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1" r:id="rId2"/>
  </p:sldMasterIdLst>
  <p:notesMasterIdLst>
    <p:notesMasterId r:id="rId26"/>
  </p:notesMasterIdLst>
  <p:sldIdLst>
    <p:sldId id="256" r:id="rId3"/>
    <p:sldId id="268" r:id="rId4"/>
    <p:sldId id="269" r:id="rId5"/>
    <p:sldId id="257" r:id="rId6"/>
    <p:sldId id="258" r:id="rId7"/>
    <p:sldId id="259" r:id="rId8"/>
    <p:sldId id="270" r:id="rId9"/>
    <p:sldId id="260" r:id="rId10"/>
    <p:sldId id="261" r:id="rId11"/>
    <p:sldId id="262" r:id="rId12"/>
    <p:sldId id="271" r:id="rId13"/>
    <p:sldId id="263" r:id="rId14"/>
    <p:sldId id="264" r:id="rId15"/>
    <p:sldId id="265" r:id="rId16"/>
    <p:sldId id="272" r:id="rId17"/>
    <p:sldId id="266" r:id="rId18"/>
    <p:sldId id="267" r:id="rId19"/>
    <p:sldId id="290" r:id="rId20"/>
    <p:sldId id="274" r:id="rId21"/>
    <p:sldId id="275" r:id="rId22"/>
    <p:sldId id="276" r:id="rId23"/>
    <p:sldId id="277" r:id="rId24"/>
    <p:sldId id="278" r:id="rId25"/>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5AFA2"/>
    <a:srgbClr val="D9D9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showGuides="1">
      <p:cViewPr varScale="1">
        <p:scale>
          <a:sx n="107" d="100"/>
          <a:sy n="107" d="100"/>
        </p:scale>
        <p:origin x="138" y="222"/>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notesMaster" Target="notesMasters/notesMaster1.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t>2018/5/17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t>‹#›</a:t>
            </a:fld>
            <a:endParaRPr lang="zh-CN" altLang="en-US"/>
          </a:p>
        </p:txBody>
      </p:sp>
    </p:spTree>
    <p:extLst>
      <p:ext uri="{BB962C8B-B14F-4D97-AF65-F5344CB8AC3E}">
        <p14:creationId xmlns:p14="http://schemas.microsoft.com/office/powerpoint/2010/main" val="98174771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a:t>更多模板请关注：https://haosc.taobao.com</a:t>
            </a:r>
          </a:p>
        </p:txBody>
      </p:sp>
    </p:spTree>
    <p:extLst>
      <p:ext uri="{BB962C8B-B14F-4D97-AF65-F5344CB8AC3E}">
        <p14:creationId xmlns:p14="http://schemas.microsoft.com/office/powerpoint/2010/main" val="30188958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a:t>更多模板请关注：https://haosc.taobao.com</a:t>
            </a:r>
          </a:p>
        </p:txBody>
      </p:sp>
    </p:spTree>
    <p:extLst>
      <p:ext uri="{BB962C8B-B14F-4D97-AF65-F5344CB8AC3E}">
        <p14:creationId xmlns:p14="http://schemas.microsoft.com/office/powerpoint/2010/main" val="4688093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3727064C-6604-4D22-AF75-746E234ED8EF}" type="datetimeFigureOut">
              <a:rPr lang="zh-CN" altLang="en-US" smtClean="0"/>
              <a:t>2018/5/17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D620EFF-863C-469D-A1D1-F891C94EDECD}"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D620EFF-863C-469D-A1D1-F891C94EDECD}"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727064C-6604-4D22-AF75-746E234ED8EF}" type="datetimeFigureOut">
              <a:rPr lang="zh-CN" altLang="en-US" smtClean="0"/>
              <a:t>2018/5/17</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D620EFF-863C-469D-A1D1-F891C94EDECD}"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6" name="文本框 25"/>
          <p:cNvSpPr txBox="1"/>
          <p:nvPr/>
        </p:nvSpPr>
        <p:spPr>
          <a:xfrm>
            <a:off x="3434920" y="4084494"/>
            <a:ext cx="5338555" cy="768350"/>
          </a:xfrm>
          <a:prstGeom prst="rect">
            <a:avLst/>
          </a:prstGeom>
          <a:noFill/>
        </p:spPr>
        <p:txBody>
          <a:bodyPr wrap="square" rtlCol="0">
            <a:spAutoFit/>
          </a:bodyPr>
          <a:lstStyle/>
          <a:p>
            <a:pPr algn="ctr"/>
            <a:r>
              <a:rPr lang="zh-CN" altLang="en-US" sz="4400" dirty="0">
                <a:solidFill>
                  <a:srgbClr val="35AFA2"/>
                </a:solidFill>
                <a:latin typeface="方正卡通简体" panose="03000509000000000000" pitchFamily="65" charset="-122"/>
                <a:ea typeface="方正卡通简体" panose="03000509000000000000" pitchFamily="65" charset="-122"/>
              </a:rPr>
              <a:t>手绘灯泡</a:t>
            </a:r>
            <a:r>
              <a:rPr lang="en-US" altLang="zh-CN" sz="4400" dirty="0">
                <a:solidFill>
                  <a:srgbClr val="35AFA2"/>
                </a:solidFill>
                <a:latin typeface="方正卡通简体" panose="03000509000000000000" pitchFamily="65" charset="-122"/>
                <a:ea typeface="方正卡通简体" panose="03000509000000000000" pitchFamily="65" charset="-122"/>
              </a:rPr>
              <a:t>PPT</a:t>
            </a:r>
            <a:r>
              <a:rPr lang="zh-CN" altLang="en-US" sz="4400" dirty="0">
                <a:solidFill>
                  <a:srgbClr val="35AFA2"/>
                </a:solidFill>
                <a:latin typeface="方正卡通简体" panose="03000509000000000000" pitchFamily="65" charset="-122"/>
                <a:ea typeface="方正卡通简体" panose="03000509000000000000" pitchFamily="65" charset="-122"/>
              </a:rPr>
              <a:t>模板</a:t>
            </a:r>
          </a:p>
        </p:txBody>
      </p:sp>
      <p:sp>
        <p:nvSpPr>
          <p:cNvPr id="27" name="文本框 26"/>
          <p:cNvSpPr txBox="1"/>
          <p:nvPr/>
        </p:nvSpPr>
        <p:spPr>
          <a:xfrm>
            <a:off x="3695727" y="5185494"/>
            <a:ext cx="4809078" cy="488467"/>
          </a:xfrm>
          <a:prstGeom prst="rect">
            <a:avLst/>
          </a:prstGeom>
          <a:noFill/>
        </p:spPr>
        <p:txBody>
          <a:bodyPr wrap="square" rtlCol="0">
            <a:spAutoFit/>
          </a:bodyPr>
          <a:lstStyle/>
          <a:p>
            <a:pPr algn="ctr">
              <a:lnSpc>
                <a:spcPct val="110000"/>
              </a:lnSpc>
            </a:pPr>
            <a:r>
              <a:rPr lang="en-US" altLang="zh-CN" sz="800" dirty="0">
                <a:solidFill>
                  <a:srgbClr val="3C3C3B"/>
                </a:solidFill>
                <a:latin typeface="微软雅黑" panose="020B0503020204020204" pitchFamily="34" charset="-122"/>
                <a:ea typeface="微软雅黑" panose="020B0503020204020204" pitchFamily="34" charset="-122"/>
              </a:rPr>
              <a:t>First of all, thank you for downloading the product (spring and autumn advertisement), special explanation: the work can only be used by oneself, prohibit to carry on second sale, if find out to be pursued.</a:t>
            </a:r>
            <a:endParaRPr lang="zh-CN" altLang="en-US" sz="800" dirty="0">
              <a:solidFill>
                <a:srgbClr val="3C3C3B"/>
              </a:solidFill>
              <a:latin typeface="微软雅黑" panose="020B0503020204020204" pitchFamily="34" charset="-122"/>
              <a:ea typeface="微软雅黑" panose="020B0503020204020204" pitchFamily="34" charset="-122"/>
            </a:endParaRPr>
          </a:p>
        </p:txBody>
      </p:sp>
      <p:sp>
        <p:nvSpPr>
          <p:cNvPr id="28" name="文本框 27"/>
          <p:cNvSpPr txBox="1"/>
          <p:nvPr/>
        </p:nvSpPr>
        <p:spPr>
          <a:xfrm>
            <a:off x="3554427" y="4803530"/>
            <a:ext cx="5099541" cy="284693"/>
          </a:xfrm>
          <a:prstGeom prst="rect">
            <a:avLst/>
          </a:prstGeom>
          <a:noFill/>
        </p:spPr>
        <p:txBody>
          <a:bodyPr wrap="square" rtlCol="0">
            <a:spAutoFit/>
          </a:bodyPr>
          <a:lstStyle/>
          <a:p>
            <a:pPr algn="ctr"/>
            <a:r>
              <a:rPr lang="en-US" altLang="zh-CN" sz="1210" dirty="0">
                <a:solidFill>
                  <a:srgbClr val="35AFA2"/>
                </a:solidFill>
                <a:latin typeface="微软雅黑" panose="020B0503020204020204" pitchFamily="34" charset="-122"/>
                <a:ea typeface="微软雅黑" panose="020B0503020204020204" pitchFamily="34" charset="-122"/>
              </a:rPr>
              <a:t>SPRING AND AUTUMN ADVERTISING EXQUISITE TEMPLATES</a:t>
            </a:r>
          </a:p>
        </p:txBody>
      </p:sp>
      <p:sp>
        <p:nvSpPr>
          <p:cNvPr id="29" name="文本框 28"/>
          <p:cNvSpPr txBox="1"/>
          <p:nvPr/>
        </p:nvSpPr>
        <p:spPr>
          <a:xfrm>
            <a:off x="3554427" y="5847368"/>
            <a:ext cx="5099541" cy="260350"/>
          </a:xfrm>
          <a:prstGeom prst="rect">
            <a:avLst/>
          </a:prstGeom>
          <a:noFill/>
        </p:spPr>
        <p:txBody>
          <a:bodyPr wrap="square" rtlCol="0">
            <a:spAutoFit/>
          </a:bodyPr>
          <a:lstStyle/>
          <a:p>
            <a:pPr algn="ctr"/>
            <a:r>
              <a:rPr lang="zh-CN" altLang="en-US" sz="1100" dirty="0">
                <a:solidFill>
                  <a:srgbClr val="3C3C3B"/>
                </a:solidFill>
                <a:latin typeface="方正卡通简体" panose="03000509000000000000" pitchFamily="65" charset="-122"/>
                <a:ea typeface="方正卡通简体" panose="03000509000000000000" pitchFamily="65" charset="-122"/>
              </a:rPr>
              <a:t>老师</a:t>
            </a:r>
            <a:r>
              <a:rPr lang="zh-CN" altLang="en-US" sz="1100" dirty="0" smtClean="0">
                <a:solidFill>
                  <a:srgbClr val="3C3C3B"/>
                </a:solidFill>
                <a:latin typeface="方正卡通简体" panose="03000509000000000000" pitchFamily="65" charset="-122"/>
                <a:ea typeface="方正卡通简体" panose="03000509000000000000" pitchFamily="65" charset="-122"/>
              </a:rPr>
              <a:t>：</a:t>
            </a:r>
            <a:endParaRPr lang="zh-CN" altLang="en-US" sz="1100" dirty="0">
              <a:solidFill>
                <a:srgbClr val="3C3C3B"/>
              </a:solidFill>
              <a:latin typeface="方正卡通简体" panose="03000509000000000000" pitchFamily="65" charset="-122"/>
              <a:ea typeface="方正卡通简体" panose="03000509000000000000" pitchFamily="65" charset="-122"/>
            </a:endParaRPr>
          </a:p>
        </p:txBody>
      </p:sp>
      <p:grpSp>
        <p:nvGrpSpPr>
          <p:cNvPr id="44" name="Group 4"/>
          <p:cNvGrpSpPr>
            <a:grpSpLocks noChangeAspect="1"/>
          </p:cNvGrpSpPr>
          <p:nvPr/>
        </p:nvGrpSpPr>
        <p:grpSpPr bwMode="auto">
          <a:xfrm>
            <a:off x="5121002" y="1557016"/>
            <a:ext cx="1958528" cy="2386562"/>
            <a:chOff x="3370" y="1599"/>
            <a:chExt cx="938" cy="1143"/>
          </a:xfrm>
          <a:solidFill>
            <a:srgbClr val="35AFA2"/>
          </a:solidFill>
        </p:grpSpPr>
        <p:sp>
          <p:nvSpPr>
            <p:cNvPr id="45" name="Freeform 5"/>
            <p:cNvSpPr>
              <a:spLocks noEditPoints="1"/>
            </p:cNvSpPr>
            <p:nvPr/>
          </p:nvSpPr>
          <p:spPr bwMode="auto">
            <a:xfrm>
              <a:off x="3549" y="1788"/>
              <a:ext cx="605" cy="954"/>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6"/>
            <p:cNvSpPr>
              <a:spLocks noEditPoints="1"/>
            </p:cNvSpPr>
            <p:nvPr/>
          </p:nvSpPr>
          <p:spPr bwMode="auto">
            <a:xfrm>
              <a:off x="3370" y="1982"/>
              <a:ext cx="143" cy="97"/>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7"/>
            <p:cNvSpPr>
              <a:spLocks noEditPoints="1"/>
            </p:cNvSpPr>
            <p:nvPr/>
          </p:nvSpPr>
          <p:spPr bwMode="auto">
            <a:xfrm>
              <a:off x="3496" y="1694"/>
              <a:ext cx="149" cy="151"/>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8"/>
            <p:cNvSpPr>
              <a:spLocks noEditPoints="1"/>
            </p:cNvSpPr>
            <p:nvPr/>
          </p:nvSpPr>
          <p:spPr bwMode="auto">
            <a:xfrm>
              <a:off x="3717" y="1599"/>
              <a:ext cx="97" cy="164"/>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9"/>
            <p:cNvSpPr>
              <a:spLocks noEditPoints="1"/>
            </p:cNvSpPr>
            <p:nvPr/>
          </p:nvSpPr>
          <p:spPr bwMode="auto">
            <a:xfrm>
              <a:off x="3942" y="1616"/>
              <a:ext cx="147" cy="164"/>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0"/>
            <p:cNvSpPr>
              <a:spLocks noEditPoints="1"/>
            </p:cNvSpPr>
            <p:nvPr/>
          </p:nvSpPr>
          <p:spPr bwMode="auto">
            <a:xfrm>
              <a:off x="4098" y="1763"/>
              <a:ext cx="166" cy="14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
            <p:cNvSpPr>
              <a:spLocks noEditPoints="1"/>
            </p:cNvSpPr>
            <p:nvPr/>
          </p:nvSpPr>
          <p:spPr bwMode="auto">
            <a:xfrm>
              <a:off x="4148" y="2047"/>
              <a:ext cx="160" cy="143"/>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
            <p:cNvSpPr>
              <a:spLocks noEditPoints="1"/>
            </p:cNvSpPr>
            <p:nvPr/>
          </p:nvSpPr>
          <p:spPr bwMode="auto">
            <a:xfrm>
              <a:off x="4020" y="2281"/>
              <a:ext cx="151" cy="14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3"/>
            <p:cNvSpPr>
              <a:spLocks noEditPoints="1"/>
            </p:cNvSpPr>
            <p:nvPr/>
          </p:nvSpPr>
          <p:spPr bwMode="auto">
            <a:xfrm>
              <a:off x="3433" y="2195"/>
              <a:ext cx="151" cy="139"/>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4"/>
            <p:cNvSpPr>
              <a:spLocks noEditPoints="1"/>
            </p:cNvSpPr>
            <p:nvPr/>
          </p:nvSpPr>
          <p:spPr bwMode="auto">
            <a:xfrm>
              <a:off x="3561" y="2338"/>
              <a:ext cx="141" cy="14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14781" y="322990"/>
            <a:ext cx="710064" cy="665123"/>
            <a:chOff x="1753" y="198"/>
            <a:chExt cx="4187" cy="3922"/>
          </a:xfrm>
          <a:solidFill>
            <a:srgbClr val="35AFA2"/>
          </a:solidFill>
        </p:grpSpPr>
        <p:sp>
          <p:nvSpPr>
            <p:cNvPr id="5" name="Freeform 5"/>
            <p:cNvSpPr>
              <a:spLocks noEditPoints="1"/>
            </p:cNvSpPr>
            <p:nvPr/>
          </p:nvSpPr>
          <p:spPr bwMode="auto">
            <a:xfrm>
              <a:off x="1753" y="198"/>
              <a:ext cx="4187" cy="3922"/>
            </a:xfrm>
            <a:custGeom>
              <a:avLst/>
              <a:gdLst>
                <a:gd name="T0" fmla="*/ 1560 w 2000"/>
                <a:gd name="T1" fmla="*/ 1664 h 1871"/>
                <a:gd name="T2" fmla="*/ 1209 w 2000"/>
                <a:gd name="T3" fmla="*/ 1865 h 1871"/>
                <a:gd name="T4" fmla="*/ 293 w 2000"/>
                <a:gd name="T5" fmla="*/ 1868 h 1871"/>
                <a:gd name="T6" fmla="*/ 190 w 2000"/>
                <a:gd name="T7" fmla="*/ 1645 h 1871"/>
                <a:gd name="T8" fmla="*/ 90 w 2000"/>
                <a:gd name="T9" fmla="*/ 1595 h 1871"/>
                <a:gd name="T10" fmla="*/ 94 w 2000"/>
                <a:gd name="T11" fmla="*/ 1358 h 1871"/>
                <a:gd name="T12" fmla="*/ 77 w 2000"/>
                <a:gd name="T13" fmla="*/ 1302 h 1871"/>
                <a:gd name="T14" fmla="*/ 183 w 2000"/>
                <a:gd name="T15" fmla="*/ 1058 h 1871"/>
                <a:gd name="T16" fmla="*/ 90 w 2000"/>
                <a:gd name="T17" fmla="*/ 1003 h 1871"/>
                <a:gd name="T18" fmla="*/ 93 w 2000"/>
                <a:gd name="T19" fmla="*/ 716 h 1871"/>
                <a:gd name="T20" fmla="*/ 27 w 2000"/>
                <a:gd name="T21" fmla="*/ 671 h 1871"/>
                <a:gd name="T22" fmla="*/ 142 w 2000"/>
                <a:gd name="T23" fmla="*/ 389 h 1871"/>
                <a:gd name="T24" fmla="*/ 60 w 2000"/>
                <a:gd name="T25" fmla="*/ 338 h 1871"/>
                <a:gd name="T26" fmla="*/ 197 w 2000"/>
                <a:gd name="T27" fmla="*/ 233 h 1871"/>
                <a:gd name="T28" fmla="*/ 578 w 2000"/>
                <a:gd name="T29" fmla="*/ 34 h 1871"/>
                <a:gd name="T30" fmla="*/ 1547 w 2000"/>
                <a:gd name="T31" fmla="*/ 35 h 1871"/>
                <a:gd name="T32" fmla="*/ 1560 w 2000"/>
                <a:gd name="T33" fmla="*/ 525 h 1871"/>
                <a:gd name="T34" fmla="*/ 1713 w 2000"/>
                <a:gd name="T35" fmla="*/ 341 h 1871"/>
                <a:gd name="T36" fmla="*/ 1973 w 2000"/>
                <a:gd name="T37" fmla="*/ 499 h 1871"/>
                <a:gd name="T38" fmla="*/ 1552 w 2000"/>
                <a:gd name="T39" fmla="*/ 1223 h 1871"/>
                <a:gd name="T40" fmla="*/ 392 w 2000"/>
                <a:gd name="T41" fmla="*/ 1819 h 1871"/>
                <a:gd name="T42" fmla="*/ 1499 w 2000"/>
                <a:gd name="T43" fmla="*/ 1721 h 1871"/>
                <a:gd name="T44" fmla="*/ 1507 w 2000"/>
                <a:gd name="T45" fmla="*/ 1279 h 1871"/>
                <a:gd name="T46" fmla="*/ 1064 w 2000"/>
                <a:gd name="T47" fmla="*/ 1709 h 1871"/>
                <a:gd name="T48" fmla="*/ 1052 w 2000"/>
                <a:gd name="T49" fmla="*/ 1549 h 1871"/>
                <a:gd name="T50" fmla="*/ 1510 w 2000"/>
                <a:gd name="T51" fmla="*/ 599 h 1871"/>
                <a:gd name="T52" fmla="*/ 1491 w 2000"/>
                <a:gd name="T53" fmla="*/ 154 h 1871"/>
                <a:gd name="T54" fmla="*/ 1125 w 2000"/>
                <a:gd name="T55" fmla="*/ 64 h 1871"/>
                <a:gd name="T56" fmla="*/ 255 w 2000"/>
                <a:gd name="T57" fmla="*/ 164 h 1871"/>
                <a:gd name="T58" fmla="*/ 380 w 2000"/>
                <a:gd name="T59" fmla="*/ 382 h 1871"/>
                <a:gd name="T60" fmla="*/ 249 w 2000"/>
                <a:gd name="T61" fmla="*/ 668 h 1871"/>
                <a:gd name="T62" fmla="*/ 387 w 2000"/>
                <a:gd name="T63" fmla="*/ 711 h 1871"/>
                <a:gd name="T64" fmla="*/ 247 w 2000"/>
                <a:gd name="T65" fmla="*/ 719 h 1871"/>
                <a:gd name="T66" fmla="*/ 352 w 2000"/>
                <a:gd name="T67" fmla="*/ 1031 h 1871"/>
                <a:gd name="T68" fmla="*/ 230 w 2000"/>
                <a:gd name="T69" fmla="*/ 1302 h 1871"/>
                <a:gd name="T70" fmla="*/ 372 w 2000"/>
                <a:gd name="T71" fmla="*/ 1338 h 1871"/>
                <a:gd name="T72" fmla="*/ 254 w 2000"/>
                <a:gd name="T73" fmla="*/ 1584 h 1871"/>
                <a:gd name="T74" fmla="*/ 436 w 2000"/>
                <a:gd name="T75" fmla="*/ 1612 h 1871"/>
                <a:gd name="T76" fmla="*/ 250 w 2000"/>
                <a:gd name="T77" fmla="*/ 1639 h 1871"/>
                <a:gd name="T78" fmla="*/ 1820 w 2000"/>
                <a:gd name="T79" fmla="*/ 727 h 1871"/>
                <a:gd name="T80" fmla="*/ 1649 w 2000"/>
                <a:gd name="T81" fmla="*/ 591 h 1871"/>
                <a:gd name="T82" fmla="*/ 1429 w 2000"/>
                <a:gd name="T83" fmla="*/ 1308 h 1871"/>
                <a:gd name="T84" fmla="*/ 1232 w 2000"/>
                <a:gd name="T85" fmla="*/ 1263 h 1871"/>
                <a:gd name="T86" fmla="*/ 1084 w 2000"/>
                <a:gd name="T87" fmla="*/ 1641 h 1871"/>
                <a:gd name="T88" fmla="*/ 1645 w 2000"/>
                <a:gd name="T89" fmla="*/ 532 h 1871"/>
                <a:gd name="T90" fmla="*/ 1886 w 2000"/>
                <a:gd name="T91" fmla="*/ 612 h 1871"/>
                <a:gd name="T92" fmla="*/ 1626 w 2000"/>
                <a:gd name="T93" fmla="*/ 52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1871">
                  <a:moveTo>
                    <a:pt x="1552" y="1223"/>
                  </a:moveTo>
                  <a:cubicBezTo>
                    <a:pt x="1557" y="1241"/>
                    <a:pt x="1563" y="1253"/>
                    <a:pt x="1563" y="1266"/>
                  </a:cubicBezTo>
                  <a:cubicBezTo>
                    <a:pt x="1563" y="1399"/>
                    <a:pt x="1562" y="1531"/>
                    <a:pt x="1560" y="1664"/>
                  </a:cubicBezTo>
                  <a:cubicBezTo>
                    <a:pt x="1559" y="1699"/>
                    <a:pt x="1556" y="1734"/>
                    <a:pt x="1553" y="1770"/>
                  </a:cubicBezTo>
                  <a:cubicBezTo>
                    <a:pt x="1548" y="1827"/>
                    <a:pt x="1533" y="1856"/>
                    <a:pt x="1454" y="1862"/>
                  </a:cubicBezTo>
                  <a:cubicBezTo>
                    <a:pt x="1373" y="1868"/>
                    <a:pt x="1291" y="1865"/>
                    <a:pt x="1209" y="1865"/>
                  </a:cubicBezTo>
                  <a:cubicBezTo>
                    <a:pt x="960" y="1866"/>
                    <a:pt x="712" y="1865"/>
                    <a:pt x="463" y="1865"/>
                  </a:cubicBezTo>
                  <a:cubicBezTo>
                    <a:pt x="422" y="1866"/>
                    <a:pt x="382" y="1870"/>
                    <a:pt x="341" y="1871"/>
                  </a:cubicBezTo>
                  <a:cubicBezTo>
                    <a:pt x="325" y="1871"/>
                    <a:pt x="309" y="1870"/>
                    <a:pt x="293" y="1868"/>
                  </a:cubicBezTo>
                  <a:cubicBezTo>
                    <a:pt x="246" y="1864"/>
                    <a:pt x="218" y="1836"/>
                    <a:pt x="209" y="1791"/>
                  </a:cubicBezTo>
                  <a:cubicBezTo>
                    <a:pt x="201" y="1755"/>
                    <a:pt x="197" y="1718"/>
                    <a:pt x="192" y="1681"/>
                  </a:cubicBezTo>
                  <a:cubicBezTo>
                    <a:pt x="191" y="1670"/>
                    <a:pt x="191" y="1659"/>
                    <a:pt x="190" y="1645"/>
                  </a:cubicBezTo>
                  <a:cubicBezTo>
                    <a:pt x="156" y="1647"/>
                    <a:pt x="124" y="1648"/>
                    <a:pt x="91" y="1651"/>
                  </a:cubicBezTo>
                  <a:cubicBezTo>
                    <a:pt x="75" y="1652"/>
                    <a:pt x="60" y="1651"/>
                    <a:pt x="57" y="1630"/>
                  </a:cubicBezTo>
                  <a:cubicBezTo>
                    <a:pt x="55" y="1613"/>
                    <a:pt x="70" y="1597"/>
                    <a:pt x="90" y="1595"/>
                  </a:cubicBezTo>
                  <a:cubicBezTo>
                    <a:pt x="122" y="1592"/>
                    <a:pt x="154" y="1589"/>
                    <a:pt x="191" y="1586"/>
                  </a:cubicBezTo>
                  <a:cubicBezTo>
                    <a:pt x="188" y="1511"/>
                    <a:pt x="186" y="1435"/>
                    <a:pt x="184" y="1358"/>
                  </a:cubicBezTo>
                  <a:cubicBezTo>
                    <a:pt x="152" y="1358"/>
                    <a:pt x="123" y="1358"/>
                    <a:pt x="94" y="1358"/>
                  </a:cubicBezTo>
                  <a:cubicBezTo>
                    <a:pt x="87" y="1358"/>
                    <a:pt x="80" y="1358"/>
                    <a:pt x="74" y="1357"/>
                  </a:cubicBezTo>
                  <a:cubicBezTo>
                    <a:pt x="58" y="1356"/>
                    <a:pt x="48" y="1346"/>
                    <a:pt x="49" y="1330"/>
                  </a:cubicBezTo>
                  <a:cubicBezTo>
                    <a:pt x="50" y="1313"/>
                    <a:pt x="59" y="1302"/>
                    <a:pt x="77" y="1302"/>
                  </a:cubicBezTo>
                  <a:cubicBezTo>
                    <a:pt x="104" y="1302"/>
                    <a:pt x="130" y="1302"/>
                    <a:pt x="157" y="1302"/>
                  </a:cubicBezTo>
                  <a:cubicBezTo>
                    <a:pt x="164" y="1302"/>
                    <a:pt x="171" y="1302"/>
                    <a:pt x="183" y="1302"/>
                  </a:cubicBezTo>
                  <a:cubicBezTo>
                    <a:pt x="183" y="1220"/>
                    <a:pt x="183" y="1141"/>
                    <a:pt x="183" y="1058"/>
                  </a:cubicBezTo>
                  <a:cubicBezTo>
                    <a:pt x="153" y="1058"/>
                    <a:pt x="121" y="1059"/>
                    <a:pt x="89" y="1058"/>
                  </a:cubicBezTo>
                  <a:cubicBezTo>
                    <a:pt x="64" y="1058"/>
                    <a:pt x="52" y="1049"/>
                    <a:pt x="52" y="1032"/>
                  </a:cubicBezTo>
                  <a:cubicBezTo>
                    <a:pt x="53" y="1013"/>
                    <a:pt x="67" y="1003"/>
                    <a:pt x="90" y="1003"/>
                  </a:cubicBezTo>
                  <a:cubicBezTo>
                    <a:pt x="122" y="1003"/>
                    <a:pt x="154" y="1003"/>
                    <a:pt x="190" y="1003"/>
                  </a:cubicBezTo>
                  <a:cubicBezTo>
                    <a:pt x="194" y="907"/>
                    <a:pt x="198" y="813"/>
                    <a:pt x="202" y="715"/>
                  </a:cubicBezTo>
                  <a:cubicBezTo>
                    <a:pt x="163" y="715"/>
                    <a:pt x="128" y="715"/>
                    <a:pt x="93" y="716"/>
                  </a:cubicBezTo>
                  <a:cubicBezTo>
                    <a:pt x="73" y="716"/>
                    <a:pt x="53" y="719"/>
                    <a:pt x="33" y="721"/>
                  </a:cubicBezTo>
                  <a:cubicBezTo>
                    <a:pt x="14" y="723"/>
                    <a:pt x="3" y="716"/>
                    <a:pt x="2" y="700"/>
                  </a:cubicBezTo>
                  <a:cubicBezTo>
                    <a:pt x="0" y="684"/>
                    <a:pt x="10" y="672"/>
                    <a:pt x="27" y="671"/>
                  </a:cubicBezTo>
                  <a:cubicBezTo>
                    <a:pt x="84" y="667"/>
                    <a:pt x="142" y="664"/>
                    <a:pt x="199" y="660"/>
                  </a:cubicBezTo>
                  <a:cubicBezTo>
                    <a:pt x="199" y="572"/>
                    <a:pt x="199" y="482"/>
                    <a:pt x="199" y="389"/>
                  </a:cubicBezTo>
                  <a:cubicBezTo>
                    <a:pt x="178" y="389"/>
                    <a:pt x="160" y="388"/>
                    <a:pt x="142" y="389"/>
                  </a:cubicBezTo>
                  <a:cubicBezTo>
                    <a:pt x="116" y="390"/>
                    <a:pt x="90" y="390"/>
                    <a:pt x="64" y="392"/>
                  </a:cubicBezTo>
                  <a:cubicBezTo>
                    <a:pt x="43" y="394"/>
                    <a:pt x="34" y="388"/>
                    <a:pt x="32" y="372"/>
                  </a:cubicBezTo>
                  <a:cubicBezTo>
                    <a:pt x="30" y="354"/>
                    <a:pt x="40" y="339"/>
                    <a:pt x="60" y="338"/>
                  </a:cubicBezTo>
                  <a:cubicBezTo>
                    <a:pt x="95" y="335"/>
                    <a:pt x="131" y="335"/>
                    <a:pt x="167" y="333"/>
                  </a:cubicBezTo>
                  <a:cubicBezTo>
                    <a:pt x="176" y="333"/>
                    <a:pt x="184" y="333"/>
                    <a:pt x="197" y="333"/>
                  </a:cubicBezTo>
                  <a:cubicBezTo>
                    <a:pt x="197" y="299"/>
                    <a:pt x="197" y="266"/>
                    <a:pt x="197" y="233"/>
                  </a:cubicBezTo>
                  <a:cubicBezTo>
                    <a:pt x="197" y="191"/>
                    <a:pt x="195" y="149"/>
                    <a:pt x="200" y="108"/>
                  </a:cubicBezTo>
                  <a:cubicBezTo>
                    <a:pt x="205" y="62"/>
                    <a:pt x="230" y="44"/>
                    <a:pt x="276" y="43"/>
                  </a:cubicBezTo>
                  <a:cubicBezTo>
                    <a:pt x="377" y="40"/>
                    <a:pt x="477" y="38"/>
                    <a:pt x="578" y="34"/>
                  </a:cubicBezTo>
                  <a:cubicBezTo>
                    <a:pt x="783" y="27"/>
                    <a:pt x="988" y="19"/>
                    <a:pt x="1193" y="12"/>
                  </a:cubicBezTo>
                  <a:cubicBezTo>
                    <a:pt x="1300" y="8"/>
                    <a:pt x="1406" y="4"/>
                    <a:pt x="1513" y="1"/>
                  </a:cubicBezTo>
                  <a:cubicBezTo>
                    <a:pt x="1536" y="0"/>
                    <a:pt x="1545" y="9"/>
                    <a:pt x="1547" y="35"/>
                  </a:cubicBezTo>
                  <a:cubicBezTo>
                    <a:pt x="1550" y="86"/>
                    <a:pt x="1554" y="138"/>
                    <a:pt x="1555" y="189"/>
                  </a:cubicBezTo>
                  <a:cubicBezTo>
                    <a:pt x="1558" y="294"/>
                    <a:pt x="1559" y="399"/>
                    <a:pt x="1560" y="505"/>
                  </a:cubicBezTo>
                  <a:cubicBezTo>
                    <a:pt x="1560" y="509"/>
                    <a:pt x="1560" y="514"/>
                    <a:pt x="1560" y="525"/>
                  </a:cubicBezTo>
                  <a:cubicBezTo>
                    <a:pt x="1567" y="515"/>
                    <a:pt x="1571" y="510"/>
                    <a:pt x="1575" y="505"/>
                  </a:cubicBezTo>
                  <a:cubicBezTo>
                    <a:pt x="1612" y="455"/>
                    <a:pt x="1650" y="404"/>
                    <a:pt x="1688" y="355"/>
                  </a:cubicBezTo>
                  <a:cubicBezTo>
                    <a:pt x="1693" y="348"/>
                    <a:pt x="1706" y="340"/>
                    <a:pt x="1713" y="341"/>
                  </a:cubicBezTo>
                  <a:cubicBezTo>
                    <a:pt x="1721" y="343"/>
                    <a:pt x="1726" y="356"/>
                    <a:pt x="1733" y="363"/>
                  </a:cubicBezTo>
                  <a:cubicBezTo>
                    <a:pt x="1738" y="370"/>
                    <a:pt x="1744" y="378"/>
                    <a:pt x="1751" y="382"/>
                  </a:cubicBezTo>
                  <a:cubicBezTo>
                    <a:pt x="1825" y="421"/>
                    <a:pt x="1899" y="460"/>
                    <a:pt x="1973" y="499"/>
                  </a:cubicBezTo>
                  <a:cubicBezTo>
                    <a:pt x="1995" y="511"/>
                    <a:pt x="2000" y="525"/>
                    <a:pt x="1988" y="545"/>
                  </a:cubicBezTo>
                  <a:cubicBezTo>
                    <a:pt x="1874" y="741"/>
                    <a:pt x="1762" y="937"/>
                    <a:pt x="1629" y="1120"/>
                  </a:cubicBezTo>
                  <a:cubicBezTo>
                    <a:pt x="1602" y="1157"/>
                    <a:pt x="1575" y="1192"/>
                    <a:pt x="1552" y="1223"/>
                  </a:cubicBezTo>
                  <a:close/>
                  <a:moveTo>
                    <a:pt x="250" y="1639"/>
                  </a:moveTo>
                  <a:cubicBezTo>
                    <a:pt x="262" y="1680"/>
                    <a:pt x="269" y="1715"/>
                    <a:pt x="283" y="1748"/>
                  </a:cubicBezTo>
                  <a:cubicBezTo>
                    <a:pt x="302" y="1796"/>
                    <a:pt x="339" y="1818"/>
                    <a:pt x="392" y="1819"/>
                  </a:cubicBezTo>
                  <a:cubicBezTo>
                    <a:pt x="619" y="1819"/>
                    <a:pt x="845" y="1822"/>
                    <a:pt x="1072" y="1822"/>
                  </a:cubicBezTo>
                  <a:cubicBezTo>
                    <a:pt x="1176" y="1822"/>
                    <a:pt x="1280" y="1819"/>
                    <a:pt x="1383" y="1814"/>
                  </a:cubicBezTo>
                  <a:cubicBezTo>
                    <a:pt x="1451" y="1811"/>
                    <a:pt x="1488" y="1778"/>
                    <a:pt x="1499" y="1721"/>
                  </a:cubicBezTo>
                  <a:cubicBezTo>
                    <a:pt x="1502" y="1702"/>
                    <a:pt x="1503" y="1682"/>
                    <a:pt x="1504" y="1663"/>
                  </a:cubicBezTo>
                  <a:cubicBezTo>
                    <a:pt x="1505" y="1553"/>
                    <a:pt x="1506" y="1443"/>
                    <a:pt x="1507" y="1333"/>
                  </a:cubicBezTo>
                  <a:cubicBezTo>
                    <a:pt x="1508" y="1317"/>
                    <a:pt x="1507" y="1300"/>
                    <a:pt x="1507" y="1279"/>
                  </a:cubicBezTo>
                  <a:cubicBezTo>
                    <a:pt x="1499" y="1289"/>
                    <a:pt x="1494" y="1296"/>
                    <a:pt x="1489" y="1302"/>
                  </a:cubicBezTo>
                  <a:cubicBezTo>
                    <a:pt x="1415" y="1388"/>
                    <a:pt x="1344" y="1476"/>
                    <a:pt x="1267" y="1559"/>
                  </a:cubicBezTo>
                  <a:cubicBezTo>
                    <a:pt x="1210" y="1621"/>
                    <a:pt x="1141" y="1671"/>
                    <a:pt x="1064" y="1709"/>
                  </a:cubicBezTo>
                  <a:cubicBezTo>
                    <a:pt x="1050" y="1717"/>
                    <a:pt x="1035" y="1724"/>
                    <a:pt x="1020" y="1712"/>
                  </a:cubicBezTo>
                  <a:cubicBezTo>
                    <a:pt x="1005" y="1700"/>
                    <a:pt x="1013" y="1685"/>
                    <a:pt x="1017" y="1671"/>
                  </a:cubicBezTo>
                  <a:cubicBezTo>
                    <a:pt x="1028" y="1630"/>
                    <a:pt x="1040" y="1590"/>
                    <a:pt x="1052" y="1549"/>
                  </a:cubicBezTo>
                  <a:cubicBezTo>
                    <a:pt x="1088" y="1431"/>
                    <a:pt x="1126" y="1313"/>
                    <a:pt x="1181" y="1202"/>
                  </a:cubicBezTo>
                  <a:cubicBezTo>
                    <a:pt x="1228" y="1106"/>
                    <a:pt x="1280" y="1012"/>
                    <a:pt x="1331" y="918"/>
                  </a:cubicBezTo>
                  <a:cubicBezTo>
                    <a:pt x="1391" y="809"/>
                    <a:pt x="1452" y="702"/>
                    <a:pt x="1510" y="599"/>
                  </a:cubicBezTo>
                  <a:cubicBezTo>
                    <a:pt x="1506" y="582"/>
                    <a:pt x="1501" y="568"/>
                    <a:pt x="1500" y="554"/>
                  </a:cubicBezTo>
                  <a:cubicBezTo>
                    <a:pt x="1499" y="531"/>
                    <a:pt x="1502" y="509"/>
                    <a:pt x="1501" y="486"/>
                  </a:cubicBezTo>
                  <a:cubicBezTo>
                    <a:pt x="1498" y="375"/>
                    <a:pt x="1496" y="265"/>
                    <a:pt x="1491" y="154"/>
                  </a:cubicBezTo>
                  <a:cubicBezTo>
                    <a:pt x="1490" y="112"/>
                    <a:pt x="1472" y="76"/>
                    <a:pt x="1426" y="64"/>
                  </a:cubicBezTo>
                  <a:cubicBezTo>
                    <a:pt x="1404" y="59"/>
                    <a:pt x="1380" y="55"/>
                    <a:pt x="1357" y="56"/>
                  </a:cubicBezTo>
                  <a:cubicBezTo>
                    <a:pt x="1280" y="57"/>
                    <a:pt x="1203" y="61"/>
                    <a:pt x="1125" y="64"/>
                  </a:cubicBezTo>
                  <a:cubicBezTo>
                    <a:pt x="971" y="70"/>
                    <a:pt x="817" y="76"/>
                    <a:pt x="662" y="82"/>
                  </a:cubicBezTo>
                  <a:cubicBezTo>
                    <a:pt x="558" y="87"/>
                    <a:pt x="453" y="90"/>
                    <a:pt x="348" y="95"/>
                  </a:cubicBezTo>
                  <a:cubicBezTo>
                    <a:pt x="297" y="98"/>
                    <a:pt x="262" y="120"/>
                    <a:pt x="255" y="164"/>
                  </a:cubicBezTo>
                  <a:cubicBezTo>
                    <a:pt x="247" y="220"/>
                    <a:pt x="248" y="277"/>
                    <a:pt x="246" y="334"/>
                  </a:cubicBezTo>
                  <a:cubicBezTo>
                    <a:pt x="286" y="338"/>
                    <a:pt x="320" y="342"/>
                    <a:pt x="354" y="346"/>
                  </a:cubicBezTo>
                  <a:cubicBezTo>
                    <a:pt x="374" y="349"/>
                    <a:pt x="383" y="363"/>
                    <a:pt x="380" y="382"/>
                  </a:cubicBezTo>
                  <a:cubicBezTo>
                    <a:pt x="378" y="398"/>
                    <a:pt x="368" y="403"/>
                    <a:pt x="347" y="400"/>
                  </a:cubicBezTo>
                  <a:cubicBezTo>
                    <a:pt x="315" y="397"/>
                    <a:pt x="283" y="394"/>
                    <a:pt x="249" y="391"/>
                  </a:cubicBezTo>
                  <a:cubicBezTo>
                    <a:pt x="249" y="485"/>
                    <a:pt x="249" y="576"/>
                    <a:pt x="249" y="668"/>
                  </a:cubicBezTo>
                  <a:cubicBezTo>
                    <a:pt x="257" y="669"/>
                    <a:pt x="265" y="669"/>
                    <a:pt x="272" y="671"/>
                  </a:cubicBezTo>
                  <a:cubicBezTo>
                    <a:pt x="303" y="676"/>
                    <a:pt x="335" y="681"/>
                    <a:pt x="366" y="687"/>
                  </a:cubicBezTo>
                  <a:cubicBezTo>
                    <a:pt x="379" y="689"/>
                    <a:pt x="390" y="697"/>
                    <a:pt x="387" y="711"/>
                  </a:cubicBezTo>
                  <a:cubicBezTo>
                    <a:pt x="386" y="721"/>
                    <a:pt x="378" y="731"/>
                    <a:pt x="371" y="737"/>
                  </a:cubicBezTo>
                  <a:cubicBezTo>
                    <a:pt x="366" y="741"/>
                    <a:pt x="355" y="738"/>
                    <a:pt x="348" y="737"/>
                  </a:cubicBezTo>
                  <a:cubicBezTo>
                    <a:pt x="314" y="731"/>
                    <a:pt x="281" y="725"/>
                    <a:pt x="247" y="719"/>
                  </a:cubicBezTo>
                  <a:cubicBezTo>
                    <a:pt x="240" y="815"/>
                    <a:pt x="233" y="908"/>
                    <a:pt x="226" y="1003"/>
                  </a:cubicBezTo>
                  <a:cubicBezTo>
                    <a:pt x="257" y="1003"/>
                    <a:pt x="287" y="1003"/>
                    <a:pt x="316" y="1003"/>
                  </a:cubicBezTo>
                  <a:cubicBezTo>
                    <a:pt x="339" y="1003"/>
                    <a:pt x="351" y="1012"/>
                    <a:pt x="352" y="1031"/>
                  </a:cubicBezTo>
                  <a:cubicBezTo>
                    <a:pt x="352" y="1049"/>
                    <a:pt x="340" y="1058"/>
                    <a:pt x="316" y="1058"/>
                  </a:cubicBezTo>
                  <a:cubicBezTo>
                    <a:pt x="286" y="1059"/>
                    <a:pt x="256" y="1058"/>
                    <a:pt x="222" y="1058"/>
                  </a:cubicBezTo>
                  <a:cubicBezTo>
                    <a:pt x="225" y="1141"/>
                    <a:pt x="228" y="1221"/>
                    <a:pt x="230" y="1302"/>
                  </a:cubicBezTo>
                  <a:cubicBezTo>
                    <a:pt x="240" y="1302"/>
                    <a:pt x="247" y="1302"/>
                    <a:pt x="254" y="1302"/>
                  </a:cubicBezTo>
                  <a:cubicBezTo>
                    <a:pt x="284" y="1302"/>
                    <a:pt x="314" y="1302"/>
                    <a:pt x="344" y="1302"/>
                  </a:cubicBezTo>
                  <a:cubicBezTo>
                    <a:pt x="365" y="1302"/>
                    <a:pt x="377" y="1318"/>
                    <a:pt x="372" y="1338"/>
                  </a:cubicBezTo>
                  <a:cubicBezTo>
                    <a:pt x="367" y="1353"/>
                    <a:pt x="355" y="1358"/>
                    <a:pt x="341" y="1358"/>
                  </a:cubicBezTo>
                  <a:cubicBezTo>
                    <a:pt x="306" y="1358"/>
                    <a:pt x="272" y="1358"/>
                    <a:pt x="238" y="1358"/>
                  </a:cubicBezTo>
                  <a:cubicBezTo>
                    <a:pt x="243" y="1434"/>
                    <a:pt x="248" y="1509"/>
                    <a:pt x="254" y="1584"/>
                  </a:cubicBezTo>
                  <a:cubicBezTo>
                    <a:pt x="260" y="1584"/>
                    <a:pt x="267" y="1584"/>
                    <a:pt x="273" y="1584"/>
                  </a:cubicBezTo>
                  <a:cubicBezTo>
                    <a:pt x="317" y="1584"/>
                    <a:pt x="360" y="1583"/>
                    <a:pt x="403" y="1583"/>
                  </a:cubicBezTo>
                  <a:cubicBezTo>
                    <a:pt x="424" y="1583"/>
                    <a:pt x="436" y="1594"/>
                    <a:pt x="436" y="1612"/>
                  </a:cubicBezTo>
                  <a:cubicBezTo>
                    <a:pt x="436" y="1630"/>
                    <a:pt x="427" y="1638"/>
                    <a:pt x="404" y="1639"/>
                  </a:cubicBezTo>
                  <a:cubicBezTo>
                    <a:pt x="398" y="1639"/>
                    <a:pt x="391" y="1639"/>
                    <a:pt x="384" y="1639"/>
                  </a:cubicBezTo>
                  <a:cubicBezTo>
                    <a:pt x="342" y="1639"/>
                    <a:pt x="299" y="1639"/>
                    <a:pt x="250" y="1639"/>
                  </a:cubicBezTo>
                  <a:close/>
                  <a:moveTo>
                    <a:pt x="1429" y="1308"/>
                  </a:moveTo>
                  <a:cubicBezTo>
                    <a:pt x="1435" y="1301"/>
                    <a:pt x="1438" y="1298"/>
                    <a:pt x="1441" y="1294"/>
                  </a:cubicBezTo>
                  <a:cubicBezTo>
                    <a:pt x="1580" y="1114"/>
                    <a:pt x="1702" y="921"/>
                    <a:pt x="1820" y="727"/>
                  </a:cubicBezTo>
                  <a:cubicBezTo>
                    <a:pt x="1823" y="722"/>
                    <a:pt x="1822" y="714"/>
                    <a:pt x="1820" y="708"/>
                  </a:cubicBezTo>
                  <a:cubicBezTo>
                    <a:pt x="1809" y="677"/>
                    <a:pt x="1783" y="660"/>
                    <a:pt x="1756" y="646"/>
                  </a:cubicBezTo>
                  <a:cubicBezTo>
                    <a:pt x="1720" y="628"/>
                    <a:pt x="1685" y="610"/>
                    <a:pt x="1649" y="591"/>
                  </a:cubicBezTo>
                  <a:cubicBezTo>
                    <a:pt x="1632" y="583"/>
                    <a:pt x="1615" y="574"/>
                    <a:pt x="1596" y="564"/>
                  </a:cubicBezTo>
                  <a:cubicBezTo>
                    <a:pt x="1466" y="775"/>
                    <a:pt x="1351" y="992"/>
                    <a:pt x="1233" y="1210"/>
                  </a:cubicBezTo>
                  <a:cubicBezTo>
                    <a:pt x="1319" y="1206"/>
                    <a:pt x="1375" y="1255"/>
                    <a:pt x="1429" y="1308"/>
                  </a:cubicBezTo>
                  <a:close/>
                  <a:moveTo>
                    <a:pt x="1397" y="1349"/>
                  </a:moveTo>
                  <a:cubicBezTo>
                    <a:pt x="1385" y="1339"/>
                    <a:pt x="1374" y="1331"/>
                    <a:pt x="1366" y="1321"/>
                  </a:cubicBezTo>
                  <a:cubicBezTo>
                    <a:pt x="1331" y="1279"/>
                    <a:pt x="1284" y="1266"/>
                    <a:pt x="1232" y="1263"/>
                  </a:cubicBezTo>
                  <a:cubicBezTo>
                    <a:pt x="1215" y="1262"/>
                    <a:pt x="1206" y="1267"/>
                    <a:pt x="1200" y="1283"/>
                  </a:cubicBezTo>
                  <a:cubicBezTo>
                    <a:pt x="1162" y="1397"/>
                    <a:pt x="1124" y="1511"/>
                    <a:pt x="1085" y="1625"/>
                  </a:cubicBezTo>
                  <a:cubicBezTo>
                    <a:pt x="1084" y="1629"/>
                    <a:pt x="1085" y="1634"/>
                    <a:pt x="1084" y="1641"/>
                  </a:cubicBezTo>
                  <a:cubicBezTo>
                    <a:pt x="1208" y="1562"/>
                    <a:pt x="1305" y="1460"/>
                    <a:pt x="1397" y="1349"/>
                  </a:cubicBezTo>
                  <a:close/>
                  <a:moveTo>
                    <a:pt x="1626" y="521"/>
                  </a:moveTo>
                  <a:cubicBezTo>
                    <a:pt x="1633" y="526"/>
                    <a:pt x="1639" y="529"/>
                    <a:pt x="1645" y="532"/>
                  </a:cubicBezTo>
                  <a:cubicBezTo>
                    <a:pt x="1689" y="556"/>
                    <a:pt x="1734" y="580"/>
                    <a:pt x="1778" y="605"/>
                  </a:cubicBezTo>
                  <a:cubicBezTo>
                    <a:pt x="1806" y="621"/>
                    <a:pt x="1833" y="640"/>
                    <a:pt x="1862" y="659"/>
                  </a:cubicBezTo>
                  <a:cubicBezTo>
                    <a:pt x="1869" y="646"/>
                    <a:pt x="1879" y="630"/>
                    <a:pt x="1886" y="612"/>
                  </a:cubicBezTo>
                  <a:cubicBezTo>
                    <a:pt x="1906" y="564"/>
                    <a:pt x="1897" y="525"/>
                    <a:pt x="1854" y="497"/>
                  </a:cubicBezTo>
                  <a:cubicBezTo>
                    <a:pt x="1807" y="466"/>
                    <a:pt x="1755" y="443"/>
                    <a:pt x="1704" y="417"/>
                  </a:cubicBezTo>
                  <a:cubicBezTo>
                    <a:pt x="1677" y="453"/>
                    <a:pt x="1652" y="487"/>
                    <a:pt x="1626" y="5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015" y="1728"/>
              <a:ext cx="1294" cy="118"/>
            </a:xfrm>
            <a:custGeom>
              <a:avLst/>
              <a:gdLst>
                <a:gd name="T0" fmla="*/ 313 w 618"/>
                <a:gd name="T1" fmla="*/ 0 h 56"/>
                <a:gd name="T2" fmla="*/ 585 w 618"/>
                <a:gd name="T3" fmla="*/ 0 h 56"/>
                <a:gd name="T4" fmla="*/ 618 w 618"/>
                <a:gd name="T5" fmla="*/ 28 h 56"/>
                <a:gd name="T6" fmla="*/ 585 w 618"/>
                <a:gd name="T7" fmla="*/ 56 h 56"/>
                <a:gd name="T8" fmla="*/ 33 w 618"/>
                <a:gd name="T9" fmla="*/ 56 h 56"/>
                <a:gd name="T10" fmla="*/ 1 w 618"/>
                <a:gd name="T11" fmla="*/ 30 h 56"/>
                <a:gd name="T12" fmla="*/ 35 w 618"/>
                <a:gd name="T13" fmla="*/ 0 h 56"/>
                <a:gd name="T14" fmla="*/ 313 w 61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8" h="56">
                  <a:moveTo>
                    <a:pt x="313" y="0"/>
                  </a:moveTo>
                  <a:cubicBezTo>
                    <a:pt x="404" y="0"/>
                    <a:pt x="494" y="0"/>
                    <a:pt x="585" y="0"/>
                  </a:cubicBezTo>
                  <a:cubicBezTo>
                    <a:pt x="608" y="0"/>
                    <a:pt x="618" y="9"/>
                    <a:pt x="618" y="28"/>
                  </a:cubicBezTo>
                  <a:cubicBezTo>
                    <a:pt x="618" y="47"/>
                    <a:pt x="608" y="56"/>
                    <a:pt x="585" y="56"/>
                  </a:cubicBezTo>
                  <a:cubicBezTo>
                    <a:pt x="401" y="56"/>
                    <a:pt x="217" y="56"/>
                    <a:pt x="33" y="56"/>
                  </a:cubicBezTo>
                  <a:cubicBezTo>
                    <a:pt x="11" y="56"/>
                    <a:pt x="1" y="47"/>
                    <a:pt x="1" y="30"/>
                  </a:cubicBezTo>
                  <a:cubicBezTo>
                    <a:pt x="0" y="10"/>
                    <a:pt x="12" y="0"/>
                    <a:pt x="35" y="0"/>
                  </a:cubicBezTo>
                  <a:cubicBezTo>
                    <a:pt x="128" y="0"/>
                    <a:pt x="220" y="0"/>
                    <a:pt x="3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992" y="1057"/>
              <a:ext cx="1273" cy="118"/>
            </a:xfrm>
            <a:custGeom>
              <a:avLst/>
              <a:gdLst>
                <a:gd name="T0" fmla="*/ 304 w 608"/>
                <a:gd name="T1" fmla="*/ 0 h 56"/>
                <a:gd name="T2" fmla="*/ 573 w 608"/>
                <a:gd name="T3" fmla="*/ 0 h 56"/>
                <a:gd name="T4" fmla="*/ 603 w 608"/>
                <a:gd name="T5" fmla="*/ 34 h 56"/>
                <a:gd name="T6" fmla="*/ 570 w 608"/>
                <a:gd name="T7" fmla="*/ 56 h 56"/>
                <a:gd name="T8" fmla="*/ 347 w 608"/>
                <a:gd name="T9" fmla="*/ 56 h 56"/>
                <a:gd name="T10" fmla="*/ 39 w 608"/>
                <a:gd name="T11" fmla="*/ 56 h 56"/>
                <a:gd name="T12" fmla="*/ 4 w 608"/>
                <a:gd name="T13" fmla="*/ 35 h 56"/>
                <a:gd name="T14" fmla="*/ 36 w 608"/>
                <a:gd name="T15" fmla="*/ 0 h 56"/>
                <a:gd name="T16" fmla="*/ 304 w 608"/>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8" h="56">
                  <a:moveTo>
                    <a:pt x="304" y="0"/>
                  </a:moveTo>
                  <a:cubicBezTo>
                    <a:pt x="394" y="0"/>
                    <a:pt x="484" y="0"/>
                    <a:pt x="573" y="0"/>
                  </a:cubicBezTo>
                  <a:cubicBezTo>
                    <a:pt x="596" y="0"/>
                    <a:pt x="608" y="14"/>
                    <a:pt x="603" y="34"/>
                  </a:cubicBezTo>
                  <a:cubicBezTo>
                    <a:pt x="599" y="52"/>
                    <a:pt x="587" y="56"/>
                    <a:pt x="570" y="56"/>
                  </a:cubicBezTo>
                  <a:cubicBezTo>
                    <a:pt x="496" y="56"/>
                    <a:pt x="421" y="56"/>
                    <a:pt x="347" y="56"/>
                  </a:cubicBezTo>
                  <a:cubicBezTo>
                    <a:pt x="244" y="56"/>
                    <a:pt x="142" y="56"/>
                    <a:pt x="39" y="56"/>
                  </a:cubicBezTo>
                  <a:cubicBezTo>
                    <a:pt x="23" y="56"/>
                    <a:pt x="8" y="55"/>
                    <a:pt x="4" y="35"/>
                  </a:cubicBezTo>
                  <a:cubicBezTo>
                    <a:pt x="0" y="14"/>
                    <a:pt x="13" y="0"/>
                    <a:pt x="36" y="0"/>
                  </a:cubicBezTo>
                  <a:cubicBezTo>
                    <a:pt x="125" y="0"/>
                    <a:pt x="215" y="0"/>
                    <a:pt x="3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026" y="2424"/>
              <a:ext cx="839" cy="128"/>
            </a:xfrm>
            <a:custGeom>
              <a:avLst/>
              <a:gdLst>
                <a:gd name="T0" fmla="*/ 200 w 401"/>
                <a:gd name="T1" fmla="*/ 60 h 61"/>
                <a:gd name="T2" fmla="*/ 32 w 401"/>
                <a:gd name="T3" fmla="*/ 60 h 61"/>
                <a:gd name="T4" fmla="*/ 0 w 401"/>
                <a:gd name="T5" fmla="*/ 34 h 61"/>
                <a:gd name="T6" fmla="*/ 32 w 401"/>
                <a:gd name="T7" fmla="*/ 5 h 61"/>
                <a:gd name="T8" fmla="*/ 368 w 401"/>
                <a:gd name="T9" fmla="*/ 1 h 61"/>
                <a:gd name="T10" fmla="*/ 400 w 401"/>
                <a:gd name="T11" fmla="*/ 28 h 61"/>
                <a:gd name="T12" fmla="*/ 368 w 401"/>
                <a:gd name="T13" fmla="*/ 56 h 61"/>
                <a:gd name="T14" fmla="*/ 200 w 401"/>
                <a:gd name="T15" fmla="*/ 56 h 61"/>
                <a:gd name="T16" fmla="*/ 200 w 40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61">
                  <a:moveTo>
                    <a:pt x="200" y="60"/>
                  </a:moveTo>
                  <a:cubicBezTo>
                    <a:pt x="144" y="60"/>
                    <a:pt x="88" y="61"/>
                    <a:pt x="32" y="60"/>
                  </a:cubicBezTo>
                  <a:cubicBezTo>
                    <a:pt x="9" y="60"/>
                    <a:pt x="0" y="53"/>
                    <a:pt x="0" y="34"/>
                  </a:cubicBezTo>
                  <a:cubicBezTo>
                    <a:pt x="0" y="16"/>
                    <a:pt x="12" y="5"/>
                    <a:pt x="32" y="5"/>
                  </a:cubicBezTo>
                  <a:cubicBezTo>
                    <a:pt x="144" y="3"/>
                    <a:pt x="256" y="2"/>
                    <a:pt x="368" y="1"/>
                  </a:cubicBezTo>
                  <a:cubicBezTo>
                    <a:pt x="390" y="0"/>
                    <a:pt x="400" y="9"/>
                    <a:pt x="400" y="28"/>
                  </a:cubicBezTo>
                  <a:cubicBezTo>
                    <a:pt x="401" y="47"/>
                    <a:pt x="390" y="56"/>
                    <a:pt x="368" y="56"/>
                  </a:cubicBezTo>
                  <a:cubicBezTo>
                    <a:pt x="312" y="57"/>
                    <a:pt x="256" y="56"/>
                    <a:pt x="200" y="56"/>
                  </a:cubicBezTo>
                  <a:cubicBezTo>
                    <a:pt x="200" y="58"/>
                    <a:pt x="200" y="59"/>
                    <a:pt x="200"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608" y="1628"/>
              <a:ext cx="746" cy="993"/>
            </a:xfrm>
            <a:custGeom>
              <a:avLst/>
              <a:gdLst>
                <a:gd name="T0" fmla="*/ 356 w 356"/>
                <a:gd name="T1" fmla="*/ 37 h 474"/>
                <a:gd name="T2" fmla="*/ 346 w 356"/>
                <a:gd name="T3" fmla="*/ 53 h 474"/>
                <a:gd name="T4" fmla="*/ 302 w 356"/>
                <a:gd name="T5" fmla="*/ 108 h 474"/>
                <a:gd name="T6" fmla="*/ 237 w 356"/>
                <a:gd name="T7" fmla="*/ 211 h 474"/>
                <a:gd name="T8" fmla="*/ 139 w 356"/>
                <a:gd name="T9" fmla="*/ 356 h 474"/>
                <a:gd name="T10" fmla="*/ 54 w 356"/>
                <a:gd name="T11" fmla="*/ 457 h 474"/>
                <a:gd name="T12" fmla="*/ 12 w 356"/>
                <a:gd name="T13" fmla="*/ 463 h 474"/>
                <a:gd name="T14" fmla="*/ 15 w 356"/>
                <a:gd name="T15" fmla="*/ 419 h 474"/>
                <a:gd name="T16" fmla="*/ 118 w 356"/>
                <a:gd name="T17" fmla="*/ 289 h 474"/>
                <a:gd name="T18" fmla="*/ 277 w 356"/>
                <a:gd name="T19" fmla="*/ 44 h 474"/>
                <a:gd name="T20" fmla="*/ 321 w 356"/>
                <a:gd name="T21" fmla="*/ 8 h 474"/>
                <a:gd name="T22" fmla="*/ 356 w 356"/>
                <a:gd name="T23" fmla="*/ 3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474">
                  <a:moveTo>
                    <a:pt x="356" y="37"/>
                  </a:moveTo>
                  <a:cubicBezTo>
                    <a:pt x="354" y="40"/>
                    <a:pt x="350" y="47"/>
                    <a:pt x="346" y="53"/>
                  </a:cubicBezTo>
                  <a:cubicBezTo>
                    <a:pt x="331" y="71"/>
                    <a:pt x="315" y="89"/>
                    <a:pt x="302" y="108"/>
                  </a:cubicBezTo>
                  <a:cubicBezTo>
                    <a:pt x="280" y="142"/>
                    <a:pt x="259" y="177"/>
                    <a:pt x="237" y="211"/>
                  </a:cubicBezTo>
                  <a:cubicBezTo>
                    <a:pt x="205" y="260"/>
                    <a:pt x="174" y="309"/>
                    <a:pt x="139" y="356"/>
                  </a:cubicBezTo>
                  <a:cubicBezTo>
                    <a:pt x="114" y="392"/>
                    <a:pt x="83" y="424"/>
                    <a:pt x="54" y="457"/>
                  </a:cubicBezTo>
                  <a:cubicBezTo>
                    <a:pt x="41" y="472"/>
                    <a:pt x="25" y="474"/>
                    <a:pt x="12" y="463"/>
                  </a:cubicBezTo>
                  <a:cubicBezTo>
                    <a:pt x="0" y="451"/>
                    <a:pt x="2" y="436"/>
                    <a:pt x="15" y="419"/>
                  </a:cubicBezTo>
                  <a:cubicBezTo>
                    <a:pt x="50" y="376"/>
                    <a:pt x="87" y="335"/>
                    <a:pt x="118" y="289"/>
                  </a:cubicBezTo>
                  <a:cubicBezTo>
                    <a:pt x="173" y="209"/>
                    <a:pt x="223" y="125"/>
                    <a:pt x="277" y="44"/>
                  </a:cubicBezTo>
                  <a:cubicBezTo>
                    <a:pt x="287" y="29"/>
                    <a:pt x="305" y="17"/>
                    <a:pt x="321" y="8"/>
                  </a:cubicBezTo>
                  <a:cubicBezTo>
                    <a:pt x="337" y="0"/>
                    <a:pt x="355" y="14"/>
                    <a:pt x="35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TextBox 76"/>
          <p:cNvSpPr txBox="1"/>
          <p:nvPr/>
        </p:nvSpPr>
        <p:spPr>
          <a:xfrm>
            <a:off x="1175551" y="322990"/>
            <a:ext cx="1415772" cy="461665"/>
          </a:xfrm>
          <a:prstGeom prst="rect">
            <a:avLst/>
          </a:prstGeom>
          <a:noFill/>
        </p:spPr>
        <p:txBody>
          <a:bodyPr wrap="non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您的标题</a:t>
            </a:r>
          </a:p>
        </p:txBody>
      </p:sp>
      <p:sp>
        <p:nvSpPr>
          <p:cNvPr id="30" name="文本框 29"/>
          <p:cNvSpPr txBox="1"/>
          <p:nvPr/>
        </p:nvSpPr>
        <p:spPr>
          <a:xfrm>
            <a:off x="1175552" y="730530"/>
            <a:ext cx="2461311" cy="281937"/>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p>
        </p:txBody>
      </p:sp>
      <p:grpSp>
        <p:nvGrpSpPr>
          <p:cNvPr id="4" name="Group 4"/>
          <p:cNvGrpSpPr>
            <a:grpSpLocks noChangeAspect="1"/>
          </p:cNvGrpSpPr>
          <p:nvPr/>
        </p:nvGrpSpPr>
        <p:grpSpPr bwMode="auto">
          <a:xfrm>
            <a:off x="1815103" y="1574276"/>
            <a:ext cx="972073" cy="851086"/>
            <a:chOff x="3604" y="1955"/>
            <a:chExt cx="466" cy="408"/>
          </a:xfrm>
          <a:solidFill>
            <a:srgbClr val="35AFA2"/>
          </a:solidFill>
        </p:grpSpPr>
        <p:sp>
          <p:nvSpPr>
            <p:cNvPr id="11" name="Freeform 5"/>
            <p:cNvSpPr>
              <a:spLocks noEditPoints="1"/>
            </p:cNvSpPr>
            <p:nvPr/>
          </p:nvSpPr>
          <p:spPr bwMode="auto">
            <a:xfrm>
              <a:off x="3604" y="1955"/>
              <a:ext cx="466" cy="408"/>
            </a:xfrm>
            <a:custGeom>
              <a:avLst/>
              <a:gdLst>
                <a:gd name="T0" fmla="*/ 209 w 220"/>
                <a:gd name="T1" fmla="*/ 138 h 192"/>
                <a:gd name="T2" fmla="*/ 138 w 220"/>
                <a:gd name="T3" fmla="*/ 136 h 192"/>
                <a:gd name="T4" fmla="*/ 81 w 220"/>
                <a:gd name="T5" fmla="*/ 135 h 192"/>
                <a:gd name="T6" fmla="*/ 70 w 220"/>
                <a:gd name="T7" fmla="*/ 141 h 192"/>
                <a:gd name="T8" fmla="*/ 28 w 220"/>
                <a:gd name="T9" fmla="*/ 186 h 192"/>
                <a:gd name="T10" fmla="*/ 13 w 220"/>
                <a:gd name="T11" fmla="*/ 186 h 192"/>
                <a:gd name="T12" fmla="*/ 37 w 220"/>
                <a:gd name="T13" fmla="*/ 137 h 192"/>
                <a:gd name="T14" fmla="*/ 35 w 220"/>
                <a:gd name="T15" fmla="*/ 130 h 192"/>
                <a:gd name="T16" fmla="*/ 6 w 220"/>
                <a:gd name="T17" fmla="*/ 136 h 192"/>
                <a:gd name="T18" fmla="*/ 3 w 220"/>
                <a:gd name="T19" fmla="*/ 124 h 192"/>
                <a:gd name="T20" fmla="*/ 4 w 220"/>
                <a:gd name="T21" fmla="*/ 112 h 192"/>
                <a:gd name="T22" fmla="*/ 4 w 220"/>
                <a:gd name="T23" fmla="*/ 72 h 192"/>
                <a:gd name="T24" fmla="*/ 9 w 220"/>
                <a:gd name="T25" fmla="*/ 3 h 192"/>
                <a:gd name="T26" fmla="*/ 67 w 220"/>
                <a:gd name="T27" fmla="*/ 4 h 192"/>
                <a:gd name="T28" fmla="*/ 104 w 220"/>
                <a:gd name="T29" fmla="*/ 2 h 192"/>
                <a:gd name="T30" fmla="*/ 188 w 220"/>
                <a:gd name="T31" fmla="*/ 3 h 192"/>
                <a:gd name="T32" fmla="*/ 214 w 220"/>
                <a:gd name="T33" fmla="*/ 2 h 192"/>
                <a:gd name="T34" fmla="*/ 220 w 220"/>
                <a:gd name="T35" fmla="*/ 21 h 192"/>
                <a:gd name="T36" fmla="*/ 216 w 220"/>
                <a:gd name="T37" fmla="*/ 111 h 192"/>
                <a:gd name="T38" fmla="*/ 213 w 220"/>
                <a:gd name="T39" fmla="*/ 138 h 192"/>
                <a:gd name="T40" fmla="*/ 210 w 220"/>
                <a:gd name="T41" fmla="*/ 124 h 192"/>
                <a:gd name="T42" fmla="*/ 214 w 220"/>
                <a:gd name="T43" fmla="*/ 59 h 192"/>
                <a:gd name="T44" fmla="*/ 214 w 220"/>
                <a:gd name="T45" fmla="*/ 14 h 192"/>
                <a:gd name="T46" fmla="*/ 192 w 220"/>
                <a:gd name="T47" fmla="*/ 9 h 192"/>
                <a:gd name="T48" fmla="*/ 95 w 220"/>
                <a:gd name="T49" fmla="*/ 8 h 192"/>
                <a:gd name="T50" fmla="*/ 49 w 220"/>
                <a:gd name="T51" fmla="*/ 8 h 192"/>
                <a:gd name="T52" fmla="*/ 12 w 220"/>
                <a:gd name="T53" fmla="*/ 12 h 192"/>
                <a:gd name="T54" fmla="*/ 8 w 220"/>
                <a:gd name="T55" fmla="*/ 48 h 192"/>
                <a:gd name="T56" fmla="*/ 10 w 220"/>
                <a:gd name="T57" fmla="*/ 98 h 192"/>
                <a:gd name="T58" fmla="*/ 12 w 220"/>
                <a:gd name="T59" fmla="*/ 125 h 192"/>
                <a:gd name="T60" fmla="*/ 40 w 220"/>
                <a:gd name="T61" fmla="*/ 124 h 192"/>
                <a:gd name="T62" fmla="*/ 43 w 220"/>
                <a:gd name="T63" fmla="*/ 135 h 192"/>
                <a:gd name="T64" fmla="*/ 21 w 220"/>
                <a:gd name="T65" fmla="*/ 179 h 192"/>
                <a:gd name="T66" fmla="*/ 43 w 220"/>
                <a:gd name="T67" fmla="*/ 169 h 192"/>
                <a:gd name="T68" fmla="*/ 77 w 220"/>
                <a:gd name="T69" fmla="*/ 128 h 192"/>
                <a:gd name="T70" fmla="*/ 122 w 220"/>
                <a:gd name="T71" fmla="*/ 130 h 192"/>
                <a:gd name="T72" fmla="*/ 174 w 220"/>
                <a:gd name="T73" fmla="*/ 132 h 192"/>
                <a:gd name="T74" fmla="*/ 209 w 220"/>
                <a:gd name="T75" fmla="*/ 12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0" h="192">
                  <a:moveTo>
                    <a:pt x="213" y="138"/>
                  </a:moveTo>
                  <a:cubicBezTo>
                    <a:pt x="211" y="138"/>
                    <a:pt x="210" y="139"/>
                    <a:pt x="209" y="138"/>
                  </a:cubicBezTo>
                  <a:cubicBezTo>
                    <a:pt x="194" y="137"/>
                    <a:pt x="179" y="137"/>
                    <a:pt x="165" y="137"/>
                  </a:cubicBezTo>
                  <a:cubicBezTo>
                    <a:pt x="156" y="137"/>
                    <a:pt x="147" y="137"/>
                    <a:pt x="138" y="136"/>
                  </a:cubicBezTo>
                  <a:cubicBezTo>
                    <a:pt x="129" y="135"/>
                    <a:pt x="121" y="135"/>
                    <a:pt x="112" y="135"/>
                  </a:cubicBezTo>
                  <a:cubicBezTo>
                    <a:pt x="102" y="135"/>
                    <a:pt x="92" y="135"/>
                    <a:pt x="81" y="135"/>
                  </a:cubicBezTo>
                  <a:cubicBezTo>
                    <a:pt x="78" y="135"/>
                    <a:pt x="75" y="136"/>
                    <a:pt x="73" y="139"/>
                  </a:cubicBezTo>
                  <a:cubicBezTo>
                    <a:pt x="72" y="140"/>
                    <a:pt x="71" y="140"/>
                    <a:pt x="70" y="141"/>
                  </a:cubicBezTo>
                  <a:cubicBezTo>
                    <a:pt x="65" y="151"/>
                    <a:pt x="56" y="159"/>
                    <a:pt x="49" y="168"/>
                  </a:cubicBezTo>
                  <a:cubicBezTo>
                    <a:pt x="43" y="176"/>
                    <a:pt x="36" y="182"/>
                    <a:pt x="28" y="186"/>
                  </a:cubicBezTo>
                  <a:cubicBezTo>
                    <a:pt x="23" y="188"/>
                    <a:pt x="20" y="192"/>
                    <a:pt x="14" y="192"/>
                  </a:cubicBezTo>
                  <a:cubicBezTo>
                    <a:pt x="12" y="190"/>
                    <a:pt x="12" y="188"/>
                    <a:pt x="13" y="186"/>
                  </a:cubicBezTo>
                  <a:cubicBezTo>
                    <a:pt x="15" y="180"/>
                    <a:pt x="18" y="175"/>
                    <a:pt x="21" y="170"/>
                  </a:cubicBezTo>
                  <a:cubicBezTo>
                    <a:pt x="27" y="159"/>
                    <a:pt x="33" y="148"/>
                    <a:pt x="37" y="137"/>
                  </a:cubicBezTo>
                  <a:cubicBezTo>
                    <a:pt x="37" y="135"/>
                    <a:pt x="38" y="133"/>
                    <a:pt x="38" y="131"/>
                  </a:cubicBezTo>
                  <a:cubicBezTo>
                    <a:pt x="37" y="130"/>
                    <a:pt x="36" y="130"/>
                    <a:pt x="35" y="130"/>
                  </a:cubicBezTo>
                  <a:cubicBezTo>
                    <a:pt x="27" y="130"/>
                    <a:pt x="19" y="131"/>
                    <a:pt x="10" y="131"/>
                  </a:cubicBezTo>
                  <a:cubicBezTo>
                    <a:pt x="9" y="133"/>
                    <a:pt x="8" y="135"/>
                    <a:pt x="6" y="136"/>
                  </a:cubicBezTo>
                  <a:cubicBezTo>
                    <a:pt x="6" y="136"/>
                    <a:pt x="5" y="136"/>
                    <a:pt x="5" y="136"/>
                  </a:cubicBezTo>
                  <a:cubicBezTo>
                    <a:pt x="2" y="132"/>
                    <a:pt x="0" y="129"/>
                    <a:pt x="3" y="124"/>
                  </a:cubicBezTo>
                  <a:cubicBezTo>
                    <a:pt x="4" y="123"/>
                    <a:pt x="3" y="120"/>
                    <a:pt x="3" y="119"/>
                  </a:cubicBezTo>
                  <a:cubicBezTo>
                    <a:pt x="3" y="116"/>
                    <a:pt x="3" y="114"/>
                    <a:pt x="4" y="112"/>
                  </a:cubicBezTo>
                  <a:cubicBezTo>
                    <a:pt x="7" y="108"/>
                    <a:pt x="7" y="104"/>
                    <a:pt x="6" y="100"/>
                  </a:cubicBezTo>
                  <a:cubicBezTo>
                    <a:pt x="5" y="91"/>
                    <a:pt x="4" y="82"/>
                    <a:pt x="4" y="72"/>
                  </a:cubicBezTo>
                  <a:cubicBezTo>
                    <a:pt x="3" y="50"/>
                    <a:pt x="2" y="27"/>
                    <a:pt x="7" y="5"/>
                  </a:cubicBezTo>
                  <a:cubicBezTo>
                    <a:pt x="7" y="4"/>
                    <a:pt x="8" y="4"/>
                    <a:pt x="9" y="3"/>
                  </a:cubicBezTo>
                  <a:cubicBezTo>
                    <a:pt x="17" y="2"/>
                    <a:pt x="25" y="2"/>
                    <a:pt x="34" y="2"/>
                  </a:cubicBezTo>
                  <a:cubicBezTo>
                    <a:pt x="45" y="3"/>
                    <a:pt x="56" y="4"/>
                    <a:pt x="67" y="4"/>
                  </a:cubicBezTo>
                  <a:cubicBezTo>
                    <a:pt x="70" y="4"/>
                    <a:pt x="72" y="4"/>
                    <a:pt x="74" y="4"/>
                  </a:cubicBezTo>
                  <a:cubicBezTo>
                    <a:pt x="84" y="3"/>
                    <a:pt x="94" y="2"/>
                    <a:pt x="104" y="2"/>
                  </a:cubicBezTo>
                  <a:cubicBezTo>
                    <a:pt x="122" y="1"/>
                    <a:pt x="140" y="0"/>
                    <a:pt x="158" y="2"/>
                  </a:cubicBezTo>
                  <a:cubicBezTo>
                    <a:pt x="168" y="3"/>
                    <a:pt x="178" y="3"/>
                    <a:pt x="188" y="3"/>
                  </a:cubicBezTo>
                  <a:cubicBezTo>
                    <a:pt x="190" y="3"/>
                    <a:pt x="192" y="3"/>
                    <a:pt x="193" y="3"/>
                  </a:cubicBezTo>
                  <a:cubicBezTo>
                    <a:pt x="201" y="5"/>
                    <a:pt x="207" y="4"/>
                    <a:pt x="214" y="2"/>
                  </a:cubicBezTo>
                  <a:cubicBezTo>
                    <a:pt x="215" y="2"/>
                    <a:pt x="215" y="3"/>
                    <a:pt x="217" y="3"/>
                  </a:cubicBezTo>
                  <a:cubicBezTo>
                    <a:pt x="219" y="9"/>
                    <a:pt x="220" y="15"/>
                    <a:pt x="220" y="21"/>
                  </a:cubicBezTo>
                  <a:cubicBezTo>
                    <a:pt x="220" y="36"/>
                    <a:pt x="219" y="52"/>
                    <a:pt x="218" y="67"/>
                  </a:cubicBezTo>
                  <a:cubicBezTo>
                    <a:pt x="217" y="82"/>
                    <a:pt x="216" y="96"/>
                    <a:pt x="216" y="111"/>
                  </a:cubicBezTo>
                  <a:cubicBezTo>
                    <a:pt x="215" y="119"/>
                    <a:pt x="215" y="126"/>
                    <a:pt x="214" y="134"/>
                  </a:cubicBezTo>
                  <a:cubicBezTo>
                    <a:pt x="214" y="135"/>
                    <a:pt x="214" y="136"/>
                    <a:pt x="213" y="138"/>
                  </a:cubicBezTo>
                  <a:close/>
                  <a:moveTo>
                    <a:pt x="209" y="129"/>
                  </a:moveTo>
                  <a:cubicBezTo>
                    <a:pt x="209" y="127"/>
                    <a:pt x="210" y="126"/>
                    <a:pt x="210" y="124"/>
                  </a:cubicBezTo>
                  <a:cubicBezTo>
                    <a:pt x="211" y="110"/>
                    <a:pt x="212" y="96"/>
                    <a:pt x="213" y="82"/>
                  </a:cubicBezTo>
                  <a:cubicBezTo>
                    <a:pt x="213" y="74"/>
                    <a:pt x="214" y="66"/>
                    <a:pt x="214" y="59"/>
                  </a:cubicBezTo>
                  <a:cubicBezTo>
                    <a:pt x="215" y="47"/>
                    <a:pt x="215" y="34"/>
                    <a:pt x="215" y="22"/>
                  </a:cubicBezTo>
                  <a:cubicBezTo>
                    <a:pt x="215" y="20"/>
                    <a:pt x="215" y="17"/>
                    <a:pt x="214" y="14"/>
                  </a:cubicBezTo>
                  <a:cubicBezTo>
                    <a:pt x="213" y="9"/>
                    <a:pt x="211" y="8"/>
                    <a:pt x="206" y="8"/>
                  </a:cubicBezTo>
                  <a:cubicBezTo>
                    <a:pt x="202" y="9"/>
                    <a:pt x="197" y="10"/>
                    <a:pt x="192" y="9"/>
                  </a:cubicBezTo>
                  <a:cubicBezTo>
                    <a:pt x="176" y="7"/>
                    <a:pt x="160" y="7"/>
                    <a:pt x="144" y="6"/>
                  </a:cubicBezTo>
                  <a:cubicBezTo>
                    <a:pt x="128" y="5"/>
                    <a:pt x="111" y="6"/>
                    <a:pt x="95" y="8"/>
                  </a:cubicBezTo>
                  <a:cubicBezTo>
                    <a:pt x="86" y="9"/>
                    <a:pt x="78" y="9"/>
                    <a:pt x="70" y="9"/>
                  </a:cubicBezTo>
                  <a:cubicBezTo>
                    <a:pt x="63" y="9"/>
                    <a:pt x="56" y="8"/>
                    <a:pt x="49" y="8"/>
                  </a:cubicBezTo>
                  <a:cubicBezTo>
                    <a:pt x="39" y="8"/>
                    <a:pt x="30" y="7"/>
                    <a:pt x="21" y="7"/>
                  </a:cubicBezTo>
                  <a:cubicBezTo>
                    <a:pt x="17" y="7"/>
                    <a:pt x="15" y="10"/>
                    <a:pt x="12" y="12"/>
                  </a:cubicBezTo>
                  <a:cubicBezTo>
                    <a:pt x="11" y="13"/>
                    <a:pt x="9" y="15"/>
                    <a:pt x="9" y="17"/>
                  </a:cubicBezTo>
                  <a:cubicBezTo>
                    <a:pt x="8" y="27"/>
                    <a:pt x="7" y="38"/>
                    <a:pt x="8" y="48"/>
                  </a:cubicBezTo>
                  <a:cubicBezTo>
                    <a:pt x="8" y="60"/>
                    <a:pt x="9" y="73"/>
                    <a:pt x="10" y="85"/>
                  </a:cubicBezTo>
                  <a:cubicBezTo>
                    <a:pt x="10" y="89"/>
                    <a:pt x="10" y="94"/>
                    <a:pt x="10" y="98"/>
                  </a:cubicBezTo>
                  <a:cubicBezTo>
                    <a:pt x="10" y="106"/>
                    <a:pt x="10" y="113"/>
                    <a:pt x="10" y="120"/>
                  </a:cubicBezTo>
                  <a:cubicBezTo>
                    <a:pt x="10" y="122"/>
                    <a:pt x="11" y="123"/>
                    <a:pt x="12" y="125"/>
                  </a:cubicBezTo>
                  <a:cubicBezTo>
                    <a:pt x="17" y="126"/>
                    <a:pt x="22" y="126"/>
                    <a:pt x="27" y="125"/>
                  </a:cubicBezTo>
                  <a:cubicBezTo>
                    <a:pt x="31" y="125"/>
                    <a:pt x="36" y="124"/>
                    <a:pt x="40" y="124"/>
                  </a:cubicBezTo>
                  <a:cubicBezTo>
                    <a:pt x="44" y="124"/>
                    <a:pt x="46" y="127"/>
                    <a:pt x="45" y="131"/>
                  </a:cubicBezTo>
                  <a:cubicBezTo>
                    <a:pt x="44" y="133"/>
                    <a:pt x="43" y="134"/>
                    <a:pt x="43" y="135"/>
                  </a:cubicBezTo>
                  <a:cubicBezTo>
                    <a:pt x="41" y="139"/>
                    <a:pt x="39" y="143"/>
                    <a:pt x="37" y="147"/>
                  </a:cubicBezTo>
                  <a:cubicBezTo>
                    <a:pt x="33" y="158"/>
                    <a:pt x="27" y="169"/>
                    <a:pt x="21" y="179"/>
                  </a:cubicBezTo>
                  <a:cubicBezTo>
                    <a:pt x="20" y="181"/>
                    <a:pt x="20" y="182"/>
                    <a:pt x="22" y="183"/>
                  </a:cubicBezTo>
                  <a:cubicBezTo>
                    <a:pt x="30" y="180"/>
                    <a:pt x="37" y="175"/>
                    <a:pt x="43" y="169"/>
                  </a:cubicBezTo>
                  <a:cubicBezTo>
                    <a:pt x="51" y="159"/>
                    <a:pt x="58" y="149"/>
                    <a:pt x="66" y="140"/>
                  </a:cubicBezTo>
                  <a:cubicBezTo>
                    <a:pt x="70" y="135"/>
                    <a:pt x="73" y="130"/>
                    <a:pt x="77" y="128"/>
                  </a:cubicBezTo>
                  <a:cubicBezTo>
                    <a:pt x="83" y="129"/>
                    <a:pt x="87" y="130"/>
                    <a:pt x="92" y="130"/>
                  </a:cubicBezTo>
                  <a:cubicBezTo>
                    <a:pt x="102" y="130"/>
                    <a:pt x="112" y="130"/>
                    <a:pt x="122" y="130"/>
                  </a:cubicBezTo>
                  <a:cubicBezTo>
                    <a:pt x="125" y="130"/>
                    <a:pt x="129" y="130"/>
                    <a:pt x="133" y="131"/>
                  </a:cubicBezTo>
                  <a:cubicBezTo>
                    <a:pt x="147" y="133"/>
                    <a:pt x="160" y="133"/>
                    <a:pt x="174" y="132"/>
                  </a:cubicBezTo>
                  <a:cubicBezTo>
                    <a:pt x="182" y="131"/>
                    <a:pt x="189" y="131"/>
                    <a:pt x="197" y="131"/>
                  </a:cubicBezTo>
                  <a:cubicBezTo>
                    <a:pt x="201" y="131"/>
                    <a:pt x="205" y="132"/>
                    <a:pt x="209"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
            <p:cNvSpPr/>
            <p:nvPr/>
          </p:nvSpPr>
          <p:spPr bwMode="auto">
            <a:xfrm>
              <a:off x="3796" y="2099"/>
              <a:ext cx="22" cy="22"/>
            </a:xfrm>
            <a:custGeom>
              <a:avLst/>
              <a:gdLst>
                <a:gd name="T0" fmla="*/ 6 w 10"/>
                <a:gd name="T1" fmla="*/ 0 h 10"/>
                <a:gd name="T2" fmla="*/ 0 w 10"/>
                <a:gd name="T3" fmla="*/ 6 h 10"/>
                <a:gd name="T4" fmla="*/ 4 w 10"/>
                <a:gd name="T5" fmla="*/ 10 h 10"/>
                <a:gd name="T6" fmla="*/ 10 w 10"/>
                <a:gd name="T7" fmla="*/ 3 h 10"/>
                <a:gd name="T8" fmla="*/ 6 w 10"/>
                <a:gd name="T9" fmla="*/ 0 h 10"/>
              </a:gdLst>
              <a:ahLst/>
              <a:cxnLst>
                <a:cxn ang="0">
                  <a:pos x="T0" y="T1"/>
                </a:cxn>
                <a:cxn ang="0">
                  <a:pos x="T2" y="T3"/>
                </a:cxn>
                <a:cxn ang="0">
                  <a:pos x="T4" y="T5"/>
                </a:cxn>
                <a:cxn ang="0">
                  <a:pos x="T6" y="T7"/>
                </a:cxn>
                <a:cxn ang="0">
                  <a:pos x="T8" y="T9"/>
                </a:cxn>
              </a:cxnLst>
              <a:rect l="0" t="0" r="r" b="b"/>
              <a:pathLst>
                <a:path w="10" h="10">
                  <a:moveTo>
                    <a:pt x="6" y="0"/>
                  </a:moveTo>
                  <a:cubicBezTo>
                    <a:pt x="2" y="0"/>
                    <a:pt x="0" y="2"/>
                    <a:pt x="0" y="6"/>
                  </a:cubicBezTo>
                  <a:cubicBezTo>
                    <a:pt x="0" y="8"/>
                    <a:pt x="2" y="10"/>
                    <a:pt x="4" y="10"/>
                  </a:cubicBezTo>
                  <a:cubicBezTo>
                    <a:pt x="8" y="10"/>
                    <a:pt x="10" y="7"/>
                    <a:pt x="10" y="3"/>
                  </a:cubicBezTo>
                  <a:cubicBezTo>
                    <a:pt x="10" y="1"/>
                    <a:pt x="8"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7"/>
            <p:cNvSpPr/>
            <p:nvPr/>
          </p:nvSpPr>
          <p:spPr bwMode="auto">
            <a:xfrm>
              <a:off x="3911" y="2087"/>
              <a:ext cx="17" cy="27"/>
            </a:xfrm>
            <a:custGeom>
              <a:avLst/>
              <a:gdLst>
                <a:gd name="T0" fmla="*/ 5 w 8"/>
                <a:gd name="T1" fmla="*/ 0 h 13"/>
                <a:gd name="T2" fmla="*/ 0 w 8"/>
                <a:gd name="T3" fmla="*/ 6 h 13"/>
                <a:gd name="T4" fmla="*/ 2 w 8"/>
                <a:gd name="T5" fmla="*/ 12 h 13"/>
                <a:gd name="T6" fmla="*/ 5 w 8"/>
                <a:gd name="T7" fmla="*/ 13 h 13"/>
                <a:gd name="T8" fmla="*/ 7 w 8"/>
                <a:gd name="T9" fmla="*/ 10 h 13"/>
                <a:gd name="T10" fmla="*/ 5 w 8"/>
                <a:gd name="T11" fmla="*/ 0 h 13"/>
              </a:gdLst>
              <a:ahLst/>
              <a:cxnLst>
                <a:cxn ang="0">
                  <a:pos x="T0" y="T1"/>
                </a:cxn>
                <a:cxn ang="0">
                  <a:pos x="T2" y="T3"/>
                </a:cxn>
                <a:cxn ang="0">
                  <a:pos x="T4" y="T5"/>
                </a:cxn>
                <a:cxn ang="0">
                  <a:pos x="T6" y="T7"/>
                </a:cxn>
                <a:cxn ang="0">
                  <a:pos x="T8" y="T9"/>
                </a:cxn>
                <a:cxn ang="0">
                  <a:pos x="T10" y="T11"/>
                </a:cxn>
              </a:cxnLst>
              <a:rect l="0" t="0" r="r" b="b"/>
              <a:pathLst>
                <a:path w="8" h="13">
                  <a:moveTo>
                    <a:pt x="5" y="0"/>
                  </a:moveTo>
                  <a:cubicBezTo>
                    <a:pt x="3" y="2"/>
                    <a:pt x="1" y="4"/>
                    <a:pt x="0" y="6"/>
                  </a:cubicBezTo>
                  <a:cubicBezTo>
                    <a:pt x="0" y="8"/>
                    <a:pt x="0" y="10"/>
                    <a:pt x="2" y="12"/>
                  </a:cubicBezTo>
                  <a:cubicBezTo>
                    <a:pt x="3" y="12"/>
                    <a:pt x="4" y="13"/>
                    <a:pt x="5" y="13"/>
                  </a:cubicBezTo>
                  <a:cubicBezTo>
                    <a:pt x="6" y="13"/>
                    <a:pt x="7" y="11"/>
                    <a:pt x="7" y="10"/>
                  </a:cubicBezTo>
                  <a:cubicBezTo>
                    <a:pt x="8" y="7"/>
                    <a:pt x="8" y="4"/>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8"/>
            <p:cNvSpPr/>
            <p:nvPr/>
          </p:nvSpPr>
          <p:spPr bwMode="auto">
            <a:xfrm>
              <a:off x="3684" y="2093"/>
              <a:ext cx="17" cy="23"/>
            </a:xfrm>
            <a:custGeom>
              <a:avLst/>
              <a:gdLst>
                <a:gd name="T0" fmla="*/ 8 w 8"/>
                <a:gd name="T1" fmla="*/ 5 h 11"/>
                <a:gd name="T2" fmla="*/ 7 w 8"/>
                <a:gd name="T3" fmla="*/ 2 h 11"/>
                <a:gd name="T4" fmla="*/ 2 w 8"/>
                <a:gd name="T5" fmla="*/ 3 h 11"/>
                <a:gd name="T6" fmla="*/ 0 w 8"/>
                <a:gd name="T7" fmla="*/ 4 h 11"/>
                <a:gd name="T8" fmla="*/ 2 w 8"/>
                <a:gd name="T9" fmla="*/ 10 h 11"/>
                <a:gd name="T10" fmla="*/ 5 w 8"/>
                <a:gd name="T11" fmla="*/ 11 h 11"/>
                <a:gd name="T12" fmla="*/ 8 w 8"/>
                <a:gd name="T13" fmla="*/ 7 h 11"/>
                <a:gd name="T14" fmla="*/ 8 w 8"/>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8" y="5"/>
                  </a:moveTo>
                  <a:cubicBezTo>
                    <a:pt x="8" y="4"/>
                    <a:pt x="8" y="2"/>
                    <a:pt x="7" y="2"/>
                  </a:cubicBezTo>
                  <a:cubicBezTo>
                    <a:pt x="5" y="0"/>
                    <a:pt x="3" y="2"/>
                    <a:pt x="2" y="3"/>
                  </a:cubicBezTo>
                  <a:cubicBezTo>
                    <a:pt x="1" y="3"/>
                    <a:pt x="1" y="4"/>
                    <a:pt x="0" y="4"/>
                  </a:cubicBezTo>
                  <a:cubicBezTo>
                    <a:pt x="0" y="6"/>
                    <a:pt x="0" y="8"/>
                    <a:pt x="2" y="10"/>
                  </a:cubicBezTo>
                  <a:cubicBezTo>
                    <a:pt x="3" y="10"/>
                    <a:pt x="4" y="11"/>
                    <a:pt x="5" y="11"/>
                  </a:cubicBezTo>
                  <a:cubicBezTo>
                    <a:pt x="7" y="11"/>
                    <a:pt x="8" y="9"/>
                    <a:pt x="8" y="7"/>
                  </a:cubicBezTo>
                  <a:cubicBezTo>
                    <a:pt x="8" y="7"/>
                    <a:pt x="8" y="6"/>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9"/>
            <p:cNvSpPr/>
            <p:nvPr/>
          </p:nvSpPr>
          <p:spPr bwMode="auto">
            <a:xfrm>
              <a:off x="3796" y="2099"/>
              <a:ext cx="22" cy="22"/>
            </a:xfrm>
            <a:custGeom>
              <a:avLst/>
              <a:gdLst>
                <a:gd name="T0" fmla="*/ 6 w 10"/>
                <a:gd name="T1" fmla="*/ 0 h 10"/>
                <a:gd name="T2" fmla="*/ 10 w 10"/>
                <a:gd name="T3" fmla="*/ 3 h 10"/>
                <a:gd name="T4" fmla="*/ 4 w 10"/>
                <a:gd name="T5" fmla="*/ 10 h 10"/>
                <a:gd name="T6" fmla="*/ 0 w 10"/>
                <a:gd name="T7" fmla="*/ 6 h 10"/>
                <a:gd name="T8" fmla="*/ 6 w 10"/>
                <a:gd name="T9" fmla="*/ 0 h 10"/>
              </a:gdLst>
              <a:ahLst/>
              <a:cxnLst>
                <a:cxn ang="0">
                  <a:pos x="T0" y="T1"/>
                </a:cxn>
                <a:cxn ang="0">
                  <a:pos x="T2" y="T3"/>
                </a:cxn>
                <a:cxn ang="0">
                  <a:pos x="T4" y="T5"/>
                </a:cxn>
                <a:cxn ang="0">
                  <a:pos x="T6" y="T7"/>
                </a:cxn>
                <a:cxn ang="0">
                  <a:pos x="T8" y="T9"/>
                </a:cxn>
              </a:cxnLst>
              <a:rect l="0" t="0" r="r" b="b"/>
              <a:pathLst>
                <a:path w="10" h="10">
                  <a:moveTo>
                    <a:pt x="6" y="0"/>
                  </a:moveTo>
                  <a:cubicBezTo>
                    <a:pt x="8" y="0"/>
                    <a:pt x="10" y="1"/>
                    <a:pt x="10" y="3"/>
                  </a:cubicBezTo>
                  <a:cubicBezTo>
                    <a:pt x="10" y="7"/>
                    <a:pt x="8" y="10"/>
                    <a:pt x="4" y="10"/>
                  </a:cubicBezTo>
                  <a:cubicBezTo>
                    <a:pt x="2" y="10"/>
                    <a:pt x="0" y="8"/>
                    <a:pt x="0" y="6"/>
                  </a:cubicBezTo>
                  <a:cubicBezTo>
                    <a:pt x="0" y="2"/>
                    <a:pt x="2"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
            <p:cNvSpPr/>
            <p:nvPr/>
          </p:nvSpPr>
          <p:spPr bwMode="auto">
            <a:xfrm>
              <a:off x="3911" y="2087"/>
              <a:ext cx="17" cy="27"/>
            </a:xfrm>
            <a:custGeom>
              <a:avLst/>
              <a:gdLst>
                <a:gd name="T0" fmla="*/ 5 w 8"/>
                <a:gd name="T1" fmla="*/ 0 h 13"/>
                <a:gd name="T2" fmla="*/ 7 w 8"/>
                <a:gd name="T3" fmla="*/ 10 h 13"/>
                <a:gd name="T4" fmla="*/ 5 w 8"/>
                <a:gd name="T5" fmla="*/ 13 h 13"/>
                <a:gd name="T6" fmla="*/ 2 w 8"/>
                <a:gd name="T7" fmla="*/ 12 h 13"/>
                <a:gd name="T8" fmla="*/ 0 w 8"/>
                <a:gd name="T9" fmla="*/ 6 h 13"/>
                <a:gd name="T10" fmla="*/ 5 w 8"/>
                <a:gd name="T11" fmla="*/ 0 h 13"/>
              </a:gdLst>
              <a:ahLst/>
              <a:cxnLst>
                <a:cxn ang="0">
                  <a:pos x="T0" y="T1"/>
                </a:cxn>
                <a:cxn ang="0">
                  <a:pos x="T2" y="T3"/>
                </a:cxn>
                <a:cxn ang="0">
                  <a:pos x="T4" y="T5"/>
                </a:cxn>
                <a:cxn ang="0">
                  <a:pos x="T6" y="T7"/>
                </a:cxn>
                <a:cxn ang="0">
                  <a:pos x="T8" y="T9"/>
                </a:cxn>
                <a:cxn ang="0">
                  <a:pos x="T10" y="T11"/>
                </a:cxn>
              </a:cxnLst>
              <a:rect l="0" t="0" r="r" b="b"/>
              <a:pathLst>
                <a:path w="8" h="13">
                  <a:moveTo>
                    <a:pt x="5" y="0"/>
                  </a:moveTo>
                  <a:cubicBezTo>
                    <a:pt x="8" y="4"/>
                    <a:pt x="8" y="7"/>
                    <a:pt x="7" y="10"/>
                  </a:cubicBezTo>
                  <a:cubicBezTo>
                    <a:pt x="7" y="11"/>
                    <a:pt x="6" y="13"/>
                    <a:pt x="5" y="13"/>
                  </a:cubicBezTo>
                  <a:cubicBezTo>
                    <a:pt x="4" y="13"/>
                    <a:pt x="3" y="12"/>
                    <a:pt x="2" y="12"/>
                  </a:cubicBezTo>
                  <a:cubicBezTo>
                    <a:pt x="0" y="10"/>
                    <a:pt x="0" y="8"/>
                    <a:pt x="0" y="6"/>
                  </a:cubicBezTo>
                  <a:cubicBezTo>
                    <a:pt x="1" y="4"/>
                    <a:pt x="3"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1"/>
            <p:cNvSpPr/>
            <p:nvPr/>
          </p:nvSpPr>
          <p:spPr bwMode="auto">
            <a:xfrm>
              <a:off x="3684" y="2093"/>
              <a:ext cx="17" cy="23"/>
            </a:xfrm>
            <a:custGeom>
              <a:avLst/>
              <a:gdLst>
                <a:gd name="T0" fmla="*/ 8 w 8"/>
                <a:gd name="T1" fmla="*/ 5 h 11"/>
                <a:gd name="T2" fmla="*/ 8 w 8"/>
                <a:gd name="T3" fmla="*/ 7 h 11"/>
                <a:gd name="T4" fmla="*/ 5 w 8"/>
                <a:gd name="T5" fmla="*/ 11 h 11"/>
                <a:gd name="T6" fmla="*/ 2 w 8"/>
                <a:gd name="T7" fmla="*/ 10 h 11"/>
                <a:gd name="T8" fmla="*/ 0 w 8"/>
                <a:gd name="T9" fmla="*/ 4 h 11"/>
                <a:gd name="T10" fmla="*/ 2 w 8"/>
                <a:gd name="T11" fmla="*/ 3 h 11"/>
                <a:gd name="T12" fmla="*/ 7 w 8"/>
                <a:gd name="T13" fmla="*/ 2 h 11"/>
                <a:gd name="T14" fmla="*/ 8 w 8"/>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8" y="5"/>
                  </a:moveTo>
                  <a:cubicBezTo>
                    <a:pt x="8" y="6"/>
                    <a:pt x="8" y="7"/>
                    <a:pt x="8" y="7"/>
                  </a:cubicBezTo>
                  <a:cubicBezTo>
                    <a:pt x="8" y="9"/>
                    <a:pt x="7" y="11"/>
                    <a:pt x="5" y="11"/>
                  </a:cubicBezTo>
                  <a:cubicBezTo>
                    <a:pt x="4" y="11"/>
                    <a:pt x="3" y="10"/>
                    <a:pt x="2" y="10"/>
                  </a:cubicBezTo>
                  <a:cubicBezTo>
                    <a:pt x="0" y="8"/>
                    <a:pt x="0" y="6"/>
                    <a:pt x="0" y="4"/>
                  </a:cubicBezTo>
                  <a:cubicBezTo>
                    <a:pt x="1" y="4"/>
                    <a:pt x="1" y="3"/>
                    <a:pt x="2" y="3"/>
                  </a:cubicBezTo>
                  <a:cubicBezTo>
                    <a:pt x="3" y="2"/>
                    <a:pt x="5" y="0"/>
                    <a:pt x="7" y="2"/>
                  </a:cubicBezTo>
                  <a:cubicBezTo>
                    <a:pt x="8" y="2"/>
                    <a:pt x="8" y="4"/>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 name="TextBox 76"/>
          <p:cNvSpPr txBox="1"/>
          <p:nvPr/>
        </p:nvSpPr>
        <p:spPr>
          <a:xfrm>
            <a:off x="1733222" y="2419460"/>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21" name="文本框 20"/>
          <p:cNvSpPr txBox="1"/>
          <p:nvPr/>
        </p:nvSpPr>
        <p:spPr>
          <a:xfrm>
            <a:off x="1733222" y="2788792"/>
            <a:ext cx="3088328" cy="752514"/>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grpSp>
        <p:nvGrpSpPr>
          <p:cNvPr id="24" name="Group 4"/>
          <p:cNvGrpSpPr>
            <a:grpSpLocks noChangeAspect="1"/>
          </p:cNvGrpSpPr>
          <p:nvPr/>
        </p:nvGrpSpPr>
        <p:grpSpPr bwMode="auto">
          <a:xfrm>
            <a:off x="7452331" y="1574276"/>
            <a:ext cx="972073" cy="851086"/>
            <a:chOff x="3604" y="1955"/>
            <a:chExt cx="466" cy="408"/>
          </a:xfrm>
          <a:solidFill>
            <a:srgbClr val="35AFA2"/>
          </a:solidFill>
        </p:grpSpPr>
        <p:sp>
          <p:nvSpPr>
            <p:cNvPr id="28" name="Freeform 5"/>
            <p:cNvSpPr>
              <a:spLocks noEditPoints="1"/>
            </p:cNvSpPr>
            <p:nvPr/>
          </p:nvSpPr>
          <p:spPr bwMode="auto">
            <a:xfrm>
              <a:off x="3604" y="1955"/>
              <a:ext cx="466" cy="408"/>
            </a:xfrm>
            <a:custGeom>
              <a:avLst/>
              <a:gdLst>
                <a:gd name="T0" fmla="*/ 209 w 220"/>
                <a:gd name="T1" fmla="*/ 138 h 192"/>
                <a:gd name="T2" fmla="*/ 138 w 220"/>
                <a:gd name="T3" fmla="*/ 136 h 192"/>
                <a:gd name="T4" fmla="*/ 81 w 220"/>
                <a:gd name="T5" fmla="*/ 135 h 192"/>
                <a:gd name="T6" fmla="*/ 70 w 220"/>
                <a:gd name="T7" fmla="*/ 141 h 192"/>
                <a:gd name="T8" fmla="*/ 28 w 220"/>
                <a:gd name="T9" fmla="*/ 186 h 192"/>
                <a:gd name="T10" fmla="*/ 13 w 220"/>
                <a:gd name="T11" fmla="*/ 186 h 192"/>
                <a:gd name="T12" fmla="*/ 37 w 220"/>
                <a:gd name="T13" fmla="*/ 137 h 192"/>
                <a:gd name="T14" fmla="*/ 35 w 220"/>
                <a:gd name="T15" fmla="*/ 130 h 192"/>
                <a:gd name="T16" fmla="*/ 6 w 220"/>
                <a:gd name="T17" fmla="*/ 136 h 192"/>
                <a:gd name="T18" fmla="*/ 3 w 220"/>
                <a:gd name="T19" fmla="*/ 124 h 192"/>
                <a:gd name="T20" fmla="*/ 4 w 220"/>
                <a:gd name="T21" fmla="*/ 112 h 192"/>
                <a:gd name="T22" fmla="*/ 4 w 220"/>
                <a:gd name="T23" fmla="*/ 72 h 192"/>
                <a:gd name="T24" fmla="*/ 9 w 220"/>
                <a:gd name="T25" fmla="*/ 3 h 192"/>
                <a:gd name="T26" fmla="*/ 67 w 220"/>
                <a:gd name="T27" fmla="*/ 4 h 192"/>
                <a:gd name="T28" fmla="*/ 104 w 220"/>
                <a:gd name="T29" fmla="*/ 2 h 192"/>
                <a:gd name="T30" fmla="*/ 188 w 220"/>
                <a:gd name="T31" fmla="*/ 3 h 192"/>
                <a:gd name="T32" fmla="*/ 214 w 220"/>
                <a:gd name="T33" fmla="*/ 2 h 192"/>
                <a:gd name="T34" fmla="*/ 220 w 220"/>
                <a:gd name="T35" fmla="*/ 21 h 192"/>
                <a:gd name="T36" fmla="*/ 216 w 220"/>
                <a:gd name="T37" fmla="*/ 111 h 192"/>
                <a:gd name="T38" fmla="*/ 213 w 220"/>
                <a:gd name="T39" fmla="*/ 138 h 192"/>
                <a:gd name="T40" fmla="*/ 210 w 220"/>
                <a:gd name="T41" fmla="*/ 124 h 192"/>
                <a:gd name="T42" fmla="*/ 214 w 220"/>
                <a:gd name="T43" fmla="*/ 59 h 192"/>
                <a:gd name="T44" fmla="*/ 214 w 220"/>
                <a:gd name="T45" fmla="*/ 14 h 192"/>
                <a:gd name="T46" fmla="*/ 192 w 220"/>
                <a:gd name="T47" fmla="*/ 9 h 192"/>
                <a:gd name="T48" fmla="*/ 95 w 220"/>
                <a:gd name="T49" fmla="*/ 8 h 192"/>
                <a:gd name="T50" fmla="*/ 49 w 220"/>
                <a:gd name="T51" fmla="*/ 8 h 192"/>
                <a:gd name="T52" fmla="*/ 12 w 220"/>
                <a:gd name="T53" fmla="*/ 12 h 192"/>
                <a:gd name="T54" fmla="*/ 8 w 220"/>
                <a:gd name="T55" fmla="*/ 48 h 192"/>
                <a:gd name="T56" fmla="*/ 10 w 220"/>
                <a:gd name="T57" fmla="*/ 98 h 192"/>
                <a:gd name="T58" fmla="*/ 12 w 220"/>
                <a:gd name="T59" fmla="*/ 125 h 192"/>
                <a:gd name="T60" fmla="*/ 40 w 220"/>
                <a:gd name="T61" fmla="*/ 124 h 192"/>
                <a:gd name="T62" fmla="*/ 43 w 220"/>
                <a:gd name="T63" fmla="*/ 135 h 192"/>
                <a:gd name="T64" fmla="*/ 21 w 220"/>
                <a:gd name="T65" fmla="*/ 179 h 192"/>
                <a:gd name="T66" fmla="*/ 43 w 220"/>
                <a:gd name="T67" fmla="*/ 169 h 192"/>
                <a:gd name="T68" fmla="*/ 77 w 220"/>
                <a:gd name="T69" fmla="*/ 128 h 192"/>
                <a:gd name="T70" fmla="*/ 122 w 220"/>
                <a:gd name="T71" fmla="*/ 130 h 192"/>
                <a:gd name="T72" fmla="*/ 174 w 220"/>
                <a:gd name="T73" fmla="*/ 132 h 192"/>
                <a:gd name="T74" fmla="*/ 209 w 220"/>
                <a:gd name="T75" fmla="*/ 12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0" h="192">
                  <a:moveTo>
                    <a:pt x="213" y="138"/>
                  </a:moveTo>
                  <a:cubicBezTo>
                    <a:pt x="211" y="138"/>
                    <a:pt x="210" y="139"/>
                    <a:pt x="209" y="138"/>
                  </a:cubicBezTo>
                  <a:cubicBezTo>
                    <a:pt x="194" y="137"/>
                    <a:pt x="179" y="137"/>
                    <a:pt x="165" y="137"/>
                  </a:cubicBezTo>
                  <a:cubicBezTo>
                    <a:pt x="156" y="137"/>
                    <a:pt x="147" y="137"/>
                    <a:pt x="138" y="136"/>
                  </a:cubicBezTo>
                  <a:cubicBezTo>
                    <a:pt x="129" y="135"/>
                    <a:pt x="121" y="135"/>
                    <a:pt x="112" y="135"/>
                  </a:cubicBezTo>
                  <a:cubicBezTo>
                    <a:pt x="102" y="135"/>
                    <a:pt x="92" y="135"/>
                    <a:pt x="81" y="135"/>
                  </a:cubicBezTo>
                  <a:cubicBezTo>
                    <a:pt x="78" y="135"/>
                    <a:pt x="75" y="136"/>
                    <a:pt x="73" y="139"/>
                  </a:cubicBezTo>
                  <a:cubicBezTo>
                    <a:pt x="72" y="140"/>
                    <a:pt x="71" y="140"/>
                    <a:pt x="70" y="141"/>
                  </a:cubicBezTo>
                  <a:cubicBezTo>
                    <a:pt x="65" y="151"/>
                    <a:pt x="56" y="159"/>
                    <a:pt x="49" y="168"/>
                  </a:cubicBezTo>
                  <a:cubicBezTo>
                    <a:pt x="43" y="176"/>
                    <a:pt x="36" y="182"/>
                    <a:pt x="28" y="186"/>
                  </a:cubicBezTo>
                  <a:cubicBezTo>
                    <a:pt x="23" y="188"/>
                    <a:pt x="20" y="192"/>
                    <a:pt x="14" y="192"/>
                  </a:cubicBezTo>
                  <a:cubicBezTo>
                    <a:pt x="12" y="190"/>
                    <a:pt x="12" y="188"/>
                    <a:pt x="13" y="186"/>
                  </a:cubicBezTo>
                  <a:cubicBezTo>
                    <a:pt x="15" y="180"/>
                    <a:pt x="18" y="175"/>
                    <a:pt x="21" y="170"/>
                  </a:cubicBezTo>
                  <a:cubicBezTo>
                    <a:pt x="27" y="159"/>
                    <a:pt x="33" y="148"/>
                    <a:pt x="37" y="137"/>
                  </a:cubicBezTo>
                  <a:cubicBezTo>
                    <a:pt x="37" y="135"/>
                    <a:pt x="38" y="133"/>
                    <a:pt x="38" y="131"/>
                  </a:cubicBezTo>
                  <a:cubicBezTo>
                    <a:pt x="37" y="130"/>
                    <a:pt x="36" y="130"/>
                    <a:pt x="35" y="130"/>
                  </a:cubicBezTo>
                  <a:cubicBezTo>
                    <a:pt x="27" y="130"/>
                    <a:pt x="19" y="131"/>
                    <a:pt x="10" y="131"/>
                  </a:cubicBezTo>
                  <a:cubicBezTo>
                    <a:pt x="9" y="133"/>
                    <a:pt x="8" y="135"/>
                    <a:pt x="6" y="136"/>
                  </a:cubicBezTo>
                  <a:cubicBezTo>
                    <a:pt x="6" y="136"/>
                    <a:pt x="5" y="136"/>
                    <a:pt x="5" y="136"/>
                  </a:cubicBezTo>
                  <a:cubicBezTo>
                    <a:pt x="2" y="132"/>
                    <a:pt x="0" y="129"/>
                    <a:pt x="3" y="124"/>
                  </a:cubicBezTo>
                  <a:cubicBezTo>
                    <a:pt x="4" y="123"/>
                    <a:pt x="3" y="120"/>
                    <a:pt x="3" y="119"/>
                  </a:cubicBezTo>
                  <a:cubicBezTo>
                    <a:pt x="3" y="116"/>
                    <a:pt x="3" y="114"/>
                    <a:pt x="4" y="112"/>
                  </a:cubicBezTo>
                  <a:cubicBezTo>
                    <a:pt x="7" y="108"/>
                    <a:pt x="7" y="104"/>
                    <a:pt x="6" y="100"/>
                  </a:cubicBezTo>
                  <a:cubicBezTo>
                    <a:pt x="5" y="91"/>
                    <a:pt x="4" y="82"/>
                    <a:pt x="4" y="72"/>
                  </a:cubicBezTo>
                  <a:cubicBezTo>
                    <a:pt x="3" y="50"/>
                    <a:pt x="2" y="27"/>
                    <a:pt x="7" y="5"/>
                  </a:cubicBezTo>
                  <a:cubicBezTo>
                    <a:pt x="7" y="4"/>
                    <a:pt x="8" y="4"/>
                    <a:pt x="9" y="3"/>
                  </a:cubicBezTo>
                  <a:cubicBezTo>
                    <a:pt x="17" y="2"/>
                    <a:pt x="25" y="2"/>
                    <a:pt x="34" y="2"/>
                  </a:cubicBezTo>
                  <a:cubicBezTo>
                    <a:pt x="45" y="3"/>
                    <a:pt x="56" y="4"/>
                    <a:pt x="67" y="4"/>
                  </a:cubicBezTo>
                  <a:cubicBezTo>
                    <a:pt x="70" y="4"/>
                    <a:pt x="72" y="4"/>
                    <a:pt x="74" y="4"/>
                  </a:cubicBezTo>
                  <a:cubicBezTo>
                    <a:pt x="84" y="3"/>
                    <a:pt x="94" y="2"/>
                    <a:pt x="104" y="2"/>
                  </a:cubicBezTo>
                  <a:cubicBezTo>
                    <a:pt x="122" y="1"/>
                    <a:pt x="140" y="0"/>
                    <a:pt x="158" y="2"/>
                  </a:cubicBezTo>
                  <a:cubicBezTo>
                    <a:pt x="168" y="3"/>
                    <a:pt x="178" y="3"/>
                    <a:pt x="188" y="3"/>
                  </a:cubicBezTo>
                  <a:cubicBezTo>
                    <a:pt x="190" y="3"/>
                    <a:pt x="192" y="3"/>
                    <a:pt x="193" y="3"/>
                  </a:cubicBezTo>
                  <a:cubicBezTo>
                    <a:pt x="201" y="5"/>
                    <a:pt x="207" y="4"/>
                    <a:pt x="214" y="2"/>
                  </a:cubicBezTo>
                  <a:cubicBezTo>
                    <a:pt x="215" y="2"/>
                    <a:pt x="215" y="3"/>
                    <a:pt x="217" y="3"/>
                  </a:cubicBezTo>
                  <a:cubicBezTo>
                    <a:pt x="219" y="9"/>
                    <a:pt x="220" y="15"/>
                    <a:pt x="220" y="21"/>
                  </a:cubicBezTo>
                  <a:cubicBezTo>
                    <a:pt x="220" y="36"/>
                    <a:pt x="219" y="52"/>
                    <a:pt x="218" y="67"/>
                  </a:cubicBezTo>
                  <a:cubicBezTo>
                    <a:pt x="217" y="82"/>
                    <a:pt x="216" y="96"/>
                    <a:pt x="216" y="111"/>
                  </a:cubicBezTo>
                  <a:cubicBezTo>
                    <a:pt x="215" y="119"/>
                    <a:pt x="215" y="126"/>
                    <a:pt x="214" y="134"/>
                  </a:cubicBezTo>
                  <a:cubicBezTo>
                    <a:pt x="214" y="135"/>
                    <a:pt x="214" y="136"/>
                    <a:pt x="213" y="138"/>
                  </a:cubicBezTo>
                  <a:close/>
                  <a:moveTo>
                    <a:pt x="209" y="129"/>
                  </a:moveTo>
                  <a:cubicBezTo>
                    <a:pt x="209" y="127"/>
                    <a:pt x="210" y="126"/>
                    <a:pt x="210" y="124"/>
                  </a:cubicBezTo>
                  <a:cubicBezTo>
                    <a:pt x="211" y="110"/>
                    <a:pt x="212" y="96"/>
                    <a:pt x="213" y="82"/>
                  </a:cubicBezTo>
                  <a:cubicBezTo>
                    <a:pt x="213" y="74"/>
                    <a:pt x="214" y="66"/>
                    <a:pt x="214" y="59"/>
                  </a:cubicBezTo>
                  <a:cubicBezTo>
                    <a:pt x="215" y="47"/>
                    <a:pt x="215" y="34"/>
                    <a:pt x="215" y="22"/>
                  </a:cubicBezTo>
                  <a:cubicBezTo>
                    <a:pt x="215" y="20"/>
                    <a:pt x="215" y="17"/>
                    <a:pt x="214" y="14"/>
                  </a:cubicBezTo>
                  <a:cubicBezTo>
                    <a:pt x="213" y="9"/>
                    <a:pt x="211" y="8"/>
                    <a:pt x="206" y="8"/>
                  </a:cubicBezTo>
                  <a:cubicBezTo>
                    <a:pt x="202" y="9"/>
                    <a:pt x="197" y="10"/>
                    <a:pt x="192" y="9"/>
                  </a:cubicBezTo>
                  <a:cubicBezTo>
                    <a:pt x="176" y="7"/>
                    <a:pt x="160" y="7"/>
                    <a:pt x="144" y="6"/>
                  </a:cubicBezTo>
                  <a:cubicBezTo>
                    <a:pt x="128" y="5"/>
                    <a:pt x="111" y="6"/>
                    <a:pt x="95" y="8"/>
                  </a:cubicBezTo>
                  <a:cubicBezTo>
                    <a:pt x="86" y="9"/>
                    <a:pt x="78" y="9"/>
                    <a:pt x="70" y="9"/>
                  </a:cubicBezTo>
                  <a:cubicBezTo>
                    <a:pt x="63" y="9"/>
                    <a:pt x="56" y="8"/>
                    <a:pt x="49" y="8"/>
                  </a:cubicBezTo>
                  <a:cubicBezTo>
                    <a:pt x="39" y="8"/>
                    <a:pt x="30" y="7"/>
                    <a:pt x="21" y="7"/>
                  </a:cubicBezTo>
                  <a:cubicBezTo>
                    <a:pt x="17" y="7"/>
                    <a:pt x="15" y="10"/>
                    <a:pt x="12" y="12"/>
                  </a:cubicBezTo>
                  <a:cubicBezTo>
                    <a:pt x="11" y="13"/>
                    <a:pt x="9" y="15"/>
                    <a:pt x="9" y="17"/>
                  </a:cubicBezTo>
                  <a:cubicBezTo>
                    <a:pt x="8" y="27"/>
                    <a:pt x="7" y="38"/>
                    <a:pt x="8" y="48"/>
                  </a:cubicBezTo>
                  <a:cubicBezTo>
                    <a:pt x="8" y="60"/>
                    <a:pt x="9" y="73"/>
                    <a:pt x="10" y="85"/>
                  </a:cubicBezTo>
                  <a:cubicBezTo>
                    <a:pt x="10" y="89"/>
                    <a:pt x="10" y="94"/>
                    <a:pt x="10" y="98"/>
                  </a:cubicBezTo>
                  <a:cubicBezTo>
                    <a:pt x="10" y="106"/>
                    <a:pt x="10" y="113"/>
                    <a:pt x="10" y="120"/>
                  </a:cubicBezTo>
                  <a:cubicBezTo>
                    <a:pt x="10" y="122"/>
                    <a:pt x="11" y="123"/>
                    <a:pt x="12" y="125"/>
                  </a:cubicBezTo>
                  <a:cubicBezTo>
                    <a:pt x="17" y="126"/>
                    <a:pt x="22" y="126"/>
                    <a:pt x="27" y="125"/>
                  </a:cubicBezTo>
                  <a:cubicBezTo>
                    <a:pt x="31" y="125"/>
                    <a:pt x="36" y="124"/>
                    <a:pt x="40" y="124"/>
                  </a:cubicBezTo>
                  <a:cubicBezTo>
                    <a:pt x="44" y="124"/>
                    <a:pt x="46" y="127"/>
                    <a:pt x="45" y="131"/>
                  </a:cubicBezTo>
                  <a:cubicBezTo>
                    <a:pt x="44" y="133"/>
                    <a:pt x="43" y="134"/>
                    <a:pt x="43" y="135"/>
                  </a:cubicBezTo>
                  <a:cubicBezTo>
                    <a:pt x="41" y="139"/>
                    <a:pt x="39" y="143"/>
                    <a:pt x="37" y="147"/>
                  </a:cubicBezTo>
                  <a:cubicBezTo>
                    <a:pt x="33" y="158"/>
                    <a:pt x="27" y="169"/>
                    <a:pt x="21" y="179"/>
                  </a:cubicBezTo>
                  <a:cubicBezTo>
                    <a:pt x="20" y="181"/>
                    <a:pt x="20" y="182"/>
                    <a:pt x="22" y="183"/>
                  </a:cubicBezTo>
                  <a:cubicBezTo>
                    <a:pt x="30" y="180"/>
                    <a:pt x="37" y="175"/>
                    <a:pt x="43" y="169"/>
                  </a:cubicBezTo>
                  <a:cubicBezTo>
                    <a:pt x="51" y="159"/>
                    <a:pt x="58" y="149"/>
                    <a:pt x="66" y="140"/>
                  </a:cubicBezTo>
                  <a:cubicBezTo>
                    <a:pt x="70" y="135"/>
                    <a:pt x="73" y="130"/>
                    <a:pt x="77" y="128"/>
                  </a:cubicBezTo>
                  <a:cubicBezTo>
                    <a:pt x="83" y="129"/>
                    <a:pt x="87" y="130"/>
                    <a:pt x="92" y="130"/>
                  </a:cubicBezTo>
                  <a:cubicBezTo>
                    <a:pt x="102" y="130"/>
                    <a:pt x="112" y="130"/>
                    <a:pt x="122" y="130"/>
                  </a:cubicBezTo>
                  <a:cubicBezTo>
                    <a:pt x="125" y="130"/>
                    <a:pt x="129" y="130"/>
                    <a:pt x="133" y="131"/>
                  </a:cubicBezTo>
                  <a:cubicBezTo>
                    <a:pt x="147" y="133"/>
                    <a:pt x="160" y="133"/>
                    <a:pt x="174" y="132"/>
                  </a:cubicBezTo>
                  <a:cubicBezTo>
                    <a:pt x="182" y="131"/>
                    <a:pt x="189" y="131"/>
                    <a:pt x="197" y="131"/>
                  </a:cubicBezTo>
                  <a:cubicBezTo>
                    <a:pt x="201" y="131"/>
                    <a:pt x="205" y="132"/>
                    <a:pt x="209"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6"/>
            <p:cNvSpPr/>
            <p:nvPr/>
          </p:nvSpPr>
          <p:spPr bwMode="auto">
            <a:xfrm>
              <a:off x="3796" y="2099"/>
              <a:ext cx="22" cy="22"/>
            </a:xfrm>
            <a:custGeom>
              <a:avLst/>
              <a:gdLst>
                <a:gd name="T0" fmla="*/ 6 w 10"/>
                <a:gd name="T1" fmla="*/ 0 h 10"/>
                <a:gd name="T2" fmla="*/ 0 w 10"/>
                <a:gd name="T3" fmla="*/ 6 h 10"/>
                <a:gd name="T4" fmla="*/ 4 w 10"/>
                <a:gd name="T5" fmla="*/ 10 h 10"/>
                <a:gd name="T6" fmla="*/ 10 w 10"/>
                <a:gd name="T7" fmla="*/ 3 h 10"/>
                <a:gd name="T8" fmla="*/ 6 w 10"/>
                <a:gd name="T9" fmla="*/ 0 h 10"/>
              </a:gdLst>
              <a:ahLst/>
              <a:cxnLst>
                <a:cxn ang="0">
                  <a:pos x="T0" y="T1"/>
                </a:cxn>
                <a:cxn ang="0">
                  <a:pos x="T2" y="T3"/>
                </a:cxn>
                <a:cxn ang="0">
                  <a:pos x="T4" y="T5"/>
                </a:cxn>
                <a:cxn ang="0">
                  <a:pos x="T6" y="T7"/>
                </a:cxn>
                <a:cxn ang="0">
                  <a:pos x="T8" y="T9"/>
                </a:cxn>
              </a:cxnLst>
              <a:rect l="0" t="0" r="r" b="b"/>
              <a:pathLst>
                <a:path w="10" h="10">
                  <a:moveTo>
                    <a:pt x="6" y="0"/>
                  </a:moveTo>
                  <a:cubicBezTo>
                    <a:pt x="2" y="0"/>
                    <a:pt x="0" y="2"/>
                    <a:pt x="0" y="6"/>
                  </a:cubicBezTo>
                  <a:cubicBezTo>
                    <a:pt x="0" y="8"/>
                    <a:pt x="2" y="10"/>
                    <a:pt x="4" y="10"/>
                  </a:cubicBezTo>
                  <a:cubicBezTo>
                    <a:pt x="8" y="10"/>
                    <a:pt x="10" y="7"/>
                    <a:pt x="10" y="3"/>
                  </a:cubicBezTo>
                  <a:cubicBezTo>
                    <a:pt x="10" y="1"/>
                    <a:pt x="8"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
            <p:cNvSpPr/>
            <p:nvPr/>
          </p:nvSpPr>
          <p:spPr bwMode="auto">
            <a:xfrm>
              <a:off x="3911" y="2087"/>
              <a:ext cx="17" cy="27"/>
            </a:xfrm>
            <a:custGeom>
              <a:avLst/>
              <a:gdLst>
                <a:gd name="T0" fmla="*/ 5 w 8"/>
                <a:gd name="T1" fmla="*/ 0 h 13"/>
                <a:gd name="T2" fmla="*/ 0 w 8"/>
                <a:gd name="T3" fmla="*/ 6 h 13"/>
                <a:gd name="T4" fmla="*/ 2 w 8"/>
                <a:gd name="T5" fmla="*/ 12 h 13"/>
                <a:gd name="T6" fmla="*/ 5 w 8"/>
                <a:gd name="T7" fmla="*/ 13 h 13"/>
                <a:gd name="T8" fmla="*/ 7 w 8"/>
                <a:gd name="T9" fmla="*/ 10 h 13"/>
                <a:gd name="T10" fmla="*/ 5 w 8"/>
                <a:gd name="T11" fmla="*/ 0 h 13"/>
              </a:gdLst>
              <a:ahLst/>
              <a:cxnLst>
                <a:cxn ang="0">
                  <a:pos x="T0" y="T1"/>
                </a:cxn>
                <a:cxn ang="0">
                  <a:pos x="T2" y="T3"/>
                </a:cxn>
                <a:cxn ang="0">
                  <a:pos x="T4" y="T5"/>
                </a:cxn>
                <a:cxn ang="0">
                  <a:pos x="T6" y="T7"/>
                </a:cxn>
                <a:cxn ang="0">
                  <a:pos x="T8" y="T9"/>
                </a:cxn>
                <a:cxn ang="0">
                  <a:pos x="T10" y="T11"/>
                </a:cxn>
              </a:cxnLst>
              <a:rect l="0" t="0" r="r" b="b"/>
              <a:pathLst>
                <a:path w="8" h="13">
                  <a:moveTo>
                    <a:pt x="5" y="0"/>
                  </a:moveTo>
                  <a:cubicBezTo>
                    <a:pt x="3" y="2"/>
                    <a:pt x="1" y="4"/>
                    <a:pt x="0" y="6"/>
                  </a:cubicBezTo>
                  <a:cubicBezTo>
                    <a:pt x="0" y="8"/>
                    <a:pt x="0" y="10"/>
                    <a:pt x="2" y="12"/>
                  </a:cubicBezTo>
                  <a:cubicBezTo>
                    <a:pt x="3" y="12"/>
                    <a:pt x="4" y="13"/>
                    <a:pt x="5" y="13"/>
                  </a:cubicBezTo>
                  <a:cubicBezTo>
                    <a:pt x="6" y="13"/>
                    <a:pt x="7" y="11"/>
                    <a:pt x="7" y="10"/>
                  </a:cubicBezTo>
                  <a:cubicBezTo>
                    <a:pt x="8" y="7"/>
                    <a:pt x="8" y="4"/>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8"/>
            <p:cNvSpPr/>
            <p:nvPr/>
          </p:nvSpPr>
          <p:spPr bwMode="auto">
            <a:xfrm>
              <a:off x="3684" y="2093"/>
              <a:ext cx="17" cy="23"/>
            </a:xfrm>
            <a:custGeom>
              <a:avLst/>
              <a:gdLst>
                <a:gd name="T0" fmla="*/ 8 w 8"/>
                <a:gd name="T1" fmla="*/ 5 h 11"/>
                <a:gd name="T2" fmla="*/ 7 w 8"/>
                <a:gd name="T3" fmla="*/ 2 h 11"/>
                <a:gd name="T4" fmla="*/ 2 w 8"/>
                <a:gd name="T5" fmla="*/ 3 h 11"/>
                <a:gd name="T6" fmla="*/ 0 w 8"/>
                <a:gd name="T7" fmla="*/ 4 h 11"/>
                <a:gd name="T8" fmla="*/ 2 w 8"/>
                <a:gd name="T9" fmla="*/ 10 h 11"/>
                <a:gd name="T10" fmla="*/ 5 w 8"/>
                <a:gd name="T11" fmla="*/ 11 h 11"/>
                <a:gd name="T12" fmla="*/ 8 w 8"/>
                <a:gd name="T13" fmla="*/ 7 h 11"/>
                <a:gd name="T14" fmla="*/ 8 w 8"/>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8" y="5"/>
                  </a:moveTo>
                  <a:cubicBezTo>
                    <a:pt x="8" y="4"/>
                    <a:pt x="8" y="2"/>
                    <a:pt x="7" y="2"/>
                  </a:cubicBezTo>
                  <a:cubicBezTo>
                    <a:pt x="5" y="0"/>
                    <a:pt x="3" y="2"/>
                    <a:pt x="2" y="3"/>
                  </a:cubicBezTo>
                  <a:cubicBezTo>
                    <a:pt x="1" y="3"/>
                    <a:pt x="1" y="4"/>
                    <a:pt x="0" y="4"/>
                  </a:cubicBezTo>
                  <a:cubicBezTo>
                    <a:pt x="0" y="6"/>
                    <a:pt x="0" y="8"/>
                    <a:pt x="2" y="10"/>
                  </a:cubicBezTo>
                  <a:cubicBezTo>
                    <a:pt x="3" y="10"/>
                    <a:pt x="4" y="11"/>
                    <a:pt x="5" y="11"/>
                  </a:cubicBezTo>
                  <a:cubicBezTo>
                    <a:pt x="7" y="11"/>
                    <a:pt x="8" y="9"/>
                    <a:pt x="8" y="7"/>
                  </a:cubicBezTo>
                  <a:cubicBezTo>
                    <a:pt x="8" y="7"/>
                    <a:pt x="8" y="6"/>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9"/>
            <p:cNvSpPr/>
            <p:nvPr/>
          </p:nvSpPr>
          <p:spPr bwMode="auto">
            <a:xfrm>
              <a:off x="3796" y="2099"/>
              <a:ext cx="22" cy="22"/>
            </a:xfrm>
            <a:custGeom>
              <a:avLst/>
              <a:gdLst>
                <a:gd name="T0" fmla="*/ 6 w 10"/>
                <a:gd name="T1" fmla="*/ 0 h 10"/>
                <a:gd name="T2" fmla="*/ 10 w 10"/>
                <a:gd name="T3" fmla="*/ 3 h 10"/>
                <a:gd name="T4" fmla="*/ 4 w 10"/>
                <a:gd name="T5" fmla="*/ 10 h 10"/>
                <a:gd name="T6" fmla="*/ 0 w 10"/>
                <a:gd name="T7" fmla="*/ 6 h 10"/>
                <a:gd name="T8" fmla="*/ 6 w 10"/>
                <a:gd name="T9" fmla="*/ 0 h 10"/>
              </a:gdLst>
              <a:ahLst/>
              <a:cxnLst>
                <a:cxn ang="0">
                  <a:pos x="T0" y="T1"/>
                </a:cxn>
                <a:cxn ang="0">
                  <a:pos x="T2" y="T3"/>
                </a:cxn>
                <a:cxn ang="0">
                  <a:pos x="T4" y="T5"/>
                </a:cxn>
                <a:cxn ang="0">
                  <a:pos x="T6" y="T7"/>
                </a:cxn>
                <a:cxn ang="0">
                  <a:pos x="T8" y="T9"/>
                </a:cxn>
              </a:cxnLst>
              <a:rect l="0" t="0" r="r" b="b"/>
              <a:pathLst>
                <a:path w="10" h="10">
                  <a:moveTo>
                    <a:pt x="6" y="0"/>
                  </a:moveTo>
                  <a:cubicBezTo>
                    <a:pt x="8" y="0"/>
                    <a:pt x="10" y="1"/>
                    <a:pt x="10" y="3"/>
                  </a:cubicBezTo>
                  <a:cubicBezTo>
                    <a:pt x="10" y="7"/>
                    <a:pt x="8" y="10"/>
                    <a:pt x="4" y="10"/>
                  </a:cubicBezTo>
                  <a:cubicBezTo>
                    <a:pt x="2" y="10"/>
                    <a:pt x="0" y="8"/>
                    <a:pt x="0" y="6"/>
                  </a:cubicBezTo>
                  <a:cubicBezTo>
                    <a:pt x="0" y="2"/>
                    <a:pt x="2"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
            <p:cNvSpPr/>
            <p:nvPr/>
          </p:nvSpPr>
          <p:spPr bwMode="auto">
            <a:xfrm>
              <a:off x="3911" y="2087"/>
              <a:ext cx="17" cy="27"/>
            </a:xfrm>
            <a:custGeom>
              <a:avLst/>
              <a:gdLst>
                <a:gd name="T0" fmla="*/ 5 w 8"/>
                <a:gd name="T1" fmla="*/ 0 h 13"/>
                <a:gd name="T2" fmla="*/ 7 w 8"/>
                <a:gd name="T3" fmla="*/ 10 h 13"/>
                <a:gd name="T4" fmla="*/ 5 w 8"/>
                <a:gd name="T5" fmla="*/ 13 h 13"/>
                <a:gd name="T6" fmla="*/ 2 w 8"/>
                <a:gd name="T7" fmla="*/ 12 h 13"/>
                <a:gd name="T8" fmla="*/ 0 w 8"/>
                <a:gd name="T9" fmla="*/ 6 h 13"/>
                <a:gd name="T10" fmla="*/ 5 w 8"/>
                <a:gd name="T11" fmla="*/ 0 h 13"/>
              </a:gdLst>
              <a:ahLst/>
              <a:cxnLst>
                <a:cxn ang="0">
                  <a:pos x="T0" y="T1"/>
                </a:cxn>
                <a:cxn ang="0">
                  <a:pos x="T2" y="T3"/>
                </a:cxn>
                <a:cxn ang="0">
                  <a:pos x="T4" y="T5"/>
                </a:cxn>
                <a:cxn ang="0">
                  <a:pos x="T6" y="T7"/>
                </a:cxn>
                <a:cxn ang="0">
                  <a:pos x="T8" y="T9"/>
                </a:cxn>
                <a:cxn ang="0">
                  <a:pos x="T10" y="T11"/>
                </a:cxn>
              </a:cxnLst>
              <a:rect l="0" t="0" r="r" b="b"/>
              <a:pathLst>
                <a:path w="8" h="13">
                  <a:moveTo>
                    <a:pt x="5" y="0"/>
                  </a:moveTo>
                  <a:cubicBezTo>
                    <a:pt x="8" y="4"/>
                    <a:pt x="8" y="7"/>
                    <a:pt x="7" y="10"/>
                  </a:cubicBezTo>
                  <a:cubicBezTo>
                    <a:pt x="7" y="11"/>
                    <a:pt x="6" y="13"/>
                    <a:pt x="5" y="13"/>
                  </a:cubicBezTo>
                  <a:cubicBezTo>
                    <a:pt x="4" y="13"/>
                    <a:pt x="3" y="12"/>
                    <a:pt x="2" y="12"/>
                  </a:cubicBezTo>
                  <a:cubicBezTo>
                    <a:pt x="0" y="10"/>
                    <a:pt x="0" y="8"/>
                    <a:pt x="0" y="6"/>
                  </a:cubicBezTo>
                  <a:cubicBezTo>
                    <a:pt x="1" y="4"/>
                    <a:pt x="3"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1"/>
            <p:cNvSpPr/>
            <p:nvPr/>
          </p:nvSpPr>
          <p:spPr bwMode="auto">
            <a:xfrm>
              <a:off x="3684" y="2093"/>
              <a:ext cx="17" cy="23"/>
            </a:xfrm>
            <a:custGeom>
              <a:avLst/>
              <a:gdLst>
                <a:gd name="T0" fmla="*/ 8 w 8"/>
                <a:gd name="T1" fmla="*/ 5 h 11"/>
                <a:gd name="T2" fmla="*/ 8 w 8"/>
                <a:gd name="T3" fmla="*/ 7 h 11"/>
                <a:gd name="T4" fmla="*/ 5 w 8"/>
                <a:gd name="T5" fmla="*/ 11 h 11"/>
                <a:gd name="T6" fmla="*/ 2 w 8"/>
                <a:gd name="T7" fmla="*/ 10 h 11"/>
                <a:gd name="T8" fmla="*/ 0 w 8"/>
                <a:gd name="T9" fmla="*/ 4 h 11"/>
                <a:gd name="T10" fmla="*/ 2 w 8"/>
                <a:gd name="T11" fmla="*/ 3 h 11"/>
                <a:gd name="T12" fmla="*/ 7 w 8"/>
                <a:gd name="T13" fmla="*/ 2 h 11"/>
                <a:gd name="T14" fmla="*/ 8 w 8"/>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8" y="5"/>
                  </a:moveTo>
                  <a:cubicBezTo>
                    <a:pt x="8" y="6"/>
                    <a:pt x="8" y="7"/>
                    <a:pt x="8" y="7"/>
                  </a:cubicBezTo>
                  <a:cubicBezTo>
                    <a:pt x="8" y="9"/>
                    <a:pt x="7" y="11"/>
                    <a:pt x="5" y="11"/>
                  </a:cubicBezTo>
                  <a:cubicBezTo>
                    <a:pt x="4" y="11"/>
                    <a:pt x="3" y="10"/>
                    <a:pt x="2" y="10"/>
                  </a:cubicBezTo>
                  <a:cubicBezTo>
                    <a:pt x="0" y="8"/>
                    <a:pt x="0" y="6"/>
                    <a:pt x="0" y="4"/>
                  </a:cubicBezTo>
                  <a:cubicBezTo>
                    <a:pt x="1" y="4"/>
                    <a:pt x="1" y="3"/>
                    <a:pt x="2" y="3"/>
                  </a:cubicBezTo>
                  <a:cubicBezTo>
                    <a:pt x="3" y="2"/>
                    <a:pt x="5" y="0"/>
                    <a:pt x="7" y="2"/>
                  </a:cubicBezTo>
                  <a:cubicBezTo>
                    <a:pt x="8" y="2"/>
                    <a:pt x="8" y="4"/>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 name="TextBox 76"/>
          <p:cNvSpPr txBox="1"/>
          <p:nvPr/>
        </p:nvSpPr>
        <p:spPr>
          <a:xfrm>
            <a:off x="7370450" y="2419460"/>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27" name="文本框 26"/>
          <p:cNvSpPr txBox="1"/>
          <p:nvPr/>
        </p:nvSpPr>
        <p:spPr>
          <a:xfrm>
            <a:off x="7370450" y="2788792"/>
            <a:ext cx="3088328" cy="752514"/>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grpSp>
        <p:nvGrpSpPr>
          <p:cNvPr id="37" name="Group 4"/>
          <p:cNvGrpSpPr>
            <a:grpSpLocks noChangeAspect="1"/>
          </p:cNvGrpSpPr>
          <p:nvPr/>
        </p:nvGrpSpPr>
        <p:grpSpPr bwMode="auto">
          <a:xfrm>
            <a:off x="1815103" y="3874416"/>
            <a:ext cx="972073" cy="851086"/>
            <a:chOff x="3604" y="1955"/>
            <a:chExt cx="466" cy="408"/>
          </a:xfrm>
          <a:solidFill>
            <a:srgbClr val="35AFA2"/>
          </a:solidFill>
        </p:grpSpPr>
        <p:sp>
          <p:nvSpPr>
            <p:cNvPr id="40" name="Freeform 5"/>
            <p:cNvSpPr>
              <a:spLocks noEditPoints="1"/>
            </p:cNvSpPr>
            <p:nvPr/>
          </p:nvSpPr>
          <p:spPr bwMode="auto">
            <a:xfrm>
              <a:off x="3604" y="1955"/>
              <a:ext cx="466" cy="408"/>
            </a:xfrm>
            <a:custGeom>
              <a:avLst/>
              <a:gdLst>
                <a:gd name="T0" fmla="*/ 209 w 220"/>
                <a:gd name="T1" fmla="*/ 138 h 192"/>
                <a:gd name="T2" fmla="*/ 138 w 220"/>
                <a:gd name="T3" fmla="*/ 136 h 192"/>
                <a:gd name="T4" fmla="*/ 81 w 220"/>
                <a:gd name="T5" fmla="*/ 135 h 192"/>
                <a:gd name="T6" fmla="*/ 70 w 220"/>
                <a:gd name="T7" fmla="*/ 141 h 192"/>
                <a:gd name="T8" fmla="*/ 28 w 220"/>
                <a:gd name="T9" fmla="*/ 186 h 192"/>
                <a:gd name="T10" fmla="*/ 13 w 220"/>
                <a:gd name="T11" fmla="*/ 186 h 192"/>
                <a:gd name="T12" fmla="*/ 37 w 220"/>
                <a:gd name="T13" fmla="*/ 137 h 192"/>
                <a:gd name="T14" fmla="*/ 35 w 220"/>
                <a:gd name="T15" fmla="*/ 130 h 192"/>
                <a:gd name="T16" fmla="*/ 6 w 220"/>
                <a:gd name="T17" fmla="*/ 136 h 192"/>
                <a:gd name="T18" fmla="*/ 3 w 220"/>
                <a:gd name="T19" fmla="*/ 124 h 192"/>
                <a:gd name="T20" fmla="*/ 4 w 220"/>
                <a:gd name="T21" fmla="*/ 112 h 192"/>
                <a:gd name="T22" fmla="*/ 4 w 220"/>
                <a:gd name="T23" fmla="*/ 72 h 192"/>
                <a:gd name="T24" fmla="*/ 9 w 220"/>
                <a:gd name="T25" fmla="*/ 3 h 192"/>
                <a:gd name="T26" fmla="*/ 67 w 220"/>
                <a:gd name="T27" fmla="*/ 4 h 192"/>
                <a:gd name="T28" fmla="*/ 104 w 220"/>
                <a:gd name="T29" fmla="*/ 2 h 192"/>
                <a:gd name="T30" fmla="*/ 188 w 220"/>
                <a:gd name="T31" fmla="*/ 3 h 192"/>
                <a:gd name="T32" fmla="*/ 214 w 220"/>
                <a:gd name="T33" fmla="*/ 2 h 192"/>
                <a:gd name="T34" fmla="*/ 220 w 220"/>
                <a:gd name="T35" fmla="*/ 21 h 192"/>
                <a:gd name="T36" fmla="*/ 216 w 220"/>
                <a:gd name="T37" fmla="*/ 111 h 192"/>
                <a:gd name="T38" fmla="*/ 213 w 220"/>
                <a:gd name="T39" fmla="*/ 138 h 192"/>
                <a:gd name="T40" fmla="*/ 210 w 220"/>
                <a:gd name="T41" fmla="*/ 124 h 192"/>
                <a:gd name="T42" fmla="*/ 214 w 220"/>
                <a:gd name="T43" fmla="*/ 59 h 192"/>
                <a:gd name="T44" fmla="*/ 214 w 220"/>
                <a:gd name="T45" fmla="*/ 14 h 192"/>
                <a:gd name="T46" fmla="*/ 192 w 220"/>
                <a:gd name="T47" fmla="*/ 9 h 192"/>
                <a:gd name="T48" fmla="*/ 95 w 220"/>
                <a:gd name="T49" fmla="*/ 8 h 192"/>
                <a:gd name="T50" fmla="*/ 49 w 220"/>
                <a:gd name="T51" fmla="*/ 8 h 192"/>
                <a:gd name="T52" fmla="*/ 12 w 220"/>
                <a:gd name="T53" fmla="*/ 12 h 192"/>
                <a:gd name="T54" fmla="*/ 8 w 220"/>
                <a:gd name="T55" fmla="*/ 48 h 192"/>
                <a:gd name="T56" fmla="*/ 10 w 220"/>
                <a:gd name="T57" fmla="*/ 98 h 192"/>
                <a:gd name="T58" fmla="*/ 12 w 220"/>
                <a:gd name="T59" fmla="*/ 125 h 192"/>
                <a:gd name="T60" fmla="*/ 40 w 220"/>
                <a:gd name="T61" fmla="*/ 124 h 192"/>
                <a:gd name="T62" fmla="*/ 43 w 220"/>
                <a:gd name="T63" fmla="*/ 135 h 192"/>
                <a:gd name="T64" fmla="*/ 21 w 220"/>
                <a:gd name="T65" fmla="*/ 179 h 192"/>
                <a:gd name="T66" fmla="*/ 43 w 220"/>
                <a:gd name="T67" fmla="*/ 169 h 192"/>
                <a:gd name="T68" fmla="*/ 77 w 220"/>
                <a:gd name="T69" fmla="*/ 128 h 192"/>
                <a:gd name="T70" fmla="*/ 122 w 220"/>
                <a:gd name="T71" fmla="*/ 130 h 192"/>
                <a:gd name="T72" fmla="*/ 174 w 220"/>
                <a:gd name="T73" fmla="*/ 132 h 192"/>
                <a:gd name="T74" fmla="*/ 209 w 220"/>
                <a:gd name="T75" fmla="*/ 12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0" h="192">
                  <a:moveTo>
                    <a:pt x="213" y="138"/>
                  </a:moveTo>
                  <a:cubicBezTo>
                    <a:pt x="211" y="138"/>
                    <a:pt x="210" y="139"/>
                    <a:pt x="209" y="138"/>
                  </a:cubicBezTo>
                  <a:cubicBezTo>
                    <a:pt x="194" y="137"/>
                    <a:pt x="179" y="137"/>
                    <a:pt x="165" y="137"/>
                  </a:cubicBezTo>
                  <a:cubicBezTo>
                    <a:pt x="156" y="137"/>
                    <a:pt x="147" y="137"/>
                    <a:pt x="138" y="136"/>
                  </a:cubicBezTo>
                  <a:cubicBezTo>
                    <a:pt x="129" y="135"/>
                    <a:pt x="121" y="135"/>
                    <a:pt x="112" y="135"/>
                  </a:cubicBezTo>
                  <a:cubicBezTo>
                    <a:pt x="102" y="135"/>
                    <a:pt x="92" y="135"/>
                    <a:pt x="81" y="135"/>
                  </a:cubicBezTo>
                  <a:cubicBezTo>
                    <a:pt x="78" y="135"/>
                    <a:pt x="75" y="136"/>
                    <a:pt x="73" y="139"/>
                  </a:cubicBezTo>
                  <a:cubicBezTo>
                    <a:pt x="72" y="140"/>
                    <a:pt x="71" y="140"/>
                    <a:pt x="70" y="141"/>
                  </a:cubicBezTo>
                  <a:cubicBezTo>
                    <a:pt x="65" y="151"/>
                    <a:pt x="56" y="159"/>
                    <a:pt x="49" y="168"/>
                  </a:cubicBezTo>
                  <a:cubicBezTo>
                    <a:pt x="43" y="176"/>
                    <a:pt x="36" y="182"/>
                    <a:pt x="28" y="186"/>
                  </a:cubicBezTo>
                  <a:cubicBezTo>
                    <a:pt x="23" y="188"/>
                    <a:pt x="20" y="192"/>
                    <a:pt x="14" y="192"/>
                  </a:cubicBezTo>
                  <a:cubicBezTo>
                    <a:pt x="12" y="190"/>
                    <a:pt x="12" y="188"/>
                    <a:pt x="13" y="186"/>
                  </a:cubicBezTo>
                  <a:cubicBezTo>
                    <a:pt x="15" y="180"/>
                    <a:pt x="18" y="175"/>
                    <a:pt x="21" y="170"/>
                  </a:cubicBezTo>
                  <a:cubicBezTo>
                    <a:pt x="27" y="159"/>
                    <a:pt x="33" y="148"/>
                    <a:pt x="37" y="137"/>
                  </a:cubicBezTo>
                  <a:cubicBezTo>
                    <a:pt x="37" y="135"/>
                    <a:pt x="38" y="133"/>
                    <a:pt x="38" y="131"/>
                  </a:cubicBezTo>
                  <a:cubicBezTo>
                    <a:pt x="37" y="130"/>
                    <a:pt x="36" y="130"/>
                    <a:pt x="35" y="130"/>
                  </a:cubicBezTo>
                  <a:cubicBezTo>
                    <a:pt x="27" y="130"/>
                    <a:pt x="19" y="131"/>
                    <a:pt x="10" y="131"/>
                  </a:cubicBezTo>
                  <a:cubicBezTo>
                    <a:pt x="9" y="133"/>
                    <a:pt x="8" y="135"/>
                    <a:pt x="6" y="136"/>
                  </a:cubicBezTo>
                  <a:cubicBezTo>
                    <a:pt x="6" y="136"/>
                    <a:pt x="5" y="136"/>
                    <a:pt x="5" y="136"/>
                  </a:cubicBezTo>
                  <a:cubicBezTo>
                    <a:pt x="2" y="132"/>
                    <a:pt x="0" y="129"/>
                    <a:pt x="3" y="124"/>
                  </a:cubicBezTo>
                  <a:cubicBezTo>
                    <a:pt x="4" y="123"/>
                    <a:pt x="3" y="120"/>
                    <a:pt x="3" y="119"/>
                  </a:cubicBezTo>
                  <a:cubicBezTo>
                    <a:pt x="3" y="116"/>
                    <a:pt x="3" y="114"/>
                    <a:pt x="4" y="112"/>
                  </a:cubicBezTo>
                  <a:cubicBezTo>
                    <a:pt x="7" y="108"/>
                    <a:pt x="7" y="104"/>
                    <a:pt x="6" y="100"/>
                  </a:cubicBezTo>
                  <a:cubicBezTo>
                    <a:pt x="5" y="91"/>
                    <a:pt x="4" y="82"/>
                    <a:pt x="4" y="72"/>
                  </a:cubicBezTo>
                  <a:cubicBezTo>
                    <a:pt x="3" y="50"/>
                    <a:pt x="2" y="27"/>
                    <a:pt x="7" y="5"/>
                  </a:cubicBezTo>
                  <a:cubicBezTo>
                    <a:pt x="7" y="4"/>
                    <a:pt x="8" y="4"/>
                    <a:pt x="9" y="3"/>
                  </a:cubicBezTo>
                  <a:cubicBezTo>
                    <a:pt x="17" y="2"/>
                    <a:pt x="25" y="2"/>
                    <a:pt x="34" y="2"/>
                  </a:cubicBezTo>
                  <a:cubicBezTo>
                    <a:pt x="45" y="3"/>
                    <a:pt x="56" y="4"/>
                    <a:pt x="67" y="4"/>
                  </a:cubicBezTo>
                  <a:cubicBezTo>
                    <a:pt x="70" y="4"/>
                    <a:pt x="72" y="4"/>
                    <a:pt x="74" y="4"/>
                  </a:cubicBezTo>
                  <a:cubicBezTo>
                    <a:pt x="84" y="3"/>
                    <a:pt x="94" y="2"/>
                    <a:pt x="104" y="2"/>
                  </a:cubicBezTo>
                  <a:cubicBezTo>
                    <a:pt x="122" y="1"/>
                    <a:pt x="140" y="0"/>
                    <a:pt x="158" y="2"/>
                  </a:cubicBezTo>
                  <a:cubicBezTo>
                    <a:pt x="168" y="3"/>
                    <a:pt x="178" y="3"/>
                    <a:pt x="188" y="3"/>
                  </a:cubicBezTo>
                  <a:cubicBezTo>
                    <a:pt x="190" y="3"/>
                    <a:pt x="192" y="3"/>
                    <a:pt x="193" y="3"/>
                  </a:cubicBezTo>
                  <a:cubicBezTo>
                    <a:pt x="201" y="5"/>
                    <a:pt x="207" y="4"/>
                    <a:pt x="214" y="2"/>
                  </a:cubicBezTo>
                  <a:cubicBezTo>
                    <a:pt x="215" y="2"/>
                    <a:pt x="215" y="3"/>
                    <a:pt x="217" y="3"/>
                  </a:cubicBezTo>
                  <a:cubicBezTo>
                    <a:pt x="219" y="9"/>
                    <a:pt x="220" y="15"/>
                    <a:pt x="220" y="21"/>
                  </a:cubicBezTo>
                  <a:cubicBezTo>
                    <a:pt x="220" y="36"/>
                    <a:pt x="219" y="52"/>
                    <a:pt x="218" y="67"/>
                  </a:cubicBezTo>
                  <a:cubicBezTo>
                    <a:pt x="217" y="82"/>
                    <a:pt x="216" y="96"/>
                    <a:pt x="216" y="111"/>
                  </a:cubicBezTo>
                  <a:cubicBezTo>
                    <a:pt x="215" y="119"/>
                    <a:pt x="215" y="126"/>
                    <a:pt x="214" y="134"/>
                  </a:cubicBezTo>
                  <a:cubicBezTo>
                    <a:pt x="214" y="135"/>
                    <a:pt x="214" y="136"/>
                    <a:pt x="213" y="138"/>
                  </a:cubicBezTo>
                  <a:close/>
                  <a:moveTo>
                    <a:pt x="209" y="129"/>
                  </a:moveTo>
                  <a:cubicBezTo>
                    <a:pt x="209" y="127"/>
                    <a:pt x="210" y="126"/>
                    <a:pt x="210" y="124"/>
                  </a:cubicBezTo>
                  <a:cubicBezTo>
                    <a:pt x="211" y="110"/>
                    <a:pt x="212" y="96"/>
                    <a:pt x="213" y="82"/>
                  </a:cubicBezTo>
                  <a:cubicBezTo>
                    <a:pt x="213" y="74"/>
                    <a:pt x="214" y="66"/>
                    <a:pt x="214" y="59"/>
                  </a:cubicBezTo>
                  <a:cubicBezTo>
                    <a:pt x="215" y="47"/>
                    <a:pt x="215" y="34"/>
                    <a:pt x="215" y="22"/>
                  </a:cubicBezTo>
                  <a:cubicBezTo>
                    <a:pt x="215" y="20"/>
                    <a:pt x="215" y="17"/>
                    <a:pt x="214" y="14"/>
                  </a:cubicBezTo>
                  <a:cubicBezTo>
                    <a:pt x="213" y="9"/>
                    <a:pt x="211" y="8"/>
                    <a:pt x="206" y="8"/>
                  </a:cubicBezTo>
                  <a:cubicBezTo>
                    <a:pt x="202" y="9"/>
                    <a:pt x="197" y="10"/>
                    <a:pt x="192" y="9"/>
                  </a:cubicBezTo>
                  <a:cubicBezTo>
                    <a:pt x="176" y="7"/>
                    <a:pt x="160" y="7"/>
                    <a:pt x="144" y="6"/>
                  </a:cubicBezTo>
                  <a:cubicBezTo>
                    <a:pt x="128" y="5"/>
                    <a:pt x="111" y="6"/>
                    <a:pt x="95" y="8"/>
                  </a:cubicBezTo>
                  <a:cubicBezTo>
                    <a:pt x="86" y="9"/>
                    <a:pt x="78" y="9"/>
                    <a:pt x="70" y="9"/>
                  </a:cubicBezTo>
                  <a:cubicBezTo>
                    <a:pt x="63" y="9"/>
                    <a:pt x="56" y="8"/>
                    <a:pt x="49" y="8"/>
                  </a:cubicBezTo>
                  <a:cubicBezTo>
                    <a:pt x="39" y="8"/>
                    <a:pt x="30" y="7"/>
                    <a:pt x="21" y="7"/>
                  </a:cubicBezTo>
                  <a:cubicBezTo>
                    <a:pt x="17" y="7"/>
                    <a:pt x="15" y="10"/>
                    <a:pt x="12" y="12"/>
                  </a:cubicBezTo>
                  <a:cubicBezTo>
                    <a:pt x="11" y="13"/>
                    <a:pt x="9" y="15"/>
                    <a:pt x="9" y="17"/>
                  </a:cubicBezTo>
                  <a:cubicBezTo>
                    <a:pt x="8" y="27"/>
                    <a:pt x="7" y="38"/>
                    <a:pt x="8" y="48"/>
                  </a:cubicBezTo>
                  <a:cubicBezTo>
                    <a:pt x="8" y="60"/>
                    <a:pt x="9" y="73"/>
                    <a:pt x="10" y="85"/>
                  </a:cubicBezTo>
                  <a:cubicBezTo>
                    <a:pt x="10" y="89"/>
                    <a:pt x="10" y="94"/>
                    <a:pt x="10" y="98"/>
                  </a:cubicBezTo>
                  <a:cubicBezTo>
                    <a:pt x="10" y="106"/>
                    <a:pt x="10" y="113"/>
                    <a:pt x="10" y="120"/>
                  </a:cubicBezTo>
                  <a:cubicBezTo>
                    <a:pt x="10" y="122"/>
                    <a:pt x="11" y="123"/>
                    <a:pt x="12" y="125"/>
                  </a:cubicBezTo>
                  <a:cubicBezTo>
                    <a:pt x="17" y="126"/>
                    <a:pt x="22" y="126"/>
                    <a:pt x="27" y="125"/>
                  </a:cubicBezTo>
                  <a:cubicBezTo>
                    <a:pt x="31" y="125"/>
                    <a:pt x="36" y="124"/>
                    <a:pt x="40" y="124"/>
                  </a:cubicBezTo>
                  <a:cubicBezTo>
                    <a:pt x="44" y="124"/>
                    <a:pt x="46" y="127"/>
                    <a:pt x="45" y="131"/>
                  </a:cubicBezTo>
                  <a:cubicBezTo>
                    <a:pt x="44" y="133"/>
                    <a:pt x="43" y="134"/>
                    <a:pt x="43" y="135"/>
                  </a:cubicBezTo>
                  <a:cubicBezTo>
                    <a:pt x="41" y="139"/>
                    <a:pt x="39" y="143"/>
                    <a:pt x="37" y="147"/>
                  </a:cubicBezTo>
                  <a:cubicBezTo>
                    <a:pt x="33" y="158"/>
                    <a:pt x="27" y="169"/>
                    <a:pt x="21" y="179"/>
                  </a:cubicBezTo>
                  <a:cubicBezTo>
                    <a:pt x="20" y="181"/>
                    <a:pt x="20" y="182"/>
                    <a:pt x="22" y="183"/>
                  </a:cubicBezTo>
                  <a:cubicBezTo>
                    <a:pt x="30" y="180"/>
                    <a:pt x="37" y="175"/>
                    <a:pt x="43" y="169"/>
                  </a:cubicBezTo>
                  <a:cubicBezTo>
                    <a:pt x="51" y="159"/>
                    <a:pt x="58" y="149"/>
                    <a:pt x="66" y="140"/>
                  </a:cubicBezTo>
                  <a:cubicBezTo>
                    <a:pt x="70" y="135"/>
                    <a:pt x="73" y="130"/>
                    <a:pt x="77" y="128"/>
                  </a:cubicBezTo>
                  <a:cubicBezTo>
                    <a:pt x="83" y="129"/>
                    <a:pt x="87" y="130"/>
                    <a:pt x="92" y="130"/>
                  </a:cubicBezTo>
                  <a:cubicBezTo>
                    <a:pt x="102" y="130"/>
                    <a:pt x="112" y="130"/>
                    <a:pt x="122" y="130"/>
                  </a:cubicBezTo>
                  <a:cubicBezTo>
                    <a:pt x="125" y="130"/>
                    <a:pt x="129" y="130"/>
                    <a:pt x="133" y="131"/>
                  </a:cubicBezTo>
                  <a:cubicBezTo>
                    <a:pt x="147" y="133"/>
                    <a:pt x="160" y="133"/>
                    <a:pt x="174" y="132"/>
                  </a:cubicBezTo>
                  <a:cubicBezTo>
                    <a:pt x="182" y="131"/>
                    <a:pt x="189" y="131"/>
                    <a:pt x="197" y="131"/>
                  </a:cubicBezTo>
                  <a:cubicBezTo>
                    <a:pt x="201" y="131"/>
                    <a:pt x="205" y="132"/>
                    <a:pt x="209"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6"/>
            <p:cNvSpPr/>
            <p:nvPr/>
          </p:nvSpPr>
          <p:spPr bwMode="auto">
            <a:xfrm>
              <a:off x="3796" y="2099"/>
              <a:ext cx="22" cy="22"/>
            </a:xfrm>
            <a:custGeom>
              <a:avLst/>
              <a:gdLst>
                <a:gd name="T0" fmla="*/ 6 w 10"/>
                <a:gd name="T1" fmla="*/ 0 h 10"/>
                <a:gd name="T2" fmla="*/ 0 w 10"/>
                <a:gd name="T3" fmla="*/ 6 h 10"/>
                <a:gd name="T4" fmla="*/ 4 w 10"/>
                <a:gd name="T5" fmla="*/ 10 h 10"/>
                <a:gd name="T6" fmla="*/ 10 w 10"/>
                <a:gd name="T7" fmla="*/ 3 h 10"/>
                <a:gd name="T8" fmla="*/ 6 w 10"/>
                <a:gd name="T9" fmla="*/ 0 h 10"/>
              </a:gdLst>
              <a:ahLst/>
              <a:cxnLst>
                <a:cxn ang="0">
                  <a:pos x="T0" y="T1"/>
                </a:cxn>
                <a:cxn ang="0">
                  <a:pos x="T2" y="T3"/>
                </a:cxn>
                <a:cxn ang="0">
                  <a:pos x="T4" y="T5"/>
                </a:cxn>
                <a:cxn ang="0">
                  <a:pos x="T6" y="T7"/>
                </a:cxn>
                <a:cxn ang="0">
                  <a:pos x="T8" y="T9"/>
                </a:cxn>
              </a:cxnLst>
              <a:rect l="0" t="0" r="r" b="b"/>
              <a:pathLst>
                <a:path w="10" h="10">
                  <a:moveTo>
                    <a:pt x="6" y="0"/>
                  </a:moveTo>
                  <a:cubicBezTo>
                    <a:pt x="2" y="0"/>
                    <a:pt x="0" y="2"/>
                    <a:pt x="0" y="6"/>
                  </a:cubicBezTo>
                  <a:cubicBezTo>
                    <a:pt x="0" y="8"/>
                    <a:pt x="2" y="10"/>
                    <a:pt x="4" y="10"/>
                  </a:cubicBezTo>
                  <a:cubicBezTo>
                    <a:pt x="8" y="10"/>
                    <a:pt x="10" y="7"/>
                    <a:pt x="10" y="3"/>
                  </a:cubicBezTo>
                  <a:cubicBezTo>
                    <a:pt x="10" y="1"/>
                    <a:pt x="8"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7"/>
            <p:cNvSpPr/>
            <p:nvPr/>
          </p:nvSpPr>
          <p:spPr bwMode="auto">
            <a:xfrm>
              <a:off x="3911" y="2087"/>
              <a:ext cx="17" cy="27"/>
            </a:xfrm>
            <a:custGeom>
              <a:avLst/>
              <a:gdLst>
                <a:gd name="T0" fmla="*/ 5 w 8"/>
                <a:gd name="T1" fmla="*/ 0 h 13"/>
                <a:gd name="T2" fmla="*/ 0 w 8"/>
                <a:gd name="T3" fmla="*/ 6 h 13"/>
                <a:gd name="T4" fmla="*/ 2 w 8"/>
                <a:gd name="T5" fmla="*/ 12 h 13"/>
                <a:gd name="T6" fmla="*/ 5 w 8"/>
                <a:gd name="T7" fmla="*/ 13 h 13"/>
                <a:gd name="T8" fmla="*/ 7 w 8"/>
                <a:gd name="T9" fmla="*/ 10 h 13"/>
                <a:gd name="T10" fmla="*/ 5 w 8"/>
                <a:gd name="T11" fmla="*/ 0 h 13"/>
              </a:gdLst>
              <a:ahLst/>
              <a:cxnLst>
                <a:cxn ang="0">
                  <a:pos x="T0" y="T1"/>
                </a:cxn>
                <a:cxn ang="0">
                  <a:pos x="T2" y="T3"/>
                </a:cxn>
                <a:cxn ang="0">
                  <a:pos x="T4" y="T5"/>
                </a:cxn>
                <a:cxn ang="0">
                  <a:pos x="T6" y="T7"/>
                </a:cxn>
                <a:cxn ang="0">
                  <a:pos x="T8" y="T9"/>
                </a:cxn>
                <a:cxn ang="0">
                  <a:pos x="T10" y="T11"/>
                </a:cxn>
              </a:cxnLst>
              <a:rect l="0" t="0" r="r" b="b"/>
              <a:pathLst>
                <a:path w="8" h="13">
                  <a:moveTo>
                    <a:pt x="5" y="0"/>
                  </a:moveTo>
                  <a:cubicBezTo>
                    <a:pt x="3" y="2"/>
                    <a:pt x="1" y="4"/>
                    <a:pt x="0" y="6"/>
                  </a:cubicBezTo>
                  <a:cubicBezTo>
                    <a:pt x="0" y="8"/>
                    <a:pt x="0" y="10"/>
                    <a:pt x="2" y="12"/>
                  </a:cubicBezTo>
                  <a:cubicBezTo>
                    <a:pt x="3" y="12"/>
                    <a:pt x="4" y="13"/>
                    <a:pt x="5" y="13"/>
                  </a:cubicBezTo>
                  <a:cubicBezTo>
                    <a:pt x="6" y="13"/>
                    <a:pt x="7" y="11"/>
                    <a:pt x="7" y="10"/>
                  </a:cubicBezTo>
                  <a:cubicBezTo>
                    <a:pt x="8" y="7"/>
                    <a:pt x="8" y="4"/>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
            <p:cNvSpPr/>
            <p:nvPr/>
          </p:nvSpPr>
          <p:spPr bwMode="auto">
            <a:xfrm>
              <a:off x="3684" y="2093"/>
              <a:ext cx="17" cy="23"/>
            </a:xfrm>
            <a:custGeom>
              <a:avLst/>
              <a:gdLst>
                <a:gd name="T0" fmla="*/ 8 w 8"/>
                <a:gd name="T1" fmla="*/ 5 h 11"/>
                <a:gd name="T2" fmla="*/ 7 w 8"/>
                <a:gd name="T3" fmla="*/ 2 h 11"/>
                <a:gd name="T4" fmla="*/ 2 w 8"/>
                <a:gd name="T5" fmla="*/ 3 h 11"/>
                <a:gd name="T6" fmla="*/ 0 w 8"/>
                <a:gd name="T7" fmla="*/ 4 h 11"/>
                <a:gd name="T8" fmla="*/ 2 w 8"/>
                <a:gd name="T9" fmla="*/ 10 h 11"/>
                <a:gd name="T10" fmla="*/ 5 w 8"/>
                <a:gd name="T11" fmla="*/ 11 h 11"/>
                <a:gd name="T12" fmla="*/ 8 w 8"/>
                <a:gd name="T13" fmla="*/ 7 h 11"/>
                <a:gd name="T14" fmla="*/ 8 w 8"/>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8" y="5"/>
                  </a:moveTo>
                  <a:cubicBezTo>
                    <a:pt x="8" y="4"/>
                    <a:pt x="8" y="2"/>
                    <a:pt x="7" y="2"/>
                  </a:cubicBezTo>
                  <a:cubicBezTo>
                    <a:pt x="5" y="0"/>
                    <a:pt x="3" y="2"/>
                    <a:pt x="2" y="3"/>
                  </a:cubicBezTo>
                  <a:cubicBezTo>
                    <a:pt x="1" y="3"/>
                    <a:pt x="1" y="4"/>
                    <a:pt x="0" y="4"/>
                  </a:cubicBezTo>
                  <a:cubicBezTo>
                    <a:pt x="0" y="6"/>
                    <a:pt x="0" y="8"/>
                    <a:pt x="2" y="10"/>
                  </a:cubicBezTo>
                  <a:cubicBezTo>
                    <a:pt x="3" y="10"/>
                    <a:pt x="4" y="11"/>
                    <a:pt x="5" y="11"/>
                  </a:cubicBezTo>
                  <a:cubicBezTo>
                    <a:pt x="7" y="11"/>
                    <a:pt x="8" y="9"/>
                    <a:pt x="8" y="7"/>
                  </a:cubicBezTo>
                  <a:cubicBezTo>
                    <a:pt x="8" y="7"/>
                    <a:pt x="8" y="6"/>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9"/>
            <p:cNvSpPr/>
            <p:nvPr/>
          </p:nvSpPr>
          <p:spPr bwMode="auto">
            <a:xfrm>
              <a:off x="3796" y="2099"/>
              <a:ext cx="22" cy="22"/>
            </a:xfrm>
            <a:custGeom>
              <a:avLst/>
              <a:gdLst>
                <a:gd name="T0" fmla="*/ 6 w 10"/>
                <a:gd name="T1" fmla="*/ 0 h 10"/>
                <a:gd name="T2" fmla="*/ 10 w 10"/>
                <a:gd name="T3" fmla="*/ 3 h 10"/>
                <a:gd name="T4" fmla="*/ 4 w 10"/>
                <a:gd name="T5" fmla="*/ 10 h 10"/>
                <a:gd name="T6" fmla="*/ 0 w 10"/>
                <a:gd name="T7" fmla="*/ 6 h 10"/>
                <a:gd name="T8" fmla="*/ 6 w 10"/>
                <a:gd name="T9" fmla="*/ 0 h 10"/>
              </a:gdLst>
              <a:ahLst/>
              <a:cxnLst>
                <a:cxn ang="0">
                  <a:pos x="T0" y="T1"/>
                </a:cxn>
                <a:cxn ang="0">
                  <a:pos x="T2" y="T3"/>
                </a:cxn>
                <a:cxn ang="0">
                  <a:pos x="T4" y="T5"/>
                </a:cxn>
                <a:cxn ang="0">
                  <a:pos x="T6" y="T7"/>
                </a:cxn>
                <a:cxn ang="0">
                  <a:pos x="T8" y="T9"/>
                </a:cxn>
              </a:cxnLst>
              <a:rect l="0" t="0" r="r" b="b"/>
              <a:pathLst>
                <a:path w="10" h="10">
                  <a:moveTo>
                    <a:pt x="6" y="0"/>
                  </a:moveTo>
                  <a:cubicBezTo>
                    <a:pt x="8" y="0"/>
                    <a:pt x="10" y="1"/>
                    <a:pt x="10" y="3"/>
                  </a:cubicBezTo>
                  <a:cubicBezTo>
                    <a:pt x="10" y="7"/>
                    <a:pt x="8" y="10"/>
                    <a:pt x="4" y="10"/>
                  </a:cubicBezTo>
                  <a:cubicBezTo>
                    <a:pt x="2" y="10"/>
                    <a:pt x="0" y="8"/>
                    <a:pt x="0" y="6"/>
                  </a:cubicBezTo>
                  <a:cubicBezTo>
                    <a:pt x="0" y="2"/>
                    <a:pt x="2"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0"/>
            <p:cNvSpPr/>
            <p:nvPr/>
          </p:nvSpPr>
          <p:spPr bwMode="auto">
            <a:xfrm>
              <a:off x="3911" y="2087"/>
              <a:ext cx="17" cy="27"/>
            </a:xfrm>
            <a:custGeom>
              <a:avLst/>
              <a:gdLst>
                <a:gd name="T0" fmla="*/ 5 w 8"/>
                <a:gd name="T1" fmla="*/ 0 h 13"/>
                <a:gd name="T2" fmla="*/ 7 w 8"/>
                <a:gd name="T3" fmla="*/ 10 h 13"/>
                <a:gd name="T4" fmla="*/ 5 w 8"/>
                <a:gd name="T5" fmla="*/ 13 h 13"/>
                <a:gd name="T6" fmla="*/ 2 w 8"/>
                <a:gd name="T7" fmla="*/ 12 h 13"/>
                <a:gd name="T8" fmla="*/ 0 w 8"/>
                <a:gd name="T9" fmla="*/ 6 h 13"/>
                <a:gd name="T10" fmla="*/ 5 w 8"/>
                <a:gd name="T11" fmla="*/ 0 h 13"/>
              </a:gdLst>
              <a:ahLst/>
              <a:cxnLst>
                <a:cxn ang="0">
                  <a:pos x="T0" y="T1"/>
                </a:cxn>
                <a:cxn ang="0">
                  <a:pos x="T2" y="T3"/>
                </a:cxn>
                <a:cxn ang="0">
                  <a:pos x="T4" y="T5"/>
                </a:cxn>
                <a:cxn ang="0">
                  <a:pos x="T6" y="T7"/>
                </a:cxn>
                <a:cxn ang="0">
                  <a:pos x="T8" y="T9"/>
                </a:cxn>
                <a:cxn ang="0">
                  <a:pos x="T10" y="T11"/>
                </a:cxn>
              </a:cxnLst>
              <a:rect l="0" t="0" r="r" b="b"/>
              <a:pathLst>
                <a:path w="8" h="13">
                  <a:moveTo>
                    <a:pt x="5" y="0"/>
                  </a:moveTo>
                  <a:cubicBezTo>
                    <a:pt x="8" y="4"/>
                    <a:pt x="8" y="7"/>
                    <a:pt x="7" y="10"/>
                  </a:cubicBezTo>
                  <a:cubicBezTo>
                    <a:pt x="7" y="11"/>
                    <a:pt x="6" y="13"/>
                    <a:pt x="5" y="13"/>
                  </a:cubicBezTo>
                  <a:cubicBezTo>
                    <a:pt x="4" y="13"/>
                    <a:pt x="3" y="12"/>
                    <a:pt x="2" y="12"/>
                  </a:cubicBezTo>
                  <a:cubicBezTo>
                    <a:pt x="0" y="10"/>
                    <a:pt x="0" y="8"/>
                    <a:pt x="0" y="6"/>
                  </a:cubicBezTo>
                  <a:cubicBezTo>
                    <a:pt x="1" y="4"/>
                    <a:pt x="3"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1"/>
            <p:cNvSpPr/>
            <p:nvPr/>
          </p:nvSpPr>
          <p:spPr bwMode="auto">
            <a:xfrm>
              <a:off x="3684" y="2093"/>
              <a:ext cx="17" cy="23"/>
            </a:xfrm>
            <a:custGeom>
              <a:avLst/>
              <a:gdLst>
                <a:gd name="T0" fmla="*/ 8 w 8"/>
                <a:gd name="T1" fmla="*/ 5 h 11"/>
                <a:gd name="T2" fmla="*/ 8 w 8"/>
                <a:gd name="T3" fmla="*/ 7 h 11"/>
                <a:gd name="T4" fmla="*/ 5 w 8"/>
                <a:gd name="T5" fmla="*/ 11 h 11"/>
                <a:gd name="T6" fmla="*/ 2 w 8"/>
                <a:gd name="T7" fmla="*/ 10 h 11"/>
                <a:gd name="T8" fmla="*/ 0 w 8"/>
                <a:gd name="T9" fmla="*/ 4 h 11"/>
                <a:gd name="T10" fmla="*/ 2 w 8"/>
                <a:gd name="T11" fmla="*/ 3 h 11"/>
                <a:gd name="T12" fmla="*/ 7 w 8"/>
                <a:gd name="T13" fmla="*/ 2 h 11"/>
                <a:gd name="T14" fmla="*/ 8 w 8"/>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8" y="5"/>
                  </a:moveTo>
                  <a:cubicBezTo>
                    <a:pt x="8" y="6"/>
                    <a:pt x="8" y="7"/>
                    <a:pt x="8" y="7"/>
                  </a:cubicBezTo>
                  <a:cubicBezTo>
                    <a:pt x="8" y="9"/>
                    <a:pt x="7" y="11"/>
                    <a:pt x="5" y="11"/>
                  </a:cubicBezTo>
                  <a:cubicBezTo>
                    <a:pt x="4" y="11"/>
                    <a:pt x="3" y="10"/>
                    <a:pt x="2" y="10"/>
                  </a:cubicBezTo>
                  <a:cubicBezTo>
                    <a:pt x="0" y="8"/>
                    <a:pt x="0" y="6"/>
                    <a:pt x="0" y="4"/>
                  </a:cubicBezTo>
                  <a:cubicBezTo>
                    <a:pt x="1" y="4"/>
                    <a:pt x="1" y="3"/>
                    <a:pt x="2" y="3"/>
                  </a:cubicBezTo>
                  <a:cubicBezTo>
                    <a:pt x="3" y="2"/>
                    <a:pt x="5" y="0"/>
                    <a:pt x="7" y="2"/>
                  </a:cubicBezTo>
                  <a:cubicBezTo>
                    <a:pt x="8" y="2"/>
                    <a:pt x="8" y="4"/>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8" name="TextBox 76"/>
          <p:cNvSpPr txBox="1"/>
          <p:nvPr/>
        </p:nvSpPr>
        <p:spPr>
          <a:xfrm>
            <a:off x="1733222" y="4719600"/>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39" name="文本框 38"/>
          <p:cNvSpPr txBox="1"/>
          <p:nvPr/>
        </p:nvSpPr>
        <p:spPr>
          <a:xfrm>
            <a:off x="1733222" y="5088932"/>
            <a:ext cx="3088328" cy="752514"/>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grpSp>
        <p:nvGrpSpPr>
          <p:cNvPr id="48" name="Group 4"/>
          <p:cNvGrpSpPr>
            <a:grpSpLocks noChangeAspect="1"/>
          </p:cNvGrpSpPr>
          <p:nvPr/>
        </p:nvGrpSpPr>
        <p:grpSpPr bwMode="auto">
          <a:xfrm>
            <a:off x="7452331" y="3874416"/>
            <a:ext cx="972073" cy="851086"/>
            <a:chOff x="3604" y="1955"/>
            <a:chExt cx="466" cy="408"/>
          </a:xfrm>
          <a:solidFill>
            <a:srgbClr val="35AFA2"/>
          </a:solidFill>
        </p:grpSpPr>
        <p:sp>
          <p:nvSpPr>
            <p:cNvPr id="51" name="Freeform 5"/>
            <p:cNvSpPr>
              <a:spLocks noEditPoints="1"/>
            </p:cNvSpPr>
            <p:nvPr/>
          </p:nvSpPr>
          <p:spPr bwMode="auto">
            <a:xfrm>
              <a:off x="3604" y="1955"/>
              <a:ext cx="466" cy="408"/>
            </a:xfrm>
            <a:custGeom>
              <a:avLst/>
              <a:gdLst>
                <a:gd name="T0" fmla="*/ 209 w 220"/>
                <a:gd name="T1" fmla="*/ 138 h 192"/>
                <a:gd name="T2" fmla="*/ 138 w 220"/>
                <a:gd name="T3" fmla="*/ 136 h 192"/>
                <a:gd name="T4" fmla="*/ 81 w 220"/>
                <a:gd name="T5" fmla="*/ 135 h 192"/>
                <a:gd name="T6" fmla="*/ 70 w 220"/>
                <a:gd name="T7" fmla="*/ 141 h 192"/>
                <a:gd name="T8" fmla="*/ 28 w 220"/>
                <a:gd name="T9" fmla="*/ 186 h 192"/>
                <a:gd name="T10" fmla="*/ 13 w 220"/>
                <a:gd name="T11" fmla="*/ 186 h 192"/>
                <a:gd name="T12" fmla="*/ 37 w 220"/>
                <a:gd name="T13" fmla="*/ 137 h 192"/>
                <a:gd name="T14" fmla="*/ 35 w 220"/>
                <a:gd name="T15" fmla="*/ 130 h 192"/>
                <a:gd name="T16" fmla="*/ 6 w 220"/>
                <a:gd name="T17" fmla="*/ 136 h 192"/>
                <a:gd name="T18" fmla="*/ 3 w 220"/>
                <a:gd name="T19" fmla="*/ 124 h 192"/>
                <a:gd name="T20" fmla="*/ 4 w 220"/>
                <a:gd name="T21" fmla="*/ 112 h 192"/>
                <a:gd name="T22" fmla="*/ 4 w 220"/>
                <a:gd name="T23" fmla="*/ 72 h 192"/>
                <a:gd name="T24" fmla="*/ 9 w 220"/>
                <a:gd name="T25" fmla="*/ 3 h 192"/>
                <a:gd name="T26" fmla="*/ 67 w 220"/>
                <a:gd name="T27" fmla="*/ 4 h 192"/>
                <a:gd name="T28" fmla="*/ 104 w 220"/>
                <a:gd name="T29" fmla="*/ 2 h 192"/>
                <a:gd name="T30" fmla="*/ 188 w 220"/>
                <a:gd name="T31" fmla="*/ 3 h 192"/>
                <a:gd name="T32" fmla="*/ 214 w 220"/>
                <a:gd name="T33" fmla="*/ 2 h 192"/>
                <a:gd name="T34" fmla="*/ 220 w 220"/>
                <a:gd name="T35" fmla="*/ 21 h 192"/>
                <a:gd name="T36" fmla="*/ 216 w 220"/>
                <a:gd name="T37" fmla="*/ 111 h 192"/>
                <a:gd name="T38" fmla="*/ 213 w 220"/>
                <a:gd name="T39" fmla="*/ 138 h 192"/>
                <a:gd name="T40" fmla="*/ 210 w 220"/>
                <a:gd name="T41" fmla="*/ 124 h 192"/>
                <a:gd name="T42" fmla="*/ 214 w 220"/>
                <a:gd name="T43" fmla="*/ 59 h 192"/>
                <a:gd name="T44" fmla="*/ 214 w 220"/>
                <a:gd name="T45" fmla="*/ 14 h 192"/>
                <a:gd name="T46" fmla="*/ 192 w 220"/>
                <a:gd name="T47" fmla="*/ 9 h 192"/>
                <a:gd name="T48" fmla="*/ 95 w 220"/>
                <a:gd name="T49" fmla="*/ 8 h 192"/>
                <a:gd name="T50" fmla="*/ 49 w 220"/>
                <a:gd name="T51" fmla="*/ 8 h 192"/>
                <a:gd name="T52" fmla="*/ 12 w 220"/>
                <a:gd name="T53" fmla="*/ 12 h 192"/>
                <a:gd name="T54" fmla="*/ 8 w 220"/>
                <a:gd name="T55" fmla="*/ 48 h 192"/>
                <a:gd name="T56" fmla="*/ 10 w 220"/>
                <a:gd name="T57" fmla="*/ 98 h 192"/>
                <a:gd name="T58" fmla="*/ 12 w 220"/>
                <a:gd name="T59" fmla="*/ 125 h 192"/>
                <a:gd name="T60" fmla="*/ 40 w 220"/>
                <a:gd name="T61" fmla="*/ 124 h 192"/>
                <a:gd name="T62" fmla="*/ 43 w 220"/>
                <a:gd name="T63" fmla="*/ 135 h 192"/>
                <a:gd name="T64" fmla="*/ 21 w 220"/>
                <a:gd name="T65" fmla="*/ 179 h 192"/>
                <a:gd name="T66" fmla="*/ 43 w 220"/>
                <a:gd name="T67" fmla="*/ 169 h 192"/>
                <a:gd name="T68" fmla="*/ 77 w 220"/>
                <a:gd name="T69" fmla="*/ 128 h 192"/>
                <a:gd name="T70" fmla="*/ 122 w 220"/>
                <a:gd name="T71" fmla="*/ 130 h 192"/>
                <a:gd name="T72" fmla="*/ 174 w 220"/>
                <a:gd name="T73" fmla="*/ 132 h 192"/>
                <a:gd name="T74" fmla="*/ 209 w 220"/>
                <a:gd name="T75" fmla="*/ 12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0" h="192">
                  <a:moveTo>
                    <a:pt x="213" y="138"/>
                  </a:moveTo>
                  <a:cubicBezTo>
                    <a:pt x="211" y="138"/>
                    <a:pt x="210" y="139"/>
                    <a:pt x="209" y="138"/>
                  </a:cubicBezTo>
                  <a:cubicBezTo>
                    <a:pt x="194" y="137"/>
                    <a:pt x="179" y="137"/>
                    <a:pt x="165" y="137"/>
                  </a:cubicBezTo>
                  <a:cubicBezTo>
                    <a:pt x="156" y="137"/>
                    <a:pt x="147" y="137"/>
                    <a:pt x="138" y="136"/>
                  </a:cubicBezTo>
                  <a:cubicBezTo>
                    <a:pt x="129" y="135"/>
                    <a:pt x="121" y="135"/>
                    <a:pt x="112" y="135"/>
                  </a:cubicBezTo>
                  <a:cubicBezTo>
                    <a:pt x="102" y="135"/>
                    <a:pt x="92" y="135"/>
                    <a:pt x="81" y="135"/>
                  </a:cubicBezTo>
                  <a:cubicBezTo>
                    <a:pt x="78" y="135"/>
                    <a:pt x="75" y="136"/>
                    <a:pt x="73" y="139"/>
                  </a:cubicBezTo>
                  <a:cubicBezTo>
                    <a:pt x="72" y="140"/>
                    <a:pt x="71" y="140"/>
                    <a:pt x="70" y="141"/>
                  </a:cubicBezTo>
                  <a:cubicBezTo>
                    <a:pt x="65" y="151"/>
                    <a:pt x="56" y="159"/>
                    <a:pt x="49" y="168"/>
                  </a:cubicBezTo>
                  <a:cubicBezTo>
                    <a:pt x="43" y="176"/>
                    <a:pt x="36" y="182"/>
                    <a:pt x="28" y="186"/>
                  </a:cubicBezTo>
                  <a:cubicBezTo>
                    <a:pt x="23" y="188"/>
                    <a:pt x="20" y="192"/>
                    <a:pt x="14" y="192"/>
                  </a:cubicBezTo>
                  <a:cubicBezTo>
                    <a:pt x="12" y="190"/>
                    <a:pt x="12" y="188"/>
                    <a:pt x="13" y="186"/>
                  </a:cubicBezTo>
                  <a:cubicBezTo>
                    <a:pt x="15" y="180"/>
                    <a:pt x="18" y="175"/>
                    <a:pt x="21" y="170"/>
                  </a:cubicBezTo>
                  <a:cubicBezTo>
                    <a:pt x="27" y="159"/>
                    <a:pt x="33" y="148"/>
                    <a:pt x="37" y="137"/>
                  </a:cubicBezTo>
                  <a:cubicBezTo>
                    <a:pt x="37" y="135"/>
                    <a:pt x="38" y="133"/>
                    <a:pt x="38" y="131"/>
                  </a:cubicBezTo>
                  <a:cubicBezTo>
                    <a:pt x="37" y="130"/>
                    <a:pt x="36" y="130"/>
                    <a:pt x="35" y="130"/>
                  </a:cubicBezTo>
                  <a:cubicBezTo>
                    <a:pt x="27" y="130"/>
                    <a:pt x="19" y="131"/>
                    <a:pt x="10" y="131"/>
                  </a:cubicBezTo>
                  <a:cubicBezTo>
                    <a:pt x="9" y="133"/>
                    <a:pt x="8" y="135"/>
                    <a:pt x="6" y="136"/>
                  </a:cubicBezTo>
                  <a:cubicBezTo>
                    <a:pt x="6" y="136"/>
                    <a:pt x="5" y="136"/>
                    <a:pt x="5" y="136"/>
                  </a:cubicBezTo>
                  <a:cubicBezTo>
                    <a:pt x="2" y="132"/>
                    <a:pt x="0" y="129"/>
                    <a:pt x="3" y="124"/>
                  </a:cubicBezTo>
                  <a:cubicBezTo>
                    <a:pt x="4" y="123"/>
                    <a:pt x="3" y="120"/>
                    <a:pt x="3" y="119"/>
                  </a:cubicBezTo>
                  <a:cubicBezTo>
                    <a:pt x="3" y="116"/>
                    <a:pt x="3" y="114"/>
                    <a:pt x="4" y="112"/>
                  </a:cubicBezTo>
                  <a:cubicBezTo>
                    <a:pt x="7" y="108"/>
                    <a:pt x="7" y="104"/>
                    <a:pt x="6" y="100"/>
                  </a:cubicBezTo>
                  <a:cubicBezTo>
                    <a:pt x="5" y="91"/>
                    <a:pt x="4" y="82"/>
                    <a:pt x="4" y="72"/>
                  </a:cubicBezTo>
                  <a:cubicBezTo>
                    <a:pt x="3" y="50"/>
                    <a:pt x="2" y="27"/>
                    <a:pt x="7" y="5"/>
                  </a:cubicBezTo>
                  <a:cubicBezTo>
                    <a:pt x="7" y="4"/>
                    <a:pt x="8" y="4"/>
                    <a:pt x="9" y="3"/>
                  </a:cubicBezTo>
                  <a:cubicBezTo>
                    <a:pt x="17" y="2"/>
                    <a:pt x="25" y="2"/>
                    <a:pt x="34" y="2"/>
                  </a:cubicBezTo>
                  <a:cubicBezTo>
                    <a:pt x="45" y="3"/>
                    <a:pt x="56" y="4"/>
                    <a:pt x="67" y="4"/>
                  </a:cubicBezTo>
                  <a:cubicBezTo>
                    <a:pt x="70" y="4"/>
                    <a:pt x="72" y="4"/>
                    <a:pt x="74" y="4"/>
                  </a:cubicBezTo>
                  <a:cubicBezTo>
                    <a:pt x="84" y="3"/>
                    <a:pt x="94" y="2"/>
                    <a:pt x="104" y="2"/>
                  </a:cubicBezTo>
                  <a:cubicBezTo>
                    <a:pt x="122" y="1"/>
                    <a:pt x="140" y="0"/>
                    <a:pt x="158" y="2"/>
                  </a:cubicBezTo>
                  <a:cubicBezTo>
                    <a:pt x="168" y="3"/>
                    <a:pt x="178" y="3"/>
                    <a:pt x="188" y="3"/>
                  </a:cubicBezTo>
                  <a:cubicBezTo>
                    <a:pt x="190" y="3"/>
                    <a:pt x="192" y="3"/>
                    <a:pt x="193" y="3"/>
                  </a:cubicBezTo>
                  <a:cubicBezTo>
                    <a:pt x="201" y="5"/>
                    <a:pt x="207" y="4"/>
                    <a:pt x="214" y="2"/>
                  </a:cubicBezTo>
                  <a:cubicBezTo>
                    <a:pt x="215" y="2"/>
                    <a:pt x="215" y="3"/>
                    <a:pt x="217" y="3"/>
                  </a:cubicBezTo>
                  <a:cubicBezTo>
                    <a:pt x="219" y="9"/>
                    <a:pt x="220" y="15"/>
                    <a:pt x="220" y="21"/>
                  </a:cubicBezTo>
                  <a:cubicBezTo>
                    <a:pt x="220" y="36"/>
                    <a:pt x="219" y="52"/>
                    <a:pt x="218" y="67"/>
                  </a:cubicBezTo>
                  <a:cubicBezTo>
                    <a:pt x="217" y="82"/>
                    <a:pt x="216" y="96"/>
                    <a:pt x="216" y="111"/>
                  </a:cubicBezTo>
                  <a:cubicBezTo>
                    <a:pt x="215" y="119"/>
                    <a:pt x="215" y="126"/>
                    <a:pt x="214" y="134"/>
                  </a:cubicBezTo>
                  <a:cubicBezTo>
                    <a:pt x="214" y="135"/>
                    <a:pt x="214" y="136"/>
                    <a:pt x="213" y="138"/>
                  </a:cubicBezTo>
                  <a:close/>
                  <a:moveTo>
                    <a:pt x="209" y="129"/>
                  </a:moveTo>
                  <a:cubicBezTo>
                    <a:pt x="209" y="127"/>
                    <a:pt x="210" y="126"/>
                    <a:pt x="210" y="124"/>
                  </a:cubicBezTo>
                  <a:cubicBezTo>
                    <a:pt x="211" y="110"/>
                    <a:pt x="212" y="96"/>
                    <a:pt x="213" y="82"/>
                  </a:cubicBezTo>
                  <a:cubicBezTo>
                    <a:pt x="213" y="74"/>
                    <a:pt x="214" y="66"/>
                    <a:pt x="214" y="59"/>
                  </a:cubicBezTo>
                  <a:cubicBezTo>
                    <a:pt x="215" y="47"/>
                    <a:pt x="215" y="34"/>
                    <a:pt x="215" y="22"/>
                  </a:cubicBezTo>
                  <a:cubicBezTo>
                    <a:pt x="215" y="20"/>
                    <a:pt x="215" y="17"/>
                    <a:pt x="214" y="14"/>
                  </a:cubicBezTo>
                  <a:cubicBezTo>
                    <a:pt x="213" y="9"/>
                    <a:pt x="211" y="8"/>
                    <a:pt x="206" y="8"/>
                  </a:cubicBezTo>
                  <a:cubicBezTo>
                    <a:pt x="202" y="9"/>
                    <a:pt x="197" y="10"/>
                    <a:pt x="192" y="9"/>
                  </a:cubicBezTo>
                  <a:cubicBezTo>
                    <a:pt x="176" y="7"/>
                    <a:pt x="160" y="7"/>
                    <a:pt x="144" y="6"/>
                  </a:cubicBezTo>
                  <a:cubicBezTo>
                    <a:pt x="128" y="5"/>
                    <a:pt x="111" y="6"/>
                    <a:pt x="95" y="8"/>
                  </a:cubicBezTo>
                  <a:cubicBezTo>
                    <a:pt x="86" y="9"/>
                    <a:pt x="78" y="9"/>
                    <a:pt x="70" y="9"/>
                  </a:cubicBezTo>
                  <a:cubicBezTo>
                    <a:pt x="63" y="9"/>
                    <a:pt x="56" y="8"/>
                    <a:pt x="49" y="8"/>
                  </a:cubicBezTo>
                  <a:cubicBezTo>
                    <a:pt x="39" y="8"/>
                    <a:pt x="30" y="7"/>
                    <a:pt x="21" y="7"/>
                  </a:cubicBezTo>
                  <a:cubicBezTo>
                    <a:pt x="17" y="7"/>
                    <a:pt x="15" y="10"/>
                    <a:pt x="12" y="12"/>
                  </a:cubicBezTo>
                  <a:cubicBezTo>
                    <a:pt x="11" y="13"/>
                    <a:pt x="9" y="15"/>
                    <a:pt x="9" y="17"/>
                  </a:cubicBezTo>
                  <a:cubicBezTo>
                    <a:pt x="8" y="27"/>
                    <a:pt x="7" y="38"/>
                    <a:pt x="8" y="48"/>
                  </a:cubicBezTo>
                  <a:cubicBezTo>
                    <a:pt x="8" y="60"/>
                    <a:pt x="9" y="73"/>
                    <a:pt x="10" y="85"/>
                  </a:cubicBezTo>
                  <a:cubicBezTo>
                    <a:pt x="10" y="89"/>
                    <a:pt x="10" y="94"/>
                    <a:pt x="10" y="98"/>
                  </a:cubicBezTo>
                  <a:cubicBezTo>
                    <a:pt x="10" y="106"/>
                    <a:pt x="10" y="113"/>
                    <a:pt x="10" y="120"/>
                  </a:cubicBezTo>
                  <a:cubicBezTo>
                    <a:pt x="10" y="122"/>
                    <a:pt x="11" y="123"/>
                    <a:pt x="12" y="125"/>
                  </a:cubicBezTo>
                  <a:cubicBezTo>
                    <a:pt x="17" y="126"/>
                    <a:pt x="22" y="126"/>
                    <a:pt x="27" y="125"/>
                  </a:cubicBezTo>
                  <a:cubicBezTo>
                    <a:pt x="31" y="125"/>
                    <a:pt x="36" y="124"/>
                    <a:pt x="40" y="124"/>
                  </a:cubicBezTo>
                  <a:cubicBezTo>
                    <a:pt x="44" y="124"/>
                    <a:pt x="46" y="127"/>
                    <a:pt x="45" y="131"/>
                  </a:cubicBezTo>
                  <a:cubicBezTo>
                    <a:pt x="44" y="133"/>
                    <a:pt x="43" y="134"/>
                    <a:pt x="43" y="135"/>
                  </a:cubicBezTo>
                  <a:cubicBezTo>
                    <a:pt x="41" y="139"/>
                    <a:pt x="39" y="143"/>
                    <a:pt x="37" y="147"/>
                  </a:cubicBezTo>
                  <a:cubicBezTo>
                    <a:pt x="33" y="158"/>
                    <a:pt x="27" y="169"/>
                    <a:pt x="21" y="179"/>
                  </a:cubicBezTo>
                  <a:cubicBezTo>
                    <a:pt x="20" y="181"/>
                    <a:pt x="20" y="182"/>
                    <a:pt x="22" y="183"/>
                  </a:cubicBezTo>
                  <a:cubicBezTo>
                    <a:pt x="30" y="180"/>
                    <a:pt x="37" y="175"/>
                    <a:pt x="43" y="169"/>
                  </a:cubicBezTo>
                  <a:cubicBezTo>
                    <a:pt x="51" y="159"/>
                    <a:pt x="58" y="149"/>
                    <a:pt x="66" y="140"/>
                  </a:cubicBezTo>
                  <a:cubicBezTo>
                    <a:pt x="70" y="135"/>
                    <a:pt x="73" y="130"/>
                    <a:pt x="77" y="128"/>
                  </a:cubicBezTo>
                  <a:cubicBezTo>
                    <a:pt x="83" y="129"/>
                    <a:pt x="87" y="130"/>
                    <a:pt x="92" y="130"/>
                  </a:cubicBezTo>
                  <a:cubicBezTo>
                    <a:pt x="102" y="130"/>
                    <a:pt x="112" y="130"/>
                    <a:pt x="122" y="130"/>
                  </a:cubicBezTo>
                  <a:cubicBezTo>
                    <a:pt x="125" y="130"/>
                    <a:pt x="129" y="130"/>
                    <a:pt x="133" y="131"/>
                  </a:cubicBezTo>
                  <a:cubicBezTo>
                    <a:pt x="147" y="133"/>
                    <a:pt x="160" y="133"/>
                    <a:pt x="174" y="132"/>
                  </a:cubicBezTo>
                  <a:cubicBezTo>
                    <a:pt x="182" y="131"/>
                    <a:pt x="189" y="131"/>
                    <a:pt x="197" y="131"/>
                  </a:cubicBezTo>
                  <a:cubicBezTo>
                    <a:pt x="201" y="131"/>
                    <a:pt x="205" y="132"/>
                    <a:pt x="209"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6"/>
            <p:cNvSpPr/>
            <p:nvPr/>
          </p:nvSpPr>
          <p:spPr bwMode="auto">
            <a:xfrm>
              <a:off x="3796" y="2099"/>
              <a:ext cx="22" cy="22"/>
            </a:xfrm>
            <a:custGeom>
              <a:avLst/>
              <a:gdLst>
                <a:gd name="T0" fmla="*/ 6 w 10"/>
                <a:gd name="T1" fmla="*/ 0 h 10"/>
                <a:gd name="T2" fmla="*/ 0 w 10"/>
                <a:gd name="T3" fmla="*/ 6 h 10"/>
                <a:gd name="T4" fmla="*/ 4 w 10"/>
                <a:gd name="T5" fmla="*/ 10 h 10"/>
                <a:gd name="T6" fmla="*/ 10 w 10"/>
                <a:gd name="T7" fmla="*/ 3 h 10"/>
                <a:gd name="T8" fmla="*/ 6 w 10"/>
                <a:gd name="T9" fmla="*/ 0 h 10"/>
              </a:gdLst>
              <a:ahLst/>
              <a:cxnLst>
                <a:cxn ang="0">
                  <a:pos x="T0" y="T1"/>
                </a:cxn>
                <a:cxn ang="0">
                  <a:pos x="T2" y="T3"/>
                </a:cxn>
                <a:cxn ang="0">
                  <a:pos x="T4" y="T5"/>
                </a:cxn>
                <a:cxn ang="0">
                  <a:pos x="T6" y="T7"/>
                </a:cxn>
                <a:cxn ang="0">
                  <a:pos x="T8" y="T9"/>
                </a:cxn>
              </a:cxnLst>
              <a:rect l="0" t="0" r="r" b="b"/>
              <a:pathLst>
                <a:path w="10" h="10">
                  <a:moveTo>
                    <a:pt x="6" y="0"/>
                  </a:moveTo>
                  <a:cubicBezTo>
                    <a:pt x="2" y="0"/>
                    <a:pt x="0" y="2"/>
                    <a:pt x="0" y="6"/>
                  </a:cubicBezTo>
                  <a:cubicBezTo>
                    <a:pt x="0" y="8"/>
                    <a:pt x="2" y="10"/>
                    <a:pt x="4" y="10"/>
                  </a:cubicBezTo>
                  <a:cubicBezTo>
                    <a:pt x="8" y="10"/>
                    <a:pt x="10" y="7"/>
                    <a:pt x="10" y="3"/>
                  </a:cubicBezTo>
                  <a:cubicBezTo>
                    <a:pt x="10" y="1"/>
                    <a:pt x="8"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7"/>
            <p:cNvSpPr/>
            <p:nvPr/>
          </p:nvSpPr>
          <p:spPr bwMode="auto">
            <a:xfrm>
              <a:off x="3911" y="2087"/>
              <a:ext cx="17" cy="27"/>
            </a:xfrm>
            <a:custGeom>
              <a:avLst/>
              <a:gdLst>
                <a:gd name="T0" fmla="*/ 5 w 8"/>
                <a:gd name="T1" fmla="*/ 0 h 13"/>
                <a:gd name="T2" fmla="*/ 0 w 8"/>
                <a:gd name="T3" fmla="*/ 6 h 13"/>
                <a:gd name="T4" fmla="*/ 2 w 8"/>
                <a:gd name="T5" fmla="*/ 12 h 13"/>
                <a:gd name="T6" fmla="*/ 5 w 8"/>
                <a:gd name="T7" fmla="*/ 13 h 13"/>
                <a:gd name="T8" fmla="*/ 7 w 8"/>
                <a:gd name="T9" fmla="*/ 10 h 13"/>
                <a:gd name="T10" fmla="*/ 5 w 8"/>
                <a:gd name="T11" fmla="*/ 0 h 13"/>
              </a:gdLst>
              <a:ahLst/>
              <a:cxnLst>
                <a:cxn ang="0">
                  <a:pos x="T0" y="T1"/>
                </a:cxn>
                <a:cxn ang="0">
                  <a:pos x="T2" y="T3"/>
                </a:cxn>
                <a:cxn ang="0">
                  <a:pos x="T4" y="T5"/>
                </a:cxn>
                <a:cxn ang="0">
                  <a:pos x="T6" y="T7"/>
                </a:cxn>
                <a:cxn ang="0">
                  <a:pos x="T8" y="T9"/>
                </a:cxn>
                <a:cxn ang="0">
                  <a:pos x="T10" y="T11"/>
                </a:cxn>
              </a:cxnLst>
              <a:rect l="0" t="0" r="r" b="b"/>
              <a:pathLst>
                <a:path w="8" h="13">
                  <a:moveTo>
                    <a:pt x="5" y="0"/>
                  </a:moveTo>
                  <a:cubicBezTo>
                    <a:pt x="3" y="2"/>
                    <a:pt x="1" y="4"/>
                    <a:pt x="0" y="6"/>
                  </a:cubicBezTo>
                  <a:cubicBezTo>
                    <a:pt x="0" y="8"/>
                    <a:pt x="0" y="10"/>
                    <a:pt x="2" y="12"/>
                  </a:cubicBezTo>
                  <a:cubicBezTo>
                    <a:pt x="3" y="12"/>
                    <a:pt x="4" y="13"/>
                    <a:pt x="5" y="13"/>
                  </a:cubicBezTo>
                  <a:cubicBezTo>
                    <a:pt x="6" y="13"/>
                    <a:pt x="7" y="11"/>
                    <a:pt x="7" y="10"/>
                  </a:cubicBezTo>
                  <a:cubicBezTo>
                    <a:pt x="8" y="7"/>
                    <a:pt x="8" y="4"/>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8"/>
            <p:cNvSpPr/>
            <p:nvPr/>
          </p:nvSpPr>
          <p:spPr bwMode="auto">
            <a:xfrm>
              <a:off x="3684" y="2093"/>
              <a:ext cx="17" cy="23"/>
            </a:xfrm>
            <a:custGeom>
              <a:avLst/>
              <a:gdLst>
                <a:gd name="T0" fmla="*/ 8 w 8"/>
                <a:gd name="T1" fmla="*/ 5 h 11"/>
                <a:gd name="T2" fmla="*/ 7 w 8"/>
                <a:gd name="T3" fmla="*/ 2 h 11"/>
                <a:gd name="T4" fmla="*/ 2 w 8"/>
                <a:gd name="T5" fmla="*/ 3 h 11"/>
                <a:gd name="T6" fmla="*/ 0 w 8"/>
                <a:gd name="T7" fmla="*/ 4 h 11"/>
                <a:gd name="T8" fmla="*/ 2 w 8"/>
                <a:gd name="T9" fmla="*/ 10 h 11"/>
                <a:gd name="T10" fmla="*/ 5 w 8"/>
                <a:gd name="T11" fmla="*/ 11 h 11"/>
                <a:gd name="T12" fmla="*/ 8 w 8"/>
                <a:gd name="T13" fmla="*/ 7 h 11"/>
                <a:gd name="T14" fmla="*/ 8 w 8"/>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8" y="5"/>
                  </a:moveTo>
                  <a:cubicBezTo>
                    <a:pt x="8" y="4"/>
                    <a:pt x="8" y="2"/>
                    <a:pt x="7" y="2"/>
                  </a:cubicBezTo>
                  <a:cubicBezTo>
                    <a:pt x="5" y="0"/>
                    <a:pt x="3" y="2"/>
                    <a:pt x="2" y="3"/>
                  </a:cubicBezTo>
                  <a:cubicBezTo>
                    <a:pt x="1" y="3"/>
                    <a:pt x="1" y="4"/>
                    <a:pt x="0" y="4"/>
                  </a:cubicBezTo>
                  <a:cubicBezTo>
                    <a:pt x="0" y="6"/>
                    <a:pt x="0" y="8"/>
                    <a:pt x="2" y="10"/>
                  </a:cubicBezTo>
                  <a:cubicBezTo>
                    <a:pt x="3" y="10"/>
                    <a:pt x="4" y="11"/>
                    <a:pt x="5" y="11"/>
                  </a:cubicBezTo>
                  <a:cubicBezTo>
                    <a:pt x="7" y="11"/>
                    <a:pt x="8" y="9"/>
                    <a:pt x="8" y="7"/>
                  </a:cubicBezTo>
                  <a:cubicBezTo>
                    <a:pt x="8" y="7"/>
                    <a:pt x="8" y="6"/>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
            <p:cNvSpPr/>
            <p:nvPr/>
          </p:nvSpPr>
          <p:spPr bwMode="auto">
            <a:xfrm>
              <a:off x="3796" y="2099"/>
              <a:ext cx="22" cy="22"/>
            </a:xfrm>
            <a:custGeom>
              <a:avLst/>
              <a:gdLst>
                <a:gd name="T0" fmla="*/ 6 w 10"/>
                <a:gd name="T1" fmla="*/ 0 h 10"/>
                <a:gd name="T2" fmla="*/ 10 w 10"/>
                <a:gd name="T3" fmla="*/ 3 h 10"/>
                <a:gd name="T4" fmla="*/ 4 w 10"/>
                <a:gd name="T5" fmla="*/ 10 h 10"/>
                <a:gd name="T6" fmla="*/ 0 w 10"/>
                <a:gd name="T7" fmla="*/ 6 h 10"/>
                <a:gd name="T8" fmla="*/ 6 w 10"/>
                <a:gd name="T9" fmla="*/ 0 h 10"/>
              </a:gdLst>
              <a:ahLst/>
              <a:cxnLst>
                <a:cxn ang="0">
                  <a:pos x="T0" y="T1"/>
                </a:cxn>
                <a:cxn ang="0">
                  <a:pos x="T2" y="T3"/>
                </a:cxn>
                <a:cxn ang="0">
                  <a:pos x="T4" y="T5"/>
                </a:cxn>
                <a:cxn ang="0">
                  <a:pos x="T6" y="T7"/>
                </a:cxn>
                <a:cxn ang="0">
                  <a:pos x="T8" y="T9"/>
                </a:cxn>
              </a:cxnLst>
              <a:rect l="0" t="0" r="r" b="b"/>
              <a:pathLst>
                <a:path w="10" h="10">
                  <a:moveTo>
                    <a:pt x="6" y="0"/>
                  </a:moveTo>
                  <a:cubicBezTo>
                    <a:pt x="8" y="0"/>
                    <a:pt x="10" y="1"/>
                    <a:pt x="10" y="3"/>
                  </a:cubicBezTo>
                  <a:cubicBezTo>
                    <a:pt x="10" y="7"/>
                    <a:pt x="8" y="10"/>
                    <a:pt x="4" y="10"/>
                  </a:cubicBezTo>
                  <a:cubicBezTo>
                    <a:pt x="2" y="10"/>
                    <a:pt x="0" y="8"/>
                    <a:pt x="0" y="6"/>
                  </a:cubicBezTo>
                  <a:cubicBezTo>
                    <a:pt x="0" y="2"/>
                    <a:pt x="2"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
            <p:cNvSpPr/>
            <p:nvPr/>
          </p:nvSpPr>
          <p:spPr bwMode="auto">
            <a:xfrm>
              <a:off x="3911" y="2087"/>
              <a:ext cx="17" cy="27"/>
            </a:xfrm>
            <a:custGeom>
              <a:avLst/>
              <a:gdLst>
                <a:gd name="T0" fmla="*/ 5 w 8"/>
                <a:gd name="T1" fmla="*/ 0 h 13"/>
                <a:gd name="T2" fmla="*/ 7 w 8"/>
                <a:gd name="T3" fmla="*/ 10 h 13"/>
                <a:gd name="T4" fmla="*/ 5 w 8"/>
                <a:gd name="T5" fmla="*/ 13 h 13"/>
                <a:gd name="T6" fmla="*/ 2 w 8"/>
                <a:gd name="T7" fmla="*/ 12 h 13"/>
                <a:gd name="T8" fmla="*/ 0 w 8"/>
                <a:gd name="T9" fmla="*/ 6 h 13"/>
                <a:gd name="T10" fmla="*/ 5 w 8"/>
                <a:gd name="T11" fmla="*/ 0 h 13"/>
              </a:gdLst>
              <a:ahLst/>
              <a:cxnLst>
                <a:cxn ang="0">
                  <a:pos x="T0" y="T1"/>
                </a:cxn>
                <a:cxn ang="0">
                  <a:pos x="T2" y="T3"/>
                </a:cxn>
                <a:cxn ang="0">
                  <a:pos x="T4" y="T5"/>
                </a:cxn>
                <a:cxn ang="0">
                  <a:pos x="T6" y="T7"/>
                </a:cxn>
                <a:cxn ang="0">
                  <a:pos x="T8" y="T9"/>
                </a:cxn>
                <a:cxn ang="0">
                  <a:pos x="T10" y="T11"/>
                </a:cxn>
              </a:cxnLst>
              <a:rect l="0" t="0" r="r" b="b"/>
              <a:pathLst>
                <a:path w="8" h="13">
                  <a:moveTo>
                    <a:pt x="5" y="0"/>
                  </a:moveTo>
                  <a:cubicBezTo>
                    <a:pt x="8" y="4"/>
                    <a:pt x="8" y="7"/>
                    <a:pt x="7" y="10"/>
                  </a:cubicBezTo>
                  <a:cubicBezTo>
                    <a:pt x="7" y="11"/>
                    <a:pt x="6" y="13"/>
                    <a:pt x="5" y="13"/>
                  </a:cubicBezTo>
                  <a:cubicBezTo>
                    <a:pt x="4" y="13"/>
                    <a:pt x="3" y="12"/>
                    <a:pt x="2" y="12"/>
                  </a:cubicBezTo>
                  <a:cubicBezTo>
                    <a:pt x="0" y="10"/>
                    <a:pt x="0" y="8"/>
                    <a:pt x="0" y="6"/>
                  </a:cubicBezTo>
                  <a:cubicBezTo>
                    <a:pt x="1" y="4"/>
                    <a:pt x="3"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
            <p:cNvSpPr/>
            <p:nvPr/>
          </p:nvSpPr>
          <p:spPr bwMode="auto">
            <a:xfrm>
              <a:off x="3684" y="2093"/>
              <a:ext cx="17" cy="23"/>
            </a:xfrm>
            <a:custGeom>
              <a:avLst/>
              <a:gdLst>
                <a:gd name="T0" fmla="*/ 8 w 8"/>
                <a:gd name="T1" fmla="*/ 5 h 11"/>
                <a:gd name="T2" fmla="*/ 8 w 8"/>
                <a:gd name="T3" fmla="*/ 7 h 11"/>
                <a:gd name="T4" fmla="*/ 5 w 8"/>
                <a:gd name="T5" fmla="*/ 11 h 11"/>
                <a:gd name="T6" fmla="*/ 2 w 8"/>
                <a:gd name="T7" fmla="*/ 10 h 11"/>
                <a:gd name="T8" fmla="*/ 0 w 8"/>
                <a:gd name="T9" fmla="*/ 4 h 11"/>
                <a:gd name="T10" fmla="*/ 2 w 8"/>
                <a:gd name="T11" fmla="*/ 3 h 11"/>
                <a:gd name="T12" fmla="*/ 7 w 8"/>
                <a:gd name="T13" fmla="*/ 2 h 11"/>
                <a:gd name="T14" fmla="*/ 8 w 8"/>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8" y="5"/>
                  </a:moveTo>
                  <a:cubicBezTo>
                    <a:pt x="8" y="6"/>
                    <a:pt x="8" y="7"/>
                    <a:pt x="8" y="7"/>
                  </a:cubicBezTo>
                  <a:cubicBezTo>
                    <a:pt x="8" y="9"/>
                    <a:pt x="7" y="11"/>
                    <a:pt x="5" y="11"/>
                  </a:cubicBezTo>
                  <a:cubicBezTo>
                    <a:pt x="4" y="11"/>
                    <a:pt x="3" y="10"/>
                    <a:pt x="2" y="10"/>
                  </a:cubicBezTo>
                  <a:cubicBezTo>
                    <a:pt x="0" y="8"/>
                    <a:pt x="0" y="6"/>
                    <a:pt x="0" y="4"/>
                  </a:cubicBezTo>
                  <a:cubicBezTo>
                    <a:pt x="1" y="4"/>
                    <a:pt x="1" y="3"/>
                    <a:pt x="2" y="3"/>
                  </a:cubicBezTo>
                  <a:cubicBezTo>
                    <a:pt x="3" y="2"/>
                    <a:pt x="5" y="0"/>
                    <a:pt x="7" y="2"/>
                  </a:cubicBezTo>
                  <a:cubicBezTo>
                    <a:pt x="8" y="2"/>
                    <a:pt x="8" y="4"/>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9" name="TextBox 76"/>
          <p:cNvSpPr txBox="1"/>
          <p:nvPr/>
        </p:nvSpPr>
        <p:spPr>
          <a:xfrm>
            <a:off x="7370450" y="4719600"/>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50" name="文本框 49"/>
          <p:cNvSpPr txBox="1"/>
          <p:nvPr/>
        </p:nvSpPr>
        <p:spPr>
          <a:xfrm>
            <a:off x="7370450" y="5088932"/>
            <a:ext cx="3088328" cy="752514"/>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7" name="文本框 16"/>
          <p:cNvSpPr txBox="1"/>
          <p:nvPr/>
        </p:nvSpPr>
        <p:spPr>
          <a:xfrm>
            <a:off x="1202013" y="4472920"/>
            <a:ext cx="4804271" cy="75251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30000"/>
              </a:lnSpc>
              <a:spcBef>
                <a:spcPts val="0"/>
              </a:spcBef>
              <a:spcAft>
                <a:spcPts val="0"/>
              </a:spcAft>
              <a:buClrTx/>
              <a:buSzTx/>
              <a:buFontTx/>
              <a:buNone/>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Fresh business general template</a:t>
            </a:r>
          </a:p>
          <a:p>
            <a:pPr marL="0" marR="0" lvl="0" indent="0" algn="l" defTabSz="914400" rtl="0" eaLnBrk="1" fontAlgn="auto" latinLnBrk="0" hangingPunct="1">
              <a:lnSpc>
                <a:spcPct val="130000"/>
              </a:lnSpc>
              <a:spcBef>
                <a:spcPts val="0"/>
              </a:spcBef>
              <a:spcAft>
                <a:spcPts val="0"/>
              </a:spcAft>
              <a:buClrTx/>
              <a:buSzTx/>
              <a:buFontTx/>
              <a:buNone/>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Applicable to enterprise introduction, summary report, sales marketing, chart </a:t>
            </a:r>
            <a:r>
              <a:rPr kumimoji="0" lang="en-US" altLang="zh-CN" sz="1100" b="0" i="0" u="none" strike="noStrike" kern="1200" cap="none" spc="0" normalizeH="0" baseline="0" noProof="0" dirty="0" err="1">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dataa</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endParaRPr>
          </a:p>
        </p:txBody>
      </p:sp>
      <p:sp>
        <p:nvSpPr>
          <p:cNvPr id="18" name="矩形 17"/>
          <p:cNvSpPr/>
          <p:nvPr/>
        </p:nvSpPr>
        <p:spPr>
          <a:xfrm>
            <a:off x="1202013" y="4062448"/>
            <a:ext cx="3152979" cy="400110"/>
          </a:xfrm>
          <a:prstGeom prst="rect">
            <a:avLst/>
          </a:prstGeom>
        </p:spPr>
        <p:txBody>
          <a:bodyPr wrap="none">
            <a:spAutoFit/>
          </a:bodyPr>
          <a:lstStyle/>
          <a:p>
            <a:pPr marL="0" marR="0" lvl="0" indent="0" algn="l" defTabSz="914400" rtl="0" eaLnBrk="1" fontAlgn="auto" latinLnBrk="0" hangingPunct="1">
              <a:lnSpc>
                <a:spcPct val="100000"/>
              </a:lnSpc>
              <a:spcBef>
                <a:spcPct val="0"/>
              </a:spcBef>
              <a:spcAft>
                <a:spcPts val="0"/>
              </a:spcAft>
              <a:buClrTx/>
              <a:buSzTx/>
              <a:buFontTx/>
              <a:buNone/>
              <a:defRPr/>
            </a:pPr>
            <a:r>
              <a:rPr kumimoji="0" lang="en-US" altLang="zh-CN" sz="20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Please add the title here</a:t>
            </a:r>
          </a:p>
        </p:txBody>
      </p:sp>
      <p:sp>
        <p:nvSpPr>
          <p:cNvPr id="19" name="TextBox 76"/>
          <p:cNvSpPr txBox="1"/>
          <p:nvPr/>
        </p:nvSpPr>
        <p:spPr>
          <a:xfrm>
            <a:off x="1202013" y="3528866"/>
            <a:ext cx="3545903"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8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rPr>
              <a:t>请在此添加标题</a:t>
            </a:r>
          </a:p>
        </p:txBody>
      </p:sp>
      <p:sp>
        <p:nvSpPr>
          <p:cNvPr id="20" name="TextBox 76"/>
          <p:cNvSpPr txBox="1"/>
          <p:nvPr/>
        </p:nvSpPr>
        <p:spPr>
          <a:xfrm>
            <a:off x="1197250" y="2687507"/>
            <a:ext cx="2946640"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4800" b="0" i="0" u="none" strike="noStrike" kern="1200" cap="none" spc="0" normalizeH="0" baseline="0" noProof="0" dirty="0">
                <a:ln>
                  <a:noFill/>
                </a:ln>
                <a:solidFill>
                  <a:srgbClr val="35AFA2"/>
                </a:solidFill>
                <a:effectLst/>
                <a:uLnTx/>
                <a:uFillTx/>
                <a:latin typeface="方正卡通简体" panose="03000509000000000000" pitchFamily="65" charset="-122"/>
                <a:ea typeface="方正卡通简体" panose="03000509000000000000" pitchFamily="65" charset="-122"/>
                <a:cs typeface="+mn-cs"/>
              </a:rPr>
              <a:t>Part   .03</a:t>
            </a:r>
            <a:endParaRPr kumimoji="0" lang="zh-CN" altLang="en-US" sz="4800" b="0" i="0" u="none" strike="noStrike" kern="1200" cap="none" spc="0" normalizeH="0" baseline="0" noProof="0" dirty="0">
              <a:ln>
                <a:noFill/>
              </a:ln>
              <a:solidFill>
                <a:srgbClr val="35AFA2"/>
              </a:solidFill>
              <a:effectLst/>
              <a:uLnTx/>
              <a:uFillTx/>
              <a:latin typeface="方正卡通简体" panose="03000509000000000000" pitchFamily="65" charset="-122"/>
              <a:ea typeface="方正卡通简体" panose="03000509000000000000" pitchFamily="65" charset="-122"/>
              <a:cs typeface="+mn-cs"/>
            </a:endParaRPr>
          </a:p>
        </p:txBody>
      </p:sp>
      <p:grpSp>
        <p:nvGrpSpPr>
          <p:cNvPr id="21" name="组合 20"/>
          <p:cNvGrpSpPr/>
          <p:nvPr/>
        </p:nvGrpSpPr>
        <p:grpSpPr>
          <a:xfrm>
            <a:off x="7025274" y="1366886"/>
            <a:ext cx="3495865" cy="3975997"/>
            <a:chOff x="2517835" y="2308568"/>
            <a:chExt cx="2609729" cy="2968157"/>
          </a:xfrm>
          <a:solidFill>
            <a:srgbClr val="35AFA2"/>
          </a:solidFill>
        </p:grpSpPr>
        <p:sp>
          <p:nvSpPr>
            <p:cNvPr id="22" name="Freeform 5"/>
            <p:cNvSpPr>
              <a:spLocks noEditPoints="1"/>
            </p:cNvSpPr>
            <p:nvPr/>
          </p:nvSpPr>
          <p:spPr bwMode="auto">
            <a:xfrm rot="1151545">
              <a:off x="2581831" y="2546741"/>
              <a:ext cx="2041875" cy="2729984"/>
            </a:xfrm>
            <a:custGeom>
              <a:avLst/>
              <a:gdLst>
                <a:gd name="T0" fmla="*/ 492 w 868"/>
                <a:gd name="T1" fmla="*/ 1 h 1159"/>
                <a:gd name="T2" fmla="*/ 262 w 868"/>
                <a:gd name="T3" fmla="*/ 751 h 1159"/>
                <a:gd name="T4" fmla="*/ 453 w 868"/>
                <a:gd name="T5" fmla="*/ 921 h 1159"/>
                <a:gd name="T6" fmla="*/ 574 w 868"/>
                <a:gd name="T7" fmla="*/ 1127 h 1159"/>
                <a:gd name="T8" fmla="*/ 792 w 868"/>
                <a:gd name="T9" fmla="*/ 970 h 1159"/>
                <a:gd name="T10" fmla="*/ 787 w 868"/>
                <a:gd name="T11" fmla="*/ 621 h 1159"/>
                <a:gd name="T12" fmla="*/ 453 w 868"/>
                <a:gd name="T13" fmla="*/ 942 h 1159"/>
                <a:gd name="T14" fmla="*/ 454 w 868"/>
                <a:gd name="T15" fmla="*/ 955 h 1159"/>
                <a:gd name="T16" fmla="*/ 485 w 868"/>
                <a:gd name="T17" fmla="*/ 1026 h 1159"/>
                <a:gd name="T18" fmla="*/ 484 w 868"/>
                <a:gd name="T19" fmla="*/ 1029 h 1159"/>
                <a:gd name="T20" fmla="*/ 496 w 868"/>
                <a:gd name="T21" fmla="*/ 1045 h 1159"/>
                <a:gd name="T22" fmla="*/ 505 w 868"/>
                <a:gd name="T23" fmla="*/ 1052 h 1159"/>
                <a:gd name="T24" fmla="*/ 515 w 868"/>
                <a:gd name="T25" fmla="*/ 1072 h 1159"/>
                <a:gd name="T26" fmla="*/ 514 w 868"/>
                <a:gd name="T27" fmla="*/ 1080 h 1159"/>
                <a:gd name="T28" fmla="*/ 523 w 868"/>
                <a:gd name="T29" fmla="*/ 1094 h 1159"/>
                <a:gd name="T30" fmla="*/ 684 w 868"/>
                <a:gd name="T31" fmla="*/ 1136 h 1159"/>
                <a:gd name="T32" fmla="*/ 706 w 868"/>
                <a:gd name="T33" fmla="*/ 1131 h 1159"/>
                <a:gd name="T34" fmla="*/ 705 w 868"/>
                <a:gd name="T35" fmla="*/ 1124 h 1159"/>
                <a:gd name="T36" fmla="*/ 742 w 868"/>
                <a:gd name="T37" fmla="*/ 1106 h 1159"/>
                <a:gd name="T38" fmla="*/ 723 w 868"/>
                <a:gd name="T39" fmla="*/ 1114 h 1159"/>
                <a:gd name="T40" fmla="*/ 675 w 868"/>
                <a:gd name="T41" fmla="*/ 1115 h 1159"/>
                <a:gd name="T42" fmla="*/ 623 w 868"/>
                <a:gd name="T43" fmla="*/ 1119 h 1159"/>
                <a:gd name="T44" fmla="*/ 666 w 868"/>
                <a:gd name="T45" fmla="*/ 1138 h 1159"/>
                <a:gd name="T46" fmla="*/ 742 w 868"/>
                <a:gd name="T47" fmla="*/ 1106 h 1159"/>
                <a:gd name="T48" fmla="*/ 572 w 868"/>
                <a:gd name="T49" fmla="*/ 1112 h 1159"/>
                <a:gd name="T50" fmla="*/ 581 w 868"/>
                <a:gd name="T51" fmla="*/ 1101 h 1159"/>
                <a:gd name="T52" fmla="*/ 561 w 868"/>
                <a:gd name="T53" fmla="*/ 1085 h 1159"/>
                <a:gd name="T54" fmla="*/ 562 w 868"/>
                <a:gd name="T55" fmla="*/ 1076 h 1159"/>
                <a:gd name="T56" fmla="*/ 787 w 868"/>
                <a:gd name="T57" fmla="*/ 980 h 1159"/>
                <a:gd name="T58" fmla="*/ 546 w 868"/>
                <a:gd name="T59" fmla="*/ 1062 h 1159"/>
                <a:gd name="T60" fmla="*/ 541 w 868"/>
                <a:gd name="T61" fmla="*/ 1049 h 1159"/>
                <a:gd name="T62" fmla="*/ 500 w 868"/>
                <a:gd name="T63" fmla="*/ 1022 h 1159"/>
                <a:gd name="T64" fmla="*/ 494 w 868"/>
                <a:gd name="T65" fmla="*/ 1011 h 1159"/>
                <a:gd name="T66" fmla="*/ 528 w 868"/>
                <a:gd name="T67" fmla="*/ 1015 h 1159"/>
                <a:gd name="T68" fmla="*/ 742 w 868"/>
                <a:gd name="T69" fmla="*/ 844 h 1159"/>
                <a:gd name="T70" fmla="*/ 520 w 868"/>
                <a:gd name="T71" fmla="*/ 1002 h 1159"/>
                <a:gd name="T72" fmla="*/ 524 w 868"/>
                <a:gd name="T73" fmla="*/ 995 h 1159"/>
                <a:gd name="T74" fmla="*/ 519 w 868"/>
                <a:gd name="T75" fmla="*/ 981 h 1159"/>
                <a:gd name="T76" fmla="*/ 513 w 868"/>
                <a:gd name="T77" fmla="*/ 959 h 1159"/>
                <a:gd name="T78" fmla="*/ 522 w 868"/>
                <a:gd name="T79" fmla="*/ 940 h 1159"/>
                <a:gd name="T80" fmla="*/ 742 w 868"/>
                <a:gd name="T81" fmla="*/ 844 h 1159"/>
                <a:gd name="T82" fmla="*/ 490 w 868"/>
                <a:gd name="T83" fmla="*/ 940 h 1159"/>
                <a:gd name="T84" fmla="*/ 300 w 868"/>
                <a:gd name="T85" fmla="*/ 598 h 1159"/>
                <a:gd name="T86" fmla="*/ 712 w 868"/>
                <a:gd name="T87" fmla="*/ 767 h 1159"/>
                <a:gd name="T88" fmla="*/ 602 w 868"/>
                <a:gd name="T89" fmla="*/ 614 h 1159"/>
                <a:gd name="T90" fmla="*/ 664 w 868"/>
                <a:gd name="T91" fmla="*/ 357 h 1159"/>
                <a:gd name="T92" fmla="*/ 289 w 868"/>
                <a:gd name="T93" fmla="*/ 590 h 1159"/>
                <a:gd name="T94" fmla="*/ 294 w 868"/>
                <a:gd name="T95" fmla="*/ 642 h 1159"/>
                <a:gd name="T96" fmla="*/ 450 w 868"/>
                <a:gd name="T97" fmla="*/ 869 h 1159"/>
                <a:gd name="T98" fmla="*/ 93 w 868"/>
                <a:gd name="T99" fmla="*/ 216 h 1159"/>
                <a:gd name="T100" fmla="*/ 774 w 868"/>
                <a:gd name="T101" fmla="*/ 615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8" h="1159">
                  <a:moveTo>
                    <a:pt x="787" y="621"/>
                  </a:moveTo>
                  <a:cubicBezTo>
                    <a:pt x="836" y="558"/>
                    <a:pt x="863" y="480"/>
                    <a:pt x="866" y="400"/>
                  </a:cubicBezTo>
                  <a:cubicBezTo>
                    <a:pt x="868" y="321"/>
                    <a:pt x="844" y="241"/>
                    <a:pt x="802" y="174"/>
                  </a:cubicBezTo>
                  <a:cubicBezTo>
                    <a:pt x="760" y="106"/>
                    <a:pt x="697" y="45"/>
                    <a:pt x="621" y="17"/>
                  </a:cubicBezTo>
                  <a:cubicBezTo>
                    <a:pt x="580" y="2"/>
                    <a:pt x="535" y="0"/>
                    <a:pt x="492" y="1"/>
                  </a:cubicBezTo>
                  <a:cubicBezTo>
                    <a:pt x="446" y="1"/>
                    <a:pt x="400" y="5"/>
                    <a:pt x="356" y="18"/>
                  </a:cubicBezTo>
                  <a:cubicBezTo>
                    <a:pt x="275" y="41"/>
                    <a:pt x="201" y="91"/>
                    <a:pt x="139" y="147"/>
                  </a:cubicBezTo>
                  <a:cubicBezTo>
                    <a:pt x="79" y="201"/>
                    <a:pt x="39" y="269"/>
                    <a:pt x="31" y="351"/>
                  </a:cubicBezTo>
                  <a:cubicBezTo>
                    <a:pt x="23" y="427"/>
                    <a:pt x="42" y="506"/>
                    <a:pt x="80" y="573"/>
                  </a:cubicBezTo>
                  <a:cubicBezTo>
                    <a:pt x="123" y="648"/>
                    <a:pt x="189" y="707"/>
                    <a:pt x="262" y="751"/>
                  </a:cubicBezTo>
                  <a:cubicBezTo>
                    <a:pt x="300" y="774"/>
                    <a:pt x="340" y="793"/>
                    <a:pt x="381" y="809"/>
                  </a:cubicBezTo>
                  <a:cubicBezTo>
                    <a:pt x="393" y="814"/>
                    <a:pt x="406" y="818"/>
                    <a:pt x="415" y="827"/>
                  </a:cubicBezTo>
                  <a:cubicBezTo>
                    <a:pt x="425" y="836"/>
                    <a:pt x="429" y="849"/>
                    <a:pt x="434" y="861"/>
                  </a:cubicBezTo>
                  <a:cubicBezTo>
                    <a:pt x="441" y="880"/>
                    <a:pt x="449" y="900"/>
                    <a:pt x="456" y="920"/>
                  </a:cubicBezTo>
                  <a:cubicBezTo>
                    <a:pt x="455" y="919"/>
                    <a:pt x="454" y="920"/>
                    <a:pt x="453" y="921"/>
                  </a:cubicBezTo>
                  <a:cubicBezTo>
                    <a:pt x="434" y="947"/>
                    <a:pt x="444" y="976"/>
                    <a:pt x="465" y="994"/>
                  </a:cubicBezTo>
                  <a:cubicBezTo>
                    <a:pt x="464" y="994"/>
                    <a:pt x="464" y="995"/>
                    <a:pt x="464" y="995"/>
                  </a:cubicBezTo>
                  <a:cubicBezTo>
                    <a:pt x="461" y="1023"/>
                    <a:pt x="478" y="1050"/>
                    <a:pt x="501" y="1064"/>
                  </a:cubicBezTo>
                  <a:cubicBezTo>
                    <a:pt x="497" y="1097"/>
                    <a:pt x="527" y="1124"/>
                    <a:pt x="558" y="1127"/>
                  </a:cubicBezTo>
                  <a:cubicBezTo>
                    <a:pt x="564" y="1127"/>
                    <a:pt x="569" y="1127"/>
                    <a:pt x="574" y="1127"/>
                  </a:cubicBezTo>
                  <a:cubicBezTo>
                    <a:pt x="574" y="1127"/>
                    <a:pt x="574" y="1127"/>
                    <a:pt x="574" y="1127"/>
                  </a:cubicBezTo>
                  <a:cubicBezTo>
                    <a:pt x="614" y="1147"/>
                    <a:pt x="667" y="1159"/>
                    <a:pt x="709" y="1143"/>
                  </a:cubicBezTo>
                  <a:cubicBezTo>
                    <a:pt x="737" y="1133"/>
                    <a:pt x="773" y="1102"/>
                    <a:pt x="774" y="1070"/>
                  </a:cubicBezTo>
                  <a:cubicBezTo>
                    <a:pt x="786" y="1064"/>
                    <a:pt x="797" y="1056"/>
                    <a:pt x="805" y="1045"/>
                  </a:cubicBezTo>
                  <a:cubicBezTo>
                    <a:pt x="823" y="1020"/>
                    <a:pt x="821" y="984"/>
                    <a:pt x="792" y="970"/>
                  </a:cubicBezTo>
                  <a:cubicBezTo>
                    <a:pt x="801" y="947"/>
                    <a:pt x="792" y="918"/>
                    <a:pt x="771" y="905"/>
                  </a:cubicBezTo>
                  <a:cubicBezTo>
                    <a:pt x="787" y="878"/>
                    <a:pt x="780" y="834"/>
                    <a:pt x="744" y="828"/>
                  </a:cubicBezTo>
                  <a:cubicBezTo>
                    <a:pt x="743" y="828"/>
                    <a:pt x="743" y="828"/>
                    <a:pt x="743" y="828"/>
                  </a:cubicBezTo>
                  <a:cubicBezTo>
                    <a:pt x="741" y="793"/>
                    <a:pt x="716" y="761"/>
                    <a:pt x="722" y="724"/>
                  </a:cubicBezTo>
                  <a:cubicBezTo>
                    <a:pt x="729" y="683"/>
                    <a:pt x="762" y="652"/>
                    <a:pt x="787" y="621"/>
                  </a:cubicBezTo>
                  <a:close/>
                  <a:moveTo>
                    <a:pt x="458" y="925"/>
                  </a:moveTo>
                  <a:cubicBezTo>
                    <a:pt x="460" y="929"/>
                    <a:pt x="462" y="934"/>
                    <a:pt x="463" y="938"/>
                  </a:cubicBezTo>
                  <a:cubicBezTo>
                    <a:pt x="460" y="937"/>
                    <a:pt x="457" y="936"/>
                    <a:pt x="454" y="935"/>
                  </a:cubicBezTo>
                  <a:cubicBezTo>
                    <a:pt x="455" y="932"/>
                    <a:pt x="456" y="928"/>
                    <a:pt x="458" y="925"/>
                  </a:cubicBezTo>
                  <a:close/>
                  <a:moveTo>
                    <a:pt x="453" y="942"/>
                  </a:moveTo>
                  <a:cubicBezTo>
                    <a:pt x="459" y="946"/>
                    <a:pt x="465" y="950"/>
                    <a:pt x="472" y="954"/>
                  </a:cubicBezTo>
                  <a:cubicBezTo>
                    <a:pt x="465" y="951"/>
                    <a:pt x="459" y="949"/>
                    <a:pt x="453" y="947"/>
                  </a:cubicBezTo>
                  <a:cubicBezTo>
                    <a:pt x="453" y="945"/>
                    <a:pt x="453" y="943"/>
                    <a:pt x="453" y="942"/>
                  </a:cubicBezTo>
                  <a:close/>
                  <a:moveTo>
                    <a:pt x="455" y="960"/>
                  </a:moveTo>
                  <a:cubicBezTo>
                    <a:pt x="455" y="958"/>
                    <a:pt x="454" y="956"/>
                    <a:pt x="454" y="955"/>
                  </a:cubicBezTo>
                  <a:cubicBezTo>
                    <a:pt x="461" y="958"/>
                    <a:pt x="468" y="962"/>
                    <a:pt x="476" y="966"/>
                  </a:cubicBezTo>
                  <a:cubicBezTo>
                    <a:pt x="469" y="964"/>
                    <a:pt x="462" y="962"/>
                    <a:pt x="455" y="960"/>
                  </a:cubicBezTo>
                  <a:close/>
                  <a:moveTo>
                    <a:pt x="476" y="1015"/>
                  </a:moveTo>
                  <a:cubicBezTo>
                    <a:pt x="489" y="1021"/>
                    <a:pt x="501" y="1027"/>
                    <a:pt x="513" y="1033"/>
                  </a:cubicBezTo>
                  <a:cubicBezTo>
                    <a:pt x="504" y="1031"/>
                    <a:pt x="495" y="1028"/>
                    <a:pt x="485" y="1026"/>
                  </a:cubicBezTo>
                  <a:cubicBezTo>
                    <a:pt x="484" y="1025"/>
                    <a:pt x="482" y="1027"/>
                    <a:pt x="483" y="1028"/>
                  </a:cubicBezTo>
                  <a:cubicBezTo>
                    <a:pt x="480" y="1024"/>
                    <a:pt x="478" y="1020"/>
                    <a:pt x="476" y="1015"/>
                  </a:cubicBezTo>
                  <a:close/>
                  <a:moveTo>
                    <a:pt x="489" y="1037"/>
                  </a:moveTo>
                  <a:cubicBezTo>
                    <a:pt x="487" y="1034"/>
                    <a:pt x="485" y="1032"/>
                    <a:pt x="483" y="1029"/>
                  </a:cubicBezTo>
                  <a:cubicBezTo>
                    <a:pt x="483" y="1029"/>
                    <a:pt x="484" y="1029"/>
                    <a:pt x="484" y="1029"/>
                  </a:cubicBezTo>
                  <a:cubicBezTo>
                    <a:pt x="489" y="1033"/>
                    <a:pt x="494" y="1036"/>
                    <a:pt x="500" y="1038"/>
                  </a:cubicBezTo>
                  <a:cubicBezTo>
                    <a:pt x="496" y="1038"/>
                    <a:pt x="493" y="1037"/>
                    <a:pt x="489" y="1037"/>
                  </a:cubicBezTo>
                  <a:cubicBezTo>
                    <a:pt x="489" y="1037"/>
                    <a:pt x="489" y="1037"/>
                    <a:pt x="489" y="1037"/>
                  </a:cubicBezTo>
                  <a:close/>
                  <a:moveTo>
                    <a:pt x="498" y="1047"/>
                  </a:moveTo>
                  <a:cubicBezTo>
                    <a:pt x="498" y="1046"/>
                    <a:pt x="497" y="1046"/>
                    <a:pt x="496" y="1045"/>
                  </a:cubicBezTo>
                  <a:cubicBezTo>
                    <a:pt x="501" y="1047"/>
                    <a:pt x="506" y="1049"/>
                    <a:pt x="511" y="1051"/>
                  </a:cubicBezTo>
                  <a:cubicBezTo>
                    <a:pt x="507" y="1050"/>
                    <a:pt x="503" y="1048"/>
                    <a:pt x="498" y="1047"/>
                  </a:cubicBezTo>
                  <a:close/>
                  <a:moveTo>
                    <a:pt x="541" y="1062"/>
                  </a:moveTo>
                  <a:cubicBezTo>
                    <a:pt x="541" y="1062"/>
                    <a:pt x="541" y="1062"/>
                    <a:pt x="541" y="1062"/>
                  </a:cubicBezTo>
                  <a:cubicBezTo>
                    <a:pt x="527" y="1062"/>
                    <a:pt x="515" y="1058"/>
                    <a:pt x="505" y="1052"/>
                  </a:cubicBezTo>
                  <a:cubicBezTo>
                    <a:pt x="517" y="1056"/>
                    <a:pt x="529" y="1059"/>
                    <a:pt x="541" y="1062"/>
                  </a:cubicBezTo>
                  <a:close/>
                  <a:moveTo>
                    <a:pt x="512" y="1074"/>
                  </a:moveTo>
                  <a:cubicBezTo>
                    <a:pt x="512" y="1072"/>
                    <a:pt x="511" y="1071"/>
                    <a:pt x="511" y="1069"/>
                  </a:cubicBezTo>
                  <a:cubicBezTo>
                    <a:pt x="511" y="1069"/>
                    <a:pt x="512" y="1069"/>
                    <a:pt x="513" y="1070"/>
                  </a:cubicBezTo>
                  <a:cubicBezTo>
                    <a:pt x="513" y="1071"/>
                    <a:pt x="513" y="1072"/>
                    <a:pt x="515" y="1072"/>
                  </a:cubicBezTo>
                  <a:cubicBezTo>
                    <a:pt x="519" y="1074"/>
                    <a:pt x="523" y="1076"/>
                    <a:pt x="528" y="1077"/>
                  </a:cubicBezTo>
                  <a:cubicBezTo>
                    <a:pt x="523" y="1076"/>
                    <a:pt x="518" y="1075"/>
                    <a:pt x="514" y="1074"/>
                  </a:cubicBezTo>
                  <a:cubicBezTo>
                    <a:pt x="513" y="1074"/>
                    <a:pt x="513" y="1074"/>
                    <a:pt x="512" y="1074"/>
                  </a:cubicBezTo>
                  <a:close/>
                  <a:moveTo>
                    <a:pt x="523" y="1094"/>
                  </a:moveTo>
                  <a:cubicBezTo>
                    <a:pt x="519" y="1090"/>
                    <a:pt x="517" y="1085"/>
                    <a:pt x="514" y="1080"/>
                  </a:cubicBezTo>
                  <a:cubicBezTo>
                    <a:pt x="519" y="1082"/>
                    <a:pt x="523" y="1084"/>
                    <a:pt x="527" y="1085"/>
                  </a:cubicBezTo>
                  <a:cubicBezTo>
                    <a:pt x="527" y="1085"/>
                    <a:pt x="526" y="1085"/>
                    <a:pt x="526" y="1085"/>
                  </a:cubicBezTo>
                  <a:cubicBezTo>
                    <a:pt x="523" y="1084"/>
                    <a:pt x="521" y="1089"/>
                    <a:pt x="524" y="1090"/>
                  </a:cubicBezTo>
                  <a:cubicBezTo>
                    <a:pt x="530" y="1092"/>
                    <a:pt x="536" y="1094"/>
                    <a:pt x="542" y="1095"/>
                  </a:cubicBezTo>
                  <a:cubicBezTo>
                    <a:pt x="536" y="1095"/>
                    <a:pt x="529" y="1094"/>
                    <a:pt x="523" y="1094"/>
                  </a:cubicBezTo>
                  <a:cubicBezTo>
                    <a:pt x="523" y="1094"/>
                    <a:pt x="523" y="1094"/>
                    <a:pt x="523" y="1094"/>
                  </a:cubicBezTo>
                  <a:close/>
                  <a:moveTo>
                    <a:pt x="684" y="1136"/>
                  </a:moveTo>
                  <a:cubicBezTo>
                    <a:pt x="670" y="1134"/>
                    <a:pt x="657" y="1131"/>
                    <a:pt x="644" y="1127"/>
                  </a:cubicBezTo>
                  <a:cubicBezTo>
                    <a:pt x="661" y="1129"/>
                    <a:pt x="677" y="1132"/>
                    <a:pt x="693" y="1135"/>
                  </a:cubicBezTo>
                  <a:cubicBezTo>
                    <a:pt x="690" y="1135"/>
                    <a:pt x="687" y="1136"/>
                    <a:pt x="684" y="1136"/>
                  </a:cubicBezTo>
                  <a:close/>
                  <a:moveTo>
                    <a:pt x="697" y="1134"/>
                  </a:moveTo>
                  <a:cubicBezTo>
                    <a:pt x="698" y="1132"/>
                    <a:pt x="698" y="1131"/>
                    <a:pt x="696" y="1130"/>
                  </a:cubicBezTo>
                  <a:cubicBezTo>
                    <a:pt x="684" y="1128"/>
                    <a:pt x="674" y="1126"/>
                    <a:pt x="663" y="1122"/>
                  </a:cubicBezTo>
                  <a:cubicBezTo>
                    <a:pt x="677" y="1124"/>
                    <a:pt x="692" y="1127"/>
                    <a:pt x="706" y="1131"/>
                  </a:cubicBezTo>
                  <a:cubicBezTo>
                    <a:pt x="706" y="1131"/>
                    <a:pt x="706" y="1131"/>
                    <a:pt x="706" y="1131"/>
                  </a:cubicBezTo>
                  <a:cubicBezTo>
                    <a:pt x="704" y="1132"/>
                    <a:pt x="702" y="1132"/>
                    <a:pt x="700" y="1133"/>
                  </a:cubicBezTo>
                  <a:cubicBezTo>
                    <a:pt x="699" y="1133"/>
                    <a:pt x="698" y="1133"/>
                    <a:pt x="697" y="1134"/>
                  </a:cubicBezTo>
                  <a:close/>
                  <a:moveTo>
                    <a:pt x="709" y="1130"/>
                  </a:moveTo>
                  <a:cubicBezTo>
                    <a:pt x="710" y="1128"/>
                    <a:pt x="710" y="1126"/>
                    <a:pt x="707" y="1125"/>
                  </a:cubicBezTo>
                  <a:cubicBezTo>
                    <a:pt x="707" y="1125"/>
                    <a:pt x="706" y="1125"/>
                    <a:pt x="705" y="1124"/>
                  </a:cubicBezTo>
                  <a:cubicBezTo>
                    <a:pt x="708" y="1125"/>
                    <a:pt x="711" y="1125"/>
                    <a:pt x="715" y="1125"/>
                  </a:cubicBezTo>
                  <a:cubicBezTo>
                    <a:pt x="717" y="1126"/>
                    <a:pt x="718" y="1123"/>
                    <a:pt x="717" y="1121"/>
                  </a:cubicBezTo>
                  <a:cubicBezTo>
                    <a:pt x="719" y="1122"/>
                    <a:pt x="721" y="1122"/>
                    <a:pt x="724" y="1122"/>
                  </a:cubicBezTo>
                  <a:cubicBezTo>
                    <a:pt x="719" y="1125"/>
                    <a:pt x="714" y="1128"/>
                    <a:pt x="709" y="1130"/>
                  </a:cubicBezTo>
                  <a:close/>
                  <a:moveTo>
                    <a:pt x="742" y="1106"/>
                  </a:moveTo>
                  <a:cubicBezTo>
                    <a:pt x="738" y="1111"/>
                    <a:pt x="733" y="1115"/>
                    <a:pt x="728" y="1119"/>
                  </a:cubicBezTo>
                  <a:cubicBezTo>
                    <a:pt x="728" y="1119"/>
                    <a:pt x="727" y="1119"/>
                    <a:pt x="727" y="1118"/>
                  </a:cubicBezTo>
                  <a:cubicBezTo>
                    <a:pt x="727" y="1118"/>
                    <a:pt x="727" y="1117"/>
                    <a:pt x="727" y="1116"/>
                  </a:cubicBezTo>
                  <a:cubicBezTo>
                    <a:pt x="726" y="1115"/>
                    <a:pt x="726" y="1114"/>
                    <a:pt x="725" y="1114"/>
                  </a:cubicBezTo>
                  <a:cubicBezTo>
                    <a:pt x="724" y="1114"/>
                    <a:pt x="723" y="1114"/>
                    <a:pt x="723" y="1114"/>
                  </a:cubicBezTo>
                  <a:cubicBezTo>
                    <a:pt x="721" y="1114"/>
                    <a:pt x="719" y="1115"/>
                    <a:pt x="719" y="1117"/>
                  </a:cubicBezTo>
                  <a:cubicBezTo>
                    <a:pt x="717" y="1115"/>
                    <a:pt x="714" y="1114"/>
                    <a:pt x="710" y="1115"/>
                  </a:cubicBezTo>
                  <a:cubicBezTo>
                    <a:pt x="706" y="1114"/>
                    <a:pt x="701" y="1114"/>
                    <a:pt x="696" y="1113"/>
                  </a:cubicBezTo>
                  <a:cubicBezTo>
                    <a:pt x="694" y="1113"/>
                    <a:pt x="693" y="1116"/>
                    <a:pt x="694" y="1117"/>
                  </a:cubicBezTo>
                  <a:cubicBezTo>
                    <a:pt x="688" y="1117"/>
                    <a:pt x="681" y="1116"/>
                    <a:pt x="675" y="1115"/>
                  </a:cubicBezTo>
                  <a:cubicBezTo>
                    <a:pt x="673" y="1115"/>
                    <a:pt x="672" y="1117"/>
                    <a:pt x="673" y="1119"/>
                  </a:cubicBezTo>
                  <a:cubicBezTo>
                    <a:pt x="662" y="1117"/>
                    <a:pt x="652" y="1116"/>
                    <a:pt x="641" y="1115"/>
                  </a:cubicBezTo>
                  <a:cubicBezTo>
                    <a:pt x="638" y="1115"/>
                    <a:pt x="638" y="1119"/>
                    <a:pt x="641" y="1120"/>
                  </a:cubicBezTo>
                  <a:cubicBezTo>
                    <a:pt x="643" y="1121"/>
                    <a:pt x="646" y="1122"/>
                    <a:pt x="648" y="1123"/>
                  </a:cubicBezTo>
                  <a:cubicBezTo>
                    <a:pt x="640" y="1122"/>
                    <a:pt x="632" y="1120"/>
                    <a:pt x="623" y="1119"/>
                  </a:cubicBezTo>
                  <a:cubicBezTo>
                    <a:pt x="621" y="1119"/>
                    <a:pt x="620" y="1122"/>
                    <a:pt x="622" y="1123"/>
                  </a:cubicBezTo>
                  <a:cubicBezTo>
                    <a:pt x="628" y="1126"/>
                    <a:pt x="634" y="1128"/>
                    <a:pt x="640" y="1130"/>
                  </a:cubicBezTo>
                  <a:cubicBezTo>
                    <a:pt x="629" y="1128"/>
                    <a:pt x="617" y="1126"/>
                    <a:pt x="606" y="1125"/>
                  </a:cubicBezTo>
                  <a:cubicBezTo>
                    <a:pt x="604" y="1124"/>
                    <a:pt x="603" y="1127"/>
                    <a:pt x="605" y="1128"/>
                  </a:cubicBezTo>
                  <a:cubicBezTo>
                    <a:pt x="625" y="1131"/>
                    <a:pt x="646" y="1134"/>
                    <a:pt x="666" y="1138"/>
                  </a:cubicBezTo>
                  <a:cubicBezTo>
                    <a:pt x="640" y="1138"/>
                    <a:pt x="614" y="1132"/>
                    <a:pt x="590" y="1125"/>
                  </a:cubicBezTo>
                  <a:cubicBezTo>
                    <a:pt x="601" y="1123"/>
                    <a:pt x="611" y="1120"/>
                    <a:pt x="621" y="1117"/>
                  </a:cubicBezTo>
                  <a:cubicBezTo>
                    <a:pt x="645" y="1110"/>
                    <a:pt x="670" y="1103"/>
                    <a:pt x="694" y="1096"/>
                  </a:cubicBezTo>
                  <a:cubicBezTo>
                    <a:pt x="714" y="1090"/>
                    <a:pt x="737" y="1085"/>
                    <a:pt x="759" y="1077"/>
                  </a:cubicBezTo>
                  <a:cubicBezTo>
                    <a:pt x="754" y="1087"/>
                    <a:pt x="750" y="1097"/>
                    <a:pt x="742" y="1106"/>
                  </a:cubicBezTo>
                  <a:close/>
                  <a:moveTo>
                    <a:pt x="775" y="1056"/>
                  </a:moveTo>
                  <a:cubicBezTo>
                    <a:pt x="746" y="1073"/>
                    <a:pt x="708" y="1079"/>
                    <a:pt x="676" y="1088"/>
                  </a:cubicBezTo>
                  <a:cubicBezTo>
                    <a:pt x="644" y="1098"/>
                    <a:pt x="612" y="1111"/>
                    <a:pt x="579" y="1114"/>
                  </a:cubicBezTo>
                  <a:cubicBezTo>
                    <a:pt x="577" y="1115"/>
                    <a:pt x="575" y="1115"/>
                    <a:pt x="573" y="1115"/>
                  </a:cubicBezTo>
                  <a:cubicBezTo>
                    <a:pt x="573" y="1114"/>
                    <a:pt x="573" y="1113"/>
                    <a:pt x="572" y="1112"/>
                  </a:cubicBezTo>
                  <a:cubicBezTo>
                    <a:pt x="562" y="1109"/>
                    <a:pt x="552" y="1106"/>
                    <a:pt x="542" y="1103"/>
                  </a:cubicBezTo>
                  <a:cubicBezTo>
                    <a:pt x="541" y="1103"/>
                    <a:pt x="541" y="1103"/>
                    <a:pt x="541" y="1103"/>
                  </a:cubicBezTo>
                  <a:cubicBezTo>
                    <a:pt x="538" y="1102"/>
                    <a:pt x="536" y="1101"/>
                    <a:pt x="534" y="1100"/>
                  </a:cubicBezTo>
                  <a:cubicBezTo>
                    <a:pt x="549" y="1101"/>
                    <a:pt x="565" y="1103"/>
                    <a:pt x="580" y="1106"/>
                  </a:cubicBezTo>
                  <a:cubicBezTo>
                    <a:pt x="583" y="1106"/>
                    <a:pt x="585" y="1102"/>
                    <a:pt x="581" y="1101"/>
                  </a:cubicBezTo>
                  <a:cubicBezTo>
                    <a:pt x="580" y="1100"/>
                    <a:pt x="579" y="1100"/>
                    <a:pt x="578" y="1100"/>
                  </a:cubicBezTo>
                  <a:cubicBezTo>
                    <a:pt x="579" y="1099"/>
                    <a:pt x="580" y="1096"/>
                    <a:pt x="577" y="1095"/>
                  </a:cubicBezTo>
                  <a:cubicBezTo>
                    <a:pt x="566" y="1093"/>
                    <a:pt x="555" y="1090"/>
                    <a:pt x="544" y="1086"/>
                  </a:cubicBezTo>
                  <a:cubicBezTo>
                    <a:pt x="550" y="1087"/>
                    <a:pt x="555" y="1088"/>
                    <a:pt x="560" y="1089"/>
                  </a:cubicBezTo>
                  <a:cubicBezTo>
                    <a:pt x="563" y="1090"/>
                    <a:pt x="564" y="1086"/>
                    <a:pt x="561" y="1085"/>
                  </a:cubicBezTo>
                  <a:cubicBezTo>
                    <a:pt x="553" y="1082"/>
                    <a:pt x="545" y="1079"/>
                    <a:pt x="536" y="1076"/>
                  </a:cubicBezTo>
                  <a:cubicBezTo>
                    <a:pt x="547" y="1078"/>
                    <a:pt x="558" y="1079"/>
                    <a:pt x="568" y="1082"/>
                  </a:cubicBezTo>
                  <a:cubicBezTo>
                    <a:pt x="571" y="1082"/>
                    <a:pt x="572" y="1078"/>
                    <a:pt x="570" y="1077"/>
                  </a:cubicBezTo>
                  <a:cubicBezTo>
                    <a:pt x="568" y="1076"/>
                    <a:pt x="566" y="1076"/>
                    <a:pt x="564" y="1075"/>
                  </a:cubicBezTo>
                  <a:cubicBezTo>
                    <a:pt x="563" y="1075"/>
                    <a:pt x="562" y="1075"/>
                    <a:pt x="562" y="1076"/>
                  </a:cubicBezTo>
                  <a:cubicBezTo>
                    <a:pt x="557" y="1075"/>
                    <a:pt x="553" y="1075"/>
                    <a:pt x="549" y="1074"/>
                  </a:cubicBezTo>
                  <a:cubicBezTo>
                    <a:pt x="564" y="1073"/>
                    <a:pt x="578" y="1068"/>
                    <a:pt x="592" y="1063"/>
                  </a:cubicBezTo>
                  <a:cubicBezTo>
                    <a:pt x="618" y="1054"/>
                    <a:pt x="643" y="1044"/>
                    <a:pt x="668" y="1035"/>
                  </a:cubicBezTo>
                  <a:cubicBezTo>
                    <a:pt x="693" y="1025"/>
                    <a:pt x="719" y="1016"/>
                    <a:pt x="744" y="1006"/>
                  </a:cubicBezTo>
                  <a:cubicBezTo>
                    <a:pt x="760" y="1000"/>
                    <a:pt x="777" y="994"/>
                    <a:pt x="787" y="980"/>
                  </a:cubicBezTo>
                  <a:cubicBezTo>
                    <a:pt x="822" y="997"/>
                    <a:pt x="800" y="1040"/>
                    <a:pt x="775" y="1056"/>
                  </a:cubicBezTo>
                  <a:close/>
                  <a:moveTo>
                    <a:pt x="761" y="986"/>
                  </a:moveTo>
                  <a:cubicBezTo>
                    <a:pt x="745" y="995"/>
                    <a:pt x="727" y="1000"/>
                    <a:pt x="710" y="1006"/>
                  </a:cubicBezTo>
                  <a:cubicBezTo>
                    <a:pt x="691" y="1013"/>
                    <a:pt x="672" y="1020"/>
                    <a:pt x="653" y="1027"/>
                  </a:cubicBezTo>
                  <a:cubicBezTo>
                    <a:pt x="620" y="1040"/>
                    <a:pt x="583" y="1060"/>
                    <a:pt x="546" y="1062"/>
                  </a:cubicBezTo>
                  <a:cubicBezTo>
                    <a:pt x="547" y="1061"/>
                    <a:pt x="547" y="1059"/>
                    <a:pt x="545" y="1059"/>
                  </a:cubicBezTo>
                  <a:cubicBezTo>
                    <a:pt x="532" y="1054"/>
                    <a:pt x="519" y="1050"/>
                    <a:pt x="507" y="1044"/>
                  </a:cubicBezTo>
                  <a:cubicBezTo>
                    <a:pt x="512" y="1045"/>
                    <a:pt x="518" y="1047"/>
                    <a:pt x="523" y="1048"/>
                  </a:cubicBezTo>
                  <a:cubicBezTo>
                    <a:pt x="529" y="1050"/>
                    <a:pt x="534" y="1052"/>
                    <a:pt x="540" y="1053"/>
                  </a:cubicBezTo>
                  <a:cubicBezTo>
                    <a:pt x="543" y="1054"/>
                    <a:pt x="544" y="1050"/>
                    <a:pt x="541" y="1049"/>
                  </a:cubicBezTo>
                  <a:cubicBezTo>
                    <a:pt x="536" y="1047"/>
                    <a:pt x="531" y="1046"/>
                    <a:pt x="526" y="1044"/>
                  </a:cubicBezTo>
                  <a:cubicBezTo>
                    <a:pt x="517" y="1041"/>
                    <a:pt x="510" y="1038"/>
                    <a:pt x="502" y="1034"/>
                  </a:cubicBezTo>
                  <a:cubicBezTo>
                    <a:pt x="511" y="1037"/>
                    <a:pt x="520" y="1039"/>
                    <a:pt x="530" y="1042"/>
                  </a:cubicBezTo>
                  <a:cubicBezTo>
                    <a:pt x="532" y="1043"/>
                    <a:pt x="533" y="1040"/>
                    <a:pt x="531" y="1039"/>
                  </a:cubicBezTo>
                  <a:cubicBezTo>
                    <a:pt x="521" y="1033"/>
                    <a:pt x="510" y="1027"/>
                    <a:pt x="500" y="1022"/>
                  </a:cubicBezTo>
                  <a:cubicBezTo>
                    <a:pt x="507" y="1025"/>
                    <a:pt x="515" y="1028"/>
                    <a:pt x="523" y="1030"/>
                  </a:cubicBezTo>
                  <a:cubicBezTo>
                    <a:pt x="525" y="1031"/>
                    <a:pt x="527" y="1027"/>
                    <a:pt x="524" y="1026"/>
                  </a:cubicBezTo>
                  <a:cubicBezTo>
                    <a:pt x="516" y="1022"/>
                    <a:pt x="508" y="1018"/>
                    <a:pt x="499" y="1016"/>
                  </a:cubicBezTo>
                  <a:cubicBezTo>
                    <a:pt x="495" y="1014"/>
                    <a:pt x="491" y="1012"/>
                    <a:pt x="487" y="1009"/>
                  </a:cubicBezTo>
                  <a:cubicBezTo>
                    <a:pt x="489" y="1010"/>
                    <a:pt x="491" y="1010"/>
                    <a:pt x="494" y="1011"/>
                  </a:cubicBezTo>
                  <a:cubicBezTo>
                    <a:pt x="498" y="1012"/>
                    <a:pt x="502" y="1013"/>
                    <a:pt x="506" y="1013"/>
                  </a:cubicBezTo>
                  <a:cubicBezTo>
                    <a:pt x="510" y="1015"/>
                    <a:pt x="516" y="1016"/>
                    <a:pt x="520" y="1017"/>
                  </a:cubicBezTo>
                  <a:cubicBezTo>
                    <a:pt x="519" y="1020"/>
                    <a:pt x="520" y="1022"/>
                    <a:pt x="523" y="1024"/>
                  </a:cubicBezTo>
                  <a:cubicBezTo>
                    <a:pt x="524" y="1024"/>
                    <a:pt x="525" y="1024"/>
                    <a:pt x="526" y="1024"/>
                  </a:cubicBezTo>
                  <a:cubicBezTo>
                    <a:pt x="529" y="1021"/>
                    <a:pt x="530" y="1018"/>
                    <a:pt x="528" y="1015"/>
                  </a:cubicBezTo>
                  <a:cubicBezTo>
                    <a:pt x="567" y="1014"/>
                    <a:pt x="608" y="994"/>
                    <a:pt x="643" y="981"/>
                  </a:cubicBezTo>
                  <a:cubicBezTo>
                    <a:pt x="669" y="971"/>
                    <a:pt x="695" y="960"/>
                    <a:pt x="720" y="947"/>
                  </a:cubicBezTo>
                  <a:cubicBezTo>
                    <a:pt x="737" y="939"/>
                    <a:pt x="753" y="929"/>
                    <a:pt x="765" y="915"/>
                  </a:cubicBezTo>
                  <a:cubicBezTo>
                    <a:pt x="791" y="932"/>
                    <a:pt x="789" y="970"/>
                    <a:pt x="761" y="986"/>
                  </a:cubicBezTo>
                  <a:close/>
                  <a:moveTo>
                    <a:pt x="742" y="844"/>
                  </a:moveTo>
                  <a:cubicBezTo>
                    <a:pt x="742" y="842"/>
                    <a:pt x="743" y="841"/>
                    <a:pt x="743" y="840"/>
                  </a:cubicBezTo>
                  <a:cubicBezTo>
                    <a:pt x="759" y="844"/>
                    <a:pt x="768" y="860"/>
                    <a:pt x="768" y="876"/>
                  </a:cubicBezTo>
                  <a:cubicBezTo>
                    <a:pt x="768" y="893"/>
                    <a:pt x="757" y="907"/>
                    <a:pt x="744" y="918"/>
                  </a:cubicBezTo>
                  <a:cubicBezTo>
                    <a:pt x="713" y="943"/>
                    <a:pt x="671" y="957"/>
                    <a:pt x="634" y="971"/>
                  </a:cubicBezTo>
                  <a:cubicBezTo>
                    <a:pt x="598" y="984"/>
                    <a:pt x="559" y="1004"/>
                    <a:pt x="520" y="1002"/>
                  </a:cubicBezTo>
                  <a:cubicBezTo>
                    <a:pt x="498" y="1001"/>
                    <a:pt x="475" y="990"/>
                    <a:pt x="462" y="973"/>
                  </a:cubicBezTo>
                  <a:cubicBezTo>
                    <a:pt x="464" y="974"/>
                    <a:pt x="466" y="975"/>
                    <a:pt x="468" y="976"/>
                  </a:cubicBezTo>
                  <a:cubicBezTo>
                    <a:pt x="467" y="977"/>
                    <a:pt x="466" y="979"/>
                    <a:pt x="468" y="979"/>
                  </a:cubicBezTo>
                  <a:cubicBezTo>
                    <a:pt x="485" y="989"/>
                    <a:pt x="503" y="995"/>
                    <a:pt x="523" y="1000"/>
                  </a:cubicBezTo>
                  <a:cubicBezTo>
                    <a:pt x="526" y="1000"/>
                    <a:pt x="527" y="996"/>
                    <a:pt x="524" y="995"/>
                  </a:cubicBezTo>
                  <a:cubicBezTo>
                    <a:pt x="523" y="994"/>
                    <a:pt x="522" y="994"/>
                    <a:pt x="521" y="993"/>
                  </a:cubicBezTo>
                  <a:cubicBezTo>
                    <a:pt x="522" y="992"/>
                    <a:pt x="521" y="991"/>
                    <a:pt x="520" y="990"/>
                  </a:cubicBezTo>
                  <a:cubicBezTo>
                    <a:pt x="509" y="985"/>
                    <a:pt x="499" y="981"/>
                    <a:pt x="489" y="976"/>
                  </a:cubicBezTo>
                  <a:cubicBezTo>
                    <a:pt x="498" y="979"/>
                    <a:pt x="507" y="982"/>
                    <a:pt x="516" y="986"/>
                  </a:cubicBezTo>
                  <a:cubicBezTo>
                    <a:pt x="520" y="988"/>
                    <a:pt x="523" y="983"/>
                    <a:pt x="519" y="981"/>
                  </a:cubicBezTo>
                  <a:cubicBezTo>
                    <a:pt x="509" y="976"/>
                    <a:pt x="498" y="970"/>
                    <a:pt x="488" y="965"/>
                  </a:cubicBezTo>
                  <a:cubicBezTo>
                    <a:pt x="497" y="968"/>
                    <a:pt x="506" y="971"/>
                    <a:pt x="515" y="974"/>
                  </a:cubicBezTo>
                  <a:cubicBezTo>
                    <a:pt x="518" y="976"/>
                    <a:pt x="520" y="970"/>
                    <a:pt x="516" y="969"/>
                  </a:cubicBezTo>
                  <a:cubicBezTo>
                    <a:pt x="498" y="962"/>
                    <a:pt x="481" y="954"/>
                    <a:pt x="465" y="943"/>
                  </a:cubicBezTo>
                  <a:cubicBezTo>
                    <a:pt x="481" y="948"/>
                    <a:pt x="497" y="953"/>
                    <a:pt x="513" y="959"/>
                  </a:cubicBezTo>
                  <a:cubicBezTo>
                    <a:pt x="516" y="960"/>
                    <a:pt x="518" y="956"/>
                    <a:pt x="516" y="954"/>
                  </a:cubicBezTo>
                  <a:cubicBezTo>
                    <a:pt x="518" y="954"/>
                    <a:pt x="519" y="951"/>
                    <a:pt x="517" y="949"/>
                  </a:cubicBezTo>
                  <a:cubicBezTo>
                    <a:pt x="514" y="947"/>
                    <a:pt x="511" y="946"/>
                    <a:pt x="509" y="944"/>
                  </a:cubicBezTo>
                  <a:cubicBezTo>
                    <a:pt x="513" y="944"/>
                    <a:pt x="517" y="945"/>
                    <a:pt x="521" y="946"/>
                  </a:cubicBezTo>
                  <a:cubicBezTo>
                    <a:pt x="525" y="947"/>
                    <a:pt x="526" y="942"/>
                    <a:pt x="522" y="940"/>
                  </a:cubicBezTo>
                  <a:cubicBezTo>
                    <a:pt x="522" y="940"/>
                    <a:pt x="521" y="940"/>
                    <a:pt x="521" y="940"/>
                  </a:cubicBezTo>
                  <a:cubicBezTo>
                    <a:pt x="559" y="938"/>
                    <a:pt x="598" y="928"/>
                    <a:pt x="633" y="915"/>
                  </a:cubicBezTo>
                  <a:cubicBezTo>
                    <a:pt x="658" y="906"/>
                    <a:pt x="681" y="896"/>
                    <a:pt x="704" y="883"/>
                  </a:cubicBezTo>
                  <a:cubicBezTo>
                    <a:pt x="719" y="874"/>
                    <a:pt x="733" y="864"/>
                    <a:pt x="739" y="848"/>
                  </a:cubicBezTo>
                  <a:cubicBezTo>
                    <a:pt x="740" y="848"/>
                    <a:pt x="742" y="846"/>
                    <a:pt x="742" y="844"/>
                  </a:cubicBezTo>
                  <a:close/>
                  <a:moveTo>
                    <a:pt x="490" y="940"/>
                  </a:moveTo>
                  <a:cubicBezTo>
                    <a:pt x="492" y="940"/>
                    <a:pt x="493" y="941"/>
                    <a:pt x="495" y="941"/>
                  </a:cubicBezTo>
                  <a:cubicBezTo>
                    <a:pt x="495" y="941"/>
                    <a:pt x="496" y="942"/>
                    <a:pt x="496" y="943"/>
                  </a:cubicBezTo>
                  <a:cubicBezTo>
                    <a:pt x="496" y="943"/>
                    <a:pt x="497" y="943"/>
                    <a:pt x="497" y="943"/>
                  </a:cubicBezTo>
                  <a:cubicBezTo>
                    <a:pt x="494" y="942"/>
                    <a:pt x="492" y="941"/>
                    <a:pt x="490" y="940"/>
                  </a:cubicBezTo>
                  <a:close/>
                  <a:moveTo>
                    <a:pt x="648" y="895"/>
                  </a:moveTo>
                  <a:cubicBezTo>
                    <a:pt x="636" y="900"/>
                    <a:pt x="624" y="904"/>
                    <a:pt x="611" y="908"/>
                  </a:cubicBezTo>
                  <a:cubicBezTo>
                    <a:pt x="593" y="914"/>
                    <a:pt x="575" y="918"/>
                    <a:pt x="557" y="921"/>
                  </a:cubicBezTo>
                  <a:cubicBezTo>
                    <a:pt x="557" y="920"/>
                    <a:pt x="557" y="920"/>
                    <a:pt x="557" y="920"/>
                  </a:cubicBezTo>
                  <a:cubicBezTo>
                    <a:pt x="526" y="781"/>
                    <a:pt x="413" y="680"/>
                    <a:pt x="300" y="598"/>
                  </a:cubicBezTo>
                  <a:cubicBezTo>
                    <a:pt x="309" y="574"/>
                    <a:pt x="326" y="553"/>
                    <a:pt x="349" y="539"/>
                  </a:cubicBezTo>
                  <a:cubicBezTo>
                    <a:pt x="386" y="514"/>
                    <a:pt x="433" y="508"/>
                    <a:pt x="477" y="506"/>
                  </a:cubicBezTo>
                  <a:cubicBezTo>
                    <a:pt x="517" y="504"/>
                    <a:pt x="558" y="505"/>
                    <a:pt x="597" y="497"/>
                  </a:cubicBezTo>
                  <a:cubicBezTo>
                    <a:pt x="573" y="629"/>
                    <a:pt x="604" y="772"/>
                    <a:pt x="648" y="895"/>
                  </a:cubicBezTo>
                  <a:close/>
                  <a:moveTo>
                    <a:pt x="712" y="767"/>
                  </a:moveTo>
                  <a:cubicBezTo>
                    <a:pt x="719" y="789"/>
                    <a:pt x="731" y="812"/>
                    <a:pt x="729" y="836"/>
                  </a:cubicBezTo>
                  <a:cubicBezTo>
                    <a:pt x="729" y="836"/>
                    <a:pt x="729" y="837"/>
                    <a:pt x="729" y="837"/>
                  </a:cubicBezTo>
                  <a:cubicBezTo>
                    <a:pt x="726" y="861"/>
                    <a:pt x="697" y="872"/>
                    <a:pt x="678" y="881"/>
                  </a:cubicBezTo>
                  <a:cubicBezTo>
                    <a:pt x="671" y="885"/>
                    <a:pt x="664" y="888"/>
                    <a:pt x="657" y="891"/>
                  </a:cubicBezTo>
                  <a:cubicBezTo>
                    <a:pt x="630" y="801"/>
                    <a:pt x="604" y="709"/>
                    <a:pt x="602" y="614"/>
                  </a:cubicBezTo>
                  <a:cubicBezTo>
                    <a:pt x="601" y="573"/>
                    <a:pt x="604" y="533"/>
                    <a:pt x="612" y="494"/>
                  </a:cubicBezTo>
                  <a:cubicBezTo>
                    <a:pt x="638" y="488"/>
                    <a:pt x="681" y="473"/>
                    <a:pt x="673" y="440"/>
                  </a:cubicBezTo>
                  <a:cubicBezTo>
                    <a:pt x="672" y="433"/>
                    <a:pt x="663" y="435"/>
                    <a:pt x="662" y="441"/>
                  </a:cubicBezTo>
                  <a:cubicBezTo>
                    <a:pt x="660" y="465"/>
                    <a:pt x="636" y="474"/>
                    <a:pt x="615" y="480"/>
                  </a:cubicBezTo>
                  <a:cubicBezTo>
                    <a:pt x="625" y="437"/>
                    <a:pt x="641" y="396"/>
                    <a:pt x="664" y="357"/>
                  </a:cubicBezTo>
                  <a:cubicBezTo>
                    <a:pt x="668" y="351"/>
                    <a:pt x="658" y="345"/>
                    <a:pt x="654" y="351"/>
                  </a:cubicBezTo>
                  <a:cubicBezTo>
                    <a:pt x="628" y="393"/>
                    <a:pt x="610" y="437"/>
                    <a:pt x="600" y="484"/>
                  </a:cubicBezTo>
                  <a:cubicBezTo>
                    <a:pt x="581" y="488"/>
                    <a:pt x="560" y="490"/>
                    <a:pt x="540" y="491"/>
                  </a:cubicBezTo>
                  <a:cubicBezTo>
                    <a:pt x="498" y="493"/>
                    <a:pt x="454" y="492"/>
                    <a:pt x="412" y="501"/>
                  </a:cubicBezTo>
                  <a:cubicBezTo>
                    <a:pt x="364" y="510"/>
                    <a:pt x="308" y="543"/>
                    <a:pt x="289" y="590"/>
                  </a:cubicBezTo>
                  <a:cubicBezTo>
                    <a:pt x="279" y="582"/>
                    <a:pt x="268" y="575"/>
                    <a:pt x="257" y="567"/>
                  </a:cubicBezTo>
                  <a:cubicBezTo>
                    <a:pt x="250" y="563"/>
                    <a:pt x="244" y="574"/>
                    <a:pt x="251" y="579"/>
                  </a:cubicBezTo>
                  <a:cubicBezTo>
                    <a:pt x="262" y="587"/>
                    <a:pt x="274" y="595"/>
                    <a:pt x="285" y="603"/>
                  </a:cubicBezTo>
                  <a:cubicBezTo>
                    <a:pt x="283" y="616"/>
                    <a:pt x="283" y="629"/>
                    <a:pt x="286" y="643"/>
                  </a:cubicBezTo>
                  <a:cubicBezTo>
                    <a:pt x="287" y="648"/>
                    <a:pt x="294" y="647"/>
                    <a:pt x="294" y="642"/>
                  </a:cubicBezTo>
                  <a:cubicBezTo>
                    <a:pt x="293" y="631"/>
                    <a:pt x="294" y="621"/>
                    <a:pt x="296" y="611"/>
                  </a:cubicBezTo>
                  <a:cubicBezTo>
                    <a:pt x="346" y="648"/>
                    <a:pt x="394" y="686"/>
                    <a:pt x="435" y="731"/>
                  </a:cubicBezTo>
                  <a:cubicBezTo>
                    <a:pt x="486" y="787"/>
                    <a:pt x="524" y="850"/>
                    <a:pt x="546" y="922"/>
                  </a:cubicBezTo>
                  <a:cubicBezTo>
                    <a:pt x="522" y="926"/>
                    <a:pt x="497" y="928"/>
                    <a:pt x="473" y="931"/>
                  </a:cubicBezTo>
                  <a:cubicBezTo>
                    <a:pt x="465" y="910"/>
                    <a:pt x="458" y="889"/>
                    <a:pt x="450" y="869"/>
                  </a:cubicBezTo>
                  <a:cubicBezTo>
                    <a:pt x="444" y="852"/>
                    <a:pt x="439" y="835"/>
                    <a:pt x="428" y="821"/>
                  </a:cubicBezTo>
                  <a:cubicBezTo>
                    <a:pt x="418" y="810"/>
                    <a:pt x="403" y="803"/>
                    <a:pt x="389" y="798"/>
                  </a:cubicBezTo>
                  <a:cubicBezTo>
                    <a:pt x="370" y="790"/>
                    <a:pt x="351" y="783"/>
                    <a:pt x="333" y="774"/>
                  </a:cubicBezTo>
                  <a:cubicBezTo>
                    <a:pt x="264" y="742"/>
                    <a:pt x="199" y="698"/>
                    <a:pt x="147" y="642"/>
                  </a:cubicBezTo>
                  <a:cubicBezTo>
                    <a:pt x="44" y="529"/>
                    <a:pt x="0" y="349"/>
                    <a:pt x="93" y="216"/>
                  </a:cubicBezTo>
                  <a:cubicBezTo>
                    <a:pt x="117" y="183"/>
                    <a:pt x="148" y="154"/>
                    <a:pt x="181" y="129"/>
                  </a:cubicBezTo>
                  <a:cubicBezTo>
                    <a:pt x="214" y="103"/>
                    <a:pt x="249" y="79"/>
                    <a:pt x="287" y="60"/>
                  </a:cubicBezTo>
                  <a:cubicBezTo>
                    <a:pt x="367" y="19"/>
                    <a:pt x="460" y="8"/>
                    <a:pt x="549" y="16"/>
                  </a:cubicBezTo>
                  <a:cubicBezTo>
                    <a:pt x="715" y="31"/>
                    <a:pt x="839" y="202"/>
                    <a:pt x="851" y="360"/>
                  </a:cubicBezTo>
                  <a:cubicBezTo>
                    <a:pt x="858" y="451"/>
                    <a:pt x="831" y="543"/>
                    <a:pt x="774" y="615"/>
                  </a:cubicBezTo>
                  <a:cubicBezTo>
                    <a:pt x="750" y="644"/>
                    <a:pt x="721" y="674"/>
                    <a:pt x="711" y="712"/>
                  </a:cubicBezTo>
                  <a:cubicBezTo>
                    <a:pt x="706" y="730"/>
                    <a:pt x="707" y="748"/>
                    <a:pt x="712" y="7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23" name="Freeform 6"/>
            <p:cNvSpPr>
              <a:spLocks noEditPoints="1"/>
            </p:cNvSpPr>
            <p:nvPr/>
          </p:nvSpPr>
          <p:spPr bwMode="auto">
            <a:xfrm rot="1151545">
              <a:off x="3974511" y="2842440"/>
              <a:ext cx="722907" cy="510749"/>
            </a:xfrm>
            <a:custGeom>
              <a:avLst/>
              <a:gdLst>
                <a:gd name="T0" fmla="*/ 274 w 307"/>
                <a:gd name="T1" fmla="*/ 115 h 217"/>
                <a:gd name="T2" fmla="*/ 217 w 307"/>
                <a:gd name="T3" fmla="*/ 57 h 217"/>
                <a:gd name="T4" fmla="*/ 24 w 307"/>
                <a:gd name="T5" fmla="*/ 24 h 217"/>
                <a:gd name="T6" fmla="*/ 22 w 307"/>
                <a:gd name="T7" fmla="*/ 26 h 217"/>
                <a:gd name="T8" fmla="*/ 12 w 307"/>
                <a:gd name="T9" fmla="*/ 78 h 217"/>
                <a:gd name="T10" fmla="*/ 77 w 307"/>
                <a:gd name="T11" fmla="*/ 87 h 217"/>
                <a:gd name="T12" fmla="*/ 229 w 307"/>
                <a:gd name="T13" fmla="*/ 143 h 217"/>
                <a:gd name="T14" fmla="*/ 252 w 307"/>
                <a:gd name="T15" fmla="*/ 177 h 217"/>
                <a:gd name="T16" fmla="*/ 274 w 307"/>
                <a:gd name="T17" fmla="*/ 208 h 217"/>
                <a:gd name="T18" fmla="*/ 306 w 307"/>
                <a:gd name="T19" fmla="*/ 184 h 217"/>
                <a:gd name="T20" fmla="*/ 274 w 307"/>
                <a:gd name="T21" fmla="*/ 115 h 217"/>
                <a:gd name="T22" fmla="*/ 293 w 307"/>
                <a:gd name="T23" fmla="*/ 194 h 217"/>
                <a:gd name="T24" fmla="*/ 274 w 307"/>
                <a:gd name="T25" fmla="*/ 193 h 217"/>
                <a:gd name="T26" fmla="*/ 268 w 307"/>
                <a:gd name="T27" fmla="*/ 183 h 217"/>
                <a:gd name="T28" fmla="*/ 237 w 307"/>
                <a:gd name="T29" fmla="*/ 135 h 217"/>
                <a:gd name="T30" fmla="*/ 140 w 307"/>
                <a:gd name="T31" fmla="*/ 78 h 217"/>
                <a:gd name="T32" fmla="*/ 78 w 307"/>
                <a:gd name="T33" fmla="*/ 74 h 217"/>
                <a:gd name="T34" fmla="*/ 33 w 307"/>
                <a:gd name="T35" fmla="*/ 79 h 217"/>
                <a:gd name="T36" fmla="*/ 33 w 307"/>
                <a:gd name="T37" fmla="*/ 34 h 217"/>
                <a:gd name="T38" fmla="*/ 36 w 307"/>
                <a:gd name="T39" fmla="*/ 30 h 217"/>
                <a:gd name="T40" fmla="*/ 277 w 307"/>
                <a:gd name="T41" fmla="*/ 144 h 217"/>
                <a:gd name="T42" fmla="*/ 292 w 307"/>
                <a:gd name="T43" fmla="*/ 174 h 217"/>
                <a:gd name="T44" fmla="*/ 294 w 307"/>
                <a:gd name="T45" fmla="*/ 188 h 217"/>
                <a:gd name="T46" fmla="*/ 293 w 307"/>
                <a:gd name="T47" fmla="*/ 19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7" h="217">
                  <a:moveTo>
                    <a:pt x="274" y="115"/>
                  </a:moveTo>
                  <a:cubicBezTo>
                    <a:pt x="258" y="93"/>
                    <a:pt x="239" y="73"/>
                    <a:pt x="217" y="57"/>
                  </a:cubicBezTo>
                  <a:cubicBezTo>
                    <a:pt x="162" y="16"/>
                    <a:pt x="89" y="0"/>
                    <a:pt x="24" y="24"/>
                  </a:cubicBezTo>
                  <a:cubicBezTo>
                    <a:pt x="23" y="24"/>
                    <a:pt x="22" y="25"/>
                    <a:pt x="22" y="26"/>
                  </a:cubicBezTo>
                  <a:cubicBezTo>
                    <a:pt x="5" y="38"/>
                    <a:pt x="0" y="60"/>
                    <a:pt x="12" y="78"/>
                  </a:cubicBezTo>
                  <a:cubicBezTo>
                    <a:pt x="28" y="100"/>
                    <a:pt x="54" y="91"/>
                    <a:pt x="77" y="87"/>
                  </a:cubicBezTo>
                  <a:cubicBezTo>
                    <a:pt x="132" y="78"/>
                    <a:pt x="191" y="101"/>
                    <a:pt x="229" y="143"/>
                  </a:cubicBezTo>
                  <a:cubicBezTo>
                    <a:pt x="238" y="153"/>
                    <a:pt x="245" y="165"/>
                    <a:pt x="252" y="177"/>
                  </a:cubicBezTo>
                  <a:cubicBezTo>
                    <a:pt x="257" y="189"/>
                    <a:pt x="262" y="202"/>
                    <a:pt x="274" y="208"/>
                  </a:cubicBezTo>
                  <a:cubicBezTo>
                    <a:pt x="293" y="217"/>
                    <a:pt x="307" y="202"/>
                    <a:pt x="306" y="184"/>
                  </a:cubicBezTo>
                  <a:cubicBezTo>
                    <a:pt x="305" y="160"/>
                    <a:pt x="287" y="134"/>
                    <a:pt x="274" y="115"/>
                  </a:cubicBezTo>
                  <a:close/>
                  <a:moveTo>
                    <a:pt x="293" y="194"/>
                  </a:moveTo>
                  <a:cubicBezTo>
                    <a:pt x="286" y="194"/>
                    <a:pt x="280" y="194"/>
                    <a:pt x="274" y="193"/>
                  </a:cubicBezTo>
                  <a:cubicBezTo>
                    <a:pt x="272" y="191"/>
                    <a:pt x="269" y="186"/>
                    <a:pt x="268" y="183"/>
                  </a:cubicBezTo>
                  <a:cubicBezTo>
                    <a:pt x="259" y="166"/>
                    <a:pt x="250" y="149"/>
                    <a:pt x="237" y="135"/>
                  </a:cubicBezTo>
                  <a:cubicBezTo>
                    <a:pt x="212" y="106"/>
                    <a:pt x="177" y="86"/>
                    <a:pt x="140" y="78"/>
                  </a:cubicBezTo>
                  <a:cubicBezTo>
                    <a:pt x="120" y="73"/>
                    <a:pt x="99" y="72"/>
                    <a:pt x="78" y="74"/>
                  </a:cubicBezTo>
                  <a:cubicBezTo>
                    <a:pt x="64" y="76"/>
                    <a:pt x="47" y="84"/>
                    <a:pt x="33" y="79"/>
                  </a:cubicBezTo>
                  <a:cubicBezTo>
                    <a:pt x="12" y="71"/>
                    <a:pt x="15" y="43"/>
                    <a:pt x="33" y="34"/>
                  </a:cubicBezTo>
                  <a:cubicBezTo>
                    <a:pt x="35" y="33"/>
                    <a:pt x="36" y="31"/>
                    <a:pt x="36" y="30"/>
                  </a:cubicBezTo>
                  <a:cubicBezTo>
                    <a:pt x="133" y="9"/>
                    <a:pt x="227" y="59"/>
                    <a:pt x="277" y="144"/>
                  </a:cubicBezTo>
                  <a:cubicBezTo>
                    <a:pt x="282" y="153"/>
                    <a:pt x="289" y="164"/>
                    <a:pt x="292" y="174"/>
                  </a:cubicBezTo>
                  <a:cubicBezTo>
                    <a:pt x="293" y="179"/>
                    <a:pt x="294" y="183"/>
                    <a:pt x="294" y="188"/>
                  </a:cubicBezTo>
                  <a:lnTo>
                    <a:pt x="293" y="1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24" name="Freeform 7"/>
            <p:cNvSpPr/>
            <p:nvPr/>
          </p:nvSpPr>
          <p:spPr bwMode="auto">
            <a:xfrm rot="1151545">
              <a:off x="3063553" y="4354641"/>
              <a:ext cx="113375" cy="199810"/>
            </a:xfrm>
            <a:custGeom>
              <a:avLst/>
              <a:gdLst>
                <a:gd name="T0" fmla="*/ 37 w 48"/>
                <a:gd name="T1" fmla="*/ 5 h 85"/>
                <a:gd name="T2" fmla="*/ 21 w 48"/>
                <a:gd name="T3" fmla="*/ 41 h 85"/>
                <a:gd name="T4" fmla="*/ 13 w 48"/>
                <a:gd name="T5" fmla="*/ 58 h 85"/>
                <a:gd name="T6" fmla="*/ 7 w 48"/>
                <a:gd name="T7" fmla="*/ 71 h 85"/>
                <a:gd name="T8" fmla="*/ 4 w 48"/>
                <a:gd name="T9" fmla="*/ 72 h 85"/>
                <a:gd name="T10" fmla="*/ 2 w 48"/>
                <a:gd name="T11" fmla="*/ 80 h 85"/>
                <a:gd name="T12" fmla="*/ 9 w 48"/>
                <a:gd name="T13" fmla="*/ 85 h 85"/>
                <a:gd name="T14" fmla="*/ 28 w 48"/>
                <a:gd name="T15" fmla="*/ 54 h 85"/>
                <a:gd name="T16" fmla="*/ 46 w 48"/>
                <a:gd name="T17" fmla="*/ 9 h 85"/>
                <a:gd name="T18" fmla="*/ 37 w 48"/>
                <a:gd name="T19"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85">
                  <a:moveTo>
                    <a:pt x="37" y="5"/>
                  </a:moveTo>
                  <a:cubicBezTo>
                    <a:pt x="32" y="17"/>
                    <a:pt x="27" y="29"/>
                    <a:pt x="21" y="41"/>
                  </a:cubicBezTo>
                  <a:cubicBezTo>
                    <a:pt x="18" y="46"/>
                    <a:pt x="16" y="52"/>
                    <a:pt x="13" y="58"/>
                  </a:cubicBezTo>
                  <a:cubicBezTo>
                    <a:pt x="12" y="61"/>
                    <a:pt x="10" y="67"/>
                    <a:pt x="7" y="71"/>
                  </a:cubicBezTo>
                  <a:cubicBezTo>
                    <a:pt x="6" y="71"/>
                    <a:pt x="4" y="71"/>
                    <a:pt x="4" y="72"/>
                  </a:cubicBezTo>
                  <a:cubicBezTo>
                    <a:pt x="1" y="75"/>
                    <a:pt x="0" y="77"/>
                    <a:pt x="2" y="80"/>
                  </a:cubicBezTo>
                  <a:cubicBezTo>
                    <a:pt x="3" y="84"/>
                    <a:pt x="6" y="85"/>
                    <a:pt x="9" y="85"/>
                  </a:cubicBezTo>
                  <a:cubicBezTo>
                    <a:pt x="21" y="82"/>
                    <a:pt x="24" y="64"/>
                    <a:pt x="28" y="54"/>
                  </a:cubicBezTo>
                  <a:cubicBezTo>
                    <a:pt x="35" y="39"/>
                    <a:pt x="41" y="24"/>
                    <a:pt x="46" y="9"/>
                  </a:cubicBezTo>
                  <a:cubicBezTo>
                    <a:pt x="48" y="3"/>
                    <a:pt x="40" y="0"/>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25" name="Freeform 8"/>
            <p:cNvSpPr/>
            <p:nvPr/>
          </p:nvSpPr>
          <p:spPr bwMode="auto">
            <a:xfrm rot="1151545">
              <a:off x="2754700" y="4077251"/>
              <a:ext cx="145928" cy="171747"/>
            </a:xfrm>
            <a:custGeom>
              <a:avLst/>
              <a:gdLst>
                <a:gd name="T0" fmla="*/ 54 w 62"/>
                <a:gd name="T1" fmla="*/ 3 h 73"/>
                <a:gd name="T2" fmla="*/ 4 w 62"/>
                <a:gd name="T3" fmla="*/ 60 h 73"/>
                <a:gd name="T4" fmla="*/ 14 w 62"/>
                <a:gd name="T5" fmla="*/ 66 h 73"/>
                <a:gd name="T6" fmla="*/ 14 w 62"/>
                <a:gd name="T7" fmla="*/ 66 h 73"/>
                <a:gd name="T8" fmla="*/ 59 w 62"/>
                <a:gd name="T9" fmla="*/ 9 h 73"/>
                <a:gd name="T10" fmla="*/ 54 w 62"/>
                <a:gd name="T11" fmla="*/ 3 h 73"/>
              </a:gdLst>
              <a:ahLst/>
              <a:cxnLst>
                <a:cxn ang="0">
                  <a:pos x="T0" y="T1"/>
                </a:cxn>
                <a:cxn ang="0">
                  <a:pos x="T2" y="T3"/>
                </a:cxn>
                <a:cxn ang="0">
                  <a:pos x="T4" y="T5"/>
                </a:cxn>
                <a:cxn ang="0">
                  <a:pos x="T6" y="T7"/>
                </a:cxn>
                <a:cxn ang="0">
                  <a:pos x="T8" y="T9"/>
                </a:cxn>
                <a:cxn ang="0">
                  <a:pos x="T10" y="T11"/>
                </a:cxn>
              </a:cxnLst>
              <a:rect l="0" t="0" r="r" b="b"/>
              <a:pathLst>
                <a:path w="62" h="73">
                  <a:moveTo>
                    <a:pt x="54" y="3"/>
                  </a:moveTo>
                  <a:cubicBezTo>
                    <a:pt x="32" y="17"/>
                    <a:pt x="15" y="37"/>
                    <a:pt x="4" y="60"/>
                  </a:cubicBezTo>
                  <a:cubicBezTo>
                    <a:pt x="0" y="68"/>
                    <a:pt x="10" y="73"/>
                    <a:pt x="14" y="66"/>
                  </a:cubicBezTo>
                  <a:cubicBezTo>
                    <a:pt x="14" y="66"/>
                    <a:pt x="14" y="66"/>
                    <a:pt x="14" y="66"/>
                  </a:cubicBezTo>
                  <a:cubicBezTo>
                    <a:pt x="25" y="44"/>
                    <a:pt x="40" y="26"/>
                    <a:pt x="59" y="9"/>
                  </a:cubicBezTo>
                  <a:cubicBezTo>
                    <a:pt x="62" y="6"/>
                    <a:pt x="58" y="0"/>
                    <a:pt x="5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0" name="Freeform 9"/>
            <p:cNvSpPr/>
            <p:nvPr/>
          </p:nvSpPr>
          <p:spPr bwMode="auto">
            <a:xfrm rot="1151545">
              <a:off x="2517835" y="3557548"/>
              <a:ext cx="179604" cy="98782"/>
            </a:xfrm>
            <a:custGeom>
              <a:avLst/>
              <a:gdLst>
                <a:gd name="T0" fmla="*/ 68 w 76"/>
                <a:gd name="T1" fmla="*/ 2 h 42"/>
                <a:gd name="T2" fmla="*/ 36 w 76"/>
                <a:gd name="T3" fmla="*/ 20 h 42"/>
                <a:gd name="T4" fmla="*/ 3 w 76"/>
                <a:gd name="T5" fmla="*/ 34 h 42"/>
                <a:gd name="T6" fmla="*/ 6 w 76"/>
                <a:gd name="T7" fmla="*/ 42 h 42"/>
                <a:gd name="T8" fmla="*/ 40 w 76"/>
                <a:gd name="T9" fmla="*/ 30 h 42"/>
                <a:gd name="T10" fmla="*/ 73 w 76"/>
                <a:gd name="T11" fmla="*/ 9 h 42"/>
                <a:gd name="T12" fmla="*/ 68 w 76"/>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76" h="42">
                  <a:moveTo>
                    <a:pt x="68" y="2"/>
                  </a:moveTo>
                  <a:cubicBezTo>
                    <a:pt x="57" y="8"/>
                    <a:pt x="47" y="15"/>
                    <a:pt x="36" y="20"/>
                  </a:cubicBezTo>
                  <a:cubicBezTo>
                    <a:pt x="26" y="25"/>
                    <a:pt x="13" y="27"/>
                    <a:pt x="3" y="34"/>
                  </a:cubicBezTo>
                  <a:cubicBezTo>
                    <a:pt x="0" y="36"/>
                    <a:pt x="1" y="42"/>
                    <a:pt x="6" y="42"/>
                  </a:cubicBezTo>
                  <a:cubicBezTo>
                    <a:pt x="17" y="42"/>
                    <a:pt x="29" y="35"/>
                    <a:pt x="40" y="30"/>
                  </a:cubicBezTo>
                  <a:cubicBezTo>
                    <a:pt x="51" y="24"/>
                    <a:pt x="63" y="17"/>
                    <a:pt x="73" y="9"/>
                  </a:cubicBezTo>
                  <a:cubicBezTo>
                    <a:pt x="76" y="6"/>
                    <a:pt x="72" y="0"/>
                    <a:pt x="6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1" name="Freeform 10"/>
            <p:cNvSpPr/>
            <p:nvPr/>
          </p:nvSpPr>
          <p:spPr bwMode="auto">
            <a:xfrm rot="1151545">
              <a:off x="2595274" y="2959364"/>
              <a:ext cx="209912" cy="42656"/>
            </a:xfrm>
            <a:custGeom>
              <a:avLst/>
              <a:gdLst>
                <a:gd name="T0" fmla="*/ 84 w 89"/>
                <a:gd name="T1" fmla="*/ 5 h 18"/>
                <a:gd name="T2" fmla="*/ 21 w 89"/>
                <a:gd name="T3" fmla="*/ 5 h 18"/>
                <a:gd name="T4" fmla="*/ 14 w 89"/>
                <a:gd name="T5" fmla="*/ 2 h 18"/>
                <a:gd name="T6" fmla="*/ 5 w 89"/>
                <a:gd name="T7" fmla="*/ 7 h 18"/>
                <a:gd name="T8" fmla="*/ 8 w 89"/>
                <a:gd name="T9" fmla="*/ 17 h 18"/>
                <a:gd name="T10" fmla="*/ 84 w 89"/>
                <a:gd name="T11" fmla="*/ 13 h 18"/>
                <a:gd name="T12" fmla="*/ 84 w 89"/>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89" h="18">
                  <a:moveTo>
                    <a:pt x="84" y="5"/>
                  </a:moveTo>
                  <a:cubicBezTo>
                    <a:pt x="63" y="4"/>
                    <a:pt x="42" y="5"/>
                    <a:pt x="21" y="5"/>
                  </a:cubicBezTo>
                  <a:cubicBezTo>
                    <a:pt x="20" y="3"/>
                    <a:pt x="17" y="0"/>
                    <a:pt x="14" y="2"/>
                  </a:cubicBezTo>
                  <a:cubicBezTo>
                    <a:pt x="11" y="3"/>
                    <a:pt x="8" y="5"/>
                    <a:pt x="5" y="7"/>
                  </a:cubicBezTo>
                  <a:cubicBezTo>
                    <a:pt x="0" y="9"/>
                    <a:pt x="2" y="18"/>
                    <a:pt x="8" y="17"/>
                  </a:cubicBezTo>
                  <a:cubicBezTo>
                    <a:pt x="33" y="16"/>
                    <a:pt x="59" y="16"/>
                    <a:pt x="84" y="13"/>
                  </a:cubicBezTo>
                  <a:cubicBezTo>
                    <a:pt x="88" y="12"/>
                    <a:pt x="89" y="5"/>
                    <a:pt x="8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2" name="Freeform 11"/>
            <p:cNvSpPr/>
            <p:nvPr/>
          </p:nvSpPr>
          <p:spPr bwMode="auto">
            <a:xfrm rot="1151545">
              <a:off x="3041449" y="2521058"/>
              <a:ext cx="148173" cy="148173"/>
            </a:xfrm>
            <a:custGeom>
              <a:avLst/>
              <a:gdLst>
                <a:gd name="T0" fmla="*/ 59 w 63"/>
                <a:gd name="T1" fmla="*/ 53 h 63"/>
                <a:gd name="T2" fmla="*/ 33 w 63"/>
                <a:gd name="T3" fmla="*/ 26 h 63"/>
                <a:gd name="T4" fmla="*/ 8 w 63"/>
                <a:gd name="T5" fmla="*/ 2 h 63"/>
                <a:gd name="T6" fmla="*/ 2 w 63"/>
                <a:gd name="T7" fmla="*/ 8 h 63"/>
                <a:gd name="T8" fmla="*/ 26 w 63"/>
                <a:gd name="T9" fmla="*/ 34 h 63"/>
                <a:gd name="T10" fmla="*/ 53 w 63"/>
                <a:gd name="T11" fmla="*/ 60 h 63"/>
                <a:gd name="T12" fmla="*/ 59 w 63"/>
                <a:gd name="T13" fmla="*/ 53 h 63"/>
              </a:gdLst>
              <a:ahLst/>
              <a:cxnLst>
                <a:cxn ang="0">
                  <a:pos x="T0" y="T1"/>
                </a:cxn>
                <a:cxn ang="0">
                  <a:pos x="T2" y="T3"/>
                </a:cxn>
                <a:cxn ang="0">
                  <a:pos x="T4" y="T5"/>
                </a:cxn>
                <a:cxn ang="0">
                  <a:pos x="T6" y="T7"/>
                </a:cxn>
                <a:cxn ang="0">
                  <a:pos x="T8" y="T9"/>
                </a:cxn>
                <a:cxn ang="0">
                  <a:pos x="T10" y="T11"/>
                </a:cxn>
                <a:cxn ang="0">
                  <a:pos x="T12" y="T13"/>
                </a:cxn>
              </a:cxnLst>
              <a:rect l="0" t="0" r="r" b="b"/>
              <a:pathLst>
                <a:path w="63" h="63">
                  <a:moveTo>
                    <a:pt x="59" y="53"/>
                  </a:moveTo>
                  <a:cubicBezTo>
                    <a:pt x="51" y="44"/>
                    <a:pt x="42" y="35"/>
                    <a:pt x="33" y="26"/>
                  </a:cubicBezTo>
                  <a:cubicBezTo>
                    <a:pt x="26" y="18"/>
                    <a:pt x="18" y="6"/>
                    <a:pt x="8" y="2"/>
                  </a:cubicBezTo>
                  <a:cubicBezTo>
                    <a:pt x="4" y="0"/>
                    <a:pt x="0" y="4"/>
                    <a:pt x="2" y="8"/>
                  </a:cubicBezTo>
                  <a:cubicBezTo>
                    <a:pt x="6" y="18"/>
                    <a:pt x="18" y="26"/>
                    <a:pt x="26" y="34"/>
                  </a:cubicBezTo>
                  <a:cubicBezTo>
                    <a:pt x="35" y="42"/>
                    <a:pt x="43" y="51"/>
                    <a:pt x="53" y="60"/>
                  </a:cubicBezTo>
                  <a:cubicBezTo>
                    <a:pt x="57" y="63"/>
                    <a:pt x="63" y="58"/>
                    <a:pt x="59"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3" name="Freeform 12"/>
            <p:cNvSpPr/>
            <p:nvPr/>
          </p:nvSpPr>
          <p:spPr bwMode="auto">
            <a:xfrm rot="1151545">
              <a:off x="3603510" y="2308568"/>
              <a:ext cx="89802" cy="195320"/>
            </a:xfrm>
            <a:custGeom>
              <a:avLst/>
              <a:gdLst>
                <a:gd name="T0" fmla="*/ 36 w 38"/>
                <a:gd name="T1" fmla="*/ 74 h 83"/>
                <a:gd name="T2" fmla="*/ 23 w 38"/>
                <a:gd name="T3" fmla="*/ 36 h 83"/>
                <a:gd name="T4" fmla="*/ 9 w 38"/>
                <a:gd name="T5" fmla="*/ 3 h 83"/>
                <a:gd name="T6" fmla="*/ 1 w 38"/>
                <a:gd name="T7" fmla="*/ 5 h 83"/>
                <a:gd name="T8" fmla="*/ 13 w 38"/>
                <a:gd name="T9" fmla="*/ 42 h 83"/>
                <a:gd name="T10" fmla="*/ 27 w 38"/>
                <a:gd name="T11" fmla="*/ 78 h 83"/>
                <a:gd name="T12" fmla="*/ 36 w 38"/>
                <a:gd name="T13" fmla="*/ 74 h 83"/>
              </a:gdLst>
              <a:ahLst/>
              <a:cxnLst>
                <a:cxn ang="0">
                  <a:pos x="T0" y="T1"/>
                </a:cxn>
                <a:cxn ang="0">
                  <a:pos x="T2" y="T3"/>
                </a:cxn>
                <a:cxn ang="0">
                  <a:pos x="T4" y="T5"/>
                </a:cxn>
                <a:cxn ang="0">
                  <a:pos x="T6" y="T7"/>
                </a:cxn>
                <a:cxn ang="0">
                  <a:pos x="T8" y="T9"/>
                </a:cxn>
                <a:cxn ang="0">
                  <a:pos x="T10" y="T11"/>
                </a:cxn>
                <a:cxn ang="0">
                  <a:pos x="T12" y="T13"/>
                </a:cxn>
              </a:cxnLst>
              <a:rect l="0" t="0" r="r" b="b"/>
              <a:pathLst>
                <a:path w="38" h="83">
                  <a:moveTo>
                    <a:pt x="36" y="74"/>
                  </a:moveTo>
                  <a:cubicBezTo>
                    <a:pt x="32" y="61"/>
                    <a:pt x="28" y="49"/>
                    <a:pt x="23" y="36"/>
                  </a:cubicBezTo>
                  <a:cubicBezTo>
                    <a:pt x="19" y="25"/>
                    <a:pt x="16" y="13"/>
                    <a:pt x="9" y="3"/>
                  </a:cubicBezTo>
                  <a:cubicBezTo>
                    <a:pt x="7" y="0"/>
                    <a:pt x="0" y="1"/>
                    <a:pt x="1" y="5"/>
                  </a:cubicBezTo>
                  <a:cubicBezTo>
                    <a:pt x="2" y="18"/>
                    <a:pt x="9" y="30"/>
                    <a:pt x="13" y="42"/>
                  </a:cubicBezTo>
                  <a:cubicBezTo>
                    <a:pt x="18" y="54"/>
                    <a:pt x="22" y="66"/>
                    <a:pt x="27" y="78"/>
                  </a:cubicBezTo>
                  <a:cubicBezTo>
                    <a:pt x="30" y="83"/>
                    <a:pt x="38" y="79"/>
                    <a:pt x="36"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4" name="Freeform 13"/>
            <p:cNvSpPr/>
            <p:nvPr/>
          </p:nvSpPr>
          <p:spPr bwMode="auto">
            <a:xfrm rot="1151545">
              <a:off x="4248554" y="2394434"/>
              <a:ext cx="75209" cy="214403"/>
            </a:xfrm>
            <a:custGeom>
              <a:avLst/>
              <a:gdLst>
                <a:gd name="T0" fmla="*/ 25 w 32"/>
                <a:gd name="T1" fmla="*/ 3 h 91"/>
                <a:gd name="T2" fmla="*/ 13 w 32"/>
                <a:gd name="T3" fmla="*/ 41 h 91"/>
                <a:gd name="T4" fmla="*/ 2 w 32"/>
                <a:gd name="T5" fmla="*/ 84 h 91"/>
                <a:gd name="T6" fmla="*/ 9 w 32"/>
                <a:gd name="T7" fmla="*/ 86 h 91"/>
                <a:gd name="T8" fmla="*/ 22 w 32"/>
                <a:gd name="T9" fmla="*/ 43 h 91"/>
                <a:gd name="T10" fmla="*/ 32 w 32"/>
                <a:gd name="T11" fmla="*/ 5 h 91"/>
                <a:gd name="T12" fmla="*/ 25 w 32"/>
                <a:gd name="T13" fmla="*/ 3 h 91"/>
              </a:gdLst>
              <a:ahLst/>
              <a:cxnLst>
                <a:cxn ang="0">
                  <a:pos x="T0" y="T1"/>
                </a:cxn>
                <a:cxn ang="0">
                  <a:pos x="T2" y="T3"/>
                </a:cxn>
                <a:cxn ang="0">
                  <a:pos x="T4" y="T5"/>
                </a:cxn>
                <a:cxn ang="0">
                  <a:pos x="T6" y="T7"/>
                </a:cxn>
                <a:cxn ang="0">
                  <a:pos x="T8" y="T9"/>
                </a:cxn>
                <a:cxn ang="0">
                  <a:pos x="T10" y="T11"/>
                </a:cxn>
                <a:cxn ang="0">
                  <a:pos x="T12" y="T13"/>
                </a:cxn>
              </a:cxnLst>
              <a:rect l="0" t="0" r="r" b="b"/>
              <a:pathLst>
                <a:path w="32" h="91">
                  <a:moveTo>
                    <a:pt x="25" y="3"/>
                  </a:moveTo>
                  <a:cubicBezTo>
                    <a:pt x="18" y="14"/>
                    <a:pt x="16" y="28"/>
                    <a:pt x="13" y="41"/>
                  </a:cubicBezTo>
                  <a:cubicBezTo>
                    <a:pt x="9" y="55"/>
                    <a:pt x="5" y="69"/>
                    <a:pt x="2" y="84"/>
                  </a:cubicBezTo>
                  <a:cubicBezTo>
                    <a:pt x="0" y="89"/>
                    <a:pt x="8" y="91"/>
                    <a:pt x="9" y="86"/>
                  </a:cubicBezTo>
                  <a:cubicBezTo>
                    <a:pt x="14" y="72"/>
                    <a:pt x="18" y="58"/>
                    <a:pt x="22" y="43"/>
                  </a:cubicBezTo>
                  <a:cubicBezTo>
                    <a:pt x="26" y="31"/>
                    <a:pt x="32" y="18"/>
                    <a:pt x="32" y="5"/>
                  </a:cubicBezTo>
                  <a:cubicBezTo>
                    <a:pt x="32" y="1"/>
                    <a:pt x="27" y="0"/>
                    <a:pt x="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5" name="Freeform 14"/>
            <p:cNvSpPr/>
            <p:nvPr/>
          </p:nvSpPr>
          <p:spPr bwMode="auto">
            <a:xfrm rot="1151545">
              <a:off x="4747175" y="2788084"/>
              <a:ext cx="143683" cy="179604"/>
            </a:xfrm>
            <a:custGeom>
              <a:avLst/>
              <a:gdLst>
                <a:gd name="T0" fmla="*/ 53 w 61"/>
                <a:gd name="T1" fmla="*/ 2 h 76"/>
                <a:gd name="T2" fmla="*/ 25 w 61"/>
                <a:gd name="T3" fmla="*/ 34 h 76"/>
                <a:gd name="T4" fmla="*/ 1 w 61"/>
                <a:gd name="T5" fmla="*/ 69 h 76"/>
                <a:gd name="T6" fmla="*/ 6 w 61"/>
                <a:gd name="T7" fmla="*/ 74 h 76"/>
                <a:gd name="T8" fmla="*/ 33 w 61"/>
                <a:gd name="T9" fmla="*/ 39 h 76"/>
                <a:gd name="T10" fmla="*/ 59 w 61"/>
                <a:gd name="T11" fmla="*/ 8 h 76"/>
                <a:gd name="T12" fmla="*/ 53 w 61"/>
                <a:gd name="T13" fmla="*/ 2 h 76"/>
              </a:gdLst>
              <a:ahLst/>
              <a:cxnLst>
                <a:cxn ang="0">
                  <a:pos x="T0" y="T1"/>
                </a:cxn>
                <a:cxn ang="0">
                  <a:pos x="T2" y="T3"/>
                </a:cxn>
                <a:cxn ang="0">
                  <a:pos x="T4" y="T5"/>
                </a:cxn>
                <a:cxn ang="0">
                  <a:pos x="T6" y="T7"/>
                </a:cxn>
                <a:cxn ang="0">
                  <a:pos x="T8" y="T9"/>
                </a:cxn>
                <a:cxn ang="0">
                  <a:pos x="T10" y="T11"/>
                </a:cxn>
                <a:cxn ang="0">
                  <a:pos x="T12" y="T13"/>
                </a:cxn>
              </a:cxnLst>
              <a:rect l="0" t="0" r="r" b="b"/>
              <a:pathLst>
                <a:path w="61" h="76">
                  <a:moveTo>
                    <a:pt x="53" y="2"/>
                  </a:moveTo>
                  <a:cubicBezTo>
                    <a:pt x="42" y="11"/>
                    <a:pt x="33" y="23"/>
                    <a:pt x="25" y="34"/>
                  </a:cubicBezTo>
                  <a:cubicBezTo>
                    <a:pt x="16" y="45"/>
                    <a:pt x="7" y="57"/>
                    <a:pt x="1" y="69"/>
                  </a:cubicBezTo>
                  <a:cubicBezTo>
                    <a:pt x="0" y="73"/>
                    <a:pt x="3" y="76"/>
                    <a:pt x="6" y="74"/>
                  </a:cubicBezTo>
                  <a:cubicBezTo>
                    <a:pt x="16" y="63"/>
                    <a:pt x="24" y="51"/>
                    <a:pt x="33" y="39"/>
                  </a:cubicBezTo>
                  <a:cubicBezTo>
                    <a:pt x="42" y="29"/>
                    <a:pt x="52" y="19"/>
                    <a:pt x="59" y="8"/>
                  </a:cubicBezTo>
                  <a:cubicBezTo>
                    <a:pt x="61" y="5"/>
                    <a:pt x="57"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6" name="Freeform 15"/>
            <p:cNvSpPr/>
            <p:nvPr/>
          </p:nvSpPr>
          <p:spPr bwMode="auto">
            <a:xfrm rot="1151545">
              <a:off x="4934489" y="3378619"/>
              <a:ext cx="193075" cy="88680"/>
            </a:xfrm>
            <a:custGeom>
              <a:avLst/>
              <a:gdLst>
                <a:gd name="T0" fmla="*/ 77 w 82"/>
                <a:gd name="T1" fmla="*/ 2 h 38"/>
                <a:gd name="T2" fmla="*/ 38 w 82"/>
                <a:gd name="T3" fmla="*/ 12 h 38"/>
                <a:gd name="T4" fmla="*/ 3 w 82"/>
                <a:gd name="T5" fmla="*/ 32 h 38"/>
                <a:gd name="T6" fmla="*/ 7 w 82"/>
                <a:gd name="T7" fmla="*/ 37 h 38"/>
                <a:gd name="T8" fmla="*/ 45 w 82"/>
                <a:gd name="T9" fmla="*/ 19 h 38"/>
                <a:gd name="T10" fmla="*/ 78 w 82"/>
                <a:gd name="T11" fmla="*/ 9 h 38"/>
                <a:gd name="T12" fmla="*/ 77 w 82"/>
                <a:gd name="T13" fmla="*/ 2 h 38"/>
              </a:gdLst>
              <a:ahLst/>
              <a:cxnLst>
                <a:cxn ang="0">
                  <a:pos x="T0" y="T1"/>
                </a:cxn>
                <a:cxn ang="0">
                  <a:pos x="T2" y="T3"/>
                </a:cxn>
                <a:cxn ang="0">
                  <a:pos x="T4" y="T5"/>
                </a:cxn>
                <a:cxn ang="0">
                  <a:pos x="T6" y="T7"/>
                </a:cxn>
                <a:cxn ang="0">
                  <a:pos x="T8" y="T9"/>
                </a:cxn>
                <a:cxn ang="0">
                  <a:pos x="T10" y="T11"/>
                </a:cxn>
                <a:cxn ang="0">
                  <a:pos x="T12" y="T13"/>
                </a:cxn>
              </a:cxnLst>
              <a:rect l="0" t="0" r="r" b="b"/>
              <a:pathLst>
                <a:path w="82" h="38">
                  <a:moveTo>
                    <a:pt x="77" y="2"/>
                  </a:moveTo>
                  <a:cubicBezTo>
                    <a:pt x="64" y="0"/>
                    <a:pt x="49" y="7"/>
                    <a:pt x="38" y="12"/>
                  </a:cubicBezTo>
                  <a:cubicBezTo>
                    <a:pt x="25" y="17"/>
                    <a:pt x="13" y="23"/>
                    <a:pt x="3" y="32"/>
                  </a:cubicBezTo>
                  <a:cubicBezTo>
                    <a:pt x="0" y="34"/>
                    <a:pt x="4" y="38"/>
                    <a:pt x="7" y="37"/>
                  </a:cubicBezTo>
                  <a:cubicBezTo>
                    <a:pt x="20" y="31"/>
                    <a:pt x="32" y="23"/>
                    <a:pt x="45" y="19"/>
                  </a:cubicBezTo>
                  <a:cubicBezTo>
                    <a:pt x="56" y="15"/>
                    <a:pt x="68" y="14"/>
                    <a:pt x="78" y="9"/>
                  </a:cubicBezTo>
                  <a:cubicBezTo>
                    <a:pt x="82" y="7"/>
                    <a:pt x="80" y="2"/>
                    <a:pt x="7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7" name="Freeform 16"/>
            <p:cNvSpPr/>
            <p:nvPr/>
          </p:nvSpPr>
          <p:spPr bwMode="auto">
            <a:xfrm rot="1151545">
              <a:off x="4730173" y="4105641"/>
              <a:ext cx="204300" cy="42656"/>
            </a:xfrm>
            <a:custGeom>
              <a:avLst/>
              <a:gdLst>
                <a:gd name="T0" fmla="*/ 83 w 87"/>
                <a:gd name="T1" fmla="*/ 9 h 18"/>
                <a:gd name="T2" fmla="*/ 6 w 87"/>
                <a:gd name="T3" fmla="*/ 3 h 18"/>
                <a:gd name="T4" fmla="*/ 6 w 87"/>
                <a:gd name="T5" fmla="*/ 11 h 18"/>
                <a:gd name="T6" fmla="*/ 44 w 87"/>
                <a:gd name="T7" fmla="*/ 12 h 18"/>
                <a:gd name="T8" fmla="*/ 82 w 87"/>
                <a:gd name="T9" fmla="*/ 17 h 18"/>
                <a:gd name="T10" fmla="*/ 83 w 87"/>
                <a:gd name="T11" fmla="*/ 9 h 18"/>
              </a:gdLst>
              <a:ahLst/>
              <a:cxnLst>
                <a:cxn ang="0">
                  <a:pos x="T0" y="T1"/>
                </a:cxn>
                <a:cxn ang="0">
                  <a:pos x="T2" y="T3"/>
                </a:cxn>
                <a:cxn ang="0">
                  <a:pos x="T4" y="T5"/>
                </a:cxn>
                <a:cxn ang="0">
                  <a:pos x="T6" y="T7"/>
                </a:cxn>
                <a:cxn ang="0">
                  <a:pos x="T8" y="T9"/>
                </a:cxn>
                <a:cxn ang="0">
                  <a:pos x="T10" y="T11"/>
                </a:cxn>
              </a:cxnLst>
              <a:rect l="0" t="0" r="r" b="b"/>
              <a:pathLst>
                <a:path w="87" h="18">
                  <a:moveTo>
                    <a:pt x="83" y="9"/>
                  </a:moveTo>
                  <a:cubicBezTo>
                    <a:pt x="60" y="0"/>
                    <a:pt x="30" y="1"/>
                    <a:pt x="6" y="3"/>
                  </a:cubicBezTo>
                  <a:cubicBezTo>
                    <a:pt x="1" y="3"/>
                    <a:pt x="0" y="11"/>
                    <a:pt x="6" y="11"/>
                  </a:cubicBezTo>
                  <a:cubicBezTo>
                    <a:pt x="19" y="10"/>
                    <a:pt x="31" y="10"/>
                    <a:pt x="44" y="12"/>
                  </a:cubicBezTo>
                  <a:cubicBezTo>
                    <a:pt x="57" y="13"/>
                    <a:pt x="69" y="17"/>
                    <a:pt x="82" y="17"/>
                  </a:cubicBezTo>
                  <a:cubicBezTo>
                    <a:pt x="87" y="18"/>
                    <a:pt x="87" y="11"/>
                    <a:pt x="8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8" name="Freeform 17"/>
            <p:cNvSpPr/>
            <p:nvPr/>
          </p:nvSpPr>
          <p:spPr bwMode="auto">
            <a:xfrm rot="1151545">
              <a:off x="4390104" y="4589970"/>
              <a:ext cx="208790" cy="99905"/>
            </a:xfrm>
            <a:custGeom>
              <a:avLst/>
              <a:gdLst>
                <a:gd name="T0" fmla="*/ 86 w 89"/>
                <a:gd name="T1" fmla="*/ 34 h 42"/>
                <a:gd name="T2" fmla="*/ 49 w 89"/>
                <a:gd name="T3" fmla="*/ 17 h 42"/>
                <a:gd name="T4" fmla="*/ 7 w 89"/>
                <a:gd name="T5" fmla="*/ 2 h 42"/>
                <a:gd name="T6" fmla="*/ 5 w 89"/>
                <a:gd name="T7" fmla="*/ 9 h 42"/>
                <a:gd name="T8" fmla="*/ 48 w 89"/>
                <a:gd name="T9" fmla="*/ 27 h 42"/>
                <a:gd name="T10" fmla="*/ 83 w 89"/>
                <a:gd name="T11" fmla="*/ 41 h 42"/>
                <a:gd name="T12" fmla="*/ 86 w 89"/>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89" h="42">
                  <a:moveTo>
                    <a:pt x="86" y="34"/>
                  </a:moveTo>
                  <a:cubicBezTo>
                    <a:pt x="75" y="26"/>
                    <a:pt x="61" y="22"/>
                    <a:pt x="49" y="17"/>
                  </a:cubicBezTo>
                  <a:cubicBezTo>
                    <a:pt x="35" y="11"/>
                    <a:pt x="21" y="6"/>
                    <a:pt x="7" y="2"/>
                  </a:cubicBezTo>
                  <a:cubicBezTo>
                    <a:pt x="2" y="0"/>
                    <a:pt x="0" y="7"/>
                    <a:pt x="5" y="9"/>
                  </a:cubicBezTo>
                  <a:cubicBezTo>
                    <a:pt x="19" y="15"/>
                    <a:pt x="34" y="21"/>
                    <a:pt x="48" y="27"/>
                  </a:cubicBezTo>
                  <a:cubicBezTo>
                    <a:pt x="59" y="32"/>
                    <a:pt x="71" y="38"/>
                    <a:pt x="83" y="41"/>
                  </a:cubicBezTo>
                  <a:cubicBezTo>
                    <a:pt x="87" y="42"/>
                    <a:pt x="89" y="36"/>
                    <a:pt x="86"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14781" y="322990"/>
            <a:ext cx="710064" cy="665123"/>
            <a:chOff x="1753" y="198"/>
            <a:chExt cx="4187" cy="3922"/>
          </a:xfrm>
          <a:solidFill>
            <a:srgbClr val="35AFA2"/>
          </a:solidFill>
        </p:grpSpPr>
        <p:sp>
          <p:nvSpPr>
            <p:cNvPr id="5" name="Freeform 5"/>
            <p:cNvSpPr>
              <a:spLocks noEditPoints="1"/>
            </p:cNvSpPr>
            <p:nvPr/>
          </p:nvSpPr>
          <p:spPr bwMode="auto">
            <a:xfrm>
              <a:off x="1753" y="198"/>
              <a:ext cx="4187" cy="3922"/>
            </a:xfrm>
            <a:custGeom>
              <a:avLst/>
              <a:gdLst>
                <a:gd name="T0" fmla="*/ 1560 w 2000"/>
                <a:gd name="T1" fmla="*/ 1664 h 1871"/>
                <a:gd name="T2" fmla="*/ 1209 w 2000"/>
                <a:gd name="T3" fmla="*/ 1865 h 1871"/>
                <a:gd name="T4" fmla="*/ 293 w 2000"/>
                <a:gd name="T5" fmla="*/ 1868 h 1871"/>
                <a:gd name="T6" fmla="*/ 190 w 2000"/>
                <a:gd name="T7" fmla="*/ 1645 h 1871"/>
                <a:gd name="T8" fmla="*/ 90 w 2000"/>
                <a:gd name="T9" fmla="*/ 1595 h 1871"/>
                <a:gd name="T10" fmla="*/ 94 w 2000"/>
                <a:gd name="T11" fmla="*/ 1358 h 1871"/>
                <a:gd name="T12" fmla="*/ 77 w 2000"/>
                <a:gd name="T13" fmla="*/ 1302 h 1871"/>
                <a:gd name="T14" fmla="*/ 183 w 2000"/>
                <a:gd name="T15" fmla="*/ 1058 h 1871"/>
                <a:gd name="T16" fmla="*/ 90 w 2000"/>
                <a:gd name="T17" fmla="*/ 1003 h 1871"/>
                <a:gd name="T18" fmla="*/ 93 w 2000"/>
                <a:gd name="T19" fmla="*/ 716 h 1871"/>
                <a:gd name="T20" fmla="*/ 27 w 2000"/>
                <a:gd name="T21" fmla="*/ 671 h 1871"/>
                <a:gd name="T22" fmla="*/ 142 w 2000"/>
                <a:gd name="T23" fmla="*/ 389 h 1871"/>
                <a:gd name="T24" fmla="*/ 60 w 2000"/>
                <a:gd name="T25" fmla="*/ 338 h 1871"/>
                <a:gd name="T26" fmla="*/ 197 w 2000"/>
                <a:gd name="T27" fmla="*/ 233 h 1871"/>
                <a:gd name="T28" fmla="*/ 578 w 2000"/>
                <a:gd name="T29" fmla="*/ 34 h 1871"/>
                <a:gd name="T30" fmla="*/ 1547 w 2000"/>
                <a:gd name="T31" fmla="*/ 35 h 1871"/>
                <a:gd name="T32" fmla="*/ 1560 w 2000"/>
                <a:gd name="T33" fmla="*/ 525 h 1871"/>
                <a:gd name="T34" fmla="*/ 1713 w 2000"/>
                <a:gd name="T35" fmla="*/ 341 h 1871"/>
                <a:gd name="T36" fmla="*/ 1973 w 2000"/>
                <a:gd name="T37" fmla="*/ 499 h 1871"/>
                <a:gd name="T38" fmla="*/ 1552 w 2000"/>
                <a:gd name="T39" fmla="*/ 1223 h 1871"/>
                <a:gd name="T40" fmla="*/ 392 w 2000"/>
                <a:gd name="T41" fmla="*/ 1819 h 1871"/>
                <a:gd name="T42" fmla="*/ 1499 w 2000"/>
                <a:gd name="T43" fmla="*/ 1721 h 1871"/>
                <a:gd name="T44" fmla="*/ 1507 w 2000"/>
                <a:gd name="T45" fmla="*/ 1279 h 1871"/>
                <a:gd name="T46" fmla="*/ 1064 w 2000"/>
                <a:gd name="T47" fmla="*/ 1709 h 1871"/>
                <a:gd name="T48" fmla="*/ 1052 w 2000"/>
                <a:gd name="T49" fmla="*/ 1549 h 1871"/>
                <a:gd name="T50" fmla="*/ 1510 w 2000"/>
                <a:gd name="T51" fmla="*/ 599 h 1871"/>
                <a:gd name="T52" fmla="*/ 1491 w 2000"/>
                <a:gd name="T53" fmla="*/ 154 h 1871"/>
                <a:gd name="T54" fmla="*/ 1125 w 2000"/>
                <a:gd name="T55" fmla="*/ 64 h 1871"/>
                <a:gd name="T56" fmla="*/ 255 w 2000"/>
                <a:gd name="T57" fmla="*/ 164 h 1871"/>
                <a:gd name="T58" fmla="*/ 380 w 2000"/>
                <a:gd name="T59" fmla="*/ 382 h 1871"/>
                <a:gd name="T60" fmla="*/ 249 w 2000"/>
                <a:gd name="T61" fmla="*/ 668 h 1871"/>
                <a:gd name="T62" fmla="*/ 387 w 2000"/>
                <a:gd name="T63" fmla="*/ 711 h 1871"/>
                <a:gd name="T64" fmla="*/ 247 w 2000"/>
                <a:gd name="T65" fmla="*/ 719 h 1871"/>
                <a:gd name="T66" fmla="*/ 352 w 2000"/>
                <a:gd name="T67" fmla="*/ 1031 h 1871"/>
                <a:gd name="T68" fmla="*/ 230 w 2000"/>
                <a:gd name="T69" fmla="*/ 1302 h 1871"/>
                <a:gd name="T70" fmla="*/ 372 w 2000"/>
                <a:gd name="T71" fmla="*/ 1338 h 1871"/>
                <a:gd name="T72" fmla="*/ 254 w 2000"/>
                <a:gd name="T73" fmla="*/ 1584 h 1871"/>
                <a:gd name="T74" fmla="*/ 436 w 2000"/>
                <a:gd name="T75" fmla="*/ 1612 h 1871"/>
                <a:gd name="T76" fmla="*/ 250 w 2000"/>
                <a:gd name="T77" fmla="*/ 1639 h 1871"/>
                <a:gd name="T78" fmla="*/ 1820 w 2000"/>
                <a:gd name="T79" fmla="*/ 727 h 1871"/>
                <a:gd name="T80" fmla="*/ 1649 w 2000"/>
                <a:gd name="T81" fmla="*/ 591 h 1871"/>
                <a:gd name="T82" fmla="*/ 1429 w 2000"/>
                <a:gd name="T83" fmla="*/ 1308 h 1871"/>
                <a:gd name="T84" fmla="*/ 1232 w 2000"/>
                <a:gd name="T85" fmla="*/ 1263 h 1871"/>
                <a:gd name="T86" fmla="*/ 1084 w 2000"/>
                <a:gd name="T87" fmla="*/ 1641 h 1871"/>
                <a:gd name="T88" fmla="*/ 1645 w 2000"/>
                <a:gd name="T89" fmla="*/ 532 h 1871"/>
                <a:gd name="T90" fmla="*/ 1886 w 2000"/>
                <a:gd name="T91" fmla="*/ 612 h 1871"/>
                <a:gd name="T92" fmla="*/ 1626 w 2000"/>
                <a:gd name="T93" fmla="*/ 52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1871">
                  <a:moveTo>
                    <a:pt x="1552" y="1223"/>
                  </a:moveTo>
                  <a:cubicBezTo>
                    <a:pt x="1557" y="1241"/>
                    <a:pt x="1563" y="1253"/>
                    <a:pt x="1563" y="1266"/>
                  </a:cubicBezTo>
                  <a:cubicBezTo>
                    <a:pt x="1563" y="1399"/>
                    <a:pt x="1562" y="1531"/>
                    <a:pt x="1560" y="1664"/>
                  </a:cubicBezTo>
                  <a:cubicBezTo>
                    <a:pt x="1559" y="1699"/>
                    <a:pt x="1556" y="1734"/>
                    <a:pt x="1553" y="1770"/>
                  </a:cubicBezTo>
                  <a:cubicBezTo>
                    <a:pt x="1548" y="1827"/>
                    <a:pt x="1533" y="1856"/>
                    <a:pt x="1454" y="1862"/>
                  </a:cubicBezTo>
                  <a:cubicBezTo>
                    <a:pt x="1373" y="1868"/>
                    <a:pt x="1291" y="1865"/>
                    <a:pt x="1209" y="1865"/>
                  </a:cubicBezTo>
                  <a:cubicBezTo>
                    <a:pt x="960" y="1866"/>
                    <a:pt x="712" y="1865"/>
                    <a:pt x="463" y="1865"/>
                  </a:cubicBezTo>
                  <a:cubicBezTo>
                    <a:pt x="422" y="1866"/>
                    <a:pt x="382" y="1870"/>
                    <a:pt x="341" y="1871"/>
                  </a:cubicBezTo>
                  <a:cubicBezTo>
                    <a:pt x="325" y="1871"/>
                    <a:pt x="309" y="1870"/>
                    <a:pt x="293" y="1868"/>
                  </a:cubicBezTo>
                  <a:cubicBezTo>
                    <a:pt x="246" y="1864"/>
                    <a:pt x="218" y="1836"/>
                    <a:pt x="209" y="1791"/>
                  </a:cubicBezTo>
                  <a:cubicBezTo>
                    <a:pt x="201" y="1755"/>
                    <a:pt x="197" y="1718"/>
                    <a:pt x="192" y="1681"/>
                  </a:cubicBezTo>
                  <a:cubicBezTo>
                    <a:pt x="191" y="1670"/>
                    <a:pt x="191" y="1659"/>
                    <a:pt x="190" y="1645"/>
                  </a:cubicBezTo>
                  <a:cubicBezTo>
                    <a:pt x="156" y="1647"/>
                    <a:pt x="124" y="1648"/>
                    <a:pt x="91" y="1651"/>
                  </a:cubicBezTo>
                  <a:cubicBezTo>
                    <a:pt x="75" y="1652"/>
                    <a:pt x="60" y="1651"/>
                    <a:pt x="57" y="1630"/>
                  </a:cubicBezTo>
                  <a:cubicBezTo>
                    <a:pt x="55" y="1613"/>
                    <a:pt x="70" y="1597"/>
                    <a:pt x="90" y="1595"/>
                  </a:cubicBezTo>
                  <a:cubicBezTo>
                    <a:pt x="122" y="1592"/>
                    <a:pt x="154" y="1589"/>
                    <a:pt x="191" y="1586"/>
                  </a:cubicBezTo>
                  <a:cubicBezTo>
                    <a:pt x="188" y="1511"/>
                    <a:pt x="186" y="1435"/>
                    <a:pt x="184" y="1358"/>
                  </a:cubicBezTo>
                  <a:cubicBezTo>
                    <a:pt x="152" y="1358"/>
                    <a:pt x="123" y="1358"/>
                    <a:pt x="94" y="1358"/>
                  </a:cubicBezTo>
                  <a:cubicBezTo>
                    <a:pt x="87" y="1358"/>
                    <a:pt x="80" y="1358"/>
                    <a:pt x="74" y="1357"/>
                  </a:cubicBezTo>
                  <a:cubicBezTo>
                    <a:pt x="58" y="1356"/>
                    <a:pt x="48" y="1346"/>
                    <a:pt x="49" y="1330"/>
                  </a:cubicBezTo>
                  <a:cubicBezTo>
                    <a:pt x="50" y="1313"/>
                    <a:pt x="59" y="1302"/>
                    <a:pt x="77" y="1302"/>
                  </a:cubicBezTo>
                  <a:cubicBezTo>
                    <a:pt x="104" y="1302"/>
                    <a:pt x="130" y="1302"/>
                    <a:pt x="157" y="1302"/>
                  </a:cubicBezTo>
                  <a:cubicBezTo>
                    <a:pt x="164" y="1302"/>
                    <a:pt x="171" y="1302"/>
                    <a:pt x="183" y="1302"/>
                  </a:cubicBezTo>
                  <a:cubicBezTo>
                    <a:pt x="183" y="1220"/>
                    <a:pt x="183" y="1141"/>
                    <a:pt x="183" y="1058"/>
                  </a:cubicBezTo>
                  <a:cubicBezTo>
                    <a:pt x="153" y="1058"/>
                    <a:pt x="121" y="1059"/>
                    <a:pt x="89" y="1058"/>
                  </a:cubicBezTo>
                  <a:cubicBezTo>
                    <a:pt x="64" y="1058"/>
                    <a:pt x="52" y="1049"/>
                    <a:pt x="52" y="1032"/>
                  </a:cubicBezTo>
                  <a:cubicBezTo>
                    <a:pt x="53" y="1013"/>
                    <a:pt x="67" y="1003"/>
                    <a:pt x="90" y="1003"/>
                  </a:cubicBezTo>
                  <a:cubicBezTo>
                    <a:pt x="122" y="1003"/>
                    <a:pt x="154" y="1003"/>
                    <a:pt x="190" y="1003"/>
                  </a:cubicBezTo>
                  <a:cubicBezTo>
                    <a:pt x="194" y="907"/>
                    <a:pt x="198" y="813"/>
                    <a:pt x="202" y="715"/>
                  </a:cubicBezTo>
                  <a:cubicBezTo>
                    <a:pt x="163" y="715"/>
                    <a:pt x="128" y="715"/>
                    <a:pt x="93" y="716"/>
                  </a:cubicBezTo>
                  <a:cubicBezTo>
                    <a:pt x="73" y="716"/>
                    <a:pt x="53" y="719"/>
                    <a:pt x="33" y="721"/>
                  </a:cubicBezTo>
                  <a:cubicBezTo>
                    <a:pt x="14" y="723"/>
                    <a:pt x="3" y="716"/>
                    <a:pt x="2" y="700"/>
                  </a:cubicBezTo>
                  <a:cubicBezTo>
                    <a:pt x="0" y="684"/>
                    <a:pt x="10" y="672"/>
                    <a:pt x="27" y="671"/>
                  </a:cubicBezTo>
                  <a:cubicBezTo>
                    <a:pt x="84" y="667"/>
                    <a:pt x="142" y="664"/>
                    <a:pt x="199" y="660"/>
                  </a:cubicBezTo>
                  <a:cubicBezTo>
                    <a:pt x="199" y="572"/>
                    <a:pt x="199" y="482"/>
                    <a:pt x="199" y="389"/>
                  </a:cubicBezTo>
                  <a:cubicBezTo>
                    <a:pt x="178" y="389"/>
                    <a:pt x="160" y="388"/>
                    <a:pt x="142" y="389"/>
                  </a:cubicBezTo>
                  <a:cubicBezTo>
                    <a:pt x="116" y="390"/>
                    <a:pt x="90" y="390"/>
                    <a:pt x="64" y="392"/>
                  </a:cubicBezTo>
                  <a:cubicBezTo>
                    <a:pt x="43" y="394"/>
                    <a:pt x="34" y="388"/>
                    <a:pt x="32" y="372"/>
                  </a:cubicBezTo>
                  <a:cubicBezTo>
                    <a:pt x="30" y="354"/>
                    <a:pt x="40" y="339"/>
                    <a:pt x="60" y="338"/>
                  </a:cubicBezTo>
                  <a:cubicBezTo>
                    <a:pt x="95" y="335"/>
                    <a:pt x="131" y="335"/>
                    <a:pt x="167" y="333"/>
                  </a:cubicBezTo>
                  <a:cubicBezTo>
                    <a:pt x="176" y="333"/>
                    <a:pt x="184" y="333"/>
                    <a:pt x="197" y="333"/>
                  </a:cubicBezTo>
                  <a:cubicBezTo>
                    <a:pt x="197" y="299"/>
                    <a:pt x="197" y="266"/>
                    <a:pt x="197" y="233"/>
                  </a:cubicBezTo>
                  <a:cubicBezTo>
                    <a:pt x="197" y="191"/>
                    <a:pt x="195" y="149"/>
                    <a:pt x="200" y="108"/>
                  </a:cubicBezTo>
                  <a:cubicBezTo>
                    <a:pt x="205" y="62"/>
                    <a:pt x="230" y="44"/>
                    <a:pt x="276" y="43"/>
                  </a:cubicBezTo>
                  <a:cubicBezTo>
                    <a:pt x="377" y="40"/>
                    <a:pt x="477" y="38"/>
                    <a:pt x="578" y="34"/>
                  </a:cubicBezTo>
                  <a:cubicBezTo>
                    <a:pt x="783" y="27"/>
                    <a:pt x="988" y="19"/>
                    <a:pt x="1193" y="12"/>
                  </a:cubicBezTo>
                  <a:cubicBezTo>
                    <a:pt x="1300" y="8"/>
                    <a:pt x="1406" y="4"/>
                    <a:pt x="1513" y="1"/>
                  </a:cubicBezTo>
                  <a:cubicBezTo>
                    <a:pt x="1536" y="0"/>
                    <a:pt x="1545" y="9"/>
                    <a:pt x="1547" y="35"/>
                  </a:cubicBezTo>
                  <a:cubicBezTo>
                    <a:pt x="1550" y="86"/>
                    <a:pt x="1554" y="138"/>
                    <a:pt x="1555" y="189"/>
                  </a:cubicBezTo>
                  <a:cubicBezTo>
                    <a:pt x="1558" y="294"/>
                    <a:pt x="1559" y="399"/>
                    <a:pt x="1560" y="505"/>
                  </a:cubicBezTo>
                  <a:cubicBezTo>
                    <a:pt x="1560" y="509"/>
                    <a:pt x="1560" y="514"/>
                    <a:pt x="1560" y="525"/>
                  </a:cubicBezTo>
                  <a:cubicBezTo>
                    <a:pt x="1567" y="515"/>
                    <a:pt x="1571" y="510"/>
                    <a:pt x="1575" y="505"/>
                  </a:cubicBezTo>
                  <a:cubicBezTo>
                    <a:pt x="1612" y="455"/>
                    <a:pt x="1650" y="404"/>
                    <a:pt x="1688" y="355"/>
                  </a:cubicBezTo>
                  <a:cubicBezTo>
                    <a:pt x="1693" y="348"/>
                    <a:pt x="1706" y="340"/>
                    <a:pt x="1713" y="341"/>
                  </a:cubicBezTo>
                  <a:cubicBezTo>
                    <a:pt x="1721" y="343"/>
                    <a:pt x="1726" y="356"/>
                    <a:pt x="1733" y="363"/>
                  </a:cubicBezTo>
                  <a:cubicBezTo>
                    <a:pt x="1738" y="370"/>
                    <a:pt x="1744" y="378"/>
                    <a:pt x="1751" y="382"/>
                  </a:cubicBezTo>
                  <a:cubicBezTo>
                    <a:pt x="1825" y="421"/>
                    <a:pt x="1899" y="460"/>
                    <a:pt x="1973" y="499"/>
                  </a:cubicBezTo>
                  <a:cubicBezTo>
                    <a:pt x="1995" y="511"/>
                    <a:pt x="2000" y="525"/>
                    <a:pt x="1988" y="545"/>
                  </a:cubicBezTo>
                  <a:cubicBezTo>
                    <a:pt x="1874" y="741"/>
                    <a:pt x="1762" y="937"/>
                    <a:pt x="1629" y="1120"/>
                  </a:cubicBezTo>
                  <a:cubicBezTo>
                    <a:pt x="1602" y="1157"/>
                    <a:pt x="1575" y="1192"/>
                    <a:pt x="1552" y="1223"/>
                  </a:cubicBezTo>
                  <a:close/>
                  <a:moveTo>
                    <a:pt x="250" y="1639"/>
                  </a:moveTo>
                  <a:cubicBezTo>
                    <a:pt x="262" y="1680"/>
                    <a:pt x="269" y="1715"/>
                    <a:pt x="283" y="1748"/>
                  </a:cubicBezTo>
                  <a:cubicBezTo>
                    <a:pt x="302" y="1796"/>
                    <a:pt x="339" y="1818"/>
                    <a:pt x="392" y="1819"/>
                  </a:cubicBezTo>
                  <a:cubicBezTo>
                    <a:pt x="619" y="1819"/>
                    <a:pt x="845" y="1822"/>
                    <a:pt x="1072" y="1822"/>
                  </a:cubicBezTo>
                  <a:cubicBezTo>
                    <a:pt x="1176" y="1822"/>
                    <a:pt x="1280" y="1819"/>
                    <a:pt x="1383" y="1814"/>
                  </a:cubicBezTo>
                  <a:cubicBezTo>
                    <a:pt x="1451" y="1811"/>
                    <a:pt x="1488" y="1778"/>
                    <a:pt x="1499" y="1721"/>
                  </a:cubicBezTo>
                  <a:cubicBezTo>
                    <a:pt x="1502" y="1702"/>
                    <a:pt x="1503" y="1682"/>
                    <a:pt x="1504" y="1663"/>
                  </a:cubicBezTo>
                  <a:cubicBezTo>
                    <a:pt x="1505" y="1553"/>
                    <a:pt x="1506" y="1443"/>
                    <a:pt x="1507" y="1333"/>
                  </a:cubicBezTo>
                  <a:cubicBezTo>
                    <a:pt x="1508" y="1317"/>
                    <a:pt x="1507" y="1300"/>
                    <a:pt x="1507" y="1279"/>
                  </a:cubicBezTo>
                  <a:cubicBezTo>
                    <a:pt x="1499" y="1289"/>
                    <a:pt x="1494" y="1296"/>
                    <a:pt x="1489" y="1302"/>
                  </a:cubicBezTo>
                  <a:cubicBezTo>
                    <a:pt x="1415" y="1388"/>
                    <a:pt x="1344" y="1476"/>
                    <a:pt x="1267" y="1559"/>
                  </a:cubicBezTo>
                  <a:cubicBezTo>
                    <a:pt x="1210" y="1621"/>
                    <a:pt x="1141" y="1671"/>
                    <a:pt x="1064" y="1709"/>
                  </a:cubicBezTo>
                  <a:cubicBezTo>
                    <a:pt x="1050" y="1717"/>
                    <a:pt x="1035" y="1724"/>
                    <a:pt x="1020" y="1712"/>
                  </a:cubicBezTo>
                  <a:cubicBezTo>
                    <a:pt x="1005" y="1700"/>
                    <a:pt x="1013" y="1685"/>
                    <a:pt x="1017" y="1671"/>
                  </a:cubicBezTo>
                  <a:cubicBezTo>
                    <a:pt x="1028" y="1630"/>
                    <a:pt x="1040" y="1590"/>
                    <a:pt x="1052" y="1549"/>
                  </a:cubicBezTo>
                  <a:cubicBezTo>
                    <a:pt x="1088" y="1431"/>
                    <a:pt x="1126" y="1313"/>
                    <a:pt x="1181" y="1202"/>
                  </a:cubicBezTo>
                  <a:cubicBezTo>
                    <a:pt x="1228" y="1106"/>
                    <a:pt x="1280" y="1012"/>
                    <a:pt x="1331" y="918"/>
                  </a:cubicBezTo>
                  <a:cubicBezTo>
                    <a:pt x="1391" y="809"/>
                    <a:pt x="1452" y="702"/>
                    <a:pt x="1510" y="599"/>
                  </a:cubicBezTo>
                  <a:cubicBezTo>
                    <a:pt x="1506" y="582"/>
                    <a:pt x="1501" y="568"/>
                    <a:pt x="1500" y="554"/>
                  </a:cubicBezTo>
                  <a:cubicBezTo>
                    <a:pt x="1499" y="531"/>
                    <a:pt x="1502" y="509"/>
                    <a:pt x="1501" y="486"/>
                  </a:cubicBezTo>
                  <a:cubicBezTo>
                    <a:pt x="1498" y="375"/>
                    <a:pt x="1496" y="265"/>
                    <a:pt x="1491" y="154"/>
                  </a:cubicBezTo>
                  <a:cubicBezTo>
                    <a:pt x="1490" y="112"/>
                    <a:pt x="1472" y="76"/>
                    <a:pt x="1426" y="64"/>
                  </a:cubicBezTo>
                  <a:cubicBezTo>
                    <a:pt x="1404" y="59"/>
                    <a:pt x="1380" y="55"/>
                    <a:pt x="1357" y="56"/>
                  </a:cubicBezTo>
                  <a:cubicBezTo>
                    <a:pt x="1280" y="57"/>
                    <a:pt x="1203" y="61"/>
                    <a:pt x="1125" y="64"/>
                  </a:cubicBezTo>
                  <a:cubicBezTo>
                    <a:pt x="971" y="70"/>
                    <a:pt x="817" y="76"/>
                    <a:pt x="662" y="82"/>
                  </a:cubicBezTo>
                  <a:cubicBezTo>
                    <a:pt x="558" y="87"/>
                    <a:pt x="453" y="90"/>
                    <a:pt x="348" y="95"/>
                  </a:cubicBezTo>
                  <a:cubicBezTo>
                    <a:pt x="297" y="98"/>
                    <a:pt x="262" y="120"/>
                    <a:pt x="255" y="164"/>
                  </a:cubicBezTo>
                  <a:cubicBezTo>
                    <a:pt x="247" y="220"/>
                    <a:pt x="248" y="277"/>
                    <a:pt x="246" y="334"/>
                  </a:cubicBezTo>
                  <a:cubicBezTo>
                    <a:pt x="286" y="338"/>
                    <a:pt x="320" y="342"/>
                    <a:pt x="354" y="346"/>
                  </a:cubicBezTo>
                  <a:cubicBezTo>
                    <a:pt x="374" y="349"/>
                    <a:pt x="383" y="363"/>
                    <a:pt x="380" y="382"/>
                  </a:cubicBezTo>
                  <a:cubicBezTo>
                    <a:pt x="378" y="398"/>
                    <a:pt x="368" y="403"/>
                    <a:pt x="347" y="400"/>
                  </a:cubicBezTo>
                  <a:cubicBezTo>
                    <a:pt x="315" y="397"/>
                    <a:pt x="283" y="394"/>
                    <a:pt x="249" y="391"/>
                  </a:cubicBezTo>
                  <a:cubicBezTo>
                    <a:pt x="249" y="485"/>
                    <a:pt x="249" y="576"/>
                    <a:pt x="249" y="668"/>
                  </a:cubicBezTo>
                  <a:cubicBezTo>
                    <a:pt x="257" y="669"/>
                    <a:pt x="265" y="669"/>
                    <a:pt x="272" y="671"/>
                  </a:cubicBezTo>
                  <a:cubicBezTo>
                    <a:pt x="303" y="676"/>
                    <a:pt x="335" y="681"/>
                    <a:pt x="366" y="687"/>
                  </a:cubicBezTo>
                  <a:cubicBezTo>
                    <a:pt x="379" y="689"/>
                    <a:pt x="390" y="697"/>
                    <a:pt x="387" y="711"/>
                  </a:cubicBezTo>
                  <a:cubicBezTo>
                    <a:pt x="386" y="721"/>
                    <a:pt x="378" y="731"/>
                    <a:pt x="371" y="737"/>
                  </a:cubicBezTo>
                  <a:cubicBezTo>
                    <a:pt x="366" y="741"/>
                    <a:pt x="355" y="738"/>
                    <a:pt x="348" y="737"/>
                  </a:cubicBezTo>
                  <a:cubicBezTo>
                    <a:pt x="314" y="731"/>
                    <a:pt x="281" y="725"/>
                    <a:pt x="247" y="719"/>
                  </a:cubicBezTo>
                  <a:cubicBezTo>
                    <a:pt x="240" y="815"/>
                    <a:pt x="233" y="908"/>
                    <a:pt x="226" y="1003"/>
                  </a:cubicBezTo>
                  <a:cubicBezTo>
                    <a:pt x="257" y="1003"/>
                    <a:pt x="287" y="1003"/>
                    <a:pt x="316" y="1003"/>
                  </a:cubicBezTo>
                  <a:cubicBezTo>
                    <a:pt x="339" y="1003"/>
                    <a:pt x="351" y="1012"/>
                    <a:pt x="352" y="1031"/>
                  </a:cubicBezTo>
                  <a:cubicBezTo>
                    <a:pt x="352" y="1049"/>
                    <a:pt x="340" y="1058"/>
                    <a:pt x="316" y="1058"/>
                  </a:cubicBezTo>
                  <a:cubicBezTo>
                    <a:pt x="286" y="1059"/>
                    <a:pt x="256" y="1058"/>
                    <a:pt x="222" y="1058"/>
                  </a:cubicBezTo>
                  <a:cubicBezTo>
                    <a:pt x="225" y="1141"/>
                    <a:pt x="228" y="1221"/>
                    <a:pt x="230" y="1302"/>
                  </a:cubicBezTo>
                  <a:cubicBezTo>
                    <a:pt x="240" y="1302"/>
                    <a:pt x="247" y="1302"/>
                    <a:pt x="254" y="1302"/>
                  </a:cubicBezTo>
                  <a:cubicBezTo>
                    <a:pt x="284" y="1302"/>
                    <a:pt x="314" y="1302"/>
                    <a:pt x="344" y="1302"/>
                  </a:cubicBezTo>
                  <a:cubicBezTo>
                    <a:pt x="365" y="1302"/>
                    <a:pt x="377" y="1318"/>
                    <a:pt x="372" y="1338"/>
                  </a:cubicBezTo>
                  <a:cubicBezTo>
                    <a:pt x="367" y="1353"/>
                    <a:pt x="355" y="1358"/>
                    <a:pt x="341" y="1358"/>
                  </a:cubicBezTo>
                  <a:cubicBezTo>
                    <a:pt x="306" y="1358"/>
                    <a:pt x="272" y="1358"/>
                    <a:pt x="238" y="1358"/>
                  </a:cubicBezTo>
                  <a:cubicBezTo>
                    <a:pt x="243" y="1434"/>
                    <a:pt x="248" y="1509"/>
                    <a:pt x="254" y="1584"/>
                  </a:cubicBezTo>
                  <a:cubicBezTo>
                    <a:pt x="260" y="1584"/>
                    <a:pt x="267" y="1584"/>
                    <a:pt x="273" y="1584"/>
                  </a:cubicBezTo>
                  <a:cubicBezTo>
                    <a:pt x="317" y="1584"/>
                    <a:pt x="360" y="1583"/>
                    <a:pt x="403" y="1583"/>
                  </a:cubicBezTo>
                  <a:cubicBezTo>
                    <a:pt x="424" y="1583"/>
                    <a:pt x="436" y="1594"/>
                    <a:pt x="436" y="1612"/>
                  </a:cubicBezTo>
                  <a:cubicBezTo>
                    <a:pt x="436" y="1630"/>
                    <a:pt x="427" y="1638"/>
                    <a:pt x="404" y="1639"/>
                  </a:cubicBezTo>
                  <a:cubicBezTo>
                    <a:pt x="398" y="1639"/>
                    <a:pt x="391" y="1639"/>
                    <a:pt x="384" y="1639"/>
                  </a:cubicBezTo>
                  <a:cubicBezTo>
                    <a:pt x="342" y="1639"/>
                    <a:pt x="299" y="1639"/>
                    <a:pt x="250" y="1639"/>
                  </a:cubicBezTo>
                  <a:close/>
                  <a:moveTo>
                    <a:pt x="1429" y="1308"/>
                  </a:moveTo>
                  <a:cubicBezTo>
                    <a:pt x="1435" y="1301"/>
                    <a:pt x="1438" y="1298"/>
                    <a:pt x="1441" y="1294"/>
                  </a:cubicBezTo>
                  <a:cubicBezTo>
                    <a:pt x="1580" y="1114"/>
                    <a:pt x="1702" y="921"/>
                    <a:pt x="1820" y="727"/>
                  </a:cubicBezTo>
                  <a:cubicBezTo>
                    <a:pt x="1823" y="722"/>
                    <a:pt x="1822" y="714"/>
                    <a:pt x="1820" y="708"/>
                  </a:cubicBezTo>
                  <a:cubicBezTo>
                    <a:pt x="1809" y="677"/>
                    <a:pt x="1783" y="660"/>
                    <a:pt x="1756" y="646"/>
                  </a:cubicBezTo>
                  <a:cubicBezTo>
                    <a:pt x="1720" y="628"/>
                    <a:pt x="1685" y="610"/>
                    <a:pt x="1649" y="591"/>
                  </a:cubicBezTo>
                  <a:cubicBezTo>
                    <a:pt x="1632" y="583"/>
                    <a:pt x="1615" y="574"/>
                    <a:pt x="1596" y="564"/>
                  </a:cubicBezTo>
                  <a:cubicBezTo>
                    <a:pt x="1466" y="775"/>
                    <a:pt x="1351" y="992"/>
                    <a:pt x="1233" y="1210"/>
                  </a:cubicBezTo>
                  <a:cubicBezTo>
                    <a:pt x="1319" y="1206"/>
                    <a:pt x="1375" y="1255"/>
                    <a:pt x="1429" y="1308"/>
                  </a:cubicBezTo>
                  <a:close/>
                  <a:moveTo>
                    <a:pt x="1397" y="1349"/>
                  </a:moveTo>
                  <a:cubicBezTo>
                    <a:pt x="1385" y="1339"/>
                    <a:pt x="1374" y="1331"/>
                    <a:pt x="1366" y="1321"/>
                  </a:cubicBezTo>
                  <a:cubicBezTo>
                    <a:pt x="1331" y="1279"/>
                    <a:pt x="1284" y="1266"/>
                    <a:pt x="1232" y="1263"/>
                  </a:cubicBezTo>
                  <a:cubicBezTo>
                    <a:pt x="1215" y="1262"/>
                    <a:pt x="1206" y="1267"/>
                    <a:pt x="1200" y="1283"/>
                  </a:cubicBezTo>
                  <a:cubicBezTo>
                    <a:pt x="1162" y="1397"/>
                    <a:pt x="1124" y="1511"/>
                    <a:pt x="1085" y="1625"/>
                  </a:cubicBezTo>
                  <a:cubicBezTo>
                    <a:pt x="1084" y="1629"/>
                    <a:pt x="1085" y="1634"/>
                    <a:pt x="1084" y="1641"/>
                  </a:cubicBezTo>
                  <a:cubicBezTo>
                    <a:pt x="1208" y="1562"/>
                    <a:pt x="1305" y="1460"/>
                    <a:pt x="1397" y="1349"/>
                  </a:cubicBezTo>
                  <a:close/>
                  <a:moveTo>
                    <a:pt x="1626" y="521"/>
                  </a:moveTo>
                  <a:cubicBezTo>
                    <a:pt x="1633" y="526"/>
                    <a:pt x="1639" y="529"/>
                    <a:pt x="1645" y="532"/>
                  </a:cubicBezTo>
                  <a:cubicBezTo>
                    <a:pt x="1689" y="556"/>
                    <a:pt x="1734" y="580"/>
                    <a:pt x="1778" y="605"/>
                  </a:cubicBezTo>
                  <a:cubicBezTo>
                    <a:pt x="1806" y="621"/>
                    <a:pt x="1833" y="640"/>
                    <a:pt x="1862" y="659"/>
                  </a:cubicBezTo>
                  <a:cubicBezTo>
                    <a:pt x="1869" y="646"/>
                    <a:pt x="1879" y="630"/>
                    <a:pt x="1886" y="612"/>
                  </a:cubicBezTo>
                  <a:cubicBezTo>
                    <a:pt x="1906" y="564"/>
                    <a:pt x="1897" y="525"/>
                    <a:pt x="1854" y="497"/>
                  </a:cubicBezTo>
                  <a:cubicBezTo>
                    <a:pt x="1807" y="466"/>
                    <a:pt x="1755" y="443"/>
                    <a:pt x="1704" y="417"/>
                  </a:cubicBezTo>
                  <a:cubicBezTo>
                    <a:pt x="1677" y="453"/>
                    <a:pt x="1652" y="487"/>
                    <a:pt x="1626" y="5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015" y="1728"/>
              <a:ext cx="1294" cy="118"/>
            </a:xfrm>
            <a:custGeom>
              <a:avLst/>
              <a:gdLst>
                <a:gd name="T0" fmla="*/ 313 w 618"/>
                <a:gd name="T1" fmla="*/ 0 h 56"/>
                <a:gd name="T2" fmla="*/ 585 w 618"/>
                <a:gd name="T3" fmla="*/ 0 h 56"/>
                <a:gd name="T4" fmla="*/ 618 w 618"/>
                <a:gd name="T5" fmla="*/ 28 h 56"/>
                <a:gd name="T6" fmla="*/ 585 w 618"/>
                <a:gd name="T7" fmla="*/ 56 h 56"/>
                <a:gd name="T8" fmla="*/ 33 w 618"/>
                <a:gd name="T9" fmla="*/ 56 h 56"/>
                <a:gd name="T10" fmla="*/ 1 w 618"/>
                <a:gd name="T11" fmla="*/ 30 h 56"/>
                <a:gd name="T12" fmla="*/ 35 w 618"/>
                <a:gd name="T13" fmla="*/ 0 h 56"/>
                <a:gd name="T14" fmla="*/ 313 w 61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8" h="56">
                  <a:moveTo>
                    <a:pt x="313" y="0"/>
                  </a:moveTo>
                  <a:cubicBezTo>
                    <a:pt x="404" y="0"/>
                    <a:pt x="494" y="0"/>
                    <a:pt x="585" y="0"/>
                  </a:cubicBezTo>
                  <a:cubicBezTo>
                    <a:pt x="608" y="0"/>
                    <a:pt x="618" y="9"/>
                    <a:pt x="618" y="28"/>
                  </a:cubicBezTo>
                  <a:cubicBezTo>
                    <a:pt x="618" y="47"/>
                    <a:pt x="608" y="56"/>
                    <a:pt x="585" y="56"/>
                  </a:cubicBezTo>
                  <a:cubicBezTo>
                    <a:pt x="401" y="56"/>
                    <a:pt x="217" y="56"/>
                    <a:pt x="33" y="56"/>
                  </a:cubicBezTo>
                  <a:cubicBezTo>
                    <a:pt x="11" y="56"/>
                    <a:pt x="1" y="47"/>
                    <a:pt x="1" y="30"/>
                  </a:cubicBezTo>
                  <a:cubicBezTo>
                    <a:pt x="0" y="10"/>
                    <a:pt x="12" y="0"/>
                    <a:pt x="35" y="0"/>
                  </a:cubicBezTo>
                  <a:cubicBezTo>
                    <a:pt x="128" y="0"/>
                    <a:pt x="220" y="0"/>
                    <a:pt x="3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992" y="1057"/>
              <a:ext cx="1273" cy="118"/>
            </a:xfrm>
            <a:custGeom>
              <a:avLst/>
              <a:gdLst>
                <a:gd name="T0" fmla="*/ 304 w 608"/>
                <a:gd name="T1" fmla="*/ 0 h 56"/>
                <a:gd name="T2" fmla="*/ 573 w 608"/>
                <a:gd name="T3" fmla="*/ 0 h 56"/>
                <a:gd name="T4" fmla="*/ 603 w 608"/>
                <a:gd name="T5" fmla="*/ 34 h 56"/>
                <a:gd name="T6" fmla="*/ 570 w 608"/>
                <a:gd name="T7" fmla="*/ 56 h 56"/>
                <a:gd name="T8" fmla="*/ 347 w 608"/>
                <a:gd name="T9" fmla="*/ 56 h 56"/>
                <a:gd name="T10" fmla="*/ 39 w 608"/>
                <a:gd name="T11" fmla="*/ 56 h 56"/>
                <a:gd name="T12" fmla="*/ 4 w 608"/>
                <a:gd name="T13" fmla="*/ 35 h 56"/>
                <a:gd name="T14" fmla="*/ 36 w 608"/>
                <a:gd name="T15" fmla="*/ 0 h 56"/>
                <a:gd name="T16" fmla="*/ 304 w 608"/>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8" h="56">
                  <a:moveTo>
                    <a:pt x="304" y="0"/>
                  </a:moveTo>
                  <a:cubicBezTo>
                    <a:pt x="394" y="0"/>
                    <a:pt x="484" y="0"/>
                    <a:pt x="573" y="0"/>
                  </a:cubicBezTo>
                  <a:cubicBezTo>
                    <a:pt x="596" y="0"/>
                    <a:pt x="608" y="14"/>
                    <a:pt x="603" y="34"/>
                  </a:cubicBezTo>
                  <a:cubicBezTo>
                    <a:pt x="599" y="52"/>
                    <a:pt x="587" y="56"/>
                    <a:pt x="570" y="56"/>
                  </a:cubicBezTo>
                  <a:cubicBezTo>
                    <a:pt x="496" y="56"/>
                    <a:pt x="421" y="56"/>
                    <a:pt x="347" y="56"/>
                  </a:cubicBezTo>
                  <a:cubicBezTo>
                    <a:pt x="244" y="56"/>
                    <a:pt x="142" y="56"/>
                    <a:pt x="39" y="56"/>
                  </a:cubicBezTo>
                  <a:cubicBezTo>
                    <a:pt x="23" y="56"/>
                    <a:pt x="8" y="55"/>
                    <a:pt x="4" y="35"/>
                  </a:cubicBezTo>
                  <a:cubicBezTo>
                    <a:pt x="0" y="14"/>
                    <a:pt x="13" y="0"/>
                    <a:pt x="36" y="0"/>
                  </a:cubicBezTo>
                  <a:cubicBezTo>
                    <a:pt x="125" y="0"/>
                    <a:pt x="215" y="0"/>
                    <a:pt x="3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026" y="2424"/>
              <a:ext cx="839" cy="128"/>
            </a:xfrm>
            <a:custGeom>
              <a:avLst/>
              <a:gdLst>
                <a:gd name="T0" fmla="*/ 200 w 401"/>
                <a:gd name="T1" fmla="*/ 60 h 61"/>
                <a:gd name="T2" fmla="*/ 32 w 401"/>
                <a:gd name="T3" fmla="*/ 60 h 61"/>
                <a:gd name="T4" fmla="*/ 0 w 401"/>
                <a:gd name="T5" fmla="*/ 34 h 61"/>
                <a:gd name="T6" fmla="*/ 32 w 401"/>
                <a:gd name="T7" fmla="*/ 5 h 61"/>
                <a:gd name="T8" fmla="*/ 368 w 401"/>
                <a:gd name="T9" fmla="*/ 1 h 61"/>
                <a:gd name="T10" fmla="*/ 400 w 401"/>
                <a:gd name="T11" fmla="*/ 28 h 61"/>
                <a:gd name="T12" fmla="*/ 368 w 401"/>
                <a:gd name="T13" fmla="*/ 56 h 61"/>
                <a:gd name="T14" fmla="*/ 200 w 401"/>
                <a:gd name="T15" fmla="*/ 56 h 61"/>
                <a:gd name="T16" fmla="*/ 200 w 40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61">
                  <a:moveTo>
                    <a:pt x="200" y="60"/>
                  </a:moveTo>
                  <a:cubicBezTo>
                    <a:pt x="144" y="60"/>
                    <a:pt x="88" y="61"/>
                    <a:pt x="32" y="60"/>
                  </a:cubicBezTo>
                  <a:cubicBezTo>
                    <a:pt x="9" y="60"/>
                    <a:pt x="0" y="53"/>
                    <a:pt x="0" y="34"/>
                  </a:cubicBezTo>
                  <a:cubicBezTo>
                    <a:pt x="0" y="16"/>
                    <a:pt x="12" y="5"/>
                    <a:pt x="32" y="5"/>
                  </a:cubicBezTo>
                  <a:cubicBezTo>
                    <a:pt x="144" y="3"/>
                    <a:pt x="256" y="2"/>
                    <a:pt x="368" y="1"/>
                  </a:cubicBezTo>
                  <a:cubicBezTo>
                    <a:pt x="390" y="0"/>
                    <a:pt x="400" y="9"/>
                    <a:pt x="400" y="28"/>
                  </a:cubicBezTo>
                  <a:cubicBezTo>
                    <a:pt x="401" y="47"/>
                    <a:pt x="390" y="56"/>
                    <a:pt x="368" y="56"/>
                  </a:cubicBezTo>
                  <a:cubicBezTo>
                    <a:pt x="312" y="57"/>
                    <a:pt x="256" y="56"/>
                    <a:pt x="200" y="56"/>
                  </a:cubicBezTo>
                  <a:cubicBezTo>
                    <a:pt x="200" y="58"/>
                    <a:pt x="200" y="59"/>
                    <a:pt x="200"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608" y="1628"/>
              <a:ext cx="746" cy="993"/>
            </a:xfrm>
            <a:custGeom>
              <a:avLst/>
              <a:gdLst>
                <a:gd name="T0" fmla="*/ 356 w 356"/>
                <a:gd name="T1" fmla="*/ 37 h 474"/>
                <a:gd name="T2" fmla="*/ 346 w 356"/>
                <a:gd name="T3" fmla="*/ 53 h 474"/>
                <a:gd name="T4" fmla="*/ 302 w 356"/>
                <a:gd name="T5" fmla="*/ 108 h 474"/>
                <a:gd name="T6" fmla="*/ 237 w 356"/>
                <a:gd name="T7" fmla="*/ 211 h 474"/>
                <a:gd name="T8" fmla="*/ 139 w 356"/>
                <a:gd name="T9" fmla="*/ 356 h 474"/>
                <a:gd name="T10" fmla="*/ 54 w 356"/>
                <a:gd name="T11" fmla="*/ 457 h 474"/>
                <a:gd name="T12" fmla="*/ 12 w 356"/>
                <a:gd name="T13" fmla="*/ 463 h 474"/>
                <a:gd name="T14" fmla="*/ 15 w 356"/>
                <a:gd name="T15" fmla="*/ 419 h 474"/>
                <a:gd name="T16" fmla="*/ 118 w 356"/>
                <a:gd name="T17" fmla="*/ 289 h 474"/>
                <a:gd name="T18" fmla="*/ 277 w 356"/>
                <a:gd name="T19" fmla="*/ 44 h 474"/>
                <a:gd name="T20" fmla="*/ 321 w 356"/>
                <a:gd name="T21" fmla="*/ 8 h 474"/>
                <a:gd name="T22" fmla="*/ 356 w 356"/>
                <a:gd name="T23" fmla="*/ 3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474">
                  <a:moveTo>
                    <a:pt x="356" y="37"/>
                  </a:moveTo>
                  <a:cubicBezTo>
                    <a:pt x="354" y="40"/>
                    <a:pt x="350" y="47"/>
                    <a:pt x="346" y="53"/>
                  </a:cubicBezTo>
                  <a:cubicBezTo>
                    <a:pt x="331" y="71"/>
                    <a:pt x="315" y="89"/>
                    <a:pt x="302" y="108"/>
                  </a:cubicBezTo>
                  <a:cubicBezTo>
                    <a:pt x="280" y="142"/>
                    <a:pt x="259" y="177"/>
                    <a:pt x="237" y="211"/>
                  </a:cubicBezTo>
                  <a:cubicBezTo>
                    <a:pt x="205" y="260"/>
                    <a:pt x="174" y="309"/>
                    <a:pt x="139" y="356"/>
                  </a:cubicBezTo>
                  <a:cubicBezTo>
                    <a:pt x="114" y="392"/>
                    <a:pt x="83" y="424"/>
                    <a:pt x="54" y="457"/>
                  </a:cubicBezTo>
                  <a:cubicBezTo>
                    <a:pt x="41" y="472"/>
                    <a:pt x="25" y="474"/>
                    <a:pt x="12" y="463"/>
                  </a:cubicBezTo>
                  <a:cubicBezTo>
                    <a:pt x="0" y="451"/>
                    <a:pt x="2" y="436"/>
                    <a:pt x="15" y="419"/>
                  </a:cubicBezTo>
                  <a:cubicBezTo>
                    <a:pt x="50" y="376"/>
                    <a:pt x="87" y="335"/>
                    <a:pt x="118" y="289"/>
                  </a:cubicBezTo>
                  <a:cubicBezTo>
                    <a:pt x="173" y="209"/>
                    <a:pt x="223" y="125"/>
                    <a:pt x="277" y="44"/>
                  </a:cubicBezTo>
                  <a:cubicBezTo>
                    <a:pt x="287" y="29"/>
                    <a:pt x="305" y="17"/>
                    <a:pt x="321" y="8"/>
                  </a:cubicBezTo>
                  <a:cubicBezTo>
                    <a:pt x="337" y="0"/>
                    <a:pt x="355" y="14"/>
                    <a:pt x="35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TextBox 76"/>
          <p:cNvSpPr txBox="1"/>
          <p:nvPr/>
        </p:nvSpPr>
        <p:spPr>
          <a:xfrm>
            <a:off x="1175551" y="322990"/>
            <a:ext cx="1415772" cy="461665"/>
          </a:xfrm>
          <a:prstGeom prst="rect">
            <a:avLst/>
          </a:prstGeom>
          <a:noFill/>
        </p:spPr>
        <p:txBody>
          <a:bodyPr wrap="non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您的标题</a:t>
            </a:r>
          </a:p>
        </p:txBody>
      </p:sp>
      <p:sp>
        <p:nvSpPr>
          <p:cNvPr id="30" name="文本框 29"/>
          <p:cNvSpPr txBox="1"/>
          <p:nvPr/>
        </p:nvSpPr>
        <p:spPr>
          <a:xfrm>
            <a:off x="1175552" y="730530"/>
            <a:ext cx="2461311" cy="281937"/>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p>
        </p:txBody>
      </p:sp>
      <p:sp>
        <p:nvSpPr>
          <p:cNvPr id="10" name="TextBox 76"/>
          <p:cNvSpPr txBox="1"/>
          <p:nvPr/>
        </p:nvSpPr>
        <p:spPr>
          <a:xfrm>
            <a:off x="8642462" y="4253293"/>
            <a:ext cx="1733670" cy="400110"/>
          </a:xfrm>
          <a:prstGeom prst="rect">
            <a:avLst/>
          </a:prstGeom>
          <a:noFill/>
          <a:effectLst/>
        </p:spPr>
        <p:txBody>
          <a:bodyPr wrap="square" rtlCol="0">
            <a:spAutoFit/>
          </a:bodyPr>
          <a:lstStyle/>
          <a:p>
            <a:pPr algn="ctr"/>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11" name="文本框 10"/>
          <p:cNvSpPr txBox="1"/>
          <p:nvPr/>
        </p:nvSpPr>
        <p:spPr>
          <a:xfrm>
            <a:off x="7967101" y="4624519"/>
            <a:ext cx="3084393" cy="812530"/>
          </a:xfrm>
          <a:prstGeom prst="rect">
            <a:avLst/>
          </a:prstGeom>
          <a:noFill/>
          <a:effectLst/>
        </p:spPr>
        <p:txBody>
          <a:bodyPr wrap="square" rtlCol="0">
            <a:spAutoFit/>
          </a:bodyPr>
          <a:lstStyle/>
          <a:p>
            <a:pPr algn="ct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12" name="TextBox 76"/>
          <p:cNvSpPr txBox="1"/>
          <p:nvPr/>
        </p:nvSpPr>
        <p:spPr>
          <a:xfrm>
            <a:off x="8642462" y="1800993"/>
            <a:ext cx="1733670" cy="400110"/>
          </a:xfrm>
          <a:prstGeom prst="rect">
            <a:avLst/>
          </a:prstGeom>
          <a:noFill/>
          <a:effectLst/>
        </p:spPr>
        <p:txBody>
          <a:bodyPr wrap="square" rtlCol="0">
            <a:spAutoFit/>
          </a:bodyPr>
          <a:lstStyle/>
          <a:p>
            <a:pPr algn="ctr"/>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13" name="文本框 12"/>
          <p:cNvSpPr txBox="1"/>
          <p:nvPr/>
        </p:nvSpPr>
        <p:spPr>
          <a:xfrm>
            <a:off x="7967101" y="2172219"/>
            <a:ext cx="3084393" cy="812530"/>
          </a:xfrm>
          <a:prstGeom prst="rect">
            <a:avLst/>
          </a:prstGeom>
          <a:noFill/>
          <a:effectLst/>
        </p:spPr>
        <p:txBody>
          <a:bodyPr wrap="square" rtlCol="0">
            <a:spAutoFit/>
          </a:bodyPr>
          <a:lstStyle/>
          <a:p>
            <a:pPr algn="ct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14" name="TextBox 76"/>
          <p:cNvSpPr txBox="1"/>
          <p:nvPr/>
        </p:nvSpPr>
        <p:spPr>
          <a:xfrm>
            <a:off x="1790252" y="4253293"/>
            <a:ext cx="1733670" cy="400110"/>
          </a:xfrm>
          <a:prstGeom prst="rect">
            <a:avLst/>
          </a:prstGeom>
          <a:noFill/>
          <a:effectLst/>
        </p:spPr>
        <p:txBody>
          <a:bodyPr wrap="square" rtlCol="0">
            <a:spAutoFit/>
          </a:bodyPr>
          <a:lstStyle/>
          <a:p>
            <a:pPr algn="ctr"/>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15" name="文本框 14"/>
          <p:cNvSpPr txBox="1"/>
          <p:nvPr/>
        </p:nvSpPr>
        <p:spPr>
          <a:xfrm>
            <a:off x="1114891" y="4624519"/>
            <a:ext cx="3084393" cy="812530"/>
          </a:xfrm>
          <a:prstGeom prst="rect">
            <a:avLst/>
          </a:prstGeom>
          <a:noFill/>
          <a:effectLst/>
        </p:spPr>
        <p:txBody>
          <a:bodyPr wrap="square" rtlCol="0">
            <a:spAutoFit/>
          </a:bodyPr>
          <a:lstStyle/>
          <a:p>
            <a:pPr algn="ct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16" name="TextBox 76"/>
          <p:cNvSpPr txBox="1"/>
          <p:nvPr/>
        </p:nvSpPr>
        <p:spPr>
          <a:xfrm>
            <a:off x="1790252" y="1800993"/>
            <a:ext cx="1733670" cy="400110"/>
          </a:xfrm>
          <a:prstGeom prst="rect">
            <a:avLst/>
          </a:prstGeom>
          <a:noFill/>
          <a:effectLst/>
        </p:spPr>
        <p:txBody>
          <a:bodyPr wrap="square" rtlCol="0">
            <a:spAutoFit/>
          </a:bodyPr>
          <a:lstStyle/>
          <a:p>
            <a:pPr algn="ctr"/>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17" name="文本框 16"/>
          <p:cNvSpPr txBox="1"/>
          <p:nvPr/>
        </p:nvSpPr>
        <p:spPr>
          <a:xfrm>
            <a:off x="1114891" y="2172219"/>
            <a:ext cx="3084393" cy="812530"/>
          </a:xfrm>
          <a:prstGeom prst="rect">
            <a:avLst/>
          </a:prstGeom>
          <a:noFill/>
          <a:effectLst/>
        </p:spPr>
        <p:txBody>
          <a:bodyPr wrap="square" rtlCol="0">
            <a:spAutoFit/>
          </a:bodyPr>
          <a:lstStyle/>
          <a:p>
            <a:pPr algn="ct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18" name="Freeform 5"/>
          <p:cNvSpPr/>
          <p:nvPr/>
        </p:nvSpPr>
        <p:spPr bwMode="auto">
          <a:xfrm>
            <a:off x="4509010" y="2172219"/>
            <a:ext cx="1323433" cy="1204918"/>
          </a:xfrm>
          <a:custGeom>
            <a:avLst/>
            <a:gdLst>
              <a:gd name="T0" fmla="*/ 401 w 422"/>
              <a:gd name="T1" fmla="*/ 366 h 384"/>
              <a:gd name="T2" fmla="*/ 401 w 422"/>
              <a:gd name="T3" fmla="*/ 161 h 384"/>
              <a:gd name="T4" fmla="*/ 297 w 422"/>
              <a:gd name="T5" fmla="*/ 16 h 384"/>
              <a:gd name="T6" fmla="*/ 63 w 422"/>
              <a:gd name="T7" fmla="*/ 80 h 384"/>
              <a:gd name="T8" fmla="*/ 72 w 422"/>
              <a:gd name="T9" fmla="*/ 296 h 384"/>
              <a:gd name="T10" fmla="*/ 401 w 422"/>
              <a:gd name="T11" fmla="*/ 366 h 384"/>
            </a:gdLst>
            <a:ahLst/>
            <a:cxnLst>
              <a:cxn ang="0">
                <a:pos x="T0" y="T1"/>
              </a:cxn>
              <a:cxn ang="0">
                <a:pos x="T2" y="T3"/>
              </a:cxn>
              <a:cxn ang="0">
                <a:pos x="T4" y="T5"/>
              </a:cxn>
              <a:cxn ang="0">
                <a:pos x="T6" y="T7"/>
              </a:cxn>
              <a:cxn ang="0">
                <a:pos x="T8" y="T9"/>
              </a:cxn>
              <a:cxn ang="0">
                <a:pos x="T10" y="T11"/>
              </a:cxn>
            </a:cxnLst>
            <a:rect l="0" t="0" r="r" b="b"/>
            <a:pathLst>
              <a:path w="422" h="384">
                <a:moveTo>
                  <a:pt x="401" y="366"/>
                </a:moveTo>
                <a:cubicBezTo>
                  <a:pt x="401" y="366"/>
                  <a:pt x="422" y="225"/>
                  <a:pt x="401" y="161"/>
                </a:cubicBezTo>
                <a:cubicBezTo>
                  <a:pt x="380" y="97"/>
                  <a:pt x="350" y="33"/>
                  <a:pt x="297" y="16"/>
                </a:cubicBezTo>
                <a:cubicBezTo>
                  <a:pt x="244" y="0"/>
                  <a:pt x="101" y="7"/>
                  <a:pt x="63" y="80"/>
                </a:cubicBezTo>
                <a:cubicBezTo>
                  <a:pt x="26" y="153"/>
                  <a:pt x="0" y="226"/>
                  <a:pt x="72" y="296"/>
                </a:cubicBezTo>
                <a:cubicBezTo>
                  <a:pt x="144" y="366"/>
                  <a:pt x="171" y="384"/>
                  <a:pt x="401" y="366"/>
                </a:cubicBezTo>
                <a:close/>
              </a:path>
            </a:pathLst>
          </a:custGeom>
          <a:noFill/>
          <a:ln w="28575" cap="flat">
            <a:solidFill>
              <a:srgbClr val="35AFA2"/>
            </a:solidFill>
            <a:prstDash val="solid"/>
            <a:miter lim="800000"/>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9" name="Freeform 5"/>
          <p:cNvSpPr/>
          <p:nvPr/>
        </p:nvSpPr>
        <p:spPr bwMode="auto">
          <a:xfrm flipH="1">
            <a:off x="6333941" y="2172219"/>
            <a:ext cx="1323433" cy="1204918"/>
          </a:xfrm>
          <a:custGeom>
            <a:avLst/>
            <a:gdLst>
              <a:gd name="T0" fmla="*/ 401 w 422"/>
              <a:gd name="T1" fmla="*/ 366 h 384"/>
              <a:gd name="T2" fmla="*/ 401 w 422"/>
              <a:gd name="T3" fmla="*/ 161 h 384"/>
              <a:gd name="T4" fmla="*/ 297 w 422"/>
              <a:gd name="T5" fmla="*/ 16 h 384"/>
              <a:gd name="T6" fmla="*/ 63 w 422"/>
              <a:gd name="T7" fmla="*/ 80 h 384"/>
              <a:gd name="T8" fmla="*/ 72 w 422"/>
              <a:gd name="T9" fmla="*/ 296 h 384"/>
              <a:gd name="T10" fmla="*/ 401 w 422"/>
              <a:gd name="T11" fmla="*/ 366 h 384"/>
            </a:gdLst>
            <a:ahLst/>
            <a:cxnLst>
              <a:cxn ang="0">
                <a:pos x="T0" y="T1"/>
              </a:cxn>
              <a:cxn ang="0">
                <a:pos x="T2" y="T3"/>
              </a:cxn>
              <a:cxn ang="0">
                <a:pos x="T4" y="T5"/>
              </a:cxn>
              <a:cxn ang="0">
                <a:pos x="T6" y="T7"/>
              </a:cxn>
              <a:cxn ang="0">
                <a:pos x="T8" y="T9"/>
              </a:cxn>
              <a:cxn ang="0">
                <a:pos x="T10" y="T11"/>
              </a:cxn>
            </a:cxnLst>
            <a:rect l="0" t="0" r="r" b="b"/>
            <a:pathLst>
              <a:path w="422" h="384">
                <a:moveTo>
                  <a:pt x="401" y="366"/>
                </a:moveTo>
                <a:cubicBezTo>
                  <a:pt x="401" y="366"/>
                  <a:pt x="422" y="225"/>
                  <a:pt x="401" y="161"/>
                </a:cubicBezTo>
                <a:cubicBezTo>
                  <a:pt x="380" y="97"/>
                  <a:pt x="350" y="33"/>
                  <a:pt x="297" y="16"/>
                </a:cubicBezTo>
                <a:cubicBezTo>
                  <a:pt x="244" y="0"/>
                  <a:pt x="101" y="7"/>
                  <a:pt x="63" y="80"/>
                </a:cubicBezTo>
                <a:cubicBezTo>
                  <a:pt x="26" y="153"/>
                  <a:pt x="0" y="226"/>
                  <a:pt x="72" y="296"/>
                </a:cubicBezTo>
                <a:cubicBezTo>
                  <a:pt x="144" y="366"/>
                  <a:pt x="171" y="384"/>
                  <a:pt x="401" y="366"/>
                </a:cubicBezTo>
                <a:close/>
              </a:path>
            </a:pathLst>
          </a:custGeom>
          <a:noFill/>
          <a:ln w="28575" cap="flat">
            <a:solidFill>
              <a:srgbClr val="35AFA2"/>
            </a:solidFill>
            <a:prstDash val="solid"/>
            <a:miter lim="800000"/>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0" name="Freeform 5"/>
          <p:cNvSpPr/>
          <p:nvPr/>
        </p:nvSpPr>
        <p:spPr bwMode="auto">
          <a:xfrm flipV="1">
            <a:off x="4509010" y="3939498"/>
            <a:ext cx="1323433" cy="1204918"/>
          </a:xfrm>
          <a:custGeom>
            <a:avLst/>
            <a:gdLst>
              <a:gd name="T0" fmla="*/ 401 w 422"/>
              <a:gd name="T1" fmla="*/ 366 h 384"/>
              <a:gd name="T2" fmla="*/ 401 w 422"/>
              <a:gd name="T3" fmla="*/ 161 h 384"/>
              <a:gd name="T4" fmla="*/ 297 w 422"/>
              <a:gd name="T5" fmla="*/ 16 h 384"/>
              <a:gd name="T6" fmla="*/ 63 w 422"/>
              <a:gd name="T7" fmla="*/ 80 h 384"/>
              <a:gd name="T8" fmla="*/ 72 w 422"/>
              <a:gd name="T9" fmla="*/ 296 h 384"/>
              <a:gd name="T10" fmla="*/ 401 w 422"/>
              <a:gd name="T11" fmla="*/ 366 h 384"/>
            </a:gdLst>
            <a:ahLst/>
            <a:cxnLst>
              <a:cxn ang="0">
                <a:pos x="T0" y="T1"/>
              </a:cxn>
              <a:cxn ang="0">
                <a:pos x="T2" y="T3"/>
              </a:cxn>
              <a:cxn ang="0">
                <a:pos x="T4" y="T5"/>
              </a:cxn>
              <a:cxn ang="0">
                <a:pos x="T6" y="T7"/>
              </a:cxn>
              <a:cxn ang="0">
                <a:pos x="T8" y="T9"/>
              </a:cxn>
              <a:cxn ang="0">
                <a:pos x="T10" y="T11"/>
              </a:cxn>
            </a:cxnLst>
            <a:rect l="0" t="0" r="r" b="b"/>
            <a:pathLst>
              <a:path w="422" h="384">
                <a:moveTo>
                  <a:pt x="401" y="366"/>
                </a:moveTo>
                <a:cubicBezTo>
                  <a:pt x="401" y="366"/>
                  <a:pt x="422" y="225"/>
                  <a:pt x="401" y="161"/>
                </a:cubicBezTo>
                <a:cubicBezTo>
                  <a:pt x="380" y="97"/>
                  <a:pt x="350" y="33"/>
                  <a:pt x="297" y="16"/>
                </a:cubicBezTo>
                <a:cubicBezTo>
                  <a:pt x="244" y="0"/>
                  <a:pt x="101" y="7"/>
                  <a:pt x="63" y="80"/>
                </a:cubicBezTo>
                <a:cubicBezTo>
                  <a:pt x="26" y="153"/>
                  <a:pt x="0" y="226"/>
                  <a:pt x="72" y="296"/>
                </a:cubicBezTo>
                <a:cubicBezTo>
                  <a:pt x="144" y="366"/>
                  <a:pt x="171" y="384"/>
                  <a:pt x="401" y="366"/>
                </a:cubicBezTo>
                <a:close/>
              </a:path>
            </a:pathLst>
          </a:custGeom>
          <a:noFill/>
          <a:ln w="28575" cap="flat">
            <a:solidFill>
              <a:srgbClr val="35AFA2"/>
            </a:solidFill>
            <a:prstDash val="solid"/>
            <a:miter lim="800000"/>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1" name="Freeform 5"/>
          <p:cNvSpPr/>
          <p:nvPr/>
        </p:nvSpPr>
        <p:spPr bwMode="auto">
          <a:xfrm flipH="1" flipV="1">
            <a:off x="6333941" y="3939498"/>
            <a:ext cx="1323433" cy="1204918"/>
          </a:xfrm>
          <a:custGeom>
            <a:avLst/>
            <a:gdLst>
              <a:gd name="T0" fmla="*/ 401 w 422"/>
              <a:gd name="T1" fmla="*/ 366 h 384"/>
              <a:gd name="T2" fmla="*/ 401 w 422"/>
              <a:gd name="T3" fmla="*/ 161 h 384"/>
              <a:gd name="T4" fmla="*/ 297 w 422"/>
              <a:gd name="T5" fmla="*/ 16 h 384"/>
              <a:gd name="T6" fmla="*/ 63 w 422"/>
              <a:gd name="T7" fmla="*/ 80 h 384"/>
              <a:gd name="T8" fmla="*/ 72 w 422"/>
              <a:gd name="T9" fmla="*/ 296 h 384"/>
              <a:gd name="T10" fmla="*/ 401 w 422"/>
              <a:gd name="T11" fmla="*/ 366 h 384"/>
            </a:gdLst>
            <a:ahLst/>
            <a:cxnLst>
              <a:cxn ang="0">
                <a:pos x="T0" y="T1"/>
              </a:cxn>
              <a:cxn ang="0">
                <a:pos x="T2" y="T3"/>
              </a:cxn>
              <a:cxn ang="0">
                <a:pos x="T4" y="T5"/>
              </a:cxn>
              <a:cxn ang="0">
                <a:pos x="T6" y="T7"/>
              </a:cxn>
              <a:cxn ang="0">
                <a:pos x="T8" y="T9"/>
              </a:cxn>
              <a:cxn ang="0">
                <a:pos x="T10" y="T11"/>
              </a:cxn>
            </a:cxnLst>
            <a:rect l="0" t="0" r="r" b="b"/>
            <a:pathLst>
              <a:path w="422" h="384">
                <a:moveTo>
                  <a:pt x="401" y="366"/>
                </a:moveTo>
                <a:cubicBezTo>
                  <a:pt x="401" y="366"/>
                  <a:pt x="422" y="225"/>
                  <a:pt x="401" y="161"/>
                </a:cubicBezTo>
                <a:cubicBezTo>
                  <a:pt x="380" y="97"/>
                  <a:pt x="350" y="33"/>
                  <a:pt x="297" y="16"/>
                </a:cubicBezTo>
                <a:cubicBezTo>
                  <a:pt x="244" y="0"/>
                  <a:pt x="101" y="7"/>
                  <a:pt x="63" y="80"/>
                </a:cubicBezTo>
                <a:cubicBezTo>
                  <a:pt x="26" y="153"/>
                  <a:pt x="0" y="226"/>
                  <a:pt x="72" y="296"/>
                </a:cubicBezTo>
                <a:cubicBezTo>
                  <a:pt x="144" y="366"/>
                  <a:pt x="171" y="384"/>
                  <a:pt x="401" y="366"/>
                </a:cubicBezTo>
                <a:close/>
              </a:path>
            </a:pathLst>
          </a:custGeom>
          <a:noFill/>
          <a:ln w="28575" cap="flat">
            <a:solidFill>
              <a:srgbClr val="35AFA2"/>
            </a:solidFill>
            <a:prstDash val="solid"/>
            <a:miter lim="800000"/>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2" name="TextBox 76"/>
          <p:cNvSpPr txBox="1"/>
          <p:nvPr/>
        </p:nvSpPr>
        <p:spPr>
          <a:xfrm>
            <a:off x="4904696" y="2482290"/>
            <a:ext cx="532059" cy="584775"/>
          </a:xfrm>
          <a:prstGeom prst="rect">
            <a:avLst/>
          </a:prstGeom>
          <a:noFill/>
          <a:effectLst/>
        </p:spPr>
        <p:txBody>
          <a:bodyPr wrap="square" rtlCol="0">
            <a:spAutoFit/>
          </a:bodyPr>
          <a:lstStyle/>
          <a:p>
            <a:pPr algn="ctr"/>
            <a:r>
              <a:rPr lang="en-US" altLang="zh-CN" sz="3200" dirty="0">
                <a:solidFill>
                  <a:srgbClr val="35AFA2"/>
                </a:solidFill>
                <a:latin typeface="方正卡通简体" panose="03000509000000000000" pitchFamily="65" charset="-122"/>
                <a:ea typeface="方正卡通简体" panose="03000509000000000000" pitchFamily="65" charset="-122"/>
              </a:rPr>
              <a:t>1</a:t>
            </a:r>
            <a:endParaRPr lang="zh-CN" altLang="en-US" sz="3200" dirty="0">
              <a:solidFill>
                <a:srgbClr val="35AFA2"/>
              </a:solidFill>
              <a:latin typeface="方正卡通简体" panose="03000509000000000000" pitchFamily="65" charset="-122"/>
              <a:ea typeface="方正卡通简体" panose="03000509000000000000" pitchFamily="65" charset="-122"/>
            </a:endParaRPr>
          </a:p>
        </p:txBody>
      </p:sp>
      <p:sp>
        <p:nvSpPr>
          <p:cNvPr id="23" name="TextBox 76"/>
          <p:cNvSpPr txBox="1"/>
          <p:nvPr/>
        </p:nvSpPr>
        <p:spPr>
          <a:xfrm>
            <a:off x="4904696" y="4160960"/>
            <a:ext cx="532059" cy="584775"/>
          </a:xfrm>
          <a:prstGeom prst="rect">
            <a:avLst/>
          </a:prstGeom>
          <a:noFill/>
          <a:effectLst/>
        </p:spPr>
        <p:txBody>
          <a:bodyPr wrap="square" rtlCol="0">
            <a:spAutoFit/>
          </a:bodyPr>
          <a:lstStyle/>
          <a:p>
            <a:pPr algn="ctr"/>
            <a:r>
              <a:rPr lang="en-US" altLang="zh-CN" sz="3200" dirty="0">
                <a:solidFill>
                  <a:srgbClr val="35AFA2"/>
                </a:solidFill>
                <a:latin typeface="方正卡通简体" panose="03000509000000000000" pitchFamily="65" charset="-122"/>
                <a:ea typeface="方正卡通简体" panose="03000509000000000000" pitchFamily="65" charset="-122"/>
              </a:rPr>
              <a:t>3</a:t>
            </a:r>
            <a:endParaRPr lang="zh-CN" altLang="en-US" sz="3200" dirty="0">
              <a:solidFill>
                <a:srgbClr val="35AFA2"/>
              </a:solidFill>
              <a:latin typeface="方正卡通简体" panose="03000509000000000000" pitchFamily="65" charset="-122"/>
              <a:ea typeface="方正卡通简体" panose="03000509000000000000" pitchFamily="65" charset="-122"/>
            </a:endParaRPr>
          </a:p>
        </p:txBody>
      </p:sp>
      <p:sp>
        <p:nvSpPr>
          <p:cNvPr id="24" name="TextBox 76"/>
          <p:cNvSpPr txBox="1"/>
          <p:nvPr/>
        </p:nvSpPr>
        <p:spPr>
          <a:xfrm>
            <a:off x="6723870" y="2482290"/>
            <a:ext cx="532059" cy="584775"/>
          </a:xfrm>
          <a:prstGeom prst="rect">
            <a:avLst/>
          </a:prstGeom>
          <a:noFill/>
          <a:effectLst/>
        </p:spPr>
        <p:txBody>
          <a:bodyPr wrap="square" rtlCol="0">
            <a:spAutoFit/>
          </a:bodyPr>
          <a:lstStyle/>
          <a:p>
            <a:pPr algn="ctr"/>
            <a:r>
              <a:rPr lang="en-US" altLang="zh-CN" sz="3200" dirty="0">
                <a:solidFill>
                  <a:srgbClr val="35AFA2"/>
                </a:solidFill>
                <a:latin typeface="方正卡通简体" panose="03000509000000000000" pitchFamily="65" charset="-122"/>
                <a:ea typeface="方正卡通简体" panose="03000509000000000000" pitchFamily="65" charset="-122"/>
              </a:rPr>
              <a:t>2</a:t>
            </a:r>
            <a:endParaRPr lang="zh-CN" altLang="en-US" sz="3200" dirty="0">
              <a:solidFill>
                <a:srgbClr val="35AFA2"/>
              </a:solidFill>
              <a:latin typeface="方正卡通简体" panose="03000509000000000000" pitchFamily="65" charset="-122"/>
              <a:ea typeface="方正卡通简体" panose="03000509000000000000" pitchFamily="65" charset="-122"/>
            </a:endParaRPr>
          </a:p>
        </p:txBody>
      </p:sp>
      <p:sp>
        <p:nvSpPr>
          <p:cNvPr id="26" name="TextBox 76"/>
          <p:cNvSpPr txBox="1"/>
          <p:nvPr/>
        </p:nvSpPr>
        <p:spPr>
          <a:xfrm>
            <a:off x="6723870" y="4160960"/>
            <a:ext cx="532059" cy="584775"/>
          </a:xfrm>
          <a:prstGeom prst="rect">
            <a:avLst/>
          </a:prstGeom>
          <a:noFill/>
          <a:effectLst/>
        </p:spPr>
        <p:txBody>
          <a:bodyPr wrap="square" rtlCol="0">
            <a:spAutoFit/>
          </a:bodyPr>
          <a:lstStyle/>
          <a:p>
            <a:pPr algn="ctr"/>
            <a:r>
              <a:rPr lang="en-US" altLang="zh-CN" sz="3200" dirty="0">
                <a:solidFill>
                  <a:srgbClr val="35AFA2"/>
                </a:solidFill>
                <a:latin typeface="方正卡通简体" panose="03000509000000000000" pitchFamily="65" charset="-122"/>
                <a:ea typeface="方正卡通简体" panose="03000509000000000000" pitchFamily="65" charset="-122"/>
              </a:rPr>
              <a:t>4</a:t>
            </a:r>
            <a:endParaRPr lang="zh-CN" altLang="en-US" sz="3200" dirty="0">
              <a:solidFill>
                <a:srgbClr val="35AFA2"/>
              </a:solidFill>
              <a:latin typeface="方正卡通简体" panose="03000509000000000000" pitchFamily="65" charset="-122"/>
              <a:ea typeface="方正卡通简体" panose="03000509000000000000" pitchFamily="65" charset="-122"/>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14781" y="322990"/>
            <a:ext cx="710064" cy="665123"/>
            <a:chOff x="1753" y="198"/>
            <a:chExt cx="4187" cy="3922"/>
          </a:xfrm>
          <a:solidFill>
            <a:srgbClr val="35AFA2"/>
          </a:solidFill>
        </p:grpSpPr>
        <p:sp>
          <p:nvSpPr>
            <p:cNvPr id="5" name="Freeform 5"/>
            <p:cNvSpPr>
              <a:spLocks noEditPoints="1"/>
            </p:cNvSpPr>
            <p:nvPr/>
          </p:nvSpPr>
          <p:spPr bwMode="auto">
            <a:xfrm>
              <a:off x="1753" y="198"/>
              <a:ext cx="4187" cy="3922"/>
            </a:xfrm>
            <a:custGeom>
              <a:avLst/>
              <a:gdLst>
                <a:gd name="T0" fmla="*/ 1560 w 2000"/>
                <a:gd name="T1" fmla="*/ 1664 h 1871"/>
                <a:gd name="T2" fmla="*/ 1209 w 2000"/>
                <a:gd name="T3" fmla="*/ 1865 h 1871"/>
                <a:gd name="T4" fmla="*/ 293 w 2000"/>
                <a:gd name="T5" fmla="*/ 1868 h 1871"/>
                <a:gd name="T6" fmla="*/ 190 w 2000"/>
                <a:gd name="T7" fmla="*/ 1645 h 1871"/>
                <a:gd name="T8" fmla="*/ 90 w 2000"/>
                <a:gd name="T9" fmla="*/ 1595 h 1871"/>
                <a:gd name="T10" fmla="*/ 94 w 2000"/>
                <a:gd name="T11" fmla="*/ 1358 h 1871"/>
                <a:gd name="T12" fmla="*/ 77 w 2000"/>
                <a:gd name="T13" fmla="*/ 1302 h 1871"/>
                <a:gd name="T14" fmla="*/ 183 w 2000"/>
                <a:gd name="T15" fmla="*/ 1058 h 1871"/>
                <a:gd name="T16" fmla="*/ 90 w 2000"/>
                <a:gd name="T17" fmla="*/ 1003 h 1871"/>
                <a:gd name="T18" fmla="*/ 93 w 2000"/>
                <a:gd name="T19" fmla="*/ 716 h 1871"/>
                <a:gd name="T20" fmla="*/ 27 w 2000"/>
                <a:gd name="T21" fmla="*/ 671 h 1871"/>
                <a:gd name="T22" fmla="*/ 142 w 2000"/>
                <a:gd name="T23" fmla="*/ 389 h 1871"/>
                <a:gd name="T24" fmla="*/ 60 w 2000"/>
                <a:gd name="T25" fmla="*/ 338 h 1871"/>
                <a:gd name="T26" fmla="*/ 197 w 2000"/>
                <a:gd name="T27" fmla="*/ 233 h 1871"/>
                <a:gd name="T28" fmla="*/ 578 w 2000"/>
                <a:gd name="T29" fmla="*/ 34 h 1871"/>
                <a:gd name="T30" fmla="*/ 1547 w 2000"/>
                <a:gd name="T31" fmla="*/ 35 h 1871"/>
                <a:gd name="T32" fmla="*/ 1560 w 2000"/>
                <a:gd name="T33" fmla="*/ 525 h 1871"/>
                <a:gd name="T34" fmla="*/ 1713 w 2000"/>
                <a:gd name="T35" fmla="*/ 341 h 1871"/>
                <a:gd name="T36" fmla="*/ 1973 w 2000"/>
                <a:gd name="T37" fmla="*/ 499 h 1871"/>
                <a:gd name="T38" fmla="*/ 1552 w 2000"/>
                <a:gd name="T39" fmla="*/ 1223 h 1871"/>
                <a:gd name="T40" fmla="*/ 392 w 2000"/>
                <a:gd name="T41" fmla="*/ 1819 h 1871"/>
                <a:gd name="T42" fmla="*/ 1499 w 2000"/>
                <a:gd name="T43" fmla="*/ 1721 h 1871"/>
                <a:gd name="T44" fmla="*/ 1507 w 2000"/>
                <a:gd name="T45" fmla="*/ 1279 h 1871"/>
                <a:gd name="T46" fmla="*/ 1064 w 2000"/>
                <a:gd name="T47" fmla="*/ 1709 h 1871"/>
                <a:gd name="T48" fmla="*/ 1052 w 2000"/>
                <a:gd name="T49" fmla="*/ 1549 h 1871"/>
                <a:gd name="T50" fmla="*/ 1510 w 2000"/>
                <a:gd name="T51" fmla="*/ 599 h 1871"/>
                <a:gd name="T52" fmla="*/ 1491 w 2000"/>
                <a:gd name="T53" fmla="*/ 154 h 1871"/>
                <a:gd name="T54" fmla="*/ 1125 w 2000"/>
                <a:gd name="T55" fmla="*/ 64 h 1871"/>
                <a:gd name="T56" fmla="*/ 255 w 2000"/>
                <a:gd name="T57" fmla="*/ 164 h 1871"/>
                <a:gd name="T58" fmla="*/ 380 w 2000"/>
                <a:gd name="T59" fmla="*/ 382 h 1871"/>
                <a:gd name="T60" fmla="*/ 249 w 2000"/>
                <a:gd name="T61" fmla="*/ 668 h 1871"/>
                <a:gd name="T62" fmla="*/ 387 w 2000"/>
                <a:gd name="T63" fmla="*/ 711 h 1871"/>
                <a:gd name="T64" fmla="*/ 247 w 2000"/>
                <a:gd name="T65" fmla="*/ 719 h 1871"/>
                <a:gd name="T66" fmla="*/ 352 w 2000"/>
                <a:gd name="T67" fmla="*/ 1031 h 1871"/>
                <a:gd name="T68" fmla="*/ 230 w 2000"/>
                <a:gd name="T69" fmla="*/ 1302 h 1871"/>
                <a:gd name="T70" fmla="*/ 372 w 2000"/>
                <a:gd name="T71" fmla="*/ 1338 h 1871"/>
                <a:gd name="T72" fmla="*/ 254 w 2000"/>
                <a:gd name="T73" fmla="*/ 1584 h 1871"/>
                <a:gd name="T74" fmla="*/ 436 w 2000"/>
                <a:gd name="T75" fmla="*/ 1612 h 1871"/>
                <a:gd name="T76" fmla="*/ 250 w 2000"/>
                <a:gd name="T77" fmla="*/ 1639 h 1871"/>
                <a:gd name="T78" fmla="*/ 1820 w 2000"/>
                <a:gd name="T79" fmla="*/ 727 h 1871"/>
                <a:gd name="T80" fmla="*/ 1649 w 2000"/>
                <a:gd name="T81" fmla="*/ 591 h 1871"/>
                <a:gd name="T82" fmla="*/ 1429 w 2000"/>
                <a:gd name="T83" fmla="*/ 1308 h 1871"/>
                <a:gd name="T84" fmla="*/ 1232 w 2000"/>
                <a:gd name="T85" fmla="*/ 1263 h 1871"/>
                <a:gd name="T86" fmla="*/ 1084 w 2000"/>
                <a:gd name="T87" fmla="*/ 1641 h 1871"/>
                <a:gd name="T88" fmla="*/ 1645 w 2000"/>
                <a:gd name="T89" fmla="*/ 532 h 1871"/>
                <a:gd name="T90" fmla="*/ 1886 w 2000"/>
                <a:gd name="T91" fmla="*/ 612 h 1871"/>
                <a:gd name="T92" fmla="*/ 1626 w 2000"/>
                <a:gd name="T93" fmla="*/ 52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1871">
                  <a:moveTo>
                    <a:pt x="1552" y="1223"/>
                  </a:moveTo>
                  <a:cubicBezTo>
                    <a:pt x="1557" y="1241"/>
                    <a:pt x="1563" y="1253"/>
                    <a:pt x="1563" y="1266"/>
                  </a:cubicBezTo>
                  <a:cubicBezTo>
                    <a:pt x="1563" y="1399"/>
                    <a:pt x="1562" y="1531"/>
                    <a:pt x="1560" y="1664"/>
                  </a:cubicBezTo>
                  <a:cubicBezTo>
                    <a:pt x="1559" y="1699"/>
                    <a:pt x="1556" y="1734"/>
                    <a:pt x="1553" y="1770"/>
                  </a:cubicBezTo>
                  <a:cubicBezTo>
                    <a:pt x="1548" y="1827"/>
                    <a:pt x="1533" y="1856"/>
                    <a:pt x="1454" y="1862"/>
                  </a:cubicBezTo>
                  <a:cubicBezTo>
                    <a:pt x="1373" y="1868"/>
                    <a:pt x="1291" y="1865"/>
                    <a:pt x="1209" y="1865"/>
                  </a:cubicBezTo>
                  <a:cubicBezTo>
                    <a:pt x="960" y="1866"/>
                    <a:pt x="712" y="1865"/>
                    <a:pt x="463" y="1865"/>
                  </a:cubicBezTo>
                  <a:cubicBezTo>
                    <a:pt x="422" y="1866"/>
                    <a:pt x="382" y="1870"/>
                    <a:pt x="341" y="1871"/>
                  </a:cubicBezTo>
                  <a:cubicBezTo>
                    <a:pt x="325" y="1871"/>
                    <a:pt x="309" y="1870"/>
                    <a:pt x="293" y="1868"/>
                  </a:cubicBezTo>
                  <a:cubicBezTo>
                    <a:pt x="246" y="1864"/>
                    <a:pt x="218" y="1836"/>
                    <a:pt x="209" y="1791"/>
                  </a:cubicBezTo>
                  <a:cubicBezTo>
                    <a:pt x="201" y="1755"/>
                    <a:pt x="197" y="1718"/>
                    <a:pt x="192" y="1681"/>
                  </a:cubicBezTo>
                  <a:cubicBezTo>
                    <a:pt x="191" y="1670"/>
                    <a:pt x="191" y="1659"/>
                    <a:pt x="190" y="1645"/>
                  </a:cubicBezTo>
                  <a:cubicBezTo>
                    <a:pt x="156" y="1647"/>
                    <a:pt x="124" y="1648"/>
                    <a:pt x="91" y="1651"/>
                  </a:cubicBezTo>
                  <a:cubicBezTo>
                    <a:pt x="75" y="1652"/>
                    <a:pt x="60" y="1651"/>
                    <a:pt x="57" y="1630"/>
                  </a:cubicBezTo>
                  <a:cubicBezTo>
                    <a:pt x="55" y="1613"/>
                    <a:pt x="70" y="1597"/>
                    <a:pt x="90" y="1595"/>
                  </a:cubicBezTo>
                  <a:cubicBezTo>
                    <a:pt x="122" y="1592"/>
                    <a:pt x="154" y="1589"/>
                    <a:pt x="191" y="1586"/>
                  </a:cubicBezTo>
                  <a:cubicBezTo>
                    <a:pt x="188" y="1511"/>
                    <a:pt x="186" y="1435"/>
                    <a:pt x="184" y="1358"/>
                  </a:cubicBezTo>
                  <a:cubicBezTo>
                    <a:pt x="152" y="1358"/>
                    <a:pt x="123" y="1358"/>
                    <a:pt x="94" y="1358"/>
                  </a:cubicBezTo>
                  <a:cubicBezTo>
                    <a:pt x="87" y="1358"/>
                    <a:pt x="80" y="1358"/>
                    <a:pt x="74" y="1357"/>
                  </a:cubicBezTo>
                  <a:cubicBezTo>
                    <a:pt x="58" y="1356"/>
                    <a:pt x="48" y="1346"/>
                    <a:pt x="49" y="1330"/>
                  </a:cubicBezTo>
                  <a:cubicBezTo>
                    <a:pt x="50" y="1313"/>
                    <a:pt x="59" y="1302"/>
                    <a:pt x="77" y="1302"/>
                  </a:cubicBezTo>
                  <a:cubicBezTo>
                    <a:pt x="104" y="1302"/>
                    <a:pt x="130" y="1302"/>
                    <a:pt x="157" y="1302"/>
                  </a:cubicBezTo>
                  <a:cubicBezTo>
                    <a:pt x="164" y="1302"/>
                    <a:pt x="171" y="1302"/>
                    <a:pt x="183" y="1302"/>
                  </a:cubicBezTo>
                  <a:cubicBezTo>
                    <a:pt x="183" y="1220"/>
                    <a:pt x="183" y="1141"/>
                    <a:pt x="183" y="1058"/>
                  </a:cubicBezTo>
                  <a:cubicBezTo>
                    <a:pt x="153" y="1058"/>
                    <a:pt x="121" y="1059"/>
                    <a:pt x="89" y="1058"/>
                  </a:cubicBezTo>
                  <a:cubicBezTo>
                    <a:pt x="64" y="1058"/>
                    <a:pt x="52" y="1049"/>
                    <a:pt x="52" y="1032"/>
                  </a:cubicBezTo>
                  <a:cubicBezTo>
                    <a:pt x="53" y="1013"/>
                    <a:pt x="67" y="1003"/>
                    <a:pt x="90" y="1003"/>
                  </a:cubicBezTo>
                  <a:cubicBezTo>
                    <a:pt x="122" y="1003"/>
                    <a:pt x="154" y="1003"/>
                    <a:pt x="190" y="1003"/>
                  </a:cubicBezTo>
                  <a:cubicBezTo>
                    <a:pt x="194" y="907"/>
                    <a:pt x="198" y="813"/>
                    <a:pt x="202" y="715"/>
                  </a:cubicBezTo>
                  <a:cubicBezTo>
                    <a:pt x="163" y="715"/>
                    <a:pt x="128" y="715"/>
                    <a:pt x="93" y="716"/>
                  </a:cubicBezTo>
                  <a:cubicBezTo>
                    <a:pt x="73" y="716"/>
                    <a:pt x="53" y="719"/>
                    <a:pt x="33" y="721"/>
                  </a:cubicBezTo>
                  <a:cubicBezTo>
                    <a:pt x="14" y="723"/>
                    <a:pt x="3" y="716"/>
                    <a:pt x="2" y="700"/>
                  </a:cubicBezTo>
                  <a:cubicBezTo>
                    <a:pt x="0" y="684"/>
                    <a:pt x="10" y="672"/>
                    <a:pt x="27" y="671"/>
                  </a:cubicBezTo>
                  <a:cubicBezTo>
                    <a:pt x="84" y="667"/>
                    <a:pt x="142" y="664"/>
                    <a:pt x="199" y="660"/>
                  </a:cubicBezTo>
                  <a:cubicBezTo>
                    <a:pt x="199" y="572"/>
                    <a:pt x="199" y="482"/>
                    <a:pt x="199" y="389"/>
                  </a:cubicBezTo>
                  <a:cubicBezTo>
                    <a:pt x="178" y="389"/>
                    <a:pt x="160" y="388"/>
                    <a:pt x="142" y="389"/>
                  </a:cubicBezTo>
                  <a:cubicBezTo>
                    <a:pt x="116" y="390"/>
                    <a:pt x="90" y="390"/>
                    <a:pt x="64" y="392"/>
                  </a:cubicBezTo>
                  <a:cubicBezTo>
                    <a:pt x="43" y="394"/>
                    <a:pt x="34" y="388"/>
                    <a:pt x="32" y="372"/>
                  </a:cubicBezTo>
                  <a:cubicBezTo>
                    <a:pt x="30" y="354"/>
                    <a:pt x="40" y="339"/>
                    <a:pt x="60" y="338"/>
                  </a:cubicBezTo>
                  <a:cubicBezTo>
                    <a:pt x="95" y="335"/>
                    <a:pt x="131" y="335"/>
                    <a:pt x="167" y="333"/>
                  </a:cubicBezTo>
                  <a:cubicBezTo>
                    <a:pt x="176" y="333"/>
                    <a:pt x="184" y="333"/>
                    <a:pt x="197" y="333"/>
                  </a:cubicBezTo>
                  <a:cubicBezTo>
                    <a:pt x="197" y="299"/>
                    <a:pt x="197" y="266"/>
                    <a:pt x="197" y="233"/>
                  </a:cubicBezTo>
                  <a:cubicBezTo>
                    <a:pt x="197" y="191"/>
                    <a:pt x="195" y="149"/>
                    <a:pt x="200" y="108"/>
                  </a:cubicBezTo>
                  <a:cubicBezTo>
                    <a:pt x="205" y="62"/>
                    <a:pt x="230" y="44"/>
                    <a:pt x="276" y="43"/>
                  </a:cubicBezTo>
                  <a:cubicBezTo>
                    <a:pt x="377" y="40"/>
                    <a:pt x="477" y="38"/>
                    <a:pt x="578" y="34"/>
                  </a:cubicBezTo>
                  <a:cubicBezTo>
                    <a:pt x="783" y="27"/>
                    <a:pt x="988" y="19"/>
                    <a:pt x="1193" y="12"/>
                  </a:cubicBezTo>
                  <a:cubicBezTo>
                    <a:pt x="1300" y="8"/>
                    <a:pt x="1406" y="4"/>
                    <a:pt x="1513" y="1"/>
                  </a:cubicBezTo>
                  <a:cubicBezTo>
                    <a:pt x="1536" y="0"/>
                    <a:pt x="1545" y="9"/>
                    <a:pt x="1547" y="35"/>
                  </a:cubicBezTo>
                  <a:cubicBezTo>
                    <a:pt x="1550" y="86"/>
                    <a:pt x="1554" y="138"/>
                    <a:pt x="1555" y="189"/>
                  </a:cubicBezTo>
                  <a:cubicBezTo>
                    <a:pt x="1558" y="294"/>
                    <a:pt x="1559" y="399"/>
                    <a:pt x="1560" y="505"/>
                  </a:cubicBezTo>
                  <a:cubicBezTo>
                    <a:pt x="1560" y="509"/>
                    <a:pt x="1560" y="514"/>
                    <a:pt x="1560" y="525"/>
                  </a:cubicBezTo>
                  <a:cubicBezTo>
                    <a:pt x="1567" y="515"/>
                    <a:pt x="1571" y="510"/>
                    <a:pt x="1575" y="505"/>
                  </a:cubicBezTo>
                  <a:cubicBezTo>
                    <a:pt x="1612" y="455"/>
                    <a:pt x="1650" y="404"/>
                    <a:pt x="1688" y="355"/>
                  </a:cubicBezTo>
                  <a:cubicBezTo>
                    <a:pt x="1693" y="348"/>
                    <a:pt x="1706" y="340"/>
                    <a:pt x="1713" y="341"/>
                  </a:cubicBezTo>
                  <a:cubicBezTo>
                    <a:pt x="1721" y="343"/>
                    <a:pt x="1726" y="356"/>
                    <a:pt x="1733" y="363"/>
                  </a:cubicBezTo>
                  <a:cubicBezTo>
                    <a:pt x="1738" y="370"/>
                    <a:pt x="1744" y="378"/>
                    <a:pt x="1751" y="382"/>
                  </a:cubicBezTo>
                  <a:cubicBezTo>
                    <a:pt x="1825" y="421"/>
                    <a:pt x="1899" y="460"/>
                    <a:pt x="1973" y="499"/>
                  </a:cubicBezTo>
                  <a:cubicBezTo>
                    <a:pt x="1995" y="511"/>
                    <a:pt x="2000" y="525"/>
                    <a:pt x="1988" y="545"/>
                  </a:cubicBezTo>
                  <a:cubicBezTo>
                    <a:pt x="1874" y="741"/>
                    <a:pt x="1762" y="937"/>
                    <a:pt x="1629" y="1120"/>
                  </a:cubicBezTo>
                  <a:cubicBezTo>
                    <a:pt x="1602" y="1157"/>
                    <a:pt x="1575" y="1192"/>
                    <a:pt x="1552" y="1223"/>
                  </a:cubicBezTo>
                  <a:close/>
                  <a:moveTo>
                    <a:pt x="250" y="1639"/>
                  </a:moveTo>
                  <a:cubicBezTo>
                    <a:pt x="262" y="1680"/>
                    <a:pt x="269" y="1715"/>
                    <a:pt x="283" y="1748"/>
                  </a:cubicBezTo>
                  <a:cubicBezTo>
                    <a:pt x="302" y="1796"/>
                    <a:pt x="339" y="1818"/>
                    <a:pt x="392" y="1819"/>
                  </a:cubicBezTo>
                  <a:cubicBezTo>
                    <a:pt x="619" y="1819"/>
                    <a:pt x="845" y="1822"/>
                    <a:pt x="1072" y="1822"/>
                  </a:cubicBezTo>
                  <a:cubicBezTo>
                    <a:pt x="1176" y="1822"/>
                    <a:pt x="1280" y="1819"/>
                    <a:pt x="1383" y="1814"/>
                  </a:cubicBezTo>
                  <a:cubicBezTo>
                    <a:pt x="1451" y="1811"/>
                    <a:pt x="1488" y="1778"/>
                    <a:pt x="1499" y="1721"/>
                  </a:cubicBezTo>
                  <a:cubicBezTo>
                    <a:pt x="1502" y="1702"/>
                    <a:pt x="1503" y="1682"/>
                    <a:pt x="1504" y="1663"/>
                  </a:cubicBezTo>
                  <a:cubicBezTo>
                    <a:pt x="1505" y="1553"/>
                    <a:pt x="1506" y="1443"/>
                    <a:pt x="1507" y="1333"/>
                  </a:cubicBezTo>
                  <a:cubicBezTo>
                    <a:pt x="1508" y="1317"/>
                    <a:pt x="1507" y="1300"/>
                    <a:pt x="1507" y="1279"/>
                  </a:cubicBezTo>
                  <a:cubicBezTo>
                    <a:pt x="1499" y="1289"/>
                    <a:pt x="1494" y="1296"/>
                    <a:pt x="1489" y="1302"/>
                  </a:cubicBezTo>
                  <a:cubicBezTo>
                    <a:pt x="1415" y="1388"/>
                    <a:pt x="1344" y="1476"/>
                    <a:pt x="1267" y="1559"/>
                  </a:cubicBezTo>
                  <a:cubicBezTo>
                    <a:pt x="1210" y="1621"/>
                    <a:pt x="1141" y="1671"/>
                    <a:pt x="1064" y="1709"/>
                  </a:cubicBezTo>
                  <a:cubicBezTo>
                    <a:pt x="1050" y="1717"/>
                    <a:pt x="1035" y="1724"/>
                    <a:pt x="1020" y="1712"/>
                  </a:cubicBezTo>
                  <a:cubicBezTo>
                    <a:pt x="1005" y="1700"/>
                    <a:pt x="1013" y="1685"/>
                    <a:pt x="1017" y="1671"/>
                  </a:cubicBezTo>
                  <a:cubicBezTo>
                    <a:pt x="1028" y="1630"/>
                    <a:pt x="1040" y="1590"/>
                    <a:pt x="1052" y="1549"/>
                  </a:cubicBezTo>
                  <a:cubicBezTo>
                    <a:pt x="1088" y="1431"/>
                    <a:pt x="1126" y="1313"/>
                    <a:pt x="1181" y="1202"/>
                  </a:cubicBezTo>
                  <a:cubicBezTo>
                    <a:pt x="1228" y="1106"/>
                    <a:pt x="1280" y="1012"/>
                    <a:pt x="1331" y="918"/>
                  </a:cubicBezTo>
                  <a:cubicBezTo>
                    <a:pt x="1391" y="809"/>
                    <a:pt x="1452" y="702"/>
                    <a:pt x="1510" y="599"/>
                  </a:cubicBezTo>
                  <a:cubicBezTo>
                    <a:pt x="1506" y="582"/>
                    <a:pt x="1501" y="568"/>
                    <a:pt x="1500" y="554"/>
                  </a:cubicBezTo>
                  <a:cubicBezTo>
                    <a:pt x="1499" y="531"/>
                    <a:pt x="1502" y="509"/>
                    <a:pt x="1501" y="486"/>
                  </a:cubicBezTo>
                  <a:cubicBezTo>
                    <a:pt x="1498" y="375"/>
                    <a:pt x="1496" y="265"/>
                    <a:pt x="1491" y="154"/>
                  </a:cubicBezTo>
                  <a:cubicBezTo>
                    <a:pt x="1490" y="112"/>
                    <a:pt x="1472" y="76"/>
                    <a:pt x="1426" y="64"/>
                  </a:cubicBezTo>
                  <a:cubicBezTo>
                    <a:pt x="1404" y="59"/>
                    <a:pt x="1380" y="55"/>
                    <a:pt x="1357" y="56"/>
                  </a:cubicBezTo>
                  <a:cubicBezTo>
                    <a:pt x="1280" y="57"/>
                    <a:pt x="1203" y="61"/>
                    <a:pt x="1125" y="64"/>
                  </a:cubicBezTo>
                  <a:cubicBezTo>
                    <a:pt x="971" y="70"/>
                    <a:pt x="817" y="76"/>
                    <a:pt x="662" y="82"/>
                  </a:cubicBezTo>
                  <a:cubicBezTo>
                    <a:pt x="558" y="87"/>
                    <a:pt x="453" y="90"/>
                    <a:pt x="348" y="95"/>
                  </a:cubicBezTo>
                  <a:cubicBezTo>
                    <a:pt x="297" y="98"/>
                    <a:pt x="262" y="120"/>
                    <a:pt x="255" y="164"/>
                  </a:cubicBezTo>
                  <a:cubicBezTo>
                    <a:pt x="247" y="220"/>
                    <a:pt x="248" y="277"/>
                    <a:pt x="246" y="334"/>
                  </a:cubicBezTo>
                  <a:cubicBezTo>
                    <a:pt x="286" y="338"/>
                    <a:pt x="320" y="342"/>
                    <a:pt x="354" y="346"/>
                  </a:cubicBezTo>
                  <a:cubicBezTo>
                    <a:pt x="374" y="349"/>
                    <a:pt x="383" y="363"/>
                    <a:pt x="380" y="382"/>
                  </a:cubicBezTo>
                  <a:cubicBezTo>
                    <a:pt x="378" y="398"/>
                    <a:pt x="368" y="403"/>
                    <a:pt x="347" y="400"/>
                  </a:cubicBezTo>
                  <a:cubicBezTo>
                    <a:pt x="315" y="397"/>
                    <a:pt x="283" y="394"/>
                    <a:pt x="249" y="391"/>
                  </a:cubicBezTo>
                  <a:cubicBezTo>
                    <a:pt x="249" y="485"/>
                    <a:pt x="249" y="576"/>
                    <a:pt x="249" y="668"/>
                  </a:cubicBezTo>
                  <a:cubicBezTo>
                    <a:pt x="257" y="669"/>
                    <a:pt x="265" y="669"/>
                    <a:pt x="272" y="671"/>
                  </a:cubicBezTo>
                  <a:cubicBezTo>
                    <a:pt x="303" y="676"/>
                    <a:pt x="335" y="681"/>
                    <a:pt x="366" y="687"/>
                  </a:cubicBezTo>
                  <a:cubicBezTo>
                    <a:pt x="379" y="689"/>
                    <a:pt x="390" y="697"/>
                    <a:pt x="387" y="711"/>
                  </a:cubicBezTo>
                  <a:cubicBezTo>
                    <a:pt x="386" y="721"/>
                    <a:pt x="378" y="731"/>
                    <a:pt x="371" y="737"/>
                  </a:cubicBezTo>
                  <a:cubicBezTo>
                    <a:pt x="366" y="741"/>
                    <a:pt x="355" y="738"/>
                    <a:pt x="348" y="737"/>
                  </a:cubicBezTo>
                  <a:cubicBezTo>
                    <a:pt x="314" y="731"/>
                    <a:pt x="281" y="725"/>
                    <a:pt x="247" y="719"/>
                  </a:cubicBezTo>
                  <a:cubicBezTo>
                    <a:pt x="240" y="815"/>
                    <a:pt x="233" y="908"/>
                    <a:pt x="226" y="1003"/>
                  </a:cubicBezTo>
                  <a:cubicBezTo>
                    <a:pt x="257" y="1003"/>
                    <a:pt x="287" y="1003"/>
                    <a:pt x="316" y="1003"/>
                  </a:cubicBezTo>
                  <a:cubicBezTo>
                    <a:pt x="339" y="1003"/>
                    <a:pt x="351" y="1012"/>
                    <a:pt x="352" y="1031"/>
                  </a:cubicBezTo>
                  <a:cubicBezTo>
                    <a:pt x="352" y="1049"/>
                    <a:pt x="340" y="1058"/>
                    <a:pt x="316" y="1058"/>
                  </a:cubicBezTo>
                  <a:cubicBezTo>
                    <a:pt x="286" y="1059"/>
                    <a:pt x="256" y="1058"/>
                    <a:pt x="222" y="1058"/>
                  </a:cubicBezTo>
                  <a:cubicBezTo>
                    <a:pt x="225" y="1141"/>
                    <a:pt x="228" y="1221"/>
                    <a:pt x="230" y="1302"/>
                  </a:cubicBezTo>
                  <a:cubicBezTo>
                    <a:pt x="240" y="1302"/>
                    <a:pt x="247" y="1302"/>
                    <a:pt x="254" y="1302"/>
                  </a:cubicBezTo>
                  <a:cubicBezTo>
                    <a:pt x="284" y="1302"/>
                    <a:pt x="314" y="1302"/>
                    <a:pt x="344" y="1302"/>
                  </a:cubicBezTo>
                  <a:cubicBezTo>
                    <a:pt x="365" y="1302"/>
                    <a:pt x="377" y="1318"/>
                    <a:pt x="372" y="1338"/>
                  </a:cubicBezTo>
                  <a:cubicBezTo>
                    <a:pt x="367" y="1353"/>
                    <a:pt x="355" y="1358"/>
                    <a:pt x="341" y="1358"/>
                  </a:cubicBezTo>
                  <a:cubicBezTo>
                    <a:pt x="306" y="1358"/>
                    <a:pt x="272" y="1358"/>
                    <a:pt x="238" y="1358"/>
                  </a:cubicBezTo>
                  <a:cubicBezTo>
                    <a:pt x="243" y="1434"/>
                    <a:pt x="248" y="1509"/>
                    <a:pt x="254" y="1584"/>
                  </a:cubicBezTo>
                  <a:cubicBezTo>
                    <a:pt x="260" y="1584"/>
                    <a:pt x="267" y="1584"/>
                    <a:pt x="273" y="1584"/>
                  </a:cubicBezTo>
                  <a:cubicBezTo>
                    <a:pt x="317" y="1584"/>
                    <a:pt x="360" y="1583"/>
                    <a:pt x="403" y="1583"/>
                  </a:cubicBezTo>
                  <a:cubicBezTo>
                    <a:pt x="424" y="1583"/>
                    <a:pt x="436" y="1594"/>
                    <a:pt x="436" y="1612"/>
                  </a:cubicBezTo>
                  <a:cubicBezTo>
                    <a:pt x="436" y="1630"/>
                    <a:pt x="427" y="1638"/>
                    <a:pt x="404" y="1639"/>
                  </a:cubicBezTo>
                  <a:cubicBezTo>
                    <a:pt x="398" y="1639"/>
                    <a:pt x="391" y="1639"/>
                    <a:pt x="384" y="1639"/>
                  </a:cubicBezTo>
                  <a:cubicBezTo>
                    <a:pt x="342" y="1639"/>
                    <a:pt x="299" y="1639"/>
                    <a:pt x="250" y="1639"/>
                  </a:cubicBezTo>
                  <a:close/>
                  <a:moveTo>
                    <a:pt x="1429" y="1308"/>
                  </a:moveTo>
                  <a:cubicBezTo>
                    <a:pt x="1435" y="1301"/>
                    <a:pt x="1438" y="1298"/>
                    <a:pt x="1441" y="1294"/>
                  </a:cubicBezTo>
                  <a:cubicBezTo>
                    <a:pt x="1580" y="1114"/>
                    <a:pt x="1702" y="921"/>
                    <a:pt x="1820" y="727"/>
                  </a:cubicBezTo>
                  <a:cubicBezTo>
                    <a:pt x="1823" y="722"/>
                    <a:pt x="1822" y="714"/>
                    <a:pt x="1820" y="708"/>
                  </a:cubicBezTo>
                  <a:cubicBezTo>
                    <a:pt x="1809" y="677"/>
                    <a:pt x="1783" y="660"/>
                    <a:pt x="1756" y="646"/>
                  </a:cubicBezTo>
                  <a:cubicBezTo>
                    <a:pt x="1720" y="628"/>
                    <a:pt x="1685" y="610"/>
                    <a:pt x="1649" y="591"/>
                  </a:cubicBezTo>
                  <a:cubicBezTo>
                    <a:pt x="1632" y="583"/>
                    <a:pt x="1615" y="574"/>
                    <a:pt x="1596" y="564"/>
                  </a:cubicBezTo>
                  <a:cubicBezTo>
                    <a:pt x="1466" y="775"/>
                    <a:pt x="1351" y="992"/>
                    <a:pt x="1233" y="1210"/>
                  </a:cubicBezTo>
                  <a:cubicBezTo>
                    <a:pt x="1319" y="1206"/>
                    <a:pt x="1375" y="1255"/>
                    <a:pt x="1429" y="1308"/>
                  </a:cubicBezTo>
                  <a:close/>
                  <a:moveTo>
                    <a:pt x="1397" y="1349"/>
                  </a:moveTo>
                  <a:cubicBezTo>
                    <a:pt x="1385" y="1339"/>
                    <a:pt x="1374" y="1331"/>
                    <a:pt x="1366" y="1321"/>
                  </a:cubicBezTo>
                  <a:cubicBezTo>
                    <a:pt x="1331" y="1279"/>
                    <a:pt x="1284" y="1266"/>
                    <a:pt x="1232" y="1263"/>
                  </a:cubicBezTo>
                  <a:cubicBezTo>
                    <a:pt x="1215" y="1262"/>
                    <a:pt x="1206" y="1267"/>
                    <a:pt x="1200" y="1283"/>
                  </a:cubicBezTo>
                  <a:cubicBezTo>
                    <a:pt x="1162" y="1397"/>
                    <a:pt x="1124" y="1511"/>
                    <a:pt x="1085" y="1625"/>
                  </a:cubicBezTo>
                  <a:cubicBezTo>
                    <a:pt x="1084" y="1629"/>
                    <a:pt x="1085" y="1634"/>
                    <a:pt x="1084" y="1641"/>
                  </a:cubicBezTo>
                  <a:cubicBezTo>
                    <a:pt x="1208" y="1562"/>
                    <a:pt x="1305" y="1460"/>
                    <a:pt x="1397" y="1349"/>
                  </a:cubicBezTo>
                  <a:close/>
                  <a:moveTo>
                    <a:pt x="1626" y="521"/>
                  </a:moveTo>
                  <a:cubicBezTo>
                    <a:pt x="1633" y="526"/>
                    <a:pt x="1639" y="529"/>
                    <a:pt x="1645" y="532"/>
                  </a:cubicBezTo>
                  <a:cubicBezTo>
                    <a:pt x="1689" y="556"/>
                    <a:pt x="1734" y="580"/>
                    <a:pt x="1778" y="605"/>
                  </a:cubicBezTo>
                  <a:cubicBezTo>
                    <a:pt x="1806" y="621"/>
                    <a:pt x="1833" y="640"/>
                    <a:pt x="1862" y="659"/>
                  </a:cubicBezTo>
                  <a:cubicBezTo>
                    <a:pt x="1869" y="646"/>
                    <a:pt x="1879" y="630"/>
                    <a:pt x="1886" y="612"/>
                  </a:cubicBezTo>
                  <a:cubicBezTo>
                    <a:pt x="1906" y="564"/>
                    <a:pt x="1897" y="525"/>
                    <a:pt x="1854" y="497"/>
                  </a:cubicBezTo>
                  <a:cubicBezTo>
                    <a:pt x="1807" y="466"/>
                    <a:pt x="1755" y="443"/>
                    <a:pt x="1704" y="417"/>
                  </a:cubicBezTo>
                  <a:cubicBezTo>
                    <a:pt x="1677" y="453"/>
                    <a:pt x="1652" y="487"/>
                    <a:pt x="1626" y="5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015" y="1728"/>
              <a:ext cx="1294" cy="118"/>
            </a:xfrm>
            <a:custGeom>
              <a:avLst/>
              <a:gdLst>
                <a:gd name="T0" fmla="*/ 313 w 618"/>
                <a:gd name="T1" fmla="*/ 0 h 56"/>
                <a:gd name="T2" fmla="*/ 585 w 618"/>
                <a:gd name="T3" fmla="*/ 0 h 56"/>
                <a:gd name="T4" fmla="*/ 618 w 618"/>
                <a:gd name="T5" fmla="*/ 28 h 56"/>
                <a:gd name="T6" fmla="*/ 585 w 618"/>
                <a:gd name="T7" fmla="*/ 56 h 56"/>
                <a:gd name="T8" fmla="*/ 33 w 618"/>
                <a:gd name="T9" fmla="*/ 56 h 56"/>
                <a:gd name="T10" fmla="*/ 1 w 618"/>
                <a:gd name="T11" fmla="*/ 30 h 56"/>
                <a:gd name="T12" fmla="*/ 35 w 618"/>
                <a:gd name="T13" fmla="*/ 0 h 56"/>
                <a:gd name="T14" fmla="*/ 313 w 61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8" h="56">
                  <a:moveTo>
                    <a:pt x="313" y="0"/>
                  </a:moveTo>
                  <a:cubicBezTo>
                    <a:pt x="404" y="0"/>
                    <a:pt x="494" y="0"/>
                    <a:pt x="585" y="0"/>
                  </a:cubicBezTo>
                  <a:cubicBezTo>
                    <a:pt x="608" y="0"/>
                    <a:pt x="618" y="9"/>
                    <a:pt x="618" y="28"/>
                  </a:cubicBezTo>
                  <a:cubicBezTo>
                    <a:pt x="618" y="47"/>
                    <a:pt x="608" y="56"/>
                    <a:pt x="585" y="56"/>
                  </a:cubicBezTo>
                  <a:cubicBezTo>
                    <a:pt x="401" y="56"/>
                    <a:pt x="217" y="56"/>
                    <a:pt x="33" y="56"/>
                  </a:cubicBezTo>
                  <a:cubicBezTo>
                    <a:pt x="11" y="56"/>
                    <a:pt x="1" y="47"/>
                    <a:pt x="1" y="30"/>
                  </a:cubicBezTo>
                  <a:cubicBezTo>
                    <a:pt x="0" y="10"/>
                    <a:pt x="12" y="0"/>
                    <a:pt x="35" y="0"/>
                  </a:cubicBezTo>
                  <a:cubicBezTo>
                    <a:pt x="128" y="0"/>
                    <a:pt x="220" y="0"/>
                    <a:pt x="3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992" y="1057"/>
              <a:ext cx="1273" cy="118"/>
            </a:xfrm>
            <a:custGeom>
              <a:avLst/>
              <a:gdLst>
                <a:gd name="T0" fmla="*/ 304 w 608"/>
                <a:gd name="T1" fmla="*/ 0 h 56"/>
                <a:gd name="T2" fmla="*/ 573 w 608"/>
                <a:gd name="T3" fmla="*/ 0 h 56"/>
                <a:gd name="T4" fmla="*/ 603 w 608"/>
                <a:gd name="T5" fmla="*/ 34 h 56"/>
                <a:gd name="T6" fmla="*/ 570 w 608"/>
                <a:gd name="T7" fmla="*/ 56 h 56"/>
                <a:gd name="T8" fmla="*/ 347 w 608"/>
                <a:gd name="T9" fmla="*/ 56 h 56"/>
                <a:gd name="T10" fmla="*/ 39 w 608"/>
                <a:gd name="T11" fmla="*/ 56 h 56"/>
                <a:gd name="T12" fmla="*/ 4 w 608"/>
                <a:gd name="T13" fmla="*/ 35 h 56"/>
                <a:gd name="T14" fmla="*/ 36 w 608"/>
                <a:gd name="T15" fmla="*/ 0 h 56"/>
                <a:gd name="T16" fmla="*/ 304 w 608"/>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8" h="56">
                  <a:moveTo>
                    <a:pt x="304" y="0"/>
                  </a:moveTo>
                  <a:cubicBezTo>
                    <a:pt x="394" y="0"/>
                    <a:pt x="484" y="0"/>
                    <a:pt x="573" y="0"/>
                  </a:cubicBezTo>
                  <a:cubicBezTo>
                    <a:pt x="596" y="0"/>
                    <a:pt x="608" y="14"/>
                    <a:pt x="603" y="34"/>
                  </a:cubicBezTo>
                  <a:cubicBezTo>
                    <a:pt x="599" y="52"/>
                    <a:pt x="587" y="56"/>
                    <a:pt x="570" y="56"/>
                  </a:cubicBezTo>
                  <a:cubicBezTo>
                    <a:pt x="496" y="56"/>
                    <a:pt x="421" y="56"/>
                    <a:pt x="347" y="56"/>
                  </a:cubicBezTo>
                  <a:cubicBezTo>
                    <a:pt x="244" y="56"/>
                    <a:pt x="142" y="56"/>
                    <a:pt x="39" y="56"/>
                  </a:cubicBezTo>
                  <a:cubicBezTo>
                    <a:pt x="23" y="56"/>
                    <a:pt x="8" y="55"/>
                    <a:pt x="4" y="35"/>
                  </a:cubicBezTo>
                  <a:cubicBezTo>
                    <a:pt x="0" y="14"/>
                    <a:pt x="13" y="0"/>
                    <a:pt x="36" y="0"/>
                  </a:cubicBezTo>
                  <a:cubicBezTo>
                    <a:pt x="125" y="0"/>
                    <a:pt x="215" y="0"/>
                    <a:pt x="3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026" y="2424"/>
              <a:ext cx="839" cy="128"/>
            </a:xfrm>
            <a:custGeom>
              <a:avLst/>
              <a:gdLst>
                <a:gd name="T0" fmla="*/ 200 w 401"/>
                <a:gd name="T1" fmla="*/ 60 h 61"/>
                <a:gd name="T2" fmla="*/ 32 w 401"/>
                <a:gd name="T3" fmla="*/ 60 h 61"/>
                <a:gd name="T4" fmla="*/ 0 w 401"/>
                <a:gd name="T5" fmla="*/ 34 h 61"/>
                <a:gd name="T6" fmla="*/ 32 w 401"/>
                <a:gd name="T7" fmla="*/ 5 h 61"/>
                <a:gd name="T8" fmla="*/ 368 w 401"/>
                <a:gd name="T9" fmla="*/ 1 h 61"/>
                <a:gd name="T10" fmla="*/ 400 w 401"/>
                <a:gd name="T11" fmla="*/ 28 h 61"/>
                <a:gd name="T12" fmla="*/ 368 w 401"/>
                <a:gd name="T13" fmla="*/ 56 h 61"/>
                <a:gd name="T14" fmla="*/ 200 w 401"/>
                <a:gd name="T15" fmla="*/ 56 h 61"/>
                <a:gd name="T16" fmla="*/ 200 w 40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61">
                  <a:moveTo>
                    <a:pt x="200" y="60"/>
                  </a:moveTo>
                  <a:cubicBezTo>
                    <a:pt x="144" y="60"/>
                    <a:pt x="88" y="61"/>
                    <a:pt x="32" y="60"/>
                  </a:cubicBezTo>
                  <a:cubicBezTo>
                    <a:pt x="9" y="60"/>
                    <a:pt x="0" y="53"/>
                    <a:pt x="0" y="34"/>
                  </a:cubicBezTo>
                  <a:cubicBezTo>
                    <a:pt x="0" y="16"/>
                    <a:pt x="12" y="5"/>
                    <a:pt x="32" y="5"/>
                  </a:cubicBezTo>
                  <a:cubicBezTo>
                    <a:pt x="144" y="3"/>
                    <a:pt x="256" y="2"/>
                    <a:pt x="368" y="1"/>
                  </a:cubicBezTo>
                  <a:cubicBezTo>
                    <a:pt x="390" y="0"/>
                    <a:pt x="400" y="9"/>
                    <a:pt x="400" y="28"/>
                  </a:cubicBezTo>
                  <a:cubicBezTo>
                    <a:pt x="401" y="47"/>
                    <a:pt x="390" y="56"/>
                    <a:pt x="368" y="56"/>
                  </a:cubicBezTo>
                  <a:cubicBezTo>
                    <a:pt x="312" y="57"/>
                    <a:pt x="256" y="56"/>
                    <a:pt x="200" y="56"/>
                  </a:cubicBezTo>
                  <a:cubicBezTo>
                    <a:pt x="200" y="58"/>
                    <a:pt x="200" y="59"/>
                    <a:pt x="200"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608" y="1628"/>
              <a:ext cx="746" cy="993"/>
            </a:xfrm>
            <a:custGeom>
              <a:avLst/>
              <a:gdLst>
                <a:gd name="T0" fmla="*/ 356 w 356"/>
                <a:gd name="T1" fmla="*/ 37 h 474"/>
                <a:gd name="T2" fmla="*/ 346 w 356"/>
                <a:gd name="T3" fmla="*/ 53 h 474"/>
                <a:gd name="T4" fmla="*/ 302 w 356"/>
                <a:gd name="T5" fmla="*/ 108 h 474"/>
                <a:gd name="T6" fmla="*/ 237 w 356"/>
                <a:gd name="T7" fmla="*/ 211 h 474"/>
                <a:gd name="T8" fmla="*/ 139 w 356"/>
                <a:gd name="T9" fmla="*/ 356 h 474"/>
                <a:gd name="T10" fmla="*/ 54 w 356"/>
                <a:gd name="T11" fmla="*/ 457 h 474"/>
                <a:gd name="T12" fmla="*/ 12 w 356"/>
                <a:gd name="T13" fmla="*/ 463 h 474"/>
                <a:gd name="T14" fmla="*/ 15 w 356"/>
                <a:gd name="T15" fmla="*/ 419 h 474"/>
                <a:gd name="T16" fmla="*/ 118 w 356"/>
                <a:gd name="T17" fmla="*/ 289 h 474"/>
                <a:gd name="T18" fmla="*/ 277 w 356"/>
                <a:gd name="T19" fmla="*/ 44 h 474"/>
                <a:gd name="T20" fmla="*/ 321 w 356"/>
                <a:gd name="T21" fmla="*/ 8 h 474"/>
                <a:gd name="T22" fmla="*/ 356 w 356"/>
                <a:gd name="T23" fmla="*/ 3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474">
                  <a:moveTo>
                    <a:pt x="356" y="37"/>
                  </a:moveTo>
                  <a:cubicBezTo>
                    <a:pt x="354" y="40"/>
                    <a:pt x="350" y="47"/>
                    <a:pt x="346" y="53"/>
                  </a:cubicBezTo>
                  <a:cubicBezTo>
                    <a:pt x="331" y="71"/>
                    <a:pt x="315" y="89"/>
                    <a:pt x="302" y="108"/>
                  </a:cubicBezTo>
                  <a:cubicBezTo>
                    <a:pt x="280" y="142"/>
                    <a:pt x="259" y="177"/>
                    <a:pt x="237" y="211"/>
                  </a:cubicBezTo>
                  <a:cubicBezTo>
                    <a:pt x="205" y="260"/>
                    <a:pt x="174" y="309"/>
                    <a:pt x="139" y="356"/>
                  </a:cubicBezTo>
                  <a:cubicBezTo>
                    <a:pt x="114" y="392"/>
                    <a:pt x="83" y="424"/>
                    <a:pt x="54" y="457"/>
                  </a:cubicBezTo>
                  <a:cubicBezTo>
                    <a:pt x="41" y="472"/>
                    <a:pt x="25" y="474"/>
                    <a:pt x="12" y="463"/>
                  </a:cubicBezTo>
                  <a:cubicBezTo>
                    <a:pt x="0" y="451"/>
                    <a:pt x="2" y="436"/>
                    <a:pt x="15" y="419"/>
                  </a:cubicBezTo>
                  <a:cubicBezTo>
                    <a:pt x="50" y="376"/>
                    <a:pt x="87" y="335"/>
                    <a:pt x="118" y="289"/>
                  </a:cubicBezTo>
                  <a:cubicBezTo>
                    <a:pt x="173" y="209"/>
                    <a:pt x="223" y="125"/>
                    <a:pt x="277" y="44"/>
                  </a:cubicBezTo>
                  <a:cubicBezTo>
                    <a:pt x="287" y="29"/>
                    <a:pt x="305" y="17"/>
                    <a:pt x="321" y="8"/>
                  </a:cubicBezTo>
                  <a:cubicBezTo>
                    <a:pt x="337" y="0"/>
                    <a:pt x="355" y="14"/>
                    <a:pt x="35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TextBox 76"/>
          <p:cNvSpPr txBox="1"/>
          <p:nvPr/>
        </p:nvSpPr>
        <p:spPr>
          <a:xfrm>
            <a:off x="1175551" y="322990"/>
            <a:ext cx="1415772" cy="461665"/>
          </a:xfrm>
          <a:prstGeom prst="rect">
            <a:avLst/>
          </a:prstGeom>
          <a:noFill/>
        </p:spPr>
        <p:txBody>
          <a:bodyPr wrap="non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您的标题</a:t>
            </a:r>
          </a:p>
        </p:txBody>
      </p:sp>
      <p:sp>
        <p:nvSpPr>
          <p:cNvPr id="30" name="文本框 29"/>
          <p:cNvSpPr txBox="1"/>
          <p:nvPr/>
        </p:nvSpPr>
        <p:spPr>
          <a:xfrm>
            <a:off x="1175552" y="730530"/>
            <a:ext cx="2461311" cy="281937"/>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p>
        </p:txBody>
      </p:sp>
      <p:grpSp>
        <p:nvGrpSpPr>
          <p:cNvPr id="10" name="Group 4"/>
          <p:cNvGrpSpPr>
            <a:grpSpLocks noChangeAspect="1"/>
          </p:cNvGrpSpPr>
          <p:nvPr/>
        </p:nvGrpSpPr>
        <p:grpSpPr bwMode="auto">
          <a:xfrm>
            <a:off x="6791896" y="2204928"/>
            <a:ext cx="4204447" cy="3581137"/>
            <a:chOff x="1344" y="2364"/>
            <a:chExt cx="1086" cy="925"/>
          </a:xfrm>
          <a:solidFill>
            <a:srgbClr val="35AFA2"/>
          </a:solidFill>
        </p:grpSpPr>
        <p:sp>
          <p:nvSpPr>
            <p:cNvPr id="11" name="Freeform 5"/>
            <p:cNvSpPr/>
            <p:nvPr/>
          </p:nvSpPr>
          <p:spPr bwMode="auto">
            <a:xfrm>
              <a:off x="1344" y="2364"/>
              <a:ext cx="1086" cy="925"/>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
            <p:cNvSpPr/>
            <p:nvPr/>
          </p:nvSpPr>
          <p:spPr bwMode="auto">
            <a:xfrm>
              <a:off x="1541" y="2912"/>
              <a:ext cx="13" cy="25"/>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7"/>
            <p:cNvSpPr/>
            <p:nvPr/>
          </p:nvSpPr>
          <p:spPr bwMode="auto">
            <a:xfrm>
              <a:off x="1546" y="2962"/>
              <a:ext cx="6" cy="2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8"/>
            <p:cNvSpPr/>
            <p:nvPr/>
          </p:nvSpPr>
          <p:spPr bwMode="auto">
            <a:xfrm>
              <a:off x="1543" y="3002"/>
              <a:ext cx="11" cy="26"/>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9"/>
            <p:cNvSpPr/>
            <p:nvPr/>
          </p:nvSpPr>
          <p:spPr bwMode="auto">
            <a:xfrm>
              <a:off x="1543" y="3051"/>
              <a:ext cx="11" cy="23"/>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
            <p:cNvSpPr/>
            <p:nvPr/>
          </p:nvSpPr>
          <p:spPr bwMode="auto">
            <a:xfrm>
              <a:off x="1543" y="3091"/>
              <a:ext cx="9" cy="25"/>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1"/>
            <p:cNvSpPr/>
            <p:nvPr/>
          </p:nvSpPr>
          <p:spPr bwMode="auto">
            <a:xfrm>
              <a:off x="1546" y="3137"/>
              <a:ext cx="8" cy="30"/>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2"/>
            <p:cNvSpPr/>
            <p:nvPr/>
          </p:nvSpPr>
          <p:spPr bwMode="auto">
            <a:xfrm>
              <a:off x="1548" y="3184"/>
              <a:ext cx="6" cy="2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3"/>
            <p:cNvSpPr/>
            <p:nvPr/>
          </p:nvSpPr>
          <p:spPr bwMode="auto">
            <a:xfrm>
              <a:off x="1749" y="3078"/>
              <a:ext cx="11" cy="19"/>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4"/>
            <p:cNvSpPr/>
            <p:nvPr/>
          </p:nvSpPr>
          <p:spPr bwMode="auto">
            <a:xfrm>
              <a:off x="1751" y="3125"/>
              <a:ext cx="9" cy="29"/>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5"/>
            <p:cNvSpPr/>
            <p:nvPr/>
          </p:nvSpPr>
          <p:spPr bwMode="auto">
            <a:xfrm>
              <a:off x="1751" y="3177"/>
              <a:ext cx="13" cy="32"/>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6"/>
            <p:cNvSpPr/>
            <p:nvPr/>
          </p:nvSpPr>
          <p:spPr bwMode="auto">
            <a:xfrm>
              <a:off x="1890" y="2703"/>
              <a:ext cx="9" cy="30"/>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7"/>
            <p:cNvSpPr/>
            <p:nvPr/>
          </p:nvSpPr>
          <p:spPr bwMode="auto">
            <a:xfrm>
              <a:off x="1892" y="2756"/>
              <a:ext cx="9" cy="36"/>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8"/>
            <p:cNvSpPr/>
            <p:nvPr/>
          </p:nvSpPr>
          <p:spPr bwMode="auto">
            <a:xfrm>
              <a:off x="1892" y="2825"/>
              <a:ext cx="9" cy="28"/>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9"/>
            <p:cNvSpPr/>
            <p:nvPr/>
          </p:nvSpPr>
          <p:spPr bwMode="auto">
            <a:xfrm>
              <a:off x="1894" y="2887"/>
              <a:ext cx="9" cy="37"/>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0"/>
            <p:cNvSpPr/>
            <p:nvPr/>
          </p:nvSpPr>
          <p:spPr bwMode="auto">
            <a:xfrm>
              <a:off x="1894" y="2952"/>
              <a:ext cx="9" cy="25"/>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1"/>
            <p:cNvSpPr/>
            <p:nvPr/>
          </p:nvSpPr>
          <p:spPr bwMode="auto">
            <a:xfrm>
              <a:off x="1894" y="3007"/>
              <a:ext cx="7" cy="33"/>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
            <p:cNvSpPr/>
            <p:nvPr/>
          </p:nvSpPr>
          <p:spPr bwMode="auto">
            <a:xfrm>
              <a:off x="1894" y="3068"/>
              <a:ext cx="9" cy="31"/>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3"/>
            <p:cNvSpPr/>
            <p:nvPr/>
          </p:nvSpPr>
          <p:spPr bwMode="auto">
            <a:xfrm>
              <a:off x="1894" y="3129"/>
              <a:ext cx="5" cy="19"/>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4"/>
            <p:cNvSpPr/>
            <p:nvPr/>
          </p:nvSpPr>
          <p:spPr bwMode="auto">
            <a:xfrm>
              <a:off x="1894" y="3175"/>
              <a:ext cx="11" cy="34"/>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5"/>
            <p:cNvSpPr/>
            <p:nvPr/>
          </p:nvSpPr>
          <p:spPr bwMode="auto">
            <a:xfrm>
              <a:off x="2050" y="2906"/>
              <a:ext cx="8" cy="23"/>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6"/>
            <p:cNvSpPr/>
            <p:nvPr/>
          </p:nvSpPr>
          <p:spPr bwMode="auto">
            <a:xfrm>
              <a:off x="2052" y="2958"/>
              <a:ext cx="6" cy="30"/>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7"/>
            <p:cNvSpPr/>
            <p:nvPr/>
          </p:nvSpPr>
          <p:spPr bwMode="auto">
            <a:xfrm>
              <a:off x="2052" y="3028"/>
              <a:ext cx="6" cy="34"/>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8"/>
            <p:cNvSpPr/>
            <p:nvPr/>
          </p:nvSpPr>
          <p:spPr bwMode="auto">
            <a:xfrm>
              <a:off x="2052" y="3104"/>
              <a:ext cx="6" cy="25"/>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9"/>
            <p:cNvSpPr/>
            <p:nvPr/>
          </p:nvSpPr>
          <p:spPr bwMode="auto">
            <a:xfrm>
              <a:off x="2050" y="3161"/>
              <a:ext cx="10" cy="35"/>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0"/>
            <p:cNvSpPr/>
            <p:nvPr/>
          </p:nvSpPr>
          <p:spPr bwMode="auto">
            <a:xfrm>
              <a:off x="2189" y="2739"/>
              <a:ext cx="10" cy="38"/>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1"/>
            <p:cNvSpPr/>
            <p:nvPr/>
          </p:nvSpPr>
          <p:spPr bwMode="auto">
            <a:xfrm>
              <a:off x="2193" y="2819"/>
              <a:ext cx="4" cy="30"/>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2"/>
            <p:cNvSpPr/>
            <p:nvPr/>
          </p:nvSpPr>
          <p:spPr bwMode="auto">
            <a:xfrm>
              <a:off x="2193" y="2878"/>
              <a:ext cx="6" cy="28"/>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3"/>
            <p:cNvSpPr/>
            <p:nvPr/>
          </p:nvSpPr>
          <p:spPr bwMode="auto">
            <a:xfrm>
              <a:off x="2195" y="2939"/>
              <a:ext cx="4" cy="32"/>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4"/>
            <p:cNvSpPr/>
            <p:nvPr/>
          </p:nvSpPr>
          <p:spPr bwMode="auto">
            <a:xfrm>
              <a:off x="2189" y="3013"/>
              <a:ext cx="10" cy="27"/>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5"/>
            <p:cNvSpPr/>
            <p:nvPr/>
          </p:nvSpPr>
          <p:spPr bwMode="auto">
            <a:xfrm>
              <a:off x="2191" y="3072"/>
              <a:ext cx="6" cy="34"/>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6"/>
            <p:cNvSpPr/>
            <p:nvPr/>
          </p:nvSpPr>
          <p:spPr bwMode="auto">
            <a:xfrm>
              <a:off x="2189" y="3142"/>
              <a:ext cx="6" cy="33"/>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7"/>
            <p:cNvSpPr/>
            <p:nvPr/>
          </p:nvSpPr>
          <p:spPr bwMode="auto">
            <a:xfrm>
              <a:off x="2187" y="3194"/>
              <a:ext cx="10" cy="34"/>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8"/>
            <p:cNvSpPr/>
            <p:nvPr/>
          </p:nvSpPr>
          <p:spPr bwMode="auto">
            <a:xfrm>
              <a:off x="2285" y="2830"/>
              <a:ext cx="7" cy="33"/>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9"/>
            <p:cNvSpPr/>
            <p:nvPr/>
          </p:nvSpPr>
          <p:spPr bwMode="auto">
            <a:xfrm>
              <a:off x="2287" y="2899"/>
              <a:ext cx="7" cy="36"/>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0"/>
            <p:cNvSpPr/>
            <p:nvPr/>
          </p:nvSpPr>
          <p:spPr bwMode="auto">
            <a:xfrm>
              <a:off x="2292" y="2967"/>
              <a:ext cx="6" cy="33"/>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1"/>
            <p:cNvSpPr/>
            <p:nvPr/>
          </p:nvSpPr>
          <p:spPr bwMode="auto">
            <a:xfrm>
              <a:off x="2294" y="3030"/>
              <a:ext cx="2" cy="27"/>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2"/>
            <p:cNvSpPr/>
            <p:nvPr/>
          </p:nvSpPr>
          <p:spPr bwMode="auto">
            <a:xfrm>
              <a:off x="2294" y="3087"/>
              <a:ext cx="8" cy="23"/>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3"/>
            <p:cNvSpPr/>
            <p:nvPr/>
          </p:nvSpPr>
          <p:spPr bwMode="auto">
            <a:xfrm>
              <a:off x="2292" y="3154"/>
              <a:ext cx="10" cy="42"/>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4"/>
            <p:cNvSpPr/>
            <p:nvPr/>
          </p:nvSpPr>
          <p:spPr bwMode="auto">
            <a:xfrm>
              <a:off x="2292" y="3207"/>
              <a:ext cx="10" cy="19"/>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5"/>
            <p:cNvSpPr/>
            <p:nvPr/>
          </p:nvSpPr>
          <p:spPr bwMode="auto">
            <a:xfrm>
              <a:off x="2407" y="2659"/>
              <a:ext cx="11" cy="48"/>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6"/>
            <p:cNvSpPr/>
            <p:nvPr/>
          </p:nvSpPr>
          <p:spPr bwMode="auto">
            <a:xfrm>
              <a:off x="2407" y="2750"/>
              <a:ext cx="7" cy="35"/>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7"/>
            <p:cNvSpPr/>
            <p:nvPr/>
          </p:nvSpPr>
          <p:spPr bwMode="auto">
            <a:xfrm>
              <a:off x="2407" y="2823"/>
              <a:ext cx="7" cy="23"/>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8"/>
            <p:cNvSpPr/>
            <p:nvPr/>
          </p:nvSpPr>
          <p:spPr bwMode="auto">
            <a:xfrm>
              <a:off x="2403" y="2889"/>
              <a:ext cx="8" cy="4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9"/>
            <p:cNvSpPr/>
            <p:nvPr/>
          </p:nvSpPr>
          <p:spPr bwMode="auto">
            <a:xfrm>
              <a:off x="2401" y="2969"/>
              <a:ext cx="4" cy="33"/>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0"/>
            <p:cNvSpPr/>
            <p:nvPr/>
          </p:nvSpPr>
          <p:spPr bwMode="auto">
            <a:xfrm>
              <a:off x="2401" y="3030"/>
              <a:ext cx="4" cy="29"/>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1"/>
            <p:cNvSpPr/>
            <p:nvPr/>
          </p:nvSpPr>
          <p:spPr bwMode="auto">
            <a:xfrm>
              <a:off x="2395" y="3095"/>
              <a:ext cx="10" cy="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2"/>
            <p:cNvSpPr/>
            <p:nvPr/>
          </p:nvSpPr>
          <p:spPr bwMode="auto">
            <a:xfrm>
              <a:off x="2397" y="3167"/>
              <a:ext cx="8" cy="25"/>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1" name="TextBox 76"/>
          <p:cNvSpPr txBox="1"/>
          <p:nvPr/>
        </p:nvSpPr>
        <p:spPr>
          <a:xfrm>
            <a:off x="1004796" y="2621576"/>
            <a:ext cx="1522818" cy="461665"/>
          </a:xfrm>
          <a:prstGeom prst="rect">
            <a:avLst/>
          </a:prstGeom>
          <a:noFill/>
        </p:spPr>
        <p:txBody>
          <a:bodyPr wrap="squar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62" name="文本框 61"/>
          <p:cNvSpPr txBox="1"/>
          <p:nvPr/>
        </p:nvSpPr>
        <p:spPr>
          <a:xfrm>
            <a:off x="1004795" y="3083241"/>
            <a:ext cx="4981829" cy="1532727"/>
          </a:xfrm>
          <a:prstGeom prst="rect">
            <a:avLst/>
          </a:prstGeom>
          <a:noFill/>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a:t>
            </a:r>
          </a:p>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14781" y="322990"/>
            <a:ext cx="710064" cy="665123"/>
            <a:chOff x="1753" y="198"/>
            <a:chExt cx="4187" cy="3922"/>
          </a:xfrm>
          <a:solidFill>
            <a:srgbClr val="35AFA2"/>
          </a:solidFill>
        </p:grpSpPr>
        <p:sp>
          <p:nvSpPr>
            <p:cNvPr id="5" name="Freeform 5"/>
            <p:cNvSpPr>
              <a:spLocks noEditPoints="1"/>
            </p:cNvSpPr>
            <p:nvPr/>
          </p:nvSpPr>
          <p:spPr bwMode="auto">
            <a:xfrm>
              <a:off x="1753" y="198"/>
              <a:ext cx="4187" cy="3922"/>
            </a:xfrm>
            <a:custGeom>
              <a:avLst/>
              <a:gdLst>
                <a:gd name="T0" fmla="*/ 1560 w 2000"/>
                <a:gd name="T1" fmla="*/ 1664 h 1871"/>
                <a:gd name="T2" fmla="*/ 1209 w 2000"/>
                <a:gd name="T3" fmla="*/ 1865 h 1871"/>
                <a:gd name="T4" fmla="*/ 293 w 2000"/>
                <a:gd name="T5" fmla="*/ 1868 h 1871"/>
                <a:gd name="T6" fmla="*/ 190 w 2000"/>
                <a:gd name="T7" fmla="*/ 1645 h 1871"/>
                <a:gd name="T8" fmla="*/ 90 w 2000"/>
                <a:gd name="T9" fmla="*/ 1595 h 1871"/>
                <a:gd name="T10" fmla="*/ 94 w 2000"/>
                <a:gd name="T11" fmla="*/ 1358 h 1871"/>
                <a:gd name="T12" fmla="*/ 77 w 2000"/>
                <a:gd name="T13" fmla="*/ 1302 h 1871"/>
                <a:gd name="T14" fmla="*/ 183 w 2000"/>
                <a:gd name="T15" fmla="*/ 1058 h 1871"/>
                <a:gd name="T16" fmla="*/ 90 w 2000"/>
                <a:gd name="T17" fmla="*/ 1003 h 1871"/>
                <a:gd name="T18" fmla="*/ 93 w 2000"/>
                <a:gd name="T19" fmla="*/ 716 h 1871"/>
                <a:gd name="T20" fmla="*/ 27 w 2000"/>
                <a:gd name="T21" fmla="*/ 671 h 1871"/>
                <a:gd name="T22" fmla="*/ 142 w 2000"/>
                <a:gd name="T23" fmla="*/ 389 h 1871"/>
                <a:gd name="T24" fmla="*/ 60 w 2000"/>
                <a:gd name="T25" fmla="*/ 338 h 1871"/>
                <a:gd name="T26" fmla="*/ 197 w 2000"/>
                <a:gd name="T27" fmla="*/ 233 h 1871"/>
                <a:gd name="T28" fmla="*/ 578 w 2000"/>
                <a:gd name="T29" fmla="*/ 34 h 1871"/>
                <a:gd name="T30" fmla="*/ 1547 w 2000"/>
                <a:gd name="T31" fmla="*/ 35 h 1871"/>
                <a:gd name="T32" fmla="*/ 1560 w 2000"/>
                <a:gd name="T33" fmla="*/ 525 h 1871"/>
                <a:gd name="T34" fmla="*/ 1713 w 2000"/>
                <a:gd name="T35" fmla="*/ 341 h 1871"/>
                <a:gd name="T36" fmla="*/ 1973 w 2000"/>
                <a:gd name="T37" fmla="*/ 499 h 1871"/>
                <a:gd name="T38" fmla="*/ 1552 w 2000"/>
                <a:gd name="T39" fmla="*/ 1223 h 1871"/>
                <a:gd name="T40" fmla="*/ 392 w 2000"/>
                <a:gd name="T41" fmla="*/ 1819 h 1871"/>
                <a:gd name="T42" fmla="*/ 1499 w 2000"/>
                <a:gd name="T43" fmla="*/ 1721 h 1871"/>
                <a:gd name="T44" fmla="*/ 1507 w 2000"/>
                <a:gd name="T45" fmla="*/ 1279 h 1871"/>
                <a:gd name="T46" fmla="*/ 1064 w 2000"/>
                <a:gd name="T47" fmla="*/ 1709 h 1871"/>
                <a:gd name="T48" fmla="*/ 1052 w 2000"/>
                <a:gd name="T49" fmla="*/ 1549 h 1871"/>
                <a:gd name="T50" fmla="*/ 1510 w 2000"/>
                <a:gd name="T51" fmla="*/ 599 h 1871"/>
                <a:gd name="T52" fmla="*/ 1491 w 2000"/>
                <a:gd name="T53" fmla="*/ 154 h 1871"/>
                <a:gd name="T54" fmla="*/ 1125 w 2000"/>
                <a:gd name="T55" fmla="*/ 64 h 1871"/>
                <a:gd name="T56" fmla="*/ 255 w 2000"/>
                <a:gd name="T57" fmla="*/ 164 h 1871"/>
                <a:gd name="T58" fmla="*/ 380 w 2000"/>
                <a:gd name="T59" fmla="*/ 382 h 1871"/>
                <a:gd name="T60" fmla="*/ 249 w 2000"/>
                <a:gd name="T61" fmla="*/ 668 h 1871"/>
                <a:gd name="T62" fmla="*/ 387 w 2000"/>
                <a:gd name="T63" fmla="*/ 711 h 1871"/>
                <a:gd name="T64" fmla="*/ 247 w 2000"/>
                <a:gd name="T65" fmla="*/ 719 h 1871"/>
                <a:gd name="T66" fmla="*/ 352 w 2000"/>
                <a:gd name="T67" fmla="*/ 1031 h 1871"/>
                <a:gd name="T68" fmla="*/ 230 w 2000"/>
                <a:gd name="T69" fmla="*/ 1302 h 1871"/>
                <a:gd name="T70" fmla="*/ 372 w 2000"/>
                <a:gd name="T71" fmla="*/ 1338 h 1871"/>
                <a:gd name="T72" fmla="*/ 254 w 2000"/>
                <a:gd name="T73" fmla="*/ 1584 h 1871"/>
                <a:gd name="T74" fmla="*/ 436 w 2000"/>
                <a:gd name="T75" fmla="*/ 1612 h 1871"/>
                <a:gd name="T76" fmla="*/ 250 w 2000"/>
                <a:gd name="T77" fmla="*/ 1639 h 1871"/>
                <a:gd name="T78" fmla="*/ 1820 w 2000"/>
                <a:gd name="T79" fmla="*/ 727 h 1871"/>
                <a:gd name="T80" fmla="*/ 1649 w 2000"/>
                <a:gd name="T81" fmla="*/ 591 h 1871"/>
                <a:gd name="T82" fmla="*/ 1429 w 2000"/>
                <a:gd name="T83" fmla="*/ 1308 h 1871"/>
                <a:gd name="T84" fmla="*/ 1232 w 2000"/>
                <a:gd name="T85" fmla="*/ 1263 h 1871"/>
                <a:gd name="T86" fmla="*/ 1084 w 2000"/>
                <a:gd name="T87" fmla="*/ 1641 h 1871"/>
                <a:gd name="T88" fmla="*/ 1645 w 2000"/>
                <a:gd name="T89" fmla="*/ 532 h 1871"/>
                <a:gd name="T90" fmla="*/ 1886 w 2000"/>
                <a:gd name="T91" fmla="*/ 612 h 1871"/>
                <a:gd name="T92" fmla="*/ 1626 w 2000"/>
                <a:gd name="T93" fmla="*/ 52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1871">
                  <a:moveTo>
                    <a:pt x="1552" y="1223"/>
                  </a:moveTo>
                  <a:cubicBezTo>
                    <a:pt x="1557" y="1241"/>
                    <a:pt x="1563" y="1253"/>
                    <a:pt x="1563" y="1266"/>
                  </a:cubicBezTo>
                  <a:cubicBezTo>
                    <a:pt x="1563" y="1399"/>
                    <a:pt x="1562" y="1531"/>
                    <a:pt x="1560" y="1664"/>
                  </a:cubicBezTo>
                  <a:cubicBezTo>
                    <a:pt x="1559" y="1699"/>
                    <a:pt x="1556" y="1734"/>
                    <a:pt x="1553" y="1770"/>
                  </a:cubicBezTo>
                  <a:cubicBezTo>
                    <a:pt x="1548" y="1827"/>
                    <a:pt x="1533" y="1856"/>
                    <a:pt x="1454" y="1862"/>
                  </a:cubicBezTo>
                  <a:cubicBezTo>
                    <a:pt x="1373" y="1868"/>
                    <a:pt x="1291" y="1865"/>
                    <a:pt x="1209" y="1865"/>
                  </a:cubicBezTo>
                  <a:cubicBezTo>
                    <a:pt x="960" y="1866"/>
                    <a:pt x="712" y="1865"/>
                    <a:pt x="463" y="1865"/>
                  </a:cubicBezTo>
                  <a:cubicBezTo>
                    <a:pt x="422" y="1866"/>
                    <a:pt x="382" y="1870"/>
                    <a:pt x="341" y="1871"/>
                  </a:cubicBezTo>
                  <a:cubicBezTo>
                    <a:pt x="325" y="1871"/>
                    <a:pt x="309" y="1870"/>
                    <a:pt x="293" y="1868"/>
                  </a:cubicBezTo>
                  <a:cubicBezTo>
                    <a:pt x="246" y="1864"/>
                    <a:pt x="218" y="1836"/>
                    <a:pt x="209" y="1791"/>
                  </a:cubicBezTo>
                  <a:cubicBezTo>
                    <a:pt x="201" y="1755"/>
                    <a:pt x="197" y="1718"/>
                    <a:pt x="192" y="1681"/>
                  </a:cubicBezTo>
                  <a:cubicBezTo>
                    <a:pt x="191" y="1670"/>
                    <a:pt x="191" y="1659"/>
                    <a:pt x="190" y="1645"/>
                  </a:cubicBezTo>
                  <a:cubicBezTo>
                    <a:pt x="156" y="1647"/>
                    <a:pt x="124" y="1648"/>
                    <a:pt x="91" y="1651"/>
                  </a:cubicBezTo>
                  <a:cubicBezTo>
                    <a:pt x="75" y="1652"/>
                    <a:pt x="60" y="1651"/>
                    <a:pt x="57" y="1630"/>
                  </a:cubicBezTo>
                  <a:cubicBezTo>
                    <a:pt x="55" y="1613"/>
                    <a:pt x="70" y="1597"/>
                    <a:pt x="90" y="1595"/>
                  </a:cubicBezTo>
                  <a:cubicBezTo>
                    <a:pt x="122" y="1592"/>
                    <a:pt x="154" y="1589"/>
                    <a:pt x="191" y="1586"/>
                  </a:cubicBezTo>
                  <a:cubicBezTo>
                    <a:pt x="188" y="1511"/>
                    <a:pt x="186" y="1435"/>
                    <a:pt x="184" y="1358"/>
                  </a:cubicBezTo>
                  <a:cubicBezTo>
                    <a:pt x="152" y="1358"/>
                    <a:pt x="123" y="1358"/>
                    <a:pt x="94" y="1358"/>
                  </a:cubicBezTo>
                  <a:cubicBezTo>
                    <a:pt x="87" y="1358"/>
                    <a:pt x="80" y="1358"/>
                    <a:pt x="74" y="1357"/>
                  </a:cubicBezTo>
                  <a:cubicBezTo>
                    <a:pt x="58" y="1356"/>
                    <a:pt x="48" y="1346"/>
                    <a:pt x="49" y="1330"/>
                  </a:cubicBezTo>
                  <a:cubicBezTo>
                    <a:pt x="50" y="1313"/>
                    <a:pt x="59" y="1302"/>
                    <a:pt x="77" y="1302"/>
                  </a:cubicBezTo>
                  <a:cubicBezTo>
                    <a:pt x="104" y="1302"/>
                    <a:pt x="130" y="1302"/>
                    <a:pt x="157" y="1302"/>
                  </a:cubicBezTo>
                  <a:cubicBezTo>
                    <a:pt x="164" y="1302"/>
                    <a:pt x="171" y="1302"/>
                    <a:pt x="183" y="1302"/>
                  </a:cubicBezTo>
                  <a:cubicBezTo>
                    <a:pt x="183" y="1220"/>
                    <a:pt x="183" y="1141"/>
                    <a:pt x="183" y="1058"/>
                  </a:cubicBezTo>
                  <a:cubicBezTo>
                    <a:pt x="153" y="1058"/>
                    <a:pt x="121" y="1059"/>
                    <a:pt x="89" y="1058"/>
                  </a:cubicBezTo>
                  <a:cubicBezTo>
                    <a:pt x="64" y="1058"/>
                    <a:pt x="52" y="1049"/>
                    <a:pt x="52" y="1032"/>
                  </a:cubicBezTo>
                  <a:cubicBezTo>
                    <a:pt x="53" y="1013"/>
                    <a:pt x="67" y="1003"/>
                    <a:pt x="90" y="1003"/>
                  </a:cubicBezTo>
                  <a:cubicBezTo>
                    <a:pt x="122" y="1003"/>
                    <a:pt x="154" y="1003"/>
                    <a:pt x="190" y="1003"/>
                  </a:cubicBezTo>
                  <a:cubicBezTo>
                    <a:pt x="194" y="907"/>
                    <a:pt x="198" y="813"/>
                    <a:pt x="202" y="715"/>
                  </a:cubicBezTo>
                  <a:cubicBezTo>
                    <a:pt x="163" y="715"/>
                    <a:pt x="128" y="715"/>
                    <a:pt x="93" y="716"/>
                  </a:cubicBezTo>
                  <a:cubicBezTo>
                    <a:pt x="73" y="716"/>
                    <a:pt x="53" y="719"/>
                    <a:pt x="33" y="721"/>
                  </a:cubicBezTo>
                  <a:cubicBezTo>
                    <a:pt x="14" y="723"/>
                    <a:pt x="3" y="716"/>
                    <a:pt x="2" y="700"/>
                  </a:cubicBezTo>
                  <a:cubicBezTo>
                    <a:pt x="0" y="684"/>
                    <a:pt x="10" y="672"/>
                    <a:pt x="27" y="671"/>
                  </a:cubicBezTo>
                  <a:cubicBezTo>
                    <a:pt x="84" y="667"/>
                    <a:pt x="142" y="664"/>
                    <a:pt x="199" y="660"/>
                  </a:cubicBezTo>
                  <a:cubicBezTo>
                    <a:pt x="199" y="572"/>
                    <a:pt x="199" y="482"/>
                    <a:pt x="199" y="389"/>
                  </a:cubicBezTo>
                  <a:cubicBezTo>
                    <a:pt x="178" y="389"/>
                    <a:pt x="160" y="388"/>
                    <a:pt x="142" y="389"/>
                  </a:cubicBezTo>
                  <a:cubicBezTo>
                    <a:pt x="116" y="390"/>
                    <a:pt x="90" y="390"/>
                    <a:pt x="64" y="392"/>
                  </a:cubicBezTo>
                  <a:cubicBezTo>
                    <a:pt x="43" y="394"/>
                    <a:pt x="34" y="388"/>
                    <a:pt x="32" y="372"/>
                  </a:cubicBezTo>
                  <a:cubicBezTo>
                    <a:pt x="30" y="354"/>
                    <a:pt x="40" y="339"/>
                    <a:pt x="60" y="338"/>
                  </a:cubicBezTo>
                  <a:cubicBezTo>
                    <a:pt x="95" y="335"/>
                    <a:pt x="131" y="335"/>
                    <a:pt x="167" y="333"/>
                  </a:cubicBezTo>
                  <a:cubicBezTo>
                    <a:pt x="176" y="333"/>
                    <a:pt x="184" y="333"/>
                    <a:pt x="197" y="333"/>
                  </a:cubicBezTo>
                  <a:cubicBezTo>
                    <a:pt x="197" y="299"/>
                    <a:pt x="197" y="266"/>
                    <a:pt x="197" y="233"/>
                  </a:cubicBezTo>
                  <a:cubicBezTo>
                    <a:pt x="197" y="191"/>
                    <a:pt x="195" y="149"/>
                    <a:pt x="200" y="108"/>
                  </a:cubicBezTo>
                  <a:cubicBezTo>
                    <a:pt x="205" y="62"/>
                    <a:pt x="230" y="44"/>
                    <a:pt x="276" y="43"/>
                  </a:cubicBezTo>
                  <a:cubicBezTo>
                    <a:pt x="377" y="40"/>
                    <a:pt x="477" y="38"/>
                    <a:pt x="578" y="34"/>
                  </a:cubicBezTo>
                  <a:cubicBezTo>
                    <a:pt x="783" y="27"/>
                    <a:pt x="988" y="19"/>
                    <a:pt x="1193" y="12"/>
                  </a:cubicBezTo>
                  <a:cubicBezTo>
                    <a:pt x="1300" y="8"/>
                    <a:pt x="1406" y="4"/>
                    <a:pt x="1513" y="1"/>
                  </a:cubicBezTo>
                  <a:cubicBezTo>
                    <a:pt x="1536" y="0"/>
                    <a:pt x="1545" y="9"/>
                    <a:pt x="1547" y="35"/>
                  </a:cubicBezTo>
                  <a:cubicBezTo>
                    <a:pt x="1550" y="86"/>
                    <a:pt x="1554" y="138"/>
                    <a:pt x="1555" y="189"/>
                  </a:cubicBezTo>
                  <a:cubicBezTo>
                    <a:pt x="1558" y="294"/>
                    <a:pt x="1559" y="399"/>
                    <a:pt x="1560" y="505"/>
                  </a:cubicBezTo>
                  <a:cubicBezTo>
                    <a:pt x="1560" y="509"/>
                    <a:pt x="1560" y="514"/>
                    <a:pt x="1560" y="525"/>
                  </a:cubicBezTo>
                  <a:cubicBezTo>
                    <a:pt x="1567" y="515"/>
                    <a:pt x="1571" y="510"/>
                    <a:pt x="1575" y="505"/>
                  </a:cubicBezTo>
                  <a:cubicBezTo>
                    <a:pt x="1612" y="455"/>
                    <a:pt x="1650" y="404"/>
                    <a:pt x="1688" y="355"/>
                  </a:cubicBezTo>
                  <a:cubicBezTo>
                    <a:pt x="1693" y="348"/>
                    <a:pt x="1706" y="340"/>
                    <a:pt x="1713" y="341"/>
                  </a:cubicBezTo>
                  <a:cubicBezTo>
                    <a:pt x="1721" y="343"/>
                    <a:pt x="1726" y="356"/>
                    <a:pt x="1733" y="363"/>
                  </a:cubicBezTo>
                  <a:cubicBezTo>
                    <a:pt x="1738" y="370"/>
                    <a:pt x="1744" y="378"/>
                    <a:pt x="1751" y="382"/>
                  </a:cubicBezTo>
                  <a:cubicBezTo>
                    <a:pt x="1825" y="421"/>
                    <a:pt x="1899" y="460"/>
                    <a:pt x="1973" y="499"/>
                  </a:cubicBezTo>
                  <a:cubicBezTo>
                    <a:pt x="1995" y="511"/>
                    <a:pt x="2000" y="525"/>
                    <a:pt x="1988" y="545"/>
                  </a:cubicBezTo>
                  <a:cubicBezTo>
                    <a:pt x="1874" y="741"/>
                    <a:pt x="1762" y="937"/>
                    <a:pt x="1629" y="1120"/>
                  </a:cubicBezTo>
                  <a:cubicBezTo>
                    <a:pt x="1602" y="1157"/>
                    <a:pt x="1575" y="1192"/>
                    <a:pt x="1552" y="1223"/>
                  </a:cubicBezTo>
                  <a:close/>
                  <a:moveTo>
                    <a:pt x="250" y="1639"/>
                  </a:moveTo>
                  <a:cubicBezTo>
                    <a:pt x="262" y="1680"/>
                    <a:pt x="269" y="1715"/>
                    <a:pt x="283" y="1748"/>
                  </a:cubicBezTo>
                  <a:cubicBezTo>
                    <a:pt x="302" y="1796"/>
                    <a:pt x="339" y="1818"/>
                    <a:pt x="392" y="1819"/>
                  </a:cubicBezTo>
                  <a:cubicBezTo>
                    <a:pt x="619" y="1819"/>
                    <a:pt x="845" y="1822"/>
                    <a:pt x="1072" y="1822"/>
                  </a:cubicBezTo>
                  <a:cubicBezTo>
                    <a:pt x="1176" y="1822"/>
                    <a:pt x="1280" y="1819"/>
                    <a:pt x="1383" y="1814"/>
                  </a:cubicBezTo>
                  <a:cubicBezTo>
                    <a:pt x="1451" y="1811"/>
                    <a:pt x="1488" y="1778"/>
                    <a:pt x="1499" y="1721"/>
                  </a:cubicBezTo>
                  <a:cubicBezTo>
                    <a:pt x="1502" y="1702"/>
                    <a:pt x="1503" y="1682"/>
                    <a:pt x="1504" y="1663"/>
                  </a:cubicBezTo>
                  <a:cubicBezTo>
                    <a:pt x="1505" y="1553"/>
                    <a:pt x="1506" y="1443"/>
                    <a:pt x="1507" y="1333"/>
                  </a:cubicBezTo>
                  <a:cubicBezTo>
                    <a:pt x="1508" y="1317"/>
                    <a:pt x="1507" y="1300"/>
                    <a:pt x="1507" y="1279"/>
                  </a:cubicBezTo>
                  <a:cubicBezTo>
                    <a:pt x="1499" y="1289"/>
                    <a:pt x="1494" y="1296"/>
                    <a:pt x="1489" y="1302"/>
                  </a:cubicBezTo>
                  <a:cubicBezTo>
                    <a:pt x="1415" y="1388"/>
                    <a:pt x="1344" y="1476"/>
                    <a:pt x="1267" y="1559"/>
                  </a:cubicBezTo>
                  <a:cubicBezTo>
                    <a:pt x="1210" y="1621"/>
                    <a:pt x="1141" y="1671"/>
                    <a:pt x="1064" y="1709"/>
                  </a:cubicBezTo>
                  <a:cubicBezTo>
                    <a:pt x="1050" y="1717"/>
                    <a:pt x="1035" y="1724"/>
                    <a:pt x="1020" y="1712"/>
                  </a:cubicBezTo>
                  <a:cubicBezTo>
                    <a:pt x="1005" y="1700"/>
                    <a:pt x="1013" y="1685"/>
                    <a:pt x="1017" y="1671"/>
                  </a:cubicBezTo>
                  <a:cubicBezTo>
                    <a:pt x="1028" y="1630"/>
                    <a:pt x="1040" y="1590"/>
                    <a:pt x="1052" y="1549"/>
                  </a:cubicBezTo>
                  <a:cubicBezTo>
                    <a:pt x="1088" y="1431"/>
                    <a:pt x="1126" y="1313"/>
                    <a:pt x="1181" y="1202"/>
                  </a:cubicBezTo>
                  <a:cubicBezTo>
                    <a:pt x="1228" y="1106"/>
                    <a:pt x="1280" y="1012"/>
                    <a:pt x="1331" y="918"/>
                  </a:cubicBezTo>
                  <a:cubicBezTo>
                    <a:pt x="1391" y="809"/>
                    <a:pt x="1452" y="702"/>
                    <a:pt x="1510" y="599"/>
                  </a:cubicBezTo>
                  <a:cubicBezTo>
                    <a:pt x="1506" y="582"/>
                    <a:pt x="1501" y="568"/>
                    <a:pt x="1500" y="554"/>
                  </a:cubicBezTo>
                  <a:cubicBezTo>
                    <a:pt x="1499" y="531"/>
                    <a:pt x="1502" y="509"/>
                    <a:pt x="1501" y="486"/>
                  </a:cubicBezTo>
                  <a:cubicBezTo>
                    <a:pt x="1498" y="375"/>
                    <a:pt x="1496" y="265"/>
                    <a:pt x="1491" y="154"/>
                  </a:cubicBezTo>
                  <a:cubicBezTo>
                    <a:pt x="1490" y="112"/>
                    <a:pt x="1472" y="76"/>
                    <a:pt x="1426" y="64"/>
                  </a:cubicBezTo>
                  <a:cubicBezTo>
                    <a:pt x="1404" y="59"/>
                    <a:pt x="1380" y="55"/>
                    <a:pt x="1357" y="56"/>
                  </a:cubicBezTo>
                  <a:cubicBezTo>
                    <a:pt x="1280" y="57"/>
                    <a:pt x="1203" y="61"/>
                    <a:pt x="1125" y="64"/>
                  </a:cubicBezTo>
                  <a:cubicBezTo>
                    <a:pt x="971" y="70"/>
                    <a:pt x="817" y="76"/>
                    <a:pt x="662" y="82"/>
                  </a:cubicBezTo>
                  <a:cubicBezTo>
                    <a:pt x="558" y="87"/>
                    <a:pt x="453" y="90"/>
                    <a:pt x="348" y="95"/>
                  </a:cubicBezTo>
                  <a:cubicBezTo>
                    <a:pt x="297" y="98"/>
                    <a:pt x="262" y="120"/>
                    <a:pt x="255" y="164"/>
                  </a:cubicBezTo>
                  <a:cubicBezTo>
                    <a:pt x="247" y="220"/>
                    <a:pt x="248" y="277"/>
                    <a:pt x="246" y="334"/>
                  </a:cubicBezTo>
                  <a:cubicBezTo>
                    <a:pt x="286" y="338"/>
                    <a:pt x="320" y="342"/>
                    <a:pt x="354" y="346"/>
                  </a:cubicBezTo>
                  <a:cubicBezTo>
                    <a:pt x="374" y="349"/>
                    <a:pt x="383" y="363"/>
                    <a:pt x="380" y="382"/>
                  </a:cubicBezTo>
                  <a:cubicBezTo>
                    <a:pt x="378" y="398"/>
                    <a:pt x="368" y="403"/>
                    <a:pt x="347" y="400"/>
                  </a:cubicBezTo>
                  <a:cubicBezTo>
                    <a:pt x="315" y="397"/>
                    <a:pt x="283" y="394"/>
                    <a:pt x="249" y="391"/>
                  </a:cubicBezTo>
                  <a:cubicBezTo>
                    <a:pt x="249" y="485"/>
                    <a:pt x="249" y="576"/>
                    <a:pt x="249" y="668"/>
                  </a:cubicBezTo>
                  <a:cubicBezTo>
                    <a:pt x="257" y="669"/>
                    <a:pt x="265" y="669"/>
                    <a:pt x="272" y="671"/>
                  </a:cubicBezTo>
                  <a:cubicBezTo>
                    <a:pt x="303" y="676"/>
                    <a:pt x="335" y="681"/>
                    <a:pt x="366" y="687"/>
                  </a:cubicBezTo>
                  <a:cubicBezTo>
                    <a:pt x="379" y="689"/>
                    <a:pt x="390" y="697"/>
                    <a:pt x="387" y="711"/>
                  </a:cubicBezTo>
                  <a:cubicBezTo>
                    <a:pt x="386" y="721"/>
                    <a:pt x="378" y="731"/>
                    <a:pt x="371" y="737"/>
                  </a:cubicBezTo>
                  <a:cubicBezTo>
                    <a:pt x="366" y="741"/>
                    <a:pt x="355" y="738"/>
                    <a:pt x="348" y="737"/>
                  </a:cubicBezTo>
                  <a:cubicBezTo>
                    <a:pt x="314" y="731"/>
                    <a:pt x="281" y="725"/>
                    <a:pt x="247" y="719"/>
                  </a:cubicBezTo>
                  <a:cubicBezTo>
                    <a:pt x="240" y="815"/>
                    <a:pt x="233" y="908"/>
                    <a:pt x="226" y="1003"/>
                  </a:cubicBezTo>
                  <a:cubicBezTo>
                    <a:pt x="257" y="1003"/>
                    <a:pt x="287" y="1003"/>
                    <a:pt x="316" y="1003"/>
                  </a:cubicBezTo>
                  <a:cubicBezTo>
                    <a:pt x="339" y="1003"/>
                    <a:pt x="351" y="1012"/>
                    <a:pt x="352" y="1031"/>
                  </a:cubicBezTo>
                  <a:cubicBezTo>
                    <a:pt x="352" y="1049"/>
                    <a:pt x="340" y="1058"/>
                    <a:pt x="316" y="1058"/>
                  </a:cubicBezTo>
                  <a:cubicBezTo>
                    <a:pt x="286" y="1059"/>
                    <a:pt x="256" y="1058"/>
                    <a:pt x="222" y="1058"/>
                  </a:cubicBezTo>
                  <a:cubicBezTo>
                    <a:pt x="225" y="1141"/>
                    <a:pt x="228" y="1221"/>
                    <a:pt x="230" y="1302"/>
                  </a:cubicBezTo>
                  <a:cubicBezTo>
                    <a:pt x="240" y="1302"/>
                    <a:pt x="247" y="1302"/>
                    <a:pt x="254" y="1302"/>
                  </a:cubicBezTo>
                  <a:cubicBezTo>
                    <a:pt x="284" y="1302"/>
                    <a:pt x="314" y="1302"/>
                    <a:pt x="344" y="1302"/>
                  </a:cubicBezTo>
                  <a:cubicBezTo>
                    <a:pt x="365" y="1302"/>
                    <a:pt x="377" y="1318"/>
                    <a:pt x="372" y="1338"/>
                  </a:cubicBezTo>
                  <a:cubicBezTo>
                    <a:pt x="367" y="1353"/>
                    <a:pt x="355" y="1358"/>
                    <a:pt x="341" y="1358"/>
                  </a:cubicBezTo>
                  <a:cubicBezTo>
                    <a:pt x="306" y="1358"/>
                    <a:pt x="272" y="1358"/>
                    <a:pt x="238" y="1358"/>
                  </a:cubicBezTo>
                  <a:cubicBezTo>
                    <a:pt x="243" y="1434"/>
                    <a:pt x="248" y="1509"/>
                    <a:pt x="254" y="1584"/>
                  </a:cubicBezTo>
                  <a:cubicBezTo>
                    <a:pt x="260" y="1584"/>
                    <a:pt x="267" y="1584"/>
                    <a:pt x="273" y="1584"/>
                  </a:cubicBezTo>
                  <a:cubicBezTo>
                    <a:pt x="317" y="1584"/>
                    <a:pt x="360" y="1583"/>
                    <a:pt x="403" y="1583"/>
                  </a:cubicBezTo>
                  <a:cubicBezTo>
                    <a:pt x="424" y="1583"/>
                    <a:pt x="436" y="1594"/>
                    <a:pt x="436" y="1612"/>
                  </a:cubicBezTo>
                  <a:cubicBezTo>
                    <a:pt x="436" y="1630"/>
                    <a:pt x="427" y="1638"/>
                    <a:pt x="404" y="1639"/>
                  </a:cubicBezTo>
                  <a:cubicBezTo>
                    <a:pt x="398" y="1639"/>
                    <a:pt x="391" y="1639"/>
                    <a:pt x="384" y="1639"/>
                  </a:cubicBezTo>
                  <a:cubicBezTo>
                    <a:pt x="342" y="1639"/>
                    <a:pt x="299" y="1639"/>
                    <a:pt x="250" y="1639"/>
                  </a:cubicBezTo>
                  <a:close/>
                  <a:moveTo>
                    <a:pt x="1429" y="1308"/>
                  </a:moveTo>
                  <a:cubicBezTo>
                    <a:pt x="1435" y="1301"/>
                    <a:pt x="1438" y="1298"/>
                    <a:pt x="1441" y="1294"/>
                  </a:cubicBezTo>
                  <a:cubicBezTo>
                    <a:pt x="1580" y="1114"/>
                    <a:pt x="1702" y="921"/>
                    <a:pt x="1820" y="727"/>
                  </a:cubicBezTo>
                  <a:cubicBezTo>
                    <a:pt x="1823" y="722"/>
                    <a:pt x="1822" y="714"/>
                    <a:pt x="1820" y="708"/>
                  </a:cubicBezTo>
                  <a:cubicBezTo>
                    <a:pt x="1809" y="677"/>
                    <a:pt x="1783" y="660"/>
                    <a:pt x="1756" y="646"/>
                  </a:cubicBezTo>
                  <a:cubicBezTo>
                    <a:pt x="1720" y="628"/>
                    <a:pt x="1685" y="610"/>
                    <a:pt x="1649" y="591"/>
                  </a:cubicBezTo>
                  <a:cubicBezTo>
                    <a:pt x="1632" y="583"/>
                    <a:pt x="1615" y="574"/>
                    <a:pt x="1596" y="564"/>
                  </a:cubicBezTo>
                  <a:cubicBezTo>
                    <a:pt x="1466" y="775"/>
                    <a:pt x="1351" y="992"/>
                    <a:pt x="1233" y="1210"/>
                  </a:cubicBezTo>
                  <a:cubicBezTo>
                    <a:pt x="1319" y="1206"/>
                    <a:pt x="1375" y="1255"/>
                    <a:pt x="1429" y="1308"/>
                  </a:cubicBezTo>
                  <a:close/>
                  <a:moveTo>
                    <a:pt x="1397" y="1349"/>
                  </a:moveTo>
                  <a:cubicBezTo>
                    <a:pt x="1385" y="1339"/>
                    <a:pt x="1374" y="1331"/>
                    <a:pt x="1366" y="1321"/>
                  </a:cubicBezTo>
                  <a:cubicBezTo>
                    <a:pt x="1331" y="1279"/>
                    <a:pt x="1284" y="1266"/>
                    <a:pt x="1232" y="1263"/>
                  </a:cubicBezTo>
                  <a:cubicBezTo>
                    <a:pt x="1215" y="1262"/>
                    <a:pt x="1206" y="1267"/>
                    <a:pt x="1200" y="1283"/>
                  </a:cubicBezTo>
                  <a:cubicBezTo>
                    <a:pt x="1162" y="1397"/>
                    <a:pt x="1124" y="1511"/>
                    <a:pt x="1085" y="1625"/>
                  </a:cubicBezTo>
                  <a:cubicBezTo>
                    <a:pt x="1084" y="1629"/>
                    <a:pt x="1085" y="1634"/>
                    <a:pt x="1084" y="1641"/>
                  </a:cubicBezTo>
                  <a:cubicBezTo>
                    <a:pt x="1208" y="1562"/>
                    <a:pt x="1305" y="1460"/>
                    <a:pt x="1397" y="1349"/>
                  </a:cubicBezTo>
                  <a:close/>
                  <a:moveTo>
                    <a:pt x="1626" y="521"/>
                  </a:moveTo>
                  <a:cubicBezTo>
                    <a:pt x="1633" y="526"/>
                    <a:pt x="1639" y="529"/>
                    <a:pt x="1645" y="532"/>
                  </a:cubicBezTo>
                  <a:cubicBezTo>
                    <a:pt x="1689" y="556"/>
                    <a:pt x="1734" y="580"/>
                    <a:pt x="1778" y="605"/>
                  </a:cubicBezTo>
                  <a:cubicBezTo>
                    <a:pt x="1806" y="621"/>
                    <a:pt x="1833" y="640"/>
                    <a:pt x="1862" y="659"/>
                  </a:cubicBezTo>
                  <a:cubicBezTo>
                    <a:pt x="1869" y="646"/>
                    <a:pt x="1879" y="630"/>
                    <a:pt x="1886" y="612"/>
                  </a:cubicBezTo>
                  <a:cubicBezTo>
                    <a:pt x="1906" y="564"/>
                    <a:pt x="1897" y="525"/>
                    <a:pt x="1854" y="497"/>
                  </a:cubicBezTo>
                  <a:cubicBezTo>
                    <a:pt x="1807" y="466"/>
                    <a:pt x="1755" y="443"/>
                    <a:pt x="1704" y="417"/>
                  </a:cubicBezTo>
                  <a:cubicBezTo>
                    <a:pt x="1677" y="453"/>
                    <a:pt x="1652" y="487"/>
                    <a:pt x="1626" y="5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015" y="1728"/>
              <a:ext cx="1294" cy="118"/>
            </a:xfrm>
            <a:custGeom>
              <a:avLst/>
              <a:gdLst>
                <a:gd name="T0" fmla="*/ 313 w 618"/>
                <a:gd name="T1" fmla="*/ 0 h 56"/>
                <a:gd name="T2" fmla="*/ 585 w 618"/>
                <a:gd name="T3" fmla="*/ 0 h 56"/>
                <a:gd name="T4" fmla="*/ 618 w 618"/>
                <a:gd name="T5" fmla="*/ 28 h 56"/>
                <a:gd name="T6" fmla="*/ 585 w 618"/>
                <a:gd name="T7" fmla="*/ 56 h 56"/>
                <a:gd name="T8" fmla="*/ 33 w 618"/>
                <a:gd name="T9" fmla="*/ 56 h 56"/>
                <a:gd name="T10" fmla="*/ 1 w 618"/>
                <a:gd name="T11" fmla="*/ 30 h 56"/>
                <a:gd name="T12" fmla="*/ 35 w 618"/>
                <a:gd name="T13" fmla="*/ 0 h 56"/>
                <a:gd name="T14" fmla="*/ 313 w 61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8" h="56">
                  <a:moveTo>
                    <a:pt x="313" y="0"/>
                  </a:moveTo>
                  <a:cubicBezTo>
                    <a:pt x="404" y="0"/>
                    <a:pt x="494" y="0"/>
                    <a:pt x="585" y="0"/>
                  </a:cubicBezTo>
                  <a:cubicBezTo>
                    <a:pt x="608" y="0"/>
                    <a:pt x="618" y="9"/>
                    <a:pt x="618" y="28"/>
                  </a:cubicBezTo>
                  <a:cubicBezTo>
                    <a:pt x="618" y="47"/>
                    <a:pt x="608" y="56"/>
                    <a:pt x="585" y="56"/>
                  </a:cubicBezTo>
                  <a:cubicBezTo>
                    <a:pt x="401" y="56"/>
                    <a:pt x="217" y="56"/>
                    <a:pt x="33" y="56"/>
                  </a:cubicBezTo>
                  <a:cubicBezTo>
                    <a:pt x="11" y="56"/>
                    <a:pt x="1" y="47"/>
                    <a:pt x="1" y="30"/>
                  </a:cubicBezTo>
                  <a:cubicBezTo>
                    <a:pt x="0" y="10"/>
                    <a:pt x="12" y="0"/>
                    <a:pt x="35" y="0"/>
                  </a:cubicBezTo>
                  <a:cubicBezTo>
                    <a:pt x="128" y="0"/>
                    <a:pt x="220" y="0"/>
                    <a:pt x="3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992" y="1057"/>
              <a:ext cx="1273" cy="118"/>
            </a:xfrm>
            <a:custGeom>
              <a:avLst/>
              <a:gdLst>
                <a:gd name="T0" fmla="*/ 304 w 608"/>
                <a:gd name="T1" fmla="*/ 0 h 56"/>
                <a:gd name="T2" fmla="*/ 573 w 608"/>
                <a:gd name="T3" fmla="*/ 0 h 56"/>
                <a:gd name="T4" fmla="*/ 603 w 608"/>
                <a:gd name="T5" fmla="*/ 34 h 56"/>
                <a:gd name="T6" fmla="*/ 570 w 608"/>
                <a:gd name="T7" fmla="*/ 56 h 56"/>
                <a:gd name="T8" fmla="*/ 347 w 608"/>
                <a:gd name="T9" fmla="*/ 56 h 56"/>
                <a:gd name="T10" fmla="*/ 39 w 608"/>
                <a:gd name="T11" fmla="*/ 56 h 56"/>
                <a:gd name="T12" fmla="*/ 4 w 608"/>
                <a:gd name="T13" fmla="*/ 35 h 56"/>
                <a:gd name="T14" fmla="*/ 36 w 608"/>
                <a:gd name="T15" fmla="*/ 0 h 56"/>
                <a:gd name="T16" fmla="*/ 304 w 608"/>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8" h="56">
                  <a:moveTo>
                    <a:pt x="304" y="0"/>
                  </a:moveTo>
                  <a:cubicBezTo>
                    <a:pt x="394" y="0"/>
                    <a:pt x="484" y="0"/>
                    <a:pt x="573" y="0"/>
                  </a:cubicBezTo>
                  <a:cubicBezTo>
                    <a:pt x="596" y="0"/>
                    <a:pt x="608" y="14"/>
                    <a:pt x="603" y="34"/>
                  </a:cubicBezTo>
                  <a:cubicBezTo>
                    <a:pt x="599" y="52"/>
                    <a:pt x="587" y="56"/>
                    <a:pt x="570" y="56"/>
                  </a:cubicBezTo>
                  <a:cubicBezTo>
                    <a:pt x="496" y="56"/>
                    <a:pt x="421" y="56"/>
                    <a:pt x="347" y="56"/>
                  </a:cubicBezTo>
                  <a:cubicBezTo>
                    <a:pt x="244" y="56"/>
                    <a:pt x="142" y="56"/>
                    <a:pt x="39" y="56"/>
                  </a:cubicBezTo>
                  <a:cubicBezTo>
                    <a:pt x="23" y="56"/>
                    <a:pt x="8" y="55"/>
                    <a:pt x="4" y="35"/>
                  </a:cubicBezTo>
                  <a:cubicBezTo>
                    <a:pt x="0" y="14"/>
                    <a:pt x="13" y="0"/>
                    <a:pt x="36" y="0"/>
                  </a:cubicBezTo>
                  <a:cubicBezTo>
                    <a:pt x="125" y="0"/>
                    <a:pt x="215" y="0"/>
                    <a:pt x="3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026" y="2424"/>
              <a:ext cx="839" cy="128"/>
            </a:xfrm>
            <a:custGeom>
              <a:avLst/>
              <a:gdLst>
                <a:gd name="T0" fmla="*/ 200 w 401"/>
                <a:gd name="T1" fmla="*/ 60 h 61"/>
                <a:gd name="T2" fmla="*/ 32 w 401"/>
                <a:gd name="T3" fmla="*/ 60 h 61"/>
                <a:gd name="T4" fmla="*/ 0 w 401"/>
                <a:gd name="T5" fmla="*/ 34 h 61"/>
                <a:gd name="T6" fmla="*/ 32 w 401"/>
                <a:gd name="T7" fmla="*/ 5 h 61"/>
                <a:gd name="T8" fmla="*/ 368 w 401"/>
                <a:gd name="T9" fmla="*/ 1 h 61"/>
                <a:gd name="T10" fmla="*/ 400 w 401"/>
                <a:gd name="T11" fmla="*/ 28 h 61"/>
                <a:gd name="T12" fmla="*/ 368 w 401"/>
                <a:gd name="T13" fmla="*/ 56 h 61"/>
                <a:gd name="T14" fmla="*/ 200 w 401"/>
                <a:gd name="T15" fmla="*/ 56 h 61"/>
                <a:gd name="T16" fmla="*/ 200 w 40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61">
                  <a:moveTo>
                    <a:pt x="200" y="60"/>
                  </a:moveTo>
                  <a:cubicBezTo>
                    <a:pt x="144" y="60"/>
                    <a:pt x="88" y="61"/>
                    <a:pt x="32" y="60"/>
                  </a:cubicBezTo>
                  <a:cubicBezTo>
                    <a:pt x="9" y="60"/>
                    <a:pt x="0" y="53"/>
                    <a:pt x="0" y="34"/>
                  </a:cubicBezTo>
                  <a:cubicBezTo>
                    <a:pt x="0" y="16"/>
                    <a:pt x="12" y="5"/>
                    <a:pt x="32" y="5"/>
                  </a:cubicBezTo>
                  <a:cubicBezTo>
                    <a:pt x="144" y="3"/>
                    <a:pt x="256" y="2"/>
                    <a:pt x="368" y="1"/>
                  </a:cubicBezTo>
                  <a:cubicBezTo>
                    <a:pt x="390" y="0"/>
                    <a:pt x="400" y="9"/>
                    <a:pt x="400" y="28"/>
                  </a:cubicBezTo>
                  <a:cubicBezTo>
                    <a:pt x="401" y="47"/>
                    <a:pt x="390" y="56"/>
                    <a:pt x="368" y="56"/>
                  </a:cubicBezTo>
                  <a:cubicBezTo>
                    <a:pt x="312" y="57"/>
                    <a:pt x="256" y="56"/>
                    <a:pt x="200" y="56"/>
                  </a:cubicBezTo>
                  <a:cubicBezTo>
                    <a:pt x="200" y="58"/>
                    <a:pt x="200" y="59"/>
                    <a:pt x="200"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608" y="1628"/>
              <a:ext cx="746" cy="993"/>
            </a:xfrm>
            <a:custGeom>
              <a:avLst/>
              <a:gdLst>
                <a:gd name="T0" fmla="*/ 356 w 356"/>
                <a:gd name="T1" fmla="*/ 37 h 474"/>
                <a:gd name="T2" fmla="*/ 346 w 356"/>
                <a:gd name="T3" fmla="*/ 53 h 474"/>
                <a:gd name="T4" fmla="*/ 302 w 356"/>
                <a:gd name="T5" fmla="*/ 108 h 474"/>
                <a:gd name="T6" fmla="*/ 237 w 356"/>
                <a:gd name="T7" fmla="*/ 211 h 474"/>
                <a:gd name="T8" fmla="*/ 139 w 356"/>
                <a:gd name="T9" fmla="*/ 356 h 474"/>
                <a:gd name="T10" fmla="*/ 54 w 356"/>
                <a:gd name="T11" fmla="*/ 457 h 474"/>
                <a:gd name="T12" fmla="*/ 12 w 356"/>
                <a:gd name="T13" fmla="*/ 463 h 474"/>
                <a:gd name="T14" fmla="*/ 15 w 356"/>
                <a:gd name="T15" fmla="*/ 419 h 474"/>
                <a:gd name="T16" fmla="*/ 118 w 356"/>
                <a:gd name="T17" fmla="*/ 289 h 474"/>
                <a:gd name="T18" fmla="*/ 277 w 356"/>
                <a:gd name="T19" fmla="*/ 44 h 474"/>
                <a:gd name="T20" fmla="*/ 321 w 356"/>
                <a:gd name="T21" fmla="*/ 8 h 474"/>
                <a:gd name="T22" fmla="*/ 356 w 356"/>
                <a:gd name="T23" fmla="*/ 3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474">
                  <a:moveTo>
                    <a:pt x="356" y="37"/>
                  </a:moveTo>
                  <a:cubicBezTo>
                    <a:pt x="354" y="40"/>
                    <a:pt x="350" y="47"/>
                    <a:pt x="346" y="53"/>
                  </a:cubicBezTo>
                  <a:cubicBezTo>
                    <a:pt x="331" y="71"/>
                    <a:pt x="315" y="89"/>
                    <a:pt x="302" y="108"/>
                  </a:cubicBezTo>
                  <a:cubicBezTo>
                    <a:pt x="280" y="142"/>
                    <a:pt x="259" y="177"/>
                    <a:pt x="237" y="211"/>
                  </a:cubicBezTo>
                  <a:cubicBezTo>
                    <a:pt x="205" y="260"/>
                    <a:pt x="174" y="309"/>
                    <a:pt x="139" y="356"/>
                  </a:cubicBezTo>
                  <a:cubicBezTo>
                    <a:pt x="114" y="392"/>
                    <a:pt x="83" y="424"/>
                    <a:pt x="54" y="457"/>
                  </a:cubicBezTo>
                  <a:cubicBezTo>
                    <a:pt x="41" y="472"/>
                    <a:pt x="25" y="474"/>
                    <a:pt x="12" y="463"/>
                  </a:cubicBezTo>
                  <a:cubicBezTo>
                    <a:pt x="0" y="451"/>
                    <a:pt x="2" y="436"/>
                    <a:pt x="15" y="419"/>
                  </a:cubicBezTo>
                  <a:cubicBezTo>
                    <a:pt x="50" y="376"/>
                    <a:pt x="87" y="335"/>
                    <a:pt x="118" y="289"/>
                  </a:cubicBezTo>
                  <a:cubicBezTo>
                    <a:pt x="173" y="209"/>
                    <a:pt x="223" y="125"/>
                    <a:pt x="277" y="44"/>
                  </a:cubicBezTo>
                  <a:cubicBezTo>
                    <a:pt x="287" y="29"/>
                    <a:pt x="305" y="17"/>
                    <a:pt x="321" y="8"/>
                  </a:cubicBezTo>
                  <a:cubicBezTo>
                    <a:pt x="337" y="0"/>
                    <a:pt x="355" y="14"/>
                    <a:pt x="35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TextBox 76"/>
          <p:cNvSpPr txBox="1"/>
          <p:nvPr/>
        </p:nvSpPr>
        <p:spPr>
          <a:xfrm>
            <a:off x="1175551" y="322990"/>
            <a:ext cx="1415772" cy="461665"/>
          </a:xfrm>
          <a:prstGeom prst="rect">
            <a:avLst/>
          </a:prstGeom>
          <a:noFill/>
        </p:spPr>
        <p:txBody>
          <a:bodyPr wrap="non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您的标题</a:t>
            </a:r>
          </a:p>
        </p:txBody>
      </p:sp>
      <p:sp>
        <p:nvSpPr>
          <p:cNvPr id="30" name="文本框 29"/>
          <p:cNvSpPr txBox="1"/>
          <p:nvPr/>
        </p:nvSpPr>
        <p:spPr>
          <a:xfrm>
            <a:off x="1175552" y="730530"/>
            <a:ext cx="2461311" cy="281937"/>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p>
        </p:txBody>
      </p:sp>
      <p:grpSp>
        <p:nvGrpSpPr>
          <p:cNvPr id="10" name="Group 4"/>
          <p:cNvGrpSpPr>
            <a:grpSpLocks noChangeAspect="1"/>
          </p:cNvGrpSpPr>
          <p:nvPr/>
        </p:nvGrpSpPr>
        <p:grpSpPr bwMode="auto">
          <a:xfrm>
            <a:off x="5212264" y="2045616"/>
            <a:ext cx="2200944" cy="1714792"/>
            <a:chOff x="3247" y="1695"/>
            <a:chExt cx="1245" cy="970"/>
          </a:xfrm>
          <a:solidFill>
            <a:srgbClr val="35AFA2"/>
          </a:solidFill>
        </p:grpSpPr>
        <p:sp>
          <p:nvSpPr>
            <p:cNvPr id="11" name="Freeform 5"/>
            <p:cNvSpPr>
              <a:spLocks noEditPoints="1"/>
            </p:cNvSpPr>
            <p:nvPr/>
          </p:nvSpPr>
          <p:spPr bwMode="auto">
            <a:xfrm>
              <a:off x="3430" y="1739"/>
              <a:ext cx="612" cy="397"/>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
            <p:cNvSpPr/>
            <p:nvPr/>
          </p:nvSpPr>
          <p:spPr bwMode="auto">
            <a:xfrm>
              <a:off x="3447" y="2125"/>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13" name="Freeform 7"/>
            <p:cNvSpPr>
              <a:spLocks noEditPoints="1"/>
            </p:cNvSpPr>
            <p:nvPr/>
          </p:nvSpPr>
          <p:spPr bwMode="auto">
            <a:xfrm>
              <a:off x="3718" y="1712"/>
              <a:ext cx="38" cy="36"/>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8"/>
            <p:cNvSpPr>
              <a:spLocks noEditPoints="1"/>
            </p:cNvSpPr>
            <p:nvPr/>
          </p:nvSpPr>
          <p:spPr bwMode="auto">
            <a:xfrm>
              <a:off x="3428" y="2174"/>
              <a:ext cx="633" cy="52"/>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9"/>
            <p:cNvSpPr>
              <a:spLocks noEditPoints="1"/>
            </p:cNvSpPr>
            <p:nvPr/>
          </p:nvSpPr>
          <p:spPr bwMode="auto">
            <a:xfrm>
              <a:off x="3354" y="2235"/>
              <a:ext cx="761" cy="126"/>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
            <p:cNvSpPr>
              <a:spLocks noEditPoints="1"/>
            </p:cNvSpPr>
            <p:nvPr/>
          </p:nvSpPr>
          <p:spPr bwMode="auto">
            <a:xfrm>
              <a:off x="3651" y="2366"/>
              <a:ext cx="172" cy="59"/>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1"/>
            <p:cNvSpPr>
              <a:spLocks noEditPoints="1"/>
            </p:cNvSpPr>
            <p:nvPr/>
          </p:nvSpPr>
          <p:spPr bwMode="auto">
            <a:xfrm>
              <a:off x="3247" y="1695"/>
              <a:ext cx="1245" cy="970"/>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 name="TextBox 76"/>
          <p:cNvSpPr txBox="1"/>
          <p:nvPr/>
        </p:nvSpPr>
        <p:spPr>
          <a:xfrm>
            <a:off x="4919416" y="4142807"/>
            <a:ext cx="2353168" cy="461665"/>
          </a:xfrm>
          <a:prstGeom prst="rect">
            <a:avLst/>
          </a:prstGeom>
          <a:noFill/>
        </p:spPr>
        <p:txBody>
          <a:bodyPr wrap="square" rtlCol="0">
            <a:spAutoFit/>
          </a:bodyPr>
          <a:lstStyle/>
          <a:p>
            <a:pPr algn="ctr"/>
            <a:r>
              <a:rPr lang="zh-CN" altLang="en-US" sz="24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19" name="文本框 18"/>
          <p:cNvSpPr txBox="1"/>
          <p:nvPr/>
        </p:nvSpPr>
        <p:spPr>
          <a:xfrm>
            <a:off x="1281952" y="4512139"/>
            <a:ext cx="9628096" cy="812530"/>
          </a:xfrm>
          <a:prstGeom prst="rect">
            <a:avLst/>
          </a:prstGeom>
          <a:noFill/>
        </p:spPr>
        <p:txBody>
          <a:bodyPr wrap="square" rtlCol="0">
            <a:spAutoFit/>
          </a:bodyPr>
          <a:lstStyle/>
          <a:p>
            <a:pPr algn="ctr">
              <a:lnSpc>
                <a:spcPct val="130000"/>
              </a:lnSpc>
            </a:pPr>
            <a:r>
              <a:rPr lang="en-US" altLang="zh-CN" sz="12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7" name="文本框 16"/>
          <p:cNvSpPr txBox="1"/>
          <p:nvPr/>
        </p:nvSpPr>
        <p:spPr>
          <a:xfrm>
            <a:off x="1202013" y="4472920"/>
            <a:ext cx="4804271" cy="75251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30000"/>
              </a:lnSpc>
              <a:spcBef>
                <a:spcPts val="0"/>
              </a:spcBef>
              <a:spcAft>
                <a:spcPts val="0"/>
              </a:spcAft>
              <a:buClrTx/>
              <a:buSzTx/>
              <a:buFontTx/>
              <a:buNone/>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Fresh business general template</a:t>
            </a:r>
          </a:p>
          <a:p>
            <a:pPr marL="0" marR="0" lvl="0" indent="0" algn="l" defTabSz="914400" rtl="0" eaLnBrk="1" fontAlgn="auto" latinLnBrk="0" hangingPunct="1">
              <a:lnSpc>
                <a:spcPct val="130000"/>
              </a:lnSpc>
              <a:spcBef>
                <a:spcPts val="0"/>
              </a:spcBef>
              <a:spcAft>
                <a:spcPts val="0"/>
              </a:spcAft>
              <a:buClrTx/>
              <a:buSzTx/>
              <a:buFontTx/>
              <a:buNone/>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Applicable to enterprise introduction, summary report, sales marketing, chart </a:t>
            </a:r>
            <a:r>
              <a:rPr kumimoji="0" lang="en-US" altLang="zh-CN" sz="1100" b="0" i="0" u="none" strike="noStrike" kern="1200" cap="none" spc="0" normalizeH="0" baseline="0" noProof="0" dirty="0" err="1">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dataa</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endParaRPr>
          </a:p>
        </p:txBody>
      </p:sp>
      <p:sp>
        <p:nvSpPr>
          <p:cNvPr id="18" name="矩形 17"/>
          <p:cNvSpPr/>
          <p:nvPr/>
        </p:nvSpPr>
        <p:spPr>
          <a:xfrm>
            <a:off x="1202013" y="4062448"/>
            <a:ext cx="3152979" cy="400110"/>
          </a:xfrm>
          <a:prstGeom prst="rect">
            <a:avLst/>
          </a:prstGeom>
        </p:spPr>
        <p:txBody>
          <a:bodyPr wrap="none">
            <a:spAutoFit/>
          </a:bodyPr>
          <a:lstStyle/>
          <a:p>
            <a:pPr marL="0" marR="0" lvl="0" indent="0" algn="l" defTabSz="914400" rtl="0" eaLnBrk="1" fontAlgn="auto" latinLnBrk="0" hangingPunct="1">
              <a:lnSpc>
                <a:spcPct val="100000"/>
              </a:lnSpc>
              <a:spcBef>
                <a:spcPct val="0"/>
              </a:spcBef>
              <a:spcAft>
                <a:spcPts val="0"/>
              </a:spcAft>
              <a:buClrTx/>
              <a:buSzTx/>
              <a:buFontTx/>
              <a:buNone/>
              <a:defRPr/>
            </a:pPr>
            <a:r>
              <a:rPr kumimoji="0" lang="en-US" altLang="zh-CN" sz="20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Please add the title here</a:t>
            </a:r>
          </a:p>
        </p:txBody>
      </p:sp>
      <p:sp>
        <p:nvSpPr>
          <p:cNvPr id="19" name="TextBox 76"/>
          <p:cNvSpPr txBox="1"/>
          <p:nvPr/>
        </p:nvSpPr>
        <p:spPr>
          <a:xfrm>
            <a:off x="1202013" y="3528866"/>
            <a:ext cx="3545903"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8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rPr>
              <a:t>请在此添加标题</a:t>
            </a:r>
          </a:p>
        </p:txBody>
      </p:sp>
      <p:sp>
        <p:nvSpPr>
          <p:cNvPr id="20" name="TextBox 76"/>
          <p:cNvSpPr txBox="1"/>
          <p:nvPr/>
        </p:nvSpPr>
        <p:spPr>
          <a:xfrm>
            <a:off x="1197250" y="2687507"/>
            <a:ext cx="2951449"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4800" b="0" i="0" u="none" strike="noStrike" kern="1200" cap="none" spc="0" normalizeH="0" baseline="0" noProof="0" dirty="0">
                <a:ln>
                  <a:noFill/>
                </a:ln>
                <a:solidFill>
                  <a:srgbClr val="35AFA2"/>
                </a:solidFill>
                <a:effectLst/>
                <a:uLnTx/>
                <a:uFillTx/>
                <a:latin typeface="方正卡通简体" panose="03000509000000000000" pitchFamily="65" charset="-122"/>
                <a:ea typeface="方正卡通简体" panose="03000509000000000000" pitchFamily="65" charset="-122"/>
                <a:cs typeface="+mn-cs"/>
              </a:rPr>
              <a:t>Part   .04</a:t>
            </a:r>
            <a:endParaRPr kumimoji="0" lang="zh-CN" altLang="en-US" sz="4800" b="0" i="0" u="none" strike="noStrike" kern="1200" cap="none" spc="0" normalizeH="0" baseline="0" noProof="0" dirty="0">
              <a:ln>
                <a:noFill/>
              </a:ln>
              <a:solidFill>
                <a:srgbClr val="35AFA2"/>
              </a:solidFill>
              <a:effectLst/>
              <a:uLnTx/>
              <a:uFillTx/>
              <a:latin typeface="方正卡通简体" panose="03000509000000000000" pitchFamily="65" charset="-122"/>
              <a:ea typeface="方正卡通简体" panose="03000509000000000000" pitchFamily="65" charset="-122"/>
              <a:cs typeface="+mn-cs"/>
            </a:endParaRPr>
          </a:p>
        </p:txBody>
      </p:sp>
      <p:grpSp>
        <p:nvGrpSpPr>
          <p:cNvPr id="21" name="组合 20"/>
          <p:cNvGrpSpPr/>
          <p:nvPr/>
        </p:nvGrpSpPr>
        <p:grpSpPr>
          <a:xfrm>
            <a:off x="7025274" y="1366886"/>
            <a:ext cx="3495865" cy="3975997"/>
            <a:chOff x="2517835" y="2308568"/>
            <a:chExt cx="2609729" cy="2968157"/>
          </a:xfrm>
          <a:solidFill>
            <a:srgbClr val="35AFA2"/>
          </a:solidFill>
        </p:grpSpPr>
        <p:sp>
          <p:nvSpPr>
            <p:cNvPr id="22" name="Freeform 5"/>
            <p:cNvSpPr>
              <a:spLocks noEditPoints="1"/>
            </p:cNvSpPr>
            <p:nvPr/>
          </p:nvSpPr>
          <p:spPr bwMode="auto">
            <a:xfrm rot="1151545">
              <a:off x="2581831" y="2546741"/>
              <a:ext cx="2041875" cy="2729984"/>
            </a:xfrm>
            <a:custGeom>
              <a:avLst/>
              <a:gdLst>
                <a:gd name="T0" fmla="*/ 492 w 868"/>
                <a:gd name="T1" fmla="*/ 1 h 1159"/>
                <a:gd name="T2" fmla="*/ 262 w 868"/>
                <a:gd name="T3" fmla="*/ 751 h 1159"/>
                <a:gd name="T4" fmla="*/ 453 w 868"/>
                <a:gd name="T5" fmla="*/ 921 h 1159"/>
                <a:gd name="T6" fmla="*/ 574 w 868"/>
                <a:gd name="T7" fmla="*/ 1127 h 1159"/>
                <a:gd name="T8" fmla="*/ 792 w 868"/>
                <a:gd name="T9" fmla="*/ 970 h 1159"/>
                <a:gd name="T10" fmla="*/ 787 w 868"/>
                <a:gd name="T11" fmla="*/ 621 h 1159"/>
                <a:gd name="T12" fmla="*/ 453 w 868"/>
                <a:gd name="T13" fmla="*/ 942 h 1159"/>
                <a:gd name="T14" fmla="*/ 454 w 868"/>
                <a:gd name="T15" fmla="*/ 955 h 1159"/>
                <a:gd name="T16" fmla="*/ 485 w 868"/>
                <a:gd name="T17" fmla="*/ 1026 h 1159"/>
                <a:gd name="T18" fmla="*/ 484 w 868"/>
                <a:gd name="T19" fmla="*/ 1029 h 1159"/>
                <a:gd name="T20" fmla="*/ 496 w 868"/>
                <a:gd name="T21" fmla="*/ 1045 h 1159"/>
                <a:gd name="T22" fmla="*/ 505 w 868"/>
                <a:gd name="T23" fmla="*/ 1052 h 1159"/>
                <a:gd name="T24" fmla="*/ 515 w 868"/>
                <a:gd name="T25" fmla="*/ 1072 h 1159"/>
                <a:gd name="T26" fmla="*/ 514 w 868"/>
                <a:gd name="T27" fmla="*/ 1080 h 1159"/>
                <a:gd name="T28" fmla="*/ 523 w 868"/>
                <a:gd name="T29" fmla="*/ 1094 h 1159"/>
                <a:gd name="T30" fmla="*/ 684 w 868"/>
                <a:gd name="T31" fmla="*/ 1136 h 1159"/>
                <a:gd name="T32" fmla="*/ 706 w 868"/>
                <a:gd name="T33" fmla="*/ 1131 h 1159"/>
                <a:gd name="T34" fmla="*/ 705 w 868"/>
                <a:gd name="T35" fmla="*/ 1124 h 1159"/>
                <a:gd name="T36" fmla="*/ 742 w 868"/>
                <a:gd name="T37" fmla="*/ 1106 h 1159"/>
                <a:gd name="T38" fmla="*/ 723 w 868"/>
                <a:gd name="T39" fmla="*/ 1114 h 1159"/>
                <a:gd name="T40" fmla="*/ 675 w 868"/>
                <a:gd name="T41" fmla="*/ 1115 h 1159"/>
                <a:gd name="T42" fmla="*/ 623 w 868"/>
                <a:gd name="T43" fmla="*/ 1119 h 1159"/>
                <a:gd name="T44" fmla="*/ 666 w 868"/>
                <a:gd name="T45" fmla="*/ 1138 h 1159"/>
                <a:gd name="T46" fmla="*/ 742 w 868"/>
                <a:gd name="T47" fmla="*/ 1106 h 1159"/>
                <a:gd name="T48" fmla="*/ 572 w 868"/>
                <a:gd name="T49" fmla="*/ 1112 h 1159"/>
                <a:gd name="T50" fmla="*/ 581 w 868"/>
                <a:gd name="T51" fmla="*/ 1101 h 1159"/>
                <a:gd name="T52" fmla="*/ 561 w 868"/>
                <a:gd name="T53" fmla="*/ 1085 h 1159"/>
                <a:gd name="T54" fmla="*/ 562 w 868"/>
                <a:gd name="T55" fmla="*/ 1076 h 1159"/>
                <a:gd name="T56" fmla="*/ 787 w 868"/>
                <a:gd name="T57" fmla="*/ 980 h 1159"/>
                <a:gd name="T58" fmla="*/ 546 w 868"/>
                <a:gd name="T59" fmla="*/ 1062 h 1159"/>
                <a:gd name="T60" fmla="*/ 541 w 868"/>
                <a:gd name="T61" fmla="*/ 1049 h 1159"/>
                <a:gd name="T62" fmla="*/ 500 w 868"/>
                <a:gd name="T63" fmla="*/ 1022 h 1159"/>
                <a:gd name="T64" fmla="*/ 494 w 868"/>
                <a:gd name="T65" fmla="*/ 1011 h 1159"/>
                <a:gd name="T66" fmla="*/ 528 w 868"/>
                <a:gd name="T67" fmla="*/ 1015 h 1159"/>
                <a:gd name="T68" fmla="*/ 742 w 868"/>
                <a:gd name="T69" fmla="*/ 844 h 1159"/>
                <a:gd name="T70" fmla="*/ 520 w 868"/>
                <a:gd name="T71" fmla="*/ 1002 h 1159"/>
                <a:gd name="T72" fmla="*/ 524 w 868"/>
                <a:gd name="T73" fmla="*/ 995 h 1159"/>
                <a:gd name="T74" fmla="*/ 519 w 868"/>
                <a:gd name="T75" fmla="*/ 981 h 1159"/>
                <a:gd name="T76" fmla="*/ 513 w 868"/>
                <a:gd name="T77" fmla="*/ 959 h 1159"/>
                <a:gd name="T78" fmla="*/ 522 w 868"/>
                <a:gd name="T79" fmla="*/ 940 h 1159"/>
                <a:gd name="T80" fmla="*/ 742 w 868"/>
                <a:gd name="T81" fmla="*/ 844 h 1159"/>
                <a:gd name="T82" fmla="*/ 490 w 868"/>
                <a:gd name="T83" fmla="*/ 940 h 1159"/>
                <a:gd name="T84" fmla="*/ 300 w 868"/>
                <a:gd name="T85" fmla="*/ 598 h 1159"/>
                <a:gd name="T86" fmla="*/ 712 w 868"/>
                <a:gd name="T87" fmla="*/ 767 h 1159"/>
                <a:gd name="T88" fmla="*/ 602 w 868"/>
                <a:gd name="T89" fmla="*/ 614 h 1159"/>
                <a:gd name="T90" fmla="*/ 664 w 868"/>
                <a:gd name="T91" fmla="*/ 357 h 1159"/>
                <a:gd name="T92" fmla="*/ 289 w 868"/>
                <a:gd name="T93" fmla="*/ 590 h 1159"/>
                <a:gd name="T94" fmla="*/ 294 w 868"/>
                <a:gd name="T95" fmla="*/ 642 h 1159"/>
                <a:gd name="T96" fmla="*/ 450 w 868"/>
                <a:gd name="T97" fmla="*/ 869 h 1159"/>
                <a:gd name="T98" fmla="*/ 93 w 868"/>
                <a:gd name="T99" fmla="*/ 216 h 1159"/>
                <a:gd name="T100" fmla="*/ 774 w 868"/>
                <a:gd name="T101" fmla="*/ 615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8" h="1159">
                  <a:moveTo>
                    <a:pt x="787" y="621"/>
                  </a:moveTo>
                  <a:cubicBezTo>
                    <a:pt x="836" y="558"/>
                    <a:pt x="863" y="480"/>
                    <a:pt x="866" y="400"/>
                  </a:cubicBezTo>
                  <a:cubicBezTo>
                    <a:pt x="868" y="321"/>
                    <a:pt x="844" y="241"/>
                    <a:pt x="802" y="174"/>
                  </a:cubicBezTo>
                  <a:cubicBezTo>
                    <a:pt x="760" y="106"/>
                    <a:pt x="697" y="45"/>
                    <a:pt x="621" y="17"/>
                  </a:cubicBezTo>
                  <a:cubicBezTo>
                    <a:pt x="580" y="2"/>
                    <a:pt x="535" y="0"/>
                    <a:pt x="492" y="1"/>
                  </a:cubicBezTo>
                  <a:cubicBezTo>
                    <a:pt x="446" y="1"/>
                    <a:pt x="400" y="5"/>
                    <a:pt x="356" y="18"/>
                  </a:cubicBezTo>
                  <a:cubicBezTo>
                    <a:pt x="275" y="41"/>
                    <a:pt x="201" y="91"/>
                    <a:pt x="139" y="147"/>
                  </a:cubicBezTo>
                  <a:cubicBezTo>
                    <a:pt x="79" y="201"/>
                    <a:pt x="39" y="269"/>
                    <a:pt x="31" y="351"/>
                  </a:cubicBezTo>
                  <a:cubicBezTo>
                    <a:pt x="23" y="427"/>
                    <a:pt x="42" y="506"/>
                    <a:pt x="80" y="573"/>
                  </a:cubicBezTo>
                  <a:cubicBezTo>
                    <a:pt x="123" y="648"/>
                    <a:pt x="189" y="707"/>
                    <a:pt x="262" y="751"/>
                  </a:cubicBezTo>
                  <a:cubicBezTo>
                    <a:pt x="300" y="774"/>
                    <a:pt x="340" y="793"/>
                    <a:pt x="381" y="809"/>
                  </a:cubicBezTo>
                  <a:cubicBezTo>
                    <a:pt x="393" y="814"/>
                    <a:pt x="406" y="818"/>
                    <a:pt x="415" y="827"/>
                  </a:cubicBezTo>
                  <a:cubicBezTo>
                    <a:pt x="425" y="836"/>
                    <a:pt x="429" y="849"/>
                    <a:pt x="434" y="861"/>
                  </a:cubicBezTo>
                  <a:cubicBezTo>
                    <a:pt x="441" y="880"/>
                    <a:pt x="449" y="900"/>
                    <a:pt x="456" y="920"/>
                  </a:cubicBezTo>
                  <a:cubicBezTo>
                    <a:pt x="455" y="919"/>
                    <a:pt x="454" y="920"/>
                    <a:pt x="453" y="921"/>
                  </a:cubicBezTo>
                  <a:cubicBezTo>
                    <a:pt x="434" y="947"/>
                    <a:pt x="444" y="976"/>
                    <a:pt x="465" y="994"/>
                  </a:cubicBezTo>
                  <a:cubicBezTo>
                    <a:pt x="464" y="994"/>
                    <a:pt x="464" y="995"/>
                    <a:pt x="464" y="995"/>
                  </a:cubicBezTo>
                  <a:cubicBezTo>
                    <a:pt x="461" y="1023"/>
                    <a:pt x="478" y="1050"/>
                    <a:pt x="501" y="1064"/>
                  </a:cubicBezTo>
                  <a:cubicBezTo>
                    <a:pt x="497" y="1097"/>
                    <a:pt x="527" y="1124"/>
                    <a:pt x="558" y="1127"/>
                  </a:cubicBezTo>
                  <a:cubicBezTo>
                    <a:pt x="564" y="1127"/>
                    <a:pt x="569" y="1127"/>
                    <a:pt x="574" y="1127"/>
                  </a:cubicBezTo>
                  <a:cubicBezTo>
                    <a:pt x="574" y="1127"/>
                    <a:pt x="574" y="1127"/>
                    <a:pt x="574" y="1127"/>
                  </a:cubicBezTo>
                  <a:cubicBezTo>
                    <a:pt x="614" y="1147"/>
                    <a:pt x="667" y="1159"/>
                    <a:pt x="709" y="1143"/>
                  </a:cubicBezTo>
                  <a:cubicBezTo>
                    <a:pt x="737" y="1133"/>
                    <a:pt x="773" y="1102"/>
                    <a:pt x="774" y="1070"/>
                  </a:cubicBezTo>
                  <a:cubicBezTo>
                    <a:pt x="786" y="1064"/>
                    <a:pt x="797" y="1056"/>
                    <a:pt x="805" y="1045"/>
                  </a:cubicBezTo>
                  <a:cubicBezTo>
                    <a:pt x="823" y="1020"/>
                    <a:pt x="821" y="984"/>
                    <a:pt x="792" y="970"/>
                  </a:cubicBezTo>
                  <a:cubicBezTo>
                    <a:pt x="801" y="947"/>
                    <a:pt x="792" y="918"/>
                    <a:pt x="771" y="905"/>
                  </a:cubicBezTo>
                  <a:cubicBezTo>
                    <a:pt x="787" y="878"/>
                    <a:pt x="780" y="834"/>
                    <a:pt x="744" y="828"/>
                  </a:cubicBezTo>
                  <a:cubicBezTo>
                    <a:pt x="743" y="828"/>
                    <a:pt x="743" y="828"/>
                    <a:pt x="743" y="828"/>
                  </a:cubicBezTo>
                  <a:cubicBezTo>
                    <a:pt x="741" y="793"/>
                    <a:pt x="716" y="761"/>
                    <a:pt x="722" y="724"/>
                  </a:cubicBezTo>
                  <a:cubicBezTo>
                    <a:pt x="729" y="683"/>
                    <a:pt x="762" y="652"/>
                    <a:pt x="787" y="621"/>
                  </a:cubicBezTo>
                  <a:close/>
                  <a:moveTo>
                    <a:pt x="458" y="925"/>
                  </a:moveTo>
                  <a:cubicBezTo>
                    <a:pt x="460" y="929"/>
                    <a:pt x="462" y="934"/>
                    <a:pt x="463" y="938"/>
                  </a:cubicBezTo>
                  <a:cubicBezTo>
                    <a:pt x="460" y="937"/>
                    <a:pt x="457" y="936"/>
                    <a:pt x="454" y="935"/>
                  </a:cubicBezTo>
                  <a:cubicBezTo>
                    <a:pt x="455" y="932"/>
                    <a:pt x="456" y="928"/>
                    <a:pt x="458" y="925"/>
                  </a:cubicBezTo>
                  <a:close/>
                  <a:moveTo>
                    <a:pt x="453" y="942"/>
                  </a:moveTo>
                  <a:cubicBezTo>
                    <a:pt x="459" y="946"/>
                    <a:pt x="465" y="950"/>
                    <a:pt x="472" y="954"/>
                  </a:cubicBezTo>
                  <a:cubicBezTo>
                    <a:pt x="465" y="951"/>
                    <a:pt x="459" y="949"/>
                    <a:pt x="453" y="947"/>
                  </a:cubicBezTo>
                  <a:cubicBezTo>
                    <a:pt x="453" y="945"/>
                    <a:pt x="453" y="943"/>
                    <a:pt x="453" y="942"/>
                  </a:cubicBezTo>
                  <a:close/>
                  <a:moveTo>
                    <a:pt x="455" y="960"/>
                  </a:moveTo>
                  <a:cubicBezTo>
                    <a:pt x="455" y="958"/>
                    <a:pt x="454" y="956"/>
                    <a:pt x="454" y="955"/>
                  </a:cubicBezTo>
                  <a:cubicBezTo>
                    <a:pt x="461" y="958"/>
                    <a:pt x="468" y="962"/>
                    <a:pt x="476" y="966"/>
                  </a:cubicBezTo>
                  <a:cubicBezTo>
                    <a:pt x="469" y="964"/>
                    <a:pt x="462" y="962"/>
                    <a:pt x="455" y="960"/>
                  </a:cubicBezTo>
                  <a:close/>
                  <a:moveTo>
                    <a:pt x="476" y="1015"/>
                  </a:moveTo>
                  <a:cubicBezTo>
                    <a:pt x="489" y="1021"/>
                    <a:pt x="501" y="1027"/>
                    <a:pt x="513" y="1033"/>
                  </a:cubicBezTo>
                  <a:cubicBezTo>
                    <a:pt x="504" y="1031"/>
                    <a:pt x="495" y="1028"/>
                    <a:pt x="485" y="1026"/>
                  </a:cubicBezTo>
                  <a:cubicBezTo>
                    <a:pt x="484" y="1025"/>
                    <a:pt x="482" y="1027"/>
                    <a:pt x="483" y="1028"/>
                  </a:cubicBezTo>
                  <a:cubicBezTo>
                    <a:pt x="480" y="1024"/>
                    <a:pt x="478" y="1020"/>
                    <a:pt x="476" y="1015"/>
                  </a:cubicBezTo>
                  <a:close/>
                  <a:moveTo>
                    <a:pt x="489" y="1037"/>
                  </a:moveTo>
                  <a:cubicBezTo>
                    <a:pt x="487" y="1034"/>
                    <a:pt x="485" y="1032"/>
                    <a:pt x="483" y="1029"/>
                  </a:cubicBezTo>
                  <a:cubicBezTo>
                    <a:pt x="483" y="1029"/>
                    <a:pt x="484" y="1029"/>
                    <a:pt x="484" y="1029"/>
                  </a:cubicBezTo>
                  <a:cubicBezTo>
                    <a:pt x="489" y="1033"/>
                    <a:pt x="494" y="1036"/>
                    <a:pt x="500" y="1038"/>
                  </a:cubicBezTo>
                  <a:cubicBezTo>
                    <a:pt x="496" y="1038"/>
                    <a:pt x="493" y="1037"/>
                    <a:pt x="489" y="1037"/>
                  </a:cubicBezTo>
                  <a:cubicBezTo>
                    <a:pt x="489" y="1037"/>
                    <a:pt x="489" y="1037"/>
                    <a:pt x="489" y="1037"/>
                  </a:cubicBezTo>
                  <a:close/>
                  <a:moveTo>
                    <a:pt x="498" y="1047"/>
                  </a:moveTo>
                  <a:cubicBezTo>
                    <a:pt x="498" y="1046"/>
                    <a:pt x="497" y="1046"/>
                    <a:pt x="496" y="1045"/>
                  </a:cubicBezTo>
                  <a:cubicBezTo>
                    <a:pt x="501" y="1047"/>
                    <a:pt x="506" y="1049"/>
                    <a:pt x="511" y="1051"/>
                  </a:cubicBezTo>
                  <a:cubicBezTo>
                    <a:pt x="507" y="1050"/>
                    <a:pt x="503" y="1048"/>
                    <a:pt x="498" y="1047"/>
                  </a:cubicBezTo>
                  <a:close/>
                  <a:moveTo>
                    <a:pt x="541" y="1062"/>
                  </a:moveTo>
                  <a:cubicBezTo>
                    <a:pt x="541" y="1062"/>
                    <a:pt x="541" y="1062"/>
                    <a:pt x="541" y="1062"/>
                  </a:cubicBezTo>
                  <a:cubicBezTo>
                    <a:pt x="527" y="1062"/>
                    <a:pt x="515" y="1058"/>
                    <a:pt x="505" y="1052"/>
                  </a:cubicBezTo>
                  <a:cubicBezTo>
                    <a:pt x="517" y="1056"/>
                    <a:pt x="529" y="1059"/>
                    <a:pt x="541" y="1062"/>
                  </a:cubicBezTo>
                  <a:close/>
                  <a:moveTo>
                    <a:pt x="512" y="1074"/>
                  </a:moveTo>
                  <a:cubicBezTo>
                    <a:pt x="512" y="1072"/>
                    <a:pt x="511" y="1071"/>
                    <a:pt x="511" y="1069"/>
                  </a:cubicBezTo>
                  <a:cubicBezTo>
                    <a:pt x="511" y="1069"/>
                    <a:pt x="512" y="1069"/>
                    <a:pt x="513" y="1070"/>
                  </a:cubicBezTo>
                  <a:cubicBezTo>
                    <a:pt x="513" y="1071"/>
                    <a:pt x="513" y="1072"/>
                    <a:pt x="515" y="1072"/>
                  </a:cubicBezTo>
                  <a:cubicBezTo>
                    <a:pt x="519" y="1074"/>
                    <a:pt x="523" y="1076"/>
                    <a:pt x="528" y="1077"/>
                  </a:cubicBezTo>
                  <a:cubicBezTo>
                    <a:pt x="523" y="1076"/>
                    <a:pt x="518" y="1075"/>
                    <a:pt x="514" y="1074"/>
                  </a:cubicBezTo>
                  <a:cubicBezTo>
                    <a:pt x="513" y="1074"/>
                    <a:pt x="513" y="1074"/>
                    <a:pt x="512" y="1074"/>
                  </a:cubicBezTo>
                  <a:close/>
                  <a:moveTo>
                    <a:pt x="523" y="1094"/>
                  </a:moveTo>
                  <a:cubicBezTo>
                    <a:pt x="519" y="1090"/>
                    <a:pt x="517" y="1085"/>
                    <a:pt x="514" y="1080"/>
                  </a:cubicBezTo>
                  <a:cubicBezTo>
                    <a:pt x="519" y="1082"/>
                    <a:pt x="523" y="1084"/>
                    <a:pt x="527" y="1085"/>
                  </a:cubicBezTo>
                  <a:cubicBezTo>
                    <a:pt x="527" y="1085"/>
                    <a:pt x="526" y="1085"/>
                    <a:pt x="526" y="1085"/>
                  </a:cubicBezTo>
                  <a:cubicBezTo>
                    <a:pt x="523" y="1084"/>
                    <a:pt x="521" y="1089"/>
                    <a:pt x="524" y="1090"/>
                  </a:cubicBezTo>
                  <a:cubicBezTo>
                    <a:pt x="530" y="1092"/>
                    <a:pt x="536" y="1094"/>
                    <a:pt x="542" y="1095"/>
                  </a:cubicBezTo>
                  <a:cubicBezTo>
                    <a:pt x="536" y="1095"/>
                    <a:pt x="529" y="1094"/>
                    <a:pt x="523" y="1094"/>
                  </a:cubicBezTo>
                  <a:cubicBezTo>
                    <a:pt x="523" y="1094"/>
                    <a:pt x="523" y="1094"/>
                    <a:pt x="523" y="1094"/>
                  </a:cubicBezTo>
                  <a:close/>
                  <a:moveTo>
                    <a:pt x="684" y="1136"/>
                  </a:moveTo>
                  <a:cubicBezTo>
                    <a:pt x="670" y="1134"/>
                    <a:pt x="657" y="1131"/>
                    <a:pt x="644" y="1127"/>
                  </a:cubicBezTo>
                  <a:cubicBezTo>
                    <a:pt x="661" y="1129"/>
                    <a:pt x="677" y="1132"/>
                    <a:pt x="693" y="1135"/>
                  </a:cubicBezTo>
                  <a:cubicBezTo>
                    <a:pt x="690" y="1135"/>
                    <a:pt x="687" y="1136"/>
                    <a:pt x="684" y="1136"/>
                  </a:cubicBezTo>
                  <a:close/>
                  <a:moveTo>
                    <a:pt x="697" y="1134"/>
                  </a:moveTo>
                  <a:cubicBezTo>
                    <a:pt x="698" y="1132"/>
                    <a:pt x="698" y="1131"/>
                    <a:pt x="696" y="1130"/>
                  </a:cubicBezTo>
                  <a:cubicBezTo>
                    <a:pt x="684" y="1128"/>
                    <a:pt x="674" y="1126"/>
                    <a:pt x="663" y="1122"/>
                  </a:cubicBezTo>
                  <a:cubicBezTo>
                    <a:pt x="677" y="1124"/>
                    <a:pt x="692" y="1127"/>
                    <a:pt x="706" y="1131"/>
                  </a:cubicBezTo>
                  <a:cubicBezTo>
                    <a:pt x="706" y="1131"/>
                    <a:pt x="706" y="1131"/>
                    <a:pt x="706" y="1131"/>
                  </a:cubicBezTo>
                  <a:cubicBezTo>
                    <a:pt x="704" y="1132"/>
                    <a:pt x="702" y="1132"/>
                    <a:pt x="700" y="1133"/>
                  </a:cubicBezTo>
                  <a:cubicBezTo>
                    <a:pt x="699" y="1133"/>
                    <a:pt x="698" y="1133"/>
                    <a:pt x="697" y="1134"/>
                  </a:cubicBezTo>
                  <a:close/>
                  <a:moveTo>
                    <a:pt x="709" y="1130"/>
                  </a:moveTo>
                  <a:cubicBezTo>
                    <a:pt x="710" y="1128"/>
                    <a:pt x="710" y="1126"/>
                    <a:pt x="707" y="1125"/>
                  </a:cubicBezTo>
                  <a:cubicBezTo>
                    <a:pt x="707" y="1125"/>
                    <a:pt x="706" y="1125"/>
                    <a:pt x="705" y="1124"/>
                  </a:cubicBezTo>
                  <a:cubicBezTo>
                    <a:pt x="708" y="1125"/>
                    <a:pt x="711" y="1125"/>
                    <a:pt x="715" y="1125"/>
                  </a:cubicBezTo>
                  <a:cubicBezTo>
                    <a:pt x="717" y="1126"/>
                    <a:pt x="718" y="1123"/>
                    <a:pt x="717" y="1121"/>
                  </a:cubicBezTo>
                  <a:cubicBezTo>
                    <a:pt x="719" y="1122"/>
                    <a:pt x="721" y="1122"/>
                    <a:pt x="724" y="1122"/>
                  </a:cubicBezTo>
                  <a:cubicBezTo>
                    <a:pt x="719" y="1125"/>
                    <a:pt x="714" y="1128"/>
                    <a:pt x="709" y="1130"/>
                  </a:cubicBezTo>
                  <a:close/>
                  <a:moveTo>
                    <a:pt x="742" y="1106"/>
                  </a:moveTo>
                  <a:cubicBezTo>
                    <a:pt x="738" y="1111"/>
                    <a:pt x="733" y="1115"/>
                    <a:pt x="728" y="1119"/>
                  </a:cubicBezTo>
                  <a:cubicBezTo>
                    <a:pt x="728" y="1119"/>
                    <a:pt x="727" y="1119"/>
                    <a:pt x="727" y="1118"/>
                  </a:cubicBezTo>
                  <a:cubicBezTo>
                    <a:pt x="727" y="1118"/>
                    <a:pt x="727" y="1117"/>
                    <a:pt x="727" y="1116"/>
                  </a:cubicBezTo>
                  <a:cubicBezTo>
                    <a:pt x="726" y="1115"/>
                    <a:pt x="726" y="1114"/>
                    <a:pt x="725" y="1114"/>
                  </a:cubicBezTo>
                  <a:cubicBezTo>
                    <a:pt x="724" y="1114"/>
                    <a:pt x="723" y="1114"/>
                    <a:pt x="723" y="1114"/>
                  </a:cubicBezTo>
                  <a:cubicBezTo>
                    <a:pt x="721" y="1114"/>
                    <a:pt x="719" y="1115"/>
                    <a:pt x="719" y="1117"/>
                  </a:cubicBezTo>
                  <a:cubicBezTo>
                    <a:pt x="717" y="1115"/>
                    <a:pt x="714" y="1114"/>
                    <a:pt x="710" y="1115"/>
                  </a:cubicBezTo>
                  <a:cubicBezTo>
                    <a:pt x="706" y="1114"/>
                    <a:pt x="701" y="1114"/>
                    <a:pt x="696" y="1113"/>
                  </a:cubicBezTo>
                  <a:cubicBezTo>
                    <a:pt x="694" y="1113"/>
                    <a:pt x="693" y="1116"/>
                    <a:pt x="694" y="1117"/>
                  </a:cubicBezTo>
                  <a:cubicBezTo>
                    <a:pt x="688" y="1117"/>
                    <a:pt x="681" y="1116"/>
                    <a:pt x="675" y="1115"/>
                  </a:cubicBezTo>
                  <a:cubicBezTo>
                    <a:pt x="673" y="1115"/>
                    <a:pt x="672" y="1117"/>
                    <a:pt x="673" y="1119"/>
                  </a:cubicBezTo>
                  <a:cubicBezTo>
                    <a:pt x="662" y="1117"/>
                    <a:pt x="652" y="1116"/>
                    <a:pt x="641" y="1115"/>
                  </a:cubicBezTo>
                  <a:cubicBezTo>
                    <a:pt x="638" y="1115"/>
                    <a:pt x="638" y="1119"/>
                    <a:pt x="641" y="1120"/>
                  </a:cubicBezTo>
                  <a:cubicBezTo>
                    <a:pt x="643" y="1121"/>
                    <a:pt x="646" y="1122"/>
                    <a:pt x="648" y="1123"/>
                  </a:cubicBezTo>
                  <a:cubicBezTo>
                    <a:pt x="640" y="1122"/>
                    <a:pt x="632" y="1120"/>
                    <a:pt x="623" y="1119"/>
                  </a:cubicBezTo>
                  <a:cubicBezTo>
                    <a:pt x="621" y="1119"/>
                    <a:pt x="620" y="1122"/>
                    <a:pt x="622" y="1123"/>
                  </a:cubicBezTo>
                  <a:cubicBezTo>
                    <a:pt x="628" y="1126"/>
                    <a:pt x="634" y="1128"/>
                    <a:pt x="640" y="1130"/>
                  </a:cubicBezTo>
                  <a:cubicBezTo>
                    <a:pt x="629" y="1128"/>
                    <a:pt x="617" y="1126"/>
                    <a:pt x="606" y="1125"/>
                  </a:cubicBezTo>
                  <a:cubicBezTo>
                    <a:pt x="604" y="1124"/>
                    <a:pt x="603" y="1127"/>
                    <a:pt x="605" y="1128"/>
                  </a:cubicBezTo>
                  <a:cubicBezTo>
                    <a:pt x="625" y="1131"/>
                    <a:pt x="646" y="1134"/>
                    <a:pt x="666" y="1138"/>
                  </a:cubicBezTo>
                  <a:cubicBezTo>
                    <a:pt x="640" y="1138"/>
                    <a:pt x="614" y="1132"/>
                    <a:pt x="590" y="1125"/>
                  </a:cubicBezTo>
                  <a:cubicBezTo>
                    <a:pt x="601" y="1123"/>
                    <a:pt x="611" y="1120"/>
                    <a:pt x="621" y="1117"/>
                  </a:cubicBezTo>
                  <a:cubicBezTo>
                    <a:pt x="645" y="1110"/>
                    <a:pt x="670" y="1103"/>
                    <a:pt x="694" y="1096"/>
                  </a:cubicBezTo>
                  <a:cubicBezTo>
                    <a:pt x="714" y="1090"/>
                    <a:pt x="737" y="1085"/>
                    <a:pt x="759" y="1077"/>
                  </a:cubicBezTo>
                  <a:cubicBezTo>
                    <a:pt x="754" y="1087"/>
                    <a:pt x="750" y="1097"/>
                    <a:pt x="742" y="1106"/>
                  </a:cubicBezTo>
                  <a:close/>
                  <a:moveTo>
                    <a:pt x="775" y="1056"/>
                  </a:moveTo>
                  <a:cubicBezTo>
                    <a:pt x="746" y="1073"/>
                    <a:pt x="708" y="1079"/>
                    <a:pt x="676" y="1088"/>
                  </a:cubicBezTo>
                  <a:cubicBezTo>
                    <a:pt x="644" y="1098"/>
                    <a:pt x="612" y="1111"/>
                    <a:pt x="579" y="1114"/>
                  </a:cubicBezTo>
                  <a:cubicBezTo>
                    <a:pt x="577" y="1115"/>
                    <a:pt x="575" y="1115"/>
                    <a:pt x="573" y="1115"/>
                  </a:cubicBezTo>
                  <a:cubicBezTo>
                    <a:pt x="573" y="1114"/>
                    <a:pt x="573" y="1113"/>
                    <a:pt x="572" y="1112"/>
                  </a:cubicBezTo>
                  <a:cubicBezTo>
                    <a:pt x="562" y="1109"/>
                    <a:pt x="552" y="1106"/>
                    <a:pt x="542" y="1103"/>
                  </a:cubicBezTo>
                  <a:cubicBezTo>
                    <a:pt x="541" y="1103"/>
                    <a:pt x="541" y="1103"/>
                    <a:pt x="541" y="1103"/>
                  </a:cubicBezTo>
                  <a:cubicBezTo>
                    <a:pt x="538" y="1102"/>
                    <a:pt x="536" y="1101"/>
                    <a:pt x="534" y="1100"/>
                  </a:cubicBezTo>
                  <a:cubicBezTo>
                    <a:pt x="549" y="1101"/>
                    <a:pt x="565" y="1103"/>
                    <a:pt x="580" y="1106"/>
                  </a:cubicBezTo>
                  <a:cubicBezTo>
                    <a:pt x="583" y="1106"/>
                    <a:pt x="585" y="1102"/>
                    <a:pt x="581" y="1101"/>
                  </a:cubicBezTo>
                  <a:cubicBezTo>
                    <a:pt x="580" y="1100"/>
                    <a:pt x="579" y="1100"/>
                    <a:pt x="578" y="1100"/>
                  </a:cubicBezTo>
                  <a:cubicBezTo>
                    <a:pt x="579" y="1099"/>
                    <a:pt x="580" y="1096"/>
                    <a:pt x="577" y="1095"/>
                  </a:cubicBezTo>
                  <a:cubicBezTo>
                    <a:pt x="566" y="1093"/>
                    <a:pt x="555" y="1090"/>
                    <a:pt x="544" y="1086"/>
                  </a:cubicBezTo>
                  <a:cubicBezTo>
                    <a:pt x="550" y="1087"/>
                    <a:pt x="555" y="1088"/>
                    <a:pt x="560" y="1089"/>
                  </a:cubicBezTo>
                  <a:cubicBezTo>
                    <a:pt x="563" y="1090"/>
                    <a:pt x="564" y="1086"/>
                    <a:pt x="561" y="1085"/>
                  </a:cubicBezTo>
                  <a:cubicBezTo>
                    <a:pt x="553" y="1082"/>
                    <a:pt x="545" y="1079"/>
                    <a:pt x="536" y="1076"/>
                  </a:cubicBezTo>
                  <a:cubicBezTo>
                    <a:pt x="547" y="1078"/>
                    <a:pt x="558" y="1079"/>
                    <a:pt x="568" y="1082"/>
                  </a:cubicBezTo>
                  <a:cubicBezTo>
                    <a:pt x="571" y="1082"/>
                    <a:pt x="572" y="1078"/>
                    <a:pt x="570" y="1077"/>
                  </a:cubicBezTo>
                  <a:cubicBezTo>
                    <a:pt x="568" y="1076"/>
                    <a:pt x="566" y="1076"/>
                    <a:pt x="564" y="1075"/>
                  </a:cubicBezTo>
                  <a:cubicBezTo>
                    <a:pt x="563" y="1075"/>
                    <a:pt x="562" y="1075"/>
                    <a:pt x="562" y="1076"/>
                  </a:cubicBezTo>
                  <a:cubicBezTo>
                    <a:pt x="557" y="1075"/>
                    <a:pt x="553" y="1075"/>
                    <a:pt x="549" y="1074"/>
                  </a:cubicBezTo>
                  <a:cubicBezTo>
                    <a:pt x="564" y="1073"/>
                    <a:pt x="578" y="1068"/>
                    <a:pt x="592" y="1063"/>
                  </a:cubicBezTo>
                  <a:cubicBezTo>
                    <a:pt x="618" y="1054"/>
                    <a:pt x="643" y="1044"/>
                    <a:pt x="668" y="1035"/>
                  </a:cubicBezTo>
                  <a:cubicBezTo>
                    <a:pt x="693" y="1025"/>
                    <a:pt x="719" y="1016"/>
                    <a:pt x="744" y="1006"/>
                  </a:cubicBezTo>
                  <a:cubicBezTo>
                    <a:pt x="760" y="1000"/>
                    <a:pt x="777" y="994"/>
                    <a:pt x="787" y="980"/>
                  </a:cubicBezTo>
                  <a:cubicBezTo>
                    <a:pt x="822" y="997"/>
                    <a:pt x="800" y="1040"/>
                    <a:pt x="775" y="1056"/>
                  </a:cubicBezTo>
                  <a:close/>
                  <a:moveTo>
                    <a:pt x="761" y="986"/>
                  </a:moveTo>
                  <a:cubicBezTo>
                    <a:pt x="745" y="995"/>
                    <a:pt x="727" y="1000"/>
                    <a:pt x="710" y="1006"/>
                  </a:cubicBezTo>
                  <a:cubicBezTo>
                    <a:pt x="691" y="1013"/>
                    <a:pt x="672" y="1020"/>
                    <a:pt x="653" y="1027"/>
                  </a:cubicBezTo>
                  <a:cubicBezTo>
                    <a:pt x="620" y="1040"/>
                    <a:pt x="583" y="1060"/>
                    <a:pt x="546" y="1062"/>
                  </a:cubicBezTo>
                  <a:cubicBezTo>
                    <a:pt x="547" y="1061"/>
                    <a:pt x="547" y="1059"/>
                    <a:pt x="545" y="1059"/>
                  </a:cubicBezTo>
                  <a:cubicBezTo>
                    <a:pt x="532" y="1054"/>
                    <a:pt x="519" y="1050"/>
                    <a:pt x="507" y="1044"/>
                  </a:cubicBezTo>
                  <a:cubicBezTo>
                    <a:pt x="512" y="1045"/>
                    <a:pt x="518" y="1047"/>
                    <a:pt x="523" y="1048"/>
                  </a:cubicBezTo>
                  <a:cubicBezTo>
                    <a:pt x="529" y="1050"/>
                    <a:pt x="534" y="1052"/>
                    <a:pt x="540" y="1053"/>
                  </a:cubicBezTo>
                  <a:cubicBezTo>
                    <a:pt x="543" y="1054"/>
                    <a:pt x="544" y="1050"/>
                    <a:pt x="541" y="1049"/>
                  </a:cubicBezTo>
                  <a:cubicBezTo>
                    <a:pt x="536" y="1047"/>
                    <a:pt x="531" y="1046"/>
                    <a:pt x="526" y="1044"/>
                  </a:cubicBezTo>
                  <a:cubicBezTo>
                    <a:pt x="517" y="1041"/>
                    <a:pt x="510" y="1038"/>
                    <a:pt x="502" y="1034"/>
                  </a:cubicBezTo>
                  <a:cubicBezTo>
                    <a:pt x="511" y="1037"/>
                    <a:pt x="520" y="1039"/>
                    <a:pt x="530" y="1042"/>
                  </a:cubicBezTo>
                  <a:cubicBezTo>
                    <a:pt x="532" y="1043"/>
                    <a:pt x="533" y="1040"/>
                    <a:pt x="531" y="1039"/>
                  </a:cubicBezTo>
                  <a:cubicBezTo>
                    <a:pt x="521" y="1033"/>
                    <a:pt x="510" y="1027"/>
                    <a:pt x="500" y="1022"/>
                  </a:cubicBezTo>
                  <a:cubicBezTo>
                    <a:pt x="507" y="1025"/>
                    <a:pt x="515" y="1028"/>
                    <a:pt x="523" y="1030"/>
                  </a:cubicBezTo>
                  <a:cubicBezTo>
                    <a:pt x="525" y="1031"/>
                    <a:pt x="527" y="1027"/>
                    <a:pt x="524" y="1026"/>
                  </a:cubicBezTo>
                  <a:cubicBezTo>
                    <a:pt x="516" y="1022"/>
                    <a:pt x="508" y="1018"/>
                    <a:pt x="499" y="1016"/>
                  </a:cubicBezTo>
                  <a:cubicBezTo>
                    <a:pt x="495" y="1014"/>
                    <a:pt x="491" y="1012"/>
                    <a:pt x="487" y="1009"/>
                  </a:cubicBezTo>
                  <a:cubicBezTo>
                    <a:pt x="489" y="1010"/>
                    <a:pt x="491" y="1010"/>
                    <a:pt x="494" y="1011"/>
                  </a:cubicBezTo>
                  <a:cubicBezTo>
                    <a:pt x="498" y="1012"/>
                    <a:pt x="502" y="1013"/>
                    <a:pt x="506" y="1013"/>
                  </a:cubicBezTo>
                  <a:cubicBezTo>
                    <a:pt x="510" y="1015"/>
                    <a:pt x="516" y="1016"/>
                    <a:pt x="520" y="1017"/>
                  </a:cubicBezTo>
                  <a:cubicBezTo>
                    <a:pt x="519" y="1020"/>
                    <a:pt x="520" y="1022"/>
                    <a:pt x="523" y="1024"/>
                  </a:cubicBezTo>
                  <a:cubicBezTo>
                    <a:pt x="524" y="1024"/>
                    <a:pt x="525" y="1024"/>
                    <a:pt x="526" y="1024"/>
                  </a:cubicBezTo>
                  <a:cubicBezTo>
                    <a:pt x="529" y="1021"/>
                    <a:pt x="530" y="1018"/>
                    <a:pt x="528" y="1015"/>
                  </a:cubicBezTo>
                  <a:cubicBezTo>
                    <a:pt x="567" y="1014"/>
                    <a:pt x="608" y="994"/>
                    <a:pt x="643" y="981"/>
                  </a:cubicBezTo>
                  <a:cubicBezTo>
                    <a:pt x="669" y="971"/>
                    <a:pt x="695" y="960"/>
                    <a:pt x="720" y="947"/>
                  </a:cubicBezTo>
                  <a:cubicBezTo>
                    <a:pt x="737" y="939"/>
                    <a:pt x="753" y="929"/>
                    <a:pt x="765" y="915"/>
                  </a:cubicBezTo>
                  <a:cubicBezTo>
                    <a:pt x="791" y="932"/>
                    <a:pt x="789" y="970"/>
                    <a:pt x="761" y="986"/>
                  </a:cubicBezTo>
                  <a:close/>
                  <a:moveTo>
                    <a:pt x="742" y="844"/>
                  </a:moveTo>
                  <a:cubicBezTo>
                    <a:pt x="742" y="842"/>
                    <a:pt x="743" y="841"/>
                    <a:pt x="743" y="840"/>
                  </a:cubicBezTo>
                  <a:cubicBezTo>
                    <a:pt x="759" y="844"/>
                    <a:pt x="768" y="860"/>
                    <a:pt x="768" y="876"/>
                  </a:cubicBezTo>
                  <a:cubicBezTo>
                    <a:pt x="768" y="893"/>
                    <a:pt x="757" y="907"/>
                    <a:pt x="744" y="918"/>
                  </a:cubicBezTo>
                  <a:cubicBezTo>
                    <a:pt x="713" y="943"/>
                    <a:pt x="671" y="957"/>
                    <a:pt x="634" y="971"/>
                  </a:cubicBezTo>
                  <a:cubicBezTo>
                    <a:pt x="598" y="984"/>
                    <a:pt x="559" y="1004"/>
                    <a:pt x="520" y="1002"/>
                  </a:cubicBezTo>
                  <a:cubicBezTo>
                    <a:pt x="498" y="1001"/>
                    <a:pt x="475" y="990"/>
                    <a:pt x="462" y="973"/>
                  </a:cubicBezTo>
                  <a:cubicBezTo>
                    <a:pt x="464" y="974"/>
                    <a:pt x="466" y="975"/>
                    <a:pt x="468" y="976"/>
                  </a:cubicBezTo>
                  <a:cubicBezTo>
                    <a:pt x="467" y="977"/>
                    <a:pt x="466" y="979"/>
                    <a:pt x="468" y="979"/>
                  </a:cubicBezTo>
                  <a:cubicBezTo>
                    <a:pt x="485" y="989"/>
                    <a:pt x="503" y="995"/>
                    <a:pt x="523" y="1000"/>
                  </a:cubicBezTo>
                  <a:cubicBezTo>
                    <a:pt x="526" y="1000"/>
                    <a:pt x="527" y="996"/>
                    <a:pt x="524" y="995"/>
                  </a:cubicBezTo>
                  <a:cubicBezTo>
                    <a:pt x="523" y="994"/>
                    <a:pt x="522" y="994"/>
                    <a:pt x="521" y="993"/>
                  </a:cubicBezTo>
                  <a:cubicBezTo>
                    <a:pt x="522" y="992"/>
                    <a:pt x="521" y="991"/>
                    <a:pt x="520" y="990"/>
                  </a:cubicBezTo>
                  <a:cubicBezTo>
                    <a:pt x="509" y="985"/>
                    <a:pt x="499" y="981"/>
                    <a:pt x="489" y="976"/>
                  </a:cubicBezTo>
                  <a:cubicBezTo>
                    <a:pt x="498" y="979"/>
                    <a:pt x="507" y="982"/>
                    <a:pt x="516" y="986"/>
                  </a:cubicBezTo>
                  <a:cubicBezTo>
                    <a:pt x="520" y="988"/>
                    <a:pt x="523" y="983"/>
                    <a:pt x="519" y="981"/>
                  </a:cubicBezTo>
                  <a:cubicBezTo>
                    <a:pt x="509" y="976"/>
                    <a:pt x="498" y="970"/>
                    <a:pt x="488" y="965"/>
                  </a:cubicBezTo>
                  <a:cubicBezTo>
                    <a:pt x="497" y="968"/>
                    <a:pt x="506" y="971"/>
                    <a:pt x="515" y="974"/>
                  </a:cubicBezTo>
                  <a:cubicBezTo>
                    <a:pt x="518" y="976"/>
                    <a:pt x="520" y="970"/>
                    <a:pt x="516" y="969"/>
                  </a:cubicBezTo>
                  <a:cubicBezTo>
                    <a:pt x="498" y="962"/>
                    <a:pt x="481" y="954"/>
                    <a:pt x="465" y="943"/>
                  </a:cubicBezTo>
                  <a:cubicBezTo>
                    <a:pt x="481" y="948"/>
                    <a:pt x="497" y="953"/>
                    <a:pt x="513" y="959"/>
                  </a:cubicBezTo>
                  <a:cubicBezTo>
                    <a:pt x="516" y="960"/>
                    <a:pt x="518" y="956"/>
                    <a:pt x="516" y="954"/>
                  </a:cubicBezTo>
                  <a:cubicBezTo>
                    <a:pt x="518" y="954"/>
                    <a:pt x="519" y="951"/>
                    <a:pt x="517" y="949"/>
                  </a:cubicBezTo>
                  <a:cubicBezTo>
                    <a:pt x="514" y="947"/>
                    <a:pt x="511" y="946"/>
                    <a:pt x="509" y="944"/>
                  </a:cubicBezTo>
                  <a:cubicBezTo>
                    <a:pt x="513" y="944"/>
                    <a:pt x="517" y="945"/>
                    <a:pt x="521" y="946"/>
                  </a:cubicBezTo>
                  <a:cubicBezTo>
                    <a:pt x="525" y="947"/>
                    <a:pt x="526" y="942"/>
                    <a:pt x="522" y="940"/>
                  </a:cubicBezTo>
                  <a:cubicBezTo>
                    <a:pt x="522" y="940"/>
                    <a:pt x="521" y="940"/>
                    <a:pt x="521" y="940"/>
                  </a:cubicBezTo>
                  <a:cubicBezTo>
                    <a:pt x="559" y="938"/>
                    <a:pt x="598" y="928"/>
                    <a:pt x="633" y="915"/>
                  </a:cubicBezTo>
                  <a:cubicBezTo>
                    <a:pt x="658" y="906"/>
                    <a:pt x="681" y="896"/>
                    <a:pt x="704" y="883"/>
                  </a:cubicBezTo>
                  <a:cubicBezTo>
                    <a:pt x="719" y="874"/>
                    <a:pt x="733" y="864"/>
                    <a:pt x="739" y="848"/>
                  </a:cubicBezTo>
                  <a:cubicBezTo>
                    <a:pt x="740" y="848"/>
                    <a:pt x="742" y="846"/>
                    <a:pt x="742" y="844"/>
                  </a:cubicBezTo>
                  <a:close/>
                  <a:moveTo>
                    <a:pt x="490" y="940"/>
                  </a:moveTo>
                  <a:cubicBezTo>
                    <a:pt x="492" y="940"/>
                    <a:pt x="493" y="941"/>
                    <a:pt x="495" y="941"/>
                  </a:cubicBezTo>
                  <a:cubicBezTo>
                    <a:pt x="495" y="941"/>
                    <a:pt x="496" y="942"/>
                    <a:pt x="496" y="943"/>
                  </a:cubicBezTo>
                  <a:cubicBezTo>
                    <a:pt x="496" y="943"/>
                    <a:pt x="497" y="943"/>
                    <a:pt x="497" y="943"/>
                  </a:cubicBezTo>
                  <a:cubicBezTo>
                    <a:pt x="494" y="942"/>
                    <a:pt x="492" y="941"/>
                    <a:pt x="490" y="940"/>
                  </a:cubicBezTo>
                  <a:close/>
                  <a:moveTo>
                    <a:pt x="648" y="895"/>
                  </a:moveTo>
                  <a:cubicBezTo>
                    <a:pt x="636" y="900"/>
                    <a:pt x="624" y="904"/>
                    <a:pt x="611" y="908"/>
                  </a:cubicBezTo>
                  <a:cubicBezTo>
                    <a:pt x="593" y="914"/>
                    <a:pt x="575" y="918"/>
                    <a:pt x="557" y="921"/>
                  </a:cubicBezTo>
                  <a:cubicBezTo>
                    <a:pt x="557" y="920"/>
                    <a:pt x="557" y="920"/>
                    <a:pt x="557" y="920"/>
                  </a:cubicBezTo>
                  <a:cubicBezTo>
                    <a:pt x="526" y="781"/>
                    <a:pt x="413" y="680"/>
                    <a:pt x="300" y="598"/>
                  </a:cubicBezTo>
                  <a:cubicBezTo>
                    <a:pt x="309" y="574"/>
                    <a:pt x="326" y="553"/>
                    <a:pt x="349" y="539"/>
                  </a:cubicBezTo>
                  <a:cubicBezTo>
                    <a:pt x="386" y="514"/>
                    <a:pt x="433" y="508"/>
                    <a:pt x="477" y="506"/>
                  </a:cubicBezTo>
                  <a:cubicBezTo>
                    <a:pt x="517" y="504"/>
                    <a:pt x="558" y="505"/>
                    <a:pt x="597" y="497"/>
                  </a:cubicBezTo>
                  <a:cubicBezTo>
                    <a:pt x="573" y="629"/>
                    <a:pt x="604" y="772"/>
                    <a:pt x="648" y="895"/>
                  </a:cubicBezTo>
                  <a:close/>
                  <a:moveTo>
                    <a:pt x="712" y="767"/>
                  </a:moveTo>
                  <a:cubicBezTo>
                    <a:pt x="719" y="789"/>
                    <a:pt x="731" y="812"/>
                    <a:pt x="729" y="836"/>
                  </a:cubicBezTo>
                  <a:cubicBezTo>
                    <a:pt x="729" y="836"/>
                    <a:pt x="729" y="837"/>
                    <a:pt x="729" y="837"/>
                  </a:cubicBezTo>
                  <a:cubicBezTo>
                    <a:pt x="726" y="861"/>
                    <a:pt x="697" y="872"/>
                    <a:pt x="678" y="881"/>
                  </a:cubicBezTo>
                  <a:cubicBezTo>
                    <a:pt x="671" y="885"/>
                    <a:pt x="664" y="888"/>
                    <a:pt x="657" y="891"/>
                  </a:cubicBezTo>
                  <a:cubicBezTo>
                    <a:pt x="630" y="801"/>
                    <a:pt x="604" y="709"/>
                    <a:pt x="602" y="614"/>
                  </a:cubicBezTo>
                  <a:cubicBezTo>
                    <a:pt x="601" y="573"/>
                    <a:pt x="604" y="533"/>
                    <a:pt x="612" y="494"/>
                  </a:cubicBezTo>
                  <a:cubicBezTo>
                    <a:pt x="638" y="488"/>
                    <a:pt x="681" y="473"/>
                    <a:pt x="673" y="440"/>
                  </a:cubicBezTo>
                  <a:cubicBezTo>
                    <a:pt x="672" y="433"/>
                    <a:pt x="663" y="435"/>
                    <a:pt x="662" y="441"/>
                  </a:cubicBezTo>
                  <a:cubicBezTo>
                    <a:pt x="660" y="465"/>
                    <a:pt x="636" y="474"/>
                    <a:pt x="615" y="480"/>
                  </a:cubicBezTo>
                  <a:cubicBezTo>
                    <a:pt x="625" y="437"/>
                    <a:pt x="641" y="396"/>
                    <a:pt x="664" y="357"/>
                  </a:cubicBezTo>
                  <a:cubicBezTo>
                    <a:pt x="668" y="351"/>
                    <a:pt x="658" y="345"/>
                    <a:pt x="654" y="351"/>
                  </a:cubicBezTo>
                  <a:cubicBezTo>
                    <a:pt x="628" y="393"/>
                    <a:pt x="610" y="437"/>
                    <a:pt x="600" y="484"/>
                  </a:cubicBezTo>
                  <a:cubicBezTo>
                    <a:pt x="581" y="488"/>
                    <a:pt x="560" y="490"/>
                    <a:pt x="540" y="491"/>
                  </a:cubicBezTo>
                  <a:cubicBezTo>
                    <a:pt x="498" y="493"/>
                    <a:pt x="454" y="492"/>
                    <a:pt x="412" y="501"/>
                  </a:cubicBezTo>
                  <a:cubicBezTo>
                    <a:pt x="364" y="510"/>
                    <a:pt x="308" y="543"/>
                    <a:pt x="289" y="590"/>
                  </a:cubicBezTo>
                  <a:cubicBezTo>
                    <a:pt x="279" y="582"/>
                    <a:pt x="268" y="575"/>
                    <a:pt x="257" y="567"/>
                  </a:cubicBezTo>
                  <a:cubicBezTo>
                    <a:pt x="250" y="563"/>
                    <a:pt x="244" y="574"/>
                    <a:pt x="251" y="579"/>
                  </a:cubicBezTo>
                  <a:cubicBezTo>
                    <a:pt x="262" y="587"/>
                    <a:pt x="274" y="595"/>
                    <a:pt x="285" y="603"/>
                  </a:cubicBezTo>
                  <a:cubicBezTo>
                    <a:pt x="283" y="616"/>
                    <a:pt x="283" y="629"/>
                    <a:pt x="286" y="643"/>
                  </a:cubicBezTo>
                  <a:cubicBezTo>
                    <a:pt x="287" y="648"/>
                    <a:pt x="294" y="647"/>
                    <a:pt x="294" y="642"/>
                  </a:cubicBezTo>
                  <a:cubicBezTo>
                    <a:pt x="293" y="631"/>
                    <a:pt x="294" y="621"/>
                    <a:pt x="296" y="611"/>
                  </a:cubicBezTo>
                  <a:cubicBezTo>
                    <a:pt x="346" y="648"/>
                    <a:pt x="394" y="686"/>
                    <a:pt x="435" y="731"/>
                  </a:cubicBezTo>
                  <a:cubicBezTo>
                    <a:pt x="486" y="787"/>
                    <a:pt x="524" y="850"/>
                    <a:pt x="546" y="922"/>
                  </a:cubicBezTo>
                  <a:cubicBezTo>
                    <a:pt x="522" y="926"/>
                    <a:pt x="497" y="928"/>
                    <a:pt x="473" y="931"/>
                  </a:cubicBezTo>
                  <a:cubicBezTo>
                    <a:pt x="465" y="910"/>
                    <a:pt x="458" y="889"/>
                    <a:pt x="450" y="869"/>
                  </a:cubicBezTo>
                  <a:cubicBezTo>
                    <a:pt x="444" y="852"/>
                    <a:pt x="439" y="835"/>
                    <a:pt x="428" y="821"/>
                  </a:cubicBezTo>
                  <a:cubicBezTo>
                    <a:pt x="418" y="810"/>
                    <a:pt x="403" y="803"/>
                    <a:pt x="389" y="798"/>
                  </a:cubicBezTo>
                  <a:cubicBezTo>
                    <a:pt x="370" y="790"/>
                    <a:pt x="351" y="783"/>
                    <a:pt x="333" y="774"/>
                  </a:cubicBezTo>
                  <a:cubicBezTo>
                    <a:pt x="264" y="742"/>
                    <a:pt x="199" y="698"/>
                    <a:pt x="147" y="642"/>
                  </a:cubicBezTo>
                  <a:cubicBezTo>
                    <a:pt x="44" y="529"/>
                    <a:pt x="0" y="349"/>
                    <a:pt x="93" y="216"/>
                  </a:cubicBezTo>
                  <a:cubicBezTo>
                    <a:pt x="117" y="183"/>
                    <a:pt x="148" y="154"/>
                    <a:pt x="181" y="129"/>
                  </a:cubicBezTo>
                  <a:cubicBezTo>
                    <a:pt x="214" y="103"/>
                    <a:pt x="249" y="79"/>
                    <a:pt x="287" y="60"/>
                  </a:cubicBezTo>
                  <a:cubicBezTo>
                    <a:pt x="367" y="19"/>
                    <a:pt x="460" y="8"/>
                    <a:pt x="549" y="16"/>
                  </a:cubicBezTo>
                  <a:cubicBezTo>
                    <a:pt x="715" y="31"/>
                    <a:pt x="839" y="202"/>
                    <a:pt x="851" y="360"/>
                  </a:cubicBezTo>
                  <a:cubicBezTo>
                    <a:pt x="858" y="451"/>
                    <a:pt x="831" y="543"/>
                    <a:pt x="774" y="615"/>
                  </a:cubicBezTo>
                  <a:cubicBezTo>
                    <a:pt x="750" y="644"/>
                    <a:pt x="721" y="674"/>
                    <a:pt x="711" y="712"/>
                  </a:cubicBezTo>
                  <a:cubicBezTo>
                    <a:pt x="706" y="730"/>
                    <a:pt x="707" y="748"/>
                    <a:pt x="712" y="7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23" name="Freeform 6"/>
            <p:cNvSpPr>
              <a:spLocks noEditPoints="1"/>
            </p:cNvSpPr>
            <p:nvPr/>
          </p:nvSpPr>
          <p:spPr bwMode="auto">
            <a:xfrm rot="1151545">
              <a:off x="3974511" y="2842440"/>
              <a:ext cx="722907" cy="510749"/>
            </a:xfrm>
            <a:custGeom>
              <a:avLst/>
              <a:gdLst>
                <a:gd name="T0" fmla="*/ 274 w 307"/>
                <a:gd name="T1" fmla="*/ 115 h 217"/>
                <a:gd name="T2" fmla="*/ 217 w 307"/>
                <a:gd name="T3" fmla="*/ 57 h 217"/>
                <a:gd name="T4" fmla="*/ 24 w 307"/>
                <a:gd name="T5" fmla="*/ 24 h 217"/>
                <a:gd name="T6" fmla="*/ 22 w 307"/>
                <a:gd name="T7" fmla="*/ 26 h 217"/>
                <a:gd name="T8" fmla="*/ 12 w 307"/>
                <a:gd name="T9" fmla="*/ 78 h 217"/>
                <a:gd name="T10" fmla="*/ 77 w 307"/>
                <a:gd name="T11" fmla="*/ 87 h 217"/>
                <a:gd name="T12" fmla="*/ 229 w 307"/>
                <a:gd name="T13" fmla="*/ 143 h 217"/>
                <a:gd name="T14" fmla="*/ 252 w 307"/>
                <a:gd name="T15" fmla="*/ 177 h 217"/>
                <a:gd name="T16" fmla="*/ 274 w 307"/>
                <a:gd name="T17" fmla="*/ 208 h 217"/>
                <a:gd name="T18" fmla="*/ 306 w 307"/>
                <a:gd name="T19" fmla="*/ 184 h 217"/>
                <a:gd name="T20" fmla="*/ 274 w 307"/>
                <a:gd name="T21" fmla="*/ 115 h 217"/>
                <a:gd name="T22" fmla="*/ 293 w 307"/>
                <a:gd name="T23" fmla="*/ 194 h 217"/>
                <a:gd name="T24" fmla="*/ 274 w 307"/>
                <a:gd name="T25" fmla="*/ 193 h 217"/>
                <a:gd name="T26" fmla="*/ 268 w 307"/>
                <a:gd name="T27" fmla="*/ 183 h 217"/>
                <a:gd name="T28" fmla="*/ 237 w 307"/>
                <a:gd name="T29" fmla="*/ 135 h 217"/>
                <a:gd name="T30" fmla="*/ 140 w 307"/>
                <a:gd name="T31" fmla="*/ 78 h 217"/>
                <a:gd name="T32" fmla="*/ 78 w 307"/>
                <a:gd name="T33" fmla="*/ 74 h 217"/>
                <a:gd name="T34" fmla="*/ 33 w 307"/>
                <a:gd name="T35" fmla="*/ 79 h 217"/>
                <a:gd name="T36" fmla="*/ 33 w 307"/>
                <a:gd name="T37" fmla="*/ 34 h 217"/>
                <a:gd name="T38" fmla="*/ 36 w 307"/>
                <a:gd name="T39" fmla="*/ 30 h 217"/>
                <a:gd name="T40" fmla="*/ 277 w 307"/>
                <a:gd name="T41" fmla="*/ 144 h 217"/>
                <a:gd name="T42" fmla="*/ 292 w 307"/>
                <a:gd name="T43" fmla="*/ 174 h 217"/>
                <a:gd name="T44" fmla="*/ 294 w 307"/>
                <a:gd name="T45" fmla="*/ 188 h 217"/>
                <a:gd name="T46" fmla="*/ 293 w 307"/>
                <a:gd name="T47" fmla="*/ 19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7" h="217">
                  <a:moveTo>
                    <a:pt x="274" y="115"/>
                  </a:moveTo>
                  <a:cubicBezTo>
                    <a:pt x="258" y="93"/>
                    <a:pt x="239" y="73"/>
                    <a:pt x="217" y="57"/>
                  </a:cubicBezTo>
                  <a:cubicBezTo>
                    <a:pt x="162" y="16"/>
                    <a:pt x="89" y="0"/>
                    <a:pt x="24" y="24"/>
                  </a:cubicBezTo>
                  <a:cubicBezTo>
                    <a:pt x="23" y="24"/>
                    <a:pt x="22" y="25"/>
                    <a:pt x="22" y="26"/>
                  </a:cubicBezTo>
                  <a:cubicBezTo>
                    <a:pt x="5" y="38"/>
                    <a:pt x="0" y="60"/>
                    <a:pt x="12" y="78"/>
                  </a:cubicBezTo>
                  <a:cubicBezTo>
                    <a:pt x="28" y="100"/>
                    <a:pt x="54" y="91"/>
                    <a:pt x="77" y="87"/>
                  </a:cubicBezTo>
                  <a:cubicBezTo>
                    <a:pt x="132" y="78"/>
                    <a:pt x="191" y="101"/>
                    <a:pt x="229" y="143"/>
                  </a:cubicBezTo>
                  <a:cubicBezTo>
                    <a:pt x="238" y="153"/>
                    <a:pt x="245" y="165"/>
                    <a:pt x="252" y="177"/>
                  </a:cubicBezTo>
                  <a:cubicBezTo>
                    <a:pt x="257" y="189"/>
                    <a:pt x="262" y="202"/>
                    <a:pt x="274" y="208"/>
                  </a:cubicBezTo>
                  <a:cubicBezTo>
                    <a:pt x="293" y="217"/>
                    <a:pt x="307" y="202"/>
                    <a:pt x="306" y="184"/>
                  </a:cubicBezTo>
                  <a:cubicBezTo>
                    <a:pt x="305" y="160"/>
                    <a:pt x="287" y="134"/>
                    <a:pt x="274" y="115"/>
                  </a:cubicBezTo>
                  <a:close/>
                  <a:moveTo>
                    <a:pt x="293" y="194"/>
                  </a:moveTo>
                  <a:cubicBezTo>
                    <a:pt x="286" y="194"/>
                    <a:pt x="280" y="194"/>
                    <a:pt x="274" y="193"/>
                  </a:cubicBezTo>
                  <a:cubicBezTo>
                    <a:pt x="272" y="191"/>
                    <a:pt x="269" y="186"/>
                    <a:pt x="268" y="183"/>
                  </a:cubicBezTo>
                  <a:cubicBezTo>
                    <a:pt x="259" y="166"/>
                    <a:pt x="250" y="149"/>
                    <a:pt x="237" y="135"/>
                  </a:cubicBezTo>
                  <a:cubicBezTo>
                    <a:pt x="212" y="106"/>
                    <a:pt x="177" y="86"/>
                    <a:pt x="140" y="78"/>
                  </a:cubicBezTo>
                  <a:cubicBezTo>
                    <a:pt x="120" y="73"/>
                    <a:pt x="99" y="72"/>
                    <a:pt x="78" y="74"/>
                  </a:cubicBezTo>
                  <a:cubicBezTo>
                    <a:pt x="64" y="76"/>
                    <a:pt x="47" y="84"/>
                    <a:pt x="33" y="79"/>
                  </a:cubicBezTo>
                  <a:cubicBezTo>
                    <a:pt x="12" y="71"/>
                    <a:pt x="15" y="43"/>
                    <a:pt x="33" y="34"/>
                  </a:cubicBezTo>
                  <a:cubicBezTo>
                    <a:pt x="35" y="33"/>
                    <a:pt x="36" y="31"/>
                    <a:pt x="36" y="30"/>
                  </a:cubicBezTo>
                  <a:cubicBezTo>
                    <a:pt x="133" y="9"/>
                    <a:pt x="227" y="59"/>
                    <a:pt x="277" y="144"/>
                  </a:cubicBezTo>
                  <a:cubicBezTo>
                    <a:pt x="282" y="153"/>
                    <a:pt x="289" y="164"/>
                    <a:pt x="292" y="174"/>
                  </a:cubicBezTo>
                  <a:cubicBezTo>
                    <a:pt x="293" y="179"/>
                    <a:pt x="294" y="183"/>
                    <a:pt x="294" y="188"/>
                  </a:cubicBezTo>
                  <a:lnTo>
                    <a:pt x="293" y="1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24" name="Freeform 7"/>
            <p:cNvSpPr/>
            <p:nvPr/>
          </p:nvSpPr>
          <p:spPr bwMode="auto">
            <a:xfrm rot="1151545">
              <a:off x="3063553" y="4354641"/>
              <a:ext cx="113375" cy="199810"/>
            </a:xfrm>
            <a:custGeom>
              <a:avLst/>
              <a:gdLst>
                <a:gd name="T0" fmla="*/ 37 w 48"/>
                <a:gd name="T1" fmla="*/ 5 h 85"/>
                <a:gd name="T2" fmla="*/ 21 w 48"/>
                <a:gd name="T3" fmla="*/ 41 h 85"/>
                <a:gd name="T4" fmla="*/ 13 w 48"/>
                <a:gd name="T5" fmla="*/ 58 h 85"/>
                <a:gd name="T6" fmla="*/ 7 w 48"/>
                <a:gd name="T7" fmla="*/ 71 h 85"/>
                <a:gd name="T8" fmla="*/ 4 w 48"/>
                <a:gd name="T9" fmla="*/ 72 h 85"/>
                <a:gd name="T10" fmla="*/ 2 w 48"/>
                <a:gd name="T11" fmla="*/ 80 h 85"/>
                <a:gd name="T12" fmla="*/ 9 w 48"/>
                <a:gd name="T13" fmla="*/ 85 h 85"/>
                <a:gd name="T14" fmla="*/ 28 w 48"/>
                <a:gd name="T15" fmla="*/ 54 h 85"/>
                <a:gd name="T16" fmla="*/ 46 w 48"/>
                <a:gd name="T17" fmla="*/ 9 h 85"/>
                <a:gd name="T18" fmla="*/ 37 w 48"/>
                <a:gd name="T19"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85">
                  <a:moveTo>
                    <a:pt x="37" y="5"/>
                  </a:moveTo>
                  <a:cubicBezTo>
                    <a:pt x="32" y="17"/>
                    <a:pt x="27" y="29"/>
                    <a:pt x="21" y="41"/>
                  </a:cubicBezTo>
                  <a:cubicBezTo>
                    <a:pt x="18" y="46"/>
                    <a:pt x="16" y="52"/>
                    <a:pt x="13" y="58"/>
                  </a:cubicBezTo>
                  <a:cubicBezTo>
                    <a:pt x="12" y="61"/>
                    <a:pt x="10" y="67"/>
                    <a:pt x="7" y="71"/>
                  </a:cubicBezTo>
                  <a:cubicBezTo>
                    <a:pt x="6" y="71"/>
                    <a:pt x="4" y="71"/>
                    <a:pt x="4" y="72"/>
                  </a:cubicBezTo>
                  <a:cubicBezTo>
                    <a:pt x="1" y="75"/>
                    <a:pt x="0" y="77"/>
                    <a:pt x="2" y="80"/>
                  </a:cubicBezTo>
                  <a:cubicBezTo>
                    <a:pt x="3" y="84"/>
                    <a:pt x="6" y="85"/>
                    <a:pt x="9" y="85"/>
                  </a:cubicBezTo>
                  <a:cubicBezTo>
                    <a:pt x="21" y="82"/>
                    <a:pt x="24" y="64"/>
                    <a:pt x="28" y="54"/>
                  </a:cubicBezTo>
                  <a:cubicBezTo>
                    <a:pt x="35" y="39"/>
                    <a:pt x="41" y="24"/>
                    <a:pt x="46" y="9"/>
                  </a:cubicBezTo>
                  <a:cubicBezTo>
                    <a:pt x="48" y="3"/>
                    <a:pt x="40" y="0"/>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25" name="Freeform 8"/>
            <p:cNvSpPr/>
            <p:nvPr/>
          </p:nvSpPr>
          <p:spPr bwMode="auto">
            <a:xfrm rot="1151545">
              <a:off x="2754700" y="4077251"/>
              <a:ext cx="145928" cy="171747"/>
            </a:xfrm>
            <a:custGeom>
              <a:avLst/>
              <a:gdLst>
                <a:gd name="T0" fmla="*/ 54 w 62"/>
                <a:gd name="T1" fmla="*/ 3 h 73"/>
                <a:gd name="T2" fmla="*/ 4 w 62"/>
                <a:gd name="T3" fmla="*/ 60 h 73"/>
                <a:gd name="T4" fmla="*/ 14 w 62"/>
                <a:gd name="T5" fmla="*/ 66 h 73"/>
                <a:gd name="T6" fmla="*/ 14 w 62"/>
                <a:gd name="T7" fmla="*/ 66 h 73"/>
                <a:gd name="T8" fmla="*/ 59 w 62"/>
                <a:gd name="T9" fmla="*/ 9 h 73"/>
                <a:gd name="T10" fmla="*/ 54 w 62"/>
                <a:gd name="T11" fmla="*/ 3 h 73"/>
              </a:gdLst>
              <a:ahLst/>
              <a:cxnLst>
                <a:cxn ang="0">
                  <a:pos x="T0" y="T1"/>
                </a:cxn>
                <a:cxn ang="0">
                  <a:pos x="T2" y="T3"/>
                </a:cxn>
                <a:cxn ang="0">
                  <a:pos x="T4" y="T5"/>
                </a:cxn>
                <a:cxn ang="0">
                  <a:pos x="T6" y="T7"/>
                </a:cxn>
                <a:cxn ang="0">
                  <a:pos x="T8" y="T9"/>
                </a:cxn>
                <a:cxn ang="0">
                  <a:pos x="T10" y="T11"/>
                </a:cxn>
              </a:cxnLst>
              <a:rect l="0" t="0" r="r" b="b"/>
              <a:pathLst>
                <a:path w="62" h="73">
                  <a:moveTo>
                    <a:pt x="54" y="3"/>
                  </a:moveTo>
                  <a:cubicBezTo>
                    <a:pt x="32" y="17"/>
                    <a:pt x="15" y="37"/>
                    <a:pt x="4" y="60"/>
                  </a:cubicBezTo>
                  <a:cubicBezTo>
                    <a:pt x="0" y="68"/>
                    <a:pt x="10" y="73"/>
                    <a:pt x="14" y="66"/>
                  </a:cubicBezTo>
                  <a:cubicBezTo>
                    <a:pt x="14" y="66"/>
                    <a:pt x="14" y="66"/>
                    <a:pt x="14" y="66"/>
                  </a:cubicBezTo>
                  <a:cubicBezTo>
                    <a:pt x="25" y="44"/>
                    <a:pt x="40" y="26"/>
                    <a:pt x="59" y="9"/>
                  </a:cubicBezTo>
                  <a:cubicBezTo>
                    <a:pt x="62" y="6"/>
                    <a:pt x="58" y="0"/>
                    <a:pt x="5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0" name="Freeform 9"/>
            <p:cNvSpPr/>
            <p:nvPr/>
          </p:nvSpPr>
          <p:spPr bwMode="auto">
            <a:xfrm rot="1151545">
              <a:off x="2517835" y="3557548"/>
              <a:ext cx="179604" cy="98782"/>
            </a:xfrm>
            <a:custGeom>
              <a:avLst/>
              <a:gdLst>
                <a:gd name="T0" fmla="*/ 68 w 76"/>
                <a:gd name="T1" fmla="*/ 2 h 42"/>
                <a:gd name="T2" fmla="*/ 36 w 76"/>
                <a:gd name="T3" fmla="*/ 20 h 42"/>
                <a:gd name="T4" fmla="*/ 3 w 76"/>
                <a:gd name="T5" fmla="*/ 34 h 42"/>
                <a:gd name="T6" fmla="*/ 6 w 76"/>
                <a:gd name="T7" fmla="*/ 42 h 42"/>
                <a:gd name="T8" fmla="*/ 40 w 76"/>
                <a:gd name="T9" fmla="*/ 30 h 42"/>
                <a:gd name="T10" fmla="*/ 73 w 76"/>
                <a:gd name="T11" fmla="*/ 9 h 42"/>
                <a:gd name="T12" fmla="*/ 68 w 76"/>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76" h="42">
                  <a:moveTo>
                    <a:pt x="68" y="2"/>
                  </a:moveTo>
                  <a:cubicBezTo>
                    <a:pt x="57" y="8"/>
                    <a:pt x="47" y="15"/>
                    <a:pt x="36" y="20"/>
                  </a:cubicBezTo>
                  <a:cubicBezTo>
                    <a:pt x="26" y="25"/>
                    <a:pt x="13" y="27"/>
                    <a:pt x="3" y="34"/>
                  </a:cubicBezTo>
                  <a:cubicBezTo>
                    <a:pt x="0" y="36"/>
                    <a:pt x="1" y="42"/>
                    <a:pt x="6" y="42"/>
                  </a:cubicBezTo>
                  <a:cubicBezTo>
                    <a:pt x="17" y="42"/>
                    <a:pt x="29" y="35"/>
                    <a:pt x="40" y="30"/>
                  </a:cubicBezTo>
                  <a:cubicBezTo>
                    <a:pt x="51" y="24"/>
                    <a:pt x="63" y="17"/>
                    <a:pt x="73" y="9"/>
                  </a:cubicBezTo>
                  <a:cubicBezTo>
                    <a:pt x="76" y="6"/>
                    <a:pt x="72" y="0"/>
                    <a:pt x="6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1" name="Freeform 10"/>
            <p:cNvSpPr/>
            <p:nvPr/>
          </p:nvSpPr>
          <p:spPr bwMode="auto">
            <a:xfrm rot="1151545">
              <a:off x="2595274" y="2959364"/>
              <a:ext cx="209912" cy="42656"/>
            </a:xfrm>
            <a:custGeom>
              <a:avLst/>
              <a:gdLst>
                <a:gd name="T0" fmla="*/ 84 w 89"/>
                <a:gd name="T1" fmla="*/ 5 h 18"/>
                <a:gd name="T2" fmla="*/ 21 w 89"/>
                <a:gd name="T3" fmla="*/ 5 h 18"/>
                <a:gd name="T4" fmla="*/ 14 w 89"/>
                <a:gd name="T5" fmla="*/ 2 h 18"/>
                <a:gd name="T6" fmla="*/ 5 w 89"/>
                <a:gd name="T7" fmla="*/ 7 h 18"/>
                <a:gd name="T8" fmla="*/ 8 w 89"/>
                <a:gd name="T9" fmla="*/ 17 h 18"/>
                <a:gd name="T10" fmla="*/ 84 w 89"/>
                <a:gd name="T11" fmla="*/ 13 h 18"/>
                <a:gd name="T12" fmla="*/ 84 w 89"/>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89" h="18">
                  <a:moveTo>
                    <a:pt x="84" y="5"/>
                  </a:moveTo>
                  <a:cubicBezTo>
                    <a:pt x="63" y="4"/>
                    <a:pt x="42" y="5"/>
                    <a:pt x="21" y="5"/>
                  </a:cubicBezTo>
                  <a:cubicBezTo>
                    <a:pt x="20" y="3"/>
                    <a:pt x="17" y="0"/>
                    <a:pt x="14" y="2"/>
                  </a:cubicBezTo>
                  <a:cubicBezTo>
                    <a:pt x="11" y="3"/>
                    <a:pt x="8" y="5"/>
                    <a:pt x="5" y="7"/>
                  </a:cubicBezTo>
                  <a:cubicBezTo>
                    <a:pt x="0" y="9"/>
                    <a:pt x="2" y="18"/>
                    <a:pt x="8" y="17"/>
                  </a:cubicBezTo>
                  <a:cubicBezTo>
                    <a:pt x="33" y="16"/>
                    <a:pt x="59" y="16"/>
                    <a:pt x="84" y="13"/>
                  </a:cubicBezTo>
                  <a:cubicBezTo>
                    <a:pt x="88" y="12"/>
                    <a:pt x="89" y="5"/>
                    <a:pt x="8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2" name="Freeform 11"/>
            <p:cNvSpPr/>
            <p:nvPr/>
          </p:nvSpPr>
          <p:spPr bwMode="auto">
            <a:xfrm rot="1151545">
              <a:off x="3041449" y="2521058"/>
              <a:ext cx="148173" cy="148173"/>
            </a:xfrm>
            <a:custGeom>
              <a:avLst/>
              <a:gdLst>
                <a:gd name="T0" fmla="*/ 59 w 63"/>
                <a:gd name="T1" fmla="*/ 53 h 63"/>
                <a:gd name="T2" fmla="*/ 33 w 63"/>
                <a:gd name="T3" fmla="*/ 26 h 63"/>
                <a:gd name="T4" fmla="*/ 8 w 63"/>
                <a:gd name="T5" fmla="*/ 2 h 63"/>
                <a:gd name="T6" fmla="*/ 2 w 63"/>
                <a:gd name="T7" fmla="*/ 8 h 63"/>
                <a:gd name="T8" fmla="*/ 26 w 63"/>
                <a:gd name="T9" fmla="*/ 34 h 63"/>
                <a:gd name="T10" fmla="*/ 53 w 63"/>
                <a:gd name="T11" fmla="*/ 60 h 63"/>
                <a:gd name="T12" fmla="*/ 59 w 63"/>
                <a:gd name="T13" fmla="*/ 53 h 63"/>
              </a:gdLst>
              <a:ahLst/>
              <a:cxnLst>
                <a:cxn ang="0">
                  <a:pos x="T0" y="T1"/>
                </a:cxn>
                <a:cxn ang="0">
                  <a:pos x="T2" y="T3"/>
                </a:cxn>
                <a:cxn ang="0">
                  <a:pos x="T4" y="T5"/>
                </a:cxn>
                <a:cxn ang="0">
                  <a:pos x="T6" y="T7"/>
                </a:cxn>
                <a:cxn ang="0">
                  <a:pos x="T8" y="T9"/>
                </a:cxn>
                <a:cxn ang="0">
                  <a:pos x="T10" y="T11"/>
                </a:cxn>
                <a:cxn ang="0">
                  <a:pos x="T12" y="T13"/>
                </a:cxn>
              </a:cxnLst>
              <a:rect l="0" t="0" r="r" b="b"/>
              <a:pathLst>
                <a:path w="63" h="63">
                  <a:moveTo>
                    <a:pt x="59" y="53"/>
                  </a:moveTo>
                  <a:cubicBezTo>
                    <a:pt x="51" y="44"/>
                    <a:pt x="42" y="35"/>
                    <a:pt x="33" y="26"/>
                  </a:cubicBezTo>
                  <a:cubicBezTo>
                    <a:pt x="26" y="18"/>
                    <a:pt x="18" y="6"/>
                    <a:pt x="8" y="2"/>
                  </a:cubicBezTo>
                  <a:cubicBezTo>
                    <a:pt x="4" y="0"/>
                    <a:pt x="0" y="4"/>
                    <a:pt x="2" y="8"/>
                  </a:cubicBezTo>
                  <a:cubicBezTo>
                    <a:pt x="6" y="18"/>
                    <a:pt x="18" y="26"/>
                    <a:pt x="26" y="34"/>
                  </a:cubicBezTo>
                  <a:cubicBezTo>
                    <a:pt x="35" y="42"/>
                    <a:pt x="43" y="51"/>
                    <a:pt x="53" y="60"/>
                  </a:cubicBezTo>
                  <a:cubicBezTo>
                    <a:pt x="57" y="63"/>
                    <a:pt x="63" y="58"/>
                    <a:pt x="59"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3" name="Freeform 12"/>
            <p:cNvSpPr/>
            <p:nvPr/>
          </p:nvSpPr>
          <p:spPr bwMode="auto">
            <a:xfrm rot="1151545">
              <a:off x="3603510" y="2308568"/>
              <a:ext cx="89802" cy="195320"/>
            </a:xfrm>
            <a:custGeom>
              <a:avLst/>
              <a:gdLst>
                <a:gd name="T0" fmla="*/ 36 w 38"/>
                <a:gd name="T1" fmla="*/ 74 h 83"/>
                <a:gd name="T2" fmla="*/ 23 w 38"/>
                <a:gd name="T3" fmla="*/ 36 h 83"/>
                <a:gd name="T4" fmla="*/ 9 w 38"/>
                <a:gd name="T5" fmla="*/ 3 h 83"/>
                <a:gd name="T6" fmla="*/ 1 w 38"/>
                <a:gd name="T7" fmla="*/ 5 h 83"/>
                <a:gd name="T8" fmla="*/ 13 w 38"/>
                <a:gd name="T9" fmla="*/ 42 h 83"/>
                <a:gd name="T10" fmla="*/ 27 w 38"/>
                <a:gd name="T11" fmla="*/ 78 h 83"/>
                <a:gd name="T12" fmla="*/ 36 w 38"/>
                <a:gd name="T13" fmla="*/ 74 h 83"/>
              </a:gdLst>
              <a:ahLst/>
              <a:cxnLst>
                <a:cxn ang="0">
                  <a:pos x="T0" y="T1"/>
                </a:cxn>
                <a:cxn ang="0">
                  <a:pos x="T2" y="T3"/>
                </a:cxn>
                <a:cxn ang="0">
                  <a:pos x="T4" y="T5"/>
                </a:cxn>
                <a:cxn ang="0">
                  <a:pos x="T6" y="T7"/>
                </a:cxn>
                <a:cxn ang="0">
                  <a:pos x="T8" y="T9"/>
                </a:cxn>
                <a:cxn ang="0">
                  <a:pos x="T10" y="T11"/>
                </a:cxn>
                <a:cxn ang="0">
                  <a:pos x="T12" y="T13"/>
                </a:cxn>
              </a:cxnLst>
              <a:rect l="0" t="0" r="r" b="b"/>
              <a:pathLst>
                <a:path w="38" h="83">
                  <a:moveTo>
                    <a:pt x="36" y="74"/>
                  </a:moveTo>
                  <a:cubicBezTo>
                    <a:pt x="32" y="61"/>
                    <a:pt x="28" y="49"/>
                    <a:pt x="23" y="36"/>
                  </a:cubicBezTo>
                  <a:cubicBezTo>
                    <a:pt x="19" y="25"/>
                    <a:pt x="16" y="13"/>
                    <a:pt x="9" y="3"/>
                  </a:cubicBezTo>
                  <a:cubicBezTo>
                    <a:pt x="7" y="0"/>
                    <a:pt x="0" y="1"/>
                    <a:pt x="1" y="5"/>
                  </a:cubicBezTo>
                  <a:cubicBezTo>
                    <a:pt x="2" y="18"/>
                    <a:pt x="9" y="30"/>
                    <a:pt x="13" y="42"/>
                  </a:cubicBezTo>
                  <a:cubicBezTo>
                    <a:pt x="18" y="54"/>
                    <a:pt x="22" y="66"/>
                    <a:pt x="27" y="78"/>
                  </a:cubicBezTo>
                  <a:cubicBezTo>
                    <a:pt x="30" y="83"/>
                    <a:pt x="38" y="79"/>
                    <a:pt x="36"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4" name="Freeform 13"/>
            <p:cNvSpPr/>
            <p:nvPr/>
          </p:nvSpPr>
          <p:spPr bwMode="auto">
            <a:xfrm rot="1151545">
              <a:off x="4248554" y="2394434"/>
              <a:ext cx="75209" cy="214403"/>
            </a:xfrm>
            <a:custGeom>
              <a:avLst/>
              <a:gdLst>
                <a:gd name="T0" fmla="*/ 25 w 32"/>
                <a:gd name="T1" fmla="*/ 3 h 91"/>
                <a:gd name="T2" fmla="*/ 13 w 32"/>
                <a:gd name="T3" fmla="*/ 41 h 91"/>
                <a:gd name="T4" fmla="*/ 2 w 32"/>
                <a:gd name="T5" fmla="*/ 84 h 91"/>
                <a:gd name="T6" fmla="*/ 9 w 32"/>
                <a:gd name="T7" fmla="*/ 86 h 91"/>
                <a:gd name="T8" fmla="*/ 22 w 32"/>
                <a:gd name="T9" fmla="*/ 43 h 91"/>
                <a:gd name="T10" fmla="*/ 32 w 32"/>
                <a:gd name="T11" fmla="*/ 5 h 91"/>
                <a:gd name="T12" fmla="*/ 25 w 32"/>
                <a:gd name="T13" fmla="*/ 3 h 91"/>
              </a:gdLst>
              <a:ahLst/>
              <a:cxnLst>
                <a:cxn ang="0">
                  <a:pos x="T0" y="T1"/>
                </a:cxn>
                <a:cxn ang="0">
                  <a:pos x="T2" y="T3"/>
                </a:cxn>
                <a:cxn ang="0">
                  <a:pos x="T4" y="T5"/>
                </a:cxn>
                <a:cxn ang="0">
                  <a:pos x="T6" y="T7"/>
                </a:cxn>
                <a:cxn ang="0">
                  <a:pos x="T8" y="T9"/>
                </a:cxn>
                <a:cxn ang="0">
                  <a:pos x="T10" y="T11"/>
                </a:cxn>
                <a:cxn ang="0">
                  <a:pos x="T12" y="T13"/>
                </a:cxn>
              </a:cxnLst>
              <a:rect l="0" t="0" r="r" b="b"/>
              <a:pathLst>
                <a:path w="32" h="91">
                  <a:moveTo>
                    <a:pt x="25" y="3"/>
                  </a:moveTo>
                  <a:cubicBezTo>
                    <a:pt x="18" y="14"/>
                    <a:pt x="16" y="28"/>
                    <a:pt x="13" y="41"/>
                  </a:cubicBezTo>
                  <a:cubicBezTo>
                    <a:pt x="9" y="55"/>
                    <a:pt x="5" y="69"/>
                    <a:pt x="2" y="84"/>
                  </a:cubicBezTo>
                  <a:cubicBezTo>
                    <a:pt x="0" y="89"/>
                    <a:pt x="8" y="91"/>
                    <a:pt x="9" y="86"/>
                  </a:cubicBezTo>
                  <a:cubicBezTo>
                    <a:pt x="14" y="72"/>
                    <a:pt x="18" y="58"/>
                    <a:pt x="22" y="43"/>
                  </a:cubicBezTo>
                  <a:cubicBezTo>
                    <a:pt x="26" y="31"/>
                    <a:pt x="32" y="18"/>
                    <a:pt x="32" y="5"/>
                  </a:cubicBezTo>
                  <a:cubicBezTo>
                    <a:pt x="32" y="1"/>
                    <a:pt x="27" y="0"/>
                    <a:pt x="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5" name="Freeform 14"/>
            <p:cNvSpPr/>
            <p:nvPr/>
          </p:nvSpPr>
          <p:spPr bwMode="auto">
            <a:xfrm rot="1151545">
              <a:off x="4747175" y="2788084"/>
              <a:ext cx="143683" cy="179604"/>
            </a:xfrm>
            <a:custGeom>
              <a:avLst/>
              <a:gdLst>
                <a:gd name="T0" fmla="*/ 53 w 61"/>
                <a:gd name="T1" fmla="*/ 2 h 76"/>
                <a:gd name="T2" fmla="*/ 25 w 61"/>
                <a:gd name="T3" fmla="*/ 34 h 76"/>
                <a:gd name="T4" fmla="*/ 1 w 61"/>
                <a:gd name="T5" fmla="*/ 69 h 76"/>
                <a:gd name="T6" fmla="*/ 6 w 61"/>
                <a:gd name="T7" fmla="*/ 74 h 76"/>
                <a:gd name="T8" fmla="*/ 33 w 61"/>
                <a:gd name="T9" fmla="*/ 39 h 76"/>
                <a:gd name="T10" fmla="*/ 59 w 61"/>
                <a:gd name="T11" fmla="*/ 8 h 76"/>
                <a:gd name="T12" fmla="*/ 53 w 61"/>
                <a:gd name="T13" fmla="*/ 2 h 76"/>
              </a:gdLst>
              <a:ahLst/>
              <a:cxnLst>
                <a:cxn ang="0">
                  <a:pos x="T0" y="T1"/>
                </a:cxn>
                <a:cxn ang="0">
                  <a:pos x="T2" y="T3"/>
                </a:cxn>
                <a:cxn ang="0">
                  <a:pos x="T4" y="T5"/>
                </a:cxn>
                <a:cxn ang="0">
                  <a:pos x="T6" y="T7"/>
                </a:cxn>
                <a:cxn ang="0">
                  <a:pos x="T8" y="T9"/>
                </a:cxn>
                <a:cxn ang="0">
                  <a:pos x="T10" y="T11"/>
                </a:cxn>
                <a:cxn ang="0">
                  <a:pos x="T12" y="T13"/>
                </a:cxn>
              </a:cxnLst>
              <a:rect l="0" t="0" r="r" b="b"/>
              <a:pathLst>
                <a:path w="61" h="76">
                  <a:moveTo>
                    <a:pt x="53" y="2"/>
                  </a:moveTo>
                  <a:cubicBezTo>
                    <a:pt x="42" y="11"/>
                    <a:pt x="33" y="23"/>
                    <a:pt x="25" y="34"/>
                  </a:cubicBezTo>
                  <a:cubicBezTo>
                    <a:pt x="16" y="45"/>
                    <a:pt x="7" y="57"/>
                    <a:pt x="1" y="69"/>
                  </a:cubicBezTo>
                  <a:cubicBezTo>
                    <a:pt x="0" y="73"/>
                    <a:pt x="3" y="76"/>
                    <a:pt x="6" y="74"/>
                  </a:cubicBezTo>
                  <a:cubicBezTo>
                    <a:pt x="16" y="63"/>
                    <a:pt x="24" y="51"/>
                    <a:pt x="33" y="39"/>
                  </a:cubicBezTo>
                  <a:cubicBezTo>
                    <a:pt x="42" y="29"/>
                    <a:pt x="52" y="19"/>
                    <a:pt x="59" y="8"/>
                  </a:cubicBezTo>
                  <a:cubicBezTo>
                    <a:pt x="61" y="5"/>
                    <a:pt x="57"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6" name="Freeform 15"/>
            <p:cNvSpPr/>
            <p:nvPr/>
          </p:nvSpPr>
          <p:spPr bwMode="auto">
            <a:xfrm rot="1151545">
              <a:off x="4934489" y="3378619"/>
              <a:ext cx="193075" cy="88680"/>
            </a:xfrm>
            <a:custGeom>
              <a:avLst/>
              <a:gdLst>
                <a:gd name="T0" fmla="*/ 77 w 82"/>
                <a:gd name="T1" fmla="*/ 2 h 38"/>
                <a:gd name="T2" fmla="*/ 38 w 82"/>
                <a:gd name="T3" fmla="*/ 12 h 38"/>
                <a:gd name="T4" fmla="*/ 3 w 82"/>
                <a:gd name="T5" fmla="*/ 32 h 38"/>
                <a:gd name="T6" fmla="*/ 7 w 82"/>
                <a:gd name="T7" fmla="*/ 37 h 38"/>
                <a:gd name="T8" fmla="*/ 45 w 82"/>
                <a:gd name="T9" fmla="*/ 19 h 38"/>
                <a:gd name="T10" fmla="*/ 78 w 82"/>
                <a:gd name="T11" fmla="*/ 9 h 38"/>
                <a:gd name="T12" fmla="*/ 77 w 82"/>
                <a:gd name="T13" fmla="*/ 2 h 38"/>
              </a:gdLst>
              <a:ahLst/>
              <a:cxnLst>
                <a:cxn ang="0">
                  <a:pos x="T0" y="T1"/>
                </a:cxn>
                <a:cxn ang="0">
                  <a:pos x="T2" y="T3"/>
                </a:cxn>
                <a:cxn ang="0">
                  <a:pos x="T4" y="T5"/>
                </a:cxn>
                <a:cxn ang="0">
                  <a:pos x="T6" y="T7"/>
                </a:cxn>
                <a:cxn ang="0">
                  <a:pos x="T8" y="T9"/>
                </a:cxn>
                <a:cxn ang="0">
                  <a:pos x="T10" y="T11"/>
                </a:cxn>
                <a:cxn ang="0">
                  <a:pos x="T12" y="T13"/>
                </a:cxn>
              </a:cxnLst>
              <a:rect l="0" t="0" r="r" b="b"/>
              <a:pathLst>
                <a:path w="82" h="38">
                  <a:moveTo>
                    <a:pt x="77" y="2"/>
                  </a:moveTo>
                  <a:cubicBezTo>
                    <a:pt x="64" y="0"/>
                    <a:pt x="49" y="7"/>
                    <a:pt x="38" y="12"/>
                  </a:cubicBezTo>
                  <a:cubicBezTo>
                    <a:pt x="25" y="17"/>
                    <a:pt x="13" y="23"/>
                    <a:pt x="3" y="32"/>
                  </a:cubicBezTo>
                  <a:cubicBezTo>
                    <a:pt x="0" y="34"/>
                    <a:pt x="4" y="38"/>
                    <a:pt x="7" y="37"/>
                  </a:cubicBezTo>
                  <a:cubicBezTo>
                    <a:pt x="20" y="31"/>
                    <a:pt x="32" y="23"/>
                    <a:pt x="45" y="19"/>
                  </a:cubicBezTo>
                  <a:cubicBezTo>
                    <a:pt x="56" y="15"/>
                    <a:pt x="68" y="14"/>
                    <a:pt x="78" y="9"/>
                  </a:cubicBezTo>
                  <a:cubicBezTo>
                    <a:pt x="82" y="7"/>
                    <a:pt x="80" y="2"/>
                    <a:pt x="7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7" name="Freeform 16"/>
            <p:cNvSpPr/>
            <p:nvPr/>
          </p:nvSpPr>
          <p:spPr bwMode="auto">
            <a:xfrm rot="1151545">
              <a:off x="4730173" y="4105641"/>
              <a:ext cx="204300" cy="42656"/>
            </a:xfrm>
            <a:custGeom>
              <a:avLst/>
              <a:gdLst>
                <a:gd name="T0" fmla="*/ 83 w 87"/>
                <a:gd name="T1" fmla="*/ 9 h 18"/>
                <a:gd name="T2" fmla="*/ 6 w 87"/>
                <a:gd name="T3" fmla="*/ 3 h 18"/>
                <a:gd name="T4" fmla="*/ 6 w 87"/>
                <a:gd name="T5" fmla="*/ 11 h 18"/>
                <a:gd name="T6" fmla="*/ 44 w 87"/>
                <a:gd name="T7" fmla="*/ 12 h 18"/>
                <a:gd name="T8" fmla="*/ 82 w 87"/>
                <a:gd name="T9" fmla="*/ 17 h 18"/>
                <a:gd name="T10" fmla="*/ 83 w 87"/>
                <a:gd name="T11" fmla="*/ 9 h 18"/>
              </a:gdLst>
              <a:ahLst/>
              <a:cxnLst>
                <a:cxn ang="0">
                  <a:pos x="T0" y="T1"/>
                </a:cxn>
                <a:cxn ang="0">
                  <a:pos x="T2" y="T3"/>
                </a:cxn>
                <a:cxn ang="0">
                  <a:pos x="T4" y="T5"/>
                </a:cxn>
                <a:cxn ang="0">
                  <a:pos x="T6" y="T7"/>
                </a:cxn>
                <a:cxn ang="0">
                  <a:pos x="T8" y="T9"/>
                </a:cxn>
                <a:cxn ang="0">
                  <a:pos x="T10" y="T11"/>
                </a:cxn>
              </a:cxnLst>
              <a:rect l="0" t="0" r="r" b="b"/>
              <a:pathLst>
                <a:path w="87" h="18">
                  <a:moveTo>
                    <a:pt x="83" y="9"/>
                  </a:moveTo>
                  <a:cubicBezTo>
                    <a:pt x="60" y="0"/>
                    <a:pt x="30" y="1"/>
                    <a:pt x="6" y="3"/>
                  </a:cubicBezTo>
                  <a:cubicBezTo>
                    <a:pt x="1" y="3"/>
                    <a:pt x="0" y="11"/>
                    <a:pt x="6" y="11"/>
                  </a:cubicBezTo>
                  <a:cubicBezTo>
                    <a:pt x="19" y="10"/>
                    <a:pt x="31" y="10"/>
                    <a:pt x="44" y="12"/>
                  </a:cubicBezTo>
                  <a:cubicBezTo>
                    <a:pt x="57" y="13"/>
                    <a:pt x="69" y="17"/>
                    <a:pt x="82" y="17"/>
                  </a:cubicBezTo>
                  <a:cubicBezTo>
                    <a:pt x="87" y="18"/>
                    <a:pt x="87" y="11"/>
                    <a:pt x="8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8" name="Freeform 17"/>
            <p:cNvSpPr/>
            <p:nvPr/>
          </p:nvSpPr>
          <p:spPr bwMode="auto">
            <a:xfrm rot="1151545">
              <a:off x="4390104" y="4589970"/>
              <a:ext cx="208790" cy="99905"/>
            </a:xfrm>
            <a:custGeom>
              <a:avLst/>
              <a:gdLst>
                <a:gd name="T0" fmla="*/ 86 w 89"/>
                <a:gd name="T1" fmla="*/ 34 h 42"/>
                <a:gd name="T2" fmla="*/ 49 w 89"/>
                <a:gd name="T3" fmla="*/ 17 h 42"/>
                <a:gd name="T4" fmla="*/ 7 w 89"/>
                <a:gd name="T5" fmla="*/ 2 h 42"/>
                <a:gd name="T6" fmla="*/ 5 w 89"/>
                <a:gd name="T7" fmla="*/ 9 h 42"/>
                <a:gd name="T8" fmla="*/ 48 w 89"/>
                <a:gd name="T9" fmla="*/ 27 h 42"/>
                <a:gd name="T10" fmla="*/ 83 w 89"/>
                <a:gd name="T11" fmla="*/ 41 h 42"/>
                <a:gd name="T12" fmla="*/ 86 w 89"/>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89" h="42">
                  <a:moveTo>
                    <a:pt x="86" y="34"/>
                  </a:moveTo>
                  <a:cubicBezTo>
                    <a:pt x="75" y="26"/>
                    <a:pt x="61" y="22"/>
                    <a:pt x="49" y="17"/>
                  </a:cubicBezTo>
                  <a:cubicBezTo>
                    <a:pt x="35" y="11"/>
                    <a:pt x="21" y="6"/>
                    <a:pt x="7" y="2"/>
                  </a:cubicBezTo>
                  <a:cubicBezTo>
                    <a:pt x="2" y="0"/>
                    <a:pt x="0" y="7"/>
                    <a:pt x="5" y="9"/>
                  </a:cubicBezTo>
                  <a:cubicBezTo>
                    <a:pt x="19" y="15"/>
                    <a:pt x="34" y="21"/>
                    <a:pt x="48" y="27"/>
                  </a:cubicBezTo>
                  <a:cubicBezTo>
                    <a:pt x="59" y="32"/>
                    <a:pt x="71" y="38"/>
                    <a:pt x="83" y="41"/>
                  </a:cubicBezTo>
                  <a:cubicBezTo>
                    <a:pt x="87" y="42"/>
                    <a:pt x="89" y="36"/>
                    <a:pt x="86"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14781" y="322990"/>
            <a:ext cx="710064" cy="665123"/>
            <a:chOff x="1753" y="198"/>
            <a:chExt cx="4187" cy="3922"/>
          </a:xfrm>
          <a:solidFill>
            <a:srgbClr val="35AFA2"/>
          </a:solidFill>
        </p:grpSpPr>
        <p:sp>
          <p:nvSpPr>
            <p:cNvPr id="5" name="Freeform 5"/>
            <p:cNvSpPr>
              <a:spLocks noEditPoints="1"/>
            </p:cNvSpPr>
            <p:nvPr/>
          </p:nvSpPr>
          <p:spPr bwMode="auto">
            <a:xfrm>
              <a:off x="1753" y="198"/>
              <a:ext cx="4187" cy="3922"/>
            </a:xfrm>
            <a:custGeom>
              <a:avLst/>
              <a:gdLst>
                <a:gd name="T0" fmla="*/ 1560 w 2000"/>
                <a:gd name="T1" fmla="*/ 1664 h 1871"/>
                <a:gd name="T2" fmla="*/ 1209 w 2000"/>
                <a:gd name="T3" fmla="*/ 1865 h 1871"/>
                <a:gd name="T4" fmla="*/ 293 w 2000"/>
                <a:gd name="T5" fmla="*/ 1868 h 1871"/>
                <a:gd name="T6" fmla="*/ 190 w 2000"/>
                <a:gd name="T7" fmla="*/ 1645 h 1871"/>
                <a:gd name="T8" fmla="*/ 90 w 2000"/>
                <a:gd name="T9" fmla="*/ 1595 h 1871"/>
                <a:gd name="T10" fmla="*/ 94 w 2000"/>
                <a:gd name="T11" fmla="*/ 1358 h 1871"/>
                <a:gd name="T12" fmla="*/ 77 w 2000"/>
                <a:gd name="T13" fmla="*/ 1302 h 1871"/>
                <a:gd name="T14" fmla="*/ 183 w 2000"/>
                <a:gd name="T15" fmla="*/ 1058 h 1871"/>
                <a:gd name="T16" fmla="*/ 90 w 2000"/>
                <a:gd name="T17" fmla="*/ 1003 h 1871"/>
                <a:gd name="T18" fmla="*/ 93 w 2000"/>
                <a:gd name="T19" fmla="*/ 716 h 1871"/>
                <a:gd name="T20" fmla="*/ 27 w 2000"/>
                <a:gd name="T21" fmla="*/ 671 h 1871"/>
                <a:gd name="T22" fmla="*/ 142 w 2000"/>
                <a:gd name="T23" fmla="*/ 389 h 1871"/>
                <a:gd name="T24" fmla="*/ 60 w 2000"/>
                <a:gd name="T25" fmla="*/ 338 h 1871"/>
                <a:gd name="T26" fmla="*/ 197 w 2000"/>
                <a:gd name="T27" fmla="*/ 233 h 1871"/>
                <a:gd name="T28" fmla="*/ 578 w 2000"/>
                <a:gd name="T29" fmla="*/ 34 h 1871"/>
                <a:gd name="T30" fmla="*/ 1547 w 2000"/>
                <a:gd name="T31" fmla="*/ 35 h 1871"/>
                <a:gd name="T32" fmla="*/ 1560 w 2000"/>
                <a:gd name="T33" fmla="*/ 525 h 1871"/>
                <a:gd name="T34" fmla="*/ 1713 w 2000"/>
                <a:gd name="T35" fmla="*/ 341 h 1871"/>
                <a:gd name="T36" fmla="*/ 1973 w 2000"/>
                <a:gd name="T37" fmla="*/ 499 h 1871"/>
                <a:gd name="T38" fmla="*/ 1552 w 2000"/>
                <a:gd name="T39" fmla="*/ 1223 h 1871"/>
                <a:gd name="T40" fmla="*/ 392 w 2000"/>
                <a:gd name="T41" fmla="*/ 1819 h 1871"/>
                <a:gd name="T42" fmla="*/ 1499 w 2000"/>
                <a:gd name="T43" fmla="*/ 1721 h 1871"/>
                <a:gd name="T44" fmla="*/ 1507 w 2000"/>
                <a:gd name="T45" fmla="*/ 1279 h 1871"/>
                <a:gd name="T46" fmla="*/ 1064 w 2000"/>
                <a:gd name="T47" fmla="*/ 1709 h 1871"/>
                <a:gd name="T48" fmla="*/ 1052 w 2000"/>
                <a:gd name="T49" fmla="*/ 1549 h 1871"/>
                <a:gd name="T50" fmla="*/ 1510 w 2000"/>
                <a:gd name="T51" fmla="*/ 599 h 1871"/>
                <a:gd name="T52" fmla="*/ 1491 w 2000"/>
                <a:gd name="T53" fmla="*/ 154 h 1871"/>
                <a:gd name="T54" fmla="*/ 1125 w 2000"/>
                <a:gd name="T55" fmla="*/ 64 h 1871"/>
                <a:gd name="T56" fmla="*/ 255 w 2000"/>
                <a:gd name="T57" fmla="*/ 164 h 1871"/>
                <a:gd name="T58" fmla="*/ 380 w 2000"/>
                <a:gd name="T59" fmla="*/ 382 h 1871"/>
                <a:gd name="T60" fmla="*/ 249 w 2000"/>
                <a:gd name="T61" fmla="*/ 668 h 1871"/>
                <a:gd name="T62" fmla="*/ 387 w 2000"/>
                <a:gd name="T63" fmla="*/ 711 h 1871"/>
                <a:gd name="T64" fmla="*/ 247 w 2000"/>
                <a:gd name="T65" fmla="*/ 719 h 1871"/>
                <a:gd name="T66" fmla="*/ 352 w 2000"/>
                <a:gd name="T67" fmla="*/ 1031 h 1871"/>
                <a:gd name="T68" fmla="*/ 230 w 2000"/>
                <a:gd name="T69" fmla="*/ 1302 h 1871"/>
                <a:gd name="T70" fmla="*/ 372 w 2000"/>
                <a:gd name="T71" fmla="*/ 1338 h 1871"/>
                <a:gd name="T72" fmla="*/ 254 w 2000"/>
                <a:gd name="T73" fmla="*/ 1584 h 1871"/>
                <a:gd name="T74" fmla="*/ 436 w 2000"/>
                <a:gd name="T75" fmla="*/ 1612 h 1871"/>
                <a:gd name="T76" fmla="*/ 250 w 2000"/>
                <a:gd name="T77" fmla="*/ 1639 h 1871"/>
                <a:gd name="T78" fmla="*/ 1820 w 2000"/>
                <a:gd name="T79" fmla="*/ 727 h 1871"/>
                <a:gd name="T80" fmla="*/ 1649 w 2000"/>
                <a:gd name="T81" fmla="*/ 591 h 1871"/>
                <a:gd name="T82" fmla="*/ 1429 w 2000"/>
                <a:gd name="T83" fmla="*/ 1308 h 1871"/>
                <a:gd name="T84" fmla="*/ 1232 w 2000"/>
                <a:gd name="T85" fmla="*/ 1263 h 1871"/>
                <a:gd name="T86" fmla="*/ 1084 w 2000"/>
                <a:gd name="T87" fmla="*/ 1641 h 1871"/>
                <a:gd name="T88" fmla="*/ 1645 w 2000"/>
                <a:gd name="T89" fmla="*/ 532 h 1871"/>
                <a:gd name="T90" fmla="*/ 1886 w 2000"/>
                <a:gd name="T91" fmla="*/ 612 h 1871"/>
                <a:gd name="T92" fmla="*/ 1626 w 2000"/>
                <a:gd name="T93" fmla="*/ 52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1871">
                  <a:moveTo>
                    <a:pt x="1552" y="1223"/>
                  </a:moveTo>
                  <a:cubicBezTo>
                    <a:pt x="1557" y="1241"/>
                    <a:pt x="1563" y="1253"/>
                    <a:pt x="1563" y="1266"/>
                  </a:cubicBezTo>
                  <a:cubicBezTo>
                    <a:pt x="1563" y="1399"/>
                    <a:pt x="1562" y="1531"/>
                    <a:pt x="1560" y="1664"/>
                  </a:cubicBezTo>
                  <a:cubicBezTo>
                    <a:pt x="1559" y="1699"/>
                    <a:pt x="1556" y="1734"/>
                    <a:pt x="1553" y="1770"/>
                  </a:cubicBezTo>
                  <a:cubicBezTo>
                    <a:pt x="1548" y="1827"/>
                    <a:pt x="1533" y="1856"/>
                    <a:pt x="1454" y="1862"/>
                  </a:cubicBezTo>
                  <a:cubicBezTo>
                    <a:pt x="1373" y="1868"/>
                    <a:pt x="1291" y="1865"/>
                    <a:pt x="1209" y="1865"/>
                  </a:cubicBezTo>
                  <a:cubicBezTo>
                    <a:pt x="960" y="1866"/>
                    <a:pt x="712" y="1865"/>
                    <a:pt x="463" y="1865"/>
                  </a:cubicBezTo>
                  <a:cubicBezTo>
                    <a:pt x="422" y="1866"/>
                    <a:pt x="382" y="1870"/>
                    <a:pt x="341" y="1871"/>
                  </a:cubicBezTo>
                  <a:cubicBezTo>
                    <a:pt x="325" y="1871"/>
                    <a:pt x="309" y="1870"/>
                    <a:pt x="293" y="1868"/>
                  </a:cubicBezTo>
                  <a:cubicBezTo>
                    <a:pt x="246" y="1864"/>
                    <a:pt x="218" y="1836"/>
                    <a:pt x="209" y="1791"/>
                  </a:cubicBezTo>
                  <a:cubicBezTo>
                    <a:pt x="201" y="1755"/>
                    <a:pt x="197" y="1718"/>
                    <a:pt x="192" y="1681"/>
                  </a:cubicBezTo>
                  <a:cubicBezTo>
                    <a:pt x="191" y="1670"/>
                    <a:pt x="191" y="1659"/>
                    <a:pt x="190" y="1645"/>
                  </a:cubicBezTo>
                  <a:cubicBezTo>
                    <a:pt x="156" y="1647"/>
                    <a:pt x="124" y="1648"/>
                    <a:pt x="91" y="1651"/>
                  </a:cubicBezTo>
                  <a:cubicBezTo>
                    <a:pt x="75" y="1652"/>
                    <a:pt x="60" y="1651"/>
                    <a:pt x="57" y="1630"/>
                  </a:cubicBezTo>
                  <a:cubicBezTo>
                    <a:pt x="55" y="1613"/>
                    <a:pt x="70" y="1597"/>
                    <a:pt x="90" y="1595"/>
                  </a:cubicBezTo>
                  <a:cubicBezTo>
                    <a:pt x="122" y="1592"/>
                    <a:pt x="154" y="1589"/>
                    <a:pt x="191" y="1586"/>
                  </a:cubicBezTo>
                  <a:cubicBezTo>
                    <a:pt x="188" y="1511"/>
                    <a:pt x="186" y="1435"/>
                    <a:pt x="184" y="1358"/>
                  </a:cubicBezTo>
                  <a:cubicBezTo>
                    <a:pt x="152" y="1358"/>
                    <a:pt x="123" y="1358"/>
                    <a:pt x="94" y="1358"/>
                  </a:cubicBezTo>
                  <a:cubicBezTo>
                    <a:pt x="87" y="1358"/>
                    <a:pt x="80" y="1358"/>
                    <a:pt x="74" y="1357"/>
                  </a:cubicBezTo>
                  <a:cubicBezTo>
                    <a:pt x="58" y="1356"/>
                    <a:pt x="48" y="1346"/>
                    <a:pt x="49" y="1330"/>
                  </a:cubicBezTo>
                  <a:cubicBezTo>
                    <a:pt x="50" y="1313"/>
                    <a:pt x="59" y="1302"/>
                    <a:pt x="77" y="1302"/>
                  </a:cubicBezTo>
                  <a:cubicBezTo>
                    <a:pt x="104" y="1302"/>
                    <a:pt x="130" y="1302"/>
                    <a:pt x="157" y="1302"/>
                  </a:cubicBezTo>
                  <a:cubicBezTo>
                    <a:pt x="164" y="1302"/>
                    <a:pt x="171" y="1302"/>
                    <a:pt x="183" y="1302"/>
                  </a:cubicBezTo>
                  <a:cubicBezTo>
                    <a:pt x="183" y="1220"/>
                    <a:pt x="183" y="1141"/>
                    <a:pt x="183" y="1058"/>
                  </a:cubicBezTo>
                  <a:cubicBezTo>
                    <a:pt x="153" y="1058"/>
                    <a:pt x="121" y="1059"/>
                    <a:pt x="89" y="1058"/>
                  </a:cubicBezTo>
                  <a:cubicBezTo>
                    <a:pt x="64" y="1058"/>
                    <a:pt x="52" y="1049"/>
                    <a:pt x="52" y="1032"/>
                  </a:cubicBezTo>
                  <a:cubicBezTo>
                    <a:pt x="53" y="1013"/>
                    <a:pt x="67" y="1003"/>
                    <a:pt x="90" y="1003"/>
                  </a:cubicBezTo>
                  <a:cubicBezTo>
                    <a:pt x="122" y="1003"/>
                    <a:pt x="154" y="1003"/>
                    <a:pt x="190" y="1003"/>
                  </a:cubicBezTo>
                  <a:cubicBezTo>
                    <a:pt x="194" y="907"/>
                    <a:pt x="198" y="813"/>
                    <a:pt x="202" y="715"/>
                  </a:cubicBezTo>
                  <a:cubicBezTo>
                    <a:pt x="163" y="715"/>
                    <a:pt x="128" y="715"/>
                    <a:pt x="93" y="716"/>
                  </a:cubicBezTo>
                  <a:cubicBezTo>
                    <a:pt x="73" y="716"/>
                    <a:pt x="53" y="719"/>
                    <a:pt x="33" y="721"/>
                  </a:cubicBezTo>
                  <a:cubicBezTo>
                    <a:pt x="14" y="723"/>
                    <a:pt x="3" y="716"/>
                    <a:pt x="2" y="700"/>
                  </a:cubicBezTo>
                  <a:cubicBezTo>
                    <a:pt x="0" y="684"/>
                    <a:pt x="10" y="672"/>
                    <a:pt x="27" y="671"/>
                  </a:cubicBezTo>
                  <a:cubicBezTo>
                    <a:pt x="84" y="667"/>
                    <a:pt x="142" y="664"/>
                    <a:pt x="199" y="660"/>
                  </a:cubicBezTo>
                  <a:cubicBezTo>
                    <a:pt x="199" y="572"/>
                    <a:pt x="199" y="482"/>
                    <a:pt x="199" y="389"/>
                  </a:cubicBezTo>
                  <a:cubicBezTo>
                    <a:pt x="178" y="389"/>
                    <a:pt x="160" y="388"/>
                    <a:pt x="142" y="389"/>
                  </a:cubicBezTo>
                  <a:cubicBezTo>
                    <a:pt x="116" y="390"/>
                    <a:pt x="90" y="390"/>
                    <a:pt x="64" y="392"/>
                  </a:cubicBezTo>
                  <a:cubicBezTo>
                    <a:pt x="43" y="394"/>
                    <a:pt x="34" y="388"/>
                    <a:pt x="32" y="372"/>
                  </a:cubicBezTo>
                  <a:cubicBezTo>
                    <a:pt x="30" y="354"/>
                    <a:pt x="40" y="339"/>
                    <a:pt x="60" y="338"/>
                  </a:cubicBezTo>
                  <a:cubicBezTo>
                    <a:pt x="95" y="335"/>
                    <a:pt x="131" y="335"/>
                    <a:pt x="167" y="333"/>
                  </a:cubicBezTo>
                  <a:cubicBezTo>
                    <a:pt x="176" y="333"/>
                    <a:pt x="184" y="333"/>
                    <a:pt x="197" y="333"/>
                  </a:cubicBezTo>
                  <a:cubicBezTo>
                    <a:pt x="197" y="299"/>
                    <a:pt x="197" y="266"/>
                    <a:pt x="197" y="233"/>
                  </a:cubicBezTo>
                  <a:cubicBezTo>
                    <a:pt x="197" y="191"/>
                    <a:pt x="195" y="149"/>
                    <a:pt x="200" y="108"/>
                  </a:cubicBezTo>
                  <a:cubicBezTo>
                    <a:pt x="205" y="62"/>
                    <a:pt x="230" y="44"/>
                    <a:pt x="276" y="43"/>
                  </a:cubicBezTo>
                  <a:cubicBezTo>
                    <a:pt x="377" y="40"/>
                    <a:pt x="477" y="38"/>
                    <a:pt x="578" y="34"/>
                  </a:cubicBezTo>
                  <a:cubicBezTo>
                    <a:pt x="783" y="27"/>
                    <a:pt x="988" y="19"/>
                    <a:pt x="1193" y="12"/>
                  </a:cubicBezTo>
                  <a:cubicBezTo>
                    <a:pt x="1300" y="8"/>
                    <a:pt x="1406" y="4"/>
                    <a:pt x="1513" y="1"/>
                  </a:cubicBezTo>
                  <a:cubicBezTo>
                    <a:pt x="1536" y="0"/>
                    <a:pt x="1545" y="9"/>
                    <a:pt x="1547" y="35"/>
                  </a:cubicBezTo>
                  <a:cubicBezTo>
                    <a:pt x="1550" y="86"/>
                    <a:pt x="1554" y="138"/>
                    <a:pt x="1555" y="189"/>
                  </a:cubicBezTo>
                  <a:cubicBezTo>
                    <a:pt x="1558" y="294"/>
                    <a:pt x="1559" y="399"/>
                    <a:pt x="1560" y="505"/>
                  </a:cubicBezTo>
                  <a:cubicBezTo>
                    <a:pt x="1560" y="509"/>
                    <a:pt x="1560" y="514"/>
                    <a:pt x="1560" y="525"/>
                  </a:cubicBezTo>
                  <a:cubicBezTo>
                    <a:pt x="1567" y="515"/>
                    <a:pt x="1571" y="510"/>
                    <a:pt x="1575" y="505"/>
                  </a:cubicBezTo>
                  <a:cubicBezTo>
                    <a:pt x="1612" y="455"/>
                    <a:pt x="1650" y="404"/>
                    <a:pt x="1688" y="355"/>
                  </a:cubicBezTo>
                  <a:cubicBezTo>
                    <a:pt x="1693" y="348"/>
                    <a:pt x="1706" y="340"/>
                    <a:pt x="1713" y="341"/>
                  </a:cubicBezTo>
                  <a:cubicBezTo>
                    <a:pt x="1721" y="343"/>
                    <a:pt x="1726" y="356"/>
                    <a:pt x="1733" y="363"/>
                  </a:cubicBezTo>
                  <a:cubicBezTo>
                    <a:pt x="1738" y="370"/>
                    <a:pt x="1744" y="378"/>
                    <a:pt x="1751" y="382"/>
                  </a:cubicBezTo>
                  <a:cubicBezTo>
                    <a:pt x="1825" y="421"/>
                    <a:pt x="1899" y="460"/>
                    <a:pt x="1973" y="499"/>
                  </a:cubicBezTo>
                  <a:cubicBezTo>
                    <a:pt x="1995" y="511"/>
                    <a:pt x="2000" y="525"/>
                    <a:pt x="1988" y="545"/>
                  </a:cubicBezTo>
                  <a:cubicBezTo>
                    <a:pt x="1874" y="741"/>
                    <a:pt x="1762" y="937"/>
                    <a:pt x="1629" y="1120"/>
                  </a:cubicBezTo>
                  <a:cubicBezTo>
                    <a:pt x="1602" y="1157"/>
                    <a:pt x="1575" y="1192"/>
                    <a:pt x="1552" y="1223"/>
                  </a:cubicBezTo>
                  <a:close/>
                  <a:moveTo>
                    <a:pt x="250" y="1639"/>
                  </a:moveTo>
                  <a:cubicBezTo>
                    <a:pt x="262" y="1680"/>
                    <a:pt x="269" y="1715"/>
                    <a:pt x="283" y="1748"/>
                  </a:cubicBezTo>
                  <a:cubicBezTo>
                    <a:pt x="302" y="1796"/>
                    <a:pt x="339" y="1818"/>
                    <a:pt x="392" y="1819"/>
                  </a:cubicBezTo>
                  <a:cubicBezTo>
                    <a:pt x="619" y="1819"/>
                    <a:pt x="845" y="1822"/>
                    <a:pt x="1072" y="1822"/>
                  </a:cubicBezTo>
                  <a:cubicBezTo>
                    <a:pt x="1176" y="1822"/>
                    <a:pt x="1280" y="1819"/>
                    <a:pt x="1383" y="1814"/>
                  </a:cubicBezTo>
                  <a:cubicBezTo>
                    <a:pt x="1451" y="1811"/>
                    <a:pt x="1488" y="1778"/>
                    <a:pt x="1499" y="1721"/>
                  </a:cubicBezTo>
                  <a:cubicBezTo>
                    <a:pt x="1502" y="1702"/>
                    <a:pt x="1503" y="1682"/>
                    <a:pt x="1504" y="1663"/>
                  </a:cubicBezTo>
                  <a:cubicBezTo>
                    <a:pt x="1505" y="1553"/>
                    <a:pt x="1506" y="1443"/>
                    <a:pt x="1507" y="1333"/>
                  </a:cubicBezTo>
                  <a:cubicBezTo>
                    <a:pt x="1508" y="1317"/>
                    <a:pt x="1507" y="1300"/>
                    <a:pt x="1507" y="1279"/>
                  </a:cubicBezTo>
                  <a:cubicBezTo>
                    <a:pt x="1499" y="1289"/>
                    <a:pt x="1494" y="1296"/>
                    <a:pt x="1489" y="1302"/>
                  </a:cubicBezTo>
                  <a:cubicBezTo>
                    <a:pt x="1415" y="1388"/>
                    <a:pt x="1344" y="1476"/>
                    <a:pt x="1267" y="1559"/>
                  </a:cubicBezTo>
                  <a:cubicBezTo>
                    <a:pt x="1210" y="1621"/>
                    <a:pt x="1141" y="1671"/>
                    <a:pt x="1064" y="1709"/>
                  </a:cubicBezTo>
                  <a:cubicBezTo>
                    <a:pt x="1050" y="1717"/>
                    <a:pt x="1035" y="1724"/>
                    <a:pt x="1020" y="1712"/>
                  </a:cubicBezTo>
                  <a:cubicBezTo>
                    <a:pt x="1005" y="1700"/>
                    <a:pt x="1013" y="1685"/>
                    <a:pt x="1017" y="1671"/>
                  </a:cubicBezTo>
                  <a:cubicBezTo>
                    <a:pt x="1028" y="1630"/>
                    <a:pt x="1040" y="1590"/>
                    <a:pt x="1052" y="1549"/>
                  </a:cubicBezTo>
                  <a:cubicBezTo>
                    <a:pt x="1088" y="1431"/>
                    <a:pt x="1126" y="1313"/>
                    <a:pt x="1181" y="1202"/>
                  </a:cubicBezTo>
                  <a:cubicBezTo>
                    <a:pt x="1228" y="1106"/>
                    <a:pt x="1280" y="1012"/>
                    <a:pt x="1331" y="918"/>
                  </a:cubicBezTo>
                  <a:cubicBezTo>
                    <a:pt x="1391" y="809"/>
                    <a:pt x="1452" y="702"/>
                    <a:pt x="1510" y="599"/>
                  </a:cubicBezTo>
                  <a:cubicBezTo>
                    <a:pt x="1506" y="582"/>
                    <a:pt x="1501" y="568"/>
                    <a:pt x="1500" y="554"/>
                  </a:cubicBezTo>
                  <a:cubicBezTo>
                    <a:pt x="1499" y="531"/>
                    <a:pt x="1502" y="509"/>
                    <a:pt x="1501" y="486"/>
                  </a:cubicBezTo>
                  <a:cubicBezTo>
                    <a:pt x="1498" y="375"/>
                    <a:pt x="1496" y="265"/>
                    <a:pt x="1491" y="154"/>
                  </a:cubicBezTo>
                  <a:cubicBezTo>
                    <a:pt x="1490" y="112"/>
                    <a:pt x="1472" y="76"/>
                    <a:pt x="1426" y="64"/>
                  </a:cubicBezTo>
                  <a:cubicBezTo>
                    <a:pt x="1404" y="59"/>
                    <a:pt x="1380" y="55"/>
                    <a:pt x="1357" y="56"/>
                  </a:cubicBezTo>
                  <a:cubicBezTo>
                    <a:pt x="1280" y="57"/>
                    <a:pt x="1203" y="61"/>
                    <a:pt x="1125" y="64"/>
                  </a:cubicBezTo>
                  <a:cubicBezTo>
                    <a:pt x="971" y="70"/>
                    <a:pt x="817" y="76"/>
                    <a:pt x="662" y="82"/>
                  </a:cubicBezTo>
                  <a:cubicBezTo>
                    <a:pt x="558" y="87"/>
                    <a:pt x="453" y="90"/>
                    <a:pt x="348" y="95"/>
                  </a:cubicBezTo>
                  <a:cubicBezTo>
                    <a:pt x="297" y="98"/>
                    <a:pt x="262" y="120"/>
                    <a:pt x="255" y="164"/>
                  </a:cubicBezTo>
                  <a:cubicBezTo>
                    <a:pt x="247" y="220"/>
                    <a:pt x="248" y="277"/>
                    <a:pt x="246" y="334"/>
                  </a:cubicBezTo>
                  <a:cubicBezTo>
                    <a:pt x="286" y="338"/>
                    <a:pt x="320" y="342"/>
                    <a:pt x="354" y="346"/>
                  </a:cubicBezTo>
                  <a:cubicBezTo>
                    <a:pt x="374" y="349"/>
                    <a:pt x="383" y="363"/>
                    <a:pt x="380" y="382"/>
                  </a:cubicBezTo>
                  <a:cubicBezTo>
                    <a:pt x="378" y="398"/>
                    <a:pt x="368" y="403"/>
                    <a:pt x="347" y="400"/>
                  </a:cubicBezTo>
                  <a:cubicBezTo>
                    <a:pt x="315" y="397"/>
                    <a:pt x="283" y="394"/>
                    <a:pt x="249" y="391"/>
                  </a:cubicBezTo>
                  <a:cubicBezTo>
                    <a:pt x="249" y="485"/>
                    <a:pt x="249" y="576"/>
                    <a:pt x="249" y="668"/>
                  </a:cubicBezTo>
                  <a:cubicBezTo>
                    <a:pt x="257" y="669"/>
                    <a:pt x="265" y="669"/>
                    <a:pt x="272" y="671"/>
                  </a:cubicBezTo>
                  <a:cubicBezTo>
                    <a:pt x="303" y="676"/>
                    <a:pt x="335" y="681"/>
                    <a:pt x="366" y="687"/>
                  </a:cubicBezTo>
                  <a:cubicBezTo>
                    <a:pt x="379" y="689"/>
                    <a:pt x="390" y="697"/>
                    <a:pt x="387" y="711"/>
                  </a:cubicBezTo>
                  <a:cubicBezTo>
                    <a:pt x="386" y="721"/>
                    <a:pt x="378" y="731"/>
                    <a:pt x="371" y="737"/>
                  </a:cubicBezTo>
                  <a:cubicBezTo>
                    <a:pt x="366" y="741"/>
                    <a:pt x="355" y="738"/>
                    <a:pt x="348" y="737"/>
                  </a:cubicBezTo>
                  <a:cubicBezTo>
                    <a:pt x="314" y="731"/>
                    <a:pt x="281" y="725"/>
                    <a:pt x="247" y="719"/>
                  </a:cubicBezTo>
                  <a:cubicBezTo>
                    <a:pt x="240" y="815"/>
                    <a:pt x="233" y="908"/>
                    <a:pt x="226" y="1003"/>
                  </a:cubicBezTo>
                  <a:cubicBezTo>
                    <a:pt x="257" y="1003"/>
                    <a:pt x="287" y="1003"/>
                    <a:pt x="316" y="1003"/>
                  </a:cubicBezTo>
                  <a:cubicBezTo>
                    <a:pt x="339" y="1003"/>
                    <a:pt x="351" y="1012"/>
                    <a:pt x="352" y="1031"/>
                  </a:cubicBezTo>
                  <a:cubicBezTo>
                    <a:pt x="352" y="1049"/>
                    <a:pt x="340" y="1058"/>
                    <a:pt x="316" y="1058"/>
                  </a:cubicBezTo>
                  <a:cubicBezTo>
                    <a:pt x="286" y="1059"/>
                    <a:pt x="256" y="1058"/>
                    <a:pt x="222" y="1058"/>
                  </a:cubicBezTo>
                  <a:cubicBezTo>
                    <a:pt x="225" y="1141"/>
                    <a:pt x="228" y="1221"/>
                    <a:pt x="230" y="1302"/>
                  </a:cubicBezTo>
                  <a:cubicBezTo>
                    <a:pt x="240" y="1302"/>
                    <a:pt x="247" y="1302"/>
                    <a:pt x="254" y="1302"/>
                  </a:cubicBezTo>
                  <a:cubicBezTo>
                    <a:pt x="284" y="1302"/>
                    <a:pt x="314" y="1302"/>
                    <a:pt x="344" y="1302"/>
                  </a:cubicBezTo>
                  <a:cubicBezTo>
                    <a:pt x="365" y="1302"/>
                    <a:pt x="377" y="1318"/>
                    <a:pt x="372" y="1338"/>
                  </a:cubicBezTo>
                  <a:cubicBezTo>
                    <a:pt x="367" y="1353"/>
                    <a:pt x="355" y="1358"/>
                    <a:pt x="341" y="1358"/>
                  </a:cubicBezTo>
                  <a:cubicBezTo>
                    <a:pt x="306" y="1358"/>
                    <a:pt x="272" y="1358"/>
                    <a:pt x="238" y="1358"/>
                  </a:cubicBezTo>
                  <a:cubicBezTo>
                    <a:pt x="243" y="1434"/>
                    <a:pt x="248" y="1509"/>
                    <a:pt x="254" y="1584"/>
                  </a:cubicBezTo>
                  <a:cubicBezTo>
                    <a:pt x="260" y="1584"/>
                    <a:pt x="267" y="1584"/>
                    <a:pt x="273" y="1584"/>
                  </a:cubicBezTo>
                  <a:cubicBezTo>
                    <a:pt x="317" y="1584"/>
                    <a:pt x="360" y="1583"/>
                    <a:pt x="403" y="1583"/>
                  </a:cubicBezTo>
                  <a:cubicBezTo>
                    <a:pt x="424" y="1583"/>
                    <a:pt x="436" y="1594"/>
                    <a:pt x="436" y="1612"/>
                  </a:cubicBezTo>
                  <a:cubicBezTo>
                    <a:pt x="436" y="1630"/>
                    <a:pt x="427" y="1638"/>
                    <a:pt x="404" y="1639"/>
                  </a:cubicBezTo>
                  <a:cubicBezTo>
                    <a:pt x="398" y="1639"/>
                    <a:pt x="391" y="1639"/>
                    <a:pt x="384" y="1639"/>
                  </a:cubicBezTo>
                  <a:cubicBezTo>
                    <a:pt x="342" y="1639"/>
                    <a:pt x="299" y="1639"/>
                    <a:pt x="250" y="1639"/>
                  </a:cubicBezTo>
                  <a:close/>
                  <a:moveTo>
                    <a:pt x="1429" y="1308"/>
                  </a:moveTo>
                  <a:cubicBezTo>
                    <a:pt x="1435" y="1301"/>
                    <a:pt x="1438" y="1298"/>
                    <a:pt x="1441" y="1294"/>
                  </a:cubicBezTo>
                  <a:cubicBezTo>
                    <a:pt x="1580" y="1114"/>
                    <a:pt x="1702" y="921"/>
                    <a:pt x="1820" y="727"/>
                  </a:cubicBezTo>
                  <a:cubicBezTo>
                    <a:pt x="1823" y="722"/>
                    <a:pt x="1822" y="714"/>
                    <a:pt x="1820" y="708"/>
                  </a:cubicBezTo>
                  <a:cubicBezTo>
                    <a:pt x="1809" y="677"/>
                    <a:pt x="1783" y="660"/>
                    <a:pt x="1756" y="646"/>
                  </a:cubicBezTo>
                  <a:cubicBezTo>
                    <a:pt x="1720" y="628"/>
                    <a:pt x="1685" y="610"/>
                    <a:pt x="1649" y="591"/>
                  </a:cubicBezTo>
                  <a:cubicBezTo>
                    <a:pt x="1632" y="583"/>
                    <a:pt x="1615" y="574"/>
                    <a:pt x="1596" y="564"/>
                  </a:cubicBezTo>
                  <a:cubicBezTo>
                    <a:pt x="1466" y="775"/>
                    <a:pt x="1351" y="992"/>
                    <a:pt x="1233" y="1210"/>
                  </a:cubicBezTo>
                  <a:cubicBezTo>
                    <a:pt x="1319" y="1206"/>
                    <a:pt x="1375" y="1255"/>
                    <a:pt x="1429" y="1308"/>
                  </a:cubicBezTo>
                  <a:close/>
                  <a:moveTo>
                    <a:pt x="1397" y="1349"/>
                  </a:moveTo>
                  <a:cubicBezTo>
                    <a:pt x="1385" y="1339"/>
                    <a:pt x="1374" y="1331"/>
                    <a:pt x="1366" y="1321"/>
                  </a:cubicBezTo>
                  <a:cubicBezTo>
                    <a:pt x="1331" y="1279"/>
                    <a:pt x="1284" y="1266"/>
                    <a:pt x="1232" y="1263"/>
                  </a:cubicBezTo>
                  <a:cubicBezTo>
                    <a:pt x="1215" y="1262"/>
                    <a:pt x="1206" y="1267"/>
                    <a:pt x="1200" y="1283"/>
                  </a:cubicBezTo>
                  <a:cubicBezTo>
                    <a:pt x="1162" y="1397"/>
                    <a:pt x="1124" y="1511"/>
                    <a:pt x="1085" y="1625"/>
                  </a:cubicBezTo>
                  <a:cubicBezTo>
                    <a:pt x="1084" y="1629"/>
                    <a:pt x="1085" y="1634"/>
                    <a:pt x="1084" y="1641"/>
                  </a:cubicBezTo>
                  <a:cubicBezTo>
                    <a:pt x="1208" y="1562"/>
                    <a:pt x="1305" y="1460"/>
                    <a:pt x="1397" y="1349"/>
                  </a:cubicBezTo>
                  <a:close/>
                  <a:moveTo>
                    <a:pt x="1626" y="521"/>
                  </a:moveTo>
                  <a:cubicBezTo>
                    <a:pt x="1633" y="526"/>
                    <a:pt x="1639" y="529"/>
                    <a:pt x="1645" y="532"/>
                  </a:cubicBezTo>
                  <a:cubicBezTo>
                    <a:pt x="1689" y="556"/>
                    <a:pt x="1734" y="580"/>
                    <a:pt x="1778" y="605"/>
                  </a:cubicBezTo>
                  <a:cubicBezTo>
                    <a:pt x="1806" y="621"/>
                    <a:pt x="1833" y="640"/>
                    <a:pt x="1862" y="659"/>
                  </a:cubicBezTo>
                  <a:cubicBezTo>
                    <a:pt x="1869" y="646"/>
                    <a:pt x="1879" y="630"/>
                    <a:pt x="1886" y="612"/>
                  </a:cubicBezTo>
                  <a:cubicBezTo>
                    <a:pt x="1906" y="564"/>
                    <a:pt x="1897" y="525"/>
                    <a:pt x="1854" y="497"/>
                  </a:cubicBezTo>
                  <a:cubicBezTo>
                    <a:pt x="1807" y="466"/>
                    <a:pt x="1755" y="443"/>
                    <a:pt x="1704" y="417"/>
                  </a:cubicBezTo>
                  <a:cubicBezTo>
                    <a:pt x="1677" y="453"/>
                    <a:pt x="1652" y="487"/>
                    <a:pt x="1626" y="5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015" y="1728"/>
              <a:ext cx="1294" cy="118"/>
            </a:xfrm>
            <a:custGeom>
              <a:avLst/>
              <a:gdLst>
                <a:gd name="T0" fmla="*/ 313 w 618"/>
                <a:gd name="T1" fmla="*/ 0 h 56"/>
                <a:gd name="T2" fmla="*/ 585 w 618"/>
                <a:gd name="T3" fmla="*/ 0 h 56"/>
                <a:gd name="T4" fmla="*/ 618 w 618"/>
                <a:gd name="T5" fmla="*/ 28 h 56"/>
                <a:gd name="T6" fmla="*/ 585 w 618"/>
                <a:gd name="T7" fmla="*/ 56 h 56"/>
                <a:gd name="T8" fmla="*/ 33 w 618"/>
                <a:gd name="T9" fmla="*/ 56 h 56"/>
                <a:gd name="T10" fmla="*/ 1 w 618"/>
                <a:gd name="T11" fmla="*/ 30 h 56"/>
                <a:gd name="T12" fmla="*/ 35 w 618"/>
                <a:gd name="T13" fmla="*/ 0 h 56"/>
                <a:gd name="T14" fmla="*/ 313 w 61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8" h="56">
                  <a:moveTo>
                    <a:pt x="313" y="0"/>
                  </a:moveTo>
                  <a:cubicBezTo>
                    <a:pt x="404" y="0"/>
                    <a:pt x="494" y="0"/>
                    <a:pt x="585" y="0"/>
                  </a:cubicBezTo>
                  <a:cubicBezTo>
                    <a:pt x="608" y="0"/>
                    <a:pt x="618" y="9"/>
                    <a:pt x="618" y="28"/>
                  </a:cubicBezTo>
                  <a:cubicBezTo>
                    <a:pt x="618" y="47"/>
                    <a:pt x="608" y="56"/>
                    <a:pt x="585" y="56"/>
                  </a:cubicBezTo>
                  <a:cubicBezTo>
                    <a:pt x="401" y="56"/>
                    <a:pt x="217" y="56"/>
                    <a:pt x="33" y="56"/>
                  </a:cubicBezTo>
                  <a:cubicBezTo>
                    <a:pt x="11" y="56"/>
                    <a:pt x="1" y="47"/>
                    <a:pt x="1" y="30"/>
                  </a:cubicBezTo>
                  <a:cubicBezTo>
                    <a:pt x="0" y="10"/>
                    <a:pt x="12" y="0"/>
                    <a:pt x="35" y="0"/>
                  </a:cubicBezTo>
                  <a:cubicBezTo>
                    <a:pt x="128" y="0"/>
                    <a:pt x="220" y="0"/>
                    <a:pt x="3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992" y="1057"/>
              <a:ext cx="1273" cy="118"/>
            </a:xfrm>
            <a:custGeom>
              <a:avLst/>
              <a:gdLst>
                <a:gd name="T0" fmla="*/ 304 w 608"/>
                <a:gd name="T1" fmla="*/ 0 h 56"/>
                <a:gd name="T2" fmla="*/ 573 w 608"/>
                <a:gd name="T3" fmla="*/ 0 h 56"/>
                <a:gd name="T4" fmla="*/ 603 w 608"/>
                <a:gd name="T5" fmla="*/ 34 h 56"/>
                <a:gd name="T6" fmla="*/ 570 w 608"/>
                <a:gd name="T7" fmla="*/ 56 h 56"/>
                <a:gd name="T8" fmla="*/ 347 w 608"/>
                <a:gd name="T9" fmla="*/ 56 h 56"/>
                <a:gd name="T10" fmla="*/ 39 w 608"/>
                <a:gd name="T11" fmla="*/ 56 h 56"/>
                <a:gd name="T12" fmla="*/ 4 w 608"/>
                <a:gd name="T13" fmla="*/ 35 h 56"/>
                <a:gd name="T14" fmla="*/ 36 w 608"/>
                <a:gd name="T15" fmla="*/ 0 h 56"/>
                <a:gd name="T16" fmla="*/ 304 w 608"/>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8" h="56">
                  <a:moveTo>
                    <a:pt x="304" y="0"/>
                  </a:moveTo>
                  <a:cubicBezTo>
                    <a:pt x="394" y="0"/>
                    <a:pt x="484" y="0"/>
                    <a:pt x="573" y="0"/>
                  </a:cubicBezTo>
                  <a:cubicBezTo>
                    <a:pt x="596" y="0"/>
                    <a:pt x="608" y="14"/>
                    <a:pt x="603" y="34"/>
                  </a:cubicBezTo>
                  <a:cubicBezTo>
                    <a:pt x="599" y="52"/>
                    <a:pt x="587" y="56"/>
                    <a:pt x="570" y="56"/>
                  </a:cubicBezTo>
                  <a:cubicBezTo>
                    <a:pt x="496" y="56"/>
                    <a:pt x="421" y="56"/>
                    <a:pt x="347" y="56"/>
                  </a:cubicBezTo>
                  <a:cubicBezTo>
                    <a:pt x="244" y="56"/>
                    <a:pt x="142" y="56"/>
                    <a:pt x="39" y="56"/>
                  </a:cubicBezTo>
                  <a:cubicBezTo>
                    <a:pt x="23" y="56"/>
                    <a:pt x="8" y="55"/>
                    <a:pt x="4" y="35"/>
                  </a:cubicBezTo>
                  <a:cubicBezTo>
                    <a:pt x="0" y="14"/>
                    <a:pt x="13" y="0"/>
                    <a:pt x="36" y="0"/>
                  </a:cubicBezTo>
                  <a:cubicBezTo>
                    <a:pt x="125" y="0"/>
                    <a:pt x="215" y="0"/>
                    <a:pt x="3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026" y="2424"/>
              <a:ext cx="839" cy="128"/>
            </a:xfrm>
            <a:custGeom>
              <a:avLst/>
              <a:gdLst>
                <a:gd name="T0" fmla="*/ 200 w 401"/>
                <a:gd name="T1" fmla="*/ 60 h 61"/>
                <a:gd name="T2" fmla="*/ 32 w 401"/>
                <a:gd name="T3" fmla="*/ 60 h 61"/>
                <a:gd name="T4" fmla="*/ 0 w 401"/>
                <a:gd name="T5" fmla="*/ 34 h 61"/>
                <a:gd name="T6" fmla="*/ 32 w 401"/>
                <a:gd name="T7" fmla="*/ 5 h 61"/>
                <a:gd name="T8" fmla="*/ 368 w 401"/>
                <a:gd name="T9" fmla="*/ 1 h 61"/>
                <a:gd name="T10" fmla="*/ 400 w 401"/>
                <a:gd name="T11" fmla="*/ 28 h 61"/>
                <a:gd name="T12" fmla="*/ 368 w 401"/>
                <a:gd name="T13" fmla="*/ 56 h 61"/>
                <a:gd name="T14" fmla="*/ 200 w 401"/>
                <a:gd name="T15" fmla="*/ 56 h 61"/>
                <a:gd name="T16" fmla="*/ 200 w 40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61">
                  <a:moveTo>
                    <a:pt x="200" y="60"/>
                  </a:moveTo>
                  <a:cubicBezTo>
                    <a:pt x="144" y="60"/>
                    <a:pt x="88" y="61"/>
                    <a:pt x="32" y="60"/>
                  </a:cubicBezTo>
                  <a:cubicBezTo>
                    <a:pt x="9" y="60"/>
                    <a:pt x="0" y="53"/>
                    <a:pt x="0" y="34"/>
                  </a:cubicBezTo>
                  <a:cubicBezTo>
                    <a:pt x="0" y="16"/>
                    <a:pt x="12" y="5"/>
                    <a:pt x="32" y="5"/>
                  </a:cubicBezTo>
                  <a:cubicBezTo>
                    <a:pt x="144" y="3"/>
                    <a:pt x="256" y="2"/>
                    <a:pt x="368" y="1"/>
                  </a:cubicBezTo>
                  <a:cubicBezTo>
                    <a:pt x="390" y="0"/>
                    <a:pt x="400" y="9"/>
                    <a:pt x="400" y="28"/>
                  </a:cubicBezTo>
                  <a:cubicBezTo>
                    <a:pt x="401" y="47"/>
                    <a:pt x="390" y="56"/>
                    <a:pt x="368" y="56"/>
                  </a:cubicBezTo>
                  <a:cubicBezTo>
                    <a:pt x="312" y="57"/>
                    <a:pt x="256" y="56"/>
                    <a:pt x="200" y="56"/>
                  </a:cubicBezTo>
                  <a:cubicBezTo>
                    <a:pt x="200" y="58"/>
                    <a:pt x="200" y="59"/>
                    <a:pt x="200"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608" y="1628"/>
              <a:ext cx="746" cy="993"/>
            </a:xfrm>
            <a:custGeom>
              <a:avLst/>
              <a:gdLst>
                <a:gd name="T0" fmla="*/ 356 w 356"/>
                <a:gd name="T1" fmla="*/ 37 h 474"/>
                <a:gd name="T2" fmla="*/ 346 w 356"/>
                <a:gd name="T3" fmla="*/ 53 h 474"/>
                <a:gd name="T4" fmla="*/ 302 w 356"/>
                <a:gd name="T5" fmla="*/ 108 h 474"/>
                <a:gd name="T6" fmla="*/ 237 w 356"/>
                <a:gd name="T7" fmla="*/ 211 h 474"/>
                <a:gd name="T8" fmla="*/ 139 w 356"/>
                <a:gd name="T9" fmla="*/ 356 h 474"/>
                <a:gd name="T10" fmla="*/ 54 w 356"/>
                <a:gd name="T11" fmla="*/ 457 h 474"/>
                <a:gd name="T12" fmla="*/ 12 w 356"/>
                <a:gd name="T13" fmla="*/ 463 h 474"/>
                <a:gd name="T14" fmla="*/ 15 w 356"/>
                <a:gd name="T15" fmla="*/ 419 h 474"/>
                <a:gd name="T16" fmla="*/ 118 w 356"/>
                <a:gd name="T17" fmla="*/ 289 h 474"/>
                <a:gd name="T18" fmla="*/ 277 w 356"/>
                <a:gd name="T19" fmla="*/ 44 h 474"/>
                <a:gd name="T20" fmla="*/ 321 w 356"/>
                <a:gd name="T21" fmla="*/ 8 h 474"/>
                <a:gd name="T22" fmla="*/ 356 w 356"/>
                <a:gd name="T23" fmla="*/ 3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474">
                  <a:moveTo>
                    <a:pt x="356" y="37"/>
                  </a:moveTo>
                  <a:cubicBezTo>
                    <a:pt x="354" y="40"/>
                    <a:pt x="350" y="47"/>
                    <a:pt x="346" y="53"/>
                  </a:cubicBezTo>
                  <a:cubicBezTo>
                    <a:pt x="331" y="71"/>
                    <a:pt x="315" y="89"/>
                    <a:pt x="302" y="108"/>
                  </a:cubicBezTo>
                  <a:cubicBezTo>
                    <a:pt x="280" y="142"/>
                    <a:pt x="259" y="177"/>
                    <a:pt x="237" y="211"/>
                  </a:cubicBezTo>
                  <a:cubicBezTo>
                    <a:pt x="205" y="260"/>
                    <a:pt x="174" y="309"/>
                    <a:pt x="139" y="356"/>
                  </a:cubicBezTo>
                  <a:cubicBezTo>
                    <a:pt x="114" y="392"/>
                    <a:pt x="83" y="424"/>
                    <a:pt x="54" y="457"/>
                  </a:cubicBezTo>
                  <a:cubicBezTo>
                    <a:pt x="41" y="472"/>
                    <a:pt x="25" y="474"/>
                    <a:pt x="12" y="463"/>
                  </a:cubicBezTo>
                  <a:cubicBezTo>
                    <a:pt x="0" y="451"/>
                    <a:pt x="2" y="436"/>
                    <a:pt x="15" y="419"/>
                  </a:cubicBezTo>
                  <a:cubicBezTo>
                    <a:pt x="50" y="376"/>
                    <a:pt x="87" y="335"/>
                    <a:pt x="118" y="289"/>
                  </a:cubicBezTo>
                  <a:cubicBezTo>
                    <a:pt x="173" y="209"/>
                    <a:pt x="223" y="125"/>
                    <a:pt x="277" y="44"/>
                  </a:cubicBezTo>
                  <a:cubicBezTo>
                    <a:pt x="287" y="29"/>
                    <a:pt x="305" y="17"/>
                    <a:pt x="321" y="8"/>
                  </a:cubicBezTo>
                  <a:cubicBezTo>
                    <a:pt x="337" y="0"/>
                    <a:pt x="355" y="14"/>
                    <a:pt x="35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TextBox 76"/>
          <p:cNvSpPr txBox="1"/>
          <p:nvPr/>
        </p:nvSpPr>
        <p:spPr>
          <a:xfrm>
            <a:off x="1175551" y="322990"/>
            <a:ext cx="1415772" cy="461665"/>
          </a:xfrm>
          <a:prstGeom prst="rect">
            <a:avLst/>
          </a:prstGeom>
          <a:noFill/>
        </p:spPr>
        <p:txBody>
          <a:bodyPr wrap="non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您的标题</a:t>
            </a:r>
          </a:p>
        </p:txBody>
      </p:sp>
      <p:sp>
        <p:nvSpPr>
          <p:cNvPr id="30" name="文本框 29"/>
          <p:cNvSpPr txBox="1"/>
          <p:nvPr/>
        </p:nvSpPr>
        <p:spPr>
          <a:xfrm>
            <a:off x="1175552" y="730530"/>
            <a:ext cx="2461311" cy="281937"/>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p>
        </p:txBody>
      </p:sp>
      <p:sp>
        <p:nvSpPr>
          <p:cNvPr id="10" name="Freeform 9"/>
          <p:cNvSpPr/>
          <p:nvPr/>
        </p:nvSpPr>
        <p:spPr bwMode="auto">
          <a:xfrm>
            <a:off x="2411717" y="1947057"/>
            <a:ext cx="1901622" cy="990884"/>
          </a:xfrm>
          <a:custGeom>
            <a:avLst/>
            <a:gdLst>
              <a:gd name="T0" fmla="*/ 1106 w 1144"/>
              <a:gd name="T1" fmla="*/ 617 h 852"/>
              <a:gd name="T2" fmla="*/ 1105 w 1144"/>
              <a:gd name="T3" fmla="*/ 525 h 852"/>
              <a:gd name="T4" fmla="*/ 1106 w 1144"/>
              <a:gd name="T5" fmla="*/ 2 h 852"/>
              <a:gd name="T6" fmla="*/ 0 w 1144"/>
              <a:gd name="T7" fmla="*/ 0 h 852"/>
              <a:gd name="T8" fmla="*/ 41 w 1144"/>
              <a:gd name="T9" fmla="*/ 642 h 852"/>
              <a:gd name="T10" fmla="*/ 453 w 1144"/>
              <a:gd name="T11" fmla="*/ 702 h 852"/>
              <a:gd name="T12" fmla="*/ 488 w 1144"/>
              <a:gd name="T13" fmla="*/ 852 h 852"/>
              <a:gd name="T14" fmla="*/ 579 w 1144"/>
              <a:gd name="T15" fmla="*/ 788 h 852"/>
              <a:gd name="T16" fmla="*/ 600 w 1144"/>
              <a:gd name="T17" fmla="*/ 684 h 852"/>
              <a:gd name="T18" fmla="*/ 1124 w 1144"/>
              <a:gd name="T19" fmla="*/ 693 h 852"/>
              <a:gd name="T20" fmla="*/ 1106 w 1144"/>
              <a:gd name="T21" fmla="*/ 617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4" h="852">
                <a:moveTo>
                  <a:pt x="1106" y="617"/>
                </a:moveTo>
                <a:cubicBezTo>
                  <a:pt x="1119" y="588"/>
                  <a:pt x="1110" y="556"/>
                  <a:pt x="1105" y="525"/>
                </a:cubicBezTo>
                <a:cubicBezTo>
                  <a:pt x="1075" y="349"/>
                  <a:pt x="1144" y="176"/>
                  <a:pt x="1106" y="2"/>
                </a:cubicBezTo>
                <a:cubicBezTo>
                  <a:pt x="742" y="1"/>
                  <a:pt x="363" y="19"/>
                  <a:pt x="0" y="0"/>
                </a:cubicBezTo>
                <a:cubicBezTo>
                  <a:pt x="60" y="208"/>
                  <a:pt x="74" y="428"/>
                  <a:pt x="41" y="642"/>
                </a:cubicBezTo>
                <a:cubicBezTo>
                  <a:pt x="170" y="683"/>
                  <a:pt x="318" y="699"/>
                  <a:pt x="453" y="702"/>
                </a:cubicBezTo>
                <a:cubicBezTo>
                  <a:pt x="473" y="749"/>
                  <a:pt x="485" y="800"/>
                  <a:pt x="488" y="852"/>
                </a:cubicBezTo>
                <a:cubicBezTo>
                  <a:pt x="521" y="834"/>
                  <a:pt x="555" y="816"/>
                  <a:pt x="579" y="788"/>
                </a:cubicBezTo>
                <a:cubicBezTo>
                  <a:pt x="603" y="759"/>
                  <a:pt x="616" y="718"/>
                  <a:pt x="600" y="684"/>
                </a:cubicBezTo>
                <a:cubicBezTo>
                  <a:pt x="775" y="672"/>
                  <a:pt x="950" y="675"/>
                  <a:pt x="1124" y="693"/>
                </a:cubicBezTo>
                <a:cubicBezTo>
                  <a:pt x="1126" y="668"/>
                  <a:pt x="1096" y="641"/>
                  <a:pt x="1106" y="617"/>
                </a:cubicBezTo>
                <a:close/>
              </a:path>
            </a:pathLst>
          </a:custGeom>
          <a:noFill/>
          <a:ln w="25400" cap="flat">
            <a:solidFill>
              <a:srgbClr val="35AFA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 name="TextBox 76"/>
          <p:cNvSpPr txBox="1"/>
          <p:nvPr/>
        </p:nvSpPr>
        <p:spPr>
          <a:xfrm>
            <a:off x="2594339" y="2099783"/>
            <a:ext cx="1536378" cy="461665"/>
          </a:xfrm>
          <a:prstGeom prst="rect">
            <a:avLst/>
          </a:prstGeom>
          <a:noFill/>
        </p:spPr>
        <p:txBody>
          <a:bodyPr wrap="square" rtlCol="0">
            <a:spAutoFit/>
          </a:bodyPr>
          <a:lstStyle/>
          <a:p>
            <a:pPr algn="ctr"/>
            <a:r>
              <a:rPr lang="zh-CN" altLang="en-US" sz="24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12" name="文本框 11"/>
          <p:cNvSpPr txBox="1"/>
          <p:nvPr/>
        </p:nvSpPr>
        <p:spPr>
          <a:xfrm>
            <a:off x="1631826" y="2937941"/>
            <a:ext cx="3461404" cy="812530"/>
          </a:xfrm>
          <a:prstGeom prst="rect">
            <a:avLst/>
          </a:prstGeom>
          <a:noFill/>
        </p:spPr>
        <p:txBody>
          <a:bodyPr wrap="square" rtlCol="0">
            <a:spAutoFit/>
          </a:bodyPr>
          <a:lstStyle/>
          <a:p>
            <a:pPr algn="ct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13" name="Freeform 9"/>
          <p:cNvSpPr/>
          <p:nvPr/>
        </p:nvSpPr>
        <p:spPr bwMode="auto">
          <a:xfrm>
            <a:off x="7878662" y="1947057"/>
            <a:ext cx="1901622" cy="990884"/>
          </a:xfrm>
          <a:custGeom>
            <a:avLst/>
            <a:gdLst>
              <a:gd name="T0" fmla="*/ 1106 w 1144"/>
              <a:gd name="T1" fmla="*/ 617 h 852"/>
              <a:gd name="T2" fmla="*/ 1105 w 1144"/>
              <a:gd name="T3" fmla="*/ 525 h 852"/>
              <a:gd name="T4" fmla="*/ 1106 w 1144"/>
              <a:gd name="T5" fmla="*/ 2 h 852"/>
              <a:gd name="T6" fmla="*/ 0 w 1144"/>
              <a:gd name="T7" fmla="*/ 0 h 852"/>
              <a:gd name="T8" fmla="*/ 41 w 1144"/>
              <a:gd name="T9" fmla="*/ 642 h 852"/>
              <a:gd name="T10" fmla="*/ 453 w 1144"/>
              <a:gd name="T11" fmla="*/ 702 h 852"/>
              <a:gd name="T12" fmla="*/ 488 w 1144"/>
              <a:gd name="T13" fmla="*/ 852 h 852"/>
              <a:gd name="T14" fmla="*/ 579 w 1144"/>
              <a:gd name="T15" fmla="*/ 788 h 852"/>
              <a:gd name="T16" fmla="*/ 600 w 1144"/>
              <a:gd name="T17" fmla="*/ 684 h 852"/>
              <a:gd name="T18" fmla="*/ 1124 w 1144"/>
              <a:gd name="T19" fmla="*/ 693 h 852"/>
              <a:gd name="T20" fmla="*/ 1106 w 1144"/>
              <a:gd name="T21" fmla="*/ 617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4" h="852">
                <a:moveTo>
                  <a:pt x="1106" y="617"/>
                </a:moveTo>
                <a:cubicBezTo>
                  <a:pt x="1119" y="588"/>
                  <a:pt x="1110" y="556"/>
                  <a:pt x="1105" y="525"/>
                </a:cubicBezTo>
                <a:cubicBezTo>
                  <a:pt x="1075" y="349"/>
                  <a:pt x="1144" y="176"/>
                  <a:pt x="1106" y="2"/>
                </a:cubicBezTo>
                <a:cubicBezTo>
                  <a:pt x="742" y="1"/>
                  <a:pt x="363" y="19"/>
                  <a:pt x="0" y="0"/>
                </a:cubicBezTo>
                <a:cubicBezTo>
                  <a:pt x="60" y="208"/>
                  <a:pt x="74" y="428"/>
                  <a:pt x="41" y="642"/>
                </a:cubicBezTo>
                <a:cubicBezTo>
                  <a:pt x="170" y="683"/>
                  <a:pt x="318" y="699"/>
                  <a:pt x="453" y="702"/>
                </a:cubicBezTo>
                <a:cubicBezTo>
                  <a:pt x="473" y="749"/>
                  <a:pt x="485" y="800"/>
                  <a:pt x="488" y="852"/>
                </a:cubicBezTo>
                <a:cubicBezTo>
                  <a:pt x="521" y="834"/>
                  <a:pt x="555" y="816"/>
                  <a:pt x="579" y="788"/>
                </a:cubicBezTo>
                <a:cubicBezTo>
                  <a:pt x="603" y="759"/>
                  <a:pt x="616" y="718"/>
                  <a:pt x="600" y="684"/>
                </a:cubicBezTo>
                <a:cubicBezTo>
                  <a:pt x="775" y="672"/>
                  <a:pt x="950" y="675"/>
                  <a:pt x="1124" y="693"/>
                </a:cubicBezTo>
                <a:cubicBezTo>
                  <a:pt x="1126" y="668"/>
                  <a:pt x="1096" y="641"/>
                  <a:pt x="1106" y="617"/>
                </a:cubicBezTo>
                <a:close/>
              </a:path>
            </a:pathLst>
          </a:custGeom>
          <a:noFill/>
          <a:ln w="25400" cap="flat">
            <a:solidFill>
              <a:srgbClr val="35AFA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 name="TextBox 76"/>
          <p:cNvSpPr txBox="1"/>
          <p:nvPr/>
        </p:nvSpPr>
        <p:spPr>
          <a:xfrm>
            <a:off x="8061284" y="2099783"/>
            <a:ext cx="1536378" cy="461665"/>
          </a:xfrm>
          <a:prstGeom prst="rect">
            <a:avLst/>
          </a:prstGeom>
          <a:noFill/>
        </p:spPr>
        <p:txBody>
          <a:bodyPr wrap="square" rtlCol="0">
            <a:spAutoFit/>
          </a:bodyPr>
          <a:lstStyle/>
          <a:p>
            <a:pPr algn="ctr"/>
            <a:r>
              <a:rPr lang="zh-CN" altLang="en-US" sz="24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15" name="文本框 14"/>
          <p:cNvSpPr txBox="1"/>
          <p:nvPr/>
        </p:nvSpPr>
        <p:spPr>
          <a:xfrm>
            <a:off x="7098771" y="2937941"/>
            <a:ext cx="3461404" cy="812530"/>
          </a:xfrm>
          <a:prstGeom prst="rect">
            <a:avLst/>
          </a:prstGeom>
          <a:noFill/>
        </p:spPr>
        <p:txBody>
          <a:bodyPr wrap="square" rtlCol="0">
            <a:spAutoFit/>
          </a:bodyPr>
          <a:lstStyle/>
          <a:p>
            <a:pPr algn="ct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16" name="Freeform 9"/>
          <p:cNvSpPr/>
          <p:nvPr/>
        </p:nvSpPr>
        <p:spPr bwMode="auto">
          <a:xfrm>
            <a:off x="5145189" y="3937116"/>
            <a:ext cx="1901622" cy="990884"/>
          </a:xfrm>
          <a:custGeom>
            <a:avLst/>
            <a:gdLst>
              <a:gd name="T0" fmla="*/ 1106 w 1144"/>
              <a:gd name="T1" fmla="*/ 617 h 852"/>
              <a:gd name="T2" fmla="*/ 1105 w 1144"/>
              <a:gd name="T3" fmla="*/ 525 h 852"/>
              <a:gd name="T4" fmla="*/ 1106 w 1144"/>
              <a:gd name="T5" fmla="*/ 2 h 852"/>
              <a:gd name="T6" fmla="*/ 0 w 1144"/>
              <a:gd name="T7" fmla="*/ 0 h 852"/>
              <a:gd name="T8" fmla="*/ 41 w 1144"/>
              <a:gd name="T9" fmla="*/ 642 h 852"/>
              <a:gd name="T10" fmla="*/ 453 w 1144"/>
              <a:gd name="T11" fmla="*/ 702 h 852"/>
              <a:gd name="T12" fmla="*/ 488 w 1144"/>
              <a:gd name="T13" fmla="*/ 852 h 852"/>
              <a:gd name="T14" fmla="*/ 579 w 1144"/>
              <a:gd name="T15" fmla="*/ 788 h 852"/>
              <a:gd name="T16" fmla="*/ 600 w 1144"/>
              <a:gd name="T17" fmla="*/ 684 h 852"/>
              <a:gd name="T18" fmla="*/ 1124 w 1144"/>
              <a:gd name="T19" fmla="*/ 693 h 852"/>
              <a:gd name="T20" fmla="*/ 1106 w 1144"/>
              <a:gd name="T21" fmla="*/ 617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4" h="852">
                <a:moveTo>
                  <a:pt x="1106" y="617"/>
                </a:moveTo>
                <a:cubicBezTo>
                  <a:pt x="1119" y="588"/>
                  <a:pt x="1110" y="556"/>
                  <a:pt x="1105" y="525"/>
                </a:cubicBezTo>
                <a:cubicBezTo>
                  <a:pt x="1075" y="349"/>
                  <a:pt x="1144" y="176"/>
                  <a:pt x="1106" y="2"/>
                </a:cubicBezTo>
                <a:cubicBezTo>
                  <a:pt x="742" y="1"/>
                  <a:pt x="363" y="19"/>
                  <a:pt x="0" y="0"/>
                </a:cubicBezTo>
                <a:cubicBezTo>
                  <a:pt x="60" y="208"/>
                  <a:pt x="74" y="428"/>
                  <a:pt x="41" y="642"/>
                </a:cubicBezTo>
                <a:cubicBezTo>
                  <a:pt x="170" y="683"/>
                  <a:pt x="318" y="699"/>
                  <a:pt x="453" y="702"/>
                </a:cubicBezTo>
                <a:cubicBezTo>
                  <a:pt x="473" y="749"/>
                  <a:pt x="485" y="800"/>
                  <a:pt x="488" y="852"/>
                </a:cubicBezTo>
                <a:cubicBezTo>
                  <a:pt x="521" y="834"/>
                  <a:pt x="555" y="816"/>
                  <a:pt x="579" y="788"/>
                </a:cubicBezTo>
                <a:cubicBezTo>
                  <a:pt x="603" y="759"/>
                  <a:pt x="616" y="718"/>
                  <a:pt x="600" y="684"/>
                </a:cubicBezTo>
                <a:cubicBezTo>
                  <a:pt x="775" y="672"/>
                  <a:pt x="950" y="675"/>
                  <a:pt x="1124" y="693"/>
                </a:cubicBezTo>
                <a:cubicBezTo>
                  <a:pt x="1126" y="668"/>
                  <a:pt x="1096" y="641"/>
                  <a:pt x="1106" y="617"/>
                </a:cubicBezTo>
                <a:close/>
              </a:path>
            </a:pathLst>
          </a:custGeom>
          <a:noFill/>
          <a:ln w="25400" cap="flat">
            <a:solidFill>
              <a:srgbClr val="35AFA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7" name="TextBox 76"/>
          <p:cNvSpPr txBox="1"/>
          <p:nvPr/>
        </p:nvSpPr>
        <p:spPr>
          <a:xfrm>
            <a:off x="5327811" y="4089842"/>
            <a:ext cx="1536378" cy="461665"/>
          </a:xfrm>
          <a:prstGeom prst="rect">
            <a:avLst/>
          </a:prstGeom>
          <a:noFill/>
        </p:spPr>
        <p:txBody>
          <a:bodyPr wrap="square" rtlCol="0">
            <a:spAutoFit/>
          </a:bodyPr>
          <a:lstStyle/>
          <a:p>
            <a:pPr algn="ctr"/>
            <a:r>
              <a:rPr lang="zh-CN" altLang="en-US" sz="24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18" name="文本框 17"/>
          <p:cNvSpPr txBox="1"/>
          <p:nvPr/>
        </p:nvSpPr>
        <p:spPr>
          <a:xfrm>
            <a:off x="4365298" y="4928000"/>
            <a:ext cx="3461404" cy="812530"/>
          </a:xfrm>
          <a:prstGeom prst="rect">
            <a:avLst/>
          </a:prstGeom>
          <a:noFill/>
        </p:spPr>
        <p:txBody>
          <a:bodyPr wrap="square" rtlCol="0">
            <a:spAutoFit/>
          </a:bodyPr>
          <a:lstStyle/>
          <a:p>
            <a:pPr algn="ct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14781" y="322990"/>
            <a:ext cx="710064" cy="665123"/>
            <a:chOff x="1753" y="198"/>
            <a:chExt cx="4187" cy="3922"/>
          </a:xfrm>
          <a:solidFill>
            <a:srgbClr val="35AFA2"/>
          </a:solidFill>
        </p:grpSpPr>
        <p:sp>
          <p:nvSpPr>
            <p:cNvPr id="5" name="Freeform 5"/>
            <p:cNvSpPr>
              <a:spLocks noEditPoints="1"/>
            </p:cNvSpPr>
            <p:nvPr/>
          </p:nvSpPr>
          <p:spPr bwMode="auto">
            <a:xfrm>
              <a:off x="1753" y="198"/>
              <a:ext cx="4187" cy="3922"/>
            </a:xfrm>
            <a:custGeom>
              <a:avLst/>
              <a:gdLst>
                <a:gd name="T0" fmla="*/ 1560 w 2000"/>
                <a:gd name="T1" fmla="*/ 1664 h 1871"/>
                <a:gd name="T2" fmla="*/ 1209 w 2000"/>
                <a:gd name="T3" fmla="*/ 1865 h 1871"/>
                <a:gd name="T4" fmla="*/ 293 w 2000"/>
                <a:gd name="T5" fmla="*/ 1868 h 1871"/>
                <a:gd name="T6" fmla="*/ 190 w 2000"/>
                <a:gd name="T7" fmla="*/ 1645 h 1871"/>
                <a:gd name="T8" fmla="*/ 90 w 2000"/>
                <a:gd name="T9" fmla="*/ 1595 h 1871"/>
                <a:gd name="T10" fmla="*/ 94 w 2000"/>
                <a:gd name="T11" fmla="*/ 1358 h 1871"/>
                <a:gd name="T12" fmla="*/ 77 w 2000"/>
                <a:gd name="T13" fmla="*/ 1302 h 1871"/>
                <a:gd name="T14" fmla="*/ 183 w 2000"/>
                <a:gd name="T15" fmla="*/ 1058 h 1871"/>
                <a:gd name="T16" fmla="*/ 90 w 2000"/>
                <a:gd name="T17" fmla="*/ 1003 h 1871"/>
                <a:gd name="T18" fmla="*/ 93 w 2000"/>
                <a:gd name="T19" fmla="*/ 716 h 1871"/>
                <a:gd name="T20" fmla="*/ 27 w 2000"/>
                <a:gd name="T21" fmla="*/ 671 h 1871"/>
                <a:gd name="T22" fmla="*/ 142 w 2000"/>
                <a:gd name="T23" fmla="*/ 389 h 1871"/>
                <a:gd name="T24" fmla="*/ 60 w 2000"/>
                <a:gd name="T25" fmla="*/ 338 h 1871"/>
                <a:gd name="T26" fmla="*/ 197 w 2000"/>
                <a:gd name="T27" fmla="*/ 233 h 1871"/>
                <a:gd name="T28" fmla="*/ 578 w 2000"/>
                <a:gd name="T29" fmla="*/ 34 h 1871"/>
                <a:gd name="T30" fmla="*/ 1547 w 2000"/>
                <a:gd name="T31" fmla="*/ 35 h 1871"/>
                <a:gd name="T32" fmla="*/ 1560 w 2000"/>
                <a:gd name="T33" fmla="*/ 525 h 1871"/>
                <a:gd name="T34" fmla="*/ 1713 w 2000"/>
                <a:gd name="T35" fmla="*/ 341 h 1871"/>
                <a:gd name="T36" fmla="*/ 1973 w 2000"/>
                <a:gd name="T37" fmla="*/ 499 h 1871"/>
                <a:gd name="T38" fmla="*/ 1552 w 2000"/>
                <a:gd name="T39" fmla="*/ 1223 h 1871"/>
                <a:gd name="T40" fmla="*/ 392 w 2000"/>
                <a:gd name="T41" fmla="*/ 1819 h 1871"/>
                <a:gd name="T42" fmla="*/ 1499 w 2000"/>
                <a:gd name="T43" fmla="*/ 1721 h 1871"/>
                <a:gd name="T44" fmla="*/ 1507 w 2000"/>
                <a:gd name="T45" fmla="*/ 1279 h 1871"/>
                <a:gd name="T46" fmla="*/ 1064 w 2000"/>
                <a:gd name="T47" fmla="*/ 1709 h 1871"/>
                <a:gd name="T48" fmla="*/ 1052 w 2000"/>
                <a:gd name="T49" fmla="*/ 1549 h 1871"/>
                <a:gd name="T50" fmla="*/ 1510 w 2000"/>
                <a:gd name="T51" fmla="*/ 599 h 1871"/>
                <a:gd name="T52" fmla="*/ 1491 w 2000"/>
                <a:gd name="T53" fmla="*/ 154 h 1871"/>
                <a:gd name="T54" fmla="*/ 1125 w 2000"/>
                <a:gd name="T55" fmla="*/ 64 h 1871"/>
                <a:gd name="T56" fmla="*/ 255 w 2000"/>
                <a:gd name="T57" fmla="*/ 164 h 1871"/>
                <a:gd name="T58" fmla="*/ 380 w 2000"/>
                <a:gd name="T59" fmla="*/ 382 h 1871"/>
                <a:gd name="T60" fmla="*/ 249 w 2000"/>
                <a:gd name="T61" fmla="*/ 668 h 1871"/>
                <a:gd name="T62" fmla="*/ 387 w 2000"/>
                <a:gd name="T63" fmla="*/ 711 h 1871"/>
                <a:gd name="T64" fmla="*/ 247 w 2000"/>
                <a:gd name="T65" fmla="*/ 719 h 1871"/>
                <a:gd name="T66" fmla="*/ 352 w 2000"/>
                <a:gd name="T67" fmla="*/ 1031 h 1871"/>
                <a:gd name="T68" fmla="*/ 230 w 2000"/>
                <a:gd name="T69" fmla="*/ 1302 h 1871"/>
                <a:gd name="T70" fmla="*/ 372 w 2000"/>
                <a:gd name="T71" fmla="*/ 1338 h 1871"/>
                <a:gd name="T72" fmla="*/ 254 w 2000"/>
                <a:gd name="T73" fmla="*/ 1584 h 1871"/>
                <a:gd name="T74" fmla="*/ 436 w 2000"/>
                <a:gd name="T75" fmla="*/ 1612 h 1871"/>
                <a:gd name="T76" fmla="*/ 250 w 2000"/>
                <a:gd name="T77" fmla="*/ 1639 h 1871"/>
                <a:gd name="T78" fmla="*/ 1820 w 2000"/>
                <a:gd name="T79" fmla="*/ 727 h 1871"/>
                <a:gd name="T80" fmla="*/ 1649 w 2000"/>
                <a:gd name="T81" fmla="*/ 591 h 1871"/>
                <a:gd name="T82" fmla="*/ 1429 w 2000"/>
                <a:gd name="T83" fmla="*/ 1308 h 1871"/>
                <a:gd name="T84" fmla="*/ 1232 w 2000"/>
                <a:gd name="T85" fmla="*/ 1263 h 1871"/>
                <a:gd name="T86" fmla="*/ 1084 w 2000"/>
                <a:gd name="T87" fmla="*/ 1641 h 1871"/>
                <a:gd name="T88" fmla="*/ 1645 w 2000"/>
                <a:gd name="T89" fmla="*/ 532 h 1871"/>
                <a:gd name="T90" fmla="*/ 1886 w 2000"/>
                <a:gd name="T91" fmla="*/ 612 h 1871"/>
                <a:gd name="T92" fmla="*/ 1626 w 2000"/>
                <a:gd name="T93" fmla="*/ 52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1871">
                  <a:moveTo>
                    <a:pt x="1552" y="1223"/>
                  </a:moveTo>
                  <a:cubicBezTo>
                    <a:pt x="1557" y="1241"/>
                    <a:pt x="1563" y="1253"/>
                    <a:pt x="1563" y="1266"/>
                  </a:cubicBezTo>
                  <a:cubicBezTo>
                    <a:pt x="1563" y="1399"/>
                    <a:pt x="1562" y="1531"/>
                    <a:pt x="1560" y="1664"/>
                  </a:cubicBezTo>
                  <a:cubicBezTo>
                    <a:pt x="1559" y="1699"/>
                    <a:pt x="1556" y="1734"/>
                    <a:pt x="1553" y="1770"/>
                  </a:cubicBezTo>
                  <a:cubicBezTo>
                    <a:pt x="1548" y="1827"/>
                    <a:pt x="1533" y="1856"/>
                    <a:pt x="1454" y="1862"/>
                  </a:cubicBezTo>
                  <a:cubicBezTo>
                    <a:pt x="1373" y="1868"/>
                    <a:pt x="1291" y="1865"/>
                    <a:pt x="1209" y="1865"/>
                  </a:cubicBezTo>
                  <a:cubicBezTo>
                    <a:pt x="960" y="1866"/>
                    <a:pt x="712" y="1865"/>
                    <a:pt x="463" y="1865"/>
                  </a:cubicBezTo>
                  <a:cubicBezTo>
                    <a:pt x="422" y="1866"/>
                    <a:pt x="382" y="1870"/>
                    <a:pt x="341" y="1871"/>
                  </a:cubicBezTo>
                  <a:cubicBezTo>
                    <a:pt x="325" y="1871"/>
                    <a:pt x="309" y="1870"/>
                    <a:pt x="293" y="1868"/>
                  </a:cubicBezTo>
                  <a:cubicBezTo>
                    <a:pt x="246" y="1864"/>
                    <a:pt x="218" y="1836"/>
                    <a:pt x="209" y="1791"/>
                  </a:cubicBezTo>
                  <a:cubicBezTo>
                    <a:pt x="201" y="1755"/>
                    <a:pt x="197" y="1718"/>
                    <a:pt x="192" y="1681"/>
                  </a:cubicBezTo>
                  <a:cubicBezTo>
                    <a:pt x="191" y="1670"/>
                    <a:pt x="191" y="1659"/>
                    <a:pt x="190" y="1645"/>
                  </a:cubicBezTo>
                  <a:cubicBezTo>
                    <a:pt x="156" y="1647"/>
                    <a:pt x="124" y="1648"/>
                    <a:pt x="91" y="1651"/>
                  </a:cubicBezTo>
                  <a:cubicBezTo>
                    <a:pt x="75" y="1652"/>
                    <a:pt x="60" y="1651"/>
                    <a:pt x="57" y="1630"/>
                  </a:cubicBezTo>
                  <a:cubicBezTo>
                    <a:pt x="55" y="1613"/>
                    <a:pt x="70" y="1597"/>
                    <a:pt x="90" y="1595"/>
                  </a:cubicBezTo>
                  <a:cubicBezTo>
                    <a:pt x="122" y="1592"/>
                    <a:pt x="154" y="1589"/>
                    <a:pt x="191" y="1586"/>
                  </a:cubicBezTo>
                  <a:cubicBezTo>
                    <a:pt x="188" y="1511"/>
                    <a:pt x="186" y="1435"/>
                    <a:pt x="184" y="1358"/>
                  </a:cubicBezTo>
                  <a:cubicBezTo>
                    <a:pt x="152" y="1358"/>
                    <a:pt x="123" y="1358"/>
                    <a:pt x="94" y="1358"/>
                  </a:cubicBezTo>
                  <a:cubicBezTo>
                    <a:pt x="87" y="1358"/>
                    <a:pt x="80" y="1358"/>
                    <a:pt x="74" y="1357"/>
                  </a:cubicBezTo>
                  <a:cubicBezTo>
                    <a:pt x="58" y="1356"/>
                    <a:pt x="48" y="1346"/>
                    <a:pt x="49" y="1330"/>
                  </a:cubicBezTo>
                  <a:cubicBezTo>
                    <a:pt x="50" y="1313"/>
                    <a:pt x="59" y="1302"/>
                    <a:pt x="77" y="1302"/>
                  </a:cubicBezTo>
                  <a:cubicBezTo>
                    <a:pt x="104" y="1302"/>
                    <a:pt x="130" y="1302"/>
                    <a:pt x="157" y="1302"/>
                  </a:cubicBezTo>
                  <a:cubicBezTo>
                    <a:pt x="164" y="1302"/>
                    <a:pt x="171" y="1302"/>
                    <a:pt x="183" y="1302"/>
                  </a:cubicBezTo>
                  <a:cubicBezTo>
                    <a:pt x="183" y="1220"/>
                    <a:pt x="183" y="1141"/>
                    <a:pt x="183" y="1058"/>
                  </a:cubicBezTo>
                  <a:cubicBezTo>
                    <a:pt x="153" y="1058"/>
                    <a:pt x="121" y="1059"/>
                    <a:pt x="89" y="1058"/>
                  </a:cubicBezTo>
                  <a:cubicBezTo>
                    <a:pt x="64" y="1058"/>
                    <a:pt x="52" y="1049"/>
                    <a:pt x="52" y="1032"/>
                  </a:cubicBezTo>
                  <a:cubicBezTo>
                    <a:pt x="53" y="1013"/>
                    <a:pt x="67" y="1003"/>
                    <a:pt x="90" y="1003"/>
                  </a:cubicBezTo>
                  <a:cubicBezTo>
                    <a:pt x="122" y="1003"/>
                    <a:pt x="154" y="1003"/>
                    <a:pt x="190" y="1003"/>
                  </a:cubicBezTo>
                  <a:cubicBezTo>
                    <a:pt x="194" y="907"/>
                    <a:pt x="198" y="813"/>
                    <a:pt x="202" y="715"/>
                  </a:cubicBezTo>
                  <a:cubicBezTo>
                    <a:pt x="163" y="715"/>
                    <a:pt x="128" y="715"/>
                    <a:pt x="93" y="716"/>
                  </a:cubicBezTo>
                  <a:cubicBezTo>
                    <a:pt x="73" y="716"/>
                    <a:pt x="53" y="719"/>
                    <a:pt x="33" y="721"/>
                  </a:cubicBezTo>
                  <a:cubicBezTo>
                    <a:pt x="14" y="723"/>
                    <a:pt x="3" y="716"/>
                    <a:pt x="2" y="700"/>
                  </a:cubicBezTo>
                  <a:cubicBezTo>
                    <a:pt x="0" y="684"/>
                    <a:pt x="10" y="672"/>
                    <a:pt x="27" y="671"/>
                  </a:cubicBezTo>
                  <a:cubicBezTo>
                    <a:pt x="84" y="667"/>
                    <a:pt x="142" y="664"/>
                    <a:pt x="199" y="660"/>
                  </a:cubicBezTo>
                  <a:cubicBezTo>
                    <a:pt x="199" y="572"/>
                    <a:pt x="199" y="482"/>
                    <a:pt x="199" y="389"/>
                  </a:cubicBezTo>
                  <a:cubicBezTo>
                    <a:pt x="178" y="389"/>
                    <a:pt x="160" y="388"/>
                    <a:pt x="142" y="389"/>
                  </a:cubicBezTo>
                  <a:cubicBezTo>
                    <a:pt x="116" y="390"/>
                    <a:pt x="90" y="390"/>
                    <a:pt x="64" y="392"/>
                  </a:cubicBezTo>
                  <a:cubicBezTo>
                    <a:pt x="43" y="394"/>
                    <a:pt x="34" y="388"/>
                    <a:pt x="32" y="372"/>
                  </a:cubicBezTo>
                  <a:cubicBezTo>
                    <a:pt x="30" y="354"/>
                    <a:pt x="40" y="339"/>
                    <a:pt x="60" y="338"/>
                  </a:cubicBezTo>
                  <a:cubicBezTo>
                    <a:pt x="95" y="335"/>
                    <a:pt x="131" y="335"/>
                    <a:pt x="167" y="333"/>
                  </a:cubicBezTo>
                  <a:cubicBezTo>
                    <a:pt x="176" y="333"/>
                    <a:pt x="184" y="333"/>
                    <a:pt x="197" y="333"/>
                  </a:cubicBezTo>
                  <a:cubicBezTo>
                    <a:pt x="197" y="299"/>
                    <a:pt x="197" y="266"/>
                    <a:pt x="197" y="233"/>
                  </a:cubicBezTo>
                  <a:cubicBezTo>
                    <a:pt x="197" y="191"/>
                    <a:pt x="195" y="149"/>
                    <a:pt x="200" y="108"/>
                  </a:cubicBezTo>
                  <a:cubicBezTo>
                    <a:pt x="205" y="62"/>
                    <a:pt x="230" y="44"/>
                    <a:pt x="276" y="43"/>
                  </a:cubicBezTo>
                  <a:cubicBezTo>
                    <a:pt x="377" y="40"/>
                    <a:pt x="477" y="38"/>
                    <a:pt x="578" y="34"/>
                  </a:cubicBezTo>
                  <a:cubicBezTo>
                    <a:pt x="783" y="27"/>
                    <a:pt x="988" y="19"/>
                    <a:pt x="1193" y="12"/>
                  </a:cubicBezTo>
                  <a:cubicBezTo>
                    <a:pt x="1300" y="8"/>
                    <a:pt x="1406" y="4"/>
                    <a:pt x="1513" y="1"/>
                  </a:cubicBezTo>
                  <a:cubicBezTo>
                    <a:pt x="1536" y="0"/>
                    <a:pt x="1545" y="9"/>
                    <a:pt x="1547" y="35"/>
                  </a:cubicBezTo>
                  <a:cubicBezTo>
                    <a:pt x="1550" y="86"/>
                    <a:pt x="1554" y="138"/>
                    <a:pt x="1555" y="189"/>
                  </a:cubicBezTo>
                  <a:cubicBezTo>
                    <a:pt x="1558" y="294"/>
                    <a:pt x="1559" y="399"/>
                    <a:pt x="1560" y="505"/>
                  </a:cubicBezTo>
                  <a:cubicBezTo>
                    <a:pt x="1560" y="509"/>
                    <a:pt x="1560" y="514"/>
                    <a:pt x="1560" y="525"/>
                  </a:cubicBezTo>
                  <a:cubicBezTo>
                    <a:pt x="1567" y="515"/>
                    <a:pt x="1571" y="510"/>
                    <a:pt x="1575" y="505"/>
                  </a:cubicBezTo>
                  <a:cubicBezTo>
                    <a:pt x="1612" y="455"/>
                    <a:pt x="1650" y="404"/>
                    <a:pt x="1688" y="355"/>
                  </a:cubicBezTo>
                  <a:cubicBezTo>
                    <a:pt x="1693" y="348"/>
                    <a:pt x="1706" y="340"/>
                    <a:pt x="1713" y="341"/>
                  </a:cubicBezTo>
                  <a:cubicBezTo>
                    <a:pt x="1721" y="343"/>
                    <a:pt x="1726" y="356"/>
                    <a:pt x="1733" y="363"/>
                  </a:cubicBezTo>
                  <a:cubicBezTo>
                    <a:pt x="1738" y="370"/>
                    <a:pt x="1744" y="378"/>
                    <a:pt x="1751" y="382"/>
                  </a:cubicBezTo>
                  <a:cubicBezTo>
                    <a:pt x="1825" y="421"/>
                    <a:pt x="1899" y="460"/>
                    <a:pt x="1973" y="499"/>
                  </a:cubicBezTo>
                  <a:cubicBezTo>
                    <a:pt x="1995" y="511"/>
                    <a:pt x="2000" y="525"/>
                    <a:pt x="1988" y="545"/>
                  </a:cubicBezTo>
                  <a:cubicBezTo>
                    <a:pt x="1874" y="741"/>
                    <a:pt x="1762" y="937"/>
                    <a:pt x="1629" y="1120"/>
                  </a:cubicBezTo>
                  <a:cubicBezTo>
                    <a:pt x="1602" y="1157"/>
                    <a:pt x="1575" y="1192"/>
                    <a:pt x="1552" y="1223"/>
                  </a:cubicBezTo>
                  <a:close/>
                  <a:moveTo>
                    <a:pt x="250" y="1639"/>
                  </a:moveTo>
                  <a:cubicBezTo>
                    <a:pt x="262" y="1680"/>
                    <a:pt x="269" y="1715"/>
                    <a:pt x="283" y="1748"/>
                  </a:cubicBezTo>
                  <a:cubicBezTo>
                    <a:pt x="302" y="1796"/>
                    <a:pt x="339" y="1818"/>
                    <a:pt x="392" y="1819"/>
                  </a:cubicBezTo>
                  <a:cubicBezTo>
                    <a:pt x="619" y="1819"/>
                    <a:pt x="845" y="1822"/>
                    <a:pt x="1072" y="1822"/>
                  </a:cubicBezTo>
                  <a:cubicBezTo>
                    <a:pt x="1176" y="1822"/>
                    <a:pt x="1280" y="1819"/>
                    <a:pt x="1383" y="1814"/>
                  </a:cubicBezTo>
                  <a:cubicBezTo>
                    <a:pt x="1451" y="1811"/>
                    <a:pt x="1488" y="1778"/>
                    <a:pt x="1499" y="1721"/>
                  </a:cubicBezTo>
                  <a:cubicBezTo>
                    <a:pt x="1502" y="1702"/>
                    <a:pt x="1503" y="1682"/>
                    <a:pt x="1504" y="1663"/>
                  </a:cubicBezTo>
                  <a:cubicBezTo>
                    <a:pt x="1505" y="1553"/>
                    <a:pt x="1506" y="1443"/>
                    <a:pt x="1507" y="1333"/>
                  </a:cubicBezTo>
                  <a:cubicBezTo>
                    <a:pt x="1508" y="1317"/>
                    <a:pt x="1507" y="1300"/>
                    <a:pt x="1507" y="1279"/>
                  </a:cubicBezTo>
                  <a:cubicBezTo>
                    <a:pt x="1499" y="1289"/>
                    <a:pt x="1494" y="1296"/>
                    <a:pt x="1489" y="1302"/>
                  </a:cubicBezTo>
                  <a:cubicBezTo>
                    <a:pt x="1415" y="1388"/>
                    <a:pt x="1344" y="1476"/>
                    <a:pt x="1267" y="1559"/>
                  </a:cubicBezTo>
                  <a:cubicBezTo>
                    <a:pt x="1210" y="1621"/>
                    <a:pt x="1141" y="1671"/>
                    <a:pt x="1064" y="1709"/>
                  </a:cubicBezTo>
                  <a:cubicBezTo>
                    <a:pt x="1050" y="1717"/>
                    <a:pt x="1035" y="1724"/>
                    <a:pt x="1020" y="1712"/>
                  </a:cubicBezTo>
                  <a:cubicBezTo>
                    <a:pt x="1005" y="1700"/>
                    <a:pt x="1013" y="1685"/>
                    <a:pt x="1017" y="1671"/>
                  </a:cubicBezTo>
                  <a:cubicBezTo>
                    <a:pt x="1028" y="1630"/>
                    <a:pt x="1040" y="1590"/>
                    <a:pt x="1052" y="1549"/>
                  </a:cubicBezTo>
                  <a:cubicBezTo>
                    <a:pt x="1088" y="1431"/>
                    <a:pt x="1126" y="1313"/>
                    <a:pt x="1181" y="1202"/>
                  </a:cubicBezTo>
                  <a:cubicBezTo>
                    <a:pt x="1228" y="1106"/>
                    <a:pt x="1280" y="1012"/>
                    <a:pt x="1331" y="918"/>
                  </a:cubicBezTo>
                  <a:cubicBezTo>
                    <a:pt x="1391" y="809"/>
                    <a:pt x="1452" y="702"/>
                    <a:pt x="1510" y="599"/>
                  </a:cubicBezTo>
                  <a:cubicBezTo>
                    <a:pt x="1506" y="582"/>
                    <a:pt x="1501" y="568"/>
                    <a:pt x="1500" y="554"/>
                  </a:cubicBezTo>
                  <a:cubicBezTo>
                    <a:pt x="1499" y="531"/>
                    <a:pt x="1502" y="509"/>
                    <a:pt x="1501" y="486"/>
                  </a:cubicBezTo>
                  <a:cubicBezTo>
                    <a:pt x="1498" y="375"/>
                    <a:pt x="1496" y="265"/>
                    <a:pt x="1491" y="154"/>
                  </a:cubicBezTo>
                  <a:cubicBezTo>
                    <a:pt x="1490" y="112"/>
                    <a:pt x="1472" y="76"/>
                    <a:pt x="1426" y="64"/>
                  </a:cubicBezTo>
                  <a:cubicBezTo>
                    <a:pt x="1404" y="59"/>
                    <a:pt x="1380" y="55"/>
                    <a:pt x="1357" y="56"/>
                  </a:cubicBezTo>
                  <a:cubicBezTo>
                    <a:pt x="1280" y="57"/>
                    <a:pt x="1203" y="61"/>
                    <a:pt x="1125" y="64"/>
                  </a:cubicBezTo>
                  <a:cubicBezTo>
                    <a:pt x="971" y="70"/>
                    <a:pt x="817" y="76"/>
                    <a:pt x="662" y="82"/>
                  </a:cubicBezTo>
                  <a:cubicBezTo>
                    <a:pt x="558" y="87"/>
                    <a:pt x="453" y="90"/>
                    <a:pt x="348" y="95"/>
                  </a:cubicBezTo>
                  <a:cubicBezTo>
                    <a:pt x="297" y="98"/>
                    <a:pt x="262" y="120"/>
                    <a:pt x="255" y="164"/>
                  </a:cubicBezTo>
                  <a:cubicBezTo>
                    <a:pt x="247" y="220"/>
                    <a:pt x="248" y="277"/>
                    <a:pt x="246" y="334"/>
                  </a:cubicBezTo>
                  <a:cubicBezTo>
                    <a:pt x="286" y="338"/>
                    <a:pt x="320" y="342"/>
                    <a:pt x="354" y="346"/>
                  </a:cubicBezTo>
                  <a:cubicBezTo>
                    <a:pt x="374" y="349"/>
                    <a:pt x="383" y="363"/>
                    <a:pt x="380" y="382"/>
                  </a:cubicBezTo>
                  <a:cubicBezTo>
                    <a:pt x="378" y="398"/>
                    <a:pt x="368" y="403"/>
                    <a:pt x="347" y="400"/>
                  </a:cubicBezTo>
                  <a:cubicBezTo>
                    <a:pt x="315" y="397"/>
                    <a:pt x="283" y="394"/>
                    <a:pt x="249" y="391"/>
                  </a:cubicBezTo>
                  <a:cubicBezTo>
                    <a:pt x="249" y="485"/>
                    <a:pt x="249" y="576"/>
                    <a:pt x="249" y="668"/>
                  </a:cubicBezTo>
                  <a:cubicBezTo>
                    <a:pt x="257" y="669"/>
                    <a:pt x="265" y="669"/>
                    <a:pt x="272" y="671"/>
                  </a:cubicBezTo>
                  <a:cubicBezTo>
                    <a:pt x="303" y="676"/>
                    <a:pt x="335" y="681"/>
                    <a:pt x="366" y="687"/>
                  </a:cubicBezTo>
                  <a:cubicBezTo>
                    <a:pt x="379" y="689"/>
                    <a:pt x="390" y="697"/>
                    <a:pt x="387" y="711"/>
                  </a:cubicBezTo>
                  <a:cubicBezTo>
                    <a:pt x="386" y="721"/>
                    <a:pt x="378" y="731"/>
                    <a:pt x="371" y="737"/>
                  </a:cubicBezTo>
                  <a:cubicBezTo>
                    <a:pt x="366" y="741"/>
                    <a:pt x="355" y="738"/>
                    <a:pt x="348" y="737"/>
                  </a:cubicBezTo>
                  <a:cubicBezTo>
                    <a:pt x="314" y="731"/>
                    <a:pt x="281" y="725"/>
                    <a:pt x="247" y="719"/>
                  </a:cubicBezTo>
                  <a:cubicBezTo>
                    <a:pt x="240" y="815"/>
                    <a:pt x="233" y="908"/>
                    <a:pt x="226" y="1003"/>
                  </a:cubicBezTo>
                  <a:cubicBezTo>
                    <a:pt x="257" y="1003"/>
                    <a:pt x="287" y="1003"/>
                    <a:pt x="316" y="1003"/>
                  </a:cubicBezTo>
                  <a:cubicBezTo>
                    <a:pt x="339" y="1003"/>
                    <a:pt x="351" y="1012"/>
                    <a:pt x="352" y="1031"/>
                  </a:cubicBezTo>
                  <a:cubicBezTo>
                    <a:pt x="352" y="1049"/>
                    <a:pt x="340" y="1058"/>
                    <a:pt x="316" y="1058"/>
                  </a:cubicBezTo>
                  <a:cubicBezTo>
                    <a:pt x="286" y="1059"/>
                    <a:pt x="256" y="1058"/>
                    <a:pt x="222" y="1058"/>
                  </a:cubicBezTo>
                  <a:cubicBezTo>
                    <a:pt x="225" y="1141"/>
                    <a:pt x="228" y="1221"/>
                    <a:pt x="230" y="1302"/>
                  </a:cubicBezTo>
                  <a:cubicBezTo>
                    <a:pt x="240" y="1302"/>
                    <a:pt x="247" y="1302"/>
                    <a:pt x="254" y="1302"/>
                  </a:cubicBezTo>
                  <a:cubicBezTo>
                    <a:pt x="284" y="1302"/>
                    <a:pt x="314" y="1302"/>
                    <a:pt x="344" y="1302"/>
                  </a:cubicBezTo>
                  <a:cubicBezTo>
                    <a:pt x="365" y="1302"/>
                    <a:pt x="377" y="1318"/>
                    <a:pt x="372" y="1338"/>
                  </a:cubicBezTo>
                  <a:cubicBezTo>
                    <a:pt x="367" y="1353"/>
                    <a:pt x="355" y="1358"/>
                    <a:pt x="341" y="1358"/>
                  </a:cubicBezTo>
                  <a:cubicBezTo>
                    <a:pt x="306" y="1358"/>
                    <a:pt x="272" y="1358"/>
                    <a:pt x="238" y="1358"/>
                  </a:cubicBezTo>
                  <a:cubicBezTo>
                    <a:pt x="243" y="1434"/>
                    <a:pt x="248" y="1509"/>
                    <a:pt x="254" y="1584"/>
                  </a:cubicBezTo>
                  <a:cubicBezTo>
                    <a:pt x="260" y="1584"/>
                    <a:pt x="267" y="1584"/>
                    <a:pt x="273" y="1584"/>
                  </a:cubicBezTo>
                  <a:cubicBezTo>
                    <a:pt x="317" y="1584"/>
                    <a:pt x="360" y="1583"/>
                    <a:pt x="403" y="1583"/>
                  </a:cubicBezTo>
                  <a:cubicBezTo>
                    <a:pt x="424" y="1583"/>
                    <a:pt x="436" y="1594"/>
                    <a:pt x="436" y="1612"/>
                  </a:cubicBezTo>
                  <a:cubicBezTo>
                    <a:pt x="436" y="1630"/>
                    <a:pt x="427" y="1638"/>
                    <a:pt x="404" y="1639"/>
                  </a:cubicBezTo>
                  <a:cubicBezTo>
                    <a:pt x="398" y="1639"/>
                    <a:pt x="391" y="1639"/>
                    <a:pt x="384" y="1639"/>
                  </a:cubicBezTo>
                  <a:cubicBezTo>
                    <a:pt x="342" y="1639"/>
                    <a:pt x="299" y="1639"/>
                    <a:pt x="250" y="1639"/>
                  </a:cubicBezTo>
                  <a:close/>
                  <a:moveTo>
                    <a:pt x="1429" y="1308"/>
                  </a:moveTo>
                  <a:cubicBezTo>
                    <a:pt x="1435" y="1301"/>
                    <a:pt x="1438" y="1298"/>
                    <a:pt x="1441" y="1294"/>
                  </a:cubicBezTo>
                  <a:cubicBezTo>
                    <a:pt x="1580" y="1114"/>
                    <a:pt x="1702" y="921"/>
                    <a:pt x="1820" y="727"/>
                  </a:cubicBezTo>
                  <a:cubicBezTo>
                    <a:pt x="1823" y="722"/>
                    <a:pt x="1822" y="714"/>
                    <a:pt x="1820" y="708"/>
                  </a:cubicBezTo>
                  <a:cubicBezTo>
                    <a:pt x="1809" y="677"/>
                    <a:pt x="1783" y="660"/>
                    <a:pt x="1756" y="646"/>
                  </a:cubicBezTo>
                  <a:cubicBezTo>
                    <a:pt x="1720" y="628"/>
                    <a:pt x="1685" y="610"/>
                    <a:pt x="1649" y="591"/>
                  </a:cubicBezTo>
                  <a:cubicBezTo>
                    <a:pt x="1632" y="583"/>
                    <a:pt x="1615" y="574"/>
                    <a:pt x="1596" y="564"/>
                  </a:cubicBezTo>
                  <a:cubicBezTo>
                    <a:pt x="1466" y="775"/>
                    <a:pt x="1351" y="992"/>
                    <a:pt x="1233" y="1210"/>
                  </a:cubicBezTo>
                  <a:cubicBezTo>
                    <a:pt x="1319" y="1206"/>
                    <a:pt x="1375" y="1255"/>
                    <a:pt x="1429" y="1308"/>
                  </a:cubicBezTo>
                  <a:close/>
                  <a:moveTo>
                    <a:pt x="1397" y="1349"/>
                  </a:moveTo>
                  <a:cubicBezTo>
                    <a:pt x="1385" y="1339"/>
                    <a:pt x="1374" y="1331"/>
                    <a:pt x="1366" y="1321"/>
                  </a:cubicBezTo>
                  <a:cubicBezTo>
                    <a:pt x="1331" y="1279"/>
                    <a:pt x="1284" y="1266"/>
                    <a:pt x="1232" y="1263"/>
                  </a:cubicBezTo>
                  <a:cubicBezTo>
                    <a:pt x="1215" y="1262"/>
                    <a:pt x="1206" y="1267"/>
                    <a:pt x="1200" y="1283"/>
                  </a:cubicBezTo>
                  <a:cubicBezTo>
                    <a:pt x="1162" y="1397"/>
                    <a:pt x="1124" y="1511"/>
                    <a:pt x="1085" y="1625"/>
                  </a:cubicBezTo>
                  <a:cubicBezTo>
                    <a:pt x="1084" y="1629"/>
                    <a:pt x="1085" y="1634"/>
                    <a:pt x="1084" y="1641"/>
                  </a:cubicBezTo>
                  <a:cubicBezTo>
                    <a:pt x="1208" y="1562"/>
                    <a:pt x="1305" y="1460"/>
                    <a:pt x="1397" y="1349"/>
                  </a:cubicBezTo>
                  <a:close/>
                  <a:moveTo>
                    <a:pt x="1626" y="521"/>
                  </a:moveTo>
                  <a:cubicBezTo>
                    <a:pt x="1633" y="526"/>
                    <a:pt x="1639" y="529"/>
                    <a:pt x="1645" y="532"/>
                  </a:cubicBezTo>
                  <a:cubicBezTo>
                    <a:pt x="1689" y="556"/>
                    <a:pt x="1734" y="580"/>
                    <a:pt x="1778" y="605"/>
                  </a:cubicBezTo>
                  <a:cubicBezTo>
                    <a:pt x="1806" y="621"/>
                    <a:pt x="1833" y="640"/>
                    <a:pt x="1862" y="659"/>
                  </a:cubicBezTo>
                  <a:cubicBezTo>
                    <a:pt x="1869" y="646"/>
                    <a:pt x="1879" y="630"/>
                    <a:pt x="1886" y="612"/>
                  </a:cubicBezTo>
                  <a:cubicBezTo>
                    <a:pt x="1906" y="564"/>
                    <a:pt x="1897" y="525"/>
                    <a:pt x="1854" y="497"/>
                  </a:cubicBezTo>
                  <a:cubicBezTo>
                    <a:pt x="1807" y="466"/>
                    <a:pt x="1755" y="443"/>
                    <a:pt x="1704" y="417"/>
                  </a:cubicBezTo>
                  <a:cubicBezTo>
                    <a:pt x="1677" y="453"/>
                    <a:pt x="1652" y="487"/>
                    <a:pt x="1626" y="5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015" y="1728"/>
              <a:ext cx="1294" cy="118"/>
            </a:xfrm>
            <a:custGeom>
              <a:avLst/>
              <a:gdLst>
                <a:gd name="T0" fmla="*/ 313 w 618"/>
                <a:gd name="T1" fmla="*/ 0 h 56"/>
                <a:gd name="T2" fmla="*/ 585 w 618"/>
                <a:gd name="T3" fmla="*/ 0 h 56"/>
                <a:gd name="T4" fmla="*/ 618 w 618"/>
                <a:gd name="T5" fmla="*/ 28 h 56"/>
                <a:gd name="T6" fmla="*/ 585 w 618"/>
                <a:gd name="T7" fmla="*/ 56 h 56"/>
                <a:gd name="T8" fmla="*/ 33 w 618"/>
                <a:gd name="T9" fmla="*/ 56 h 56"/>
                <a:gd name="T10" fmla="*/ 1 w 618"/>
                <a:gd name="T11" fmla="*/ 30 h 56"/>
                <a:gd name="T12" fmla="*/ 35 w 618"/>
                <a:gd name="T13" fmla="*/ 0 h 56"/>
                <a:gd name="T14" fmla="*/ 313 w 61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8" h="56">
                  <a:moveTo>
                    <a:pt x="313" y="0"/>
                  </a:moveTo>
                  <a:cubicBezTo>
                    <a:pt x="404" y="0"/>
                    <a:pt x="494" y="0"/>
                    <a:pt x="585" y="0"/>
                  </a:cubicBezTo>
                  <a:cubicBezTo>
                    <a:pt x="608" y="0"/>
                    <a:pt x="618" y="9"/>
                    <a:pt x="618" y="28"/>
                  </a:cubicBezTo>
                  <a:cubicBezTo>
                    <a:pt x="618" y="47"/>
                    <a:pt x="608" y="56"/>
                    <a:pt x="585" y="56"/>
                  </a:cubicBezTo>
                  <a:cubicBezTo>
                    <a:pt x="401" y="56"/>
                    <a:pt x="217" y="56"/>
                    <a:pt x="33" y="56"/>
                  </a:cubicBezTo>
                  <a:cubicBezTo>
                    <a:pt x="11" y="56"/>
                    <a:pt x="1" y="47"/>
                    <a:pt x="1" y="30"/>
                  </a:cubicBezTo>
                  <a:cubicBezTo>
                    <a:pt x="0" y="10"/>
                    <a:pt x="12" y="0"/>
                    <a:pt x="35" y="0"/>
                  </a:cubicBezTo>
                  <a:cubicBezTo>
                    <a:pt x="128" y="0"/>
                    <a:pt x="220" y="0"/>
                    <a:pt x="3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992" y="1057"/>
              <a:ext cx="1273" cy="118"/>
            </a:xfrm>
            <a:custGeom>
              <a:avLst/>
              <a:gdLst>
                <a:gd name="T0" fmla="*/ 304 w 608"/>
                <a:gd name="T1" fmla="*/ 0 h 56"/>
                <a:gd name="T2" fmla="*/ 573 w 608"/>
                <a:gd name="T3" fmla="*/ 0 h 56"/>
                <a:gd name="T4" fmla="*/ 603 w 608"/>
                <a:gd name="T5" fmla="*/ 34 h 56"/>
                <a:gd name="T6" fmla="*/ 570 w 608"/>
                <a:gd name="T7" fmla="*/ 56 h 56"/>
                <a:gd name="T8" fmla="*/ 347 w 608"/>
                <a:gd name="T9" fmla="*/ 56 h 56"/>
                <a:gd name="T10" fmla="*/ 39 w 608"/>
                <a:gd name="T11" fmla="*/ 56 h 56"/>
                <a:gd name="T12" fmla="*/ 4 w 608"/>
                <a:gd name="T13" fmla="*/ 35 h 56"/>
                <a:gd name="T14" fmla="*/ 36 w 608"/>
                <a:gd name="T15" fmla="*/ 0 h 56"/>
                <a:gd name="T16" fmla="*/ 304 w 608"/>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8" h="56">
                  <a:moveTo>
                    <a:pt x="304" y="0"/>
                  </a:moveTo>
                  <a:cubicBezTo>
                    <a:pt x="394" y="0"/>
                    <a:pt x="484" y="0"/>
                    <a:pt x="573" y="0"/>
                  </a:cubicBezTo>
                  <a:cubicBezTo>
                    <a:pt x="596" y="0"/>
                    <a:pt x="608" y="14"/>
                    <a:pt x="603" y="34"/>
                  </a:cubicBezTo>
                  <a:cubicBezTo>
                    <a:pt x="599" y="52"/>
                    <a:pt x="587" y="56"/>
                    <a:pt x="570" y="56"/>
                  </a:cubicBezTo>
                  <a:cubicBezTo>
                    <a:pt x="496" y="56"/>
                    <a:pt x="421" y="56"/>
                    <a:pt x="347" y="56"/>
                  </a:cubicBezTo>
                  <a:cubicBezTo>
                    <a:pt x="244" y="56"/>
                    <a:pt x="142" y="56"/>
                    <a:pt x="39" y="56"/>
                  </a:cubicBezTo>
                  <a:cubicBezTo>
                    <a:pt x="23" y="56"/>
                    <a:pt x="8" y="55"/>
                    <a:pt x="4" y="35"/>
                  </a:cubicBezTo>
                  <a:cubicBezTo>
                    <a:pt x="0" y="14"/>
                    <a:pt x="13" y="0"/>
                    <a:pt x="36" y="0"/>
                  </a:cubicBezTo>
                  <a:cubicBezTo>
                    <a:pt x="125" y="0"/>
                    <a:pt x="215" y="0"/>
                    <a:pt x="3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026" y="2424"/>
              <a:ext cx="839" cy="128"/>
            </a:xfrm>
            <a:custGeom>
              <a:avLst/>
              <a:gdLst>
                <a:gd name="T0" fmla="*/ 200 w 401"/>
                <a:gd name="T1" fmla="*/ 60 h 61"/>
                <a:gd name="T2" fmla="*/ 32 w 401"/>
                <a:gd name="T3" fmla="*/ 60 h 61"/>
                <a:gd name="T4" fmla="*/ 0 w 401"/>
                <a:gd name="T5" fmla="*/ 34 h 61"/>
                <a:gd name="T6" fmla="*/ 32 w 401"/>
                <a:gd name="T7" fmla="*/ 5 h 61"/>
                <a:gd name="T8" fmla="*/ 368 w 401"/>
                <a:gd name="T9" fmla="*/ 1 h 61"/>
                <a:gd name="T10" fmla="*/ 400 w 401"/>
                <a:gd name="T11" fmla="*/ 28 h 61"/>
                <a:gd name="T12" fmla="*/ 368 w 401"/>
                <a:gd name="T13" fmla="*/ 56 h 61"/>
                <a:gd name="T14" fmla="*/ 200 w 401"/>
                <a:gd name="T15" fmla="*/ 56 h 61"/>
                <a:gd name="T16" fmla="*/ 200 w 40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61">
                  <a:moveTo>
                    <a:pt x="200" y="60"/>
                  </a:moveTo>
                  <a:cubicBezTo>
                    <a:pt x="144" y="60"/>
                    <a:pt x="88" y="61"/>
                    <a:pt x="32" y="60"/>
                  </a:cubicBezTo>
                  <a:cubicBezTo>
                    <a:pt x="9" y="60"/>
                    <a:pt x="0" y="53"/>
                    <a:pt x="0" y="34"/>
                  </a:cubicBezTo>
                  <a:cubicBezTo>
                    <a:pt x="0" y="16"/>
                    <a:pt x="12" y="5"/>
                    <a:pt x="32" y="5"/>
                  </a:cubicBezTo>
                  <a:cubicBezTo>
                    <a:pt x="144" y="3"/>
                    <a:pt x="256" y="2"/>
                    <a:pt x="368" y="1"/>
                  </a:cubicBezTo>
                  <a:cubicBezTo>
                    <a:pt x="390" y="0"/>
                    <a:pt x="400" y="9"/>
                    <a:pt x="400" y="28"/>
                  </a:cubicBezTo>
                  <a:cubicBezTo>
                    <a:pt x="401" y="47"/>
                    <a:pt x="390" y="56"/>
                    <a:pt x="368" y="56"/>
                  </a:cubicBezTo>
                  <a:cubicBezTo>
                    <a:pt x="312" y="57"/>
                    <a:pt x="256" y="56"/>
                    <a:pt x="200" y="56"/>
                  </a:cubicBezTo>
                  <a:cubicBezTo>
                    <a:pt x="200" y="58"/>
                    <a:pt x="200" y="59"/>
                    <a:pt x="200"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608" y="1628"/>
              <a:ext cx="746" cy="993"/>
            </a:xfrm>
            <a:custGeom>
              <a:avLst/>
              <a:gdLst>
                <a:gd name="T0" fmla="*/ 356 w 356"/>
                <a:gd name="T1" fmla="*/ 37 h 474"/>
                <a:gd name="T2" fmla="*/ 346 w 356"/>
                <a:gd name="T3" fmla="*/ 53 h 474"/>
                <a:gd name="T4" fmla="*/ 302 w 356"/>
                <a:gd name="T5" fmla="*/ 108 h 474"/>
                <a:gd name="T6" fmla="*/ 237 w 356"/>
                <a:gd name="T7" fmla="*/ 211 h 474"/>
                <a:gd name="T8" fmla="*/ 139 w 356"/>
                <a:gd name="T9" fmla="*/ 356 h 474"/>
                <a:gd name="T10" fmla="*/ 54 w 356"/>
                <a:gd name="T11" fmla="*/ 457 h 474"/>
                <a:gd name="T12" fmla="*/ 12 w 356"/>
                <a:gd name="T13" fmla="*/ 463 h 474"/>
                <a:gd name="T14" fmla="*/ 15 w 356"/>
                <a:gd name="T15" fmla="*/ 419 h 474"/>
                <a:gd name="T16" fmla="*/ 118 w 356"/>
                <a:gd name="T17" fmla="*/ 289 h 474"/>
                <a:gd name="T18" fmla="*/ 277 w 356"/>
                <a:gd name="T19" fmla="*/ 44 h 474"/>
                <a:gd name="T20" fmla="*/ 321 w 356"/>
                <a:gd name="T21" fmla="*/ 8 h 474"/>
                <a:gd name="T22" fmla="*/ 356 w 356"/>
                <a:gd name="T23" fmla="*/ 3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474">
                  <a:moveTo>
                    <a:pt x="356" y="37"/>
                  </a:moveTo>
                  <a:cubicBezTo>
                    <a:pt x="354" y="40"/>
                    <a:pt x="350" y="47"/>
                    <a:pt x="346" y="53"/>
                  </a:cubicBezTo>
                  <a:cubicBezTo>
                    <a:pt x="331" y="71"/>
                    <a:pt x="315" y="89"/>
                    <a:pt x="302" y="108"/>
                  </a:cubicBezTo>
                  <a:cubicBezTo>
                    <a:pt x="280" y="142"/>
                    <a:pt x="259" y="177"/>
                    <a:pt x="237" y="211"/>
                  </a:cubicBezTo>
                  <a:cubicBezTo>
                    <a:pt x="205" y="260"/>
                    <a:pt x="174" y="309"/>
                    <a:pt x="139" y="356"/>
                  </a:cubicBezTo>
                  <a:cubicBezTo>
                    <a:pt x="114" y="392"/>
                    <a:pt x="83" y="424"/>
                    <a:pt x="54" y="457"/>
                  </a:cubicBezTo>
                  <a:cubicBezTo>
                    <a:pt x="41" y="472"/>
                    <a:pt x="25" y="474"/>
                    <a:pt x="12" y="463"/>
                  </a:cubicBezTo>
                  <a:cubicBezTo>
                    <a:pt x="0" y="451"/>
                    <a:pt x="2" y="436"/>
                    <a:pt x="15" y="419"/>
                  </a:cubicBezTo>
                  <a:cubicBezTo>
                    <a:pt x="50" y="376"/>
                    <a:pt x="87" y="335"/>
                    <a:pt x="118" y="289"/>
                  </a:cubicBezTo>
                  <a:cubicBezTo>
                    <a:pt x="173" y="209"/>
                    <a:pt x="223" y="125"/>
                    <a:pt x="277" y="44"/>
                  </a:cubicBezTo>
                  <a:cubicBezTo>
                    <a:pt x="287" y="29"/>
                    <a:pt x="305" y="17"/>
                    <a:pt x="321" y="8"/>
                  </a:cubicBezTo>
                  <a:cubicBezTo>
                    <a:pt x="337" y="0"/>
                    <a:pt x="355" y="14"/>
                    <a:pt x="35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TextBox 76"/>
          <p:cNvSpPr txBox="1"/>
          <p:nvPr/>
        </p:nvSpPr>
        <p:spPr>
          <a:xfrm>
            <a:off x="1175551" y="322990"/>
            <a:ext cx="1415772" cy="461665"/>
          </a:xfrm>
          <a:prstGeom prst="rect">
            <a:avLst/>
          </a:prstGeom>
          <a:noFill/>
        </p:spPr>
        <p:txBody>
          <a:bodyPr wrap="non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您的标题</a:t>
            </a:r>
          </a:p>
        </p:txBody>
      </p:sp>
      <p:sp>
        <p:nvSpPr>
          <p:cNvPr id="30" name="文本框 29"/>
          <p:cNvSpPr txBox="1"/>
          <p:nvPr/>
        </p:nvSpPr>
        <p:spPr>
          <a:xfrm>
            <a:off x="1175552" y="730530"/>
            <a:ext cx="2461311" cy="281937"/>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p>
        </p:txBody>
      </p:sp>
      <p:grpSp>
        <p:nvGrpSpPr>
          <p:cNvPr id="10" name="Group 4"/>
          <p:cNvGrpSpPr>
            <a:grpSpLocks noChangeAspect="1"/>
          </p:cNvGrpSpPr>
          <p:nvPr/>
        </p:nvGrpSpPr>
        <p:grpSpPr bwMode="auto">
          <a:xfrm>
            <a:off x="2931117" y="4981660"/>
            <a:ext cx="1066710" cy="465626"/>
            <a:chOff x="3395" y="1966"/>
            <a:chExt cx="882" cy="385"/>
          </a:xfrm>
        </p:grpSpPr>
        <p:sp>
          <p:nvSpPr>
            <p:cNvPr id="11" name="Freeform 5"/>
            <p:cNvSpPr/>
            <p:nvPr/>
          </p:nvSpPr>
          <p:spPr bwMode="auto">
            <a:xfrm>
              <a:off x="3395" y="2158"/>
              <a:ext cx="821" cy="23"/>
            </a:xfrm>
            <a:custGeom>
              <a:avLst/>
              <a:gdLst>
                <a:gd name="T0" fmla="*/ 0 w 390"/>
                <a:gd name="T1" fmla="*/ 11 h 11"/>
                <a:gd name="T2" fmla="*/ 390 w 390"/>
                <a:gd name="T3" fmla="*/ 0 h 11"/>
              </a:gdLst>
              <a:ahLst/>
              <a:cxnLst>
                <a:cxn ang="0">
                  <a:pos x="T0" y="T1"/>
                </a:cxn>
                <a:cxn ang="0">
                  <a:pos x="T2" y="T3"/>
                </a:cxn>
              </a:cxnLst>
              <a:rect l="0" t="0" r="r" b="b"/>
              <a:pathLst>
                <a:path w="390" h="11">
                  <a:moveTo>
                    <a:pt x="0" y="11"/>
                  </a:moveTo>
                  <a:cubicBezTo>
                    <a:pt x="130" y="7"/>
                    <a:pt x="260" y="4"/>
                    <a:pt x="390" y="0"/>
                  </a:cubicBezTo>
                </a:path>
              </a:pathLst>
            </a:custGeom>
            <a:noFill/>
            <a:ln w="25400" cap="flat">
              <a:solidFill>
                <a:srgbClr val="35AFA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sz="2800" dirty="0">
                <a:solidFill>
                  <a:srgbClr val="35AFA2"/>
                </a:solidFill>
              </a:endParaRPr>
            </a:p>
          </p:txBody>
        </p:sp>
        <p:sp>
          <p:nvSpPr>
            <p:cNvPr id="12" name="Freeform 6"/>
            <p:cNvSpPr/>
            <p:nvPr/>
          </p:nvSpPr>
          <p:spPr bwMode="auto">
            <a:xfrm>
              <a:off x="4070" y="1966"/>
              <a:ext cx="207" cy="385"/>
            </a:xfrm>
            <a:custGeom>
              <a:avLst/>
              <a:gdLst>
                <a:gd name="T0" fmla="*/ 24 w 98"/>
                <a:gd name="T1" fmla="*/ 0 h 181"/>
                <a:gd name="T2" fmla="*/ 98 w 98"/>
                <a:gd name="T3" fmla="*/ 96 h 181"/>
                <a:gd name="T4" fmla="*/ 0 w 98"/>
                <a:gd name="T5" fmla="*/ 181 h 181"/>
              </a:gdLst>
              <a:ahLst/>
              <a:cxnLst>
                <a:cxn ang="0">
                  <a:pos x="T0" y="T1"/>
                </a:cxn>
                <a:cxn ang="0">
                  <a:pos x="T2" y="T3"/>
                </a:cxn>
                <a:cxn ang="0">
                  <a:pos x="T4" y="T5"/>
                </a:cxn>
              </a:cxnLst>
              <a:rect l="0" t="0" r="r" b="b"/>
              <a:pathLst>
                <a:path w="98" h="181">
                  <a:moveTo>
                    <a:pt x="24" y="0"/>
                  </a:moveTo>
                  <a:cubicBezTo>
                    <a:pt x="49" y="32"/>
                    <a:pt x="74" y="64"/>
                    <a:pt x="98" y="96"/>
                  </a:cubicBezTo>
                  <a:cubicBezTo>
                    <a:pt x="70" y="129"/>
                    <a:pt x="37" y="158"/>
                    <a:pt x="0" y="181"/>
                  </a:cubicBezTo>
                </a:path>
              </a:pathLst>
            </a:custGeom>
            <a:noFill/>
            <a:ln w="25400" cap="flat">
              <a:solidFill>
                <a:srgbClr val="35AFA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sz="2800">
                <a:solidFill>
                  <a:srgbClr val="35AFA2"/>
                </a:solidFill>
              </a:endParaRPr>
            </a:p>
          </p:txBody>
        </p:sp>
      </p:grpSp>
      <p:sp>
        <p:nvSpPr>
          <p:cNvPr id="13" name="TextBox 76"/>
          <p:cNvSpPr txBox="1"/>
          <p:nvPr/>
        </p:nvSpPr>
        <p:spPr>
          <a:xfrm>
            <a:off x="1263229" y="4891308"/>
            <a:ext cx="1770961" cy="646331"/>
          </a:xfrm>
          <a:prstGeom prst="rect">
            <a:avLst/>
          </a:prstGeom>
          <a:noFill/>
        </p:spPr>
        <p:txBody>
          <a:bodyPr wrap="square" rtlCol="0">
            <a:spAutoFit/>
          </a:bodyPr>
          <a:lstStyle/>
          <a:p>
            <a:pPr algn="ctr"/>
            <a:r>
              <a:rPr lang="en-US" altLang="zh-CN" sz="3600" dirty="0">
                <a:solidFill>
                  <a:srgbClr val="35AFA2"/>
                </a:solidFill>
                <a:latin typeface="方正卡通简体" panose="03000509000000000000" pitchFamily="65" charset="-122"/>
                <a:ea typeface="方正卡通简体" panose="03000509000000000000" pitchFamily="65" charset="-122"/>
              </a:rPr>
              <a:t>2016</a:t>
            </a:r>
            <a:endParaRPr lang="zh-CN" altLang="en-US" sz="3600" dirty="0">
              <a:solidFill>
                <a:srgbClr val="35AFA2"/>
              </a:solidFill>
              <a:latin typeface="方正卡通简体" panose="03000509000000000000" pitchFamily="65" charset="-122"/>
              <a:ea typeface="方正卡通简体" panose="03000509000000000000" pitchFamily="65" charset="-122"/>
            </a:endParaRPr>
          </a:p>
        </p:txBody>
      </p:sp>
      <p:sp>
        <p:nvSpPr>
          <p:cNvPr id="14" name="TextBox 76"/>
          <p:cNvSpPr txBox="1"/>
          <p:nvPr/>
        </p:nvSpPr>
        <p:spPr>
          <a:xfrm>
            <a:off x="3894755" y="4891308"/>
            <a:ext cx="1770961" cy="646331"/>
          </a:xfrm>
          <a:prstGeom prst="rect">
            <a:avLst/>
          </a:prstGeom>
          <a:noFill/>
        </p:spPr>
        <p:txBody>
          <a:bodyPr wrap="square" rtlCol="0">
            <a:spAutoFit/>
          </a:bodyPr>
          <a:lstStyle/>
          <a:p>
            <a:pPr algn="ctr"/>
            <a:r>
              <a:rPr lang="en-US" altLang="zh-CN" sz="3600" dirty="0">
                <a:solidFill>
                  <a:srgbClr val="35AFA2"/>
                </a:solidFill>
                <a:latin typeface="方正卡通简体" panose="03000509000000000000" pitchFamily="65" charset="-122"/>
                <a:ea typeface="方正卡通简体" panose="03000509000000000000" pitchFamily="65" charset="-122"/>
              </a:rPr>
              <a:t>2017</a:t>
            </a:r>
            <a:endParaRPr lang="zh-CN" altLang="en-US" sz="3600" dirty="0">
              <a:solidFill>
                <a:srgbClr val="35AFA2"/>
              </a:solidFill>
              <a:latin typeface="方正卡通简体" panose="03000509000000000000" pitchFamily="65" charset="-122"/>
              <a:ea typeface="方正卡通简体" panose="03000509000000000000" pitchFamily="65" charset="-122"/>
            </a:endParaRPr>
          </a:p>
        </p:txBody>
      </p:sp>
      <p:grpSp>
        <p:nvGrpSpPr>
          <p:cNvPr id="15" name="Group 4"/>
          <p:cNvGrpSpPr>
            <a:grpSpLocks noChangeAspect="1"/>
          </p:cNvGrpSpPr>
          <p:nvPr/>
        </p:nvGrpSpPr>
        <p:grpSpPr bwMode="auto">
          <a:xfrm>
            <a:off x="5562643" y="4981660"/>
            <a:ext cx="1066710" cy="465626"/>
            <a:chOff x="3395" y="1966"/>
            <a:chExt cx="882" cy="385"/>
          </a:xfrm>
        </p:grpSpPr>
        <p:sp>
          <p:nvSpPr>
            <p:cNvPr id="16" name="Freeform 5"/>
            <p:cNvSpPr/>
            <p:nvPr/>
          </p:nvSpPr>
          <p:spPr bwMode="auto">
            <a:xfrm>
              <a:off x="3395" y="2158"/>
              <a:ext cx="821" cy="23"/>
            </a:xfrm>
            <a:custGeom>
              <a:avLst/>
              <a:gdLst>
                <a:gd name="T0" fmla="*/ 0 w 390"/>
                <a:gd name="T1" fmla="*/ 11 h 11"/>
                <a:gd name="T2" fmla="*/ 390 w 390"/>
                <a:gd name="T3" fmla="*/ 0 h 11"/>
              </a:gdLst>
              <a:ahLst/>
              <a:cxnLst>
                <a:cxn ang="0">
                  <a:pos x="T0" y="T1"/>
                </a:cxn>
                <a:cxn ang="0">
                  <a:pos x="T2" y="T3"/>
                </a:cxn>
              </a:cxnLst>
              <a:rect l="0" t="0" r="r" b="b"/>
              <a:pathLst>
                <a:path w="390" h="11">
                  <a:moveTo>
                    <a:pt x="0" y="11"/>
                  </a:moveTo>
                  <a:cubicBezTo>
                    <a:pt x="130" y="7"/>
                    <a:pt x="260" y="4"/>
                    <a:pt x="390" y="0"/>
                  </a:cubicBezTo>
                </a:path>
              </a:pathLst>
            </a:custGeom>
            <a:noFill/>
            <a:ln w="25400" cap="flat">
              <a:solidFill>
                <a:srgbClr val="35AFA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sz="2800" dirty="0">
                <a:solidFill>
                  <a:srgbClr val="35AFA2"/>
                </a:solidFill>
              </a:endParaRPr>
            </a:p>
          </p:txBody>
        </p:sp>
        <p:sp>
          <p:nvSpPr>
            <p:cNvPr id="17" name="Freeform 6"/>
            <p:cNvSpPr/>
            <p:nvPr/>
          </p:nvSpPr>
          <p:spPr bwMode="auto">
            <a:xfrm>
              <a:off x="4070" y="1966"/>
              <a:ext cx="207" cy="385"/>
            </a:xfrm>
            <a:custGeom>
              <a:avLst/>
              <a:gdLst>
                <a:gd name="T0" fmla="*/ 24 w 98"/>
                <a:gd name="T1" fmla="*/ 0 h 181"/>
                <a:gd name="T2" fmla="*/ 98 w 98"/>
                <a:gd name="T3" fmla="*/ 96 h 181"/>
                <a:gd name="T4" fmla="*/ 0 w 98"/>
                <a:gd name="T5" fmla="*/ 181 h 181"/>
              </a:gdLst>
              <a:ahLst/>
              <a:cxnLst>
                <a:cxn ang="0">
                  <a:pos x="T0" y="T1"/>
                </a:cxn>
                <a:cxn ang="0">
                  <a:pos x="T2" y="T3"/>
                </a:cxn>
                <a:cxn ang="0">
                  <a:pos x="T4" y="T5"/>
                </a:cxn>
              </a:cxnLst>
              <a:rect l="0" t="0" r="r" b="b"/>
              <a:pathLst>
                <a:path w="98" h="181">
                  <a:moveTo>
                    <a:pt x="24" y="0"/>
                  </a:moveTo>
                  <a:cubicBezTo>
                    <a:pt x="49" y="32"/>
                    <a:pt x="74" y="64"/>
                    <a:pt x="98" y="96"/>
                  </a:cubicBezTo>
                  <a:cubicBezTo>
                    <a:pt x="70" y="129"/>
                    <a:pt x="37" y="158"/>
                    <a:pt x="0" y="181"/>
                  </a:cubicBezTo>
                </a:path>
              </a:pathLst>
            </a:custGeom>
            <a:noFill/>
            <a:ln w="25400" cap="flat">
              <a:solidFill>
                <a:srgbClr val="35AFA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sz="2800">
                <a:solidFill>
                  <a:srgbClr val="35AFA2"/>
                </a:solidFill>
              </a:endParaRPr>
            </a:p>
          </p:txBody>
        </p:sp>
      </p:grpSp>
      <p:sp>
        <p:nvSpPr>
          <p:cNvPr id="18" name="TextBox 76"/>
          <p:cNvSpPr txBox="1"/>
          <p:nvPr/>
        </p:nvSpPr>
        <p:spPr>
          <a:xfrm>
            <a:off x="6526281" y="4891308"/>
            <a:ext cx="1770961" cy="646331"/>
          </a:xfrm>
          <a:prstGeom prst="rect">
            <a:avLst/>
          </a:prstGeom>
          <a:noFill/>
        </p:spPr>
        <p:txBody>
          <a:bodyPr wrap="square" rtlCol="0">
            <a:spAutoFit/>
          </a:bodyPr>
          <a:lstStyle/>
          <a:p>
            <a:pPr algn="ctr"/>
            <a:r>
              <a:rPr lang="en-US" altLang="zh-CN" sz="3600" dirty="0">
                <a:solidFill>
                  <a:srgbClr val="35AFA2"/>
                </a:solidFill>
                <a:latin typeface="方正卡通简体" panose="03000509000000000000" pitchFamily="65" charset="-122"/>
                <a:ea typeface="方正卡通简体" panose="03000509000000000000" pitchFamily="65" charset="-122"/>
              </a:rPr>
              <a:t>2018</a:t>
            </a:r>
            <a:endParaRPr lang="zh-CN" altLang="en-US" sz="3600" dirty="0">
              <a:solidFill>
                <a:srgbClr val="35AFA2"/>
              </a:solidFill>
              <a:latin typeface="方正卡通简体" panose="03000509000000000000" pitchFamily="65" charset="-122"/>
              <a:ea typeface="方正卡通简体" panose="03000509000000000000" pitchFamily="65" charset="-122"/>
            </a:endParaRPr>
          </a:p>
        </p:txBody>
      </p:sp>
      <p:grpSp>
        <p:nvGrpSpPr>
          <p:cNvPr id="19" name="Group 4"/>
          <p:cNvGrpSpPr>
            <a:grpSpLocks noChangeAspect="1"/>
          </p:cNvGrpSpPr>
          <p:nvPr/>
        </p:nvGrpSpPr>
        <p:grpSpPr bwMode="auto">
          <a:xfrm>
            <a:off x="8194169" y="4981660"/>
            <a:ext cx="1066710" cy="465626"/>
            <a:chOff x="3395" y="1966"/>
            <a:chExt cx="882" cy="385"/>
          </a:xfrm>
        </p:grpSpPr>
        <p:sp>
          <p:nvSpPr>
            <p:cNvPr id="20" name="Freeform 5"/>
            <p:cNvSpPr/>
            <p:nvPr/>
          </p:nvSpPr>
          <p:spPr bwMode="auto">
            <a:xfrm>
              <a:off x="3395" y="2158"/>
              <a:ext cx="821" cy="23"/>
            </a:xfrm>
            <a:custGeom>
              <a:avLst/>
              <a:gdLst>
                <a:gd name="T0" fmla="*/ 0 w 390"/>
                <a:gd name="T1" fmla="*/ 11 h 11"/>
                <a:gd name="T2" fmla="*/ 390 w 390"/>
                <a:gd name="T3" fmla="*/ 0 h 11"/>
              </a:gdLst>
              <a:ahLst/>
              <a:cxnLst>
                <a:cxn ang="0">
                  <a:pos x="T0" y="T1"/>
                </a:cxn>
                <a:cxn ang="0">
                  <a:pos x="T2" y="T3"/>
                </a:cxn>
              </a:cxnLst>
              <a:rect l="0" t="0" r="r" b="b"/>
              <a:pathLst>
                <a:path w="390" h="11">
                  <a:moveTo>
                    <a:pt x="0" y="11"/>
                  </a:moveTo>
                  <a:cubicBezTo>
                    <a:pt x="130" y="7"/>
                    <a:pt x="260" y="4"/>
                    <a:pt x="390" y="0"/>
                  </a:cubicBezTo>
                </a:path>
              </a:pathLst>
            </a:custGeom>
            <a:noFill/>
            <a:ln w="25400" cap="flat">
              <a:solidFill>
                <a:srgbClr val="35AFA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sz="2800" dirty="0">
                <a:solidFill>
                  <a:srgbClr val="35AFA2"/>
                </a:solidFill>
              </a:endParaRPr>
            </a:p>
          </p:txBody>
        </p:sp>
        <p:sp>
          <p:nvSpPr>
            <p:cNvPr id="21" name="Freeform 6"/>
            <p:cNvSpPr/>
            <p:nvPr/>
          </p:nvSpPr>
          <p:spPr bwMode="auto">
            <a:xfrm>
              <a:off x="4070" y="1966"/>
              <a:ext cx="207" cy="385"/>
            </a:xfrm>
            <a:custGeom>
              <a:avLst/>
              <a:gdLst>
                <a:gd name="T0" fmla="*/ 24 w 98"/>
                <a:gd name="T1" fmla="*/ 0 h 181"/>
                <a:gd name="T2" fmla="*/ 98 w 98"/>
                <a:gd name="T3" fmla="*/ 96 h 181"/>
                <a:gd name="T4" fmla="*/ 0 w 98"/>
                <a:gd name="T5" fmla="*/ 181 h 181"/>
              </a:gdLst>
              <a:ahLst/>
              <a:cxnLst>
                <a:cxn ang="0">
                  <a:pos x="T0" y="T1"/>
                </a:cxn>
                <a:cxn ang="0">
                  <a:pos x="T2" y="T3"/>
                </a:cxn>
                <a:cxn ang="0">
                  <a:pos x="T4" y="T5"/>
                </a:cxn>
              </a:cxnLst>
              <a:rect l="0" t="0" r="r" b="b"/>
              <a:pathLst>
                <a:path w="98" h="181">
                  <a:moveTo>
                    <a:pt x="24" y="0"/>
                  </a:moveTo>
                  <a:cubicBezTo>
                    <a:pt x="49" y="32"/>
                    <a:pt x="74" y="64"/>
                    <a:pt x="98" y="96"/>
                  </a:cubicBezTo>
                  <a:cubicBezTo>
                    <a:pt x="70" y="129"/>
                    <a:pt x="37" y="158"/>
                    <a:pt x="0" y="181"/>
                  </a:cubicBezTo>
                </a:path>
              </a:pathLst>
            </a:custGeom>
            <a:noFill/>
            <a:ln w="25400" cap="flat">
              <a:solidFill>
                <a:srgbClr val="35AFA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sz="2800">
                <a:solidFill>
                  <a:srgbClr val="35AFA2"/>
                </a:solidFill>
              </a:endParaRPr>
            </a:p>
          </p:txBody>
        </p:sp>
      </p:grpSp>
      <p:sp>
        <p:nvSpPr>
          <p:cNvPr id="22" name="TextBox 76"/>
          <p:cNvSpPr txBox="1"/>
          <p:nvPr/>
        </p:nvSpPr>
        <p:spPr>
          <a:xfrm>
            <a:off x="9157810" y="4891308"/>
            <a:ext cx="1770961" cy="646331"/>
          </a:xfrm>
          <a:prstGeom prst="rect">
            <a:avLst/>
          </a:prstGeom>
          <a:noFill/>
        </p:spPr>
        <p:txBody>
          <a:bodyPr wrap="square" rtlCol="0">
            <a:spAutoFit/>
          </a:bodyPr>
          <a:lstStyle/>
          <a:p>
            <a:pPr algn="ctr"/>
            <a:r>
              <a:rPr lang="en-US" altLang="zh-CN" sz="3600" dirty="0">
                <a:solidFill>
                  <a:srgbClr val="35AFA2"/>
                </a:solidFill>
                <a:latin typeface="方正卡通简体" panose="03000509000000000000" pitchFamily="65" charset="-122"/>
                <a:ea typeface="方正卡通简体" panose="03000509000000000000" pitchFamily="65" charset="-122"/>
              </a:rPr>
              <a:t>2019</a:t>
            </a:r>
            <a:endParaRPr lang="zh-CN" altLang="en-US" sz="3600" dirty="0">
              <a:solidFill>
                <a:srgbClr val="35AFA2"/>
              </a:solidFill>
              <a:latin typeface="方正卡通简体" panose="03000509000000000000" pitchFamily="65" charset="-122"/>
              <a:ea typeface="方正卡通简体" panose="03000509000000000000" pitchFamily="65" charset="-122"/>
            </a:endParaRPr>
          </a:p>
        </p:txBody>
      </p:sp>
      <p:sp>
        <p:nvSpPr>
          <p:cNvPr id="23" name="TextBox 76"/>
          <p:cNvSpPr txBox="1"/>
          <p:nvPr/>
        </p:nvSpPr>
        <p:spPr>
          <a:xfrm>
            <a:off x="928712" y="1882192"/>
            <a:ext cx="1635392" cy="461665"/>
          </a:xfrm>
          <a:prstGeom prst="rect">
            <a:avLst/>
          </a:prstGeom>
          <a:noFill/>
        </p:spPr>
        <p:txBody>
          <a:bodyPr wrap="squar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24" name="文本框 23"/>
          <p:cNvSpPr txBox="1"/>
          <p:nvPr/>
        </p:nvSpPr>
        <p:spPr>
          <a:xfrm>
            <a:off x="928712" y="2343857"/>
            <a:ext cx="4263715" cy="1052596"/>
          </a:xfrm>
          <a:prstGeom prst="rect">
            <a:avLst/>
          </a:prstGeom>
          <a:noFill/>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a:t>
            </a:r>
          </a:p>
        </p:txBody>
      </p:sp>
      <p:sp>
        <p:nvSpPr>
          <p:cNvPr id="26" name="TextBox 76"/>
          <p:cNvSpPr txBox="1"/>
          <p:nvPr/>
        </p:nvSpPr>
        <p:spPr>
          <a:xfrm>
            <a:off x="6999574" y="1882192"/>
            <a:ext cx="1635392" cy="461665"/>
          </a:xfrm>
          <a:prstGeom prst="rect">
            <a:avLst/>
          </a:prstGeom>
          <a:noFill/>
        </p:spPr>
        <p:txBody>
          <a:bodyPr wrap="squar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27" name="文本框 26"/>
          <p:cNvSpPr txBox="1"/>
          <p:nvPr/>
        </p:nvSpPr>
        <p:spPr>
          <a:xfrm>
            <a:off x="6999574" y="2343857"/>
            <a:ext cx="4263715" cy="1052596"/>
          </a:xfrm>
          <a:prstGeom prst="rect">
            <a:avLst/>
          </a:prstGeom>
          <a:noFill/>
        </p:spPr>
        <p:txBody>
          <a:bodyPr wrap="square" rtlCol="0">
            <a:spAutoFit/>
          </a:bodyPr>
          <a:lstStyle/>
          <a:p>
            <a:pPr>
              <a:lnSpc>
                <a:spcPct val="130000"/>
              </a:lnSpc>
            </a:pPr>
            <a:r>
              <a:rPr lang="en-US" altLang="zh-CN" sz="1200" dirty="0">
                <a:solidFill>
                  <a:schemeClr val="tx1">
                    <a:lumMod val="75000"/>
                    <a:lumOff val="25000"/>
                  </a:schemeClr>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6" name="文本框 25"/>
          <p:cNvSpPr txBox="1"/>
          <p:nvPr/>
        </p:nvSpPr>
        <p:spPr>
          <a:xfrm>
            <a:off x="3434920" y="4084494"/>
            <a:ext cx="5338555" cy="768350"/>
          </a:xfrm>
          <a:prstGeom prst="rect">
            <a:avLst/>
          </a:prstGeom>
          <a:noFill/>
        </p:spPr>
        <p:txBody>
          <a:bodyPr wrap="square" rtlCol="0">
            <a:spAutoFit/>
          </a:bodyPr>
          <a:lstStyle/>
          <a:p>
            <a:pPr algn="ctr"/>
            <a:r>
              <a:rPr lang="zh-CN" altLang="en-US" sz="4400" dirty="0">
                <a:solidFill>
                  <a:srgbClr val="35AFA2"/>
                </a:solidFill>
                <a:latin typeface="方正卡通简体" panose="03000509000000000000" pitchFamily="65" charset="-122"/>
                <a:ea typeface="方正卡通简体" panose="03000509000000000000" pitchFamily="65" charset="-122"/>
              </a:rPr>
              <a:t>手绘灯泡</a:t>
            </a:r>
            <a:r>
              <a:rPr lang="en-US" altLang="zh-CN" sz="4400" dirty="0">
                <a:solidFill>
                  <a:srgbClr val="35AFA2"/>
                </a:solidFill>
                <a:latin typeface="方正卡通简体" panose="03000509000000000000" pitchFamily="65" charset="-122"/>
                <a:ea typeface="方正卡通简体" panose="03000509000000000000" pitchFamily="65" charset="-122"/>
              </a:rPr>
              <a:t>PPT</a:t>
            </a:r>
            <a:r>
              <a:rPr lang="zh-CN" altLang="en-US" sz="4400" dirty="0">
                <a:solidFill>
                  <a:srgbClr val="35AFA2"/>
                </a:solidFill>
                <a:latin typeface="方正卡通简体" panose="03000509000000000000" pitchFamily="65" charset="-122"/>
                <a:ea typeface="方正卡通简体" panose="03000509000000000000" pitchFamily="65" charset="-122"/>
              </a:rPr>
              <a:t>模板</a:t>
            </a:r>
          </a:p>
        </p:txBody>
      </p:sp>
      <p:sp>
        <p:nvSpPr>
          <p:cNvPr id="27" name="文本框 26"/>
          <p:cNvSpPr txBox="1"/>
          <p:nvPr/>
        </p:nvSpPr>
        <p:spPr>
          <a:xfrm>
            <a:off x="3695727" y="5185494"/>
            <a:ext cx="4809078" cy="488467"/>
          </a:xfrm>
          <a:prstGeom prst="rect">
            <a:avLst/>
          </a:prstGeom>
          <a:noFill/>
        </p:spPr>
        <p:txBody>
          <a:bodyPr wrap="square" rtlCol="0">
            <a:spAutoFit/>
          </a:bodyPr>
          <a:lstStyle/>
          <a:p>
            <a:pPr algn="ctr">
              <a:lnSpc>
                <a:spcPct val="110000"/>
              </a:lnSpc>
            </a:pPr>
            <a:r>
              <a:rPr lang="en-US" altLang="zh-CN" sz="800" dirty="0">
                <a:solidFill>
                  <a:srgbClr val="3C3C3B"/>
                </a:solidFill>
                <a:latin typeface="微软雅黑" panose="020B0503020204020204" pitchFamily="34" charset="-122"/>
                <a:ea typeface="微软雅黑" panose="020B0503020204020204" pitchFamily="34" charset="-122"/>
              </a:rPr>
              <a:t>First of all, thank you for downloading the product (spring and autumn advertisement), special explanation: the work can only be used by oneself, prohibit to carry on second sale, if find out to be pursued.</a:t>
            </a:r>
            <a:endParaRPr lang="zh-CN" altLang="en-US" sz="800" dirty="0">
              <a:solidFill>
                <a:srgbClr val="3C3C3B"/>
              </a:solidFill>
              <a:latin typeface="微软雅黑" panose="020B0503020204020204" pitchFamily="34" charset="-122"/>
              <a:ea typeface="微软雅黑" panose="020B0503020204020204" pitchFamily="34" charset="-122"/>
            </a:endParaRPr>
          </a:p>
        </p:txBody>
      </p:sp>
      <p:sp>
        <p:nvSpPr>
          <p:cNvPr id="28" name="文本框 27"/>
          <p:cNvSpPr txBox="1"/>
          <p:nvPr/>
        </p:nvSpPr>
        <p:spPr>
          <a:xfrm>
            <a:off x="3554427" y="4803530"/>
            <a:ext cx="5099541" cy="284693"/>
          </a:xfrm>
          <a:prstGeom prst="rect">
            <a:avLst/>
          </a:prstGeom>
          <a:noFill/>
        </p:spPr>
        <p:txBody>
          <a:bodyPr wrap="square" rtlCol="0">
            <a:spAutoFit/>
          </a:bodyPr>
          <a:lstStyle/>
          <a:p>
            <a:pPr algn="ctr"/>
            <a:r>
              <a:rPr lang="en-US" altLang="zh-CN" sz="1210" dirty="0">
                <a:solidFill>
                  <a:srgbClr val="35AFA2"/>
                </a:solidFill>
                <a:latin typeface="微软雅黑" panose="020B0503020204020204" pitchFamily="34" charset="-122"/>
                <a:ea typeface="微软雅黑" panose="020B0503020204020204" pitchFamily="34" charset="-122"/>
              </a:rPr>
              <a:t>SPRING AND AUTUMN ADVERTISING EXQUISITE TEMPLATES</a:t>
            </a:r>
          </a:p>
        </p:txBody>
      </p:sp>
      <p:sp>
        <p:nvSpPr>
          <p:cNvPr id="29" name="文本框 28"/>
          <p:cNvSpPr txBox="1"/>
          <p:nvPr/>
        </p:nvSpPr>
        <p:spPr>
          <a:xfrm>
            <a:off x="3554427" y="5847368"/>
            <a:ext cx="5099541" cy="260350"/>
          </a:xfrm>
          <a:prstGeom prst="rect">
            <a:avLst/>
          </a:prstGeom>
          <a:noFill/>
        </p:spPr>
        <p:txBody>
          <a:bodyPr wrap="square" rtlCol="0">
            <a:spAutoFit/>
          </a:bodyPr>
          <a:lstStyle/>
          <a:p>
            <a:pPr algn="ctr"/>
            <a:r>
              <a:rPr lang="zh-CN" altLang="en-US" sz="1100" dirty="0">
                <a:solidFill>
                  <a:srgbClr val="3C3C3B"/>
                </a:solidFill>
                <a:latin typeface="方正卡通简体" panose="03000509000000000000" pitchFamily="65" charset="-122"/>
                <a:ea typeface="方正卡通简体" panose="03000509000000000000" pitchFamily="65" charset="-122"/>
              </a:rPr>
              <a:t>老师</a:t>
            </a:r>
            <a:r>
              <a:rPr lang="zh-CN" altLang="en-US" sz="1100" dirty="0" smtClean="0">
                <a:solidFill>
                  <a:srgbClr val="3C3C3B"/>
                </a:solidFill>
                <a:latin typeface="方正卡通简体" panose="03000509000000000000" pitchFamily="65" charset="-122"/>
                <a:ea typeface="方正卡通简体" panose="03000509000000000000" pitchFamily="65" charset="-122"/>
              </a:rPr>
              <a:t>：</a:t>
            </a:r>
            <a:endParaRPr lang="zh-CN" altLang="en-US" sz="1100" dirty="0">
              <a:solidFill>
                <a:srgbClr val="3C3C3B"/>
              </a:solidFill>
              <a:latin typeface="方正卡通简体" panose="03000509000000000000" pitchFamily="65" charset="-122"/>
              <a:ea typeface="方正卡通简体" panose="03000509000000000000" pitchFamily="65" charset="-122"/>
            </a:endParaRPr>
          </a:p>
        </p:txBody>
      </p:sp>
      <p:grpSp>
        <p:nvGrpSpPr>
          <p:cNvPr id="44" name="Group 4"/>
          <p:cNvGrpSpPr>
            <a:grpSpLocks noChangeAspect="1"/>
          </p:cNvGrpSpPr>
          <p:nvPr/>
        </p:nvGrpSpPr>
        <p:grpSpPr bwMode="auto">
          <a:xfrm>
            <a:off x="5121002" y="1557016"/>
            <a:ext cx="1958528" cy="2386562"/>
            <a:chOff x="3370" y="1599"/>
            <a:chExt cx="938" cy="1143"/>
          </a:xfrm>
          <a:solidFill>
            <a:srgbClr val="35AFA2"/>
          </a:solidFill>
        </p:grpSpPr>
        <p:sp>
          <p:nvSpPr>
            <p:cNvPr id="45" name="Freeform 5"/>
            <p:cNvSpPr>
              <a:spLocks noEditPoints="1"/>
            </p:cNvSpPr>
            <p:nvPr/>
          </p:nvSpPr>
          <p:spPr bwMode="auto">
            <a:xfrm>
              <a:off x="3549" y="1788"/>
              <a:ext cx="605" cy="954"/>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6"/>
            <p:cNvSpPr>
              <a:spLocks noEditPoints="1"/>
            </p:cNvSpPr>
            <p:nvPr/>
          </p:nvSpPr>
          <p:spPr bwMode="auto">
            <a:xfrm>
              <a:off x="3370" y="1982"/>
              <a:ext cx="143" cy="97"/>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7"/>
            <p:cNvSpPr>
              <a:spLocks noEditPoints="1"/>
            </p:cNvSpPr>
            <p:nvPr/>
          </p:nvSpPr>
          <p:spPr bwMode="auto">
            <a:xfrm>
              <a:off x="3496" y="1694"/>
              <a:ext cx="149" cy="151"/>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8"/>
            <p:cNvSpPr>
              <a:spLocks noEditPoints="1"/>
            </p:cNvSpPr>
            <p:nvPr/>
          </p:nvSpPr>
          <p:spPr bwMode="auto">
            <a:xfrm>
              <a:off x="3717" y="1599"/>
              <a:ext cx="97" cy="164"/>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9"/>
            <p:cNvSpPr>
              <a:spLocks noEditPoints="1"/>
            </p:cNvSpPr>
            <p:nvPr/>
          </p:nvSpPr>
          <p:spPr bwMode="auto">
            <a:xfrm>
              <a:off x="3942" y="1616"/>
              <a:ext cx="147" cy="164"/>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0"/>
            <p:cNvSpPr>
              <a:spLocks noEditPoints="1"/>
            </p:cNvSpPr>
            <p:nvPr/>
          </p:nvSpPr>
          <p:spPr bwMode="auto">
            <a:xfrm>
              <a:off x="4098" y="1763"/>
              <a:ext cx="166" cy="14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
            <p:cNvSpPr>
              <a:spLocks noEditPoints="1"/>
            </p:cNvSpPr>
            <p:nvPr/>
          </p:nvSpPr>
          <p:spPr bwMode="auto">
            <a:xfrm>
              <a:off x="4148" y="2047"/>
              <a:ext cx="160" cy="143"/>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
            <p:cNvSpPr>
              <a:spLocks noEditPoints="1"/>
            </p:cNvSpPr>
            <p:nvPr/>
          </p:nvSpPr>
          <p:spPr bwMode="auto">
            <a:xfrm>
              <a:off x="4020" y="2281"/>
              <a:ext cx="151" cy="14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3"/>
            <p:cNvSpPr>
              <a:spLocks noEditPoints="1"/>
            </p:cNvSpPr>
            <p:nvPr/>
          </p:nvSpPr>
          <p:spPr bwMode="auto">
            <a:xfrm>
              <a:off x="3433" y="2195"/>
              <a:ext cx="151" cy="139"/>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4"/>
            <p:cNvSpPr>
              <a:spLocks noEditPoints="1"/>
            </p:cNvSpPr>
            <p:nvPr/>
          </p:nvSpPr>
          <p:spPr bwMode="auto">
            <a:xfrm>
              <a:off x="3561" y="2338"/>
              <a:ext cx="141" cy="14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bg>
      <p:bgPr>
        <a:solidFill>
          <a:schemeClr val="bg1">
            <a:lumMod val="95000"/>
          </a:schemeClr>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3499372" y="627017"/>
            <a:ext cx="5334272" cy="5421818"/>
            <a:chOff x="1285" y="236"/>
            <a:chExt cx="4387" cy="4459"/>
          </a:xfrm>
          <a:solidFill>
            <a:srgbClr val="35AFA2"/>
          </a:solidFill>
        </p:grpSpPr>
        <p:grpSp>
          <p:nvGrpSpPr>
            <p:cNvPr id="5" name="Group 205"/>
            <p:cNvGrpSpPr/>
            <p:nvPr/>
          </p:nvGrpSpPr>
          <p:grpSpPr bwMode="auto">
            <a:xfrm>
              <a:off x="1285" y="236"/>
              <a:ext cx="4362" cy="3675"/>
              <a:chOff x="1285" y="236"/>
              <a:chExt cx="4362" cy="3675"/>
            </a:xfrm>
            <a:grpFill/>
          </p:grpSpPr>
          <p:sp>
            <p:nvSpPr>
              <p:cNvPr id="1270" name="Freeform 5"/>
              <p:cNvSpPr>
                <a:spLocks noEditPoints="1"/>
              </p:cNvSpPr>
              <p:nvPr/>
            </p:nvSpPr>
            <p:spPr bwMode="auto">
              <a:xfrm>
                <a:off x="2937" y="236"/>
                <a:ext cx="315" cy="293"/>
              </a:xfrm>
              <a:custGeom>
                <a:avLst/>
                <a:gdLst>
                  <a:gd name="T0" fmla="*/ 494 w 564"/>
                  <a:gd name="T1" fmla="*/ 148 h 524"/>
                  <a:gd name="T2" fmla="*/ 480 w 564"/>
                  <a:gd name="T3" fmla="*/ 120 h 524"/>
                  <a:gd name="T4" fmla="*/ 285 w 564"/>
                  <a:gd name="T5" fmla="*/ 71 h 524"/>
                  <a:gd name="T6" fmla="*/ 292 w 564"/>
                  <a:gd name="T7" fmla="*/ 15 h 524"/>
                  <a:gd name="T8" fmla="*/ 260 w 564"/>
                  <a:gd name="T9" fmla="*/ 92 h 524"/>
                  <a:gd name="T10" fmla="*/ 256 w 564"/>
                  <a:gd name="T11" fmla="*/ 78 h 524"/>
                  <a:gd name="T12" fmla="*/ 63 w 564"/>
                  <a:gd name="T13" fmla="*/ 124 h 524"/>
                  <a:gd name="T14" fmla="*/ 59 w 564"/>
                  <a:gd name="T15" fmla="*/ 158 h 524"/>
                  <a:gd name="T16" fmla="*/ 2 w 564"/>
                  <a:gd name="T17" fmla="*/ 269 h 524"/>
                  <a:gd name="T18" fmla="*/ 123 w 564"/>
                  <a:gd name="T19" fmla="*/ 296 h 524"/>
                  <a:gd name="T20" fmla="*/ 84 w 564"/>
                  <a:gd name="T21" fmla="*/ 139 h 524"/>
                  <a:gd name="T22" fmla="*/ 128 w 564"/>
                  <a:gd name="T23" fmla="*/ 438 h 524"/>
                  <a:gd name="T24" fmla="*/ 131 w 564"/>
                  <a:gd name="T25" fmla="*/ 440 h 524"/>
                  <a:gd name="T26" fmla="*/ 127 w 564"/>
                  <a:gd name="T27" fmla="*/ 477 h 524"/>
                  <a:gd name="T28" fmla="*/ 346 w 564"/>
                  <a:gd name="T29" fmla="*/ 512 h 524"/>
                  <a:gd name="T30" fmla="*/ 287 w 564"/>
                  <a:gd name="T31" fmla="*/ 380 h 524"/>
                  <a:gd name="T32" fmla="*/ 474 w 564"/>
                  <a:gd name="T33" fmla="*/ 133 h 524"/>
                  <a:gd name="T34" fmla="*/ 425 w 564"/>
                  <a:gd name="T35" fmla="*/ 272 h 524"/>
                  <a:gd name="T36" fmla="*/ 38 w 564"/>
                  <a:gd name="T37" fmla="*/ 321 h 524"/>
                  <a:gd name="T38" fmla="*/ 36 w 564"/>
                  <a:gd name="T39" fmla="*/ 309 h 524"/>
                  <a:gd name="T40" fmla="*/ 45 w 564"/>
                  <a:gd name="T41" fmla="*/ 277 h 524"/>
                  <a:gd name="T42" fmla="*/ 115 w 564"/>
                  <a:gd name="T43" fmla="*/ 291 h 524"/>
                  <a:gd name="T44" fmla="*/ 71 w 564"/>
                  <a:gd name="T45" fmla="*/ 144 h 524"/>
                  <a:gd name="T46" fmla="*/ 64 w 564"/>
                  <a:gd name="T47" fmla="*/ 148 h 524"/>
                  <a:gd name="T48" fmla="*/ 70 w 564"/>
                  <a:gd name="T49" fmla="*/ 134 h 524"/>
                  <a:gd name="T50" fmla="*/ 73 w 564"/>
                  <a:gd name="T51" fmla="*/ 139 h 524"/>
                  <a:gd name="T52" fmla="*/ 488 w 564"/>
                  <a:gd name="T53" fmla="*/ 141 h 524"/>
                  <a:gd name="T54" fmla="*/ 285 w 564"/>
                  <a:gd name="T55" fmla="*/ 18 h 524"/>
                  <a:gd name="T56" fmla="*/ 257 w 564"/>
                  <a:gd name="T57" fmla="*/ 37 h 524"/>
                  <a:gd name="T58" fmla="*/ 268 w 564"/>
                  <a:gd name="T59" fmla="*/ 23 h 524"/>
                  <a:gd name="T60" fmla="*/ 281 w 564"/>
                  <a:gd name="T61" fmla="*/ 15 h 524"/>
                  <a:gd name="T62" fmla="*/ 289 w 564"/>
                  <a:gd name="T63" fmla="*/ 22 h 524"/>
                  <a:gd name="T64" fmla="*/ 288 w 564"/>
                  <a:gd name="T65" fmla="*/ 31 h 524"/>
                  <a:gd name="T66" fmla="*/ 267 w 564"/>
                  <a:gd name="T67" fmla="*/ 45 h 524"/>
                  <a:gd name="T68" fmla="*/ 282 w 564"/>
                  <a:gd name="T69" fmla="*/ 72 h 524"/>
                  <a:gd name="T70" fmla="*/ 279 w 564"/>
                  <a:gd name="T71" fmla="*/ 368 h 524"/>
                  <a:gd name="T72" fmla="*/ 287 w 564"/>
                  <a:gd name="T73" fmla="*/ 417 h 524"/>
                  <a:gd name="T74" fmla="*/ 302 w 564"/>
                  <a:gd name="T75" fmla="*/ 429 h 524"/>
                  <a:gd name="T76" fmla="*/ 260 w 564"/>
                  <a:gd name="T77" fmla="*/ 456 h 524"/>
                  <a:gd name="T78" fmla="*/ 339 w 564"/>
                  <a:gd name="T79" fmla="*/ 453 h 524"/>
                  <a:gd name="T80" fmla="*/ 133 w 564"/>
                  <a:gd name="T81" fmla="*/ 439 h 524"/>
                  <a:gd name="T82" fmla="*/ 142 w 564"/>
                  <a:gd name="T83" fmla="*/ 472 h 524"/>
                  <a:gd name="T84" fmla="*/ 403 w 564"/>
                  <a:gd name="T85" fmla="*/ 448 h 524"/>
                  <a:gd name="T86" fmla="*/ 374 w 564"/>
                  <a:gd name="T87" fmla="*/ 469 h 524"/>
                  <a:gd name="T88" fmla="*/ 350 w 564"/>
                  <a:gd name="T89" fmla="*/ 501 h 524"/>
                  <a:gd name="T90" fmla="*/ 300 w 564"/>
                  <a:gd name="T91" fmla="*/ 477 h 524"/>
                  <a:gd name="T92" fmla="*/ 244 w 564"/>
                  <a:gd name="T93" fmla="*/ 510 h 524"/>
                  <a:gd name="T94" fmla="*/ 203 w 564"/>
                  <a:gd name="T95" fmla="*/ 474 h 524"/>
                  <a:gd name="T96" fmla="*/ 157 w 564"/>
                  <a:gd name="T97" fmla="*/ 499 h 524"/>
                  <a:gd name="T98" fmla="*/ 137 w 564"/>
                  <a:gd name="T99" fmla="*/ 489 h 524"/>
                  <a:gd name="T100" fmla="*/ 438 w 564"/>
                  <a:gd name="T101" fmla="*/ 104 h 524"/>
                  <a:gd name="T102" fmla="*/ 286 w 564"/>
                  <a:gd name="T103" fmla="*/ 92 h 524"/>
                  <a:gd name="T104" fmla="*/ 545 w 564"/>
                  <a:gd name="T105" fmla="*/ 273 h 524"/>
                  <a:gd name="T106" fmla="*/ 451 w 564"/>
                  <a:gd name="T107" fmla="*/ 321 h 524"/>
                  <a:gd name="T108" fmla="*/ 444 w 564"/>
                  <a:gd name="T109" fmla="*/ 309 h 524"/>
                  <a:gd name="T110" fmla="*/ 431 w 564"/>
                  <a:gd name="T111" fmla="*/ 288 h 524"/>
                  <a:gd name="T112" fmla="*/ 547 w 564"/>
                  <a:gd name="T113" fmla="*/ 282 h 524"/>
                  <a:gd name="T114" fmla="*/ 551 w 564"/>
                  <a:gd name="T115" fmla="*/ 292 h 524"/>
                  <a:gd name="T116" fmla="*/ 500 w 564"/>
                  <a:gd name="T117" fmla="*/ 32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 h="524">
                    <a:moveTo>
                      <a:pt x="560" y="280"/>
                    </a:moveTo>
                    <a:cubicBezTo>
                      <a:pt x="559" y="280"/>
                      <a:pt x="559" y="279"/>
                      <a:pt x="559" y="279"/>
                    </a:cubicBezTo>
                    <a:cubicBezTo>
                      <a:pt x="561" y="276"/>
                      <a:pt x="559" y="271"/>
                      <a:pt x="556" y="272"/>
                    </a:cubicBezTo>
                    <a:cubicBezTo>
                      <a:pt x="555" y="272"/>
                      <a:pt x="554" y="272"/>
                      <a:pt x="553" y="272"/>
                    </a:cubicBezTo>
                    <a:cubicBezTo>
                      <a:pt x="547" y="250"/>
                      <a:pt x="534" y="230"/>
                      <a:pt x="522" y="211"/>
                    </a:cubicBezTo>
                    <a:cubicBezTo>
                      <a:pt x="515" y="200"/>
                      <a:pt x="508" y="189"/>
                      <a:pt x="502" y="178"/>
                    </a:cubicBezTo>
                    <a:cubicBezTo>
                      <a:pt x="497" y="169"/>
                      <a:pt x="494" y="160"/>
                      <a:pt x="492" y="150"/>
                    </a:cubicBezTo>
                    <a:cubicBezTo>
                      <a:pt x="492" y="149"/>
                      <a:pt x="493" y="148"/>
                      <a:pt x="494" y="148"/>
                    </a:cubicBezTo>
                    <a:cubicBezTo>
                      <a:pt x="495" y="147"/>
                      <a:pt x="494" y="145"/>
                      <a:pt x="493" y="145"/>
                    </a:cubicBezTo>
                    <a:cubicBezTo>
                      <a:pt x="495" y="139"/>
                      <a:pt x="492" y="132"/>
                      <a:pt x="487" y="127"/>
                    </a:cubicBezTo>
                    <a:cubicBezTo>
                      <a:pt x="486" y="127"/>
                      <a:pt x="485" y="126"/>
                      <a:pt x="484" y="127"/>
                    </a:cubicBezTo>
                    <a:cubicBezTo>
                      <a:pt x="483" y="127"/>
                      <a:pt x="483" y="127"/>
                      <a:pt x="482" y="127"/>
                    </a:cubicBezTo>
                    <a:cubicBezTo>
                      <a:pt x="482" y="127"/>
                      <a:pt x="482" y="126"/>
                      <a:pt x="482" y="126"/>
                    </a:cubicBezTo>
                    <a:cubicBezTo>
                      <a:pt x="482" y="125"/>
                      <a:pt x="481" y="125"/>
                      <a:pt x="481" y="124"/>
                    </a:cubicBezTo>
                    <a:cubicBezTo>
                      <a:pt x="481" y="123"/>
                      <a:pt x="481" y="122"/>
                      <a:pt x="481" y="121"/>
                    </a:cubicBezTo>
                    <a:cubicBezTo>
                      <a:pt x="481" y="121"/>
                      <a:pt x="480" y="120"/>
                      <a:pt x="480" y="120"/>
                    </a:cubicBezTo>
                    <a:cubicBezTo>
                      <a:pt x="481" y="120"/>
                      <a:pt x="481" y="120"/>
                      <a:pt x="481" y="120"/>
                    </a:cubicBezTo>
                    <a:cubicBezTo>
                      <a:pt x="482" y="121"/>
                      <a:pt x="483" y="119"/>
                      <a:pt x="482" y="118"/>
                    </a:cubicBezTo>
                    <a:cubicBezTo>
                      <a:pt x="471" y="109"/>
                      <a:pt x="456" y="103"/>
                      <a:pt x="442" y="98"/>
                    </a:cubicBezTo>
                    <a:cubicBezTo>
                      <a:pt x="425" y="92"/>
                      <a:pt x="408" y="88"/>
                      <a:pt x="390" y="85"/>
                    </a:cubicBezTo>
                    <a:cubicBezTo>
                      <a:pt x="356" y="80"/>
                      <a:pt x="321" y="78"/>
                      <a:pt x="286" y="78"/>
                    </a:cubicBezTo>
                    <a:cubicBezTo>
                      <a:pt x="286" y="78"/>
                      <a:pt x="286" y="78"/>
                      <a:pt x="286" y="78"/>
                    </a:cubicBezTo>
                    <a:cubicBezTo>
                      <a:pt x="286" y="76"/>
                      <a:pt x="286" y="73"/>
                      <a:pt x="286" y="71"/>
                    </a:cubicBezTo>
                    <a:cubicBezTo>
                      <a:pt x="286" y="71"/>
                      <a:pt x="285" y="71"/>
                      <a:pt x="285" y="71"/>
                    </a:cubicBezTo>
                    <a:cubicBezTo>
                      <a:pt x="285" y="67"/>
                      <a:pt x="285" y="62"/>
                      <a:pt x="285" y="58"/>
                    </a:cubicBezTo>
                    <a:cubicBezTo>
                      <a:pt x="285" y="54"/>
                      <a:pt x="285" y="50"/>
                      <a:pt x="285" y="46"/>
                    </a:cubicBezTo>
                    <a:cubicBezTo>
                      <a:pt x="285" y="46"/>
                      <a:pt x="285" y="45"/>
                      <a:pt x="285" y="45"/>
                    </a:cubicBezTo>
                    <a:cubicBezTo>
                      <a:pt x="291" y="42"/>
                      <a:pt x="297" y="37"/>
                      <a:pt x="298" y="30"/>
                    </a:cubicBezTo>
                    <a:cubicBezTo>
                      <a:pt x="299" y="25"/>
                      <a:pt x="297" y="20"/>
                      <a:pt x="293" y="16"/>
                    </a:cubicBezTo>
                    <a:cubicBezTo>
                      <a:pt x="293" y="15"/>
                      <a:pt x="293" y="15"/>
                      <a:pt x="294" y="15"/>
                    </a:cubicBezTo>
                    <a:cubicBezTo>
                      <a:pt x="294" y="14"/>
                      <a:pt x="293" y="14"/>
                      <a:pt x="293" y="14"/>
                    </a:cubicBezTo>
                    <a:cubicBezTo>
                      <a:pt x="293" y="14"/>
                      <a:pt x="292" y="15"/>
                      <a:pt x="292" y="15"/>
                    </a:cubicBezTo>
                    <a:cubicBezTo>
                      <a:pt x="289" y="11"/>
                      <a:pt x="285" y="9"/>
                      <a:pt x="282" y="7"/>
                    </a:cubicBezTo>
                    <a:cubicBezTo>
                      <a:pt x="275" y="3"/>
                      <a:pt x="268" y="0"/>
                      <a:pt x="261" y="1"/>
                    </a:cubicBezTo>
                    <a:cubicBezTo>
                      <a:pt x="254" y="3"/>
                      <a:pt x="249" y="8"/>
                      <a:pt x="247" y="14"/>
                    </a:cubicBezTo>
                    <a:cubicBezTo>
                      <a:pt x="247" y="14"/>
                      <a:pt x="247" y="14"/>
                      <a:pt x="247" y="14"/>
                    </a:cubicBezTo>
                    <a:cubicBezTo>
                      <a:pt x="246" y="15"/>
                      <a:pt x="246" y="16"/>
                      <a:pt x="246" y="18"/>
                    </a:cubicBezTo>
                    <a:cubicBezTo>
                      <a:pt x="244" y="31"/>
                      <a:pt x="250" y="47"/>
                      <a:pt x="261" y="51"/>
                    </a:cubicBezTo>
                    <a:cubicBezTo>
                      <a:pt x="261" y="65"/>
                      <a:pt x="261" y="78"/>
                      <a:pt x="261" y="92"/>
                    </a:cubicBezTo>
                    <a:cubicBezTo>
                      <a:pt x="261" y="92"/>
                      <a:pt x="260" y="92"/>
                      <a:pt x="260" y="92"/>
                    </a:cubicBezTo>
                    <a:cubicBezTo>
                      <a:pt x="226" y="91"/>
                      <a:pt x="192" y="94"/>
                      <a:pt x="159" y="100"/>
                    </a:cubicBezTo>
                    <a:cubicBezTo>
                      <a:pt x="130" y="105"/>
                      <a:pt x="102" y="112"/>
                      <a:pt x="77" y="124"/>
                    </a:cubicBezTo>
                    <a:cubicBezTo>
                      <a:pt x="74" y="123"/>
                      <a:pt x="71" y="122"/>
                      <a:pt x="68" y="122"/>
                    </a:cubicBezTo>
                    <a:cubicBezTo>
                      <a:pt x="68" y="121"/>
                      <a:pt x="67" y="119"/>
                      <a:pt x="67" y="118"/>
                    </a:cubicBezTo>
                    <a:cubicBezTo>
                      <a:pt x="80" y="113"/>
                      <a:pt x="92" y="107"/>
                      <a:pt x="104" y="104"/>
                    </a:cubicBezTo>
                    <a:cubicBezTo>
                      <a:pt x="121" y="99"/>
                      <a:pt x="137" y="95"/>
                      <a:pt x="154" y="92"/>
                    </a:cubicBezTo>
                    <a:cubicBezTo>
                      <a:pt x="188" y="87"/>
                      <a:pt x="222" y="85"/>
                      <a:pt x="256" y="85"/>
                    </a:cubicBezTo>
                    <a:cubicBezTo>
                      <a:pt x="260" y="85"/>
                      <a:pt x="260" y="78"/>
                      <a:pt x="256" y="78"/>
                    </a:cubicBezTo>
                    <a:cubicBezTo>
                      <a:pt x="221" y="78"/>
                      <a:pt x="186" y="80"/>
                      <a:pt x="152" y="85"/>
                    </a:cubicBezTo>
                    <a:cubicBezTo>
                      <a:pt x="134" y="88"/>
                      <a:pt x="117" y="92"/>
                      <a:pt x="100" y="98"/>
                    </a:cubicBezTo>
                    <a:cubicBezTo>
                      <a:pt x="88" y="102"/>
                      <a:pt x="75" y="107"/>
                      <a:pt x="65" y="115"/>
                    </a:cubicBezTo>
                    <a:cubicBezTo>
                      <a:pt x="63" y="115"/>
                      <a:pt x="62" y="115"/>
                      <a:pt x="62" y="117"/>
                    </a:cubicBezTo>
                    <a:cubicBezTo>
                      <a:pt x="61" y="117"/>
                      <a:pt x="60" y="118"/>
                      <a:pt x="60" y="118"/>
                    </a:cubicBezTo>
                    <a:cubicBezTo>
                      <a:pt x="59" y="119"/>
                      <a:pt x="60" y="121"/>
                      <a:pt x="61" y="120"/>
                    </a:cubicBezTo>
                    <a:cubicBezTo>
                      <a:pt x="61" y="120"/>
                      <a:pt x="62" y="120"/>
                      <a:pt x="62" y="120"/>
                    </a:cubicBezTo>
                    <a:cubicBezTo>
                      <a:pt x="62" y="121"/>
                      <a:pt x="63" y="122"/>
                      <a:pt x="63" y="124"/>
                    </a:cubicBezTo>
                    <a:cubicBezTo>
                      <a:pt x="62" y="125"/>
                      <a:pt x="62" y="126"/>
                      <a:pt x="62" y="127"/>
                    </a:cubicBezTo>
                    <a:cubicBezTo>
                      <a:pt x="59" y="127"/>
                      <a:pt x="55" y="128"/>
                      <a:pt x="52" y="131"/>
                    </a:cubicBezTo>
                    <a:cubicBezTo>
                      <a:pt x="49" y="133"/>
                      <a:pt x="47" y="136"/>
                      <a:pt x="47" y="140"/>
                    </a:cubicBezTo>
                    <a:cubicBezTo>
                      <a:pt x="48" y="143"/>
                      <a:pt x="49" y="146"/>
                      <a:pt x="50" y="149"/>
                    </a:cubicBezTo>
                    <a:cubicBezTo>
                      <a:pt x="52" y="153"/>
                      <a:pt x="54" y="155"/>
                      <a:pt x="57" y="157"/>
                    </a:cubicBezTo>
                    <a:cubicBezTo>
                      <a:pt x="42" y="194"/>
                      <a:pt x="26" y="229"/>
                      <a:pt x="4" y="263"/>
                    </a:cubicBezTo>
                    <a:cubicBezTo>
                      <a:pt x="3" y="265"/>
                      <a:pt x="7" y="268"/>
                      <a:pt x="9" y="265"/>
                    </a:cubicBezTo>
                    <a:cubicBezTo>
                      <a:pt x="29" y="232"/>
                      <a:pt x="49" y="196"/>
                      <a:pt x="59" y="158"/>
                    </a:cubicBezTo>
                    <a:cubicBezTo>
                      <a:pt x="63" y="159"/>
                      <a:pt x="68" y="159"/>
                      <a:pt x="72" y="157"/>
                    </a:cubicBezTo>
                    <a:cubicBezTo>
                      <a:pt x="72" y="157"/>
                      <a:pt x="72" y="157"/>
                      <a:pt x="72" y="157"/>
                    </a:cubicBezTo>
                    <a:cubicBezTo>
                      <a:pt x="73" y="176"/>
                      <a:pt x="81" y="194"/>
                      <a:pt x="89" y="210"/>
                    </a:cubicBezTo>
                    <a:cubicBezTo>
                      <a:pt x="98" y="228"/>
                      <a:pt x="108" y="245"/>
                      <a:pt x="117" y="263"/>
                    </a:cubicBezTo>
                    <a:cubicBezTo>
                      <a:pt x="111" y="263"/>
                      <a:pt x="104" y="263"/>
                      <a:pt x="98" y="264"/>
                    </a:cubicBezTo>
                    <a:cubicBezTo>
                      <a:pt x="87" y="265"/>
                      <a:pt x="76" y="265"/>
                      <a:pt x="65" y="265"/>
                    </a:cubicBezTo>
                    <a:cubicBezTo>
                      <a:pt x="44" y="265"/>
                      <a:pt x="22" y="262"/>
                      <a:pt x="2" y="267"/>
                    </a:cubicBezTo>
                    <a:cubicBezTo>
                      <a:pt x="1" y="267"/>
                      <a:pt x="1" y="268"/>
                      <a:pt x="2" y="269"/>
                    </a:cubicBezTo>
                    <a:cubicBezTo>
                      <a:pt x="0" y="278"/>
                      <a:pt x="1" y="286"/>
                      <a:pt x="3" y="294"/>
                    </a:cubicBezTo>
                    <a:cubicBezTo>
                      <a:pt x="3" y="294"/>
                      <a:pt x="4" y="294"/>
                      <a:pt x="4" y="295"/>
                    </a:cubicBezTo>
                    <a:cubicBezTo>
                      <a:pt x="5" y="298"/>
                      <a:pt x="7" y="301"/>
                      <a:pt x="9" y="304"/>
                    </a:cubicBezTo>
                    <a:cubicBezTo>
                      <a:pt x="8" y="305"/>
                      <a:pt x="8" y="307"/>
                      <a:pt x="9" y="308"/>
                    </a:cubicBezTo>
                    <a:cubicBezTo>
                      <a:pt x="10" y="308"/>
                      <a:pt x="11" y="309"/>
                      <a:pt x="12" y="309"/>
                    </a:cubicBezTo>
                    <a:cubicBezTo>
                      <a:pt x="24" y="323"/>
                      <a:pt x="44" y="333"/>
                      <a:pt x="63" y="334"/>
                    </a:cubicBezTo>
                    <a:cubicBezTo>
                      <a:pt x="80" y="335"/>
                      <a:pt x="96" y="328"/>
                      <a:pt x="108" y="318"/>
                    </a:cubicBezTo>
                    <a:cubicBezTo>
                      <a:pt x="115" y="311"/>
                      <a:pt x="119" y="304"/>
                      <a:pt x="123" y="296"/>
                    </a:cubicBezTo>
                    <a:cubicBezTo>
                      <a:pt x="125" y="288"/>
                      <a:pt x="128" y="277"/>
                      <a:pt x="125" y="269"/>
                    </a:cubicBezTo>
                    <a:cubicBezTo>
                      <a:pt x="126" y="268"/>
                      <a:pt x="126" y="267"/>
                      <a:pt x="125" y="266"/>
                    </a:cubicBezTo>
                    <a:cubicBezTo>
                      <a:pt x="125" y="266"/>
                      <a:pt x="125" y="266"/>
                      <a:pt x="125" y="266"/>
                    </a:cubicBezTo>
                    <a:cubicBezTo>
                      <a:pt x="125" y="266"/>
                      <a:pt x="126" y="265"/>
                      <a:pt x="126" y="265"/>
                    </a:cubicBezTo>
                    <a:cubicBezTo>
                      <a:pt x="127" y="264"/>
                      <a:pt x="127" y="262"/>
                      <a:pt x="125" y="262"/>
                    </a:cubicBezTo>
                    <a:cubicBezTo>
                      <a:pt x="124" y="262"/>
                      <a:pt x="124" y="262"/>
                      <a:pt x="123" y="262"/>
                    </a:cubicBezTo>
                    <a:cubicBezTo>
                      <a:pt x="106" y="227"/>
                      <a:pt x="83" y="195"/>
                      <a:pt x="75" y="156"/>
                    </a:cubicBezTo>
                    <a:cubicBezTo>
                      <a:pt x="80" y="152"/>
                      <a:pt x="84" y="146"/>
                      <a:pt x="84" y="139"/>
                    </a:cubicBezTo>
                    <a:cubicBezTo>
                      <a:pt x="85" y="135"/>
                      <a:pt x="83" y="130"/>
                      <a:pt x="80" y="127"/>
                    </a:cubicBezTo>
                    <a:cubicBezTo>
                      <a:pt x="136" y="103"/>
                      <a:pt x="200" y="95"/>
                      <a:pt x="260" y="97"/>
                    </a:cubicBezTo>
                    <a:cubicBezTo>
                      <a:pt x="260" y="97"/>
                      <a:pt x="261" y="97"/>
                      <a:pt x="261" y="97"/>
                    </a:cubicBezTo>
                    <a:cubicBezTo>
                      <a:pt x="261" y="136"/>
                      <a:pt x="261" y="176"/>
                      <a:pt x="261" y="216"/>
                    </a:cubicBezTo>
                    <a:cubicBezTo>
                      <a:pt x="260" y="244"/>
                      <a:pt x="260" y="271"/>
                      <a:pt x="260" y="299"/>
                    </a:cubicBezTo>
                    <a:cubicBezTo>
                      <a:pt x="260" y="326"/>
                      <a:pt x="259" y="353"/>
                      <a:pt x="261" y="380"/>
                    </a:cubicBezTo>
                    <a:cubicBezTo>
                      <a:pt x="238" y="382"/>
                      <a:pt x="216" y="391"/>
                      <a:pt x="195" y="402"/>
                    </a:cubicBezTo>
                    <a:cubicBezTo>
                      <a:pt x="173" y="413"/>
                      <a:pt x="150" y="426"/>
                      <a:pt x="128" y="438"/>
                    </a:cubicBezTo>
                    <a:cubicBezTo>
                      <a:pt x="126" y="437"/>
                      <a:pt x="125" y="439"/>
                      <a:pt x="125" y="440"/>
                    </a:cubicBezTo>
                    <a:cubicBezTo>
                      <a:pt x="129" y="449"/>
                      <a:pt x="127" y="457"/>
                      <a:pt x="126" y="466"/>
                    </a:cubicBezTo>
                    <a:cubicBezTo>
                      <a:pt x="126" y="471"/>
                      <a:pt x="125" y="476"/>
                      <a:pt x="130" y="479"/>
                    </a:cubicBezTo>
                    <a:cubicBezTo>
                      <a:pt x="131" y="479"/>
                      <a:pt x="133" y="479"/>
                      <a:pt x="133" y="477"/>
                    </a:cubicBezTo>
                    <a:cubicBezTo>
                      <a:pt x="133" y="471"/>
                      <a:pt x="132" y="465"/>
                      <a:pt x="133" y="458"/>
                    </a:cubicBezTo>
                    <a:cubicBezTo>
                      <a:pt x="134" y="452"/>
                      <a:pt x="133" y="445"/>
                      <a:pt x="129" y="440"/>
                    </a:cubicBezTo>
                    <a:cubicBezTo>
                      <a:pt x="130" y="440"/>
                      <a:pt x="130" y="440"/>
                      <a:pt x="130" y="440"/>
                    </a:cubicBezTo>
                    <a:cubicBezTo>
                      <a:pt x="130" y="440"/>
                      <a:pt x="130" y="440"/>
                      <a:pt x="131" y="440"/>
                    </a:cubicBezTo>
                    <a:cubicBezTo>
                      <a:pt x="134" y="443"/>
                      <a:pt x="139" y="445"/>
                      <a:pt x="143" y="447"/>
                    </a:cubicBezTo>
                    <a:cubicBezTo>
                      <a:pt x="143" y="447"/>
                      <a:pt x="143" y="447"/>
                      <a:pt x="143" y="447"/>
                    </a:cubicBezTo>
                    <a:cubicBezTo>
                      <a:pt x="139" y="454"/>
                      <a:pt x="138" y="461"/>
                      <a:pt x="136" y="469"/>
                    </a:cubicBezTo>
                    <a:cubicBezTo>
                      <a:pt x="136" y="472"/>
                      <a:pt x="135" y="477"/>
                      <a:pt x="135" y="481"/>
                    </a:cubicBezTo>
                    <a:cubicBezTo>
                      <a:pt x="135" y="481"/>
                      <a:pt x="135" y="481"/>
                      <a:pt x="135" y="481"/>
                    </a:cubicBezTo>
                    <a:cubicBezTo>
                      <a:pt x="133" y="483"/>
                      <a:pt x="132" y="484"/>
                      <a:pt x="132" y="486"/>
                    </a:cubicBezTo>
                    <a:cubicBezTo>
                      <a:pt x="130" y="484"/>
                      <a:pt x="129" y="481"/>
                      <a:pt x="127" y="477"/>
                    </a:cubicBezTo>
                    <a:cubicBezTo>
                      <a:pt x="127" y="477"/>
                      <a:pt x="127" y="477"/>
                      <a:pt x="127" y="477"/>
                    </a:cubicBezTo>
                    <a:cubicBezTo>
                      <a:pt x="125" y="484"/>
                      <a:pt x="129" y="492"/>
                      <a:pt x="133" y="497"/>
                    </a:cubicBezTo>
                    <a:cubicBezTo>
                      <a:pt x="139" y="506"/>
                      <a:pt x="147" y="511"/>
                      <a:pt x="157" y="514"/>
                    </a:cubicBezTo>
                    <a:cubicBezTo>
                      <a:pt x="181" y="524"/>
                      <a:pt x="209" y="524"/>
                      <a:pt x="235" y="523"/>
                    </a:cubicBezTo>
                    <a:cubicBezTo>
                      <a:pt x="241" y="523"/>
                      <a:pt x="247" y="523"/>
                      <a:pt x="253" y="522"/>
                    </a:cubicBezTo>
                    <a:cubicBezTo>
                      <a:pt x="264" y="523"/>
                      <a:pt x="274" y="522"/>
                      <a:pt x="285" y="521"/>
                    </a:cubicBezTo>
                    <a:cubicBezTo>
                      <a:pt x="299" y="520"/>
                      <a:pt x="314" y="518"/>
                      <a:pt x="328" y="515"/>
                    </a:cubicBezTo>
                    <a:cubicBezTo>
                      <a:pt x="334" y="514"/>
                      <a:pt x="339" y="514"/>
                      <a:pt x="344" y="512"/>
                    </a:cubicBezTo>
                    <a:cubicBezTo>
                      <a:pt x="345" y="512"/>
                      <a:pt x="345" y="512"/>
                      <a:pt x="346" y="512"/>
                    </a:cubicBezTo>
                    <a:cubicBezTo>
                      <a:pt x="366" y="507"/>
                      <a:pt x="387" y="501"/>
                      <a:pt x="406" y="493"/>
                    </a:cubicBezTo>
                    <a:cubicBezTo>
                      <a:pt x="409" y="492"/>
                      <a:pt x="409" y="489"/>
                      <a:pt x="408" y="488"/>
                    </a:cubicBezTo>
                    <a:cubicBezTo>
                      <a:pt x="409" y="487"/>
                      <a:pt x="409" y="487"/>
                      <a:pt x="409" y="486"/>
                    </a:cubicBezTo>
                    <a:cubicBezTo>
                      <a:pt x="409" y="473"/>
                      <a:pt x="409" y="459"/>
                      <a:pt x="407" y="447"/>
                    </a:cubicBezTo>
                    <a:cubicBezTo>
                      <a:pt x="409" y="446"/>
                      <a:pt x="409" y="443"/>
                      <a:pt x="408" y="441"/>
                    </a:cubicBezTo>
                    <a:cubicBezTo>
                      <a:pt x="399" y="431"/>
                      <a:pt x="389" y="425"/>
                      <a:pt x="378" y="419"/>
                    </a:cubicBezTo>
                    <a:cubicBezTo>
                      <a:pt x="368" y="412"/>
                      <a:pt x="357" y="405"/>
                      <a:pt x="346" y="399"/>
                    </a:cubicBezTo>
                    <a:cubicBezTo>
                      <a:pt x="328" y="388"/>
                      <a:pt x="308" y="382"/>
                      <a:pt x="287" y="380"/>
                    </a:cubicBezTo>
                    <a:cubicBezTo>
                      <a:pt x="287" y="376"/>
                      <a:pt x="287" y="372"/>
                      <a:pt x="286" y="368"/>
                    </a:cubicBezTo>
                    <a:cubicBezTo>
                      <a:pt x="286" y="365"/>
                      <a:pt x="286" y="361"/>
                      <a:pt x="286" y="357"/>
                    </a:cubicBezTo>
                    <a:cubicBezTo>
                      <a:pt x="287" y="309"/>
                      <a:pt x="287" y="262"/>
                      <a:pt x="287" y="214"/>
                    </a:cubicBezTo>
                    <a:cubicBezTo>
                      <a:pt x="288" y="201"/>
                      <a:pt x="289" y="187"/>
                      <a:pt x="289" y="174"/>
                    </a:cubicBezTo>
                    <a:cubicBezTo>
                      <a:pt x="290" y="148"/>
                      <a:pt x="288" y="122"/>
                      <a:pt x="286" y="97"/>
                    </a:cubicBezTo>
                    <a:cubicBezTo>
                      <a:pt x="349" y="95"/>
                      <a:pt x="417" y="105"/>
                      <a:pt x="474" y="132"/>
                    </a:cubicBezTo>
                    <a:cubicBezTo>
                      <a:pt x="474" y="132"/>
                      <a:pt x="474" y="132"/>
                      <a:pt x="474" y="132"/>
                    </a:cubicBezTo>
                    <a:cubicBezTo>
                      <a:pt x="474" y="132"/>
                      <a:pt x="474" y="132"/>
                      <a:pt x="474" y="133"/>
                    </a:cubicBezTo>
                    <a:cubicBezTo>
                      <a:pt x="473" y="132"/>
                      <a:pt x="473" y="132"/>
                      <a:pt x="473" y="132"/>
                    </a:cubicBezTo>
                    <a:cubicBezTo>
                      <a:pt x="471" y="132"/>
                      <a:pt x="470" y="133"/>
                      <a:pt x="470" y="134"/>
                    </a:cubicBezTo>
                    <a:cubicBezTo>
                      <a:pt x="470" y="135"/>
                      <a:pt x="470" y="136"/>
                      <a:pt x="470" y="137"/>
                    </a:cubicBezTo>
                    <a:cubicBezTo>
                      <a:pt x="469" y="140"/>
                      <a:pt x="469" y="143"/>
                      <a:pt x="471" y="147"/>
                    </a:cubicBezTo>
                    <a:cubicBezTo>
                      <a:pt x="471" y="148"/>
                      <a:pt x="473" y="150"/>
                      <a:pt x="475" y="151"/>
                    </a:cubicBezTo>
                    <a:cubicBezTo>
                      <a:pt x="470" y="159"/>
                      <a:pt x="468" y="169"/>
                      <a:pt x="465" y="178"/>
                    </a:cubicBezTo>
                    <a:cubicBezTo>
                      <a:pt x="455" y="210"/>
                      <a:pt x="437" y="239"/>
                      <a:pt x="427" y="271"/>
                    </a:cubicBezTo>
                    <a:cubicBezTo>
                      <a:pt x="426" y="271"/>
                      <a:pt x="425" y="271"/>
                      <a:pt x="425" y="272"/>
                    </a:cubicBezTo>
                    <a:cubicBezTo>
                      <a:pt x="423" y="281"/>
                      <a:pt x="421" y="289"/>
                      <a:pt x="425" y="298"/>
                    </a:cubicBezTo>
                    <a:cubicBezTo>
                      <a:pt x="427" y="302"/>
                      <a:pt x="430" y="305"/>
                      <a:pt x="433" y="307"/>
                    </a:cubicBezTo>
                    <a:cubicBezTo>
                      <a:pt x="435" y="312"/>
                      <a:pt x="438" y="316"/>
                      <a:pt x="439" y="318"/>
                    </a:cubicBezTo>
                    <a:cubicBezTo>
                      <a:pt x="450" y="335"/>
                      <a:pt x="465" y="343"/>
                      <a:pt x="485" y="344"/>
                    </a:cubicBezTo>
                    <a:cubicBezTo>
                      <a:pt x="522" y="348"/>
                      <a:pt x="564" y="322"/>
                      <a:pt x="560" y="280"/>
                    </a:cubicBezTo>
                    <a:close/>
                    <a:moveTo>
                      <a:pt x="103" y="311"/>
                    </a:moveTo>
                    <a:cubicBezTo>
                      <a:pt x="93" y="321"/>
                      <a:pt x="78" y="326"/>
                      <a:pt x="63" y="326"/>
                    </a:cubicBezTo>
                    <a:cubicBezTo>
                      <a:pt x="54" y="326"/>
                      <a:pt x="46" y="324"/>
                      <a:pt x="38" y="321"/>
                    </a:cubicBezTo>
                    <a:cubicBezTo>
                      <a:pt x="43" y="321"/>
                      <a:pt x="46" y="318"/>
                      <a:pt x="48" y="314"/>
                    </a:cubicBezTo>
                    <a:cubicBezTo>
                      <a:pt x="48" y="314"/>
                      <a:pt x="48" y="314"/>
                      <a:pt x="48" y="314"/>
                    </a:cubicBezTo>
                    <a:cubicBezTo>
                      <a:pt x="44" y="317"/>
                      <a:pt x="39" y="317"/>
                      <a:pt x="35" y="316"/>
                    </a:cubicBezTo>
                    <a:cubicBezTo>
                      <a:pt x="31" y="315"/>
                      <a:pt x="28" y="312"/>
                      <a:pt x="24" y="312"/>
                    </a:cubicBezTo>
                    <a:cubicBezTo>
                      <a:pt x="23" y="312"/>
                      <a:pt x="23" y="312"/>
                      <a:pt x="23" y="312"/>
                    </a:cubicBezTo>
                    <a:cubicBezTo>
                      <a:pt x="23" y="312"/>
                      <a:pt x="23" y="311"/>
                      <a:pt x="22" y="311"/>
                    </a:cubicBezTo>
                    <a:cubicBezTo>
                      <a:pt x="27" y="311"/>
                      <a:pt x="31" y="311"/>
                      <a:pt x="36" y="311"/>
                    </a:cubicBezTo>
                    <a:cubicBezTo>
                      <a:pt x="36" y="310"/>
                      <a:pt x="36" y="309"/>
                      <a:pt x="36" y="309"/>
                    </a:cubicBezTo>
                    <a:cubicBezTo>
                      <a:pt x="29" y="308"/>
                      <a:pt x="23" y="307"/>
                      <a:pt x="17" y="305"/>
                    </a:cubicBezTo>
                    <a:cubicBezTo>
                      <a:pt x="15" y="303"/>
                      <a:pt x="13" y="301"/>
                      <a:pt x="12" y="298"/>
                    </a:cubicBezTo>
                    <a:cubicBezTo>
                      <a:pt x="21" y="300"/>
                      <a:pt x="30" y="299"/>
                      <a:pt x="40" y="298"/>
                    </a:cubicBezTo>
                    <a:cubicBezTo>
                      <a:pt x="41" y="298"/>
                      <a:pt x="41" y="296"/>
                      <a:pt x="40" y="296"/>
                    </a:cubicBezTo>
                    <a:cubicBezTo>
                      <a:pt x="29" y="295"/>
                      <a:pt x="18" y="295"/>
                      <a:pt x="9" y="291"/>
                    </a:cubicBezTo>
                    <a:cubicBezTo>
                      <a:pt x="7" y="287"/>
                      <a:pt x="6" y="283"/>
                      <a:pt x="5" y="278"/>
                    </a:cubicBezTo>
                    <a:cubicBezTo>
                      <a:pt x="5" y="278"/>
                      <a:pt x="5" y="279"/>
                      <a:pt x="5" y="279"/>
                    </a:cubicBezTo>
                    <a:cubicBezTo>
                      <a:pt x="18" y="284"/>
                      <a:pt x="32" y="283"/>
                      <a:pt x="45" y="277"/>
                    </a:cubicBezTo>
                    <a:cubicBezTo>
                      <a:pt x="46" y="277"/>
                      <a:pt x="45" y="275"/>
                      <a:pt x="43" y="275"/>
                    </a:cubicBezTo>
                    <a:cubicBezTo>
                      <a:pt x="32" y="279"/>
                      <a:pt x="19" y="279"/>
                      <a:pt x="8" y="274"/>
                    </a:cubicBezTo>
                    <a:cubicBezTo>
                      <a:pt x="6" y="273"/>
                      <a:pt x="5" y="274"/>
                      <a:pt x="4" y="275"/>
                    </a:cubicBezTo>
                    <a:cubicBezTo>
                      <a:pt x="4" y="273"/>
                      <a:pt x="3" y="271"/>
                      <a:pt x="3" y="269"/>
                    </a:cubicBezTo>
                    <a:cubicBezTo>
                      <a:pt x="23" y="274"/>
                      <a:pt x="45" y="275"/>
                      <a:pt x="65" y="276"/>
                    </a:cubicBezTo>
                    <a:cubicBezTo>
                      <a:pt x="76" y="276"/>
                      <a:pt x="87" y="276"/>
                      <a:pt x="98" y="275"/>
                    </a:cubicBezTo>
                    <a:cubicBezTo>
                      <a:pt x="106" y="274"/>
                      <a:pt x="113" y="272"/>
                      <a:pt x="120" y="269"/>
                    </a:cubicBezTo>
                    <a:cubicBezTo>
                      <a:pt x="117" y="276"/>
                      <a:pt x="117" y="284"/>
                      <a:pt x="115" y="291"/>
                    </a:cubicBezTo>
                    <a:cubicBezTo>
                      <a:pt x="115" y="291"/>
                      <a:pt x="115" y="291"/>
                      <a:pt x="115" y="292"/>
                    </a:cubicBezTo>
                    <a:cubicBezTo>
                      <a:pt x="110" y="293"/>
                      <a:pt x="106" y="296"/>
                      <a:pt x="101" y="297"/>
                    </a:cubicBezTo>
                    <a:cubicBezTo>
                      <a:pt x="94" y="299"/>
                      <a:pt x="85" y="300"/>
                      <a:pt x="77" y="297"/>
                    </a:cubicBezTo>
                    <a:cubicBezTo>
                      <a:pt x="77" y="296"/>
                      <a:pt x="76" y="297"/>
                      <a:pt x="76" y="298"/>
                    </a:cubicBezTo>
                    <a:cubicBezTo>
                      <a:pt x="81" y="304"/>
                      <a:pt x="88" y="304"/>
                      <a:pt x="95" y="303"/>
                    </a:cubicBezTo>
                    <a:cubicBezTo>
                      <a:pt x="99" y="303"/>
                      <a:pt x="106" y="302"/>
                      <a:pt x="111" y="300"/>
                    </a:cubicBezTo>
                    <a:cubicBezTo>
                      <a:pt x="109" y="304"/>
                      <a:pt x="106" y="308"/>
                      <a:pt x="103" y="311"/>
                    </a:cubicBezTo>
                    <a:close/>
                    <a:moveTo>
                      <a:pt x="71" y="144"/>
                    </a:moveTo>
                    <a:cubicBezTo>
                      <a:pt x="71" y="144"/>
                      <a:pt x="71" y="144"/>
                      <a:pt x="70" y="145"/>
                    </a:cubicBezTo>
                    <a:cubicBezTo>
                      <a:pt x="70" y="145"/>
                      <a:pt x="70" y="145"/>
                      <a:pt x="70" y="146"/>
                    </a:cubicBezTo>
                    <a:cubicBezTo>
                      <a:pt x="69" y="146"/>
                      <a:pt x="69" y="146"/>
                      <a:pt x="69" y="146"/>
                    </a:cubicBezTo>
                    <a:cubicBezTo>
                      <a:pt x="68" y="147"/>
                      <a:pt x="67" y="147"/>
                      <a:pt x="67" y="148"/>
                    </a:cubicBezTo>
                    <a:cubicBezTo>
                      <a:pt x="66" y="148"/>
                      <a:pt x="66" y="148"/>
                      <a:pt x="66" y="148"/>
                    </a:cubicBezTo>
                    <a:cubicBezTo>
                      <a:pt x="66" y="148"/>
                      <a:pt x="65" y="148"/>
                      <a:pt x="65" y="148"/>
                    </a:cubicBezTo>
                    <a:cubicBezTo>
                      <a:pt x="65" y="148"/>
                      <a:pt x="64" y="148"/>
                      <a:pt x="64" y="148"/>
                    </a:cubicBezTo>
                    <a:cubicBezTo>
                      <a:pt x="64" y="148"/>
                      <a:pt x="64" y="148"/>
                      <a:pt x="64" y="148"/>
                    </a:cubicBezTo>
                    <a:cubicBezTo>
                      <a:pt x="64" y="148"/>
                      <a:pt x="64" y="148"/>
                      <a:pt x="63" y="148"/>
                    </a:cubicBezTo>
                    <a:cubicBezTo>
                      <a:pt x="62" y="148"/>
                      <a:pt x="61" y="147"/>
                      <a:pt x="60" y="146"/>
                    </a:cubicBezTo>
                    <a:cubicBezTo>
                      <a:pt x="59" y="144"/>
                      <a:pt x="58" y="142"/>
                      <a:pt x="58" y="139"/>
                    </a:cubicBezTo>
                    <a:cubicBezTo>
                      <a:pt x="58" y="138"/>
                      <a:pt x="59" y="136"/>
                      <a:pt x="61" y="135"/>
                    </a:cubicBezTo>
                    <a:cubicBezTo>
                      <a:pt x="63" y="134"/>
                      <a:pt x="65" y="133"/>
                      <a:pt x="67" y="132"/>
                    </a:cubicBezTo>
                    <a:cubicBezTo>
                      <a:pt x="67" y="133"/>
                      <a:pt x="68" y="133"/>
                      <a:pt x="68" y="133"/>
                    </a:cubicBezTo>
                    <a:cubicBezTo>
                      <a:pt x="69" y="133"/>
                      <a:pt x="69" y="133"/>
                      <a:pt x="70" y="134"/>
                    </a:cubicBezTo>
                    <a:cubicBezTo>
                      <a:pt x="70" y="134"/>
                      <a:pt x="70" y="134"/>
                      <a:pt x="70" y="134"/>
                    </a:cubicBezTo>
                    <a:cubicBezTo>
                      <a:pt x="71" y="135"/>
                      <a:pt x="71" y="135"/>
                      <a:pt x="72" y="136"/>
                    </a:cubicBezTo>
                    <a:cubicBezTo>
                      <a:pt x="72" y="136"/>
                      <a:pt x="72" y="136"/>
                      <a:pt x="72" y="136"/>
                    </a:cubicBezTo>
                    <a:cubicBezTo>
                      <a:pt x="72" y="136"/>
                      <a:pt x="72" y="136"/>
                      <a:pt x="72" y="136"/>
                    </a:cubicBezTo>
                    <a:cubicBezTo>
                      <a:pt x="72" y="137"/>
                      <a:pt x="72" y="137"/>
                      <a:pt x="73" y="137"/>
                    </a:cubicBezTo>
                    <a:cubicBezTo>
                      <a:pt x="73" y="137"/>
                      <a:pt x="73" y="137"/>
                      <a:pt x="73" y="137"/>
                    </a:cubicBezTo>
                    <a:cubicBezTo>
                      <a:pt x="73" y="137"/>
                      <a:pt x="73" y="138"/>
                      <a:pt x="73" y="138"/>
                    </a:cubicBezTo>
                    <a:cubicBezTo>
                      <a:pt x="73" y="138"/>
                      <a:pt x="73" y="138"/>
                      <a:pt x="73" y="138"/>
                    </a:cubicBezTo>
                    <a:cubicBezTo>
                      <a:pt x="73" y="138"/>
                      <a:pt x="73" y="139"/>
                      <a:pt x="73" y="139"/>
                    </a:cubicBezTo>
                    <a:cubicBezTo>
                      <a:pt x="73" y="139"/>
                      <a:pt x="73" y="139"/>
                      <a:pt x="73" y="140"/>
                    </a:cubicBezTo>
                    <a:cubicBezTo>
                      <a:pt x="73" y="140"/>
                      <a:pt x="73" y="141"/>
                      <a:pt x="73" y="141"/>
                    </a:cubicBezTo>
                    <a:cubicBezTo>
                      <a:pt x="73" y="141"/>
                      <a:pt x="72" y="141"/>
                      <a:pt x="72" y="142"/>
                    </a:cubicBezTo>
                    <a:cubicBezTo>
                      <a:pt x="72" y="142"/>
                      <a:pt x="72" y="142"/>
                      <a:pt x="72" y="143"/>
                    </a:cubicBezTo>
                    <a:cubicBezTo>
                      <a:pt x="72" y="143"/>
                      <a:pt x="71" y="144"/>
                      <a:pt x="71" y="144"/>
                    </a:cubicBezTo>
                    <a:cubicBezTo>
                      <a:pt x="71" y="144"/>
                      <a:pt x="71" y="144"/>
                      <a:pt x="71" y="144"/>
                    </a:cubicBezTo>
                    <a:close/>
                    <a:moveTo>
                      <a:pt x="484" y="134"/>
                    </a:moveTo>
                    <a:cubicBezTo>
                      <a:pt x="486" y="136"/>
                      <a:pt x="488" y="139"/>
                      <a:pt x="488" y="141"/>
                    </a:cubicBezTo>
                    <a:cubicBezTo>
                      <a:pt x="488" y="142"/>
                      <a:pt x="487" y="142"/>
                      <a:pt x="487" y="142"/>
                    </a:cubicBezTo>
                    <a:cubicBezTo>
                      <a:pt x="487" y="143"/>
                      <a:pt x="487" y="143"/>
                      <a:pt x="487" y="143"/>
                    </a:cubicBezTo>
                    <a:cubicBezTo>
                      <a:pt x="487" y="144"/>
                      <a:pt x="487" y="144"/>
                      <a:pt x="486" y="145"/>
                    </a:cubicBezTo>
                    <a:cubicBezTo>
                      <a:pt x="485" y="145"/>
                      <a:pt x="484" y="144"/>
                      <a:pt x="483" y="145"/>
                    </a:cubicBezTo>
                    <a:cubicBezTo>
                      <a:pt x="482" y="145"/>
                      <a:pt x="479" y="144"/>
                      <a:pt x="478" y="143"/>
                    </a:cubicBezTo>
                    <a:cubicBezTo>
                      <a:pt x="477" y="143"/>
                      <a:pt x="477" y="142"/>
                      <a:pt x="477" y="141"/>
                    </a:cubicBezTo>
                    <a:cubicBezTo>
                      <a:pt x="476" y="138"/>
                      <a:pt x="481" y="135"/>
                      <a:pt x="484" y="134"/>
                    </a:cubicBezTo>
                    <a:close/>
                    <a:moveTo>
                      <a:pt x="285" y="18"/>
                    </a:moveTo>
                    <a:cubicBezTo>
                      <a:pt x="285" y="18"/>
                      <a:pt x="285" y="18"/>
                      <a:pt x="285" y="18"/>
                    </a:cubicBezTo>
                    <a:cubicBezTo>
                      <a:pt x="285" y="18"/>
                      <a:pt x="284" y="19"/>
                      <a:pt x="283" y="19"/>
                    </a:cubicBezTo>
                    <a:cubicBezTo>
                      <a:pt x="284" y="18"/>
                      <a:pt x="284" y="18"/>
                      <a:pt x="285" y="18"/>
                    </a:cubicBezTo>
                    <a:close/>
                    <a:moveTo>
                      <a:pt x="279" y="13"/>
                    </a:moveTo>
                    <a:cubicBezTo>
                      <a:pt x="274" y="12"/>
                      <a:pt x="270" y="11"/>
                      <a:pt x="267" y="9"/>
                    </a:cubicBezTo>
                    <a:cubicBezTo>
                      <a:pt x="271" y="9"/>
                      <a:pt x="275" y="11"/>
                      <a:pt x="279" y="13"/>
                    </a:cubicBezTo>
                    <a:close/>
                    <a:moveTo>
                      <a:pt x="258" y="40"/>
                    </a:moveTo>
                    <a:cubicBezTo>
                      <a:pt x="258" y="39"/>
                      <a:pt x="257" y="38"/>
                      <a:pt x="257" y="37"/>
                    </a:cubicBezTo>
                    <a:cubicBezTo>
                      <a:pt x="263" y="37"/>
                      <a:pt x="269" y="32"/>
                      <a:pt x="273" y="27"/>
                    </a:cubicBezTo>
                    <a:cubicBezTo>
                      <a:pt x="273" y="27"/>
                      <a:pt x="273" y="27"/>
                      <a:pt x="272" y="27"/>
                    </a:cubicBezTo>
                    <a:cubicBezTo>
                      <a:pt x="270" y="29"/>
                      <a:pt x="268" y="30"/>
                      <a:pt x="265" y="31"/>
                    </a:cubicBezTo>
                    <a:cubicBezTo>
                      <a:pt x="262" y="32"/>
                      <a:pt x="258" y="34"/>
                      <a:pt x="255" y="33"/>
                    </a:cubicBezTo>
                    <a:cubicBezTo>
                      <a:pt x="255" y="33"/>
                      <a:pt x="255" y="33"/>
                      <a:pt x="255" y="33"/>
                    </a:cubicBezTo>
                    <a:cubicBezTo>
                      <a:pt x="254" y="31"/>
                      <a:pt x="253" y="27"/>
                      <a:pt x="253" y="24"/>
                    </a:cubicBezTo>
                    <a:cubicBezTo>
                      <a:pt x="258" y="25"/>
                      <a:pt x="263" y="25"/>
                      <a:pt x="268" y="23"/>
                    </a:cubicBezTo>
                    <a:cubicBezTo>
                      <a:pt x="269" y="23"/>
                      <a:pt x="268" y="23"/>
                      <a:pt x="268" y="23"/>
                    </a:cubicBezTo>
                    <a:cubicBezTo>
                      <a:pt x="263" y="24"/>
                      <a:pt x="258" y="23"/>
                      <a:pt x="253" y="22"/>
                    </a:cubicBezTo>
                    <a:cubicBezTo>
                      <a:pt x="254" y="21"/>
                      <a:pt x="254" y="20"/>
                      <a:pt x="254" y="19"/>
                    </a:cubicBezTo>
                    <a:cubicBezTo>
                      <a:pt x="257" y="17"/>
                      <a:pt x="260" y="16"/>
                      <a:pt x="264" y="15"/>
                    </a:cubicBezTo>
                    <a:cubicBezTo>
                      <a:pt x="265" y="15"/>
                      <a:pt x="265" y="14"/>
                      <a:pt x="264" y="14"/>
                    </a:cubicBezTo>
                    <a:cubicBezTo>
                      <a:pt x="261" y="14"/>
                      <a:pt x="258" y="15"/>
                      <a:pt x="255" y="16"/>
                    </a:cubicBezTo>
                    <a:cubicBezTo>
                      <a:pt x="255" y="15"/>
                      <a:pt x="255" y="15"/>
                      <a:pt x="256" y="14"/>
                    </a:cubicBezTo>
                    <a:cubicBezTo>
                      <a:pt x="258" y="10"/>
                      <a:pt x="261" y="8"/>
                      <a:pt x="265" y="9"/>
                    </a:cubicBezTo>
                    <a:cubicBezTo>
                      <a:pt x="268" y="14"/>
                      <a:pt x="275" y="17"/>
                      <a:pt x="281" y="15"/>
                    </a:cubicBezTo>
                    <a:cubicBezTo>
                      <a:pt x="281" y="15"/>
                      <a:pt x="281" y="15"/>
                      <a:pt x="281" y="15"/>
                    </a:cubicBezTo>
                    <a:cubicBezTo>
                      <a:pt x="282" y="15"/>
                      <a:pt x="282" y="16"/>
                      <a:pt x="282" y="16"/>
                    </a:cubicBezTo>
                    <a:cubicBezTo>
                      <a:pt x="282" y="16"/>
                      <a:pt x="282" y="16"/>
                      <a:pt x="282" y="16"/>
                    </a:cubicBezTo>
                    <a:cubicBezTo>
                      <a:pt x="280" y="19"/>
                      <a:pt x="276" y="19"/>
                      <a:pt x="273" y="18"/>
                    </a:cubicBezTo>
                    <a:cubicBezTo>
                      <a:pt x="271" y="17"/>
                      <a:pt x="271" y="20"/>
                      <a:pt x="272" y="20"/>
                    </a:cubicBezTo>
                    <a:cubicBezTo>
                      <a:pt x="275" y="21"/>
                      <a:pt x="278" y="21"/>
                      <a:pt x="281" y="20"/>
                    </a:cubicBezTo>
                    <a:cubicBezTo>
                      <a:pt x="283" y="20"/>
                      <a:pt x="285" y="20"/>
                      <a:pt x="287" y="20"/>
                    </a:cubicBezTo>
                    <a:cubicBezTo>
                      <a:pt x="288" y="21"/>
                      <a:pt x="289" y="21"/>
                      <a:pt x="289" y="22"/>
                    </a:cubicBezTo>
                    <a:cubicBezTo>
                      <a:pt x="285" y="23"/>
                      <a:pt x="281" y="25"/>
                      <a:pt x="276" y="27"/>
                    </a:cubicBezTo>
                    <a:cubicBezTo>
                      <a:pt x="276" y="27"/>
                      <a:pt x="276" y="28"/>
                      <a:pt x="277" y="28"/>
                    </a:cubicBezTo>
                    <a:cubicBezTo>
                      <a:pt x="281" y="26"/>
                      <a:pt x="286" y="25"/>
                      <a:pt x="290" y="24"/>
                    </a:cubicBezTo>
                    <a:cubicBezTo>
                      <a:pt x="291" y="25"/>
                      <a:pt x="291" y="26"/>
                      <a:pt x="291" y="27"/>
                    </a:cubicBezTo>
                    <a:cubicBezTo>
                      <a:pt x="290" y="27"/>
                      <a:pt x="289" y="28"/>
                      <a:pt x="288" y="28"/>
                    </a:cubicBezTo>
                    <a:cubicBezTo>
                      <a:pt x="286" y="29"/>
                      <a:pt x="283" y="30"/>
                      <a:pt x="281" y="30"/>
                    </a:cubicBezTo>
                    <a:cubicBezTo>
                      <a:pt x="279" y="30"/>
                      <a:pt x="279" y="33"/>
                      <a:pt x="281" y="33"/>
                    </a:cubicBezTo>
                    <a:cubicBezTo>
                      <a:pt x="283" y="33"/>
                      <a:pt x="286" y="32"/>
                      <a:pt x="288" y="31"/>
                    </a:cubicBezTo>
                    <a:cubicBezTo>
                      <a:pt x="289" y="31"/>
                      <a:pt x="290" y="31"/>
                      <a:pt x="290" y="30"/>
                    </a:cubicBezTo>
                    <a:cubicBezTo>
                      <a:pt x="290" y="32"/>
                      <a:pt x="288" y="34"/>
                      <a:pt x="287" y="35"/>
                    </a:cubicBezTo>
                    <a:cubicBezTo>
                      <a:pt x="285" y="36"/>
                      <a:pt x="283" y="37"/>
                      <a:pt x="281" y="38"/>
                    </a:cubicBezTo>
                    <a:cubicBezTo>
                      <a:pt x="277" y="39"/>
                      <a:pt x="272" y="39"/>
                      <a:pt x="268" y="39"/>
                    </a:cubicBezTo>
                    <a:cubicBezTo>
                      <a:pt x="268" y="39"/>
                      <a:pt x="268" y="40"/>
                      <a:pt x="268" y="40"/>
                    </a:cubicBezTo>
                    <a:cubicBezTo>
                      <a:pt x="267" y="40"/>
                      <a:pt x="266" y="39"/>
                      <a:pt x="265" y="39"/>
                    </a:cubicBezTo>
                    <a:cubicBezTo>
                      <a:pt x="264" y="38"/>
                      <a:pt x="263" y="39"/>
                      <a:pt x="263" y="40"/>
                    </a:cubicBezTo>
                    <a:cubicBezTo>
                      <a:pt x="264" y="42"/>
                      <a:pt x="265" y="44"/>
                      <a:pt x="267" y="45"/>
                    </a:cubicBezTo>
                    <a:cubicBezTo>
                      <a:pt x="263" y="44"/>
                      <a:pt x="261" y="43"/>
                      <a:pt x="258" y="40"/>
                    </a:cubicBezTo>
                    <a:close/>
                    <a:moveTo>
                      <a:pt x="264" y="302"/>
                    </a:moveTo>
                    <a:cubicBezTo>
                      <a:pt x="264" y="275"/>
                      <a:pt x="264" y="247"/>
                      <a:pt x="264" y="219"/>
                    </a:cubicBezTo>
                    <a:cubicBezTo>
                      <a:pt x="263" y="163"/>
                      <a:pt x="263" y="107"/>
                      <a:pt x="263" y="52"/>
                    </a:cubicBezTo>
                    <a:cubicBezTo>
                      <a:pt x="264" y="52"/>
                      <a:pt x="265" y="52"/>
                      <a:pt x="266" y="52"/>
                    </a:cubicBezTo>
                    <a:cubicBezTo>
                      <a:pt x="272" y="53"/>
                      <a:pt x="278" y="50"/>
                      <a:pt x="282" y="46"/>
                    </a:cubicBezTo>
                    <a:cubicBezTo>
                      <a:pt x="283" y="46"/>
                      <a:pt x="283" y="45"/>
                      <a:pt x="283" y="45"/>
                    </a:cubicBezTo>
                    <a:cubicBezTo>
                      <a:pt x="282" y="54"/>
                      <a:pt x="282" y="63"/>
                      <a:pt x="282" y="72"/>
                    </a:cubicBezTo>
                    <a:cubicBezTo>
                      <a:pt x="282" y="79"/>
                      <a:pt x="282" y="85"/>
                      <a:pt x="282" y="92"/>
                    </a:cubicBezTo>
                    <a:cubicBezTo>
                      <a:pt x="279" y="92"/>
                      <a:pt x="279" y="97"/>
                      <a:pt x="282" y="97"/>
                    </a:cubicBezTo>
                    <a:cubicBezTo>
                      <a:pt x="282" y="97"/>
                      <a:pt x="282" y="97"/>
                      <a:pt x="282" y="97"/>
                    </a:cubicBezTo>
                    <a:cubicBezTo>
                      <a:pt x="282" y="103"/>
                      <a:pt x="283" y="110"/>
                      <a:pt x="283" y="116"/>
                    </a:cubicBezTo>
                    <a:cubicBezTo>
                      <a:pt x="283" y="146"/>
                      <a:pt x="282" y="176"/>
                      <a:pt x="282" y="206"/>
                    </a:cubicBezTo>
                    <a:cubicBezTo>
                      <a:pt x="281" y="229"/>
                      <a:pt x="279" y="252"/>
                      <a:pt x="278" y="276"/>
                    </a:cubicBezTo>
                    <a:cubicBezTo>
                      <a:pt x="278" y="296"/>
                      <a:pt x="277" y="317"/>
                      <a:pt x="278" y="338"/>
                    </a:cubicBezTo>
                    <a:cubicBezTo>
                      <a:pt x="278" y="348"/>
                      <a:pt x="278" y="358"/>
                      <a:pt x="279" y="368"/>
                    </a:cubicBezTo>
                    <a:cubicBezTo>
                      <a:pt x="279" y="372"/>
                      <a:pt x="279" y="376"/>
                      <a:pt x="280" y="380"/>
                    </a:cubicBezTo>
                    <a:cubicBezTo>
                      <a:pt x="278" y="379"/>
                      <a:pt x="276" y="379"/>
                      <a:pt x="274" y="379"/>
                    </a:cubicBezTo>
                    <a:cubicBezTo>
                      <a:pt x="270" y="379"/>
                      <a:pt x="267" y="379"/>
                      <a:pt x="264" y="380"/>
                    </a:cubicBezTo>
                    <a:cubicBezTo>
                      <a:pt x="265" y="354"/>
                      <a:pt x="264" y="328"/>
                      <a:pt x="264" y="302"/>
                    </a:cubicBezTo>
                    <a:close/>
                    <a:moveTo>
                      <a:pt x="195" y="412"/>
                    </a:moveTo>
                    <a:cubicBezTo>
                      <a:pt x="220" y="402"/>
                      <a:pt x="247" y="398"/>
                      <a:pt x="274" y="399"/>
                    </a:cubicBezTo>
                    <a:cubicBezTo>
                      <a:pt x="290" y="399"/>
                      <a:pt x="305" y="403"/>
                      <a:pt x="319" y="409"/>
                    </a:cubicBezTo>
                    <a:cubicBezTo>
                      <a:pt x="309" y="409"/>
                      <a:pt x="298" y="414"/>
                      <a:pt x="287" y="417"/>
                    </a:cubicBezTo>
                    <a:cubicBezTo>
                      <a:pt x="274" y="420"/>
                      <a:pt x="261" y="424"/>
                      <a:pt x="247" y="426"/>
                    </a:cubicBezTo>
                    <a:cubicBezTo>
                      <a:pt x="246" y="426"/>
                      <a:pt x="247" y="428"/>
                      <a:pt x="248" y="428"/>
                    </a:cubicBezTo>
                    <a:cubicBezTo>
                      <a:pt x="260" y="428"/>
                      <a:pt x="271" y="425"/>
                      <a:pt x="283" y="422"/>
                    </a:cubicBezTo>
                    <a:cubicBezTo>
                      <a:pt x="296" y="419"/>
                      <a:pt x="310" y="416"/>
                      <a:pt x="323" y="411"/>
                    </a:cubicBezTo>
                    <a:cubicBezTo>
                      <a:pt x="323" y="411"/>
                      <a:pt x="323" y="411"/>
                      <a:pt x="323" y="411"/>
                    </a:cubicBezTo>
                    <a:cubicBezTo>
                      <a:pt x="328" y="413"/>
                      <a:pt x="333" y="415"/>
                      <a:pt x="337" y="417"/>
                    </a:cubicBezTo>
                    <a:cubicBezTo>
                      <a:pt x="334" y="419"/>
                      <a:pt x="330" y="420"/>
                      <a:pt x="327" y="421"/>
                    </a:cubicBezTo>
                    <a:cubicBezTo>
                      <a:pt x="318" y="424"/>
                      <a:pt x="310" y="427"/>
                      <a:pt x="302" y="429"/>
                    </a:cubicBezTo>
                    <a:cubicBezTo>
                      <a:pt x="284" y="434"/>
                      <a:pt x="266" y="438"/>
                      <a:pt x="248" y="439"/>
                    </a:cubicBezTo>
                    <a:cubicBezTo>
                      <a:pt x="247" y="439"/>
                      <a:pt x="247" y="440"/>
                      <a:pt x="248" y="440"/>
                    </a:cubicBezTo>
                    <a:cubicBezTo>
                      <a:pt x="266" y="441"/>
                      <a:pt x="283" y="439"/>
                      <a:pt x="300" y="434"/>
                    </a:cubicBezTo>
                    <a:cubicBezTo>
                      <a:pt x="310" y="432"/>
                      <a:pt x="319" y="429"/>
                      <a:pt x="328" y="425"/>
                    </a:cubicBezTo>
                    <a:cubicBezTo>
                      <a:pt x="333" y="424"/>
                      <a:pt x="338" y="422"/>
                      <a:pt x="343" y="420"/>
                    </a:cubicBezTo>
                    <a:cubicBezTo>
                      <a:pt x="350" y="424"/>
                      <a:pt x="356" y="427"/>
                      <a:pt x="363" y="431"/>
                    </a:cubicBezTo>
                    <a:cubicBezTo>
                      <a:pt x="349" y="435"/>
                      <a:pt x="336" y="441"/>
                      <a:pt x="323" y="445"/>
                    </a:cubicBezTo>
                    <a:cubicBezTo>
                      <a:pt x="302" y="452"/>
                      <a:pt x="281" y="455"/>
                      <a:pt x="260" y="456"/>
                    </a:cubicBezTo>
                    <a:cubicBezTo>
                      <a:pt x="259" y="456"/>
                      <a:pt x="259" y="457"/>
                      <a:pt x="260" y="457"/>
                    </a:cubicBezTo>
                    <a:cubicBezTo>
                      <a:pt x="281" y="459"/>
                      <a:pt x="301" y="455"/>
                      <a:pt x="321" y="450"/>
                    </a:cubicBezTo>
                    <a:cubicBezTo>
                      <a:pt x="336" y="445"/>
                      <a:pt x="352" y="440"/>
                      <a:pt x="366" y="433"/>
                    </a:cubicBezTo>
                    <a:cubicBezTo>
                      <a:pt x="368" y="433"/>
                      <a:pt x="370" y="434"/>
                      <a:pt x="371" y="435"/>
                    </a:cubicBezTo>
                    <a:cubicBezTo>
                      <a:pt x="373" y="436"/>
                      <a:pt x="375" y="437"/>
                      <a:pt x="377" y="438"/>
                    </a:cubicBezTo>
                    <a:cubicBezTo>
                      <a:pt x="372" y="441"/>
                      <a:pt x="367" y="443"/>
                      <a:pt x="362" y="445"/>
                    </a:cubicBezTo>
                    <a:cubicBezTo>
                      <a:pt x="354" y="447"/>
                      <a:pt x="346" y="449"/>
                      <a:pt x="339" y="451"/>
                    </a:cubicBezTo>
                    <a:cubicBezTo>
                      <a:pt x="337" y="451"/>
                      <a:pt x="338" y="453"/>
                      <a:pt x="339" y="453"/>
                    </a:cubicBezTo>
                    <a:cubicBezTo>
                      <a:pt x="352" y="451"/>
                      <a:pt x="370" y="449"/>
                      <a:pt x="381" y="440"/>
                    </a:cubicBezTo>
                    <a:cubicBezTo>
                      <a:pt x="385" y="442"/>
                      <a:pt x="388" y="444"/>
                      <a:pt x="392" y="445"/>
                    </a:cubicBezTo>
                    <a:cubicBezTo>
                      <a:pt x="389" y="446"/>
                      <a:pt x="385" y="447"/>
                      <a:pt x="382" y="448"/>
                    </a:cubicBezTo>
                    <a:cubicBezTo>
                      <a:pt x="372" y="451"/>
                      <a:pt x="362" y="454"/>
                      <a:pt x="352" y="456"/>
                    </a:cubicBezTo>
                    <a:cubicBezTo>
                      <a:pt x="330" y="460"/>
                      <a:pt x="308" y="463"/>
                      <a:pt x="286" y="465"/>
                    </a:cubicBezTo>
                    <a:cubicBezTo>
                      <a:pt x="261" y="467"/>
                      <a:pt x="237" y="465"/>
                      <a:pt x="213" y="461"/>
                    </a:cubicBezTo>
                    <a:cubicBezTo>
                      <a:pt x="199" y="459"/>
                      <a:pt x="186" y="455"/>
                      <a:pt x="172" y="451"/>
                    </a:cubicBezTo>
                    <a:cubicBezTo>
                      <a:pt x="159" y="448"/>
                      <a:pt x="146" y="442"/>
                      <a:pt x="133" y="439"/>
                    </a:cubicBezTo>
                    <a:cubicBezTo>
                      <a:pt x="154" y="432"/>
                      <a:pt x="174" y="420"/>
                      <a:pt x="195" y="412"/>
                    </a:cubicBezTo>
                    <a:close/>
                    <a:moveTo>
                      <a:pt x="402" y="486"/>
                    </a:moveTo>
                    <a:cubicBezTo>
                      <a:pt x="402" y="486"/>
                      <a:pt x="402" y="486"/>
                      <a:pt x="402" y="486"/>
                    </a:cubicBezTo>
                    <a:cubicBezTo>
                      <a:pt x="402" y="487"/>
                      <a:pt x="402" y="487"/>
                      <a:pt x="402" y="487"/>
                    </a:cubicBezTo>
                    <a:cubicBezTo>
                      <a:pt x="402" y="488"/>
                      <a:pt x="401" y="488"/>
                      <a:pt x="400" y="488"/>
                    </a:cubicBezTo>
                    <a:cubicBezTo>
                      <a:pt x="401" y="488"/>
                      <a:pt x="401" y="487"/>
                      <a:pt x="402" y="486"/>
                    </a:cubicBezTo>
                    <a:close/>
                    <a:moveTo>
                      <a:pt x="141" y="490"/>
                    </a:moveTo>
                    <a:cubicBezTo>
                      <a:pt x="143" y="485"/>
                      <a:pt x="142" y="478"/>
                      <a:pt x="142" y="472"/>
                    </a:cubicBezTo>
                    <a:cubicBezTo>
                      <a:pt x="142" y="464"/>
                      <a:pt x="143" y="456"/>
                      <a:pt x="145" y="448"/>
                    </a:cubicBezTo>
                    <a:cubicBezTo>
                      <a:pt x="145" y="448"/>
                      <a:pt x="145" y="448"/>
                      <a:pt x="145" y="448"/>
                    </a:cubicBezTo>
                    <a:cubicBezTo>
                      <a:pt x="151" y="451"/>
                      <a:pt x="158" y="453"/>
                      <a:pt x="165" y="455"/>
                    </a:cubicBezTo>
                    <a:cubicBezTo>
                      <a:pt x="179" y="460"/>
                      <a:pt x="193" y="464"/>
                      <a:pt x="208" y="467"/>
                    </a:cubicBezTo>
                    <a:cubicBezTo>
                      <a:pt x="233" y="472"/>
                      <a:pt x="258" y="473"/>
                      <a:pt x="283" y="471"/>
                    </a:cubicBezTo>
                    <a:cubicBezTo>
                      <a:pt x="306" y="470"/>
                      <a:pt x="329" y="467"/>
                      <a:pt x="351" y="462"/>
                    </a:cubicBezTo>
                    <a:cubicBezTo>
                      <a:pt x="362" y="460"/>
                      <a:pt x="373" y="458"/>
                      <a:pt x="384" y="455"/>
                    </a:cubicBezTo>
                    <a:cubicBezTo>
                      <a:pt x="390" y="453"/>
                      <a:pt x="397" y="452"/>
                      <a:pt x="403" y="448"/>
                    </a:cubicBezTo>
                    <a:cubicBezTo>
                      <a:pt x="402" y="460"/>
                      <a:pt x="402" y="473"/>
                      <a:pt x="402" y="485"/>
                    </a:cubicBezTo>
                    <a:cubicBezTo>
                      <a:pt x="402" y="485"/>
                      <a:pt x="401" y="485"/>
                      <a:pt x="401" y="485"/>
                    </a:cubicBezTo>
                    <a:cubicBezTo>
                      <a:pt x="397" y="486"/>
                      <a:pt x="394" y="488"/>
                      <a:pt x="390" y="489"/>
                    </a:cubicBezTo>
                    <a:cubicBezTo>
                      <a:pt x="394" y="478"/>
                      <a:pt x="392" y="465"/>
                      <a:pt x="385" y="456"/>
                    </a:cubicBezTo>
                    <a:cubicBezTo>
                      <a:pt x="385" y="456"/>
                      <a:pt x="384" y="456"/>
                      <a:pt x="384" y="456"/>
                    </a:cubicBezTo>
                    <a:cubicBezTo>
                      <a:pt x="390" y="467"/>
                      <a:pt x="387" y="479"/>
                      <a:pt x="388" y="490"/>
                    </a:cubicBezTo>
                    <a:cubicBezTo>
                      <a:pt x="383" y="491"/>
                      <a:pt x="379" y="492"/>
                      <a:pt x="374" y="493"/>
                    </a:cubicBezTo>
                    <a:cubicBezTo>
                      <a:pt x="375" y="485"/>
                      <a:pt x="374" y="477"/>
                      <a:pt x="374" y="469"/>
                    </a:cubicBezTo>
                    <a:cubicBezTo>
                      <a:pt x="374" y="467"/>
                      <a:pt x="371" y="467"/>
                      <a:pt x="371" y="469"/>
                    </a:cubicBezTo>
                    <a:cubicBezTo>
                      <a:pt x="370" y="477"/>
                      <a:pt x="369" y="486"/>
                      <a:pt x="370" y="494"/>
                    </a:cubicBezTo>
                    <a:cubicBezTo>
                      <a:pt x="365" y="496"/>
                      <a:pt x="359" y="497"/>
                      <a:pt x="353" y="499"/>
                    </a:cubicBezTo>
                    <a:cubicBezTo>
                      <a:pt x="354" y="496"/>
                      <a:pt x="354" y="492"/>
                      <a:pt x="354" y="489"/>
                    </a:cubicBezTo>
                    <a:cubicBezTo>
                      <a:pt x="353" y="482"/>
                      <a:pt x="353" y="476"/>
                      <a:pt x="353" y="469"/>
                    </a:cubicBezTo>
                    <a:cubicBezTo>
                      <a:pt x="353" y="467"/>
                      <a:pt x="350" y="467"/>
                      <a:pt x="350" y="469"/>
                    </a:cubicBezTo>
                    <a:cubicBezTo>
                      <a:pt x="350" y="475"/>
                      <a:pt x="349" y="481"/>
                      <a:pt x="349" y="487"/>
                    </a:cubicBezTo>
                    <a:cubicBezTo>
                      <a:pt x="349" y="491"/>
                      <a:pt x="349" y="496"/>
                      <a:pt x="350" y="501"/>
                    </a:cubicBezTo>
                    <a:cubicBezTo>
                      <a:pt x="350" y="501"/>
                      <a:pt x="350" y="501"/>
                      <a:pt x="350" y="501"/>
                    </a:cubicBezTo>
                    <a:cubicBezTo>
                      <a:pt x="343" y="503"/>
                      <a:pt x="336" y="504"/>
                      <a:pt x="329" y="505"/>
                    </a:cubicBezTo>
                    <a:cubicBezTo>
                      <a:pt x="330" y="494"/>
                      <a:pt x="325" y="482"/>
                      <a:pt x="331" y="471"/>
                    </a:cubicBezTo>
                    <a:cubicBezTo>
                      <a:pt x="331" y="471"/>
                      <a:pt x="331" y="470"/>
                      <a:pt x="330" y="471"/>
                    </a:cubicBezTo>
                    <a:cubicBezTo>
                      <a:pt x="327" y="475"/>
                      <a:pt x="325" y="480"/>
                      <a:pt x="324" y="486"/>
                    </a:cubicBezTo>
                    <a:cubicBezTo>
                      <a:pt x="324" y="492"/>
                      <a:pt x="323" y="499"/>
                      <a:pt x="324" y="505"/>
                    </a:cubicBezTo>
                    <a:cubicBezTo>
                      <a:pt x="318" y="506"/>
                      <a:pt x="312" y="507"/>
                      <a:pt x="306" y="507"/>
                    </a:cubicBezTo>
                    <a:cubicBezTo>
                      <a:pt x="302" y="498"/>
                      <a:pt x="297" y="487"/>
                      <a:pt x="300" y="477"/>
                    </a:cubicBezTo>
                    <a:cubicBezTo>
                      <a:pt x="300" y="477"/>
                      <a:pt x="299" y="476"/>
                      <a:pt x="299" y="477"/>
                    </a:cubicBezTo>
                    <a:cubicBezTo>
                      <a:pt x="295" y="483"/>
                      <a:pt x="295" y="488"/>
                      <a:pt x="295" y="495"/>
                    </a:cubicBezTo>
                    <a:cubicBezTo>
                      <a:pt x="296" y="498"/>
                      <a:pt x="297" y="502"/>
                      <a:pt x="298" y="505"/>
                    </a:cubicBezTo>
                    <a:cubicBezTo>
                      <a:pt x="299" y="506"/>
                      <a:pt x="299" y="507"/>
                      <a:pt x="300" y="508"/>
                    </a:cubicBezTo>
                    <a:cubicBezTo>
                      <a:pt x="283" y="509"/>
                      <a:pt x="267" y="510"/>
                      <a:pt x="250" y="510"/>
                    </a:cubicBezTo>
                    <a:cubicBezTo>
                      <a:pt x="248" y="499"/>
                      <a:pt x="246" y="488"/>
                      <a:pt x="244" y="477"/>
                    </a:cubicBezTo>
                    <a:cubicBezTo>
                      <a:pt x="244" y="476"/>
                      <a:pt x="242" y="476"/>
                      <a:pt x="242" y="477"/>
                    </a:cubicBezTo>
                    <a:cubicBezTo>
                      <a:pt x="241" y="488"/>
                      <a:pt x="242" y="499"/>
                      <a:pt x="244" y="510"/>
                    </a:cubicBezTo>
                    <a:cubicBezTo>
                      <a:pt x="237" y="510"/>
                      <a:pt x="231" y="510"/>
                      <a:pt x="225" y="509"/>
                    </a:cubicBezTo>
                    <a:cubicBezTo>
                      <a:pt x="225" y="505"/>
                      <a:pt x="224" y="501"/>
                      <a:pt x="223" y="497"/>
                    </a:cubicBezTo>
                    <a:cubicBezTo>
                      <a:pt x="222" y="489"/>
                      <a:pt x="221" y="481"/>
                      <a:pt x="220" y="473"/>
                    </a:cubicBezTo>
                    <a:cubicBezTo>
                      <a:pt x="219" y="471"/>
                      <a:pt x="217" y="472"/>
                      <a:pt x="217" y="473"/>
                    </a:cubicBezTo>
                    <a:cubicBezTo>
                      <a:pt x="216" y="482"/>
                      <a:pt x="217" y="491"/>
                      <a:pt x="218" y="500"/>
                    </a:cubicBezTo>
                    <a:cubicBezTo>
                      <a:pt x="218" y="502"/>
                      <a:pt x="218" y="506"/>
                      <a:pt x="219" y="509"/>
                    </a:cubicBezTo>
                    <a:cubicBezTo>
                      <a:pt x="213" y="508"/>
                      <a:pt x="207" y="508"/>
                      <a:pt x="200" y="507"/>
                    </a:cubicBezTo>
                    <a:cubicBezTo>
                      <a:pt x="200" y="496"/>
                      <a:pt x="198" y="483"/>
                      <a:pt x="203" y="474"/>
                    </a:cubicBezTo>
                    <a:cubicBezTo>
                      <a:pt x="203" y="473"/>
                      <a:pt x="202" y="471"/>
                      <a:pt x="201" y="472"/>
                    </a:cubicBezTo>
                    <a:cubicBezTo>
                      <a:pt x="193" y="482"/>
                      <a:pt x="194" y="495"/>
                      <a:pt x="195" y="506"/>
                    </a:cubicBezTo>
                    <a:cubicBezTo>
                      <a:pt x="190" y="505"/>
                      <a:pt x="185" y="505"/>
                      <a:pt x="179" y="504"/>
                    </a:cubicBezTo>
                    <a:cubicBezTo>
                      <a:pt x="175" y="491"/>
                      <a:pt x="173" y="478"/>
                      <a:pt x="178" y="465"/>
                    </a:cubicBezTo>
                    <a:cubicBezTo>
                      <a:pt x="178" y="464"/>
                      <a:pt x="177" y="463"/>
                      <a:pt x="176" y="464"/>
                    </a:cubicBezTo>
                    <a:cubicBezTo>
                      <a:pt x="169" y="476"/>
                      <a:pt x="167" y="490"/>
                      <a:pt x="171" y="502"/>
                    </a:cubicBezTo>
                    <a:cubicBezTo>
                      <a:pt x="171" y="502"/>
                      <a:pt x="171" y="502"/>
                      <a:pt x="171" y="502"/>
                    </a:cubicBezTo>
                    <a:cubicBezTo>
                      <a:pt x="166" y="501"/>
                      <a:pt x="162" y="500"/>
                      <a:pt x="157" y="499"/>
                    </a:cubicBezTo>
                    <a:cubicBezTo>
                      <a:pt x="161" y="485"/>
                      <a:pt x="159" y="469"/>
                      <a:pt x="158" y="456"/>
                    </a:cubicBezTo>
                    <a:cubicBezTo>
                      <a:pt x="157" y="454"/>
                      <a:pt x="155" y="454"/>
                      <a:pt x="155" y="456"/>
                    </a:cubicBezTo>
                    <a:cubicBezTo>
                      <a:pt x="154" y="464"/>
                      <a:pt x="153" y="472"/>
                      <a:pt x="152" y="480"/>
                    </a:cubicBezTo>
                    <a:cubicBezTo>
                      <a:pt x="152" y="485"/>
                      <a:pt x="150" y="491"/>
                      <a:pt x="149" y="496"/>
                    </a:cubicBezTo>
                    <a:cubicBezTo>
                      <a:pt x="146" y="494"/>
                      <a:pt x="142" y="493"/>
                      <a:pt x="140" y="491"/>
                    </a:cubicBezTo>
                    <a:cubicBezTo>
                      <a:pt x="140" y="491"/>
                      <a:pt x="140" y="491"/>
                      <a:pt x="141" y="490"/>
                    </a:cubicBezTo>
                    <a:close/>
                    <a:moveTo>
                      <a:pt x="135" y="482"/>
                    </a:moveTo>
                    <a:cubicBezTo>
                      <a:pt x="136" y="485"/>
                      <a:pt x="136" y="487"/>
                      <a:pt x="137" y="489"/>
                    </a:cubicBezTo>
                    <a:cubicBezTo>
                      <a:pt x="135" y="487"/>
                      <a:pt x="135" y="485"/>
                      <a:pt x="135" y="482"/>
                    </a:cubicBezTo>
                    <a:close/>
                    <a:moveTo>
                      <a:pt x="286" y="92"/>
                    </a:moveTo>
                    <a:cubicBezTo>
                      <a:pt x="286" y="91"/>
                      <a:pt x="286" y="90"/>
                      <a:pt x="286" y="89"/>
                    </a:cubicBezTo>
                    <a:cubicBezTo>
                      <a:pt x="286" y="89"/>
                      <a:pt x="286" y="89"/>
                      <a:pt x="286" y="89"/>
                    </a:cubicBezTo>
                    <a:cubicBezTo>
                      <a:pt x="286" y="88"/>
                      <a:pt x="286" y="86"/>
                      <a:pt x="286" y="85"/>
                    </a:cubicBezTo>
                    <a:cubicBezTo>
                      <a:pt x="286" y="85"/>
                      <a:pt x="286" y="85"/>
                      <a:pt x="286" y="85"/>
                    </a:cubicBezTo>
                    <a:cubicBezTo>
                      <a:pt x="320" y="85"/>
                      <a:pt x="355" y="87"/>
                      <a:pt x="388" y="92"/>
                    </a:cubicBezTo>
                    <a:cubicBezTo>
                      <a:pt x="405" y="95"/>
                      <a:pt x="422" y="99"/>
                      <a:pt x="438" y="104"/>
                    </a:cubicBezTo>
                    <a:cubicBezTo>
                      <a:pt x="450" y="107"/>
                      <a:pt x="462" y="113"/>
                      <a:pt x="475" y="118"/>
                    </a:cubicBezTo>
                    <a:cubicBezTo>
                      <a:pt x="474" y="118"/>
                      <a:pt x="474" y="118"/>
                      <a:pt x="474" y="118"/>
                    </a:cubicBezTo>
                    <a:cubicBezTo>
                      <a:pt x="473" y="119"/>
                      <a:pt x="471" y="121"/>
                      <a:pt x="472" y="122"/>
                    </a:cubicBezTo>
                    <a:cubicBezTo>
                      <a:pt x="472" y="124"/>
                      <a:pt x="472" y="126"/>
                      <a:pt x="474" y="127"/>
                    </a:cubicBezTo>
                    <a:cubicBezTo>
                      <a:pt x="474" y="128"/>
                      <a:pt x="475" y="128"/>
                      <a:pt x="475" y="129"/>
                    </a:cubicBezTo>
                    <a:cubicBezTo>
                      <a:pt x="475" y="129"/>
                      <a:pt x="475" y="129"/>
                      <a:pt x="475" y="129"/>
                    </a:cubicBezTo>
                    <a:cubicBezTo>
                      <a:pt x="447" y="114"/>
                      <a:pt x="415" y="105"/>
                      <a:pt x="384" y="100"/>
                    </a:cubicBezTo>
                    <a:cubicBezTo>
                      <a:pt x="351" y="94"/>
                      <a:pt x="319" y="91"/>
                      <a:pt x="286" y="92"/>
                    </a:cubicBezTo>
                    <a:close/>
                    <a:moveTo>
                      <a:pt x="467" y="192"/>
                    </a:moveTo>
                    <a:cubicBezTo>
                      <a:pt x="470" y="184"/>
                      <a:pt x="472" y="176"/>
                      <a:pt x="474" y="168"/>
                    </a:cubicBezTo>
                    <a:cubicBezTo>
                      <a:pt x="475" y="164"/>
                      <a:pt x="476" y="160"/>
                      <a:pt x="477" y="156"/>
                    </a:cubicBezTo>
                    <a:cubicBezTo>
                      <a:pt x="477" y="155"/>
                      <a:pt x="478" y="153"/>
                      <a:pt x="478" y="152"/>
                    </a:cubicBezTo>
                    <a:cubicBezTo>
                      <a:pt x="479" y="153"/>
                      <a:pt x="480" y="153"/>
                      <a:pt x="481" y="153"/>
                    </a:cubicBezTo>
                    <a:cubicBezTo>
                      <a:pt x="483" y="153"/>
                      <a:pt x="485" y="153"/>
                      <a:pt x="487" y="152"/>
                    </a:cubicBezTo>
                    <a:cubicBezTo>
                      <a:pt x="489" y="172"/>
                      <a:pt x="502" y="192"/>
                      <a:pt x="512" y="208"/>
                    </a:cubicBezTo>
                    <a:cubicBezTo>
                      <a:pt x="525" y="229"/>
                      <a:pt x="539" y="249"/>
                      <a:pt x="545" y="273"/>
                    </a:cubicBezTo>
                    <a:cubicBezTo>
                      <a:pt x="525" y="274"/>
                      <a:pt x="505" y="272"/>
                      <a:pt x="484" y="272"/>
                    </a:cubicBezTo>
                    <a:cubicBezTo>
                      <a:pt x="468" y="272"/>
                      <a:pt x="451" y="275"/>
                      <a:pt x="434" y="273"/>
                    </a:cubicBezTo>
                    <a:cubicBezTo>
                      <a:pt x="443" y="245"/>
                      <a:pt x="458" y="220"/>
                      <a:pt x="467" y="192"/>
                    </a:cubicBezTo>
                    <a:close/>
                    <a:moveTo>
                      <a:pt x="490" y="336"/>
                    </a:moveTo>
                    <a:cubicBezTo>
                      <a:pt x="476" y="336"/>
                      <a:pt x="464" y="333"/>
                      <a:pt x="454" y="324"/>
                    </a:cubicBezTo>
                    <a:cubicBezTo>
                      <a:pt x="461" y="325"/>
                      <a:pt x="469" y="324"/>
                      <a:pt x="476" y="323"/>
                    </a:cubicBezTo>
                    <a:cubicBezTo>
                      <a:pt x="477" y="323"/>
                      <a:pt x="477" y="322"/>
                      <a:pt x="476" y="322"/>
                    </a:cubicBezTo>
                    <a:cubicBezTo>
                      <a:pt x="468" y="321"/>
                      <a:pt x="459" y="319"/>
                      <a:pt x="451" y="321"/>
                    </a:cubicBezTo>
                    <a:cubicBezTo>
                      <a:pt x="450" y="321"/>
                      <a:pt x="450" y="321"/>
                      <a:pt x="450" y="321"/>
                    </a:cubicBezTo>
                    <a:cubicBezTo>
                      <a:pt x="450" y="320"/>
                      <a:pt x="449" y="320"/>
                      <a:pt x="448" y="319"/>
                    </a:cubicBezTo>
                    <a:cubicBezTo>
                      <a:pt x="447" y="318"/>
                      <a:pt x="446" y="316"/>
                      <a:pt x="445" y="315"/>
                    </a:cubicBezTo>
                    <a:cubicBezTo>
                      <a:pt x="448" y="315"/>
                      <a:pt x="451" y="316"/>
                      <a:pt x="453" y="316"/>
                    </a:cubicBezTo>
                    <a:cubicBezTo>
                      <a:pt x="461" y="317"/>
                      <a:pt x="470" y="315"/>
                      <a:pt x="476" y="310"/>
                    </a:cubicBezTo>
                    <a:cubicBezTo>
                      <a:pt x="477" y="310"/>
                      <a:pt x="476" y="309"/>
                      <a:pt x="476" y="309"/>
                    </a:cubicBezTo>
                    <a:cubicBezTo>
                      <a:pt x="468" y="314"/>
                      <a:pt x="460" y="312"/>
                      <a:pt x="452" y="311"/>
                    </a:cubicBezTo>
                    <a:cubicBezTo>
                      <a:pt x="450" y="311"/>
                      <a:pt x="447" y="310"/>
                      <a:pt x="444" y="309"/>
                    </a:cubicBezTo>
                    <a:cubicBezTo>
                      <a:pt x="444" y="309"/>
                      <a:pt x="444" y="309"/>
                      <a:pt x="444" y="309"/>
                    </a:cubicBezTo>
                    <a:cubicBezTo>
                      <a:pt x="441" y="306"/>
                      <a:pt x="438" y="303"/>
                      <a:pt x="435" y="300"/>
                    </a:cubicBezTo>
                    <a:cubicBezTo>
                      <a:pt x="435" y="299"/>
                      <a:pt x="435" y="299"/>
                      <a:pt x="435" y="298"/>
                    </a:cubicBezTo>
                    <a:cubicBezTo>
                      <a:pt x="434" y="296"/>
                      <a:pt x="433" y="294"/>
                      <a:pt x="432" y="292"/>
                    </a:cubicBezTo>
                    <a:cubicBezTo>
                      <a:pt x="444" y="301"/>
                      <a:pt x="462" y="299"/>
                      <a:pt x="476" y="298"/>
                    </a:cubicBezTo>
                    <a:cubicBezTo>
                      <a:pt x="477" y="298"/>
                      <a:pt x="477" y="297"/>
                      <a:pt x="476" y="297"/>
                    </a:cubicBezTo>
                    <a:cubicBezTo>
                      <a:pt x="469" y="296"/>
                      <a:pt x="462" y="296"/>
                      <a:pt x="455" y="296"/>
                    </a:cubicBezTo>
                    <a:cubicBezTo>
                      <a:pt x="446" y="295"/>
                      <a:pt x="439" y="292"/>
                      <a:pt x="431" y="288"/>
                    </a:cubicBezTo>
                    <a:cubicBezTo>
                      <a:pt x="431" y="287"/>
                      <a:pt x="431" y="287"/>
                      <a:pt x="430" y="287"/>
                    </a:cubicBezTo>
                    <a:cubicBezTo>
                      <a:pt x="429" y="284"/>
                      <a:pt x="429" y="280"/>
                      <a:pt x="430" y="276"/>
                    </a:cubicBezTo>
                    <a:cubicBezTo>
                      <a:pt x="431" y="276"/>
                      <a:pt x="430" y="276"/>
                      <a:pt x="430" y="276"/>
                    </a:cubicBezTo>
                    <a:cubicBezTo>
                      <a:pt x="430" y="277"/>
                      <a:pt x="429" y="278"/>
                      <a:pt x="428" y="279"/>
                    </a:cubicBezTo>
                    <a:cubicBezTo>
                      <a:pt x="428" y="278"/>
                      <a:pt x="428" y="277"/>
                      <a:pt x="428" y="275"/>
                    </a:cubicBezTo>
                    <a:cubicBezTo>
                      <a:pt x="429" y="276"/>
                      <a:pt x="430" y="276"/>
                      <a:pt x="431" y="276"/>
                    </a:cubicBezTo>
                    <a:cubicBezTo>
                      <a:pt x="445" y="283"/>
                      <a:pt x="464" y="280"/>
                      <a:pt x="479" y="281"/>
                    </a:cubicBezTo>
                    <a:cubicBezTo>
                      <a:pt x="502" y="281"/>
                      <a:pt x="525" y="284"/>
                      <a:pt x="547" y="282"/>
                    </a:cubicBezTo>
                    <a:cubicBezTo>
                      <a:pt x="548" y="284"/>
                      <a:pt x="549" y="284"/>
                      <a:pt x="551" y="284"/>
                    </a:cubicBezTo>
                    <a:cubicBezTo>
                      <a:pt x="551" y="285"/>
                      <a:pt x="551" y="287"/>
                      <a:pt x="551" y="288"/>
                    </a:cubicBezTo>
                    <a:cubicBezTo>
                      <a:pt x="551" y="288"/>
                      <a:pt x="551" y="288"/>
                      <a:pt x="551" y="288"/>
                    </a:cubicBezTo>
                    <a:cubicBezTo>
                      <a:pt x="545" y="289"/>
                      <a:pt x="540" y="293"/>
                      <a:pt x="534" y="295"/>
                    </a:cubicBezTo>
                    <a:cubicBezTo>
                      <a:pt x="528" y="296"/>
                      <a:pt x="520" y="296"/>
                      <a:pt x="514" y="296"/>
                    </a:cubicBezTo>
                    <a:cubicBezTo>
                      <a:pt x="512" y="295"/>
                      <a:pt x="511" y="298"/>
                      <a:pt x="513" y="299"/>
                    </a:cubicBezTo>
                    <a:cubicBezTo>
                      <a:pt x="521" y="300"/>
                      <a:pt x="528" y="300"/>
                      <a:pt x="536" y="299"/>
                    </a:cubicBezTo>
                    <a:cubicBezTo>
                      <a:pt x="540" y="298"/>
                      <a:pt x="547" y="296"/>
                      <a:pt x="551" y="292"/>
                    </a:cubicBezTo>
                    <a:cubicBezTo>
                      <a:pt x="550" y="295"/>
                      <a:pt x="549" y="299"/>
                      <a:pt x="548" y="302"/>
                    </a:cubicBezTo>
                    <a:cubicBezTo>
                      <a:pt x="543" y="305"/>
                      <a:pt x="538" y="309"/>
                      <a:pt x="533" y="310"/>
                    </a:cubicBezTo>
                    <a:cubicBezTo>
                      <a:pt x="526" y="312"/>
                      <a:pt x="517" y="313"/>
                      <a:pt x="509" y="313"/>
                    </a:cubicBezTo>
                    <a:cubicBezTo>
                      <a:pt x="508" y="313"/>
                      <a:pt x="508" y="315"/>
                      <a:pt x="509" y="315"/>
                    </a:cubicBezTo>
                    <a:cubicBezTo>
                      <a:pt x="518" y="317"/>
                      <a:pt x="532" y="318"/>
                      <a:pt x="541" y="314"/>
                    </a:cubicBezTo>
                    <a:cubicBezTo>
                      <a:pt x="540" y="315"/>
                      <a:pt x="539" y="316"/>
                      <a:pt x="538" y="317"/>
                    </a:cubicBezTo>
                    <a:cubicBezTo>
                      <a:pt x="526" y="321"/>
                      <a:pt x="515" y="333"/>
                      <a:pt x="502" y="326"/>
                    </a:cubicBezTo>
                    <a:cubicBezTo>
                      <a:pt x="501" y="325"/>
                      <a:pt x="499" y="326"/>
                      <a:pt x="500" y="327"/>
                    </a:cubicBezTo>
                    <a:cubicBezTo>
                      <a:pt x="504" y="330"/>
                      <a:pt x="508" y="332"/>
                      <a:pt x="513" y="332"/>
                    </a:cubicBezTo>
                    <a:cubicBezTo>
                      <a:pt x="506" y="334"/>
                      <a:pt x="498" y="336"/>
                      <a:pt x="490" y="3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1" name="Freeform 6"/>
              <p:cNvSpPr/>
              <p:nvPr/>
            </p:nvSpPr>
            <p:spPr bwMode="auto">
              <a:xfrm>
                <a:off x="3088" y="502"/>
                <a:ext cx="5" cy="19"/>
              </a:xfrm>
              <a:custGeom>
                <a:avLst/>
                <a:gdLst>
                  <a:gd name="T0" fmla="*/ 8 w 9"/>
                  <a:gd name="T1" fmla="*/ 32 h 35"/>
                  <a:gd name="T2" fmla="*/ 3 w 9"/>
                  <a:gd name="T3" fmla="*/ 2 h 35"/>
                  <a:gd name="T4" fmla="*/ 0 w 9"/>
                  <a:gd name="T5" fmla="*/ 2 h 35"/>
                  <a:gd name="T6" fmla="*/ 3 w 9"/>
                  <a:gd name="T7" fmla="*/ 32 h 35"/>
                  <a:gd name="T8" fmla="*/ 8 w 9"/>
                  <a:gd name="T9" fmla="*/ 32 h 35"/>
                </a:gdLst>
                <a:ahLst/>
                <a:cxnLst>
                  <a:cxn ang="0">
                    <a:pos x="T0" y="T1"/>
                  </a:cxn>
                  <a:cxn ang="0">
                    <a:pos x="T2" y="T3"/>
                  </a:cxn>
                  <a:cxn ang="0">
                    <a:pos x="T4" y="T5"/>
                  </a:cxn>
                  <a:cxn ang="0">
                    <a:pos x="T6" y="T7"/>
                  </a:cxn>
                  <a:cxn ang="0">
                    <a:pos x="T8" y="T9"/>
                  </a:cxn>
                </a:cxnLst>
                <a:rect l="0" t="0" r="r" b="b"/>
                <a:pathLst>
                  <a:path w="9" h="35">
                    <a:moveTo>
                      <a:pt x="8" y="32"/>
                    </a:moveTo>
                    <a:cubicBezTo>
                      <a:pt x="7" y="22"/>
                      <a:pt x="6" y="11"/>
                      <a:pt x="3" y="2"/>
                    </a:cubicBezTo>
                    <a:cubicBezTo>
                      <a:pt x="2" y="0"/>
                      <a:pt x="0" y="0"/>
                      <a:pt x="0" y="2"/>
                    </a:cubicBezTo>
                    <a:cubicBezTo>
                      <a:pt x="1" y="12"/>
                      <a:pt x="1" y="23"/>
                      <a:pt x="3" y="32"/>
                    </a:cubicBezTo>
                    <a:cubicBezTo>
                      <a:pt x="4" y="35"/>
                      <a:pt x="9" y="35"/>
                      <a:pt x="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2" name="Freeform 7"/>
              <p:cNvSpPr/>
              <p:nvPr/>
            </p:nvSpPr>
            <p:spPr bwMode="auto">
              <a:xfrm>
                <a:off x="2976" y="389"/>
                <a:ext cx="27" cy="10"/>
              </a:xfrm>
              <a:custGeom>
                <a:avLst/>
                <a:gdLst>
                  <a:gd name="T0" fmla="*/ 2 w 47"/>
                  <a:gd name="T1" fmla="*/ 17 h 19"/>
                  <a:gd name="T2" fmla="*/ 45 w 47"/>
                  <a:gd name="T3" fmla="*/ 5 h 19"/>
                  <a:gd name="T4" fmla="*/ 42 w 47"/>
                  <a:gd name="T5" fmla="*/ 1 h 19"/>
                  <a:gd name="T6" fmla="*/ 23 w 47"/>
                  <a:gd name="T7" fmla="*/ 10 h 19"/>
                  <a:gd name="T8" fmla="*/ 2 w 47"/>
                  <a:gd name="T9" fmla="*/ 15 h 19"/>
                  <a:gd name="T10" fmla="*/ 2 w 47"/>
                  <a:gd name="T11" fmla="*/ 17 h 19"/>
                </a:gdLst>
                <a:ahLst/>
                <a:cxnLst>
                  <a:cxn ang="0">
                    <a:pos x="T0" y="T1"/>
                  </a:cxn>
                  <a:cxn ang="0">
                    <a:pos x="T2" y="T3"/>
                  </a:cxn>
                  <a:cxn ang="0">
                    <a:pos x="T4" y="T5"/>
                  </a:cxn>
                  <a:cxn ang="0">
                    <a:pos x="T6" y="T7"/>
                  </a:cxn>
                  <a:cxn ang="0">
                    <a:pos x="T8" y="T9"/>
                  </a:cxn>
                  <a:cxn ang="0">
                    <a:pos x="T10" y="T11"/>
                  </a:cxn>
                </a:cxnLst>
                <a:rect l="0" t="0" r="r" b="b"/>
                <a:pathLst>
                  <a:path w="47" h="19">
                    <a:moveTo>
                      <a:pt x="2" y="17"/>
                    </a:moveTo>
                    <a:cubicBezTo>
                      <a:pt x="16" y="19"/>
                      <a:pt x="34" y="14"/>
                      <a:pt x="45" y="5"/>
                    </a:cubicBezTo>
                    <a:cubicBezTo>
                      <a:pt x="47" y="3"/>
                      <a:pt x="45" y="0"/>
                      <a:pt x="42" y="1"/>
                    </a:cubicBezTo>
                    <a:cubicBezTo>
                      <a:pt x="36" y="4"/>
                      <a:pt x="30" y="8"/>
                      <a:pt x="23" y="10"/>
                    </a:cubicBezTo>
                    <a:cubicBezTo>
                      <a:pt x="16" y="13"/>
                      <a:pt x="9" y="14"/>
                      <a:pt x="2" y="15"/>
                    </a:cubicBezTo>
                    <a:cubicBezTo>
                      <a:pt x="0" y="15"/>
                      <a:pt x="1" y="17"/>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3" name="Freeform 8"/>
              <p:cNvSpPr/>
              <p:nvPr/>
            </p:nvSpPr>
            <p:spPr bwMode="auto">
              <a:xfrm>
                <a:off x="2976" y="408"/>
                <a:ext cx="19" cy="11"/>
              </a:xfrm>
              <a:custGeom>
                <a:avLst/>
                <a:gdLst>
                  <a:gd name="T0" fmla="*/ 32 w 34"/>
                  <a:gd name="T1" fmla="*/ 1 h 19"/>
                  <a:gd name="T2" fmla="*/ 1 w 34"/>
                  <a:gd name="T3" fmla="*/ 6 h 19"/>
                  <a:gd name="T4" fmla="*/ 0 w 34"/>
                  <a:gd name="T5" fmla="*/ 6 h 19"/>
                  <a:gd name="T6" fmla="*/ 33 w 34"/>
                  <a:gd name="T7" fmla="*/ 2 h 19"/>
                  <a:gd name="T8" fmla="*/ 32 w 34"/>
                  <a:gd name="T9" fmla="*/ 1 h 19"/>
                </a:gdLst>
                <a:ahLst/>
                <a:cxnLst>
                  <a:cxn ang="0">
                    <a:pos x="T0" y="T1"/>
                  </a:cxn>
                  <a:cxn ang="0">
                    <a:pos x="T2" y="T3"/>
                  </a:cxn>
                  <a:cxn ang="0">
                    <a:pos x="T4" y="T5"/>
                  </a:cxn>
                  <a:cxn ang="0">
                    <a:pos x="T6" y="T7"/>
                  </a:cxn>
                  <a:cxn ang="0">
                    <a:pos x="T8" y="T9"/>
                  </a:cxn>
                </a:cxnLst>
                <a:rect l="0" t="0" r="r" b="b"/>
                <a:pathLst>
                  <a:path w="34" h="19">
                    <a:moveTo>
                      <a:pt x="32" y="1"/>
                    </a:moveTo>
                    <a:cubicBezTo>
                      <a:pt x="24" y="0"/>
                      <a:pt x="8" y="15"/>
                      <a:pt x="1" y="6"/>
                    </a:cubicBezTo>
                    <a:cubicBezTo>
                      <a:pt x="1" y="5"/>
                      <a:pt x="0" y="6"/>
                      <a:pt x="0" y="6"/>
                    </a:cubicBezTo>
                    <a:cubicBezTo>
                      <a:pt x="0" y="19"/>
                      <a:pt x="29" y="8"/>
                      <a:pt x="33" y="2"/>
                    </a:cubicBezTo>
                    <a:cubicBezTo>
                      <a:pt x="34" y="2"/>
                      <a:pt x="33" y="1"/>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4" name="Freeform 9"/>
              <p:cNvSpPr>
                <a:spLocks noEditPoints="1"/>
              </p:cNvSpPr>
              <p:nvPr/>
            </p:nvSpPr>
            <p:spPr bwMode="auto">
              <a:xfrm>
                <a:off x="5559" y="1866"/>
                <a:ext cx="82" cy="276"/>
              </a:xfrm>
              <a:custGeom>
                <a:avLst/>
                <a:gdLst>
                  <a:gd name="T0" fmla="*/ 130 w 146"/>
                  <a:gd name="T1" fmla="*/ 214 h 494"/>
                  <a:gd name="T2" fmla="*/ 108 w 146"/>
                  <a:gd name="T3" fmla="*/ 115 h 494"/>
                  <a:gd name="T4" fmla="*/ 123 w 146"/>
                  <a:gd name="T5" fmla="*/ 86 h 494"/>
                  <a:gd name="T6" fmla="*/ 104 w 146"/>
                  <a:gd name="T7" fmla="*/ 1 h 494"/>
                  <a:gd name="T8" fmla="*/ 36 w 146"/>
                  <a:gd name="T9" fmla="*/ 32 h 494"/>
                  <a:gd name="T10" fmla="*/ 52 w 146"/>
                  <a:gd name="T11" fmla="*/ 122 h 494"/>
                  <a:gd name="T12" fmla="*/ 4 w 146"/>
                  <a:gd name="T13" fmla="*/ 324 h 494"/>
                  <a:gd name="T14" fmla="*/ 7 w 146"/>
                  <a:gd name="T15" fmla="*/ 376 h 494"/>
                  <a:gd name="T16" fmla="*/ 81 w 146"/>
                  <a:gd name="T17" fmla="*/ 491 h 494"/>
                  <a:gd name="T18" fmla="*/ 145 w 146"/>
                  <a:gd name="T19" fmla="*/ 310 h 494"/>
                  <a:gd name="T20" fmla="*/ 14 w 146"/>
                  <a:gd name="T21" fmla="*/ 377 h 494"/>
                  <a:gd name="T22" fmla="*/ 12 w 146"/>
                  <a:gd name="T23" fmla="*/ 369 h 494"/>
                  <a:gd name="T24" fmla="*/ 11 w 146"/>
                  <a:gd name="T25" fmla="*/ 364 h 494"/>
                  <a:gd name="T26" fmla="*/ 11 w 146"/>
                  <a:gd name="T27" fmla="*/ 337 h 494"/>
                  <a:gd name="T28" fmla="*/ 123 w 146"/>
                  <a:gd name="T29" fmla="*/ 225 h 494"/>
                  <a:gd name="T30" fmla="*/ 85 w 146"/>
                  <a:gd name="T31" fmla="*/ 306 h 494"/>
                  <a:gd name="T32" fmla="*/ 120 w 146"/>
                  <a:gd name="T33" fmla="*/ 211 h 494"/>
                  <a:gd name="T34" fmla="*/ 58 w 146"/>
                  <a:gd name="T35" fmla="*/ 276 h 494"/>
                  <a:gd name="T36" fmla="*/ 20 w 146"/>
                  <a:gd name="T37" fmla="*/ 280 h 494"/>
                  <a:gd name="T38" fmla="*/ 111 w 146"/>
                  <a:gd name="T39" fmla="*/ 175 h 494"/>
                  <a:gd name="T40" fmla="*/ 29 w 146"/>
                  <a:gd name="T41" fmla="*/ 243 h 494"/>
                  <a:gd name="T42" fmla="*/ 101 w 146"/>
                  <a:gd name="T43" fmla="*/ 142 h 494"/>
                  <a:gd name="T44" fmla="*/ 127 w 146"/>
                  <a:gd name="T45" fmla="*/ 63 h 494"/>
                  <a:gd name="T46" fmla="*/ 103 w 146"/>
                  <a:gd name="T47" fmla="*/ 6 h 494"/>
                  <a:gd name="T48" fmla="*/ 85 w 146"/>
                  <a:gd name="T49" fmla="*/ 9 h 494"/>
                  <a:gd name="T50" fmla="*/ 116 w 146"/>
                  <a:gd name="T51" fmla="*/ 83 h 494"/>
                  <a:gd name="T52" fmla="*/ 85 w 146"/>
                  <a:gd name="T53" fmla="*/ 9 h 494"/>
                  <a:gd name="T54" fmla="*/ 113 w 146"/>
                  <a:gd name="T55" fmla="*/ 88 h 494"/>
                  <a:gd name="T56" fmla="*/ 96 w 146"/>
                  <a:gd name="T57" fmla="*/ 111 h 494"/>
                  <a:gd name="T58" fmla="*/ 42 w 146"/>
                  <a:gd name="T59" fmla="*/ 33 h 494"/>
                  <a:gd name="T60" fmla="*/ 57 w 146"/>
                  <a:gd name="T61" fmla="*/ 116 h 494"/>
                  <a:gd name="T62" fmla="*/ 57 w 146"/>
                  <a:gd name="T63" fmla="*/ 120 h 494"/>
                  <a:gd name="T64" fmla="*/ 66 w 146"/>
                  <a:gd name="T65" fmla="*/ 125 h 494"/>
                  <a:gd name="T66" fmla="*/ 88 w 146"/>
                  <a:gd name="T67" fmla="*/ 122 h 494"/>
                  <a:gd name="T68" fmla="*/ 41 w 146"/>
                  <a:gd name="T69" fmla="*/ 34 h 494"/>
                  <a:gd name="T70" fmla="*/ 89 w 146"/>
                  <a:gd name="T71" fmla="*/ 112 h 494"/>
                  <a:gd name="T72" fmla="*/ 73 w 146"/>
                  <a:gd name="T73" fmla="*/ 113 h 494"/>
                  <a:gd name="T74" fmla="*/ 28 w 146"/>
                  <a:gd name="T75" fmla="*/ 53 h 494"/>
                  <a:gd name="T76" fmla="*/ 27 w 146"/>
                  <a:gd name="T77" fmla="*/ 54 h 494"/>
                  <a:gd name="T78" fmla="*/ 59 w 146"/>
                  <a:gd name="T79" fmla="*/ 110 h 494"/>
                  <a:gd name="T80" fmla="*/ 54 w 146"/>
                  <a:gd name="T81" fmla="*/ 159 h 494"/>
                  <a:gd name="T82" fmla="*/ 92 w 146"/>
                  <a:gd name="T83" fmla="*/ 126 h 494"/>
                  <a:gd name="T84" fmla="*/ 99 w 146"/>
                  <a:gd name="T85" fmla="*/ 132 h 494"/>
                  <a:gd name="T86" fmla="*/ 42 w 146"/>
                  <a:gd name="T87" fmla="*/ 191 h 494"/>
                  <a:gd name="T88" fmla="*/ 20 w 146"/>
                  <a:gd name="T89" fmla="*/ 391 h 494"/>
                  <a:gd name="T90" fmla="*/ 92 w 146"/>
                  <a:gd name="T91" fmla="*/ 309 h 494"/>
                  <a:gd name="T92" fmla="*/ 139 w 146"/>
                  <a:gd name="T93" fmla="*/ 307 h 494"/>
                  <a:gd name="T94" fmla="*/ 32 w 146"/>
                  <a:gd name="T95" fmla="*/ 420 h 494"/>
                  <a:gd name="T96" fmla="*/ 55 w 146"/>
                  <a:gd name="T97" fmla="*/ 460 h 494"/>
                  <a:gd name="T98" fmla="*/ 79 w 146"/>
                  <a:gd name="T99" fmla="*/ 487 h 494"/>
                  <a:gd name="T100" fmla="*/ 137 w 146"/>
                  <a:gd name="T101" fmla="*/ 361 h 494"/>
                  <a:gd name="T102" fmla="*/ 92 w 146"/>
                  <a:gd name="T103" fmla="*/ 408 h 494"/>
                  <a:gd name="T104" fmla="*/ 86 w 146"/>
                  <a:gd name="T105" fmla="*/ 364 h 494"/>
                  <a:gd name="T106" fmla="*/ 141 w 146"/>
                  <a:gd name="T107" fmla="*/ 31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6" h="494">
                    <a:moveTo>
                      <a:pt x="145" y="309"/>
                    </a:moveTo>
                    <a:cubicBezTo>
                      <a:pt x="146" y="308"/>
                      <a:pt x="146" y="306"/>
                      <a:pt x="144" y="306"/>
                    </a:cubicBezTo>
                    <a:cubicBezTo>
                      <a:pt x="144" y="298"/>
                      <a:pt x="143" y="291"/>
                      <a:pt x="142" y="283"/>
                    </a:cubicBezTo>
                    <a:cubicBezTo>
                      <a:pt x="139" y="260"/>
                      <a:pt x="135" y="237"/>
                      <a:pt x="130" y="214"/>
                    </a:cubicBezTo>
                    <a:cubicBezTo>
                      <a:pt x="126" y="194"/>
                      <a:pt x="122" y="173"/>
                      <a:pt x="116" y="153"/>
                    </a:cubicBezTo>
                    <a:cubicBezTo>
                      <a:pt x="114" y="147"/>
                      <a:pt x="113" y="140"/>
                      <a:pt x="111" y="134"/>
                    </a:cubicBezTo>
                    <a:cubicBezTo>
                      <a:pt x="110" y="129"/>
                      <a:pt x="109" y="124"/>
                      <a:pt x="109" y="119"/>
                    </a:cubicBezTo>
                    <a:cubicBezTo>
                      <a:pt x="109" y="117"/>
                      <a:pt x="109" y="116"/>
                      <a:pt x="108" y="115"/>
                    </a:cubicBezTo>
                    <a:cubicBezTo>
                      <a:pt x="108" y="113"/>
                      <a:pt x="109" y="112"/>
                      <a:pt x="109" y="110"/>
                    </a:cubicBezTo>
                    <a:cubicBezTo>
                      <a:pt x="109" y="110"/>
                      <a:pt x="109" y="110"/>
                      <a:pt x="109" y="110"/>
                    </a:cubicBezTo>
                    <a:cubicBezTo>
                      <a:pt x="111" y="107"/>
                      <a:pt x="113" y="105"/>
                      <a:pt x="114" y="102"/>
                    </a:cubicBezTo>
                    <a:cubicBezTo>
                      <a:pt x="117" y="97"/>
                      <a:pt x="120" y="91"/>
                      <a:pt x="123" y="86"/>
                    </a:cubicBezTo>
                    <a:cubicBezTo>
                      <a:pt x="129" y="75"/>
                      <a:pt x="136" y="64"/>
                      <a:pt x="142" y="53"/>
                    </a:cubicBezTo>
                    <a:cubicBezTo>
                      <a:pt x="143" y="52"/>
                      <a:pt x="143" y="49"/>
                      <a:pt x="142" y="48"/>
                    </a:cubicBezTo>
                    <a:cubicBezTo>
                      <a:pt x="128" y="35"/>
                      <a:pt x="111" y="22"/>
                      <a:pt x="107" y="2"/>
                    </a:cubicBezTo>
                    <a:cubicBezTo>
                      <a:pt x="107" y="1"/>
                      <a:pt x="105" y="0"/>
                      <a:pt x="104" y="1"/>
                    </a:cubicBezTo>
                    <a:cubicBezTo>
                      <a:pt x="98" y="0"/>
                      <a:pt x="91" y="2"/>
                      <a:pt x="84" y="2"/>
                    </a:cubicBezTo>
                    <a:cubicBezTo>
                      <a:pt x="74" y="2"/>
                      <a:pt x="64" y="2"/>
                      <a:pt x="54" y="2"/>
                    </a:cubicBezTo>
                    <a:cubicBezTo>
                      <a:pt x="52" y="2"/>
                      <a:pt x="51" y="5"/>
                      <a:pt x="52" y="6"/>
                    </a:cubicBezTo>
                    <a:cubicBezTo>
                      <a:pt x="46" y="14"/>
                      <a:pt x="42" y="23"/>
                      <a:pt x="36" y="32"/>
                    </a:cubicBezTo>
                    <a:cubicBezTo>
                      <a:pt x="29" y="41"/>
                      <a:pt x="22" y="51"/>
                      <a:pt x="16" y="61"/>
                    </a:cubicBezTo>
                    <a:cubicBezTo>
                      <a:pt x="16" y="62"/>
                      <a:pt x="16" y="63"/>
                      <a:pt x="16" y="64"/>
                    </a:cubicBezTo>
                    <a:cubicBezTo>
                      <a:pt x="27" y="81"/>
                      <a:pt x="38" y="102"/>
                      <a:pt x="54" y="115"/>
                    </a:cubicBezTo>
                    <a:cubicBezTo>
                      <a:pt x="54" y="117"/>
                      <a:pt x="53" y="120"/>
                      <a:pt x="52" y="122"/>
                    </a:cubicBezTo>
                    <a:cubicBezTo>
                      <a:pt x="51" y="129"/>
                      <a:pt x="49" y="136"/>
                      <a:pt x="47" y="142"/>
                    </a:cubicBezTo>
                    <a:cubicBezTo>
                      <a:pt x="43" y="159"/>
                      <a:pt x="38" y="176"/>
                      <a:pt x="34" y="193"/>
                    </a:cubicBezTo>
                    <a:cubicBezTo>
                      <a:pt x="29" y="211"/>
                      <a:pt x="25" y="228"/>
                      <a:pt x="20" y="245"/>
                    </a:cubicBezTo>
                    <a:cubicBezTo>
                      <a:pt x="14" y="271"/>
                      <a:pt x="8" y="297"/>
                      <a:pt x="4" y="324"/>
                    </a:cubicBezTo>
                    <a:cubicBezTo>
                      <a:pt x="2" y="328"/>
                      <a:pt x="2" y="332"/>
                      <a:pt x="1" y="336"/>
                    </a:cubicBezTo>
                    <a:cubicBezTo>
                      <a:pt x="0" y="342"/>
                      <a:pt x="1" y="349"/>
                      <a:pt x="3" y="356"/>
                    </a:cubicBezTo>
                    <a:cubicBezTo>
                      <a:pt x="3" y="360"/>
                      <a:pt x="4" y="365"/>
                      <a:pt x="5" y="368"/>
                    </a:cubicBezTo>
                    <a:cubicBezTo>
                      <a:pt x="6" y="371"/>
                      <a:pt x="6" y="373"/>
                      <a:pt x="7" y="376"/>
                    </a:cubicBezTo>
                    <a:cubicBezTo>
                      <a:pt x="10" y="391"/>
                      <a:pt x="19" y="405"/>
                      <a:pt x="26" y="418"/>
                    </a:cubicBezTo>
                    <a:cubicBezTo>
                      <a:pt x="38" y="444"/>
                      <a:pt x="51" y="476"/>
                      <a:pt x="76" y="493"/>
                    </a:cubicBezTo>
                    <a:cubicBezTo>
                      <a:pt x="77" y="494"/>
                      <a:pt x="79" y="493"/>
                      <a:pt x="80" y="492"/>
                    </a:cubicBezTo>
                    <a:cubicBezTo>
                      <a:pt x="80" y="492"/>
                      <a:pt x="81" y="491"/>
                      <a:pt x="81" y="491"/>
                    </a:cubicBezTo>
                    <a:cubicBezTo>
                      <a:pt x="100" y="446"/>
                      <a:pt x="137" y="405"/>
                      <a:pt x="143" y="355"/>
                    </a:cubicBezTo>
                    <a:cubicBezTo>
                      <a:pt x="143" y="354"/>
                      <a:pt x="143" y="353"/>
                      <a:pt x="143" y="352"/>
                    </a:cubicBezTo>
                    <a:cubicBezTo>
                      <a:pt x="144" y="352"/>
                      <a:pt x="144" y="352"/>
                      <a:pt x="144" y="351"/>
                    </a:cubicBezTo>
                    <a:cubicBezTo>
                      <a:pt x="146" y="338"/>
                      <a:pt x="146" y="324"/>
                      <a:pt x="145" y="310"/>
                    </a:cubicBezTo>
                    <a:cubicBezTo>
                      <a:pt x="145" y="310"/>
                      <a:pt x="145" y="309"/>
                      <a:pt x="145" y="309"/>
                    </a:cubicBezTo>
                    <a:close/>
                    <a:moveTo>
                      <a:pt x="15" y="378"/>
                    </a:moveTo>
                    <a:cubicBezTo>
                      <a:pt x="14" y="378"/>
                      <a:pt x="14" y="378"/>
                      <a:pt x="14" y="377"/>
                    </a:cubicBezTo>
                    <a:cubicBezTo>
                      <a:pt x="14" y="377"/>
                      <a:pt x="14" y="377"/>
                      <a:pt x="14" y="377"/>
                    </a:cubicBezTo>
                    <a:cubicBezTo>
                      <a:pt x="14" y="377"/>
                      <a:pt x="14" y="377"/>
                      <a:pt x="14" y="377"/>
                    </a:cubicBezTo>
                    <a:cubicBezTo>
                      <a:pt x="14" y="376"/>
                      <a:pt x="13" y="374"/>
                      <a:pt x="13" y="373"/>
                    </a:cubicBezTo>
                    <a:cubicBezTo>
                      <a:pt x="13" y="373"/>
                      <a:pt x="13" y="373"/>
                      <a:pt x="13" y="373"/>
                    </a:cubicBezTo>
                    <a:cubicBezTo>
                      <a:pt x="12" y="372"/>
                      <a:pt x="12" y="371"/>
                      <a:pt x="12" y="369"/>
                    </a:cubicBezTo>
                    <a:cubicBezTo>
                      <a:pt x="12" y="369"/>
                      <a:pt x="12" y="369"/>
                      <a:pt x="12" y="369"/>
                    </a:cubicBezTo>
                    <a:cubicBezTo>
                      <a:pt x="12" y="368"/>
                      <a:pt x="12" y="367"/>
                      <a:pt x="11" y="366"/>
                    </a:cubicBezTo>
                    <a:cubicBezTo>
                      <a:pt x="11" y="365"/>
                      <a:pt x="11" y="365"/>
                      <a:pt x="11" y="364"/>
                    </a:cubicBezTo>
                    <a:cubicBezTo>
                      <a:pt x="11" y="364"/>
                      <a:pt x="11" y="364"/>
                      <a:pt x="11" y="364"/>
                    </a:cubicBezTo>
                    <a:cubicBezTo>
                      <a:pt x="11" y="364"/>
                      <a:pt x="11" y="364"/>
                      <a:pt x="11" y="363"/>
                    </a:cubicBezTo>
                    <a:cubicBezTo>
                      <a:pt x="11" y="362"/>
                      <a:pt x="11" y="360"/>
                      <a:pt x="12" y="358"/>
                    </a:cubicBezTo>
                    <a:cubicBezTo>
                      <a:pt x="11" y="354"/>
                      <a:pt x="11" y="350"/>
                      <a:pt x="11" y="346"/>
                    </a:cubicBezTo>
                    <a:cubicBezTo>
                      <a:pt x="11" y="343"/>
                      <a:pt x="11" y="340"/>
                      <a:pt x="11" y="337"/>
                    </a:cubicBezTo>
                    <a:cubicBezTo>
                      <a:pt x="23" y="312"/>
                      <a:pt x="48" y="296"/>
                      <a:pt x="68" y="278"/>
                    </a:cubicBezTo>
                    <a:cubicBezTo>
                      <a:pt x="79" y="268"/>
                      <a:pt x="90" y="259"/>
                      <a:pt x="101" y="250"/>
                    </a:cubicBezTo>
                    <a:cubicBezTo>
                      <a:pt x="107" y="244"/>
                      <a:pt x="112" y="239"/>
                      <a:pt x="117" y="233"/>
                    </a:cubicBezTo>
                    <a:cubicBezTo>
                      <a:pt x="119" y="231"/>
                      <a:pt x="121" y="228"/>
                      <a:pt x="123" y="225"/>
                    </a:cubicBezTo>
                    <a:cubicBezTo>
                      <a:pt x="125" y="235"/>
                      <a:pt x="128" y="246"/>
                      <a:pt x="130" y="256"/>
                    </a:cubicBezTo>
                    <a:cubicBezTo>
                      <a:pt x="128" y="260"/>
                      <a:pt x="126" y="264"/>
                      <a:pt x="123" y="267"/>
                    </a:cubicBezTo>
                    <a:cubicBezTo>
                      <a:pt x="119" y="272"/>
                      <a:pt x="116" y="276"/>
                      <a:pt x="112" y="280"/>
                    </a:cubicBezTo>
                    <a:cubicBezTo>
                      <a:pt x="103" y="289"/>
                      <a:pt x="94" y="297"/>
                      <a:pt x="85" y="306"/>
                    </a:cubicBezTo>
                    <a:cubicBezTo>
                      <a:pt x="73" y="318"/>
                      <a:pt x="62" y="330"/>
                      <a:pt x="49" y="342"/>
                    </a:cubicBezTo>
                    <a:cubicBezTo>
                      <a:pt x="38" y="354"/>
                      <a:pt x="25" y="365"/>
                      <a:pt x="15" y="378"/>
                    </a:cubicBezTo>
                    <a:close/>
                    <a:moveTo>
                      <a:pt x="119" y="208"/>
                    </a:moveTo>
                    <a:cubicBezTo>
                      <a:pt x="119" y="209"/>
                      <a:pt x="119" y="210"/>
                      <a:pt x="120" y="211"/>
                    </a:cubicBezTo>
                    <a:cubicBezTo>
                      <a:pt x="119" y="213"/>
                      <a:pt x="118" y="215"/>
                      <a:pt x="117" y="216"/>
                    </a:cubicBezTo>
                    <a:cubicBezTo>
                      <a:pt x="113" y="219"/>
                      <a:pt x="111" y="225"/>
                      <a:pt x="108" y="228"/>
                    </a:cubicBezTo>
                    <a:cubicBezTo>
                      <a:pt x="103" y="235"/>
                      <a:pt x="97" y="241"/>
                      <a:pt x="91" y="246"/>
                    </a:cubicBezTo>
                    <a:cubicBezTo>
                      <a:pt x="80" y="256"/>
                      <a:pt x="69" y="266"/>
                      <a:pt x="58" y="276"/>
                    </a:cubicBezTo>
                    <a:cubicBezTo>
                      <a:pt x="46" y="286"/>
                      <a:pt x="34" y="295"/>
                      <a:pt x="23" y="307"/>
                    </a:cubicBezTo>
                    <a:cubicBezTo>
                      <a:pt x="20" y="310"/>
                      <a:pt x="17" y="314"/>
                      <a:pt x="14" y="318"/>
                    </a:cubicBezTo>
                    <a:cubicBezTo>
                      <a:pt x="14" y="317"/>
                      <a:pt x="13" y="316"/>
                      <a:pt x="13" y="315"/>
                    </a:cubicBezTo>
                    <a:cubicBezTo>
                      <a:pt x="15" y="303"/>
                      <a:pt x="18" y="292"/>
                      <a:pt x="20" y="280"/>
                    </a:cubicBezTo>
                    <a:cubicBezTo>
                      <a:pt x="22" y="277"/>
                      <a:pt x="23" y="274"/>
                      <a:pt x="25" y="271"/>
                    </a:cubicBezTo>
                    <a:cubicBezTo>
                      <a:pt x="26" y="271"/>
                      <a:pt x="27" y="270"/>
                      <a:pt x="27" y="269"/>
                    </a:cubicBezTo>
                    <a:cubicBezTo>
                      <a:pt x="39" y="248"/>
                      <a:pt x="57" y="232"/>
                      <a:pt x="74" y="216"/>
                    </a:cubicBezTo>
                    <a:cubicBezTo>
                      <a:pt x="87" y="203"/>
                      <a:pt x="101" y="190"/>
                      <a:pt x="111" y="175"/>
                    </a:cubicBezTo>
                    <a:cubicBezTo>
                      <a:pt x="114" y="186"/>
                      <a:pt x="116" y="197"/>
                      <a:pt x="119" y="208"/>
                    </a:cubicBezTo>
                    <a:close/>
                    <a:moveTo>
                      <a:pt x="110" y="171"/>
                    </a:moveTo>
                    <a:cubicBezTo>
                      <a:pt x="85" y="202"/>
                      <a:pt x="49" y="222"/>
                      <a:pt x="26" y="255"/>
                    </a:cubicBezTo>
                    <a:cubicBezTo>
                      <a:pt x="27" y="251"/>
                      <a:pt x="28" y="247"/>
                      <a:pt x="29" y="243"/>
                    </a:cubicBezTo>
                    <a:cubicBezTo>
                      <a:pt x="31" y="235"/>
                      <a:pt x="33" y="226"/>
                      <a:pt x="35" y="218"/>
                    </a:cubicBezTo>
                    <a:cubicBezTo>
                      <a:pt x="36" y="218"/>
                      <a:pt x="37" y="217"/>
                      <a:pt x="38" y="217"/>
                    </a:cubicBezTo>
                    <a:cubicBezTo>
                      <a:pt x="50" y="203"/>
                      <a:pt x="63" y="189"/>
                      <a:pt x="76" y="175"/>
                    </a:cubicBezTo>
                    <a:cubicBezTo>
                      <a:pt x="85" y="165"/>
                      <a:pt x="94" y="154"/>
                      <a:pt x="101" y="142"/>
                    </a:cubicBezTo>
                    <a:cubicBezTo>
                      <a:pt x="102" y="145"/>
                      <a:pt x="103" y="149"/>
                      <a:pt x="104" y="152"/>
                    </a:cubicBezTo>
                    <a:cubicBezTo>
                      <a:pt x="106" y="158"/>
                      <a:pt x="108" y="165"/>
                      <a:pt x="110" y="171"/>
                    </a:cubicBezTo>
                    <a:close/>
                    <a:moveTo>
                      <a:pt x="133" y="52"/>
                    </a:moveTo>
                    <a:cubicBezTo>
                      <a:pt x="131" y="56"/>
                      <a:pt x="129" y="60"/>
                      <a:pt x="127" y="63"/>
                    </a:cubicBezTo>
                    <a:cubicBezTo>
                      <a:pt x="123" y="53"/>
                      <a:pt x="119" y="43"/>
                      <a:pt x="114" y="34"/>
                    </a:cubicBezTo>
                    <a:cubicBezTo>
                      <a:pt x="114" y="34"/>
                      <a:pt x="114" y="34"/>
                      <a:pt x="114" y="34"/>
                    </a:cubicBezTo>
                    <a:cubicBezTo>
                      <a:pt x="120" y="41"/>
                      <a:pt x="127" y="47"/>
                      <a:pt x="133" y="52"/>
                    </a:cubicBezTo>
                    <a:close/>
                    <a:moveTo>
                      <a:pt x="103" y="6"/>
                    </a:moveTo>
                    <a:cubicBezTo>
                      <a:pt x="102" y="10"/>
                      <a:pt x="103" y="13"/>
                      <a:pt x="104" y="16"/>
                    </a:cubicBezTo>
                    <a:cubicBezTo>
                      <a:pt x="102" y="13"/>
                      <a:pt x="100" y="11"/>
                      <a:pt x="97" y="8"/>
                    </a:cubicBezTo>
                    <a:cubicBezTo>
                      <a:pt x="99" y="8"/>
                      <a:pt x="101" y="7"/>
                      <a:pt x="103" y="6"/>
                    </a:cubicBezTo>
                    <a:close/>
                    <a:moveTo>
                      <a:pt x="85" y="9"/>
                    </a:moveTo>
                    <a:cubicBezTo>
                      <a:pt x="88" y="9"/>
                      <a:pt x="91" y="9"/>
                      <a:pt x="94" y="9"/>
                    </a:cubicBezTo>
                    <a:cubicBezTo>
                      <a:pt x="103" y="30"/>
                      <a:pt x="116" y="49"/>
                      <a:pt x="122" y="72"/>
                    </a:cubicBezTo>
                    <a:cubicBezTo>
                      <a:pt x="120" y="75"/>
                      <a:pt x="118" y="78"/>
                      <a:pt x="116" y="82"/>
                    </a:cubicBezTo>
                    <a:cubicBezTo>
                      <a:pt x="116" y="82"/>
                      <a:pt x="116" y="83"/>
                      <a:pt x="116" y="83"/>
                    </a:cubicBezTo>
                    <a:cubicBezTo>
                      <a:pt x="112" y="79"/>
                      <a:pt x="108" y="75"/>
                      <a:pt x="105" y="70"/>
                    </a:cubicBezTo>
                    <a:cubicBezTo>
                      <a:pt x="100" y="63"/>
                      <a:pt x="96" y="55"/>
                      <a:pt x="92" y="48"/>
                    </a:cubicBezTo>
                    <a:cubicBezTo>
                      <a:pt x="84" y="34"/>
                      <a:pt x="75" y="19"/>
                      <a:pt x="63" y="8"/>
                    </a:cubicBezTo>
                    <a:cubicBezTo>
                      <a:pt x="71" y="9"/>
                      <a:pt x="78" y="9"/>
                      <a:pt x="85" y="9"/>
                    </a:cubicBezTo>
                    <a:close/>
                    <a:moveTo>
                      <a:pt x="62" y="8"/>
                    </a:moveTo>
                    <a:cubicBezTo>
                      <a:pt x="74" y="22"/>
                      <a:pt x="81" y="39"/>
                      <a:pt x="89" y="55"/>
                    </a:cubicBezTo>
                    <a:cubicBezTo>
                      <a:pt x="93" y="62"/>
                      <a:pt x="97" y="70"/>
                      <a:pt x="102" y="77"/>
                    </a:cubicBezTo>
                    <a:cubicBezTo>
                      <a:pt x="105" y="81"/>
                      <a:pt x="108" y="86"/>
                      <a:pt x="113" y="88"/>
                    </a:cubicBezTo>
                    <a:cubicBezTo>
                      <a:pt x="111" y="92"/>
                      <a:pt x="109" y="95"/>
                      <a:pt x="107" y="98"/>
                    </a:cubicBezTo>
                    <a:cubicBezTo>
                      <a:pt x="106" y="100"/>
                      <a:pt x="105" y="103"/>
                      <a:pt x="104" y="105"/>
                    </a:cubicBezTo>
                    <a:cubicBezTo>
                      <a:pt x="102" y="106"/>
                      <a:pt x="101" y="108"/>
                      <a:pt x="99" y="109"/>
                    </a:cubicBezTo>
                    <a:cubicBezTo>
                      <a:pt x="98" y="110"/>
                      <a:pt x="97" y="110"/>
                      <a:pt x="96" y="111"/>
                    </a:cubicBezTo>
                    <a:cubicBezTo>
                      <a:pt x="96" y="110"/>
                      <a:pt x="96" y="110"/>
                      <a:pt x="96" y="109"/>
                    </a:cubicBezTo>
                    <a:cubicBezTo>
                      <a:pt x="90" y="95"/>
                      <a:pt x="81" y="81"/>
                      <a:pt x="72" y="68"/>
                    </a:cubicBezTo>
                    <a:cubicBezTo>
                      <a:pt x="68" y="62"/>
                      <a:pt x="64" y="55"/>
                      <a:pt x="59" y="49"/>
                    </a:cubicBezTo>
                    <a:cubicBezTo>
                      <a:pt x="54" y="43"/>
                      <a:pt x="48" y="38"/>
                      <a:pt x="42" y="33"/>
                    </a:cubicBezTo>
                    <a:cubicBezTo>
                      <a:pt x="42" y="33"/>
                      <a:pt x="42" y="33"/>
                      <a:pt x="42" y="33"/>
                    </a:cubicBezTo>
                    <a:cubicBezTo>
                      <a:pt x="47" y="25"/>
                      <a:pt x="53" y="17"/>
                      <a:pt x="55" y="8"/>
                    </a:cubicBezTo>
                    <a:cubicBezTo>
                      <a:pt x="57" y="8"/>
                      <a:pt x="60" y="8"/>
                      <a:pt x="62" y="8"/>
                    </a:cubicBezTo>
                    <a:close/>
                    <a:moveTo>
                      <a:pt x="57" y="116"/>
                    </a:moveTo>
                    <a:cubicBezTo>
                      <a:pt x="57" y="116"/>
                      <a:pt x="58" y="116"/>
                      <a:pt x="59" y="116"/>
                    </a:cubicBezTo>
                    <a:cubicBezTo>
                      <a:pt x="61" y="117"/>
                      <a:pt x="63" y="118"/>
                      <a:pt x="65" y="119"/>
                    </a:cubicBezTo>
                    <a:cubicBezTo>
                      <a:pt x="62" y="121"/>
                      <a:pt x="59" y="124"/>
                      <a:pt x="56" y="127"/>
                    </a:cubicBezTo>
                    <a:cubicBezTo>
                      <a:pt x="56" y="125"/>
                      <a:pt x="57" y="122"/>
                      <a:pt x="57" y="120"/>
                    </a:cubicBezTo>
                    <a:cubicBezTo>
                      <a:pt x="57" y="119"/>
                      <a:pt x="57" y="117"/>
                      <a:pt x="57" y="116"/>
                    </a:cubicBezTo>
                    <a:close/>
                    <a:moveTo>
                      <a:pt x="54" y="139"/>
                    </a:moveTo>
                    <a:cubicBezTo>
                      <a:pt x="55" y="137"/>
                      <a:pt x="55" y="135"/>
                      <a:pt x="55" y="132"/>
                    </a:cubicBezTo>
                    <a:cubicBezTo>
                      <a:pt x="59" y="130"/>
                      <a:pt x="62" y="128"/>
                      <a:pt x="66" y="125"/>
                    </a:cubicBezTo>
                    <a:cubicBezTo>
                      <a:pt x="67" y="124"/>
                      <a:pt x="71" y="123"/>
                      <a:pt x="73" y="121"/>
                    </a:cubicBezTo>
                    <a:cubicBezTo>
                      <a:pt x="77" y="121"/>
                      <a:pt x="82" y="121"/>
                      <a:pt x="86" y="121"/>
                    </a:cubicBezTo>
                    <a:cubicBezTo>
                      <a:pt x="87" y="121"/>
                      <a:pt x="88" y="121"/>
                      <a:pt x="89" y="121"/>
                    </a:cubicBezTo>
                    <a:cubicBezTo>
                      <a:pt x="89" y="121"/>
                      <a:pt x="88" y="122"/>
                      <a:pt x="88" y="122"/>
                    </a:cubicBezTo>
                    <a:cubicBezTo>
                      <a:pt x="83" y="126"/>
                      <a:pt x="78" y="130"/>
                      <a:pt x="73" y="134"/>
                    </a:cubicBezTo>
                    <a:cubicBezTo>
                      <a:pt x="65" y="141"/>
                      <a:pt x="57" y="149"/>
                      <a:pt x="50" y="158"/>
                    </a:cubicBezTo>
                    <a:cubicBezTo>
                      <a:pt x="52" y="152"/>
                      <a:pt x="53" y="146"/>
                      <a:pt x="54" y="139"/>
                    </a:cubicBezTo>
                    <a:close/>
                    <a:moveTo>
                      <a:pt x="41" y="34"/>
                    </a:moveTo>
                    <a:cubicBezTo>
                      <a:pt x="41" y="34"/>
                      <a:pt x="41" y="34"/>
                      <a:pt x="41" y="34"/>
                    </a:cubicBezTo>
                    <a:cubicBezTo>
                      <a:pt x="46" y="39"/>
                      <a:pt x="49" y="45"/>
                      <a:pt x="53" y="51"/>
                    </a:cubicBezTo>
                    <a:cubicBezTo>
                      <a:pt x="58" y="58"/>
                      <a:pt x="62" y="65"/>
                      <a:pt x="67" y="71"/>
                    </a:cubicBezTo>
                    <a:cubicBezTo>
                      <a:pt x="75" y="85"/>
                      <a:pt x="81" y="99"/>
                      <a:pt x="89" y="112"/>
                    </a:cubicBezTo>
                    <a:cubicBezTo>
                      <a:pt x="90" y="113"/>
                      <a:pt x="90" y="113"/>
                      <a:pt x="91" y="113"/>
                    </a:cubicBezTo>
                    <a:cubicBezTo>
                      <a:pt x="89" y="114"/>
                      <a:pt x="87" y="114"/>
                      <a:pt x="85" y="114"/>
                    </a:cubicBezTo>
                    <a:cubicBezTo>
                      <a:pt x="81" y="115"/>
                      <a:pt x="78" y="115"/>
                      <a:pt x="74" y="115"/>
                    </a:cubicBezTo>
                    <a:cubicBezTo>
                      <a:pt x="74" y="114"/>
                      <a:pt x="73" y="114"/>
                      <a:pt x="73" y="113"/>
                    </a:cubicBezTo>
                    <a:cubicBezTo>
                      <a:pt x="73" y="113"/>
                      <a:pt x="73" y="113"/>
                      <a:pt x="73" y="113"/>
                    </a:cubicBezTo>
                    <a:cubicBezTo>
                      <a:pt x="69" y="108"/>
                      <a:pt x="65" y="104"/>
                      <a:pt x="61" y="100"/>
                    </a:cubicBezTo>
                    <a:cubicBezTo>
                      <a:pt x="56" y="94"/>
                      <a:pt x="52" y="89"/>
                      <a:pt x="49" y="83"/>
                    </a:cubicBezTo>
                    <a:cubicBezTo>
                      <a:pt x="42" y="73"/>
                      <a:pt x="35" y="63"/>
                      <a:pt x="28" y="53"/>
                    </a:cubicBezTo>
                    <a:cubicBezTo>
                      <a:pt x="32" y="47"/>
                      <a:pt x="37" y="40"/>
                      <a:pt x="41" y="34"/>
                    </a:cubicBezTo>
                    <a:close/>
                    <a:moveTo>
                      <a:pt x="38" y="87"/>
                    </a:moveTo>
                    <a:cubicBezTo>
                      <a:pt x="32" y="79"/>
                      <a:pt x="27" y="71"/>
                      <a:pt x="22" y="63"/>
                    </a:cubicBezTo>
                    <a:cubicBezTo>
                      <a:pt x="24" y="60"/>
                      <a:pt x="25" y="57"/>
                      <a:pt x="27" y="54"/>
                    </a:cubicBezTo>
                    <a:cubicBezTo>
                      <a:pt x="33" y="65"/>
                      <a:pt x="38" y="76"/>
                      <a:pt x="45" y="86"/>
                    </a:cubicBezTo>
                    <a:cubicBezTo>
                      <a:pt x="51" y="95"/>
                      <a:pt x="57" y="106"/>
                      <a:pt x="65" y="114"/>
                    </a:cubicBezTo>
                    <a:cubicBezTo>
                      <a:pt x="63" y="113"/>
                      <a:pt x="62" y="113"/>
                      <a:pt x="60" y="113"/>
                    </a:cubicBezTo>
                    <a:cubicBezTo>
                      <a:pt x="60" y="112"/>
                      <a:pt x="60" y="110"/>
                      <a:pt x="59" y="110"/>
                    </a:cubicBezTo>
                    <a:cubicBezTo>
                      <a:pt x="50" y="104"/>
                      <a:pt x="44" y="95"/>
                      <a:pt x="38" y="87"/>
                    </a:cubicBezTo>
                    <a:close/>
                    <a:moveTo>
                      <a:pt x="49" y="163"/>
                    </a:moveTo>
                    <a:cubicBezTo>
                      <a:pt x="49" y="163"/>
                      <a:pt x="50" y="163"/>
                      <a:pt x="50" y="162"/>
                    </a:cubicBezTo>
                    <a:cubicBezTo>
                      <a:pt x="51" y="161"/>
                      <a:pt x="53" y="160"/>
                      <a:pt x="54" y="159"/>
                    </a:cubicBezTo>
                    <a:cubicBezTo>
                      <a:pt x="54" y="159"/>
                      <a:pt x="54" y="159"/>
                      <a:pt x="54" y="159"/>
                    </a:cubicBezTo>
                    <a:cubicBezTo>
                      <a:pt x="54" y="159"/>
                      <a:pt x="54" y="159"/>
                      <a:pt x="54" y="159"/>
                    </a:cubicBezTo>
                    <a:cubicBezTo>
                      <a:pt x="62" y="152"/>
                      <a:pt x="69" y="145"/>
                      <a:pt x="77" y="138"/>
                    </a:cubicBezTo>
                    <a:cubicBezTo>
                      <a:pt x="82" y="134"/>
                      <a:pt x="87" y="130"/>
                      <a:pt x="92" y="126"/>
                    </a:cubicBezTo>
                    <a:cubicBezTo>
                      <a:pt x="94" y="125"/>
                      <a:pt x="98" y="122"/>
                      <a:pt x="96" y="119"/>
                    </a:cubicBezTo>
                    <a:cubicBezTo>
                      <a:pt x="96" y="119"/>
                      <a:pt x="96" y="119"/>
                      <a:pt x="95" y="119"/>
                    </a:cubicBezTo>
                    <a:cubicBezTo>
                      <a:pt x="96" y="119"/>
                      <a:pt x="97" y="118"/>
                      <a:pt x="98" y="118"/>
                    </a:cubicBezTo>
                    <a:cubicBezTo>
                      <a:pt x="97" y="122"/>
                      <a:pt x="98" y="128"/>
                      <a:pt x="99" y="132"/>
                    </a:cubicBezTo>
                    <a:cubicBezTo>
                      <a:pt x="99" y="133"/>
                      <a:pt x="100" y="134"/>
                      <a:pt x="100" y="134"/>
                    </a:cubicBezTo>
                    <a:cubicBezTo>
                      <a:pt x="90" y="146"/>
                      <a:pt x="80" y="158"/>
                      <a:pt x="69" y="168"/>
                    </a:cubicBezTo>
                    <a:cubicBezTo>
                      <a:pt x="59" y="178"/>
                      <a:pt x="49" y="188"/>
                      <a:pt x="40" y="199"/>
                    </a:cubicBezTo>
                    <a:cubicBezTo>
                      <a:pt x="41" y="196"/>
                      <a:pt x="41" y="193"/>
                      <a:pt x="42" y="191"/>
                    </a:cubicBezTo>
                    <a:cubicBezTo>
                      <a:pt x="44" y="181"/>
                      <a:pt x="47" y="172"/>
                      <a:pt x="49" y="163"/>
                    </a:cubicBezTo>
                    <a:close/>
                    <a:moveTo>
                      <a:pt x="21" y="396"/>
                    </a:moveTo>
                    <a:cubicBezTo>
                      <a:pt x="21" y="395"/>
                      <a:pt x="20" y="393"/>
                      <a:pt x="20" y="391"/>
                    </a:cubicBezTo>
                    <a:cubicBezTo>
                      <a:pt x="20" y="391"/>
                      <a:pt x="20" y="391"/>
                      <a:pt x="20" y="391"/>
                    </a:cubicBezTo>
                    <a:cubicBezTo>
                      <a:pt x="19" y="389"/>
                      <a:pt x="18" y="388"/>
                      <a:pt x="17" y="386"/>
                    </a:cubicBezTo>
                    <a:cubicBezTo>
                      <a:pt x="18" y="385"/>
                      <a:pt x="18" y="385"/>
                      <a:pt x="19" y="384"/>
                    </a:cubicBezTo>
                    <a:cubicBezTo>
                      <a:pt x="31" y="371"/>
                      <a:pt x="43" y="358"/>
                      <a:pt x="56" y="346"/>
                    </a:cubicBezTo>
                    <a:cubicBezTo>
                      <a:pt x="68" y="334"/>
                      <a:pt x="80" y="321"/>
                      <a:pt x="92" y="309"/>
                    </a:cubicBezTo>
                    <a:cubicBezTo>
                      <a:pt x="101" y="300"/>
                      <a:pt x="111" y="291"/>
                      <a:pt x="119" y="281"/>
                    </a:cubicBezTo>
                    <a:cubicBezTo>
                      <a:pt x="123" y="277"/>
                      <a:pt x="130" y="270"/>
                      <a:pt x="132" y="263"/>
                    </a:cubicBezTo>
                    <a:cubicBezTo>
                      <a:pt x="133" y="268"/>
                      <a:pt x="134" y="273"/>
                      <a:pt x="135" y="278"/>
                    </a:cubicBezTo>
                    <a:cubicBezTo>
                      <a:pt x="137" y="287"/>
                      <a:pt x="138" y="297"/>
                      <a:pt x="139" y="307"/>
                    </a:cubicBezTo>
                    <a:cubicBezTo>
                      <a:pt x="136" y="309"/>
                      <a:pt x="133" y="312"/>
                      <a:pt x="129" y="314"/>
                    </a:cubicBezTo>
                    <a:cubicBezTo>
                      <a:pt x="124" y="318"/>
                      <a:pt x="119" y="322"/>
                      <a:pt x="114" y="326"/>
                    </a:cubicBezTo>
                    <a:cubicBezTo>
                      <a:pt x="103" y="336"/>
                      <a:pt x="92" y="346"/>
                      <a:pt x="82" y="356"/>
                    </a:cubicBezTo>
                    <a:cubicBezTo>
                      <a:pt x="63" y="375"/>
                      <a:pt x="44" y="396"/>
                      <a:pt x="32" y="420"/>
                    </a:cubicBezTo>
                    <a:cubicBezTo>
                      <a:pt x="28" y="413"/>
                      <a:pt x="24" y="405"/>
                      <a:pt x="21" y="396"/>
                    </a:cubicBezTo>
                    <a:close/>
                    <a:moveTo>
                      <a:pt x="79" y="487"/>
                    </a:moveTo>
                    <a:cubicBezTo>
                      <a:pt x="74" y="481"/>
                      <a:pt x="68" y="476"/>
                      <a:pt x="62" y="470"/>
                    </a:cubicBezTo>
                    <a:cubicBezTo>
                      <a:pt x="60" y="467"/>
                      <a:pt x="58" y="463"/>
                      <a:pt x="55" y="460"/>
                    </a:cubicBezTo>
                    <a:cubicBezTo>
                      <a:pt x="69" y="442"/>
                      <a:pt x="85" y="427"/>
                      <a:pt x="102" y="413"/>
                    </a:cubicBezTo>
                    <a:cubicBezTo>
                      <a:pt x="111" y="405"/>
                      <a:pt x="119" y="398"/>
                      <a:pt x="128" y="391"/>
                    </a:cubicBezTo>
                    <a:cubicBezTo>
                      <a:pt x="128" y="391"/>
                      <a:pt x="129" y="390"/>
                      <a:pt x="130" y="389"/>
                    </a:cubicBezTo>
                    <a:cubicBezTo>
                      <a:pt x="116" y="423"/>
                      <a:pt x="94" y="453"/>
                      <a:pt x="79" y="487"/>
                    </a:cubicBezTo>
                    <a:close/>
                    <a:moveTo>
                      <a:pt x="143" y="346"/>
                    </a:moveTo>
                    <a:cubicBezTo>
                      <a:pt x="142" y="349"/>
                      <a:pt x="142" y="351"/>
                      <a:pt x="141" y="353"/>
                    </a:cubicBezTo>
                    <a:cubicBezTo>
                      <a:pt x="141" y="356"/>
                      <a:pt x="140" y="358"/>
                      <a:pt x="139" y="361"/>
                    </a:cubicBezTo>
                    <a:cubicBezTo>
                      <a:pt x="138" y="360"/>
                      <a:pt x="138" y="360"/>
                      <a:pt x="137" y="361"/>
                    </a:cubicBezTo>
                    <a:cubicBezTo>
                      <a:pt x="135" y="366"/>
                      <a:pt x="132" y="370"/>
                      <a:pt x="130" y="375"/>
                    </a:cubicBezTo>
                    <a:cubicBezTo>
                      <a:pt x="129" y="376"/>
                      <a:pt x="129" y="378"/>
                      <a:pt x="128" y="379"/>
                    </a:cubicBezTo>
                    <a:cubicBezTo>
                      <a:pt x="124" y="380"/>
                      <a:pt x="121" y="384"/>
                      <a:pt x="118" y="387"/>
                    </a:cubicBezTo>
                    <a:cubicBezTo>
                      <a:pt x="110" y="394"/>
                      <a:pt x="101" y="401"/>
                      <a:pt x="92" y="408"/>
                    </a:cubicBezTo>
                    <a:cubicBezTo>
                      <a:pt x="78" y="421"/>
                      <a:pt x="61" y="435"/>
                      <a:pt x="51" y="453"/>
                    </a:cubicBezTo>
                    <a:cubicBezTo>
                      <a:pt x="51" y="453"/>
                      <a:pt x="51" y="452"/>
                      <a:pt x="51" y="452"/>
                    </a:cubicBezTo>
                    <a:cubicBezTo>
                      <a:pt x="44" y="444"/>
                      <a:pt x="39" y="434"/>
                      <a:pt x="34" y="425"/>
                    </a:cubicBezTo>
                    <a:cubicBezTo>
                      <a:pt x="50" y="403"/>
                      <a:pt x="67" y="383"/>
                      <a:pt x="86" y="364"/>
                    </a:cubicBezTo>
                    <a:cubicBezTo>
                      <a:pt x="96" y="354"/>
                      <a:pt x="107" y="344"/>
                      <a:pt x="118" y="335"/>
                    </a:cubicBezTo>
                    <a:cubicBezTo>
                      <a:pt x="123" y="330"/>
                      <a:pt x="128" y="326"/>
                      <a:pt x="133" y="322"/>
                    </a:cubicBezTo>
                    <a:cubicBezTo>
                      <a:pt x="136" y="320"/>
                      <a:pt x="138" y="319"/>
                      <a:pt x="140" y="317"/>
                    </a:cubicBezTo>
                    <a:cubicBezTo>
                      <a:pt x="140" y="316"/>
                      <a:pt x="140" y="316"/>
                      <a:pt x="141" y="316"/>
                    </a:cubicBezTo>
                    <a:cubicBezTo>
                      <a:pt x="142" y="326"/>
                      <a:pt x="142" y="336"/>
                      <a:pt x="143" y="3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5" name="Freeform 10"/>
              <p:cNvSpPr>
                <a:spLocks noEditPoints="1"/>
              </p:cNvSpPr>
              <p:nvPr/>
            </p:nvSpPr>
            <p:spPr bwMode="auto">
              <a:xfrm>
                <a:off x="4327" y="1352"/>
                <a:ext cx="226" cy="418"/>
              </a:xfrm>
              <a:custGeom>
                <a:avLst/>
                <a:gdLst>
                  <a:gd name="T0" fmla="*/ 259 w 405"/>
                  <a:gd name="T1" fmla="*/ 379 h 748"/>
                  <a:gd name="T2" fmla="*/ 327 w 405"/>
                  <a:gd name="T3" fmla="*/ 214 h 748"/>
                  <a:gd name="T4" fmla="*/ 265 w 405"/>
                  <a:gd name="T5" fmla="*/ 202 h 748"/>
                  <a:gd name="T6" fmla="*/ 136 w 405"/>
                  <a:gd name="T7" fmla="*/ 207 h 748"/>
                  <a:gd name="T8" fmla="*/ 195 w 405"/>
                  <a:gd name="T9" fmla="*/ 49 h 748"/>
                  <a:gd name="T10" fmla="*/ 205 w 405"/>
                  <a:gd name="T11" fmla="*/ 49 h 748"/>
                  <a:gd name="T12" fmla="*/ 203 w 405"/>
                  <a:gd name="T13" fmla="*/ 47 h 748"/>
                  <a:gd name="T14" fmla="*/ 110 w 405"/>
                  <a:gd name="T15" fmla="*/ 8 h 748"/>
                  <a:gd name="T16" fmla="*/ 4 w 405"/>
                  <a:gd name="T17" fmla="*/ 11 h 748"/>
                  <a:gd name="T18" fmla="*/ 0 w 405"/>
                  <a:gd name="T19" fmla="*/ 11 h 748"/>
                  <a:gd name="T20" fmla="*/ 18 w 405"/>
                  <a:gd name="T21" fmla="*/ 149 h 748"/>
                  <a:gd name="T22" fmla="*/ 23 w 405"/>
                  <a:gd name="T23" fmla="*/ 314 h 748"/>
                  <a:gd name="T24" fmla="*/ 183 w 405"/>
                  <a:gd name="T25" fmla="*/ 329 h 748"/>
                  <a:gd name="T26" fmla="*/ 135 w 405"/>
                  <a:gd name="T27" fmla="*/ 473 h 748"/>
                  <a:gd name="T28" fmla="*/ 289 w 405"/>
                  <a:gd name="T29" fmla="*/ 461 h 748"/>
                  <a:gd name="T30" fmla="*/ 246 w 405"/>
                  <a:gd name="T31" fmla="*/ 683 h 748"/>
                  <a:gd name="T32" fmla="*/ 228 w 405"/>
                  <a:gd name="T33" fmla="*/ 734 h 748"/>
                  <a:gd name="T34" fmla="*/ 227 w 405"/>
                  <a:gd name="T35" fmla="*/ 737 h 748"/>
                  <a:gd name="T36" fmla="*/ 225 w 405"/>
                  <a:gd name="T37" fmla="*/ 741 h 748"/>
                  <a:gd name="T38" fmla="*/ 236 w 405"/>
                  <a:gd name="T39" fmla="*/ 743 h 748"/>
                  <a:gd name="T40" fmla="*/ 231 w 405"/>
                  <a:gd name="T41" fmla="*/ 741 h 748"/>
                  <a:gd name="T42" fmla="*/ 392 w 405"/>
                  <a:gd name="T43" fmla="*/ 361 h 748"/>
                  <a:gd name="T44" fmla="*/ 276 w 405"/>
                  <a:gd name="T45" fmla="*/ 620 h 748"/>
                  <a:gd name="T46" fmla="*/ 306 w 405"/>
                  <a:gd name="T47" fmla="*/ 575 h 748"/>
                  <a:gd name="T48" fmla="*/ 261 w 405"/>
                  <a:gd name="T49" fmla="*/ 642 h 748"/>
                  <a:gd name="T50" fmla="*/ 298 w 405"/>
                  <a:gd name="T51" fmla="*/ 460 h 748"/>
                  <a:gd name="T52" fmla="*/ 254 w 405"/>
                  <a:gd name="T53" fmla="*/ 445 h 748"/>
                  <a:gd name="T54" fmla="*/ 269 w 405"/>
                  <a:gd name="T55" fmla="*/ 419 h 748"/>
                  <a:gd name="T56" fmla="*/ 191 w 405"/>
                  <a:gd name="T57" fmla="*/ 453 h 748"/>
                  <a:gd name="T58" fmla="*/ 232 w 405"/>
                  <a:gd name="T59" fmla="*/ 403 h 748"/>
                  <a:gd name="T60" fmla="*/ 158 w 405"/>
                  <a:gd name="T61" fmla="*/ 461 h 748"/>
                  <a:gd name="T62" fmla="*/ 200 w 405"/>
                  <a:gd name="T63" fmla="*/ 299 h 748"/>
                  <a:gd name="T64" fmla="*/ 199 w 405"/>
                  <a:gd name="T65" fmla="*/ 284 h 748"/>
                  <a:gd name="T66" fmla="*/ 195 w 405"/>
                  <a:gd name="T67" fmla="*/ 285 h 748"/>
                  <a:gd name="T68" fmla="*/ 179 w 405"/>
                  <a:gd name="T69" fmla="*/ 259 h 748"/>
                  <a:gd name="T70" fmla="*/ 156 w 405"/>
                  <a:gd name="T71" fmla="*/ 287 h 748"/>
                  <a:gd name="T72" fmla="*/ 134 w 405"/>
                  <a:gd name="T73" fmla="*/ 244 h 748"/>
                  <a:gd name="T74" fmla="*/ 88 w 405"/>
                  <a:gd name="T75" fmla="*/ 296 h 748"/>
                  <a:gd name="T76" fmla="*/ 30 w 405"/>
                  <a:gd name="T77" fmla="*/ 301 h 748"/>
                  <a:gd name="T78" fmla="*/ 111 w 405"/>
                  <a:gd name="T79" fmla="*/ 133 h 748"/>
                  <a:gd name="T80" fmla="*/ 30 w 405"/>
                  <a:gd name="T81" fmla="*/ 269 h 748"/>
                  <a:gd name="T82" fmla="*/ 185 w 405"/>
                  <a:gd name="T83" fmla="*/ 45 h 748"/>
                  <a:gd name="T84" fmla="*/ 110 w 405"/>
                  <a:gd name="T85" fmla="*/ 194 h 748"/>
                  <a:gd name="T86" fmla="*/ 106 w 405"/>
                  <a:gd name="T87" fmla="*/ 201 h 748"/>
                  <a:gd name="T88" fmla="*/ 106 w 405"/>
                  <a:gd name="T89" fmla="*/ 202 h 748"/>
                  <a:gd name="T90" fmla="*/ 106 w 405"/>
                  <a:gd name="T91" fmla="*/ 213 h 748"/>
                  <a:gd name="T92" fmla="*/ 106 w 405"/>
                  <a:gd name="T93" fmla="*/ 219 h 748"/>
                  <a:gd name="T94" fmla="*/ 117 w 405"/>
                  <a:gd name="T95" fmla="*/ 220 h 748"/>
                  <a:gd name="T96" fmla="*/ 201 w 405"/>
                  <a:gd name="T97" fmla="*/ 224 h 748"/>
                  <a:gd name="T98" fmla="*/ 276 w 405"/>
                  <a:gd name="T99" fmla="*/ 297 h 748"/>
                  <a:gd name="T100" fmla="*/ 185 w 405"/>
                  <a:gd name="T101" fmla="*/ 434 h 748"/>
                  <a:gd name="T102" fmla="*/ 269 w 405"/>
                  <a:gd name="T103" fmla="*/ 313 h 748"/>
                  <a:gd name="T104" fmla="*/ 256 w 405"/>
                  <a:gd name="T105" fmla="*/ 389 h 748"/>
                  <a:gd name="T106" fmla="*/ 384 w 405"/>
                  <a:gd name="T107" fmla="*/ 37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5" h="748">
                    <a:moveTo>
                      <a:pt x="392" y="361"/>
                    </a:moveTo>
                    <a:cubicBezTo>
                      <a:pt x="348" y="372"/>
                      <a:pt x="303" y="370"/>
                      <a:pt x="259" y="379"/>
                    </a:cubicBezTo>
                    <a:cubicBezTo>
                      <a:pt x="273" y="334"/>
                      <a:pt x="299" y="293"/>
                      <a:pt x="310" y="247"/>
                    </a:cubicBezTo>
                    <a:cubicBezTo>
                      <a:pt x="315" y="236"/>
                      <a:pt x="320" y="225"/>
                      <a:pt x="327" y="214"/>
                    </a:cubicBezTo>
                    <a:cubicBezTo>
                      <a:pt x="331" y="207"/>
                      <a:pt x="326" y="199"/>
                      <a:pt x="318" y="199"/>
                    </a:cubicBezTo>
                    <a:cubicBezTo>
                      <a:pt x="300" y="199"/>
                      <a:pt x="282" y="200"/>
                      <a:pt x="265" y="202"/>
                    </a:cubicBezTo>
                    <a:cubicBezTo>
                      <a:pt x="248" y="202"/>
                      <a:pt x="232" y="202"/>
                      <a:pt x="215" y="203"/>
                    </a:cubicBezTo>
                    <a:cubicBezTo>
                      <a:pt x="190" y="203"/>
                      <a:pt x="163" y="203"/>
                      <a:pt x="136" y="207"/>
                    </a:cubicBezTo>
                    <a:cubicBezTo>
                      <a:pt x="133" y="207"/>
                      <a:pt x="129" y="206"/>
                      <a:pt x="126" y="205"/>
                    </a:cubicBezTo>
                    <a:cubicBezTo>
                      <a:pt x="149" y="153"/>
                      <a:pt x="166" y="98"/>
                      <a:pt x="195" y="49"/>
                    </a:cubicBezTo>
                    <a:cubicBezTo>
                      <a:pt x="198" y="50"/>
                      <a:pt x="200" y="49"/>
                      <a:pt x="201" y="48"/>
                    </a:cubicBezTo>
                    <a:cubicBezTo>
                      <a:pt x="202" y="48"/>
                      <a:pt x="203" y="48"/>
                      <a:pt x="205" y="49"/>
                    </a:cubicBezTo>
                    <a:cubicBezTo>
                      <a:pt x="205" y="49"/>
                      <a:pt x="205" y="49"/>
                      <a:pt x="205" y="49"/>
                    </a:cubicBezTo>
                    <a:cubicBezTo>
                      <a:pt x="204" y="48"/>
                      <a:pt x="204" y="48"/>
                      <a:pt x="203" y="47"/>
                    </a:cubicBezTo>
                    <a:cubicBezTo>
                      <a:pt x="206" y="44"/>
                      <a:pt x="208" y="39"/>
                      <a:pt x="203" y="35"/>
                    </a:cubicBezTo>
                    <a:cubicBezTo>
                      <a:pt x="180" y="15"/>
                      <a:pt x="139" y="12"/>
                      <a:pt x="110" y="8"/>
                    </a:cubicBezTo>
                    <a:cubicBezTo>
                      <a:pt x="76" y="3"/>
                      <a:pt x="40" y="0"/>
                      <a:pt x="7" y="6"/>
                    </a:cubicBezTo>
                    <a:cubicBezTo>
                      <a:pt x="4" y="7"/>
                      <a:pt x="4" y="9"/>
                      <a:pt x="4" y="11"/>
                    </a:cubicBezTo>
                    <a:cubicBezTo>
                      <a:pt x="3" y="10"/>
                      <a:pt x="2" y="10"/>
                      <a:pt x="0" y="10"/>
                    </a:cubicBezTo>
                    <a:cubicBezTo>
                      <a:pt x="0" y="10"/>
                      <a:pt x="0" y="11"/>
                      <a:pt x="0" y="11"/>
                    </a:cubicBezTo>
                    <a:cubicBezTo>
                      <a:pt x="12" y="18"/>
                      <a:pt x="13" y="47"/>
                      <a:pt x="14" y="58"/>
                    </a:cubicBezTo>
                    <a:cubicBezTo>
                      <a:pt x="17" y="88"/>
                      <a:pt x="18" y="119"/>
                      <a:pt x="18" y="149"/>
                    </a:cubicBezTo>
                    <a:cubicBezTo>
                      <a:pt x="19" y="202"/>
                      <a:pt x="17" y="255"/>
                      <a:pt x="17" y="308"/>
                    </a:cubicBezTo>
                    <a:cubicBezTo>
                      <a:pt x="17" y="311"/>
                      <a:pt x="20" y="314"/>
                      <a:pt x="23" y="314"/>
                    </a:cubicBezTo>
                    <a:cubicBezTo>
                      <a:pt x="80" y="317"/>
                      <a:pt x="134" y="298"/>
                      <a:pt x="191" y="300"/>
                    </a:cubicBezTo>
                    <a:cubicBezTo>
                      <a:pt x="188" y="309"/>
                      <a:pt x="186" y="319"/>
                      <a:pt x="183" y="329"/>
                    </a:cubicBezTo>
                    <a:cubicBezTo>
                      <a:pt x="179" y="346"/>
                      <a:pt x="173" y="362"/>
                      <a:pt x="167" y="378"/>
                    </a:cubicBezTo>
                    <a:cubicBezTo>
                      <a:pt x="156" y="410"/>
                      <a:pt x="144" y="441"/>
                      <a:pt x="135" y="473"/>
                    </a:cubicBezTo>
                    <a:cubicBezTo>
                      <a:pt x="134" y="479"/>
                      <a:pt x="140" y="487"/>
                      <a:pt x="147" y="484"/>
                    </a:cubicBezTo>
                    <a:cubicBezTo>
                      <a:pt x="191" y="467"/>
                      <a:pt x="242" y="462"/>
                      <a:pt x="289" y="461"/>
                    </a:cubicBezTo>
                    <a:cubicBezTo>
                      <a:pt x="284" y="498"/>
                      <a:pt x="275" y="536"/>
                      <a:pt x="267" y="573"/>
                    </a:cubicBezTo>
                    <a:cubicBezTo>
                      <a:pt x="260" y="610"/>
                      <a:pt x="253" y="647"/>
                      <a:pt x="246" y="683"/>
                    </a:cubicBezTo>
                    <a:cubicBezTo>
                      <a:pt x="242" y="702"/>
                      <a:pt x="233" y="718"/>
                      <a:pt x="228" y="735"/>
                    </a:cubicBezTo>
                    <a:cubicBezTo>
                      <a:pt x="228" y="734"/>
                      <a:pt x="228" y="734"/>
                      <a:pt x="228" y="734"/>
                    </a:cubicBezTo>
                    <a:cubicBezTo>
                      <a:pt x="228" y="734"/>
                      <a:pt x="227" y="734"/>
                      <a:pt x="227" y="734"/>
                    </a:cubicBezTo>
                    <a:cubicBezTo>
                      <a:pt x="227" y="737"/>
                      <a:pt x="227" y="737"/>
                      <a:pt x="227" y="737"/>
                    </a:cubicBezTo>
                    <a:cubicBezTo>
                      <a:pt x="227" y="737"/>
                      <a:pt x="227" y="737"/>
                      <a:pt x="227" y="737"/>
                    </a:cubicBezTo>
                    <a:cubicBezTo>
                      <a:pt x="226" y="738"/>
                      <a:pt x="226" y="739"/>
                      <a:pt x="225" y="741"/>
                    </a:cubicBezTo>
                    <a:cubicBezTo>
                      <a:pt x="224" y="742"/>
                      <a:pt x="225" y="744"/>
                      <a:pt x="226" y="744"/>
                    </a:cubicBezTo>
                    <a:cubicBezTo>
                      <a:pt x="227" y="748"/>
                      <a:pt x="232" y="746"/>
                      <a:pt x="236" y="743"/>
                    </a:cubicBezTo>
                    <a:cubicBezTo>
                      <a:pt x="237" y="742"/>
                      <a:pt x="236" y="740"/>
                      <a:pt x="234" y="741"/>
                    </a:cubicBezTo>
                    <a:cubicBezTo>
                      <a:pt x="232" y="742"/>
                      <a:pt x="231" y="742"/>
                      <a:pt x="231" y="741"/>
                    </a:cubicBezTo>
                    <a:cubicBezTo>
                      <a:pt x="300" y="627"/>
                      <a:pt x="354" y="503"/>
                      <a:pt x="397" y="376"/>
                    </a:cubicBezTo>
                    <a:cubicBezTo>
                      <a:pt x="405" y="373"/>
                      <a:pt x="401" y="358"/>
                      <a:pt x="392" y="361"/>
                    </a:cubicBezTo>
                    <a:close/>
                    <a:moveTo>
                      <a:pt x="310" y="567"/>
                    </a:moveTo>
                    <a:cubicBezTo>
                      <a:pt x="296" y="584"/>
                      <a:pt x="283" y="601"/>
                      <a:pt x="276" y="620"/>
                    </a:cubicBezTo>
                    <a:cubicBezTo>
                      <a:pt x="276" y="621"/>
                      <a:pt x="278" y="622"/>
                      <a:pt x="278" y="621"/>
                    </a:cubicBezTo>
                    <a:cubicBezTo>
                      <a:pt x="287" y="605"/>
                      <a:pt x="296" y="590"/>
                      <a:pt x="306" y="575"/>
                    </a:cubicBezTo>
                    <a:cubicBezTo>
                      <a:pt x="289" y="613"/>
                      <a:pt x="271" y="651"/>
                      <a:pt x="252" y="689"/>
                    </a:cubicBezTo>
                    <a:cubicBezTo>
                      <a:pt x="256" y="673"/>
                      <a:pt x="258" y="657"/>
                      <a:pt x="261" y="642"/>
                    </a:cubicBezTo>
                    <a:cubicBezTo>
                      <a:pt x="267" y="610"/>
                      <a:pt x="274" y="579"/>
                      <a:pt x="280" y="548"/>
                    </a:cubicBezTo>
                    <a:cubicBezTo>
                      <a:pt x="286" y="519"/>
                      <a:pt x="290" y="489"/>
                      <a:pt x="298" y="460"/>
                    </a:cubicBezTo>
                    <a:cubicBezTo>
                      <a:pt x="306" y="458"/>
                      <a:pt x="305" y="444"/>
                      <a:pt x="295" y="444"/>
                    </a:cubicBezTo>
                    <a:cubicBezTo>
                      <a:pt x="282" y="444"/>
                      <a:pt x="268" y="444"/>
                      <a:pt x="254" y="445"/>
                    </a:cubicBezTo>
                    <a:cubicBezTo>
                      <a:pt x="262" y="438"/>
                      <a:pt x="267" y="429"/>
                      <a:pt x="270" y="419"/>
                    </a:cubicBezTo>
                    <a:cubicBezTo>
                      <a:pt x="271" y="418"/>
                      <a:pt x="269" y="418"/>
                      <a:pt x="269" y="419"/>
                    </a:cubicBezTo>
                    <a:cubicBezTo>
                      <a:pt x="265" y="430"/>
                      <a:pt x="259" y="438"/>
                      <a:pt x="250" y="445"/>
                    </a:cubicBezTo>
                    <a:cubicBezTo>
                      <a:pt x="230" y="447"/>
                      <a:pt x="210" y="449"/>
                      <a:pt x="191" y="453"/>
                    </a:cubicBezTo>
                    <a:cubicBezTo>
                      <a:pt x="202" y="435"/>
                      <a:pt x="217" y="418"/>
                      <a:pt x="232" y="404"/>
                    </a:cubicBezTo>
                    <a:cubicBezTo>
                      <a:pt x="232" y="403"/>
                      <a:pt x="232" y="403"/>
                      <a:pt x="232" y="403"/>
                    </a:cubicBezTo>
                    <a:cubicBezTo>
                      <a:pt x="216" y="420"/>
                      <a:pt x="200" y="435"/>
                      <a:pt x="188" y="453"/>
                    </a:cubicBezTo>
                    <a:cubicBezTo>
                      <a:pt x="177" y="456"/>
                      <a:pt x="167" y="458"/>
                      <a:pt x="158" y="461"/>
                    </a:cubicBezTo>
                    <a:cubicBezTo>
                      <a:pt x="166" y="433"/>
                      <a:pt x="176" y="405"/>
                      <a:pt x="184" y="377"/>
                    </a:cubicBezTo>
                    <a:cubicBezTo>
                      <a:pt x="191" y="354"/>
                      <a:pt x="201" y="325"/>
                      <a:pt x="200" y="299"/>
                    </a:cubicBezTo>
                    <a:cubicBezTo>
                      <a:pt x="206" y="297"/>
                      <a:pt x="205" y="287"/>
                      <a:pt x="199" y="286"/>
                    </a:cubicBezTo>
                    <a:cubicBezTo>
                      <a:pt x="199" y="285"/>
                      <a:pt x="199" y="285"/>
                      <a:pt x="199" y="284"/>
                    </a:cubicBezTo>
                    <a:cubicBezTo>
                      <a:pt x="198" y="283"/>
                      <a:pt x="196" y="283"/>
                      <a:pt x="195" y="284"/>
                    </a:cubicBezTo>
                    <a:cubicBezTo>
                      <a:pt x="195" y="285"/>
                      <a:pt x="195" y="285"/>
                      <a:pt x="195" y="285"/>
                    </a:cubicBezTo>
                    <a:cubicBezTo>
                      <a:pt x="183" y="285"/>
                      <a:pt x="171" y="285"/>
                      <a:pt x="160" y="286"/>
                    </a:cubicBezTo>
                    <a:cubicBezTo>
                      <a:pt x="167" y="278"/>
                      <a:pt x="172" y="268"/>
                      <a:pt x="179" y="259"/>
                    </a:cubicBezTo>
                    <a:cubicBezTo>
                      <a:pt x="180" y="259"/>
                      <a:pt x="179" y="258"/>
                      <a:pt x="178" y="258"/>
                    </a:cubicBezTo>
                    <a:cubicBezTo>
                      <a:pt x="170" y="266"/>
                      <a:pt x="162" y="277"/>
                      <a:pt x="156" y="287"/>
                    </a:cubicBezTo>
                    <a:cubicBezTo>
                      <a:pt x="134" y="289"/>
                      <a:pt x="112" y="293"/>
                      <a:pt x="90" y="296"/>
                    </a:cubicBezTo>
                    <a:cubicBezTo>
                      <a:pt x="106" y="281"/>
                      <a:pt x="118" y="260"/>
                      <a:pt x="134" y="244"/>
                    </a:cubicBezTo>
                    <a:cubicBezTo>
                      <a:pt x="134" y="243"/>
                      <a:pt x="134" y="243"/>
                      <a:pt x="133" y="243"/>
                    </a:cubicBezTo>
                    <a:cubicBezTo>
                      <a:pt x="117" y="260"/>
                      <a:pt x="103" y="279"/>
                      <a:pt x="88" y="296"/>
                    </a:cubicBezTo>
                    <a:cubicBezTo>
                      <a:pt x="87" y="296"/>
                      <a:pt x="87" y="297"/>
                      <a:pt x="87" y="297"/>
                    </a:cubicBezTo>
                    <a:cubicBezTo>
                      <a:pt x="68" y="300"/>
                      <a:pt x="49" y="302"/>
                      <a:pt x="30" y="301"/>
                    </a:cubicBezTo>
                    <a:cubicBezTo>
                      <a:pt x="30" y="295"/>
                      <a:pt x="30" y="286"/>
                      <a:pt x="30" y="275"/>
                    </a:cubicBezTo>
                    <a:cubicBezTo>
                      <a:pt x="55" y="226"/>
                      <a:pt x="85" y="181"/>
                      <a:pt x="111" y="133"/>
                    </a:cubicBezTo>
                    <a:cubicBezTo>
                      <a:pt x="111" y="133"/>
                      <a:pt x="111" y="133"/>
                      <a:pt x="111" y="133"/>
                    </a:cubicBezTo>
                    <a:cubicBezTo>
                      <a:pt x="85" y="179"/>
                      <a:pt x="51" y="220"/>
                      <a:pt x="30" y="269"/>
                    </a:cubicBezTo>
                    <a:cubicBezTo>
                      <a:pt x="31" y="194"/>
                      <a:pt x="32" y="43"/>
                      <a:pt x="9" y="15"/>
                    </a:cubicBezTo>
                    <a:cubicBezTo>
                      <a:pt x="68" y="17"/>
                      <a:pt x="131" y="22"/>
                      <a:pt x="185" y="45"/>
                    </a:cubicBezTo>
                    <a:cubicBezTo>
                      <a:pt x="164" y="61"/>
                      <a:pt x="148" y="94"/>
                      <a:pt x="138" y="114"/>
                    </a:cubicBezTo>
                    <a:cubicBezTo>
                      <a:pt x="127" y="138"/>
                      <a:pt x="113" y="167"/>
                      <a:pt x="110" y="194"/>
                    </a:cubicBezTo>
                    <a:cubicBezTo>
                      <a:pt x="109" y="197"/>
                      <a:pt x="108" y="199"/>
                      <a:pt x="107" y="201"/>
                    </a:cubicBezTo>
                    <a:cubicBezTo>
                      <a:pt x="107" y="201"/>
                      <a:pt x="106" y="201"/>
                      <a:pt x="106" y="201"/>
                    </a:cubicBezTo>
                    <a:cubicBezTo>
                      <a:pt x="106" y="201"/>
                      <a:pt x="106" y="201"/>
                      <a:pt x="106" y="201"/>
                    </a:cubicBezTo>
                    <a:cubicBezTo>
                      <a:pt x="106" y="201"/>
                      <a:pt x="106" y="202"/>
                      <a:pt x="106" y="202"/>
                    </a:cubicBezTo>
                    <a:cubicBezTo>
                      <a:pt x="106" y="202"/>
                      <a:pt x="106" y="203"/>
                      <a:pt x="105" y="204"/>
                    </a:cubicBezTo>
                    <a:cubicBezTo>
                      <a:pt x="104" y="207"/>
                      <a:pt x="104" y="211"/>
                      <a:pt x="106" y="213"/>
                    </a:cubicBezTo>
                    <a:cubicBezTo>
                      <a:pt x="106" y="213"/>
                      <a:pt x="106" y="213"/>
                      <a:pt x="106" y="213"/>
                    </a:cubicBezTo>
                    <a:cubicBezTo>
                      <a:pt x="102" y="214"/>
                      <a:pt x="103" y="219"/>
                      <a:pt x="106" y="219"/>
                    </a:cubicBezTo>
                    <a:cubicBezTo>
                      <a:pt x="108" y="219"/>
                      <a:pt x="109" y="219"/>
                      <a:pt x="110" y="219"/>
                    </a:cubicBezTo>
                    <a:cubicBezTo>
                      <a:pt x="112" y="222"/>
                      <a:pt x="115" y="222"/>
                      <a:pt x="117" y="220"/>
                    </a:cubicBezTo>
                    <a:cubicBezTo>
                      <a:pt x="124" y="220"/>
                      <a:pt x="132" y="220"/>
                      <a:pt x="139" y="220"/>
                    </a:cubicBezTo>
                    <a:cubicBezTo>
                      <a:pt x="159" y="225"/>
                      <a:pt x="182" y="224"/>
                      <a:pt x="201" y="224"/>
                    </a:cubicBezTo>
                    <a:cubicBezTo>
                      <a:pt x="234" y="224"/>
                      <a:pt x="267" y="220"/>
                      <a:pt x="300" y="219"/>
                    </a:cubicBezTo>
                    <a:cubicBezTo>
                      <a:pt x="287" y="243"/>
                      <a:pt x="276" y="269"/>
                      <a:pt x="276" y="297"/>
                    </a:cubicBezTo>
                    <a:cubicBezTo>
                      <a:pt x="274" y="302"/>
                      <a:pt x="272" y="306"/>
                      <a:pt x="270" y="311"/>
                    </a:cubicBezTo>
                    <a:cubicBezTo>
                      <a:pt x="235" y="343"/>
                      <a:pt x="195" y="387"/>
                      <a:pt x="185" y="434"/>
                    </a:cubicBezTo>
                    <a:cubicBezTo>
                      <a:pt x="185" y="435"/>
                      <a:pt x="187" y="436"/>
                      <a:pt x="188" y="434"/>
                    </a:cubicBezTo>
                    <a:cubicBezTo>
                      <a:pt x="204" y="387"/>
                      <a:pt x="233" y="347"/>
                      <a:pt x="269" y="313"/>
                    </a:cubicBezTo>
                    <a:cubicBezTo>
                      <a:pt x="259" y="335"/>
                      <a:pt x="249" y="358"/>
                      <a:pt x="243" y="382"/>
                    </a:cubicBezTo>
                    <a:cubicBezTo>
                      <a:pt x="240" y="391"/>
                      <a:pt x="252" y="395"/>
                      <a:pt x="256" y="389"/>
                    </a:cubicBezTo>
                    <a:cubicBezTo>
                      <a:pt x="257" y="389"/>
                      <a:pt x="257" y="389"/>
                      <a:pt x="258" y="389"/>
                    </a:cubicBezTo>
                    <a:cubicBezTo>
                      <a:pt x="300" y="385"/>
                      <a:pt x="343" y="387"/>
                      <a:pt x="384" y="379"/>
                    </a:cubicBezTo>
                    <a:cubicBezTo>
                      <a:pt x="363" y="443"/>
                      <a:pt x="337" y="506"/>
                      <a:pt x="310" y="5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6" name="Freeform 11"/>
              <p:cNvSpPr/>
              <p:nvPr/>
            </p:nvSpPr>
            <p:spPr bwMode="auto">
              <a:xfrm>
                <a:off x="4346" y="1372"/>
                <a:ext cx="34" cy="40"/>
              </a:xfrm>
              <a:custGeom>
                <a:avLst/>
                <a:gdLst>
                  <a:gd name="T0" fmla="*/ 2 w 62"/>
                  <a:gd name="T1" fmla="*/ 70 h 71"/>
                  <a:gd name="T2" fmla="*/ 32 w 62"/>
                  <a:gd name="T3" fmla="*/ 35 h 71"/>
                  <a:gd name="T4" fmla="*/ 62 w 62"/>
                  <a:gd name="T5" fmla="*/ 1 h 71"/>
                  <a:gd name="T6" fmla="*/ 61 w 62"/>
                  <a:gd name="T7" fmla="*/ 0 h 71"/>
                  <a:gd name="T8" fmla="*/ 0 w 62"/>
                  <a:gd name="T9" fmla="*/ 69 h 71"/>
                  <a:gd name="T10" fmla="*/ 2 w 62"/>
                  <a:gd name="T11" fmla="*/ 70 h 71"/>
                </a:gdLst>
                <a:ahLst/>
                <a:cxnLst>
                  <a:cxn ang="0">
                    <a:pos x="T0" y="T1"/>
                  </a:cxn>
                  <a:cxn ang="0">
                    <a:pos x="T2" y="T3"/>
                  </a:cxn>
                  <a:cxn ang="0">
                    <a:pos x="T4" y="T5"/>
                  </a:cxn>
                  <a:cxn ang="0">
                    <a:pos x="T6" y="T7"/>
                  </a:cxn>
                  <a:cxn ang="0">
                    <a:pos x="T8" y="T9"/>
                  </a:cxn>
                  <a:cxn ang="0">
                    <a:pos x="T10" y="T11"/>
                  </a:cxn>
                </a:cxnLst>
                <a:rect l="0" t="0" r="r" b="b"/>
                <a:pathLst>
                  <a:path w="62" h="71">
                    <a:moveTo>
                      <a:pt x="2" y="70"/>
                    </a:moveTo>
                    <a:cubicBezTo>
                      <a:pt x="13" y="59"/>
                      <a:pt x="22" y="46"/>
                      <a:pt x="32" y="35"/>
                    </a:cubicBezTo>
                    <a:cubicBezTo>
                      <a:pt x="42" y="24"/>
                      <a:pt x="53" y="13"/>
                      <a:pt x="62" y="1"/>
                    </a:cubicBezTo>
                    <a:cubicBezTo>
                      <a:pt x="62" y="1"/>
                      <a:pt x="62" y="0"/>
                      <a:pt x="61" y="0"/>
                    </a:cubicBezTo>
                    <a:cubicBezTo>
                      <a:pt x="42" y="23"/>
                      <a:pt x="14" y="42"/>
                      <a:pt x="0" y="69"/>
                    </a:cubicBezTo>
                    <a:cubicBezTo>
                      <a:pt x="0" y="70"/>
                      <a:pt x="1" y="71"/>
                      <a:pt x="2"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7" name="Freeform 12"/>
              <p:cNvSpPr/>
              <p:nvPr/>
            </p:nvSpPr>
            <p:spPr bwMode="auto">
              <a:xfrm>
                <a:off x="4346" y="1394"/>
                <a:ext cx="47" cy="65"/>
              </a:xfrm>
              <a:custGeom>
                <a:avLst/>
                <a:gdLst>
                  <a:gd name="T0" fmla="*/ 84 w 85"/>
                  <a:gd name="T1" fmla="*/ 0 h 116"/>
                  <a:gd name="T2" fmla="*/ 1 w 85"/>
                  <a:gd name="T3" fmla="*/ 113 h 116"/>
                  <a:gd name="T4" fmla="*/ 2 w 85"/>
                  <a:gd name="T5" fmla="*/ 115 h 116"/>
                  <a:gd name="T6" fmla="*/ 85 w 85"/>
                  <a:gd name="T7" fmla="*/ 0 h 116"/>
                  <a:gd name="T8" fmla="*/ 84 w 85"/>
                  <a:gd name="T9" fmla="*/ 0 h 116"/>
                </a:gdLst>
                <a:ahLst/>
                <a:cxnLst>
                  <a:cxn ang="0">
                    <a:pos x="T0" y="T1"/>
                  </a:cxn>
                  <a:cxn ang="0">
                    <a:pos x="T2" y="T3"/>
                  </a:cxn>
                  <a:cxn ang="0">
                    <a:pos x="T4" y="T5"/>
                  </a:cxn>
                  <a:cxn ang="0">
                    <a:pos x="T6" y="T7"/>
                  </a:cxn>
                  <a:cxn ang="0">
                    <a:pos x="T8" y="T9"/>
                  </a:cxn>
                </a:cxnLst>
                <a:rect l="0" t="0" r="r" b="b"/>
                <a:pathLst>
                  <a:path w="85" h="116">
                    <a:moveTo>
                      <a:pt x="84" y="0"/>
                    </a:moveTo>
                    <a:cubicBezTo>
                      <a:pt x="63" y="43"/>
                      <a:pt x="31" y="77"/>
                      <a:pt x="1" y="113"/>
                    </a:cubicBezTo>
                    <a:cubicBezTo>
                      <a:pt x="0" y="114"/>
                      <a:pt x="1" y="116"/>
                      <a:pt x="2" y="115"/>
                    </a:cubicBezTo>
                    <a:cubicBezTo>
                      <a:pt x="34" y="81"/>
                      <a:pt x="65" y="43"/>
                      <a:pt x="85" y="0"/>
                    </a:cubicBezTo>
                    <a:cubicBezTo>
                      <a:pt x="85" y="0"/>
                      <a:pt x="84" y="0"/>
                      <a:pt x="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8" name="Freeform 13"/>
              <p:cNvSpPr/>
              <p:nvPr/>
            </p:nvSpPr>
            <p:spPr bwMode="auto">
              <a:xfrm>
                <a:off x="4439" y="1495"/>
                <a:ext cx="31" cy="38"/>
              </a:xfrm>
              <a:custGeom>
                <a:avLst/>
                <a:gdLst>
                  <a:gd name="T0" fmla="*/ 3 w 56"/>
                  <a:gd name="T1" fmla="*/ 67 h 68"/>
                  <a:gd name="T2" fmla="*/ 55 w 56"/>
                  <a:gd name="T3" fmla="*/ 2 h 68"/>
                  <a:gd name="T4" fmla="*/ 54 w 56"/>
                  <a:gd name="T5" fmla="*/ 1 h 68"/>
                  <a:gd name="T6" fmla="*/ 1 w 56"/>
                  <a:gd name="T7" fmla="*/ 66 h 68"/>
                  <a:gd name="T8" fmla="*/ 3 w 56"/>
                  <a:gd name="T9" fmla="*/ 67 h 68"/>
                </a:gdLst>
                <a:ahLst/>
                <a:cxnLst>
                  <a:cxn ang="0">
                    <a:pos x="T0" y="T1"/>
                  </a:cxn>
                  <a:cxn ang="0">
                    <a:pos x="T2" y="T3"/>
                  </a:cxn>
                  <a:cxn ang="0">
                    <a:pos x="T4" y="T5"/>
                  </a:cxn>
                  <a:cxn ang="0">
                    <a:pos x="T6" y="T7"/>
                  </a:cxn>
                  <a:cxn ang="0">
                    <a:pos x="T8" y="T9"/>
                  </a:cxn>
                </a:cxnLst>
                <a:rect l="0" t="0" r="r" b="b"/>
                <a:pathLst>
                  <a:path w="56" h="68">
                    <a:moveTo>
                      <a:pt x="3" y="67"/>
                    </a:moveTo>
                    <a:cubicBezTo>
                      <a:pt x="17" y="43"/>
                      <a:pt x="36" y="23"/>
                      <a:pt x="55" y="2"/>
                    </a:cubicBezTo>
                    <a:cubicBezTo>
                      <a:pt x="56" y="2"/>
                      <a:pt x="55" y="0"/>
                      <a:pt x="54" y="1"/>
                    </a:cubicBezTo>
                    <a:cubicBezTo>
                      <a:pt x="34" y="20"/>
                      <a:pt x="12" y="40"/>
                      <a:pt x="1" y="66"/>
                    </a:cubicBezTo>
                    <a:cubicBezTo>
                      <a:pt x="0" y="67"/>
                      <a:pt x="2" y="68"/>
                      <a:pt x="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9" name="Freeform 14"/>
              <p:cNvSpPr/>
              <p:nvPr/>
            </p:nvSpPr>
            <p:spPr bwMode="auto">
              <a:xfrm>
                <a:off x="4494" y="1590"/>
                <a:ext cx="26" cy="31"/>
              </a:xfrm>
              <a:custGeom>
                <a:avLst/>
                <a:gdLst>
                  <a:gd name="T0" fmla="*/ 2 w 47"/>
                  <a:gd name="T1" fmla="*/ 54 h 56"/>
                  <a:gd name="T2" fmla="*/ 47 w 47"/>
                  <a:gd name="T3" fmla="*/ 1 h 56"/>
                  <a:gd name="T4" fmla="*/ 46 w 47"/>
                  <a:gd name="T5" fmla="*/ 0 h 56"/>
                  <a:gd name="T6" fmla="*/ 0 w 47"/>
                  <a:gd name="T7" fmla="*/ 53 h 56"/>
                  <a:gd name="T8" fmla="*/ 2 w 47"/>
                  <a:gd name="T9" fmla="*/ 54 h 56"/>
                </a:gdLst>
                <a:ahLst/>
                <a:cxnLst>
                  <a:cxn ang="0">
                    <a:pos x="T0" y="T1"/>
                  </a:cxn>
                  <a:cxn ang="0">
                    <a:pos x="T2" y="T3"/>
                  </a:cxn>
                  <a:cxn ang="0">
                    <a:pos x="T4" y="T5"/>
                  </a:cxn>
                  <a:cxn ang="0">
                    <a:pos x="T6" y="T7"/>
                  </a:cxn>
                  <a:cxn ang="0">
                    <a:pos x="T8" y="T9"/>
                  </a:cxn>
                </a:cxnLst>
                <a:rect l="0" t="0" r="r" b="b"/>
                <a:pathLst>
                  <a:path w="47" h="56">
                    <a:moveTo>
                      <a:pt x="2" y="54"/>
                    </a:moveTo>
                    <a:cubicBezTo>
                      <a:pt x="12" y="32"/>
                      <a:pt x="26" y="14"/>
                      <a:pt x="47" y="1"/>
                    </a:cubicBezTo>
                    <a:cubicBezTo>
                      <a:pt x="47" y="0"/>
                      <a:pt x="47" y="0"/>
                      <a:pt x="46" y="0"/>
                    </a:cubicBezTo>
                    <a:cubicBezTo>
                      <a:pt x="26" y="12"/>
                      <a:pt x="6" y="30"/>
                      <a:pt x="0" y="53"/>
                    </a:cubicBezTo>
                    <a:cubicBezTo>
                      <a:pt x="0" y="55"/>
                      <a:pt x="1" y="56"/>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0" name="Freeform 15"/>
              <p:cNvSpPr/>
              <p:nvPr/>
            </p:nvSpPr>
            <p:spPr bwMode="auto">
              <a:xfrm>
                <a:off x="4486" y="1620"/>
                <a:ext cx="20" cy="37"/>
              </a:xfrm>
              <a:custGeom>
                <a:avLst/>
                <a:gdLst>
                  <a:gd name="T0" fmla="*/ 34 w 36"/>
                  <a:gd name="T1" fmla="*/ 0 h 67"/>
                  <a:gd name="T2" fmla="*/ 0 w 36"/>
                  <a:gd name="T3" fmla="*/ 65 h 67"/>
                  <a:gd name="T4" fmla="*/ 2 w 36"/>
                  <a:gd name="T5" fmla="*/ 66 h 67"/>
                  <a:gd name="T6" fmla="*/ 35 w 36"/>
                  <a:gd name="T7" fmla="*/ 1 h 67"/>
                  <a:gd name="T8" fmla="*/ 34 w 36"/>
                  <a:gd name="T9" fmla="*/ 0 h 67"/>
                </a:gdLst>
                <a:ahLst/>
                <a:cxnLst>
                  <a:cxn ang="0">
                    <a:pos x="T0" y="T1"/>
                  </a:cxn>
                  <a:cxn ang="0">
                    <a:pos x="T2" y="T3"/>
                  </a:cxn>
                  <a:cxn ang="0">
                    <a:pos x="T4" y="T5"/>
                  </a:cxn>
                  <a:cxn ang="0">
                    <a:pos x="T6" y="T7"/>
                  </a:cxn>
                  <a:cxn ang="0">
                    <a:pos x="T8" y="T9"/>
                  </a:cxn>
                </a:cxnLst>
                <a:rect l="0" t="0" r="r" b="b"/>
                <a:pathLst>
                  <a:path w="36" h="67">
                    <a:moveTo>
                      <a:pt x="34" y="0"/>
                    </a:moveTo>
                    <a:cubicBezTo>
                      <a:pt x="23" y="22"/>
                      <a:pt x="8" y="42"/>
                      <a:pt x="0" y="65"/>
                    </a:cubicBezTo>
                    <a:cubicBezTo>
                      <a:pt x="0" y="66"/>
                      <a:pt x="1" y="67"/>
                      <a:pt x="2" y="66"/>
                    </a:cubicBezTo>
                    <a:cubicBezTo>
                      <a:pt x="11" y="43"/>
                      <a:pt x="24" y="23"/>
                      <a:pt x="35" y="1"/>
                    </a:cubicBezTo>
                    <a:cubicBezTo>
                      <a:pt x="36" y="0"/>
                      <a:pt x="35"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1" name="Freeform 16"/>
              <p:cNvSpPr>
                <a:spLocks noEditPoints="1"/>
              </p:cNvSpPr>
              <p:nvPr/>
            </p:nvSpPr>
            <p:spPr bwMode="auto">
              <a:xfrm>
                <a:off x="5498" y="1515"/>
                <a:ext cx="149" cy="287"/>
              </a:xfrm>
              <a:custGeom>
                <a:avLst/>
                <a:gdLst>
                  <a:gd name="T0" fmla="*/ 99 w 265"/>
                  <a:gd name="T1" fmla="*/ 6 h 513"/>
                  <a:gd name="T2" fmla="*/ 46 w 265"/>
                  <a:gd name="T3" fmla="*/ 16 h 513"/>
                  <a:gd name="T4" fmla="*/ 24 w 265"/>
                  <a:gd name="T5" fmla="*/ 12 h 513"/>
                  <a:gd name="T6" fmla="*/ 1 w 265"/>
                  <a:gd name="T7" fmla="*/ 64 h 513"/>
                  <a:gd name="T8" fmla="*/ 45 w 265"/>
                  <a:gd name="T9" fmla="*/ 104 h 513"/>
                  <a:gd name="T10" fmla="*/ 99 w 265"/>
                  <a:gd name="T11" fmla="*/ 107 h 513"/>
                  <a:gd name="T12" fmla="*/ 153 w 265"/>
                  <a:gd name="T13" fmla="*/ 508 h 513"/>
                  <a:gd name="T14" fmla="*/ 168 w 265"/>
                  <a:gd name="T15" fmla="*/ 208 h 513"/>
                  <a:gd name="T16" fmla="*/ 161 w 265"/>
                  <a:gd name="T17" fmla="*/ 136 h 513"/>
                  <a:gd name="T18" fmla="*/ 181 w 265"/>
                  <a:gd name="T19" fmla="*/ 66 h 513"/>
                  <a:gd name="T20" fmla="*/ 232 w 265"/>
                  <a:gd name="T21" fmla="*/ 128 h 513"/>
                  <a:gd name="T22" fmla="*/ 256 w 265"/>
                  <a:gd name="T23" fmla="*/ 44 h 513"/>
                  <a:gd name="T24" fmla="*/ 41 w 265"/>
                  <a:gd name="T25" fmla="*/ 18 h 513"/>
                  <a:gd name="T26" fmla="*/ 158 w 265"/>
                  <a:gd name="T27" fmla="*/ 112 h 513"/>
                  <a:gd name="T28" fmla="*/ 141 w 265"/>
                  <a:gd name="T29" fmla="*/ 137 h 513"/>
                  <a:gd name="T30" fmla="*/ 152 w 265"/>
                  <a:gd name="T31" fmla="*/ 153 h 513"/>
                  <a:gd name="T32" fmla="*/ 158 w 265"/>
                  <a:gd name="T33" fmla="*/ 163 h 513"/>
                  <a:gd name="T34" fmla="*/ 159 w 265"/>
                  <a:gd name="T35" fmla="*/ 173 h 513"/>
                  <a:gd name="T36" fmla="*/ 160 w 265"/>
                  <a:gd name="T37" fmla="*/ 183 h 513"/>
                  <a:gd name="T38" fmla="*/ 143 w 265"/>
                  <a:gd name="T39" fmla="*/ 208 h 513"/>
                  <a:gd name="T40" fmla="*/ 157 w 265"/>
                  <a:gd name="T41" fmla="*/ 211 h 513"/>
                  <a:gd name="T42" fmla="*/ 160 w 265"/>
                  <a:gd name="T43" fmla="*/ 214 h 513"/>
                  <a:gd name="T44" fmla="*/ 134 w 265"/>
                  <a:gd name="T45" fmla="*/ 216 h 513"/>
                  <a:gd name="T46" fmla="*/ 130 w 265"/>
                  <a:gd name="T47" fmla="*/ 209 h 513"/>
                  <a:gd name="T48" fmla="*/ 125 w 265"/>
                  <a:gd name="T49" fmla="*/ 205 h 513"/>
                  <a:gd name="T50" fmla="*/ 132 w 265"/>
                  <a:gd name="T51" fmla="*/ 186 h 513"/>
                  <a:gd name="T52" fmla="*/ 124 w 265"/>
                  <a:gd name="T53" fmla="*/ 170 h 513"/>
                  <a:gd name="T54" fmla="*/ 136 w 265"/>
                  <a:gd name="T55" fmla="*/ 157 h 513"/>
                  <a:gd name="T56" fmla="*/ 123 w 265"/>
                  <a:gd name="T57" fmla="*/ 152 h 513"/>
                  <a:gd name="T58" fmla="*/ 123 w 265"/>
                  <a:gd name="T59" fmla="*/ 144 h 513"/>
                  <a:gd name="T60" fmla="*/ 128 w 265"/>
                  <a:gd name="T61" fmla="*/ 140 h 513"/>
                  <a:gd name="T62" fmla="*/ 122 w 265"/>
                  <a:gd name="T63" fmla="*/ 132 h 513"/>
                  <a:gd name="T64" fmla="*/ 121 w 265"/>
                  <a:gd name="T65" fmla="*/ 122 h 513"/>
                  <a:gd name="T66" fmla="*/ 120 w 265"/>
                  <a:gd name="T67" fmla="*/ 114 h 513"/>
                  <a:gd name="T68" fmla="*/ 132 w 265"/>
                  <a:gd name="T69" fmla="*/ 496 h 513"/>
                  <a:gd name="T70" fmla="*/ 160 w 265"/>
                  <a:gd name="T71" fmla="*/ 225 h 513"/>
                  <a:gd name="T72" fmla="*/ 237 w 265"/>
                  <a:gd name="T73" fmla="*/ 125 h 513"/>
                  <a:gd name="T74" fmla="*/ 240 w 265"/>
                  <a:gd name="T75" fmla="*/ 115 h 513"/>
                  <a:gd name="T76" fmla="*/ 232 w 265"/>
                  <a:gd name="T77" fmla="*/ 68 h 513"/>
                  <a:gd name="T78" fmla="*/ 221 w 265"/>
                  <a:gd name="T79" fmla="*/ 52 h 513"/>
                  <a:gd name="T80" fmla="*/ 207 w 265"/>
                  <a:gd name="T81" fmla="*/ 52 h 513"/>
                  <a:gd name="T82" fmla="*/ 197 w 265"/>
                  <a:gd name="T83" fmla="*/ 43 h 513"/>
                  <a:gd name="T84" fmla="*/ 181 w 265"/>
                  <a:gd name="T85" fmla="*/ 57 h 513"/>
                  <a:gd name="T86" fmla="*/ 171 w 265"/>
                  <a:gd name="T87" fmla="*/ 52 h 513"/>
                  <a:gd name="T88" fmla="*/ 161 w 265"/>
                  <a:gd name="T89" fmla="*/ 99 h 513"/>
                  <a:gd name="T90" fmla="*/ 126 w 265"/>
                  <a:gd name="T91" fmla="*/ 105 h 513"/>
                  <a:gd name="T92" fmla="*/ 111 w 265"/>
                  <a:gd name="T93" fmla="*/ 79 h 513"/>
                  <a:gd name="T94" fmla="*/ 98 w 265"/>
                  <a:gd name="T95" fmla="*/ 86 h 513"/>
                  <a:gd name="T96" fmla="*/ 90 w 265"/>
                  <a:gd name="T97" fmla="*/ 69 h 513"/>
                  <a:gd name="T98" fmla="*/ 81 w 265"/>
                  <a:gd name="T99" fmla="*/ 59 h 513"/>
                  <a:gd name="T100" fmla="*/ 71 w 265"/>
                  <a:gd name="T101" fmla="*/ 59 h 513"/>
                  <a:gd name="T102" fmla="*/ 51 w 265"/>
                  <a:gd name="T103" fmla="*/ 80 h 513"/>
                  <a:gd name="T104" fmla="*/ 42 w 265"/>
                  <a:gd name="T105" fmla="*/ 57 h 513"/>
                  <a:gd name="T106" fmla="*/ 6 w 265"/>
                  <a:gd name="T107" fmla="*/ 89 h 513"/>
                  <a:gd name="T108" fmla="*/ 32 w 265"/>
                  <a:gd name="T109" fmla="*/ 101 h 513"/>
                  <a:gd name="T110" fmla="*/ 41 w 265"/>
                  <a:gd name="T111" fmla="*/ 57 h 513"/>
                  <a:gd name="T112" fmla="*/ 53 w 265"/>
                  <a:gd name="T113" fmla="*/ 39 h 513"/>
                  <a:gd name="T114" fmla="*/ 62 w 265"/>
                  <a:gd name="T115" fmla="*/ 52 h 513"/>
                  <a:gd name="T116" fmla="*/ 86 w 265"/>
                  <a:gd name="T117" fmla="*/ 44 h 513"/>
                  <a:gd name="T118" fmla="*/ 91 w 265"/>
                  <a:gd name="T119" fmla="*/ 48 h 513"/>
                  <a:gd name="T120" fmla="*/ 104 w 265"/>
                  <a:gd name="T121" fmla="*/ 1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513">
                    <a:moveTo>
                      <a:pt x="256" y="44"/>
                    </a:moveTo>
                    <a:cubicBezTo>
                      <a:pt x="251" y="33"/>
                      <a:pt x="244" y="24"/>
                      <a:pt x="236" y="17"/>
                    </a:cubicBezTo>
                    <a:cubicBezTo>
                      <a:pt x="228" y="10"/>
                      <a:pt x="218" y="8"/>
                      <a:pt x="208" y="5"/>
                    </a:cubicBezTo>
                    <a:cubicBezTo>
                      <a:pt x="185" y="0"/>
                      <a:pt x="161" y="1"/>
                      <a:pt x="137" y="1"/>
                    </a:cubicBezTo>
                    <a:cubicBezTo>
                      <a:pt x="131" y="2"/>
                      <a:pt x="124" y="2"/>
                      <a:pt x="118" y="3"/>
                    </a:cubicBezTo>
                    <a:cubicBezTo>
                      <a:pt x="115" y="3"/>
                      <a:pt x="112" y="3"/>
                      <a:pt x="109" y="4"/>
                    </a:cubicBezTo>
                    <a:cubicBezTo>
                      <a:pt x="105" y="4"/>
                      <a:pt x="103" y="6"/>
                      <a:pt x="99" y="6"/>
                    </a:cubicBezTo>
                    <a:cubicBezTo>
                      <a:pt x="96" y="6"/>
                      <a:pt x="95" y="10"/>
                      <a:pt x="96" y="13"/>
                    </a:cubicBezTo>
                    <a:cubicBezTo>
                      <a:pt x="96" y="13"/>
                      <a:pt x="96" y="14"/>
                      <a:pt x="95" y="14"/>
                    </a:cubicBezTo>
                    <a:cubicBezTo>
                      <a:pt x="94" y="23"/>
                      <a:pt x="93" y="33"/>
                      <a:pt x="84" y="39"/>
                    </a:cubicBezTo>
                    <a:cubicBezTo>
                      <a:pt x="79" y="43"/>
                      <a:pt x="71" y="42"/>
                      <a:pt x="65" y="40"/>
                    </a:cubicBezTo>
                    <a:cubicBezTo>
                      <a:pt x="61" y="38"/>
                      <a:pt x="56" y="36"/>
                      <a:pt x="53" y="32"/>
                    </a:cubicBezTo>
                    <a:cubicBezTo>
                      <a:pt x="52" y="31"/>
                      <a:pt x="51" y="30"/>
                      <a:pt x="50" y="29"/>
                    </a:cubicBezTo>
                    <a:cubicBezTo>
                      <a:pt x="48" y="25"/>
                      <a:pt x="46" y="20"/>
                      <a:pt x="46" y="16"/>
                    </a:cubicBezTo>
                    <a:cubicBezTo>
                      <a:pt x="46" y="15"/>
                      <a:pt x="46" y="14"/>
                      <a:pt x="45" y="13"/>
                    </a:cubicBezTo>
                    <a:cubicBezTo>
                      <a:pt x="45" y="13"/>
                      <a:pt x="45" y="13"/>
                      <a:pt x="45" y="13"/>
                    </a:cubicBezTo>
                    <a:cubicBezTo>
                      <a:pt x="45" y="13"/>
                      <a:pt x="45" y="13"/>
                      <a:pt x="45" y="13"/>
                    </a:cubicBezTo>
                    <a:cubicBezTo>
                      <a:pt x="45" y="13"/>
                      <a:pt x="45" y="13"/>
                      <a:pt x="45" y="13"/>
                    </a:cubicBezTo>
                    <a:cubicBezTo>
                      <a:pt x="45" y="13"/>
                      <a:pt x="44" y="12"/>
                      <a:pt x="44" y="12"/>
                    </a:cubicBezTo>
                    <a:cubicBezTo>
                      <a:pt x="38" y="11"/>
                      <a:pt x="31" y="11"/>
                      <a:pt x="25" y="12"/>
                    </a:cubicBezTo>
                    <a:cubicBezTo>
                      <a:pt x="25" y="12"/>
                      <a:pt x="24" y="12"/>
                      <a:pt x="24" y="12"/>
                    </a:cubicBezTo>
                    <a:cubicBezTo>
                      <a:pt x="19" y="12"/>
                      <a:pt x="14" y="12"/>
                      <a:pt x="9" y="12"/>
                    </a:cubicBezTo>
                    <a:cubicBezTo>
                      <a:pt x="8" y="12"/>
                      <a:pt x="7" y="12"/>
                      <a:pt x="7" y="11"/>
                    </a:cubicBezTo>
                    <a:cubicBezTo>
                      <a:pt x="5" y="10"/>
                      <a:pt x="4" y="12"/>
                      <a:pt x="4" y="13"/>
                    </a:cubicBezTo>
                    <a:cubicBezTo>
                      <a:pt x="3" y="13"/>
                      <a:pt x="3" y="13"/>
                      <a:pt x="3" y="14"/>
                    </a:cubicBezTo>
                    <a:cubicBezTo>
                      <a:pt x="2" y="14"/>
                      <a:pt x="2" y="14"/>
                      <a:pt x="2" y="15"/>
                    </a:cubicBezTo>
                    <a:cubicBezTo>
                      <a:pt x="2" y="15"/>
                      <a:pt x="2" y="16"/>
                      <a:pt x="2" y="16"/>
                    </a:cubicBezTo>
                    <a:cubicBezTo>
                      <a:pt x="0" y="32"/>
                      <a:pt x="1" y="48"/>
                      <a:pt x="1" y="64"/>
                    </a:cubicBezTo>
                    <a:cubicBezTo>
                      <a:pt x="0" y="72"/>
                      <a:pt x="1" y="79"/>
                      <a:pt x="1" y="87"/>
                    </a:cubicBezTo>
                    <a:cubicBezTo>
                      <a:pt x="1" y="91"/>
                      <a:pt x="1" y="94"/>
                      <a:pt x="1" y="98"/>
                    </a:cubicBezTo>
                    <a:cubicBezTo>
                      <a:pt x="1" y="101"/>
                      <a:pt x="1" y="104"/>
                      <a:pt x="2" y="107"/>
                    </a:cubicBezTo>
                    <a:cubicBezTo>
                      <a:pt x="3" y="107"/>
                      <a:pt x="3" y="107"/>
                      <a:pt x="4" y="107"/>
                    </a:cubicBezTo>
                    <a:cubicBezTo>
                      <a:pt x="4" y="108"/>
                      <a:pt x="5" y="108"/>
                      <a:pt x="6" y="108"/>
                    </a:cubicBezTo>
                    <a:cubicBezTo>
                      <a:pt x="18" y="108"/>
                      <a:pt x="31" y="108"/>
                      <a:pt x="43" y="108"/>
                    </a:cubicBezTo>
                    <a:cubicBezTo>
                      <a:pt x="45" y="109"/>
                      <a:pt x="46" y="106"/>
                      <a:pt x="45" y="104"/>
                    </a:cubicBezTo>
                    <a:cubicBezTo>
                      <a:pt x="50" y="91"/>
                      <a:pt x="54" y="76"/>
                      <a:pt x="71" y="75"/>
                    </a:cubicBezTo>
                    <a:cubicBezTo>
                      <a:pt x="80" y="74"/>
                      <a:pt x="88" y="80"/>
                      <a:pt x="93" y="88"/>
                    </a:cubicBezTo>
                    <a:cubicBezTo>
                      <a:pt x="95" y="91"/>
                      <a:pt x="96" y="94"/>
                      <a:pt x="97" y="98"/>
                    </a:cubicBezTo>
                    <a:cubicBezTo>
                      <a:pt x="97" y="100"/>
                      <a:pt x="96" y="103"/>
                      <a:pt x="97" y="106"/>
                    </a:cubicBezTo>
                    <a:cubicBezTo>
                      <a:pt x="97" y="107"/>
                      <a:pt x="98" y="107"/>
                      <a:pt x="99" y="107"/>
                    </a:cubicBezTo>
                    <a:cubicBezTo>
                      <a:pt x="99" y="107"/>
                      <a:pt x="99" y="107"/>
                      <a:pt x="99" y="107"/>
                    </a:cubicBezTo>
                    <a:cubicBezTo>
                      <a:pt x="99" y="107"/>
                      <a:pt x="99" y="107"/>
                      <a:pt x="99" y="107"/>
                    </a:cubicBezTo>
                    <a:cubicBezTo>
                      <a:pt x="105" y="108"/>
                      <a:pt x="110" y="109"/>
                      <a:pt x="115" y="109"/>
                    </a:cubicBezTo>
                    <a:cubicBezTo>
                      <a:pt x="114" y="137"/>
                      <a:pt x="115" y="165"/>
                      <a:pt x="115" y="192"/>
                    </a:cubicBezTo>
                    <a:cubicBezTo>
                      <a:pt x="115" y="221"/>
                      <a:pt x="114" y="250"/>
                      <a:pt x="113" y="278"/>
                    </a:cubicBezTo>
                    <a:cubicBezTo>
                      <a:pt x="112" y="310"/>
                      <a:pt x="112" y="341"/>
                      <a:pt x="111" y="373"/>
                    </a:cubicBezTo>
                    <a:cubicBezTo>
                      <a:pt x="111" y="402"/>
                      <a:pt x="111" y="432"/>
                      <a:pt x="115" y="462"/>
                    </a:cubicBezTo>
                    <a:cubicBezTo>
                      <a:pt x="117" y="478"/>
                      <a:pt x="121" y="508"/>
                      <a:pt x="141" y="511"/>
                    </a:cubicBezTo>
                    <a:cubicBezTo>
                      <a:pt x="146" y="512"/>
                      <a:pt x="149" y="511"/>
                      <a:pt x="153" y="508"/>
                    </a:cubicBezTo>
                    <a:cubicBezTo>
                      <a:pt x="154" y="509"/>
                      <a:pt x="154" y="510"/>
                      <a:pt x="155" y="511"/>
                    </a:cubicBezTo>
                    <a:cubicBezTo>
                      <a:pt x="157" y="513"/>
                      <a:pt x="159" y="513"/>
                      <a:pt x="161" y="512"/>
                    </a:cubicBezTo>
                    <a:cubicBezTo>
                      <a:pt x="179" y="496"/>
                      <a:pt x="179" y="465"/>
                      <a:pt x="178" y="443"/>
                    </a:cubicBezTo>
                    <a:cubicBezTo>
                      <a:pt x="178" y="410"/>
                      <a:pt x="173" y="378"/>
                      <a:pt x="169" y="345"/>
                    </a:cubicBezTo>
                    <a:cubicBezTo>
                      <a:pt x="167" y="333"/>
                      <a:pt x="165" y="320"/>
                      <a:pt x="164" y="307"/>
                    </a:cubicBezTo>
                    <a:cubicBezTo>
                      <a:pt x="162" y="285"/>
                      <a:pt x="165" y="262"/>
                      <a:pt x="166" y="239"/>
                    </a:cubicBezTo>
                    <a:cubicBezTo>
                      <a:pt x="167" y="229"/>
                      <a:pt x="167" y="218"/>
                      <a:pt x="168" y="208"/>
                    </a:cubicBezTo>
                    <a:cubicBezTo>
                      <a:pt x="168" y="208"/>
                      <a:pt x="169" y="208"/>
                      <a:pt x="169" y="207"/>
                    </a:cubicBezTo>
                    <a:cubicBezTo>
                      <a:pt x="168" y="206"/>
                      <a:pt x="168" y="206"/>
                      <a:pt x="168" y="205"/>
                    </a:cubicBezTo>
                    <a:cubicBezTo>
                      <a:pt x="168" y="193"/>
                      <a:pt x="167" y="182"/>
                      <a:pt x="165" y="170"/>
                    </a:cubicBezTo>
                    <a:cubicBezTo>
                      <a:pt x="165" y="169"/>
                      <a:pt x="165" y="169"/>
                      <a:pt x="165" y="168"/>
                    </a:cubicBezTo>
                    <a:cubicBezTo>
                      <a:pt x="165" y="168"/>
                      <a:pt x="165" y="167"/>
                      <a:pt x="165" y="167"/>
                    </a:cubicBezTo>
                    <a:cubicBezTo>
                      <a:pt x="164" y="158"/>
                      <a:pt x="162" y="148"/>
                      <a:pt x="161" y="138"/>
                    </a:cubicBezTo>
                    <a:cubicBezTo>
                      <a:pt x="161" y="137"/>
                      <a:pt x="161" y="136"/>
                      <a:pt x="161" y="136"/>
                    </a:cubicBezTo>
                    <a:cubicBezTo>
                      <a:pt x="160" y="129"/>
                      <a:pt x="160" y="121"/>
                      <a:pt x="161" y="114"/>
                    </a:cubicBezTo>
                    <a:cubicBezTo>
                      <a:pt x="161" y="114"/>
                      <a:pt x="161" y="114"/>
                      <a:pt x="161" y="114"/>
                    </a:cubicBezTo>
                    <a:cubicBezTo>
                      <a:pt x="162" y="114"/>
                      <a:pt x="162" y="113"/>
                      <a:pt x="161" y="113"/>
                    </a:cubicBezTo>
                    <a:cubicBezTo>
                      <a:pt x="162" y="111"/>
                      <a:pt x="162" y="110"/>
                      <a:pt x="162" y="108"/>
                    </a:cubicBezTo>
                    <a:cubicBezTo>
                      <a:pt x="163" y="108"/>
                      <a:pt x="163" y="108"/>
                      <a:pt x="164" y="108"/>
                    </a:cubicBezTo>
                    <a:cubicBezTo>
                      <a:pt x="171" y="104"/>
                      <a:pt x="171" y="97"/>
                      <a:pt x="172" y="89"/>
                    </a:cubicBezTo>
                    <a:cubicBezTo>
                      <a:pt x="172" y="80"/>
                      <a:pt x="176" y="72"/>
                      <a:pt x="181" y="66"/>
                    </a:cubicBezTo>
                    <a:cubicBezTo>
                      <a:pt x="190" y="55"/>
                      <a:pt x="204" y="56"/>
                      <a:pt x="215" y="62"/>
                    </a:cubicBezTo>
                    <a:cubicBezTo>
                      <a:pt x="226" y="68"/>
                      <a:pt x="236" y="80"/>
                      <a:pt x="238" y="96"/>
                    </a:cubicBezTo>
                    <a:cubicBezTo>
                      <a:pt x="238" y="100"/>
                      <a:pt x="238" y="104"/>
                      <a:pt x="237" y="108"/>
                    </a:cubicBezTo>
                    <a:cubicBezTo>
                      <a:pt x="237" y="111"/>
                      <a:pt x="235" y="114"/>
                      <a:pt x="236" y="116"/>
                    </a:cubicBezTo>
                    <a:cubicBezTo>
                      <a:pt x="234" y="119"/>
                      <a:pt x="233" y="121"/>
                      <a:pt x="232" y="122"/>
                    </a:cubicBezTo>
                    <a:cubicBezTo>
                      <a:pt x="231" y="123"/>
                      <a:pt x="231" y="124"/>
                      <a:pt x="231" y="125"/>
                    </a:cubicBezTo>
                    <a:cubicBezTo>
                      <a:pt x="232" y="126"/>
                      <a:pt x="232" y="127"/>
                      <a:pt x="232" y="128"/>
                    </a:cubicBezTo>
                    <a:cubicBezTo>
                      <a:pt x="232" y="129"/>
                      <a:pt x="232" y="130"/>
                      <a:pt x="233" y="130"/>
                    </a:cubicBezTo>
                    <a:cubicBezTo>
                      <a:pt x="234" y="131"/>
                      <a:pt x="235" y="131"/>
                      <a:pt x="236" y="132"/>
                    </a:cubicBezTo>
                    <a:cubicBezTo>
                      <a:pt x="237" y="133"/>
                      <a:pt x="237" y="133"/>
                      <a:pt x="238" y="133"/>
                    </a:cubicBezTo>
                    <a:cubicBezTo>
                      <a:pt x="240" y="132"/>
                      <a:pt x="243" y="132"/>
                      <a:pt x="244" y="129"/>
                    </a:cubicBezTo>
                    <a:cubicBezTo>
                      <a:pt x="244" y="129"/>
                      <a:pt x="244" y="129"/>
                      <a:pt x="244" y="129"/>
                    </a:cubicBezTo>
                    <a:cubicBezTo>
                      <a:pt x="253" y="124"/>
                      <a:pt x="258" y="111"/>
                      <a:pt x="261" y="99"/>
                    </a:cubicBezTo>
                    <a:cubicBezTo>
                      <a:pt x="265" y="80"/>
                      <a:pt x="264" y="61"/>
                      <a:pt x="256" y="44"/>
                    </a:cubicBezTo>
                    <a:close/>
                    <a:moveTo>
                      <a:pt x="45" y="17"/>
                    </a:moveTo>
                    <a:cubicBezTo>
                      <a:pt x="45" y="19"/>
                      <a:pt x="45" y="20"/>
                      <a:pt x="46" y="22"/>
                    </a:cubicBezTo>
                    <a:cubicBezTo>
                      <a:pt x="45" y="20"/>
                      <a:pt x="45" y="19"/>
                      <a:pt x="45" y="17"/>
                    </a:cubicBezTo>
                    <a:cubicBezTo>
                      <a:pt x="45" y="17"/>
                      <a:pt x="45" y="17"/>
                      <a:pt x="45" y="17"/>
                    </a:cubicBezTo>
                    <a:close/>
                    <a:moveTo>
                      <a:pt x="42" y="18"/>
                    </a:moveTo>
                    <a:cubicBezTo>
                      <a:pt x="41" y="18"/>
                      <a:pt x="41" y="18"/>
                      <a:pt x="41" y="18"/>
                    </a:cubicBezTo>
                    <a:cubicBezTo>
                      <a:pt x="41" y="18"/>
                      <a:pt x="41" y="18"/>
                      <a:pt x="41" y="18"/>
                    </a:cubicBezTo>
                    <a:cubicBezTo>
                      <a:pt x="41" y="18"/>
                      <a:pt x="41" y="18"/>
                      <a:pt x="41" y="18"/>
                    </a:cubicBezTo>
                    <a:cubicBezTo>
                      <a:pt x="41" y="18"/>
                      <a:pt x="42" y="18"/>
                      <a:pt x="42" y="18"/>
                    </a:cubicBezTo>
                    <a:close/>
                    <a:moveTo>
                      <a:pt x="120" y="111"/>
                    </a:moveTo>
                    <a:cubicBezTo>
                      <a:pt x="119" y="111"/>
                      <a:pt x="119" y="110"/>
                      <a:pt x="119" y="110"/>
                    </a:cubicBezTo>
                    <a:cubicBezTo>
                      <a:pt x="124" y="111"/>
                      <a:pt x="130" y="111"/>
                      <a:pt x="135" y="112"/>
                    </a:cubicBezTo>
                    <a:cubicBezTo>
                      <a:pt x="143" y="112"/>
                      <a:pt x="151" y="112"/>
                      <a:pt x="159" y="110"/>
                    </a:cubicBezTo>
                    <a:cubicBezTo>
                      <a:pt x="159" y="111"/>
                      <a:pt x="159" y="111"/>
                      <a:pt x="158" y="112"/>
                    </a:cubicBezTo>
                    <a:cubicBezTo>
                      <a:pt x="157" y="113"/>
                      <a:pt x="156" y="113"/>
                      <a:pt x="154" y="114"/>
                    </a:cubicBezTo>
                    <a:cubicBezTo>
                      <a:pt x="150" y="115"/>
                      <a:pt x="147" y="115"/>
                      <a:pt x="143" y="115"/>
                    </a:cubicBezTo>
                    <a:cubicBezTo>
                      <a:pt x="142" y="115"/>
                      <a:pt x="142" y="116"/>
                      <a:pt x="143" y="116"/>
                    </a:cubicBezTo>
                    <a:cubicBezTo>
                      <a:pt x="146" y="117"/>
                      <a:pt x="150" y="117"/>
                      <a:pt x="153" y="117"/>
                    </a:cubicBezTo>
                    <a:cubicBezTo>
                      <a:pt x="155" y="116"/>
                      <a:pt x="156" y="116"/>
                      <a:pt x="158" y="116"/>
                    </a:cubicBezTo>
                    <a:cubicBezTo>
                      <a:pt x="156" y="123"/>
                      <a:pt x="156" y="130"/>
                      <a:pt x="156" y="136"/>
                    </a:cubicBezTo>
                    <a:cubicBezTo>
                      <a:pt x="151" y="137"/>
                      <a:pt x="146" y="137"/>
                      <a:pt x="141" y="137"/>
                    </a:cubicBezTo>
                    <a:cubicBezTo>
                      <a:pt x="141" y="137"/>
                      <a:pt x="141" y="137"/>
                      <a:pt x="141" y="137"/>
                    </a:cubicBezTo>
                    <a:cubicBezTo>
                      <a:pt x="146" y="137"/>
                      <a:pt x="151" y="137"/>
                      <a:pt x="156" y="137"/>
                    </a:cubicBezTo>
                    <a:cubicBezTo>
                      <a:pt x="156" y="141"/>
                      <a:pt x="156" y="145"/>
                      <a:pt x="157" y="149"/>
                    </a:cubicBezTo>
                    <a:cubicBezTo>
                      <a:pt x="155" y="149"/>
                      <a:pt x="153" y="150"/>
                      <a:pt x="152" y="150"/>
                    </a:cubicBezTo>
                    <a:cubicBezTo>
                      <a:pt x="149" y="151"/>
                      <a:pt x="146" y="151"/>
                      <a:pt x="143" y="151"/>
                    </a:cubicBezTo>
                    <a:cubicBezTo>
                      <a:pt x="142" y="151"/>
                      <a:pt x="142" y="152"/>
                      <a:pt x="143" y="152"/>
                    </a:cubicBezTo>
                    <a:cubicBezTo>
                      <a:pt x="146" y="152"/>
                      <a:pt x="149" y="153"/>
                      <a:pt x="152" y="153"/>
                    </a:cubicBezTo>
                    <a:cubicBezTo>
                      <a:pt x="154" y="152"/>
                      <a:pt x="155" y="152"/>
                      <a:pt x="157" y="152"/>
                    </a:cubicBezTo>
                    <a:cubicBezTo>
                      <a:pt x="157" y="152"/>
                      <a:pt x="157" y="153"/>
                      <a:pt x="157" y="154"/>
                    </a:cubicBezTo>
                    <a:cubicBezTo>
                      <a:pt x="157" y="156"/>
                      <a:pt x="158" y="159"/>
                      <a:pt x="158" y="162"/>
                    </a:cubicBezTo>
                    <a:cubicBezTo>
                      <a:pt x="158" y="162"/>
                      <a:pt x="158" y="162"/>
                      <a:pt x="158" y="162"/>
                    </a:cubicBezTo>
                    <a:cubicBezTo>
                      <a:pt x="154" y="163"/>
                      <a:pt x="149" y="164"/>
                      <a:pt x="145" y="164"/>
                    </a:cubicBezTo>
                    <a:cubicBezTo>
                      <a:pt x="144" y="164"/>
                      <a:pt x="144" y="164"/>
                      <a:pt x="145" y="164"/>
                    </a:cubicBezTo>
                    <a:cubicBezTo>
                      <a:pt x="149" y="164"/>
                      <a:pt x="153" y="164"/>
                      <a:pt x="158" y="163"/>
                    </a:cubicBezTo>
                    <a:cubicBezTo>
                      <a:pt x="158" y="164"/>
                      <a:pt x="158" y="165"/>
                      <a:pt x="158" y="166"/>
                    </a:cubicBezTo>
                    <a:cubicBezTo>
                      <a:pt x="158" y="166"/>
                      <a:pt x="157" y="166"/>
                      <a:pt x="157" y="166"/>
                    </a:cubicBezTo>
                    <a:cubicBezTo>
                      <a:pt x="153" y="167"/>
                      <a:pt x="150" y="167"/>
                      <a:pt x="146" y="167"/>
                    </a:cubicBezTo>
                    <a:cubicBezTo>
                      <a:pt x="145" y="167"/>
                      <a:pt x="145" y="168"/>
                      <a:pt x="146" y="168"/>
                    </a:cubicBezTo>
                    <a:cubicBezTo>
                      <a:pt x="150" y="169"/>
                      <a:pt x="153" y="169"/>
                      <a:pt x="157" y="169"/>
                    </a:cubicBezTo>
                    <a:cubicBezTo>
                      <a:pt x="157" y="169"/>
                      <a:pt x="158" y="169"/>
                      <a:pt x="159" y="169"/>
                    </a:cubicBezTo>
                    <a:cubicBezTo>
                      <a:pt x="159" y="170"/>
                      <a:pt x="159" y="172"/>
                      <a:pt x="159" y="173"/>
                    </a:cubicBezTo>
                    <a:cubicBezTo>
                      <a:pt x="154" y="174"/>
                      <a:pt x="149" y="174"/>
                      <a:pt x="145" y="174"/>
                    </a:cubicBezTo>
                    <a:cubicBezTo>
                      <a:pt x="144" y="174"/>
                      <a:pt x="144" y="175"/>
                      <a:pt x="145" y="175"/>
                    </a:cubicBezTo>
                    <a:cubicBezTo>
                      <a:pt x="149" y="176"/>
                      <a:pt x="155" y="177"/>
                      <a:pt x="159" y="176"/>
                    </a:cubicBezTo>
                    <a:cubicBezTo>
                      <a:pt x="159" y="178"/>
                      <a:pt x="160" y="180"/>
                      <a:pt x="160" y="182"/>
                    </a:cubicBezTo>
                    <a:cubicBezTo>
                      <a:pt x="155" y="184"/>
                      <a:pt x="151" y="185"/>
                      <a:pt x="146" y="184"/>
                    </a:cubicBezTo>
                    <a:cubicBezTo>
                      <a:pt x="146" y="184"/>
                      <a:pt x="146" y="184"/>
                      <a:pt x="146" y="184"/>
                    </a:cubicBezTo>
                    <a:cubicBezTo>
                      <a:pt x="151" y="184"/>
                      <a:pt x="155" y="184"/>
                      <a:pt x="160" y="183"/>
                    </a:cubicBezTo>
                    <a:cubicBezTo>
                      <a:pt x="160" y="184"/>
                      <a:pt x="160" y="186"/>
                      <a:pt x="160" y="187"/>
                    </a:cubicBezTo>
                    <a:cubicBezTo>
                      <a:pt x="157" y="188"/>
                      <a:pt x="153" y="189"/>
                      <a:pt x="150" y="190"/>
                    </a:cubicBezTo>
                    <a:cubicBezTo>
                      <a:pt x="148" y="191"/>
                      <a:pt x="149" y="192"/>
                      <a:pt x="150" y="192"/>
                    </a:cubicBezTo>
                    <a:cubicBezTo>
                      <a:pt x="153" y="192"/>
                      <a:pt x="157" y="191"/>
                      <a:pt x="160" y="190"/>
                    </a:cubicBezTo>
                    <a:cubicBezTo>
                      <a:pt x="160" y="195"/>
                      <a:pt x="161" y="199"/>
                      <a:pt x="161" y="203"/>
                    </a:cubicBezTo>
                    <a:cubicBezTo>
                      <a:pt x="154" y="203"/>
                      <a:pt x="147" y="206"/>
                      <a:pt x="143" y="207"/>
                    </a:cubicBezTo>
                    <a:cubicBezTo>
                      <a:pt x="142" y="207"/>
                      <a:pt x="142" y="208"/>
                      <a:pt x="143" y="208"/>
                    </a:cubicBezTo>
                    <a:cubicBezTo>
                      <a:pt x="146" y="207"/>
                      <a:pt x="150" y="206"/>
                      <a:pt x="153" y="206"/>
                    </a:cubicBezTo>
                    <a:cubicBezTo>
                      <a:pt x="155" y="205"/>
                      <a:pt x="158" y="205"/>
                      <a:pt x="161" y="205"/>
                    </a:cubicBezTo>
                    <a:cubicBezTo>
                      <a:pt x="161" y="206"/>
                      <a:pt x="161" y="207"/>
                      <a:pt x="161" y="208"/>
                    </a:cubicBezTo>
                    <a:cubicBezTo>
                      <a:pt x="160" y="208"/>
                      <a:pt x="159" y="208"/>
                      <a:pt x="158" y="209"/>
                    </a:cubicBezTo>
                    <a:cubicBezTo>
                      <a:pt x="154" y="209"/>
                      <a:pt x="151" y="210"/>
                      <a:pt x="148" y="210"/>
                    </a:cubicBezTo>
                    <a:cubicBezTo>
                      <a:pt x="147" y="211"/>
                      <a:pt x="147" y="212"/>
                      <a:pt x="148" y="212"/>
                    </a:cubicBezTo>
                    <a:cubicBezTo>
                      <a:pt x="151" y="211"/>
                      <a:pt x="154" y="211"/>
                      <a:pt x="157" y="211"/>
                    </a:cubicBezTo>
                    <a:cubicBezTo>
                      <a:pt x="158" y="211"/>
                      <a:pt x="159" y="211"/>
                      <a:pt x="161" y="211"/>
                    </a:cubicBezTo>
                    <a:cubicBezTo>
                      <a:pt x="161" y="211"/>
                      <a:pt x="161" y="212"/>
                      <a:pt x="161" y="212"/>
                    </a:cubicBezTo>
                    <a:cubicBezTo>
                      <a:pt x="158" y="212"/>
                      <a:pt x="157" y="214"/>
                      <a:pt x="154" y="214"/>
                    </a:cubicBezTo>
                    <a:cubicBezTo>
                      <a:pt x="151" y="216"/>
                      <a:pt x="148" y="216"/>
                      <a:pt x="145" y="214"/>
                    </a:cubicBezTo>
                    <a:cubicBezTo>
                      <a:pt x="144" y="214"/>
                      <a:pt x="144" y="215"/>
                      <a:pt x="144" y="215"/>
                    </a:cubicBezTo>
                    <a:cubicBezTo>
                      <a:pt x="147" y="217"/>
                      <a:pt x="150" y="217"/>
                      <a:pt x="153" y="217"/>
                    </a:cubicBezTo>
                    <a:cubicBezTo>
                      <a:pt x="155" y="217"/>
                      <a:pt x="159" y="216"/>
                      <a:pt x="160" y="214"/>
                    </a:cubicBezTo>
                    <a:cubicBezTo>
                      <a:pt x="160" y="216"/>
                      <a:pt x="160" y="217"/>
                      <a:pt x="160" y="218"/>
                    </a:cubicBezTo>
                    <a:cubicBezTo>
                      <a:pt x="154" y="219"/>
                      <a:pt x="148" y="220"/>
                      <a:pt x="141" y="219"/>
                    </a:cubicBezTo>
                    <a:cubicBezTo>
                      <a:pt x="135" y="219"/>
                      <a:pt x="129" y="218"/>
                      <a:pt x="123" y="218"/>
                    </a:cubicBezTo>
                    <a:cubicBezTo>
                      <a:pt x="123" y="218"/>
                      <a:pt x="123" y="218"/>
                      <a:pt x="123" y="217"/>
                    </a:cubicBezTo>
                    <a:cubicBezTo>
                      <a:pt x="123" y="217"/>
                      <a:pt x="124" y="217"/>
                      <a:pt x="124" y="217"/>
                    </a:cubicBezTo>
                    <a:cubicBezTo>
                      <a:pt x="127" y="218"/>
                      <a:pt x="130" y="218"/>
                      <a:pt x="134" y="217"/>
                    </a:cubicBezTo>
                    <a:cubicBezTo>
                      <a:pt x="135" y="217"/>
                      <a:pt x="135" y="216"/>
                      <a:pt x="134" y="216"/>
                    </a:cubicBezTo>
                    <a:cubicBezTo>
                      <a:pt x="131" y="215"/>
                      <a:pt x="128" y="215"/>
                      <a:pt x="126" y="214"/>
                    </a:cubicBezTo>
                    <a:cubicBezTo>
                      <a:pt x="128" y="214"/>
                      <a:pt x="130" y="214"/>
                      <a:pt x="132" y="215"/>
                    </a:cubicBezTo>
                    <a:cubicBezTo>
                      <a:pt x="132" y="215"/>
                      <a:pt x="132" y="215"/>
                      <a:pt x="132" y="215"/>
                    </a:cubicBezTo>
                    <a:cubicBezTo>
                      <a:pt x="129" y="213"/>
                      <a:pt x="126" y="212"/>
                      <a:pt x="123" y="212"/>
                    </a:cubicBezTo>
                    <a:cubicBezTo>
                      <a:pt x="123" y="212"/>
                      <a:pt x="123" y="212"/>
                      <a:pt x="123" y="212"/>
                    </a:cubicBezTo>
                    <a:cubicBezTo>
                      <a:pt x="124" y="212"/>
                      <a:pt x="125" y="212"/>
                      <a:pt x="126" y="212"/>
                    </a:cubicBezTo>
                    <a:cubicBezTo>
                      <a:pt x="127" y="211"/>
                      <a:pt x="129" y="210"/>
                      <a:pt x="130" y="209"/>
                    </a:cubicBezTo>
                    <a:cubicBezTo>
                      <a:pt x="130" y="209"/>
                      <a:pt x="130" y="209"/>
                      <a:pt x="130" y="209"/>
                    </a:cubicBezTo>
                    <a:cubicBezTo>
                      <a:pt x="128" y="211"/>
                      <a:pt x="126" y="211"/>
                      <a:pt x="123" y="211"/>
                    </a:cubicBezTo>
                    <a:cubicBezTo>
                      <a:pt x="123" y="210"/>
                      <a:pt x="123" y="208"/>
                      <a:pt x="123" y="206"/>
                    </a:cubicBezTo>
                    <a:cubicBezTo>
                      <a:pt x="124" y="206"/>
                      <a:pt x="125" y="206"/>
                      <a:pt x="126" y="206"/>
                    </a:cubicBezTo>
                    <a:cubicBezTo>
                      <a:pt x="128" y="206"/>
                      <a:pt x="130" y="205"/>
                      <a:pt x="132" y="204"/>
                    </a:cubicBezTo>
                    <a:cubicBezTo>
                      <a:pt x="132" y="204"/>
                      <a:pt x="132" y="204"/>
                      <a:pt x="132" y="204"/>
                    </a:cubicBezTo>
                    <a:cubicBezTo>
                      <a:pt x="130" y="205"/>
                      <a:pt x="128" y="205"/>
                      <a:pt x="125" y="205"/>
                    </a:cubicBezTo>
                    <a:cubicBezTo>
                      <a:pt x="125" y="205"/>
                      <a:pt x="124" y="205"/>
                      <a:pt x="123" y="205"/>
                    </a:cubicBezTo>
                    <a:cubicBezTo>
                      <a:pt x="123" y="201"/>
                      <a:pt x="123" y="198"/>
                      <a:pt x="124" y="195"/>
                    </a:cubicBezTo>
                    <a:cubicBezTo>
                      <a:pt x="126" y="194"/>
                      <a:pt x="128" y="194"/>
                      <a:pt x="130" y="194"/>
                    </a:cubicBezTo>
                    <a:cubicBezTo>
                      <a:pt x="131" y="194"/>
                      <a:pt x="131" y="192"/>
                      <a:pt x="130" y="192"/>
                    </a:cubicBezTo>
                    <a:cubicBezTo>
                      <a:pt x="128" y="192"/>
                      <a:pt x="126" y="191"/>
                      <a:pt x="124" y="191"/>
                    </a:cubicBezTo>
                    <a:cubicBezTo>
                      <a:pt x="124" y="191"/>
                      <a:pt x="124" y="190"/>
                      <a:pt x="124" y="189"/>
                    </a:cubicBezTo>
                    <a:cubicBezTo>
                      <a:pt x="126" y="188"/>
                      <a:pt x="129" y="187"/>
                      <a:pt x="132" y="186"/>
                    </a:cubicBezTo>
                    <a:cubicBezTo>
                      <a:pt x="132" y="186"/>
                      <a:pt x="132" y="186"/>
                      <a:pt x="132" y="186"/>
                    </a:cubicBezTo>
                    <a:cubicBezTo>
                      <a:pt x="129" y="185"/>
                      <a:pt x="126" y="186"/>
                      <a:pt x="124" y="187"/>
                    </a:cubicBezTo>
                    <a:cubicBezTo>
                      <a:pt x="124" y="182"/>
                      <a:pt x="124" y="177"/>
                      <a:pt x="124" y="172"/>
                    </a:cubicBezTo>
                    <a:cubicBezTo>
                      <a:pt x="124" y="172"/>
                      <a:pt x="125" y="172"/>
                      <a:pt x="126" y="172"/>
                    </a:cubicBezTo>
                    <a:cubicBezTo>
                      <a:pt x="127" y="172"/>
                      <a:pt x="129" y="172"/>
                      <a:pt x="130" y="173"/>
                    </a:cubicBezTo>
                    <a:cubicBezTo>
                      <a:pt x="130" y="174"/>
                      <a:pt x="131" y="173"/>
                      <a:pt x="130" y="173"/>
                    </a:cubicBezTo>
                    <a:cubicBezTo>
                      <a:pt x="129" y="171"/>
                      <a:pt x="126" y="170"/>
                      <a:pt x="124" y="170"/>
                    </a:cubicBezTo>
                    <a:cubicBezTo>
                      <a:pt x="124" y="170"/>
                      <a:pt x="124" y="169"/>
                      <a:pt x="124" y="169"/>
                    </a:cubicBezTo>
                    <a:cubicBezTo>
                      <a:pt x="127" y="169"/>
                      <a:pt x="130" y="168"/>
                      <a:pt x="134" y="168"/>
                    </a:cubicBezTo>
                    <a:cubicBezTo>
                      <a:pt x="134" y="168"/>
                      <a:pt x="134" y="167"/>
                      <a:pt x="134" y="167"/>
                    </a:cubicBezTo>
                    <a:cubicBezTo>
                      <a:pt x="131" y="166"/>
                      <a:pt x="127" y="166"/>
                      <a:pt x="124" y="168"/>
                    </a:cubicBezTo>
                    <a:cubicBezTo>
                      <a:pt x="124" y="165"/>
                      <a:pt x="124" y="163"/>
                      <a:pt x="124" y="161"/>
                    </a:cubicBezTo>
                    <a:cubicBezTo>
                      <a:pt x="125" y="161"/>
                      <a:pt x="127" y="160"/>
                      <a:pt x="129" y="159"/>
                    </a:cubicBezTo>
                    <a:cubicBezTo>
                      <a:pt x="131" y="158"/>
                      <a:pt x="133" y="158"/>
                      <a:pt x="136" y="157"/>
                    </a:cubicBezTo>
                    <a:cubicBezTo>
                      <a:pt x="136" y="157"/>
                      <a:pt x="136" y="157"/>
                      <a:pt x="136" y="157"/>
                    </a:cubicBezTo>
                    <a:cubicBezTo>
                      <a:pt x="132" y="157"/>
                      <a:pt x="127" y="157"/>
                      <a:pt x="124" y="159"/>
                    </a:cubicBezTo>
                    <a:cubicBezTo>
                      <a:pt x="123" y="158"/>
                      <a:pt x="123" y="156"/>
                      <a:pt x="123" y="154"/>
                    </a:cubicBezTo>
                    <a:cubicBezTo>
                      <a:pt x="124" y="154"/>
                      <a:pt x="124" y="154"/>
                      <a:pt x="125" y="154"/>
                    </a:cubicBezTo>
                    <a:cubicBezTo>
                      <a:pt x="127" y="154"/>
                      <a:pt x="129" y="154"/>
                      <a:pt x="130" y="155"/>
                    </a:cubicBezTo>
                    <a:cubicBezTo>
                      <a:pt x="130" y="155"/>
                      <a:pt x="130" y="155"/>
                      <a:pt x="130" y="155"/>
                    </a:cubicBezTo>
                    <a:cubicBezTo>
                      <a:pt x="129" y="153"/>
                      <a:pt x="126" y="152"/>
                      <a:pt x="123" y="152"/>
                    </a:cubicBezTo>
                    <a:cubicBezTo>
                      <a:pt x="123" y="151"/>
                      <a:pt x="123" y="150"/>
                      <a:pt x="123" y="149"/>
                    </a:cubicBezTo>
                    <a:cubicBezTo>
                      <a:pt x="125" y="149"/>
                      <a:pt x="126" y="149"/>
                      <a:pt x="128" y="149"/>
                    </a:cubicBezTo>
                    <a:cubicBezTo>
                      <a:pt x="131" y="149"/>
                      <a:pt x="134" y="148"/>
                      <a:pt x="136" y="148"/>
                    </a:cubicBezTo>
                    <a:cubicBezTo>
                      <a:pt x="137" y="148"/>
                      <a:pt x="137" y="147"/>
                      <a:pt x="136" y="147"/>
                    </a:cubicBezTo>
                    <a:cubicBezTo>
                      <a:pt x="134" y="147"/>
                      <a:pt x="132" y="147"/>
                      <a:pt x="129" y="147"/>
                    </a:cubicBezTo>
                    <a:cubicBezTo>
                      <a:pt x="127" y="147"/>
                      <a:pt x="125" y="146"/>
                      <a:pt x="123" y="147"/>
                    </a:cubicBezTo>
                    <a:cubicBezTo>
                      <a:pt x="123" y="146"/>
                      <a:pt x="123" y="145"/>
                      <a:pt x="123" y="144"/>
                    </a:cubicBezTo>
                    <a:cubicBezTo>
                      <a:pt x="123" y="144"/>
                      <a:pt x="124" y="144"/>
                      <a:pt x="124" y="144"/>
                    </a:cubicBezTo>
                    <a:cubicBezTo>
                      <a:pt x="125" y="144"/>
                      <a:pt x="127" y="144"/>
                      <a:pt x="128" y="145"/>
                    </a:cubicBezTo>
                    <a:cubicBezTo>
                      <a:pt x="129" y="145"/>
                      <a:pt x="130" y="144"/>
                      <a:pt x="129" y="143"/>
                    </a:cubicBezTo>
                    <a:cubicBezTo>
                      <a:pt x="128" y="143"/>
                      <a:pt x="126" y="142"/>
                      <a:pt x="125" y="142"/>
                    </a:cubicBezTo>
                    <a:cubicBezTo>
                      <a:pt x="124" y="142"/>
                      <a:pt x="124" y="141"/>
                      <a:pt x="123" y="141"/>
                    </a:cubicBezTo>
                    <a:cubicBezTo>
                      <a:pt x="123" y="141"/>
                      <a:pt x="123" y="140"/>
                      <a:pt x="123" y="140"/>
                    </a:cubicBezTo>
                    <a:cubicBezTo>
                      <a:pt x="128" y="140"/>
                      <a:pt x="128" y="140"/>
                      <a:pt x="128" y="140"/>
                    </a:cubicBezTo>
                    <a:cubicBezTo>
                      <a:pt x="129" y="139"/>
                      <a:pt x="129" y="138"/>
                      <a:pt x="128" y="138"/>
                    </a:cubicBezTo>
                    <a:cubicBezTo>
                      <a:pt x="123" y="137"/>
                      <a:pt x="123" y="137"/>
                      <a:pt x="123" y="137"/>
                    </a:cubicBezTo>
                    <a:cubicBezTo>
                      <a:pt x="123" y="136"/>
                      <a:pt x="122" y="135"/>
                      <a:pt x="122" y="134"/>
                    </a:cubicBezTo>
                    <a:cubicBezTo>
                      <a:pt x="124" y="134"/>
                      <a:pt x="125" y="133"/>
                      <a:pt x="127" y="132"/>
                    </a:cubicBezTo>
                    <a:cubicBezTo>
                      <a:pt x="130" y="132"/>
                      <a:pt x="133" y="131"/>
                      <a:pt x="136" y="132"/>
                    </a:cubicBezTo>
                    <a:cubicBezTo>
                      <a:pt x="136" y="132"/>
                      <a:pt x="136" y="131"/>
                      <a:pt x="136" y="131"/>
                    </a:cubicBezTo>
                    <a:cubicBezTo>
                      <a:pt x="132" y="131"/>
                      <a:pt x="126" y="130"/>
                      <a:pt x="122" y="132"/>
                    </a:cubicBezTo>
                    <a:cubicBezTo>
                      <a:pt x="122" y="130"/>
                      <a:pt x="122" y="129"/>
                      <a:pt x="122" y="127"/>
                    </a:cubicBezTo>
                    <a:cubicBezTo>
                      <a:pt x="122" y="127"/>
                      <a:pt x="122" y="128"/>
                      <a:pt x="122" y="128"/>
                    </a:cubicBezTo>
                    <a:cubicBezTo>
                      <a:pt x="125" y="128"/>
                      <a:pt x="129" y="128"/>
                      <a:pt x="132" y="128"/>
                    </a:cubicBezTo>
                    <a:cubicBezTo>
                      <a:pt x="133" y="129"/>
                      <a:pt x="133" y="128"/>
                      <a:pt x="132" y="127"/>
                    </a:cubicBezTo>
                    <a:cubicBezTo>
                      <a:pt x="129" y="126"/>
                      <a:pt x="126" y="125"/>
                      <a:pt x="123" y="124"/>
                    </a:cubicBezTo>
                    <a:cubicBezTo>
                      <a:pt x="123" y="124"/>
                      <a:pt x="122" y="124"/>
                      <a:pt x="121" y="123"/>
                    </a:cubicBezTo>
                    <a:cubicBezTo>
                      <a:pt x="121" y="123"/>
                      <a:pt x="121" y="122"/>
                      <a:pt x="121" y="122"/>
                    </a:cubicBezTo>
                    <a:cubicBezTo>
                      <a:pt x="127" y="122"/>
                      <a:pt x="133" y="121"/>
                      <a:pt x="139" y="121"/>
                    </a:cubicBezTo>
                    <a:cubicBezTo>
                      <a:pt x="139" y="121"/>
                      <a:pt x="139" y="121"/>
                      <a:pt x="139" y="121"/>
                    </a:cubicBezTo>
                    <a:cubicBezTo>
                      <a:pt x="133" y="120"/>
                      <a:pt x="127" y="120"/>
                      <a:pt x="121" y="120"/>
                    </a:cubicBezTo>
                    <a:cubicBezTo>
                      <a:pt x="121" y="118"/>
                      <a:pt x="120" y="117"/>
                      <a:pt x="120" y="115"/>
                    </a:cubicBezTo>
                    <a:cubicBezTo>
                      <a:pt x="123" y="116"/>
                      <a:pt x="126" y="115"/>
                      <a:pt x="128" y="114"/>
                    </a:cubicBezTo>
                    <a:cubicBezTo>
                      <a:pt x="129" y="114"/>
                      <a:pt x="129" y="113"/>
                      <a:pt x="128" y="113"/>
                    </a:cubicBezTo>
                    <a:cubicBezTo>
                      <a:pt x="125" y="114"/>
                      <a:pt x="123" y="114"/>
                      <a:pt x="120" y="114"/>
                    </a:cubicBezTo>
                    <a:cubicBezTo>
                      <a:pt x="120" y="113"/>
                      <a:pt x="120" y="112"/>
                      <a:pt x="120" y="111"/>
                    </a:cubicBezTo>
                    <a:close/>
                    <a:moveTo>
                      <a:pt x="171" y="430"/>
                    </a:moveTo>
                    <a:cubicBezTo>
                      <a:pt x="172" y="452"/>
                      <a:pt x="175" y="486"/>
                      <a:pt x="159" y="504"/>
                    </a:cubicBezTo>
                    <a:cubicBezTo>
                      <a:pt x="156" y="501"/>
                      <a:pt x="152" y="497"/>
                      <a:pt x="150" y="493"/>
                    </a:cubicBezTo>
                    <a:cubicBezTo>
                      <a:pt x="149" y="491"/>
                      <a:pt x="146" y="492"/>
                      <a:pt x="147" y="494"/>
                    </a:cubicBezTo>
                    <a:cubicBezTo>
                      <a:pt x="147" y="498"/>
                      <a:pt x="149" y="501"/>
                      <a:pt x="150" y="504"/>
                    </a:cubicBezTo>
                    <a:cubicBezTo>
                      <a:pt x="143" y="504"/>
                      <a:pt x="137" y="504"/>
                      <a:pt x="132" y="496"/>
                    </a:cubicBezTo>
                    <a:cubicBezTo>
                      <a:pt x="126" y="487"/>
                      <a:pt x="124" y="474"/>
                      <a:pt x="122" y="463"/>
                    </a:cubicBezTo>
                    <a:cubicBezTo>
                      <a:pt x="118" y="433"/>
                      <a:pt x="119" y="403"/>
                      <a:pt x="119" y="373"/>
                    </a:cubicBezTo>
                    <a:cubicBezTo>
                      <a:pt x="120" y="341"/>
                      <a:pt x="121" y="310"/>
                      <a:pt x="122" y="278"/>
                    </a:cubicBezTo>
                    <a:cubicBezTo>
                      <a:pt x="122" y="260"/>
                      <a:pt x="123" y="242"/>
                      <a:pt x="123" y="223"/>
                    </a:cubicBezTo>
                    <a:cubicBezTo>
                      <a:pt x="123" y="223"/>
                      <a:pt x="123" y="223"/>
                      <a:pt x="123" y="223"/>
                    </a:cubicBezTo>
                    <a:cubicBezTo>
                      <a:pt x="124" y="223"/>
                      <a:pt x="124" y="223"/>
                      <a:pt x="125" y="223"/>
                    </a:cubicBezTo>
                    <a:cubicBezTo>
                      <a:pt x="136" y="226"/>
                      <a:pt x="150" y="230"/>
                      <a:pt x="160" y="225"/>
                    </a:cubicBezTo>
                    <a:cubicBezTo>
                      <a:pt x="158" y="249"/>
                      <a:pt x="156" y="273"/>
                      <a:pt x="156" y="298"/>
                    </a:cubicBezTo>
                    <a:cubicBezTo>
                      <a:pt x="157" y="310"/>
                      <a:pt x="159" y="322"/>
                      <a:pt x="160" y="334"/>
                    </a:cubicBezTo>
                    <a:cubicBezTo>
                      <a:pt x="165" y="366"/>
                      <a:pt x="169" y="398"/>
                      <a:pt x="171" y="430"/>
                    </a:cubicBezTo>
                    <a:close/>
                    <a:moveTo>
                      <a:pt x="259" y="81"/>
                    </a:moveTo>
                    <a:cubicBezTo>
                      <a:pt x="258" y="96"/>
                      <a:pt x="254" y="123"/>
                      <a:pt x="239" y="126"/>
                    </a:cubicBezTo>
                    <a:cubicBezTo>
                      <a:pt x="239" y="126"/>
                      <a:pt x="238" y="126"/>
                      <a:pt x="238" y="126"/>
                    </a:cubicBezTo>
                    <a:cubicBezTo>
                      <a:pt x="237" y="126"/>
                      <a:pt x="237" y="126"/>
                      <a:pt x="237" y="125"/>
                    </a:cubicBezTo>
                    <a:cubicBezTo>
                      <a:pt x="236" y="125"/>
                      <a:pt x="236" y="125"/>
                      <a:pt x="236" y="125"/>
                    </a:cubicBezTo>
                    <a:cubicBezTo>
                      <a:pt x="236" y="125"/>
                      <a:pt x="236" y="124"/>
                      <a:pt x="235" y="124"/>
                    </a:cubicBezTo>
                    <a:cubicBezTo>
                      <a:pt x="237" y="122"/>
                      <a:pt x="237" y="121"/>
                      <a:pt x="238" y="119"/>
                    </a:cubicBezTo>
                    <a:cubicBezTo>
                      <a:pt x="239" y="119"/>
                      <a:pt x="239" y="118"/>
                      <a:pt x="239" y="118"/>
                    </a:cubicBezTo>
                    <a:cubicBezTo>
                      <a:pt x="239" y="118"/>
                      <a:pt x="239" y="118"/>
                      <a:pt x="239" y="117"/>
                    </a:cubicBezTo>
                    <a:cubicBezTo>
                      <a:pt x="239" y="118"/>
                      <a:pt x="240" y="117"/>
                      <a:pt x="240" y="117"/>
                    </a:cubicBezTo>
                    <a:cubicBezTo>
                      <a:pt x="240" y="116"/>
                      <a:pt x="240" y="116"/>
                      <a:pt x="240" y="115"/>
                    </a:cubicBezTo>
                    <a:cubicBezTo>
                      <a:pt x="241" y="112"/>
                      <a:pt x="242" y="110"/>
                      <a:pt x="242" y="107"/>
                    </a:cubicBezTo>
                    <a:cubicBezTo>
                      <a:pt x="243" y="103"/>
                      <a:pt x="243" y="99"/>
                      <a:pt x="243" y="95"/>
                    </a:cubicBezTo>
                    <a:cubicBezTo>
                      <a:pt x="242" y="88"/>
                      <a:pt x="240" y="80"/>
                      <a:pt x="236" y="74"/>
                    </a:cubicBezTo>
                    <a:cubicBezTo>
                      <a:pt x="235" y="72"/>
                      <a:pt x="234" y="70"/>
                      <a:pt x="232" y="69"/>
                    </a:cubicBezTo>
                    <a:cubicBezTo>
                      <a:pt x="232" y="69"/>
                      <a:pt x="232" y="68"/>
                      <a:pt x="233" y="68"/>
                    </a:cubicBezTo>
                    <a:cubicBezTo>
                      <a:pt x="233" y="68"/>
                      <a:pt x="232" y="68"/>
                      <a:pt x="232" y="68"/>
                    </a:cubicBezTo>
                    <a:cubicBezTo>
                      <a:pt x="232" y="68"/>
                      <a:pt x="232" y="68"/>
                      <a:pt x="232" y="68"/>
                    </a:cubicBezTo>
                    <a:cubicBezTo>
                      <a:pt x="231" y="67"/>
                      <a:pt x="230" y="66"/>
                      <a:pt x="229" y="65"/>
                    </a:cubicBezTo>
                    <a:cubicBezTo>
                      <a:pt x="229" y="63"/>
                      <a:pt x="229" y="61"/>
                      <a:pt x="229" y="59"/>
                    </a:cubicBezTo>
                    <a:cubicBezTo>
                      <a:pt x="229" y="59"/>
                      <a:pt x="229" y="59"/>
                      <a:pt x="229" y="59"/>
                    </a:cubicBezTo>
                    <a:cubicBezTo>
                      <a:pt x="229" y="61"/>
                      <a:pt x="228" y="63"/>
                      <a:pt x="228" y="64"/>
                    </a:cubicBezTo>
                    <a:cubicBezTo>
                      <a:pt x="227" y="63"/>
                      <a:pt x="225" y="62"/>
                      <a:pt x="224" y="60"/>
                    </a:cubicBezTo>
                    <a:cubicBezTo>
                      <a:pt x="223" y="58"/>
                      <a:pt x="222" y="55"/>
                      <a:pt x="222" y="52"/>
                    </a:cubicBezTo>
                    <a:cubicBezTo>
                      <a:pt x="222" y="51"/>
                      <a:pt x="221" y="51"/>
                      <a:pt x="221" y="52"/>
                    </a:cubicBezTo>
                    <a:cubicBezTo>
                      <a:pt x="221" y="54"/>
                      <a:pt x="222" y="57"/>
                      <a:pt x="222" y="59"/>
                    </a:cubicBezTo>
                    <a:cubicBezTo>
                      <a:pt x="220" y="58"/>
                      <a:pt x="218" y="56"/>
                      <a:pt x="216" y="55"/>
                    </a:cubicBezTo>
                    <a:cubicBezTo>
                      <a:pt x="216" y="55"/>
                      <a:pt x="216" y="55"/>
                      <a:pt x="216" y="55"/>
                    </a:cubicBezTo>
                    <a:cubicBezTo>
                      <a:pt x="215" y="52"/>
                      <a:pt x="214" y="49"/>
                      <a:pt x="215" y="47"/>
                    </a:cubicBezTo>
                    <a:cubicBezTo>
                      <a:pt x="215" y="46"/>
                      <a:pt x="214" y="46"/>
                      <a:pt x="214" y="47"/>
                    </a:cubicBezTo>
                    <a:cubicBezTo>
                      <a:pt x="213" y="49"/>
                      <a:pt x="214" y="52"/>
                      <a:pt x="215" y="55"/>
                    </a:cubicBezTo>
                    <a:cubicBezTo>
                      <a:pt x="212" y="54"/>
                      <a:pt x="210" y="53"/>
                      <a:pt x="207" y="52"/>
                    </a:cubicBezTo>
                    <a:cubicBezTo>
                      <a:pt x="207" y="52"/>
                      <a:pt x="207" y="52"/>
                      <a:pt x="207" y="52"/>
                    </a:cubicBezTo>
                    <a:cubicBezTo>
                      <a:pt x="206" y="49"/>
                      <a:pt x="205" y="46"/>
                      <a:pt x="206" y="43"/>
                    </a:cubicBezTo>
                    <a:cubicBezTo>
                      <a:pt x="206" y="43"/>
                      <a:pt x="205" y="42"/>
                      <a:pt x="205" y="43"/>
                    </a:cubicBezTo>
                    <a:cubicBezTo>
                      <a:pt x="204" y="46"/>
                      <a:pt x="205" y="49"/>
                      <a:pt x="206" y="52"/>
                    </a:cubicBezTo>
                    <a:cubicBezTo>
                      <a:pt x="205" y="52"/>
                      <a:pt x="205" y="52"/>
                      <a:pt x="205" y="52"/>
                    </a:cubicBezTo>
                    <a:cubicBezTo>
                      <a:pt x="202" y="51"/>
                      <a:pt x="200" y="51"/>
                      <a:pt x="197" y="51"/>
                    </a:cubicBezTo>
                    <a:cubicBezTo>
                      <a:pt x="197" y="48"/>
                      <a:pt x="197" y="46"/>
                      <a:pt x="197" y="43"/>
                    </a:cubicBezTo>
                    <a:cubicBezTo>
                      <a:pt x="197" y="43"/>
                      <a:pt x="196" y="43"/>
                      <a:pt x="196" y="43"/>
                    </a:cubicBezTo>
                    <a:cubicBezTo>
                      <a:pt x="196" y="46"/>
                      <a:pt x="196" y="48"/>
                      <a:pt x="196" y="51"/>
                    </a:cubicBezTo>
                    <a:cubicBezTo>
                      <a:pt x="193" y="51"/>
                      <a:pt x="191" y="52"/>
                      <a:pt x="188" y="53"/>
                    </a:cubicBezTo>
                    <a:cubicBezTo>
                      <a:pt x="188" y="41"/>
                      <a:pt x="188" y="41"/>
                      <a:pt x="188" y="41"/>
                    </a:cubicBezTo>
                    <a:cubicBezTo>
                      <a:pt x="188" y="41"/>
                      <a:pt x="187" y="41"/>
                      <a:pt x="187" y="41"/>
                    </a:cubicBezTo>
                    <a:cubicBezTo>
                      <a:pt x="187" y="54"/>
                      <a:pt x="187" y="54"/>
                      <a:pt x="187" y="54"/>
                    </a:cubicBezTo>
                    <a:cubicBezTo>
                      <a:pt x="185" y="55"/>
                      <a:pt x="183" y="56"/>
                      <a:pt x="181" y="57"/>
                    </a:cubicBezTo>
                    <a:cubicBezTo>
                      <a:pt x="182" y="52"/>
                      <a:pt x="182" y="46"/>
                      <a:pt x="181" y="41"/>
                    </a:cubicBezTo>
                    <a:cubicBezTo>
                      <a:pt x="181" y="41"/>
                      <a:pt x="180" y="41"/>
                      <a:pt x="180" y="41"/>
                    </a:cubicBezTo>
                    <a:cubicBezTo>
                      <a:pt x="180" y="48"/>
                      <a:pt x="179" y="54"/>
                      <a:pt x="177" y="61"/>
                    </a:cubicBezTo>
                    <a:cubicBezTo>
                      <a:pt x="175" y="63"/>
                      <a:pt x="174" y="64"/>
                      <a:pt x="173" y="66"/>
                    </a:cubicBezTo>
                    <a:cubicBezTo>
                      <a:pt x="172" y="67"/>
                      <a:pt x="171" y="68"/>
                      <a:pt x="171" y="70"/>
                    </a:cubicBezTo>
                    <a:cubicBezTo>
                      <a:pt x="171" y="64"/>
                      <a:pt x="172" y="58"/>
                      <a:pt x="172" y="52"/>
                    </a:cubicBezTo>
                    <a:cubicBezTo>
                      <a:pt x="172" y="52"/>
                      <a:pt x="171" y="52"/>
                      <a:pt x="171" y="52"/>
                    </a:cubicBezTo>
                    <a:cubicBezTo>
                      <a:pt x="171" y="60"/>
                      <a:pt x="170" y="67"/>
                      <a:pt x="169" y="75"/>
                    </a:cubicBezTo>
                    <a:cubicBezTo>
                      <a:pt x="167" y="80"/>
                      <a:pt x="166" y="86"/>
                      <a:pt x="166" y="91"/>
                    </a:cubicBezTo>
                    <a:cubicBezTo>
                      <a:pt x="166" y="94"/>
                      <a:pt x="166" y="98"/>
                      <a:pt x="164" y="100"/>
                    </a:cubicBezTo>
                    <a:cubicBezTo>
                      <a:pt x="164" y="100"/>
                      <a:pt x="164" y="99"/>
                      <a:pt x="164" y="99"/>
                    </a:cubicBezTo>
                    <a:cubicBezTo>
                      <a:pt x="164" y="87"/>
                      <a:pt x="163" y="75"/>
                      <a:pt x="164" y="63"/>
                    </a:cubicBezTo>
                    <a:cubicBezTo>
                      <a:pt x="165" y="63"/>
                      <a:pt x="164" y="63"/>
                      <a:pt x="164" y="63"/>
                    </a:cubicBezTo>
                    <a:cubicBezTo>
                      <a:pt x="162" y="75"/>
                      <a:pt x="161" y="87"/>
                      <a:pt x="161" y="99"/>
                    </a:cubicBezTo>
                    <a:cubicBezTo>
                      <a:pt x="161" y="100"/>
                      <a:pt x="162" y="101"/>
                      <a:pt x="163" y="100"/>
                    </a:cubicBezTo>
                    <a:cubicBezTo>
                      <a:pt x="159" y="103"/>
                      <a:pt x="153" y="104"/>
                      <a:pt x="149" y="105"/>
                    </a:cubicBezTo>
                    <a:cubicBezTo>
                      <a:pt x="145" y="105"/>
                      <a:pt x="142" y="105"/>
                      <a:pt x="138" y="105"/>
                    </a:cubicBezTo>
                    <a:cubicBezTo>
                      <a:pt x="140" y="97"/>
                      <a:pt x="138" y="87"/>
                      <a:pt x="138" y="78"/>
                    </a:cubicBezTo>
                    <a:cubicBezTo>
                      <a:pt x="138" y="77"/>
                      <a:pt x="137" y="77"/>
                      <a:pt x="137" y="78"/>
                    </a:cubicBezTo>
                    <a:cubicBezTo>
                      <a:pt x="137" y="87"/>
                      <a:pt x="137" y="96"/>
                      <a:pt x="137" y="105"/>
                    </a:cubicBezTo>
                    <a:cubicBezTo>
                      <a:pt x="133" y="105"/>
                      <a:pt x="130" y="105"/>
                      <a:pt x="126" y="105"/>
                    </a:cubicBezTo>
                    <a:cubicBezTo>
                      <a:pt x="124" y="105"/>
                      <a:pt x="122" y="104"/>
                      <a:pt x="119" y="104"/>
                    </a:cubicBezTo>
                    <a:cubicBezTo>
                      <a:pt x="116" y="92"/>
                      <a:pt x="119" y="79"/>
                      <a:pt x="121" y="66"/>
                    </a:cubicBezTo>
                    <a:cubicBezTo>
                      <a:pt x="121" y="66"/>
                      <a:pt x="121" y="66"/>
                      <a:pt x="121" y="66"/>
                    </a:cubicBezTo>
                    <a:cubicBezTo>
                      <a:pt x="118" y="78"/>
                      <a:pt x="114" y="92"/>
                      <a:pt x="117" y="104"/>
                    </a:cubicBezTo>
                    <a:cubicBezTo>
                      <a:pt x="115" y="104"/>
                      <a:pt x="113" y="103"/>
                      <a:pt x="111" y="103"/>
                    </a:cubicBezTo>
                    <a:cubicBezTo>
                      <a:pt x="110" y="100"/>
                      <a:pt x="109" y="96"/>
                      <a:pt x="109" y="93"/>
                    </a:cubicBezTo>
                    <a:cubicBezTo>
                      <a:pt x="108" y="88"/>
                      <a:pt x="109" y="83"/>
                      <a:pt x="111" y="79"/>
                    </a:cubicBezTo>
                    <a:cubicBezTo>
                      <a:pt x="111" y="79"/>
                      <a:pt x="110" y="79"/>
                      <a:pt x="110" y="79"/>
                    </a:cubicBezTo>
                    <a:cubicBezTo>
                      <a:pt x="108" y="86"/>
                      <a:pt x="105" y="97"/>
                      <a:pt x="109" y="103"/>
                    </a:cubicBezTo>
                    <a:cubicBezTo>
                      <a:pt x="107" y="103"/>
                      <a:pt x="105" y="104"/>
                      <a:pt x="103" y="104"/>
                    </a:cubicBezTo>
                    <a:cubicBezTo>
                      <a:pt x="103" y="93"/>
                      <a:pt x="100" y="79"/>
                      <a:pt x="105" y="68"/>
                    </a:cubicBezTo>
                    <a:cubicBezTo>
                      <a:pt x="105" y="68"/>
                      <a:pt x="105" y="68"/>
                      <a:pt x="105" y="68"/>
                    </a:cubicBezTo>
                    <a:cubicBezTo>
                      <a:pt x="102" y="76"/>
                      <a:pt x="101" y="84"/>
                      <a:pt x="100" y="92"/>
                    </a:cubicBezTo>
                    <a:cubicBezTo>
                      <a:pt x="99" y="90"/>
                      <a:pt x="98" y="88"/>
                      <a:pt x="98" y="86"/>
                    </a:cubicBezTo>
                    <a:cubicBezTo>
                      <a:pt x="97" y="85"/>
                      <a:pt x="96" y="84"/>
                      <a:pt x="95" y="83"/>
                    </a:cubicBezTo>
                    <a:cubicBezTo>
                      <a:pt x="95" y="81"/>
                      <a:pt x="95" y="80"/>
                      <a:pt x="95" y="78"/>
                    </a:cubicBezTo>
                    <a:cubicBezTo>
                      <a:pt x="95" y="73"/>
                      <a:pt x="95" y="68"/>
                      <a:pt x="95" y="63"/>
                    </a:cubicBezTo>
                    <a:cubicBezTo>
                      <a:pt x="95" y="62"/>
                      <a:pt x="94" y="62"/>
                      <a:pt x="94" y="63"/>
                    </a:cubicBezTo>
                    <a:cubicBezTo>
                      <a:pt x="94" y="67"/>
                      <a:pt x="92" y="74"/>
                      <a:pt x="92" y="79"/>
                    </a:cubicBezTo>
                    <a:cubicBezTo>
                      <a:pt x="92" y="79"/>
                      <a:pt x="91" y="78"/>
                      <a:pt x="90" y="77"/>
                    </a:cubicBezTo>
                    <a:cubicBezTo>
                      <a:pt x="91" y="75"/>
                      <a:pt x="90" y="72"/>
                      <a:pt x="90" y="69"/>
                    </a:cubicBezTo>
                    <a:cubicBezTo>
                      <a:pt x="90" y="65"/>
                      <a:pt x="89" y="61"/>
                      <a:pt x="87" y="57"/>
                    </a:cubicBezTo>
                    <a:cubicBezTo>
                      <a:pt x="87" y="57"/>
                      <a:pt x="87" y="57"/>
                      <a:pt x="87" y="57"/>
                    </a:cubicBezTo>
                    <a:cubicBezTo>
                      <a:pt x="88" y="62"/>
                      <a:pt x="88" y="66"/>
                      <a:pt x="88" y="71"/>
                    </a:cubicBezTo>
                    <a:cubicBezTo>
                      <a:pt x="88" y="72"/>
                      <a:pt x="88" y="74"/>
                      <a:pt x="88" y="75"/>
                    </a:cubicBezTo>
                    <a:cubicBezTo>
                      <a:pt x="86" y="74"/>
                      <a:pt x="83" y="73"/>
                      <a:pt x="81" y="72"/>
                    </a:cubicBezTo>
                    <a:cubicBezTo>
                      <a:pt x="81" y="71"/>
                      <a:pt x="81" y="70"/>
                      <a:pt x="81" y="69"/>
                    </a:cubicBezTo>
                    <a:cubicBezTo>
                      <a:pt x="81" y="59"/>
                      <a:pt x="81" y="59"/>
                      <a:pt x="81" y="59"/>
                    </a:cubicBezTo>
                    <a:cubicBezTo>
                      <a:pt x="81" y="58"/>
                      <a:pt x="79" y="58"/>
                      <a:pt x="79" y="59"/>
                    </a:cubicBezTo>
                    <a:cubicBezTo>
                      <a:pt x="79" y="62"/>
                      <a:pt x="79" y="65"/>
                      <a:pt x="79" y="68"/>
                    </a:cubicBezTo>
                    <a:cubicBezTo>
                      <a:pt x="79" y="69"/>
                      <a:pt x="79" y="70"/>
                      <a:pt x="79" y="71"/>
                    </a:cubicBezTo>
                    <a:cubicBezTo>
                      <a:pt x="77" y="71"/>
                      <a:pt x="76" y="71"/>
                      <a:pt x="75" y="70"/>
                    </a:cubicBezTo>
                    <a:cubicBezTo>
                      <a:pt x="73" y="70"/>
                      <a:pt x="72" y="70"/>
                      <a:pt x="70" y="70"/>
                    </a:cubicBezTo>
                    <a:cubicBezTo>
                      <a:pt x="70" y="67"/>
                      <a:pt x="71" y="63"/>
                      <a:pt x="71" y="59"/>
                    </a:cubicBezTo>
                    <a:cubicBezTo>
                      <a:pt x="71" y="59"/>
                      <a:pt x="71" y="59"/>
                      <a:pt x="71" y="59"/>
                    </a:cubicBezTo>
                    <a:cubicBezTo>
                      <a:pt x="70" y="63"/>
                      <a:pt x="70" y="67"/>
                      <a:pt x="69" y="71"/>
                    </a:cubicBezTo>
                    <a:cubicBezTo>
                      <a:pt x="67" y="71"/>
                      <a:pt x="65" y="71"/>
                      <a:pt x="63" y="72"/>
                    </a:cubicBezTo>
                    <a:cubicBezTo>
                      <a:pt x="62" y="57"/>
                      <a:pt x="62" y="57"/>
                      <a:pt x="62" y="57"/>
                    </a:cubicBezTo>
                    <a:cubicBezTo>
                      <a:pt x="62" y="57"/>
                      <a:pt x="62" y="57"/>
                      <a:pt x="62" y="57"/>
                    </a:cubicBezTo>
                    <a:cubicBezTo>
                      <a:pt x="61" y="72"/>
                      <a:pt x="61" y="72"/>
                      <a:pt x="61" y="72"/>
                    </a:cubicBezTo>
                    <a:cubicBezTo>
                      <a:pt x="61" y="72"/>
                      <a:pt x="61" y="72"/>
                      <a:pt x="61" y="72"/>
                    </a:cubicBezTo>
                    <a:cubicBezTo>
                      <a:pt x="57" y="74"/>
                      <a:pt x="54" y="76"/>
                      <a:pt x="51" y="80"/>
                    </a:cubicBezTo>
                    <a:cubicBezTo>
                      <a:pt x="51" y="81"/>
                      <a:pt x="51" y="81"/>
                      <a:pt x="51" y="81"/>
                    </a:cubicBezTo>
                    <a:cubicBezTo>
                      <a:pt x="51" y="73"/>
                      <a:pt x="48" y="65"/>
                      <a:pt x="52" y="58"/>
                    </a:cubicBezTo>
                    <a:cubicBezTo>
                      <a:pt x="52" y="57"/>
                      <a:pt x="51" y="57"/>
                      <a:pt x="51" y="57"/>
                    </a:cubicBezTo>
                    <a:cubicBezTo>
                      <a:pt x="47" y="65"/>
                      <a:pt x="47" y="75"/>
                      <a:pt x="48" y="83"/>
                    </a:cubicBezTo>
                    <a:cubicBezTo>
                      <a:pt x="48" y="83"/>
                      <a:pt x="49" y="84"/>
                      <a:pt x="49" y="84"/>
                    </a:cubicBezTo>
                    <a:cubicBezTo>
                      <a:pt x="47" y="88"/>
                      <a:pt x="45" y="93"/>
                      <a:pt x="44" y="98"/>
                    </a:cubicBezTo>
                    <a:cubicBezTo>
                      <a:pt x="45" y="85"/>
                      <a:pt x="43" y="71"/>
                      <a:pt x="42" y="57"/>
                    </a:cubicBezTo>
                    <a:cubicBezTo>
                      <a:pt x="42" y="57"/>
                      <a:pt x="42" y="57"/>
                      <a:pt x="42" y="57"/>
                    </a:cubicBezTo>
                    <a:cubicBezTo>
                      <a:pt x="41" y="72"/>
                      <a:pt x="40" y="88"/>
                      <a:pt x="41" y="103"/>
                    </a:cubicBezTo>
                    <a:cubicBezTo>
                      <a:pt x="41" y="103"/>
                      <a:pt x="41" y="103"/>
                      <a:pt x="42" y="103"/>
                    </a:cubicBezTo>
                    <a:cubicBezTo>
                      <a:pt x="30" y="103"/>
                      <a:pt x="19" y="103"/>
                      <a:pt x="7" y="104"/>
                    </a:cubicBezTo>
                    <a:cubicBezTo>
                      <a:pt x="7" y="103"/>
                      <a:pt x="7" y="103"/>
                      <a:pt x="6" y="103"/>
                    </a:cubicBezTo>
                    <a:cubicBezTo>
                      <a:pt x="6" y="102"/>
                      <a:pt x="6" y="100"/>
                      <a:pt x="6" y="99"/>
                    </a:cubicBezTo>
                    <a:cubicBezTo>
                      <a:pt x="6" y="96"/>
                      <a:pt x="6" y="92"/>
                      <a:pt x="6" y="89"/>
                    </a:cubicBezTo>
                    <a:cubicBezTo>
                      <a:pt x="6" y="81"/>
                      <a:pt x="6" y="73"/>
                      <a:pt x="6" y="66"/>
                    </a:cubicBezTo>
                    <a:cubicBezTo>
                      <a:pt x="7" y="50"/>
                      <a:pt x="7" y="34"/>
                      <a:pt x="5" y="18"/>
                    </a:cubicBezTo>
                    <a:cubicBezTo>
                      <a:pt x="6" y="18"/>
                      <a:pt x="6" y="17"/>
                      <a:pt x="7" y="17"/>
                    </a:cubicBezTo>
                    <a:cubicBezTo>
                      <a:pt x="8" y="17"/>
                      <a:pt x="9" y="17"/>
                      <a:pt x="10" y="17"/>
                    </a:cubicBezTo>
                    <a:cubicBezTo>
                      <a:pt x="13" y="18"/>
                      <a:pt x="17" y="18"/>
                      <a:pt x="20" y="18"/>
                    </a:cubicBezTo>
                    <a:cubicBezTo>
                      <a:pt x="24" y="17"/>
                      <a:pt x="28" y="17"/>
                      <a:pt x="33" y="17"/>
                    </a:cubicBezTo>
                    <a:cubicBezTo>
                      <a:pt x="24" y="45"/>
                      <a:pt x="32" y="72"/>
                      <a:pt x="32" y="101"/>
                    </a:cubicBezTo>
                    <a:cubicBezTo>
                      <a:pt x="32" y="103"/>
                      <a:pt x="37" y="103"/>
                      <a:pt x="36" y="101"/>
                    </a:cubicBezTo>
                    <a:cubicBezTo>
                      <a:pt x="36" y="73"/>
                      <a:pt x="27" y="45"/>
                      <a:pt x="35" y="17"/>
                    </a:cubicBezTo>
                    <a:cubicBezTo>
                      <a:pt x="36" y="17"/>
                      <a:pt x="38" y="17"/>
                      <a:pt x="40" y="17"/>
                    </a:cubicBezTo>
                    <a:cubicBezTo>
                      <a:pt x="40" y="17"/>
                      <a:pt x="39" y="17"/>
                      <a:pt x="39" y="17"/>
                    </a:cubicBezTo>
                    <a:cubicBezTo>
                      <a:pt x="37" y="23"/>
                      <a:pt x="38" y="29"/>
                      <a:pt x="38" y="34"/>
                    </a:cubicBezTo>
                    <a:cubicBezTo>
                      <a:pt x="39" y="42"/>
                      <a:pt x="39" y="50"/>
                      <a:pt x="40" y="57"/>
                    </a:cubicBezTo>
                    <a:cubicBezTo>
                      <a:pt x="40" y="58"/>
                      <a:pt x="41" y="58"/>
                      <a:pt x="41" y="57"/>
                    </a:cubicBezTo>
                    <a:cubicBezTo>
                      <a:pt x="40" y="45"/>
                      <a:pt x="40" y="32"/>
                      <a:pt x="41" y="20"/>
                    </a:cubicBezTo>
                    <a:cubicBezTo>
                      <a:pt x="41" y="23"/>
                      <a:pt x="42" y="26"/>
                      <a:pt x="44" y="29"/>
                    </a:cubicBezTo>
                    <a:cubicBezTo>
                      <a:pt x="44" y="29"/>
                      <a:pt x="44" y="30"/>
                      <a:pt x="45" y="30"/>
                    </a:cubicBezTo>
                    <a:cubicBezTo>
                      <a:pt x="45" y="36"/>
                      <a:pt x="45" y="42"/>
                      <a:pt x="45" y="48"/>
                    </a:cubicBezTo>
                    <a:cubicBezTo>
                      <a:pt x="45" y="49"/>
                      <a:pt x="46" y="49"/>
                      <a:pt x="46" y="48"/>
                    </a:cubicBezTo>
                    <a:cubicBezTo>
                      <a:pt x="46" y="43"/>
                      <a:pt x="47" y="38"/>
                      <a:pt x="47" y="34"/>
                    </a:cubicBezTo>
                    <a:cubicBezTo>
                      <a:pt x="49" y="36"/>
                      <a:pt x="51" y="38"/>
                      <a:pt x="53" y="39"/>
                    </a:cubicBezTo>
                    <a:cubicBezTo>
                      <a:pt x="52" y="40"/>
                      <a:pt x="52" y="42"/>
                      <a:pt x="52" y="43"/>
                    </a:cubicBezTo>
                    <a:cubicBezTo>
                      <a:pt x="52" y="46"/>
                      <a:pt x="52" y="48"/>
                      <a:pt x="52" y="50"/>
                    </a:cubicBezTo>
                    <a:cubicBezTo>
                      <a:pt x="53" y="51"/>
                      <a:pt x="54" y="51"/>
                      <a:pt x="54" y="50"/>
                    </a:cubicBezTo>
                    <a:cubicBezTo>
                      <a:pt x="53" y="47"/>
                      <a:pt x="54" y="43"/>
                      <a:pt x="55" y="40"/>
                    </a:cubicBezTo>
                    <a:cubicBezTo>
                      <a:pt x="57" y="42"/>
                      <a:pt x="60" y="43"/>
                      <a:pt x="63" y="44"/>
                    </a:cubicBezTo>
                    <a:cubicBezTo>
                      <a:pt x="63" y="45"/>
                      <a:pt x="63" y="45"/>
                      <a:pt x="63" y="45"/>
                    </a:cubicBezTo>
                    <a:cubicBezTo>
                      <a:pt x="63" y="47"/>
                      <a:pt x="63" y="49"/>
                      <a:pt x="62" y="52"/>
                    </a:cubicBezTo>
                    <a:cubicBezTo>
                      <a:pt x="61" y="52"/>
                      <a:pt x="62" y="53"/>
                      <a:pt x="62" y="52"/>
                    </a:cubicBezTo>
                    <a:cubicBezTo>
                      <a:pt x="64" y="50"/>
                      <a:pt x="65" y="48"/>
                      <a:pt x="65" y="45"/>
                    </a:cubicBezTo>
                    <a:cubicBezTo>
                      <a:pt x="68" y="46"/>
                      <a:pt x="70" y="47"/>
                      <a:pt x="73" y="47"/>
                    </a:cubicBezTo>
                    <a:cubicBezTo>
                      <a:pt x="72" y="49"/>
                      <a:pt x="72" y="51"/>
                      <a:pt x="72" y="54"/>
                    </a:cubicBezTo>
                    <a:cubicBezTo>
                      <a:pt x="72" y="54"/>
                      <a:pt x="73" y="54"/>
                      <a:pt x="73" y="54"/>
                    </a:cubicBezTo>
                    <a:cubicBezTo>
                      <a:pt x="73" y="51"/>
                      <a:pt x="74" y="49"/>
                      <a:pt x="75" y="47"/>
                    </a:cubicBezTo>
                    <a:cubicBezTo>
                      <a:pt x="79" y="47"/>
                      <a:pt x="82" y="46"/>
                      <a:pt x="86" y="44"/>
                    </a:cubicBezTo>
                    <a:cubicBezTo>
                      <a:pt x="85" y="46"/>
                      <a:pt x="84" y="48"/>
                      <a:pt x="85" y="50"/>
                    </a:cubicBezTo>
                    <a:cubicBezTo>
                      <a:pt x="85" y="51"/>
                      <a:pt x="86" y="50"/>
                      <a:pt x="86" y="50"/>
                    </a:cubicBezTo>
                    <a:cubicBezTo>
                      <a:pt x="85" y="48"/>
                      <a:pt x="86" y="45"/>
                      <a:pt x="88" y="43"/>
                    </a:cubicBezTo>
                    <a:cubicBezTo>
                      <a:pt x="88" y="43"/>
                      <a:pt x="88" y="43"/>
                      <a:pt x="88" y="43"/>
                    </a:cubicBezTo>
                    <a:cubicBezTo>
                      <a:pt x="89" y="42"/>
                      <a:pt x="91" y="41"/>
                      <a:pt x="92" y="39"/>
                    </a:cubicBezTo>
                    <a:cubicBezTo>
                      <a:pt x="92" y="42"/>
                      <a:pt x="91" y="45"/>
                      <a:pt x="90" y="48"/>
                    </a:cubicBezTo>
                    <a:cubicBezTo>
                      <a:pt x="90" y="49"/>
                      <a:pt x="91" y="49"/>
                      <a:pt x="91" y="48"/>
                    </a:cubicBezTo>
                    <a:cubicBezTo>
                      <a:pt x="92" y="45"/>
                      <a:pt x="93" y="41"/>
                      <a:pt x="94" y="37"/>
                    </a:cubicBezTo>
                    <a:cubicBezTo>
                      <a:pt x="98" y="31"/>
                      <a:pt x="101" y="22"/>
                      <a:pt x="101" y="15"/>
                    </a:cubicBezTo>
                    <a:cubicBezTo>
                      <a:pt x="101" y="15"/>
                      <a:pt x="102" y="15"/>
                      <a:pt x="102" y="15"/>
                    </a:cubicBezTo>
                    <a:cubicBezTo>
                      <a:pt x="101" y="19"/>
                      <a:pt x="102" y="23"/>
                      <a:pt x="101" y="27"/>
                    </a:cubicBezTo>
                    <a:cubicBezTo>
                      <a:pt x="100" y="34"/>
                      <a:pt x="99" y="40"/>
                      <a:pt x="96" y="46"/>
                    </a:cubicBezTo>
                    <a:cubicBezTo>
                      <a:pt x="96" y="47"/>
                      <a:pt x="96" y="47"/>
                      <a:pt x="96" y="47"/>
                    </a:cubicBezTo>
                    <a:cubicBezTo>
                      <a:pt x="102" y="39"/>
                      <a:pt x="108" y="24"/>
                      <a:pt x="104" y="14"/>
                    </a:cubicBezTo>
                    <a:cubicBezTo>
                      <a:pt x="108" y="14"/>
                      <a:pt x="111" y="13"/>
                      <a:pt x="114" y="12"/>
                    </a:cubicBezTo>
                    <a:cubicBezTo>
                      <a:pt x="120" y="12"/>
                      <a:pt x="126" y="11"/>
                      <a:pt x="132" y="10"/>
                    </a:cubicBezTo>
                    <a:cubicBezTo>
                      <a:pt x="144" y="9"/>
                      <a:pt x="156" y="8"/>
                      <a:pt x="168" y="8"/>
                    </a:cubicBezTo>
                    <a:cubicBezTo>
                      <a:pt x="180" y="8"/>
                      <a:pt x="192" y="9"/>
                      <a:pt x="204" y="11"/>
                    </a:cubicBezTo>
                    <a:cubicBezTo>
                      <a:pt x="214" y="13"/>
                      <a:pt x="225" y="16"/>
                      <a:pt x="234" y="23"/>
                    </a:cubicBezTo>
                    <a:cubicBezTo>
                      <a:pt x="250" y="35"/>
                      <a:pt x="260" y="58"/>
                      <a:pt x="259"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2" name="Freeform 17"/>
              <p:cNvSpPr/>
              <p:nvPr/>
            </p:nvSpPr>
            <p:spPr bwMode="auto">
              <a:xfrm>
                <a:off x="5579" y="1552"/>
                <a:ext cx="4" cy="21"/>
              </a:xfrm>
              <a:custGeom>
                <a:avLst/>
                <a:gdLst>
                  <a:gd name="T0" fmla="*/ 5 w 6"/>
                  <a:gd name="T1" fmla="*/ 0 h 38"/>
                  <a:gd name="T2" fmla="*/ 2 w 6"/>
                  <a:gd name="T3" fmla="*/ 16 h 38"/>
                  <a:gd name="T4" fmla="*/ 2 w 6"/>
                  <a:gd name="T5" fmla="*/ 37 h 38"/>
                  <a:gd name="T6" fmla="*/ 4 w 6"/>
                  <a:gd name="T7" fmla="*/ 37 h 38"/>
                  <a:gd name="T8" fmla="*/ 5 w 6"/>
                  <a:gd name="T9" fmla="*/ 1 h 38"/>
                  <a:gd name="T10" fmla="*/ 5 w 6"/>
                  <a:gd name="T11" fmla="*/ 0 h 38"/>
                </a:gdLst>
                <a:ahLst/>
                <a:cxnLst>
                  <a:cxn ang="0">
                    <a:pos x="T0" y="T1"/>
                  </a:cxn>
                  <a:cxn ang="0">
                    <a:pos x="T2" y="T3"/>
                  </a:cxn>
                  <a:cxn ang="0">
                    <a:pos x="T4" y="T5"/>
                  </a:cxn>
                  <a:cxn ang="0">
                    <a:pos x="T6" y="T7"/>
                  </a:cxn>
                  <a:cxn ang="0">
                    <a:pos x="T8" y="T9"/>
                  </a:cxn>
                  <a:cxn ang="0">
                    <a:pos x="T10" y="T11"/>
                  </a:cxn>
                </a:cxnLst>
                <a:rect l="0" t="0" r="r" b="b"/>
                <a:pathLst>
                  <a:path w="6" h="38">
                    <a:moveTo>
                      <a:pt x="5" y="0"/>
                    </a:moveTo>
                    <a:cubicBezTo>
                      <a:pt x="2" y="5"/>
                      <a:pt x="2" y="10"/>
                      <a:pt x="2" y="16"/>
                    </a:cubicBezTo>
                    <a:cubicBezTo>
                      <a:pt x="1" y="22"/>
                      <a:pt x="1" y="30"/>
                      <a:pt x="2" y="37"/>
                    </a:cubicBezTo>
                    <a:cubicBezTo>
                      <a:pt x="2" y="38"/>
                      <a:pt x="4" y="38"/>
                      <a:pt x="4" y="37"/>
                    </a:cubicBezTo>
                    <a:cubicBezTo>
                      <a:pt x="6" y="25"/>
                      <a:pt x="0" y="13"/>
                      <a:pt x="5" y="1"/>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3" name="Freeform 18"/>
              <p:cNvSpPr/>
              <p:nvPr/>
            </p:nvSpPr>
            <p:spPr bwMode="auto">
              <a:xfrm>
                <a:off x="5568" y="1556"/>
                <a:ext cx="4" cy="17"/>
              </a:xfrm>
              <a:custGeom>
                <a:avLst/>
                <a:gdLst>
                  <a:gd name="T0" fmla="*/ 5 w 7"/>
                  <a:gd name="T1" fmla="*/ 16 h 30"/>
                  <a:gd name="T2" fmla="*/ 6 w 7"/>
                  <a:gd name="T3" fmla="*/ 1 h 30"/>
                  <a:gd name="T4" fmla="*/ 6 w 7"/>
                  <a:gd name="T5" fmla="*/ 1 h 30"/>
                  <a:gd name="T6" fmla="*/ 6 w 7"/>
                  <a:gd name="T7" fmla="*/ 30 h 30"/>
                  <a:gd name="T8" fmla="*/ 7 w 7"/>
                  <a:gd name="T9" fmla="*/ 29 h 30"/>
                  <a:gd name="T10" fmla="*/ 5 w 7"/>
                  <a:gd name="T11" fmla="*/ 16 h 30"/>
                </a:gdLst>
                <a:ahLst/>
                <a:cxnLst>
                  <a:cxn ang="0">
                    <a:pos x="T0" y="T1"/>
                  </a:cxn>
                  <a:cxn ang="0">
                    <a:pos x="T2" y="T3"/>
                  </a:cxn>
                  <a:cxn ang="0">
                    <a:pos x="T4" y="T5"/>
                  </a:cxn>
                  <a:cxn ang="0">
                    <a:pos x="T6" y="T7"/>
                  </a:cxn>
                  <a:cxn ang="0">
                    <a:pos x="T8" y="T9"/>
                  </a:cxn>
                  <a:cxn ang="0">
                    <a:pos x="T10" y="T11"/>
                  </a:cxn>
                </a:cxnLst>
                <a:rect l="0" t="0" r="r" b="b"/>
                <a:pathLst>
                  <a:path w="7" h="30">
                    <a:moveTo>
                      <a:pt x="5" y="16"/>
                    </a:moveTo>
                    <a:cubicBezTo>
                      <a:pt x="5" y="11"/>
                      <a:pt x="6" y="6"/>
                      <a:pt x="6" y="1"/>
                    </a:cubicBezTo>
                    <a:cubicBezTo>
                      <a:pt x="6" y="0"/>
                      <a:pt x="6" y="0"/>
                      <a:pt x="6" y="1"/>
                    </a:cubicBezTo>
                    <a:cubicBezTo>
                      <a:pt x="5" y="9"/>
                      <a:pt x="0" y="23"/>
                      <a:pt x="6" y="30"/>
                    </a:cubicBezTo>
                    <a:cubicBezTo>
                      <a:pt x="6" y="30"/>
                      <a:pt x="7" y="30"/>
                      <a:pt x="7" y="29"/>
                    </a:cubicBezTo>
                    <a:cubicBezTo>
                      <a:pt x="6" y="25"/>
                      <a:pt x="5" y="21"/>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4" name="Freeform 19"/>
              <p:cNvSpPr/>
              <p:nvPr/>
            </p:nvSpPr>
            <p:spPr bwMode="auto">
              <a:xfrm>
                <a:off x="5568" y="1613"/>
                <a:ext cx="5" cy="3"/>
              </a:xfrm>
              <a:custGeom>
                <a:avLst/>
                <a:gdLst>
                  <a:gd name="T0" fmla="*/ 10 w 10"/>
                  <a:gd name="T1" fmla="*/ 0 h 5"/>
                  <a:gd name="T2" fmla="*/ 0 w 10"/>
                  <a:gd name="T3" fmla="*/ 4 h 5"/>
                  <a:gd name="T4" fmla="*/ 1 w 10"/>
                  <a:gd name="T5" fmla="*/ 5 h 5"/>
                  <a:gd name="T6" fmla="*/ 10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cubicBezTo>
                      <a:pt x="7" y="3"/>
                      <a:pt x="3" y="2"/>
                      <a:pt x="0" y="4"/>
                    </a:cubicBezTo>
                    <a:cubicBezTo>
                      <a:pt x="0" y="4"/>
                      <a:pt x="0" y="5"/>
                      <a:pt x="1" y="5"/>
                    </a:cubicBezTo>
                    <a:cubicBezTo>
                      <a:pt x="4" y="5"/>
                      <a:pt x="8" y="3"/>
                      <a:pt x="10" y="1"/>
                    </a:cubicBezTo>
                    <a:cubicBezTo>
                      <a:pt x="10"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5" name="Freeform 20"/>
              <p:cNvSpPr/>
              <p:nvPr/>
            </p:nvSpPr>
            <p:spPr bwMode="auto">
              <a:xfrm>
                <a:off x="5568" y="1625"/>
                <a:ext cx="9" cy="1"/>
              </a:xfrm>
              <a:custGeom>
                <a:avLst/>
                <a:gdLst>
                  <a:gd name="T0" fmla="*/ 16 w 16"/>
                  <a:gd name="T1" fmla="*/ 0 h 3"/>
                  <a:gd name="T2" fmla="*/ 1 w 16"/>
                  <a:gd name="T3" fmla="*/ 2 h 3"/>
                  <a:gd name="T4" fmla="*/ 1 w 16"/>
                  <a:gd name="T5" fmla="*/ 3 h 3"/>
                  <a:gd name="T6" fmla="*/ 16 w 16"/>
                  <a:gd name="T7" fmla="*/ 1 h 3"/>
                  <a:gd name="T8" fmla="*/ 16 w 16"/>
                  <a:gd name="T9" fmla="*/ 0 h 3"/>
                </a:gdLst>
                <a:ahLst/>
                <a:cxnLst>
                  <a:cxn ang="0">
                    <a:pos x="T0" y="T1"/>
                  </a:cxn>
                  <a:cxn ang="0">
                    <a:pos x="T2" y="T3"/>
                  </a:cxn>
                  <a:cxn ang="0">
                    <a:pos x="T4" y="T5"/>
                  </a:cxn>
                  <a:cxn ang="0">
                    <a:pos x="T6" y="T7"/>
                  </a:cxn>
                  <a:cxn ang="0">
                    <a:pos x="T8" y="T9"/>
                  </a:cxn>
                </a:cxnLst>
                <a:rect l="0" t="0" r="r" b="b"/>
                <a:pathLst>
                  <a:path w="16" h="3">
                    <a:moveTo>
                      <a:pt x="16" y="0"/>
                    </a:moveTo>
                    <a:cubicBezTo>
                      <a:pt x="11" y="0"/>
                      <a:pt x="6" y="0"/>
                      <a:pt x="1" y="2"/>
                    </a:cubicBezTo>
                    <a:cubicBezTo>
                      <a:pt x="0" y="2"/>
                      <a:pt x="0" y="3"/>
                      <a:pt x="1" y="3"/>
                    </a:cubicBezTo>
                    <a:cubicBezTo>
                      <a:pt x="6" y="1"/>
                      <a:pt x="11" y="0"/>
                      <a:pt x="16" y="1"/>
                    </a:cubicBezTo>
                    <a:cubicBezTo>
                      <a:pt x="16" y="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6" name="Freeform 21"/>
              <p:cNvSpPr/>
              <p:nvPr/>
            </p:nvSpPr>
            <p:spPr bwMode="auto">
              <a:xfrm>
                <a:off x="5577" y="1582"/>
                <a:ext cx="8" cy="2"/>
              </a:xfrm>
              <a:custGeom>
                <a:avLst/>
                <a:gdLst>
                  <a:gd name="T0" fmla="*/ 1 w 15"/>
                  <a:gd name="T1" fmla="*/ 3 h 3"/>
                  <a:gd name="T2" fmla="*/ 14 w 15"/>
                  <a:gd name="T3" fmla="*/ 1 h 3"/>
                  <a:gd name="T4" fmla="*/ 14 w 15"/>
                  <a:gd name="T5" fmla="*/ 0 h 3"/>
                  <a:gd name="T6" fmla="*/ 1 w 15"/>
                  <a:gd name="T7" fmla="*/ 2 h 3"/>
                  <a:gd name="T8" fmla="*/ 1 w 15"/>
                  <a:gd name="T9" fmla="*/ 3 h 3"/>
                </a:gdLst>
                <a:ahLst/>
                <a:cxnLst>
                  <a:cxn ang="0">
                    <a:pos x="T0" y="T1"/>
                  </a:cxn>
                  <a:cxn ang="0">
                    <a:pos x="T2" y="T3"/>
                  </a:cxn>
                  <a:cxn ang="0">
                    <a:pos x="T4" y="T5"/>
                  </a:cxn>
                  <a:cxn ang="0">
                    <a:pos x="T6" y="T7"/>
                  </a:cxn>
                  <a:cxn ang="0">
                    <a:pos x="T8" y="T9"/>
                  </a:cxn>
                </a:cxnLst>
                <a:rect l="0" t="0" r="r" b="b"/>
                <a:pathLst>
                  <a:path w="15" h="3">
                    <a:moveTo>
                      <a:pt x="1" y="3"/>
                    </a:moveTo>
                    <a:cubicBezTo>
                      <a:pt x="5" y="1"/>
                      <a:pt x="10" y="1"/>
                      <a:pt x="14" y="1"/>
                    </a:cubicBezTo>
                    <a:cubicBezTo>
                      <a:pt x="15" y="1"/>
                      <a:pt x="15" y="0"/>
                      <a:pt x="14" y="0"/>
                    </a:cubicBezTo>
                    <a:cubicBezTo>
                      <a:pt x="10" y="0"/>
                      <a:pt x="5" y="0"/>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7" name="Freeform 22"/>
              <p:cNvSpPr/>
              <p:nvPr/>
            </p:nvSpPr>
            <p:spPr bwMode="auto">
              <a:xfrm>
                <a:off x="5577" y="1587"/>
                <a:ext cx="9" cy="2"/>
              </a:xfrm>
              <a:custGeom>
                <a:avLst/>
                <a:gdLst>
                  <a:gd name="T0" fmla="*/ 0 w 15"/>
                  <a:gd name="T1" fmla="*/ 2 h 3"/>
                  <a:gd name="T2" fmla="*/ 0 w 15"/>
                  <a:gd name="T3" fmla="*/ 3 h 3"/>
                  <a:gd name="T4" fmla="*/ 14 w 15"/>
                  <a:gd name="T5" fmla="*/ 1 h 3"/>
                  <a:gd name="T6" fmla="*/ 14 w 15"/>
                  <a:gd name="T7" fmla="*/ 0 h 3"/>
                  <a:gd name="T8" fmla="*/ 0 w 15"/>
                  <a:gd name="T9" fmla="*/ 2 h 3"/>
                </a:gdLst>
                <a:ahLst/>
                <a:cxnLst>
                  <a:cxn ang="0">
                    <a:pos x="T0" y="T1"/>
                  </a:cxn>
                  <a:cxn ang="0">
                    <a:pos x="T2" y="T3"/>
                  </a:cxn>
                  <a:cxn ang="0">
                    <a:pos x="T4" y="T5"/>
                  </a:cxn>
                  <a:cxn ang="0">
                    <a:pos x="T6" y="T7"/>
                  </a:cxn>
                  <a:cxn ang="0">
                    <a:pos x="T8" y="T9"/>
                  </a:cxn>
                </a:cxnLst>
                <a:rect l="0" t="0" r="r" b="b"/>
                <a:pathLst>
                  <a:path w="15" h="3">
                    <a:moveTo>
                      <a:pt x="0" y="2"/>
                    </a:moveTo>
                    <a:cubicBezTo>
                      <a:pt x="0" y="2"/>
                      <a:pt x="0" y="3"/>
                      <a:pt x="0" y="3"/>
                    </a:cubicBezTo>
                    <a:cubicBezTo>
                      <a:pt x="5" y="1"/>
                      <a:pt x="9" y="0"/>
                      <a:pt x="14" y="1"/>
                    </a:cubicBezTo>
                    <a:cubicBezTo>
                      <a:pt x="15" y="1"/>
                      <a:pt x="15" y="0"/>
                      <a:pt x="14" y="0"/>
                    </a:cubicBezTo>
                    <a:cubicBezTo>
                      <a:pt x="9" y="0"/>
                      <a:pt x="5"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8" name="Freeform 23"/>
              <p:cNvSpPr/>
              <p:nvPr/>
            </p:nvSpPr>
            <p:spPr bwMode="auto">
              <a:xfrm>
                <a:off x="5577" y="1596"/>
                <a:ext cx="9" cy="1"/>
              </a:xfrm>
              <a:custGeom>
                <a:avLst/>
                <a:gdLst>
                  <a:gd name="T0" fmla="*/ 0 w 16"/>
                  <a:gd name="T1" fmla="*/ 1 h 2"/>
                  <a:gd name="T2" fmla="*/ 15 w 16"/>
                  <a:gd name="T3" fmla="*/ 2 h 2"/>
                  <a:gd name="T4" fmla="*/ 15 w 16"/>
                  <a:gd name="T5" fmla="*/ 0 h 2"/>
                  <a:gd name="T6" fmla="*/ 0 w 16"/>
                  <a:gd name="T7" fmla="*/ 1 h 2"/>
                  <a:gd name="T8" fmla="*/ 0 w 16"/>
                  <a:gd name="T9" fmla="*/ 1 h 2"/>
                </a:gdLst>
                <a:ahLst/>
                <a:cxnLst>
                  <a:cxn ang="0">
                    <a:pos x="T0" y="T1"/>
                  </a:cxn>
                  <a:cxn ang="0">
                    <a:pos x="T2" y="T3"/>
                  </a:cxn>
                  <a:cxn ang="0">
                    <a:pos x="T4" y="T5"/>
                  </a:cxn>
                  <a:cxn ang="0">
                    <a:pos x="T6" y="T7"/>
                  </a:cxn>
                  <a:cxn ang="0">
                    <a:pos x="T8" y="T9"/>
                  </a:cxn>
                </a:cxnLst>
                <a:rect l="0" t="0" r="r" b="b"/>
                <a:pathLst>
                  <a:path w="16" h="2">
                    <a:moveTo>
                      <a:pt x="0" y="1"/>
                    </a:moveTo>
                    <a:cubicBezTo>
                      <a:pt x="5" y="1"/>
                      <a:pt x="10" y="2"/>
                      <a:pt x="15" y="2"/>
                    </a:cubicBezTo>
                    <a:cubicBezTo>
                      <a:pt x="16" y="2"/>
                      <a:pt x="16" y="0"/>
                      <a:pt x="15" y="0"/>
                    </a:cubicBezTo>
                    <a:cubicBezTo>
                      <a:pt x="10" y="0"/>
                      <a:pt x="5"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9" name="Freeform 24"/>
              <p:cNvSpPr/>
              <p:nvPr/>
            </p:nvSpPr>
            <p:spPr bwMode="auto">
              <a:xfrm>
                <a:off x="5577" y="1602"/>
                <a:ext cx="0" cy="0"/>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0" name="Freeform 25"/>
              <p:cNvSpPr/>
              <p:nvPr/>
            </p:nvSpPr>
            <p:spPr bwMode="auto">
              <a:xfrm>
                <a:off x="5577" y="1602"/>
                <a:ext cx="7" cy="1"/>
              </a:xfrm>
              <a:custGeom>
                <a:avLst/>
                <a:gdLst>
                  <a:gd name="T0" fmla="*/ 1 w 13"/>
                  <a:gd name="T1" fmla="*/ 1 h 3"/>
                  <a:gd name="T2" fmla="*/ 13 w 13"/>
                  <a:gd name="T3" fmla="*/ 2 h 3"/>
                  <a:gd name="T4" fmla="*/ 12 w 13"/>
                  <a:gd name="T5" fmla="*/ 1 h 3"/>
                  <a:gd name="T6" fmla="*/ 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5" y="2"/>
                      <a:pt x="9" y="3"/>
                      <a:pt x="13" y="2"/>
                    </a:cubicBezTo>
                    <a:cubicBezTo>
                      <a:pt x="13" y="2"/>
                      <a:pt x="13" y="1"/>
                      <a:pt x="12" y="1"/>
                    </a:cubicBezTo>
                    <a:cubicBezTo>
                      <a:pt x="8" y="2"/>
                      <a:pt x="5" y="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1" name="Freeform 26"/>
              <p:cNvSpPr/>
              <p:nvPr/>
            </p:nvSpPr>
            <p:spPr bwMode="auto">
              <a:xfrm>
                <a:off x="5576" y="1615"/>
                <a:ext cx="8" cy="1"/>
              </a:xfrm>
              <a:custGeom>
                <a:avLst/>
                <a:gdLst>
                  <a:gd name="T0" fmla="*/ 0 w 15"/>
                  <a:gd name="T1" fmla="*/ 3 h 3"/>
                  <a:gd name="T2" fmla="*/ 15 w 15"/>
                  <a:gd name="T3" fmla="*/ 1 h 3"/>
                  <a:gd name="T4" fmla="*/ 14 w 15"/>
                  <a:gd name="T5" fmla="*/ 0 h 3"/>
                  <a:gd name="T6" fmla="*/ 0 w 15"/>
                  <a:gd name="T7" fmla="*/ 2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10" y="2"/>
                      <a:pt x="15" y="1"/>
                    </a:cubicBezTo>
                    <a:cubicBezTo>
                      <a:pt x="15" y="1"/>
                      <a:pt x="15" y="0"/>
                      <a:pt x="14" y="0"/>
                    </a:cubicBezTo>
                    <a:cubicBezTo>
                      <a:pt x="10" y="1"/>
                      <a:pt x="5"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2" name="Freeform 27"/>
              <p:cNvSpPr/>
              <p:nvPr/>
            </p:nvSpPr>
            <p:spPr bwMode="auto">
              <a:xfrm>
                <a:off x="5576" y="1625"/>
                <a:ext cx="8" cy="2"/>
              </a:xfrm>
              <a:custGeom>
                <a:avLst/>
                <a:gdLst>
                  <a:gd name="T0" fmla="*/ 0 w 15"/>
                  <a:gd name="T1" fmla="*/ 3 h 3"/>
                  <a:gd name="T2" fmla="*/ 14 w 15"/>
                  <a:gd name="T3" fmla="*/ 2 h 3"/>
                  <a:gd name="T4" fmla="*/ 15 w 15"/>
                  <a:gd name="T5" fmla="*/ 1 h 3"/>
                  <a:gd name="T6" fmla="*/ 0 w 15"/>
                  <a:gd name="T7" fmla="*/ 3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9" y="1"/>
                      <a:pt x="14" y="2"/>
                    </a:cubicBezTo>
                    <a:cubicBezTo>
                      <a:pt x="15" y="2"/>
                      <a:pt x="15" y="1"/>
                      <a:pt x="15" y="1"/>
                    </a:cubicBezTo>
                    <a:cubicBezTo>
                      <a:pt x="9" y="0"/>
                      <a:pt x="5" y="1"/>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3" name="Freeform 28"/>
              <p:cNvSpPr>
                <a:spLocks noEditPoints="1"/>
              </p:cNvSpPr>
              <p:nvPr/>
            </p:nvSpPr>
            <p:spPr bwMode="auto">
              <a:xfrm>
                <a:off x="1872" y="2534"/>
                <a:ext cx="194" cy="381"/>
              </a:xfrm>
              <a:custGeom>
                <a:avLst/>
                <a:gdLst>
                  <a:gd name="T0" fmla="*/ 57 w 346"/>
                  <a:gd name="T1" fmla="*/ 230 h 681"/>
                  <a:gd name="T2" fmla="*/ 136 w 346"/>
                  <a:gd name="T3" fmla="*/ 591 h 681"/>
                  <a:gd name="T4" fmla="*/ 195 w 346"/>
                  <a:gd name="T5" fmla="*/ 624 h 681"/>
                  <a:gd name="T6" fmla="*/ 286 w 346"/>
                  <a:gd name="T7" fmla="*/ 229 h 681"/>
                  <a:gd name="T8" fmla="*/ 132 w 346"/>
                  <a:gd name="T9" fmla="*/ 227 h 681"/>
                  <a:gd name="T10" fmla="*/ 228 w 346"/>
                  <a:gd name="T11" fmla="*/ 447 h 681"/>
                  <a:gd name="T12" fmla="*/ 191 w 346"/>
                  <a:gd name="T13" fmla="*/ 584 h 681"/>
                  <a:gd name="T14" fmla="*/ 176 w 346"/>
                  <a:gd name="T15" fmla="*/ 638 h 681"/>
                  <a:gd name="T16" fmla="*/ 175 w 346"/>
                  <a:gd name="T17" fmla="*/ 586 h 681"/>
                  <a:gd name="T18" fmla="*/ 139 w 346"/>
                  <a:gd name="T19" fmla="*/ 543 h 681"/>
                  <a:gd name="T20" fmla="*/ 150 w 346"/>
                  <a:gd name="T21" fmla="*/ 519 h 681"/>
                  <a:gd name="T22" fmla="*/ 105 w 346"/>
                  <a:gd name="T23" fmla="*/ 326 h 681"/>
                  <a:gd name="T24" fmla="*/ 92 w 346"/>
                  <a:gd name="T25" fmla="*/ 330 h 681"/>
                  <a:gd name="T26" fmla="*/ 212 w 346"/>
                  <a:gd name="T27" fmla="*/ 307 h 681"/>
                  <a:gd name="T28" fmla="*/ 190 w 346"/>
                  <a:gd name="T29" fmla="*/ 276 h 681"/>
                  <a:gd name="T30" fmla="*/ 190 w 346"/>
                  <a:gd name="T31" fmla="*/ 276 h 681"/>
                  <a:gd name="T32" fmla="*/ 161 w 346"/>
                  <a:gd name="T33" fmla="*/ 474 h 681"/>
                  <a:gd name="T34" fmla="*/ 159 w 346"/>
                  <a:gd name="T35" fmla="*/ 512 h 681"/>
                  <a:gd name="T36" fmla="*/ 144 w 346"/>
                  <a:gd name="T37" fmla="*/ 409 h 681"/>
                  <a:gd name="T38" fmla="*/ 145 w 346"/>
                  <a:gd name="T39" fmla="*/ 377 h 681"/>
                  <a:gd name="T40" fmla="*/ 180 w 346"/>
                  <a:gd name="T41" fmla="*/ 319 h 681"/>
                  <a:gd name="T42" fmla="*/ 169 w 346"/>
                  <a:gd name="T43" fmla="*/ 310 h 681"/>
                  <a:gd name="T44" fmla="*/ 155 w 346"/>
                  <a:gd name="T45" fmla="*/ 403 h 681"/>
                  <a:gd name="T46" fmla="*/ 186 w 346"/>
                  <a:gd name="T47" fmla="*/ 436 h 681"/>
                  <a:gd name="T48" fmla="*/ 173 w 346"/>
                  <a:gd name="T49" fmla="*/ 415 h 681"/>
                  <a:gd name="T50" fmla="*/ 191 w 346"/>
                  <a:gd name="T51" fmla="*/ 342 h 681"/>
                  <a:gd name="T52" fmla="*/ 226 w 346"/>
                  <a:gd name="T53" fmla="*/ 343 h 681"/>
                  <a:gd name="T54" fmla="*/ 165 w 346"/>
                  <a:gd name="T55" fmla="*/ 297 h 681"/>
                  <a:gd name="T56" fmla="*/ 138 w 346"/>
                  <a:gd name="T57" fmla="*/ 287 h 681"/>
                  <a:gd name="T58" fmla="*/ 138 w 346"/>
                  <a:gd name="T59" fmla="*/ 287 h 681"/>
                  <a:gd name="T60" fmla="*/ 129 w 346"/>
                  <a:gd name="T61" fmla="*/ 398 h 681"/>
                  <a:gd name="T62" fmla="*/ 119 w 346"/>
                  <a:gd name="T63" fmla="*/ 451 h 681"/>
                  <a:gd name="T64" fmla="*/ 129 w 346"/>
                  <a:gd name="T65" fmla="*/ 499 h 681"/>
                  <a:gd name="T66" fmla="*/ 159 w 346"/>
                  <a:gd name="T67" fmla="*/ 612 h 681"/>
                  <a:gd name="T68" fmla="*/ 187 w 346"/>
                  <a:gd name="T69" fmla="*/ 622 h 681"/>
                  <a:gd name="T70" fmla="*/ 204 w 346"/>
                  <a:gd name="T71" fmla="*/ 556 h 681"/>
                  <a:gd name="T72" fmla="*/ 214 w 346"/>
                  <a:gd name="T73" fmla="*/ 508 h 681"/>
                  <a:gd name="T74" fmla="*/ 197 w 346"/>
                  <a:gd name="T75" fmla="*/ 488 h 681"/>
                  <a:gd name="T76" fmla="*/ 241 w 346"/>
                  <a:gd name="T77" fmla="*/ 389 h 681"/>
                  <a:gd name="T78" fmla="*/ 241 w 346"/>
                  <a:gd name="T79" fmla="*/ 389 h 681"/>
                  <a:gd name="T80" fmla="*/ 261 w 346"/>
                  <a:gd name="T81" fmla="*/ 305 h 681"/>
                  <a:gd name="T82" fmla="*/ 261 w 346"/>
                  <a:gd name="T83" fmla="*/ 305 h 681"/>
                  <a:gd name="T84" fmla="*/ 271 w 346"/>
                  <a:gd name="T85" fmla="*/ 270 h 681"/>
                  <a:gd name="T86" fmla="*/ 264 w 346"/>
                  <a:gd name="T87" fmla="*/ 244 h 681"/>
                  <a:gd name="T88" fmla="*/ 250 w 346"/>
                  <a:gd name="T89" fmla="*/ 253 h 681"/>
                  <a:gd name="T90" fmla="*/ 246 w 346"/>
                  <a:gd name="T91" fmla="*/ 260 h 681"/>
                  <a:gd name="T92" fmla="*/ 206 w 346"/>
                  <a:gd name="T93" fmla="*/ 246 h 681"/>
                  <a:gd name="T94" fmla="*/ 184 w 346"/>
                  <a:gd name="T95" fmla="*/ 269 h 681"/>
                  <a:gd name="T96" fmla="*/ 190 w 346"/>
                  <a:gd name="T97" fmla="*/ 238 h 681"/>
                  <a:gd name="T98" fmla="*/ 84 w 346"/>
                  <a:gd name="T99" fmla="*/ 294 h 681"/>
                  <a:gd name="T100" fmla="*/ 87 w 346"/>
                  <a:gd name="T101" fmla="*/ 256 h 681"/>
                  <a:gd name="T102" fmla="*/ 63 w 346"/>
                  <a:gd name="T103" fmla="*/ 234 h 681"/>
                  <a:gd name="T104" fmla="*/ 78 w 346"/>
                  <a:gd name="T105" fmla="*/ 228 h 681"/>
                  <a:gd name="T106" fmla="*/ 328 w 346"/>
                  <a:gd name="T107" fmla="*/ 164 h 681"/>
                  <a:gd name="T108" fmla="*/ 129 w 346"/>
                  <a:gd name="T109" fmla="*/ 219 h 681"/>
                  <a:gd name="T110" fmla="*/ 96 w 346"/>
                  <a:gd name="T111" fmla="*/ 265 h 681"/>
                  <a:gd name="T112" fmla="*/ 85 w 346"/>
                  <a:gd name="T113" fmla="*/ 222 h 681"/>
                  <a:gd name="T114" fmla="*/ 167 w 346"/>
                  <a:gd name="T115" fmla="*/ 1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681">
                    <a:moveTo>
                      <a:pt x="322" y="103"/>
                    </a:moveTo>
                    <a:cubicBezTo>
                      <a:pt x="305" y="77"/>
                      <a:pt x="282" y="52"/>
                      <a:pt x="256" y="32"/>
                    </a:cubicBezTo>
                    <a:cubicBezTo>
                      <a:pt x="229" y="10"/>
                      <a:pt x="192" y="2"/>
                      <a:pt x="156" y="1"/>
                    </a:cubicBezTo>
                    <a:cubicBezTo>
                      <a:pt x="123" y="0"/>
                      <a:pt x="94" y="7"/>
                      <a:pt x="69" y="26"/>
                    </a:cubicBezTo>
                    <a:cubicBezTo>
                      <a:pt x="42" y="46"/>
                      <a:pt x="19" y="76"/>
                      <a:pt x="10" y="106"/>
                    </a:cubicBezTo>
                    <a:cubicBezTo>
                      <a:pt x="0" y="138"/>
                      <a:pt x="11" y="221"/>
                      <a:pt x="57" y="230"/>
                    </a:cubicBezTo>
                    <a:cubicBezTo>
                      <a:pt x="60" y="264"/>
                      <a:pt x="71" y="299"/>
                      <a:pt x="78" y="332"/>
                    </a:cubicBezTo>
                    <a:cubicBezTo>
                      <a:pt x="87" y="371"/>
                      <a:pt x="95" y="409"/>
                      <a:pt x="103" y="448"/>
                    </a:cubicBezTo>
                    <a:cubicBezTo>
                      <a:pt x="111" y="486"/>
                      <a:pt x="120" y="524"/>
                      <a:pt x="129" y="562"/>
                    </a:cubicBezTo>
                    <a:cubicBezTo>
                      <a:pt x="131" y="572"/>
                      <a:pt x="134" y="581"/>
                      <a:pt x="136" y="590"/>
                    </a:cubicBezTo>
                    <a:cubicBezTo>
                      <a:pt x="136" y="590"/>
                      <a:pt x="136" y="590"/>
                      <a:pt x="136" y="591"/>
                    </a:cubicBezTo>
                    <a:cubicBezTo>
                      <a:pt x="136" y="591"/>
                      <a:pt x="136" y="591"/>
                      <a:pt x="136" y="591"/>
                    </a:cubicBezTo>
                    <a:cubicBezTo>
                      <a:pt x="138" y="599"/>
                      <a:pt x="140" y="607"/>
                      <a:pt x="142" y="615"/>
                    </a:cubicBezTo>
                    <a:cubicBezTo>
                      <a:pt x="144" y="627"/>
                      <a:pt x="146" y="639"/>
                      <a:pt x="154" y="649"/>
                    </a:cubicBezTo>
                    <a:cubicBezTo>
                      <a:pt x="158" y="663"/>
                      <a:pt x="168" y="681"/>
                      <a:pt x="180" y="666"/>
                    </a:cubicBezTo>
                    <a:cubicBezTo>
                      <a:pt x="186" y="659"/>
                      <a:pt x="189" y="647"/>
                      <a:pt x="192" y="636"/>
                    </a:cubicBezTo>
                    <a:cubicBezTo>
                      <a:pt x="192" y="635"/>
                      <a:pt x="193" y="634"/>
                      <a:pt x="193" y="633"/>
                    </a:cubicBezTo>
                    <a:cubicBezTo>
                      <a:pt x="193" y="630"/>
                      <a:pt x="194" y="627"/>
                      <a:pt x="195" y="624"/>
                    </a:cubicBezTo>
                    <a:cubicBezTo>
                      <a:pt x="203" y="599"/>
                      <a:pt x="209" y="573"/>
                      <a:pt x="215" y="547"/>
                    </a:cubicBezTo>
                    <a:cubicBezTo>
                      <a:pt x="234" y="451"/>
                      <a:pt x="261" y="356"/>
                      <a:pt x="280" y="260"/>
                    </a:cubicBezTo>
                    <a:cubicBezTo>
                      <a:pt x="283" y="259"/>
                      <a:pt x="284" y="256"/>
                      <a:pt x="281" y="254"/>
                    </a:cubicBezTo>
                    <a:cubicBezTo>
                      <a:pt x="283" y="246"/>
                      <a:pt x="284" y="239"/>
                      <a:pt x="286" y="231"/>
                    </a:cubicBezTo>
                    <a:cubicBezTo>
                      <a:pt x="286" y="231"/>
                      <a:pt x="286" y="231"/>
                      <a:pt x="286" y="230"/>
                    </a:cubicBezTo>
                    <a:cubicBezTo>
                      <a:pt x="286" y="230"/>
                      <a:pt x="286" y="230"/>
                      <a:pt x="286" y="229"/>
                    </a:cubicBezTo>
                    <a:cubicBezTo>
                      <a:pt x="287" y="229"/>
                      <a:pt x="287" y="229"/>
                      <a:pt x="287" y="228"/>
                    </a:cubicBezTo>
                    <a:cubicBezTo>
                      <a:pt x="288" y="229"/>
                      <a:pt x="289" y="229"/>
                      <a:pt x="291" y="229"/>
                    </a:cubicBezTo>
                    <a:cubicBezTo>
                      <a:pt x="316" y="221"/>
                      <a:pt x="331" y="199"/>
                      <a:pt x="338" y="177"/>
                    </a:cubicBezTo>
                    <a:cubicBezTo>
                      <a:pt x="346" y="151"/>
                      <a:pt x="336" y="126"/>
                      <a:pt x="322" y="103"/>
                    </a:cubicBezTo>
                    <a:close/>
                    <a:moveTo>
                      <a:pt x="115" y="256"/>
                    </a:moveTo>
                    <a:cubicBezTo>
                      <a:pt x="129" y="253"/>
                      <a:pt x="132" y="239"/>
                      <a:pt x="132" y="227"/>
                    </a:cubicBezTo>
                    <a:cubicBezTo>
                      <a:pt x="133" y="227"/>
                      <a:pt x="134" y="227"/>
                      <a:pt x="135" y="228"/>
                    </a:cubicBezTo>
                    <a:cubicBezTo>
                      <a:pt x="140" y="236"/>
                      <a:pt x="146" y="244"/>
                      <a:pt x="153" y="252"/>
                    </a:cubicBezTo>
                    <a:cubicBezTo>
                      <a:pt x="147" y="259"/>
                      <a:pt x="141" y="267"/>
                      <a:pt x="135" y="275"/>
                    </a:cubicBezTo>
                    <a:cubicBezTo>
                      <a:pt x="129" y="269"/>
                      <a:pt x="122" y="262"/>
                      <a:pt x="115" y="257"/>
                    </a:cubicBezTo>
                    <a:cubicBezTo>
                      <a:pt x="115" y="257"/>
                      <a:pt x="115" y="256"/>
                      <a:pt x="115" y="256"/>
                    </a:cubicBezTo>
                    <a:close/>
                    <a:moveTo>
                      <a:pt x="228" y="447"/>
                    </a:moveTo>
                    <a:cubicBezTo>
                      <a:pt x="224" y="443"/>
                      <a:pt x="218" y="440"/>
                      <a:pt x="212" y="437"/>
                    </a:cubicBezTo>
                    <a:cubicBezTo>
                      <a:pt x="220" y="428"/>
                      <a:pt x="227" y="420"/>
                      <a:pt x="234" y="410"/>
                    </a:cubicBezTo>
                    <a:cubicBezTo>
                      <a:pt x="234" y="411"/>
                      <a:pt x="235" y="411"/>
                      <a:pt x="236" y="410"/>
                    </a:cubicBezTo>
                    <a:cubicBezTo>
                      <a:pt x="233" y="422"/>
                      <a:pt x="231" y="435"/>
                      <a:pt x="228" y="447"/>
                    </a:cubicBezTo>
                    <a:close/>
                    <a:moveTo>
                      <a:pt x="196" y="590"/>
                    </a:moveTo>
                    <a:cubicBezTo>
                      <a:pt x="195" y="588"/>
                      <a:pt x="193" y="586"/>
                      <a:pt x="191" y="584"/>
                    </a:cubicBezTo>
                    <a:cubicBezTo>
                      <a:pt x="194" y="581"/>
                      <a:pt x="197" y="578"/>
                      <a:pt x="200" y="575"/>
                    </a:cubicBezTo>
                    <a:cubicBezTo>
                      <a:pt x="199" y="580"/>
                      <a:pt x="198" y="585"/>
                      <a:pt x="196" y="590"/>
                    </a:cubicBezTo>
                    <a:close/>
                    <a:moveTo>
                      <a:pt x="162" y="649"/>
                    </a:moveTo>
                    <a:cubicBezTo>
                      <a:pt x="161" y="647"/>
                      <a:pt x="160" y="646"/>
                      <a:pt x="159" y="644"/>
                    </a:cubicBezTo>
                    <a:cubicBezTo>
                      <a:pt x="157" y="636"/>
                      <a:pt x="155" y="627"/>
                      <a:pt x="154" y="619"/>
                    </a:cubicBezTo>
                    <a:cubicBezTo>
                      <a:pt x="160" y="628"/>
                      <a:pt x="167" y="635"/>
                      <a:pt x="176" y="638"/>
                    </a:cubicBezTo>
                    <a:cubicBezTo>
                      <a:pt x="172" y="643"/>
                      <a:pt x="168" y="647"/>
                      <a:pt x="162" y="650"/>
                    </a:cubicBezTo>
                    <a:cubicBezTo>
                      <a:pt x="162" y="649"/>
                      <a:pt x="162" y="649"/>
                      <a:pt x="162" y="649"/>
                    </a:cubicBezTo>
                    <a:close/>
                    <a:moveTo>
                      <a:pt x="144" y="566"/>
                    </a:moveTo>
                    <a:cubicBezTo>
                      <a:pt x="146" y="565"/>
                      <a:pt x="148" y="564"/>
                      <a:pt x="150" y="563"/>
                    </a:cubicBezTo>
                    <a:cubicBezTo>
                      <a:pt x="152" y="565"/>
                      <a:pt x="153" y="567"/>
                      <a:pt x="154" y="568"/>
                    </a:cubicBezTo>
                    <a:cubicBezTo>
                      <a:pt x="160" y="575"/>
                      <a:pt x="168" y="580"/>
                      <a:pt x="175" y="586"/>
                    </a:cubicBezTo>
                    <a:cubicBezTo>
                      <a:pt x="176" y="586"/>
                      <a:pt x="176" y="586"/>
                      <a:pt x="177" y="587"/>
                    </a:cubicBezTo>
                    <a:cubicBezTo>
                      <a:pt x="170" y="594"/>
                      <a:pt x="163" y="600"/>
                      <a:pt x="154" y="606"/>
                    </a:cubicBezTo>
                    <a:cubicBezTo>
                      <a:pt x="153" y="604"/>
                      <a:pt x="152" y="602"/>
                      <a:pt x="150" y="600"/>
                    </a:cubicBezTo>
                    <a:cubicBezTo>
                      <a:pt x="148" y="589"/>
                      <a:pt x="146" y="577"/>
                      <a:pt x="144" y="566"/>
                    </a:cubicBezTo>
                    <a:close/>
                    <a:moveTo>
                      <a:pt x="141" y="554"/>
                    </a:moveTo>
                    <a:cubicBezTo>
                      <a:pt x="140" y="550"/>
                      <a:pt x="139" y="547"/>
                      <a:pt x="139" y="543"/>
                    </a:cubicBezTo>
                    <a:cubicBezTo>
                      <a:pt x="142" y="548"/>
                      <a:pt x="145" y="553"/>
                      <a:pt x="148" y="558"/>
                    </a:cubicBezTo>
                    <a:cubicBezTo>
                      <a:pt x="146" y="560"/>
                      <a:pt x="144" y="561"/>
                      <a:pt x="143" y="562"/>
                    </a:cubicBezTo>
                    <a:cubicBezTo>
                      <a:pt x="142" y="559"/>
                      <a:pt x="142" y="557"/>
                      <a:pt x="141" y="554"/>
                    </a:cubicBezTo>
                    <a:close/>
                    <a:moveTo>
                      <a:pt x="131" y="505"/>
                    </a:moveTo>
                    <a:cubicBezTo>
                      <a:pt x="132" y="504"/>
                      <a:pt x="133" y="504"/>
                      <a:pt x="135" y="503"/>
                    </a:cubicBezTo>
                    <a:cubicBezTo>
                      <a:pt x="140" y="509"/>
                      <a:pt x="145" y="515"/>
                      <a:pt x="150" y="519"/>
                    </a:cubicBezTo>
                    <a:cubicBezTo>
                      <a:pt x="154" y="523"/>
                      <a:pt x="163" y="532"/>
                      <a:pt x="172" y="540"/>
                    </a:cubicBezTo>
                    <a:cubicBezTo>
                      <a:pt x="167" y="545"/>
                      <a:pt x="160" y="550"/>
                      <a:pt x="154" y="554"/>
                    </a:cubicBezTo>
                    <a:cubicBezTo>
                      <a:pt x="149" y="547"/>
                      <a:pt x="144" y="539"/>
                      <a:pt x="137" y="534"/>
                    </a:cubicBezTo>
                    <a:cubicBezTo>
                      <a:pt x="135" y="524"/>
                      <a:pt x="133" y="515"/>
                      <a:pt x="131" y="505"/>
                    </a:cubicBezTo>
                    <a:close/>
                    <a:moveTo>
                      <a:pt x="100" y="331"/>
                    </a:moveTo>
                    <a:cubicBezTo>
                      <a:pt x="101" y="330"/>
                      <a:pt x="103" y="328"/>
                      <a:pt x="105" y="326"/>
                    </a:cubicBezTo>
                    <a:cubicBezTo>
                      <a:pt x="113" y="332"/>
                      <a:pt x="120" y="337"/>
                      <a:pt x="126" y="341"/>
                    </a:cubicBezTo>
                    <a:cubicBezTo>
                      <a:pt x="128" y="342"/>
                      <a:pt x="129" y="343"/>
                      <a:pt x="130" y="344"/>
                    </a:cubicBezTo>
                    <a:cubicBezTo>
                      <a:pt x="130" y="345"/>
                      <a:pt x="129" y="345"/>
                      <a:pt x="128" y="346"/>
                    </a:cubicBezTo>
                    <a:cubicBezTo>
                      <a:pt x="123" y="352"/>
                      <a:pt x="118" y="358"/>
                      <a:pt x="112" y="364"/>
                    </a:cubicBezTo>
                    <a:cubicBezTo>
                      <a:pt x="107" y="356"/>
                      <a:pt x="103" y="348"/>
                      <a:pt x="95" y="342"/>
                    </a:cubicBezTo>
                    <a:cubicBezTo>
                      <a:pt x="94" y="338"/>
                      <a:pt x="93" y="334"/>
                      <a:pt x="92" y="330"/>
                    </a:cubicBezTo>
                    <a:cubicBezTo>
                      <a:pt x="91" y="324"/>
                      <a:pt x="89" y="318"/>
                      <a:pt x="88" y="312"/>
                    </a:cubicBezTo>
                    <a:cubicBezTo>
                      <a:pt x="91" y="315"/>
                      <a:pt x="95" y="319"/>
                      <a:pt x="99" y="322"/>
                    </a:cubicBezTo>
                    <a:cubicBezTo>
                      <a:pt x="97" y="323"/>
                      <a:pt x="96" y="325"/>
                      <a:pt x="94" y="327"/>
                    </a:cubicBezTo>
                    <a:cubicBezTo>
                      <a:pt x="92" y="330"/>
                      <a:pt x="97" y="334"/>
                      <a:pt x="100" y="331"/>
                    </a:cubicBezTo>
                    <a:close/>
                    <a:moveTo>
                      <a:pt x="201" y="297"/>
                    </a:moveTo>
                    <a:cubicBezTo>
                      <a:pt x="204" y="299"/>
                      <a:pt x="208" y="303"/>
                      <a:pt x="212" y="307"/>
                    </a:cubicBezTo>
                    <a:cubicBezTo>
                      <a:pt x="208" y="312"/>
                      <a:pt x="203" y="317"/>
                      <a:pt x="198" y="323"/>
                    </a:cubicBezTo>
                    <a:cubicBezTo>
                      <a:pt x="193" y="319"/>
                      <a:pt x="188" y="315"/>
                      <a:pt x="183" y="311"/>
                    </a:cubicBezTo>
                    <a:cubicBezTo>
                      <a:pt x="180" y="308"/>
                      <a:pt x="177" y="306"/>
                      <a:pt x="174" y="303"/>
                    </a:cubicBezTo>
                    <a:cubicBezTo>
                      <a:pt x="178" y="297"/>
                      <a:pt x="181" y="290"/>
                      <a:pt x="185" y="284"/>
                    </a:cubicBezTo>
                    <a:cubicBezTo>
                      <a:pt x="190" y="288"/>
                      <a:pt x="196" y="293"/>
                      <a:pt x="201" y="297"/>
                    </a:cubicBezTo>
                    <a:close/>
                    <a:moveTo>
                      <a:pt x="190" y="276"/>
                    </a:moveTo>
                    <a:cubicBezTo>
                      <a:pt x="194" y="269"/>
                      <a:pt x="199" y="262"/>
                      <a:pt x="203" y="256"/>
                    </a:cubicBezTo>
                    <a:cubicBezTo>
                      <a:pt x="208" y="263"/>
                      <a:pt x="213" y="270"/>
                      <a:pt x="219" y="276"/>
                    </a:cubicBezTo>
                    <a:cubicBezTo>
                      <a:pt x="222" y="279"/>
                      <a:pt x="226" y="282"/>
                      <a:pt x="230" y="285"/>
                    </a:cubicBezTo>
                    <a:cubicBezTo>
                      <a:pt x="226" y="290"/>
                      <a:pt x="223" y="294"/>
                      <a:pt x="219" y="299"/>
                    </a:cubicBezTo>
                    <a:cubicBezTo>
                      <a:pt x="213" y="294"/>
                      <a:pt x="207" y="290"/>
                      <a:pt x="201" y="285"/>
                    </a:cubicBezTo>
                    <a:cubicBezTo>
                      <a:pt x="197" y="282"/>
                      <a:pt x="194" y="279"/>
                      <a:pt x="190" y="276"/>
                    </a:cubicBezTo>
                    <a:close/>
                    <a:moveTo>
                      <a:pt x="139" y="490"/>
                    </a:moveTo>
                    <a:cubicBezTo>
                      <a:pt x="134" y="483"/>
                      <a:pt x="128" y="476"/>
                      <a:pt x="123" y="468"/>
                    </a:cubicBezTo>
                    <a:cubicBezTo>
                      <a:pt x="122" y="464"/>
                      <a:pt x="121" y="460"/>
                      <a:pt x="121" y="456"/>
                    </a:cubicBezTo>
                    <a:cubicBezTo>
                      <a:pt x="125" y="454"/>
                      <a:pt x="128" y="451"/>
                      <a:pt x="132" y="449"/>
                    </a:cubicBezTo>
                    <a:cubicBezTo>
                      <a:pt x="136" y="453"/>
                      <a:pt x="141" y="456"/>
                      <a:pt x="145" y="460"/>
                    </a:cubicBezTo>
                    <a:cubicBezTo>
                      <a:pt x="150" y="464"/>
                      <a:pt x="155" y="469"/>
                      <a:pt x="161" y="474"/>
                    </a:cubicBezTo>
                    <a:cubicBezTo>
                      <a:pt x="154" y="479"/>
                      <a:pt x="146" y="485"/>
                      <a:pt x="139" y="490"/>
                    </a:cubicBezTo>
                    <a:close/>
                    <a:moveTo>
                      <a:pt x="168" y="479"/>
                    </a:moveTo>
                    <a:cubicBezTo>
                      <a:pt x="171" y="482"/>
                      <a:pt x="174" y="485"/>
                      <a:pt x="178" y="487"/>
                    </a:cubicBezTo>
                    <a:cubicBezTo>
                      <a:pt x="187" y="494"/>
                      <a:pt x="197" y="498"/>
                      <a:pt x="206" y="503"/>
                    </a:cubicBezTo>
                    <a:cubicBezTo>
                      <a:pt x="199" y="513"/>
                      <a:pt x="190" y="523"/>
                      <a:pt x="181" y="532"/>
                    </a:cubicBezTo>
                    <a:cubicBezTo>
                      <a:pt x="173" y="526"/>
                      <a:pt x="166" y="519"/>
                      <a:pt x="159" y="512"/>
                    </a:cubicBezTo>
                    <a:cubicBezTo>
                      <a:pt x="154" y="507"/>
                      <a:pt x="149" y="502"/>
                      <a:pt x="145" y="497"/>
                    </a:cubicBezTo>
                    <a:cubicBezTo>
                      <a:pt x="153" y="492"/>
                      <a:pt x="160" y="486"/>
                      <a:pt x="168" y="479"/>
                    </a:cubicBezTo>
                    <a:close/>
                    <a:moveTo>
                      <a:pt x="131" y="433"/>
                    </a:moveTo>
                    <a:cubicBezTo>
                      <a:pt x="126" y="428"/>
                      <a:pt x="122" y="422"/>
                      <a:pt x="119" y="416"/>
                    </a:cubicBezTo>
                    <a:cubicBezTo>
                      <a:pt x="124" y="412"/>
                      <a:pt x="130" y="407"/>
                      <a:pt x="134" y="402"/>
                    </a:cubicBezTo>
                    <a:cubicBezTo>
                      <a:pt x="138" y="404"/>
                      <a:pt x="141" y="407"/>
                      <a:pt x="144" y="409"/>
                    </a:cubicBezTo>
                    <a:cubicBezTo>
                      <a:pt x="148" y="412"/>
                      <a:pt x="153" y="415"/>
                      <a:pt x="157" y="418"/>
                    </a:cubicBezTo>
                    <a:cubicBezTo>
                      <a:pt x="150" y="425"/>
                      <a:pt x="143" y="431"/>
                      <a:pt x="136" y="437"/>
                    </a:cubicBezTo>
                    <a:cubicBezTo>
                      <a:pt x="134" y="436"/>
                      <a:pt x="133" y="435"/>
                      <a:pt x="131" y="433"/>
                    </a:cubicBezTo>
                    <a:close/>
                    <a:moveTo>
                      <a:pt x="139" y="350"/>
                    </a:moveTo>
                    <a:cubicBezTo>
                      <a:pt x="145" y="355"/>
                      <a:pt x="151" y="360"/>
                      <a:pt x="157" y="364"/>
                    </a:cubicBezTo>
                    <a:cubicBezTo>
                      <a:pt x="153" y="369"/>
                      <a:pt x="149" y="373"/>
                      <a:pt x="145" y="377"/>
                    </a:cubicBezTo>
                    <a:cubicBezTo>
                      <a:pt x="142" y="381"/>
                      <a:pt x="139" y="385"/>
                      <a:pt x="136" y="389"/>
                    </a:cubicBezTo>
                    <a:cubicBezTo>
                      <a:pt x="130" y="384"/>
                      <a:pt x="124" y="379"/>
                      <a:pt x="119" y="373"/>
                    </a:cubicBezTo>
                    <a:cubicBezTo>
                      <a:pt x="123" y="369"/>
                      <a:pt x="127" y="364"/>
                      <a:pt x="130" y="360"/>
                    </a:cubicBezTo>
                    <a:cubicBezTo>
                      <a:pt x="133" y="357"/>
                      <a:pt x="136" y="354"/>
                      <a:pt x="139" y="350"/>
                    </a:cubicBezTo>
                    <a:close/>
                    <a:moveTo>
                      <a:pt x="169" y="310"/>
                    </a:moveTo>
                    <a:cubicBezTo>
                      <a:pt x="173" y="313"/>
                      <a:pt x="177" y="316"/>
                      <a:pt x="180" y="319"/>
                    </a:cubicBezTo>
                    <a:cubicBezTo>
                      <a:pt x="184" y="322"/>
                      <a:pt x="188" y="325"/>
                      <a:pt x="192" y="329"/>
                    </a:cubicBezTo>
                    <a:cubicBezTo>
                      <a:pt x="189" y="333"/>
                      <a:pt x="185" y="337"/>
                      <a:pt x="181" y="341"/>
                    </a:cubicBezTo>
                    <a:cubicBezTo>
                      <a:pt x="176" y="346"/>
                      <a:pt x="170" y="351"/>
                      <a:pt x="165" y="357"/>
                    </a:cubicBezTo>
                    <a:cubicBezTo>
                      <a:pt x="158" y="352"/>
                      <a:pt x="152" y="347"/>
                      <a:pt x="145" y="342"/>
                    </a:cubicBezTo>
                    <a:cubicBezTo>
                      <a:pt x="152" y="334"/>
                      <a:pt x="158" y="326"/>
                      <a:pt x="163" y="318"/>
                    </a:cubicBezTo>
                    <a:cubicBezTo>
                      <a:pt x="165" y="316"/>
                      <a:pt x="167" y="313"/>
                      <a:pt x="169" y="310"/>
                    </a:cubicBezTo>
                    <a:close/>
                    <a:moveTo>
                      <a:pt x="143" y="392"/>
                    </a:moveTo>
                    <a:cubicBezTo>
                      <a:pt x="149" y="384"/>
                      <a:pt x="156" y="377"/>
                      <a:pt x="163" y="369"/>
                    </a:cubicBezTo>
                    <a:cubicBezTo>
                      <a:pt x="165" y="371"/>
                      <a:pt x="167" y="372"/>
                      <a:pt x="169" y="373"/>
                    </a:cubicBezTo>
                    <a:cubicBezTo>
                      <a:pt x="176" y="378"/>
                      <a:pt x="183" y="383"/>
                      <a:pt x="190" y="387"/>
                    </a:cubicBezTo>
                    <a:cubicBezTo>
                      <a:pt x="182" y="395"/>
                      <a:pt x="174" y="403"/>
                      <a:pt x="165" y="411"/>
                    </a:cubicBezTo>
                    <a:cubicBezTo>
                      <a:pt x="162" y="408"/>
                      <a:pt x="159" y="406"/>
                      <a:pt x="155" y="403"/>
                    </a:cubicBezTo>
                    <a:cubicBezTo>
                      <a:pt x="151" y="400"/>
                      <a:pt x="146" y="397"/>
                      <a:pt x="142" y="393"/>
                    </a:cubicBezTo>
                    <a:cubicBezTo>
                      <a:pt x="142" y="393"/>
                      <a:pt x="142" y="393"/>
                      <a:pt x="143" y="392"/>
                    </a:cubicBezTo>
                    <a:close/>
                    <a:moveTo>
                      <a:pt x="161" y="459"/>
                    </a:moveTo>
                    <a:cubicBezTo>
                      <a:pt x="155" y="453"/>
                      <a:pt x="148" y="448"/>
                      <a:pt x="141" y="442"/>
                    </a:cubicBezTo>
                    <a:cubicBezTo>
                      <a:pt x="149" y="436"/>
                      <a:pt x="157" y="430"/>
                      <a:pt x="164" y="423"/>
                    </a:cubicBezTo>
                    <a:cubicBezTo>
                      <a:pt x="171" y="428"/>
                      <a:pt x="179" y="432"/>
                      <a:pt x="186" y="436"/>
                    </a:cubicBezTo>
                    <a:cubicBezTo>
                      <a:pt x="189" y="438"/>
                      <a:pt x="192" y="440"/>
                      <a:pt x="196" y="442"/>
                    </a:cubicBezTo>
                    <a:cubicBezTo>
                      <a:pt x="192" y="446"/>
                      <a:pt x="188" y="450"/>
                      <a:pt x="184" y="454"/>
                    </a:cubicBezTo>
                    <a:cubicBezTo>
                      <a:pt x="179" y="458"/>
                      <a:pt x="174" y="462"/>
                      <a:pt x="169" y="466"/>
                    </a:cubicBezTo>
                    <a:cubicBezTo>
                      <a:pt x="167" y="464"/>
                      <a:pt x="164" y="462"/>
                      <a:pt x="161" y="459"/>
                    </a:cubicBezTo>
                    <a:close/>
                    <a:moveTo>
                      <a:pt x="198" y="430"/>
                    </a:moveTo>
                    <a:cubicBezTo>
                      <a:pt x="189" y="426"/>
                      <a:pt x="181" y="421"/>
                      <a:pt x="173" y="415"/>
                    </a:cubicBezTo>
                    <a:cubicBezTo>
                      <a:pt x="181" y="407"/>
                      <a:pt x="189" y="399"/>
                      <a:pt x="197" y="391"/>
                    </a:cubicBezTo>
                    <a:cubicBezTo>
                      <a:pt x="207" y="397"/>
                      <a:pt x="216" y="402"/>
                      <a:pt x="226" y="407"/>
                    </a:cubicBezTo>
                    <a:cubicBezTo>
                      <a:pt x="219" y="416"/>
                      <a:pt x="212" y="425"/>
                      <a:pt x="204" y="433"/>
                    </a:cubicBezTo>
                    <a:cubicBezTo>
                      <a:pt x="202" y="432"/>
                      <a:pt x="200" y="431"/>
                      <a:pt x="198" y="430"/>
                    </a:cubicBezTo>
                    <a:close/>
                    <a:moveTo>
                      <a:pt x="171" y="361"/>
                    </a:moveTo>
                    <a:cubicBezTo>
                      <a:pt x="178" y="355"/>
                      <a:pt x="184" y="348"/>
                      <a:pt x="191" y="342"/>
                    </a:cubicBezTo>
                    <a:cubicBezTo>
                      <a:pt x="193" y="339"/>
                      <a:pt x="196" y="337"/>
                      <a:pt x="199" y="334"/>
                    </a:cubicBezTo>
                    <a:cubicBezTo>
                      <a:pt x="206" y="339"/>
                      <a:pt x="213" y="345"/>
                      <a:pt x="221" y="350"/>
                    </a:cubicBezTo>
                    <a:cubicBezTo>
                      <a:pt x="222" y="351"/>
                      <a:pt x="223" y="352"/>
                      <a:pt x="225" y="353"/>
                    </a:cubicBezTo>
                    <a:cubicBezTo>
                      <a:pt x="216" y="362"/>
                      <a:pt x="207" y="371"/>
                      <a:pt x="198" y="379"/>
                    </a:cubicBezTo>
                    <a:cubicBezTo>
                      <a:pt x="189" y="373"/>
                      <a:pt x="180" y="367"/>
                      <a:pt x="171" y="361"/>
                    </a:cubicBezTo>
                    <a:close/>
                    <a:moveTo>
                      <a:pt x="226" y="343"/>
                    </a:moveTo>
                    <a:cubicBezTo>
                      <a:pt x="219" y="339"/>
                      <a:pt x="211" y="333"/>
                      <a:pt x="205" y="328"/>
                    </a:cubicBezTo>
                    <a:cubicBezTo>
                      <a:pt x="209" y="323"/>
                      <a:pt x="214" y="317"/>
                      <a:pt x="219" y="312"/>
                    </a:cubicBezTo>
                    <a:cubicBezTo>
                      <a:pt x="227" y="318"/>
                      <a:pt x="237" y="325"/>
                      <a:pt x="246" y="327"/>
                    </a:cubicBezTo>
                    <a:cubicBezTo>
                      <a:pt x="242" y="334"/>
                      <a:pt x="237" y="340"/>
                      <a:pt x="231" y="346"/>
                    </a:cubicBezTo>
                    <a:cubicBezTo>
                      <a:pt x="229" y="345"/>
                      <a:pt x="228" y="344"/>
                      <a:pt x="226" y="343"/>
                    </a:cubicBezTo>
                    <a:close/>
                    <a:moveTo>
                      <a:pt x="165" y="297"/>
                    </a:moveTo>
                    <a:cubicBezTo>
                      <a:pt x="159" y="293"/>
                      <a:pt x="153" y="289"/>
                      <a:pt x="147" y="284"/>
                    </a:cubicBezTo>
                    <a:cubicBezTo>
                      <a:pt x="145" y="283"/>
                      <a:pt x="143" y="281"/>
                      <a:pt x="141" y="279"/>
                    </a:cubicBezTo>
                    <a:cubicBezTo>
                      <a:pt x="146" y="271"/>
                      <a:pt x="151" y="263"/>
                      <a:pt x="156" y="255"/>
                    </a:cubicBezTo>
                    <a:cubicBezTo>
                      <a:pt x="163" y="263"/>
                      <a:pt x="170" y="270"/>
                      <a:pt x="178" y="277"/>
                    </a:cubicBezTo>
                    <a:cubicBezTo>
                      <a:pt x="174" y="284"/>
                      <a:pt x="169" y="291"/>
                      <a:pt x="165" y="297"/>
                    </a:cubicBezTo>
                    <a:close/>
                    <a:moveTo>
                      <a:pt x="138" y="287"/>
                    </a:moveTo>
                    <a:cubicBezTo>
                      <a:pt x="145" y="293"/>
                      <a:pt x="153" y="299"/>
                      <a:pt x="161" y="304"/>
                    </a:cubicBezTo>
                    <a:cubicBezTo>
                      <a:pt x="161" y="305"/>
                      <a:pt x="161" y="305"/>
                      <a:pt x="160" y="305"/>
                    </a:cubicBezTo>
                    <a:cubicBezTo>
                      <a:pt x="153" y="316"/>
                      <a:pt x="145" y="326"/>
                      <a:pt x="137" y="336"/>
                    </a:cubicBezTo>
                    <a:cubicBezTo>
                      <a:pt x="129" y="331"/>
                      <a:pt x="120" y="325"/>
                      <a:pt x="111" y="319"/>
                    </a:cubicBezTo>
                    <a:cubicBezTo>
                      <a:pt x="121" y="309"/>
                      <a:pt x="129" y="297"/>
                      <a:pt x="137" y="286"/>
                    </a:cubicBezTo>
                    <a:cubicBezTo>
                      <a:pt x="137" y="286"/>
                      <a:pt x="137" y="286"/>
                      <a:pt x="138" y="287"/>
                    </a:cubicBezTo>
                    <a:close/>
                    <a:moveTo>
                      <a:pt x="101" y="365"/>
                    </a:moveTo>
                    <a:cubicBezTo>
                      <a:pt x="102" y="367"/>
                      <a:pt x="103" y="370"/>
                      <a:pt x="105" y="372"/>
                    </a:cubicBezTo>
                    <a:cubicBezTo>
                      <a:pt x="104" y="373"/>
                      <a:pt x="103" y="374"/>
                      <a:pt x="103" y="375"/>
                    </a:cubicBezTo>
                    <a:cubicBezTo>
                      <a:pt x="102" y="371"/>
                      <a:pt x="101" y="368"/>
                      <a:pt x="101" y="365"/>
                    </a:cubicBezTo>
                    <a:close/>
                    <a:moveTo>
                      <a:pt x="112" y="380"/>
                    </a:moveTo>
                    <a:cubicBezTo>
                      <a:pt x="117" y="387"/>
                      <a:pt x="123" y="392"/>
                      <a:pt x="129" y="398"/>
                    </a:cubicBezTo>
                    <a:cubicBezTo>
                      <a:pt x="125" y="403"/>
                      <a:pt x="121" y="408"/>
                      <a:pt x="116" y="412"/>
                    </a:cubicBezTo>
                    <a:cubicBezTo>
                      <a:pt x="113" y="408"/>
                      <a:pt x="111" y="404"/>
                      <a:pt x="108" y="400"/>
                    </a:cubicBezTo>
                    <a:cubicBezTo>
                      <a:pt x="107" y="395"/>
                      <a:pt x="106" y="390"/>
                      <a:pt x="105" y="385"/>
                    </a:cubicBezTo>
                    <a:cubicBezTo>
                      <a:pt x="107" y="384"/>
                      <a:pt x="110" y="382"/>
                      <a:pt x="112" y="380"/>
                    </a:cubicBezTo>
                    <a:close/>
                    <a:moveTo>
                      <a:pt x="128" y="444"/>
                    </a:moveTo>
                    <a:cubicBezTo>
                      <a:pt x="125" y="447"/>
                      <a:pt x="122" y="449"/>
                      <a:pt x="119" y="451"/>
                    </a:cubicBezTo>
                    <a:cubicBezTo>
                      <a:pt x="119" y="447"/>
                      <a:pt x="118" y="443"/>
                      <a:pt x="117" y="439"/>
                    </a:cubicBezTo>
                    <a:cubicBezTo>
                      <a:pt x="116" y="436"/>
                      <a:pt x="115" y="432"/>
                      <a:pt x="115" y="429"/>
                    </a:cubicBezTo>
                    <a:cubicBezTo>
                      <a:pt x="118" y="434"/>
                      <a:pt x="123" y="439"/>
                      <a:pt x="128" y="444"/>
                    </a:cubicBezTo>
                    <a:close/>
                    <a:moveTo>
                      <a:pt x="129" y="496"/>
                    </a:moveTo>
                    <a:cubicBezTo>
                      <a:pt x="129" y="497"/>
                      <a:pt x="130" y="497"/>
                      <a:pt x="130" y="498"/>
                    </a:cubicBezTo>
                    <a:cubicBezTo>
                      <a:pt x="130" y="498"/>
                      <a:pt x="130" y="498"/>
                      <a:pt x="129" y="499"/>
                    </a:cubicBezTo>
                    <a:cubicBezTo>
                      <a:pt x="129" y="498"/>
                      <a:pt x="129" y="497"/>
                      <a:pt x="129" y="496"/>
                    </a:cubicBezTo>
                    <a:close/>
                    <a:moveTo>
                      <a:pt x="187" y="622"/>
                    </a:moveTo>
                    <a:cubicBezTo>
                      <a:pt x="187" y="623"/>
                      <a:pt x="186" y="625"/>
                      <a:pt x="186" y="627"/>
                    </a:cubicBezTo>
                    <a:cubicBezTo>
                      <a:pt x="185" y="627"/>
                      <a:pt x="184" y="627"/>
                      <a:pt x="183" y="628"/>
                    </a:cubicBezTo>
                    <a:cubicBezTo>
                      <a:pt x="183" y="628"/>
                      <a:pt x="183" y="629"/>
                      <a:pt x="183" y="629"/>
                    </a:cubicBezTo>
                    <a:cubicBezTo>
                      <a:pt x="173" y="629"/>
                      <a:pt x="164" y="618"/>
                      <a:pt x="159" y="612"/>
                    </a:cubicBezTo>
                    <a:cubicBezTo>
                      <a:pt x="159" y="611"/>
                      <a:pt x="159" y="611"/>
                      <a:pt x="158" y="611"/>
                    </a:cubicBezTo>
                    <a:cubicBezTo>
                      <a:pt x="165" y="607"/>
                      <a:pt x="171" y="602"/>
                      <a:pt x="176" y="598"/>
                    </a:cubicBezTo>
                    <a:cubicBezTo>
                      <a:pt x="178" y="596"/>
                      <a:pt x="181" y="594"/>
                      <a:pt x="183" y="592"/>
                    </a:cubicBezTo>
                    <a:cubicBezTo>
                      <a:pt x="186" y="594"/>
                      <a:pt x="190" y="596"/>
                      <a:pt x="194" y="596"/>
                    </a:cubicBezTo>
                    <a:cubicBezTo>
                      <a:pt x="194" y="596"/>
                      <a:pt x="194" y="596"/>
                      <a:pt x="195" y="596"/>
                    </a:cubicBezTo>
                    <a:cubicBezTo>
                      <a:pt x="192" y="605"/>
                      <a:pt x="190" y="613"/>
                      <a:pt x="187" y="622"/>
                    </a:cubicBezTo>
                    <a:close/>
                    <a:moveTo>
                      <a:pt x="203" y="562"/>
                    </a:moveTo>
                    <a:cubicBezTo>
                      <a:pt x="201" y="562"/>
                      <a:pt x="199" y="563"/>
                      <a:pt x="198" y="564"/>
                    </a:cubicBezTo>
                    <a:cubicBezTo>
                      <a:pt x="193" y="569"/>
                      <a:pt x="189" y="574"/>
                      <a:pt x="184" y="580"/>
                    </a:cubicBezTo>
                    <a:cubicBezTo>
                      <a:pt x="175" y="573"/>
                      <a:pt x="165" y="566"/>
                      <a:pt x="158" y="559"/>
                    </a:cubicBezTo>
                    <a:cubicBezTo>
                      <a:pt x="165" y="554"/>
                      <a:pt x="172" y="550"/>
                      <a:pt x="178" y="544"/>
                    </a:cubicBezTo>
                    <a:cubicBezTo>
                      <a:pt x="187" y="551"/>
                      <a:pt x="197" y="556"/>
                      <a:pt x="204" y="556"/>
                    </a:cubicBezTo>
                    <a:cubicBezTo>
                      <a:pt x="204" y="558"/>
                      <a:pt x="203" y="560"/>
                      <a:pt x="203" y="562"/>
                    </a:cubicBezTo>
                    <a:close/>
                    <a:moveTo>
                      <a:pt x="207" y="545"/>
                    </a:moveTo>
                    <a:cubicBezTo>
                      <a:pt x="202" y="543"/>
                      <a:pt x="195" y="541"/>
                      <a:pt x="191" y="538"/>
                    </a:cubicBezTo>
                    <a:cubicBezTo>
                      <a:pt x="190" y="538"/>
                      <a:pt x="189" y="537"/>
                      <a:pt x="187" y="536"/>
                    </a:cubicBezTo>
                    <a:cubicBezTo>
                      <a:pt x="197" y="527"/>
                      <a:pt x="206" y="517"/>
                      <a:pt x="213" y="507"/>
                    </a:cubicBezTo>
                    <a:cubicBezTo>
                      <a:pt x="213" y="508"/>
                      <a:pt x="214" y="508"/>
                      <a:pt x="214" y="508"/>
                    </a:cubicBezTo>
                    <a:cubicBezTo>
                      <a:pt x="214" y="508"/>
                      <a:pt x="214" y="508"/>
                      <a:pt x="214" y="508"/>
                    </a:cubicBezTo>
                    <a:cubicBezTo>
                      <a:pt x="212" y="521"/>
                      <a:pt x="209" y="533"/>
                      <a:pt x="207" y="545"/>
                    </a:cubicBezTo>
                    <a:close/>
                    <a:moveTo>
                      <a:pt x="218" y="490"/>
                    </a:moveTo>
                    <a:cubicBezTo>
                      <a:pt x="217" y="489"/>
                      <a:pt x="215" y="489"/>
                      <a:pt x="214" y="491"/>
                    </a:cubicBezTo>
                    <a:cubicBezTo>
                      <a:pt x="213" y="492"/>
                      <a:pt x="212" y="493"/>
                      <a:pt x="212" y="495"/>
                    </a:cubicBezTo>
                    <a:cubicBezTo>
                      <a:pt x="207" y="492"/>
                      <a:pt x="201" y="490"/>
                      <a:pt x="197" y="488"/>
                    </a:cubicBezTo>
                    <a:cubicBezTo>
                      <a:pt x="189" y="483"/>
                      <a:pt x="182" y="478"/>
                      <a:pt x="176" y="472"/>
                    </a:cubicBezTo>
                    <a:cubicBezTo>
                      <a:pt x="181" y="468"/>
                      <a:pt x="185" y="463"/>
                      <a:pt x="190" y="459"/>
                    </a:cubicBezTo>
                    <a:cubicBezTo>
                      <a:pt x="194" y="455"/>
                      <a:pt x="199" y="451"/>
                      <a:pt x="203" y="446"/>
                    </a:cubicBezTo>
                    <a:cubicBezTo>
                      <a:pt x="211" y="451"/>
                      <a:pt x="218" y="454"/>
                      <a:pt x="226" y="455"/>
                    </a:cubicBezTo>
                    <a:cubicBezTo>
                      <a:pt x="223" y="467"/>
                      <a:pt x="221" y="478"/>
                      <a:pt x="218" y="490"/>
                    </a:cubicBezTo>
                    <a:close/>
                    <a:moveTo>
                      <a:pt x="241" y="389"/>
                    </a:moveTo>
                    <a:cubicBezTo>
                      <a:pt x="239" y="388"/>
                      <a:pt x="238" y="389"/>
                      <a:pt x="237" y="391"/>
                    </a:cubicBezTo>
                    <a:cubicBezTo>
                      <a:pt x="235" y="393"/>
                      <a:pt x="233" y="396"/>
                      <a:pt x="231" y="399"/>
                    </a:cubicBezTo>
                    <a:cubicBezTo>
                      <a:pt x="222" y="394"/>
                      <a:pt x="214" y="389"/>
                      <a:pt x="205" y="384"/>
                    </a:cubicBezTo>
                    <a:cubicBezTo>
                      <a:pt x="214" y="375"/>
                      <a:pt x="223" y="367"/>
                      <a:pt x="232" y="358"/>
                    </a:cubicBezTo>
                    <a:cubicBezTo>
                      <a:pt x="237" y="360"/>
                      <a:pt x="242" y="363"/>
                      <a:pt x="247" y="362"/>
                    </a:cubicBezTo>
                    <a:cubicBezTo>
                      <a:pt x="245" y="371"/>
                      <a:pt x="243" y="380"/>
                      <a:pt x="241" y="389"/>
                    </a:cubicBezTo>
                    <a:close/>
                    <a:moveTo>
                      <a:pt x="249" y="355"/>
                    </a:moveTo>
                    <a:cubicBezTo>
                      <a:pt x="246" y="353"/>
                      <a:pt x="243" y="351"/>
                      <a:pt x="239" y="350"/>
                    </a:cubicBezTo>
                    <a:cubicBezTo>
                      <a:pt x="245" y="343"/>
                      <a:pt x="251" y="336"/>
                      <a:pt x="255" y="328"/>
                    </a:cubicBezTo>
                    <a:cubicBezTo>
                      <a:pt x="255" y="328"/>
                      <a:pt x="255" y="328"/>
                      <a:pt x="255" y="328"/>
                    </a:cubicBezTo>
                    <a:cubicBezTo>
                      <a:pt x="253" y="337"/>
                      <a:pt x="251" y="346"/>
                      <a:pt x="249" y="355"/>
                    </a:cubicBezTo>
                    <a:close/>
                    <a:moveTo>
                      <a:pt x="261" y="305"/>
                    </a:moveTo>
                    <a:cubicBezTo>
                      <a:pt x="259" y="304"/>
                      <a:pt x="257" y="304"/>
                      <a:pt x="256" y="307"/>
                    </a:cubicBezTo>
                    <a:cubicBezTo>
                      <a:pt x="255" y="310"/>
                      <a:pt x="253" y="314"/>
                      <a:pt x="252" y="317"/>
                    </a:cubicBezTo>
                    <a:cubicBezTo>
                      <a:pt x="243" y="313"/>
                      <a:pt x="234" y="308"/>
                      <a:pt x="226" y="303"/>
                    </a:cubicBezTo>
                    <a:cubicBezTo>
                      <a:pt x="230" y="299"/>
                      <a:pt x="233" y="294"/>
                      <a:pt x="236" y="290"/>
                    </a:cubicBezTo>
                    <a:cubicBezTo>
                      <a:pt x="244" y="295"/>
                      <a:pt x="253" y="299"/>
                      <a:pt x="262" y="302"/>
                    </a:cubicBezTo>
                    <a:cubicBezTo>
                      <a:pt x="262" y="303"/>
                      <a:pt x="262" y="304"/>
                      <a:pt x="261" y="305"/>
                    </a:cubicBezTo>
                    <a:close/>
                    <a:moveTo>
                      <a:pt x="243" y="281"/>
                    </a:moveTo>
                    <a:cubicBezTo>
                      <a:pt x="246" y="276"/>
                      <a:pt x="249" y="271"/>
                      <a:pt x="252" y="266"/>
                    </a:cubicBezTo>
                    <a:cubicBezTo>
                      <a:pt x="257" y="271"/>
                      <a:pt x="262" y="275"/>
                      <a:pt x="269" y="278"/>
                    </a:cubicBezTo>
                    <a:cubicBezTo>
                      <a:pt x="267" y="283"/>
                      <a:pt x="266" y="287"/>
                      <a:pt x="265" y="291"/>
                    </a:cubicBezTo>
                    <a:cubicBezTo>
                      <a:pt x="257" y="289"/>
                      <a:pt x="250" y="285"/>
                      <a:pt x="243" y="281"/>
                    </a:cubicBezTo>
                    <a:close/>
                    <a:moveTo>
                      <a:pt x="271" y="270"/>
                    </a:moveTo>
                    <a:cubicBezTo>
                      <a:pt x="266" y="266"/>
                      <a:pt x="261" y="262"/>
                      <a:pt x="257" y="258"/>
                    </a:cubicBezTo>
                    <a:cubicBezTo>
                      <a:pt x="258" y="255"/>
                      <a:pt x="260" y="252"/>
                      <a:pt x="262" y="249"/>
                    </a:cubicBezTo>
                    <a:cubicBezTo>
                      <a:pt x="265" y="253"/>
                      <a:pt x="269" y="257"/>
                      <a:pt x="274" y="259"/>
                    </a:cubicBezTo>
                    <a:cubicBezTo>
                      <a:pt x="273" y="262"/>
                      <a:pt x="272" y="266"/>
                      <a:pt x="271" y="270"/>
                    </a:cubicBezTo>
                    <a:close/>
                    <a:moveTo>
                      <a:pt x="271" y="249"/>
                    </a:moveTo>
                    <a:cubicBezTo>
                      <a:pt x="268" y="247"/>
                      <a:pt x="266" y="246"/>
                      <a:pt x="264" y="244"/>
                    </a:cubicBezTo>
                    <a:cubicBezTo>
                      <a:pt x="264" y="243"/>
                      <a:pt x="265" y="243"/>
                      <a:pt x="265" y="242"/>
                    </a:cubicBezTo>
                    <a:cubicBezTo>
                      <a:pt x="265" y="241"/>
                      <a:pt x="265" y="241"/>
                      <a:pt x="265" y="240"/>
                    </a:cubicBezTo>
                    <a:cubicBezTo>
                      <a:pt x="272" y="239"/>
                      <a:pt x="277" y="237"/>
                      <a:pt x="281" y="234"/>
                    </a:cubicBezTo>
                    <a:cubicBezTo>
                      <a:pt x="280" y="240"/>
                      <a:pt x="278" y="246"/>
                      <a:pt x="276" y="252"/>
                    </a:cubicBezTo>
                    <a:cubicBezTo>
                      <a:pt x="274" y="251"/>
                      <a:pt x="272" y="250"/>
                      <a:pt x="271" y="249"/>
                    </a:cubicBezTo>
                    <a:close/>
                    <a:moveTo>
                      <a:pt x="250" y="253"/>
                    </a:moveTo>
                    <a:cubicBezTo>
                      <a:pt x="249" y="252"/>
                      <a:pt x="248" y="251"/>
                      <a:pt x="247" y="250"/>
                    </a:cubicBezTo>
                    <a:cubicBezTo>
                      <a:pt x="244" y="247"/>
                      <a:pt x="241" y="244"/>
                      <a:pt x="237" y="242"/>
                    </a:cubicBezTo>
                    <a:cubicBezTo>
                      <a:pt x="243" y="242"/>
                      <a:pt x="250" y="242"/>
                      <a:pt x="256" y="242"/>
                    </a:cubicBezTo>
                    <a:cubicBezTo>
                      <a:pt x="254" y="245"/>
                      <a:pt x="252" y="249"/>
                      <a:pt x="250" y="253"/>
                    </a:cubicBezTo>
                    <a:close/>
                    <a:moveTo>
                      <a:pt x="225" y="242"/>
                    </a:moveTo>
                    <a:cubicBezTo>
                      <a:pt x="232" y="248"/>
                      <a:pt x="240" y="253"/>
                      <a:pt x="246" y="260"/>
                    </a:cubicBezTo>
                    <a:cubicBezTo>
                      <a:pt x="243" y="265"/>
                      <a:pt x="239" y="271"/>
                      <a:pt x="236" y="276"/>
                    </a:cubicBezTo>
                    <a:cubicBezTo>
                      <a:pt x="229" y="271"/>
                      <a:pt x="222" y="265"/>
                      <a:pt x="217" y="259"/>
                    </a:cubicBezTo>
                    <a:cubicBezTo>
                      <a:pt x="215" y="256"/>
                      <a:pt x="212" y="252"/>
                      <a:pt x="209" y="249"/>
                    </a:cubicBezTo>
                    <a:cubicBezTo>
                      <a:pt x="211" y="246"/>
                      <a:pt x="213" y="243"/>
                      <a:pt x="216" y="241"/>
                    </a:cubicBezTo>
                    <a:cubicBezTo>
                      <a:pt x="218" y="241"/>
                      <a:pt x="222" y="241"/>
                      <a:pt x="225" y="242"/>
                    </a:cubicBezTo>
                    <a:close/>
                    <a:moveTo>
                      <a:pt x="206" y="246"/>
                    </a:moveTo>
                    <a:cubicBezTo>
                      <a:pt x="203" y="243"/>
                      <a:pt x="200" y="240"/>
                      <a:pt x="195" y="239"/>
                    </a:cubicBezTo>
                    <a:cubicBezTo>
                      <a:pt x="202" y="240"/>
                      <a:pt x="208" y="240"/>
                      <a:pt x="214" y="241"/>
                    </a:cubicBezTo>
                    <a:cubicBezTo>
                      <a:pt x="211" y="242"/>
                      <a:pt x="209" y="244"/>
                      <a:pt x="206" y="246"/>
                    </a:cubicBezTo>
                    <a:close/>
                    <a:moveTo>
                      <a:pt x="187" y="239"/>
                    </a:moveTo>
                    <a:cubicBezTo>
                      <a:pt x="192" y="243"/>
                      <a:pt x="196" y="247"/>
                      <a:pt x="200" y="251"/>
                    </a:cubicBezTo>
                    <a:cubicBezTo>
                      <a:pt x="194" y="257"/>
                      <a:pt x="188" y="263"/>
                      <a:pt x="184" y="269"/>
                    </a:cubicBezTo>
                    <a:cubicBezTo>
                      <a:pt x="176" y="262"/>
                      <a:pt x="169" y="254"/>
                      <a:pt x="161" y="247"/>
                    </a:cubicBezTo>
                    <a:cubicBezTo>
                      <a:pt x="164" y="243"/>
                      <a:pt x="166" y="239"/>
                      <a:pt x="168" y="236"/>
                    </a:cubicBezTo>
                    <a:cubicBezTo>
                      <a:pt x="169" y="235"/>
                      <a:pt x="168" y="235"/>
                      <a:pt x="167" y="235"/>
                    </a:cubicBezTo>
                    <a:cubicBezTo>
                      <a:pt x="164" y="238"/>
                      <a:pt x="162" y="241"/>
                      <a:pt x="159" y="244"/>
                    </a:cubicBezTo>
                    <a:cubicBezTo>
                      <a:pt x="154" y="239"/>
                      <a:pt x="149" y="234"/>
                      <a:pt x="143" y="230"/>
                    </a:cubicBezTo>
                    <a:cubicBezTo>
                      <a:pt x="159" y="233"/>
                      <a:pt x="175" y="236"/>
                      <a:pt x="190" y="238"/>
                    </a:cubicBezTo>
                    <a:cubicBezTo>
                      <a:pt x="190" y="238"/>
                      <a:pt x="189" y="238"/>
                      <a:pt x="188" y="239"/>
                    </a:cubicBezTo>
                    <a:cubicBezTo>
                      <a:pt x="187" y="239"/>
                      <a:pt x="187" y="239"/>
                      <a:pt x="187" y="239"/>
                    </a:cubicBezTo>
                    <a:close/>
                    <a:moveTo>
                      <a:pt x="115" y="266"/>
                    </a:moveTo>
                    <a:cubicBezTo>
                      <a:pt x="119" y="271"/>
                      <a:pt x="125" y="277"/>
                      <a:pt x="131" y="281"/>
                    </a:cubicBezTo>
                    <a:cubicBezTo>
                      <a:pt x="122" y="292"/>
                      <a:pt x="114" y="304"/>
                      <a:pt x="105" y="315"/>
                    </a:cubicBezTo>
                    <a:cubicBezTo>
                      <a:pt x="97" y="308"/>
                      <a:pt x="89" y="302"/>
                      <a:pt x="84" y="294"/>
                    </a:cubicBezTo>
                    <a:cubicBezTo>
                      <a:pt x="83" y="291"/>
                      <a:pt x="82" y="287"/>
                      <a:pt x="81" y="283"/>
                    </a:cubicBezTo>
                    <a:cubicBezTo>
                      <a:pt x="83" y="281"/>
                      <a:pt x="85" y="279"/>
                      <a:pt x="87" y="277"/>
                    </a:cubicBezTo>
                    <a:cubicBezTo>
                      <a:pt x="88" y="276"/>
                      <a:pt x="89" y="275"/>
                      <a:pt x="90" y="274"/>
                    </a:cubicBezTo>
                    <a:cubicBezTo>
                      <a:pt x="92" y="279"/>
                      <a:pt x="95" y="283"/>
                      <a:pt x="101" y="283"/>
                    </a:cubicBezTo>
                    <a:cubicBezTo>
                      <a:pt x="113" y="284"/>
                      <a:pt x="115" y="275"/>
                      <a:pt x="115" y="266"/>
                    </a:cubicBezTo>
                    <a:close/>
                    <a:moveTo>
                      <a:pt x="87" y="256"/>
                    </a:moveTo>
                    <a:cubicBezTo>
                      <a:pt x="87" y="256"/>
                      <a:pt x="88" y="256"/>
                      <a:pt x="88" y="256"/>
                    </a:cubicBezTo>
                    <a:cubicBezTo>
                      <a:pt x="88" y="258"/>
                      <a:pt x="88" y="260"/>
                      <a:pt x="88" y="262"/>
                    </a:cubicBezTo>
                    <a:cubicBezTo>
                      <a:pt x="87" y="262"/>
                      <a:pt x="87" y="262"/>
                      <a:pt x="87" y="262"/>
                    </a:cubicBezTo>
                    <a:cubicBezTo>
                      <a:pt x="84" y="265"/>
                      <a:pt x="83" y="268"/>
                      <a:pt x="81" y="271"/>
                    </a:cubicBezTo>
                    <a:cubicBezTo>
                      <a:pt x="80" y="273"/>
                      <a:pt x="79" y="274"/>
                      <a:pt x="78" y="275"/>
                    </a:cubicBezTo>
                    <a:cubicBezTo>
                      <a:pt x="74" y="261"/>
                      <a:pt x="69" y="247"/>
                      <a:pt x="63" y="234"/>
                    </a:cubicBezTo>
                    <a:cubicBezTo>
                      <a:pt x="66" y="237"/>
                      <a:pt x="68" y="240"/>
                      <a:pt x="71" y="244"/>
                    </a:cubicBezTo>
                    <a:cubicBezTo>
                      <a:pt x="76" y="248"/>
                      <a:pt x="81" y="254"/>
                      <a:pt x="87" y="256"/>
                    </a:cubicBezTo>
                    <a:close/>
                    <a:moveTo>
                      <a:pt x="82" y="242"/>
                    </a:moveTo>
                    <a:cubicBezTo>
                      <a:pt x="80" y="241"/>
                      <a:pt x="79" y="240"/>
                      <a:pt x="78" y="239"/>
                    </a:cubicBezTo>
                    <a:cubicBezTo>
                      <a:pt x="74" y="236"/>
                      <a:pt x="71" y="233"/>
                      <a:pt x="68" y="230"/>
                    </a:cubicBezTo>
                    <a:cubicBezTo>
                      <a:pt x="71" y="230"/>
                      <a:pt x="74" y="229"/>
                      <a:pt x="78" y="228"/>
                    </a:cubicBezTo>
                    <a:cubicBezTo>
                      <a:pt x="77" y="232"/>
                      <a:pt x="79" y="237"/>
                      <a:pt x="82" y="242"/>
                    </a:cubicBezTo>
                    <a:close/>
                    <a:moveTo>
                      <a:pt x="173" y="662"/>
                    </a:moveTo>
                    <a:cubicBezTo>
                      <a:pt x="171" y="666"/>
                      <a:pt x="167" y="659"/>
                      <a:pt x="164" y="654"/>
                    </a:cubicBezTo>
                    <a:cubicBezTo>
                      <a:pt x="170" y="652"/>
                      <a:pt x="175" y="649"/>
                      <a:pt x="180" y="646"/>
                    </a:cubicBezTo>
                    <a:cubicBezTo>
                      <a:pt x="178" y="651"/>
                      <a:pt x="176" y="657"/>
                      <a:pt x="173" y="662"/>
                    </a:cubicBezTo>
                    <a:close/>
                    <a:moveTo>
                      <a:pt x="328" y="164"/>
                    </a:moveTo>
                    <a:cubicBezTo>
                      <a:pt x="326" y="187"/>
                      <a:pt x="311" y="210"/>
                      <a:pt x="287" y="220"/>
                    </a:cubicBezTo>
                    <a:cubicBezTo>
                      <a:pt x="284" y="221"/>
                      <a:pt x="284" y="224"/>
                      <a:pt x="285" y="226"/>
                    </a:cubicBezTo>
                    <a:cubicBezTo>
                      <a:pt x="284" y="226"/>
                      <a:pt x="284" y="226"/>
                      <a:pt x="284" y="226"/>
                    </a:cubicBezTo>
                    <a:cubicBezTo>
                      <a:pt x="274" y="228"/>
                      <a:pt x="265" y="233"/>
                      <a:pt x="255" y="234"/>
                    </a:cubicBezTo>
                    <a:cubicBezTo>
                      <a:pt x="240" y="236"/>
                      <a:pt x="225" y="235"/>
                      <a:pt x="211" y="234"/>
                    </a:cubicBezTo>
                    <a:cubicBezTo>
                      <a:pt x="183" y="232"/>
                      <a:pt x="155" y="227"/>
                      <a:pt x="129" y="219"/>
                    </a:cubicBezTo>
                    <a:cubicBezTo>
                      <a:pt x="127" y="219"/>
                      <a:pt x="124" y="220"/>
                      <a:pt x="124" y="222"/>
                    </a:cubicBezTo>
                    <a:cubicBezTo>
                      <a:pt x="125" y="230"/>
                      <a:pt x="126" y="249"/>
                      <a:pt x="111" y="249"/>
                    </a:cubicBezTo>
                    <a:cubicBezTo>
                      <a:pt x="109" y="250"/>
                      <a:pt x="107" y="251"/>
                      <a:pt x="107" y="253"/>
                    </a:cubicBezTo>
                    <a:cubicBezTo>
                      <a:pt x="107" y="260"/>
                      <a:pt x="108" y="266"/>
                      <a:pt x="106" y="273"/>
                    </a:cubicBezTo>
                    <a:cubicBezTo>
                      <a:pt x="104" y="273"/>
                      <a:pt x="101" y="273"/>
                      <a:pt x="99" y="273"/>
                    </a:cubicBezTo>
                    <a:cubicBezTo>
                      <a:pt x="97" y="271"/>
                      <a:pt x="96" y="268"/>
                      <a:pt x="96" y="265"/>
                    </a:cubicBezTo>
                    <a:cubicBezTo>
                      <a:pt x="95" y="260"/>
                      <a:pt x="95" y="254"/>
                      <a:pt x="97" y="250"/>
                    </a:cubicBezTo>
                    <a:cubicBezTo>
                      <a:pt x="98" y="248"/>
                      <a:pt x="97" y="246"/>
                      <a:pt x="95" y="246"/>
                    </a:cubicBezTo>
                    <a:cubicBezTo>
                      <a:pt x="86" y="242"/>
                      <a:pt x="83" y="234"/>
                      <a:pt x="84" y="227"/>
                    </a:cubicBezTo>
                    <a:cubicBezTo>
                      <a:pt x="85" y="226"/>
                      <a:pt x="86" y="224"/>
                      <a:pt x="85" y="223"/>
                    </a:cubicBezTo>
                    <a:cubicBezTo>
                      <a:pt x="85" y="223"/>
                      <a:pt x="85" y="223"/>
                      <a:pt x="85" y="222"/>
                    </a:cubicBezTo>
                    <a:cubicBezTo>
                      <a:pt x="85" y="222"/>
                      <a:pt x="85" y="222"/>
                      <a:pt x="85" y="222"/>
                    </a:cubicBezTo>
                    <a:cubicBezTo>
                      <a:pt x="85" y="222"/>
                      <a:pt x="84" y="222"/>
                      <a:pt x="84" y="222"/>
                    </a:cubicBezTo>
                    <a:cubicBezTo>
                      <a:pt x="83" y="222"/>
                      <a:pt x="83" y="222"/>
                      <a:pt x="82" y="222"/>
                    </a:cubicBezTo>
                    <a:cubicBezTo>
                      <a:pt x="47" y="228"/>
                      <a:pt x="33" y="198"/>
                      <a:pt x="25" y="173"/>
                    </a:cubicBezTo>
                    <a:cubicBezTo>
                      <a:pt x="15" y="144"/>
                      <a:pt x="16" y="113"/>
                      <a:pt x="31" y="86"/>
                    </a:cubicBezTo>
                    <a:cubicBezTo>
                      <a:pt x="43" y="66"/>
                      <a:pt x="61" y="46"/>
                      <a:pt x="80" y="31"/>
                    </a:cubicBezTo>
                    <a:cubicBezTo>
                      <a:pt x="105" y="12"/>
                      <a:pt x="135" y="9"/>
                      <a:pt x="167" y="11"/>
                    </a:cubicBezTo>
                    <a:cubicBezTo>
                      <a:pt x="230" y="15"/>
                      <a:pt x="273" y="54"/>
                      <a:pt x="306" y="100"/>
                    </a:cubicBezTo>
                    <a:cubicBezTo>
                      <a:pt x="319" y="119"/>
                      <a:pt x="331" y="141"/>
                      <a:pt x="328"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4" name="Freeform 29"/>
              <p:cNvSpPr>
                <a:spLocks noEditPoints="1"/>
              </p:cNvSpPr>
              <p:nvPr/>
            </p:nvSpPr>
            <p:spPr bwMode="auto">
              <a:xfrm>
                <a:off x="2056" y="2263"/>
                <a:ext cx="165" cy="277"/>
              </a:xfrm>
              <a:custGeom>
                <a:avLst/>
                <a:gdLst>
                  <a:gd name="T0" fmla="*/ 294 w 295"/>
                  <a:gd name="T1" fmla="*/ 483 h 496"/>
                  <a:gd name="T2" fmla="*/ 279 w 295"/>
                  <a:gd name="T3" fmla="*/ 438 h 496"/>
                  <a:gd name="T4" fmla="*/ 263 w 295"/>
                  <a:gd name="T5" fmla="*/ 391 h 496"/>
                  <a:gd name="T6" fmla="*/ 227 w 295"/>
                  <a:gd name="T7" fmla="*/ 310 h 496"/>
                  <a:gd name="T8" fmla="*/ 189 w 295"/>
                  <a:gd name="T9" fmla="*/ 226 h 496"/>
                  <a:gd name="T10" fmla="*/ 164 w 295"/>
                  <a:gd name="T11" fmla="*/ 174 h 496"/>
                  <a:gd name="T12" fmla="*/ 177 w 295"/>
                  <a:gd name="T13" fmla="*/ 168 h 496"/>
                  <a:gd name="T14" fmla="*/ 229 w 295"/>
                  <a:gd name="T15" fmla="*/ 89 h 496"/>
                  <a:gd name="T16" fmla="*/ 212 w 295"/>
                  <a:gd name="T17" fmla="*/ 27 h 496"/>
                  <a:gd name="T18" fmla="*/ 149 w 295"/>
                  <a:gd name="T19" fmla="*/ 2 h 496"/>
                  <a:gd name="T20" fmla="*/ 66 w 295"/>
                  <a:gd name="T21" fmla="*/ 45 h 496"/>
                  <a:gd name="T22" fmla="*/ 69 w 295"/>
                  <a:gd name="T23" fmla="*/ 131 h 496"/>
                  <a:gd name="T24" fmla="*/ 133 w 295"/>
                  <a:gd name="T25" fmla="*/ 180 h 496"/>
                  <a:gd name="T26" fmla="*/ 137 w 295"/>
                  <a:gd name="T27" fmla="*/ 180 h 496"/>
                  <a:gd name="T28" fmla="*/ 133 w 295"/>
                  <a:gd name="T29" fmla="*/ 187 h 496"/>
                  <a:gd name="T30" fmla="*/ 114 w 295"/>
                  <a:gd name="T31" fmla="*/ 230 h 496"/>
                  <a:gd name="T32" fmla="*/ 75 w 295"/>
                  <a:gd name="T33" fmla="*/ 313 h 496"/>
                  <a:gd name="T34" fmla="*/ 40 w 295"/>
                  <a:gd name="T35" fmla="*/ 402 h 496"/>
                  <a:gd name="T36" fmla="*/ 21 w 295"/>
                  <a:gd name="T37" fmla="*/ 445 h 496"/>
                  <a:gd name="T38" fmla="*/ 4 w 295"/>
                  <a:gd name="T39" fmla="*/ 476 h 496"/>
                  <a:gd name="T40" fmla="*/ 0 w 295"/>
                  <a:gd name="T41" fmla="*/ 485 h 496"/>
                  <a:gd name="T42" fmla="*/ 0 w 295"/>
                  <a:gd name="T43" fmla="*/ 485 h 496"/>
                  <a:gd name="T44" fmla="*/ 0 w 295"/>
                  <a:gd name="T45" fmla="*/ 488 h 496"/>
                  <a:gd name="T46" fmla="*/ 0 w 295"/>
                  <a:gd name="T47" fmla="*/ 490 h 496"/>
                  <a:gd name="T48" fmla="*/ 5 w 295"/>
                  <a:gd name="T49" fmla="*/ 494 h 496"/>
                  <a:gd name="T50" fmla="*/ 6 w 295"/>
                  <a:gd name="T51" fmla="*/ 493 h 496"/>
                  <a:gd name="T52" fmla="*/ 7 w 295"/>
                  <a:gd name="T53" fmla="*/ 493 h 496"/>
                  <a:gd name="T54" fmla="*/ 71 w 295"/>
                  <a:gd name="T55" fmla="*/ 494 h 496"/>
                  <a:gd name="T56" fmla="*/ 141 w 295"/>
                  <a:gd name="T57" fmla="*/ 493 h 496"/>
                  <a:gd name="T58" fmla="*/ 216 w 295"/>
                  <a:gd name="T59" fmla="*/ 492 h 496"/>
                  <a:gd name="T60" fmla="*/ 255 w 295"/>
                  <a:gd name="T61" fmla="*/ 494 h 496"/>
                  <a:gd name="T62" fmla="*/ 284 w 295"/>
                  <a:gd name="T63" fmla="*/ 494 h 496"/>
                  <a:gd name="T64" fmla="*/ 293 w 295"/>
                  <a:gd name="T65" fmla="*/ 488 h 496"/>
                  <a:gd name="T66" fmla="*/ 294 w 295"/>
                  <a:gd name="T67" fmla="*/ 483 h 496"/>
                  <a:gd name="T68" fmla="*/ 284 w 295"/>
                  <a:gd name="T69" fmla="*/ 480 h 496"/>
                  <a:gd name="T70" fmla="*/ 284 w 295"/>
                  <a:gd name="T71" fmla="*/ 480 h 496"/>
                  <a:gd name="T72" fmla="*/ 283 w 295"/>
                  <a:gd name="T73" fmla="*/ 480 h 496"/>
                  <a:gd name="T74" fmla="*/ 284 w 295"/>
                  <a:gd name="T75" fmla="*/ 48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496">
                    <a:moveTo>
                      <a:pt x="294" y="483"/>
                    </a:moveTo>
                    <a:cubicBezTo>
                      <a:pt x="288" y="469"/>
                      <a:pt x="284" y="453"/>
                      <a:pt x="279" y="438"/>
                    </a:cubicBezTo>
                    <a:cubicBezTo>
                      <a:pt x="274" y="422"/>
                      <a:pt x="269" y="406"/>
                      <a:pt x="263" y="391"/>
                    </a:cubicBezTo>
                    <a:cubicBezTo>
                      <a:pt x="254" y="362"/>
                      <a:pt x="236" y="338"/>
                      <a:pt x="227" y="310"/>
                    </a:cubicBezTo>
                    <a:cubicBezTo>
                      <a:pt x="218" y="280"/>
                      <a:pt x="203" y="253"/>
                      <a:pt x="189" y="226"/>
                    </a:cubicBezTo>
                    <a:cubicBezTo>
                      <a:pt x="181" y="211"/>
                      <a:pt x="175" y="189"/>
                      <a:pt x="164" y="174"/>
                    </a:cubicBezTo>
                    <a:cubicBezTo>
                      <a:pt x="168" y="172"/>
                      <a:pt x="173" y="170"/>
                      <a:pt x="177" y="168"/>
                    </a:cubicBezTo>
                    <a:cubicBezTo>
                      <a:pt x="206" y="154"/>
                      <a:pt x="226" y="123"/>
                      <a:pt x="229" y="89"/>
                    </a:cubicBezTo>
                    <a:cubicBezTo>
                      <a:pt x="231" y="68"/>
                      <a:pt x="226" y="43"/>
                      <a:pt x="212" y="27"/>
                    </a:cubicBezTo>
                    <a:cubicBezTo>
                      <a:pt x="197" y="10"/>
                      <a:pt x="170" y="3"/>
                      <a:pt x="149" y="2"/>
                    </a:cubicBezTo>
                    <a:cubicBezTo>
                      <a:pt x="116" y="0"/>
                      <a:pt x="85" y="18"/>
                      <a:pt x="66" y="45"/>
                    </a:cubicBezTo>
                    <a:cubicBezTo>
                      <a:pt x="49" y="69"/>
                      <a:pt x="58" y="106"/>
                      <a:pt x="69" y="131"/>
                    </a:cubicBezTo>
                    <a:cubicBezTo>
                      <a:pt x="82" y="158"/>
                      <a:pt x="102" y="178"/>
                      <a:pt x="133" y="180"/>
                    </a:cubicBezTo>
                    <a:cubicBezTo>
                      <a:pt x="134" y="180"/>
                      <a:pt x="135" y="180"/>
                      <a:pt x="137" y="180"/>
                    </a:cubicBezTo>
                    <a:cubicBezTo>
                      <a:pt x="136" y="182"/>
                      <a:pt x="134" y="185"/>
                      <a:pt x="133" y="187"/>
                    </a:cubicBezTo>
                    <a:cubicBezTo>
                      <a:pt x="126" y="201"/>
                      <a:pt x="120" y="216"/>
                      <a:pt x="114" y="230"/>
                    </a:cubicBezTo>
                    <a:cubicBezTo>
                      <a:pt x="101" y="258"/>
                      <a:pt x="86" y="284"/>
                      <a:pt x="75" y="313"/>
                    </a:cubicBezTo>
                    <a:cubicBezTo>
                      <a:pt x="64" y="343"/>
                      <a:pt x="53" y="373"/>
                      <a:pt x="40" y="402"/>
                    </a:cubicBezTo>
                    <a:cubicBezTo>
                      <a:pt x="34" y="416"/>
                      <a:pt x="27" y="431"/>
                      <a:pt x="21" y="445"/>
                    </a:cubicBezTo>
                    <a:cubicBezTo>
                      <a:pt x="16" y="456"/>
                      <a:pt x="8" y="465"/>
                      <a:pt x="4" y="476"/>
                    </a:cubicBezTo>
                    <a:cubicBezTo>
                      <a:pt x="2" y="479"/>
                      <a:pt x="1" y="482"/>
                      <a:pt x="0" y="485"/>
                    </a:cubicBezTo>
                    <a:cubicBezTo>
                      <a:pt x="0" y="485"/>
                      <a:pt x="0" y="485"/>
                      <a:pt x="0" y="485"/>
                    </a:cubicBezTo>
                    <a:cubicBezTo>
                      <a:pt x="0" y="486"/>
                      <a:pt x="0" y="487"/>
                      <a:pt x="0" y="488"/>
                    </a:cubicBezTo>
                    <a:cubicBezTo>
                      <a:pt x="0" y="488"/>
                      <a:pt x="0" y="489"/>
                      <a:pt x="0" y="490"/>
                    </a:cubicBezTo>
                    <a:cubicBezTo>
                      <a:pt x="0" y="492"/>
                      <a:pt x="2" y="494"/>
                      <a:pt x="5" y="494"/>
                    </a:cubicBezTo>
                    <a:cubicBezTo>
                      <a:pt x="5" y="494"/>
                      <a:pt x="6" y="493"/>
                      <a:pt x="6" y="493"/>
                    </a:cubicBezTo>
                    <a:cubicBezTo>
                      <a:pt x="6" y="493"/>
                      <a:pt x="7" y="493"/>
                      <a:pt x="7" y="493"/>
                    </a:cubicBezTo>
                    <a:cubicBezTo>
                      <a:pt x="29" y="494"/>
                      <a:pt x="50" y="492"/>
                      <a:pt x="71" y="494"/>
                    </a:cubicBezTo>
                    <a:cubicBezTo>
                      <a:pt x="95" y="495"/>
                      <a:pt x="118" y="494"/>
                      <a:pt x="141" y="493"/>
                    </a:cubicBezTo>
                    <a:cubicBezTo>
                      <a:pt x="166" y="492"/>
                      <a:pt x="191" y="491"/>
                      <a:pt x="216" y="492"/>
                    </a:cubicBezTo>
                    <a:cubicBezTo>
                      <a:pt x="229" y="492"/>
                      <a:pt x="242" y="494"/>
                      <a:pt x="255" y="494"/>
                    </a:cubicBezTo>
                    <a:cubicBezTo>
                      <a:pt x="264" y="494"/>
                      <a:pt x="276" y="490"/>
                      <a:pt x="284" y="494"/>
                    </a:cubicBezTo>
                    <a:cubicBezTo>
                      <a:pt x="289" y="496"/>
                      <a:pt x="294" y="492"/>
                      <a:pt x="293" y="488"/>
                    </a:cubicBezTo>
                    <a:cubicBezTo>
                      <a:pt x="294" y="486"/>
                      <a:pt x="295" y="485"/>
                      <a:pt x="294" y="483"/>
                    </a:cubicBezTo>
                    <a:close/>
                    <a:moveTo>
                      <a:pt x="284" y="480"/>
                    </a:moveTo>
                    <a:cubicBezTo>
                      <a:pt x="284" y="480"/>
                      <a:pt x="284" y="480"/>
                      <a:pt x="284" y="480"/>
                    </a:cubicBezTo>
                    <a:cubicBezTo>
                      <a:pt x="284" y="480"/>
                      <a:pt x="283" y="480"/>
                      <a:pt x="283" y="480"/>
                    </a:cubicBezTo>
                    <a:cubicBezTo>
                      <a:pt x="283" y="480"/>
                      <a:pt x="284" y="480"/>
                      <a:pt x="284" y="4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5" name="Freeform 30"/>
              <p:cNvSpPr>
                <a:spLocks noEditPoints="1"/>
              </p:cNvSpPr>
              <p:nvPr/>
            </p:nvSpPr>
            <p:spPr bwMode="auto">
              <a:xfrm>
                <a:off x="2247" y="2263"/>
                <a:ext cx="157" cy="277"/>
              </a:xfrm>
              <a:custGeom>
                <a:avLst/>
                <a:gdLst>
                  <a:gd name="T0" fmla="*/ 281 w 282"/>
                  <a:gd name="T1" fmla="*/ 182 h 494"/>
                  <a:gd name="T2" fmla="*/ 281 w 282"/>
                  <a:gd name="T3" fmla="*/ 179 h 494"/>
                  <a:gd name="T4" fmla="*/ 277 w 282"/>
                  <a:gd name="T5" fmla="*/ 176 h 494"/>
                  <a:gd name="T6" fmla="*/ 276 w 282"/>
                  <a:gd name="T7" fmla="*/ 176 h 494"/>
                  <a:gd name="T8" fmla="*/ 275 w 282"/>
                  <a:gd name="T9" fmla="*/ 176 h 494"/>
                  <a:gd name="T10" fmla="*/ 213 w 282"/>
                  <a:gd name="T11" fmla="*/ 176 h 494"/>
                  <a:gd name="T12" fmla="*/ 166 w 282"/>
                  <a:gd name="T13" fmla="*/ 176 h 494"/>
                  <a:gd name="T14" fmla="*/ 220 w 282"/>
                  <a:gd name="T15" fmla="*/ 114 h 494"/>
                  <a:gd name="T16" fmla="*/ 210 w 282"/>
                  <a:gd name="T17" fmla="*/ 34 h 494"/>
                  <a:gd name="T18" fmla="*/ 170 w 282"/>
                  <a:gd name="T19" fmla="*/ 11 h 494"/>
                  <a:gd name="T20" fmla="*/ 78 w 282"/>
                  <a:gd name="T21" fmla="*/ 30 h 494"/>
                  <a:gd name="T22" fmla="*/ 47 w 282"/>
                  <a:gd name="T23" fmla="*/ 86 h 494"/>
                  <a:gd name="T24" fmla="*/ 73 w 282"/>
                  <a:gd name="T25" fmla="*/ 148 h 494"/>
                  <a:gd name="T26" fmla="*/ 129 w 282"/>
                  <a:gd name="T27" fmla="*/ 177 h 494"/>
                  <a:gd name="T28" fmla="*/ 75 w 282"/>
                  <a:gd name="T29" fmla="*/ 178 h 494"/>
                  <a:gd name="T30" fmla="*/ 38 w 282"/>
                  <a:gd name="T31" fmla="*/ 175 h 494"/>
                  <a:gd name="T32" fmla="*/ 10 w 282"/>
                  <a:gd name="T33" fmla="*/ 176 h 494"/>
                  <a:gd name="T34" fmla="*/ 1 w 282"/>
                  <a:gd name="T35" fmla="*/ 182 h 494"/>
                  <a:gd name="T36" fmla="*/ 1 w 282"/>
                  <a:gd name="T37" fmla="*/ 186 h 494"/>
                  <a:gd name="T38" fmla="*/ 15 w 282"/>
                  <a:gd name="T39" fmla="*/ 229 h 494"/>
                  <a:gd name="T40" fmla="*/ 30 w 282"/>
                  <a:gd name="T41" fmla="*/ 274 h 494"/>
                  <a:gd name="T42" fmla="*/ 65 w 282"/>
                  <a:gd name="T43" fmla="*/ 352 h 494"/>
                  <a:gd name="T44" fmla="*/ 101 w 282"/>
                  <a:gd name="T45" fmla="*/ 431 h 494"/>
                  <a:gd name="T46" fmla="*/ 139 w 282"/>
                  <a:gd name="T47" fmla="*/ 493 h 494"/>
                  <a:gd name="T48" fmla="*/ 143 w 282"/>
                  <a:gd name="T49" fmla="*/ 490 h 494"/>
                  <a:gd name="T50" fmla="*/ 154 w 282"/>
                  <a:gd name="T51" fmla="*/ 469 h 494"/>
                  <a:gd name="T52" fmla="*/ 173 w 282"/>
                  <a:gd name="T53" fmla="*/ 428 h 494"/>
                  <a:gd name="T54" fmla="*/ 210 w 282"/>
                  <a:gd name="T55" fmla="*/ 349 h 494"/>
                  <a:gd name="T56" fmla="*/ 243 w 282"/>
                  <a:gd name="T57" fmla="*/ 264 h 494"/>
                  <a:gd name="T58" fmla="*/ 262 w 282"/>
                  <a:gd name="T59" fmla="*/ 222 h 494"/>
                  <a:gd name="T60" fmla="*/ 278 w 282"/>
                  <a:gd name="T61" fmla="*/ 193 h 494"/>
                  <a:gd name="T62" fmla="*/ 281 w 282"/>
                  <a:gd name="T63" fmla="*/ 184 h 494"/>
                  <a:gd name="T64" fmla="*/ 281 w 282"/>
                  <a:gd name="T65" fmla="*/ 184 h 494"/>
                  <a:gd name="T66" fmla="*/ 281 w 282"/>
                  <a:gd name="T67" fmla="*/ 182 h 494"/>
                  <a:gd name="T68" fmla="*/ 142 w 282"/>
                  <a:gd name="T69" fmla="*/ 488 h 494"/>
                  <a:gd name="T70" fmla="*/ 142 w 282"/>
                  <a:gd name="T71" fmla="*/ 487 h 494"/>
                  <a:gd name="T72" fmla="*/ 145 w 282"/>
                  <a:gd name="T73" fmla="*/ 482 h 494"/>
                  <a:gd name="T74" fmla="*/ 142 w 282"/>
                  <a:gd name="T75" fmla="*/ 488 h 494"/>
                  <a:gd name="T76" fmla="*/ 11 w 282"/>
                  <a:gd name="T77" fmla="*/ 189 h 494"/>
                  <a:gd name="T78" fmla="*/ 10 w 282"/>
                  <a:gd name="T79" fmla="*/ 189 h 494"/>
                  <a:gd name="T80" fmla="*/ 11 w 282"/>
                  <a:gd name="T81" fmla="*/ 189 h 494"/>
                  <a:gd name="T82" fmla="*/ 11 w 282"/>
                  <a:gd name="T83" fmla="*/ 18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 h="494">
                    <a:moveTo>
                      <a:pt x="281" y="182"/>
                    </a:moveTo>
                    <a:cubicBezTo>
                      <a:pt x="281" y="181"/>
                      <a:pt x="281" y="180"/>
                      <a:pt x="281" y="179"/>
                    </a:cubicBezTo>
                    <a:cubicBezTo>
                      <a:pt x="281" y="177"/>
                      <a:pt x="279" y="175"/>
                      <a:pt x="277" y="176"/>
                    </a:cubicBezTo>
                    <a:cubicBezTo>
                      <a:pt x="276" y="176"/>
                      <a:pt x="276" y="176"/>
                      <a:pt x="276" y="176"/>
                    </a:cubicBezTo>
                    <a:cubicBezTo>
                      <a:pt x="275" y="176"/>
                      <a:pt x="275" y="176"/>
                      <a:pt x="275" y="176"/>
                    </a:cubicBezTo>
                    <a:cubicBezTo>
                      <a:pt x="254" y="175"/>
                      <a:pt x="234" y="177"/>
                      <a:pt x="213" y="176"/>
                    </a:cubicBezTo>
                    <a:cubicBezTo>
                      <a:pt x="198" y="175"/>
                      <a:pt x="182" y="175"/>
                      <a:pt x="166" y="176"/>
                    </a:cubicBezTo>
                    <a:cubicBezTo>
                      <a:pt x="193" y="168"/>
                      <a:pt x="212" y="138"/>
                      <a:pt x="220" y="114"/>
                    </a:cubicBezTo>
                    <a:cubicBezTo>
                      <a:pt x="230" y="86"/>
                      <a:pt x="230" y="57"/>
                      <a:pt x="210" y="34"/>
                    </a:cubicBezTo>
                    <a:cubicBezTo>
                      <a:pt x="200" y="24"/>
                      <a:pt x="185" y="15"/>
                      <a:pt x="170" y="11"/>
                    </a:cubicBezTo>
                    <a:cubicBezTo>
                      <a:pt x="140" y="0"/>
                      <a:pt x="104" y="8"/>
                      <a:pt x="78" y="30"/>
                    </a:cubicBezTo>
                    <a:cubicBezTo>
                      <a:pt x="62" y="44"/>
                      <a:pt x="48" y="64"/>
                      <a:pt x="47" y="86"/>
                    </a:cubicBezTo>
                    <a:cubicBezTo>
                      <a:pt x="45" y="108"/>
                      <a:pt x="59" y="132"/>
                      <a:pt x="73" y="148"/>
                    </a:cubicBezTo>
                    <a:cubicBezTo>
                      <a:pt x="88" y="164"/>
                      <a:pt x="108" y="174"/>
                      <a:pt x="129" y="177"/>
                    </a:cubicBezTo>
                    <a:cubicBezTo>
                      <a:pt x="111" y="178"/>
                      <a:pt x="93" y="178"/>
                      <a:pt x="75" y="178"/>
                    </a:cubicBezTo>
                    <a:cubicBezTo>
                      <a:pt x="63" y="177"/>
                      <a:pt x="51" y="176"/>
                      <a:pt x="38" y="175"/>
                    </a:cubicBezTo>
                    <a:cubicBezTo>
                      <a:pt x="30" y="175"/>
                      <a:pt x="18" y="180"/>
                      <a:pt x="10" y="176"/>
                    </a:cubicBezTo>
                    <a:cubicBezTo>
                      <a:pt x="5" y="174"/>
                      <a:pt x="1" y="178"/>
                      <a:pt x="1" y="182"/>
                    </a:cubicBezTo>
                    <a:cubicBezTo>
                      <a:pt x="0" y="183"/>
                      <a:pt x="0" y="185"/>
                      <a:pt x="1" y="186"/>
                    </a:cubicBezTo>
                    <a:cubicBezTo>
                      <a:pt x="7" y="200"/>
                      <a:pt x="10" y="215"/>
                      <a:pt x="15" y="229"/>
                    </a:cubicBezTo>
                    <a:cubicBezTo>
                      <a:pt x="20" y="244"/>
                      <a:pt x="25" y="259"/>
                      <a:pt x="30" y="274"/>
                    </a:cubicBezTo>
                    <a:cubicBezTo>
                      <a:pt x="39" y="302"/>
                      <a:pt x="57" y="324"/>
                      <a:pt x="65" y="352"/>
                    </a:cubicBezTo>
                    <a:cubicBezTo>
                      <a:pt x="74" y="380"/>
                      <a:pt x="87" y="405"/>
                      <a:pt x="101" y="431"/>
                    </a:cubicBezTo>
                    <a:cubicBezTo>
                      <a:pt x="111" y="451"/>
                      <a:pt x="118" y="482"/>
                      <a:pt x="139" y="493"/>
                    </a:cubicBezTo>
                    <a:cubicBezTo>
                      <a:pt x="141" y="494"/>
                      <a:pt x="143" y="492"/>
                      <a:pt x="143" y="490"/>
                    </a:cubicBezTo>
                    <a:cubicBezTo>
                      <a:pt x="148" y="484"/>
                      <a:pt x="150" y="476"/>
                      <a:pt x="154" y="469"/>
                    </a:cubicBezTo>
                    <a:cubicBezTo>
                      <a:pt x="161" y="455"/>
                      <a:pt x="167" y="442"/>
                      <a:pt x="173" y="428"/>
                    </a:cubicBezTo>
                    <a:cubicBezTo>
                      <a:pt x="185" y="401"/>
                      <a:pt x="199" y="376"/>
                      <a:pt x="210" y="349"/>
                    </a:cubicBezTo>
                    <a:cubicBezTo>
                      <a:pt x="220" y="320"/>
                      <a:pt x="231" y="292"/>
                      <a:pt x="243" y="264"/>
                    </a:cubicBezTo>
                    <a:cubicBezTo>
                      <a:pt x="249" y="250"/>
                      <a:pt x="255" y="236"/>
                      <a:pt x="262" y="222"/>
                    </a:cubicBezTo>
                    <a:cubicBezTo>
                      <a:pt x="266" y="212"/>
                      <a:pt x="273" y="203"/>
                      <a:pt x="278" y="193"/>
                    </a:cubicBezTo>
                    <a:cubicBezTo>
                      <a:pt x="280" y="190"/>
                      <a:pt x="281" y="187"/>
                      <a:pt x="281" y="184"/>
                    </a:cubicBezTo>
                    <a:cubicBezTo>
                      <a:pt x="281" y="184"/>
                      <a:pt x="281" y="184"/>
                      <a:pt x="281" y="184"/>
                    </a:cubicBezTo>
                    <a:cubicBezTo>
                      <a:pt x="282" y="183"/>
                      <a:pt x="282" y="182"/>
                      <a:pt x="281" y="182"/>
                    </a:cubicBezTo>
                    <a:close/>
                    <a:moveTo>
                      <a:pt x="142" y="488"/>
                    </a:moveTo>
                    <a:cubicBezTo>
                      <a:pt x="142" y="488"/>
                      <a:pt x="142" y="487"/>
                      <a:pt x="142" y="487"/>
                    </a:cubicBezTo>
                    <a:cubicBezTo>
                      <a:pt x="143" y="485"/>
                      <a:pt x="144" y="484"/>
                      <a:pt x="145" y="482"/>
                    </a:cubicBezTo>
                    <a:cubicBezTo>
                      <a:pt x="144" y="484"/>
                      <a:pt x="143" y="486"/>
                      <a:pt x="142" y="488"/>
                    </a:cubicBezTo>
                    <a:close/>
                    <a:moveTo>
                      <a:pt x="11" y="189"/>
                    </a:moveTo>
                    <a:cubicBezTo>
                      <a:pt x="10" y="189"/>
                      <a:pt x="10" y="189"/>
                      <a:pt x="10" y="189"/>
                    </a:cubicBezTo>
                    <a:cubicBezTo>
                      <a:pt x="11" y="189"/>
                      <a:pt x="11" y="189"/>
                      <a:pt x="11" y="189"/>
                    </a:cubicBezTo>
                    <a:cubicBezTo>
                      <a:pt x="11" y="189"/>
                      <a:pt x="11" y="189"/>
                      <a:pt x="11"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6" name="Freeform 31"/>
              <p:cNvSpPr>
                <a:spLocks noEditPoints="1"/>
              </p:cNvSpPr>
              <p:nvPr/>
            </p:nvSpPr>
            <p:spPr bwMode="auto">
              <a:xfrm>
                <a:off x="2065" y="2631"/>
                <a:ext cx="339" cy="169"/>
              </a:xfrm>
              <a:custGeom>
                <a:avLst/>
                <a:gdLst>
                  <a:gd name="T0" fmla="*/ 602 w 607"/>
                  <a:gd name="T1" fmla="*/ 57 h 302"/>
                  <a:gd name="T2" fmla="*/ 594 w 607"/>
                  <a:gd name="T3" fmla="*/ 52 h 302"/>
                  <a:gd name="T4" fmla="*/ 473 w 607"/>
                  <a:gd name="T5" fmla="*/ 3 h 302"/>
                  <a:gd name="T6" fmla="*/ 417 w 607"/>
                  <a:gd name="T7" fmla="*/ 52 h 302"/>
                  <a:gd name="T8" fmla="*/ 157 w 607"/>
                  <a:gd name="T9" fmla="*/ 56 h 302"/>
                  <a:gd name="T10" fmla="*/ 193 w 607"/>
                  <a:gd name="T11" fmla="*/ 42 h 302"/>
                  <a:gd name="T12" fmla="*/ 129 w 607"/>
                  <a:gd name="T13" fmla="*/ 57 h 302"/>
                  <a:gd name="T14" fmla="*/ 46 w 607"/>
                  <a:gd name="T15" fmla="*/ 62 h 302"/>
                  <a:gd name="T16" fmla="*/ 12 w 607"/>
                  <a:gd name="T17" fmla="*/ 70 h 302"/>
                  <a:gd name="T18" fmla="*/ 39 w 607"/>
                  <a:gd name="T19" fmla="*/ 132 h 302"/>
                  <a:gd name="T20" fmla="*/ 148 w 607"/>
                  <a:gd name="T21" fmla="*/ 298 h 302"/>
                  <a:gd name="T22" fmla="*/ 304 w 607"/>
                  <a:gd name="T23" fmla="*/ 191 h 302"/>
                  <a:gd name="T24" fmla="*/ 359 w 607"/>
                  <a:gd name="T25" fmla="*/ 262 h 302"/>
                  <a:gd name="T26" fmla="*/ 516 w 607"/>
                  <a:gd name="T27" fmla="*/ 286 h 302"/>
                  <a:gd name="T28" fmla="*/ 575 w 607"/>
                  <a:gd name="T29" fmla="*/ 184 h 302"/>
                  <a:gd name="T30" fmla="*/ 575 w 607"/>
                  <a:gd name="T31" fmla="*/ 128 h 302"/>
                  <a:gd name="T32" fmla="*/ 447 w 607"/>
                  <a:gd name="T33" fmla="*/ 39 h 302"/>
                  <a:gd name="T34" fmla="*/ 523 w 607"/>
                  <a:gd name="T35" fmla="*/ 28 h 302"/>
                  <a:gd name="T36" fmla="*/ 512 w 607"/>
                  <a:gd name="T37" fmla="*/ 52 h 302"/>
                  <a:gd name="T38" fmla="*/ 463 w 607"/>
                  <a:gd name="T39" fmla="*/ 52 h 302"/>
                  <a:gd name="T40" fmla="*/ 447 w 607"/>
                  <a:gd name="T41" fmla="*/ 39 h 302"/>
                  <a:gd name="T42" fmla="*/ 477 w 607"/>
                  <a:gd name="T43" fmla="*/ 52 h 302"/>
                  <a:gd name="T44" fmla="*/ 494 w 607"/>
                  <a:gd name="T45" fmla="*/ 52 h 302"/>
                  <a:gd name="T46" fmla="*/ 541 w 607"/>
                  <a:gd name="T47" fmla="*/ 250 h 302"/>
                  <a:gd name="T48" fmla="*/ 383 w 607"/>
                  <a:gd name="T49" fmla="*/ 277 h 302"/>
                  <a:gd name="T50" fmla="*/ 339 w 607"/>
                  <a:gd name="T51" fmla="*/ 195 h 302"/>
                  <a:gd name="T52" fmla="*/ 300 w 607"/>
                  <a:gd name="T53" fmla="*/ 188 h 302"/>
                  <a:gd name="T54" fmla="*/ 296 w 607"/>
                  <a:gd name="T55" fmla="*/ 191 h 302"/>
                  <a:gd name="T56" fmla="*/ 258 w 607"/>
                  <a:gd name="T57" fmla="*/ 277 h 302"/>
                  <a:gd name="T58" fmla="*/ 154 w 607"/>
                  <a:gd name="T59" fmla="*/ 290 h 302"/>
                  <a:gd name="T60" fmla="*/ 41 w 607"/>
                  <a:gd name="T61" fmla="*/ 131 h 302"/>
                  <a:gd name="T62" fmla="*/ 21 w 607"/>
                  <a:gd name="T63" fmla="*/ 125 h 302"/>
                  <a:gd name="T64" fmla="*/ 12 w 607"/>
                  <a:gd name="T65" fmla="*/ 71 h 302"/>
                  <a:gd name="T66" fmla="*/ 80 w 607"/>
                  <a:gd name="T67" fmla="*/ 70 h 302"/>
                  <a:gd name="T68" fmla="*/ 302 w 607"/>
                  <a:gd name="T69" fmla="*/ 64 h 302"/>
                  <a:gd name="T70" fmla="*/ 511 w 607"/>
                  <a:gd name="T71" fmla="*/ 64 h 302"/>
                  <a:gd name="T72" fmla="*/ 599 w 607"/>
                  <a:gd name="T73" fmla="*/ 63 h 302"/>
                  <a:gd name="T74" fmla="*/ 572 w 607"/>
                  <a:gd name="T75" fmla="*/ 121 h 302"/>
                  <a:gd name="T76" fmla="*/ 564 w 607"/>
                  <a:gd name="T77" fmla="*/ 1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302">
                    <a:moveTo>
                      <a:pt x="603" y="58"/>
                    </a:moveTo>
                    <a:cubicBezTo>
                      <a:pt x="603" y="57"/>
                      <a:pt x="602" y="57"/>
                      <a:pt x="602" y="57"/>
                    </a:cubicBezTo>
                    <a:cubicBezTo>
                      <a:pt x="601" y="54"/>
                      <a:pt x="599" y="52"/>
                      <a:pt x="596" y="52"/>
                    </a:cubicBezTo>
                    <a:cubicBezTo>
                      <a:pt x="595" y="52"/>
                      <a:pt x="595" y="52"/>
                      <a:pt x="594" y="52"/>
                    </a:cubicBezTo>
                    <a:cubicBezTo>
                      <a:pt x="571" y="39"/>
                      <a:pt x="547" y="29"/>
                      <a:pt x="523" y="18"/>
                    </a:cubicBezTo>
                    <a:cubicBezTo>
                      <a:pt x="508" y="12"/>
                      <a:pt x="490" y="0"/>
                      <a:pt x="473" y="3"/>
                    </a:cubicBezTo>
                    <a:cubicBezTo>
                      <a:pt x="462" y="5"/>
                      <a:pt x="455" y="12"/>
                      <a:pt x="449" y="21"/>
                    </a:cubicBezTo>
                    <a:cubicBezTo>
                      <a:pt x="440" y="34"/>
                      <a:pt x="431" y="45"/>
                      <a:pt x="417" y="52"/>
                    </a:cubicBezTo>
                    <a:cubicBezTo>
                      <a:pt x="378" y="52"/>
                      <a:pt x="340" y="52"/>
                      <a:pt x="302" y="53"/>
                    </a:cubicBezTo>
                    <a:cubicBezTo>
                      <a:pt x="254" y="53"/>
                      <a:pt x="205" y="54"/>
                      <a:pt x="157" y="56"/>
                    </a:cubicBezTo>
                    <a:cubicBezTo>
                      <a:pt x="153" y="56"/>
                      <a:pt x="149" y="56"/>
                      <a:pt x="145" y="56"/>
                    </a:cubicBezTo>
                    <a:cubicBezTo>
                      <a:pt x="159" y="48"/>
                      <a:pt x="175" y="43"/>
                      <a:pt x="193" y="42"/>
                    </a:cubicBezTo>
                    <a:cubicBezTo>
                      <a:pt x="193" y="42"/>
                      <a:pt x="193" y="41"/>
                      <a:pt x="193" y="41"/>
                    </a:cubicBezTo>
                    <a:cubicBezTo>
                      <a:pt x="170" y="36"/>
                      <a:pt x="147" y="43"/>
                      <a:pt x="129" y="57"/>
                    </a:cubicBezTo>
                    <a:cubicBezTo>
                      <a:pt x="114" y="58"/>
                      <a:pt x="100" y="58"/>
                      <a:pt x="85" y="59"/>
                    </a:cubicBezTo>
                    <a:cubicBezTo>
                      <a:pt x="72" y="60"/>
                      <a:pt x="59" y="61"/>
                      <a:pt x="46" y="62"/>
                    </a:cubicBezTo>
                    <a:cubicBezTo>
                      <a:pt x="35" y="63"/>
                      <a:pt x="23" y="63"/>
                      <a:pt x="12" y="67"/>
                    </a:cubicBezTo>
                    <a:cubicBezTo>
                      <a:pt x="11" y="68"/>
                      <a:pt x="11" y="69"/>
                      <a:pt x="12" y="70"/>
                    </a:cubicBezTo>
                    <a:cubicBezTo>
                      <a:pt x="3" y="82"/>
                      <a:pt x="0" y="97"/>
                      <a:pt x="4" y="111"/>
                    </a:cubicBezTo>
                    <a:cubicBezTo>
                      <a:pt x="8" y="125"/>
                      <a:pt x="25" y="139"/>
                      <a:pt x="39" y="132"/>
                    </a:cubicBezTo>
                    <a:cubicBezTo>
                      <a:pt x="39" y="167"/>
                      <a:pt x="45" y="206"/>
                      <a:pt x="60" y="237"/>
                    </a:cubicBezTo>
                    <a:cubicBezTo>
                      <a:pt x="77" y="273"/>
                      <a:pt x="110" y="293"/>
                      <a:pt x="148" y="298"/>
                    </a:cubicBezTo>
                    <a:cubicBezTo>
                      <a:pt x="183" y="302"/>
                      <a:pt x="225" y="300"/>
                      <a:pt x="258" y="287"/>
                    </a:cubicBezTo>
                    <a:cubicBezTo>
                      <a:pt x="293" y="271"/>
                      <a:pt x="291" y="223"/>
                      <a:pt x="304" y="191"/>
                    </a:cubicBezTo>
                    <a:cubicBezTo>
                      <a:pt x="319" y="192"/>
                      <a:pt x="335" y="194"/>
                      <a:pt x="341" y="211"/>
                    </a:cubicBezTo>
                    <a:cubicBezTo>
                      <a:pt x="347" y="228"/>
                      <a:pt x="350" y="245"/>
                      <a:pt x="359" y="262"/>
                    </a:cubicBezTo>
                    <a:cubicBezTo>
                      <a:pt x="380" y="299"/>
                      <a:pt x="420" y="301"/>
                      <a:pt x="458" y="299"/>
                    </a:cubicBezTo>
                    <a:cubicBezTo>
                      <a:pt x="478" y="298"/>
                      <a:pt x="498" y="295"/>
                      <a:pt x="516" y="286"/>
                    </a:cubicBezTo>
                    <a:cubicBezTo>
                      <a:pt x="532" y="277"/>
                      <a:pt x="544" y="262"/>
                      <a:pt x="553" y="246"/>
                    </a:cubicBezTo>
                    <a:cubicBezTo>
                      <a:pt x="563" y="227"/>
                      <a:pt x="570" y="206"/>
                      <a:pt x="575" y="184"/>
                    </a:cubicBezTo>
                    <a:cubicBezTo>
                      <a:pt x="579" y="166"/>
                      <a:pt x="581" y="145"/>
                      <a:pt x="575" y="128"/>
                    </a:cubicBezTo>
                    <a:cubicBezTo>
                      <a:pt x="575" y="128"/>
                      <a:pt x="575" y="128"/>
                      <a:pt x="575" y="128"/>
                    </a:cubicBezTo>
                    <a:cubicBezTo>
                      <a:pt x="607" y="118"/>
                      <a:pt x="606" y="86"/>
                      <a:pt x="603" y="58"/>
                    </a:cubicBezTo>
                    <a:close/>
                    <a:moveTo>
                      <a:pt x="447" y="39"/>
                    </a:moveTo>
                    <a:cubicBezTo>
                      <a:pt x="454" y="31"/>
                      <a:pt x="459" y="20"/>
                      <a:pt x="468" y="14"/>
                    </a:cubicBezTo>
                    <a:cubicBezTo>
                      <a:pt x="484" y="5"/>
                      <a:pt x="510" y="23"/>
                      <a:pt x="523" y="28"/>
                    </a:cubicBezTo>
                    <a:cubicBezTo>
                      <a:pt x="540" y="36"/>
                      <a:pt x="557" y="44"/>
                      <a:pt x="574" y="52"/>
                    </a:cubicBezTo>
                    <a:cubicBezTo>
                      <a:pt x="553" y="52"/>
                      <a:pt x="533" y="52"/>
                      <a:pt x="512" y="52"/>
                    </a:cubicBezTo>
                    <a:cubicBezTo>
                      <a:pt x="506" y="43"/>
                      <a:pt x="497" y="36"/>
                      <a:pt x="485" y="37"/>
                    </a:cubicBezTo>
                    <a:cubicBezTo>
                      <a:pt x="476" y="38"/>
                      <a:pt x="469" y="45"/>
                      <a:pt x="463" y="52"/>
                    </a:cubicBezTo>
                    <a:cubicBezTo>
                      <a:pt x="452" y="52"/>
                      <a:pt x="442" y="52"/>
                      <a:pt x="431" y="52"/>
                    </a:cubicBezTo>
                    <a:cubicBezTo>
                      <a:pt x="437" y="48"/>
                      <a:pt x="442" y="44"/>
                      <a:pt x="447" y="39"/>
                    </a:cubicBezTo>
                    <a:close/>
                    <a:moveTo>
                      <a:pt x="494" y="52"/>
                    </a:moveTo>
                    <a:cubicBezTo>
                      <a:pt x="488" y="52"/>
                      <a:pt x="483" y="52"/>
                      <a:pt x="477" y="52"/>
                    </a:cubicBezTo>
                    <a:cubicBezTo>
                      <a:pt x="479" y="51"/>
                      <a:pt x="481" y="51"/>
                      <a:pt x="483" y="50"/>
                    </a:cubicBezTo>
                    <a:cubicBezTo>
                      <a:pt x="487" y="49"/>
                      <a:pt x="491" y="50"/>
                      <a:pt x="494" y="52"/>
                    </a:cubicBezTo>
                    <a:close/>
                    <a:moveTo>
                      <a:pt x="564" y="192"/>
                    </a:moveTo>
                    <a:cubicBezTo>
                      <a:pt x="560" y="212"/>
                      <a:pt x="552" y="232"/>
                      <a:pt x="541" y="250"/>
                    </a:cubicBezTo>
                    <a:cubicBezTo>
                      <a:pt x="518" y="287"/>
                      <a:pt x="476" y="291"/>
                      <a:pt x="435" y="290"/>
                    </a:cubicBezTo>
                    <a:cubicBezTo>
                      <a:pt x="417" y="290"/>
                      <a:pt x="399" y="288"/>
                      <a:pt x="383" y="277"/>
                    </a:cubicBezTo>
                    <a:cubicBezTo>
                      <a:pt x="366" y="265"/>
                      <a:pt x="358" y="244"/>
                      <a:pt x="353" y="225"/>
                    </a:cubicBezTo>
                    <a:cubicBezTo>
                      <a:pt x="350" y="214"/>
                      <a:pt x="347" y="203"/>
                      <a:pt x="339" y="195"/>
                    </a:cubicBezTo>
                    <a:cubicBezTo>
                      <a:pt x="330" y="187"/>
                      <a:pt x="315" y="186"/>
                      <a:pt x="303" y="188"/>
                    </a:cubicBezTo>
                    <a:cubicBezTo>
                      <a:pt x="302" y="187"/>
                      <a:pt x="301" y="187"/>
                      <a:pt x="300" y="188"/>
                    </a:cubicBezTo>
                    <a:cubicBezTo>
                      <a:pt x="299" y="188"/>
                      <a:pt x="297" y="188"/>
                      <a:pt x="296" y="188"/>
                    </a:cubicBezTo>
                    <a:cubicBezTo>
                      <a:pt x="294" y="189"/>
                      <a:pt x="294" y="191"/>
                      <a:pt x="296" y="191"/>
                    </a:cubicBezTo>
                    <a:cubicBezTo>
                      <a:pt x="296" y="191"/>
                      <a:pt x="297" y="191"/>
                      <a:pt x="297" y="191"/>
                    </a:cubicBezTo>
                    <a:cubicBezTo>
                      <a:pt x="278" y="216"/>
                      <a:pt x="289" y="260"/>
                      <a:pt x="258" y="277"/>
                    </a:cubicBezTo>
                    <a:cubicBezTo>
                      <a:pt x="241" y="285"/>
                      <a:pt x="221" y="288"/>
                      <a:pt x="203" y="289"/>
                    </a:cubicBezTo>
                    <a:cubicBezTo>
                      <a:pt x="187" y="291"/>
                      <a:pt x="170" y="291"/>
                      <a:pt x="154" y="290"/>
                    </a:cubicBezTo>
                    <a:cubicBezTo>
                      <a:pt x="115" y="287"/>
                      <a:pt x="82" y="266"/>
                      <a:pt x="65" y="231"/>
                    </a:cubicBezTo>
                    <a:cubicBezTo>
                      <a:pt x="50" y="199"/>
                      <a:pt x="49" y="164"/>
                      <a:pt x="41" y="131"/>
                    </a:cubicBezTo>
                    <a:cubicBezTo>
                      <a:pt x="42" y="130"/>
                      <a:pt x="42" y="128"/>
                      <a:pt x="41" y="128"/>
                    </a:cubicBezTo>
                    <a:cubicBezTo>
                      <a:pt x="34" y="126"/>
                      <a:pt x="27" y="128"/>
                      <a:pt x="21" y="125"/>
                    </a:cubicBezTo>
                    <a:cubicBezTo>
                      <a:pt x="14" y="122"/>
                      <a:pt x="10" y="114"/>
                      <a:pt x="9" y="108"/>
                    </a:cubicBezTo>
                    <a:cubicBezTo>
                      <a:pt x="6" y="97"/>
                      <a:pt x="6" y="81"/>
                      <a:pt x="12" y="71"/>
                    </a:cubicBezTo>
                    <a:cubicBezTo>
                      <a:pt x="12" y="71"/>
                      <a:pt x="12" y="71"/>
                      <a:pt x="12" y="71"/>
                    </a:cubicBezTo>
                    <a:cubicBezTo>
                      <a:pt x="33" y="76"/>
                      <a:pt x="59" y="71"/>
                      <a:pt x="80" y="70"/>
                    </a:cubicBezTo>
                    <a:cubicBezTo>
                      <a:pt x="104" y="69"/>
                      <a:pt x="128" y="68"/>
                      <a:pt x="152" y="67"/>
                    </a:cubicBezTo>
                    <a:cubicBezTo>
                      <a:pt x="202" y="66"/>
                      <a:pt x="252" y="65"/>
                      <a:pt x="302" y="64"/>
                    </a:cubicBezTo>
                    <a:cubicBezTo>
                      <a:pt x="370" y="63"/>
                      <a:pt x="438" y="64"/>
                      <a:pt x="506" y="64"/>
                    </a:cubicBezTo>
                    <a:cubicBezTo>
                      <a:pt x="507" y="65"/>
                      <a:pt x="509" y="65"/>
                      <a:pt x="511" y="64"/>
                    </a:cubicBezTo>
                    <a:cubicBezTo>
                      <a:pt x="539" y="64"/>
                      <a:pt x="568" y="64"/>
                      <a:pt x="596" y="64"/>
                    </a:cubicBezTo>
                    <a:cubicBezTo>
                      <a:pt x="597" y="64"/>
                      <a:pt x="598" y="64"/>
                      <a:pt x="599" y="63"/>
                    </a:cubicBezTo>
                    <a:cubicBezTo>
                      <a:pt x="598" y="86"/>
                      <a:pt x="601" y="112"/>
                      <a:pt x="573" y="120"/>
                    </a:cubicBezTo>
                    <a:cubicBezTo>
                      <a:pt x="572" y="120"/>
                      <a:pt x="572" y="121"/>
                      <a:pt x="572" y="121"/>
                    </a:cubicBezTo>
                    <a:cubicBezTo>
                      <a:pt x="569" y="118"/>
                      <a:pt x="563" y="122"/>
                      <a:pt x="565" y="126"/>
                    </a:cubicBezTo>
                    <a:cubicBezTo>
                      <a:pt x="575" y="146"/>
                      <a:pt x="570" y="172"/>
                      <a:pt x="564" y="1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7" name="Freeform 32"/>
              <p:cNvSpPr/>
              <p:nvPr/>
            </p:nvSpPr>
            <p:spPr bwMode="auto">
              <a:xfrm>
                <a:off x="2077" y="2625"/>
                <a:ext cx="98" cy="39"/>
              </a:xfrm>
              <a:custGeom>
                <a:avLst/>
                <a:gdLst>
                  <a:gd name="T0" fmla="*/ 1 w 174"/>
                  <a:gd name="T1" fmla="*/ 69 h 69"/>
                  <a:gd name="T2" fmla="*/ 38 w 174"/>
                  <a:gd name="T3" fmla="*/ 56 h 69"/>
                  <a:gd name="T4" fmla="*/ 92 w 174"/>
                  <a:gd name="T5" fmla="*/ 28 h 69"/>
                  <a:gd name="T6" fmla="*/ 143 w 174"/>
                  <a:gd name="T7" fmla="*/ 12 h 69"/>
                  <a:gd name="T8" fmla="*/ 165 w 174"/>
                  <a:gd name="T9" fmla="*/ 47 h 69"/>
                  <a:gd name="T10" fmla="*/ 174 w 174"/>
                  <a:gd name="T11" fmla="*/ 47 h 69"/>
                  <a:gd name="T12" fmla="*/ 156 w 174"/>
                  <a:gd name="T13" fmla="*/ 6 h 69"/>
                  <a:gd name="T14" fmla="*/ 108 w 174"/>
                  <a:gd name="T15" fmla="*/ 12 h 69"/>
                  <a:gd name="T16" fmla="*/ 1 w 174"/>
                  <a:gd name="T17" fmla="*/ 69 h 69"/>
                  <a:gd name="T18" fmla="*/ 1 w 174"/>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69">
                    <a:moveTo>
                      <a:pt x="1" y="69"/>
                    </a:moveTo>
                    <a:cubicBezTo>
                      <a:pt x="14" y="69"/>
                      <a:pt x="27" y="62"/>
                      <a:pt x="38" y="56"/>
                    </a:cubicBezTo>
                    <a:cubicBezTo>
                      <a:pt x="56" y="47"/>
                      <a:pt x="73" y="37"/>
                      <a:pt x="92" y="28"/>
                    </a:cubicBezTo>
                    <a:cubicBezTo>
                      <a:pt x="107" y="20"/>
                      <a:pt x="125" y="12"/>
                      <a:pt x="143" y="12"/>
                    </a:cubicBezTo>
                    <a:cubicBezTo>
                      <a:pt x="162" y="12"/>
                      <a:pt x="165" y="31"/>
                      <a:pt x="165" y="47"/>
                    </a:cubicBezTo>
                    <a:cubicBezTo>
                      <a:pt x="165" y="53"/>
                      <a:pt x="174" y="53"/>
                      <a:pt x="174" y="47"/>
                    </a:cubicBezTo>
                    <a:cubicBezTo>
                      <a:pt x="174" y="32"/>
                      <a:pt x="172" y="13"/>
                      <a:pt x="156" y="6"/>
                    </a:cubicBezTo>
                    <a:cubicBezTo>
                      <a:pt x="140" y="0"/>
                      <a:pt x="122" y="6"/>
                      <a:pt x="108" y="12"/>
                    </a:cubicBezTo>
                    <a:cubicBezTo>
                      <a:pt x="70" y="27"/>
                      <a:pt x="37" y="52"/>
                      <a:pt x="1" y="69"/>
                    </a:cubicBezTo>
                    <a:cubicBezTo>
                      <a:pt x="0" y="69"/>
                      <a:pt x="0" y="69"/>
                      <a:pt x="1"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8" name="Freeform 33"/>
              <p:cNvSpPr>
                <a:spLocks noEditPoints="1"/>
              </p:cNvSpPr>
              <p:nvPr/>
            </p:nvSpPr>
            <p:spPr bwMode="auto">
              <a:xfrm>
                <a:off x="2258" y="2683"/>
                <a:ext cx="116" cy="102"/>
              </a:xfrm>
              <a:custGeom>
                <a:avLst/>
                <a:gdLst>
                  <a:gd name="T0" fmla="*/ 29 w 208"/>
                  <a:gd name="T1" fmla="*/ 129 h 183"/>
                  <a:gd name="T2" fmla="*/ 193 w 208"/>
                  <a:gd name="T3" fmla="*/ 4 h 183"/>
                  <a:gd name="T4" fmla="*/ 91 w 208"/>
                  <a:gd name="T5" fmla="*/ 168 h 183"/>
                  <a:gd name="T6" fmla="*/ 175 w 208"/>
                  <a:gd name="T7" fmla="*/ 46 h 183"/>
                  <a:gd name="T8" fmla="*/ 198 w 208"/>
                  <a:gd name="T9" fmla="*/ 44 h 183"/>
                  <a:gd name="T10" fmla="*/ 143 w 208"/>
                  <a:gd name="T11" fmla="*/ 157 h 183"/>
                  <a:gd name="T12" fmla="*/ 35 w 208"/>
                  <a:gd name="T13" fmla="*/ 95 h 183"/>
                  <a:gd name="T14" fmla="*/ 198 w 208"/>
                  <a:gd name="T15" fmla="*/ 48 h 183"/>
                  <a:gd name="T16" fmla="*/ 72 w 208"/>
                  <a:gd name="T17" fmla="*/ 40 h 183"/>
                  <a:gd name="T18" fmla="*/ 168 w 208"/>
                  <a:gd name="T19" fmla="*/ 27 h 183"/>
                  <a:gd name="T20" fmla="*/ 35 w 208"/>
                  <a:gd name="T21" fmla="*/ 43 h 183"/>
                  <a:gd name="T22" fmla="*/ 152 w 208"/>
                  <a:gd name="T23" fmla="*/ 39 h 183"/>
                  <a:gd name="T24" fmla="*/ 113 w 208"/>
                  <a:gd name="T25" fmla="*/ 137 h 183"/>
                  <a:gd name="T26" fmla="*/ 103 w 208"/>
                  <a:gd name="T27" fmla="*/ 110 h 183"/>
                  <a:gd name="T28" fmla="*/ 95 w 208"/>
                  <a:gd name="T29" fmla="*/ 82 h 183"/>
                  <a:gd name="T30" fmla="*/ 119 w 208"/>
                  <a:gd name="T31" fmla="*/ 92 h 183"/>
                  <a:gd name="T32" fmla="*/ 135 w 208"/>
                  <a:gd name="T33" fmla="*/ 51 h 183"/>
                  <a:gd name="T34" fmla="*/ 80 w 208"/>
                  <a:gd name="T35" fmla="*/ 136 h 183"/>
                  <a:gd name="T36" fmla="*/ 56 w 208"/>
                  <a:gd name="T37" fmla="*/ 114 h 183"/>
                  <a:gd name="T38" fmla="*/ 74 w 208"/>
                  <a:gd name="T39" fmla="*/ 116 h 183"/>
                  <a:gd name="T40" fmla="*/ 135 w 208"/>
                  <a:gd name="T41" fmla="*/ 117 h 183"/>
                  <a:gd name="T42" fmla="*/ 137 w 208"/>
                  <a:gd name="T43" fmla="*/ 34 h 183"/>
                  <a:gd name="T44" fmla="*/ 116 w 208"/>
                  <a:gd name="T45" fmla="*/ 33 h 183"/>
                  <a:gd name="T46" fmla="*/ 107 w 208"/>
                  <a:gd name="T47" fmla="*/ 34 h 183"/>
                  <a:gd name="T48" fmla="*/ 105 w 208"/>
                  <a:gd name="T49" fmla="*/ 25 h 183"/>
                  <a:gd name="T50" fmla="*/ 57 w 208"/>
                  <a:gd name="T51" fmla="*/ 95 h 183"/>
                  <a:gd name="T52" fmla="*/ 71 w 208"/>
                  <a:gd name="T53" fmla="*/ 134 h 183"/>
                  <a:gd name="T54" fmla="*/ 178 w 208"/>
                  <a:gd name="T55" fmla="*/ 82 h 183"/>
                  <a:gd name="T56" fmla="*/ 178 w 208"/>
                  <a:gd name="T57" fmla="*/ 82 h 183"/>
                  <a:gd name="T58" fmla="*/ 141 w 208"/>
                  <a:gd name="T59" fmla="*/ 69 h 183"/>
                  <a:gd name="T60" fmla="*/ 151 w 208"/>
                  <a:gd name="T61" fmla="*/ 51 h 183"/>
                  <a:gd name="T62" fmla="*/ 63 w 208"/>
                  <a:gd name="T63" fmla="*/ 27 h 183"/>
                  <a:gd name="T64" fmla="*/ 32 w 208"/>
                  <a:gd name="T65" fmla="*/ 53 h 183"/>
                  <a:gd name="T66" fmla="*/ 30 w 208"/>
                  <a:gd name="T67" fmla="*/ 86 h 183"/>
                  <a:gd name="T68" fmla="*/ 140 w 208"/>
                  <a:gd name="T69" fmla="*/ 147 h 183"/>
                  <a:gd name="T70" fmla="*/ 178 w 208"/>
                  <a:gd name="T71" fmla="*/ 68 h 183"/>
                  <a:gd name="T72" fmla="*/ 144 w 208"/>
                  <a:gd name="T73" fmla="*/ 87 h 183"/>
                  <a:gd name="T74" fmla="*/ 150 w 208"/>
                  <a:gd name="T75" fmla="*/ 66 h 183"/>
                  <a:gd name="T76" fmla="*/ 84 w 208"/>
                  <a:gd name="T77" fmla="*/ 25 h 183"/>
                  <a:gd name="T78" fmla="*/ 23 w 208"/>
                  <a:gd name="T79" fmla="*/ 86 h 183"/>
                  <a:gd name="T80" fmla="*/ 41 w 208"/>
                  <a:gd name="T81" fmla="*/ 90 h 183"/>
                  <a:gd name="T82" fmla="*/ 47 w 208"/>
                  <a:gd name="T83" fmla="*/ 122 h 183"/>
                  <a:gd name="T84" fmla="*/ 77 w 208"/>
                  <a:gd name="T85" fmla="*/ 160 h 183"/>
                  <a:gd name="T86" fmla="*/ 191 w 208"/>
                  <a:gd name="T87" fmla="*/ 66 h 183"/>
                  <a:gd name="T88" fmla="*/ 174 w 208"/>
                  <a:gd name="T89" fmla="*/ 58 h 183"/>
                  <a:gd name="T90" fmla="*/ 166 w 208"/>
                  <a:gd name="T91" fmla="*/ 59 h 183"/>
                  <a:gd name="T92" fmla="*/ 167 w 208"/>
                  <a:gd name="T93" fmla="*/ 50 h 183"/>
                  <a:gd name="T94" fmla="*/ 182 w 208"/>
                  <a:gd name="T95" fmla="*/ 15 h 183"/>
                  <a:gd name="T96" fmla="*/ 22 w 208"/>
                  <a:gd name="T97" fmla="*/ 39 h 183"/>
                  <a:gd name="T98" fmla="*/ 37 w 208"/>
                  <a:gd name="T99" fmla="*/ 122 h 183"/>
                  <a:gd name="T100" fmla="*/ 147 w 208"/>
                  <a:gd name="T101" fmla="*/ 159 h 183"/>
                  <a:gd name="T102" fmla="*/ 158 w 208"/>
                  <a:gd name="T103" fmla="*/ 151 h 183"/>
                  <a:gd name="T104" fmla="*/ 180 w 208"/>
                  <a:gd name="T105" fmla="*/ 111 h 183"/>
                  <a:gd name="T106" fmla="*/ 195 w 208"/>
                  <a:gd name="T107" fmla="*/ 34 h 183"/>
                  <a:gd name="T108" fmla="*/ 193 w 208"/>
                  <a:gd name="T109" fmla="*/ 17 h 183"/>
                  <a:gd name="T110" fmla="*/ 41 w 208"/>
                  <a:gd name="T111" fmla="*/ 22 h 183"/>
                  <a:gd name="T112" fmla="*/ 14 w 208"/>
                  <a:gd name="T113" fmla="*/ 4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8" h="183">
                    <a:moveTo>
                      <a:pt x="193" y="4"/>
                    </a:moveTo>
                    <a:cubicBezTo>
                      <a:pt x="193" y="5"/>
                      <a:pt x="193" y="5"/>
                      <a:pt x="193" y="5"/>
                    </a:cubicBezTo>
                    <a:cubicBezTo>
                      <a:pt x="193" y="5"/>
                      <a:pt x="192" y="5"/>
                      <a:pt x="191" y="5"/>
                    </a:cubicBezTo>
                    <a:cubicBezTo>
                      <a:pt x="159" y="5"/>
                      <a:pt x="126" y="3"/>
                      <a:pt x="94" y="5"/>
                    </a:cubicBezTo>
                    <a:cubicBezTo>
                      <a:pt x="68" y="7"/>
                      <a:pt x="36" y="9"/>
                      <a:pt x="12" y="23"/>
                    </a:cubicBezTo>
                    <a:cubicBezTo>
                      <a:pt x="12" y="22"/>
                      <a:pt x="12" y="21"/>
                      <a:pt x="12" y="21"/>
                    </a:cubicBezTo>
                    <a:cubicBezTo>
                      <a:pt x="12" y="19"/>
                      <a:pt x="10" y="19"/>
                      <a:pt x="10" y="21"/>
                    </a:cubicBezTo>
                    <a:cubicBezTo>
                      <a:pt x="0" y="56"/>
                      <a:pt x="11" y="98"/>
                      <a:pt x="29" y="129"/>
                    </a:cubicBezTo>
                    <a:cubicBezTo>
                      <a:pt x="45" y="157"/>
                      <a:pt x="70" y="177"/>
                      <a:pt x="101" y="180"/>
                    </a:cubicBezTo>
                    <a:cubicBezTo>
                      <a:pt x="101" y="182"/>
                      <a:pt x="103" y="183"/>
                      <a:pt x="104" y="183"/>
                    </a:cubicBezTo>
                    <a:cubicBezTo>
                      <a:pt x="106" y="182"/>
                      <a:pt x="108" y="181"/>
                      <a:pt x="109" y="181"/>
                    </a:cubicBezTo>
                    <a:cubicBezTo>
                      <a:pt x="113" y="181"/>
                      <a:pt x="116" y="180"/>
                      <a:pt x="120" y="180"/>
                    </a:cubicBezTo>
                    <a:cubicBezTo>
                      <a:pt x="158" y="175"/>
                      <a:pt x="182" y="146"/>
                      <a:pt x="195" y="112"/>
                    </a:cubicBezTo>
                    <a:cubicBezTo>
                      <a:pt x="203" y="94"/>
                      <a:pt x="206" y="74"/>
                      <a:pt x="207" y="54"/>
                    </a:cubicBezTo>
                    <a:cubicBezTo>
                      <a:pt x="208" y="38"/>
                      <a:pt x="208" y="16"/>
                      <a:pt x="199" y="3"/>
                    </a:cubicBezTo>
                    <a:cubicBezTo>
                      <a:pt x="198" y="0"/>
                      <a:pt x="193" y="1"/>
                      <a:pt x="193" y="4"/>
                    </a:cubicBezTo>
                    <a:close/>
                    <a:moveTo>
                      <a:pt x="91" y="168"/>
                    </a:moveTo>
                    <a:cubicBezTo>
                      <a:pt x="93" y="166"/>
                      <a:pt x="95" y="164"/>
                      <a:pt x="97" y="163"/>
                    </a:cubicBezTo>
                    <a:cubicBezTo>
                      <a:pt x="97" y="163"/>
                      <a:pt x="96" y="164"/>
                      <a:pt x="96" y="165"/>
                    </a:cubicBezTo>
                    <a:cubicBezTo>
                      <a:pt x="95" y="167"/>
                      <a:pt x="97" y="170"/>
                      <a:pt x="100" y="169"/>
                    </a:cubicBezTo>
                    <a:cubicBezTo>
                      <a:pt x="102" y="168"/>
                      <a:pt x="103" y="166"/>
                      <a:pt x="105" y="165"/>
                    </a:cubicBezTo>
                    <a:cubicBezTo>
                      <a:pt x="106" y="166"/>
                      <a:pt x="107" y="166"/>
                      <a:pt x="107" y="166"/>
                    </a:cubicBezTo>
                    <a:cubicBezTo>
                      <a:pt x="107" y="167"/>
                      <a:pt x="106" y="168"/>
                      <a:pt x="105" y="170"/>
                    </a:cubicBezTo>
                    <a:cubicBezTo>
                      <a:pt x="100" y="170"/>
                      <a:pt x="95" y="169"/>
                      <a:pt x="91" y="168"/>
                    </a:cubicBezTo>
                    <a:close/>
                    <a:moveTo>
                      <a:pt x="24" y="26"/>
                    </a:moveTo>
                    <a:cubicBezTo>
                      <a:pt x="25" y="26"/>
                      <a:pt x="25" y="26"/>
                      <a:pt x="26" y="25"/>
                    </a:cubicBezTo>
                    <a:cubicBezTo>
                      <a:pt x="25" y="27"/>
                      <a:pt x="23" y="28"/>
                      <a:pt x="22" y="29"/>
                    </a:cubicBezTo>
                    <a:cubicBezTo>
                      <a:pt x="15" y="36"/>
                      <a:pt x="21" y="30"/>
                      <a:pt x="23" y="28"/>
                    </a:cubicBezTo>
                    <a:cubicBezTo>
                      <a:pt x="23" y="27"/>
                      <a:pt x="23" y="27"/>
                      <a:pt x="24" y="26"/>
                    </a:cubicBezTo>
                    <a:close/>
                    <a:moveTo>
                      <a:pt x="183" y="33"/>
                    </a:moveTo>
                    <a:cubicBezTo>
                      <a:pt x="181" y="37"/>
                      <a:pt x="178" y="41"/>
                      <a:pt x="176" y="45"/>
                    </a:cubicBezTo>
                    <a:cubicBezTo>
                      <a:pt x="176" y="45"/>
                      <a:pt x="175" y="45"/>
                      <a:pt x="175" y="46"/>
                    </a:cubicBezTo>
                    <a:cubicBezTo>
                      <a:pt x="176" y="44"/>
                      <a:pt x="176" y="42"/>
                      <a:pt x="177" y="40"/>
                    </a:cubicBezTo>
                    <a:cubicBezTo>
                      <a:pt x="179" y="38"/>
                      <a:pt x="181" y="35"/>
                      <a:pt x="183" y="33"/>
                    </a:cubicBezTo>
                    <a:close/>
                    <a:moveTo>
                      <a:pt x="198" y="44"/>
                    </a:moveTo>
                    <a:cubicBezTo>
                      <a:pt x="197" y="43"/>
                      <a:pt x="196" y="43"/>
                      <a:pt x="195" y="43"/>
                    </a:cubicBezTo>
                    <a:cubicBezTo>
                      <a:pt x="194" y="44"/>
                      <a:pt x="193" y="44"/>
                      <a:pt x="192" y="45"/>
                    </a:cubicBezTo>
                    <a:cubicBezTo>
                      <a:pt x="192" y="45"/>
                      <a:pt x="192" y="45"/>
                      <a:pt x="192" y="45"/>
                    </a:cubicBezTo>
                    <a:cubicBezTo>
                      <a:pt x="194" y="42"/>
                      <a:pt x="196" y="39"/>
                      <a:pt x="197" y="36"/>
                    </a:cubicBezTo>
                    <a:cubicBezTo>
                      <a:pt x="198" y="38"/>
                      <a:pt x="198" y="41"/>
                      <a:pt x="198" y="44"/>
                    </a:cubicBezTo>
                    <a:close/>
                    <a:moveTo>
                      <a:pt x="185" y="90"/>
                    </a:moveTo>
                    <a:cubicBezTo>
                      <a:pt x="185" y="91"/>
                      <a:pt x="184" y="92"/>
                      <a:pt x="184" y="94"/>
                    </a:cubicBezTo>
                    <a:cubicBezTo>
                      <a:pt x="183" y="94"/>
                      <a:pt x="183" y="94"/>
                      <a:pt x="182" y="95"/>
                    </a:cubicBezTo>
                    <a:cubicBezTo>
                      <a:pt x="183" y="93"/>
                      <a:pt x="184" y="91"/>
                      <a:pt x="185" y="90"/>
                    </a:cubicBezTo>
                    <a:close/>
                    <a:moveTo>
                      <a:pt x="153" y="150"/>
                    </a:moveTo>
                    <a:cubicBezTo>
                      <a:pt x="150" y="153"/>
                      <a:pt x="146" y="156"/>
                      <a:pt x="142" y="158"/>
                    </a:cubicBezTo>
                    <a:cubicBezTo>
                      <a:pt x="142" y="158"/>
                      <a:pt x="142" y="158"/>
                      <a:pt x="142" y="158"/>
                    </a:cubicBezTo>
                    <a:cubicBezTo>
                      <a:pt x="142" y="158"/>
                      <a:pt x="143" y="157"/>
                      <a:pt x="143" y="157"/>
                    </a:cubicBezTo>
                    <a:cubicBezTo>
                      <a:pt x="147" y="154"/>
                      <a:pt x="151" y="151"/>
                      <a:pt x="155" y="147"/>
                    </a:cubicBezTo>
                    <a:cubicBezTo>
                      <a:pt x="155" y="147"/>
                      <a:pt x="155" y="147"/>
                      <a:pt x="155" y="147"/>
                    </a:cubicBezTo>
                    <a:cubicBezTo>
                      <a:pt x="155" y="147"/>
                      <a:pt x="154" y="148"/>
                      <a:pt x="154" y="149"/>
                    </a:cubicBezTo>
                    <a:cubicBezTo>
                      <a:pt x="153" y="149"/>
                      <a:pt x="153" y="150"/>
                      <a:pt x="153" y="150"/>
                    </a:cubicBezTo>
                    <a:close/>
                    <a:moveTo>
                      <a:pt x="36" y="110"/>
                    </a:moveTo>
                    <a:cubicBezTo>
                      <a:pt x="36" y="110"/>
                      <a:pt x="36" y="111"/>
                      <a:pt x="36" y="112"/>
                    </a:cubicBezTo>
                    <a:cubicBezTo>
                      <a:pt x="32" y="106"/>
                      <a:pt x="30" y="100"/>
                      <a:pt x="31" y="95"/>
                    </a:cubicBezTo>
                    <a:cubicBezTo>
                      <a:pt x="32" y="96"/>
                      <a:pt x="34" y="96"/>
                      <a:pt x="35" y="95"/>
                    </a:cubicBezTo>
                    <a:cubicBezTo>
                      <a:pt x="36" y="94"/>
                      <a:pt x="36" y="94"/>
                      <a:pt x="36" y="94"/>
                    </a:cubicBezTo>
                    <a:cubicBezTo>
                      <a:pt x="36" y="94"/>
                      <a:pt x="36" y="95"/>
                      <a:pt x="36" y="95"/>
                    </a:cubicBezTo>
                    <a:cubicBezTo>
                      <a:pt x="35" y="100"/>
                      <a:pt x="35" y="105"/>
                      <a:pt x="36" y="110"/>
                    </a:cubicBezTo>
                    <a:close/>
                    <a:moveTo>
                      <a:pt x="188" y="52"/>
                    </a:moveTo>
                    <a:cubicBezTo>
                      <a:pt x="186" y="56"/>
                      <a:pt x="183" y="61"/>
                      <a:pt x="181" y="66"/>
                    </a:cubicBezTo>
                    <a:cubicBezTo>
                      <a:pt x="183" y="61"/>
                      <a:pt x="185" y="57"/>
                      <a:pt x="187" y="52"/>
                    </a:cubicBezTo>
                    <a:cubicBezTo>
                      <a:pt x="188" y="52"/>
                      <a:pt x="188" y="52"/>
                      <a:pt x="188" y="52"/>
                    </a:cubicBezTo>
                    <a:close/>
                    <a:moveTo>
                      <a:pt x="198" y="48"/>
                    </a:moveTo>
                    <a:cubicBezTo>
                      <a:pt x="198" y="51"/>
                      <a:pt x="198" y="54"/>
                      <a:pt x="198" y="57"/>
                    </a:cubicBezTo>
                    <a:cubicBezTo>
                      <a:pt x="198" y="55"/>
                      <a:pt x="196" y="55"/>
                      <a:pt x="195" y="56"/>
                    </a:cubicBezTo>
                    <a:cubicBezTo>
                      <a:pt x="192" y="60"/>
                      <a:pt x="189" y="64"/>
                      <a:pt x="185" y="69"/>
                    </a:cubicBezTo>
                    <a:cubicBezTo>
                      <a:pt x="189" y="61"/>
                      <a:pt x="192" y="54"/>
                      <a:pt x="198" y="48"/>
                    </a:cubicBezTo>
                    <a:cubicBezTo>
                      <a:pt x="198" y="48"/>
                      <a:pt x="198" y="48"/>
                      <a:pt x="198" y="48"/>
                    </a:cubicBezTo>
                    <a:close/>
                    <a:moveTo>
                      <a:pt x="80" y="34"/>
                    </a:moveTo>
                    <a:cubicBezTo>
                      <a:pt x="80" y="35"/>
                      <a:pt x="79" y="35"/>
                      <a:pt x="79" y="36"/>
                    </a:cubicBezTo>
                    <a:cubicBezTo>
                      <a:pt x="77" y="37"/>
                      <a:pt x="74" y="38"/>
                      <a:pt x="72" y="40"/>
                    </a:cubicBezTo>
                    <a:cubicBezTo>
                      <a:pt x="73" y="38"/>
                      <a:pt x="73" y="37"/>
                      <a:pt x="74" y="36"/>
                    </a:cubicBezTo>
                    <a:cubicBezTo>
                      <a:pt x="76" y="35"/>
                      <a:pt x="77" y="33"/>
                      <a:pt x="79" y="31"/>
                    </a:cubicBezTo>
                    <a:cubicBezTo>
                      <a:pt x="79" y="32"/>
                      <a:pt x="79" y="34"/>
                      <a:pt x="80" y="34"/>
                    </a:cubicBezTo>
                    <a:close/>
                    <a:moveTo>
                      <a:pt x="170" y="27"/>
                    </a:moveTo>
                    <a:cubicBezTo>
                      <a:pt x="168" y="30"/>
                      <a:pt x="166" y="33"/>
                      <a:pt x="164" y="36"/>
                    </a:cubicBezTo>
                    <a:cubicBezTo>
                      <a:pt x="162" y="37"/>
                      <a:pt x="159" y="39"/>
                      <a:pt x="157" y="41"/>
                    </a:cubicBezTo>
                    <a:cubicBezTo>
                      <a:pt x="158" y="39"/>
                      <a:pt x="159" y="38"/>
                      <a:pt x="160" y="36"/>
                    </a:cubicBezTo>
                    <a:cubicBezTo>
                      <a:pt x="162" y="33"/>
                      <a:pt x="165" y="30"/>
                      <a:pt x="168" y="27"/>
                    </a:cubicBezTo>
                    <a:cubicBezTo>
                      <a:pt x="168" y="27"/>
                      <a:pt x="169" y="27"/>
                      <a:pt x="170" y="27"/>
                    </a:cubicBezTo>
                    <a:close/>
                    <a:moveTo>
                      <a:pt x="100" y="146"/>
                    </a:moveTo>
                    <a:cubicBezTo>
                      <a:pt x="100" y="146"/>
                      <a:pt x="100" y="146"/>
                      <a:pt x="100" y="146"/>
                    </a:cubicBezTo>
                    <a:cubicBezTo>
                      <a:pt x="101" y="144"/>
                      <a:pt x="102" y="143"/>
                      <a:pt x="104" y="142"/>
                    </a:cubicBezTo>
                    <a:cubicBezTo>
                      <a:pt x="103" y="143"/>
                      <a:pt x="103" y="144"/>
                      <a:pt x="103" y="144"/>
                    </a:cubicBezTo>
                    <a:cubicBezTo>
                      <a:pt x="102" y="145"/>
                      <a:pt x="101" y="145"/>
                      <a:pt x="100" y="146"/>
                    </a:cubicBezTo>
                    <a:close/>
                    <a:moveTo>
                      <a:pt x="26" y="51"/>
                    </a:moveTo>
                    <a:cubicBezTo>
                      <a:pt x="29" y="48"/>
                      <a:pt x="31" y="45"/>
                      <a:pt x="35" y="43"/>
                    </a:cubicBezTo>
                    <a:cubicBezTo>
                      <a:pt x="34" y="45"/>
                      <a:pt x="34" y="46"/>
                      <a:pt x="34" y="48"/>
                    </a:cubicBezTo>
                    <a:cubicBezTo>
                      <a:pt x="32" y="50"/>
                      <a:pt x="29" y="52"/>
                      <a:pt x="27" y="53"/>
                    </a:cubicBezTo>
                    <a:cubicBezTo>
                      <a:pt x="27" y="52"/>
                      <a:pt x="27" y="52"/>
                      <a:pt x="26" y="51"/>
                    </a:cubicBezTo>
                    <a:close/>
                    <a:moveTo>
                      <a:pt x="152" y="34"/>
                    </a:moveTo>
                    <a:cubicBezTo>
                      <a:pt x="155" y="32"/>
                      <a:pt x="158" y="30"/>
                      <a:pt x="161" y="29"/>
                    </a:cubicBezTo>
                    <a:cubicBezTo>
                      <a:pt x="160" y="31"/>
                      <a:pt x="159" y="33"/>
                      <a:pt x="157" y="35"/>
                    </a:cubicBezTo>
                    <a:cubicBezTo>
                      <a:pt x="156" y="36"/>
                      <a:pt x="155" y="37"/>
                      <a:pt x="154" y="39"/>
                    </a:cubicBezTo>
                    <a:cubicBezTo>
                      <a:pt x="153" y="38"/>
                      <a:pt x="152" y="38"/>
                      <a:pt x="152" y="39"/>
                    </a:cubicBezTo>
                    <a:cubicBezTo>
                      <a:pt x="150" y="40"/>
                      <a:pt x="149" y="41"/>
                      <a:pt x="148" y="42"/>
                    </a:cubicBezTo>
                    <a:cubicBezTo>
                      <a:pt x="147" y="42"/>
                      <a:pt x="146" y="42"/>
                      <a:pt x="145" y="42"/>
                    </a:cubicBezTo>
                    <a:cubicBezTo>
                      <a:pt x="145" y="43"/>
                      <a:pt x="144" y="43"/>
                      <a:pt x="143" y="44"/>
                    </a:cubicBezTo>
                    <a:cubicBezTo>
                      <a:pt x="143" y="43"/>
                      <a:pt x="143" y="43"/>
                      <a:pt x="143" y="42"/>
                    </a:cubicBezTo>
                    <a:cubicBezTo>
                      <a:pt x="145" y="39"/>
                      <a:pt x="147" y="37"/>
                      <a:pt x="149" y="34"/>
                    </a:cubicBezTo>
                    <a:cubicBezTo>
                      <a:pt x="150" y="35"/>
                      <a:pt x="151" y="35"/>
                      <a:pt x="152" y="34"/>
                    </a:cubicBezTo>
                    <a:close/>
                    <a:moveTo>
                      <a:pt x="114" y="136"/>
                    </a:moveTo>
                    <a:cubicBezTo>
                      <a:pt x="114" y="136"/>
                      <a:pt x="113" y="136"/>
                      <a:pt x="113" y="137"/>
                    </a:cubicBezTo>
                    <a:cubicBezTo>
                      <a:pt x="112" y="138"/>
                      <a:pt x="112" y="138"/>
                      <a:pt x="111" y="139"/>
                    </a:cubicBezTo>
                    <a:cubicBezTo>
                      <a:pt x="110" y="139"/>
                      <a:pt x="110" y="140"/>
                      <a:pt x="109" y="141"/>
                    </a:cubicBezTo>
                    <a:cubicBezTo>
                      <a:pt x="111" y="137"/>
                      <a:pt x="112" y="133"/>
                      <a:pt x="114" y="129"/>
                    </a:cubicBezTo>
                    <a:cubicBezTo>
                      <a:pt x="114" y="128"/>
                      <a:pt x="115" y="128"/>
                      <a:pt x="115" y="128"/>
                    </a:cubicBezTo>
                    <a:cubicBezTo>
                      <a:pt x="116" y="126"/>
                      <a:pt x="118" y="124"/>
                      <a:pt x="120" y="122"/>
                    </a:cubicBezTo>
                    <a:cubicBezTo>
                      <a:pt x="119" y="125"/>
                      <a:pt x="118" y="129"/>
                      <a:pt x="118" y="132"/>
                    </a:cubicBezTo>
                    <a:cubicBezTo>
                      <a:pt x="117" y="134"/>
                      <a:pt x="116" y="135"/>
                      <a:pt x="114" y="136"/>
                    </a:cubicBezTo>
                    <a:close/>
                    <a:moveTo>
                      <a:pt x="103" y="110"/>
                    </a:moveTo>
                    <a:cubicBezTo>
                      <a:pt x="100" y="114"/>
                      <a:pt x="97" y="117"/>
                      <a:pt x="94" y="121"/>
                    </a:cubicBezTo>
                    <a:cubicBezTo>
                      <a:pt x="93" y="121"/>
                      <a:pt x="92" y="120"/>
                      <a:pt x="90" y="120"/>
                    </a:cubicBezTo>
                    <a:cubicBezTo>
                      <a:pt x="96" y="112"/>
                      <a:pt x="101" y="104"/>
                      <a:pt x="106" y="95"/>
                    </a:cubicBezTo>
                    <a:cubicBezTo>
                      <a:pt x="106" y="96"/>
                      <a:pt x="106" y="98"/>
                      <a:pt x="106" y="99"/>
                    </a:cubicBezTo>
                    <a:cubicBezTo>
                      <a:pt x="106" y="99"/>
                      <a:pt x="106" y="99"/>
                      <a:pt x="106" y="100"/>
                    </a:cubicBezTo>
                    <a:cubicBezTo>
                      <a:pt x="104" y="102"/>
                      <a:pt x="103" y="105"/>
                      <a:pt x="102" y="108"/>
                    </a:cubicBezTo>
                    <a:cubicBezTo>
                      <a:pt x="101" y="109"/>
                      <a:pt x="102" y="110"/>
                      <a:pt x="103" y="110"/>
                    </a:cubicBezTo>
                    <a:close/>
                    <a:moveTo>
                      <a:pt x="95" y="82"/>
                    </a:moveTo>
                    <a:cubicBezTo>
                      <a:pt x="95" y="82"/>
                      <a:pt x="95" y="82"/>
                      <a:pt x="94" y="83"/>
                    </a:cubicBezTo>
                    <a:cubicBezTo>
                      <a:pt x="95" y="82"/>
                      <a:pt x="95" y="82"/>
                      <a:pt x="95" y="81"/>
                    </a:cubicBezTo>
                    <a:cubicBezTo>
                      <a:pt x="95" y="81"/>
                      <a:pt x="95" y="82"/>
                      <a:pt x="95" y="82"/>
                    </a:cubicBezTo>
                    <a:close/>
                    <a:moveTo>
                      <a:pt x="120" y="92"/>
                    </a:moveTo>
                    <a:cubicBezTo>
                      <a:pt x="120" y="93"/>
                      <a:pt x="120" y="93"/>
                      <a:pt x="120" y="94"/>
                    </a:cubicBezTo>
                    <a:cubicBezTo>
                      <a:pt x="120" y="94"/>
                      <a:pt x="120" y="95"/>
                      <a:pt x="119" y="95"/>
                    </a:cubicBezTo>
                    <a:cubicBezTo>
                      <a:pt x="119" y="95"/>
                      <a:pt x="118" y="95"/>
                      <a:pt x="118" y="95"/>
                    </a:cubicBezTo>
                    <a:cubicBezTo>
                      <a:pt x="118" y="94"/>
                      <a:pt x="118" y="93"/>
                      <a:pt x="119" y="92"/>
                    </a:cubicBezTo>
                    <a:cubicBezTo>
                      <a:pt x="119" y="92"/>
                      <a:pt x="120" y="92"/>
                      <a:pt x="120" y="92"/>
                    </a:cubicBezTo>
                    <a:close/>
                    <a:moveTo>
                      <a:pt x="135" y="51"/>
                    </a:moveTo>
                    <a:cubicBezTo>
                      <a:pt x="129" y="56"/>
                      <a:pt x="123" y="62"/>
                      <a:pt x="118" y="68"/>
                    </a:cubicBezTo>
                    <a:cubicBezTo>
                      <a:pt x="115" y="70"/>
                      <a:pt x="113" y="73"/>
                      <a:pt x="110" y="76"/>
                    </a:cubicBezTo>
                    <a:cubicBezTo>
                      <a:pt x="110" y="75"/>
                      <a:pt x="109" y="75"/>
                      <a:pt x="109" y="75"/>
                    </a:cubicBezTo>
                    <a:cubicBezTo>
                      <a:pt x="117" y="67"/>
                      <a:pt x="124" y="58"/>
                      <a:pt x="130" y="48"/>
                    </a:cubicBezTo>
                    <a:cubicBezTo>
                      <a:pt x="132" y="46"/>
                      <a:pt x="134" y="45"/>
                      <a:pt x="136" y="44"/>
                    </a:cubicBezTo>
                    <a:cubicBezTo>
                      <a:pt x="136" y="46"/>
                      <a:pt x="135" y="48"/>
                      <a:pt x="135" y="51"/>
                    </a:cubicBezTo>
                    <a:close/>
                    <a:moveTo>
                      <a:pt x="85" y="110"/>
                    </a:moveTo>
                    <a:cubicBezTo>
                      <a:pt x="86" y="110"/>
                      <a:pt x="86" y="109"/>
                      <a:pt x="87" y="109"/>
                    </a:cubicBezTo>
                    <a:cubicBezTo>
                      <a:pt x="86" y="109"/>
                      <a:pt x="86" y="109"/>
                      <a:pt x="86" y="109"/>
                    </a:cubicBezTo>
                    <a:cubicBezTo>
                      <a:pt x="86" y="110"/>
                      <a:pt x="86" y="110"/>
                      <a:pt x="85" y="110"/>
                    </a:cubicBezTo>
                    <a:close/>
                    <a:moveTo>
                      <a:pt x="80" y="136"/>
                    </a:moveTo>
                    <a:cubicBezTo>
                      <a:pt x="81" y="137"/>
                      <a:pt x="81" y="137"/>
                      <a:pt x="81" y="138"/>
                    </a:cubicBezTo>
                    <a:cubicBezTo>
                      <a:pt x="81" y="138"/>
                      <a:pt x="80" y="138"/>
                      <a:pt x="80" y="139"/>
                    </a:cubicBezTo>
                    <a:cubicBezTo>
                      <a:pt x="80" y="138"/>
                      <a:pt x="80" y="137"/>
                      <a:pt x="80" y="136"/>
                    </a:cubicBezTo>
                    <a:close/>
                    <a:moveTo>
                      <a:pt x="114" y="42"/>
                    </a:moveTo>
                    <a:cubicBezTo>
                      <a:pt x="114" y="42"/>
                      <a:pt x="114" y="42"/>
                      <a:pt x="114" y="42"/>
                    </a:cubicBezTo>
                    <a:cubicBezTo>
                      <a:pt x="114" y="42"/>
                      <a:pt x="114" y="42"/>
                      <a:pt x="114" y="42"/>
                    </a:cubicBezTo>
                    <a:cubicBezTo>
                      <a:pt x="114" y="42"/>
                      <a:pt x="114" y="42"/>
                      <a:pt x="114" y="42"/>
                    </a:cubicBezTo>
                    <a:close/>
                    <a:moveTo>
                      <a:pt x="56" y="114"/>
                    </a:moveTo>
                    <a:cubicBezTo>
                      <a:pt x="56" y="113"/>
                      <a:pt x="56" y="111"/>
                      <a:pt x="55" y="109"/>
                    </a:cubicBezTo>
                    <a:cubicBezTo>
                      <a:pt x="56" y="109"/>
                      <a:pt x="56" y="108"/>
                      <a:pt x="56" y="107"/>
                    </a:cubicBezTo>
                    <a:cubicBezTo>
                      <a:pt x="56" y="109"/>
                      <a:pt x="56" y="112"/>
                      <a:pt x="56" y="114"/>
                    </a:cubicBezTo>
                    <a:close/>
                    <a:moveTo>
                      <a:pt x="74" y="92"/>
                    </a:moveTo>
                    <a:cubicBezTo>
                      <a:pt x="72" y="96"/>
                      <a:pt x="71" y="100"/>
                      <a:pt x="69" y="104"/>
                    </a:cubicBezTo>
                    <a:cubicBezTo>
                      <a:pt x="69" y="103"/>
                      <a:pt x="69" y="101"/>
                      <a:pt x="69" y="100"/>
                    </a:cubicBezTo>
                    <a:cubicBezTo>
                      <a:pt x="70" y="97"/>
                      <a:pt x="72" y="95"/>
                      <a:pt x="74" y="92"/>
                    </a:cubicBezTo>
                    <a:close/>
                    <a:moveTo>
                      <a:pt x="70" y="122"/>
                    </a:moveTo>
                    <a:cubicBezTo>
                      <a:pt x="72" y="116"/>
                      <a:pt x="76" y="110"/>
                      <a:pt x="80" y="105"/>
                    </a:cubicBezTo>
                    <a:cubicBezTo>
                      <a:pt x="80" y="105"/>
                      <a:pt x="81" y="105"/>
                      <a:pt x="81" y="106"/>
                    </a:cubicBezTo>
                    <a:cubicBezTo>
                      <a:pt x="79" y="109"/>
                      <a:pt x="76" y="113"/>
                      <a:pt x="74" y="116"/>
                    </a:cubicBezTo>
                    <a:cubicBezTo>
                      <a:pt x="74" y="117"/>
                      <a:pt x="73" y="117"/>
                      <a:pt x="73" y="117"/>
                    </a:cubicBezTo>
                    <a:cubicBezTo>
                      <a:pt x="72" y="120"/>
                      <a:pt x="71" y="122"/>
                      <a:pt x="69" y="124"/>
                    </a:cubicBezTo>
                    <a:cubicBezTo>
                      <a:pt x="69" y="123"/>
                      <a:pt x="69" y="123"/>
                      <a:pt x="70" y="122"/>
                    </a:cubicBezTo>
                    <a:close/>
                    <a:moveTo>
                      <a:pt x="140" y="116"/>
                    </a:moveTo>
                    <a:cubicBezTo>
                      <a:pt x="138" y="119"/>
                      <a:pt x="136" y="121"/>
                      <a:pt x="135" y="124"/>
                    </a:cubicBezTo>
                    <a:cubicBezTo>
                      <a:pt x="133" y="126"/>
                      <a:pt x="131" y="127"/>
                      <a:pt x="129" y="129"/>
                    </a:cubicBezTo>
                    <a:cubicBezTo>
                      <a:pt x="129" y="127"/>
                      <a:pt x="130" y="126"/>
                      <a:pt x="130" y="124"/>
                    </a:cubicBezTo>
                    <a:cubicBezTo>
                      <a:pt x="132" y="122"/>
                      <a:pt x="134" y="119"/>
                      <a:pt x="135" y="117"/>
                    </a:cubicBezTo>
                    <a:cubicBezTo>
                      <a:pt x="137" y="117"/>
                      <a:pt x="138" y="117"/>
                      <a:pt x="140" y="116"/>
                    </a:cubicBezTo>
                    <a:close/>
                    <a:moveTo>
                      <a:pt x="121" y="144"/>
                    </a:moveTo>
                    <a:cubicBezTo>
                      <a:pt x="121" y="144"/>
                      <a:pt x="122" y="144"/>
                      <a:pt x="123" y="144"/>
                    </a:cubicBezTo>
                    <a:cubicBezTo>
                      <a:pt x="122" y="146"/>
                      <a:pt x="122" y="148"/>
                      <a:pt x="121" y="150"/>
                    </a:cubicBezTo>
                    <a:cubicBezTo>
                      <a:pt x="120" y="151"/>
                      <a:pt x="119" y="151"/>
                      <a:pt x="118" y="152"/>
                    </a:cubicBezTo>
                    <a:cubicBezTo>
                      <a:pt x="119" y="149"/>
                      <a:pt x="120" y="146"/>
                      <a:pt x="121" y="144"/>
                    </a:cubicBezTo>
                    <a:close/>
                    <a:moveTo>
                      <a:pt x="141" y="34"/>
                    </a:moveTo>
                    <a:cubicBezTo>
                      <a:pt x="140" y="34"/>
                      <a:pt x="139" y="33"/>
                      <a:pt x="137" y="34"/>
                    </a:cubicBezTo>
                    <a:cubicBezTo>
                      <a:pt x="137" y="34"/>
                      <a:pt x="136" y="35"/>
                      <a:pt x="136" y="35"/>
                    </a:cubicBezTo>
                    <a:cubicBezTo>
                      <a:pt x="136" y="34"/>
                      <a:pt x="137" y="33"/>
                      <a:pt x="137" y="32"/>
                    </a:cubicBezTo>
                    <a:cubicBezTo>
                      <a:pt x="137" y="32"/>
                      <a:pt x="137" y="32"/>
                      <a:pt x="137" y="32"/>
                    </a:cubicBezTo>
                    <a:cubicBezTo>
                      <a:pt x="141" y="31"/>
                      <a:pt x="145" y="30"/>
                      <a:pt x="148" y="28"/>
                    </a:cubicBezTo>
                    <a:cubicBezTo>
                      <a:pt x="146" y="30"/>
                      <a:pt x="144" y="32"/>
                      <a:pt x="141" y="34"/>
                    </a:cubicBezTo>
                    <a:close/>
                    <a:moveTo>
                      <a:pt x="114" y="37"/>
                    </a:moveTo>
                    <a:cubicBezTo>
                      <a:pt x="114" y="36"/>
                      <a:pt x="114" y="36"/>
                      <a:pt x="114" y="36"/>
                    </a:cubicBezTo>
                    <a:cubicBezTo>
                      <a:pt x="114" y="35"/>
                      <a:pt x="115" y="34"/>
                      <a:pt x="116" y="33"/>
                    </a:cubicBezTo>
                    <a:cubicBezTo>
                      <a:pt x="117" y="33"/>
                      <a:pt x="118" y="32"/>
                      <a:pt x="119" y="32"/>
                    </a:cubicBezTo>
                    <a:cubicBezTo>
                      <a:pt x="117" y="33"/>
                      <a:pt x="116" y="35"/>
                      <a:pt x="114" y="37"/>
                    </a:cubicBezTo>
                    <a:close/>
                    <a:moveTo>
                      <a:pt x="107" y="34"/>
                    </a:moveTo>
                    <a:cubicBezTo>
                      <a:pt x="105" y="34"/>
                      <a:pt x="104" y="35"/>
                      <a:pt x="103" y="36"/>
                    </a:cubicBezTo>
                    <a:cubicBezTo>
                      <a:pt x="103" y="36"/>
                      <a:pt x="103" y="35"/>
                      <a:pt x="102" y="35"/>
                    </a:cubicBezTo>
                    <a:cubicBezTo>
                      <a:pt x="104" y="33"/>
                      <a:pt x="105" y="32"/>
                      <a:pt x="107" y="30"/>
                    </a:cubicBezTo>
                    <a:cubicBezTo>
                      <a:pt x="107" y="30"/>
                      <a:pt x="107" y="30"/>
                      <a:pt x="106" y="30"/>
                    </a:cubicBezTo>
                    <a:cubicBezTo>
                      <a:pt x="106" y="31"/>
                      <a:pt x="106" y="33"/>
                      <a:pt x="107" y="34"/>
                    </a:cubicBezTo>
                    <a:close/>
                    <a:moveTo>
                      <a:pt x="105" y="25"/>
                    </a:moveTo>
                    <a:cubicBezTo>
                      <a:pt x="103" y="28"/>
                      <a:pt x="101" y="30"/>
                      <a:pt x="99" y="33"/>
                    </a:cubicBezTo>
                    <a:cubicBezTo>
                      <a:pt x="98" y="33"/>
                      <a:pt x="97" y="33"/>
                      <a:pt x="96" y="33"/>
                    </a:cubicBezTo>
                    <a:cubicBezTo>
                      <a:pt x="94" y="34"/>
                      <a:pt x="91" y="35"/>
                      <a:pt x="89" y="37"/>
                    </a:cubicBezTo>
                    <a:cubicBezTo>
                      <a:pt x="89" y="36"/>
                      <a:pt x="89" y="36"/>
                      <a:pt x="89" y="36"/>
                    </a:cubicBezTo>
                    <a:cubicBezTo>
                      <a:pt x="92" y="34"/>
                      <a:pt x="95" y="31"/>
                      <a:pt x="98" y="28"/>
                    </a:cubicBezTo>
                    <a:cubicBezTo>
                      <a:pt x="100" y="27"/>
                      <a:pt x="102" y="26"/>
                      <a:pt x="104" y="25"/>
                    </a:cubicBezTo>
                    <a:cubicBezTo>
                      <a:pt x="104" y="25"/>
                      <a:pt x="105" y="25"/>
                      <a:pt x="105" y="25"/>
                    </a:cubicBezTo>
                    <a:close/>
                    <a:moveTo>
                      <a:pt x="56" y="58"/>
                    </a:moveTo>
                    <a:cubicBezTo>
                      <a:pt x="56" y="57"/>
                      <a:pt x="57" y="57"/>
                      <a:pt x="57" y="57"/>
                    </a:cubicBezTo>
                    <a:cubicBezTo>
                      <a:pt x="57" y="58"/>
                      <a:pt x="56" y="59"/>
                      <a:pt x="56" y="61"/>
                    </a:cubicBezTo>
                    <a:cubicBezTo>
                      <a:pt x="55" y="61"/>
                      <a:pt x="55" y="61"/>
                      <a:pt x="55" y="61"/>
                    </a:cubicBezTo>
                    <a:cubicBezTo>
                      <a:pt x="55" y="60"/>
                      <a:pt x="56" y="59"/>
                      <a:pt x="56" y="58"/>
                    </a:cubicBezTo>
                    <a:close/>
                    <a:moveTo>
                      <a:pt x="56" y="92"/>
                    </a:moveTo>
                    <a:cubicBezTo>
                      <a:pt x="56" y="93"/>
                      <a:pt x="57" y="93"/>
                      <a:pt x="58" y="94"/>
                    </a:cubicBezTo>
                    <a:cubicBezTo>
                      <a:pt x="58" y="94"/>
                      <a:pt x="57" y="94"/>
                      <a:pt x="57" y="95"/>
                    </a:cubicBezTo>
                    <a:cubicBezTo>
                      <a:pt x="57" y="96"/>
                      <a:pt x="56" y="98"/>
                      <a:pt x="55" y="99"/>
                    </a:cubicBezTo>
                    <a:cubicBezTo>
                      <a:pt x="55" y="99"/>
                      <a:pt x="55" y="99"/>
                      <a:pt x="55" y="99"/>
                    </a:cubicBezTo>
                    <a:cubicBezTo>
                      <a:pt x="55" y="97"/>
                      <a:pt x="55" y="94"/>
                      <a:pt x="56" y="92"/>
                    </a:cubicBezTo>
                    <a:close/>
                    <a:moveTo>
                      <a:pt x="70" y="131"/>
                    </a:moveTo>
                    <a:cubicBezTo>
                      <a:pt x="71" y="131"/>
                      <a:pt x="72" y="131"/>
                      <a:pt x="73" y="130"/>
                    </a:cubicBezTo>
                    <a:cubicBezTo>
                      <a:pt x="74" y="129"/>
                      <a:pt x="75" y="128"/>
                      <a:pt x="76" y="128"/>
                    </a:cubicBezTo>
                    <a:cubicBezTo>
                      <a:pt x="76" y="128"/>
                      <a:pt x="77" y="128"/>
                      <a:pt x="77" y="129"/>
                    </a:cubicBezTo>
                    <a:cubicBezTo>
                      <a:pt x="75" y="131"/>
                      <a:pt x="73" y="132"/>
                      <a:pt x="71" y="134"/>
                    </a:cubicBezTo>
                    <a:cubicBezTo>
                      <a:pt x="71" y="133"/>
                      <a:pt x="70" y="132"/>
                      <a:pt x="70" y="131"/>
                    </a:cubicBezTo>
                    <a:close/>
                    <a:moveTo>
                      <a:pt x="117" y="139"/>
                    </a:moveTo>
                    <a:cubicBezTo>
                      <a:pt x="117" y="139"/>
                      <a:pt x="117" y="139"/>
                      <a:pt x="117" y="139"/>
                    </a:cubicBezTo>
                    <a:cubicBezTo>
                      <a:pt x="116" y="144"/>
                      <a:pt x="114" y="149"/>
                      <a:pt x="113" y="154"/>
                    </a:cubicBezTo>
                    <a:cubicBezTo>
                      <a:pt x="112" y="153"/>
                      <a:pt x="110" y="153"/>
                      <a:pt x="109" y="152"/>
                    </a:cubicBezTo>
                    <a:cubicBezTo>
                      <a:pt x="111" y="148"/>
                      <a:pt x="113" y="144"/>
                      <a:pt x="117" y="141"/>
                    </a:cubicBezTo>
                    <a:cubicBezTo>
                      <a:pt x="117" y="140"/>
                      <a:pt x="117" y="140"/>
                      <a:pt x="117" y="139"/>
                    </a:cubicBezTo>
                    <a:close/>
                    <a:moveTo>
                      <a:pt x="178" y="82"/>
                    </a:moveTo>
                    <a:cubicBezTo>
                      <a:pt x="179" y="80"/>
                      <a:pt x="181" y="79"/>
                      <a:pt x="182" y="78"/>
                    </a:cubicBezTo>
                    <a:cubicBezTo>
                      <a:pt x="179" y="82"/>
                      <a:pt x="177" y="86"/>
                      <a:pt x="175" y="90"/>
                    </a:cubicBezTo>
                    <a:cubicBezTo>
                      <a:pt x="175" y="86"/>
                      <a:pt x="175" y="82"/>
                      <a:pt x="175" y="78"/>
                    </a:cubicBezTo>
                    <a:cubicBezTo>
                      <a:pt x="175" y="78"/>
                      <a:pt x="175" y="77"/>
                      <a:pt x="175" y="77"/>
                    </a:cubicBezTo>
                    <a:cubicBezTo>
                      <a:pt x="175" y="76"/>
                      <a:pt x="176" y="76"/>
                      <a:pt x="176" y="75"/>
                    </a:cubicBezTo>
                    <a:cubicBezTo>
                      <a:pt x="177" y="75"/>
                      <a:pt x="177" y="74"/>
                      <a:pt x="177" y="74"/>
                    </a:cubicBezTo>
                    <a:cubicBezTo>
                      <a:pt x="176" y="77"/>
                      <a:pt x="176" y="79"/>
                      <a:pt x="176" y="81"/>
                    </a:cubicBezTo>
                    <a:cubicBezTo>
                      <a:pt x="176" y="83"/>
                      <a:pt x="178" y="83"/>
                      <a:pt x="178" y="82"/>
                    </a:cubicBezTo>
                    <a:close/>
                    <a:moveTo>
                      <a:pt x="163" y="104"/>
                    </a:moveTo>
                    <a:cubicBezTo>
                      <a:pt x="162" y="106"/>
                      <a:pt x="161" y="108"/>
                      <a:pt x="160" y="110"/>
                    </a:cubicBezTo>
                    <a:cubicBezTo>
                      <a:pt x="159" y="109"/>
                      <a:pt x="158" y="109"/>
                      <a:pt x="157" y="110"/>
                    </a:cubicBezTo>
                    <a:cubicBezTo>
                      <a:pt x="157" y="109"/>
                      <a:pt x="157" y="109"/>
                      <a:pt x="157" y="109"/>
                    </a:cubicBezTo>
                    <a:cubicBezTo>
                      <a:pt x="159" y="106"/>
                      <a:pt x="158" y="104"/>
                      <a:pt x="157" y="102"/>
                    </a:cubicBezTo>
                    <a:cubicBezTo>
                      <a:pt x="159" y="99"/>
                      <a:pt x="161" y="96"/>
                      <a:pt x="163" y="92"/>
                    </a:cubicBezTo>
                    <a:cubicBezTo>
                      <a:pt x="163" y="96"/>
                      <a:pt x="163" y="100"/>
                      <a:pt x="163" y="104"/>
                    </a:cubicBezTo>
                    <a:close/>
                    <a:moveTo>
                      <a:pt x="141" y="69"/>
                    </a:moveTo>
                    <a:cubicBezTo>
                      <a:pt x="142" y="68"/>
                      <a:pt x="143" y="68"/>
                      <a:pt x="143" y="67"/>
                    </a:cubicBezTo>
                    <a:cubicBezTo>
                      <a:pt x="142" y="69"/>
                      <a:pt x="141" y="71"/>
                      <a:pt x="140" y="72"/>
                    </a:cubicBezTo>
                    <a:cubicBezTo>
                      <a:pt x="140" y="71"/>
                      <a:pt x="141" y="70"/>
                      <a:pt x="141" y="69"/>
                    </a:cubicBezTo>
                    <a:close/>
                    <a:moveTo>
                      <a:pt x="146" y="58"/>
                    </a:moveTo>
                    <a:cubicBezTo>
                      <a:pt x="146" y="58"/>
                      <a:pt x="146" y="58"/>
                      <a:pt x="146" y="58"/>
                    </a:cubicBezTo>
                    <a:cubicBezTo>
                      <a:pt x="146" y="58"/>
                      <a:pt x="146" y="58"/>
                      <a:pt x="146" y="58"/>
                    </a:cubicBezTo>
                    <a:cubicBezTo>
                      <a:pt x="146" y="58"/>
                      <a:pt x="146" y="58"/>
                      <a:pt x="146" y="58"/>
                    </a:cubicBezTo>
                    <a:close/>
                    <a:moveTo>
                      <a:pt x="151" y="51"/>
                    </a:moveTo>
                    <a:cubicBezTo>
                      <a:pt x="155" y="48"/>
                      <a:pt x="158" y="44"/>
                      <a:pt x="162" y="41"/>
                    </a:cubicBezTo>
                    <a:cubicBezTo>
                      <a:pt x="159" y="45"/>
                      <a:pt x="155" y="49"/>
                      <a:pt x="151" y="52"/>
                    </a:cubicBezTo>
                    <a:cubicBezTo>
                      <a:pt x="151" y="52"/>
                      <a:pt x="151" y="52"/>
                      <a:pt x="151" y="51"/>
                    </a:cubicBezTo>
                    <a:close/>
                    <a:moveTo>
                      <a:pt x="68" y="37"/>
                    </a:moveTo>
                    <a:cubicBezTo>
                      <a:pt x="67" y="38"/>
                      <a:pt x="65" y="39"/>
                      <a:pt x="64" y="39"/>
                    </a:cubicBezTo>
                    <a:cubicBezTo>
                      <a:pt x="62" y="39"/>
                      <a:pt x="60" y="38"/>
                      <a:pt x="58" y="38"/>
                    </a:cubicBezTo>
                    <a:cubicBezTo>
                      <a:pt x="59" y="35"/>
                      <a:pt x="61" y="32"/>
                      <a:pt x="62" y="28"/>
                    </a:cubicBezTo>
                    <a:cubicBezTo>
                      <a:pt x="63" y="28"/>
                      <a:pt x="63" y="28"/>
                      <a:pt x="63" y="27"/>
                    </a:cubicBezTo>
                    <a:cubicBezTo>
                      <a:pt x="66" y="27"/>
                      <a:pt x="69" y="27"/>
                      <a:pt x="71" y="26"/>
                    </a:cubicBezTo>
                    <a:cubicBezTo>
                      <a:pt x="70" y="30"/>
                      <a:pt x="69" y="33"/>
                      <a:pt x="68" y="37"/>
                    </a:cubicBezTo>
                    <a:close/>
                    <a:moveTo>
                      <a:pt x="57" y="29"/>
                    </a:moveTo>
                    <a:cubicBezTo>
                      <a:pt x="54" y="31"/>
                      <a:pt x="52" y="33"/>
                      <a:pt x="50" y="35"/>
                    </a:cubicBezTo>
                    <a:cubicBezTo>
                      <a:pt x="49" y="35"/>
                      <a:pt x="49" y="35"/>
                      <a:pt x="48" y="35"/>
                    </a:cubicBezTo>
                    <a:cubicBezTo>
                      <a:pt x="50" y="33"/>
                      <a:pt x="51" y="31"/>
                      <a:pt x="53" y="30"/>
                    </a:cubicBezTo>
                    <a:cubicBezTo>
                      <a:pt x="54" y="29"/>
                      <a:pt x="55" y="29"/>
                      <a:pt x="57" y="29"/>
                    </a:cubicBezTo>
                    <a:close/>
                    <a:moveTo>
                      <a:pt x="32" y="53"/>
                    </a:moveTo>
                    <a:cubicBezTo>
                      <a:pt x="32" y="54"/>
                      <a:pt x="32" y="56"/>
                      <a:pt x="31" y="57"/>
                    </a:cubicBezTo>
                    <a:cubicBezTo>
                      <a:pt x="31" y="58"/>
                      <a:pt x="30" y="59"/>
                      <a:pt x="30" y="60"/>
                    </a:cubicBezTo>
                    <a:cubicBezTo>
                      <a:pt x="29" y="59"/>
                      <a:pt x="28" y="58"/>
                      <a:pt x="28" y="56"/>
                    </a:cubicBezTo>
                    <a:cubicBezTo>
                      <a:pt x="28" y="56"/>
                      <a:pt x="28" y="56"/>
                      <a:pt x="28" y="56"/>
                    </a:cubicBezTo>
                    <a:cubicBezTo>
                      <a:pt x="29" y="55"/>
                      <a:pt x="31" y="54"/>
                      <a:pt x="32" y="53"/>
                    </a:cubicBezTo>
                    <a:close/>
                    <a:moveTo>
                      <a:pt x="31" y="86"/>
                    </a:moveTo>
                    <a:cubicBezTo>
                      <a:pt x="31" y="86"/>
                      <a:pt x="31" y="86"/>
                      <a:pt x="31" y="86"/>
                    </a:cubicBezTo>
                    <a:cubicBezTo>
                      <a:pt x="31" y="86"/>
                      <a:pt x="30" y="86"/>
                      <a:pt x="30" y="86"/>
                    </a:cubicBezTo>
                    <a:cubicBezTo>
                      <a:pt x="30" y="86"/>
                      <a:pt x="31" y="86"/>
                      <a:pt x="31" y="86"/>
                    </a:cubicBezTo>
                    <a:close/>
                    <a:moveTo>
                      <a:pt x="86" y="152"/>
                    </a:moveTo>
                    <a:cubicBezTo>
                      <a:pt x="87" y="151"/>
                      <a:pt x="88" y="150"/>
                      <a:pt x="89" y="149"/>
                    </a:cubicBezTo>
                    <a:cubicBezTo>
                      <a:pt x="89" y="150"/>
                      <a:pt x="89" y="150"/>
                      <a:pt x="89" y="150"/>
                    </a:cubicBezTo>
                    <a:cubicBezTo>
                      <a:pt x="88" y="151"/>
                      <a:pt x="87" y="152"/>
                      <a:pt x="86" y="152"/>
                    </a:cubicBezTo>
                    <a:cubicBezTo>
                      <a:pt x="86" y="152"/>
                      <a:pt x="86" y="152"/>
                      <a:pt x="86" y="152"/>
                    </a:cubicBezTo>
                    <a:close/>
                    <a:moveTo>
                      <a:pt x="140" y="150"/>
                    </a:moveTo>
                    <a:cubicBezTo>
                      <a:pt x="140" y="149"/>
                      <a:pt x="140" y="148"/>
                      <a:pt x="140" y="147"/>
                    </a:cubicBezTo>
                    <a:cubicBezTo>
                      <a:pt x="140" y="147"/>
                      <a:pt x="141" y="147"/>
                      <a:pt x="141" y="147"/>
                    </a:cubicBezTo>
                    <a:cubicBezTo>
                      <a:pt x="143" y="145"/>
                      <a:pt x="145" y="143"/>
                      <a:pt x="147" y="141"/>
                    </a:cubicBezTo>
                    <a:cubicBezTo>
                      <a:pt x="147" y="141"/>
                      <a:pt x="147" y="141"/>
                      <a:pt x="147" y="141"/>
                    </a:cubicBezTo>
                    <a:cubicBezTo>
                      <a:pt x="147" y="142"/>
                      <a:pt x="147" y="142"/>
                      <a:pt x="148" y="143"/>
                    </a:cubicBezTo>
                    <a:cubicBezTo>
                      <a:pt x="147" y="144"/>
                      <a:pt x="146" y="145"/>
                      <a:pt x="146" y="145"/>
                    </a:cubicBezTo>
                    <a:cubicBezTo>
                      <a:pt x="144" y="147"/>
                      <a:pt x="142" y="148"/>
                      <a:pt x="140" y="150"/>
                    </a:cubicBezTo>
                    <a:close/>
                    <a:moveTo>
                      <a:pt x="182" y="58"/>
                    </a:moveTo>
                    <a:cubicBezTo>
                      <a:pt x="181" y="61"/>
                      <a:pt x="179" y="65"/>
                      <a:pt x="178" y="68"/>
                    </a:cubicBezTo>
                    <a:cubicBezTo>
                      <a:pt x="178" y="68"/>
                      <a:pt x="177" y="68"/>
                      <a:pt x="176" y="69"/>
                    </a:cubicBezTo>
                    <a:cubicBezTo>
                      <a:pt x="174" y="70"/>
                      <a:pt x="173" y="72"/>
                      <a:pt x="172" y="74"/>
                    </a:cubicBezTo>
                    <a:cubicBezTo>
                      <a:pt x="172" y="73"/>
                      <a:pt x="172" y="73"/>
                      <a:pt x="172" y="73"/>
                    </a:cubicBezTo>
                    <a:cubicBezTo>
                      <a:pt x="173" y="72"/>
                      <a:pt x="173" y="70"/>
                      <a:pt x="174" y="68"/>
                    </a:cubicBezTo>
                    <a:cubicBezTo>
                      <a:pt x="175" y="67"/>
                      <a:pt x="175" y="66"/>
                      <a:pt x="175" y="65"/>
                    </a:cubicBezTo>
                    <a:cubicBezTo>
                      <a:pt x="177" y="63"/>
                      <a:pt x="180" y="60"/>
                      <a:pt x="182" y="58"/>
                    </a:cubicBezTo>
                    <a:close/>
                    <a:moveTo>
                      <a:pt x="142" y="92"/>
                    </a:moveTo>
                    <a:cubicBezTo>
                      <a:pt x="142" y="90"/>
                      <a:pt x="143" y="88"/>
                      <a:pt x="144" y="87"/>
                    </a:cubicBezTo>
                    <a:cubicBezTo>
                      <a:pt x="144" y="86"/>
                      <a:pt x="144" y="85"/>
                      <a:pt x="144" y="84"/>
                    </a:cubicBezTo>
                    <a:cubicBezTo>
                      <a:pt x="146" y="83"/>
                      <a:pt x="147" y="82"/>
                      <a:pt x="148" y="81"/>
                    </a:cubicBezTo>
                    <a:cubicBezTo>
                      <a:pt x="146" y="85"/>
                      <a:pt x="144" y="88"/>
                      <a:pt x="142" y="92"/>
                    </a:cubicBezTo>
                    <a:close/>
                    <a:moveTo>
                      <a:pt x="150" y="66"/>
                    </a:moveTo>
                    <a:cubicBezTo>
                      <a:pt x="151" y="65"/>
                      <a:pt x="151" y="64"/>
                      <a:pt x="152" y="63"/>
                    </a:cubicBezTo>
                    <a:cubicBezTo>
                      <a:pt x="152" y="63"/>
                      <a:pt x="152" y="62"/>
                      <a:pt x="152" y="62"/>
                    </a:cubicBezTo>
                    <a:cubicBezTo>
                      <a:pt x="153" y="62"/>
                      <a:pt x="153" y="61"/>
                      <a:pt x="154" y="61"/>
                    </a:cubicBezTo>
                    <a:cubicBezTo>
                      <a:pt x="153" y="63"/>
                      <a:pt x="152" y="64"/>
                      <a:pt x="150" y="66"/>
                    </a:cubicBezTo>
                    <a:cubicBezTo>
                      <a:pt x="150" y="66"/>
                      <a:pt x="150" y="66"/>
                      <a:pt x="150" y="66"/>
                    </a:cubicBezTo>
                    <a:close/>
                    <a:moveTo>
                      <a:pt x="162" y="48"/>
                    </a:moveTo>
                    <a:cubicBezTo>
                      <a:pt x="160" y="50"/>
                      <a:pt x="157" y="51"/>
                      <a:pt x="155" y="52"/>
                    </a:cubicBezTo>
                    <a:cubicBezTo>
                      <a:pt x="158" y="50"/>
                      <a:pt x="162" y="46"/>
                      <a:pt x="165" y="43"/>
                    </a:cubicBezTo>
                    <a:cubicBezTo>
                      <a:pt x="164" y="45"/>
                      <a:pt x="163" y="46"/>
                      <a:pt x="163" y="48"/>
                    </a:cubicBezTo>
                    <a:cubicBezTo>
                      <a:pt x="162" y="48"/>
                      <a:pt x="162" y="48"/>
                      <a:pt x="162" y="48"/>
                    </a:cubicBezTo>
                    <a:close/>
                    <a:moveTo>
                      <a:pt x="83" y="27"/>
                    </a:moveTo>
                    <a:cubicBezTo>
                      <a:pt x="83" y="26"/>
                      <a:pt x="84" y="26"/>
                      <a:pt x="84" y="25"/>
                    </a:cubicBezTo>
                    <a:cubicBezTo>
                      <a:pt x="84" y="25"/>
                      <a:pt x="84" y="25"/>
                      <a:pt x="84" y="25"/>
                    </a:cubicBezTo>
                    <a:cubicBezTo>
                      <a:pt x="84" y="26"/>
                      <a:pt x="83" y="26"/>
                      <a:pt x="83" y="27"/>
                    </a:cubicBezTo>
                    <a:close/>
                    <a:moveTo>
                      <a:pt x="22" y="61"/>
                    </a:moveTo>
                    <a:cubicBezTo>
                      <a:pt x="23" y="62"/>
                      <a:pt x="23" y="63"/>
                      <a:pt x="24" y="63"/>
                    </a:cubicBezTo>
                    <a:cubicBezTo>
                      <a:pt x="24" y="64"/>
                      <a:pt x="25" y="65"/>
                      <a:pt x="26" y="66"/>
                    </a:cubicBezTo>
                    <a:cubicBezTo>
                      <a:pt x="25" y="67"/>
                      <a:pt x="24" y="69"/>
                      <a:pt x="23" y="70"/>
                    </a:cubicBezTo>
                    <a:cubicBezTo>
                      <a:pt x="22" y="67"/>
                      <a:pt x="22" y="64"/>
                      <a:pt x="22" y="61"/>
                    </a:cubicBezTo>
                    <a:close/>
                    <a:moveTo>
                      <a:pt x="23" y="86"/>
                    </a:moveTo>
                    <a:cubicBezTo>
                      <a:pt x="23" y="86"/>
                      <a:pt x="23" y="86"/>
                      <a:pt x="24" y="85"/>
                    </a:cubicBezTo>
                    <a:cubicBezTo>
                      <a:pt x="24" y="85"/>
                      <a:pt x="24" y="85"/>
                      <a:pt x="24" y="85"/>
                    </a:cubicBezTo>
                    <a:cubicBezTo>
                      <a:pt x="24" y="87"/>
                      <a:pt x="28" y="88"/>
                      <a:pt x="30" y="87"/>
                    </a:cubicBezTo>
                    <a:cubicBezTo>
                      <a:pt x="29" y="87"/>
                      <a:pt x="29" y="88"/>
                      <a:pt x="28" y="89"/>
                    </a:cubicBezTo>
                    <a:cubicBezTo>
                      <a:pt x="27" y="90"/>
                      <a:pt x="26" y="91"/>
                      <a:pt x="24" y="91"/>
                    </a:cubicBezTo>
                    <a:cubicBezTo>
                      <a:pt x="24" y="90"/>
                      <a:pt x="23" y="88"/>
                      <a:pt x="23" y="86"/>
                    </a:cubicBezTo>
                    <a:close/>
                    <a:moveTo>
                      <a:pt x="41" y="88"/>
                    </a:moveTo>
                    <a:cubicBezTo>
                      <a:pt x="41" y="88"/>
                      <a:pt x="41" y="89"/>
                      <a:pt x="41" y="90"/>
                    </a:cubicBezTo>
                    <a:cubicBezTo>
                      <a:pt x="41" y="91"/>
                      <a:pt x="41" y="92"/>
                      <a:pt x="40" y="93"/>
                    </a:cubicBezTo>
                    <a:cubicBezTo>
                      <a:pt x="40" y="93"/>
                      <a:pt x="40" y="93"/>
                      <a:pt x="40" y="93"/>
                    </a:cubicBezTo>
                    <a:cubicBezTo>
                      <a:pt x="40" y="91"/>
                      <a:pt x="41" y="90"/>
                      <a:pt x="41" y="88"/>
                    </a:cubicBezTo>
                    <a:cubicBezTo>
                      <a:pt x="41" y="88"/>
                      <a:pt x="41" y="88"/>
                      <a:pt x="41" y="88"/>
                    </a:cubicBezTo>
                    <a:close/>
                    <a:moveTo>
                      <a:pt x="45" y="114"/>
                    </a:moveTo>
                    <a:cubicBezTo>
                      <a:pt x="46" y="115"/>
                      <a:pt x="47" y="116"/>
                      <a:pt x="47" y="117"/>
                    </a:cubicBezTo>
                    <a:cubicBezTo>
                      <a:pt x="48" y="118"/>
                      <a:pt x="48" y="118"/>
                      <a:pt x="48" y="119"/>
                    </a:cubicBezTo>
                    <a:cubicBezTo>
                      <a:pt x="48" y="120"/>
                      <a:pt x="47" y="121"/>
                      <a:pt x="47" y="122"/>
                    </a:cubicBezTo>
                    <a:cubicBezTo>
                      <a:pt x="47" y="123"/>
                      <a:pt x="48" y="125"/>
                      <a:pt x="49" y="125"/>
                    </a:cubicBezTo>
                    <a:cubicBezTo>
                      <a:pt x="50" y="126"/>
                      <a:pt x="50" y="128"/>
                      <a:pt x="50" y="129"/>
                    </a:cubicBezTo>
                    <a:cubicBezTo>
                      <a:pt x="47" y="126"/>
                      <a:pt x="45" y="123"/>
                      <a:pt x="44" y="119"/>
                    </a:cubicBezTo>
                    <a:cubicBezTo>
                      <a:pt x="44" y="117"/>
                      <a:pt x="44" y="115"/>
                      <a:pt x="45" y="114"/>
                    </a:cubicBezTo>
                    <a:close/>
                    <a:moveTo>
                      <a:pt x="70" y="150"/>
                    </a:moveTo>
                    <a:cubicBezTo>
                      <a:pt x="72" y="152"/>
                      <a:pt x="74" y="154"/>
                      <a:pt x="76" y="156"/>
                    </a:cubicBezTo>
                    <a:cubicBezTo>
                      <a:pt x="76" y="156"/>
                      <a:pt x="77" y="157"/>
                      <a:pt x="77" y="157"/>
                    </a:cubicBezTo>
                    <a:cubicBezTo>
                      <a:pt x="77" y="158"/>
                      <a:pt x="77" y="159"/>
                      <a:pt x="77" y="160"/>
                    </a:cubicBezTo>
                    <a:cubicBezTo>
                      <a:pt x="72" y="157"/>
                      <a:pt x="70" y="154"/>
                      <a:pt x="70" y="150"/>
                    </a:cubicBezTo>
                    <a:close/>
                    <a:moveTo>
                      <a:pt x="90" y="155"/>
                    </a:moveTo>
                    <a:cubicBezTo>
                      <a:pt x="88" y="157"/>
                      <a:pt x="87" y="159"/>
                      <a:pt x="85" y="162"/>
                    </a:cubicBezTo>
                    <a:cubicBezTo>
                      <a:pt x="85" y="161"/>
                      <a:pt x="85" y="160"/>
                      <a:pt x="84" y="159"/>
                    </a:cubicBezTo>
                    <a:cubicBezTo>
                      <a:pt x="86" y="158"/>
                      <a:pt x="88" y="156"/>
                      <a:pt x="90" y="155"/>
                    </a:cubicBezTo>
                    <a:close/>
                    <a:moveTo>
                      <a:pt x="196" y="67"/>
                    </a:moveTo>
                    <a:cubicBezTo>
                      <a:pt x="196" y="66"/>
                      <a:pt x="194" y="64"/>
                      <a:pt x="192" y="65"/>
                    </a:cubicBezTo>
                    <a:cubicBezTo>
                      <a:pt x="192" y="66"/>
                      <a:pt x="192" y="66"/>
                      <a:pt x="191" y="66"/>
                    </a:cubicBezTo>
                    <a:cubicBezTo>
                      <a:pt x="193" y="63"/>
                      <a:pt x="195" y="60"/>
                      <a:pt x="197" y="57"/>
                    </a:cubicBezTo>
                    <a:cubicBezTo>
                      <a:pt x="198" y="57"/>
                      <a:pt x="198" y="57"/>
                      <a:pt x="198" y="57"/>
                    </a:cubicBezTo>
                    <a:cubicBezTo>
                      <a:pt x="197" y="60"/>
                      <a:pt x="197" y="63"/>
                      <a:pt x="197" y="66"/>
                    </a:cubicBezTo>
                    <a:cubicBezTo>
                      <a:pt x="197" y="66"/>
                      <a:pt x="196" y="67"/>
                      <a:pt x="196" y="67"/>
                    </a:cubicBezTo>
                    <a:close/>
                    <a:moveTo>
                      <a:pt x="181" y="54"/>
                    </a:moveTo>
                    <a:cubicBezTo>
                      <a:pt x="179" y="57"/>
                      <a:pt x="177" y="59"/>
                      <a:pt x="174" y="62"/>
                    </a:cubicBezTo>
                    <a:cubicBezTo>
                      <a:pt x="174" y="61"/>
                      <a:pt x="173" y="60"/>
                      <a:pt x="172" y="60"/>
                    </a:cubicBezTo>
                    <a:cubicBezTo>
                      <a:pt x="173" y="59"/>
                      <a:pt x="173" y="58"/>
                      <a:pt x="174" y="58"/>
                    </a:cubicBezTo>
                    <a:cubicBezTo>
                      <a:pt x="174" y="57"/>
                      <a:pt x="174" y="56"/>
                      <a:pt x="174" y="55"/>
                    </a:cubicBezTo>
                    <a:cubicBezTo>
                      <a:pt x="175" y="54"/>
                      <a:pt x="175" y="52"/>
                      <a:pt x="176" y="51"/>
                    </a:cubicBezTo>
                    <a:cubicBezTo>
                      <a:pt x="178" y="50"/>
                      <a:pt x="180" y="49"/>
                      <a:pt x="182" y="48"/>
                    </a:cubicBezTo>
                    <a:cubicBezTo>
                      <a:pt x="181" y="49"/>
                      <a:pt x="180" y="49"/>
                      <a:pt x="180" y="50"/>
                    </a:cubicBezTo>
                    <a:cubicBezTo>
                      <a:pt x="179" y="51"/>
                      <a:pt x="180" y="54"/>
                      <a:pt x="181" y="54"/>
                    </a:cubicBezTo>
                    <a:close/>
                    <a:moveTo>
                      <a:pt x="171" y="55"/>
                    </a:moveTo>
                    <a:cubicBezTo>
                      <a:pt x="170" y="55"/>
                      <a:pt x="170" y="55"/>
                      <a:pt x="170" y="55"/>
                    </a:cubicBezTo>
                    <a:cubicBezTo>
                      <a:pt x="169" y="56"/>
                      <a:pt x="167" y="58"/>
                      <a:pt x="166" y="59"/>
                    </a:cubicBezTo>
                    <a:cubicBezTo>
                      <a:pt x="165" y="60"/>
                      <a:pt x="163" y="60"/>
                      <a:pt x="162" y="61"/>
                    </a:cubicBezTo>
                    <a:cubicBezTo>
                      <a:pt x="162" y="60"/>
                      <a:pt x="162" y="60"/>
                      <a:pt x="163" y="60"/>
                    </a:cubicBezTo>
                    <a:cubicBezTo>
                      <a:pt x="164" y="57"/>
                      <a:pt x="166" y="55"/>
                      <a:pt x="168" y="53"/>
                    </a:cubicBezTo>
                    <a:cubicBezTo>
                      <a:pt x="168" y="54"/>
                      <a:pt x="169" y="54"/>
                      <a:pt x="171" y="53"/>
                    </a:cubicBezTo>
                    <a:cubicBezTo>
                      <a:pt x="171" y="53"/>
                      <a:pt x="171" y="53"/>
                      <a:pt x="172" y="53"/>
                    </a:cubicBezTo>
                    <a:cubicBezTo>
                      <a:pt x="171" y="53"/>
                      <a:pt x="171" y="54"/>
                      <a:pt x="171" y="55"/>
                    </a:cubicBezTo>
                    <a:close/>
                    <a:moveTo>
                      <a:pt x="168" y="48"/>
                    </a:moveTo>
                    <a:cubicBezTo>
                      <a:pt x="167" y="49"/>
                      <a:pt x="167" y="49"/>
                      <a:pt x="167" y="50"/>
                    </a:cubicBezTo>
                    <a:cubicBezTo>
                      <a:pt x="166" y="49"/>
                      <a:pt x="166" y="49"/>
                      <a:pt x="166" y="48"/>
                    </a:cubicBezTo>
                    <a:cubicBezTo>
                      <a:pt x="167" y="45"/>
                      <a:pt x="169" y="41"/>
                      <a:pt x="171" y="37"/>
                    </a:cubicBezTo>
                    <a:cubicBezTo>
                      <a:pt x="172" y="36"/>
                      <a:pt x="173" y="35"/>
                      <a:pt x="174" y="34"/>
                    </a:cubicBezTo>
                    <a:cubicBezTo>
                      <a:pt x="172" y="39"/>
                      <a:pt x="170" y="43"/>
                      <a:pt x="168" y="48"/>
                    </a:cubicBezTo>
                    <a:close/>
                    <a:moveTo>
                      <a:pt x="179" y="19"/>
                    </a:moveTo>
                    <a:cubicBezTo>
                      <a:pt x="179" y="19"/>
                      <a:pt x="179" y="19"/>
                      <a:pt x="179" y="18"/>
                    </a:cubicBezTo>
                    <a:cubicBezTo>
                      <a:pt x="180" y="17"/>
                      <a:pt x="180" y="16"/>
                      <a:pt x="180" y="15"/>
                    </a:cubicBezTo>
                    <a:cubicBezTo>
                      <a:pt x="180" y="15"/>
                      <a:pt x="181" y="15"/>
                      <a:pt x="182" y="15"/>
                    </a:cubicBezTo>
                    <a:cubicBezTo>
                      <a:pt x="181" y="16"/>
                      <a:pt x="180" y="17"/>
                      <a:pt x="179" y="19"/>
                    </a:cubicBezTo>
                    <a:close/>
                    <a:moveTo>
                      <a:pt x="32" y="24"/>
                    </a:moveTo>
                    <a:cubicBezTo>
                      <a:pt x="32" y="24"/>
                      <a:pt x="32" y="24"/>
                      <a:pt x="32" y="24"/>
                    </a:cubicBezTo>
                    <a:cubicBezTo>
                      <a:pt x="32" y="24"/>
                      <a:pt x="32" y="24"/>
                      <a:pt x="32" y="24"/>
                    </a:cubicBezTo>
                    <a:cubicBezTo>
                      <a:pt x="32" y="24"/>
                      <a:pt x="32" y="24"/>
                      <a:pt x="32" y="24"/>
                    </a:cubicBezTo>
                    <a:close/>
                    <a:moveTo>
                      <a:pt x="20" y="45"/>
                    </a:moveTo>
                    <a:cubicBezTo>
                      <a:pt x="19" y="45"/>
                      <a:pt x="18" y="46"/>
                      <a:pt x="17" y="47"/>
                    </a:cubicBezTo>
                    <a:cubicBezTo>
                      <a:pt x="18" y="44"/>
                      <a:pt x="20" y="41"/>
                      <a:pt x="22" y="39"/>
                    </a:cubicBezTo>
                    <a:cubicBezTo>
                      <a:pt x="21" y="41"/>
                      <a:pt x="20" y="43"/>
                      <a:pt x="20" y="45"/>
                    </a:cubicBezTo>
                    <a:close/>
                    <a:moveTo>
                      <a:pt x="26" y="96"/>
                    </a:moveTo>
                    <a:cubicBezTo>
                      <a:pt x="26" y="96"/>
                      <a:pt x="26" y="96"/>
                      <a:pt x="26" y="96"/>
                    </a:cubicBezTo>
                    <a:cubicBezTo>
                      <a:pt x="26" y="96"/>
                      <a:pt x="26" y="96"/>
                      <a:pt x="26" y="96"/>
                    </a:cubicBezTo>
                    <a:cubicBezTo>
                      <a:pt x="26" y="96"/>
                      <a:pt x="26" y="96"/>
                      <a:pt x="26" y="96"/>
                    </a:cubicBezTo>
                    <a:close/>
                    <a:moveTo>
                      <a:pt x="38" y="122"/>
                    </a:moveTo>
                    <a:cubicBezTo>
                      <a:pt x="38" y="123"/>
                      <a:pt x="38" y="123"/>
                      <a:pt x="38" y="123"/>
                    </a:cubicBezTo>
                    <a:cubicBezTo>
                      <a:pt x="38" y="123"/>
                      <a:pt x="37" y="122"/>
                      <a:pt x="37" y="122"/>
                    </a:cubicBezTo>
                    <a:cubicBezTo>
                      <a:pt x="37" y="122"/>
                      <a:pt x="38" y="122"/>
                      <a:pt x="38" y="122"/>
                    </a:cubicBezTo>
                    <a:close/>
                    <a:moveTo>
                      <a:pt x="111" y="170"/>
                    </a:moveTo>
                    <a:cubicBezTo>
                      <a:pt x="112" y="169"/>
                      <a:pt x="112" y="168"/>
                      <a:pt x="113" y="166"/>
                    </a:cubicBezTo>
                    <a:cubicBezTo>
                      <a:pt x="117" y="167"/>
                      <a:pt x="120" y="166"/>
                      <a:pt x="124" y="166"/>
                    </a:cubicBezTo>
                    <a:cubicBezTo>
                      <a:pt x="122" y="167"/>
                      <a:pt x="121" y="168"/>
                      <a:pt x="119" y="169"/>
                    </a:cubicBezTo>
                    <a:cubicBezTo>
                      <a:pt x="116" y="170"/>
                      <a:pt x="114" y="170"/>
                      <a:pt x="111" y="170"/>
                    </a:cubicBezTo>
                    <a:close/>
                    <a:moveTo>
                      <a:pt x="139" y="163"/>
                    </a:moveTo>
                    <a:cubicBezTo>
                      <a:pt x="142" y="162"/>
                      <a:pt x="145" y="161"/>
                      <a:pt x="147" y="159"/>
                    </a:cubicBezTo>
                    <a:cubicBezTo>
                      <a:pt x="144" y="161"/>
                      <a:pt x="142" y="162"/>
                      <a:pt x="139" y="164"/>
                    </a:cubicBezTo>
                    <a:cubicBezTo>
                      <a:pt x="139" y="164"/>
                      <a:pt x="139" y="163"/>
                      <a:pt x="139" y="163"/>
                    </a:cubicBezTo>
                    <a:close/>
                    <a:moveTo>
                      <a:pt x="155" y="153"/>
                    </a:moveTo>
                    <a:cubicBezTo>
                      <a:pt x="155" y="153"/>
                      <a:pt x="155" y="153"/>
                      <a:pt x="155" y="153"/>
                    </a:cubicBezTo>
                    <a:cubicBezTo>
                      <a:pt x="155" y="153"/>
                      <a:pt x="155" y="153"/>
                      <a:pt x="155" y="153"/>
                    </a:cubicBezTo>
                    <a:close/>
                    <a:moveTo>
                      <a:pt x="158" y="151"/>
                    </a:moveTo>
                    <a:cubicBezTo>
                      <a:pt x="158" y="151"/>
                      <a:pt x="158" y="151"/>
                      <a:pt x="157" y="152"/>
                    </a:cubicBezTo>
                    <a:cubicBezTo>
                      <a:pt x="158" y="151"/>
                      <a:pt x="158" y="151"/>
                      <a:pt x="158" y="151"/>
                    </a:cubicBezTo>
                    <a:close/>
                    <a:moveTo>
                      <a:pt x="173" y="132"/>
                    </a:moveTo>
                    <a:cubicBezTo>
                      <a:pt x="174" y="132"/>
                      <a:pt x="174" y="131"/>
                      <a:pt x="175" y="131"/>
                    </a:cubicBezTo>
                    <a:cubicBezTo>
                      <a:pt x="174" y="131"/>
                      <a:pt x="174" y="132"/>
                      <a:pt x="174" y="133"/>
                    </a:cubicBezTo>
                    <a:cubicBezTo>
                      <a:pt x="174" y="133"/>
                      <a:pt x="173" y="132"/>
                      <a:pt x="173" y="132"/>
                    </a:cubicBezTo>
                    <a:close/>
                    <a:moveTo>
                      <a:pt x="180" y="111"/>
                    </a:moveTo>
                    <a:cubicBezTo>
                      <a:pt x="183" y="109"/>
                      <a:pt x="186" y="106"/>
                      <a:pt x="188" y="103"/>
                    </a:cubicBezTo>
                    <a:cubicBezTo>
                      <a:pt x="187" y="106"/>
                      <a:pt x="186" y="110"/>
                      <a:pt x="184" y="113"/>
                    </a:cubicBezTo>
                    <a:cubicBezTo>
                      <a:pt x="183" y="112"/>
                      <a:pt x="182" y="111"/>
                      <a:pt x="180" y="111"/>
                    </a:cubicBezTo>
                    <a:close/>
                    <a:moveTo>
                      <a:pt x="192" y="89"/>
                    </a:moveTo>
                    <a:cubicBezTo>
                      <a:pt x="191" y="90"/>
                      <a:pt x="190" y="90"/>
                      <a:pt x="189" y="91"/>
                    </a:cubicBezTo>
                    <a:cubicBezTo>
                      <a:pt x="191" y="85"/>
                      <a:pt x="193" y="80"/>
                      <a:pt x="195" y="74"/>
                    </a:cubicBezTo>
                    <a:cubicBezTo>
                      <a:pt x="196" y="73"/>
                      <a:pt x="196" y="73"/>
                      <a:pt x="195" y="72"/>
                    </a:cubicBezTo>
                    <a:cubicBezTo>
                      <a:pt x="196" y="72"/>
                      <a:pt x="196" y="72"/>
                      <a:pt x="196" y="71"/>
                    </a:cubicBezTo>
                    <a:cubicBezTo>
                      <a:pt x="195" y="77"/>
                      <a:pt x="194" y="83"/>
                      <a:pt x="192" y="89"/>
                    </a:cubicBezTo>
                    <a:close/>
                    <a:moveTo>
                      <a:pt x="197" y="33"/>
                    </a:moveTo>
                    <a:cubicBezTo>
                      <a:pt x="196" y="33"/>
                      <a:pt x="196" y="33"/>
                      <a:pt x="195" y="34"/>
                    </a:cubicBezTo>
                    <a:cubicBezTo>
                      <a:pt x="194" y="35"/>
                      <a:pt x="194" y="37"/>
                      <a:pt x="193" y="38"/>
                    </a:cubicBezTo>
                    <a:cubicBezTo>
                      <a:pt x="192" y="37"/>
                      <a:pt x="191" y="37"/>
                      <a:pt x="190" y="38"/>
                    </a:cubicBezTo>
                    <a:cubicBezTo>
                      <a:pt x="187" y="40"/>
                      <a:pt x="184" y="41"/>
                      <a:pt x="181" y="43"/>
                    </a:cubicBezTo>
                    <a:cubicBezTo>
                      <a:pt x="185" y="35"/>
                      <a:pt x="190" y="27"/>
                      <a:pt x="195" y="19"/>
                    </a:cubicBezTo>
                    <a:cubicBezTo>
                      <a:pt x="196" y="24"/>
                      <a:pt x="196" y="29"/>
                      <a:pt x="197" y="33"/>
                    </a:cubicBezTo>
                    <a:close/>
                    <a:moveTo>
                      <a:pt x="194" y="14"/>
                    </a:moveTo>
                    <a:cubicBezTo>
                      <a:pt x="194" y="15"/>
                      <a:pt x="194" y="16"/>
                      <a:pt x="195" y="17"/>
                    </a:cubicBezTo>
                    <a:cubicBezTo>
                      <a:pt x="194" y="17"/>
                      <a:pt x="193" y="16"/>
                      <a:pt x="193" y="17"/>
                    </a:cubicBezTo>
                    <a:cubicBezTo>
                      <a:pt x="192" y="18"/>
                      <a:pt x="191" y="19"/>
                      <a:pt x="190" y="19"/>
                    </a:cubicBezTo>
                    <a:cubicBezTo>
                      <a:pt x="190" y="18"/>
                      <a:pt x="188" y="18"/>
                      <a:pt x="187" y="18"/>
                    </a:cubicBezTo>
                    <a:cubicBezTo>
                      <a:pt x="185" y="20"/>
                      <a:pt x="183" y="21"/>
                      <a:pt x="180" y="23"/>
                    </a:cubicBezTo>
                    <a:cubicBezTo>
                      <a:pt x="182" y="20"/>
                      <a:pt x="184" y="18"/>
                      <a:pt x="186" y="15"/>
                    </a:cubicBezTo>
                    <a:cubicBezTo>
                      <a:pt x="187" y="15"/>
                      <a:pt x="189" y="15"/>
                      <a:pt x="191" y="15"/>
                    </a:cubicBezTo>
                    <a:cubicBezTo>
                      <a:pt x="192" y="15"/>
                      <a:pt x="193" y="15"/>
                      <a:pt x="194" y="14"/>
                    </a:cubicBezTo>
                    <a:close/>
                    <a:moveTo>
                      <a:pt x="50" y="20"/>
                    </a:moveTo>
                    <a:cubicBezTo>
                      <a:pt x="47" y="20"/>
                      <a:pt x="44" y="21"/>
                      <a:pt x="41" y="22"/>
                    </a:cubicBezTo>
                    <a:cubicBezTo>
                      <a:pt x="41" y="22"/>
                      <a:pt x="41" y="22"/>
                      <a:pt x="41" y="22"/>
                    </a:cubicBezTo>
                    <a:cubicBezTo>
                      <a:pt x="44" y="21"/>
                      <a:pt x="47" y="20"/>
                      <a:pt x="50" y="20"/>
                    </a:cubicBezTo>
                    <a:cubicBezTo>
                      <a:pt x="50" y="20"/>
                      <a:pt x="50" y="20"/>
                      <a:pt x="50" y="20"/>
                    </a:cubicBezTo>
                    <a:close/>
                    <a:moveTo>
                      <a:pt x="21" y="27"/>
                    </a:moveTo>
                    <a:cubicBezTo>
                      <a:pt x="19" y="29"/>
                      <a:pt x="17" y="31"/>
                      <a:pt x="15" y="34"/>
                    </a:cubicBezTo>
                    <a:cubicBezTo>
                      <a:pt x="15" y="35"/>
                      <a:pt x="16" y="36"/>
                      <a:pt x="17" y="36"/>
                    </a:cubicBezTo>
                    <a:cubicBezTo>
                      <a:pt x="18" y="35"/>
                      <a:pt x="19" y="35"/>
                      <a:pt x="20" y="34"/>
                    </a:cubicBezTo>
                    <a:cubicBezTo>
                      <a:pt x="18" y="37"/>
                      <a:pt x="16" y="41"/>
                      <a:pt x="14" y="44"/>
                    </a:cubicBezTo>
                    <a:cubicBezTo>
                      <a:pt x="13" y="39"/>
                      <a:pt x="13" y="33"/>
                      <a:pt x="13" y="28"/>
                    </a:cubicBezTo>
                    <a:cubicBezTo>
                      <a:pt x="15" y="28"/>
                      <a:pt x="18" y="27"/>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9" name="Freeform 34"/>
              <p:cNvSpPr>
                <a:spLocks noEditPoints="1"/>
              </p:cNvSpPr>
              <p:nvPr/>
            </p:nvSpPr>
            <p:spPr bwMode="auto">
              <a:xfrm>
                <a:off x="2098" y="2688"/>
                <a:ext cx="121" cy="93"/>
              </a:xfrm>
              <a:custGeom>
                <a:avLst/>
                <a:gdLst>
                  <a:gd name="T0" fmla="*/ 202 w 216"/>
                  <a:gd name="T1" fmla="*/ 29 h 166"/>
                  <a:gd name="T2" fmla="*/ 1 w 216"/>
                  <a:gd name="T3" fmla="*/ 7 h 166"/>
                  <a:gd name="T4" fmla="*/ 5 w 216"/>
                  <a:gd name="T5" fmla="*/ 18 h 166"/>
                  <a:gd name="T6" fmla="*/ 213 w 216"/>
                  <a:gd name="T7" fmla="*/ 15 h 166"/>
                  <a:gd name="T8" fmla="*/ 114 w 216"/>
                  <a:gd name="T9" fmla="*/ 146 h 166"/>
                  <a:gd name="T10" fmla="*/ 42 w 216"/>
                  <a:gd name="T11" fmla="*/ 15 h 166"/>
                  <a:gd name="T12" fmla="*/ 23 w 216"/>
                  <a:gd name="T13" fmla="*/ 12 h 166"/>
                  <a:gd name="T14" fmla="*/ 23 w 216"/>
                  <a:gd name="T15" fmla="*/ 45 h 166"/>
                  <a:gd name="T16" fmla="*/ 189 w 216"/>
                  <a:gd name="T17" fmla="*/ 24 h 166"/>
                  <a:gd name="T18" fmla="*/ 186 w 216"/>
                  <a:gd name="T19" fmla="*/ 47 h 166"/>
                  <a:gd name="T20" fmla="*/ 180 w 216"/>
                  <a:gd name="T21" fmla="*/ 46 h 166"/>
                  <a:gd name="T22" fmla="*/ 165 w 216"/>
                  <a:gd name="T23" fmla="*/ 128 h 166"/>
                  <a:gd name="T24" fmla="*/ 136 w 216"/>
                  <a:gd name="T25" fmla="*/ 136 h 166"/>
                  <a:gd name="T26" fmla="*/ 118 w 216"/>
                  <a:gd name="T27" fmla="*/ 27 h 166"/>
                  <a:gd name="T28" fmla="*/ 145 w 216"/>
                  <a:gd name="T29" fmla="*/ 26 h 166"/>
                  <a:gd name="T30" fmla="*/ 92 w 216"/>
                  <a:gd name="T31" fmla="*/ 106 h 166"/>
                  <a:gd name="T32" fmla="*/ 74 w 216"/>
                  <a:gd name="T33" fmla="*/ 80 h 166"/>
                  <a:gd name="T34" fmla="*/ 92 w 216"/>
                  <a:gd name="T35" fmla="*/ 39 h 166"/>
                  <a:gd name="T36" fmla="*/ 136 w 216"/>
                  <a:gd name="T37" fmla="*/ 30 h 166"/>
                  <a:gd name="T38" fmla="*/ 81 w 216"/>
                  <a:gd name="T39" fmla="*/ 68 h 166"/>
                  <a:gd name="T40" fmla="*/ 117 w 216"/>
                  <a:gd name="T41" fmla="*/ 68 h 166"/>
                  <a:gd name="T42" fmla="*/ 112 w 216"/>
                  <a:gd name="T43" fmla="*/ 112 h 166"/>
                  <a:gd name="T44" fmla="*/ 84 w 216"/>
                  <a:gd name="T45" fmla="*/ 83 h 166"/>
                  <a:gd name="T46" fmla="*/ 136 w 216"/>
                  <a:gd name="T47" fmla="*/ 105 h 166"/>
                  <a:gd name="T48" fmla="*/ 135 w 216"/>
                  <a:gd name="T49" fmla="*/ 79 h 166"/>
                  <a:gd name="T50" fmla="*/ 151 w 216"/>
                  <a:gd name="T51" fmla="*/ 28 h 166"/>
                  <a:gd name="T52" fmla="*/ 81 w 216"/>
                  <a:gd name="T53" fmla="*/ 51 h 166"/>
                  <a:gd name="T54" fmla="*/ 62 w 216"/>
                  <a:gd name="T55" fmla="*/ 56 h 166"/>
                  <a:gd name="T56" fmla="*/ 76 w 216"/>
                  <a:gd name="T57" fmla="*/ 110 h 166"/>
                  <a:gd name="T58" fmla="*/ 81 w 216"/>
                  <a:gd name="T59" fmla="*/ 107 h 166"/>
                  <a:gd name="T60" fmla="*/ 116 w 216"/>
                  <a:gd name="T61" fmla="*/ 130 h 166"/>
                  <a:gd name="T62" fmla="*/ 131 w 216"/>
                  <a:gd name="T63" fmla="*/ 113 h 166"/>
                  <a:gd name="T64" fmla="*/ 152 w 216"/>
                  <a:gd name="T65" fmla="*/ 51 h 166"/>
                  <a:gd name="T66" fmla="*/ 159 w 216"/>
                  <a:gd name="T67" fmla="*/ 27 h 166"/>
                  <a:gd name="T68" fmla="*/ 104 w 216"/>
                  <a:gd name="T69" fmla="*/ 38 h 166"/>
                  <a:gd name="T70" fmla="*/ 55 w 216"/>
                  <a:gd name="T71" fmla="*/ 62 h 166"/>
                  <a:gd name="T72" fmla="*/ 62 w 216"/>
                  <a:gd name="T73" fmla="*/ 38 h 166"/>
                  <a:gd name="T74" fmla="*/ 58 w 216"/>
                  <a:gd name="T75" fmla="*/ 89 h 166"/>
                  <a:gd name="T76" fmla="*/ 82 w 216"/>
                  <a:gd name="T77" fmla="*/ 116 h 166"/>
                  <a:gd name="T78" fmla="*/ 120 w 216"/>
                  <a:gd name="T79" fmla="*/ 136 h 166"/>
                  <a:gd name="T80" fmla="*/ 124 w 216"/>
                  <a:gd name="T81" fmla="*/ 129 h 166"/>
                  <a:gd name="T82" fmla="*/ 138 w 216"/>
                  <a:gd name="T83" fmla="*/ 126 h 166"/>
                  <a:gd name="T84" fmla="*/ 148 w 216"/>
                  <a:gd name="T85" fmla="*/ 132 h 166"/>
                  <a:gd name="T86" fmla="*/ 169 w 216"/>
                  <a:gd name="T87" fmla="*/ 126 h 166"/>
                  <a:gd name="T88" fmla="*/ 172 w 216"/>
                  <a:gd name="T89" fmla="*/ 100 h 166"/>
                  <a:gd name="T90" fmla="*/ 177 w 216"/>
                  <a:gd name="T91" fmla="*/ 37 h 166"/>
                  <a:gd name="T92" fmla="*/ 166 w 216"/>
                  <a:gd name="T93" fmla="*/ 23 h 166"/>
                  <a:gd name="T94" fmla="*/ 48 w 216"/>
                  <a:gd name="T95" fmla="*/ 38 h 166"/>
                  <a:gd name="T96" fmla="*/ 36 w 216"/>
                  <a:gd name="T97" fmla="*/ 45 h 166"/>
                  <a:gd name="T98" fmla="*/ 130 w 216"/>
                  <a:gd name="T99" fmla="*/ 139 h 166"/>
                  <a:gd name="T100" fmla="*/ 151 w 216"/>
                  <a:gd name="T101" fmla="*/ 141 h 166"/>
                  <a:gd name="T102" fmla="*/ 184 w 216"/>
                  <a:gd name="T103" fmla="*/ 69 h 166"/>
                  <a:gd name="T104" fmla="*/ 195 w 216"/>
                  <a:gd name="T105" fmla="*/ 23 h 166"/>
                  <a:gd name="T106" fmla="*/ 59 w 216"/>
                  <a:gd name="T107" fmla="*/ 31 h 166"/>
                  <a:gd name="T108" fmla="*/ 39 w 216"/>
                  <a:gd name="T109" fmla="*/ 32 h 166"/>
                  <a:gd name="T110" fmla="*/ 25 w 216"/>
                  <a:gd name="T111" fmla="*/ 76 h 166"/>
                  <a:gd name="T112" fmla="*/ 124 w 216"/>
                  <a:gd name="T113" fmla="*/ 147 h 166"/>
                  <a:gd name="T114" fmla="*/ 143 w 216"/>
                  <a:gd name="T115" fmla="*/ 149 h 166"/>
                  <a:gd name="T116" fmla="*/ 20 w 216"/>
                  <a:gd name="T117" fmla="*/ 11 h 166"/>
                  <a:gd name="T118" fmla="*/ 15 w 216"/>
                  <a:gd name="T119" fmla="*/ 19 h 166"/>
                  <a:gd name="T120" fmla="*/ 14 w 216"/>
                  <a:gd name="T121" fmla="*/ 26 h 166"/>
                  <a:gd name="T122" fmla="*/ 120 w 216"/>
                  <a:gd name="T123" fmla="*/ 147 h 166"/>
                  <a:gd name="T124" fmla="*/ 139 w 216"/>
                  <a:gd name="T125" fmla="*/ 14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166">
                    <a:moveTo>
                      <a:pt x="205" y="15"/>
                    </a:moveTo>
                    <a:cubicBezTo>
                      <a:pt x="203" y="24"/>
                      <a:pt x="204" y="34"/>
                      <a:pt x="203" y="44"/>
                    </a:cubicBezTo>
                    <a:cubicBezTo>
                      <a:pt x="202" y="46"/>
                      <a:pt x="200" y="47"/>
                      <a:pt x="199" y="49"/>
                    </a:cubicBezTo>
                    <a:cubicBezTo>
                      <a:pt x="199" y="49"/>
                      <a:pt x="198" y="48"/>
                      <a:pt x="197" y="49"/>
                    </a:cubicBezTo>
                    <a:cubicBezTo>
                      <a:pt x="197" y="49"/>
                      <a:pt x="197" y="50"/>
                      <a:pt x="197" y="50"/>
                    </a:cubicBezTo>
                    <a:cubicBezTo>
                      <a:pt x="198" y="45"/>
                      <a:pt x="200" y="39"/>
                      <a:pt x="201" y="33"/>
                    </a:cubicBezTo>
                    <a:cubicBezTo>
                      <a:pt x="201" y="33"/>
                      <a:pt x="202" y="32"/>
                      <a:pt x="202" y="31"/>
                    </a:cubicBezTo>
                    <a:cubicBezTo>
                      <a:pt x="203" y="30"/>
                      <a:pt x="203" y="29"/>
                      <a:pt x="202" y="29"/>
                    </a:cubicBezTo>
                    <a:cubicBezTo>
                      <a:pt x="203" y="23"/>
                      <a:pt x="204" y="18"/>
                      <a:pt x="205" y="12"/>
                    </a:cubicBezTo>
                    <a:cubicBezTo>
                      <a:pt x="205" y="11"/>
                      <a:pt x="205" y="11"/>
                      <a:pt x="205" y="10"/>
                    </a:cubicBezTo>
                    <a:cubicBezTo>
                      <a:pt x="206" y="10"/>
                      <a:pt x="208" y="10"/>
                      <a:pt x="209" y="10"/>
                    </a:cubicBezTo>
                    <a:cubicBezTo>
                      <a:pt x="215" y="10"/>
                      <a:pt x="215" y="0"/>
                      <a:pt x="209" y="0"/>
                    </a:cubicBezTo>
                    <a:cubicBezTo>
                      <a:pt x="174" y="0"/>
                      <a:pt x="139" y="2"/>
                      <a:pt x="104" y="2"/>
                    </a:cubicBezTo>
                    <a:cubicBezTo>
                      <a:pt x="88" y="3"/>
                      <a:pt x="71" y="3"/>
                      <a:pt x="54" y="3"/>
                    </a:cubicBezTo>
                    <a:cubicBezTo>
                      <a:pt x="37" y="4"/>
                      <a:pt x="19" y="2"/>
                      <a:pt x="2" y="4"/>
                    </a:cubicBezTo>
                    <a:cubicBezTo>
                      <a:pt x="0" y="4"/>
                      <a:pt x="0" y="6"/>
                      <a:pt x="1" y="7"/>
                    </a:cubicBezTo>
                    <a:cubicBezTo>
                      <a:pt x="6" y="8"/>
                      <a:pt x="11" y="9"/>
                      <a:pt x="17" y="10"/>
                    </a:cubicBezTo>
                    <a:cubicBezTo>
                      <a:pt x="13" y="12"/>
                      <a:pt x="10" y="13"/>
                      <a:pt x="6" y="14"/>
                    </a:cubicBezTo>
                    <a:cubicBezTo>
                      <a:pt x="5" y="13"/>
                      <a:pt x="4" y="11"/>
                      <a:pt x="3" y="10"/>
                    </a:cubicBezTo>
                    <a:cubicBezTo>
                      <a:pt x="2" y="9"/>
                      <a:pt x="0" y="10"/>
                      <a:pt x="1" y="11"/>
                    </a:cubicBezTo>
                    <a:cubicBezTo>
                      <a:pt x="2" y="12"/>
                      <a:pt x="3" y="13"/>
                      <a:pt x="3" y="14"/>
                    </a:cubicBezTo>
                    <a:cubicBezTo>
                      <a:pt x="3" y="14"/>
                      <a:pt x="2" y="15"/>
                      <a:pt x="2" y="15"/>
                    </a:cubicBezTo>
                    <a:cubicBezTo>
                      <a:pt x="0" y="15"/>
                      <a:pt x="0" y="18"/>
                      <a:pt x="2" y="18"/>
                    </a:cubicBezTo>
                    <a:cubicBezTo>
                      <a:pt x="3" y="18"/>
                      <a:pt x="4" y="18"/>
                      <a:pt x="5" y="18"/>
                    </a:cubicBezTo>
                    <a:cubicBezTo>
                      <a:pt x="14" y="36"/>
                      <a:pt x="12" y="57"/>
                      <a:pt x="14" y="76"/>
                    </a:cubicBezTo>
                    <a:cubicBezTo>
                      <a:pt x="16" y="91"/>
                      <a:pt x="23" y="105"/>
                      <a:pt x="32" y="118"/>
                    </a:cubicBezTo>
                    <a:cubicBezTo>
                      <a:pt x="33" y="120"/>
                      <a:pt x="33" y="122"/>
                      <a:pt x="34" y="125"/>
                    </a:cubicBezTo>
                    <a:cubicBezTo>
                      <a:pt x="36" y="131"/>
                      <a:pt x="41" y="134"/>
                      <a:pt x="46" y="135"/>
                    </a:cubicBezTo>
                    <a:cubicBezTo>
                      <a:pt x="70" y="157"/>
                      <a:pt x="105" y="166"/>
                      <a:pt x="138" y="161"/>
                    </a:cubicBezTo>
                    <a:cubicBezTo>
                      <a:pt x="170" y="157"/>
                      <a:pt x="191" y="138"/>
                      <a:pt x="202" y="110"/>
                    </a:cubicBezTo>
                    <a:cubicBezTo>
                      <a:pt x="208" y="96"/>
                      <a:pt x="210" y="80"/>
                      <a:pt x="212" y="65"/>
                    </a:cubicBezTo>
                    <a:cubicBezTo>
                      <a:pt x="214" y="49"/>
                      <a:pt x="216" y="31"/>
                      <a:pt x="213" y="15"/>
                    </a:cubicBezTo>
                    <a:cubicBezTo>
                      <a:pt x="212" y="12"/>
                      <a:pt x="206" y="12"/>
                      <a:pt x="205" y="15"/>
                    </a:cubicBezTo>
                    <a:close/>
                    <a:moveTo>
                      <a:pt x="161" y="143"/>
                    </a:moveTo>
                    <a:cubicBezTo>
                      <a:pt x="162" y="141"/>
                      <a:pt x="163" y="140"/>
                      <a:pt x="165" y="138"/>
                    </a:cubicBezTo>
                    <a:cubicBezTo>
                      <a:pt x="165" y="138"/>
                      <a:pt x="165" y="138"/>
                      <a:pt x="165" y="138"/>
                    </a:cubicBezTo>
                    <a:cubicBezTo>
                      <a:pt x="165" y="139"/>
                      <a:pt x="164" y="140"/>
                      <a:pt x="164" y="141"/>
                    </a:cubicBezTo>
                    <a:cubicBezTo>
                      <a:pt x="163" y="142"/>
                      <a:pt x="162" y="142"/>
                      <a:pt x="161" y="143"/>
                    </a:cubicBezTo>
                    <a:close/>
                    <a:moveTo>
                      <a:pt x="103" y="151"/>
                    </a:moveTo>
                    <a:cubicBezTo>
                      <a:pt x="107" y="151"/>
                      <a:pt x="111" y="149"/>
                      <a:pt x="114" y="146"/>
                    </a:cubicBezTo>
                    <a:cubicBezTo>
                      <a:pt x="114" y="146"/>
                      <a:pt x="114" y="146"/>
                      <a:pt x="114" y="146"/>
                    </a:cubicBezTo>
                    <a:cubicBezTo>
                      <a:pt x="113" y="148"/>
                      <a:pt x="113" y="150"/>
                      <a:pt x="113" y="152"/>
                    </a:cubicBezTo>
                    <a:cubicBezTo>
                      <a:pt x="109" y="152"/>
                      <a:pt x="106" y="151"/>
                      <a:pt x="103" y="151"/>
                    </a:cubicBezTo>
                    <a:close/>
                    <a:moveTo>
                      <a:pt x="23" y="12"/>
                    </a:moveTo>
                    <a:cubicBezTo>
                      <a:pt x="24" y="11"/>
                      <a:pt x="24" y="11"/>
                      <a:pt x="24" y="11"/>
                    </a:cubicBezTo>
                    <a:cubicBezTo>
                      <a:pt x="32" y="12"/>
                      <a:pt x="39" y="13"/>
                      <a:pt x="47" y="13"/>
                    </a:cubicBezTo>
                    <a:cubicBezTo>
                      <a:pt x="46" y="13"/>
                      <a:pt x="44" y="14"/>
                      <a:pt x="43" y="15"/>
                    </a:cubicBezTo>
                    <a:cubicBezTo>
                      <a:pt x="42" y="15"/>
                      <a:pt x="42" y="15"/>
                      <a:pt x="42" y="15"/>
                    </a:cubicBezTo>
                    <a:cubicBezTo>
                      <a:pt x="39" y="16"/>
                      <a:pt x="37" y="17"/>
                      <a:pt x="35" y="18"/>
                    </a:cubicBezTo>
                    <a:cubicBezTo>
                      <a:pt x="35" y="18"/>
                      <a:pt x="35" y="18"/>
                      <a:pt x="35" y="18"/>
                    </a:cubicBezTo>
                    <a:cubicBezTo>
                      <a:pt x="32" y="18"/>
                      <a:pt x="29" y="18"/>
                      <a:pt x="26" y="18"/>
                    </a:cubicBezTo>
                    <a:cubicBezTo>
                      <a:pt x="26" y="18"/>
                      <a:pt x="25" y="18"/>
                      <a:pt x="25" y="18"/>
                    </a:cubicBezTo>
                    <a:cubicBezTo>
                      <a:pt x="25" y="16"/>
                      <a:pt x="26" y="15"/>
                      <a:pt x="26" y="14"/>
                    </a:cubicBezTo>
                    <a:cubicBezTo>
                      <a:pt x="26" y="12"/>
                      <a:pt x="25" y="12"/>
                      <a:pt x="24" y="12"/>
                    </a:cubicBezTo>
                    <a:cubicBezTo>
                      <a:pt x="24" y="12"/>
                      <a:pt x="24" y="12"/>
                      <a:pt x="24" y="12"/>
                    </a:cubicBezTo>
                    <a:cubicBezTo>
                      <a:pt x="24" y="12"/>
                      <a:pt x="24" y="12"/>
                      <a:pt x="23" y="12"/>
                    </a:cubicBezTo>
                    <a:cubicBezTo>
                      <a:pt x="23" y="12"/>
                      <a:pt x="23" y="12"/>
                      <a:pt x="23" y="12"/>
                    </a:cubicBezTo>
                    <a:close/>
                    <a:moveTo>
                      <a:pt x="191" y="89"/>
                    </a:moveTo>
                    <a:cubicBezTo>
                      <a:pt x="191" y="91"/>
                      <a:pt x="190" y="92"/>
                      <a:pt x="190" y="94"/>
                    </a:cubicBezTo>
                    <a:cubicBezTo>
                      <a:pt x="188" y="96"/>
                      <a:pt x="186" y="97"/>
                      <a:pt x="184" y="99"/>
                    </a:cubicBezTo>
                    <a:cubicBezTo>
                      <a:pt x="186" y="95"/>
                      <a:pt x="187" y="91"/>
                      <a:pt x="189" y="87"/>
                    </a:cubicBezTo>
                    <a:cubicBezTo>
                      <a:pt x="190" y="88"/>
                      <a:pt x="191" y="89"/>
                      <a:pt x="191" y="89"/>
                    </a:cubicBezTo>
                    <a:close/>
                    <a:moveTo>
                      <a:pt x="21" y="46"/>
                    </a:moveTo>
                    <a:cubicBezTo>
                      <a:pt x="22" y="46"/>
                      <a:pt x="23" y="46"/>
                      <a:pt x="23" y="45"/>
                    </a:cubicBezTo>
                    <a:cubicBezTo>
                      <a:pt x="23" y="45"/>
                      <a:pt x="23" y="44"/>
                      <a:pt x="24" y="44"/>
                    </a:cubicBezTo>
                    <a:cubicBezTo>
                      <a:pt x="23" y="48"/>
                      <a:pt x="22" y="52"/>
                      <a:pt x="22" y="56"/>
                    </a:cubicBezTo>
                    <a:cubicBezTo>
                      <a:pt x="21" y="53"/>
                      <a:pt x="21" y="49"/>
                      <a:pt x="21" y="46"/>
                    </a:cubicBezTo>
                    <a:close/>
                    <a:moveTo>
                      <a:pt x="189" y="24"/>
                    </a:moveTo>
                    <a:cubicBezTo>
                      <a:pt x="189" y="26"/>
                      <a:pt x="188" y="28"/>
                      <a:pt x="187" y="29"/>
                    </a:cubicBezTo>
                    <a:cubicBezTo>
                      <a:pt x="187" y="30"/>
                      <a:pt x="187" y="30"/>
                      <a:pt x="186" y="30"/>
                    </a:cubicBezTo>
                    <a:cubicBezTo>
                      <a:pt x="187" y="28"/>
                      <a:pt x="188" y="26"/>
                      <a:pt x="189" y="24"/>
                    </a:cubicBezTo>
                    <a:cubicBezTo>
                      <a:pt x="189" y="24"/>
                      <a:pt x="189" y="24"/>
                      <a:pt x="189" y="24"/>
                    </a:cubicBezTo>
                    <a:close/>
                    <a:moveTo>
                      <a:pt x="192" y="31"/>
                    </a:moveTo>
                    <a:cubicBezTo>
                      <a:pt x="191" y="33"/>
                      <a:pt x="191" y="35"/>
                      <a:pt x="190" y="37"/>
                    </a:cubicBezTo>
                    <a:cubicBezTo>
                      <a:pt x="189" y="38"/>
                      <a:pt x="188" y="39"/>
                      <a:pt x="187" y="40"/>
                    </a:cubicBezTo>
                    <a:cubicBezTo>
                      <a:pt x="188" y="37"/>
                      <a:pt x="189" y="35"/>
                      <a:pt x="190" y="32"/>
                    </a:cubicBezTo>
                    <a:cubicBezTo>
                      <a:pt x="190" y="32"/>
                      <a:pt x="191" y="31"/>
                      <a:pt x="192" y="31"/>
                    </a:cubicBezTo>
                    <a:close/>
                    <a:moveTo>
                      <a:pt x="183" y="48"/>
                    </a:moveTo>
                    <a:cubicBezTo>
                      <a:pt x="185" y="46"/>
                      <a:pt x="186" y="45"/>
                      <a:pt x="188" y="44"/>
                    </a:cubicBezTo>
                    <a:cubicBezTo>
                      <a:pt x="187" y="45"/>
                      <a:pt x="187" y="46"/>
                      <a:pt x="186" y="47"/>
                    </a:cubicBezTo>
                    <a:cubicBezTo>
                      <a:pt x="185" y="49"/>
                      <a:pt x="184" y="51"/>
                      <a:pt x="183" y="53"/>
                    </a:cubicBezTo>
                    <a:cubicBezTo>
                      <a:pt x="181" y="52"/>
                      <a:pt x="179" y="52"/>
                      <a:pt x="177" y="52"/>
                    </a:cubicBezTo>
                    <a:cubicBezTo>
                      <a:pt x="176" y="51"/>
                      <a:pt x="176" y="50"/>
                      <a:pt x="175" y="48"/>
                    </a:cubicBezTo>
                    <a:cubicBezTo>
                      <a:pt x="177" y="45"/>
                      <a:pt x="179" y="42"/>
                      <a:pt x="181" y="39"/>
                    </a:cubicBezTo>
                    <a:cubicBezTo>
                      <a:pt x="181" y="39"/>
                      <a:pt x="181" y="38"/>
                      <a:pt x="181" y="37"/>
                    </a:cubicBezTo>
                    <a:cubicBezTo>
                      <a:pt x="181" y="38"/>
                      <a:pt x="182" y="38"/>
                      <a:pt x="183" y="37"/>
                    </a:cubicBezTo>
                    <a:cubicBezTo>
                      <a:pt x="183" y="37"/>
                      <a:pt x="184" y="37"/>
                      <a:pt x="184" y="36"/>
                    </a:cubicBezTo>
                    <a:cubicBezTo>
                      <a:pt x="183" y="39"/>
                      <a:pt x="182" y="43"/>
                      <a:pt x="180" y="46"/>
                    </a:cubicBezTo>
                    <a:cubicBezTo>
                      <a:pt x="179" y="47"/>
                      <a:pt x="181" y="49"/>
                      <a:pt x="183" y="48"/>
                    </a:cubicBezTo>
                    <a:close/>
                    <a:moveTo>
                      <a:pt x="180" y="106"/>
                    </a:moveTo>
                    <a:cubicBezTo>
                      <a:pt x="182" y="105"/>
                      <a:pt x="183" y="103"/>
                      <a:pt x="185" y="102"/>
                    </a:cubicBezTo>
                    <a:cubicBezTo>
                      <a:pt x="185" y="102"/>
                      <a:pt x="185" y="103"/>
                      <a:pt x="184" y="103"/>
                    </a:cubicBezTo>
                    <a:cubicBezTo>
                      <a:pt x="182" y="106"/>
                      <a:pt x="179" y="109"/>
                      <a:pt x="176" y="111"/>
                    </a:cubicBezTo>
                    <a:cubicBezTo>
                      <a:pt x="177" y="110"/>
                      <a:pt x="178" y="108"/>
                      <a:pt x="179" y="106"/>
                    </a:cubicBezTo>
                    <a:cubicBezTo>
                      <a:pt x="179" y="106"/>
                      <a:pt x="179" y="106"/>
                      <a:pt x="180" y="106"/>
                    </a:cubicBezTo>
                    <a:close/>
                    <a:moveTo>
                      <a:pt x="165" y="128"/>
                    </a:moveTo>
                    <a:cubicBezTo>
                      <a:pt x="165" y="128"/>
                      <a:pt x="165" y="128"/>
                      <a:pt x="165" y="128"/>
                    </a:cubicBezTo>
                    <a:cubicBezTo>
                      <a:pt x="165" y="127"/>
                      <a:pt x="165" y="127"/>
                      <a:pt x="165" y="127"/>
                    </a:cubicBezTo>
                    <a:cubicBezTo>
                      <a:pt x="165" y="127"/>
                      <a:pt x="165" y="127"/>
                      <a:pt x="166" y="127"/>
                    </a:cubicBezTo>
                    <a:cubicBezTo>
                      <a:pt x="166" y="127"/>
                      <a:pt x="166" y="128"/>
                      <a:pt x="165" y="128"/>
                    </a:cubicBezTo>
                    <a:cubicBezTo>
                      <a:pt x="165" y="128"/>
                      <a:pt x="165" y="128"/>
                      <a:pt x="165" y="128"/>
                    </a:cubicBezTo>
                    <a:close/>
                    <a:moveTo>
                      <a:pt x="136" y="135"/>
                    </a:moveTo>
                    <a:cubicBezTo>
                      <a:pt x="136" y="135"/>
                      <a:pt x="136" y="135"/>
                      <a:pt x="136" y="134"/>
                    </a:cubicBezTo>
                    <a:cubicBezTo>
                      <a:pt x="136" y="135"/>
                      <a:pt x="136" y="136"/>
                      <a:pt x="136" y="136"/>
                    </a:cubicBezTo>
                    <a:cubicBezTo>
                      <a:pt x="136" y="137"/>
                      <a:pt x="136" y="137"/>
                      <a:pt x="135" y="137"/>
                    </a:cubicBezTo>
                    <a:cubicBezTo>
                      <a:pt x="136" y="136"/>
                      <a:pt x="136" y="136"/>
                      <a:pt x="136" y="135"/>
                    </a:cubicBezTo>
                    <a:close/>
                    <a:moveTo>
                      <a:pt x="54" y="43"/>
                    </a:moveTo>
                    <a:cubicBezTo>
                      <a:pt x="53" y="45"/>
                      <a:pt x="52" y="48"/>
                      <a:pt x="50" y="50"/>
                    </a:cubicBezTo>
                    <a:cubicBezTo>
                      <a:pt x="49" y="49"/>
                      <a:pt x="48" y="48"/>
                      <a:pt x="46" y="47"/>
                    </a:cubicBezTo>
                    <a:cubicBezTo>
                      <a:pt x="47" y="47"/>
                      <a:pt x="47" y="47"/>
                      <a:pt x="47" y="47"/>
                    </a:cubicBezTo>
                    <a:cubicBezTo>
                      <a:pt x="50" y="46"/>
                      <a:pt x="52" y="44"/>
                      <a:pt x="54" y="43"/>
                    </a:cubicBezTo>
                    <a:close/>
                    <a:moveTo>
                      <a:pt x="118" y="27"/>
                    </a:moveTo>
                    <a:cubicBezTo>
                      <a:pt x="118" y="27"/>
                      <a:pt x="118" y="26"/>
                      <a:pt x="119" y="26"/>
                    </a:cubicBezTo>
                    <a:cubicBezTo>
                      <a:pt x="119" y="26"/>
                      <a:pt x="120" y="26"/>
                      <a:pt x="120" y="26"/>
                    </a:cubicBezTo>
                    <a:cubicBezTo>
                      <a:pt x="120" y="26"/>
                      <a:pt x="119" y="27"/>
                      <a:pt x="119" y="27"/>
                    </a:cubicBezTo>
                    <a:cubicBezTo>
                      <a:pt x="118" y="27"/>
                      <a:pt x="118" y="27"/>
                      <a:pt x="118" y="27"/>
                    </a:cubicBezTo>
                    <a:close/>
                    <a:moveTo>
                      <a:pt x="145" y="26"/>
                    </a:moveTo>
                    <a:cubicBezTo>
                      <a:pt x="145" y="26"/>
                      <a:pt x="144" y="26"/>
                      <a:pt x="144" y="26"/>
                    </a:cubicBezTo>
                    <a:cubicBezTo>
                      <a:pt x="144" y="26"/>
                      <a:pt x="144" y="26"/>
                      <a:pt x="144" y="26"/>
                    </a:cubicBezTo>
                    <a:cubicBezTo>
                      <a:pt x="144" y="26"/>
                      <a:pt x="145" y="26"/>
                      <a:pt x="145" y="26"/>
                    </a:cubicBezTo>
                    <a:close/>
                    <a:moveTo>
                      <a:pt x="99" y="110"/>
                    </a:moveTo>
                    <a:cubicBezTo>
                      <a:pt x="99" y="110"/>
                      <a:pt x="99" y="110"/>
                      <a:pt x="99" y="110"/>
                    </a:cubicBezTo>
                    <a:cubicBezTo>
                      <a:pt x="99" y="108"/>
                      <a:pt x="100" y="106"/>
                      <a:pt x="101" y="104"/>
                    </a:cubicBezTo>
                    <a:cubicBezTo>
                      <a:pt x="103" y="103"/>
                      <a:pt x="105" y="101"/>
                      <a:pt x="107" y="99"/>
                    </a:cubicBezTo>
                    <a:cubicBezTo>
                      <a:pt x="107" y="100"/>
                      <a:pt x="107" y="100"/>
                      <a:pt x="107" y="100"/>
                    </a:cubicBezTo>
                    <a:cubicBezTo>
                      <a:pt x="105" y="104"/>
                      <a:pt x="102" y="107"/>
                      <a:pt x="99" y="110"/>
                    </a:cubicBezTo>
                    <a:close/>
                    <a:moveTo>
                      <a:pt x="90" y="110"/>
                    </a:moveTo>
                    <a:cubicBezTo>
                      <a:pt x="90" y="109"/>
                      <a:pt x="91" y="108"/>
                      <a:pt x="92" y="106"/>
                    </a:cubicBezTo>
                    <a:cubicBezTo>
                      <a:pt x="93" y="107"/>
                      <a:pt x="94" y="107"/>
                      <a:pt x="95" y="107"/>
                    </a:cubicBezTo>
                    <a:cubicBezTo>
                      <a:pt x="94" y="108"/>
                      <a:pt x="94" y="108"/>
                      <a:pt x="94" y="109"/>
                    </a:cubicBezTo>
                    <a:cubicBezTo>
                      <a:pt x="92" y="109"/>
                      <a:pt x="91" y="110"/>
                      <a:pt x="90" y="110"/>
                    </a:cubicBezTo>
                    <a:close/>
                    <a:moveTo>
                      <a:pt x="63" y="93"/>
                    </a:moveTo>
                    <a:cubicBezTo>
                      <a:pt x="64" y="89"/>
                      <a:pt x="65" y="86"/>
                      <a:pt x="67" y="83"/>
                    </a:cubicBezTo>
                    <a:cubicBezTo>
                      <a:pt x="69" y="81"/>
                      <a:pt x="70" y="80"/>
                      <a:pt x="72" y="78"/>
                    </a:cubicBezTo>
                    <a:cubicBezTo>
                      <a:pt x="72" y="78"/>
                      <a:pt x="72" y="78"/>
                      <a:pt x="72" y="79"/>
                    </a:cubicBezTo>
                    <a:cubicBezTo>
                      <a:pt x="73" y="79"/>
                      <a:pt x="73" y="80"/>
                      <a:pt x="74" y="80"/>
                    </a:cubicBezTo>
                    <a:cubicBezTo>
                      <a:pt x="74" y="81"/>
                      <a:pt x="73" y="82"/>
                      <a:pt x="73" y="82"/>
                    </a:cubicBezTo>
                    <a:cubicBezTo>
                      <a:pt x="70" y="86"/>
                      <a:pt x="68" y="91"/>
                      <a:pt x="65" y="95"/>
                    </a:cubicBezTo>
                    <a:cubicBezTo>
                      <a:pt x="64" y="94"/>
                      <a:pt x="64" y="93"/>
                      <a:pt x="63" y="93"/>
                    </a:cubicBezTo>
                    <a:close/>
                    <a:moveTo>
                      <a:pt x="92" y="39"/>
                    </a:moveTo>
                    <a:cubicBezTo>
                      <a:pt x="94" y="37"/>
                      <a:pt x="96" y="35"/>
                      <a:pt x="98" y="33"/>
                    </a:cubicBezTo>
                    <a:cubicBezTo>
                      <a:pt x="100" y="32"/>
                      <a:pt x="102" y="31"/>
                      <a:pt x="105" y="31"/>
                    </a:cubicBezTo>
                    <a:cubicBezTo>
                      <a:pt x="101" y="34"/>
                      <a:pt x="96" y="38"/>
                      <a:pt x="92" y="40"/>
                    </a:cubicBezTo>
                    <a:cubicBezTo>
                      <a:pt x="92" y="40"/>
                      <a:pt x="92" y="39"/>
                      <a:pt x="92" y="39"/>
                    </a:cubicBezTo>
                    <a:close/>
                    <a:moveTo>
                      <a:pt x="119" y="43"/>
                    </a:moveTo>
                    <a:cubicBezTo>
                      <a:pt x="121" y="41"/>
                      <a:pt x="122" y="38"/>
                      <a:pt x="123" y="36"/>
                    </a:cubicBezTo>
                    <a:cubicBezTo>
                      <a:pt x="125" y="34"/>
                      <a:pt x="126" y="33"/>
                      <a:pt x="128" y="32"/>
                    </a:cubicBezTo>
                    <a:cubicBezTo>
                      <a:pt x="126" y="35"/>
                      <a:pt x="124" y="38"/>
                      <a:pt x="122" y="41"/>
                    </a:cubicBezTo>
                    <a:cubicBezTo>
                      <a:pt x="121" y="42"/>
                      <a:pt x="120" y="42"/>
                      <a:pt x="119" y="43"/>
                    </a:cubicBezTo>
                    <a:close/>
                    <a:moveTo>
                      <a:pt x="133" y="35"/>
                    </a:moveTo>
                    <a:cubicBezTo>
                      <a:pt x="133" y="35"/>
                      <a:pt x="133" y="35"/>
                      <a:pt x="133" y="35"/>
                    </a:cubicBezTo>
                    <a:cubicBezTo>
                      <a:pt x="134" y="34"/>
                      <a:pt x="135" y="32"/>
                      <a:pt x="136" y="30"/>
                    </a:cubicBezTo>
                    <a:cubicBezTo>
                      <a:pt x="136" y="31"/>
                      <a:pt x="137" y="32"/>
                      <a:pt x="139" y="32"/>
                    </a:cubicBezTo>
                    <a:cubicBezTo>
                      <a:pt x="139" y="32"/>
                      <a:pt x="140" y="31"/>
                      <a:pt x="140" y="31"/>
                    </a:cubicBezTo>
                    <a:cubicBezTo>
                      <a:pt x="139" y="32"/>
                      <a:pt x="137" y="34"/>
                      <a:pt x="136" y="35"/>
                    </a:cubicBezTo>
                    <a:cubicBezTo>
                      <a:pt x="135" y="35"/>
                      <a:pt x="134" y="35"/>
                      <a:pt x="133" y="35"/>
                    </a:cubicBezTo>
                    <a:close/>
                    <a:moveTo>
                      <a:pt x="79" y="70"/>
                    </a:moveTo>
                    <a:cubicBezTo>
                      <a:pt x="81" y="67"/>
                      <a:pt x="83" y="64"/>
                      <a:pt x="84" y="61"/>
                    </a:cubicBezTo>
                    <a:cubicBezTo>
                      <a:pt x="84" y="61"/>
                      <a:pt x="85" y="62"/>
                      <a:pt x="85" y="62"/>
                    </a:cubicBezTo>
                    <a:cubicBezTo>
                      <a:pt x="84" y="64"/>
                      <a:pt x="83" y="66"/>
                      <a:pt x="81" y="68"/>
                    </a:cubicBezTo>
                    <a:cubicBezTo>
                      <a:pt x="81" y="68"/>
                      <a:pt x="80" y="69"/>
                      <a:pt x="79" y="70"/>
                    </a:cubicBezTo>
                    <a:close/>
                    <a:moveTo>
                      <a:pt x="62" y="77"/>
                    </a:moveTo>
                    <a:cubicBezTo>
                      <a:pt x="63" y="74"/>
                      <a:pt x="64" y="71"/>
                      <a:pt x="65" y="68"/>
                    </a:cubicBezTo>
                    <a:cubicBezTo>
                      <a:pt x="66" y="67"/>
                      <a:pt x="67" y="67"/>
                      <a:pt x="67" y="66"/>
                    </a:cubicBezTo>
                    <a:cubicBezTo>
                      <a:pt x="68" y="68"/>
                      <a:pt x="68" y="69"/>
                      <a:pt x="69" y="70"/>
                    </a:cubicBezTo>
                    <a:cubicBezTo>
                      <a:pt x="68" y="71"/>
                      <a:pt x="67" y="72"/>
                      <a:pt x="67" y="72"/>
                    </a:cubicBezTo>
                    <a:cubicBezTo>
                      <a:pt x="65" y="74"/>
                      <a:pt x="64" y="76"/>
                      <a:pt x="62" y="77"/>
                    </a:cubicBezTo>
                    <a:close/>
                    <a:moveTo>
                      <a:pt x="117" y="68"/>
                    </a:moveTo>
                    <a:cubicBezTo>
                      <a:pt x="117" y="68"/>
                      <a:pt x="117" y="68"/>
                      <a:pt x="117" y="68"/>
                    </a:cubicBezTo>
                    <a:cubicBezTo>
                      <a:pt x="113" y="72"/>
                      <a:pt x="109" y="76"/>
                      <a:pt x="105" y="80"/>
                    </a:cubicBezTo>
                    <a:cubicBezTo>
                      <a:pt x="105" y="77"/>
                      <a:pt x="106" y="73"/>
                      <a:pt x="107" y="70"/>
                    </a:cubicBezTo>
                    <a:cubicBezTo>
                      <a:pt x="111" y="69"/>
                      <a:pt x="115" y="67"/>
                      <a:pt x="119" y="64"/>
                    </a:cubicBezTo>
                    <a:cubicBezTo>
                      <a:pt x="118" y="66"/>
                      <a:pt x="118" y="67"/>
                      <a:pt x="117" y="68"/>
                    </a:cubicBezTo>
                    <a:close/>
                    <a:moveTo>
                      <a:pt x="115" y="113"/>
                    </a:moveTo>
                    <a:cubicBezTo>
                      <a:pt x="113" y="116"/>
                      <a:pt x="112" y="118"/>
                      <a:pt x="110" y="120"/>
                    </a:cubicBezTo>
                    <a:cubicBezTo>
                      <a:pt x="110" y="117"/>
                      <a:pt x="111" y="115"/>
                      <a:pt x="112" y="112"/>
                    </a:cubicBezTo>
                    <a:cubicBezTo>
                      <a:pt x="113" y="113"/>
                      <a:pt x="114" y="113"/>
                      <a:pt x="115" y="113"/>
                    </a:cubicBezTo>
                    <a:close/>
                    <a:moveTo>
                      <a:pt x="87" y="56"/>
                    </a:moveTo>
                    <a:cubicBezTo>
                      <a:pt x="88" y="53"/>
                      <a:pt x="89" y="50"/>
                      <a:pt x="90" y="46"/>
                    </a:cubicBezTo>
                    <a:cubicBezTo>
                      <a:pt x="92" y="45"/>
                      <a:pt x="94" y="44"/>
                      <a:pt x="96" y="43"/>
                    </a:cubicBezTo>
                    <a:cubicBezTo>
                      <a:pt x="93" y="47"/>
                      <a:pt x="90" y="52"/>
                      <a:pt x="87" y="56"/>
                    </a:cubicBezTo>
                    <a:close/>
                    <a:moveTo>
                      <a:pt x="88" y="75"/>
                    </a:moveTo>
                    <a:cubicBezTo>
                      <a:pt x="88" y="76"/>
                      <a:pt x="88" y="76"/>
                      <a:pt x="88" y="77"/>
                    </a:cubicBezTo>
                    <a:cubicBezTo>
                      <a:pt x="87" y="79"/>
                      <a:pt x="85" y="81"/>
                      <a:pt x="84" y="83"/>
                    </a:cubicBezTo>
                    <a:cubicBezTo>
                      <a:pt x="83" y="84"/>
                      <a:pt x="82" y="85"/>
                      <a:pt x="81" y="86"/>
                    </a:cubicBezTo>
                    <a:cubicBezTo>
                      <a:pt x="84" y="82"/>
                      <a:pt x="86" y="78"/>
                      <a:pt x="88" y="75"/>
                    </a:cubicBezTo>
                    <a:close/>
                    <a:moveTo>
                      <a:pt x="136" y="105"/>
                    </a:moveTo>
                    <a:cubicBezTo>
                      <a:pt x="137" y="104"/>
                      <a:pt x="137" y="103"/>
                      <a:pt x="138" y="102"/>
                    </a:cubicBezTo>
                    <a:cubicBezTo>
                      <a:pt x="139" y="101"/>
                      <a:pt x="140" y="100"/>
                      <a:pt x="141" y="99"/>
                    </a:cubicBezTo>
                    <a:cubicBezTo>
                      <a:pt x="142" y="99"/>
                      <a:pt x="142" y="99"/>
                      <a:pt x="143" y="99"/>
                    </a:cubicBezTo>
                    <a:cubicBezTo>
                      <a:pt x="141" y="101"/>
                      <a:pt x="140" y="102"/>
                      <a:pt x="138" y="104"/>
                    </a:cubicBezTo>
                    <a:cubicBezTo>
                      <a:pt x="138" y="104"/>
                      <a:pt x="137" y="105"/>
                      <a:pt x="136" y="105"/>
                    </a:cubicBezTo>
                    <a:close/>
                    <a:moveTo>
                      <a:pt x="144" y="99"/>
                    </a:moveTo>
                    <a:cubicBezTo>
                      <a:pt x="145" y="99"/>
                      <a:pt x="145" y="99"/>
                      <a:pt x="146" y="99"/>
                    </a:cubicBezTo>
                    <a:cubicBezTo>
                      <a:pt x="144" y="100"/>
                      <a:pt x="143" y="101"/>
                      <a:pt x="142" y="102"/>
                    </a:cubicBezTo>
                    <a:cubicBezTo>
                      <a:pt x="142" y="101"/>
                      <a:pt x="143" y="100"/>
                      <a:pt x="144" y="99"/>
                    </a:cubicBezTo>
                    <a:close/>
                    <a:moveTo>
                      <a:pt x="135" y="79"/>
                    </a:moveTo>
                    <a:cubicBezTo>
                      <a:pt x="136" y="76"/>
                      <a:pt x="138" y="73"/>
                      <a:pt x="139" y="71"/>
                    </a:cubicBezTo>
                    <a:cubicBezTo>
                      <a:pt x="139" y="73"/>
                      <a:pt x="138" y="75"/>
                      <a:pt x="137" y="77"/>
                    </a:cubicBezTo>
                    <a:cubicBezTo>
                      <a:pt x="137" y="77"/>
                      <a:pt x="136" y="78"/>
                      <a:pt x="135" y="79"/>
                    </a:cubicBezTo>
                    <a:close/>
                    <a:moveTo>
                      <a:pt x="140" y="58"/>
                    </a:moveTo>
                    <a:cubicBezTo>
                      <a:pt x="139" y="57"/>
                      <a:pt x="139" y="56"/>
                      <a:pt x="138" y="56"/>
                    </a:cubicBezTo>
                    <a:cubicBezTo>
                      <a:pt x="140" y="53"/>
                      <a:pt x="142" y="50"/>
                      <a:pt x="144" y="48"/>
                    </a:cubicBezTo>
                    <a:cubicBezTo>
                      <a:pt x="148" y="45"/>
                      <a:pt x="151" y="42"/>
                      <a:pt x="155" y="40"/>
                    </a:cubicBezTo>
                    <a:cubicBezTo>
                      <a:pt x="153" y="42"/>
                      <a:pt x="151" y="45"/>
                      <a:pt x="149" y="48"/>
                    </a:cubicBezTo>
                    <a:cubicBezTo>
                      <a:pt x="146" y="51"/>
                      <a:pt x="143" y="55"/>
                      <a:pt x="140" y="58"/>
                    </a:cubicBezTo>
                    <a:close/>
                    <a:moveTo>
                      <a:pt x="151" y="29"/>
                    </a:moveTo>
                    <a:cubicBezTo>
                      <a:pt x="151" y="28"/>
                      <a:pt x="151" y="28"/>
                      <a:pt x="151" y="28"/>
                    </a:cubicBezTo>
                    <a:cubicBezTo>
                      <a:pt x="152" y="27"/>
                      <a:pt x="153" y="27"/>
                      <a:pt x="154" y="27"/>
                    </a:cubicBezTo>
                    <a:cubicBezTo>
                      <a:pt x="153" y="27"/>
                      <a:pt x="152" y="28"/>
                      <a:pt x="151" y="29"/>
                    </a:cubicBezTo>
                    <a:close/>
                    <a:moveTo>
                      <a:pt x="110" y="39"/>
                    </a:moveTo>
                    <a:cubicBezTo>
                      <a:pt x="109" y="40"/>
                      <a:pt x="108" y="41"/>
                      <a:pt x="108" y="41"/>
                    </a:cubicBezTo>
                    <a:cubicBezTo>
                      <a:pt x="108" y="41"/>
                      <a:pt x="108" y="41"/>
                      <a:pt x="108" y="41"/>
                    </a:cubicBezTo>
                    <a:cubicBezTo>
                      <a:pt x="108" y="40"/>
                      <a:pt x="109" y="40"/>
                      <a:pt x="109" y="39"/>
                    </a:cubicBezTo>
                    <a:cubicBezTo>
                      <a:pt x="110" y="39"/>
                      <a:pt x="110" y="39"/>
                      <a:pt x="110" y="39"/>
                    </a:cubicBezTo>
                    <a:close/>
                    <a:moveTo>
                      <a:pt x="81" y="51"/>
                    </a:moveTo>
                    <a:cubicBezTo>
                      <a:pt x="80" y="52"/>
                      <a:pt x="80" y="53"/>
                      <a:pt x="79" y="54"/>
                    </a:cubicBezTo>
                    <a:cubicBezTo>
                      <a:pt x="78" y="57"/>
                      <a:pt x="76" y="59"/>
                      <a:pt x="74" y="61"/>
                    </a:cubicBezTo>
                    <a:cubicBezTo>
                      <a:pt x="74" y="61"/>
                      <a:pt x="74" y="61"/>
                      <a:pt x="74" y="60"/>
                    </a:cubicBezTo>
                    <a:cubicBezTo>
                      <a:pt x="74" y="59"/>
                      <a:pt x="73" y="58"/>
                      <a:pt x="73" y="58"/>
                    </a:cubicBezTo>
                    <a:cubicBezTo>
                      <a:pt x="75" y="56"/>
                      <a:pt x="77" y="54"/>
                      <a:pt x="79" y="52"/>
                    </a:cubicBezTo>
                    <a:cubicBezTo>
                      <a:pt x="80" y="52"/>
                      <a:pt x="80" y="52"/>
                      <a:pt x="81" y="51"/>
                    </a:cubicBezTo>
                    <a:close/>
                    <a:moveTo>
                      <a:pt x="66" y="53"/>
                    </a:moveTo>
                    <a:cubicBezTo>
                      <a:pt x="64" y="54"/>
                      <a:pt x="63" y="55"/>
                      <a:pt x="62" y="56"/>
                    </a:cubicBezTo>
                    <a:cubicBezTo>
                      <a:pt x="64" y="52"/>
                      <a:pt x="67" y="48"/>
                      <a:pt x="69" y="44"/>
                    </a:cubicBezTo>
                    <a:cubicBezTo>
                      <a:pt x="68" y="47"/>
                      <a:pt x="67" y="50"/>
                      <a:pt x="66" y="53"/>
                    </a:cubicBezTo>
                    <a:close/>
                    <a:moveTo>
                      <a:pt x="57" y="65"/>
                    </a:moveTo>
                    <a:cubicBezTo>
                      <a:pt x="57" y="65"/>
                      <a:pt x="57" y="65"/>
                      <a:pt x="57" y="65"/>
                    </a:cubicBezTo>
                    <a:cubicBezTo>
                      <a:pt x="57" y="65"/>
                      <a:pt x="57" y="65"/>
                      <a:pt x="57" y="65"/>
                    </a:cubicBezTo>
                    <a:cubicBezTo>
                      <a:pt x="58" y="64"/>
                      <a:pt x="58" y="64"/>
                      <a:pt x="59" y="64"/>
                    </a:cubicBezTo>
                    <a:cubicBezTo>
                      <a:pt x="58" y="64"/>
                      <a:pt x="58" y="65"/>
                      <a:pt x="57" y="65"/>
                    </a:cubicBezTo>
                    <a:close/>
                    <a:moveTo>
                      <a:pt x="76" y="110"/>
                    </a:moveTo>
                    <a:cubicBezTo>
                      <a:pt x="75" y="109"/>
                      <a:pt x="74" y="108"/>
                      <a:pt x="73" y="107"/>
                    </a:cubicBezTo>
                    <a:cubicBezTo>
                      <a:pt x="74" y="106"/>
                      <a:pt x="76" y="105"/>
                      <a:pt x="77" y="104"/>
                    </a:cubicBezTo>
                    <a:cubicBezTo>
                      <a:pt x="77" y="106"/>
                      <a:pt x="76" y="108"/>
                      <a:pt x="76" y="110"/>
                    </a:cubicBezTo>
                    <a:close/>
                    <a:moveTo>
                      <a:pt x="83" y="99"/>
                    </a:moveTo>
                    <a:cubicBezTo>
                      <a:pt x="84" y="99"/>
                      <a:pt x="85" y="98"/>
                      <a:pt x="86" y="97"/>
                    </a:cubicBezTo>
                    <a:cubicBezTo>
                      <a:pt x="86" y="97"/>
                      <a:pt x="86" y="98"/>
                      <a:pt x="86" y="99"/>
                    </a:cubicBezTo>
                    <a:cubicBezTo>
                      <a:pt x="86" y="100"/>
                      <a:pt x="87" y="101"/>
                      <a:pt x="87" y="102"/>
                    </a:cubicBezTo>
                    <a:cubicBezTo>
                      <a:pt x="85" y="104"/>
                      <a:pt x="83" y="106"/>
                      <a:pt x="81" y="107"/>
                    </a:cubicBezTo>
                    <a:cubicBezTo>
                      <a:pt x="81" y="105"/>
                      <a:pt x="82" y="102"/>
                      <a:pt x="83" y="99"/>
                    </a:cubicBezTo>
                    <a:close/>
                    <a:moveTo>
                      <a:pt x="112" y="126"/>
                    </a:moveTo>
                    <a:cubicBezTo>
                      <a:pt x="113" y="126"/>
                      <a:pt x="113" y="126"/>
                      <a:pt x="113" y="126"/>
                    </a:cubicBezTo>
                    <a:cubicBezTo>
                      <a:pt x="114" y="124"/>
                      <a:pt x="116" y="123"/>
                      <a:pt x="117" y="122"/>
                    </a:cubicBezTo>
                    <a:cubicBezTo>
                      <a:pt x="117" y="122"/>
                      <a:pt x="116" y="123"/>
                      <a:pt x="116" y="123"/>
                    </a:cubicBezTo>
                    <a:cubicBezTo>
                      <a:pt x="115" y="124"/>
                      <a:pt x="114" y="125"/>
                      <a:pt x="112" y="126"/>
                    </a:cubicBezTo>
                    <a:cubicBezTo>
                      <a:pt x="112" y="126"/>
                      <a:pt x="112" y="126"/>
                      <a:pt x="112" y="126"/>
                    </a:cubicBezTo>
                    <a:close/>
                    <a:moveTo>
                      <a:pt x="116" y="130"/>
                    </a:moveTo>
                    <a:cubicBezTo>
                      <a:pt x="116" y="130"/>
                      <a:pt x="116" y="130"/>
                      <a:pt x="116" y="130"/>
                    </a:cubicBezTo>
                    <a:cubicBezTo>
                      <a:pt x="116" y="130"/>
                      <a:pt x="116" y="130"/>
                      <a:pt x="116" y="130"/>
                    </a:cubicBezTo>
                    <a:cubicBezTo>
                      <a:pt x="116" y="130"/>
                      <a:pt x="116" y="130"/>
                      <a:pt x="116" y="130"/>
                    </a:cubicBezTo>
                    <a:close/>
                    <a:moveTo>
                      <a:pt x="129" y="115"/>
                    </a:moveTo>
                    <a:cubicBezTo>
                      <a:pt x="129" y="115"/>
                      <a:pt x="129" y="115"/>
                      <a:pt x="129" y="115"/>
                    </a:cubicBezTo>
                    <a:cubicBezTo>
                      <a:pt x="129" y="113"/>
                      <a:pt x="130" y="112"/>
                      <a:pt x="131" y="111"/>
                    </a:cubicBezTo>
                    <a:cubicBezTo>
                      <a:pt x="131" y="111"/>
                      <a:pt x="132" y="111"/>
                      <a:pt x="132" y="112"/>
                    </a:cubicBezTo>
                    <a:cubicBezTo>
                      <a:pt x="132" y="112"/>
                      <a:pt x="131" y="112"/>
                      <a:pt x="131" y="113"/>
                    </a:cubicBezTo>
                    <a:cubicBezTo>
                      <a:pt x="130" y="113"/>
                      <a:pt x="129" y="114"/>
                      <a:pt x="129" y="115"/>
                    </a:cubicBezTo>
                    <a:close/>
                    <a:moveTo>
                      <a:pt x="152" y="107"/>
                    </a:moveTo>
                    <a:cubicBezTo>
                      <a:pt x="152" y="108"/>
                      <a:pt x="152" y="108"/>
                      <a:pt x="152" y="108"/>
                    </a:cubicBezTo>
                    <a:cubicBezTo>
                      <a:pt x="152" y="108"/>
                      <a:pt x="152" y="108"/>
                      <a:pt x="152" y="108"/>
                    </a:cubicBezTo>
                    <a:cubicBezTo>
                      <a:pt x="152" y="108"/>
                      <a:pt x="152" y="108"/>
                      <a:pt x="152" y="107"/>
                    </a:cubicBezTo>
                    <a:close/>
                    <a:moveTo>
                      <a:pt x="162" y="43"/>
                    </a:moveTo>
                    <a:cubicBezTo>
                      <a:pt x="160" y="43"/>
                      <a:pt x="158" y="44"/>
                      <a:pt x="156" y="46"/>
                    </a:cubicBezTo>
                    <a:cubicBezTo>
                      <a:pt x="155" y="47"/>
                      <a:pt x="153" y="49"/>
                      <a:pt x="152" y="51"/>
                    </a:cubicBezTo>
                    <a:cubicBezTo>
                      <a:pt x="152" y="51"/>
                      <a:pt x="152" y="51"/>
                      <a:pt x="152" y="51"/>
                    </a:cubicBezTo>
                    <a:cubicBezTo>
                      <a:pt x="156" y="45"/>
                      <a:pt x="160" y="40"/>
                      <a:pt x="164" y="34"/>
                    </a:cubicBezTo>
                    <a:cubicBezTo>
                      <a:pt x="166" y="33"/>
                      <a:pt x="168" y="32"/>
                      <a:pt x="169" y="31"/>
                    </a:cubicBezTo>
                    <a:cubicBezTo>
                      <a:pt x="167" y="35"/>
                      <a:pt x="165" y="39"/>
                      <a:pt x="162" y="43"/>
                    </a:cubicBezTo>
                    <a:close/>
                    <a:moveTo>
                      <a:pt x="159" y="27"/>
                    </a:moveTo>
                    <a:cubicBezTo>
                      <a:pt x="159" y="27"/>
                      <a:pt x="159" y="27"/>
                      <a:pt x="159" y="27"/>
                    </a:cubicBezTo>
                    <a:cubicBezTo>
                      <a:pt x="159" y="27"/>
                      <a:pt x="159" y="27"/>
                      <a:pt x="160" y="27"/>
                    </a:cubicBezTo>
                    <a:cubicBezTo>
                      <a:pt x="159" y="27"/>
                      <a:pt x="159" y="27"/>
                      <a:pt x="159" y="27"/>
                    </a:cubicBezTo>
                    <a:close/>
                    <a:moveTo>
                      <a:pt x="138" y="28"/>
                    </a:moveTo>
                    <a:cubicBezTo>
                      <a:pt x="138" y="27"/>
                      <a:pt x="139" y="27"/>
                      <a:pt x="139" y="26"/>
                    </a:cubicBezTo>
                    <a:cubicBezTo>
                      <a:pt x="139" y="26"/>
                      <a:pt x="139" y="26"/>
                      <a:pt x="139" y="26"/>
                    </a:cubicBezTo>
                    <a:cubicBezTo>
                      <a:pt x="139" y="27"/>
                      <a:pt x="138" y="27"/>
                      <a:pt x="138" y="28"/>
                    </a:cubicBezTo>
                    <a:close/>
                    <a:moveTo>
                      <a:pt x="104" y="38"/>
                    </a:moveTo>
                    <a:cubicBezTo>
                      <a:pt x="104" y="38"/>
                      <a:pt x="105" y="37"/>
                      <a:pt x="105" y="37"/>
                    </a:cubicBezTo>
                    <a:cubicBezTo>
                      <a:pt x="105" y="37"/>
                      <a:pt x="105" y="37"/>
                      <a:pt x="105" y="37"/>
                    </a:cubicBezTo>
                    <a:cubicBezTo>
                      <a:pt x="105" y="38"/>
                      <a:pt x="104" y="38"/>
                      <a:pt x="104" y="38"/>
                    </a:cubicBezTo>
                    <a:close/>
                    <a:moveTo>
                      <a:pt x="78" y="37"/>
                    </a:moveTo>
                    <a:cubicBezTo>
                      <a:pt x="77" y="39"/>
                      <a:pt x="76" y="42"/>
                      <a:pt x="74" y="44"/>
                    </a:cubicBezTo>
                    <a:cubicBezTo>
                      <a:pt x="74" y="44"/>
                      <a:pt x="74" y="44"/>
                      <a:pt x="74" y="44"/>
                    </a:cubicBezTo>
                    <a:cubicBezTo>
                      <a:pt x="75" y="41"/>
                      <a:pt x="76" y="39"/>
                      <a:pt x="78" y="37"/>
                    </a:cubicBezTo>
                    <a:cubicBezTo>
                      <a:pt x="78" y="37"/>
                      <a:pt x="78" y="37"/>
                      <a:pt x="78" y="37"/>
                    </a:cubicBezTo>
                    <a:close/>
                    <a:moveTo>
                      <a:pt x="55" y="62"/>
                    </a:moveTo>
                    <a:cubicBezTo>
                      <a:pt x="55" y="62"/>
                      <a:pt x="55" y="62"/>
                      <a:pt x="55" y="62"/>
                    </a:cubicBezTo>
                    <a:cubicBezTo>
                      <a:pt x="55" y="62"/>
                      <a:pt x="55" y="62"/>
                      <a:pt x="55" y="62"/>
                    </a:cubicBezTo>
                    <a:cubicBezTo>
                      <a:pt x="58" y="54"/>
                      <a:pt x="62" y="46"/>
                      <a:pt x="67" y="40"/>
                    </a:cubicBezTo>
                    <a:cubicBezTo>
                      <a:pt x="68" y="38"/>
                      <a:pt x="67" y="37"/>
                      <a:pt x="65" y="36"/>
                    </a:cubicBezTo>
                    <a:cubicBezTo>
                      <a:pt x="68" y="35"/>
                      <a:pt x="71" y="33"/>
                      <a:pt x="73" y="32"/>
                    </a:cubicBezTo>
                    <a:cubicBezTo>
                      <a:pt x="66" y="41"/>
                      <a:pt x="59" y="51"/>
                      <a:pt x="55" y="62"/>
                    </a:cubicBezTo>
                    <a:close/>
                    <a:moveTo>
                      <a:pt x="60" y="40"/>
                    </a:moveTo>
                    <a:cubicBezTo>
                      <a:pt x="60" y="40"/>
                      <a:pt x="61" y="40"/>
                      <a:pt x="61" y="39"/>
                    </a:cubicBezTo>
                    <a:cubicBezTo>
                      <a:pt x="61" y="39"/>
                      <a:pt x="61" y="39"/>
                      <a:pt x="61" y="39"/>
                    </a:cubicBezTo>
                    <a:cubicBezTo>
                      <a:pt x="61" y="39"/>
                      <a:pt x="61" y="39"/>
                      <a:pt x="62" y="38"/>
                    </a:cubicBezTo>
                    <a:cubicBezTo>
                      <a:pt x="61" y="39"/>
                      <a:pt x="61" y="40"/>
                      <a:pt x="60" y="40"/>
                    </a:cubicBezTo>
                    <a:close/>
                    <a:moveTo>
                      <a:pt x="28" y="49"/>
                    </a:moveTo>
                    <a:cubicBezTo>
                      <a:pt x="28" y="49"/>
                      <a:pt x="28" y="49"/>
                      <a:pt x="28" y="49"/>
                    </a:cubicBezTo>
                    <a:cubicBezTo>
                      <a:pt x="28" y="50"/>
                      <a:pt x="28" y="51"/>
                      <a:pt x="28" y="52"/>
                    </a:cubicBezTo>
                    <a:cubicBezTo>
                      <a:pt x="27" y="53"/>
                      <a:pt x="27" y="54"/>
                      <a:pt x="27" y="54"/>
                    </a:cubicBezTo>
                    <a:cubicBezTo>
                      <a:pt x="27" y="54"/>
                      <a:pt x="27" y="54"/>
                      <a:pt x="27" y="54"/>
                    </a:cubicBezTo>
                    <a:cubicBezTo>
                      <a:pt x="27" y="52"/>
                      <a:pt x="27" y="50"/>
                      <a:pt x="28" y="49"/>
                    </a:cubicBezTo>
                    <a:close/>
                    <a:moveTo>
                      <a:pt x="58" y="89"/>
                    </a:moveTo>
                    <a:cubicBezTo>
                      <a:pt x="58" y="89"/>
                      <a:pt x="59" y="89"/>
                      <a:pt x="59" y="88"/>
                    </a:cubicBezTo>
                    <a:cubicBezTo>
                      <a:pt x="59" y="89"/>
                      <a:pt x="59" y="90"/>
                      <a:pt x="59" y="90"/>
                    </a:cubicBezTo>
                    <a:cubicBezTo>
                      <a:pt x="58" y="90"/>
                      <a:pt x="58" y="90"/>
                      <a:pt x="57" y="90"/>
                    </a:cubicBezTo>
                    <a:cubicBezTo>
                      <a:pt x="57" y="90"/>
                      <a:pt x="58" y="89"/>
                      <a:pt x="58" y="89"/>
                    </a:cubicBezTo>
                    <a:close/>
                    <a:moveTo>
                      <a:pt x="80" y="114"/>
                    </a:moveTo>
                    <a:cubicBezTo>
                      <a:pt x="82" y="113"/>
                      <a:pt x="83" y="111"/>
                      <a:pt x="85" y="110"/>
                    </a:cubicBezTo>
                    <a:cubicBezTo>
                      <a:pt x="84" y="112"/>
                      <a:pt x="83" y="113"/>
                      <a:pt x="82" y="115"/>
                    </a:cubicBezTo>
                    <a:cubicBezTo>
                      <a:pt x="82" y="115"/>
                      <a:pt x="82" y="115"/>
                      <a:pt x="82" y="116"/>
                    </a:cubicBezTo>
                    <a:cubicBezTo>
                      <a:pt x="81" y="115"/>
                      <a:pt x="80" y="115"/>
                      <a:pt x="80" y="114"/>
                    </a:cubicBezTo>
                    <a:close/>
                    <a:moveTo>
                      <a:pt x="103" y="112"/>
                    </a:moveTo>
                    <a:cubicBezTo>
                      <a:pt x="105" y="110"/>
                      <a:pt x="106" y="109"/>
                      <a:pt x="108" y="107"/>
                    </a:cubicBezTo>
                    <a:cubicBezTo>
                      <a:pt x="108" y="108"/>
                      <a:pt x="108" y="108"/>
                      <a:pt x="108" y="109"/>
                    </a:cubicBezTo>
                    <a:cubicBezTo>
                      <a:pt x="107" y="110"/>
                      <a:pt x="106" y="112"/>
                      <a:pt x="105" y="113"/>
                    </a:cubicBezTo>
                    <a:cubicBezTo>
                      <a:pt x="104" y="113"/>
                      <a:pt x="104" y="112"/>
                      <a:pt x="103" y="112"/>
                    </a:cubicBezTo>
                    <a:close/>
                    <a:moveTo>
                      <a:pt x="120" y="136"/>
                    </a:moveTo>
                    <a:cubicBezTo>
                      <a:pt x="120" y="136"/>
                      <a:pt x="120" y="136"/>
                      <a:pt x="120" y="136"/>
                    </a:cubicBezTo>
                    <a:cubicBezTo>
                      <a:pt x="120" y="137"/>
                      <a:pt x="120" y="138"/>
                      <a:pt x="120" y="139"/>
                    </a:cubicBezTo>
                    <a:cubicBezTo>
                      <a:pt x="119" y="139"/>
                      <a:pt x="119" y="139"/>
                      <a:pt x="119" y="139"/>
                    </a:cubicBezTo>
                    <a:cubicBezTo>
                      <a:pt x="119" y="138"/>
                      <a:pt x="119" y="137"/>
                      <a:pt x="120" y="136"/>
                    </a:cubicBezTo>
                    <a:close/>
                    <a:moveTo>
                      <a:pt x="124" y="134"/>
                    </a:moveTo>
                    <a:cubicBezTo>
                      <a:pt x="124" y="134"/>
                      <a:pt x="124" y="134"/>
                      <a:pt x="125" y="134"/>
                    </a:cubicBezTo>
                    <a:cubicBezTo>
                      <a:pt x="124" y="135"/>
                      <a:pt x="124" y="135"/>
                      <a:pt x="124" y="136"/>
                    </a:cubicBezTo>
                    <a:cubicBezTo>
                      <a:pt x="124" y="135"/>
                      <a:pt x="124" y="135"/>
                      <a:pt x="124" y="134"/>
                    </a:cubicBezTo>
                    <a:close/>
                    <a:moveTo>
                      <a:pt x="124" y="129"/>
                    </a:moveTo>
                    <a:cubicBezTo>
                      <a:pt x="124" y="128"/>
                      <a:pt x="125" y="126"/>
                      <a:pt x="125" y="125"/>
                    </a:cubicBezTo>
                    <a:cubicBezTo>
                      <a:pt x="126" y="124"/>
                      <a:pt x="127" y="123"/>
                      <a:pt x="127" y="121"/>
                    </a:cubicBezTo>
                    <a:cubicBezTo>
                      <a:pt x="131" y="119"/>
                      <a:pt x="134" y="117"/>
                      <a:pt x="138" y="114"/>
                    </a:cubicBezTo>
                    <a:cubicBezTo>
                      <a:pt x="135" y="118"/>
                      <a:pt x="132" y="122"/>
                      <a:pt x="130" y="126"/>
                    </a:cubicBezTo>
                    <a:cubicBezTo>
                      <a:pt x="128" y="127"/>
                      <a:pt x="126" y="128"/>
                      <a:pt x="124" y="129"/>
                    </a:cubicBezTo>
                    <a:close/>
                    <a:moveTo>
                      <a:pt x="138" y="127"/>
                    </a:moveTo>
                    <a:cubicBezTo>
                      <a:pt x="138" y="127"/>
                      <a:pt x="138" y="127"/>
                      <a:pt x="138" y="127"/>
                    </a:cubicBezTo>
                    <a:cubicBezTo>
                      <a:pt x="138" y="127"/>
                      <a:pt x="138" y="126"/>
                      <a:pt x="138" y="126"/>
                    </a:cubicBezTo>
                    <a:cubicBezTo>
                      <a:pt x="138" y="126"/>
                      <a:pt x="138" y="127"/>
                      <a:pt x="138" y="127"/>
                    </a:cubicBezTo>
                    <a:close/>
                    <a:moveTo>
                      <a:pt x="143" y="125"/>
                    </a:moveTo>
                    <a:cubicBezTo>
                      <a:pt x="144" y="123"/>
                      <a:pt x="146" y="120"/>
                      <a:pt x="148" y="118"/>
                    </a:cubicBezTo>
                    <a:cubicBezTo>
                      <a:pt x="148" y="118"/>
                      <a:pt x="148" y="118"/>
                      <a:pt x="148" y="118"/>
                    </a:cubicBezTo>
                    <a:cubicBezTo>
                      <a:pt x="145" y="122"/>
                      <a:pt x="143" y="125"/>
                      <a:pt x="142" y="129"/>
                    </a:cubicBezTo>
                    <a:cubicBezTo>
                      <a:pt x="142" y="130"/>
                      <a:pt x="142" y="130"/>
                      <a:pt x="141" y="130"/>
                    </a:cubicBezTo>
                    <a:cubicBezTo>
                      <a:pt x="142" y="129"/>
                      <a:pt x="142" y="127"/>
                      <a:pt x="143" y="125"/>
                    </a:cubicBezTo>
                    <a:close/>
                    <a:moveTo>
                      <a:pt x="148" y="132"/>
                    </a:moveTo>
                    <a:cubicBezTo>
                      <a:pt x="148" y="131"/>
                      <a:pt x="149" y="131"/>
                      <a:pt x="149" y="130"/>
                    </a:cubicBezTo>
                    <a:cubicBezTo>
                      <a:pt x="149" y="131"/>
                      <a:pt x="149" y="131"/>
                      <a:pt x="150" y="131"/>
                    </a:cubicBezTo>
                    <a:cubicBezTo>
                      <a:pt x="150" y="131"/>
                      <a:pt x="150" y="131"/>
                      <a:pt x="150" y="131"/>
                    </a:cubicBezTo>
                    <a:cubicBezTo>
                      <a:pt x="149" y="132"/>
                      <a:pt x="150" y="132"/>
                      <a:pt x="150" y="133"/>
                    </a:cubicBezTo>
                    <a:cubicBezTo>
                      <a:pt x="150" y="133"/>
                      <a:pt x="150" y="133"/>
                      <a:pt x="150" y="133"/>
                    </a:cubicBezTo>
                    <a:cubicBezTo>
                      <a:pt x="149" y="133"/>
                      <a:pt x="148" y="134"/>
                      <a:pt x="147" y="134"/>
                    </a:cubicBezTo>
                    <a:cubicBezTo>
                      <a:pt x="148" y="133"/>
                      <a:pt x="148" y="133"/>
                      <a:pt x="148" y="132"/>
                    </a:cubicBezTo>
                    <a:close/>
                    <a:moveTo>
                      <a:pt x="169" y="126"/>
                    </a:moveTo>
                    <a:cubicBezTo>
                      <a:pt x="169" y="126"/>
                      <a:pt x="169" y="126"/>
                      <a:pt x="169" y="126"/>
                    </a:cubicBezTo>
                    <a:cubicBezTo>
                      <a:pt x="169" y="126"/>
                      <a:pt x="169" y="126"/>
                      <a:pt x="169" y="126"/>
                    </a:cubicBezTo>
                    <a:close/>
                    <a:moveTo>
                      <a:pt x="185" y="88"/>
                    </a:moveTo>
                    <a:cubicBezTo>
                      <a:pt x="184" y="89"/>
                      <a:pt x="183" y="90"/>
                      <a:pt x="183" y="91"/>
                    </a:cubicBezTo>
                    <a:cubicBezTo>
                      <a:pt x="182" y="90"/>
                      <a:pt x="180" y="90"/>
                      <a:pt x="179" y="92"/>
                    </a:cubicBezTo>
                    <a:cubicBezTo>
                      <a:pt x="177" y="96"/>
                      <a:pt x="174" y="99"/>
                      <a:pt x="171" y="102"/>
                    </a:cubicBezTo>
                    <a:cubicBezTo>
                      <a:pt x="171" y="102"/>
                      <a:pt x="171" y="102"/>
                      <a:pt x="171" y="102"/>
                    </a:cubicBezTo>
                    <a:cubicBezTo>
                      <a:pt x="171" y="101"/>
                      <a:pt x="172" y="101"/>
                      <a:pt x="172" y="100"/>
                    </a:cubicBezTo>
                    <a:cubicBezTo>
                      <a:pt x="172" y="100"/>
                      <a:pt x="172" y="100"/>
                      <a:pt x="173" y="99"/>
                    </a:cubicBezTo>
                    <a:cubicBezTo>
                      <a:pt x="173" y="96"/>
                      <a:pt x="174" y="93"/>
                      <a:pt x="175" y="90"/>
                    </a:cubicBezTo>
                    <a:cubicBezTo>
                      <a:pt x="175" y="92"/>
                      <a:pt x="176" y="92"/>
                      <a:pt x="177" y="91"/>
                    </a:cubicBezTo>
                    <a:cubicBezTo>
                      <a:pt x="181" y="88"/>
                      <a:pt x="184" y="85"/>
                      <a:pt x="188" y="82"/>
                    </a:cubicBezTo>
                    <a:cubicBezTo>
                      <a:pt x="187" y="84"/>
                      <a:pt x="186" y="86"/>
                      <a:pt x="185" y="88"/>
                    </a:cubicBezTo>
                    <a:close/>
                    <a:moveTo>
                      <a:pt x="180" y="35"/>
                    </a:moveTo>
                    <a:cubicBezTo>
                      <a:pt x="180" y="35"/>
                      <a:pt x="180" y="36"/>
                      <a:pt x="180" y="37"/>
                    </a:cubicBezTo>
                    <a:cubicBezTo>
                      <a:pt x="179" y="36"/>
                      <a:pt x="178" y="36"/>
                      <a:pt x="177" y="37"/>
                    </a:cubicBezTo>
                    <a:cubicBezTo>
                      <a:pt x="176" y="39"/>
                      <a:pt x="174" y="42"/>
                      <a:pt x="172" y="44"/>
                    </a:cubicBezTo>
                    <a:cubicBezTo>
                      <a:pt x="171" y="43"/>
                      <a:pt x="170" y="43"/>
                      <a:pt x="170" y="44"/>
                    </a:cubicBezTo>
                    <a:cubicBezTo>
                      <a:pt x="172" y="40"/>
                      <a:pt x="174" y="36"/>
                      <a:pt x="177" y="32"/>
                    </a:cubicBezTo>
                    <a:cubicBezTo>
                      <a:pt x="177" y="32"/>
                      <a:pt x="177" y="32"/>
                      <a:pt x="177" y="32"/>
                    </a:cubicBezTo>
                    <a:cubicBezTo>
                      <a:pt x="179" y="31"/>
                      <a:pt x="181" y="29"/>
                      <a:pt x="183" y="28"/>
                    </a:cubicBezTo>
                    <a:cubicBezTo>
                      <a:pt x="182" y="30"/>
                      <a:pt x="181" y="32"/>
                      <a:pt x="180" y="35"/>
                    </a:cubicBezTo>
                    <a:close/>
                    <a:moveTo>
                      <a:pt x="165" y="25"/>
                    </a:moveTo>
                    <a:cubicBezTo>
                      <a:pt x="166" y="24"/>
                      <a:pt x="166" y="24"/>
                      <a:pt x="166" y="23"/>
                    </a:cubicBezTo>
                    <a:cubicBezTo>
                      <a:pt x="167" y="23"/>
                      <a:pt x="167" y="23"/>
                      <a:pt x="168" y="23"/>
                    </a:cubicBezTo>
                    <a:cubicBezTo>
                      <a:pt x="167" y="24"/>
                      <a:pt x="166" y="24"/>
                      <a:pt x="165" y="25"/>
                    </a:cubicBezTo>
                    <a:close/>
                    <a:moveTo>
                      <a:pt x="124" y="27"/>
                    </a:moveTo>
                    <a:cubicBezTo>
                      <a:pt x="124" y="27"/>
                      <a:pt x="124" y="27"/>
                      <a:pt x="124" y="27"/>
                    </a:cubicBezTo>
                    <a:cubicBezTo>
                      <a:pt x="124" y="26"/>
                      <a:pt x="124" y="26"/>
                      <a:pt x="125" y="25"/>
                    </a:cubicBezTo>
                    <a:cubicBezTo>
                      <a:pt x="126" y="25"/>
                      <a:pt x="126" y="25"/>
                      <a:pt x="127" y="25"/>
                    </a:cubicBezTo>
                    <a:cubicBezTo>
                      <a:pt x="126" y="26"/>
                      <a:pt x="125" y="26"/>
                      <a:pt x="124" y="27"/>
                    </a:cubicBezTo>
                    <a:close/>
                    <a:moveTo>
                      <a:pt x="48" y="38"/>
                    </a:moveTo>
                    <a:cubicBezTo>
                      <a:pt x="48" y="37"/>
                      <a:pt x="48" y="37"/>
                      <a:pt x="48" y="36"/>
                    </a:cubicBezTo>
                    <a:cubicBezTo>
                      <a:pt x="49" y="34"/>
                      <a:pt x="50" y="32"/>
                      <a:pt x="51" y="30"/>
                    </a:cubicBezTo>
                    <a:cubicBezTo>
                      <a:pt x="53" y="30"/>
                      <a:pt x="54" y="30"/>
                      <a:pt x="56" y="29"/>
                    </a:cubicBezTo>
                    <a:cubicBezTo>
                      <a:pt x="54" y="32"/>
                      <a:pt x="52" y="34"/>
                      <a:pt x="50" y="37"/>
                    </a:cubicBezTo>
                    <a:cubicBezTo>
                      <a:pt x="49" y="37"/>
                      <a:pt x="49" y="37"/>
                      <a:pt x="48" y="38"/>
                    </a:cubicBezTo>
                    <a:close/>
                    <a:moveTo>
                      <a:pt x="41" y="39"/>
                    </a:moveTo>
                    <a:cubicBezTo>
                      <a:pt x="40" y="41"/>
                      <a:pt x="38" y="44"/>
                      <a:pt x="36" y="46"/>
                    </a:cubicBezTo>
                    <a:cubicBezTo>
                      <a:pt x="36" y="46"/>
                      <a:pt x="36" y="45"/>
                      <a:pt x="36" y="45"/>
                    </a:cubicBezTo>
                    <a:cubicBezTo>
                      <a:pt x="36" y="45"/>
                      <a:pt x="36" y="45"/>
                      <a:pt x="36" y="44"/>
                    </a:cubicBezTo>
                    <a:cubicBezTo>
                      <a:pt x="37" y="43"/>
                      <a:pt x="38" y="41"/>
                      <a:pt x="39" y="39"/>
                    </a:cubicBezTo>
                    <a:cubicBezTo>
                      <a:pt x="40" y="39"/>
                      <a:pt x="40" y="39"/>
                      <a:pt x="41" y="38"/>
                    </a:cubicBezTo>
                    <a:cubicBezTo>
                      <a:pt x="41" y="38"/>
                      <a:pt x="41" y="39"/>
                      <a:pt x="41" y="39"/>
                    </a:cubicBezTo>
                    <a:close/>
                    <a:moveTo>
                      <a:pt x="130" y="131"/>
                    </a:moveTo>
                    <a:cubicBezTo>
                      <a:pt x="132" y="130"/>
                      <a:pt x="133" y="129"/>
                      <a:pt x="134" y="129"/>
                    </a:cubicBezTo>
                    <a:cubicBezTo>
                      <a:pt x="133" y="131"/>
                      <a:pt x="133" y="133"/>
                      <a:pt x="132" y="135"/>
                    </a:cubicBezTo>
                    <a:cubicBezTo>
                      <a:pt x="132" y="136"/>
                      <a:pt x="131" y="137"/>
                      <a:pt x="130" y="139"/>
                    </a:cubicBezTo>
                    <a:cubicBezTo>
                      <a:pt x="130" y="139"/>
                      <a:pt x="130" y="139"/>
                      <a:pt x="130" y="139"/>
                    </a:cubicBezTo>
                    <a:cubicBezTo>
                      <a:pt x="128" y="139"/>
                      <a:pt x="126" y="139"/>
                      <a:pt x="125" y="139"/>
                    </a:cubicBezTo>
                    <a:cubicBezTo>
                      <a:pt x="127" y="137"/>
                      <a:pt x="129" y="134"/>
                      <a:pt x="130" y="131"/>
                    </a:cubicBezTo>
                    <a:close/>
                    <a:moveTo>
                      <a:pt x="151" y="141"/>
                    </a:moveTo>
                    <a:cubicBezTo>
                      <a:pt x="154" y="139"/>
                      <a:pt x="157" y="138"/>
                      <a:pt x="159" y="136"/>
                    </a:cubicBezTo>
                    <a:cubicBezTo>
                      <a:pt x="159" y="136"/>
                      <a:pt x="160" y="136"/>
                      <a:pt x="160" y="136"/>
                    </a:cubicBezTo>
                    <a:cubicBezTo>
                      <a:pt x="156" y="139"/>
                      <a:pt x="152" y="143"/>
                      <a:pt x="149" y="146"/>
                    </a:cubicBezTo>
                    <a:cubicBezTo>
                      <a:pt x="149" y="144"/>
                      <a:pt x="150" y="142"/>
                      <a:pt x="151" y="141"/>
                    </a:cubicBezTo>
                    <a:close/>
                    <a:moveTo>
                      <a:pt x="188" y="75"/>
                    </a:moveTo>
                    <a:cubicBezTo>
                      <a:pt x="188" y="76"/>
                      <a:pt x="188" y="77"/>
                      <a:pt x="188" y="77"/>
                    </a:cubicBezTo>
                    <a:cubicBezTo>
                      <a:pt x="186" y="79"/>
                      <a:pt x="184" y="81"/>
                      <a:pt x="182" y="83"/>
                    </a:cubicBezTo>
                    <a:cubicBezTo>
                      <a:pt x="184" y="80"/>
                      <a:pt x="185" y="78"/>
                      <a:pt x="187" y="75"/>
                    </a:cubicBezTo>
                    <a:cubicBezTo>
                      <a:pt x="187" y="75"/>
                      <a:pt x="188" y="75"/>
                      <a:pt x="188" y="75"/>
                    </a:cubicBezTo>
                    <a:close/>
                    <a:moveTo>
                      <a:pt x="175" y="90"/>
                    </a:moveTo>
                    <a:cubicBezTo>
                      <a:pt x="176" y="87"/>
                      <a:pt x="177" y="85"/>
                      <a:pt x="177" y="82"/>
                    </a:cubicBezTo>
                    <a:cubicBezTo>
                      <a:pt x="179" y="78"/>
                      <a:pt x="181" y="73"/>
                      <a:pt x="184" y="69"/>
                    </a:cubicBezTo>
                    <a:cubicBezTo>
                      <a:pt x="183" y="69"/>
                      <a:pt x="183" y="70"/>
                      <a:pt x="183" y="70"/>
                    </a:cubicBezTo>
                    <a:cubicBezTo>
                      <a:pt x="183" y="72"/>
                      <a:pt x="183" y="73"/>
                      <a:pt x="184" y="74"/>
                    </a:cubicBezTo>
                    <a:cubicBezTo>
                      <a:pt x="181" y="79"/>
                      <a:pt x="178" y="84"/>
                      <a:pt x="175" y="90"/>
                    </a:cubicBezTo>
                    <a:close/>
                    <a:moveTo>
                      <a:pt x="195" y="23"/>
                    </a:moveTo>
                    <a:cubicBezTo>
                      <a:pt x="194" y="23"/>
                      <a:pt x="194" y="23"/>
                      <a:pt x="194" y="23"/>
                    </a:cubicBezTo>
                    <a:cubicBezTo>
                      <a:pt x="194" y="23"/>
                      <a:pt x="194" y="23"/>
                      <a:pt x="194" y="24"/>
                    </a:cubicBezTo>
                    <a:cubicBezTo>
                      <a:pt x="194" y="23"/>
                      <a:pt x="194" y="22"/>
                      <a:pt x="195" y="21"/>
                    </a:cubicBezTo>
                    <a:cubicBezTo>
                      <a:pt x="195" y="21"/>
                      <a:pt x="195" y="22"/>
                      <a:pt x="195" y="23"/>
                    </a:cubicBezTo>
                    <a:close/>
                    <a:moveTo>
                      <a:pt x="186" y="22"/>
                    </a:moveTo>
                    <a:cubicBezTo>
                      <a:pt x="185" y="23"/>
                      <a:pt x="183" y="24"/>
                      <a:pt x="182" y="24"/>
                    </a:cubicBezTo>
                    <a:cubicBezTo>
                      <a:pt x="183" y="22"/>
                      <a:pt x="185" y="20"/>
                      <a:pt x="186" y="18"/>
                    </a:cubicBezTo>
                    <a:cubicBezTo>
                      <a:pt x="186" y="18"/>
                      <a:pt x="186" y="18"/>
                      <a:pt x="186" y="18"/>
                    </a:cubicBezTo>
                    <a:cubicBezTo>
                      <a:pt x="187" y="18"/>
                      <a:pt x="187" y="18"/>
                      <a:pt x="188" y="18"/>
                    </a:cubicBezTo>
                    <a:cubicBezTo>
                      <a:pt x="187" y="19"/>
                      <a:pt x="187" y="20"/>
                      <a:pt x="186" y="22"/>
                    </a:cubicBezTo>
                    <a:close/>
                    <a:moveTo>
                      <a:pt x="65" y="28"/>
                    </a:moveTo>
                    <a:cubicBezTo>
                      <a:pt x="63" y="29"/>
                      <a:pt x="61" y="30"/>
                      <a:pt x="59" y="31"/>
                    </a:cubicBezTo>
                    <a:cubicBezTo>
                      <a:pt x="60" y="31"/>
                      <a:pt x="60" y="30"/>
                      <a:pt x="61" y="29"/>
                    </a:cubicBezTo>
                    <a:cubicBezTo>
                      <a:pt x="62" y="29"/>
                      <a:pt x="63" y="28"/>
                      <a:pt x="65" y="28"/>
                    </a:cubicBezTo>
                    <a:close/>
                    <a:moveTo>
                      <a:pt x="39" y="33"/>
                    </a:moveTo>
                    <a:cubicBezTo>
                      <a:pt x="39" y="33"/>
                      <a:pt x="39" y="33"/>
                      <a:pt x="39" y="33"/>
                    </a:cubicBezTo>
                    <a:cubicBezTo>
                      <a:pt x="38" y="34"/>
                      <a:pt x="37" y="35"/>
                      <a:pt x="37" y="35"/>
                    </a:cubicBezTo>
                    <a:cubicBezTo>
                      <a:pt x="37" y="35"/>
                      <a:pt x="37" y="35"/>
                      <a:pt x="37" y="35"/>
                    </a:cubicBezTo>
                    <a:cubicBezTo>
                      <a:pt x="37" y="35"/>
                      <a:pt x="37" y="34"/>
                      <a:pt x="37" y="34"/>
                    </a:cubicBezTo>
                    <a:cubicBezTo>
                      <a:pt x="38" y="33"/>
                      <a:pt x="38" y="33"/>
                      <a:pt x="39" y="32"/>
                    </a:cubicBezTo>
                    <a:cubicBezTo>
                      <a:pt x="39" y="32"/>
                      <a:pt x="39" y="33"/>
                      <a:pt x="39" y="33"/>
                    </a:cubicBezTo>
                    <a:close/>
                    <a:moveTo>
                      <a:pt x="169" y="11"/>
                    </a:moveTo>
                    <a:cubicBezTo>
                      <a:pt x="164" y="12"/>
                      <a:pt x="160" y="12"/>
                      <a:pt x="155" y="12"/>
                    </a:cubicBezTo>
                    <a:cubicBezTo>
                      <a:pt x="155" y="12"/>
                      <a:pt x="154" y="12"/>
                      <a:pt x="154" y="12"/>
                    </a:cubicBezTo>
                    <a:cubicBezTo>
                      <a:pt x="151" y="12"/>
                      <a:pt x="148" y="12"/>
                      <a:pt x="145" y="12"/>
                    </a:cubicBezTo>
                    <a:cubicBezTo>
                      <a:pt x="154" y="11"/>
                      <a:pt x="162" y="11"/>
                      <a:pt x="170" y="11"/>
                    </a:cubicBezTo>
                    <a:cubicBezTo>
                      <a:pt x="170" y="11"/>
                      <a:pt x="170" y="11"/>
                      <a:pt x="169" y="11"/>
                    </a:cubicBezTo>
                    <a:close/>
                    <a:moveTo>
                      <a:pt x="25" y="76"/>
                    </a:moveTo>
                    <a:cubicBezTo>
                      <a:pt x="25" y="84"/>
                      <a:pt x="25" y="84"/>
                      <a:pt x="25" y="84"/>
                    </a:cubicBezTo>
                    <a:cubicBezTo>
                      <a:pt x="24" y="80"/>
                      <a:pt x="23" y="76"/>
                      <a:pt x="23" y="72"/>
                    </a:cubicBezTo>
                    <a:cubicBezTo>
                      <a:pt x="23" y="73"/>
                      <a:pt x="24" y="75"/>
                      <a:pt x="25" y="76"/>
                    </a:cubicBezTo>
                    <a:close/>
                    <a:moveTo>
                      <a:pt x="116" y="147"/>
                    </a:moveTo>
                    <a:cubicBezTo>
                      <a:pt x="116" y="147"/>
                      <a:pt x="116" y="147"/>
                      <a:pt x="116" y="147"/>
                    </a:cubicBezTo>
                    <a:cubicBezTo>
                      <a:pt x="116" y="147"/>
                      <a:pt x="116" y="147"/>
                      <a:pt x="116" y="147"/>
                    </a:cubicBezTo>
                    <a:cubicBezTo>
                      <a:pt x="116" y="147"/>
                      <a:pt x="116" y="147"/>
                      <a:pt x="116" y="147"/>
                    </a:cubicBezTo>
                    <a:close/>
                    <a:moveTo>
                      <a:pt x="124" y="147"/>
                    </a:moveTo>
                    <a:cubicBezTo>
                      <a:pt x="123" y="147"/>
                      <a:pt x="123" y="147"/>
                      <a:pt x="123" y="147"/>
                    </a:cubicBezTo>
                    <a:cubicBezTo>
                      <a:pt x="123" y="147"/>
                      <a:pt x="123" y="147"/>
                      <a:pt x="123" y="147"/>
                    </a:cubicBezTo>
                    <a:cubicBezTo>
                      <a:pt x="123" y="147"/>
                      <a:pt x="123" y="147"/>
                      <a:pt x="124" y="147"/>
                    </a:cubicBezTo>
                    <a:close/>
                    <a:moveTo>
                      <a:pt x="143" y="149"/>
                    </a:moveTo>
                    <a:cubicBezTo>
                      <a:pt x="143" y="149"/>
                      <a:pt x="143" y="149"/>
                      <a:pt x="143" y="149"/>
                    </a:cubicBezTo>
                    <a:cubicBezTo>
                      <a:pt x="143" y="149"/>
                      <a:pt x="143" y="150"/>
                      <a:pt x="143" y="150"/>
                    </a:cubicBezTo>
                    <a:cubicBezTo>
                      <a:pt x="142" y="150"/>
                      <a:pt x="142" y="150"/>
                      <a:pt x="142" y="150"/>
                    </a:cubicBezTo>
                    <a:cubicBezTo>
                      <a:pt x="142" y="150"/>
                      <a:pt x="142" y="149"/>
                      <a:pt x="143" y="149"/>
                    </a:cubicBezTo>
                    <a:close/>
                    <a:moveTo>
                      <a:pt x="171" y="135"/>
                    </a:moveTo>
                    <a:cubicBezTo>
                      <a:pt x="171" y="135"/>
                      <a:pt x="172" y="135"/>
                      <a:pt x="172" y="135"/>
                    </a:cubicBezTo>
                    <a:cubicBezTo>
                      <a:pt x="172" y="135"/>
                      <a:pt x="171" y="136"/>
                      <a:pt x="171" y="136"/>
                    </a:cubicBezTo>
                    <a:cubicBezTo>
                      <a:pt x="171" y="136"/>
                      <a:pt x="171" y="136"/>
                      <a:pt x="171" y="135"/>
                    </a:cubicBezTo>
                    <a:close/>
                    <a:moveTo>
                      <a:pt x="23" y="11"/>
                    </a:moveTo>
                    <a:cubicBezTo>
                      <a:pt x="22" y="11"/>
                      <a:pt x="22" y="12"/>
                      <a:pt x="21" y="12"/>
                    </a:cubicBezTo>
                    <a:cubicBezTo>
                      <a:pt x="21" y="12"/>
                      <a:pt x="20" y="12"/>
                      <a:pt x="19" y="12"/>
                    </a:cubicBezTo>
                    <a:cubicBezTo>
                      <a:pt x="19" y="12"/>
                      <a:pt x="20" y="11"/>
                      <a:pt x="20" y="11"/>
                    </a:cubicBezTo>
                    <a:cubicBezTo>
                      <a:pt x="20" y="11"/>
                      <a:pt x="20" y="11"/>
                      <a:pt x="20" y="11"/>
                    </a:cubicBezTo>
                    <a:cubicBezTo>
                      <a:pt x="21" y="11"/>
                      <a:pt x="22" y="11"/>
                      <a:pt x="23" y="11"/>
                    </a:cubicBezTo>
                    <a:close/>
                    <a:moveTo>
                      <a:pt x="17" y="13"/>
                    </a:moveTo>
                    <a:cubicBezTo>
                      <a:pt x="17" y="13"/>
                      <a:pt x="17" y="13"/>
                      <a:pt x="17" y="13"/>
                    </a:cubicBezTo>
                    <a:cubicBezTo>
                      <a:pt x="16" y="13"/>
                      <a:pt x="16" y="13"/>
                      <a:pt x="15" y="13"/>
                    </a:cubicBezTo>
                    <a:cubicBezTo>
                      <a:pt x="17" y="11"/>
                      <a:pt x="17" y="11"/>
                      <a:pt x="17" y="13"/>
                    </a:cubicBezTo>
                    <a:close/>
                    <a:moveTo>
                      <a:pt x="16" y="17"/>
                    </a:moveTo>
                    <a:cubicBezTo>
                      <a:pt x="15" y="18"/>
                      <a:pt x="15" y="18"/>
                      <a:pt x="15" y="19"/>
                    </a:cubicBezTo>
                    <a:cubicBezTo>
                      <a:pt x="14" y="19"/>
                      <a:pt x="15" y="20"/>
                      <a:pt x="15" y="20"/>
                    </a:cubicBezTo>
                    <a:cubicBezTo>
                      <a:pt x="15" y="20"/>
                      <a:pt x="15" y="20"/>
                      <a:pt x="15" y="20"/>
                    </a:cubicBezTo>
                    <a:cubicBezTo>
                      <a:pt x="14" y="21"/>
                      <a:pt x="13" y="22"/>
                      <a:pt x="12" y="23"/>
                    </a:cubicBezTo>
                    <a:cubicBezTo>
                      <a:pt x="11" y="21"/>
                      <a:pt x="10" y="20"/>
                      <a:pt x="9" y="18"/>
                    </a:cubicBezTo>
                    <a:cubicBezTo>
                      <a:pt x="11" y="18"/>
                      <a:pt x="13" y="18"/>
                      <a:pt x="16" y="17"/>
                    </a:cubicBezTo>
                    <a:close/>
                    <a:moveTo>
                      <a:pt x="13" y="26"/>
                    </a:moveTo>
                    <a:cubicBezTo>
                      <a:pt x="14" y="26"/>
                      <a:pt x="14" y="26"/>
                      <a:pt x="14" y="26"/>
                    </a:cubicBezTo>
                    <a:cubicBezTo>
                      <a:pt x="14" y="26"/>
                      <a:pt x="14" y="26"/>
                      <a:pt x="14" y="26"/>
                    </a:cubicBezTo>
                    <a:cubicBezTo>
                      <a:pt x="14" y="26"/>
                      <a:pt x="14" y="26"/>
                      <a:pt x="14" y="26"/>
                    </a:cubicBezTo>
                    <a:cubicBezTo>
                      <a:pt x="16" y="25"/>
                      <a:pt x="17" y="23"/>
                      <a:pt x="19" y="22"/>
                    </a:cubicBezTo>
                    <a:cubicBezTo>
                      <a:pt x="18" y="25"/>
                      <a:pt x="16" y="27"/>
                      <a:pt x="16" y="29"/>
                    </a:cubicBezTo>
                    <a:cubicBezTo>
                      <a:pt x="16" y="30"/>
                      <a:pt x="16" y="31"/>
                      <a:pt x="17" y="32"/>
                    </a:cubicBezTo>
                    <a:cubicBezTo>
                      <a:pt x="17" y="33"/>
                      <a:pt x="16" y="34"/>
                      <a:pt x="16" y="34"/>
                    </a:cubicBezTo>
                    <a:cubicBezTo>
                      <a:pt x="15" y="32"/>
                      <a:pt x="15" y="29"/>
                      <a:pt x="13" y="26"/>
                    </a:cubicBezTo>
                    <a:close/>
                    <a:moveTo>
                      <a:pt x="116" y="152"/>
                    </a:moveTo>
                    <a:cubicBezTo>
                      <a:pt x="117" y="150"/>
                      <a:pt x="119" y="148"/>
                      <a:pt x="120" y="147"/>
                    </a:cubicBezTo>
                    <a:cubicBezTo>
                      <a:pt x="120" y="148"/>
                      <a:pt x="120" y="150"/>
                      <a:pt x="120" y="151"/>
                    </a:cubicBezTo>
                    <a:cubicBezTo>
                      <a:pt x="120" y="152"/>
                      <a:pt x="121" y="152"/>
                      <a:pt x="121" y="152"/>
                    </a:cubicBezTo>
                    <a:cubicBezTo>
                      <a:pt x="120" y="152"/>
                      <a:pt x="118" y="152"/>
                      <a:pt x="116" y="152"/>
                    </a:cubicBezTo>
                    <a:close/>
                    <a:moveTo>
                      <a:pt x="122" y="152"/>
                    </a:moveTo>
                    <a:cubicBezTo>
                      <a:pt x="123" y="152"/>
                      <a:pt x="123" y="152"/>
                      <a:pt x="123" y="152"/>
                    </a:cubicBezTo>
                    <a:cubicBezTo>
                      <a:pt x="124" y="150"/>
                      <a:pt x="126" y="148"/>
                      <a:pt x="128" y="146"/>
                    </a:cubicBezTo>
                    <a:cubicBezTo>
                      <a:pt x="132" y="146"/>
                      <a:pt x="135" y="146"/>
                      <a:pt x="139" y="145"/>
                    </a:cubicBezTo>
                    <a:cubicBezTo>
                      <a:pt x="139" y="145"/>
                      <a:pt x="139" y="145"/>
                      <a:pt x="139" y="145"/>
                    </a:cubicBezTo>
                    <a:cubicBezTo>
                      <a:pt x="138" y="147"/>
                      <a:pt x="137" y="149"/>
                      <a:pt x="136" y="151"/>
                    </a:cubicBezTo>
                    <a:cubicBezTo>
                      <a:pt x="135" y="151"/>
                      <a:pt x="134" y="151"/>
                      <a:pt x="133" y="151"/>
                    </a:cubicBezTo>
                    <a:cubicBezTo>
                      <a:pt x="130" y="152"/>
                      <a:pt x="126" y="152"/>
                      <a:pt x="122"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0" name="Freeform 35"/>
              <p:cNvSpPr>
                <a:spLocks noEditPoints="1"/>
              </p:cNvSpPr>
              <p:nvPr/>
            </p:nvSpPr>
            <p:spPr bwMode="auto">
              <a:xfrm>
                <a:off x="3564" y="287"/>
                <a:ext cx="285" cy="120"/>
              </a:xfrm>
              <a:custGeom>
                <a:avLst/>
                <a:gdLst>
                  <a:gd name="T0" fmla="*/ 10 w 509"/>
                  <a:gd name="T1" fmla="*/ 202 h 214"/>
                  <a:gd name="T2" fmla="*/ 92 w 509"/>
                  <a:gd name="T3" fmla="*/ 203 h 214"/>
                  <a:gd name="T4" fmla="*/ 251 w 509"/>
                  <a:gd name="T5" fmla="*/ 201 h 214"/>
                  <a:gd name="T6" fmla="*/ 452 w 509"/>
                  <a:gd name="T7" fmla="*/ 206 h 214"/>
                  <a:gd name="T8" fmla="*/ 507 w 509"/>
                  <a:gd name="T9" fmla="*/ 197 h 214"/>
                  <a:gd name="T10" fmla="*/ 508 w 509"/>
                  <a:gd name="T11" fmla="*/ 176 h 214"/>
                  <a:gd name="T12" fmla="*/ 508 w 509"/>
                  <a:gd name="T13" fmla="*/ 173 h 214"/>
                  <a:gd name="T14" fmla="*/ 507 w 509"/>
                  <a:gd name="T15" fmla="*/ 173 h 214"/>
                  <a:gd name="T16" fmla="*/ 472 w 509"/>
                  <a:gd name="T17" fmla="*/ 164 h 214"/>
                  <a:gd name="T18" fmla="*/ 505 w 509"/>
                  <a:gd name="T19" fmla="*/ 158 h 214"/>
                  <a:gd name="T20" fmla="*/ 500 w 509"/>
                  <a:gd name="T21" fmla="*/ 151 h 214"/>
                  <a:gd name="T22" fmla="*/ 374 w 509"/>
                  <a:gd name="T23" fmla="*/ 68 h 214"/>
                  <a:gd name="T24" fmla="*/ 254 w 509"/>
                  <a:gd name="T25" fmla="*/ 2 h 214"/>
                  <a:gd name="T26" fmla="*/ 14 w 509"/>
                  <a:gd name="T27" fmla="*/ 147 h 214"/>
                  <a:gd name="T28" fmla="*/ 11 w 509"/>
                  <a:gd name="T29" fmla="*/ 149 h 214"/>
                  <a:gd name="T30" fmla="*/ 4 w 509"/>
                  <a:gd name="T31" fmla="*/ 158 h 214"/>
                  <a:gd name="T32" fmla="*/ 264 w 509"/>
                  <a:gd name="T33" fmla="*/ 158 h 214"/>
                  <a:gd name="T34" fmla="*/ 447 w 509"/>
                  <a:gd name="T35" fmla="*/ 164 h 214"/>
                  <a:gd name="T36" fmla="*/ 287 w 509"/>
                  <a:gd name="T37" fmla="*/ 165 h 214"/>
                  <a:gd name="T38" fmla="*/ 79 w 509"/>
                  <a:gd name="T39" fmla="*/ 168 h 214"/>
                  <a:gd name="T40" fmla="*/ 8 w 509"/>
                  <a:gd name="T41" fmla="*/ 176 h 214"/>
                  <a:gd name="T42" fmla="*/ 7 w 509"/>
                  <a:gd name="T43" fmla="*/ 178 h 214"/>
                  <a:gd name="T44" fmla="*/ 10 w 509"/>
                  <a:gd name="T45" fmla="*/ 180 h 214"/>
                  <a:gd name="T46" fmla="*/ 6 w 509"/>
                  <a:gd name="T47" fmla="*/ 189 h 214"/>
                  <a:gd name="T48" fmla="*/ 142 w 509"/>
                  <a:gd name="T49" fmla="*/ 145 h 214"/>
                  <a:gd name="T50" fmla="*/ 130 w 509"/>
                  <a:gd name="T51" fmla="*/ 94 h 214"/>
                  <a:gd name="T52" fmla="*/ 369 w 509"/>
                  <a:gd name="T53" fmla="*/ 84 h 214"/>
                  <a:gd name="T54" fmla="*/ 452 w 509"/>
                  <a:gd name="T55" fmla="*/ 150 h 214"/>
                  <a:gd name="T56" fmla="*/ 264 w 509"/>
                  <a:gd name="T57" fmla="*/ 142 h 214"/>
                  <a:gd name="T58" fmla="*/ 140 w 509"/>
                  <a:gd name="T59" fmla="*/ 183 h 214"/>
                  <a:gd name="T60" fmla="*/ 407 w 509"/>
                  <a:gd name="T61" fmla="*/ 180 h 214"/>
                  <a:gd name="T62" fmla="*/ 499 w 509"/>
                  <a:gd name="T63" fmla="*/ 184 h 214"/>
                  <a:gd name="T64" fmla="*/ 500 w 509"/>
                  <a:gd name="T65" fmla="*/ 197 h 214"/>
                  <a:gd name="T66" fmla="*/ 430 w 509"/>
                  <a:gd name="T67" fmla="*/ 194 h 214"/>
                  <a:gd name="T68" fmla="*/ 158 w 509"/>
                  <a:gd name="T69" fmla="*/ 198 h 214"/>
                  <a:gd name="T70" fmla="*/ 14 w 509"/>
                  <a:gd name="T71" fmla="*/ 192 h 214"/>
                  <a:gd name="T72" fmla="*/ 16 w 509"/>
                  <a:gd name="T73" fmla="*/ 17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9" h="214">
                    <a:moveTo>
                      <a:pt x="6" y="189"/>
                    </a:moveTo>
                    <a:cubicBezTo>
                      <a:pt x="8" y="194"/>
                      <a:pt x="10" y="196"/>
                      <a:pt x="10" y="202"/>
                    </a:cubicBezTo>
                    <a:cubicBezTo>
                      <a:pt x="11" y="205"/>
                      <a:pt x="12" y="206"/>
                      <a:pt x="14" y="206"/>
                    </a:cubicBezTo>
                    <a:cubicBezTo>
                      <a:pt x="40" y="199"/>
                      <a:pt x="66" y="201"/>
                      <a:pt x="92" y="203"/>
                    </a:cubicBezTo>
                    <a:cubicBezTo>
                      <a:pt x="119" y="205"/>
                      <a:pt x="144" y="207"/>
                      <a:pt x="171" y="206"/>
                    </a:cubicBezTo>
                    <a:cubicBezTo>
                      <a:pt x="198" y="205"/>
                      <a:pt x="224" y="203"/>
                      <a:pt x="251" y="201"/>
                    </a:cubicBezTo>
                    <a:cubicBezTo>
                      <a:pt x="280" y="200"/>
                      <a:pt x="309" y="200"/>
                      <a:pt x="338" y="200"/>
                    </a:cubicBezTo>
                    <a:cubicBezTo>
                      <a:pt x="376" y="199"/>
                      <a:pt x="414" y="202"/>
                      <a:pt x="452" y="206"/>
                    </a:cubicBezTo>
                    <a:cubicBezTo>
                      <a:pt x="457" y="206"/>
                      <a:pt x="507" y="214"/>
                      <a:pt x="506" y="198"/>
                    </a:cubicBezTo>
                    <a:cubicBezTo>
                      <a:pt x="506" y="197"/>
                      <a:pt x="507" y="197"/>
                      <a:pt x="507" y="197"/>
                    </a:cubicBezTo>
                    <a:cubicBezTo>
                      <a:pt x="507" y="192"/>
                      <a:pt x="507" y="188"/>
                      <a:pt x="507" y="183"/>
                    </a:cubicBezTo>
                    <a:cubicBezTo>
                      <a:pt x="509" y="181"/>
                      <a:pt x="509" y="178"/>
                      <a:pt x="508" y="176"/>
                    </a:cubicBezTo>
                    <a:cubicBezTo>
                      <a:pt x="508" y="175"/>
                      <a:pt x="508" y="174"/>
                      <a:pt x="509" y="174"/>
                    </a:cubicBezTo>
                    <a:cubicBezTo>
                      <a:pt x="509" y="173"/>
                      <a:pt x="508" y="173"/>
                      <a:pt x="508" y="173"/>
                    </a:cubicBezTo>
                    <a:cubicBezTo>
                      <a:pt x="508" y="174"/>
                      <a:pt x="508" y="174"/>
                      <a:pt x="507" y="175"/>
                    </a:cubicBezTo>
                    <a:cubicBezTo>
                      <a:pt x="507" y="174"/>
                      <a:pt x="507" y="174"/>
                      <a:pt x="507" y="173"/>
                    </a:cubicBezTo>
                    <a:cubicBezTo>
                      <a:pt x="507" y="169"/>
                      <a:pt x="502" y="168"/>
                      <a:pt x="500" y="171"/>
                    </a:cubicBezTo>
                    <a:cubicBezTo>
                      <a:pt x="492" y="167"/>
                      <a:pt x="482" y="165"/>
                      <a:pt x="472" y="164"/>
                    </a:cubicBezTo>
                    <a:cubicBezTo>
                      <a:pt x="475" y="164"/>
                      <a:pt x="479" y="164"/>
                      <a:pt x="482" y="164"/>
                    </a:cubicBezTo>
                    <a:cubicBezTo>
                      <a:pt x="490" y="164"/>
                      <a:pt x="499" y="165"/>
                      <a:pt x="505" y="158"/>
                    </a:cubicBezTo>
                    <a:cubicBezTo>
                      <a:pt x="507" y="157"/>
                      <a:pt x="506" y="154"/>
                      <a:pt x="505" y="153"/>
                    </a:cubicBezTo>
                    <a:cubicBezTo>
                      <a:pt x="503" y="152"/>
                      <a:pt x="502" y="152"/>
                      <a:pt x="500" y="151"/>
                    </a:cubicBezTo>
                    <a:cubicBezTo>
                      <a:pt x="500" y="150"/>
                      <a:pt x="499" y="150"/>
                      <a:pt x="498" y="149"/>
                    </a:cubicBezTo>
                    <a:cubicBezTo>
                      <a:pt x="453" y="129"/>
                      <a:pt x="414" y="97"/>
                      <a:pt x="374" y="68"/>
                    </a:cubicBezTo>
                    <a:cubicBezTo>
                      <a:pt x="340" y="43"/>
                      <a:pt x="303" y="14"/>
                      <a:pt x="260" y="6"/>
                    </a:cubicBezTo>
                    <a:cubicBezTo>
                      <a:pt x="260" y="3"/>
                      <a:pt x="257" y="0"/>
                      <a:pt x="254" y="2"/>
                    </a:cubicBezTo>
                    <a:cubicBezTo>
                      <a:pt x="211" y="27"/>
                      <a:pt x="169" y="53"/>
                      <a:pt x="127" y="79"/>
                    </a:cubicBezTo>
                    <a:cubicBezTo>
                      <a:pt x="90" y="102"/>
                      <a:pt x="51" y="123"/>
                      <a:pt x="14" y="147"/>
                    </a:cubicBezTo>
                    <a:cubicBezTo>
                      <a:pt x="14" y="147"/>
                      <a:pt x="14" y="147"/>
                      <a:pt x="13" y="147"/>
                    </a:cubicBezTo>
                    <a:cubicBezTo>
                      <a:pt x="12" y="147"/>
                      <a:pt x="11" y="148"/>
                      <a:pt x="11" y="149"/>
                    </a:cubicBezTo>
                    <a:cubicBezTo>
                      <a:pt x="8" y="150"/>
                      <a:pt x="5" y="152"/>
                      <a:pt x="2" y="154"/>
                    </a:cubicBezTo>
                    <a:cubicBezTo>
                      <a:pt x="0" y="155"/>
                      <a:pt x="1" y="159"/>
                      <a:pt x="4" y="158"/>
                    </a:cubicBezTo>
                    <a:cubicBezTo>
                      <a:pt x="8" y="157"/>
                      <a:pt x="11" y="156"/>
                      <a:pt x="15" y="154"/>
                    </a:cubicBezTo>
                    <a:cubicBezTo>
                      <a:pt x="98" y="163"/>
                      <a:pt x="181" y="162"/>
                      <a:pt x="264" y="158"/>
                    </a:cubicBezTo>
                    <a:cubicBezTo>
                      <a:pt x="306" y="155"/>
                      <a:pt x="349" y="159"/>
                      <a:pt x="391" y="161"/>
                    </a:cubicBezTo>
                    <a:cubicBezTo>
                      <a:pt x="410" y="163"/>
                      <a:pt x="428" y="163"/>
                      <a:pt x="447" y="164"/>
                    </a:cubicBezTo>
                    <a:cubicBezTo>
                      <a:pt x="437" y="164"/>
                      <a:pt x="427" y="165"/>
                      <a:pt x="418" y="166"/>
                    </a:cubicBezTo>
                    <a:cubicBezTo>
                      <a:pt x="374" y="168"/>
                      <a:pt x="330" y="165"/>
                      <a:pt x="287" y="165"/>
                    </a:cubicBezTo>
                    <a:cubicBezTo>
                      <a:pt x="241" y="165"/>
                      <a:pt x="195" y="168"/>
                      <a:pt x="149" y="168"/>
                    </a:cubicBezTo>
                    <a:cubicBezTo>
                      <a:pt x="125" y="169"/>
                      <a:pt x="102" y="168"/>
                      <a:pt x="79" y="168"/>
                    </a:cubicBezTo>
                    <a:cubicBezTo>
                      <a:pt x="56" y="167"/>
                      <a:pt x="30" y="165"/>
                      <a:pt x="8" y="171"/>
                    </a:cubicBezTo>
                    <a:cubicBezTo>
                      <a:pt x="6" y="172"/>
                      <a:pt x="6" y="175"/>
                      <a:pt x="8" y="176"/>
                    </a:cubicBezTo>
                    <a:cubicBezTo>
                      <a:pt x="8" y="176"/>
                      <a:pt x="9" y="176"/>
                      <a:pt x="9" y="176"/>
                    </a:cubicBezTo>
                    <a:cubicBezTo>
                      <a:pt x="8" y="177"/>
                      <a:pt x="8" y="178"/>
                      <a:pt x="7" y="178"/>
                    </a:cubicBezTo>
                    <a:cubicBezTo>
                      <a:pt x="7" y="179"/>
                      <a:pt x="8" y="181"/>
                      <a:pt x="9" y="180"/>
                    </a:cubicBezTo>
                    <a:cubicBezTo>
                      <a:pt x="9" y="180"/>
                      <a:pt x="9" y="180"/>
                      <a:pt x="10" y="180"/>
                    </a:cubicBezTo>
                    <a:cubicBezTo>
                      <a:pt x="9" y="182"/>
                      <a:pt x="7" y="184"/>
                      <a:pt x="6" y="186"/>
                    </a:cubicBezTo>
                    <a:cubicBezTo>
                      <a:pt x="5" y="187"/>
                      <a:pt x="6" y="189"/>
                      <a:pt x="6" y="189"/>
                    </a:cubicBezTo>
                    <a:close/>
                    <a:moveTo>
                      <a:pt x="264" y="142"/>
                    </a:moveTo>
                    <a:cubicBezTo>
                      <a:pt x="223" y="143"/>
                      <a:pt x="183" y="145"/>
                      <a:pt x="142" y="145"/>
                    </a:cubicBezTo>
                    <a:cubicBezTo>
                      <a:pt x="107" y="144"/>
                      <a:pt x="73" y="143"/>
                      <a:pt x="38" y="145"/>
                    </a:cubicBezTo>
                    <a:cubicBezTo>
                      <a:pt x="70" y="130"/>
                      <a:pt x="100" y="112"/>
                      <a:pt x="130" y="94"/>
                    </a:cubicBezTo>
                    <a:cubicBezTo>
                      <a:pt x="173" y="68"/>
                      <a:pt x="216" y="40"/>
                      <a:pt x="258" y="11"/>
                    </a:cubicBezTo>
                    <a:cubicBezTo>
                      <a:pt x="298" y="31"/>
                      <a:pt x="334" y="57"/>
                      <a:pt x="369" y="84"/>
                    </a:cubicBezTo>
                    <a:cubicBezTo>
                      <a:pt x="401" y="108"/>
                      <a:pt x="433" y="132"/>
                      <a:pt x="468" y="151"/>
                    </a:cubicBezTo>
                    <a:cubicBezTo>
                      <a:pt x="463" y="151"/>
                      <a:pt x="457" y="150"/>
                      <a:pt x="452" y="150"/>
                    </a:cubicBezTo>
                    <a:cubicBezTo>
                      <a:pt x="431" y="150"/>
                      <a:pt x="411" y="148"/>
                      <a:pt x="391" y="147"/>
                    </a:cubicBezTo>
                    <a:cubicBezTo>
                      <a:pt x="349" y="144"/>
                      <a:pt x="306" y="140"/>
                      <a:pt x="264" y="142"/>
                    </a:cubicBezTo>
                    <a:close/>
                    <a:moveTo>
                      <a:pt x="70" y="181"/>
                    </a:moveTo>
                    <a:cubicBezTo>
                      <a:pt x="93" y="182"/>
                      <a:pt x="117" y="183"/>
                      <a:pt x="140" y="183"/>
                    </a:cubicBezTo>
                    <a:cubicBezTo>
                      <a:pt x="186" y="184"/>
                      <a:pt x="232" y="180"/>
                      <a:pt x="278" y="180"/>
                    </a:cubicBezTo>
                    <a:cubicBezTo>
                      <a:pt x="321" y="179"/>
                      <a:pt x="364" y="182"/>
                      <a:pt x="407" y="180"/>
                    </a:cubicBezTo>
                    <a:cubicBezTo>
                      <a:pt x="423" y="180"/>
                      <a:pt x="439" y="178"/>
                      <a:pt x="455" y="178"/>
                    </a:cubicBezTo>
                    <a:cubicBezTo>
                      <a:pt x="469" y="177"/>
                      <a:pt x="486" y="177"/>
                      <a:pt x="499" y="184"/>
                    </a:cubicBezTo>
                    <a:cubicBezTo>
                      <a:pt x="499" y="186"/>
                      <a:pt x="499" y="187"/>
                      <a:pt x="500" y="189"/>
                    </a:cubicBezTo>
                    <a:cubicBezTo>
                      <a:pt x="499" y="192"/>
                      <a:pt x="500" y="194"/>
                      <a:pt x="500" y="197"/>
                    </a:cubicBezTo>
                    <a:cubicBezTo>
                      <a:pt x="496" y="200"/>
                      <a:pt x="476" y="198"/>
                      <a:pt x="473" y="198"/>
                    </a:cubicBezTo>
                    <a:cubicBezTo>
                      <a:pt x="459" y="197"/>
                      <a:pt x="445" y="196"/>
                      <a:pt x="430" y="194"/>
                    </a:cubicBezTo>
                    <a:cubicBezTo>
                      <a:pt x="391" y="190"/>
                      <a:pt x="351" y="191"/>
                      <a:pt x="312" y="192"/>
                    </a:cubicBezTo>
                    <a:cubicBezTo>
                      <a:pt x="260" y="193"/>
                      <a:pt x="209" y="197"/>
                      <a:pt x="158" y="198"/>
                    </a:cubicBezTo>
                    <a:cubicBezTo>
                      <a:pt x="111" y="199"/>
                      <a:pt x="62" y="186"/>
                      <a:pt x="16" y="198"/>
                    </a:cubicBezTo>
                    <a:cubicBezTo>
                      <a:pt x="16" y="196"/>
                      <a:pt x="15" y="194"/>
                      <a:pt x="14" y="192"/>
                    </a:cubicBezTo>
                    <a:cubicBezTo>
                      <a:pt x="12" y="187"/>
                      <a:pt x="12" y="187"/>
                      <a:pt x="15" y="182"/>
                    </a:cubicBezTo>
                    <a:cubicBezTo>
                      <a:pt x="15" y="180"/>
                      <a:pt x="16" y="179"/>
                      <a:pt x="16" y="178"/>
                    </a:cubicBezTo>
                    <a:cubicBezTo>
                      <a:pt x="34" y="181"/>
                      <a:pt x="53" y="180"/>
                      <a:pt x="70"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1" name="Freeform 36"/>
              <p:cNvSpPr/>
              <p:nvPr/>
            </p:nvSpPr>
            <p:spPr bwMode="auto">
              <a:xfrm>
                <a:off x="3688" y="402"/>
                <a:ext cx="65" cy="144"/>
              </a:xfrm>
              <a:custGeom>
                <a:avLst/>
                <a:gdLst>
                  <a:gd name="T0" fmla="*/ 107 w 117"/>
                  <a:gd name="T1" fmla="*/ 241 h 257"/>
                  <a:gd name="T2" fmla="*/ 110 w 117"/>
                  <a:gd name="T3" fmla="*/ 241 h 257"/>
                  <a:gd name="T4" fmla="*/ 112 w 117"/>
                  <a:gd name="T5" fmla="*/ 198 h 257"/>
                  <a:gd name="T6" fmla="*/ 110 w 117"/>
                  <a:gd name="T7" fmla="*/ 137 h 257"/>
                  <a:gd name="T8" fmla="*/ 107 w 117"/>
                  <a:gd name="T9" fmla="*/ 72 h 257"/>
                  <a:gd name="T10" fmla="*/ 105 w 117"/>
                  <a:gd name="T11" fmla="*/ 19 h 257"/>
                  <a:gd name="T12" fmla="*/ 103 w 117"/>
                  <a:gd name="T13" fmla="*/ 10 h 257"/>
                  <a:gd name="T14" fmla="*/ 5 w 117"/>
                  <a:gd name="T15" fmla="*/ 13 h 257"/>
                  <a:gd name="T16" fmla="*/ 4 w 117"/>
                  <a:gd name="T17" fmla="*/ 13 h 257"/>
                  <a:gd name="T18" fmla="*/ 2 w 117"/>
                  <a:gd name="T19" fmla="*/ 15 h 257"/>
                  <a:gd name="T20" fmla="*/ 6 w 117"/>
                  <a:gd name="T21" fmla="*/ 166 h 257"/>
                  <a:gd name="T22" fmla="*/ 4 w 117"/>
                  <a:gd name="T23" fmla="*/ 222 h 257"/>
                  <a:gd name="T24" fmla="*/ 3 w 117"/>
                  <a:gd name="T25" fmla="*/ 240 h 257"/>
                  <a:gd name="T26" fmla="*/ 5 w 117"/>
                  <a:gd name="T27" fmla="*/ 247 h 257"/>
                  <a:gd name="T28" fmla="*/ 7 w 117"/>
                  <a:gd name="T29" fmla="*/ 246 h 257"/>
                  <a:gd name="T30" fmla="*/ 7 w 117"/>
                  <a:gd name="T31" fmla="*/ 245 h 257"/>
                  <a:gd name="T32" fmla="*/ 8 w 117"/>
                  <a:gd name="T33" fmla="*/ 242 h 257"/>
                  <a:gd name="T34" fmla="*/ 9 w 117"/>
                  <a:gd name="T35" fmla="*/ 243 h 257"/>
                  <a:gd name="T36" fmla="*/ 103 w 117"/>
                  <a:gd name="T37" fmla="*/ 251 h 257"/>
                  <a:gd name="T38" fmla="*/ 103 w 117"/>
                  <a:gd name="T39" fmla="*/ 240 h 257"/>
                  <a:gd name="T40" fmla="*/ 12 w 117"/>
                  <a:gd name="T41" fmla="*/ 237 h 257"/>
                  <a:gd name="T42" fmla="*/ 8 w 117"/>
                  <a:gd name="T43" fmla="*/ 238 h 257"/>
                  <a:gd name="T44" fmla="*/ 9 w 117"/>
                  <a:gd name="T45" fmla="*/ 220 h 257"/>
                  <a:gd name="T46" fmla="*/ 12 w 117"/>
                  <a:gd name="T47" fmla="*/ 163 h 257"/>
                  <a:gd name="T48" fmla="*/ 10 w 117"/>
                  <a:gd name="T49" fmla="*/ 102 h 257"/>
                  <a:gd name="T50" fmla="*/ 4 w 117"/>
                  <a:gd name="T51" fmla="*/ 17 h 257"/>
                  <a:gd name="T52" fmla="*/ 5 w 117"/>
                  <a:gd name="T53" fmla="*/ 17 h 257"/>
                  <a:gd name="T54" fmla="*/ 54 w 117"/>
                  <a:gd name="T55" fmla="*/ 17 h 257"/>
                  <a:gd name="T56" fmla="*/ 101 w 117"/>
                  <a:gd name="T57" fmla="*/ 19 h 257"/>
                  <a:gd name="T58" fmla="*/ 100 w 117"/>
                  <a:gd name="T59" fmla="*/ 68 h 257"/>
                  <a:gd name="T60" fmla="*/ 102 w 117"/>
                  <a:gd name="T61" fmla="*/ 133 h 257"/>
                  <a:gd name="T62" fmla="*/ 103 w 117"/>
                  <a:gd name="T63" fmla="*/ 194 h 257"/>
                  <a:gd name="T64" fmla="*/ 104 w 117"/>
                  <a:gd name="T65" fmla="*/ 220 h 257"/>
                  <a:gd name="T66" fmla="*/ 107 w 117"/>
                  <a:gd name="T67" fmla="*/ 24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257">
                    <a:moveTo>
                      <a:pt x="107" y="241"/>
                    </a:moveTo>
                    <a:cubicBezTo>
                      <a:pt x="108" y="242"/>
                      <a:pt x="109" y="242"/>
                      <a:pt x="110" y="241"/>
                    </a:cubicBezTo>
                    <a:cubicBezTo>
                      <a:pt x="117" y="231"/>
                      <a:pt x="112" y="210"/>
                      <a:pt x="112" y="198"/>
                    </a:cubicBezTo>
                    <a:cubicBezTo>
                      <a:pt x="111" y="178"/>
                      <a:pt x="110" y="157"/>
                      <a:pt x="110" y="137"/>
                    </a:cubicBezTo>
                    <a:cubicBezTo>
                      <a:pt x="109" y="115"/>
                      <a:pt x="108" y="94"/>
                      <a:pt x="107" y="72"/>
                    </a:cubicBezTo>
                    <a:cubicBezTo>
                      <a:pt x="107" y="55"/>
                      <a:pt x="108" y="36"/>
                      <a:pt x="105" y="19"/>
                    </a:cubicBezTo>
                    <a:cubicBezTo>
                      <a:pt x="109" y="17"/>
                      <a:pt x="108" y="10"/>
                      <a:pt x="103" y="10"/>
                    </a:cubicBezTo>
                    <a:cubicBezTo>
                      <a:pt x="71" y="12"/>
                      <a:pt x="35" y="0"/>
                      <a:pt x="5" y="13"/>
                    </a:cubicBezTo>
                    <a:cubicBezTo>
                      <a:pt x="4" y="13"/>
                      <a:pt x="4" y="13"/>
                      <a:pt x="4" y="13"/>
                    </a:cubicBezTo>
                    <a:cubicBezTo>
                      <a:pt x="3" y="12"/>
                      <a:pt x="2" y="13"/>
                      <a:pt x="2" y="15"/>
                    </a:cubicBezTo>
                    <a:cubicBezTo>
                      <a:pt x="0" y="65"/>
                      <a:pt x="8" y="115"/>
                      <a:pt x="6" y="166"/>
                    </a:cubicBezTo>
                    <a:cubicBezTo>
                      <a:pt x="5" y="184"/>
                      <a:pt x="4" y="203"/>
                      <a:pt x="4" y="222"/>
                    </a:cubicBezTo>
                    <a:cubicBezTo>
                      <a:pt x="3" y="228"/>
                      <a:pt x="3" y="234"/>
                      <a:pt x="3" y="240"/>
                    </a:cubicBezTo>
                    <a:cubicBezTo>
                      <a:pt x="3" y="244"/>
                      <a:pt x="5" y="246"/>
                      <a:pt x="5" y="247"/>
                    </a:cubicBezTo>
                    <a:cubicBezTo>
                      <a:pt x="6" y="249"/>
                      <a:pt x="7" y="247"/>
                      <a:pt x="7" y="246"/>
                    </a:cubicBezTo>
                    <a:cubicBezTo>
                      <a:pt x="7" y="246"/>
                      <a:pt x="7" y="245"/>
                      <a:pt x="7" y="245"/>
                    </a:cubicBezTo>
                    <a:cubicBezTo>
                      <a:pt x="8" y="244"/>
                      <a:pt x="8" y="243"/>
                      <a:pt x="8" y="242"/>
                    </a:cubicBezTo>
                    <a:cubicBezTo>
                      <a:pt x="9" y="242"/>
                      <a:pt x="9" y="243"/>
                      <a:pt x="9" y="243"/>
                    </a:cubicBezTo>
                    <a:cubicBezTo>
                      <a:pt x="38" y="257"/>
                      <a:pt x="72" y="251"/>
                      <a:pt x="103" y="251"/>
                    </a:cubicBezTo>
                    <a:cubicBezTo>
                      <a:pt x="110" y="251"/>
                      <a:pt x="110" y="240"/>
                      <a:pt x="103" y="240"/>
                    </a:cubicBezTo>
                    <a:cubicBezTo>
                      <a:pt x="73" y="241"/>
                      <a:pt x="41" y="246"/>
                      <a:pt x="12" y="237"/>
                    </a:cubicBezTo>
                    <a:cubicBezTo>
                      <a:pt x="10" y="236"/>
                      <a:pt x="9" y="237"/>
                      <a:pt x="8" y="238"/>
                    </a:cubicBezTo>
                    <a:cubicBezTo>
                      <a:pt x="9" y="232"/>
                      <a:pt x="9" y="226"/>
                      <a:pt x="9" y="220"/>
                    </a:cubicBezTo>
                    <a:cubicBezTo>
                      <a:pt x="10" y="201"/>
                      <a:pt x="11" y="182"/>
                      <a:pt x="12" y="163"/>
                    </a:cubicBezTo>
                    <a:cubicBezTo>
                      <a:pt x="12" y="142"/>
                      <a:pt x="11" y="122"/>
                      <a:pt x="10" y="102"/>
                    </a:cubicBezTo>
                    <a:cubicBezTo>
                      <a:pt x="9" y="73"/>
                      <a:pt x="8" y="44"/>
                      <a:pt x="4" y="17"/>
                    </a:cubicBezTo>
                    <a:cubicBezTo>
                      <a:pt x="5" y="17"/>
                      <a:pt x="5" y="17"/>
                      <a:pt x="5" y="17"/>
                    </a:cubicBezTo>
                    <a:cubicBezTo>
                      <a:pt x="22" y="16"/>
                      <a:pt x="37" y="15"/>
                      <a:pt x="54" y="17"/>
                    </a:cubicBezTo>
                    <a:cubicBezTo>
                      <a:pt x="70" y="18"/>
                      <a:pt x="85" y="20"/>
                      <a:pt x="101" y="19"/>
                    </a:cubicBezTo>
                    <a:cubicBezTo>
                      <a:pt x="98" y="35"/>
                      <a:pt x="100" y="53"/>
                      <a:pt x="100" y="68"/>
                    </a:cubicBezTo>
                    <a:cubicBezTo>
                      <a:pt x="100" y="90"/>
                      <a:pt x="101" y="111"/>
                      <a:pt x="102" y="133"/>
                    </a:cubicBezTo>
                    <a:cubicBezTo>
                      <a:pt x="102" y="153"/>
                      <a:pt x="103" y="174"/>
                      <a:pt x="103" y="194"/>
                    </a:cubicBezTo>
                    <a:cubicBezTo>
                      <a:pt x="104" y="203"/>
                      <a:pt x="104" y="212"/>
                      <a:pt x="104" y="220"/>
                    </a:cubicBezTo>
                    <a:cubicBezTo>
                      <a:pt x="104" y="227"/>
                      <a:pt x="103" y="235"/>
                      <a:pt x="107"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2" name="Freeform 37"/>
              <p:cNvSpPr/>
              <p:nvPr/>
            </p:nvSpPr>
            <p:spPr bwMode="auto">
              <a:xfrm>
                <a:off x="3774" y="403"/>
                <a:ext cx="65" cy="144"/>
              </a:xfrm>
              <a:custGeom>
                <a:avLst/>
                <a:gdLst>
                  <a:gd name="T0" fmla="*/ 14 w 116"/>
                  <a:gd name="T1" fmla="*/ 247 h 257"/>
                  <a:gd name="T2" fmla="*/ 112 w 116"/>
                  <a:gd name="T3" fmla="*/ 245 h 257"/>
                  <a:gd name="T4" fmla="*/ 113 w 116"/>
                  <a:gd name="T5" fmla="*/ 244 h 257"/>
                  <a:gd name="T6" fmla="*/ 114 w 116"/>
                  <a:gd name="T7" fmla="*/ 243 h 257"/>
                  <a:gd name="T8" fmla="*/ 111 w 116"/>
                  <a:gd name="T9" fmla="*/ 92 h 257"/>
                  <a:gd name="T10" fmla="*/ 113 w 116"/>
                  <a:gd name="T11" fmla="*/ 35 h 257"/>
                  <a:gd name="T12" fmla="*/ 113 w 116"/>
                  <a:gd name="T13" fmla="*/ 17 h 257"/>
                  <a:gd name="T14" fmla="*/ 111 w 116"/>
                  <a:gd name="T15" fmla="*/ 10 h 257"/>
                  <a:gd name="T16" fmla="*/ 110 w 116"/>
                  <a:gd name="T17" fmla="*/ 11 h 257"/>
                  <a:gd name="T18" fmla="*/ 109 w 116"/>
                  <a:gd name="T19" fmla="*/ 12 h 257"/>
                  <a:gd name="T20" fmla="*/ 108 w 116"/>
                  <a:gd name="T21" fmla="*/ 15 h 257"/>
                  <a:gd name="T22" fmla="*/ 107 w 116"/>
                  <a:gd name="T23" fmla="*/ 14 h 257"/>
                  <a:gd name="T24" fmla="*/ 14 w 116"/>
                  <a:gd name="T25" fmla="*/ 6 h 257"/>
                  <a:gd name="T26" fmla="*/ 14 w 116"/>
                  <a:gd name="T27" fmla="*/ 17 h 257"/>
                  <a:gd name="T28" fmla="*/ 105 w 116"/>
                  <a:gd name="T29" fmla="*/ 20 h 257"/>
                  <a:gd name="T30" fmla="*/ 108 w 116"/>
                  <a:gd name="T31" fmla="*/ 19 h 257"/>
                  <a:gd name="T32" fmla="*/ 108 w 116"/>
                  <a:gd name="T33" fmla="*/ 38 h 257"/>
                  <a:gd name="T34" fmla="*/ 105 w 116"/>
                  <a:gd name="T35" fmla="*/ 95 h 257"/>
                  <a:gd name="T36" fmla="*/ 106 w 116"/>
                  <a:gd name="T37" fmla="*/ 156 h 257"/>
                  <a:gd name="T38" fmla="*/ 112 w 116"/>
                  <a:gd name="T39" fmla="*/ 241 h 257"/>
                  <a:gd name="T40" fmla="*/ 111 w 116"/>
                  <a:gd name="T41" fmla="*/ 241 h 257"/>
                  <a:gd name="T42" fmla="*/ 63 w 116"/>
                  <a:gd name="T43" fmla="*/ 241 h 257"/>
                  <a:gd name="T44" fmla="*/ 16 w 116"/>
                  <a:gd name="T45" fmla="*/ 238 h 257"/>
                  <a:gd name="T46" fmla="*/ 17 w 116"/>
                  <a:gd name="T47" fmla="*/ 189 h 257"/>
                  <a:gd name="T48" fmla="*/ 15 w 116"/>
                  <a:gd name="T49" fmla="*/ 125 h 257"/>
                  <a:gd name="T50" fmla="*/ 13 w 116"/>
                  <a:gd name="T51" fmla="*/ 63 h 257"/>
                  <a:gd name="T52" fmla="*/ 13 w 116"/>
                  <a:gd name="T53" fmla="*/ 37 h 257"/>
                  <a:gd name="T54" fmla="*/ 10 w 116"/>
                  <a:gd name="T55" fmla="*/ 16 h 257"/>
                  <a:gd name="T56" fmla="*/ 7 w 116"/>
                  <a:gd name="T57" fmla="*/ 16 h 257"/>
                  <a:gd name="T58" fmla="*/ 5 w 116"/>
                  <a:gd name="T59" fmla="*/ 59 h 257"/>
                  <a:gd name="T60" fmla="*/ 7 w 116"/>
                  <a:gd name="T61" fmla="*/ 120 h 257"/>
                  <a:gd name="T62" fmla="*/ 10 w 116"/>
                  <a:gd name="T63" fmla="*/ 185 h 257"/>
                  <a:gd name="T64" fmla="*/ 12 w 116"/>
                  <a:gd name="T65" fmla="*/ 239 h 257"/>
                  <a:gd name="T66" fmla="*/ 14 w 116"/>
                  <a:gd name="T67" fmla="*/ 24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257">
                    <a:moveTo>
                      <a:pt x="14" y="247"/>
                    </a:moveTo>
                    <a:cubicBezTo>
                      <a:pt x="46" y="245"/>
                      <a:pt x="82" y="257"/>
                      <a:pt x="112" y="245"/>
                    </a:cubicBezTo>
                    <a:cubicBezTo>
                      <a:pt x="112" y="244"/>
                      <a:pt x="113" y="244"/>
                      <a:pt x="113" y="244"/>
                    </a:cubicBezTo>
                    <a:cubicBezTo>
                      <a:pt x="113" y="245"/>
                      <a:pt x="114" y="244"/>
                      <a:pt x="114" y="243"/>
                    </a:cubicBezTo>
                    <a:cubicBezTo>
                      <a:pt x="116" y="192"/>
                      <a:pt x="109" y="142"/>
                      <a:pt x="111" y="92"/>
                    </a:cubicBezTo>
                    <a:cubicBezTo>
                      <a:pt x="111" y="73"/>
                      <a:pt x="112" y="54"/>
                      <a:pt x="113" y="35"/>
                    </a:cubicBezTo>
                    <a:cubicBezTo>
                      <a:pt x="113" y="29"/>
                      <a:pt x="113" y="23"/>
                      <a:pt x="113" y="17"/>
                    </a:cubicBezTo>
                    <a:cubicBezTo>
                      <a:pt x="114" y="13"/>
                      <a:pt x="112" y="11"/>
                      <a:pt x="111" y="10"/>
                    </a:cubicBezTo>
                    <a:cubicBezTo>
                      <a:pt x="111" y="9"/>
                      <a:pt x="110" y="10"/>
                      <a:pt x="110" y="11"/>
                    </a:cubicBezTo>
                    <a:cubicBezTo>
                      <a:pt x="110" y="12"/>
                      <a:pt x="109" y="12"/>
                      <a:pt x="109" y="12"/>
                    </a:cubicBezTo>
                    <a:cubicBezTo>
                      <a:pt x="109" y="13"/>
                      <a:pt x="109" y="14"/>
                      <a:pt x="108" y="15"/>
                    </a:cubicBezTo>
                    <a:cubicBezTo>
                      <a:pt x="108" y="15"/>
                      <a:pt x="108" y="15"/>
                      <a:pt x="107" y="14"/>
                    </a:cubicBezTo>
                    <a:cubicBezTo>
                      <a:pt x="79" y="0"/>
                      <a:pt x="45" y="6"/>
                      <a:pt x="14" y="6"/>
                    </a:cubicBezTo>
                    <a:cubicBezTo>
                      <a:pt x="7" y="6"/>
                      <a:pt x="7" y="17"/>
                      <a:pt x="14" y="17"/>
                    </a:cubicBezTo>
                    <a:cubicBezTo>
                      <a:pt x="44" y="17"/>
                      <a:pt x="76" y="11"/>
                      <a:pt x="105" y="20"/>
                    </a:cubicBezTo>
                    <a:cubicBezTo>
                      <a:pt x="106" y="21"/>
                      <a:pt x="108" y="20"/>
                      <a:pt x="108" y="19"/>
                    </a:cubicBezTo>
                    <a:cubicBezTo>
                      <a:pt x="108" y="25"/>
                      <a:pt x="108" y="32"/>
                      <a:pt x="108" y="38"/>
                    </a:cubicBezTo>
                    <a:cubicBezTo>
                      <a:pt x="107" y="57"/>
                      <a:pt x="106" y="76"/>
                      <a:pt x="105" y="95"/>
                    </a:cubicBezTo>
                    <a:cubicBezTo>
                      <a:pt x="105" y="115"/>
                      <a:pt x="105" y="135"/>
                      <a:pt x="106" y="156"/>
                    </a:cubicBezTo>
                    <a:cubicBezTo>
                      <a:pt x="108" y="184"/>
                      <a:pt x="109" y="213"/>
                      <a:pt x="112" y="241"/>
                    </a:cubicBezTo>
                    <a:cubicBezTo>
                      <a:pt x="112" y="241"/>
                      <a:pt x="112" y="241"/>
                      <a:pt x="111" y="241"/>
                    </a:cubicBezTo>
                    <a:cubicBezTo>
                      <a:pt x="95" y="241"/>
                      <a:pt x="79" y="242"/>
                      <a:pt x="63" y="241"/>
                    </a:cubicBezTo>
                    <a:cubicBezTo>
                      <a:pt x="47" y="239"/>
                      <a:pt x="32" y="237"/>
                      <a:pt x="16" y="238"/>
                    </a:cubicBezTo>
                    <a:cubicBezTo>
                      <a:pt x="19" y="222"/>
                      <a:pt x="17" y="205"/>
                      <a:pt x="17" y="189"/>
                    </a:cubicBezTo>
                    <a:cubicBezTo>
                      <a:pt x="16" y="168"/>
                      <a:pt x="16" y="146"/>
                      <a:pt x="15" y="125"/>
                    </a:cubicBezTo>
                    <a:cubicBezTo>
                      <a:pt x="14" y="104"/>
                      <a:pt x="14" y="83"/>
                      <a:pt x="13" y="63"/>
                    </a:cubicBezTo>
                    <a:cubicBezTo>
                      <a:pt x="13" y="54"/>
                      <a:pt x="13" y="46"/>
                      <a:pt x="13" y="37"/>
                    </a:cubicBezTo>
                    <a:cubicBezTo>
                      <a:pt x="13" y="30"/>
                      <a:pt x="14" y="22"/>
                      <a:pt x="10" y="16"/>
                    </a:cubicBezTo>
                    <a:cubicBezTo>
                      <a:pt x="9" y="15"/>
                      <a:pt x="7" y="15"/>
                      <a:pt x="7" y="16"/>
                    </a:cubicBezTo>
                    <a:cubicBezTo>
                      <a:pt x="0" y="27"/>
                      <a:pt x="4" y="47"/>
                      <a:pt x="5" y="59"/>
                    </a:cubicBezTo>
                    <a:cubicBezTo>
                      <a:pt x="5" y="79"/>
                      <a:pt x="6" y="100"/>
                      <a:pt x="7" y="120"/>
                    </a:cubicBezTo>
                    <a:cubicBezTo>
                      <a:pt x="8" y="142"/>
                      <a:pt x="9" y="163"/>
                      <a:pt x="10" y="185"/>
                    </a:cubicBezTo>
                    <a:cubicBezTo>
                      <a:pt x="10" y="202"/>
                      <a:pt x="9" y="222"/>
                      <a:pt x="12" y="239"/>
                    </a:cubicBezTo>
                    <a:cubicBezTo>
                      <a:pt x="8" y="241"/>
                      <a:pt x="9" y="248"/>
                      <a:pt x="14" y="2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3" name="Freeform 38"/>
              <p:cNvSpPr>
                <a:spLocks noEditPoints="1"/>
              </p:cNvSpPr>
              <p:nvPr/>
            </p:nvSpPr>
            <p:spPr bwMode="auto">
              <a:xfrm>
                <a:off x="3571" y="403"/>
                <a:ext cx="299" cy="167"/>
              </a:xfrm>
              <a:custGeom>
                <a:avLst/>
                <a:gdLst>
                  <a:gd name="T0" fmla="*/ 7 w 535"/>
                  <a:gd name="T1" fmla="*/ 292 h 298"/>
                  <a:gd name="T2" fmla="*/ 67 w 535"/>
                  <a:gd name="T3" fmla="*/ 293 h 298"/>
                  <a:gd name="T4" fmla="*/ 265 w 535"/>
                  <a:gd name="T5" fmla="*/ 295 h 298"/>
                  <a:gd name="T6" fmla="*/ 463 w 535"/>
                  <a:gd name="T7" fmla="*/ 291 h 298"/>
                  <a:gd name="T8" fmla="*/ 530 w 535"/>
                  <a:gd name="T9" fmla="*/ 294 h 298"/>
                  <a:gd name="T10" fmla="*/ 526 w 535"/>
                  <a:gd name="T11" fmla="*/ 284 h 298"/>
                  <a:gd name="T12" fmla="*/ 517 w 535"/>
                  <a:gd name="T13" fmla="*/ 258 h 298"/>
                  <a:gd name="T14" fmla="*/ 519 w 535"/>
                  <a:gd name="T15" fmla="*/ 253 h 298"/>
                  <a:gd name="T16" fmla="*/ 462 w 535"/>
                  <a:gd name="T17" fmla="*/ 251 h 298"/>
                  <a:gd name="T18" fmla="*/ 265 w 535"/>
                  <a:gd name="T19" fmla="*/ 251 h 298"/>
                  <a:gd name="T20" fmla="*/ 154 w 535"/>
                  <a:gd name="T21" fmla="*/ 245 h 298"/>
                  <a:gd name="T22" fmla="*/ 156 w 535"/>
                  <a:gd name="T23" fmla="*/ 243 h 298"/>
                  <a:gd name="T24" fmla="*/ 155 w 535"/>
                  <a:gd name="T25" fmla="*/ 35 h 298"/>
                  <a:gd name="T26" fmla="*/ 153 w 535"/>
                  <a:gd name="T27" fmla="*/ 10 h 298"/>
                  <a:gd name="T28" fmla="*/ 151 w 535"/>
                  <a:gd name="T29" fmla="*/ 12 h 298"/>
                  <a:gd name="T30" fmla="*/ 149 w 535"/>
                  <a:gd name="T31" fmla="*/ 14 h 298"/>
                  <a:gd name="T32" fmla="*/ 56 w 535"/>
                  <a:gd name="T33" fmla="*/ 17 h 298"/>
                  <a:gd name="T34" fmla="*/ 150 w 535"/>
                  <a:gd name="T35" fmla="*/ 19 h 298"/>
                  <a:gd name="T36" fmla="*/ 147 w 535"/>
                  <a:gd name="T37" fmla="*/ 95 h 298"/>
                  <a:gd name="T38" fmla="*/ 154 w 535"/>
                  <a:gd name="T39" fmla="*/ 241 h 298"/>
                  <a:gd name="T40" fmla="*/ 105 w 535"/>
                  <a:gd name="T41" fmla="*/ 241 h 298"/>
                  <a:gd name="T42" fmla="*/ 59 w 535"/>
                  <a:gd name="T43" fmla="*/ 189 h 298"/>
                  <a:gd name="T44" fmla="*/ 55 w 535"/>
                  <a:gd name="T45" fmla="*/ 63 h 298"/>
                  <a:gd name="T46" fmla="*/ 52 w 535"/>
                  <a:gd name="T47" fmla="*/ 16 h 298"/>
                  <a:gd name="T48" fmla="*/ 46 w 535"/>
                  <a:gd name="T49" fmla="*/ 59 h 298"/>
                  <a:gd name="T50" fmla="*/ 51 w 535"/>
                  <a:gd name="T51" fmla="*/ 185 h 298"/>
                  <a:gd name="T52" fmla="*/ 56 w 535"/>
                  <a:gd name="T53" fmla="*/ 247 h 298"/>
                  <a:gd name="T54" fmla="*/ 11 w 535"/>
                  <a:gd name="T55" fmla="*/ 253 h 298"/>
                  <a:gd name="T56" fmla="*/ 0 w 535"/>
                  <a:gd name="T57" fmla="*/ 277 h 298"/>
                  <a:gd name="T58" fmla="*/ 265 w 535"/>
                  <a:gd name="T59" fmla="*/ 260 h 298"/>
                  <a:gd name="T60" fmla="*/ 457 w 535"/>
                  <a:gd name="T61" fmla="*/ 260 h 298"/>
                  <a:gd name="T62" fmla="*/ 510 w 535"/>
                  <a:gd name="T63" fmla="*/ 260 h 298"/>
                  <a:gd name="T64" fmla="*/ 517 w 535"/>
                  <a:gd name="T65" fmla="*/ 282 h 298"/>
                  <a:gd name="T66" fmla="*/ 404 w 535"/>
                  <a:gd name="T67" fmla="*/ 282 h 298"/>
                  <a:gd name="T68" fmla="*/ 134 w 535"/>
                  <a:gd name="T69" fmla="*/ 279 h 298"/>
                  <a:gd name="T70" fmla="*/ 12 w 535"/>
                  <a:gd name="T71" fmla="*/ 286 h 298"/>
                  <a:gd name="T72" fmla="*/ 11 w 535"/>
                  <a:gd name="T73" fmla="*/ 277 h 298"/>
                  <a:gd name="T74" fmla="*/ 265 w 535"/>
                  <a:gd name="T75" fmla="*/ 26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5" h="298">
                    <a:moveTo>
                      <a:pt x="7" y="292"/>
                    </a:moveTo>
                    <a:cubicBezTo>
                      <a:pt x="7" y="292"/>
                      <a:pt x="7" y="292"/>
                      <a:pt x="7" y="292"/>
                    </a:cubicBezTo>
                    <a:cubicBezTo>
                      <a:pt x="7" y="292"/>
                      <a:pt x="7" y="292"/>
                      <a:pt x="8" y="292"/>
                    </a:cubicBezTo>
                    <a:cubicBezTo>
                      <a:pt x="27" y="295"/>
                      <a:pt x="48" y="293"/>
                      <a:pt x="67" y="293"/>
                    </a:cubicBezTo>
                    <a:cubicBezTo>
                      <a:pt x="90" y="292"/>
                      <a:pt x="112" y="292"/>
                      <a:pt x="134" y="292"/>
                    </a:cubicBezTo>
                    <a:cubicBezTo>
                      <a:pt x="178" y="292"/>
                      <a:pt x="221" y="293"/>
                      <a:pt x="265" y="295"/>
                    </a:cubicBezTo>
                    <a:cubicBezTo>
                      <a:pt x="308" y="298"/>
                      <a:pt x="351" y="296"/>
                      <a:pt x="395" y="294"/>
                    </a:cubicBezTo>
                    <a:cubicBezTo>
                      <a:pt x="417" y="293"/>
                      <a:pt x="440" y="292"/>
                      <a:pt x="463" y="291"/>
                    </a:cubicBezTo>
                    <a:cubicBezTo>
                      <a:pt x="474" y="291"/>
                      <a:pt x="485" y="292"/>
                      <a:pt x="496" y="292"/>
                    </a:cubicBezTo>
                    <a:cubicBezTo>
                      <a:pt x="507" y="293"/>
                      <a:pt x="519" y="295"/>
                      <a:pt x="530" y="294"/>
                    </a:cubicBezTo>
                    <a:cubicBezTo>
                      <a:pt x="534" y="294"/>
                      <a:pt x="535" y="288"/>
                      <a:pt x="531" y="286"/>
                    </a:cubicBezTo>
                    <a:cubicBezTo>
                      <a:pt x="529" y="285"/>
                      <a:pt x="528" y="285"/>
                      <a:pt x="526" y="284"/>
                    </a:cubicBezTo>
                    <a:cubicBezTo>
                      <a:pt x="527" y="281"/>
                      <a:pt x="524" y="275"/>
                      <a:pt x="522" y="272"/>
                    </a:cubicBezTo>
                    <a:cubicBezTo>
                      <a:pt x="520" y="268"/>
                      <a:pt x="519" y="263"/>
                      <a:pt x="517" y="258"/>
                    </a:cubicBezTo>
                    <a:cubicBezTo>
                      <a:pt x="518" y="258"/>
                      <a:pt x="518" y="258"/>
                      <a:pt x="519" y="258"/>
                    </a:cubicBezTo>
                    <a:cubicBezTo>
                      <a:pt x="521" y="257"/>
                      <a:pt x="521" y="254"/>
                      <a:pt x="519" y="253"/>
                    </a:cubicBezTo>
                    <a:cubicBezTo>
                      <a:pt x="511" y="249"/>
                      <a:pt x="502" y="251"/>
                      <a:pt x="493" y="251"/>
                    </a:cubicBezTo>
                    <a:cubicBezTo>
                      <a:pt x="483" y="251"/>
                      <a:pt x="472" y="251"/>
                      <a:pt x="462" y="251"/>
                    </a:cubicBezTo>
                    <a:cubicBezTo>
                      <a:pt x="440" y="251"/>
                      <a:pt x="418" y="251"/>
                      <a:pt x="396" y="251"/>
                    </a:cubicBezTo>
                    <a:cubicBezTo>
                      <a:pt x="353" y="251"/>
                      <a:pt x="309" y="251"/>
                      <a:pt x="265" y="251"/>
                    </a:cubicBezTo>
                    <a:cubicBezTo>
                      <a:pt x="220" y="251"/>
                      <a:pt x="175" y="250"/>
                      <a:pt x="130" y="250"/>
                    </a:cubicBezTo>
                    <a:cubicBezTo>
                      <a:pt x="138" y="249"/>
                      <a:pt x="146" y="248"/>
                      <a:pt x="154" y="245"/>
                    </a:cubicBezTo>
                    <a:cubicBezTo>
                      <a:pt x="154" y="244"/>
                      <a:pt x="154" y="244"/>
                      <a:pt x="155" y="244"/>
                    </a:cubicBezTo>
                    <a:cubicBezTo>
                      <a:pt x="155" y="245"/>
                      <a:pt x="156" y="244"/>
                      <a:pt x="156" y="243"/>
                    </a:cubicBezTo>
                    <a:cubicBezTo>
                      <a:pt x="158" y="192"/>
                      <a:pt x="151" y="142"/>
                      <a:pt x="153" y="92"/>
                    </a:cubicBezTo>
                    <a:cubicBezTo>
                      <a:pt x="153" y="73"/>
                      <a:pt x="154" y="54"/>
                      <a:pt x="155" y="35"/>
                    </a:cubicBezTo>
                    <a:cubicBezTo>
                      <a:pt x="155" y="29"/>
                      <a:pt x="155" y="23"/>
                      <a:pt x="155" y="17"/>
                    </a:cubicBezTo>
                    <a:cubicBezTo>
                      <a:pt x="155" y="13"/>
                      <a:pt x="154" y="11"/>
                      <a:pt x="153" y="10"/>
                    </a:cubicBezTo>
                    <a:cubicBezTo>
                      <a:pt x="153" y="9"/>
                      <a:pt x="152" y="10"/>
                      <a:pt x="151" y="11"/>
                    </a:cubicBezTo>
                    <a:cubicBezTo>
                      <a:pt x="151" y="12"/>
                      <a:pt x="151" y="12"/>
                      <a:pt x="151" y="12"/>
                    </a:cubicBezTo>
                    <a:cubicBezTo>
                      <a:pt x="151" y="13"/>
                      <a:pt x="150" y="14"/>
                      <a:pt x="150" y="15"/>
                    </a:cubicBezTo>
                    <a:cubicBezTo>
                      <a:pt x="150" y="15"/>
                      <a:pt x="150" y="15"/>
                      <a:pt x="149" y="14"/>
                    </a:cubicBezTo>
                    <a:cubicBezTo>
                      <a:pt x="121" y="0"/>
                      <a:pt x="87" y="6"/>
                      <a:pt x="56" y="6"/>
                    </a:cubicBezTo>
                    <a:cubicBezTo>
                      <a:pt x="49" y="6"/>
                      <a:pt x="49" y="17"/>
                      <a:pt x="56" y="17"/>
                    </a:cubicBezTo>
                    <a:cubicBezTo>
                      <a:pt x="86" y="17"/>
                      <a:pt x="117" y="11"/>
                      <a:pt x="147" y="20"/>
                    </a:cubicBezTo>
                    <a:cubicBezTo>
                      <a:pt x="148" y="21"/>
                      <a:pt x="149" y="20"/>
                      <a:pt x="150" y="19"/>
                    </a:cubicBezTo>
                    <a:cubicBezTo>
                      <a:pt x="150" y="25"/>
                      <a:pt x="150" y="32"/>
                      <a:pt x="149" y="38"/>
                    </a:cubicBezTo>
                    <a:cubicBezTo>
                      <a:pt x="148" y="57"/>
                      <a:pt x="147" y="76"/>
                      <a:pt x="147" y="95"/>
                    </a:cubicBezTo>
                    <a:cubicBezTo>
                      <a:pt x="146" y="115"/>
                      <a:pt x="147" y="135"/>
                      <a:pt x="148" y="156"/>
                    </a:cubicBezTo>
                    <a:cubicBezTo>
                      <a:pt x="150" y="184"/>
                      <a:pt x="151" y="213"/>
                      <a:pt x="154" y="241"/>
                    </a:cubicBezTo>
                    <a:cubicBezTo>
                      <a:pt x="154" y="241"/>
                      <a:pt x="154" y="241"/>
                      <a:pt x="153" y="241"/>
                    </a:cubicBezTo>
                    <a:cubicBezTo>
                      <a:pt x="137" y="241"/>
                      <a:pt x="121" y="242"/>
                      <a:pt x="105" y="241"/>
                    </a:cubicBezTo>
                    <a:cubicBezTo>
                      <a:pt x="89" y="239"/>
                      <a:pt x="74" y="237"/>
                      <a:pt x="58" y="238"/>
                    </a:cubicBezTo>
                    <a:cubicBezTo>
                      <a:pt x="60" y="222"/>
                      <a:pt x="59" y="205"/>
                      <a:pt x="59" y="189"/>
                    </a:cubicBezTo>
                    <a:cubicBezTo>
                      <a:pt x="58" y="168"/>
                      <a:pt x="57" y="146"/>
                      <a:pt x="57" y="125"/>
                    </a:cubicBezTo>
                    <a:cubicBezTo>
                      <a:pt x="56" y="104"/>
                      <a:pt x="56" y="83"/>
                      <a:pt x="55" y="63"/>
                    </a:cubicBezTo>
                    <a:cubicBezTo>
                      <a:pt x="55" y="54"/>
                      <a:pt x="55" y="46"/>
                      <a:pt x="55" y="37"/>
                    </a:cubicBezTo>
                    <a:cubicBezTo>
                      <a:pt x="55" y="30"/>
                      <a:pt x="56" y="22"/>
                      <a:pt x="52" y="16"/>
                    </a:cubicBezTo>
                    <a:cubicBezTo>
                      <a:pt x="51" y="15"/>
                      <a:pt x="49" y="15"/>
                      <a:pt x="48" y="16"/>
                    </a:cubicBezTo>
                    <a:cubicBezTo>
                      <a:pt x="41" y="27"/>
                      <a:pt x="46" y="47"/>
                      <a:pt x="46" y="59"/>
                    </a:cubicBezTo>
                    <a:cubicBezTo>
                      <a:pt x="47" y="79"/>
                      <a:pt x="48" y="100"/>
                      <a:pt x="49" y="120"/>
                    </a:cubicBezTo>
                    <a:cubicBezTo>
                      <a:pt x="50" y="142"/>
                      <a:pt x="51" y="163"/>
                      <a:pt x="51" y="185"/>
                    </a:cubicBezTo>
                    <a:cubicBezTo>
                      <a:pt x="52" y="202"/>
                      <a:pt x="51" y="222"/>
                      <a:pt x="54" y="239"/>
                    </a:cubicBezTo>
                    <a:cubicBezTo>
                      <a:pt x="50" y="241"/>
                      <a:pt x="51" y="248"/>
                      <a:pt x="56" y="247"/>
                    </a:cubicBezTo>
                    <a:cubicBezTo>
                      <a:pt x="73" y="246"/>
                      <a:pt x="92" y="249"/>
                      <a:pt x="110" y="250"/>
                    </a:cubicBezTo>
                    <a:cubicBezTo>
                      <a:pt x="77" y="250"/>
                      <a:pt x="44" y="251"/>
                      <a:pt x="11" y="253"/>
                    </a:cubicBezTo>
                    <a:cubicBezTo>
                      <a:pt x="10" y="250"/>
                      <a:pt x="5" y="250"/>
                      <a:pt x="4" y="254"/>
                    </a:cubicBezTo>
                    <a:cubicBezTo>
                      <a:pt x="1" y="261"/>
                      <a:pt x="0" y="269"/>
                      <a:pt x="0" y="277"/>
                    </a:cubicBezTo>
                    <a:cubicBezTo>
                      <a:pt x="0" y="283"/>
                      <a:pt x="0" y="289"/>
                      <a:pt x="7" y="292"/>
                    </a:cubicBezTo>
                    <a:close/>
                    <a:moveTo>
                      <a:pt x="265" y="260"/>
                    </a:moveTo>
                    <a:cubicBezTo>
                      <a:pt x="307" y="260"/>
                      <a:pt x="349" y="260"/>
                      <a:pt x="391" y="260"/>
                    </a:cubicBezTo>
                    <a:cubicBezTo>
                      <a:pt x="413" y="260"/>
                      <a:pt x="435" y="260"/>
                      <a:pt x="457" y="260"/>
                    </a:cubicBezTo>
                    <a:cubicBezTo>
                      <a:pt x="467" y="260"/>
                      <a:pt x="477" y="260"/>
                      <a:pt x="488" y="260"/>
                    </a:cubicBezTo>
                    <a:cubicBezTo>
                      <a:pt x="495" y="260"/>
                      <a:pt x="502" y="261"/>
                      <a:pt x="510" y="260"/>
                    </a:cubicBezTo>
                    <a:cubicBezTo>
                      <a:pt x="510" y="266"/>
                      <a:pt x="511" y="272"/>
                      <a:pt x="514" y="277"/>
                    </a:cubicBezTo>
                    <a:cubicBezTo>
                      <a:pt x="515" y="279"/>
                      <a:pt x="516" y="281"/>
                      <a:pt x="517" y="282"/>
                    </a:cubicBezTo>
                    <a:cubicBezTo>
                      <a:pt x="502" y="280"/>
                      <a:pt x="486" y="281"/>
                      <a:pt x="472" y="280"/>
                    </a:cubicBezTo>
                    <a:cubicBezTo>
                      <a:pt x="450" y="280"/>
                      <a:pt x="427" y="281"/>
                      <a:pt x="404" y="282"/>
                    </a:cubicBezTo>
                    <a:cubicBezTo>
                      <a:pt x="359" y="284"/>
                      <a:pt x="315" y="286"/>
                      <a:pt x="270" y="283"/>
                    </a:cubicBezTo>
                    <a:cubicBezTo>
                      <a:pt x="225" y="280"/>
                      <a:pt x="179" y="279"/>
                      <a:pt x="134" y="279"/>
                    </a:cubicBezTo>
                    <a:cubicBezTo>
                      <a:pt x="112" y="279"/>
                      <a:pt x="90" y="280"/>
                      <a:pt x="67" y="281"/>
                    </a:cubicBezTo>
                    <a:cubicBezTo>
                      <a:pt x="49" y="282"/>
                      <a:pt x="30" y="282"/>
                      <a:pt x="12" y="286"/>
                    </a:cubicBezTo>
                    <a:cubicBezTo>
                      <a:pt x="12" y="286"/>
                      <a:pt x="12" y="286"/>
                      <a:pt x="12" y="285"/>
                    </a:cubicBezTo>
                    <a:cubicBezTo>
                      <a:pt x="12" y="282"/>
                      <a:pt x="11" y="279"/>
                      <a:pt x="11" y="277"/>
                    </a:cubicBezTo>
                    <a:cubicBezTo>
                      <a:pt x="11" y="270"/>
                      <a:pt x="11" y="264"/>
                      <a:pt x="12" y="257"/>
                    </a:cubicBezTo>
                    <a:cubicBezTo>
                      <a:pt x="96" y="263"/>
                      <a:pt x="181" y="260"/>
                      <a:pt x="265"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4" name="Freeform 39"/>
              <p:cNvSpPr>
                <a:spLocks noEditPoints="1"/>
              </p:cNvSpPr>
              <p:nvPr/>
            </p:nvSpPr>
            <p:spPr bwMode="auto">
              <a:xfrm>
                <a:off x="3547" y="566"/>
                <a:ext cx="357" cy="44"/>
              </a:xfrm>
              <a:custGeom>
                <a:avLst/>
                <a:gdLst>
                  <a:gd name="T0" fmla="*/ 636 w 638"/>
                  <a:gd name="T1" fmla="*/ 44 h 78"/>
                  <a:gd name="T2" fmla="*/ 627 w 638"/>
                  <a:gd name="T3" fmla="*/ 22 h 78"/>
                  <a:gd name="T4" fmla="*/ 620 w 638"/>
                  <a:gd name="T5" fmla="*/ 4 h 78"/>
                  <a:gd name="T6" fmla="*/ 617 w 638"/>
                  <a:gd name="T7" fmla="*/ 4 h 78"/>
                  <a:gd name="T8" fmla="*/ 617 w 638"/>
                  <a:gd name="T9" fmla="*/ 5 h 78"/>
                  <a:gd name="T10" fmla="*/ 613 w 638"/>
                  <a:gd name="T11" fmla="*/ 4 h 78"/>
                  <a:gd name="T12" fmla="*/ 294 w 638"/>
                  <a:gd name="T13" fmla="*/ 15 h 78"/>
                  <a:gd name="T14" fmla="*/ 131 w 638"/>
                  <a:gd name="T15" fmla="*/ 10 h 78"/>
                  <a:gd name="T16" fmla="*/ 63 w 638"/>
                  <a:gd name="T17" fmla="*/ 4 h 78"/>
                  <a:gd name="T18" fmla="*/ 12 w 638"/>
                  <a:gd name="T19" fmla="*/ 13 h 78"/>
                  <a:gd name="T20" fmla="*/ 13 w 638"/>
                  <a:gd name="T21" fmla="*/ 11 h 78"/>
                  <a:gd name="T22" fmla="*/ 9 w 638"/>
                  <a:gd name="T23" fmla="*/ 9 h 78"/>
                  <a:gd name="T24" fmla="*/ 0 w 638"/>
                  <a:gd name="T25" fmla="*/ 48 h 78"/>
                  <a:gd name="T26" fmla="*/ 3 w 638"/>
                  <a:gd name="T27" fmla="*/ 53 h 78"/>
                  <a:gd name="T28" fmla="*/ 141 w 638"/>
                  <a:gd name="T29" fmla="*/ 56 h 78"/>
                  <a:gd name="T30" fmla="*/ 220 w 638"/>
                  <a:gd name="T31" fmla="*/ 60 h 78"/>
                  <a:gd name="T32" fmla="*/ 312 w 638"/>
                  <a:gd name="T33" fmla="*/ 63 h 78"/>
                  <a:gd name="T34" fmla="*/ 629 w 638"/>
                  <a:gd name="T35" fmla="*/ 51 h 78"/>
                  <a:gd name="T36" fmla="*/ 636 w 638"/>
                  <a:gd name="T37" fmla="*/ 44 h 78"/>
                  <a:gd name="T38" fmla="*/ 312 w 638"/>
                  <a:gd name="T39" fmla="*/ 51 h 78"/>
                  <a:gd name="T40" fmla="*/ 149 w 638"/>
                  <a:gd name="T41" fmla="*/ 45 h 78"/>
                  <a:gd name="T42" fmla="*/ 10 w 638"/>
                  <a:gd name="T43" fmla="*/ 44 h 78"/>
                  <a:gd name="T44" fmla="*/ 12 w 638"/>
                  <a:gd name="T45" fmla="*/ 18 h 78"/>
                  <a:gd name="T46" fmla="*/ 141 w 638"/>
                  <a:gd name="T47" fmla="*/ 24 h 78"/>
                  <a:gd name="T48" fmla="*/ 298 w 638"/>
                  <a:gd name="T49" fmla="*/ 29 h 78"/>
                  <a:gd name="T50" fmla="*/ 613 w 638"/>
                  <a:gd name="T51" fmla="*/ 17 h 78"/>
                  <a:gd name="T52" fmla="*/ 614 w 638"/>
                  <a:gd name="T53" fmla="*/ 17 h 78"/>
                  <a:gd name="T54" fmla="*/ 615 w 638"/>
                  <a:gd name="T55" fmla="*/ 21 h 78"/>
                  <a:gd name="T56" fmla="*/ 622 w 638"/>
                  <a:gd name="T57" fmla="*/ 42 h 78"/>
                  <a:gd name="T58" fmla="*/ 312 w 638"/>
                  <a:gd name="T59"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8" h="78">
                    <a:moveTo>
                      <a:pt x="636" y="44"/>
                    </a:moveTo>
                    <a:cubicBezTo>
                      <a:pt x="633" y="37"/>
                      <a:pt x="630" y="29"/>
                      <a:pt x="627" y="22"/>
                    </a:cubicBezTo>
                    <a:cubicBezTo>
                      <a:pt x="625" y="16"/>
                      <a:pt x="622" y="11"/>
                      <a:pt x="620" y="4"/>
                    </a:cubicBezTo>
                    <a:cubicBezTo>
                      <a:pt x="620" y="2"/>
                      <a:pt x="617" y="2"/>
                      <a:pt x="617" y="4"/>
                    </a:cubicBezTo>
                    <a:cubicBezTo>
                      <a:pt x="617" y="4"/>
                      <a:pt x="617" y="5"/>
                      <a:pt x="617" y="5"/>
                    </a:cubicBezTo>
                    <a:cubicBezTo>
                      <a:pt x="616" y="4"/>
                      <a:pt x="614" y="4"/>
                      <a:pt x="613" y="4"/>
                    </a:cubicBezTo>
                    <a:cubicBezTo>
                      <a:pt x="506" y="0"/>
                      <a:pt x="400" y="20"/>
                      <a:pt x="294" y="15"/>
                    </a:cubicBezTo>
                    <a:cubicBezTo>
                      <a:pt x="239" y="13"/>
                      <a:pt x="185" y="12"/>
                      <a:pt x="131" y="10"/>
                    </a:cubicBezTo>
                    <a:cubicBezTo>
                      <a:pt x="108" y="9"/>
                      <a:pt x="86" y="6"/>
                      <a:pt x="63" y="4"/>
                    </a:cubicBezTo>
                    <a:cubicBezTo>
                      <a:pt x="46" y="3"/>
                      <a:pt x="27" y="3"/>
                      <a:pt x="12" y="13"/>
                    </a:cubicBezTo>
                    <a:cubicBezTo>
                      <a:pt x="12" y="12"/>
                      <a:pt x="12" y="12"/>
                      <a:pt x="13" y="11"/>
                    </a:cubicBezTo>
                    <a:cubicBezTo>
                      <a:pt x="13" y="9"/>
                      <a:pt x="10" y="8"/>
                      <a:pt x="9" y="9"/>
                    </a:cubicBezTo>
                    <a:cubicBezTo>
                      <a:pt x="0" y="21"/>
                      <a:pt x="0" y="35"/>
                      <a:pt x="0" y="48"/>
                    </a:cubicBezTo>
                    <a:cubicBezTo>
                      <a:pt x="0" y="50"/>
                      <a:pt x="1" y="52"/>
                      <a:pt x="3" y="53"/>
                    </a:cubicBezTo>
                    <a:cubicBezTo>
                      <a:pt x="47" y="66"/>
                      <a:pt x="96" y="57"/>
                      <a:pt x="141" y="56"/>
                    </a:cubicBezTo>
                    <a:cubicBezTo>
                      <a:pt x="167" y="56"/>
                      <a:pt x="194" y="59"/>
                      <a:pt x="220" y="60"/>
                    </a:cubicBezTo>
                    <a:cubicBezTo>
                      <a:pt x="251" y="62"/>
                      <a:pt x="282" y="63"/>
                      <a:pt x="312" y="63"/>
                    </a:cubicBezTo>
                    <a:cubicBezTo>
                      <a:pt x="417" y="63"/>
                      <a:pt x="526" y="78"/>
                      <a:pt x="629" y="51"/>
                    </a:cubicBezTo>
                    <a:cubicBezTo>
                      <a:pt x="633" y="51"/>
                      <a:pt x="638" y="48"/>
                      <a:pt x="636" y="44"/>
                    </a:cubicBezTo>
                    <a:close/>
                    <a:moveTo>
                      <a:pt x="312" y="51"/>
                    </a:moveTo>
                    <a:cubicBezTo>
                      <a:pt x="258" y="51"/>
                      <a:pt x="203" y="45"/>
                      <a:pt x="149" y="45"/>
                    </a:cubicBezTo>
                    <a:cubicBezTo>
                      <a:pt x="103" y="44"/>
                      <a:pt x="56" y="52"/>
                      <a:pt x="10" y="44"/>
                    </a:cubicBezTo>
                    <a:cubicBezTo>
                      <a:pt x="10" y="35"/>
                      <a:pt x="10" y="26"/>
                      <a:pt x="12" y="18"/>
                    </a:cubicBezTo>
                    <a:cubicBezTo>
                      <a:pt x="55" y="10"/>
                      <a:pt x="98" y="23"/>
                      <a:pt x="141" y="24"/>
                    </a:cubicBezTo>
                    <a:cubicBezTo>
                      <a:pt x="193" y="26"/>
                      <a:pt x="246" y="27"/>
                      <a:pt x="298" y="29"/>
                    </a:cubicBezTo>
                    <a:cubicBezTo>
                      <a:pt x="403" y="34"/>
                      <a:pt x="508" y="16"/>
                      <a:pt x="613" y="17"/>
                    </a:cubicBezTo>
                    <a:cubicBezTo>
                      <a:pt x="613" y="17"/>
                      <a:pt x="614" y="17"/>
                      <a:pt x="614" y="17"/>
                    </a:cubicBezTo>
                    <a:cubicBezTo>
                      <a:pt x="614" y="18"/>
                      <a:pt x="615" y="20"/>
                      <a:pt x="615" y="21"/>
                    </a:cubicBezTo>
                    <a:cubicBezTo>
                      <a:pt x="619" y="27"/>
                      <a:pt x="620" y="35"/>
                      <a:pt x="622" y="42"/>
                    </a:cubicBezTo>
                    <a:cubicBezTo>
                      <a:pt x="521" y="66"/>
                      <a:pt x="415" y="51"/>
                      <a:pt x="31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5" name="Freeform 40"/>
              <p:cNvSpPr/>
              <p:nvPr/>
            </p:nvSpPr>
            <p:spPr bwMode="auto">
              <a:xfrm>
                <a:off x="3612" y="416"/>
                <a:ext cx="25" cy="25"/>
              </a:xfrm>
              <a:custGeom>
                <a:avLst/>
                <a:gdLst>
                  <a:gd name="T0" fmla="*/ 43 w 45"/>
                  <a:gd name="T1" fmla="*/ 1 h 44"/>
                  <a:gd name="T2" fmla="*/ 2 w 45"/>
                  <a:gd name="T3" fmla="*/ 40 h 44"/>
                  <a:gd name="T4" fmla="*/ 5 w 45"/>
                  <a:gd name="T5" fmla="*/ 43 h 44"/>
                  <a:gd name="T6" fmla="*/ 45 w 45"/>
                  <a:gd name="T7" fmla="*/ 2 h 44"/>
                  <a:gd name="T8" fmla="*/ 43 w 45"/>
                  <a:gd name="T9" fmla="*/ 1 h 44"/>
                </a:gdLst>
                <a:ahLst/>
                <a:cxnLst>
                  <a:cxn ang="0">
                    <a:pos x="T0" y="T1"/>
                  </a:cxn>
                  <a:cxn ang="0">
                    <a:pos x="T2" y="T3"/>
                  </a:cxn>
                  <a:cxn ang="0">
                    <a:pos x="T4" y="T5"/>
                  </a:cxn>
                  <a:cxn ang="0">
                    <a:pos x="T6" y="T7"/>
                  </a:cxn>
                  <a:cxn ang="0">
                    <a:pos x="T8" y="T9"/>
                  </a:cxn>
                </a:cxnLst>
                <a:rect l="0" t="0" r="r" b="b"/>
                <a:pathLst>
                  <a:path w="45" h="44">
                    <a:moveTo>
                      <a:pt x="43" y="1"/>
                    </a:moveTo>
                    <a:cubicBezTo>
                      <a:pt x="32" y="17"/>
                      <a:pt x="17" y="28"/>
                      <a:pt x="2" y="40"/>
                    </a:cubicBezTo>
                    <a:cubicBezTo>
                      <a:pt x="0" y="42"/>
                      <a:pt x="3" y="44"/>
                      <a:pt x="5" y="43"/>
                    </a:cubicBezTo>
                    <a:cubicBezTo>
                      <a:pt x="20" y="31"/>
                      <a:pt x="35" y="18"/>
                      <a:pt x="45" y="2"/>
                    </a:cubicBezTo>
                    <a:cubicBezTo>
                      <a:pt x="45" y="1"/>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6" name="Freeform 41"/>
              <p:cNvSpPr/>
              <p:nvPr/>
            </p:nvSpPr>
            <p:spPr bwMode="auto">
              <a:xfrm>
                <a:off x="3620" y="430"/>
                <a:ext cx="23" cy="26"/>
              </a:xfrm>
              <a:custGeom>
                <a:avLst/>
                <a:gdLst>
                  <a:gd name="T0" fmla="*/ 41 w 42"/>
                  <a:gd name="T1" fmla="*/ 0 h 48"/>
                  <a:gd name="T2" fmla="*/ 0 w 42"/>
                  <a:gd name="T3" fmla="*/ 46 h 48"/>
                  <a:gd name="T4" fmla="*/ 2 w 42"/>
                  <a:gd name="T5" fmla="*/ 47 h 48"/>
                  <a:gd name="T6" fmla="*/ 41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8" y="16"/>
                      <a:pt x="13" y="30"/>
                      <a:pt x="0" y="46"/>
                    </a:cubicBezTo>
                    <a:cubicBezTo>
                      <a:pt x="0" y="47"/>
                      <a:pt x="1" y="48"/>
                      <a:pt x="2" y="47"/>
                    </a:cubicBezTo>
                    <a:cubicBezTo>
                      <a:pt x="15" y="32"/>
                      <a:pt x="29" y="16"/>
                      <a:pt x="41"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7" name="Freeform 42"/>
              <p:cNvSpPr/>
              <p:nvPr/>
            </p:nvSpPr>
            <p:spPr bwMode="auto">
              <a:xfrm>
                <a:off x="3616" y="450"/>
                <a:ext cx="24" cy="29"/>
              </a:xfrm>
              <a:custGeom>
                <a:avLst/>
                <a:gdLst>
                  <a:gd name="T0" fmla="*/ 41 w 42"/>
                  <a:gd name="T1" fmla="*/ 0 h 51"/>
                  <a:gd name="T2" fmla="*/ 1 w 42"/>
                  <a:gd name="T3" fmla="*/ 50 h 51"/>
                  <a:gd name="T4" fmla="*/ 2 w 42"/>
                  <a:gd name="T5" fmla="*/ 50 h 51"/>
                  <a:gd name="T6" fmla="*/ 21 w 42"/>
                  <a:gd name="T7" fmla="*/ 23 h 51"/>
                  <a:gd name="T8" fmla="*/ 42 w 42"/>
                  <a:gd name="T9" fmla="*/ 1 h 51"/>
                  <a:gd name="T10" fmla="*/ 41 w 42"/>
                  <a:gd name="T11" fmla="*/ 0 h 51"/>
                </a:gdLst>
                <a:ahLst/>
                <a:cxnLst>
                  <a:cxn ang="0">
                    <a:pos x="T0" y="T1"/>
                  </a:cxn>
                  <a:cxn ang="0">
                    <a:pos x="T2" y="T3"/>
                  </a:cxn>
                  <a:cxn ang="0">
                    <a:pos x="T4" y="T5"/>
                  </a:cxn>
                  <a:cxn ang="0">
                    <a:pos x="T6" y="T7"/>
                  </a:cxn>
                  <a:cxn ang="0">
                    <a:pos x="T8" y="T9"/>
                  </a:cxn>
                  <a:cxn ang="0">
                    <a:pos x="T10" y="T11"/>
                  </a:cxn>
                </a:cxnLst>
                <a:rect l="0" t="0" r="r" b="b"/>
                <a:pathLst>
                  <a:path w="42" h="51">
                    <a:moveTo>
                      <a:pt x="41" y="0"/>
                    </a:moveTo>
                    <a:cubicBezTo>
                      <a:pt x="27" y="14"/>
                      <a:pt x="6" y="30"/>
                      <a:pt x="1" y="50"/>
                    </a:cubicBezTo>
                    <a:cubicBezTo>
                      <a:pt x="0" y="51"/>
                      <a:pt x="1" y="51"/>
                      <a:pt x="2" y="50"/>
                    </a:cubicBezTo>
                    <a:cubicBezTo>
                      <a:pt x="8" y="41"/>
                      <a:pt x="13" y="31"/>
                      <a:pt x="21" y="23"/>
                    </a:cubicBezTo>
                    <a:cubicBezTo>
                      <a:pt x="28" y="15"/>
                      <a:pt x="35" y="8"/>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8" name="Freeform 43"/>
              <p:cNvSpPr/>
              <p:nvPr/>
            </p:nvSpPr>
            <p:spPr bwMode="auto">
              <a:xfrm>
                <a:off x="3616" y="471"/>
                <a:ext cx="21" cy="24"/>
              </a:xfrm>
              <a:custGeom>
                <a:avLst/>
                <a:gdLst>
                  <a:gd name="T0" fmla="*/ 2 w 37"/>
                  <a:gd name="T1" fmla="*/ 42 h 43"/>
                  <a:gd name="T2" fmla="*/ 21 w 37"/>
                  <a:gd name="T3" fmla="*/ 20 h 43"/>
                  <a:gd name="T4" fmla="*/ 36 w 37"/>
                  <a:gd name="T5" fmla="*/ 2 h 43"/>
                  <a:gd name="T6" fmla="*/ 35 w 37"/>
                  <a:gd name="T7" fmla="*/ 1 h 43"/>
                  <a:gd name="T8" fmla="*/ 18 w 37"/>
                  <a:gd name="T9" fmla="*/ 21 h 43"/>
                  <a:gd name="T10" fmla="*/ 1 w 37"/>
                  <a:gd name="T11" fmla="*/ 41 h 43"/>
                  <a:gd name="T12" fmla="*/ 2 w 37"/>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37" h="43">
                    <a:moveTo>
                      <a:pt x="2" y="42"/>
                    </a:moveTo>
                    <a:cubicBezTo>
                      <a:pt x="9" y="36"/>
                      <a:pt x="15" y="28"/>
                      <a:pt x="21" y="20"/>
                    </a:cubicBezTo>
                    <a:cubicBezTo>
                      <a:pt x="26" y="14"/>
                      <a:pt x="32" y="8"/>
                      <a:pt x="36" y="2"/>
                    </a:cubicBezTo>
                    <a:cubicBezTo>
                      <a:pt x="37" y="1"/>
                      <a:pt x="36" y="0"/>
                      <a:pt x="35" y="1"/>
                    </a:cubicBezTo>
                    <a:cubicBezTo>
                      <a:pt x="30" y="8"/>
                      <a:pt x="24" y="14"/>
                      <a:pt x="18" y="21"/>
                    </a:cubicBezTo>
                    <a:cubicBezTo>
                      <a:pt x="12" y="27"/>
                      <a:pt x="5" y="34"/>
                      <a:pt x="1" y="41"/>
                    </a:cubicBezTo>
                    <a:cubicBezTo>
                      <a:pt x="0" y="42"/>
                      <a:pt x="1" y="43"/>
                      <a:pt x="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9" name="Freeform 44"/>
              <p:cNvSpPr/>
              <p:nvPr/>
            </p:nvSpPr>
            <p:spPr bwMode="auto">
              <a:xfrm>
                <a:off x="3616" y="488"/>
                <a:ext cx="24" cy="27"/>
              </a:xfrm>
              <a:custGeom>
                <a:avLst/>
                <a:gdLst>
                  <a:gd name="T0" fmla="*/ 41 w 42"/>
                  <a:gd name="T1" fmla="*/ 0 h 48"/>
                  <a:gd name="T2" fmla="*/ 0 w 42"/>
                  <a:gd name="T3" fmla="*/ 46 h 48"/>
                  <a:gd name="T4" fmla="*/ 2 w 42"/>
                  <a:gd name="T5" fmla="*/ 47 h 48"/>
                  <a:gd name="T6" fmla="*/ 42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6" y="12"/>
                      <a:pt x="5" y="25"/>
                      <a:pt x="0" y="46"/>
                    </a:cubicBezTo>
                    <a:cubicBezTo>
                      <a:pt x="0" y="47"/>
                      <a:pt x="2" y="48"/>
                      <a:pt x="2" y="47"/>
                    </a:cubicBezTo>
                    <a:cubicBezTo>
                      <a:pt x="11" y="27"/>
                      <a:pt x="25" y="14"/>
                      <a:pt x="42"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0" name="Freeform 45"/>
              <p:cNvSpPr/>
              <p:nvPr/>
            </p:nvSpPr>
            <p:spPr bwMode="auto">
              <a:xfrm>
                <a:off x="3620" y="513"/>
                <a:ext cx="12" cy="11"/>
              </a:xfrm>
              <a:custGeom>
                <a:avLst/>
                <a:gdLst>
                  <a:gd name="T0" fmla="*/ 21 w 22"/>
                  <a:gd name="T1" fmla="*/ 2 h 20"/>
                  <a:gd name="T2" fmla="*/ 21 w 22"/>
                  <a:gd name="T3" fmla="*/ 1 h 20"/>
                  <a:gd name="T4" fmla="*/ 1 w 22"/>
                  <a:gd name="T5" fmla="*/ 18 h 20"/>
                  <a:gd name="T6" fmla="*/ 2 w 22"/>
                  <a:gd name="T7" fmla="*/ 19 h 20"/>
                  <a:gd name="T8" fmla="*/ 21 w 22"/>
                  <a:gd name="T9" fmla="*/ 2 h 20"/>
                </a:gdLst>
                <a:ahLst/>
                <a:cxnLst>
                  <a:cxn ang="0">
                    <a:pos x="T0" y="T1"/>
                  </a:cxn>
                  <a:cxn ang="0">
                    <a:pos x="T2" y="T3"/>
                  </a:cxn>
                  <a:cxn ang="0">
                    <a:pos x="T4" y="T5"/>
                  </a:cxn>
                  <a:cxn ang="0">
                    <a:pos x="T6" y="T7"/>
                  </a:cxn>
                  <a:cxn ang="0">
                    <a:pos x="T8" y="T9"/>
                  </a:cxn>
                </a:cxnLst>
                <a:rect l="0" t="0" r="r" b="b"/>
                <a:pathLst>
                  <a:path w="22" h="20">
                    <a:moveTo>
                      <a:pt x="21" y="2"/>
                    </a:moveTo>
                    <a:cubicBezTo>
                      <a:pt x="22" y="2"/>
                      <a:pt x="22" y="0"/>
                      <a:pt x="21" y="1"/>
                    </a:cubicBezTo>
                    <a:cubicBezTo>
                      <a:pt x="12" y="4"/>
                      <a:pt x="7" y="12"/>
                      <a:pt x="1" y="18"/>
                    </a:cubicBezTo>
                    <a:cubicBezTo>
                      <a:pt x="0" y="19"/>
                      <a:pt x="1" y="20"/>
                      <a:pt x="2" y="19"/>
                    </a:cubicBezTo>
                    <a:cubicBezTo>
                      <a:pt x="8" y="13"/>
                      <a:pt x="13" y="5"/>
                      <a:pt x="2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1" name="Freeform 46"/>
              <p:cNvSpPr/>
              <p:nvPr/>
            </p:nvSpPr>
            <p:spPr bwMode="auto">
              <a:xfrm>
                <a:off x="3624" y="524"/>
                <a:ext cx="12" cy="7"/>
              </a:xfrm>
              <a:custGeom>
                <a:avLst/>
                <a:gdLst>
                  <a:gd name="T0" fmla="*/ 2 w 22"/>
                  <a:gd name="T1" fmla="*/ 12 h 13"/>
                  <a:gd name="T2" fmla="*/ 22 w 22"/>
                  <a:gd name="T3" fmla="*/ 0 h 13"/>
                  <a:gd name="T4" fmla="*/ 22 w 22"/>
                  <a:gd name="T5" fmla="*/ 0 h 13"/>
                  <a:gd name="T6" fmla="*/ 1 w 22"/>
                  <a:gd name="T7" fmla="*/ 11 h 13"/>
                  <a:gd name="T8" fmla="*/ 2 w 22"/>
                  <a:gd name="T9" fmla="*/ 12 h 13"/>
                </a:gdLst>
                <a:ahLst/>
                <a:cxnLst>
                  <a:cxn ang="0">
                    <a:pos x="T0" y="T1"/>
                  </a:cxn>
                  <a:cxn ang="0">
                    <a:pos x="T2" y="T3"/>
                  </a:cxn>
                  <a:cxn ang="0">
                    <a:pos x="T4" y="T5"/>
                  </a:cxn>
                  <a:cxn ang="0">
                    <a:pos x="T6" y="T7"/>
                  </a:cxn>
                  <a:cxn ang="0">
                    <a:pos x="T8" y="T9"/>
                  </a:cxn>
                </a:cxnLst>
                <a:rect l="0" t="0" r="r" b="b"/>
                <a:pathLst>
                  <a:path w="22" h="13">
                    <a:moveTo>
                      <a:pt x="2" y="12"/>
                    </a:moveTo>
                    <a:cubicBezTo>
                      <a:pt x="8" y="6"/>
                      <a:pt x="14" y="3"/>
                      <a:pt x="22" y="0"/>
                    </a:cubicBezTo>
                    <a:cubicBezTo>
                      <a:pt x="22" y="0"/>
                      <a:pt x="22" y="0"/>
                      <a:pt x="22" y="0"/>
                    </a:cubicBezTo>
                    <a:cubicBezTo>
                      <a:pt x="14" y="2"/>
                      <a:pt x="7" y="5"/>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2" name="Freeform 47"/>
              <p:cNvSpPr/>
              <p:nvPr/>
            </p:nvSpPr>
            <p:spPr bwMode="auto">
              <a:xfrm>
                <a:off x="3705" y="420"/>
                <a:ext cx="25" cy="14"/>
              </a:xfrm>
              <a:custGeom>
                <a:avLst/>
                <a:gdLst>
                  <a:gd name="T0" fmla="*/ 44 w 45"/>
                  <a:gd name="T1" fmla="*/ 1 h 25"/>
                  <a:gd name="T2" fmla="*/ 1 w 45"/>
                  <a:gd name="T3" fmla="*/ 23 h 25"/>
                  <a:gd name="T4" fmla="*/ 1 w 45"/>
                  <a:gd name="T5" fmla="*/ 25 h 25"/>
                  <a:gd name="T6" fmla="*/ 44 w 45"/>
                  <a:gd name="T7" fmla="*/ 1 h 25"/>
                  <a:gd name="T8" fmla="*/ 44 w 45"/>
                  <a:gd name="T9" fmla="*/ 1 h 25"/>
                </a:gdLst>
                <a:ahLst/>
                <a:cxnLst>
                  <a:cxn ang="0">
                    <a:pos x="T0" y="T1"/>
                  </a:cxn>
                  <a:cxn ang="0">
                    <a:pos x="T2" y="T3"/>
                  </a:cxn>
                  <a:cxn ang="0">
                    <a:pos x="T4" y="T5"/>
                  </a:cxn>
                  <a:cxn ang="0">
                    <a:pos x="T6" y="T7"/>
                  </a:cxn>
                  <a:cxn ang="0">
                    <a:pos x="T8" y="T9"/>
                  </a:cxn>
                </a:cxnLst>
                <a:rect l="0" t="0" r="r" b="b"/>
                <a:pathLst>
                  <a:path w="45" h="25">
                    <a:moveTo>
                      <a:pt x="44" y="1"/>
                    </a:moveTo>
                    <a:cubicBezTo>
                      <a:pt x="29" y="7"/>
                      <a:pt x="15" y="16"/>
                      <a:pt x="1" y="23"/>
                    </a:cubicBezTo>
                    <a:cubicBezTo>
                      <a:pt x="0" y="24"/>
                      <a:pt x="0" y="25"/>
                      <a:pt x="1" y="25"/>
                    </a:cubicBezTo>
                    <a:cubicBezTo>
                      <a:pt x="17" y="19"/>
                      <a:pt x="29" y="8"/>
                      <a:pt x="44" y="1"/>
                    </a:cubicBezTo>
                    <a:cubicBezTo>
                      <a:pt x="45" y="1"/>
                      <a:pt x="44" y="0"/>
                      <a:pt x="4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3" name="Freeform 48"/>
              <p:cNvSpPr/>
              <p:nvPr/>
            </p:nvSpPr>
            <p:spPr bwMode="auto">
              <a:xfrm>
                <a:off x="3706" y="432"/>
                <a:ext cx="26" cy="18"/>
              </a:xfrm>
              <a:custGeom>
                <a:avLst/>
                <a:gdLst>
                  <a:gd name="T0" fmla="*/ 43 w 46"/>
                  <a:gd name="T1" fmla="*/ 1 h 32"/>
                  <a:gd name="T2" fmla="*/ 0 w 46"/>
                  <a:gd name="T3" fmla="*/ 31 h 32"/>
                  <a:gd name="T4" fmla="*/ 1 w 46"/>
                  <a:gd name="T5" fmla="*/ 31 h 32"/>
                  <a:gd name="T6" fmla="*/ 22 w 46"/>
                  <a:gd name="T7" fmla="*/ 15 h 32"/>
                  <a:gd name="T8" fmla="*/ 44 w 46"/>
                  <a:gd name="T9" fmla="*/ 3 h 32"/>
                  <a:gd name="T10" fmla="*/ 43 w 46"/>
                  <a:gd name="T11" fmla="*/ 1 h 32"/>
                </a:gdLst>
                <a:ahLst/>
                <a:cxnLst>
                  <a:cxn ang="0">
                    <a:pos x="T0" y="T1"/>
                  </a:cxn>
                  <a:cxn ang="0">
                    <a:pos x="T2" y="T3"/>
                  </a:cxn>
                  <a:cxn ang="0">
                    <a:pos x="T4" y="T5"/>
                  </a:cxn>
                  <a:cxn ang="0">
                    <a:pos x="T6" y="T7"/>
                  </a:cxn>
                  <a:cxn ang="0">
                    <a:pos x="T8" y="T9"/>
                  </a:cxn>
                  <a:cxn ang="0">
                    <a:pos x="T10" y="T11"/>
                  </a:cxn>
                </a:cxnLst>
                <a:rect l="0" t="0" r="r" b="b"/>
                <a:pathLst>
                  <a:path w="46" h="32">
                    <a:moveTo>
                      <a:pt x="43" y="1"/>
                    </a:moveTo>
                    <a:cubicBezTo>
                      <a:pt x="29" y="9"/>
                      <a:pt x="9" y="16"/>
                      <a:pt x="0" y="31"/>
                    </a:cubicBezTo>
                    <a:cubicBezTo>
                      <a:pt x="0" y="31"/>
                      <a:pt x="1" y="32"/>
                      <a:pt x="1" y="31"/>
                    </a:cubicBezTo>
                    <a:cubicBezTo>
                      <a:pt x="8" y="26"/>
                      <a:pt x="14" y="20"/>
                      <a:pt x="22" y="15"/>
                    </a:cubicBezTo>
                    <a:cubicBezTo>
                      <a:pt x="29" y="11"/>
                      <a:pt x="37" y="7"/>
                      <a:pt x="44" y="3"/>
                    </a:cubicBezTo>
                    <a:cubicBezTo>
                      <a:pt x="46" y="2"/>
                      <a:pt x="45"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4" name="Freeform 49"/>
              <p:cNvSpPr/>
              <p:nvPr/>
            </p:nvSpPr>
            <p:spPr bwMode="auto">
              <a:xfrm>
                <a:off x="3706" y="446"/>
                <a:ext cx="24" cy="13"/>
              </a:xfrm>
              <a:custGeom>
                <a:avLst/>
                <a:gdLst>
                  <a:gd name="T0" fmla="*/ 1 w 42"/>
                  <a:gd name="T1" fmla="*/ 24 h 24"/>
                  <a:gd name="T2" fmla="*/ 41 w 42"/>
                  <a:gd name="T3" fmla="*/ 1 h 24"/>
                  <a:gd name="T4" fmla="*/ 41 w 42"/>
                  <a:gd name="T5" fmla="*/ 0 h 24"/>
                  <a:gd name="T6" fmla="*/ 1 w 42"/>
                  <a:gd name="T7" fmla="*/ 23 h 24"/>
                  <a:gd name="T8" fmla="*/ 1 w 42"/>
                  <a:gd name="T9" fmla="*/ 24 h 24"/>
                </a:gdLst>
                <a:ahLst/>
                <a:cxnLst>
                  <a:cxn ang="0">
                    <a:pos x="T0" y="T1"/>
                  </a:cxn>
                  <a:cxn ang="0">
                    <a:pos x="T2" y="T3"/>
                  </a:cxn>
                  <a:cxn ang="0">
                    <a:pos x="T4" y="T5"/>
                  </a:cxn>
                  <a:cxn ang="0">
                    <a:pos x="T6" y="T7"/>
                  </a:cxn>
                  <a:cxn ang="0">
                    <a:pos x="T8" y="T9"/>
                  </a:cxn>
                </a:cxnLst>
                <a:rect l="0" t="0" r="r" b="b"/>
                <a:pathLst>
                  <a:path w="42" h="24">
                    <a:moveTo>
                      <a:pt x="1" y="24"/>
                    </a:moveTo>
                    <a:cubicBezTo>
                      <a:pt x="15" y="17"/>
                      <a:pt x="27" y="7"/>
                      <a:pt x="41" y="1"/>
                    </a:cubicBezTo>
                    <a:cubicBezTo>
                      <a:pt x="42" y="0"/>
                      <a:pt x="41" y="0"/>
                      <a:pt x="41" y="0"/>
                    </a:cubicBezTo>
                    <a:cubicBezTo>
                      <a:pt x="27" y="6"/>
                      <a:pt x="13" y="14"/>
                      <a:pt x="1"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5" name="Freeform 50"/>
              <p:cNvSpPr/>
              <p:nvPr/>
            </p:nvSpPr>
            <p:spPr bwMode="auto">
              <a:xfrm>
                <a:off x="3706" y="460"/>
                <a:ext cx="26" cy="15"/>
              </a:xfrm>
              <a:custGeom>
                <a:avLst/>
                <a:gdLst>
                  <a:gd name="T0" fmla="*/ 1 w 45"/>
                  <a:gd name="T1" fmla="*/ 28 h 28"/>
                  <a:gd name="T2" fmla="*/ 44 w 45"/>
                  <a:gd name="T3" fmla="*/ 2 h 28"/>
                  <a:gd name="T4" fmla="*/ 44 w 45"/>
                  <a:gd name="T5" fmla="*/ 1 h 28"/>
                  <a:gd name="T6" fmla="*/ 0 w 45"/>
                  <a:gd name="T7" fmla="*/ 27 h 28"/>
                  <a:gd name="T8" fmla="*/ 1 w 45"/>
                  <a:gd name="T9" fmla="*/ 28 h 28"/>
                </a:gdLst>
                <a:ahLst/>
                <a:cxnLst>
                  <a:cxn ang="0">
                    <a:pos x="T0" y="T1"/>
                  </a:cxn>
                  <a:cxn ang="0">
                    <a:pos x="T2" y="T3"/>
                  </a:cxn>
                  <a:cxn ang="0">
                    <a:pos x="T4" y="T5"/>
                  </a:cxn>
                  <a:cxn ang="0">
                    <a:pos x="T6" y="T7"/>
                  </a:cxn>
                  <a:cxn ang="0">
                    <a:pos x="T8" y="T9"/>
                  </a:cxn>
                </a:cxnLst>
                <a:rect l="0" t="0" r="r" b="b"/>
                <a:pathLst>
                  <a:path w="45" h="28">
                    <a:moveTo>
                      <a:pt x="1" y="28"/>
                    </a:moveTo>
                    <a:cubicBezTo>
                      <a:pt x="13" y="16"/>
                      <a:pt x="29" y="8"/>
                      <a:pt x="44" y="2"/>
                    </a:cubicBezTo>
                    <a:cubicBezTo>
                      <a:pt x="45" y="1"/>
                      <a:pt x="44" y="0"/>
                      <a:pt x="44" y="1"/>
                    </a:cubicBezTo>
                    <a:cubicBezTo>
                      <a:pt x="28" y="7"/>
                      <a:pt x="13" y="15"/>
                      <a:pt x="0" y="27"/>
                    </a:cubicBezTo>
                    <a:cubicBezTo>
                      <a:pt x="0" y="27"/>
                      <a:pt x="1" y="28"/>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6" name="Freeform 51"/>
              <p:cNvSpPr/>
              <p:nvPr/>
            </p:nvSpPr>
            <p:spPr bwMode="auto">
              <a:xfrm>
                <a:off x="3703" y="476"/>
                <a:ext cx="27" cy="16"/>
              </a:xfrm>
              <a:custGeom>
                <a:avLst/>
                <a:gdLst>
                  <a:gd name="T0" fmla="*/ 1 w 48"/>
                  <a:gd name="T1" fmla="*/ 28 h 28"/>
                  <a:gd name="T2" fmla="*/ 48 w 48"/>
                  <a:gd name="T3" fmla="*/ 2 h 28"/>
                  <a:gd name="T4" fmla="*/ 47 w 48"/>
                  <a:gd name="T5" fmla="*/ 1 h 28"/>
                  <a:gd name="T6" fmla="*/ 1 w 48"/>
                  <a:gd name="T7" fmla="*/ 26 h 28"/>
                  <a:gd name="T8" fmla="*/ 1 w 48"/>
                  <a:gd name="T9" fmla="*/ 28 h 28"/>
                </a:gdLst>
                <a:ahLst/>
                <a:cxnLst>
                  <a:cxn ang="0">
                    <a:pos x="T0" y="T1"/>
                  </a:cxn>
                  <a:cxn ang="0">
                    <a:pos x="T2" y="T3"/>
                  </a:cxn>
                  <a:cxn ang="0">
                    <a:pos x="T4" y="T5"/>
                  </a:cxn>
                  <a:cxn ang="0">
                    <a:pos x="T6" y="T7"/>
                  </a:cxn>
                  <a:cxn ang="0">
                    <a:pos x="T8" y="T9"/>
                  </a:cxn>
                </a:cxnLst>
                <a:rect l="0" t="0" r="r" b="b"/>
                <a:pathLst>
                  <a:path w="48" h="28">
                    <a:moveTo>
                      <a:pt x="1" y="28"/>
                    </a:moveTo>
                    <a:cubicBezTo>
                      <a:pt x="19" y="26"/>
                      <a:pt x="34" y="12"/>
                      <a:pt x="48" y="2"/>
                    </a:cubicBezTo>
                    <a:cubicBezTo>
                      <a:pt x="48" y="1"/>
                      <a:pt x="47" y="0"/>
                      <a:pt x="47" y="1"/>
                    </a:cubicBezTo>
                    <a:cubicBezTo>
                      <a:pt x="32" y="12"/>
                      <a:pt x="19" y="21"/>
                      <a:pt x="1" y="26"/>
                    </a:cubicBezTo>
                    <a:cubicBezTo>
                      <a:pt x="0" y="27"/>
                      <a:pt x="0" y="28"/>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7" name="Freeform 52"/>
              <p:cNvSpPr/>
              <p:nvPr/>
            </p:nvSpPr>
            <p:spPr bwMode="auto">
              <a:xfrm>
                <a:off x="3706" y="491"/>
                <a:ext cx="27" cy="17"/>
              </a:xfrm>
              <a:custGeom>
                <a:avLst/>
                <a:gdLst>
                  <a:gd name="T0" fmla="*/ 47 w 47"/>
                  <a:gd name="T1" fmla="*/ 1 h 31"/>
                  <a:gd name="T2" fmla="*/ 22 w 47"/>
                  <a:gd name="T3" fmla="*/ 17 h 31"/>
                  <a:gd name="T4" fmla="*/ 0 w 47"/>
                  <a:gd name="T5" fmla="*/ 30 h 31"/>
                  <a:gd name="T6" fmla="*/ 1 w 47"/>
                  <a:gd name="T7" fmla="*/ 31 h 31"/>
                  <a:gd name="T8" fmla="*/ 23 w 47"/>
                  <a:gd name="T9" fmla="*/ 18 h 31"/>
                  <a:gd name="T10" fmla="*/ 47 w 47"/>
                  <a:gd name="T11" fmla="*/ 1 h 31"/>
                  <a:gd name="T12" fmla="*/ 47 w 47"/>
                  <a:gd name="T13" fmla="*/ 1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47" y="1"/>
                    </a:moveTo>
                    <a:cubicBezTo>
                      <a:pt x="39" y="7"/>
                      <a:pt x="31" y="12"/>
                      <a:pt x="22" y="17"/>
                    </a:cubicBezTo>
                    <a:cubicBezTo>
                      <a:pt x="15" y="20"/>
                      <a:pt x="6" y="23"/>
                      <a:pt x="0" y="30"/>
                    </a:cubicBezTo>
                    <a:cubicBezTo>
                      <a:pt x="0" y="30"/>
                      <a:pt x="0" y="31"/>
                      <a:pt x="1" y="31"/>
                    </a:cubicBezTo>
                    <a:cubicBezTo>
                      <a:pt x="9" y="27"/>
                      <a:pt x="16" y="22"/>
                      <a:pt x="23" y="18"/>
                    </a:cubicBezTo>
                    <a:cubicBezTo>
                      <a:pt x="32" y="13"/>
                      <a:pt x="40" y="8"/>
                      <a:pt x="47" y="1"/>
                    </a:cubicBezTo>
                    <a:cubicBezTo>
                      <a:pt x="47" y="1"/>
                      <a:pt x="47" y="0"/>
                      <a:pt x="4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8" name="Freeform 53"/>
              <p:cNvSpPr/>
              <p:nvPr/>
            </p:nvSpPr>
            <p:spPr bwMode="auto">
              <a:xfrm>
                <a:off x="3703" y="513"/>
                <a:ext cx="21" cy="18"/>
              </a:xfrm>
              <a:custGeom>
                <a:avLst/>
                <a:gdLst>
                  <a:gd name="T0" fmla="*/ 2 w 37"/>
                  <a:gd name="T1" fmla="*/ 31 h 32"/>
                  <a:gd name="T2" fmla="*/ 36 w 37"/>
                  <a:gd name="T3" fmla="*/ 2 h 32"/>
                  <a:gd name="T4" fmla="*/ 35 w 37"/>
                  <a:gd name="T5" fmla="*/ 1 h 32"/>
                  <a:gd name="T6" fmla="*/ 1 w 37"/>
                  <a:gd name="T7" fmla="*/ 30 h 32"/>
                  <a:gd name="T8" fmla="*/ 2 w 37"/>
                  <a:gd name="T9" fmla="*/ 31 h 32"/>
                </a:gdLst>
                <a:ahLst/>
                <a:cxnLst>
                  <a:cxn ang="0">
                    <a:pos x="T0" y="T1"/>
                  </a:cxn>
                  <a:cxn ang="0">
                    <a:pos x="T2" y="T3"/>
                  </a:cxn>
                  <a:cxn ang="0">
                    <a:pos x="T4" y="T5"/>
                  </a:cxn>
                  <a:cxn ang="0">
                    <a:pos x="T6" y="T7"/>
                  </a:cxn>
                  <a:cxn ang="0">
                    <a:pos x="T8" y="T9"/>
                  </a:cxn>
                </a:cxnLst>
                <a:rect l="0" t="0" r="r" b="b"/>
                <a:pathLst>
                  <a:path w="37" h="32">
                    <a:moveTo>
                      <a:pt x="2" y="31"/>
                    </a:moveTo>
                    <a:cubicBezTo>
                      <a:pt x="13" y="22"/>
                      <a:pt x="24" y="11"/>
                      <a:pt x="36" y="2"/>
                    </a:cubicBezTo>
                    <a:cubicBezTo>
                      <a:pt x="37" y="2"/>
                      <a:pt x="36" y="0"/>
                      <a:pt x="35" y="1"/>
                    </a:cubicBezTo>
                    <a:cubicBezTo>
                      <a:pt x="23" y="10"/>
                      <a:pt x="13" y="21"/>
                      <a:pt x="1" y="30"/>
                    </a:cubicBezTo>
                    <a:cubicBezTo>
                      <a:pt x="0" y="30"/>
                      <a:pt x="1"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9" name="Freeform 54"/>
              <p:cNvSpPr/>
              <p:nvPr/>
            </p:nvSpPr>
            <p:spPr bwMode="auto">
              <a:xfrm>
                <a:off x="3710" y="526"/>
                <a:ext cx="17" cy="9"/>
              </a:xfrm>
              <a:custGeom>
                <a:avLst/>
                <a:gdLst>
                  <a:gd name="T0" fmla="*/ 1 w 30"/>
                  <a:gd name="T1" fmla="*/ 17 h 17"/>
                  <a:gd name="T2" fmla="*/ 30 w 30"/>
                  <a:gd name="T3" fmla="*/ 2 h 17"/>
                  <a:gd name="T4" fmla="*/ 29 w 30"/>
                  <a:gd name="T5" fmla="*/ 1 h 17"/>
                  <a:gd name="T6" fmla="*/ 0 w 30"/>
                  <a:gd name="T7" fmla="*/ 15 h 17"/>
                  <a:gd name="T8" fmla="*/ 1 w 30"/>
                  <a:gd name="T9" fmla="*/ 17 h 17"/>
                </a:gdLst>
                <a:ahLst/>
                <a:cxnLst>
                  <a:cxn ang="0">
                    <a:pos x="T0" y="T1"/>
                  </a:cxn>
                  <a:cxn ang="0">
                    <a:pos x="T2" y="T3"/>
                  </a:cxn>
                  <a:cxn ang="0">
                    <a:pos x="T4" y="T5"/>
                  </a:cxn>
                  <a:cxn ang="0">
                    <a:pos x="T6" y="T7"/>
                  </a:cxn>
                  <a:cxn ang="0">
                    <a:pos x="T8" y="T9"/>
                  </a:cxn>
                </a:cxnLst>
                <a:rect l="0" t="0" r="r" b="b"/>
                <a:pathLst>
                  <a:path w="30" h="17">
                    <a:moveTo>
                      <a:pt x="1" y="17"/>
                    </a:moveTo>
                    <a:cubicBezTo>
                      <a:pt x="11" y="14"/>
                      <a:pt x="21" y="8"/>
                      <a:pt x="30" y="2"/>
                    </a:cubicBezTo>
                    <a:cubicBezTo>
                      <a:pt x="30" y="2"/>
                      <a:pt x="30" y="0"/>
                      <a:pt x="29" y="1"/>
                    </a:cubicBezTo>
                    <a:cubicBezTo>
                      <a:pt x="20" y="7"/>
                      <a:pt x="10" y="11"/>
                      <a:pt x="0" y="15"/>
                    </a:cubicBezTo>
                    <a:cubicBezTo>
                      <a:pt x="0" y="16"/>
                      <a:pt x="0"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0" name="Freeform 55"/>
              <p:cNvSpPr/>
              <p:nvPr/>
            </p:nvSpPr>
            <p:spPr bwMode="auto">
              <a:xfrm>
                <a:off x="3799" y="417"/>
                <a:ext cx="21" cy="17"/>
              </a:xfrm>
              <a:custGeom>
                <a:avLst/>
                <a:gdLst>
                  <a:gd name="T0" fmla="*/ 2 w 36"/>
                  <a:gd name="T1" fmla="*/ 30 h 30"/>
                  <a:gd name="T2" fmla="*/ 16 w 36"/>
                  <a:gd name="T3" fmla="*/ 14 h 30"/>
                  <a:gd name="T4" fmla="*/ 36 w 36"/>
                  <a:gd name="T5" fmla="*/ 1 h 30"/>
                  <a:gd name="T6" fmla="*/ 36 w 36"/>
                  <a:gd name="T7" fmla="*/ 0 h 30"/>
                  <a:gd name="T8" fmla="*/ 16 w 36"/>
                  <a:gd name="T9" fmla="*/ 11 h 30"/>
                  <a:gd name="T10" fmla="*/ 0 w 36"/>
                  <a:gd name="T11" fmla="*/ 29 h 30"/>
                  <a:gd name="T12" fmla="*/ 2 w 3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6" h="30">
                    <a:moveTo>
                      <a:pt x="2" y="30"/>
                    </a:moveTo>
                    <a:cubicBezTo>
                      <a:pt x="7" y="25"/>
                      <a:pt x="11" y="19"/>
                      <a:pt x="16" y="14"/>
                    </a:cubicBezTo>
                    <a:cubicBezTo>
                      <a:pt x="22" y="9"/>
                      <a:pt x="29" y="4"/>
                      <a:pt x="36" y="1"/>
                    </a:cubicBezTo>
                    <a:cubicBezTo>
                      <a:pt x="36" y="0"/>
                      <a:pt x="36" y="0"/>
                      <a:pt x="36" y="0"/>
                    </a:cubicBezTo>
                    <a:cubicBezTo>
                      <a:pt x="29" y="2"/>
                      <a:pt x="22" y="6"/>
                      <a:pt x="16" y="11"/>
                    </a:cubicBezTo>
                    <a:cubicBezTo>
                      <a:pt x="11" y="16"/>
                      <a:pt x="4" y="22"/>
                      <a:pt x="0" y="29"/>
                    </a:cubicBezTo>
                    <a:cubicBezTo>
                      <a:pt x="0" y="30"/>
                      <a:pt x="1"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1" name="Freeform 56"/>
              <p:cNvSpPr/>
              <p:nvPr/>
            </p:nvSpPr>
            <p:spPr bwMode="auto">
              <a:xfrm>
                <a:off x="3796" y="435"/>
                <a:ext cx="25" cy="19"/>
              </a:xfrm>
              <a:custGeom>
                <a:avLst/>
                <a:gdLst>
                  <a:gd name="T0" fmla="*/ 2 w 44"/>
                  <a:gd name="T1" fmla="*/ 32 h 33"/>
                  <a:gd name="T2" fmla="*/ 42 w 44"/>
                  <a:gd name="T3" fmla="*/ 3 h 33"/>
                  <a:gd name="T4" fmla="*/ 41 w 44"/>
                  <a:gd name="T5" fmla="*/ 1 h 33"/>
                  <a:gd name="T6" fmla="*/ 1 w 44"/>
                  <a:gd name="T7" fmla="*/ 30 h 33"/>
                  <a:gd name="T8" fmla="*/ 2 w 44"/>
                  <a:gd name="T9" fmla="*/ 32 h 33"/>
                </a:gdLst>
                <a:ahLst/>
                <a:cxnLst>
                  <a:cxn ang="0">
                    <a:pos x="T0" y="T1"/>
                  </a:cxn>
                  <a:cxn ang="0">
                    <a:pos x="T2" y="T3"/>
                  </a:cxn>
                  <a:cxn ang="0">
                    <a:pos x="T4" y="T5"/>
                  </a:cxn>
                  <a:cxn ang="0">
                    <a:pos x="T6" y="T7"/>
                  </a:cxn>
                  <a:cxn ang="0">
                    <a:pos x="T8" y="T9"/>
                  </a:cxn>
                </a:cxnLst>
                <a:rect l="0" t="0" r="r" b="b"/>
                <a:pathLst>
                  <a:path w="44" h="33">
                    <a:moveTo>
                      <a:pt x="2" y="32"/>
                    </a:moveTo>
                    <a:cubicBezTo>
                      <a:pt x="16" y="23"/>
                      <a:pt x="31" y="14"/>
                      <a:pt x="42" y="3"/>
                    </a:cubicBezTo>
                    <a:cubicBezTo>
                      <a:pt x="44" y="2"/>
                      <a:pt x="42" y="0"/>
                      <a:pt x="41" y="1"/>
                    </a:cubicBezTo>
                    <a:cubicBezTo>
                      <a:pt x="29" y="13"/>
                      <a:pt x="15" y="21"/>
                      <a:pt x="1" y="30"/>
                    </a:cubicBezTo>
                    <a:cubicBezTo>
                      <a:pt x="0" y="31"/>
                      <a:pt x="1" y="33"/>
                      <a:pt x="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2" name="Freeform 57"/>
              <p:cNvSpPr/>
              <p:nvPr/>
            </p:nvSpPr>
            <p:spPr bwMode="auto">
              <a:xfrm>
                <a:off x="3796" y="451"/>
                <a:ext cx="25" cy="22"/>
              </a:xfrm>
              <a:custGeom>
                <a:avLst/>
                <a:gdLst>
                  <a:gd name="T0" fmla="*/ 2 w 44"/>
                  <a:gd name="T1" fmla="*/ 37 h 38"/>
                  <a:gd name="T2" fmla="*/ 20 w 44"/>
                  <a:gd name="T3" fmla="*/ 19 h 38"/>
                  <a:gd name="T4" fmla="*/ 42 w 44"/>
                  <a:gd name="T5" fmla="*/ 3 h 38"/>
                  <a:gd name="T6" fmla="*/ 41 w 44"/>
                  <a:gd name="T7" fmla="*/ 1 h 38"/>
                  <a:gd name="T8" fmla="*/ 0 w 44"/>
                  <a:gd name="T9" fmla="*/ 36 h 38"/>
                  <a:gd name="T10" fmla="*/ 2 w 44"/>
                  <a:gd name="T11" fmla="*/ 37 h 38"/>
                </a:gdLst>
                <a:ahLst/>
                <a:cxnLst>
                  <a:cxn ang="0">
                    <a:pos x="T0" y="T1"/>
                  </a:cxn>
                  <a:cxn ang="0">
                    <a:pos x="T2" y="T3"/>
                  </a:cxn>
                  <a:cxn ang="0">
                    <a:pos x="T4" y="T5"/>
                  </a:cxn>
                  <a:cxn ang="0">
                    <a:pos x="T6" y="T7"/>
                  </a:cxn>
                  <a:cxn ang="0">
                    <a:pos x="T8" y="T9"/>
                  </a:cxn>
                  <a:cxn ang="0">
                    <a:pos x="T10" y="T11"/>
                  </a:cxn>
                </a:cxnLst>
                <a:rect l="0" t="0" r="r" b="b"/>
                <a:pathLst>
                  <a:path w="44" h="38">
                    <a:moveTo>
                      <a:pt x="2" y="37"/>
                    </a:moveTo>
                    <a:cubicBezTo>
                      <a:pt x="8" y="31"/>
                      <a:pt x="13" y="25"/>
                      <a:pt x="20" y="19"/>
                    </a:cubicBezTo>
                    <a:cubicBezTo>
                      <a:pt x="27" y="13"/>
                      <a:pt x="34" y="8"/>
                      <a:pt x="42" y="3"/>
                    </a:cubicBezTo>
                    <a:cubicBezTo>
                      <a:pt x="44" y="2"/>
                      <a:pt x="42" y="0"/>
                      <a:pt x="41" y="1"/>
                    </a:cubicBezTo>
                    <a:cubicBezTo>
                      <a:pt x="27" y="9"/>
                      <a:pt x="7" y="20"/>
                      <a:pt x="0" y="36"/>
                    </a:cubicBezTo>
                    <a:cubicBezTo>
                      <a:pt x="0" y="37"/>
                      <a:pt x="2" y="38"/>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3" name="Freeform 58"/>
              <p:cNvSpPr/>
              <p:nvPr/>
            </p:nvSpPr>
            <p:spPr bwMode="auto">
              <a:xfrm>
                <a:off x="3793" y="468"/>
                <a:ext cx="27" cy="20"/>
              </a:xfrm>
              <a:custGeom>
                <a:avLst/>
                <a:gdLst>
                  <a:gd name="T0" fmla="*/ 1 w 47"/>
                  <a:gd name="T1" fmla="*/ 36 h 36"/>
                  <a:gd name="T2" fmla="*/ 47 w 47"/>
                  <a:gd name="T3" fmla="*/ 1 h 36"/>
                  <a:gd name="T4" fmla="*/ 47 w 47"/>
                  <a:gd name="T5" fmla="*/ 0 h 36"/>
                  <a:gd name="T6" fmla="*/ 0 w 47"/>
                  <a:gd name="T7" fmla="*/ 35 h 36"/>
                  <a:gd name="T8" fmla="*/ 1 w 47"/>
                  <a:gd name="T9" fmla="*/ 36 h 36"/>
                </a:gdLst>
                <a:ahLst/>
                <a:cxnLst>
                  <a:cxn ang="0">
                    <a:pos x="T0" y="T1"/>
                  </a:cxn>
                  <a:cxn ang="0">
                    <a:pos x="T2" y="T3"/>
                  </a:cxn>
                  <a:cxn ang="0">
                    <a:pos x="T4" y="T5"/>
                  </a:cxn>
                  <a:cxn ang="0">
                    <a:pos x="T6" y="T7"/>
                  </a:cxn>
                  <a:cxn ang="0">
                    <a:pos x="T8" y="T9"/>
                  </a:cxn>
                </a:cxnLst>
                <a:rect l="0" t="0" r="r" b="b"/>
                <a:pathLst>
                  <a:path w="47" h="36">
                    <a:moveTo>
                      <a:pt x="1" y="36"/>
                    </a:moveTo>
                    <a:cubicBezTo>
                      <a:pt x="17" y="26"/>
                      <a:pt x="31" y="12"/>
                      <a:pt x="47" y="1"/>
                    </a:cubicBezTo>
                    <a:cubicBezTo>
                      <a:pt x="47" y="1"/>
                      <a:pt x="47" y="0"/>
                      <a:pt x="47" y="0"/>
                    </a:cubicBezTo>
                    <a:cubicBezTo>
                      <a:pt x="30" y="10"/>
                      <a:pt x="13" y="21"/>
                      <a:pt x="0" y="35"/>
                    </a:cubicBezTo>
                    <a:cubicBezTo>
                      <a:pt x="0" y="35"/>
                      <a:pt x="0" y="36"/>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4" name="Freeform 59"/>
              <p:cNvSpPr/>
              <p:nvPr/>
            </p:nvSpPr>
            <p:spPr bwMode="auto">
              <a:xfrm>
                <a:off x="3796" y="481"/>
                <a:ext cx="24" cy="21"/>
              </a:xfrm>
              <a:custGeom>
                <a:avLst/>
                <a:gdLst>
                  <a:gd name="T0" fmla="*/ 2 w 42"/>
                  <a:gd name="T1" fmla="*/ 36 h 37"/>
                  <a:gd name="T2" fmla="*/ 42 w 42"/>
                  <a:gd name="T3" fmla="*/ 1 h 37"/>
                  <a:gd name="T4" fmla="*/ 41 w 42"/>
                  <a:gd name="T5" fmla="*/ 1 h 37"/>
                  <a:gd name="T6" fmla="*/ 1 w 42"/>
                  <a:gd name="T7" fmla="*/ 35 h 37"/>
                  <a:gd name="T8" fmla="*/ 2 w 42"/>
                  <a:gd name="T9" fmla="*/ 36 h 37"/>
                </a:gdLst>
                <a:ahLst/>
                <a:cxnLst>
                  <a:cxn ang="0">
                    <a:pos x="T0" y="T1"/>
                  </a:cxn>
                  <a:cxn ang="0">
                    <a:pos x="T2" y="T3"/>
                  </a:cxn>
                  <a:cxn ang="0">
                    <a:pos x="T4" y="T5"/>
                  </a:cxn>
                  <a:cxn ang="0">
                    <a:pos x="T6" y="T7"/>
                  </a:cxn>
                  <a:cxn ang="0">
                    <a:pos x="T8" y="T9"/>
                  </a:cxn>
                </a:cxnLst>
                <a:rect l="0" t="0" r="r" b="b"/>
                <a:pathLst>
                  <a:path w="42" h="37">
                    <a:moveTo>
                      <a:pt x="2" y="36"/>
                    </a:moveTo>
                    <a:cubicBezTo>
                      <a:pt x="17" y="27"/>
                      <a:pt x="30" y="13"/>
                      <a:pt x="42" y="1"/>
                    </a:cubicBezTo>
                    <a:cubicBezTo>
                      <a:pt x="42" y="1"/>
                      <a:pt x="42" y="0"/>
                      <a:pt x="41" y="1"/>
                    </a:cubicBezTo>
                    <a:cubicBezTo>
                      <a:pt x="29" y="13"/>
                      <a:pt x="13" y="22"/>
                      <a:pt x="1" y="35"/>
                    </a:cubicBezTo>
                    <a:cubicBezTo>
                      <a:pt x="0" y="35"/>
                      <a:pt x="1" y="37"/>
                      <a:pt x="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5" name="Freeform 60"/>
              <p:cNvSpPr/>
              <p:nvPr/>
            </p:nvSpPr>
            <p:spPr bwMode="auto">
              <a:xfrm>
                <a:off x="3799" y="497"/>
                <a:ext cx="24" cy="18"/>
              </a:xfrm>
              <a:custGeom>
                <a:avLst/>
                <a:gdLst>
                  <a:gd name="T0" fmla="*/ 41 w 42"/>
                  <a:gd name="T1" fmla="*/ 0 h 31"/>
                  <a:gd name="T2" fmla="*/ 1 w 42"/>
                  <a:gd name="T3" fmla="*/ 29 h 31"/>
                  <a:gd name="T4" fmla="*/ 2 w 42"/>
                  <a:gd name="T5" fmla="*/ 30 h 31"/>
                  <a:gd name="T6" fmla="*/ 42 w 42"/>
                  <a:gd name="T7" fmla="*/ 1 h 31"/>
                  <a:gd name="T8" fmla="*/ 41 w 42"/>
                  <a:gd name="T9" fmla="*/ 0 h 31"/>
                </a:gdLst>
                <a:ahLst/>
                <a:cxnLst>
                  <a:cxn ang="0">
                    <a:pos x="T0" y="T1"/>
                  </a:cxn>
                  <a:cxn ang="0">
                    <a:pos x="T2" y="T3"/>
                  </a:cxn>
                  <a:cxn ang="0">
                    <a:pos x="T4" y="T5"/>
                  </a:cxn>
                  <a:cxn ang="0">
                    <a:pos x="T6" y="T7"/>
                  </a:cxn>
                  <a:cxn ang="0">
                    <a:pos x="T8" y="T9"/>
                  </a:cxn>
                </a:cxnLst>
                <a:rect l="0" t="0" r="r" b="b"/>
                <a:pathLst>
                  <a:path w="42" h="31">
                    <a:moveTo>
                      <a:pt x="41" y="0"/>
                    </a:moveTo>
                    <a:cubicBezTo>
                      <a:pt x="27" y="9"/>
                      <a:pt x="13" y="17"/>
                      <a:pt x="1" y="29"/>
                    </a:cubicBezTo>
                    <a:cubicBezTo>
                      <a:pt x="0" y="30"/>
                      <a:pt x="1" y="31"/>
                      <a:pt x="2" y="30"/>
                    </a:cubicBezTo>
                    <a:cubicBezTo>
                      <a:pt x="14" y="18"/>
                      <a:pt x="28" y="10"/>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6" name="Freeform 61"/>
              <p:cNvSpPr/>
              <p:nvPr/>
            </p:nvSpPr>
            <p:spPr bwMode="auto">
              <a:xfrm>
                <a:off x="3796" y="514"/>
                <a:ext cx="27" cy="17"/>
              </a:xfrm>
              <a:custGeom>
                <a:avLst/>
                <a:gdLst>
                  <a:gd name="T0" fmla="*/ 2 w 48"/>
                  <a:gd name="T1" fmla="*/ 30 h 31"/>
                  <a:gd name="T2" fmla="*/ 47 w 48"/>
                  <a:gd name="T3" fmla="*/ 1 h 31"/>
                  <a:gd name="T4" fmla="*/ 47 w 48"/>
                  <a:gd name="T5" fmla="*/ 0 h 31"/>
                  <a:gd name="T6" fmla="*/ 1 w 48"/>
                  <a:gd name="T7" fmla="*/ 29 h 31"/>
                  <a:gd name="T8" fmla="*/ 2 w 48"/>
                  <a:gd name="T9" fmla="*/ 30 h 31"/>
                </a:gdLst>
                <a:ahLst/>
                <a:cxnLst>
                  <a:cxn ang="0">
                    <a:pos x="T0" y="T1"/>
                  </a:cxn>
                  <a:cxn ang="0">
                    <a:pos x="T2" y="T3"/>
                  </a:cxn>
                  <a:cxn ang="0">
                    <a:pos x="T4" y="T5"/>
                  </a:cxn>
                  <a:cxn ang="0">
                    <a:pos x="T6" y="T7"/>
                  </a:cxn>
                  <a:cxn ang="0">
                    <a:pos x="T8" y="T9"/>
                  </a:cxn>
                </a:cxnLst>
                <a:rect l="0" t="0" r="r" b="b"/>
                <a:pathLst>
                  <a:path w="48" h="31">
                    <a:moveTo>
                      <a:pt x="2" y="30"/>
                    </a:moveTo>
                    <a:cubicBezTo>
                      <a:pt x="17" y="21"/>
                      <a:pt x="34" y="13"/>
                      <a:pt x="47" y="1"/>
                    </a:cubicBezTo>
                    <a:cubicBezTo>
                      <a:pt x="48" y="0"/>
                      <a:pt x="47" y="0"/>
                      <a:pt x="47" y="0"/>
                    </a:cubicBezTo>
                    <a:cubicBezTo>
                      <a:pt x="34" y="13"/>
                      <a:pt x="17" y="20"/>
                      <a:pt x="1" y="29"/>
                    </a:cubicBezTo>
                    <a:cubicBezTo>
                      <a:pt x="0" y="29"/>
                      <a:pt x="1"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7" name="Freeform 62"/>
              <p:cNvSpPr/>
              <p:nvPr/>
            </p:nvSpPr>
            <p:spPr bwMode="auto">
              <a:xfrm>
                <a:off x="3806" y="526"/>
                <a:ext cx="20" cy="11"/>
              </a:xfrm>
              <a:custGeom>
                <a:avLst/>
                <a:gdLst>
                  <a:gd name="T0" fmla="*/ 1 w 36"/>
                  <a:gd name="T1" fmla="*/ 19 h 19"/>
                  <a:gd name="T2" fmla="*/ 16 w 36"/>
                  <a:gd name="T3" fmla="*/ 11 h 19"/>
                  <a:gd name="T4" fmla="*/ 35 w 36"/>
                  <a:gd name="T5" fmla="*/ 1 h 19"/>
                  <a:gd name="T6" fmla="*/ 35 w 36"/>
                  <a:gd name="T7" fmla="*/ 0 h 19"/>
                  <a:gd name="T8" fmla="*/ 17 w 36"/>
                  <a:gd name="T9" fmla="*/ 8 h 19"/>
                  <a:gd name="T10" fmla="*/ 0 w 36"/>
                  <a:gd name="T11" fmla="*/ 17 h 19"/>
                  <a:gd name="T12" fmla="*/ 1 w 36"/>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9"/>
                    </a:moveTo>
                    <a:cubicBezTo>
                      <a:pt x="6" y="17"/>
                      <a:pt x="11" y="14"/>
                      <a:pt x="16" y="11"/>
                    </a:cubicBezTo>
                    <a:cubicBezTo>
                      <a:pt x="35" y="1"/>
                      <a:pt x="35" y="1"/>
                      <a:pt x="35" y="1"/>
                    </a:cubicBezTo>
                    <a:cubicBezTo>
                      <a:pt x="36" y="1"/>
                      <a:pt x="35" y="0"/>
                      <a:pt x="35" y="0"/>
                    </a:cubicBezTo>
                    <a:cubicBezTo>
                      <a:pt x="29" y="3"/>
                      <a:pt x="23" y="6"/>
                      <a:pt x="17" y="8"/>
                    </a:cubicBezTo>
                    <a:cubicBezTo>
                      <a:pt x="12" y="11"/>
                      <a:pt x="5" y="13"/>
                      <a:pt x="0" y="17"/>
                    </a:cubicBezTo>
                    <a:cubicBezTo>
                      <a:pt x="0" y="18"/>
                      <a:pt x="0" y="19"/>
                      <a:pt x="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8" name="Freeform 63"/>
              <p:cNvSpPr>
                <a:spLocks noEditPoints="1"/>
              </p:cNvSpPr>
              <p:nvPr/>
            </p:nvSpPr>
            <p:spPr bwMode="auto">
              <a:xfrm>
                <a:off x="3515" y="248"/>
                <a:ext cx="379" cy="141"/>
              </a:xfrm>
              <a:custGeom>
                <a:avLst/>
                <a:gdLst>
                  <a:gd name="T0" fmla="*/ 76 w 677"/>
                  <a:gd name="T1" fmla="*/ 222 h 252"/>
                  <a:gd name="T2" fmla="*/ 145 w 677"/>
                  <a:gd name="T3" fmla="*/ 165 h 252"/>
                  <a:gd name="T4" fmla="*/ 237 w 677"/>
                  <a:gd name="T5" fmla="*/ 108 h 252"/>
                  <a:gd name="T6" fmla="*/ 341 w 677"/>
                  <a:gd name="T7" fmla="*/ 43 h 252"/>
                  <a:gd name="T8" fmla="*/ 343 w 677"/>
                  <a:gd name="T9" fmla="*/ 34 h 252"/>
                  <a:gd name="T10" fmla="*/ 402 w 677"/>
                  <a:gd name="T11" fmla="*/ 84 h 252"/>
                  <a:gd name="T12" fmla="*/ 483 w 677"/>
                  <a:gd name="T13" fmla="*/ 132 h 252"/>
                  <a:gd name="T14" fmla="*/ 570 w 677"/>
                  <a:gd name="T15" fmla="*/ 192 h 252"/>
                  <a:gd name="T16" fmla="*/ 614 w 677"/>
                  <a:gd name="T17" fmla="*/ 220 h 252"/>
                  <a:gd name="T18" fmla="*/ 652 w 677"/>
                  <a:gd name="T19" fmla="*/ 238 h 252"/>
                  <a:gd name="T20" fmla="*/ 659 w 677"/>
                  <a:gd name="T21" fmla="*/ 238 h 252"/>
                  <a:gd name="T22" fmla="*/ 669 w 677"/>
                  <a:gd name="T23" fmla="*/ 216 h 252"/>
                  <a:gd name="T24" fmla="*/ 672 w 677"/>
                  <a:gd name="T25" fmla="*/ 210 h 252"/>
                  <a:gd name="T26" fmla="*/ 673 w 677"/>
                  <a:gd name="T27" fmla="*/ 199 h 252"/>
                  <a:gd name="T28" fmla="*/ 481 w 677"/>
                  <a:gd name="T29" fmla="*/ 73 h 252"/>
                  <a:gd name="T30" fmla="*/ 396 w 677"/>
                  <a:gd name="T31" fmla="*/ 31 h 252"/>
                  <a:gd name="T32" fmla="*/ 361 w 677"/>
                  <a:gd name="T33" fmla="*/ 10 h 252"/>
                  <a:gd name="T34" fmla="*/ 340 w 677"/>
                  <a:gd name="T35" fmla="*/ 4 h 252"/>
                  <a:gd name="T36" fmla="*/ 335 w 677"/>
                  <a:gd name="T37" fmla="*/ 4 h 252"/>
                  <a:gd name="T38" fmla="*/ 167 w 677"/>
                  <a:gd name="T39" fmla="*/ 107 h 252"/>
                  <a:gd name="T40" fmla="*/ 84 w 677"/>
                  <a:gd name="T41" fmla="*/ 164 h 252"/>
                  <a:gd name="T42" fmla="*/ 3 w 677"/>
                  <a:gd name="T43" fmla="*/ 219 h 252"/>
                  <a:gd name="T44" fmla="*/ 4 w 677"/>
                  <a:gd name="T45" fmla="*/ 224 h 252"/>
                  <a:gd name="T46" fmla="*/ 1 w 677"/>
                  <a:gd name="T47" fmla="*/ 227 h 252"/>
                  <a:gd name="T48" fmla="*/ 16 w 677"/>
                  <a:gd name="T49" fmla="*/ 247 h 252"/>
                  <a:gd name="T50" fmla="*/ 17 w 677"/>
                  <a:gd name="T51" fmla="*/ 247 h 252"/>
                  <a:gd name="T52" fmla="*/ 76 w 677"/>
                  <a:gd name="T53" fmla="*/ 222 h 252"/>
                  <a:gd name="T54" fmla="*/ 8 w 677"/>
                  <a:gd name="T55" fmla="*/ 226 h 252"/>
                  <a:gd name="T56" fmla="*/ 6 w 677"/>
                  <a:gd name="T57" fmla="*/ 223 h 252"/>
                  <a:gd name="T58" fmla="*/ 6 w 677"/>
                  <a:gd name="T59" fmla="*/ 223 h 252"/>
                  <a:gd name="T60" fmla="*/ 86 w 677"/>
                  <a:gd name="T61" fmla="*/ 175 h 252"/>
                  <a:gd name="T62" fmla="*/ 168 w 677"/>
                  <a:gd name="T63" fmla="*/ 118 h 252"/>
                  <a:gd name="T64" fmla="*/ 339 w 677"/>
                  <a:gd name="T65" fmla="*/ 12 h 252"/>
                  <a:gd name="T66" fmla="*/ 341 w 677"/>
                  <a:gd name="T67" fmla="*/ 11 h 252"/>
                  <a:gd name="T68" fmla="*/ 347 w 677"/>
                  <a:gd name="T69" fmla="*/ 13 h 252"/>
                  <a:gd name="T70" fmla="*/ 360 w 677"/>
                  <a:gd name="T71" fmla="*/ 26 h 252"/>
                  <a:gd name="T72" fmla="*/ 394 w 677"/>
                  <a:gd name="T73" fmla="*/ 48 h 252"/>
                  <a:gd name="T74" fmla="*/ 476 w 677"/>
                  <a:gd name="T75" fmla="*/ 88 h 252"/>
                  <a:gd name="T76" fmla="*/ 663 w 677"/>
                  <a:gd name="T77" fmla="*/ 207 h 252"/>
                  <a:gd name="T78" fmla="*/ 654 w 677"/>
                  <a:gd name="T79" fmla="*/ 227 h 252"/>
                  <a:gd name="T80" fmla="*/ 625 w 677"/>
                  <a:gd name="T81" fmla="*/ 209 h 252"/>
                  <a:gd name="T82" fmla="*/ 582 w 677"/>
                  <a:gd name="T83" fmla="*/ 181 h 252"/>
                  <a:gd name="T84" fmla="*/ 495 w 677"/>
                  <a:gd name="T85" fmla="*/ 119 h 252"/>
                  <a:gd name="T86" fmla="*/ 417 w 677"/>
                  <a:gd name="T87" fmla="*/ 74 h 252"/>
                  <a:gd name="T88" fmla="*/ 377 w 677"/>
                  <a:gd name="T89" fmla="*/ 49 h 252"/>
                  <a:gd name="T90" fmla="*/ 344 w 677"/>
                  <a:gd name="T91" fmla="*/ 30 h 252"/>
                  <a:gd name="T92" fmla="*/ 342 w 677"/>
                  <a:gd name="T93" fmla="*/ 31 h 252"/>
                  <a:gd name="T94" fmla="*/ 334 w 677"/>
                  <a:gd name="T95" fmla="*/ 30 h 252"/>
                  <a:gd name="T96" fmla="*/ 239 w 677"/>
                  <a:gd name="T97" fmla="*/ 90 h 252"/>
                  <a:gd name="T98" fmla="*/ 144 w 677"/>
                  <a:gd name="T99" fmla="*/ 148 h 252"/>
                  <a:gd name="T100" fmla="*/ 79 w 677"/>
                  <a:gd name="T101" fmla="*/ 203 h 252"/>
                  <a:gd name="T102" fmla="*/ 45 w 677"/>
                  <a:gd name="T103" fmla="*/ 227 h 252"/>
                  <a:gd name="T104" fmla="*/ 16 w 677"/>
                  <a:gd name="T105" fmla="*/ 242 h 252"/>
                  <a:gd name="T106" fmla="*/ 8 w 677"/>
                  <a:gd name="T107" fmla="*/ 22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7" h="252">
                    <a:moveTo>
                      <a:pt x="76" y="222"/>
                    </a:moveTo>
                    <a:cubicBezTo>
                      <a:pt x="100" y="205"/>
                      <a:pt x="122" y="184"/>
                      <a:pt x="145" y="165"/>
                    </a:cubicBezTo>
                    <a:cubicBezTo>
                      <a:pt x="174" y="143"/>
                      <a:pt x="207" y="127"/>
                      <a:pt x="237" y="108"/>
                    </a:cubicBezTo>
                    <a:cubicBezTo>
                      <a:pt x="272" y="86"/>
                      <a:pt x="306" y="65"/>
                      <a:pt x="341" y="43"/>
                    </a:cubicBezTo>
                    <a:cubicBezTo>
                      <a:pt x="344" y="40"/>
                      <a:pt x="345" y="37"/>
                      <a:pt x="343" y="34"/>
                    </a:cubicBezTo>
                    <a:cubicBezTo>
                      <a:pt x="358" y="56"/>
                      <a:pt x="380" y="69"/>
                      <a:pt x="402" y="84"/>
                    </a:cubicBezTo>
                    <a:cubicBezTo>
                      <a:pt x="429" y="101"/>
                      <a:pt x="457" y="115"/>
                      <a:pt x="483" y="132"/>
                    </a:cubicBezTo>
                    <a:cubicBezTo>
                      <a:pt x="512" y="151"/>
                      <a:pt x="541" y="172"/>
                      <a:pt x="570" y="192"/>
                    </a:cubicBezTo>
                    <a:cubicBezTo>
                      <a:pt x="584" y="202"/>
                      <a:pt x="599" y="211"/>
                      <a:pt x="614" y="220"/>
                    </a:cubicBezTo>
                    <a:cubicBezTo>
                      <a:pt x="624" y="226"/>
                      <a:pt x="639" y="239"/>
                      <a:pt x="652" y="238"/>
                    </a:cubicBezTo>
                    <a:cubicBezTo>
                      <a:pt x="653" y="240"/>
                      <a:pt x="657" y="241"/>
                      <a:pt x="659" y="238"/>
                    </a:cubicBezTo>
                    <a:cubicBezTo>
                      <a:pt x="664" y="231"/>
                      <a:pt x="667" y="224"/>
                      <a:pt x="669" y="216"/>
                    </a:cubicBezTo>
                    <a:cubicBezTo>
                      <a:pt x="670" y="214"/>
                      <a:pt x="671" y="212"/>
                      <a:pt x="672" y="210"/>
                    </a:cubicBezTo>
                    <a:cubicBezTo>
                      <a:pt x="676" y="208"/>
                      <a:pt x="677" y="202"/>
                      <a:pt x="673" y="199"/>
                    </a:cubicBezTo>
                    <a:cubicBezTo>
                      <a:pt x="611" y="154"/>
                      <a:pt x="548" y="109"/>
                      <a:pt x="481" y="73"/>
                    </a:cubicBezTo>
                    <a:cubicBezTo>
                      <a:pt x="453" y="58"/>
                      <a:pt x="424" y="46"/>
                      <a:pt x="396" y="31"/>
                    </a:cubicBezTo>
                    <a:cubicBezTo>
                      <a:pt x="384" y="25"/>
                      <a:pt x="372" y="18"/>
                      <a:pt x="361" y="10"/>
                    </a:cubicBezTo>
                    <a:cubicBezTo>
                      <a:pt x="354" y="5"/>
                      <a:pt x="347" y="0"/>
                      <a:pt x="340" y="4"/>
                    </a:cubicBezTo>
                    <a:cubicBezTo>
                      <a:pt x="339" y="3"/>
                      <a:pt x="337" y="3"/>
                      <a:pt x="335" y="4"/>
                    </a:cubicBezTo>
                    <a:cubicBezTo>
                      <a:pt x="276" y="33"/>
                      <a:pt x="221" y="69"/>
                      <a:pt x="167" y="107"/>
                    </a:cubicBezTo>
                    <a:cubicBezTo>
                      <a:pt x="139" y="126"/>
                      <a:pt x="112" y="145"/>
                      <a:pt x="84" y="164"/>
                    </a:cubicBezTo>
                    <a:cubicBezTo>
                      <a:pt x="58" y="183"/>
                      <a:pt x="29" y="200"/>
                      <a:pt x="3" y="219"/>
                    </a:cubicBezTo>
                    <a:cubicBezTo>
                      <a:pt x="1" y="221"/>
                      <a:pt x="2" y="223"/>
                      <a:pt x="4" y="224"/>
                    </a:cubicBezTo>
                    <a:cubicBezTo>
                      <a:pt x="2" y="224"/>
                      <a:pt x="1" y="225"/>
                      <a:pt x="1" y="227"/>
                    </a:cubicBezTo>
                    <a:cubicBezTo>
                      <a:pt x="0" y="236"/>
                      <a:pt x="6" y="248"/>
                      <a:pt x="16" y="247"/>
                    </a:cubicBezTo>
                    <a:cubicBezTo>
                      <a:pt x="16" y="247"/>
                      <a:pt x="16" y="247"/>
                      <a:pt x="17" y="247"/>
                    </a:cubicBezTo>
                    <a:cubicBezTo>
                      <a:pt x="36" y="252"/>
                      <a:pt x="61" y="232"/>
                      <a:pt x="76" y="222"/>
                    </a:cubicBezTo>
                    <a:close/>
                    <a:moveTo>
                      <a:pt x="8" y="226"/>
                    </a:moveTo>
                    <a:cubicBezTo>
                      <a:pt x="8" y="224"/>
                      <a:pt x="7" y="224"/>
                      <a:pt x="6" y="223"/>
                    </a:cubicBezTo>
                    <a:cubicBezTo>
                      <a:pt x="6" y="223"/>
                      <a:pt x="6" y="223"/>
                      <a:pt x="6" y="223"/>
                    </a:cubicBezTo>
                    <a:cubicBezTo>
                      <a:pt x="34" y="211"/>
                      <a:pt x="60" y="193"/>
                      <a:pt x="86" y="175"/>
                    </a:cubicBezTo>
                    <a:cubicBezTo>
                      <a:pt x="113" y="157"/>
                      <a:pt x="141" y="137"/>
                      <a:pt x="168" y="118"/>
                    </a:cubicBezTo>
                    <a:cubicBezTo>
                      <a:pt x="223" y="79"/>
                      <a:pt x="279" y="42"/>
                      <a:pt x="339" y="12"/>
                    </a:cubicBezTo>
                    <a:cubicBezTo>
                      <a:pt x="340" y="11"/>
                      <a:pt x="340" y="11"/>
                      <a:pt x="341" y="11"/>
                    </a:cubicBezTo>
                    <a:cubicBezTo>
                      <a:pt x="343" y="11"/>
                      <a:pt x="345" y="12"/>
                      <a:pt x="347" y="13"/>
                    </a:cubicBezTo>
                    <a:cubicBezTo>
                      <a:pt x="351" y="18"/>
                      <a:pt x="355" y="22"/>
                      <a:pt x="360" y="26"/>
                    </a:cubicBezTo>
                    <a:cubicBezTo>
                      <a:pt x="371" y="35"/>
                      <a:pt x="383" y="41"/>
                      <a:pt x="394" y="48"/>
                    </a:cubicBezTo>
                    <a:cubicBezTo>
                      <a:pt x="421" y="63"/>
                      <a:pt x="449" y="75"/>
                      <a:pt x="476" y="88"/>
                    </a:cubicBezTo>
                    <a:cubicBezTo>
                      <a:pt x="542" y="122"/>
                      <a:pt x="603" y="165"/>
                      <a:pt x="663" y="207"/>
                    </a:cubicBezTo>
                    <a:cubicBezTo>
                      <a:pt x="659" y="213"/>
                      <a:pt x="657" y="220"/>
                      <a:pt x="654" y="227"/>
                    </a:cubicBezTo>
                    <a:cubicBezTo>
                      <a:pt x="647" y="219"/>
                      <a:pt x="633" y="214"/>
                      <a:pt x="625" y="209"/>
                    </a:cubicBezTo>
                    <a:cubicBezTo>
                      <a:pt x="610" y="200"/>
                      <a:pt x="596" y="191"/>
                      <a:pt x="582" y="181"/>
                    </a:cubicBezTo>
                    <a:cubicBezTo>
                      <a:pt x="553" y="161"/>
                      <a:pt x="525" y="139"/>
                      <a:pt x="495" y="119"/>
                    </a:cubicBezTo>
                    <a:cubicBezTo>
                      <a:pt x="470" y="103"/>
                      <a:pt x="444" y="88"/>
                      <a:pt x="417" y="74"/>
                    </a:cubicBezTo>
                    <a:cubicBezTo>
                      <a:pt x="404" y="66"/>
                      <a:pt x="390" y="58"/>
                      <a:pt x="377" y="49"/>
                    </a:cubicBezTo>
                    <a:cubicBezTo>
                      <a:pt x="366" y="42"/>
                      <a:pt x="355" y="36"/>
                      <a:pt x="344" y="30"/>
                    </a:cubicBezTo>
                    <a:cubicBezTo>
                      <a:pt x="342" y="29"/>
                      <a:pt x="341" y="30"/>
                      <a:pt x="342" y="31"/>
                    </a:cubicBezTo>
                    <a:cubicBezTo>
                      <a:pt x="340" y="29"/>
                      <a:pt x="337" y="28"/>
                      <a:pt x="334" y="30"/>
                    </a:cubicBezTo>
                    <a:cubicBezTo>
                      <a:pt x="302" y="50"/>
                      <a:pt x="270" y="71"/>
                      <a:pt x="239" y="90"/>
                    </a:cubicBezTo>
                    <a:cubicBezTo>
                      <a:pt x="208" y="110"/>
                      <a:pt x="174" y="126"/>
                      <a:pt x="144" y="148"/>
                    </a:cubicBezTo>
                    <a:cubicBezTo>
                      <a:pt x="122" y="165"/>
                      <a:pt x="101" y="185"/>
                      <a:pt x="79" y="203"/>
                    </a:cubicBezTo>
                    <a:cubicBezTo>
                      <a:pt x="68" y="211"/>
                      <a:pt x="57" y="220"/>
                      <a:pt x="45" y="227"/>
                    </a:cubicBezTo>
                    <a:cubicBezTo>
                      <a:pt x="35" y="233"/>
                      <a:pt x="26" y="237"/>
                      <a:pt x="16" y="242"/>
                    </a:cubicBezTo>
                    <a:cubicBezTo>
                      <a:pt x="9" y="240"/>
                      <a:pt x="9" y="232"/>
                      <a:pt x="8" y="2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9" name="Freeform 64"/>
              <p:cNvSpPr/>
              <p:nvPr/>
            </p:nvSpPr>
            <p:spPr bwMode="auto">
              <a:xfrm>
                <a:off x="4549" y="2787"/>
                <a:ext cx="38" cy="30"/>
              </a:xfrm>
              <a:custGeom>
                <a:avLst/>
                <a:gdLst>
                  <a:gd name="T0" fmla="*/ 58 w 67"/>
                  <a:gd name="T1" fmla="*/ 31 h 55"/>
                  <a:gd name="T2" fmla="*/ 58 w 67"/>
                  <a:gd name="T3" fmla="*/ 27 h 55"/>
                  <a:gd name="T4" fmla="*/ 55 w 67"/>
                  <a:gd name="T5" fmla="*/ 25 h 55"/>
                  <a:gd name="T6" fmla="*/ 46 w 67"/>
                  <a:gd name="T7" fmla="*/ 31 h 55"/>
                  <a:gd name="T8" fmla="*/ 35 w 67"/>
                  <a:gd name="T9" fmla="*/ 28 h 55"/>
                  <a:gd name="T10" fmla="*/ 23 w 67"/>
                  <a:gd name="T11" fmla="*/ 2 h 55"/>
                  <a:gd name="T12" fmla="*/ 21 w 67"/>
                  <a:gd name="T13" fmla="*/ 1 h 55"/>
                  <a:gd name="T14" fmla="*/ 26 w 67"/>
                  <a:gd name="T15" fmla="*/ 34 h 55"/>
                  <a:gd name="T16" fmla="*/ 37 w 67"/>
                  <a:gd name="T17" fmla="*/ 40 h 55"/>
                  <a:gd name="T18" fmla="*/ 36 w 67"/>
                  <a:gd name="T19" fmla="*/ 41 h 55"/>
                  <a:gd name="T20" fmla="*/ 6 w 67"/>
                  <a:gd name="T21" fmla="*/ 41 h 55"/>
                  <a:gd name="T22" fmla="*/ 3 w 67"/>
                  <a:gd name="T23" fmla="*/ 47 h 55"/>
                  <a:gd name="T24" fmla="*/ 36 w 67"/>
                  <a:gd name="T25" fmla="*/ 51 h 55"/>
                  <a:gd name="T26" fmla="*/ 51 w 67"/>
                  <a:gd name="T27" fmla="*/ 42 h 55"/>
                  <a:gd name="T28" fmla="*/ 66 w 67"/>
                  <a:gd name="T29" fmla="*/ 37 h 55"/>
                  <a:gd name="T30" fmla="*/ 66 w 67"/>
                  <a:gd name="T31" fmla="*/ 34 h 55"/>
                  <a:gd name="T32" fmla="*/ 58 w 67"/>
                  <a:gd name="T33"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55">
                    <a:moveTo>
                      <a:pt x="58" y="31"/>
                    </a:moveTo>
                    <a:cubicBezTo>
                      <a:pt x="58" y="30"/>
                      <a:pt x="59" y="29"/>
                      <a:pt x="58" y="27"/>
                    </a:cubicBezTo>
                    <a:cubicBezTo>
                      <a:pt x="58" y="26"/>
                      <a:pt x="57" y="24"/>
                      <a:pt x="55" y="25"/>
                    </a:cubicBezTo>
                    <a:cubicBezTo>
                      <a:pt x="51" y="26"/>
                      <a:pt x="49" y="28"/>
                      <a:pt x="46" y="31"/>
                    </a:cubicBezTo>
                    <a:cubicBezTo>
                      <a:pt x="42" y="31"/>
                      <a:pt x="39" y="30"/>
                      <a:pt x="35" y="28"/>
                    </a:cubicBezTo>
                    <a:cubicBezTo>
                      <a:pt x="25" y="23"/>
                      <a:pt x="20" y="13"/>
                      <a:pt x="23" y="2"/>
                    </a:cubicBezTo>
                    <a:cubicBezTo>
                      <a:pt x="23" y="1"/>
                      <a:pt x="21" y="0"/>
                      <a:pt x="21" y="1"/>
                    </a:cubicBezTo>
                    <a:cubicBezTo>
                      <a:pt x="16" y="14"/>
                      <a:pt x="15" y="25"/>
                      <a:pt x="26" y="34"/>
                    </a:cubicBezTo>
                    <a:cubicBezTo>
                      <a:pt x="29" y="37"/>
                      <a:pt x="33" y="39"/>
                      <a:pt x="37" y="40"/>
                    </a:cubicBezTo>
                    <a:cubicBezTo>
                      <a:pt x="37" y="40"/>
                      <a:pt x="37" y="41"/>
                      <a:pt x="36" y="41"/>
                    </a:cubicBezTo>
                    <a:cubicBezTo>
                      <a:pt x="27" y="46"/>
                      <a:pt x="15" y="44"/>
                      <a:pt x="6" y="41"/>
                    </a:cubicBezTo>
                    <a:cubicBezTo>
                      <a:pt x="2" y="40"/>
                      <a:pt x="0" y="46"/>
                      <a:pt x="3" y="47"/>
                    </a:cubicBezTo>
                    <a:cubicBezTo>
                      <a:pt x="14" y="52"/>
                      <a:pt x="24" y="55"/>
                      <a:pt x="36" y="51"/>
                    </a:cubicBezTo>
                    <a:cubicBezTo>
                      <a:pt x="40" y="50"/>
                      <a:pt x="46" y="47"/>
                      <a:pt x="51" y="42"/>
                    </a:cubicBezTo>
                    <a:cubicBezTo>
                      <a:pt x="57" y="43"/>
                      <a:pt x="64" y="43"/>
                      <a:pt x="66" y="37"/>
                    </a:cubicBezTo>
                    <a:cubicBezTo>
                      <a:pt x="67" y="36"/>
                      <a:pt x="67" y="35"/>
                      <a:pt x="66" y="34"/>
                    </a:cubicBezTo>
                    <a:cubicBezTo>
                      <a:pt x="64" y="32"/>
                      <a:pt x="61" y="31"/>
                      <a:pt x="5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0" name="Freeform 65"/>
              <p:cNvSpPr>
                <a:spLocks noEditPoints="1"/>
              </p:cNvSpPr>
              <p:nvPr/>
            </p:nvSpPr>
            <p:spPr bwMode="auto">
              <a:xfrm>
                <a:off x="4588" y="2767"/>
                <a:ext cx="100" cy="50"/>
              </a:xfrm>
              <a:custGeom>
                <a:avLst/>
                <a:gdLst>
                  <a:gd name="T0" fmla="*/ 176 w 178"/>
                  <a:gd name="T1" fmla="*/ 3 h 91"/>
                  <a:gd name="T2" fmla="*/ 171 w 178"/>
                  <a:gd name="T3" fmla="*/ 2 h 91"/>
                  <a:gd name="T4" fmla="*/ 147 w 178"/>
                  <a:gd name="T5" fmla="*/ 36 h 91"/>
                  <a:gd name="T6" fmla="*/ 116 w 178"/>
                  <a:gd name="T7" fmla="*/ 39 h 91"/>
                  <a:gd name="T8" fmla="*/ 116 w 178"/>
                  <a:gd name="T9" fmla="*/ 38 h 91"/>
                  <a:gd name="T10" fmla="*/ 113 w 178"/>
                  <a:gd name="T11" fmla="*/ 36 h 91"/>
                  <a:gd name="T12" fmla="*/ 112 w 178"/>
                  <a:gd name="T13" fmla="*/ 37 h 91"/>
                  <a:gd name="T14" fmla="*/ 106 w 178"/>
                  <a:gd name="T15" fmla="*/ 33 h 91"/>
                  <a:gd name="T16" fmla="*/ 105 w 178"/>
                  <a:gd name="T17" fmla="*/ 34 h 91"/>
                  <a:gd name="T18" fmla="*/ 109 w 178"/>
                  <a:gd name="T19" fmla="*/ 40 h 91"/>
                  <a:gd name="T20" fmla="*/ 98 w 178"/>
                  <a:gd name="T21" fmla="*/ 49 h 91"/>
                  <a:gd name="T22" fmla="*/ 99 w 178"/>
                  <a:gd name="T23" fmla="*/ 48 h 91"/>
                  <a:gd name="T24" fmla="*/ 95 w 178"/>
                  <a:gd name="T25" fmla="*/ 45 h 91"/>
                  <a:gd name="T26" fmla="*/ 80 w 178"/>
                  <a:gd name="T27" fmla="*/ 56 h 91"/>
                  <a:gd name="T28" fmla="*/ 68 w 178"/>
                  <a:gd name="T29" fmla="*/ 55 h 91"/>
                  <a:gd name="T30" fmla="*/ 64 w 178"/>
                  <a:gd name="T31" fmla="*/ 37 h 91"/>
                  <a:gd name="T32" fmla="*/ 62 w 178"/>
                  <a:gd name="T33" fmla="*/ 37 h 91"/>
                  <a:gd name="T34" fmla="*/ 58 w 178"/>
                  <a:gd name="T35" fmla="*/ 59 h 91"/>
                  <a:gd name="T36" fmla="*/ 59 w 178"/>
                  <a:gd name="T37" fmla="*/ 62 h 91"/>
                  <a:gd name="T38" fmla="*/ 30 w 178"/>
                  <a:gd name="T39" fmla="*/ 66 h 91"/>
                  <a:gd name="T40" fmla="*/ 5 w 178"/>
                  <a:gd name="T41" fmla="*/ 46 h 91"/>
                  <a:gd name="T42" fmla="*/ 3 w 178"/>
                  <a:gd name="T43" fmla="*/ 47 h 91"/>
                  <a:gd name="T44" fmla="*/ 19 w 178"/>
                  <a:gd name="T45" fmla="*/ 73 h 91"/>
                  <a:gd name="T46" fmla="*/ 4 w 178"/>
                  <a:gd name="T47" fmla="*/ 70 h 91"/>
                  <a:gd name="T48" fmla="*/ 2 w 178"/>
                  <a:gd name="T49" fmla="*/ 74 h 91"/>
                  <a:gd name="T50" fmla="*/ 83 w 178"/>
                  <a:gd name="T51" fmla="*/ 68 h 91"/>
                  <a:gd name="T52" fmla="*/ 95 w 178"/>
                  <a:gd name="T53" fmla="*/ 65 h 91"/>
                  <a:gd name="T54" fmla="*/ 113 w 178"/>
                  <a:gd name="T55" fmla="*/ 45 h 91"/>
                  <a:gd name="T56" fmla="*/ 130 w 178"/>
                  <a:gd name="T57" fmla="*/ 50 h 91"/>
                  <a:gd name="T58" fmla="*/ 127 w 178"/>
                  <a:gd name="T59" fmla="*/ 54 h 91"/>
                  <a:gd name="T60" fmla="*/ 131 w 178"/>
                  <a:gd name="T61" fmla="*/ 55 h 91"/>
                  <a:gd name="T62" fmla="*/ 131 w 178"/>
                  <a:gd name="T63" fmla="*/ 55 h 91"/>
                  <a:gd name="T64" fmla="*/ 131 w 178"/>
                  <a:gd name="T65" fmla="*/ 52 h 91"/>
                  <a:gd name="T66" fmla="*/ 140 w 178"/>
                  <a:gd name="T67" fmla="*/ 49 h 91"/>
                  <a:gd name="T68" fmla="*/ 140 w 178"/>
                  <a:gd name="T69" fmla="*/ 49 h 91"/>
                  <a:gd name="T70" fmla="*/ 156 w 178"/>
                  <a:gd name="T71" fmla="*/ 42 h 91"/>
                  <a:gd name="T72" fmla="*/ 157 w 178"/>
                  <a:gd name="T73" fmla="*/ 41 h 91"/>
                  <a:gd name="T74" fmla="*/ 158 w 178"/>
                  <a:gd name="T75" fmla="*/ 40 h 91"/>
                  <a:gd name="T76" fmla="*/ 176 w 178"/>
                  <a:gd name="T77" fmla="*/ 3 h 91"/>
                  <a:gd name="T78" fmla="*/ 65 w 178"/>
                  <a:gd name="T79" fmla="*/ 65 h 91"/>
                  <a:gd name="T80" fmla="*/ 66 w 178"/>
                  <a:gd name="T81" fmla="*/ 66 h 91"/>
                  <a:gd name="T82" fmla="*/ 61 w 178"/>
                  <a:gd name="T83" fmla="*/ 68 h 91"/>
                  <a:gd name="T84" fmla="*/ 65 w 178"/>
                  <a:gd name="T85" fmla="*/ 65 h 91"/>
                  <a:gd name="T86" fmla="*/ 65 w 178"/>
                  <a:gd name="T87" fmla="*/ 6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8" h="91">
                    <a:moveTo>
                      <a:pt x="176" y="3"/>
                    </a:moveTo>
                    <a:cubicBezTo>
                      <a:pt x="175" y="1"/>
                      <a:pt x="172" y="0"/>
                      <a:pt x="171" y="2"/>
                    </a:cubicBezTo>
                    <a:cubicBezTo>
                      <a:pt x="164" y="15"/>
                      <a:pt x="160" y="28"/>
                      <a:pt x="147" y="36"/>
                    </a:cubicBezTo>
                    <a:cubicBezTo>
                      <a:pt x="138" y="42"/>
                      <a:pt x="125" y="43"/>
                      <a:pt x="116" y="39"/>
                    </a:cubicBezTo>
                    <a:cubicBezTo>
                      <a:pt x="116" y="39"/>
                      <a:pt x="116" y="39"/>
                      <a:pt x="116" y="38"/>
                    </a:cubicBezTo>
                    <a:cubicBezTo>
                      <a:pt x="117" y="36"/>
                      <a:pt x="114" y="35"/>
                      <a:pt x="113" y="36"/>
                    </a:cubicBezTo>
                    <a:cubicBezTo>
                      <a:pt x="112" y="37"/>
                      <a:pt x="112" y="37"/>
                      <a:pt x="112" y="37"/>
                    </a:cubicBezTo>
                    <a:cubicBezTo>
                      <a:pt x="110" y="36"/>
                      <a:pt x="108" y="34"/>
                      <a:pt x="106" y="33"/>
                    </a:cubicBezTo>
                    <a:cubicBezTo>
                      <a:pt x="105" y="32"/>
                      <a:pt x="104" y="33"/>
                      <a:pt x="105" y="34"/>
                    </a:cubicBezTo>
                    <a:cubicBezTo>
                      <a:pt x="106" y="36"/>
                      <a:pt x="107" y="38"/>
                      <a:pt x="109" y="40"/>
                    </a:cubicBezTo>
                    <a:cubicBezTo>
                      <a:pt x="105" y="43"/>
                      <a:pt x="102" y="47"/>
                      <a:pt x="98" y="49"/>
                    </a:cubicBezTo>
                    <a:cubicBezTo>
                      <a:pt x="99" y="49"/>
                      <a:pt x="99" y="48"/>
                      <a:pt x="99" y="48"/>
                    </a:cubicBezTo>
                    <a:cubicBezTo>
                      <a:pt x="100" y="45"/>
                      <a:pt x="97" y="43"/>
                      <a:pt x="95" y="45"/>
                    </a:cubicBezTo>
                    <a:cubicBezTo>
                      <a:pt x="90" y="49"/>
                      <a:pt x="85" y="53"/>
                      <a:pt x="80" y="56"/>
                    </a:cubicBezTo>
                    <a:cubicBezTo>
                      <a:pt x="76" y="57"/>
                      <a:pt x="72" y="56"/>
                      <a:pt x="68" y="55"/>
                    </a:cubicBezTo>
                    <a:cubicBezTo>
                      <a:pt x="67" y="49"/>
                      <a:pt x="66" y="43"/>
                      <a:pt x="64" y="37"/>
                    </a:cubicBezTo>
                    <a:cubicBezTo>
                      <a:pt x="64" y="36"/>
                      <a:pt x="62" y="36"/>
                      <a:pt x="62" y="37"/>
                    </a:cubicBezTo>
                    <a:cubicBezTo>
                      <a:pt x="60" y="45"/>
                      <a:pt x="59" y="52"/>
                      <a:pt x="58" y="59"/>
                    </a:cubicBezTo>
                    <a:cubicBezTo>
                      <a:pt x="58" y="60"/>
                      <a:pt x="58" y="61"/>
                      <a:pt x="59" y="62"/>
                    </a:cubicBezTo>
                    <a:cubicBezTo>
                      <a:pt x="50" y="65"/>
                      <a:pt x="39" y="68"/>
                      <a:pt x="30" y="66"/>
                    </a:cubicBezTo>
                    <a:cubicBezTo>
                      <a:pt x="20" y="65"/>
                      <a:pt x="9" y="55"/>
                      <a:pt x="5" y="46"/>
                    </a:cubicBezTo>
                    <a:cubicBezTo>
                      <a:pt x="4" y="45"/>
                      <a:pt x="2" y="45"/>
                      <a:pt x="3" y="47"/>
                    </a:cubicBezTo>
                    <a:cubicBezTo>
                      <a:pt x="6" y="58"/>
                      <a:pt x="9" y="67"/>
                      <a:pt x="19" y="73"/>
                    </a:cubicBezTo>
                    <a:cubicBezTo>
                      <a:pt x="14" y="72"/>
                      <a:pt x="9" y="71"/>
                      <a:pt x="4" y="70"/>
                    </a:cubicBezTo>
                    <a:cubicBezTo>
                      <a:pt x="1" y="69"/>
                      <a:pt x="0" y="72"/>
                      <a:pt x="2" y="74"/>
                    </a:cubicBezTo>
                    <a:cubicBezTo>
                      <a:pt x="25" y="91"/>
                      <a:pt x="61" y="87"/>
                      <a:pt x="83" y="68"/>
                    </a:cubicBezTo>
                    <a:cubicBezTo>
                      <a:pt x="87" y="68"/>
                      <a:pt x="91" y="67"/>
                      <a:pt x="95" y="65"/>
                    </a:cubicBezTo>
                    <a:cubicBezTo>
                      <a:pt x="105" y="61"/>
                      <a:pt x="110" y="53"/>
                      <a:pt x="113" y="45"/>
                    </a:cubicBezTo>
                    <a:cubicBezTo>
                      <a:pt x="118" y="48"/>
                      <a:pt x="124" y="50"/>
                      <a:pt x="130" y="50"/>
                    </a:cubicBezTo>
                    <a:cubicBezTo>
                      <a:pt x="128" y="51"/>
                      <a:pt x="127" y="52"/>
                      <a:pt x="127" y="54"/>
                    </a:cubicBezTo>
                    <a:cubicBezTo>
                      <a:pt x="127" y="56"/>
                      <a:pt x="130" y="55"/>
                      <a:pt x="131" y="55"/>
                    </a:cubicBezTo>
                    <a:cubicBezTo>
                      <a:pt x="131" y="55"/>
                      <a:pt x="131" y="55"/>
                      <a:pt x="131" y="55"/>
                    </a:cubicBezTo>
                    <a:cubicBezTo>
                      <a:pt x="128" y="54"/>
                      <a:pt x="129" y="53"/>
                      <a:pt x="131" y="52"/>
                    </a:cubicBezTo>
                    <a:cubicBezTo>
                      <a:pt x="134" y="51"/>
                      <a:pt x="137" y="50"/>
                      <a:pt x="140" y="49"/>
                    </a:cubicBezTo>
                    <a:cubicBezTo>
                      <a:pt x="140" y="49"/>
                      <a:pt x="140" y="49"/>
                      <a:pt x="140" y="49"/>
                    </a:cubicBezTo>
                    <a:cubicBezTo>
                      <a:pt x="145" y="47"/>
                      <a:pt x="151" y="45"/>
                      <a:pt x="156" y="42"/>
                    </a:cubicBezTo>
                    <a:cubicBezTo>
                      <a:pt x="156" y="41"/>
                      <a:pt x="157" y="41"/>
                      <a:pt x="157" y="41"/>
                    </a:cubicBezTo>
                    <a:cubicBezTo>
                      <a:pt x="158" y="41"/>
                      <a:pt x="158" y="40"/>
                      <a:pt x="158" y="40"/>
                    </a:cubicBezTo>
                    <a:cubicBezTo>
                      <a:pt x="170" y="31"/>
                      <a:pt x="178" y="17"/>
                      <a:pt x="176" y="3"/>
                    </a:cubicBezTo>
                    <a:close/>
                    <a:moveTo>
                      <a:pt x="65" y="65"/>
                    </a:moveTo>
                    <a:cubicBezTo>
                      <a:pt x="65" y="65"/>
                      <a:pt x="66" y="65"/>
                      <a:pt x="66" y="66"/>
                    </a:cubicBezTo>
                    <a:cubicBezTo>
                      <a:pt x="65" y="67"/>
                      <a:pt x="63" y="68"/>
                      <a:pt x="61" y="68"/>
                    </a:cubicBezTo>
                    <a:cubicBezTo>
                      <a:pt x="62" y="67"/>
                      <a:pt x="63" y="66"/>
                      <a:pt x="65" y="65"/>
                    </a:cubicBezTo>
                    <a:cubicBezTo>
                      <a:pt x="65" y="65"/>
                      <a:pt x="65" y="65"/>
                      <a:pt x="6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1" name="Freeform 66"/>
              <p:cNvSpPr/>
              <p:nvPr/>
            </p:nvSpPr>
            <p:spPr bwMode="auto">
              <a:xfrm>
                <a:off x="4504" y="2732"/>
                <a:ext cx="14" cy="26"/>
              </a:xfrm>
              <a:custGeom>
                <a:avLst/>
                <a:gdLst>
                  <a:gd name="T0" fmla="*/ 23 w 25"/>
                  <a:gd name="T1" fmla="*/ 41 h 46"/>
                  <a:gd name="T2" fmla="*/ 23 w 25"/>
                  <a:gd name="T3" fmla="*/ 37 h 46"/>
                  <a:gd name="T4" fmla="*/ 11 w 25"/>
                  <a:gd name="T5" fmla="*/ 26 h 46"/>
                  <a:gd name="T6" fmla="*/ 13 w 25"/>
                  <a:gd name="T7" fmla="*/ 6 h 46"/>
                  <a:gd name="T8" fmla="*/ 6 w 25"/>
                  <a:gd name="T9" fmla="*/ 4 h 46"/>
                  <a:gd name="T10" fmla="*/ 23 w 25"/>
                  <a:gd name="T11" fmla="*/ 41 h 46"/>
                </a:gdLst>
                <a:ahLst/>
                <a:cxnLst>
                  <a:cxn ang="0">
                    <a:pos x="T0" y="T1"/>
                  </a:cxn>
                  <a:cxn ang="0">
                    <a:pos x="T2" y="T3"/>
                  </a:cxn>
                  <a:cxn ang="0">
                    <a:pos x="T4" y="T5"/>
                  </a:cxn>
                  <a:cxn ang="0">
                    <a:pos x="T6" y="T7"/>
                  </a:cxn>
                  <a:cxn ang="0">
                    <a:pos x="T8" y="T9"/>
                  </a:cxn>
                  <a:cxn ang="0">
                    <a:pos x="T10" y="T11"/>
                  </a:cxn>
                </a:cxnLst>
                <a:rect l="0" t="0" r="r" b="b"/>
                <a:pathLst>
                  <a:path w="25" h="46">
                    <a:moveTo>
                      <a:pt x="23" y="41"/>
                    </a:moveTo>
                    <a:cubicBezTo>
                      <a:pt x="25" y="41"/>
                      <a:pt x="25" y="37"/>
                      <a:pt x="23" y="37"/>
                    </a:cubicBezTo>
                    <a:cubicBezTo>
                      <a:pt x="17" y="35"/>
                      <a:pt x="13" y="33"/>
                      <a:pt x="11" y="26"/>
                    </a:cubicBezTo>
                    <a:cubicBezTo>
                      <a:pt x="10" y="20"/>
                      <a:pt x="11" y="12"/>
                      <a:pt x="13" y="6"/>
                    </a:cubicBezTo>
                    <a:cubicBezTo>
                      <a:pt x="13" y="1"/>
                      <a:pt x="7" y="0"/>
                      <a:pt x="6" y="4"/>
                    </a:cubicBezTo>
                    <a:cubicBezTo>
                      <a:pt x="2" y="18"/>
                      <a:pt x="0" y="46"/>
                      <a:pt x="2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2" name="Freeform 67"/>
              <p:cNvSpPr/>
              <p:nvPr/>
            </p:nvSpPr>
            <p:spPr bwMode="auto">
              <a:xfrm>
                <a:off x="4535" y="2737"/>
                <a:ext cx="23" cy="21"/>
              </a:xfrm>
              <a:custGeom>
                <a:avLst/>
                <a:gdLst>
                  <a:gd name="T0" fmla="*/ 11 w 41"/>
                  <a:gd name="T1" fmla="*/ 2 h 37"/>
                  <a:gd name="T2" fmla="*/ 0 w 41"/>
                  <a:gd name="T3" fmla="*/ 26 h 37"/>
                  <a:gd name="T4" fmla="*/ 2 w 41"/>
                  <a:gd name="T5" fmla="*/ 29 h 37"/>
                  <a:gd name="T6" fmla="*/ 39 w 41"/>
                  <a:gd name="T7" fmla="*/ 32 h 37"/>
                  <a:gd name="T8" fmla="*/ 39 w 41"/>
                  <a:gd name="T9" fmla="*/ 28 h 37"/>
                  <a:gd name="T10" fmla="*/ 9 w 41"/>
                  <a:gd name="T11" fmla="*/ 23 h 37"/>
                  <a:gd name="T12" fmla="*/ 15 w 41"/>
                  <a:gd name="T13" fmla="*/ 6 h 37"/>
                  <a:gd name="T14" fmla="*/ 11 w 41"/>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11" y="2"/>
                    </a:moveTo>
                    <a:cubicBezTo>
                      <a:pt x="4" y="9"/>
                      <a:pt x="1" y="17"/>
                      <a:pt x="0" y="26"/>
                    </a:cubicBezTo>
                    <a:cubicBezTo>
                      <a:pt x="0" y="27"/>
                      <a:pt x="1" y="29"/>
                      <a:pt x="2" y="29"/>
                    </a:cubicBezTo>
                    <a:cubicBezTo>
                      <a:pt x="12" y="34"/>
                      <a:pt x="28" y="37"/>
                      <a:pt x="39" y="32"/>
                    </a:cubicBezTo>
                    <a:cubicBezTo>
                      <a:pt x="41" y="31"/>
                      <a:pt x="41" y="28"/>
                      <a:pt x="39" y="28"/>
                    </a:cubicBezTo>
                    <a:cubicBezTo>
                      <a:pt x="29" y="24"/>
                      <a:pt x="18" y="26"/>
                      <a:pt x="9" y="23"/>
                    </a:cubicBezTo>
                    <a:cubicBezTo>
                      <a:pt x="9" y="17"/>
                      <a:pt x="11" y="11"/>
                      <a:pt x="15" y="6"/>
                    </a:cubicBezTo>
                    <a:cubicBezTo>
                      <a:pt x="17" y="4"/>
                      <a:pt x="13"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3" name="Freeform 68"/>
              <p:cNvSpPr/>
              <p:nvPr/>
            </p:nvSpPr>
            <p:spPr bwMode="auto">
              <a:xfrm>
                <a:off x="4626" y="2742"/>
                <a:ext cx="17" cy="14"/>
              </a:xfrm>
              <a:custGeom>
                <a:avLst/>
                <a:gdLst>
                  <a:gd name="T0" fmla="*/ 17 w 32"/>
                  <a:gd name="T1" fmla="*/ 15 h 25"/>
                  <a:gd name="T2" fmla="*/ 8 w 32"/>
                  <a:gd name="T3" fmla="*/ 4 h 25"/>
                  <a:gd name="T4" fmla="*/ 1 w 32"/>
                  <a:gd name="T5" fmla="*/ 6 h 25"/>
                  <a:gd name="T6" fmla="*/ 15 w 32"/>
                  <a:gd name="T7" fmla="*/ 23 h 25"/>
                  <a:gd name="T8" fmla="*/ 32 w 32"/>
                  <a:gd name="T9" fmla="*/ 14 h 25"/>
                  <a:gd name="T10" fmla="*/ 29 w 32"/>
                  <a:gd name="T11" fmla="*/ 12 h 25"/>
                  <a:gd name="T12" fmla="*/ 17 w 32"/>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2" h="25">
                    <a:moveTo>
                      <a:pt x="17" y="15"/>
                    </a:moveTo>
                    <a:cubicBezTo>
                      <a:pt x="13" y="14"/>
                      <a:pt x="9" y="8"/>
                      <a:pt x="8" y="4"/>
                    </a:cubicBezTo>
                    <a:cubicBezTo>
                      <a:pt x="6" y="0"/>
                      <a:pt x="0" y="2"/>
                      <a:pt x="1" y="6"/>
                    </a:cubicBezTo>
                    <a:cubicBezTo>
                      <a:pt x="4" y="13"/>
                      <a:pt x="8" y="20"/>
                      <a:pt x="15" y="23"/>
                    </a:cubicBezTo>
                    <a:cubicBezTo>
                      <a:pt x="22" y="25"/>
                      <a:pt x="30" y="21"/>
                      <a:pt x="32" y="14"/>
                    </a:cubicBezTo>
                    <a:cubicBezTo>
                      <a:pt x="32" y="12"/>
                      <a:pt x="31" y="11"/>
                      <a:pt x="29" y="12"/>
                    </a:cubicBezTo>
                    <a:cubicBezTo>
                      <a:pt x="25" y="14"/>
                      <a:pt x="22" y="17"/>
                      <a:pt x="1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4" name="Freeform 69"/>
              <p:cNvSpPr/>
              <p:nvPr/>
            </p:nvSpPr>
            <p:spPr bwMode="auto">
              <a:xfrm>
                <a:off x="4543" y="2720"/>
                <a:ext cx="15" cy="12"/>
              </a:xfrm>
              <a:custGeom>
                <a:avLst/>
                <a:gdLst>
                  <a:gd name="T0" fmla="*/ 11 w 27"/>
                  <a:gd name="T1" fmla="*/ 10 h 22"/>
                  <a:gd name="T2" fmla="*/ 16 w 27"/>
                  <a:gd name="T3" fmla="*/ 6 h 22"/>
                  <a:gd name="T4" fmla="*/ 20 w 27"/>
                  <a:gd name="T5" fmla="*/ 5 h 22"/>
                  <a:gd name="T6" fmla="*/ 22 w 27"/>
                  <a:gd name="T7" fmla="*/ 4 h 22"/>
                  <a:gd name="T8" fmla="*/ 25 w 27"/>
                  <a:gd name="T9" fmla="*/ 3 h 22"/>
                  <a:gd name="T10" fmla="*/ 25 w 27"/>
                  <a:gd name="T11" fmla="*/ 1 h 22"/>
                  <a:gd name="T12" fmla="*/ 15 w 27"/>
                  <a:gd name="T13" fmla="*/ 0 h 22"/>
                  <a:gd name="T14" fmla="*/ 7 w 27"/>
                  <a:gd name="T15" fmla="*/ 3 h 22"/>
                  <a:gd name="T16" fmla="*/ 1 w 27"/>
                  <a:gd name="T17" fmla="*/ 15 h 22"/>
                  <a:gd name="T18" fmla="*/ 4 w 27"/>
                  <a:gd name="T19" fmla="*/ 18 h 22"/>
                  <a:gd name="T20" fmla="*/ 7 w 27"/>
                  <a:gd name="T21" fmla="*/ 21 h 22"/>
                  <a:gd name="T22" fmla="*/ 10 w 27"/>
                  <a:gd name="T23" fmla="*/ 18 h 22"/>
                  <a:gd name="T24" fmla="*/ 9 w 27"/>
                  <a:gd name="T25" fmla="*/ 15 h 22"/>
                  <a:gd name="T26" fmla="*/ 11 w 27"/>
                  <a:gd name="T2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2">
                    <a:moveTo>
                      <a:pt x="11" y="10"/>
                    </a:moveTo>
                    <a:cubicBezTo>
                      <a:pt x="12" y="8"/>
                      <a:pt x="14" y="7"/>
                      <a:pt x="16" y="6"/>
                    </a:cubicBezTo>
                    <a:cubicBezTo>
                      <a:pt x="17" y="6"/>
                      <a:pt x="19" y="6"/>
                      <a:pt x="20" y="5"/>
                    </a:cubicBezTo>
                    <a:cubicBezTo>
                      <a:pt x="21" y="5"/>
                      <a:pt x="21" y="4"/>
                      <a:pt x="22" y="4"/>
                    </a:cubicBezTo>
                    <a:cubicBezTo>
                      <a:pt x="23" y="3"/>
                      <a:pt x="24" y="3"/>
                      <a:pt x="25" y="3"/>
                    </a:cubicBezTo>
                    <a:cubicBezTo>
                      <a:pt x="27" y="3"/>
                      <a:pt x="27" y="1"/>
                      <a:pt x="25" y="1"/>
                    </a:cubicBezTo>
                    <a:cubicBezTo>
                      <a:pt x="21" y="1"/>
                      <a:pt x="18" y="0"/>
                      <a:pt x="15" y="0"/>
                    </a:cubicBezTo>
                    <a:cubicBezTo>
                      <a:pt x="12" y="0"/>
                      <a:pt x="9" y="1"/>
                      <a:pt x="7" y="3"/>
                    </a:cubicBezTo>
                    <a:cubicBezTo>
                      <a:pt x="2" y="6"/>
                      <a:pt x="0" y="10"/>
                      <a:pt x="1" y="15"/>
                    </a:cubicBezTo>
                    <a:cubicBezTo>
                      <a:pt x="2" y="16"/>
                      <a:pt x="3" y="18"/>
                      <a:pt x="4" y="18"/>
                    </a:cubicBezTo>
                    <a:cubicBezTo>
                      <a:pt x="5" y="19"/>
                      <a:pt x="6" y="20"/>
                      <a:pt x="7" y="21"/>
                    </a:cubicBezTo>
                    <a:cubicBezTo>
                      <a:pt x="9" y="22"/>
                      <a:pt x="11" y="20"/>
                      <a:pt x="10" y="18"/>
                    </a:cubicBezTo>
                    <a:cubicBezTo>
                      <a:pt x="10" y="17"/>
                      <a:pt x="9" y="16"/>
                      <a:pt x="9" y="15"/>
                    </a:cubicBezTo>
                    <a:cubicBezTo>
                      <a:pt x="9" y="13"/>
                      <a:pt x="9" y="11"/>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5" name="Freeform 70"/>
              <p:cNvSpPr/>
              <p:nvPr/>
            </p:nvSpPr>
            <p:spPr bwMode="auto">
              <a:xfrm>
                <a:off x="4588" y="2723"/>
                <a:ext cx="14" cy="19"/>
              </a:xfrm>
              <a:custGeom>
                <a:avLst/>
                <a:gdLst>
                  <a:gd name="T0" fmla="*/ 21 w 25"/>
                  <a:gd name="T1" fmla="*/ 1 h 33"/>
                  <a:gd name="T2" fmla="*/ 3 w 25"/>
                  <a:gd name="T3" fmla="*/ 18 h 33"/>
                  <a:gd name="T4" fmla="*/ 5 w 25"/>
                  <a:gd name="T5" fmla="*/ 31 h 33"/>
                  <a:gd name="T6" fmla="*/ 10 w 25"/>
                  <a:gd name="T7" fmla="*/ 33 h 33"/>
                  <a:gd name="T8" fmla="*/ 16 w 25"/>
                  <a:gd name="T9" fmla="*/ 31 h 33"/>
                  <a:gd name="T10" fmla="*/ 19 w 25"/>
                  <a:gd name="T11" fmla="*/ 28 h 33"/>
                  <a:gd name="T12" fmla="*/ 9 w 25"/>
                  <a:gd name="T13" fmla="*/ 24 h 33"/>
                  <a:gd name="T14" fmla="*/ 23 w 25"/>
                  <a:gd name="T15" fmla="*/ 6 h 33"/>
                  <a:gd name="T16" fmla="*/ 21 w 25"/>
                  <a:gd name="T1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21" y="1"/>
                    </a:moveTo>
                    <a:cubicBezTo>
                      <a:pt x="12" y="5"/>
                      <a:pt x="7" y="9"/>
                      <a:pt x="3" y="18"/>
                    </a:cubicBezTo>
                    <a:cubicBezTo>
                      <a:pt x="1" y="23"/>
                      <a:pt x="0" y="27"/>
                      <a:pt x="5" y="31"/>
                    </a:cubicBezTo>
                    <a:cubicBezTo>
                      <a:pt x="6" y="32"/>
                      <a:pt x="8" y="33"/>
                      <a:pt x="10" y="33"/>
                    </a:cubicBezTo>
                    <a:cubicBezTo>
                      <a:pt x="12" y="32"/>
                      <a:pt x="14" y="30"/>
                      <a:pt x="16" y="31"/>
                    </a:cubicBezTo>
                    <a:cubicBezTo>
                      <a:pt x="18" y="32"/>
                      <a:pt x="20" y="30"/>
                      <a:pt x="19" y="28"/>
                    </a:cubicBezTo>
                    <a:cubicBezTo>
                      <a:pt x="16" y="25"/>
                      <a:pt x="12" y="26"/>
                      <a:pt x="9" y="24"/>
                    </a:cubicBezTo>
                    <a:cubicBezTo>
                      <a:pt x="12" y="17"/>
                      <a:pt x="16" y="10"/>
                      <a:pt x="23" y="6"/>
                    </a:cubicBezTo>
                    <a:cubicBezTo>
                      <a:pt x="25" y="4"/>
                      <a:pt x="24" y="0"/>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6" name="Freeform 71"/>
              <p:cNvSpPr/>
              <p:nvPr/>
            </p:nvSpPr>
            <p:spPr bwMode="auto">
              <a:xfrm>
                <a:off x="4612" y="2772"/>
                <a:ext cx="28" cy="16"/>
              </a:xfrm>
              <a:custGeom>
                <a:avLst/>
                <a:gdLst>
                  <a:gd name="T0" fmla="*/ 47 w 49"/>
                  <a:gd name="T1" fmla="*/ 23 h 30"/>
                  <a:gd name="T2" fmla="*/ 47 w 49"/>
                  <a:gd name="T3" fmla="*/ 18 h 30"/>
                  <a:gd name="T4" fmla="*/ 26 w 49"/>
                  <a:gd name="T5" fmla="*/ 12 h 30"/>
                  <a:gd name="T6" fmla="*/ 4 w 49"/>
                  <a:gd name="T7" fmla="*/ 1 h 30"/>
                  <a:gd name="T8" fmla="*/ 2 w 49"/>
                  <a:gd name="T9" fmla="*/ 5 h 30"/>
                  <a:gd name="T10" fmla="*/ 47 w 49"/>
                  <a:gd name="T11" fmla="*/ 23 h 30"/>
                </a:gdLst>
                <a:ahLst/>
                <a:cxnLst>
                  <a:cxn ang="0">
                    <a:pos x="T0" y="T1"/>
                  </a:cxn>
                  <a:cxn ang="0">
                    <a:pos x="T2" y="T3"/>
                  </a:cxn>
                  <a:cxn ang="0">
                    <a:pos x="T4" y="T5"/>
                  </a:cxn>
                  <a:cxn ang="0">
                    <a:pos x="T6" y="T7"/>
                  </a:cxn>
                  <a:cxn ang="0">
                    <a:pos x="T8" y="T9"/>
                  </a:cxn>
                  <a:cxn ang="0">
                    <a:pos x="T10" y="T11"/>
                  </a:cxn>
                </a:cxnLst>
                <a:rect l="0" t="0" r="r" b="b"/>
                <a:pathLst>
                  <a:path w="49" h="30">
                    <a:moveTo>
                      <a:pt x="47" y="23"/>
                    </a:moveTo>
                    <a:cubicBezTo>
                      <a:pt x="49" y="22"/>
                      <a:pt x="49" y="19"/>
                      <a:pt x="47" y="18"/>
                    </a:cubicBezTo>
                    <a:cubicBezTo>
                      <a:pt x="41" y="14"/>
                      <a:pt x="33" y="14"/>
                      <a:pt x="26" y="12"/>
                    </a:cubicBezTo>
                    <a:cubicBezTo>
                      <a:pt x="19" y="9"/>
                      <a:pt x="11" y="6"/>
                      <a:pt x="4" y="1"/>
                    </a:cubicBezTo>
                    <a:cubicBezTo>
                      <a:pt x="2" y="0"/>
                      <a:pt x="0" y="3"/>
                      <a:pt x="2" y="5"/>
                    </a:cubicBezTo>
                    <a:cubicBezTo>
                      <a:pt x="11" y="17"/>
                      <a:pt x="31" y="30"/>
                      <a:pt x="47"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7" name="Freeform 72"/>
              <p:cNvSpPr/>
              <p:nvPr/>
            </p:nvSpPr>
            <p:spPr bwMode="auto">
              <a:xfrm>
                <a:off x="4569" y="2767"/>
                <a:ext cx="13" cy="17"/>
              </a:xfrm>
              <a:custGeom>
                <a:avLst/>
                <a:gdLst>
                  <a:gd name="T0" fmla="*/ 7 w 23"/>
                  <a:gd name="T1" fmla="*/ 4 h 31"/>
                  <a:gd name="T2" fmla="*/ 1 w 23"/>
                  <a:gd name="T3" fmla="*/ 4 h 31"/>
                  <a:gd name="T4" fmla="*/ 4 w 23"/>
                  <a:gd name="T5" fmla="*/ 22 h 31"/>
                  <a:gd name="T6" fmla="*/ 20 w 23"/>
                  <a:gd name="T7" fmla="*/ 31 h 31"/>
                  <a:gd name="T8" fmla="*/ 22 w 23"/>
                  <a:gd name="T9" fmla="*/ 28 h 31"/>
                  <a:gd name="T10" fmla="*/ 7 w 23"/>
                  <a:gd name="T11" fmla="*/ 4 h 31"/>
                </a:gdLst>
                <a:ahLst/>
                <a:cxnLst>
                  <a:cxn ang="0">
                    <a:pos x="T0" y="T1"/>
                  </a:cxn>
                  <a:cxn ang="0">
                    <a:pos x="T2" y="T3"/>
                  </a:cxn>
                  <a:cxn ang="0">
                    <a:pos x="T4" y="T5"/>
                  </a:cxn>
                  <a:cxn ang="0">
                    <a:pos x="T6" y="T7"/>
                  </a:cxn>
                  <a:cxn ang="0">
                    <a:pos x="T8" y="T9"/>
                  </a:cxn>
                  <a:cxn ang="0">
                    <a:pos x="T10" y="T11"/>
                  </a:cxn>
                </a:cxnLst>
                <a:rect l="0" t="0" r="r" b="b"/>
                <a:pathLst>
                  <a:path w="23" h="31">
                    <a:moveTo>
                      <a:pt x="7" y="4"/>
                    </a:moveTo>
                    <a:cubicBezTo>
                      <a:pt x="6" y="0"/>
                      <a:pt x="1" y="0"/>
                      <a:pt x="1" y="4"/>
                    </a:cubicBezTo>
                    <a:cubicBezTo>
                      <a:pt x="0" y="10"/>
                      <a:pt x="0" y="17"/>
                      <a:pt x="4" y="22"/>
                    </a:cubicBezTo>
                    <a:cubicBezTo>
                      <a:pt x="8" y="27"/>
                      <a:pt x="14" y="30"/>
                      <a:pt x="20" y="31"/>
                    </a:cubicBezTo>
                    <a:cubicBezTo>
                      <a:pt x="22" y="31"/>
                      <a:pt x="23" y="29"/>
                      <a:pt x="22" y="28"/>
                    </a:cubicBezTo>
                    <a:cubicBezTo>
                      <a:pt x="12" y="22"/>
                      <a:pt x="8" y="1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8" name="Freeform 73"/>
              <p:cNvSpPr/>
              <p:nvPr/>
            </p:nvSpPr>
            <p:spPr bwMode="auto">
              <a:xfrm>
                <a:off x="4603" y="2776"/>
                <a:ext cx="13" cy="15"/>
              </a:xfrm>
              <a:custGeom>
                <a:avLst/>
                <a:gdLst>
                  <a:gd name="T0" fmla="*/ 21 w 24"/>
                  <a:gd name="T1" fmla="*/ 17 h 26"/>
                  <a:gd name="T2" fmla="*/ 16 w 24"/>
                  <a:gd name="T3" fmla="*/ 16 h 26"/>
                  <a:gd name="T4" fmla="*/ 12 w 24"/>
                  <a:gd name="T5" fmla="*/ 13 h 26"/>
                  <a:gd name="T6" fmla="*/ 6 w 24"/>
                  <a:gd name="T7" fmla="*/ 4 h 26"/>
                  <a:gd name="T8" fmla="*/ 0 w 24"/>
                  <a:gd name="T9" fmla="*/ 4 h 26"/>
                  <a:gd name="T10" fmla="*/ 5 w 24"/>
                  <a:gd name="T11" fmla="*/ 18 h 26"/>
                  <a:gd name="T12" fmla="*/ 20 w 24"/>
                  <a:gd name="T13" fmla="*/ 24 h 26"/>
                  <a:gd name="T14" fmla="*/ 21 w 24"/>
                  <a:gd name="T15" fmla="*/ 17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6">
                    <a:moveTo>
                      <a:pt x="21" y="17"/>
                    </a:moveTo>
                    <a:cubicBezTo>
                      <a:pt x="20" y="16"/>
                      <a:pt x="18" y="16"/>
                      <a:pt x="16" y="16"/>
                    </a:cubicBezTo>
                    <a:cubicBezTo>
                      <a:pt x="15" y="15"/>
                      <a:pt x="13" y="14"/>
                      <a:pt x="12" y="13"/>
                    </a:cubicBezTo>
                    <a:cubicBezTo>
                      <a:pt x="9" y="10"/>
                      <a:pt x="7" y="7"/>
                      <a:pt x="6" y="4"/>
                    </a:cubicBezTo>
                    <a:cubicBezTo>
                      <a:pt x="6" y="0"/>
                      <a:pt x="0" y="0"/>
                      <a:pt x="0" y="4"/>
                    </a:cubicBezTo>
                    <a:cubicBezTo>
                      <a:pt x="0" y="9"/>
                      <a:pt x="2" y="14"/>
                      <a:pt x="5" y="18"/>
                    </a:cubicBezTo>
                    <a:cubicBezTo>
                      <a:pt x="8" y="22"/>
                      <a:pt x="15" y="26"/>
                      <a:pt x="20" y="24"/>
                    </a:cubicBezTo>
                    <a:cubicBezTo>
                      <a:pt x="23" y="23"/>
                      <a:pt x="24" y="19"/>
                      <a:pt x="2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9" name="Freeform 74"/>
              <p:cNvSpPr>
                <a:spLocks noEditPoints="1"/>
              </p:cNvSpPr>
              <p:nvPr/>
            </p:nvSpPr>
            <p:spPr bwMode="auto">
              <a:xfrm>
                <a:off x="4459" y="2388"/>
                <a:ext cx="293" cy="423"/>
              </a:xfrm>
              <a:custGeom>
                <a:avLst/>
                <a:gdLst>
                  <a:gd name="T0" fmla="*/ 497 w 523"/>
                  <a:gd name="T1" fmla="*/ 10 h 757"/>
                  <a:gd name="T2" fmla="*/ 229 w 523"/>
                  <a:gd name="T3" fmla="*/ 405 h 757"/>
                  <a:gd name="T4" fmla="*/ 127 w 523"/>
                  <a:gd name="T5" fmla="*/ 393 h 757"/>
                  <a:gd name="T6" fmla="*/ 5 w 523"/>
                  <a:gd name="T7" fmla="*/ 669 h 757"/>
                  <a:gd name="T8" fmla="*/ 41 w 523"/>
                  <a:gd name="T9" fmla="*/ 740 h 757"/>
                  <a:gd name="T10" fmla="*/ 87 w 523"/>
                  <a:gd name="T11" fmla="*/ 744 h 757"/>
                  <a:gd name="T12" fmla="*/ 144 w 523"/>
                  <a:gd name="T13" fmla="*/ 739 h 757"/>
                  <a:gd name="T14" fmla="*/ 139 w 523"/>
                  <a:gd name="T15" fmla="*/ 699 h 757"/>
                  <a:gd name="T16" fmla="*/ 103 w 523"/>
                  <a:gd name="T17" fmla="*/ 706 h 757"/>
                  <a:gd name="T18" fmla="*/ 120 w 523"/>
                  <a:gd name="T19" fmla="*/ 743 h 757"/>
                  <a:gd name="T20" fmla="*/ 66 w 523"/>
                  <a:gd name="T21" fmla="*/ 728 h 757"/>
                  <a:gd name="T22" fmla="*/ 70 w 523"/>
                  <a:gd name="T23" fmla="*/ 708 h 757"/>
                  <a:gd name="T24" fmla="*/ 52 w 523"/>
                  <a:gd name="T25" fmla="*/ 709 h 757"/>
                  <a:gd name="T26" fmla="*/ 42 w 523"/>
                  <a:gd name="T27" fmla="*/ 689 h 757"/>
                  <a:gd name="T28" fmla="*/ 12 w 523"/>
                  <a:gd name="T29" fmla="*/ 687 h 757"/>
                  <a:gd name="T30" fmla="*/ 41 w 523"/>
                  <a:gd name="T31" fmla="*/ 673 h 757"/>
                  <a:gd name="T32" fmla="*/ 222 w 523"/>
                  <a:gd name="T33" fmla="*/ 528 h 757"/>
                  <a:gd name="T34" fmla="*/ 224 w 523"/>
                  <a:gd name="T35" fmla="*/ 529 h 757"/>
                  <a:gd name="T36" fmla="*/ 220 w 523"/>
                  <a:gd name="T37" fmla="*/ 550 h 757"/>
                  <a:gd name="T38" fmla="*/ 235 w 523"/>
                  <a:gd name="T39" fmla="*/ 529 h 757"/>
                  <a:gd name="T40" fmla="*/ 336 w 523"/>
                  <a:gd name="T41" fmla="*/ 587 h 757"/>
                  <a:gd name="T42" fmla="*/ 422 w 523"/>
                  <a:gd name="T43" fmla="*/ 691 h 757"/>
                  <a:gd name="T44" fmla="*/ 435 w 523"/>
                  <a:gd name="T45" fmla="*/ 668 h 757"/>
                  <a:gd name="T46" fmla="*/ 239 w 523"/>
                  <a:gd name="T47" fmla="*/ 513 h 757"/>
                  <a:gd name="T48" fmla="*/ 492 w 523"/>
                  <a:gd name="T49" fmla="*/ 264 h 757"/>
                  <a:gd name="T50" fmla="*/ 41 w 523"/>
                  <a:gd name="T51" fmla="*/ 722 h 757"/>
                  <a:gd name="T52" fmla="*/ 196 w 523"/>
                  <a:gd name="T53" fmla="*/ 348 h 757"/>
                  <a:gd name="T54" fmla="*/ 241 w 523"/>
                  <a:gd name="T55" fmla="*/ 374 h 757"/>
                  <a:gd name="T56" fmla="*/ 235 w 523"/>
                  <a:gd name="T57" fmla="*/ 376 h 757"/>
                  <a:gd name="T58" fmla="*/ 228 w 523"/>
                  <a:gd name="T59" fmla="*/ 369 h 757"/>
                  <a:gd name="T60" fmla="*/ 180 w 523"/>
                  <a:gd name="T61" fmla="*/ 302 h 757"/>
                  <a:gd name="T62" fmla="*/ 23 w 523"/>
                  <a:gd name="T63" fmla="*/ 126 h 757"/>
                  <a:gd name="T64" fmla="*/ 179 w 523"/>
                  <a:gd name="T65" fmla="*/ 318 h 757"/>
                  <a:gd name="T66" fmla="*/ 28 w 523"/>
                  <a:gd name="T67" fmla="*/ 158 h 757"/>
                  <a:gd name="T68" fmla="*/ 230 w 523"/>
                  <a:gd name="T69" fmla="*/ 394 h 757"/>
                  <a:gd name="T70" fmla="*/ 198 w 523"/>
                  <a:gd name="T71" fmla="*/ 194 h 757"/>
                  <a:gd name="T72" fmla="*/ 207 w 523"/>
                  <a:gd name="T73" fmla="*/ 321 h 757"/>
                  <a:gd name="T74" fmla="*/ 107 w 523"/>
                  <a:gd name="T75" fmla="*/ 123 h 757"/>
                  <a:gd name="T76" fmla="*/ 125 w 523"/>
                  <a:gd name="T77" fmla="*/ 183 h 757"/>
                  <a:gd name="T78" fmla="*/ 134 w 523"/>
                  <a:gd name="T79" fmla="*/ 234 h 757"/>
                  <a:gd name="T80" fmla="*/ 72 w 523"/>
                  <a:gd name="T81" fmla="*/ 337 h 757"/>
                  <a:gd name="T82" fmla="*/ 181 w 523"/>
                  <a:gd name="T83" fmla="*/ 387 h 757"/>
                  <a:gd name="T84" fmla="*/ 202 w 523"/>
                  <a:gd name="T85" fmla="*/ 417 h 757"/>
                  <a:gd name="T86" fmla="*/ 365 w 523"/>
                  <a:gd name="T87" fmla="*/ 263 h 757"/>
                  <a:gd name="T88" fmla="*/ 355 w 523"/>
                  <a:gd name="T89" fmla="*/ 256 h 757"/>
                  <a:gd name="T90" fmla="*/ 287 w 523"/>
                  <a:gd name="T91" fmla="*/ 206 h 757"/>
                  <a:gd name="T92" fmla="*/ 437 w 523"/>
                  <a:gd name="T93" fmla="*/ 197 h 757"/>
                  <a:gd name="T94" fmla="*/ 484 w 523"/>
                  <a:gd name="T95" fmla="*/ 52 h 757"/>
                  <a:gd name="T96" fmla="*/ 349 w 523"/>
                  <a:gd name="T97" fmla="*/ 249 h 757"/>
                  <a:gd name="T98" fmla="*/ 325 w 523"/>
                  <a:gd name="T99" fmla="*/ 279 h 757"/>
                  <a:gd name="T100" fmla="*/ 334 w 523"/>
                  <a:gd name="T101" fmla="*/ 268 h 757"/>
                  <a:gd name="T102" fmla="*/ 310 w 523"/>
                  <a:gd name="T103" fmla="*/ 168 h 757"/>
                  <a:gd name="T104" fmla="*/ 290 w 523"/>
                  <a:gd name="T105" fmla="*/ 325 h 757"/>
                  <a:gd name="T106" fmla="*/ 399 w 523"/>
                  <a:gd name="T107" fmla="*/ 318 h 757"/>
                  <a:gd name="T108" fmla="*/ 333 w 523"/>
                  <a:gd name="T109" fmla="*/ 321 h 757"/>
                  <a:gd name="T110" fmla="*/ 484 w 523"/>
                  <a:gd name="T111" fmla="*/ 246 h 757"/>
                  <a:gd name="T112" fmla="*/ 500 w 523"/>
                  <a:gd name="T113" fmla="*/ 197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3" h="757">
                    <a:moveTo>
                      <a:pt x="512" y="125"/>
                    </a:moveTo>
                    <a:cubicBezTo>
                      <a:pt x="513" y="122"/>
                      <a:pt x="515" y="120"/>
                      <a:pt x="516" y="117"/>
                    </a:cubicBezTo>
                    <a:cubicBezTo>
                      <a:pt x="517" y="116"/>
                      <a:pt x="514" y="114"/>
                      <a:pt x="513" y="116"/>
                    </a:cubicBezTo>
                    <a:cubicBezTo>
                      <a:pt x="513" y="117"/>
                      <a:pt x="512" y="118"/>
                      <a:pt x="511" y="120"/>
                    </a:cubicBezTo>
                    <a:cubicBezTo>
                      <a:pt x="505" y="83"/>
                      <a:pt x="496" y="46"/>
                      <a:pt x="497" y="10"/>
                    </a:cubicBezTo>
                    <a:cubicBezTo>
                      <a:pt x="497" y="4"/>
                      <a:pt x="490" y="0"/>
                      <a:pt x="485" y="3"/>
                    </a:cubicBezTo>
                    <a:cubicBezTo>
                      <a:pt x="383" y="71"/>
                      <a:pt x="193" y="195"/>
                      <a:pt x="278" y="341"/>
                    </a:cubicBezTo>
                    <a:cubicBezTo>
                      <a:pt x="263" y="360"/>
                      <a:pt x="251" y="380"/>
                      <a:pt x="239" y="400"/>
                    </a:cubicBezTo>
                    <a:cubicBezTo>
                      <a:pt x="235" y="406"/>
                      <a:pt x="231" y="413"/>
                      <a:pt x="228" y="420"/>
                    </a:cubicBezTo>
                    <a:cubicBezTo>
                      <a:pt x="228" y="415"/>
                      <a:pt x="229" y="410"/>
                      <a:pt x="229" y="405"/>
                    </a:cubicBezTo>
                    <a:cubicBezTo>
                      <a:pt x="284" y="353"/>
                      <a:pt x="257" y="261"/>
                      <a:pt x="221" y="205"/>
                    </a:cubicBezTo>
                    <a:cubicBezTo>
                      <a:pt x="178" y="137"/>
                      <a:pt x="94" y="76"/>
                      <a:pt x="12" y="110"/>
                    </a:cubicBezTo>
                    <a:cubicBezTo>
                      <a:pt x="9" y="111"/>
                      <a:pt x="7" y="114"/>
                      <a:pt x="7" y="118"/>
                    </a:cubicBezTo>
                    <a:cubicBezTo>
                      <a:pt x="24" y="191"/>
                      <a:pt x="11" y="274"/>
                      <a:pt x="54" y="338"/>
                    </a:cubicBezTo>
                    <a:cubicBezTo>
                      <a:pt x="71" y="364"/>
                      <a:pt x="99" y="380"/>
                      <a:pt x="127" y="393"/>
                    </a:cubicBezTo>
                    <a:cubicBezTo>
                      <a:pt x="153" y="405"/>
                      <a:pt x="183" y="416"/>
                      <a:pt x="199" y="442"/>
                    </a:cubicBezTo>
                    <a:cubicBezTo>
                      <a:pt x="197" y="467"/>
                      <a:pt x="196" y="494"/>
                      <a:pt x="209" y="515"/>
                    </a:cubicBezTo>
                    <a:cubicBezTo>
                      <a:pt x="209" y="516"/>
                      <a:pt x="210" y="517"/>
                      <a:pt x="210" y="518"/>
                    </a:cubicBezTo>
                    <a:cubicBezTo>
                      <a:pt x="173" y="533"/>
                      <a:pt x="138" y="556"/>
                      <a:pt x="105" y="579"/>
                    </a:cubicBezTo>
                    <a:cubicBezTo>
                      <a:pt x="69" y="606"/>
                      <a:pt x="35" y="635"/>
                      <a:pt x="5" y="669"/>
                    </a:cubicBezTo>
                    <a:cubicBezTo>
                      <a:pt x="4" y="669"/>
                      <a:pt x="3" y="670"/>
                      <a:pt x="3" y="671"/>
                    </a:cubicBezTo>
                    <a:cubicBezTo>
                      <a:pt x="1" y="683"/>
                      <a:pt x="0" y="698"/>
                      <a:pt x="12" y="705"/>
                    </a:cubicBezTo>
                    <a:cubicBezTo>
                      <a:pt x="13" y="706"/>
                      <a:pt x="14" y="706"/>
                      <a:pt x="16" y="707"/>
                    </a:cubicBezTo>
                    <a:cubicBezTo>
                      <a:pt x="16" y="707"/>
                      <a:pt x="16" y="708"/>
                      <a:pt x="16" y="708"/>
                    </a:cubicBezTo>
                    <a:cubicBezTo>
                      <a:pt x="19" y="723"/>
                      <a:pt x="27" y="734"/>
                      <a:pt x="41" y="740"/>
                    </a:cubicBezTo>
                    <a:cubicBezTo>
                      <a:pt x="45" y="741"/>
                      <a:pt x="49" y="739"/>
                      <a:pt x="51" y="736"/>
                    </a:cubicBezTo>
                    <a:cubicBezTo>
                      <a:pt x="53" y="733"/>
                      <a:pt x="55" y="732"/>
                      <a:pt x="58" y="731"/>
                    </a:cubicBezTo>
                    <a:cubicBezTo>
                      <a:pt x="60" y="735"/>
                      <a:pt x="63" y="737"/>
                      <a:pt x="68" y="739"/>
                    </a:cubicBezTo>
                    <a:cubicBezTo>
                      <a:pt x="73" y="741"/>
                      <a:pt x="79" y="741"/>
                      <a:pt x="85" y="740"/>
                    </a:cubicBezTo>
                    <a:cubicBezTo>
                      <a:pt x="85" y="741"/>
                      <a:pt x="86" y="743"/>
                      <a:pt x="87" y="744"/>
                    </a:cubicBezTo>
                    <a:cubicBezTo>
                      <a:pt x="96" y="751"/>
                      <a:pt x="104" y="756"/>
                      <a:pt x="116" y="757"/>
                    </a:cubicBezTo>
                    <a:cubicBezTo>
                      <a:pt x="124" y="757"/>
                      <a:pt x="131" y="755"/>
                      <a:pt x="137" y="750"/>
                    </a:cubicBezTo>
                    <a:cubicBezTo>
                      <a:pt x="149" y="751"/>
                      <a:pt x="163" y="743"/>
                      <a:pt x="169" y="733"/>
                    </a:cubicBezTo>
                    <a:cubicBezTo>
                      <a:pt x="170" y="731"/>
                      <a:pt x="168" y="728"/>
                      <a:pt x="166" y="729"/>
                    </a:cubicBezTo>
                    <a:cubicBezTo>
                      <a:pt x="159" y="732"/>
                      <a:pt x="152" y="737"/>
                      <a:pt x="144" y="739"/>
                    </a:cubicBezTo>
                    <a:cubicBezTo>
                      <a:pt x="143" y="738"/>
                      <a:pt x="142" y="737"/>
                      <a:pt x="140" y="737"/>
                    </a:cubicBezTo>
                    <a:cubicBezTo>
                      <a:pt x="138" y="738"/>
                      <a:pt x="135" y="739"/>
                      <a:pt x="132" y="739"/>
                    </a:cubicBezTo>
                    <a:cubicBezTo>
                      <a:pt x="123" y="736"/>
                      <a:pt x="120" y="724"/>
                      <a:pt x="119" y="715"/>
                    </a:cubicBezTo>
                    <a:cubicBezTo>
                      <a:pt x="119" y="714"/>
                      <a:pt x="119" y="713"/>
                      <a:pt x="118" y="712"/>
                    </a:cubicBezTo>
                    <a:cubicBezTo>
                      <a:pt x="126" y="711"/>
                      <a:pt x="133" y="707"/>
                      <a:pt x="139" y="699"/>
                    </a:cubicBezTo>
                    <a:cubicBezTo>
                      <a:pt x="141" y="697"/>
                      <a:pt x="138" y="694"/>
                      <a:pt x="136" y="696"/>
                    </a:cubicBezTo>
                    <a:cubicBezTo>
                      <a:pt x="128" y="701"/>
                      <a:pt x="121" y="704"/>
                      <a:pt x="112" y="702"/>
                    </a:cubicBezTo>
                    <a:cubicBezTo>
                      <a:pt x="112" y="695"/>
                      <a:pt x="111" y="688"/>
                      <a:pt x="110" y="681"/>
                    </a:cubicBezTo>
                    <a:cubicBezTo>
                      <a:pt x="110" y="677"/>
                      <a:pt x="105" y="677"/>
                      <a:pt x="104" y="681"/>
                    </a:cubicBezTo>
                    <a:cubicBezTo>
                      <a:pt x="103" y="689"/>
                      <a:pt x="103" y="698"/>
                      <a:pt x="103" y="706"/>
                    </a:cubicBezTo>
                    <a:cubicBezTo>
                      <a:pt x="103" y="708"/>
                      <a:pt x="104" y="710"/>
                      <a:pt x="106" y="711"/>
                    </a:cubicBezTo>
                    <a:cubicBezTo>
                      <a:pt x="109" y="712"/>
                      <a:pt x="111" y="712"/>
                      <a:pt x="113" y="712"/>
                    </a:cubicBezTo>
                    <a:cubicBezTo>
                      <a:pt x="113" y="713"/>
                      <a:pt x="112" y="714"/>
                      <a:pt x="112" y="715"/>
                    </a:cubicBezTo>
                    <a:cubicBezTo>
                      <a:pt x="112" y="725"/>
                      <a:pt x="114" y="736"/>
                      <a:pt x="121" y="743"/>
                    </a:cubicBezTo>
                    <a:cubicBezTo>
                      <a:pt x="121" y="743"/>
                      <a:pt x="120" y="743"/>
                      <a:pt x="120" y="743"/>
                    </a:cubicBezTo>
                    <a:cubicBezTo>
                      <a:pt x="112" y="745"/>
                      <a:pt x="102" y="741"/>
                      <a:pt x="94" y="737"/>
                    </a:cubicBezTo>
                    <a:cubicBezTo>
                      <a:pt x="101" y="734"/>
                      <a:pt x="107" y="730"/>
                      <a:pt x="109" y="725"/>
                    </a:cubicBezTo>
                    <a:cubicBezTo>
                      <a:pt x="111" y="722"/>
                      <a:pt x="109" y="721"/>
                      <a:pt x="107" y="721"/>
                    </a:cubicBezTo>
                    <a:cubicBezTo>
                      <a:pt x="95" y="723"/>
                      <a:pt x="86" y="732"/>
                      <a:pt x="74" y="732"/>
                    </a:cubicBezTo>
                    <a:cubicBezTo>
                      <a:pt x="71" y="732"/>
                      <a:pt x="68" y="730"/>
                      <a:pt x="66" y="728"/>
                    </a:cubicBezTo>
                    <a:cubicBezTo>
                      <a:pt x="67" y="728"/>
                      <a:pt x="68" y="727"/>
                      <a:pt x="68" y="725"/>
                    </a:cubicBezTo>
                    <a:cubicBezTo>
                      <a:pt x="69" y="723"/>
                      <a:pt x="68" y="720"/>
                      <a:pt x="66" y="720"/>
                    </a:cubicBezTo>
                    <a:cubicBezTo>
                      <a:pt x="64" y="719"/>
                      <a:pt x="63" y="718"/>
                      <a:pt x="61" y="718"/>
                    </a:cubicBezTo>
                    <a:cubicBezTo>
                      <a:pt x="61" y="717"/>
                      <a:pt x="60" y="717"/>
                      <a:pt x="60" y="716"/>
                    </a:cubicBezTo>
                    <a:cubicBezTo>
                      <a:pt x="64" y="713"/>
                      <a:pt x="67" y="710"/>
                      <a:pt x="70" y="708"/>
                    </a:cubicBezTo>
                    <a:cubicBezTo>
                      <a:pt x="72" y="707"/>
                      <a:pt x="71" y="704"/>
                      <a:pt x="69" y="704"/>
                    </a:cubicBezTo>
                    <a:cubicBezTo>
                      <a:pt x="66" y="705"/>
                      <a:pt x="63" y="706"/>
                      <a:pt x="60" y="707"/>
                    </a:cubicBezTo>
                    <a:cubicBezTo>
                      <a:pt x="60" y="705"/>
                      <a:pt x="60" y="703"/>
                      <a:pt x="60" y="702"/>
                    </a:cubicBezTo>
                    <a:cubicBezTo>
                      <a:pt x="60" y="697"/>
                      <a:pt x="53" y="697"/>
                      <a:pt x="53" y="702"/>
                    </a:cubicBezTo>
                    <a:cubicBezTo>
                      <a:pt x="52" y="704"/>
                      <a:pt x="52" y="707"/>
                      <a:pt x="52" y="709"/>
                    </a:cubicBezTo>
                    <a:cubicBezTo>
                      <a:pt x="49" y="709"/>
                      <a:pt x="46" y="709"/>
                      <a:pt x="43" y="707"/>
                    </a:cubicBezTo>
                    <a:cubicBezTo>
                      <a:pt x="42" y="704"/>
                      <a:pt x="42" y="700"/>
                      <a:pt x="43" y="696"/>
                    </a:cubicBezTo>
                    <a:cubicBezTo>
                      <a:pt x="44" y="694"/>
                      <a:pt x="45" y="692"/>
                      <a:pt x="45" y="689"/>
                    </a:cubicBezTo>
                    <a:cubicBezTo>
                      <a:pt x="45" y="687"/>
                      <a:pt x="43" y="687"/>
                      <a:pt x="42" y="689"/>
                    </a:cubicBezTo>
                    <a:cubicBezTo>
                      <a:pt x="42" y="689"/>
                      <a:pt x="42" y="689"/>
                      <a:pt x="42" y="689"/>
                    </a:cubicBezTo>
                    <a:cubicBezTo>
                      <a:pt x="42" y="687"/>
                      <a:pt x="41" y="686"/>
                      <a:pt x="39" y="686"/>
                    </a:cubicBezTo>
                    <a:cubicBezTo>
                      <a:pt x="35" y="688"/>
                      <a:pt x="33" y="687"/>
                      <a:pt x="30" y="689"/>
                    </a:cubicBezTo>
                    <a:cubicBezTo>
                      <a:pt x="28" y="690"/>
                      <a:pt x="27" y="692"/>
                      <a:pt x="25" y="693"/>
                    </a:cubicBezTo>
                    <a:cubicBezTo>
                      <a:pt x="23" y="694"/>
                      <a:pt x="19" y="696"/>
                      <a:pt x="17" y="695"/>
                    </a:cubicBezTo>
                    <a:cubicBezTo>
                      <a:pt x="14" y="693"/>
                      <a:pt x="13" y="690"/>
                      <a:pt x="12" y="687"/>
                    </a:cubicBezTo>
                    <a:cubicBezTo>
                      <a:pt x="11" y="682"/>
                      <a:pt x="9" y="677"/>
                      <a:pt x="9" y="672"/>
                    </a:cubicBezTo>
                    <a:cubicBezTo>
                      <a:pt x="18" y="663"/>
                      <a:pt x="27" y="654"/>
                      <a:pt x="37" y="645"/>
                    </a:cubicBezTo>
                    <a:cubicBezTo>
                      <a:pt x="37" y="646"/>
                      <a:pt x="37" y="646"/>
                      <a:pt x="37" y="646"/>
                    </a:cubicBezTo>
                    <a:cubicBezTo>
                      <a:pt x="36" y="655"/>
                      <a:pt x="34" y="665"/>
                      <a:pt x="37" y="673"/>
                    </a:cubicBezTo>
                    <a:cubicBezTo>
                      <a:pt x="38" y="675"/>
                      <a:pt x="41" y="675"/>
                      <a:pt x="41" y="673"/>
                    </a:cubicBezTo>
                    <a:cubicBezTo>
                      <a:pt x="45" y="665"/>
                      <a:pt x="43" y="655"/>
                      <a:pt x="42" y="646"/>
                    </a:cubicBezTo>
                    <a:cubicBezTo>
                      <a:pt x="42" y="644"/>
                      <a:pt x="40" y="643"/>
                      <a:pt x="39" y="644"/>
                    </a:cubicBezTo>
                    <a:cubicBezTo>
                      <a:pt x="92" y="596"/>
                      <a:pt x="154" y="554"/>
                      <a:pt x="220" y="527"/>
                    </a:cubicBezTo>
                    <a:cubicBezTo>
                      <a:pt x="220" y="528"/>
                      <a:pt x="221" y="528"/>
                      <a:pt x="221" y="528"/>
                    </a:cubicBezTo>
                    <a:cubicBezTo>
                      <a:pt x="222" y="528"/>
                      <a:pt x="222" y="528"/>
                      <a:pt x="222" y="528"/>
                    </a:cubicBezTo>
                    <a:cubicBezTo>
                      <a:pt x="222" y="528"/>
                      <a:pt x="222" y="528"/>
                      <a:pt x="222" y="528"/>
                    </a:cubicBezTo>
                    <a:cubicBezTo>
                      <a:pt x="222" y="528"/>
                      <a:pt x="222" y="528"/>
                      <a:pt x="222" y="528"/>
                    </a:cubicBezTo>
                    <a:cubicBezTo>
                      <a:pt x="223" y="529"/>
                      <a:pt x="224" y="529"/>
                      <a:pt x="224" y="529"/>
                    </a:cubicBezTo>
                    <a:cubicBezTo>
                      <a:pt x="224" y="529"/>
                      <a:pt x="224" y="529"/>
                      <a:pt x="224" y="529"/>
                    </a:cubicBezTo>
                    <a:cubicBezTo>
                      <a:pt x="224" y="529"/>
                      <a:pt x="224" y="529"/>
                      <a:pt x="224" y="529"/>
                    </a:cubicBezTo>
                    <a:cubicBezTo>
                      <a:pt x="224" y="529"/>
                      <a:pt x="224" y="529"/>
                      <a:pt x="224" y="529"/>
                    </a:cubicBezTo>
                    <a:cubicBezTo>
                      <a:pt x="223" y="529"/>
                      <a:pt x="223" y="529"/>
                      <a:pt x="222" y="528"/>
                    </a:cubicBezTo>
                    <a:cubicBezTo>
                      <a:pt x="222" y="528"/>
                      <a:pt x="222" y="528"/>
                      <a:pt x="222" y="528"/>
                    </a:cubicBezTo>
                    <a:cubicBezTo>
                      <a:pt x="223" y="529"/>
                      <a:pt x="224" y="529"/>
                      <a:pt x="224" y="529"/>
                    </a:cubicBezTo>
                    <a:cubicBezTo>
                      <a:pt x="219" y="536"/>
                      <a:pt x="216" y="542"/>
                      <a:pt x="220" y="550"/>
                    </a:cubicBezTo>
                    <a:cubicBezTo>
                      <a:pt x="225" y="560"/>
                      <a:pt x="242" y="564"/>
                      <a:pt x="252" y="563"/>
                    </a:cubicBezTo>
                    <a:cubicBezTo>
                      <a:pt x="253" y="563"/>
                      <a:pt x="255" y="560"/>
                      <a:pt x="253" y="559"/>
                    </a:cubicBezTo>
                    <a:cubicBezTo>
                      <a:pt x="244" y="556"/>
                      <a:pt x="234" y="555"/>
                      <a:pt x="226" y="548"/>
                    </a:cubicBezTo>
                    <a:cubicBezTo>
                      <a:pt x="221" y="543"/>
                      <a:pt x="222" y="536"/>
                      <a:pt x="225" y="529"/>
                    </a:cubicBezTo>
                    <a:cubicBezTo>
                      <a:pt x="228" y="530"/>
                      <a:pt x="231" y="530"/>
                      <a:pt x="235" y="529"/>
                    </a:cubicBezTo>
                    <a:cubicBezTo>
                      <a:pt x="237" y="529"/>
                      <a:pt x="238" y="527"/>
                      <a:pt x="237" y="525"/>
                    </a:cubicBezTo>
                    <a:cubicBezTo>
                      <a:pt x="237" y="524"/>
                      <a:pt x="236" y="524"/>
                      <a:pt x="236" y="524"/>
                    </a:cubicBezTo>
                    <a:cubicBezTo>
                      <a:pt x="236" y="524"/>
                      <a:pt x="236" y="523"/>
                      <a:pt x="236" y="523"/>
                    </a:cubicBezTo>
                    <a:cubicBezTo>
                      <a:pt x="251" y="528"/>
                      <a:pt x="266" y="533"/>
                      <a:pt x="280" y="541"/>
                    </a:cubicBezTo>
                    <a:cubicBezTo>
                      <a:pt x="301" y="553"/>
                      <a:pt x="319" y="570"/>
                      <a:pt x="336" y="587"/>
                    </a:cubicBezTo>
                    <a:cubicBezTo>
                      <a:pt x="351" y="603"/>
                      <a:pt x="365" y="620"/>
                      <a:pt x="379" y="637"/>
                    </a:cubicBezTo>
                    <a:cubicBezTo>
                      <a:pt x="391" y="652"/>
                      <a:pt x="402" y="672"/>
                      <a:pt x="417" y="685"/>
                    </a:cubicBezTo>
                    <a:cubicBezTo>
                      <a:pt x="422" y="690"/>
                      <a:pt x="429" y="684"/>
                      <a:pt x="427" y="678"/>
                    </a:cubicBezTo>
                    <a:cubicBezTo>
                      <a:pt x="431" y="679"/>
                      <a:pt x="431" y="677"/>
                      <a:pt x="433" y="680"/>
                    </a:cubicBezTo>
                    <a:cubicBezTo>
                      <a:pt x="431" y="685"/>
                      <a:pt x="428" y="689"/>
                      <a:pt x="422" y="691"/>
                    </a:cubicBezTo>
                    <a:cubicBezTo>
                      <a:pt x="417" y="692"/>
                      <a:pt x="412" y="693"/>
                      <a:pt x="407" y="696"/>
                    </a:cubicBezTo>
                    <a:cubicBezTo>
                      <a:pt x="405" y="697"/>
                      <a:pt x="407" y="700"/>
                      <a:pt x="409" y="700"/>
                    </a:cubicBezTo>
                    <a:cubicBezTo>
                      <a:pt x="415" y="699"/>
                      <a:pt x="421" y="699"/>
                      <a:pt x="427" y="698"/>
                    </a:cubicBezTo>
                    <a:cubicBezTo>
                      <a:pt x="433" y="696"/>
                      <a:pt x="438" y="690"/>
                      <a:pt x="441" y="685"/>
                    </a:cubicBezTo>
                    <a:cubicBezTo>
                      <a:pt x="445" y="679"/>
                      <a:pt x="441" y="671"/>
                      <a:pt x="435" y="668"/>
                    </a:cubicBezTo>
                    <a:cubicBezTo>
                      <a:pt x="431" y="667"/>
                      <a:pt x="426" y="668"/>
                      <a:pt x="422" y="669"/>
                    </a:cubicBezTo>
                    <a:cubicBezTo>
                      <a:pt x="413" y="654"/>
                      <a:pt x="399" y="640"/>
                      <a:pt x="389" y="627"/>
                    </a:cubicBezTo>
                    <a:cubicBezTo>
                      <a:pt x="373" y="607"/>
                      <a:pt x="356" y="588"/>
                      <a:pt x="337" y="570"/>
                    </a:cubicBezTo>
                    <a:cubicBezTo>
                      <a:pt x="313" y="547"/>
                      <a:pt x="275" y="514"/>
                      <a:pt x="239" y="515"/>
                    </a:cubicBezTo>
                    <a:cubicBezTo>
                      <a:pt x="239" y="514"/>
                      <a:pt x="239" y="514"/>
                      <a:pt x="239" y="513"/>
                    </a:cubicBezTo>
                    <a:cubicBezTo>
                      <a:pt x="241" y="505"/>
                      <a:pt x="242" y="496"/>
                      <a:pt x="245" y="487"/>
                    </a:cubicBezTo>
                    <a:cubicBezTo>
                      <a:pt x="255" y="459"/>
                      <a:pt x="267" y="434"/>
                      <a:pt x="280" y="409"/>
                    </a:cubicBezTo>
                    <a:cubicBezTo>
                      <a:pt x="288" y="393"/>
                      <a:pt x="296" y="377"/>
                      <a:pt x="305" y="360"/>
                    </a:cubicBezTo>
                    <a:cubicBezTo>
                      <a:pt x="338" y="350"/>
                      <a:pt x="372" y="344"/>
                      <a:pt x="405" y="334"/>
                    </a:cubicBezTo>
                    <a:cubicBezTo>
                      <a:pt x="442" y="321"/>
                      <a:pt x="469" y="296"/>
                      <a:pt x="492" y="264"/>
                    </a:cubicBezTo>
                    <a:cubicBezTo>
                      <a:pt x="523" y="221"/>
                      <a:pt x="520" y="173"/>
                      <a:pt x="512" y="125"/>
                    </a:cubicBezTo>
                    <a:close/>
                    <a:moveTo>
                      <a:pt x="34" y="702"/>
                    </a:moveTo>
                    <a:cubicBezTo>
                      <a:pt x="33" y="707"/>
                      <a:pt x="34" y="713"/>
                      <a:pt x="39" y="715"/>
                    </a:cubicBezTo>
                    <a:cubicBezTo>
                      <a:pt x="42" y="717"/>
                      <a:pt x="44" y="718"/>
                      <a:pt x="47" y="718"/>
                    </a:cubicBezTo>
                    <a:cubicBezTo>
                      <a:pt x="45" y="719"/>
                      <a:pt x="43" y="720"/>
                      <a:pt x="41" y="722"/>
                    </a:cubicBezTo>
                    <a:cubicBezTo>
                      <a:pt x="35" y="718"/>
                      <a:pt x="32" y="711"/>
                      <a:pt x="29" y="705"/>
                    </a:cubicBezTo>
                    <a:cubicBezTo>
                      <a:pt x="31" y="704"/>
                      <a:pt x="33" y="703"/>
                      <a:pt x="34" y="702"/>
                    </a:cubicBezTo>
                    <a:close/>
                    <a:moveTo>
                      <a:pt x="35" y="234"/>
                    </a:moveTo>
                    <a:cubicBezTo>
                      <a:pt x="58" y="262"/>
                      <a:pt x="83" y="291"/>
                      <a:pt x="111" y="313"/>
                    </a:cubicBezTo>
                    <a:cubicBezTo>
                      <a:pt x="136" y="333"/>
                      <a:pt x="165" y="343"/>
                      <a:pt x="196" y="348"/>
                    </a:cubicBezTo>
                    <a:cubicBezTo>
                      <a:pt x="198" y="352"/>
                      <a:pt x="199" y="356"/>
                      <a:pt x="200" y="361"/>
                    </a:cubicBezTo>
                    <a:cubicBezTo>
                      <a:pt x="201" y="363"/>
                      <a:pt x="201" y="365"/>
                      <a:pt x="201" y="367"/>
                    </a:cubicBezTo>
                    <a:cubicBezTo>
                      <a:pt x="147" y="360"/>
                      <a:pt x="97" y="342"/>
                      <a:pt x="53" y="307"/>
                    </a:cubicBezTo>
                    <a:cubicBezTo>
                      <a:pt x="43" y="284"/>
                      <a:pt x="38" y="258"/>
                      <a:pt x="35" y="234"/>
                    </a:cubicBezTo>
                    <a:close/>
                    <a:moveTo>
                      <a:pt x="241" y="374"/>
                    </a:moveTo>
                    <a:cubicBezTo>
                      <a:pt x="241" y="374"/>
                      <a:pt x="240" y="375"/>
                      <a:pt x="240" y="375"/>
                    </a:cubicBezTo>
                    <a:cubicBezTo>
                      <a:pt x="237" y="379"/>
                      <a:pt x="233" y="382"/>
                      <a:pt x="230" y="385"/>
                    </a:cubicBezTo>
                    <a:cubicBezTo>
                      <a:pt x="230" y="383"/>
                      <a:pt x="229" y="380"/>
                      <a:pt x="229" y="378"/>
                    </a:cubicBezTo>
                    <a:cubicBezTo>
                      <a:pt x="230" y="377"/>
                      <a:pt x="230" y="376"/>
                      <a:pt x="230" y="375"/>
                    </a:cubicBezTo>
                    <a:cubicBezTo>
                      <a:pt x="232" y="376"/>
                      <a:pt x="233" y="376"/>
                      <a:pt x="235" y="376"/>
                    </a:cubicBezTo>
                    <a:cubicBezTo>
                      <a:pt x="238" y="376"/>
                      <a:pt x="238" y="370"/>
                      <a:pt x="235" y="370"/>
                    </a:cubicBezTo>
                    <a:cubicBezTo>
                      <a:pt x="234" y="370"/>
                      <a:pt x="234" y="370"/>
                      <a:pt x="234" y="370"/>
                    </a:cubicBezTo>
                    <a:cubicBezTo>
                      <a:pt x="241" y="355"/>
                      <a:pt x="246" y="339"/>
                      <a:pt x="250" y="323"/>
                    </a:cubicBezTo>
                    <a:cubicBezTo>
                      <a:pt x="250" y="341"/>
                      <a:pt x="248" y="358"/>
                      <a:pt x="241" y="374"/>
                    </a:cubicBezTo>
                    <a:close/>
                    <a:moveTo>
                      <a:pt x="228" y="369"/>
                    </a:moveTo>
                    <a:cubicBezTo>
                      <a:pt x="227" y="364"/>
                      <a:pt x="226" y="359"/>
                      <a:pt x="224" y="354"/>
                    </a:cubicBezTo>
                    <a:cubicBezTo>
                      <a:pt x="231" y="324"/>
                      <a:pt x="238" y="293"/>
                      <a:pt x="237" y="263"/>
                    </a:cubicBezTo>
                    <a:cubicBezTo>
                      <a:pt x="243" y="279"/>
                      <a:pt x="247" y="295"/>
                      <a:pt x="249" y="311"/>
                    </a:cubicBezTo>
                    <a:cubicBezTo>
                      <a:pt x="244" y="331"/>
                      <a:pt x="238" y="351"/>
                      <a:pt x="228" y="369"/>
                    </a:cubicBezTo>
                    <a:close/>
                    <a:moveTo>
                      <a:pt x="180" y="302"/>
                    </a:moveTo>
                    <a:cubicBezTo>
                      <a:pt x="179" y="301"/>
                      <a:pt x="177" y="301"/>
                      <a:pt x="176" y="301"/>
                    </a:cubicBezTo>
                    <a:cubicBezTo>
                      <a:pt x="173" y="300"/>
                      <a:pt x="171" y="303"/>
                      <a:pt x="171" y="306"/>
                    </a:cubicBezTo>
                    <a:cubicBezTo>
                      <a:pt x="147" y="289"/>
                      <a:pt x="126" y="267"/>
                      <a:pt x="106" y="246"/>
                    </a:cubicBezTo>
                    <a:cubicBezTo>
                      <a:pt x="79" y="217"/>
                      <a:pt x="54" y="186"/>
                      <a:pt x="27" y="155"/>
                    </a:cubicBezTo>
                    <a:cubicBezTo>
                      <a:pt x="26" y="146"/>
                      <a:pt x="25" y="136"/>
                      <a:pt x="23" y="126"/>
                    </a:cubicBezTo>
                    <a:cubicBezTo>
                      <a:pt x="52" y="163"/>
                      <a:pt x="88" y="195"/>
                      <a:pt x="121" y="230"/>
                    </a:cubicBezTo>
                    <a:cubicBezTo>
                      <a:pt x="139" y="250"/>
                      <a:pt x="157" y="270"/>
                      <a:pt x="173" y="292"/>
                    </a:cubicBezTo>
                    <a:cubicBezTo>
                      <a:pt x="175" y="295"/>
                      <a:pt x="177" y="298"/>
                      <a:pt x="180" y="302"/>
                    </a:cubicBezTo>
                    <a:close/>
                    <a:moveTo>
                      <a:pt x="106" y="254"/>
                    </a:moveTo>
                    <a:cubicBezTo>
                      <a:pt x="128" y="277"/>
                      <a:pt x="151" y="301"/>
                      <a:pt x="179" y="318"/>
                    </a:cubicBezTo>
                    <a:cubicBezTo>
                      <a:pt x="183" y="325"/>
                      <a:pt x="188" y="332"/>
                      <a:pt x="192" y="340"/>
                    </a:cubicBezTo>
                    <a:cubicBezTo>
                      <a:pt x="160" y="333"/>
                      <a:pt x="132" y="321"/>
                      <a:pt x="106" y="300"/>
                    </a:cubicBezTo>
                    <a:cubicBezTo>
                      <a:pt x="80" y="279"/>
                      <a:pt x="60" y="252"/>
                      <a:pt x="35" y="230"/>
                    </a:cubicBezTo>
                    <a:cubicBezTo>
                      <a:pt x="35" y="229"/>
                      <a:pt x="35" y="227"/>
                      <a:pt x="34" y="226"/>
                    </a:cubicBezTo>
                    <a:cubicBezTo>
                      <a:pt x="32" y="203"/>
                      <a:pt x="30" y="181"/>
                      <a:pt x="28" y="158"/>
                    </a:cubicBezTo>
                    <a:cubicBezTo>
                      <a:pt x="53" y="191"/>
                      <a:pt x="78" y="224"/>
                      <a:pt x="106" y="254"/>
                    </a:cubicBezTo>
                    <a:close/>
                    <a:moveTo>
                      <a:pt x="230" y="394"/>
                    </a:moveTo>
                    <a:cubicBezTo>
                      <a:pt x="230" y="392"/>
                      <a:pt x="230" y="391"/>
                      <a:pt x="230" y="389"/>
                    </a:cubicBezTo>
                    <a:cubicBezTo>
                      <a:pt x="232" y="388"/>
                      <a:pt x="234" y="386"/>
                      <a:pt x="236" y="384"/>
                    </a:cubicBezTo>
                    <a:cubicBezTo>
                      <a:pt x="234" y="387"/>
                      <a:pt x="232" y="390"/>
                      <a:pt x="230" y="394"/>
                    </a:cubicBezTo>
                    <a:close/>
                    <a:moveTo>
                      <a:pt x="234" y="255"/>
                    </a:moveTo>
                    <a:cubicBezTo>
                      <a:pt x="233" y="278"/>
                      <a:pt x="228" y="302"/>
                      <a:pt x="223" y="325"/>
                    </a:cubicBezTo>
                    <a:cubicBezTo>
                      <a:pt x="222" y="330"/>
                      <a:pt x="221" y="336"/>
                      <a:pt x="219" y="341"/>
                    </a:cubicBezTo>
                    <a:cubicBezTo>
                      <a:pt x="217" y="337"/>
                      <a:pt x="215" y="333"/>
                      <a:pt x="213" y="329"/>
                    </a:cubicBezTo>
                    <a:cubicBezTo>
                      <a:pt x="214" y="283"/>
                      <a:pt x="215" y="237"/>
                      <a:pt x="198" y="194"/>
                    </a:cubicBezTo>
                    <a:cubicBezTo>
                      <a:pt x="201" y="198"/>
                      <a:pt x="205" y="203"/>
                      <a:pt x="208" y="208"/>
                    </a:cubicBezTo>
                    <a:cubicBezTo>
                      <a:pt x="218" y="222"/>
                      <a:pt x="226" y="238"/>
                      <a:pt x="234" y="255"/>
                    </a:cubicBezTo>
                    <a:close/>
                    <a:moveTo>
                      <a:pt x="189" y="184"/>
                    </a:moveTo>
                    <a:cubicBezTo>
                      <a:pt x="200" y="211"/>
                      <a:pt x="207" y="237"/>
                      <a:pt x="208" y="267"/>
                    </a:cubicBezTo>
                    <a:cubicBezTo>
                      <a:pt x="209" y="285"/>
                      <a:pt x="208" y="303"/>
                      <a:pt x="207" y="321"/>
                    </a:cubicBezTo>
                    <a:cubicBezTo>
                      <a:pt x="206" y="320"/>
                      <a:pt x="206" y="319"/>
                      <a:pt x="205" y="318"/>
                    </a:cubicBezTo>
                    <a:cubicBezTo>
                      <a:pt x="208" y="283"/>
                      <a:pt x="193" y="244"/>
                      <a:pt x="177" y="215"/>
                    </a:cubicBezTo>
                    <a:cubicBezTo>
                      <a:pt x="160" y="183"/>
                      <a:pt x="136" y="154"/>
                      <a:pt x="113" y="125"/>
                    </a:cubicBezTo>
                    <a:cubicBezTo>
                      <a:pt x="142" y="138"/>
                      <a:pt x="168" y="159"/>
                      <a:pt x="189" y="184"/>
                    </a:cubicBezTo>
                    <a:close/>
                    <a:moveTo>
                      <a:pt x="107" y="123"/>
                    </a:moveTo>
                    <a:cubicBezTo>
                      <a:pt x="126" y="150"/>
                      <a:pt x="146" y="176"/>
                      <a:pt x="164" y="204"/>
                    </a:cubicBezTo>
                    <a:cubicBezTo>
                      <a:pt x="175" y="222"/>
                      <a:pt x="184" y="242"/>
                      <a:pt x="191" y="262"/>
                    </a:cubicBezTo>
                    <a:cubicBezTo>
                      <a:pt x="196" y="279"/>
                      <a:pt x="197" y="295"/>
                      <a:pt x="197" y="311"/>
                    </a:cubicBezTo>
                    <a:cubicBezTo>
                      <a:pt x="196" y="311"/>
                      <a:pt x="196" y="310"/>
                      <a:pt x="195" y="309"/>
                    </a:cubicBezTo>
                    <a:cubicBezTo>
                      <a:pt x="170" y="268"/>
                      <a:pt x="152" y="223"/>
                      <a:pt x="125" y="183"/>
                    </a:cubicBezTo>
                    <a:cubicBezTo>
                      <a:pt x="104" y="153"/>
                      <a:pt x="73" y="123"/>
                      <a:pt x="35" y="117"/>
                    </a:cubicBezTo>
                    <a:cubicBezTo>
                      <a:pt x="60" y="111"/>
                      <a:pt x="85" y="114"/>
                      <a:pt x="107" y="123"/>
                    </a:cubicBezTo>
                    <a:close/>
                    <a:moveTo>
                      <a:pt x="26" y="119"/>
                    </a:moveTo>
                    <a:cubicBezTo>
                      <a:pt x="97" y="136"/>
                      <a:pt x="131" y="203"/>
                      <a:pt x="163" y="267"/>
                    </a:cubicBezTo>
                    <a:cubicBezTo>
                      <a:pt x="154" y="255"/>
                      <a:pt x="144" y="244"/>
                      <a:pt x="134" y="234"/>
                    </a:cubicBezTo>
                    <a:cubicBezTo>
                      <a:pt x="99" y="196"/>
                      <a:pt x="61" y="160"/>
                      <a:pt x="23" y="125"/>
                    </a:cubicBezTo>
                    <a:cubicBezTo>
                      <a:pt x="23" y="125"/>
                      <a:pt x="23" y="124"/>
                      <a:pt x="22" y="124"/>
                    </a:cubicBezTo>
                    <a:cubicBezTo>
                      <a:pt x="22" y="123"/>
                      <a:pt x="22" y="122"/>
                      <a:pt x="22" y="121"/>
                    </a:cubicBezTo>
                    <a:cubicBezTo>
                      <a:pt x="23" y="120"/>
                      <a:pt x="25" y="120"/>
                      <a:pt x="26" y="119"/>
                    </a:cubicBezTo>
                    <a:close/>
                    <a:moveTo>
                      <a:pt x="72" y="337"/>
                    </a:moveTo>
                    <a:cubicBezTo>
                      <a:pt x="65" y="329"/>
                      <a:pt x="59" y="320"/>
                      <a:pt x="55" y="310"/>
                    </a:cubicBezTo>
                    <a:cubicBezTo>
                      <a:pt x="76" y="329"/>
                      <a:pt x="100" y="345"/>
                      <a:pt x="126" y="355"/>
                    </a:cubicBezTo>
                    <a:cubicBezTo>
                      <a:pt x="151" y="365"/>
                      <a:pt x="176" y="370"/>
                      <a:pt x="202" y="373"/>
                    </a:cubicBezTo>
                    <a:cubicBezTo>
                      <a:pt x="203" y="377"/>
                      <a:pt x="203" y="381"/>
                      <a:pt x="203" y="385"/>
                    </a:cubicBezTo>
                    <a:cubicBezTo>
                      <a:pt x="196" y="387"/>
                      <a:pt x="189" y="388"/>
                      <a:pt x="181" y="387"/>
                    </a:cubicBezTo>
                    <a:cubicBezTo>
                      <a:pt x="170" y="387"/>
                      <a:pt x="159" y="385"/>
                      <a:pt x="148" y="383"/>
                    </a:cubicBezTo>
                    <a:cubicBezTo>
                      <a:pt x="121" y="370"/>
                      <a:pt x="92" y="359"/>
                      <a:pt x="72" y="337"/>
                    </a:cubicBezTo>
                    <a:close/>
                    <a:moveTo>
                      <a:pt x="163" y="390"/>
                    </a:moveTo>
                    <a:cubicBezTo>
                      <a:pt x="177" y="393"/>
                      <a:pt x="191" y="395"/>
                      <a:pt x="203" y="392"/>
                    </a:cubicBezTo>
                    <a:cubicBezTo>
                      <a:pt x="203" y="400"/>
                      <a:pt x="203" y="409"/>
                      <a:pt x="202" y="417"/>
                    </a:cubicBezTo>
                    <a:cubicBezTo>
                      <a:pt x="191" y="406"/>
                      <a:pt x="177" y="397"/>
                      <a:pt x="163" y="390"/>
                    </a:cubicBezTo>
                    <a:close/>
                    <a:moveTo>
                      <a:pt x="501" y="192"/>
                    </a:moveTo>
                    <a:cubicBezTo>
                      <a:pt x="474" y="218"/>
                      <a:pt x="438" y="235"/>
                      <a:pt x="405" y="252"/>
                    </a:cubicBezTo>
                    <a:cubicBezTo>
                      <a:pt x="388" y="260"/>
                      <a:pt x="370" y="269"/>
                      <a:pt x="354" y="279"/>
                    </a:cubicBezTo>
                    <a:cubicBezTo>
                      <a:pt x="357" y="274"/>
                      <a:pt x="361" y="268"/>
                      <a:pt x="365" y="263"/>
                    </a:cubicBezTo>
                    <a:cubicBezTo>
                      <a:pt x="366" y="261"/>
                      <a:pt x="363" y="258"/>
                      <a:pt x="360" y="259"/>
                    </a:cubicBezTo>
                    <a:cubicBezTo>
                      <a:pt x="356" y="262"/>
                      <a:pt x="352" y="265"/>
                      <a:pt x="348" y="268"/>
                    </a:cubicBezTo>
                    <a:cubicBezTo>
                      <a:pt x="348" y="266"/>
                      <a:pt x="348" y="263"/>
                      <a:pt x="348" y="261"/>
                    </a:cubicBezTo>
                    <a:cubicBezTo>
                      <a:pt x="350" y="259"/>
                      <a:pt x="351" y="257"/>
                      <a:pt x="352" y="255"/>
                    </a:cubicBezTo>
                    <a:cubicBezTo>
                      <a:pt x="353" y="256"/>
                      <a:pt x="354" y="256"/>
                      <a:pt x="355" y="256"/>
                    </a:cubicBezTo>
                    <a:cubicBezTo>
                      <a:pt x="388" y="240"/>
                      <a:pt x="420" y="217"/>
                      <a:pt x="450" y="195"/>
                    </a:cubicBezTo>
                    <a:cubicBezTo>
                      <a:pt x="469" y="181"/>
                      <a:pt x="486" y="164"/>
                      <a:pt x="499" y="145"/>
                    </a:cubicBezTo>
                    <a:cubicBezTo>
                      <a:pt x="501" y="161"/>
                      <a:pt x="502" y="176"/>
                      <a:pt x="501" y="192"/>
                    </a:cubicBezTo>
                    <a:close/>
                    <a:moveTo>
                      <a:pt x="296" y="318"/>
                    </a:moveTo>
                    <a:cubicBezTo>
                      <a:pt x="290" y="281"/>
                      <a:pt x="288" y="243"/>
                      <a:pt x="287" y="206"/>
                    </a:cubicBezTo>
                    <a:cubicBezTo>
                      <a:pt x="292" y="194"/>
                      <a:pt x="299" y="183"/>
                      <a:pt x="307" y="172"/>
                    </a:cubicBezTo>
                    <a:cubicBezTo>
                      <a:pt x="296" y="213"/>
                      <a:pt x="298" y="257"/>
                      <a:pt x="316" y="295"/>
                    </a:cubicBezTo>
                    <a:cubicBezTo>
                      <a:pt x="309" y="303"/>
                      <a:pt x="302" y="310"/>
                      <a:pt x="296" y="318"/>
                    </a:cubicBezTo>
                    <a:close/>
                    <a:moveTo>
                      <a:pt x="499" y="139"/>
                    </a:moveTo>
                    <a:cubicBezTo>
                      <a:pt x="482" y="161"/>
                      <a:pt x="461" y="180"/>
                      <a:pt x="437" y="197"/>
                    </a:cubicBezTo>
                    <a:cubicBezTo>
                      <a:pt x="419" y="210"/>
                      <a:pt x="399" y="220"/>
                      <a:pt x="379" y="232"/>
                    </a:cubicBezTo>
                    <a:cubicBezTo>
                      <a:pt x="402" y="209"/>
                      <a:pt x="421" y="182"/>
                      <a:pt x="438" y="156"/>
                    </a:cubicBezTo>
                    <a:cubicBezTo>
                      <a:pt x="457" y="126"/>
                      <a:pt x="474" y="93"/>
                      <a:pt x="485" y="59"/>
                    </a:cubicBezTo>
                    <a:cubicBezTo>
                      <a:pt x="489" y="86"/>
                      <a:pt x="495" y="112"/>
                      <a:pt x="499" y="139"/>
                    </a:cubicBezTo>
                    <a:close/>
                    <a:moveTo>
                      <a:pt x="484" y="52"/>
                    </a:moveTo>
                    <a:cubicBezTo>
                      <a:pt x="461" y="122"/>
                      <a:pt x="414" y="186"/>
                      <a:pt x="364" y="239"/>
                    </a:cubicBezTo>
                    <a:cubicBezTo>
                      <a:pt x="403" y="180"/>
                      <a:pt x="425" y="110"/>
                      <a:pt x="456" y="48"/>
                    </a:cubicBezTo>
                    <a:cubicBezTo>
                      <a:pt x="456" y="48"/>
                      <a:pt x="455" y="47"/>
                      <a:pt x="455" y="48"/>
                    </a:cubicBezTo>
                    <a:cubicBezTo>
                      <a:pt x="434" y="85"/>
                      <a:pt x="417" y="124"/>
                      <a:pt x="398" y="162"/>
                    </a:cubicBezTo>
                    <a:cubicBezTo>
                      <a:pt x="383" y="191"/>
                      <a:pt x="369" y="222"/>
                      <a:pt x="349" y="249"/>
                    </a:cubicBezTo>
                    <a:cubicBezTo>
                      <a:pt x="356" y="192"/>
                      <a:pt x="377" y="137"/>
                      <a:pt x="396" y="83"/>
                    </a:cubicBezTo>
                    <a:cubicBezTo>
                      <a:pt x="423" y="62"/>
                      <a:pt x="453" y="43"/>
                      <a:pt x="482" y="24"/>
                    </a:cubicBezTo>
                    <a:cubicBezTo>
                      <a:pt x="482" y="33"/>
                      <a:pt x="483" y="43"/>
                      <a:pt x="484" y="52"/>
                    </a:cubicBezTo>
                    <a:close/>
                    <a:moveTo>
                      <a:pt x="334" y="139"/>
                    </a:moveTo>
                    <a:cubicBezTo>
                      <a:pt x="326" y="185"/>
                      <a:pt x="326" y="232"/>
                      <a:pt x="325" y="279"/>
                    </a:cubicBezTo>
                    <a:cubicBezTo>
                      <a:pt x="325" y="282"/>
                      <a:pt x="330" y="282"/>
                      <a:pt x="330" y="279"/>
                    </a:cubicBezTo>
                    <a:cubicBezTo>
                      <a:pt x="330" y="231"/>
                      <a:pt x="330" y="183"/>
                      <a:pt x="338" y="135"/>
                    </a:cubicBezTo>
                    <a:cubicBezTo>
                      <a:pt x="355" y="116"/>
                      <a:pt x="375" y="100"/>
                      <a:pt x="395" y="84"/>
                    </a:cubicBezTo>
                    <a:cubicBezTo>
                      <a:pt x="374" y="139"/>
                      <a:pt x="350" y="197"/>
                      <a:pt x="344" y="256"/>
                    </a:cubicBezTo>
                    <a:cubicBezTo>
                      <a:pt x="341" y="260"/>
                      <a:pt x="338" y="264"/>
                      <a:pt x="334" y="268"/>
                    </a:cubicBezTo>
                    <a:cubicBezTo>
                      <a:pt x="332" y="271"/>
                      <a:pt x="336" y="275"/>
                      <a:pt x="339" y="272"/>
                    </a:cubicBezTo>
                    <a:cubicBezTo>
                      <a:pt x="340" y="271"/>
                      <a:pt x="342" y="269"/>
                      <a:pt x="343" y="267"/>
                    </a:cubicBezTo>
                    <a:cubicBezTo>
                      <a:pt x="343" y="268"/>
                      <a:pt x="343" y="270"/>
                      <a:pt x="343" y="271"/>
                    </a:cubicBezTo>
                    <a:cubicBezTo>
                      <a:pt x="335" y="277"/>
                      <a:pt x="328" y="284"/>
                      <a:pt x="320" y="291"/>
                    </a:cubicBezTo>
                    <a:cubicBezTo>
                      <a:pt x="303" y="251"/>
                      <a:pt x="302" y="210"/>
                      <a:pt x="310" y="168"/>
                    </a:cubicBezTo>
                    <a:cubicBezTo>
                      <a:pt x="314" y="162"/>
                      <a:pt x="319" y="156"/>
                      <a:pt x="324" y="150"/>
                    </a:cubicBezTo>
                    <a:cubicBezTo>
                      <a:pt x="327" y="146"/>
                      <a:pt x="331" y="142"/>
                      <a:pt x="334" y="139"/>
                    </a:cubicBezTo>
                    <a:close/>
                    <a:moveTo>
                      <a:pt x="275" y="242"/>
                    </a:moveTo>
                    <a:cubicBezTo>
                      <a:pt x="277" y="231"/>
                      <a:pt x="280" y="221"/>
                      <a:pt x="284" y="211"/>
                    </a:cubicBezTo>
                    <a:cubicBezTo>
                      <a:pt x="283" y="249"/>
                      <a:pt x="285" y="287"/>
                      <a:pt x="290" y="325"/>
                    </a:cubicBezTo>
                    <a:cubicBezTo>
                      <a:pt x="288" y="328"/>
                      <a:pt x="286" y="330"/>
                      <a:pt x="284" y="333"/>
                    </a:cubicBezTo>
                    <a:cubicBezTo>
                      <a:pt x="274" y="303"/>
                      <a:pt x="269" y="273"/>
                      <a:pt x="275" y="242"/>
                    </a:cubicBezTo>
                    <a:close/>
                    <a:moveTo>
                      <a:pt x="399" y="318"/>
                    </a:moveTo>
                    <a:cubicBezTo>
                      <a:pt x="407" y="315"/>
                      <a:pt x="415" y="311"/>
                      <a:pt x="422" y="308"/>
                    </a:cubicBezTo>
                    <a:cubicBezTo>
                      <a:pt x="415" y="312"/>
                      <a:pt x="407" y="315"/>
                      <a:pt x="399" y="318"/>
                    </a:cubicBezTo>
                    <a:close/>
                    <a:moveTo>
                      <a:pt x="435" y="300"/>
                    </a:moveTo>
                    <a:cubicBezTo>
                      <a:pt x="412" y="308"/>
                      <a:pt x="390" y="318"/>
                      <a:pt x="368" y="327"/>
                    </a:cubicBezTo>
                    <a:cubicBezTo>
                      <a:pt x="351" y="331"/>
                      <a:pt x="333" y="334"/>
                      <a:pt x="316" y="339"/>
                    </a:cubicBezTo>
                    <a:cubicBezTo>
                      <a:pt x="319" y="334"/>
                      <a:pt x="322" y="329"/>
                      <a:pt x="325" y="324"/>
                    </a:cubicBezTo>
                    <a:cubicBezTo>
                      <a:pt x="329" y="323"/>
                      <a:pt x="332" y="321"/>
                      <a:pt x="333" y="321"/>
                    </a:cubicBezTo>
                    <a:cubicBezTo>
                      <a:pt x="350" y="314"/>
                      <a:pt x="367" y="306"/>
                      <a:pt x="384" y="298"/>
                    </a:cubicBezTo>
                    <a:cubicBezTo>
                      <a:pt x="417" y="283"/>
                      <a:pt x="451" y="268"/>
                      <a:pt x="482" y="250"/>
                    </a:cubicBezTo>
                    <a:cubicBezTo>
                      <a:pt x="482" y="250"/>
                      <a:pt x="482" y="250"/>
                      <a:pt x="482" y="251"/>
                    </a:cubicBezTo>
                    <a:cubicBezTo>
                      <a:pt x="469" y="271"/>
                      <a:pt x="453" y="288"/>
                      <a:pt x="435" y="300"/>
                    </a:cubicBezTo>
                    <a:close/>
                    <a:moveTo>
                      <a:pt x="484" y="246"/>
                    </a:moveTo>
                    <a:cubicBezTo>
                      <a:pt x="455" y="261"/>
                      <a:pt x="425" y="273"/>
                      <a:pt x="396" y="286"/>
                    </a:cubicBezTo>
                    <a:cubicBezTo>
                      <a:pt x="378" y="294"/>
                      <a:pt x="360" y="301"/>
                      <a:pt x="342" y="309"/>
                    </a:cubicBezTo>
                    <a:cubicBezTo>
                      <a:pt x="339" y="310"/>
                      <a:pt x="335" y="312"/>
                      <a:pt x="332" y="313"/>
                    </a:cubicBezTo>
                    <a:cubicBezTo>
                      <a:pt x="336" y="307"/>
                      <a:pt x="340" y="300"/>
                      <a:pt x="344" y="294"/>
                    </a:cubicBezTo>
                    <a:cubicBezTo>
                      <a:pt x="393" y="258"/>
                      <a:pt x="460" y="242"/>
                      <a:pt x="500" y="197"/>
                    </a:cubicBezTo>
                    <a:cubicBezTo>
                      <a:pt x="498" y="214"/>
                      <a:pt x="493" y="230"/>
                      <a:pt x="484"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0" name="Freeform 75"/>
              <p:cNvSpPr/>
              <p:nvPr/>
            </p:nvSpPr>
            <p:spPr bwMode="auto">
              <a:xfrm>
                <a:off x="4606" y="2699"/>
                <a:ext cx="14" cy="24"/>
              </a:xfrm>
              <a:custGeom>
                <a:avLst/>
                <a:gdLst>
                  <a:gd name="T0" fmla="*/ 3 w 25"/>
                  <a:gd name="T1" fmla="*/ 3 h 43"/>
                  <a:gd name="T2" fmla="*/ 4 w 25"/>
                  <a:gd name="T3" fmla="*/ 30 h 43"/>
                  <a:gd name="T4" fmla="*/ 23 w 25"/>
                  <a:gd name="T5" fmla="*/ 40 h 43"/>
                  <a:gd name="T6" fmla="*/ 23 w 25"/>
                  <a:gd name="T7" fmla="*/ 37 h 43"/>
                  <a:gd name="T8" fmla="*/ 9 w 25"/>
                  <a:gd name="T9" fmla="*/ 27 h 43"/>
                  <a:gd name="T10" fmla="*/ 8 w 25"/>
                  <a:gd name="T11" fmla="*/ 5 h 43"/>
                  <a:gd name="T12" fmla="*/ 3 w 25"/>
                  <a:gd name="T13" fmla="*/ 3 h 43"/>
                </a:gdLst>
                <a:ahLst/>
                <a:cxnLst>
                  <a:cxn ang="0">
                    <a:pos x="T0" y="T1"/>
                  </a:cxn>
                  <a:cxn ang="0">
                    <a:pos x="T2" y="T3"/>
                  </a:cxn>
                  <a:cxn ang="0">
                    <a:pos x="T4" y="T5"/>
                  </a:cxn>
                  <a:cxn ang="0">
                    <a:pos x="T6" y="T7"/>
                  </a:cxn>
                  <a:cxn ang="0">
                    <a:pos x="T8" y="T9"/>
                  </a:cxn>
                  <a:cxn ang="0">
                    <a:pos x="T10" y="T11"/>
                  </a:cxn>
                  <a:cxn ang="0">
                    <a:pos x="T12" y="T13"/>
                  </a:cxn>
                </a:cxnLst>
                <a:rect l="0" t="0" r="r" b="b"/>
                <a:pathLst>
                  <a:path w="25" h="43">
                    <a:moveTo>
                      <a:pt x="3" y="3"/>
                    </a:moveTo>
                    <a:cubicBezTo>
                      <a:pt x="1" y="12"/>
                      <a:pt x="0" y="22"/>
                      <a:pt x="4" y="30"/>
                    </a:cubicBezTo>
                    <a:cubicBezTo>
                      <a:pt x="7" y="37"/>
                      <a:pt x="15" y="43"/>
                      <a:pt x="23" y="40"/>
                    </a:cubicBezTo>
                    <a:cubicBezTo>
                      <a:pt x="24" y="39"/>
                      <a:pt x="25" y="37"/>
                      <a:pt x="23" y="37"/>
                    </a:cubicBezTo>
                    <a:cubicBezTo>
                      <a:pt x="18" y="34"/>
                      <a:pt x="12" y="33"/>
                      <a:pt x="9" y="27"/>
                    </a:cubicBezTo>
                    <a:cubicBezTo>
                      <a:pt x="6" y="20"/>
                      <a:pt x="7" y="11"/>
                      <a:pt x="8" y="5"/>
                    </a:cubicBezTo>
                    <a:cubicBezTo>
                      <a:pt x="9" y="1"/>
                      <a:pt x="4" y="0"/>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1" name="Freeform 76"/>
              <p:cNvSpPr/>
              <p:nvPr/>
            </p:nvSpPr>
            <p:spPr bwMode="auto">
              <a:xfrm>
                <a:off x="4622" y="2711"/>
                <a:ext cx="12" cy="21"/>
              </a:xfrm>
              <a:custGeom>
                <a:avLst/>
                <a:gdLst>
                  <a:gd name="T0" fmla="*/ 10 w 21"/>
                  <a:gd name="T1" fmla="*/ 1 h 38"/>
                  <a:gd name="T2" fmla="*/ 18 w 21"/>
                  <a:gd name="T3" fmla="*/ 37 h 38"/>
                  <a:gd name="T4" fmla="*/ 20 w 21"/>
                  <a:gd name="T5" fmla="*/ 34 h 38"/>
                  <a:gd name="T6" fmla="*/ 10 w 21"/>
                  <a:gd name="T7" fmla="*/ 20 h 38"/>
                  <a:gd name="T8" fmla="*/ 11 w 21"/>
                  <a:gd name="T9" fmla="*/ 1 h 38"/>
                  <a:gd name="T10" fmla="*/ 10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0" y="1"/>
                    </a:moveTo>
                    <a:cubicBezTo>
                      <a:pt x="0" y="14"/>
                      <a:pt x="5" y="28"/>
                      <a:pt x="18" y="37"/>
                    </a:cubicBezTo>
                    <a:cubicBezTo>
                      <a:pt x="19" y="38"/>
                      <a:pt x="21" y="36"/>
                      <a:pt x="20" y="34"/>
                    </a:cubicBezTo>
                    <a:cubicBezTo>
                      <a:pt x="17" y="30"/>
                      <a:pt x="13" y="25"/>
                      <a:pt x="10" y="20"/>
                    </a:cubicBezTo>
                    <a:cubicBezTo>
                      <a:pt x="6" y="14"/>
                      <a:pt x="8" y="7"/>
                      <a:pt x="11" y="1"/>
                    </a:cubicBezTo>
                    <a:cubicBezTo>
                      <a:pt x="12" y="0"/>
                      <a:pt x="10"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2" name="Freeform 77"/>
              <p:cNvSpPr/>
              <p:nvPr/>
            </p:nvSpPr>
            <p:spPr bwMode="auto">
              <a:xfrm>
                <a:off x="4641" y="2729"/>
                <a:ext cx="12" cy="12"/>
              </a:xfrm>
              <a:custGeom>
                <a:avLst/>
                <a:gdLst>
                  <a:gd name="T0" fmla="*/ 20 w 21"/>
                  <a:gd name="T1" fmla="*/ 18 h 21"/>
                  <a:gd name="T2" fmla="*/ 3 w 21"/>
                  <a:gd name="T3" fmla="*/ 1 h 21"/>
                  <a:gd name="T4" fmla="*/ 1 w 21"/>
                  <a:gd name="T5" fmla="*/ 3 h 21"/>
                  <a:gd name="T6" fmla="*/ 19 w 21"/>
                  <a:gd name="T7" fmla="*/ 21 h 21"/>
                  <a:gd name="T8" fmla="*/ 20 w 21"/>
                  <a:gd name="T9" fmla="*/ 18 h 21"/>
                </a:gdLst>
                <a:ahLst/>
                <a:cxnLst>
                  <a:cxn ang="0">
                    <a:pos x="T0" y="T1"/>
                  </a:cxn>
                  <a:cxn ang="0">
                    <a:pos x="T2" y="T3"/>
                  </a:cxn>
                  <a:cxn ang="0">
                    <a:pos x="T4" y="T5"/>
                  </a:cxn>
                  <a:cxn ang="0">
                    <a:pos x="T6" y="T7"/>
                  </a:cxn>
                  <a:cxn ang="0">
                    <a:pos x="T8" y="T9"/>
                  </a:cxn>
                </a:cxnLst>
                <a:rect l="0" t="0" r="r" b="b"/>
                <a:pathLst>
                  <a:path w="21" h="21">
                    <a:moveTo>
                      <a:pt x="20" y="18"/>
                    </a:moveTo>
                    <a:cubicBezTo>
                      <a:pt x="13" y="14"/>
                      <a:pt x="7" y="9"/>
                      <a:pt x="3" y="1"/>
                    </a:cubicBezTo>
                    <a:cubicBezTo>
                      <a:pt x="2" y="0"/>
                      <a:pt x="0" y="1"/>
                      <a:pt x="1" y="3"/>
                    </a:cubicBezTo>
                    <a:cubicBezTo>
                      <a:pt x="5" y="11"/>
                      <a:pt x="10" y="17"/>
                      <a:pt x="19" y="21"/>
                    </a:cubicBezTo>
                    <a:cubicBezTo>
                      <a:pt x="20" y="21"/>
                      <a:pt x="21" y="19"/>
                      <a:pt x="2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3" name="Freeform 78"/>
              <p:cNvSpPr/>
              <p:nvPr/>
            </p:nvSpPr>
            <p:spPr bwMode="auto">
              <a:xfrm>
                <a:off x="4665" y="2745"/>
                <a:ext cx="3" cy="15"/>
              </a:xfrm>
              <a:custGeom>
                <a:avLst/>
                <a:gdLst>
                  <a:gd name="T0" fmla="*/ 3 w 5"/>
                  <a:gd name="T1" fmla="*/ 26 h 27"/>
                  <a:gd name="T2" fmla="*/ 3 w 5"/>
                  <a:gd name="T3" fmla="*/ 0 h 27"/>
                  <a:gd name="T4" fmla="*/ 2 w 5"/>
                  <a:gd name="T5" fmla="*/ 0 h 27"/>
                  <a:gd name="T6" fmla="*/ 1 w 5"/>
                  <a:gd name="T7" fmla="*/ 26 h 27"/>
                  <a:gd name="T8" fmla="*/ 3 w 5"/>
                  <a:gd name="T9" fmla="*/ 26 h 27"/>
                </a:gdLst>
                <a:ahLst/>
                <a:cxnLst>
                  <a:cxn ang="0">
                    <a:pos x="T0" y="T1"/>
                  </a:cxn>
                  <a:cxn ang="0">
                    <a:pos x="T2" y="T3"/>
                  </a:cxn>
                  <a:cxn ang="0">
                    <a:pos x="T4" y="T5"/>
                  </a:cxn>
                  <a:cxn ang="0">
                    <a:pos x="T6" y="T7"/>
                  </a:cxn>
                  <a:cxn ang="0">
                    <a:pos x="T8" y="T9"/>
                  </a:cxn>
                </a:cxnLst>
                <a:rect l="0" t="0" r="r" b="b"/>
                <a:pathLst>
                  <a:path w="5" h="27">
                    <a:moveTo>
                      <a:pt x="3" y="26"/>
                    </a:moveTo>
                    <a:cubicBezTo>
                      <a:pt x="5" y="17"/>
                      <a:pt x="2" y="8"/>
                      <a:pt x="3" y="0"/>
                    </a:cubicBezTo>
                    <a:cubicBezTo>
                      <a:pt x="3" y="0"/>
                      <a:pt x="2" y="0"/>
                      <a:pt x="2" y="0"/>
                    </a:cubicBezTo>
                    <a:cubicBezTo>
                      <a:pt x="2" y="8"/>
                      <a:pt x="0" y="17"/>
                      <a:pt x="1" y="26"/>
                    </a:cubicBezTo>
                    <a:cubicBezTo>
                      <a:pt x="2" y="27"/>
                      <a:pt x="3"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4" name="Freeform 79"/>
              <p:cNvSpPr/>
              <p:nvPr/>
            </p:nvSpPr>
            <p:spPr bwMode="auto">
              <a:xfrm>
                <a:off x="4664" y="2762"/>
                <a:ext cx="18" cy="13"/>
              </a:xfrm>
              <a:custGeom>
                <a:avLst/>
                <a:gdLst>
                  <a:gd name="T0" fmla="*/ 3 w 32"/>
                  <a:gd name="T1" fmla="*/ 23 h 23"/>
                  <a:gd name="T2" fmla="*/ 23 w 32"/>
                  <a:gd name="T3" fmla="*/ 19 h 23"/>
                  <a:gd name="T4" fmla="*/ 31 w 32"/>
                  <a:gd name="T5" fmla="*/ 2 h 23"/>
                  <a:gd name="T6" fmla="*/ 27 w 32"/>
                  <a:gd name="T7" fmla="*/ 1 h 23"/>
                  <a:gd name="T8" fmla="*/ 18 w 32"/>
                  <a:gd name="T9" fmla="*/ 13 h 23"/>
                  <a:gd name="T10" fmla="*/ 3 w 32"/>
                  <a:gd name="T11" fmla="*/ 17 h 23"/>
                  <a:gd name="T12" fmla="*/ 3 w 32"/>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3" y="23"/>
                    </a:moveTo>
                    <a:cubicBezTo>
                      <a:pt x="10" y="23"/>
                      <a:pt x="17" y="23"/>
                      <a:pt x="23" y="19"/>
                    </a:cubicBezTo>
                    <a:cubicBezTo>
                      <a:pt x="27" y="15"/>
                      <a:pt x="32" y="8"/>
                      <a:pt x="31" y="2"/>
                    </a:cubicBezTo>
                    <a:cubicBezTo>
                      <a:pt x="31" y="1"/>
                      <a:pt x="28" y="0"/>
                      <a:pt x="27" y="1"/>
                    </a:cubicBezTo>
                    <a:cubicBezTo>
                      <a:pt x="23" y="5"/>
                      <a:pt x="22" y="10"/>
                      <a:pt x="18" y="13"/>
                    </a:cubicBezTo>
                    <a:cubicBezTo>
                      <a:pt x="14" y="16"/>
                      <a:pt x="8" y="17"/>
                      <a:pt x="3" y="17"/>
                    </a:cubicBezTo>
                    <a:cubicBezTo>
                      <a:pt x="0" y="18"/>
                      <a:pt x="0" y="23"/>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5" name="Freeform 80"/>
              <p:cNvSpPr/>
              <p:nvPr/>
            </p:nvSpPr>
            <p:spPr bwMode="auto">
              <a:xfrm>
                <a:off x="4558" y="2694"/>
                <a:ext cx="14" cy="15"/>
              </a:xfrm>
              <a:custGeom>
                <a:avLst/>
                <a:gdLst>
                  <a:gd name="T0" fmla="*/ 3 w 25"/>
                  <a:gd name="T1" fmla="*/ 4 h 26"/>
                  <a:gd name="T2" fmla="*/ 5 w 25"/>
                  <a:gd name="T3" fmla="*/ 20 h 26"/>
                  <a:gd name="T4" fmla="*/ 24 w 25"/>
                  <a:gd name="T5" fmla="*/ 23 h 26"/>
                  <a:gd name="T6" fmla="*/ 24 w 25"/>
                  <a:gd name="T7" fmla="*/ 20 h 26"/>
                  <a:gd name="T8" fmla="*/ 11 w 25"/>
                  <a:gd name="T9" fmla="*/ 15 h 26"/>
                  <a:gd name="T10" fmla="*/ 9 w 25"/>
                  <a:gd name="T11" fmla="*/ 5 h 26"/>
                  <a:gd name="T12" fmla="*/ 3 w 25"/>
                  <a:gd name="T13" fmla="*/ 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3" y="4"/>
                    </a:moveTo>
                    <a:cubicBezTo>
                      <a:pt x="0" y="9"/>
                      <a:pt x="0" y="16"/>
                      <a:pt x="5" y="20"/>
                    </a:cubicBezTo>
                    <a:cubicBezTo>
                      <a:pt x="10" y="25"/>
                      <a:pt x="18" y="26"/>
                      <a:pt x="24" y="23"/>
                    </a:cubicBezTo>
                    <a:cubicBezTo>
                      <a:pt x="25" y="23"/>
                      <a:pt x="25" y="20"/>
                      <a:pt x="24" y="20"/>
                    </a:cubicBezTo>
                    <a:cubicBezTo>
                      <a:pt x="20" y="18"/>
                      <a:pt x="15" y="17"/>
                      <a:pt x="11" y="15"/>
                    </a:cubicBezTo>
                    <a:cubicBezTo>
                      <a:pt x="7" y="13"/>
                      <a:pt x="8" y="9"/>
                      <a:pt x="9" y="5"/>
                    </a:cubicBezTo>
                    <a:cubicBezTo>
                      <a:pt x="10" y="1"/>
                      <a:pt x="4" y="0"/>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6" name="Freeform 81"/>
              <p:cNvSpPr/>
              <p:nvPr/>
            </p:nvSpPr>
            <p:spPr bwMode="auto">
              <a:xfrm>
                <a:off x="4566" y="2719"/>
                <a:ext cx="25" cy="13"/>
              </a:xfrm>
              <a:custGeom>
                <a:avLst/>
                <a:gdLst>
                  <a:gd name="T0" fmla="*/ 43 w 46"/>
                  <a:gd name="T1" fmla="*/ 1 h 24"/>
                  <a:gd name="T2" fmla="*/ 18 w 46"/>
                  <a:gd name="T3" fmla="*/ 16 h 24"/>
                  <a:gd name="T4" fmla="*/ 2 w 46"/>
                  <a:gd name="T5" fmla="*/ 3 h 24"/>
                  <a:gd name="T6" fmla="*/ 0 w 46"/>
                  <a:gd name="T7" fmla="*/ 3 h 24"/>
                  <a:gd name="T8" fmla="*/ 16 w 46"/>
                  <a:gd name="T9" fmla="*/ 23 h 24"/>
                  <a:gd name="T10" fmla="*/ 20 w 46"/>
                  <a:gd name="T11" fmla="*/ 23 h 24"/>
                  <a:gd name="T12" fmla="*/ 45 w 46"/>
                  <a:gd name="T13" fmla="*/ 4 h 24"/>
                  <a:gd name="T14" fmla="*/ 43 w 46"/>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43" y="1"/>
                    </a:moveTo>
                    <a:cubicBezTo>
                      <a:pt x="34" y="5"/>
                      <a:pt x="27" y="12"/>
                      <a:pt x="18" y="16"/>
                    </a:cubicBezTo>
                    <a:cubicBezTo>
                      <a:pt x="13" y="12"/>
                      <a:pt x="4" y="8"/>
                      <a:pt x="2" y="3"/>
                    </a:cubicBezTo>
                    <a:cubicBezTo>
                      <a:pt x="2" y="2"/>
                      <a:pt x="0" y="2"/>
                      <a:pt x="0" y="3"/>
                    </a:cubicBezTo>
                    <a:cubicBezTo>
                      <a:pt x="1" y="11"/>
                      <a:pt x="11" y="17"/>
                      <a:pt x="16" y="23"/>
                    </a:cubicBezTo>
                    <a:cubicBezTo>
                      <a:pt x="17" y="24"/>
                      <a:pt x="18" y="24"/>
                      <a:pt x="20" y="23"/>
                    </a:cubicBezTo>
                    <a:cubicBezTo>
                      <a:pt x="29" y="19"/>
                      <a:pt x="40" y="14"/>
                      <a:pt x="45" y="4"/>
                    </a:cubicBezTo>
                    <a:cubicBezTo>
                      <a:pt x="46" y="2"/>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7" name="Freeform 82"/>
              <p:cNvSpPr/>
              <p:nvPr/>
            </p:nvSpPr>
            <p:spPr bwMode="auto">
              <a:xfrm>
                <a:off x="4516" y="2715"/>
                <a:ext cx="14" cy="17"/>
              </a:xfrm>
              <a:custGeom>
                <a:avLst/>
                <a:gdLst>
                  <a:gd name="T0" fmla="*/ 6 w 24"/>
                  <a:gd name="T1" fmla="*/ 29 h 31"/>
                  <a:gd name="T2" fmla="*/ 21 w 24"/>
                  <a:gd name="T3" fmla="*/ 29 h 31"/>
                  <a:gd name="T4" fmla="*/ 22 w 24"/>
                  <a:gd name="T5" fmla="*/ 26 h 31"/>
                  <a:gd name="T6" fmla="*/ 12 w 24"/>
                  <a:gd name="T7" fmla="*/ 23 h 31"/>
                  <a:gd name="T8" fmla="*/ 8 w 24"/>
                  <a:gd name="T9" fmla="*/ 23 h 31"/>
                  <a:gd name="T10" fmla="*/ 9 w 24"/>
                  <a:gd name="T11" fmla="*/ 16 h 31"/>
                  <a:gd name="T12" fmla="*/ 22 w 24"/>
                  <a:gd name="T13" fmla="*/ 3 h 31"/>
                  <a:gd name="T14" fmla="*/ 21 w 24"/>
                  <a:gd name="T15" fmla="*/ 1 h 31"/>
                  <a:gd name="T16" fmla="*/ 11 w 24"/>
                  <a:gd name="T17" fmla="*/ 5 h 31"/>
                  <a:gd name="T18" fmla="*/ 3 w 24"/>
                  <a:gd name="T19" fmla="*/ 16 h 31"/>
                  <a:gd name="T20" fmla="*/ 6 w 24"/>
                  <a:gd name="T2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1">
                    <a:moveTo>
                      <a:pt x="6" y="29"/>
                    </a:moveTo>
                    <a:cubicBezTo>
                      <a:pt x="11" y="31"/>
                      <a:pt x="16" y="28"/>
                      <a:pt x="21" y="29"/>
                    </a:cubicBezTo>
                    <a:cubicBezTo>
                      <a:pt x="23" y="29"/>
                      <a:pt x="24" y="27"/>
                      <a:pt x="22" y="26"/>
                    </a:cubicBezTo>
                    <a:cubicBezTo>
                      <a:pt x="19" y="24"/>
                      <a:pt x="16" y="23"/>
                      <a:pt x="12" y="23"/>
                    </a:cubicBezTo>
                    <a:cubicBezTo>
                      <a:pt x="10" y="24"/>
                      <a:pt x="9" y="25"/>
                      <a:pt x="8" y="23"/>
                    </a:cubicBezTo>
                    <a:cubicBezTo>
                      <a:pt x="7" y="22"/>
                      <a:pt x="9" y="17"/>
                      <a:pt x="9" y="16"/>
                    </a:cubicBezTo>
                    <a:cubicBezTo>
                      <a:pt x="12" y="9"/>
                      <a:pt x="16" y="6"/>
                      <a:pt x="22" y="3"/>
                    </a:cubicBezTo>
                    <a:cubicBezTo>
                      <a:pt x="23" y="2"/>
                      <a:pt x="22" y="0"/>
                      <a:pt x="21" y="1"/>
                    </a:cubicBezTo>
                    <a:cubicBezTo>
                      <a:pt x="17" y="2"/>
                      <a:pt x="14" y="3"/>
                      <a:pt x="11" y="5"/>
                    </a:cubicBezTo>
                    <a:cubicBezTo>
                      <a:pt x="7" y="7"/>
                      <a:pt x="5" y="12"/>
                      <a:pt x="3" y="16"/>
                    </a:cubicBezTo>
                    <a:cubicBezTo>
                      <a:pt x="1" y="21"/>
                      <a:pt x="0" y="27"/>
                      <a:pt x="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8" name="Freeform 83"/>
              <p:cNvSpPr/>
              <p:nvPr/>
            </p:nvSpPr>
            <p:spPr bwMode="auto">
              <a:xfrm>
                <a:off x="4500" y="2749"/>
                <a:ext cx="11" cy="21"/>
              </a:xfrm>
              <a:custGeom>
                <a:avLst/>
                <a:gdLst>
                  <a:gd name="T0" fmla="*/ 17 w 20"/>
                  <a:gd name="T1" fmla="*/ 37 h 37"/>
                  <a:gd name="T2" fmla="*/ 19 w 20"/>
                  <a:gd name="T3" fmla="*/ 35 h 37"/>
                  <a:gd name="T4" fmla="*/ 19 w 20"/>
                  <a:gd name="T5" fmla="*/ 32 h 37"/>
                  <a:gd name="T6" fmla="*/ 1 w 20"/>
                  <a:gd name="T7" fmla="*/ 0 h 37"/>
                  <a:gd name="T8" fmla="*/ 0 w 20"/>
                  <a:gd name="T9" fmla="*/ 1 h 37"/>
                  <a:gd name="T10" fmla="*/ 14 w 20"/>
                  <a:gd name="T11" fmla="*/ 35 h 37"/>
                  <a:gd name="T12" fmla="*/ 17 w 20"/>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0" h="37">
                    <a:moveTo>
                      <a:pt x="17" y="37"/>
                    </a:moveTo>
                    <a:cubicBezTo>
                      <a:pt x="18" y="37"/>
                      <a:pt x="19" y="36"/>
                      <a:pt x="19" y="35"/>
                    </a:cubicBezTo>
                    <a:cubicBezTo>
                      <a:pt x="20" y="34"/>
                      <a:pt x="20" y="33"/>
                      <a:pt x="19" y="32"/>
                    </a:cubicBezTo>
                    <a:cubicBezTo>
                      <a:pt x="14" y="21"/>
                      <a:pt x="7" y="11"/>
                      <a:pt x="1" y="0"/>
                    </a:cubicBezTo>
                    <a:cubicBezTo>
                      <a:pt x="1" y="0"/>
                      <a:pt x="0" y="0"/>
                      <a:pt x="0" y="1"/>
                    </a:cubicBezTo>
                    <a:cubicBezTo>
                      <a:pt x="5" y="12"/>
                      <a:pt x="8" y="24"/>
                      <a:pt x="14" y="35"/>
                    </a:cubicBezTo>
                    <a:cubicBezTo>
                      <a:pt x="14" y="36"/>
                      <a:pt x="16"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9" name="Freeform 84"/>
              <p:cNvSpPr/>
              <p:nvPr/>
            </p:nvSpPr>
            <p:spPr bwMode="auto">
              <a:xfrm>
                <a:off x="4484" y="2762"/>
                <a:ext cx="17" cy="13"/>
              </a:xfrm>
              <a:custGeom>
                <a:avLst/>
                <a:gdLst>
                  <a:gd name="T0" fmla="*/ 5 w 30"/>
                  <a:gd name="T1" fmla="*/ 2 h 23"/>
                  <a:gd name="T2" fmla="*/ 1 w 30"/>
                  <a:gd name="T3" fmla="*/ 4 h 23"/>
                  <a:gd name="T4" fmla="*/ 11 w 30"/>
                  <a:gd name="T5" fmla="*/ 18 h 23"/>
                  <a:gd name="T6" fmla="*/ 29 w 30"/>
                  <a:gd name="T7" fmla="*/ 22 h 23"/>
                  <a:gd name="T8" fmla="*/ 29 w 30"/>
                  <a:gd name="T9" fmla="*/ 19 h 23"/>
                  <a:gd name="T10" fmla="*/ 5 w 30"/>
                  <a:gd name="T11" fmla="*/ 2 h 23"/>
                </a:gdLst>
                <a:ahLst/>
                <a:cxnLst>
                  <a:cxn ang="0">
                    <a:pos x="T0" y="T1"/>
                  </a:cxn>
                  <a:cxn ang="0">
                    <a:pos x="T2" y="T3"/>
                  </a:cxn>
                  <a:cxn ang="0">
                    <a:pos x="T4" y="T5"/>
                  </a:cxn>
                  <a:cxn ang="0">
                    <a:pos x="T6" y="T7"/>
                  </a:cxn>
                  <a:cxn ang="0">
                    <a:pos x="T8" y="T9"/>
                  </a:cxn>
                  <a:cxn ang="0">
                    <a:pos x="T10" y="T11"/>
                  </a:cxn>
                </a:cxnLst>
                <a:rect l="0" t="0" r="r" b="b"/>
                <a:pathLst>
                  <a:path w="30" h="23">
                    <a:moveTo>
                      <a:pt x="5" y="2"/>
                    </a:moveTo>
                    <a:cubicBezTo>
                      <a:pt x="4" y="0"/>
                      <a:pt x="0" y="1"/>
                      <a:pt x="1" y="4"/>
                    </a:cubicBezTo>
                    <a:cubicBezTo>
                      <a:pt x="3" y="10"/>
                      <a:pt x="6" y="15"/>
                      <a:pt x="11" y="18"/>
                    </a:cubicBezTo>
                    <a:cubicBezTo>
                      <a:pt x="16" y="23"/>
                      <a:pt x="22" y="23"/>
                      <a:pt x="29" y="22"/>
                    </a:cubicBezTo>
                    <a:cubicBezTo>
                      <a:pt x="30" y="21"/>
                      <a:pt x="30" y="19"/>
                      <a:pt x="29" y="19"/>
                    </a:cubicBezTo>
                    <a:cubicBezTo>
                      <a:pt x="18" y="17"/>
                      <a:pt x="9" y="1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0" name="Freeform 85"/>
              <p:cNvSpPr/>
              <p:nvPr/>
            </p:nvSpPr>
            <p:spPr bwMode="auto">
              <a:xfrm>
                <a:off x="4546" y="2767"/>
                <a:ext cx="17" cy="10"/>
              </a:xfrm>
              <a:custGeom>
                <a:avLst/>
                <a:gdLst>
                  <a:gd name="T0" fmla="*/ 13 w 31"/>
                  <a:gd name="T1" fmla="*/ 15 h 18"/>
                  <a:gd name="T2" fmla="*/ 30 w 31"/>
                  <a:gd name="T3" fmla="*/ 14 h 18"/>
                  <a:gd name="T4" fmla="*/ 29 w 31"/>
                  <a:gd name="T5" fmla="*/ 10 h 18"/>
                  <a:gd name="T6" fmla="*/ 15 w 31"/>
                  <a:gd name="T7" fmla="*/ 11 h 18"/>
                  <a:gd name="T8" fmla="*/ 5 w 31"/>
                  <a:gd name="T9" fmla="*/ 3 h 18"/>
                  <a:gd name="T10" fmla="*/ 2 w 31"/>
                  <a:gd name="T11" fmla="*/ 5 h 18"/>
                  <a:gd name="T12" fmla="*/ 13 w 31"/>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13" y="15"/>
                    </a:moveTo>
                    <a:cubicBezTo>
                      <a:pt x="18" y="17"/>
                      <a:pt x="26" y="18"/>
                      <a:pt x="30" y="14"/>
                    </a:cubicBezTo>
                    <a:cubicBezTo>
                      <a:pt x="31" y="13"/>
                      <a:pt x="31" y="10"/>
                      <a:pt x="29" y="10"/>
                    </a:cubicBezTo>
                    <a:cubicBezTo>
                      <a:pt x="25" y="10"/>
                      <a:pt x="20" y="11"/>
                      <a:pt x="15" y="11"/>
                    </a:cubicBezTo>
                    <a:cubicBezTo>
                      <a:pt x="11" y="10"/>
                      <a:pt x="7" y="6"/>
                      <a:pt x="5" y="3"/>
                    </a:cubicBezTo>
                    <a:cubicBezTo>
                      <a:pt x="4" y="0"/>
                      <a:pt x="0" y="2"/>
                      <a:pt x="2" y="5"/>
                    </a:cubicBezTo>
                    <a:cubicBezTo>
                      <a:pt x="4" y="9"/>
                      <a:pt x="7" y="14"/>
                      <a:pt x="1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1" name="Freeform 86"/>
              <p:cNvSpPr/>
              <p:nvPr/>
            </p:nvSpPr>
            <p:spPr bwMode="auto">
              <a:xfrm>
                <a:off x="4616" y="2754"/>
                <a:ext cx="28" cy="9"/>
              </a:xfrm>
              <a:custGeom>
                <a:avLst/>
                <a:gdLst>
                  <a:gd name="T0" fmla="*/ 1 w 51"/>
                  <a:gd name="T1" fmla="*/ 2 h 17"/>
                  <a:gd name="T2" fmla="*/ 49 w 51"/>
                  <a:gd name="T3" fmla="*/ 12 h 17"/>
                  <a:gd name="T4" fmla="*/ 49 w 51"/>
                  <a:gd name="T5" fmla="*/ 7 h 17"/>
                  <a:gd name="T6" fmla="*/ 24 w 51"/>
                  <a:gd name="T7" fmla="*/ 3 h 17"/>
                  <a:gd name="T8" fmla="*/ 1 w 51"/>
                  <a:gd name="T9" fmla="*/ 0 h 17"/>
                  <a:gd name="T10" fmla="*/ 1 w 51"/>
                  <a:gd name="T11" fmla="*/ 2 h 17"/>
                </a:gdLst>
                <a:ahLst/>
                <a:cxnLst>
                  <a:cxn ang="0">
                    <a:pos x="T0" y="T1"/>
                  </a:cxn>
                  <a:cxn ang="0">
                    <a:pos x="T2" y="T3"/>
                  </a:cxn>
                  <a:cxn ang="0">
                    <a:pos x="T4" y="T5"/>
                  </a:cxn>
                  <a:cxn ang="0">
                    <a:pos x="T6" y="T7"/>
                  </a:cxn>
                  <a:cxn ang="0">
                    <a:pos x="T8" y="T9"/>
                  </a:cxn>
                  <a:cxn ang="0">
                    <a:pos x="T10" y="T11"/>
                  </a:cxn>
                </a:cxnLst>
                <a:rect l="0" t="0" r="r" b="b"/>
                <a:pathLst>
                  <a:path w="51" h="17">
                    <a:moveTo>
                      <a:pt x="1" y="2"/>
                    </a:moveTo>
                    <a:cubicBezTo>
                      <a:pt x="15" y="7"/>
                      <a:pt x="34" y="17"/>
                      <a:pt x="49" y="12"/>
                    </a:cubicBezTo>
                    <a:cubicBezTo>
                      <a:pt x="51" y="11"/>
                      <a:pt x="51" y="8"/>
                      <a:pt x="49" y="7"/>
                    </a:cubicBezTo>
                    <a:cubicBezTo>
                      <a:pt x="41" y="4"/>
                      <a:pt x="32" y="5"/>
                      <a:pt x="24" y="3"/>
                    </a:cubicBezTo>
                    <a:cubicBezTo>
                      <a:pt x="16" y="2"/>
                      <a:pt x="9" y="1"/>
                      <a:pt x="1" y="0"/>
                    </a:cubicBezTo>
                    <a:cubicBezTo>
                      <a:pt x="0"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2" name="Freeform 87"/>
              <p:cNvSpPr/>
              <p:nvPr/>
            </p:nvSpPr>
            <p:spPr bwMode="auto">
              <a:xfrm>
                <a:off x="4650" y="2767"/>
                <a:ext cx="14" cy="3"/>
              </a:xfrm>
              <a:custGeom>
                <a:avLst/>
                <a:gdLst>
                  <a:gd name="T0" fmla="*/ 4 w 25"/>
                  <a:gd name="T1" fmla="*/ 7 h 7"/>
                  <a:gd name="T2" fmla="*/ 20 w 25"/>
                  <a:gd name="T3" fmla="*/ 7 h 7"/>
                  <a:gd name="T4" fmla="*/ 20 w 25"/>
                  <a:gd name="T5" fmla="*/ 0 h 7"/>
                  <a:gd name="T6" fmla="*/ 4 w 25"/>
                  <a:gd name="T7" fmla="*/ 0 h 7"/>
                  <a:gd name="T8" fmla="*/ 4 w 25"/>
                  <a:gd name="T9" fmla="*/ 7 h 7"/>
                </a:gdLst>
                <a:ahLst/>
                <a:cxnLst>
                  <a:cxn ang="0">
                    <a:pos x="T0" y="T1"/>
                  </a:cxn>
                  <a:cxn ang="0">
                    <a:pos x="T2" y="T3"/>
                  </a:cxn>
                  <a:cxn ang="0">
                    <a:pos x="T4" y="T5"/>
                  </a:cxn>
                  <a:cxn ang="0">
                    <a:pos x="T6" y="T7"/>
                  </a:cxn>
                  <a:cxn ang="0">
                    <a:pos x="T8" y="T9"/>
                  </a:cxn>
                </a:cxnLst>
                <a:rect l="0" t="0" r="r" b="b"/>
                <a:pathLst>
                  <a:path w="25" h="7">
                    <a:moveTo>
                      <a:pt x="4" y="7"/>
                    </a:moveTo>
                    <a:cubicBezTo>
                      <a:pt x="20" y="7"/>
                      <a:pt x="20" y="7"/>
                      <a:pt x="20" y="7"/>
                    </a:cubicBezTo>
                    <a:cubicBezTo>
                      <a:pt x="25" y="7"/>
                      <a:pt x="25" y="0"/>
                      <a:pt x="20" y="0"/>
                    </a:cubicBezTo>
                    <a:cubicBezTo>
                      <a:pt x="4" y="0"/>
                      <a:pt x="4" y="0"/>
                      <a:pt x="4" y="0"/>
                    </a:cubicBezTo>
                    <a:cubicBezTo>
                      <a:pt x="0" y="0"/>
                      <a:pt x="0"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3" name="Freeform 88"/>
              <p:cNvSpPr/>
              <p:nvPr/>
            </p:nvSpPr>
            <p:spPr bwMode="auto">
              <a:xfrm>
                <a:off x="4570" y="2748"/>
                <a:ext cx="46" cy="14"/>
              </a:xfrm>
              <a:custGeom>
                <a:avLst/>
                <a:gdLst>
                  <a:gd name="T0" fmla="*/ 35 w 83"/>
                  <a:gd name="T1" fmla="*/ 1 h 25"/>
                  <a:gd name="T2" fmla="*/ 31 w 83"/>
                  <a:gd name="T3" fmla="*/ 0 h 25"/>
                  <a:gd name="T4" fmla="*/ 33 w 83"/>
                  <a:gd name="T5" fmla="*/ 12 h 25"/>
                  <a:gd name="T6" fmla="*/ 33 w 83"/>
                  <a:gd name="T7" fmla="*/ 12 h 25"/>
                  <a:gd name="T8" fmla="*/ 37 w 83"/>
                  <a:gd name="T9" fmla="*/ 17 h 25"/>
                  <a:gd name="T10" fmla="*/ 20 w 83"/>
                  <a:gd name="T11" fmla="*/ 17 h 25"/>
                  <a:gd name="T12" fmla="*/ 11 w 83"/>
                  <a:gd name="T13" fmla="*/ 18 h 25"/>
                  <a:gd name="T14" fmla="*/ 9 w 83"/>
                  <a:gd name="T15" fmla="*/ 18 h 25"/>
                  <a:gd name="T16" fmla="*/ 12 w 83"/>
                  <a:gd name="T17" fmla="*/ 13 h 25"/>
                  <a:gd name="T18" fmla="*/ 10 w 83"/>
                  <a:gd name="T19" fmla="*/ 10 h 25"/>
                  <a:gd name="T20" fmla="*/ 9 w 83"/>
                  <a:gd name="T21" fmla="*/ 23 h 25"/>
                  <a:gd name="T22" fmla="*/ 24 w 83"/>
                  <a:gd name="T23" fmla="*/ 25 h 25"/>
                  <a:gd name="T24" fmla="*/ 42 w 83"/>
                  <a:gd name="T25" fmla="*/ 23 h 25"/>
                  <a:gd name="T26" fmla="*/ 43 w 83"/>
                  <a:gd name="T27" fmla="*/ 22 h 25"/>
                  <a:gd name="T28" fmla="*/ 50 w 83"/>
                  <a:gd name="T29" fmla="*/ 23 h 25"/>
                  <a:gd name="T30" fmla="*/ 81 w 83"/>
                  <a:gd name="T31" fmla="*/ 14 h 25"/>
                  <a:gd name="T32" fmla="*/ 80 w 83"/>
                  <a:gd name="T33" fmla="*/ 9 h 25"/>
                  <a:gd name="T34" fmla="*/ 57 w 83"/>
                  <a:gd name="T35" fmla="*/ 11 h 25"/>
                  <a:gd name="T36" fmla="*/ 35 w 83"/>
                  <a:gd name="T3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25">
                    <a:moveTo>
                      <a:pt x="35" y="1"/>
                    </a:moveTo>
                    <a:cubicBezTo>
                      <a:pt x="34" y="0"/>
                      <a:pt x="33" y="0"/>
                      <a:pt x="31" y="0"/>
                    </a:cubicBezTo>
                    <a:cubicBezTo>
                      <a:pt x="23" y="2"/>
                      <a:pt x="27" y="9"/>
                      <a:pt x="33" y="12"/>
                    </a:cubicBezTo>
                    <a:cubicBezTo>
                      <a:pt x="33" y="12"/>
                      <a:pt x="33" y="12"/>
                      <a:pt x="33" y="12"/>
                    </a:cubicBezTo>
                    <a:cubicBezTo>
                      <a:pt x="34" y="14"/>
                      <a:pt x="35" y="16"/>
                      <a:pt x="37" y="17"/>
                    </a:cubicBezTo>
                    <a:cubicBezTo>
                      <a:pt x="31" y="16"/>
                      <a:pt x="25" y="17"/>
                      <a:pt x="20" y="17"/>
                    </a:cubicBezTo>
                    <a:cubicBezTo>
                      <a:pt x="17" y="17"/>
                      <a:pt x="14" y="18"/>
                      <a:pt x="11" y="18"/>
                    </a:cubicBezTo>
                    <a:cubicBezTo>
                      <a:pt x="10" y="18"/>
                      <a:pt x="9" y="17"/>
                      <a:pt x="9" y="18"/>
                    </a:cubicBezTo>
                    <a:cubicBezTo>
                      <a:pt x="9" y="16"/>
                      <a:pt x="11" y="14"/>
                      <a:pt x="12" y="13"/>
                    </a:cubicBezTo>
                    <a:cubicBezTo>
                      <a:pt x="14" y="12"/>
                      <a:pt x="12" y="9"/>
                      <a:pt x="10" y="10"/>
                    </a:cubicBezTo>
                    <a:cubicBezTo>
                      <a:pt x="4" y="14"/>
                      <a:pt x="0" y="20"/>
                      <a:pt x="9" y="23"/>
                    </a:cubicBezTo>
                    <a:cubicBezTo>
                      <a:pt x="14" y="25"/>
                      <a:pt x="19" y="25"/>
                      <a:pt x="24" y="25"/>
                    </a:cubicBezTo>
                    <a:cubicBezTo>
                      <a:pt x="30" y="25"/>
                      <a:pt x="37" y="25"/>
                      <a:pt x="42" y="23"/>
                    </a:cubicBezTo>
                    <a:cubicBezTo>
                      <a:pt x="42" y="22"/>
                      <a:pt x="43" y="22"/>
                      <a:pt x="43" y="22"/>
                    </a:cubicBezTo>
                    <a:cubicBezTo>
                      <a:pt x="45" y="23"/>
                      <a:pt x="47" y="23"/>
                      <a:pt x="50" y="23"/>
                    </a:cubicBezTo>
                    <a:cubicBezTo>
                      <a:pt x="60" y="24"/>
                      <a:pt x="73" y="21"/>
                      <a:pt x="81" y="14"/>
                    </a:cubicBezTo>
                    <a:cubicBezTo>
                      <a:pt x="83" y="13"/>
                      <a:pt x="82" y="10"/>
                      <a:pt x="80" y="9"/>
                    </a:cubicBezTo>
                    <a:cubicBezTo>
                      <a:pt x="72" y="7"/>
                      <a:pt x="65" y="9"/>
                      <a:pt x="57" y="11"/>
                    </a:cubicBezTo>
                    <a:cubicBezTo>
                      <a:pt x="48" y="12"/>
                      <a:pt x="41" y="8"/>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4" name="Freeform 89"/>
              <p:cNvSpPr/>
              <p:nvPr/>
            </p:nvSpPr>
            <p:spPr bwMode="auto">
              <a:xfrm>
                <a:off x="1836" y="3304"/>
                <a:ext cx="559" cy="273"/>
              </a:xfrm>
              <a:custGeom>
                <a:avLst/>
                <a:gdLst>
                  <a:gd name="T0" fmla="*/ 991 w 999"/>
                  <a:gd name="T1" fmla="*/ 135 h 486"/>
                  <a:gd name="T2" fmla="*/ 988 w 999"/>
                  <a:gd name="T3" fmla="*/ 14 h 486"/>
                  <a:gd name="T4" fmla="*/ 986 w 999"/>
                  <a:gd name="T5" fmla="*/ 8 h 486"/>
                  <a:gd name="T6" fmla="*/ 974 w 999"/>
                  <a:gd name="T7" fmla="*/ 0 h 486"/>
                  <a:gd name="T8" fmla="*/ 494 w 999"/>
                  <a:gd name="T9" fmla="*/ 5 h 486"/>
                  <a:gd name="T10" fmla="*/ 250 w 999"/>
                  <a:gd name="T11" fmla="*/ 9 h 486"/>
                  <a:gd name="T12" fmla="*/ 132 w 999"/>
                  <a:gd name="T13" fmla="*/ 11 h 486"/>
                  <a:gd name="T14" fmla="*/ 13 w 999"/>
                  <a:gd name="T15" fmla="*/ 19 h 486"/>
                  <a:gd name="T16" fmla="*/ 13 w 999"/>
                  <a:gd name="T17" fmla="*/ 26 h 486"/>
                  <a:gd name="T18" fmla="*/ 124 w 999"/>
                  <a:gd name="T19" fmla="*/ 32 h 486"/>
                  <a:gd name="T20" fmla="*/ 242 w 999"/>
                  <a:gd name="T21" fmla="*/ 33 h 486"/>
                  <a:gd name="T22" fmla="*/ 485 w 999"/>
                  <a:gd name="T23" fmla="*/ 30 h 486"/>
                  <a:gd name="T24" fmla="*/ 971 w 999"/>
                  <a:gd name="T25" fmla="*/ 26 h 486"/>
                  <a:gd name="T26" fmla="*/ 961 w 999"/>
                  <a:gd name="T27" fmla="*/ 114 h 486"/>
                  <a:gd name="T28" fmla="*/ 968 w 999"/>
                  <a:gd name="T29" fmla="*/ 230 h 486"/>
                  <a:gd name="T30" fmla="*/ 961 w 999"/>
                  <a:gd name="T31" fmla="*/ 411 h 486"/>
                  <a:gd name="T32" fmla="*/ 957 w 999"/>
                  <a:gd name="T33" fmla="*/ 433 h 486"/>
                  <a:gd name="T34" fmla="*/ 949 w 999"/>
                  <a:gd name="T35" fmla="*/ 436 h 486"/>
                  <a:gd name="T36" fmla="*/ 947 w 999"/>
                  <a:gd name="T37" fmla="*/ 438 h 486"/>
                  <a:gd name="T38" fmla="*/ 945 w 999"/>
                  <a:gd name="T39" fmla="*/ 438 h 486"/>
                  <a:gd name="T40" fmla="*/ 457 w 999"/>
                  <a:gd name="T41" fmla="*/ 418 h 486"/>
                  <a:gd name="T42" fmla="*/ 239 w 999"/>
                  <a:gd name="T43" fmla="*/ 437 h 486"/>
                  <a:gd name="T44" fmla="*/ 126 w 999"/>
                  <a:gd name="T45" fmla="*/ 448 h 486"/>
                  <a:gd name="T46" fmla="*/ 35 w 999"/>
                  <a:gd name="T47" fmla="*/ 448 h 486"/>
                  <a:gd name="T48" fmla="*/ 27 w 999"/>
                  <a:gd name="T49" fmla="*/ 245 h 486"/>
                  <a:gd name="T50" fmla="*/ 17 w 999"/>
                  <a:gd name="T51" fmla="*/ 32 h 486"/>
                  <a:gd name="T52" fmla="*/ 11 w 999"/>
                  <a:gd name="T53" fmla="*/ 31 h 486"/>
                  <a:gd name="T54" fmla="*/ 7 w 999"/>
                  <a:gd name="T55" fmla="*/ 237 h 486"/>
                  <a:gd name="T56" fmla="*/ 12 w 999"/>
                  <a:gd name="T57" fmla="*/ 453 h 486"/>
                  <a:gd name="T58" fmla="*/ 31 w 999"/>
                  <a:gd name="T59" fmla="*/ 462 h 486"/>
                  <a:gd name="T60" fmla="*/ 220 w 999"/>
                  <a:gd name="T61" fmla="*/ 469 h 486"/>
                  <a:gd name="T62" fmla="*/ 449 w 999"/>
                  <a:gd name="T63" fmla="*/ 449 h 486"/>
                  <a:gd name="T64" fmla="*/ 945 w 999"/>
                  <a:gd name="T65" fmla="*/ 468 h 486"/>
                  <a:gd name="T66" fmla="*/ 953 w 999"/>
                  <a:gd name="T67" fmla="*/ 466 h 486"/>
                  <a:gd name="T68" fmla="*/ 964 w 999"/>
                  <a:gd name="T69" fmla="*/ 466 h 486"/>
                  <a:gd name="T70" fmla="*/ 976 w 999"/>
                  <a:gd name="T71" fmla="*/ 456 h 486"/>
                  <a:gd name="T72" fmla="*/ 977 w 999"/>
                  <a:gd name="T73" fmla="*/ 455 h 486"/>
                  <a:gd name="T74" fmla="*/ 986 w 999"/>
                  <a:gd name="T75" fmla="*/ 443 h 486"/>
                  <a:gd name="T76" fmla="*/ 986 w 999"/>
                  <a:gd name="T77" fmla="*/ 438 h 486"/>
                  <a:gd name="T78" fmla="*/ 987 w 999"/>
                  <a:gd name="T79" fmla="*/ 434 h 486"/>
                  <a:gd name="T80" fmla="*/ 998 w 999"/>
                  <a:gd name="T81" fmla="*/ 241 h 486"/>
                  <a:gd name="T82" fmla="*/ 991 w 999"/>
                  <a:gd name="T83" fmla="*/ 13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9" h="486">
                    <a:moveTo>
                      <a:pt x="991" y="135"/>
                    </a:moveTo>
                    <a:cubicBezTo>
                      <a:pt x="986" y="97"/>
                      <a:pt x="978" y="52"/>
                      <a:pt x="988" y="14"/>
                    </a:cubicBezTo>
                    <a:cubicBezTo>
                      <a:pt x="989" y="11"/>
                      <a:pt x="987" y="9"/>
                      <a:pt x="986" y="8"/>
                    </a:cubicBezTo>
                    <a:cubicBezTo>
                      <a:pt x="984" y="3"/>
                      <a:pt x="980" y="0"/>
                      <a:pt x="974" y="0"/>
                    </a:cubicBezTo>
                    <a:cubicBezTo>
                      <a:pt x="814" y="0"/>
                      <a:pt x="654" y="2"/>
                      <a:pt x="494" y="5"/>
                    </a:cubicBezTo>
                    <a:cubicBezTo>
                      <a:pt x="413" y="6"/>
                      <a:pt x="331" y="7"/>
                      <a:pt x="250" y="9"/>
                    </a:cubicBezTo>
                    <a:cubicBezTo>
                      <a:pt x="211" y="10"/>
                      <a:pt x="172" y="10"/>
                      <a:pt x="132" y="11"/>
                    </a:cubicBezTo>
                    <a:cubicBezTo>
                      <a:pt x="93" y="12"/>
                      <a:pt x="51" y="9"/>
                      <a:pt x="13" y="19"/>
                    </a:cubicBezTo>
                    <a:cubicBezTo>
                      <a:pt x="10" y="20"/>
                      <a:pt x="10" y="25"/>
                      <a:pt x="13" y="26"/>
                    </a:cubicBezTo>
                    <a:cubicBezTo>
                      <a:pt x="48" y="35"/>
                      <a:pt x="88" y="32"/>
                      <a:pt x="124" y="32"/>
                    </a:cubicBezTo>
                    <a:cubicBezTo>
                      <a:pt x="163" y="33"/>
                      <a:pt x="203" y="33"/>
                      <a:pt x="242" y="33"/>
                    </a:cubicBezTo>
                    <a:cubicBezTo>
                      <a:pt x="323" y="32"/>
                      <a:pt x="404" y="32"/>
                      <a:pt x="485" y="30"/>
                    </a:cubicBezTo>
                    <a:cubicBezTo>
                      <a:pt x="647" y="28"/>
                      <a:pt x="809" y="26"/>
                      <a:pt x="971" y="26"/>
                    </a:cubicBezTo>
                    <a:cubicBezTo>
                      <a:pt x="959" y="54"/>
                      <a:pt x="959" y="83"/>
                      <a:pt x="961" y="114"/>
                    </a:cubicBezTo>
                    <a:cubicBezTo>
                      <a:pt x="964" y="153"/>
                      <a:pt x="969" y="191"/>
                      <a:pt x="968" y="230"/>
                    </a:cubicBezTo>
                    <a:cubicBezTo>
                      <a:pt x="966" y="290"/>
                      <a:pt x="961" y="350"/>
                      <a:pt x="961" y="411"/>
                    </a:cubicBezTo>
                    <a:cubicBezTo>
                      <a:pt x="960" y="418"/>
                      <a:pt x="958" y="425"/>
                      <a:pt x="957" y="433"/>
                    </a:cubicBezTo>
                    <a:cubicBezTo>
                      <a:pt x="954" y="433"/>
                      <a:pt x="952" y="434"/>
                      <a:pt x="949" y="436"/>
                    </a:cubicBezTo>
                    <a:cubicBezTo>
                      <a:pt x="949" y="437"/>
                      <a:pt x="948" y="437"/>
                      <a:pt x="947" y="438"/>
                    </a:cubicBezTo>
                    <a:cubicBezTo>
                      <a:pt x="946" y="438"/>
                      <a:pt x="946" y="438"/>
                      <a:pt x="945" y="438"/>
                    </a:cubicBezTo>
                    <a:cubicBezTo>
                      <a:pt x="782" y="437"/>
                      <a:pt x="620" y="420"/>
                      <a:pt x="457" y="418"/>
                    </a:cubicBezTo>
                    <a:cubicBezTo>
                      <a:pt x="383" y="418"/>
                      <a:pt x="311" y="427"/>
                      <a:pt x="239" y="437"/>
                    </a:cubicBezTo>
                    <a:cubicBezTo>
                      <a:pt x="201" y="443"/>
                      <a:pt x="164" y="447"/>
                      <a:pt x="126" y="448"/>
                    </a:cubicBezTo>
                    <a:cubicBezTo>
                      <a:pt x="96" y="450"/>
                      <a:pt x="65" y="447"/>
                      <a:pt x="35" y="448"/>
                    </a:cubicBezTo>
                    <a:cubicBezTo>
                      <a:pt x="38" y="380"/>
                      <a:pt x="31" y="312"/>
                      <a:pt x="27" y="245"/>
                    </a:cubicBezTo>
                    <a:cubicBezTo>
                      <a:pt x="23" y="174"/>
                      <a:pt x="24" y="102"/>
                      <a:pt x="17" y="32"/>
                    </a:cubicBezTo>
                    <a:cubicBezTo>
                      <a:pt x="16" y="29"/>
                      <a:pt x="11" y="27"/>
                      <a:pt x="11" y="31"/>
                    </a:cubicBezTo>
                    <a:cubicBezTo>
                      <a:pt x="0" y="98"/>
                      <a:pt x="5" y="169"/>
                      <a:pt x="7" y="237"/>
                    </a:cubicBezTo>
                    <a:cubicBezTo>
                      <a:pt x="8" y="309"/>
                      <a:pt x="8" y="381"/>
                      <a:pt x="12" y="453"/>
                    </a:cubicBezTo>
                    <a:cubicBezTo>
                      <a:pt x="12" y="464"/>
                      <a:pt x="24" y="467"/>
                      <a:pt x="31" y="462"/>
                    </a:cubicBezTo>
                    <a:cubicBezTo>
                      <a:pt x="88" y="486"/>
                      <a:pt x="161" y="476"/>
                      <a:pt x="220" y="469"/>
                    </a:cubicBezTo>
                    <a:cubicBezTo>
                      <a:pt x="297" y="462"/>
                      <a:pt x="372" y="449"/>
                      <a:pt x="449" y="449"/>
                    </a:cubicBezTo>
                    <a:cubicBezTo>
                      <a:pt x="614" y="450"/>
                      <a:pt x="779" y="468"/>
                      <a:pt x="945" y="468"/>
                    </a:cubicBezTo>
                    <a:cubicBezTo>
                      <a:pt x="948" y="468"/>
                      <a:pt x="951" y="467"/>
                      <a:pt x="953" y="466"/>
                    </a:cubicBezTo>
                    <a:cubicBezTo>
                      <a:pt x="957" y="466"/>
                      <a:pt x="961" y="466"/>
                      <a:pt x="964" y="466"/>
                    </a:cubicBezTo>
                    <a:cubicBezTo>
                      <a:pt x="970" y="466"/>
                      <a:pt x="975" y="462"/>
                      <a:pt x="976" y="456"/>
                    </a:cubicBezTo>
                    <a:cubicBezTo>
                      <a:pt x="977" y="456"/>
                      <a:pt x="977" y="455"/>
                      <a:pt x="977" y="455"/>
                    </a:cubicBezTo>
                    <a:cubicBezTo>
                      <a:pt x="982" y="454"/>
                      <a:pt x="985" y="449"/>
                      <a:pt x="986" y="443"/>
                    </a:cubicBezTo>
                    <a:cubicBezTo>
                      <a:pt x="986" y="442"/>
                      <a:pt x="986" y="440"/>
                      <a:pt x="986" y="438"/>
                    </a:cubicBezTo>
                    <a:cubicBezTo>
                      <a:pt x="986" y="437"/>
                      <a:pt x="986" y="436"/>
                      <a:pt x="987" y="434"/>
                    </a:cubicBezTo>
                    <a:cubicBezTo>
                      <a:pt x="992" y="370"/>
                      <a:pt x="997" y="305"/>
                      <a:pt x="998" y="241"/>
                    </a:cubicBezTo>
                    <a:cubicBezTo>
                      <a:pt x="999" y="205"/>
                      <a:pt x="996" y="170"/>
                      <a:pt x="991"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5" name="Freeform 90"/>
              <p:cNvSpPr>
                <a:spLocks noEditPoints="1"/>
              </p:cNvSpPr>
              <p:nvPr/>
            </p:nvSpPr>
            <p:spPr bwMode="auto">
              <a:xfrm>
                <a:off x="1985" y="3330"/>
                <a:ext cx="236" cy="212"/>
              </a:xfrm>
              <a:custGeom>
                <a:avLst/>
                <a:gdLst>
                  <a:gd name="T0" fmla="*/ 193 w 422"/>
                  <a:gd name="T1" fmla="*/ 3 h 379"/>
                  <a:gd name="T2" fmla="*/ 97 w 422"/>
                  <a:gd name="T3" fmla="*/ 30 h 379"/>
                  <a:gd name="T4" fmla="*/ 30 w 422"/>
                  <a:gd name="T5" fmla="*/ 93 h 379"/>
                  <a:gd name="T6" fmla="*/ 32 w 422"/>
                  <a:gd name="T7" fmla="*/ 261 h 379"/>
                  <a:gd name="T8" fmla="*/ 86 w 422"/>
                  <a:gd name="T9" fmla="*/ 331 h 379"/>
                  <a:gd name="T10" fmla="*/ 281 w 422"/>
                  <a:gd name="T11" fmla="*/ 358 h 379"/>
                  <a:gd name="T12" fmla="*/ 371 w 422"/>
                  <a:gd name="T13" fmla="*/ 91 h 379"/>
                  <a:gd name="T14" fmla="*/ 193 w 422"/>
                  <a:gd name="T15" fmla="*/ 3 h 379"/>
                  <a:gd name="T16" fmla="*/ 272 w 422"/>
                  <a:gd name="T17" fmla="*/ 34 h 379"/>
                  <a:gd name="T18" fmla="*/ 325 w 422"/>
                  <a:gd name="T19" fmla="*/ 303 h 379"/>
                  <a:gd name="T20" fmla="*/ 155 w 422"/>
                  <a:gd name="T21" fmla="*/ 337 h 379"/>
                  <a:gd name="T22" fmla="*/ 39 w 422"/>
                  <a:gd name="T23" fmla="*/ 214 h 379"/>
                  <a:gd name="T24" fmla="*/ 79 w 422"/>
                  <a:gd name="T25" fmla="*/ 67 h 379"/>
                  <a:gd name="T26" fmla="*/ 272 w 422"/>
                  <a:gd name="T27" fmla="*/ 3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379">
                    <a:moveTo>
                      <a:pt x="193" y="3"/>
                    </a:moveTo>
                    <a:cubicBezTo>
                      <a:pt x="160" y="0"/>
                      <a:pt x="124" y="10"/>
                      <a:pt x="97" y="30"/>
                    </a:cubicBezTo>
                    <a:cubicBezTo>
                      <a:pt x="70" y="45"/>
                      <a:pt x="46" y="66"/>
                      <a:pt x="30" y="93"/>
                    </a:cubicBezTo>
                    <a:cubicBezTo>
                      <a:pt x="0" y="144"/>
                      <a:pt x="4" y="209"/>
                      <a:pt x="32" y="261"/>
                    </a:cubicBezTo>
                    <a:cubicBezTo>
                      <a:pt x="43" y="288"/>
                      <a:pt x="61" y="312"/>
                      <a:pt x="86" y="331"/>
                    </a:cubicBezTo>
                    <a:cubicBezTo>
                      <a:pt x="138" y="370"/>
                      <a:pt x="220" y="379"/>
                      <a:pt x="281" y="358"/>
                    </a:cubicBezTo>
                    <a:cubicBezTo>
                      <a:pt x="388" y="321"/>
                      <a:pt x="422" y="186"/>
                      <a:pt x="371" y="91"/>
                    </a:cubicBezTo>
                    <a:cubicBezTo>
                      <a:pt x="336" y="28"/>
                      <a:pt x="264" y="0"/>
                      <a:pt x="193" y="3"/>
                    </a:cubicBezTo>
                    <a:close/>
                    <a:moveTo>
                      <a:pt x="272" y="34"/>
                    </a:moveTo>
                    <a:cubicBezTo>
                      <a:pt x="386" y="70"/>
                      <a:pt x="403" y="224"/>
                      <a:pt x="325" y="303"/>
                    </a:cubicBezTo>
                    <a:cubicBezTo>
                      <a:pt x="280" y="348"/>
                      <a:pt x="213" y="351"/>
                      <a:pt x="155" y="337"/>
                    </a:cubicBezTo>
                    <a:cubicBezTo>
                      <a:pt x="94" y="322"/>
                      <a:pt x="50" y="277"/>
                      <a:pt x="39" y="214"/>
                    </a:cubicBezTo>
                    <a:cubicBezTo>
                      <a:pt x="30" y="163"/>
                      <a:pt x="47" y="107"/>
                      <a:pt x="79" y="67"/>
                    </a:cubicBezTo>
                    <a:cubicBezTo>
                      <a:pt x="130" y="24"/>
                      <a:pt x="212" y="15"/>
                      <a:pt x="27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6" name="Freeform 91"/>
              <p:cNvSpPr>
                <a:spLocks noEditPoints="1"/>
              </p:cNvSpPr>
              <p:nvPr/>
            </p:nvSpPr>
            <p:spPr bwMode="auto">
              <a:xfrm>
                <a:off x="2047" y="3347"/>
                <a:ext cx="99" cy="167"/>
              </a:xfrm>
              <a:custGeom>
                <a:avLst/>
                <a:gdLst>
                  <a:gd name="T0" fmla="*/ 22 w 178"/>
                  <a:gd name="T1" fmla="*/ 237 h 299"/>
                  <a:gd name="T2" fmla="*/ 11 w 178"/>
                  <a:gd name="T3" fmla="*/ 237 h 299"/>
                  <a:gd name="T4" fmla="*/ 77 w 178"/>
                  <a:gd name="T5" fmla="*/ 290 h 299"/>
                  <a:gd name="T6" fmla="*/ 79 w 178"/>
                  <a:gd name="T7" fmla="*/ 293 h 299"/>
                  <a:gd name="T8" fmla="*/ 88 w 178"/>
                  <a:gd name="T9" fmla="*/ 289 h 299"/>
                  <a:gd name="T10" fmla="*/ 88 w 178"/>
                  <a:gd name="T11" fmla="*/ 289 h 299"/>
                  <a:gd name="T12" fmla="*/ 100 w 178"/>
                  <a:gd name="T13" fmla="*/ 287 h 299"/>
                  <a:gd name="T14" fmla="*/ 101 w 178"/>
                  <a:gd name="T15" fmla="*/ 291 h 299"/>
                  <a:gd name="T16" fmla="*/ 104 w 178"/>
                  <a:gd name="T17" fmla="*/ 291 h 299"/>
                  <a:gd name="T18" fmla="*/ 105 w 178"/>
                  <a:gd name="T19" fmla="*/ 286 h 299"/>
                  <a:gd name="T20" fmla="*/ 171 w 178"/>
                  <a:gd name="T21" fmla="*/ 238 h 299"/>
                  <a:gd name="T22" fmla="*/ 160 w 178"/>
                  <a:gd name="T23" fmla="*/ 184 h 299"/>
                  <a:gd name="T24" fmla="*/ 109 w 178"/>
                  <a:gd name="T25" fmla="*/ 154 h 299"/>
                  <a:gd name="T26" fmla="*/ 109 w 178"/>
                  <a:gd name="T27" fmla="*/ 147 h 299"/>
                  <a:gd name="T28" fmla="*/ 109 w 178"/>
                  <a:gd name="T29" fmla="*/ 71 h 299"/>
                  <a:gd name="T30" fmla="*/ 109 w 178"/>
                  <a:gd name="T31" fmla="*/ 62 h 299"/>
                  <a:gd name="T32" fmla="*/ 111 w 178"/>
                  <a:gd name="T33" fmla="*/ 63 h 299"/>
                  <a:gd name="T34" fmla="*/ 130 w 178"/>
                  <a:gd name="T35" fmla="*/ 90 h 299"/>
                  <a:gd name="T36" fmla="*/ 131 w 178"/>
                  <a:gd name="T37" fmla="*/ 90 h 299"/>
                  <a:gd name="T38" fmla="*/ 109 w 178"/>
                  <a:gd name="T39" fmla="*/ 41 h 299"/>
                  <a:gd name="T40" fmla="*/ 106 w 178"/>
                  <a:gd name="T41" fmla="*/ 3 h 299"/>
                  <a:gd name="T42" fmla="*/ 99 w 178"/>
                  <a:gd name="T43" fmla="*/ 3 h 299"/>
                  <a:gd name="T44" fmla="*/ 96 w 178"/>
                  <a:gd name="T45" fmla="*/ 33 h 299"/>
                  <a:gd name="T46" fmla="*/ 81 w 178"/>
                  <a:gd name="T47" fmla="*/ 30 h 299"/>
                  <a:gd name="T48" fmla="*/ 80 w 178"/>
                  <a:gd name="T49" fmla="*/ 21 h 299"/>
                  <a:gd name="T50" fmla="*/ 68 w 178"/>
                  <a:gd name="T51" fmla="*/ 21 h 299"/>
                  <a:gd name="T52" fmla="*/ 66 w 178"/>
                  <a:gd name="T53" fmla="*/ 34 h 299"/>
                  <a:gd name="T54" fmla="*/ 63 w 178"/>
                  <a:gd name="T55" fmla="*/ 35 h 299"/>
                  <a:gd name="T56" fmla="*/ 28 w 178"/>
                  <a:gd name="T57" fmla="*/ 66 h 299"/>
                  <a:gd name="T58" fmla="*/ 20 w 178"/>
                  <a:gd name="T59" fmla="*/ 156 h 299"/>
                  <a:gd name="T60" fmla="*/ 56 w 178"/>
                  <a:gd name="T61" fmla="*/ 182 h 299"/>
                  <a:gd name="T62" fmla="*/ 65 w 178"/>
                  <a:gd name="T63" fmla="*/ 257 h 299"/>
                  <a:gd name="T64" fmla="*/ 60 w 178"/>
                  <a:gd name="T65" fmla="*/ 257 h 299"/>
                  <a:gd name="T66" fmla="*/ 22 w 178"/>
                  <a:gd name="T67" fmla="*/ 237 h 299"/>
                  <a:gd name="T68" fmla="*/ 141 w 178"/>
                  <a:gd name="T69" fmla="*/ 218 h 299"/>
                  <a:gd name="T70" fmla="*/ 114 w 178"/>
                  <a:gd name="T71" fmla="*/ 250 h 299"/>
                  <a:gd name="T72" fmla="*/ 108 w 178"/>
                  <a:gd name="T73" fmla="*/ 252 h 299"/>
                  <a:gd name="T74" fmla="*/ 108 w 178"/>
                  <a:gd name="T75" fmla="*/ 223 h 299"/>
                  <a:gd name="T76" fmla="*/ 108 w 178"/>
                  <a:gd name="T77" fmla="*/ 187 h 299"/>
                  <a:gd name="T78" fmla="*/ 141 w 178"/>
                  <a:gd name="T79" fmla="*/ 218 h 299"/>
                  <a:gd name="T80" fmla="*/ 96 w 178"/>
                  <a:gd name="T81" fmla="*/ 57 h 299"/>
                  <a:gd name="T82" fmla="*/ 96 w 178"/>
                  <a:gd name="T83" fmla="*/ 71 h 299"/>
                  <a:gd name="T84" fmla="*/ 96 w 178"/>
                  <a:gd name="T85" fmla="*/ 147 h 299"/>
                  <a:gd name="T86" fmla="*/ 96 w 178"/>
                  <a:gd name="T87" fmla="*/ 153 h 299"/>
                  <a:gd name="T88" fmla="*/ 89 w 178"/>
                  <a:gd name="T89" fmla="*/ 152 h 299"/>
                  <a:gd name="T90" fmla="*/ 80 w 178"/>
                  <a:gd name="T91" fmla="*/ 152 h 299"/>
                  <a:gd name="T92" fmla="*/ 84 w 178"/>
                  <a:gd name="T93" fmla="*/ 55 h 299"/>
                  <a:gd name="T94" fmla="*/ 96 w 178"/>
                  <a:gd name="T95" fmla="*/ 57 h 299"/>
                  <a:gd name="T96" fmla="*/ 46 w 178"/>
                  <a:gd name="T97" fmla="*/ 94 h 299"/>
                  <a:gd name="T98" fmla="*/ 60 w 178"/>
                  <a:gd name="T99" fmla="*/ 73 h 299"/>
                  <a:gd name="T100" fmla="*/ 57 w 178"/>
                  <a:gd name="T101" fmla="*/ 149 h 299"/>
                  <a:gd name="T102" fmla="*/ 53 w 178"/>
                  <a:gd name="T103" fmla="*/ 147 h 299"/>
                  <a:gd name="T104" fmla="*/ 46 w 178"/>
                  <a:gd name="T105" fmla="*/ 94 h 299"/>
                  <a:gd name="T106" fmla="*/ 85 w 178"/>
                  <a:gd name="T107" fmla="*/ 184 h 299"/>
                  <a:gd name="T108" fmla="*/ 97 w 178"/>
                  <a:gd name="T109" fmla="*/ 185 h 299"/>
                  <a:gd name="T110" fmla="*/ 97 w 178"/>
                  <a:gd name="T111" fmla="*/ 223 h 299"/>
                  <a:gd name="T112" fmla="*/ 97 w 178"/>
                  <a:gd name="T113" fmla="*/ 255 h 299"/>
                  <a:gd name="T114" fmla="*/ 83 w 178"/>
                  <a:gd name="T115" fmla="*/ 258 h 299"/>
                  <a:gd name="T116" fmla="*/ 79 w 178"/>
                  <a:gd name="T117" fmla="*/ 184 h 299"/>
                  <a:gd name="T118" fmla="*/ 85 w 178"/>
                  <a:gd name="T119" fmla="*/ 18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8" h="299">
                    <a:moveTo>
                      <a:pt x="22" y="237"/>
                    </a:moveTo>
                    <a:cubicBezTo>
                      <a:pt x="20" y="232"/>
                      <a:pt x="13" y="231"/>
                      <a:pt x="11" y="237"/>
                    </a:cubicBezTo>
                    <a:cubicBezTo>
                      <a:pt x="0" y="279"/>
                      <a:pt x="36" y="294"/>
                      <a:pt x="77" y="290"/>
                    </a:cubicBezTo>
                    <a:cubicBezTo>
                      <a:pt x="78" y="291"/>
                      <a:pt x="78" y="292"/>
                      <a:pt x="79" y="293"/>
                    </a:cubicBezTo>
                    <a:cubicBezTo>
                      <a:pt x="82" y="299"/>
                      <a:pt x="90" y="295"/>
                      <a:pt x="88" y="289"/>
                    </a:cubicBezTo>
                    <a:cubicBezTo>
                      <a:pt x="88" y="289"/>
                      <a:pt x="88" y="289"/>
                      <a:pt x="88" y="289"/>
                    </a:cubicBezTo>
                    <a:cubicBezTo>
                      <a:pt x="92" y="289"/>
                      <a:pt x="96" y="288"/>
                      <a:pt x="100" y="287"/>
                    </a:cubicBezTo>
                    <a:cubicBezTo>
                      <a:pt x="100" y="288"/>
                      <a:pt x="101" y="290"/>
                      <a:pt x="101" y="291"/>
                    </a:cubicBezTo>
                    <a:cubicBezTo>
                      <a:pt x="101" y="293"/>
                      <a:pt x="104" y="293"/>
                      <a:pt x="104" y="291"/>
                    </a:cubicBezTo>
                    <a:cubicBezTo>
                      <a:pt x="104" y="289"/>
                      <a:pt x="105" y="287"/>
                      <a:pt x="105" y="286"/>
                    </a:cubicBezTo>
                    <a:cubicBezTo>
                      <a:pt x="135" y="277"/>
                      <a:pt x="163" y="260"/>
                      <a:pt x="171" y="238"/>
                    </a:cubicBezTo>
                    <a:cubicBezTo>
                      <a:pt x="178" y="219"/>
                      <a:pt x="171" y="199"/>
                      <a:pt x="160" y="184"/>
                    </a:cubicBezTo>
                    <a:cubicBezTo>
                      <a:pt x="146" y="166"/>
                      <a:pt x="129" y="157"/>
                      <a:pt x="109" y="154"/>
                    </a:cubicBezTo>
                    <a:cubicBezTo>
                      <a:pt x="109" y="152"/>
                      <a:pt x="109" y="150"/>
                      <a:pt x="109" y="147"/>
                    </a:cubicBezTo>
                    <a:cubicBezTo>
                      <a:pt x="109" y="122"/>
                      <a:pt x="109" y="97"/>
                      <a:pt x="109" y="71"/>
                    </a:cubicBezTo>
                    <a:cubicBezTo>
                      <a:pt x="109" y="68"/>
                      <a:pt x="109" y="65"/>
                      <a:pt x="109" y="62"/>
                    </a:cubicBezTo>
                    <a:cubicBezTo>
                      <a:pt x="110" y="62"/>
                      <a:pt x="111" y="63"/>
                      <a:pt x="111" y="63"/>
                    </a:cubicBezTo>
                    <a:cubicBezTo>
                      <a:pt x="120" y="67"/>
                      <a:pt x="136" y="78"/>
                      <a:pt x="130" y="90"/>
                    </a:cubicBezTo>
                    <a:cubicBezTo>
                      <a:pt x="130" y="90"/>
                      <a:pt x="131" y="91"/>
                      <a:pt x="131" y="90"/>
                    </a:cubicBezTo>
                    <a:cubicBezTo>
                      <a:pt x="147" y="69"/>
                      <a:pt x="128" y="52"/>
                      <a:pt x="109" y="41"/>
                    </a:cubicBezTo>
                    <a:cubicBezTo>
                      <a:pt x="109" y="28"/>
                      <a:pt x="108" y="15"/>
                      <a:pt x="106" y="3"/>
                    </a:cubicBezTo>
                    <a:cubicBezTo>
                      <a:pt x="105" y="0"/>
                      <a:pt x="100" y="0"/>
                      <a:pt x="99" y="3"/>
                    </a:cubicBezTo>
                    <a:cubicBezTo>
                      <a:pt x="97" y="13"/>
                      <a:pt x="96" y="23"/>
                      <a:pt x="96" y="33"/>
                    </a:cubicBezTo>
                    <a:cubicBezTo>
                      <a:pt x="91" y="31"/>
                      <a:pt x="86" y="30"/>
                      <a:pt x="81" y="30"/>
                    </a:cubicBezTo>
                    <a:cubicBezTo>
                      <a:pt x="81" y="27"/>
                      <a:pt x="80" y="24"/>
                      <a:pt x="80" y="21"/>
                    </a:cubicBezTo>
                    <a:cubicBezTo>
                      <a:pt x="79" y="15"/>
                      <a:pt x="69" y="15"/>
                      <a:pt x="68" y="21"/>
                    </a:cubicBezTo>
                    <a:cubicBezTo>
                      <a:pt x="67" y="25"/>
                      <a:pt x="66" y="30"/>
                      <a:pt x="66" y="34"/>
                    </a:cubicBezTo>
                    <a:cubicBezTo>
                      <a:pt x="65" y="34"/>
                      <a:pt x="64" y="35"/>
                      <a:pt x="63" y="35"/>
                    </a:cubicBezTo>
                    <a:cubicBezTo>
                      <a:pt x="49" y="43"/>
                      <a:pt x="37" y="54"/>
                      <a:pt x="28" y="66"/>
                    </a:cubicBezTo>
                    <a:cubicBezTo>
                      <a:pt x="7" y="92"/>
                      <a:pt x="4" y="127"/>
                      <a:pt x="20" y="156"/>
                    </a:cubicBezTo>
                    <a:cubicBezTo>
                      <a:pt x="28" y="171"/>
                      <a:pt x="41" y="178"/>
                      <a:pt x="56" y="182"/>
                    </a:cubicBezTo>
                    <a:cubicBezTo>
                      <a:pt x="56" y="207"/>
                      <a:pt x="58" y="233"/>
                      <a:pt x="65" y="257"/>
                    </a:cubicBezTo>
                    <a:cubicBezTo>
                      <a:pt x="63" y="257"/>
                      <a:pt x="62" y="257"/>
                      <a:pt x="60" y="257"/>
                    </a:cubicBezTo>
                    <a:cubicBezTo>
                      <a:pt x="48" y="255"/>
                      <a:pt x="27" y="250"/>
                      <a:pt x="22" y="237"/>
                    </a:cubicBezTo>
                    <a:close/>
                    <a:moveTo>
                      <a:pt x="141" y="218"/>
                    </a:moveTo>
                    <a:cubicBezTo>
                      <a:pt x="143" y="234"/>
                      <a:pt x="126" y="244"/>
                      <a:pt x="114" y="250"/>
                    </a:cubicBezTo>
                    <a:cubicBezTo>
                      <a:pt x="112" y="251"/>
                      <a:pt x="110" y="251"/>
                      <a:pt x="108" y="252"/>
                    </a:cubicBezTo>
                    <a:cubicBezTo>
                      <a:pt x="108" y="243"/>
                      <a:pt x="108" y="233"/>
                      <a:pt x="108" y="223"/>
                    </a:cubicBezTo>
                    <a:cubicBezTo>
                      <a:pt x="108" y="211"/>
                      <a:pt x="108" y="199"/>
                      <a:pt x="108" y="187"/>
                    </a:cubicBezTo>
                    <a:cubicBezTo>
                      <a:pt x="124" y="191"/>
                      <a:pt x="139" y="200"/>
                      <a:pt x="141" y="218"/>
                    </a:cubicBezTo>
                    <a:close/>
                    <a:moveTo>
                      <a:pt x="96" y="57"/>
                    </a:moveTo>
                    <a:cubicBezTo>
                      <a:pt x="96" y="62"/>
                      <a:pt x="96" y="67"/>
                      <a:pt x="96" y="71"/>
                    </a:cubicBezTo>
                    <a:cubicBezTo>
                      <a:pt x="96" y="97"/>
                      <a:pt x="96" y="122"/>
                      <a:pt x="96" y="147"/>
                    </a:cubicBezTo>
                    <a:cubicBezTo>
                      <a:pt x="96" y="149"/>
                      <a:pt x="96" y="151"/>
                      <a:pt x="96" y="153"/>
                    </a:cubicBezTo>
                    <a:cubicBezTo>
                      <a:pt x="94" y="153"/>
                      <a:pt x="92" y="152"/>
                      <a:pt x="89" y="152"/>
                    </a:cubicBezTo>
                    <a:cubicBezTo>
                      <a:pt x="86" y="152"/>
                      <a:pt x="83" y="152"/>
                      <a:pt x="80" y="152"/>
                    </a:cubicBezTo>
                    <a:cubicBezTo>
                      <a:pt x="81" y="120"/>
                      <a:pt x="85" y="87"/>
                      <a:pt x="84" y="55"/>
                    </a:cubicBezTo>
                    <a:cubicBezTo>
                      <a:pt x="87" y="55"/>
                      <a:pt x="91" y="56"/>
                      <a:pt x="96" y="57"/>
                    </a:cubicBezTo>
                    <a:close/>
                    <a:moveTo>
                      <a:pt x="46" y="94"/>
                    </a:moveTo>
                    <a:cubicBezTo>
                      <a:pt x="49" y="86"/>
                      <a:pt x="54" y="79"/>
                      <a:pt x="60" y="73"/>
                    </a:cubicBezTo>
                    <a:cubicBezTo>
                      <a:pt x="58" y="98"/>
                      <a:pt x="57" y="124"/>
                      <a:pt x="57" y="149"/>
                    </a:cubicBezTo>
                    <a:cubicBezTo>
                      <a:pt x="55" y="149"/>
                      <a:pt x="54" y="148"/>
                      <a:pt x="53" y="147"/>
                    </a:cubicBezTo>
                    <a:cubicBezTo>
                      <a:pt x="36" y="138"/>
                      <a:pt x="39" y="109"/>
                      <a:pt x="46" y="94"/>
                    </a:cubicBezTo>
                    <a:close/>
                    <a:moveTo>
                      <a:pt x="85" y="184"/>
                    </a:moveTo>
                    <a:cubicBezTo>
                      <a:pt x="89" y="184"/>
                      <a:pt x="93" y="185"/>
                      <a:pt x="97" y="185"/>
                    </a:cubicBezTo>
                    <a:cubicBezTo>
                      <a:pt x="97" y="198"/>
                      <a:pt x="97" y="211"/>
                      <a:pt x="97" y="223"/>
                    </a:cubicBezTo>
                    <a:cubicBezTo>
                      <a:pt x="97" y="234"/>
                      <a:pt x="97" y="245"/>
                      <a:pt x="97" y="255"/>
                    </a:cubicBezTo>
                    <a:cubicBezTo>
                      <a:pt x="93" y="256"/>
                      <a:pt x="88" y="257"/>
                      <a:pt x="83" y="258"/>
                    </a:cubicBezTo>
                    <a:cubicBezTo>
                      <a:pt x="80" y="233"/>
                      <a:pt x="79" y="209"/>
                      <a:pt x="79" y="184"/>
                    </a:cubicBezTo>
                    <a:cubicBezTo>
                      <a:pt x="81" y="184"/>
                      <a:pt x="83" y="184"/>
                      <a:pt x="85"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7" name="Freeform 92"/>
              <p:cNvSpPr>
                <a:spLocks noEditPoints="1"/>
              </p:cNvSpPr>
              <p:nvPr/>
            </p:nvSpPr>
            <p:spPr bwMode="auto">
              <a:xfrm>
                <a:off x="1868" y="3339"/>
                <a:ext cx="85" cy="84"/>
              </a:xfrm>
              <a:custGeom>
                <a:avLst/>
                <a:gdLst>
                  <a:gd name="T0" fmla="*/ 141 w 152"/>
                  <a:gd name="T1" fmla="*/ 0 h 150"/>
                  <a:gd name="T2" fmla="*/ 74 w 152"/>
                  <a:gd name="T3" fmla="*/ 8 h 150"/>
                  <a:gd name="T4" fmla="*/ 15 w 152"/>
                  <a:gd name="T5" fmla="*/ 9 h 150"/>
                  <a:gd name="T6" fmla="*/ 15 w 152"/>
                  <a:gd name="T7" fmla="*/ 8 h 150"/>
                  <a:gd name="T8" fmla="*/ 10 w 152"/>
                  <a:gd name="T9" fmla="*/ 8 h 150"/>
                  <a:gd name="T10" fmla="*/ 6 w 152"/>
                  <a:gd name="T11" fmla="*/ 72 h 150"/>
                  <a:gd name="T12" fmla="*/ 8 w 152"/>
                  <a:gd name="T13" fmla="*/ 145 h 150"/>
                  <a:gd name="T14" fmla="*/ 18 w 152"/>
                  <a:gd name="T15" fmla="*/ 145 h 150"/>
                  <a:gd name="T16" fmla="*/ 19 w 152"/>
                  <a:gd name="T17" fmla="*/ 142 h 150"/>
                  <a:gd name="T18" fmla="*/ 24 w 152"/>
                  <a:gd name="T19" fmla="*/ 142 h 150"/>
                  <a:gd name="T20" fmla="*/ 149 w 152"/>
                  <a:gd name="T21" fmla="*/ 14 h 150"/>
                  <a:gd name="T22" fmla="*/ 141 w 152"/>
                  <a:gd name="T23" fmla="*/ 0 h 150"/>
                  <a:gd name="T24" fmla="*/ 74 w 152"/>
                  <a:gd name="T25" fmla="*/ 27 h 150"/>
                  <a:gd name="T26" fmla="*/ 66 w 152"/>
                  <a:gd name="T27" fmla="*/ 29 h 150"/>
                  <a:gd name="T28" fmla="*/ 66 w 152"/>
                  <a:gd name="T29" fmla="*/ 28 h 150"/>
                  <a:gd name="T30" fmla="*/ 65 w 152"/>
                  <a:gd name="T31" fmla="*/ 25 h 150"/>
                  <a:gd name="T32" fmla="*/ 74 w 152"/>
                  <a:gd name="T33" fmla="*/ 24 h 150"/>
                  <a:gd name="T34" fmla="*/ 74 w 152"/>
                  <a:gd name="T35" fmla="*/ 27 h 150"/>
                  <a:gd name="T36" fmla="*/ 31 w 152"/>
                  <a:gd name="T37" fmla="*/ 52 h 150"/>
                  <a:gd name="T38" fmla="*/ 31 w 152"/>
                  <a:gd name="T39" fmla="*/ 51 h 150"/>
                  <a:gd name="T40" fmla="*/ 34 w 152"/>
                  <a:gd name="T41" fmla="*/ 43 h 150"/>
                  <a:gd name="T42" fmla="*/ 34 w 152"/>
                  <a:gd name="T43" fmla="*/ 46 h 150"/>
                  <a:gd name="T44" fmla="*/ 31 w 152"/>
                  <a:gd name="T45" fmla="*/ 52 h 150"/>
                  <a:gd name="T46" fmla="*/ 55 w 152"/>
                  <a:gd name="T47" fmla="*/ 25 h 150"/>
                  <a:gd name="T48" fmla="*/ 51 w 152"/>
                  <a:gd name="T49" fmla="*/ 28 h 150"/>
                  <a:gd name="T50" fmla="*/ 48 w 152"/>
                  <a:gd name="T51" fmla="*/ 28 h 150"/>
                  <a:gd name="T52" fmla="*/ 44 w 152"/>
                  <a:gd name="T53" fmla="*/ 26 h 150"/>
                  <a:gd name="T54" fmla="*/ 41 w 152"/>
                  <a:gd name="T55" fmla="*/ 25 h 150"/>
                  <a:gd name="T56" fmla="*/ 41 w 152"/>
                  <a:gd name="T57" fmla="*/ 25 h 150"/>
                  <a:gd name="T58" fmla="*/ 55 w 152"/>
                  <a:gd name="T59" fmla="*/ 25 h 150"/>
                  <a:gd name="T60" fmla="*/ 34 w 152"/>
                  <a:gd name="T61" fmla="*/ 23 h 150"/>
                  <a:gd name="T62" fmla="*/ 32 w 152"/>
                  <a:gd name="T63" fmla="*/ 25 h 150"/>
                  <a:gd name="T64" fmla="*/ 29 w 152"/>
                  <a:gd name="T65" fmla="*/ 30 h 150"/>
                  <a:gd name="T66" fmla="*/ 28 w 152"/>
                  <a:gd name="T67" fmla="*/ 28 h 150"/>
                  <a:gd name="T68" fmla="*/ 17 w 152"/>
                  <a:gd name="T69" fmla="*/ 24 h 150"/>
                  <a:gd name="T70" fmla="*/ 16 w 152"/>
                  <a:gd name="T71" fmla="*/ 14 h 150"/>
                  <a:gd name="T72" fmla="*/ 34 w 152"/>
                  <a:gd name="T7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50">
                    <a:moveTo>
                      <a:pt x="141" y="0"/>
                    </a:moveTo>
                    <a:cubicBezTo>
                      <a:pt x="119" y="0"/>
                      <a:pt x="97" y="5"/>
                      <a:pt x="74" y="8"/>
                    </a:cubicBezTo>
                    <a:cubicBezTo>
                      <a:pt x="57" y="10"/>
                      <a:pt x="33" y="14"/>
                      <a:pt x="15" y="9"/>
                    </a:cubicBezTo>
                    <a:cubicBezTo>
                      <a:pt x="15" y="9"/>
                      <a:pt x="15" y="8"/>
                      <a:pt x="15" y="8"/>
                    </a:cubicBezTo>
                    <a:cubicBezTo>
                      <a:pt x="15" y="6"/>
                      <a:pt x="10" y="6"/>
                      <a:pt x="10" y="8"/>
                    </a:cubicBezTo>
                    <a:cubicBezTo>
                      <a:pt x="7" y="29"/>
                      <a:pt x="7" y="51"/>
                      <a:pt x="6" y="72"/>
                    </a:cubicBezTo>
                    <a:cubicBezTo>
                      <a:pt x="5" y="95"/>
                      <a:pt x="0" y="123"/>
                      <a:pt x="8" y="145"/>
                    </a:cubicBezTo>
                    <a:cubicBezTo>
                      <a:pt x="9" y="150"/>
                      <a:pt x="16" y="150"/>
                      <a:pt x="18" y="145"/>
                    </a:cubicBezTo>
                    <a:cubicBezTo>
                      <a:pt x="18" y="144"/>
                      <a:pt x="19" y="143"/>
                      <a:pt x="19" y="142"/>
                    </a:cubicBezTo>
                    <a:cubicBezTo>
                      <a:pt x="20" y="142"/>
                      <a:pt x="22" y="142"/>
                      <a:pt x="24" y="142"/>
                    </a:cubicBezTo>
                    <a:cubicBezTo>
                      <a:pt x="87" y="121"/>
                      <a:pt x="116" y="66"/>
                      <a:pt x="149" y="14"/>
                    </a:cubicBezTo>
                    <a:cubicBezTo>
                      <a:pt x="152" y="8"/>
                      <a:pt x="148" y="0"/>
                      <a:pt x="141" y="0"/>
                    </a:cubicBezTo>
                    <a:close/>
                    <a:moveTo>
                      <a:pt x="74" y="27"/>
                    </a:moveTo>
                    <a:cubicBezTo>
                      <a:pt x="71" y="28"/>
                      <a:pt x="69" y="29"/>
                      <a:pt x="66" y="29"/>
                    </a:cubicBezTo>
                    <a:cubicBezTo>
                      <a:pt x="66" y="29"/>
                      <a:pt x="66" y="29"/>
                      <a:pt x="66" y="28"/>
                    </a:cubicBezTo>
                    <a:cubicBezTo>
                      <a:pt x="66" y="27"/>
                      <a:pt x="66" y="26"/>
                      <a:pt x="65" y="25"/>
                    </a:cubicBezTo>
                    <a:cubicBezTo>
                      <a:pt x="68" y="25"/>
                      <a:pt x="71" y="24"/>
                      <a:pt x="74" y="24"/>
                    </a:cubicBezTo>
                    <a:cubicBezTo>
                      <a:pt x="74" y="25"/>
                      <a:pt x="74" y="26"/>
                      <a:pt x="74" y="27"/>
                    </a:cubicBezTo>
                    <a:close/>
                    <a:moveTo>
                      <a:pt x="31" y="52"/>
                    </a:moveTo>
                    <a:cubicBezTo>
                      <a:pt x="31" y="52"/>
                      <a:pt x="31" y="52"/>
                      <a:pt x="31" y="51"/>
                    </a:cubicBezTo>
                    <a:cubicBezTo>
                      <a:pt x="32" y="49"/>
                      <a:pt x="33" y="46"/>
                      <a:pt x="34" y="43"/>
                    </a:cubicBezTo>
                    <a:cubicBezTo>
                      <a:pt x="34" y="44"/>
                      <a:pt x="34" y="45"/>
                      <a:pt x="34" y="46"/>
                    </a:cubicBezTo>
                    <a:cubicBezTo>
                      <a:pt x="33" y="48"/>
                      <a:pt x="32" y="50"/>
                      <a:pt x="31" y="52"/>
                    </a:cubicBezTo>
                    <a:close/>
                    <a:moveTo>
                      <a:pt x="55" y="25"/>
                    </a:moveTo>
                    <a:cubicBezTo>
                      <a:pt x="54" y="26"/>
                      <a:pt x="52" y="27"/>
                      <a:pt x="51" y="28"/>
                    </a:cubicBezTo>
                    <a:cubicBezTo>
                      <a:pt x="50" y="28"/>
                      <a:pt x="49" y="28"/>
                      <a:pt x="48" y="28"/>
                    </a:cubicBezTo>
                    <a:cubicBezTo>
                      <a:pt x="46" y="28"/>
                      <a:pt x="45" y="27"/>
                      <a:pt x="44" y="26"/>
                    </a:cubicBezTo>
                    <a:cubicBezTo>
                      <a:pt x="43" y="25"/>
                      <a:pt x="42" y="25"/>
                      <a:pt x="41" y="25"/>
                    </a:cubicBezTo>
                    <a:cubicBezTo>
                      <a:pt x="41" y="25"/>
                      <a:pt x="41" y="25"/>
                      <a:pt x="41" y="25"/>
                    </a:cubicBezTo>
                    <a:cubicBezTo>
                      <a:pt x="45" y="25"/>
                      <a:pt x="50" y="25"/>
                      <a:pt x="55" y="25"/>
                    </a:cubicBezTo>
                    <a:close/>
                    <a:moveTo>
                      <a:pt x="34" y="23"/>
                    </a:moveTo>
                    <a:cubicBezTo>
                      <a:pt x="33" y="24"/>
                      <a:pt x="32" y="25"/>
                      <a:pt x="32" y="25"/>
                    </a:cubicBezTo>
                    <a:cubicBezTo>
                      <a:pt x="31" y="27"/>
                      <a:pt x="30" y="29"/>
                      <a:pt x="29" y="30"/>
                    </a:cubicBezTo>
                    <a:cubicBezTo>
                      <a:pt x="29" y="30"/>
                      <a:pt x="28" y="29"/>
                      <a:pt x="28" y="28"/>
                    </a:cubicBezTo>
                    <a:cubicBezTo>
                      <a:pt x="28" y="22"/>
                      <a:pt x="21" y="20"/>
                      <a:pt x="17" y="24"/>
                    </a:cubicBezTo>
                    <a:cubicBezTo>
                      <a:pt x="17" y="21"/>
                      <a:pt x="17" y="18"/>
                      <a:pt x="16" y="14"/>
                    </a:cubicBezTo>
                    <a:cubicBezTo>
                      <a:pt x="22" y="19"/>
                      <a:pt x="28" y="22"/>
                      <a:pt x="3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8" name="Freeform 93"/>
              <p:cNvSpPr>
                <a:spLocks noEditPoints="1"/>
              </p:cNvSpPr>
              <p:nvPr/>
            </p:nvSpPr>
            <p:spPr bwMode="auto">
              <a:xfrm>
                <a:off x="1876" y="3470"/>
                <a:ext cx="74" cy="78"/>
              </a:xfrm>
              <a:custGeom>
                <a:avLst/>
                <a:gdLst>
                  <a:gd name="T0" fmla="*/ 83 w 133"/>
                  <a:gd name="T1" fmla="*/ 35 h 140"/>
                  <a:gd name="T2" fmla="*/ 26 w 133"/>
                  <a:gd name="T3" fmla="*/ 2 h 140"/>
                  <a:gd name="T4" fmla="*/ 4 w 133"/>
                  <a:gd name="T5" fmla="*/ 5 h 140"/>
                  <a:gd name="T6" fmla="*/ 8 w 133"/>
                  <a:gd name="T7" fmla="*/ 138 h 140"/>
                  <a:gd name="T8" fmla="*/ 121 w 133"/>
                  <a:gd name="T9" fmla="*/ 128 h 140"/>
                  <a:gd name="T10" fmla="*/ 119 w 133"/>
                  <a:gd name="T11" fmla="*/ 87 h 140"/>
                  <a:gd name="T12" fmla="*/ 67 w 133"/>
                  <a:gd name="T13" fmla="*/ 85 h 140"/>
                  <a:gd name="T14" fmla="*/ 71 w 133"/>
                  <a:gd name="T15" fmla="*/ 93 h 140"/>
                  <a:gd name="T16" fmla="*/ 50 w 133"/>
                  <a:gd name="T17" fmla="*/ 103 h 140"/>
                  <a:gd name="T18" fmla="*/ 46 w 133"/>
                  <a:gd name="T19" fmla="*/ 101 h 140"/>
                  <a:gd name="T20" fmla="*/ 40 w 133"/>
                  <a:gd name="T21" fmla="*/ 63 h 140"/>
                  <a:gd name="T22" fmla="*/ 45 w 133"/>
                  <a:gd name="T23" fmla="*/ 60 h 140"/>
                  <a:gd name="T24" fmla="*/ 52 w 133"/>
                  <a:gd name="T25" fmla="*/ 29 h 140"/>
                  <a:gd name="T26" fmla="*/ 53 w 133"/>
                  <a:gd name="T27" fmla="*/ 29 h 140"/>
                  <a:gd name="T28" fmla="*/ 13 w 133"/>
                  <a:gd name="T29" fmla="*/ 14 h 140"/>
                  <a:gd name="T30" fmla="*/ 16 w 133"/>
                  <a:gd name="T31" fmla="*/ 10 h 140"/>
                  <a:gd name="T32" fmla="*/ 28 w 133"/>
                  <a:gd name="T33" fmla="*/ 34 h 140"/>
                  <a:gd name="T34" fmla="*/ 28 w 133"/>
                  <a:gd name="T35" fmla="*/ 46 h 140"/>
                  <a:gd name="T36" fmla="*/ 28 w 133"/>
                  <a:gd name="T37" fmla="*/ 34 h 140"/>
                  <a:gd name="T38" fmla="*/ 63 w 133"/>
                  <a:gd name="T39" fmla="*/ 70 h 140"/>
                  <a:gd name="T40" fmla="*/ 64 w 133"/>
                  <a:gd name="T41" fmla="*/ 70 h 140"/>
                  <a:gd name="T42" fmla="*/ 83 w 133"/>
                  <a:gd name="T43" fmla="*/ 99 h 140"/>
                  <a:gd name="T44" fmla="*/ 83 w 133"/>
                  <a:gd name="T45" fmla="*/ 99 h 140"/>
                  <a:gd name="T46" fmla="*/ 17 w 133"/>
                  <a:gd name="T47" fmla="*/ 115 h 140"/>
                  <a:gd name="T48" fmla="*/ 24 w 133"/>
                  <a:gd name="T49" fmla="*/ 111 h 140"/>
                  <a:gd name="T50" fmla="*/ 27 w 133"/>
                  <a:gd name="T51" fmla="*/ 115 h 140"/>
                  <a:gd name="T52" fmla="*/ 17 w 133"/>
                  <a:gd name="T53" fmla="*/ 120 h 140"/>
                  <a:gd name="T54" fmla="*/ 25 w 133"/>
                  <a:gd name="T55" fmla="*/ 120 h 140"/>
                  <a:gd name="T56" fmla="*/ 17 w 133"/>
                  <a:gd name="T57" fmla="*/ 121 h 140"/>
                  <a:gd name="T58" fmla="*/ 79 w 133"/>
                  <a:gd name="T59" fmla="*/ 121 h 140"/>
                  <a:gd name="T60" fmla="*/ 80 w 133"/>
                  <a:gd name="T61" fmla="*/ 118 h 140"/>
                  <a:gd name="T62" fmla="*/ 79 w 133"/>
                  <a:gd name="T63"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 h="140">
                    <a:moveTo>
                      <a:pt x="102" y="59"/>
                    </a:moveTo>
                    <a:cubicBezTo>
                      <a:pt x="96" y="50"/>
                      <a:pt x="90" y="42"/>
                      <a:pt x="83" y="35"/>
                    </a:cubicBezTo>
                    <a:cubicBezTo>
                      <a:pt x="70" y="21"/>
                      <a:pt x="51" y="7"/>
                      <a:pt x="31" y="3"/>
                    </a:cubicBezTo>
                    <a:cubicBezTo>
                      <a:pt x="29" y="2"/>
                      <a:pt x="28" y="1"/>
                      <a:pt x="26" y="2"/>
                    </a:cubicBezTo>
                    <a:cubicBezTo>
                      <a:pt x="21" y="1"/>
                      <a:pt x="16" y="1"/>
                      <a:pt x="11" y="2"/>
                    </a:cubicBezTo>
                    <a:cubicBezTo>
                      <a:pt x="9" y="0"/>
                      <a:pt x="5" y="1"/>
                      <a:pt x="4" y="5"/>
                    </a:cubicBezTo>
                    <a:cubicBezTo>
                      <a:pt x="0" y="46"/>
                      <a:pt x="1" y="88"/>
                      <a:pt x="0" y="129"/>
                    </a:cubicBezTo>
                    <a:cubicBezTo>
                      <a:pt x="0" y="134"/>
                      <a:pt x="4" y="138"/>
                      <a:pt x="8" y="138"/>
                    </a:cubicBezTo>
                    <a:cubicBezTo>
                      <a:pt x="33" y="139"/>
                      <a:pt x="58" y="140"/>
                      <a:pt x="83" y="138"/>
                    </a:cubicBezTo>
                    <a:cubicBezTo>
                      <a:pt x="94" y="137"/>
                      <a:pt x="112" y="137"/>
                      <a:pt x="121" y="128"/>
                    </a:cubicBezTo>
                    <a:cubicBezTo>
                      <a:pt x="127" y="129"/>
                      <a:pt x="133" y="124"/>
                      <a:pt x="131" y="117"/>
                    </a:cubicBezTo>
                    <a:cubicBezTo>
                      <a:pt x="128" y="107"/>
                      <a:pt x="124" y="97"/>
                      <a:pt x="119" y="87"/>
                    </a:cubicBezTo>
                    <a:cubicBezTo>
                      <a:pt x="115" y="77"/>
                      <a:pt x="109" y="67"/>
                      <a:pt x="102" y="59"/>
                    </a:cubicBezTo>
                    <a:close/>
                    <a:moveTo>
                      <a:pt x="67" y="85"/>
                    </a:moveTo>
                    <a:cubicBezTo>
                      <a:pt x="68" y="85"/>
                      <a:pt x="69" y="85"/>
                      <a:pt x="70" y="85"/>
                    </a:cubicBezTo>
                    <a:cubicBezTo>
                      <a:pt x="73" y="86"/>
                      <a:pt x="72" y="89"/>
                      <a:pt x="71" y="93"/>
                    </a:cubicBezTo>
                    <a:cubicBezTo>
                      <a:pt x="70" y="90"/>
                      <a:pt x="68" y="87"/>
                      <a:pt x="67" y="85"/>
                    </a:cubicBezTo>
                    <a:close/>
                    <a:moveTo>
                      <a:pt x="50" y="103"/>
                    </a:moveTo>
                    <a:cubicBezTo>
                      <a:pt x="48" y="103"/>
                      <a:pt x="47" y="103"/>
                      <a:pt x="45" y="103"/>
                    </a:cubicBezTo>
                    <a:cubicBezTo>
                      <a:pt x="45" y="102"/>
                      <a:pt x="46" y="101"/>
                      <a:pt x="46" y="101"/>
                    </a:cubicBezTo>
                    <a:cubicBezTo>
                      <a:pt x="48" y="101"/>
                      <a:pt x="49" y="102"/>
                      <a:pt x="50" y="103"/>
                    </a:cubicBezTo>
                    <a:close/>
                    <a:moveTo>
                      <a:pt x="40" y="63"/>
                    </a:moveTo>
                    <a:cubicBezTo>
                      <a:pt x="40" y="60"/>
                      <a:pt x="39" y="56"/>
                      <a:pt x="39" y="53"/>
                    </a:cubicBezTo>
                    <a:cubicBezTo>
                      <a:pt x="41" y="55"/>
                      <a:pt x="43" y="58"/>
                      <a:pt x="45" y="60"/>
                    </a:cubicBezTo>
                    <a:cubicBezTo>
                      <a:pt x="43" y="60"/>
                      <a:pt x="41" y="61"/>
                      <a:pt x="40" y="63"/>
                    </a:cubicBezTo>
                    <a:close/>
                    <a:moveTo>
                      <a:pt x="52" y="29"/>
                    </a:moveTo>
                    <a:cubicBezTo>
                      <a:pt x="52" y="29"/>
                      <a:pt x="51" y="28"/>
                      <a:pt x="51" y="28"/>
                    </a:cubicBezTo>
                    <a:cubicBezTo>
                      <a:pt x="52" y="28"/>
                      <a:pt x="53" y="29"/>
                      <a:pt x="53" y="29"/>
                    </a:cubicBezTo>
                    <a:cubicBezTo>
                      <a:pt x="53" y="29"/>
                      <a:pt x="53" y="29"/>
                      <a:pt x="52" y="29"/>
                    </a:cubicBezTo>
                    <a:close/>
                    <a:moveTo>
                      <a:pt x="13" y="14"/>
                    </a:moveTo>
                    <a:cubicBezTo>
                      <a:pt x="13" y="12"/>
                      <a:pt x="13" y="10"/>
                      <a:pt x="13" y="8"/>
                    </a:cubicBezTo>
                    <a:cubicBezTo>
                      <a:pt x="14" y="9"/>
                      <a:pt x="15" y="10"/>
                      <a:pt x="16" y="10"/>
                    </a:cubicBezTo>
                    <a:cubicBezTo>
                      <a:pt x="15" y="11"/>
                      <a:pt x="13" y="12"/>
                      <a:pt x="13" y="14"/>
                    </a:cubicBezTo>
                    <a:close/>
                    <a:moveTo>
                      <a:pt x="28" y="34"/>
                    </a:moveTo>
                    <a:cubicBezTo>
                      <a:pt x="30" y="38"/>
                      <a:pt x="32" y="42"/>
                      <a:pt x="35" y="46"/>
                    </a:cubicBezTo>
                    <a:cubicBezTo>
                      <a:pt x="32" y="45"/>
                      <a:pt x="30" y="45"/>
                      <a:pt x="28" y="46"/>
                    </a:cubicBezTo>
                    <a:cubicBezTo>
                      <a:pt x="27" y="44"/>
                      <a:pt x="27" y="42"/>
                      <a:pt x="26" y="40"/>
                    </a:cubicBezTo>
                    <a:cubicBezTo>
                      <a:pt x="26" y="38"/>
                      <a:pt x="27" y="36"/>
                      <a:pt x="28" y="34"/>
                    </a:cubicBezTo>
                    <a:close/>
                    <a:moveTo>
                      <a:pt x="63" y="70"/>
                    </a:moveTo>
                    <a:cubicBezTo>
                      <a:pt x="63" y="70"/>
                      <a:pt x="63" y="70"/>
                      <a:pt x="63" y="70"/>
                    </a:cubicBezTo>
                    <a:cubicBezTo>
                      <a:pt x="63" y="70"/>
                      <a:pt x="63" y="70"/>
                      <a:pt x="63" y="70"/>
                    </a:cubicBezTo>
                    <a:cubicBezTo>
                      <a:pt x="64" y="70"/>
                      <a:pt x="64" y="70"/>
                      <a:pt x="64" y="70"/>
                    </a:cubicBezTo>
                    <a:cubicBezTo>
                      <a:pt x="64" y="70"/>
                      <a:pt x="63" y="70"/>
                      <a:pt x="63" y="70"/>
                    </a:cubicBezTo>
                    <a:close/>
                    <a:moveTo>
                      <a:pt x="83" y="99"/>
                    </a:moveTo>
                    <a:cubicBezTo>
                      <a:pt x="83" y="99"/>
                      <a:pt x="83" y="99"/>
                      <a:pt x="83" y="99"/>
                    </a:cubicBezTo>
                    <a:cubicBezTo>
                      <a:pt x="83" y="99"/>
                      <a:pt x="83" y="99"/>
                      <a:pt x="83" y="99"/>
                    </a:cubicBezTo>
                    <a:cubicBezTo>
                      <a:pt x="83" y="99"/>
                      <a:pt x="83" y="99"/>
                      <a:pt x="83" y="99"/>
                    </a:cubicBezTo>
                    <a:close/>
                    <a:moveTo>
                      <a:pt x="17" y="115"/>
                    </a:moveTo>
                    <a:cubicBezTo>
                      <a:pt x="18" y="116"/>
                      <a:pt x="20" y="115"/>
                      <a:pt x="21" y="114"/>
                    </a:cubicBezTo>
                    <a:cubicBezTo>
                      <a:pt x="22" y="113"/>
                      <a:pt x="23" y="112"/>
                      <a:pt x="24" y="111"/>
                    </a:cubicBezTo>
                    <a:cubicBezTo>
                      <a:pt x="25" y="112"/>
                      <a:pt x="25" y="113"/>
                      <a:pt x="26" y="114"/>
                    </a:cubicBezTo>
                    <a:cubicBezTo>
                      <a:pt x="26" y="114"/>
                      <a:pt x="27" y="115"/>
                      <a:pt x="27" y="115"/>
                    </a:cubicBezTo>
                    <a:cubicBezTo>
                      <a:pt x="27" y="115"/>
                      <a:pt x="27" y="115"/>
                      <a:pt x="27" y="115"/>
                    </a:cubicBezTo>
                    <a:cubicBezTo>
                      <a:pt x="25" y="115"/>
                      <a:pt x="14" y="117"/>
                      <a:pt x="17" y="120"/>
                    </a:cubicBezTo>
                    <a:cubicBezTo>
                      <a:pt x="18" y="121"/>
                      <a:pt x="19" y="120"/>
                      <a:pt x="18" y="119"/>
                    </a:cubicBezTo>
                    <a:cubicBezTo>
                      <a:pt x="18" y="119"/>
                      <a:pt x="24" y="120"/>
                      <a:pt x="25" y="120"/>
                    </a:cubicBezTo>
                    <a:cubicBezTo>
                      <a:pt x="28" y="120"/>
                      <a:pt x="31" y="121"/>
                      <a:pt x="35" y="121"/>
                    </a:cubicBezTo>
                    <a:cubicBezTo>
                      <a:pt x="29" y="121"/>
                      <a:pt x="23" y="121"/>
                      <a:pt x="17" y="121"/>
                    </a:cubicBezTo>
                    <a:cubicBezTo>
                      <a:pt x="17" y="119"/>
                      <a:pt x="17" y="117"/>
                      <a:pt x="17" y="115"/>
                    </a:cubicBezTo>
                    <a:close/>
                    <a:moveTo>
                      <a:pt x="79" y="121"/>
                    </a:moveTo>
                    <a:cubicBezTo>
                      <a:pt x="79" y="120"/>
                      <a:pt x="79" y="118"/>
                      <a:pt x="78" y="118"/>
                    </a:cubicBezTo>
                    <a:cubicBezTo>
                      <a:pt x="79" y="118"/>
                      <a:pt x="80" y="118"/>
                      <a:pt x="80" y="118"/>
                    </a:cubicBezTo>
                    <a:cubicBezTo>
                      <a:pt x="81" y="118"/>
                      <a:pt x="83" y="119"/>
                      <a:pt x="84" y="120"/>
                    </a:cubicBezTo>
                    <a:cubicBezTo>
                      <a:pt x="82" y="120"/>
                      <a:pt x="80" y="120"/>
                      <a:pt x="79"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9" name="Freeform 94"/>
              <p:cNvSpPr>
                <a:spLocks noEditPoints="1"/>
              </p:cNvSpPr>
              <p:nvPr/>
            </p:nvSpPr>
            <p:spPr bwMode="auto">
              <a:xfrm>
                <a:off x="1939" y="3332"/>
                <a:ext cx="97" cy="203"/>
              </a:xfrm>
              <a:custGeom>
                <a:avLst/>
                <a:gdLst>
                  <a:gd name="T0" fmla="*/ 172 w 173"/>
                  <a:gd name="T1" fmla="*/ 0 h 361"/>
                  <a:gd name="T2" fmla="*/ 126 w 173"/>
                  <a:gd name="T3" fmla="*/ 14 h 361"/>
                  <a:gd name="T4" fmla="*/ 68 w 173"/>
                  <a:gd name="T5" fmla="*/ 33 h 361"/>
                  <a:gd name="T6" fmla="*/ 58 w 173"/>
                  <a:gd name="T7" fmla="*/ 32 h 361"/>
                  <a:gd name="T8" fmla="*/ 16 w 173"/>
                  <a:gd name="T9" fmla="*/ 98 h 361"/>
                  <a:gd name="T10" fmla="*/ 8 w 173"/>
                  <a:gd name="T11" fmla="*/ 120 h 361"/>
                  <a:gd name="T12" fmla="*/ 7 w 173"/>
                  <a:gd name="T13" fmla="*/ 123 h 361"/>
                  <a:gd name="T14" fmla="*/ 6 w 173"/>
                  <a:gd name="T15" fmla="*/ 127 h 361"/>
                  <a:gd name="T16" fmla="*/ 1 w 173"/>
                  <a:gd name="T17" fmla="*/ 189 h 361"/>
                  <a:gd name="T18" fmla="*/ 41 w 173"/>
                  <a:gd name="T19" fmla="*/ 330 h 361"/>
                  <a:gd name="T20" fmla="*/ 88 w 173"/>
                  <a:gd name="T21" fmla="*/ 360 h 361"/>
                  <a:gd name="T22" fmla="*/ 151 w 173"/>
                  <a:gd name="T23" fmla="*/ 346 h 361"/>
                  <a:gd name="T24" fmla="*/ 153 w 173"/>
                  <a:gd name="T25" fmla="*/ 327 h 361"/>
                  <a:gd name="T26" fmla="*/ 69 w 173"/>
                  <a:gd name="T27" fmla="*/ 222 h 361"/>
                  <a:gd name="T28" fmla="*/ 71 w 173"/>
                  <a:gd name="T29" fmla="*/ 219 h 361"/>
                  <a:gd name="T30" fmla="*/ 67 w 173"/>
                  <a:gd name="T31" fmla="*/ 212 h 361"/>
                  <a:gd name="T32" fmla="*/ 64 w 173"/>
                  <a:gd name="T33" fmla="*/ 178 h 361"/>
                  <a:gd name="T34" fmla="*/ 68 w 173"/>
                  <a:gd name="T35" fmla="*/ 136 h 361"/>
                  <a:gd name="T36" fmla="*/ 98 w 173"/>
                  <a:gd name="T37" fmla="*/ 65 h 361"/>
                  <a:gd name="T38" fmla="*/ 172 w 173"/>
                  <a:gd name="T39" fmla="*/ 2 h 361"/>
                  <a:gd name="T40" fmla="*/ 172 w 173"/>
                  <a:gd name="T41" fmla="*/ 0 h 361"/>
                  <a:gd name="T42" fmla="*/ 33 w 173"/>
                  <a:gd name="T43" fmla="*/ 193 h 361"/>
                  <a:gd name="T44" fmla="*/ 32 w 173"/>
                  <a:gd name="T45" fmla="*/ 194 h 361"/>
                  <a:gd name="T46" fmla="*/ 31 w 173"/>
                  <a:gd name="T47" fmla="*/ 186 h 361"/>
                  <a:gd name="T48" fmla="*/ 31 w 173"/>
                  <a:gd name="T49" fmla="*/ 186 h 361"/>
                  <a:gd name="T50" fmla="*/ 33 w 173"/>
                  <a:gd name="T51" fmla="*/ 178 h 361"/>
                  <a:gd name="T52" fmla="*/ 33 w 173"/>
                  <a:gd name="T53" fmla="*/ 193 h 361"/>
                  <a:gd name="T54" fmla="*/ 43 w 173"/>
                  <a:gd name="T55" fmla="*/ 295 h 361"/>
                  <a:gd name="T56" fmla="*/ 42 w 173"/>
                  <a:gd name="T57" fmla="*/ 295 h 361"/>
                  <a:gd name="T58" fmla="*/ 42 w 173"/>
                  <a:gd name="T59" fmla="*/ 295 h 361"/>
                  <a:gd name="T60" fmla="*/ 43 w 173"/>
                  <a:gd name="T61" fmla="*/ 295 h 361"/>
                  <a:gd name="T62" fmla="*/ 65 w 173"/>
                  <a:gd name="T63" fmla="*/ 326 h 361"/>
                  <a:gd name="T64" fmla="*/ 67 w 173"/>
                  <a:gd name="T65" fmla="*/ 327 h 361"/>
                  <a:gd name="T66" fmla="*/ 67 w 173"/>
                  <a:gd name="T67" fmla="*/ 328 h 361"/>
                  <a:gd name="T68" fmla="*/ 65 w 173"/>
                  <a:gd name="T69" fmla="*/ 326 h 361"/>
                  <a:gd name="T70" fmla="*/ 82 w 173"/>
                  <a:gd name="T71" fmla="*/ 336 h 361"/>
                  <a:gd name="T72" fmla="*/ 88 w 173"/>
                  <a:gd name="T73" fmla="*/ 339 h 361"/>
                  <a:gd name="T74" fmla="*/ 80 w 173"/>
                  <a:gd name="T75" fmla="*/ 336 h 361"/>
                  <a:gd name="T76" fmla="*/ 82 w 173"/>
                  <a:gd name="T77" fmla="*/ 336 h 361"/>
                  <a:gd name="T78" fmla="*/ 99 w 173"/>
                  <a:gd name="T79" fmla="*/ 36 h 361"/>
                  <a:gd name="T80" fmla="*/ 98 w 173"/>
                  <a:gd name="T81" fmla="*/ 35 h 361"/>
                  <a:gd name="T82" fmla="*/ 100 w 173"/>
                  <a:gd name="T83" fmla="*/ 35 h 361"/>
                  <a:gd name="T84" fmla="*/ 99 w 173"/>
                  <a:gd name="T85" fmla="*/ 36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361">
                    <a:moveTo>
                      <a:pt x="172" y="0"/>
                    </a:moveTo>
                    <a:cubicBezTo>
                      <a:pt x="155" y="1"/>
                      <a:pt x="140" y="6"/>
                      <a:pt x="126" y="14"/>
                    </a:cubicBezTo>
                    <a:cubicBezTo>
                      <a:pt x="105" y="12"/>
                      <a:pt x="85" y="20"/>
                      <a:pt x="68" y="33"/>
                    </a:cubicBezTo>
                    <a:cubicBezTo>
                      <a:pt x="65" y="31"/>
                      <a:pt x="61" y="30"/>
                      <a:pt x="58" y="32"/>
                    </a:cubicBezTo>
                    <a:cubicBezTo>
                      <a:pt x="35" y="48"/>
                      <a:pt x="22" y="72"/>
                      <a:pt x="16" y="98"/>
                    </a:cubicBezTo>
                    <a:cubicBezTo>
                      <a:pt x="13" y="105"/>
                      <a:pt x="10" y="112"/>
                      <a:pt x="8" y="120"/>
                    </a:cubicBezTo>
                    <a:cubicBezTo>
                      <a:pt x="8" y="121"/>
                      <a:pt x="7" y="122"/>
                      <a:pt x="7" y="123"/>
                    </a:cubicBezTo>
                    <a:cubicBezTo>
                      <a:pt x="6" y="124"/>
                      <a:pt x="6" y="126"/>
                      <a:pt x="6" y="127"/>
                    </a:cubicBezTo>
                    <a:cubicBezTo>
                      <a:pt x="2" y="147"/>
                      <a:pt x="0" y="168"/>
                      <a:pt x="1" y="189"/>
                    </a:cubicBezTo>
                    <a:cubicBezTo>
                      <a:pt x="4" y="236"/>
                      <a:pt x="11" y="292"/>
                      <a:pt x="41" y="330"/>
                    </a:cubicBezTo>
                    <a:cubicBezTo>
                      <a:pt x="53" y="344"/>
                      <a:pt x="69" y="358"/>
                      <a:pt x="88" y="360"/>
                    </a:cubicBezTo>
                    <a:cubicBezTo>
                      <a:pt x="110" y="361"/>
                      <a:pt x="131" y="352"/>
                      <a:pt x="151" y="346"/>
                    </a:cubicBezTo>
                    <a:cubicBezTo>
                      <a:pt x="159" y="343"/>
                      <a:pt x="161" y="331"/>
                      <a:pt x="153" y="327"/>
                    </a:cubicBezTo>
                    <a:cubicBezTo>
                      <a:pt x="109" y="305"/>
                      <a:pt x="80" y="267"/>
                      <a:pt x="69" y="222"/>
                    </a:cubicBezTo>
                    <a:cubicBezTo>
                      <a:pt x="70" y="221"/>
                      <a:pt x="71" y="220"/>
                      <a:pt x="71" y="219"/>
                    </a:cubicBezTo>
                    <a:cubicBezTo>
                      <a:pt x="73" y="216"/>
                      <a:pt x="70" y="212"/>
                      <a:pt x="67" y="212"/>
                    </a:cubicBezTo>
                    <a:cubicBezTo>
                      <a:pt x="65" y="201"/>
                      <a:pt x="64" y="190"/>
                      <a:pt x="64" y="178"/>
                    </a:cubicBezTo>
                    <a:cubicBezTo>
                      <a:pt x="65" y="164"/>
                      <a:pt x="67" y="150"/>
                      <a:pt x="68" y="136"/>
                    </a:cubicBezTo>
                    <a:cubicBezTo>
                      <a:pt x="73" y="111"/>
                      <a:pt x="84" y="86"/>
                      <a:pt x="98" y="65"/>
                    </a:cubicBezTo>
                    <a:cubicBezTo>
                      <a:pt x="118" y="36"/>
                      <a:pt x="144" y="20"/>
                      <a:pt x="172" y="2"/>
                    </a:cubicBezTo>
                    <a:cubicBezTo>
                      <a:pt x="173" y="1"/>
                      <a:pt x="173" y="0"/>
                      <a:pt x="172" y="0"/>
                    </a:cubicBezTo>
                    <a:close/>
                    <a:moveTo>
                      <a:pt x="33" y="193"/>
                    </a:moveTo>
                    <a:cubicBezTo>
                      <a:pt x="33" y="193"/>
                      <a:pt x="33" y="193"/>
                      <a:pt x="32" y="194"/>
                    </a:cubicBezTo>
                    <a:cubicBezTo>
                      <a:pt x="32" y="191"/>
                      <a:pt x="31" y="189"/>
                      <a:pt x="31" y="186"/>
                    </a:cubicBezTo>
                    <a:cubicBezTo>
                      <a:pt x="31" y="186"/>
                      <a:pt x="31" y="186"/>
                      <a:pt x="31" y="186"/>
                    </a:cubicBezTo>
                    <a:cubicBezTo>
                      <a:pt x="32" y="183"/>
                      <a:pt x="32" y="181"/>
                      <a:pt x="33" y="178"/>
                    </a:cubicBezTo>
                    <a:cubicBezTo>
                      <a:pt x="33" y="183"/>
                      <a:pt x="33" y="188"/>
                      <a:pt x="33" y="193"/>
                    </a:cubicBezTo>
                    <a:close/>
                    <a:moveTo>
                      <a:pt x="43" y="295"/>
                    </a:moveTo>
                    <a:cubicBezTo>
                      <a:pt x="43" y="295"/>
                      <a:pt x="43" y="295"/>
                      <a:pt x="42" y="295"/>
                    </a:cubicBezTo>
                    <a:cubicBezTo>
                      <a:pt x="42" y="295"/>
                      <a:pt x="42" y="295"/>
                      <a:pt x="42" y="295"/>
                    </a:cubicBezTo>
                    <a:cubicBezTo>
                      <a:pt x="42" y="295"/>
                      <a:pt x="43" y="295"/>
                      <a:pt x="43" y="295"/>
                    </a:cubicBezTo>
                    <a:close/>
                    <a:moveTo>
                      <a:pt x="65" y="326"/>
                    </a:moveTo>
                    <a:cubicBezTo>
                      <a:pt x="66" y="326"/>
                      <a:pt x="66" y="327"/>
                      <a:pt x="67" y="327"/>
                    </a:cubicBezTo>
                    <a:cubicBezTo>
                      <a:pt x="67" y="327"/>
                      <a:pt x="67" y="328"/>
                      <a:pt x="67" y="328"/>
                    </a:cubicBezTo>
                    <a:cubicBezTo>
                      <a:pt x="66" y="327"/>
                      <a:pt x="65" y="327"/>
                      <a:pt x="65" y="326"/>
                    </a:cubicBezTo>
                    <a:close/>
                    <a:moveTo>
                      <a:pt x="82" y="336"/>
                    </a:moveTo>
                    <a:cubicBezTo>
                      <a:pt x="84" y="337"/>
                      <a:pt x="86" y="338"/>
                      <a:pt x="88" y="339"/>
                    </a:cubicBezTo>
                    <a:cubicBezTo>
                      <a:pt x="85" y="338"/>
                      <a:pt x="83" y="338"/>
                      <a:pt x="80" y="336"/>
                    </a:cubicBezTo>
                    <a:cubicBezTo>
                      <a:pt x="81" y="336"/>
                      <a:pt x="81" y="336"/>
                      <a:pt x="82" y="336"/>
                    </a:cubicBezTo>
                    <a:close/>
                    <a:moveTo>
                      <a:pt x="99" y="36"/>
                    </a:moveTo>
                    <a:cubicBezTo>
                      <a:pt x="99" y="36"/>
                      <a:pt x="99" y="36"/>
                      <a:pt x="98" y="35"/>
                    </a:cubicBezTo>
                    <a:cubicBezTo>
                      <a:pt x="99" y="35"/>
                      <a:pt x="99" y="35"/>
                      <a:pt x="100" y="35"/>
                    </a:cubicBezTo>
                    <a:cubicBezTo>
                      <a:pt x="99" y="35"/>
                      <a:pt x="99" y="36"/>
                      <a:pt x="9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0" name="Freeform 95"/>
              <p:cNvSpPr>
                <a:spLocks noEditPoints="1"/>
              </p:cNvSpPr>
              <p:nvPr/>
            </p:nvSpPr>
            <p:spPr bwMode="auto">
              <a:xfrm>
                <a:off x="2270" y="3337"/>
                <a:ext cx="87" cy="90"/>
              </a:xfrm>
              <a:custGeom>
                <a:avLst/>
                <a:gdLst>
                  <a:gd name="T0" fmla="*/ 4 w 156"/>
                  <a:gd name="T1" fmla="*/ 11 h 161"/>
                  <a:gd name="T2" fmla="*/ 131 w 156"/>
                  <a:gd name="T3" fmla="*/ 159 h 161"/>
                  <a:gd name="T4" fmla="*/ 149 w 156"/>
                  <a:gd name="T5" fmla="*/ 139 h 161"/>
                  <a:gd name="T6" fmla="*/ 152 w 156"/>
                  <a:gd name="T7" fmla="*/ 12 h 161"/>
                  <a:gd name="T8" fmla="*/ 77 w 156"/>
                  <a:gd name="T9" fmla="*/ 1 h 161"/>
                  <a:gd name="T10" fmla="*/ 26 w 156"/>
                  <a:gd name="T11" fmla="*/ 3 h 161"/>
                  <a:gd name="T12" fmla="*/ 36 w 156"/>
                  <a:gd name="T13" fmla="*/ 16 h 161"/>
                  <a:gd name="T14" fmla="*/ 26 w 156"/>
                  <a:gd name="T15" fmla="*/ 21 h 161"/>
                  <a:gd name="T16" fmla="*/ 24 w 156"/>
                  <a:gd name="T17" fmla="*/ 32 h 161"/>
                  <a:gd name="T18" fmla="*/ 34 w 156"/>
                  <a:gd name="T19" fmla="*/ 33 h 161"/>
                  <a:gd name="T20" fmla="*/ 11 w 156"/>
                  <a:gd name="T21" fmla="*/ 10 h 161"/>
                  <a:gd name="T22" fmla="*/ 50 w 156"/>
                  <a:gd name="T23" fmla="*/ 81 h 161"/>
                  <a:gd name="T24" fmla="*/ 69 w 156"/>
                  <a:gd name="T25" fmla="*/ 80 h 161"/>
                  <a:gd name="T26" fmla="*/ 75 w 156"/>
                  <a:gd name="T27" fmla="*/ 95 h 161"/>
                  <a:gd name="T28" fmla="*/ 55 w 156"/>
                  <a:gd name="T29" fmla="*/ 88 h 161"/>
                  <a:gd name="T30" fmla="*/ 60 w 156"/>
                  <a:gd name="T31" fmla="*/ 35 h 161"/>
                  <a:gd name="T32" fmla="*/ 50 w 156"/>
                  <a:gd name="T33" fmla="*/ 33 h 161"/>
                  <a:gd name="T34" fmla="*/ 88 w 156"/>
                  <a:gd name="T35" fmla="*/ 46 h 161"/>
                  <a:gd name="T36" fmla="*/ 78 w 156"/>
                  <a:gd name="T37" fmla="*/ 61 h 161"/>
                  <a:gd name="T38" fmla="*/ 80 w 156"/>
                  <a:gd name="T39" fmla="*/ 52 h 161"/>
                  <a:gd name="T40" fmla="*/ 88 w 156"/>
                  <a:gd name="T41" fmla="*/ 102 h 161"/>
                  <a:gd name="T42" fmla="*/ 93 w 156"/>
                  <a:gd name="T43" fmla="*/ 100 h 161"/>
                  <a:gd name="T44" fmla="*/ 121 w 156"/>
                  <a:gd name="T45" fmla="*/ 73 h 161"/>
                  <a:gd name="T46" fmla="*/ 117 w 156"/>
                  <a:gd name="T47" fmla="*/ 76 h 161"/>
                  <a:gd name="T48" fmla="*/ 121 w 156"/>
                  <a:gd name="T49" fmla="*/ 45 h 161"/>
                  <a:gd name="T50" fmla="*/ 124 w 156"/>
                  <a:gd name="T51" fmla="*/ 54 h 161"/>
                  <a:gd name="T52" fmla="*/ 116 w 156"/>
                  <a:gd name="T53" fmla="*/ 57 h 161"/>
                  <a:gd name="T54" fmla="*/ 120 w 156"/>
                  <a:gd name="T55" fmla="*/ 46 h 161"/>
                  <a:gd name="T56" fmla="*/ 86 w 156"/>
                  <a:gd name="T57" fmla="*/ 76 h 161"/>
                  <a:gd name="T58" fmla="*/ 92 w 156"/>
                  <a:gd name="T59" fmla="*/ 69 h 161"/>
                  <a:gd name="T60" fmla="*/ 95 w 156"/>
                  <a:gd name="T61" fmla="*/ 42 h 161"/>
                  <a:gd name="T62" fmla="*/ 95 w 156"/>
                  <a:gd name="T63" fmla="*/ 42 h 161"/>
                  <a:gd name="T64" fmla="*/ 94 w 156"/>
                  <a:gd name="T65" fmla="*/ 115 h 161"/>
                  <a:gd name="T66" fmla="*/ 86 w 156"/>
                  <a:gd name="T67" fmla="*/ 117 h 161"/>
                  <a:gd name="T68" fmla="*/ 117 w 156"/>
                  <a:gd name="T69" fmla="*/ 125 h 161"/>
                  <a:gd name="T70" fmla="*/ 124 w 156"/>
                  <a:gd name="T71" fmla="*/ 100 h 161"/>
                  <a:gd name="T72" fmla="*/ 125 w 156"/>
                  <a:gd name="T73" fmla="*/ 132 h 161"/>
                  <a:gd name="T74" fmla="*/ 117 w 156"/>
                  <a:gd name="T75" fmla="*/ 125 h 161"/>
                  <a:gd name="T76" fmla="*/ 113 w 156"/>
                  <a:gd name="T77" fmla="*/ 23 h 161"/>
                  <a:gd name="T78" fmla="*/ 114 w 156"/>
                  <a:gd name="T79" fmla="*/ 27 h 161"/>
                  <a:gd name="T80" fmla="*/ 94 w 156"/>
                  <a:gd name="T81" fmla="*/ 25 h 161"/>
                  <a:gd name="T82" fmla="*/ 87 w 156"/>
                  <a:gd name="T83" fmla="*/ 28 h 161"/>
                  <a:gd name="T84" fmla="*/ 85 w 156"/>
                  <a:gd name="T85" fmla="*/ 22 h 161"/>
                  <a:gd name="T86" fmla="*/ 101 w 156"/>
                  <a:gd name="T87" fmla="*/ 25 h 161"/>
                  <a:gd name="T88" fmla="*/ 48 w 156"/>
                  <a:gd name="T89" fmla="*/ 66 h 161"/>
                  <a:gd name="T90" fmla="*/ 43 w 156"/>
                  <a:gd name="T91" fmla="*/ 72 h 161"/>
                  <a:gd name="T92" fmla="*/ 44 w 156"/>
                  <a:gd name="T93" fmla="*/ 5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61">
                    <a:moveTo>
                      <a:pt x="11" y="10"/>
                    </a:moveTo>
                    <a:cubicBezTo>
                      <a:pt x="9" y="8"/>
                      <a:pt x="5" y="8"/>
                      <a:pt x="4" y="11"/>
                    </a:cubicBezTo>
                    <a:cubicBezTo>
                      <a:pt x="0" y="44"/>
                      <a:pt x="20" y="82"/>
                      <a:pt x="39" y="107"/>
                    </a:cubicBezTo>
                    <a:cubicBezTo>
                      <a:pt x="60" y="136"/>
                      <a:pt x="95" y="161"/>
                      <a:pt x="131" y="159"/>
                    </a:cubicBezTo>
                    <a:cubicBezTo>
                      <a:pt x="141" y="159"/>
                      <a:pt x="145" y="152"/>
                      <a:pt x="144" y="145"/>
                    </a:cubicBezTo>
                    <a:cubicBezTo>
                      <a:pt x="146" y="144"/>
                      <a:pt x="148" y="142"/>
                      <a:pt x="149" y="139"/>
                    </a:cubicBezTo>
                    <a:cubicBezTo>
                      <a:pt x="156" y="122"/>
                      <a:pt x="153" y="100"/>
                      <a:pt x="153" y="82"/>
                    </a:cubicBezTo>
                    <a:cubicBezTo>
                      <a:pt x="153" y="59"/>
                      <a:pt x="152" y="35"/>
                      <a:pt x="152" y="12"/>
                    </a:cubicBezTo>
                    <a:cubicBezTo>
                      <a:pt x="152" y="6"/>
                      <a:pt x="147" y="0"/>
                      <a:pt x="141" y="1"/>
                    </a:cubicBezTo>
                    <a:cubicBezTo>
                      <a:pt x="120" y="1"/>
                      <a:pt x="98" y="1"/>
                      <a:pt x="77" y="1"/>
                    </a:cubicBezTo>
                    <a:cubicBezTo>
                      <a:pt x="72" y="1"/>
                      <a:pt x="29" y="7"/>
                      <a:pt x="27" y="2"/>
                    </a:cubicBezTo>
                    <a:cubicBezTo>
                      <a:pt x="27" y="2"/>
                      <a:pt x="26" y="2"/>
                      <a:pt x="26" y="3"/>
                    </a:cubicBezTo>
                    <a:cubicBezTo>
                      <a:pt x="27" y="8"/>
                      <a:pt x="33" y="12"/>
                      <a:pt x="39" y="14"/>
                    </a:cubicBezTo>
                    <a:cubicBezTo>
                      <a:pt x="38" y="15"/>
                      <a:pt x="37" y="15"/>
                      <a:pt x="36" y="16"/>
                    </a:cubicBezTo>
                    <a:cubicBezTo>
                      <a:pt x="35" y="16"/>
                      <a:pt x="33" y="16"/>
                      <a:pt x="31" y="16"/>
                    </a:cubicBezTo>
                    <a:cubicBezTo>
                      <a:pt x="28" y="16"/>
                      <a:pt x="26" y="18"/>
                      <a:pt x="26" y="21"/>
                    </a:cubicBezTo>
                    <a:cubicBezTo>
                      <a:pt x="25" y="21"/>
                      <a:pt x="25" y="21"/>
                      <a:pt x="25" y="21"/>
                    </a:cubicBezTo>
                    <a:cubicBezTo>
                      <a:pt x="19" y="22"/>
                      <a:pt x="20" y="29"/>
                      <a:pt x="24" y="32"/>
                    </a:cubicBezTo>
                    <a:cubicBezTo>
                      <a:pt x="24" y="33"/>
                      <a:pt x="25" y="34"/>
                      <a:pt x="27" y="34"/>
                    </a:cubicBezTo>
                    <a:cubicBezTo>
                      <a:pt x="29" y="34"/>
                      <a:pt x="32" y="33"/>
                      <a:pt x="34" y="33"/>
                    </a:cubicBezTo>
                    <a:cubicBezTo>
                      <a:pt x="32" y="36"/>
                      <a:pt x="29" y="40"/>
                      <a:pt x="27" y="43"/>
                    </a:cubicBezTo>
                    <a:cubicBezTo>
                      <a:pt x="22" y="32"/>
                      <a:pt x="17" y="21"/>
                      <a:pt x="11" y="10"/>
                    </a:cubicBezTo>
                    <a:close/>
                    <a:moveTo>
                      <a:pt x="55" y="88"/>
                    </a:moveTo>
                    <a:cubicBezTo>
                      <a:pt x="53" y="86"/>
                      <a:pt x="51" y="84"/>
                      <a:pt x="50" y="81"/>
                    </a:cubicBezTo>
                    <a:cubicBezTo>
                      <a:pt x="50" y="81"/>
                      <a:pt x="50" y="81"/>
                      <a:pt x="50" y="81"/>
                    </a:cubicBezTo>
                    <a:cubicBezTo>
                      <a:pt x="57" y="82"/>
                      <a:pt x="63" y="81"/>
                      <a:pt x="69" y="80"/>
                    </a:cubicBezTo>
                    <a:cubicBezTo>
                      <a:pt x="69" y="82"/>
                      <a:pt x="68" y="84"/>
                      <a:pt x="67" y="87"/>
                    </a:cubicBezTo>
                    <a:cubicBezTo>
                      <a:pt x="66" y="92"/>
                      <a:pt x="71" y="96"/>
                      <a:pt x="75" y="95"/>
                    </a:cubicBezTo>
                    <a:cubicBezTo>
                      <a:pt x="74" y="98"/>
                      <a:pt x="72" y="101"/>
                      <a:pt x="70" y="104"/>
                    </a:cubicBezTo>
                    <a:cubicBezTo>
                      <a:pt x="65" y="99"/>
                      <a:pt x="60" y="94"/>
                      <a:pt x="55" y="88"/>
                    </a:cubicBezTo>
                    <a:close/>
                    <a:moveTo>
                      <a:pt x="50" y="33"/>
                    </a:moveTo>
                    <a:cubicBezTo>
                      <a:pt x="54" y="34"/>
                      <a:pt x="57" y="35"/>
                      <a:pt x="60" y="35"/>
                    </a:cubicBezTo>
                    <a:cubicBezTo>
                      <a:pt x="55" y="38"/>
                      <a:pt x="50" y="40"/>
                      <a:pt x="44" y="42"/>
                    </a:cubicBezTo>
                    <a:cubicBezTo>
                      <a:pt x="47" y="38"/>
                      <a:pt x="49" y="35"/>
                      <a:pt x="50" y="33"/>
                    </a:cubicBezTo>
                    <a:close/>
                    <a:moveTo>
                      <a:pt x="80" y="52"/>
                    </a:moveTo>
                    <a:cubicBezTo>
                      <a:pt x="82" y="50"/>
                      <a:pt x="85" y="48"/>
                      <a:pt x="88" y="46"/>
                    </a:cubicBezTo>
                    <a:cubicBezTo>
                      <a:pt x="88" y="47"/>
                      <a:pt x="88" y="48"/>
                      <a:pt x="88" y="48"/>
                    </a:cubicBezTo>
                    <a:cubicBezTo>
                      <a:pt x="84" y="52"/>
                      <a:pt x="81" y="57"/>
                      <a:pt x="78" y="61"/>
                    </a:cubicBezTo>
                    <a:cubicBezTo>
                      <a:pt x="74" y="63"/>
                      <a:pt x="70" y="65"/>
                      <a:pt x="66" y="66"/>
                    </a:cubicBezTo>
                    <a:cubicBezTo>
                      <a:pt x="70" y="61"/>
                      <a:pt x="75" y="56"/>
                      <a:pt x="80" y="52"/>
                    </a:cubicBezTo>
                    <a:close/>
                    <a:moveTo>
                      <a:pt x="93" y="100"/>
                    </a:moveTo>
                    <a:cubicBezTo>
                      <a:pt x="91" y="101"/>
                      <a:pt x="89" y="101"/>
                      <a:pt x="88" y="102"/>
                    </a:cubicBezTo>
                    <a:cubicBezTo>
                      <a:pt x="89" y="99"/>
                      <a:pt x="91" y="97"/>
                      <a:pt x="93" y="95"/>
                    </a:cubicBezTo>
                    <a:cubicBezTo>
                      <a:pt x="93" y="97"/>
                      <a:pt x="93" y="98"/>
                      <a:pt x="93" y="100"/>
                    </a:cubicBezTo>
                    <a:close/>
                    <a:moveTo>
                      <a:pt x="117" y="76"/>
                    </a:moveTo>
                    <a:cubicBezTo>
                      <a:pt x="118" y="75"/>
                      <a:pt x="119" y="74"/>
                      <a:pt x="121" y="73"/>
                    </a:cubicBezTo>
                    <a:cubicBezTo>
                      <a:pt x="120" y="77"/>
                      <a:pt x="118" y="80"/>
                      <a:pt x="117" y="83"/>
                    </a:cubicBezTo>
                    <a:cubicBezTo>
                      <a:pt x="117" y="81"/>
                      <a:pt x="117" y="78"/>
                      <a:pt x="117" y="76"/>
                    </a:cubicBezTo>
                    <a:close/>
                    <a:moveTo>
                      <a:pt x="120" y="46"/>
                    </a:moveTo>
                    <a:cubicBezTo>
                      <a:pt x="121" y="46"/>
                      <a:pt x="121" y="45"/>
                      <a:pt x="121" y="45"/>
                    </a:cubicBezTo>
                    <a:cubicBezTo>
                      <a:pt x="121" y="45"/>
                      <a:pt x="122" y="45"/>
                      <a:pt x="122" y="44"/>
                    </a:cubicBezTo>
                    <a:cubicBezTo>
                      <a:pt x="123" y="47"/>
                      <a:pt x="123" y="51"/>
                      <a:pt x="124" y="54"/>
                    </a:cubicBezTo>
                    <a:cubicBezTo>
                      <a:pt x="123" y="54"/>
                      <a:pt x="123" y="54"/>
                      <a:pt x="123" y="54"/>
                    </a:cubicBezTo>
                    <a:cubicBezTo>
                      <a:pt x="121" y="55"/>
                      <a:pt x="118" y="56"/>
                      <a:pt x="116" y="57"/>
                    </a:cubicBezTo>
                    <a:cubicBezTo>
                      <a:pt x="116" y="55"/>
                      <a:pt x="116" y="52"/>
                      <a:pt x="116" y="50"/>
                    </a:cubicBezTo>
                    <a:cubicBezTo>
                      <a:pt x="117" y="49"/>
                      <a:pt x="119" y="47"/>
                      <a:pt x="120" y="46"/>
                    </a:cubicBezTo>
                    <a:close/>
                    <a:moveTo>
                      <a:pt x="92" y="73"/>
                    </a:moveTo>
                    <a:cubicBezTo>
                      <a:pt x="90" y="74"/>
                      <a:pt x="88" y="75"/>
                      <a:pt x="86" y="76"/>
                    </a:cubicBezTo>
                    <a:cubicBezTo>
                      <a:pt x="86" y="74"/>
                      <a:pt x="87" y="73"/>
                      <a:pt x="88" y="72"/>
                    </a:cubicBezTo>
                    <a:cubicBezTo>
                      <a:pt x="89" y="71"/>
                      <a:pt x="91" y="70"/>
                      <a:pt x="92" y="69"/>
                    </a:cubicBezTo>
                    <a:cubicBezTo>
                      <a:pt x="92" y="71"/>
                      <a:pt x="92" y="72"/>
                      <a:pt x="92" y="73"/>
                    </a:cubicBezTo>
                    <a:close/>
                    <a:moveTo>
                      <a:pt x="95" y="42"/>
                    </a:moveTo>
                    <a:cubicBezTo>
                      <a:pt x="95" y="42"/>
                      <a:pt x="95" y="42"/>
                      <a:pt x="95" y="42"/>
                    </a:cubicBezTo>
                    <a:cubicBezTo>
                      <a:pt x="95" y="42"/>
                      <a:pt x="95" y="42"/>
                      <a:pt x="95" y="42"/>
                    </a:cubicBezTo>
                    <a:cubicBezTo>
                      <a:pt x="95" y="42"/>
                      <a:pt x="95" y="42"/>
                      <a:pt x="95" y="42"/>
                    </a:cubicBezTo>
                    <a:close/>
                    <a:moveTo>
                      <a:pt x="94" y="115"/>
                    </a:moveTo>
                    <a:cubicBezTo>
                      <a:pt x="94" y="117"/>
                      <a:pt x="94" y="119"/>
                      <a:pt x="94" y="122"/>
                    </a:cubicBezTo>
                    <a:cubicBezTo>
                      <a:pt x="91" y="120"/>
                      <a:pt x="89" y="118"/>
                      <a:pt x="86" y="117"/>
                    </a:cubicBezTo>
                    <a:cubicBezTo>
                      <a:pt x="89" y="116"/>
                      <a:pt x="91" y="115"/>
                      <a:pt x="94" y="115"/>
                    </a:cubicBezTo>
                    <a:close/>
                    <a:moveTo>
                      <a:pt x="117" y="125"/>
                    </a:moveTo>
                    <a:cubicBezTo>
                      <a:pt x="117" y="125"/>
                      <a:pt x="118" y="124"/>
                      <a:pt x="118" y="124"/>
                    </a:cubicBezTo>
                    <a:cubicBezTo>
                      <a:pt x="120" y="116"/>
                      <a:pt x="122" y="108"/>
                      <a:pt x="124" y="100"/>
                    </a:cubicBezTo>
                    <a:cubicBezTo>
                      <a:pt x="125" y="100"/>
                      <a:pt x="125" y="100"/>
                      <a:pt x="125" y="100"/>
                    </a:cubicBezTo>
                    <a:cubicBezTo>
                      <a:pt x="125" y="110"/>
                      <a:pt x="125" y="121"/>
                      <a:pt x="125" y="132"/>
                    </a:cubicBezTo>
                    <a:cubicBezTo>
                      <a:pt x="123" y="132"/>
                      <a:pt x="120" y="131"/>
                      <a:pt x="117" y="130"/>
                    </a:cubicBezTo>
                    <a:cubicBezTo>
                      <a:pt x="117" y="129"/>
                      <a:pt x="117" y="127"/>
                      <a:pt x="117" y="125"/>
                    </a:cubicBezTo>
                    <a:close/>
                    <a:moveTo>
                      <a:pt x="114" y="27"/>
                    </a:moveTo>
                    <a:cubicBezTo>
                      <a:pt x="113" y="25"/>
                      <a:pt x="113" y="24"/>
                      <a:pt x="113" y="23"/>
                    </a:cubicBezTo>
                    <a:cubicBezTo>
                      <a:pt x="114" y="23"/>
                      <a:pt x="114" y="23"/>
                      <a:pt x="114" y="23"/>
                    </a:cubicBezTo>
                    <a:cubicBezTo>
                      <a:pt x="114" y="24"/>
                      <a:pt x="114" y="25"/>
                      <a:pt x="114" y="27"/>
                    </a:cubicBezTo>
                    <a:close/>
                    <a:moveTo>
                      <a:pt x="101" y="25"/>
                    </a:moveTo>
                    <a:cubicBezTo>
                      <a:pt x="99" y="24"/>
                      <a:pt x="97" y="24"/>
                      <a:pt x="94" y="25"/>
                    </a:cubicBezTo>
                    <a:cubicBezTo>
                      <a:pt x="92" y="26"/>
                      <a:pt x="90" y="27"/>
                      <a:pt x="88" y="28"/>
                    </a:cubicBezTo>
                    <a:cubicBezTo>
                      <a:pt x="88" y="28"/>
                      <a:pt x="88" y="28"/>
                      <a:pt x="87" y="28"/>
                    </a:cubicBezTo>
                    <a:cubicBezTo>
                      <a:pt x="86" y="27"/>
                      <a:pt x="85" y="26"/>
                      <a:pt x="84" y="25"/>
                    </a:cubicBezTo>
                    <a:cubicBezTo>
                      <a:pt x="84" y="24"/>
                      <a:pt x="84" y="23"/>
                      <a:pt x="85" y="22"/>
                    </a:cubicBezTo>
                    <a:cubicBezTo>
                      <a:pt x="90" y="22"/>
                      <a:pt x="96" y="23"/>
                      <a:pt x="101" y="23"/>
                    </a:cubicBezTo>
                    <a:cubicBezTo>
                      <a:pt x="101" y="24"/>
                      <a:pt x="101" y="24"/>
                      <a:pt x="101" y="25"/>
                    </a:cubicBezTo>
                    <a:close/>
                    <a:moveTo>
                      <a:pt x="44" y="57"/>
                    </a:moveTo>
                    <a:cubicBezTo>
                      <a:pt x="42" y="61"/>
                      <a:pt x="44" y="65"/>
                      <a:pt x="48" y="66"/>
                    </a:cubicBezTo>
                    <a:cubicBezTo>
                      <a:pt x="46" y="68"/>
                      <a:pt x="45" y="69"/>
                      <a:pt x="44" y="71"/>
                    </a:cubicBezTo>
                    <a:cubicBezTo>
                      <a:pt x="44" y="71"/>
                      <a:pt x="44" y="72"/>
                      <a:pt x="43" y="72"/>
                    </a:cubicBezTo>
                    <a:cubicBezTo>
                      <a:pt x="41" y="68"/>
                      <a:pt x="38" y="64"/>
                      <a:pt x="36" y="60"/>
                    </a:cubicBezTo>
                    <a:cubicBezTo>
                      <a:pt x="38" y="59"/>
                      <a:pt x="41" y="5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1" name="Freeform 96"/>
              <p:cNvSpPr>
                <a:spLocks noEditPoints="1"/>
              </p:cNvSpPr>
              <p:nvPr/>
            </p:nvSpPr>
            <p:spPr bwMode="auto">
              <a:xfrm>
                <a:off x="2261" y="3464"/>
                <a:ext cx="88" cy="79"/>
              </a:xfrm>
              <a:custGeom>
                <a:avLst/>
                <a:gdLst>
                  <a:gd name="T0" fmla="*/ 1 w 158"/>
                  <a:gd name="T1" fmla="*/ 118 h 141"/>
                  <a:gd name="T2" fmla="*/ 10 w 158"/>
                  <a:gd name="T3" fmla="*/ 130 h 141"/>
                  <a:gd name="T4" fmla="*/ 21 w 158"/>
                  <a:gd name="T5" fmla="*/ 131 h 141"/>
                  <a:gd name="T6" fmla="*/ 106 w 158"/>
                  <a:gd name="T7" fmla="*/ 139 h 141"/>
                  <a:gd name="T8" fmla="*/ 150 w 158"/>
                  <a:gd name="T9" fmla="*/ 133 h 141"/>
                  <a:gd name="T10" fmla="*/ 145 w 158"/>
                  <a:gd name="T11" fmla="*/ 48 h 141"/>
                  <a:gd name="T12" fmla="*/ 142 w 158"/>
                  <a:gd name="T13" fmla="*/ 4 h 141"/>
                  <a:gd name="T14" fmla="*/ 7 w 158"/>
                  <a:gd name="T15" fmla="*/ 110 h 141"/>
                  <a:gd name="T16" fmla="*/ 34 w 158"/>
                  <a:gd name="T17" fmla="*/ 71 h 141"/>
                  <a:gd name="T18" fmla="*/ 22 w 158"/>
                  <a:gd name="T19" fmla="*/ 111 h 141"/>
                  <a:gd name="T20" fmla="*/ 34 w 158"/>
                  <a:gd name="T21" fmla="*/ 71 h 141"/>
                  <a:gd name="T22" fmla="*/ 116 w 158"/>
                  <a:gd name="T23" fmla="*/ 83 h 141"/>
                  <a:gd name="T24" fmla="*/ 111 w 158"/>
                  <a:gd name="T25" fmla="*/ 73 h 141"/>
                  <a:gd name="T26" fmla="*/ 117 w 158"/>
                  <a:gd name="T27" fmla="*/ 78 h 141"/>
                  <a:gd name="T28" fmla="*/ 100 w 158"/>
                  <a:gd name="T29" fmla="*/ 52 h 141"/>
                  <a:gd name="T30" fmla="*/ 96 w 158"/>
                  <a:gd name="T31" fmla="*/ 62 h 141"/>
                  <a:gd name="T32" fmla="*/ 96 w 158"/>
                  <a:gd name="T33" fmla="*/ 80 h 141"/>
                  <a:gd name="T34" fmla="*/ 93 w 158"/>
                  <a:gd name="T35" fmla="*/ 81 h 141"/>
                  <a:gd name="T36" fmla="*/ 96 w 158"/>
                  <a:gd name="T37" fmla="*/ 80 h 141"/>
                  <a:gd name="T38" fmla="*/ 66 w 158"/>
                  <a:gd name="T39" fmla="*/ 102 h 141"/>
                  <a:gd name="T40" fmla="*/ 60 w 158"/>
                  <a:gd name="T41" fmla="*/ 106 h 141"/>
                  <a:gd name="T42" fmla="*/ 91 w 158"/>
                  <a:gd name="T43" fmla="*/ 110 h 141"/>
                  <a:gd name="T44" fmla="*/ 96 w 158"/>
                  <a:gd name="T45" fmla="*/ 113 h 141"/>
                  <a:gd name="T46" fmla="*/ 80 w 158"/>
                  <a:gd name="T47" fmla="*/ 111 h 141"/>
                  <a:gd name="T48" fmla="*/ 78 w 158"/>
                  <a:gd name="T49" fmla="*/ 69 h 141"/>
                  <a:gd name="T50" fmla="*/ 78 w 158"/>
                  <a:gd name="T51" fmla="*/ 55 h 141"/>
                  <a:gd name="T52" fmla="*/ 84 w 158"/>
                  <a:gd name="T53" fmla="*/ 51 h 141"/>
                  <a:gd name="T54" fmla="*/ 120 w 158"/>
                  <a:gd name="T55" fmla="*/ 118 h 141"/>
                  <a:gd name="T56" fmla="*/ 123 w 158"/>
                  <a:gd name="T57" fmla="*/ 120 h 141"/>
                  <a:gd name="T58" fmla="*/ 120 w 158"/>
                  <a:gd name="T59" fmla="*/ 118 h 141"/>
                  <a:gd name="T60" fmla="*/ 106 w 158"/>
                  <a:gd name="T61" fmla="*/ 98 h 141"/>
                  <a:gd name="T62" fmla="*/ 109 w 158"/>
                  <a:gd name="T63" fmla="*/ 113 h 141"/>
                  <a:gd name="T64" fmla="*/ 123 w 158"/>
                  <a:gd name="T65" fmla="*/ 33 h 141"/>
                  <a:gd name="T66" fmla="*/ 116 w 158"/>
                  <a:gd name="T67" fmla="*/ 37 h 141"/>
                  <a:gd name="T68" fmla="*/ 123 w 158"/>
                  <a:gd name="T69" fmla="*/ 26 h 141"/>
                  <a:gd name="T70" fmla="*/ 74 w 158"/>
                  <a:gd name="T71" fmla="*/ 34 h 141"/>
                  <a:gd name="T72" fmla="*/ 81 w 158"/>
                  <a:gd name="T73" fmla="*/ 29 h 141"/>
                  <a:gd name="T74" fmla="*/ 65 w 158"/>
                  <a:gd name="T75" fmla="*/ 43 h 141"/>
                  <a:gd name="T76" fmla="*/ 56 w 158"/>
                  <a:gd name="T77" fmla="*/ 74 h 141"/>
                  <a:gd name="T78" fmla="*/ 53 w 158"/>
                  <a:gd name="T79" fmla="*/ 75 h 141"/>
                  <a:gd name="T80" fmla="*/ 58 w 158"/>
                  <a:gd name="T81" fmla="*/ 45 h 141"/>
                  <a:gd name="T82" fmla="*/ 65 w 158"/>
                  <a:gd name="T83" fmla="*/ 43 h 141"/>
                  <a:gd name="T84" fmla="*/ 39 w 158"/>
                  <a:gd name="T85" fmla="*/ 105 h 141"/>
                  <a:gd name="T86" fmla="*/ 37 w 158"/>
                  <a:gd name="T87" fmla="*/ 114 h 141"/>
                  <a:gd name="T88" fmla="*/ 32 w 158"/>
                  <a:gd name="T89" fmla="*/ 115 h 141"/>
                  <a:gd name="T90" fmla="*/ 135 w 158"/>
                  <a:gd name="T91" fmla="*/ 118 h 141"/>
                  <a:gd name="T92" fmla="*/ 136 w 158"/>
                  <a:gd name="T93" fmla="*/ 113 h 141"/>
                  <a:gd name="T94" fmla="*/ 135 w 158"/>
                  <a:gd name="T95" fmla="*/ 118 h 141"/>
                  <a:gd name="T96" fmla="*/ 133 w 158"/>
                  <a:gd name="T97" fmla="*/ 16 h 141"/>
                  <a:gd name="T98" fmla="*/ 125 w 158"/>
                  <a:gd name="T99" fmla="*/ 15 h 141"/>
                  <a:gd name="T100" fmla="*/ 115 w 158"/>
                  <a:gd name="T101"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141">
                    <a:moveTo>
                      <a:pt x="4" y="111"/>
                    </a:moveTo>
                    <a:cubicBezTo>
                      <a:pt x="1" y="112"/>
                      <a:pt x="0" y="115"/>
                      <a:pt x="1" y="118"/>
                    </a:cubicBezTo>
                    <a:cubicBezTo>
                      <a:pt x="3" y="121"/>
                      <a:pt x="6" y="124"/>
                      <a:pt x="10" y="126"/>
                    </a:cubicBezTo>
                    <a:cubicBezTo>
                      <a:pt x="10" y="127"/>
                      <a:pt x="10" y="129"/>
                      <a:pt x="10" y="130"/>
                    </a:cubicBezTo>
                    <a:cubicBezTo>
                      <a:pt x="10" y="134"/>
                      <a:pt x="16" y="136"/>
                      <a:pt x="19" y="133"/>
                    </a:cubicBezTo>
                    <a:cubicBezTo>
                      <a:pt x="19" y="132"/>
                      <a:pt x="20" y="132"/>
                      <a:pt x="21" y="131"/>
                    </a:cubicBezTo>
                    <a:cubicBezTo>
                      <a:pt x="34" y="135"/>
                      <a:pt x="51" y="136"/>
                      <a:pt x="62" y="137"/>
                    </a:cubicBezTo>
                    <a:cubicBezTo>
                      <a:pt x="76" y="138"/>
                      <a:pt x="91" y="139"/>
                      <a:pt x="106" y="139"/>
                    </a:cubicBezTo>
                    <a:cubicBezTo>
                      <a:pt x="108" y="141"/>
                      <a:pt x="113" y="141"/>
                      <a:pt x="115" y="138"/>
                    </a:cubicBezTo>
                    <a:cubicBezTo>
                      <a:pt x="127" y="137"/>
                      <a:pt x="139" y="136"/>
                      <a:pt x="150" y="133"/>
                    </a:cubicBezTo>
                    <a:cubicBezTo>
                      <a:pt x="155" y="132"/>
                      <a:pt x="158" y="127"/>
                      <a:pt x="156" y="123"/>
                    </a:cubicBezTo>
                    <a:cubicBezTo>
                      <a:pt x="147" y="99"/>
                      <a:pt x="146" y="73"/>
                      <a:pt x="145" y="48"/>
                    </a:cubicBezTo>
                    <a:cubicBezTo>
                      <a:pt x="147" y="45"/>
                      <a:pt x="147" y="42"/>
                      <a:pt x="145" y="39"/>
                    </a:cubicBezTo>
                    <a:cubicBezTo>
                      <a:pt x="145" y="27"/>
                      <a:pt x="144" y="16"/>
                      <a:pt x="142" y="4"/>
                    </a:cubicBezTo>
                    <a:cubicBezTo>
                      <a:pt x="142" y="1"/>
                      <a:pt x="136" y="1"/>
                      <a:pt x="135" y="4"/>
                    </a:cubicBezTo>
                    <a:cubicBezTo>
                      <a:pt x="80" y="0"/>
                      <a:pt x="9" y="51"/>
                      <a:pt x="7" y="110"/>
                    </a:cubicBezTo>
                    <a:cubicBezTo>
                      <a:pt x="6" y="110"/>
                      <a:pt x="5" y="110"/>
                      <a:pt x="4" y="111"/>
                    </a:cubicBezTo>
                    <a:close/>
                    <a:moveTo>
                      <a:pt x="34" y="71"/>
                    </a:moveTo>
                    <a:cubicBezTo>
                      <a:pt x="37" y="67"/>
                      <a:pt x="40" y="63"/>
                      <a:pt x="43" y="59"/>
                    </a:cubicBezTo>
                    <a:cubicBezTo>
                      <a:pt x="37" y="76"/>
                      <a:pt x="32" y="95"/>
                      <a:pt x="22" y="111"/>
                    </a:cubicBezTo>
                    <a:cubicBezTo>
                      <a:pt x="22" y="109"/>
                      <a:pt x="22" y="108"/>
                      <a:pt x="22" y="106"/>
                    </a:cubicBezTo>
                    <a:cubicBezTo>
                      <a:pt x="24" y="94"/>
                      <a:pt x="28" y="82"/>
                      <a:pt x="34" y="71"/>
                    </a:cubicBezTo>
                    <a:close/>
                    <a:moveTo>
                      <a:pt x="117" y="78"/>
                    </a:moveTo>
                    <a:cubicBezTo>
                      <a:pt x="116" y="79"/>
                      <a:pt x="116" y="81"/>
                      <a:pt x="116" y="83"/>
                    </a:cubicBezTo>
                    <a:cubicBezTo>
                      <a:pt x="113" y="83"/>
                      <a:pt x="110" y="82"/>
                      <a:pt x="108" y="82"/>
                    </a:cubicBezTo>
                    <a:cubicBezTo>
                      <a:pt x="109" y="79"/>
                      <a:pt x="110" y="76"/>
                      <a:pt x="111" y="73"/>
                    </a:cubicBezTo>
                    <a:cubicBezTo>
                      <a:pt x="113" y="72"/>
                      <a:pt x="115" y="71"/>
                      <a:pt x="117" y="70"/>
                    </a:cubicBezTo>
                    <a:cubicBezTo>
                      <a:pt x="117" y="72"/>
                      <a:pt x="117" y="75"/>
                      <a:pt x="117" y="78"/>
                    </a:cubicBezTo>
                    <a:close/>
                    <a:moveTo>
                      <a:pt x="99" y="52"/>
                    </a:moveTo>
                    <a:cubicBezTo>
                      <a:pt x="99" y="52"/>
                      <a:pt x="100" y="52"/>
                      <a:pt x="100" y="52"/>
                    </a:cubicBezTo>
                    <a:cubicBezTo>
                      <a:pt x="99" y="55"/>
                      <a:pt x="99" y="58"/>
                      <a:pt x="98" y="61"/>
                    </a:cubicBezTo>
                    <a:cubicBezTo>
                      <a:pt x="97" y="62"/>
                      <a:pt x="97" y="62"/>
                      <a:pt x="96" y="62"/>
                    </a:cubicBezTo>
                    <a:cubicBezTo>
                      <a:pt x="97" y="59"/>
                      <a:pt x="98" y="56"/>
                      <a:pt x="99" y="52"/>
                    </a:cubicBezTo>
                    <a:close/>
                    <a:moveTo>
                      <a:pt x="96" y="80"/>
                    </a:moveTo>
                    <a:cubicBezTo>
                      <a:pt x="95" y="81"/>
                      <a:pt x="95" y="81"/>
                      <a:pt x="95" y="81"/>
                    </a:cubicBezTo>
                    <a:cubicBezTo>
                      <a:pt x="95" y="81"/>
                      <a:pt x="94" y="81"/>
                      <a:pt x="93" y="81"/>
                    </a:cubicBezTo>
                    <a:cubicBezTo>
                      <a:pt x="94" y="80"/>
                      <a:pt x="95" y="80"/>
                      <a:pt x="96" y="80"/>
                    </a:cubicBezTo>
                    <a:cubicBezTo>
                      <a:pt x="96" y="80"/>
                      <a:pt x="96" y="80"/>
                      <a:pt x="96" y="80"/>
                    </a:cubicBezTo>
                    <a:close/>
                    <a:moveTo>
                      <a:pt x="60" y="106"/>
                    </a:moveTo>
                    <a:cubicBezTo>
                      <a:pt x="62" y="105"/>
                      <a:pt x="64" y="103"/>
                      <a:pt x="66" y="102"/>
                    </a:cubicBezTo>
                    <a:cubicBezTo>
                      <a:pt x="66" y="104"/>
                      <a:pt x="66" y="106"/>
                      <a:pt x="66" y="107"/>
                    </a:cubicBezTo>
                    <a:cubicBezTo>
                      <a:pt x="64" y="107"/>
                      <a:pt x="62" y="106"/>
                      <a:pt x="60" y="106"/>
                    </a:cubicBezTo>
                    <a:close/>
                    <a:moveTo>
                      <a:pt x="81" y="108"/>
                    </a:moveTo>
                    <a:cubicBezTo>
                      <a:pt x="82" y="111"/>
                      <a:pt x="87" y="114"/>
                      <a:pt x="91" y="110"/>
                    </a:cubicBezTo>
                    <a:cubicBezTo>
                      <a:pt x="92" y="108"/>
                      <a:pt x="94" y="106"/>
                      <a:pt x="95" y="105"/>
                    </a:cubicBezTo>
                    <a:cubicBezTo>
                      <a:pt x="95" y="107"/>
                      <a:pt x="96" y="110"/>
                      <a:pt x="96" y="113"/>
                    </a:cubicBezTo>
                    <a:cubicBezTo>
                      <a:pt x="96" y="113"/>
                      <a:pt x="96" y="113"/>
                      <a:pt x="96" y="113"/>
                    </a:cubicBezTo>
                    <a:cubicBezTo>
                      <a:pt x="90" y="113"/>
                      <a:pt x="85" y="112"/>
                      <a:pt x="80" y="111"/>
                    </a:cubicBezTo>
                    <a:cubicBezTo>
                      <a:pt x="80" y="110"/>
                      <a:pt x="80" y="109"/>
                      <a:pt x="81" y="108"/>
                    </a:cubicBezTo>
                    <a:close/>
                    <a:moveTo>
                      <a:pt x="78" y="69"/>
                    </a:moveTo>
                    <a:cubicBezTo>
                      <a:pt x="78" y="69"/>
                      <a:pt x="78" y="69"/>
                      <a:pt x="78" y="69"/>
                    </a:cubicBezTo>
                    <a:cubicBezTo>
                      <a:pt x="78" y="64"/>
                      <a:pt x="78" y="60"/>
                      <a:pt x="78" y="55"/>
                    </a:cubicBezTo>
                    <a:cubicBezTo>
                      <a:pt x="79" y="53"/>
                      <a:pt x="80" y="51"/>
                      <a:pt x="81" y="49"/>
                    </a:cubicBezTo>
                    <a:cubicBezTo>
                      <a:pt x="82" y="50"/>
                      <a:pt x="83" y="50"/>
                      <a:pt x="84" y="51"/>
                    </a:cubicBezTo>
                    <a:cubicBezTo>
                      <a:pt x="82" y="57"/>
                      <a:pt x="80" y="63"/>
                      <a:pt x="78" y="69"/>
                    </a:cubicBezTo>
                    <a:close/>
                    <a:moveTo>
                      <a:pt x="120" y="118"/>
                    </a:moveTo>
                    <a:cubicBezTo>
                      <a:pt x="121" y="118"/>
                      <a:pt x="122" y="118"/>
                      <a:pt x="122" y="118"/>
                    </a:cubicBezTo>
                    <a:cubicBezTo>
                      <a:pt x="123" y="118"/>
                      <a:pt x="123" y="119"/>
                      <a:pt x="123" y="120"/>
                    </a:cubicBezTo>
                    <a:cubicBezTo>
                      <a:pt x="122" y="120"/>
                      <a:pt x="121" y="120"/>
                      <a:pt x="120" y="120"/>
                    </a:cubicBezTo>
                    <a:cubicBezTo>
                      <a:pt x="120" y="119"/>
                      <a:pt x="120" y="119"/>
                      <a:pt x="120" y="118"/>
                    </a:cubicBezTo>
                    <a:close/>
                    <a:moveTo>
                      <a:pt x="108" y="113"/>
                    </a:moveTo>
                    <a:cubicBezTo>
                      <a:pt x="107" y="108"/>
                      <a:pt x="107" y="103"/>
                      <a:pt x="106" y="98"/>
                    </a:cubicBezTo>
                    <a:cubicBezTo>
                      <a:pt x="109" y="98"/>
                      <a:pt x="111" y="98"/>
                      <a:pt x="113" y="98"/>
                    </a:cubicBezTo>
                    <a:cubicBezTo>
                      <a:pt x="112" y="103"/>
                      <a:pt x="111" y="108"/>
                      <a:pt x="109" y="113"/>
                    </a:cubicBezTo>
                    <a:cubicBezTo>
                      <a:pt x="109" y="113"/>
                      <a:pt x="109" y="113"/>
                      <a:pt x="108" y="113"/>
                    </a:cubicBezTo>
                    <a:close/>
                    <a:moveTo>
                      <a:pt x="123" y="33"/>
                    </a:moveTo>
                    <a:cubicBezTo>
                      <a:pt x="123" y="34"/>
                      <a:pt x="123" y="36"/>
                      <a:pt x="122" y="37"/>
                    </a:cubicBezTo>
                    <a:cubicBezTo>
                      <a:pt x="120" y="37"/>
                      <a:pt x="118" y="37"/>
                      <a:pt x="116" y="37"/>
                    </a:cubicBezTo>
                    <a:cubicBezTo>
                      <a:pt x="116" y="35"/>
                      <a:pt x="116" y="33"/>
                      <a:pt x="116" y="31"/>
                    </a:cubicBezTo>
                    <a:cubicBezTo>
                      <a:pt x="118" y="29"/>
                      <a:pt x="121" y="28"/>
                      <a:pt x="123" y="26"/>
                    </a:cubicBezTo>
                    <a:cubicBezTo>
                      <a:pt x="123" y="29"/>
                      <a:pt x="123" y="31"/>
                      <a:pt x="123" y="33"/>
                    </a:cubicBezTo>
                    <a:close/>
                    <a:moveTo>
                      <a:pt x="74" y="34"/>
                    </a:moveTo>
                    <a:cubicBezTo>
                      <a:pt x="74" y="33"/>
                      <a:pt x="74" y="33"/>
                      <a:pt x="73" y="33"/>
                    </a:cubicBezTo>
                    <a:cubicBezTo>
                      <a:pt x="76" y="32"/>
                      <a:pt x="78" y="30"/>
                      <a:pt x="81" y="29"/>
                    </a:cubicBezTo>
                    <a:cubicBezTo>
                      <a:pt x="78" y="30"/>
                      <a:pt x="76" y="32"/>
                      <a:pt x="74" y="34"/>
                    </a:cubicBezTo>
                    <a:close/>
                    <a:moveTo>
                      <a:pt x="65" y="43"/>
                    </a:moveTo>
                    <a:cubicBezTo>
                      <a:pt x="59" y="51"/>
                      <a:pt x="55" y="60"/>
                      <a:pt x="57" y="69"/>
                    </a:cubicBezTo>
                    <a:cubicBezTo>
                      <a:pt x="57" y="71"/>
                      <a:pt x="56" y="72"/>
                      <a:pt x="56" y="74"/>
                    </a:cubicBezTo>
                    <a:cubicBezTo>
                      <a:pt x="56" y="74"/>
                      <a:pt x="56" y="74"/>
                      <a:pt x="56" y="74"/>
                    </a:cubicBezTo>
                    <a:cubicBezTo>
                      <a:pt x="55" y="74"/>
                      <a:pt x="54" y="75"/>
                      <a:pt x="53" y="75"/>
                    </a:cubicBezTo>
                    <a:cubicBezTo>
                      <a:pt x="54" y="67"/>
                      <a:pt x="56" y="58"/>
                      <a:pt x="59" y="50"/>
                    </a:cubicBezTo>
                    <a:cubicBezTo>
                      <a:pt x="59" y="48"/>
                      <a:pt x="59" y="46"/>
                      <a:pt x="58" y="45"/>
                    </a:cubicBezTo>
                    <a:cubicBezTo>
                      <a:pt x="60" y="42"/>
                      <a:pt x="63" y="40"/>
                      <a:pt x="66" y="38"/>
                    </a:cubicBezTo>
                    <a:cubicBezTo>
                      <a:pt x="66" y="40"/>
                      <a:pt x="65" y="41"/>
                      <a:pt x="65" y="43"/>
                    </a:cubicBezTo>
                    <a:close/>
                    <a:moveTo>
                      <a:pt x="40" y="100"/>
                    </a:moveTo>
                    <a:cubicBezTo>
                      <a:pt x="40" y="102"/>
                      <a:pt x="39" y="103"/>
                      <a:pt x="39" y="105"/>
                    </a:cubicBezTo>
                    <a:cubicBezTo>
                      <a:pt x="39" y="105"/>
                      <a:pt x="39" y="105"/>
                      <a:pt x="38" y="105"/>
                    </a:cubicBezTo>
                    <a:cubicBezTo>
                      <a:pt x="36" y="108"/>
                      <a:pt x="36" y="111"/>
                      <a:pt x="37" y="114"/>
                    </a:cubicBezTo>
                    <a:cubicBezTo>
                      <a:pt x="36" y="114"/>
                      <a:pt x="35" y="115"/>
                      <a:pt x="34" y="115"/>
                    </a:cubicBezTo>
                    <a:cubicBezTo>
                      <a:pt x="33" y="115"/>
                      <a:pt x="33" y="115"/>
                      <a:pt x="32" y="115"/>
                    </a:cubicBezTo>
                    <a:cubicBezTo>
                      <a:pt x="35" y="110"/>
                      <a:pt x="37" y="105"/>
                      <a:pt x="40" y="100"/>
                    </a:cubicBezTo>
                    <a:close/>
                    <a:moveTo>
                      <a:pt x="135" y="118"/>
                    </a:moveTo>
                    <a:cubicBezTo>
                      <a:pt x="135" y="117"/>
                      <a:pt x="135" y="115"/>
                      <a:pt x="135" y="114"/>
                    </a:cubicBezTo>
                    <a:cubicBezTo>
                      <a:pt x="135" y="114"/>
                      <a:pt x="135" y="113"/>
                      <a:pt x="136" y="113"/>
                    </a:cubicBezTo>
                    <a:cubicBezTo>
                      <a:pt x="136" y="115"/>
                      <a:pt x="136" y="116"/>
                      <a:pt x="137" y="118"/>
                    </a:cubicBezTo>
                    <a:cubicBezTo>
                      <a:pt x="136" y="118"/>
                      <a:pt x="136" y="118"/>
                      <a:pt x="135" y="118"/>
                    </a:cubicBezTo>
                    <a:close/>
                    <a:moveTo>
                      <a:pt x="135" y="7"/>
                    </a:moveTo>
                    <a:cubicBezTo>
                      <a:pt x="134" y="10"/>
                      <a:pt x="134" y="13"/>
                      <a:pt x="133" y="16"/>
                    </a:cubicBezTo>
                    <a:cubicBezTo>
                      <a:pt x="132" y="15"/>
                      <a:pt x="131" y="14"/>
                      <a:pt x="129" y="14"/>
                    </a:cubicBezTo>
                    <a:cubicBezTo>
                      <a:pt x="128" y="14"/>
                      <a:pt x="127" y="14"/>
                      <a:pt x="125" y="15"/>
                    </a:cubicBezTo>
                    <a:cubicBezTo>
                      <a:pt x="124" y="13"/>
                      <a:pt x="121" y="11"/>
                      <a:pt x="118" y="12"/>
                    </a:cubicBezTo>
                    <a:cubicBezTo>
                      <a:pt x="117" y="12"/>
                      <a:pt x="116" y="13"/>
                      <a:pt x="115" y="13"/>
                    </a:cubicBezTo>
                    <a:cubicBezTo>
                      <a:pt x="122" y="10"/>
                      <a:pt x="128" y="9"/>
                      <a:pt x="13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2" name="Freeform 97"/>
              <p:cNvSpPr>
                <a:spLocks noEditPoints="1"/>
              </p:cNvSpPr>
              <p:nvPr/>
            </p:nvSpPr>
            <p:spPr bwMode="auto">
              <a:xfrm>
                <a:off x="2171" y="3329"/>
                <a:ext cx="89" cy="199"/>
              </a:xfrm>
              <a:custGeom>
                <a:avLst/>
                <a:gdLst>
                  <a:gd name="T0" fmla="*/ 41 w 159"/>
                  <a:gd name="T1" fmla="*/ 348 h 357"/>
                  <a:gd name="T2" fmla="*/ 127 w 159"/>
                  <a:gd name="T3" fmla="*/ 301 h 357"/>
                  <a:gd name="T4" fmla="*/ 159 w 159"/>
                  <a:gd name="T5" fmla="*/ 174 h 357"/>
                  <a:gd name="T6" fmla="*/ 16 w 159"/>
                  <a:gd name="T7" fmla="*/ 16 h 357"/>
                  <a:gd name="T8" fmla="*/ 16 w 159"/>
                  <a:gd name="T9" fmla="*/ 16 h 357"/>
                  <a:gd name="T10" fmla="*/ 11 w 159"/>
                  <a:gd name="T11" fmla="*/ 17 h 357"/>
                  <a:gd name="T12" fmla="*/ 13 w 159"/>
                  <a:gd name="T13" fmla="*/ 37 h 357"/>
                  <a:gd name="T14" fmla="*/ 20 w 159"/>
                  <a:gd name="T15" fmla="*/ 37 h 357"/>
                  <a:gd name="T16" fmla="*/ 21 w 159"/>
                  <a:gd name="T17" fmla="*/ 39 h 357"/>
                  <a:gd name="T18" fmla="*/ 24 w 159"/>
                  <a:gd name="T19" fmla="*/ 41 h 357"/>
                  <a:gd name="T20" fmla="*/ 60 w 159"/>
                  <a:gd name="T21" fmla="*/ 108 h 357"/>
                  <a:gd name="T22" fmla="*/ 70 w 159"/>
                  <a:gd name="T23" fmla="*/ 200 h 357"/>
                  <a:gd name="T24" fmla="*/ 63 w 159"/>
                  <a:gd name="T25" fmla="*/ 284 h 357"/>
                  <a:gd name="T26" fmla="*/ 55 w 159"/>
                  <a:gd name="T27" fmla="*/ 316 h 357"/>
                  <a:gd name="T28" fmla="*/ 40 w 159"/>
                  <a:gd name="T29" fmla="*/ 330 h 357"/>
                  <a:gd name="T30" fmla="*/ 38 w 159"/>
                  <a:gd name="T31" fmla="*/ 334 h 357"/>
                  <a:gd name="T32" fmla="*/ 39 w 159"/>
                  <a:gd name="T33" fmla="*/ 339 h 357"/>
                  <a:gd name="T34" fmla="*/ 41 w 159"/>
                  <a:gd name="T35" fmla="*/ 348 h 357"/>
                  <a:gd name="T36" fmla="*/ 126 w 159"/>
                  <a:gd name="T37" fmla="*/ 126 h 357"/>
                  <a:gd name="T38" fmla="*/ 121 w 159"/>
                  <a:gd name="T39" fmla="*/ 110 h 357"/>
                  <a:gd name="T40" fmla="*/ 120 w 159"/>
                  <a:gd name="T41" fmla="*/ 108 h 357"/>
                  <a:gd name="T42" fmla="*/ 127 w 159"/>
                  <a:gd name="T43" fmla="*/ 123 h 357"/>
                  <a:gd name="T44" fmla="*/ 134 w 159"/>
                  <a:gd name="T45" fmla="*/ 169 h 357"/>
                  <a:gd name="T46" fmla="*/ 126 w 159"/>
                  <a:gd name="T47" fmla="*/ 126 h 357"/>
                  <a:gd name="T48" fmla="*/ 86 w 159"/>
                  <a:gd name="T49" fmla="*/ 311 h 357"/>
                  <a:gd name="T50" fmla="*/ 84 w 159"/>
                  <a:gd name="T51" fmla="*/ 320 h 357"/>
                  <a:gd name="T52" fmla="*/ 79 w 159"/>
                  <a:gd name="T53" fmla="*/ 323 h 357"/>
                  <a:gd name="T54" fmla="*/ 86 w 159"/>
                  <a:gd name="T55" fmla="*/ 311 h 357"/>
                  <a:gd name="T56" fmla="*/ 134 w 159"/>
                  <a:gd name="T57" fmla="*/ 226 h 357"/>
                  <a:gd name="T58" fmla="*/ 135 w 159"/>
                  <a:gd name="T59" fmla="*/ 224 h 357"/>
                  <a:gd name="T60" fmla="*/ 134 w 159"/>
                  <a:gd name="T61" fmla="*/ 229 h 357"/>
                  <a:gd name="T62" fmla="*/ 134 w 159"/>
                  <a:gd name="T63" fmla="*/ 226 h 357"/>
                  <a:gd name="T64" fmla="*/ 39 w 159"/>
                  <a:gd name="T65" fmla="*/ 47 h 357"/>
                  <a:gd name="T66" fmla="*/ 44 w 159"/>
                  <a:gd name="T67" fmla="*/ 48 h 357"/>
                  <a:gd name="T68" fmla="*/ 59 w 159"/>
                  <a:gd name="T69" fmla="*/ 76 h 357"/>
                  <a:gd name="T70" fmla="*/ 38 w 159"/>
                  <a:gd name="T71" fmla="*/ 46 h 357"/>
                  <a:gd name="T72" fmla="*/ 39 w 159"/>
                  <a:gd name="T73" fmla="*/ 4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357">
                    <a:moveTo>
                      <a:pt x="41" y="348"/>
                    </a:moveTo>
                    <a:cubicBezTo>
                      <a:pt x="76" y="357"/>
                      <a:pt x="109" y="328"/>
                      <a:pt x="127" y="301"/>
                    </a:cubicBezTo>
                    <a:cubicBezTo>
                      <a:pt x="150" y="264"/>
                      <a:pt x="159" y="217"/>
                      <a:pt x="159" y="174"/>
                    </a:cubicBezTo>
                    <a:cubicBezTo>
                      <a:pt x="159" y="91"/>
                      <a:pt x="110" y="0"/>
                      <a:pt x="16" y="16"/>
                    </a:cubicBezTo>
                    <a:cubicBezTo>
                      <a:pt x="16" y="16"/>
                      <a:pt x="16" y="16"/>
                      <a:pt x="16" y="16"/>
                    </a:cubicBezTo>
                    <a:cubicBezTo>
                      <a:pt x="14" y="13"/>
                      <a:pt x="11" y="15"/>
                      <a:pt x="11" y="17"/>
                    </a:cubicBezTo>
                    <a:cubicBezTo>
                      <a:pt x="0" y="20"/>
                      <a:pt x="2" y="39"/>
                      <a:pt x="13" y="37"/>
                    </a:cubicBezTo>
                    <a:cubicBezTo>
                      <a:pt x="16" y="37"/>
                      <a:pt x="18" y="37"/>
                      <a:pt x="20" y="37"/>
                    </a:cubicBezTo>
                    <a:cubicBezTo>
                      <a:pt x="20" y="37"/>
                      <a:pt x="20" y="38"/>
                      <a:pt x="21" y="39"/>
                    </a:cubicBezTo>
                    <a:cubicBezTo>
                      <a:pt x="22" y="40"/>
                      <a:pt x="23" y="40"/>
                      <a:pt x="24" y="41"/>
                    </a:cubicBezTo>
                    <a:cubicBezTo>
                      <a:pt x="37" y="63"/>
                      <a:pt x="51" y="84"/>
                      <a:pt x="60" y="108"/>
                    </a:cubicBezTo>
                    <a:cubicBezTo>
                      <a:pt x="71" y="137"/>
                      <a:pt x="71" y="169"/>
                      <a:pt x="70" y="200"/>
                    </a:cubicBezTo>
                    <a:cubicBezTo>
                      <a:pt x="69" y="228"/>
                      <a:pt x="67" y="256"/>
                      <a:pt x="63" y="284"/>
                    </a:cubicBezTo>
                    <a:cubicBezTo>
                      <a:pt x="61" y="295"/>
                      <a:pt x="58" y="306"/>
                      <a:pt x="55" y="316"/>
                    </a:cubicBezTo>
                    <a:cubicBezTo>
                      <a:pt x="51" y="326"/>
                      <a:pt x="48" y="325"/>
                      <a:pt x="40" y="330"/>
                    </a:cubicBezTo>
                    <a:cubicBezTo>
                      <a:pt x="38" y="331"/>
                      <a:pt x="38" y="333"/>
                      <a:pt x="38" y="334"/>
                    </a:cubicBezTo>
                    <a:cubicBezTo>
                      <a:pt x="38" y="336"/>
                      <a:pt x="39" y="337"/>
                      <a:pt x="39" y="339"/>
                    </a:cubicBezTo>
                    <a:cubicBezTo>
                      <a:pt x="36" y="341"/>
                      <a:pt x="36" y="347"/>
                      <a:pt x="41" y="348"/>
                    </a:cubicBezTo>
                    <a:close/>
                    <a:moveTo>
                      <a:pt x="126" y="126"/>
                    </a:moveTo>
                    <a:cubicBezTo>
                      <a:pt x="125" y="121"/>
                      <a:pt x="123" y="115"/>
                      <a:pt x="121" y="110"/>
                    </a:cubicBezTo>
                    <a:cubicBezTo>
                      <a:pt x="121" y="109"/>
                      <a:pt x="120" y="109"/>
                      <a:pt x="120" y="108"/>
                    </a:cubicBezTo>
                    <a:cubicBezTo>
                      <a:pt x="123" y="113"/>
                      <a:pt x="125" y="118"/>
                      <a:pt x="127" y="123"/>
                    </a:cubicBezTo>
                    <a:cubicBezTo>
                      <a:pt x="133" y="139"/>
                      <a:pt x="135" y="154"/>
                      <a:pt x="134" y="169"/>
                    </a:cubicBezTo>
                    <a:cubicBezTo>
                      <a:pt x="135" y="155"/>
                      <a:pt x="131" y="141"/>
                      <a:pt x="126" y="126"/>
                    </a:cubicBezTo>
                    <a:close/>
                    <a:moveTo>
                      <a:pt x="86" y="311"/>
                    </a:moveTo>
                    <a:cubicBezTo>
                      <a:pt x="85" y="314"/>
                      <a:pt x="85" y="317"/>
                      <a:pt x="84" y="320"/>
                    </a:cubicBezTo>
                    <a:cubicBezTo>
                      <a:pt x="83" y="321"/>
                      <a:pt x="81" y="322"/>
                      <a:pt x="79" y="323"/>
                    </a:cubicBezTo>
                    <a:cubicBezTo>
                      <a:pt x="81" y="319"/>
                      <a:pt x="84" y="315"/>
                      <a:pt x="86" y="311"/>
                    </a:cubicBezTo>
                    <a:close/>
                    <a:moveTo>
                      <a:pt x="134" y="226"/>
                    </a:moveTo>
                    <a:cubicBezTo>
                      <a:pt x="134" y="225"/>
                      <a:pt x="135" y="225"/>
                      <a:pt x="135" y="224"/>
                    </a:cubicBezTo>
                    <a:cubicBezTo>
                      <a:pt x="135" y="226"/>
                      <a:pt x="134" y="227"/>
                      <a:pt x="134" y="229"/>
                    </a:cubicBezTo>
                    <a:cubicBezTo>
                      <a:pt x="134" y="228"/>
                      <a:pt x="134" y="227"/>
                      <a:pt x="134" y="226"/>
                    </a:cubicBezTo>
                    <a:close/>
                    <a:moveTo>
                      <a:pt x="39" y="47"/>
                    </a:moveTo>
                    <a:cubicBezTo>
                      <a:pt x="41" y="47"/>
                      <a:pt x="42" y="48"/>
                      <a:pt x="44" y="48"/>
                    </a:cubicBezTo>
                    <a:cubicBezTo>
                      <a:pt x="49" y="57"/>
                      <a:pt x="54" y="66"/>
                      <a:pt x="59" y="76"/>
                    </a:cubicBezTo>
                    <a:cubicBezTo>
                      <a:pt x="53" y="66"/>
                      <a:pt x="45" y="56"/>
                      <a:pt x="38" y="46"/>
                    </a:cubicBezTo>
                    <a:cubicBezTo>
                      <a:pt x="38" y="46"/>
                      <a:pt x="39"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3" name="Freeform 98"/>
              <p:cNvSpPr>
                <a:spLocks noEditPoints="1"/>
              </p:cNvSpPr>
              <p:nvPr/>
            </p:nvSpPr>
            <p:spPr bwMode="auto">
              <a:xfrm>
                <a:off x="1766" y="3656"/>
                <a:ext cx="360" cy="255"/>
              </a:xfrm>
              <a:custGeom>
                <a:avLst/>
                <a:gdLst>
                  <a:gd name="T0" fmla="*/ 194 w 644"/>
                  <a:gd name="T1" fmla="*/ 338 h 455"/>
                  <a:gd name="T2" fmla="*/ 578 w 644"/>
                  <a:gd name="T3" fmla="*/ 71 h 455"/>
                  <a:gd name="T4" fmla="*/ 191 w 644"/>
                  <a:gd name="T5" fmla="*/ 307 h 455"/>
                  <a:gd name="T6" fmla="*/ 56 w 644"/>
                  <a:gd name="T7" fmla="*/ 366 h 455"/>
                  <a:gd name="T8" fmla="*/ 272 w 644"/>
                  <a:gd name="T9" fmla="*/ 24 h 455"/>
                  <a:gd name="T10" fmla="*/ 346 w 644"/>
                  <a:gd name="T11" fmla="*/ 23 h 455"/>
                  <a:gd name="T12" fmla="*/ 162 w 644"/>
                  <a:gd name="T13" fmla="*/ 379 h 455"/>
                  <a:gd name="T14" fmla="*/ 327 w 644"/>
                  <a:gd name="T15" fmla="*/ 404 h 455"/>
                  <a:gd name="T16" fmla="*/ 314 w 644"/>
                  <a:gd name="T17" fmla="*/ 369 h 455"/>
                  <a:gd name="T18" fmla="*/ 281 w 644"/>
                  <a:gd name="T19" fmla="*/ 369 h 455"/>
                  <a:gd name="T20" fmla="*/ 236 w 644"/>
                  <a:gd name="T21" fmla="*/ 399 h 455"/>
                  <a:gd name="T22" fmla="*/ 357 w 644"/>
                  <a:gd name="T23" fmla="*/ 416 h 455"/>
                  <a:gd name="T24" fmla="*/ 412 w 644"/>
                  <a:gd name="T25" fmla="*/ 385 h 455"/>
                  <a:gd name="T26" fmla="*/ 457 w 644"/>
                  <a:gd name="T27" fmla="*/ 40 h 455"/>
                  <a:gd name="T28" fmla="*/ 162 w 644"/>
                  <a:gd name="T29" fmla="*/ 101 h 455"/>
                  <a:gd name="T30" fmla="*/ 190 w 644"/>
                  <a:gd name="T31" fmla="*/ 150 h 455"/>
                  <a:gd name="T32" fmla="*/ 391 w 644"/>
                  <a:gd name="T33" fmla="*/ 112 h 455"/>
                  <a:gd name="T34" fmla="*/ 251 w 644"/>
                  <a:gd name="T35" fmla="*/ 148 h 455"/>
                  <a:gd name="T36" fmla="*/ 348 w 644"/>
                  <a:gd name="T37" fmla="*/ 197 h 455"/>
                  <a:gd name="T38" fmla="*/ 300 w 644"/>
                  <a:gd name="T39" fmla="*/ 238 h 455"/>
                  <a:gd name="T40" fmla="*/ 292 w 644"/>
                  <a:gd name="T41" fmla="*/ 241 h 455"/>
                  <a:gd name="T42" fmla="*/ 284 w 644"/>
                  <a:gd name="T43" fmla="*/ 149 h 455"/>
                  <a:gd name="T44" fmla="*/ 223 w 644"/>
                  <a:gd name="T45" fmla="*/ 138 h 455"/>
                  <a:gd name="T46" fmla="*/ 217 w 644"/>
                  <a:gd name="T47" fmla="*/ 167 h 455"/>
                  <a:gd name="T48" fmla="*/ 367 w 644"/>
                  <a:gd name="T49" fmla="*/ 218 h 455"/>
                  <a:gd name="T50" fmla="*/ 326 w 644"/>
                  <a:gd name="T51" fmla="*/ 136 h 455"/>
                  <a:gd name="T52" fmla="*/ 218 w 644"/>
                  <a:gd name="T53" fmla="*/ 106 h 455"/>
                  <a:gd name="T54" fmla="*/ 264 w 644"/>
                  <a:gd name="T55" fmla="*/ 228 h 455"/>
                  <a:gd name="T56" fmla="*/ 357 w 644"/>
                  <a:gd name="T57" fmla="*/ 245 h 455"/>
                  <a:gd name="T58" fmla="*/ 434 w 644"/>
                  <a:gd name="T59" fmla="*/ 98 h 455"/>
                  <a:gd name="T60" fmla="*/ 205 w 644"/>
                  <a:gd name="T61" fmla="*/ 76 h 455"/>
                  <a:gd name="T62" fmla="*/ 171 w 644"/>
                  <a:gd name="T63" fmla="*/ 120 h 455"/>
                  <a:gd name="T64" fmla="*/ 296 w 644"/>
                  <a:gd name="T65" fmla="*/ 278 h 455"/>
                  <a:gd name="T66" fmla="*/ 415 w 644"/>
                  <a:gd name="T67" fmla="*/ 207 h 455"/>
                  <a:gd name="T68" fmla="*/ 404 w 644"/>
                  <a:gd name="T69" fmla="*/ 100 h 455"/>
                  <a:gd name="T70" fmla="*/ 276 w 644"/>
                  <a:gd name="T71" fmla="*/ 60 h 455"/>
                  <a:gd name="T72" fmla="*/ 183 w 644"/>
                  <a:gd name="T73" fmla="*/ 72 h 455"/>
                  <a:gd name="T74" fmla="*/ 285 w 644"/>
                  <a:gd name="T75" fmla="*/ 295 h 455"/>
                  <a:gd name="T76" fmla="*/ 413 w 644"/>
                  <a:gd name="T77" fmla="*/ 244 h 455"/>
                  <a:gd name="T78" fmla="*/ 461 w 644"/>
                  <a:gd name="T79" fmla="*/ 106 h 455"/>
                  <a:gd name="T80" fmla="*/ 380 w 644"/>
                  <a:gd name="T81" fmla="*/ 39 h 455"/>
                  <a:gd name="T82" fmla="*/ 178 w 644"/>
                  <a:gd name="T83" fmla="*/ 232 h 455"/>
                  <a:gd name="T84" fmla="*/ 233 w 644"/>
                  <a:gd name="T85" fmla="*/ 245 h 455"/>
                  <a:gd name="T86" fmla="*/ 330 w 644"/>
                  <a:gd name="T87" fmla="*/ 307 h 455"/>
                  <a:gd name="T88" fmla="*/ 430 w 644"/>
                  <a:gd name="T89" fmla="*/ 231 h 455"/>
                  <a:gd name="T90" fmla="*/ 467 w 644"/>
                  <a:gd name="T91" fmla="*/ 45 h 455"/>
                  <a:gd name="T92" fmla="*/ 247 w 644"/>
                  <a:gd name="T93" fmla="*/ 39 h 455"/>
                  <a:gd name="T94" fmla="*/ 145 w 644"/>
                  <a:gd name="T95" fmla="*/ 68 h 455"/>
                  <a:gd name="T96" fmla="*/ 256 w 644"/>
                  <a:gd name="T97" fmla="*/ 293 h 455"/>
                  <a:gd name="T98" fmla="*/ 137 w 644"/>
                  <a:gd name="T99" fmla="*/ 369 h 455"/>
                  <a:gd name="T100" fmla="*/ 454 w 644"/>
                  <a:gd name="T101" fmla="*/ 372 h 455"/>
                  <a:gd name="T102" fmla="*/ 369 w 644"/>
                  <a:gd name="T103" fmla="*/ 316 h 455"/>
                  <a:gd name="T104" fmla="*/ 478 w 644"/>
                  <a:gd name="T105" fmla="*/ 134 h 455"/>
                  <a:gd name="T106" fmla="*/ 364 w 644"/>
                  <a:gd name="T107" fmla="*/ 16 h 455"/>
                  <a:gd name="T108" fmla="*/ 142 w 644"/>
                  <a:gd name="T109" fmla="*/ 85 h 455"/>
                  <a:gd name="T110" fmla="*/ 216 w 644"/>
                  <a:gd name="T111" fmla="*/ 313 h 455"/>
                  <a:gd name="T112" fmla="*/ 58 w 644"/>
                  <a:gd name="T113" fmla="*/ 359 h 455"/>
                  <a:gd name="T114" fmla="*/ 518 w 644"/>
                  <a:gd name="T115" fmla="*/ 388 h 455"/>
                  <a:gd name="T116" fmla="*/ 488 w 644"/>
                  <a:gd name="T117" fmla="*/ 24 h 455"/>
                  <a:gd name="T118" fmla="*/ 145 w 644"/>
                  <a:gd name="T119" fmla="*/ 194 h 455"/>
                  <a:gd name="T120" fmla="*/ 47 w 644"/>
                  <a:gd name="T121" fmla="*/ 388 h 455"/>
                  <a:gd name="T122" fmla="*/ 563 w 644"/>
                  <a:gd name="T123" fmla="*/ 357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4" h="455">
                    <a:moveTo>
                      <a:pt x="578" y="71"/>
                    </a:moveTo>
                    <a:cubicBezTo>
                      <a:pt x="550" y="72"/>
                      <a:pt x="520" y="85"/>
                      <a:pt x="502" y="107"/>
                    </a:cubicBezTo>
                    <a:cubicBezTo>
                      <a:pt x="504" y="77"/>
                      <a:pt x="509" y="47"/>
                      <a:pt x="525" y="23"/>
                    </a:cubicBezTo>
                    <a:cubicBezTo>
                      <a:pt x="525" y="23"/>
                      <a:pt x="526" y="23"/>
                      <a:pt x="526" y="23"/>
                    </a:cubicBezTo>
                    <a:cubicBezTo>
                      <a:pt x="535" y="23"/>
                      <a:pt x="535" y="9"/>
                      <a:pt x="526" y="9"/>
                    </a:cubicBezTo>
                    <a:cubicBezTo>
                      <a:pt x="449" y="9"/>
                      <a:pt x="371" y="1"/>
                      <a:pt x="294" y="0"/>
                    </a:cubicBezTo>
                    <a:cubicBezTo>
                      <a:pt x="255" y="0"/>
                      <a:pt x="216" y="1"/>
                      <a:pt x="178" y="6"/>
                    </a:cubicBezTo>
                    <a:cubicBezTo>
                      <a:pt x="154" y="10"/>
                      <a:pt x="130" y="14"/>
                      <a:pt x="111" y="30"/>
                    </a:cubicBezTo>
                    <a:cubicBezTo>
                      <a:pt x="109" y="26"/>
                      <a:pt x="107" y="24"/>
                      <a:pt x="105" y="26"/>
                    </a:cubicBezTo>
                    <a:cubicBezTo>
                      <a:pt x="105" y="26"/>
                      <a:pt x="105" y="26"/>
                      <a:pt x="105" y="26"/>
                    </a:cubicBezTo>
                    <a:cubicBezTo>
                      <a:pt x="106" y="26"/>
                      <a:pt x="107" y="28"/>
                      <a:pt x="108" y="32"/>
                    </a:cubicBezTo>
                    <a:cubicBezTo>
                      <a:pt x="106" y="33"/>
                      <a:pt x="105" y="34"/>
                      <a:pt x="104" y="36"/>
                    </a:cubicBezTo>
                    <a:cubicBezTo>
                      <a:pt x="104" y="36"/>
                      <a:pt x="104" y="37"/>
                      <a:pt x="105" y="37"/>
                    </a:cubicBezTo>
                    <a:cubicBezTo>
                      <a:pt x="106" y="36"/>
                      <a:pt x="107" y="36"/>
                      <a:pt x="108" y="35"/>
                    </a:cubicBezTo>
                    <a:cubicBezTo>
                      <a:pt x="112" y="53"/>
                      <a:pt x="117" y="90"/>
                      <a:pt x="118" y="95"/>
                    </a:cubicBezTo>
                    <a:cubicBezTo>
                      <a:pt x="119" y="103"/>
                      <a:pt x="120" y="112"/>
                      <a:pt x="121" y="121"/>
                    </a:cubicBezTo>
                    <a:cubicBezTo>
                      <a:pt x="122" y="130"/>
                      <a:pt x="123" y="138"/>
                      <a:pt x="125" y="147"/>
                    </a:cubicBezTo>
                    <a:cubicBezTo>
                      <a:pt x="126" y="155"/>
                      <a:pt x="128" y="163"/>
                      <a:pt x="130" y="171"/>
                    </a:cubicBezTo>
                    <a:cubicBezTo>
                      <a:pt x="138" y="206"/>
                      <a:pt x="148" y="242"/>
                      <a:pt x="161" y="275"/>
                    </a:cubicBezTo>
                    <a:cubicBezTo>
                      <a:pt x="169" y="295"/>
                      <a:pt x="178" y="320"/>
                      <a:pt x="194" y="338"/>
                    </a:cubicBezTo>
                    <a:cubicBezTo>
                      <a:pt x="132" y="339"/>
                      <a:pt x="70" y="343"/>
                      <a:pt x="9" y="355"/>
                    </a:cubicBezTo>
                    <a:cubicBezTo>
                      <a:pt x="7" y="353"/>
                      <a:pt x="6" y="351"/>
                      <a:pt x="5" y="349"/>
                    </a:cubicBezTo>
                    <a:cubicBezTo>
                      <a:pt x="5" y="349"/>
                      <a:pt x="4" y="349"/>
                      <a:pt x="4" y="349"/>
                    </a:cubicBezTo>
                    <a:cubicBezTo>
                      <a:pt x="5" y="352"/>
                      <a:pt x="6" y="354"/>
                      <a:pt x="8" y="356"/>
                    </a:cubicBezTo>
                    <a:cubicBezTo>
                      <a:pt x="6" y="356"/>
                      <a:pt x="5" y="356"/>
                      <a:pt x="3" y="356"/>
                    </a:cubicBezTo>
                    <a:cubicBezTo>
                      <a:pt x="0" y="357"/>
                      <a:pt x="1" y="363"/>
                      <a:pt x="4" y="363"/>
                    </a:cubicBezTo>
                    <a:cubicBezTo>
                      <a:pt x="6" y="362"/>
                      <a:pt x="9" y="362"/>
                      <a:pt x="12" y="362"/>
                    </a:cubicBezTo>
                    <a:cubicBezTo>
                      <a:pt x="19" y="373"/>
                      <a:pt x="27" y="383"/>
                      <a:pt x="37" y="391"/>
                    </a:cubicBezTo>
                    <a:cubicBezTo>
                      <a:pt x="37" y="392"/>
                      <a:pt x="38" y="392"/>
                      <a:pt x="39" y="393"/>
                    </a:cubicBezTo>
                    <a:cubicBezTo>
                      <a:pt x="59" y="409"/>
                      <a:pt x="83" y="420"/>
                      <a:pt x="108" y="428"/>
                    </a:cubicBezTo>
                    <a:cubicBezTo>
                      <a:pt x="167" y="449"/>
                      <a:pt x="230" y="455"/>
                      <a:pt x="292" y="455"/>
                    </a:cubicBezTo>
                    <a:cubicBezTo>
                      <a:pt x="354" y="454"/>
                      <a:pt x="418" y="446"/>
                      <a:pt x="478" y="425"/>
                    </a:cubicBezTo>
                    <a:cubicBezTo>
                      <a:pt x="520" y="410"/>
                      <a:pt x="571" y="386"/>
                      <a:pt x="592" y="343"/>
                    </a:cubicBezTo>
                    <a:cubicBezTo>
                      <a:pt x="596" y="335"/>
                      <a:pt x="586" y="329"/>
                      <a:pt x="581" y="336"/>
                    </a:cubicBezTo>
                    <a:cubicBezTo>
                      <a:pt x="579" y="338"/>
                      <a:pt x="578" y="340"/>
                      <a:pt x="576" y="341"/>
                    </a:cubicBezTo>
                    <a:cubicBezTo>
                      <a:pt x="522" y="341"/>
                      <a:pt x="468" y="340"/>
                      <a:pt x="414" y="339"/>
                    </a:cubicBezTo>
                    <a:cubicBezTo>
                      <a:pt x="444" y="315"/>
                      <a:pt x="464" y="277"/>
                      <a:pt x="478" y="238"/>
                    </a:cubicBezTo>
                    <a:cubicBezTo>
                      <a:pt x="498" y="224"/>
                      <a:pt x="526" y="216"/>
                      <a:pt x="550" y="208"/>
                    </a:cubicBezTo>
                    <a:cubicBezTo>
                      <a:pt x="592" y="194"/>
                      <a:pt x="627" y="172"/>
                      <a:pt x="637" y="124"/>
                    </a:cubicBezTo>
                    <a:cubicBezTo>
                      <a:pt x="644" y="86"/>
                      <a:pt x="611" y="69"/>
                      <a:pt x="578" y="71"/>
                    </a:cubicBezTo>
                    <a:close/>
                    <a:moveTo>
                      <a:pt x="411" y="316"/>
                    </a:moveTo>
                    <a:cubicBezTo>
                      <a:pt x="420" y="299"/>
                      <a:pt x="425" y="279"/>
                      <a:pt x="432" y="259"/>
                    </a:cubicBezTo>
                    <a:cubicBezTo>
                      <a:pt x="437" y="256"/>
                      <a:pt x="441" y="252"/>
                      <a:pt x="444" y="248"/>
                    </a:cubicBezTo>
                    <a:cubicBezTo>
                      <a:pt x="443" y="253"/>
                      <a:pt x="442" y="259"/>
                      <a:pt x="441" y="265"/>
                    </a:cubicBezTo>
                    <a:cubicBezTo>
                      <a:pt x="433" y="283"/>
                      <a:pt x="423" y="301"/>
                      <a:pt x="411" y="316"/>
                    </a:cubicBezTo>
                    <a:close/>
                    <a:moveTo>
                      <a:pt x="141" y="355"/>
                    </a:moveTo>
                    <a:cubicBezTo>
                      <a:pt x="138" y="356"/>
                      <a:pt x="135" y="357"/>
                      <a:pt x="132" y="357"/>
                    </a:cubicBezTo>
                    <a:cubicBezTo>
                      <a:pt x="131" y="356"/>
                      <a:pt x="130" y="356"/>
                      <a:pt x="128" y="356"/>
                    </a:cubicBezTo>
                    <a:cubicBezTo>
                      <a:pt x="111" y="364"/>
                      <a:pt x="92" y="366"/>
                      <a:pt x="74" y="368"/>
                    </a:cubicBezTo>
                    <a:cubicBezTo>
                      <a:pt x="75" y="367"/>
                      <a:pt x="77" y="366"/>
                      <a:pt x="79" y="365"/>
                    </a:cubicBezTo>
                    <a:cubicBezTo>
                      <a:pt x="83" y="362"/>
                      <a:pt x="87" y="360"/>
                      <a:pt x="92" y="357"/>
                    </a:cubicBezTo>
                    <a:cubicBezTo>
                      <a:pt x="108" y="357"/>
                      <a:pt x="124" y="356"/>
                      <a:pt x="141" y="355"/>
                    </a:cubicBezTo>
                    <a:close/>
                    <a:moveTo>
                      <a:pt x="191" y="307"/>
                    </a:moveTo>
                    <a:cubicBezTo>
                      <a:pt x="180" y="288"/>
                      <a:pt x="170" y="268"/>
                      <a:pt x="162" y="248"/>
                    </a:cubicBezTo>
                    <a:cubicBezTo>
                      <a:pt x="165" y="250"/>
                      <a:pt x="168" y="250"/>
                      <a:pt x="170" y="246"/>
                    </a:cubicBezTo>
                    <a:cubicBezTo>
                      <a:pt x="170" y="246"/>
                      <a:pt x="170" y="245"/>
                      <a:pt x="171" y="244"/>
                    </a:cubicBezTo>
                    <a:cubicBezTo>
                      <a:pt x="171" y="245"/>
                      <a:pt x="171" y="245"/>
                      <a:pt x="172" y="246"/>
                    </a:cubicBezTo>
                    <a:cubicBezTo>
                      <a:pt x="177" y="265"/>
                      <a:pt x="185" y="285"/>
                      <a:pt x="194" y="303"/>
                    </a:cubicBezTo>
                    <a:cubicBezTo>
                      <a:pt x="194" y="304"/>
                      <a:pt x="193" y="305"/>
                      <a:pt x="192" y="306"/>
                    </a:cubicBezTo>
                    <a:cubicBezTo>
                      <a:pt x="192" y="306"/>
                      <a:pt x="191" y="306"/>
                      <a:pt x="191" y="307"/>
                    </a:cubicBezTo>
                    <a:close/>
                    <a:moveTo>
                      <a:pt x="133" y="138"/>
                    </a:moveTo>
                    <a:cubicBezTo>
                      <a:pt x="131" y="130"/>
                      <a:pt x="130" y="122"/>
                      <a:pt x="129" y="114"/>
                    </a:cubicBezTo>
                    <a:cubicBezTo>
                      <a:pt x="129" y="111"/>
                      <a:pt x="129" y="108"/>
                      <a:pt x="129" y="105"/>
                    </a:cubicBezTo>
                    <a:cubicBezTo>
                      <a:pt x="133" y="115"/>
                      <a:pt x="136" y="125"/>
                      <a:pt x="140" y="134"/>
                    </a:cubicBezTo>
                    <a:cubicBezTo>
                      <a:pt x="140" y="143"/>
                      <a:pt x="140" y="152"/>
                      <a:pt x="141" y="161"/>
                    </a:cubicBezTo>
                    <a:cubicBezTo>
                      <a:pt x="141" y="162"/>
                      <a:pt x="141" y="164"/>
                      <a:pt x="141" y="165"/>
                    </a:cubicBezTo>
                    <a:cubicBezTo>
                      <a:pt x="142" y="168"/>
                      <a:pt x="142" y="172"/>
                      <a:pt x="142" y="175"/>
                    </a:cubicBezTo>
                    <a:cubicBezTo>
                      <a:pt x="141" y="172"/>
                      <a:pt x="139" y="168"/>
                      <a:pt x="138" y="164"/>
                    </a:cubicBezTo>
                    <a:cubicBezTo>
                      <a:pt x="136" y="156"/>
                      <a:pt x="134" y="147"/>
                      <a:pt x="133" y="138"/>
                    </a:cubicBezTo>
                    <a:close/>
                    <a:moveTo>
                      <a:pt x="489" y="373"/>
                    </a:moveTo>
                    <a:cubicBezTo>
                      <a:pt x="491" y="374"/>
                      <a:pt x="493" y="374"/>
                      <a:pt x="494" y="374"/>
                    </a:cubicBezTo>
                    <a:cubicBezTo>
                      <a:pt x="492" y="375"/>
                      <a:pt x="489" y="376"/>
                      <a:pt x="487" y="377"/>
                    </a:cubicBezTo>
                    <a:cubicBezTo>
                      <a:pt x="487" y="376"/>
                      <a:pt x="488" y="375"/>
                      <a:pt x="489" y="373"/>
                    </a:cubicBezTo>
                    <a:close/>
                    <a:moveTo>
                      <a:pt x="474" y="372"/>
                    </a:moveTo>
                    <a:cubicBezTo>
                      <a:pt x="474" y="372"/>
                      <a:pt x="474" y="372"/>
                      <a:pt x="474" y="372"/>
                    </a:cubicBezTo>
                    <a:cubicBezTo>
                      <a:pt x="475" y="372"/>
                      <a:pt x="475" y="372"/>
                      <a:pt x="476" y="372"/>
                    </a:cubicBezTo>
                    <a:cubicBezTo>
                      <a:pt x="472" y="376"/>
                      <a:pt x="468" y="379"/>
                      <a:pt x="464" y="382"/>
                    </a:cubicBezTo>
                    <a:cubicBezTo>
                      <a:pt x="468" y="379"/>
                      <a:pt x="471" y="375"/>
                      <a:pt x="474" y="372"/>
                    </a:cubicBezTo>
                    <a:close/>
                    <a:moveTo>
                      <a:pt x="58" y="367"/>
                    </a:moveTo>
                    <a:cubicBezTo>
                      <a:pt x="57" y="367"/>
                      <a:pt x="57" y="366"/>
                      <a:pt x="56" y="366"/>
                    </a:cubicBezTo>
                    <a:cubicBezTo>
                      <a:pt x="59" y="365"/>
                      <a:pt x="62" y="364"/>
                      <a:pt x="62" y="364"/>
                    </a:cubicBezTo>
                    <a:cubicBezTo>
                      <a:pt x="61" y="365"/>
                      <a:pt x="59" y="366"/>
                      <a:pt x="58" y="367"/>
                    </a:cubicBezTo>
                    <a:close/>
                    <a:moveTo>
                      <a:pt x="218" y="295"/>
                    </a:moveTo>
                    <a:cubicBezTo>
                      <a:pt x="218" y="295"/>
                      <a:pt x="218" y="294"/>
                      <a:pt x="217" y="293"/>
                    </a:cubicBezTo>
                    <a:cubicBezTo>
                      <a:pt x="219" y="292"/>
                      <a:pt x="221" y="290"/>
                      <a:pt x="223" y="288"/>
                    </a:cubicBezTo>
                    <a:cubicBezTo>
                      <a:pt x="224" y="289"/>
                      <a:pt x="225" y="291"/>
                      <a:pt x="226" y="292"/>
                    </a:cubicBezTo>
                    <a:cubicBezTo>
                      <a:pt x="223" y="293"/>
                      <a:pt x="220" y="294"/>
                      <a:pt x="218" y="295"/>
                    </a:cubicBezTo>
                    <a:close/>
                    <a:moveTo>
                      <a:pt x="153" y="32"/>
                    </a:moveTo>
                    <a:cubicBezTo>
                      <a:pt x="155" y="31"/>
                      <a:pt x="157" y="31"/>
                      <a:pt x="158" y="30"/>
                    </a:cubicBezTo>
                    <a:cubicBezTo>
                      <a:pt x="159" y="30"/>
                      <a:pt x="159" y="31"/>
                      <a:pt x="160" y="31"/>
                    </a:cubicBezTo>
                    <a:cubicBezTo>
                      <a:pt x="163" y="31"/>
                      <a:pt x="165" y="31"/>
                      <a:pt x="168" y="31"/>
                    </a:cubicBezTo>
                    <a:cubicBezTo>
                      <a:pt x="165" y="31"/>
                      <a:pt x="162" y="31"/>
                      <a:pt x="159" y="32"/>
                    </a:cubicBezTo>
                    <a:cubicBezTo>
                      <a:pt x="156" y="32"/>
                      <a:pt x="155" y="36"/>
                      <a:pt x="157" y="38"/>
                    </a:cubicBezTo>
                    <a:cubicBezTo>
                      <a:pt x="149" y="41"/>
                      <a:pt x="142" y="42"/>
                      <a:pt x="134" y="44"/>
                    </a:cubicBezTo>
                    <a:cubicBezTo>
                      <a:pt x="137" y="42"/>
                      <a:pt x="140" y="40"/>
                      <a:pt x="142" y="39"/>
                    </a:cubicBezTo>
                    <a:cubicBezTo>
                      <a:pt x="146" y="36"/>
                      <a:pt x="149" y="34"/>
                      <a:pt x="153" y="32"/>
                    </a:cubicBezTo>
                    <a:cubicBezTo>
                      <a:pt x="153" y="32"/>
                      <a:pt x="153" y="32"/>
                      <a:pt x="153" y="32"/>
                    </a:cubicBezTo>
                    <a:close/>
                    <a:moveTo>
                      <a:pt x="254" y="24"/>
                    </a:moveTo>
                    <a:cubicBezTo>
                      <a:pt x="256" y="23"/>
                      <a:pt x="258" y="23"/>
                      <a:pt x="259" y="22"/>
                    </a:cubicBezTo>
                    <a:cubicBezTo>
                      <a:pt x="264" y="23"/>
                      <a:pt x="268" y="24"/>
                      <a:pt x="272" y="24"/>
                    </a:cubicBezTo>
                    <a:cubicBezTo>
                      <a:pt x="267" y="25"/>
                      <a:pt x="261" y="25"/>
                      <a:pt x="255" y="26"/>
                    </a:cubicBezTo>
                    <a:cubicBezTo>
                      <a:pt x="255" y="26"/>
                      <a:pt x="255" y="26"/>
                      <a:pt x="255" y="26"/>
                    </a:cubicBezTo>
                    <a:cubicBezTo>
                      <a:pt x="261" y="27"/>
                      <a:pt x="266" y="27"/>
                      <a:pt x="271" y="28"/>
                    </a:cubicBezTo>
                    <a:cubicBezTo>
                      <a:pt x="262" y="27"/>
                      <a:pt x="254" y="30"/>
                      <a:pt x="245" y="34"/>
                    </a:cubicBezTo>
                    <a:cubicBezTo>
                      <a:pt x="242" y="35"/>
                      <a:pt x="239" y="37"/>
                      <a:pt x="236" y="38"/>
                    </a:cubicBezTo>
                    <a:cubicBezTo>
                      <a:pt x="234" y="38"/>
                      <a:pt x="233" y="38"/>
                      <a:pt x="231" y="38"/>
                    </a:cubicBezTo>
                    <a:cubicBezTo>
                      <a:pt x="231" y="38"/>
                      <a:pt x="231" y="38"/>
                      <a:pt x="230" y="38"/>
                    </a:cubicBezTo>
                    <a:cubicBezTo>
                      <a:pt x="230" y="38"/>
                      <a:pt x="230" y="38"/>
                      <a:pt x="230" y="38"/>
                    </a:cubicBezTo>
                    <a:cubicBezTo>
                      <a:pt x="233" y="35"/>
                      <a:pt x="236" y="33"/>
                      <a:pt x="239" y="31"/>
                    </a:cubicBezTo>
                    <a:cubicBezTo>
                      <a:pt x="243" y="31"/>
                      <a:pt x="246" y="31"/>
                      <a:pt x="250" y="30"/>
                    </a:cubicBezTo>
                    <a:cubicBezTo>
                      <a:pt x="254" y="30"/>
                      <a:pt x="255" y="26"/>
                      <a:pt x="254" y="24"/>
                    </a:cubicBezTo>
                    <a:close/>
                    <a:moveTo>
                      <a:pt x="371" y="27"/>
                    </a:moveTo>
                    <a:cubicBezTo>
                      <a:pt x="367" y="28"/>
                      <a:pt x="363" y="30"/>
                      <a:pt x="360" y="32"/>
                    </a:cubicBezTo>
                    <a:cubicBezTo>
                      <a:pt x="359" y="32"/>
                      <a:pt x="359" y="32"/>
                      <a:pt x="359" y="32"/>
                    </a:cubicBezTo>
                    <a:cubicBezTo>
                      <a:pt x="359" y="32"/>
                      <a:pt x="359" y="32"/>
                      <a:pt x="359" y="32"/>
                    </a:cubicBezTo>
                    <a:cubicBezTo>
                      <a:pt x="359" y="32"/>
                      <a:pt x="359" y="32"/>
                      <a:pt x="358" y="32"/>
                    </a:cubicBezTo>
                    <a:cubicBezTo>
                      <a:pt x="357" y="33"/>
                      <a:pt x="356" y="34"/>
                      <a:pt x="356" y="35"/>
                    </a:cubicBezTo>
                    <a:cubicBezTo>
                      <a:pt x="351" y="34"/>
                      <a:pt x="346" y="33"/>
                      <a:pt x="340" y="31"/>
                    </a:cubicBezTo>
                    <a:cubicBezTo>
                      <a:pt x="340" y="29"/>
                      <a:pt x="339" y="27"/>
                      <a:pt x="337" y="27"/>
                    </a:cubicBezTo>
                    <a:cubicBezTo>
                      <a:pt x="340" y="25"/>
                      <a:pt x="343" y="24"/>
                      <a:pt x="346" y="23"/>
                    </a:cubicBezTo>
                    <a:cubicBezTo>
                      <a:pt x="355" y="24"/>
                      <a:pt x="363" y="25"/>
                      <a:pt x="371" y="27"/>
                    </a:cubicBezTo>
                    <a:close/>
                    <a:moveTo>
                      <a:pt x="482" y="52"/>
                    </a:moveTo>
                    <a:cubicBezTo>
                      <a:pt x="482" y="52"/>
                      <a:pt x="482" y="52"/>
                      <a:pt x="482" y="52"/>
                    </a:cubicBezTo>
                    <a:cubicBezTo>
                      <a:pt x="478" y="62"/>
                      <a:pt x="475" y="73"/>
                      <a:pt x="472" y="83"/>
                    </a:cubicBezTo>
                    <a:cubicBezTo>
                      <a:pt x="471" y="83"/>
                      <a:pt x="469" y="82"/>
                      <a:pt x="468" y="82"/>
                    </a:cubicBezTo>
                    <a:cubicBezTo>
                      <a:pt x="469" y="82"/>
                      <a:pt x="469" y="81"/>
                      <a:pt x="470" y="80"/>
                    </a:cubicBezTo>
                    <a:cubicBezTo>
                      <a:pt x="475" y="77"/>
                      <a:pt x="469" y="70"/>
                      <a:pt x="464" y="71"/>
                    </a:cubicBezTo>
                    <a:cubicBezTo>
                      <a:pt x="466" y="68"/>
                      <a:pt x="468" y="64"/>
                      <a:pt x="470" y="60"/>
                    </a:cubicBezTo>
                    <a:cubicBezTo>
                      <a:pt x="475" y="56"/>
                      <a:pt x="478" y="53"/>
                      <a:pt x="478" y="51"/>
                    </a:cubicBezTo>
                    <a:cubicBezTo>
                      <a:pt x="479" y="52"/>
                      <a:pt x="480" y="52"/>
                      <a:pt x="482" y="52"/>
                    </a:cubicBezTo>
                    <a:close/>
                    <a:moveTo>
                      <a:pt x="478" y="120"/>
                    </a:moveTo>
                    <a:cubicBezTo>
                      <a:pt x="479" y="115"/>
                      <a:pt x="479" y="110"/>
                      <a:pt x="480" y="105"/>
                    </a:cubicBezTo>
                    <a:cubicBezTo>
                      <a:pt x="481" y="110"/>
                      <a:pt x="480" y="115"/>
                      <a:pt x="478" y="120"/>
                    </a:cubicBezTo>
                    <a:close/>
                    <a:moveTo>
                      <a:pt x="171" y="363"/>
                    </a:moveTo>
                    <a:cubicBezTo>
                      <a:pt x="174" y="362"/>
                      <a:pt x="176" y="362"/>
                      <a:pt x="178" y="362"/>
                    </a:cubicBezTo>
                    <a:cubicBezTo>
                      <a:pt x="172" y="365"/>
                      <a:pt x="165" y="368"/>
                      <a:pt x="159" y="372"/>
                    </a:cubicBezTo>
                    <a:cubicBezTo>
                      <a:pt x="149" y="376"/>
                      <a:pt x="140" y="379"/>
                      <a:pt x="130" y="382"/>
                    </a:cubicBezTo>
                    <a:cubicBezTo>
                      <a:pt x="133" y="380"/>
                      <a:pt x="135" y="378"/>
                      <a:pt x="138" y="377"/>
                    </a:cubicBezTo>
                    <a:cubicBezTo>
                      <a:pt x="149" y="372"/>
                      <a:pt x="160" y="368"/>
                      <a:pt x="171" y="363"/>
                    </a:cubicBezTo>
                    <a:close/>
                    <a:moveTo>
                      <a:pt x="162" y="379"/>
                    </a:moveTo>
                    <a:cubicBezTo>
                      <a:pt x="175" y="374"/>
                      <a:pt x="188" y="367"/>
                      <a:pt x="201" y="360"/>
                    </a:cubicBezTo>
                    <a:cubicBezTo>
                      <a:pt x="206" y="359"/>
                      <a:pt x="211" y="359"/>
                      <a:pt x="216" y="359"/>
                    </a:cubicBezTo>
                    <a:cubicBezTo>
                      <a:pt x="210" y="363"/>
                      <a:pt x="205" y="367"/>
                      <a:pt x="200" y="371"/>
                    </a:cubicBezTo>
                    <a:cubicBezTo>
                      <a:pt x="181" y="383"/>
                      <a:pt x="160" y="391"/>
                      <a:pt x="138" y="394"/>
                    </a:cubicBezTo>
                    <a:cubicBezTo>
                      <a:pt x="137" y="394"/>
                      <a:pt x="137" y="394"/>
                      <a:pt x="136" y="394"/>
                    </a:cubicBezTo>
                    <a:cubicBezTo>
                      <a:pt x="145" y="389"/>
                      <a:pt x="153" y="384"/>
                      <a:pt x="162" y="379"/>
                    </a:cubicBezTo>
                    <a:close/>
                    <a:moveTo>
                      <a:pt x="250" y="362"/>
                    </a:moveTo>
                    <a:cubicBezTo>
                      <a:pt x="241" y="369"/>
                      <a:pt x="231" y="376"/>
                      <a:pt x="222" y="383"/>
                    </a:cubicBezTo>
                    <a:cubicBezTo>
                      <a:pt x="207" y="392"/>
                      <a:pt x="192" y="399"/>
                      <a:pt x="176" y="406"/>
                    </a:cubicBezTo>
                    <a:cubicBezTo>
                      <a:pt x="184" y="395"/>
                      <a:pt x="194" y="386"/>
                      <a:pt x="205" y="377"/>
                    </a:cubicBezTo>
                    <a:cubicBezTo>
                      <a:pt x="213" y="372"/>
                      <a:pt x="221" y="366"/>
                      <a:pt x="229" y="360"/>
                    </a:cubicBezTo>
                    <a:cubicBezTo>
                      <a:pt x="236" y="360"/>
                      <a:pt x="243" y="361"/>
                      <a:pt x="250" y="362"/>
                    </a:cubicBezTo>
                    <a:close/>
                    <a:moveTo>
                      <a:pt x="373" y="388"/>
                    </a:moveTo>
                    <a:cubicBezTo>
                      <a:pt x="372" y="389"/>
                      <a:pt x="371" y="390"/>
                      <a:pt x="370" y="390"/>
                    </a:cubicBezTo>
                    <a:cubicBezTo>
                      <a:pt x="368" y="391"/>
                      <a:pt x="367" y="391"/>
                      <a:pt x="365" y="391"/>
                    </a:cubicBezTo>
                    <a:cubicBezTo>
                      <a:pt x="365" y="390"/>
                      <a:pt x="366" y="390"/>
                      <a:pt x="366" y="389"/>
                    </a:cubicBezTo>
                    <a:cubicBezTo>
                      <a:pt x="369" y="389"/>
                      <a:pt x="371" y="388"/>
                      <a:pt x="373" y="388"/>
                    </a:cubicBezTo>
                    <a:close/>
                    <a:moveTo>
                      <a:pt x="314" y="409"/>
                    </a:moveTo>
                    <a:cubicBezTo>
                      <a:pt x="316" y="407"/>
                      <a:pt x="318" y="406"/>
                      <a:pt x="321" y="405"/>
                    </a:cubicBezTo>
                    <a:cubicBezTo>
                      <a:pt x="323" y="404"/>
                      <a:pt x="325" y="404"/>
                      <a:pt x="327" y="404"/>
                    </a:cubicBezTo>
                    <a:cubicBezTo>
                      <a:pt x="327" y="405"/>
                      <a:pt x="326" y="406"/>
                      <a:pt x="325" y="408"/>
                    </a:cubicBezTo>
                    <a:cubicBezTo>
                      <a:pt x="321" y="408"/>
                      <a:pt x="318" y="408"/>
                      <a:pt x="314" y="409"/>
                    </a:cubicBezTo>
                    <a:close/>
                    <a:moveTo>
                      <a:pt x="245" y="412"/>
                    </a:moveTo>
                    <a:cubicBezTo>
                      <a:pt x="243" y="412"/>
                      <a:pt x="242" y="412"/>
                      <a:pt x="240" y="412"/>
                    </a:cubicBezTo>
                    <a:cubicBezTo>
                      <a:pt x="242" y="411"/>
                      <a:pt x="243" y="410"/>
                      <a:pt x="245" y="410"/>
                    </a:cubicBezTo>
                    <a:cubicBezTo>
                      <a:pt x="245" y="410"/>
                      <a:pt x="245" y="411"/>
                      <a:pt x="245" y="412"/>
                    </a:cubicBezTo>
                    <a:close/>
                    <a:moveTo>
                      <a:pt x="224" y="391"/>
                    </a:moveTo>
                    <a:cubicBezTo>
                      <a:pt x="225" y="393"/>
                      <a:pt x="226" y="394"/>
                      <a:pt x="227" y="395"/>
                    </a:cubicBezTo>
                    <a:cubicBezTo>
                      <a:pt x="222" y="397"/>
                      <a:pt x="218" y="399"/>
                      <a:pt x="213" y="401"/>
                    </a:cubicBezTo>
                    <a:cubicBezTo>
                      <a:pt x="217" y="398"/>
                      <a:pt x="221" y="394"/>
                      <a:pt x="224" y="391"/>
                    </a:cubicBezTo>
                    <a:close/>
                    <a:moveTo>
                      <a:pt x="247" y="395"/>
                    </a:moveTo>
                    <a:cubicBezTo>
                      <a:pt x="247" y="395"/>
                      <a:pt x="247" y="395"/>
                      <a:pt x="247" y="395"/>
                    </a:cubicBezTo>
                    <a:cubicBezTo>
                      <a:pt x="248" y="396"/>
                      <a:pt x="249" y="396"/>
                      <a:pt x="250" y="396"/>
                    </a:cubicBezTo>
                    <a:cubicBezTo>
                      <a:pt x="252" y="396"/>
                      <a:pt x="253" y="396"/>
                      <a:pt x="254" y="396"/>
                    </a:cubicBezTo>
                    <a:cubicBezTo>
                      <a:pt x="251" y="398"/>
                      <a:pt x="247" y="400"/>
                      <a:pt x="243" y="402"/>
                    </a:cubicBezTo>
                    <a:cubicBezTo>
                      <a:pt x="244" y="400"/>
                      <a:pt x="245" y="398"/>
                      <a:pt x="247" y="395"/>
                    </a:cubicBezTo>
                    <a:close/>
                    <a:moveTo>
                      <a:pt x="317" y="365"/>
                    </a:moveTo>
                    <a:cubicBezTo>
                      <a:pt x="323" y="366"/>
                      <a:pt x="329" y="366"/>
                      <a:pt x="335" y="366"/>
                    </a:cubicBezTo>
                    <a:cubicBezTo>
                      <a:pt x="328" y="368"/>
                      <a:pt x="321" y="369"/>
                      <a:pt x="315" y="370"/>
                    </a:cubicBezTo>
                    <a:cubicBezTo>
                      <a:pt x="314" y="370"/>
                      <a:pt x="314" y="369"/>
                      <a:pt x="314" y="369"/>
                    </a:cubicBezTo>
                    <a:cubicBezTo>
                      <a:pt x="313" y="369"/>
                      <a:pt x="313" y="369"/>
                      <a:pt x="313" y="369"/>
                    </a:cubicBezTo>
                    <a:cubicBezTo>
                      <a:pt x="314" y="368"/>
                      <a:pt x="316" y="366"/>
                      <a:pt x="317" y="365"/>
                    </a:cubicBezTo>
                    <a:close/>
                    <a:moveTo>
                      <a:pt x="270" y="412"/>
                    </a:moveTo>
                    <a:cubicBezTo>
                      <a:pt x="276" y="411"/>
                      <a:pt x="281" y="410"/>
                      <a:pt x="286" y="409"/>
                    </a:cubicBezTo>
                    <a:cubicBezTo>
                      <a:pt x="285" y="410"/>
                      <a:pt x="284" y="411"/>
                      <a:pt x="283" y="411"/>
                    </a:cubicBezTo>
                    <a:cubicBezTo>
                      <a:pt x="278" y="411"/>
                      <a:pt x="274" y="412"/>
                      <a:pt x="270" y="412"/>
                    </a:cubicBezTo>
                    <a:close/>
                    <a:moveTo>
                      <a:pt x="357" y="368"/>
                    </a:moveTo>
                    <a:cubicBezTo>
                      <a:pt x="357" y="368"/>
                      <a:pt x="356" y="368"/>
                      <a:pt x="356" y="368"/>
                    </a:cubicBezTo>
                    <a:cubicBezTo>
                      <a:pt x="357" y="368"/>
                      <a:pt x="357" y="368"/>
                      <a:pt x="357" y="368"/>
                    </a:cubicBezTo>
                    <a:cubicBezTo>
                      <a:pt x="357" y="368"/>
                      <a:pt x="357" y="368"/>
                      <a:pt x="357" y="368"/>
                    </a:cubicBezTo>
                    <a:close/>
                    <a:moveTo>
                      <a:pt x="309" y="355"/>
                    </a:moveTo>
                    <a:cubicBezTo>
                      <a:pt x="306" y="356"/>
                      <a:pt x="305" y="358"/>
                      <a:pt x="306" y="360"/>
                    </a:cubicBezTo>
                    <a:cubicBezTo>
                      <a:pt x="304" y="361"/>
                      <a:pt x="303" y="362"/>
                      <a:pt x="301" y="363"/>
                    </a:cubicBezTo>
                    <a:cubicBezTo>
                      <a:pt x="298" y="362"/>
                      <a:pt x="296" y="361"/>
                      <a:pt x="293" y="360"/>
                    </a:cubicBezTo>
                    <a:cubicBezTo>
                      <a:pt x="296" y="358"/>
                      <a:pt x="298" y="356"/>
                      <a:pt x="301" y="354"/>
                    </a:cubicBezTo>
                    <a:cubicBezTo>
                      <a:pt x="303" y="354"/>
                      <a:pt x="306" y="354"/>
                      <a:pt x="309" y="355"/>
                    </a:cubicBezTo>
                    <a:close/>
                    <a:moveTo>
                      <a:pt x="290" y="372"/>
                    </a:moveTo>
                    <a:cubicBezTo>
                      <a:pt x="289" y="373"/>
                      <a:pt x="289" y="373"/>
                      <a:pt x="289" y="373"/>
                    </a:cubicBezTo>
                    <a:cubicBezTo>
                      <a:pt x="283" y="374"/>
                      <a:pt x="278" y="375"/>
                      <a:pt x="273" y="376"/>
                    </a:cubicBezTo>
                    <a:cubicBezTo>
                      <a:pt x="276" y="374"/>
                      <a:pt x="278" y="372"/>
                      <a:pt x="281" y="369"/>
                    </a:cubicBezTo>
                    <a:cubicBezTo>
                      <a:pt x="284" y="370"/>
                      <a:pt x="287" y="371"/>
                      <a:pt x="290" y="372"/>
                    </a:cubicBezTo>
                    <a:close/>
                    <a:moveTo>
                      <a:pt x="249" y="380"/>
                    </a:moveTo>
                    <a:cubicBezTo>
                      <a:pt x="245" y="380"/>
                      <a:pt x="242" y="381"/>
                      <a:pt x="239" y="381"/>
                    </a:cubicBezTo>
                    <a:cubicBezTo>
                      <a:pt x="247" y="376"/>
                      <a:pt x="254" y="370"/>
                      <a:pt x="261" y="364"/>
                    </a:cubicBezTo>
                    <a:cubicBezTo>
                      <a:pt x="262" y="364"/>
                      <a:pt x="263" y="365"/>
                      <a:pt x="264" y="365"/>
                    </a:cubicBezTo>
                    <a:cubicBezTo>
                      <a:pt x="258" y="369"/>
                      <a:pt x="253" y="374"/>
                      <a:pt x="249" y="380"/>
                    </a:cubicBezTo>
                    <a:close/>
                    <a:moveTo>
                      <a:pt x="197" y="407"/>
                    </a:moveTo>
                    <a:cubicBezTo>
                      <a:pt x="197" y="408"/>
                      <a:pt x="196" y="409"/>
                      <a:pt x="197" y="411"/>
                    </a:cubicBezTo>
                    <a:cubicBezTo>
                      <a:pt x="193" y="410"/>
                      <a:pt x="190" y="410"/>
                      <a:pt x="186" y="410"/>
                    </a:cubicBezTo>
                    <a:cubicBezTo>
                      <a:pt x="191" y="408"/>
                      <a:pt x="196" y="405"/>
                      <a:pt x="201" y="403"/>
                    </a:cubicBezTo>
                    <a:cubicBezTo>
                      <a:pt x="200" y="404"/>
                      <a:pt x="199" y="406"/>
                      <a:pt x="197" y="407"/>
                    </a:cubicBezTo>
                    <a:close/>
                    <a:moveTo>
                      <a:pt x="167" y="406"/>
                    </a:moveTo>
                    <a:cubicBezTo>
                      <a:pt x="161" y="404"/>
                      <a:pt x="156" y="402"/>
                      <a:pt x="151" y="400"/>
                    </a:cubicBezTo>
                    <a:cubicBezTo>
                      <a:pt x="161" y="397"/>
                      <a:pt x="170" y="394"/>
                      <a:pt x="180" y="390"/>
                    </a:cubicBezTo>
                    <a:cubicBezTo>
                      <a:pt x="175" y="395"/>
                      <a:pt x="171" y="400"/>
                      <a:pt x="167" y="406"/>
                    </a:cubicBezTo>
                    <a:close/>
                    <a:moveTo>
                      <a:pt x="128" y="390"/>
                    </a:moveTo>
                    <a:cubicBezTo>
                      <a:pt x="127" y="390"/>
                      <a:pt x="127" y="390"/>
                      <a:pt x="127" y="390"/>
                    </a:cubicBezTo>
                    <a:cubicBezTo>
                      <a:pt x="127" y="390"/>
                      <a:pt x="128" y="390"/>
                      <a:pt x="129" y="390"/>
                    </a:cubicBezTo>
                    <a:cubicBezTo>
                      <a:pt x="128" y="390"/>
                      <a:pt x="128" y="390"/>
                      <a:pt x="128" y="390"/>
                    </a:cubicBezTo>
                    <a:close/>
                    <a:moveTo>
                      <a:pt x="236" y="399"/>
                    </a:moveTo>
                    <a:cubicBezTo>
                      <a:pt x="234" y="402"/>
                      <a:pt x="233" y="405"/>
                      <a:pt x="232" y="409"/>
                    </a:cubicBezTo>
                    <a:cubicBezTo>
                      <a:pt x="231" y="410"/>
                      <a:pt x="231" y="411"/>
                      <a:pt x="232" y="412"/>
                    </a:cubicBezTo>
                    <a:cubicBezTo>
                      <a:pt x="224" y="412"/>
                      <a:pt x="217" y="412"/>
                      <a:pt x="208" y="411"/>
                    </a:cubicBezTo>
                    <a:cubicBezTo>
                      <a:pt x="218" y="408"/>
                      <a:pt x="227" y="404"/>
                      <a:pt x="236" y="399"/>
                    </a:cubicBezTo>
                    <a:close/>
                    <a:moveTo>
                      <a:pt x="247" y="425"/>
                    </a:moveTo>
                    <a:cubicBezTo>
                      <a:pt x="247" y="426"/>
                      <a:pt x="247" y="426"/>
                      <a:pt x="247" y="426"/>
                    </a:cubicBezTo>
                    <a:cubicBezTo>
                      <a:pt x="241" y="426"/>
                      <a:pt x="235" y="425"/>
                      <a:pt x="229" y="425"/>
                    </a:cubicBezTo>
                    <a:cubicBezTo>
                      <a:pt x="235" y="425"/>
                      <a:pt x="241" y="425"/>
                      <a:pt x="247" y="425"/>
                    </a:cubicBezTo>
                    <a:close/>
                    <a:moveTo>
                      <a:pt x="408" y="412"/>
                    </a:moveTo>
                    <a:cubicBezTo>
                      <a:pt x="407" y="414"/>
                      <a:pt x="407" y="415"/>
                      <a:pt x="408" y="416"/>
                    </a:cubicBezTo>
                    <a:cubicBezTo>
                      <a:pt x="367" y="427"/>
                      <a:pt x="323" y="430"/>
                      <a:pt x="280" y="428"/>
                    </a:cubicBezTo>
                    <a:cubicBezTo>
                      <a:pt x="274" y="428"/>
                      <a:pt x="267" y="428"/>
                      <a:pt x="261" y="427"/>
                    </a:cubicBezTo>
                    <a:cubicBezTo>
                      <a:pt x="263" y="427"/>
                      <a:pt x="266" y="426"/>
                      <a:pt x="268" y="425"/>
                    </a:cubicBezTo>
                    <a:cubicBezTo>
                      <a:pt x="285" y="426"/>
                      <a:pt x="302" y="425"/>
                      <a:pt x="318" y="423"/>
                    </a:cubicBezTo>
                    <a:cubicBezTo>
                      <a:pt x="320" y="424"/>
                      <a:pt x="321" y="424"/>
                      <a:pt x="322" y="423"/>
                    </a:cubicBezTo>
                    <a:cubicBezTo>
                      <a:pt x="323" y="423"/>
                      <a:pt x="323" y="423"/>
                      <a:pt x="324" y="422"/>
                    </a:cubicBezTo>
                    <a:cubicBezTo>
                      <a:pt x="327" y="422"/>
                      <a:pt x="329" y="422"/>
                      <a:pt x="332" y="421"/>
                    </a:cubicBezTo>
                    <a:cubicBezTo>
                      <a:pt x="333" y="423"/>
                      <a:pt x="335" y="425"/>
                      <a:pt x="338" y="423"/>
                    </a:cubicBezTo>
                    <a:cubicBezTo>
                      <a:pt x="339" y="422"/>
                      <a:pt x="341" y="421"/>
                      <a:pt x="343" y="419"/>
                    </a:cubicBezTo>
                    <a:cubicBezTo>
                      <a:pt x="348" y="418"/>
                      <a:pt x="353" y="417"/>
                      <a:pt x="357" y="416"/>
                    </a:cubicBezTo>
                    <a:cubicBezTo>
                      <a:pt x="358" y="418"/>
                      <a:pt x="360" y="420"/>
                      <a:pt x="363" y="418"/>
                    </a:cubicBezTo>
                    <a:cubicBezTo>
                      <a:pt x="373" y="413"/>
                      <a:pt x="383" y="408"/>
                      <a:pt x="392" y="402"/>
                    </a:cubicBezTo>
                    <a:cubicBezTo>
                      <a:pt x="389" y="406"/>
                      <a:pt x="386" y="409"/>
                      <a:pt x="383" y="412"/>
                    </a:cubicBezTo>
                    <a:cubicBezTo>
                      <a:pt x="380" y="416"/>
                      <a:pt x="384" y="420"/>
                      <a:pt x="388" y="418"/>
                    </a:cubicBezTo>
                    <a:cubicBezTo>
                      <a:pt x="399" y="413"/>
                      <a:pt x="410" y="406"/>
                      <a:pt x="420" y="399"/>
                    </a:cubicBezTo>
                    <a:cubicBezTo>
                      <a:pt x="416" y="404"/>
                      <a:pt x="412" y="408"/>
                      <a:pt x="408" y="412"/>
                    </a:cubicBezTo>
                    <a:close/>
                    <a:moveTo>
                      <a:pt x="401" y="402"/>
                    </a:moveTo>
                    <a:cubicBezTo>
                      <a:pt x="403" y="399"/>
                      <a:pt x="405" y="397"/>
                      <a:pt x="406" y="394"/>
                    </a:cubicBezTo>
                    <a:cubicBezTo>
                      <a:pt x="409" y="394"/>
                      <a:pt x="412" y="393"/>
                      <a:pt x="416" y="393"/>
                    </a:cubicBezTo>
                    <a:cubicBezTo>
                      <a:pt x="411" y="396"/>
                      <a:pt x="406" y="399"/>
                      <a:pt x="401" y="402"/>
                    </a:cubicBezTo>
                    <a:close/>
                    <a:moveTo>
                      <a:pt x="412" y="385"/>
                    </a:moveTo>
                    <a:cubicBezTo>
                      <a:pt x="413" y="384"/>
                      <a:pt x="413" y="383"/>
                      <a:pt x="414" y="382"/>
                    </a:cubicBezTo>
                    <a:cubicBezTo>
                      <a:pt x="416" y="378"/>
                      <a:pt x="411" y="373"/>
                      <a:pt x="408" y="377"/>
                    </a:cubicBezTo>
                    <a:cubicBezTo>
                      <a:pt x="405" y="381"/>
                      <a:pt x="402" y="384"/>
                      <a:pt x="398" y="387"/>
                    </a:cubicBezTo>
                    <a:cubicBezTo>
                      <a:pt x="395" y="388"/>
                      <a:pt x="392" y="388"/>
                      <a:pt x="389" y="388"/>
                    </a:cubicBezTo>
                    <a:cubicBezTo>
                      <a:pt x="394" y="383"/>
                      <a:pt x="398" y="377"/>
                      <a:pt x="403" y="372"/>
                    </a:cubicBezTo>
                    <a:cubicBezTo>
                      <a:pt x="404" y="372"/>
                      <a:pt x="404" y="371"/>
                      <a:pt x="404" y="370"/>
                    </a:cubicBezTo>
                    <a:cubicBezTo>
                      <a:pt x="418" y="370"/>
                      <a:pt x="431" y="371"/>
                      <a:pt x="444" y="371"/>
                    </a:cubicBezTo>
                    <a:cubicBezTo>
                      <a:pt x="440" y="375"/>
                      <a:pt x="435" y="378"/>
                      <a:pt x="430" y="382"/>
                    </a:cubicBezTo>
                    <a:cubicBezTo>
                      <a:pt x="424" y="383"/>
                      <a:pt x="418" y="384"/>
                      <a:pt x="412" y="385"/>
                    </a:cubicBezTo>
                    <a:close/>
                    <a:moveTo>
                      <a:pt x="386" y="377"/>
                    </a:moveTo>
                    <a:cubicBezTo>
                      <a:pt x="386" y="376"/>
                      <a:pt x="384" y="374"/>
                      <a:pt x="382" y="374"/>
                    </a:cubicBezTo>
                    <a:cubicBezTo>
                      <a:pt x="382" y="373"/>
                      <a:pt x="383" y="373"/>
                      <a:pt x="383" y="372"/>
                    </a:cubicBezTo>
                    <a:cubicBezTo>
                      <a:pt x="384" y="371"/>
                      <a:pt x="385" y="370"/>
                      <a:pt x="385" y="369"/>
                    </a:cubicBezTo>
                    <a:cubicBezTo>
                      <a:pt x="388" y="369"/>
                      <a:pt x="392" y="369"/>
                      <a:pt x="395" y="370"/>
                    </a:cubicBezTo>
                    <a:cubicBezTo>
                      <a:pt x="392" y="372"/>
                      <a:pt x="389" y="375"/>
                      <a:pt x="386" y="377"/>
                    </a:cubicBezTo>
                    <a:close/>
                    <a:moveTo>
                      <a:pt x="371" y="373"/>
                    </a:moveTo>
                    <a:cubicBezTo>
                      <a:pt x="369" y="373"/>
                      <a:pt x="366" y="373"/>
                      <a:pt x="363" y="373"/>
                    </a:cubicBezTo>
                    <a:cubicBezTo>
                      <a:pt x="363" y="373"/>
                      <a:pt x="363" y="372"/>
                      <a:pt x="363" y="372"/>
                    </a:cubicBezTo>
                    <a:cubicBezTo>
                      <a:pt x="365" y="371"/>
                      <a:pt x="365" y="369"/>
                      <a:pt x="364" y="368"/>
                    </a:cubicBezTo>
                    <a:cubicBezTo>
                      <a:pt x="368" y="368"/>
                      <a:pt x="372" y="369"/>
                      <a:pt x="376" y="369"/>
                    </a:cubicBezTo>
                    <a:cubicBezTo>
                      <a:pt x="374" y="370"/>
                      <a:pt x="373" y="371"/>
                      <a:pt x="371" y="373"/>
                    </a:cubicBezTo>
                    <a:close/>
                    <a:moveTo>
                      <a:pt x="210" y="33"/>
                    </a:moveTo>
                    <a:cubicBezTo>
                      <a:pt x="214" y="33"/>
                      <a:pt x="218" y="32"/>
                      <a:pt x="222" y="32"/>
                    </a:cubicBezTo>
                    <a:cubicBezTo>
                      <a:pt x="220" y="34"/>
                      <a:pt x="218" y="36"/>
                      <a:pt x="216" y="39"/>
                    </a:cubicBezTo>
                    <a:cubicBezTo>
                      <a:pt x="216" y="39"/>
                      <a:pt x="216" y="40"/>
                      <a:pt x="215" y="40"/>
                    </a:cubicBezTo>
                    <a:cubicBezTo>
                      <a:pt x="212" y="40"/>
                      <a:pt x="209" y="41"/>
                      <a:pt x="206" y="41"/>
                    </a:cubicBezTo>
                    <a:cubicBezTo>
                      <a:pt x="205" y="41"/>
                      <a:pt x="204" y="41"/>
                      <a:pt x="203" y="40"/>
                    </a:cubicBezTo>
                    <a:cubicBezTo>
                      <a:pt x="206" y="38"/>
                      <a:pt x="208" y="36"/>
                      <a:pt x="210" y="33"/>
                    </a:cubicBezTo>
                    <a:close/>
                    <a:moveTo>
                      <a:pt x="457" y="40"/>
                    </a:moveTo>
                    <a:cubicBezTo>
                      <a:pt x="458" y="40"/>
                      <a:pt x="458" y="41"/>
                      <a:pt x="459" y="41"/>
                    </a:cubicBezTo>
                    <a:cubicBezTo>
                      <a:pt x="459" y="41"/>
                      <a:pt x="460" y="42"/>
                      <a:pt x="460" y="42"/>
                    </a:cubicBezTo>
                    <a:cubicBezTo>
                      <a:pt x="459" y="42"/>
                      <a:pt x="457" y="42"/>
                      <a:pt x="455" y="42"/>
                    </a:cubicBezTo>
                    <a:cubicBezTo>
                      <a:pt x="455" y="42"/>
                      <a:pt x="455" y="41"/>
                      <a:pt x="454" y="41"/>
                    </a:cubicBezTo>
                    <a:cubicBezTo>
                      <a:pt x="455" y="40"/>
                      <a:pt x="456" y="40"/>
                      <a:pt x="456" y="39"/>
                    </a:cubicBezTo>
                    <a:cubicBezTo>
                      <a:pt x="456" y="39"/>
                      <a:pt x="457" y="39"/>
                      <a:pt x="457" y="40"/>
                    </a:cubicBezTo>
                    <a:cubicBezTo>
                      <a:pt x="457" y="40"/>
                      <a:pt x="457" y="40"/>
                      <a:pt x="457" y="40"/>
                    </a:cubicBezTo>
                    <a:close/>
                    <a:moveTo>
                      <a:pt x="304" y="315"/>
                    </a:moveTo>
                    <a:cubicBezTo>
                      <a:pt x="301" y="316"/>
                      <a:pt x="297" y="317"/>
                      <a:pt x="294" y="318"/>
                    </a:cubicBezTo>
                    <a:cubicBezTo>
                      <a:pt x="293" y="316"/>
                      <a:pt x="293" y="315"/>
                      <a:pt x="292" y="313"/>
                    </a:cubicBezTo>
                    <a:cubicBezTo>
                      <a:pt x="299" y="304"/>
                      <a:pt x="308" y="296"/>
                      <a:pt x="318" y="289"/>
                    </a:cubicBezTo>
                    <a:cubicBezTo>
                      <a:pt x="316" y="291"/>
                      <a:pt x="314" y="293"/>
                      <a:pt x="312" y="296"/>
                    </a:cubicBezTo>
                    <a:cubicBezTo>
                      <a:pt x="309" y="299"/>
                      <a:pt x="312" y="303"/>
                      <a:pt x="316" y="303"/>
                    </a:cubicBezTo>
                    <a:cubicBezTo>
                      <a:pt x="314" y="308"/>
                      <a:pt x="312" y="313"/>
                      <a:pt x="310" y="317"/>
                    </a:cubicBezTo>
                    <a:cubicBezTo>
                      <a:pt x="309" y="315"/>
                      <a:pt x="307" y="314"/>
                      <a:pt x="304" y="315"/>
                    </a:cubicBezTo>
                    <a:close/>
                    <a:moveTo>
                      <a:pt x="162" y="101"/>
                    </a:moveTo>
                    <a:cubicBezTo>
                      <a:pt x="162" y="103"/>
                      <a:pt x="162" y="105"/>
                      <a:pt x="162" y="107"/>
                    </a:cubicBezTo>
                    <a:cubicBezTo>
                      <a:pt x="161" y="107"/>
                      <a:pt x="161" y="107"/>
                      <a:pt x="160" y="107"/>
                    </a:cubicBezTo>
                    <a:cubicBezTo>
                      <a:pt x="160" y="105"/>
                      <a:pt x="159" y="104"/>
                      <a:pt x="159" y="103"/>
                    </a:cubicBezTo>
                    <a:cubicBezTo>
                      <a:pt x="160" y="102"/>
                      <a:pt x="161" y="102"/>
                      <a:pt x="162" y="101"/>
                    </a:cubicBezTo>
                    <a:close/>
                    <a:moveTo>
                      <a:pt x="248" y="229"/>
                    </a:moveTo>
                    <a:cubicBezTo>
                      <a:pt x="248" y="229"/>
                      <a:pt x="249" y="229"/>
                      <a:pt x="250" y="229"/>
                    </a:cubicBezTo>
                    <a:cubicBezTo>
                      <a:pt x="249" y="236"/>
                      <a:pt x="248" y="243"/>
                      <a:pt x="247" y="250"/>
                    </a:cubicBezTo>
                    <a:cubicBezTo>
                      <a:pt x="246" y="248"/>
                      <a:pt x="246" y="246"/>
                      <a:pt x="245" y="244"/>
                    </a:cubicBezTo>
                    <a:cubicBezTo>
                      <a:pt x="246" y="239"/>
                      <a:pt x="246" y="234"/>
                      <a:pt x="248" y="229"/>
                    </a:cubicBezTo>
                    <a:close/>
                    <a:moveTo>
                      <a:pt x="219" y="246"/>
                    </a:moveTo>
                    <a:cubicBezTo>
                      <a:pt x="218" y="247"/>
                      <a:pt x="218" y="248"/>
                      <a:pt x="217" y="249"/>
                    </a:cubicBezTo>
                    <a:cubicBezTo>
                      <a:pt x="216" y="248"/>
                      <a:pt x="216" y="247"/>
                      <a:pt x="216" y="246"/>
                    </a:cubicBezTo>
                    <a:cubicBezTo>
                      <a:pt x="217" y="246"/>
                      <a:pt x="219" y="245"/>
                      <a:pt x="220" y="245"/>
                    </a:cubicBezTo>
                    <a:cubicBezTo>
                      <a:pt x="220" y="245"/>
                      <a:pt x="220" y="245"/>
                      <a:pt x="219" y="246"/>
                    </a:cubicBezTo>
                    <a:close/>
                    <a:moveTo>
                      <a:pt x="191" y="72"/>
                    </a:moveTo>
                    <a:cubicBezTo>
                      <a:pt x="192" y="72"/>
                      <a:pt x="194" y="72"/>
                      <a:pt x="195" y="72"/>
                    </a:cubicBezTo>
                    <a:cubicBezTo>
                      <a:pt x="194" y="72"/>
                      <a:pt x="193" y="73"/>
                      <a:pt x="192" y="73"/>
                    </a:cubicBezTo>
                    <a:cubicBezTo>
                      <a:pt x="192" y="73"/>
                      <a:pt x="192" y="73"/>
                      <a:pt x="191" y="74"/>
                    </a:cubicBezTo>
                    <a:cubicBezTo>
                      <a:pt x="191" y="73"/>
                      <a:pt x="191" y="72"/>
                      <a:pt x="191" y="72"/>
                    </a:cubicBezTo>
                    <a:close/>
                    <a:moveTo>
                      <a:pt x="186" y="139"/>
                    </a:moveTo>
                    <a:cubicBezTo>
                      <a:pt x="187" y="140"/>
                      <a:pt x="188" y="142"/>
                      <a:pt x="190" y="142"/>
                    </a:cubicBezTo>
                    <a:cubicBezTo>
                      <a:pt x="191" y="142"/>
                      <a:pt x="193" y="141"/>
                      <a:pt x="194" y="141"/>
                    </a:cubicBezTo>
                    <a:cubicBezTo>
                      <a:pt x="193" y="144"/>
                      <a:pt x="193" y="147"/>
                      <a:pt x="192" y="150"/>
                    </a:cubicBezTo>
                    <a:cubicBezTo>
                      <a:pt x="191" y="150"/>
                      <a:pt x="191" y="150"/>
                      <a:pt x="190" y="150"/>
                    </a:cubicBezTo>
                    <a:cubicBezTo>
                      <a:pt x="189" y="147"/>
                      <a:pt x="187" y="143"/>
                      <a:pt x="185" y="139"/>
                    </a:cubicBezTo>
                    <a:cubicBezTo>
                      <a:pt x="185" y="139"/>
                      <a:pt x="186" y="139"/>
                      <a:pt x="186" y="139"/>
                    </a:cubicBezTo>
                    <a:close/>
                    <a:moveTo>
                      <a:pt x="227" y="70"/>
                    </a:moveTo>
                    <a:cubicBezTo>
                      <a:pt x="227" y="70"/>
                      <a:pt x="227" y="70"/>
                      <a:pt x="227" y="70"/>
                    </a:cubicBezTo>
                    <a:cubicBezTo>
                      <a:pt x="221" y="75"/>
                      <a:pt x="216" y="81"/>
                      <a:pt x="212" y="88"/>
                    </a:cubicBezTo>
                    <a:cubicBezTo>
                      <a:pt x="209" y="89"/>
                      <a:pt x="207" y="90"/>
                      <a:pt x="204" y="92"/>
                    </a:cubicBezTo>
                    <a:cubicBezTo>
                      <a:pt x="203" y="92"/>
                      <a:pt x="202" y="92"/>
                      <a:pt x="202" y="93"/>
                    </a:cubicBezTo>
                    <a:cubicBezTo>
                      <a:pt x="202" y="93"/>
                      <a:pt x="201" y="93"/>
                      <a:pt x="201" y="93"/>
                    </a:cubicBezTo>
                    <a:cubicBezTo>
                      <a:pt x="209" y="84"/>
                      <a:pt x="217" y="76"/>
                      <a:pt x="227" y="70"/>
                    </a:cubicBezTo>
                    <a:close/>
                    <a:moveTo>
                      <a:pt x="209" y="72"/>
                    </a:moveTo>
                    <a:cubicBezTo>
                      <a:pt x="209" y="72"/>
                      <a:pt x="209" y="71"/>
                      <a:pt x="209" y="70"/>
                    </a:cubicBezTo>
                    <a:cubicBezTo>
                      <a:pt x="210" y="70"/>
                      <a:pt x="211" y="70"/>
                      <a:pt x="212" y="70"/>
                    </a:cubicBezTo>
                    <a:cubicBezTo>
                      <a:pt x="211" y="71"/>
                      <a:pt x="210" y="71"/>
                      <a:pt x="209" y="72"/>
                    </a:cubicBezTo>
                    <a:close/>
                    <a:moveTo>
                      <a:pt x="391" y="112"/>
                    </a:moveTo>
                    <a:cubicBezTo>
                      <a:pt x="391" y="112"/>
                      <a:pt x="392" y="112"/>
                      <a:pt x="392" y="112"/>
                    </a:cubicBezTo>
                    <a:cubicBezTo>
                      <a:pt x="387" y="115"/>
                      <a:pt x="383" y="118"/>
                      <a:pt x="379" y="122"/>
                    </a:cubicBezTo>
                    <a:cubicBezTo>
                      <a:pt x="377" y="122"/>
                      <a:pt x="374" y="123"/>
                      <a:pt x="372" y="124"/>
                    </a:cubicBezTo>
                    <a:cubicBezTo>
                      <a:pt x="367" y="125"/>
                      <a:pt x="362" y="126"/>
                      <a:pt x="358" y="126"/>
                    </a:cubicBezTo>
                    <a:cubicBezTo>
                      <a:pt x="365" y="122"/>
                      <a:pt x="372" y="119"/>
                      <a:pt x="380" y="115"/>
                    </a:cubicBezTo>
                    <a:cubicBezTo>
                      <a:pt x="382" y="115"/>
                      <a:pt x="386" y="113"/>
                      <a:pt x="391" y="112"/>
                    </a:cubicBezTo>
                    <a:close/>
                    <a:moveTo>
                      <a:pt x="421" y="163"/>
                    </a:moveTo>
                    <a:cubicBezTo>
                      <a:pt x="416" y="164"/>
                      <a:pt x="410" y="165"/>
                      <a:pt x="404" y="166"/>
                    </a:cubicBezTo>
                    <a:cubicBezTo>
                      <a:pt x="409" y="161"/>
                      <a:pt x="415" y="156"/>
                      <a:pt x="421" y="151"/>
                    </a:cubicBezTo>
                    <a:cubicBezTo>
                      <a:pt x="421" y="155"/>
                      <a:pt x="421" y="159"/>
                      <a:pt x="421" y="163"/>
                    </a:cubicBezTo>
                    <a:close/>
                    <a:moveTo>
                      <a:pt x="288" y="130"/>
                    </a:moveTo>
                    <a:cubicBezTo>
                      <a:pt x="285" y="132"/>
                      <a:pt x="282" y="134"/>
                      <a:pt x="278" y="136"/>
                    </a:cubicBezTo>
                    <a:cubicBezTo>
                      <a:pt x="276" y="136"/>
                      <a:pt x="274" y="136"/>
                      <a:pt x="272" y="137"/>
                    </a:cubicBezTo>
                    <a:cubicBezTo>
                      <a:pt x="275" y="135"/>
                      <a:pt x="279" y="133"/>
                      <a:pt x="282" y="131"/>
                    </a:cubicBezTo>
                    <a:cubicBezTo>
                      <a:pt x="284" y="131"/>
                      <a:pt x="286" y="131"/>
                      <a:pt x="288" y="130"/>
                    </a:cubicBezTo>
                    <a:close/>
                    <a:moveTo>
                      <a:pt x="364" y="208"/>
                    </a:moveTo>
                    <a:cubicBezTo>
                      <a:pt x="364" y="206"/>
                      <a:pt x="363" y="204"/>
                      <a:pt x="362" y="202"/>
                    </a:cubicBezTo>
                    <a:cubicBezTo>
                      <a:pt x="370" y="198"/>
                      <a:pt x="378" y="192"/>
                      <a:pt x="384" y="186"/>
                    </a:cubicBezTo>
                    <a:cubicBezTo>
                      <a:pt x="385" y="186"/>
                      <a:pt x="385" y="185"/>
                      <a:pt x="386" y="185"/>
                    </a:cubicBezTo>
                    <a:cubicBezTo>
                      <a:pt x="383" y="191"/>
                      <a:pt x="381" y="197"/>
                      <a:pt x="379" y="204"/>
                    </a:cubicBezTo>
                    <a:cubicBezTo>
                      <a:pt x="374" y="205"/>
                      <a:pt x="369" y="207"/>
                      <a:pt x="364" y="208"/>
                    </a:cubicBezTo>
                    <a:close/>
                    <a:moveTo>
                      <a:pt x="267" y="101"/>
                    </a:moveTo>
                    <a:cubicBezTo>
                      <a:pt x="279" y="100"/>
                      <a:pt x="292" y="99"/>
                      <a:pt x="304" y="98"/>
                    </a:cubicBezTo>
                    <a:cubicBezTo>
                      <a:pt x="287" y="104"/>
                      <a:pt x="270" y="109"/>
                      <a:pt x="252" y="111"/>
                    </a:cubicBezTo>
                    <a:cubicBezTo>
                      <a:pt x="257" y="107"/>
                      <a:pt x="262" y="104"/>
                      <a:pt x="267" y="101"/>
                    </a:cubicBezTo>
                    <a:close/>
                    <a:moveTo>
                      <a:pt x="251" y="148"/>
                    </a:moveTo>
                    <a:cubicBezTo>
                      <a:pt x="253" y="148"/>
                      <a:pt x="256" y="148"/>
                      <a:pt x="259" y="148"/>
                    </a:cubicBezTo>
                    <a:cubicBezTo>
                      <a:pt x="258" y="148"/>
                      <a:pt x="258" y="148"/>
                      <a:pt x="258" y="148"/>
                    </a:cubicBezTo>
                    <a:cubicBezTo>
                      <a:pt x="256" y="149"/>
                      <a:pt x="256" y="151"/>
                      <a:pt x="256" y="152"/>
                    </a:cubicBezTo>
                    <a:cubicBezTo>
                      <a:pt x="254" y="153"/>
                      <a:pt x="252" y="154"/>
                      <a:pt x="251" y="155"/>
                    </a:cubicBezTo>
                    <a:cubicBezTo>
                      <a:pt x="251" y="152"/>
                      <a:pt x="251" y="150"/>
                      <a:pt x="251" y="148"/>
                    </a:cubicBezTo>
                    <a:close/>
                    <a:moveTo>
                      <a:pt x="291" y="239"/>
                    </a:moveTo>
                    <a:cubicBezTo>
                      <a:pt x="290" y="237"/>
                      <a:pt x="290" y="235"/>
                      <a:pt x="289" y="233"/>
                    </a:cubicBezTo>
                    <a:cubicBezTo>
                      <a:pt x="289" y="233"/>
                      <a:pt x="290" y="232"/>
                      <a:pt x="290" y="232"/>
                    </a:cubicBezTo>
                    <a:cubicBezTo>
                      <a:pt x="290" y="233"/>
                      <a:pt x="291" y="234"/>
                      <a:pt x="291" y="236"/>
                    </a:cubicBezTo>
                    <a:cubicBezTo>
                      <a:pt x="291" y="236"/>
                      <a:pt x="291" y="236"/>
                      <a:pt x="291" y="237"/>
                    </a:cubicBezTo>
                    <a:cubicBezTo>
                      <a:pt x="291" y="238"/>
                      <a:pt x="291" y="238"/>
                      <a:pt x="291" y="239"/>
                    </a:cubicBezTo>
                    <a:close/>
                    <a:moveTo>
                      <a:pt x="292" y="212"/>
                    </a:moveTo>
                    <a:cubicBezTo>
                      <a:pt x="291" y="207"/>
                      <a:pt x="290" y="202"/>
                      <a:pt x="289" y="198"/>
                    </a:cubicBezTo>
                    <a:cubicBezTo>
                      <a:pt x="293" y="196"/>
                      <a:pt x="297" y="194"/>
                      <a:pt x="300" y="192"/>
                    </a:cubicBezTo>
                    <a:cubicBezTo>
                      <a:pt x="300" y="197"/>
                      <a:pt x="300" y="202"/>
                      <a:pt x="300" y="206"/>
                    </a:cubicBezTo>
                    <a:cubicBezTo>
                      <a:pt x="300" y="207"/>
                      <a:pt x="299" y="208"/>
                      <a:pt x="299" y="209"/>
                    </a:cubicBezTo>
                    <a:cubicBezTo>
                      <a:pt x="297" y="210"/>
                      <a:pt x="294" y="211"/>
                      <a:pt x="292" y="212"/>
                    </a:cubicBezTo>
                    <a:close/>
                    <a:moveTo>
                      <a:pt x="344" y="190"/>
                    </a:moveTo>
                    <a:cubicBezTo>
                      <a:pt x="344" y="190"/>
                      <a:pt x="345" y="190"/>
                      <a:pt x="345" y="190"/>
                    </a:cubicBezTo>
                    <a:cubicBezTo>
                      <a:pt x="346" y="192"/>
                      <a:pt x="347" y="195"/>
                      <a:pt x="348" y="197"/>
                    </a:cubicBezTo>
                    <a:cubicBezTo>
                      <a:pt x="347" y="198"/>
                      <a:pt x="346" y="198"/>
                      <a:pt x="345" y="198"/>
                    </a:cubicBezTo>
                    <a:cubicBezTo>
                      <a:pt x="345" y="195"/>
                      <a:pt x="345" y="193"/>
                      <a:pt x="344" y="190"/>
                    </a:cubicBezTo>
                    <a:close/>
                    <a:moveTo>
                      <a:pt x="357" y="188"/>
                    </a:moveTo>
                    <a:cubicBezTo>
                      <a:pt x="359" y="188"/>
                      <a:pt x="361" y="188"/>
                      <a:pt x="363" y="187"/>
                    </a:cubicBezTo>
                    <a:cubicBezTo>
                      <a:pt x="361" y="188"/>
                      <a:pt x="359" y="189"/>
                      <a:pt x="358" y="191"/>
                    </a:cubicBezTo>
                    <a:cubicBezTo>
                      <a:pt x="358" y="190"/>
                      <a:pt x="357" y="189"/>
                      <a:pt x="357" y="188"/>
                    </a:cubicBezTo>
                    <a:close/>
                    <a:moveTo>
                      <a:pt x="394" y="160"/>
                    </a:moveTo>
                    <a:cubicBezTo>
                      <a:pt x="390" y="165"/>
                      <a:pt x="386" y="169"/>
                      <a:pt x="382" y="174"/>
                    </a:cubicBezTo>
                    <a:cubicBezTo>
                      <a:pt x="382" y="174"/>
                      <a:pt x="382" y="174"/>
                      <a:pt x="382" y="174"/>
                    </a:cubicBezTo>
                    <a:cubicBezTo>
                      <a:pt x="372" y="176"/>
                      <a:pt x="361" y="178"/>
                      <a:pt x="351" y="179"/>
                    </a:cubicBezTo>
                    <a:cubicBezTo>
                      <a:pt x="350" y="178"/>
                      <a:pt x="349" y="176"/>
                      <a:pt x="348" y="175"/>
                    </a:cubicBezTo>
                    <a:cubicBezTo>
                      <a:pt x="349" y="175"/>
                      <a:pt x="349" y="175"/>
                      <a:pt x="349" y="174"/>
                    </a:cubicBezTo>
                    <a:cubicBezTo>
                      <a:pt x="351" y="175"/>
                      <a:pt x="352" y="175"/>
                      <a:pt x="354" y="174"/>
                    </a:cubicBezTo>
                    <a:cubicBezTo>
                      <a:pt x="355" y="173"/>
                      <a:pt x="356" y="172"/>
                      <a:pt x="358" y="171"/>
                    </a:cubicBezTo>
                    <a:cubicBezTo>
                      <a:pt x="358" y="171"/>
                      <a:pt x="358" y="171"/>
                      <a:pt x="358" y="170"/>
                    </a:cubicBezTo>
                    <a:cubicBezTo>
                      <a:pt x="363" y="168"/>
                      <a:pt x="371" y="163"/>
                      <a:pt x="373" y="161"/>
                    </a:cubicBezTo>
                    <a:cubicBezTo>
                      <a:pt x="377" y="159"/>
                      <a:pt x="380" y="157"/>
                      <a:pt x="384" y="155"/>
                    </a:cubicBezTo>
                    <a:cubicBezTo>
                      <a:pt x="387" y="156"/>
                      <a:pt x="391" y="158"/>
                      <a:pt x="395" y="159"/>
                    </a:cubicBezTo>
                    <a:cubicBezTo>
                      <a:pt x="394" y="160"/>
                      <a:pt x="394" y="160"/>
                      <a:pt x="394" y="160"/>
                    </a:cubicBezTo>
                    <a:close/>
                    <a:moveTo>
                      <a:pt x="300" y="238"/>
                    </a:moveTo>
                    <a:cubicBezTo>
                      <a:pt x="301" y="236"/>
                      <a:pt x="302" y="233"/>
                      <a:pt x="303" y="231"/>
                    </a:cubicBezTo>
                    <a:cubicBezTo>
                      <a:pt x="303" y="234"/>
                      <a:pt x="304" y="237"/>
                      <a:pt x="305" y="240"/>
                    </a:cubicBezTo>
                    <a:cubicBezTo>
                      <a:pt x="305" y="241"/>
                      <a:pt x="306" y="242"/>
                      <a:pt x="308" y="243"/>
                    </a:cubicBezTo>
                    <a:cubicBezTo>
                      <a:pt x="306" y="244"/>
                      <a:pt x="305" y="244"/>
                      <a:pt x="303" y="245"/>
                    </a:cubicBezTo>
                    <a:cubicBezTo>
                      <a:pt x="302" y="243"/>
                      <a:pt x="301" y="241"/>
                      <a:pt x="300" y="238"/>
                    </a:cubicBezTo>
                    <a:close/>
                    <a:moveTo>
                      <a:pt x="397" y="156"/>
                    </a:moveTo>
                    <a:cubicBezTo>
                      <a:pt x="397" y="156"/>
                      <a:pt x="397" y="156"/>
                      <a:pt x="397" y="156"/>
                    </a:cubicBezTo>
                    <a:cubicBezTo>
                      <a:pt x="395" y="155"/>
                      <a:pt x="392" y="153"/>
                      <a:pt x="389" y="152"/>
                    </a:cubicBezTo>
                    <a:cubicBezTo>
                      <a:pt x="394" y="149"/>
                      <a:pt x="399" y="147"/>
                      <a:pt x="404" y="144"/>
                    </a:cubicBezTo>
                    <a:cubicBezTo>
                      <a:pt x="402" y="148"/>
                      <a:pt x="399" y="152"/>
                      <a:pt x="397" y="156"/>
                    </a:cubicBezTo>
                    <a:close/>
                    <a:moveTo>
                      <a:pt x="339" y="138"/>
                    </a:moveTo>
                    <a:cubicBezTo>
                      <a:pt x="339" y="138"/>
                      <a:pt x="339" y="137"/>
                      <a:pt x="338" y="137"/>
                    </a:cubicBezTo>
                    <a:cubicBezTo>
                      <a:pt x="339" y="137"/>
                      <a:pt x="339" y="137"/>
                      <a:pt x="340" y="137"/>
                    </a:cubicBezTo>
                    <a:cubicBezTo>
                      <a:pt x="340" y="137"/>
                      <a:pt x="339" y="138"/>
                      <a:pt x="339" y="138"/>
                    </a:cubicBezTo>
                    <a:close/>
                    <a:moveTo>
                      <a:pt x="286" y="162"/>
                    </a:moveTo>
                    <a:cubicBezTo>
                      <a:pt x="284" y="165"/>
                      <a:pt x="282" y="167"/>
                      <a:pt x="279" y="169"/>
                    </a:cubicBezTo>
                    <a:cubicBezTo>
                      <a:pt x="279" y="166"/>
                      <a:pt x="279" y="162"/>
                      <a:pt x="279" y="159"/>
                    </a:cubicBezTo>
                    <a:cubicBezTo>
                      <a:pt x="282" y="159"/>
                      <a:pt x="285" y="159"/>
                      <a:pt x="288" y="159"/>
                    </a:cubicBezTo>
                    <a:cubicBezTo>
                      <a:pt x="287" y="160"/>
                      <a:pt x="287" y="161"/>
                      <a:pt x="286" y="162"/>
                    </a:cubicBezTo>
                    <a:close/>
                    <a:moveTo>
                      <a:pt x="292" y="241"/>
                    </a:moveTo>
                    <a:cubicBezTo>
                      <a:pt x="292" y="242"/>
                      <a:pt x="293" y="242"/>
                      <a:pt x="294" y="242"/>
                    </a:cubicBezTo>
                    <a:cubicBezTo>
                      <a:pt x="295" y="244"/>
                      <a:pt x="295" y="245"/>
                      <a:pt x="296" y="247"/>
                    </a:cubicBezTo>
                    <a:cubicBezTo>
                      <a:pt x="295" y="247"/>
                      <a:pt x="295" y="247"/>
                      <a:pt x="294" y="247"/>
                    </a:cubicBezTo>
                    <a:cubicBezTo>
                      <a:pt x="294" y="245"/>
                      <a:pt x="293" y="243"/>
                      <a:pt x="292" y="241"/>
                    </a:cubicBezTo>
                    <a:close/>
                    <a:moveTo>
                      <a:pt x="347" y="211"/>
                    </a:moveTo>
                    <a:cubicBezTo>
                      <a:pt x="348" y="210"/>
                      <a:pt x="350" y="209"/>
                      <a:pt x="351" y="207"/>
                    </a:cubicBezTo>
                    <a:cubicBezTo>
                      <a:pt x="352" y="209"/>
                      <a:pt x="352" y="210"/>
                      <a:pt x="353" y="212"/>
                    </a:cubicBezTo>
                    <a:cubicBezTo>
                      <a:pt x="351" y="212"/>
                      <a:pt x="349" y="213"/>
                      <a:pt x="347" y="213"/>
                    </a:cubicBezTo>
                    <a:cubicBezTo>
                      <a:pt x="347" y="212"/>
                      <a:pt x="347" y="212"/>
                      <a:pt x="347" y="211"/>
                    </a:cubicBezTo>
                    <a:close/>
                    <a:moveTo>
                      <a:pt x="418" y="140"/>
                    </a:moveTo>
                    <a:cubicBezTo>
                      <a:pt x="417" y="140"/>
                      <a:pt x="417" y="140"/>
                      <a:pt x="417" y="140"/>
                    </a:cubicBezTo>
                    <a:cubicBezTo>
                      <a:pt x="417" y="140"/>
                      <a:pt x="417" y="139"/>
                      <a:pt x="417" y="139"/>
                    </a:cubicBezTo>
                    <a:cubicBezTo>
                      <a:pt x="417" y="139"/>
                      <a:pt x="418" y="139"/>
                      <a:pt x="418" y="140"/>
                    </a:cubicBezTo>
                    <a:close/>
                    <a:moveTo>
                      <a:pt x="405" y="133"/>
                    </a:moveTo>
                    <a:cubicBezTo>
                      <a:pt x="405" y="133"/>
                      <a:pt x="406" y="133"/>
                      <a:pt x="406" y="133"/>
                    </a:cubicBezTo>
                    <a:cubicBezTo>
                      <a:pt x="402" y="135"/>
                      <a:pt x="399" y="137"/>
                      <a:pt x="395" y="139"/>
                    </a:cubicBezTo>
                    <a:cubicBezTo>
                      <a:pt x="395" y="138"/>
                      <a:pt x="394" y="137"/>
                      <a:pt x="393" y="137"/>
                    </a:cubicBezTo>
                    <a:cubicBezTo>
                      <a:pt x="397" y="136"/>
                      <a:pt x="401" y="134"/>
                      <a:pt x="405" y="133"/>
                    </a:cubicBezTo>
                    <a:close/>
                    <a:moveTo>
                      <a:pt x="294" y="149"/>
                    </a:moveTo>
                    <a:cubicBezTo>
                      <a:pt x="291" y="149"/>
                      <a:pt x="288" y="149"/>
                      <a:pt x="284" y="149"/>
                    </a:cubicBezTo>
                    <a:cubicBezTo>
                      <a:pt x="285" y="148"/>
                      <a:pt x="285" y="148"/>
                      <a:pt x="285" y="147"/>
                    </a:cubicBezTo>
                    <a:cubicBezTo>
                      <a:pt x="288" y="147"/>
                      <a:pt x="292" y="147"/>
                      <a:pt x="295" y="146"/>
                    </a:cubicBezTo>
                    <a:cubicBezTo>
                      <a:pt x="295" y="147"/>
                      <a:pt x="294" y="148"/>
                      <a:pt x="294" y="149"/>
                    </a:cubicBezTo>
                    <a:close/>
                    <a:moveTo>
                      <a:pt x="270" y="123"/>
                    </a:moveTo>
                    <a:cubicBezTo>
                      <a:pt x="270" y="123"/>
                      <a:pt x="270" y="123"/>
                      <a:pt x="270" y="123"/>
                    </a:cubicBezTo>
                    <a:cubicBezTo>
                      <a:pt x="278" y="119"/>
                      <a:pt x="286" y="116"/>
                      <a:pt x="295" y="112"/>
                    </a:cubicBezTo>
                    <a:cubicBezTo>
                      <a:pt x="288" y="116"/>
                      <a:pt x="281" y="119"/>
                      <a:pt x="275" y="123"/>
                    </a:cubicBezTo>
                    <a:cubicBezTo>
                      <a:pt x="273" y="123"/>
                      <a:pt x="271" y="123"/>
                      <a:pt x="270" y="123"/>
                    </a:cubicBezTo>
                    <a:close/>
                    <a:moveTo>
                      <a:pt x="241" y="102"/>
                    </a:moveTo>
                    <a:cubicBezTo>
                      <a:pt x="243" y="102"/>
                      <a:pt x="246" y="102"/>
                      <a:pt x="249" y="102"/>
                    </a:cubicBezTo>
                    <a:cubicBezTo>
                      <a:pt x="244" y="105"/>
                      <a:pt x="238" y="109"/>
                      <a:pt x="233" y="113"/>
                    </a:cubicBezTo>
                    <a:cubicBezTo>
                      <a:pt x="229" y="115"/>
                      <a:pt x="230" y="122"/>
                      <a:pt x="235" y="122"/>
                    </a:cubicBezTo>
                    <a:cubicBezTo>
                      <a:pt x="242" y="121"/>
                      <a:pt x="249" y="121"/>
                      <a:pt x="255" y="120"/>
                    </a:cubicBezTo>
                    <a:cubicBezTo>
                      <a:pt x="254" y="121"/>
                      <a:pt x="253" y="121"/>
                      <a:pt x="252" y="122"/>
                    </a:cubicBezTo>
                    <a:cubicBezTo>
                      <a:pt x="242" y="125"/>
                      <a:pt x="232" y="128"/>
                      <a:pt x="222" y="129"/>
                    </a:cubicBezTo>
                    <a:cubicBezTo>
                      <a:pt x="222" y="125"/>
                      <a:pt x="222" y="120"/>
                      <a:pt x="222" y="115"/>
                    </a:cubicBezTo>
                    <a:cubicBezTo>
                      <a:pt x="228" y="110"/>
                      <a:pt x="234" y="106"/>
                      <a:pt x="241" y="102"/>
                    </a:cubicBezTo>
                    <a:close/>
                    <a:moveTo>
                      <a:pt x="227" y="138"/>
                    </a:moveTo>
                    <a:cubicBezTo>
                      <a:pt x="226" y="138"/>
                      <a:pt x="225" y="139"/>
                      <a:pt x="223" y="140"/>
                    </a:cubicBezTo>
                    <a:cubicBezTo>
                      <a:pt x="223" y="139"/>
                      <a:pt x="223" y="139"/>
                      <a:pt x="223" y="138"/>
                    </a:cubicBezTo>
                    <a:cubicBezTo>
                      <a:pt x="225" y="138"/>
                      <a:pt x="226" y="138"/>
                      <a:pt x="227" y="138"/>
                    </a:cubicBezTo>
                    <a:close/>
                    <a:moveTo>
                      <a:pt x="216" y="130"/>
                    </a:moveTo>
                    <a:cubicBezTo>
                      <a:pt x="213" y="131"/>
                      <a:pt x="209" y="131"/>
                      <a:pt x="206" y="132"/>
                    </a:cubicBezTo>
                    <a:cubicBezTo>
                      <a:pt x="206" y="131"/>
                      <a:pt x="206" y="131"/>
                      <a:pt x="205" y="130"/>
                    </a:cubicBezTo>
                    <a:cubicBezTo>
                      <a:pt x="209" y="127"/>
                      <a:pt x="212" y="124"/>
                      <a:pt x="216" y="121"/>
                    </a:cubicBezTo>
                    <a:cubicBezTo>
                      <a:pt x="216" y="124"/>
                      <a:pt x="216" y="127"/>
                      <a:pt x="216" y="130"/>
                    </a:cubicBezTo>
                    <a:close/>
                    <a:moveTo>
                      <a:pt x="217" y="139"/>
                    </a:moveTo>
                    <a:cubicBezTo>
                      <a:pt x="217" y="141"/>
                      <a:pt x="218" y="142"/>
                      <a:pt x="218" y="143"/>
                    </a:cubicBezTo>
                    <a:cubicBezTo>
                      <a:pt x="217" y="144"/>
                      <a:pt x="216" y="145"/>
                      <a:pt x="214" y="146"/>
                    </a:cubicBezTo>
                    <a:cubicBezTo>
                      <a:pt x="214" y="145"/>
                      <a:pt x="213" y="144"/>
                      <a:pt x="212" y="143"/>
                    </a:cubicBezTo>
                    <a:cubicBezTo>
                      <a:pt x="211" y="142"/>
                      <a:pt x="211" y="141"/>
                      <a:pt x="210" y="140"/>
                    </a:cubicBezTo>
                    <a:cubicBezTo>
                      <a:pt x="213" y="140"/>
                      <a:pt x="215" y="140"/>
                      <a:pt x="217" y="139"/>
                    </a:cubicBezTo>
                    <a:close/>
                    <a:moveTo>
                      <a:pt x="223" y="164"/>
                    </a:moveTo>
                    <a:cubicBezTo>
                      <a:pt x="221" y="161"/>
                      <a:pt x="219" y="158"/>
                      <a:pt x="218" y="154"/>
                    </a:cubicBezTo>
                    <a:cubicBezTo>
                      <a:pt x="218" y="154"/>
                      <a:pt x="219" y="153"/>
                      <a:pt x="220" y="153"/>
                    </a:cubicBezTo>
                    <a:cubicBezTo>
                      <a:pt x="221" y="157"/>
                      <a:pt x="222" y="160"/>
                      <a:pt x="223" y="164"/>
                    </a:cubicBezTo>
                    <a:close/>
                    <a:moveTo>
                      <a:pt x="201" y="171"/>
                    </a:moveTo>
                    <a:cubicBezTo>
                      <a:pt x="200" y="170"/>
                      <a:pt x="200" y="169"/>
                      <a:pt x="200" y="169"/>
                    </a:cubicBezTo>
                    <a:cubicBezTo>
                      <a:pt x="204" y="165"/>
                      <a:pt x="208" y="162"/>
                      <a:pt x="212" y="158"/>
                    </a:cubicBezTo>
                    <a:cubicBezTo>
                      <a:pt x="214" y="161"/>
                      <a:pt x="215" y="164"/>
                      <a:pt x="217" y="167"/>
                    </a:cubicBezTo>
                    <a:cubicBezTo>
                      <a:pt x="212" y="169"/>
                      <a:pt x="206" y="170"/>
                      <a:pt x="201" y="171"/>
                    </a:cubicBezTo>
                    <a:cubicBezTo>
                      <a:pt x="201" y="171"/>
                      <a:pt x="201" y="171"/>
                      <a:pt x="201" y="171"/>
                    </a:cubicBezTo>
                    <a:close/>
                    <a:moveTo>
                      <a:pt x="225" y="149"/>
                    </a:moveTo>
                    <a:cubicBezTo>
                      <a:pt x="229" y="147"/>
                      <a:pt x="232" y="145"/>
                      <a:pt x="236" y="143"/>
                    </a:cubicBezTo>
                    <a:cubicBezTo>
                      <a:pt x="234" y="149"/>
                      <a:pt x="232" y="156"/>
                      <a:pt x="231" y="163"/>
                    </a:cubicBezTo>
                    <a:cubicBezTo>
                      <a:pt x="230" y="163"/>
                      <a:pt x="230" y="163"/>
                      <a:pt x="229" y="163"/>
                    </a:cubicBezTo>
                    <a:cubicBezTo>
                      <a:pt x="228" y="159"/>
                      <a:pt x="226" y="154"/>
                      <a:pt x="225" y="149"/>
                    </a:cubicBezTo>
                    <a:close/>
                    <a:moveTo>
                      <a:pt x="248" y="187"/>
                    </a:moveTo>
                    <a:cubicBezTo>
                      <a:pt x="249" y="183"/>
                      <a:pt x="249" y="179"/>
                      <a:pt x="249" y="175"/>
                    </a:cubicBezTo>
                    <a:cubicBezTo>
                      <a:pt x="253" y="173"/>
                      <a:pt x="256" y="171"/>
                      <a:pt x="259" y="169"/>
                    </a:cubicBezTo>
                    <a:cubicBezTo>
                      <a:pt x="259" y="170"/>
                      <a:pt x="258" y="171"/>
                      <a:pt x="258" y="172"/>
                    </a:cubicBezTo>
                    <a:cubicBezTo>
                      <a:pt x="257" y="173"/>
                      <a:pt x="256" y="174"/>
                      <a:pt x="255" y="175"/>
                    </a:cubicBezTo>
                    <a:cubicBezTo>
                      <a:pt x="253" y="179"/>
                      <a:pt x="251" y="183"/>
                      <a:pt x="250" y="187"/>
                    </a:cubicBezTo>
                    <a:cubicBezTo>
                      <a:pt x="249" y="187"/>
                      <a:pt x="249" y="187"/>
                      <a:pt x="248" y="187"/>
                    </a:cubicBezTo>
                    <a:close/>
                    <a:moveTo>
                      <a:pt x="347" y="223"/>
                    </a:moveTo>
                    <a:cubicBezTo>
                      <a:pt x="350" y="223"/>
                      <a:pt x="352" y="222"/>
                      <a:pt x="355" y="221"/>
                    </a:cubicBezTo>
                    <a:cubicBezTo>
                      <a:pt x="355" y="223"/>
                      <a:pt x="355" y="226"/>
                      <a:pt x="356" y="228"/>
                    </a:cubicBezTo>
                    <a:cubicBezTo>
                      <a:pt x="353" y="230"/>
                      <a:pt x="350" y="233"/>
                      <a:pt x="347" y="236"/>
                    </a:cubicBezTo>
                    <a:cubicBezTo>
                      <a:pt x="347" y="232"/>
                      <a:pt x="347" y="227"/>
                      <a:pt x="347" y="223"/>
                    </a:cubicBezTo>
                    <a:close/>
                    <a:moveTo>
                      <a:pt x="367" y="218"/>
                    </a:moveTo>
                    <a:cubicBezTo>
                      <a:pt x="367" y="217"/>
                      <a:pt x="368" y="217"/>
                      <a:pt x="369" y="217"/>
                    </a:cubicBezTo>
                    <a:cubicBezTo>
                      <a:pt x="368" y="218"/>
                      <a:pt x="368" y="218"/>
                      <a:pt x="367" y="219"/>
                    </a:cubicBezTo>
                    <a:cubicBezTo>
                      <a:pt x="367" y="218"/>
                      <a:pt x="367" y="218"/>
                      <a:pt x="367" y="218"/>
                    </a:cubicBezTo>
                    <a:close/>
                    <a:moveTo>
                      <a:pt x="380" y="229"/>
                    </a:moveTo>
                    <a:cubicBezTo>
                      <a:pt x="381" y="226"/>
                      <a:pt x="381" y="222"/>
                      <a:pt x="382" y="219"/>
                    </a:cubicBezTo>
                    <a:cubicBezTo>
                      <a:pt x="387" y="216"/>
                      <a:pt x="391" y="214"/>
                      <a:pt x="395" y="211"/>
                    </a:cubicBezTo>
                    <a:cubicBezTo>
                      <a:pt x="391" y="217"/>
                      <a:pt x="386" y="223"/>
                      <a:pt x="382" y="229"/>
                    </a:cubicBezTo>
                    <a:cubicBezTo>
                      <a:pt x="381" y="229"/>
                      <a:pt x="380" y="229"/>
                      <a:pt x="380" y="229"/>
                    </a:cubicBezTo>
                    <a:close/>
                    <a:moveTo>
                      <a:pt x="404" y="195"/>
                    </a:moveTo>
                    <a:cubicBezTo>
                      <a:pt x="399" y="197"/>
                      <a:pt x="394" y="198"/>
                      <a:pt x="389" y="200"/>
                    </a:cubicBezTo>
                    <a:cubicBezTo>
                      <a:pt x="392" y="193"/>
                      <a:pt x="394" y="186"/>
                      <a:pt x="397" y="180"/>
                    </a:cubicBezTo>
                    <a:cubicBezTo>
                      <a:pt x="401" y="179"/>
                      <a:pt x="406" y="178"/>
                      <a:pt x="410" y="177"/>
                    </a:cubicBezTo>
                    <a:cubicBezTo>
                      <a:pt x="408" y="183"/>
                      <a:pt x="406" y="189"/>
                      <a:pt x="404" y="195"/>
                    </a:cubicBezTo>
                    <a:close/>
                    <a:moveTo>
                      <a:pt x="412" y="122"/>
                    </a:moveTo>
                    <a:cubicBezTo>
                      <a:pt x="409" y="123"/>
                      <a:pt x="406" y="124"/>
                      <a:pt x="403" y="125"/>
                    </a:cubicBezTo>
                    <a:cubicBezTo>
                      <a:pt x="407" y="122"/>
                      <a:pt x="411" y="120"/>
                      <a:pt x="416" y="117"/>
                    </a:cubicBezTo>
                    <a:cubicBezTo>
                      <a:pt x="414" y="119"/>
                      <a:pt x="413" y="120"/>
                      <a:pt x="412" y="122"/>
                    </a:cubicBezTo>
                    <a:close/>
                    <a:moveTo>
                      <a:pt x="333" y="128"/>
                    </a:moveTo>
                    <a:cubicBezTo>
                      <a:pt x="331" y="129"/>
                      <a:pt x="330" y="131"/>
                      <a:pt x="331" y="133"/>
                    </a:cubicBezTo>
                    <a:cubicBezTo>
                      <a:pt x="329" y="134"/>
                      <a:pt x="328" y="135"/>
                      <a:pt x="326" y="136"/>
                    </a:cubicBezTo>
                    <a:cubicBezTo>
                      <a:pt x="326" y="135"/>
                      <a:pt x="326" y="135"/>
                      <a:pt x="325" y="134"/>
                    </a:cubicBezTo>
                    <a:cubicBezTo>
                      <a:pt x="325" y="134"/>
                      <a:pt x="325" y="134"/>
                      <a:pt x="325" y="133"/>
                    </a:cubicBezTo>
                    <a:cubicBezTo>
                      <a:pt x="324" y="133"/>
                      <a:pt x="324" y="132"/>
                      <a:pt x="324" y="131"/>
                    </a:cubicBezTo>
                    <a:cubicBezTo>
                      <a:pt x="324" y="129"/>
                      <a:pt x="321" y="128"/>
                      <a:pt x="320" y="129"/>
                    </a:cubicBezTo>
                    <a:cubicBezTo>
                      <a:pt x="316" y="130"/>
                      <a:pt x="313" y="132"/>
                      <a:pt x="310" y="133"/>
                    </a:cubicBezTo>
                    <a:cubicBezTo>
                      <a:pt x="306" y="134"/>
                      <a:pt x="303" y="135"/>
                      <a:pt x="299" y="135"/>
                    </a:cubicBezTo>
                    <a:cubicBezTo>
                      <a:pt x="307" y="130"/>
                      <a:pt x="315" y="125"/>
                      <a:pt x="323" y="121"/>
                    </a:cubicBezTo>
                    <a:cubicBezTo>
                      <a:pt x="329" y="118"/>
                      <a:pt x="324" y="110"/>
                      <a:pt x="318" y="113"/>
                    </a:cubicBezTo>
                    <a:cubicBezTo>
                      <a:pt x="316" y="114"/>
                      <a:pt x="313" y="115"/>
                      <a:pt x="310" y="116"/>
                    </a:cubicBezTo>
                    <a:cubicBezTo>
                      <a:pt x="312" y="115"/>
                      <a:pt x="314" y="113"/>
                      <a:pt x="316" y="112"/>
                    </a:cubicBezTo>
                    <a:cubicBezTo>
                      <a:pt x="317" y="112"/>
                      <a:pt x="318" y="112"/>
                      <a:pt x="318" y="111"/>
                    </a:cubicBezTo>
                    <a:cubicBezTo>
                      <a:pt x="327" y="108"/>
                      <a:pt x="336" y="105"/>
                      <a:pt x="345" y="103"/>
                    </a:cubicBezTo>
                    <a:cubicBezTo>
                      <a:pt x="345" y="106"/>
                      <a:pt x="347" y="108"/>
                      <a:pt x="351" y="108"/>
                    </a:cubicBezTo>
                    <a:cubicBezTo>
                      <a:pt x="353" y="108"/>
                      <a:pt x="354" y="108"/>
                      <a:pt x="356" y="108"/>
                    </a:cubicBezTo>
                    <a:cubicBezTo>
                      <a:pt x="349" y="116"/>
                      <a:pt x="342" y="122"/>
                      <a:pt x="333" y="128"/>
                    </a:cubicBezTo>
                    <a:close/>
                    <a:moveTo>
                      <a:pt x="226" y="84"/>
                    </a:moveTo>
                    <a:cubicBezTo>
                      <a:pt x="226" y="84"/>
                      <a:pt x="226" y="84"/>
                      <a:pt x="226" y="84"/>
                    </a:cubicBezTo>
                    <a:cubicBezTo>
                      <a:pt x="226" y="84"/>
                      <a:pt x="226" y="84"/>
                      <a:pt x="226" y="84"/>
                    </a:cubicBezTo>
                    <a:cubicBezTo>
                      <a:pt x="226" y="84"/>
                      <a:pt x="226" y="84"/>
                      <a:pt x="226" y="84"/>
                    </a:cubicBezTo>
                    <a:close/>
                    <a:moveTo>
                      <a:pt x="218" y="106"/>
                    </a:moveTo>
                    <a:cubicBezTo>
                      <a:pt x="217" y="107"/>
                      <a:pt x="217" y="107"/>
                      <a:pt x="217" y="108"/>
                    </a:cubicBezTo>
                    <a:cubicBezTo>
                      <a:pt x="212" y="112"/>
                      <a:pt x="208" y="117"/>
                      <a:pt x="203" y="121"/>
                    </a:cubicBezTo>
                    <a:cubicBezTo>
                      <a:pt x="203" y="116"/>
                      <a:pt x="202" y="112"/>
                      <a:pt x="202" y="108"/>
                    </a:cubicBezTo>
                    <a:cubicBezTo>
                      <a:pt x="207" y="107"/>
                      <a:pt x="212" y="106"/>
                      <a:pt x="218" y="106"/>
                    </a:cubicBezTo>
                    <a:close/>
                    <a:moveTo>
                      <a:pt x="203" y="141"/>
                    </a:moveTo>
                    <a:cubicBezTo>
                      <a:pt x="204" y="142"/>
                      <a:pt x="204" y="143"/>
                      <a:pt x="205" y="145"/>
                    </a:cubicBezTo>
                    <a:cubicBezTo>
                      <a:pt x="204" y="145"/>
                      <a:pt x="202" y="146"/>
                      <a:pt x="201" y="147"/>
                    </a:cubicBezTo>
                    <a:cubicBezTo>
                      <a:pt x="201" y="145"/>
                      <a:pt x="201" y="143"/>
                      <a:pt x="202" y="141"/>
                    </a:cubicBezTo>
                    <a:cubicBezTo>
                      <a:pt x="202" y="141"/>
                      <a:pt x="203" y="141"/>
                      <a:pt x="203" y="141"/>
                    </a:cubicBezTo>
                    <a:close/>
                    <a:moveTo>
                      <a:pt x="221" y="175"/>
                    </a:moveTo>
                    <a:cubicBezTo>
                      <a:pt x="221" y="175"/>
                      <a:pt x="222" y="176"/>
                      <a:pt x="222" y="176"/>
                    </a:cubicBezTo>
                    <a:cubicBezTo>
                      <a:pt x="216" y="179"/>
                      <a:pt x="209" y="181"/>
                      <a:pt x="203" y="184"/>
                    </a:cubicBezTo>
                    <a:cubicBezTo>
                      <a:pt x="203" y="182"/>
                      <a:pt x="203" y="181"/>
                      <a:pt x="203" y="180"/>
                    </a:cubicBezTo>
                    <a:cubicBezTo>
                      <a:pt x="209" y="179"/>
                      <a:pt x="215" y="177"/>
                      <a:pt x="221" y="175"/>
                    </a:cubicBezTo>
                    <a:close/>
                    <a:moveTo>
                      <a:pt x="227" y="189"/>
                    </a:moveTo>
                    <a:cubicBezTo>
                      <a:pt x="227" y="190"/>
                      <a:pt x="227" y="191"/>
                      <a:pt x="227" y="191"/>
                    </a:cubicBezTo>
                    <a:cubicBezTo>
                      <a:pt x="226" y="191"/>
                      <a:pt x="224" y="192"/>
                      <a:pt x="223" y="192"/>
                    </a:cubicBezTo>
                    <a:cubicBezTo>
                      <a:pt x="224" y="191"/>
                      <a:pt x="226" y="190"/>
                      <a:pt x="227" y="189"/>
                    </a:cubicBezTo>
                    <a:close/>
                    <a:moveTo>
                      <a:pt x="262" y="228"/>
                    </a:moveTo>
                    <a:cubicBezTo>
                      <a:pt x="262" y="228"/>
                      <a:pt x="263" y="228"/>
                      <a:pt x="264" y="228"/>
                    </a:cubicBezTo>
                    <a:cubicBezTo>
                      <a:pt x="264" y="231"/>
                      <a:pt x="265" y="235"/>
                      <a:pt x="265" y="239"/>
                    </a:cubicBezTo>
                    <a:cubicBezTo>
                      <a:pt x="263" y="241"/>
                      <a:pt x="261" y="242"/>
                      <a:pt x="260" y="244"/>
                    </a:cubicBezTo>
                    <a:cubicBezTo>
                      <a:pt x="260" y="238"/>
                      <a:pt x="261" y="233"/>
                      <a:pt x="262" y="228"/>
                    </a:cubicBezTo>
                    <a:close/>
                    <a:moveTo>
                      <a:pt x="265" y="252"/>
                    </a:moveTo>
                    <a:cubicBezTo>
                      <a:pt x="265" y="252"/>
                      <a:pt x="265" y="252"/>
                      <a:pt x="265" y="253"/>
                    </a:cubicBezTo>
                    <a:cubicBezTo>
                      <a:pt x="265" y="253"/>
                      <a:pt x="264" y="253"/>
                      <a:pt x="264" y="253"/>
                    </a:cubicBezTo>
                    <a:cubicBezTo>
                      <a:pt x="264" y="253"/>
                      <a:pt x="265" y="252"/>
                      <a:pt x="265" y="252"/>
                    </a:cubicBezTo>
                    <a:close/>
                    <a:moveTo>
                      <a:pt x="284" y="269"/>
                    </a:moveTo>
                    <a:cubicBezTo>
                      <a:pt x="285" y="269"/>
                      <a:pt x="285" y="269"/>
                      <a:pt x="285" y="269"/>
                    </a:cubicBezTo>
                    <a:cubicBezTo>
                      <a:pt x="285" y="269"/>
                      <a:pt x="285" y="269"/>
                      <a:pt x="284" y="269"/>
                    </a:cubicBezTo>
                    <a:cubicBezTo>
                      <a:pt x="284" y="269"/>
                      <a:pt x="284" y="269"/>
                      <a:pt x="284" y="269"/>
                    </a:cubicBezTo>
                    <a:close/>
                    <a:moveTo>
                      <a:pt x="303" y="265"/>
                    </a:moveTo>
                    <a:cubicBezTo>
                      <a:pt x="303" y="265"/>
                      <a:pt x="304" y="264"/>
                      <a:pt x="305" y="264"/>
                    </a:cubicBezTo>
                    <a:cubicBezTo>
                      <a:pt x="305" y="264"/>
                      <a:pt x="306" y="265"/>
                      <a:pt x="306" y="266"/>
                    </a:cubicBezTo>
                    <a:cubicBezTo>
                      <a:pt x="305" y="266"/>
                      <a:pt x="304" y="267"/>
                      <a:pt x="303" y="267"/>
                    </a:cubicBezTo>
                    <a:cubicBezTo>
                      <a:pt x="303" y="266"/>
                      <a:pt x="303" y="266"/>
                      <a:pt x="303" y="265"/>
                    </a:cubicBezTo>
                    <a:close/>
                    <a:moveTo>
                      <a:pt x="346" y="248"/>
                    </a:moveTo>
                    <a:cubicBezTo>
                      <a:pt x="346" y="248"/>
                      <a:pt x="347" y="248"/>
                      <a:pt x="347" y="248"/>
                    </a:cubicBezTo>
                    <a:cubicBezTo>
                      <a:pt x="350" y="247"/>
                      <a:pt x="354" y="246"/>
                      <a:pt x="357" y="245"/>
                    </a:cubicBezTo>
                    <a:cubicBezTo>
                      <a:pt x="357" y="245"/>
                      <a:pt x="357" y="245"/>
                      <a:pt x="357" y="245"/>
                    </a:cubicBezTo>
                    <a:cubicBezTo>
                      <a:pt x="353" y="247"/>
                      <a:pt x="349" y="249"/>
                      <a:pt x="346" y="251"/>
                    </a:cubicBezTo>
                    <a:cubicBezTo>
                      <a:pt x="346" y="250"/>
                      <a:pt x="346" y="249"/>
                      <a:pt x="346" y="248"/>
                    </a:cubicBezTo>
                    <a:close/>
                    <a:moveTo>
                      <a:pt x="420" y="175"/>
                    </a:moveTo>
                    <a:cubicBezTo>
                      <a:pt x="420" y="175"/>
                      <a:pt x="420" y="175"/>
                      <a:pt x="421" y="175"/>
                    </a:cubicBezTo>
                    <a:cubicBezTo>
                      <a:pt x="421" y="178"/>
                      <a:pt x="420" y="180"/>
                      <a:pt x="420" y="183"/>
                    </a:cubicBezTo>
                    <a:cubicBezTo>
                      <a:pt x="419" y="184"/>
                      <a:pt x="418" y="185"/>
                      <a:pt x="417" y="186"/>
                    </a:cubicBezTo>
                    <a:cubicBezTo>
                      <a:pt x="418" y="182"/>
                      <a:pt x="419" y="179"/>
                      <a:pt x="420" y="175"/>
                    </a:cubicBezTo>
                    <a:close/>
                    <a:moveTo>
                      <a:pt x="453" y="159"/>
                    </a:moveTo>
                    <a:cubicBezTo>
                      <a:pt x="452" y="160"/>
                      <a:pt x="452" y="161"/>
                      <a:pt x="451" y="162"/>
                    </a:cubicBezTo>
                    <a:cubicBezTo>
                      <a:pt x="451" y="161"/>
                      <a:pt x="451" y="161"/>
                      <a:pt x="451" y="161"/>
                    </a:cubicBezTo>
                    <a:cubicBezTo>
                      <a:pt x="452" y="156"/>
                      <a:pt x="453" y="152"/>
                      <a:pt x="455" y="147"/>
                    </a:cubicBezTo>
                    <a:cubicBezTo>
                      <a:pt x="454" y="151"/>
                      <a:pt x="454" y="155"/>
                      <a:pt x="453" y="159"/>
                    </a:cubicBezTo>
                    <a:cubicBezTo>
                      <a:pt x="453" y="159"/>
                      <a:pt x="453" y="159"/>
                      <a:pt x="453" y="159"/>
                    </a:cubicBezTo>
                    <a:close/>
                    <a:moveTo>
                      <a:pt x="438" y="159"/>
                    </a:moveTo>
                    <a:cubicBezTo>
                      <a:pt x="436" y="160"/>
                      <a:pt x="433" y="161"/>
                      <a:pt x="431" y="161"/>
                    </a:cubicBezTo>
                    <a:cubicBezTo>
                      <a:pt x="431" y="156"/>
                      <a:pt x="431" y="150"/>
                      <a:pt x="430" y="145"/>
                    </a:cubicBezTo>
                    <a:cubicBezTo>
                      <a:pt x="431" y="144"/>
                      <a:pt x="432" y="143"/>
                      <a:pt x="433" y="142"/>
                    </a:cubicBezTo>
                    <a:cubicBezTo>
                      <a:pt x="437" y="143"/>
                      <a:pt x="441" y="143"/>
                      <a:pt x="445" y="144"/>
                    </a:cubicBezTo>
                    <a:cubicBezTo>
                      <a:pt x="443" y="149"/>
                      <a:pt x="440" y="154"/>
                      <a:pt x="438" y="159"/>
                    </a:cubicBezTo>
                    <a:close/>
                    <a:moveTo>
                      <a:pt x="434" y="98"/>
                    </a:moveTo>
                    <a:cubicBezTo>
                      <a:pt x="428" y="101"/>
                      <a:pt x="422" y="105"/>
                      <a:pt x="416" y="109"/>
                    </a:cubicBezTo>
                    <a:cubicBezTo>
                      <a:pt x="417" y="107"/>
                      <a:pt x="417" y="106"/>
                      <a:pt x="416" y="105"/>
                    </a:cubicBezTo>
                    <a:cubicBezTo>
                      <a:pt x="422" y="102"/>
                      <a:pt x="428" y="100"/>
                      <a:pt x="434" y="97"/>
                    </a:cubicBezTo>
                    <a:cubicBezTo>
                      <a:pt x="434" y="98"/>
                      <a:pt x="434" y="98"/>
                      <a:pt x="434" y="98"/>
                    </a:cubicBezTo>
                    <a:close/>
                    <a:moveTo>
                      <a:pt x="371" y="114"/>
                    </a:moveTo>
                    <a:cubicBezTo>
                      <a:pt x="367" y="116"/>
                      <a:pt x="364" y="117"/>
                      <a:pt x="360" y="119"/>
                    </a:cubicBezTo>
                    <a:cubicBezTo>
                      <a:pt x="363" y="116"/>
                      <a:pt x="366" y="112"/>
                      <a:pt x="369" y="109"/>
                    </a:cubicBezTo>
                    <a:cubicBezTo>
                      <a:pt x="373" y="110"/>
                      <a:pt x="376" y="110"/>
                      <a:pt x="380" y="110"/>
                    </a:cubicBezTo>
                    <a:cubicBezTo>
                      <a:pt x="377" y="112"/>
                      <a:pt x="374" y="113"/>
                      <a:pt x="371" y="114"/>
                    </a:cubicBezTo>
                    <a:close/>
                    <a:moveTo>
                      <a:pt x="326" y="83"/>
                    </a:moveTo>
                    <a:cubicBezTo>
                      <a:pt x="321" y="84"/>
                      <a:pt x="317" y="84"/>
                      <a:pt x="313" y="84"/>
                    </a:cubicBezTo>
                    <a:cubicBezTo>
                      <a:pt x="315" y="83"/>
                      <a:pt x="318" y="82"/>
                      <a:pt x="320" y="81"/>
                    </a:cubicBezTo>
                    <a:cubicBezTo>
                      <a:pt x="323" y="81"/>
                      <a:pt x="326" y="81"/>
                      <a:pt x="329" y="81"/>
                    </a:cubicBezTo>
                    <a:cubicBezTo>
                      <a:pt x="327" y="81"/>
                      <a:pt x="326" y="82"/>
                      <a:pt x="326" y="83"/>
                    </a:cubicBezTo>
                    <a:close/>
                    <a:moveTo>
                      <a:pt x="236" y="81"/>
                    </a:moveTo>
                    <a:cubicBezTo>
                      <a:pt x="238" y="78"/>
                      <a:pt x="240" y="75"/>
                      <a:pt x="243" y="73"/>
                    </a:cubicBezTo>
                    <a:cubicBezTo>
                      <a:pt x="252" y="73"/>
                      <a:pt x="260" y="73"/>
                      <a:pt x="269" y="73"/>
                    </a:cubicBezTo>
                    <a:cubicBezTo>
                      <a:pt x="258" y="75"/>
                      <a:pt x="247" y="78"/>
                      <a:pt x="236" y="81"/>
                    </a:cubicBezTo>
                    <a:close/>
                    <a:moveTo>
                      <a:pt x="197" y="80"/>
                    </a:moveTo>
                    <a:cubicBezTo>
                      <a:pt x="199" y="79"/>
                      <a:pt x="202" y="77"/>
                      <a:pt x="205" y="76"/>
                    </a:cubicBezTo>
                    <a:cubicBezTo>
                      <a:pt x="202" y="79"/>
                      <a:pt x="198" y="83"/>
                      <a:pt x="195" y="86"/>
                    </a:cubicBezTo>
                    <a:cubicBezTo>
                      <a:pt x="195" y="85"/>
                      <a:pt x="194" y="83"/>
                      <a:pt x="193" y="82"/>
                    </a:cubicBezTo>
                    <a:cubicBezTo>
                      <a:pt x="195" y="81"/>
                      <a:pt x="196" y="80"/>
                      <a:pt x="197" y="80"/>
                    </a:cubicBezTo>
                    <a:close/>
                    <a:moveTo>
                      <a:pt x="189" y="94"/>
                    </a:moveTo>
                    <a:cubicBezTo>
                      <a:pt x="189" y="94"/>
                      <a:pt x="189" y="94"/>
                      <a:pt x="189" y="94"/>
                    </a:cubicBezTo>
                    <a:cubicBezTo>
                      <a:pt x="187" y="92"/>
                      <a:pt x="186" y="89"/>
                      <a:pt x="185" y="86"/>
                    </a:cubicBezTo>
                    <a:cubicBezTo>
                      <a:pt x="185" y="86"/>
                      <a:pt x="186" y="86"/>
                      <a:pt x="186" y="86"/>
                    </a:cubicBezTo>
                    <a:cubicBezTo>
                      <a:pt x="187" y="88"/>
                      <a:pt x="188" y="91"/>
                      <a:pt x="189" y="94"/>
                    </a:cubicBezTo>
                    <a:close/>
                    <a:moveTo>
                      <a:pt x="190" y="113"/>
                    </a:moveTo>
                    <a:cubicBezTo>
                      <a:pt x="192" y="118"/>
                      <a:pt x="194" y="122"/>
                      <a:pt x="196" y="127"/>
                    </a:cubicBezTo>
                    <a:cubicBezTo>
                      <a:pt x="196" y="127"/>
                      <a:pt x="196" y="127"/>
                      <a:pt x="196" y="127"/>
                    </a:cubicBezTo>
                    <a:cubicBezTo>
                      <a:pt x="195" y="128"/>
                      <a:pt x="194" y="128"/>
                      <a:pt x="193" y="129"/>
                    </a:cubicBezTo>
                    <a:cubicBezTo>
                      <a:pt x="192" y="128"/>
                      <a:pt x="191" y="127"/>
                      <a:pt x="189" y="128"/>
                    </a:cubicBezTo>
                    <a:cubicBezTo>
                      <a:pt x="186" y="129"/>
                      <a:pt x="183" y="130"/>
                      <a:pt x="180" y="131"/>
                    </a:cubicBezTo>
                    <a:cubicBezTo>
                      <a:pt x="179" y="129"/>
                      <a:pt x="178" y="128"/>
                      <a:pt x="176" y="126"/>
                    </a:cubicBezTo>
                    <a:cubicBezTo>
                      <a:pt x="181" y="122"/>
                      <a:pt x="185" y="117"/>
                      <a:pt x="190" y="113"/>
                    </a:cubicBezTo>
                    <a:close/>
                    <a:moveTo>
                      <a:pt x="171" y="120"/>
                    </a:moveTo>
                    <a:cubicBezTo>
                      <a:pt x="170" y="118"/>
                      <a:pt x="170" y="116"/>
                      <a:pt x="170" y="114"/>
                    </a:cubicBezTo>
                    <a:cubicBezTo>
                      <a:pt x="173" y="113"/>
                      <a:pt x="177" y="112"/>
                      <a:pt x="180" y="111"/>
                    </a:cubicBezTo>
                    <a:cubicBezTo>
                      <a:pt x="177" y="114"/>
                      <a:pt x="174" y="117"/>
                      <a:pt x="171" y="120"/>
                    </a:cubicBezTo>
                    <a:close/>
                    <a:moveTo>
                      <a:pt x="207" y="202"/>
                    </a:moveTo>
                    <a:cubicBezTo>
                      <a:pt x="213" y="202"/>
                      <a:pt x="220" y="201"/>
                      <a:pt x="227" y="200"/>
                    </a:cubicBezTo>
                    <a:cubicBezTo>
                      <a:pt x="227" y="200"/>
                      <a:pt x="227" y="201"/>
                      <a:pt x="227" y="201"/>
                    </a:cubicBezTo>
                    <a:cubicBezTo>
                      <a:pt x="220" y="203"/>
                      <a:pt x="214" y="204"/>
                      <a:pt x="207" y="206"/>
                    </a:cubicBezTo>
                    <a:cubicBezTo>
                      <a:pt x="207" y="205"/>
                      <a:pt x="207" y="203"/>
                      <a:pt x="207" y="202"/>
                    </a:cubicBezTo>
                    <a:close/>
                    <a:moveTo>
                      <a:pt x="222" y="211"/>
                    </a:moveTo>
                    <a:cubicBezTo>
                      <a:pt x="218" y="215"/>
                      <a:pt x="214" y="219"/>
                      <a:pt x="210" y="223"/>
                    </a:cubicBezTo>
                    <a:cubicBezTo>
                      <a:pt x="210" y="220"/>
                      <a:pt x="209" y="217"/>
                      <a:pt x="209" y="215"/>
                    </a:cubicBezTo>
                    <a:cubicBezTo>
                      <a:pt x="213" y="214"/>
                      <a:pt x="217" y="212"/>
                      <a:pt x="222" y="211"/>
                    </a:cubicBezTo>
                    <a:close/>
                    <a:moveTo>
                      <a:pt x="214" y="237"/>
                    </a:moveTo>
                    <a:cubicBezTo>
                      <a:pt x="213" y="236"/>
                      <a:pt x="213" y="235"/>
                      <a:pt x="213" y="233"/>
                    </a:cubicBezTo>
                    <a:cubicBezTo>
                      <a:pt x="217" y="228"/>
                      <a:pt x="222" y="223"/>
                      <a:pt x="228" y="218"/>
                    </a:cubicBezTo>
                    <a:cubicBezTo>
                      <a:pt x="228" y="220"/>
                      <a:pt x="228" y="222"/>
                      <a:pt x="228" y="224"/>
                    </a:cubicBezTo>
                    <a:cubicBezTo>
                      <a:pt x="228" y="224"/>
                      <a:pt x="228" y="225"/>
                      <a:pt x="227" y="225"/>
                    </a:cubicBezTo>
                    <a:cubicBezTo>
                      <a:pt x="225" y="227"/>
                      <a:pt x="225" y="229"/>
                      <a:pt x="227" y="230"/>
                    </a:cubicBezTo>
                    <a:cubicBezTo>
                      <a:pt x="226" y="231"/>
                      <a:pt x="226" y="232"/>
                      <a:pt x="225" y="233"/>
                    </a:cubicBezTo>
                    <a:cubicBezTo>
                      <a:pt x="221" y="235"/>
                      <a:pt x="217" y="236"/>
                      <a:pt x="214" y="237"/>
                    </a:cubicBezTo>
                    <a:close/>
                    <a:moveTo>
                      <a:pt x="283" y="281"/>
                    </a:moveTo>
                    <a:cubicBezTo>
                      <a:pt x="284" y="280"/>
                      <a:pt x="286" y="279"/>
                      <a:pt x="287" y="278"/>
                    </a:cubicBezTo>
                    <a:cubicBezTo>
                      <a:pt x="290" y="278"/>
                      <a:pt x="293" y="278"/>
                      <a:pt x="296" y="278"/>
                    </a:cubicBezTo>
                    <a:cubicBezTo>
                      <a:pt x="297" y="279"/>
                      <a:pt x="298" y="281"/>
                      <a:pt x="299" y="283"/>
                    </a:cubicBezTo>
                    <a:cubicBezTo>
                      <a:pt x="293" y="284"/>
                      <a:pt x="288" y="286"/>
                      <a:pt x="283" y="287"/>
                    </a:cubicBezTo>
                    <a:cubicBezTo>
                      <a:pt x="283" y="285"/>
                      <a:pt x="283" y="283"/>
                      <a:pt x="283" y="281"/>
                    </a:cubicBezTo>
                    <a:close/>
                    <a:moveTo>
                      <a:pt x="341" y="277"/>
                    </a:moveTo>
                    <a:cubicBezTo>
                      <a:pt x="341" y="277"/>
                      <a:pt x="341" y="277"/>
                      <a:pt x="341" y="277"/>
                    </a:cubicBezTo>
                    <a:cubicBezTo>
                      <a:pt x="341" y="278"/>
                      <a:pt x="341" y="279"/>
                      <a:pt x="341" y="280"/>
                    </a:cubicBezTo>
                    <a:cubicBezTo>
                      <a:pt x="341" y="280"/>
                      <a:pt x="340" y="281"/>
                      <a:pt x="340" y="282"/>
                    </a:cubicBezTo>
                    <a:cubicBezTo>
                      <a:pt x="340" y="280"/>
                      <a:pt x="340" y="279"/>
                      <a:pt x="341" y="277"/>
                    </a:cubicBezTo>
                    <a:close/>
                    <a:moveTo>
                      <a:pt x="343" y="274"/>
                    </a:moveTo>
                    <a:cubicBezTo>
                      <a:pt x="345" y="272"/>
                      <a:pt x="347" y="270"/>
                      <a:pt x="349" y="268"/>
                    </a:cubicBezTo>
                    <a:cubicBezTo>
                      <a:pt x="348" y="269"/>
                      <a:pt x="347" y="270"/>
                      <a:pt x="347" y="272"/>
                    </a:cubicBezTo>
                    <a:cubicBezTo>
                      <a:pt x="345" y="273"/>
                      <a:pt x="344" y="274"/>
                      <a:pt x="343" y="274"/>
                    </a:cubicBezTo>
                    <a:close/>
                    <a:moveTo>
                      <a:pt x="374" y="262"/>
                    </a:moveTo>
                    <a:cubicBezTo>
                      <a:pt x="375" y="260"/>
                      <a:pt x="376" y="258"/>
                      <a:pt x="377" y="256"/>
                    </a:cubicBezTo>
                    <a:cubicBezTo>
                      <a:pt x="381" y="253"/>
                      <a:pt x="384" y="249"/>
                      <a:pt x="388" y="246"/>
                    </a:cubicBezTo>
                    <a:cubicBezTo>
                      <a:pt x="386" y="250"/>
                      <a:pt x="385" y="254"/>
                      <a:pt x="383" y="258"/>
                    </a:cubicBezTo>
                    <a:cubicBezTo>
                      <a:pt x="380" y="259"/>
                      <a:pt x="377" y="260"/>
                      <a:pt x="374" y="262"/>
                    </a:cubicBezTo>
                    <a:close/>
                    <a:moveTo>
                      <a:pt x="411" y="210"/>
                    </a:moveTo>
                    <a:cubicBezTo>
                      <a:pt x="413" y="208"/>
                      <a:pt x="414" y="206"/>
                      <a:pt x="416" y="204"/>
                    </a:cubicBezTo>
                    <a:cubicBezTo>
                      <a:pt x="416" y="205"/>
                      <a:pt x="416" y="206"/>
                      <a:pt x="415" y="207"/>
                    </a:cubicBezTo>
                    <a:cubicBezTo>
                      <a:pt x="414" y="209"/>
                      <a:pt x="412" y="210"/>
                      <a:pt x="411" y="212"/>
                    </a:cubicBezTo>
                    <a:cubicBezTo>
                      <a:pt x="411" y="211"/>
                      <a:pt x="411" y="210"/>
                      <a:pt x="411" y="210"/>
                    </a:cubicBezTo>
                    <a:close/>
                    <a:moveTo>
                      <a:pt x="456" y="137"/>
                    </a:moveTo>
                    <a:cubicBezTo>
                      <a:pt x="451" y="137"/>
                      <a:pt x="447" y="136"/>
                      <a:pt x="443" y="135"/>
                    </a:cubicBezTo>
                    <a:cubicBezTo>
                      <a:pt x="448" y="132"/>
                      <a:pt x="452" y="129"/>
                      <a:pt x="457" y="126"/>
                    </a:cubicBezTo>
                    <a:cubicBezTo>
                      <a:pt x="457" y="130"/>
                      <a:pt x="456" y="133"/>
                      <a:pt x="456" y="137"/>
                    </a:cubicBezTo>
                    <a:close/>
                    <a:moveTo>
                      <a:pt x="435" y="114"/>
                    </a:moveTo>
                    <a:cubicBezTo>
                      <a:pt x="434" y="115"/>
                      <a:pt x="433" y="115"/>
                      <a:pt x="433" y="115"/>
                    </a:cubicBezTo>
                    <a:cubicBezTo>
                      <a:pt x="434" y="113"/>
                      <a:pt x="436" y="112"/>
                      <a:pt x="438" y="110"/>
                    </a:cubicBezTo>
                    <a:cubicBezTo>
                      <a:pt x="437" y="111"/>
                      <a:pt x="436" y="113"/>
                      <a:pt x="435" y="114"/>
                    </a:cubicBezTo>
                    <a:close/>
                    <a:moveTo>
                      <a:pt x="408" y="84"/>
                    </a:moveTo>
                    <a:cubicBezTo>
                      <a:pt x="407" y="84"/>
                      <a:pt x="407" y="84"/>
                      <a:pt x="407" y="85"/>
                    </a:cubicBezTo>
                    <a:cubicBezTo>
                      <a:pt x="406" y="86"/>
                      <a:pt x="404" y="86"/>
                      <a:pt x="403" y="87"/>
                    </a:cubicBezTo>
                    <a:cubicBezTo>
                      <a:pt x="398" y="90"/>
                      <a:pt x="401" y="98"/>
                      <a:pt x="407" y="97"/>
                    </a:cubicBezTo>
                    <a:cubicBezTo>
                      <a:pt x="414" y="95"/>
                      <a:pt x="420" y="94"/>
                      <a:pt x="427" y="93"/>
                    </a:cubicBezTo>
                    <a:cubicBezTo>
                      <a:pt x="421" y="95"/>
                      <a:pt x="415" y="98"/>
                      <a:pt x="410" y="101"/>
                    </a:cubicBezTo>
                    <a:cubicBezTo>
                      <a:pt x="409" y="101"/>
                      <a:pt x="409" y="101"/>
                      <a:pt x="408" y="101"/>
                    </a:cubicBezTo>
                    <a:cubicBezTo>
                      <a:pt x="408" y="100"/>
                      <a:pt x="408" y="99"/>
                      <a:pt x="408" y="98"/>
                    </a:cubicBezTo>
                    <a:cubicBezTo>
                      <a:pt x="408" y="97"/>
                      <a:pt x="407" y="97"/>
                      <a:pt x="406" y="98"/>
                    </a:cubicBezTo>
                    <a:cubicBezTo>
                      <a:pt x="405" y="98"/>
                      <a:pt x="404" y="99"/>
                      <a:pt x="404" y="100"/>
                    </a:cubicBezTo>
                    <a:cubicBezTo>
                      <a:pt x="396" y="100"/>
                      <a:pt x="388" y="99"/>
                      <a:pt x="380" y="98"/>
                    </a:cubicBezTo>
                    <a:cubicBezTo>
                      <a:pt x="383" y="96"/>
                      <a:pt x="386" y="93"/>
                      <a:pt x="388" y="91"/>
                    </a:cubicBezTo>
                    <a:cubicBezTo>
                      <a:pt x="389" y="91"/>
                      <a:pt x="390" y="90"/>
                      <a:pt x="390" y="89"/>
                    </a:cubicBezTo>
                    <a:cubicBezTo>
                      <a:pt x="395" y="87"/>
                      <a:pt x="400" y="85"/>
                      <a:pt x="405" y="84"/>
                    </a:cubicBezTo>
                    <a:cubicBezTo>
                      <a:pt x="406" y="84"/>
                      <a:pt x="407" y="84"/>
                      <a:pt x="408" y="83"/>
                    </a:cubicBezTo>
                    <a:cubicBezTo>
                      <a:pt x="408" y="83"/>
                      <a:pt x="408" y="84"/>
                      <a:pt x="408" y="84"/>
                    </a:cubicBezTo>
                    <a:close/>
                    <a:moveTo>
                      <a:pt x="404" y="60"/>
                    </a:moveTo>
                    <a:cubicBezTo>
                      <a:pt x="399" y="62"/>
                      <a:pt x="395" y="63"/>
                      <a:pt x="390" y="64"/>
                    </a:cubicBezTo>
                    <a:cubicBezTo>
                      <a:pt x="389" y="62"/>
                      <a:pt x="386" y="60"/>
                      <a:pt x="383" y="62"/>
                    </a:cubicBezTo>
                    <a:cubicBezTo>
                      <a:pt x="375" y="66"/>
                      <a:pt x="367" y="70"/>
                      <a:pt x="359" y="73"/>
                    </a:cubicBezTo>
                    <a:cubicBezTo>
                      <a:pt x="356" y="74"/>
                      <a:pt x="354" y="74"/>
                      <a:pt x="351" y="75"/>
                    </a:cubicBezTo>
                    <a:cubicBezTo>
                      <a:pt x="360" y="71"/>
                      <a:pt x="370" y="67"/>
                      <a:pt x="378" y="61"/>
                    </a:cubicBezTo>
                    <a:cubicBezTo>
                      <a:pt x="379" y="61"/>
                      <a:pt x="380" y="60"/>
                      <a:pt x="380" y="59"/>
                    </a:cubicBezTo>
                    <a:cubicBezTo>
                      <a:pt x="382" y="59"/>
                      <a:pt x="383" y="59"/>
                      <a:pt x="384" y="59"/>
                    </a:cubicBezTo>
                    <a:cubicBezTo>
                      <a:pt x="391" y="59"/>
                      <a:pt x="397" y="60"/>
                      <a:pt x="404" y="60"/>
                    </a:cubicBezTo>
                    <a:close/>
                    <a:moveTo>
                      <a:pt x="439" y="43"/>
                    </a:moveTo>
                    <a:cubicBezTo>
                      <a:pt x="439" y="43"/>
                      <a:pt x="439" y="43"/>
                      <a:pt x="439" y="43"/>
                    </a:cubicBezTo>
                    <a:cubicBezTo>
                      <a:pt x="439" y="43"/>
                      <a:pt x="440" y="43"/>
                      <a:pt x="440" y="43"/>
                    </a:cubicBezTo>
                    <a:cubicBezTo>
                      <a:pt x="440" y="43"/>
                      <a:pt x="439" y="43"/>
                      <a:pt x="439" y="43"/>
                    </a:cubicBezTo>
                    <a:close/>
                    <a:moveTo>
                      <a:pt x="276" y="60"/>
                    </a:moveTo>
                    <a:cubicBezTo>
                      <a:pt x="269" y="60"/>
                      <a:pt x="263" y="61"/>
                      <a:pt x="256" y="61"/>
                    </a:cubicBezTo>
                    <a:cubicBezTo>
                      <a:pt x="266" y="56"/>
                      <a:pt x="276" y="52"/>
                      <a:pt x="286" y="47"/>
                    </a:cubicBezTo>
                    <a:cubicBezTo>
                      <a:pt x="286" y="47"/>
                      <a:pt x="287" y="47"/>
                      <a:pt x="287" y="47"/>
                    </a:cubicBezTo>
                    <a:cubicBezTo>
                      <a:pt x="289" y="47"/>
                      <a:pt x="291" y="47"/>
                      <a:pt x="293" y="47"/>
                    </a:cubicBezTo>
                    <a:cubicBezTo>
                      <a:pt x="288" y="50"/>
                      <a:pt x="283" y="53"/>
                      <a:pt x="278" y="57"/>
                    </a:cubicBezTo>
                    <a:cubicBezTo>
                      <a:pt x="277" y="58"/>
                      <a:pt x="276" y="59"/>
                      <a:pt x="276" y="60"/>
                    </a:cubicBezTo>
                    <a:close/>
                    <a:moveTo>
                      <a:pt x="202" y="63"/>
                    </a:moveTo>
                    <a:cubicBezTo>
                      <a:pt x="199" y="63"/>
                      <a:pt x="197" y="63"/>
                      <a:pt x="194" y="64"/>
                    </a:cubicBezTo>
                    <a:cubicBezTo>
                      <a:pt x="196" y="61"/>
                      <a:pt x="200" y="59"/>
                      <a:pt x="203" y="58"/>
                    </a:cubicBezTo>
                    <a:cubicBezTo>
                      <a:pt x="203" y="58"/>
                      <a:pt x="203" y="58"/>
                      <a:pt x="203" y="58"/>
                    </a:cubicBezTo>
                    <a:cubicBezTo>
                      <a:pt x="202" y="59"/>
                      <a:pt x="201" y="61"/>
                      <a:pt x="202" y="63"/>
                    </a:cubicBezTo>
                    <a:close/>
                    <a:moveTo>
                      <a:pt x="184" y="64"/>
                    </a:moveTo>
                    <a:cubicBezTo>
                      <a:pt x="183" y="64"/>
                      <a:pt x="182" y="64"/>
                      <a:pt x="181" y="64"/>
                    </a:cubicBezTo>
                    <a:cubicBezTo>
                      <a:pt x="182" y="63"/>
                      <a:pt x="184" y="63"/>
                      <a:pt x="185" y="62"/>
                    </a:cubicBezTo>
                    <a:cubicBezTo>
                      <a:pt x="185" y="63"/>
                      <a:pt x="184" y="63"/>
                      <a:pt x="184" y="64"/>
                    </a:cubicBezTo>
                    <a:close/>
                    <a:moveTo>
                      <a:pt x="183" y="72"/>
                    </a:moveTo>
                    <a:cubicBezTo>
                      <a:pt x="183" y="73"/>
                      <a:pt x="183" y="75"/>
                      <a:pt x="184" y="76"/>
                    </a:cubicBezTo>
                    <a:cubicBezTo>
                      <a:pt x="183" y="77"/>
                      <a:pt x="182" y="77"/>
                      <a:pt x="181" y="77"/>
                    </a:cubicBezTo>
                    <a:cubicBezTo>
                      <a:pt x="180" y="75"/>
                      <a:pt x="179" y="74"/>
                      <a:pt x="179" y="72"/>
                    </a:cubicBezTo>
                    <a:cubicBezTo>
                      <a:pt x="180" y="72"/>
                      <a:pt x="181" y="72"/>
                      <a:pt x="183" y="72"/>
                    </a:cubicBezTo>
                    <a:close/>
                    <a:moveTo>
                      <a:pt x="174" y="79"/>
                    </a:moveTo>
                    <a:cubicBezTo>
                      <a:pt x="173" y="80"/>
                      <a:pt x="171" y="80"/>
                      <a:pt x="170" y="80"/>
                    </a:cubicBezTo>
                    <a:cubicBezTo>
                      <a:pt x="170" y="78"/>
                      <a:pt x="171" y="75"/>
                      <a:pt x="171" y="73"/>
                    </a:cubicBezTo>
                    <a:cubicBezTo>
                      <a:pt x="172" y="75"/>
                      <a:pt x="173" y="77"/>
                      <a:pt x="174" y="79"/>
                    </a:cubicBezTo>
                    <a:close/>
                    <a:moveTo>
                      <a:pt x="179" y="90"/>
                    </a:moveTo>
                    <a:cubicBezTo>
                      <a:pt x="181" y="93"/>
                      <a:pt x="182" y="97"/>
                      <a:pt x="184" y="101"/>
                    </a:cubicBezTo>
                    <a:cubicBezTo>
                      <a:pt x="179" y="103"/>
                      <a:pt x="174" y="104"/>
                      <a:pt x="169" y="105"/>
                    </a:cubicBezTo>
                    <a:cubicBezTo>
                      <a:pt x="169" y="102"/>
                      <a:pt x="169" y="99"/>
                      <a:pt x="169" y="96"/>
                    </a:cubicBezTo>
                    <a:cubicBezTo>
                      <a:pt x="172" y="94"/>
                      <a:pt x="176" y="92"/>
                      <a:pt x="179" y="90"/>
                    </a:cubicBezTo>
                    <a:close/>
                    <a:moveTo>
                      <a:pt x="178" y="194"/>
                    </a:moveTo>
                    <a:cubicBezTo>
                      <a:pt x="178" y="194"/>
                      <a:pt x="178" y="194"/>
                      <a:pt x="178" y="194"/>
                    </a:cubicBezTo>
                    <a:cubicBezTo>
                      <a:pt x="178" y="194"/>
                      <a:pt x="178" y="194"/>
                      <a:pt x="178" y="194"/>
                    </a:cubicBezTo>
                    <a:cubicBezTo>
                      <a:pt x="178" y="194"/>
                      <a:pt x="178" y="194"/>
                      <a:pt x="178" y="194"/>
                    </a:cubicBezTo>
                    <a:close/>
                    <a:moveTo>
                      <a:pt x="265" y="265"/>
                    </a:moveTo>
                    <a:cubicBezTo>
                      <a:pt x="265" y="267"/>
                      <a:pt x="265" y="270"/>
                      <a:pt x="264" y="272"/>
                    </a:cubicBezTo>
                    <a:cubicBezTo>
                      <a:pt x="264" y="275"/>
                      <a:pt x="264" y="278"/>
                      <a:pt x="264" y="281"/>
                    </a:cubicBezTo>
                    <a:cubicBezTo>
                      <a:pt x="263" y="280"/>
                      <a:pt x="262" y="279"/>
                      <a:pt x="261" y="279"/>
                    </a:cubicBezTo>
                    <a:cubicBezTo>
                      <a:pt x="260" y="275"/>
                      <a:pt x="260" y="270"/>
                      <a:pt x="259" y="266"/>
                    </a:cubicBezTo>
                    <a:cubicBezTo>
                      <a:pt x="261" y="266"/>
                      <a:pt x="263" y="265"/>
                      <a:pt x="265" y="265"/>
                    </a:cubicBezTo>
                    <a:close/>
                    <a:moveTo>
                      <a:pt x="285" y="295"/>
                    </a:moveTo>
                    <a:cubicBezTo>
                      <a:pt x="291" y="294"/>
                      <a:pt x="297" y="292"/>
                      <a:pt x="303" y="290"/>
                    </a:cubicBezTo>
                    <a:cubicBezTo>
                      <a:pt x="298" y="295"/>
                      <a:pt x="293" y="299"/>
                      <a:pt x="288" y="304"/>
                    </a:cubicBezTo>
                    <a:cubicBezTo>
                      <a:pt x="287" y="301"/>
                      <a:pt x="286" y="298"/>
                      <a:pt x="285" y="295"/>
                    </a:cubicBezTo>
                    <a:close/>
                    <a:moveTo>
                      <a:pt x="362" y="298"/>
                    </a:moveTo>
                    <a:cubicBezTo>
                      <a:pt x="362" y="298"/>
                      <a:pt x="362" y="298"/>
                      <a:pt x="362" y="298"/>
                    </a:cubicBezTo>
                    <a:cubicBezTo>
                      <a:pt x="362" y="298"/>
                      <a:pt x="362" y="298"/>
                      <a:pt x="362" y="298"/>
                    </a:cubicBezTo>
                    <a:cubicBezTo>
                      <a:pt x="362" y="298"/>
                      <a:pt x="362" y="298"/>
                      <a:pt x="362" y="298"/>
                    </a:cubicBezTo>
                    <a:close/>
                    <a:moveTo>
                      <a:pt x="377" y="292"/>
                    </a:moveTo>
                    <a:cubicBezTo>
                      <a:pt x="379" y="288"/>
                      <a:pt x="381" y="284"/>
                      <a:pt x="383" y="280"/>
                    </a:cubicBezTo>
                    <a:cubicBezTo>
                      <a:pt x="384" y="279"/>
                      <a:pt x="385" y="278"/>
                      <a:pt x="386" y="278"/>
                    </a:cubicBezTo>
                    <a:cubicBezTo>
                      <a:pt x="385" y="281"/>
                      <a:pt x="384" y="285"/>
                      <a:pt x="384" y="288"/>
                    </a:cubicBezTo>
                    <a:cubicBezTo>
                      <a:pt x="382" y="290"/>
                      <a:pt x="379" y="291"/>
                      <a:pt x="377" y="292"/>
                    </a:cubicBezTo>
                    <a:close/>
                    <a:moveTo>
                      <a:pt x="401" y="249"/>
                    </a:moveTo>
                    <a:cubicBezTo>
                      <a:pt x="404" y="240"/>
                      <a:pt x="406" y="230"/>
                      <a:pt x="408" y="221"/>
                    </a:cubicBezTo>
                    <a:cubicBezTo>
                      <a:pt x="409" y="222"/>
                      <a:pt x="410" y="222"/>
                      <a:pt x="411" y="222"/>
                    </a:cubicBezTo>
                    <a:cubicBezTo>
                      <a:pt x="411" y="223"/>
                      <a:pt x="411" y="224"/>
                      <a:pt x="411" y="224"/>
                    </a:cubicBezTo>
                    <a:cubicBezTo>
                      <a:pt x="408" y="232"/>
                      <a:pt x="405" y="240"/>
                      <a:pt x="402" y="248"/>
                    </a:cubicBezTo>
                    <a:cubicBezTo>
                      <a:pt x="402" y="248"/>
                      <a:pt x="402" y="249"/>
                      <a:pt x="401" y="249"/>
                    </a:cubicBezTo>
                    <a:close/>
                    <a:moveTo>
                      <a:pt x="415" y="246"/>
                    </a:moveTo>
                    <a:cubicBezTo>
                      <a:pt x="415" y="246"/>
                      <a:pt x="414" y="245"/>
                      <a:pt x="413" y="244"/>
                    </a:cubicBezTo>
                    <a:cubicBezTo>
                      <a:pt x="416" y="238"/>
                      <a:pt x="418" y="231"/>
                      <a:pt x="421" y="225"/>
                    </a:cubicBezTo>
                    <a:cubicBezTo>
                      <a:pt x="421" y="224"/>
                      <a:pt x="422" y="223"/>
                      <a:pt x="423" y="222"/>
                    </a:cubicBezTo>
                    <a:cubicBezTo>
                      <a:pt x="420" y="230"/>
                      <a:pt x="418" y="238"/>
                      <a:pt x="415" y="246"/>
                    </a:cubicBezTo>
                    <a:close/>
                    <a:moveTo>
                      <a:pt x="439" y="203"/>
                    </a:moveTo>
                    <a:cubicBezTo>
                      <a:pt x="442" y="200"/>
                      <a:pt x="444" y="196"/>
                      <a:pt x="446" y="193"/>
                    </a:cubicBezTo>
                    <a:cubicBezTo>
                      <a:pt x="448" y="195"/>
                      <a:pt x="449" y="198"/>
                      <a:pt x="447" y="204"/>
                    </a:cubicBezTo>
                    <a:cubicBezTo>
                      <a:pt x="447" y="204"/>
                      <a:pt x="447" y="205"/>
                      <a:pt x="446" y="205"/>
                    </a:cubicBezTo>
                    <a:cubicBezTo>
                      <a:pt x="444" y="206"/>
                      <a:pt x="441" y="207"/>
                      <a:pt x="438" y="208"/>
                    </a:cubicBezTo>
                    <a:cubicBezTo>
                      <a:pt x="438" y="206"/>
                      <a:pt x="439" y="205"/>
                      <a:pt x="439" y="203"/>
                    </a:cubicBezTo>
                    <a:close/>
                    <a:moveTo>
                      <a:pt x="452" y="188"/>
                    </a:moveTo>
                    <a:cubicBezTo>
                      <a:pt x="451" y="187"/>
                      <a:pt x="451" y="187"/>
                      <a:pt x="450" y="187"/>
                    </a:cubicBezTo>
                    <a:cubicBezTo>
                      <a:pt x="451" y="186"/>
                      <a:pt x="451" y="185"/>
                      <a:pt x="452" y="184"/>
                    </a:cubicBezTo>
                    <a:cubicBezTo>
                      <a:pt x="452" y="185"/>
                      <a:pt x="452" y="187"/>
                      <a:pt x="452" y="188"/>
                    </a:cubicBezTo>
                    <a:close/>
                    <a:moveTo>
                      <a:pt x="449" y="219"/>
                    </a:moveTo>
                    <a:cubicBezTo>
                      <a:pt x="450" y="218"/>
                      <a:pt x="451" y="216"/>
                      <a:pt x="451" y="215"/>
                    </a:cubicBezTo>
                    <a:cubicBezTo>
                      <a:pt x="452" y="215"/>
                      <a:pt x="452" y="216"/>
                      <a:pt x="453" y="216"/>
                    </a:cubicBezTo>
                    <a:cubicBezTo>
                      <a:pt x="451" y="220"/>
                      <a:pt x="449" y="224"/>
                      <a:pt x="446" y="227"/>
                    </a:cubicBezTo>
                    <a:cubicBezTo>
                      <a:pt x="447" y="224"/>
                      <a:pt x="448" y="222"/>
                      <a:pt x="449" y="219"/>
                    </a:cubicBezTo>
                    <a:close/>
                    <a:moveTo>
                      <a:pt x="469" y="103"/>
                    </a:moveTo>
                    <a:cubicBezTo>
                      <a:pt x="466" y="101"/>
                      <a:pt x="462" y="102"/>
                      <a:pt x="461" y="106"/>
                    </a:cubicBezTo>
                    <a:cubicBezTo>
                      <a:pt x="461" y="107"/>
                      <a:pt x="461" y="109"/>
                      <a:pt x="460" y="111"/>
                    </a:cubicBezTo>
                    <a:cubicBezTo>
                      <a:pt x="459" y="111"/>
                      <a:pt x="459" y="112"/>
                      <a:pt x="458" y="112"/>
                    </a:cubicBezTo>
                    <a:cubicBezTo>
                      <a:pt x="454" y="115"/>
                      <a:pt x="449" y="117"/>
                      <a:pt x="445" y="119"/>
                    </a:cubicBezTo>
                    <a:cubicBezTo>
                      <a:pt x="445" y="117"/>
                      <a:pt x="445" y="116"/>
                      <a:pt x="444" y="115"/>
                    </a:cubicBezTo>
                    <a:cubicBezTo>
                      <a:pt x="447" y="109"/>
                      <a:pt x="450" y="104"/>
                      <a:pt x="453" y="98"/>
                    </a:cubicBezTo>
                    <a:cubicBezTo>
                      <a:pt x="458" y="96"/>
                      <a:pt x="463" y="94"/>
                      <a:pt x="468" y="92"/>
                    </a:cubicBezTo>
                    <a:cubicBezTo>
                      <a:pt x="469" y="92"/>
                      <a:pt x="469" y="93"/>
                      <a:pt x="470" y="93"/>
                    </a:cubicBezTo>
                    <a:cubicBezTo>
                      <a:pt x="470" y="96"/>
                      <a:pt x="469" y="100"/>
                      <a:pt x="469" y="103"/>
                    </a:cubicBezTo>
                    <a:close/>
                    <a:moveTo>
                      <a:pt x="445" y="78"/>
                    </a:moveTo>
                    <a:cubicBezTo>
                      <a:pt x="443" y="78"/>
                      <a:pt x="442" y="78"/>
                      <a:pt x="441" y="78"/>
                    </a:cubicBezTo>
                    <a:cubicBezTo>
                      <a:pt x="443" y="77"/>
                      <a:pt x="445" y="75"/>
                      <a:pt x="447" y="74"/>
                    </a:cubicBezTo>
                    <a:cubicBezTo>
                      <a:pt x="446" y="75"/>
                      <a:pt x="445" y="77"/>
                      <a:pt x="445" y="78"/>
                    </a:cubicBezTo>
                    <a:close/>
                    <a:moveTo>
                      <a:pt x="417" y="75"/>
                    </a:moveTo>
                    <a:cubicBezTo>
                      <a:pt x="416" y="73"/>
                      <a:pt x="415" y="70"/>
                      <a:pt x="412" y="70"/>
                    </a:cubicBezTo>
                    <a:cubicBezTo>
                      <a:pt x="419" y="68"/>
                      <a:pt x="426" y="65"/>
                      <a:pt x="433" y="62"/>
                    </a:cubicBezTo>
                    <a:cubicBezTo>
                      <a:pt x="427" y="66"/>
                      <a:pt x="422" y="71"/>
                      <a:pt x="417" y="75"/>
                    </a:cubicBezTo>
                    <a:close/>
                    <a:moveTo>
                      <a:pt x="383" y="38"/>
                    </a:moveTo>
                    <a:cubicBezTo>
                      <a:pt x="385" y="38"/>
                      <a:pt x="387" y="39"/>
                      <a:pt x="389" y="39"/>
                    </a:cubicBezTo>
                    <a:cubicBezTo>
                      <a:pt x="388" y="39"/>
                      <a:pt x="388" y="40"/>
                      <a:pt x="387" y="40"/>
                    </a:cubicBezTo>
                    <a:cubicBezTo>
                      <a:pt x="385" y="40"/>
                      <a:pt x="382" y="40"/>
                      <a:pt x="380" y="39"/>
                    </a:cubicBezTo>
                    <a:cubicBezTo>
                      <a:pt x="381" y="39"/>
                      <a:pt x="382" y="38"/>
                      <a:pt x="383" y="38"/>
                    </a:cubicBezTo>
                    <a:close/>
                    <a:moveTo>
                      <a:pt x="332" y="53"/>
                    </a:moveTo>
                    <a:cubicBezTo>
                      <a:pt x="319" y="55"/>
                      <a:pt x="306" y="57"/>
                      <a:pt x="293" y="58"/>
                    </a:cubicBezTo>
                    <a:cubicBezTo>
                      <a:pt x="300" y="54"/>
                      <a:pt x="307" y="49"/>
                      <a:pt x="313" y="45"/>
                    </a:cubicBezTo>
                    <a:cubicBezTo>
                      <a:pt x="323" y="45"/>
                      <a:pt x="332" y="45"/>
                      <a:pt x="342" y="45"/>
                    </a:cubicBezTo>
                    <a:cubicBezTo>
                      <a:pt x="338" y="47"/>
                      <a:pt x="334" y="50"/>
                      <a:pt x="332" y="53"/>
                    </a:cubicBezTo>
                    <a:close/>
                    <a:moveTo>
                      <a:pt x="218" y="56"/>
                    </a:moveTo>
                    <a:cubicBezTo>
                      <a:pt x="219" y="56"/>
                      <a:pt x="219" y="56"/>
                      <a:pt x="220" y="55"/>
                    </a:cubicBezTo>
                    <a:cubicBezTo>
                      <a:pt x="222" y="55"/>
                      <a:pt x="225" y="55"/>
                      <a:pt x="227" y="55"/>
                    </a:cubicBezTo>
                    <a:cubicBezTo>
                      <a:pt x="224" y="55"/>
                      <a:pt x="221" y="56"/>
                      <a:pt x="218" y="56"/>
                    </a:cubicBezTo>
                    <a:close/>
                    <a:moveTo>
                      <a:pt x="163" y="77"/>
                    </a:moveTo>
                    <a:cubicBezTo>
                      <a:pt x="163" y="79"/>
                      <a:pt x="162" y="80"/>
                      <a:pt x="162" y="82"/>
                    </a:cubicBezTo>
                    <a:cubicBezTo>
                      <a:pt x="160" y="83"/>
                      <a:pt x="158" y="83"/>
                      <a:pt x="155" y="84"/>
                    </a:cubicBezTo>
                    <a:cubicBezTo>
                      <a:pt x="158" y="82"/>
                      <a:pt x="160" y="79"/>
                      <a:pt x="163" y="77"/>
                    </a:cubicBezTo>
                    <a:close/>
                    <a:moveTo>
                      <a:pt x="162" y="90"/>
                    </a:moveTo>
                    <a:cubicBezTo>
                      <a:pt x="162" y="91"/>
                      <a:pt x="162" y="91"/>
                      <a:pt x="162" y="91"/>
                    </a:cubicBezTo>
                    <a:cubicBezTo>
                      <a:pt x="160" y="93"/>
                      <a:pt x="158" y="94"/>
                      <a:pt x="156" y="95"/>
                    </a:cubicBezTo>
                    <a:cubicBezTo>
                      <a:pt x="156" y="94"/>
                      <a:pt x="156" y="93"/>
                      <a:pt x="155" y="92"/>
                    </a:cubicBezTo>
                    <a:cubicBezTo>
                      <a:pt x="157" y="91"/>
                      <a:pt x="160" y="91"/>
                      <a:pt x="162" y="90"/>
                    </a:cubicBezTo>
                    <a:close/>
                    <a:moveTo>
                      <a:pt x="178" y="232"/>
                    </a:moveTo>
                    <a:cubicBezTo>
                      <a:pt x="177" y="231"/>
                      <a:pt x="176" y="230"/>
                      <a:pt x="175" y="229"/>
                    </a:cubicBezTo>
                    <a:cubicBezTo>
                      <a:pt x="176" y="227"/>
                      <a:pt x="176" y="226"/>
                      <a:pt x="176" y="224"/>
                    </a:cubicBezTo>
                    <a:cubicBezTo>
                      <a:pt x="177" y="227"/>
                      <a:pt x="177" y="229"/>
                      <a:pt x="178" y="232"/>
                    </a:cubicBezTo>
                    <a:close/>
                    <a:moveTo>
                      <a:pt x="182" y="202"/>
                    </a:moveTo>
                    <a:cubicBezTo>
                      <a:pt x="183" y="205"/>
                      <a:pt x="184" y="209"/>
                      <a:pt x="185" y="212"/>
                    </a:cubicBezTo>
                    <a:cubicBezTo>
                      <a:pt x="184" y="213"/>
                      <a:pt x="183" y="214"/>
                      <a:pt x="182" y="215"/>
                    </a:cubicBezTo>
                    <a:cubicBezTo>
                      <a:pt x="182" y="215"/>
                      <a:pt x="181" y="216"/>
                      <a:pt x="181" y="216"/>
                    </a:cubicBezTo>
                    <a:cubicBezTo>
                      <a:pt x="180" y="212"/>
                      <a:pt x="180" y="207"/>
                      <a:pt x="179" y="203"/>
                    </a:cubicBezTo>
                    <a:cubicBezTo>
                      <a:pt x="180" y="203"/>
                      <a:pt x="181" y="202"/>
                      <a:pt x="182" y="202"/>
                    </a:cubicBezTo>
                    <a:close/>
                    <a:moveTo>
                      <a:pt x="187" y="222"/>
                    </a:moveTo>
                    <a:cubicBezTo>
                      <a:pt x="187" y="222"/>
                      <a:pt x="187" y="222"/>
                      <a:pt x="187" y="222"/>
                    </a:cubicBezTo>
                    <a:cubicBezTo>
                      <a:pt x="188" y="223"/>
                      <a:pt x="188" y="225"/>
                      <a:pt x="189" y="226"/>
                    </a:cubicBezTo>
                    <a:cubicBezTo>
                      <a:pt x="189" y="233"/>
                      <a:pt x="190" y="240"/>
                      <a:pt x="191" y="247"/>
                    </a:cubicBezTo>
                    <a:cubicBezTo>
                      <a:pt x="191" y="247"/>
                      <a:pt x="191" y="248"/>
                      <a:pt x="191" y="248"/>
                    </a:cubicBezTo>
                    <a:cubicBezTo>
                      <a:pt x="189" y="247"/>
                      <a:pt x="188" y="245"/>
                      <a:pt x="187" y="244"/>
                    </a:cubicBezTo>
                    <a:cubicBezTo>
                      <a:pt x="185" y="236"/>
                      <a:pt x="183" y="229"/>
                      <a:pt x="182" y="221"/>
                    </a:cubicBezTo>
                    <a:cubicBezTo>
                      <a:pt x="183" y="222"/>
                      <a:pt x="185" y="223"/>
                      <a:pt x="187" y="222"/>
                    </a:cubicBezTo>
                    <a:close/>
                    <a:moveTo>
                      <a:pt x="222" y="263"/>
                    </a:moveTo>
                    <a:cubicBezTo>
                      <a:pt x="226" y="258"/>
                      <a:pt x="229" y="252"/>
                      <a:pt x="232" y="246"/>
                    </a:cubicBezTo>
                    <a:cubicBezTo>
                      <a:pt x="232" y="246"/>
                      <a:pt x="233" y="245"/>
                      <a:pt x="233" y="245"/>
                    </a:cubicBezTo>
                    <a:cubicBezTo>
                      <a:pt x="233" y="245"/>
                      <a:pt x="233" y="245"/>
                      <a:pt x="233" y="245"/>
                    </a:cubicBezTo>
                    <a:cubicBezTo>
                      <a:pt x="232" y="252"/>
                      <a:pt x="231" y="259"/>
                      <a:pt x="231" y="266"/>
                    </a:cubicBezTo>
                    <a:cubicBezTo>
                      <a:pt x="229" y="267"/>
                      <a:pt x="227" y="267"/>
                      <a:pt x="224" y="268"/>
                    </a:cubicBezTo>
                    <a:cubicBezTo>
                      <a:pt x="224" y="266"/>
                      <a:pt x="223" y="265"/>
                      <a:pt x="222" y="263"/>
                    </a:cubicBezTo>
                    <a:close/>
                    <a:moveTo>
                      <a:pt x="281" y="304"/>
                    </a:moveTo>
                    <a:cubicBezTo>
                      <a:pt x="282" y="307"/>
                      <a:pt x="283" y="309"/>
                      <a:pt x="284" y="311"/>
                    </a:cubicBezTo>
                    <a:cubicBezTo>
                      <a:pt x="282" y="314"/>
                      <a:pt x="280" y="317"/>
                      <a:pt x="279" y="321"/>
                    </a:cubicBezTo>
                    <a:cubicBezTo>
                      <a:pt x="273" y="322"/>
                      <a:pt x="268" y="323"/>
                      <a:pt x="262" y="324"/>
                    </a:cubicBezTo>
                    <a:cubicBezTo>
                      <a:pt x="269" y="317"/>
                      <a:pt x="275" y="311"/>
                      <a:pt x="281" y="304"/>
                    </a:cubicBezTo>
                    <a:close/>
                    <a:moveTo>
                      <a:pt x="296" y="337"/>
                    </a:moveTo>
                    <a:cubicBezTo>
                      <a:pt x="292" y="337"/>
                      <a:pt x="289" y="337"/>
                      <a:pt x="285" y="337"/>
                    </a:cubicBezTo>
                    <a:cubicBezTo>
                      <a:pt x="285" y="337"/>
                      <a:pt x="285" y="337"/>
                      <a:pt x="284" y="337"/>
                    </a:cubicBezTo>
                    <a:cubicBezTo>
                      <a:pt x="288" y="336"/>
                      <a:pt x="291" y="334"/>
                      <a:pt x="294" y="333"/>
                    </a:cubicBezTo>
                    <a:cubicBezTo>
                      <a:pt x="294" y="334"/>
                      <a:pt x="295" y="336"/>
                      <a:pt x="296" y="337"/>
                    </a:cubicBezTo>
                    <a:close/>
                    <a:moveTo>
                      <a:pt x="300" y="331"/>
                    </a:moveTo>
                    <a:cubicBezTo>
                      <a:pt x="301" y="331"/>
                      <a:pt x="301" y="331"/>
                      <a:pt x="302" y="331"/>
                    </a:cubicBezTo>
                    <a:cubicBezTo>
                      <a:pt x="302" y="331"/>
                      <a:pt x="301" y="332"/>
                      <a:pt x="301" y="332"/>
                    </a:cubicBezTo>
                    <a:cubicBezTo>
                      <a:pt x="301" y="332"/>
                      <a:pt x="300" y="332"/>
                      <a:pt x="300" y="331"/>
                    </a:cubicBezTo>
                    <a:close/>
                    <a:moveTo>
                      <a:pt x="322" y="308"/>
                    </a:moveTo>
                    <a:cubicBezTo>
                      <a:pt x="324" y="310"/>
                      <a:pt x="329" y="311"/>
                      <a:pt x="330" y="307"/>
                    </a:cubicBezTo>
                    <a:cubicBezTo>
                      <a:pt x="331" y="305"/>
                      <a:pt x="332" y="304"/>
                      <a:pt x="332" y="302"/>
                    </a:cubicBezTo>
                    <a:cubicBezTo>
                      <a:pt x="333" y="302"/>
                      <a:pt x="333" y="302"/>
                      <a:pt x="333" y="302"/>
                    </a:cubicBezTo>
                    <a:cubicBezTo>
                      <a:pt x="336" y="299"/>
                      <a:pt x="338" y="296"/>
                      <a:pt x="340" y="294"/>
                    </a:cubicBezTo>
                    <a:cubicBezTo>
                      <a:pt x="346" y="292"/>
                      <a:pt x="352" y="290"/>
                      <a:pt x="358" y="288"/>
                    </a:cubicBezTo>
                    <a:cubicBezTo>
                      <a:pt x="354" y="291"/>
                      <a:pt x="351" y="294"/>
                      <a:pt x="347" y="297"/>
                    </a:cubicBezTo>
                    <a:cubicBezTo>
                      <a:pt x="344" y="300"/>
                      <a:pt x="341" y="303"/>
                      <a:pt x="337" y="306"/>
                    </a:cubicBezTo>
                    <a:cubicBezTo>
                      <a:pt x="337" y="306"/>
                      <a:pt x="337" y="306"/>
                      <a:pt x="337" y="306"/>
                    </a:cubicBezTo>
                    <a:cubicBezTo>
                      <a:pt x="331" y="310"/>
                      <a:pt x="325" y="312"/>
                      <a:pt x="318" y="315"/>
                    </a:cubicBezTo>
                    <a:cubicBezTo>
                      <a:pt x="320" y="312"/>
                      <a:pt x="321" y="310"/>
                      <a:pt x="322" y="308"/>
                    </a:cubicBezTo>
                    <a:close/>
                    <a:moveTo>
                      <a:pt x="346" y="312"/>
                    </a:moveTo>
                    <a:cubicBezTo>
                      <a:pt x="348" y="312"/>
                      <a:pt x="351" y="311"/>
                      <a:pt x="353" y="310"/>
                    </a:cubicBezTo>
                    <a:cubicBezTo>
                      <a:pt x="350" y="312"/>
                      <a:pt x="346" y="314"/>
                      <a:pt x="342" y="316"/>
                    </a:cubicBezTo>
                    <a:cubicBezTo>
                      <a:pt x="343" y="315"/>
                      <a:pt x="344" y="314"/>
                      <a:pt x="346" y="312"/>
                    </a:cubicBezTo>
                    <a:close/>
                    <a:moveTo>
                      <a:pt x="407" y="260"/>
                    </a:moveTo>
                    <a:cubicBezTo>
                      <a:pt x="408" y="260"/>
                      <a:pt x="408" y="260"/>
                      <a:pt x="408" y="261"/>
                    </a:cubicBezTo>
                    <a:cubicBezTo>
                      <a:pt x="408" y="261"/>
                      <a:pt x="407" y="261"/>
                      <a:pt x="407" y="261"/>
                    </a:cubicBezTo>
                    <a:cubicBezTo>
                      <a:pt x="407" y="261"/>
                      <a:pt x="407" y="260"/>
                      <a:pt x="407" y="260"/>
                    </a:cubicBezTo>
                    <a:close/>
                    <a:moveTo>
                      <a:pt x="435" y="216"/>
                    </a:moveTo>
                    <a:cubicBezTo>
                      <a:pt x="438" y="216"/>
                      <a:pt x="440" y="215"/>
                      <a:pt x="442" y="215"/>
                    </a:cubicBezTo>
                    <a:cubicBezTo>
                      <a:pt x="439" y="220"/>
                      <a:pt x="435" y="226"/>
                      <a:pt x="430" y="231"/>
                    </a:cubicBezTo>
                    <a:cubicBezTo>
                      <a:pt x="432" y="226"/>
                      <a:pt x="434" y="221"/>
                      <a:pt x="435" y="216"/>
                    </a:cubicBezTo>
                    <a:close/>
                    <a:moveTo>
                      <a:pt x="475" y="144"/>
                    </a:moveTo>
                    <a:cubicBezTo>
                      <a:pt x="475" y="143"/>
                      <a:pt x="476" y="143"/>
                      <a:pt x="476" y="142"/>
                    </a:cubicBezTo>
                    <a:cubicBezTo>
                      <a:pt x="475" y="147"/>
                      <a:pt x="474" y="152"/>
                      <a:pt x="473" y="157"/>
                    </a:cubicBezTo>
                    <a:cubicBezTo>
                      <a:pt x="473" y="153"/>
                      <a:pt x="474" y="148"/>
                      <a:pt x="475" y="144"/>
                    </a:cubicBezTo>
                    <a:close/>
                    <a:moveTo>
                      <a:pt x="468" y="45"/>
                    </a:moveTo>
                    <a:cubicBezTo>
                      <a:pt x="467" y="47"/>
                      <a:pt x="466" y="49"/>
                      <a:pt x="465" y="51"/>
                    </a:cubicBezTo>
                    <a:cubicBezTo>
                      <a:pt x="459" y="55"/>
                      <a:pt x="452" y="59"/>
                      <a:pt x="445" y="63"/>
                    </a:cubicBezTo>
                    <a:cubicBezTo>
                      <a:pt x="451" y="58"/>
                      <a:pt x="457" y="54"/>
                      <a:pt x="463" y="50"/>
                    </a:cubicBezTo>
                    <a:cubicBezTo>
                      <a:pt x="464" y="49"/>
                      <a:pt x="465" y="48"/>
                      <a:pt x="465" y="47"/>
                    </a:cubicBezTo>
                    <a:cubicBezTo>
                      <a:pt x="465" y="47"/>
                      <a:pt x="465" y="47"/>
                      <a:pt x="465" y="47"/>
                    </a:cubicBezTo>
                    <a:cubicBezTo>
                      <a:pt x="466" y="47"/>
                      <a:pt x="467" y="47"/>
                      <a:pt x="467" y="46"/>
                    </a:cubicBezTo>
                    <a:cubicBezTo>
                      <a:pt x="467" y="46"/>
                      <a:pt x="467" y="46"/>
                      <a:pt x="467" y="46"/>
                    </a:cubicBezTo>
                    <a:cubicBezTo>
                      <a:pt x="467" y="45"/>
                      <a:pt x="467" y="45"/>
                      <a:pt x="468" y="45"/>
                    </a:cubicBezTo>
                    <a:cubicBezTo>
                      <a:pt x="468" y="45"/>
                      <a:pt x="468" y="45"/>
                      <a:pt x="468" y="45"/>
                    </a:cubicBezTo>
                    <a:cubicBezTo>
                      <a:pt x="468" y="45"/>
                      <a:pt x="468" y="45"/>
                      <a:pt x="468" y="45"/>
                    </a:cubicBezTo>
                    <a:close/>
                    <a:moveTo>
                      <a:pt x="467" y="45"/>
                    </a:moveTo>
                    <a:cubicBezTo>
                      <a:pt x="466" y="44"/>
                      <a:pt x="466" y="44"/>
                      <a:pt x="466" y="43"/>
                    </a:cubicBezTo>
                    <a:cubicBezTo>
                      <a:pt x="466" y="44"/>
                      <a:pt x="467" y="44"/>
                      <a:pt x="467" y="44"/>
                    </a:cubicBezTo>
                    <a:cubicBezTo>
                      <a:pt x="467" y="45"/>
                      <a:pt x="467" y="45"/>
                      <a:pt x="467" y="45"/>
                    </a:cubicBezTo>
                    <a:close/>
                    <a:moveTo>
                      <a:pt x="460" y="30"/>
                    </a:moveTo>
                    <a:cubicBezTo>
                      <a:pt x="459" y="30"/>
                      <a:pt x="458" y="31"/>
                      <a:pt x="458" y="31"/>
                    </a:cubicBezTo>
                    <a:cubicBezTo>
                      <a:pt x="457" y="30"/>
                      <a:pt x="456" y="30"/>
                      <a:pt x="456" y="29"/>
                    </a:cubicBezTo>
                    <a:cubicBezTo>
                      <a:pt x="458" y="29"/>
                      <a:pt x="461" y="28"/>
                      <a:pt x="464" y="28"/>
                    </a:cubicBezTo>
                    <a:cubicBezTo>
                      <a:pt x="462" y="29"/>
                      <a:pt x="461" y="30"/>
                      <a:pt x="460" y="30"/>
                    </a:cubicBezTo>
                    <a:close/>
                    <a:moveTo>
                      <a:pt x="435" y="30"/>
                    </a:moveTo>
                    <a:cubicBezTo>
                      <a:pt x="432" y="30"/>
                      <a:pt x="428" y="30"/>
                      <a:pt x="424" y="30"/>
                    </a:cubicBezTo>
                    <a:cubicBezTo>
                      <a:pt x="425" y="30"/>
                      <a:pt x="427" y="29"/>
                      <a:pt x="428" y="29"/>
                    </a:cubicBezTo>
                    <a:cubicBezTo>
                      <a:pt x="431" y="29"/>
                      <a:pt x="433" y="29"/>
                      <a:pt x="435" y="30"/>
                    </a:cubicBezTo>
                    <a:close/>
                    <a:moveTo>
                      <a:pt x="318" y="26"/>
                    </a:moveTo>
                    <a:cubicBezTo>
                      <a:pt x="308" y="23"/>
                      <a:pt x="297" y="21"/>
                      <a:pt x="287" y="18"/>
                    </a:cubicBezTo>
                    <a:cubicBezTo>
                      <a:pt x="303" y="18"/>
                      <a:pt x="318" y="19"/>
                      <a:pt x="332" y="21"/>
                    </a:cubicBezTo>
                    <a:cubicBezTo>
                      <a:pt x="332" y="21"/>
                      <a:pt x="333" y="21"/>
                      <a:pt x="333" y="21"/>
                    </a:cubicBezTo>
                    <a:cubicBezTo>
                      <a:pt x="328" y="23"/>
                      <a:pt x="323" y="24"/>
                      <a:pt x="318" y="26"/>
                    </a:cubicBezTo>
                    <a:close/>
                    <a:moveTo>
                      <a:pt x="303" y="31"/>
                    </a:moveTo>
                    <a:cubicBezTo>
                      <a:pt x="302" y="31"/>
                      <a:pt x="301" y="32"/>
                      <a:pt x="300" y="32"/>
                    </a:cubicBezTo>
                    <a:cubicBezTo>
                      <a:pt x="300" y="32"/>
                      <a:pt x="299" y="32"/>
                      <a:pt x="299" y="32"/>
                    </a:cubicBezTo>
                    <a:cubicBezTo>
                      <a:pt x="299" y="32"/>
                      <a:pt x="298" y="32"/>
                      <a:pt x="298" y="33"/>
                    </a:cubicBezTo>
                    <a:cubicBezTo>
                      <a:pt x="292" y="34"/>
                      <a:pt x="287" y="36"/>
                      <a:pt x="281" y="38"/>
                    </a:cubicBezTo>
                    <a:cubicBezTo>
                      <a:pt x="270" y="39"/>
                      <a:pt x="259" y="39"/>
                      <a:pt x="247" y="39"/>
                    </a:cubicBezTo>
                    <a:cubicBezTo>
                      <a:pt x="256" y="34"/>
                      <a:pt x="266" y="31"/>
                      <a:pt x="276" y="28"/>
                    </a:cubicBezTo>
                    <a:cubicBezTo>
                      <a:pt x="277" y="28"/>
                      <a:pt x="277" y="26"/>
                      <a:pt x="277" y="25"/>
                    </a:cubicBezTo>
                    <a:cubicBezTo>
                      <a:pt x="286" y="27"/>
                      <a:pt x="294" y="29"/>
                      <a:pt x="303" y="31"/>
                    </a:cubicBezTo>
                    <a:close/>
                    <a:moveTo>
                      <a:pt x="236" y="22"/>
                    </a:moveTo>
                    <a:cubicBezTo>
                      <a:pt x="222" y="22"/>
                      <a:pt x="207" y="22"/>
                      <a:pt x="193" y="22"/>
                    </a:cubicBezTo>
                    <a:cubicBezTo>
                      <a:pt x="208" y="19"/>
                      <a:pt x="224" y="19"/>
                      <a:pt x="240" y="20"/>
                    </a:cubicBezTo>
                    <a:cubicBezTo>
                      <a:pt x="238" y="20"/>
                      <a:pt x="237" y="21"/>
                      <a:pt x="236" y="22"/>
                    </a:cubicBezTo>
                    <a:close/>
                    <a:moveTo>
                      <a:pt x="206" y="34"/>
                    </a:moveTo>
                    <a:cubicBezTo>
                      <a:pt x="204" y="36"/>
                      <a:pt x="201" y="38"/>
                      <a:pt x="198" y="40"/>
                    </a:cubicBezTo>
                    <a:cubicBezTo>
                      <a:pt x="193" y="39"/>
                      <a:pt x="187" y="38"/>
                      <a:pt x="182" y="37"/>
                    </a:cubicBezTo>
                    <a:cubicBezTo>
                      <a:pt x="190" y="36"/>
                      <a:pt x="198" y="35"/>
                      <a:pt x="206" y="34"/>
                    </a:cubicBezTo>
                    <a:close/>
                    <a:moveTo>
                      <a:pt x="168" y="43"/>
                    </a:moveTo>
                    <a:cubicBezTo>
                      <a:pt x="175" y="44"/>
                      <a:pt x="181" y="46"/>
                      <a:pt x="188" y="47"/>
                    </a:cubicBezTo>
                    <a:cubicBezTo>
                      <a:pt x="188" y="47"/>
                      <a:pt x="188" y="47"/>
                      <a:pt x="188" y="47"/>
                    </a:cubicBezTo>
                    <a:cubicBezTo>
                      <a:pt x="175" y="52"/>
                      <a:pt x="162" y="56"/>
                      <a:pt x="149" y="59"/>
                    </a:cubicBezTo>
                    <a:cubicBezTo>
                      <a:pt x="155" y="54"/>
                      <a:pt x="162" y="49"/>
                      <a:pt x="168" y="43"/>
                    </a:cubicBezTo>
                    <a:close/>
                    <a:moveTo>
                      <a:pt x="164" y="63"/>
                    </a:moveTo>
                    <a:cubicBezTo>
                      <a:pt x="162" y="64"/>
                      <a:pt x="161" y="66"/>
                      <a:pt x="161" y="68"/>
                    </a:cubicBezTo>
                    <a:cubicBezTo>
                      <a:pt x="158" y="72"/>
                      <a:pt x="154" y="75"/>
                      <a:pt x="150" y="78"/>
                    </a:cubicBezTo>
                    <a:cubicBezTo>
                      <a:pt x="148" y="75"/>
                      <a:pt x="147" y="71"/>
                      <a:pt x="145" y="68"/>
                    </a:cubicBezTo>
                    <a:cubicBezTo>
                      <a:pt x="151" y="66"/>
                      <a:pt x="157" y="65"/>
                      <a:pt x="164" y="63"/>
                    </a:cubicBezTo>
                    <a:close/>
                    <a:moveTo>
                      <a:pt x="210" y="288"/>
                    </a:moveTo>
                    <a:cubicBezTo>
                      <a:pt x="210" y="286"/>
                      <a:pt x="209" y="283"/>
                      <a:pt x="209" y="281"/>
                    </a:cubicBezTo>
                    <a:cubicBezTo>
                      <a:pt x="209" y="281"/>
                      <a:pt x="210" y="282"/>
                      <a:pt x="210" y="282"/>
                    </a:cubicBezTo>
                    <a:cubicBezTo>
                      <a:pt x="210" y="284"/>
                      <a:pt x="210" y="286"/>
                      <a:pt x="210" y="288"/>
                    </a:cubicBezTo>
                    <a:cubicBezTo>
                      <a:pt x="210" y="288"/>
                      <a:pt x="210" y="288"/>
                      <a:pt x="210" y="288"/>
                    </a:cubicBezTo>
                    <a:close/>
                    <a:moveTo>
                      <a:pt x="216" y="278"/>
                    </a:moveTo>
                    <a:cubicBezTo>
                      <a:pt x="217" y="278"/>
                      <a:pt x="217" y="278"/>
                      <a:pt x="217" y="278"/>
                    </a:cubicBezTo>
                    <a:cubicBezTo>
                      <a:pt x="218" y="279"/>
                      <a:pt x="218" y="280"/>
                      <a:pt x="218" y="280"/>
                    </a:cubicBezTo>
                    <a:cubicBezTo>
                      <a:pt x="218" y="281"/>
                      <a:pt x="218" y="281"/>
                      <a:pt x="218" y="281"/>
                    </a:cubicBezTo>
                    <a:cubicBezTo>
                      <a:pt x="217" y="280"/>
                      <a:pt x="217" y="279"/>
                      <a:pt x="216" y="278"/>
                    </a:cubicBezTo>
                    <a:close/>
                    <a:moveTo>
                      <a:pt x="242" y="273"/>
                    </a:moveTo>
                    <a:cubicBezTo>
                      <a:pt x="242" y="273"/>
                      <a:pt x="242" y="273"/>
                      <a:pt x="243" y="272"/>
                    </a:cubicBezTo>
                    <a:cubicBezTo>
                      <a:pt x="244" y="272"/>
                      <a:pt x="244" y="271"/>
                      <a:pt x="244" y="270"/>
                    </a:cubicBezTo>
                    <a:cubicBezTo>
                      <a:pt x="245" y="270"/>
                      <a:pt x="245" y="271"/>
                      <a:pt x="245" y="271"/>
                    </a:cubicBezTo>
                    <a:cubicBezTo>
                      <a:pt x="247" y="274"/>
                      <a:pt x="251" y="275"/>
                      <a:pt x="254" y="273"/>
                    </a:cubicBezTo>
                    <a:cubicBezTo>
                      <a:pt x="254" y="276"/>
                      <a:pt x="255" y="278"/>
                      <a:pt x="255" y="281"/>
                    </a:cubicBezTo>
                    <a:cubicBezTo>
                      <a:pt x="250" y="283"/>
                      <a:pt x="246" y="285"/>
                      <a:pt x="241" y="287"/>
                    </a:cubicBezTo>
                    <a:cubicBezTo>
                      <a:pt x="241" y="282"/>
                      <a:pt x="241" y="278"/>
                      <a:pt x="242" y="273"/>
                    </a:cubicBezTo>
                    <a:close/>
                    <a:moveTo>
                      <a:pt x="256" y="293"/>
                    </a:moveTo>
                    <a:cubicBezTo>
                      <a:pt x="256" y="295"/>
                      <a:pt x="257" y="297"/>
                      <a:pt x="258" y="298"/>
                    </a:cubicBezTo>
                    <a:cubicBezTo>
                      <a:pt x="259" y="300"/>
                      <a:pt x="259" y="303"/>
                      <a:pt x="260" y="305"/>
                    </a:cubicBezTo>
                    <a:cubicBezTo>
                      <a:pt x="251" y="309"/>
                      <a:pt x="242" y="313"/>
                      <a:pt x="233" y="317"/>
                    </a:cubicBezTo>
                    <a:cubicBezTo>
                      <a:pt x="240" y="308"/>
                      <a:pt x="248" y="300"/>
                      <a:pt x="256" y="293"/>
                    </a:cubicBezTo>
                    <a:close/>
                    <a:moveTo>
                      <a:pt x="277" y="331"/>
                    </a:moveTo>
                    <a:cubicBezTo>
                      <a:pt x="276" y="332"/>
                      <a:pt x="276" y="333"/>
                      <a:pt x="276" y="334"/>
                    </a:cubicBezTo>
                    <a:cubicBezTo>
                      <a:pt x="276" y="335"/>
                      <a:pt x="277" y="336"/>
                      <a:pt x="277" y="337"/>
                    </a:cubicBezTo>
                    <a:cubicBezTo>
                      <a:pt x="270" y="337"/>
                      <a:pt x="262" y="337"/>
                      <a:pt x="255" y="337"/>
                    </a:cubicBezTo>
                    <a:cubicBezTo>
                      <a:pt x="256" y="336"/>
                      <a:pt x="256" y="335"/>
                      <a:pt x="257" y="333"/>
                    </a:cubicBezTo>
                    <a:cubicBezTo>
                      <a:pt x="263" y="333"/>
                      <a:pt x="270" y="332"/>
                      <a:pt x="277" y="331"/>
                    </a:cubicBezTo>
                    <a:close/>
                    <a:moveTo>
                      <a:pt x="282" y="353"/>
                    </a:moveTo>
                    <a:cubicBezTo>
                      <a:pt x="282" y="353"/>
                      <a:pt x="282" y="353"/>
                      <a:pt x="283" y="353"/>
                    </a:cubicBezTo>
                    <a:cubicBezTo>
                      <a:pt x="281" y="354"/>
                      <a:pt x="280" y="354"/>
                      <a:pt x="278" y="355"/>
                    </a:cubicBezTo>
                    <a:cubicBezTo>
                      <a:pt x="275" y="354"/>
                      <a:pt x="272" y="354"/>
                      <a:pt x="269" y="353"/>
                    </a:cubicBezTo>
                    <a:cubicBezTo>
                      <a:pt x="273" y="353"/>
                      <a:pt x="277" y="353"/>
                      <a:pt x="282" y="353"/>
                    </a:cubicBezTo>
                    <a:close/>
                    <a:moveTo>
                      <a:pt x="133" y="372"/>
                    </a:moveTo>
                    <a:cubicBezTo>
                      <a:pt x="123" y="375"/>
                      <a:pt x="114" y="379"/>
                      <a:pt x="105" y="382"/>
                    </a:cubicBezTo>
                    <a:cubicBezTo>
                      <a:pt x="104" y="382"/>
                      <a:pt x="104" y="382"/>
                      <a:pt x="103" y="382"/>
                    </a:cubicBezTo>
                    <a:cubicBezTo>
                      <a:pt x="105" y="380"/>
                      <a:pt x="107" y="379"/>
                      <a:pt x="108" y="378"/>
                    </a:cubicBezTo>
                    <a:cubicBezTo>
                      <a:pt x="118" y="375"/>
                      <a:pt x="127" y="372"/>
                      <a:pt x="137" y="369"/>
                    </a:cubicBezTo>
                    <a:cubicBezTo>
                      <a:pt x="136" y="370"/>
                      <a:pt x="134" y="371"/>
                      <a:pt x="133" y="372"/>
                    </a:cubicBezTo>
                    <a:close/>
                    <a:moveTo>
                      <a:pt x="83" y="373"/>
                    </a:moveTo>
                    <a:cubicBezTo>
                      <a:pt x="82" y="374"/>
                      <a:pt x="81" y="374"/>
                      <a:pt x="81" y="375"/>
                    </a:cubicBezTo>
                    <a:cubicBezTo>
                      <a:pt x="79" y="375"/>
                      <a:pt x="78" y="375"/>
                      <a:pt x="77" y="374"/>
                    </a:cubicBezTo>
                    <a:cubicBezTo>
                      <a:pt x="79" y="374"/>
                      <a:pt x="81" y="374"/>
                      <a:pt x="83" y="373"/>
                    </a:cubicBezTo>
                    <a:cubicBezTo>
                      <a:pt x="83" y="373"/>
                      <a:pt x="83" y="373"/>
                      <a:pt x="83" y="373"/>
                    </a:cubicBezTo>
                    <a:close/>
                    <a:moveTo>
                      <a:pt x="421" y="413"/>
                    </a:moveTo>
                    <a:cubicBezTo>
                      <a:pt x="427" y="408"/>
                      <a:pt x="433" y="403"/>
                      <a:pt x="440" y="398"/>
                    </a:cubicBezTo>
                    <a:cubicBezTo>
                      <a:pt x="437" y="402"/>
                      <a:pt x="435" y="405"/>
                      <a:pt x="433" y="408"/>
                    </a:cubicBezTo>
                    <a:cubicBezTo>
                      <a:pt x="433" y="408"/>
                      <a:pt x="433" y="408"/>
                      <a:pt x="432" y="408"/>
                    </a:cubicBezTo>
                    <a:cubicBezTo>
                      <a:pt x="431" y="409"/>
                      <a:pt x="429" y="410"/>
                      <a:pt x="427" y="411"/>
                    </a:cubicBezTo>
                    <a:cubicBezTo>
                      <a:pt x="425" y="412"/>
                      <a:pt x="423" y="412"/>
                      <a:pt x="421" y="413"/>
                    </a:cubicBezTo>
                    <a:close/>
                    <a:moveTo>
                      <a:pt x="437" y="391"/>
                    </a:moveTo>
                    <a:cubicBezTo>
                      <a:pt x="438" y="390"/>
                      <a:pt x="439" y="389"/>
                      <a:pt x="440" y="388"/>
                    </a:cubicBezTo>
                    <a:cubicBezTo>
                      <a:pt x="441" y="388"/>
                      <a:pt x="441" y="387"/>
                      <a:pt x="442" y="387"/>
                    </a:cubicBezTo>
                    <a:cubicBezTo>
                      <a:pt x="440" y="389"/>
                      <a:pt x="439" y="390"/>
                      <a:pt x="437" y="391"/>
                    </a:cubicBezTo>
                    <a:close/>
                    <a:moveTo>
                      <a:pt x="456" y="376"/>
                    </a:moveTo>
                    <a:cubicBezTo>
                      <a:pt x="456" y="376"/>
                      <a:pt x="455" y="376"/>
                      <a:pt x="455" y="376"/>
                    </a:cubicBezTo>
                    <a:cubicBezTo>
                      <a:pt x="453" y="377"/>
                      <a:pt x="451" y="377"/>
                      <a:pt x="448" y="378"/>
                    </a:cubicBezTo>
                    <a:cubicBezTo>
                      <a:pt x="450" y="376"/>
                      <a:pt x="452" y="374"/>
                      <a:pt x="454" y="372"/>
                    </a:cubicBezTo>
                    <a:cubicBezTo>
                      <a:pt x="454" y="372"/>
                      <a:pt x="454" y="371"/>
                      <a:pt x="455" y="371"/>
                    </a:cubicBezTo>
                    <a:cubicBezTo>
                      <a:pt x="455" y="371"/>
                      <a:pt x="456" y="371"/>
                      <a:pt x="456" y="371"/>
                    </a:cubicBezTo>
                    <a:cubicBezTo>
                      <a:pt x="458" y="371"/>
                      <a:pt x="461" y="371"/>
                      <a:pt x="463" y="371"/>
                    </a:cubicBezTo>
                    <a:cubicBezTo>
                      <a:pt x="461" y="373"/>
                      <a:pt x="458" y="375"/>
                      <a:pt x="456" y="376"/>
                    </a:cubicBezTo>
                    <a:close/>
                    <a:moveTo>
                      <a:pt x="306" y="337"/>
                    </a:moveTo>
                    <a:cubicBezTo>
                      <a:pt x="308" y="334"/>
                      <a:pt x="310" y="331"/>
                      <a:pt x="312" y="328"/>
                    </a:cubicBezTo>
                    <a:cubicBezTo>
                      <a:pt x="316" y="327"/>
                      <a:pt x="320" y="325"/>
                      <a:pt x="324" y="323"/>
                    </a:cubicBezTo>
                    <a:cubicBezTo>
                      <a:pt x="324" y="324"/>
                      <a:pt x="323" y="325"/>
                      <a:pt x="322" y="326"/>
                    </a:cubicBezTo>
                    <a:cubicBezTo>
                      <a:pt x="319" y="330"/>
                      <a:pt x="323" y="335"/>
                      <a:pt x="328" y="333"/>
                    </a:cubicBezTo>
                    <a:cubicBezTo>
                      <a:pt x="336" y="329"/>
                      <a:pt x="344" y="325"/>
                      <a:pt x="352" y="321"/>
                    </a:cubicBezTo>
                    <a:cubicBezTo>
                      <a:pt x="350" y="323"/>
                      <a:pt x="349" y="324"/>
                      <a:pt x="347" y="326"/>
                    </a:cubicBezTo>
                    <a:cubicBezTo>
                      <a:pt x="344" y="330"/>
                      <a:pt x="348" y="336"/>
                      <a:pt x="353" y="333"/>
                    </a:cubicBezTo>
                    <a:cubicBezTo>
                      <a:pt x="363" y="328"/>
                      <a:pt x="373" y="325"/>
                      <a:pt x="384" y="321"/>
                    </a:cubicBezTo>
                    <a:cubicBezTo>
                      <a:pt x="379" y="327"/>
                      <a:pt x="374" y="333"/>
                      <a:pt x="369" y="338"/>
                    </a:cubicBezTo>
                    <a:cubicBezTo>
                      <a:pt x="348" y="338"/>
                      <a:pt x="327" y="337"/>
                      <a:pt x="306" y="337"/>
                    </a:cubicBezTo>
                    <a:close/>
                    <a:moveTo>
                      <a:pt x="387" y="332"/>
                    </a:moveTo>
                    <a:cubicBezTo>
                      <a:pt x="392" y="326"/>
                      <a:pt x="397" y="320"/>
                      <a:pt x="403" y="314"/>
                    </a:cubicBezTo>
                    <a:cubicBezTo>
                      <a:pt x="399" y="320"/>
                      <a:pt x="393" y="327"/>
                      <a:pt x="387" y="332"/>
                    </a:cubicBezTo>
                    <a:close/>
                    <a:moveTo>
                      <a:pt x="398" y="305"/>
                    </a:moveTo>
                    <a:cubicBezTo>
                      <a:pt x="389" y="310"/>
                      <a:pt x="379" y="313"/>
                      <a:pt x="369" y="316"/>
                    </a:cubicBezTo>
                    <a:cubicBezTo>
                      <a:pt x="373" y="312"/>
                      <a:pt x="377" y="308"/>
                      <a:pt x="381" y="304"/>
                    </a:cubicBezTo>
                    <a:cubicBezTo>
                      <a:pt x="382" y="309"/>
                      <a:pt x="388" y="310"/>
                      <a:pt x="390" y="305"/>
                    </a:cubicBezTo>
                    <a:cubicBezTo>
                      <a:pt x="392" y="301"/>
                      <a:pt x="393" y="297"/>
                      <a:pt x="395" y="293"/>
                    </a:cubicBezTo>
                    <a:cubicBezTo>
                      <a:pt x="395" y="293"/>
                      <a:pt x="395" y="293"/>
                      <a:pt x="395" y="293"/>
                    </a:cubicBezTo>
                    <a:cubicBezTo>
                      <a:pt x="398" y="291"/>
                      <a:pt x="400" y="290"/>
                      <a:pt x="403" y="288"/>
                    </a:cubicBezTo>
                    <a:cubicBezTo>
                      <a:pt x="407" y="285"/>
                      <a:pt x="405" y="278"/>
                      <a:pt x="400" y="279"/>
                    </a:cubicBezTo>
                    <a:cubicBezTo>
                      <a:pt x="401" y="276"/>
                      <a:pt x="402" y="273"/>
                      <a:pt x="403" y="270"/>
                    </a:cubicBezTo>
                    <a:cubicBezTo>
                      <a:pt x="410" y="270"/>
                      <a:pt x="417" y="268"/>
                      <a:pt x="423" y="265"/>
                    </a:cubicBezTo>
                    <a:cubicBezTo>
                      <a:pt x="418" y="281"/>
                      <a:pt x="413" y="296"/>
                      <a:pt x="405" y="309"/>
                    </a:cubicBezTo>
                    <a:cubicBezTo>
                      <a:pt x="406" y="306"/>
                      <a:pt x="402" y="303"/>
                      <a:pt x="398" y="305"/>
                    </a:cubicBezTo>
                    <a:close/>
                    <a:moveTo>
                      <a:pt x="424" y="250"/>
                    </a:moveTo>
                    <a:cubicBezTo>
                      <a:pt x="426" y="249"/>
                      <a:pt x="428" y="247"/>
                      <a:pt x="429" y="245"/>
                    </a:cubicBezTo>
                    <a:cubicBezTo>
                      <a:pt x="429" y="246"/>
                      <a:pt x="429" y="246"/>
                      <a:pt x="429" y="247"/>
                    </a:cubicBezTo>
                    <a:cubicBezTo>
                      <a:pt x="427" y="248"/>
                      <a:pt x="426" y="249"/>
                      <a:pt x="424" y="250"/>
                    </a:cubicBezTo>
                    <a:close/>
                    <a:moveTo>
                      <a:pt x="458" y="228"/>
                    </a:moveTo>
                    <a:cubicBezTo>
                      <a:pt x="461" y="223"/>
                      <a:pt x="464" y="218"/>
                      <a:pt x="466" y="212"/>
                    </a:cubicBezTo>
                    <a:cubicBezTo>
                      <a:pt x="466" y="212"/>
                      <a:pt x="466" y="213"/>
                      <a:pt x="466" y="213"/>
                    </a:cubicBezTo>
                    <a:cubicBezTo>
                      <a:pt x="466" y="216"/>
                      <a:pt x="469" y="218"/>
                      <a:pt x="471" y="218"/>
                    </a:cubicBezTo>
                    <a:cubicBezTo>
                      <a:pt x="467" y="221"/>
                      <a:pt x="462" y="224"/>
                      <a:pt x="458" y="228"/>
                    </a:cubicBezTo>
                    <a:close/>
                    <a:moveTo>
                      <a:pt x="478" y="134"/>
                    </a:moveTo>
                    <a:cubicBezTo>
                      <a:pt x="478" y="134"/>
                      <a:pt x="477" y="134"/>
                      <a:pt x="477" y="134"/>
                    </a:cubicBezTo>
                    <a:cubicBezTo>
                      <a:pt x="478" y="133"/>
                      <a:pt x="478" y="133"/>
                      <a:pt x="478" y="132"/>
                    </a:cubicBezTo>
                    <a:cubicBezTo>
                      <a:pt x="478" y="133"/>
                      <a:pt x="478" y="134"/>
                      <a:pt x="478" y="134"/>
                    </a:cubicBezTo>
                    <a:close/>
                    <a:moveTo>
                      <a:pt x="486" y="95"/>
                    </a:moveTo>
                    <a:cubicBezTo>
                      <a:pt x="486" y="97"/>
                      <a:pt x="486" y="99"/>
                      <a:pt x="485" y="100"/>
                    </a:cubicBezTo>
                    <a:cubicBezTo>
                      <a:pt x="485" y="98"/>
                      <a:pt x="483" y="96"/>
                      <a:pt x="482" y="95"/>
                    </a:cubicBezTo>
                    <a:cubicBezTo>
                      <a:pt x="482" y="95"/>
                      <a:pt x="482" y="95"/>
                      <a:pt x="482" y="95"/>
                    </a:cubicBezTo>
                    <a:cubicBezTo>
                      <a:pt x="484" y="80"/>
                      <a:pt x="488" y="66"/>
                      <a:pt x="492" y="52"/>
                    </a:cubicBezTo>
                    <a:cubicBezTo>
                      <a:pt x="491" y="66"/>
                      <a:pt x="490" y="80"/>
                      <a:pt x="488" y="93"/>
                    </a:cubicBezTo>
                    <a:cubicBezTo>
                      <a:pt x="487" y="94"/>
                      <a:pt x="487" y="95"/>
                      <a:pt x="486" y="95"/>
                    </a:cubicBezTo>
                    <a:close/>
                    <a:moveTo>
                      <a:pt x="449" y="20"/>
                    </a:moveTo>
                    <a:cubicBezTo>
                      <a:pt x="446" y="21"/>
                      <a:pt x="444" y="21"/>
                      <a:pt x="441" y="21"/>
                    </a:cubicBezTo>
                    <a:cubicBezTo>
                      <a:pt x="441" y="21"/>
                      <a:pt x="441" y="21"/>
                      <a:pt x="441" y="21"/>
                    </a:cubicBezTo>
                    <a:cubicBezTo>
                      <a:pt x="441" y="21"/>
                      <a:pt x="441" y="21"/>
                      <a:pt x="441" y="21"/>
                    </a:cubicBezTo>
                    <a:cubicBezTo>
                      <a:pt x="441" y="21"/>
                      <a:pt x="440" y="21"/>
                      <a:pt x="440" y="21"/>
                    </a:cubicBezTo>
                    <a:cubicBezTo>
                      <a:pt x="440" y="21"/>
                      <a:pt x="440" y="20"/>
                      <a:pt x="440" y="20"/>
                    </a:cubicBezTo>
                    <a:cubicBezTo>
                      <a:pt x="443" y="20"/>
                      <a:pt x="446" y="20"/>
                      <a:pt x="450" y="20"/>
                    </a:cubicBezTo>
                    <a:cubicBezTo>
                      <a:pt x="449" y="20"/>
                      <a:pt x="449" y="20"/>
                      <a:pt x="449" y="20"/>
                    </a:cubicBezTo>
                    <a:close/>
                    <a:moveTo>
                      <a:pt x="390" y="22"/>
                    </a:moveTo>
                    <a:cubicBezTo>
                      <a:pt x="381" y="19"/>
                      <a:pt x="372" y="17"/>
                      <a:pt x="364" y="16"/>
                    </a:cubicBezTo>
                    <a:cubicBezTo>
                      <a:pt x="379" y="17"/>
                      <a:pt x="395" y="17"/>
                      <a:pt x="410" y="18"/>
                    </a:cubicBezTo>
                    <a:cubicBezTo>
                      <a:pt x="403" y="19"/>
                      <a:pt x="396" y="20"/>
                      <a:pt x="390" y="22"/>
                    </a:cubicBezTo>
                    <a:close/>
                    <a:moveTo>
                      <a:pt x="159" y="22"/>
                    </a:moveTo>
                    <a:cubicBezTo>
                      <a:pt x="156" y="23"/>
                      <a:pt x="155" y="26"/>
                      <a:pt x="156" y="28"/>
                    </a:cubicBezTo>
                    <a:cubicBezTo>
                      <a:pt x="153" y="29"/>
                      <a:pt x="151" y="30"/>
                      <a:pt x="148" y="32"/>
                    </a:cubicBezTo>
                    <a:cubicBezTo>
                      <a:pt x="143" y="33"/>
                      <a:pt x="138" y="32"/>
                      <a:pt x="135" y="26"/>
                    </a:cubicBezTo>
                    <a:cubicBezTo>
                      <a:pt x="136" y="26"/>
                      <a:pt x="135" y="26"/>
                      <a:pt x="135" y="26"/>
                    </a:cubicBezTo>
                    <a:cubicBezTo>
                      <a:pt x="133" y="26"/>
                      <a:pt x="129" y="27"/>
                      <a:pt x="131" y="30"/>
                    </a:cubicBezTo>
                    <a:cubicBezTo>
                      <a:pt x="134" y="34"/>
                      <a:pt x="139" y="35"/>
                      <a:pt x="144" y="34"/>
                    </a:cubicBezTo>
                    <a:cubicBezTo>
                      <a:pt x="140" y="36"/>
                      <a:pt x="136" y="39"/>
                      <a:pt x="132" y="41"/>
                    </a:cubicBezTo>
                    <a:cubicBezTo>
                      <a:pt x="130" y="37"/>
                      <a:pt x="128" y="32"/>
                      <a:pt x="127" y="27"/>
                    </a:cubicBezTo>
                    <a:cubicBezTo>
                      <a:pt x="139" y="24"/>
                      <a:pt x="152" y="21"/>
                      <a:pt x="164" y="20"/>
                    </a:cubicBezTo>
                    <a:cubicBezTo>
                      <a:pt x="162" y="20"/>
                      <a:pt x="161" y="21"/>
                      <a:pt x="159" y="22"/>
                    </a:cubicBezTo>
                    <a:close/>
                    <a:moveTo>
                      <a:pt x="153" y="46"/>
                    </a:moveTo>
                    <a:cubicBezTo>
                      <a:pt x="149" y="50"/>
                      <a:pt x="144" y="54"/>
                      <a:pt x="139" y="58"/>
                    </a:cubicBezTo>
                    <a:cubicBezTo>
                      <a:pt x="138" y="55"/>
                      <a:pt x="137" y="52"/>
                      <a:pt x="136" y="50"/>
                    </a:cubicBezTo>
                    <a:cubicBezTo>
                      <a:pt x="142" y="48"/>
                      <a:pt x="148" y="47"/>
                      <a:pt x="153" y="46"/>
                    </a:cubicBezTo>
                    <a:close/>
                    <a:moveTo>
                      <a:pt x="140" y="74"/>
                    </a:moveTo>
                    <a:cubicBezTo>
                      <a:pt x="141" y="77"/>
                      <a:pt x="143" y="80"/>
                      <a:pt x="144" y="83"/>
                    </a:cubicBezTo>
                    <a:cubicBezTo>
                      <a:pt x="143" y="84"/>
                      <a:pt x="143" y="85"/>
                      <a:pt x="142" y="85"/>
                    </a:cubicBezTo>
                    <a:cubicBezTo>
                      <a:pt x="140" y="83"/>
                      <a:pt x="139" y="81"/>
                      <a:pt x="137" y="79"/>
                    </a:cubicBezTo>
                    <a:cubicBezTo>
                      <a:pt x="138" y="77"/>
                      <a:pt x="139" y="76"/>
                      <a:pt x="140" y="74"/>
                    </a:cubicBezTo>
                    <a:close/>
                    <a:moveTo>
                      <a:pt x="183" y="260"/>
                    </a:moveTo>
                    <a:cubicBezTo>
                      <a:pt x="185" y="262"/>
                      <a:pt x="187" y="264"/>
                      <a:pt x="189" y="266"/>
                    </a:cubicBezTo>
                    <a:cubicBezTo>
                      <a:pt x="190" y="269"/>
                      <a:pt x="191" y="272"/>
                      <a:pt x="192" y="275"/>
                    </a:cubicBezTo>
                    <a:cubicBezTo>
                      <a:pt x="192" y="275"/>
                      <a:pt x="192" y="275"/>
                      <a:pt x="192" y="275"/>
                    </a:cubicBezTo>
                    <a:cubicBezTo>
                      <a:pt x="189" y="279"/>
                      <a:pt x="192" y="284"/>
                      <a:pt x="196" y="283"/>
                    </a:cubicBezTo>
                    <a:cubicBezTo>
                      <a:pt x="197" y="284"/>
                      <a:pt x="197" y="284"/>
                      <a:pt x="197" y="285"/>
                    </a:cubicBezTo>
                    <a:cubicBezTo>
                      <a:pt x="198" y="289"/>
                      <a:pt x="199" y="292"/>
                      <a:pt x="200" y="295"/>
                    </a:cubicBezTo>
                    <a:cubicBezTo>
                      <a:pt x="200" y="296"/>
                      <a:pt x="200" y="297"/>
                      <a:pt x="201" y="297"/>
                    </a:cubicBezTo>
                    <a:cubicBezTo>
                      <a:pt x="200" y="298"/>
                      <a:pt x="200" y="298"/>
                      <a:pt x="199" y="298"/>
                    </a:cubicBezTo>
                    <a:cubicBezTo>
                      <a:pt x="193" y="286"/>
                      <a:pt x="187" y="273"/>
                      <a:pt x="183" y="260"/>
                    </a:cubicBezTo>
                    <a:close/>
                    <a:moveTo>
                      <a:pt x="210" y="308"/>
                    </a:moveTo>
                    <a:cubicBezTo>
                      <a:pt x="210" y="310"/>
                      <a:pt x="210" y="313"/>
                      <a:pt x="209" y="315"/>
                    </a:cubicBezTo>
                    <a:cubicBezTo>
                      <a:pt x="208" y="313"/>
                      <a:pt x="207" y="311"/>
                      <a:pt x="206" y="309"/>
                    </a:cubicBezTo>
                    <a:cubicBezTo>
                      <a:pt x="207" y="309"/>
                      <a:pt x="209" y="308"/>
                      <a:pt x="210" y="308"/>
                    </a:cubicBezTo>
                    <a:close/>
                    <a:moveTo>
                      <a:pt x="216" y="313"/>
                    </a:moveTo>
                    <a:cubicBezTo>
                      <a:pt x="217" y="315"/>
                      <a:pt x="219" y="316"/>
                      <a:pt x="220" y="317"/>
                    </a:cubicBezTo>
                    <a:cubicBezTo>
                      <a:pt x="218" y="320"/>
                      <a:pt x="216" y="322"/>
                      <a:pt x="214" y="324"/>
                    </a:cubicBezTo>
                    <a:cubicBezTo>
                      <a:pt x="215" y="320"/>
                      <a:pt x="216" y="317"/>
                      <a:pt x="216" y="313"/>
                    </a:cubicBezTo>
                    <a:close/>
                    <a:moveTo>
                      <a:pt x="222" y="312"/>
                    </a:moveTo>
                    <a:cubicBezTo>
                      <a:pt x="221" y="310"/>
                      <a:pt x="219" y="307"/>
                      <a:pt x="217" y="305"/>
                    </a:cubicBezTo>
                    <a:cubicBezTo>
                      <a:pt x="217" y="305"/>
                      <a:pt x="217" y="305"/>
                      <a:pt x="217" y="305"/>
                    </a:cubicBezTo>
                    <a:cubicBezTo>
                      <a:pt x="223" y="303"/>
                      <a:pt x="228" y="301"/>
                      <a:pt x="233" y="299"/>
                    </a:cubicBezTo>
                    <a:cubicBezTo>
                      <a:pt x="234" y="300"/>
                      <a:pt x="235" y="300"/>
                      <a:pt x="237" y="299"/>
                    </a:cubicBezTo>
                    <a:cubicBezTo>
                      <a:pt x="232" y="304"/>
                      <a:pt x="228" y="308"/>
                      <a:pt x="224" y="313"/>
                    </a:cubicBezTo>
                    <a:cubicBezTo>
                      <a:pt x="223" y="313"/>
                      <a:pt x="223" y="312"/>
                      <a:pt x="222" y="312"/>
                    </a:cubicBezTo>
                    <a:close/>
                    <a:moveTo>
                      <a:pt x="255" y="317"/>
                    </a:moveTo>
                    <a:cubicBezTo>
                      <a:pt x="253" y="320"/>
                      <a:pt x="250" y="323"/>
                      <a:pt x="247" y="326"/>
                    </a:cubicBezTo>
                    <a:cubicBezTo>
                      <a:pt x="245" y="328"/>
                      <a:pt x="245" y="330"/>
                      <a:pt x="247" y="332"/>
                    </a:cubicBezTo>
                    <a:cubicBezTo>
                      <a:pt x="243" y="332"/>
                      <a:pt x="239" y="330"/>
                      <a:pt x="235" y="326"/>
                    </a:cubicBezTo>
                    <a:cubicBezTo>
                      <a:pt x="242" y="323"/>
                      <a:pt x="249" y="320"/>
                      <a:pt x="255" y="317"/>
                    </a:cubicBezTo>
                    <a:close/>
                    <a:moveTo>
                      <a:pt x="70" y="363"/>
                    </a:moveTo>
                    <a:cubicBezTo>
                      <a:pt x="70" y="362"/>
                      <a:pt x="71" y="362"/>
                      <a:pt x="71" y="361"/>
                    </a:cubicBezTo>
                    <a:cubicBezTo>
                      <a:pt x="72" y="360"/>
                      <a:pt x="72" y="359"/>
                      <a:pt x="72" y="358"/>
                    </a:cubicBezTo>
                    <a:cubicBezTo>
                      <a:pt x="74" y="358"/>
                      <a:pt x="75" y="358"/>
                      <a:pt x="77" y="358"/>
                    </a:cubicBezTo>
                    <a:cubicBezTo>
                      <a:pt x="75" y="360"/>
                      <a:pt x="72" y="361"/>
                      <a:pt x="70" y="363"/>
                    </a:cubicBezTo>
                    <a:close/>
                    <a:moveTo>
                      <a:pt x="50" y="361"/>
                    </a:moveTo>
                    <a:cubicBezTo>
                      <a:pt x="50" y="361"/>
                      <a:pt x="49" y="360"/>
                      <a:pt x="48" y="360"/>
                    </a:cubicBezTo>
                    <a:cubicBezTo>
                      <a:pt x="51" y="360"/>
                      <a:pt x="55" y="359"/>
                      <a:pt x="58" y="359"/>
                    </a:cubicBezTo>
                    <a:cubicBezTo>
                      <a:pt x="55" y="360"/>
                      <a:pt x="53" y="361"/>
                      <a:pt x="50" y="361"/>
                    </a:cubicBezTo>
                    <a:close/>
                    <a:moveTo>
                      <a:pt x="43" y="361"/>
                    </a:moveTo>
                    <a:cubicBezTo>
                      <a:pt x="44" y="362"/>
                      <a:pt x="45" y="362"/>
                      <a:pt x="46" y="363"/>
                    </a:cubicBezTo>
                    <a:cubicBezTo>
                      <a:pt x="44" y="364"/>
                      <a:pt x="42" y="364"/>
                      <a:pt x="40" y="365"/>
                    </a:cubicBezTo>
                    <a:cubicBezTo>
                      <a:pt x="37" y="366"/>
                      <a:pt x="36" y="364"/>
                      <a:pt x="36" y="361"/>
                    </a:cubicBezTo>
                    <a:cubicBezTo>
                      <a:pt x="38" y="360"/>
                      <a:pt x="41" y="360"/>
                      <a:pt x="43" y="360"/>
                    </a:cubicBezTo>
                    <a:cubicBezTo>
                      <a:pt x="43" y="360"/>
                      <a:pt x="43" y="361"/>
                      <a:pt x="43" y="361"/>
                    </a:cubicBezTo>
                    <a:close/>
                    <a:moveTo>
                      <a:pt x="50" y="367"/>
                    </a:moveTo>
                    <a:cubicBezTo>
                      <a:pt x="51" y="368"/>
                      <a:pt x="52" y="369"/>
                      <a:pt x="53" y="370"/>
                    </a:cubicBezTo>
                    <a:cubicBezTo>
                      <a:pt x="50" y="370"/>
                      <a:pt x="46" y="369"/>
                      <a:pt x="43" y="369"/>
                    </a:cubicBezTo>
                    <a:cubicBezTo>
                      <a:pt x="45" y="368"/>
                      <a:pt x="48" y="368"/>
                      <a:pt x="50" y="367"/>
                    </a:cubicBezTo>
                    <a:close/>
                    <a:moveTo>
                      <a:pt x="457" y="399"/>
                    </a:moveTo>
                    <a:cubicBezTo>
                      <a:pt x="457" y="398"/>
                      <a:pt x="456" y="398"/>
                      <a:pt x="455" y="398"/>
                    </a:cubicBezTo>
                    <a:cubicBezTo>
                      <a:pt x="461" y="394"/>
                      <a:pt x="467" y="389"/>
                      <a:pt x="472" y="385"/>
                    </a:cubicBezTo>
                    <a:cubicBezTo>
                      <a:pt x="473" y="387"/>
                      <a:pt x="474" y="388"/>
                      <a:pt x="476" y="389"/>
                    </a:cubicBezTo>
                    <a:cubicBezTo>
                      <a:pt x="469" y="392"/>
                      <a:pt x="463" y="395"/>
                      <a:pt x="457" y="399"/>
                    </a:cubicBezTo>
                    <a:close/>
                    <a:moveTo>
                      <a:pt x="526" y="376"/>
                    </a:moveTo>
                    <a:cubicBezTo>
                      <a:pt x="531" y="376"/>
                      <a:pt x="536" y="376"/>
                      <a:pt x="542" y="376"/>
                    </a:cubicBezTo>
                    <a:cubicBezTo>
                      <a:pt x="533" y="382"/>
                      <a:pt x="524" y="388"/>
                      <a:pt x="514" y="394"/>
                    </a:cubicBezTo>
                    <a:cubicBezTo>
                      <a:pt x="515" y="392"/>
                      <a:pt x="517" y="390"/>
                      <a:pt x="518" y="388"/>
                    </a:cubicBezTo>
                    <a:cubicBezTo>
                      <a:pt x="520" y="384"/>
                      <a:pt x="523" y="380"/>
                      <a:pt x="526" y="376"/>
                    </a:cubicBezTo>
                    <a:close/>
                    <a:moveTo>
                      <a:pt x="484" y="360"/>
                    </a:moveTo>
                    <a:cubicBezTo>
                      <a:pt x="475" y="358"/>
                      <a:pt x="466" y="357"/>
                      <a:pt x="457" y="356"/>
                    </a:cubicBezTo>
                    <a:cubicBezTo>
                      <a:pt x="480" y="356"/>
                      <a:pt x="502" y="356"/>
                      <a:pt x="525" y="357"/>
                    </a:cubicBezTo>
                    <a:cubicBezTo>
                      <a:pt x="511" y="358"/>
                      <a:pt x="498" y="359"/>
                      <a:pt x="484" y="360"/>
                    </a:cubicBezTo>
                    <a:close/>
                    <a:moveTo>
                      <a:pt x="488" y="148"/>
                    </a:moveTo>
                    <a:cubicBezTo>
                      <a:pt x="488" y="150"/>
                      <a:pt x="488" y="152"/>
                      <a:pt x="488" y="154"/>
                    </a:cubicBezTo>
                    <a:cubicBezTo>
                      <a:pt x="486" y="168"/>
                      <a:pt x="483" y="181"/>
                      <a:pt x="480" y="194"/>
                    </a:cubicBezTo>
                    <a:cubicBezTo>
                      <a:pt x="483" y="179"/>
                      <a:pt x="486" y="164"/>
                      <a:pt x="488" y="148"/>
                    </a:cubicBezTo>
                    <a:close/>
                    <a:moveTo>
                      <a:pt x="497" y="73"/>
                    </a:moveTo>
                    <a:cubicBezTo>
                      <a:pt x="498" y="61"/>
                      <a:pt x="498" y="49"/>
                      <a:pt x="498" y="38"/>
                    </a:cubicBezTo>
                    <a:cubicBezTo>
                      <a:pt x="499" y="36"/>
                      <a:pt x="499" y="35"/>
                      <a:pt x="500" y="33"/>
                    </a:cubicBezTo>
                    <a:cubicBezTo>
                      <a:pt x="502" y="28"/>
                      <a:pt x="495" y="24"/>
                      <a:pt x="492" y="29"/>
                    </a:cubicBezTo>
                    <a:cubicBezTo>
                      <a:pt x="491" y="30"/>
                      <a:pt x="491" y="32"/>
                      <a:pt x="490" y="33"/>
                    </a:cubicBezTo>
                    <a:cubicBezTo>
                      <a:pt x="490" y="33"/>
                      <a:pt x="490" y="33"/>
                      <a:pt x="489" y="33"/>
                    </a:cubicBezTo>
                    <a:cubicBezTo>
                      <a:pt x="489" y="34"/>
                      <a:pt x="488" y="34"/>
                      <a:pt x="487" y="34"/>
                    </a:cubicBezTo>
                    <a:cubicBezTo>
                      <a:pt x="484" y="36"/>
                      <a:pt x="479" y="37"/>
                      <a:pt x="475" y="38"/>
                    </a:cubicBezTo>
                    <a:cubicBezTo>
                      <a:pt x="475" y="38"/>
                      <a:pt x="475" y="38"/>
                      <a:pt x="474" y="38"/>
                    </a:cubicBezTo>
                    <a:cubicBezTo>
                      <a:pt x="478" y="34"/>
                      <a:pt x="482" y="31"/>
                      <a:pt x="487" y="28"/>
                    </a:cubicBezTo>
                    <a:cubicBezTo>
                      <a:pt x="488" y="27"/>
                      <a:pt x="489" y="25"/>
                      <a:pt x="488" y="24"/>
                    </a:cubicBezTo>
                    <a:cubicBezTo>
                      <a:pt x="489" y="24"/>
                      <a:pt x="490" y="23"/>
                      <a:pt x="491" y="22"/>
                    </a:cubicBezTo>
                    <a:cubicBezTo>
                      <a:pt x="500" y="22"/>
                      <a:pt x="509" y="22"/>
                      <a:pt x="518" y="22"/>
                    </a:cubicBezTo>
                    <a:cubicBezTo>
                      <a:pt x="507" y="37"/>
                      <a:pt x="501" y="55"/>
                      <a:pt x="497" y="73"/>
                    </a:cubicBezTo>
                    <a:close/>
                    <a:moveTo>
                      <a:pt x="116" y="45"/>
                    </a:moveTo>
                    <a:cubicBezTo>
                      <a:pt x="116" y="44"/>
                      <a:pt x="114" y="38"/>
                      <a:pt x="112" y="33"/>
                    </a:cubicBezTo>
                    <a:cubicBezTo>
                      <a:pt x="116" y="31"/>
                      <a:pt x="120" y="30"/>
                      <a:pt x="125" y="28"/>
                    </a:cubicBezTo>
                    <a:cubicBezTo>
                      <a:pt x="126" y="33"/>
                      <a:pt x="128" y="38"/>
                      <a:pt x="130" y="43"/>
                    </a:cubicBezTo>
                    <a:cubicBezTo>
                      <a:pt x="126" y="45"/>
                      <a:pt x="123" y="47"/>
                      <a:pt x="119" y="49"/>
                    </a:cubicBezTo>
                    <a:cubicBezTo>
                      <a:pt x="116" y="50"/>
                      <a:pt x="118" y="55"/>
                      <a:pt x="121" y="54"/>
                    </a:cubicBezTo>
                    <a:cubicBezTo>
                      <a:pt x="125" y="52"/>
                      <a:pt x="129" y="51"/>
                      <a:pt x="133" y="50"/>
                    </a:cubicBezTo>
                    <a:cubicBezTo>
                      <a:pt x="134" y="54"/>
                      <a:pt x="135" y="57"/>
                      <a:pt x="136" y="60"/>
                    </a:cubicBezTo>
                    <a:cubicBezTo>
                      <a:pt x="135" y="61"/>
                      <a:pt x="134" y="63"/>
                      <a:pt x="132" y="64"/>
                    </a:cubicBezTo>
                    <a:cubicBezTo>
                      <a:pt x="130" y="66"/>
                      <a:pt x="132" y="69"/>
                      <a:pt x="134" y="70"/>
                    </a:cubicBezTo>
                    <a:cubicBezTo>
                      <a:pt x="133" y="71"/>
                      <a:pt x="133" y="71"/>
                      <a:pt x="133" y="72"/>
                    </a:cubicBezTo>
                    <a:cubicBezTo>
                      <a:pt x="131" y="71"/>
                      <a:pt x="130" y="69"/>
                      <a:pt x="129" y="67"/>
                    </a:cubicBezTo>
                    <a:cubicBezTo>
                      <a:pt x="127" y="65"/>
                      <a:pt x="123" y="65"/>
                      <a:pt x="121" y="68"/>
                    </a:cubicBezTo>
                    <a:cubicBezTo>
                      <a:pt x="119" y="60"/>
                      <a:pt x="118" y="52"/>
                      <a:pt x="116" y="45"/>
                    </a:cubicBezTo>
                    <a:close/>
                    <a:moveTo>
                      <a:pt x="145" y="195"/>
                    </a:moveTo>
                    <a:cubicBezTo>
                      <a:pt x="146" y="196"/>
                      <a:pt x="146" y="196"/>
                      <a:pt x="146" y="197"/>
                    </a:cubicBezTo>
                    <a:cubicBezTo>
                      <a:pt x="146" y="196"/>
                      <a:pt x="145" y="195"/>
                      <a:pt x="145" y="194"/>
                    </a:cubicBezTo>
                    <a:cubicBezTo>
                      <a:pt x="145" y="195"/>
                      <a:pt x="145" y="195"/>
                      <a:pt x="145" y="195"/>
                    </a:cubicBezTo>
                    <a:close/>
                    <a:moveTo>
                      <a:pt x="195" y="313"/>
                    </a:moveTo>
                    <a:cubicBezTo>
                      <a:pt x="196" y="313"/>
                      <a:pt x="197" y="313"/>
                      <a:pt x="197" y="313"/>
                    </a:cubicBezTo>
                    <a:cubicBezTo>
                      <a:pt x="198" y="313"/>
                      <a:pt x="199" y="312"/>
                      <a:pt x="199" y="312"/>
                    </a:cubicBezTo>
                    <a:cubicBezTo>
                      <a:pt x="202" y="317"/>
                      <a:pt x="205" y="321"/>
                      <a:pt x="207" y="326"/>
                    </a:cubicBezTo>
                    <a:cubicBezTo>
                      <a:pt x="208" y="327"/>
                      <a:pt x="210" y="328"/>
                      <a:pt x="211" y="327"/>
                    </a:cubicBezTo>
                    <a:cubicBezTo>
                      <a:pt x="209" y="331"/>
                      <a:pt x="213" y="335"/>
                      <a:pt x="218" y="333"/>
                    </a:cubicBezTo>
                    <a:cubicBezTo>
                      <a:pt x="222" y="331"/>
                      <a:pt x="226" y="329"/>
                      <a:pt x="230" y="328"/>
                    </a:cubicBezTo>
                    <a:cubicBezTo>
                      <a:pt x="234" y="331"/>
                      <a:pt x="238" y="334"/>
                      <a:pt x="242" y="337"/>
                    </a:cubicBezTo>
                    <a:cubicBezTo>
                      <a:pt x="232" y="337"/>
                      <a:pt x="222" y="337"/>
                      <a:pt x="212" y="337"/>
                    </a:cubicBezTo>
                    <a:cubicBezTo>
                      <a:pt x="206" y="330"/>
                      <a:pt x="200" y="322"/>
                      <a:pt x="195" y="313"/>
                    </a:cubicBezTo>
                    <a:close/>
                    <a:moveTo>
                      <a:pt x="14" y="362"/>
                    </a:moveTo>
                    <a:cubicBezTo>
                      <a:pt x="21" y="362"/>
                      <a:pt x="27" y="361"/>
                      <a:pt x="33" y="361"/>
                    </a:cubicBezTo>
                    <a:cubicBezTo>
                      <a:pt x="33" y="364"/>
                      <a:pt x="33" y="367"/>
                      <a:pt x="33" y="370"/>
                    </a:cubicBezTo>
                    <a:cubicBezTo>
                      <a:pt x="33" y="371"/>
                      <a:pt x="34" y="371"/>
                      <a:pt x="35" y="371"/>
                    </a:cubicBezTo>
                    <a:cubicBezTo>
                      <a:pt x="36" y="371"/>
                      <a:pt x="36" y="371"/>
                      <a:pt x="36" y="371"/>
                    </a:cubicBezTo>
                    <a:cubicBezTo>
                      <a:pt x="41" y="372"/>
                      <a:pt x="46" y="373"/>
                      <a:pt x="52" y="374"/>
                    </a:cubicBezTo>
                    <a:cubicBezTo>
                      <a:pt x="48" y="377"/>
                      <a:pt x="45" y="381"/>
                      <a:pt x="41" y="384"/>
                    </a:cubicBezTo>
                    <a:cubicBezTo>
                      <a:pt x="31" y="378"/>
                      <a:pt x="22" y="370"/>
                      <a:pt x="14" y="362"/>
                    </a:cubicBezTo>
                    <a:close/>
                    <a:moveTo>
                      <a:pt x="47" y="388"/>
                    </a:moveTo>
                    <a:cubicBezTo>
                      <a:pt x="51" y="384"/>
                      <a:pt x="56" y="380"/>
                      <a:pt x="60" y="377"/>
                    </a:cubicBezTo>
                    <a:cubicBezTo>
                      <a:pt x="61" y="377"/>
                      <a:pt x="61" y="377"/>
                      <a:pt x="61" y="377"/>
                    </a:cubicBezTo>
                    <a:cubicBezTo>
                      <a:pt x="67" y="381"/>
                      <a:pt x="74" y="386"/>
                      <a:pt x="80" y="390"/>
                    </a:cubicBezTo>
                    <a:cubicBezTo>
                      <a:pt x="79" y="391"/>
                      <a:pt x="79" y="391"/>
                      <a:pt x="78" y="392"/>
                    </a:cubicBezTo>
                    <a:cubicBezTo>
                      <a:pt x="75" y="394"/>
                      <a:pt x="77" y="400"/>
                      <a:pt x="81" y="398"/>
                    </a:cubicBezTo>
                    <a:cubicBezTo>
                      <a:pt x="83" y="397"/>
                      <a:pt x="86" y="396"/>
                      <a:pt x="89" y="395"/>
                    </a:cubicBezTo>
                    <a:cubicBezTo>
                      <a:pt x="129" y="418"/>
                      <a:pt x="176" y="430"/>
                      <a:pt x="222" y="436"/>
                    </a:cubicBezTo>
                    <a:cubicBezTo>
                      <a:pt x="188" y="433"/>
                      <a:pt x="153" y="427"/>
                      <a:pt x="120" y="418"/>
                    </a:cubicBezTo>
                    <a:cubicBezTo>
                      <a:pt x="97" y="411"/>
                      <a:pt x="70" y="402"/>
                      <a:pt x="47" y="388"/>
                    </a:cubicBezTo>
                    <a:close/>
                    <a:moveTo>
                      <a:pt x="425" y="425"/>
                    </a:moveTo>
                    <a:cubicBezTo>
                      <a:pt x="453" y="417"/>
                      <a:pt x="483" y="402"/>
                      <a:pt x="502" y="379"/>
                    </a:cubicBezTo>
                    <a:cubicBezTo>
                      <a:pt x="505" y="378"/>
                      <a:pt x="508" y="376"/>
                      <a:pt x="511" y="375"/>
                    </a:cubicBezTo>
                    <a:cubicBezTo>
                      <a:pt x="513" y="375"/>
                      <a:pt x="514" y="375"/>
                      <a:pt x="516" y="375"/>
                    </a:cubicBezTo>
                    <a:cubicBezTo>
                      <a:pt x="516" y="375"/>
                      <a:pt x="517" y="375"/>
                      <a:pt x="517" y="375"/>
                    </a:cubicBezTo>
                    <a:cubicBezTo>
                      <a:pt x="511" y="383"/>
                      <a:pt x="505" y="392"/>
                      <a:pt x="500" y="401"/>
                    </a:cubicBezTo>
                    <a:cubicBezTo>
                      <a:pt x="477" y="412"/>
                      <a:pt x="451" y="420"/>
                      <a:pt x="425" y="425"/>
                    </a:cubicBezTo>
                    <a:close/>
                    <a:moveTo>
                      <a:pt x="552" y="367"/>
                    </a:moveTo>
                    <a:cubicBezTo>
                      <a:pt x="551" y="366"/>
                      <a:pt x="550" y="365"/>
                      <a:pt x="549" y="364"/>
                    </a:cubicBezTo>
                    <a:cubicBezTo>
                      <a:pt x="551" y="363"/>
                      <a:pt x="552" y="359"/>
                      <a:pt x="551" y="357"/>
                    </a:cubicBezTo>
                    <a:cubicBezTo>
                      <a:pt x="555" y="357"/>
                      <a:pt x="559" y="357"/>
                      <a:pt x="563" y="357"/>
                    </a:cubicBezTo>
                    <a:cubicBezTo>
                      <a:pt x="559" y="361"/>
                      <a:pt x="556" y="364"/>
                      <a:pt x="552" y="367"/>
                    </a:cubicBezTo>
                    <a:close/>
                    <a:moveTo>
                      <a:pt x="402" y="336"/>
                    </a:moveTo>
                    <a:cubicBezTo>
                      <a:pt x="402" y="337"/>
                      <a:pt x="401" y="338"/>
                      <a:pt x="401" y="339"/>
                    </a:cubicBezTo>
                    <a:cubicBezTo>
                      <a:pt x="399" y="339"/>
                      <a:pt x="396" y="339"/>
                      <a:pt x="393" y="339"/>
                    </a:cubicBezTo>
                    <a:cubicBezTo>
                      <a:pt x="397" y="335"/>
                      <a:pt x="401" y="331"/>
                      <a:pt x="404" y="327"/>
                    </a:cubicBezTo>
                    <a:cubicBezTo>
                      <a:pt x="420" y="314"/>
                      <a:pt x="432" y="295"/>
                      <a:pt x="442" y="276"/>
                    </a:cubicBezTo>
                    <a:cubicBezTo>
                      <a:pt x="442" y="278"/>
                      <a:pt x="442" y="280"/>
                      <a:pt x="443" y="283"/>
                    </a:cubicBezTo>
                    <a:cubicBezTo>
                      <a:pt x="431" y="301"/>
                      <a:pt x="417" y="318"/>
                      <a:pt x="402" y="336"/>
                    </a:cubicBezTo>
                    <a:close/>
                    <a:moveTo>
                      <a:pt x="594" y="166"/>
                    </a:moveTo>
                    <a:cubicBezTo>
                      <a:pt x="570" y="187"/>
                      <a:pt x="523" y="194"/>
                      <a:pt x="487" y="210"/>
                    </a:cubicBezTo>
                    <a:cubicBezTo>
                      <a:pt x="490" y="201"/>
                      <a:pt x="492" y="192"/>
                      <a:pt x="494" y="184"/>
                    </a:cubicBezTo>
                    <a:cubicBezTo>
                      <a:pt x="498" y="166"/>
                      <a:pt x="500" y="148"/>
                      <a:pt x="501" y="128"/>
                    </a:cubicBezTo>
                    <a:cubicBezTo>
                      <a:pt x="518" y="100"/>
                      <a:pt x="556" y="86"/>
                      <a:pt x="588" y="88"/>
                    </a:cubicBezTo>
                    <a:cubicBezTo>
                      <a:pt x="636" y="90"/>
                      <a:pt x="619" y="144"/>
                      <a:pt x="594"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4" name="Freeform 99"/>
              <p:cNvSpPr>
                <a:spLocks noEditPoints="1"/>
              </p:cNvSpPr>
              <p:nvPr/>
            </p:nvSpPr>
            <p:spPr bwMode="auto">
              <a:xfrm>
                <a:off x="1611" y="2912"/>
                <a:ext cx="462" cy="320"/>
              </a:xfrm>
              <a:custGeom>
                <a:avLst/>
                <a:gdLst>
                  <a:gd name="T0" fmla="*/ 495 w 826"/>
                  <a:gd name="T1" fmla="*/ 141 h 572"/>
                  <a:gd name="T2" fmla="*/ 509 w 826"/>
                  <a:gd name="T3" fmla="*/ 112 h 572"/>
                  <a:gd name="T4" fmla="*/ 591 w 826"/>
                  <a:gd name="T5" fmla="*/ 56 h 572"/>
                  <a:gd name="T6" fmla="*/ 418 w 826"/>
                  <a:gd name="T7" fmla="*/ 82 h 572"/>
                  <a:gd name="T8" fmla="*/ 265 w 826"/>
                  <a:gd name="T9" fmla="*/ 75 h 572"/>
                  <a:gd name="T10" fmla="*/ 322 w 826"/>
                  <a:gd name="T11" fmla="*/ 95 h 572"/>
                  <a:gd name="T12" fmla="*/ 352 w 826"/>
                  <a:gd name="T13" fmla="*/ 73 h 572"/>
                  <a:gd name="T14" fmla="*/ 235 w 826"/>
                  <a:gd name="T15" fmla="*/ 21 h 572"/>
                  <a:gd name="T16" fmla="*/ 200 w 826"/>
                  <a:gd name="T17" fmla="*/ 24 h 572"/>
                  <a:gd name="T18" fmla="*/ 255 w 826"/>
                  <a:gd name="T19" fmla="*/ 68 h 572"/>
                  <a:gd name="T20" fmla="*/ 284 w 826"/>
                  <a:gd name="T21" fmla="*/ 531 h 572"/>
                  <a:gd name="T22" fmla="*/ 362 w 826"/>
                  <a:gd name="T23" fmla="*/ 363 h 572"/>
                  <a:gd name="T24" fmla="*/ 452 w 826"/>
                  <a:gd name="T25" fmla="*/ 516 h 572"/>
                  <a:gd name="T26" fmla="*/ 524 w 826"/>
                  <a:gd name="T27" fmla="*/ 512 h 572"/>
                  <a:gd name="T28" fmla="*/ 787 w 826"/>
                  <a:gd name="T29" fmla="*/ 422 h 572"/>
                  <a:gd name="T30" fmla="*/ 657 w 826"/>
                  <a:gd name="T31" fmla="*/ 400 h 572"/>
                  <a:gd name="T32" fmla="*/ 684 w 826"/>
                  <a:gd name="T33" fmla="*/ 518 h 572"/>
                  <a:gd name="T34" fmla="*/ 594 w 826"/>
                  <a:gd name="T35" fmla="*/ 519 h 572"/>
                  <a:gd name="T36" fmla="*/ 438 w 826"/>
                  <a:gd name="T37" fmla="*/ 238 h 572"/>
                  <a:gd name="T38" fmla="*/ 480 w 826"/>
                  <a:gd name="T39" fmla="*/ 327 h 572"/>
                  <a:gd name="T40" fmla="*/ 255 w 826"/>
                  <a:gd name="T41" fmla="*/ 313 h 572"/>
                  <a:gd name="T42" fmla="*/ 227 w 826"/>
                  <a:gd name="T43" fmla="*/ 234 h 572"/>
                  <a:gd name="T44" fmla="*/ 145 w 826"/>
                  <a:gd name="T45" fmla="*/ 388 h 572"/>
                  <a:gd name="T46" fmla="*/ 99 w 826"/>
                  <a:gd name="T47" fmla="*/ 337 h 572"/>
                  <a:gd name="T48" fmla="*/ 58 w 826"/>
                  <a:gd name="T49" fmla="*/ 304 h 572"/>
                  <a:gd name="T50" fmla="*/ 508 w 826"/>
                  <a:gd name="T51" fmla="*/ 300 h 572"/>
                  <a:gd name="T52" fmla="*/ 479 w 826"/>
                  <a:gd name="T53" fmla="*/ 374 h 572"/>
                  <a:gd name="T54" fmla="*/ 522 w 826"/>
                  <a:gd name="T55" fmla="*/ 378 h 572"/>
                  <a:gd name="T56" fmla="*/ 519 w 826"/>
                  <a:gd name="T57" fmla="*/ 467 h 572"/>
                  <a:gd name="T58" fmla="*/ 669 w 826"/>
                  <a:gd name="T59" fmla="*/ 350 h 572"/>
                  <a:gd name="T60" fmla="*/ 668 w 826"/>
                  <a:gd name="T61" fmla="*/ 344 h 572"/>
                  <a:gd name="T62" fmla="*/ 644 w 826"/>
                  <a:gd name="T63" fmla="*/ 280 h 572"/>
                  <a:gd name="T64" fmla="*/ 638 w 826"/>
                  <a:gd name="T65" fmla="*/ 269 h 572"/>
                  <a:gd name="T66" fmla="*/ 632 w 826"/>
                  <a:gd name="T67" fmla="*/ 325 h 572"/>
                  <a:gd name="T68" fmla="*/ 494 w 826"/>
                  <a:gd name="T69" fmla="*/ 119 h 572"/>
                  <a:gd name="T70" fmla="*/ 375 w 826"/>
                  <a:gd name="T71" fmla="*/ 322 h 572"/>
                  <a:gd name="T72" fmla="*/ 251 w 826"/>
                  <a:gd name="T73" fmla="*/ 162 h 572"/>
                  <a:gd name="T74" fmla="*/ 234 w 826"/>
                  <a:gd name="T75" fmla="*/ 219 h 572"/>
                  <a:gd name="T76" fmla="*/ 199 w 826"/>
                  <a:gd name="T77" fmla="*/ 229 h 572"/>
                  <a:gd name="T78" fmla="*/ 166 w 826"/>
                  <a:gd name="T79" fmla="*/ 359 h 572"/>
                  <a:gd name="T80" fmla="*/ 60 w 826"/>
                  <a:gd name="T81" fmla="*/ 300 h 572"/>
                  <a:gd name="T82" fmla="*/ 105 w 826"/>
                  <a:gd name="T83" fmla="*/ 397 h 572"/>
                  <a:gd name="T84" fmla="*/ 145 w 826"/>
                  <a:gd name="T85" fmla="*/ 404 h 572"/>
                  <a:gd name="T86" fmla="*/ 149 w 826"/>
                  <a:gd name="T87" fmla="*/ 410 h 572"/>
                  <a:gd name="T88" fmla="*/ 118 w 826"/>
                  <a:gd name="T89" fmla="*/ 524 h 572"/>
                  <a:gd name="T90" fmla="*/ 183 w 826"/>
                  <a:gd name="T91" fmla="*/ 420 h 572"/>
                  <a:gd name="T92" fmla="*/ 241 w 826"/>
                  <a:gd name="T93" fmla="*/ 374 h 572"/>
                  <a:gd name="T94" fmla="*/ 236 w 826"/>
                  <a:gd name="T95" fmla="*/ 347 h 572"/>
                  <a:gd name="T96" fmla="*/ 380 w 826"/>
                  <a:gd name="T97" fmla="*/ 393 h 572"/>
                  <a:gd name="T98" fmla="*/ 404 w 826"/>
                  <a:gd name="T99" fmla="*/ 387 h 572"/>
                  <a:gd name="T100" fmla="*/ 397 w 826"/>
                  <a:gd name="T101" fmla="*/ 409 h 572"/>
                  <a:gd name="T102" fmla="*/ 479 w 826"/>
                  <a:gd name="T103" fmla="*/ 437 h 572"/>
                  <a:gd name="T104" fmla="*/ 506 w 826"/>
                  <a:gd name="T105" fmla="*/ 488 h 572"/>
                  <a:gd name="T106" fmla="*/ 654 w 826"/>
                  <a:gd name="T107" fmla="*/ 401 h 572"/>
                  <a:gd name="T108" fmla="*/ 673 w 826"/>
                  <a:gd name="T109" fmla="*/ 37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6" h="572">
                    <a:moveTo>
                      <a:pt x="776" y="263"/>
                    </a:moveTo>
                    <a:cubicBezTo>
                      <a:pt x="733" y="190"/>
                      <a:pt x="652" y="147"/>
                      <a:pt x="572" y="188"/>
                    </a:cubicBezTo>
                    <a:cubicBezTo>
                      <a:pt x="562" y="193"/>
                      <a:pt x="554" y="199"/>
                      <a:pt x="546" y="206"/>
                    </a:cubicBezTo>
                    <a:cubicBezTo>
                      <a:pt x="533" y="187"/>
                      <a:pt x="519" y="169"/>
                      <a:pt x="504" y="152"/>
                    </a:cubicBezTo>
                    <a:cubicBezTo>
                      <a:pt x="501" y="149"/>
                      <a:pt x="498" y="145"/>
                      <a:pt x="494" y="141"/>
                    </a:cubicBezTo>
                    <a:cubicBezTo>
                      <a:pt x="494" y="141"/>
                      <a:pt x="494" y="141"/>
                      <a:pt x="495" y="141"/>
                    </a:cubicBezTo>
                    <a:cubicBezTo>
                      <a:pt x="504" y="141"/>
                      <a:pt x="516" y="143"/>
                      <a:pt x="525" y="139"/>
                    </a:cubicBezTo>
                    <a:cubicBezTo>
                      <a:pt x="531" y="136"/>
                      <a:pt x="534" y="125"/>
                      <a:pt x="526" y="122"/>
                    </a:cubicBezTo>
                    <a:cubicBezTo>
                      <a:pt x="519" y="120"/>
                      <a:pt x="510" y="120"/>
                      <a:pt x="502" y="120"/>
                    </a:cubicBezTo>
                    <a:cubicBezTo>
                      <a:pt x="504" y="119"/>
                      <a:pt x="505" y="118"/>
                      <a:pt x="506" y="116"/>
                    </a:cubicBezTo>
                    <a:cubicBezTo>
                      <a:pt x="507" y="114"/>
                      <a:pt x="508" y="113"/>
                      <a:pt x="509" y="112"/>
                    </a:cubicBezTo>
                    <a:cubicBezTo>
                      <a:pt x="509" y="112"/>
                      <a:pt x="509" y="112"/>
                      <a:pt x="509" y="112"/>
                    </a:cubicBezTo>
                    <a:cubicBezTo>
                      <a:pt x="515" y="110"/>
                      <a:pt x="520" y="107"/>
                      <a:pt x="525" y="104"/>
                    </a:cubicBezTo>
                    <a:cubicBezTo>
                      <a:pt x="538" y="102"/>
                      <a:pt x="551" y="100"/>
                      <a:pt x="564" y="96"/>
                    </a:cubicBezTo>
                    <a:cubicBezTo>
                      <a:pt x="573" y="94"/>
                      <a:pt x="592" y="92"/>
                      <a:pt x="601" y="83"/>
                    </a:cubicBezTo>
                    <a:cubicBezTo>
                      <a:pt x="605" y="82"/>
                      <a:pt x="608" y="79"/>
                      <a:pt x="611" y="76"/>
                    </a:cubicBezTo>
                    <a:cubicBezTo>
                      <a:pt x="614" y="71"/>
                      <a:pt x="614" y="67"/>
                      <a:pt x="610" y="63"/>
                    </a:cubicBezTo>
                    <a:cubicBezTo>
                      <a:pt x="605" y="57"/>
                      <a:pt x="598" y="56"/>
                      <a:pt x="591" y="56"/>
                    </a:cubicBezTo>
                    <a:cubicBezTo>
                      <a:pt x="589" y="56"/>
                      <a:pt x="587" y="56"/>
                      <a:pt x="585" y="56"/>
                    </a:cubicBezTo>
                    <a:cubicBezTo>
                      <a:pt x="582" y="57"/>
                      <a:pt x="578" y="57"/>
                      <a:pt x="575" y="58"/>
                    </a:cubicBezTo>
                    <a:cubicBezTo>
                      <a:pt x="557" y="60"/>
                      <a:pt x="539" y="64"/>
                      <a:pt x="521" y="66"/>
                    </a:cubicBezTo>
                    <a:cubicBezTo>
                      <a:pt x="490" y="71"/>
                      <a:pt x="455" y="79"/>
                      <a:pt x="423" y="77"/>
                    </a:cubicBezTo>
                    <a:cubicBezTo>
                      <a:pt x="423" y="77"/>
                      <a:pt x="423" y="77"/>
                      <a:pt x="423" y="77"/>
                    </a:cubicBezTo>
                    <a:cubicBezTo>
                      <a:pt x="419" y="75"/>
                      <a:pt x="417" y="79"/>
                      <a:pt x="418" y="82"/>
                    </a:cubicBezTo>
                    <a:cubicBezTo>
                      <a:pt x="426" y="97"/>
                      <a:pt x="444" y="103"/>
                      <a:pt x="462" y="106"/>
                    </a:cubicBezTo>
                    <a:cubicBezTo>
                      <a:pt x="460" y="109"/>
                      <a:pt x="459" y="112"/>
                      <a:pt x="458" y="116"/>
                    </a:cubicBezTo>
                    <a:cubicBezTo>
                      <a:pt x="429" y="113"/>
                      <a:pt x="400" y="112"/>
                      <a:pt x="371" y="112"/>
                    </a:cubicBezTo>
                    <a:cubicBezTo>
                      <a:pt x="343" y="112"/>
                      <a:pt x="314" y="115"/>
                      <a:pt x="287" y="120"/>
                    </a:cubicBezTo>
                    <a:cubicBezTo>
                      <a:pt x="278" y="122"/>
                      <a:pt x="269" y="125"/>
                      <a:pt x="261" y="129"/>
                    </a:cubicBezTo>
                    <a:cubicBezTo>
                      <a:pt x="264" y="111"/>
                      <a:pt x="266" y="93"/>
                      <a:pt x="265" y="75"/>
                    </a:cubicBezTo>
                    <a:cubicBezTo>
                      <a:pt x="265" y="75"/>
                      <a:pt x="266" y="74"/>
                      <a:pt x="266" y="72"/>
                    </a:cubicBezTo>
                    <a:cubicBezTo>
                      <a:pt x="266" y="72"/>
                      <a:pt x="266" y="72"/>
                      <a:pt x="266" y="71"/>
                    </a:cubicBezTo>
                    <a:cubicBezTo>
                      <a:pt x="281" y="80"/>
                      <a:pt x="296" y="88"/>
                      <a:pt x="311" y="95"/>
                    </a:cubicBezTo>
                    <a:cubicBezTo>
                      <a:pt x="313" y="95"/>
                      <a:pt x="314" y="95"/>
                      <a:pt x="315" y="96"/>
                    </a:cubicBezTo>
                    <a:cubicBezTo>
                      <a:pt x="316" y="96"/>
                      <a:pt x="317" y="96"/>
                      <a:pt x="318" y="96"/>
                    </a:cubicBezTo>
                    <a:cubicBezTo>
                      <a:pt x="320" y="96"/>
                      <a:pt x="321" y="96"/>
                      <a:pt x="322" y="95"/>
                    </a:cubicBezTo>
                    <a:cubicBezTo>
                      <a:pt x="322" y="95"/>
                      <a:pt x="323" y="95"/>
                      <a:pt x="323" y="95"/>
                    </a:cubicBezTo>
                    <a:cubicBezTo>
                      <a:pt x="329" y="94"/>
                      <a:pt x="335" y="91"/>
                      <a:pt x="342" y="90"/>
                    </a:cubicBezTo>
                    <a:cubicBezTo>
                      <a:pt x="346" y="90"/>
                      <a:pt x="348" y="86"/>
                      <a:pt x="347" y="83"/>
                    </a:cubicBezTo>
                    <a:cubicBezTo>
                      <a:pt x="348" y="82"/>
                      <a:pt x="348" y="82"/>
                      <a:pt x="349" y="82"/>
                    </a:cubicBezTo>
                    <a:cubicBezTo>
                      <a:pt x="352" y="80"/>
                      <a:pt x="353" y="76"/>
                      <a:pt x="352" y="74"/>
                    </a:cubicBezTo>
                    <a:cubicBezTo>
                      <a:pt x="352" y="73"/>
                      <a:pt x="352" y="73"/>
                      <a:pt x="352" y="73"/>
                    </a:cubicBezTo>
                    <a:cubicBezTo>
                      <a:pt x="360" y="69"/>
                      <a:pt x="352" y="58"/>
                      <a:pt x="345" y="62"/>
                    </a:cubicBezTo>
                    <a:cubicBezTo>
                      <a:pt x="338" y="66"/>
                      <a:pt x="329" y="69"/>
                      <a:pt x="321" y="72"/>
                    </a:cubicBezTo>
                    <a:cubicBezTo>
                      <a:pt x="298" y="63"/>
                      <a:pt x="275" y="52"/>
                      <a:pt x="252" y="41"/>
                    </a:cubicBezTo>
                    <a:cubicBezTo>
                      <a:pt x="248" y="38"/>
                      <a:pt x="244" y="35"/>
                      <a:pt x="239" y="33"/>
                    </a:cubicBezTo>
                    <a:cubicBezTo>
                      <a:pt x="239" y="32"/>
                      <a:pt x="239" y="31"/>
                      <a:pt x="239" y="30"/>
                    </a:cubicBezTo>
                    <a:cubicBezTo>
                      <a:pt x="239" y="27"/>
                      <a:pt x="238" y="23"/>
                      <a:pt x="235" y="21"/>
                    </a:cubicBezTo>
                    <a:cubicBezTo>
                      <a:pt x="234" y="21"/>
                      <a:pt x="234" y="21"/>
                      <a:pt x="233" y="21"/>
                    </a:cubicBezTo>
                    <a:cubicBezTo>
                      <a:pt x="234" y="18"/>
                      <a:pt x="234" y="16"/>
                      <a:pt x="233" y="14"/>
                    </a:cubicBezTo>
                    <a:cubicBezTo>
                      <a:pt x="233" y="14"/>
                      <a:pt x="233" y="14"/>
                      <a:pt x="233" y="14"/>
                    </a:cubicBezTo>
                    <a:cubicBezTo>
                      <a:pt x="235" y="8"/>
                      <a:pt x="230" y="0"/>
                      <a:pt x="223" y="3"/>
                    </a:cubicBezTo>
                    <a:cubicBezTo>
                      <a:pt x="216" y="6"/>
                      <a:pt x="204" y="12"/>
                      <a:pt x="201" y="20"/>
                    </a:cubicBezTo>
                    <a:cubicBezTo>
                      <a:pt x="200" y="21"/>
                      <a:pt x="200" y="23"/>
                      <a:pt x="200" y="24"/>
                    </a:cubicBezTo>
                    <a:cubicBezTo>
                      <a:pt x="198" y="27"/>
                      <a:pt x="199" y="32"/>
                      <a:pt x="203" y="34"/>
                    </a:cubicBezTo>
                    <a:cubicBezTo>
                      <a:pt x="204" y="35"/>
                      <a:pt x="205" y="36"/>
                      <a:pt x="206" y="36"/>
                    </a:cubicBezTo>
                    <a:cubicBezTo>
                      <a:pt x="207" y="38"/>
                      <a:pt x="208" y="40"/>
                      <a:pt x="210" y="40"/>
                    </a:cubicBezTo>
                    <a:cubicBezTo>
                      <a:pt x="212" y="40"/>
                      <a:pt x="213" y="41"/>
                      <a:pt x="214" y="41"/>
                    </a:cubicBezTo>
                    <a:cubicBezTo>
                      <a:pt x="228" y="49"/>
                      <a:pt x="241" y="57"/>
                      <a:pt x="254" y="65"/>
                    </a:cubicBezTo>
                    <a:cubicBezTo>
                      <a:pt x="255" y="66"/>
                      <a:pt x="255" y="67"/>
                      <a:pt x="255" y="68"/>
                    </a:cubicBezTo>
                    <a:cubicBezTo>
                      <a:pt x="246" y="118"/>
                      <a:pt x="220" y="163"/>
                      <a:pt x="204" y="211"/>
                    </a:cubicBezTo>
                    <a:cubicBezTo>
                      <a:pt x="164" y="207"/>
                      <a:pt x="125" y="223"/>
                      <a:pt x="92" y="247"/>
                    </a:cubicBezTo>
                    <a:cubicBezTo>
                      <a:pt x="59" y="262"/>
                      <a:pt x="36" y="296"/>
                      <a:pt x="20" y="327"/>
                    </a:cubicBezTo>
                    <a:cubicBezTo>
                      <a:pt x="6" y="355"/>
                      <a:pt x="0" y="387"/>
                      <a:pt x="4" y="418"/>
                    </a:cubicBezTo>
                    <a:cubicBezTo>
                      <a:pt x="11" y="476"/>
                      <a:pt x="56" y="523"/>
                      <a:pt x="108" y="546"/>
                    </a:cubicBezTo>
                    <a:cubicBezTo>
                      <a:pt x="165" y="572"/>
                      <a:pt x="232" y="566"/>
                      <a:pt x="284" y="531"/>
                    </a:cubicBezTo>
                    <a:cubicBezTo>
                      <a:pt x="347" y="490"/>
                      <a:pt x="371" y="416"/>
                      <a:pt x="350" y="344"/>
                    </a:cubicBezTo>
                    <a:cubicBezTo>
                      <a:pt x="346" y="331"/>
                      <a:pt x="341" y="319"/>
                      <a:pt x="335" y="307"/>
                    </a:cubicBezTo>
                    <a:cubicBezTo>
                      <a:pt x="342" y="318"/>
                      <a:pt x="350" y="328"/>
                      <a:pt x="357" y="339"/>
                    </a:cubicBezTo>
                    <a:cubicBezTo>
                      <a:pt x="360" y="344"/>
                      <a:pt x="362" y="350"/>
                      <a:pt x="364" y="355"/>
                    </a:cubicBezTo>
                    <a:cubicBezTo>
                      <a:pt x="364" y="355"/>
                      <a:pt x="364" y="355"/>
                      <a:pt x="363" y="356"/>
                    </a:cubicBezTo>
                    <a:cubicBezTo>
                      <a:pt x="363" y="358"/>
                      <a:pt x="363" y="360"/>
                      <a:pt x="362" y="363"/>
                    </a:cubicBezTo>
                    <a:cubicBezTo>
                      <a:pt x="361" y="366"/>
                      <a:pt x="359" y="369"/>
                      <a:pt x="358" y="373"/>
                    </a:cubicBezTo>
                    <a:cubicBezTo>
                      <a:pt x="351" y="403"/>
                      <a:pt x="388" y="443"/>
                      <a:pt x="414" y="424"/>
                    </a:cubicBezTo>
                    <a:cubicBezTo>
                      <a:pt x="419" y="434"/>
                      <a:pt x="423" y="445"/>
                      <a:pt x="428" y="456"/>
                    </a:cubicBezTo>
                    <a:cubicBezTo>
                      <a:pt x="434" y="468"/>
                      <a:pt x="439" y="481"/>
                      <a:pt x="446" y="493"/>
                    </a:cubicBezTo>
                    <a:cubicBezTo>
                      <a:pt x="442" y="495"/>
                      <a:pt x="438" y="498"/>
                      <a:pt x="438" y="504"/>
                    </a:cubicBezTo>
                    <a:cubicBezTo>
                      <a:pt x="439" y="512"/>
                      <a:pt x="445" y="515"/>
                      <a:pt x="452" y="516"/>
                    </a:cubicBezTo>
                    <a:cubicBezTo>
                      <a:pt x="452" y="516"/>
                      <a:pt x="452" y="516"/>
                      <a:pt x="453" y="516"/>
                    </a:cubicBezTo>
                    <a:cubicBezTo>
                      <a:pt x="458" y="516"/>
                      <a:pt x="462" y="516"/>
                      <a:pt x="466" y="516"/>
                    </a:cubicBezTo>
                    <a:cubicBezTo>
                      <a:pt x="469" y="518"/>
                      <a:pt x="472" y="520"/>
                      <a:pt x="475" y="522"/>
                    </a:cubicBezTo>
                    <a:cubicBezTo>
                      <a:pt x="477" y="523"/>
                      <a:pt x="481" y="521"/>
                      <a:pt x="480" y="518"/>
                    </a:cubicBezTo>
                    <a:cubicBezTo>
                      <a:pt x="480" y="517"/>
                      <a:pt x="480" y="516"/>
                      <a:pt x="480" y="515"/>
                    </a:cubicBezTo>
                    <a:cubicBezTo>
                      <a:pt x="495" y="514"/>
                      <a:pt x="509" y="513"/>
                      <a:pt x="524" y="512"/>
                    </a:cubicBezTo>
                    <a:cubicBezTo>
                      <a:pt x="527" y="511"/>
                      <a:pt x="529" y="510"/>
                      <a:pt x="531" y="509"/>
                    </a:cubicBezTo>
                    <a:cubicBezTo>
                      <a:pt x="532" y="510"/>
                      <a:pt x="533" y="510"/>
                      <a:pt x="533" y="511"/>
                    </a:cubicBezTo>
                    <a:cubicBezTo>
                      <a:pt x="575" y="544"/>
                      <a:pt x="631" y="552"/>
                      <a:pt x="682" y="539"/>
                    </a:cubicBezTo>
                    <a:cubicBezTo>
                      <a:pt x="732" y="527"/>
                      <a:pt x="777" y="492"/>
                      <a:pt x="799" y="444"/>
                    </a:cubicBezTo>
                    <a:cubicBezTo>
                      <a:pt x="826" y="384"/>
                      <a:pt x="808" y="317"/>
                      <a:pt x="776" y="263"/>
                    </a:cubicBezTo>
                    <a:close/>
                    <a:moveTo>
                      <a:pt x="787" y="422"/>
                    </a:moveTo>
                    <a:cubicBezTo>
                      <a:pt x="751" y="395"/>
                      <a:pt x="712" y="375"/>
                      <a:pt x="671" y="359"/>
                    </a:cubicBezTo>
                    <a:cubicBezTo>
                      <a:pt x="671" y="359"/>
                      <a:pt x="671" y="358"/>
                      <a:pt x="671" y="357"/>
                    </a:cubicBezTo>
                    <a:cubicBezTo>
                      <a:pt x="711" y="356"/>
                      <a:pt x="749" y="344"/>
                      <a:pt x="789" y="337"/>
                    </a:cubicBezTo>
                    <a:cubicBezTo>
                      <a:pt x="795" y="366"/>
                      <a:pt x="795" y="395"/>
                      <a:pt x="787" y="422"/>
                    </a:cubicBezTo>
                    <a:close/>
                    <a:moveTo>
                      <a:pt x="684" y="518"/>
                    </a:moveTo>
                    <a:cubicBezTo>
                      <a:pt x="674" y="479"/>
                      <a:pt x="667" y="439"/>
                      <a:pt x="657" y="400"/>
                    </a:cubicBezTo>
                    <a:cubicBezTo>
                      <a:pt x="660" y="397"/>
                      <a:pt x="663" y="394"/>
                      <a:pt x="664" y="391"/>
                    </a:cubicBezTo>
                    <a:cubicBezTo>
                      <a:pt x="665" y="390"/>
                      <a:pt x="666" y="389"/>
                      <a:pt x="667" y="389"/>
                    </a:cubicBezTo>
                    <a:cubicBezTo>
                      <a:pt x="669" y="387"/>
                      <a:pt x="670" y="385"/>
                      <a:pt x="671" y="383"/>
                    </a:cubicBezTo>
                    <a:cubicBezTo>
                      <a:pt x="682" y="399"/>
                      <a:pt x="692" y="417"/>
                      <a:pt x="702" y="434"/>
                    </a:cubicBezTo>
                    <a:cubicBezTo>
                      <a:pt x="714" y="453"/>
                      <a:pt x="724" y="474"/>
                      <a:pt x="736" y="493"/>
                    </a:cubicBezTo>
                    <a:cubicBezTo>
                      <a:pt x="720" y="504"/>
                      <a:pt x="703" y="513"/>
                      <a:pt x="684" y="518"/>
                    </a:cubicBezTo>
                    <a:close/>
                    <a:moveTo>
                      <a:pt x="594" y="519"/>
                    </a:moveTo>
                    <a:cubicBezTo>
                      <a:pt x="567" y="512"/>
                      <a:pt x="542" y="496"/>
                      <a:pt x="524" y="474"/>
                    </a:cubicBezTo>
                    <a:cubicBezTo>
                      <a:pt x="524" y="473"/>
                      <a:pt x="524" y="473"/>
                      <a:pt x="523" y="473"/>
                    </a:cubicBezTo>
                    <a:cubicBezTo>
                      <a:pt x="555" y="443"/>
                      <a:pt x="593" y="420"/>
                      <a:pt x="631" y="398"/>
                    </a:cubicBezTo>
                    <a:cubicBezTo>
                      <a:pt x="632" y="400"/>
                      <a:pt x="634" y="401"/>
                      <a:pt x="636" y="402"/>
                    </a:cubicBezTo>
                    <a:cubicBezTo>
                      <a:pt x="616" y="438"/>
                      <a:pt x="605" y="480"/>
                      <a:pt x="594" y="519"/>
                    </a:cubicBezTo>
                    <a:cubicBezTo>
                      <a:pt x="594" y="519"/>
                      <a:pt x="594" y="519"/>
                      <a:pt x="594" y="519"/>
                    </a:cubicBezTo>
                    <a:close/>
                    <a:moveTo>
                      <a:pt x="435" y="381"/>
                    </a:moveTo>
                    <a:cubicBezTo>
                      <a:pt x="435" y="381"/>
                      <a:pt x="435" y="381"/>
                      <a:pt x="435" y="381"/>
                    </a:cubicBezTo>
                    <a:cubicBezTo>
                      <a:pt x="432" y="365"/>
                      <a:pt x="420" y="354"/>
                      <a:pt x="406" y="347"/>
                    </a:cubicBezTo>
                    <a:cubicBezTo>
                      <a:pt x="405" y="346"/>
                      <a:pt x="404" y="346"/>
                      <a:pt x="403" y="345"/>
                    </a:cubicBezTo>
                    <a:cubicBezTo>
                      <a:pt x="415" y="310"/>
                      <a:pt x="427" y="274"/>
                      <a:pt x="438" y="238"/>
                    </a:cubicBezTo>
                    <a:cubicBezTo>
                      <a:pt x="447" y="212"/>
                      <a:pt x="456" y="186"/>
                      <a:pt x="466" y="161"/>
                    </a:cubicBezTo>
                    <a:cubicBezTo>
                      <a:pt x="467" y="159"/>
                      <a:pt x="468" y="156"/>
                      <a:pt x="469" y="153"/>
                    </a:cubicBezTo>
                    <a:cubicBezTo>
                      <a:pt x="475" y="160"/>
                      <a:pt x="481" y="167"/>
                      <a:pt x="487" y="174"/>
                    </a:cubicBezTo>
                    <a:cubicBezTo>
                      <a:pt x="501" y="191"/>
                      <a:pt x="514" y="209"/>
                      <a:pt x="526" y="228"/>
                    </a:cubicBezTo>
                    <a:cubicBezTo>
                      <a:pt x="506" y="256"/>
                      <a:pt x="494" y="292"/>
                      <a:pt x="484" y="327"/>
                    </a:cubicBezTo>
                    <a:cubicBezTo>
                      <a:pt x="483" y="326"/>
                      <a:pt x="482" y="326"/>
                      <a:pt x="480" y="327"/>
                    </a:cubicBezTo>
                    <a:cubicBezTo>
                      <a:pt x="465" y="343"/>
                      <a:pt x="460" y="362"/>
                      <a:pt x="461" y="380"/>
                    </a:cubicBezTo>
                    <a:cubicBezTo>
                      <a:pt x="452" y="381"/>
                      <a:pt x="444" y="381"/>
                      <a:pt x="435" y="381"/>
                    </a:cubicBezTo>
                    <a:close/>
                    <a:moveTo>
                      <a:pt x="286" y="278"/>
                    </a:moveTo>
                    <a:cubicBezTo>
                      <a:pt x="282" y="282"/>
                      <a:pt x="278" y="286"/>
                      <a:pt x="274" y="290"/>
                    </a:cubicBezTo>
                    <a:cubicBezTo>
                      <a:pt x="268" y="292"/>
                      <a:pt x="262" y="295"/>
                      <a:pt x="255" y="298"/>
                    </a:cubicBezTo>
                    <a:cubicBezTo>
                      <a:pt x="247" y="301"/>
                      <a:pt x="248" y="310"/>
                      <a:pt x="255" y="313"/>
                    </a:cubicBezTo>
                    <a:cubicBezTo>
                      <a:pt x="250" y="321"/>
                      <a:pt x="244" y="328"/>
                      <a:pt x="238" y="335"/>
                    </a:cubicBezTo>
                    <a:cubicBezTo>
                      <a:pt x="225" y="352"/>
                      <a:pt x="212" y="365"/>
                      <a:pt x="196" y="378"/>
                    </a:cubicBezTo>
                    <a:cubicBezTo>
                      <a:pt x="195" y="376"/>
                      <a:pt x="194" y="374"/>
                      <a:pt x="193" y="373"/>
                    </a:cubicBezTo>
                    <a:cubicBezTo>
                      <a:pt x="199" y="359"/>
                      <a:pt x="203" y="345"/>
                      <a:pt x="206" y="331"/>
                    </a:cubicBezTo>
                    <a:cubicBezTo>
                      <a:pt x="214" y="302"/>
                      <a:pt x="219" y="271"/>
                      <a:pt x="225" y="241"/>
                    </a:cubicBezTo>
                    <a:cubicBezTo>
                      <a:pt x="226" y="238"/>
                      <a:pt x="227" y="236"/>
                      <a:pt x="227" y="234"/>
                    </a:cubicBezTo>
                    <a:cubicBezTo>
                      <a:pt x="253" y="243"/>
                      <a:pt x="277" y="261"/>
                      <a:pt x="295" y="282"/>
                    </a:cubicBezTo>
                    <a:cubicBezTo>
                      <a:pt x="293" y="283"/>
                      <a:pt x="290" y="284"/>
                      <a:pt x="288" y="285"/>
                    </a:cubicBezTo>
                    <a:cubicBezTo>
                      <a:pt x="289" y="284"/>
                      <a:pt x="290" y="283"/>
                      <a:pt x="291" y="282"/>
                    </a:cubicBezTo>
                    <a:cubicBezTo>
                      <a:pt x="294" y="279"/>
                      <a:pt x="289" y="275"/>
                      <a:pt x="286" y="278"/>
                    </a:cubicBezTo>
                    <a:close/>
                    <a:moveTo>
                      <a:pt x="140" y="390"/>
                    </a:moveTo>
                    <a:cubicBezTo>
                      <a:pt x="142" y="389"/>
                      <a:pt x="143" y="389"/>
                      <a:pt x="145" y="388"/>
                    </a:cubicBezTo>
                    <a:cubicBezTo>
                      <a:pt x="145" y="388"/>
                      <a:pt x="145" y="388"/>
                      <a:pt x="145" y="388"/>
                    </a:cubicBezTo>
                    <a:cubicBezTo>
                      <a:pt x="145" y="389"/>
                      <a:pt x="145" y="390"/>
                      <a:pt x="145" y="390"/>
                    </a:cubicBezTo>
                    <a:cubicBezTo>
                      <a:pt x="145" y="391"/>
                      <a:pt x="145" y="391"/>
                      <a:pt x="144" y="392"/>
                    </a:cubicBezTo>
                    <a:cubicBezTo>
                      <a:pt x="143" y="391"/>
                      <a:pt x="141" y="391"/>
                      <a:pt x="140" y="390"/>
                    </a:cubicBezTo>
                    <a:close/>
                    <a:moveTo>
                      <a:pt x="58" y="304"/>
                    </a:moveTo>
                    <a:cubicBezTo>
                      <a:pt x="64" y="319"/>
                      <a:pt x="84" y="329"/>
                      <a:pt x="99" y="337"/>
                    </a:cubicBezTo>
                    <a:cubicBezTo>
                      <a:pt x="117" y="347"/>
                      <a:pt x="136" y="356"/>
                      <a:pt x="152" y="371"/>
                    </a:cubicBezTo>
                    <a:cubicBezTo>
                      <a:pt x="147" y="373"/>
                      <a:pt x="144" y="379"/>
                      <a:pt x="144" y="385"/>
                    </a:cubicBezTo>
                    <a:cubicBezTo>
                      <a:pt x="140" y="386"/>
                      <a:pt x="137" y="387"/>
                      <a:pt x="133" y="388"/>
                    </a:cubicBezTo>
                    <a:cubicBezTo>
                      <a:pt x="121" y="384"/>
                      <a:pt x="110" y="381"/>
                      <a:pt x="99" y="377"/>
                    </a:cubicBezTo>
                    <a:cubicBezTo>
                      <a:pt x="76" y="368"/>
                      <a:pt x="54" y="359"/>
                      <a:pt x="32" y="348"/>
                    </a:cubicBezTo>
                    <a:cubicBezTo>
                      <a:pt x="38" y="331"/>
                      <a:pt x="47" y="317"/>
                      <a:pt x="58" y="304"/>
                    </a:cubicBezTo>
                    <a:close/>
                    <a:moveTo>
                      <a:pt x="536" y="242"/>
                    </a:moveTo>
                    <a:cubicBezTo>
                      <a:pt x="550" y="263"/>
                      <a:pt x="565" y="284"/>
                      <a:pt x="579" y="305"/>
                    </a:cubicBezTo>
                    <a:cubicBezTo>
                      <a:pt x="580" y="307"/>
                      <a:pt x="581" y="308"/>
                      <a:pt x="582" y="309"/>
                    </a:cubicBezTo>
                    <a:cubicBezTo>
                      <a:pt x="592" y="328"/>
                      <a:pt x="604" y="346"/>
                      <a:pt x="619" y="361"/>
                    </a:cubicBezTo>
                    <a:cubicBezTo>
                      <a:pt x="619" y="361"/>
                      <a:pt x="618" y="362"/>
                      <a:pt x="618" y="362"/>
                    </a:cubicBezTo>
                    <a:cubicBezTo>
                      <a:pt x="577" y="353"/>
                      <a:pt x="547" y="314"/>
                      <a:pt x="508" y="300"/>
                    </a:cubicBezTo>
                    <a:cubicBezTo>
                      <a:pt x="515" y="280"/>
                      <a:pt x="524" y="260"/>
                      <a:pt x="536" y="242"/>
                    </a:cubicBezTo>
                    <a:close/>
                    <a:moveTo>
                      <a:pt x="618" y="352"/>
                    </a:moveTo>
                    <a:cubicBezTo>
                      <a:pt x="615" y="348"/>
                      <a:pt x="611" y="344"/>
                      <a:pt x="608" y="340"/>
                    </a:cubicBezTo>
                    <a:cubicBezTo>
                      <a:pt x="610" y="342"/>
                      <a:pt x="612" y="344"/>
                      <a:pt x="614" y="345"/>
                    </a:cubicBezTo>
                    <a:cubicBezTo>
                      <a:pt x="616" y="347"/>
                      <a:pt x="617" y="350"/>
                      <a:pt x="618" y="352"/>
                    </a:cubicBezTo>
                    <a:close/>
                    <a:moveTo>
                      <a:pt x="479" y="374"/>
                    </a:moveTo>
                    <a:cubicBezTo>
                      <a:pt x="489" y="353"/>
                      <a:pt x="497" y="330"/>
                      <a:pt x="505" y="307"/>
                    </a:cubicBezTo>
                    <a:cubicBezTo>
                      <a:pt x="543" y="321"/>
                      <a:pt x="576" y="362"/>
                      <a:pt x="616" y="367"/>
                    </a:cubicBezTo>
                    <a:cubicBezTo>
                      <a:pt x="616" y="368"/>
                      <a:pt x="617" y="369"/>
                      <a:pt x="619" y="370"/>
                    </a:cubicBezTo>
                    <a:cubicBezTo>
                      <a:pt x="613" y="370"/>
                      <a:pt x="607" y="371"/>
                      <a:pt x="601" y="371"/>
                    </a:cubicBezTo>
                    <a:cubicBezTo>
                      <a:pt x="592" y="372"/>
                      <a:pt x="584" y="372"/>
                      <a:pt x="576" y="373"/>
                    </a:cubicBezTo>
                    <a:cubicBezTo>
                      <a:pt x="558" y="375"/>
                      <a:pt x="540" y="376"/>
                      <a:pt x="522" y="378"/>
                    </a:cubicBezTo>
                    <a:cubicBezTo>
                      <a:pt x="508" y="379"/>
                      <a:pt x="494" y="379"/>
                      <a:pt x="480" y="380"/>
                    </a:cubicBezTo>
                    <a:cubicBezTo>
                      <a:pt x="480" y="378"/>
                      <a:pt x="479" y="376"/>
                      <a:pt x="479" y="374"/>
                    </a:cubicBezTo>
                    <a:close/>
                    <a:moveTo>
                      <a:pt x="517" y="401"/>
                    </a:moveTo>
                    <a:cubicBezTo>
                      <a:pt x="554" y="400"/>
                      <a:pt x="590" y="397"/>
                      <a:pt x="627" y="394"/>
                    </a:cubicBezTo>
                    <a:cubicBezTo>
                      <a:pt x="628" y="395"/>
                      <a:pt x="628" y="395"/>
                      <a:pt x="629" y="396"/>
                    </a:cubicBezTo>
                    <a:cubicBezTo>
                      <a:pt x="590" y="415"/>
                      <a:pt x="551" y="438"/>
                      <a:pt x="519" y="467"/>
                    </a:cubicBezTo>
                    <a:cubicBezTo>
                      <a:pt x="508" y="452"/>
                      <a:pt x="500" y="435"/>
                      <a:pt x="493" y="418"/>
                    </a:cubicBezTo>
                    <a:cubicBezTo>
                      <a:pt x="490" y="413"/>
                      <a:pt x="488" y="407"/>
                      <a:pt x="486" y="402"/>
                    </a:cubicBezTo>
                    <a:cubicBezTo>
                      <a:pt x="496" y="402"/>
                      <a:pt x="507" y="401"/>
                      <a:pt x="517" y="401"/>
                    </a:cubicBezTo>
                    <a:close/>
                    <a:moveTo>
                      <a:pt x="787" y="331"/>
                    </a:moveTo>
                    <a:cubicBezTo>
                      <a:pt x="748" y="339"/>
                      <a:pt x="710" y="350"/>
                      <a:pt x="670" y="354"/>
                    </a:cubicBezTo>
                    <a:cubicBezTo>
                      <a:pt x="670" y="353"/>
                      <a:pt x="670" y="351"/>
                      <a:pt x="669" y="350"/>
                    </a:cubicBezTo>
                    <a:cubicBezTo>
                      <a:pt x="669" y="349"/>
                      <a:pt x="669" y="349"/>
                      <a:pt x="669" y="348"/>
                    </a:cubicBezTo>
                    <a:cubicBezTo>
                      <a:pt x="703" y="329"/>
                      <a:pt x="735" y="306"/>
                      <a:pt x="771" y="290"/>
                    </a:cubicBezTo>
                    <a:cubicBezTo>
                      <a:pt x="774" y="297"/>
                      <a:pt x="777" y="303"/>
                      <a:pt x="780" y="310"/>
                    </a:cubicBezTo>
                    <a:cubicBezTo>
                      <a:pt x="783" y="317"/>
                      <a:pt x="785" y="324"/>
                      <a:pt x="787" y="331"/>
                    </a:cubicBezTo>
                    <a:close/>
                    <a:moveTo>
                      <a:pt x="768" y="286"/>
                    </a:moveTo>
                    <a:cubicBezTo>
                      <a:pt x="733" y="302"/>
                      <a:pt x="702" y="325"/>
                      <a:pt x="668" y="344"/>
                    </a:cubicBezTo>
                    <a:cubicBezTo>
                      <a:pt x="684" y="308"/>
                      <a:pt x="708" y="276"/>
                      <a:pt x="727" y="241"/>
                    </a:cubicBezTo>
                    <a:cubicBezTo>
                      <a:pt x="728" y="238"/>
                      <a:pt x="724" y="237"/>
                      <a:pt x="723" y="239"/>
                    </a:cubicBezTo>
                    <a:cubicBezTo>
                      <a:pt x="704" y="274"/>
                      <a:pt x="681" y="307"/>
                      <a:pt x="666" y="344"/>
                    </a:cubicBezTo>
                    <a:cubicBezTo>
                      <a:pt x="663" y="341"/>
                      <a:pt x="659" y="338"/>
                      <a:pt x="655" y="338"/>
                    </a:cubicBezTo>
                    <a:cubicBezTo>
                      <a:pt x="650" y="337"/>
                      <a:pt x="644" y="337"/>
                      <a:pt x="640" y="338"/>
                    </a:cubicBezTo>
                    <a:cubicBezTo>
                      <a:pt x="644" y="319"/>
                      <a:pt x="645" y="299"/>
                      <a:pt x="644" y="280"/>
                    </a:cubicBezTo>
                    <a:cubicBezTo>
                      <a:pt x="644" y="261"/>
                      <a:pt x="643" y="243"/>
                      <a:pt x="641" y="225"/>
                    </a:cubicBezTo>
                    <a:cubicBezTo>
                      <a:pt x="640" y="213"/>
                      <a:pt x="640" y="199"/>
                      <a:pt x="637" y="187"/>
                    </a:cubicBezTo>
                    <a:cubicBezTo>
                      <a:pt x="693" y="188"/>
                      <a:pt x="741" y="234"/>
                      <a:pt x="768" y="286"/>
                    </a:cubicBezTo>
                    <a:close/>
                    <a:moveTo>
                      <a:pt x="581" y="201"/>
                    </a:moveTo>
                    <a:cubicBezTo>
                      <a:pt x="598" y="192"/>
                      <a:pt x="615" y="187"/>
                      <a:pt x="631" y="187"/>
                    </a:cubicBezTo>
                    <a:cubicBezTo>
                      <a:pt x="628" y="213"/>
                      <a:pt x="637" y="243"/>
                      <a:pt x="638" y="269"/>
                    </a:cubicBezTo>
                    <a:cubicBezTo>
                      <a:pt x="640" y="290"/>
                      <a:pt x="641" y="312"/>
                      <a:pt x="637" y="333"/>
                    </a:cubicBezTo>
                    <a:cubicBezTo>
                      <a:pt x="637" y="333"/>
                      <a:pt x="636" y="332"/>
                      <a:pt x="636" y="332"/>
                    </a:cubicBezTo>
                    <a:cubicBezTo>
                      <a:pt x="634" y="288"/>
                      <a:pt x="613" y="240"/>
                      <a:pt x="589" y="206"/>
                    </a:cubicBezTo>
                    <a:cubicBezTo>
                      <a:pt x="588" y="205"/>
                      <a:pt x="586" y="206"/>
                      <a:pt x="586" y="208"/>
                    </a:cubicBezTo>
                    <a:cubicBezTo>
                      <a:pt x="594" y="229"/>
                      <a:pt x="606" y="249"/>
                      <a:pt x="616" y="269"/>
                    </a:cubicBezTo>
                    <a:cubicBezTo>
                      <a:pt x="623" y="287"/>
                      <a:pt x="628" y="306"/>
                      <a:pt x="632" y="325"/>
                    </a:cubicBezTo>
                    <a:cubicBezTo>
                      <a:pt x="613" y="295"/>
                      <a:pt x="591" y="267"/>
                      <a:pt x="568" y="239"/>
                    </a:cubicBezTo>
                    <a:cubicBezTo>
                      <a:pt x="564" y="233"/>
                      <a:pt x="560" y="226"/>
                      <a:pt x="555" y="220"/>
                    </a:cubicBezTo>
                    <a:cubicBezTo>
                      <a:pt x="563" y="213"/>
                      <a:pt x="571" y="207"/>
                      <a:pt x="581" y="201"/>
                    </a:cubicBezTo>
                    <a:close/>
                    <a:moveTo>
                      <a:pt x="492" y="119"/>
                    </a:moveTo>
                    <a:cubicBezTo>
                      <a:pt x="492" y="119"/>
                      <a:pt x="493" y="118"/>
                      <a:pt x="493" y="118"/>
                    </a:cubicBezTo>
                    <a:cubicBezTo>
                      <a:pt x="493" y="118"/>
                      <a:pt x="494" y="119"/>
                      <a:pt x="494" y="119"/>
                    </a:cubicBezTo>
                    <a:cubicBezTo>
                      <a:pt x="494" y="119"/>
                      <a:pt x="493" y="119"/>
                      <a:pt x="492" y="119"/>
                    </a:cubicBezTo>
                    <a:close/>
                    <a:moveTo>
                      <a:pt x="296" y="147"/>
                    </a:moveTo>
                    <a:cubicBezTo>
                      <a:pt x="323" y="143"/>
                      <a:pt x="350" y="143"/>
                      <a:pt x="377" y="142"/>
                    </a:cubicBezTo>
                    <a:cubicBezTo>
                      <a:pt x="400" y="142"/>
                      <a:pt x="422" y="142"/>
                      <a:pt x="445" y="142"/>
                    </a:cubicBezTo>
                    <a:cubicBezTo>
                      <a:pt x="426" y="173"/>
                      <a:pt x="413" y="209"/>
                      <a:pt x="401" y="243"/>
                    </a:cubicBezTo>
                    <a:cubicBezTo>
                      <a:pt x="392" y="268"/>
                      <a:pt x="382" y="295"/>
                      <a:pt x="375" y="322"/>
                    </a:cubicBezTo>
                    <a:cubicBezTo>
                      <a:pt x="367" y="293"/>
                      <a:pt x="350" y="265"/>
                      <a:pt x="334" y="242"/>
                    </a:cubicBezTo>
                    <a:cubicBezTo>
                      <a:pt x="319" y="221"/>
                      <a:pt x="305" y="201"/>
                      <a:pt x="291" y="180"/>
                    </a:cubicBezTo>
                    <a:cubicBezTo>
                      <a:pt x="286" y="171"/>
                      <a:pt x="282" y="157"/>
                      <a:pt x="275" y="151"/>
                    </a:cubicBezTo>
                    <a:cubicBezTo>
                      <a:pt x="275" y="151"/>
                      <a:pt x="275" y="151"/>
                      <a:pt x="275" y="151"/>
                    </a:cubicBezTo>
                    <a:cubicBezTo>
                      <a:pt x="282" y="149"/>
                      <a:pt x="289" y="148"/>
                      <a:pt x="296" y="147"/>
                    </a:cubicBezTo>
                    <a:close/>
                    <a:moveTo>
                      <a:pt x="251" y="162"/>
                    </a:moveTo>
                    <a:cubicBezTo>
                      <a:pt x="253" y="164"/>
                      <a:pt x="254" y="166"/>
                      <a:pt x="255" y="169"/>
                    </a:cubicBezTo>
                    <a:cubicBezTo>
                      <a:pt x="264" y="192"/>
                      <a:pt x="277" y="212"/>
                      <a:pt x="291" y="231"/>
                    </a:cubicBezTo>
                    <a:cubicBezTo>
                      <a:pt x="301" y="245"/>
                      <a:pt x="311" y="258"/>
                      <a:pt x="320" y="272"/>
                    </a:cubicBezTo>
                    <a:cubicBezTo>
                      <a:pt x="318" y="274"/>
                      <a:pt x="318" y="277"/>
                      <a:pt x="318" y="280"/>
                    </a:cubicBezTo>
                    <a:cubicBezTo>
                      <a:pt x="318" y="280"/>
                      <a:pt x="317" y="280"/>
                      <a:pt x="316" y="280"/>
                    </a:cubicBezTo>
                    <a:cubicBezTo>
                      <a:pt x="295" y="252"/>
                      <a:pt x="266" y="231"/>
                      <a:pt x="234" y="219"/>
                    </a:cubicBezTo>
                    <a:cubicBezTo>
                      <a:pt x="233" y="218"/>
                      <a:pt x="232" y="218"/>
                      <a:pt x="231" y="218"/>
                    </a:cubicBezTo>
                    <a:cubicBezTo>
                      <a:pt x="237" y="199"/>
                      <a:pt x="244" y="181"/>
                      <a:pt x="251" y="162"/>
                    </a:cubicBezTo>
                    <a:close/>
                    <a:moveTo>
                      <a:pt x="100" y="254"/>
                    </a:moveTo>
                    <a:cubicBezTo>
                      <a:pt x="130" y="236"/>
                      <a:pt x="163" y="223"/>
                      <a:pt x="199" y="227"/>
                    </a:cubicBezTo>
                    <a:cubicBezTo>
                      <a:pt x="199" y="227"/>
                      <a:pt x="199" y="227"/>
                      <a:pt x="199" y="227"/>
                    </a:cubicBezTo>
                    <a:cubicBezTo>
                      <a:pt x="199" y="228"/>
                      <a:pt x="199" y="229"/>
                      <a:pt x="199" y="229"/>
                    </a:cubicBezTo>
                    <a:cubicBezTo>
                      <a:pt x="188" y="271"/>
                      <a:pt x="181" y="313"/>
                      <a:pt x="168" y="354"/>
                    </a:cubicBezTo>
                    <a:cubicBezTo>
                      <a:pt x="164" y="340"/>
                      <a:pt x="160" y="327"/>
                      <a:pt x="155" y="314"/>
                    </a:cubicBezTo>
                    <a:cubicBezTo>
                      <a:pt x="147" y="289"/>
                      <a:pt x="142" y="265"/>
                      <a:pt x="136" y="240"/>
                    </a:cubicBezTo>
                    <a:cubicBezTo>
                      <a:pt x="136" y="238"/>
                      <a:pt x="133" y="239"/>
                      <a:pt x="133" y="240"/>
                    </a:cubicBezTo>
                    <a:cubicBezTo>
                      <a:pt x="132" y="264"/>
                      <a:pt x="140" y="287"/>
                      <a:pt x="148" y="309"/>
                    </a:cubicBezTo>
                    <a:cubicBezTo>
                      <a:pt x="154" y="326"/>
                      <a:pt x="160" y="343"/>
                      <a:pt x="166" y="359"/>
                    </a:cubicBezTo>
                    <a:cubicBezTo>
                      <a:pt x="165" y="363"/>
                      <a:pt x="164" y="366"/>
                      <a:pt x="163" y="369"/>
                    </a:cubicBezTo>
                    <a:cubicBezTo>
                      <a:pt x="158" y="369"/>
                      <a:pt x="158" y="369"/>
                      <a:pt x="158" y="369"/>
                    </a:cubicBezTo>
                    <a:cubicBezTo>
                      <a:pt x="157" y="369"/>
                      <a:pt x="156" y="369"/>
                      <a:pt x="155" y="369"/>
                    </a:cubicBezTo>
                    <a:cubicBezTo>
                      <a:pt x="145" y="357"/>
                      <a:pt x="131" y="349"/>
                      <a:pt x="118" y="342"/>
                    </a:cubicBezTo>
                    <a:cubicBezTo>
                      <a:pt x="108" y="336"/>
                      <a:pt x="98" y="331"/>
                      <a:pt x="89" y="325"/>
                    </a:cubicBezTo>
                    <a:cubicBezTo>
                      <a:pt x="78" y="318"/>
                      <a:pt x="70" y="309"/>
                      <a:pt x="60" y="300"/>
                    </a:cubicBezTo>
                    <a:cubicBezTo>
                      <a:pt x="73" y="284"/>
                      <a:pt x="87" y="270"/>
                      <a:pt x="100" y="254"/>
                    </a:cubicBezTo>
                    <a:close/>
                    <a:moveTo>
                      <a:pt x="27" y="361"/>
                    </a:moveTo>
                    <a:cubicBezTo>
                      <a:pt x="29" y="357"/>
                      <a:pt x="30" y="353"/>
                      <a:pt x="31" y="349"/>
                    </a:cubicBezTo>
                    <a:cubicBezTo>
                      <a:pt x="53" y="361"/>
                      <a:pt x="75" y="372"/>
                      <a:pt x="97" y="381"/>
                    </a:cubicBezTo>
                    <a:cubicBezTo>
                      <a:pt x="105" y="384"/>
                      <a:pt x="113" y="388"/>
                      <a:pt x="121" y="391"/>
                    </a:cubicBezTo>
                    <a:cubicBezTo>
                      <a:pt x="116" y="393"/>
                      <a:pt x="111" y="395"/>
                      <a:pt x="105" y="397"/>
                    </a:cubicBezTo>
                    <a:cubicBezTo>
                      <a:pt x="86" y="403"/>
                      <a:pt x="67" y="407"/>
                      <a:pt x="48" y="412"/>
                    </a:cubicBezTo>
                    <a:cubicBezTo>
                      <a:pt x="47" y="413"/>
                      <a:pt x="47" y="415"/>
                      <a:pt x="48" y="415"/>
                    </a:cubicBezTo>
                    <a:cubicBezTo>
                      <a:pt x="75" y="418"/>
                      <a:pt x="102" y="405"/>
                      <a:pt x="128" y="394"/>
                    </a:cubicBezTo>
                    <a:cubicBezTo>
                      <a:pt x="133" y="396"/>
                      <a:pt x="139" y="398"/>
                      <a:pt x="144" y="400"/>
                    </a:cubicBezTo>
                    <a:cubicBezTo>
                      <a:pt x="144" y="401"/>
                      <a:pt x="144" y="402"/>
                      <a:pt x="144" y="402"/>
                    </a:cubicBezTo>
                    <a:cubicBezTo>
                      <a:pt x="144" y="403"/>
                      <a:pt x="145" y="403"/>
                      <a:pt x="145" y="404"/>
                    </a:cubicBezTo>
                    <a:cubicBezTo>
                      <a:pt x="109" y="419"/>
                      <a:pt x="86" y="457"/>
                      <a:pt x="59" y="484"/>
                    </a:cubicBezTo>
                    <a:cubicBezTo>
                      <a:pt x="29" y="453"/>
                      <a:pt x="14" y="410"/>
                      <a:pt x="27" y="361"/>
                    </a:cubicBezTo>
                    <a:close/>
                    <a:moveTo>
                      <a:pt x="62" y="488"/>
                    </a:moveTo>
                    <a:cubicBezTo>
                      <a:pt x="89" y="460"/>
                      <a:pt x="112" y="423"/>
                      <a:pt x="146" y="405"/>
                    </a:cubicBezTo>
                    <a:cubicBezTo>
                      <a:pt x="147" y="406"/>
                      <a:pt x="148" y="407"/>
                      <a:pt x="149" y="408"/>
                    </a:cubicBezTo>
                    <a:cubicBezTo>
                      <a:pt x="149" y="408"/>
                      <a:pt x="149" y="409"/>
                      <a:pt x="149" y="410"/>
                    </a:cubicBezTo>
                    <a:cubicBezTo>
                      <a:pt x="150" y="412"/>
                      <a:pt x="150" y="413"/>
                      <a:pt x="151" y="415"/>
                    </a:cubicBezTo>
                    <a:cubicBezTo>
                      <a:pt x="143" y="452"/>
                      <a:pt x="130" y="487"/>
                      <a:pt x="112" y="522"/>
                    </a:cubicBezTo>
                    <a:cubicBezTo>
                      <a:pt x="94" y="513"/>
                      <a:pt x="77" y="502"/>
                      <a:pt x="62" y="488"/>
                    </a:cubicBezTo>
                    <a:close/>
                    <a:moveTo>
                      <a:pt x="337" y="416"/>
                    </a:moveTo>
                    <a:cubicBezTo>
                      <a:pt x="331" y="456"/>
                      <a:pt x="306" y="487"/>
                      <a:pt x="275" y="509"/>
                    </a:cubicBezTo>
                    <a:cubicBezTo>
                      <a:pt x="229" y="543"/>
                      <a:pt x="169" y="545"/>
                      <a:pt x="118" y="524"/>
                    </a:cubicBezTo>
                    <a:cubicBezTo>
                      <a:pt x="130" y="507"/>
                      <a:pt x="137" y="485"/>
                      <a:pt x="143" y="465"/>
                    </a:cubicBezTo>
                    <a:cubicBezTo>
                      <a:pt x="147" y="450"/>
                      <a:pt x="151" y="435"/>
                      <a:pt x="154" y="419"/>
                    </a:cubicBezTo>
                    <a:cubicBezTo>
                      <a:pt x="154" y="419"/>
                      <a:pt x="154" y="419"/>
                      <a:pt x="154" y="419"/>
                    </a:cubicBezTo>
                    <a:cubicBezTo>
                      <a:pt x="157" y="423"/>
                      <a:pt x="161" y="422"/>
                      <a:pt x="166" y="422"/>
                    </a:cubicBezTo>
                    <a:cubicBezTo>
                      <a:pt x="169" y="422"/>
                      <a:pt x="173" y="421"/>
                      <a:pt x="176" y="420"/>
                    </a:cubicBezTo>
                    <a:cubicBezTo>
                      <a:pt x="178" y="420"/>
                      <a:pt x="181" y="420"/>
                      <a:pt x="183" y="420"/>
                    </a:cubicBezTo>
                    <a:cubicBezTo>
                      <a:pt x="183" y="457"/>
                      <a:pt x="185" y="494"/>
                      <a:pt x="204" y="527"/>
                    </a:cubicBezTo>
                    <a:cubicBezTo>
                      <a:pt x="206" y="530"/>
                      <a:pt x="210" y="527"/>
                      <a:pt x="208" y="524"/>
                    </a:cubicBezTo>
                    <a:cubicBezTo>
                      <a:pt x="189" y="492"/>
                      <a:pt x="188" y="455"/>
                      <a:pt x="185" y="419"/>
                    </a:cubicBezTo>
                    <a:cubicBezTo>
                      <a:pt x="188" y="418"/>
                      <a:pt x="191" y="416"/>
                      <a:pt x="192" y="413"/>
                    </a:cubicBezTo>
                    <a:cubicBezTo>
                      <a:pt x="196" y="405"/>
                      <a:pt x="198" y="398"/>
                      <a:pt x="197" y="389"/>
                    </a:cubicBezTo>
                    <a:cubicBezTo>
                      <a:pt x="212" y="387"/>
                      <a:pt x="226" y="381"/>
                      <a:pt x="241" y="374"/>
                    </a:cubicBezTo>
                    <a:cubicBezTo>
                      <a:pt x="266" y="362"/>
                      <a:pt x="290" y="348"/>
                      <a:pt x="316" y="337"/>
                    </a:cubicBezTo>
                    <a:cubicBezTo>
                      <a:pt x="319" y="336"/>
                      <a:pt x="318" y="331"/>
                      <a:pt x="314" y="332"/>
                    </a:cubicBezTo>
                    <a:cubicBezTo>
                      <a:pt x="272" y="342"/>
                      <a:pt x="239" y="374"/>
                      <a:pt x="197" y="386"/>
                    </a:cubicBezTo>
                    <a:cubicBezTo>
                      <a:pt x="197" y="386"/>
                      <a:pt x="197" y="385"/>
                      <a:pt x="197" y="384"/>
                    </a:cubicBezTo>
                    <a:cubicBezTo>
                      <a:pt x="197" y="384"/>
                      <a:pt x="197" y="384"/>
                      <a:pt x="197" y="384"/>
                    </a:cubicBezTo>
                    <a:cubicBezTo>
                      <a:pt x="212" y="375"/>
                      <a:pt x="224" y="360"/>
                      <a:pt x="236" y="347"/>
                    </a:cubicBezTo>
                    <a:cubicBezTo>
                      <a:pt x="246" y="336"/>
                      <a:pt x="255" y="323"/>
                      <a:pt x="265" y="311"/>
                    </a:cubicBezTo>
                    <a:cubicBezTo>
                      <a:pt x="278" y="305"/>
                      <a:pt x="292" y="300"/>
                      <a:pt x="305" y="296"/>
                    </a:cubicBezTo>
                    <a:cubicBezTo>
                      <a:pt x="307" y="298"/>
                      <a:pt x="309" y="300"/>
                      <a:pt x="310" y="303"/>
                    </a:cubicBezTo>
                    <a:cubicBezTo>
                      <a:pt x="332" y="336"/>
                      <a:pt x="342" y="377"/>
                      <a:pt x="337" y="416"/>
                    </a:cubicBezTo>
                    <a:close/>
                    <a:moveTo>
                      <a:pt x="397" y="409"/>
                    </a:moveTo>
                    <a:cubicBezTo>
                      <a:pt x="389" y="408"/>
                      <a:pt x="383" y="400"/>
                      <a:pt x="380" y="393"/>
                    </a:cubicBezTo>
                    <a:cubicBezTo>
                      <a:pt x="378" y="389"/>
                      <a:pt x="377" y="385"/>
                      <a:pt x="378" y="381"/>
                    </a:cubicBezTo>
                    <a:cubicBezTo>
                      <a:pt x="384" y="382"/>
                      <a:pt x="391" y="379"/>
                      <a:pt x="394" y="372"/>
                    </a:cubicBezTo>
                    <a:cubicBezTo>
                      <a:pt x="398" y="373"/>
                      <a:pt x="401" y="375"/>
                      <a:pt x="404" y="378"/>
                    </a:cubicBezTo>
                    <a:cubicBezTo>
                      <a:pt x="406" y="380"/>
                      <a:pt x="407" y="382"/>
                      <a:pt x="408" y="384"/>
                    </a:cubicBezTo>
                    <a:cubicBezTo>
                      <a:pt x="407" y="384"/>
                      <a:pt x="406" y="384"/>
                      <a:pt x="406" y="384"/>
                    </a:cubicBezTo>
                    <a:cubicBezTo>
                      <a:pt x="404" y="384"/>
                      <a:pt x="404" y="385"/>
                      <a:pt x="404" y="387"/>
                    </a:cubicBezTo>
                    <a:cubicBezTo>
                      <a:pt x="403" y="386"/>
                      <a:pt x="402" y="386"/>
                      <a:pt x="400" y="385"/>
                    </a:cubicBezTo>
                    <a:cubicBezTo>
                      <a:pt x="397" y="384"/>
                      <a:pt x="394" y="386"/>
                      <a:pt x="390" y="386"/>
                    </a:cubicBezTo>
                    <a:cubicBezTo>
                      <a:pt x="389" y="386"/>
                      <a:pt x="388" y="387"/>
                      <a:pt x="389" y="388"/>
                    </a:cubicBezTo>
                    <a:cubicBezTo>
                      <a:pt x="392" y="389"/>
                      <a:pt x="394" y="394"/>
                      <a:pt x="396" y="397"/>
                    </a:cubicBezTo>
                    <a:cubicBezTo>
                      <a:pt x="399" y="399"/>
                      <a:pt x="401" y="403"/>
                      <a:pt x="403" y="407"/>
                    </a:cubicBezTo>
                    <a:cubicBezTo>
                      <a:pt x="401" y="408"/>
                      <a:pt x="399" y="409"/>
                      <a:pt x="397" y="409"/>
                    </a:cubicBezTo>
                    <a:close/>
                    <a:moveTo>
                      <a:pt x="474" y="490"/>
                    </a:moveTo>
                    <a:cubicBezTo>
                      <a:pt x="467" y="469"/>
                      <a:pt x="458" y="450"/>
                      <a:pt x="446" y="432"/>
                    </a:cubicBezTo>
                    <a:cubicBezTo>
                      <a:pt x="441" y="423"/>
                      <a:pt x="436" y="415"/>
                      <a:pt x="429" y="408"/>
                    </a:cubicBezTo>
                    <a:cubicBezTo>
                      <a:pt x="431" y="404"/>
                      <a:pt x="433" y="401"/>
                      <a:pt x="434" y="397"/>
                    </a:cubicBezTo>
                    <a:cubicBezTo>
                      <a:pt x="444" y="399"/>
                      <a:pt x="454" y="400"/>
                      <a:pt x="465" y="401"/>
                    </a:cubicBezTo>
                    <a:cubicBezTo>
                      <a:pt x="468" y="413"/>
                      <a:pt x="473" y="425"/>
                      <a:pt x="479" y="437"/>
                    </a:cubicBezTo>
                    <a:cubicBezTo>
                      <a:pt x="487" y="453"/>
                      <a:pt x="495" y="468"/>
                      <a:pt x="505" y="482"/>
                    </a:cubicBezTo>
                    <a:cubicBezTo>
                      <a:pt x="505" y="482"/>
                      <a:pt x="505" y="482"/>
                      <a:pt x="505" y="483"/>
                    </a:cubicBezTo>
                    <a:cubicBezTo>
                      <a:pt x="502" y="486"/>
                      <a:pt x="506" y="490"/>
                      <a:pt x="509" y="487"/>
                    </a:cubicBezTo>
                    <a:cubicBezTo>
                      <a:pt x="509" y="487"/>
                      <a:pt x="509" y="487"/>
                      <a:pt x="509" y="487"/>
                    </a:cubicBezTo>
                    <a:cubicBezTo>
                      <a:pt x="510" y="487"/>
                      <a:pt x="510" y="488"/>
                      <a:pt x="511" y="488"/>
                    </a:cubicBezTo>
                    <a:cubicBezTo>
                      <a:pt x="509" y="488"/>
                      <a:pt x="508" y="488"/>
                      <a:pt x="506" y="488"/>
                    </a:cubicBezTo>
                    <a:cubicBezTo>
                      <a:pt x="495" y="489"/>
                      <a:pt x="484" y="489"/>
                      <a:pt x="474" y="490"/>
                    </a:cubicBezTo>
                    <a:close/>
                    <a:moveTo>
                      <a:pt x="606" y="522"/>
                    </a:moveTo>
                    <a:cubicBezTo>
                      <a:pt x="604" y="522"/>
                      <a:pt x="601" y="521"/>
                      <a:pt x="599" y="521"/>
                    </a:cubicBezTo>
                    <a:cubicBezTo>
                      <a:pt x="614" y="482"/>
                      <a:pt x="623" y="441"/>
                      <a:pt x="640" y="403"/>
                    </a:cubicBezTo>
                    <a:cubicBezTo>
                      <a:pt x="642" y="403"/>
                      <a:pt x="644" y="403"/>
                      <a:pt x="646" y="403"/>
                    </a:cubicBezTo>
                    <a:cubicBezTo>
                      <a:pt x="649" y="403"/>
                      <a:pt x="652" y="402"/>
                      <a:pt x="654" y="401"/>
                    </a:cubicBezTo>
                    <a:cubicBezTo>
                      <a:pt x="663" y="441"/>
                      <a:pt x="669" y="480"/>
                      <a:pt x="679" y="520"/>
                    </a:cubicBezTo>
                    <a:cubicBezTo>
                      <a:pt x="655" y="526"/>
                      <a:pt x="630" y="527"/>
                      <a:pt x="606" y="522"/>
                    </a:cubicBezTo>
                    <a:close/>
                    <a:moveTo>
                      <a:pt x="753" y="478"/>
                    </a:moveTo>
                    <a:cubicBezTo>
                      <a:pt x="749" y="481"/>
                      <a:pt x="746" y="484"/>
                      <a:pt x="742" y="488"/>
                    </a:cubicBezTo>
                    <a:cubicBezTo>
                      <a:pt x="731" y="468"/>
                      <a:pt x="719" y="449"/>
                      <a:pt x="707" y="431"/>
                    </a:cubicBezTo>
                    <a:cubicBezTo>
                      <a:pt x="696" y="413"/>
                      <a:pt x="685" y="395"/>
                      <a:pt x="673" y="378"/>
                    </a:cubicBezTo>
                    <a:cubicBezTo>
                      <a:pt x="674" y="374"/>
                      <a:pt x="674" y="369"/>
                      <a:pt x="673" y="365"/>
                    </a:cubicBezTo>
                    <a:cubicBezTo>
                      <a:pt x="672" y="365"/>
                      <a:pt x="672" y="365"/>
                      <a:pt x="672" y="364"/>
                    </a:cubicBezTo>
                    <a:cubicBezTo>
                      <a:pt x="712" y="381"/>
                      <a:pt x="750" y="401"/>
                      <a:pt x="785" y="428"/>
                    </a:cubicBezTo>
                    <a:cubicBezTo>
                      <a:pt x="778" y="446"/>
                      <a:pt x="768" y="463"/>
                      <a:pt x="753" y="4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5" name="Freeform 100"/>
              <p:cNvSpPr/>
              <p:nvPr/>
            </p:nvSpPr>
            <p:spPr bwMode="auto">
              <a:xfrm>
                <a:off x="1721" y="3133"/>
                <a:ext cx="75" cy="53"/>
              </a:xfrm>
              <a:custGeom>
                <a:avLst/>
                <a:gdLst>
                  <a:gd name="T0" fmla="*/ 1 w 133"/>
                  <a:gd name="T1" fmla="*/ 9 h 95"/>
                  <a:gd name="T2" fmla="*/ 1 w 133"/>
                  <a:gd name="T3" fmla="*/ 11 h 95"/>
                  <a:gd name="T4" fmla="*/ 85 w 133"/>
                  <a:gd name="T5" fmla="*/ 95 h 95"/>
                  <a:gd name="T6" fmla="*/ 86 w 133"/>
                  <a:gd name="T7" fmla="*/ 93 h 95"/>
                  <a:gd name="T8" fmla="*/ 3 w 133"/>
                  <a:gd name="T9" fmla="*/ 11 h 95"/>
                  <a:gd name="T10" fmla="*/ 65 w 133"/>
                  <a:gd name="T11" fmla="*/ 11 h 95"/>
                  <a:gd name="T12" fmla="*/ 130 w 133"/>
                  <a:gd name="T13" fmla="*/ 37 h 95"/>
                  <a:gd name="T14" fmla="*/ 131 w 133"/>
                  <a:gd name="T15" fmla="*/ 34 h 95"/>
                  <a:gd name="T16" fmla="*/ 1 w 133"/>
                  <a:gd name="T17"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95">
                    <a:moveTo>
                      <a:pt x="1" y="9"/>
                    </a:moveTo>
                    <a:cubicBezTo>
                      <a:pt x="0" y="9"/>
                      <a:pt x="0" y="11"/>
                      <a:pt x="1" y="11"/>
                    </a:cubicBezTo>
                    <a:cubicBezTo>
                      <a:pt x="12" y="49"/>
                      <a:pt x="51" y="78"/>
                      <a:pt x="85" y="95"/>
                    </a:cubicBezTo>
                    <a:cubicBezTo>
                      <a:pt x="86" y="95"/>
                      <a:pt x="87" y="94"/>
                      <a:pt x="86" y="93"/>
                    </a:cubicBezTo>
                    <a:cubicBezTo>
                      <a:pt x="57" y="69"/>
                      <a:pt x="17" y="50"/>
                      <a:pt x="3" y="11"/>
                    </a:cubicBezTo>
                    <a:cubicBezTo>
                      <a:pt x="24" y="9"/>
                      <a:pt x="44" y="9"/>
                      <a:pt x="65" y="11"/>
                    </a:cubicBezTo>
                    <a:cubicBezTo>
                      <a:pt x="90" y="14"/>
                      <a:pt x="108" y="26"/>
                      <a:pt x="130" y="37"/>
                    </a:cubicBezTo>
                    <a:cubicBezTo>
                      <a:pt x="131" y="37"/>
                      <a:pt x="133" y="35"/>
                      <a:pt x="131" y="34"/>
                    </a:cubicBezTo>
                    <a:cubicBezTo>
                      <a:pt x="100" y="0"/>
                      <a:pt x="42" y="2"/>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6" name="Freeform 101"/>
              <p:cNvSpPr>
                <a:spLocks noEditPoints="1"/>
              </p:cNvSpPr>
              <p:nvPr/>
            </p:nvSpPr>
            <p:spPr bwMode="auto">
              <a:xfrm>
                <a:off x="2121" y="941"/>
                <a:ext cx="360" cy="185"/>
              </a:xfrm>
              <a:custGeom>
                <a:avLst/>
                <a:gdLst>
                  <a:gd name="T0" fmla="*/ 18 w 643"/>
                  <a:gd name="T1" fmla="*/ 309 h 331"/>
                  <a:gd name="T2" fmla="*/ 580 w 643"/>
                  <a:gd name="T3" fmla="*/ 45 h 331"/>
                  <a:gd name="T4" fmla="*/ 462 w 643"/>
                  <a:gd name="T5" fmla="*/ 230 h 331"/>
                  <a:gd name="T6" fmla="*/ 499 w 643"/>
                  <a:gd name="T7" fmla="*/ 108 h 331"/>
                  <a:gd name="T8" fmla="*/ 575 w 643"/>
                  <a:gd name="T9" fmla="*/ 120 h 331"/>
                  <a:gd name="T10" fmla="*/ 437 w 643"/>
                  <a:gd name="T11" fmla="*/ 136 h 331"/>
                  <a:gd name="T12" fmla="*/ 537 w 643"/>
                  <a:gd name="T13" fmla="*/ 171 h 331"/>
                  <a:gd name="T14" fmla="*/ 454 w 643"/>
                  <a:gd name="T15" fmla="*/ 145 h 331"/>
                  <a:gd name="T16" fmla="*/ 450 w 643"/>
                  <a:gd name="T17" fmla="*/ 175 h 331"/>
                  <a:gd name="T18" fmla="*/ 504 w 643"/>
                  <a:gd name="T19" fmla="*/ 142 h 331"/>
                  <a:gd name="T20" fmla="*/ 458 w 643"/>
                  <a:gd name="T21" fmla="*/ 198 h 331"/>
                  <a:gd name="T22" fmla="*/ 524 w 643"/>
                  <a:gd name="T23" fmla="*/ 220 h 331"/>
                  <a:gd name="T24" fmla="*/ 537 w 643"/>
                  <a:gd name="T25" fmla="*/ 175 h 331"/>
                  <a:gd name="T26" fmla="*/ 504 w 643"/>
                  <a:gd name="T27" fmla="*/ 134 h 331"/>
                  <a:gd name="T28" fmla="*/ 423 w 643"/>
                  <a:gd name="T29" fmla="*/ 188 h 331"/>
                  <a:gd name="T30" fmla="*/ 526 w 643"/>
                  <a:gd name="T31" fmla="*/ 228 h 331"/>
                  <a:gd name="T32" fmla="*/ 540 w 643"/>
                  <a:gd name="T33" fmla="*/ 174 h 331"/>
                  <a:gd name="T34" fmla="*/ 538 w 643"/>
                  <a:gd name="T35" fmla="*/ 67 h 331"/>
                  <a:gd name="T36" fmla="*/ 420 w 643"/>
                  <a:gd name="T37" fmla="*/ 199 h 331"/>
                  <a:gd name="T38" fmla="*/ 554 w 643"/>
                  <a:gd name="T39" fmla="*/ 237 h 331"/>
                  <a:gd name="T40" fmla="*/ 569 w 643"/>
                  <a:gd name="T41" fmla="*/ 72 h 331"/>
                  <a:gd name="T42" fmla="*/ 492 w 643"/>
                  <a:gd name="T43" fmla="*/ 74 h 331"/>
                  <a:gd name="T44" fmla="*/ 351 w 643"/>
                  <a:gd name="T45" fmla="*/ 151 h 331"/>
                  <a:gd name="T46" fmla="*/ 327 w 643"/>
                  <a:gd name="T47" fmla="*/ 235 h 331"/>
                  <a:gd name="T48" fmla="*/ 314 w 643"/>
                  <a:gd name="T49" fmla="*/ 212 h 331"/>
                  <a:gd name="T50" fmla="*/ 214 w 643"/>
                  <a:gd name="T51" fmla="*/ 247 h 331"/>
                  <a:gd name="T52" fmla="*/ 55 w 643"/>
                  <a:gd name="T53" fmla="*/ 236 h 331"/>
                  <a:gd name="T54" fmla="*/ 141 w 643"/>
                  <a:gd name="T55" fmla="*/ 107 h 331"/>
                  <a:gd name="T56" fmla="*/ 225 w 643"/>
                  <a:gd name="T57" fmla="*/ 140 h 331"/>
                  <a:gd name="T58" fmla="*/ 137 w 643"/>
                  <a:gd name="T59" fmla="*/ 267 h 331"/>
                  <a:gd name="T60" fmla="*/ 81 w 643"/>
                  <a:gd name="T61" fmla="*/ 203 h 331"/>
                  <a:gd name="T62" fmla="*/ 287 w 643"/>
                  <a:gd name="T63" fmla="*/ 195 h 331"/>
                  <a:gd name="T64" fmla="*/ 218 w 643"/>
                  <a:gd name="T65" fmla="*/ 209 h 331"/>
                  <a:gd name="T66" fmla="*/ 272 w 643"/>
                  <a:gd name="T67" fmla="*/ 181 h 331"/>
                  <a:gd name="T68" fmla="*/ 144 w 643"/>
                  <a:gd name="T69" fmla="*/ 175 h 331"/>
                  <a:gd name="T70" fmla="*/ 131 w 643"/>
                  <a:gd name="T71" fmla="*/ 186 h 331"/>
                  <a:gd name="T72" fmla="*/ 176 w 643"/>
                  <a:gd name="T73" fmla="*/ 205 h 331"/>
                  <a:gd name="T74" fmla="*/ 305 w 643"/>
                  <a:gd name="T75" fmla="*/ 147 h 331"/>
                  <a:gd name="T76" fmla="*/ 218 w 643"/>
                  <a:gd name="T77" fmla="*/ 153 h 331"/>
                  <a:gd name="T78" fmla="*/ 102 w 643"/>
                  <a:gd name="T79" fmla="*/ 138 h 331"/>
                  <a:gd name="T80" fmla="*/ 111 w 643"/>
                  <a:gd name="T81" fmla="*/ 188 h 331"/>
                  <a:gd name="T82" fmla="*/ 140 w 643"/>
                  <a:gd name="T83" fmla="*/ 226 h 331"/>
                  <a:gd name="T84" fmla="*/ 85 w 643"/>
                  <a:gd name="T85" fmla="*/ 267 h 331"/>
                  <a:gd name="T86" fmla="*/ 107 w 643"/>
                  <a:gd name="T87" fmla="*/ 290 h 331"/>
                  <a:gd name="T88" fmla="*/ 140 w 643"/>
                  <a:gd name="T89" fmla="*/ 260 h 331"/>
                  <a:gd name="T90" fmla="*/ 264 w 643"/>
                  <a:gd name="T91" fmla="*/ 193 h 331"/>
                  <a:gd name="T92" fmla="*/ 297 w 643"/>
                  <a:gd name="T93" fmla="*/ 193 h 331"/>
                  <a:gd name="T94" fmla="*/ 322 w 643"/>
                  <a:gd name="T95" fmla="*/ 150 h 331"/>
                  <a:gd name="T96" fmla="*/ 313 w 643"/>
                  <a:gd name="T97" fmla="*/ 127 h 331"/>
                  <a:gd name="T98" fmla="*/ 199 w 643"/>
                  <a:gd name="T99" fmla="*/ 136 h 331"/>
                  <a:gd name="T100" fmla="*/ 102 w 643"/>
                  <a:gd name="T101" fmla="*/ 148 h 331"/>
                  <a:gd name="T102" fmla="*/ 237 w 643"/>
                  <a:gd name="T103" fmla="*/ 239 h 331"/>
                  <a:gd name="T104" fmla="*/ 290 w 643"/>
                  <a:gd name="T105" fmla="*/ 206 h 331"/>
                  <a:gd name="T106" fmla="*/ 337 w 643"/>
                  <a:gd name="T107" fmla="*/ 163 h 331"/>
                  <a:gd name="T108" fmla="*/ 247 w 643"/>
                  <a:gd name="T109" fmla="*/ 139 h 331"/>
                  <a:gd name="T110" fmla="*/ 213 w 643"/>
                  <a:gd name="T111" fmla="*/ 251 h 331"/>
                  <a:gd name="T112" fmla="*/ 321 w 643"/>
                  <a:gd name="T113" fmla="*/ 234 h 331"/>
                  <a:gd name="T114" fmla="*/ 374 w 643"/>
                  <a:gd name="T115" fmla="*/ 183 h 331"/>
                  <a:gd name="T116" fmla="*/ 533 w 643"/>
                  <a:gd name="T117" fmla="*/ 253 h 331"/>
                  <a:gd name="T118" fmla="*/ 563 w 643"/>
                  <a:gd name="T119" fmla="*/ 237 h 331"/>
                  <a:gd name="T120" fmla="*/ 580 w 643"/>
                  <a:gd name="T121" fmla="*/ 6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331">
                    <a:moveTo>
                      <a:pt x="642" y="58"/>
                    </a:moveTo>
                    <a:cubicBezTo>
                      <a:pt x="643" y="25"/>
                      <a:pt x="625" y="0"/>
                      <a:pt x="591" y="3"/>
                    </a:cubicBezTo>
                    <a:cubicBezTo>
                      <a:pt x="554" y="7"/>
                      <a:pt x="517" y="30"/>
                      <a:pt x="486" y="48"/>
                    </a:cubicBezTo>
                    <a:cubicBezTo>
                      <a:pt x="452" y="69"/>
                      <a:pt x="411" y="92"/>
                      <a:pt x="384" y="125"/>
                    </a:cubicBezTo>
                    <a:cubicBezTo>
                      <a:pt x="382" y="123"/>
                      <a:pt x="381" y="121"/>
                      <a:pt x="379" y="120"/>
                    </a:cubicBezTo>
                    <a:cubicBezTo>
                      <a:pt x="369" y="107"/>
                      <a:pt x="354" y="98"/>
                      <a:pt x="339" y="105"/>
                    </a:cubicBezTo>
                    <a:cubicBezTo>
                      <a:pt x="332" y="105"/>
                      <a:pt x="325" y="105"/>
                      <a:pt x="318" y="106"/>
                    </a:cubicBezTo>
                    <a:cubicBezTo>
                      <a:pt x="308" y="108"/>
                      <a:pt x="299" y="111"/>
                      <a:pt x="291" y="116"/>
                    </a:cubicBezTo>
                    <a:cubicBezTo>
                      <a:pt x="282" y="119"/>
                      <a:pt x="275" y="123"/>
                      <a:pt x="268" y="129"/>
                    </a:cubicBezTo>
                    <a:cubicBezTo>
                      <a:pt x="264" y="133"/>
                      <a:pt x="261" y="136"/>
                      <a:pt x="259" y="141"/>
                    </a:cubicBezTo>
                    <a:cubicBezTo>
                      <a:pt x="258" y="141"/>
                      <a:pt x="258" y="141"/>
                      <a:pt x="258" y="140"/>
                    </a:cubicBezTo>
                    <a:cubicBezTo>
                      <a:pt x="257" y="135"/>
                      <a:pt x="256" y="128"/>
                      <a:pt x="253" y="125"/>
                    </a:cubicBezTo>
                    <a:cubicBezTo>
                      <a:pt x="245" y="117"/>
                      <a:pt x="232" y="111"/>
                      <a:pt x="222" y="105"/>
                    </a:cubicBezTo>
                    <a:cubicBezTo>
                      <a:pt x="196" y="90"/>
                      <a:pt x="171" y="74"/>
                      <a:pt x="144" y="60"/>
                    </a:cubicBezTo>
                    <a:cubicBezTo>
                      <a:pt x="113" y="43"/>
                      <a:pt x="60" y="19"/>
                      <a:pt x="25" y="37"/>
                    </a:cubicBezTo>
                    <a:cubicBezTo>
                      <a:pt x="0" y="50"/>
                      <a:pt x="7" y="80"/>
                      <a:pt x="16" y="101"/>
                    </a:cubicBezTo>
                    <a:cubicBezTo>
                      <a:pt x="19" y="107"/>
                      <a:pt x="22" y="114"/>
                      <a:pt x="25" y="121"/>
                    </a:cubicBezTo>
                    <a:cubicBezTo>
                      <a:pt x="24" y="122"/>
                      <a:pt x="23" y="122"/>
                      <a:pt x="22" y="122"/>
                    </a:cubicBezTo>
                    <a:cubicBezTo>
                      <a:pt x="20" y="123"/>
                      <a:pt x="19" y="125"/>
                      <a:pt x="20" y="127"/>
                    </a:cubicBezTo>
                    <a:cubicBezTo>
                      <a:pt x="25" y="133"/>
                      <a:pt x="30" y="137"/>
                      <a:pt x="35" y="141"/>
                    </a:cubicBezTo>
                    <a:cubicBezTo>
                      <a:pt x="37" y="144"/>
                      <a:pt x="39" y="147"/>
                      <a:pt x="41" y="151"/>
                    </a:cubicBezTo>
                    <a:cubicBezTo>
                      <a:pt x="37" y="175"/>
                      <a:pt x="34" y="199"/>
                      <a:pt x="28" y="223"/>
                    </a:cubicBezTo>
                    <a:cubicBezTo>
                      <a:pt x="22" y="252"/>
                      <a:pt x="17" y="280"/>
                      <a:pt x="18" y="309"/>
                    </a:cubicBezTo>
                    <a:cubicBezTo>
                      <a:pt x="18" y="315"/>
                      <a:pt x="22" y="321"/>
                      <a:pt x="28" y="322"/>
                    </a:cubicBezTo>
                    <a:cubicBezTo>
                      <a:pt x="71" y="331"/>
                      <a:pt x="113" y="326"/>
                      <a:pt x="155" y="313"/>
                    </a:cubicBezTo>
                    <a:cubicBezTo>
                      <a:pt x="175" y="306"/>
                      <a:pt x="195" y="297"/>
                      <a:pt x="214" y="287"/>
                    </a:cubicBezTo>
                    <a:cubicBezTo>
                      <a:pt x="228" y="279"/>
                      <a:pt x="245" y="272"/>
                      <a:pt x="257" y="260"/>
                    </a:cubicBezTo>
                    <a:cubicBezTo>
                      <a:pt x="259" y="261"/>
                      <a:pt x="262" y="262"/>
                      <a:pt x="264" y="263"/>
                    </a:cubicBezTo>
                    <a:cubicBezTo>
                      <a:pt x="264" y="263"/>
                      <a:pt x="265" y="264"/>
                      <a:pt x="266" y="264"/>
                    </a:cubicBezTo>
                    <a:cubicBezTo>
                      <a:pt x="266" y="264"/>
                      <a:pt x="266" y="264"/>
                      <a:pt x="267" y="264"/>
                    </a:cubicBezTo>
                    <a:cubicBezTo>
                      <a:pt x="277" y="268"/>
                      <a:pt x="288" y="270"/>
                      <a:pt x="299" y="271"/>
                    </a:cubicBezTo>
                    <a:cubicBezTo>
                      <a:pt x="302" y="272"/>
                      <a:pt x="306" y="273"/>
                      <a:pt x="310" y="274"/>
                    </a:cubicBezTo>
                    <a:cubicBezTo>
                      <a:pt x="320" y="275"/>
                      <a:pt x="331" y="274"/>
                      <a:pt x="340" y="271"/>
                    </a:cubicBezTo>
                    <a:cubicBezTo>
                      <a:pt x="358" y="269"/>
                      <a:pt x="375" y="265"/>
                      <a:pt x="390" y="260"/>
                    </a:cubicBezTo>
                    <a:cubicBezTo>
                      <a:pt x="394" y="259"/>
                      <a:pt x="396" y="256"/>
                      <a:pt x="396" y="252"/>
                    </a:cubicBezTo>
                    <a:cubicBezTo>
                      <a:pt x="396" y="250"/>
                      <a:pt x="396" y="248"/>
                      <a:pt x="397" y="246"/>
                    </a:cubicBezTo>
                    <a:cubicBezTo>
                      <a:pt x="458" y="288"/>
                      <a:pt x="541" y="294"/>
                      <a:pt x="614" y="291"/>
                    </a:cubicBezTo>
                    <a:cubicBezTo>
                      <a:pt x="621" y="290"/>
                      <a:pt x="625" y="285"/>
                      <a:pt x="626" y="278"/>
                    </a:cubicBezTo>
                    <a:cubicBezTo>
                      <a:pt x="632" y="223"/>
                      <a:pt x="595" y="169"/>
                      <a:pt x="611" y="114"/>
                    </a:cubicBezTo>
                    <a:cubicBezTo>
                      <a:pt x="611" y="112"/>
                      <a:pt x="611" y="111"/>
                      <a:pt x="611" y="110"/>
                    </a:cubicBezTo>
                    <a:cubicBezTo>
                      <a:pt x="614" y="107"/>
                      <a:pt x="617" y="105"/>
                      <a:pt x="620" y="102"/>
                    </a:cubicBezTo>
                    <a:cubicBezTo>
                      <a:pt x="634" y="90"/>
                      <a:pt x="641" y="76"/>
                      <a:pt x="642" y="58"/>
                    </a:cubicBezTo>
                    <a:close/>
                    <a:moveTo>
                      <a:pt x="600" y="24"/>
                    </a:moveTo>
                    <a:cubicBezTo>
                      <a:pt x="598" y="26"/>
                      <a:pt x="596" y="28"/>
                      <a:pt x="595" y="30"/>
                    </a:cubicBezTo>
                    <a:cubicBezTo>
                      <a:pt x="594" y="31"/>
                      <a:pt x="593" y="32"/>
                      <a:pt x="591" y="34"/>
                    </a:cubicBezTo>
                    <a:cubicBezTo>
                      <a:pt x="587" y="38"/>
                      <a:pt x="584" y="42"/>
                      <a:pt x="580" y="45"/>
                    </a:cubicBezTo>
                    <a:cubicBezTo>
                      <a:pt x="580" y="39"/>
                      <a:pt x="580" y="33"/>
                      <a:pt x="580" y="27"/>
                    </a:cubicBezTo>
                    <a:cubicBezTo>
                      <a:pt x="586" y="25"/>
                      <a:pt x="593" y="24"/>
                      <a:pt x="600" y="24"/>
                    </a:cubicBezTo>
                    <a:close/>
                    <a:moveTo>
                      <a:pt x="576" y="92"/>
                    </a:moveTo>
                    <a:cubicBezTo>
                      <a:pt x="576" y="100"/>
                      <a:pt x="576" y="107"/>
                      <a:pt x="575" y="115"/>
                    </a:cubicBezTo>
                    <a:cubicBezTo>
                      <a:pt x="564" y="116"/>
                      <a:pt x="553" y="119"/>
                      <a:pt x="542" y="122"/>
                    </a:cubicBezTo>
                    <a:cubicBezTo>
                      <a:pt x="542" y="112"/>
                      <a:pt x="541" y="102"/>
                      <a:pt x="540" y="92"/>
                    </a:cubicBezTo>
                    <a:cubicBezTo>
                      <a:pt x="541" y="91"/>
                      <a:pt x="541" y="91"/>
                      <a:pt x="542" y="91"/>
                    </a:cubicBezTo>
                    <a:cubicBezTo>
                      <a:pt x="552" y="86"/>
                      <a:pt x="561" y="82"/>
                      <a:pt x="571" y="78"/>
                    </a:cubicBezTo>
                    <a:cubicBezTo>
                      <a:pt x="573" y="82"/>
                      <a:pt x="574" y="83"/>
                      <a:pt x="576" y="82"/>
                    </a:cubicBezTo>
                    <a:cubicBezTo>
                      <a:pt x="576" y="85"/>
                      <a:pt x="576" y="89"/>
                      <a:pt x="576" y="92"/>
                    </a:cubicBezTo>
                    <a:close/>
                    <a:moveTo>
                      <a:pt x="587" y="162"/>
                    </a:moveTo>
                    <a:cubicBezTo>
                      <a:pt x="586" y="156"/>
                      <a:pt x="585" y="150"/>
                      <a:pt x="584" y="145"/>
                    </a:cubicBezTo>
                    <a:cubicBezTo>
                      <a:pt x="585" y="144"/>
                      <a:pt x="585" y="143"/>
                      <a:pt x="586" y="143"/>
                    </a:cubicBezTo>
                    <a:cubicBezTo>
                      <a:pt x="587" y="142"/>
                      <a:pt x="587" y="140"/>
                      <a:pt x="588" y="139"/>
                    </a:cubicBezTo>
                    <a:cubicBezTo>
                      <a:pt x="587" y="147"/>
                      <a:pt x="586" y="154"/>
                      <a:pt x="587" y="162"/>
                    </a:cubicBezTo>
                    <a:close/>
                    <a:moveTo>
                      <a:pt x="448" y="231"/>
                    </a:moveTo>
                    <a:cubicBezTo>
                      <a:pt x="451" y="236"/>
                      <a:pt x="454" y="240"/>
                      <a:pt x="458" y="244"/>
                    </a:cubicBezTo>
                    <a:cubicBezTo>
                      <a:pt x="456" y="243"/>
                      <a:pt x="455" y="243"/>
                      <a:pt x="453" y="242"/>
                    </a:cubicBezTo>
                    <a:cubicBezTo>
                      <a:pt x="447" y="240"/>
                      <a:pt x="441" y="237"/>
                      <a:pt x="435" y="234"/>
                    </a:cubicBezTo>
                    <a:cubicBezTo>
                      <a:pt x="434" y="233"/>
                      <a:pt x="426" y="228"/>
                      <a:pt x="424" y="226"/>
                    </a:cubicBezTo>
                    <a:cubicBezTo>
                      <a:pt x="424" y="225"/>
                      <a:pt x="424" y="225"/>
                      <a:pt x="424" y="225"/>
                    </a:cubicBezTo>
                    <a:cubicBezTo>
                      <a:pt x="424" y="225"/>
                      <a:pt x="425" y="225"/>
                      <a:pt x="425" y="225"/>
                    </a:cubicBezTo>
                    <a:cubicBezTo>
                      <a:pt x="437" y="227"/>
                      <a:pt x="449" y="229"/>
                      <a:pt x="462" y="230"/>
                    </a:cubicBezTo>
                    <a:cubicBezTo>
                      <a:pt x="471" y="231"/>
                      <a:pt x="479" y="232"/>
                      <a:pt x="488" y="232"/>
                    </a:cubicBezTo>
                    <a:cubicBezTo>
                      <a:pt x="490" y="237"/>
                      <a:pt x="492" y="243"/>
                      <a:pt x="494" y="248"/>
                    </a:cubicBezTo>
                    <a:cubicBezTo>
                      <a:pt x="484" y="248"/>
                      <a:pt x="473" y="247"/>
                      <a:pt x="463" y="245"/>
                    </a:cubicBezTo>
                    <a:cubicBezTo>
                      <a:pt x="458" y="241"/>
                      <a:pt x="454" y="236"/>
                      <a:pt x="450" y="230"/>
                    </a:cubicBezTo>
                    <a:cubicBezTo>
                      <a:pt x="449" y="229"/>
                      <a:pt x="447" y="230"/>
                      <a:pt x="448" y="231"/>
                    </a:cubicBezTo>
                    <a:close/>
                    <a:moveTo>
                      <a:pt x="421" y="228"/>
                    </a:moveTo>
                    <a:cubicBezTo>
                      <a:pt x="421" y="228"/>
                      <a:pt x="421" y="227"/>
                      <a:pt x="421" y="227"/>
                    </a:cubicBezTo>
                    <a:cubicBezTo>
                      <a:pt x="421" y="227"/>
                      <a:pt x="421" y="227"/>
                      <a:pt x="421" y="227"/>
                    </a:cubicBezTo>
                    <a:cubicBezTo>
                      <a:pt x="421" y="227"/>
                      <a:pt x="421" y="228"/>
                      <a:pt x="421" y="228"/>
                    </a:cubicBezTo>
                    <a:close/>
                    <a:moveTo>
                      <a:pt x="411" y="160"/>
                    </a:moveTo>
                    <a:cubicBezTo>
                      <a:pt x="407" y="157"/>
                      <a:pt x="403" y="156"/>
                      <a:pt x="399" y="156"/>
                    </a:cubicBezTo>
                    <a:cubicBezTo>
                      <a:pt x="399" y="156"/>
                      <a:pt x="399" y="155"/>
                      <a:pt x="399" y="155"/>
                    </a:cubicBezTo>
                    <a:cubicBezTo>
                      <a:pt x="399" y="154"/>
                      <a:pt x="398" y="154"/>
                      <a:pt x="397" y="154"/>
                    </a:cubicBezTo>
                    <a:cubicBezTo>
                      <a:pt x="396" y="149"/>
                      <a:pt x="395" y="145"/>
                      <a:pt x="393" y="141"/>
                    </a:cubicBezTo>
                    <a:cubicBezTo>
                      <a:pt x="400" y="141"/>
                      <a:pt x="406" y="141"/>
                      <a:pt x="412" y="140"/>
                    </a:cubicBezTo>
                    <a:cubicBezTo>
                      <a:pt x="412" y="147"/>
                      <a:pt x="411" y="153"/>
                      <a:pt x="411" y="160"/>
                    </a:cubicBezTo>
                    <a:cubicBezTo>
                      <a:pt x="411" y="160"/>
                      <a:pt x="411" y="160"/>
                      <a:pt x="411" y="160"/>
                    </a:cubicBezTo>
                    <a:close/>
                    <a:moveTo>
                      <a:pt x="455" y="94"/>
                    </a:moveTo>
                    <a:cubicBezTo>
                      <a:pt x="466" y="89"/>
                      <a:pt x="477" y="83"/>
                      <a:pt x="487" y="78"/>
                    </a:cubicBezTo>
                    <a:cubicBezTo>
                      <a:pt x="484" y="87"/>
                      <a:pt x="482" y="97"/>
                      <a:pt x="482" y="108"/>
                    </a:cubicBezTo>
                    <a:cubicBezTo>
                      <a:pt x="482" y="109"/>
                      <a:pt x="483" y="110"/>
                      <a:pt x="484" y="109"/>
                    </a:cubicBezTo>
                    <a:cubicBezTo>
                      <a:pt x="489" y="108"/>
                      <a:pt x="494" y="105"/>
                      <a:pt x="499" y="103"/>
                    </a:cubicBezTo>
                    <a:cubicBezTo>
                      <a:pt x="499" y="104"/>
                      <a:pt x="499" y="106"/>
                      <a:pt x="499" y="108"/>
                    </a:cubicBezTo>
                    <a:cubicBezTo>
                      <a:pt x="497" y="108"/>
                      <a:pt x="496" y="109"/>
                      <a:pt x="494" y="110"/>
                    </a:cubicBezTo>
                    <a:cubicBezTo>
                      <a:pt x="486" y="114"/>
                      <a:pt x="477" y="118"/>
                      <a:pt x="469" y="121"/>
                    </a:cubicBezTo>
                    <a:cubicBezTo>
                      <a:pt x="468" y="116"/>
                      <a:pt x="466" y="111"/>
                      <a:pt x="464" y="107"/>
                    </a:cubicBezTo>
                    <a:cubicBezTo>
                      <a:pt x="463" y="105"/>
                      <a:pt x="460" y="106"/>
                      <a:pt x="460" y="107"/>
                    </a:cubicBezTo>
                    <a:cubicBezTo>
                      <a:pt x="458" y="113"/>
                      <a:pt x="457" y="119"/>
                      <a:pt x="457" y="126"/>
                    </a:cubicBezTo>
                    <a:cubicBezTo>
                      <a:pt x="452" y="127"/>
                      <a:pt x="446" y="129"/>
                      <a:pt x="441" y="130"/>
                    </a:cubicBezTo>
                    <a:cubicBezTo>
                      <a:pt x="440" y="123"/>
                      <a:pt x="439" y="115"/>
                      <a:pt x="438" y="107"/>
                    </a:cubicBezTo>
                    <a:cubicBezTo>
                      <a:pt x="437" y="106"/>
                      <a:pt x="436" y="106"/>
                      <a:pt x="435" y="106"/>
                    </a:cubicBezTo>
                    <a:cubicBezTo>
                      <a:pt x="436" y="105"/>
                      <a:pt x="437" y="105"/>
                      <a:pt x="438" y="104"/>
                    </a:cubicBezTo>
                    <a:cubicBezTo>
                      <a:pt x="444" y="100"/>
                      <a:pt x="450" y="97"/>
                      <a:pt x="455" y="94"/>
                    </a:cubicBezTo>
                    <a:close/>
                    <a:moveTo>
                      <a:pt x="536" y="58"/>
                    </a:moveTo>
                    <a:cubicBezTo>
                      <a:pt x="536" y="59"/>
                      <a:pt x="536" y="61"/>
                      <a:pt x="537" y="62"/>
                    </a:cubicBezTo>
                    <a:cubicBezTo>
                      <a:pt x="536" y="63"/>
                      <a:pt x="536" y="63"/>
                      <a:pt x="536" y="63"/>
                    </a:cubicBezTo>
                    <a:cubicBezTo>
                      <a:pt x="536" y="61"/>
                      <a:pt x="536" y="59"/>
                      <a:pt x="536" y="58"/>
                    </a:cubicBezTo>
                    <a:cubicBezTo>
                      <a:pt x="536" y="58"/>
                      <a:pt x="536" y="58"/>
                      <a:pt x="536" y="58"/>
                    </a:cubicBezTo>
                    <a:close/>
                    <a:moveTo>
                      <a:pt x="575" y="120"/>
                    </a:moveTo>
                    <a:cubicBezTo>
                      <a:pt x="575" y="120"/>
                      <a:pt x="575" y="120"/>
                      <a:pt x="574" y="121"/>
                    </a:cubicBezTo>
                    <a:cubicBezTo>
                      <a:pt x="568" y="124"/>
                      <a:pt x="562" y="127"/>
                      <a:pt x="555" y="130"/>
                    </a:cubicBezTo>
                    <a:cubicBezTo>
                      <a:pt x="551" y="131"/>
                      <a:pt x="547" y="133"/>
                      <a:pt x="543" y="134"/>
                    </a:cubicBezTo>
                    <a:cubicBezTo>
                      <a:pt x="543" y="131"/>
                      <a:pt x="543" y="128"/>
                      <a:pt x="543" y="126"/>
                    </a:cubicBezTo>
                    <a:cubicBezTo>
                      <a:pt x="548" y="124"/>
                      <a:pt x="554" y="123"/>
                      <a:pt x="560" y="121"/>
                    </a:cubicBezTo>
                    <a:cubicBezTo>
                      <a:pt x="564" y="120"/>
                      <a:pt x="570" y="120"/>
                      <a:pt x="575" y="119"/>
                    </a:cubicBezTo>
                    <a:cubicBezTo>
                      <a:pt x="575" y="120"/>
                      <a:pt x="575" y="120"/>
                      <a:pt x="575" y="120"/>
                    </a:cubicBezTo>
                    <a:close/>
                    <a:moveTo>
                      <a:pt x="541" y="135"/>
                    </a:moveTo>
                    <a:cubicBezTo>
                      <a:pt x="540" y="135"/>
                      <a:pt x="539" y="135"/>
                      <a:pt x="539" y="135"/>
                    </a:cubicBezTo>
                    <a:cubicBezTo>
                      <a:pt x="538" y="132"/>
                      <a:pt x="538" y="130"/>
                      <a:pt x="538" y="127"/>
                    </a:cubicBezTo>
                    <a:cubicBezTo>
                      <a:pt x="539" y="127"/>
                      <a:pt x="540" y="126"/>
                      <a:pt x="541" y="126"/>
                    </a:cubicBezTo>
                    <a:cubicBezTo>
                      <a:pt x="541" y="129"/>
                      <a:pt x="541" y="132"/>
                      <a:pt x="541" y="135"/>
                    </a:cubicBezTo>
                    <a:close/>
                    <a:moveTo>
                      <a:pt x="392" y="138"/>
                    </a:moveTo>
                    <a:cubicBezTo>
                      <a:pt x="392" y="137"/>
                      <a:pt x="392" y="137"/>
                      <a:pt x="391" y="136"/>
                    </a:cubicBezTo>
                    <a:cubicBezTo>
                      <a:pt x="399" y="131"/>
                      <a:pt x="406" y="126"/>
                      <a:pt x="413" y="121"/>
                    </a:cubicBezTo>
                    <a:cubicBezTo>
                      <a:pt x="413" y="126"/>
                      <a:pt x="413" y="131"/>
                      <a:pt x="412" y="137"/>
                    </a:cubicBezTo>
                    <a:cubicBezTo>
                      <a:pt x="406" y="137"/>
                      <a:pt x="400" y="138"/>
                      <a:pt x="393" y="138"/>
                    </a:cubicBezTo>
                    <a:cubicBezTo>
                      <a:pt x="393" y="138"/>
                      <a:pt x="392" y="138"/>
                      <a:pt x="392" y="138"/>
                    </a:cubicBezTo>
                    <a:close/>
                    <a:moveTo>
                      <a:pt x="414" y="120"/>
                    </a:moveTo>
                    <a:cubicBezTo>
                      <a:pt x="421" y="116"/>
                      <a:pt x="428" y="111"/>
                      <a:pt x="435" y="106"/>
                    </a:cubicBezTo>
                    <a:cubicBezTo>
                      <a:pt x="434" y="106"/>
                      <a:pt x="434" y="107"/>
                      <a:pt x="434" y="107"/>
                    </a:cubicBezTo>
                    <a:cubicBezTo>
                      <a:pt x="429" y="116"/>
                      <a:pt x="425" y="125"/>
                      <a:pt x="423" y="135"/>
                    </a:cubicBezTo>
                    <a:cubicBezTo>
                      <a:pt x="421" y="135"/>
                      <a:pt x="420" y="135"/>
                      <a:pt x="418" y="136"/>
                    </a:cubicBezTo>
                    <a:cubicBezTo>
                      <a:pt x="416" y="136"/>
                      <a:pt x="415" y="136"/>
                      <a:pt x="414" y="136"/>
                    </a:cubicBezTo>
                    <a:cubicBezTo>
                      <a:pt x="414" y="131"/>
                      <a:pt x="414" y="126"/>
                      <a:pt x="414" y="120"/>
                    </a:cubicBezTo>
                    <a:close/>
                    <a:moveTo>
                      <a:pt x="435" y="114"/>
                    </a:moveTo>
                    <a:cubicBezTo>
                      <a:pt x="434" y="116"/>
                      <a:pt x="435" y="124"/>
                      <a:pt x="436" y="132"/>
                    </a:cubicBezTo>
                    <a:cubicBezTo>
                      <a:pt x="433" y="132"/>
                      <a:pt x="430" y="133"/>
                      <a:pt x="427" y="134"/>
                    </a:cubicBezTo>
                    <a:cubicBezTo>
                      <a:pt x="429" y="127"/>
                      <a:pt x="431" y="120"/>
                      <a:pt x="435" y="114"/>
                    </a:cubicBezTo>
                    <a:close/>
                    <a:moveTo>
                      <a:pt x="437" y="136"/>
                    </a:moveTo>
                    <a:cubicBezTo>
                      <a:pt x="437" y="138"/>
                      <a:pt x="438" y="140"/>
                      <a:pt x="438" y="141"/>
                    </a:cubicBezTo>
                    <a:cubicBezTo>
                      <a:pt x="438" y="146"/>
                      <a:pt x="438" y="150"/>
                      <a:pt x="438" y="155"/>
                    </a:cubicBezTo>
                    <a:cubicBezTo>
                      <a:pt x="433" y="156"/>
                      <a:pt x="428" y="156"/>
                      <a:pt x="424" y="157"/>
                    </a:cubicBezTo>
                    <a:cubicBezTo>
                      <a:pt x="424" y="151"/>
                      <a:pt x="425" y="145"/>
                      <a:pt x="426" y="138"/>
                    </a:cubicBezTo>
                    <a:cubicBezTo>
                      <a:pt x="430" y="138"/>
                      <a:pt x="434" y="137"/>
                      <a:pt x="437" y="136"/>
                    </a:cubicBezTo>
                    <a:close/>
                    <a:moveTo>
                      <a:pt x="465" y="123"/>
                    </a:moveTo>
                    <a:cubicBezTo>
                      <a:pt x="464" y="123"/>
                      <a:pt x="462" y="123"/>
                      <a:pt x="461" y="124"/>
                    </a:cubicBezTo>
                    <a:cubicBezTo>
                      <a:pt x="462" y="121"/>
                      <a:pt x="462" y="117"/>
                      <a:pt x="463" y="114"/>
                    </a:cubicBezTo>
                    <a:cubicBezTo>
                      <a:pt x="462" y="116"/>
                      <a:pt x="464" y="119"/>
                      <a:pt x="465" y="123"/>
                    </a:cubicBezTo>
                    <a:close/>
                    <a:moveTo>
                      <a:pt x="467" y="127"/>
                    </a:moveTo>
                    <a:cubicBezTo>
                      <a:pt x="467" y="127"/>
                      <a:pt x="467" y="128"/>
                      <a:pt x="467" y="128"/>
                    </a:cubicBezTo>
                    <a:cubicBezTo>
                      <a:pt x="465" y="130"/>
                      <a:pt x="463" y="132"/>
                      <a:pt x="460" y="134"/>
                    </a:cubicBezTo>
                    <a:cubicBezTo>
                      <a:pt x="460" y="132"/>
                      <a:pt x="460" y="131"/>
                      <a:pt x="461" y="129"/>
                    </a:cubicBezTo>
                    <a:cubicBezTo>
                      <a:pt x="463" y="128"/>
                      <a:pt x="465" y="128"/>
                      <a:pt x="467" y="127"/>
                    </a:cubicBezTo>
                    <a:close/>
                    <a:moveTo>
                      <a:pt x="537" y="171"/>
                    </a:moveTo>
                    <a:cubicBezTo>
                      <a:pt x="530" y="172"/>
                      <a:pt x="523" y="173"/>
                      <a:pt x="516" y="174"/>
                    </a:cubicBezTo>
                    <a:cubicBezTo>
                      <a:pt x="516" y="172"/>
                      <a:pt x="516" y="171"/>
                      <a:pt x="516" y="169"/>
                    </a:cubicBezTo>
                    <a:cubicBezTo>
                      <a:pt x="515" y="162"/>
                      <a:pt x="514" y="155"/>
                      <a:pt x="513" y="148"/>
                    </a:cubicBezTo>
                    <a:cubicBezTo>
                      <a:pt x="518" y="146"/>
                      <a:pt x="522" y="145"/>
                      <a:pt x="527" y="143"/>
                    </a:cubicBezTo>
                    <a:cubicBezTo>
                      <a:pt x="527" y="143"/>
                      <a:pt x="527" y="143"/>
                      <a:pt x="527" y="142"/>
                    </a:cubicBezTo>
                    <a:cubicBezTo>
                      <a:pt x="524" y="142"/>
                      <a:pt x="521" y="142"/>
                      <a:pt x="519" y="143"/>
                    </a:cubicBezTo>
                    <a:cubicBezTo>
                      <a:pt x="525" y="141"/>
                      <a:pt x="531" y="140"/>
                      <a:pt x="537" y="139"/>
                    </a:cubicBezTo>
                    <a:cubicBezTo>
                      <a:pt x="538" y="149"/>
                      <a:pt x="538" y="160"/>
                      <a:pt x="537" y="171"/>
                    </a:cubicBezTo>
                    <a:close/>
                    <a:moveTo>
                      <a:pt x="446" y="211"/>
                    </a:moveTo>
                    <a:cubicBezTo>
                      <a:pt x="448" y="212"/>
                      <a:pt x="449" y="212"/>
                      <a:pt x="450" y="212"/>
                    </a:cubicBezTo>
                    <a:cubicBezTo>
                      <a:pt x="450" y="213"/>
                      <a:pt x="450" y="214"/>
                      <a:pt x="450" y="215"/>
                    </a:cubicBezTo>
                    <a:cubicBezTo>
                      <a:pt x="448" y="225"/>
                      <a:pt x="447" y="217"/>
                      <a:pt x="446" y="211"/>
                    </a:cubicBezTo>
                    <a:close/>
                    <a:moveTo>
                      <a:pt x="448" y="208"/>
                    </a:moveTo>
                    <a:cubicBezTo>
                      <a:pt x="447" y="208"/>
                      <a:pt x="447" y="208"/>
                      <a:pt x="446" y="207"/>
                    </a:cubicBezTo>
                    <a:cubicBezTo>
                      <a:pt x="446" y="207"/>
                      <a:pt x="446" y="207"/>
                      <a:pt x="446" y="207"/>
                    </a:cubicBezTo>
                    <a:cubicBezTo>
                      <a:pt x="445" y="204"/>
                      <a:pt x="445" y="201"/>
                      <a:pt x="444" y="198"/>
                    </a:cubicBezTo>
                    <a:cubicBezTo>
                      <a:pt x="447" y="198"/>
                      <a:pt x="450" y="198"/>
                      <a:pt x="453" y="198"/>
                    </a:cubicBezTo>
                    <a:cubicBezTo>
                      <a:pt x="452" y="202"/>
                      <a:pt x="452" y="205"/>
                      <a:pt x="451" y="209"/>
                    </a:cubicBezTo>
                    <a:cubicBezTo>
                      <a:pt x="450" y="209"/>
                      <a:pt x="449" y="208"/>
                      <a:pt x="448" y="208"/>
                    </a:cubicBezTo>
                    <a:close/>
                    <a:moveTo>
                      <a:pt x="442" y="206"/>
                    </a:moveTo>
                    <a:cubicBezTo>
                      <a:pt x="435" y="203"/>
                      <a:pt x="429" y="198"/>
                      <a:pt x="423" y="197"/>
                    </a:cubicBezTo>
                    <a:cubicBezTo>
                      <a:pt x="423" y="197"/>
                      <a:pt x="423" y="197"/>
                      <a:pt x="423" y="197"/>
                    </a:cubicBezTo>
                    <a:cubicBezTo>
                      <a:pt x="429" y="197"/>
                      <a:pt x="435" y="197"/>
                      <a:pt x="440" y="198"/>
                    </a:cubicBezTo>
                    <a:cubicBezTo>
                      <a:pt x="441" y="200"/>
                      <a:pt x="441" y="203"/>
                      <a:pt x="442" y="206"/>
                    </a:cubicBezTo>
                    <a:close/>
                    <a:moveTo>
                      <a:pt x="460" y="139"/>
                    </a:moveTo>
                    <a:cubicBezTo>
                      <a:pt x="463" y="136"/>
                      <a:pt x="466" y="134"/>
                      <a:pt x="468" y="132"/>
                    </a:cubicBezTo>
                    <a:cubicBezTo>
                      <a:pt x="469" y="135"/>
                      <a:pt x="470" y="139"/>
                      <a:pt x="471" y="143"/>
                    </a:cubicBezTo>
                    <a:cubicBezTo>
                      <a:pt x="469" y="143"/>
                      <a:pt x="464" y="144"/>
                      <a:pt x="460" y="144"/>
                    </a:cubicBezTo>
                    <a:cubicBezTo>
                      <a:pt x="460" y="142"/>
                      <a:pt x="460" y="141"/>
                      <a:pt x="460" y="139"/>
                    </a:cubicBezTo>
                    <a:close/>
                    <a:moveTo>
                      <a:pt x="455" y="145"/>
                    </a:moveTo>
                    <a:cubicBezTo>
                      <a:pt x="454" y="145"/>
                      <a:pt x="454" y="145"/>
                      <a:pt x="454" y="145"/>
                    </a:cubicBezTo>
                    <a:cubicBezTo>
                      <a:pt x="454" y="144"/>
                      <a:pt x="455" y="144"/>
                      <a:pt x="455" y="143"/>
                    </a:cubicBezTo>
                    <a:cubicBezTo>
                      <a:pt x="455" y="144"/>
                      <a:pt x="455" y="144"/>
                      <a:pt x="455" y="145"/>
                    </a:cubicBezTo>
                    <a:close/>
                    <a:moveTo>
                      <a:pt x="505" y="194"/>
                    </a:moveTo>
                    <a:cubicBezTo>
                      <a:pt x="505" y="189"/>
                      <a:pt x="505" y="184"/>
                      <a:pt x="505" y="179"/>
                    </a:cubicBezTo>
                    <a:cubicBezTo>
                      <a:pt x="505" y="179"/>
                      <a:pt x="505" y="179"/>
                      <a:pt x="506" y="179"/>
                    </a:cubicBezTo>
                    <a:cubicBezTo>
                      <a:pt x="508" y="179"/>
                      <a:pt x="511" y="178"/>
                      <a:pt x="514" y="178"/>
                    </a:cubicBezTo>
                    <a:cubicBezTo>
                      <a:pt x="514" y="183"/>
                      <a:pt x="515" y="188"/>
                      <a:pt x="516" y="193"/>
                    </a:cubicBezTo>
                    <a:cubicBezTo>
                      <a:pt x="512" y="194"/>
                      <a:pt x="509" y="194"/>
                      <a:pt x="505" y="194"/>
                    </a:cubicBezTo>
                    <a:close/>
                    <a:moveTo>
                      <a:pt x="516" y="197"/>
                    </a:moveTo>
                    <a:cubicBezTo>
                      <a:pt x="517" y="202"/>
                      <a:pt x="518" y="208"/>
                      <a:pt x="519" y="213"/>
                    </a:cubicBezTo>
                    <a:cubicBezTo>
                      <a:pt x="518" y="213"/>
                      <a:pt x="516" y="213"/>
                      <a:pt x="515" y="213"/>
                    </a:cubicBezTo>
                    <a:cubicBezTo>
                      <a:pt x="512" y="212"/>
                      <a:pt x="508" y="212"/>
                      <a:pt x="505" y="212"/>
                    </a:cubicBezTo>
                    <a:cubicBezTo>
                      <a:pt x="505" y="207"/>
                      <a:pt x="505" y="202"/>
                      <a:pt x="505" y="198"/>
                    </a:cubicBezTo>
                    <a:cubicBezTo>
                      <a:pt x="509" y="197"/>
                      <a:pt x="513" y="197"/>
                      <a:pt x="516" y="197"/>
                    </a:cubicBezTo>
                    <a:close/>
                    <a:moveTo>
                      <a:pt x="500" y="153"/>
                    </a:moveTo>
                    <a:cubicBezTo>
                      <a:pt x="500" y="160"/>
                      <a:pt x="500" y="168"/>
                      <a:pt x="500" y="176"/>
                    </a:cubicBezTo>
                    <a:cubicBezTo>
                      <a:pt x="495" y="176"/>
                      <a:pt x="490" y="177"/>
                      <a:pt x="485" y="177"/>
                    </a:cubicBezTo>
                    <a:cubicBezTo>
                      <a:pt x="484" y="177"/>
                      <a:pt x="482" y="177"/>
                      <a:pt x="481" y="177"/>
                    </a:cubicBezTo>
                    <a:cubicBezTo>
                      <a:pt x="480" y="172"/>
                      <a:pt x="480" y="167"/>
                      <a:pt x="479" y="162"/>
                    </a:cubicBezTo>
                    <a:cubicBezTo>
                      <a:pt x="486" y="159"/>
                      <a:pt x="493" y="155"/>
                      <a:pt x="500" y="153"/>
                    </a:cubicBezTo>
                    <a:close/>
                    <a:moveTo>
                      <a:pt x="454" y="173"/>
                    </a:moveTo>
                    <a:cubicBezTo>
                      <a:pt x="454" y="174"/>
                      <a:pt x="454" y="175"/>
                      <a:pt x="454" y="176"/>
                    </a:cubicBezTo>
                    <a:cubicBezTo>
                      <a:pt x="453" y="176"/>
                      <a:pt x="452" y="176"/>
                      <a:pt x="450" y="175"/>
                    </a:cubicBezTo>
                    <a:cubicBezTo>
                      <a:pt x="452" y="175"/>
                      <a:pt x="453" y="174"/>
                      <a:pt x="454" y="173"/>
                    </a:cubicBezTo>
                    <a:close/>
                    <a:moveTo>
                      <a:pt x="459" y="171"/>
                    </a:moveTo>
                    <a:cubicBezTo>
                      <a:pt x="464" y="169"/>
                      <a:pt x="470" y="166"/>
                      <a:pt x="475" y="163"/>
                    </a:cubicBezTo>
                    <a:cubicBezTo>
                      <a:pt x="476" y="168"/>
                      <a:pt x="477" y="173"/>
                      <a:pt x="477" y="177"/>
                    </a:cubicBezTo>
                    <a:cubicBezTo>
                      <a:pt x="471" y="177"/>
                      <a:pt x="465" y="177"/>
                      <a:pt x="459" y="176"/>
                    </a:cubicBezTo>
                    <a:cubicBezTo>
                      <a:pt x="459" y="175"/>
                      <a:pt x="459" y="173"/>
                      <a:pt x="459" y="171"/>
                    </a:cubicBezTo>
                    <a:close/>
                    <a:moveTo>
                      <a:pt x="478" y="181"/>
                    </a:moveTo>
                    <a:cubicBezTo>
                      <a:pt x="479" y="186"/>
                      <a:pt x="479" y="191"/>
                      <a:pt x="480" y="196"/>
                    </a:cubicBezTo>
                    <a:cubicBezTo>
                      <a:pt x="473" y="196"/>
                      <a:pt x="465" y="195"/>
                      <a:pt x="457" y="195"/>
                    </a:cubicBezTo>
                    <a:cubicBezTo>
                      <a:pt x="458" y="190"/>
                      <a:pt x="458" y="185"/>
                      <a:pt x="458" y="180"/>
                    </a:cubicBezTo>
                    <a:cubicBezTo>
                      <a:pt x="465" y="181"/>
                      <a:pt x="471" y="181"/>
                      <a:pt x="478" y="181"/>
                    </a:cubicBezTo>
                    <a:close/>
                    <a:moveTo>
                      <a:pt x="482" y="181"/>
                    </a:moveTo>
                    <a:cubicBezTo>
                      <a:pt x="488" y="181"/>
                      <a:pt x="494" y="180"/>
                      <a:pt x="500" y="180"/>
                    </a:cubicBezTo>
                    <a:cubicBezTo>
                      <a:pt x="500" y="185"/>
                      <a:pt x="500" y="190"/>
                      <a:pt x="500" y="195"/>
                    </a:cubicBezTo>
                    <a:cubicBezTo>
                      <a:pt x="495" y="195"/>
                      <a:pt x="490" y="196"/>
                      <a:pt x="484" y="196"/>
                    </a:cubicBezTo>
                    <a:cubicBezTo>
                      <a:pt x="483" y="191"/>
                      <a:pt x="482" y="186"/>
                      <a:pt x="482" y="181"/>
                    </a:cubicBezTo>
                    <a:close/>
                    <a:moveTo>
                      <a:pt x="505" y="175"/>
                    </a:moveTo>
                    <a:cubicBezTo>
                      <a:pt x="505" y="174"/>
                      <a:pt x="505" y="173"/>
                      <a:pt x="505" y="171"/>
                    </a:cubicBezTo>
                    <a:cubicBezTo>
                      <a:pt x="504" y="164"/>
                      <a:pt x="504" y="158"/>
                      <a:pt x="504" y="151"/>
                    </a:cubicBezTo>
                    <a:cubicBezTo>
                      <a:pt x="506" y="150"/>
                      <a:pt x="508" y="150"/>
                      <a:pt x="510" y="149"/>
                    </a:cubicBezTo>
                    <a:cubicBezTo>
                      <a:pt x="511" y="157"/>
                      <a:pt x="512" y="166"/>
                      <a:pt x="513" y="174"/>
                    </a:cubicBezTo>
                    <a:cubicBezTo>
                      <a:pt x="510" y="175"/>
                      <a:pt x="507" y="175"/>
                      <a:pt x="505" y="175"/>
                    </a:cubicBezTo>
                    <a:close/>
                    <a:moveTo>
                      <a:pt x="504" y="142"/>
                    </a:moveTo>
                    <a:cubicBezTo>
                      <a:pt x="504" y="141"/>
                      <a:pt x="504" y="139"/>
                      <a:pt x="504" y="138"/>
                    </a:cubicBezTo>
                    <a:cubicBezTo>
                      <a:pt x="505" y="138"/>
                      <a:pt x="507" y="137"/>
                      <a:pt x="508" y="137"/>
                    </a:cubicBezTo>
                    <a:cubicBezTo>
                      <a:pt x="508" y="138"/>
                      <a:pt x="508" y="140"/>
                      <a:pt x="509" y="141"/>
                    </a:cubicBezTo>
                    <a:cubicBezTo>
                      <a:pt x="507" y="142"/>
                      <a:pt x="505" y="142"/>
                      <a:pt x="504" y="142"/>
                    </a:cubicBezTo>
                    <a:close/>
                    <a:moveTo>
                      <a:pt x="500" y="143"/>
                    </a:moveTo>
                    <a:cubicBezTo>
                      <a:pt x="492" y="144"/>
                      <a:pt x="484" y="146"/>
                      <a:pt x="476" y="148"/>
                    </a:cubicBezTo>
                    <a:cubicBezTo>
                      <a:pt x="476" y="147"/>
                      <a:pt x="476" y="147"/>
                      <a:pt x="476" y="146"/>
                    </a:cubicBezTo>
                    <a:cubicBezTo>
                      <a:pt x="484" y="144"/>
                      <a:pt x="492" y="142"/>
                      <a:pt x="500" y="139"/>
                    </a:cubicBezTo>
                    <a:cubicBezTo>
                      <a:pt x="500" y="141"/>
                      <a:pt x="500" y="142"/>
                      <a:pt x="500" y="143"/>
                    </a:cubicBezTo>
                    <a:close/>
                    <a:moveTo>
                      <a:pt x="472" y="146"/>
                    </a:moveTo>
                    <a:cubicBezTo>
                      <a:pt x="472" y="147"/>
                      <a:pt x="472" y="148"/>
                      <a:pt x="473" y="149"/>
                    </a:cubicBezTo>
                    <a:cubicBezTo>
                      <a:pt x="471" y="150"/>
                      <a:pt x="468" y="150"/>
                      <a:pt x="466" y="151"/>
                    </a:cubicBezTo>
                    <a:cubicBezTo>
                      <a:pt x="464" y="151"/>
                      <a:pt x="462" y="152"/>
                      <a:pt x="459" y="152"/>
                    </a:cubicBezTo>
                    <a:cubicBezTo>
                      <a:pt x="459" y="151"/>
                      <a:pt x="460" y="150"/>
                      <a:pt x="460" y="148"/>
                    </a:cubicBezTo>
                    <a:cubicBezTo>
                      <a:pt x="464" y="148"/>
                      <a:pt x="468" y="147"/>
                      <a:pt x="472" y="146"/>
                    </a:cubicBezTo>
                    <a:close/>
                    <a:moveTo>
                      <a:pt x="444" y="178"/>
                    </a:moveTo>
                    <a:cubicBezTo>
                      <a:pt x="447" y="179"/>
                      <a:pt x="451" y="179"/>
                      <a:pt x="454" y="180"/>
                    </a:cubicBezTo>
                    <a:cubicBezTo>
                      <a:pt x="454" y="185"/>
                      <a:pt x="454" y="190"/>
                      <a:pt x="453" y="195"/>
                    </a:cubicBezTo>
                    <a:cubicBezTo>
                      <a:pt x="450" y="195"/>
                      <a:pt x="447" y="194"/>
                      <a:pt x="444" y="194"/>
                    </a:cubicBezTo>
                    <a:cubicBezTo>
                      <a:pt x="443" y="189"/>
                      <a:pt x="443" y="184"/>
                      <a:pt x="443" y="179"/>
                    </a:cubicBezTo>
                    <a:cubicBezTo>
                      <a:pt x="443" y="179"/>
                      <a:pt x="444" y="178"/>
                      <a:pt x="444" y="178"/>
                    </a:cubicBezTo>
                    <a:close/>
                    <a:moveTo>
                      <a:pt x="457" y="198"/>
                    </a:moveTo>
                    <a:cubicBezTo>
                      <a:pt x="457" y="198"/>
                      <a:pt x="458" y="198"/>
                      <a:pt x="458" y="198"/>
                    </a:cubicBezTo>
                    <a:cubicBezTo>
                      <a:pt x="465" y="198"/>
                      <a:pt x="473" y="199"/>
                      <a:pt x="481" y="199"/>
                    </a:cubicBezTo>
                    <a:cubicBezTo>
                      <a:pt x="481" y="203"/>
                      <a:pt x="482" y="207"/>
                      <a:pt x="483" y="211"/>
                    </a:cubicBezTo>
                    <a:cubicBezTo>
                      <a:pt x="478" y="211"/>
                      <a:pt x="474" y="211"/>
                      <a:pt x="469" y="211"/>
                    </a:cubicBezTo>
                    <a:cubicBezTo>
                      <a:pt x="464" y="211"/>
                      <a:pt x="460" y="210"/>
                      <a:pt x="455" y="209"/>
                    </a:cubicBezTo>
                    <a:cubicBezTo>
                      <a:pt x="456" y="206"/>
                      <a:pt x="456" y="202"/>
                      <a:pt x="457" y="198"/>
                    </a:cubicBezTo>
                    <a:close/>
                    <a:moveTo>
                      <a:pt x="485" y="199"/>
                    </a:moveTo>
                    <a:cubicBezTo>
                      <a:pt x="490" y="199"/>
                      <a:pt x="495" y="198"/>
                      <a:pt x="500" y="198"/>
                    </a:cubicBezTo>
                    <a:cubicBezTo>
                      <a:pt x="500" y="203"/>
                      <a:pt x="500" y="207"/>
                      <a:pt x="500" y="212"/>
                    </a:cubicBezTo>
                    <a:cubicBezTo>
                      <a:pt x="496" y="212"/>
                      <a:pt x="492" y="212"/>
                      <a:pt x="487" y="211"/>
                    </a:cubicBezTo>
                    <a:cubicBezTo>
                      <a:pt x="486" y="207"/>
                      <a:pt x="485" y="203"/>
                      <a:pt x="485" y="199"/>
                    </a:cubicBezTo>
                    <a:close/>
                    <a:moveTo>
                      <a:pt x="500" y="216"/>
                    </a:moveTo>
                    <a:cubicBezTo>
                      <a:pt x="500" y="220"/>
                      <a:pt x="500" y="224"/>
                      <a:pt x="500" y="228"/>
                    </a:cubicBezTo>
                    <a:cubicBezTo>
                      <a:pt x="497" y="228"/>
                      <a:pt x="494" y="228"/>
                      <a:pt x="491" y="228"/>
                    </a:cubicBezTo>
                    <a:cubicBezTo>
                      <a:pt x="490" y="224"/>
                      <a:pt x="489" y="220"/>
                      <a:pt x="488" y="216"/>
                    </a:cubicBezTo>
                    <a:cubicBezTo>
                      <a:pt x="492" y="216"/>
                      <a:pt x="496" y="216"/>
                      <a:pt x="500" y="216"/>
                    </a:cubicBezTo>
                    <a:close/>
                    <a:moveTo>
                      <a:pt x="505" y="216"/>
                    </a:moveTo>
                    <a:cubicBezTo>
                      <a:pt x="508" y="216"/>
                      <a:pt x="511" y="216"/>
                      <a:pt x="515" y="216"/>
                    </a:cubicBezTo>
                    <a:cubicBezTo>
                      <a:pt x="517" y="216"/>
                      <a:pt x="518" y="217"/>
                      <a:pt x="520" y="217"/>
                    </a:cubicBezTo>
                    <a:cubicBezTo>
                      <a:pt x="521" y="220"/>
                      <a:pt x="521" y="223"/>
                      <a:pt x="522" y="225"/>
                    </a:cubicBezTo>
                    <a:cubicBezTo>
                      <a:pt x="522" y="225"/>
                      <a:pt x="522" y="226"/>
                      <a:pt x="522" y="226"/>
                    </a:cubicBezTo>
                    <a:cubicBezTo>
                      <a:pt x="516" y="227"/>
                      <a:pt x="510" y="227"/>
                      <a:pt x="504" y="227"/>
                    </a:cubicBezTo>
                    <a:cubicBezTo>
                      <a:pt x="505" y="224"/>
                      <a:pt x="505" y="220"/>
                      <a:pt x="505" y="216"/>
                    </a:cubicBezTo>
                    <a:close/>
                    <a:moveTo>
                      <a:pt x="524" y="220"/>
                    </a:moveTo>
                    <a:cubicBezTo>
                      <a:pt x="524" y="219"/>
                      <a:pt x="524" y="218"/>
                      <a:pt x="523" y="218"/>
                    </a:cubicBezTo>
                    <a:cubicBezTo>
                      <a:pt x="524" y="218"/>
                      <a:pt x="524" y="218"/>
                      <a:pt x="524" y="218"/>
                    </a:cubicBezTo>
                    <a:cubicBezTo>
                      <a:pt x="524" y="218"/>
                      <a:pt x="524" y="219"/>
                      <a:pt x="524" y="220"/>
                    </a:cubicBezTo>
                    <a:close/>
                    <a:moveTo>
                      <a:pt x="528" y="223"/>
                    </a:moveTo>
                    <a:cubicBezTo>
                      <a:pt x="528" y="223"/>
                      <a:pt x="529" y="224"/>
                      <a:pt x="529" y="224"/>
                    </a:cubicBezTo>
                    <a:cubicBezTo>
                      <a:pt x="529" y="225"/>
                      <a:pt x="528" y="225"/>
                      <a:pt x="527" y="225"/>
                    </a:cubicBezTo>
                    <a:cubicBezTo>
                      <a:pt x="527" y="224"/>
                      <a:pt x="528" y="223"/>
                      <a:pt x="528" y="223"/>
                    </a:cubicBezTo>
                    <a:close/>
                    <a:moveTo>
                      <a:pt x="534" y="223"/>
                    </a:moveTo>
                    <a:cubicBezTo>
                      <a:pt x="533" y="222"/>
                      <a:pt x="532" y="221"/>
                      <a:pt x="531" y="220"/>
                    </a:cubicBezTo>
                    <a:cubicBezTo>
                      <a:pt x="533" y="220"/>
                      <a:pt x="534" y="220"/>
                      <a:pt x="535" y="220"/>
                    </a:cubicBezTo>
                    <a:cubicBezTo>
                      <a:pt x="534" y="221"/>
                      <a:pt x="534" y="222"/>
                      <a:pt x="534" y="223"/>
                    </a:cubicBezTo>
                    <a:close/>
                    <a:moveTo>
                      <a:pt x="537" y="221"/>
                    </a:moveTo>
                    <a:cubicBezTo>
                      <a:pt x="538" y="221"/>
                      <a:pt x="539" y="222"/>
                      <a:pt x="540" y="222"/>
                    </a:cubicBezTo>
                    <a:cubicBezTo>
                      <a:pt x="539" y="222"/>
                      <a:pt x="538" y="222"/>
                      <a:pt x="537" y="223"/>
                    </a:cubicBezTo>
                    <a:cubicBezTo>
                      <a:pt x="537" y="222"/>
                      <a:pt x="537" y="222"/>
                      <a:pt x="537" y="221"/>
                    </a:cubicBezTo>
                    <a:close/>
                    <a:moveTo>
                      <a:pt x="523" y="214"/>
                    </a:moveTo>
                    <a:cubicBezTo>
                      <a:pt x="521" y="208"/>
                      <a:pt x="520" y="202"/>
                      <a:pt x="519" y="196"/>
                    </a:cubicBezTo>
                    <a:cubicBezTo>
                      <a:pt x="525" y="195"/>
                      <a:pt x="531" y="194"/>
                      <a:pt x="537" y="192"/>
                    </a:cubicBezTo>
                    <a:cubicBezTo>
                      <a:pt x="536" y="200"/>
                      <a:pt x="536" y="209"/>
                      <a:pt x="535" y="217"/>
                    </a:cubicBezTo>
                    <a:cubicBezTo>
                      <a:pt x="531" y="216"/>
                      <a:pt x="527" y="215"/>
                      <a:pt x="523" y="214"/>
                    </a:cubicBezTo>
                    <a:close/>
                    <a:moveTo>
                      <a:pt x="519" y="192"/>
                    </a:moveTo>
                    <a:cubicBezTo>
                      <a:pt x="518" y="187"/>
                      <a:pt x="518" y="183"/>
                      <a:pt x="517" y="178"/>
                    </a:cubicBezTo>
                    <a:cubicBezTo>
                      <a:pt x="524" y="177"/>
                      <a:pt x="531" y="176"/>
                      <a:pt x="537" y="175"/>
                    </a:cubicBezTo>
                    <a:cubicBezTo>
                      <a:pt x="537" y="179"/>
                      <a:pt x="537" y="183"/>
                      <a:pt x="537" y="187"/>
                    </a:cubicBezTo>
                    <a:cubicBezTo>
                      <a:pt x="531" y="190"/>
                      <a:pt x="525" y="191"/>
                      <a:pt x="519" y="192"/>
                    </a:cubicBezTo>
                    <a:close/>
                    <a:moveTo>
                      <a:pt x="512" y="141"/>
                    </a:moveTo>
                    <a:cubicBezTo>
                      <a:pt x="512" y="139"/>
                      <a:pt x="512" y="137"/>
                      <a:pt x="511" y="136"/>
                    </a:cubicBezTo>
                    <a:cubicBezTo>
                      <a:pt x="515" y="134"/>
                      <a:pt x="519" y="133"/>
                      <a:pt x="523" y="132"/>
                    </a:cubicBezTo>
                    <a:cubicBezTo>
                      <a:pt x="528" y="130"/>
                      <a:pt x="532" y="129"/>
                      <a:pt x="537" y="127"/>
                    </a:cubicBezTo>
                    <a:cubicBezTo>
                      <a:pt x="537" y="130"/>
                      <a:pt x="537" y="133"/>
                      <a:pt x="537" y="136"/>
                    </a:cubicBezTo>
                    <a:cubicBezTo>
                      <a:pt x="529" y="138"/>
                      <a:pt x="521" y="139"/>
                      <a:pt x="512" y="141"/>
                    </a:cubicBezTo>
                    <a:close/>
                    <a:moveTo>
                      <a:pt x="511" y="132"/>
                    </a:moveTo>
                    <a:cubicBezTo>
                      <a:pt x="510" y="124"/>
                      <a:pt x="508" y="116"/>
                      <a:pt x="507" y="109"/>
                    </a:cubicBezTo>
                    <a:cubicBezTo>
                      <a:pt x="517" y="104"/>
                      <a:pt x="527" y="99"/>
                      <a:pt x="536" y="94"/>
                    </a:cubicBezTo>
                    <a:cubicBezTo>
                      <a:pt x="536" y="104"/>
                      <a:pt x="537" y="113"/>
                      <a:pt x="537" y="123"/>
                    </a:cubicBezTo>
                    <a:cubicBezTo>
                      <a:pt x="528" y="126"/>
                      <a:pt x="519" y="129"/>
                      <a:pt x="511" y="132"/>
                    </a:cubicBezTo>
                    <a:close/>
                    <a:moveTo>
                      <a:pt x="532" y="91"/>
                    </a:moveTo>
                    <a:cubicBezTo>
                      <a:pt x="524" y="95"/>
                      <a:pt x="515" y="99"/>
                      <a:pt x="506" y="104"/>
                    </a:cubicBezTo>
                    <a:cubicBezTo>
                      <a:pt x="506" y="102"/>
                      <a:pt x="506" y="101"/>
                      <a:pt x="505" y="99"/>
                    </a:cubicBezTo>
                    <a:cubicBezTo>
                      <a:pt x="516" y="92"/>
                      <a:pt x="525" y="82"/>
                      <a:pt x="534" y="72"/>
                    </a:cubicBezTo>
                    <a:cubicBezTo>
                      <a:pt x="535" y="71"/>
                      <a:pt x="535" y="71"/>
                      <a:pt x="535" y="70"/>
                    </a:cubicBezTo>
                    <a:cubicBezTo>
                      <a:pt x="536" y="77"/>
                      <a:pt x="536" y="83"/>
                      <a:pt x="536" y="89"/>
                    </a:cubicBezTo>
                    <a:cubicBezTo>
                      <a:pt x="535" y="90"/>
                      <a:pt x="534" y="91"/>
                      <a:pt x="532" y="91"/>
                    </a:cubicBezTo>
                    <a:close/>
                    <a:moveTo>
                      <a:pt x="504" y="111"/>
                    </a:moveTo>
                    <a:cubicBezTo>
                      <a:pt x="505" y="118"/>
                      <a:pt x="506" y="125"/>
                      <a:pt x="507" y="133"/>
                    </a:cubicBezTo>
                    <a:cubicBezTo>
                      <a:pt x="506" y="133"/>
                      <a:pt x="505" y="134"/>
                      <a:pt x="504" y="134"/>
                    </a:cubicBezTo>
                    <a:cubicBezTo>
                      <a:pt x="504" y="131"/>
                      <a:pt x="503" y="128"/>
                      <a:pt x="503" y="125"/>
                    </a:cubicBezTo>
                    <a:cubicBezTo>
                      <a:pt x="503" y="120"/>
                      <a:pt x="503" y="116"/>
                      <a:pt x="503" y="111"/>
                    </a:cubicBezTo>
                    <a:cubicBezTo>
                      <a:pt x="503" y="111"/>
                      <a:pt x="504" y="111"/>
                      <a:pt x="504" y="111"/>
                    </a:cubicBezTo>
                    <a:close/>
                    <a:moveTo>
                      <a:pt x="500" y="135"/>
                    </a:moveTo>
                    <a:cubicBezTo>
                      <a:pt x="492" y="138"/>
                      <a:pt x="483" y="140"/>
                      <a:pt x="475" y="142"/>
                    </a:cubicBezTo>
                    <a:cubicBezTo>
                      <a:pt x="474" y="138"/>
                      <a:pt x="473" y="133"/>
                      <a:pt x="472" y="129"/>
                    </a:cubicBezTo>
                    <a:cubicBezTo>
                      <a:pt x="473" y="129"/>
                      <a:pt x="473" y="128"/>
                      <a:pt x="474" y="127"/>
                    </a:cubicBezTo>
                    <a:cubicBezTo>
                      <a:pt x="479" y="124"/>
                      <a:pt x="484" y="121"/>
                      <a:pt x="488" y="118"/>
                    </a:cubicBezTo>
                    <a:cubicBezTo>
                      <a:pt x="492" y="116"/>
                      <a:pt x="496" y="115"/>
                      <a:pt x="499" y="113"/>
                    </a:cubicBezTo>
                    <a:cubicBezTo>
                      <a:pt x="499" y="120"/>
                      <a:pt x="499" y="128"/>
                      <a:pt x="500" y="135"/>
                    </a:cubicBezTo>
                    <a:close/>
                    <a:moveTo>
                      <a:pt x="456" y="138"/>
                    </a:moveTo>
                    <a:cubicBezTo>
                      <a:pt x="453" y="140"/>
                      <a:pt x="450" y="143"/>
                      <a:pt x="447" y="146"/>
                    </a:cubicBezTo>
                    <a:cubicBezTo>
                      <a:pt x="446" y="147"/>
                      <a:pt x="447" y="149"/>
                      <a:pt x="449" y="149"/>
                    </a:cubicBezTo>
                    <a:cubicBezTo>
                      <a:pt x="451" y="149"/>
                      <a:pt x="453" y="149"/>
                      <a:pt x="455" y="149"/>
                    </a:cubicBezTo>
                    <a:cubicBezTo>
                      <a:pt x="455" y="150"/>
                      <a:pt x="455" y="151"/>
                      <a:pt x="455" y="153"/>
                    </a:cubicBezTo>
                    <a:cubicBezTo>
                      <a:pt x="451" y="153"/>
                      <a:pt x="446" y="154"/>
                      <a:pt x="442" y="154"/>
                    </a:cubicBezTo>
                    <a:cubicBezTo>
                      <a:pt x="442" y="148"/>
                      <a:pt x="442" y="141"/>
                      <a:pt x="441" y="135"/>
                    </a:cubicBezTo>
                    <a:cubicBezTo>
                      <a:pt x="446" y="134"/>
                      <a:pt x="451" y="132"/>
                      <a:pt x="456" y="131"/>
                    </a:cubicBezTo>
                    <a:cubicBezTo>
                      <a:pt x="456" y="133"/>
                      <a:pt x="456" y="135"/>
                      <a:pt x="456" y="138"/>
                    </a:cubicBezTo>
                    <a:close/>
                    <a:moveTo>
                      <a:pt x="439" y="181"/>
                    </a:moveTo>
                    <a:cubicBezTo>
                      <a:pt x="439" y="185"/>
                      <a:pt x="440" y="190"/>
                      <a:pt x="440" y="194"/>
                    </a:cubicBezTo>
                    <a:cubicBezTo>
                      <a:pt x="434" y="194"/>
                      <a:pt x="428" y="194"/>
                      <a:pt x="423" y="194"/>
                    </a:cubicBezTo>
                    <a:cubicBezTo>
                      <a:pt x="423" y="192"/>
                      <a:pt x="423" y="190"/>
                      <a:pt x="423" y="188"/>
                    </a:cubicBezTo>
                    <a:cubicBezTo>
                      <a:pt x="428" y="186"/>
                      <a:pt x="434" y="183"/>
                      <a:pt x="439" y="181"/>
                    </a:cubicBezTo>
                    <a:close/>
                    <a:moveTo>
                      <a:pt x="442" y="210"/>
                    </a:moveTo>
                    <a:cubicBezTo>
                      <a:pt x="443" y="215"/>
                      <a:pt x="445" y="220"/>
                      <a:pt x="446" y="225"/>
                    </a:cubicBezTo>
                    <a:cubicBezTo>
                      <a:pt x="439" y="224"/>
                      <a:pt x="431" y="222"/>
                      <a:pt x="424" y="221"/>
                    </a:cubicBezTo>
                    <a:cubicBezTo>
                      <a:pt x="424" y="214"/>
                      <a:pt x="423" y="208"/>
                      <a:pt x="423" y="201"/>
                    </a:cubicBezTo>
                    <a:cubicBezTo>
                      <a:pt x="429" y="205"/>
                      <a:pt x="436" y="208"/>
                      <a:pt x="442" y="210"/>
                    </a:cubicBezTo>
                    <a:close/>
                    <a:moveTo>
                      <a:pt x="454" y="213"/>
                    </a:moveTo>
                    <a:cubicBezTo>
                      <a:pt x="461" y="214"/>
                      <a:pt x="468" y="215"/>
                      <a:pt x="475" y="215"/>
                    </a:cubicBezTo>
                    <a:cubicBezTo>
                      <a:pt x="478" y="215"/>
                      <a:pt x="481" y="215"/>
                      <a:pt x="484" y="215"/>
                    </a:cubicBezTo>
                    <a:cubicBezTo>
                      <a:pt x="485" y="220"/>
                      <a:pt x="486" y="224"/>
                      <a:pt x="487" y="228"/>
                    </a:cubicBezTo>
                    <a:cubicBezTo>
                      <a:pt x="475" y="228"/>
                      <a:pt x="463" y="227"/>
                      <a:pt x="451" y="225"/>
                    </a:cubicBezTo>
                    <a:cubicBezTo>
                      <a:pt x="452" y="221"/>
                      <a:pt x="454" y="217"/>
                      <a:pt x="454" y="213"/>
                    </a:cubicBezTo>
                    <a:close/>
                    <a:moveTo>
                      <a:pt x="500" y="231"/>
                    </a:moveTo>
                    <a:cubicBezTo>
                      <a:pt x="500" y="237"/>
                      <a:pt x="499" y="243"/>
                      <a:pt x="499" y="248"/>
                    </a:cubicBezTo>
                    <a:cubicBezTo>
                      <a:pt x="499" y="248"/>
                      <a:pt x="499" y="248"/>
                      <a:pt x="499" y="248"/>
                    </a:cubicBezTo>
                    <a:cubicBezTo>
                      <a:pt x="496" y="243"/>
                      <a:pt x="494" y="237"/>
                      <a:pt x="492" y="232"/>
                    </a:cubicBezTo>
                    <a:cubicBezTo>
                      <a:pt x="495" y="232"/>
                      <a:pt x="497" y="232"/>
                      <a:pt x="500" y="231"/>
                    </a:cubicBezTo>
                    <a:close/>
                    <a:moveTo>
                      <a:pt x="504" y="231"/>
                    </a:moveTo>
                    <a:cubicBezTo>
                      <a:pt x="505" y="231"/>
                      <a:pt x="505" y="231"/>
                      <a:pt x="505" y="231"/>
                    </a:cubicBezTo>
                    <a:cubicBezTo>
                      <a:pt x="510" y="231"/>
                      <a:pt x="515" y="230"/>
                      <a:pt x="520" y="229"/>
                    </a:cubicBezTo>
                    <a:cubicBezTo>
                      <a:pt x="516" y="238"/>
                      <a:pt x="510" y="244"/>
                      <a:pt x="504" y="248"/>
                    </a:cubicBezTo>
                    <a:cubicBezTo>
                      <a:pt x="504" y="242"/>
                      <a:pt x="504" y="237"/>
                      <a:pt x="504" y="231"/>
                    </a:cubicBezTo>
                    <a:close/>
                    <a:moveTo>
                      <a:pt x="526" y="228"/>
                    </a:moveTo>
                    <a:cubicBezTo>
                      <a:pt x="528" y="227"/>
                      <a:pt x="529" y="227"/>
                      <a:pt x="531" y="227"/>
                    </a:cubicBezTo>
                    <a:cubicBezTo>
                      <a:pt x="532" y="227"/>
                      <a:pt x="533" y="228"/>
                      <a:pt x="534" y="229"/>
                    </a:cubicBezTo>
                    <a:cubicBezTo>
                      <a:pt x="533" y="232"/>
                      <a:pt x="533" y="236"/>
                      <a:pt x="532" y="239"/>
                    </a:cubicBezTo>
                    <a:cubicBezTo>
                      <a:pt x="530" y="253"/>
                      <a:pt x="527" y="238"/>
                      <a:pt x="525" y="228"/>
                    </a:cubicBezTo>
                    <a:cubicBezTo>
                      <a:pt x="526" y="228"/>
                      <a:pt x="526" y="228"/>
                      <a:pt x="526" y="228"/>
                    </a:cubicBezTo>
                    <a:close/>
                    <a:moveTo>
                      <a:pt x="537" y="225"/>
                    </a:moveTo>
                    <a:cubicBezTo>
                      <a:pt x="541" y="225"/>
                      <a:pt x="544" y="224"/>
                      <a:pt x="548" y="224"/>
                    </a:cubicBezTo>
                    <a:cubicBezTo>
                      <a:pt x="549" y="228"/>
                      <a:pt x="550" y="233"/>
                      <a:pt x="551" y="238"/>
                    </a:cubicBezTo>
                    <a:cubicBezTo>
                      <a:pt x="546" y="234"/>
                      <a:pt x="541" y="231"/>
                      <a:pt x="537" y="226"/>
                    </a:cubicBezTo>
                    <a:cubicBezTo>
                      <a:pt x="537" y="226"/>
                      <a:pt x="537" y="226"/>
                      <a:pt x="537" y="225"/>
                    </a:cubicBezTo>
                    <a:close/>
                    <a:moveTo>
                      <a:pt x="538" y="218"/>
                    </a:moveTo>
                    <a:cubicBezTo>
                      <a:pt x="538" y="209"/>
                      <a:pt x="539" y="200"/>
                      <a:pt x="539" y="191"/>
                    </a:cubicBezTo>
                    <a:cubicBezTo>
                      <a:pt x="541" y="190"/>
                      <a:pt x="542" y="190"/>
                      <a:pt x="544" y="189"/>
                    </a:cubicBezTo>
                    <a:cubicBezTo>
                      <a:pt x="545" y="199"/>
                      <a:pt x="546" y="209"/>
                      <a:pt x="548" y="219"/>
                    </a:cubicBezTo>
                    <a:cubicBezTo>
                      <a:pt x="544" y="219"/>
                      <a:pt x="541" y="218"/>
                      <a:pt x="538" y="218"/>
                    </a:cubicBezTo>
                    <a:close/>
                    <a:moveTo>
                      <a:pt x="547" y="183"/>
                    </a:moveTo>
                    <a:cubicBezTo>
                      <a:pt x="546" y="180"/>
                      <a:pt x="546" y="177"/>
                      <a:pt x="546" y="173"/>
                    </a:cubicBezTo>
                    <a:cubicBezTo>
                      <a:pt x="552" y="172"/>
                      <a:pt x="562" y="171"/>
                      <a:pt x="560" y="173"/>
                    </a:cubicBezTo>
                    <a:cubicBezTo>
                      <a:pt x="557" y="178"/>
                      <a:pt x="552" y="181"/>
                      <a:pt x="547" y="183"/>
                    </a:cubicBezTo>
                    <a:close/>
                    <a:moveTo>
                      <a:pt x="544" y="184"/>
                    </a:moveTo>
                    <a:cubicBezTo>
                      <a:pt x="542" y="185"/>
                      <a:pt x="541" y="186"/>
                      <a:pt x="539" y="186"/>
                    </a:cubicBezTo>
                    <a:cubicBezTo>
                      <a:pt x="539" y="182"/>
                      <a:pt x="539" y="178"/>
                      <a:pt x="539" y="174"/>
                    </a:cubicBezTo>
                    <a:cubicBezTo>
                      <a:pt x="540" y="174"/>
                      <a:pt x="540" y="174"/>
                      <a:pt x="540" y="174"/>
                    </a:cubicBezTo>
                    <a:cubicBezTo>
                      <a:pt x="541" y="174"/>
                      <a:pt x="542" y="174"/>
                      <a:pt x="543" y="174"/>
                    </a:cubicBezTo>
                    <a:cubicBezTo>
                      <a:pt x="543" y="177"/>
                      <a:pt x="543" y="181"/>
                      <a:pt x="544" y="184"/>
                    </a:cubicBezTo>
                    <a:close/>
                    <a:moveTo>
                      <a:pt x="539" y="171"/>
                    </a:moveTo>
                    <a:cubicBezTo>
                      <a:pt x="539" y="164"/>
                      <a:pt x="539" y="157"/>
                      <a:pt x="539" y="150"/>
                    </a:cubicBezTo>
                    <a:cubicBezTo>
                      <a:pt x="539" y="146"/>
                      <a:pt x="539" y="142"/>
                      <a:pt x="539" y="138"/>
                    </a:cubicBezTo>
                    <a:cubicBezTo>
                      <a:pt x="539" y="138"/>
                      <a:pt x="540" y="138"/>
                      <a:pt x="541" y="138"/>
                    </a:cubicBezTo>
                    <a:cubicBezTo>
                      <a:pt x="541" y="149"/>
                      <a:pt x="542" y="159"/>
                      <a:pt x="543" y="170"/>
                    </a:cubicBezTo>
                    <a:cubicBezTo>
                      <a:pt x="541" y="170"/>
                      <a:pt x="540" y="170"/>
                      <a:pt x="539" y="171"/>
                    </a:cubicBezTo>
                    <a:close/>
                    <a:moveTo>
                      <a:pt x="538" y="123"/>
                    </a:moveTo>
                    <a:cubicBezTo>
                      <a:pt x="538" y="113"/>
                      <a:pt x="537" y="103"/>
                      <a:pt x="537" y="94"/>
                    </a:cubicBezTo>
                    <a:cubicBezTo>
                      <a:pt x="537" y="93"/>
                      <a:pt x="538" y="93"/>
                      <a:pt x="539" y="92"/>
                    </a:cubicBezTo>
                    <a:cubicBezTo>
                      <a:pt x="540" y="102"/>
                      <a:pt x="540" y="112"/>
                      <a:pt x="540" y="122"/>
                    </a:cubicBezTo>
                    <a:cubicBezTo>
                      <a:pt x="540" y="122"/>
                      <a:pt x="539" y="123"/>
                      <a:pt x="538" y="123"/>
                    </a:cubicBezTo>
                    <a:close/>
                    <a:moveTo>
                      <a:pt x="537" y="89"/>
                    </a:moveTo>
                    <a:cubicBezTo>
                      <a:pt x="536" y="82"/>
                      <a:pt x="536" y="76"/>
                      <a:pt x="536" y="69"/>
                    </a:cubicBezTo>
                    <a:cubicBezTo>
                      <a:pt x="536" y="69"/>
                      <a:pt x="537" y="69"/>
                      <a:pt x="537" y="68"/>
                    </a:cubicBezTo>
                    <a:cubicBezTo>
                      <a:pt x="538" y="75"/>
                      <a:pt x="538" y="81"/>
                      <a:pt x="539" y="88"/>
                    </a:cubicBezTo>
                    <a:cubicBezTo>
                      <a:pt x="538" y="88"/>
                      <a:pt x="537" y="89"/>
                      <a:pt x="537" y="89"/>
                    </a:cubicBezTo>
                    <a:close/>
                    <a:moveTo>
                      <a:pt x="538" y="67"/>
                    </a:moveTo>
                    <a:cubicBezTo>
                      <a:pt x="539" y="65"/>
                      <a:pt x="540" y="64"/>
                      <a:pt x="542" y="62"/>
                    </a:cubicBezTo>
                    <a:cubicBezTo>
                      <a:pt x="542" y="61"/>
                      <a:pt x="543" y="61"/>
                      <a:pt x="543" y="60"/>
                    </a:cubicBezTo>
                    <a:cubicBezTo>
                      <a:pt x="542" y="66"/>
                      <a:pt x="541" y="72"/>
                      <a:pt x="539" y="78"/>
                    </a:cubicBezTo>
                    <a:cubicBezTo>
                      <a:pt x="539" y="74"/>
                      <a:pt x="539" y="70"/>
                      <a:pt x="538" y="67"/>
                    </a:cubicBezTo>
                    <a:close/>
                    <a:moveTo>
                      <a:pt x="537" y="61"/>
                    </a:moveTo>
                    <a:cubicBezTo>
                      <a:pt x="537" y="60"/>
                      <a:pt x="537" y="59"/>
                      <a:pt x="537" y="58"/>
                    </a:cubicBezTo>
                    <a:cubicBezTo>
                      <a:pt x="538" y="57"/>
                      <a:pt x="540" y="57"/>
                      <a:pt x="541" y="57"/>
                    </a:cubicBezTo>
                    <a:cubicBezTo>
                      <a:pt x="540" y="58"/>
                      <a:pt x="539" y="60"/>
                      <a:pt x="537" y="61"/>
                    </a:cubicBezTo>
                    <a:close/>
                    <a:moveTo>
                      <a:pt x="535" y="64"/>
                    </a:moveTo>
                    <a:cubicBezTo>
                      <a:pt x="526" y="76"/>
                      <a:pt x="517" y="86"/>
                      <a:pt x="505" y="95"/>
                    </a:cubicBezTo>
                    <a:cubicBezTo>
                      <a:pt x="504" y="92"/>
                      <a:pt x="503" y="89"/>
                      <a:pt x="503" y="85"/>
                    </a:cubicBezTo>
                    <a:cubicBezTo>
                      <a:pt x="502" y="83"/>
                      <a:pt x="499" y="84"/>
                      <a:pt x="499" y="86"/>
                    </a:cubicBezTo>
                    <a:cubicBezTo>
                      <a:pt x="499" y="90"/>
                      <a:pt x="499" y="95"/>
                      <a:pt x="499" y="99"/>
                    </a:cubicBezTo>
                    <a:cubicBezTo>
                      <a:pt x="499" y="99"/>
                      <a:pt x="498" y="99"/>
                      <a:pt x="498" y="100"/>
                    </a:cubicBezTo>
                    <a:cubicBezTo>
                      <a:pt x="480" y="111"/>
                      <a:pt x="486" y="89"/>
                      <a:pt x="490" y="77"/>
                    </a:cubicBezTo>
                    <a:cubicBezTo>
                      <a:pt x="505" y="70"/>
                      <a:pt x="520" y="64"/>
                      <a:pt x="535" y="59"/>
                    </a:cubicBezTo>
                    <a:cubicBezTo>
                      <a:pt x="535" y="60"/>
                      <a:pt x="535" y="62"/>
                      <a:pt x="535" y="64"/>
                    </a:cubicBezTo>
                    <a:close/>
                    <a:moveTo>
                      <a:pt x="414" y="140"/>
                    </a:moveTo>
                    <a:cubicBezTo>
                      <a:pt x="417" y="140"/>
                      <a:pt x="419" y="139"/>
                      <a:pt x="422" y="139"/>
                    </a:cubicBezTo>
                    <a:cubicBezTo>
                      <a:pt x="421" y="145"/>
                      <a:pt x="420" y="152"/>
                      <a:pt x="420" y="158"/>
                    </a:cubicBezTo>
                    <a:cubicBezTo>
                      <a:pt x="417" y="159"/>
                      <a:pt x="415" y="159"/>
                      <a:pt x="413" y="160"/>
                    </a:cubicBezTo>
                    <a:cubicBezTo>
                      <a:pt x="413" y="153"/>
                      <a:pt x="413" y="147"/>
                      <a:pt x="414" y="140"/>
                    </a:cubicBezTo>
                    <a:close/>
                    <a:moveTo>
                      <a:pt x="419" y="189"/>
                    </a:moveTo>
                    <a:cubicBezTo>
                      <a:pt x="419" y="191"/>
                      <a:pt x="419" y="192"/>
                      <a:pt x="419" y="193"/>
                    </a:cubicBezTo>
                    <a:cubicBezTo>
                      <a:pt x="419" y="193"/>
                      <a:pt x="419" y="193"/>
                      <a:pt x="418" y="193"/>
                    </a:cubicBezTo>
                    <a:cubicBezTo>
                      <a:pt x="417" y="193"/>
                      <a:pt x="416" y="196"/>
                      <a:pt x="417" y="197"/>
                    </a:cubicBezTo>
                    <a:cubicBezTo>
                      <a:pt x="418" y="197"/>
                      <a:pt x="419" y="198"/>
                      <a:pt x="420" y="199"/>
                    </a:cubicBezTo>
                    <a:cubicBezTo>
                      <a:pt x="420" y="204"/>
                      <a:pt x="420" y="210"/>
                      <a:pt x="421" y="216"/>
                    </a:cubicBezTo>
                    <a:cubicBezTo>
                      <a:pt x="421" y="217"/>
                      <a:pt x="421" y="219"/>
                      <a:pt x="421" y="220"/>
                    </a:cubicBezTo>
                    <a:cubicBezTo>
                      <a:pt x="420" y="220"/>
                      <a:pt x="420" y="220"/>
                      <a:pt x="419" y="220"/>
                    </a:cubicBezTo>
                    <a:cubicBezTo>
                      <a:pt x="418" y="217"/>
                      <a:pt x="417" y="214"/>
                      <a:pt x="416" y="212"/>
                    </a:cubicBezTo>
                    <a:cubicBezTo>
                      <a:pt x="415" y="205"/>
                      <a:pt x="414" y="198"/>
                      <a:pt x="413" y="192"/>
                    </a:cubicBezTo>
                    <a:cubicBezTo>
                      <a:pt x="415" y="191"/>
                      <a:pt x="417" y="190"/>
                      <a:pt x="419" y="189"/>
                    </a:cubicBezTo>
                    <a:close/>
                    <a:moveTo>
                      <a:pt x="493" y="252"/>
                    </a:moveTo>
                    <a:cubicBezTo>
                      <a:pt x="487" y="253"/>
                      <a:pt x="480" y="253"/>
                      <a:pt x="474" y="251"/>
                    </a:cubicBezTo>
                    <a:cubicBezTo>
                      <a:pt x="480" y="251"/>
                      <a:pt x="487" y="252"/>
                      <a:pt x="493" y="252"/>
                    </a:cubicBezTo>
                    <a:close/>
                    <a:moveTo>
                      <a:pt x="524" y="232"/>
                    </a:moveTo>
                    <a:cubicBezTo>
                      <a:pt x="525" y="237"/>
                      <a:pt x="526" y="241"/>
                      <a:pt x="528" y="246"/>
                    </a:cubicBezTo>
                    <a:cubicBezTo>
                      <a:pt x="522" y="246"/>
                      <a:pt x="516" y="247"/>
                      <a:pt x="511" y="247"/>
                    </a:cubicBezTo>
                    <a:cubicBezTo>
                      <a:pt x="516" y="244"/>
                      <a:pt x="520" y="238"/>
                      <a:pt x="524" y="232"/>
                    </a:cubicBezTo>
                    <a:close/>
                    <a:moveTo>
                      <a:pt x="536" y="232"/>
                    </a:moveTo>
                    <a:cubicBezTo>
                      <a:pt x="540" y="236"/>
                      <a:pt x="545" y="239"/>
                      <a:pt x="550" y="242"/>
                    </a:cubicBezTo>
                    <a:cubicBezTo>
                      <a:pt x="545" y="243"/>
                      <a:pt x="540" y="244"/>
                      <a:pt x="534" y="245"/>
                    </a:cubicBezTo>
                    <a:cubicBezTo>
                      <a:pt x="535" y="240"/>
                      <a:pt x="536" y="236"/>
                      <a:pt x="536" y="232"/>
                    </a:cubicBezTo>
                    <a:close/>
                    <a:moveTo>
                      <a:pt x="556" y="245"/>
                    </a:moveTo>
                    <a:cubicBezTo>
                      <a:pt x="556" y="245"/>
                      <a:pt x="557" y="245"/>
                      <a:pt x="558" y="246"/>
                    </a:cubicBezTo>
                    <a:cubicBezTo>
                      <a:pt x="558" y="247"/>
                      <a:pt x="557" y="248"/>
                      <a:pt x="557" y="249"/>
                    </a:cubicBezTo>
                    <a:cubicBezTo>
                      <a:pt x="556" y="254"/>
                      <a:pt x="556" y="249"/>
                      <a:pt x="555" y="245"/>
                    </a:cubicBezTo>
                    <a:cubicBezTo>
                      <a:pt x="555" y="245"/>
                      <a:pt x="556" y="245"/>
                      <a:pt x="556" y="245"/>
                    </a:cubicBezTo>
                    <a:close/>
                    <a:moveTo>
                      <a:pt x="554" y="237"/>
                    </a:moveTo>
                    <a:cubicBezTo>
                      <a:pt x="553" y="233"/>
                      <a:pt x="552" y="229"/>
                      <a:pt x="552" y="225"/>
                    </a:cubicBezTo>
                    <a:cubicBezTo>
                      <a:pt x="552" y="224"/>
                      <a:pt x="552" y="224"/>
                      <a:pt x="551" y="224"/>
                    </a:cubicBezTo>
                    <a:cubicBezTo>
                      <a:pt x="552" y="224"/>
                      <a:pt x="552" y="224"/>
                      <a:pt x="552" y="224"/>
                    </a:cubicBezTo>
                    <a:cubicBezTo>
                      <a:pt x="554" y="224"/>
                      <a:pt x="554" y="220"/>
                      <a:pt x="552" y="220"/>
                    </a:cubicBezTo>
                    <a:cubicBezTo>
                      <a:pt x="552" y="220"/>
                      <a:pt x="551" y="220"/>
                      <a:pt x="551" y="220"/>
                    </a:cubicBezTo>
                    <a:cubicBezTo>
                      <a:pt x="549" y="209"/>
                      <a:pt x="548" y="198"/>
                      <a:pt x="547" y="188"/>
                    </a:cubicBezTo>
                    <a:cubicBezTo>
                      <a:pt x="555" y="183"/>
                      <a:pt x="562" y="178"/>
                      <a:pt x="568" y="170"/>
                    </a:cubicBezTo>
                    <a:cubicBezTo>
                      <a:pt x="569" y="169"/>
                      <a:pt x="567" y="167"/>
                      <a:pt x="566" y="167"/>
                    </a:cubicBezTo>
                    <a:cubicBezTo>
                      <a:pt x="559" y="168"/>
                      <a:pt x="552" y="169"/>
                      <a:pt x="545" y="170"/>
                    </a:cubicBezTo>
                    <a:cubicBezTo>
                      <a:pt x="545" y="159"/>
                      <a:pt x="544" y="148"/>
                      <a:pt x="543" y="137"/>
                    </a:cubicBezTo>
                    <a:cubicBezTo>
                      <a:pt x="553" y="135"/>
                      <a:pt x="563" y="131"/>
                      <a:pt x="572" y="126"/>
                    </a:cubicBezTo>
                    <a:cubicBezTo>
                      <a:pt x="571" y="130"/>
                      <a:pt x="571" y="134"/>
                      <a:pt x="571" y="138"/>
                    </a:cubicBezTo>
                    <a:cubicBezTo>
                      <a:pt x="571" y="140"/>
                      <a:pt x="572" y="142"/>
                      <a:pt x="573" y="143"/>
                    </a:cubicBezTo>
                    <a:cubicBezTo>
                      <a:pt x="572" y="149"/>
                      <a:pt x="572" y="154"/>
                      <a:pt x="571" y="159"/>
                    </a:cubicBezTo>
                    <a:cubicBezTo>
                      <a:pt x="569" y="185"/>
                      <a:pt x="564" y="211"/>
                      <a:pt x="559" y="237"/>
                    </a:cubicBezTo>
                    <a:cubicBezTo>
                      <a:pt x="558" y="237"/>
                      <a:pt x="556" y="237"/>
                      <a:pt x="554" y="237"/>
                    </a:cubicBezTo>
                    <a:close/>
                    <a:moveTo>
                      <a:pt x="569" y="72"/>
                    </a:moveTo>
                    <a:cubicBezTo>
                      <a:pt x="560" y="77"/>
                      <a:pt x="550" y="82"/>
                      <a:pt x="540" y="87"/>
                    </a:cubicBezTo>
                    <a:cubicBezTo>
                      <a:pt x="540" y="86"/>
                      <a:pt x="540" y="85"/>
                      <a:pt x="540" y="83"/>
                    </a:cubicBezTo>
                    <a:cubicBezTo>
                      <a:pt x="540" y="83"/>
                      <a:pt x="541" y="83"/>
                      <a:pt x="541" y="83"/>
                    </a:cubicBezTo>
                    <a:cubicBezTo>
                      <a:pt x="553" y="73"/>
                      <a:pt x="565" y="63"/>
                      <a:pt x="577" y="52"/>
                    </a:cubicBezTo>
                    <a:cubicBezTo>
                      <a:pt x="576" y="55"/>
                      <a:pt x="576" y="58"/>
                      <a:pt x="576" y="61"/>
                    </a:cubicBezTo>
                    <a:cubicBezTo>
                      <a:pt x="573" y="65"/>
                      <a:pt x="570" y="70"/>
                      <a:pt x="569" y="72"/>
                    </a:cubicBezTo>
                    <a:close/>
                    <a:moveTo>
                      <a:pt x="580" y="49"/>
                    </a:moveTo>
                    <a:cubicBezTo>
                      <a:pt x="583" y="46"/>
                      <a:pt x="586" y="44"/>
                      <a:pt x="588" y="41"/>
                    </a:cubicBezTo>
                    <a:cubicBezTo>
                      <a:pt x="586" y="45"/>
                      <a:pt x="584" y="49"/>
                      <a:pt x="582" y="53"/>
                    </a:cubicBezTo>
                    <a:cubicBezTo>
                      <a:pt x="582" y="54"/>
                      <a:pt x="581" y="55"/>
                      <a:pt x="580" y="56"/>
                    </a:cubicBezTo>
                    <a:cubicBezTo>
                      <a:pt x="580" y="54"/>
                      <a:pt x="580" y="52"/>
                      <a:pt x="580" y="49"/>
                    </a:cubicBezTo>
                    <a:close/>
                    <a:moveTo>
                      <a:pt x="578" y="28"/>
                    </a:moveTo>
                    <a:cubicBezTo>
                      <a:pt x="577" y="35"/>
                      <a:pt x="577" y="41"/>
                      <a:pt x="577" y="48"/>
                    </a:cubicBezTo>
                    <a:cubicBezTo>
                      <a:pt x="570" y="55"/>
                      <a:pt x="562" y="61"/>
                      <a:pt x="555" y="67"/>
                    </a:cubicBezTo>
                    <a:cubicBezTo>
                      <a:pt x="551" y="71"/>
                      <a:pt x="542" y="83"/>
                      <a:pt x="545" y="71"/>
                    </a:cubicBezTo>
                    <a:cubicBezTo>
                      <a:pt x="546" y="65"/>
                      <a:pt x="548" y="59"/>
                      <a:pt x="550" y="53"/>
                    </a:cubicBezTo>
                    <a:cubicBezTo>
                      <a:pt x="557" y="51"/>
                      <a:pt x="564" y="49"/>
                      <a:pt x="570" y="47"/>
                    </a:cubicBezTo>
                    <a:cubicBezTo>
                      <a:pt x="571" y="47"/>
                      <a:pt x="571" y="46"/>
                      <a:pt x="570" y="46"/>
                    </a:cubicBezTo>
                    <a:cubicBezTo>
                      <a:pt x="564" y="48"/>
                      <a:pt x="557" y="50"/>
                      <a:pt x="550" y="52"/>
                    </a:cubicBezTo>
                    <a:cubicBezTo>
                      <a:pt x="551" y="51"/>
                      <a:pt x="551" y="50"/>
                      <a:pt x="551" y="49"/>
                    </a:cubicBezTo>
                    <a:cubicBezTo>
                      <a:pt x="551" y="49"/>
                      <a:pt x="552" y="49"/>
                      <a:pt x="552" y="49"/>
                    </a:cubicBezTo>
                    <a:cubicBezTo>
                      <a:pt x="552" y="47"/>
                      <a:pt x="553" y="45"/>
                      <a:pt x="555" y="43"/>
                    </a:cubicBezTo>
                    <a:cubicBezTo>
                      <a:pt x="556" y="41"/>
                      <a:pt x="553" y="39"/>
                      <a:pt x="551" y="41"/>
                    </a:cubicBezTo>
                    <a:cubicBezTo>
                      <a:pt x="548" y="46"/>
                      <a:pt x="545" y="51"/>
                      <a:pt x="542" y="55"/>
                    </a:cubicBezTo>
                    <a:cubicBezTo>
                      <a:pt x="540" y="56"/>
                      <a:pt x="539" y="56"/>
                      <a:pt x="537" y="57"/>
                    </a:cubicBezTo>
                    <a:cubicBezTo>
                      <a:pt x="537" y="55"/>
                      <a:pt x="536" y="53"/>
                      <a:pt x="536" y="51"/>
                    </a:cubicBezTo>
                    <a:cubicBezTo>
                      <a:pt x="536" y="50"/>
                      <a:pt x="535" y="50"/>
                      <a:pt x="535" y="51"/>
                    </a:cubicBezTo>
                    <a:cubicBezTo>
                      <a:pt x="535" y="53"/>
                      <a:pt x="535" y="55"/>
                      <a:pt x="535" y="57"/>
                    </a:cubicBezTo>
                    <a:cubicBezTo>
                      <a:pt x="520" y="62"/>
                      <a:pt x="506" y="68"/>
                      <a:pt x="492" y="74"/>
                    </a:cubicBezTo>
                    <a:cubicBezTo>
                      <a:pt x="492" y="73"/>
                      <a:pt x="492" y="72"/>
                      <a:pt x="493" y="71"/>
                    </a:cubicBezTo>
                    <a:cubicBezTo>
                      <a:pt x="493" y="69"/>
                      <a:pt x="494" y="68"/>
                      <a:pt x="495" y="66"/>
                    </a:cubicBezTo>
                    <a:cubicBezTo>
                      <a:pt x="521" y="51"/>
                      <a:pt x="547" y="37"/>
                      <a:pt x="576" y="28"/>
                    </a:cubicBezTo>
                    <a:cubicBezTo>
                      <a:pt x="577" y="28"/>
                      <a:pt x="577" y="28"/>
                      <a:pt x="578" y="28"/>
                    </a:cubicBezTo>
                    <a:close/>
                    <a:moveTo>
                      <a:pt x="492" y="68"/>
                    </a:moveTo>
                    <a:cubicBezTo>
                      <a:pt x="491" y="70"/>
                      <a:pt x="490" y="73"/>
                      <a:pt x="489" y="75"/>
                    </a:cubicBezTo>
                    <a:cubicBezTo>
                      <a:pt x="480" y="79"/>
                      <a:pt x="471" y="83"/>
                      <a:pt x="463" y="87"/>
                    </a:cubicBezTo>
                    <a:cubicBezTo>
                      <a:pt x="472" y="80"/>
                      <a:pt x="482" y="74"/>
                      <a:pt x="492" y="68"/>
                    </a:cubicBezTo>
                    <a:close/>
                    <a:moveTo>
                      <a:pt x="358" y="125"/>
                    </a:moveTo>
                    <a:cubicBezTo>
                      <a:pt x="365" y="130"/>
                      <a:pt x="370" y="136"/>
                      <a:pt x="374" y="143"/>
                    </a:cubicBezTo>
                    <a:cubicBezTo>
                      <a:pt x="375" y="154"/>
                      <a:pt x="375" y="164"/>
                      <a:pt x="374" y="175"/>
                    </a:cubicBezTo>
                    <a:cubicBezTo>
                      <a:pt x="370" y="158"/>
                      <a:pt x="364" y="141"/>
                      <a:pt x="356" y="125"/>
                    </a:cubicBezTo>
                    <a:cubicBezTo>
                      <a:pt x="357" y="125"/>
                      <a:pt x="357" y="125"/>
                      <a:pt x="357" y="125"/>
                    </a:cubicBezTo>
                    <a:cubicBezTo>
                      <a:pt x="357" y="125"/>
                      <a:pt x="358" y="125"/>
                      <a:pt x="358" y="125"/>
                    </a:cubicBezTo>
                    <a:close/>
                    <a:moveTo>
                      <a:pt x="353" y="127"/>
                    </a:moveTo>
                    <a:cubicBezTo>
                      <a:pt x="354" y="126"/>
                      <a:pt x="354" y="126"/>
                      <a:pt x="354" y="126"/>
                    </a:cubicBezTo>
                    <a:cubicBezTo>
                      <a:pt x="359" y="138"/>
                      <a:pt x="363" y="149"/>
                      <a:pt x="367" y="161"/>
                    </a:cubicBezTo>
                    <a:cubicBezTo>
                      <a:pt x="369" y="166"/>
                      <a:pt x="371" y="172"/>
                      <a:pt x="372" y="178"/>
                    </a:cubicBezTo>
                    <a:cubicBezTo>
                      <a:pt x="371" y="173"/>
                      <a:pt x="365" y="167"/>
                      <a:pt x="362" y="163"/>
                    </a:cubicBezTo>
                    <a:cubicBezTo>
                      <a:pt x="359" y="160"/>
                      <a:pt x="356" y="156"/>
                      <a:pt x="354" y="153"/>
                    </a:cubicBezTo>
                    <a:cubicBezTo>
                      <a:pt x="354" y="153"/>
                      <a:pt x="354" y="153"/>
                      <a:pt x="354" y="153"/>
                    </a:cubicBezTo>
                    <a:cubicBezTo>
                      <a:pt x="356" y="151"/>
                      <a:pt x="354" y="149"/>
                      <a:pt x="352" y="150"/>
                    </a:cubicBezTo>
                    <a:cubicBezTo>
                      <a:pt x="352" y="150"/>
                      <a:pt x="352" y="151"/>
                      <a:pt x="351" y="151"/>
                    </a:cubicBezTo>
                    <a:cubicBezTo>
                      <a:pt x="347" y="145"/>
                      <a:pt x="341" y="140"/>
                      <a:pt x="336" y="136"/>
                    </a:cubicBezTo>
                    <a:cubicBezTo>
                      <a:pt x="337" y="134"/>
                      <a:pt x="339" y="132"/>
                      <a:pt x="341" y="131"/>
                    </a:cubicBezTo>
                    <a:cubicBezTo>
                      <a:pt x="342" y="129"/>
                      <a:pt x="340" y="128"/>
                      <a:pt x="339" y="129"/>
                    </a:cubicBezTo>
                    <a:cubicBezTo>
                      <a:pt x="337" y="131"/>
                      <a:pt x="335" y="133"/>
                      <a:pt x="333" y="134"/>
                    </a:cubicBezTo>
                    <a:cubicBezTo>
                      <a:pt x="329" y="131"/>
                      <a:pt x="325" y="129"/>
                      <a:pt x="320" y="126"/>
                    </a:cubicBezTo>
                    <a:cubicBezTo>
                      <a:pt x="331" y="126"/>
                      <a:pt x="343" y="127"/>
                      <a:pt x="353" y="127"/>
                    </a:cubicBezTo>
                    <a:close/>
                    <a:moveTo>
                      <a:pt x="363" y="216"/>
                    </a:moveTo>
                    <a:cubicBezTo>
                      <a:pt x="363" y="216"/>
                      <a:pt x="363" y="216"/>
                      <a:pt x="363" y="216"/>
                    </a:cubicBezTo>
                    <a:cubicBezTo>
                      <a:pt x="363" y="216"/>
                      <a:pt x="363" y="216"/>
                      <a:pt x="363" y="216"/>
                    </a:cubicBezTo>
                    <a:cubicBezTo>
                      <a:pt x="363" y="216"/>
                      <a:pt x="363" y="216"/>
                      <a:pt x="363" y="216"/>
                    </a:cubicBezTo>
                    <a:close/>
                    <a:moveTo>
                      <a:pt x="355" y="208"/>
                    </a:moveTo>
                    <a:cubicBezTo>
                      <a:pt x="354" y="207"/>
                      <a:pt x="353" y="206"/>
                      <a:pt x="353" y="206"/>
                    </a:cubicBezTo>
                    <a:cubicBezTo>
                      <a:pt x="352" y="205"/>
                      <a:pt x="352" y="204"/>
                      <a:pt x="351" y="204"/>
                    </a:cubicBezTo>
                    <a:cubicBezTo>
                      <a:pt x="352" y="203"/>
                      <a:pt x="353" y="202"/>
                      <a:pt x="354" y="201"/>
                    </a:cubicBezTo>
                    <a:cubicBezTo>
                      <a:pt x="355" y="199"/>
                      <a:pt x="353" y="198"/>
                      <a:pt x="352" y="199"/>
                    </a:cubicBezTo>
                    <a:cubicBezTo>
                      <a:pt x="351" y="200"/>
                      <a:pt x="350" y="201"/>
                      <a:pt x="349" y="202"/>
                    </a:cubicBezTo>
                    <a:cubicBezTo>
                      <a:pt x="347" y="199"/>
                      <a:pt x="344" y="197"/>
                      <a:pt x="342" y="195"/>
                    </a:cubicBezTo>
                    <a:cubicBezTo>
                      <a:pt x="345" y="193"/>
                      <a:pt x="348" y="191"/>
                      <a:pt x="351" y="189"/>
                    </a:cubicBezTo>
                    <a:cubicBezTo>
                      <a:pt x="354" y="194"/>
                      <a:pt x="356" y="199"/>
                      <a:pt x="359" y="205"/>
                    </a:cubicBezTo>
                    <a:cubicBezTo>
                      <a:pt x="357" y="206"/>
                      <a:pt x="356" y="207"/>
                      <a:pt x="355" y="208"/>
                    </a:cubicBezTo>
                    <a:close/>
                    <a:moveTo>
                      <a:pt x="337" y="226"/>
                    </a:moveTo>
                    <a:cubicBezTo>
                      <a:pt x="338" y="232"/>
                      <a:pt x="339" y="237"/>
                      <a:pt x="339" y="242"/>
                    </a:cubicBezTo>
                    <a:cubicBezTo>
                      <a:pt x="334" y="241"/>
                      <a:pt x="330" y="238"/>
                      <a:pt x="327" y="235"/>
                    </a:cubicBezTo>
                    <a:cubicBezTo>
                      <a:pt x="326" y="234"/>
                      <a:pt x="325" y="233"/>
                      <a:pt x="325" y="233"/>
                    </a:cubicBezTo>
                    <a:cubicBezTo>
                      <a:pt x="328" y="229"/>
                      <a:pt x="332" y="224"/>
                      <a:pt x="335" y="220"/>
                    </a:cubicBezTo>
                    <a:cubicBezTo>
                      <a:pt x="336" y="222"/>
                      <a:pt x="337" y="224"/>
                      <a:pt x="337" y="226"/>
                    </a:cubicBezTo>
                    <a:close/>
                    <a:moveTo>
                      <a:pt x="320" y="228"/>
                    </a:moveTo>
                    <a:cubicBezTo>
                      <a:pt x="322" y="226"/>
                      <a:pt x="325" y="224"/>
                      <a:pt x="328" y="223"/>
                    </a:cubicBezTo>
                    <a:cubicBezTo>
                      <a:pt x="330" y="221"/>
                      <a:pt x="331" y="220"/>
                      <a:pt x="333" y="219"/>
                    </a:cubicBezTo>
                    <a:cubicBezTo>
                      <a:pt x="330" y="223"/>
                      <a:pt x="326" y="227"/>
                      <a:pt x="323" y="231"/>
                    </a:cubicBezTo>
                    <a:cubicBezTo>
                      <a:pt x="322" y="230"/>
                      <a:pt x="321" y="229"/>
                      <a:pt x="320" y="228"/>
                    </a:cubicBezTo>
                    <a:close/>
                    <a:moveTo>
                      <a:pt x="318" y="226"/>
                    </a:moveTo>
                    <a:cubicBezTo>
                      <a:pt x="315" y="224"/>
                      <a:pt x="313" y="221"/>
                      <a:pt x="311" y="219"/>
                    </a:cubicBezTo>
                    <a:cubicBezTo>
                      <a:pt x="312" y="218"/>
                      <a:pt x="313" y="217"/>
                      <a:pt x="315" y="216"/>
                    </a:cubicBezTo>
                    <a:cubicBezTo>
                      <a:pt x="318" y="212"/>
                      <a:pt x="322" y="208"/>
                      <a:pt x="326" y="205"/>
                    </a:cubicBezTo>
                    <a:cubicBezTo>
                      <a:pt x="327" y="204"/>
                      <a:pt x="328" y="204"/>
                      <a:pt x="329" y="203"/>
                    </a:cubicBezTo>
                    <a:cubicBezTo>
                      <a:pt x="330" y="207"/>
                      <a:pt x="332" y="211"/>
                      <a:pt x="333" y="215"/>
                    </a:cubicBezTo>
                    <a:cubicBezTo>
                      <a:pt x="328" y="219"/>
                      <a:pt x="323" y="222"/>
                      <a:pt x="318" y="226"/>
                    </a:cubicBezTo>
                    <a:close/>
                    <a:moveTo>
                      <a:pt x="315" y="228"/>
                    </a:moveTo>
                    <a:cubicBezTo>
                      <a:pt x="309" y="232"/>
                      <a:pt x="303" y="235"/>
                      <a:pt x="298" y="239"/>
                    </a:cubicBezTo>
                    <a:cubicBezTo>
                      <a:pt x="295" y="240"/>
                      <a:pt x="296" y="239"/>
                      <a:pt x="300" y="234"/>
                    </a:cubicBezTo>
                    <a:cubicBezTo>
                      <a:pt x="302" y="230"/>
                      <a:pt x="306" y="226"/>
                      <a:pt x="309" y="222"/>
                    </a:cubicBezTo>
                    <a:cubicBezTo>
                      <a:pt x="311" y="224"/>
                      <a:pt x="313" y="226"/>
                      <a:pt x="315" y="228"/>
                    </a:cubicBezTo>
                    <a:close/>
                    <a:moveTo>
                      <a:pt x="309" y="216"/>
                    </a:moveTo>
                    <a:cubicBezTo>
                      <a:pt x="309" y="216"/>
                      <a:pt x="308" y="216"/>
                      <a:pt x="308" y="215"/>
                    </a:cubicBezTo>
                    <a:cubicBezTo>
                      <a:pt x="310" y="214"/>
                      <a:pt x="312" y="213"/>
                      <a:pt x="314" y="212"/>
                    </a:cubicBezTo>
                    <a:cubicBezTo>
                      <a:pt x="312" y="214"/>
                      <a:pt x="311" y="215"/>
                      <a:pt x="309" y="217"/>
                    </a:cubicBezTo>
                    <a:cubicBezTo>
                      <a:pt x="309" y="216"/>
                      <a:pt x="309" y="216"/>
                      <a:pt x="309" y="216"/>
                    </a:cubicBezTo>
                    <a:close/>
                    <a:moveTo>
                      <a:pt x="292" y="224"/>
                    </a:moveTo>
                    <a:cubicBezTo>
                      <a:pt x="292" y="224"/>
                      <a:pt x="293" y="224"/>
                      <a:pt x="293" y="224"/>
                    </a:cubicBezTo>
                    <a:cubicBezTo>
                      <a:pt x="294" y="225"/>
                      <a:pt x="293" y="225"/>
                      <a:pt x="292" y="224"/>
                    </a:cubicBezTo>
                    <a:close/>
                    <a:moveTo>
                      <a:pt x="289" y="222"/>
                    </a:moveTo>
                    <a:cubicBezTo>
                      <a:pt x="287" y="221"/>
                      <a:pt x="285" y="219"/>
                      <a:pt x="283" y="217"/>
                    </a:cubicBezTo>
                    <a:cubicBezTo>
                      <a:pt x="283" y="216"/>
                      <a:pt x="284" y="216"/>
                      <a:pt x="284" y="215"/>
                    </a:cubicBezTo>
                    <a:cubicBezTo>
                      <a:pt x="285" y="213"/>
                      <a:pt x="287" y="211"/>
                      <a:pt x="288" y="209"/>
                    </a:cubicBezTo>
                    <a:cubicBezTo>
                      <a:pt x="290" y="213"/>
                      <a:pt x="291" y="216"/>
                      <a:pt x="292" y="220"/>
                    </a:cubicBezTo>
                    <a:cubicBezTo>
                      <a:pt x="291" y="221"/>
                      <a:pt x="290" y="221"/>
                      <a:pt x="289" y="222"/>
                    </a:cubicBezTo>
                    <a:close/>
                    <a:moveTo>
                      <a:pt x="275" y="226"/>
                    </a:moveTo>
                    <a:cubicBezTo>
                      <a:pt x="270" y="221"/>
                      <a:pt x="265" y="215"/>
                      <a:pt x="262" y="210"/>
                    </a:cubicBezTo>
                    <a:cubicBezTo>
                      <a:pt x="262" y="210"/>
                      <a:pt x="262" y="210"/>
                      <a:pt x="262" y="210"/>
                    </a:cubicBezTo>
                    <a:cubicBezTo>
                      <a:pt x="263" y="210"/>
                      <a:pt x="263" y="210"/>
                      <a:pt x="263" y="210"/>
                    </a:cubicBezTo>
                    <a:cubicBezTo>
                      <a:pt x="265" y="208"/>
                      <a:pt x="268" y="207"/>
                      <a:pt x="271" y="206"/>
                    </a:cubicBezTo>
                    <a:cubicBezTo>
                      <a:pt x="272" y="207"/>
                      <a:pt x="272" y="208"/>
                      <a:pt x="273" y="209"/>
                    </a:cubicBezTo>
                    <a:cubicBezTo>
                      <a:pt x="273" y="211"/>
                      <a:pt x="273" y="212"/>
                      <a:pt x="273" y="213"/>
                    </a:cubicBezTo>
                    <a:cubicBezTo>
                      <a:pt x="273" y="215"/>
                      <a:pt x="276" y="215"/>
                      <a:pt x="277" y="214"/>
                    </a:cubicBezTo>
                    <a:cubicBezTo>
                      <a:pt x="278" y="215"/>
                      <a:pt x="279" y="216"/>
                      <a:pt x="280" y="217"/>
                    </a:cubicBezTo>
                    <a:cubicBezTo>
                      <a:pt x="278" y="220"/>
                      <a:pt x="277" y="223"/>
                      <a:pt x="275" y="226"/>
                    </a:cubicBezTo>
                    <a:close/>
                    <a:moveTo>
                      <a:pt x="221" y="249"/>
                    </a:moveTo>
                    <a:cubicBezTo>
                      <a:pt x="218" y="250"/>
                      <a:pt x="216" y="249"/>
                      <a:pt x="214" y="247"/>
                    </a:cubicBezTo>
                    <a:cubicBezTo>
                      <a:pt x="220" y="244"/>
                      <a:pt x="227" y="242"/>
                      <a:pt x="233" y="239"/>
                    </a:cubicBezTo>
                    <a:cubicBezTo>
                      <a:pt x="231" y="241"/>
                      <a:pt x="229" y="243"/>
                      <a:pt x="228" y="244"/>
                    </a:cubicBezTo>
                    <a:cubicBezTo>
                      <a:pt x="227" y="245"/>
                      <a:pt x="226" y="246"/>
                      <a:pt x="225" y="247"/>
                    </a:cubicBezTo>
                    <a:cubicBezTo>
                      <a:pt x="224" y="248"/>
                      <a:pt x="222" y="249"/>
                      <a:pt x="221" y="249"/>
                    </a:cubicBezTo>
                    <a:close/>
                    <a:moveTo>
                      <a:pt x="208" y="258"/>
                    </a:moveTo>
                    <a:cubicBezTo>
                      <a:pt x="205" y="259"/>
                      <a:pt x="203" y="260"/>
                      <a:pt x="201" y="261"/>
                    </a:cubicBezTo>
                    <a:cubicBezTo>
                      <a:pt x="197" y="260"/>
                      <a:pt x="194" y="257"/>
                      <a:pt x="190" y="255"/>
                    </a:cubicBezTo>
                    <a:cubicBezTo>
                      <a:pt x="197" y="253"/>
                      <a:pt x="204" y="251"/>
                      <a:pt x="211" y="248"/>
                    </a:cubicBezTo>
                    <a:cubicBezTo>
                      <a:pt x="211" y="248"/>
                      <a:pt x="211" y="248"/>
                      <a:pt x="211" y="248"/>
                    </a:cubicBezTo>
                    <a:cubicBezTo>
                      <a:pt x="210" y="252"/>
                      <a:pt x="209" y="255"/>
                      <a:pt x="208" y="258"/>
                    </a:cubicBezTo>
                    <a:close/>
                    <a:moveTo>
                      <a:pt x="69" y="198"/>
                    </a:moveTo>
                    <a:cubicBezTo>
                      <a:pt x="70" y="197"/>
                      <a:pt x="74" y="191"/>
                      <a:pt x="75" y="191"/>
                    </a:cubicBezTo>
                    <a:cubicBezTo>
                      <a:pt x="76" y="191"/>
                      <a:pt x="78" y="191"/>
                      <a:pt x="79" y="191"/>
                    </a:cubicBezTo>
                    <a:cubicBezTo>
                      <a:pt x="79" y="191"/>
                      <a:pt x="79" y="191"/>
                      <a:pt x="79" y="191"/>
                    </a:cubicBezTo>
                    <a:cubicBezTo>
                      <a:pt x="77" y="191"/>
                      <a:pt x="76" y="192"/>
                      <a:pt x="74" y="192"/>
                    </a:cubicBezTo>
                    <a:cubicBezTo>
                      <a:pt x="73" y="193"/>
                      <a:pt x="72" y="194"/>
                      <a:pt x="72" y="196"/>
                    </a:cubicBezTo>
                    <a:cubicBezTo>
                      <a:pt x="74" y="208"/>
                      <a:pt x="81" y="215"/>
                      <a:pt x="91" y="219"/>
                    </a:cubicBezTo>
                    <a:cubicBezTo>
                      <a:pt x="90" y="220"/>
                      <a:pt x="88" y="220"/>
                      <a:pt x="87" y="221"/>
                    </a:cubicBezTo>
                    <a:cubicBezTo>
                      <a:pt x="85" y="221"/>
                      <a:pt x="83" y="222"/>
                      <a:pt x="81" y="222"/>
                    </a:cubicBezTo>
                    <a:cubicBezTo>
                      <a:pt x="81" y="219"/>
                      <a:pt x="81" y="216"/>
                      <a:pt x="80" y="213"/>
                    </a:cubicBezTo>
                    <a:cubicBezTo>
                      <a:pt x="80" y="212"/>
                      <a:pt x="79" y="212"/>
                      <a:pt x="79" y="213"/>
                    </a:cubicBezTo>
                    <a:cubicBezTo>
                      <a:pt x="79" y="216"/>
                      <a:pt x="80" y="220"/>
                      <a:pt x="80" y="223"/>
                    </a:cubicBezTo>
                    <a:cubicBezTo>
                      <a:pt x="71" y="226"/>
                      <a:pt x="62" y="231"/>
                      <a:pt x="55" y="236"/>
                    </a:cubicBezTo>
                    <a:cubicBezTo>
                      <a:pt x="58" y="218"/>
                      <a:pt x="62" y="200"/>
                      <a:pt x="62" y="182"/>
                    </a:cubicBezTo>
                    <a:cubicBezTo>
                      <a:pt x="63" y="182"/>
                      <a:pt x="63" y="183"/>
                      <a:pt x="64" y="184"/>
                    </a:cubicBezTo>
                    <a:cubicBezTo>
                      <a:pt x="64" y="186"/>
                      <a:pt x="64" y="190"/>
                      <a:pt x="63" y="194"/>
                    </a:cubicBezTo>
                    <a:cubicBezTo>
                      <a:pt x="62" y="198"/>
                      <a:pt x="66" y="200"/>
                      <a:pt x="69" y="198"/>
                    </a:cubicBezTo>
                    <a:close/>
                    <a:moveTo>
                      <a:pt x="33" y="66"/>
                    </a:moveTo>
                    <a:cubicBezTo>
                      <a:pt x="34" y="63"/>
                      <a:pt x="35" y="61"/>
                      <a:pt x="38" y="60"/>
                    </a:cubicBezTo>
                    <a:cubicBezTo>
                      <a:pt x="38" y="60"/>
                      <a:pt x="39" y="60"/>
                      <a:pt x="40" y="59"/>
                    </a:cubicBezTo>
                    <a:cubicBezTo>
                      <a:pt x="46" y="68"/>
                      <a:pt x="53" y="76"/>
                      <a:pt x="59" y="84"/>
                    </a:cubicBezTo>
                    <a:cubicBezTo>
                      <a:pt x="50" y="79"/>
                      <a:pt x="42" y="73"/>
                      <a:pt x="34" y="66"/>
                    </a:cubicBezTo>
                    <a:cubicBezTo>
                      <a:pt x="34" y="66"/>
                      <a:pt x="33" y="66"/>
                      <a:pt x="33" y="66"/>
                    </a:cubicBezTo>
                    <a:close/>
                    <a:moveTo>
                      <a:pt x="72" y="103"/>
                    </a:moveTo>
                    <a:cubicBezTo>
                      <a:pt x="77" y="109"/>
                      <a:pt x="81" y="115"/>
                      <a:pt x="85" y="121"/>
                    </a:cubicBezTo>
                    <a:cubicBezTo>
                      <a:pt x="75" y="119"/>
                      <a:pt x="64" y="118"/>
                      <a:pt x="54" y="118"/>
                    </a:cubicBezTo>
                    <a:cubicBezTo>
                      <a:pt x="52" y="115"/>
                      <a:pt x="51" y="112"/>
                      <a:pt x="49" y="110"/>
                    </a:cubicBezTo>
                    <a:cubicBezTo>
                      <a:pt x="47" y="105"/>
                      <a:pt x="37" y="88"/>
                      <a:pt x="34" y="75"/>
                    </a:cubicBezTo>
                    <a:cubicBezTo>
                      <a:pt x="45" y="88"/>
                      <a:pt x="58" y="96"/>
                      <a:pt x="72" y="103"/>
                    </a:cubicBezTo>
                    <a:close/>
                    <a:moveTo>
                      <a:pt x="93" y="84"/>
                    </a:moveTo>
                    <a:cubicBezTo>
                      <a:pt x="93" y="83"/>
                      <a:pt x="93" y="83"/>
                      <a:pt x="93" y="82"/>
                    </a:cubicBezTo>
                    <a:cubicBezTo>
                      <a:pt x="94" y="85"/>
                      <a:pt x="94" y="87"/>
                      <a:pt x="95" y="89"/>
                    </a:cubicBezTo>
                    <a:cubicBezTo>
                      <a:pt x="96" y="94"/>
                      <a:pt x="98" y="99"/>
                      <a:pt x="100" y="104"/>
                    </a:cubicBezTo>
                    <a:cubicBezTo>
                      <a:pt x="98" y="104"/>
                      <a:pt x="97" y="103"/>
                      <a:pt x="95" y="102"/>
                    </a:cubicBezTo>
                    <a:cubicBezTo>
                      <a:pt x="94" y="96"/>
                      <a:pt x="94" y="90"/>
                      <a:pt x="93" y="84"/>
                    </a:cubicBezTo>
                    <a:close/>
                    <a:moveTo>
                      <a:pt x="141" y="107"/>
                    </a:moveTo>
                    <a:cubicBezTo>
                      <a:pt x="141" y="106"/>
                      <a:pt x="141" y="106"/>
                      <a:pt x="141" y="105"/>
                    </a:cubicBezTo>
                    <a:cubicBezTo>
                      <a:pt x="143" y="109"/>
                      <a:pt x="145" y="112"/>
                      <a:pt x="147" y="115"/>
                    </a:cubicBezTo>
                    <a:cubicBezTo>
                      <a:pt x="148" y="116"/>
                      <a:pt x="148" y="117"/>
                      <a:pt x="149" y="117"/>
                    </a:cubicBezTo>
                    <a:cubicBezTo>
                      <a:pt x="147" y="117"/>
                      <a:pt x="145" y="117"/>
                      <a:pt x="143" y="116"/>
                    </a:cubicBezTo>
                    <a:cubicBezTo>
                      <a:pt x="143" y="113"/>
                      <a:pt x="142" y="110"/>
                      <a:pt x="141" y="107"/>
                    </a:cubicBezTo>
                    <a:close/>
                    <a:moveTo>
                      <a:pt x="153" y="126"/>
                    </a:moveTo>
                    <a:cubicBezTo>
                      <a:pt x="156" y="129"/>
                      <a:pt x="158" y="133"/>
                      <a:pt x="160" y="137"/>
                    </a:cubicBezTo>
                    <a:cubicBezTo>
                      <a:pt x="156" y="136"/>
                      <a:pt x="151" y="136"/>
                      <a:pt x="147" y="136"/>
                    </a:cubicBezTo>
                    <a:cubicBezTo>
                      <a:pt x="147" y="135"/>
                      <a:pt x="146" y="134"/>
                      <a:pt x="146" y="133"/>
                    </a:cubicBezTo>
                    <a:cubicBezTo>
                      <a:pt x="146" y="130"/>
                      <a:pt x="145" y="127"/>
                      <a:pt x="145" y="123"/>
                    </a:cubicBezTo>
                    <a:cubicBezTo>
                      <a:pt x="148" y="124"/>
                      <a:pt x="150" y="125"/>
                      <a:pt x="153" y="126"/>
                    </a:cubicBezTo>
                    <a:close/>
                    <a:moveTo>
                      <a:pt x="201" y="121"/>
                    </a:moveTo>
                    <a:cubicBezTo>
                      <a:pt x="203" y="125"/>
                      <a:pt x="205" y="128"/>
                      <a:pt x="207" y="132"/>
                    </a:cubicBezTo>
                    <a:cubicBezTo>
                      <a:pt x="206" y="131"/>
                      <a:pt x="204" y="131"/>
                      <a:pt x="202" y="130"/>
                    </a:cubicBezTo>
                    <a:cubicBezTo>
                      <a:pt x="202" y="127"/>
                      <a:pt x="201" y="123"/>
                      <a:pt x="200" y="121"/>
                    </a:cubicBezTo>
                    <a:cubicBezTo>
                      <a:pt x="200" y="121"/>
                      <a:pt x="200" y="121"/>
                      <a:pt x="201" y="121"/>
                    </a:cubicBezTo>
                    <a:close/>
                    <a:moveTo>
                      <a:pt x="213" y="141"/>
                    </a:moveTo>
                    <a:cubicBezTo>
                      <a:pt x="213" y="143"/>
                      <a:pt x="215" y="145"/>
                      <a:pt x="216" y="146"/>
                    </a:cubicBezTo>
                    <a:cubicBezTo>
                      <a:pt x="211" y="147"/>
                      <a:pt x="207" y="147"/>
                      <a:pt x="203" y="147"/>
                    </a:cubicBezTo>
                    <a:cubicBezTo>
                      <a:pt x="203" y="144"/>
                      <a:pt x="203" y="141"/>
                      <a:pt x="203" y="137"/>
                    </a:cubicBezTo>
                    <a:cubicBezTo>
                      <a:pt x="206" y="138"/>
                      <a:pt x="209" y="140"/>
                      <a:pt x="213" y="141"/>
                    </a:cubicBezTo>
                    <a:close/>
                    <a:moveTo>
                      <a:pt x="233" y="144"/>
                    </a:moveTo>
                    <a:cubicBezTo>
                      <a:pt x="230" y="143"/>
                      <a:pt x="228" y="141"/>
                      <a:pt x="225" y="140"/>
                    </a:cubicBezTo>
                    <a:cubicBezTo>
                      <a:pt x="234" y="141"/>
                      <a:pt x="243" y="142"/>
                      <a:pt x="253" y="143"/>
                    </a:cubicBezTo>
                    <a:cubicBezTo>
                      <a:pt x="253" y="144"/>
                      <a:pt x="254" y="145"/>
                      <a:pt x="255" y="146"/>
                    </a:cubicBezTo>
                    <a:cubicBezTo>
                      <a:pt x="253" y="151"/>
                      <a:pt x="251" y="155"/>
                      <a:pt x="250" y="160"/>
                    </a:cubicBezTo>
                    <a:cubicBezTo>
                      <a:pt x="242" y="157"/>
                      <a:pt x="233" y="155"/>
                      <a:pt x="224" y="153"/>
                    </a:cubicBezTo>
                    <a:cubicBezTo>
                      <a:pt x="223" y="153"/>
                      <a:pt x="223" y="153"/>
                      <a:pt x="223" y="152"/>
                    </a:cubicBezTo>
                    <a:cubicBezTo>
                      <a:pt x="226" y="152"/>
                      <a:pt x="229" y="151"/>
                      <a:pt x="232" y="150"/>
                    </a:cubicBezTo>
                    <a:cubicBezTo>
                      <a:pt x="235" y="150"/>
                      <a:pt x="235" y="146"/>
                      <a:pt x="233" y="144"/>
                    </a:cubicBezTo>
                    <a:close/>
                    <a:moveTo>
                      <a:pt x="281" y="215"/>
                    </a:moveTo>
                    <a:cubicBezTo>
                      <a:pt x="280" y="213"/>
                      <a:pt x="278" y="212"/>
                      <a:pt x="277" y="210"/>
                    </a:cubicBezTo>
                    <a:cubicBezTo>
                      <a:pt x="277" y="203"/>
                      <a:pt x="277" y="203"/>
                      <a:pt x="277" y="203"/>
                    </a:cubicBezTo>
                    <a:cubicBezTo>
                      <a:pt x="280" y="202"/>
                      <a:pt x="282" y="201"/>
                      <a:pt x="285" y="199"/>
                    </a:cubicBezTo>
                    <a:cubicBezTo>
                      <a:pt x="286" y="201"/>
                      <a:pt x="286" y="203"/>
                      <a:pt x="287" y="205"/>
                    </a:cubicBezTo>
                    <a:cubicBezTo>
                      <a:pt x="285" y="208"/>
                      <a:pt x="283" y="211"/>
                      <a:pt x="281" y="215"/>
                    </a:cubicBezTo>
                    <a:close/>
                    <a:moveTo>
                      <a:pt x="242" y="229"/>
                    </a:moveTo>
                    <a:cubicBezTo>
                      <a:pt x="239" y="230"/>
                      <a:pt x="237" y="231"/>
                      <a:pt x="235" y="232"/>
                    </a:cubicBezTo>
                    <a:cubicBezTo>
                      <a:pt x="233" y="228"/>
                      <a:pt x="231" y="224"/>
                      <a:pt x="229" y="221"/>
                    </a:cubicBezTo>
                    <a:cubicBezTo>
                      <a:pt x="228" y="219"/>
                      <a:pt x="228" y="217"/>
                      <a:pt x="227" y="216"/>
                    </a:cubicBezTo>
                    <a:cubicBezTo>
                      <a:pt x="233" y="213"/>
                      <a:pt x="240" y="210"/>
                      <a:pt x="246" y="207"/>
                    </a:cubicBezTo>
                    <a:cubicBezTo>
                      <a:pt x="246" y="210"/>
                      <a:pt x="247" y="214"/>
                      <a:pt x="247" y="217"/>
                    </a:cubicBezTo>
                    <a:cubicBezTo>
                      <a:pt x="248" y="218"/>
                      <a:pt x="248" y="220"/>
                      <a:pt x="248" y="221"/>
                    </a:cubicBezTo>
                    <a:cubicBezTo>
                      <a:pt x="246" y="223"/>
                      <a:pt x="244" y="226"/>
                      <a:pt x="242" y="229"/>
                    </a:cubicBezTo>
                    <a:close/>
                    <a:moveTo>
                      <a:pt x="137" y="266"/>
                    </a:moveTo>
                    <a:cubicBezTo>
                      <a:pt x="137" y="267"/>
                      <a:pt x="137" y="267"/>
                      <a:pt x="137" y="267"/>
                    </a:cubicBezTo>
                    <a:cubicBezTo>
                      <a:pt x="137" y="267"/>
                      <a:pt x="137" y="267"/>
                      <a:pt x="137" y="266"/>
                    </a:cubicBezTo>
                    <a:cubicBezTo>
                      <a:pt x="137" y="266"/>
                      <a:pt x="137" y="266"/>
                      <a:pt x="137" y="266"/>
                    </a:cubicBezTo>
                    <a:close/>
                    <a:moveTo>
                      <a:pt x="59" y="299"/>
                    </a:moveTo>
                    <a:cubicBezTo>
                      <a:pt x="55" y="299"/>
                      <a:pt x="51" y="298"/>
                      <a:pt x="48" y="298"/>
                    </a:cubicBezTo>
                    <a:cubicBezTo>
                      <a:pt x="44" y="294"/>
                      <a:pt x="66" y="280"/>
                      <a:pt x="68" y="277"/>
                    </a:cubicBezTo>
                    <a:cubicBezTo>
                      <a:pt x="73" y="274"/>
                      <a:pt x="78" y="271"/>
                      <a:pt x="83" y="267"/>
                    </a:cubicBezTo>
                    <a:cubicBezTo>
                      <a:pt x="83" y="274"/>
                      <a:pt x="83" y="281"/>
                      <a:pt x="83" y="287"/>
                    </a:cubicBezTo>
                    <a:cubicBezTo>
                      <a:pt x="83" y="288"/>
                      <a:pt x="85" y="289"/>
                      <a:pt x="85" y="288"/>
                    </a:cubicBezTo>
                    <a:cubicBezTo>
                      <a:pt x="86" y="281"/>
                      <a:pt x="88" y="274"/>
                      <a:pt x="89" y="267"/>
                    </a:cubicBezTo>
                    <a:cubicBezTo>
                      <a:pt x="90" y="267"/>
                      <a:pt x="91" y="267"/>
                      <a:pt x="93" y="268"/>
                    </a:cubicBezTo>
                    <a:cubicBezTo>
                      <a:pt x="94" y="273"/>
                      <a:pt x="96" y="278"/>
                      <a:pt x="99" y="283"/>
                    </a:cubicBezTo>
                    <a:cubicBezTo>
                      <a:pt x="92" y="287"/>
                      <a:pt x="85" y="292"/>
                      <a:pt x="78" y="296"/>
                    </a:cubicBezTo>
                    <a:cubicBezTo>
                      <a:pt x="72" y="298"/>
                      <a:pt x="66" y="299"/>
                      <a:pt x="59" y="299"/>
                    </a:cubicBezTo>
                    <a:close/>
                    <a:moveTo>
                      <a:pt x="53" y="243"/>
                    </a:moveTo>
                    <a:cubicBezTo>
                      <a:pt x="54" y="242"/>
                      <a:pt x="55" y="241"/>
                      <a:pt x="55" y="240"/>
                    </a:cubicBezTo>
                    <a:cubicBezTo>
                      <a:pt x="62" y="234"/>
                      <a:pt x="72" y="230"/>
                      <a:pt x="80" y="226"/>
                    </a:cubicBezTo>
                    <a:cubicBezTo>
                      <a:pt x="81" y="233"/>
                      <a:pt x="82" y="240"/>
                      <a:pt x="82" y="247"/>
                    </a:cubicBezTo>
                    <a:cubicBezTo>
                      <a:pt x="78" y="249"/>
                      <a:pt x="74" y="252"/>
                      <a:pt x="71" y="254"/>
                    </a:cubicBezTo>
                    <a:cubicBezTo>
                      <a:pt x="64" y="257"/>
                      <a:pt x="57" y="259"/>
                      <a:pt x="50" y="261"/>
                    </a:cubicBezTo>
                    <a:cubicBezTo>
                      <a:pt x="51" y="255"/>
                      <a:pt x="52" y="249"/>
                      <a:pt x="53" y="243"/>
                    </a:cubicBezTo>
                    <a:close/>
                    <a:moveTo>
                      <a:pt x="81" y="196"/>
                    </a:moveTo>
                    <a:cubicBezTo>
                      <a:pt x="83" y="201"/>
                      <a:pt x="85" y="206"/>
                      <a:pt x="87" y="210"/>
                    </a:cubicBezTo>
                    <a:cubicBezTo>
                      <a:pt x="85" y="208"/>
                      <a:pt x="82" y="206"/>
                      <a:pt x="81" y="203"/>
                    </a:cubicBezTo>
                    <a:cubicBezTo>
                      <a:pt x="78" y="200"/>
                      <a:pt x="79" y="198"/>
                      <a:pt x="81" y="196"/>
                    </a:cubicBezTo>
                    <a:close/>
                    <a:moveTo>
                      <a:pt x="69" y="143"/>
                    </a:moveTo>
                    <a:cubicBezTo>
                      <a:pt x="65" y="136"/>
                      <a:pt x="61" y="130"/>
                      <a:pt x="58" y="124"/>
                    </a:cubicBezTo>
                    <a:cubicBezTo>
                      <a:pt x="68" y="124"/>
                      <a:pt x="79" y="126"/>
                      <a:pt x="89" y="129"/>
                    </a:cubicBezTo>
                    <a:cubicBezTo>
                      <a:pt x="92" y="133"/>
                      <a:pt x="94" y="137"/>
                      <a:pt x="96" y="141"/>
                    </a:cubicBezTo>
                    <a:cubicBezTo>
                      <a:pt x="87" y="142"/>
                      <a:pt x="78" y="143"/>
                      <a:pt x="69" y="143"/>
                    </a:cubicBezTo>
                    <a:close/>
                    <a:moveTo>
                      <a:pt x="96" y="130"/>
                    </a:moveTo>
                    <a:cubicBezTo>
                      <a:pt x="98" y="137"/>
                      <a:pt x="102" y="146"/>
                      <a:pt x="96" y="135"/>
                    </a:cubicBezTo>
                    <a:cubicBezTo>
                      <a:pt x="95" y="133"/>
                      <a:pt x="94" y="131"/>
                      <a:pt x="93" y="130"/>
                    </a:cubicBezTo>
                    <a:cubicBezTo>
                      <a:pt x="94" y="130"/>
                      <a:pt x="95" y="130"/>
                      <a:pt x="96" y="130"/>
                    </a:cubicBezTo>
                    <a:close/>
                    <a:moveTo>
                      <a:pt x="311" y="157"/>
                    </a:moveTo>
                    <a:cubicBezTo>
                      <a:pt x="311" y="157"/>
                      <a:pt x="311" y="157"/>
                      <a:pt x="311" y="157"/>
                    </a:cubicBezTo>
                    <a:cubicBezTo>
                      <a:pt x="311" y="157"/>
                      <a:pt x="311" y="157"/>
                      <a:pt x="311" y="157"/>
                    </a:cubicBezTo>
                    <a:cubicBezTo>
                      <a:pt x="311" y="157"/>
                      <a:pt x="311" y="157"/>
                      <a:pt x="311" y="157"/>
                    </a:cubicBezTo>
                    <a:close/>
                    <a:moveTo>
                      <a:pt x="277" y="197"/>
                    </a:moveTo>
                    <a:cubicBezTo>
                      <a:pt x="279" y="195"/>
                      <a:pt x="281" y="193"/>
                      <a:pt x="282" y="191"/>
                    </a:cubicBezTo>
                    <a:cubicBezTo>
                      <a:pt x="283" y="193"/>
                      <a:pt x="284" y="195"/>
                      <a:pt x="284" y="197"/>
                    </a:cubicBezTo>
                    <a:cubicBezTo>
                      <a:pt x="282" y="198"/>
                      <a:pt x="279" y="199"/>
                      <a:pt x="277" y="200"/>
                    </a:cubicBezTo>
                    <a:lnTo>
                      <a:pt x="277" y="197"/>
                    </a:lnTo>
                    <a:close/>
                    <a:moveTo>
                      <a:pt x="285" y="188"/>
                    </a:moveTo>
                    <a:cubicBezTo>
                      <a:pt x="285" y="188"/>
                      <a:pt x="285" y="188"/>
                      <a:pt x="285" y="187"/>
                    </a:cubicBezTo>
                    <a:cubicBezTo>
                      <a:pt x="286" y="190"/>
                      <a:pt x="288" y="192"/>
                      <a:pt x="289" y="194"/>
                    </a:cubicBezTo>
                    <a:cubicBezTo>
                      <a:pt x="288" y="195"/>
                      <a:pt x="288" y="195"/>
                      <a:pt x="287" y="195"/>
                    </a:cubicBezTo>
                    <a:cubicBezTo>
                      <a:pt x="286" y="193"/>
                      <a:pt x="285" y="190"/>
                      <a:pt x="285" y="188"/>
                    </a:cubicBezTo>
                    <a:close/>
                    <a:moveTo>
                      <a:pt x="277" y="192"/>
                    </a:moveTo>
                    <a:cubicBezTo>
                      <a:pt x="277" y="191"/>
                      <a:pt x="277" y="191"/>
                      <a:pt x="277" y="191"/>
                    </a:cubicBezTo>
                    <a:cubicBezTo>
                      <a:pt x="277" y="190"/>
                      <a:pt x="275" y="188"/>
                      <a:pt x="274" y="190"/>
                    </a:cubicBezTo>
                    <a:cubicBezTo>
                      <a:pt x="272" y="192"/>
                      <a:pt x="270" y="195"/>
                      <a:pt x="267" y="198"/>
                    </a:cubicBezTo>
                    <a:cubicBezTo>
                      <a:pt x="266" y="196"/>
                      <a:pt x="266" y="194"/>
                      <a:pt x="265" y="192"/>
                    </a:cubicBezTo>
                    <a:cubicBezTo>
                      <a:pt x="266" y="190"/>
                      <a:pt x="266" y="189"/>
                      <a:pt x="266" y="187"/>
                    </a:cubicBezTo>
                    <a:cubicBezTo>
                      <a:pt x="271" y="185"/>
                      <a:pt x="275" y="182"/>
                      <a:pt x="279" y="179"/>
                    </a:cubicBezTo>
                    <a:cubicBezTo>
                      <a:pt x="280" y="182"/>
                      <a:pt x="281" y="184"/>
                      <a:pt x="281" y="187"/>
                    </a:cubicBezTo>
                    <a:cubicBezTo>
                      <a:pt x="280" y="189"/>
                      <a:pt x="278" y="190"/>
                      <a:pt x="277" y="192"/>
                    </a:cubicBezTo>
                    <a:close/>
                    <a:moveTo>
                      <a:pt x="245" y="201"/>
                    </a:moveTo>
                    <a:cubicBezTo>
                      <a:pt x="245" y="201"/>
                      <a:pt x="244" y="201"/>
                      <a:pt x="244" y="201"/>
                    </a:cubicBezTo>
                    <a:cubicBezTo>
                      <a:pt x="237" y="204"/>
                      <a:pt x="231" y="206"/>
                      <a:pt x="224" y="208"/>
                    </a:cubicBezTo>
                    <a:cubicBezTo>
                      <a:pt x="223" y="205"/>
                      <a:pt x="222" y="203"/>
                      <a:pt x="221" y="200"/>
                    </a:cubicBezTo>
                    <a:cubicBezTo>
                      <a:pt x="222" y="200"/>
                      <a:pt x="223" y="200"/>
                      <a:pt x="223" y="200"/>
                    </a:cubicBezTo>
                    <a:cubicBezTo>
                      <a:pt x="231" y="200"/>
                      <a:pt x="238" y="200"/>
                      <a:pt x="245" y="199"/>
                    </a:cubicBezTo>
                    <a:cubicBezTo>
                      <a:pt x="245" y="200"/>
                      <a:pt x="245" y="201"/>
                      <a:pt x="245" y="201"/>
                    </a:cubicBezTo>
                    <a:close/>
                    <a:moveTo>
                      <a:pt x="218" y="209"/>
                    </a:moveTo>
                    <a:cubicBezTo>
                      <a:pt x="218" y="208"/>
                      <a:pt x="218" y="207"/>
                      <a:pt x="218" y="206"/>
                    </a:cubicBezTo>
                    <a:cubicBezTo>
                      <a:pt x="218" y="204"/>
                      <a:pt x="218" y="202"/>
                      <a:pt x="218" y="200"/>
                    </a:cubicBezTo>
                    <a:cubicBezTo>
                      <a:pt x="218" y="200"/>
                      <a:pt x="218" y="200"/>
                      <a:pt x="219" y="200"/>
                    </a:cubicBezTo>
                    <a:cubicBezTo>
                      <a:pt x="219" y="203"/>
                      <a:pt x="220" y="206"/>
                      <a:pt x="221" y="209"/>
                    </a:cubicBezTo>
                    <a:cubicBezTo>
                      <a:pt x="220" y="209"/>
                      <a:pt x="219" y="209"/>
                      <a:pt x="218" y="209"/>
                    </a:cubicBezTo>
                    <a:close/>
                    <a:moveTo>
                      <a:pt x="127" y="220"/>
                    </a:moveTo>
                    <a:cubicBezTo>
                      <a:pt x="127" y="219"/>
                      <a:pt x="126" y="218"/>
                      <a:pt x="126" y="216"/>
                    </a:cubicBezTo>
                    <a:cubicBezTo>
                      <a:pt x="133" y="214"/>
                      <a:pt x="140" y="212"/>
                      <a:pt x="147" y="211"/>
                    </a:cubicBezTo>
                    <a:cubicBezTo>
                      <a:pt x="149" y="214"/>
                      <a:pt x="151" y="217"/>
                      <a:pt x="153" y="220"/>
                    </a:cubicBezTo>
                    <a:cubicBezTo>
                      <a:pt x="144" y="220"/>
                      <a:pt x="135" y="220"/>
                      <a:pt x="127" y="220"/>
                    </a:cubicBezTo>
                    <a:close/>
                    <a:moveTo>
                      <a:pt x="95" y="221"/>
                    </a:moveTo>
                    <a:cubicBezTo>
                      <a:pt x="96" y="221"/>
                      <a:pt x="97" y="222"/>
                      <a:pt x="98" y="222"/>
                    </a:cubicBezTo>
                    <a:cubicBezTo>
                      <a:pt x="98" y="223"/>
                      <a:pt x="98" y="223"/>
                      <a:pt x="99" y="224"/>
                    </a:cubicBezTo>
                    <a:cubicBezTo>
                      <a:pt x="99" y="226"/>
                      <a:pt x="99" y="228"/>
                      <a:pt x="99" y="229"/>
                    </a:cubicBezTo>
                    <a:cubicBezTo>
                      <a:pt x="98" y="227"/>
                      <a:pt x="96" y="224"/>
                      <a:pt x="95" y="221"/>
                    </a:cubicBezTo>
                    <a:cubicBezTo>
                      <a:pt x="95" y="221"/>
                      <a:pt x="95" y="221"/>
                      <a:pt x="95" y="221"/>
                    </a:cubicBezTo>
                    <a:close/>
                    <a:moveTo>
                      <a:pt x="117" y="201"/>
                    </a:moveTo>
                    <a:cubicBezTo>
                      <a:pt x="115" y="197"/>
                      <a:pt x="114" y="193"/>
                      <a:pt x="113" y="188"/>
                    </a:cubicBezTo>
                    <a:cubicBezTo>
                      <a:pt x="114" y="188"/>
                      <a:pt x="114" y="188"/>
                      <a:pt x="114" y="188"/>
                    </a:cubicBezTo>
                    <a:cubicBezTo>
                      <a:pt x="116" y="194"/>
                      <a:pt x="117" y="199"/>
                      <a:pt x="119" y="205"/>
                    </a:cubicBezTo>
                    <a:cubicBezTo>
                      <a:pt x="119" y="205"/>
                      <a:pt x="119" y="206"/>
                      <a:pt x="118" y="206"/>
                    </a:cubicBezTo>
                    <a:cubicBezTo>
                      <a:pt x="118" y="204"/>
                      <a:pt x="117" y="203"/>
                      <a:pt x="117" y="201"/>
                    </a:cubicBezTo>
                    <a:close/>
                    <a:moveTo>
                      <a:pt x="266" y="185"/>
                    </a:moveTo>
                    <a:cubicBezTo>
                      <a:pt x="266" y="184"/>
                      <a:pt x="266" y="184"/>
                      <a:pt x="266" y="184"/>
                    </a:cubicBezTo>
                    <a:cubicBezTo>
                      <a:pt x="268" y="181"/>
                      <a:pt x="268" y="178"/>
                      <a:pt x="267" y="175"/>
                    </a:cubicBezTo>
                    <a:cubicBezTo>
                      <a:pt x="270" y="172"/>
                      <a:pt x="273" y="169"/>
                      <a:pt x="276" y="167"/>
                    </a:cubicBezTo>
                    <a:cubicBezTo>
                      <a:pt x="277" y="170"/>
                      <a:pt x="278" y="174"/>
                      <a:pt x="279" y="177"/>
                    </a:cubicBezTo>
                    <a:cubicBezTo>
                      <a:pt x="276" y="179"/>
                      <a:pt x="274" y="180"/>
                      <a:pt x="272" y="181"/>
                    </a:cubicBezTo>
                    <a:cubicBezTo>
                      <a:pt x="270" y="182"/>
                      <a:pt x="268" y="184"/>
                      <a:pt x="266" y="185"/>
                    </a:cubicBezTo>
                    <a:close/>
                    <a:moveTo>
                      <a:pt x="189" y="179"/>
                    </a:moveTo>
                    <a:cubicBezTo>
                      <a:pt x="188" y="178"/>
                      <a:pt x="187" y="177"/>
                      <a:pt x="186" y="175"/>
                    </a:cubicBezTo>
                    <a:cubicBezTo>
                      <a:pt x="191" y="174"/>
                      <a:pt x="196" y="172"/>
                      <a:pt x="201" y="170"/>
                    </a:cubicBezTo>
                    <a:cubicBezTo>
                      <a:pt x="201" y="172"/>
                      <a:pt x="201" y="174"/>
                      <a:pt x="201" y="177"/>
                    </a:cubicBezTo>
                    <a:cubicBezTo>
                      <a:pt x="197" y="178"/>
                      <a:pt x="193" y="179"/>
                      <a:pt x="189" y="179"/>
                    </a:cubicBezTo>
                    <a:close/>
                    <a:moveTo>
                      <a:pt x="204" y="170"/>
                    </a:moveTo>
                    <a:cubicBezTo>
                      <a:pt x="207" y="171"/>
                      <a:pt x="210" y="173"/>
                      <a:pt x="213" y="174"/>
                    </a:cubicBezTo>
                    <a:cubicBezTo>
                      <a:pt x="213" y="174"/>
                      <a:pt x="213" y="175"/>
                      <a:pt x="213" y="175"/>
                    </a:cubicBezTo>
                    <a:cubicBezTo>
                      <a:pt x="210" y="175"/>
                      <a:pt x="207" y="176"/>
                      <a:pt x="204" y="176"/>
                    </a:cubicBezTo>
                    <a:cubicBezTo>
                      <a:pt x="204" y="174"/>
                      <a:pt x="204" y="172"/>
                      <a:pt x="204" y="170"/>
                    </a:cubicBezTo>
                    <a:close/>
                    <a:moveTo>
                      <a:pt x="191" y="168"/>
                    </a:moveTo>
                    <a:cubicBezTo>
                      <a:pt x="188" y="169"/>
                      <a:pt x="186" y="170"/>
                      <a:pt x="183" y="171"/>
                    </a:cubicBezTo>
                    <a:cubicBezTo>
                      <a:pt x="182" y="169"/>
                      <a:pt x="182" y="168"/>
                      <a:pt x="181" y="167"/>
                    </a:cubicBezTo>
                    <a:cubicBezTo>
                      <a:pt x="180" y="166"/>
                      <a:pt x="179" y="164"/>
                      <a:pt x="178" y="163"/>
                    </a:cubicBezTo>
                    <a:cubicBezTo>
                      <a:pt x="183" y="164"/>
                      <a:pt x="188" y="165"/>
                      <a:pt x="193" y="167"/>
                    </a:cubicBezTo>
                    <a:cubicBezTo>
                      <a:pt x="192" y="167"/>
                      <a:pt x="192" y="167"/>
                      <a:pt x="191" y="168"/>
                    </a:cubicBezTo>
                    <a:close/>
                    <a:moveTo>
                      <a:pt x="180" y="171"/>
                    </a:moveTo>
                    <a:cubicBezTo>
                      <a:pt x="169" y="175"/>
                      <a:pt x="158" y="177"/>
                      <a:pt x="147" y="179"/>
                    </a:cubicBezTo>
                    <a:cubicBezTo>
                      <a:pt x="147" y="171"/>
                      <a:pt x="148" y="164"/>
                      <a:pt x="148" y="157"/>
                    </a:cubicBezTo>
                    <a:cubicBezTo>
                      <a:pt x="157" y="158"/>
                      <a:pt x="166" y="160"/>
                      <a:pt x="174" y="162"/>
                    </a:cubicBezTo>
                    <a:cubicBezTo>
                      <a:pt x="176" y="165"/>
                      <a:pt x="178" y="168"/>
                      <a:pt x="180" y="171"/>
                    </a:cubicBezTo>
                    <a:close/>
                    <a:moveTo>
                      <a:pt x="144" y="175"/>
                    </a:moveTo>
                    <a:cubicBezTo>
                      <a:pt x="144" y="179"/>
                      <a:pt x="133" y="162"/>
                      <a:pt x="132" y="161"/>
                    </a:cubicBezTo>
                    <a:cubicBezTo>
                      <a:pt x="130" y="159"/>
                      <a:pt x="129" y="156"/>
                      <a:pt x="128" y="154"/>
                    </a:cubicBezTo>
                    <a:cubicBezTo>
                      <a:pt x="134" y="155"/>
                      <a:pt x="139" y="156"/>
                      <a:pt x="145" y="157"/>
                    </a:cubicBezTo>
                    <a:cubicBezTo>
                      <a:pt x="145" y="163"/>
                      <a:pt x="144" y="169"/>
                      <a:pt x="144" y="175"/>
                    </a:cubicBezTo>
                    <a:close/>
                    <a:moveTo>
                      <a:pt x="141" y="179"/>
                    </a:moveTo>
                    <a:cubicBezTo>
                      <a:pt x="137" y="180"/>
                      <a:pt x="134" y="180"/>
                      <a:pt x="131" y="181"/>
                    </a:cubicBezTo>
                    <a:cubicBezTo>
                      <a:pt x="123" y="169"/>
                      <a:pt x="116" y="157"/>
                      <a:pt x="108" y="146"/>
                    </a:cubicBezTo>
                    <a:cubicBezTo>
                      <a:pt x="112" y="145"/>
                      <a:pt x="115" y="145"/>
                      <a:pt x="118" y="144"/>
                    </a:cubicBezTo>
                    <a:cubicBezTo>
                      <a:pt x="125" y="156"/>
                      <a:pt x="133" y="168"/>
                      <a:pt x="141" y="179"/>
                    </a:cubicBezTo>
                    <a:close/>
                    <a:moveTo>
                      <a:pt x="144" y="183"/>
                    </a:moveTo>
                    <a:cubicBezTo>
                      <a:pt x="144" y="184"/>
                      <a:pt x="145" y="184"/>
                      <a:pt x="146" y="183"/>
                    </a:cubicBezTo>
                    <a:cubicBezTo>
                      <a:pt x="159" y="181"/>
                      <a:pt x="171" y="179"/>
                      <a:pt x="184" y="176"/>
                    </a:cubicBezTo>
                    <a:cubicBezTo>
                      <a:pt x="185" y="177"/>
                      <a:pt x="186" y="179"/>
                      <a:pt x="187" y="180"/>
                    </a:cubicBezTo>
                    <a:cubicBezTo>
                      <a:pt x="183" y="181"/>
                      <a:pt x="179" y="182"/>
                      <a:pt x="176" y="182"/>
                    </a:cubicBezTo>
                    <a:cubicBezTo>
                      <a:pt x="163" y="185"/>
                      <a:pt x="151" y="189"/>
                      <a:pt x="139" y="195"/>
                    </a:cubicBezTo>
                    <a:cubicBezTo>
                      <a:pt x="137" y="191"/>
                      <a:pt x="135" y="188"/>
                      <a:pt x="133" y="185"/>
                    </a:cubicBezTo>
                    <a:cubicBezTo>
                      <a:pt x="137" y="184"/>
                      <a:pt x="140" y="184"/>
                      <a:pt x="144" y="183"/>
                    </a:cubicBezTo>
                    <a:close/>
                    <a:moveTo>
                      <a:pt x="131" y="186"/>
                    </a:moveTo>
                    <a:cubicBezTo>
                      <a:pt x="133" y="189"/>
                      <a:pt x="135" y="193"/>
                      <a:pt x="137" y="196"/>
                    </a:cubicBezTo>
                    <a:cubicBezTo>
                      <a:pt x="132" y="198"/>
                      <a:pt x="127" y="201"/>
                      <a:pt x="122" y="204"/>
                    </a:cubicBezTo>
                    <a:cubicBezTo>
                      <a:pt x="120" y="198"/>
                      <a:pt x="118" y="193"/>
                      <a:pt x="117" y="187"/>
                    </a:cubicBezTo>
                    <a:cubicBezTo>
                      <a:pt x="121" y="187"/>
                      <a:pt x="126" y="186"/>
                      <a:pt x="130" y="185"/>
                    </a:cubicBezTo>
                    <a:cubicBezTo>
                      <a:pt x="130" y="186"/>
                      <a:pt x="131" y="186"/>
                      <a:pt x="131" y="186"/>
                    </a:cubicBezTo>
                    <a:close/>
                    <a:moveTo>
                      <a:pt x="121" y="218"/>
                    </a:moveTo>
                    <a:cubicBezTo>
                      <a:pt x="121" y="219"/>
                      <a:pt x="121" y="219"/>
                      <a:pt x="122" y="220"/>
                    </a:cubicBezTo>
                    <a:cubicBezTo>
                      <a:pt x="121" y="220"/>
                      <a:pt x="121" y="220"/>
                      <a:pt x="121" y="220"/>
                    </a:cubicBezTo>
                    <a:cubicBezTo>
                      <a:pt x="119" y="220"/>
                      <a:pt x="118" y="220"/>
                      <a:pt x="117" y="219"/>
                    </a:cubicBezTo>
                    <a:cubicBezTo>
                      <a:pt x="118" y="219"/>
                      <a:pt x="119" y="218"/>
                      <a:pt x="121" y="218"/>
                    </a:cubicBezTo>
                    <a:close/>
                    <a:moveTo>
                      <a:pt x="157" y="225"/>
                    </a:moveTo>
                    <a:cubicBezTo>
                      <a:pt x="157" y="225"/>
                      <a:pt x="157" y="225"/>
                      <a:pt x="157" y="225"/>
                    </a:cubicBezTo>
                    <a:cubicBezTo>
                      <a:pt x="156" y="226"/>
                      <a:pt x="156" y="226"/>
                      <a:pt x="155" y="226"/>
                    </a:cubicBezTo>
                    <a:cubicBezTo>
                      <a:pt x="155" y="226"/>
                      <a:pt x="155" y="225"/>
                      <a:pt x="155" y="225"/>
                    </a:cubicBezTo>
                    <a:cubicBezTo>
                      <a:pt x="156" y="225"/>
                      <a:pt x="156" y="225"/>
                      <a:pt x="157" y="225"/>
                    </a:cubicBezTo>
                    <a:close/>
                    <a:moveTo>
                      <a:pt x="157" y="233"/>
                    </a:moveTo>
                    <a:cubicBezTo>
                      <a:pt x="159" y="232"/>
                      <a:pt x="160" y="232"/>
                      <a:pt x="162" y="232"/>
                    </a:cubicBezTo>
                    <a:cubicBezTo>
                      <a:pt x="164" y="234"/>
                      <a:pt x="166" y="236"/>
                      <a:pt x="168" y="238"/>
                    </a:cubicBezTo>
                    <a:cubicBezTo>
                      <a:pt x="163" y="244"/>
                      <a:pt x="159" y="248"/>
                      <a:pt x="156" y="233"/>
                    </a:cubicBezTo>
                    <a:cubicBezTo>
                      <a:pt x="156" y="233"/>
                      <a:pt x="157" y="233"/>
                      <a:pt x="157" y="233"/>
                    </a:cubicBezTo>
                    <a:close/>
                    <a:moveTo>
                      <a:pt x="165" y="231"/>
                    </a:moveTo>
                    <a:cubicBezTo>
                      <a:pt x="169" y="231"/>
                      <a:pt x="172" y="230"/>
                      <a:pt x="175" y="229"/>
                    </a:cubicBezTo>
                    <a:cubicBezTo>
                      <a:pt x="175" y="230"/>
                      <a:pt x="174" y="230"/>
                      <a:pt x="174" y="231"/>
                    </a:cubicBezTo>
                    <a:cubicBezTo>
                      <a:pt x="172" y="232"/>
                      <a:pt x="171" y="234"/>
                      <a:pt x="170" y="236"/>
                    </a:cubicBezTo>
                    <a:cubicBezTo>
                      <a:pt x="168" y="234"/>
                      <a:pt x="167" y="233"/>
                      <a:pt x="165" y="231"/>
                    </a:cubicBezTo>
                    <a:close/>
                    <a:moveTo>
                      <a:pt x="156" y="220"/>
                    </a:moveTo>
                    <a:cubicBezTo>
                      <a:pt x="154" y="216"/>
                      <a:pt x="151" y="213"/>
                      <a:pt x="149" y="210"/>
                    </a:cubicBezTo>
                    <a:cubicBezTo>
                      <a:pt x="158" y="208"/>
                      <a:pt x="167" y="206"/>
                      <a:pt x="176" y="205"/>
                    </a:cubicBezTo>
                    <a:cubicBezTo>
                      <a:pt x="182" y="204"/>
                      <a:pt x="188" y="203"/>
                      <a:pt x="194" y="202"/>
                    </a:cubicBezTo>
                    <a:cubicBezTo>
                      <a:pt x="192" y="207"/>
                      <a:pt x="189" y="212"/>
                      <a:pt x="186" y="216"/>
                    </a:cubicBezTo>
                    <a:cubicBezTo>
                      <a:pt x="176" y="218"/>
                      <a:pt x="166" y="219"/>
                      <a:pt x="156" y="220"/>
                    </a:cubicBezTo>
                    <a:close/>
                    <a:moveTo>
                      <a:pt x="194" y="211"/>
                    </a:moveTo>
                    <a:cubicBezTo>
                      <a:pt x="194" y="212"/>
                      <a:pt x="194" y="213"/>
                      <a:pt x="194" y="215"/>
                    </a:cubicBezTo>
                    <a:cubicBezTo>
                      <a:pt x="193" y="215"/>
                      <a:pt x="192" y="215"/>
                      <a:pt x="191" y="215"/>
                    </a:cubicBezTo>
                    <a:cubicBezTo>
                      <a:pt x="192" y="214"/>
                      <a:pt x="193" y="212"/>
                      <a:pt x="194" y="211"/>
                    </a:cubicBezTo>
                    <a:close/>
                    <a:moveTo>
                      <a:pt x="198" y="202"/>
                    </a:moveTo>
                    <a:cubicBezTo>
                      <a:pt x="204" y="201"/>
                      <a:pt x="209" y="201"/>
                      <a:pt x="215" y="201"/>
                    </a:cubicBezTo>
                    <a:cubicBezTo>
                      <a:pt x="215" y="204"/>
                      <a:pt x="215" y="207"/>
                      <a:pt x="215" y="210"/>
                    </a:cubicBezTo>
                    <a:cubicBezTo>
                      <a:pt x="209" y="212"/>
                      <a:pt x="204" y="213"/>
                      <a:pt x="199" y="214"/>
                    </a:cubicBezTo>
                    <a:cubicBezTo>
                      <a:pt x="198" y="210"/>
                      <a:pt x="198" y="206"/>
                      <a:pt x="198" y="202"/>
                    </a:cubicBezTo>
                    <a:close/>
                    <a:moveTo>
                      <a:pt x="284" y="176"/>
                    </a:moveTo>
                    <a:cubicBezTo>
                      <a:pt x="291" y="171"/>
                      <a:pt x="299" y="166"/>
                      <a:pt x="306" y="161"/>
                    </a:cubicBezTo>
                    <a:cubicBezTo>
                      <a:pt x="306" y="161"/>
                      <a:pt x="306" y="162"/>
                      <a:pt x="306" y="162"/>
                    </a:cubicBezTo>
                    <a:cubicBezTo>
                      <a:pt x="305" y="163"/>
                      <a:pt x="304" y="164"/>
                      <a:pt x="303" y="166"/>
                    </a:cubicBezTo>
                    <a:cubicBezTo>
                      <a:pt x="297" y="171"/>
                      <a:pt x="292" y="176"/>
                      <a:pt x="287" y="182"/>
                    </a:cubicBezTo>
                    <a:cubicBezTo>
                      <a:pt x="286" y="180"/>
                      <a:pt x="285" y="178"/>
                      <a:pt x="284" y="176"/>
                    </a:cubicBezTo>
                    <a:close/>
                    <a:moveTo>
                      <a:pt x="310" y="155"/>
                    </a:moveTo>
                    <a:cubicBezTo>
                      <a:pt x="308" y="153"/>
                      <a:pt x="307" y="151"/>
                      <a:pt x="305" y="149"/>
                    </a:cubicBezTo>
                    <a:cubicBezTo>
                      <a:pt x="309" y="149"/>
                      <a:pt x="312" y="149"/>
                      <a:pt x="316" y="150"/>
                    </a:cubicBezTo>
                    <a:cubicBezTo>
                      <a:pt x="314" y="152"/>
                      <a:pt x="312" y="153"/>
                      <a:pt x="310" y="155"/>
                    </a:cubicBezTo>
                    <a:close/>
                    <a:moveTo>
                      <a:pt x="305" y="147"/>
                    </a:moveTo>
                    <a:cubicBezTo>
                      <a:pt x="310" y="144"/>
                      <a:pt x="315" y="140"/>
                      <a:pt x="320" y="137"/>
                    </a:cubicBezTo>
                    <a:cubicBezTo>
                      <a:pt x="322" y="139"/>
                      <a:pt x="323" y="141"/>
                      <a:pt x="324" y="143"/>
                    </a:cubicBezTo>
                    <a:cubicBezTo>
                      <a:pt x="322" y="145"/>
                      <a:pt x="320" y="147"/>
                      <a:pt x="318" y="148"/>
                    </a:cubicBezTo>
                    <a:cubicBezTo>
                      <a:pt x="314" y="148"/>
                      <a:pt x="309" y="147"/>
                      <a:pt x="305" y="147"/>
                    </a:cubicBezTo>
                    <a:close/>
                    <a:moveTo>
                      <a:pt x="305" y="159"/>
                    </a:moveTo>
                    <a:cubicBezTo>
                      <a:pt x="298" y="164"/>
                      <a:pt x="291" y="169"/>
                      <a:pt x="283" y="174"/>
                    </a:cubicBezTo>
                    <a:cubicBezTo>
                      <a:pt x="282" y="171"/>
                      <a:pt x="281" y="168"/>
                      <a:pt x="280" y="165"/>
                    </a:cubicBezTo>
                    <a:cubicBezTo>
                      <a:pt x="280" y="164"/>
                      <a:pt x="279" y="164"/>
                      <a:pt x="279" y="164"/>
                    </a:cubicBezTo>
                    <a:cubicBezTo>
                      <a:pt x="282" y="162"/>
                      <a:pt x="284" y="160"/>
                      <a:pt x="287" y="158"/>
                    </a:cubicBezTo>
                    <a:cubicBezTo>
                      <a:pt x="291" y="155"/>
                      <a:pt x="296" y="153"/>
                      <a:pt x="300" y="150"/>
                    </a:cubicBezTo>
                    <a:cubicBezTo>
                      <a:pt x="301" y="153"/>
                      <a:pt x="303" y="156"/>
                      <a:pt x="305" y="159"/>
                    </a:cubicBezTo>
                    <a:close/>
                    <a:moveTo>
                      <a:pt x="279" y="162"/>
                    </a:moveTo>
                    <a:cubicBezTo>
                      <a:pt x="279" y="162"/>
                      <a:pt x="279" y="162"/>
                      <a:pt x="279" y="162"/>
                    </a:cubicBezTo>
                    <a:cubicBezTo>
                      <a:pt x="279" y="162"/>
                      <a:pt x="279" y="162"/>
                      <a:pt x="279" y="162"/>
                    </a:cubicBezTo>
                    <a:cubicBezTo>
                      <a:pt x="279" y="162"/>
                      <a:pt x="279" y="162"/>
                      <a:pt x="279" y="162"/>
                    </a:cubicBezTo>
                    <a:close/>
                    <a:moveTo>
                      <a:pt x="275" y="165"/>
                    </a:moveTo>
                    <a:cubicBezTo>
                      <a:pt x="272" y="167"/>
                      <a:pt x="269" y="170"/>
                      <a:pt x="267" y="173"/>
                    </a:cubicBezTo>
                    <a:cubicBezTo>
                      <a:pt x="266" y="172"/>
                      <a:pt x="266" y="171"/>
                      <a:pt x="265" y="170"/>
                    </a:cubicBezTo>
                    <a:cubicBezTo>
                      <a:pt x="265" y="170"/>
                      <a:pt x="264" y="170"/>
                      <a:pt x="264" y="170"/>
                    </a:cubicBezTo>
                    <a:cubicBezTo>
                      <a:pt x="264" y="169"/>
                      <a:pt x="265" y="168"/>
                      <a:pt x="265" y="167"/>
                    </a:cubicBezTo>
                    <a:cubicBezTo>
                      <a:pt x="268" y="166"/>
                      <a:pt x="272" y="165"/>
                      <a:pt x="275" y="164"/>
                    </a:cubicBezTo>
                    <a:cubicBezTo>
                      <a:pt x="275" y="164"/>
                      <a:pt x="275" y="164"/>
                      <a:pt x="275" y="165"/>
                    </a:cubicBezTo>
                    <a:close/>
                    <a:moveTo>
                      <a:pt x="218" y="153"/>
                    </a:moveTo>
                    <a:cubicBezTo>
                      <a:pt x="218" y="153"/>
                      <a:pt x="219" y="153"/>
                      <a:pt x="219" y="153"/>
                    </a:cubicBezTo>
                    <a:cubicBezTo>
                      <a:pt x="219" y="153"/>
                      <a:pt x="219" y="153"/>
                      <a:pt x="219" y="153"/>
                    </a:cubicBezTo>
                    <a:cubicBezTo>
                      <a:pt x="219" y="153"/>
                      <a:pt x="218" y="153"/>
                      <a:pt x="218" y="153"/>
                    </a:cubicBezTo>
                    <a:close/>
                    <a:moveTo>
                      <a:pt x="148" y="148"/>
                    </a:moveTo>
                    <a:cubicBezTo>
                      <a:pt x="148" y="147"/>
                      <a:pt x="148" y="146"/>
                      <a:pt x="147" y="145"/>
                    </a:cubicBezTo>
                    <a:cubicBezTo>
                      <a:pt x="151" y="146"/>
                      <a:pt x="155" y="147"/>
                      <a:pt x="159" y="148"/>
                    </a:cubicBezTo>
                    <a:cubicBezTo>
                      <a:pt x="155" y="148"/>
                      <a:pt x="151" y="148"/>
                      <a:pt x="148" y="148"/>
                    </a:cubicBezTo>
                    <a:close/>
                    <a:moveTo>
                      <a:pt x="145" y="147"/>
                    </a:moveTo>
                    <a:cubicBezTo>
                      <a:pt x="145" y="147"/>
                      <a:pt x="145" y="148"/>
                      <a:pt x="145" y="148"/>
                    </a:cubicBezTo>
                    <a:cubicBezTo>
                      <a:pt x="139" y="148"/>
                      <a:pt x="133" y="148"/>
                      <a:pt x="127" y="149"/>
                    </a:cubicBezTo>
                    <a:cubicBezTo>
                      <a:pt x="126" y="149"/>
                      <a:pt x="126" y="149"/>
                      <a:pt x="125" y="150"/>
                    </a:cubicBezTo>
                    <a:cubicBezTo>
                      <a:pt x="124" y="148"/>
                      <a:pt x="123" y="146"/>
                      <a:pt x="122" y="144"/>
                    </a:cubicBezTo>
                    <a:cubicBezTo>
                      <a:pt x="124" y="143"/>
                      <a:pt x="126" y="143"/>
                      <a:pt x="128" y="143"/>
                    </a:cubicBezTo>
                    <a:cubicBezTo>
                      <a:pt x="131" y="143"/>
                      <a:pt x="134" y="142"/>
                      <a:pt x="138" y="142"/>
                    </a:cubicBezTo>
                    <a:cubicBezTo>
                      <a:pt x="140" y="143"/>
                      <a:pt x="142" y="144"/>
                      <a:pt x="144" y="144"/>
                    </a:cubicBezTo>
                    <a:cubicBezTo>
                      <a:pt x="144" y="145"/>
                      <a:pt x="144" y="146"/>
                      <a:pt x="145" y="147"/>
                    </a:cubicBezTo>
                    <a:close/>
                    <a:moveTo>
                      <a:pt x="118" y="138"/>
                    </a:moveTo>
                    <a:cubicBezTo>
                      <a:pt x="118" y="137"/>
                      <a:pt x="118" y="137"/>
                      <a:pt x="118" y="137"/>
                    </a:cubicBezTo>
                    <a:cubicBezTo>
                      <a:pt x="119" y="137"/>
                      <a:pt x="120" y="137"/>
                      <a:pt x="121" y="138"/>
                    </a:cubicBezTo>
                    <a:cubicBezTo>
                      <a:pt x="120" y="138"/>
                      <a:pt x="119" y="138"/>
                      <a:pt x="118" y="138"/>
                    </a:cubicBezTo>
                    <a:close/>
                    <a:moveTo>
                      <a:pt x="115" y="138"/>
                    </a:moveTo>
                    <a:cubicBezTo>
                      <a:pt x="112" y="139"/>
                      <a:pt x="108" y="139"/>
                      <a:pt x="104" y="140"/>
                    </a:cubicBezTo>
                    <a:cubicBezTo>
                      <a:pt x="104" y="139"/>
                      <a:pt x="103" y="138"/>
                      <a:pt x="102" y="138"/>
                    </a:cubicBezTo>
                    <a:cubicBezTo>
                      <a:pt x="102" y="137"/>
                      <a:pt x="101" y="137"/>
                      <a:pt x="100" y="137"/>
                    </a:cubicBezTo>
                    <a:cubicBezTo>
                      <a:pt x="100" y="135"/>
                      <a:pt x="99" y="133"/>
                      <a:pt x="99" y="131"/>
                    </a:cubicBezTo>
                    <a:cubicBezTo>
                      <a:pt x="104" y="132"/>
                      <a:pt x="109" y="134"/>
                      <a:pt x="114" y="135"/>
                    </a:cubicBezTo>
                    <a:cubicBezTo>
                      <a:pt x="114" y="136"/>
                      <a:pt x="115" y="137"/>
                      <a:pt x="115" y="138"/>
                    </a:cubicBezTo>
                    <a:close/>
                    <a:moveTo>
                      <a:pt x="105" y="146"/>
                    </a:moveTo>
                    <a:cubicBezTo>
                      <a:pt x="105" y="146"/>
                      <a:pt x="105" y="147"/>
                      <a:pt x="106" y="147"/>
                    </a:cubicBezTo>
                    <a:cubicBezTo>
                      <a:pt x="109" y="151"/>
                      <a:pt x="111" y="155"/>
                      <a:pt x="114" y="159"/>
                    </a:cubicBezTo>
                    <a:cubicBezTo>
                      <a:pt x="119" y="167"/>
                      <a:pt x="123" y="174"/>
                      <a:pt x="128" y="181"/>
                    </a:cubicBezTo>
                    <a:cubicBezTo>
                      <a:pt x="124" y="182"/>
                      <a:pt x="120" y="182"/>
                      <a:pt x="116" y="183"/>
                    </a:cubicBezTo>
                    <a:cubicBezTo>
                      <a:pt x="114" y="178"/>
                      <a:pt x="113" y="174"/>
                      <a:pt x="112" y="169"/>
                    </a:cubicBezTo>
                    <a:cubicBezTo>
                      <a:pt x="111" y="166"/>
                      <a:pt x="111" y="163"/>
                      <a:pt x="111" y="160"/>
                    </a:cubicBezTo>
                    <a:cubicBezTo>
                      <a:pt x="111" y="159"/>
                      <a:pt x="110" y="159"/>
                      <a:pt x="109" y="160"/>
                    </a:cubicBezTo>
                    <a:cubicBezTo>
                      <a:pt x="108" y="157"/>
                      <a:pt x="107" y="155"/>
                      <a:pt x="107" y="152"/>
                    </a:cubicBezTo>
                    <a:cubicBezTo>
                      <a:pt x="106" y="151"/>
                      <a:pt x="105" y="148"/>
                      <a:pt x="104" y="146"/>
                    </a:cubicBezTo>
                    <a:cubicBezTo>
                      <a:pt x="104" y="146"/>
                      <a:pt x="105" y="146"/>
                      <a:pt x="105" y="146"/>
                    </a:cubicBezTo>
                    <a:close/>
                    <a:moveTo>
                      <a:pt x="108" y="169"/>
                    </a:moveTo>
                    <a:cubicBezTo>
                      <a:pt x="108" y="169"/>
                      <a:pt x="109" y="170"/>
                      <a:pt x="109" y="170"/>
                    </a:cubicBezTo>
                    <a:cubicBezTo>
                      <a:pt x="109" y="171"/>
                      <a:pt x="109" y="172"/>
                      <a:pt x="109" y="173"/>
                    </a:cubicBezTo>
                    <a:cubicBezTo>
                      <a:pt x="109" y="177"/>
                      <a:pt x="109" y="180"/>
                      <a:pt x="110" y="184"/>
                    </a:cubicBezTo>
                    <a:cubicBezTo>
                      <a:pt x="108" y="184"/>
                      <a:pt x="107" y="184"/>
                      <a:pt x="105" y="184"/>
                    </a:cubicBezTo>
                    <a:cubicBezTo>
                      <a:pt x="106" y="181"/>
                      <a:pt x="106" y="177"/>
                      <a:pt x="107" y="173"/>
                    </a:cubicBezTo>
                    <a:cubicBezTo>
                      <a:pt x="108" y="171"/>
                      <a:pt x="108" y="170"/>
                      <a:pt x="108" y="169"/>
                    </a:cubicBezTo>
                    <a:close/>
                    <a:moveTo>
                      <a:pt x="111" y="188"/>
                    </a:moveTo>
                    <a:cubicBezTo>
                      <a:pt x="112" y="195"/>
                      <a:pt x="113" y="201"/>
                      <a:pt x="116" y="207"/>
                    </a:cubicBezTo>
                    <a:cubicBezTo>
                      <a:pt x="112" y="210"/>
                      <a:pt x="107" y="213"/>
                      <a:pt x="103" y="216"/>
                    </a:cubicBezTo>
                    <a:cubicBezTo>
                      <a:pt x="103" y="216"/>
                      <a:pt x="103" y="216"/>
                      <a:pt x="103" y="216"/>
                    </a:cubicBezTo>
                    <a:cubicBezTo>
                      <a:pt x="103" y="210"/>
                      <a:pt x="103" y="205"/>
                      <a:pt x="103" y="199"/>
                    </a:cubicBezTo>
                    <a:cubicBezTo>
                      <a:pt x="103" y="196"/>
                      <a:pt x="104" y="193"/>
                      <a:pt x="104" y="190"/>
                    </a:cubicBezTo>
                    <a:cubicBezTo>
                      <a:pt x="106" y="189"/>
                      <a:pt x="108" y="189"/>
                      <a:pt x="111" y="188"/>
                    </a:cubicBezTo>
                    <a:close/>
                    <a:moveTo>
                      <a:pt x="100" y="206"/>
                    </a:moveTo>
                    <a:cubicBezTo>
                      <a:pt x="100" y="208"/>
                      <a:pt x="100" y="212"/>
                      <a:pt x="99" y="216"/>
                    </a:cubicBezTo>
                    <a:cubicBezTo>
                      <a:pt x="96" y="215"/>
                      <a:pt x="93" y="214"/>
                      <a:pt x="91" y="212"/>
                    </a:cubicBezTo>
                    <a:cubicBezTo>
                      <a:pt x="90" y="212"/>
                      <a:pt x="90" y="212"/>
                      <a:pt x="90" y="212"/>
                    </a:cubicBezTo>
                    <a:cubicBezTo>
                      <a:pt x="89" y="211"/>
                      <a:pt x="89" y="209"/>
                      <a:pt x="88" y="207"/>
                    </a:cubicBezTo>
                    <a:cubicBezTo>
                      <a:pt x="86" y="203"/>
                      <a:pt x="84" y="199"/>
                      <a:pt x="82" y="195"/>
                    </a:cubicBezTo>
                    <a:cubicBezTo>
                      <a:pt x="86" y="193"/>
                      <a:pt x="93" y="193"/>
                      <a:pt x="97" y="192"/>
                    </a:cubicBezTo>
                    <a:cubicBezTo>
                      <a:pt x="98" y="191"/>
                      <a:pt x="100" y="191"/>
                      <a:pt x="102" y="190"/>
                    </a:cubicBezTo>
                    <a:cubicBezTo>
                      <a:pt x="101" y="196"/>
                      <a:pt x="101" y="201"/>
                      <a:pt x="100" y="206"/>
                    </a:cubicBezTo>
                    <a:close/>
                    <a:moveTo>
                      <a:pt x="100" y="235"/>
                    </a:moveTo>
                    <a:cubicBezTo>
                      <a:pt x="101" y="236"/>
                      <a:pt x="102" y="236"/>
                      <a:pt x="102" y="235"/>
                    </a:cubicBezTo>
                    <a:cubicBezTo>
                      <a:pt x="102" y="231"/>
                      <a:pt x="102" y="228"/>
                      <a:pt x="102" y="225"/>
                    </a:cubicBezTo>
                    <a:cubicBezTo>
                      <a:pt x="103" y="224"/>
                      <a:pt x="104" y="224"/>
                      <a:pt x="105" y="224"/>
                    </a:cubicBezTo>
                    <a:cubicBezTo>
                      <a:pt x="112" y="225"/>
                      <a:pt x="119" y="226"/>
                      <a:pt x="126" y="226"/>
                    </a:cubicBezTo>
                    <a:cubicBezTo>
                      <a:pt x="126" y="226"/>
                      <a:pt x="126" y="226"/>
                      <a:pt x="126" y="227"/>
                    </a:cubicBezTo>
                    <a:cubicBezTo>
                      <a:pt x="127" y="228"/>
                      <a:pt x="129" y="227"/>
                      <a:pt x="129" y="226"/>
                    </a:cubicBezTo>
                    <a:cubicBezTo>
                      <a:pt x="133" y="226"/>
                      <a:pt x="137" y="226"/>
                      <a:pt x="140" y="226"/>
                    </a:cubicBezTo>
                    <a:cubicBezTo>
                      <a:pt x="144" y="226"/>
                      <a:pt x="148" y="226"/>
                      <a:pt x="152" y="226"/>
                    </a:cubicBezTo>
                    <a:cubicBezTo>
                      <a:pt x="151" y="226"/>
                      <a:pt x="151" y="226"/>
                      <a:pt x="151" y="226"/>
                    </a:cubicBezTo>
                    <a:cubicBezTo>
                      <a:pt x="131" y="230"/>
                      <a:pt x="111" y="234"/>
                      <a:pt x="93" y="242"/>
                    </a:cubicBezTo>
                    <a:cubicBezTo>
                      <a:pt x="93" y="237"/>
                      <a:pt x="94" y="231"/>
                      <a:pt x="94" y="226"/>
                    </a:cubicBezTo>
                    <a:cubicBezTo>
                      <a:pt x="94" y="225"/>
                      <a:pt x="91" y="224"/>
                      <a:pt x="91" y="226"/>
                    </a:cubicBezTo>
                    <a:cubicBezTo>
                      <a:pt x="90" y="232"/>
                      <a:pt x="90" y="237"/>
                      <a:pt x="90" y="243"/>
                    </a:cubicBezTo>
                    <a:cubicBezTo>
                      <a:pt x="88" y="244"/>
                      <a:pt x="86" y="245"/>
                      <a:pt x="84" y="246"/>
                    </a:cubicBezTo>
                    <a:cubicBezTo>
                      <a:pt x="83" y="239"/>
                      <a:pt x="83" y="233"/>
                      <a:pt x="82" y="226"/>
                    </a:cubicBezTo>
                    <a:cubicBezTo>
                      <a:pt x="83" y="226"/>
                      <a:pt x="83" y="225"/>
                      <a:pt x="84" y="225"/>
                    </a:cubicBezTo>
                    <a:cubicBezTo>
                      <a:pt x="87" y="224"/>
                      <a:pt x="90" y="223"/>
                      <a:pt x="93" y="222"/>
                    </a:cubicBezTo>
                    <a:cubicBezTo>
                      <a:pt x="95" y="226"/>
                      <a:pt x="98" y="231"/>
                      <a:pt x="100" y="235"/>
                    </a:cubicBezTo>
                    <a:close/>
                    <a:moveTo>
                      <a:pt x="109" y="245"/>
                    </a:moveTo>
                    <a:cubicBezTo>
                      <a:pt x="104" y="249"/>
                      <a:pt x="98" y="252"/>
                      <a:pt x="93" y="255"/>
                    </a:cubicBezTo>
                    <a:cubicBezTo>
                      <a:pt x="93" y="254"/>
                      <a:pt x="93" y="252"/>
                      <a:pt x="93" y="251"/>
                    </a:cubicBezTo>
                    <a:cubicBezTo>
                      <a:pt x="98" y="249"/>
                      <a:pt x="104" y="247"/>
                      <a:pt x="109" y="245"/>
                    </a:cubicBezTo>
                    <a:close/>
                    <a:moveTo>
                      <a:pt x="89" y="252"/>
                    </a:moveTo>
                    <a:cubicBezTo>
                      <a:pt x="89" y="255"/>
                      <a:pt x="88" y="257"/>
                      <a:pt x="88" y="258"/>
                    </a:cubicBezTo>
                    <a:cubicBezTo>
                      <a:pt x="87" y="259"/>
                      <a:pt x="86" y="260"/>
                      <a:pt x="84" y="261"/>
                    </a:cubicBezTo>
                    <a:cubicBezTo>
                      <a:pt x="84" y="259"/>
                      <a:pt x="84" y="256"/>
                      <a:pt x="84" y="254"/>
                    </a:cubicBezTo>
                    <a:cubicBezTo>
                      <a:pt x="86" y="253"/>
                      <a:pt x="87" y="253"/>
                      <a:pt x="89" y="252"/>
                    </a:cubicBezTo>
                    <a:close/>
                    <a:moveTo>
                      <a:pt x="87" y="267"/>
                    </a:moveTo>
                    <a:cubicBezTo>
                      <a:pt x="86" y="276"/>
                      <a:pt x="85" y="287"/>
                      <a:pt x="85" y="275"/>
                    </a:cubicBezTo>
                    <a:cubicBezTo>
                      <a:pt x="85" y="272"/>
                      <a:pt x="85" y="269"/>
                      <a:pt x="85" y="267"/>
                    </a:cubicBezTo>
                    <a:cubicBezTo>
                      <a:pt x="85" y="267"/>
                      <a:pt x="86" y="267"/>
                      <a:pt x="87" y="267"/>
                    </a:cubicBezTo>
                    <a:close/>
                    <a:moveTo>
                      <a:pt x="91" y="262"/>
                    </a:moveTo>
                    <a:cubicBezTo>
                      <a:pt x="91" y="262"/>
                      <a:pt x="92" y="262"/>
                      <a:pt x="92" y="262"/>
                    </a:cubicBezTo>
                    <a:cubicBezTo>
                      <a:pt x="91" y="262"/>
                      <a:pt x="91" y="262"/>
                      <a:pt x="91" y="262"/>
                    </a:cubicBezTo>
                    <a:cubicBezTo>
                      <a:pt x="91" y="262"/>
                      <a:pt x="91" y="262"/>
                      <a:pt x="91" y="262"/>
                    </a:cubicBezTo>
                    <a:close/>
                    <a:moveTo>
                      <a:pt x="94" y="260"/>
                    </a:moveTo>
                    <a:cubicBezTo>
                      <a:pt x="104" y="254"/>
                      <a:pt x="114" y="248"/>
                      <a:pt x="124" y="241"/>
                    </a:cubicBezTo>
                    <a:cubicBezTo>
                      <a:pt x="125" y="240"/>
                      <a:pt x="125" y="239"/>
                      <a:pt x="125" y="239"/>
                    </a:cubicBezTo>
                    <a:cubicBezTo>
                      <a:pt x="133" y="237"/>
                      <a:pt x="141" y="236"/>
                      <a:pt x="148" y="234"/>
                    </a:cubicBezTo>
                    <a:cubicBezTo>
                      <a:pt x="145" y="243"/>
                      <a:pt x="141" y="252"/>
                      <a:pt x="136" y="261"/>
                    </a:cubicBezTo>
                    <a:cubicBezTo>
                      <a:pt x="122" y="263"/>
                      <a:pt x="108" y="263"/>
                      <a:pt x="94" y="262"/>
                    </a:cubicBezTo>
                    <a:cubicBezTo>
                      <a:pt x="94" y="261"/>
                      <a:pt x="94" y="261"/>
                      <a:pt x="94" y="260"/>
                    </a:cubicBezTo>
                    <a:close/>
                    <a:moveTo>
                      <a:pt x="76" y="257"/>
                    </a:moveTo>
                    <a:cubicBezTo>
                      <a:pt x="78" y="256"/>
                      <a:pt x="80" y="256"/>
                      <a:pt x="82" y="255"/>
                    </a:cubicBezTo>
                    <a:cubicBezTo>
                      <a:pt x="82" y="257"/>
                      <a:pt x="83" y="259"/>
                      <a:pt x="83" y="261"/>
                    </a:cubicBezTo>
                    <a:cubicBezTo>
                      <a:pt x="79" y="260"/>
                      <a:pt x="76" y="260"/>
                      <a:pt x="73" y="259"/>
                    </a:cubicBezTo>
                    <a:cubicBezTo>
                      <a:pt x="74" y="259"/>
                      <a:pt x="75" y="258"/>
                      <a:pt x="76" y="257"/>
                    </a:cubicBezTo>
                    <a:close/>
                    <a:moveTo>
                      <a:pt x="104" y="291"/>
                    </a:moveTo>
                    <a:cubicBezTo>
                      <a:pt x="105" y="293"/>
                      <a:pt x="107" y="294"/>
                      <a:pt x="108" y="296"/>
                    </a:cubicBezTo>
                    <a:cubicBezTo>
                      <a:pt x="100" y="298"/>
                      <a:pt x="92" y="299"/>
                      <a:pt x="84" y="299"/>
                    </a:cubicBezTo>
                    <a:cubicBezTo>
                      <a:pt x="84" y="299"/>
                      <a:pt x="85" y="298"/>
                      <a:pt x="86" y="297"/>
                    </a:cubicBezTo>
                    <a:cubicBezTo>
                      <a:pt x="92" y="296"/>
                      <a:pt x="98" y="293"/>
                      <a:pt x="104" y="291"/>
                    </a:cubicBezTo>
                    <a:close/>
                    <a:moveTo>
                      <a:pt x="107" y="290"/>
                    </a:moveTo>
                    <a:cubicBezTo>
                      <a:pt x="111" y="288"/>
                      <a:pt x="116" y="286"/>
                      <a:pt x="120" y="284"/>
                    </a:cubicBezTo>
                    <a:cubicBezTo>
                      <a:pt x="118" y="286"/>
                      <a:pt x="116" y="289"/>
                      <a:pt x="113" y="291"/>
                    </a:cubicBezTo>
                    <a:cubicBezTo>
                      <a:pt x="111" y="293"/>
                      <a:pt x="109" y="292"/>
                      <a:pt x="107" y="290"/>
                    </a:cubicBezTo>
                    <a:close/>
                    <a:moveTo>
                      <a:pt x="104" y="287"/>
                    </a:moveTo>
                    <a:cubicBezTo>
                      <a:pt x="104" y="287"/>
                      <a:pt x="104" y="287"/>
                      <a:pt x="104" y="287"/>
                    </a:cubicBezTo>
                    <a:cubicBezTo>
                      <a:pt x="111" y="283"/>
                      <a:pt x="119" y="280"/>
                      <a:pt x="126" y="277"/>
                    </a:cubicBezTo>
                    <a:cubicBezTo>
                      <a:pt x="126" y="277"/>
                      <a:pt x="125" y="277"/>
                      <a:pt x="125" y="278"/>
                    </a:cubicBezTo>
                    <a:cubicBezTo>
                      <a:pt x="118" y="281"/>
                      <a:pt x="111" y="284"/>
                      <a:pt x="104" y="287"/>
                    </a:cubicBezTo>
                    <a:close/>
                    <a:moveTo>
                      <a:pt x="102" y="282"/>
                    </a:moveTo>
                    <a:cubicBezTo>
                      <a:pt x="99" y="277"/>
                      <a:pt x="97" y="272"/>
                      <a:pt x="97" y="272"/>
                    </a:cubicBezTo>
                    <a:cubicBezTo>
                      <a:pt x="96" y="271"/>
                      <a:pt x="96" y="269"/>
                      <a:pt x="95" y="268"/>
                    </a:cubicBezTo>
                    <a:cubicBezTo>
                      <a:pt x="108" y="268"/>
                      <a:pt x="120" y="268"/>
                      <a:pt x="133" y="267"/>
                    </a:cubicBezTo>
                    <a:cubicBezTo>
                      <a:pt x="132" y="268"/>
                      <a:pt x="132" y="268"/>
                      <a:pt x="131" y="269"/>
                    </a:cubicBezTo>
                    <a:cubicBezTo>
                      <a:pt x="121" y="273"/>
                      <a:pt x="111" y="277"/>
                      <a:pt x="102" y="282"/>
                    </a:cubicBezTo>
                    <a:close/>
                    <a:moveTo>
                      <a:pt x="146" y="249"/>
                    </a:moveTo>
                    <a:cubicBezTo>
                      <a:pt x="148" y="245"/>
                      <a:pt x="152" y="237"/>
                      <a:pt x="152" y="234"/>
                    </a:cubicBezTo>
                    <a:cubicBezTo>
                      <a:pt x="152" y="233"/>
                      <a:pt x="152" y="233"/>
                      <a:pt x="152" y="233"/>
                    </a:cubicBezTo>
                    <a:cubicBezTo>
                      <a:pt x="153" y="239"/>
                      <a:pt x="157" y="245"/>
                      <a:pt x="161" y="249"/>
                    </a:cubicBezTo>
                    <a:cubicBezTo>
                      <a:pt x="162" y="250"/>
                      <a:pt x="163" y="250"/>
                      <a:pt x="164" y="249"/>
                    </a:cubicBezTo>
                    <a:cubicBezTo>
                      <a:pt x="166" y="246"/>
                      <a:pt x="168" y="243"/>
                      <a:pt x="170" y="241"/>
                    </a:cubicBezTo>
                    <a:cubicBezTo>
                      <a:pt x="174" y="244"/>
                      <a:pt x="177" y="248"/>
                      <a:pt x="181" y="251"/>
                    </a:cubicBezTo>
                    <a:cubicBezTo>
                      <a:pt x="177" y="253"/>
                      <a:pt x="172" y="254"/>
                      <a:pt x="168" y="255"/>
                    </a:cubicBezTo>
                    <a:cubicBezTo>
                      <a:pt x="159" y="258"/>
                      <a:pt x="150" y="259"/>
                      <a:pt x="140" y="260"/>
                    </a:cubicBezTo>
                    <a:cubicBezTo>
                      <a:pt x="143" y="257"/>
                      <a:pt x="144" y="253"/>
                      <a:pt x="146" y="249"/>
                    </a:cubicBezTo>
                    <a:close/>
                    <a:moveTo>
                      <a:pt x="174" y="241"/>
                    </a:moveTo>
                    <a:cubicBezTo>
                      <a:pt x="174" y="240"/>
                      <a:pt x="173" y="239"/>
                      <a:pt x="172" y="238"/>
                    </a:cubicBezTo>
                    <a:cubicBezTo>
                      <a:pt x="175" y="235"/>
                      <a:pt x="178" y="232"/>
                      <a:pt x="181" y="228"/>
                    </a:cubicBezTo>
                    <a:cubicBezTo>
                      <a:pt x="186" y="227"/>
                      <a:pt x="192" y="226"/>
                      <a:pt x="197" y="225"/>
                    </a:cubicBezTo>
                    <a:cubicBezTo>
                      <a:pt x="199" y="231"/>
                      <a:pt x="203" y="237"/>
                      <a:pt x="207" y="242"/>
                    </a:cubicBezTo>
                    <a:cubicBezTo>
                      <a:pt x="199" y="245"/>
                      <a:pt x="192" y="248"/>
                      <a:pt x="184" y="250"/>
                    </a:cubicBezTo>
                    <a:cubicBezTo>
                      <a:pt x="181" y="247"/>
                      <a:pt x="178" y="244"/>
                      <a:pt x="174" y="241"/>
                    </a:cubicBezTo>
                    <a:close/>
                    <a:moveTo>
                      <a:pt x="208" y="237"/>
                    </a:moveTo>
                    <a:cubicBezTo>
                      <a:pt x="205" y="233"/>
                      <a:pt x="202" y="228"/>
                      <a:pt x="201" y="224"/>
                    </a:cubicBezTo>
                    <a:cubicBezTo>
                      <a:pt x="205" y="223"/>
                      <a:pt x="210" y="221"/>
                      <a:pt x="215" y="220"/>
                    </a:cubicBezTo>
                    <a:cubicBezTo>
                      <a:pt x="215" y="222"/>
                      <a:pt x="215" y="223"/>
                      <a:pt x="215" y="225"/>
                    </a:cubicBezTo>
                    <a:cubicBezTo>
                      <a:pt x="214" y="226"/>
                      <a:pt x="214" y="233"/>
                      <a:pt x="212" y="240"/>
                    </a:cubicBezTo>
                    <a:cubicBezTo>
                      <a:pt x="212" y="241"/>
                      <a:pt x="211" y="241"/>
                      <a:pt x="210" y="241"/>
                    </a:cubicBezTo>
                    <a:cubicBezTo>
                      <a:pt x="210" y="240"/>
                      <a:pt x="209" y="238"/>
                      <a:pt x="208" y="237"/>
                    </a:cubicBezTo>
                    <a:close/>
                    <a:moveTo>
                      <a:pt x="218" y="219"/>
                    </a:moveTo>
                    <a:cubicBezTo>
                      <a:pt x="220" y="218"/>
                      <a:pt x="222" y="217"/>
                      <a:pt x="224" y="217"/>
                    </a:cubicBezTo>
                    <a:cubicBezTo>
                      <a:pt x="227" y="222"/>
                      <a:pt x="229" y="228"/>
                      <a:pt x="233" y="233"/>
                    </a:cubicBezTo>
                    <a:cubicBezTo>
                      <a:pt x="227" y="235"/>
                      <a:pt x="221" y="237"/>
                      <a:pt x="215" y="239"/>
                    </a:cubicBezTo>
                    <a:cubicBezTo>
                      <a:pt x="217" y="233"/>
                      <a:pt x="217" y="226"/>
                      <a:pt x="218" y="219"/>
                    </a:cubicBezTo>
                    <a:close/>
                    <a:moveTo>
                      <a:pt x="261" y="195"/>
                    </a:moveTo>
                    <a:cubicBezTo>
                      <a:pt x="261" y="195"/>
                      <a:pt x="262" y="194"/>
                      <a:pt x="262" y="194"/>
                    </a:cubicBezTo>
                    <a:cubicBezTo>
                      <a:pt x="263" y="194"/>
                      <a:pt x="263" y="193"/>
                      <a:pt x="264" y="193"/>
                    </a:cubicBezTo>
                    <a:cubicBezTo>
                      <a:pt x="265" y="195"/>
                      <a:pt x="266" y="197"/>
                      <a:pt x="267" y="198"/>
                    </a:cubicBezTo>
                    <a:cubicBezTo>
                      <a:pt x="265" y="201"/>
                      <a:pt x="263" y="203"/>
                      <a:pt x="262" y="205"/>
                    </a:cubicBezTo>
                    <a:cubicBezTo>
                      <a:pt x="261" y="201"/>
                      <a:pt x="261" y="198"/>
                      <a:pt x="261" y="195"/>
                    </a:cubicBezTo>
                    <a:close/>
                    <a:moveTo>
                      <a:pt x="269" y="203"/>
                    </a:moveTo>
                    <a:cubicBezTo>
                      <a:pt x="269" y="203"/>
                      <a:pt x="269" y="204"/>
                      <a:pt x="270" y="204"/>
                    </a:cubicBezTo>
                    <a:cubicBezTo>
                      <a:pt x="269" y="204"/>
                      <a:pt x="268" y="204"/>
                      <a:pt x="267" y="205"/>
                    </a:cubicBezTo>
                    <a:cubicBezTo>
                      <a:pt x="268" y="204"/>
                      <a:pt x="268" y="204"/>
                      <a:pt x="269" y="203"/>
                    </a:cubicBezTo>
                    <a:close/>
                    <a:moveTo>
                      <a:pt x="270" y="203"/>
                    </a:moveTo>
                    <a:cubicBezTo>
                      <a:pt x="271" y="202"/>
                      <a:pt x="272" y="201"/>
                      <a:pt x="273" y="200"/>
                    </a:cubicBezTo>
                    <a:cubicBezTo>
                      <a:pt x="273" y="201"/>
                      <a:pt x="273" y="201"/>
                      <a:pt x="273" y="202"/>
                    </a:cubicBezTo>
                    <a:cubicBezTo>
                      <a:pt x="272" y="202"/>
                      <a:pt x="271" y="203"/>
                      <a:pt x="271" y="203"/>
                    </a:cubicBezTo>
                    <a:cubicBezTo>
                      <a:pt x="271" y="203"/>
                      <a:pt x="270" y="203"/>
                      <a:pt x="270" y="203"/>
                    </a:cubicBezTo>
                    <a:close/>
                    <a:moveTo>
                      <a:pt x="273" y="205"/>
                    </a:moveTo>
                    <a:cubicBezTo>
                      <a:pt x="273" y="205"/>
                      <a:pt x="273" y="206"/>
                      <a:pt x="273" y="206"/>
                    </a:cubicBezTo>
                    <a:cubicBezTo>
                      <a:pt x="273" y="206"/>
                      <a:pt x="273" y="206"/>
                      <a:pt x="272" y="205"/>
                    </a:cubicBezTo>
                    <a:cubicBezTo>
                      <a:pt x="273" y="205"/>
                      <a:pt x="273" y="205"/>
                      <a:pt x="273" y="205"/>
                    </a:cubicBezTo>
                    <a:close/>
                    <a:moveTo>
                      <a:pt x="288" y="198"/>
                    </a:moveTo>
                    <a:cubicBezTo>
                      <a:pt x="289" y="197"/>
                      <a:pt x="289" y="197"/>
                      <a:pt x="290" y="197"/>
                    </a:cubicBezTo>
                    <a:cubicBezTo>
                      <a:pt x="291" y="197"/>
                      <a:pt x="291" y="198"/>
                      <a:pt x="292" y="199"/>
                    </a:cubicBezTo>
                    <a:cubicBezTo>
                      <a:pt x="291" y="200"/>
                      <a:pt x="290" y="201"/>
                      <a:pt x="289" y="202"/>
                    </a:cubicBezTo>
                    <a:cubicBezTo>
                      <a:pt x="289" y="201"/>
                      <a:pt x="288" y="199"/>
                      <a:pt x="288" y="198"/>
                    </a:cubicBezTo>
                    <a:close/>
                    <a:moveTo>
                      <a:pt x="294" y="195"/>
                    </a:moveTo>
                    <a:cubicBezTo>
                      <a:pt x="295" y="194"/>
                      <a:pt x="296" y="194"/>
                      <a:pt x="297" y="193"/>
                    </a:cubicBezTo>
                    <a:cubicBezTo>
                      <a:pt x="296" y="194"/>
                      <a:pt x="295" y="195"/>
                      <a:pt x="294" y="196"/>
                    </a:cubicBezTo>
                    <a:cubicBezTo>
                      <a:pt x="294" y="196"/>
                      <a:pt x="294" y="195"/>
                      <a:pt x="294" y="195"/>
                    </a:cubicBezTo>
                    <a:close/>
                    <a:moveTo>
                      <a:pt x="294" y="192"/>
                    </a:moveTo>
                    <a:cubicBezTo>
                      <a:pt x="294" y="192"/>
                      <a:pt x="293" y="192"/>
                      <a:pt x="292" y="193"/>
                    </a:cubicBezTo>
                    <a:cubicBezTo>
                      <a:pt x="291" y="190"/>
                      <a:pt x="289" y="187"/>
                      <a:pt x="288" y="184"/>
                    </a:cubicBezTo>
                    <a:cubicBezTo>
                      <a:pt x="288" y="184"/>
                      <a:pt x="289" y="184"/>
                      <a:pt x="289" y="183"/>
                    </a:cubicBezTo>
                    <a:cubicBezTo>
                      <a:pt x="295" y="177"/>
                      <a:pt x="301" y="171"/>
                      <a:pt x="308" y="164"/>
                    </a:cubicBezTo>
                    <a:cubicBezTo>
                      <a:pt x="310" y="168"/>
                      <a:pt x="312" y="172"/>
                      <a:pt x="314" y="176"/>
                    </a:cubicBezTo>
                    <a:cubicBezTo>
                      <a:pt x="311" y="180"/>
                      <a:pt x="307" y="183"/>
                      <a:pt x="303" y="186"/>
                    </a:cubicBezTo>
                    <a:cubicBezTo>
                      <a:pt x="300" y="188"/>
                      <a:pt x="297" y="190"/>
                      <a:pt x="294" y="192"/>
                    </a:cubicBezTo>
                    <a:close/>
                    <a:moveTo>
                      <a:pt x="310" y="162"/>
                    </a:moveTo>
                    <a:cubicBezTo>
                      <a:pt x="310" y="162"/>
                      <a:pt x="310" y="162"/>
                      <a:pt x="310" y="162"/>
                    </a:cubicBezTo>
                    <a:cubicBezTo>
                      <a:pt x="313" y="165"/>
                      <a:pt x="316" y="169"/>
                      <a:pt x="318" y="173"/>
                    </a:cubicBezTo>
                    <a:cubicBezTo>
                      <a:pt x="318" y="173"/>
                      <a:pt x="319" y="173"/>
                      <a:pt x="319" y="173"/>
                    </a:cubicBezTo>
                    <a:cubicBezTo>
                      <a:pt x="318" y="173"/>
                      <a:pt x="318" y="174"/>
                      <a:pt x="317" y="174"/>
                    </a:cubicBezTo>
                    <a:cubicBezTo>
                      <a:pt x="315" y="170"/>
                      <a:pt x="312" y="166"/>
                      <a:pt x="310" y="162"/>
                    </a:cubicBezTo>
                    <a:close/>
                    <a:moveTo>
                      <a:pt x="323" y="178"/>
                    </a:moveTo>
                    <a:cubicBezTo>
                      <a:pt x="327" y="183"/>
                      <a:pt x="332" y="188"/>
                      <a:pt x="336" y="193"/>
                    </a:cubicBezTo>
                    <a:cubicBezTo>
                      <a:pt x="334" y="195"/>
                      <a:pt x="332" y="196"/>
                      <a:pt x="330" y="198"/>
                    </a:cubicBezTo>
                    <a:cubicBezTo>
                      <a:pt x="327" y="192"/>
                      <a:pt x="324" y="186"/>
                      <a:pt x="320" y="180"/>
                    </a:cubicBezTo>
                    <a:cubicBezTo>
                      <a:pt x="321" y="179"/>
                      <a:pt x="322" y="178"/>
                      <a:pt x="323" y="178"/>
                    </a:cubicBezTo>
                    <a:close/>
                    <a:moveTo>
                      <a:pt x="313" y="159"/>
                    </a:moveTo>
                    <a:cubicBezTo>
                      <a:pt x="316" y="156"/>
                      <a:pt x="319" y="153"/>
                      <a:pt x="322" y="150"/>
                    </a:cubicBezTo>
                    <a:cubicBezTo>
                      <a:pt x="324" y="150"/>
                      <a:pt x="327" y="151"/>
                      <a:pt x="329" y="151"/>
                    </a:cubicBezTo>
                    <a:cubicBezTo>
                      <a:pt x="332" y="154"/>
                      <a:pt x="334" y="157"/>
                      <a:pt x="336" y="161"/>
                    </a:cubicBezTo>
                    <a:cubicBezTo>
                      <a:pt x="331" y="164"/>
                      <a:pt x="326" y="167"/>
                      <a:pt x="321" y="171"/>
                    </a:cubicBezTo>
                    <a:cubicBezTo>
                      <a:pt x="318" y="167"/>
                      <a:pt x="315" y="163"/>
                      <a:pt x="313" y="159"/>
                    </a:cubicBezTo>
                    <a:close/>
                    <a:moveTo>
                      <a:pt x="323" y="149"/>
                    </a:moveTo>
                    <a:cubicBezTo>
                      <a:pt x="324" y="148"/>
                      <a:pt x="325" y="147"/>
                      <a:pt x="326" y="146"/>
                    </a:cubicBezTo>
                    <a:cubicBezTo>
                      <a:pt x="327" y="147"/>
                      <a:pt x="328" y="148"/>
                      <a:pt x="329" y="150"/>
                    </a:cubicBezTo>
                    <a:cubicBezTo>
                      <a:pt x="327" y="149"/>
                      <a:pt x="325" y="149"/>
                      <a:pt x="323" y="149"/>
                    </a:cubicBezTo>
                    <a:close/>
                    <a:moveTo>
                      <a:pt x="326" y="141"/>
                    </a:moveTo>
                    <a:cubicBezTo>
                      <a:pt x="325" y="140"/>
                      <a:pt x="324" y="138"/>
                      <a:pt x="322" y="136"/>
                    </a:cubicBezTo>
                    <a:cubicBezTo>
                      <a:pt x="323" y="135"/>
                      <a:pt x="323" y="135"/>
                      <a:pt x="323" y="135"/>
                    </a:cubicBezTo>
                    <a:cubicBezTo>
                      <a:pt x="324" y="134"/>
                      <a:pt x="323" y="133"/>
                      <a:pt x="322" y="133"/>
                    </a:cubicBezTo>
                    <a:cubicBezTo>
                      <a:pt x="322" y="133"/>
                      <a:pt x="321" y="134"/>
                      <a:pt x="321" y="134"/>
                    </a:cubicBezTo>
                    <a:cubicBezTo>
                      <a:pt x="319" y="131"/>
                      <a:pt x="319" y="129"/>
                      <a:pt x="323" y="131"/>
                    </a:cubicBezTo>
                    <a:cubicBezTo>
                      <a:pt x="326" y="133"/>
                      <a:pt x="329" y="134"/>
                      <a:pt x="332" y="136"/>
                    </a:cubicBezTo>
                    <a:cubicBezTo>
                      <a:pt x="330" y="138"/>
                      <a:pt x="328" y="139"/>
                      <a:pt x="326" y="141"/>
                    </a:cubicBezTo>
                    <a:close/>
                    <a:moveTo>
                      <a:pt x="319" y="135"/>
                    </a:moveTo>
                    <a:cubicBezTo>
                      <a:pt x="313" y="138"/>
                      <a:pt x="308" y="141"/>
                      <a:pt x="303" y="145"/>
                    </a:cubicBezTo>
                    <a:cubicBezTo>
                      <a:pt x="301" y="142"/>
                      <a:pt x="300" y="140"/>
                      <a:pt x="298" y="138"/>
                    </a:cubicBezTo>
                    <a:cubicBezTo>
                      <a:pt x="297" y="136"/>
                      <a:pt x="294" y="137"/>
                      <a:pt x="295" y="139"/>
                    </a:cubicBezTo>
                    <a:cubicBezTo>
                      <a:pt x="296" y="141"/>
                      <a:pt x="297" y="144"/>
                      <a:pt x="298" y="146"/>
                    </a:cubicBezTo>
                    <a:cubicBezTo>
                      <a:pt x="292" y="145"/>
                      <a:pt x="286" y="144"/>
                      <a:pt x="280" y="144"/>
                    </a:cubicBezTo>
                    <a:cubicBezTo>
                      <a:pt x="290" y="136"/>
                      <a:pt x="301" y="130"/>
                      <a:pt x="313" y="127"/>
                    </a:cubicBezTo>
                    <a:cubicBezTo>
                      <a:pt x="315" y="130"/>
                      <a:pt x="317" y="132"/>
                      <a:pt x="319" y="135"/>
                    </a:cubicBezTo>
                    <a:close/>
                    <a:moveTo>
                      <a:pt x="297" y="148"/>
                    </a:moveTo>
                    <a:cubicBezTo>
                      <a:pt x="295" y="150"/>
                      <a:pt x="293" y="151"/>
                      <a:pt x="290" y="153"/>
                    </a:cubicBezTo>
                    <a:cubicBezTo>
                      <a:pt x="286" y="155"/>
                      <a:pt x="282" y="157"/>
                      <a:pt x="278" y="159"/>
                    </a:cubicBezTo>
                    <a:cubicBezTo>
                      <a:pt x="277" y="158"/>
                      <a:pt x="277" y="157"/>
                      <a:pt x="277" y="156"/>
                    </a:cubicBezTo>
                    <a:cubicBezTo>
                      <a:pt x="276" y="153"/>
                      <a:pt x="273" y="154"/>
                      <a:pt x="273" y="156"/>
                    </a:cubicBezTo>
                    <a:cubicBezTo>
                      <a:pt x="274" y="158"/>
                      <a:pt x="274" y="159"/>
                      <a:pt x="274" y="161"/>
                    </a:cubicBezTo>
                    <a:cubicBezTo>
                      <a:pt x="272" y="162"/>
                      <a:pt x="269" y="163"/>
                      <a:pt x="266" y="164"/>
                    </a:cubicBezTo>
                    <a:cubicBezTo>
                      <a:pt x="268" y="159"/>
                      <a:pt x="270" y="154"/>
                      <a:pt x="273" y="150"/>
                    </a:cubicBezTo>
                    <a:cubicBezTo>
                      <a:pt x="273" y="149"/>
                      <a:pt x="274" y="149"/>
                      <a:pt x="274" y="148"/>
                    </a:cubicBezTo>
                    <a:cubicBezTo>
                      <a:pt x="275" y="148"/>
                      <a:pt x="276" y="147"/>
                      <a:pt x="277" y="146"/>
                    </a:cubicBezTo>
                    <a:cubicBezTo>
                      <a:pt x="284" y="147"/>
                      <a:pt x="290" y="148"/>
                      <a:pt x="297" y="148"/>
                    </a:cubicBezTo>
                    <a:close/>
                    <a:moveTo>
                      <a:pt x="219" y="146"/>
                    </a:moveTo>
                    <a:cubicBezTo>
                      <a:pt x="219" y="145"/>
                      <a:pt x="218" y="144"/>
                      <a:pt x="217" y="143"/>
                    </a:cubicBezTo>
                    <a:cubicBezTo>
                      <a:pt x="219" y="144"/>
                      <a:pt x="221" y="145"/>
                      <a:pt x="222" y="146"/>
                    </a:cubicBezTo>
                    <a:cubicBezTo>
                      <a:pt x="221" y="146"/>
                      <a:pt x="220" y="146"/>
                      <a:pt x="219" y="146"/>
                    </a:cubicBezTo>
                    <a:close/>
                    <a:moveTo>
                      <a:pt x="200" y="147"/>
                    </a:moveTo>
                    <a:cubicBezTo>
                      <a:pt x="196" y="147"/>
                      <a:pt x="193" y="147"/>
                      <a:pt x="189" y="146"/>
                    </a:cubicBezTo>
                    <a:cubicBezTo>
                      <a:pt x="181" y="142"/>
                      <a:pt x="172" y="139"/>
                      <a:pt x="163" y="137"/>
                    </a:cubicBezTo>
                    <a:cubicBezTo>
                      <a:pt x="161" y="134"/>
                      <a:pt x="159" y="130"/>
                      <a:pt x="157" y="126"/>
                    </a:cubicBezTo>
                    <a:cubicBezTo>
                      <a:pt x="162" y="128"/>
                      <a:pt x="167" y="129"/>
                      <a:pt x="172" y="130"/>
                    </a:cubicBezTo>
                    <a:cubicBezTo>
                      <a:pt x="180" y="132"/>
                      <a:pt x="188" y="133"/>
                      <a:pt x="196" y="135"/>
                    </a:cubicBezTo>
                    <a:cubicBezTo>
                      <a:pt x="197" y="135"/>
                      <a:pt x="198" y="135"/>
                      <a:pt x="199" y="136"/>
                    </a:cubicBezTo>
                    <a:cubicBezTo>
                      <a:pt x="199" y="139"/>
                      <a:pt x="200" y="143"/>
                      <a:pt x="200" y="147"/>
                    </a:cubicBezTo>
                    <a:close/>
                    <a:moveTo>
                      <a:pt x="143" y="136"/>
                    </a:moveTo>
                    <a:cubicBezTo>
                      <a:pt x="142" y="136"/>
                      <a:pt x="141" y="136"/>
                      <a:pt x="139" y="136"/>
                    </a:cubicBezTo>
                    <a:cubicBezTo>
                      <a:pt x="131" y="134"/>
                      <a:pt x="122" y="131"/>
                      <a:pt x="114" y="129"/>
                    </a:cubicBezTo>
                    <a:cubicBezTo>
                      <a:pt x="112" y="124"/>
                      <a:pt x="110" y="120"/>
                      <a:pt x="108" y="115"/>
                    </a:cubicBezTo>
                    <a:cubicBezTo>
                      <a:pt x="116" y="117"/>
                      <a:pt x="125" y="119"/>
                      <a:pt x="134" y="121"/>
                    </a:cubicBezTo>
                    <a:cubicBezTo>
                      <a:pt x="136" y="121"/>
                      <a:pt x="139" y="122"/>
                      <a:pt x="141" y="122"/>
                    </a:cubicBezTo>
                    <a:cubicBezTo>
                      <a:pt x="142" y="127"/>
                      <a:pt x="143" y="132"/>
                      <a:pt x="143" y="136"/>
                    </a:cubicBezTo>
                    <a:close/>
                    <a:moveTo>
                      <a:pt x="110" y="128"/>
                    </a:moveTo>
                    <a:cubicBezTo>
                      <a:pt x="106" y="127"/>
                      <a:pt x="102" y="126"/>
                      <a:pt x="98" y="125"/>
                    </a:cubicBezTo>
                    <a:cubicBezTo>
                      <a:pt x="97" y="120"/>
                      <a:pt x="97" y="116"/>
                      <a:pt x="96" y="112"/>
                    </a:cubicBezTo>
                    <a:cubicBezTo>
                      <a:pt x="99" y="112"/>
                      <a:pt x="101" y="113"/>
                      <a:pt x="104" y="114"/>
                    </a:cubicBezTo>
                    <a:cubicBezTo>
                      <a:pt x="106" y="119"/>
                      <a:pt x="108" y="123"/>
                      <a:pt x="110" y="128"/>
                    </a:cubicBezTo>
                    <a:close/>
                    <a:moveTo>
                      <a:pt x="93" y="111"/>
                    </a:moveTo>
                    <a:cubicBezTo>
                      <a:pt x="93" y="115"/>
                      <a:pt x="94" y="119"/>
                      <a:pt x="95" y="124"/>
                    </a:cubicBezTo>
                    <a:cubicBezTo>
                      <a:pt x="93" y="123"/>
                      <a:pt x="90" y="123"/>
                      <a:pt x="88" y="122"/>
                    </a:cubicBezTo>
                    <a:cubicBezTo>
                      <a:pt x="85" y="116"/>
                      <a:pt x="81" y="110"/>
                      <a:pt x="76" y="105"/>
                    </a:cubicBezTo>
                    <a:cubicBezTo>
                      <a:pt x="82" y="107"/>
                      <a:pt x="87" y="109"/>
                      <a:pt x="93" y="111"/>
                    </a:cubicBezTo>
                    <a:close/>
                    <a:moveTo>
                      <a:pt x="84" y="180"/>
                    </a:moveTo>
                    <a:cubicBezTo>
                      <a:pt x="82" y="169"/>
                      <a:pt x="78" y="159"/>
                      <a:pt x="73" y="149"/>
                    </a:cubicBezTo>
                    <a:cubicBezTo>
                      <a:pt x="81" y="149"/>
                      <a:pt x="91" y="148"/>
                      <a:pt x="99" y="147"/>
                    </a:cubicBezTo>
                    <a:cubicBezTo>
                      <a:pt x="100" y="147"/>
                      <a:pt x="100" y="148"/>
                      <a:pt x="100" y="148"/>
                    </a:cubicBezTo>
                    <a:cubicBezTo>
                      <a:pt x="101" y="149"/>
                      <a:pt x="102" y="149"/>
                      <a:pt x="102" y="148"/>
                    </a:cubicBezTo>
                    <a:cubicBezTo>
                      <a:pt x="104" y="153"/>
                      <a:pt x="106" y="159"/>
                      <a:pt x="107" y="164"/>
                    </a:cubicBezTo>
                    <a:cubicBezTo>
                      <a:pt x="105" y="171"/>
                      <a:pt x="103" y="178"/>
                      <a:pt x="102" y="185"/>
                    </a:cubicBezTo>
                    <a:cubicBezTo>
                      <a:pt x="95" y="186"/>
                      <a:pt x="88" y="188"/>
                      <a:pt x="80" y="190"/>
                    </a:cubicBezTo>
                    <a:cubicBezTo>
                      <a:pt x="80" y="190"/>
                      <a:pt x="80" y="190"/>
                      <a:pt x="80" y="190"/>
                    </a:cubicBezTo>
                    <a:cubicBezTo>
                      <a:pt x="83" y="188"/>
                      <a:pt x="84" y="183"/>
                      <a:pt x="84" y="180"/>
                    </a:cubicBezTo>
                    <a:close/>
                    <a:moveTo>
                      <a:pt x="49" y="266"/>
                    </a:moveTo>
                    <a:cubicBezTo>
                      <a:pt x="54" y="265"/>
                      <a:pt x="59" y="263"/>
                      <a:pt x="64" y="262"/>
                    </a:cubicBezTo>
                    <a:cubicBezTo>
                      <a:pt x="64" y="263"/>
                      <a:pt x="65" y="263"/>
                      <a:pt x="66" y="264"/>
                    </a:cubicBezTo>
                    <a:cubicBezTo>
                      <a:pt x="70" y="265"/>
                      <a:pt x="73" y="265"/>
                      <a:pt x="77" y="266"/>
                    </a:cubicBezTo>
                    <a:cubicBezTo>
                      <a:pt x="66" y="273"/>
                      <a:pt x="55" y="282"/>
                      <a:pt x="45" y="292"/>
                    </a:cubicBezTo>
                    <a:cubicBezTo>
                      <a:pt x="46" y="283"/>
                      <a:pt x="47" y="275"/>
                      <a:pt x="49" y="266"/>
                    </a:cubicBezTo>
                    <a:close/>
                    <a:moveTo>
                      <a:pt x="154" y="283"/>
                    </a:moveTo>
                    <a:cubicBezTo>
                      <a:pt x="140" y="289"/>
                      <a:pt x="127" y="293"/>
                      <a:pt x="113" y="295"/>
                    </a:cubicBezTo>
                    <a:cubicBezTo>
                      <a:pt x="118" y="291"/>
                      <a:pt x="122" y="286"/>
                      <a:pt x="127" y="281"/>
                    </a:cubicBezTo>
                    <a:cubicBezTo>
                      <a:pt x="143" y="274"/>
                      <a:pt x="161" y="268"/>
                      <a:pt x="179" y="268"/>
                    </a:cubicBezTo>
                    <a:cubicBezTo>
                      <a:pt x="182" y="267"/>
                      <a:pt x="182" y="263"/>
                      <a:pt x="179" y="263"/>
                    </a:cubicBezTo>
                    <a:cubicBezTo>
                      <a:pt x="162" y="264"/>
                      <a:pt x="146" y="269"/>
                      <a:pt x="131" y="275"/>
                    </a:cubicBezTo>
                    <a:cubicBezTo>
                      <a:pt x="131" y="275"/>
                      <a:pt x="132" y="275"/>
                      <a:pt x="132" y="274"/>
                    </a:cubicBezTo>
                    <a:cubicBezTo>
                      <a:pt x="144" y="269"/>
                      <a:pt x="155" y="265"/>
                      <a:pt x="167" y="261"/>
                    </a:cubicBezTo>
                    <a:cubicBezTo>
                      <a:pt x="174" y="260"/>
                      <a:pt x="181" y="258"/>
                      <a:pt x="187" y="256"/>
                    </a:cubicBezTo>
                    <a:cubicBezTo>
                      <a:pt x="191" y="258"/>
                      <a:pt x="194" y="261"/>
                      <a:pt x="198" y="263"/>
                    </a:cubicBezTo>
                    <a:cubicBezTo>
                      <a:pt x="184" y="271"/>
                      <a:pt x="169" y="278"/>
                      <a:pt x="154" y="283"/>
                    </a:cubicBezTo>
                    <a:close/>
                    <a:moveTo>
                      <a:pt x="237" y="239"/>
                    </a:moveTo>
                    <a:cubicBezTo>
                      <a:pt x="237" y="239"/>
                      <a:pt x="238" y="239"/>
                      <a:pt x="238" y="240"/>
                    </a:cubicBezTo>
                    <a:cubicBezTo>
                      <a:pt x="237" y="240"/>
                      <a:pt x="237" y="240"/>
                      <a:pt x="236" y="240"/>
                    </a:cubicBezTo>
                    <a:cubicBezTo>
                      <a:pt x="237" y="240"/>
                      <a:pt x="237" y="240"/>
                      <a:pt x="237" y="239"/>
                    </a:cubicBezTo>
                    <a:close/>
                    <a:moveTo>
                      <a:pt x="239" y="237"/>
                    </a:moveTo>
                    <a:cubicBezTo>
                      <a:pt x="240" y="237"/>
                      <a:pt x="240" y="236"/>
                      <a:pt x="241" y="235"/>
                    </a:cubicBezTo>
                    <a:cubicBezTo>
                      <a:pt x="243" y="234"/>
                      <a:pt x="244" y="234"/>
                      <a:pt x="246" y="233"/>
                    </a:cubicBezTo>
                    <a:cubicBezTo>
                      <a:pt x="248" y="232"/>
                      <a:pt x="248" y="230"/>
                      <a:pt x="246" y="229"/>
                    </a:cubicBezTo>
                    <a:cubicBezTo>
                      <a:pt x="248" y="228"/>
                      <a:pt x="249" y="226"/>
                      <a:pt x="250" y="225"/>
                    </a:cubicBezTo>
                    <a:cubicBezTo>
                      <a:pt x="251" y="228"/>
                      <a:pt x="252" y="231"/>
                      <a:pt x="253" y="234"/>
                    </a:cubicBezTo>
                    <a:cubicBezTo>
                      <a:pt x="253" y="234"/>
                      <a:pt x="252" y="234"/>
                      <a:pt x="252" y="234"/>
                    </a:cubicBezTo>
                    <a:cubicBezTo>
                      <a:pt x="252" y="234"/>
                      <a:pt x="252" y="234"/>
                      <a:pt x="251" y="234"/>
                    </a:cubicBezTo>
                    <a:cubicBezTo>
                      <a:pt x="247" y="233"/>
                      <a:pt x="244" y="235"/>
                      <a:pt x="241" y="238"/>
                    </a:cubicBezTo>
                    <a:cubicBezTo>
                      <a:pt x="241" y="238"/>
                      <a:pt x="240" y="238"/>
                      <a:pt x="240" y="239"/>
                    </a:cubicBezTo>
                    <a:cubicBezTo>
                      <a:pt x="240" y="238"/>
                      <a:pt x="239" y="238"/>
                      <a:pt x="239" y="237"/>
                    </a:cubicBezTo>
                    <a:close/>
                    <a:moveTo>
                      <a:pt x="282" y="219"/>
                    </a:moveTo>
                    <a:cubicBezTo>
                      <a:pt x="283" y="221"/>
                      <a:pt x="284" y="222"/>
                      <a:pt x="286" y="223"/>
                    </a:cubicBezTo>
                    <a:cubicBezTo>
                      <a:pt x="284" y="224"/>
                      <a:pt x="282" y="225"/>
                      <a:pt x="281" y="226"/>
                    </a:cubicBezTo>
                    <a:cubicBezTo>
                      <a:pt x="280" y="224"/>
                      <a:pt x="281" y="221"/>
                      <a:pt x="282" y="219"/>
                    </a:cubicBezTo>
                    <a:close/>
                    <a:moveTo>
                      <a:pt x="290" y="206"/>
                    </a:moveTo>
                    <a:cubicBezTo>
                      <a:pt x="291" y="205"/>
                      <a:pt x="292" y="203"/>
                      <a:pt x="294" y="202"/>
                    </a:cubicBezTo>
                    <a:cubicBezTo>
                      <a:pt x="296" y="206"/>
                      <a:pt x="300" y="210"/>
                      <a:pt x="303" y="215"/>
                    </a:cubicBezTo>
                    <a:cubicBezTo>
                      <a:pt x="300" y="216"/>
                      <a:pt x="297" y="218"/>
                      <a:pt x="294" y="219"/>
                    </a:cubicBezTo>
                    <a:cubicBezTo>
                      <a:pt x="293" y="215"/>
                      <a:pt x="292" y="210"/>
                      <a:pt x="290" y="206"/>
                    </a:cubicBezTo>
                    <a:close/>
                    <a:moveTo>
                      <a:pt x="296" y="199"/>
                    </a:moveTo>
                    <a:cubicBezTo>
                      <a:pt x="297" y="198"/>
                      <a:pt x="297" y="197"/>
                      <a:pt x="298" y="196"/>
                    </a:cubicBezTo>
                    <a:cubicBezTo>
                      <a:pt x="300" y="194"/>
                      <a:pt x="303" y="191"/>
                      <a:pt x="306" y="188"/>
                    </a:cubicBezTo>
                    <a:cubicBezTo>
                      <a:pt x="310" y="186"/>
                      <a:pt x="313" y="184"/>
                      <a:pt x="317" y="181"/>
                    </a:cubicBezTo>
                    <a:cubicBezTo>
                      <a:pt x="321" y="188"/>
                      <a:pt x="324" y="194"/>
                      <a:pt x="327" y="200"/>
                    </a:cubicBezTo>
                    <a:cubicBezTo>
                      <a:pt x="327" y="200"/>
                      <a:pt x="327" y="200"/>
                      <a:pt x="327" y="200"/>
                    </a:cubicBezTo>
                    <a:cubicBezTo>
                      <a:pt x="322" y="204"/>
                      <a:pt x="316" y="207"/>
                      <a:pt x="311" y="210"/>
                    </a:cubicBezTo>
                    <a:cubicBezTo>
                      <a:pt x="309" y="211"/>
                      <a:pt x="308" y="212"/>
                      <a:pt x="306" y="213"/>
                    </a:cubicBezTo>
                    <a:cubicBezTo>
                      <a:pt x="302" y="208"/>
                      <a:pt x="299" y="204"/>
                      <a:pt x="296" y="199"/>
                    </a:cubicBezTo>
                    <a:close/>
                    <a:moveTo>
                      <a:pt x="332" y="201"/>
                    </a:moveTo>
                    <a:cubicBezTo>
                      <a:pt x="334" y="200"/>
                      <a:pt x="337" y="198"/>
                      <a:pt x="339" y="196"/>
                    </a:cubicBezTo>
                    <a:cubicBezTo>
                      <a:pt x="342" y="199"/>
                      <a:pt x="344" y="201"/>
                      <a:pt x="347" y="204"/>
                    </a:cubicBezTo>
                    <a:cubicBezTo>
                      <a:pt x="343" y="207"/>
                      <a:pt x="340" y="210"/>
                      <a:pt x="336" y="212"/>
                    </a:cubicBezTo>
                    <a:cubicBezTo>
                      <a:pt x="335" y="209"/>
                      <a:pt x="333" y="205"/>
                      <a:pt x="332" y="201"/>
                    </a:cubicBezTo>
                    <a:close/>
                    <a:moveTo>
                      <a:pt x="339" y="191"/>
                    </a:moveTo>
                    <a:cubicBezTo>
                      <a:pt x="337" y="189"/>
                      <a:pt x="336" y="188"/>
                      <a:pt x="334" y="186"/>
                    </a:cubicBezTo>
                    <a:cubicBezTo>
                      <a:pt x="331" y="182"/>
                      <a:pt x="328" y="179"/>
                      <a:pt x="326" y="176"/>
                    </a:cubicBezTo>
                    <a:cubicBezTo>
                      <a:pt x="330" y="173"/>
                      <a:pt x="335" y="170"/>
                      <a:pt x="339" y="166"/>
                    </a:cubicBezTo>
                    <a:cubicBezTo>
                      <a:pt x="343" y="172"/>
                      <a:pt x="346" y="179"/>
                      <a:pt x="349" y="185"/>
                    </a:cubicBezTo>
                    <a:cubicBezTo>
                      <a:pt x="346" y="187"/>
                      <a:pt x="342" y="189"/>
                      <a:pt x="339" y="191"/>
                    </a:cubicBezTo>
                    <a:close/>
                    <a:moveTo>
                      <a:pt x="323" y="173"/>
                    </a:moveTo>
                    <a:cubicBezTo>
                      <a:pt x="323" y="173"/>
                      <a:pt x="323" y="173"/>
                      <a:pt x="323" y="173"/>
                    </a:cubicBezTo>
                    <a:cubicBezTo>
                      <a:pt x="328" y="170"/>
                      <a:pt x="332" y="167"/>
                      <a:pt x="337" y="163"/>
                    </a:cubicBezTo>
                    <a:cubicBezTo>
                      <a:pt x="337" y="163"/>
                      <a:pt x="337" y="163"/>
                      <a:pt x="337" y="164"/>
                    </a:cubicBezTo>
                    <a:cubicBezTo>
                      <a:pt x="333" y="167"/>
                      <a:pt x="328" y="170"/>
                      <a:pt x="323" y="173"/>
                    </a:cubicBezTo>
                    <a:close/>
                    <a:moveTo>
                      <a:pt x="340" y="162"/>
                    </a:moveTo>
                    <a:cubicBezTo>
                      <a:pt x="341" y="161"/>
                      <a:pt x="342" y="161"/>
                      <a:pt x="342" y="160"/>
                    </a:cubicBezTo>
                    <a:cubicBezTo>
                      <a:pt x="342" y="161"/>
                      <a:pt x="341" y="161"/>
                      <a:pt x="340" y="162"/>
                    </a:cubicBezTo>
                    <a:cubicBezTo>
                      <a:pt x="340" y="162"/>
                      <a:pt x="340" y="162"/>
                      <a:pt x="340" y="162"/>
                    </a:cubicBezTo>
                    <a:close/>
                    <a:moveTo>
                      <a:pt x="338" y="159"/>
                    </a:moveTo>
                    <a:cubicBezTo>
                      <a:pt x="337" y="156"/>
                      <a:pt x="335" y="154"/>
                      <a:pt x="333" y="151"/>
                    </a:cubicBezTo>
                    <a:cubicBezTo>
                      <a:pt x="337" y="151"/>
                      <a:pt x="341" y="152"/>
                      <a:pt x="344" y="152"/>
                    </a:cubicBezTo>
                    <a:cubicBezTo>
                      <a:pt x="345" y="152"/>
                      <a:pt x="345" y="151"/>
                      <a:pt x="344" y="151"/>
                    </a:cubicBezTo>
                    <a:cubicBezTo>
                      <a:pt x="341" y="151"/>
                      <a:pt x="337" y="150"/>
                      <a:pt x="333" y="150"/>
                    </a:cubicBezTo>
                    <a:cubicBezTo>
                      <a:pt x="331" y="148"/>
                      <a:pt x="330" y="146"/>
                      <a:pt x="328" y="143"/>
                    </a:cubicBezTo>
                    <a:cubicBezTo>
                      <a:pt x="330" y="142"/>
                      <a:pt x="332" y="140"/>
                      <a:pt x="334" y="138"/>
                    </a:cubicBezTo>
                    <a:cubicBezTo>
                      <a:pt x="338" y="141"/>
                      <a:pt x="341" y="144"/>
                      <a:pt x="345" y="148"/>
                    </a:cubicBezTo>
                    <a:cubicBezTo>
                      <a:pt x="346" y="149"/>
                      <a:pt x="347" y="151"/>
                      <a:pt x="349" y="152"/>
                    </a:cubicBezTo>
                    <a:cubicBezTo>
                      <a:pt x="345" y="154"/>
                      <a:pt x="342" y="157"/>
                      <a:pt x="338" y="159"/>
                    </a:cubicBezTo>
                    <a:close/>
                    <a:moveTo>
                      <a:pt x="282" y="138"/>
                    </a:moveTo>
                    <a:cubicBezTo>
                      <a:pt x="290" y="131"/>
                      <a:pt x="300" y="128"/>
                      <a:pt x="311" y="127"/>
                    </a:cubicBezTo>
                    <a:cubicBezTo>
                      <a:pt x="299" y="130"/>
                      <a:pt x="288" y="136"/>
                      <a:pt x="278" y="143"/>
                    </a:cubicBezTo>
                    <a:cubicBezTo>
                      <a:pt x="278" y="143"/>
                      <a:pt x="278" y="143"/>
                      <a:pt x="277" y="143"/>
                    </a:cubicBezTo>
                    <a:cubicBezTo>
                      <a:pt x="279" y="142"/>
                      <a:pt x="280" y="140"/>
                      <a:pt x="282" y="138"/>
                    </a:cubicBezTo>
                    <a:close/>
                    <a:moveTo>
                      <a:pt x="230" y="133"/>
                    </a:moveTo>
                    <a:cubicBezTo>
                      <a:pt x="238" y="135"/>
                      <a:pt x="243" y="136"/>
                      <a:pt x="247" y="139"/>
                    </a:cubicBezTo>
                    <a:cubicBezTo>
                      <a:pt x="235" y="137"/>
                      <a:pt x="223" y="135"/>
                      <a:pt x="211" y="133"/>
                    </a:cubicBezTo>
                    <a:cubicBezTo>
                      <a:pt x="209" y="130"/>
                      <a:pt x="207" y="126"/>
                      <a:pt x="205" y="123"/>
                    </a:cubicBezTo>
                    <a:cubicBezTo>
                      <a:pt x="213" y="127"/>
                      <a:pt x="221" y="130"/>
                      <a:pt x="230" y="133"/>
                    </a:cubicBezTo>
                    <a:close/>
                    <a:moveTo>
                      <a:pt x="196" y="119"/>
                    </a:moveTo>
                    <a:cubicBezTo>
                      <a:pt x="197" y="122"/>
                      <a:pt x="197" y="125"/>
                      <a:pt x="198" y="129"/>
                    </a:cubicBezTo>
                    <a:cubicBezTo>
                      <a:pt x="183" y="124"/>
                      <a:pt x="168" y="121"/>
                      <a:pt x="152" y="118"/>
                    </a:cubicBezTo>
                    <a:cubicBezTo>
                      <a:pt x="147" y="110"/>
                      <a:pt x="143" y="102"/>
                      <a:pt x="137" y="94"/>
                    </a:cubicBezTo>
                    <a:cubicBezTo>
                      <a:pt x="136" y="93"/>
                      <a:pt x="134" y="93"/>
                      <a:pt x="135" y="95"/>
                    </a:cubicBezTo>
                    <a:cubicBezTo>
                      <a:pt x="137" y="102"/>
                      <a:pt x="138" y="109"/>
                      <a:pt x="140" y="116"/>
                    </a:cubicBezTo>
                    <a:cubicBezTo>
                      <a:pt x="135" y="115"/>
                      <a:pt x="130" y="114"/>
                      <a:pt x="125" y="113"/>
                    </a:cubicBezTo>
                    <a:cubicBezTo>
                      <a:pt x="118" y="111"/>
                      <a:pt x="111" y="108"/>
                      <a:pt x="104" y="106"/>
                    </a:cubicBezTo>
                    <a:cubicBezTo>
                      <a:pt x="99" y="93"/>
                      <a:pt x="95" y="80"/>
                      <a:pt x="92" y="66"/>
                    </a:cubicBezTo>
                    <a:cubicBezTo>
                      <a:pt x="92" y="66"/>
                      <a:pt x="92" y="66"/>
                      <a:pt x="92" y="66"/>
                    </a:cubicBezTo>
                    <a:cubicBezTo>
                      <a:pt x="110" y="71"/>
                      <a:pt x="126" y="80"/>
                      <a:pt x="142" y="89"/>
                    </a:cubicBezTo>
                    <a:cubicBezTo>
                      <a:pt x="160" y="99"/>
                      <a:pt x="178" y="109"/>
                      <a:pt x="196" y="119"/>
                    </a:cubicBezTo>
                    <a:close/>
                    <a:moveTo>
                      <a:pt x="79" y="62"/>
                    </a:moveTo>
                    <a:cubicBezTo>
                      <a:pt x="82" y="63"/>
                      <a:pt x="85" y="64"/>
                      <a:pt x="88" y="65"/>
                    </a:cubicBezTo>
                    <a:cubicBezTo>
                      <a:pt x="89" y="77"/>
                      <a:pt x="90" y="89"/>
                      <a:pt x="91" y="101"/>
                    </a:cubicBezTo>
                    <a:cubicBezTo>
                      <a:pt x="82" y="97"/>
                      <a:pt x="72" y="92"/>
                      <a:pt x="63" y="87"/>
                    </a:cubicBezTo>
                    <a:cubicBezTo>
                      <a:pt x="56" y="78"/>
                      <a:pt x="49" y="68"/>
                      <a:pt x="42" y="59"/>
                    </a:cubicBezTo>
                    <a:cubicBezTo>
                      <a:pt x="53" y="56"/>
                      <a:pt x="68" y="60"/>
                      <a:pt x="79" y="62"/>
                    </a:cubicBezTo>
                    <a:close/>
                    <a:moveTo>
                      <a:pt x="211" y="256"/>
                    </a:moveTo>
                    <a:cubicBezTo>
                      <a:pt x="212" y="254"/>
                      <a:pt x="212" y="253"/>
                      <a:pt x="213" y="251"/>
                    </a:cubicBezTo>
                    <a:cubicBezTo>
                      <a:pt x="213" y="252"/>
                      <a:pt x="214" y="253"/>
                      <a:pt x="214" y="254"/>
                    </a:cubicBezTo>
                    <a:cubicBezTo>
                      <a:pt x="213" y="254"/>
                      <a:pt x="212" y="255"/>
                      <a:pt x="211" y="256"/>
                    </a:cubicBezTo>
                    <a:close/>
                    <a:moveTo>
                      <a:pt x="313" y="248"/>
                    </a:moveTo>
                    <a:cubicBezTo>
                      <a:pt x="306" y="249"/>
                      <a:pt x="299" y="251"/>
                      <a:pt x="293" y="252"/>
                    </a:cubicBezTo>
                    <a:cubicBezTo>
                      <a:pt x="286" y="249"/>
                      <a:pt x="280" y="243"/>
                      <a:pt x="275" y="237"/>
                    </a:cubicBezTo>
                    <a:cubicBezTo>
                      <a:pt x="275" y="236"/>
                      <a:pt x="275" y="236"/>
                      <a:pt x="276" y="235"/>
                    </a:cubicBezTo>
                    <a:cubicBezTo>
                      <a:pt x="276" y="234"/>
                      <a:pt x="275" y="234"/>
                      <a:pt x="274" y="234"/>
                    </a:cubicBezTo>
                    <a:cubicBezTo>
                      <a:pt x="274" y="235"/>
                      <a:pt x="274" y="235"/>
                      <a:pt x="274" y="236"/>
                    </a:cubicBezTo>
                    <a:cubicBezTo>
                      <a:pt x="271" y="232"/>
                      <a:pt x="269" y="228"/>
                      <a:pt x="267" y="224"/>
                    </a:cubicBezTo>
                    <a:cubicBezTo>
                      <a:pt x="269" y="225"/>
                      <a:pt x="272" y="226"/>
                      <a:pt x="275" y="226"/>
                    </a:cubicBezTo>
                    <a:cubicBezTo>
                      <a:pt x="275" y="226"/>
                      <a:pt x="275" y="226"/>
                      <a:pt x="275" y="226"/>
                    </a:cubicBezTo>
                    <a:cubicBezTo>
                      <a:pt x="274" y="228"/>
                      <a:pt x="274" y="229"/>
                      <a:pt x="273" y="230"/>
                    </a:cubicBezTo>
                    <a:cubicBezTo>
                      <a:pt x="273" y="232"/>
                      <a:pt x="275" y="232"/>
                      <a:pt x="276" y="232"/>
                    </a:cubicBezTo>
                    <a:cubicBezTo>
                      <a:pt x="280" y="230"/>
                      <a:pt x="284" y="228"/>
                      <a:pt x="289" y="226"/>
                    </a:cubicBezTo>
                    <a:cubicBezTo>
                      <a:pt x="291" y="228"/>
                      <a:pt x="294" y="230"/>
                      <a:pt x="296" y="231"/>
                    </a:cubicBezTo>
                    <a:cubicBezTo>
                      <a:pt x="297" y="232"/>
                      <a:pt x="298" y="231"/>
                      <a:pt x="298" y="230"/>
                    </a:cubicBezTo>
                    <a:cubicBezTo>
                      <a:pt x="297" y="228"/>
                      <a:pt x="296" y="225"/>
                      <a:pt x="295" y="222"/>
                    </a:cubicBezTo>
                    <a:cubicBezTo>
                      <a:pt x="299" y="221"/>
                      <a:pt x="302" y="219"/>
                      <a:pt x="305" y="217"/>
                    </a:cubicBezTo>
                    <a:cubicBezTo>
                      <a:pt x="306" y="218"/>
                      <a:pt x="306" y="219"/>
                      <a:pt x="307" y="220"/>
                    </a:cubicBezTo>
                    <a:cubicBezTo>
                      <a:pt x="301" y="227"/>
                      <a:pt x="296" y="234"/>
                      <a:pt x="291" y="243"/>
                    </a:cubicBezTo>
                    <a:cubicBezTo>
                      <a:pt x="290" y="244"/>
                      <a:pt x="292" y="246"/>
                      <a:pt x="293" y="245"/>
                    </a:cubicBezTo>
                    <a:cubicBezTo>
                      <a:pt x="301" y="240"/>
                      <a:pt x="309" y="235"/>
                      <a:pt x="317" y="230"/>
                    </a:cubicBezTo>
                    <a:cubicBezTo>
                      <a:pt x="318" y="231"/>
                      <a:pt x="319" y="233"/>
                      <a:pt x="321" y="234"/>
                    </a:cubicBezTo>
                    <a:cubicBezTo>
                      <a:pt x="320" y="235"/>
                      <a:pt x="318" y="237"/>
                      <a:pt x="317" y="238"/>
                    </a:cubicBezTo>
                    <a:cubicBezTo>
                      <a:pt x="316" y="240"/>
                      <a:pt x="319" y="241"/>
                      <a:pt x="320" y="240"/>
                    </a:cubicBezTo>
                    <a:cubicBezTo>
                      <a:pt x="321" y="238"/>
                      <a:pt x="322" y="237"/>
                      <a:pt x="323" y="236"/>
                    </a:cubicBezTo>
                    <a:cubicBezTo>
                      <a:pt x="326" y="239"/>
                      <a:pt x="330" y="242"/>
                      <a:pt x="334" y="245"/>
                    </a:cubicBezTo>
                    <a:cubicBezTo>
                      <a:pt x="327" y="246"/>
                      <a:pt x="320" y="247"/>
                      <a:pt x="313" y="248"/>
                    </a:cubicBezTo>
                    <a:close/>
                    <a:moveTo>
                      <a:pt x="342" y="242"/>
                    </a:moveTo>
                    <a:cubicBezTo>
                      <a:pt x="342" y="234"/>
                      <a:pt x="340" y="225"/>
                      <a:pt x="338" y="217"/>
                    </a:cubicBezTo>
                    <a:cubicBezTo>
                      <a:pt x="342" y="214"/>
                      <a:pt x="345" y="210"/>
                      <a:pt x="349" y="206"/>
                    </a:cubicBezTo>
                    <a:cubicBezTo>
                      <a:pt x="350" y="207"/>
                      <a:pt x="351" y="208"/>
                      <a:pt x="352" y="210"/>
                    </a:cubicBezTo>
                    <a:cubicBezTo>
                      <a:pt x="349" y="211"/>
                      <a:pt x="347" y="213"/>
                      <a:pt x="344" y="214"/>
                    </a:cubicBezTo>
                    <a:cubicBezTo>
                      <a:pt x="340" y="215"/>
                      <a:pt x="340" y="221"/>
                      <a:pt x="344" y="221"/>
                    </a:cubicBezTo>
                    <a:cubicBezTo>
                      <a:pt x="350" y="221"/>
                      <a:pt x="355" y="219"/>
                      <a:pt x="360" y="217"/>
                    </a:cubicBezTo>
                    <a:cubicBezTo>
                      <a:pt x="361" y="218"/>
                      <a:pt x="361" y="219"/>
                      <a:pt x="362" y="220"/>
                    </a:cubicBezTo>
                    <a:cubicBezTo>
                      <a:pt x="360" y="224"/>
                      <a:pt x="358" y="228"/>
                      <a:pt x="356" y="232"/>
                    </a:cubicBezTo>
                    <a:cubicBezTo>
                      <a:pt x="352" y="237"/>
                      <a:pt x="347" y="240"/>
                      <a:pt x="342" y="242"/>
                    </a:cubicBezTo>
                    <a:close/>
                    <a:moveTo>
                      <a:pt x="361" y="203"/>
                    </a:moveTo>
                    <a:cubicBezTo>
                      <a:pt x="359" y="197"/>
                      <a:pt x="356" y="192"/>
                      <a:pt x="354" y="187"/>
                    </a:cubicBezTo>
                    <a:cubicBezTo>
                      <a:pt x="355" y="186"/>
                      <a:pt x="357" y="185"/>
                      <a:pt x="358" y="184"/>
                    </a:cubicBezTo>
                    <a:cubicBezTo>
                      <a:pt x="360" y="182"/>
                      <a:pt x="359" y="180"/>
                      <a:pt x="357" y="181"/>
                    </a:cubicBezTo>
                    <a:cubicBezTo>
                      <a:pt x="355" y="182"/>
                      <a:pt x="354" y="182"/>
                      <a:pt x="352" y="183"/>
                    </a:cubicBezTo>
                    <a:cubicBezTo>
                      <a:pt x="349" y="177"/>
                      <a:pt x="345" y="170"/>
                      <a:pt x="341" y="164"/>
                    </a:cubicBezTo>
                    <a:cubicBezTo>
                      <a:pt x="345" y="161"/>
                      <a:pt x="348" y="158"/>
                      <a:pt x="352" y="155"/>
                    </a:cubicBezTo>
                    <a:cubicBezTo>
                      <a:pt x="359" y="164"/>
                      <a:pt x="366" y="174"/>
                      <a:pt x="374" y="183"/>
                    </a:cubicBezTo>
                    <a:cubicBezTo>
                      <a:pt x="373" y="183"/>
                      <a:pt x="373" y="184"/>
                      <a:pt x="373" y="184"/>
                    </a:cubicBezTo>
                    <a:cubicBezTo>
                      <a:pt x="370" y="191"/>
                      <a:pt x="366" y="197"/>
                      <a:pt x="361" y="203"/>
                    </a:cubicBezTo>
                    <a:close/>
                    <a:moveTo>
                      <a:pt x="380" y="246"/>
                    </a:moveTo>
                    <a:cubicBezTo>
                      <a:pt x="380" y="246"/>
                      <a:pt x="379" y="246"/>
                      <a:pt x="379" y="246"/>
                    </a:cubicBezTo>
                    <a:cubicBezTo>
                      <a:pt x="379" y="246"/>
                      <a:pt x="379" y="246"/>
                      <a:pt x="379" y="245"/>
                    </a:cubicBezTo>
                    <a:cubicBezTo>
                      <a:pt x="380" y="245"/>
                      <a:pt x="380" y="245"/>
                      <a:pt x="380" y="245"/>
                    </a:cubicBezTo>
                    <a:cubicBezTo>
                      <a:pt x="380" y="245"/>
                      <a:pt x="380" y="245"/>
                      <a:pt x="380" y="246"/>
                    </a:cubicBezTo>
                    <a:close/>
                    <a:moveTo>
                      <a:pt x="398" y="230"/>
                    </a:moveTo>
                    <a:cubicBezTo>
                      <a:pt x="399" y="218"/>
                      <a:pt x="401" y="205"/>
                      <a:pt x="401" y="193"/>
                    </a:cubicBezTo>
                    <a:cubicBezTo>
                      <a:pt x="404" y="194"/>
                      <a:pt x="407" y="194"/>
                      <a:pt x="409" y="193"/>
                    </a:cubicBezTo>
                    <a:cubicBezTo>
                      <a:pt x="410" y="193"/>
                      <a:pt x="411" y="193"/>
                      <a:pt x="411" y="192"/>
                    </a:cubicBezTo>
                    <a:cubicBezTo>
                      <a:pt x="412" y="207"/>
                      <a:pt x="415" y="222"/>
                      <a:pt x="421" y="236"/>
                    </a:cubicBezTo>
                    <a:cubicBezTo>
                      <a:pt x="422" y="237"/>
                      <a:pt x="424" y="236"/>
                      <a:pt x="424" y="235"/>
                    </a:cubicBezTo>
                    <a:cubicBezTo>
                      <a:pt x="424" y="233"/>
                      <a:pt x="424" y="231"/>
                      <a:pt x="424" y="230"/>
                    </a:cubicBezTo>
                    <a:cubicBezTo>
                      <a:pt x="436" y="240"/>
                      <a:pt x="450" y="246"/>
                      <a:pt x="465" y="249"/>
                    </a:cubicBezTo>
                    <a:cubicBezTo>
                      <a:pt x="475" y="256"/>
                      <a:pt x="487" y="257"/>
                      <a:pt x="497" y="254"/>
                    </a:cubicBezTo>
                    <a:cubicBezTo>
                      <a:pt x="498" y="255"/>
                      <a:pt x="498" y="257"/>
                      <a:pt x="499" y="258"/>
                    </a:cubicBezTo>
                    <a:cubicBezTo>
                      <a:pt x="500" y="260"/>
                      <a:pt x="503" y="259"/>
                      <a:pt x="503" y="257"/>
                    </a:cubicBezTo>
                    <a:cubicBezTo>
                      <a:pt x="503" y="255"/>
                      <a:pt x="503" y="254"/>
                      <a:pt x="503" y="252"/>
                    </a:cubicBezTo>
                    <a:cubicBezTo>
                      <a:pt x="504" y="252"/>
                      <a:pt x="504" y="252"/>
                      <a:pt x="504" y="252"/>
                    </a:cubicBezTo>
                    <a:cubicBezTo>
                      <a:pt x="512" y="251"/>
                      <a:pt x="520" y="250"/>
                      <a:pt x="529" y="249"/>
                    </a:cubicBezTo>
                    <a:cubicBezTo>
                      <a:pt x="529" y="250"/>
                      <a:pt x="529" y="251"/>
                      <a:pt x="530" y="253"/>
                    </a:cubicBezTo>
                    <a:cubicBezTo>
                      <a:pt x="530" y="254"/>
                      <a:pt x="532" y="254"/>
                      <a:pt x="533" y="253"/>
                    </a:cubicBezTo>
                    <a:cubicBezTo>
                      <a:pt x="533" y="251"/>
                      <a:pt x="533" y="250"/>
                      <a:pt x="533" y="248"/>
                    </a:cubicBezTo>
                    <a:cubicBezTo>
                      <a:pt x="540" y="247"/>
                      <a:pt x="546" y="246"/>
                      <a:pt x="553" y="245"/>
                    </a:cubicBezTo>
                    <a:cubicBezTo>
                      <a:pt x="554" y="249"/>
                      <a:pt x="555" y="253"/>
                      <a:pt x="556" y="257"/>
                    </a:cubicBezTo>
                    <a:cubicBezTo>
                      <a:pt x="556" y="259"/>
                      <a:pt x="559" y="259"/>
                      <a:pt x="559" y="257"/>
                    </a:cubicBezTo>
                    <a:cubicBezTo>
                      <a:pt x="560" y="254"/>
                      <a:pt x="560" y="250"/>
                      <a:pt x="561" y="247"/>
                    </a:cubicBezTo>
                    <a:cubicBezTo>
                      <a:pt x="567" y="250"/>
                      <a:pt x="572" y="252"/>
                      <a:pt x="579" y="254"/>
                    </a:cubicBezTo>
                    <a:cubicBezTo>
                      <a:pt x="579" y="255"/>
                      <a:pt x="580" y="254"/>
                      <a:pt x="581" y="254"/>
                    </a:cubicBezTo>
                    <a:cubicBezTo>
                      <a:pt x="589" y="245"/>
                      <a:pt x="589" y="257"/>
                      <a:pt x="590" y="266"/>
                    </a:cubicBezTo>
                    <a:cubicBezTo>
                      <a:pt x="590" y="266"/>
                      <a:pt x="591" y="267"/>
                      <a:pt x="591" y="267"/>
                    </a:cubicBezTo>
                    <a:cubicBezTo>
                      <a:pt x="525" y="268"/>
                      <a:pt x="458" y="257"/>
                      <a:pt x="398" y="230"/>
                    </a:cubicBezTo>
                    <a:close/>
                    <a:moveTo>
                      <a:pt x="593" y="267"/>
                    </a:moveTo>
                    <a:cubicBezTo>
                      <a:pt x="593" y="267"/>
                      <a:pt x="594" y="267"/>
                      <a:pt x="594" y="266"/>
                    </a:cubicBezTo>
                    <a:cubicBezTo>
                      <a:pt x="606" y="241"/>
                      <a:pt x="596" y="216"/>
                      <a:pt x="580" y="195"/>
                    </a:cubicBezTo>
                    <a:cubicBezTo>
                      <a:pt x="579" y="194"/>
                      <a:pt x="578" y="195"/>
                      <a:pt x="578" y="196"/>
                    </a:cubicBezTo>
                    <a:cubicBezTo>
                      <a:pt x="586" y="206"/>
                      <a:pt x="591" y="216"/>
                      <a:pt x="595" y="228"/>
                    </a:cubicBezTo>
                    <a:cubicBezTo>
                      <a:pt x="598" y="237"/>
                      <a:pt x="597" y="246"/>
                      <a:pt x="595" y="255"/>
                    </a:cubicBezTo>
                    <a:cubicBezTo>
                      <a:pt x="591" y="271"/>
                      <a:pt x="590" y="245"/>
                      <a:pt x="590" y="243"/>
                    </a:cubicBezTo>
                    <a:cubicBezTo>
                      <a:pt x="590" y="242"/>
                      <a:pt x="588" y="241"/>
                      <a:pt x="586" y="242"/>
                    </a:cubicBezTo>
                    <a:cubicBezTo>
                      <a:pt x="584" y="244"/>
                      <a:pt x="581" y="247"/>
                      <a:pt x="579" y="249"/>
                    </a:cubicBezTo>
                    <a:cubicBezTo>
                      <a:pt x="578" y="250"/>
                      <a:pt x="567" y="246"/>
                      <a:pt x="562" y="243"/>
                    </a:cubicBezTo>
                    <a:cubicBezTo>
                      <a:pt x="567" y="243"/>
                      <a:pt x="571" y="242"/>
                      <a:pt x="575" y="241"/>
                    </a:cubicBezTo>
                    <a:cubicBezTo>
                      <a:pt x="577" y="241"/>
                      <a:pt x="577" y="237"/>
                      <a:pt x="575" y="237"/>
                    </a:cubicBezTo>
                    <a:cubicBezTo>
                      <a:pt x="571" y="237"/>
                      <a:pt x="567" y="237"/>
                      <a:pt x="563" y="237"/>
                    </a:cubicBezTo>
                    <a:cubicBezTo>
                      <a:pt x="569" y="207"/>
                      <a:pt x="573" y="176"/>
                      <a:pt x="576" y="145"/>
                    </a:cubicBezTo>
                    <a:cubicBezTo>
                      <a:pt x="577" y="146"/>
                      <a:pt x="579" y="147"/>
                      <a:pt x="581" y="146"/>
                    </a:cubicBezTo>
                    <a:cubicBezTo>
                      <a:pt x="584" y="166"/>
                      <a:pt x="588" y="185"/>
                      <a:pt x="593" y="204"/>
                    </a:cubicBezTo>
                    <a:cubicBezTo>
                      <a:pt x="598" y="224"/>
                      <a:pt x="603" y="246"/>
                      <a:pt x="603" y="267"/>
                    </a:cubicBezTo>
                    <a:cubicBezTo>
                      <a:pt x="599" y="267"/>
                      <a:pt x="596" y="267"/>
                      <a:pt x="593" y="267"/>
                    </a:cubicBezTo>
                    <a:close/>
                    <a:moveTo>
                      <a:pt x="590" y="100"/>
                    </a:moveTo>
                    <a:cubicBezTo>
                      <a:pt x="587" y="103"/>
                      <a:pt x="583" y="107"/>
                      <a:pt x="580" y="111"/>
                    </a:cubicBezTo>
                    <a:cubicBezTo>
                      <a:pt x="580" y="103"/>
                      <a:pt x="579" y="95"/>
                      <a:pt x="579" y="87"/>
                    </a:cubicBezTo>
                    <a:cubicBezTo>
                      <a:pt x="579" y="85"/>
                      <a:pt x="579" y="82"/>
                      <a:pt x="579" y="80"/>
                    </a:cubicBezTo>
                    <a:cubicBezTo>
                      <a:pt x="581" y="80"/>
                      <a:pt x="582" y="79"/>
                      <a:pt x="584" y="78"/>
                    </a:cubicBezTo>
                    <a:cubicBezTo>
                      <a:pt x="585" y="78"/>
                      <a:pt x="584" y="76"/>
                      <a:pt x="583" y="76"/>
                    </a:cubicBezTo>
                    <a:cubicBezTo>
                      <a:pt x="582" y="77"/>
                      <a:pt x="580" y="77"/>
                      <a:pt x="579" y="77"/>
                    </a:cubicBezTo>
                    <a:cubicBezTo>
                      <a:pt x="579" y="76"/>
                      <a:pt x="579" y="75"/>
                      <a:pt x="579" y="74"/>
                    </a:cubicBezTo>
                    <a:cubicBezTo>
                      <a:pt x="586" y="71"/>
                      <a:pt x="591" y="68"/>
                      <a:pt x="597" y="65"/>
                    </a:cubicBezTo>
                    <a:cubicBezTo>
                      <a:pt x="593" y="71"/>
                      <a:pt x="590" y="78"/>
                      <a:pt x="587" y="86"/>
                    </a:cubicBezTo>
                    <a:cubicBezTo>
                      <a:pt x="586" y="87"/>
                      <a:pt x="588" y="88"/>
                      <a:pt x="589" y="86"/>
                    </a:cubicBezTo>
                    <a:cubicBezTo>
                      <a:pt x="592" y="79"/>
                      <a:pt x="595" y="70"/>
                      <a:pt x="600" y="63"/>
                    </a:cubicBezTo>
                    <a:cubicBezTo>
                      <a:pt x="604" y="61"/>
                      <a:pt x="607" y="59"/>
                      <a:pt x="610" y="57"/>
                    </a:cubicBezTo>
                    <a:cubicBezTo>
                      <a:pt x="612" y="56"/>
                      <a:pt x="611" y="53"/>
                      <a:pt x="609" y="54"/>
                    </a:cubicBezTo>
                    <a:cubicBezTo>
                      <a:pt x="608" y="54"/>
                      <a:pt x="607" y="54"/>
                      <a:pt x="606" y="55"/>
                    </a:cubicBezTo>
                    <a:cubicBezTo>
                      <a:pt x="605" y="55"/>
                      <a:pt x="605" y="54"/>
                      <a:pt x="605" y="55"/>
                    </a:cubicBezTo>
                    <a:cubicBezTo>
                      <a:pt x="604" y="55"/>
                      <a:pt x="604" y="55"/>
                      <a:pt x="604" y="56"/>
                    </a:cubicBezTo>
                    <a:cubicBezTo>
                      <a:pt x="596" y="59"/>
                      <a:pt x="588" y="63"/>
                      <a:pt x="580" y="67"/>
                    </a:cubicBezTo>
                    <a:cubicBezTo>
                      <a:pt x="580" y="65"/>
                      <a:pt x="580" y="64"/>
                      <a:pt x="580" y="63"/>
                    </a:cubicBezTo>
                    <a:cubicBezTo>
                      <a:pt x="583" y="57"/>
                      <a:pt x="586" y="50"/>
                      <a:pt x="589" y="44"/>
                    </a:cubicBezTo>
                    <a:cubicBezTo>
                      <a:pt x="590" y="43"/>
                      <a:pt x="593" y="38"/>
                      <a:pt x="595" y="34"/>
                    </a:cubicBezTo>
                    <a:cubicBezTo>
                      <a:pt x="597" y="31"/>
                      <a:pt x="599" y="29"/>
                      <a:pt x="602" y="26"/>
                    </a:cubicBezTo>
                    <a:cubicBezTo>
                      <a:pt x="602" y="25"/>
                      <a:pt x="602" y="25"/>
                      <a:pt x="602" y="24"/>
                    </a:cubicBezTo>
                    <a:cubicBezTo>
                      <a:pt x="605" y="25"/>
                      <a:pt x="607" y="25"/>
                      <a:pt x="610" y="26"/>
                    </a:cubicBezTo>
                    <a:cubicBezTo>
                      <a:pt x="624" y="33"/>
                      <a:pt x="622" y="58"/>
                      <a:pt x="619" y="70"/>
                    </a:cubicBezTo>
                    <a:cubicBezTo>
                      <a:pt x="615" y="83"/>
                      <a:pt x="599" y="92"/>
                      <a:pt x="59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7" name="Freeform 102"/>
              <p:cNvSpPr>
                <a:spLocks noEditPoints="1"/>
              </p:cNvSpPr>
              <p:nvPr/>
            </p:nvSpPr>
            <p:spPr bwMode="auto">
              <a:xfrm>
                <a:off x="1334" y="3236"/>
                <a:ext cx="309" cy="358"/>
              </a:xfrm>
              <a:custGeom>
                <a:avLst/>
                <a:gdLst>
                  <a:gd name="T0" fmla="*/ 537 w 552"/>
                  <a:gd name="T1" fmla="*/ 578 h 639"/>
                  <a:gd name="T2" fmla="*/ 58 w 552"/>
                  <a:gd name="T3" fmla="*/ 578 h 639"/>
                  <a:gd name="T4" fmla="*/ 196 w 552"/>
                  <a:gd name="T5" fmla="*/ 56 h 639"/>
                  <a:gd name="T6" fmla="*/ 316 w 552"/>
                  <a:gd name="T7" fmla="*/ 324 h 639"/>
                  <a:gd name="T8" fmla="*/ 307 w 552"/>
                  <a:gd name="T9" fmla="*/ 322 h 639"/>
                  <a:gd name="T10" fmla="*/ 505 w 552"/>
                  <a:gd name="T11" fmla="*/ 270 h 639"/>
                  <a:gd name="T12" fmla="*/ 392 w 552"/>
                  <a:gd name="T13" fmla="*/ 258 h 639"/>
                  <a:gd name="T14" fmla="*/ 478 w 552"/>
                  <a:gd name="T15" fmla="*/ 340 h 639"/>
                  <a:gd name="T16" fmla="*/ 460 w 552"/>
                  <a:gd name="T17" fmla="*/ 277 h 639"/>
                  <a:gd name="T18" fmla="*/ 431 w 552"/>
                  <a:gd name="T19" fmla="*/ 355 h 639"/>
                  <a:gd name="T20" fmla="*/ 492 w 552"/>
                  <a:gd name="T21" fmla="*/ 414 h 639"/>
                  <a:gd name="T22" fmla="*/ 441 w 552"/>
                  <a:gd name="T23" fmla="*/ 434 h 639"/>
                  <a:gd name="T24" fmla="*/ 401 w 552"/>
                  <a:gd name="T25" fmla="*/ 374 h 639"/>
                  <a:gd name="T26" fmla="*/ 436 w 552"/>
                  <a:gd name="T27" fmla="*/ 582 h 639"/>
                  <a:gd name="T28" fmla="*/ 397 w 552"/>
                  <a:gd name="T29" fmla="*/ 275 h 639"/>
                  <a:gd name="T30" fmla="*/ 470 w 552"/>
                  <a:gd name="T31" fmla="*/ 567 h 639"/>
                  <a:gd name="T32" fmla="*/ 354 w 552"/>
                  <a:gd name="T33" fmla="*/ 311 h 639"/>
                  <a:gd name="T34" fmla="*/ 400 w 552"/>
                  <a:gd name="T35" fmla="*/ 552 h 639"/>
                  <a:gd name="T36" fmla="*/ 458 w 552"/>
                  <a:gd name="T37" fmla="*/ 212 h 639"/>
                  <a:gd name="T38" fmla="*/ 393 w 552"/>
                  <a:gd name="T39" fmla="*/ 552 h 639"/>
                  <a:gd name="T40" fmla="*/ 424 w 552"/>
                  <a:gd name="T41" fmla="*/ 208 h 639"/>
                  <a:gd name="T42" fmla="*/ 304 w 552"/>
                  <a:gd name="T43" fmla="*/ 246 h 639"/>
                  <a:gd name="T44" fmla="*/ 111 w 552"/>
                  <a:gd name="T45" fmla="*/ 167 h 639"/>
                  <a:gd name="T46" fmla="*/ 52 w 552"/>
                  <a:gd name="T47" fmla="*/ 426 h 639"/>
                  <a:gd name="T48" fmla="*/ 211 w 552"/>
                  <a:gd name="T49" fmla="*/ 395 h 639"/>
                  <a:gd name="T50" fmla="*/ 157 w 552"/>
                  <a:gd name="T51" fmla="*/ 191 h 639"/>
                  <a:gd name="T52" fmla="*/ 105 w 552"/>
                  <a:gd name="T53" fmla="*/ 282 h 639"/>
                  <a:gd name="T54" fmla="*/ 178 w 552"/>
                  <a:gd name="T55" fmla="*/ 218 h 639"/>
                  <a:gd name="T56" fmla="*/ 128 w 552"/>
                  <a:gd name="T57" fmla="*/ 368 h 639"/>
                  <a:gd name="T58" fmla="*/ 152 w 552"/>
                  <a:gd name="T59" fmla="*/ 297 h 639"/>
                  <a:gd name="T60" fmla="*/ 154 w 552"/>
                  <a:gd name="T61" fmla="*/ 335 h 639"/>
                  <a:gd name="T62" fmla="*/ 103 w 552"/>
                  <a:gd name="T63" fmla="*/ 352 h 639"/>
                  <a:gd name="T64" fmla="*/ 180 w 552"/>
                  <a:gd name="T65" fmla="*/ 262 h 639"/>
                  <a:gd name="T66" fmla="*/ 128 w 552"/>
                  <a:gd name="T67" fmla="*/ 412 h 639"/>
                  <a:gd name="T68" fmla="*/ 199 w 552"/>
                  <a:gd name="T69" fmla="*/ 228 h 639"/>
                  <a:gd name="T70" fmla="*/ 73 w 552"/>
                  <a:gd name="T71" fmla="*/ 354 h 639"/>
                  <a:gd name="T72" fmla="*/ 141 w 552"/>
                  <a:gd name="T73" fmla="*/ 423 h 639"/>
                  <a:gd name="T74" fmla="*/ 139 w 552"/>
                  <a:gd name="T75" fmla="*/ 234 h 639"/>
                  <a:gd name="T76" fmla="*/ 109 w 552"/>
                  <a:gd name="T77" fmla="*/ 396 h 639"/>
                  <a:gd name="T78" fmla="*/ 192 w 552"/>
                  <a:gd name="T79" fmla="*/ 362 h 639"/>
                  <a:gd name="T80" fmla="*/ 151 w 552"/>
                  <a:gd name="T81" fmla="*/ 188 h 639"/>
                  <a:gd name="T82" fmla="*/ 73 w 552"/>
                  <a:gd name="T83" fmla="*/ 418 h 639"/>
                  <a:gd name="T84" fmla="*/ 218 w 552"/>
                  <a:gd name="T85" fmla="*/ 294 h 639"/>
                  <a:gd name="T86" fmla="*/ 107 w 552"/>
                  <a:gd name="T87" fmla="*/ 202 h 639"/>
                  <a:gd name="T88" fmla="*/ 86 w 552"/>
                  <a:gd name="T89" fmla="*/ 439 h 639"/>
                  <a:gd name="T90" fmla="*/ 207 w 552"/>
                  <a:gd name="T91" fmla="*/ 342 h 639"/>
                  <a:gd name="T92" fmla="*/ 143 w 552"/>
                  <a:gd name="T93" fmla="*/ 167 h 639"/>
                  <a:gd name="T94" fmla="*/ 118 w 552"/>
                  <a:gd name="T95" fmla="*/ 475 h 639"/>
                  <a:gd name="T96" fmla="*/ 109 w 552"/>
                  <a:gd name="T97" fmla="*/ 525 h 639"/>
                  <a:gd name="T98" fmla="*/ 105 w 552"/>
                  <a:gd name="T99" fmla="*/ 560 h 639"/>
                  <a:gd name="T100" fmla="*/ 188 w 552"/>
                  <a:gd name="T101" fmla="*/ 562 h 639"/>
                  <a:gd name="T102" fmla="*/ 227 w 552"/>
                  <a:gd name="T103" fmla="*/ 202 h 639"/>
                  <a:gd name="T104" fmla="*/ 62 w 552"/>
                  <a:gd name="T105" fmla="*/ 322 h 639"/>
                  <a:gd name="T106" fmla="*/ 123 w 552"/>
                  <a:gd name="T107" fmla="*/ 583 h 639"/>
                  <a:gd name="T108" fmla="*/ 223 w 552"/>
                  <a:gd name="T109" fmla="*/ 160 h 639"/>
                  <a:gd name="T110" fmla="*/ 124 w 552"/>
                  <a:gd name="T111" fmla="*/ 158 h 639"/>
                  <a:gd name="T112" fmla="*/ 41 w 552"/>
                  <a:gd name="T113" fmla="*/ 555 h 639"/>
                  <a:gd name="T114" fmla="*/ 323 w 552"/>
                  <a:gd name="T115" fmla="*/ 355 h 639"/>
                  <a:gd name="T116" fmla="*/ 393 w 552"/>
                  <a:gd name="T117" fmla="*/ 138 h 639"/>
                  <a:gd name="T118" fmla="*/ 416 w 552"/>
                  <a:gd name="T119" fmla="*/ 91 h 639"/>
                  <a:gd name="T120" fmla="*/ 397 w 552"/>
                  <a:gd name="T121" fmla="*/ 84 h 639"/>
                  <a:gd name="T122" fmla="*/ 163 w 552"/>
                  <a:gd name="T123" fmla="*/ 13 h 639"/>
                  <a:gd name="T124" fmla="*/ 166 w 552"/>
                  <a:gd name="T125" fmla="*/ 608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639">
                    <a:moveTo>
                      <a:pt x="537" y="578"/>
                    </a:moveTo>
                    <a:cubicBezTo>
                      <a:pt x="537" y="578"/>
                      <a:pt x="537" y="577"/>
                      <a:pt x="537" y="577"/>
                    </a:cubicBezTo>
                    <a:cubicBezTo>
                      <a:pt x="537" y="544"/>
                      <a:pt x="537" y="511"/>
                      <a:pt x="536" y="477"/>
                    </a:cubicBezTo>
                    <a:cubicBezTo>
                      <a:pt x="536" y="477"/>
                      <a:pt x="536" y="477"/>
                      <a:pt x="536" y="477"/>
                    </a:cubicBezTo>
                    <a:cubicBezTo>
                      <a:pt x="540" y="473"/>
                      <a:pt x="539" y="468"/>
                      <a:pt x="535" y="465"/>
                    </a:cubicBezTo>
                    <a:cubicBezTo>
                      <a:pt x="534" y="427"/>
                      <a:pt x="532" y="389"/>
                      <a:pt x="529" y="351"/>
                    </a:cubicBezTo>
                    <a:cubicBezTo>
                      <a:pt x="525" y="314"/>
                      <a:pt x="520" y="277"/>
                      <a:pt x="513" y="241"/>
                    </a:cubicBezTo>
                    <a:cubicBezTo>
                      <a:pt x="507" y="209"/>
                      <a:pt x="499" y="174"/>
                      <a:pt x="485" y="144"/>
                    </a:cubicBezTo>
                    <a:cubicBezTo>
                      <a:pt x="485" y="143"/>
                      <a:pt x="485" y="142"/>
                      <a:pt x="484" y="141"/>
                    </a:cubicBezTo>
                    <a:cubicBezTo>
                      <a:pt x="474" y="130"/>
                      <a:pt x="455" y="133"/>
                      <a:pt x="440" y="135"/>
                    </a:cubicBezTo>
                    <a:cubicBezTo>
                      <a:pt x="439" y="113"/>
                      <a:pt x="434" y="92"/>
                      <a:pt x="427" y="71"/>
                    </a:cubicBezTo>
                    <a:cubicBezTo>
                      <a:pt x="428" y="71"/>
                      <a:pt x="428" y="71"/>
                      <a:pt x="428" y="71"/>
                    </a:cubicBezTo>
                    <a:cubicBezTo>
                      <a:pt x="428" y="72"/>
                      <a:pt x="428" y="72"/>
                      <a:pt x="428" y="73"/>
                    </a:cubicBezTo>
                    <a:cubicBezTo>
                      <a:pt x="429" y="74"/>
                      <a:pt x="430" y="74"/>
                      <a:pt x="430" y="73"/>
                    </a:cubicBezTo>
                    <a:cubicBezTo>
                      <a:pt x="430" y="72"/>
                      <a:pt x="430" y="72"/>
                      <a:pt x="431" y="71"/>
                    </a:cubicBezTo>
                    <a:cubicBezTo>
                      <a:pt x="435" y="71"/>
                      <a:pt x="439" y="71"/>
                      <a:pt x="443" y="71"/>
                    </a:cubicBezTo>
                    <a:cubicBezTo>
                      <a:pt x="445" y="71"/>
                      <a:pt x="446" y="71"/>
                      <a:pt x="446" y="70"/>
                    </a:cubicBezTo>
                    <a:cubicBezTo>
                      <a:pt x="447" y="70"/>
                      <a:pt x="448" y="69"/>
                      <a:pt x="448" y="67"/>
                    </a:cubicBezTo>
                    <a:cubicBezTo>
                      <a:pt x="453" y="51"/>
                      <a:pt x="449" y="35"/>
                      <a:pt x="449" y="18"/>
                    </a:cubicBezTo>
                    <a:cubicBezTo>
                      <a:pt x="448" y="16"/>
                      <a:pt x="447" y="13"/>
                      <a:pt x="445" y="13"/>
                    </a:cubicBezTo>
                    <a:cubicBezTo>
                      <a:pt x="418" y="8"/>
                      <a:pt x="391" y="12"/>
                      <a:pt x="365" y="18"/>
                    </a:cubicBezTo>
                    <a:cubicBezTo>
                      <a:pt x="363" y="18"/>
                      <a:pt x="362" y="21"/>
                      <a:pt x="362" y="23"/>
                    </a:cubicBezTo>
                    <a:cubicBezTo>
                      <a:pt x="362" y="37"/>
                      <a:pt x="359" y="50"/>
                      <a:pt x="363" y="64"/>
                    </a:cubicBezTo>
                    <a:cubicBezTo>
                      <a:pt x="361" y="64"/>
                      <a:pt x="359" y="64"/>
                      <a:pt x="357" y="65"/>
                    </a:cubicBezTo>
                    <a:cubicBezTo>
                      <a:pt x="355" y="65"/>
                      <a:pt x="355" y="67"/>
                      <a:pt x="357" y="68"/>
                    </a:cubicBezTo>
                    <a:cubicBezTo>
                      <a:pt x="359" y="68"/>
                      <a:pt x="362" y="68"/>
                      <a:pt x="364" y="68"/>
                    </a:cubicBezTo>
                    <a:cubicBezTo>
                      <a:pt x="365" y="70"/>
                      <a:pt x="368" y="70"/>
                      <a:pt x="369" y="68"/>
                    </a:cubicBezTo>
                    <a:cubicBezTo>
                      <a:pt x="371" y="69"/>
                      <a:pt x="374" y="69"/>
                      <a:pt x="376" y="69"/>
                    </a:cubicBezTo>
                    <a:cubicBezTo>
                      <a:pt x="376" y="71"/>
                      <a:pt x="376" y="73"/>
                      <a:pt x="377" y="75"/>
                    </a:cubicBezTo>
                    <a:cubicBezTo>
                      <a:pt x="377" y="76"/>
                      <a:pt x="378" y="75"/>
                      <a:pt x="378" y="75"/>
                    </a:cubicBezTo>
                    <a:cubicBezTo>
                      <a:pt x="378" y="73"/>
                      <a:pt x="377" y="71"/>
                      <a:pt x="377" y="69"/>
                    </a:cubicBezTo>
                    <a:cubicBezTo>
                      <a:pt x="379" y="69"/>
                      <a:pt x="382" y="69"/>
                      <a:pt x="384" y="69"/>
                    </a:cubicBezTo>
                    <a:cubicBezTo>
                      <a:pt x="384" y="74"/>
                      <a:pt x="384" y="78"/>
                      <a:pt x="384" y="82"/>
                    </a:cubicBezTo>
                    <a:cubicBezTo>
                      <a:pt x="382" y="86"/>
                      <a:pt x="380" y="89"/>
                      <a:pt x="379" y="92"/>
                    </a:cubicBezTo>
                    <a:cubicBezTo>
                      <a:pt x="378" y="93"/>
                      <a:pt x="380" y="94"/>
                      <a:pt x="380" y="93"/>
                    </a:cubicBezTo>
                    <a:cubicBezTo>
                      <a:pt x="381" y="91"/>
                      <a:pt x="382" y="88"/>
                      <a:pt x="384" y="86"/>
                    </a:cubicBezTo>
                    <a:cubicBezTo>
                      <a:pt x="383" y="103"/>
                      <a:pt x="379" y="120"/>
                      <a:pt x="373" y="136"/>
                    </a:cubicBezTo>
                    <a:cubicBezTo>
                      <a:pt x="364" y="135"/>
                      <a:pt x="356" y="133"/>
                      <a:pt x="349" y="130"/>
                    </a:cubicBezTo>
                    <a:cubicBezTo>
                      <a:pt x="345" y="128"/>
                      <a:pt x="341" y="134"/>
                      <a:pt x="346" y="137"/>
                    </a:cubicBezTo>
                    <a:cubicBezTo>
                      <a:pt x="367" y="149"/>
                      <a:pt x="386" y="154"/>
                      <a:pt x="411" y="155"/>
                    </a:cubicBezTo>
                    <a:cubicBezTo>
                      <a:pt x="417" y="155"/>
                      <a:pt x="423" y="155"/>
                      <a:pt x="428" y="154"/>
                    </a:cubicBezTo>
                    <a:cubicBezTo>
                      <a:pt x="428" y="154"/>
                      <a:pt x="428" y="154"/>
                      <a:pt x="428" y="154"/>
                    </a:cubicBezTo>
                    <a:cubicBezTo>
                      <a:pt x="429" y="155"/>
                      <a:pt x="429" y="155"/>
                      <a:pt x="429" y="155"/>
                    </a:cubicBezTo>
                    <a:cubicBezTo>
                      <a:pt x="430" y="156"/>
                      <a:pt x="430" y="156"/>
                      <a:pt x="431" y="157"/>
                    </a:cubicBezTo>
                    <a:cubicBezTo>
                      <a:pt x="403" y="157"/>
                      <a:pt x="374" y="161"/>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77" y="168"/>
                      <a:pt x="420" y="165"/>
                      <a:pt x="457" y="163"/>
                    </a:cubicBezTo>
                    <a:cubicBezTo>
                      <a:pt x="457" y="167"/>
                      <a:pt x="457" y="170"/>
                      <a:pt x="457" y="174"/>
                    </a:cubicBezTo>
                    <a:cubicBezTo>
                      <a:pt x="427" y="178"/>
                      <a:pt x="394" y="176"/>
                      <a:pt x="365" y="168"/>
                    </a:cubicBezTo>
                    <a:cubicBezTo>
                      <a:pt x="365" y="168"/>
                      <a:pt x="364" y="169"/>
                      <a:pt x="365" y="169"/>
                    </a:cubicBezTo>
                    <a:cubicBezTo>
                      <a:pt x="356" y="162"/>
                      <a:pt x="348" y="154"/>
                      <a:pt x="340" y="146"/>
                    </a:cubicBezTo>
                    <a:cubicBezTo>
                      <a:pt x="340" y="145"/>
                      <a:pt x="340" y="144"/>
                      <a:pt x="340" y="143"/>
                    </a:cubicBezTo>
                    <a:cubicBezTo>
                      <a:pt x="340" y="140"/>
                      <a:pt x="336" y="140"/>
                      <a:pt x="336" y="143"/>
                    </a:cubicBezTo>
                    <a:cubicBezTo>
                      <a:pt x="336" y="143"/>
                      <a:pt x="336" y="143"/>
                      <a:pt x="336" y="144"/>
                    </a:cubicBezTo>
                    <a:cubicBezTo>
                      <a:pt x="335" y="156"/>
                      <a:pt x="334" y="169"/>
                      <a:pt x="334" y="181"/>
                    </a:cubicBezTo>
                    <a:cubicBezTo>
                      <a:pt x="331" y="185"/>
                      <a:pt x="328" y="189"/>
                      <a:pt x="325" y="191"/>
                    </a:cubicBezTo>
                    <a:cubicBezTo>
                      <a:pt x="317" y="195"/>
                      <a:pt x="307" y="195"/>
                      <a:pt x="299" y="194"/>
                    </a:cubicBezTo>
                    <a:cubicBezTo>
                      <a:pt x="277" y="193"/>
                      <a:pt x="258" y="182"/>
                      <a:pt x="245" y="164"/>
                    </a:cubicBezTo>
                    <a:cubicBezTo>
                      <a:pt x="245" y="157"/>
                      <a:pt x="245" y="149"/>
                      <a:pt x="246" y="141"/>
                    </a:cubicBezTo>
                    <a:cubicBezTo>
                      <a:pt x="246" y="138"/>
                      <a:pt x="242" y="138"/>
                      <a:pt x="241" y="140"/>
                    </a:cubicBezTo>
                    <a:cubicBezTo>
                      <a:pt x="241" y="141"/>
                      <a:pt x="241" y="141"/>
                      <a:pt x="241" y="142"/>
                    </a:cubicBezTo>
                    <a:cubicBezTo>
                      <a:pt x="241" y="142"/>
                      <a:pt x="241" y="142"/>
                      <a:pt x="241" y="142"/>
                    </a:cubicBezTo>
                    <a:cubicBezTo>
                      <a:pt x="238" y="143"/>
                      <a:pt x="234" y="144"/>
                      <a:pt x="231" y="145"/>
                    </a:cubicBezTo>
                    <a:cubicBezTo>
                      <a:pt x="230" y="145"/>
                      <a:pt x="228" y="145"/>
                      <a:pt x="227" y="146"/>
                    </a:cubicBezTo>
                    <a:cubicBezTo>
                      <a:pt x="227" y="146"/>
                      <a:pt x="226" y="146"/>
                      <a:pt x="226" y="146"/>
                    </a:cubicBezTo>
                    <a:cubicBezTo>
                      <a:pt x="226" y="143"/>
                      <a:pt x="226" y="141"/>
                      <a:pt x="226" y="139"/>
                    </a:cubicBezTo>
                    <a:cubicBezTo>
                      <a:pt x="226" y="139"/>
                      <a:pt x="225" y="139"/>
                      <a:pt x="225" y="139"/>
                    </a:cubicBezTo>
                    <a:cubicBezTo>
                      <a:pt x="229" y="137"/>
                      <a:pt x="233" y="136"/>
                      <a:pt x="236" y="134"/>
                    </a:cubicBezTo>
                    <a:cubicBezTo>
                      <a:pt x="241" y="132"/>
                      <a:pt x="238" y="125"/>
                      <a:pt x="233" y="127"/>
                    </a:cubicBezTo>
                    <a:cubicBezTo>
                      <a:pt x="226" y="130"/>
                      <a:pt x="218" y="131"/>
                      <a:pt x="210" y="131"/>
                    </a:cubicBezTo>
                    <a:cubicBezTo>
                      <a:pt x="204" y="109"/>
                      <a:pt x="201" y="87"/>
                      <a:pt x="204" y="64"/>
                    </a:cubicBezTo>
                    <a:cubicBezTo>
                      <a:pt x="209" y="64"/>
                      <a:pt x="214" y="64"/>
                      <a:pt x="218" y="64"/>
                    </a:cubicBezTo>
                    <a:cubicBezTo>
                      <a:pt x="220" y="65"/>
                      <a:pt x="222" y="65"/>
                      <a:pt x="224" y="64"/>
                    </a:cubicBezTo>
                    <a:cubicBezTo>
                      <a:pt x="226" y="64"/>
                      <a:pt x="228" y="64"/>
                      <a:pt x="230" y="64"/>
                    </a:cubicBezTo>
                    <a:cubicBezTo>
                      <a:pt x="232" y="64"/>
                      <a:pt x="232" y="61"/>
                      <a:pt x="230" y="61"/>
                    </a:cubicBezTo>
                    <a:cubicBezTo>
                      <a:pt x="229" y="61"/>
                      <a:pt x="227" y="60"/>
                      <a:pt x="225" y="60"/>
                    </a:cubicBezTo>
                    <a:cubicBezTo>
                      <a:pt x="229" y="47"/>
                      <a:pt x="228" y="33"/>
                      <a:pt x="229" y="19"/>
                    </a:cubicBezTo>
                    <a:cubicBezTo>
                      <a:pt x="229" y="17"/>
                      <a:pt x="228" y="14"/>
                      <a:pt x="226" y="14"/>
                    </a:cubicBezTo>
                    <a:cubicBezTo>
                      <a:pt x="201" y="6"/>
                      <a:pt x="174" y="0"/>
                      <a:pt x="148" y="3"/>
                    </a:cubicBezTo>
                    <a:cubicBezTo>
                      <a:pt x="146" y="3"/>
                      <a:pt x="144" y="5"/>
                      <a:pt x="144" y="7"/>
                    </a:cubicBezTo>
                    <a:cubicBezTo>
                      <a:pt x="142" y="24"/>
                      <a:pt x="138" y="40"/>
                      <a:pt x="141" y="57"/>
                    </a:cubicBezTo>
                    <a:cubicBezTo>
                      <a:pt x="141" y="58"/>
                      <a:pt x="141" y="59"/>
                      <a:pt x="142" y="60"/>
                    </a:cubicBezTo>
                    <a:cubicBezTo>
                      <a:pt x="143" y="61"/>
                      <a:pt x="144" y="61"/>
                      <a:pt x="145" y="61"/>
                    </a:cubicBezTo>
                    <a:cubicBezTo>
                      <a:pt x="151" y="62"/>
                      <a:pt x="156" y="62"/>
                      <a:pt x="161" y="62"/>
                    </a:cubicBezTo>
                    <a:cubicBezTo>
                      <a:pt x="153" y="82"/>
                      <a:pt x="146" y="103"/>
                      <a:pt x="144" y="125"/>
                    </a:cubicBezTo>
                    <a:cubicBezTo>
                      <a:pt x="129" y="122"/>
                      <a:pt x="111" y="117"/>
                      <a:pt x="100" y="127"/>
                    </a:cubicBezTo>
                    <a:cubicBezTo>
                      <a:pt x="99" y="128"/>
                      <a:pt x="99" y="130"/>
                      <a:pt x="99" y="131"/>
                    </a:cubicBezTo>
                    <a:cubicBezTo>
                      <a:pt x="83" y="160"/>
                      <a:pt x="73" y="193"/>
                      <a:pt x="64" y="225"/>
                    </a:cubicBezTo>
                    <a:cubicBezTo>
                      <a:pt x="55" y="261"/>
                      <a:pt x="47" y="297"/>
                      <a:pt x="41" y="334"/>
                    </a:cubicBezTo>
                    <a:cubicBezTo>
                      <a:pt x="35" y="371"/>
                      <a:pt x="30" y="409"/>
                      <a:pt x="26" y="447"/>
                    </a:cubicBezTo>
                    <a:cubicBezTo>
                      <a:pt x="22" y="450"/>
                      <a:pt x="20" y="455"/>
                      <a:pt x="24" y="459"/>
                    </a:cubicBezTo>
                    <a:cubicBezTo>
                      <a:pt x="24" y="459"/>
                      <a:pt x="24" y="459"/>
                      <a:pt x="25" y="459"/>
                    </a:cubicBezTo>
                    <a:cubicBezTo>
                      <a:pt x="21" y="492"/>
                      <a:pt x="18" y="526"/>
                      <a:pt x="16" y="559"/>
                    </a:cubicBezTo>
                    <a:cubicBezTo>
                      <a:pt x="16" y="559"/>
                      <a:pt x="16" y="559"/>
                      <a:pt x="16" y="560"/>
                    </a:cubicBezTo>
                    <a:cubicBezTo>
                      <a:pt x="8" y="556"/>
                      <a:pt x="0" y="569"/>
                      <a:pt x="8" y="576"/>
                    </a:cubicBezTo>
                    <a:cubicBezTo>
                      <a:pt x="43" y="604"/>
                      <a:pt x="91" y="618"/>
                      <a:pt x="135" y="623"/>
                    </a:cubicBezTo>
                    <a:cubicBezTo>
                      <a:pt x="166" y="627"/>
                      <a:pt x="207" y="628"/>
                      <a:pt x="226" y="600"/>
                    </a:cubicBezTo>
                    <a:cubicBezTo>
                      <a:pt x="230" y="602"/>
                      <a:pt x="235" y="600"/>
                      <a:pt x="236" y="595"/>
                    </a:cubicBezTo>
                    <a:cubicBezTo>
                      <a:pt x="241" y="556"/>
                      <a:pt x="243" y="516"/>
                      <a:pt x="243" y="477"/>
                    </a:cubicBezTo>
                    <a:cubicBezTo>
                      <a:pt x="245" y="475"/>
                      <a:pt x="247" y="474"/>
                      <a:pt x="249" y="472"/>
                    </a:cubicBezTo>
                    <a:cubicBezTo>
                      <a:pt x="252" y="470"/>
                      <a:pt x="249" y="466"/>
                      <a:pt x="246" y="467"/>
                    </a:cubicBezTo>
                    <a:cubicBezTo>
                      <a:pt x="245" y="468"/>
                      <a:pt x="244" y="468"/>
                      <a:pt x="243" y="469"/>
                    </a:cubicBezTo>
                    <a:cubicBezTo>
                      <a:pt x="243" y="436"/>
                      <a:pt x="243" y="404"/>
                      <a:pt x="243" y="372"/>
                    </a:cubicBezTo>
                    <a:cubicBezTo>
                      <a:pt x="254" y="366"/>
                      <a:pt x="266" y="363"/>
                      <a:pt x="278" y="362"/>
                    </a:cubicBezTo>
                    <a:cubicBezTo>
                      <a:pt x="278" y="362"/>
                      <a:pt x="278" y="362"/>
                      <a:pt x="278" y="362"/>
                    </a:cubicBezTo>
                    <a:cubicBezTo>
                      <a:pt x="278" y="363"/>
                      <a:pt x="280" y="363"/>
                      <a:pt x="280" y="362"/>
                    </a:cubicBezTo>
                    <a:cubicBezTo>
                      <a:pt x="294" y="362"/>
                      <a:pt x="308" y="365"/>
                      <a:pt x="322" y="370"/>
                    </a:cubicBezTo>
                    <a:cubicBezTo>
                      <a:pt x="319" y="403"/>
                      <a:pt x="316" y="437"/>
                      <a:pt x="314" y="471"/>
                    </a:cubicBezTo>
                    <a:cubicBezTo>
                      <a:pt x="313" y="470"/>
                      <a:pt x="312" y="469"/>
                      <a:pt x="311" y="469"/>
                    </a:cubicBezTo>
                    <a:cubicBezTo>
                      <a:pt x="308" y="467"/>
                      <a:pt x="305" y="471"/>
                      <a:pt x="307" y="473"/>
                    </a:cubicBezTo>
                    <a:cubicBezTo>
                      <a:pt x="309" y="475"/>
                      <a:pt x="311" y="477"/>
                      <a:pt x="313" y="478"/>
                    </a:cubicBezTo>
                    <a:cubicBezTo>
                      <a:pt x="311" y="518"/>
                      <a:pt x="309" y="558"/>
                      <a:pt x="312" y="596"/>
                    </a:cubicBezTo>
                    <a:cubicBezTo>
                      <a:pt x="312" y="602"/>
                      <a:pt x="317" y="604"/>
                      <a:pt x="321" y="603"/>
                    </a:cubicBezTo>
                    <a:cubicBezTo>
                      <a:pt x="330" y="618"/>
                      <a:pt x="346" y="626"/>
                      <a:pt x="363" y="630"/>
                    </a:cubicBezTo>
                    <a:cubicBezTo>
                      <a:pt x="363" y="632"/>
                      <a:pt x="363" y="634"/>
                      <a:pt x="363" y="636"/>
                    </a:cubicBezTo>
                    <a:cubicBezTo>
                      <a:pt x="363" y="639"/>
                      <a:pt x="366" y="639"/>
                      <a:pt x="367" y="637"/>
                    </a:cubicBezTo>
                    <a:cubicBezTo>
                      <a:pt x="367" y="635"/>
                      <a:pt x="368" y="633"/>
                      <a:pt x="368" y="631"/>
                    </a:cubicBezTo>
                    <a:cubicBezTo>
                      <a:pt x="383" y="633"/>
                      <a:pt x="398" y="633"/>
                      <a:pt x="412" y="633"/>
                    </a:cubicBezTo>
                    <a:cubicBezTo>
                      <a:pt x="456" y="631"/>
                      <a:pt x="506" y="620"/>
                      <a:pt x="544" y="595"/>
                    </a:cubicBezTo>
                    <a:cubicBezTo>
                      <a:pt x="552" y="589"/>
                      <a:pt x="545" y="575"/>
                      <a:pt x="537" y="578"/>
                    </a:cubicBezTo>
                    <a:close/>
                    <a:moveTo>
                      <a:pt x="386" y="601"/>
                    </a:moveTo>
                    <a:cubicBezTo>
                      <a:pt x="385" y="593"/>
                      <a:pt x="385" y="585"/>
                      <a:pt x="386" y="576"/>
                    </a:cubicBezTo>
                    <a:cubicBezTo>
                      <a:pt x="389" y="579"/>
                      <a:pt x="393" y="581"/>
                      <a:pt x="397" y="582"/>
                    </a:cubicBezTo>
                    <a:cubicBezTo>
                      <a:pt x="397" y="585"/>
                      <a:pt x="397" y="588"/>
                      <a:pt x="396" y="591"/>
                    </a:cubicBezTo>
                    <a:cubicBezTo>
                      <a:pt x="393" y="593"/>
                      <a:pt x="389" y="597"/>
                      <a:pt x="387" y="601"/>
                    </a:cubicBezTo>
                    <a:cubicBezTo>
                      <a:pt x="387" y="602"/>
                      <a:pt x="387" y="603"/>
                      <a:pt x="388" y="603"/>
                    </a:cubicBezTo>
                    <a:cubicBezTo>
                      <a:pt x="390" y="604"/>
                      <a:pt x="392" y="605"/>
                      <a:pt x="393" y="606"/>
                    </a:cubicBezTo>
                    <a:cubicBezTo>
                      <a:pt x="391" y="613"/>
                      <a:pt x="388" y="616"/>
                      <a:pt x="386" y="601"/>
                    </a:cubicBezTo>
                    <a:close/>
                    <a:moveTo>
                      <a:pt x="386" y="519"/>
                    </a:moveTo>
                    <a:cubicBezTo>
                      <a:pt x="385" y="518"/>
                      <a:pt x="384" y="518"/>
                      <a:pt x="384" y="518"/>
                    </a:cubicBezTo>
                    <a:cubicBezTo>
                      <a:pt x="383" y="520"/>
                      <a:pt x="382" y="522"/>
                      <a:pt x="381" y="524"/>
                    </a:cubicBezTo>
                    <a:cubicBezTo>
                      <a:pt x="380" y="524"/>
                      <a:pt x="379" y="523"/>
                      <a:pt x="377" y="522"/>
                    </a:cubicBezTo>
                    <a:cubicBezTo>
                      <a:pt x="375" y="521"/>
                      <a:pt x="372" y="519"/>
                      <a:pt x="369" y="518"/>
                    </a:cubicBezTo>
                    <a:cubicBezTo>
                      <a:pt x="369" y="516"/>
                      <a:pt x="369" y="515"/>
                      <a:pt x="369" y="514"/>
                    </a:cubicBezTo>
                    <a:cubicBezTo>
                      <a:pt x="369" y="513"/>
                      <a:pt x="368" y="513"/>
                      <a:pt x="368" y="513"/>
                    </a:cubicBezTo>
                    <a:cubicBezTo>
                      <a:pt x="368" y="515"/>
                      <a:pt x="367" y="516"/>
                      <a:pt x="367" y="517"/>
                    </a:cubicBezTo>
                    <a:cubicBezTo>
                      <a:pt x="362" y="514"/>
                      <a:pt x="357" y="512"/>
                      <a:pt x="353" y="511"/>
                    </a:cubicBezTo>
                    <a:cubicBezTo>
                      <a:pt x="358" y="512"/>
                      <a:pt x="363" y="511"/>
                      <a:pt x="368" y="511"/>
                    </a:cubicBezTo>
                    <a:cubicBezTo>
                      <a:pt x="374" y="513"/>
                      <a:pt x="379" y="513"/>
                      <a:pt x="386" y="513"/>
                    </a:cubicBezTo>
                    <a:cubicBezTo>
                      <a:pt x="388" y="513"/>
                      <a:pt x="392" y="512"/>
                      <a:pt x="396" y="512"/>
                    </a:cubicBezTo>
                    <a:cubicBezTo>
                      <a:pt x="398" y="512"/>
                      <a:pt x="401" y="513"/>
                      <a:pt x="404" y="513"/>
                    </a:cubicBezTo>
                    <a:cubicBezTo>
                      <a:pt x="405" y="514"/>
                      <a:pt x="404" y="516"/>
                      <a:pt x="401" y="519"/>
                    </a:cubicBezTo>
                    <a:cubicBezTo>
                      <a:pt x="401" y="519"/>
                      <a:pt x="400" y="520"/>
                      <a:pt x="400" y="520"/>
                    </a:cubicBezTo>
                    <a:cubicBezTo>
                      <a:pt x="399" y="521"/>
                      <a:pt x="399" y="521"/>
                      <a:pt x="398" y="521"/>
                    </a:cubicBezTo>
                    <a:cubicBezTo>
                      <a:pt x="397" y="521"/>
                      <a:pt x="397" y="522"/>
                      <a:pt x="397" y="523"/>
                    </a:cubicBezTo>
                    <a:cubicBezTo>
                      <a:pt x="395" y="525"/>
                      <a:pt x="393" y="527"/>
                      <a:pt x="391" y="529"/>
                    </a:cubicBezTo>
                    <a:cubicBezTo>
                      <a:pt x="390" y="529"/>
                      <a:pt x="388" y="528"/>
                      <a:pt x="387" y="527"/>
                    </a:cubicBezTo>
                    <a:cubicBezTo>
                      <a:pt x="386" y="524"/>
                      <a:pt x="386" y="522"/>
                      <a:pt x="386" y="519"/>
                    </a:cubicBezTo>
                    <a:close/>
                    <a:moveTo>
                      <a:pt x="384" y="526"/>
                    </a:moveTo>
                    <a:cubicBezTo>
                      <a:pt x="384" y="526"/>
                      <a:pt x="383" y="525"/>
                      <a:pt x="383" y="525"/>
                    </a:cubicBezTo>
                    <a:cubicBezTo>
                      <a:pt x="383" y="525"/>
                      <a:pt x="384" y="525"/>
                      <a:pt x="384" y="526"/>
                    </a:cubicBezTo>
                    <a:close/>
                    <a:moveTo>
                      <a:pt x="367" y="612"/>
                    </a:moveTo>
                    <a:cubicBezTo>
                      <a:pt x="367" y="604"/>
                      <a:pt x="367" y="595"/>
                      <a:pt x="368" y="587"/>
                    </a:cubicBezTo>
                    <a:cubicBezTo>
                      <a:pt x="368" y="566"/>
                      <a:pt x="369" y="544"/>
                      <a:pt x="369" y="523"/>
                    </a:cubicBezTo>
                    <a:cubicBezTo>
                      <a:pt x="372" y="524"/>
                      <a:pt x="376" y="526"/>
                      <a:pt x="379" y="528"/>
                    </a:cubicBezTo>
                    <a:cubicBezTo>
                      <a:pt x="369" y="552"/>
                      <a:pt x="370" y="582"/>
                      <a:pt x="367" y="608"/>
                    </a:cubicBezTo>
                    <a:cubicBezTo>
                      <a:pt x="367" y="609"/>
                      <a:pt x="367" y="611"/>
                      <a:pt x="367" y="612"/>
                    </a:cubicBezTo>
                    <a:close/>
                    <a:moveTo>
                      <a:pt x="348" y="499"/>
                    </a:moveTo>
                    <a:cubicBezTo>
                      <a:pt x="354" y="502"/>
                      <a:pt x="361" y="504"/>
                      <a:pt x="367" y="506"/>
                    </a:cubicBezTo>
                    <a:cubicBezTo>
                      <a:pt x="367" y="506"/>
                      <a:pt x="367" y="506"/>
                      <a:pt x="367" y="506"/>
                    </a:cubicBezTo>
                    <a:cubicBezTo>
                      <a:pt x="365" y="506"/>
                      <a:pt x="365" y="507"/>
                      <a:pt x="365" y="508"/>
                    </a:cubicBezTo>
                    <a:cubicBezTo>
                      <a:pt x="360" y="508"/>
                      <a:pt x="355" y="507"/>
                      <a:pt x="349" y="506"/>
                    </a:cubicBezTo>
                    <a:cubicBezTo>
                      <a:pt x="349" y="506"/>
                      <a:pt x="349" y="506"/>
                      <a:pt x="349" y="506"/>
                    </a:cubicBezTo>
                    <a:cubicBezTo>
                      <a:pt x="349" y="504"/>
                      <a:pt x="348" y="502"/>
                      <a:pt x="348" y="499"/>
                    </a:cubicBezTo>
                    <a:close/>
                    <a:moveTo>
                      <a:pt x="353" y="467"/>
                    </a:moveTo>
                    <a:cubicBezTo>
                      <a:pt x="345" y="465"/>
                      <a:pt x="337" y="463"/>
                      <a:pt x="330" y="460"/>
                    </a:cubicBezTo>
                    <a:cubicBezTo>
                      <a:pt x="331" y="433"/>
                      <a:pt x="333" y="407"/>
                      <a:pt x="335" y="380"/>
                    </a:cubicBezTo>
                    <a:cubicBezTo>
                      <a:pt x="336" y="381"/>
                      <a:pt x="336" y="381"/>
                      <a:pt x="337" y="381"/>
                    </a:cubicBezTo>
                    <a:cubicBezTo>
                      <a:pt x="337" y="390"/>
                      <a:pt x="336" y="399"/>
                      <a:pt x="336" y="409"/>
                    </a:cubicBezTo>
                    <a:cubicBezTo>
                      <a:pt x="335" y="409"/>
                      <a:pt x="335" y="409"/>
                      <a:pt x="335" y="409"/>
                    </a:cubicBezTo>
                    <a:cubicBezTo>
                      <a:pt x="334" y="410"/>
                      <a:pt x="334" y="412"/>
                      <a:pt x="335" y="412"/>
                    </a:cubicBezTo>
                    <a:cubicBezTo>
                      <a:pt x="335" y="418"/>
                      <a:pt x="335" y="423"/>
                      <a:pt x="335" y="428"/>
                    </a:cubicBezTo>
                    <a:cubicBezTo>
                      <a:pt x="334" y="428"/>
                      <a:pt x="334" y="428"/>
                      <a:pt x="333" y="429"/>
                    </a:cubicBezTo>
                    <a:cubicBezTo>
                      <a:pt x="332" y="430"/>
                      <a:pt x="332" y="432"/>
                      <a:pt x="334" y="432"/>
                    </a:cubicBezTo>
                    <a:cubicBezTo>
                      <a:pt x="334" y="433"/>
                      <a:pt x="335" y="433"/>
                      <a:pt x="335" y="433"/>
                    </a:cubicBezTo>
                    <a:cubicBezTo>
                      <a:pt x="335" y="440"/>
                      <a:pt x="335" y="447"/>
                      <a:pt x="335" y="454"/>
                    </a:cubicBezTo>
                    <a:cubicBezTo>
                      <a:pt x="335" y="456"/>
                      <a:pt x="337" y="456"/>
                      <a:pt x="337" y="454"/>
                    </a:cubicBezTo>
                    <a:cubicBezTo>
                      <a:pt x="338" y="447"/>
                      <a:pt x="338" y="440"/>
                      <a:pt x="339" y="434"/>
                    </a:cubicBezTo>
                    <a:cubicBezTo>
                      <a:pt x="342" y="434"/>
                      <a:pt x="345" y="435"/>
                      <a:pt x="349" y="436"/>
                    </a:cubicBezTo>
                    <a:cubicBezTo>
                      <a:pt x="362" y="443"/>
                      <a:pt x="363" y="448"/>
                      <a:pt x="353" y="449"/>
                    </a:cubicBezTo>
                    <a:cubicBezTo>
                      <a:pt x="350" y="451"/>
                      <a:pt x="346" y="452"/>
                      <a:pt x="343" y="454"/>
                    </a:cubicBezTo>
                    <a:cubicBezTo>
                      <a:pt x="341" y="454"/>
                      <a:pt x="341" y="456"/>
                      <a:pt x="342" y="458"/>
                    </a:cubicBezTo>
                    <a:cubicBezTo>
                      <a:pt x="349" y="462"/>
                      <a:pt x="362" y="473"/>
                      <a:pt x="366" y="474"/>
                    </a:cubicBezTo>
                    <a:cubicBezTo>
                      <a:pt x="358" y="472"/>
                      <a:pt x="353" y="469"/>
                      <a:pt x="345" y="471"/>
                    </a:cubicBezTo>
                    <a:cubicBezTo>
                      <a:pt x="344" y="470"/>
                      <a:pt x="342" y="469"/>
                      <a:pt x="340" y="467"/>
                    </a:cubicBezTo>
                    <a:cubicBezTo>
                      <a:pt x="344" y="468"/>
                      <a:pt x="348" y="469"/>
                      <a:pt x="352" y="469"/>
                    </a:cubicBezTo>
                    <a:cubicBezTo>
                      <a:pt x="354" y="470"/>
                      <a:pt x="354" y="468"/>
                      <a:pt x="353" y="467"/>
                    </a:cubicBezTo>
                    <a:close/>
                    <a:moveTo>
                      <a:pt x="296" y="349"/>
                    </a:moveTo>
                    <a:cubicBezTo>
                      <a:pt x="292" y="346"/>
                      <a:pt x="282" y="334"/>
                      <a:pt x="284" y="337"/>
                    </a:cubicBezTo>
                    <a:cubicBezTo>
                      <a:pt x="283" y="336"/>
                      <a:pt x="282" y="335"/>
                      <a:pt x="282" y="333"/>
                    </a:cubicBezTo>
                    <a:cubicBezTo>
                      <a:pt x="285" y="334"/>
                      <a:pt x="289" y="334"/>
                      <a:pt x="292" y="334"/>
                    </a:cubicBezTo>
                    <a:cubicBezTo>
                      <a:pt x="293" y="335"/>
                      <a:pt x="293" y="335"/>
                      <a:pt x="293" y="336"/>
                    </a:cubicBezTo>
                    <a:cubicBezTo>
                      <a:pt x="294" y="340"/>
                      <a:pt x="295" y="345"/>
                      <a:pt x="297" y="349"/>
                    </a:cubicBezTo>
                    <a:cubicBezTo>
                      <a:pt x="297" y="349"/>
                      <a:pt x="296" y="349"/>
                      <a:pt x="296" y="349"/>
                    </a:cubicBezTo>
                    <a:close/>
                    <a:moveTo>
                      <a:pt x="273" y="350"/>
                    </a:moveTo>
                    <a:cubicBezTo>
                      <a:pt x="269" y="344"/>
                      <a:pt x="264" y="336"/>
                      <a:pt x="263" y="334"/>
                    </a:cubicBezTo>
                    <a:cubicBezTo>
                      <a:pt x="261" y="331"/>
                      <a:pt x="260" y="327"/>
                      <a:pt x="258" y="324"/>
                    </a:cubicBezTo>
                    <a:cubicBezTo>
                      <a:pt x="259" y="324"/>
                      <a:pt x="259" y="325"/>
                      <a:pt x="260" y="325"/>
                    </a:cubicBezTo>
                    <a:cubicBezTo>
                      <a:pt x="260" y="326"/>
                      <a:pt x="260" y="326"/>
                      <a:pt x="260" y="326"/>
                    </a:cubicBezTo>
                    <a:cubicBezTo>
                      <a:pt x="260" y="326"/>
                      <a:pt x="261" y="327"/>
                      <a:pt x="261" y="326"/>
                    </a:cubicBezTo>
                    <a:cubicBezTo>
                      <a:pt x="265" y="329"/>
                      <a:pt x="270" y="331"/>
                      <a:pt x="276" y="332"/>
                    </a:cubicBezTo>
                    <a:cubicBezTo>
                      <a:pt x="277" y="338"/>
                      <a:pt x="277" y="344"/>
                      <a:pt x="278" y="349"/>
                    </a:cubicBezTo>
                    <a:cubicBezTo>
                      <a:pt x="276" y="349"/>
                      <a:pt x="275" y="350"/>
                      <a:pt x="273" y="350"/>
                    </a:cubicBezTo>
                    <a:close/>
                    <a:moveTo>
                      <a:pt x="203" y="577"/>
                    </a:moveTo>
                    <a:cubicBezTo>
                      <a:pt x="202" y="572"/>
                      <a:pt x="200" y="568"/>
                      <a:pt x="199" y="564"/>
                    </a:cubicBezTo>
                    <a:cubicBezTo>
                      <a:pt x="202" y="564"/>
                      <a:pt x="204" y="564"/>
                      <a:pt x="206" y="564"/>
                    </a:cubicBezTo>
                    <a:cubicBezTo>
                      <a:pt x="205" y="569"/>
                      <a:pt x="204" y="573"/>
                      <a:pt x="204" y="576"/>
                    </a:cubicBezTo>
                    <a:cubicBezTo>
                      <a:pt x="204" y="576"/>
                      <a:pt x="203" y="577"/>
                      <a:pt x="203" y="577"/>
                    </a:cubicBezTo>
                    <a:close/>
                    <a:moveTo>
                      <a:pt x="204" y="577"/>
                    </a:moveTo>
                    <a:cubicBezTo>
                      <a:pt x="203" y="578"/>
                      <a:pt x="203" y="578"/>
                      <a:pt x="203" y="578"/>
                    </a:cubicBezTo>
                    <a:cubicBezTo>
                      <a:pt x="203" y="578"/>
                      <a:pt x="203" y="578"/>
                      <a:pt x="203" y="578"/>
                    </a:cubicBezTo>
                    <a:cubicBezTo>
                      <a:pt x="203" y="578"/>
                      <a:pt x="203" y="578"/>
                      <a:pt x="204" y="577"/>
                    </a:cubicBezTo>
                    <a:close/>
                    <a:moveTo>
                      <a:pt x="126" y="606"/>
                    </a:moveTo>
                    <a:cubicBezTo>
                      <a:pt x="125" y="606"/>
                      <a:pt x="123" y="606"/>
                      <a:pt x="122" y="605"/>
                    </a:cubicBezTo>
                    <a:cubicBezTo>
                      <a:pt x="121" y="605"/>
                      <a:pt x="120" y="604"/>
                      <a:pt x="119" y="604"/>
                    </a:cubicBezTo>
                    <a:cubicBezTo>
                      <a:pt x="118" y="603"/>
                      <a:pt x="118" y="603"/>
                      <a:pt x="117" y="603"/>
                    </a:cubicBezTo>
                    <a:cubicBezTo>
                      <a:pt x="119" y="601"/>
                      <a:pt x="120" y="599"/>
                      <a:pt x="121" y="597"/>
                    </a:cubicBezTo>
                    <a:cubicBezTo>
                      <a:pt x="124" y="598"/>
                      <a:pt x="128" y="599"/>
                      <a:pt x="132" y="600"/>
                    </a:cubicBezTo>
                    <a:cubicBezTo>
                      <a:pt x="136" y="602"/>
                      <a:pt x="140" y="604"/>
                      <a:pt x="144" y="605"/>
                    </a:cubicBezTo>
                    <a:cubicBezTo>
                      <a:pt x="144" y="606"/>
                      <a:pt x="145" y="608"/>
                      <a:pt x="147" y="608"/>
                    </a:cubicBezTo>
                    <a:cubicBezTo>
                      <a:pt x="148" y="607"/>
                      <a:pt x="150" y="607"/>
                      <a:pt x="152" y="607"/>
                    </a:cubicBezTo>
                    <a:cubicBezTo>
                      <a:pt x="153" y="607"/>
                      <a:pt x="155" y="607"/>
                      <a:pt x="156" y="607"/>
                    </a:cubicBezTo>
                    <a:cubicBezTo>
                      <a:pt x="159" y="609"/>
                      <a:pt x="160" y="610"/>
                      <a:pt x="161" y="611"/>
                    </a:cubicBezTo>
                    <a:cubicBezTo>
                      <a:pt x="148" y="610"/>
                      <a:pt x="136" y="608"/>
                      <a:pt x="126" y="606"/>
                    </a:cubicBezTo>
                    <a:close/>
                    <a:moveTo>
                      <a:pt x="69" y="590"/>
                    </a:moveTo>
                    <a:cubicBezTo>
                      <a:pt x="54" y="583"/>
                      <a:pt x="39" y="576"/>
                      <a:pt x="26" y="566"/>
                    </a:cubicBezTo>
                    <a:cubicBezTo>
                      <a:pt x="28" y="566"/>
                      <a:pt x="31" y="564"/>
                      <a:pt x="31" y="560"/>
                    </a:cubicBezTo>
                    <a:cubicBezTo>
                      <a:pt x="31" y="553"/>
                      <a:pt x="32" y="546"/>
                      <a:pt x="32" y="540"/>
                    </a:cubicBezTo>
                    <a:cubicBezTo>
                      <a:pt x="33" y="541"/>
                      <a:pt x="34" y="542"/>
                      <a:pt x="34" y="544"/>
                    </a:cubicBezTo>
                    <a:cubicBezTo>
                      <a:pt x="34" y="561"/>
                      <a:pt x="34" y="561"/>
                      <a:pt x="34" y="561"/>
                    </a:cubicBezTo>
                    <a:cubicBezTo>
                      <a:pt x="34" y="561"/>
                      <a:pt x="35" y="561"/>
                      <a:pt x="36" y="561"/>
                    </a:cubicBezTo>
                    <a:cubicBezTo>
                      <a:pt x="36" y="557"/>
                      <a:pt x="37" y="553"/>
                      <a:pt x="38" y="550"/>
                    </a:cubicBezTo>
                    <a:cubicBezTo>
                      <a:pt x="39" y="551"/>
                      <a:pt x="40" y="553"/>
                      <a:pt x="41" y="555"/>
                    </a:cubicBezTo>
                    <a:cubicBezTo>
                      <a:pt x="41" y="558"/>
                      <a:pt x="41" y="561"/>
                      <a:pt x="41" y="564"/>
                    </a:cubicBezTo>
                    <a:cubicBezTo>
                      <a:pt x="41" y="565"/>
                      <a:pt x="43" y="566"/>
                      <a:pt x="43" y="564"/>
                    </a:cubicBezTo>
                    <a:cubicBezTo>
                      <a:pt x="44" y="563"/>
                      <a:pt x="44" y="561"/>
                      <a:pt x="44" y="559"/>
                    </a:cubicBezTo>
                    <a:cubicBezTo>
                      <a:pt x="45" y="560"/>
                      <a:pt x="45" y="561"/>
                      <a:pt x="46" y="562"/>
                    </a:cubicBezTo>
                    <a:cubicBezTo>
                      <a:pt x="46" y="562"/>
                      <a:pt x="46" y="562"/>
                      <a:pt x="46" y="562"/>
                    </a:cubicBezTo>
                    <a:cubicBezTo>
                      <a:pt x="46" y="562"/>
                      <a:pt x="46" y="562"/>
                      <a:pt x="46" y="562"/>
                    </a:cubicBezTo>
                    <a:cubicBezTo>
                      <a:pt x="46" y="562"/>
                      <a:pt x="46" y="562"/>
                      <a:pt x="46" y="562"/>
                    </a:cubicBezTo>
                    <a:cubicBezTo>
                      <a:pt x="44" y="562"/>
                      <a:pt x="43" y="564"/>
                      <a:pt x="44" y="565"/>
                    </a:cubicBezTo>
                    <a:cubicBezTo>
                      <a:pt x="45" y="567"/>
                      <a:pt x="46" y="568"/>
                      <a:pt x="48" y="570"/>
                    </a:cubicBezTo>
                    <a:cubicBezTo>
                      <a:pt x="48" y="570"/>
                      <a:pt x="48" y="571"/>
                      <a:pt x="48" y="572"/>
                    </a:cubicBezTo>
                    <a:cubicBezTo>
                      <a:pt x="48" y="573"/>
                      <a:pt x="50" y="573"/>
                      <a:pt x="50" y="572"/>
                    </a:cubicBezTo>
                    <a:cubicBezTo>
                      <a:pt x="53" y="574"/>
                      <a:pt x="55" y="576"/>
                      <a:pt x="58" y="578"/>
                    </a:cubicBezTo>
                    <a:cubicBezTo>
                      <a:pt x="56" y="575"/>
                      <a:pt x="54" y="572"/>
                      <a:pt x="51" y="570"/>
                    </a:cubicBezTo>
                    <a:cubicBezTo>
                      <a:pt x="51" y="570"/>
                      <a:pt x="51" y="570"/>
                      <a:pt x="51" y="569"/>
                    </a:cubicBezTo>
                    <a:cubicBezTo>
                      <a:pt x="51" y="569"/>
                      <a:pt x="51" y="569"/>
                      <a:pt x="51" y="569"/>
                    </a:cubicBezTo>
                    <a:cubicBezTo>
                      <a:pt x="51" y="569"/>
                      <a:pt x="51" y="570"/>
                      <a:pt x="51" y="570"/>
                    </a:cubicBezTo>
                    <a:cubicBezTo>
                      <a:pt x="52" y="570"/>
                      <a:pt x="52" y="570"/>
                      <a:pt x="52" y="570"/>
                    </a:cubicBezTo>
                    <a:cubicBezTo>
                      <a:pt x="52" y="570"/>
                      <a:pt x="51" y="569"/>
                      <a:pt x="51" y="569"/>
                    </a:cubicBezTo>
                    <a:cubicBezTo>
                      <a:pt x="51" y="569"/>
                      <a:pt x="51" y="568"/>
                      <a:pt x="52" y="568"/>
                    </a:cubicBezTo>
                    <a:cubicBezTo>
                      <a:pt x="55" y="569"/>
                      <a:pt x="59" y="571"/>
                      <a:pt x="62" y="573"/>
                    </a:cubicBezTo>
                    <a:cubicBezTo>
                      <a:pt x="62" y="573"/>
                      <a:pt x="62" y="573"/>
                      <a:pt x="62" y="574"/>
                    </a:cubicBezTo>
                    <a:cubicBezTo>
                      <a:pt x="63" y="574"/>
                      <a:pt x="64" y="575"/>
                      <a:pt x="64" y="574"/>
                    </a:cubicBezTo>
                    <a:cubicBezTo>
                      <a:pt x="65" y="574"/>
                      <a:pt x="65" y="575"/>
                      <a:pt x="65" y="575"/>
                    </a:cubicBezTo>
                    <a:cubicBezTo>
                      <a:pt x="69" y="577"/>
                      <a:pt x="72" y="579"/>
                      <a:pt x="75" y="580"/>
                    </a:cubicBezTo>
                    <a:cubicBezTo>
                      <a:pt x="70" y="579"/>
                      <a:pt x="65" y="577"/>
                      <a:pt x="61" y="575"/>
                    </a:cubicBezTo>
                    <a:cubicBezTo>
                      <a:pt x="60" y="574"/>
                      <a:pt x="55" y="572"/>
                      <a:pt x="52" y="570"/>
                    </a:cubicBezTo>
                    <a:cubicBezTo>
                      <a:pt x="54" y="573"/>
                      <a:pt x="56" y="575"/>
                      <a:pt x="58" y="578"/>
                    </a:cubicBezTo>
                    <a:cubicBezTo>
                      <a:pt x="65" y="582"/>
                      <a:pt x="72" y="584"/>
                      <a:pt x="79" y="587"/>
                    </a:cubicBezTo>
                    <a:cubicBezTo>
                      <a:pt x="82" y="588"/>
                      <a:pt x="85" y="588"/>
                      <a:pt x="88" y="589"/>
                    </a:cubicBezTo>
                    <a:cubicBezTo>
                      <a:pt x="89" y="590"/>
                      <a:pt x="89" y="590"/>
                      <a:pt x="90" y="591"/>
                    </a:cubicBezTo>
                    <a:cubicBezTo>
                      <a:pt x="91" y="591"/>
                      <a:pt x="92" y="592"/>
                      <a:pt x="94" y="593"/>
                    </a:cubicBezTo>
                    <a:cubicBezTo>
                      <a:pt x="93" y="595"/>
                      <a:pt x="93" y="596"/>
                      <a:pt x="93" y="598"/>
                    </a:cubicBezTo>
                    <a:cubicBezTo>
                      <a:pt x="85" y="595"/>
                      <a:pt x="78" y="593"/>
                      <a:pt x="70" y="590"/>
                    </a:cubicBezTo>
                    <a:cubicBezTo>
                      <a:pt x="67" y="587"/>
                      <a:pt x="63" y="583"/>
                      <a:pt x="59" y="579"/>
                    </a:cubicBezTo>
                    <a:cubicBezTo>
                      <a:pt x="62" y="582"/>
                      <a:pt x="66" y="586"/>
                      <a:pt x="69" y="590"/>
                    </a:cubicBezTo>
                    <a:close/>
                    <a:moveTo>
                      <a:pt x="32" y="539"/>
                    </a:moveTo>
                    <a:cubicBezTo>
                      <a:pt x="33" y="530"/>
                      <a:pt x="34" y="521"/>
                      <a:pt x="35" y="512"/>
                    </a:cubicBezTo>
                    <a:cubicBezTo>
                      <a:pt x="34" y="543"/>
                      <a:pt x="34" y="543"/>
                      <a:pt x="34" y="543"/>
                    </a:cubicBezTo>
                    <a:cubicBezTo>
                      <a:pt x="34" y="542"/>
                      <a:pt x="33" y="540"/>
                      <a:pt x="32" y="539"/>
                    </a:cubicBezTo>
                    <a:close/>
                    <a:moveTo>
                      <a:pt x="35" y="545"/>
                    </a:moveTo>
                    <a:cubicBezTo>
                      <a:pt x="36" y="546"/>
                      <a:pt x="36" y="547"/>
                      <a:pt x="37" y="548"/>
                    </a:cubicBezTo>
                    <a:cubicBezTo>
                      <a:pt x="35" y="557"/>
                      <a:pt x="35" y="551"/>
                      <a:pt x="35" y="545"/>
                    </a:cubicBezTo>
                    <a:close/>
                    <a:moveTo>
                      <a:pt x="42" y="534"/>
                    </a:moveTo>
                    <a:cubicBezTo>
                      <a:pt x="42" y="531"/>
                      <a:pt x="42" y="528"/>
                      <a:pt x="42" y="525"/>
                    </a:cubicBezTo>
                    <a:cubicBezTo>
                      <a:pt x="43" y="524"/>
                      <a:pt x="43" y="522"/>
                      <a:pt x="43" y="520"/>
                    </a:cubicBezTo>
                    <a:cubicBezTo>
                      <a:pt x="43" y="529"/>
                      <a:pt x="43" y="537"/>
                      <a:pt x="44" y="546"/>
                    </a:cubicBezTo>
                    <a:cubicBezTo>
                      <a:pt x="44" y="547"/>
                      <a:pt x="43" y="548"/>
                      <a:pt x="43" y="549"/>
                    </a:cubicBezTo>
                    <a:cubicBezTo>
                      <a:pt x="42" y="569"/>
                      <a:pt x="43" y="538"/>
                      <a:pt x="42" y="534"/>
                    </a:cubicBezTo>
                    <a:close/>
                    <a:moveTo>
                      <a:pt x="42" y="517"/>
                    </a:moveTo>
                    <a:cubicBezTo>
                      <a:pt x="43" y="512"/>
                      <a:pt x="43" y="508"/>
                      <a:pt x="43" y="504"/>
                    </a:cubicBezTo>
                    <a:cubicBezTo>
                      <a:pt x="44" y="485"/>
                      <a:pt x="44" y="486"/>
                      <a:pt x="44" y="491"/>
                    </a:cubicBezTo>
                    <a:cubicBezTo>
                      <a:pt x="44" y="496"/>
                      <a:pt x="44" y="501"/>
                      <a:pt x="44" y="506"/>
                    </a:cubicBezTo>
                    <a:cubicBezTo>
                      <a:pt x="43" y="509"/>
                      <a:pt x="43" y="513"/>
                      <a:pt x="42" y="517"/>
                    </a:cubicBezTo>
                    <a:close/>
                    <a:moveTo>
                      <a:pt x="45" y="555"/>
                    </a:moveTo>
                    <a:cubicBezTo>
                      <a:pt x="45" y="557"/>
                      <a:pt x="45" y="560"/>
                      <a:pt x="46" y="562"/>
                    </a:cubicBezTo>
                    <a:cubicBezTo>
                      <a:pt x="45" y="561"/>
                      <a:pt x="45" y="560"/>
                      <a:pt x="44" y="559"/>
                    </a:cubicBezTo>
                    <a:cubicBezTo>
                      <a:pt x="44" y="558"/>
                      <a:pt x="44" y="556"/>
                      <a:pt x="45" y="555"/>
                    </a:cubicBezTo>
                    <a:close/>
                    <a:moveTo>
                      <a:pt x="54" y="548"/>
                    </a:moveTo>
                    <a:cubicBezTo>
                      <a:pt x="54" y="548"/>
                      <a:pt x="54" y="548"/>
                      <a:pt x="54" y="548"/>
                    </a:cubicBezTo>
                    <a:cubicBezTo>
                      <a:pt x="54" y="548"/>
                      <a:pt x="54" y="548"/>
                      <a:pt x="54" y="548"/>
                    </a:cubicBezTo>
                    <a:cubicBezTo>
                      <a:pt x="54" y="548"/>
                      <a:pt x="54" y="548"/>
                      <a:pt x="54" y="548"/>
                    </a:cubicBezTo>
                    <a:close/>
                    <a:moveTo>
                      <a:pt x="67" y="266"/>
                    </a:moveTo>
                    <a:cubicBezTo>
                      <a:pt x="67" y="266"/>
                      <a:pt x="67" y="266"/>
                      <a:pt x="67" y="266"/>
                    </a:cubicBezTo>
                    <a:cubicBezTo>
                      <a:pt x="67" y="266"/>
                      <a:pt x="67" y="266"/>
                      <a:pt x="67" y="266"/>
                    </a:cubicBezTo>
                    <a:cubicBezTo>
                      <a:pt x="67" y="266"/>
                      <a:pt x="67" y="266"/>
                      <a:pt x="67" y="266"/>
                    </a:cubicBezTo>
                    <a:close/>
                    <a:moveTo>
                      <a:pt x="78" y="253"/>
                    </a:moveTo>
                    <a:cubicBezTo>
                      <a:pt x="78" y="253"/>
                      <a:pt x="77" y="253"/>
                      <a:pt x="77" y="254"/>
                    </a:cubicBezTo>
                    <a:cubicBezTo>
                      <a:pt x="78" y="245"/>
                      <a:pt x="79" y="237"/>
                      <a:pt x="81" y="228"/>
                    </a:cubicBezTo>
                    <a:cubicBezTo>
                      <a:pt x="81" y="229"/>
                      <a:pt x="81" y="229"/>
                      <a:pt x="81" y="229"/>
                    </a:cubicBezTo>
                    <a:cubicBezTo>
                      <a:pt x="82" y="230"/>
                      <a:pt x="84" y="231"/>
                      <a:pt x="85" y="232"/>
                    </a:cubicBezTo>
                    <a:cubicBezTo>
                      <a:pt x="85" y="235"/>
                      <a:pt x="84" y="237"/>
                      <a:pt x="84" y="240"/>
                    </a:cubicBezTo>
                    <a:cubicBezTo>
                      <a:pt x="84" y="240"/>
                      <a:pt x="84" y="240"/>
                      <a:pt x="84" y="240"/>
                    </a:cubicBezTo>
                    <a:cubicBezTo>
                      <a:pt x="83" y="240"/>
                      <a:pt x="82" y="241"/>
                      <a:pt x="83" y="242"/>
                    </a:cubicBezTo>
                    <a:cubicBezTo>
                      <a:pt x="83" y="242"/>
                      <a:pt x="83" y="242"/>
                      <a:pt x="83" y="243"/>
                    </a:cubicBezTo>
                    <a:cubicBezTo>
                      <a:pt x="83" y="245"/>
                      <a:pt x="82" y="248"/>
                      <a:pt x="82" y="251"/>
                    </a:cubicBezTo>
                    <a:cubicBezTo>
                      <a:pt x="81" y="254"/>
                      <a:pt x="80" y="258"/>
                      <a:pt x="78" y="262"/>
                    </a:cubicBezTo>
                    <a:cubicBezTo>
                      <a:pt x="78" y="262"/>
                      <a:pt x="78" y="262"/>
                      <a:pt x="77" y="262"/>
                    </a:cubicBezTo>
                    <a:cubicBezTo>
                      <a:pt x="78" y="259"/>
                      <a:pt x="78" y="256"/>
                      <a:pt x="79" y="254"/>
                    </a:cubicBezTo>
                    <a:cubicBezTo>
                      <a:pt x="79" y="253"/>
                      <a:pt x="78" y="253"/>
                      <a:pt x="78" y="253"/>
                    </a:cubicBezTo>
                    <a:close/>
                    <a:moveTo>
                      <a:pt x="103" y="136"/>
                    </a:moveTo>
                    <a:cubicBezTo>
                      <a:pt x="105" y="138"/>
                      <a:pt x="107" y="139"/>
                      <a:pt x="109" y="139"/>
                    </a:cubicBezTo>
                    <a:cubicBezTo>
                      <a:pt x="108" y="141"/>
                      <a:pt x="108" y="143"/>
                      <a:pt x="107" y="145"/>
                    </a:cubicBezTo>
                    <a:cubicBezTo>
                      <a:pt x="105" y="145"/>
                      <a:pt x="103" y="144"/>
                      <a:pt x="101" y="144"/>
                    </a:cubicBezTo>
                    <a:cubicBezTo>
                      <a:pt x="102" y="141"/>
                      <a:pt x="103" y="139"/>
                      <a:pt x="103" y="136"/>
                    </a:cubicBezTo>
                    <a:close/>
                    <a:moveTo>
                      <a:pt x="113" y="140"/>
                    </a:moveTo>
                    <a:cubicBezTo>
                      <a:pt x="112" y="142"/>
                      <a:pt x="112" y="144"/>
                      <a:pt x="112" y="146"/>
                    </a:cubicBezTo>
                    <a:cubicBezTo>
                      <a:pt x="111" y="146"/>
                      <a:pt x="111" y="146"/>
                      <a:pt x="110" y="146"/>
                    </a:cubicBezTo>
                    <a:cubicBezTo>
                      <a:pt x="111" y="144"/>
                      <a:pt x="111" y="142"/>
                      <a:pt x="112" y="140"/>
                    </a:cubicBezTo>
                    <a:cubicBezTo>
                      <a:pt x="112" y="140"/>
                      <a:pt x="112" y="140"/>
                      <a:pt x="113" y="140"/>
                    </a:cubicBezTo>
                    <a:close/>
                    <a:moveTo>
                      <a:pt x="157" y="52"/>
                    </a:moveTo>
                    <a:cubicBezTo>
                      <a:pt x="157" y="52"/>
                      <a:pt x="157" y="52"/>
                      <a:pt x="158" y="51"/>
                    </a:cubicBezTo>
                    <a:cubicBezTo>
                      <a:pt x="159" y="45"/>
                      <a:pt x="160" y="39"/>
                      <a:pt x="162" y="33"/>
                    </a:cubicBezTo>
                    <a:cubicBezTo>
                      <a:pt x="164" y="38"/>
                      <a:pt x="167" y="42"/>
                      <a:pt x="171" y="47"/>
                    </a:cubicBezTo>
                    <a:cubicBezTo>
                      <a:pt x="170" y="49"/>
                      <a:pt x="169" y="51"/>
                      <a:pt x="169" y="53"/>
                    </a:cubicBezTo>
                    <a:cubicBezTo>
                      <a:pt x="165" y="52"/>
                      <a:pt x="161" y="52"/>
                      <a:pt x="157" y="52"/>
                    </a:cubicBezTo>
                    <a:close/>
                    <a:moveTo>
                      <a:pt x="171" y="48"/>
                    </a:moveTo>
                    <a:cubicBezTo>
                      <a:pt x="172" y="49"/>
                      <a:pt x="173" y="50"/>
                      <a:pt x="175" y="52"/>
                    </a:cubicBezTo>
                    <a:cubicBezTo>
                      <a:pt x="175" y="52"/>
                      <a:pt x="175" y="52"/>
                      <a:pt x="175" y="51"/>
                    </a:cubicBezTo>
                    <a:cubicBezTo>
                      <a:pt x="174" y="48"/>
                      <a:pt x="173" y="45"/>
                      <a:pt x="173" y="42"/>
                    </a:cubicBezTo>
                    <a:cubicBezTo>
                      <a:pt x="173" y="40"/>
                      <a:pt x="174" y="39"/>
                      <a:pt x="174" y="37"/>
                    </a:cubicBezTo>
                    <a:cubicBezTo>
                      <a:pt x="177" y="42"/>
                      <a:pt x="179" y="46"/>
                      <a:pt x="182" y="50"/>
                    </a:cubicBezTo>
                    <a:cubicBezTo>
                      <a:pt x="182" y="52"/>
                      <a:pt x="182" y="53"/>
                      <a:pt x="181" y="54"/>
                    </a:cubicBezTo>
                    <a:cubicBezTo>
                      <a:pt x="181" y="54"/>
                      <a:pt x="180" y="54"/>
                      <a:pt x="179" y="54"/>
                    </a:cubicBezTo>
                    <a:cubicBezTo>
                      <a:pt x="179" y="52"/>
                      <a:pt x="180" y="50"/>
                      <a:pt x="180" y="48"/>
                    </a:cubicBezTo>
                    <a:cubicBezTo>
                      <a:pt x="180" y="46"/>
                      <a:pt x="178" y="46"/>
                      <a:pt x="177" y="47"/>
                    </a:cubicBezTo>
                    <a:cubicBezTo>
                      <a:pt x="177" y="49"/>
                      <a:pt x="177" y="52"/>
                      <a:pt x="176" y="54"/>
                    </a:cubicBezTo>
                    <a:cubicBezTo>
                      <a:pt x="174" y="53"/>
                      <a:pt x="172" y="53"/>
                      <a:pt x="170" y="53"/>
                    </a:cubicBezTo>
                    <a:cubicBezTo>
                      <a:pt x="171" y="51"/>
                      <a:pt x="171" y="50"/>
                      <a:pt x="171" y="48"/>
                    </a:cubicBezTo>
                    <a:close/>
                    <a:moveTo>
                      <a:pt x="173" y="49"/>
                    </a:moveTo>
                    <a:cubicBezTo>
                      <a:pt x="172" y="48"/>
                      <a:pt x="172" y="48"/>
                      <a:pt x="172" y="47"/>
                    </a:cubicBezTo>
                    <a:cubicBezTo>
                      <a:pt x="172" y="47"/>
                      <a:pt x="172" y="46"/>
                      <a:pt x="172" y="45"/>
                    </a:cubicBezTo>
                    <a:cubicBezTo>
                      <a:pt x="172" y="47"/>
                      <a:pt x="173" y="48"/>
                      <a:pt x="173" y="49"/>
                    </a:cubicBezTo>
                    <a:close/>
                    <a:moveTo>
                      <a:pt x="172" y="40"/>
                    </a:moveTo>
                    <a:cubicBezTo>
                      <a:pt x="172" y="38"/>
                      <a:pt x="171" y="36"/>
                      <a:pt x="171" y="34"/>
                    </a:cubicBezTo>
                    <a:cubicBezTo>
                      <a:pt x="170" y="31"/>
                      <a:pt x="169" y="28"/>
                      <a:pt x="169" y="25"/>
                    </a:cubicBezTo>
                    <a:cubicBezTo>
                      <a:pt x="170" y="29"/>
                      <a:pt x="172" y="32"/>
                      <a:pt x="174" y="36"/>
                    </a:cubicBezTo>
                    <a:cubicBezTo>
                      <a:pt x="173" y="37"/>
                      <a:pt x="173" y="39"/>
                      <a:pt x="172" y="40"/>
                    </a:cubicBezTo>
                    <a:close/>
                    <a:moveTo>
                      <a:pt x="204" y="32"/>
                    </a:moveTo>
                    <a:cubicBezTo>
                      <a:pt x="204" y="34"/>
                      <a:pt x="205" y="34"/>
                      <a:pt x="204" y="32"/>
                    </a:cubicBezTo>
                    <a:cubicBezTo>
                      <a:pt x="204" y="32"/>
                      <a:pt x="204" y="32"/>
                      <a:pt x="204" y="32"/>
                    </a:cubicBezTo>
                    <a:close/>
                    <a:moveTo>
                      <a:pt x="204" y="32"/>
                    </a:moveTo>
                    <a:cubicBezTo>
                      <a:pt x="204" y="34"/>
                      <a:pt x="205" y="35"/>
                      <a:pt x="206" y="36"/>
                    </a:cubicBezTo>
                    <a:cubicBezTo>
                      <a:pt x="205" y="38"/>
                      <a:pt x="204" y="40"/>
                      <a:pt x="204" y="42"/>
                    </a:cubicBezTo>
                    <a:cubicBezTo>
                      <a:pt x="203" y="43"/>
                      <a:pt x="201" y="45"/>
                      <a:pt x="200" y="47"/>
                    </a:cubicBezTo>
                    <a:cubicBezTo>
                      <a:pt x="200" y="44"/>
                      <a:pt x="200" y="41"/>
                      <a:pt x="201" y="37"/>
                    </a:cubicBezTo>
                    <a:cubicBezTo>
                      <a:pt x="202" y="36"/>
                      <a:pt x="203" y="34"/>
                      <a:pt x="204" y="32"/>
                    </a:cubicBezTo>
                    <a:close/>
                    <a:moveTo>
                      <a:pt x="201" y="31"/>
                    </a:moveTo>
                    <a:cubicBezTo>
                      <a:pt x="201" y="30"/>
                      <a:pt x="201" y="30"/>
                      <a:pt x="201" y="29"/>
                    </a:cubicBezTo>
                    <a:cubicBezTo>
                      <a:pt x="201" y="29"/>
                      <a:pt x="201" y="29"/>
                      <a:pt x="202" y="30"/>
                    </a:cubicBezTo>
                    <a:cubicBezTo>
                      <a:pt x="202" y="30"/>
                      <a:pt x="201" y="31"/>
                      <a:pt x="201" y="31"/>
                    </a:cubicBezTo>
                    <a:close/>
                    <a:moveTo>
                      <a:pt x="196" y="56"/>
                    </a:moveTo>
                    <a:cubicBezTo>
                      <a:pt x="197" y="55"/>
                      <a:pt x="198" y="53"/>
                      <a:pt x="200" y="52"/>
                    </a:cubicBezTo>
                    <a:cubicBezTo>
                      <a:pt x="200" y="52"/>
                      <a:pt x="201" y="52"/>
                      <a:pt x="201" y="51"/>
                    </a:cubicBezTo>
                    <a:cubicBezTo>
                      <a:pt x="201" y="51"/>
                      <a:pt x="201" y="51"/>
                      <a:pt x="201" y="51"/>
                    </a:cubicBezTo>
                    <a:cubicBezTo>
                      <a:pt x="201" y="50"/>
                      <a:pt x="202" y="49"/>
                      <a:pt x="203" y="48"/>
                    </a:cubicBezTo>
                    <a:cubicBezTo>
                      <a:pt x="203" y="51"/>
                      <a:pt x="203" y="54"/>
                      <a:pt x="204" y="57"/>
                    </a:cubicBezTo>
                    <a:cubicBezTo>
                      <a:pt x="201" y="57"/>
                      <a:pt x="199" y="56"/>
                      <a:pt x="196" y="56"/>
                    </a:cubicBezTo>
                    <a:close/>
                    <a:moveTo>
                      <a:pt x="198" y="131"/>
                    </a:moveTo>
                    <a:cubicBezTo>
                      <a:pt x="195" y="131"/>
                      <a:pt x="192" y="131"/>
                      <a:pt x="190" y="131"/>
                    </a:cubicBezTo>
                    <a:cubicBezTo>
                      <a:pt x="190" y="128"/>
                      <a:pt x="191" y="125"/>
                      <a:pt x="191" y="123"/>
                    </a:cubicBezTo>
                    <a:cubicBezTo>
                      <a:pt x="191" y="124"/>
                      <a:pt x="191" y="126"/>
                      <a:pt x="191" y="127"/>
                    </a:cubicBezTo>
                    <a:cubicBezTo>
                      <a:pt x="191" y="129"/>
                      <a:pt x="194" y="129"/>
                      <a:pt x="194" y="127"/>
                    </a:cubicBezTo>
                    <a:cubicBezTo>
                      <a:pt x="194" y="122"/>
                      <a:pt x="195" y="116"/>
                      <a:pt x="195" y="111"/>
                    </a:cubicBezTo>
                    <a:cubicBezTo>
                      <a:pt x="196" y="118"/>
                      <a:pt x="197" y="125"/>
                      <a:pt x="198" y="131"/>
                    </a:cubicBezTo>
                    <a:close/>
                    <a:moveTo>
                      <a:pt x="191" y="152"/>
                    </a:moveTo>
                    <a:cubicBezTo>
                      <a:pt x="199" y="151"/>
                      <a:pt x="208" y="150"/>
                      <a:pt x="216" y="149"/>
                    </a:cubicBezTo>
                    <a:cubicBezTo>
                      <a:pt x="216" y="150"/>
                      <a:pt x="215" y="151"/>
                      <a:pt x="215" y="151"/>
                    </a:cubicBezTo>
                    <a:cubicBezTo>
                      <a:pt x="210" y="154"/>
                      <a:pt x="205" y="158"/>
                      <a:pt x="201" y="162"/>
                    </a:cubicBezTo>
                    <a:cubicBezTo>
                      <a:pt x="200" y="163"/>
                      <a:pt x="200" y="164"/>
                      <a:pt x="201" y="164"/>
                    </a:cubicBezTo>
                    <a:cubicBezTo>
                      <a:pt x="196" y="164"/>
                      <a:pt x="191" y="164"/>
                      <a:pt x="186" y="164"/>
                    </a:cubicBezTo>
                    <a:cubicBezTo>
                      <a:pt x="186" y="158"/>
                      <a:pt x="186" y="152"/>
                      <a:pt x="186" y="147"/>
                    </a:cubicBezTo>
                    <a:cubicBezTo>
                      <a:pt x="197" y="146"/>
                      <a:pt x="207" y="145"/>
                      <a:pt x="216" y="142"/>
                    </a:cubicBezTo>
                    <a:cubicBezTo>
                      <a:pt x="209" y="146"/>
                      <a:pt x="200" y="148"/>
                      <a:pt x="191" y="150"/>
                    </a:cubicBezTo>
                    <a:cubicBezTo>
                      <a:pt x="190" y="150"/>
                      <a:pt x="190" y="152"/>
                      <a:pt x="191" y="152"/>
                    </a:cubicBezTo>
                    <a:close/>
                    <a:moveTo>
                      <a:pt x="247" y="195"/>
                    </a:moveTo>
                    <a:cubicBezTo>
                      <a:pt x="247" y="195"/>
                      <a:pt x="247" y="195"/>
                      <a:pt x="247" y="195"/>
                    </a:cubicBezTo>
                    <a:cubicBezTo>
                      <a:pt x="247" y="198"/>
                      <a:pt x="248" y="200"/>
                      <a:pt x="248" y="203"/>
                    </a:cubicBezTo>
                    <a:cubicBezTo>
                      <a:pt x="248" y="203"/>
                      <a:pt x="248" y="203"/>
                      <a:pt x="247" y="203"/>
                    </a:cubicBezTo>
                    <a:cubicBezTo>
                      <a:pt x="247" y="203"/>
                      <a:pt x="247" y="203"/>
                      <a:pt x="247" y="203"/>
                    </a:cubicBezTo>
                    <a:cubicBezTo>
                      <a:pt x="247" y="201"/>
                      <a:pt x="247" y="198"/>
                      <a:pt x="247" y="195"/>
                    </a:cubicBezTo>
                    <a:close/>
                    <a:moveTo>
                      <a:pt x="255" y="206"/>
                    </a:moveTo>
                    <a:cubicBezTo>
                      <a:pt x="256" y="206"/>
                      <a:pt x="256" y="206"/>
                      <a:pt x="256" y="206"/>
                    </a:cubicBezTo>
                    <a:cubicBezTo>
                      <a:pt x="257" y="207"/>
                      <a:pt x="258" y="207"/>
                      <a:pt x="258" y="208"/>
                    </a:cubicBezTo>
                    <a:cubicBezTo>
                      <a:pt x="256" y="208"/>
                      <a:pt x="254" y="208"/>
                      <a:pt x="252" y="208"/>
                    </a:cubicBezTo>
                    <a:cubicBezTo>
                      <a:pt x="251" y="205"/>
                      <a:pt x="250" y="202"/>
                      <a:pt x="249" y="198"/>
                    </a:cubicBezTo>
                    <a:cubicBezTo>
                      <a:pt x="251" y="200"/>
                      <a:pt x="253" y="202"/>
                      <a:pt x="255" y="204"/>
                    </a:cubicBezTo>
                    <a:cubicBezTo>
                      <a:pt x="255" y="205"/>
                      <a:pt x="255" y="205"/>
                      <a:pt x="255" y="206"/>
                    </a:cubicBezTo>
                    <a:close/>
                    <a:moveTo>
                      <a:pt x="295" y="208"/>
                    </a:moveTo>
                    <a:cubicBezTo>
                      <a:pt x="295" y="208"/>
                      <a:pt x="295" y="209"/>
                      <a:pt x="295" y="209"/>
                    </a:cubicBezTo>
                    <a:cubicBezTo>
                      <a:pt x="294" y="209"/>
                      <a:pt x="293" y="209"/>
                      <a:pt x="292" y="209"/>
                    </a:cubicBezTo>
                    <a:cubicBezTo>
                      <a:pt x="292" y="208"/>
                      <a:pt x="292" y="208"/>
                      <a:pt x="292" y="208"/>
                    </a:cubicBezTo>
                    <a:cubicBezTo>
                      <a:pt x="293" y="208"/>
                      <a:pt x="294" y="208"/>
                      <a:pt x="295" y="208"/>
                    </a:cubicBezTo>
                    <a:close/>
                    <a:moveTo>
                      <a:pt x="397" y="192"/>
                    </a:moveTo>
                    <a:cubicBezTo>
                      <a:pt x="398" y="195"/>
                      <a:pt x="399" y="197"/>
                      <a:pt x="400" y="199"/>
                    </a:cubicBezTo>
                    <a:cubicBezTo>
                      <a:pt x="397" y="199"/>
                      <a:pt x="394" y="199"/>
                      <a:pt x="391" y="199"/>
                    </a:cubicBezTo>
                    <a:cubicBezTo>
                      <a:pt x="390" y="196"/>
                      <a:pt x="389" y="192"/>
                      <a:pt x="388" y="188"/>
                    </a:cubicBezTo>
                    <a:cubicBezTo>
                      <a:pt x="388" y="189"/>
                      <a:pt x="388" y="189"/>
                      <a:pt x="388" y="189"/>
                    </a:cubicBezTo>
                    <a:cubicBezTo>
                      <a:pt x="391" y="190"/>
                      <a:pt x="394" y="191"/>
                      <a:pt x="397" y="192"/>
                    </a:cubicBezTo>
                    <a:cubicBezTo>
                      <a:pt x="397" y="192"/>
                      <a:pt x="397" y="192"/>
                      <a:pt x="397" y="192"/>
                    </a:cubicBezTo>
                    <a:close/>
                    <a:moveTo>
                      <a:pt x="485" y="172"/>
                    </a:moveTo>
                    <a:cubicBezTo>
                      <a:pt x="488" y="183"/>
                      <a:pt x="490" y="194"/>
                      <a:pt x="493" y="206"/>
                    </a:cubicBezTo>
                    <a:cubicBezTo>
                      <a:pt x="486" y="217"/>
                      <a:pt x="475" y="223"/>
                      <a:pt x="464" y="228"/>
                    </a:cubicBezTo>
                    <a:cubicBezTo>
                      <a:pt x="464" y="227"/>
                      <a:pt x="464" y="227"/>
                      <a:pt x="464" y="227"/>
                    </a:cubicBezTo>
                    <a:cubicBezTo>
                      <a:pt x="463" y="222"/>
                      <a:pt x="463" y="218"/>
                      <a:pt x="462" y="214"/>
                    </a:cubicBezTo>
                    <a:cubicBezTo>
                      <a:pt x="469" y="211"/>
                      <a:pt x="476" y="207"/>
                      <a:pt x="482" y="203"/>
                    </a:cubicBezTo>
                    <a:cubicBezTo>
                      <a:pt x="484" y="202"/>
                      <a:pt x="483" y="199"/>
                      <a:pt x="481" y="199"/>
                    </a:cubicBezTo>
                    <a:cubicBezTo>
                      <a:pt x="475" y="201"/>
                      <a:pt x="468" y="203"/>
                      <a:pt x="462" y="204"/>
                    </a:cubicBezTo>
                    <a:cubicBezTo>
                      <a:pt x="461" y="203"/>
                      <a:pt x="461" y="201"/>
                      <a:pt x="461" y="199"/>
                    </a:cubicBezTo>
                    <a:cubicBezTo>
                      <a:pt x="468" y="197"/>
                      <a:pt x="474" y="193"/>
                      <a:pt x="481" y="188"/>
                    </a:cubicBezTo>
                    <a:cubicBezTo>
                      <a:pt x="482" y="187"/>
                      <a:pt x="481" y="185"/>
                      <a:pt x="480" y="185"/>
                    </a:cubicBezTo>
                    <a:cubicBezTo>
                      <a:pt x="473" y="185"/>
                      <a:pt x="467" y="185"/>
                      <a:pt x="460" y="186"/>
                    </a:cubicBezTo>
                    <a:cubicBezTo>
                      <a:pt x="460" y="183"/>
                      <a:pt x="460" y="181"/>
                      <a:pt x="460" y="179"/>
                    </a:cubicBezTo>
                    <a:cubicBezTo>
                      <a:pt x="465" y="178"/>
                      <a:pt x="470" y="177"/>
                      <a:pt x="476" y="175"/>
                    </a:cubicBezTo>
                    <a:cubicBezTo>
                      <a:pt x="477" y="175"/>
                      <a:pt x="479" y="175"/>
                      <a:pt x="479" y="174"/>
                    </a:cubicBezTo>
                    <a:cubicBezTo>
                      <a:pt x="480" y="174"/>
                      <a:pt x="482" y="173"/>
                      <a:pt x="484" y="173"/>
                    </a:cubicBezTo>
                    <a:cubicBezTo>
                      <a:pt x="484" y="172"/>
                      <a:pt x="485" y="172"/>
                      <a:pt x="485" y="172"/>
                    </a:cubicBezTo>
                    <a:close/>
                    <a:moveTo>
                      <a:pt x="501" y="244"/>
                    </a:moveTo>
                    <a:cubicBezTo>
                      <a:pt x="496" y="245"/>
                      <a:pt x="491" y="245"/>
                      <a:pt x="486" y="246"/>
                    </a:cubicBezTo>
                    <a:cubicBezTo>
                      <a:pt x="485" y="245"/>
                      <a:pt x="485" y="243"/>
                      <a:pt x="484" y="242"/>
                    </a:cubicBezTo>
                    <a:cubicBezTo>
                      <a:pt x="489" y="239"/>
                      <a:pt x="494" y="236"/>
                      <a:pt x="499" y="232"/>
                    </a:cubicBezTo>
                    <a:cubicBezTo>
                      <a:pt x="499" y="236"/>
                      <a:pt x="500" y="240"/>
                      <a:pt x="501" y="244"/>
                    </a:cubicBezTo>
                    <a:close/>
                    <a:moveTo>
                      <a:pt x="503" y="589"/>
                    </a:moveTo>
                    <a:cubicBezTo>
                      <a:pt x="502" y="586"/>
                      <a:pt x="503" y="583"/>
                      <a:pt x="503" y="579"/>
                    </a:cubicBezTo>
                    <a:cubicBezTo>
                      <a:pt x="503" y="582"/>
                      <a:pt x="503" y="584"/>
                      <a:pt x="503" y="586"/>
                    </a:cubicBezTo>
                    <a:cubicBezTo>
                      <a:pt x="503" y="586"/>
                      <a:pt x="504" y="587"/>
                      <a:pt x="504" y="587"/>
                    </a:cubicBezTo>
                    <a:cubicBezTo>
                      <a:pt x="504" y="587"/>
                      <a:pt x="504" y="587"/>
                      <a:pt x="503" y="588"/>
                    </a:cubicBezTo>
                    <a:cubicBezTo>
                      <a:pt x="503" y="588"/>
                      <a:pt x="503" y="589"/>
                      <a:pt x="503" y="589"/>
                    </a:cubicBezTo>
                    <a:close/>
                    <a:moveTo>
                      <a:pt x="395" y="596"/>
                    </a:moveTo>
                    <a:cubicBezTo>
                      <a:pt x="395" y="596"/>
                      <a:pt x="395" y="596"/>
                      <a:pt x="395" y="596"/>
                    </a:cubicBezTo>
                    <a:cubicBezTo>
                      <a:pt x="395" y="596"/>
                      <a:pt x="396" y="596"/>
                      <a:pt x="396" y="596"/>
                    </a:cubicBezTo>
                    <a:cubicBezTo>
                      <a:pt x="395" y="598"/>
                      <a:pt x="395" y="600"/>
                      <a:pt x="395" y="601"/>
                    </a:cubicBezTo>
                    <a:cubicBezTo>
                      <a:pt x="394" y="600"/>
                      <a:pt x="394" y="598"/>
                      <a:pt x="395" y="596"/>
                    </a:cubicBezTo>
                    <a:close/>
                    <a:moveTo>
                      <a:pt x="394" y="531"/>
                    </a:moveTo>
                    <a:cubicBezTo>
                      <a:pt x="396" y="529"/>
                      <a:pt x="398" y="527"/>
                      <a:pt x="400" y="525"/>
                    </a:cubicBezTo>
                    <a:cubicBezTo>
                      <a:pt x="403" y="526"/>
                      <a:pt x="406" y="527"/>
                      <a:pt x="409" y="527"/>
                    </a:cubicBezTo>
                    <a:cubicBezTo>
                      <a:pt x="408" y="528"/>
                      <a:pt x="408" y="529"/>
                      <a:pt x="407" y="531"/>
                    </a:cubicBezTo>
                    <a:cubicBezTo>
                      <a:pt x="404" y="531"/>
                      <a:pt x="400" y="532"/>
                      <a:pt x="397" y="533"/>
                    </a:cubicBezTo>
                    <a:cubicBezTo>
                      <a:pt x="396" y="532"/>
                      <a:pt x="395" y="532"/>
                      <a:pt x="394" y="531"/>
                    </a:cubicBezTo>
                    <a:close/>
                    <a:moveTo>
                      <a:pt x="374" y="476"/>
                    </a:moveTo>
                    <a:cubicBezTo>
                      <a:pt x="374" y="476"/>
                      <a:pt x="374" y="476"/>
                      <a:pt x="374" y="476"/>
                    </a:cubicBezTo>
                    <a:cubicBezTo>
                      <a:pt x="373" y="476"/>
                      <a:pt x="373" y="475"/>
                      <a:pt x="373" y="475"/>
                    </a:cubicBezTo>
                    <a:cubicBezTo>
                      <a:pt x="373" y="461"/>
                      <a:pt x="372" y="448"/>
                      <a:pt x="372" y="434"/>
                    </a:cubicBezTo>
                    <a:cubicBezTo>
                      <a:pt x="377" y="434"/>
                      <a:pt x="383" y="433"/>
                      <a:pt x="388" y="433"/>
                    </a:cubicBezTo>
                    <a:cubicBezTo>
                      <a:pt x="388" y="435"/>
                      <a:pt x="389" y="436"/>
                      <a:pt x="389" y="438"/>
                    </a:cubicBezTo>
                    <a:cubicBezTo>
                      <a:pt x="385" y="441"/>
                      <a:pt x="381" y="443"/>
                      <a:pt x="377" y="445"/>
                    </a:cubicBezTo>
                    <a:cubicBezTo>
                      <a:pt x="376" y="446"/>
                      <a:pt x="376" y="448"/>
                      <a:pt x="377" y="448"/>
                    </a:cubicBezTo>
                    <a:cubicBezTo>
                      <a:pt x="379" y="448"/>
                      <a:pt x="380" y="448"/>
                      <a:pt x="382" y="448"/>
                    </a:cubicBezTo>
                    <a:cubicBezTo>
                      <a:pt x="380" y="448"/>
                      <a:pt x="378" y="449"/>
                      <a:pt x="376" y="450"/>
                    </a:cubicBezTo>
                    <a:cubicBezTo>
                      <a:pt x="375" y="451"/>
                      <a:pt x="375" y="453"/>
                      <a:pt x="376" y="454"/>
                    </a:cubicBezTo>
                    <a:cubicBezTo>
                      <a:pt x="381" y="458"/>
                      <a:pt x="387" y="461"/>
                      <a:pt x="392" y="462"/>
                    </a:cubicBezTo>
                    <a:cubicBezTo>
                      <a:pt x="392" y="463"/>
                      <a:pt x="393" y="463"/>
                      <a:pt x="393" y="463"/>
                    </a:cubicBezTo>
                    <a:cubicBezTo>
                      <a:pt x="391" y="465"/>
                      <a:pt x="390" y="466"/>
                      <a:pt x="389" y="468"/>
                    </a:cubicBezTo>
                    <a:cubicBezTo>
                      <a:pt x="383" y="469"/>
                      <a:pt x="378" y="472"/>
                      <a:pt x="374" y="476"/>
                    </a:cubicBezTo>
                    <a:close/>
                    <a:moveTo>
                      <a:pt x="335" y="373"/>
                    </a:moveTo>
                    <a:cubicBezTo>
                      <a:pt x="336" y="373"/>
                      <a:pt x="337" y="373"/>
                      <a:pt x="338" y="373"/>
                    </a:cubicBezTo>
                    <a:cubicBezTo>
                      <a:pt x="338" y="374"/>
                      <a:pt x="338" y="376"/>
                      <a:pt x="338" y="377"/>
                    </a:cubicBezTo>
                    <a:cubicBezTo>
                      <a:pt x="337" y="377"/>
                      <a:pt x="336" y="377"/>
                      <a:pt x="335" y="376"/>
                    </a:cubicBezTo>
                    <a:cubicBezTo>
                      <a:pt x="335" y="375"/>
                      <a:pt x="335" y="374"/>
                      <a:pt x="335" y="373"/>
                    </a:cubicBezTo>
                    <a:close/>
                    <a:moveTo>
                      <a:pt x="343" y="372"/>
                    </a:moveTo>
                    <a:cubicBezTo>
                      <a:pt x="348" y="372"/>
                      <a:pt x="352" y="372"/>
                      <a:pt x="350" y="372"/>
                    </a:cubicBezTo>
                    <a:cubicBezTo>
                      <a:pt x="356" y="372"/>
                      <a:pt x="361" y="372"/>
                      <a:pt x="367" y="372"/>
                    </a:cubicBezTo>
                    <a:cubicBezTo>
                      <a:pt x="367" y="374"/>
                      <a:pt x="367" y="376"/>
                      <a:pt x="367" y="378"/>
                    </a:cubicBezTo>
                    <a:cubicBezTo>
                      <a:pt x="362" y="379"/>
                      <a:pt x="357" y="379"/>
                      <a:pt x="351" y="380"/>
                    </a:cubicBezTo>
                    <a:cubicBezTo>
                      <a:pt x="349" y="379"/>
                      <a:pt x="347" y="379"/>
                      <a:pt x="345" y="379"/>
                    </a:cubicBezTo>
                    <a:cubicBezTo>
                      <a:pt x="344" y="378"/>
                      <a:pt x="343" y="378"/>
                      <a:pt x="342" y="378"/>
                    </a:cubicBezTo>
                    <a:cubicBezTo>
                      <a:pt x="342" y="376"/>
                      <a:pt x="342" y="374"/>
                      <a:pt x="343" y="372"/>
                    </a:cubicBezTo>
                    <a:close/>
                    <a:moveTo>
                      <a:pt x="321" y="334"/>
                    </a:moveTo>
                    <a:cubicBezTo>
                      <a:pt x="322" y="334"/>
                      <a:pt x="323" y="333"/>
                      <a:pt x="324" y="333"/>
                    </a:cubicBezTo>
                    <a:cubicBezTo>
                      <a:pt x="324" y="333"/>
                      <a:pt x="324" y="333"/>
                      <a:pt x="324" y="333"/>
                    </a:cubicBezTo>
                    <a:cubicBezTo>
                      <a:pt x="324" y="335"/>
                      <a:pt x="324" y="336"/>
                      <a:pt x="324" y="338"/>
                    </a:cubicBezTo>
                    <a:cubicBezTo>
                      <a:pt x="323" y="336"/>
                      <a:pt x="322" y="334"/>
                      <a:pt x="322" y="335"/>
                    </a:cubicBezTo>
                    <a:cubicBezTo>
                      <a:pt x="322" y="334"/>
                      <a:pt x="322" y="334"/>
                      <a:pt x="321" y="334"/>
                    </a:cubicBezTo>
                    <a:close/>
                    <a:moveTo>
                      <a:pt x="322" y="318"/>
                    </a:moveTo>
                    <a:cubicBezTo>
                      <a:pt x="320" y="318"/>
                      <a:pt x="317" y="318"/>
                      <a:pt x="313" y="318"/>
                    </a:cubicBezTo>
                    <a:cubicBezTo>
                      <a:pt x="312" y="315"/>
                      <a:pt x="311" y="312"/>
                      <a:pt x="310" y="309"/>
                    </a:cubicBezTo>
                    <a:cubicBezTo>
                      <a:pt x="311" y="308"/>
                      <a:pt x="312" y="305"/>
                      <a:pt x="312" y="303"/>
                    </a:cubicBezTo>
                    <a:cubicBezTo>
                      <a:pt x="315" y="302"/>
                      <a:pt x="318" y="300"/>
                      <a:pt x="322" y="299"/>
                    </a:cubicBezTo>
                    <a:cubicBezTo>
                      <a:pt x="323" y="305"/>
                      <a:pt x="324" y="311"/>
                      <a:pt x="325" y="317"/>
                    </a:cubicBezTo>
                    <a:cubicBezTo>
                      <a:pt x="325" y="321"/>
                      <a:pt x="325" y="325"/>
                      <a:pt x="324" y="329"/>
                    </a:cubicBezTo>
                    <a:cubicBezTo>
                      <a:pt x="324" y="329"/>
                      <a:pt x="324" y="329"/>
                      <a:pt x="324" y="329"/>
                    </a:cubicBezTo>
                    <a:cubicBezTo>
                      <a:pt x="322" y="329"/>
                      <a:pt x="321" y="329"/>
                      <a:pt x="319" y="329"/>
                    </a:cubicBezTo>
                    <a:cubicBezTo>
                      <a:pt x="318" y="327"/>
                      <a:pt x="317" y="325"/>
                      <a:pt x="316" y="324"/>
                    </a:cubicBezTo>
                    <a:cubicBezTo>
                      <a:pt x="318" y="323"/>
                      <a:pt x="320" y="323"/>
                      <a:pt x="322" y="323"/>
                    </a:cubicBezTo>
                    <a:cubicBezTo>
                      <a:pt x="325" y="322"/>
                      <a:pt x="325" y="318"/>
                      <a:pt x="322" y="318"/>
                    </a:cubicBezTo>
                    <a:close/>
                    <a:moveTo>
                      <a:pt x="265" y="300"/>
                    </a:moveTo>
                    <a:cubicBezTo>
                      <a:pt x="266" y="305"/>
                      <a:pt x="267" y="309"/>
                      <a:pt x="269" y="313"/>
                    </a:cubicBezTo>
                    <a:cubicBezTo>
                      <a:pt x="267" y="313"/>
                      <a:pt x="265" y="314"/>
                      <a:pt x="264" y="314"/>
                    </a:cubicBezTo>
                    <a:cubicBezTo>
                      <a:pt x="264" y="310"/>
                      <a:pt x="265" y="305"/>
                      <a:pt x="265" y="300"/>
                    </a:cubicBezTo>
                    <a:close/>
                    <a:moveTo>
                      <a:pt x="264" y="289"/>
                    </a:moveTo>
                    <a:cubicBezTo>
                      <a:pt x="264" y="289"/>
                      <a:pt x="264" y="290"/>
                      <a:pt x="264" y="290"/>
                    </a:cubicBezTo>
                    <a:cubicBezTo>
                      <a:pt x="267" y="297"/>
                      <a:pt x="269" y="304"/>
                      <a:pt x="271" y="311"/>
                    </a:cubicBezTo>
                    <a:cubicBezTo>
                      <a:pt x="271" y="311"/>
                      <a:pt x="271" y="312"/>
                      <a:pt x="271" y="312"/>
                    </a:cubicBezTo>
                    <a:cubicBezTo>
                      <a:pt x="270" y="310"/>
                      <a:pt x="270" y="308"/>
                      <a:pt x="269" y="306"/>
                    </a:cubicBezTo>
                    <a:cubicBezTo>
                      <a:pt x="267" y="300"/>
                      <a:pt x="265" y="295"/>
                      <a:pt x="264" y="289"/>
                    </a:cubicBezTo>
                    <a:close/>
                    <a:moveTo>
                      <a:pt x="271" y="318"/>
                    </a:moveTo>
                    <a:cubicBezTo>
                      <a:pt x="272" y="320"/>
                      <a:pt x="273" y="323"/>
                      <a:pt x="274" y="325"/>
                    </a:cubicBezTo>
                    <a:cubicBezTo>
                      <a:pt x="270" y="323"/>
                      <a:pt x="264" y="321"/>
                      <a:pt x="263" y="320"/>
                    </a:cubicBezTo>
                    <a:cubicBezTo>
                      <a:pt x="263" y="319"/>
                      <a:pt x="263" y="319"/>
                      <a:pt x="263" y="319"/>
                    </a:cubicBezTo>
                    <a:cubicBezTo>
                      <a:pt x="265" y="318"/>
                      <a:pt x="268" y="318"/>
                      <a:pt x="271" y="318"/>
                    </a:cubicBezTo>
                    <a:close/>
                    <a:moveTo>
                      <a:pt x="273" y="313"/>
                    </a:moveTo>
                    <a:cubicBezTo>
                      <a:pt x="270" y="300"/>
                      <a:pt x="266" y="288"/>
                      <a:pt x="262" y="275"/>
                    </a:cubicBezTo>
                    <a:cubicBezTo>
                      <a:pt x="262" y="275"/>
                      <a:pt x="262" y="275"/>
                      <a:pt x="262" y="275"/>
                    </a:cubicBezTo>
                    <a:cubicBezTo>
                      <a:pt x="260" y="264"/>
                      <a:pt x="257" y="254"/>
                      <a:pt x="254" y="243"/>
                    </a:cubicBezTo>
                    <a:cubicBezTo>
                      <a:pt x="257" y="245"/>
                      <a:pt x="259" y="246"/>
                      <a:pt x="261" y="247"/>
                    </a:cubicBezTo>
                    <a:cubicBezTo>
                      <a:pt x="267" y="265"/>
                      <a:pt x="273" y="283"/>
                      <a:pt x="278" y="301"/>
                    </a:cubicBezTo>
                    <a:cubicBezTo>
                      <a:pt x="279" y="301"/>
                      <a:pt x="279" y="301"/>
                      <a:pt x="279" y="300"/>
                    </a:cubicBezTo>
                    <a:cubicBezTo>
                      <a:pt x="277" y="291"/>
                      <a:pt x="275" y="281"/>
                      <a:pt x="274" y="271"/>
                    </a:cubicBezTo>
                    <a:cubicBezTo>
                      <a:pt x="275" y="272"/>
                      <a:pt x="277" y="274"/>
                      <a:pt x="278" y="275"/>
                    </a:cubicBezTo>
                    <a:cubicBezTo>
                      <a:pt x="280" y="283"/>
                      <a:pt x="282" y="291"/>
                      <a:pt x="284" y="299"/>
                    </a:cubicBezTo>
                    <a:cubicBezTo>
                      <a:pt x="282" y="300"/>
                      <a:pt x="281" y="300"/>
                      <a:pt x="280" y="300"/>
                    </a:cubicBezTo>
                    <a:cubicBezTo>
                      <a:pt x="278" y="301"/>
                      <a:pt x="279" y="305"/>
                      <a:pt x="281" y="304"/>
                    </a:cubicBezTo>
                    <a:cubicBezTo>
                      <a:pt x="282" y="304"/>
                      <a:pt x="283" y="304"/>
                      <a:pt x="285" y="303"/>
                    </a:cubicBezTo>
                    <a:cubicBezTo>
                      <a:pt x="285" y="306"/>
                      <a:pt x="286" y="309"/>
                      <a:pt x="287" y="312"/>
                    </a:cubicBezTo>
                    <a:cubicBezTo>
                      <a:pt x="282" y="312"/>
                      <a:pt x="278" y="312"/>
                      <a:pt x="273" y="313"/>
                    </a:cubicBezTo>
                    <a:close/>
                    <a:moveTo>
                      <a:pt x="250" y="209"/>
                    </a:moveTo>
                    <a:cubicBezTo>
                      <a:pt x="250" y="209"/>
                      <a:pt x="249" y="209"/>
                      <a:pt x="249" y="209"/>
                    </a:cubicBezTo>
                    <a:cubicBezTo>
                      <a:pt x="249" y="209"/>
                      <a:pt x="248" y="210"/>
                      <a:pt x="248" y="210"/>
                    </a:cubicBezTo>
                    <a:cubicBezTo>
                      <a:pt x="248" y="210"/>
                      <a:pt x="248" y="209"/>
                      <a:pt x="248" y="208"/>
                    </a:cubicBezTo>
                    <a:cubicBezTo>
                      <a:pt x="248" y="208"/>
                      <a:pt x="249" y="207"/>
                      <a:pt x="249" y="207"/>
                    </a:cubicBezTo>
                    <a:cubicBezTo>
                      <a:pt x="249" y="207"/>
                      <a:pt x="249" y="208"/>
                      <a:pt x="250" y="209"/>
                    </a:cubicBezTo>
                    <a:close/>
                    <a:moveTo>
                      <a:pt x="252" y="219"/>
                    </a:moveTo>
                    <a:cubicBezTo>
                      <a:pt x="252" y="219"/>
                      <a:pt x="252" y="219"/>
                      <a:pt x="251" y="220"/>
                    </a:cubicBezTo>
                    <a:cubicBezTo>
                      <a:pt x="251" y="220"/>
                      <a:pt x="250" y="220"/>
                      <a:pt x="250" y="220"/>
                    </a:cubicBezTo>
                    <a:cubicBezTo>
                      <a:pt x="250" y="218"/>
                      <a:pt x="249" y="217"/>
                      <a:pt x="249" y="215"/>
                    </a:cubicBezTo>
                    <a:cubicBezTo>
                      <a:pt x="250" y="216"/>
                      <a:pt x="251" y="218"/>
                      <a:pt x="252" y="219"/>
                    </a:cubicBezTo>
                    <a:close/>
                    <a:moveTo>
                      <a:pt x="258" y="235"/>
                    </a:moveTo>
                    <a:cubicBezTo>
                      <a:pt x="258" y="236"/>
                      <a:pt x="258" y="237"/>
                      <a:pt x="259" y="237"/>
                    </a:cubicBezTo>
                    <a:cubicBezTo>
                      <a:pt x="257" y="237"/>
                      <a:pt x="255" y="236"/>
                      <a:pt x="253" y="236"/>
                    </a:cubicBezTo>
                    <a:cubicBezTo>
                      <a:pt x="253" y="235"/>
                      <a:pt x="252" y="235"/>
                      <a:pt x="252" y="235"/>
                    </a:cubicBezTo>
                    <a:cubicBezTo>
                      <a:pt x="252" y="233"/>
                      <a:pt x="252" y="231"/>
                      <a:pt x="252" y="229"/>
                    </a:cubicBezTo>
                    <a:cubicBezTo>
                      <a:pt x="254" y="231"/>
                      <a:pt x="256" y="233"/>
                      <a:pt x="258" y="235"/>
                    </a:cubicBezTo>
                    <a:close/>
                    <a:moveTo>
                      <a:pt x="286" y="226"/>
                    </a:moveTo>
                    <a:cubicBezTo>
                      <a:pt x="287" y="227"/>
                      <a:pt x="289" y="228"/>
                      <a:pt x="290" y="229"/>
                    </a:cubicBezTo>
                    <a:cubicBezTo>
                      <a:pt x="291" y="233"/>
                      <a:pt x="292" y="237"/>
                      <a:pt x="293" y="241"/>
                    </a:cubicBezTo>
                    <a:cubicBezTo>
                      <a:pt x="289" y="241"/>
                      <a:pt x="285" y="240"/>
                      <a:pt x="282" y="240"/>
                    </a:cubicBezTo>
                    <a:cubicBezTo>
                      <a:pt x="284" y="240"/>
                      <a:pt x="286" y="240"/>
                      <a:pt x="288" y="240"/>
                    </a:cubicBezTo>
                    <a:cubicBezTo>
                      <a:pt x="291" y="240"/>
                      <a:pt x="291" y="235"/>
                      <a:pt x="289" y="235"/>
                    </a:cubicBezTo>
                    <a:cubicBezTo>
                      <a:pt x="285" y="234"/>
                      <a:pt x="282" y="233"/>
                      <a:pt x="279" y="233"/>
                    </a:cubicBezTo>
                    <a:cubicBezTo>
                      <a:pt x="277" y="232"/>
                      <a:pt x="275" y="232"/>
                      <a:pt x="274" y="232"/>
                    </a:cubicBezTo>
                    <a:cubicBezTo>
                      <a:pt x="271" y="232"/>
                      <a:pt x="269" y="231"/>
                      <a:pt x="268" y="230"/>
                    </a:cubicBezTo>
                    <a:cubicBezTo>
                      <a:pt x="267" y="228"/>
                      <a:pt x="267" y="227"/>
                      <a:pt x="267" y="226"/>
                    </a:cubicBezTo>
                    <a:cubicBezTo>
                      <a:pt x="273" y="227"/>
                      <a:pt x="279" y="227"/>
                      <a:pt x="286" y="226"/>
                    </a:cubicBezTo>
                    <a:close/>
                    <a:moveTo>
                      <a:pt x="276" y="210"/>
                    </a:moveTo>
                    <a:cubicBezTo>
                      <a:pt x="279" y="210"/>
                      <a:pt x="283" y="211"/>
                      <a:pt x="284" y="211"/>
                    </a:cubicBezTo>
                    <a:cubicBezTo>
                      <a:pt x="285" y="211"/>
                      <a:pt x="287" y="211"/>
                      <a:pt x="288" y="211"/>
                    </a:cubicBezTo>
                    <a:cubicBezTo>
                      <a:pt x="288" y="212"/>
                      <a:pt x="288" y="212"/>
                      <a:pt x="288" y="213"/>
                    </a:cubicBezTo>
                    <a:cubicBezTo>
                      <a:pt x="286" y="213"/>
                      <a:pt x="284" y="212"/>
                      <a:pt x="281" y="212"/>
                    </a:cubicBezTo>
                    <a:cubicBezTo>
                      <a:pt x="281" y="212"/>
                      <a:pt x="281" y="211"/>
                      <a:pt x="281" y="211"/>
                    </a:cubicBezTo>
                    <a:cubicBezTo>
                      <a:pt x="279" y="211"/>
                      <a:pt x="278" y="211"/>
                      <a:pt x="276" y="210"/>
                    </a:cubicBezTo>
                    <a:close/>
                    <a:moveTo>
                      <a:pt x="272" y="270"/>
                    </a:moveTo>
                    <a:cubicBezTo>
                      <a:pt x="274" y="278"/>
                      <a:pt x="275" y="285"/>
                      <a:pt x="277" y="292"/>
                    </a:cubicBezTo>
                    <a:cubicBezTo>
                      <a:pt x="275" y="285"/>
                      <a:pt x="273" y="277"/>
                      <a:pt x="270" y="268"/>
                    </a:cubicBezTo>
                    <a:cubicBezTo>
                      <a:pt x="271" y="269"/>
                      <a:pt x="272" y="270"/>
                      <a:pt x="272" y="270"/>
                    </a:cubicBezTo>
                    <a:close/>
                    <a:moveTo>
                      <a:pt x="269" y="265"/>
                    </a:moveTo>
                    <a:cubicBezTo>
                      <a:pt x="268" y="259"/>
                      <a:pt x="266" y="253"/>
                      <a:pt x="264" y="248"/>
                    </a:cubicBezTo>
                    <a:cubicBezTo>
                      <a:pt x="266" y="248"/>
                      <a:pt x="267" y="249"/>
                      <a:pt x="269" y="249"/>
                    </a:cubicBezTo>
                    <a:cubicBezTo>
                      <a:pt x="270" y="254"/>
                      <a:pt x="271" y="259"/>
                      <a:pt x="271" y="263"/>
                    </a:cubicBezTo>
                    <a:cubicBezTo>
                      <a:pt x="271" y="264"/>
                      <a:pt x="271" y="264"/>
                      <a:pt x="270" y="264"/>
                    </a:cubicBezTo>
                    <a:cubicBezTo>
                      <a:pt x="270" y="264"/>
                      <a:pt x="270" y="265"/>
                      <a:pt x="269" y="265"/>
                    </a:cubicBezTo>
                    <a:close/>
                    <a:moveTo>
                      <a:pt x="272" y="263"/>
                    </a:moveTo>
                    <a:cubicBezTo>
                      <a:pt x="271" y="258"/>
                      <a:pt x="271" y="254"/>
                      <a:pt x="270" y="249"/>
                    </a:cubicBezTo>
                    <a:cubicBezTo>
                      <a:pt x="274" y="250"/>
                      <a:pt x="278" y="251"/>
                      <a:pt x="283" y="251"/>
                    </a:cubicBezTo>
                    <a:cubicBezTo>
                      <a:pt x="284" y="251"/>
                      <a:pt x="286" y="252"/>
                      <a:pt x="287" y="253"/>
                    </a:cubicBezTo>
                    <a:cubicBezTo>
                      <a:pt x="282" y="255"/>
                      <a:pt x="276" y="260"/>
                      <a:pt x="272" y="263"/>
                    </a:cubicBezTo>
                    <a:close/>
                    <a:moveTo>
                      <a:pt x="287" y="244"/>
                    </a:moveTo>
                    <a:cubicBezTo>
                      <a:pt x="285" y="244"/>
                      <a:pt x="283" y="243"/>
                      <a:pt x="281" y="243"/>
                    </a:cubicBezTo>
                    <a:cubicBezTo>
                      <a:pt x="289" y="243"/>
                      <a:pt x="295" y="244"/>
                      <a:pt x="287" y="244"/>
                    </a:cubicBezTo>
                    <a:close/>
                    <a:moveTo>
                      <a:pt x="267" y="235"/>
                    </a:moveTo>
                    <a:cubicBezTo>
                      <a:pt x="267" y="236"/>
                      <a:pt x="267" y="236"/>
                      <a:pt x="267" y="236"/>
                    </a:cubicBezTo>
                    <a:cubicBezTo>
                      <a:pt x="266" y="236"/>
                      <a:pt x="265" y="236"/>
                      <a:pt x="263" y="236"/>
                    </a:cubicBezTo>
                    <a:cubicBezTo>
                      <a:pt x="262" y="236"/>
                      <a:pt x="261" y="235"/>
                      <a:pt x="260" y="234"/>
                    </a:cubicBezTo>
                    <a:cubicBezTo>
                      <a:pt x="259" y="233"/>
                      <a:pt x="259" y="232"/>
                      <a:pt x="259" y="231"/>
                    </a:cubicBezTo>
                    <a:cubicBezTo>
                      <a:pt x="261" y="233"/>
                      <a:pt x="264" y="234"/>
                      <a:pt x="267" y="235"/>
                    </a:cubicBezTo>
                    <a:close/>
                    <a:moveTo>
                      <a:pt x="286" y="299"/>
                    </a:moveTo>
                    <a:cubicBezTo>
                      <a:pt x="284" y="292"/>
                      <a:pt x="283" y="285"/>
                      <a:pt x="281" y="278"/>
                    </a:cubicBezTo>
                    <a:cubicBezTo>
                      <a:pt x="283" y="285"/>
                      <a:pt x="285" y="291"/>
                      <a:pt x="287" y="298"/>
                    </a:cubicBezTo>
                    <a:cubicBezTo>
                      <a:pt x="287" y="298"/>
                      <a:pt x="287" y="298"/>
                      <a:pt x="287" y="298"/>
                    </a:cubicBezTo>
                    <a:cubicBezTo>
                      <a:pt x="287" y="299"/>
                      <a:pt x="286" y="299"/>
                      <a:pt x="286" y="299"/>
                    </a:cubicBezTo>
                    <a:close/>
                    <a:moveTo>
                      <a:pt x="283" y="279"/>
                    </a:moveTo>
                    <a:cubicBezTo>
                      <a:pt x="290" y="284"/>
                      <a:pt x="297" y="289"/>
                      <a:pt x="301" y="295"/>
                    </a:cubicBezTo>
                    <a:cubicBezTo>
                      <a:pt x="301" y="295"/>
                      <a:pt x="301" y="295"/>
                      <a:pt x="301" y="295"/>
                    </a:cubicBezTo>
                    <a:cubicBezTo>
                      <a:pt x="299" y="295"/>
                      <a:pt x="297" y="296"/>
                      <a:pt x="294" y="296"/>
                    </a:cubicBezTo>
                    <a:cubicBezTo>
                      <a:pt x="293" y="296"/>
                      <a:pt x="292" y="296"/>
                      <a:pt x="291" y="296"/>
                    </a:cubicBezTo>
                    <a:cubicBezTo>
                      <a:pt x="289" y="290"/>
                      <a:pt x="286" y="285"/>
                      <a:pt x="283" y="279"/>
                    </a:cubicBezTo>
                    <a:close/>
                    <a:moveTo>
                      <a:pt x="289" y="302"/>
                    </a:moveTo>
                    <a:cubicBezTo>
                      <a:pt x="290" y="305"/>
                      <a:pt x="291" y="307"/>
                      <a:pt x="292" y="310"/>
                    </a:cubicBezTo>
                    <a:cubicBezTo>
                      <a:pt x="292" y="310"/>
                      <a:pt x="291" y="311"/>
                      <a:pt x="290" y="311"/>
                    </a:cubicBezTo>
                    <a:cubicBezTo>
                      <a:pt x="290" y="311"/>
                      <a:pt x="290" y="311"/>
                      <a:pt x="290" y="312"/>
                    </a:cubicBezTo>
                    <a:cubicBezTo>
                      <a:pt x="290" y="312"/>
                      <a:pt x="289" y="312"/>
                      <a:pt x="289" y="312"/>
                    </a:cubicBezTo>
                    <a:cubicBezTo>
                      <a:pt x="288" y="309"/>
                      <a:pt x="288" y="306"/>
                      <a:pt x="287" y="303"/>
                    </a:cubicBezTo>
                    <a:cubicBezTo>
                      <a:pt x="288" y="303"/>
                      <a:pt x="288" y="302"/>
                      <a:pt x="289" y="302"/>
                    </a:cubicBezTo>
                    <a:close/>
                    <a:moveTo>
                      <a:pt x="293" y="317"/>
                    </a:moveTo>
                    <a:cubicBezTo>
                      <a:pt x="294" y="317"/>
                      <a:pt x="295" y="318"/>
                      <a:pt x="296" y="318"/>
                    </a:cubicBezTo>
                    <a:cubicBezTo>
                      <a:pt x="297" y="320"/>
                      <a:pt x="298" y="322"/>
                      <a:pt x="299" y="325"/>
                    </a:cubicBezTo>
                    <a:cubicBezTo>
                      <a:pt x="297" y="325"/>
                      <a:pt x="295" y="326"/>
                      <a:pt x="293" y="327"/>
                    </a:cubicBezTo>
                    <a:cubicBezTo>
                      <a:pt x="292" y="324"/>
                      <a:pt x="291" y="320"/>
                      <a:pt x="290" y="317"/>
                    </a:cubicBezTo>
                    <a:cubicBezTo>
                      <a:pt x="291" y="317"/>
                      <a:pt x="292" y="317"/>
                      <a:pt x="293" y="317"/>
                    </a:cubicBezTo>
                    <a:close/>
                    <a:moveTo>
                      <a:pt x="296" y="308"/>
                    </a:moveTo>
                    <a:cubicBezTo>
                      <a:pt x="295" y="306"/>
                      <a:pt x="294" y="303"/>
                      <a:pt x="293" y="301"/>
                    </a:cubicBezTo>
                    <a:cubicBezTo>
                      <a:pt x="296" y="300"/>
                      <a:pt x="299" y="300"/>
                      <a:pt x="302" y="299"/>
                    </a:cubicBezTo>
                    <a:cubicBezTo>
                      <a:pt x="303" y="301"/>
                      <a:pt x="303" y="302"/>
                      <a:pt x="303" y="303"/>
                    </a:cubicBezTo>
                    <a:cubicBezTo>
                      <a:pt x="301" y="305"/>
                      <a:pt x="298" y="306"/>
                      <a:pt x="296" y="308"/>
                    </a:cubicBezTo>
                    <a:close/>
                    <a:moveTo>
                      <a:pt x="306" y="313"/>
                    </a:moveTo>
                    <a:cubicBezTo>
                      <a:pt x="306" y="314"/>
                      <a:pt x="307" y="316"/>
                      <a:pt x="307" y="317"/>
                    </a:cubicBezTo>
                    <a:cubicBezTo>
                      <a:pt x="305" y="317"/>
                      <a:pt x="302" y="316"/>
                      <a:pt x="301" y="315"/>
                    </a:cubicBezTo>
                    <a:cubicBezTo>
                      <a:pt x="303" y="314"/>
                      <a:pt x="304" y="314"/>
                      <a:pt x="306" y="313"/>
                    </a:cubicBezTo>
                    <a:close/>
                    <a:moveTo>
                      <a:pt x="307" y="322"/>
                    </a:moveTo>
                    <a:cubicBezTo>
                      <a:pt x="305" y="322"/>
                      <a:pt x="304" y="323"/>
                      <a:pt x="302" y="323"/>
                    </a:cubicBezTo>
                    <a:cubicBezTo>
                      <a:pt x="302" y="322"/>
                      <a:pt x="301" y="321"/>
                      <a:pt x="301" y="320"/>
                    </a:cubicBezTo>
                    <a:cubicBezTo>
                      <a:pt x="303" y="321"/>
                      <a:pt x="305" y="321"/>
                      <a:pt x="307" y="322"/>
                    </a:cubicBezTo>
                    <a:close/>
                    <a:moveTo>
                      <a:pt x="309" y="326"/>
                    </a:moveTo>
                    <a:cubicBezTo>
                      <a:pt x="309" y="326"/>
                      <a:pt x="310" y="327"/>
                      <a:pt x="310" y="328"/>
                    </a:cubicBezTo>
                    <a:cubicBezTo>
                      <a:pt x="308" y="327"/>
                      <a:pt x="305" y="328"/>
                      <a:pt x="304" y="328"/>
                    </a:cubicBezTo>
                    <a:cubicBezTo>
                      <a:pt x="304" y="328"/>
                      <a:pt x="304" y="328"/>
                      <a:pt x="304" y="328"/>
                    </a:cubicBezTo>
                    <a:cubicBezTo>
                      <a:pt x="306" y="327"/>
                      <a:pt x="307" y="326"/>
                      <a:pt x="309" y="326"/>
                    </a:cubicBezTo>
                    <a:close/>
                    <a:moveTo>
                      <a:pt x="311" y="334"/>
                    </a:moveTo>
                    <a:cubicBezTo>
                      <a:pt x="315" y="353"/>
                      <a:pt x="311" y="346"/>
                      <a:pt x="306" y="334"/>
                    </a:cubicBezTo>
                    <a:cubicBezTo>
                      <a:pt x="308" y="334"/>
                      <a:pt x="310" y="334"/>
                      <a:pt x="311" y="334"/>
                    </a:cubicBezTo>
                    <a:close/>
                    <a:moveTo>
                      <a:pt x="312" y="328"/>
                    </a:moveTo>
                    <a:cubicBezTo>
                      <a:pt x="312" y="327"/>
                      <a:pt x="312" y="326"/>
                      <a:pt x="312" y="325"/>
                    </a:cubicBezTo>
                    <a:cubicBezTo>
                      <a:pt x="312" y="325"/>
                      <a:pt x="313" y="325"/>
                      <a:pt x="314" y="324"/>
                    </a:cubicBezTo>
                    <a:cubicBezTo>
                      <a:pt x="314" y="326"/>
                      <a:pt x="315" y="327"/>
                      <a:pt x="316" y="328"/>
                    </a:cubicBezTo>
                    <a:cubicBezTo>
                      <a:pt x="315" y="328"/>
                      <a:pt x="313" y="328"/>
                      <a:pt x="312" y="328"/>
                    </a:cubicBezTo>
                    <a:close/>
                    <a:moveTo>
                      <a:pt x="311" y="298"/>
                    </a:moveTo>
                    <a:cubicBezTo>
                      <a:pt x="314" y="297"/>
                      <a:pt x="318" y="296"/>
                      <a:pt x="321" y="296"/>
                    </a:cubicBezTo>
                    <a:cubicBezTo>
                      <a:pt x="321" y="296"/>
                      <a:pt x="321" y="296"/>
                      <a:pt x="321" y="296"/>
                    </a:cubicBezTo>
                    <a:cubicBezTo>
                      <a:pt x="318" y="297"/>
                      <a:pt x="315" y="298"/>
                      <a:pt x="311" y="299"/>
                    </a:cubicBezTo>
                    <a:cubicBezTo>
                      <a:pt x="311" y="299"/>
                      <a:pt x="311" y="298"/>
                      <a:pt x="311" y="298"/>
                    </a:cubicBezTo>
                    <a:close/>
                    <a:moveTo>
                      <a:pt x="328" y="270"/>
                    </a:moveTo>
                    <a:cubicBezTo>
                      <a:pt x="328" y="270"/>
                      <a:pt x="328" y="270"/>
                      <a:pt x="328" y="270"/>
                    </a:cubicBezTo>
                    <a:cubicBezTo>
                      <a:pt x="328" y="271"/>
                      <a:pt x="328" y="271"/>
                      <a:pt x="328" y="272"/>
                    </a:cubicBezTo>
                    <a:cubicBezTo>
                      <a:pt x="328" y="271"/>
                      <a:pt x="328" y="271"/>
                      <a:pt x="328" y="270"/>
                    </a:cubicBezTo>
                    <a:close/>
                    <a:moveTo>
                      <a:pt x="341" y="251"/>
                    </a:moveTo>
                    <a:cubicBezTo>
                      <a:pt x="342" y="254"/>
                      <a:pt x="343" y="258"/>
                      <a:pt x="344" y="261"/>
                    </a:cubicBezTo>
                    <a:cubicBezTo>
                      <a:pt x="343" y="261"/>
                      <a:pt x="343" y="261"/>
                      <a:pt x="342" y="261"/>
                    </a:cubicBezTo>
                    <a:cubicBezTo>
                      <a:pt x="341" y="261"/>
                      <a:pt x="341" y="261"/>
                      <a:pt x="340" y="262"/>
                    </a:cubicBezTo>
                    <a:cubicBezTo>
                      <a:pt x="341" y="258"/>
                      <a:pt x="341" y="254"/>
                      <a:pt x="341" y="251"/>
                    </a:cubicBezTo>
                    <a:close/>
                    <a:moveTo>
                      <a:pt x="329" y="257"/>
                    </a:moveTo>
                    <a:cubicBezTo>
                      <a:pt x="328" y="251"/>
                      <a:pt x="326" y="244"/>
                      <a:pt x="324" y="238"/>
                    </a:cubicBezTo>
                    <a:cubicBezTo>
                      <a:pt x="324" y="231"/>
                      <a:pt x="324" y="224"/>
                      <a:pt x="324" y="217"/>
                    </a:cubicBezTo>
                    <a:cubicBezTo>
                      <a:pt x="324" y="217"/>
                      <a:pt x="324" y="217"/>
                      <a:pt x="325" y="217"/>
                    </a:cubicBezTo>
                    <a:cubicBezTo>
                      <a:pt x="326" y="229"/>
                      <a:pt x="327" y="241"/>
                      <a:pt x="329" y="254"/>
                    </a:cubicBezTo>
                    <a:cubicBezTo>
                      <a:pt x="329" y="255"/>
                      <a:pt x="329" y="256"/>
                      <a:pt x="329" y="257"/>
                    </a:cubicBezTo>
                    <a:close/>
                    <a:moveTo>
                      <a:pt x="324" y="250"/>
                    </a:moveTo>
                    <a:cubicBezTo>
                      <a:pt x="326" y="255"/>
                      <a:pt x="327" y="260"/>
                      <a:pt x="329" y="265"/>
                    </a:cubicBezTo>
                    <a:cubicBezTo>
                      <a:pt x="329" y="265"/>
                      <a:pt x="329" y="266"/>
                      <a:pt x="329" y="266"/>
                    </a:cubicBezTo>
                    <a:cubicBezTo>
                      <a:pt x="328" y="266"/>
                      <a:pt x="327" y="265"/>
                      <a:pt x="326" y="265"/>
                    </a:cubicBezTo>
                    <a:cubicBezTo>
                      <a:pt x="325" y="260"/>
                      <a:pt x="323" y="256"/>
                      <a:pt x="321" y="251"/>
                    </a:cubicBezTo>
                    <a:cubicBezTo>
                      <a:pt x="322" y="252"/>
                      <a:pt x="322" y="251"/>
                      <a:pt x="323" y="251"/>
                    </a:cubicBezTo>
                    <a:cubicBezTo>
                      <a:pt x="323" y="251"/>
                      <a:pt x="324" y="251"/>
                      <a:pt x="324" y="250"/>
                    </a:cubicBezTo>
                    <a:close/>
                    <a:moveTo>
                      <a:pt x="326" y="306"/>
                    </a:moveTo>
                    <a:cubicBezTo>
                      <a:pt x="325" y="303"/>
                      <a:pt x="325" y="300"/>
                      <a:pt x="324" y="297"/>
                    </a:cubicBezTo>
                    <a:cubicBezTo>
                      <a:pt x="325" y="297"/>
                      <a:pt x="326" y="296"/>
                      <a:pt x="327" y="296"/>
                    </a:cubicBezTo>
                    <a:cubicBezTo>
                      <a:pt x="326" y="299"/>
                      <a:pt x="326" y="303"/>
                      <a:pt x="326" y="306"/>
                    </a:cubicBezTo>
                    <a:close/>
                    <a:moveTo>
                      <a:pt x="340" y="284"/>
                    </a:moveTo>
                    <a:cubicBezTo>
                      <a:pt x="342" y="282"/>
                      <a:pt x="344" y="281"/>
                      <a:pt x="347" y="278"/>
                    </a:cubicBezTo>
                    <a:cubicBezTo>
                      <a:pt x="348" y="278"/>
                      <a:pt x="347" y="276"/>
                      <a:pt x="346" y="275"/>
                    </a:cubicBezTo>
                    <a:cubicBezTo>
                      <a:pt x="344" y="274"/>
                      <a:pt x="342" y="273"/>
                      <a:pt x="340" y="272"/>
                    </a:cubicBezTo>
                    <a:cubicBezTo>
                      <a:pt x="340" y="269"/>
                      <a:pt x="340" y="266"/>
                      <a:pt x="340" y="264"/>
                    </a:cubicBezTo>
                    <a:cubicBezTo>
                      <a:pt x="341" y="264"/>
                      <a:pt x="341" y="264"/>
                      <a:pt x="341" y="264"/>
                    </a:cubicBezTo>
                    <a:cubicBezTo>
                      <a:pt x="343" y="264"/>
                      <a:pt x="344" y="265"/>
                      <a:pt x="346" y="265"/>
                    </a:cubicBezTo>
                    <a:cubicBezTo>
                      <a:pt x="347" y="268"/>
                      <a:pt x="348" y="270"/>
                      <a:pt x="349" y="272"/>
                    </a:cubicBezTo>
                    <a:cubicBezTo>
                      <a:pt x="350" y="274"/>
                      <a:pt x="353" y="273"/>
                      <a:pt x="352" y="271"/>
                    </a:cubicBezTo>
                    <a:cubicBezTo>
                      <a:pt x="351" y="269"/>
                      <a:pt x="351" y="268"/>
                      <a:pt x="350" y="266"/>
                    </a:cubicBezTo>
                    <a:cubicBezTo>
                      <a:pt x="351" y="266"/>
                      <a:pt x="352" y="266"/>
                      <a:pt x="353" y="266"/>
                    </a:cubicBezTo>
                    <a:cubicBezTo>
                      <a:pt x="352" y="267"/>
                      <a:pt x="352" y="269"/>
                      <a:pt x="354" y="270"/>
                    </a:cubicBezTo>
                    <a:cubicBezTo>
                      <a:pt x="359" y="271"/>
                      <a:pt x="364" y="272"/>
                      <a:pt x="370" y="273"/>
                    </a:cubicBezTo>
                    <a:cubicBezTo>
                      <a:pt x="370" y="273"/>
                      <a:pt x="371" y="273"/>
                      <a:pt x="371" y="273"/>
                    </a:cubicBezTo>
                    <a:cubicBezTo>
                      <a:pt x="372" y="274"/>
                      <a:pt x="372" y="276"/>
                      <a:pt x="372" y="277"/>
                    </a:cubicBezTo>
                    <a:cubicBezTo>
                      <a:pt x="369" y="278"/>
                      <a:pt x="366" y="279"/>
                      <a:pt x="366" y="279"/>
                    </a:cubicBezTo>
                    <a:cubicBezTo>
                      <a:pt x="363" y="279"/>
                      <a:pt x="360" y="280"/>
                      <a:pt x="357" y="280"/>
                    </a:cubicBezTo>
                    <a:cubicBezTo>
                      <a:pt x="358" y="279"/>
                      <a:pt x="358" y="277"/>
                      <a:pt x="359" y="275"/>
                    </a:cubicBezTo>
                    <a:cubicBezTo>
                      <a:pt x="359" y="274"/>
                      <a:pt x="357" y="274"/>
                      <a:pt x="357" y="275"/>
                    </a:cubicBezTo>
                    <a:cubicBezTo>
                      <a:pt x="356" y="277"/>
                      <a:pt x="356" y="279"/>
                      <a:pt x="355" y="281"/>
                    </a:cubicBezTo>
                    <a:cubicBezTo>
                      <a:pt x="352" y="281"/>
                      <a:pt x="348" y="282"/>
                      <a:pt x="345" y="283"/>
                    </a:cubicBezTo>
                    <a:cubicBezTo>
                      <a:pt x="344" y="283"/>
                      <a:pt x="344" y="284"/>
                      <a:pt x="344" y="284"/>
                    </a:cubicBezTo>
                    <a:cubicBezTo>
                      <a:pt x="343" y="291"/>
                      <a:pt x="345" y="296"/>
                      <a:pt x="351" y="299"/>
                    </a:cubicBezTo>
                    <a:cubicBezTo>
                      <a:pt x="350" y="300"/>
                      <a:pt x="350" y="301"/>
                      <a:pt x="350" y="302"/>
                    </a:cubicBezTo>
                    <a:cubicBezTo>
                      <a:pt x="348" y="301"/>
                      <a:pt x="347" y="301"/>
                      <a:pt x="346" y="301"/>
                    </a:cubicBezTo>
                    <a:cubicBezTo>
                      <a:pt x="344" y="300"/>
                      <a:pt x="342" y="303"/>
                      <a:pt x="344" y="304"/>
                    </a:cubicBezTo>
                    <a:cubicBezTo>
                      <a:pt x="346" y="305"/>
                      <a:pt x="347" y="305"/>
                      <a:pt x="349" y="306"/>
                    </a:cubicBezTo>
                    <a:cubicBezTo>
                      <a:pt x="348" y="312"/>
                      <a:pt x="346" y="317"/>
                      <a:pt x="345" y="323"/>
                    </a:cubicBezTo>
                    <a:cubicBezTo>
                      <a:pt x="344" y="324"/>
                      <a:pt x="343" y="324"/>
                      <a:pt x="341" y="324"/>
                    </a:cubicBezTo>
                    <a:cubicBezTo>
                      <a:pt x="340" y="324"/>
                      <a:pt x="340" y="326"/>
                      <a:pt x="340" y="327"/>
                    </a:cubicBezTo>
                    <a:cubicBezTo>
                      <a:pt x="341" y="329"/>
                      <a:pt x="342" y="330"/>
                      <a:pt x="344" y="332"/>
                    </a:cubicBezTo>
                    <a:cubicBezTo>
                      <a:pt x="343" y="337"/>
                      <a:pt x="342" y="342"/>
                      <a:pt x="341" y="346"/>
                    </a:cubicBezTo>
                    <a:cubicBezTo>
                      <a:pt x="340" y="346"/>
                      <a:pt x="338" y="346"/>
                      <a:pt x="337" y="346"/>
                    </a:cubicBezTo>
                    <a:cubicBezTo>
                      <a:pt x="338" y="325"/>
                      <a:pt x="339" y="305"/>
                      <a:pt x="340" y="284"/>
                    </a:cubicBezTo>
                    <a:close/>
                    <a:moveTo>
                      <a:pt x="395" y="249"/>
                    </a:moveTo>
                    <a:cubicBezTo>
                      <a:pt x="395" y="245"/>
                      <a:pt x="395" y="241"/>
                      <a:pt x="394" y="236"/>
                    </a:cubicBezTo>
                    <a:cubicBezTo>
                      <a:pt x="395" y="236"/>
                      <a:pt x="395" y="235"/>
                      <a:pt x="395" y="234"/>
                    </a:cubicBezTo>
                    <a:cubicBezTo>
                      <a:pt x="396" y="235"/>
                      <a:pt x="398" y="235"/>
                      <a:pt x="400" y="235"/>
                    </a:cubicBezTo>
                    <a:cubicBezTo>
                      <a:pt x="402" y="240"/>
                      <a:pt x="403" y="245"/>
                      <a:pt x="403" y="250"/>
                    </a:cubicBezTo>
                    <a:cubicBezTo>
                      <a:pt x="404" y="255"/>
                      <a:pt x="404" y="259"/>
                      <a:pt x="405" y="264"/>
                    </a:cubicBezTo>
                    <a:cubicBezTo>
                      <a:pt x="402" y="265"/>
                      <a:pt x="399" y="266"/>
                      <a:pt x="396" y="266"/>
                    </a:cubicBezTo>
                    <a:cubicBezTo>
                      <a:pt x="396" y="263"/>
                      <a:pt x="396" y="260"/>
                      <a:pt x="395" y="257"/>
                    </a:cubicBezTo>
                    <a:cubicBezTo>
                      <a:pt x="396" y="257"/>
                      <a:pt x="396" y="257"/>
                      <a:pt x="396" y="257"/>
                    </a:cubicBezTo>
                    <a:cubicBezTo>
                      <a:pt x="397" y="256"/>
                      <a:pt x="397" y="254"/>
                      <a:pt x="396" y="254"/>
                    </a:cubicBezTo>
                    <a:cubicBezTo>
                      <a:pt x="396" y="254"/>
                      <a:pt x="395" y="254"/>
                      <a:pt x="395" y="254"/>
                    </a:cubicBezTo>
                    <a:cubicBezTo>
                      <a:pt x="395" y="252"/>
                      <a:pt x="395" y="251"/>
                      <a:pt x="395" y="249"/>
                    </a:cubicBezTo>
                    <a:close/>
                    <a:moveTo>
                      <a:pt x="397" y="221"/>
                    </a:moveTo>
                    <a:cubicBezTo>
                      <a:pt x="396" y="220"/>
                      <a:pt x="394" y="221"/>
                      <a:pt x="394" y="222"/>
                    </a:cubicBezTo>
                    <a:cubicBezTo>
                      <a:pt x="393" y="217"/>
                      <a:pt x="393" y="212"/>
                      <a:pt x="392" y="207"/>
                    </a:cubicBezTo>
                    <a:cubicBezTo>
                      <a:pt x="396" y="208"/>
                      <a:pt x="400" y="209"/>
                      <a:pt x="403" y="209"/>
                    </a:cubicBezTo>
                    <a:cubicBezTo>
                      <a:pt x="405" y="214"/>
                      <a:pt x="407" y="220"/>
                      <a:pt x="408" y="225"/>
                    </a:cubicBezTo>
                    <a:cubicBezTo>
                      <a:pt x="405" y="225"/>
                      <a:pt x="403" y="226"/>
                      <a:pt x="400" y="226"/>
                    </a:cubicBezTo>
                    <a:cubicBezTo>
                      <a:pt x="399" y="225"/>
                      <a:pt x="398" y="223"/>
                      <a:pt x="397" y="221"/>
                    </a:cubicBezTo>
                    <a:close/>
                    <a:moveTo>
                      <a:pt x="480" y="240"/>
                    </a:moveTo>
                    <a:cubicBezTo>
                      <a:pt x="479" y="241"/>
                      <a:pt x="477" y="242"/>
                      <a:pt x="476" y="242"/>
                    </a:cubicBezTo>
                    <a:cubicBezTo>
                      <a:pt x="473" y="244"/>
                      <a:pt x="470" y="245"/>
                      <a:pt x="467" y="247"/>
                    </a:cubicBezTo>
                    <a:cubicBezTo>
                      <a:pt x="466" y="245"/>
                      <a:pt x="466" y="243"/>
                      <a:pt x="466" y="241"/>
                    </a:cubicBezTo>
                    <a:cubicBezTo>
                      <a:pt x="469" y="239"/>
                      <a:pt x="472" y="237"/>
                      <a:pt x="475" y="235"/>
                    </a:cubicBezTo>
                    <a:cubicBezTo>
                      <a:pt x="476" y="235"/>
                      <a:pt x="476" y="235"/>
                      <a:pt x="476" y="235"/>
                    </a:cubicBezTo>
                    <a:cubicBezTo>
                      <a:pt x="476" y="235"/>
                      <a:pt x="476" y="235"/>
                      <a:pt x="477" y="235"/>
                    </a:cubicBezTo>
                    <a:cubicBezTo>
                      <a:pt x="478" y="236"/>
                      <a:pt x="479" y="238"/>
                      <a:pt x="480" y="240"/>
                    </a:cubicBezTo>
                    <a:close/>
                    <a:moveTo>
                      <a:pt x="479" y="235"/>
                    </a:moveTo>
                    <a:cubicBezTo>
                      <a:pt x="483" y="234"/>
                      <a:pt x="487" y="234"/>
                      <a:pt x="491" y="233"/>
                    </a:cubicBezTo>
                    <a:cubicBezTo>
                      <a:pt x="488" y="234"/>
                      <a:pt x="485" y="236"/>
                      <a:pt x="482" y="238"/>
                    </a:cubicBezTo>
                    <a:cubicBezTo>
                      <a:pt x="481" y="237"/>
                      <a:pt x="480" y="236"/>
                      <a:pt x="479" y="235"/>
                    </a:cubicBezTo>
                    <a:close/>
                    <a:moveTo>
                      <a:pt x="502" y="247"/>
                    </a:moveTo>
                    <a:cubicBezTo>
                      <a:pt x="502" y="248"/>
                      <a:pt x="502" y="248"/>
                      <a:pt x="502" y="249"/>
                    </a:cubicBezTo>
                    <a:cubicBezTo>
                      <a:pt x="502" y="249"/>
                      <a:pt x="501" y="250"/>
                      <a:pt x="501" y="250"/>
                    </a:cubicBezTo>
                    <a:cubicBezTo>
                      <a:pt x="497" y="252"/>
                      <a:pt x="494" y="254"/>
                      <a:pt x="491" y="256"/>
                    </a:cubicBezTo>
                    <a:cubicBezTo>
                      <a:pt x="490" y="254"/>
                      <a:pt x="489" y="252"/>
                      <a:pt x="488" y="250"/>
                    </a:cubicBezTo>
                    <a:cubicBezTo>
                      <a:pt x="493" y="249"/>
                      <a:pt x="499" y="247"/>
                      <a:pt x="502" y="247"/>
                    </a:cubicBezTo>
                    <a:close/>
                    <a:moveTo>
                      <a:pt x="489" y="257"/>
                    </a:moveTo>
                    <a:cubicBezTo>
                      <a:pt x="482" y="260"/>
                      <a:pt x="476" y="262"/>
                      <a:pt x="470" y="265"/>
                    </a:cubicBezTo>
                    <a:cubicBezTo>
                      <a:pt x="469" y="261"/>
                      <a:pt x="469" y="257"/>
                      <a:pt x="468" y="253"/>
                    </a:cubicBezTo>
                    <a:cubicBezTo>
                      <a:pt x="473" y="253"/>
                      <a:pt x="478" y="252"/>
                      <a:pt x="483" y="251"/>
                    </a:cubicBezTo>
                    <a:cubicBezTo>
                      <a:pt x="483" y="251"/>
                      <a:pt x="484" y="251"/>
                      <a:pt x="486" y="250"/>
                    </a:cubicBezTo>
                    <a:cubicBezTo>
                      <a:pt x="487" y="253"/>
                      <a:pt x="488" y="255"/>
                      <a:pt x="489" y="257"/>
                    </a:cubicBezTo>
                    <a:close/>
                    <a:moveTo>
                      <a:pt x="505" y="270"/>
                    </a:moveTo>
                    <a:cubicBezTo>
                      <a:pt x="503" y="272"/>
                      <a:pt x="500" y="273"/>
                      <a:pt x="498" y="275"/>
                    </a:cubicBezTo>
                    <a:cubicBezTo>
                      <a:pt x="497" y="272"/>
                      <a:pt x="496" y="270"/>
                      <a:pt x="495" y="267"/>
                    </a:cubicBezTo>
                    <a:cubicBezTo>
                      <a:pt x="497" y="267"/>
                      <a:pt x="498" y="266"/>
                      <a:pt x="500" y="266"/>
                    </a:cubicBezTo>
                    <a:cubicBezTo>
                      <a:pt x="502" y="266"/>
                      <a:pt x="503" y="265"/>
                      <a:pt x="504" y="265"/>
                    </a:cubicBezTo>
                    <a:cubicBezTo>
                      <a:pt x="505" y="267"/>
                      <a:pt x="505" y="269"/>
                      <a:pt x="505" y="270"/>
                    </a:cubicBezTo>
                    <a:close/>
                    <a:moveTo>
                      <a:pt x="495" y="276"/>
                    </a:moveTo>
                    <a:cubicBezTo>
                      <a:pt x="494" y="277"/>
                      <a:pt x="493" y="277"/>
                      <a:pt x="492" y="278"/>
                    </a:cubicBezTo>
                    <a:cubicBezTo>
                      <a:pt x="492" y="277"/>
                      <a:pt x="492" y="277"/>
                      <a:pt x="492" y="277"/>
                    </a:cubicBezTo>
                    <a:cubicBezTo>
                      <a:pt x="492" y="274"/>
                      <a:pt x="488" y="275"/>
                      <a:pt x="489" y="277"/>
                    </a:cubicBezTo>
                    <a:cubicBezTo>
                      <a:pt x="489" y="278"/>
                      <a:pt x="489" y="279"/>
                      <a:pt x="489" y="280"/>
                    </a:cubicBezTo>
                    <a:cubicBezTo>
                      <a:pt x="489" y="280"/>
                      <a:pt x="489" y="280"/>
                      <a:pt x="489" y="280"/>
                    </a:cubicBezTo>
                    <a:cubicBezTo>
                      <a:pt x="484" y="282"/>
                      <a:pt x="479" y="284"/>
                      <a:pt x="474" y="286"/>
                    </a:cubicBezTo>
                    <a:cubicBezTo>
                      <a:pt x="473" y="282"/>
                      <a:pt x="473" y="278"/>
                      <a:pt x="472" y="274"/>
                    </a:cubicBezTo>
                    <a:cubicBezTo>
                      <a:pt x="472" y="274"/>
                      <a:pt x="473" y="274"/>
                      <a:pt x="474" y="273"/>
                    </a:cubicBezTo>
                    <a:cubicBezTo>
                      <a:pt x="480" y="272"/>
                      <a:pt x="486" y="270"/>
                      <a:pt x="493" y="268"/>
                    </a:cubicBezTo>
                    <a:cubicBezTo>
                      <a:pt x="494" y="271"/>
                      <a:pt x="494" y="273"/>
                      <a:pt x="495" y="276"/>
                    </a:cubicBezTo>
                    <a:close/>
                    <a:moveTo>
                      <a:pt x="512" y="441"/>
                    </a:moveTo>
                    <a:cubicBezTo>
                      <a:pt x="511" y="441"/>
                      <a:pt x="511" y="441"/>
                      <a:pt x="510" y="441"/>
                    </a:cubicBezTo>
                    <a:cubicBezTo>
                      <a:pt x="509" y="428"/>
                      <a:pt x="507" y="415"/>
                      <a:pt x="506" y="402"/>
                    </a:cubicBezTo>
                    <a:cubicBezTo>
                      <a:pt x="507" y="400"/>
                      <a:pt x="508" y="399"/>
                      <a:pt x="509" y="397"/>
                    </a:cubicBezTo>
                    <a:cubicBezTo>
                      <a:pt x="510" y="396"/>
                      <a:pt x="508" y="393"/>
                      <a:pt x="506" y="394"/>
                    </a:cubicBezTo>
                    <a:cubicBezTo>
                      <a:pt x="506" y="394"/>
                      <a:pt x="505" y="394"/>
                      <a:pt x="505" y="394"/>
                    </a:cubicBezTo>
                    <a:cubicBezTo>
                      <a:pt x="505" y="389"/>
                      <a:pt x="504" y="385"/>
                      <a:pt x="504" y="380"/>
                    </a:cubicBezTo>
                    <a:cubicBezTo>
                      <a:pt x="505" y="379"/>
                      <a:pt x="507" y="378"/>
                      <a:pt x="509" y="377"/>
                    </a:cubicBezTo>
                    <a:cubicBezTo>
                      <a:pt x="511" y="398"/>
                      <a:pt x="512" y="420"/>
                      <a:pt x="512" y="441"/>
                    </a:cubicBezTo>
                    <a:close/>
                    <a:moveTo>
                      <a:pt x="488" y="538"/>
                    </a:moveTo>
                    <a:cubicBezTo>
                      <a:pt x="484" y="537"/>
                      <a:pt x="479" y="537"/>
                      <a:pt x="475" y="537"/>
                    </a:cubicBezTo>
                    <a:cubicBezTo>
                      <a:pt x="475" y="534"/>
                      <a:pt x="475" y="531"/>
                      <a:pt x="475" y="528"/>
                    </a:cubicBezTo>
                    <a:cubicBezTo>
                      <a:pt x="480" y="527"/>
                      <a:pt x="485" y="525"/>
                      <a:pt x="489" y="524"/>
                    </a:cubicBezTo>
                    <a:cubicBezTo>
                      <a:pt x="494" y="522"/>
                      <a:pt x="490" y="534"/>
                      <a:pt x="488" y="538"/>
                    </a:cubicBezTo>
                    <a:close/>
                    <a:moveTo>
                      <a:pt x="492" y="553"/>
                    </a:moveTo>
                    <a:cubicBezTo>
                      <a:pt x="490" y="552"/>
                      <a:pt x="491" y="548"/>
                      <a:pt x="492" y="542"/>
                    </a:cubicBezTo>
                    <a:cubicBezTo>
                      <a:pt x="498" y="544"/>
                      <a:pt x="496" y="548"/>
                      <a:pt x="492" y="553"/>
                    </a:cubicBezTo>
                    <a:close/>
                    <a:moveTo>
                      <a:pt x="486" y="557"/>
                    </a:moveTo>
                    <a:cubicBezTo>
                      <a:pt x="485" y="558"/>
                      <a:pt x="483" y="560"/>
                      <a:pt x="482" y="561"/>
                    </a:cubicBezTo>
                    <a:cubicBezTo>
                      <a:pt x="481" y="561"/>
                      <a:pt x="480" y="561"/>
                      <a:pt x="480" y="562"/>
                    </a:cubicBezTo>
                    <a:cubicBezTo>
                      <a:pt x="480" y="560"/>
                      <a:pt x="480" y="557"/>
                      <a:pt x="480" y="555"/>
                    </a:cubicBezTo>
                    <a:cubicBezTo>
                      <a:pt x="480" y="554"/>
                      <a:pt x="479" y="554"/>
                      <a:pt x="479" y="555"/>
                    </a:cubicBezTo>
                    <a:cubicBezTo>
                      <a:pt x="479" y="558"/>
                      <a:pt x="478" y="561"/>
                      <a:pt x="477" y="563"/>
                    </a:cubicBezTo>
                    <a:cubicBezTo>
                      <a:pt x="476" y="564"/>
                      <a:pt x="475" y="565"/>
                      <a:pt x="474" y="565"/>
                    </a:cubicBezTo>
                    <a:cubicBezTo>
                      <a:pt x="474" y="557"/>
                      <a:pt x="474" y="549"/>
                      <a:pt x="474" y="541"/>
                    </a:cubicBezTo>
                    <a:cubicBezTo>
                      <a:pt x="477" y="541"/>
                      <a:pt x="480" y="541"/>
                      <a:pt x="482" y="541"/>
                    </a:cubicBezTo>
                    <a:cubicBezTo>
                      <a:pt x="484" y="541"/>
                      <a:pt x="485" y="541"/>
                      <a:pt x="486" y="541"/>
                    </a:cubicBezTo>
                    <a:cubicBezTo>
                      <a:pt x="485" y="546"/>
                      <a:pt x="484" y="550"/>
                      <a:pt x="484" y="555"/>
                    </a:cubicBezTo>
                    <a:cubicBezTo>
                      <a:pt x="484" y="556"/>
                      <a:pt x="485" y="557"/>
                      <a:pt x="486" y="557"/>
                    </a:cubicBezTo>
                    <a:close/>
                    <a:moveTo>
                      <a:pt x="445" y="609"/>
                    </a:moveTo>
                    <a:cubicBezTo>
                      <a:pt x="443" y="609"/>
                      <a:pt x="442" y="608"/>
                      <a:pt x="440" y="607"/>
                    </a:cubicBezTo>
                    <a:cubicBezTo>
                      <a:pt x="440" y="607"/>
                      <a:pt x="439" y="606"/>
                      <a:pt x="439" y="606"/>
                    </a:cubicBezTo>
                    <a:cubicBezTo>
                      <a:pt x="437" y="606"/>
                      <a:pt x="436" y="606"/>
                      <a:pt x="435" y="605"/>
                    </a:cubicBezTo>
                    <a:cubicBezTo>
                      <a:pt x="431" y="604"/>
                      <a:pt x="427" y="602"/>
                      <a:pt x="423" y="601"/>
                    </a:cubicBezTo>
                    <a:cubicBezTo>
                      <a:pt x="427" y="601"/>
                      <a:pt x="432" y="601"/>
                      <a:pt x="436" y="600"/>
                    </a:cubicBezTo>
                    <a:cubicBezTo>
                      <a:pt x="446" y="601"/>
                      <a:pt x="457" y="604"/>
                      <a:pt x="447" y="608"/>
                    </a:cubicBezTo>
                    <a:cubicBezTo>
                      <a:pt x="447" y="609"/>
                      <a:pt x="446" y="609"/>
                      <a:pt x="445" y="609"/>
                    </a:cubicBezTo>
                    <a:close/>
                    <a:moveTo>
                      <a:pt x="436" y="613"/>
                    </a:moveTo>
                    <a:cubicBezTo>
                      <a:pt x="435" y="613"/>
                      <a:pt x="434" y="613"/>
                      <a:pt x="432" y="613"/>
                    </a:cubicBezTo>
                    <a:cubicBezTo>
                      <a:pt x="427" y="614"/>
                      <a:pt x="423" y="614"/>
                      <a:pt x="418" y="614"/>
                    </a:cubicBezTo>
                    <a:cubicBezTo>
                      <a:pt x="417" y="613"/>
                      <a:pt x="417" y="612"/>
                      <a:pt x="420" y="611"/>
                    </a:cubicBezTo>
                    <a:cubicBezTo>
                      <a:pt x="425" y="611"/>
                      <a:pt x="429" y="610"/>
                      <a:pt x="433" y="610"/>
                    </a:cubicBezTo>
                    <a:cubicBezTo>
                      <a:pt x="433" y="610"/>
                      <a:pt x="433" y="610"/>
                      <a:pt x="434" y="610"/>
                    </a:cubicBezTo>
                    <a:cubicBezTo>
                      <a:pt x="436" y="611"/>
                      <a:pt x="438" y="611"/>
                      <a:pt x="439" y="611"/>
                    </a:cubicBezTo>
                    <a:cubicBezTo>
                      <a:pt x="438" y="612"/>
                      <a:pt x="437" y="612"/>
                      <a:pt x="436" y="613"/>
                    </a:cubicBezTo>
                    <a:close/>
                    <a:moveTo>
                      <a:pt x="402" y="491"/>
                    </a:moveTo>
                    <a:cubicBezTo>
                      <a:pt x="400" y="484"/>
                      <a:pt x="400" y="477"/>
                      <a:pt x="400" y="469"/>
                    </a:cubicBezTo>
                    <a:cubicBezTo>
                      <a:pt x="403" y="469"/>
                      <a:pt x="405" y="468"/>
                      <a:pt x="408" y="468"/>
                    </a:cubicBezTo>
                    <a:cubicBezTo>
                      <a:pt x="408" y="471"/>
                      <a:pt x="408" y="475"/>
                      <a:pt x="408" y="478"/>
                    </a:cubicBezTo>
                    <a:cubicBezTo>
                      <a:pt x="408" y="473"/>
                      <a:pt x="407" y="481"/>
                      <a:pt x="406" y="488"/>
                    </a:cubicBezTo>
                    <a:cubicBezTo>
                      <a:pt x="405" y="488"/>
                      <a:pt x="404" y="489"/>
                      <a:pt x="403" y="490"/>
                    </a:cubicBezTo>
                    <a:cubicBezTo>
                      <a:pt x="403" y="490"/>
                      <a:pt x="402" y="490"/>
                      <a:pt x="402" y="491"/>
                    </a:cubicBezTo>
                    <a:close/>
                    <a:moveTo>
                      <a:pt x="395" y="458"/>
                    </a:moveTo>
                    <a:cubicBezTo>
                      <a:pt x="395" y="456"/>
                      <a:pt x="394" y="453"/>
                      <a:pt x="394" y="450"/>
                    </a:cubicBezTo>
                    <a:cubicBezTo>
                      <a:pt x="395" y="449"/>
                      <a:pt x="396" y="449"/>
                      <a:pt x="397" y="449"/>
                    </a:cubicBezTo>
                    <a:cubicBezTo>
                      <a:pt x="397" y="452"/>
                      <a:pt x="397" y="455"/>
                      <a:pt x="397" y="458"/>
                    </a:cubicBezTo>
                    <a:cubicBezTo>
                      <a:pt x="396" y="458"/>
                      <a:pt x="396" y="458"/>
                      <a:pt x="396" y="459"/>
                    </a:cubicBezTo>
                    <a:cubicBezTo>
                      <a:pt x="396" y="459"/>
                      <a:pt x="395" y="459"/>
                      <a:pt x="395" y="458"/>
                    </a:cubicBezTo>
                    <a:close/>
                    <a:moveTo>
                      <a:pt x="371" y="416"/>
                    </a:moveTo>
                    <a:cubicBezTo>
                      <a:pt x="371" y="411"/>
                      <a:pt x="370" y="407"/>
                      <a:pt x="370" y="403"/>
                    </a:cubicBezTo>
                    <a:cubicBezTo>
                      <a:pt x="375" y="401"/>
                      <a:pt x="380" y="397"/>
                      <a:pt x="377" y="392"/>
                    </a:cubicBezTo>
                    <a:cubicBezTo>
                      <a:pt x="376" y="388"/>
                      <a:pt x="373" y="386"/>
                      <a:pt x="369" y="384"/>
                    </a:cubicBezTo>
                    <a:cubicBezTo>
                      <a:pt x="369" y="384"/>
                      <a:pt x="369" y="383"/>
                      <a:pt x="369" y="383"/>
                    </a:cubicBezTo>
                    <a:cubicBezTo>
                      <a:pt x="375" y="383"/>
                      <a:pt x="380" y="382"/>
                      <a:pt x="386" y="381"/>
                    </a:cubicBezTo>
                    <a:cubicBezTo>
                      <a:pt x="386" y="387"/>
                      <a:pt x="386" y="394"/>
                      <a:pt x="386" y="400"/>
                    </a:cubicBezTo>
                    <a:cubicBezTo>
                      <a:pt x="386" y="402"/>
                      <a:pt x="386" y="403"/>
                      <a:pt x="386" y="405"/>
                    </a:cubicBezTo>
                    <a:cubicBezTo>
                      <a:pt x="386" y="405"/>
                      <a:pt x="386" y="405"/>
                      <a:pt x="386" y="405"/>
                    </a:cubicBezTo>
                    <a:cubicBezTo>
                      <a:pt x="385" y="406"/>
                      <a:pt x="384" y="406"/>
                      <a:pt x="383" y="407"/>
                    </a:cubicBezTo>
                    <a:cubicBezTo>
                      <a:pt x="382" y="407"/>
                      <a:pt x="383" y="408"/>
                      <a:pt x="383" y="407"/>
                    </a:cubicBezTo>
                    <a:cubicBezTo>
                      <a:pt x="384" y="407"/>
                      <a:pt x="385" y="407"/>
                      <a:pt x="386" y="406"/>
                    </a:cubicBezTo>
                    <a:cubicBezTo>
                      <a:pt x="386" y="407"/>
                      <a:pt x="386" y="408"/>
                      <a:pt x="387" y="409"/>
                    </a:cubicBezTo>
                    <a:cubicBezTo>
                      <a:pt x="381" y="411"/>
                      <a:pt x="376" y="414"/>
                      <a:pt x="371" y="416"/>
                    </a:cubicBezTo>
                    <a:close/>
                    <a:moveTo>
                      <a:pt x="377" y="418"/>
                    </a:moveTo>
                    <a:cubicBezTo>
                      <a:pt x="376" y="419"/>
                      <a:pt x="375" y="420"/>
                      <a:pt x="374" y="421"/>
                    </a:cubicBezTo>
                    <a:cubicBezTo>
                      <a:pt x="374" y="420"/>
                      <a:pt x="374" y="420"/>
                      <a:pt x="374" y="419"/>
                    </a:cubicBezTo>
                    <a:cubicBezTo>
                      <a:pt x="375" y="419"/>
                      <a:pt x="376" y="419"/>
                      <a:pt x="377" y="418"/>
                    </a:cubicBezTo>
                    <a:close/>
                    <a:moveTo>
                      <a:pt x="368" y="384"/>
                    </a:moveTo>
                    <a:cubicBezTo>
                      <a:pt x="367" y="383"/>
                      <a:pt x="367" y="383"/>
                      <a:pt x="367" y="383"/>
                    </a:cubicBezTo>
                    <a:cubicBezTo>
                      <a:pt x="367" y="383"/>
                      <a:pt x="367" y="383"/>
                      <a:pt x="368" y="383"/>
                    </a:cubicBezTo>
                    <a:cubicBezTo>
                      <a:pt x="368" y="383"/>
                      <a:pt x="368" y="383"/>
                      <a:pt x="368" y="384"/>
                    </a:cubicBezTo>
                    <a:close/>
                    <a:moveTo>
                      <a:pt x="383" y="371"/>
                    </a:moveTo>
                    <a:cubicBezTo>
                      <a:pt x="385" y="371"/>
                      <a:pt x="385" y="369"/>
                      <a:pt x="384" y="368"/>
                    </a:cubicBezTo>
                    <a:cubicBezTo>
                      <a:pt x="380" y="361"/>
                      <a:pt x="374" y="358"/>
                      <a:pt x="367" y="356"/>
                    </a:cubicBezTo>
                    <a:cubicBezTo>
                      <a:pt x="367" y="355"/>
                      <a:pt x="367" y="354"/>
                      <a:pt x="367" y="353"/>
                    </a:cubicBezTo>
                    <a:cubicBezTo>
                      <a:pt x="371" y="353"/>
                      <a:pt x="376" y="352"/>
                      <a:pt x="380" y="351"/>
                    </a:cubicBezTo>
                    <a:cubicBezTo>
                      <a:pt x="382" y="351"/>
                      <a:pt x="384" y="351"/>
                      <a:pt x="386" y="351"/>
                    </a:cubicBezTo>
                    <a:cubicBezTo>
                      <a:pt x="386" y="359"/>
                      <a:pt x="386" y="366"/>
                      <a:pt x="386" y="374"/>
                    </a:cubicBezTo>
                    <a:cubicBezTo>
                      <a:pt x="380" y="376"/>
                      <a:pt x="374" y="377"/>
                      <a:pt x="369" y="378"/>
                    </a:cubicBezTo>
                    <a:cubicBezTo>
                      <a:pt x="369" y="376"/>
                      <a:pt x="368" y="374"/>
                      <a:pt x="368" y="372"/>
                    </a:cubicBezTo>
                    <a:cubicBezTo>
                      <a:pt x="373" y="372"/>
                      <a:pt x="378" y="372"/>
                      <a:pt x="383" y="371"/>
                    </a:cubicBezTo>
                    <a:close/>
                    <a:moveTo>
                      <a:pt x="368" y="368"/>
                    </a:moveTo>
                    <a:cubicBezTo>
                      <a:pt x="368" y="365"/>
                      <a:pt x="368" y="362"/>
                      <a:pt x="367" y="360"/>
                    </a:cubicBezTo>
                    <a:cubicBezTo>
                      <a:pt x="370" y="361"/>
                      <a:pt x="371" y="364"/>
                      <a:pt x="370" y="368"/>
                    </a:cubicBezTo>
                    <a:cubicBezTo>
                      <a:pt x="370" y="368"/>
                      <a:pt x="369" y="368"/>
                      <a:pt x="368" y="368"/>
                    </a:cubicBezTo>
                    <a:close/>
                    <a:moveTo>
                      <a:pt x="366" y="333"/>
                    </a:moveTo>
                    <a:cubicBezTo>
                      <a:pt x="365" y="332"/>
                      <a:pt x="364" y="332"/>
                      <a:pt x="364" y="333"/>
                    </a:cubicBezTo>
                    <a:cubicBezTo>
                      <a:pt x="364" y="335"/>
                      <a:pt x="365" y="336"/>
                      <a:pt x="365" y="338"/>
                    </a:cubicBezTo>
                    <a:cubicBezTo>
                      <a:pt x="361" y="337"/>
                      <a:pt x="358" y="336"/>
                      <a:pt x="355" y="335"/>
                    </a:cubicBezTo>
                    <a:cubicBezTo>
                      <a:pt x="355" y="332"/>
                      <a:pt x="354" y="329"/>
                      <a:pt x="354" y="326"/>
                    </a:cubicBezTo>
                    <a:cubicBezTo>
                      <a:pt x="359" y="326"/>
                      <a:pt x="363" y="325"/>
                      <a:pt x="367" y="325"/>
                    </a:cubicBezTo>
                    <a:cubicBezTo>
                      <a:pt x="372" y="325"/>
                      <a:pt x="377" y="324"/>
                      <a:pt x="382" y="322"/>
                    </a:cubicBezTo>
                    <a:cubicBezTo>
                      <a:pt x="383" y="329"/>
                      <a:pt x="384" y="335"/>
                      <a:pt x="385" y="342"/>
                    </a:cubicBezTo>
                    <a:cubicBezTo>
                      <a:pt x="382" y="342"/>
                      <a:pt x="378" y="341"/>
                      <a:pt x="375" y="341"/>
                    </a:cubicBezTo>
                    <a:cubicBezTo>
                      <a:pt x="372" y="340"/>
                      <a:pt x="369" y="339"/>
                      <a:pt x="366" y="338"/>
                    </a:cubicBezTo>
                    <a:cubicBezTo>
                      <a:pt x="366" y="336"/>
                      <a:pt x="366" y="335"/>
                      <a:pt x="366" y="333"/>
                    </a:cubicBezTo>
                    <a:close/>
                    <a:moveTo>
                      <a:pt x="354" y="286"/>
                    </a:moveTo>
                    <a:cubicBezTo>
                      <a:pt x="353" y="288"/>
                      <a:pt x="352" y="291"/>
                      <a:pt x="352" y="294"/>
                    </a:cubicBezTo>
                    <a:cubicBezTo>
                      <a:pt x="350" y="291"/>
                      <a:pt x="351" y="288"/>
                      <a:pt x="354" y="286"/>
                    </a:cubicBezTo>
                    <a:close/>
                    <a:moveTo>
                      <a:pt x="392" y="258"/>
                    </a:moveTo>
                    <a:cubicBezTo>
                      <a:pt x="392" y="260"/>
                      <a:pt x="392" y="262"/>
                      <a:pt x="392" y="264"/>
                    </a:cubicBezTo>
                    <a:cubicBezTo>
                      <a:pt x="392" y="265"/>
                      <a:pt x="392" y="266"/>
                      <a:pt x="392" y="267"/>
                    </a:cubicBezTo>
                    <a:cubicBezTo>
                      <a:pt x="392" y="267"/>
                      <a:pt x="392" y="267"/>
                      <a:pt x="392" y="267"/>
                    </a:cubicBezTo>
                    <a:cubicBezTo>
                      <a:pt x="392" y="265"/>
                      <a:pt x="392" y="262"/>
                      <a:pt x="392" y="260"/>
                    </a:cubicBezTo>
                    <a:cubicBezTo>
                      <a:pt x="392" y="259"/>
                      <a:pt x="392" y="259"/>
                      <a:pt x="392" y="258"/>
                    </a:cubicBezTo>
                    <a:close/>
                    <a:moveTo>
                      <a:pt x="407" y="256"/>
                    </a:moveTo>
                    <a:cubicBezTo>
                      <a:pt x="407" y="249"/>
                      <a:pt x="406" y="243"/>
                      <a:pt x="404" y="237"/>
                    </a:cubicBezTo>
                    <a:cubicBezTo>
                      <a:pt x="406" y="237"/>
                      <a:pt x="409" y="237"/>
                      <a:pt x="411" y="238"/>
                    </a:cubicBezTo>
                    <a:cubicBezTo>
                      <a:pt x="413" y="245"/>
                      <a:pt x="414" y="253"/>
                      <a:pt x="415" y="261"/>
                    </a:cubicBezTo>
                    <a:cubicBezTo>
                      <a:pt x="413" y="261"/>
                      <a:pt x="410" y="262"/>
                      <a:pt x="408" y="263"/>
                    </a:cubicBezTo>
                    <a:cubicBezTo>
                      <a:pt x="408" y="261"/>
                      <a:pt x="408" y="259"/>
                      <a:pt x="407" y="256"/>
                    </a:cubicBezTo>
                    <a:close/>
                    <a:moveTo>
                      <a:pt x="397" y="231"/>
                    </a:moveTo>
                    <a:cubicBezTo>
                      <a:pt x="397" y="231"/>
                      <a:pt x="397" y="231"/>
                      <a:pt x="397" y="231"/>
                    </a:cubicBezTo>
                    <a:cubicBezTo>
                      <a:pt x="397" y="231"/>
                      <a:pt x="397" y="231"/>
                      <a:pt x="397" y="231"/>
                    </a:cubicBezTo>
                    <a:cubicBezTo>
                      <a:pt x="397" y="231"/>
                      <a:pt x="397" y="231"/>
                      <a:pt x="397" y="231"/>
                    </a:cubicBezTo>
                    <a:cubicBezTo>
                      <a:pt x="397" y="231"/>
                      <a:pt x="397" y="231"/>
                      <a:pt x="397" y="231"/>
                    </a:cubicBezTo>
                    <a:close/>
                    <a:moveTo>
                      <a:pt x="402" y="230"/>
                    </a:moveTo>
                    <a:cubicBezTo>
                      <a:pt x="404" y="229"/>
                      <a:pt x="406" y="229"/>
                      <a:pt x="409" y="228"/>
                    </a:cubicBezTo>
                    <a:cubicBezTo>
                      <a:pt x="409" y="230"/>
                      <a:pt x="410" y="232"/>
                      <a:pt x="410" y="233"/>
                    </a:cubicBezTo>
                    <a:cubicBezTo>
                      <a:pt x="409" y="233"/>
                      <a:pt x="408" y="233"/>
                      <a:pt x="406" y="233"/>
                    </a:cubicBezTo>
                    <a:cubicBezTo>
                      <a:pt x="405" y="233"/>
                      <a:pt x="404" y="232"/>
                      <a:pt x="403" y="232"/>
                    </a:cubicBezTo>
                    <a:cubicBezTo>
                      <a:pt x="402" y="231"/>
                      <a:pt x="402" y="230"/>
                      <a:pt x="402" y="230"/>
                    </a:cubicBezTo>
                    <a:close/>
                    <a:moveTo>
                      <a:pt x="421" y="226"/>
                    </a:moveTo>
                    <a:cubicBezTo>
                      <a:pt x="422" y="229"/>
                      <a:pt x="423" y="231"/>
                      <a:pt x="424" y="233"/>
                    </a:cubicBezTo>
                    <a:cubicBezTo>
                      <a:pt x="423" y="231"/>
                      <a:pt x="422" y="229"/>
                      <a:pt x="422" y="226"/>
                    </a:cubicBezTo>
                    <a:cubicBezTo>
                      <a:pt x="423" y="226"/>
                      <a:pt x="424" y="226"/>
                      <a:pt x="425" y="226"/>
                    </a:cubicBezTo>
                    <a:cubicBezTo>
                      <a:pt x="425" y="229"/>
                      <a:pt x="425" y="232"/>
                      <a:pt x="425" y="236"/>
                    </a:cubicBezTo>
                    <a:cubicBezTo>
                      <a:pt x="425" y="235"/>
                      <a:pt x="425" y="235"/>
                      <a:pt x="424" y="235"/>
                    </a:cubicBezTo>
                    <a:cubicBezTo>
                      <a:pt x="424" y="235"/>
                      <a:pt x="424" y="234"/>
                      <a:pt x="424" y="233"/>
                    </a:cubicBezTo>
                    <a:cubicBezTo>
                      <a:pt x="424" y="234"/>
                      <a:pt x="424" y="235"/>
                      <a:pt x="424" y="235"/>
                    </a:cubicBezTo>
                    <a:cubicBezTo>
                      <a:pt x="420" y="235"/>
                      <a:pt x="416" y="234"/>
                      <a:pt x="411" y="234"/>
                    </a:cubicBezTo>
                    <a:cubicBezTo>
                      <a:pt x="411" y="232"/>
                      <a:pt x="411" y="230"/>
                      <a:pt x="410" y="228"/>
                    </a:cubicBezTo>
                    <a:cubicBezTo>
                      <a:pt x="414" y="228"/>
                      <a:pt x="418" y="227"/>
                      <a:pt x="421" y="226"/>
                    </a:cubicBezTo>
                    <a:close/>
                    <a:moveTo>
                      <a:pt x="474" y="516"/>
                    </a:moveTo>
                    <a:cubicBezTo>
                      <a:pt x="474" y="516"/>
                      <a:pt x="474" y="516"/>
                      <a:pt x="473" y="516"/>
                    </a:cubicBezTo>
                    <a:cubicBezTo>
                      <a:pt x="474" y="515"/>
                      <a:pt x="474" y="513"/>
                      <a:pt x="474" y="512"/>
                    </a:cubicBezTo>
                    <a:cubicBezTo>
                      <a:pt x="474" y="514"/>
                      <a:pt x="474" y="515"/>
                      <a:pt x="474" y="516"/>
                    </a:cubicBezTo>
                    <a:close/>
                    <a:moveTo>
                      <a:pt x="470" y="573"/>
                    </a:moveTo>
                    <a:cubicBezTo>
                      <a:pt x="470" y="574"/>
                      <a:pt x="469" y="574"/>
                      <a:pt x="469" y="574"/>
                    </a:cubicBezTo>
                    <a:cubicBezTo>
                      <a:pt x="467" y="579"/>
                      <a:pt x="465" y="585"/>
                      <a:pt x="464" y="590"/>
                    </a:cubicBezTo>
                    <a:cubicBezTo>
                      <a:pt x="461" y="588"/>
                      <a:pt x="458" y="587"/>
                      <a:pt x="455" y="586"/>
                    </a:cubicBezTo>
                    <a:cubicBezTo>
                      <a:pt x="455" y="585"/>
                      <a:pt x="455" y="585"/>
                      <a:pt x="455" y="584"/>
                    </a:cubicBezTo>
                    <a:cubicBezTo>
                      <a:pt x="455" y="583"/>
                      <a:pt x="454" y="583"/>
                      <a:pt x="454" y="584"/>
                    </a:cubicBezTo>
                    <a:cubicBezTo>
                      <a:pt x="454" y="584"/>
                      <a:pt x="454" y="585"/>
                      <a:pt x="454" y="585"/>
                    </a:cubicBezTo>
                    <a:cubicBezTo>
                      <a:pt x="450" y="584"/>
                      <a:pt x="446" y="583"/>
                      <a:pt x="442" y="583"/>
                    </a:cubicBezTo>
                    <a:cubicBezTo>
                      <a:pt x="442" y="582"/>
                      <a:pt x="442" y="581"/>
                      <a:pt x="442" y="580"/>
                    </a:cubicBezTo>
                    <a:cubicBezTo>
                      <a:pt x="444" y="579"/>
                      <a:pt x="446" y="579"/>
                      <a:pt x="448" y="578"/>
                    </a:cubicBezTo>
                    <a:cubicBezTo>
                      <a:pt x="455" y="577"/>
                      <a:pt x="463" y="574"/>
                      <a:pt x="470" y="571"/>
                    </a:cubicBezTo>
                    <a:cubicBezTo>
                      <a:pt x="470" y="572"/>
                      <a:pt x="470" y="573"/>
                      <a:pt x="470" y="573"/>
                    </a:cubicBezTo>
                    <a:close/>
                    <a:moveTo>
                      <a:pt x="456" y="590"/>
                    </a:moveTo>
                    <a:cubicBezTo>
                      <a:pt x="456" y="590"/>
                      <a:pt x="456" y="589"/>
                      <a:pt x="456" y="589"/>
                    </a:cubicBezTo>
                    <a:cubicBezTo>
                      <a:pt x="456" y="589"/>
                      <a:pt x="456" y="590"/>
                      <a:pt x="456" y="590"/>
                    </a:cubicBezTo>
                    <a:close/>
                    <a:moveTo>
                      <a:pt x="454" y="590"/>
                    </a:moveTo>
                    <a:cubicBezTo>
                      <a:pt x="454" y="590"/>
                      <a:pt x="454" y="590"/>
                      <a:pt x="454" y="590"/>
                    </a:cubicBezTo>
                    <a:cubicBezTo>
                      <a:pt x="454" y="589"/>
                      <a:pt x="454" y="589"/>
                      <a:pt x="454" y="589"/>
                    </a:cubicBezTo>
                    <a:cubicBezTo>
                      <a:pt x="454" y="589"/>
                      <a:pt x="454" y="589"/>
                      <a:pt x="454" y="589"/>
                    </a:cubicBezTo>
                    <a:cubicBezTo>
                      <a:pt x="454" y="589"/>
                      <a:pt x="454" y="590"/>
                      <a:pt x="454" y="590"/>
                    </a:cubicBezTo>
                    <a:cubicBezTo>
                      <a:pt x="454" y="590"/>
                      <a:pt x="454" y="590"/>
                      <a:pt x="454" y="590"/>
                    </a:cubicBezTo>
                    <a:close/>
                    <a:moveTo>
                      <a:pt x="412" y="541"/>
                    </a:moveTo>
                    <a:cubicBezTo>
                      <a:pt x="412" y="541"/>
                      <a:pt x="413" y="541"/>
                      <a:pt x="413" y="541"/>
                    </a:cubicBezTo>
                    <a:cubicBezTo>
                      <a:pt x="417" y="542"/>
                      <a:pt x="421" y="543"/>
                      <a:pt x="425" y="543"/>
                    </a:cubicBezTo>
                    <a:cubicBezTo>
                      <a:pt x="425" y="543"/>
                      <a:pt x="425" y="543"/>
                      <a:pt x="425" y="543"/>
                    </a:cubicBezTo>
                    <a:cubicBezTo>
                      <a:pt x="422" y="544"/>
                      <a:pt x="419" y="545"/>
                      <a:pt x="417" y="545"/>
                    </a:cubicBezTo>
                    <a:cubicBezTo>
                      <a:pt x="415" y="544"/>
                      <a:pt x="414" y="543"/>
                      <a:pt x="412" y="542"/>
                    </a:cubicBezTo>
                    <a:cubicBezTo>
                      <a:pt x="412" y="542"/>
                      <a:pt x="412" y="541"/>
                      <a:pt x="412" y="541"/>
                    </a:cubicBezTo>
                    <a:close/>
                    <a:moveTo>
                      <a:pt x="420" y="486"/>
                    </a:moveTo>
                    <a:cubicBezTo>
                      <a:pt x="421" y="485"/>
                      <a:pt x="423" y="484"/>
                      <a:pt x="424" y="484"/>
                    </a:cubicBezTo>
                    <a:cubicBezTo>
                      <a:pt x="424" y="485"/>
                      <a:pt x="423" y="486"/>
                      <a:pt x="422" y="487"/>
                    </a:cubicBezTo>
                    <a:cubicBezTo>
                      <a:pt x="422" y="487"/>
                      <a:pt x="421" y="487"/>
                      <a:pt x="420" y="488"/>
                    </a:cubicBezTo>
                    <a:cubicBezTo>
                      <a:pt x="420" y="487"/>
                      <a:pt x="420" y="486"/>
                      <a:pt x="420" y="486"/>
                    </a:cubicBezTo>
                    <a:close/>
                    <a:moveTo>
                      <a:pt x="416" y="488"/>
                    </a:moveTo>
                    <a:cubicBezTo>
                      <a:pt x="416" y="488"/>
                      <a:pt x="415" y="488"/>
                      <a:pt x="414" y="488"/>
                    </a:cubicBezTo>
                    <a:cubicBezTo>
                      <a:pt x="415" y="488"/>
                      <a:pt x="416" y="488"/>
                      <a:pt x="416" y="487"/>
                    </a:cubicBezTo>
                    <a:cubicBezTo>
                      <a:pt x="416" y="488"/>
                      <a:pt x="416" y="488"/>
                      <a:pt x="416" y="488"/>
                    </a:cubicBezTo>
                    <a:close/>
                    <a:moveTo>
                      <a:pt x="401" y="442"/>
                    </a:moveTo>
                    <a:cubicBezTo>
                      <a:pt x="401" y="440"/>
                      <a:pt x="401" y="438"/>
                      <a:pt x="402" y="436"/>
                    </a:cubicBezTo>
                    <a:cubicBezTo>
                      <a:pt x="403" y="437"/>
                      <a:pt x="404" y="437"/>
                      <a:pt x="405" y="437"/>
                    </a:cubicBezTo>
                    <a:cubicBezTo>
                      <a:pt x="406" y="439"/>
                      <a:pt x="406" y="440"/>
                      <a:pt x="406" y="441"/>
                    </a:cubicBezTo>
                    <a:cubicBezTo>
                      <a:pt x="404" y="442"/>
                      <a:pt x="403" y="442"/>
                      <a:pt x="401" y="442"/>
                    </a:cubicBezTo>
                    <a:close/>
                    <a:moveTo>
                      <a:pt x="376" y="346"/>
                    </a:moveTo>
                    <a:cubicBezTo>
                      <a:pt x="377" y="346"/>
                      <a:pt x="377" y="346"/>
                      <a:pt x="377" y="347"/>
                    </a:cubicBezTo>
                    <a:cubicBezTo>
                      <a:pt x="372" y="347"/>
                      <a:pt x="371" y="346"/>
                      <a:pt x="376" y="346"/>
                    </a:cubicBezTo>
                    <a:close/>
                    <a:moveTo>
                      <a:pt x="384" y="346"/>
                    </a:moveTo>
                    <a:cubicBezTo>
                      <a:pt x="384" y="346"/>
                      <a:pt x="384" y="346"/>
                      <a:pt x="384" y="346"/>
                    </a:cubicBezTo>
                    <a:cubicBezTo>
                      <a:pt x="384" y="346"/>
                      <a:pt x="383" y="346"/>
                      <a:pt x="383" y="345"/>
                    </a:cubicBezTo>
                    <a:cubicBezTo>
                      <a:pt x="383" y="345"/>
                      <a:pt x="384" y="345"/>
                      <a:pt x="384" y="345"/>
                    </a:cubicBezTo>
                    <a:cubicBezTo>
                      <a:pt x="384" y="345"/>
                      <a:pt x="385" y="346"/>
                      <a:pt x="385" y="346"/>
                    </a:cubicBezTo>
                    <a:cubicBezTo>
                      <a:pt x="385" y="346"/>
                      <a:pt x="385" y="346"/>
                      <a:pt x="385" y="346"/>
                    </a:cubicBezTo>
                    <a:cubicBezTo>
                      <a:pt x="385" y="346"/>
                      <a:pt x="385" y="346"/>
                      <a:pt x="384" y="346"/>
                    </a:cubicBezTo>
                    <a:close/>
                    <a:moveTo>
                      <a:pt x="372" y="308"/>
                    </a:moveTo>
                    <a:cubicBezTo>
                      <a:pt x="374" y="307"/>
                      <a:pt x="377" y="307"/>
                      <a:pt x="379" y="307"/>
                    </a:cubicBezTo>
                    <a:cubicBezTo>
                      <a:pt x="379" y="307"/>
                      <a:pt x="379" y="307"/>
                      <a:pt x="379" y="308"/>
                    </a:cubicBezTo>
                    <a:cubicBezTo>
                      <a:pt x="377" y="308"/>
                      <a:pt x="374" y="308"/>
                      <a:pt x="372" y="308"/>
                    </a:cubicBezTo>
                    <a:close/>
                    <a:moveTo>
                      <a:pt x="388" y="317"/>
                    </a:moveTo>
                    <a:cubicBezTo>
                      <a:pt x="387" y="317"/>
                      <a:pt x="386" y="316"/>
                      <a:pt x="385" y="315"/>
                    </a:cubicBezTo>
                    <a:cubicBezTo>
                      <a:pt x="387" y="315"/>
                      <a:pt x="388" y="315"/>
                      <a:pt x="390" y="315"/>
                    </a:cubicBezTo>
                    <a:cubicBezTo>
                      <a:pt x="391" y="324"/>
                      <a:pt x="392" y="333"/>
                      <a:pt x="393" y="342"/>
                    </a:cubicBezTo>
                    <a:cubicBezTo>
                      <a:pt x="391" y="342"/>
                      <a:pt x="389" y="342"/>
                      <a:pt x="387" y="342"/>
                    </a:cubicBezTo>
                    <a:cubicBezTo>
                      <a:pt x="387" y="337"/>
                      <a:pt x="387" y="332"/>
                      <a:pt x="387" y="328"/>
                    </a:cubicBezTo>
                    <a:cubicBezTo>
                      <a:pt x="387" y="327"/>
                      <a:pt x="386" y="327"/>
                      <a:pt x="386" y="328"/>
                    </a:cubicBezTo>
                    <a:cubicBezTo>
                      <a:pt x="386" y="331"/>
                      <a:pt x="386" y="334"/>
                      <a:pt x="386" y="338"/>
                    </a:cubicBezTo>
                    <a:cubicBezTo>
                      <a:pt x="385" y="332"/>
                      <a:pt x="384" y="327"/>
                      <a:pt x="383" y="322"/>
                    </a:cubicBezTo>
                    <a:cubicBezTo>
                      <a:pt x="385" y="321"/>
                      <a:pt x="386" y="321"/>
                      <a:pt x="387" y="320"/>
                    </a:cubicBezTo>
                    <a:cubicBezTo>
                      <a:pt x="388" y="320"/>
                      <a:pt x="389" y="318"/>
                      <a:pt x="388" y="317"/>
                    </a:cubicBezTo>
                    <a:close/>
                    <a:moveTo>
                      <a:pt x="453" y="236"/>
                    </a:moveTo>
                    <a:cubicBezTo>
                      <a:pt x="455" y="236"/>
                      <a:pt x="456" y="236"/>
                      <a:pt x="458" y="236"/>
                    </a:cubicBezTo>
                    <a:cubicBezTo>
                      <a:pt x="456" y="236"/>
                      <a:pt x="455" y="236"/>
                      <a:pt x="453" y="236"/>
                    </a:cubicBezTo>
                    <a:cubicBezTo>
                      <a:pt x="453" y="236"/>
                      <a:pt x="453" y="236"/>
                      <a:pt x="453" y="236"/>
                    </a:cubicBezTo>
                    <a:close/>
                    <a:moveTo>
                      <a:pt x="495" y="322"/>
                    </a:moveTo>
                    <a:cubicBezTo>
                      <a:pt x="494" y="322"/>
                      <a:pt x="494" y="323"/>
                      <a:pt x="493" y="324"/>
                    </a:cubicBezTo>
                    <a:cubicBezTo>
                      <a:pt x="490" y="327"/>
                      <a:pt x="487" y="329"/>
                      <a:pt x="484" y="332"/>
                    </a:cubicBezTo>
                    <a:cubicBezTo>
                      <a:pt x="483" y="328"/>
                      <a:pt x="482" y="324"/>
                      <a:pt x="481" y="320"/>
                    </a:cubicBezTo>
                    <a:cubicBezTo>
                      <a:pt x="486" y="318"/>
                      <a:pt x="491" y="316"/>
                      <a:pt x="494" y="316"/>
                    </a:cubicBezTo>
                    <a:cubicBezTo>
                      <a:pt x="494" y="318"/>
                      <a:pt x="495" y="320"/>
                      <a:pt x="495" y="322"/>
                    </a:cubicBezTo>
                    <a:close/>
                    <a:moveTo>
                      <a:pt x="480" y="334"/>
                    </a:moveTo>
                    <a:cubicBezTo>
                      <a:pt x="479" y="335"/>
                      <a:pt x="478" y="335"/>
                      <a:pt x="477" y="336"/>
                    </a:cubicBezTo>
                    <a:cubicBezTo>
                      <a:pt x="476" y="331"/>
                      <a:pt x="475" y="326"/>
                      <a:pt x="475" y="321"/>
                    </a:cubicBezTo>
                    <a:cubicBezTo>
                      <a:pt x="475" y="321"/>
                      <a:pt x="476" y="321"/>
                      <a:pt x="477" y="321"/>
                    </a:cubicBezTo>
                    <a:cubicBezTo>
                      <a:pt x="477" y="321"/>
                      <a:pt x="477" y="321"/>
                      <a:pt x="477" y="321"/>
                    </a:cubicBezTo>
                    <a:cubicBezTo>
                      <a:pt x="478" y="325"/>
                      <a:pt x="479" y="330"/>
                      <a:pt x="480" y="334"/>
                    </a:cubicBezTo>
                    <a:close/>
                    <a:moveTo>
                      <a:pt x="481" y="340"/>
                    </a:moveTo>
                    <a:cubicBezTo>
                      <a:pt x="482" y="341"/>
                      <a:pt x="482" y="342"/>
                      <a:pt x="482" y="342"/>
                    </a:cubicBezTo>
                    <a:cubicBezTo>
                      <a:pt x="481" y="343"/>
                      <a:pt x="479" y="343"/>
                      <a:pt x="478" y="344"/>
                    </a:cubicBezTo>
                    <a:cubicBezTo>
                      <a:pt x="478" y="343"/>
                      <a:pt x="478" y="341"/>
                      <a:pt x="478" y="340"/>
                    </a:cubicBezTo>
                    <a:cubicBezTo>
                      <a:pt x="478" y="340"/>
                      <a:pt x="478" y="340"/>
                      <a:pt x="478" y="340"/>
                    </a:cubicBezTo>
                    <a:cubicBezTo>
                      <a:pt x="479" y="339"/>
                      <a:pt x="480" y="339"/>
                      <a:pt x="481" y="338"/>
                    </a:cubicBezTo>
                    <a:cubicBezTo>
                      <a:pt x="481" y="339"/>
                      <a:pt x="481" y="339"/>
                      <a:pt x="481" y="340"/>
                    </a:cubicBezTo>
                    <a:close/>
                    <a:moveTo>
                      <a:pt x="507" y="447"/>
                    </a:moveTo>
                    <a:cubicBezTo>
                      <a:pt x="506" y="448"/>
                      <a:pt x="506" y="448"/>
                      <a:pt x="506" y="448"/>
                    </a:cubicBezTo>
                    <a:cubicBezTo>
                      <a:pt x="505" y="448"/>
                      <a:pt x="505" y="449"/>
                      <a:pt x="504" y="449"/>
                    </a:cubicBezTo>
                    <a:cubicBezTo>
                      <a:pt x="504" y="448"/>
                      <a:pt x="504" y="446"/>
                      <a:pt x="504" y="445"/>
                    </a:cubicBezTo>
                    <a:cubicBezTo>
                      <a:pt x="505" y="445"/>
                      <a:pt x="506" y="444"/>
                      <a:pt x="506" y="444"/>
                    </a:cubicBezTo>
                    <a:cubicBezTo>
                      <a:pt x="506" y="445"/>
                      <a:pt x="507" y="446"/>
                      <a:pt x="507" y="447"/>
                    </a:cubicBezTo>
                    <a:close/>
                    <a:moveTo>
                      <a:pt x="501" y="462"/>
                    </a:moveTo>
                    <a:cubicBezTo>
                      <a:pt x="497" y="464"/>
                      <a:pt x="494" y="466"/>
                      <a:pt x="490" y="467"/>
                    </a:cubicBezTo>
                    <a:cubicBezTo>
                      <a:pt x="490" y="465"/>
                      <a:pt x="491" y="463"/>
                      <a:pt x="491" y="461"/>
                    </a:cubicBezTo>
                    <a:cubicBezTo>
                      <a:pt x="495" y="460"/>
                      <a:pt x="498" y="458"/>
                      <a:pt x="500" y="457"/>
                    </a:cubicBezTo>
                    <a:cubicBezTo>
                      <a:pt x="501" y="457"/>
                      <a:pt x="501" y="458"/>
                      <a:pt x="501" y="459"/>
                    </a:cubicBezTo>
                    <a:cubicBezTo>
                      <a:pt x="501" y="460"/>
                      <a:pt x="501" y="461"/>
                      <a:pt x="501" y="462"/>
                    </a:cubicBezTo>
                    <a:close/>
                    <a:moveTo>
                      <a:pt x="461" y="549"/>
                    </a:moveTo>
                    <a:cubicBezTo>
                      <a:pt x="461" y="549"/>
                      <a:pt x="461" y="551"/>
                      <a:pt x="460" y="554"/>
                    </a:cubicBezTo>
                    <a:cubicBezTo>
                      <a:pt x="460" y="554"/>
                      <a:pt x="460" y="554"/>
                      <a:pt x="460" y="554"/>
                    </a:cubicBezTo>
                    <a:cubicBezTo>
                      <a:pt x="459" y="554"/>
                      <a:pt x="459" y="554"/>
                      <a:pt x="458" y="554"/>
                    </a:cubicBezTo>
                    <a:cubicBezTo>
                      <a:pt x="458" y="553"/>
                      <a:pt x="458" y="551"/>
                      <a:pt x="458" y="550"/>
                    </a:cubicBezTo>
                    <a:cubicBezTo>
                      <a:pt x="458" y="550"/>
                      <a:pt x="458" y="550"/>
                      <a:pt x="458" y="549"/>
                    </a:cubicBezTo>
                    <a:cubicBezTo>
                      <a:pt x="458" y="549"/>
                      <a:pt x="458" y="548"/>
                      <a:pt x="458" y="547"/>
                    </a:cubicBezTo>
                    <a:cubicBezTo>
                      <a:pt x="459" y="547"/>
                      <a:pt x="461" y="547"/>
                      <a:pt x="462" y="547"/>
                    </a:cubicBezTo>
                    <a:cubicBezTo>
                      <a:pt x="462" y="547"/>
                      <a:pt x="461" y="548"/>
                      <a:pt x="461" y="549"/>
                    </a:cubicBezTo>
                    <a:close/>
                    <a:moveTo>
                      <a:pt x="460" y="557"/>
                    </a:moveTo>
                    <a:cubicBezTo>
                      <a:pt x="459" y="560"/>
                      <a:pt x="459" y="562"/>
                      <a:pt x="459" y="560"/>
                    </a:cubicBezTo>
                    <a:cubicBezTo>
                      <a:pt x="459" y="559"/>
                      <a:pt x="459" y="559"/>
                      <a:pt x="459" y="558"/>
                    </a:cubicBezTo>
                    <a:cubicBezTo>
                      <a:pt x="459" y="557"/>
                      <a:pt x="460" y="557"/>
                      <a:pt x="460" y="557"/>
                    </a:cubicBezTo>
                    <a:close/>
                    <a:moveTo>
                      <a:pt x="425" y="578"/>
                    </a:moveTo>
                    <a:cubicBezTo>
                      <a:pt x="425" y="574"/>
                      <a:pt x="426" y="570"/>
                      <a:pt x="426" y="566"/>
                    </a:cubicBezTo>
                    <a:cubicBezTo>
                      <a:pt x="427" y="566"/>
                      <a:pt x="429" y="567"/>
                      <a:pt x="430" y="567"/>
                    </a:cubicBezTo>
                    <a:cubicBezTo>
                      <a:pt x="431" y="571"/>
                      <a:pt x="431" y="574"/>
                      <a:pt x="432" y="578"/>
                    </a:cubicBezTo>
                    <a:cubicBezTo>
                      <a:pt x="429" y="578"/>
                      <a:pt x="427" y="578"/>
                      <a:pt x="425" y="578"/>
                    </a:cubicBezTo>
                    <a:cubicBezTo>
                      <a:pt x="425" y="578"/>
                      <a:pt x="425" y="578"/>
                      <a:pt x="425" y="578"/>
                    </a:cubicBezTo>
                    <a:close/>
                    <a:moveTo>
                      <a:pt x="404" y="428"/>
                    </a:moveTo>
                    <a:cubicBezTo>
                      <a:pt x="404" y="428"/>
                      <a:pt x="404" y="428"/>
                      <a:pt x="403" y="428"/>
                    </a:cubicBezTo>
                    <a:cubicBezTo>
                      <a:pt x="403" y="427"/>
                      <a:pt x="404" y="427"/>
                      <a:pt x="404" y="427"/>
                    </a:cubicBezTo>
                    <a:cubicBezTo>
                      <a:pt x="404" y="427"/>
                      <a:pt x="404" y="427"/>
                      <a:pt x="404" y="428"/>
                    </a:cubicBezTo>
                    <a:close/>
                    <a:moveTo>
                      <a:pt x="405" y="432"/>
                    </a:moveTo>
                    <a:cubicBezTo>
                      <a:pt x="405" y="432"/>
                      <a:pt x="405" y="432"/>
                      <a:pt x="405" y="433"/>
                    </a:cubicBezTo>
                    <a:cubicBezTo>
                      <a:pt x="404" y="433"/>
                      <a:pt x="404" y="433"/>
                      <a:pt x="404" y="432"/>
                    </a:cubicBezTo>
                    <a:cubicBezTo>
                      <a:pt x="404" y="432"/>
                      <a:pt x="404" y="432"/>
                      <a:pt x="405" y="432"/>
                    </a:cubicBezTo>
                    <a:close/>
                    <a:moveTo>
                      <a:pt x="408" y="425"/>
                    </a:moveTo>
                    <a:cubicBezTo>
                      <a:pt x="410" y="423"/>
                      <a:pt x="412" y="422"/>
                      <a:pt x="414" y="422"/>
                    </a:cubicBezTo>
                    <a:cubicBezTo>
                      <a:pt x="414" y="426"/>
                      <a:pt x="414" y="430"/>
                      <a:pt x="414" y="435"/>
                    </a:cubicBezTo>
                    <a:cubicBezTo>
                      <a:pt x="413" y="435"/>
                      <a:pt x="411" y="434"/>
                      <a:pt x="410" y="434"/>
                    </a:cubicBezTo>
                    <a:cubicBezTo>
                      <a:pt x="409" y="431"/>
                      <a:pt x="409" y="428"/>
                      <a:pt x="408" y="425"/>
                    </a:cubicBezTo>
                    <a:close/>
                    <a:moveTo>
                      <a:pt x="403" y="391"/>
                    </a:moveTo>
                    <a:cubicBezTo>
                      <a:pt x="403" y="387"/>
                      <a:pt x="402" y="384"/>
                      <a:pt x="402" y="380"/>
                    </a:cubicBezTo>
                    <a:cubicBezTo>
                      <a:pt x="402" y="380"/>
                      <a:pt x="402" y="380"/>
                      <a:pt x="402" y="379"/>
                    </a:cubicBezTo>
                    <a:cubicBezTo>
                      <a:pt x="405" y="379"/>
                      <a:pt x="409" y="378"/>
                      <a:pt x="412" y="378"/>
                    </a:cubicBezTo>
                    <a:cubicBezTo>
                      <a:pt x="413" y="380"/>
                      <a:pt x="413" y="382"/>
                      <a:pt x="413" y="383"/>
                    </a:cubicBezTo>
                    <a:cubicBezTo>
                      <a:pt x="409" y="385"/>
                      <a:pt x="406" y="388"/>
                      <a:pt x="403" y="391"/>
                    </a:cubicBezTo>
                    <a:close/>
                    <a:moveTo>
                      <a:pt x="389" y="373"/>
                    </a:moveTo>
                    <a:cubicBezTo>
                      <a:pt x="389" y="366"/>
                      <a:pt x="388" y="358"/>
                      <a:pt x="387" y="351"/>
                    </a:cubicBezTo>
                    <a:cubicBezTo>
                      <a:pt x="390" y="351"/>
                      <a:pt x="392" y="351"/>
                      <a:pt x="394" y="350"/>
                    </a:cubicBezTo>
                    <a:cubicBezTo>
                      <a:pt x="394" y="353"/>
                      <a:pt x="395" y="355"/>
                      <a:pt x="395" y="358"/>
                    </a:cubicBezTo>
                    <a:cubicBezTo>
                      <a:pt x="396" y="362"/>
                      <a:pt x="396" y="366"/>
                      <a:pt x="397" y="371"/>
                    </a:cubicBezTo>
                    <a:cubicBezTo>
                      <a:pt x="394" y="372"/>
                      <a:pt x="391" y="373"/>
                      <a:pt x="389" y="373"/>
                    </a:cubicBezTo>
                    <a:close/>
                    <a:moveTo>
                      <a:pt x="387" y="346"/>
                    </a:moveTo>
                    <a:cubicBezTo>
                      <a:pt x="388" y="346"/>
                      <a:pt x="389" y="346"/>
                      <a:pt x="390" y="346"/>
                    </a:cubicBezTo>
                    <a:cubicBezTo>
                      <a:pt x="389" y="346"/>
                      <a:pt x="388" y="346"/>
                      <a:pt x="387" y="346"/>
                    </a:cubicBezTo>
                    <a:cubicBezTo>
                      <a:pt x="387" y="346"/>
                      <a:pt x="387" y="346"/>
                      <a:pt x="387" y="346"/>
                    </a:cubicBezTo>
                    <a:close/>
                    <a:moveTo>
                      <a:pt x="413" y="322"/>
                    </a:moveTo>
                    <a:cubicBezTo>
                      <a:pt x="413" y="319"/>
                      <a:pt x="413" y="316"/>
                      <a:pt x="413" y="313"/>
                    </a:cubicBezTo>
                    <a:cubicBezTo>
                      <a:pt x="415" y="314"/>
                      <a:pt x="417" y="314"/>
                      <a:pt x="418" y="314"/>
                    </a:cubicBezTo>
                    <a:cubicBezTo>
                      <a:pt x="419" y="321"/>
                      <a:pt x="419" y="329"/>
                      <a:pt x="418" y="337"/>
                    </a:cubicBezTo>
                    <a:cubicBezTo>
                      <a:pt x="417" y="338"/>
                      <a:pt x="416" y="338"/>
                      <a:pt x="414" y="339"/>
                    </a:cubicBezTo>
                    <a:cubicBezTo>
                      <a:pt x="414" y="333"/>
                      <a:pt x="414" y="327"/>
                      <a:pt x="413" y="322"/>
                    </a:cubicBezTo>
                    <a:close/>
                    <a:moveTo>
                      <a:pt x="412" y="308"/>
                    </a:moveTo>
                    <a:cubicBezTo>
                      <a:pt x="414" y="307"/>
                      <a:pt x="416" y="306"/>
                      <a:pt x="418" y="305"/>
                    </a:cubicBezTo>
                    <a:cubicBezTo>
                      <a:pt x="418" y="307"/>
                      <a:pt x="418" y="308"/>
                      <a:pt x="418" y="310"/>
                    </a:cubicBezTo>
                    <a:cubicBezTo>
                      <a:pt x="416" y="310"/>
                      <a:pt x="414" y="310"/>
                      <a:pt x="412" y="310"/>
                    </a:cubicBezTo>
                    <a:cubicBezTo>
                      <a:pt x="412" y="309"/>
                      <a:pt x="412" y="309"/>
                      <a:pt x="412" y="308"/>
                    </a:cubicBezTo>
                    <a:close/>
                    <a:moveTo>
                      <a:pt x="432" y="291"/>
                    </a:moveTo>
                    <a:cubicBezTo>
                      <a:pt x="432" y="286"/>
                      <a:pt x="431" y="281"/>
                      <a:pt x="431" y="276"/>
                    </a:cubicBezTo>
                    <a:cubicBezTo>
                      <a:pt x="432" y="276"/>
                      <a:pt x="433" y="276"/>
                      <a:pt x="433" y="276"/>
                    </a:cubicBezTo>
                    <a:cubicBezTo>
                      <a:pt x="434" y="281"/>
                      <a:pt x="435" y="286"/>
                      <a:pt x="436" y="291"/>
                    </a:cubicBezTo>
                    <a:cubicBezTo>
                      <a:pt x="435" y="291"/>
                      <a:pt x="433" y="292"/>
                      <a:pt x="432" y="293"/>
                    </a:cubicBezTo>
                    <a:cubicBezTo>
                      <a:pt x="432" y="292"/>
                      <a:pt x="432" y="292"/>
                      <a:pt x="432" y="291"/>
                    </a:cubicBezTo>
                    <a:close/>
                    <a:moveTo>
                      <a:pt x="453" y="240"/>
                    </a:moveTo>
                    <a:cubicBezTo>
                      <a:pt x="455" y="240"/>
                      <a:pt x="458" y="240"/>
                      <a:pt x="460" y="239"/>
                    </a:cubicBezTo>
                    <a:cubicBezTo>
                      <a:pt x="458" y="241"/>
                      <a:pt x="456" y="242"/>
                      <a:pt x="454" y="243"/>
                    </a:cubicBezTo>
                    <a:cubicBezTo>
                      <a:pt x="453" y="242"/>
                      <a:pt x="453" y="241"/>
                      <a:pt x="453" y="240"/>
                    </a:cubicBezTo>
                    <a:close/>
                    <a:moveTo>
                      <a:pt x="483" y="348"/>
                    </a:moveTo>
                    <a:cubicBezTo>
                      <a:pt x="482" y="348"/>
                      <a:pt x="481" y="349"/>
                      <a:pt x="479" y="350"/>
                    </a:cubicBezTo>
                    <a:cubicBezTo>
                      <a:pt x="479" y="350"/>
                      <a:pt x="479" y="349"/>
                      <a:pt x="479" y="348"/>
                    </a:cubicBezTo>
                    <a:cubicBezTo>
                      <a:pt x="481" y="347"/>
                      <a:pt x="482" y="347"/>
                      <a:pt x="483" y="347"/>
                    </a:cubicBezTo>
                    <a:cubicBezTo>
                      <a:pt x="483" y="347"/>
                      <a:pt x="483" y="347"/>
                      <a:pt x="483" y="348"/>
                    </a:cubicBezTo>
                    <a:close/>
                    <a:moveTo>
                      <a:pt x="487" y="463"/>
                    </a:moveTo>
                    <a:cubicBezTo>
                      <a:pt x="487" y="463"/>
                      <a:pt x="488" y="463"/>
                      <a:pt x="488" y="463"/>
                    </a:cubicBezTo>
                    <a:cubicBezTo>
                      <a:pt x="487" y="466"/>
                      <a:pt x="487" y="465"/>
                      <a:pt x="487" y="463"/>
                    </a:cubicBezTo>
                    <a:close/>
                    <a:moveTo>
                      <a:pt x="488" y="458"/>
                    </a:moveTo>
                    <a:cubicBezTo>
                      <a:pt x="488" y="456"/>
                      <a:pt x="488" y="454"/>
                      <a:pt x="488" y="454"/>
                    </a:cubicBezTo>
                    <a:cubicBezTo>
                      <a:pt x="488" y="452"/>
                      <a:pt x="488" y="450"/>
                      <a:pt x="488" y="449"/>
                    </a:cubicBezTo>
                    <a:cubicBezTo>
                      <a:pt x="488" y="449"/>
                      <a:pt x="489" y="448"/>
                      <a:pt x="490" y="448"/>
                    </a:cubicBezTo>
                    <a:cubicBezTo>
                      <a:pt x="489" y="451"/>
                      <a:pt x="489" y="454"/>
                      <a:pt x="489" y="457"/>
                    </a:cubicBezTo>
                    <a:cubicBezTo>
                      <a:pt x="488" y="457"/>
                      <a:pt x="488" y="457"/>
                      <a:pt x="488" y="458"/>
                    </a:cubicBezTo>
                    <a:close/>
                    <a:moveTo>
                      <a:pt x="464" y="465"/>
                    </a:moveTo>
                    <a:cubicBezTo>
                      <a:pt x="464" y="462"/>
                      <a:pt x="464" y="459"/>
                      <a:pt x="464" y="456"/>
                    </a:cubicBezTo>
                    <a:cubicBezTo>
                      <a:pt x="465" y="456"/>
                      <a:pt x="466" y="455"/>
                      <a:pt x="468" y="455"/>
                    </a:cubicBezTo>
                    <a:cubicBezTo>
                      <a:pt x="468" y="455"/>
                      <a:pt x="468" y="455"/>
                      <a:pt x="468" y="455"/>
                    </a:cubicBezTo>
                    <a:cubicBezTo>
                      <a:pt x="468" y="457"/>
                      <a:pt x="470" y="458"/>
                      <a:pt x="470" y="456"/>
                    </a:cubicBezTo>
                    <a:cubicBezTo>
                      <a:pt x="470" y="455"/>
                      <a:pt x="470" y="455"/>
                      <a:pt x="470" y="454"/>
                    </a:cubicBezTo>
                    <a:cubicBezTo>
                      <a:pt x="473" y="453"/>
                      <a:pt x="475" y="453"/>
                      <a:pt x="477" y="452"/>
                    </a:cubicBezTo>
                    <a:cubicBezTo>
                      <a:pt x="477" y="455"/>
                      <a:pt x="477" y="458"/>
                      <a:pt x="478" y="461"/>
                    </a:cubicBezTo>
                    <a:cubicBezTo>
                      <a:pt x="473" y="463"/>
                      <a:pt x="468" y="464"/>
                      <a:pt x="464" y="465"/>
                    </a:cubicBezTo>
                    <a:close/>
                    <a:moveTo>
                      <a:pt x="457" y="512"/>
                    </a:moveTo>
                    <a:cubicBezTo>
                      <a:pt x="457" y="513"/>
                      <a:pt x="457" y="514"/>
                      <a:pt x="457" y="515"/>
                    </a:cubicBezTo>
                    <a:cubicBezTo>
                      <a:pt x="455" y="514"/>
                      <a:pt x="454" y="514"/>
                      <a:pt x="452" y="514"/>
                    </a:cubicBezTo>
                    <a:cubicBezTo>
                      <a:pt x="454" y="513"/>
                      <a:pt x="455" y="513"/>
                      <a:pt x="457" y="512"/>
                    </a:cubicBezTo>
                    <a:close/>
                    <a:moveTo>
                      <a:pt x="451" y="274"/>
                    </a:moveTo>
                    <a:cubicBezTo>
                      <a:pt x="451" y="277"/>
                      <a:pt x="451" y="279"/>
                      <a:pt x="452" y="282"/>
                    </a:cubicBezTo>
                    <a:cubicBezTo>
                      <a:pt x="451" y="282"/>
                      <a:pt x="450" y="282"/>
                      <a:pt x="450" y="283"/>
                    </a:cubicBezTo>
                    <a:cubicBezTo>
                      <a:pt x="445" y="286"/>
                      <a:pt x="441" y="288"/>
                      <a:pt x="436" y="291"/>
                    </a:cubicBezTo>
                    <a:cubicBezTo>
                      <a:pt x="435" y="286"/>
                      <a:pt x="434" y="281"/>
                      <a:pt x="434" y="276"/>
                    </a:cubicBezTo>
                    <a:cubicBezTo>
                      <a:pt x="439" y="275"/>
                      <a:pt x="445" y="275"/>
                      <a:pt x="451" y="274"/>
                    </a:cubicBezTo>
                    <a:close/>
                    <a:moveTo>
                      <a:pt x="456" y="279"/>
                    </a:moveTo>
                    <a:cubicBezTo>
                      <a:pt x="456" y="279"/>
                      <a:pt x="455" y="280"/>
                      <a:pt x="454" y="280"/>
                    </a:cubicBezTo>
                    <a:cubicBezTo>
                      <a:pt x="454" y="279"/>
                      <a:pt x="454" y="278"/>
                      <a:pt x="454" y="277"/>
                    </a:cubicBezTo>
                    <a:cubicBezTo>
                      <a:pt x="454" y="277"/>
                      <a:pt x="454" y="277"/>
                      <a:pt x="455" y="277"/>
                    </a:cubicBezTo>
                    <a:cubicBezTo>
                      <a:pt x="455" y="277"/>
                      <a:pt x="455" y="277"/>
                      <a:pt x="456" y="277"/>
                    </a:cubicBezTo>
                    <a:cubicBezTo>
                      <a:pt x="456" y="277"/>
                      <a:pt x="456" y="278"/>
                      <a:pt x="456" y="279"/>
                    </a:cubicBezTo>
                    <a:close/>
                    <a:moveTo>
                      <a:pt x="459" y="276"/>
                    </a:moveTo>
                    <a:cubicBezTo>
                      <a:pt x="460" y="276"/>
                      <a:pt x="461" y="276"/>
                      <a:pt x="461" y="276"/>
                    </a:cubicBezTo>
                    <a:cubicBezTo>
                      <a:pt x="461" y="276"/>
                      <a:pt x="460" y="277"/>
                      <a:pt x="460" y="277"/>
                    </a:cubicBezTo>
                    <a:cubicBezTo>
                      <a:pt x="460" y="277"/>
                      <a:pt x="459" y="276"/>
                      <a:pt x="459" y="276"/>
                    </a:cubicBezTo>
                    <a:close/>
                    <a:moveTo>
                      <a:pt x="480" y="385"/>
                    </a:moveTo>
                    <a:cubicBezTo>
                      <a:pt x="480" y="387"/>
                      <a:pt x="480" y="388"/>
                      <a:pt x="480" y="390"/>
                    </a:cubicBezTo>
                    <a:cubicBezTo>
                      <a:pt x="479" y="391"/>
                      <a:pt x="478" y="391"/>
                      <a:pt x="477" y="392"/>
                    </a:cubicBezTo>
                    <a:cubicBezTo>
                      <a:pt x="478" y="390"/>
                      <a:pt x="478" y="388"/>
                      <a:pt x="478" y="386"/>
                    </a:cubicBezTo>
                    <a:cubicBezTo>
                      <a:pt x="478" y="386"/>
                      <a:pt x="479" y="385"/>
                      <a:pt x="480" y="385"/>
                    </a:cubicBezTo>
                    <a:close/>
                    <a:moveTo>
                      <a:pt x="438" y="406"/>
                    </a:moveTo>
                    <a:cubicBezTo>
                      <a:pt x="438" y="405"/>
                      <a:pt x="438" y="404"/>
                      <a:pt x="438" y="403"/>
                    </a:cubicBezTo>
                    <a:cubicBezTo>
                      <a:pt x="438" y="403"/>
                      <a:pt x="438" y="403"/>
                      <a:pt x="438" y="403"/>
                    </a:cubicBezTo>
                    <a:cubicBezTo>
                      <a:pt x="438" y="404"/>
                      <a:pt x="438" y="404"/>
                      <a:pt x="439" y="405"/>
                    </a:cubicBezTo>
                    <a:cubicBezTo>
                      <a:pt x="438" y="405"/>
                      <a:pt x="438" y="405"/>
                      <a:pt x="438" y="406"/>
                    </a:cubicBezTo>
                    <a:close/>
                    <a:moveTo>
                      <a:pt x="467" y="318"/>
                    </a:moveTo>
                    <a:cubicBezTo>
                      <a:pt x="467" y="318"/>
                      <a:pt x="467" y="318"/>
                      <a:pt x="467" y="318"/>
                    </a:cubicBezTo>
                    <a:cubicBezTo>
                      <a:pt x="466" y="318"/>
                      <a:pt x="465" y="318"/>
                      <a:pt x="464" y="319"/>
                    </a:cubicBezTo>
                    <a:cubicBezTo>
                      <a:pt x="465" y="318"/>
                      <a:pt x="466" y="318"/>
                      <a:pt x="467" y="318"/>
                    </a:cubicBezTo>
                    <a:close/>
                    <a:moveTo>
                      <a:pt x="465" y="312"/>
                    </a:moveTo>
                    <a:cubicBezTo>
                      <a:pt x="463" y="313"/>
                      <a:pt x="461" y="314"/>
                      <a:pt x="460" y="316"/>
                    </a:cubicBezTo>
                    <a:cubicBezTo>
                      <a:pt x="459" y="316"/>
                      <a:pt x="457" y="317"/>
                      <a:pt x="456" y="317"/>
                    </a:cubicBezTo>
                    <a:cubicBezTo>
                      <a:pt x="456" y="316"/>
                      <a:pt x="456" y="314"/>
                      <a:pt x="456" y="313"/>
                    </a:cubicBezTo>
                    <a:cubicBezTo>
                      <a:pt x="459" y="312"/>
                      <a:pt x="462" y="312"/>
                      <a:pt x="465" y="311"/>
                    </a:cubicBezTo>
                    <a:cubicBezTo>
                      <a:pt x="465" y="312"/>
                      <a:pt x="465" y="312"/>
                      <a:pt x="465" y="312"/>
                    </a:cubicBezTo>
                    <a:close/>
                    <a:moveTo>
                      <a:pt x="457" y="322"/>
                    </a:moveTo>
                    <a:cubicBezTo>
                      <a:pt x="461" y="322"/>
                      <a:pt x="464" y="322"/>
                      <a:pt x="468" y="322"/>
                    </a:cubicBezTo>
                    <a:cubicBezTo>
                      <a:pt x="469" y="325"/>
                      <a:pt x="470" y="329"/>
                      <a:pt x="470" y="332"/>
                    </a:cubicBezTo>
                    <a:cubicBezTo>
                      <a:pt x="471" y="335"/>
                      <a:pt x="471" y="337"/>
                      <a:pt x="471" y="340"/>
                    </a:cubicBezTo>
                    <a:cubicBezTo>
                      <a:pt x="467" y="342"/>
                      <a:pt x="462" y="345"/>
                      <a:pt x="458" y="348"/>
                    </a:cubicBezTo>
                    <a:cubicBezTo>
                      <a:pt x="458" y="346"/>
                      <a:pt x="458" y="345"/>
                      <a:pt x="458" y="344"/>
                    </a:cubicBezTo>
                    <a:cubicBezTo>
                      <a:pt x="460" y="343"/>
                      <a:pt x="462" y="342"/>
                      <a:pt x="465" y="340"/>
                    </a:cubicBezTo>
                    <a:cubicBezTo>
                      <a:pt x="467" y="339"/>
                      <a:pt x="465" y="336"/>
                      <a:pt x="463" y="337"/>
                    </a:cubicBezTo>
                    <a:cubicBezTo>
                      <a:pt x="461" y="337"/>
                      <a:pt x="459" y="338"/>
                      <a:pt x="458" y="339"/>
                    </a:cubicBezTo>
                    <a:cubicBezTo>
                      <a:pt x="457" y="333"/>
                      <a:pt x="457" y="328"/>
                      <a:pt x="457" y="323"/>
                    </a:cubicBezTo>
                    <a:cubicBezTo>
                      <a:pt x="457" y="323"/>
                      <a:pt x="457" y="322"/>
                      <a:pt x="457" y="322"/>
                    </a:cubicBezTo>
                    <a:close/>
                    <a:moveTo>
                      <a:pt x="470" y="356"/>
                    </a:moveTo>
                    <a:cubicBezTo>
                      <a:pt x="467" y="359"/>
                      <a:pt x="463" y="361"/>
                      <a:pt x="459" y="364"/>
                    </a:cubicBezTo>
                    <a:cubicBezTo>
                      <a:pt x="459" y="361"/>
                      <a:pt x="459" y="358"/>
                      <a:pt x="459" y="354"/>
                    </a:cubicBezTo>
                    <a:cubicBezTo>
                      <a:pt x="463" y="354"/>
                      <a:pt x="467" y="353"/>
                      <a:pt x="472" y="351"/>
                    </a:cubicBezTo>
                    <a:cubicBezTo>
                      <a:pt x="472" y="352"/>
                      <a:pt x="472" y="354"/>
                      <a:pt x="472" y="355"/>
                    </a:cubicBezTo>
                    <a:cubicBezTo>
                      <a:pt x="471" y="356"/>
                      <a:pt x="470" y="356"/>
                      <a:pt x="470" y="356"/>
                    </a:cubicBezTo>
                    <a:close/>
                    <a:moveTo>
                      <a:pt x="472" y="361"/>
                    </a:moveTo>
                    <a:cubicBezTo>
                      <a:pt x="472" y="362"/>
                      <a:pt x="472" y="363"/>
                      <a:pt x="472" y="364"/>
                    </a:cubicBezTo>
                    <a:cubicBezTo>
                      <a:pt x="471" y="364"/>
                      <a:pt x="469" y="365"/>
                      <a:pt x="468" y="365"/>
                    </a:cubicBezTo>
                    <a:cubicBezTo>
                      <a:pt x="466" y="366"/>
                      <a:pt x="469" y="363"/>
                      <a:pt x="472" y="361"/>
                    </a:cubicBezTo>
                    <a:close/>
                    <a:moveTo>
                      <a:pt x="454" y="346"/>
                    </a:moveTo>
                    <a:cubicBezTo>
                      <a:pt x="455" y="346"/>
                      <a:pt x="455" y="346"/>
                      <a:pt x="456" y="346"/>
                    </a:cubicBezTo>
                    <a:cubicBezTo>
                      <a:pt x="456" y="347"/>
                      <a:pt x="456" y="348"/>
                      <a:pt x="456" y="349"/>
                    </a:cubicBezTo>
                    <a:cubicBezTo>
                      <a:pt x="455" y="350"/>
                      <a:pt x="455" y="350"/>
                      <a:pt x="455" y="350"/>
                    </a:cubicBezTo>
                    <a:cubicBezTo>
                      <a:pt x="455" y="349"/>
                      <a:pt x="455" y="348"/>
                      <a:pt x="454" y="346"/>
                    </a:cubicBezTo>
                    <a:close/>
                    <a:moveTo>
                      <a:pt x="456" y="371"/>
                    </a:moveTo>
                    <a:cubicBezTo>
                      <a:pt x="456" y="371"/>
                      <a:pt x="456" y="371"/>
                      <a:pt x="456" y="371"/>
                    </a:cubicBezTo>
                    <a:cubicBezTo>
                      <a:pt x="457" y="371"/>
                      <a:pt x="457" y="371"/>
                      <a:pt x="457" y="371"/>
                    </a:cubicBezTo>
                    <a:cubicBezTo>
                      <a:pt x="457" y="376"/>
                      <a:pt x="458" y="381"/>
                      <a:pt x="458" y="386"/>
                    </a:cubicBezTo>
                    <a:cubicBezTo>
                      <a:pt x="457" y="386"/>
                      <a:pt x="457" y="386"/>
                      <a:pt x="456" y="386"/>
                    </a:cubicBezTo>
                    <a:cubicBezTo>
                      <a:pt x="456" y="381"/>
                      <a:pt x="456" y="376"/>
                      <a:pt x="456" y="371"/>
                    </a:cubicBezTo>
                    <a:close/>
                    <a:moveTo>
                      <a:pt x="455" y="367"/>
                    </a:moveTo>
                    <a:cubicBezTo>
                      <a:pt x="455" y="363"/>
                      <a:pt x="455" y="359"/>
                      <a:pt x="455" y="355"/>
                    </a:cubicBezTo>
                    <a:cubicBezTo>
                      <a:pt x="455" y="355"/>
                      <a:pt x="456" y="355"/>
                      <a:pt x="456" y="355"/>
                    </a:cubicBezTo>
                    <a:cubicBezTo>
                      <a:pt x="456" y="359"/>
                      <a:pt x="457" y="362"/>
                      <a:pt x="457" y="366"/>
                    </a:cubicBezTo>
                    <a:cubicBezTo>
                      <a:pt x="456" y="366"/>
                      <a:pt x="456" y="367"/>
                      <a:pt x="455" y="367"/>
                    </a:cubicBezTo>
                    <a:close/>
                    <a:moveTo>
                      <a:pt x="466" y="349"/>
                    </a:moveTo>
                    <a:cubicBezTo>
                      <a:pt x="463" y="350"/>
                      <a:pt x="467" y="347"/>
                      <a:pt x="471" y="344"/>
                    </a:cubicBezTo>
                    <a:cubicBezTo>
                      <a:pt x="471" y="345"/>
                      <a:pt x="471" y="346"/>
                      <a:pt x="471" y="347"/>
                    </a:cubicBezTo>
                    <a:cubicBezTo>
                      <a:pt x="470" y="347"/>
                      <a:pt x="468" y="348"/>
                      <a:pt x="466" y="349"/>
                    </a:cubicBezTo>
                    <a:close/>
                    <a:moveTo>
                      <a:pt x="455" y="340"/>
                    </a:moveTo>
                    <a:cubicBezTo>
                      <a:pt x="455" y="340"/>
                      <a:pt x="454" y="340"/>
                      <a:pt x="454" y="340"/>
                    </a:cubicBezTo>
                    <a:cubicBezTo>
                      <a:pt x="454" y="337"/>
                      <a:pt x="454" y="334"/>
                      <a:pt x="454" y="331"/>
                    </a:cubicBezTo>
                    <a:cubicBezTo>
                      <a:pt x="454" y="330"/>
                      <a:pt x="452" y="330"/>
                      <a:pt x="452" y="331"/>
                    </a:cubicBezTo>
                    <a:cubicBezTo>
                      <a:pt x="452" y="334"/>
                      <a:pt x="452" y="337"/>
                      <a:pt x="452" y="341"/>
                    </a:cubicBezTo>
                    <a:cubicBezTo>
                      <a:pt x="449" y="342"/>
                      <a:pt x="446" y="342"/>
                      <a:pt x="442" y="343"/>
                    </a:cubicBezTo>
                    <a:cubicBezTo>
                      <a:pt x="442" y="339"/>
                      <a:pt x="442" y="336"/>
                      <a:pt x="441" y="332"/>
                    </a:cubicBezTo>
                    <a:cubicBezTo>
                      <a:pt x="446" y="330"/>
                      <a:pt x="450" y="327"/>
                      <a:pt x="454" y="324"/>
                    </a:cubicBezTo>
                    <a:cubicBezTo>
                      <a:pt x="455" y="329"/>
                      <a:pt x="455" y="334"/>
                      <a:pt x="455" y="340"/>
                    </a:cubicBezTo>
                    <a:close/>
                    <a:moveTo>
                      <a:pt x="424" y="383"/>
                    </a:moveTo>
                    <a:cubicBezTo>
                      <a:pt x="424" y="383"/>
                      <a:pt x="425" y="383"/>
                      <a:pt x="425" y="382"/>
                    </a:cubicBezTo>
                    <a:cubicBezTo>
                      <a:pt x="428" y="381"/>
                      <a:pt x="431" y="381"/>
                      <a:pt x="433" y="380"/>
                    </a:cubicBezTo>
                    <a:cubicBezTo>
                      <a:pt x="434" y="386"/>
                      <a:pt x="434" y="392"/>
                      <a:pt x="434" y="398"/>
                    </a:cubicBezTo>
                    <a:cubicBezTo>
                      <a:pt x="431" y="398"/>
                      <a:pt x="427" y="398"/>
                      <a:pt x="424" y="398"/>
                    </a:cubicBezTo>
                    <a:cubicBezTo>
                      <a:pt x="424" y="393"/>
                      <a:pt x="424" y="388"/>
                      <a:pt x="424" y="383"/>
                    </a:cubicBezTo>
                    <a:close/>
                    <a:moveTo>
                      <a:pt x="427" y="377"/>
                    </a:moveTo>
                    <a:cubicBezTo>
                      <a:pt x="427" y="377"/>
                      <a:pt x="428" y="377"/>
                      <a:pt x="429" y="377"/>
                    </a:cubicBezTo>
                    <a:cubicBezTo>
                      <a:pt x="427" y="378"/>
                      <a:pt x="425" y="378"/>
                      <a:pt x="424" y="379"/>
                    </a:cubicBezTo>
                    <a:cubicBezTo>
                      <a:pt x="424" y="378"/>
                      <a:pt x="424" y="378"/>
                      <a:pt x="424" y="377"/>
                    </a:cubicBezTo>
                    <a:cubicBezTo>
                      <a:pt x="425" y="377"/>
                      <a:pt x="426" y="377"/>
                      <a:pt x="427" y="377"/>
                    </a:cubicBezTo>
                    <a:close/>
                    <a:moveTo>
                      <a:pt x="424" y="373"/>
                    </a:moveTo>
                    <a:cubicBezTo>
                      <a:pt x="424" y="370"/>
                      <a:pt x="424" y="367"/>
                      <a:pt x="424" y="364"/>
                    </a:cubicBezTo>
                    <a:cubicBezTo>
                      <a:pt x="427" y="362"/>
                      <a:pt x="430" y="361"/>
                      <a:pt x="432" y="359"/>
                    </a:cubicBezTo>
                    <a:cubicBezTo>
                      <a:pt x="433" y="364"/>
                      <a:pt x="433" y="368"/>
                      <a:pt x="433" y="373"/>
                    </a:cubicBezTo>
                    <a:cubicBezTo>
                      <a:pt x="430" y="373"/>
                      <a:pt x="427" y="373"/>
                      <a:pt x="424" y="373"/>
                    </a:cubicBezTo>
                    <a:close/>
                    <a:moveTo>
                      <a:pt x="438" y="395"/>
                    </a:moveTo>
                    <a:cubicBezTo>
                      <a:pt x="438" y="396"/>
                      <a:pt x="438" y="397"/>
                      <a:pt x="438" y="398"/>
                    </a:cubicBezTo>
                    <a:cubicBezTo>
                      <a:pt x="438" y="398"/>
                      <a:pt x="438" y="398"/>
                      <a:pt x="438" y="398"/>
                    </a:cubicBezTo>
                    <a:cubicBezTo>
                      <a:pt x="438" y="397"/>
                      <a:pt x="438" y="396"/>
                      <a:pt x="438" y="395"/>
                    </a:cubicBezTo>
                    <a:close/>
                    <a:moveTo>
                      <a:pt x="440" y="377"/>
                    </a:moveTo>
                    <a:cubicBezTo>
                      <a:pt x="440" y="377"/>
                      <a:pt x="441" y="377"/>
                      <a:pt x="442" y="377"/>
                    </a:cubicBezTo>
                    <a:cubicBezTo>
                      <a:pt x="442" y="384"/>
                      <a:pt x="442" y="391"/>
                      <a:pt x="443" y="398"/>
                    </a:cubicBezTo>
                    <a:cubicBezTo>
                      <a:pt x="442" y="398"/>
                      <a:pt x="442" y="398"/>
                      <a:pt x="442" y="398"/>
                    </a:cubicBezTo>
                    <a:cubicBezTo>
                      <a:pt x="441" y="391"/>
                      <a:pt x="440" y="384"/>
                      <a:pt x="440" y="377"/>
                    </a:cubicBezTo>
                    <a:close/>
                    <a:moveTo>
                      <a:pt x="442" y="372"/>
                    </a:moveTo>
                    <a:cubicBezTo>
                      <a:pt x="441" y="372"/>
                      <a:pt x="440" y="373"/>
                      <a:pt x="439" y="373"/>
                    </a:cubicBezTo>
                    <a:cubicBezTo>
                      <a:pt x="439" y="367"/>
                      <a:pt x="438" y="362"/>
                      <a:pt x="438" y="356"/>
                    </a:cubicBezTo>
                    <a:cubicBezTo>
                      <a:pt x="439" y="356"/>
                      <a:pt x="440" y="355"/>
                      <a:pt x="441" y="354"/>
                    </a:cubicBezTo>
                    <a:cubicBezTo>
                      <a:pt x="442" y="360"/>
                      <a:pt x="442" y="366"/>
                      <a:pt x="442" y="372"/>
                    </a:cubicBezTo>
                    <a:close/>
                    <a:moveTo>
                      <a:pt x="437" y="352"/>
                    </a:moveTo>
                    <a:cubicBezTo>
                      <a:pt x="437" y="351"/>
                      <a:pt x="437" y="349"/>
                      <a:pt x="437" y="348"/>
                    </a:cubicBezTo>
                    <a:cubicBezTo>
                      <a:pt x="438" y="348"/>
                      <a:pt x="438" y="348"/>
                      <a:pt x="439" y="348"/>
                    </a:cubicBezTo>
                    <a:cubicBezTo>
                      <a:pt x="440" y="348"/>
                      <a:pt x="440" y="348"/>
                      <a:pt x="441" y="347"/>
                    </a:cubicBezTo>
                    <a:cubicBezTo>
                      <a:pt x="441" y="348"/>
                      <a:pt x="441" y="349"/>
                      <a:pt x="441" y="350"/>
                    </a:cubicBezTo>
                    <a:cubicBezTo>
                      <a:pt x="440" y="350"/>
                      <a:pt x="439" y="351"/>
                      <a:pt x="437" y="352"/>
                    </a:cubicBezTo>
                    <a:close/>
                    <a:moveTo>
                      <a:pt x="443" y="347"/>
                    </a:moveTo>
                    <a:cubicBezTo>
                      <a:pt x="444" y="347"/>
                      <a:pt x="445" y="347"/>
                      <a:pt x="446" y="347"/>
                    </a:cubicBezTo>
                    <a:cubicBezTo>
                      <a:pt x="445" y="347"/>
                      <a:pt x="444" y="348"/>
                      <a:pt x="443" y="349"/>
                    </a:cubicBezTo>
                    <a:cubicBezTo>
                      <a:pt x="443" y="348"/>
                      <a:pt x="443" y="348"/>
                      <a:pt x="443" y="347"/>
                    </a:cubicBezTo>
                    <a:close/>
                    <a:moveTo>
                      <a:pt x="441" y="343"/>
                    </a:moveTo>
                    <a:cubicBezTo>
                      <a:pt x="439" y="343"/>
                      <a:pt x="438" y="343"/>
                      <a:pt x="437" y="344"/>
                    </a:cubicBezTo>
                    <a:cubicBezTo>
                      <a:pt x="436" y="341"/>
                      <a:pt x="436" y="338"/>
                      <a:pt x="436" y="335"/>
                    </a:cubicBezTo>
                    <a:cubicBezTo>
                      <a:pt x="437" y="334"/>
                      <a:pt x="439" y="334"/>
                      <a:pt x="440" y="333"/>
                    </a:cubicBezTo>
                    <a:cubicBezTo>
                      <a:pt x="440" y="336"/>
                      <a:pt x="441" y="340"/>
                      <a:pt x="441" y="343"/>
                    </a:cubicBezTo>
                    <a:close/>
                    <a:moveTo>
                      <a:pt x="432" y="344"/>
                    </a:moveTo>
                    <a:cubicBezTo>
                      <a:pt x="430" y="344"/>
                      <a:pt x="428" y="344"/>
                      <a:pt x="426" y="344"/>
                    </a:cubicBezTo>
                    <a:cubicBezTo>
                      <a:pt x="426" y="343"/>
                      <a:pt x="426" y="341"/>
                      <a:pt x="427" y="340"/>
                    </a:cubicBezTo>
                    <a:cubicBezTo>
                      <a:pt x="428" y="339"/>
                      <a:pt x="430" y="338"/>
                      <a:pt x="432" y="337"/>
                    </a:cubicBezTo>
                    <a:cubicBezTo>
                      <a:pt x="432" y="340"/>
                      <a:pt x="432" y="342"/>
                      <a:pt x="432" y="344"/>
                    </a:cubicBezTo>
                    <a:close/>
                    <a:moveTo>
                      <a:pt x="432" y="348"/>
                    </a:moveTo>
                    <a:cubicBezTo>
                      <a:pt x="432" y="350"/>
                      <a:pt x="432" y="351"/>
                      <a:pt x="432" y="352"/>
                    </a:cubicBezTo>
                    <a:cubicBezTo>
                      <a:pt x="432" y="353"/>
                      <a:pt x="432" y="354"/>
                      <a:pt x="432" y="355"/>
                    </a:cubicBezTo>
                    <a:cubicBezTo>
                      <a:pt x="432" y="355"/>
                      <a:pt x="432" y="355"/>
                      <a:pt x="431" y="355"/>
                    </a:cubicBezTo>
                    <a:cubicBezTo>
                      <a:pt x="429" y="357"/>
                      <a:pt x="427" y="358"/>
                      <a:pt x="424" y="359"/>
                    </a:cubicBezTo>
                    <a:cubicBezTo>
                      <a:pt x="425" y="355"/>
                      <a:pt x="425" y="352"/>
                      <a:pt x="425" y="348"/>
                    </a:cubicBezTo>
                    <a:cubicBezTo>
                      <a:pt x="428" y="349"/>
                      <a:pt x="430" y="349"/>
                      <a:pt x="432" y="348"/>
                    </a:cubicBezTo>
                    <a:close/>
                    <a:moveTo>
                      <a:pt x="423" y="360"/>
                    </a:moveTo>
                    <a:cubicBezTo>
                      <a:pt x="422" y="360"/>
                      <a:pt x="422" y="360"/>
                      <a:pt x="421" y="360"/>
                    </a:cubicBezTo>
                    <a:cubicBezTo>
                      <a:pt x="421" y="356"/>
                      <a:pt x="421" y="352"/>
                      <a:pt x="421" y="348"/>
                    </a:cubicBezTo>
                    <a:cubicBezTo>
                      <a:pt x="422" y="348"/>
                      <a:pt x="423" y="348"/>
                      <a:pt x="424" y="349"/>
                    </a:cubicBezTo>
                    <a:cubicBezTo>
                      <a:pt x="423" y="352"/>
                      <a:pt x="423" y="356"/>
                      <a:pt x="423" y="360"/>
                    </a:cubicBezTo>
                    <a:close/>
                    <a:moveTo>
                      <a:pt x="422" y="365"/>
                    </a:moveTo>
                    <a:cubicBezTo>
                      <a:pt x="422" y="368"/>
                      <a:pt x="422" y="370"/>
                      <a:pt x="422" y="373"/>
                    </a:cubicBezTo>
                    <a:cubicBezTo>
                      <a:pt x="422" y="373"/>
                      <a:pt x="422" y="373"/>
                      <a:pt x="422" y="373"/>
                    </a:cubicBezTo>
                    <a:cubicBezTo>
                      <a:pt x="422" y="370"/>
                      <a:pt x="421" y="368"/>
                      <a:pt x="421" y="365"/>
                    </a:cubicBezTo>
                    <a:cubicBezTo>
                      <a:pt x="422" y="365"/>
                      <a:pt x="422" y="365"/>
                      <a:pt x="422" y="365"/>
                    </a:cubicBezTo>
                    <a:close/>
                    <a:moveTo>
                      <a:pt x="422" y="377"/>
                    </a:moveTo>
                    <a:cubicBezTo>
                      <a:pt x="422" y="378"/>
                      <a:pt x="422" y="379"/>
                      <a:pt x="422" y="379"/>
                    </a:cubicBezTo>
                    <a:cubicBezTo>
                      <a:pt x="422" y="380"/>
                      <a:pt x="422" y="380"/>
                      <a:pt x="421" y="380"/>
                    </a:cubicBezTo>
                    <a:cubicBezTo>
                      <a:pt x="422" y="379"/>
                      <a:pt x="422" y="378"/>
                      <a:pt x="422" y="377"/>
                    </a:cubicBezTo>
                    <a:cubicBezTo>
                      <a:pt x="422" y="377"/>
                      <a:pt x="422" y="377"/>
                      <a:pt x="422" y="377"/>
                    </a:cubicBezTo>
                    <a:close/>
                    <a:moveTo>
                      <a:pt x="422" y="383"/>
                    </a:moveTo>
                    <a:cubicBezTo>
                      <a:pt x="422" y="388"/>
                      <a:pt x="422" y="393"/>
                      <a:pt x="422" y="398"/>
                    </a:cubicBezTo>
                    <a:cubicBezTo>
                      <a:pt x="422" y="398"/>
                      <a:pt x="421" y="398"/>
                      <a:pt x="421" y="398"/>
                    </a:cubicBezTo>
                    <a:cubicBezTo>
                      <a:pt x="421" y="393"/>
                      <a:pt x="421" y="388"/>
                      <a:pt x="421" y="383"/>
                    </a:cubicBezTo>
                    <a:cubicBezTo>
                      <a:pt x="422" y="383"/>
                      <a:pt x="422" y="383"/>
                      <a:pt x="422" y="383"/>
                    </a:cubicBezTo>
                    <a:close/>
                    <a:moveTo>
                      <a:pt x="421" y="402"/>
                    </a:moveTo>
                    <a:cubicBezTo>
                      <a:pt x="421" y="402"/>
                      <a:pt x="422" y="402"/>
                      <a:pt x="422" y="402"/>
                    </a:cubicBezTo>
                    <a:cubicBezTo>
                      <a:pt x="422" y="406"/>
                      <a:pt x="423" y="411"/>
                      <a:pt x="423" y="415"/>
                    </a:cubicBezTo>
                    <a:cubicBezTo>
                      <a:pt x="422" y="415"/>
                      <a:pt x="421" y="415"/>
                      <a:pt x="421" y="416"/>
                    </a:cubicBezTo>
                    <a:cubicBezTo>
                      <a:pt x="421" y="411"/>
                      <a:pt x="421" y="407"/>
                      <a:pt x="421" y="402"/>
                    </a:cubicBezTo>
                    <a:close/>
                    <a:moveTo>
                      <a:pt x="424" y="402"/>
                    </a:moveTo>
                    <a:cubicBezTo>
                      <a:pt x="427" y="403"/>
                      <a:pt x="431" y="403"/>
                      <a:pt x="434" y="403"/>
                    </a:cubicBezTo>
                    <a:cubicBezTo>
                      <a:pt x="434" y="405"/>
                      <a:pt x="434" y="407"/>
                      <a:pt x="434" y="409"/>
                    </a:cubicBezTo>
                    <a:cubicBezTo>
                      <a:pt x="431" y="411"/>
                      <a:pt x="428" y="412"/>
                      <a:pt x="425" y="414"/>
                    </a:cubicBezTo>
                    <a:cubicBezTo>
                      <a:pt x="424" y="410"/>
                      <a:pt x="424" y="406"/>
                      <a:pt x="424" y="402"/>
                    </a:cubicBezTo>
                    <a:close/>
                    <a:moveTo>
                      <a:pt x="443" y="406"/>
                    </a:moveTo>
                    <a:cubicBezTo>
                      <a:pt x="443" y="408"/>
                      <a:pt x="443" y="409"/>
                      <a:pt x="443" y="411"/>
                    </a:cubicBezTo>
                    <a:cubicBezTo>
                      <a:pt x="443" y="409"/>
                      <a:pt x="443" y="408"/>
                      <a:pt x="442" y="406"/>
                    </a:cubicBezTo>
                    <a:cubicBezTo>
                      <a:pt x="442" y="406"/>
                      <a:pt x="443" y="406"/>
                      <a:pt x="443" y="406"/>
                    </a:cubicBezTo>
                    <a:close/>
                    <a:moveTo>
                      <a:pt x="445" y="434"/>
                    </a:moveTo>
                    <a:cubicBezTo>
                      <a:pt x="445" y="434"/>
                      <a:pt x="445" y="434"/>
                      <a:pt x="445" y="434"/>
                    </a:cubicBezTo>
                    <a:cubicBezTo>
                      <a:pt x="445" y="432"/>
                      <a:pt x="445" y="429"/>
                      <a:pt x="444" y="427"/>
                    </a:cubicBezTo>
                    <a:cubicBezTo>
                      <a:pt x="444" y="427"/>
                      <a:pt x="444" y="427"/>
                      <a:pt x="444" y="427"/>
                    </a:cubicBezTo>
                    <a:cubicBezTo>
                      <a:pt x="445" y="419"/>
                      <a:pt x="445" y="412"/>
                      <a:pt x="445" y="404"/>
                    </a:cubicBezTo>
                    <a:cubicBezTo>
                      <a:pt x="445" y="403"/>
                      <a:pt x="446" y="402"/>
                      <a:pt x="447" y="401"/>
                    </a:cubicBezTo>
                    <a:cubicBezTo>
                      <a:pt x="448" y="400"/>
                      <a:pt x="448" y="398"/>
                      <a:pt x="446" y="398"/>
                    </a:cubicBezTo>
                    <a:cubicBezTo>
                      <a:pt x="445" y="398"/>
                      <a:pt x="445" y="398"/>
                      <a:pt x="445" y="398"/>
                    </a:cubicBezTo>
                    <a:cubicBezTo>
                      <a:pt x="444" y="383"/>
                      <a:pt x="444" y="368"/>
                      <a:pt x="443" y="353"/>
                    </a:cubicBezTo>
                    <a:cubicBezTo>
                      <a:pt x="446" y="351"/>
                      <a:pt x="449" y="350"/>
                      <a:pt x="453" y="348"/>
                    </a:cubicBezTo>
                    <a:cubicBezTo>
                      <a:pt x="453" y="349"/>
                      <a:pt x="453" y="350"/>
                      <a:pt x="453" y="352"/>
                    </a:cubicBezTo>
                    <a:cubicBezTo>
                      <a:pt x="452" y="352"/>
                      <a:pt x="452" y="353"/>
                      <a:pt x="453" y="354"/>
                    </a:cubicBezTo>
                    <a:cubicBezTo>
                      <a:pt x="454" y="379"/>
                      <a:pt x="453" y="405"/>
                      <a:pt x="453" y="430"/>
                    </a:cubicBezTo>
                    <a:cubicBezTo>
                      <a:pt x="450" y="431"/>
                      <a:pt x="448" y="433"/>
                      <a:pt x="445" y="434"/>
                    </a:cubicBezTo>
                    <a:close/>
                    <a:moveTo>
                      <a:pt x="456" y="391"/>
                    </a:moveTo>
                    <a:cubicBezTo>
                      <a:pt x="457" y="391"/>
                      <a:pt x="457" y="391"/>
                      <a:pt x="457" y="391"/>
                    </a:cubicBezTo>
                    <a:cubicBezTo>
                      <a:pt x="457" y="391"/>
                      <a:pt x="458" y="391"/>
                      <a:pt x="458" y="391"/>
                    </a:cubicBezTo>
                    <a:cubicBezTo>
                      <a:pt x="459" y="403"/>
                      <a:pt x="459" y="415"/>
                      <a:pt x="459" y="426"/>
                    </a:cubicBezTo>
                    <a:cubicBezTo>
                      <a:pt x="459" y="427"/>
                      <a:pt x="458" y="427"/>
                      <a:pt x="457" y="428"/>
                    </a:cubicBezTo>
                    <a:cubicBezTo>
                      <a:pt x="457" y="416"/>
                      <a:pt x="457" y="403"/>
                      <a:pt x="456" y="391"/>
                    </a:cubicBezTo>
                    <a:close/>
                    <a:moveTo>
                      <a:pt x="460" y="435"/>
                    </a:moveTo>
                    <a:cubicBezTo>
                      <a:pt x="460" y="440"/>
                      <a:pt x="460" y="445"/>
                      <a:pt x="460" y="451"/>
                    </a:cubicBezTo>
                    <a:cubicBezTo>
                      <a:pt x="459" y="451"/>
                      <a:pt x="458" y="452"/>
                      <a:pt x="457" y="452"/>
                    </a:cubicBezTo>
                    <a:cubicBezTo>
                      <a:pt x="457" y="447"/>
                      <a:pt x="457" y="441"/>
                      <a:pt x="457" y="436"/>
                    </a:cubicBezTo>
                    <a:cubicBezTo>
                      <a:pt x="458" y="436"/>
                      <a:pt x="459" y="435"/>
                      <a:pt x="460" y="435"/>
                    </a:cubicBezTo>
                    <a:close/>
                    <a:moveTo>
                      <a:pt x="463" y="434"/>
                    </a:moveTo>
                    <a:cubicBezTo>
                      <a:pt x="465" y="433"/>
                      <a:pt x="468" y="432"/>
                      <a:pt x="470" y="431"/>
                    </a:cubicBezTo>
                    <a:cubicBezTo>
                      <a:pt x="470" y="431"/>
                      <a:pt x="470" y="431"/>
                      <a:pt x="471" y="431"/>
                    </a:cubicBezTo>
                    <a:cubicBezTo>
                      <a:pt x="470" y="436"/>
                      <a:pt x="469" y="442"/>
                      <a:pt x="469" y="447"/>
                    </a:cubicBezTo>
                    <a:cubicBezTo>
                      <a:pt x="467" y="448"/>
                      <a:pt x="465" y="448"/>
                      <a:pt x="464" y="449"/>
                    </a:cubicBezTo>
                    <a:cubicBezTo>
                      <a:pt x="464" y="444"/>
                      <a:pt x="463" y="439"/>
                      <a:pt x="463" y="434"/>
                    </a:cubicBezTo>
                    <a:close/>
                    <a:moveTo>
                      <a:pt x="486" y="429"/>
                    </a:moveTo>
                    <a:cubicBezTo>
                      <a:pt x="486" y="428"/>
                      <a:pt x="486" y="427"/>
                      <a:pt x="486" y="427"/>
                    </a:cubicBezTo>
                    <a:cubicBezTo>
                      <a:pt x="487" y="427"/>
                      <a:pt x="488" y="427"/>
                      <a:pt x="489" y="426"/>
                    </a:cubicBezTo>
                    <a:cubicBezTo>
                      <a:pt x="490" y="429"/>
                      <a:pt x="490" y="432"/>
                      <a:pt x="490" y="435"/>
                    </a:cubicBezTo>
                    <a:cubicBezTo>
                      <a:pt x="489" y="436"/>
                      <a:pt x="488" y="436"/>
                      <a:pt x="487" y="437"/>
                    </a:cubicBezTo>
                    <a:cubicBezTo>
                      <a:pt x="487" y="434"/>
                      <a:pt x="487" y="431"/>
                      <a:pt x="486" y="429"/>
                    </a:cubicBezTo>
                    <a:close/>
                    <a:moveTo>
                      <a:pt x="486" y="422"/>
                    </a:moveTo>
                    <a:cubicBezTo>
                      <a:pt x="486" y="421"/>
                      <a:pt x="486" y="419"/>
                      <a:pt x="486" y="418"/>
                    </a:cubicBezTo>
                    <a:cubicBezTo>
                      <a:pt x="487" y="418"/>
                      <a:pt x="487" y="417"/>
                      <a:pt x="488" y="417"/>
                    </a:cubicBezTo>
                    <a:cubicBezTo>
                      <a:pt x="489" y="418"/>
                      <a:pt x="489" y="420"/>
                      <a:pt x="489" y="421"/>
                    </a:cubicBezTo>
                    <a:cubicBezTo>
                      <a:pt x="488" y="421"/>
                      <a:pt x="487" y="421"/>
                      <a:pt x="486" y="422"/>
                    </a:cubicBezTo>
                    <a:close/>
                    <a:moveTo>
                      <a:pt x="483" y="422"/>
                    </a:moveTo>
                    <a:cubicBezTo>
                      <a:pt x="480" y="423"/>
                      <a:pt x="478" y="424"/>
                      <a:pt x="475" y="424"/>
                    </a:cubicBezTo>
                    <a:cubicBezTo>
                      <a:pt x="475" y="424"/>
                      <a:pt x="475" y="424"/>
                      <a:pt x="475" y="424"/>
                    </a:cubicBezTo>
                    <a:cubicBezTo>
                      <a:pt x="478" y="423"/>
                      <a:pt x="480" y="422"/>
                      <a:pt x="482" y="420"/>
                    </a:cubicBezTo>
                    <a:cubicBezTo>
                      <a:pt x="483" y="421"/>
                      <a:pt x="483" y="422"/>
                      <a:pt x="483" y="422"/>
                    </a:cubicBezTo>
                    <a:close/>
                    <a:moveTo>
                      <a:pt x="476" y="418"/>
                    </a:moveTo>
                    <a:cubicBezTo>
                      <a:pt x="476" y="415"/>
                      <a:pt x="477" y="411"/>
                      <a:pt x="477" y="408"/>
                    </a:cubicBezTo>
                    <a:cubicBezTo>
                      <a:pt x="478" y="407"/>
                      <a:pt x="480" y="407"/>
                      <a:pt x="482" y="407"/>
                    </a:cubicBezTo>
                    <a:cubicBezTo>
                      <a:pt x="482" y="409"/>
                      <a:pt x="482" y="412"/>
                      <a:pt x="482" y="414"/>
                    </a:cubicBezTo>
                    <a:cubicBezTo>
                      <a:pt x="480" y="416"/>
                      <a:pt x="478" y="417"/>
                      <a:pt x="476" y="418"/>
                    </a:cubicBezTo>
                    <a:close/>
                    <a:moveTo>
                      <a:pt x="477" y="404"/>
                    </a:moveTo>
                    <a:cubicBezTo>
                      <a:pt x="477" y="402"/>
                      <a:pt x="477" y="400"/>
                      <a:pt x="477" y="398"/>
                    </a:cubicBezTo>
                    <a:cubicBezTo>
                      <a:pt x="478" y="397"/>
                      <a:pt x="479" y="396"/>
                      <a:pt x="481" y="395"/>
                    </a:cubicBezTo>
                    <a:cubicBezTo>
                      <a:pt x="481" y="398"/>
                      <a:pt x="481" y="400"/>
                      <a:pt x="481" y="402"/>
                    </a:cubicBezTo>
                    <a:cubicBezTo>
                      <a:pt x="480" y="403"/>
                      <a:pt x="478" y="403"/>
                      <a:pt x="477" y="404"/>
                    </a:cubicBezTo>
                    <a:close/>
                    <a:moveTo>
                      <a:pt x="475" y="430"/>
                    </a:moveTo>
                    <a:cubicBezTo>
                      <a:pt x="475" y="430"/>
                      <a:pt x="475" y="430"/>
                      <a:pt x="475" y="430"/>
                    </a:cubicBezTo>
                    <a:cubicBezTo>
                      <a:pt x="475" y="434"/>
                      <a:pt x="476" y="439"/>
                      <a:pt x="476" y="444"/>
                    </a:cubicBezTo>
                    <a:cubicBezTo>
                      <a:pt x="475" y="444"/>
                      <a:pt x="473" y="445"/>
                      <a:pt x="472" y="445"/>
                    </a:cubicBezTo>
                    <a:cubicBezTo>
                      <a:pt x="473" y="440"/>
                      <a:pt x="474" y="435"/>
                      <a:pt x="475" y="430"/>
                    </a:cubicBezTo>
                    <a:close/>
                    <a:moveTo>
                      <a:pt x="476" y="430"/>
                    </a:moveTo>
                    <a:cubicBezTo>
                      <a:pt x="478" y="429"/>
                      <a:pt x="480" y="428"/>
                      <a:pt x="483" y="428"/>
                    </a:cubicBezTo>
                    <a:cubicBezTo>
                      <a:pt x="483" y="432"/>
                      <a:pt x="483" y="435"/>
                      <a:pt x="484" y="439"/>
                    </a:cubicBezTo>
                    <a:cubicBezTo>
                      <a:pt x="481" y="441"/>
                      <a:pt x="479" y="442"/>
                      <a:pt x="477" y="443"/>
                    </a:cubicBezTo>
                    <a:cubicBezTo>
                      <a:pt x="476" y="439"/>
                      <a:pt x="476" y="434"/>
                      <a:pt x="476" y="430"/>
                    </a:cubicBezTo>
                    <a:close/>
                    <a:moveTo>
                      <a:pt x="484" y="444"/>
                    </a:moveTo>
                    <a:cubicBezTo>
                      <a:pt x="484" y="445"/>
                      <a:pt x="484" y="445"/>
                      <a:pt x="484" y="445"/>
                    </a:cubicBezTo>
                    <a:cubicBezTo>
                      <a:pt x="483" y="445"/>
                      <a:pt x="483" y="445"/>
                      <a:pt x="483" y="445"/>
                    </a:cubicBezTo>
                    <a:cubicBezTo>
                      <a:pt x="483" y="445"/>
                      <a:pt x="483" y="445"/>
                      <a:pt x="484" y="444"/>
                    </a:cubicBezTo>
                    <a:close/>
                    <a:moveTo>
                      <a:pt x="487" y="442"/>
                    </a:moveTo>
                    <a:cubicBezTo>
                      <a:pt x="488" y="442"/>
                      <a:pt x="489" y="441"/>
                      <a:pt x="490" y="440"/>
                    </a:cubicBezTo>
                    <a:cubicBezTo>
                      <a:pt x="490" y="441"/>
                      <a:pt x="490" y="442"/>
                      <a:pt x="490" y="443"/>
                    </a:cubicBezTo>
                    <a:cubicBezTo>
                      <a:pt x="489" y="443"/>
                      <a:pt x="488" y="444"/>
                      <a:pt x="487" y="444"/>
                    </a:cubicBezTo>
                    <a:cubicBezTo>
                      <a:pt x="487" y="443"/>
                      <a:pt x="487" y="443"/>
                      <a:pt x="487" y="442"/>
                    </a:cubicBezTo>
                    <a:close/>
                    <a:moveTo>
                      <a:pt x="494" y="437"/>
                    </a:moveTo>
                    <a:cubicBezTo>
                      <a:pt x="495" y="437"/>
                      <a:pt x="496" y="436"/>
                      <a:pt x="497" y="435"/>
                    </a:cubicBezTo>
                    <a:cubicBezTo>
                      <a:pt x="497" y="438"/>
                      <a:pt x="497" y="440"/>
                      <a:pt x="498" y="442"/>
                    </a:cubicBezTo>
                    <a:cubicBezTo>
                      <a:pt x="496" y="442"/>
                      <a:pt x="495" y="442"/>
                      <a:pt x="494" y="443"/>
                    </a:cubicBezTo>
                    <a:cubicBezTo>
                      <a:pt x="494" y="441"/>
                      <a:pt x="494" y="439"/>
                      <a:pt x="494" y="437"/>
                    </a:cubicBezTo>
                    <a:close/>
                    <a:moveTo>
                      <a:pt x="494" y="431"/>
                    </a:moveTo>
                    <a:cubicBezTo>
                      <a:pt x="494" y="430"/>
                      <a:pt x="494" y="428"/>
                      <a:pt x="494" y="426"/>
                    </a:cubicBezTo>
                    <a:cubicBezTo>
                      <a:pt x="494" y="426"/>
                      <a:pt x="495" y="427"/>
                      <a:pt x="495" y="427"/>
                    </a:cubicBezTo>
                    <a:cubicBezTo>
                      <a:pt x="495" y="428"/>
                      <a:pt x="496" y="428"/>
                      <a:pt x="496" y="429"/>
                    </a:cubicBezTo>
                    <a:cubicBezTo>
                      <a:pt x="495" y="430"/>
                      <a:pt x="495" y="430"/>
                      <a:pt x="494" y="431"/>
                    </a:cubicBezTo>
                    <a:close/>
                    <a:moveTo>
                      <a:pt x="493" y="420"/>
                    </a:moveTo>
                    <a:cubicBezTo>
                      <a:pt x="493" y="418"/>
                      <a:pt x="492" y="416"/>
                      <a:pt x="492" y="414"/>
                    </a:cubicBezTo>
                    <a:cubicBezTo>
                      <a:pt x="493" y="414"/>
                      <a:pt x="493" y="413"/>
                      <a:pt x="494" y="413"/>
                    </a:cubicBezTo>
                    <a:cubicBezTo>
                      <a:pt x="494" y="415"/>
                      <a:pt x="494" y="418"/>
                      <a:pt x="495" y="420"/>
                    </a:cubicBezTo>
                    <a:cubicBezTo>
                      <a:pt x="494" y="420"/>
                      <a:pt x="493" y="420"/>
                      <a:pt x="493" y="420"/>
                    </a:cubicBezTo>
                    <a:close/>
                    <a:moveTo>
                      <a:pt x="491" y="408"/>
                    </a:moveTo>
                    <a:cubicBezTo>
                      <a:pt x="491" y="407"/>
                      <a:pt x="491" y="406"/>
                      <a:pt x="490" y="404"/>
                    </a:cubicBezTo>
                    <a:cubicBezTo>
                      <a:pt x="491" y="404"/>
                      <a:pt x="492" y="404"/>
                      <a:pt x="493" y="403"/>
                    </a:cubicBezTo>
                    <a:cubicBezTo>
                      <a:pt x="493" y="404"/>
                      <a:pt x="493" y="406"/>
                      <a:pt x="493" y="407"/>
                    </a:cubicBezTo>
                    <a:cubicBezTo>
                      <a:pt x="493" y="407"/>
                      <a:pt x="492" y="408"/>
                      <a:pt x="491" y="408"/>
                    </a:cubicBezTo>
                    <a:close/>
                    <a:moveTo>
                      <a:pt x="488" y="411"/>
                    </a:moveTo>
                    <a:cubicBezTo>
                      <a:pt x="487" y="412"/>
                      <a:pt x="486" y="412"/>
                      <a:pt x="485" y="413"/>
                    </a:cubicBezTo>
                    <a:cubicBezTo>
                      <a:pt x="485" y="410"/>
                      <a:pt x="485" y="408"/>
                      <a:pt x="485" y="406"/>
                    </a:cubicBezTo>
                    <a:cubicBezTo>
                      <a:pt x="485" y="406"/>
                      <a:pt x="486" y="406"/>
                      <a:pt x="487" y="405"/>
                    </a:cubicBezTo>
                    <a:cubicBezTo>
                      <a:pt x="487" y="407"/>
                      <a:pt x="487" y="409"/>
                      <a:pt x="488" y="411"/>
                    </a:cubicBezTo>
                    <a:close/>
                    <a:moveTo>
                      <a:pt x="486" y="401"/>
                    </a:moveTo>
                    <a:cubicBezTo>
                      <a:pt x="485" y="401"/>
                      <a:pt x="485" y="401"/>
                      <a:pt x="484" y="401"/>
                    </a:cubicBezTo>
                    <a:cubicBezTo>
                      <a:pt x="484" y="398"/>
                      <a:pt x="484" y="396"/>
                      <a:pt x="483" y="393"/>
                    </a:cubicBezTo>
                    <a:cubicBezTo>
                      <a:pt x="484" y="393"/>
                      <a:pt x="484" y="393"/>
                      <a:pt x="484" y="392"/>
                    </a:cubicBezTo>
                    <a:cubicBezTo>
                      <a:pt x="485" y="395"/>
                      <a:pt x="485" y="398"/>
                      <a:pt x="486" y="401"/>
                    </a:cubicBezTo>
                    <a:close/>
                    <a:moveTo>
                      <a:pt x="483" y="388"/>
                    </a:moveTo>
                    <a:cubicBezTo>
                      <a:pt x="483" y="387"/>
                      <a:pt x="483" y="386"/>
                      <a:pt x="482" y="385"/>
                    </a:cubicBezTo>
                    <a:cubicBezTo>
                      <a:pt x="483" y="386"/>
                      <a:pt x="483" y="387"/>
                      <a:pt x="483" y="388"/>
                    </a:cubicBezTo>
                    <a:cubicBezTo>
                      <a:pt x="483" y="388"/>
                      <a:pt x="483" y="388"/>
                      <a:pt x="483" y="388"/>
                    </a:cubicBezTo>
                    <a:close/>
                    <a:moveTo>
                      <a:pt x="486" y="383"/>
                    </a:moveTo>
                    <a:cubicBezTo>
                      <a:pt x="487" y="382"/>
                      <a:pt x="489" y="382"/>
                      <a:pt x="490" y="381"/>
                    </a:cubicBezTo>
                    <a:cubicBezTo>
                      <a:pt x="490" y="382"/>
                      <a:pt x="490" y="382"/>
                      <a:pt x="490" y="383"/>
                    </a:cubicBezTo>
                    <a:cubicBezTo>
                      <a:pt x="489" y="384"/>
                      <a:pt x="488" y="385"/>
                      <a:pt x="487" y="385"/>
                    </a:cubicBezTo>
                    <a:cubicBezTo>
                      <a:pt x="486" y="385"/>
                      <a:pt x="486" y="384"/>
                      <a:pt x="486" y="383"/>
                    </a:cubicBezTo>
                    <a:close/>
                    <a:moveTo>
                      <a:pt x="472" y="391"/>
                    </a:moveTo>
                    <a:cubicBezTo>
                      <a:pt x="472" y="391"/>
                      <a:pt x="472" y="391"/>
                      <a:pt x="472" y="391"/>
                    </a:cubicBezTo>
                    <a:cubicBezTo>
                      <a:pt x="472" y="393"/>
                      <a:pt x="472" y="394"/>
                      <a:pt x="472" y="396"/>
                    </a:cubicBezTo>
                    <a:cubicBezTo>
                      <a:pt x="472" y="396"/>
                      <a:pt x="472" y="396"/>
                      <a:pt x="472" y="396"/>
                    </a:cubicBezTo>
                    <a:cubicBezTo>
                      <a:pt x="469" y="399"/>
                      <a:pt x="466" y="402"/>
                      <a:pt x="464" y="405"/>
                    </a:cubicBezTo>
                    <a:cubicBezTo>
                      <a:pt x="462" y="407"/>
                      <a:pt x="463" y="410"/>
                      <a:pt x="465" y="410"/>
                    </a:cubicBezTo>
                    <a:cubicBezTo>
                      <a:pt x="468" y="409"/>
                      <a:pt x="470" y="409"/>
                      <a:pt x="472" y="409"/>
                    </a:cubicBezTo>
                    <a:cubicBezTo>
                      <a:pt x="472" y="413"/>
                      <a:pt x="472" y="417"/>
                      <a:pt x="471" y="420"/>
                    </a:cubicBezTo>
                    <a:cubicBezTo>
                      <a:pt x="469" y="422"/>
                      <a:pt x="466" y="423"/>
                      <a:pt x="463" y="425"/>
                    </a:cubicBezTo>
                    <a:cubicBezTo>
                      <a:pt x="462" y="417"/>
                      <a:pt x="462" y="410"/>
                      <a:pt x="462" y="402"/>
                    </a:cubicBezTo>
                    <a:cubicBezTo>
                      <a:pt x="461" y="398"/>
                      <a:pt x="461" y="394"/>
                      <a:pt x="461" y="391"/>
                    </a:cubicBezTo>
                    <a:cubicBezTo>
                      <a:pt x="465" y="390"/>
                      <a:pt x="469" y="389"/>
                      <a:pt x="473" y="388"/>
                    </a:cubicBezTo>
                    <a:cubicBezTo>
                      <a:pt x="473" y="389"/>
                      <a:pt x="472" y="390"/>
                      <a:pt x="472" y="391"/>
                    </a:cubicBezTo>
                    <a:close/>
                    <a:moveTo>
                      <a:pt x="461" y="384"/>
                    </a:moveTo>
                    <a:cubicBezTo>
                      <a:pt x="460" y="380"/>
                      <a:pt x="460" y="375"/>
                      <a:pt x="460" y="371"/>
                    </a:cubicBezTo>
                    <a:cubicBezTo>
                      <a:pt x="464" y="370"/>
                      <a:pt x="468" y="370"/>
                      <a:pt x="472" y="368"/>
                    </a:cubicBezTo>
                    <a:cubicBezTo>
                      <a:pt x="472" y="372"/>
                      <a:pt x="472" y="375"/>
                      <a:pt x="472" y="378"/>
                    </a:cubicBezTo>
                    <a:cubicBezTo>
                      <a:pt x="469" y="380"/>
                      <a:pt x="465" y="382"/>
                      <a:pt x="461" y="384"/>
                    </a:cubicBezTo>
                    <a:close/>
                    <a:moveTo>
                      <a:pt x="467" y="296"/>
                    </a:moveTo>
                    <a:cubicBezTo>
                      <a:pt x="468" y="300"/>
                      <a:pt x="468" y="303"/>
                      <a:pt x="468" y="306"/>
                    </a:cubicBezTo>
                    <a:cubicBezTo>
                      <a:pt x="468" y="306"/>
                      <a:pt x="468" y="306"/>
                      <a:pt x="467" y="306"/>
                    </a:cubicBezTo>
                    <a:cubicBezTo>
                      <a:pt x="466" y="303"/>
                      <a:pt x="465" y="299"/>
                      <a:pt x="464" y="295"/>
                    </a:cubicBezTo>
                    <a:cubicBezTo>
                      <a:pt x="465" y="295"/>
                      <a:pt x="466" y="295"/>
                      <a:pt x="467" y="295"/>
                    </a:cubicBezTo>
                    <a:cubicBezTo>
                      <a:pt x="467" y="296"/>
                      <a:pt x="467" y="296"/>
                      <a:pt x="467" y="296"/>
                    </a:cubicBezTo>
                    <a:close/>
                    <a:moveTo>
                      <a:pt x="464" y="307"/>
                    </a:moveTo>
                    <a:cubicBezTo>
                      <a:pt x="461" y="308"/>
                      <a:pt x="459" y="308"/>
                      <a:pt x="456" y="308"/>
                    </a:cubicBezTo>
                    <a:cubicBezTo>
                      <a:pt x="455" y="301"/>
                      <a:pt x="455" y="293"/>
                      <a:pt x="455" y="285"/>
                    </a:cubicBezTo>
                    <a:cubicBezTo>
                      <a:pt x="456" y="285"/>
                      <a:pt x="457" y="284"/>
                      <a:pt x="457" y="283"/>
                    </a:cubicBezTo>
                    <a:cubicBezTo>
                      <a:pt x="459" y="291"/>
                      <a:pt x="462" y="299"/>
                      <a:pt x="464" y="307"/>
                    </a:cubicBezTo>
                    <a:close/>
                    <a:moveTo>
                      <a:pt x="452" y="287"/>
                    </a:moveTo>
                    <a:cubicBezTo>
                      <a:pt x="452" y="294"/>
                      <a:pt x="453" y="301"/>
                      <a:pt x="453" y="309"/>
                    </a:cubicBezTo>
                    <a:cubicBezTo>
                      <a:pt x="449" y="309"/>
                      <a:pt x="444" y="310"/>
                      <a:pt x="439" y="310"/>
                    </a:cubicBezTo>
                    <a:cubicBezTo>
                      <a:pt x="438" y="305"/>
                      <a:pt x="437" y="301"/>
                      <a:pt x="437" y="296"/>
                    </a:cubicBezTo>
                    <a:cubicBezTo>
                      <a:pt x="442" y="293"/>
                      <a:pt x="447" y="290"/>
                      <a:pt x="452" y="287"/>
                    </a:cubicBezTo>
                    <a:close/>
                    <a:moveTo>
                      <a:pt x="450" y="313"/>
                    </a:moveTo>
                    <a:cubicBezTo>
                      <a:pt x="451" y="313"/>
                      <a:pt x="452" y="313"/>
                      <a:pt x="454" y="313"/>
                    </a:cubicBezTo>
                    <a:cubicBezTo>
                      <a:pt x="454" y="315"/>
                      <a:pt x="454" y="317"/>
                      <a:pt x="454" y="319"/>
                    </a:cubicBezTo>
                    <a:cubicBezTo>
                      <a:pt x="450" y="322"/>
                      <a:pt x="445" y="324"/>
                      <a:pt x="441" y="327"/>
                    </a:cubicBezTo>
                    <a:cubicBezTo>
                      <a:pt x="440" y="322"/>
                      <a:pt x="440" y="318"/>
                      <a:pt x="439" y="314"/>
                    </a:cubicBezTo>
                    <a:cubicBezTo>
                      <a:pt x="443" y="314"/>
                      <a:pt x="446" y="314"/>
                      <a:pt x="450" y="313"/>
                    </a:cubicBezTo>
                    <a:close/>
                    <a:moveTo>
                      <a:pt x="440" y="327"/>
                    </a:moveTo>
                    <a:cubicBezTo>
                      <a:pt x="438" y="328"/>
                      <a:pt x="437" y="329"/>
                      <a:pt x="435" y="329"/>
                    </a:cubicBezTo>
                    <a:cubicBezTo>
                      <a:pt x="435" y="324"/>
                      <a:pt x="434" y="319"/>
                      <a:pt x="434" y="314"/>
                    </a:cubicBezTo>
                    <a:cubicBezTo>
                      <a:pt x="436" y="314"/>
                      <a:pt x="437" y="314"/>
                      <a:pt x="439" y="314"/>
                    </a:cubicBezTo>
                    <a:cubicBezTo>
                      <a:pt x="439" y="318"/>
                      <a:pt x="439" y="323"/>
                      <a:pt x="440" y="327"/>
                    </a:cubicBezTo>
                    <a:close/>
                    <a:moveTo>
                      <a:pt x="431" y="325"/>
                    </a:moveTo>
                    <a:cubicBezTo>
                      <a:pt x="431" y="327"/>
                      <a:pt x="431" y="329"/>
                      <a:pt x="431" y="331"/>
                    </a:cubicBezTo>
                    <a:cubicBezTo>
                      <a:pt x="430" y="332"/>
                      <a:pt x="429" y="332"/>
                      <a:pt x="428" y="333"/>
                    </a:cubicBezTo>
                    <a:cubicBezTo>
                      <a:pt x="429" y="330"/>
                      <a:pt x="429" y="327"/>
                      <a:pt x="430" y="324"/>
                    </a:cubicBezTo>
                    <a:cubicBezTo>
                      <a:pt x="430" y="323"/>
                      <a:pt x="429" y="323"/>
                      <a:pt x="429" y="324"/>
                    </a:cubicBezTo>
                    <a:cubicBezTo>
                      <a:pt x="428" y="327"/>
                      <a:pt x="427" y="330"/>
                      <a:pt x="426" y="334"/>
                    </a:cubicBezTo>
                    <a:cubicBezTo>
                      <a:pt x="425" y="334"/>
                      <a:pt x="423" y="335"/>
                      <a:pt x="421" y="336"/>
                    </a:cubicBezTo>
                    <a:cubicBezTo>
                      <a:pt x="421" y="329"/>
                      <a:pt x="421" y="321"/>
                      <a:pt x="421" y="314"/>
                    </a:cubicBezTo>
                    <a:cubicBezTo>
                      <a:pt x="424" y="314"/>
                      <a:pt x="427" y="314"/>
                      <a:pt x="430" y="314"/>
                    </a:cubicBezTo>
                    <a:cubicBezTo>
                      <a:pt x="431" y="317"/>
                      <a:pt x="431" y="321"/>
                      <a:pt x="431" y="325"/>
                    </a:cubicBezTo>
                    <a:close/>
                    <a:moveTo>
                      <a:pt x="425" y="341"/>
                    </a:moveTo>
                    <a:cubicBezTo>
                      <a:pt x="425" y="342"/>
                      <a:pt x="425" y="343"/>
                      <a:pt x="425" y="344"/>
                    </a:cubicBezTo>
                    <a:cubicBezTo>
                      <a:pt x="424" y="344"/>
                      <a:pt x="422" y="344"/>
                      <a:pt x="421" y="344"/>
                    </a:cubicBezTo>
                    <a:cubicBezTo>
                      <a:pt x="421" y="343"/>
                      <a:pt x="421" y="343"/>
                      <a:pt x="421" y="342"/>
                    </a:cubicBezTo>
                    <a:cubicBezTo>
                      <a:pt x="423" y="342"/>
                      <a:pt x="424" y="341"/>
                      <a:pt x="425" y="341"/>
                    </a:cubicBezTo>
                    <a:close/>
                    <a:moveTo>
                      <a:pt x="418" y="344"/>
                    </a:moveTo>
                    <a:cubicBezTo>
                      <a:pt x="418" y="344"/>
                      <a:pt x="418" y="344"/>
                      <a:pt x="417" y="344"/>
                    </a:cubicBezTo>
                    <a:cubicBezTo>
                      <a:pt x="418" y="344"/>
                      <a:pt x="418" y="344"/>
                      <a:pt x="418" y="344"/>
                    </a:cubicBezTo>
                    <a:cubicBezTo>
                      <a:pt x="418" y="344"/>
                      <a:pt x="418" y="344"/>
                      <a:pt x="418" y="344"/>
                    </a:cubicBezTo>
                    <a:close/>
                    <a:moveTo>
                      <a:pt x="418" y="348"/>
                    </a:moveTo>
                    <a:cubicBezTo>
                      <a:pt x="418" y="353"/>
                      <a:pt x="418" y="357"/>
                      <a:pt x="418" y="362"/>
                    </a:cubicBezTo>
                    <a:cubicBezTo>
                      <a:pt x="417" y="362"/>
                      <a:pt x="417" y="363"/>
                      <a:pt x="416" y="363"/>
                    </a:cubicBezTo>
                    <a:cubicBezTo>
                      <a:pt x="415" y="358"/>
                      <a:pt x="415" y="353"/>
                      <a:pt x="415" y="348"/>
                    </a:cubicBezTo>
                    <a:cubicBezTo>
                      <a:pt x="416" y="348"/>
                      <a:pt x="417" y="348"/>
                      <a:pt x="418" y="348"/>
                    </a:cubicBezTo>
                    <a:close/>
                    <a:moveTo>
                      <a:pt x="418" y="367"/>
                    </a:moveTo>
                    <a:cubicBezTo>
                      <a:pt x="418" y="369"/>
                      <a:pt x="418" y="371"/>
                      <a:pt x="418" y="373"/>
                    </a:cubicBezTo>
                    <a:cubicBezTo>
                      <a:pt x="417" y="373"/>
                      <a:pt x="417" y="374"/>
                      <a:pt x="416" y="374"/>
                    </a:cubicBezTo>
                    <a:cubicBezTo>
                      <a:pt x="416" y="372"/>
                      <a:pt x="416" y="370"/>
                      <a:pt x="416" y="368"/>
                    </a:cubicBezTo>
                    <a:cubicBezTo>
                      <a:pt x="417" y="367"/>
                      <a:pt x="417" y="367"/>
                      <a:pt x="418" y="367"/>
                    </a:cubicBezTo>
                    <a:close/>
                    <a:moveTo>
                      <a:pt x="418" y="377"/>
                    </a:moveTo>
                    <a:cubicBezTo>
                      <a:pt x="418" y="379"/>
                      <a:pt x="418" y="380"/>
                      <a:pt x="418" y="381"/>
                    </a:cubicBezTo>
                    <a:cubicBezTo>
                      <a:pt x="417" y="381"/>
                      <a:pt x="417" y="381"/>
                      <a:pt x="417" y="381"/>
                    </a:cubicBezTo>
                    <a:cubicBezTo>
                      <a:pt x="417" y="380"/>
                      <a:pt x="417" y="379"/>
                      <a:pt x="417" y="378"/>
                    </a:cubicBezTo>
                    <a:cubicBezTo>
                      <a:pt x="417" y="378"/>
                      <a:pt x="417" y="377"/>
                      <a:pt x="418" y="377"/>
                    </a:cubicBezTo>
                    <a:close/>
                    <a:moveTo>
                      <a:pt x="418" y="385"/>
                    </a:moveTo>
                    <a:cubicBezTo>
                      <a:pt x="417" y="388"/>
                      <a:pt x="417" y="391"/>
                      <a:pt x="417" y="394"/>
                    </a:cubicBezTo>
                    <a:cubicBezTo>
                      <a:pt x="417" y="391"/>
                      <a:pt x="417" y="388"/>
                      <a:pt x="417" y="385"/>
                    </a:cubicBezTo>
                    <a:cubicBezTo>
                      <a:pt x="417" y="385"/>
                      <a:pt x="417" y="385"/>
                      <a:pt x="418" y="385"/>
                    </a:cubicBezTo>
                    <a:close/>
                    <a:moveTo>
                      <a:pt x="421" y="419"/>
                    </a:moveTo>
                    <a:cubicBezTo>
                      <a:pt x="421" y="418"/>
                      <a:pt x="422" y="418"/>
                      <a:pt x="423" y="418"/>
                    </a:cubicBezTo>
                    <a:cubicBezTo>
                      <a:pt x="423" y="423"/>
                      <a:pt x="424" y="429"/>
                      <a:pt x="424" y="435"/>
                    </a:cubicBezTo>
                    <a:cubicBezTo>
                      <a:pt x="423" y="435"/>
                      <a:pt x="421" y="435"/>
                      <a:pt x="420" y="435"/>
                    </a:cubicBezTo>
                    <a:cubicBezTo>
                      <a:pt x="420" y="430"/>
                      <a:pt x="420" y="424"/>
                      <a:pt x="421" y="419"/>
                    </a:cubicBezTo>
                    <a:close/>
                    <a:moveTo>
                      <a:pt x="425" y="417"/>
                    </a:moveTo>
                    <a:cubicBezTo>
                      <a:pt x="428" y="415"/>
                      <a:pt x="431" y="414"/>
                      <a:pt x="434" y="412"/>
                    </a:cubicBezTo>
                    <a:cubicBezTo>
                      <a:pt x="434" y="419"/>
                      <a:pt x="434" y="426"/>
                      <a:pt x="433" y="433"/>
                    </a:cubicBezTo>
                    <a:cubicBezTo>
                      <a:pt x="433" y="434"/>
                      <a:pt x="433" y="434"/>
                      <a:pt x="433" y="435"/>
                    </a:cubicBezTo>
                    <a:cubicBezTo>
                      <a:pt x="431" y="435"/>
                      <a:pt x="429" y="435"/>
                      <a:pt x="427" y="435"/>
                    </a:cubicBezTo>
                    <a:cubicBezTo>
                      <a:pt x="427" y="435"/>
                      <a:pt x="426" y="435"/>
                      <a:pt x="426" y="435"/>
                    </a:cubicBezTo>
                    <a:cubicBezTo>
                      <a:pt x="426" y="429"/>
                      <a:pt x="425" y="423"/>
                      <a:pt x="425" y="417"/>
                    </a:cubicBezTo>
                    <a:close/>
                    <a:moveTo>
                      <a:pt x="438" y="410"/>
                    </a:moveTo>
                    <a:cubicBezTo>
                      <a:pt x="438" y="410"/>
                      <a:pt x="439" y="409"/>
                      <a:pt x="439" y="409"/>
                    </a:cubicBezTo>
                    <a:cubicBezTo>
                      <a:pt x="440" y="417"/>
                      <a:pt x="440" y="426"/>
                      <a:pt x="441" y="434"/>
                    </a:cubicBezTo>
                    <a:cubicBezTo>
                      <a:pt x="440" y="434"/>
                      <a:pt x="438" y="434"/>
                      <a:pt x="437" y="434"/>
                    </a:cubicBezTo>
                    <a:cubicBezTo>
                      <a:pt x="438" y="426"/>
                      <a:pt x="438" y="418"/>
                      <a:pt x="438" y="410"/>
                    </a:cubicBezTo>
                    <a:close/>
                    <a:moveTo>
                      <a:pt x="453" y="437"/>
                    </a:moveTo>
                    <a:cubicBezTo>
                      <a:pt x="453" y="443"/>
                      <a:pt x="453" y="448"/>
                      <a:pt x="453" y="454"/>
                    </a:cubicBezTo>
                    <a:cubicBezTo>
                      <a:pt x="451" y="454"/>
                      <a:pt x="449" y="455"/>
                      <a:pt x="447" y="456"/>
                    </a:cubicBezTo>
                    <a:cubicBezTo>
                      <a:pt x="446" y="451"/>
                      <a:pt x="446" y="445"/>
                      <a:pt x="445" y="440"/>
                    </a:cubicBezTo>
                    <a:cubicBezTo>
                      <a:pt x="448" y="439"/>
                      <a:pt x="450" y="438"/>
                      <a:pt x="453" y="437"/>
                    </a:cubicBezTo>
                    <a:close/>
                    <a:moveTo>
                      <a:pt x="453" y="463"/>
                    </a:moveTo>
                    <a:cubicBezTo>
                      <a:pt x="453" y="465"/>
                      <a:pt x="453" y="467"/>
                      <a:pt x="453" y="469"/>
                    </a:cubicBezTo>
                    <a:cubicBezTo>
                      <a:pt x="451" y="469"/>
                      <a:pt x="450" y="469"/>
                      <a:pt x="448" y="470"/>
                    </a:cubicBezTo>
                    <a:cubicBezTo>
                      <a:pt x="448" y="468"/>
                      <a:pt x="448" y="466"/>
                      <a:pt x="448" y="465"/>
                    </a:cubicBezTo>
                    <a:cubicBezTo>
                      <a:pt x="449" y="464"/>
                      <a:pt x="451" y="464"/>
                      <a:pt x="453" y="463"/>
                    </a:cubicBezTo>
                    <a:close/>
                    <a:moveTo>
                      <a:pt x="453" y="474"/>
                    </a:moveTo>
                    <a:cubicBezTo>
                      <a:pt x="453" y="476"/>
                      <a:pt x="453" y="478"/>
                      <a:pt x="453" y="480"/>
                    </a:cubicBezTo>
                    <a:cubicBezTo>
                      <a:pt x="452" y="481"/>
                      <a:pt x="450" y="481"/>
                      <a:pt x="449" y="482"/>
                    </a:cubicBezTo>
                    <a:cubicBezTo>
                      <a:pt x="449" y="479"/>
                      <a:pt x="449" y="477"/>
                      <a:pt x="448" y="475"/>
                    </a:cubicBezTo>
                    <a:cubicBezTo>
                      <a:pt x="450" y="475"/>
                      <a:pt x="452" y="474"/>
                      <a:pt x="453" y="474"/>
                    </a:cubicBezTo>
                    <a:close/>
                    <a:moveTo>
                      <a:pt x="454" y="485"/>
                    </a:moveTo>
                    <a:cubicBezTo>
                      <a:pt x="454" y="486"/>
                      <a:pt x="454" y="487"/>
                      <a:pt x="454" y="488"/>
                    </a:cubicBezTo>
                    <a:cubicBezTo>
                      <a:pt x="453" y="487"/>
                      <a:pt x="453" y="487"/>
                      <a:pt x="453" y="486"/>
                    </a:cubicBezTo>
                    <a:cubicBezTo>
                      <a:pt x="453" y="485"/>
                      <a:pt x="453" y="485"/>
                      <a:pt x="454" y="485"/>
                    </a:cubicBezTo>
                    <a:close/>
                    <a:moveTo>
                      <a:pt x="452" y="486"/>
                    </a:moveTo>
                    <a:cubicBezTo>
                      <a:pt x="452" y="488"/>
                      <a:pt x="453" y="490"/>
                      <a:pt x="454" y="492"/>
                    </a:cubicBezTo>
                    <a:cubicBezTo>
                      <a:pt x="454" y="492"/>
                      <a:pt x="454" y="492"/>
                      <a:pt x="454" y="492"/>
                    </a:cubicBezTo>
                    <a:cubicBezTo>
                      <a:pt x="454" y="492"/>
                      <a:pt x="454" y="492"/>
                      <a:pt x="454" y="492"/>
                    </a:cubicBezTo>
                    <a:cubicBezTo>
                      <a:pt x="454" y="492"/>
                      <a:pt x="454" y="492"/>
                      <a:pt x="454" y="492"/>
                    </a:cubicBezTo>
                    <a:cubicBezTo>
                      <a:pt x="453" y="493"/>
                      <a:pt x="451" y="493"/>
                      <a:pt x="450" y="493"/>
                    </a:cubicBezTo>
                    <a:cubicBezTo>
                      <a:pt x="450" y="491"/>
                      <a:pt x="449" y="489"/>
                      <a:pt x="449" y="486"/>
                    </a:cubicBezTo>
                    <a:cubicBezTo>
                      <a:pt x="450" y="486"/>
                      <a:pt x="451" y="486"/>
                      <a:pt x="452" y="486"/>
                    </a:cubicBezTo>
                    <a:close/>
                    <a:moveTo>
                      <a:pt x="459" y="491"/>
                    </a:moveTo>
                    <a:cubicBezTo>
                      <a:pt x="459" y="491"/>
                      <a:pt x="459" y="491"/>
                      <a:pt x="458" y="491"/>
                    </a:cubicBezTo>
                    <a:cubicBezTo>
                      <a:pt x="457" y="491"/>
                      <a:pt x="457" y="492"/>
                      <a:pt x="456" y="492"/>
                    </a:cubicBezTo>
                    <a:cubicBezTo>
                      <a:pt x="456" y="492"/>
                      <a:pt x="456" y="492"/>
                      <a:pt x="455" y="492"/>
                    </a:cubicBezTo>
                    <a:cubicBezTo>
                      <a:pt x="455" y="492"/>
                      <a:pt x="455" y="492"/>
                      <a:pt x="455" y="492"/>
                    </a:cubicBezTo>
                    <a:cubicBezTo>
                      <a:pt x="455" y="490"/>
                      <a:pt x="456" y="487"/>
                      <a:pt x="456" y="485"/>
                    </a:cubicBezTo>
                    <a:cubicBezTo>
                      <a:pt x="457" y="484"/>
                      <a:pt x="458" y="484"/>
                      <a:pt x="460" y="484"/>
                    </a:cubicBezTo>
                    <a:cubicBezTo>
                      <a:pt x="460" y="486"/>
                      <a:pt x="460" y="489"/>
                      <a:pt x="459" y="491"/>
                    </a:cubicBezTo>
                    <a:close/>
                    <a:moveTo>
                      <a:pt x="456" y="480"/>
                    </a:moveTo>
                    <a:cubicBezTo>
                      <a:pt x="456" y="477"/>
                      <a:pt x="456" y="475"/>
                      <a:pt x="456" y="473"/>
                    </a:cubicBezTo>
                    <a:cubicBezTo>
                      <a:pt x="457" y="472"/>
                      <a:pt x="459" y="472"/>
                      <a:pt x="460" y="472"/>
                    </a:cubicBezTo>
                    <a:cubicBezTo>
                      <a:pt x="460" y="474"/>
                      <a:pt x="460" y="476"/>
                      <a:pt x="460" y="478"/>
                    </a:cubicBezTo>
                    <a:cubicBezTo>
                      <a:pt x="459" y="479"/>
                      <a:pt x="457" y="479"/>
                      <a:pt x="456" y="480"/>
                    </a:cubicBezTo>
                    <a:close/>
                    <a:moveTo>
                      <a:pt x="456" y="468"/>
                    </a:moveTo>
                    <a:cubicBezTo>
                      <a:pt x="456" y="465"/>
                      <a:pt x="456" y="462"/>
                      <a:pt x="457" y="459"/>
                    </a:cubicBezTo>
                    <a:cubicBezTo>
                      <a:pt x="458" y="458"/>
                      <a:pt x="459" y="458"/>
                      <a:pt x="460" y="458"/>
                    </a:cubicBezTo>
                    <a:cubicBezTo>
                      <a:pt x="460" y="459"/>
                      <a:pt x="460" y="460"/>
                      <a:pt x="460" y="461"/>
                    </a:cubicBezTo>
                    <a:cubicBezTo>
                      <a:pt x="460" y="463"/>
                      <a:pt x="460" y="465"/>
                      <a:pt x="460" y="466"/>
                    </a:cubicBezTo>
                    <a:cubicBezTo>
                      <a:pt x="459" y="467"/>
                      <a:pt x="458" y="467"/>
                      <a:pt x="456" y="468"/>
                    </a:cubicBezTo>
                    <a:close/>
                    <a:moveTo>
                      <a:pt x="478" y="452"/>
                    </a:moveTo>
                    <a:cubicBezTo>
                      <a:pt x="480" y="451"/>
                      <a:pt x="482" y="450"/>
                      <a:pt x="484" y="450"/>
                    </a:cubicBezTo>
                    <a:cubicBezTo>
                      <a:pt x="484" y="453"/>
                      <a:pt x="484" y="456"/>
                      <a:pt x="484" y="459"/>
                    </a:cubicBezTo>
                    <a:cubicBezTo>
                      <a:pt x="483" y="459"/>
                      <a:pt x="482" y="459"/>
                      <a:pt x="481" y="460"/>
                    </a:cubicBezTo>
                    <a:cubicBezTo>
                      <a:pt x="480" y="460"/>
                      <a:pt x="480" y="460"/>
                      <a:pt x="479" y="461"/>
                    </a:cubicBezTo>
                    <a:cubicBezTo>
                      <a:pt x="478" y="458"/>
                      <a:pt x="478" y="455"/>
                      <a:pt x="478" y="452"/>
                    </a:cubicBezTo>
                    <a:close/>
                    <a:moveTo>
                      <a:pt x="494" y="447"/>
                    </a:moveTo>
                    <a:cubicBezTo>
                      <a:pt x="495" y="447"/>
                      <a:pt x="497" y="446"/>
                      <a:pt x="498" y="446"/>
                    </a:cubicBezTo>
                    <a:cubicBezTo>
                      <a:pt x="499" y="448"/>
                      <a:pt x="499" y="450"/>
                      <a:pt x="500" y="452"/>
                    </a:cubicBezTo>
                    <a:cubicBezTo>
                      <a:pt x="497" y="453"/>
                      <a:pt x="495" y="454"/>
                      <a:pt x="493" y="455"/>
                    </a:cubicBezTo>
                    <a:cubicBezTo>
                      <a:pt x="493" y="453"/>
                      <a:pt x="493" y="450"/>
                      <a:pt x="494" y="447"/>
                    </a:cubicBezTo>
                    <a:close/>
                    <a:moveTo>
                      <a:pt x="493" y="398"/>
                    </a:moveTo>
                    <a:cubicBezTo>
                      <a:pt x="492" y="399"/>
                      <a:pt x="491" y="399"/>
                      <a:pt x="489" y="399"/>
                    </a:cubicBezTo>
                    <a:cubicBezTo>
                      <a:pt x="489" y="396"/>
                      <a:pt x="488" y="393"/>
                      <a:pt x="488" y="390"/>
                    </a:cubicBezTo>
                    <a:cubicBezTo>
                      <a:pt x="489" y="389"/>
                      <a:pt x="490" y="388"/>
                      <a:pt x="491" y="388"/>
                    </a:cubicBezTo>
                    <a:cubicBezTo>
                      <a:pt x="492" y="391"/>
                      <a:pt x="492" y="394"/>
                      <a:pt x="493" y="397"/>
                    </a:cubicBezTo>
                    <a:cubicBezTo>
                      <a:pt x="493" y="397"/>
                      <a:pt x="493" y="398"/>
                      <a:pt x="493" y="398"/>
                    </a:cubicBezTo>
                    <a:close/>
                    <a:moveTo>
                      <a:pt x="489" y="377"/>
                    </a:moveTo>
                    <a:cubicBezTo>
                      <a:pt x="488" y="377"/>
                      <a:pt x="486" y="378"/>
                      <a:pt x="485" y="378"/>
                    </a:cubicBezTo>
                    <a:cubicBezTo>
                      <a:pt x="485" y="377"/>
                      <a:pt x="485" y="377"/>
                      <a:pt x="485" y="376"/>
                    </a:cubicBezTo>
                    <a:cubicBezTo>
                      <a:pt x="486" y="375"/>
                      <a:pt x="487" y="375"/>
                      <a:pt x="488" y="374"/>
                    </a:cubicBezTo>
                    <a:cubicBezTo>
                      <a:pt x="489" y="375"/>
                      <a:pt x="489" y="376"/>
                      <a:pt x="489" y="377"/>
                    </a:cubicBezTo>
                    <a:close/>
                    <a:moveTo>
                      <a:pt x="479" y="380"/>
                    </a:moveTo>
                    <a:cubicBezTo>
                      <a:pt x="479" y="380"/>
                      <a:pt x="478" y="381"/>
                      <a:pt x="478" y="381"/>
                    </a:cubicBezTo>
                    <a:cubicBezTo>
                      <a:pt x="478" y="381"/>
                      <a:pt x="478" y="381"/>
                      <a:pt x="478" y="380"/>
                    </a:cubicBezTo>
                    <a:cubicBezTo>
                      <a:pt x="478" y="380"/>
                      <a:pt x="478" y="380"/>
                      <a:pt x="479" y="380"/>
                    </a:cubicBezTo>
                    <a:cubicBezTo>
                      <a:pt x="479" y="380"/>
                      <a:pt x="479" y="380"/>
                      <a:pt x="479" y="380"/>
                    </a:cubicBezTo>
                    <a:close/>
                    <a:moveTo>
                      <a:pt x="478" y="375"/>
                    </a:moveTo>
                    <a:cubicBezTo>
                      <a:pt x="478" y="373"/>
                      <a:pt x="478" y="371"/>
                      <a:pt x="477" y="369"/>
                    </a:cubicBezTo>
                    <a:cubicBezTo>
                      <a:pt x="478" y="371"/>
                      <a:pt x="478" y="373"/>
                      <a:pt x="478" y="375"/>
                    </a:cubicBezTo>
                    <a:cubicBezTo>
                      <a:pt x="478" y="375"/>
                      <a:pt x="478" y="375"/>
                      <a:pt x="478" y="375"/>
                    </a:cubicBezTo>
                    <a:close/>
                    <a:moveTo>
                      <a:pt x="463" y="291"/>
                    </a:moveTo>
                    <a:cubicBezTo>
                      <a:pt x="463" y="290"/>
                      <a:pt x="463" y="289"/>
                      <a:pt x="463" y="288"/>
                    </a:cubicBezTo>
                    <a:cubicBezTo>
                      <a:pt x="462" y="286"/>
                      <a:pt x="461" y="284"/>
                      <a:pt x="461" y="281"/>
                    </a:cubicBezTo>
                    <a:cubicBezTo>
                      <a:pt x="462" y="280"/>
                      <a:pt x="464" y="279"/>
                      <a:pt x="465" y="279"/>
                    </a:cubicBezTo>
                    <a:cubicBezTo>
                      <a:pt x="466" y="282"/>
                      <a:pt x="466" y="286"/>
                      <a:pt x="466" y="289"/>
                    </a:cubicBezTo>
                    <a:cubicBezTo>
                      <a:pt x="465" y="290"/>
                      <a:pt x="464" y="290"/>
                      <a:pt x="463" y="291"/>
                    </a:cubicBezTo>
                    <a:close/>
                    <a:moveTo>
                      <a:pt x="461" y="273"/>
                    </a:moveTo>
                    <a:cubicBezTo>
                      <a:pt x="460" y="273"/>
                      <a:pt x="460" y="273"/>
                      <a:pt x="460" y="273"/>
                    </a:cubicBezTo>
                    <a:cubicBezTo>
                      <a:pt x="460" y="273"/>
                      <a:pt x="460" y="273"/>
                      <a:pt x="461" y="273"/>
                    </a:cubicBezTo>
                    <a:cubicBezTo>
                      <a:pt x="461" y="273"/>
                      <a:pt x="461" y="273"/>
                      <a:pt x="461" y="273"/>
                    </a:cubicBezTo>
                    <a:close/>
                    <a:moveTo>
                      <a:pt x="454" y="270"/>
                    </a:moveTo>
                    <a:cubicBezTo>
                      <a:pt x="454" y="269"/>
                      <a:pt x="454" y="269"/>
                      <a:pt x="454" y="268"/>
                    </a:cubicBezTo>
                    <a:cubicBezTo>
                      <a:pt x="454" y="269"/>
                      <a:pt x="454" y="269"/>
                      <a:pt x="454" y="270"/>
                    </a:cubicBezTo>
                    <a:cubicBezTo>
                      <a:pt x="454" y="270"/>
                      <a:pt x="454" y="270"/>
                      <a:pt x="454" y="270"/>
                    </a:cubicBezTo>
                    <a:close/>
                    <a:moveTo>
                      <a:pt x="451" y="270"/>
                    </a:moveTo>
                    <a:cubicBezTo>
                      <a:pt x="445" y="271"/>
                      <a:pt x="439" y="272"/>
                      <a:pt x="433" y="272"/>
                    </a:cubicBezTo>
                    <a:cubicBezTo>
                      <a:pt x="432" y="268"/>
                      <a:pt x="431" y="263"/>
                      <a:pt x="430" y="259"/>
                    </a:cubicBezTo>
                    <a:cubicBezTo>
                      <a:pt x="437" y="256"/>
                      <a:pt x="443" y="253"/>
                      <a:pt x="450" y="250"/>
                    </a:cubicBezTo>
                    <a:cubicBezTo>
                      <a:pt x="450" y="256"/>
                      <a:pt x="450" y="263"/>
                      <a:pt x="451" y="270"/>
                    </a:cubicBezTo>
                    <a:close/>
                    <a:moveTo>
                      <a:pt x="433" y="272"/>
                    </a:moveTo>
                    <a:cubicBezTo>
                      <a:pt x="432" y="272"/>
                      <a:pt x="431" y="272"/>
                      <a:pt x="431" y="272"/>
                    </a:cubicBezTo>
                    <a:cubicBezTo>
                      <a:pt x="431" y="268"/>
                      <a:pt x="431" y="265"/>
                      <a:pt x="430" y="261"/>
                    </a:cubicBezTo>
                    <a:cubicBezTo>
                      <a:pt x="431" y="265"/>
                      <a:pt x="432" y="268"/>
                      <a:pt x="433" y="272"/>
                    </a:cubicBezTo>
                    <a:close/>
                    <a:moveTo>
                      <a:pt x="437" y="296"/>
                    </a:moveTo>
                    <a:cubicBezTo>
                      <a:pt x="437" y="301"/>
                      <a:pt x="438" y="305"/>
                      <a:pt x="438" y="310"/>
                    </a:cubicBezTo>
                    <a:cubicBezTo>
                      <a:pt x="437" y="310"/>
                      <a:pt x="435" y="310"/>
                      <a:pt x="434" y="310"/>
                    </a:cubicBezTo>
                    <a:cubicBezTo>
                      <a:pt x="433" y="306"/>
                      <a:pt x="433" y="302"/>
                      <a:pt x="433" y="298"/>
                    </a:cubicBezTo>
                    <a:cubicBezTo>
                      <a:pt x="434" y="297"/>
                      <a:pt x="435" y="297"/>
                      <a:pt x="437" y="296"/>
                    </a:cubicBezTo>
                    <a:close/>
                    <a:moveTo>
                      <a:pt x="430" y="310"/>
                    </a:moveTo>
                    <a:cubicBezTo>
                      <a:pt x="427" y="310"/>
                      <a:pt x="424" y="310"/>
                      <a:pt x="420" y="310"/>
                    </a:cubicBezTo>
                    <a:cubicBezTo>
                      <a:pt x="420" y="309"/>
                      <a:pt x="420" y="309"/>
                      <a:pt x="420" y="308"/>
                    </a:cubicBezTo>
                    <a:cubicBezTo>
                      <a:pt x="420" y="307"/>
                      <a:pt x="420" y="306"/>
                      <a:pt x="420" y="305"/>
                    </a:cubicBezTo>
                    <a:cubicBezTo>
                      <a:pt x="423" y="303"/>
                      <a:pt x="426" y="302"/>
                      <a:pt x="429" y="300"/>
                    </a:cubicBezTo>
                    <a:cubicBezTo>
                      <a:pt x="429" y="303"/>
                      <a:pt x="430" y="307"/>
                      <a:pt x="430" y="310"/>
                    </a:cubicBezTo>
                    <a:close/>
                    <a:moveTo>
                      <a:pt x="411" y="348"/>
                    </a:moveTo>
                    <a:cubicBezTo>
                      <a:pt x="411" y="353"/>
                      <a:pt x="412" y="359"/>
                      <a:pt x="412" y="365"/>
                    </a:cubicBezTo>
                    <a:cubicBezTo>
                      <a:pt x="408" y="367"/>
                      <a:pt x="405" y="368"/>
                      <a:pt x="401" y="369"/>
                    </a:cubicBezTo>
                    <a:cubicBezTo>
                      <a:pt x="401" y="363"/>
                      <a:pt x="400" y="356"/>
                      <a:pt x="400" y="349"/>
                    </a:cubicBezTo>
                    <a:cubicBezTo>
                      <a:pt x="402" y="349"/>
                      <a:pt x="405" y="348"/>
                      <a:pt x="408" y="347"/>
                    </a:cubicBezTo>
                    <a:cubicBezTo>
                      <a:pt x="409" y="348"/>
                      <a:pt x="410" y="348"/>
                      <a:pt x="411" y="348"/>
                    </a:cubicBezTo>
                    <a:close/>
                    <a:moveTo>
                      <a:pt x="397" y="375"/>
                    </a:moveTo>
                    <a:cubicBezTo>
                      <a:pt x="397" y="376"/>
                      <a:pt x="397" y="376"/>
                      <a:pt x="397" y="376"/>
                    </a:cubicBezTo>
                    <a:cubicBezTo>
                      <a:pt x="397" y="376"/>
                      <a:pt x="396" y="376"/>
                      <a:pt x="396" y="376"/>
                    </a:cubicBezTo>
                    <a:cubicBezTo>
                      <a:pt x="395" y="376"/>
                      <a:pt x="395" y="376"/>
                      <a:pt x="395" y="376"/>
                    </a:cubicBezTo>
                    <a:cubicBezTo>
                      <a:pt x="396" y="376"/>
                      <a:pt x="396" y="376"/>
                      <a:pt x="397" y="375"/>
                    </a:cubicBezTo>
                    <a:close/>
                    <a:moveTo>
                      <a:pt x="401" y="374"/>
                    </a:moveTo>
                    <a:cubicBezTo>
                      <a:pt x="405" y="373"/>
                      <a:pt x="409" y="371"/>
                      <a:pt x="412" y="370"/>
                    </a:cubicBezTo>
                    <a:cubicBezTo>
                      <a:pt x="412" y="371"/>
                      <a:pt x="412" y="373"/>
                      <a:pt x="412" y="374"/>
                    </a:cubicBezTo>
                    <a:cubicBezTo>
                      <a:pt x="409" y="374"/>
                      <a:pt x="405" y="375"/>
                      <a:pt x="402" y="375"/>
                    </a:cubicBezTo>
                    <a:cubicBezTo>
                      <a:pt x="402" y="375"/>
                      <a:pt x="401" y="374"/>
                      <a:pt x="401" y="374"/>
                    </a:cubicBezTo>
                    <a:close/>
                    <a:moveTo>
                      <a:pt x="413" y="389"/>
                    </a:moveTo>
                    <a:cubicBezTo>
                      <a:pt x="413" y="391"/>
                      <a:pt x="413" y="393"/>
                      <a:pt x="413" y="396"/>
                    </a:cubicBezTo>
                    <a:cubicBezTo>
                      <a:pt x="412" y="395"/>
                      <a:pt x="411" y="395"/>
                      <a:pt x="410" y="395"/>
                    </a:cubicBezTo>
                    <a:cubicBezTo>
                      <a:pt x="411" y="392"/>
                      <a:pt x="412" y="391"/>
                      <a:pt x="413" y="389"/>
                    </a:cubicBezTo>
                    <a:close/>
                    <a:moveTo>
                      <a:pt x="420" y="439"/>
                    </a:moveTo>
                    <a:cubicBezTo>
                      <a:pt x="421" y="439"/>
                      <a:pt x="423" y="439"/>
                      <a:pt x="424" y="439"/>
                    </a:cubicBezTo>
                    <a:cubicBezTo>
                      <a:pt x="424" y="439"/>
                      <a:pt x="424" y="439"/>
                      <a:pt x="424" y="439"/>
                    </a:cubicBezTo>
                    <a:cubicBezTo>
                      <a:pt x="423" y="440"/>
                      <a:pt x="421" y="440"/>
                      <a:pt x="420" y="440"/>
                    </a:cubicBezTo>
                    <a:cubicBezTo>
                      <a:pt x="420" y="440"/>
                      <a:pt x="420" y="440"/>
                      <a:pt x="420" y="439"/>
                    </a:cubicBezTo>
                    <a:close/>
                    <a:moveTo>
                      <a:pt x="427" y="460"/>
                    </a:moveTo>
                    <a:cubicBezTo>
                      <a:pt x="427" y="455"/>
                      <a:pt x="427" y="450"/>
                      <a:pt x="426" y="445"/>
                    </a:cubicBezTo>
                    <a:cubicBezTo>
                      <a:pt x="429" y="445"/>
                      <a:pt x="431" y="444"/>
                      <a:pt x="433" y="444"/>
                    </a:cubicBezTo>
                    <a:cubicBezTo>
                      <a:pt x="432" y="449"/>
                      <a:pt x="431" y="455"/>
                      <a:pt x="430" y="460"/>
                    </a:cubicBezTo>
                    <a:cubicBezTo>
                      <a:pt x="429" y="460"/>
                      <a:pt x="428" y="460"/>
                      <a:pt x="427" y="460"/>
                    </a:cubicBezTo>
                    <a:close/>
                    <a:moveTo>
                      <a:pt x="436" y="443"/>
                    </a:moveTo>
                    <a:cubicBezTo>
                      <a:pt x="438" y="443"/>
                      <a:pt x="440" y="442"/>
                      <a:pt x="442" y="441"/>
                    </a:cubicBezTo>
                    <a:cubicBezTo>
                      <a:pt x="442" y="447"/>
                      <a:pt x="443" y="452"/>
                      <a:pt x="443" y="458"/>
                    </a:cubicBezTo>
                    <a:cubicBezTo>
                      <a:pt x="442" y="458"/>
                      <a:pt x="442" y="459"/>
                      <a:pt x="441" y="459"/>
                    </a:cubicBezTo>
                    <a:cubicBezTo>
                      <a:pt x="440" y="459"/>
                      <a:pt x="440" y="459"/>
                      <a:pt x="440" y="460"/>
                    </a:cubicBezTo>
                    <a:cubicBezTo>
                      <a:pt x="438" y="460"/>
                      <a:pt x="436" y="460"/>
                      <a:pt x="434" y="460"/>
                    </a:cubicBezTo>
                    <a:cubicBezTo>
                      <a:pt x="435" y="454"/>
                      <a:pt x="436" y="449"/>
                      <a:pt x="436" y="443"/>
                    </a:cubicBezTo>
                    <a:close/>
                    <a:moveTo>
                      <a:pt x="444" y="465"/>
                    </a:moveTo>
                    <a:cubicBezTo>
                      <a:pt x="444" y="467"/>
                      <a:pt x="444" y="469"/>
                      <a:pt x="444" y="471"/>
                    </a:cubicBezTo>
                    <a:cubicBezTo>
                      <a:pt x="440" y="472"/>
                      <a:pt x="435" y="474"/>
                      <a:pt x="430" y="476"/>
                    </a:cubicBezTo>
                    <a:cubicBezTo>
                      <a:pt x="431" y="473"/>
                      <a:pt x="432" y="470"/>
                      <a:pt x="433" y="467"/>
                    </a:cubicBezTo>
                    <a:cubicBezTo>
                      <a:pt x="436" y="467"/>
                      <a:pt x="440" y="466"/>
                      <a:pt x="444" y="465"/>
                    </a:cubicBezTo>
                    <a:close/>
                    <a:moveTo>
                      <a:pt x="445" y="476"/>
                    </a:moveTo>
                    <a:cubicBezTo>
                      <a:pt x="445" y="478"/>
                      <a:pt x="445" y="480"/>
                      <a:pt x="445" y="483"/>
                    </a:cubicBezTo>
                    <a:cubicBezTo>
                      <a:pt x="439" y="484"/>
                      <a:pt x="433" y="485"/>
                      <a:pt x="427" y="487"/>
                    </a:cubicBezTo>
                    <a:cubicBezTo>
                      <a:pt x="428" y="485"/>
                      <a:pt x="428" y="483"/>
                      <a:pt x="429" y="482"/>
                    </a:cubicBezTo>
                    <a:cubicBezTo>
                      <a:pt x="434" y="480"/>
                      <a:pt x="439" y="478"/>
                      <a:pt x="445" y="476"/>
                    </a:cubicBezTo>
                    <a:close/>
                    <a:moveTo>
                      <a:pt x="446" y="488"/>
                    </a:moveTo>
                    <a:cubicBezTo>
                      <a:pt x="446" y="490"/>
                      <a:pt x="446" y="491"/>
                      <a:pt x="446" y="493"/>
                    </a:cubicBezTo>
                    <a:cubicBezTo>
                      <a:pt x="439" y="494"/>
                      <a:pt x="431" y="495"/>
                      <a:pt x="424" y="495"/>
                    </a:cubicBezTo>
                    <a:cubicBezTo>
                      <a:pt x="424" y="494"/>
                      <a:pt x="425" y="493"/>
                      <a:pt x="425" y="492"/>
                    </a:cubicBezTo>
                    <a:cubicBezTo>
                      <a:pt x="432" y="491"/>
                      <a:pt x="439" y="489"/>
                      <a:pt x="446" y="488"/>
                    </a:cubicBezTo>
                    <a:close/>
                    <a:moveTo>
                      <a:pt x="451" y="517"/>
                    </a:moveTo>
                    <a:cubicBezTo>
                      <a:pt x="454" y="517"/>
                      <a:pt x="456" y="517"/>
                      <a:pt x="457" y="517"/>
                    </a:cubicBezTo>
                    <a:cubicBezTo>
                      <a:pt x="457" y="517"/>
                      <a:pt x="457" y="517"/>
                      <a:pt x="457" y="517"/>
                    </a:cubicBezTo>
                    <a:cubicBezTo>
                      <a:pt x="457" y="518"/>
                      <a:pt x="456" y="520"/>
                      <a:pt x="456" y="521"/>
                    </a:cubicBezTo>
                    <a:cubicBezTo>
                      <a:pt x="456" y="522"/>
                      <a:pt x="455" y="522"/>
                      <a:pt x="455" y="522"/>
                    </a:cubicBezTo>
                    <a:cubicBezTo>
                      <a:pt x="454" y="522"/>
                      <a:pt x="453" y="522"/>
                      <a:pt x="452" y="522"/>
                    </a:cubicBezTo>
                    <a:cubicBezTo>
                      <a:pt x="451" y="520"/>
                      <a:pt x="451" y="519"/>
                      <a:pt x="451" y="517"/>
                    </a:cubicBezTo>
                    <a:close/>
                    <a:moveTo>
                      <a:pt x="456" y="548"/>
                    </a:moveTo>
                    <a:cubicBezTo>
                      <a:pt x="455" y="547"/>
                      <a:pt x="455" y="547"/>
                      <a:pt x="455" y="547"/>
                    </a:cubicBezTo>
                    <a:cubicBezTo>
                      <a:pt x="455" y="547"/>
                      <a:pt x="455" y="547"/>
                      <a:pt x="455" y="547"/>
                    </a:cubicBezTo>
                    <a:cubicBezTo>
                      <a:pt x="455" y="547"/>
                      <a:pt x="455" y="547"/>
                      <a:pt x="456" y="547"/>
                    </a:cubicBezTo>
                    <a:cubicBezTo>
                      <a:pt x="456" y="547"/>
                      <a:pt x="456" y="547"/>
                      <a:pt x="456" y="548"/>
                    </a:cubicBezTo>
                    <a:close/>
                    <a:moveTo>
                      <a:pt x="430" y="561"/>
                    </a:moveTo>
                    <a:cubicBezTo>
                      <a:pt x="430" y="562"/>
                      <a:pt x="430" y="563"/>
                      <a:pt x="430" y="564"/>
                    </a:cubicBezTo>
                    <a:cubicBezTo>
                      <a:pt x="427" y="564"/>
                      <a:pt x="428" y="562"/>
                      <a:pt x="430" y="561"/>
                    </a:cubicBezTo>
                    <a:close/>
                    <a:moveTo>
                      <a:pt x="434" y="553"/>
                    </a:moveTo>
                    <a:cubicBezTo>
                      <a:pt x="436" y="552"/>
                      <a:pt x="438" y="553"/>
                      <a:pt x="438" y="553"/>
                    </a:cubicBezTo>
                    <a:cubicBezTo>
                      <a:pt x="437" y="553"/>
                      <a:pt x="435" y="553"/>
                      <a:pt x="434" y="554"/>
                    </a:cubicBezTo>
                    <a:cubicBezTo>
                      <a:pt x="434" y="553"/>
                      <a:pt x="434" y="553"/>
                      <a:pt x="434" y="553"/>
                    </a:cubicBezTo>
                    <a:close/>
                    <a:moveTo>
                      <a:pt x="431" y="554"/>
                    </a:moveTo>
                    <a:cubicBezTo>
                      <a:pt x="430" y="554"/>
                      <a:pt x="429" y="554"/>
                      <a:pt x="428" y="555"/>
                    </a:cubicBezTo>
                    <a:cubicBezTo>
                      <a:pt x="428" y="554"/>
                      <a:pt x="428" y="554"/>
                      <a:pt x="427" y="554"/>
                    </a:cubicBezTo>
                    <a:cubicBezTo>
                      <a:pt x="427" y="553"/>
                      <a:pt x="427" y="553"/>
                      <a:pt x="427" y="553"/>
                    </a:cubicBezTo>
                    <a:cubicBezTo>
                      <a:pt x="428" y="553"/>
                      <a:pt x="429" y="553"/>
                      <a:pt x="430" y="553"/>
                    </a:cubicBezTo>
                    <a:cubicBezTo>
                      <a:pt x="430" y="553"/>
                      <a:pt x="431" y="553"/>
                      <a:pt x="431" y="553"/>
                    </a:cubicBezTo>
                    <a:cubicBezTo>
                      <a:pt x="431" y="553"/>
                      <a:pt x="431" y="554"/>
                      <a:pt x="431" y="554"/>
                    </a:cubicBezTo>
                    <a:close/>
                    <a:moveTo>
                      <a:pt x="434" y="550"/>
                    </a:moveTo>
                    <a:cubicBezTo>
                      <a:pt x="434" y="550"/>
                      <a:pt x="435" y="550"/>
                      <a:pt x="436" y="550"/>
                    </a:cubicBezTo>
                    <a:cubicBezTo>
                      <a:pt x="435" y="550"/>
                      <a:pt x="434" y="550"/>
                      <a:pt x="434" y="550"/>
                    </a:cubicBezTo>
                    <a:cubicBezTo>
                      <a:pt x="434" y="550"/>
                      <a:pt x="434" y="550"/>
                      <a:pt x="434" y="550"/>
                    </a:cubicBezTo>
                    <a:close/>
                    <a:moveTo>
                      <a:pt x="434" y="559"/>
                    </a:moveTo>
                    <a:cubicBezTo>
                      <a:pt x="435" y="558"/>
                      <a:pt x="436" y="557"/>
                      <a:pt x="438" y="557"/>
                    </a:cubicBezTo>
                    <a:cubicBezTo>
                      <a:pt x="439" y="556"/>
                      <a:pt x="440" y="556"/>
                      <a:pt x="441" y="556"/>
                    </a:cubicBezTo>
                    <a:cubicBezTo>
                      <a:pt x="438" y="557"/>
                      <a:pt x="436" y="558"/>
                      <a:pt x="434" y="560"/>
                    </a:cubicBezTo>
                    <a:cubicBezTo>
                      <a:pt x="434" y="560"/>
                      <a:pt x="434" y="559"/>
                      <a:pt x="434" y="559"/>
                    </a:cubicBezTo>
                    <a:close/>
                    <a:moveTo>
                      <a:pt x="449" y="554"/>
                    </a:moveTo>
                    <a:cubicBezTo>
                      <a:pt x="449" y="554"/>
                      <a:pt x="449" y="554"/>
                      <a:pt x="450" y="554"/>
                    </a:cubicBezTo>
                    <a:cubicBezTo>
                      <a:pt x="448" y="554"/>
                      <a:pt x="447" y="555"/>
                      <a:pt x="446" y="555"/>
                    </a:cubicBezTo>
                    <a:cubicBezTo>
                      <a:pt x="447" y="555"/>
                      <a:pt x="448" y="554"/>
                      <a:pt x="449" y="554"/>
                    </a:cubicBezTo>
                    <a:close/>
                    <a:moveTo>
                      <a:pt x="453" y="538"/>
                    </a:moveTo>
                    <a:cubicBezTo>
                      <a:pt x="453" y="538"/>
                      <a:pt x="453" y="538"/>
                      <a:pt x="452" y="538"/>
                    </a:cubicBezTo>
                    <a:cubicBezTo>
                      <a:pt x="452" y="537"/>
                      <a:pt x="452" y="536"/>
                      <a:pt x="452" y="534"/>
                    </a:cubicBezTo>
                    <a:cubicBezTo>
                      <a:pt x="453" y="534"/>
                      <a:pt x="453" y="534"/>
                      <a:pt x="454" y="534"/>
                    </a:cubicBezTo>
                    <a:cubicBezTo>
                      <a:pt x="454" y="535"/>
                      <a:pt x="453" y="537"/>
                      <a:pt x="453" y="538"/>
                    </a:cubicBezTo>
                    <a:close/>
                    <a:moveTo>
                      <a:pt x="444" y="535"/>
                    </a:moveTo>
                    <a:cubicBezTo>
                      <a:pt x="444" y="536"/>
                      <a:pt x="445" y="536"/>
                      <a:pt x="446" y="536"/>
                    </a:cubicBezTo>
                    <a:cubicBezTo>
                      <a:pt x="447" y="536"/>
                      <a:pt x="448" y="535"/>
                      <a:pt x="448" y="535"/>
                    </a:cubicBezTo>
                    <a:cubicBezTo>
                      <a:pt x="449" y="536"/>
                      <a:pt x="449" y="538"/>
                      <a:pt x="449" y="539"/>
                    </a:cubicBezTo>
                    <a:cubicBezTo>
                      <a:pt x="444" y="539"/>
                      <a:pt x="440" y="540"/>
                      <a:pt x="435" y="541"/>
                    </a:cubicBezTo>
                    <a:cubicBezTo>
                      <a:pt x="435" y="541"/>
                      <a:pt x="434" y="541"/>
                      <a:pt x="434" y="541"/>
                    </a:cubicBezTo>
                    <a:cubicBezTo>
                      <a:pt x="437" y="539"/>
                      <a:pt x="441" y="537"/>
                      <a:pt x="444" y="535"/>
                    </a:cubicBezTo>
                    <a:close/>
                    <a:moveTo>
                      <a:pt x="424" y="550"/>
                    </a:moveTo>
                    <a:cubicBezTo>
                      <a:pt x="424" y="550"/>
                      <a:pt x="424" y="550"/>
                      <a:pt x="424" y="550"/>
                    </a:cubicBezTo>
                    <a:cubicBezTo>
                      <a:pt x="424" y="550"/>
                      <a:pt x="424" y="550"/>
                      <a:pt x="424" y="550"/>
                    </a:cubicBezTo>
                    <a:cubicBezTo>
                      <a:pt x="423" y="550"/>
                      <a:pt x="423" y="550"/>
                      <a:pt x="423" y="550"/>
                    </a:cubicBezTo>
                    <a:cubicBezTo>
                      <a:pt x="423" y="550"/>
                      <a:pt x="424" y="550"/>
                      <a:pt x="424" y="550"/>
                    </a:cubicBezTo>
                    <a:close/>
                    <a:moveTo>
                      <a:pt x="427" y="550"/>
                    </a:moveTo>
                    <a:cubicBezTo>
                      <a:pt x="428" y="550"/>
                      <a:pt x="428" y="549"/>
                      <a:pt x="429" y="549"/>
                    </a:cubicBezTo>
                    <a:cubicBezTo>
                      <a:pt x="430" y="549"/>
                      <a:pt x="430" y="549"/>
                      <a:pt x="431" y="549"/>
                    </a:cubicBezTo>
                    <a:cubicBezTo>
                      <a:pt x="431" y="550"/>
                      <a:pt x="431" y="550"/>
                      <a:pt x="431" y="550"/>
                    </a:cubicBezTo>
                    <a:cubicBezTo>
                      <a:pt x="430" y="550"/>
                      <a:pt x="428" y="550"/>
                      <a:pt x="427" y="550"/>
                    </a:cubicBezTo>
                    <a:cubicBezTo>
                      <a:pt x="427" y="550"/>
                      <a:pt x="427" y="550"/>
                      <a:pt x="427" y="550"/>
                    </a:cubicBezTo>
                    <a:close/>
                    <a:moveTo>
                      <a:pt x="431" y="558"/>
                    </a:moveTo>
                    <a:cubicBezTo>
                      <a:pt x="431" y="558"/>
                      <a:pt x="431" y="558"/>
                      <a:pt x="431" y="558"/>
                    </a:cubicBezTo>
                    <a:cubicBezTo>
                      <a:pt x="429" y="559"/>
                      <a:pt x="428" y="560"/>
                      <a:pt x="426" y="560"/>
                    </a:cubicBezTo>
                    <a:cubicBezTo>
                      <a:pt x="426" y="560"/>
                      <a:pt x="426" y="559"/>
                      <a:pt x="426" y="558"/>
                    </a:cubicBezTo>
                    <a:cubicBezTo>
                      <a:pt x="428" y="558"/>
                      <a:pt x="429" y="558"/>
                      <a:pt x="431" y="558"/>
                    </a:cubicBezTo>
                    <a:close/>
                    <a:moveTo>
                      <a:pt x="433" y="581"/>
                    </a:moveTo>
                    <a:cubicBezTo>
                      <a:pt x="432" y="581"/>
                      <a:pt x="432" y="581"/>
                      <a:pt x="432" y="581"/>
                    </a:cubicBezTo>
                    <a:cubicBezTo>
                      <a:pt x="432" y="581"/>
                      <a:pt x="432" y="581"/>
                      <a:pt x="432" y="581"/>
                    </a:cubicBezTo>
                    <a:cubicBezTo>
                      <a:pt x="432" y="581"/>
                      <a:pt x="432" y="581"/>
                      <a:pt x="432" y="581"/>
                    </a:cubicBezTo>
                    <a:cubicBezTo>
                      <a:pt x="432" y="581"/>
                      <a:pt x="432" y="581"/>
                      <a:pt x="433" y="581"/>
                    </a:cubicBezTo>
                    <a:cubicBezTo>
                      <a:pt x="433" y="581"/>
                      <a:pt x="433" y="581"/>
                      <a:pt x="433" y="581"/>
                    </a:cubicBezTo>
                    <a:close/>
                    <a:moveTo>
                      <a:pt x="434" y="585"/>
                    </a:moveTo>
                    <a:cubicBezTo>
                      <a:pt x="434" y="585"/>
                      <a:pt x="434" y="586"/>
                      <a:pt x="434" y="587"/>
                    </a:cubicBezTo>
                    <a:cubicBezTo>
                      <a:pt x="434" y="586"/>
                      <a:pt x="433" y="585"/>
                      <a:pt x="432" y="585"/>
                    </a:cubicBezTo>
                    <a:cubicBezTo>
                      <a:pt x="433" y="585"/>
                      <a:pt x="433" y="585"/>
                      <a:pt x="434" y="585"/>
                    </a:cubicBezTo>
                    <a:close/>
                    <a:moveTo>
                      <a:pt x="438" y="585"/>
                    </a:moveTo>
                    <a:cubicBezTo>
                      <a:pt x="438" y="585"/>
                      <a:pt x="439" y="586"/>
                      <a:pt x="439" y="586"/>
                    </a:cubicBezTo>
                    <a:cubicBezTo>
                      <a:pt x="439" y="587"/>
                      <a:pt x="439" y="587"/>
                      <a:pt x="438" y="585"/>
                    </a:cubicBezTo>
                    <a:close/>
                    <a:moveTo>
                      <a:pt x="436" y="582"/>
                    </a:moveTo>
                    <a:cubicBezTo>
                      <a:pt x="436" y="581"/>
                      <a:pt x="436" y="581"/>
                      <a:pt x="436" y="581"/>
                    </a:cubicBezTo>
                    <a:cubicBezTo>
                      <a:pt x="437" y="580"/>
                      <a:pt x="439" y="580"/>
                      <a:pt x="440" y="580"/>
                    </a:cubicBezTo>
                    <a:cubicBezTo>
                      <a:pt x="440" y="581"/>
                      <a:pt x="440" y="582"/>
                      <a:pt x="440" y="582"/>
                    </a:cubicBezTo>
                    <a:cubicBezTo>
                      <a:pt x="439" y="582"/>
                      <a:pt x="438" y="582"/>
                      <a:pt x="436" y="582"/>
                    </a:cubicBezTo>
                    <a:close/>
                    <a:moveTo>
                      <a:pt x="435" y="577"/>
                    </a:moveTo>
                    <a:cubicBezTo>
                      <a:pt x="434" y="574"/>
                      <a:pt x="434" y="570"/>
                      <a:pt x="434" y="567"/>
                    </a:cubicBezTo>
                    <a:cubicBezTo>
                      <a:pt x="436" y="567"/>
                      <a:pt x="438" y="566"/>
                      <a:pt x="440" y="566"/>
                    </a:cubicBezTo>
                    <a:cubicBezTo>
                      <a:pt x="440" y="568"/>
                      <a:pt x="440" y="572"/>
                      <a:pt x="440" y="577"/>
                    </a:cubicBezTo>
                    <a:cubicBezTo>
                      <a:pt x="438" y="577"/>
                      <a:pt x="437" y="577"/>
                      <a:pt x="435" y="577"/>
                    </a:cubicBezTo>
                    <a:close/>
                    <a:moveTo>
                      <a:pt x="434" y="564"/>
                    </a:moveTo>
                    <a:cubicBezTo>
                      <a:pt x="434" y="564"/>
                      <a:pt x="434" y="564"/>
                      <a:pt x="434" y="564"/>
                    </a:cubicBezTo>
                    <a:cubicBezTo>
                      <a:pt x="434" y="564"/>
                      <a:pt x="434" y="563"/>
                      <a:pt x="434" y="563"/>
                    </a:cubicBezTo>
                    <a:cubicBezTo>
                      <a:pt x="440" y="558"/>
                      <a:pt x="447" y="556"/>
                      <a:pt x="454" y="556"/>
                    </a:cubicBezTo>
                    <a:cubicBezTo>
                      <a:pt x="449" y="562"/>
                      <a:pt x="442" y="565"/>
                      <a:pt x="434" y="564"/>
                    </a:cubicBezTo>
                    <a:close/>
                    <a:moveTo>
                      <a:pt x="453" y="554"/>
                    </a:moveTo>
                    <a:cubicBezTo>
                      <a:pt x="453" y="554"/>
                      <a:pt x="453" y="554"/>
                      <a:pt x="453" y="554"/>
                    </a:cubicBezTo>
                    <a:cubicBezTo>
                      <a:pt x="453" y="553"/>
                      <a:pt x="453" y="553"/>
                      <a:pt x="453" y="553"/>
                    </a:cubicBezTo>
                    <a:cubicBezTo>
                      <a:pt x="454" y="552"/>
                      <a:pt x="455" y="552"/>
                      <a:pt x="456" y="552"/>
                    </a:cubicBezTo>
                    <a:cubicBezTo>
                      <a:pt x="456" y="553"/>
                      <a:pt x="456" y="553"/>
                      <a:pt x="456" y="554"/>
                    </a:cubicBezTo>
                    <a:cubicBezTo>
                      <a:pt x="455" y="554"/>
                      <a:pt x="454" y="554"/>
                      <a:pt x="453" y="554"/>
                    </a:cubicBezTo>
                    <a:close/>
                    <a:moveTo>
                      <a:pt x="458" y="542"/>
                    </a:moveTo>
                    <a:cubicBezTo>
                      <a:pt x="458" y="542"/>
                      <a:pt x="458" y="542"/>
                      <a:pt x="458" y="542"/>
                    </a:cubicBezTo>
                    <a:cubicBezTo>
                      <a:pt x="460" y="542"/>
                      <a:pt x="462" y="542"/>
                      <a:pt x="463" y="542"/>
                    </a:cubicBezTo>
                    <a:cubicBezTo>
                      <a:pt x="463" y="542"/>
                      <a:pt x="463" y="542"/>
                      <a:pt x="463" y="542"/>
                    </a:cubicBezTo>
                    <a:cubicBezTo>
                      <a:pt x="461" y="542"/>
                      <a:pt x="460" y="542"/>
                      <a:pt x="458" y="542"/>
                    </a:cubicBezTo>
                    <a:close/>
                    <a:moveTo>
                      <a:pt x="458" y="538"/>
                    </a:moveTo>
                    <a:cubicBezTo>
                      <a:pt x="458" y="536"/>
                      <a:pt x="458" y="534"/>
                      <a:pt x="458" y="533"/>
                    </a:cubicBezTo>
                    <a:cubicBezTo>
                      <a:pt x="461" y="532"/>
                      <a:pt x="464" y="531"/>
                      <a:pt x="467" y="530"/>
                    </a:cubicBezTo>
                    <a:cubicBezTo>
                      <a:pt x="466" y="533"/>
                      <a:pt x="465" y="535"/>
                      <a:pt x="465" y="537"/>
                    </a:cubicBezTo>
                    <a:cubicBezTo>
                      <a:pt x="462" y="537"/>
                      <a:pt x="460" y="537"/>
                      <a:pt x="458" y="538"/>
                    </a:cubicBezTo>
                    <a:close/>
                    <a:moveTo>
                      <a:pt x="463" y="490"/>
                    </a:moveTo>
                    <a:cubicBezTo>
                      <a:pt x="463" y="487"/>
                      <a:pt x="463" y="485"/>
                      <a:pt x="464" y="482"/>
                    </a:cubicBezTo>
                    <a:cubicBezTo>
                      <a:pt x="469" y="481"/>
                      <a:pt x="474" y="479"/>
                      <a:pt x="479" y="477"/>
                    </a:cubicBezTo>
                    <a:cubicBezTo>
                      <a:pt x="479" y="480"/>
                      <a:pt x="479" y="484"/>
                      <a:pt x="479" y="487"/>
                    </a:cubicBezTo>
                    <a:cubicBezTo>
                      <a:pt x="474" y="488"/>
                      <a:pt x="470" y="490"/>
                      <a:pt x="465" y="490"/>
                    </a:cubicBezTo>
                    <a:cubicBezTo>
                      <a:pt x="465" y="490"/>
                      <a:pt x="464" y="490"/>
                      <a:pt x="463" y="490"/>
                    </a:cubicBezTo>
                    <a:close/>
                    <a:moveTo>
                      <a:pt x="464" y="477"/>
                    </a:moveTo>
                    <a:cubicBezTo>
                      <a:pt x="464" y="475"/>
                      <a:pt x="464" y="473"/>
                      <a:pt x="464" y="471"/>
                    </a:cubicBezTo>
                    <a:cubicBezTo>
                      <a:pt x="469" y="469"/>
                      <a:pt x="473" y="468"/>
                      <a:pt x="478" y="466"/>
                    </a:cubicBezTo>
                    <a:cubicBezTo>
                      <a:pt x="478" y="468"/>
                      <a:pt x="478" y="470"/>
                      <a:pt x="478" y="472"/>
                    </a:cubicBezTo>
                    <a:cubicBezTo>
                      <a:pt x="473" y="474"/>
                      <a:pt x="469" y="476"/>
                      <a:pt x="464" y="477"/>
                    </a:cubicBezTo>
                    <a:close/>
                    <a:moveTo>
                      <a:pt x="479" y="466"/>
                    </a:moveTo>
                    <a:cubicBezTo>
                      <a:pt x="481" y="465"/>
                      <a:pt x="483" y="465"/>
                      <a:pt x="485" y="464"/>
                    </a:cubicBezTo>
                    <a:cubicBezTo>
                      <a:pt x="485" y="466"/>
                      <a:pt x="485" y="468"/>
                      <a:pt x="485" y="469"/>
                    </a:cubicBezTo>
                    <a:cubicBezTo>
                      <a:pt x="483" y="470"/>
                      <a:pt x="481" y="471"/>
                      <a:pt x="480" y="472"/>
                    </a:cubicBezTo>
                    <a:cubicBezTo>
                      <a:pt x="479" y="470"/>
                      <a:pt x="479" y="468"/>
                      <a:pt x="479" y="466"/>
                    </a:cubicBezTo>
                    <a:close/>
                    <a:moveTo>
                      <a:pt x="498" y="402"/>
                    </a:moveTo>
                    <a:cubicBezTo>
                      <a:pt x="498" y="402"/>
                      <a:pt x="499" y="401"/>
                      <a:pt x="499" y="401"/>
                    </a:cubicBezTo>
                    <a:cubicBezTo>
                      <a:pt x="499" y="402"/>
                      <a:pt x="498" y="402"/>
                      <a:pt x="498" y="403"/>
                    </a:cubicBezTo>
                    <a:cubicBezTo>
                      <a:pt x="498" y="402"/>
                      <a:pt x="498" y="402"/>
                      <a:pt x="498" y="402"/>
                    </a:cubicBezTo>
                    <a:close/>
                    <a:moveTo>
                      <a:pt x="494" y="380"/>
                    </a:moveTo>
                    <a:cubicBezTo>
                      <a:pt x="495" y="379"/>
                      <a:pt x="496" y="379"/>
                      <a:pt x="497" y="379"/>
                    </a:cubicBezTo>
                    <a:cubicBezTo>
                      <a:pt x="496" y="379"/>
                      <a:pt x="495" y="380"/>
                      <a:pt x="494" y="381"/>
                    </a:cubicBezTo>
                    <a:cubicBezTo>
                      <a:pt x="494" y="380"/>
                      <a:pt x="494" y="380"/>
                      <a:pt x="494" y="380"/>
                    </a:cubicBezTo>
                    <a:close/>
                    <a:moveTo>
                      <a:pt x="490" y="363"/>
                    </a:moveTo>
                    <a:cubicBezTo>
                      <a:pt x="490" y="363"/>
                      <a:pt x="490" y="363"/>
                      <a:pt x="490" y="363"/>
                    </a:cubicBezTo>
                    <a:cubicBezTo>
                      <a:pt x="490" y="363"/>
                      <a:pt x="490" y="363"/>
                      <a:pt x="490" y="363"/>
                    </a:cubicBezTo>
                    <a:cubicBezTo>
                      <a:pt x="490" y="363"/>
                      <a:pt x="490" y="363"/>
                      <a:pt x="490" y="363"/>
                    </a:cubicBezTo>
                    <a:close/>
                    <a:moveTo>
                      <a:pt x="492" y="362"/>
                    </a:moveTo>
                    <a:cubicBezTo>
                      <a:pt x="494" y="362"/>
                      <a:pt x="496" y="361"/>
                      <a:pt x="498" y="360"/>
                    </a:cubicBezTo>
                    <a:cubicBezTo>
                      <a:pt x="498" y="361"/>
                      <a:pt x="498" y="361"/>
                      <a:pt x="498" y="361"/>
                    </a:cubicBezTo>
                    <a:cubicBezTo>
                      <a:pt x="497" y="362"/>
                      <a:pt x="495" y="363"/>
                      <a:pt x="492" y="365"/>
                    </a:cubicBezTo>
                    <a:cubicBezTo>
                      <a:pt x="492" y="364"/>
                      <a:pt x="492" y="363"/>
                      <a:pt x="492" y="362"/>
                    </a:cubicBezTo>
                    <a:close/>
                    <a:moveTo>
                      <a:pt x="487" y="368"/>
                    </a:moveTo>
                    <a:cubicBezTo>
                      <a:pt x="486" y="369"/>
                      <a:pt x="485" y="370"/>
                      <a:pt x="483" y="371"/>
                    </a:cubicBezTo>
                    <a:cubicBezTo>
                      <a:pt x="483" y="369"/>
                      <a:pt x="483" y="367"/>
                      <a:pt x="482" y="366"/>
                    </a:cubicBezTo>
                    <a:cubicBezTo>
                      <a:pt x="484" y="365"/>
                      <a:pt x="485" y="365"/>
                      <a:pt x="486" y="364"/>
                    </a:cubicBezTo>
                    <a:cubicBezTo>
                      <a:pt x="487" y="366"/>
                      <a:pt x="487" y="367"/>
                      <a:pt x="487" y="368"/>
                    </a:cubicBezTo>
                    <a:close/>
                    <a:moveTo>
                      <a:pt x="481" y="361"/>
                    </a:moveTo>
                    <a:cubicBezTo>
                      <a:pt x="481" y="359"/>
                      <a:pt x="481" y="356"/>
                      <a:pt x="480" y="354"/>
                    </a:cubicBezTo>
                    <a:cubicBezTo>
                      <a:pt x="481" y="353"/>
                      <a:pt x="483" y="352"/>
                      <a:pt x="484" y="351"/>
                    </a:cubicBezTo>
                    <a:cubicBezTo>
                      <a:pt x="484" y="354"/>
                      <a:pt x="485" y="357"/>
                      <a:pt x="486" y="360"/>
                    </a:cubicBezTo>
                    <a:cubicBezTo>
                      <a:pt x="484" y="360"/>
                      <a:pt x="483" y="361"/>
                      <a:pt x="481" y="361"/>
                    </a:cubicBezTo>
                    <a:close/>
                    <a:moveTo>
                      <a:pt x="474" y="316"/>
                    </a:moveTo>
                    <a:cubicBezTo>
                      <a:pt x="474" y="315"/>
                      <a:pt x="474" y="315"/>
                      <a:pt x="474" y="314"/>
                    </a:cubicBezTo>
                    <a:cubicBezTo>
                      <a:pt x="474" y="314"/>
                      <a:pt x="475" y="313"/>
                      <a:pt x="476" y="313"/>
                    </a:cubicBezTo>
                    <a:cubicBezTo>
                      <a:pt x="476" y="314"/>
                      <a:pt x="476" y="315"/>
                      <a:pt x="476" y="315"/>
                    </a:cubicBezTo>
                    <a:cubicBezTo>
                      <a:pt x="475" y="316"/>
                      <a:pt x="475" y="316"/>
                      <a:pt x="474" y="316"/>
                    </a:cubicBezTo>
                    <a:close/>
                    <a:moveTo>
                      <a:pt x="478" y="304"/>
                    </a:moveTo>
                    <a:cubicBezTo>
                      <a:pt x="477" y="301"/>
                      <a:pt x="477" y="298"/>
                      <a:pt x="476" y="295"/>
                    </a:cubicBezTo>
                    <a:cubicBezTo>
                      <a:pt x="480" y="295"/>
                      <a:pt x="484" y="295"/>
                      <a:pt x="488" y="294"/>
                    </a:cubicBezTo>
                    <a:cubicBezTo>
                      <a:pt x="488" y="296"/>
                      <a:pt x="489" y="298"/>
                      <a:pt x="489" y="301"/>
                    </a:cubicBezTo>
                    <a:cubicBezTo>
                      <a:pt x="486" y="303"/>
                      <a:pt x="483" y="304"/>
                      <a:pt x="480" y="306"/>
                    </a:cubicBezTo>
                    <a:cubicBezTo>
                      <a:pt x="480" y="305"/>
                      <a:pt x="479" y="304"/>
                      <a:pt x="478" y="304"/>
                    </a:cubicBezTo>
                    <a:close/>
                    <a:moveTo>
                      <a:pt x="474" y="305"/>
                    </a:moveTo>
                    <a:cubicBezTo>
                      <a:pt x="474" y="305"/>
                      <a:pt x="473" y="305"/>
                      <a:pt x="473" y="305"/>
                    </a:cubicBezTo>
                    <a:cubicBezTo>
                      <a:pt x="473" y="302"/>
                      <a:pt x="472" y="299"/>
                      <a:pt x="472" y="295"/>
                    </a:cubicBezTo>
                    <a:cubicBezTo>
                      <a:pt x="472" y="295"/>
                      <a:pt x="472" y="295"/>
                      <a:pt x="472" y="295"/>
                    </a:cubicBezTo>
                    <a:cubicBezTo>
                      <a:pt x="473" y="299"/>
                      <a:pt x="473" y="302"/>
                      <a:pt x="474" y="305"/>
                    </a:cubicBezTo>
                    <a:close/>
                    <a:moveTo>
                      <a:pt x="462" y="249"/>
                    </a:moveTo>
                    <a:cubicBezTo>
                      <a:pt x="461" y="249"/>
                      <a:pt x="460" y="250"/>
                      <a:pt x="459" y="250"/>
                    </a:cubicBezTo>
                    <a:cubicBezTo>
                      <a:pt x="457" y="251"/>
                      <a:pt x="458" y="254"/>
                      <a:pt x="460" y="254"/>
                    </a:cubicBezTo>
                    <a:cubicBezTo>
                      <a:pt x="461" y="254"/>
                      <a:pt x="461" y="253"/>
                      <a:pt x="462" y="253"/>
                    </a:cubicBezTo>
                    <a:cubicBezTo>
                      <a:pt x="463" y="258"/>
                      <a:pt x="463" y="263"/>
                      <a:pt x="464" y="268"/>
                    </a:cubicBezTo>
                    <a:cubicBezTo>
                      <a:pt x="464" y="268"/>
                      <a:pt x="463" y="268"/>
                      <a:pt x="463" y="268"/>
                    </a:cubicBezTo>
                    <a:cubicBezTo>
                      <a:pt x="461" y="269"/>
                      <a:pt x="460" y="269"/>
                      <a:pt x="458" y="269"/>
                    </a:cubicBezTo>
                    <a:cubicBezTo>
                      <a:pt x="456" y="262"/>
                      <a:pt x="455" y="255"/>
                      <a:pt x="454" y="247"/>
                    </a:cubicBezTo>
                    <a:cubicBezTo>
                      <a:pt x="456" y="246"/>
                      <a:pt x="459" y="245"/>
                      <a:pt x="461" y="243"/>
                    </a:cubicBezTo>
                    <a:cubicBezTo>
                      <a:pt x="461" y="245"/>
                      <a:pt x="461" y="247"/>
                      <a:pt x="462" y="249"/>
                    </a:cubicBezTo>
                    <a:close/>
                    <a:moveTo>
                      <a:pt x="449" y="240"/>
                    </a:moveTo>
                    <a:cubicBezTo>
                      <a:pt x="449" y="242"/>
                      <a:pt x="450" y="243"/>
                      <a:pt x="450" y="245"/>
                    </a:cubicBezTo>
                    <a:cubicBezTo>
                      <a:pt x="443" y="248"/>
                      <a:pt x="437" y="251"/>
                      <a:pt x="430" y="254"/>
                    </a:cubicBezTo>
                    <a:cubicBezTo>
                      <a:pt x="430" y="250"/>
                      <a:pt x="429" y="245"/>
                      <a:pt x="429" y="240"/>
                    </a:cubicBezTo>
                    <a:cubicBezTo>
                      <a:pt x="436" y="241"/>
                      <a:pt x="443" y="241"/>
                      <a:pt x="449" y="240"/>
                    </a:cubicBezTo>
                    <a:close/>
                    <a:moveTo>
                      <a:pt x="425" y="240"/>
                    </a:moveTo>
                    <a:cubicBezTo>
                      <a:pt x="426" y="245"/>
                      <a:pt x="426" y="251"/>
                      <a:pt x="426" y="256"/>
                    </a:cubicBezTo>
                    <a:cubicBezTo>
                      <a:pt x="424" y="257"/>
                      <a:pt x="421" y="258"/>
                      <a:pt x="419" y="259"/>
                    </a:cubicBezTo>
                    <a:cubicBezTo>
                      <a:pt x="418" y="260"/>
                      <a:pt x="417" y="260"/>
                      <a:pt x="416" y="260"/>
                    </a:cubicBezTo>
                    <a:cubicBezTo>
                      <a:pt x="415" y="253"/>
                      <a:pt x="414" y="245"/>
                      <a:pt x="412" y="238"/>
                    </a:cubicBezTo>
                    <a:cubicBezTo>
                      <a:pt x="417" y="239"/>
                      <a:pt x="421" y="240"/>
                      <a:pt x="425" y="240"/>
                    </a:cubicBezTo>
                    <a:cubicBezTo>
                      <a:pt x="425" y="240"/>
                      <a:pt x="425" y="240"/>
                      <a:pt x="425" y="240"/>
                    </a:cubicBezTo>
                    <a:close/>
                    <a:moveTo>
                      <a:pt x="426" y="261"/>
                    </a:moveTo>
                    <a:cubicBezTo>
                      <a:pt x="427" y="265"/>
                      <a:pt x="427" y="268"/>
                      <a:pt x="427" y="272"/>
                    </a:cubicBezTo>
                    <a:cubicBezTo>
                      <a:pt x="424" y="272"/>
                      <a:pt x="421" y="272"/>
                      <a:pt x="418" y="272"/>
                    </a:cubicBezTo>
                    <a:cubicBezTo>
                      <a:pt x="417" y="270"/>
                      <a:pt x="417" y="267"/>
                      <a:pt x="417" y="265"/>
                    </a:cubicBezTo>
                    <a:cubicBezTo>
                      <a:pt x="420" y="263"/>
                      <a:pt x="423" y="262"/>
                      <a:pt x="426" y="261"/>
                    </a:cubicBezTo>
                    <a:close/>
                    <a:moveTo>
                      <a:pt x="427" y="276"/>
                    </a:moveTo>
                    <a:cubicBezTo>
                      <a:pt x="428" y="282"/>
                      <a:pt x="428" y="288"/>
                      <a:pt x="429" y="295"/>
                    </a:cubicBezTo>
                    <a:cubicBezTo>
                      <a:pt x="426" y="296"/>
                      <a:pt x="423" y="298"/>
                      <a:pt x="420" y="299"/>
                    </a:cubicBezTo>
                    <a:cubicBezTo>
                      <a:pt x="420" y="291"/>
                      <a:pt x="419" y="284"/>
                      <a:pt x="418" y="276"/>
                    </a:cubicBezTo>
                    <a:cubicBezTo>
                      <a:pt x="421" y="276"/>
                      <a:pt x="424" y="276"/>
                      <a:pt x="427" y="276"/>
                    </a:cubicBezTo>
                    <a:close/>
                    <a:moveTo>
                      <a:pt x="418" y="300"/>
                    </a:moveTo>
                    <a:cubicBezTo>
                      <a:pt x="416" y="301"/>
                      <a:pt x="414" y="302"/>
                      <a:pt x="412" y="303"/>
                    </a:cubicBezTo>
                    <a:cubicBezTo>
                      <a:pt x="411" y="294"/>
                      <a:pt x="410" y="285"/>
                      <a:pt x="409" y="276"/>
                    </a:cubicBezTo>
                    <a:cubicBezTo>
                      <a:pt x="412" y="276"/>
                      <a:pt x="414" y="276"/>
                      <a:pt x="417" y="276"/>
                    </a:cubicBezTo>
                    <a:cubicBezTo>
                      <a:pt x="417" y="284"/>
                      <a:pt x="418" y="292"/>
                      <a:pt x="418" y="300"/>
                    </a:cubicBezTo>
                    <a:close/>
                    <a:moveTo>
                      <a:pt x="408" y="304"/>
                    </a:moveTo>
                    <a:cubicBezTo>
                      <a:pt x="405" y="305"/>
                      <a:pt x="401" y="307"/>
                      <a:pt x="398" y="308"/>
                    </a:cubicBezTo>
                    <a:cubicBezTo>
                      <a:pt x="397" y="297"/>
                      <a:pt x="397" y="286"/>
                      <a:pt x="397" y="275"/>
                    </a:cubicBezTo>
                    <a:cubicBezTo>
                      <a:pt x="400" y="276"/>
                      <a:pt x="403" y="276"/>
                      <a:pt x="406" y="276"/>
                    </a:cubicBezTo>
                    <a:cubicBezTo>
                      <a:pt x="407" y="285"/>
                      <a:pt x="408" y="295"/>
                      <a:pt x="408" y="304"/>
                    </a:cubicBezTo>
                    <a:close/>
                    <a:moveTo>
                      <a:pt x="399" y="313"/>
                    </a:moveTo>
                    <a:cubicBezTo>
                      <a:pt x="402" y="313"/>
                      <a:pt x="406" y="313"/>
                      <a:pt x="409" y="313"/>
                    </a:cubicBezTo>
                    <a:cubicBezTo>
                      <a:pt x="410" y="322"/>
                      <a:pt x="410" y="331"/>
                      <a:pt x="411" y="340"/>
                    </a:cubicBezTo>
                    <a:cubicBezTo>
                      <a:pt x="409" y="341"/>
                      <a:pt x="408" y="341"/>
                      <a:pt x="407" y="342"/>
                    </a:cubicBezTo>
                    <a:cubicBezTo>
                      <a:pt x="406" y="342"/>
                      <a:pt x="404" y="343"/>
                      <a:pt x="403" y="343"/>
                    </a:cubicBezTo>
                    <a:cubicBezTo>
                      <a:pt x="402" y="343"/>
                      <a:pt x="401" y="343"/>
                      <a:pt x="400" y="343"/>
                    </a:cubicBezTo>
                    <a:cubicBezTo>
                      <a:pt x="399" y="342"/>
                      <a:pt x="399" y="340"/>
                      <a:pt x="399" y="339"/>
                    </a:cubicBezTo>
                    <a:cubicBezTo>
                      <a:pt x="399" y="330"/>
                      <a:pt x="398" y="322"/>
                      <a:pt x="398" y="313"/>
                    </a:cubicBezTo>
                    <a:cubicBezTo>
                      <a:pt x="398" y="313"/>
                      <a:pt x="399" y="313"/>
                      <a:pt x="399" y="313"/>
                    </a:cubicBezTo>
                    <a:close/>
                    <a:moveTo>
                      <a:pt x="395" y="321"/>
                    </a:moveTo>
                    <a:cubicBezTo>
                      <a:pt x="394" y="319"/>
                      <a:pt x="394" y="316"/>
                      <a:pt x="394" y="314"/>
                    </a:cubicBezTo>
                    <a:cubicBezTo>
                      <a:pt x="394" y="314"/>
                      <a:pt x="394" y="314"/>
                      <a:pt x="394" y="314"/>
                    </a:cubicBezTo>
                    <a:cubicBezTo>
                      <a:pt x="394" y="316"/>
                      <a:pt x="394" y="319"/>
                      <a:pt x="395" y="321"/>
                    </a:cubicBezTo>
                    <a:close/>
                    <a:moveTo>
                      <a:pt x="389" y="381"/>
                    </a:moveTo>
                    <a:cubicBezTo>
                      <a:pt x="392" y="381"/>
                      <a:pt x="395" y="380"/>
                      <a:pt x="398" y="380"/>
                    </a:cubicBezTo>
                    <a:cubicBezTo>
                      <a:pt x="398" y="387"/>
                      <a:pt x="398" y="394"/>
                      <a:pt x="398" y="401"/>
                    </a:cubicBezTo>
                    <a:cubicBezTo>
                      <a:pt x="395" y="402"/>
                      <a:pt x="392" y="403"/>
                      <a:pt x="389" y="404"/>
                    </a:cubicBezTo>
                    <a:cubicBezTo>
                      <a:pt x="389" y="399"/>
                      <a:pt x="389" y="395"/>
                      <a:pt x="389" y="390"/>
                    </a:cubicBezTo>
                    <a:cubicBezTo>
                      <a:pt x="389" y="387"/>
                      <a:pt x="389" y="384"/>
                      <a:pt x="389" y="381"/>
                    </a:cubicBezTo>
                    <a:close/>
                    <a:moveTo>
                      <a:pt x="398" y="403"/>
                    </a:moveTo>
                    <a:cubicBezTo>
                      <a:pt x="398" y="403"/>
                      <a:pt x="398" y="403"/>
                      <a:pt x="398" y="403"/>
                    </a:cubicBezTo>
                    <a:cubicBezTo>
                      <a:pt x="395" y="405"/>
                      <a:pt x="393" y="406"/>
                      <a:pt x="390" y="408"/>
                    </a:cubicBezTo>
                    <a:cubicBezTo>
                      <a:pt x="389" y="407"/>
                      <a:pt x="389" y="406"/>
                      <a:pt x="389" y="405"/>
                    </a:cubicBezTo>
                    <a:cubicBezTo>
                      <a:pt x="393" y="405"/>
                      <a:pt x="396" y="404"/>
                      <a:pt x="398" y="403"/>
                    </a:cubicBezTo>
                    <a:close/>
                    <a:moveTo>
                      <a:pt x="398" y="406"/>
                    </a:moveTo>
                    <a:cubicBezTo>
                      <a:pt x="398" y="406"/>
                      <a:pt x="398" y="407"/>
                      <a:pt x="398" y="407"/>
                    </a:cubicBezTo>
                    <a:cubicBezTo>
                      <a:pt x="395" y="408"/>
                      <a:pt x="393" y="410"/>
                      <a:pt x="390" y="411"/>
                    </a:cubicBezTo>
                    <a:cubicBezTo>
                      <a:pt x="390" y="411"/>
                      <a:pt x="390" y="411"/>
                      <a:pt x="390" y="410"/>
                    </a:cubicBezTo>
                    <a:cubicBezTo>
                      <a:pt x="393" y="409"/>
                      <a:pt x="396" y="407"/>
                      <a:pt x="398" y="406"/>
                    </a:cubicBezTo>
                    <a:close/>
                    <a:moveTo>
                      <a:pt x="409" y="404"/>
                    </a:moveTo>
                    <a:cubicBezTo>
                      <a:pt x="408" y="404"/>
                      <a:pt x="406" y="404"/>
                      <a:pt x="405" y="405"/>
                    </a:cubicBezTo>
                    <a:cubicBezTo>
                      <a:pt x="405" y="404"/>
                      <a:pt x="405" y="403"/>
                      <a:pt x="405" y="402"/>
                    </a:cubicBezTo>
                    <a:cubicBezTo>
                      <a:pt x="405" y="401"/>
                      <a:pt x="406" y="401"/>
                      <a:pt x="407" y="401"/>
                    </a:cubicBezTo>
                    <a:cubicBezTo>
                      <a:pt x="408" y="400"/>
                      <a:pt x="407" y="399"/>
                      <a:pt x="406" y="399"/>
                    </a:cubicBezTo>
                    <a:cubicBezTo>
                      <a:pt x="405" y="399"/>
                      <a:pt x="405" y="399"/>
                      <a:pt x="404" y="399"/>
                    </a:cubicBezTo>
                    <a:cubicBezTo>
                      <a:pt x="404" y="398"/>
                      <a:pt x="404" y="396"/>
                      <a:pt x="404" y="395"/>
                    </a:cubicBezTo>
                    <a:cubicBezTo>
                      <a:pt x="407" y="397"/>
                      <a:pt x="410" y="399"/>
                      <a:pt x="413" y="400"/>
                    </a:cubicBezTo>
                    <a:cubicBezTo>
                      <a:pt x="414" y="406"/>
                      <a:pt x="414" y="412"/>
                      <a:pt x="414" y="419"/>
                    </a:cubicBezTo>
                    <a:cubicBezTo>
                      <a:pt x="412" y="419"/>
                      <a:pt x="410" y="420"/>
                      <a:pt x="408" y="421"/>
                    </a:cubicBezTo>
                    <a:cubicBezTo>
                      <a:pt x="407" y="417"/>
                      <a:pt x="406" y="413"/>
                      <a:pt x="406" y="409"/>
                    </a:cubicBezTo>
                    <a:cubicBezTo>
                      <a:pt x="407" y="408"/>
                      <a:pt x="409" y="408"/>
                      <a:pt x="411" y="407"/>
                    </a:cubicBezTo>
                    <a:cubicBezTo>
                      <a:pt x="412" y="406"/>
                      <a:pt x="411" y="403"/>
                      <a:pt x="409" y="404"/>
                    </a:cubicBezTo>
                    <a:close/>
                    <a:moveTo>
                      <a:pt x="403" y="423"/>
                    </a:moveTo>
                    <a:cubicBezTo>
                      <a:pt x="403" y="423"/>
                      <a:pt x="403" y="424"/>
                      <a:pt x="402" y="424"/>
                    </a:cubicBezTo>
                    <a:cubicBezTo>
                      <a:pt x="403" y="422"/>
                      <a:pt x="403" y="420"/>
                      <a:pt x="403" y="418"/>
                    </a:cubicBezTo>
                    <a:cubicBezTo>
                      <a:pt x="403" y="420"/>
                      <a:pt x="403" y="422"/>
                      <a:pt x="403" y="423"/>
                    </a:cubicBezTo>
                    <a:close/>
                    <a:moveTo>
                      <a:pt x="410" y="438"/>
                    </a:moveTo>
                    <a:cubicBezTo>
                      <a:pt x="412" y="439"/>
                      <a:pt x="413" y="439"/>
                      <a:pt x="415" y="439"/>
                    </a:cubicBezTo>
                    <a:cubicBezTo>
                      <a:pt x="415" y="439"/>
                      <a:pt x="415" y="440"/>
                      <a:pt x="415" y="440"/>
                    </a:cubicBezTo>
                    <a:cubicBezTo>
                      <a:pt x="413" y="440"/>
                      <a:pt x="412" y="441"/>
                      <a:pt x="411" y="441"/>
                    </a:cubicBezTo>
                    <a:cubicBezTo>
                      <a:pt x="410" y="440"/>
                      <a:pt x="410" y="439"/>
                      <a:pt x="410" y="438"/>
                    </a:cubicBezTo>
                    <a:close/>
                    <a:moveTo>
                      <a:pt x="415" y="446"/>
                    </a:moveTo>
                    <a:cubicBezTo>
                      <a:pt x="415" y="451"/>
                      <a:pt x="415" y="456"/>
                      <a:pt x="415" y="461"/>
                    </a:cubicBezTo>
                    <a:cubicBezTo>
                      <a:pt x="414" y="461"/>
                      <a:pt x="413" y="461"/>
                      <a:pt x="412" y="460"/>
                    </a:cubicBezTo>
                    <a:cubicBezTo>
                      <a:pt x="412" y="456"/>
                      <a:pt x="412" y="451"/>
                      <a:pt x="411" y="446"/>
                    </a:cubicBezTo>
                    <a:cubicBezTo>
                      <a:pt x="412" y="446"/>
                      <a:pt x="414" y="446"/>
                      <a:pt x="415" y="446"/>
                    </a:cubicBezTo>
                    <a:close/>
                    <a:moveTo>
                      <a:pt x="419" y="446"/>
                    </a:moveTo>
                    <a:cubicBezTo>
                      <a:pt x="421" y="445"/>
                      <a:pt x="423" y="445"/>
                      <a:pt x="424" y="445"/>
                    </a:cubicBezTo>
                    <a:cubicBezTo>
                      <a:pt x="424" y="450"/>
                      <a:pt x="425" y="455"/>
                      <a:pt x="425" y="460"/>
                    </a:cubicBezTo>
                    <a:cubicBezTo>
                      <a:pt x="423" y="460"/>
                      <a:pt x="421" y="461"/>
                      <a:pt x="419" y="461"/>
                    </a:cubicBezTo>
                    <a:cubicBezTo>
                      <a:pt x="419" y="456"/>
                      <a:pt x="419" y="451"/>
                      <a:pt x="419" y="446"/>
                    </a:cubicBezTo>
                    <a:close/>
                    <a:moveTo>
                      <a:pt x="420" y="468"/>
                    </a:moveTo>
                    <a:cubicBezTo>
                      <a:pt x="423" y="467"/>
                      <a:pt x="426" y="467"/>
                      <a:pt x="429" y="467"/>
                    </a:cubicBezTo>
                    <a:cubicBezTo>
                      <a:pt x="428" y="470"/>
                      <a:pt x="427" y="474"/>
                      <a:pt x="427" y="477"/>
                    </a:cubicBezTo>
                    <a:cubicBezTo>
                      <a:pt x="424" y="478"/>
                      <a:pt x="422" y="479"/>
                      <a:pt x="420" y="480"/>
                    </a:cubicBezTo>
                    <a:cubicBezTo>
                      <a:pt x="420" y="476"/>
                      <a:pt x="420" y="472"/>
                      <a:pt x="420" y="468"/>
                    </a:cubicBezTo>
                    <a:close/>
                    <a:moveTo>
                      <a:pt x="421" y="492"/>
                    </a:moveTo>
                    <a:cubicBezTo>
                      <a:pt x="420" y="493"/>
                      <a:pt x="420" y="494"/>
                      <a:pt x="420" y="495"/>
                    </a:cubicBezTo>
                    <a:cubicBezTo>
                      <a:pt x="420" y="494"/>
                      <a:pt x="420" y="493"/>
                      <a:pt x="420" y="493"/>
                    </a:cubicBezTo>
                    <a:cubicBezTo>
                      <a:pt x="420" y="493"/>
                      <a:pt x="420" y="493"/>
                      <a:pt x="421" y="492"/>
                    </a:cubicBezTo>
                    <a:close/>
                    <a:moveTo>
                      <a:pt x="448" y="523"/>
                    </a:moveTo>
                    <a:cubicBezTo>
                      <a:pt x="444" y="523"/>
                      <a:pt x="440" y="524"/>
                      <a:pt x="436" y="525"/>
                    </a:cubicBezTo>
                    <a:cubicBezTo>
                      <a:pt x="435" y="525"/>
                      <a:pt x="434" y="525"/>
                      <a:pt x="433" y="525"/>
                    </a:cubicBezTo>
                    <a:cubicBezTo>
                      <a:pt x="432" y="523"/>
                      <a:pt x="432" y="521"/>
                      <a:pt x="432" y="518"/>
                    </a:cubicBezTo>
                    <a:cubicBezTo>
                      <a:pt x="437" y="518"/>
                      <a:pt x="442" y="517"/>
                      <a:pt x="447" y="517"/>
                    </a:cubicBezTo>
                    <a:cubicBezTo>
                      <a:pt x="448" y="519"/>
                      <a:pt x="448" y="521"/>
                      <a:pt x="448" y="523"/>
                    </a:cubicBezTo>
                    <a:close/>
                    <a:moveTo>
                      <a:pt x="438" y="532"/>
                    </a:moveTo>
                    <a:cubicBezTo>
                      <a:pt x="437" y="533"/>
                      <a:pt x="435" y="534"/>
                      <a:pt x="433" y="535"/>
                    </a:cubicBezTo>
                    <a:cubicBezTo>
                      <a:pt x="433" y="535"/>
                      <a:pt x="433" y="534"/>
                      <a:pt x="433" y="534"/>
                    </a:cubicBezTo>
                    <a:cubicBezTo>
                      <a:pt x="435" y="533"/>
                      <a:pt x="437" y="533"/>
                      <a:pt x="438" y="532"/>
                    </a:cubicBezTo>
                    <a:close/>
                    <a:moveTo>
                      <a:pt x="413" y="546"/>
                    </a:moveTo>
                    <a:cubicBezTo>
                      <a:pt x="412" y="546"/>
                      <a:pt x="412" y="546"/>
                      <a:pt x="412" y="546"/>
                    </a:cubicBezTo>
                    <a:cubicBezTo>
                      <a:pt x="412" y="546"/>
                      <a:pt x="412" y="546"/>
                      <a:pt x="412" y="546"/>
                    </a:cubicBezTo>
                    <a:cubicBezTo>
                      <a:pt x="412" y="546"/>
                      <a:pt x="412" y="546"/>
                      <a:pt x="413" y="546"/>
                    </a:cubicBezTo>
                    <a:close/>
                    <a:moveTo>
                      <a:pt x="424" y="559"/>
                    </a:moveTo>
                    <a:cubicBezTo>
                      <a:pt x="424" y="560"/>
                      <a:pt x="424" y="561"/>
                      <a:pt x="424" y="562"/>
                    </a:cubicBezTo>
                    <a:cubicBezTo>
                      <a:pt x="423" y="562"/>
                      <a:pt x="422" y="562"/>
                      <a:pt x="422" y="563"/>
                    </a:cubicBezTo>
                    <a:cubicBezTo>
                      <a:pt x="420" y="563"/>
                      <a:pt x="421" y="565"/>
                      <a:pt x="422" y="566"/>
                    </a:cubicBezTo>
                    <a:cubicBezTo>
                      <a:pt x="422" y="566"/>
                      <a:pt x="423" y="566"/>
                      <a:pt x="423" y="566"/>
                    </a:cubicBezTo>
                    <a:cubicBezTo>
                      <a:pt x="423" y="567"/>
                      <a:pt x="423" y="568"/>
                      <a:pt x="423" y="569"/>
                    </a:cubicBezTo>
                    <a:cubicBezTo>
                      <a:pt x="423" y="569"/>
                      <a:pt x="423" y="569"/>
                      <a:pt x="423" y="569"/>
                    </a:cubicBezTo>
                    <a:cubicBezTo>
                      <a:pt x="419" y="568"/>
                      <a:pt x="416" y="568"/>
                      <a:pt x="412" y="567"/>
                    </a:cubicBezTo>
                    <a:cubicBezTo>
                      <a:pt x="412" y="565"/>
                      <a:pt x="412" y="562"/>
                      <a:pt x="412" y="560"/>
                    </a:cubicBezTo>
                    <a:cubicBezTo>
                      <a:pt x="416" y="560"/>
                      <a:pt x="420" y="559"/>
                      <a:pt x="424" y="559"/>
                    </a:cubicBezTo>
                    <a:close/>
                    <a:moveTo>
                      <a:pt x="422" y="570"/>
                    </a:moveTo>
                    <a:cubicBezTo>
                      <a:pt x="423" y="570"/>
                      <a:pt x="423" y="570"/>
                      <a:pt x="423" y="570"/>
                    </a:cubicBezTo>
                    <a:cubicBezTo>
                      <a:pt x="423" y="572"/>
                      <a:pt x="422" y="574"/>
                      <a:pt x="422" y="576"/>
                    </a:cubicBezTo>
                    <a:cubicBezTo>
                      <a:pt x="419" y="574"/>
                      <a:pt x="416" y="572"/>
                      <a:pt x="413" y="569"/>
                    </a:cubicBezTo>
                    <a:cubicBezTo>
                      <a:pt x="417" y="570"/>
                      <a:pt x="420" y="570"/>
                      <a:pt x="422" y="570"/>
                    </a:cubicBezTo>
                    <a:close/>
                    <a:moveTo>
                      <a:pt x="424" y="584"/>
                    </a:moveTo>
                    <a:cubicBezTo>
                      <a:pt x="424" y="584"/>
                      <a:pt x="425" y="584"/>
                      <a:pt x="426" y="584"/>
                    </a:cubicBezTo>
                    <a:cubicBezTo>
                      <a:pt x="427" y="586"/>
                      <a:pt x="429" y="587"/>
                      <a:pt x="431" y="589"/>
                    </a:cubicBezTo>
                    <a:cubicBezTo>
                      <a:pt x="432" y="590"/>
                      <a:pt x="433" y="591"/>
                      <a:pt x="433" y="592"/>
                    </a:cubicBezTo>
                    <a:cubicBezTo>
                      <a:pt x="430" y="592"/>
                      <a:pt x="426" y="592"/>
                      <a:pt x="422" y="593"/>
                    </a:cubicBezTo>
                    <a:cubicBezTo>
                      <a:pt x="423" y="590"/>
                      <a:pt x="423" y="587"/>
                      <a:pt x="424" y="584"/>
                    </a:cubicBezTo>
                    <a:close/>
                    <a:moveTo>
                      <a:pt x="427" y="595"/>
                    </a:moveTo>
                    <a:cubicBezTo>
                      <a:pt x="430" y="595"/>
                      <a:pt x="432" y="595"/>
                      <a:pt x="434" y="595"/>
                    </a:cubicBezTo>
                    <a:cubicBezTo>
                      <a:pt x="433" y="595"/>
                      <a:pt x="432" y="596"/>
                      <a:pt x="430" y="596"/>
                    </a:cubicBezTo>
                    <a:cubicBezTo>
                      <a:pt x="429" y="596"/>
                      <a:pt x="428" y="596"/>
                      <a:pt x="427" y="595"/>
                    </a:cubicBezTo>
                    <a:close/>
                    <a:moveTo>
                      <a:pt x="442" y="586"/>
                    </a:moveTo>
                    <a:cubicBezTo>
                      <a:pt x="445" y="586"/>
                      <a:pt x="448" y="587"/>
                      <a:pt x="451" y="588"/>
                    </a:cubicBezTo>
                    <a:cubicBezTo>
                      <a:pt x="452" y="588"/>
                      <a:pt x="453" y="588"/>
                      <a:pt x="453" y="588"/>
                    </a:cubicBezTo>
                    <a:cubicBezTo>
                      <a:pt x="453" y="589"/>
                      <a:pt x="453" y="590"/>
                      <a:pt x="453" y="591"/>
                    </a:cubicBezTo>
                    <a:cubicBezTo>
                      <a:pt x="449" y="591"/>
                      <a:pt x="443" y="591"/>
                      <a:pt x="442" y="591"/>
                    </a:cubicBezTo>
                    <a:cubicBezTo>
                      <a:pt x="442" y="589"/>
                      <a:pt x="442" y="588"/>
                      <a:pt x="442" y="586"/>
                    </a:cubicBezTo>
                    <a:close/>
                    <a:moveTo>
                      <a:pt x="442" y="576"/>
                    </a:moveTo>
                    <a:cubicBezTo>
                      <a:pt x="441" y="573"/>
                      <a:pt x="441" y="569"/>
                      <a:pt x="441" y="566"/>
                    </a:cubicBezTo>
                    <a:cubicBezTo>
                      <a:pt x="446" y="565"/>
                      <a:pt x="451" y="563"/>
                      <a:pt x="456" y="560"/>
                    </a:cubicBezTo>
                    <a:cubicBezTo>
                      <a:pt x="456" y="562"/>
                      <a:pt x="456" y="565"/>
                      <a:pt x="457" y="568"/>
                    </a:cubicBezTo>
                    <a:cubicBezTo>
                      <a:pt x="457" y="569"/>
                      <a:pt x="459" y="570"/>
                      <a:pt x="459" y="568"/>
                    </a:cubicBezTo>
                    <a:cubicBezTo>
                      <a:pt x="461" y="561"/>
                      <a:pt x="463" y="554"/>
                      <a:pt x="465" y="546"/>
                    </a:cubicBezTo>
                    <a:cubicBezTo>
                      <a:pt x="467" y="546"/>
                      <a:pt x="468" y="546"/>
                      <a:pt x="470" y="546"/>
                    </a:cubicBezTo>
                    <a:cubicBezTo>
                      <a:pt x="470" y="553"/>
                      <a:pt x="470" y="560"/>
                      <a:pt x="470" y="567"/>
                    </a:cubicBezTo>
                    <a:cubicBezTo>
                      <a:pt x="461" y="571"/>
                      <a:pt x="451" y="574"/>
                      <a:pt x="442" y="576"/>
                    </a:cubicBezTo>
                    <a:close/>
                    <a:moveTo>
                      <a:pt x="470" y="542"/>
                    </a:moveTo>
                    <a:cubicBezTo>
                      <a:pt x="469" y="542"/>
                      <a:pt x="468" y="542"/>
                      <a:pt x="466" y="542"/>
                    </a:cubicBezTo>
                    <a:cubicBezTo>
                      <a:pt x="466" y="542"/>
                      <a:pt x="466" y="542"/>
                      <a:pt x="466" y="541"/>
                    </a:cubicBezTo>
                    <a:cubicBezTo>
                      <a:pt x="468" y="541"/>
                      <a:pt x="469" y="541"/>
                      <a:pt x="470" y="541"/>
                    </a:cubicBezTo>
                    <a:cubicBezTo>
                      <a:pt x="470" y="541"/>
                      <a:pt x="470" y="542"/>
                      <a:pt x="470" y="542"/>
                    </a:cubicBezTo>
                    <a:close/>
                    <a:moveTo>
                      <a:pt x="468" y="537"/>
                    </a:moveTo>
                    <a:cubicBezTo>
                      <a:pt x="469" y="534"/>
                      <a:pt x="469" y="532"/>
                      <a:pt x="470" y="529"/>
                    </a:cubicBezTo>
                    <a:cubicBezTo>
                      <a:pt x="471" y="529"/>
                      <a:pt x="471" y="529"/>
                      <a:pt x="472" y="529"/>
                    </a:cubicBezTo>
                    <a:cubicBezTo>
                      <a:pt x="471" y="532"/>
                      <a:pt x="471" y="534"/>
                      <a:pt x="471" y="537"/>
                    </a:cubicBezTo>
                    <a:cubicBezTo>
                      <a:pt x="470" y="537"/>
                      <a:pt x="469" y="537"/>
                      <a:pt x="468" y="537"/>
                    </a:cubicBezTo>
                    <a:close/>
                    <a:moveTo>
                      <a:pt x="480" y="486"/>
                    </a:moveTo>
                    <a:cubicBezTo>
                      <a:pt x="480" y="483"/>
                      <a:pt x="480" y="480"/>
                      <a:pt x="480" y="477"/>
                    </a:cubicBezTo>
                    <a:cubicBezTo>
                      <a:pt x="487" y="474"/>
                      <a:pt x="495" y="471"/>
                      <a:pt x="502" y="468"/>
                    </a:cubicBezTo>
                    <a:cubicBezTo>
                      <a:pt x="502" y="469"/>
                      <a:pt x="502" y="471"/>
                      <a:pt x="502" y="473"/>
                    </a:cubicBezTo>
                    <a:cubicBezTo>
                      <a:pt x="496" y="479"/>
                      <a:pt x="488" y="483"/>
                      <a:pt x="480" y="486"/>
                    </a:cubicBezTo>
                    <a:close/>
                    <a:moveTo>
                      <a:pt x="505" y="456"/>
                    </a:moveTo>
                    <a:cubicBezTo>
                      <a:pt x="505" y="455"/>
                      <a:pt x="505" y="455"/>
                      <a:pt x="505" y="454"/>
                    </a:cubicBezTo>
                    <a:cubicBezTo>
                      <a:pt x="505" y="454"/>
                      <a:pt x="506" y="453"/>
                      <a:pt x="507" y="453"/>
                    </a:cubicBezTo>
                    <a:cubicBezTo>
                      <a:pt x="507" y="455"/>
                      <a:pt x="507" y="457"/>
                      <a:pt x="507" y="460"/>
                    </a:cubicBezTo>
                    <a:cubicBezTo>
                      <a:pt x="507" y="460"/>
                      <a:pt x="506" y="460"/>
                      <a:pt x="505" y="461"/>
                    </a:cubicBezTo>
                    <a:cubicBezTo>
                      <a:pt x="505" y="459"/>
                      <a:pt x="505" y="457"/>
                      <a:pt x="505" y="456"/>
                    </a:cubicBezTo>
                    <a:close/>
                    <a:moveTo>
                      <a:pt x="503" y="441"/>
                    </a:moveTo>
                    <a:cubicBezTo>
                      <a:pt x="503" y="437"/>
                      <a:pt x="502" y="434"/>
                      <a:pt x="502" y="430"/>
                    </a:cubicBezTo>
                    <a:cubicBezTo>
                      <a:pt x="503" y="429"/>
                      <a:pt x="504" y="428"/>
                      <a:pt x="505" y="426"/>
                    </a:cubicBezTo>
                    <a:cubicBezTo>
                      <a:pt x="505" y="431"/>
                      <a:pt x="506" y="436"/>
                      <a:pt x="506" y="441"/>
                    </a:cubicBezTo>
                    <a:cubicBezTo>
                      <a:pt x="505" y="441"/>
                      <a:pt x="504" y="441"/>
                      <a:pt x="503" y="441"/>
                    </a:cubicBezTo>
                    <a:close/>
                    <a:moveTo>
                      <a:pt x="503" y="411"/>
                    </a:moveTo>
                    <a:cubicBezTo>
                      <a:pt x="503" y="414"/>
                      <a:pt x="503" y="416"/>
                      <a:pt x="504" y="419"/>
                    </a:cubicBezTo>
                    <a:cubicBezTo>
                      <a:pt x="503" y="419"/>
                      <a:pt x="502" y="419"/>
                      <a:pt x="500" y="419"/>
                    </a:cubicBezTo>
                    <a:cubicBezTo>
                      <a:pt x="500" y="416"/>
                      <a:pt x="499" y="412"/>
                      <a:pt x="499" y="409"/>
                    </a:cubicBezTo>
                    <a:cubicBezTo>
                      <a:pt x="500" y="408"/>
                      <a:pt x="501" y="406"/>
                      <a:pt x="502" y="405"/>
                    </a:cubicBezTo>
                    <a:cubicBezTo>
                      <a:pt x="503" y="407"/>
                      <a:pt x="503" y="409"/>
                      <a:pt x="503" y="411"/>
                    </a:cubicBezTo>
                    <a:close/>
                    <a:moveTo>
                      <a:pt x="497" y="397"/>
                    </a:moveTo>
                    <a:cubicBezTo>
                      <a:pt x="496" y="393"/>
                      <a:pt x="495" y="389"/>
                      <a:pt x="495" y="385"/>
                    </a:cubicBezTo>
                    <a:cubicBezTo>
                      <a:pt x="497" y="384"/>
                      <a:pt x="498" y="383"/>
                      <a:pt x="500" y="382"/>
                    </a:cubicBezTo>
                    <a:cubicBezTo>
                      <a:pt x="501" y="386"/>
                      <a:pt x="501" y="391"/>
                      <a:pt x="501" y="395"/>
                    </a:cubicBezTo>
                    <a:cubicBezTo>
                      <a:pt x="500" y="396"/>
                      <a:pt x="498" y="396"/>
                      <a:pt x="497" y="397"/>
                    </a:cubicBezTo>
                    <a:close/>
                    <a:moveTo>
                      <a:pt x="493" y="375"/>
                    </a:moveTo>
                    <a:cubicBezTo>
                      <a:pt x="493" y="374"/>
                      <a:pt x="493" y="372"/>
                      <a:pt x="493" y="371"/>
                    </a:cubicBezTo>
                    <a:cubicBezTo>
                      <a:pt x="495" y="369"/>
                      <a:pt x="497" y="368"/>
                      <a:pt x="499" y="366"/>
                    </a:cubicBezTo>
                    <a:cubicBezTo>
                      <a:pt x="499" y="368"/>
                      <a:pt x="499" y="370"/>
                      <a:pt x="499" y="373"/>
                    </a:cubicBezTo>
                    <a:cubicBezTo>
                      <a:pt x="497" y="373"/>
                      <a:pt x="495" y="374"/>
                      <a:pt x="493" y="375"/>
                    </a:cubicBezTo>
                    <a:close/>
                    <a:moveTo>
                      <a:pt x="492" y="358"/>
                    </a:moveTo>
                    <a:cubicBezTo>
                      <a:pt x="492" y="356"/>
                      <a:pt x="491" y="354"/>
                      <a:pt x="491" y="353"/>
                    </a:cubicBezTo>
                    <a:cubicBezTo>
                      <a:pt x="491" y="352"/>
                      <a:pt x="490" y="352"/>
                      <a:pt x="490" y="353"/>
                    </a:cubicBezTo>
                    <a:cubicBezTo>
                      <a:pt x="490" y="355"/>
                      <a:pt x="490" y="356"/>
                      <a:pt x="490" y="358"/>
                    </a:cubicBezTo>
                    <a:cubicBezTo>
                      <a:pt x="490" y="358"/>
                      <a:pt x="490" y="358"/>
                      <a:pt x="489" y="358"/>
                    </a:cubicBezTo>
                    <a:cubicBezTo>
                      <a:pt x="489" y="355"/>
                      <a:pt x="488" y="351"/>
                      <a:pt x="487" y="347"/>
                    </a:cubicBezTo>
                    <a:cubicBezTo>
                      <a:pt x="488" y="346"/>
                      <a:pt x="489" y="345"/>
                      <a:pt x="490" y="344"/>
                    </a:cubicBezTo>
                    <a:cubicBezTo>
                      <a:pt x="491" y="342"/>
                      <a:pt x="490" y="339"/>
                      <a:pt x="488" y="340"/>
                    </a:cubicBezTo>
                    <a:cubicBezTo>
                      <a:pt x="487" y="340"/>
                      <a:pt x="487" y="341"/>
                      <a:pt x="486" y="341"/>
                    </a:cubicBezTo>
                    <a:cubicBezTo>
                      <a:pt x="485" y="339"/>
                      <a:pt x="485" y="337"/>
                      <a:pt x="485" y="335"/>
                    </a:cubicBezTo>
                    <a:cubicBezTo>
                      <a:pt x="488" y="333"/>
                      <a:pt x="492" y="330"/>
                      <a:pt x="495" y="327"/>
                    </a:cubicBezTo>
                    <a:cubicBezTo>
                      <a:pt x="496" y="336"/>
                      <a:pt x="497" y="346"/>
                      <a:pt x="498" y="356"/>
                    </a:cubicBezTo>
                    <a:cubicBezTo>
                      <a:pt x="496" y="357"/>
                      <a:pt x="494" y="357"/>
                      <a:pt x="492" y="358"/>
                    </a:cubicBezTo>
                    <a:close/>
                    <a:moveTo>
                      <a:pt x="480" y="315"/>
                    </a:moveTo>
                    <a:cubicBezTo>
                      <a:pt x="480" y="313"/>
                      <a:pt x="480" y="312"/>
                      <a:pt x="479" y="311"/>
                    </a:cubicBezTo>
                    <a:cubicBezTo>
                      <a:pt x="484" y="308"/>
                      <a:pt x="488" y="305"/>
                      <a:pt x="492" y="302"/>
                    </a:cubicBezTo>
                    <a:cubicBezTo>
                      <a:pt x="493" y="305"/>
                      <a:pt x="493" y="309"/>
                      <a:pt x="494" y="312"/>
                    </a:cubicBezTo>
                    <a:cubicBezTo>
                      <a:pt x="489" y="313"/>
                      <a:pt x="485" y="314"/>
                      <a:pt x="480" y="315"/>
                    </a:cubicBezTo>
                    <a:close/>
                    <a:moveTo>
                      <a:pt x="491" y="291"/>
                    </a:moveTo>
                    <a:cubicBezTo>
                      <a:pt x="488" y="291"/>
                      <a:pt x="485" y="291"/>
                      <a:pt x="481" y="292"/>
                    </a:cubicBezTo>
                    <a:cubicBezTo>
                      <a:pt x="479" y="292"/>
                      <a:pt x="477" y="292"/>
                      <a:pt x="475" y="292"/>
                    </a:cubicBezTo>
                    <a:cubicBezTo>
                      <a:pt x="475" y="291"/>
                      <a:pt x="475" y="290"/>
                      <a:pt x="475" y="289"/>
                    </a:cubicBezTo>
                    <a:cubicBezTo>
                      <a:pt x="476" y="288"/>
                      <a:pt x="477" y="288"/>
                      <a:pt x="478" y="287"/>
                    </a:cubicBezTo>
                    <a:cubicBezTo>
                      <a:pt x="482" y="285"/>
                      <a:pt x="486" y="284"/>
                      <a:pt x="489" y="282"/>
                    </a:cubicBezTo>
                    <a:cubicBezTo>
                      <a:pt x="490" y="285"/>
                      <a:pt x="490" y="288"/>
                      <a:pt x="491" y="291"/>
                    </a:cubicBezTo>
                    <a:close/>
                    <a:moveTo>
                      <a:pt x="453" y="232"/>
                    </a:moveTo>
                    <a:cubicBezTo>
                      <a:pt x="453" y="229"/>
                      <a:pt x="453" y="227"/>
                      <a:pt x="453" y="225"/>
                    </a:cubicBezTo>
                    <a:cubicBezTo>
                      <a:pt x="453" y="222"/>
                      <a:pt x="449" y="222"/>
                      <a:pt x="449" y="225"/>
                    </a:cubicBezTo>
                    <a:cubicBezTo>
                      <a:pt x="449" y="229"/>
                      <a:pt x="449" y="232"/>
                      <a:pt x="449" y="236"/>
                    </a:cubicBezTo>
                    <a:cubicBezTo>
                      <a:pt x="444" y="236"/>
                      <a:pt x="439" y="236"/>
                      <a:pt x="434" y="236"/>
                    </a:cubicBezTo>
                    <a:cubicBezTo>
                      <a:pt x="432" y="236"/>
                      <a:pt x="431" y="236"/>
                      <a:pt x="429" y="236"/>
                    </a:cubicBezTo>
                    <a:cubicBezTo>
                      <a:pt x="429" y="232"/>
                      <a:pt x="429" y="228"/>
                      <a:pt x="429" y="225"/>
                    </a:cubicBezTo>
                    <a:cubicBezTo>
                      <a:pt x="439" y="222"/>
                      <a:pt x="449" y="220"/>
                      <a:pt x="458" y="216"/>
                    </a:cubicBezTo>
                    <a:cubicBezTo>
                      <a:pt x="459" y="220"/>
                      <a:pt x="459" y="225"/>
                      <a:pt x="460" y="229"/>
                    </a:cubicBezTo>
                    <a:cubicBezTo>
                      <a:pt x="457" y="230"/>
                      <a:pt x="455" y="231"/>
                      <a:pt x="453" y="232"/>
                    </a:cubicBezTo>
                    <a:close/>
                    <a:moveTo>
                      <a:pt x="415" y="265"/>
                    </a:moveTo>
                    <a:cubicBezTo>
                      <a:pt x="416" y="268"/>
                      <a:pt x="416" y="270"/>
                      <a:pt x="416" y="272"/>
                    </a:cubicBezTo>
                    <a:cubicBezTo>
                      <a:pt x="414" y="272"/>
                      <a:pt x="411" y="272"/>
                      <a:pt x="409" y="272"/>
                    </a:cubicBezTo>
                    <a:cubicBezTo>
                      <a:pt x="409" y="271"/>
                      <a:pt x="409" y="269"/>
                      <a:pt x="409" y="267"/>
                    </a:cubicBezTo>
                    <a:cubicBezTo>
                      <a:pt x="411" y="267"/>
                      <a:pt x="413" y="266"/>
                      <a:pt x="415" y="265"/>
                    </a:cubicBezTo>
                    <a:close/>
                    <a:moveTo>
                      <a:pt x="405" y="271"/>
                    </a:moveTo>
                    <a:cubicBezTo>
                      <a:pt x="405" y="271"/>
                      <a:pt x="405" y="272"/>
                      <a:pt x="405" y="272"/>
                    </a:cubicBezTo>
                    <a:cubicBezTo>
                      <a:pt x="402" y="272"/>
                      <a:pt x="399" y="272"/>
                      <a:pt x="396" y="272"/>
                    </a:cubicBezTo>
                    <a:cubicBezTo>
                      <a:pt x="396" y="271"/>
                      <a:pt x="396" y="271"/>
                      <a:pt x="396" y="271"/>
                    </a:cubicBezTo>
                    <a:cubicBezTo>
                      <a:pt x="399" y="270"/>
                      <a:pt x="402" y="269"/>
                      <a:pt x="405" y="269"/>
                    </a:cubicBezTo>
                    <a:cubicBezTo>
                      <a:pt x="405" y="269"/>
                      <a:pt x="405" y="270"/>
                      <a:pt x="405" y="271"/>
                    </a:cubicBezTo>
                    <a:close/>
                    <a:moveTo>
                      <a:pt x="393" y="275"/>
                    </a:moveTo>
                    <a:cubicBezTo>
                      <a:pt x="393" y="286"/>
                      <a:pt x="393" y="298"/>
                      <a:pt x="394" y="309"/>
                    </a:cubicBezTo>
                    <a:cubicBezTo>
                      <a:pt x="394" y="309"/>
                      <a:pt x="394" y="309"/>
                      <a:pt x="393" y="309"/>
                    </a:cubicBezTo>
                    <a:cubicBezTo>
                      <a:pt x="392" y="297"/>
                      <a:pt x="392" y="286"/>
                      <a:pt x="392" y="275"/>
                    </a:cubicBezTo>
                    <a:cubicBezTo>
                      <a:pt x="392" y="275"/>
                      <a:pt x="392" y="275"/>
                      <a:pt x="393" y="275"/>
                    </a:cubicBezTo>
                    <a:close/>
                    <a:moveTo>
                      <a:pt x="379" y="274"/>
                    </a:moveTo>
                    <a:cubicBezTo>
                      <a:pt x="378" y="275"/>
                      <a:pt x="376" y="275"/>
                      <a:pt x="374" y="276"/>
                    </a:cubicBezTo>
                    <a:cubicBezTo>
                      <a:pt x="374" y="275"/>
                      <a:pt x="374" y="274"/>
                      <a:pt x="373" y="273"/>
                    </a:cubicBezTo>
                    <a:cubicBezTo>
                      <a:pt x="375" y="273"/>
                      <a:pt x="377" y="274"/>
                      <a:pt x="379" y="274"/>
                    </a:cubicBezTo>
                    <a:close/>
                    <a:moveTo>
                      <a:pt x="387" y="277"/>
                    </a:moveTo>
                    <a:cubicBezTo>
                      <a:pt x="387" y="277"/>
                      <a:pt x="387" y="277"/>
                      <a:pt x="388" y="276"/>
                    </a:cubicBezTo>
                    <a:cubicBezTo>
                      <a:pt x="388" y="287"/>
                      <a:pt x="388" y="298"/>
                      <a:pt x="389" y="308"/>
                    </a:cubicBezTo>
                    <a:cubicBezTo>
                      <a:pt x="386" y="308"/>
                      <a:pt x="384" y="308"/>
                      <a:pt x="381" y="308"/>
                    </a:cubicBezTo>
                    <a:cubicBezTo>
                      <a:pt x="381" y="307"/>
                      <a:pt x="381" y="307"/>
                      <a:pt x="381" y="306"/>
                    </a:cubicBezTo>
                    <a:cubicBezTo>
                      <a:pt x="381" y="306"/>
                      <a:pt x="382" y="306"/>
                      <a:pt x="383" y="306"/>
                    </a:cubicBezTo>
                    <a:cubicBezTo>
                      <a:pt x="385" y="305"/>
                      <a:pt x="385" y="303"/>
                      <a:pt x="383" y="302"/>
                    </a:cubicBezTo>
                    <a:cubicBezTo>
                      <a:pt x="382" y="302"/>
                      <a:pt x="381" y="302"/>
                      <a:pt x="380" y="302"/>
                    </a:cubicBezTo>
                    <a:cubicBezTo>
                      <a:pt x="378" y="295"/>
                      <a:pt x="377" y="287"/>
                      <a:pt x="375" y="280"/>
                    </a:cubicBezTo>
                    <a:cubicBezTo>
                      <a:pt x="379" y="279"/>
                      <a:pt x="383" y="278"/>
                      <a:pt x="387" y="277"/>
                    </a:cubicBezTo>
                    <a:close/>
                    <a:moveTo>
                      <a:pt x="378" y="301"/>
                    </a:moveTo>
                    <a:cubicBezTo>
                      <a:pt x="371" y="300"/>
                      <a:pt x="365" y="299"/>
                      <a:pt x="358" y="298"/>
                    </a:cubicBezTo>
                    <a:cubicBezTo>
                      <a:pt x="356" y="297"/>
                      <a:pt x="355" y="297"/>
                      <a:pt x="353" y="296"/>
                    </a:cubicBezTo>
                    <a:cubicBezTo>
                      <a:pt x="354" y="292"/>
                      <a:pt x="355" y="288"/>
                      <a:pt x="356" y="284"/>
                    </a:cubicBezTo>
                    <a:cubicBezTo>
                      <a:pt x="357" y="284"/>
                      <a:pt x="358" y="283"/>
                      <a:pt x="360" y="283"/>
                    </a:cubicBezTo>
                    <a:cubicBezTo>
                      <a:pt x="364" y="282"/>
                      <a:pt x="369" y="282"/>
                      <a:pt x="373" y="281"/>
                    </a:cubicBezTo>
                    <a:cubicBezTo>
                      <a:pt x="375" y="288"/>
                      <a:pt x="376" y="294"/>
                      <a:pt x="378" y="301"/>
                    </a:cubicBezTo>
                    <a:close/>
                    <a:moveTo>
                      <a:pt x="354" y="300"/>
                    </a:moveTo>
                    <a:cubicBezTo>
                      <a:pt x="361" y="302"/>
                      <a:pt x="368" y="303"/>
                      <a:pt x="375" y="304"/>
                    </a:cubicBezTo>
                    <a:cubicBezTo>
                      <a:pt x="377" y="305"/>
                      <a:pt x="378" y="305"/>
                      <a:pt x="378" y="305"/>
                    </a:cubicBezTo>
                    <a:cubicBezTo>
                      <a:pt x="378" y="305"/>
                      <a:pt x="378" y="305"/>
                      <a:pt x="378" y="305"/>
                    </a:cubicBezTo>
                    <a:cubicBezTo>
                      <a:pt x="377" y="305"/>
                      <a:pt x="374" y="305"/>
                      <a:pt x="370" y="304"/>
                    </a:cubicBezTo>
                    <a:cubicBezTo>
                      <a:pt x="364" y="305"/>
                      <a:pt x="358" y="304"/>
                      <a:pt x="352" y="302"/>
                    </a:cubicBezTo>
                    <a:cubicBezTo>
                      <a:pt x="352" y="301"/>
                      <a:pt x="352" y="300"/>
                      <a:pt x="352" y="299"/>
                    </a:cubicBezTo>
                    <a:cubicBezTo>
                      <a:pt x="353" y="300"/>
                      <a:pt x="353" y="300"/>
                      <a:pt x="354" y="300"/>
                    </a:cubicBezTo>
                    <a:close/>
                    <a:moveTo>
                      <a:pt x="354" y="308"/>
                    </a:moveTo>
                    <a:cubicBezTo>
                      <a:pt x="352" y="308"/>
                      <a:pt x="352" y="311"/>
                      <a:pt x="354" y="311"/>
                    </a:cubicBezTo>
                    <a:cubicBezTo>
                      <a:pt x="362" y="315"/>
                      <a:pt x="371" y="316"/>
                      <a:pt x="379" y="316"/>
                    </a:cubicBezTo>
                    <a:cubicBezTo>
                      <a:pt x="385" y="320"/>
                      <a:pt x="365" y="322"/>
                      <a:pt x="361" y="322"/>
                    </a:cubicBezTo>
                    <a:cubicBezTo>
                      <a:pt x="356" y="322"/>
                      <a:pt x="352" y="322"/>
                      <a:pt x="348" y="323"/>
                    </a:cubicBezTo>
                    <a:cubicBezTo>
                      <a:pt x="349" y="318"/>
                      <a:pt x="350" y="312"/>
                      <a:pt x="351" y="307"/>
                    </a:cubicBezTo>
                    <a:cubicBezTo>
                      <a:pt x="352" y="307"/>
                      <a:pt x="353" y="307"/>
                      <a:pt x="354" y="308"/>
                    </a:cubicBezTo>
                    <a:close/>
                    <a:moveTo>
                      <a:pt x="372" y="349"/>
                    </a:moveTo>
                    <a:cubicBezTo>
                      <a:pt x="371" y="349"/>
                      <a:pt x="369" y="349"/>
                      <a:pt x="367" y="349"/>
                    </a:cubicBezTo>
                    <a:cubicBezTo>
                      <a:pt x="367" y="349"/>
                      <a:pt x="367" y="348"/>
                      <a:pt x="367" y="347"/>
                    </a:cubicBezTo>
                    <a:cubicBezTo>
                      <a:pt x="368" y="348"/>
                      <a:pt x="370" y="349"/>
                      <a:pt x="372" y="349"/>
                    </a:cubicBezTo>
                    <a:close/>
                    <a:moveTo>
                      <a:pt x="387" y="412"/>
                    </a:moveTo>
                    <a:cubicBezTo>
                      <a:pt x="387" y="412"/>
                      <a:pt x="387" y="412"/>
                      <a:pt x="387" y="412"/>
                    </a:cubicBezTo>
                    <a:cubicBezTo>
                      <a:pt x="386" y="413"/>
                      <a:pt x="385" y="413"/>
                      <a:pt x="385" y="413"/>
                    </a:cubicBezTo>
                    <a:cubicBezTo>
                      <a:pt x="385" y="413"/>
                      <a:pt x="386" y="412"/>
                      <a:pt x="387" y="412"/>
                    </a:cubicBezTo>
                    <a:close/>
                    <a:moveTo>
                      <a:pt x="398" y="412"/>
                    </a:moveTo>
                    <a:cubicBezTo>
                      <a:pt x="398" y="417"/>
                      <a:pt x="398" y="421"/>
                      <a:pt x="398" y="426"/>
                    </a:cubicBezTo>
                    <a:cubicBezTo>
                      <a:pt x="397" y="427"/>
                      <a:pt x="396" y="428"/>
                      <a:pt x="394" y="429"/>
                    </a:cubicBezTo>
                    <a:cubicBezTo>
                      <a:pt x="394" y="429"/>
                      <a:pt x="394" y="429"/>
                      <a:pt x="394" y="429"/>
                    </a:cubicBezTo>
                    <a:cubicBezTo>
                      <a:pt x="393" y="429"/>
                      <a:pt x="392" y="429"/>
                      <a:pt x="391" y="430"/>
                    </a:cubicBezTo>
                    <a:cubicBezTo>
                      <a:pt x="391" y="425"/>
                      <a:pt x="391" y="420"/>
                      <a:pt x="390" y="415"/>
                    </a:cubicBezTo>
                    <a:cubicBezTo>
                      <a:pt x="393" y="414"/>
                      <a:pt x="396" y="413"/>
                      <a:pt x="398" y="412"/>
                    </a:cubicBezTo>
                    <a:close/>
                    <a:moveTo>
                      <a:pt x="394" y="432"/>
                    </a:moveTo>
                    <a:cubicBezTo>
                      <a:pt x="394" y="432"/>
                      <a:pt x="394" y="432"/>
                      <a:pt x="394" y="432"/>
                    </a:cubicBezTo>
                    <a:cubicBezTo>
                      <a:pt x="395" y="433"/>
                      <a:pt x="396" y="433"/>
                      <a:pt x="396" y="433"/>
                    </a:cubicBezTo>
                    <a:cubicBezTo>
                      <a:pt x="395" y="434"/>
                      <a:pt x="394" y="435"/>
                      <a:pt x="392" y="436"/>
                    </a:cubicBezTo>
                    <a:cubicBezTo>
                      <a:pt x="392" y="435"/>
                      <a:pt x="392" y="434"/>
                      <a:pt x="392" y="433"/>
                    </a:cubicBezTo>
                    <a:cubicBezTo>
                      <a:pt x="393" y="432"/>
                      <a:pt x="393" y="432"/>
                      <a:pt x="394" y="432"/>
                    </a:cubicBezTo>
                    <a:close/>
                    <a:moveTo>
                      <a:pt x="398" y="436"/>
                    </a:moveTo>
                    <a:cubicBezTo>
                      <a:pt x="398" y="437"/>
                      <a:pt x="398" y="438"/>
                      <a:pt x="398" y="440"/>
                    </a:cubicBezTo>
                    <a:cubicBezTo>
                      <a:pt x="398" y="441"/>
                      <a:pt x="397" y="442"/>
                      <a:pt x="397" y="443"/>
                    </a:cubicBezTo>
                    <a:cubicBezTo>
                      <a:pt x="396" y="443"/>
                      <a:pt x="394" y="444"/>
                      <a:pt x="393" y="444"/>
                    </a:cubicBezTo>
                    <a:cubicBezTo>
                      <a:pt x="393" y="443"/>
                      <a:pt x="393" y="441"/>
                      <a:pt x="393" y="440"/>
                    </a:cubicBezTo>
                    <a:cubicBezTo>
                      <a:pt x="394" y="439"/>
                      <a:pt x="396" y="437"/>
                      <a:pt x="398" y="436"/>
                    </a:cubicBezTo>
                    <a:close/>
                    <a:moveTo>
                      <a:pt x="390" y="445"/>
                    </a:moveTo>
                    <a:cubicBezTo>
                      <a:pt x="387" y="444"/>
                      <a:pt x="384" y="445"/>
                      <a:pt x="382" y="446"/>
                    </a:cubicBezTo>
                    <a:cubicBezTo>
                      <a:pt x="385" y="444"/>
                      <a:pt x="387" y="443"/>
                      <a:pt x="389" y="442"/>
                    </a:cubicBezTo>
                    <a:cubicBezTo>
                      <a:pt x="389" y="443"/>
                      <a:pt x="389" y="444"/>
                      <a:pt x="390" y="445"/>
                    </a:cubicBezTo>
                    <a:close/>
                    <a:moveTo>
                      <a:pt x="390" y="451"/>
                    </a:moveTo>
                    <a:cubicBezTo>
                      <a:pt x="391" y="453"/>
                      <a:pt x="391" y="455"/>
                      <a:pt x="392" y="458"/>
                    </a:cubicBezTo>
                    <a:cubicBezTo>
                      <a:pt x="391" y="458"/>
                      <a:pt x="391" y="457"/>
                      <a:pt x="390" y="457"/>
                    </a:cubicBezTo>
                    <a:cubicBezTo>
                      <a:pt x="382" y="455"/>
                      <a:pt x="385" y="453"/>
                      <a:pt x="390" y="451"/>
                    </a:cubicBezTo>
                    <a:close/>
                    <a:moveTo>
                      <a:pt x="400" y="457"/>
                    </a:moveTo>
                    <a:cubicBezTo>
                      <a:pt x="401" y="455"/>
                      <a:pt x="403" y="452"/>
                      <a:pt x="404" y="449"/>
                    </a:cubicBezTo>
                    <a:cubicBezTo>
                      <a:pt x="404" y="448"/>
                      <a:pt x="404" y="448"/>
                      <a:pt x="403" y="447"/>
                    </a:cubicBezTo>
                    <a:cubicBezTo>
                      <a:pt x="405" y="447"/>
                      <a:pt x="406" y="447"/>
                      <a:pt x="407" y="447"/>
                    </a:cubicBezTo>
                    <a:cubicBezTo>
                      <a:pt x="407" y="450"/>
                      <a:pt x="407" y="454"/>
                      <a:pt x="408" y="457"/>
                    </a:cubicBezTo>
                    <a:cubicBezTo>
                      <a:pt x="408" y="458"/>
                      <a:pt x="408" y="459"/>
                      <a:pt x="408" y="460"/>
                    </a:cubicBezTo>
                    <a:cubicBezTo>
                      <a:pt x="405" y="460"/>
                      <a:pt x="403" y="460"/>
                      <a:pt x="400" y="459"/>
                    </a:cubicBezTo>
                    <a:cubicBezTo>
                      <a:pt x="400" y="459"/>
                      <a:pt x="400" y="458"/>
                      <a:pt x="400" y="457"/>
                    </a:cubicBezTo>
                    <a:close/>
                    <a:moveTo>
                      <a:pt x="405" y="465"/>
                    </a:moveTo>
                    <a:cubicBezTo>
                      <a:pt x="405" y="465"/>
                      <a:pt x="405" y="465"/>
                      <a:pt x="405" y="465"/>
                    </a:cubicBezTo>
                    <a:cubicBezTo>
                      <a:pt x="403" y="465"/>
                      <a:pt x="402" y="465"/>
                      <a:pt x="400" y="465"/>
                    </a:cubicBezTo>
                    <a:cubicBezTo>
                      <a:pt x="400" y="465"/>
                      <a:pt x="400" y="464"/>
                      <a:pt x="400" y="464"/>
                    </a:cubicBezTo>
                    <a:cubicBezTo>
                      <a:pt x="401" y="464"/>
                      <a:pt x="403" y="464"/>
                      <a:pt x="405" y="465"/>
                    </a:cubicBezTo>
                    <a:close/>
                    <a:moveTo>
                      <a:pt x="412" y="468"/>
                    </a:moveTo>
                    <a:cubicBezTo>
                      <a:pt x="413" y="468"/>
                      <a:pt x="414" y="468"/>
                      <a:pt x="416" y="468"/>
                    </a:cubicBezTo>
                    <a:cubicBezTo>
                      <a:pt x="416" y="473"/>
                      <a:pt x="416" y="477"/>
                      <a:pt x="416" y="482"/>
                    </a:cubicBezTo>
                    <a:cubicBezTo>
                      <a:pt x="414" y="483"/>
                      <a:pt x="413" y="484"/>
                      <a:pt x="411" y="485"/>
                    </a:cubicBezTo>
                    <a:cubicBezTo>
                      <a:pt x="412" y="479"/>
                      <a:pt x="412" y="474"/>
                      <a:pt x="412" y="468"/>
                    </a:cubicBezTo>
                    <a:close/>
                    <a:moveTo>
                      <a:pt x="417" y="493"/>
                    </a:moveTo>
                    <a:cubicBezTo>
                      <a:pt x="417" y="494"/>
                      <a:pt x="417" y="495"/>
                      <a:pt x="417" y="495"/>
                    </a:cubicBezTo>
                    <a:cubicBezTo>
                      <a:pt x="414" y="495"/>
                      <a:pt x="411" y="495"/>
                      <a:pt x="409" y="495"/>
                    </a:cubicBezTo>
                    <a:cubicBezTo>
                      <a:pt x="409" y="495"/>
                      <a:pt x="409" y="494"/>
                      <a:pt x="409" y="494"/>
                    </a:cubicBezTo>
                    <a:cubicBezTo>
                      <a:pt x="412" y="494"/>
                      <a:pt x="414" y="493"/>
                      <a:pt x="417" y="493"/>
                    </a:cubicBezTo>
                    <a:close/>
                    <a:moveTo>
                      <a:pt x="425" y="514"/>
                    </a:moveTo>
                    <a:cubicBezTo>
                      <a:pt x="426" y="514"/>
                      <a:pt x="427" y="514"/>
                      <a:pt x="428" y="514"/>
                    </a:cubicBezTo>
                    <a:cubicBezTo>
                      <a:pt x="428" y="514"/>
                      <a:pt x="428" y="515"/>
                      <a:pt x="428" y="515"/>
                    </a:cubicBezTo>
                    <a:cubicBezTo>
                      <a:pt x="424" y="516"/>
                      <a:pt x="420" y="516"/>
                      <a:pt x="416" y="517"/>
                    </a:cubicBezTo>
                    <a:cubicBezTo>
                      <a:pt x="419" y="515"/>
                      <a:pt x="422" y="515"/>
                      <a:pt x="425" y="514"/>
                    </a:cubicBezTo>
                    <a:close/>
                    <a:moveTo>
                      <a:pt x="431" y="514"/>
                    </a:moveTo>
                    <a:cubicBezTo>
                      <a:pt x="433" y="514"/>
                      <a:pt x="435" y="514"/>
                      <a:pt x="437" y="513"/>
                    </a:cubicBezTo>
                    <a:cubicBezTo>
                      <a:pt x="437" y="514"/>
                      <a:pt x="437" y="514"/>
                      <a:pt x="437" y="514"/>
                    </a:cubicBezTo>
                    <a:cubicBezTo>
                      <a:pt x="435" y="514"/>
                      <a:pt x="433" y="514"/>
                      <a:pt x="431" y="514"/>
                    </a:cubicBezTo>
                    <a:cubicBezTo>
                      <a:pt x="431" y="514"/>
                      <a:pt x="431" y="514"/>
                      <a:pt x="431" y="514"/>
                    </a:cubicBezTo>
                    <a:close/>
                    <a:moveTo>
                      <a:pt x="430" y="519"/>
                    </a:moveTo>
                    <a:cubicBezTo>
                      <a:pt x="430" y="519"/>
                      <a:pt x="430" y="519"/>
                      <a:pt x="430" y="519"/>
                    </a:cubicBezTo>
                    <a:cubicBezTo>
                      <a:pt x="430" y="520"/>
                      <a:pt x="431" y="522"/>
                      <a:pt x="431" y="525"/>
                    </a:cubicBezTo>
                    <a:cubicBezTo>
                      <a:pt x="430" y="525"/>
                      <a:pt x="429" y="525"/>
                      <a:pt x="428" y="525"/>
                    </a:cubicBezTo>
                    <a:cubicBezTo>
                      <a:pt x="428" y="523"/>
                      <a:pt x="428" y="521"/>
                      <a:pt x="429" y="519"/>
                    </a:cubicBezTo>
                    <a:cubicBezTo>
                      <a:pt x="429" y="519"/>
                      <a:pt x="429" y="519"/>
                      <a:pt x="430" y="519"/>
                    </a:cubicBezTo>
                    <a:close/>
                    <a:moveTo>
                      <a:pt x="432" y="534"/>
                    </a:moveTo>
                    <a:cubicBezTo>
                      <a:pt x="432" y="534"/>
                      <a:pt x="432" y="534"/>
                      <a:pt x="432" y="535"/>
                    </a:cubicBezTo>
                    <a:cubicBezTo>
                      <a:pt x="432" y="535"/>
                      <a:pt x="432" y="536"/>
                      <a:pt x="432" y="536"/>
                    </a:cubicBezTo>
                    <a:cubicBezTo>
                      <a:pt x="430" y="537"/>
                      <a:pt x="429" y="538"/>
                      <a:pt x="428" y="538"/>
                    </a:cubicBezTo>
                    <a:cubicBezTo>
                      <a:pt x="428" y="539"/>
                      <a:pt x="427" y="539"/>
                      <a:pt x="427" y="540"/>
                    </a:cubicBezTo>
                    <a:cubicBezTo>
                      <a:pt x="427" y="538"/>
                      <a:pt x="427" y="537"/>
                      <a:pt x="427" y="535"/>
                    </a:cubicBezTo>
                    <a:cubicBezTo>
                      <a:pt x="429" y="535"/>
                      <a:pt x="430" y="534"/>
                      <a:pt x="432" y="534"/>
                    </a:cubicBezTo>
                    <a:close/>
                    <a:moveTo>
                      <a:pt x="425" y="540"/>
                    </a:moveTo>
                    <a:cubicBezTo>
                      <a:pt x="421" y="540"/>
                      <a:pt x="418" y="539"/>
                      <a:pt x="417" y="538"/>
                    </a:cubicBezTo>
                    <a:cubicBezTo>
                      <a:pt x="419" y="537"/>
                      <a:pt x="420" y="537"/>
                      <a:pt x="422" y="536"/>
                    </a:cubicBezTo>
                    <a:cubicBezTo>
                      <a:pt x="423" y="536"/>
                      <a:pt x="424" y="535"/>
                      <a:pt x="425" y="535"/>
                    </a:cubicBezTo>
                    <a:cubicBezTo>
                      <a:pt x="425" y="537"/>
                      <a:pt x="425" y="539"/>
                      <a:pt x="425" y="540"/>
                    </a:cubicBezTo>
                    <a:close/>
                    <a:moveTo>
                      <a:pt x="411" y="530"/>
                    </a:moveTo>
                    <a:cubicBezTo>
                      <a:pt x="411" y="529"/>
                      <a:pt x="410" y="528"/>
                      <a:pt x="410" y="527"/>
                    </a:cubicBezTo>
                    <a:cubicBezTo>
                      <a:pt x="413" y="528"/>
                      <a:pt x="416" y="528"/>
                      <a:pt x="419" y="528"/>
                    </a:cubicBezTo>
                    <a:cubicBezTo>
                      <a:pt x="416" y="529"/>
                      <a:pt x="413" y="529"/>
                      <a:pt x="411" y="530"/>
                    </a:cubicBezTo>
                    <a:close/>
                    <a:moveTo>
                      <a:pt x="406" y="538"/>
                    </a:moveTo>
                    <a:cubicBezTo>
                      <a:pt x="407" y="538"/>
                      <a:pt x="407" y="539"/>
                      <a:pt x="407" y="539"/>
                    </a:cubicBezTo>
                    <a:cubicBezTo>
                      <a:pt x="408" y="539"/>
                      <a:pt x="408" y="539"/>
                      <a:pt x="409" y="539"/>
                    </a:cubicBezTo>
                    <a:cubicBezTo>
                      <a:pt x="409" y="539"/>
                      <a:pt x="408" y="540"/>
                      <a:pt x="408" y="540"/>
                    </a:cubicBezTo>
                    <a:cubicBezTo>
                      <a:pt x="408" y="539"/>
                      <a:pt x="407" y="539"/>
                      <a:pt x="406" y="538"/>
                    </a:cubicBezTo>
                    <a:cubicBezTo>
                      <a:pt x="406" y="538"/>
                      <a:pt x="406" y="538"/>
                      <a:pt x="406" y="538"/>
                    </a:cubicBezTo>
                    <a:close/>
                    <a:moveTo>
                      <a:pt x="404" y="542"/>
                    </a:moveTo>
                    <a:cubicBezTo>
                      <a:pt x="404" y="542"/>
                      <a:pt x="404" y="542"/>
                      <a:pt x="404" y="542"/>
                    </a:cubicBezTo>
                    <a:cubicBezTo>
                      <a:pt x="404" y="542"/>
                      <a:pt x="404" y="542"/>
                      <a:pt x="404" y="542"/>
                    </a:cubicBezTo>
                    <a:cubicBezTo>
                      <a:pt x="404" y="542"/>
                      <a:pt x="404" y="542"/>
                      <a:pt x="404" y="542"/>
                    </a:cubicBezTo>
                    <a:close/>
                    <a:moveTo>
                      <a:pt x="407" y="544"/>
                    </a:moveTo>
                    <a:cubicBezTo>
                      <a:pt x="408" y="544"/>
                      <a:pt x="409" y="545"/>
                      <a:pt x="410" y="545"/>
                    </a:cubicBezTo>
                    <a:cubicBezTo>
                      <a:pt x="410" y="545"/>
                      <a:pt x="410" y="545"/>
                      <a:pt x="411" y="546"/>
                    </a:cubicBezTo>
                    <a:cubicBezTo>
                      <a:pt x="411" y="546"/>
                      <a:pt x="411" y="546"/>
                      <a:pt x="411" y="546"/>
                    </a:cubicBezTo>
                    <a:cubicBezTo>
                      <a:pt x="411" y="546"/>
                      <a:pt x="411" y="547"/>
                      <a:pt x="411" y="547"/>
                    </a:cubicBezTo>
                    <a:cubicBezTo>
                      <a:pt x="409" y="547"/>
                      <a:pt x="408" y="547"/>
                      <a:pt x="407" y="548"/>
                    </a:cubicBezTo>
                    <a:cubicBezTo>
                      <a:pt x="406" y="548"/>
                      <a:pt x="404" y="548"/>
                      <a:pt x="403" y="548"/>
                    </a:cubicBezTo>
                    <a:cubicBezTo>
                      <a:pt x="403" y="548"/>
                      <a:pt x="403" y="547"/>
                      <a:pt x="403" y="547"/>
                    </a:cubicBezTo>
                    <a:cubicBezTo>
                      <a:pt x="405" y="546"/>
                      <a:pt x="406" y="545"/>
                      <a:pt x="407" y="544"/>
                    </a:cubicBezTo>
                    <a:close/>
                    <a:moveTo>
                      <a:pt x="402" y="553"/>
                    </a:moveTo>
                    <a:cubicBezTo>
                      <a:pt x="403" y="553"/>
                      <a:pt x="403" y="553"/>
                      <a:pt x="404" y="554"/>
                    </a:cubicBezTo>
                    <a:cubicBezTo>
                      <a:pt x="403" y="554"/>
                      <a:pt x="403" y="554"/>
                      <a:pt x="402" y="554"/>
                    </a:cubicBezTo>
                    <a:cubicBezTo>
                      <a:pt x="402" y="554"/>
                      <a:pt x="402" y="553"/>
                      <a:pt x="402" y="553"/>
                    </a:cubicBezTo>
                    <a:close/>
                    <a:moveTo>
                      <a:pt x="400" y="552"/>
                    </a:moveTo>
                    <a:cubicBezTo>
                      <a:pt x="400" y="552"/>
                      <a:pt x="400" y="552"/>
                      <a:pt x="401" y="552"/>
                    </a:cubicBezTo>
                    <a:cubicBezTo>
                      <a:pt x="400" y="553"/>
                      <a:pt x="400" y="554"/>
                      <a:pt x="400" y="555"/>
                    </a:cubicBezTo>
                    <a:cubicBezTo>
                      <a:pt x="399" y="555"/>
                      <a:pt x="397" y="555"/>
                      <a:pt x="396" y="556"/>
                    </a:cubicBezTo>
                    <a:cubicBezTo>
                      <a:pt x="396" y="556"/>
                      <a:pt x="396" y="555"/>
                      <a:pt x="396" y="555"/>
                    </a:cubicBezTo>
                    <a:cubicBezTo>
                      <a:pt x="396" y="554"/>
                      <a:pt x="397" y="553"/>
                      <a:pt x="398" y="552"/>
                    </a:cubicBezTo>
                    <a:cubicBezTo>
                      <a:pt x="398" y="552"/>
                      <a:pt x="399" y="552"/>
                      <a:pt x="400" y="552"/>
                    </a:cubicBezTo>
                    <a:close/>
                    <a:moveTo>
                      <a:pt x="401" y="561"/>
                    </a:moveTo>
                    <a:cubicBezTo>
                      <a:pt x="401" y="561"/>
                      <a:pt x="401" y="561"/>
                      <a:pt x="401" y="561"/>
                    </a:cubicBezTo>
                    <a:cubicBezTo>
                      <a:pt x="401" y="560"/>
                      <a:pt x="401" y="560"/>
                      <a:pt x="401" y="560"/>
                    </a:cubicBezTo>
                    <a:cubicBezTo>
                      <a:pt x="404" y="560"/>
                      <a:pt x="407" y="560"/>
                      <a:pt x="410" y="560"/>
                    </a:cubicBezTo>
                    <a:cubicBezTo>
                      <a:pt x="410" y="562"/>
                      <a:pt x="410" y="564"/>
                      <a:pt x="410" y="566"/>
                    </a:cubicBezTo>
                    <a:cubicBezTo>
                      <a:pt x="409" y="566"/>
                      <a:pt x="409" y="566"/>
                      <a:pt x="408" y="566"/>
                    </a:cubicBezTo>
                    <a:cubicBezTo>
                      <a:pt x="406" y="564"/>
                      <a:pt x="404" y="562"/>
                      <a:pt x="401" y="561"/>
                    </a:cubicBezTo>
                    <a:close/>
                    <a:moveTo>
                      <a:pt x="418" y="579"/>
                    </a:moveTo>
                    <a:cubicBezTo>
                      <a:pt x="417" y="579"/>
                      <a:pt x="415" y="579"/>
                      <a:pt x="413" y="579"/>
                    </a:cubicBezTo>
                    <a:cubicBezTo>
                      <a:pt x="413" y="579"/>
                      <a:pt x="413" y="579"/>
                      <a:pt x="413" y="579"/>
                    </a:cubicBezTo>
                    <a:cubicBezTo>
                      <a:pt x="412" y="577"/>
                      <a:pt x="412" y="576"/>
                      <a:pt x="412" y="574"/>
                    </a:cubicBezTo>
                    <a:cubicBezTo>
                      <a:pt x="414" y="576"/>
                      <a:pt x="416" y="577"/>
                      <a:pt x="418" y="579"/>
                    </a:cubicBezTo>
                    <a:close/>
                    <a:moveTo>
                      <a:pt x="413" y="582"/>
                    </a:moveTo>
                    <a:cubicBezTo>
                      <a:pt x="413" y="582"/>
                      <a:pt x="413" y="582"/>
                      <a:pt x="413" y="582"/>
                    </a:cubicBezTo>
                    <a:cubicBezTo>
                      <a:pt x="415" y="582"/>
                      <a:pt x="417" y="583"/>
                      <a:pt x="419" y="583"/>
                    </a:cubicBezTo>
                    <a:cubicBezTo>
                      <a:pt x="418" y="583"/>
                      <a:pt x="417" y="583"/>
                      <a:pt x="417" y="583"/>
                    </a:cubicBezTo>
                    <a:cubicBezTo>
                      <a:pt x="416" y="583"/>
                      <a:pt x="416" y="583"/>
                      <a:pt x="416" y="583"/>
                    </a:cubicBezTo>
                    <a:cubicBezTo>
                      <a:pt x="415" y="583"/>
                      <a:pt x="414" y="583"/>
                      <a:pt x="413" y="583"/>
                    </a:cubicBezTo>
                    <a:cubicBezTo>
                      <a:pt x="413" y="583"/>
                      <a:pt x="413" y="582"/>
                      <a:pt x="413" y="582"/>
                    </a:cubicBezTo>
                    <a:close/>
                    <a:moveTo>
                      <a:pt x="420" y="585"/>
                    </a:moveTo>
                    <a:cubicBezTo>
                      <a:pt x="420" y="585"/>
                      <a:pt x="421" y="585"/>
                      <a:pt x="421" y="585"/>
                    </a:cubicBezTo>
                    <a:cubicBezTo>
                      <a:pt x="421" y="586"/>
                      <a:pt x="420" y="588"/>
                      <a:pt x="420" y="589"/>
                    </a:cubicBezTo>
                    <a:cubicBezTo>
                      <a:pt x="420" y="591"/>
                      <a:pt x="420" y="592"/>
                      <a:pt x="419" y="593"/>
                    </a:cubicBezTo>
                    <a:cubicBezTo>
                      <a:pt x="419" y="593"/>
                      <a:pt x="419" y="593"/>
                      <a:pt x="419" y="593"/>
                    </a:cubicBezTo>
                    <a:cubicBezTo>
                      <a:pt x="417" y="593"/>
                      <a:pt x="415" y="593"/>
                      <a:pt x="414" y="593"/>
                    </a:cubicBezTo>
                    <a:cubicBezTo>
                      <a:pt x="413" y="592"/>
                      <a:pt x="413" y="590"/>
                      <a:pt x="413" y="588"/>
                    </a:cubicBezTo>
                    <a:cubicBezTo>
                      <a:pt x="413" y="588"/>
                      <a:pt x="413" y="587"/>
                      <a:pt x="413" y="586"/>
                    </a:cubicBezTo>
                    <a:cubicBezTo>
                      <a:pt x="415" y="586"/>
                      <a:pt x="418" y="585"/>
                      <a:pt x="420" y="585"/>
                    </a:cubicBezTo>
                    <a:close/>
                    <a:moveTo>
                      <a:pt x="410" y="593"/>
                    </a:moveTo>
                    <a:cubicBezTo>
                      <a:pt x="408" y="592"/>
                      <a:pt x="407" y="592"/>
                      <a:pt x="405" y="593"/>
                    </a:cubicBezTo>
                    <a:cubicBezTo>
                      <a:pt x="403" y="592"/>
                      <a:pt x="401" y="591"/>
                      <a:pt x="400" y="591"/>
                    </a:cubicBezTo>
                    <a:cubicBezTo>
                      <a:pt x="402" y="590"/>
                      <a:pt x="403" y="589"/>
                      <a:pt x="405" y="589"/>
                    </a:cubicBezTo>
                    <a:cubicBezTo>
                      <a:pt x="407" y="588"/>
                      <a:pt x="408" y="587"/>
                      <a:pt x="410" y="587"/>
                    </a:cubicBezTo>
                    <a:cubicBezTo>
                      <a:pt x="410" y="589"/>
                      <a:pt x="410" y="591"/>
                      <a:pt x="410" y="593"/>
                    </a:cubicBezTo>
                    <a:close/>
                    <a:moveTo>
                      <a:pt x="441" y="599"/>
                    </a:moveTo>
                    <a:cubicBezTo>
                      <a:pt x="442" y="598"/>
                      <a:pt x="443" y="597"/>
                      <a:pt x="442" y="595"/>
                    </a:cubicBezTo>
                    <a:cubicBezTo>
                      <a:pt x="442" y="595"/>
                      <a:pt x="442" y="595"/>
                      <a:pt x="442" y="595"/>
                    </a:cubicBezTo>
                    <a:cubicBezTo>
                      <a:pt x="442" y="595"/>
                      <a:pt x="442" y="595"/>
                      <a:pt x="442" y="595"/>
                    </a:cubicBezTo>
                    <a:cubicBezTo>
                      <a:pt x="442" y="595"/>
                      <a:pt x="442" y="594"/>
                      <a:pt x="442" y="594"/>
                    </a:cubicBezTo>
                    <a:cubicBezTo>
                      <a:pt x="445" y="594"/>
                      <a:pt x="448" y="594"/>
                      <a:pt x="452" y="593"/>
                    </a:cubicBezTo>
                    <a:cubicBezTo>
                      <a:pt x="451" y="594"/>
                      <a:pt x="451" y="594"/>
                      <a:pt x="451" y="595"/>
                    </a:cubicBezTo>
                    <a:cubicBezTo>
                      <a:pt x="451" y="595"/>
                      <a:pt x="451" y="595"/>
                      <a:pt x="451" y="595"/>
                    </a:cubicBezTo>
                    <a:cubicBezTo>
                      <a:pt x="451" y="595"/>
                      <a:pt x="452" y="594"/>
                      <a:pt x="452" y="593"/>
                    </a:cubicBezTo>
                    <a:cubicBezTo>
                      <a:pt x="453" y="593"/>
                      <a:pt x="453" y="593"/>
                      <a:pt x="454" y="593"/>
                    </a:cubicBezTo>
                    <a:cubicBezTo>
                      <a:pt x="454" y="596"/>
                      <a:pt x="454" y="600"/>
                      <a:pt x="454" y="603"/>
                    </a:cubicBezTo>
                    <a:cubicBezTo>
                      <a:pt x="450" y="601"/>
                      <a:pt x="446" y="600"/>
                      <a:pt x="441" y="599"/>
                    </a:cubicBezTo>
                    <a:close/>
                    <a:moveTo>
                      <a:pt x="456" y="593"/>
                    </a:moveTo>
                    <a:cubicBezTo>
                      <a:pt x="459" y="593"/>
                      <a:pt x="461" y="593"/>
                      <a:pt x="463" y="593"/>
                    </a:cubicBezTo>
                    <a:cubicBezTo>
                      <a:pt x="462" y="597"/>
                      <a:pt x="461" y="601"/>
                      <a:pt x="459" y="605"/>
                    </a:cubicBezTo>
                    <a:cubicBezTo>
                      <a:pt x="459" y="605"/>
                      <a:pt x="459" y="604"/>
                      <a:pt x="459" y="604"/>
                    </a:cubicBezTo>
                    <a:cubicBezTo>
                      <a:pt x="458" y="604"/>
                      <a:pt x="458" y="604"/>
                      <a:pt x="458" y="604"/>
                    </a:cubicBezTo>
                    <a:cubicBezTo>
                      <a:pt x="457" y="600"/>
                      <a:pt x="457" y="597"/>
                      <a:pt x="456" y="593"/>
                    </a:cubicBezTo>
                    <a:close/>
                    <a:moveTo>
                      <a:pt x="459" y="607"/>
                    </a:moveTo>
                    <a:cubicBezTo>
                      <a:pt x="459" y="607"/>
                      <a:pt x="459" y="607"/>
                      <a:pt x="459" y="608"/>
                    </a:cubicBezTo>
                    <a:cubicBezTo>
                      <a:pt x="459" y="608"/>
                      <a:pt x="459" y="607"/>
                      <a:pt x="459" y="607"/>
                    </a:cubicBezTo>
                    <a:cubicBezTo>
                      <a:pt x="459" y="607"/>
                      <a:pt x="459" y="607"/>
                      <a:pt x="459" y="607"/>
                    </a:cubicBezTo>
                    <a:close/>
                    <a:moveTo>
                      <a:pt x="471" y="580"/>
                    </a:moveTo>
                    <a:cubicBezTo>
                      <a:pt x="471" y="580"/>
                      <a:pt x="471" y="580"/>
                      <a:pt x="471" y="580"/>
                    </a:cubicBezTo>
                    <a:cubicBezTo>
                      <a:pt x="471" y="580"/>
                      <a:pt x="472" y="581"/>
                      <a:pt x="473" y="581"/>
                    </a:cubicBezTo>
                    <a:cubicBezTo>
                      <a:pt x="475" y="584"/>
                      <a:pt x="478" y="591"/>
                      <a:pt x="479" y="593"/>
                    </a:cubicBezTo>
                    <a:cubicBezTo>
                      <a:pt x="480" y="596"/>
                      <a:pt x="480" y="600"/>
                      <a:pt x="481" y="604"/>
                    </a:cubicBezTo>
                    <a:cubicBezTo>
                      <a:pt x="475" y="606"/>
                      <a:pt x="468" y="607"/>
                      <a:pt x="462" y="609"/>
                    </a:cubicBezTo>
                    <a:cubicBezTo>
                      <a:pt x="465" y="599"/>
                      <a:pt x="468" y="589"/>
                      <a:pt x="471" y="580"/>
                    </a:cubicBezTo>
                    <a:close/>
                    <a:moveTo>
                      <a:pt x="474" y="569"/>
                    </a:moveTo>
                    <a:cubicBezTo>
                      <a:pt x="475" y="569"/>
                      <a:pt x="475" y="569"/>
                      <a:pt x="475" y="569"/>
                    </a:cubicBezTo>
                    <a:cubicBezTo>
                      <a:pt x="475" y="569"/>
                      <a:pt x="475" y="570"/>
                      <a:pt x="474" y="571"/>
                    </a:cubicBezTo>
                    <a:cubicBezTo>
                      <a:pt x="474" y="570"/>
                      <a:pt x="474" y="570"/>
                      <a:pt x="474" y="569"/>
                    </a:cubicBezTo>
                    <a:close/>
                    <a:moveTo>
                      <a:pt x="471" y="516"/>
                    </a:moveTo>
                    <a:cubicBezTo>
                      <a:pt x="469" y="517"/>
                      <a:pt x="467" y="518"/>
                      <a:pt x="465" y="519"/>
                    </a:cubicBezTo>
                    <a:cubicBezTo>
                      <a:pt x="465" y="518"/>
                      <a:pt x="465" y="518"/>
                      <a:pt x="464" y="517"/>
                    </a:cubicBezTo>
                    <a:cubicBezTo>
                      <a:pt x="463" y="517"/>
                      <a:pt x="462" y="516"/>
                      <a:pt x="461" y="516"/>
                    </a:cubicBezTo>
                    <a:cubicBezTo>
                      <a:pt x="461" y="514"/>
                      <a:pt x="461" y="512"/>
                      <a:pt x="461" y="511"/>
                    </a:cubicBezTo>
                    <a:cubicBezTo>
                      <a:pt x="466" y="510"/>
                      <a:pt x="470" y="509"/>
                      <a:pt x="475" y="508"/>
                    </a:cubicBezTo>
                    <a:cubicBezTo>
                      <a:pt x="474" y="511"/>
                      <a:pt x="472" y="514"/>
                      <a:pt x="471" y="516"/>
                    </a:cubicBezTo>
                    <a:close/>
                    <a:moveTo>
                      <a:pt x="505" y="466"/>
                    </a:moveTo>
                    <a:cubicBezTo>
                      <a:pt x="506" y="466"/>
                      <a:pt x="507" y="465"/>
                      <a:pt x="508" y="465"/>
                    </a:cubicBezTo>
                    <a:cubicBezTo>
                      <a:pt x="508" y="466"/>
                      <a:pt x="508" y="467"/>
                      <a:pt x="508" y="467"/>
                    </a:cubicBezTo>
                    <a:cubicBezTo>
                      <a:pt x="507" y="468"/>
                      <a:pt x="506" y="469"/>
                      <a:pt x="506" y="470"/>
                    </a:cubicBezTo>
                    <a:cubicBezTo>
                      <a:pt x="506" y="468"/>
                      <a:pt x="506" y="467"/>
                      <a:pt x="505" y="466"/>
                    </a:cubicBezTo>
                    <a:close/>
                    <a:moveTo>
                      <a:pt x="511" y="458"/>
                    </a:moveTo>
                    <a:cubicBezTo>
                      <a:pt x="511" y="455"/>
                      <a:pt x="511" y="453"/>
                      <a:pt x="511" y="450"/>
                    </a:cubicBezTo>
                    <a:cubicBezTo>
                      <a:pt x="511" y="450"/>
                      <a:pt x="511" y="450"/>
                      <a:pt x="512" y="449"/>
                    </a:cubicBezTo>
                    <a:cubicBezTo>
                      <a:pt x="512" y="452"/>
                      <a:pt x="511" y="455"/>
                      <a:pt x="511" y="458"/>
                    </a:cubicBezTo>
                    <a:cubicBezTo>
                      <a:pt x="511" y="458"/>
                      <a:pt x="511" y="458"/>
                      <a:pt x="511" y="458"/>
                    </a:cubicBezTo>
                    <a:close/>
                    <a:moveTo>
                      <a:pt x="503" y="371"/>
                    </a:moveTo>
                    <a:cubicBezTo>
                      <a:pt x="503" y="369"/>
                      <a:pt x="503" y="366"/>
                      <a:pt x="502" y="363"/>
                    </a:cubicBezTo>
                    <a:cubicBezTo>
                      <a:pt x="504" y="362"/>
                      <a:pt x="505" y="361"/>
                      <a:pt x="507" y="359"/>
                    </a:cubicBezTo>
                    <a:cubicBezTo>
                      <a:pt x="507" y="363"/>
                      <a:pt x="508" y="366"/>
                      <a:pt x="508" y="370"/>
                    </a:cubicBezTo>
                    <a:cubicBezTo>
                      <a:pt x="506" y="370"/>
                      <a:pt x="505" y="371"/>
                      <a:pt x="503" y="371"/>
                    </a:cubicBezTo>
                    <a:close/>
                    <a:moveTo>
                      <a:pt x="506" y="354"/>
                    </a:moveTo>
                    <a:cubicBezTo>
                      <a:pt x="505" y="355"/>
                      <a:pt x="503" y="355"/>
                      <a:pt x="502" y="355"/>
                    </a:cubicBezTo>
                    <a:cubicBezTo>
                      <a:pt x="501" y="344"/>
                      <a:pt x="500" y="334"/>
                      <a:pt x="499" y="323"/>
                    </a:cubicBezTo>
                    <a:cubicBezTo>
                      <a:pt x="500" y="321"/>
                      <a:pt x="502" y="319"/>
                      <a:pt x="503" y="317"/>
                    </a:cubicBezTo>
                    <a:cubicBezTo>
                      <a:pt x="504" y="329"/>
                      <a:pt x="505" y="341"/>
                      <a:pt x="506" y="353"/>
                    </a:cubicBezTo>
                    <a:cubicBezTo>
                      <a:pt x="506" y="353"/>
                      <a:pt x="506" y="354"/>
                      <a:pt x="506" y="354"/>
                    </a:cubicBezTo>
                    <a:cubicBezTo>
                      <a:pt x="506" y="354"/>
                      <a:pt x="506" y="354"/>
                      <a:pt x="506" y="354"/>
                    </a:cubicBezTo>
                    <a:close/>
                    <a:moveTo>
                      <a:pt x="502" y="311"/>
                    </a:moveTo>
                    <a:cubicBezTo>
                      <a:pt x="501" y="311"/>
                      <a:pt x="499" y="312"/>
                      <a:pt x="497" y="312"/>
                    </a:cubicBezTo>
                    <a:cubicBezTo>
                      <a:pt x="497" y="308"/>
                      <a:pt x="496" y="304"/>
                      <a:pt x="496" y="300"/>
                    </a:cubicBezTo>
                    <a:cubicBezTo>
                      <a:pt x="497" y="299"/>
                      <a:pt x="498" y="297"/>
                      <a:pt x="500" y="296"/>
                    </a:cubicBezTo>
                    <a:cubicBezTo>
                      <a:pt x="501" y="301"/>
                      <a:pt x="501" y="306"/>
                      <a:pt x="502" y="311"/>
                    </a:cubicBezTo>
                    <a:close/>
                    <a:moveTo>
                      <a:pt x="495" y="291"/>
                    </a:moveTo>
                    <a:cubicBezTo>
                      <a:pt x="494" y="287"/>
                      <a:pt x="493" y="284"/>
                      <a:pt x="493" y="280"/>
                    </a:cubicBezTo>
                    <a:cubicBezTo>
                      <a:pt x="494" y="280"/>
                      <a:pt x="495" y="279"/>
                      <a:pt x="496" y="279"/>
                    </a:cubicBezTo>
                    <a:cubicBezTo>
                      <a:pt x="497" y="283"/>
                      <a:pt x="498" y="287"/>
                      <a:pt x="499" y="291"/>
                    </a:cubicBezTo>
                    <a:cubicBezTo>
                      <a:pt x="497" y="291"/>
                      <a:pt x="496" y="291"/>
                      <a:pt x="495" y="291"/>
                    </a:cubicBezTo>
                    <a:close/>
                    <a:moveTo>
                      <a:pt x="483" y="267"/>
                    </a:moveTo>
                    <a:cubicBezTo>
                      <a:pt x="484" y="265"/>
                      <a:pt x="482" y="264"/>
                      <a:pt x="481" y="264"/>
                    </a:cubicBezTo>
                    <a:cubicBezTo>
                      <a:pt x="478" y="265"/>
                      <a:pt x="475" y="266"/>
                      <a:pt x="471" y="267"/>
                    </a:cubicBezTo>
                    <a:cubicBezTo>
                      <a:pt x="477" y="264"/>
                      <a:pt x="483" y="261"/>
                      <a:pt x="489" y="259"/>
                    </a:cubicBezTo>
                    <a:cubicBezTo>
                      <a:pt x="490" y="261"/>
                      <a:pt x="491" y="263"/>
                      <a:pt x="492" y="265"/>
                    </a:cubicBezTo>
                    <a:cubicBezTo>
                      <a:pt x="489" y="266"/>
                      <a:pt x="486" y="266"/>
                      <a:pt x="483" y="267"/>
                    </a:cubicBezTo>
                    <a:close/>
                    <a:moveTo>
                      <a:pt x="467" y="250"/>
                    </a:moveTo>
                    <a:cubicBezTo>
                      <a:pt x="467" y="250"/>
                      <a:pt x="467" y="250"/>
                      <a:pt x="467" y="250"/>
                    </a:cubicBezTo>
                    <a:cubicBezTo>
                      <a:pt x="472" y="248"/>
                      <a:pt x="477" y="246"/>
                      <a:pt x="482" y="243"/>
                    </a:cubicBezTo>
                    <a:cubicBezTo>
                      <a:pt x="483" y="244"/>
                      <a:pt x="483" y="245"/>
                      <a:pt x="484" y="246"/>
                    </a:cubicBezTo>
                    <a:cubicBezTo>
                      <a:pt x="478" y="247"/>
                      <a:pt x="472" y="249"/>
                      <a:pt x="467" y="250"/>
                    </a:cubicBezTo>
                    <a:close/>
                    <a:moveTo>
                      <a:pt x="462" y="208"/>
                    </a:moveTo>
                    <a:cubicBezTo>
                      <a:pt x="464" y="208"/>
                      <a:pt x="466" y="207"/>
                      <a:pt x="468" y="207"/>
                    </a:cubicBezTo>
                    <a:cubicBezTo>
                      <a:pt x="469" y="207"/>
                      <a:pt x="470" y="207"/>
                      <a:pt x="470" y="206"/>
                    </a:cubicBezTo>
                    <a:cubicBezTo>
                      <a:pt x="470" y="207"/>
                      <a:pt x="470" y="207"/>
                      <a:pt x="470" y="207"/>
                    </a:cubicBezTo>
                    <a:cubicBezTo>
                      <a:pt x="467" y="208"/>
                      <a:pt x="465" y="210"/>
                      <a:pt x="462" y="211"/>
                    </a:cubicBezTo>
                    <a:cubicBezTo>
                      <a:pt x="462" y="210"/>
                      <a:pt x="462" y="209"/>
                      <a:pt x="462" y="208"/>
                    </a:cubicBezTo>
                    <a:close/>
                    <a:moveTo>
                      <a:pt x="458" y="209"/>
                    </a:moveTo>
                    <a:cubicBezTo>
                      <a:pt x="458" y="210"/>
                      <a:pt x="458" y="211"/>
                      <a:pt x="458" y="212"/>
                    </a:cubicBezTo>
                    <a:cubicBezTo>
                      <a:pt x="452" y="215"/>
                      <a:pt x="446" y="217"/>
                      <a:pt x="440" y="218"/>
                    </a:cubicBezTo>
                    <a:cubicBezTo>
                      <a:pt x="436" y="219"/>
                      <a:pt x="432" y="220"/>
                      <a:pt x="428" y="221"/>
                    </a:cubicBezTo>
                    <a:cubicBezTo>
                      <a:pt x="428" y="218"/>
                      <a:pt x="428" y="214"/>
                      <a:pt x="428" y="211"/>
                    </a:cubicBezTo>
                    <a:cubicBezTo>
                      <a:pt x="438" y="211"/>
                      <a:pt x="448" y="210"/>
                      <a:pt x="458" y="209"/>
                    </a:cubicBezTo>
                    <a:close/>
                    <a:moveTo>
                      <a:pt x="425" y="222"/>
                    </a:moveTo>
                    <a:cubicBezTo>
                      <a:pt x="423" y="222"/>
                      <a:pt x="422" y="222"/>
                      <a:pt x="421" y="223"/>
                    </a:cubicBezTo>
                    <a:cubicBezTo>
                      <a:pt x="421" y="223"/>
                      <a:pt x="420" y="223"/>
                      <a:pt x="420" y="223"/>
                    </a:cubicBezTo>
                    <a:cubicBezTo>
                      <a:pt x="417" y="224"/>
                      <a:pt x="413" y="224"/>
                      <a:pt x="409" y="225"/>
                    </a:cubicBezTo>
                    <a:cubicBezTo>
                      <a:pt x="408" y="220"/>
                      <a:pt x="406" y="214"/>
                      <a:pt x="405" y="209"/>
                    </a:cubicBezTo>
                    <a:cubicBezTo>
                      <a:pt x="411" y="210"/>
                      <a:pt x="418" y="211"/>
                      <a:pt x="424" y="211"/>
                    </a:cubicBezTo>
                    <a:cubicBezTo>
                      <a:pt x="424" y="215"/>
                      <a:pt x="425" y="218"/>
                      <a:pt x="425" y="222"/>
                    </a:cubicBezTo>
                    <a:close/>
                    <a:moveTo>
                      <a:pt x="388" y="255"/>
                    </a:moveTo>
                    <a:cubicBezTo>
                      <a:pt x="386" y="256"/>
                      <a:pt x="377" y="257"/>
                      <a:pt x="370" y="259"/>
                    </a:cubicBezTo>
                    <a:cubicBezTo>
                      <a:pt x="369" y="256"/>
                      <a:pt x="369" y="253"/>
                      <a:pt x="368" y="250"/>
                    </a:cubicBezTo>
                    <a:cubicBezTo>
                      <a:pt x="375" y="251"/>
                      <a:pt x="382" y="252"/>
                      <a:pt x="388" y="254"/>
                    </a:cubicBezTo>
                    <a:cubicBezTo>
                      <a:pt x="388" y="254"/>
                      <a:pt x="388" y="254"/>
                      <a:pt x="388" y="255"/>
                    </a:cubicBezTo>
                    <a:close/>
                    <a:moveTo>
                      <a:pt x="388" y="259"/>
                    </a:moveTo>
                    <a:cubicBezTo>
                      <a:pt x="388" y="262"/>
                      <a:pt x="388" y="265"/>
                      <a:pt x="388" y="268"/>
                    </a:cubicBezTo>
                    <a:cubicBezTo>
                      <a:pt x="387" y="268"/>
                      <a:pt x="386" y="268"/>
                      <a:pt x="385" y="268"/>
                    </a:cubicBezTo>
                    <a:cubicBezTo>
                      <a:pt x="382" y="266"/>
                      <a:pt x="377" y="266"/>
                      <a:pt x="372" y="266"/>
                    </a:cubicBezTo>
                    <a:cubicBezTo>
                      <a:pt x="371" y="265"/>
                      <a:pt x="371" y="263"/>
                      <a:pt x="371" y="262"/>
                    </a:cubicBezTo>
                    <a:cubicBezTo>
                      <a:pt x="377" y="261"/>
                      <a:pt x="382" y="260"/>
                      <a:pt x="388" y="259"/>
                    </a:cubicBezTo>
                    <a:close/>
                    <a:moveTo>
                      <a:pt x="370" y="265"/>
                    </a:moveTo>
                    <a:cubicBezTo>
                      <a:pt x="363" y="265"/>
                      <a:pt x="356" y="264"/>
                      <a:pt x="349" y="263"/>
                    </a:cubicBezTo>
                    <a:cubicBezTo>
                      <a:pt x="351" y="263"/>
                      <a:pt x="361" y="263"/>
                      <a:pt x="365" y="263"/>
                    </a:cubicBezTo>
                    <a:cubicBezTo>
                      <a:pt x="366" y="263"/>
                      <a:pt x="368" y="263"/>
                      <a:pt x="369" y="263"/>
                    </a:cubicBezTo>
                    <a:cubicBezTo>
                      <a:pt x="369" y="263"/>
                      <a:pt x="370" y="264"/>
                      <a:pt x="370" y="265"/>
                    </a:cubicBezTo>
                    <a:close/>
                    <a:moveTo>
                      <a:pt x="346" y="334"/>
                    </a:moveTo>
                    <a:cubicBezTo>
                      <a:pt x="350" y="337"/>
                      <a:pt x="354" y="338"/>
                      <a:pt x="358" y="340"/>
                    </a:cubicBezTo>
                    <a:cubicBezTo>
                      <a:pt x="360" y="340"/>
                      <a:pt x="362" y="341"/>
                      <a:pt x="365" y="342"/>
                    </a:cubicBezTo>
                    <a:cubicBezTo>
                      <a:pt x="365" y="342"/>
                      <a:pt x="365" y="342"/>
                      <a:pt x="365" y="342"/>
                    </a:cubicBezTo>
                    <a:cubicBezTo>
                      <a:pt x="365" y="342"/>
                      <a:pt x="365" y="342"/>
                      <a:pt x="365" y="342"/>
                    </a:cubicBezTo>
                    <a:cubicBezTo>
                      <a:pt x="363" y="342"/>
                      <a:pt x="362" y="345"/>
                      <a:pt x="364" y="346"/>
                    </a:cubicBezTo>
                    <a:cubicBezTo>
                      <a:pt x="364" y="346"/>
                      <a:pt x="365" y="346"/>
                      <a:pt x="365" y="346"/>
                    </a:cubicBezTo>
                    <a:cubicBezTo>
                      <a:pt x="365" y="347"/>
                      <a:pt x="365" y="348"/>
                      <a:pt x="365" y="350"/>
                    </a:cubicBezTo>
                    <a:cubicBezTo>
                      <a:pt x="365" y="350"/>
                      <a:pt x="365" y="350"/>
                      <a:pt x="365" y="350"/>
                    </a:cubicBezTo>
                    <a:cubicBezTo>
                      <a:pt x="358" y="350"/>
                      <a:pt x="352" y="348"/>
                      <a:pt x="345" y="347"/>
                    </a:cubicBezTo>
                    <a:cubicBezTo>
                      <a:pt x="345" y="343"/>
                      <a:pt x="346" y="339"/>
                      <a:pt x="346" y="334"/>
                    </a:cubicBezTo>
                    <a:close/>
                    <a:moveTo>
                      <a:pt x="345" y="350"/>
                    </a:moveTo>
                    <a:cubicBezTo>
                      <a:pt x="346" y="351"/>
                      <a:pt x="357" y="353"/>
                      <a:pt x="359" y="353"/>
                    </a:cubicBezTo>
                    <a:cubicBezTo>
                      <a:pt x="361" y="353"/>
                      <a:pt x="364" y="353"/>
                      <a:pt x="366" y="353"/>
                    </a:cubicBezTo>
                    <a:cubicBezTo>
                      <a:pt x="366" y="354"/>
                      <a:pt x="366" y="355"/>
                      <a:pt x="366" y="355"/>
                    </a:cubicBezTo>
                    <a:cubicBezTo>
                      <a:pt x="360" y="354"/>
                      <a:pt x="355" y="353"/>
                      <a:pt x="349" y="352"/>
                    </a:cubicBezTo>
                    <a:cubicBezTo>
                      <a:pt x="346" y="351"/>
                      <a:pt x="345" y="351"/>
                      <a:pt x="345" y="351"/>
                    </a:cubicBezTo>
                    <a:cubicBezTo>
                      <a:pt x="345" y="351"/>
                      <a:pt x="345" y="350"/>
                      <a:pt x="345" y="350"/>
                    </a:cubicBezTo>
                    <a:close/>
                    <a:moveTo>
                      <a:pt x="348" y="355"/>
                    </a:moveTo>
                    <a:cubicBezTo>
                      <a:pt x="351" y="356"/>
                      <a:pt x="355" y="357"/>
                      <a:pt x="358" y="358"/>
                    </a:cubicBezTo>
                    <a:cubicBezTo>
                      <a:pt x="360" y="358"/>
                      <a:pt x="362" y="358"/>
                      <a:pt x="363" y="359"/>
                    </a:cubicBezTo>
                    <a:cubicBezTo>
                      <a:pt x="364" y="359"/>
                      <a:pt x="365" y="359"/>
                      <a:pt x="366" y="359"/>
                    </a:cubicBezTo>
                    <a:cubicBezTo>
                      <a:pt x="366" y="362"/>
                      <a:pt x="367" y="365"/>
                      <a:pt x="367" y="368"/>
                    </a:cubicBezTo>
                    <a:cubicBezTo>
                      <a:pt x="358" y="369"/>
                      <a:pt x="351" y="368"/>
                      <a:pt x="343" y="369"/>
                    </a:cubicBezTo>
                    <a:cubicBezTo>
                      <a:pt x="343" y="364"/>
                      <a:pt x="344" y="359"/>
                      <a:pt x="344" y="354"/>
                    </a:cubicBezTo>
                    <a:cubicBezTo>
                      <a:pt x="345" y="355"/>
                      <a:pt x="347" y="355"/>
                      <a:pt x="348" y="355"/>
                    </a:cubicBezTo>
                    <a:close/>
                    <a:moveTo>
                      <a:pt x="347" y="383"/>
                    </a:moveTo>
                    <a:cubicBezTo>
                      <a:pt x="348" y="383"/>
                      <a:pt x="348" y="384"/>
                      <a:pt x="349" y="384"/>
                    </a:cubicBezTo>
                    <a:cubicBezTo>
                      <a:pt x="349" y="384"/>
                      <a:pt x="350" y="384"/>
                      <a:pt x="351" y="384"/>
                    </a:cubicBezTo>
                    <a:cubicBezTo>
                      <a:pt x="356" y="385"/>
                      <a:pt x="362" y="386"/>
                      <a:pt x="368" y="389"/>
                    </a:cubicBezTo>
                    <a:cubicBezTo>
                      <a:pt x="368" y="391"/>
                      <a:pt x="368" y="394"/>
                      <a:pt x="368" y="396"/>
                    </a:cubicBezTo>
                    <a:cubicBezTo>
                      <a:pt x="367" y="400"/>
                      <a:pt x="365" y="401"/>
                      <a:pt x="361" y="401"/>
                    </a:cubicBezTo>
                    <a:cubicBezTo>
                      <a:pt x="357" y="402"/>
                      <a:pt x="352" y="403"/>
                      <a:pt x="348" y="403"/>
                    </a:cubicBezTo>
                    <a:cubicBezTo>
                      <a:pt x="345" y="404"/>
                      <a:pt x="343" y="405"/>
                      <a:pt x="340" y="406"/>
                    </a:cubicBezTo>
                    <a:cubicBezTo>
                      <a:pt x="341" y="398"/>
                      <a:pt x="341" y="390"/>
                      <a:pt x="342" y="382"/>
                    </a:cubicBezTo>
                    <a:cubicBezTo>
                      <a:pt x="344" y="382"/>
                      <a:pt x="346" y="383"/>
                      <a:pt x="347" y="383"/>
                    </a:cubicBezTo>
                    <a:close/>
                    <a:moveTo>
                      <a:pt x="340" y="414"/>
                    </a:moveTo>
                    <a:cubicBezTo>
                      <a:pt x="342" y="414"/>
                      <a:pt x="344" y="414"/>
                      <a:pt x="346" y="415"/>
                    </a:cubicBezTo>
                    <a:cubicBezTo>
                      <a:pt x="336" y="413"/>
                      <a:pt x="378" y="420"/>
                      <a:pt x="356" y="423"/>
                    </a:cubicBezTo>
                    <a:cubicBezTo>
                      <a:pt x="350" y="424"/>
                      <a:pt x="345" y="424"/>
                      <a:pt x="339" y="426"/>
                    </a:cubicBezTo>
                    <a:cubicBezTo>
                      <a:pt x="340" y="422"/>
                      <a:pt x="340" y="418"/>
                      <a:pt x="340" y="414"/>
                    </a:cubicBezTo>
                    <a:close/>
                    <a:moveTo>
                      <a:pt x="342" y="410"/>
                    </a:moveTo>
                    <a:cubicBezTo>
                      <a:pt x="347" y="411"/>
                      <a:pt x="361" y="405"/>
                      <a:pt x="366" y="404"/>
                    </a:cubicBezTo>
                    <a:cubicBezTo>
                      <a:pt x="367" y="404"/>
                      <a:pt x="368" y="404"/>
                      <a:pt x="369" y="403"/>
                    </a:cubicBezTo>
                    <a:cubicBezTo>
                      <a:pt x="369" y="408"/>
                      <a:pt x="369" y="412"/>
                      <a:pt x="370" y="416"/>
                    </a:cubicBezTo>
                    <a:cubicBezTo>
                      <a:pt x="361" y="413"/>
                      <a:pt x="352" y="412"/>
                      <a:pt x="342" y="410"/>
                    </a:cubicBezTo>
                    <a:close/>
                    <a:moveTo>
                      <a:pt x="372" y="422"/>
                    </a:moveTo>
                    <a:cubicBezTo>
                      <a:pt x="372" y="422"/>
                      <a:pt x="372" y="422"/>
                      <a:pt x="371" y="423"/>
                    </a:cubicBezTo>
                    <a:cubicBezTo>
                      <a:pt x="371" y="423"/>
                      <a:pt x="371" y="422"/>
                      <a:pt x="371" y="422"/>
                    </a:cubicBezTo>
                    <a:cubicBezTo>
                      <a:pt x="371" y="422"/>
                      <a:pt x="372" y="422"/>
                      <a:pt x="372" y="422"/>
                    </a:cubicBezTo>
                    <a:close/>
                    <a:moveTo>
                      <a:pt x="387" y="416"/>
                    </a:moveTo>
                    <a:cubicBezTo>
                      <a:pt x="387" y="421"/>
                      <a:pt x="388" y="425"/>
                      <a:pt x="388" y="430"/>
                    </a:cubicBezTo>
                    <a:cubicBezTo>
                      <a:pt x="386" y="430"/>
                      <a:pt x="384" y="430"/>
                      <a:pt x="382" y="430"/>
                    </a:cubicBezTo>
                    <a:cubicBezTo>
                      <a:pt x="380" y="430"/>
                      <a:pt x="376" y="430"/>
                      <a:pt x="372" y="430"/>
                    </a:cubicBezTo>
                    <a:cubicBezTo>
                      <a:pt x="372" y="429"/>
                      <a:pt x="372" y="427"/>
                      <a:pt x="371" y="426"/>
                    </a:cubicBezTo>
                    <a:cubicBezTo>
                      <a:pt x="376" y="423"/>
                      <a:pt x="382" y="419"/>
                      <a:pt x="387" y="416"/>
                    </a:cubicBezTo>
                    <a:close/>
                    <a:moveTo>
                      <a:pt x="370" y="430"/>
                    </a:moveTo>
                    <a:cubicBezTo>
                      <a:pt x="368" y="430"/>
                      <a:pt x="366" y="430"/>
                      <a:pt x="366" y="431"/>
                    </a:cubicBezTo>
                    <a:cubicBezTo>
                      <a:pt x="367" y="430"/>
                      <a:pt x="369" y="428"/>
                      <a:pt x="370" y="427"/>
                    </a:cubicBezTo>
                    <a:cubicBezTo>
                      <a:pt x="370" y="428"/>
                      <a:pt x="370" y="429"/>
                      <a:pt x="370" y="430"/>
                    </a:cubicBezTo>
                    <a:close/>
                    <a:moveTo>
                      <a:pt x="396" y="463"/>
                    </a:moveTo>
                    <a:cubicBezTo>
                      <a:pt x="396" y="463"/>
                      <a:pt x="396" y="463"/>
                      <a:pt x="396" y="463"/>
                    </a:cubicBezTo>
                    <a:cubicBezTo>
                      <a:pt x="396" y="463"/>
                      <a:pt x="396" y="463"/>
                      <a:pt x="396" y="463"/>
                    </a:cubicBezTo>
                    <a:cubicBezTo>
                      <a:pt x="396" y="464"/>
                      <a:pt x="396" y="465"/>
                      <a:pt x="396" y="466"/>
                    </a:cubicBezTo>
                    <a:cubicBezTo>
                      <a:pt x="396" y="466"/>
                      <a:pt x="396" y="466"/>
                      <a:pt x="396" y="466"/>
                    </a:cubicBezTo>
                    <a:cubicBezTo>
                      <a:pt x="396" y="465"/>
                      <a:pt x="396" y="464"/>
                      <a:pt x="396" y="463"/>
                    </a:cubicBezTo>
                    <a:close/>
                    <a:moveTo>
                      <a:pt x="403" y="494"/>
                    </a:moveTo>
                    <a:cubicBezTo>
                      <a:pt x="404" y="494"/>
                      <a:pt x="404" y="494"/>
                      <a:pt x="404" y="494"/>
                    </a:cubicBezTo>
                    <a:cubicBezTo>
                      <a:pt x="405" y="494"/>
                      <a:pt x="405" y="494"/>
                      <a:pt x="405" y="494"/>
                    </a:cubicBezTo>
                    <a:cubicBezTo>
                      <a:pt x="405" y="495"/>
                      <a:pt x="405" y="495"/>
                      <a:pt x="405" y="495"/>
                    </a:cubicBezTo>
                    <a:cubicBezTo>
                      <a:pt x="405" y="495"/>
                      <a:pt x="405" y="495"/>
                      <a:pt x="405" y="495"/>
                    </a:cubicBezTo>
                    <a:cubicBezTo>
                      <a:pt x="404" y="495"/>
                      <a:pt x="404" y="495"/>
                      <a:pt x="404" y="495"/>
                    </a:cubicBezTo>
                    <a:cubicBezTo>
                      <a:pt x="403" y="495"/>
                      <a:pt x="403" y="494"/>
                      <a:pt x="403" y="494"/>
                    </a:cubicBezTo>
                    <a:close/>
                    <a:moveTo>
                      <a:pt x="414" y="514"/>
                    </a:moveTo>
                    <a:cubicBezTo>
                      <a:pt x="413" y="514"/>
                      <a:pt x="412" y="514"/>
                      <a:pt x="411" y="515"/>
                    </a:cubicBezTo>
                    <a:cubicBezTo>
                      <a:pt x="412" y="514"/>
                      <a:pt x="412" y="514"/>
                      <a:pt x="413" y="514"/>
                    </a:cubicBezTo>
                    <a:cubicBezTo>
                      <a:pt x="413" y="514"/>
                      <a:pt x="414" y="514"/>
                      <a:pt x="414" y="514"/>
                    </a:cubicBezTo>
                    <a:close/>
                    <a:moveTo>
                      <a:pt x="409" y="517"/>
                    </a:moveTo>
                    <a:cubicBezTo>
                      <a:pt x="410" y="517"/>
                      <a:pt x="412" y="517"/>
                      <a:pt x="414" y="517"/>
                    </a:cubicBezTo>
                    <a:cubicBezTo>
                      <a:pt x="413" y="517"/>
                      <a:pt x="412" y="517"/>
                      <a:pt x="411" y="517"/>
                    </a:cubicBezTo>
                    <a:cubicBezTo>
                      <a:pt x="409" y="518"/>
                      <a:pt x="410" y="521"/>
                      <a:pt x="412" y="521"/>
                    </a:cubicBezTo>
                    <a:cubicBezTo>
                      <a:pt x="417" y="521"/>
                      <a:pt x="422" y="520"/>
                      <a:pt x="427" y="519"/>
                    </a:cubicBezTo>
                    <a:cubicBezTo>
                      <a:pt x="427" y="521"/>
                      <a:pt x="427" y="523"/>
                      <a:pt x="426" y="525"/>
                    </a:cubicBezTo>
                    <a:cubicBezTo>
                      <a:pt x="419" y="525"/>
                      <a:pt x="412" y="524"/>
                      <a:pt x="404" y="523"/>
                    </a:cubicBezTo>
                    <a:cubicBezTo>
                      <a:pt x="404" y="522"/>
                      <a:pt x="404" y="522"/>
                      <a:pt x="405" y="521"/>
                    </a:cubicBezTo>
                    <a:cubicBezTo>
                      <a:pt x="406" y="520"/>
                      <a:pt x="407" y="518"/>
                      <a:pt x="409" y="517"/>
                    </a:cubicBezTo>
                    <a:close/>
                    <a:moveTo>
                      <a:pt x="387" y="541"/>
                    </a:moveTo>
                    <a:cubicBezTo>
                      <a:pt x="387" y="541"/>
                      <a:pt x="387" y="540"/>
                      <a:pt x="388" y="540"/>
                    </a:cubicBezTo>
                    <a:cubicBezTo>
                      <a:pt x="388" y="540"/>
                      <a:pt x="388" y="539"/>
                      <a:pt x="388" y="539"/>
                    </a:cubicBezTo>
                    <a:cubicBezTo>
                      <a:pt x="392" y="539"/>
                      <a:pt x="395" y="538"/>
                      <a:pt x="398" y="538"/>
                    </a:cubicBezTo>
                    <a:cubicBezTo>
                      <a:pt x="398" y="538"/>
                      <a:pt x="398" y="538"/>
                      <a:pt x="399" y="538"/>
                    </a:cubicBezTo>
                    <a:cubicBezTo>
                      <a:pt x="400" y="539"/>
                      <a:pt x="402" y="540"/>
                      <a:pt x="403" y="541"/>
                    </a:cubicBezTo>
                    <a:cubicBezTo>
                      <a:pt x="403" y="542"/>
                      <a:pt x="403" y="543"/>
                      <a:pt x="403" y="543"/>
                    </a:cubicBezTo>
                    <a:cubicBezTo>
                      <a:pt x="401" y="545"/>
                      <a:pt x="399" y="546"/>
                      <a:pt x="398" y="547"/>
                    </a:cubicBezTo>
                    <a:cubicBezTo>
                      <a:pt x="398" y="547"/>
                      <a:pt x="398" y="547"/>
                      <a:pt x="398" y="547"/>
                    </a:cubicBezTo>
                    <a:cubicBezTo>
                      <a:pt x="394" y="546"/>
                      <a:pt x="391" y="544"/>
                      <a:pt x="387" y="543"/>
                    </a:cubicBezTo>
                    <a:cubicBezTo>
                      <a:pt x="387" y="542"/>
                      <a:pt x="387" y="542"/>
                      <a:pt x="387" y="541"/>
                    </a:cubicBezTo>
                    <a:close/>
                    <a:moveTo>
                      <a:pt x="393" y="552"/>
                    </a:moveTo>
                    <a:cubicBezTo>
                      <a:pt x="393" y="552"/>
                      <a:pt x="393" y="552"/>
                      <a:pt x="393" y="552"/>
                    </a:cubicBezTo>
                    <a:cubicBezTo>
                      <a:pt x="393" y="552"/>
                      <a:pt x="393" y="552"/>
                      <a:pt x="393" y="552"/>
                    </a:cubicBezTo>
                    <a:cubicBezTo>
                      <a:pt x="393" y="552"/>
                      <a:pt x="393" y="552"/>
                      <a:pt x="393" y="552"/>
                    </a:cubicBezTo>
                    <a:close/>
                    <a:moveTo>
                      <a:pt x="402" y="566"/>
                    </a:moveTo>
                    <a:cubicBezTo>
                      <a:pt x="404" y="568"/>
                      <a:pt x="406" y="570"/>
                      <a:pt x="408" y="571"/>
                    </a:cubicBezTo>
                    <a:cubicBezTo>
                      <a:pt x="409" y="572"/>
                      <a:pt x="409" y="572"/>
                      <a:pt x="409" y="572"/>
                    </a:cubicBezTo>
                    <a:cubicBezTo>
                      <a:pt x="409" y="576"/>
                      <a:pt x="409" y="579"/>
                      <a:pt x="409" y="582"/>
                    </a:cubicBezTo>
                    <a:cubicBezTo>
                      <a:pt x="407" y="582"/>
                      <a:pt x="403" y="581"/>
                      <a:pt x="400" y="580"/>
                    </a:cubicBezTo>
                    <a:cubicBezTo>
                      <a:pt x="400" y="575"/>
                      <a:pt x="401" y="571"/>
                      <a:pt x="401" y="566"/>
                    </a:cubicBezTo>
                    <a:cubicBezTo>
                      <a:pt x="401" y="566"/>
                      <a:pt x="402" y="566"/>
                      <a:pt x="402" y="566"/>
                    </a:cubicBezTo>
                    <a:close/>
                    <a:moveTo>
                      <a:pt x="409" y="584"/>
                    </a:moveTo>
                    <a:cubicBezTo>
                      <a:pt x="410" y="584"/>
                      <a:pt x="410" y="585"/>
                      <a:pt x="410" y="585"/>
                    </a:cubicBezTo>
                    <a:cubicBezTo>
                      <a:pt x="406" y="586"/>
                      <a:pt x="402" y="587"/>
                      <a:pt x="399" y="589"/>
                    </a:cubicBezTo>
                    <a:cubicBezTo>
                      <a:pt x="399" y="587"/>
                      <a:pt x="400" y="585"/>
                      <a:pt x="400" y="583"/>
                    </a:cubicBezTo>
                    <a:cubicBezTo>
                      <a:pt x="403" y="583"/>
                      <a:pt x="406" y="584"/>
                      <a:pt x="409" y="584"/>
                    </a:cubicBezTo>
                    <a:close/>
                    <a:moveTo>
                      <a:pt x="424" y="606"/>
                    </a:moveTo>
                    <a:cubicBezTo>
                      <a:pt x="421" y="606"/>
                      <a:pt x="419" y="607"/>
                      <a:pt x="417" y="608"/>
                    </a:cubicBezTo>
                    <a:cubicBezTo>
                      <a:pt x="417" y="608"/>
                      <a:pt x="417" y="608"/>
                      <a:pt x="417" y="608"/>
                    </a:cubicBezTo>
                    <a:cubicBezTo>
                      <a:pt x="417" y="607"/>
                      <a:pt x="418" y="605"/>
                      <a:pt x="418" y="604"/>
                    </a:cubicBezTo>
                    <a:cubicBezTo>
                      <a:pt x="420" y="605"/>
                      <a:pt x="422" y="605"/>
                      <a:pt x="424" y="606"/>
                    </a:cubicBezTo>
                    <a:close/>
                    <a:moveTo>
                      <a:pt x="451" y="611"/>
                    </a:moveTo>
                    <a:cubicBezTo>
                      <a:pt x="451" y="611"/>
                      <a:pt x="450" y="611"/>
                      <a:pt x="450" y="611"/>
                    </a:cubicBezTo>
                    <a:cubicBezTo>
                      <a:pt x="450" y="611"/>
                      <a:pt x="450" y="611"/>
                      <a:pt x="450" y="611"/>
                    </a:cubicBezTo>
                    <a:cubicBezTo>
                      <a:pt x="452" y="610"/>
                      <a:pt x="453" y="609"/>
                      <a:pt x="455" y="608"/>
                    </a:cubicBezTo>
                    <a:cubicBezTo>
                      <a:pt x="455" y="609"/>
                      <a:pt x="455" y="610"/>
                      <a:pt x="456" y="610"/>
                    </a:cubicBezTo>
                    <a:cubicBezTo>
                      <a:pt x="454" y="611"/>
                      <a:pt x="452" y="611"/>
                      <a:pt x="451" y="611"/>
                    </a:cubicBezTo>
                    <a:close/>
                    <a:moveTo>
                      <a:pt x="484" y="603"/>
                    </a:moveTo>
                    <a:cubicBezTo>
                      <a:pt x="483" y="594"/>
                      <a:pt x="481" y="584"/>
                      <a:pt x="475" y="577"/>
                    </a:cubicBezTo>
                    <a:cubicBezTo>
                      <a:pt x="477" y="574"/>
                      <a:pt x="478" y="570"/>
                      <a:pt x="479" y="567"/>
                    </a:cubicBezTo>
                    <a:cubicBezTo>
                      <a:pt x="483" y="564"/>
                      <a:pt x="488" y="561"/>
                      <a:pt x="491" y="558"/>
                    </a:cubicBezTo>
                    <a:cubicBezTo>
                      <a:pt x="494" y="558"/>
                      <a:pt x="497" y="559"/>
                      <a:pt x="499" y="560"/>
                    </a:cubicBezTo>
                    <a:cubicBezTo>
                      <a:pt x="494" y="574"/>
                      <a:pt x="492" y="588"/>
                      <a:pt x="487" y="602"/>
                    </a:cubicBezTo>
                    <a:cubicBezTo>
                      <a:pt x="486" y="602"/>
                      <a:pt x="485" y="603"/>
                      <a:pt x="484" y="603"/>
                    </a:cubicBezTo>
                    <a:close/>
                    <a:moveTo>
                      <a:pt x="509" y="564"/>
                    </a:moveTo>
                    <a:cubicBezTo>
                      <a:pt x="509" y="559"/>
                      <a:pt x="510" y="554"/>
                      <a:pt x="510" y="549"/>
                    </a:cubicBezTo>
                    <a:cubicBezTo>
                      <a:pt x="511" y="539"/>
                      <a:pt x="513" y="529"/>
                      <a:pt x="515" y="519"/>
                    </a:cubicBezTo>
                    <a:cubicBezTo>
                      <a:pt x="515" y="520"/>
                      <a:pt x="519" y="497"/>
                      <a:pt x="520" y="507"/>
                    </a:cubicBezTo>
                    <a:cubicBezTo>
                      <a:pt x="521" y="528"/>
                      <a:pt x="513" y="549"/>
                      <a:pt x="511" y="570"/>
                    </a:cubicBezTo>
                    <a:cubicBezTo>
                      <a:pt x="510" y="568"/>
                      <a:pt x="509" y="566"/>
                      <a:pt x="509" y="564"/>
                    </a:cubicBezTo>
                    <a:close/>
                    <a:moveTo>
                      <a:pt x="505" y="572"/>
                    </a:moveTo>
                    <a:cubicBezTo>
                      <a:pt x="505" y="572"/>
                      <a:pt x="505" y="572"/>
                      <a:pt x="505" y="572"/>
                    </a:cubicBezTo>
                    <a:cubicBezTo>
                      <a:pt x="505" y="571"/>
                      <a:pt x="505" y="569"/>
                      <a:pt x="505" y="567"/>
                    </a:cubicBezTo>
                    <a:cubicBezTo>
                      <a:pt x="505" y="568"/>
                      <a:pt x="505" y="569"/>
                      <a:pt x="506" y="571"/>
                    </a:cubicBezTo>
                    <a:cubicBezTo>
                      <a:pt x="506" y="571"/>
                      <a:pt x="505" y="572"/>
                      <a:pt x="505" y="572"/>
                    </a:cubicBezTo>
                    <a:close/>
                    <a:moveTo>
                      <a:pt x="498" y="554"/>
                    </a:moveTo>
                    <a:cubicBezTo>
                      <a:pt x="497" y="554"/>
                      <a:pt x="497" y="553"/>
                      <a:pt x="496" y="553"/>
                    </a:cubicBezTo>
                    <a:cubicBezTo>
                      <a:pt x="496" y="553"/>
                      <a:pt x="497" y="552"/>
                      <a:pt x="497" y="551"/>
                    </a:cubicBezTo>
                    <a:cubicBezTo>
                      <a:pt x="498" y="552"/>
                      <a:pt x="498" y="553"/>
                      <a:pt x="498" y="554"/>
                    </a:cubicBezTo>
                    <a:close/>
                    <a:moveTo>
                      <a:pt x="493" y="539"/>
                    </a:moveTo>
                    <a:cubicBezTo>
                      <a:pt x="494" y="535"/>
                      <a:pt x="495" y="531"/>
                      <a:pt x="496" y="527"/>
                    </a:cubicBezTo>
                    <a:cubicBezTo>
                      <a:pt x="496" y="528"/>
                      <a:pt x="496" y="529"/>
                      <a:pt x="496" y="530"/>
                    </a:cubicBezTo>
                    <a:cubicBezTo>
                      <a:pt x="496" y="533"/>
                      <a:pt x="496" y="536"/>
                      <a:pt x="496" y="539"/>
                    </a:cubicBezTo>
                    <a:cubicBezTo>
                      <a:pt x="495" y="539"/>
                      <a:pt x="494" y="539"/>
                      <a:pt x="493" y="539"/>
                    </a:cubicBezTo>
                    <a:close/>
                    <a:moveTo>
                      <a:pt x="497" y="517"/>
                    </a:moveTo>
                    <a:cubicBezTo>
                      <a:pt x="497" y="517"/>
                      <a:pt x="496" y="516"/>
                      <a:pt x="495" y="517"/>
                    </a:cubicBezTo>
                    <a:cubicBezTo>
                      <a:pt x="491" y="518"/>
                      <a:pt x="487" y="519"/>
                      <a:pt x="483" y="521"/>
                    </a:cubicBezTo>
                    <a:cubicBezTo>
                      <a:pt x="480" y="521"/>
                      <a:pt x="478" y="521"/>
                      <a:pt x="476" y="521"/>
                    </a:cubicBezTo>
                    <a:cubicBezTo>
                      <a:pt x="476" y="520"/>
                      <a:pt x="476" y="520"/>
                      <a:pt x="476" y="520"/>
                    </a:cubicBezTo>
                    <a:cubicBezTo>
                      <a:pt x="476" y="520"/>
                      <a:pt x="476" y="520"/>
                      <a:pt x="477" y="520"/>
                    </a:cubicBezTo>
                    <a:cubicBezTo>
                      <a:pt x="479" y="519"/>
                      <a:pt x="479" y="515"/>
                      <a:pt x="476" y="515"/>
                    </a:cubicBezTo>
                    <a:cubicBezTo>
                      <a:pt x="476" y="512"/>
                      <a:pt x="477" y="510"/>
                      <a:pt x="477" y="507"/>
                    </a:cubicBezTo>
                    <a:cubicBezTo>
                      <a:pt x="485" y="505"/>
                      <a:pt x="492" y="502"/>
                      <a:pt x="500" y="499"/>
                    </a:cubicBezTo>
                    <a:cubicBezTo>
                      <a:pt x="499" y="505"/>
                      <a:pt x="498" y="511"/>
                      <a:pt x="497" y="517"/>
                    </a:cubicBezTo>
                    <a:close/>
                    <a:moveTo>
                      <a:pt x="506" y="476"/>
                    </a:moveTo>
                    <a:cubicBezTo>
                      <a:pt x="507" y="476"/>
                      <a:pt x="507" y="475"/>
                      <a:pt x="507" y="475"/>
                    </a:cubicBezTo>
                    <a:cubicBezTo>
                      <a:pt x="507" y="475"/>
                      <a:pt x="507" y="475"/>
                      <a:pt x="507" y="476"/>
                    </a:cubicBezTo>
                    <a:cubicBezTo>
                      <a:pt x="507" y="476"/>
                      <a:pt x="507" y="476"/>
                      <a:pt x="506" y="476"/>
                    </a:cubicBezTo>
                    <a:cubicBezTo>
                      <a:pt x="506" y="476"/>
                      <a:pt x="506" y="476"/>
                      <a:pt x="506" y="476"/>
                    </a:cubicBezTo>
                    <a:close/>
                    <a:moveTo>
                      <a:pt x="515" y="467"/>
                    </a:moveTo>
                    <a:cubicBezTo>
                      <a:pt x="516" y="464"/>
                      <a:pt x="518" y="462"/>
                      <a:pt x="519" y="459"/>
                    </a:cubicBezTo>
                    <a:cubicBezTo>
                      <a:pt x="521" y="457"/>
                      <a:pt x="518" y="454"/>
                      <a:pt x="516" y="455"/>
                    </a:cubicBezTo>
                    <a:cubicBezTo>
                      <a:pt x="516" y="456"/>
                      <a:pt x="516" y="456"/>
                      <a:pt x="516" y="456"/>
                    </a:cubicBezTo>
                    <a:cubicBezTo>
                      <a:pt x="516" y="453"/>
                      <a:pt x="516" y="449"/>
                      <a:pt x="516" y="446"/>
                    </a:cubicBezTo>
                    <a:cubicBezTo>
                      <a:pt x="516" y="446"/>
                      <a:pt x="517" y="445"/>
                      <a:pt x="517" y="445"/>
                    </a:cubicBezTo>
                    <a:cubicBezTo>
                      <a:pt x="519" y="443"/>
                      <a:pt x="518" y="441"/>
                      <a:pt x="516" y="441"/>
                    </a:cubicBezTo>
                    <a:cubicBezTo>
                      <a:pt x="516" y="441"/>
                      <a:pt x="516" y="441"/>
                      <a:pt x="515" y="441"/>
                    </a:cubicBezTo>
                    <a:cubicBezTo>
                      <a:pt x="515" y="433"/>
                      <a:pt x="515" y="426"/>
                      <a:pt x="514" y="419"/>
                    </a:cubicBezTo>
                    <a:cubicBezTo>
                      <a:pt x="513" y="405"/>
                      <a:pt x="513" y="390"/>
                      <a:pt x="512" y="375"/>
                    </a:cubicBezTo>
                    <a:cubicBezTo>
                      <a:pt x="513" y="374"/>
                      <a:pt x="514" y="374"/>
                      <a:pt x="515" y="373"/>
                    </a:cubicBezTo>
                    <a:cubicBezTo>
                      <a:pt x="515" y="373"/>
                      <a:pt x="516" y="372"/>
                      <a:pt x="516" y="372"/>
                    </a:cubicBezTo>
                    <a:cubicBezTo>
                      <a:pt x="518" y="404"/>
                      <a:pt x="520" y="435"/>
                      <a:pt x="521" y="467"/>
                    </a:cubicBezTo>
                    <a:cubicBezTo>
                      <a:pt x="518" y="469"/>
                      <a:pt x="516" y="470"/>
                      <a:pt x="514" y="472"/>
                    </a:cubicBezTo>
                    <a:cubicBezTo>
                      <a:pt x="514" y="470"/>
                      <a:pt x="514" y="468"/>
                      <a:pt x="515" y="467"/>
                    </a:cubicBezTo>
                    <a:close/>
                    <a:moveTo>
                      <a:pt x="515" y="358"/>
                    </a:moveTo>
                    <a:cubicBezTo>
                      <a:pt x="515" y="362"/>
                      <a:pt x="515" y="366"/>
                      <a:pt x="516" y="369"/>
                    </a:cubicBezTo>
                    <a:cubicBezTo>
                      <a:pt x="515" y="369"/>
                      <a:pt x="514" y="368"/>
                      <a:pt x="513" y="369"/>
                    </a:cubicBezTo>
                    <a:cubicBezTo>
                      <a:pt x="512" y="369"/>
                      <a:pt x="512" y="369"/>
                      <a:pt x="511" y="369"/>
                    </a:cubicBezTo>
                    <a:cubicBezTo>
                      <a:pt x="511" y="364"/>
                      <a:pt x="510" y="358"/>
                      <a:pt x="510" y="353"/>
                    </a:cubicBezTo>
                    <a:cubicBezTo>
                      <a:pt x="508" y="334"/>
                      <a:pt x="506" y="314"/>
                      <a:pt x="502" y="294"/>
                    </a:cubicBezTo>
                    <a:cubicBezTo>
                      <a:pt x="503" y="294"/>
                      <a:pt x="503" y="292"/>
                      <a:pt x="502" y="292"/>
                    </a:cubicBezTo>
                    <a:cubicBezTo>
                      <a:pt x="501" y="287"/>
                      <a:pt x="500" y="282"/>
                      <a:pt x="498" y="278"/>
                    </a:cubicBezTo>
                    <a:cubicBezTo>
                      <a:pt x="501" y="276"/>
                      <a:pt x="503" y="275"/>
                      <a:pt x="506" y="273"/>
                    </a:cubicBezTo>
                    <a:cubicBezTo>
                      <a:pt x="510" y="302"/>
                      <a:pt x="512" y="330"/>
                      <a:pt x="515" y="358"/>
                    </a:cubicBezTo>
                    <a:close/>
                    <a:moveTo>
                      <a:pt x="504" y="263"/>
                    </a:moveTo>
                    <a:cubicBezTo>
                      <a:pt x="501" y="263"/>
                      <a:pt x="498" y="264"/>
                      <a:pt x="494" y="265"/>
                    </a:cubicBezTo>
                    <a:cubicBezTo>
                      <a:pt x="493" y="262"/>
                      <a:pt x="492" y="260"/>
                      <a:pt x="492" y="258"/>
                    </a:cubicBezTo>
                    <a:cubicBezTo>
                      <a:pt x="495" y="256"/>
                      <a:pt x="499" y="254"/>
                      <a:pt x="502" y="252"/>
                    </a:cubicBezTo>
                    <a:cubicBezTo>
                      <a:pt x="503" y="256"/>
                      <a:pt x="504" y="259"/>
                      <a:pt x="504" y="263"/>
                    </a:cubicBezTo>
                    <a:close/>
                    <a:moveTo>
                      <a:pt x="497" y="228"/>
                    </a:moveTo>
                    <a:cubicBezTo>
                      <a:pt x="490" y="230"/>
                      <a:pt x="483" y="230"/>
                      <a:pt x="476" y="231"/>
                    </a:cubicBezTo>
                    <a:cubicBezTo>
                      <a:pt x="476" y="231"/>
                      <a:pt x="476" y="231"/>
                      <a:pt x="476" y="231"/>
                    </a:cubicBezTo>
                    <a:cubicBezTo>
                      <a:pt x="472" y="231"/>
                      <a:pt x="469" y="231"/>
                      <a:pt x="465" y="232"/>
                    </a:cubicBezTo>
                    <a:cubicBezTo>
                      <a:pt x="467" y="231"/>
                      <a:pt x="468" y="230"/>
                      <a:pt x="470" y="229"/>
                    </a:cubicBezTo>
                    <a:cubicBezTo>
                      <a:pt x="480" y="224"/>
                      <a:pt x="488" y="216"/>
                      <a:pt x="493" y="207"/>
                    </a:cubicBezTo>
                    <a:cubicBezTo>
                      <a:pt x="495" y="214"/>
                      <a:pt x="496" y="221"/>
                      <a:pt x="498" y="228"/>
                    </a:cubicBezTo>
                    <a:cubicBezTo>
                      <a:pt x="498" y="228"/>
                      <a:pt x="497" y="228"/>
                      <a:pt x="497" y="228"/>
                    </a:cubicBezTo>
                    <a:close/>
                    <a:moveTo>
                      <a:pt x="464" y="189"/>
                    </a:moveTo>
                    <a:cubicBezTo>
                      <a:pt x="479" y="188"/>
                      <a:pt x="468" y="193"/>
                      <a:pt x="461" y="196"/>
                    </a:cubicBezTo>
                    <a:cubicBezTo>
                      <a:pt x="461" y="194"/>
                      <a:pt x="461" y="191"/>
                      <a:pt x="460" y="189"/>
                    </a:cubicBezTo>
                    <a:cubicBezTo>
                      <a:pt x="461" y="189"/>
                      <a:pt x="462" y="189"/>
                      <a:pt x="464" y="189"/>
                    </a:cubicBezTo>
                    <a:close/>
                    <a:moveTo>
                      <a:pt x="458" y="190"/>
                    </a:moveTo>
                    <a:cubicBezTo>
                      <a:pt x="457" y="190"/>
                      <a:pt x="456" y="191"/>
                      <a:pt x="456" y="192"/>
                    </a:cubicBezTo>
                    <a:cubicBezTo>
                      <a:pt x="456" y="194"/>
                      <a:pt x="457" y="196"/>
                      <a:pt x="457" y="197"/>
                    </a:cubicBezTo>
                    <a:cubicBezTo>
                      <a:pt x="447" y="200"/>
                      <a:pt x="438" y="200"/>
                      <a:pt x="428" y="200"/>
                    </a:cubicBezTo>
                    <a:cubicBezTo>
                      <a:pt x="428" y="196"/>
                      <a:pt x="428" y="193"/>
                      <a:pt x="428" y="189"/>
                    </a:cubicBezTo>
                    <a:cubicBezTo>
                      <a:pt x="432" y="189"/>
                      <a:pt x="436" y="190"/>
                      <a:pt x="440" y="190"/>
                    </a:cubicBezTo>
                    <a:cubicBezTo>
                      <a:pt x="446" y="189"/>
                      <a:pt x="452" y="189"/>
                      <a:pt x="458" y="189"/>
                    </a:cubicBezTo>
                    <a:cubicBezTo>
                      <a:pt x="458" y="189"/>
                      <a:pt x="458" y="190"/>
                      <a:pt x="458" y="190"/>
                    </a:cubicBezTo>
                    <a:close/>
                    <a:moveTo>
                      <a:pt x="457" y="200"/>
                    </a:moveTo>
                    <a:cubicBezTo>
                      <a:pt x="457" y="200"/>
                      <a:pt x="457" y="200"/>
                      <a:pt x="457" y="200"/>
                    </a:cubicBezTo>
                    <a:cubicBezTo>
                      <a:pt x="456" y="201"/>
                      <a:pt x="456" y="202"/>
                      <a:pt x="457" y="205"/>
                    </a:cubicBezTo>
                    <a:cubicBezTo>
                      <a:pt x="447" y="207"/>
                      <a:pt x="438" y="208"/>
                      <a:pt x="428" y="208"/>
                    </a:cubicBezTo>
                    <a:cubicBezTo>
                      <a:pt x="428" y="206"/>
                      <a:pt x="428" y="204"/>
                      <a:pt x="428" y="202"/>
                    </a:cubicBezTo>
                    <a:cubicBezTo>
                      <a:pt x="438" y="202"/>
                      <a:pt x="448" y="202"/>
                      <a:pt x="457" y="200"/>
                    </a:cubicBezTo>
                    <a:close/>
                    <a:moveTo>
                      <a:pt x="424" y="208"/>
                    </a:moveTo>
                    <a:cubicBezTo>
                      <a:pt x="417" y="208"/>
                      <a:pt x="410" y="207"/>
                      <a:pt x="403" y="206"/>
                    </a:cubicBezTo>
                    <a:cubicBezTo>
                      <a:pt x="403" y="204"/>
                      <a:pt x="403" y="203"/>
                      <a:pt x="402" y="202"/>
                    </a:cubicBezTo>
                    <a:cubicBezTo>
                      <a:pt x="406" y="202"/>
                      <a:pt x="409" y="202"/>
                      <a:pt x="410" y="202"/>
                    </a:cubicBezTo>
                    <a:cubicBezTo>
                      <a:pt x="415" y="202"/>
                      <a:pt x="420" y="202"/>
                      <a:pt x="424" y="202"/>
                    </a:cubicBezTo>
                    <a:cubicBezTo>
                      <a:pt x="424" y="204"/>
                      <a:pt x="424" y="206"/>
                      <a:pt x="424" y="208"/>
                    </a:cubicBezTo>
                    <a:close/>
                    <a:moveTo>
                      <a:pt x="402" y="205"/>
                    </a:moveTo>
                    <a:cubicBezTo>
                      <a:pt x="399" y="205"/>
                      <a:pt x="395" y="204"/>
                      <a:pt x="392" y="203"/>
                    </a:cubicBezTo>
                    <a:cubicBezTo>
                      <a:pt x="392" y="203"/>
                      <a:pt x="392" y="203"/>
                      <a:pt x="392" y="203"/>
                    </a:cubicBezTo>
                    <a:cubicBezTo>
                      <a:pt x="394" y="202"/>
                      <a:pt x="397" y="202"/>
                      <a:pt x="401" y="202"/>
                    </a:cubicBezTo>
                    <a:cubicBezTo>
                      <a:pt x="401" y="203"/>
                      <a:pt x="402" y="204"/>
                      <a:pt x="402" y="205"/>
                    </a:cubicBezTo>
                    <a:close/>
                    <a:moveTo>
                      <a:pt x="386" y="188"/>
                    </a:moveTo>
                    <a:cubicBezTo>
                      <a:pt x="387" y="192"/>
                      <a:pt x="388" y="196"/>
                      <a:pt x="389" y="200"/>
                    </a:cubicBezTo>
                    <a:cubicBezTo>
                      <a:pt x="387" y="200"/>
                      <a:pt x="384" y="201"/>
                      <a:pt x="382" y="201"/>
                    </a:cubicBezTo>
                    <a:cubicBezTo>
                      <a:pt x="381" y="202"/>
                      <a:pt x="381" y="204"/>
                      <a:pt x="382" y="205"/>
                    </a:cubicBezTo>
                    <a:cubicBezTo>
                      <a:pt x="385" y="205"/>
                      <a:pt x="387" y="206"/>
                      <a:pt x="390" y="206"/>
                    </a:cubicBezTo>
                    <a:cubicBezTo>
                      <a:pt x="391" y="213"/>
                      <a:pt x="391" y="220"/>
                      <a:pt x="391" y="228"/>
                    </a:cubicBezTo>
                    <a:cubicBezTo>
                      <a:pt x="390" y="228"/>
                      <a:pt x="389" y="228"/>
                      <a:pt x="388" y="228"/>
                    </a:cubicBezTo>
                    <a:cubicBezTo>
                      <a:pt x="386" y="229"/>
                      <a:pt x="386" y="231"/>
                      <a:pt x="388" y="232"/>
                    </a:cubicBezTo>
                    <a:cubicBezTo>
                      <a:pt x="389" y="232"/>
                      <a:pt x="390" y="233"/>
                      <a:pt x="391" y="233"/>
                    </a:cubicBezTo>
                    <a:cubicBezTo>
                      <a:pt x="390" y="239"/>
                      <a:pt x="389" y="245"/>
                      <a:pt x="389" y="251"/>
                    </a:cubicBezTo>
                    <a:cubicBezTo>
                      <a:pt x="382" y="249"/>
                      <a:pt x="375" y="248"/>
                      <a:pt x="367" y="246"/>
                    </a:cubicBezTo>
                    <a:cubicBezTo>
                      <a:pt x="367" y="246"/>
                      <a:pt x="367" y="245"/>
                      <a:pt x="367" y="245"/>
                    </a:cubicBezTo>
                    <a:cubicBezTo>
                      <a:pt x="373" y="245"/>
                      <a:pt x="380" y="245"/>
                      <a:pt x="385" y="244"/>
                    </a:cubicBezTo>
                    <a:cubicBezTo>
                      <a:pt x="386" y="244"/>
                      <a:pt x="387" y="242"/>
                      <a:pt x="385" y="241"/>
                    </a:cubicBezTo>
                    <a:cubicBezTo>
                      <a:pt x="379" y="238"/>
                      <a:pt x="372" y="235"/>
                      <a:pt x="365" y="232"/>
                    </a:cubicBezTo>
                    <a:cubicBezTo>
                      <a:pt x="364" y="229"/>
                      <a:pt x="364" y="227"/>
                      <a:pt x="363" y="224"/>
                    </a:cubicBezTo>
                    <a:cubicBezTo>
                      <a:pt x="367" y="224"/>
                      <a:pt x="372" y="224"/>
                      <a:pt x="376" y="224"/>
                    </a:cubicBezTo>
                    <a:cubicBezTo>
                      <a:pt x="377" y="224"/>
                      <a:pt x="378" y="223"/>
                      <a:pt x="377" y="222"/>
                    </a:cubicBezTo>
                    <a:cubicBezTo>
                      <a:pt x="373" y="217"/>
                      <a:pt x="370" y="212"/>
                      <a:pt x="364" y="208"/>
                    </a:cubicBezTo>
                    <a:cubicBezTo>
                      <a:pt x="363" y="208"/>
                      <a:pt x="362" y="207"/>
                      <a:pt x="360" y="206"/>
                    </a:cubicBezTo>
                    <a:cubicBezTo>
                      <a:pt x="360" y="203"/>
                      <a:pt x="360" y="201"/>
                      <a:pt x="360" y="198"/>
                    </a:cubicBezTo>
                    <a:cubicBezTo>
                      <a:pt x="363" y="198"/>
                      <a:pt x="366" y="199"/>
                      <a:pt x="368" y="199"/>
                    </a:cubicBezTo>
                    <a:cubicBezTo>
                      <a:pt x="369" y="199"/>
                      <a:pt x="369" y="199"/>
                      <a:pt x="368" y="199"/>
                    </a:cubicBezTo>
                    <a:cubicBezTo>
                      <a:pt x="372" y="199"/>
                      <a:pt x="374" y="200"/>
                      <a:pt x="370" y="199"/>
                    </a:cubicBezTo>
                    <a:cubicBezTo>
                      <a:pt x="371" y="199"/>
                      <a:pt x="373" y="197"/>
                      <a:pt x="371" y="196"/>
                    </a:cubicBezTo>
                    <a:cubicBezTo>
                      <a:pt x="364" y="193"/>
                      <a:pt x="330" y="173"/>
                      <a:pt x="353" y="177"/>
                    </a:cubicBezTo>
                    <a:cubicBezTo>
                      <a:pt x="364" y="179"/>
                      <a:pt x="374" y="183"/>
                      <a:pt x="384" y="187"/>
                    </a:cubicBezTo>
                    <a:cubicBezTo>
                      <a:pt x="385" y="187"/>
                      <a:pt x="385" y="188"/>
                      <a:pt x="386" y="188"/>
                    </a:cubicBezTo>
                    <a:close/>
                    <a:moveTo>
                      <a:pt x="366" y="246"/>
                    </a:moveTo>
                    <a:cubicBezTo>
                      <a:pt x="362" y="245"/>
                      <a:pt x="359" y="245"/>
                      <a:pt x="356" y="244"/>
                    </a:cubicBezTo>
                    <a:cubicBezTo>
                      <a:pt x="357" y="245"/>
                      <a:pt x="361" y="245"/>
                      <a:pt x="365" y="245"/>
                    </a:cubicBezTo>
                    <a:cubicBezTo>
                      <a:pt x="365" y="245"/>
                      <a:pt x="365" y="246"/>
                      <a:pt x="366" y="246"/>
                    </a:cubicBezTo>
                    <a:close/>
                    <a:moveTo>
                      <a:pt x="341" y="199"/>
                    </a:moveTo>
                    <a:cubicBezTo>
                      <a:pt x="342" y="198"/>
                      <a:pt x="342" y="197"/>
                      <a:pt x="343" y="197"/>
                    </a:cubicBezTo>
                    <a:cubicBezTo>
                      <a:pt x="343" y="197"/>
                      <a:pt x="343" y="197"/>
                      <a:pt x="343" y="197"/>
                    </a:cubicBezTo>
                    <a:cubicBezTo>
                      <a:pt x="348" y="201"/>
                      <a:pt x="353" y="205"/>
                      <a:pt x="359" y="208"/>
                    </a:cubicBezTo>
                    <a:cubicBezTo>
                      <a:pt x="359" y="212"/>
                      <a:pt x="360" y="216"/>
                      <a:pt x="360" y="219"/>
                    </a:cubicBezTo>
                    <a:cubicBezTo>
                      <a:pt x="353" y="218"/>
                      <a:pt x="345" y="216"/>
                      <a:pt x="341" y="215"/>
                    </a:cubicBezTo>
                    <a:cubicBezTo>
                      <a:pt x="341" y="209"/>
                      <a:pt x="341" y="204"/>
                      <a:pt x="341" y="199"/>
                    </a:cubicBezTo>
                    <a:close/>
                    <a:moveTo>
                      <a:pt x="358" y="198"/>
                    </a:moveTo>
                    <a:cubicBezTo>
                      <a:pt x="358" y="200"/>
                      <a:pt x="358" y="202"/>
                      <a:pt x="358" y="205"/>
                    </a:cubicBezTo>
                    <a:cubicBezTo>
                      <a:pt x="355" y="202"/>
                      <a:pt x="352" y="200"/>
                      <a:pt x="349" y="198"/>
                    </a:cubicBezTo>
                    <a:cubicBezTo>
                      <a:pt x="347" y="197"/>
                      <a:pt x="352" y="197"/>
                      <a:pt x="358" y="198"/>
                    </a:cubicBezTo>
                    <a:close/>
                    <a:moveTo>
                      <a:pt x="361" y="210"/>
                    </a:moveTo>
                    <a:cubicBezTo>
                      <a:pt x="363" y="211"/>
                      <a:pt x="365" y="213"/>
                      <a:pt x="367" y="215"/>
                    </a:cubicBezTo>
                    <a:cubicBezTo>
                      <a:pt x="373" y="220"/>
                      <a:pt x="369" y="220"/>
                      <a:pt x="362" y="219"/>
                    </a:cubicBezTo>
                    <a:cubicBezTo>
                      <a:pt x="362" y="216"/>
                      <a:pt x="361" y="213"/>
                      <a:pt x="361" y="210"/>
                    </a:cubicBezTo>
                    <a:close/>
                    <a:moveTo>
                      <a:pt x="354" y="222"/>
                    </a:moveTo>
                    <a:cubicBezTo>
                      <a:pt x="356" y="223"/>
                      <a:pt x="359" y="223"/>
                      <a:pt x="361" y="223"/>
                    </a:cubicBezTo>
                    <a:cubicBezTo>
                      <a:pt x="362" y="226"/>
                      <a:pt x="362" y="229"/>
                      <a:pt x="363" y="231"/>
                    </a:cubicBezTo>
                    <a:cubicBezTo>
                      <a:pt x="360" y="230"/>
                      <a:pt x="358" y="229"/>
                      <a:pt x="355" y="228"/>
                    </a:cubicBezTo>
                    <a:cubicBezTo>
                      <a:pt x="351" y="226"/>
                      <a:pt x="339" y="218"/>
                      <a:pt x="354" y="222"/>
                    </a:cubicBezTo>
                    <a:close/>
                    <a:moveTo>
                      <a:pt x="367" y="243"/>
                    </a:moveTo>
                    <a:cubicBezTo>
                      <a:pt x="366" y="241"/>
                      <a:pt x="366" y="238"/>
                      <a:pt x="365" y="236"/>
                    </a:cubicBezTo>
                    <a:cubicBezTo>
                      <a:pt x="369" y="238"/>
                      <a:pt x="376" y="242"/>
                      <a:pt x="379" y="242"/>
                    </a:cubicBezTo>
                    <a:cubicBezTo>
                      <a:pt x="375" y="242"/>
                      <a:pt x="371" y="243"/>
                      <a:pt x="367" y="243"/>
                    </a:cubicBezTo>
                    <a:close/>
                    <a:moveTo>
                      <a:pt x="359" y="193"/>
                    </a:moveTo>
                    <a:cubicBezTo>
                      <a:pt x="360" y="194"/>
                      <a:pt x="361" y="194"/>
                      <a:pt x="362" y="195"/>
                    </a:cubicBezTo>
                    <a:cubicBezTo>
                      <a:pt x="361" y="195"/>
                      <a:pt x="360" y="195"/>
                      <a:pt x="359" y="195"/>
                    </a:cubicBezTo>
                    <a:cubicBezTo>
                      <a:pt x="359" y="194"/>
                      <a:pt x="359" y="194"/>
                      <a:pt x="359" y="193"/>
                    </a:cubicBezTo>
                    <a:close/>
                    <a:moveTo>
                      <a:pt x="357" y="192"/>
                    </a:moveTo>
                    <a:cubicBezTo>
                      <a:pt x="357" y="193"/>
                      <a:pt x="357" y="194"/>
                      <a:pt x="357" y="195"/>
                    </a:cubicBezTo>
                    <a:cubicBezTo>
                      <a:pt x="353" y="195"/>
                      <a:pt x="348" y="194"/>
                      <a:pt x="344" y="194"/>
                    </a:cubicBezTo>
                    <a:cubicBezTo>
                      <a:pt x="346" y="189"/>
                      <a:pt x="346" y="184"/>
                      <a:pt x="341" y="180"/>
                    </a:cubicBezTo>
                    <a:cubicBezTo>
                      <a:pt x="341" y="179"/>
                      <a:pt x="341" y="179"/>
                      <a:pt x="341" y="178"/>
                    </a:cubicBezTo>
                    <a:cubicBezTo>
                      <a:pt x="346" y="183"/>
                      <a:pt x="351" y="188"/>
                      <a:pt x="357" y="192"/>
                    </a:cubicBezTo>
                    <a:close/>
                    <a:moveTo>
                      <a:pt x="341" y="220"/>
                    </a:moveTo>
                    <a:cubicBezTo>
                      <a:pt x="347" y="227"/>
                      <a:pt x="355" y="231"/>
                      <a:pt x="363" y="235"/>
                    </a:cubicBezTo>
                    <a:cubicBezTo>
                      <a:pt x="364" y="238"/>
                      <a:pt x="364" y="240"/>
                      <a:pt x="365" y="243"/>
                    </a:cubicBezTo>
                    <a:cubicBezTo>
                      <a:pt x="359" y="243"/>
                      <a:pt x="354" y="243"/>
                      <a:pt x="349" y="243"/>
                    </a:cubicBezTo>
                    <a:cubicBezTo>
                      <a:pt x="347" y="243"/>
                      <a:pt x="347" y="246"/>
                      <a:pt x="348" y="246"/>
                    </a:cubicBezTo>
                    <a:cubicBezTo>
                      <a:pt x="354" y="247"/>
                      <a:pt x="360" y="248"/>
                      <a:pt x="366" y="249"/>
                    </a:cubicBezTo>
                    <a:cubicBezTo>
                      <a:pt x="367" y="253"/>
                      <a:pt x="368" y="256"/>
                      <a:pt x="368" y="259"/>
                    </a:cubicBezTo>
                    <a:cubicBezTo>
                      <a:pt x="365" y="260"/>
                      <a:pt x="363" y="260"/>
                      <a:pt x="364" y="260"/>
                    </a:cubicBezTo>
                    <a:cubicBezTo>
                      <a:pt x="359" y="260"/>
                      <a:pt x="354" y="261"/>
                      <a:pt x="348" y="261"/>
                    </a:cubicBezTo>
                    <a:cubicBezTo>
                      <a:pt x="346" y="254"/>
                      <a:pt x="343" y="246"/>
                      <a:pt x="341" y="239"/>
                    </a:cubicBezTo>
                    <a:cubicBezTo>
                      <a:pt x="341" y="233"/>
                      <a:pt x="341" y="226"/>
                      <a:pt x="341" y="220"/>
                    </a:cubicBezTo>
                    <a:close/>
                    <a:moveTo>
                      <a:pt x="330" y="239"/>
                    </a:moveTo>
                    <a:cubicBezTo>
                      <a:pt x="329" y="229"/>
                      <a:pt x="328" y="220"/>
                      <a:pt x="327" y="210"/>
                    </a:cubicBezTo>
                    <a:cubicBezTo>
                      <a:pt x="328" y="215"/>
                      <a:pt x="329" y="220"/>
                      <a:pt x="331" y="225"/>
                    </a:cubicBezTo>
                    <a:cubicBezTo>
                      <a:pt x="331" y="230"/>
                      <a:pt x="331" y="234"/>
                      <a:pt x="330" y="239"/>
                    </a:cubicBezTo>
                    <a:close/>
                    <a:moveTo>
                      <a:pt x="327" y="287"/>
                    </a:moveTo>
                    <a:cubicBezTo>
                      <a:pt x="326" y="288"/>
                      <a:pt x="324" y="288"/>
                      <a:pt x="323" y="289"/>
                    </a:cubicBezTo>
                    <a:cubicBezTo>
                      <a:pt x="322" y="284"/>
                      <a:pt x="321" y="280"/>
                      <a:pt x="320" y="275"/>
                    </a:cubicBezTo>
                    <a:cubicBezTo>
                      <a:pt x="319" y="272"/>
                      <a:pt x="319" y="269"/>
                      <a:pt x="318" y="265"/>
                    </a:cubicBezTo>
                    <a:cubicBezTo>
                      <a:pt x="319" y="266"/>
                      <a:pt x="320" y="266"/>
                      <a:pt x="321" y="267"/>
                    </a:cubicBezTo>
                    <a:cubicBezTo>
                      <a:pt x="323" y="274"/>
                      <a:pt x="325" y="280"/>
                      <a:pt x="327" y="287"/>
                    </a:cubicBezTo>
                    <a:close/>
                    <a:moveTo>
                      <a:pt x="317" y="250"/>
                    </a:moveTo>
                    <a:cubicBezTo>
                      <a:pt x="318" y="254"/>
                      <a:pt x="319" y="258"/>
                      <a:pt x="320" y="262"/>
                    </a:cubicBezTo>
                    <a:cubicBezTo>
                      <a:pt x="319" y="261"/>
                      <a:pt x="318" y="261"/>
                      <a:pt x="317" y="261"/>
                    </a:cubicBezTo>
                    <a:cubicBezTo>
                      <a:pt x="317" y="259"/>
                      <a:pt x="317" y="257"/>
                      <a:pt x="316" y="256"/>
                    </a:cubicBezTo>
                    <a:cubicBezTo>
                      <a:pt x="316" y="254"/>
                      <a:pt x="316" y="252"/>
                      <a:pt x="315" y="250"/>
                    </a:cubicBezTo>
                    <a:cubicBezTo>
                      <a:pt x="316" y="250"/>
                      <a:pt x="317" y="250"/>
                      <a:pt x="317" y="250"/>
                    </a:cubicBezTo>
                    <a:close/>
                    <a:moveTo>
                      <a:pt x="320" y="234"/>
                    </a:moveTo>
                    <a:cubicBezTo>
                      <a:pt x="319" y="237"/>
                      <a:pt x="319" y="240"/>
                      <a:pt x="318" y="241"/>
                    </a:cubicBezTo>
                    <a:cubicBezTo>
                      <a:pt x="318" y="237"/>
                      <a:pt x="317" y="233"/>
                      <a:pt x="317" y="228"/>
                    </a:cubicBezTo>
                    <a:cubicBezTo>
                      <a:pt x="316" y="224"/>
                      <a:pt x="318" y="229"/>
                      <a:pt x="320" y="234"/>
                    </a:cubicBezTo>
                    <a:close/>
                    <a:moveTo>
                      <a:pt x="320" y="229"/>
                    </a:moveTo>
                    <a:cubicBezTo>
                      <a:pt x="319" y="226"/>
                      <a:pt x="318" y="223"/>
                      <a:pt x="316" y="220"/>
                    </a:cubicBezTo>
                    <a:cubicBezTo>
                      <a:pt x="315" y="219"/>
                      <a:pt x="313" y="219"/>
                      <a:pt x="313" y="221"/>
                    </a:cubicBezTo>
                    <a:cubicBezTo>
                      <a:pt x="313" y="226"/>
                      <a:pt x="314" y="231"/>
                      <a:pt x="314" y="235"/>
                    </a:cubicBezTo>
                    <a:cubicBezTo>
                      <a:pt x="314" y="234"/>
                      <a:pt x="313" y="233"/>
                      <a:pt x="312" y="231"/>
                    </a:cubicBezTo>
                    <a:cubicBezTo>
                      <a:pt x="312" y="230"/>
                      <a:pt x="309" y="231"/>
                      <a:pt x="310" y="232"/>
                    </a:cubicBezTo>
                    <a:cubicBezTo>
                      <a:pt x="310" y="233"/>
                      <a:pt x="310" y="235"/>
                      <a:pt x="310" y="236"/>
                    </a:cubicBezTo>
                    <a:cubicBezTo>
                      <a:pt x="309" y="235"/>
                      <a:pt x="308" y="234"/>
                      <a:pt x="307" y="233"/>
                    </a:cubicBezTo>
                    <a:cubicBezTo>
                      <a:pt x="306" y="231"/>
                      <a:pt x="304" y="228"/>
                      <a:pt x="303" y="225"/>
                    </a:cubicBezTo>
                    <a:cubicBezTo>
                      <a:pt x="303" y="224"/>
                      <a:pt x="302" y="222"/>
                      <a:pt x="302" y="221"/>
                    </a:cubicBezTo>
                    <a:cubicBezTo>
                      <a:pt x="308" y="220"/>
                      <a:pt x="315" y="219"/>
                      <a:pt x="321" y="218"/>
                    </a:cubicBezTo>
                    <a:cubicBezTo>
                      <a:pt x="321" y="221"/>
                      <a:pt x="321" y="225"/>
                      <a:pt x="320" y="229"/>
                    </a:cubicBezTo>
                    <a:close/>
                    <a:moveTo>
                      <a:pt x="309" y="250"/>
                    </a:moveTo>
                    <a:cubicBezTo>
                      <a:pt x="310" y="253"/>
                      <a:pt x="311" y="255"/>
                      <a:pt x="311" y="258"/>
                    </a:cubicBezTo>
                    <a:cubicBezTo>
                      <a:pt x="310" y="257"/>
                      <a:pt x="308" y="257"/>
                      <a:pt x="306" y="256"/>
                    </a:cubicBezTo>
                    <a:cubicBezTo>
                      <a:pt x="306" y="254"/>
                      <a:pt x="306" y="252"/>
                      <a:pt x="305" y="251"/>
                    </a:cubicBezTo>
                    <a:cubicBezTo>
                      <a:pt x="306" y="251"/>
                      <a:pt x="308" y="250"/>
                      <a:pt x="309" y="250"/>
                    </a:cubicBezTo>
                    <a:close/>
                    <a:moveTo>
                      <a:pt x="304" y="246"/>
                    </a:moveTo>
                    <a:cubicBezTo>
                      <a:pt x="304" y="244"/>
                      <a:pt x="303" y="242"/>
                      <a:pt x="303" y="240"/>
                    </a:cubicBezTo>
                    <a:cubicBezTo>
                      <a:pt x="303" y="239"/>
                      <a:pt x="303" y="239"/>
                      <a:pt x="303" y="239"/>
                    </a:cubicBezTo>
                    <a:cubicBezTo>
                      <a:pt x="304" y="239"/>
                      <a:pt x="304" y="240"/>
                      <a:pt x="305" y="241"/>
                    </a:cubicBezTo>
                    <a:cubicBezTo>
                      <a:pt x="306" y="242"/>
                      <a:pt x="307" y="244"/>
                      <a:pt x="307" y="246"/>
                    </a:cubicBezTo>
                    <a:cubicBezTo>
                      <a:pt x="306" y="246"/>
                      <a:pt x="305" y="246"/>
                      <a:pt x="304" y="246"/>
                    </a:cubicBezTo>
                    <a:close/>
                    <a:moveTo>
                      <a:pt x="306" y="271"/>
                    </a:moveTo>
                    <a:cubicBezTo>
                      <a:pt x="307" y="272"/>
                      <a:pt x="309" y="271"/>
                      <a:pt x="309" y="269"/>
                    </a:cubicBezTo>
                    <a:cubicBezTo>
                      <a:pt x="309" y="266"/>
                      <a:pt x="308" y="263"/>
                      <a:pt x="307" y="261"/>
                    </a:cubicBezTo>
                    <a:cubicBezTo>
                      <a:pt x="309" y="261"/>
                      <a:pt x="311" y="262"/>
                      <a:pt x="313" y="263"/>
                    </a:cubicBezTo>
                    <a:cubicBezTo>
                      <a:pt x="315" y="269"/>
                      <a:pt x="317" y="275"/>
                      <a:pt x="318" y="282"/>
                    </a:cubicBezTo>
                    <a:cubicBezTo>
                      <a:pt x="319" y="285"/>
                      <a:pt x="319" y="287"/>
                      <a:pt x="320" y="290"/>
                    </a:cubicBezTo>
                    <a:cubicBezTo>
                      <a:pt x="318" y="291"/>
                      <a:pt x="316" y="291"/>
                      <a:pt x="314" y="292"/>
                    </a:cubicBezTo>
                    <a:cubicBezTo>
                      <a:pt x="312" y="292"/>
                      <a:pt x="310" y="293"/>
                      <a:pt x="308" y="293"/>
                    </a:cubicBezTo>
                    <a:cubicBezTo>
                      <a:pt x="307" y="292"/>
                      <a:pt x="306" y="290"/>
                      <a:pt x="304" y="289"/>
                    </a:cubicBezTo>
                    <a:cubicBezTo>
                      <a:pt x="304" y="288"/>
                      <a:pt x="303" y="288"/>
                      <a:pt x="302" y="287"/>
                    </a:cubicBezTo>
                    <a:cubicBezTo>
                      <a:pt x="300" y="280"/>
                      <a:pt x="299" y="274"/>
                      <a:pt x="298" y="268"/>
                    </a:cubicBezTo>
                    <a:cubicBezTo>
                      <a:pt x="298" y="266"/>
                      <a:pt x="295" y="267"/>
                      <a:pt x="295" y="268"/>
                    </a:cubicBezTo>
                    <a:cubicBezTo>
                      <a:pt x="296" y="271"/>
                      <a:pt x="296" y="273"/>
                      <a:pt x="297" y="275"/>
                    </a:cubicBezTo>
                    <a:cubicBezTo>
                      <a:pt x="297" y="276"/>
                      <a:pt x="297" y="276"/>
                      <a:pt x="297" y="276"/>
                    </a:cubicBezTo>
                    <a:cubicBezTo>
                      <a:pt x="297" y="278"/>
                      <a:pt x="298" y="281"/>
                      <a:pt x="298" y="284"/>
                    </a:cubicBezTo>
                    <a:cubicBezTo>
                      <a:pt x="294" y="280"/>
                      <a:pt x="289" y="277"/>
                      <a:pt x="284" y="274"/>
                    </a:cubicBezTo>
                    <a:cubicBezTo>
                      <a:pt x="283" y="273"/>
                      <a:pt x="282" y="272"/>
                      <a:pt x="280" y="271"/>
                    </a:cubicBezTo>
                    <a:cubicBezTo>
                      <a:pt x="280" y="271"/>
                      <a:pt x="280" y="271"/>
                      <a:pt x="280" y="271"/>
                    </a:cubicBezTo>
                    <a:cubicBezTo>
                      <a:pt x="280" y="270"/>
                      <a:pt x="279" y="270"/>
                      <a:pt x="279" y="270"/>
                    </a:cubicBezTo>
                    <a:cubicBezTo>
                      <a:pt x="276" y="269"/>
                      <a:pt x="275" y="267"/>
                      <a:pt x="279" y="264"/>
                    </a:cubicBezTo>
                    <a:cubicBezTo>
                      <a:pt x="284" y="261"/>
                      <a:pt x="289" y="258"/>
                      <a:pt x="295" y="255"/>
                    </a:cubicBezTo>
                    <a:cubicBezTo>
                      <a:pt x="296" y="256"/>
                      <a:pt x="297" y="256"/>
                      <a:pt x="299" y="257"/>
                    </a:cubicBezTo>
                    <a:cubicBezTo>
                      <a:pt x="301" y="262"/>
                      <a:pt x="303" y="266"/>
                      <a:pt x="306" y="271"/>
                    </a:cubicBezTo>
                    <a:close/>
                    <a:moveTo>
                      <a:pt x="300" y="246"/>
                    </a:moveTo>
                    <a:cubicBezTo>
                      <a:pt x="301" y="245"/>
                      <a:pt x="300" y="243"/>
                      <a:pt x="299" y="243"/>
                    </a:cubicBezTo>
                    <a:cubicBezTo>
                      <a:pt x="298" y="243"/>
                      <a:pt x="297" y="242"/>
                      <a:pt x="297" y="242"/>
                    </a:cubicBezTo>
                    <a:cubicBezTo>
                      <a:pt x="296" y="239"/>
                      <a:pt x="295" y="236"/>
                      <a:pt x="294" y="232"/>
                    </a:cubicBezTo>
                    <a:cubicBezTo>
                      <a:pt x="296" y="233"/>
                      <a:pt x="297" y="235"/>
                      <a:pt x="299" y="236"/>
                    </a:cubicBezTo>
                    <a:cubicBezTo>
                      <a:pt x="300" y="239"/>
                      <a:pt x="300" y="242"/>
                      <a:pt x="301" y="246"/>
                    </a:cubicBezTo>
                    <a:cubicBezTo>
                      <a:pt x="301" y="246"/>
                      <a:pt x="300" y="246"/>
                      <a:pt x="300" y="246"/>
                    </a:cubicBezTo>
                    <a:close/>
                    <a:moveTo>
                      <a:pt x="292" y="213"/>
                    </a:moveTo>
                    <a:cubicBezTo>
                      <a:pt x="292" y="213"/>
                      <a:pt x="292" y="212"/>
                      <a:pt x="292" y="212"/>
                    </a:cubicBezTo>
                    <a:cubicBezTo>
                      <a:pt x="293" y="212"/>
                      <a:pt x="294" y="212"/>
                      <a:pt x="296" y="213"/>
                    </a:cubicBezTo>
                    <a:cubicBezTo>
                      <a:pt x="296" y="213"/>
                      <a:pt x="296" y="214"/>
                      <a:pt x="296" y="214"/>
                    </a:cubicBezTo>
                    <a:cubicBezTo>
                      <a:pt x="294" y="214"/>
                      <a:pt x="293" y="214"/>
                      <a:pt x="292" y="213"/>
                    </a:cubicBezTo>
                    <a:close/>
                    <a:moveTo>
                      <a:pt x="288" y="208"/>
                    </a:moveTo>
                    <a:cubicBezTo>
                      <a:pt x="282" y="208"/>
                      <a:pt x="275" y="207"/>
                      <a:pt x="268" y="207"/>
                    </a:cubicBezTo>
                    <a:cubicBezTo>
                      <a:pt x="268" y="207"/>
                      <a:pt x="267" y="207"/>
                      <a:pt x="267" y="207"/>
                    </a:cubicBezTo>
                    <a:cubicBezTo>
                      <a:pt x="266" y="207"/>
                      <a:pt x="266" y="207"/>
                      <a:pt x="265" y="207"/>
                    </a:cubicBezTo>
                    <a:cubicBezTo>
                      <a:pt x="265" y="204"/>
                      <a:pt x="264" y="201"/>
                      <a:pt x="264" y="198"/>
                    </a:cubicBezTo>
                    <a:cubicBezTo>
                      <a:pt x="272" y="202"/>
                      <a:pt x="280" y="205"/>
                      <a:pt x="289" y="207"/>
                    </a:cubicBezTo>
                    <a:cubicBezTo>
                      <a:pt x="289" y="207"/>
                      <a:pt x="288" y="208"/>
                      <a:pt x="288" y="208"/>
                    </a:cubicBezTo>
                    <a:close/>
                    <a:moveTo>
                      <a:pt x="265" y="215"/>
                    </a:moveTo>
                    <a:cubicBezTo>
                      <a:pt x="265" y="216"/>
                      <a:pt x="265" y="216"/>
                      <a:pt x="265" y="217"/>
                    </a:cubicBezTo>
                    <a:cubicBezTo>
                      <a:pt x="264" y="217"/>
                      <a:pt x="263" y="217"/>
                      <a:pt x="262" y="217"/>
                    </a:cubicBezTo>
                    <a:cubicBezTo>
                      <a:pt x="253" y="214"/>
                      <a:pt x="254" y="213"/>
                      <a:pt x="263" y="215"/>
                    </a:cubicBezTo>
                    <a:cubicBezTo>
                      <a:pt x="264" y="215"/>
                      <a:pt x="264" y="215"/>
                      <a:pt x="265" y="215"/>
                    </a:cubicBezTo>
                    <a:close/>
                    <a:moveTo>
                      <a:pt x="245" y="205"/>
                    </a:moveTo>
                    <a:cubicBezTo>
                      <a:pt x="245" y="205"/>
                      <a:pt x="245" y="205"/>
                      <a:pt x="245" y="205"/>
                    </a:cubicBezTo>
                    <a:cubicBezTo>
                      <a:pt x="245" y="204"/>
                      <a:pt x="245" y="204"/>
                      <a:pt x="244" y="204"/>
                    </a:cubicBezTo>
                    <a:cubicBezTo>
                      <a:pt x="244" y="200"/>
                      <a:pt x="244" y="196"/>
                      <a:pt x="245" y="192"/>
                    </a:cubicBezTo>
                    <a:cubicBezTo>
                      <a:pt x="245" y="193"/>
                      <a:pt x="245" y="194"/>
                      <a:pt x="246" y="194"/>
                    </a:cubicBezTo>
                    <a:cubicBezTo>
                      <a:pt x="246" y="197"/>
                      <a:pt x="246" y="201"/>
                      <a:pt x="246" y="204"/>
                    </a:cubicBezTo>
                    <a:cubicBezTo>
                      <a:pt x="246" y="204"/>
                      <a:pt x="246" y="204"/>
                      <a:pt x="245" y="205"/>
                    </a:cubicBezTo>
                    <a:close/>
                    <a:moveTo>
                      <a:pt x="229" y="416"/>
                    </a:moveTo>
                    <a:cubicBezTo>
                      <a:pt x="228" y="416"/>
                      <a:pt x="228" y="415"/>
                      <a:pt x="227" y="415"/>
                    </a:cubicBezTo>
                    <a:cubicBezTo>
                      <a:pt x="227" y="415"/>
                      <a:pt x="227" y="414"/>
                      <a:pt x="228" y="413"/>
                    </a:cubicBezTo>
                    <a:cubicBezTo>
                      <a:pt x="229" y="410"/>
                      <a:pt x="224" y="409"/>
                      <a:pt x="223" y="411"/>
                    </a:cubicBezTo>
                    <a:cubicBezTo>
                      <a:pt x="221" y="413"/>
                      <a:pt x="220" y="415"/>
                      <a:pt x="218" y="417"/>
                    </a:cubicBezTo>
                    <a:cubicBezTo>
                      <a:pt x="218" y="418"/>
                      <a:pt x="218" y="418"/>
                      <a:pt x="218" y="418"/>
                    </a:cubicBezTo>
                    <a:cubicBezTo>
                      <a:pt x="222" y="410"/>
                      <a:pt x="226" y="402"/>
                      <a:pt x="229" y="393"/>
                    </a:cubicBezTo>
                    <a:cubicBezTo>
                      <a:pt x="229" y="401"/>
                      <a:pt x="229" y="409"/>
                      <a:pt x="229" y="416"/>
                    </a:cubicBezTo>
                    <a:close/>
                    <a:moveTo>
                      <a:pt x="228" y="442"/>
                    </a:moveTo>
                    <a:cubicBezTo>
                      <a:pt x="228" y="445"/>
                      <a:pt x="228" y="448"/>
                      <a:pt x="228" y="450"/>
                    </a:cubicBezTo>
                    <a:cubicBezTo>
                      <a:pt x="223" y="460"/>
                      <a:pt x="217" y="469"/>
                      <a:pt x="212" y="478"/>
                    </a:cubicBezTo>
                    <a:cubicBezTo>
                      <a:pt x="213" y="476"/>
                      <a:pt x="214" y="473"/>
                      <a:pt x="215" y="471"/>
                    </a:cubicBezTo>
                    <a:cubicBezTo>
                      <a:pt x="216" y="469"/>
                      <a:pt x="213" y="466"/>
                      <a:pt x="211" y="468"/>
                    </a:cubicBezTo>
                    <a:cubicBezTo>
                      <a:pt x="210" y="469"/>
                      <a:pt x="208" y="470"/>
                      <a:pt x="207" y="471"/>
                    </a:cubicBezTo>
                    <a:cubicBezTo>
                      <a:pt x="213" y="462"/>
                      <a:pt x="219" y="453"/>
                      <a:pt x="224" y="444"/>
                    </a:cubicBezTo>
                    <a:cubicBezTo>
                      <a:pt x="226" y="443"/>
                      <a:pt x="227" y="443"/>
                      <a:pt x="228" y="442"/>
                    </a:cubicBezTo>
                    <a:close/>
                    <a:moveTo>
                      <a:pt x="153" y="594"/>
                    </a:moveTo>
                    <a:cubicBezTo>
                      <a:pt x="153" y="594"/>
                      <a:pt x="152" y="594"/>
                      <a:pt x="151" y="594"/>
                    </a:cubicBezTo>
                    <a:cubicBezTo>
                      <a:pt x="151" y="594"/>
                      <a:pt x="151" y="594"/>
                      <a:pt x="151" y="593"/>
                    </a:cubicBezTo>
                    <a:cubicBezTo>
                      <a:pt x="152" y="593"/>
                      <a:pt x="152" y="594"/>
                      <a:pt x="153" y="594"/>
                    </a:cubicBezTo>
                    <a:close/>
                    <a:moveTo>
                      <a:pt x="69" y="489"/>
                    </a:moveTo>
                    <a:cubicBezTo>
                      <a:pt x="69" y="489"/>
                      <a:pt x="69" y="489"/>
                      <a:pt x="69" y="489"/>
                    </a:cubicBezTo>
                    <a:cubicBezTo>
                      <a:pt x="69" y="490"/>
                      <a:pt x="69" y="490"/>
                      <a:pt x="69" y="490"/>
                    </a:cubicBezTo>
                    <a:cubicBezTo>
                      <a:pt x="69" y="490"/>
                      <a:pt x="68" y="489"/>
                      <a:pt x="67" y="489"/>
                    </a:cubicBezTo>
                    <a:cubicBezTo>
                      <a:pt x="67" y="489"/>
                      <a:pt x="67" y="488"/>
                      <a:pt x="67" y="488"/>
                    </a:cubicBezTo>
                    <a:cubicBezTo>
                      <a:pt x="68" y="488"/>
                      <a:pt x="68" y="489"/>
                      <a:pt x="69" y="489"/>
                    </a:cubicBezTo>
                    <a:close/>
                    <a:moveTo>
                      <a:pt x="54" y="439"/>
                    </a:moveTo>
                    <a:cubicBezTo>
                      <a:pt x="55" y="441"/>
                      <a:pt x="55" y="443"/>
                      <a:pt x="56" y="445"/>
                    </a:cubicBezTo>
                    <a:cubicBezTo>
                      <a:pt x="56" y="446"/>
                      <a:pt x="57" y="446"/>
                      <a:pt x="57" y="445"/>
                    </a:cubicBezTo>
                    <a:cubicBezTo>
                      <a:pt x="57" y="444"/>
                      <a:pt x="57" y="442"/>
                      <a:pt x="57" y="441"/>
                    </a:cubicBezTo>
                    <a:cubicBezTo>
                      <a:pt x="59" y="442"/>
                      <a:pt x="60" y="443"/>
                      <a:pt x="62" y="444"/>
                    </a:cubicBezTo>
                    <a:cubicBezTo>
                      <a:pt x="65" y="446"/>
                      <a:pt x="69" y="448"/>
                      <a:pt x="73" y="449"/>
                    </a:cubicBezTo>
                    <a:cubicBezTo>
                      <a:pt x="75" y="450"/>
                      <a:pt x="78" y="451"/>
                      <a:pt x="80" y="452"/>
                    </a:cubicBezTo>
                    <a:cubicBezTo>
                      <a:pt x="80" y="453"/>
                      <a:pt x="80" y="453"/>
                      <a:pt x="80" y="454"/>
                    </a:cubicBezTo>
                    <a:cubicBezTo>
                      <a:pt x="80" y="454"/>
                      <a:pt x="80" y="454"/>
                      <a:pt x="81" y="454"/>
                    </a:cubicBezTo>
                    <a:cubicBezTo>
                      <a:pt x="80" y="455"/>
                      <a:pt x="80" y="456"/>
                      <a:pt x="80" y="457"/>
                    </a:cubicBezTo>
                    <a:cubicBezTo>
                      <a:pt x="73" y="455"/>
                      <a:pt x="66" y="454"/>
                      <a:pt x="59" y="452"/>
                    </a:cubicBezTo>
                    <a:cubicBezTo>
                      <a:pt x="55" y="450"/>
                      <a:pt x="50" y="448"/>
                      <a:pt x="46" y="446"/>
                    </a:cubicBezTo>
                    <a:cubicBezTo>
                      <a:pt x="49" y="443"/>
                      <a:pt x="51" y="441"/>
                      <a:pt x="53" y="439"/>
                    </a:cubicBezTo>
                    <a:cubicBezTo>
                      <a:pt x="54" y="439"/>
                      <a:pt x="54" y="439"/>
                      <a:pt x="54" y="439"/>
                    </a:cubicBezTo>
                    <a:close/>
                    <a:moveTo>
                      <a:pt x="53" y="431"/>
                    </a:moveTo>
                    <a:cubicBezTo>
                      <a:pt x="54" y="431"/>
                      <a:pt x="54" y="431"/>
                      <a:pt x="54" y="430"/>
                    </a:cubicBezTo>
                    <a:cubicBezTo>
                      <a:pt x="54" y="430"/>
                      <a:pt x="54" y="430"/>
                      <a:pt x="54" y="429"/>
                    </a:cubicBezTo>
                    <a:cubicBezTo>
                      <a:pt x="55" y="430"/>
                      <a:pt x="55" y="430"/>
                      <a:pt x="56" y="430"/>
                    </a:cubicBezTo>
                    <a:cubicBezTo>
                      <a:pt x="56" y="430"/>
                      <a:pt x="56" y="430"/>
                      <a:pt x="56" y="431"/>
                    </a:cubicBezTo>
                    <a:cubicBezTo>
                      <a:pt x="56" y="432"/>
                      <a:pt x="56" y="434"/>
                      <a:pt x="56" y="435"/>
                    </a:cubicBezTo>
                    <a:cubicBezTo>
                      <a:pt x="55" y="435"/>
                      <a:pt x="55" y="435"/>
                      <a:pt x="55" y="435"/>
                    </a:cubicBezTo>
                    <a:cubicBezTo>
                      <a:pt x="54" y="435"/>
                      <a:pt x="54" y="435"/>
                      <a:pt x="54" y="435"/>
                    </a:cubicBezTo>
                    <a:cubicBezTo>
                      <a:pt x="54" y="435"/>
                      <a:pt x="54" y="435"/>
                      <a:pt x="54" y="435"/>
                    </a:cubicBezTo>
                    <a:cubicBezTo>
                      <a:pt x="54" y="434"/>
                      <a:pt x="53" y="433"/>
                      <a:pt x="53" y="431"/>
                    </a:cubicBezTo>
                    <a:close/>
                    <a:moveTo>
                      <a:pt x="70" y="296"/>
                    </a:moveTo>
                    <a:cubicBezTo>
                      <a:pt x="70" y="296"/>
                      <a:pt x="70" y="296"/>
                      <a:pt x="70" y="296"/>
                    </a:cubicBezTo>
                    <a:cubicBezTo>
                      <a:pt x="69" y="298"/>
                      <a:pt x="69" y="299"/>
                      <a:pt x="69" y="301"/>
                    </a:cubicBezTo>
                    <a:cubicBezTo>
                      <a:pt x="68" y="301"/>
                      <a:pt x="68" y="301"/>
                      <a:pt x="68" y="301"/>
                    </a:cubicBezTo>
                    <a:cubicBezTo>
                      <a:pt x="69" y="299"/>
                      <a:pt x="69" y="298"/>
                      <a:pt x="70" y="296"/>
                    </a:cubicBezTo>
                    <a:close/>
                    <a:moveTo>
                      <a:pt x="93" y="193"/>
                    </a:moveTo>
                    <a:cubicBezTo>
                      <a:pt x="92" y="193"/>
                      <a:pt x="92" y="192"/>
                      <a:pt x="93" y="192"/>
                    </a:cubicBezTo>
                    <a:cubicBezTo>
                      <a:pt x="93" y="193"/>
                      <a:pt x="93" y="193"/>
                      <a:pt x="93" y="193"/>
                    </a:cubicBezTo>
                    <a:close/>
                    <a:moveTo>
                      <a:pt x="95" y="192"/>
                    </a:moveTo>
                    <a:cubicBezTo>
                      <a:pt x="95" y="192"/>
                      <a:pt x="95" y="192"/>
                      <a:pt x="95" y="192"/>
                    </a:cubicBezTo>
                    <a:cubicBezTo>
                      <a:pt x="95" y="193"/>
                      <a:pt x="95" y="194"/>
                      <a:pt x="94" y="194"/>
                    </a:cubicBezTo>
                    <a:cubicBezTo>
                      <a:pt x="94" y="194"/>
                      <a:pt x="94" y="194"/>
                      <a:pt x="94" y="194"/>
                    </a:cubicBezTo>
                    <a:cubicBezTo>
                      <a:pt x="94" y="194"/>
                      <a:pt x="95" y="193"/>
                      <a:pt x="95" y="192"/>
                    </a:cubicBezTo>
                    <a:close/>
                    <a:moveTo>
                      <a:pt x="104" y="170"/>
                    </a:moveTo>
                    <a:cubicBezTo>
                      <a:pt x="105" y="168"/>
                      <a:pt x="105" y="167"/>
                      <a:pt x="106" y="165"/>
                    </a:cubicBezTo>
                    <a:cubicBezTo>
                      <a:pt x="107" y="166"/>
                      <a:pt x="109" y="166"/>
                      <a:pt x="111" y="167"/>
                    </a:cubicBezTo>
                    <a:cubicBezTo>
                      <a:pt x="111" y="169"/>
                      <a:pt x="110" y="171"/>
                      <a:pt x="110" y="172"/>
                    </a:cubicBezTo>
                    <a:cubicBezTo>
                      <a:pt x="108" y="172"/>
                      <a:pt x="106" y="172"/>
                      <a:pt x="104" y="172"/>
                    </a:cubicBezTo>
                    <a:cubicBezTo>
                      <a:pt x="104" y="172"/>
                      <a:pt x="104" y="171"/>
                      <a:pt x="105" y="170"/>
                    </a:cubicBezTo>
                    <a:cubicBezTo>
                      <a:pt x="105" y="170"/>
                      <a:pt x="104" y="170"/>
                      <a:pt x="104" y="170"/>
                    </a:cubicBezTo>
                    <a:close/>
                    <a:moveTo>
                      <a:pt x="112" y="152"/>
                    </a:moveTo>
                    <a:cubicBezTo>
                      <a:pt x="112" y="152"/>
                      <a:pt x="112" y="152"/>
                      <a:pt x="112" y="152"/>
                    </a:cubicBezTo>
                    <a:cubicBezTo>
                      <a:pt x="111" y="152"/>
                      <a:pt x="110" y="151"/>
                      <a:pt x="109" y="151"/>
                    </a:cubicBezTo>
                    <a:cubicBezTo>
                      <a:pt x="109" y="151"/>
                      <a:pt x="109" y="151"/>
                      <a:pt x="109" y="151"/>
                    </a:cubicBezTo>
                    <a:cubicBezTo>
                      <a:pt x="109" y="151"/>
                      <a:pt x="109" y="151"/>
                      <a:pt x="109" y="150"/>
                    </a:cubicBezTo>
                    <a:cubicBezTo>
                      <a:pt x="110" y="151"/>
                      <a:pt x="111" y="151"/>
                      <a:pt x="112" y="152"/>
                    </a:cubicBezTo>
                    <a:close/>
                    <a:moveTo>
                      <a:pt x="112" y="149"/>
                    </a:moveTo>
                    <a:cubicBezTo>
                      <a:pt x="112" y="150"/>
                      <a:pt x="112" y="150"/>
                      <a:pt x="112" y="150"/>
                    </a:cubicBezTo>
                    <a:cubicBezTo>
                      <a:pt x="110" y="150"/>
                      <a:pt x="110" y="149"/>
                      <a:pt x="112" y="149"/>
                    </a:cubicBezTo>
                    <a:close/>
                    <a:moveTo>
                      <a:pt x="120" y="156"/>
                    </a:moveTo>
                    <a:cubicBezTo>
                      <a:pt x="118" y="155"/>
                      <a:pt x="116" y="154"/>
                      <a:pt x="114" y="153"/>
                    </a:cubicBezTo>
                    <a:cubicBezTo>
                      <a:pt x="114" y="153"/>
                      <a:pt x="114" y="153"/>
                      <a:pt x="114" y="153"/>
                    </a:cubicBezTo>
                    <a:cubicBezTo>
                      <a:pt x="117" y="154"/>
                      <a:pt x="120" y="155"/>
                      <a:pt x="123" y="156"/>
                    </a:cubicBezTo>
                    <a:cubicBezTo>
                      <a:pt x="122" y="156"/>
                      <a:pt x="121" y="156"/>
                      <a:pt x="120" y="156"/>
                    </a:cubicBezTo>
                    <a:close/>
                    <a:moveTo>
                      <a:pt x="212" y="164"/>
                    </a:moveTo>
                    <a:cubicBezTo>
                      <a:pt x="212" y="165"/>
                      <a:pt x="212" y="167"/>
                      <a:pt x="211" y="168"/>
                    </a:cubicBezTo>
                    <a:cubicBezTo>
                      <a:pt x="211" y="168"/>
                      <a:pt x="211" y="168"/>
                      <a:pt x="211" y="168"/>
                    </a:cubicBezTo>
                    <a:cubicBezTo>
                      <a:pt x="210" y="172"/>
                      <a:pt x="209" y="177"/>
                      <a:pt x="207" y="181"/>
                    </a:cubicBezTo>
                    <a:cubicBezTo>
                      <a:pt x="200" y="185"/>
                      <a:pt x="191" y="189"/>
                      <a:pt x="183" y="193"/>
                    </a:cubicBezTo>
                    <a:cubicBezTo>
                      <a:pt x="183" y="192"/>
                      <a:pt x="183" y="190"/>
                      <a:pt x="184" y="189"/>
                    </a:cubicBezTo>
                    <a:cubicBezTo>
                      <a:pt x="185" y="189"/>
                      <a:pt x="186" y="188"/>
                      <a:pt x="188" y="188"/>
                    </a:cubicBezTo>
                    <a:cubicBezTo>
                      <a:pt x="189" y="188"/>
                      <a:pt x="189" y="186"/>
                      <a:pt x="188" y="186"/>
                    </a:cubicBezTo>
                    <a:cubicBezTo>
                      <a:pt x="187" y="185"/>
                      <a:pt x="185" y="185"/>
                      <a:pt x="184" y="184"/>
                    </a:cubicBezTo>
                    <a:cubicBezTo>
                      <a:pt x="184" y="180"/>
                      <a:pt x="185" y="176"/>
                      <a:pt x="185" y="172"/>
                    </a:cubicBezTo>
                    <a:cubicBezTo>
                      <a:pt x="188" y="173"/>
                      <a:pt x="191" y="173"/>
                      <a:pt x="194" y="173"/>
                    </a:cubicBezTo>
                    <a:cubicBezTo>
                      <a:pt x="195" y="173"/>
                      <a:pt x="195" y="172"/>
                      <a:pt x="194" y="172"/>
                    </a:cubicBezTo>
                    <a:cubicBezTo>
                      <a:pt x="191" y="172"/>
                      <a:pt x="188" y="171"/>
                      <a:pt x="185" y="171"/>
                    </a:cubicBezTo>
                    <a:cubicBezTo>
                      <a:pt x="185" y="170"/>
                      <a:pt x="185" y="168"/>
                      <a:pt x="185" y="167"/>
                    </a:cubicBezTo>
                    <a:cubicBezTo>
                      <a:pt x="193" y="167"/>
                      <a:pt x="201" y="166"/>
                      <a:pt x="209" y="166"/>
                    </a:cubicBezTo>
                    <a:cubicBezTo>
                      <a:pt x="210" y="166"/>
                      <a:pt x="210" y="164"/>
                      <a:pt x="209" y="164"/>
                    </a:cubicBezTo>
                    <a:cubicBezTo>
                      <a:pt x="208" y="164"/>
                      <a:pt x="208" y="164"/>
                      <a:pt x="207" y="164"/>
                    </a:cubicBezTo>
                    <a:cubicBezTo>
                      <a:pt x="209" y="164"/>
                      <a:pt x="211" y="164"/>
                      <a:pt x="212" y="164"/>
                    </a:cubicBezTo>
                    <a:close/>
                    <a:moveTo>
                      <a:pt x="208" y="162"/>
                    </a:moveTo>
                    <a:cubicBezTo>
                      <a:pt x="209" y="160"/>
                      <a:pt x="210" y="158"/>
                      <a:pt x="212" y="156"/>
                    </a:cubicBezTo>
                    <a:cubicBezTo>
                      <a:pt x="213" y="156"/>
                      <a:pt x="213" y="155"/>
                      <a:pt x="214" y="155"/>
                    </a:cubicBezTo>
                    <a:cubicBezTo>
                      <a:pt x="214" y="157"/>
                      <a:pt x="213" y="159"/>
                      <a:pt x="213" y="161"/>
                    </a:cubicBezTo>
                    <a:cubicBezTo>
                      <a:pt x="211" y="162"/>
                      <a:pt x="210" y="162"/>
                      <a:pt x="208" y="162"/>
                    </a:cubicBezTo>
                    <a:close/>
                    <a:moveTo>
                      <a:pt x="230" y="169"/>
                    </a:moveTo>
                    <a:cubicBezTo>
                      <a:pt x="231" y="174"/>
                      <a:pt x="230" y="178"/>
                      <a:pt x="227" y="183"/>
                    </a:cubicBezTo>
                    <a:cubicBezTo>
                      <a:pt x="227" y="179"/>
                      <a:pt x="227" y="176"/>
                      <a:pt x="227" y="172"/>
                    </a:cubicBezTo>
                    <a:cubicBezTo>
                      <a:pt x="228" y="171"/>
                      <a:pt x="229" y="170"/>
                      <a:pt x="230" y="169"/>
                    </a:cubicBezTo>
                    <a:close/>
                    <a:moveTo>
                      <a:pt x="225" y="187"/>
                    </a:moveTo>
                    <a:cubicBezTo>
                      <a:pt x="224" y="187"/>
                      <a:pt x="224" y="188"/>
                      <a:pt x="223" y="189"/>
                    </a:cubicBezTo>
                    <a:cubicBezTo>
                      <a:pt x="222" y="189"/>
                      <a:pt x="221" y="189"/>
                      <a:pt x="219" y="189"/>
                    </a:cubicBezTo>
                    <a:cubicBezTo>
                      <a:pt x="220" y="184"/>
                      <a:pt x="220" y="180"/>
                      <a:pt x="221" y="176"/>
                    </a:cubicBezTo>
                    <a:cubicBezTo>
                      <a:pt x="222" y="175"/>
                      <a:pt x="223" y="174"/>
                      <a:pt x="224" y="173"/>
                    </a:cubicBezTo>
                    <a:cubicBezTo>
                      <a:pt x="224" y="178"/>
                      <a:pt x="225" y="182"/>
                      <a:pt x="225" y="187"/>
                    </a:cubicBezTo>
                    <a:close/>
                    <a:moveTo>
                      <a:pt x="232" y="251"/>
                    </a:moveTo>
                    <a:cubicBezTo>
                      <a:pt x="232" y="250"/>
                      <a:pt x="230" y="249"/>
                      <a:pt x="229" y="250"/>
                    </a:cubicBezTo>
                    <a:cubicBezTo>
                      <a:pt x="228" y="251"/>
                      <a:pt x="228" y="252"/>
                      <a:pt x="227" y="253"/>
                    </a:cubicBezTo>
                    <a:cubicBezTo>
                      <a:pt x="227" y="247"/>
                      <a:pt x="227" y="241"/>
                      <a:pt x="227" y="235"/>
                    </a:cubicBezTo>
                    <a:cubicBezTo>
                      <a:pt x="229" y="232"/>
                      <a:pt x="232" y="229"/>
                      <a:pt x="234" y="226"/>
                    </a:cubicBezTo>
                    <a:cubicBezTo>
                      <a:pt x="234" y="226"/>
                      <a:pt x="234" y="227"/>
                      <a:pt x="234" y="228"/>
                    </a:cubicBezTo>
                    <a:cubicBezTo>
                      <a:pt x="232" y="235"/>
                      <a:pt x="232" y="243"/>
                      <a:pt x="232" y="251"/>
                    </a:cubicBezTo>
                    <a:close/>
                    <a:moveTo>
                      <a:pt x="230" y="322"/>
                    </a:moveTo>
                    <a:cubicBezTo>
                      <a:pt x="230" y="322"/>
                      <a:pt x="229" y="322"/>
                      <a:pt x="229" y="322"/>
                    </a:cubicBezTo>
                    <a:cubicBezTo>
                      <a:pt x="228" y="324"/>
                      <a:pt x="226" y="326"/>
                      <a:pt x="224" y="328"/>
                    </a:cubicBezTo>
                    <a:cubicBezTo>
                      <a:pt x="225" y="324"/>
                      <a:pt x="225" y="321"/>
                      <a:pt x="225" y="318"/>
                    </a:cubicBezTo>
                    <a:cubicBezTo>
                      <a:pt x="225" y="317"/>
                      <a:pt x="225" y="317"/>
                      <a:pt x="225" y="317"/>
                    </a:cubicBezTo>
                    <a:cubicBezTo>
                      <a:pt x="226" y="313"/>
                      <a:pt x="227" y="309"/>
                      <a:pt x="227" y="304"/>
                    </a:cubicBezTo>
                    <a:cubicBezTo>
                      <a:pt x="227" y="303"/>
                      <a:pt x="226" y="302"/>
                      <a:pt x="226" y="302"/>
                    </a:cubicBezTo>
                    <a:cubicBezTo>
                      <a:pt x="226" y="298"/>
                      <a:pt x="226" y="293"/>
                      <a:pt x="226" y="289"/>
                    </a:cubicBezTo>
                    <a:cubicBezTo>
                      <a:pt x="228" y="286"/>
                      <a:pt x="230" y="282"/>
                      <a:pt x="232" y="279"/>
                    </a:cubicBezTo>
                    <a:cubicBezTo>
                      <a:pt x="231" y="293"/>
                      <a:pt x="231" y="308"/>
                      <a:pt x="230" y="322"/>
                    </a:cubicBezTo>
                    <a:close/>
                    <a:moveTo>
                      <a:pt x="206" y="482"/>
                    </a:moveTo>
                    <a:cubicBezTo>
                      <a:pt x="203" y="483"/>
                      <a:pt x="200" y="483"/>
                      <a:pt x="198" y="484"/>
                    </a:cubicBezTo>
                    <a:cubicBezTo>
                      <a:pt x="198" y="482"/>
                      <a:pt x="198" y="481"/>
                      <a:pt x="198" y="480"/>
                    </a:cubicBezTo>
                    <a:cubicBezTo>
                      <a:pt x="198" y="479"/>
                      <a:pt x="198" y="479"/>
                      <a:pt x="198" y="479"/>
                    </a:cubicBezTo>
                    <a:cubicBezTo>
                      <a:pt x="199" y="480"/>
                      <a:pt x="200" y="480"/>
                      <a:pt x="201" y="480"/>
                    </a:cubicBezTo>
                    <a:cubicBezTo>
                      <a:pt x="204" y="479"/>
                      <a:pt x="206" y="477"/>
                      <a:pt x="208" y="476"/>
                    </a:cubicBezTo>
                    <a:cubicBezTo>
                      <a:pt x="207" y="478"/>
                      <a:pt x="206" y="480"/>
                      <a:pt x="206" y="482"/>
                    </a:cubicBezTo>
                    <a:close/>
                    <a:moveTo>
                      <a:pt x="167" y="589"/>
                    </a:moveTo>
                    <a:cubicBezTo>
                      <a:pt x="167" y="589"/>
                      <a:pt x="167" y="589"/>
                      <a:pt x="167" y="589"/>
                    </a:cubicBezTo>
                    <a:cubicBezTo>
                      <a:pt x="166" y="589"/>
                      <a:pt x="166" y="588"/>
                      <a:pt x="166" y="588"/>
                    </a:cubicBezTo>
                    <a:cubicBezTo>
                      <a:pt x="167" y="588"/>
                      <a:pt x="167" y="587"/>
                      <a:pt x="168" y="587"/>
                    </a:cubicBezTo>
                    <a:cubicBezTo>
                      <a:pt x="168" y="588"/>
                      <a:pt x="167" y="589"/>
                      <a:pt x="167" y="589"/>
                    </a:cubicBezTo>
                    <a:close/>
                    <a:moveTo>
                      <a:pt x="166" y="584"/>
                    </a:moveTo>
                    <a:cubicBezTo>
                      <a:pt x="165" y="584"/>
                      <a:pt x="165" y="583"/>
                      <a:pt x="165" y="582"/>
                    </a:cubicBezTo>
                    <a:cubicBezTo>
                      <a:pt x="167" y="581"/>
                      <a:pt x="168" y="580"/>
                      <a:pt x="169" y="580"/>
                    </a:cubicBezTo>
                    <a:cubicBezTo>
                      <a:pt x="170" y="580"/>
                      <a:pt x="171" y="580"/>
                      <a:pt x="172" y="581"/>
                    </a:cubicBezTo>
                    <a:cubicBezTo>
                      <a:pt x="172" y="581"/>
                      <a:pt x="171" y="582"/>
                      <a:pt x="171" y="583"/>
                    </a:cubicBezTo>
                    <a:cubicBezTo>
                      <a:pt x="171" y="583"/>
                      <a:pt x="171" y="583"/>
                      <a:pt x="171" y="583"/>
                    </a:cubicBezTo>
                    <a:cubicBezTo>
                      <a:pt x="169" y="584"/>
                      <a:pt x="167" y="584"/>
                      <a:pt x="166" y="584"/>
                    </a:cubicBezTo>
                    <a:close/>
                    <a:moveTo>
                      <a:pt x="151" y="578"/>
                    </a:moveTo>
                    <a:cubicBezTo>
                      <a:pt x="150" y="577"/>
                      <a:pt x="149" y="576"/>
                      <a:pt x="148" y="575"/>
                    </a:cubicBezTo>
                    <a:cubicBezTo>
                      <a:pt x="148" y="573"/>
                      <a:pt x="148" y="570"/>
                      <a:pt x="148" y="568"/>
                    </a:cubicBezTo>
                    <a:cubicBezTo>
                      <a:pt x="150" y="568"/>
                      <a:pt x="152" y="568"/>
                      <a:pt x="154" y="567"/>
                    </a:cubicBezTo>
                    <a:cubicBezTo>
                      <a:pt x="153" y="571"/>
                      <a:pt x="152" y="575"/>
                      <a:pt x="151" y="578"/>
                    </a:cubicBezTo>
                    <a:close/>
                    <a:moveTo>
                      <a:pt x="136" y="581"/>
                    </a:moveTo>
                    <a:cubicBezTo>
                      <a:pt x="135" y="581"/>
                      <a:pt x="135" y="581"/>
                      <a:pt x="135" y="581"/>
                    </a:cubicBezTo>
                    <a:cubicBezTo>
                      <a:pt x="135" y="581"/>
                      <a:pt x="135" y="580"/>
                      <a:pt x="135" y="580"/>
                    </a:cubicBezTo>
                    <a:cubicBezTo>
                      <a:pt x="135" y="580"/>
                      <a:pt x="135" y="580"/>
                      <a:pt x="135" y="580"/>
                    </a:cubicBezTo>
                    <a:cubicBezTo>
                      <a:pt x="138" y="579"/>
                      <a:pt x="141" y="577"/>
                      <a:pt x="142" y="576"/>
                    </a:cubicBezTo>
                    <a:cubicBezTo>
                      <a:pt x="143" y="576"/>
                      <a:pt x="144" y="577"/>
                      <a:pt x="144" y="578"/>
                    </a:cubicBezTo>
                    <a:cubicBezTo>
                      <a:pt x="144" y="579"/>
                      <a:pt x="144" y="581"/>
                      <a:pt x="144" y="582"/>
                    </a:cubicBezTo>
                    <a:cubicBezTo>
                      <a:pt x="142" y="582"/>
                      <a:pt x="139" y="582"/>
                      <a:pt x="136" y="581"/>
                    </a:cubicBezTo>
                    <a:close/>
                    <a:moveTo>
                      <a:pt x="126" y="583"/>
                    </a:moveTo>
                    <a:cubicBezTo>
                      <a:pt x="127" y="583"/>
                      <a:pt x="128" y="583"/>
                      <a:pt x="129" y="583"/>
                    </a:cubicBezTo>
                    <a:cubicBezTo>
                      <a:pt x="129" y="583"/>
                      <a:pt x="130" y="584"/>
                      <a:pt x="130" y="584"/>
                    </a:cubicBezTo>
                    <a:cubicBezTo>
                      <a:pt x="129" y="587"/>
                      <a:pt x="127" y="586"/>
                      <a:pt x="126" y="583"/>
                    </a:cubicBezTo>
                    <a:close/>
                    <a:moveTo>
                      <a:pt x="130" y="577"/>
                    </a:moveTo>
                    <a:cubicBezTo>
                      <a:pt x="129" y="578"/>
                      <a:pt x="128" y="578"/>
                      <a:pt x="127" y="578"/>
                    </a:cubicBezTo>
                    <a:cubicBezTo>
                      <a:pt x="126" y="578"/>
                      <a:pt x="126" y="578"/>
                      <a:pt x="125" y="578"/>
                    </a:cubicBezTo>
                    <a:cubicBezTo>
                      <a:pt x="125" y="576"/>
                      <a:pt x="124" y="575"/>
                      <a:pt x="124" y="574"/>
                    </a:cubicBezTo>
                    <a:cubicBezTo>
                      <a:pt x="127" y="574"/>
                      <a:pt x="130" y="575"/>
                      <a:pt x="133" y="575"/>
                    </a:cubicBezTo>
                    <a:cubicBezTo>
                      <a:pt x="133" y="575"/>
                      <a:pt x="132" y="576"/>
                      <a:pt x="132" y="577"/>
                    </a:cubicBezTo>
                    <a:cubicBezTo>
                      <a:pt x="132" y="577"/>
                      <a:pt x="131" y="577"/>
                      <a:pt x="130" y="577"/>
                    </a:cubicBezTo>
                    <a:close/>
                    <a:moveTo>
                      <a:pt x="102" y="574"/>
                    </a:moveTo>
                    <a:cubicBezTo>
                      <a:pt x="103" y="575"/>
                      <a:pt x="104" y="575"/>
                      <a:pt x="105" y="576"/>
                    </a:cubicBezTo>
                    <a:cubicBezTo>
                      <a:pt x="104" y="576"/>
                      <a:pt x="103" y="576"/>
                      <a:pt x="102" y="576"/>
                    </a:cubicBezTo>
                    <a:cubicBezTo>
                      <a:pt x="102" y="575"/>
                      <a:pt x="102" y="575"/>
                      <a:pt x="102" y="574"/>
                    </a:cubicBezTo>
                    <a:close/>
                    <a:moveTo>
                      <a:pt x="97" y="574"/>
                    </a:moveTo>
                    <a:cubicBezTo>
                      <a:pt x="94" y="573"/>
                      <a:pt x="92" y="572"/>
                      <a:pt x="89" y="570"/>
                    </a:cubicBezTo>
                    <a:cubicBezTo>
                      <a:pt x="92" y="571"/>
                      <a:pt x="94" y="572"/>
                      <a:pt x="97" y="573"/>
                    </a:cubicBezTo>
                    <a:cubicBezTo>
                      <a:pt x="97" y="573"/>
                      <a:pt x="97" y="573"/>
                      <a:pt x="97" y="574"/>
                    </a:cubicBezTo>
                    <a:close/>
                    <a:moveTo>
                      <a:pt x="85" y="566"/>
                    </a:moveTo>
                    <a:cubicBezTo>
                      <a:pt x="86" y="564"/>
                      <a:pt x="86" y="563"/>
                      <a:pt x="87" y="562"/>
                    </a:cubicBezTo>
                    <a:cubicBezTo>
                      <a:pt x="90" y="564"/>
                      <a:pt x="94" y="565"/>
                      <a:pt x="98" y="566"/>
                    </a:cubicBezTo>
                    <a:cubicBezTo>
                      <a:pt x="98" y="568"/>
                      <a:pt x="98" y="569"/>
                      <a:pt x="97" y="570"/>
                    </a:cubicBezTo>
                    <a:cubicBezTo>
                      <a:pt x="93" y="568"/>
                      <a:pt x="89" y="567"/>
                      <a:pt x="85" y="566"/>
                    </a:cubicBezTo>
                    <a:close/>
                    <a:moveTo>
                      <a:pt x="52" y="426"/>
                    </a:moveTo>
                    <a:cubicBezTo>
                      <a:pt x="52" y="426"/>
                      <a:pt x="52" y="425"/>
                      <a:pt x="52" y="425"/>
                    </a:cubicBezTo>
                    <a:cubicBezTo>
                      <a:pt x="52" y="425"/>
                      <a:pt x="52" y="425"/>
                      <a:pt x="52" y="424"/>
                    </a:cubicBezTo>
                    <a:cubicBezTo>
                      <a:pt x="52" y="425"/>
                      <a:pt x="52" y="425"/>
                      <a:pt x="52" y="426"/>
                    </a:cubicBezTo>
                    <a:cubicBezTo>
                      <a:pt x="52" y="426"/>
                      <a:pt x="52" y="426"/>
                      <a:pt x="52" y="426"/>
                    </a:cubicBezTo>
                    <a:close/>
                    <a:moveTo>
                      <a:pt x="51" y="418"/>
                    </a:moveTo>
                    <a:cubicBezTo>
                      <a:pt x="50" y="410"/>
                      <a:pt x="49" y="403"/>
                      <a:pt x="50" y="396"/>
                    </a:cubicBezTo>
                    <a:cubicBezTo>
                      <a:pt x="50" y="394"/>
                      <a:pt x="50" y="393"/>
                      <a:pt x="50" y="392"/>
                    </a:cubicBezTo>
                    <a:cubicBezTo>
                      <a:pt x="51" y="392"/>
                      <a:pt x="51" y="393"/>
                      <a:pt x="52" y="393"/>
                    </a:cubicBezTo>
                    <a:cubicBezTo>
                      <a:pt x="52" y="397"/>
                      <a:pt x="52" y="401"/>
                      <a:pt x="52" y="405"/>
                    </a:cubicBezTo>
                    <a:cubicBezTo>
                      <a:pt x="52" y="406"/>
                      <a:pt x="53" y="406"/>
                      <a:pt x="54" y="405"/>
                    </a:cubicBezTo>
                    <a:cubicBezTo>
                      <a:pt x="54" y="404"/>
                      <a:pt x="55" y="402"/>
                      <a:pt x="55" y="400"/>
                    </a:cubicBezTo>
                    <a:cubicBezTo>
                      <a:pt x="55" y="401"/>
                      <a:pt x="55" y="401"/>
                      <a:pt x="55" y="401"/>
                    </a:cubicBezTo>
                    <a:cubicBezTo>
                      <a:pt x="55" y="401"/>
                      <a:pt x="55" y="402"/>
                      <a:pt x="55" y="402"/>
                    </a:cubicBezTo>
                    <a:cubicBezTo>
                      <a:pt x="55" y="404"/>
                      <a:pt x="54" y="406"/>
                      <a:pt x="54" y="408"/>
                    </a:cubicBezTo>
                    <a:cubicBezTo>
                      <a:pt x="53" y="411"/>
                      <a:pt x="52" y="414"/>
                      <a:pt x="51" y="417"/>
                    </a:cubicBezTo>
                    <a:cubicBezTo>
                      <a:pt x="51" y="417"/>
                      <a:pt x="51" y="418"/>
                      <a:pt x="51" y="418"/>
                    </a:cubicBezTo>
                    <a:cubicBezTo>
                      <a:pt x="51" y="418"/>
                      <a:pt x="51" y="418"/>
                      <a:pt x="51" y="418"/>
                    </a:cubicBezTo>
                    <a:close/>
                    <a:moveTo>
                      <a:pt x="77" y="274"/>
                    </a:moveTo>
                    <a:cubicBezTo>
                      <a:pt x="76" y="276"/>
                      <a:pt x="76" y="279"/>
                      <a:pt x="75" y="281"/>
                    </a:cubicBezTo>
                    <a:cubicBezTo>
                      <a:pt x="75" y="280"/>
                      <a:pt x="75" y="279"/>
                      <a:pt x="75" y="279"/>
                    </a:cubicBezTo>
                    <a:cubicBezTo>
                      <a:pt x="76" y="277"/>
                      <a:pt x="76" y="276"/>
                      <a:pt x="77" y="274"/>
                    </a:cubicBezTo>
                    <a:close/>
                    <a:moveTo>
                      <a:pt x="82" y="264"/>
                    </a:moveTo>
                    <a:cubicBezTo>
                      <a:pt x="83" y="264"/>
                      <a:pt x="83" y="264"/>
                      <a:pt x="83" y="264"/>
                    </a:cubicBezTo>
                    <a:cubicBezTo>
                      <a:pt x="82" y="266"/>
                      <a:pt x="82" y="268"/>
                      <a:pt x="82" y="269"/>
                    </a:cubicBezTo>
                    <a:cubicBezTo>
                      <a:pt x="82" y="269"/>
                      <a:pt x="82" y="269"/>
                      <a:pt x="82" y="269"/>
                    </a:cubicBezTo>
                    <a:cubicBezTo>
                      <a:pt x="82" y="267"/>
                      <a:pt x="82" y="266"/>
                      <a:pt x="82" y="264"/>
                    </a:cubicBezTo>
                    <a:close/>
                    <a:moveTo>
                      <a:pt x="84" y="264"/>
                    </a:moveTo>
                    <a:cubicBezTo>
                      <a:pt x="85" y="264"/>
                      <a:pt x="85" y="264"/>
                      <a:pt x="86" y="264"/>
                    </a:cubicBezTo>
                    <a:cubicBezTo>
                      <a:pt x="85" y="266"/>
                      <a:pt x="85" y="268"/>
                      <a:pt x="84" y="270"/>
                    </a:cubicBezTo>
                    <a:cubicBezTo>
                      <a:pt x="84" y="270"/>
                      <a:pt x="84" y="270"/>
                      <a:pt x="83" y="270"/>
                    </a:cubicBezTo>
                    <a:cubicBezTo>
                      <a:pt x="84" y="268"/>
                      <a:pt x="84" y="266"/>
                      <a:pt x="84" y="264"/>
                    </a:cubicBezTo>
                    <a:close/>
                    <a:moveTo>
                      <a:pt x="98" y="198"/>
                    </a:moveTo>
                    <a:cubicBezTo>
                      <a:pt x="98" y="198"/>
                      <a:pt x="98" y="198"/>
                      <a:pt x="98" y="198"/>
                    </a:cubicBezTo>
                    <a:cubicBezTo>
                      <a:pt x="98" y="202"/>
                      <a:pt x="97" y="206"/>
                      <a:pt x="97" y="209"/>
                    </a:cubicBezTo>
                    <a:cubicBezTo>
                      <a:pt x="96" y="209"/>
                      <a:pt x="96" y="209"/>
                      <a:pt x="95" y="209"/>
                    </a:cubicBezTo>
                    <a:cubicBezTo>
                      <a:pt x="96" y="206"/>
                      <a:pt x="97" y="202"/>
                      <a:pt x="98" y="198"/>
                    </a:cubicBezTo>
                    <a:close/>
                    <a:moveTo>
                      <a:pt x="102" y="193"/>
                    </a:moveTo>
                    <a:cubicBezTo>
                      <a:pt x="104" y="193"/>
                      <a:pt x="106" y="194"/>
                      <a:pt x="108" y="194"/>
                    </a:cubicBezTo>
                    <a:cubicBezTo>
                      <a:pt x="108" y="196"/>
                      <a:pt x="107" y="198"/>
                      <a:pt x="107" y="200"/>
                    </a:cubicBezTo>
                    <a:cubicBezTo>
                      <a:pt x="107" y="200"/>
                      <a:pt x="106" y="200"/>
                      <a:pt x="106" y="200"/>
                    </a:cubicBezTo>
                    <a:cubicBezTo>
                      <a:pt x="105" y="199"/>
                      <a:pt x="103" y="198"/>
                      <a:pt x="101" y="197"/>
                    </a:cubicBezTo>
                    <a:cubicBezTo>
                      <a:pt x="101" y="196"/>
                      <a:pt x="102" y="194"/>
                      <a:pt x="102" y="193"/>
                    </a:cubicBezTo>
                    <a:close/>
                    <a:moveTo>
                      <a:pt x="104" y="176"/>
                    </a:moveTo>
                    <a:cubicBezTo>
                      <a:pt x="105" y="176"/>
                      <a:pt x="107" y="176"/>
                      <a:pt x="109" y="176"/>
                    </a:cubicBezTo>
                    <a:cubicBezTo>
                      <a:pt x="109" y="176"/>
                      <a:pt x="110" y="176"/>
                      <a:pt x="110" y="176"/>
                    </a:cubicBezTo>
                    <a:cubicBezTo>
                      <a:pt x="110" y="178"/>
                      <a:pt x="110" y="180"/>
                      <a:pt x="109" y="181"/>
                    </a:cubicBezTo>
                    <a:cubicBezTo>
                      <a:pt x="108" y="181"/>
                      <a:pt x="107" y="180"/>
                      <a:pt x="106" y="180"/>
                    </a:cubicBezTo>
                    <a:cubicBezTo>
                      <a:pt x="105" y="180"/>
                      <a:pt x="104" y="179"/>
                      <a:pt x="104" y="179"/>
                    </a:cubicBezTo>
                    <a:cubicBezTo>
                      <a:pt x="104" y="178"/>
                      <a:pt x="104" y="177"/>
                      <a:pt x="104" y="176"/>
                    </a:cubicBezTo>
                    <a:close/>
                    <a:moveTo>
                      <a:pt x="112" y="177"/>
                    </a:moveTo>
                    <a:cubicBezTo>
                      <a:pt x="118" y="177"/>
                      <a:pt x="124" y="178"/>
                      <a:pt x="130" y="177"/>
                    </a:cubicBezTo>
                    <a:cubicBezTo>
                      <a:pt x="129" y="182"/>
                      <a:pt x="127" y="186"/>
                      <a:pt x="126" y="190"/>
                    </a:cubicBezTo>
                    <a:cubicBezTo>
                      <a:pt x="124" y="189"/>
                      <a:pt x="122" y="188"/>
                      <a:pt x="121" y="187"/>
                    </a:cubicBezTo>
                    <a:cubicBezTo>
                      <a:pt x="121" y="187"/>
                      <a:pt x="121" y="187"/>
                      <a:pt x="121" y="187"/>
                    </a:cubicBezTo>
                    <a:cubicBezTo>
                      <a:pt x="121" y="185"/>
                      <a:pt x="119" y="185"/>
                      <a:pt x="119" y="186"/>
                    </a:cubicBezTo>
                    <a:cubicBezTo>
                      <a:pt x="116" y="185"/>
                      <a:pt x="114" y="183"/>
                      <a:pt x="112" y="182"/>
                    </a:cubicBezTo>
                    <a:cubicBezTo>
                      <a:pt x="112" y="180"/>
                      <a:pt x="112" y="178"/>
                      <a:pt x="112" y="177"/>
                    </a:cubicBezTo>
                    <a:close/>
                    <a:moveTo>
                      <a:pt x="113" y="173"/>
                    </a:moveTo>
                    <a:cubicBezTo>
                      <a:pt x="113" y="171"/>
                      <a:pt x="113" y="170"/>
                      <a:pt x="113" y="168"/>
                    </a:cubicBezTo>
                    <a:cubicBezTo>
                      <a:pt x="117" y="170"/>
                      <a:pt x="121" y="172"/>
                      <a:pt x="125" y="174"/>
                    </a:cubicBezTo>
                    <a:cubicBezTo>
                      <a:pt x="124" y="173"/>
                      <a:pt x="119" y="173"/>
                      <a:pt x="113" y="173"/>
                    </a:cubicBezTo>
                    <a:close/>
                    <a:moveTo>
                      <a:pt x="132" y="177"/>
                    </a:moveTo>
                    <a:cubicBezTo>
                      <a:pt x="133" y="177"/>
                      <a:pt x="134" y="175"/>
                      <a:pt x="132" y="175"/>
                    </a:cubicBezTo>
                    <a:cubicBezTo>
                      <a:pt x="132" y="175"/>
                      <a:pt x="132" y="175"/>
                      <a:pt x="133" y="175"/>
                    </a:cubicBezTo>
                    <a:cubicBezTo>
                      <a:pt x="134" y="176"/>
                      <a:pt x="136" y="177"/>
                      <a:pt x="138" y="178"/>
                    </a:cubicBezTo>
                    <a:cubicBezTo>
                      <a:pt x="137" y="180"/>
                      <a:pt x="137" y="183"/>
                      <a:pt x="136" y="186"/>
                    </a:cubicBezTo>
                    <a:cubicBezTo>
                      <a:pt x="136" y="186"/>
                      <a:pt x="136" y="186"/>
                      <a:pt x="136" y="186"/>
                    </a:cubicBezTo>
                    <a:cubicBezTo>
                      <a:pt x="135" y="186"/>
                      <a:pt x="135" y="186"/>
                      <a:pt x="134" y="185"/>
                    </a:cubicBezTo>
                    <a:cubicBezTo>
                      <a:pt x="133" y="185"/>
                      <a:pt x="132" y="187"/>
                      <a:pt x="133" y="188"/>
                    </a:cubicBezTo>
                    <a:cubicBezTo>
                      <a:pt x="134" y="189"/>
                      <a:pt x="134" y="189"/>
                      <a:pt x="135" y="190"/>
                    </a:cubicBezTo>
                    <a:cubicBezTo>
                      <a:pt x="135" y="193"/>
                      <a:pt x="135" y="195"/>
                      <a:pt x="134" y="197"/>
                    </a:cubicBezTo>
                    <a:cubicBezTo>
                      <a:pt x="131" y="197"/>
                      <a:pt x="128" y="196"/>
                      <a:pt x="125" y="196"/>
                    </a:cubicBezTo>
                    <a:cubicBezTo>
                      <a:pt x="125" y="195"/>
                      <a:pt x="125" y="195"/>
                      <a:pt x="126" y="195"/>
                    </a:cubicBezTo>
                    <a:cubicBezTo>
                      <a:pt x="126" y="195"/>
                      <a:pt x="127" y="195"/>
                      <a:pt x="128" y="195"/>
                    </a:cubicBezTo>
                    <a:cubicBezTo>
                      <a:pt x="129" y="195"/>
                      <a:pt x="130" y="194"/>
                      <a:pt x="129" y="193"/>
                    </a:cubicBezTo>
                    <a:cubicBezTo>
                      <a:pt x="128" y="192"/>
                      <a:pt x="128" y="192"/>
                      <a:pt x="127" y="191"/>
                    </a:cubicBezTo>
                    <a:cubicBezTo>
                      <a:pt x="128" y="186"/>
                      <a:pt x="130" y="182"/>
                      <a:pt x="132" y="177"/>
                    </a:cubicBezTo>
                    <a:cubicBezTo>
                      <a:pt x="132" y="177"/>
                      <a:pt x="132" y="177"/>
                      <a:pt x="132" y="177"/>
                    </a:cubicBezTo>
                    <a:close/>
                    <a:moveTo>
                      <a:pt x="159" y="170"/>
                    </a:moveTo>
                    <a:cubicBezTo>
                      <a:pt x="160" y="173"/>
                      <a:pt x="160" y="175"/>
                      <a:pt x="160" y="178"/>
                    </a:cubicBezTo>
                    <a:cubicBezTo>
                      <a:pt x="159" y="178"/>
                      <a:pt x="158" y="178"/>
                      <a:pt x="157" y="177"/>
                    </a:cubicBezTo>
                    <a:cubicBezTo>
                      <a:pt x="156" y="177"/>
                      <a:pt x="155" y="177"/>
                      <a:pt x="155" y="177"/>
                    </a:cubicBezTo>
                    <a:cubicBezTo>
                      <a:pt x="155" y="174"/>
                      <a:pt x="156" y="172"/>
                      <a:pt x="157" y="170"/>
                    </a:cubicBezTo>
                    <a:cubicBezTo>
                      <a:pt x="157" y="170"/>
                      <a:pt x="158" y="170"/>
                      <a:pt x="159" y="170"/>
                    </a:cubicBezTo>
                    <a:close/>
                    <a:moveTo>
                      <a:pt x="211" y="179"/>
                    </a:moveTo>
                    <a:cubicBezTo>
                      <a:pt x="211" y="179"/>
                      <a:pt x="210" y="179"/>
                      <a:pt x="210" y="179"/>
                    </a:cubicBezTo>
                    <a:cubicBezTo>
                      <a:pt x="211" y="178"/>
                      <a:pt x="211" y="177"/>
                      <a:pt x="211" y="176"/>
                    </a:cubicBezTo>
                    <a:cubicBezTo>
                      <a:pt x="211" y="175"/>
                      <a:pt x="211" y="177"/>
                      <a:pt x="211" y="179"/>
                    </a:cubicBezTo>
                    <a:close/>
                    <a:moveTo>
                      <a:pt x="209" y="255"/>
                    </a:moveTo>
                    <a:cubicBezTo>
                      <a:pt x="209" y="254"/>
                      <a:pt x="210" y="253"/>
                      <a:pt x="210" y="252"/>
                    </a:cubicBezTo>
                    <a:cubicBezTo>
                      <a:pt x="211" y="252"/>
                      <a:pt x="210" y="254"/>
                      <a:pt x="209" y="255"/>
                    </a:cubicBezTo>
                    <a:close/>
                    <a:moveTo>
                      <a:pt x="222" y="329"/>
                    </a:moveTo>
                    <a:cubicBezTo>
                      <a:pt x="221" y="331"/>
                      <a:pt x="219" y="332"/>
                      <a:pt x="217" y="333"/>
                    </a:cubicBezTo>
                    <a:cubicBezTo>
                      <a:pt x="217" y="334"/>
                      <a:pt x="216" y="334"/>
                      <a:pt x="216" y="334"/>
                    </a:cubicBezTo>
                    <a:cubicBezTo>
                      <a:pt x="217" y="333"/>
                      <a:pt x="219" y="332"/>
                      <a:pt x="219" y="330"/>
                    </a:cubicBezTo>
                    <a:cubicBezTo>
                      <a:pt x="221" y="328"/>
                      <a:pt x="222" y="326"/>
                      <a:pt x="222" y="324"/>
                    </a:cubicBezTo>
                    <a:cubicBezTo>
                      <a:pt x="222" y="326"/>
                      <a:pt x="222" y="328"/>
                      <a:pt x="222" y="329"/>
                    </a:cubicBezTo>
                    <a:close/>
                    <a:moveTo>
                      <a:pt x="213" y="352"/>
                    </a:moveTo>
                    <a:cubicBezTo>
                      <a:pt x="210" y="356"/>
                      <a:pt x="208" y="361"/>
                      <a:pt x="205" y="364"/>
                    </a:cubicBezTo>
                    <a:cubicBezTo>
                      <a:pt x="204" y="366"/>
                      <a:pt x="206" y="368"/>
                      <a:pt x="208" y="367"/>
                    </a:cubicBezTo>
                    <a:cubicBezTo>
                      <a:pt x="210" y="366"/>
                      <a:pt x="212" y="365"/>
                      <a:pt x="214" y="364"/>
                    </a:cubicBezTo>
                    <a:cubicBezTo>
                      <a:pt x="214" y="365"/>
                      <a:pt x="214" y="367"/>
                      <a:pt x="214" y="368"/>
                    </a:cubicBezTo>
                    <a:cubicBezTo>
                      <a:pt x="212" y="370"/>
                      <a:pt x="211" y="373"/>
                      <a:pt x="209" y="375"/>
                    </a:cubicBezTo>
                    <a:cubicBezTo>
                      <a:pt x="209" y="375"/>
                      <a:pt x="208" y="375"/>
                      <a:pt x="208" y="375"/>
                    </a:cubicBezTo>
                    <a:cubicBezTo>
                      <a:pt x="205" y="376"/>
                      <a:pt x="201" y="378"/>
                      <a:pt x="198" y="379"/>
                    </a:cubicBezTo>
                    <a:cubicBezTo>
                      <a:pt x="198" y="373"/>
                      <a:pt x="199" y="368"/>
                      <a:pt x="199" y="362"/>
                    </a:cubicBezTo>
                    <a:cubicBezTo>
                      <a:pt x="199" y="362"/>
                      <a:pt x="199" y="362"/>
                      <a:pt x="199" y="362"/>
                    </a:cubicBezTo>
                    <a:cubicBezTo>
                      <a:pt x="199" y="365"/>
                      <a:pt x="199" y="367"/>
                      <a:pt x="199" y="369"/>
                    </a:cubicBezTo>
                    <a:cubicBezTo>
                      <a:pt x="199" y="370"/>
                      <a:pt x="201" y="370"/>
                      <a:pt x="201" y="369"/>
                    </a:cubicBezTo>
                    <a:cubicBezTo>
                      <a:pt x="202" y="365"/>
                      <a:pt x="203" y="361"/>
                      <a:pt x="204" y="357"/>
                    </a:cubicBezTo>
                    <a:cubicBezTo>
                      <a:pt x="207" y="354"/>
                      <a:pt x="210" y="350"/>
                      <a:pt x="213" y="346"/>
                    </a:cubicBezTo>
                    <a:cubicBezTo>
                      <a:pt x="213" y="348"/>
                      <a:pt x="213" y="350"/>
                      <a:pt x="213" y="352"/>
                    </a:cubicBezTo>
                    <a:close/>
                    <a:moveTo>
                      <a:pt x="213" y="359"/>
                    </a:moveTo>
                    <a:cubicBezTo>
                      <a:pt x="213" y="359"/>
                      <a:pt x="213" y="359"/>
                      <a:pt x="213" y="359"/>
                    </a:cubicBezTo>
                    <a:cubicBezTo>
                      <a:pt x="213" y="359"/>
                      <a:pt x="213" y="359"/>
                      <a:pt x="213" y="359"/>
                    </a:cubicBezTo>
                    <a:cubicBezTo>
                      <a:pt x="213" y="359"/>
                      <a:pt x="213" y="359"/>
                      <a:pt x="213" y="359"/>
                    </a:cubicBezTo>
                    <a:close/>
                    <a:moveTo>
                      <a:pt x="216" y="362"/>
                    </a:moveTo>
                    <a:cubicBezTo>
                      <a:pt x="217" y="362"/>
                      <a:pt x="218" y="361"/>
                      <a:pt x="219" y="360"/>
                    </a:cubicBezTo>
                    <a:cubicBezTo>
                      <a:pt x="219" y="360"/>
                      <a:pt x="219" y="361"/>
                      <a:pt x="219" y="361"/>
                    </a:cubicBezTo>
                    <a:cubicBezTo>
                      <a:pt x="218" y="362"/>
                      <a:pt x="217" y="364"/>
                      <a:pt x="216" y="365"/>
                    </a:cubicBezTo>
                    <a:cubicBezTo>
                      <a:pt x="216" y="364"/>
                      <a:pt x="216" y="363"/>
                      <a:pt x="216" y="362"/>
                    </a:cubicBezTo>
                    <a:close/>
                    <a:moveTo>
                      <a:pt x="193" y="411"/>
                    </a:moveTo>
                    <a:cubicBezTo>
                      <a:pt x="194" y="410"/>
                      <a:pt x="194" y="408"/>
                      <a:pt x="194" y="407"/>
                    </a:cubicBezTo>
                    <a:cubicBezTo>
                      <a:pt x="201" y="401"/>
                      <a:pt x="207" y="396"/>
                      <a:pt x="213" y="389"/>
                    </a:cubicBezTo>
                    <a:cubicBezTo>
                      <a:pt x="212" y="391"/>
                      <a:pt x="212" y="393"/>
                      <a:pt x="211" y="395"/>
                    </a:cubicBezTo>
                    <a:cubicBezTo>
                      <a:pt x="205" y="401"/>
                      <a:pt x="200" y="407"/>
                      <a:pt x="193" y="411"/>
                    </a:cubicBezTo>
                    <a:close/>
                    <a:moveTo>
                      <a:pt x="101" y="444"/>
                    </a:moveTo>
                    <a:cubicBezTo>
                      <a:pt x="101" y="444"/>
                      <a:pt x="101" y="444"/>
                      <a:pt x="101" y="444"/>
                    </a:cubicBezTo>
                    <a:cubicBezTo>
                      <a:pt x="102" y="444"/>
                      <a:pt x="102" y="444"/>
                      <a:pt x="102" y="444"/>
                    </a:cubicBezTo>
                    <a:cubicBezTo>
                      <a:pt x="102" y="448"/>
                      <a:pt x="102" y="452"/>
                      <a:pt x="102" y="456"/>
                    </a:cubicBezTo>
                    <a:cubicBezTo>
                      <a:pt x="102" y="456"/>
                      <a:pt x="102" y="456"/>
                      <a:pt x="102" y="456"/>
                    </a:cubicBezTo>
                    <a:cubicBezTo>
                      <a:pt x="102" y="457"/>
                      <a:pt x="101" y="458"/>
                      <a:pt x="101" y="459"/>
                    </a:cubicBezTo>
                    <a:cubicBezTo>
                      <a:pt x="101" y="454"/>
                      <a:pt x="101" y="449"/>
                      <a:pt x="101" y="444"/>
                    </a:cubicBezTo>
                    <a:close/>
                    <a:moveTo>
                      <a:pt x="53" y="395"/>
                    </a:moveTo>
                    <a:cubicBezTo>
                      <a:pt x="54" y="395"/>
                      <a:pt x="54" y="396"/>
                      <a:pt x="55" y="397"/>
                    </a:cubicBezTo>
                    <a:cubicBezTo>
                      <a:pt x="55" y="397"/>
                      <a:pt x="55" y="397"/>
                      <a:pt x="55" y="398"/>
                    </a:cubicBezTo>
                    <a:cubicBezTo>
                      <a:pt x="52" y="405"/>
                      <a:pt x="53" y="399"/>
                      <a:pt x="53" y="395"/>
                    </a:cubicBezTo>
                    <a:close/>
                    <a:moveTo>
                      <a:pt x="58" y="363"/>
                    </a:moveTo>
                    <a:cubicBezTo>
                      <a:pt x="59" y="364"/>
                      <a:pt x="61" y="364"/>
                      <a:pt x="62" y="365"/>
                    </a:cubicBezTo>
                    <a:cubicBezTo>
                      <a:pt x="61" y="369"/>
                      <a:pt x="60" y="373"/>
                      <a:pt x="60" y="377"/>
                    </a:cubicBezTo>
                    <a:cubicBezTo>
                      <a:pt x="58" y="377"/>
                      <a:pt x="56" y="376"/>
                      <a:pt x="54" y="376"/>
                    </a:cubicBezTo>
                    <a:cubicBezTo>
                      <a:pt x="55" y="372"/>
                      <a:pt x="56" y="367"/>
                      <a:pt x="58" y="363"/>
                    </a:cubicBezTo>
                    <a:cubicBezTo>
                      <a:pt x="58" y="363"/>
                      <a:pt x="58" y="363"/>
                      <a:pt x="58" y="363"/>
                    </a:cubicBezTo>
                    <a:close/>
                    <a:moveTo>
                      <a:pt x="92" y="249"/>
                    </a:moveTo>
                    <a:cubicBezTo>
                      <a:pt x="93" y="250"/>
                      <a:pt x="95" y="252"/>
                      <a:pt x="97" y="253"/>
                    </a:cubicBezTo>
                    <a:cubicBezTo>
                      <a:pt x="97" y="255"/>
                      <a:pt x="96" y="258"/>
                      <a:pt x="96" y="260"/>
                    </a:cubicBezTo>
                    <a:cubicBezTo>
                      <a:pt x="93" y="261"/>
                      <a:pt x="91" y="261"/>
                      <a:pt x="89" y="261"/>
                    </a:cubicBezTo>
                    <a:cubicBezTo>
                      <a:pt x="90" y="259"/>
                      <a:pt x="90" y="258"/>
                      <a:pt x="90" y="256"/>
                    </a:cubicBezTo>
                    <a:cubicBezTo>
                      <a:pt x="91" y="254"/>
                      <a:pt x="91" y="251"/>
                      <a:pt x="92" y="249"/>
                    </a:cubicBezTo>
                    <a:close/>
                    <a:moveTo>
                      <a:pt x="90" y="243"/>
                    </a:moveTo>
                    <a:cubicBezTo>
                      <a:pt x="89" y="244"/>
                      <a:pt x="89" y="244"/>
                      <a:pt x="89" y="245"/>
                    </a:cubicBezTo>
                    <a:cubicBezTo>
                      <a:pt x="87" y="244"/>
                      <a:pt x="88" y="243"/>
                      <a:pt x="90" y="243"/>
                    </a:cubicBezTo>
                    <a:close/>
                    <a:moveTo>
                      <a:pt x="90" y="234"/>
                    </a:moveTo>
                    <a:cubicBezTo>
                      <a:pt x="90" y="235"/>
                      <a:pt x="90" y="235"/>
                      <a:pt x="91" y="235"/>
                    </a:cubicBezTo>
                    <a:cubicBezTo>
                      <a:pt x="90" y="237"/>
                      <a:pt x="90" y="239"/>
                      <a:pt x="90" y="241"/>
                    </a:cubicBezTo>
                    <a:cubicBezTo>
                      <a:pt x="89" y="241"/>
                      <a:pt x="89" y="241"/>
                      <a:pt x="88" y="241"/>
                    </a:cubicBezTo>
                    <a:cubicBezTo>
                      <a:pt x="88" y="239"/>
                      <a:pt x="88" y="238"/>
                      <a:pt x="89" y="237"/>
                    </a:cubicBezTo>
                    <a:cubicBezTo>
                      <a:pt x="89" y="236"/>
                      <a:pt x="89" y="235"/>
                      <a:pt x="90" y="234"/>
                    </a:cubicBezTo>
                    <a:close/>
                    <a:moveTo>
                      <a:pt x="124" y="195"/>
                    </a:moveTo>
                    <a:cubicBezTo>
                      <a:pt x="124" y="195"/>
                      <a:pt x="124" y="195"/>
                      <a:pt x="124" y="195"/>
                    </a:cubicBezTo>
                    <a:cubicBezTo>
                      <a:pt x="124" y="195"/>
                      <a:pt x="124" y="195"/>
                      <a:pt x="124" y="195"/>
                    </a:cubicBezTo>
                    <a:cubicBezTo>
                      <a:pt x="124" y="195"/>
                      <a:pt x="124" y="195"/>
                      <a:pt x="124" y="195"/>
                    </a:cubicBezTo>
                    <a:close/>
                    <a:moveTo>
                      <a:pt x="212" y="228"/>
                    </a:moveTo>
                    <a:cubicBezTo>
                      <a:pt x="211" y="228"/>
                      <a:pt x="210" y="228"/>
                      <a:pt x="209" y="228"/>
                    </a:cubicBezTo>
                    <a:cubicBezTo>
                      <a:pt x="209" y="223"/>
                      <a:pt x="210" y="218"/>
                      <a:pt x="210" y="213"/>
                    </a:cubicBezTo>
                    <a:cubicBezTo>
                      <a:pt x="212" y="213"/>
                      <a:pt x="213" y="212"/>
                      <a:pt x="214" y="211"/>
                    </a:cubicBezTo>
                    <a:cubicBezTo>
                      <a:pt x="214" y="217"/>
                      <a:pt x="213" y="223"/>
                      <a:pt x="212" y="228"/>
                    </a:cubicBezTo>
                    <a:cubicBezTo>
                      <a:pt x="212" y="228"/>
                      <a:pt x="212" y="228"/>
                      <a:pt x="212" y="228"/>
                    </a:cubicBezTo>
                    <a:close/>
                    <a:moveTo>
                      <a:pt x="208" y="285"/>
                    </a:moveTo>
                    <a:cubicBezTo>
                      <a:pt x="208" y="285"/>
                      <a:pt x="208" y="286"/>
                      <a:pt x="208" y="286"/>
                    </a:cubicBezTo>
                    <a:cubicBezTo>
                      <a:pt x="208" y="286"/>
                      <a:pt x="208" y="286"/>
                      <a:pt x="208" y="286"/>
                    </a:cubicBezTo>
                    <a:cubicBezTo>
                      <a:pt x="206" y="287"/>
                      <a:pt x="205" y="288"/>
                      <a:pt x="204" y="289"/>
                    </a:cubicBezTo>
                    <a:cubicBezTo>
                      <a:pt x="203" y="289"/>
                      <a:pt x="203" y="289"/>
                      <a:pt x="203" y="289"/>
                    </a:cubicBezTo>
                    <a:cubicBezTo>
                      <a:pt x="203" y="288"/>
                      <a:pt x="203" y="288"/>
                      <a:pt x="203" y="287"/>
                    </a:cubicBezTo>
                    <a:cubicBezTo>
                      <a:pt x="205" y="286"/>
                      <a:pt x="206" y="285"/>
                      <a:pt x="207" y="284"/>
                    </a:cubicBezTo>
                    <a:cubicBezTo>
                      <a:pt x="208" y="284"/>
                      <a:pt x="208" y="285"/>
                      <a:pt x="208" y="285"/>
                    </a:cubicBezTo>
                    <a:close/>
                    <a:moveTo>
                      <a:pt x="201" y="360"/>
                    </a:moveTo>
                    <a:cubicBezTo>
                      <a:pt x="201" y="360"/>
                      <a:pt x="201" y="360"/>
                      <a:pt x="201" y="360"/>
                    </a:cubicBezTo>
                    <a:cubicBezTo>
                      <a:pt x="201" y="361"/>
                      <a:pt x="201" y="362"/>
                      <a:pt x="200" y="364"/>
                    </a:cubicBezTo>
                    <a:cubicBezTo>
                      <a:pt x="201" y="363"/>
                      <a:pt x="201" y="361"/>
                      <a:pt x="201" y="360"/>
                    </a:cubicBezTo>
                    <a:close/>
                    <a:moveTo>
                      <a:pt x="195" y="380"/>
                    </a:moveTo>
                    <a:cubicBezTo>
                      <a:pt x="194" y="381"/>
                      <a:pt x="192" y="381"/>
                      <a:pt x="191" y="382"/>
                    </a:cubicBezTo>
                    <a:cubicBezTo>
                      <a:pt x="191" y="378"/>
                      <a:pt x="191" y="375"/>
                      <a:pt x="191" y="371"/>
                    </a:cubicBezTo>
                    <a:cubicBezTo>
                      <a:pt x="191" y="370"/>
                      <a:pt x="192" y="370"/>
                      <a:pt x="192" y="369"/>
                    </a:cubicBezTo>
                    <a:cubicBezTo>
                      <a:pt x="193" y="368"/>
                      <a:pt x="195" y="366"/>
                      <a:pt x="196" y="365"/>
                    </a:cubicBezTo>
                    <a:cubicBezTo>
                      <a:pt x="196" y="369"/>
                      <a:pt x="196" y="373"/>
                      <a:pt x="196" y="377"/>
                    </a:cubicBezTo>
                    <a:cubicBezTo>
                      <a:pt x="196" y="378"/>
                      <a:pt x="196" y="379"/>
                      <a:pt x="195" y="380"/>
                    </a:cubicBezTo>
                    <a:close/>
                    <a:moveTo>
                      <a:pt x="175" y="459"/>
                    </a:moveTo>
                    <a:cubicBezTo>
                      <a:pt x="176" y="459"/>
                      <a:pt x="176" y="459"/>
                      <a:pt x="177" y="459"/>
                    </a:cubicBezTo>
                    <a:cubicBezTo>
                      <a:pt x="180" y="459"/>
                      <a:pt x="179" y="459"/>
                      <a:pt x="175" y="459"/>
                    </a:cubicBezTo>
                    <a:cubicBezTo>
                      <a:pt x="175" y="459"/>
                      <a:pt x="175" y="459"/>
                      <a:pt x="175" y="459"/>
                    </a:cubicBezTo>
                    <a:close/>
                    <a:moveTo>
                      <a:pt x="173" y="459"/>
                    </a:moveTo>
                    <a:cubicBezTo>
                      <a:pt x="172" y="459"/>
                      <a:pt x="172" y="459"/>
                      <a:pt x="171" y="460"/>
                    </a:cubicBezTo>
                    <a:cubicBezTo>
                      <a:pt x="171" y="459"/>
                      <a:pt x="171" y="459"/>
                      <a:pt x="171" y="458"/>
                    </a:cubicBezTo>
                    <a:cubicBezTo>
                      <a:pt x="172" y="458"/>
                      <a:pt x="172" y="459"/>
                      <a:pt x="173" y="459"/>
                    </a:cubicBezTo>
                    <a:cubicBezTo>
                      <a:pt x="173" y="459"/>
                      <a:pt x="173" y="459"/>
                      <a:pt x="173" y="459"/>
                    </a:cubicBezTo>
                    <a:close/>
                    <a:moveTo>
                      <a:pt x="154" y="463"/>
                    </a:moveTo>
                    <a:cubicBezTo>
                      <a:pt x="154" y="463"/>
                      <a:pt x="155" y="463"/>
                      <a:pt x="155" y="463"/>
                    </a:cubicBezTo>
                    <a:cubicBezTo>
                      <a:pt x="156" y="463"/>
                      <a:pt x="156" y="462"/>
                      <a:pt x="157" y="462"/>
                    </a:cubicBezTo>
                    <a:cubicBezTo>
                      <a:pt x="157" y="464"/>
                      <a:pt x="157" y="466"/>
                      <a:pt x="158" y="467"/>
                    </a:cubicBezTo>
                    <a:cubicBezTo>
                      <a:pt x="158" y="467"/>
                      <a:pt x="158" y="467"/>
                      <a:pt x="158" y="467"/>
                    </a:cubicBezTo>
                    <a:cubicBezTo>
                      <a:pt x="156" y="466"/>
                      <a:pt x="155" y="464"/>
                      <a:pt x="154" y="463"/>
                    </a:cubicBezTo>
                    <a:close/>
                    <a:moveTo>
                      <a:pt x="140" y="461"/>
                    </a:moveTo>
                    <a:cubicBezTo>
                      <a:pt x="137" y="461"/>
                      <a:pt x="135" y="460"/>
                      <a:pt x="133" y="460"/>
                    </a:cubicBezTo>
                    <a:cubicBezTo>
                      <a:pt x="132" y="460"/>
                      <a:pt x="132" y="459"/>
                      <a:pt x="132" y="459"/>
                    </a:cubicBezTo>
                    <a:cubicBezTo>
                      <a:pt x="132" y="459"/>
                      <a:pt x="132" y="459"/>
                      <a:pt x="132" y="459"/>
                    </a:cubicBezTo>
                    <a:cubicBezTo>
                      <a:pt x="135" y="459"/>
                      <a:pt x="138" y="460"/>
                      <a:pt x="140" y="460"/>
                    </a:cubicBezTo>
                    <a:cubicBezTo>
                      <a:pt x="140" y="460"/>
                      <a:pt x="140" y="461"/>
                      <a:pt x="140" y="461"/>
                    </a:cubicBezTo>
                    <a:close/>
                    <a:moveTo>
                      <a:pt x="138" y="463"/>
                    </a:moveTo>
                    <a:cubicBezTo>
                      <a:pt x="137" y="464"/>
                      <a:pt x="136" y="464"/>
                      <a:pt x="135" y="463"/>
                    </a:cubicBezTo>
                    <a:cubicBezTo>
                      <a:pt x="135" y="463"/>
                      <a:pt x="135" y="463"/>
                      <a:pt x="134" y="462"/>
                    </a:cubicBezTo>
                    <a:cubicBezTo>
                      <a:pt x="136" y="463"/>
                      <a:pt x="137" y="463"/>
                      <a:pt x="138" y="463"/>
                    </a:cubicBezTo>
                    <a:close/>
                    <a:moveTo>
                      <a:pt x="140" y="458"/>
                    </a:moveTo>
                    <a:cubicBezTo>
                      <a:pt x="137" y="458"/>
                      <a:pt x="134" y="457"/>
                      <a:pt x="130" y="456"/>
                    </a:cubicBezTo>
                    <a:cubicBezTo>
                      <a:pt x="130" y="456"/>
                      <a:pt x="130" y="455"/>
                      <a:pt x="130" y="455"/>
                    </a:cubicBezTo>
                    <a:cubicBezTo>
                      <a:pt x="132" y="455"/>
                      <a:pt x="134" y="455"/>
                      <a:pt x="136" y="456"/>
                    </a:cubicBezTo>
                    <a:cubicBezTo>
                      <a:pt x="138" y="456"/>
                      <a:pt x="140" y="456"/>
                      <a:pt x="142" y="456"/>
                    </a:cubicBezTo>
                    <a:cubicBezTo>
                      <a:pt x="141" y="457"/>
                      <a:pt x="141" y="458"/>
                      <a:pt x="141" y="458"/>
                    </a:cubicBezTo>
                    <a:cubicBezTo>
                      <a:pt x="141" y="458"/>
                      <a:pt x="140" y="458"/>
                      <a:pt x="140" y="458"/>
                    </a:cubicBezTo>
                    <a:close/>
                    <a:moveTo>
                      <a:pt x="101" y="425"/>
                    </a:moveTo>
                    <a:cubicBezTo>
                      <a:pt x="101" y="425"/>
                      <a:pt x="102" y="425"/>
                      <a:pt x="102" y="425"/>
                    </a:cubicBezTo>
                    <a:cubicBezTo>
                      <a:pt x="102" y="428"/>
                      <a:pt x="102" y="430"/>
                      <a:pt x="102" y="433"/>
                    </a:cubicBezTo>
                    <a:cubicBezTo>
                      <a:pt x="101" y="433"/>
                      <a:pt x="101" y="434"/>
                      <a:pt x="101" y="434"/>
                    </a:cubicBezTo>
                    <a:cubicBezTo>
                      <a:pt x="101" y="431"/>
                      <a:pt x="101" y="428"/>
                      <a:pt x="101" y="425"/>
                    </a:cubicBezTo>
                    <a:close/>
                    <a:moveTo>
                      <a:pt x="61" y="414"/>
                    </a:moveTo>
                    <a:cubicBezTo>
                      <a:pt x="64" y="415"/>
                      <a:pt x="68" y="416"/>
                      <a:pt x="71" y="417"/>
                    </a:cubicBezTo>
                    <a:cubicBezTo>
                      <a:pt x="71" y="417"/>
                      <a:pt x="70" y="417"/>
                      <a:pt x="70" y="417"/>
                    </a:cubicBezTo>
                    <a:cubicBezTo>
                      <a:pt x="67" y="416"/>
                      <a:pt x="63" y="415"/>
                      <a:pt x="61" y="414"/>
                    </a:cubicBezTo>
                    <a:close/>
                    <a:moveTo>
                      <a:pt x="67" y="326"/>
                    </a:moveTo>
                    <a:cubicBezTo>
                      <a:pt x="67" y="324"/>
                      <a:pt x="67" y="323"/>
                      <a:pt x="67" y="322"/>
                    </a:cubicBezTo>
                    <a:cubicBezTo>
                      <a:pt x="68" y="322"/>
                      <a:pt x="68" y="322"/>
                      <a:pt x="68" y="322"/>
                    </a:cubicBezTo>
                    <a:cubicBezTo>
                      <a:pt x="68" y="323"/>
                      <a:pt x="67" y="325"/>
                      <a:pt x="67" y="326"/>
                    </a:cubicBezTo>
                    <a:cubicBezTo>
                      <a:pt x="67" y="326"/>
                      <a:pt x="67" y="326"/>
                      <a:pt x="67" y="326"/>
                    </a:cubicBezTo>
                    <a:close/>
                    <a:moveTo>
                      <a:pt x="113" y="208"/>
                    </a:moveTo>
                    <a:cubicBezTo>
                      <a:pt x="113" y="209"/>
                      <a:pt x="113" y="211"/>
                      <a:pt x="113" y="212"/>
                    </a:cubicBezTo>
                    <a:cubicBezTo>
                      <a:pt x="113" y="212"/>
                      <a:pt x="112" y="212"/>
                      <a:pt x="112" y="212"/>
                    </a:cubicBezTo>
                    <a:cubicBezTo>
                      <a:pt x="112" y="211"/>
                      <a:pt x="113" y="209"/>
                      <a:pt x="113" y="208"/>
                    </a:cubicBezTo>
                    <a:close/>
                    <a:moveTo>
                      <a:pt x="117" y="197"/>
                    </a:moveTo>
                    <a:cubicBezTo>
                      <a:pt x="117" y="197"/>
                      <a:pt x="117" y="197"/>
                      <a:pt x="118" y="197"/>
                    </a:cubicBezTo>
                    <a:cubicBezTo>
                      <a:pt x="118" y="198"/>
                      <a:pt x="118" y="198"/>
                      <a:pt x="118" y="199"/>
                    </a:cubicBezTo>
                    <a:cubicBezTo>
                      <a:pt x="118" y="202"/>
                      <a:pt x="117" y="206"/>
                      <a:pt x="117" y="210"/>
                    </a:cubicBezTo>
                    <a:cubicBezTo>
                      <a:pt x="116" y="208"/>
                      <a:pt x="115" y="207"/>
                      <a:pt x="114" y="206"/>
                    </a:cubicBezTo>
                    <a:cubicBezTo>
                      <a:pt x="115" y="204"/>
                      <a:pt x="115" y="202"/>
                      <a:pt x="116" y="200"/>
                    </a:cubicBezTo>
                    <a:cubicBezTo>
                      <a:pt x="116" y="199"/>
                      <a:pt x="116" y="198"/>
                      <a:pt x="117" y="197"/>
                    </a:cubicBezTo>
                    <a:close/>
                    <a:moveTo>
                      <a:pt x="159" y="193"/>
                    </a:moveTo>
                    <a:cubicBezTo>
                      <a:pt x="159" y="193"/>
                      <a:pt x="159" y="193"/>
                      <a:pt x="159" y="193"/>
                    </a:cubicBezTo>
                    <a:cubicBezTo>
                      <a:pt x="159" y="195"/>
                      <a:pt x="158" y="197"/>
                      <a:pt x="158" y="198"/>
                    </a:cubicBezTo>
                    <a:cubicBezTo>
                      <a:pt x="155" y="199"/>
                      <a:pt x="152" y="199"/>
                      <a:pt x="149" y="199"/>
                    </a:cubicBezTo>
                    <a:cubicBezTo>
                      <a:pt x="149" y="196"/>
                      <a:pt x="150" y="193"/>
                      <a:pt x="151" y="190"/>
                    </a:cubicBezTo>
                    <a:cubicBezTo>
                      <a:pt x="153" y="191"/>
                      <a:pt x="155" y="191"/>
                      <a:pt x="157" y="191"/>
                    </a:cubicBezTo>
                    <a:cubicBezTo>
                      <a:pt x="157" y="191"/>
                      <a:pt x="157" y="191"/>
                      <a:pt x="158" y="191"/>
                    </a:cubicBezTo>
                    <a:cubicBezTo>
                      <a:pt x="158" y="191"/>
                      <a:pt x="158" y="192"/>
                      <a:pt x="158" y="192"/>
                    </a:cubicBezTo>
                    <a:cubicBezTo>
                      <a:pt x="158" y="192"/>
                      <a:pt x="158" y="192"/>
                      <a:pt x="159" y="193"/>
                    </a:cubicBezTo>
                    <a:close/>
                    <a:moveTo>
                      <a:pt x="191" y="412"/>
                    </a:moveTo>
                    <a:cubicBezTo>
                      <a:pt x="191" y="410"/>
                      <a:pt x="191" y="409"/>
                      <a:pt x="191" y="408"/>
                    </a:cubicBezTo>
                    <a:cubicBezTo>
                      <a:pt x="191" y="408"/>
                      <a:pt x="191" y="408"/>
                      <a:pt x="191" y="408"/>
                    </a:cubicBezTo>
                    <a:cubicBezTo>
                      <a:pt x="191" y="409"/>
                      <a:pt x="191" y="410"/>
                      <a:pt x="191" y="412"/>
                    </a:cubicBezTo>
                    <a:close/>
                    <a:moveTo>
                      <a:pt x="164" y="459"/>
                    </a:moveTo>
                    <a:cubicBezTo>
                      <a:pt x="164" y="459"/>
                      <a:pt x="164" y="459"/>
                      <a:pt x="164" y="458"/>
                    </a:cubicBezTo>
                    <a:cubicBezTo>
                      <a:pt x="165" y="458"/>
                      <a:pt x="166" y="458"/>
                      <a:pt x="167" y="458"/>
                    </a:cubicBezTo>
                    <a:cubicBezTo>
                      <a:pt x="167" y="459"/>
                      <a:pt x="167" y="460"/>
                      <a:pt x="167" y="460"/>
                    </a:cubicBezTo>
                    <a:cubicBezTo>
                      <a:pt x="166" y="460"/>
                      <a:pt x="165" y="460"/>
                      <a:pt x="164" y="460"/>
                    </a:cubicBezTo>
                    <a:cubicBezTo>
                      <a:pt x="163" y="460"/>
                      <a:pt x="163" y="459"/>
                      <a:pt x="163" y="458"/>
                    </a:cubicBezTo>
                    <a:cubicBezTo>
                      <a:pt x="163" y="458"/>
                      <a:pt x="163" y="458"/>
                      <a:pt x="164" y="458"/>
                    </a:cubicBezTo>
                    <a:cubicBezTo>
                      <a:pt x="164" y="459"/>
                      <a:pt x="164" y="459"/>
                      <a:pt x="164" y="459"/>
                    </a:cubicBezTo>
                    <a:cubicBezTo>
                      <a:pt x="164" y="460"/>
                      <a:pt x="164" y="460"/>
                      <a:pt x="164" y="459"/>
                    </a:cubicBezTo>
                    <a:close/>
                    <a:moveTo>
                      <a:pt x="126" y="444"/>
                    </a:moveTo>
                    <a:cubicBezTo>
                      <a:pt x="126" y="444"/>
                      <a:pt x="126" y="443"/>
                      <a:pt x="126" y="443"/>
                    </a:cubicBezTo>
                    <a:cubicBezTo>
                      <a:pt x="126" y="439"/>
                      <a:pt x="127" y="435"/>
                      <a:pt x="128" y="431"/>
                    </a:cubicBezTo>
                    <a:cubicBezTo>
                      <a:pt x="132" y="431"/>
                      <a:pt x="137" y="432"/>
                      <a:pt x="141" y="432"/>
                    </a:cubicBezTo>
                    <a:cubicBezTo>
                      <a:pt x="142" y="437"/>
                      <a:pt x="143" y="442"/>
                      <a:pt x="145" y="446"/>
                    </a:cubicBezTo>
                    <a:cubicBezTo>
                      <a:pt x="144" y="449"/>
                      <a:pt x="143" y="452"/>
                      <a:pt x="142" y="454"/>
                    </a:cubicBezTo>
                    <a:cubicBezTo>
                      <a:pt x="138" y="454"/>
                      <a:pt x="133" y="453"/>
                      <a:pt x="129" y="452"/>
                    </a:cubicBezTo>
                    <a:cubicBezTo>
                      <a:pt x="128" y="449"/>
                      <a:pt x="127" y="447"/>
                      <a:pt x="126" y="444"/>
                    </a:cubicBezTo>
                    <a:close/>
                    <a:moveTo>
                      <a:pt x="125" y="451"/>
                    </a:moveTo>
                    <a:cubicBezTo>
                      <a:pt x="125" y="451"/>
                      <a:pt x="125" y="451"/>
                      <a:pt x="124" y="451"/>
                    </a:cubicBezTo>
                    <a:cubicBezTo>
                      <a:pt x="124" y="451"/>
                      <a:pt x="125" y="451"/>
                      <a:pt x="125" y="450"/>
                    </a:cubicBezTo>
                    <a:cubicBezTo>
                      <a:pt x="125" y="451"/>
                      <a:pt x="125" y="451"/>
                      <a:pt x="125" y="451"/>
                    </a:cubicBezTo>
                    <a:close/>
                    <a:moveTo>
                      <a:pt x="74" y="409"/>
                    </a:moveTo>
                    <a:cubicBezTo>
                      <a:pt x="74" y="409"/>
                      <a:pt x="74" y="409"/>
                      <a:pt x="74" y="409"/>
                    </a:cubicBezTo>
                    <a:cubicBezTo>
                      <a:pt x="72" y="415"/>
                      <a:pt x="73" y="413"/>
                      <a:pt x="74" y="409"/>
                    </a:cubicBezTo>
                    <a:close/>
                    <a:moveTo>
                      <a:pt x="136" y="239"/>
                    </a:moveTo>
                    <a:cubicBezTo>
                      <a:pt x="136" y="241"/>
                      <a:pt x="136" y="243"/>
                      <a:pt x="136" y="244"/>
                    </a:cubicBezTo>
                    <a:cubicBezTo>
                      <a:pt x="133" y="243"/>
                      <a:pt x="133" y="241"/>
                      <a:pt x="136" y="239"/>
                    </a:cubicBezTo>
                    <a:close/>
                    <a:moveTo>
                      <a:pt x="140" y="201"/>
                    </a:moveTo>
                    <a:cubicBezTo>
                      <a:pt x="142" y="202"/>
                      <a:pt x="144" y="202"/>
                      <a:pt x="146" y="202"/>
                    </a:cubicBezTo>
                    <a:cubicBezTo>
                      <a:pt x="145" y="209"/>
                      <a:pt x="143" y="215"/>
                      <a:pt x="142" y="222"/>
                    </a:cubicBezTo>
                    <a:cubicBezTo>
                      <a:pt x="141" y="222"/>
                      <a:pt x="140" y="221"/>
                      <a:pt x="138" y="221"/>
                    </a:cubicBezTo>
                    <a:cubicBezTo>
                      <a:pt x="139" y="217"/>
                      <a:pt x="139" y="213"/>
                      <a:pt x="139" y="208"/>
                    </a:cubicBezTo>
                    <a:cubicBezTo>
                      <a:pt x="139" y="206"/>
                      <a:pt x="140" y="204"/>
                      <a:pt x="140" y="201"/>
                    </a:cubicBezTo>
                    <a:close/>
                    <a:moveTo>
                      <a:pt x="159" y="198"/>
                    </a:moveTo>
                    <a:cubicBezTo>
                      <a:pt x="159" y="198"/>
                      <a:pt x="159" y="198"/>
                      <a:pt x="159" y="198"/>
                    </a:cubicBezTo>
                    <a:cubicBezTo>
                      <a:pt x="159" y="198"/>
                      <a:pt x="159" y="197"/>
                      <a:pt x="159" y="197"/>
                    </a:cubicBezTo>
                    <a:cubicBezTo>
                      <a:pt x="159" y="197"/>
                      <a:pt x="159" y="198"/>
                      <a:pt x="159" y="198"/>
                    </a:cubicBezTo>
                    <a:close/>
                    <a:moveTo>
                      <a:pt x="159" y="201"/>
                    </a:moveTo>
                    <a:cubicBezTo>
                      <a:pt x="159" y="203"/>
                      <a:pt x="159" y="204"/>
                      <a:pt x="158" y="205"/>
                    </a:cubicBezTo>
                    <a:cubicBezTo>
                      <a:pt x="158" y="205"/>
                      <a:pt x="158" y="205"/>
                      <a:pt x="158" y="205"/>
                    </a:cubicBezTo>
                    <a:cubicBezTo>
                      <a:pt x="158" y="204"/>
                      <a:pt x="158" y="202"/>
                      <a:pt x="158" y="201"/>
                    </a:cubicBezTo>
                    <a:cubicBezTo>
                      <a:pt x="159" y="201"/>
                      <a:pt x="159" y="201"/>
                      <a:pt x="159" y="201"/>
                    </a:cubicBezTo>
                    <a:close/>
                    <a:moveTo>
                      <a:pt x="172" y="196"/>
                    </a:moveTo>
                    <a:cubicBezTo>
                      <a:pt x="172" y="196"/>
                      <a:pt x="172" y="197"/>
                      <a:pt x="172" y="197"/>
                    </a:cubicBezTo>
                    <a:cubicBezTo>
                      <a:pt x="172" y="197"/>
                      <a:pt x="172" y="197"/>
                      <a:pt x="172" y="197"/>
                    </a:cubicBezTo>
                    <a:cubicBezTo>
                      <a:pt x="172" y="197"/>
                      <a:pt x="172" y="196"/>
                      <a:pt x="172" y="196"/>
                    </a:cubicBezTo>
                    <a:cubicBezTo>
                      <a:pt x="172" y="196"/>
                      <a:pt x="172" y="196"/>
                      <a:pt x="172" y="196"/>
                    </a:cubicBezTo>
                    <a:close/>
                    <a:moveTo>
                      <a:pt x="172" y="195"/>
                    </a:moveTo>
                    <a:cubicBezTo>
                      <a:pt x="172" y="195"/>
                      <a:pt x="172" y="195"/>
                      <a:pt x="172" y="195"/>
                    </a:cubicBezTo>
                    <a:cubicBezTo>
                      <a:pt x="172" y="195"/>
                      <a:pt x="172" y="195"/>
                      <a:pt x="172" y="195"/>
                    </a:cubicBezTo>
                    <a:close/>
                    <a:moveTo>
                      <a:pt x="202" y="231"/>
                    </a:moveTo>
                    <a:cubicBezTo>
                      <a:pt x="203" y="231"/>
                      <a:pt x="203" y="231"/>
                      <a:pt x="204" y="231"/>
                    </a:cubicBezTo>
                    <a:cubicBezTo>
                      <a:pt x="204" y="233"/>
                      <a:pt x="204" y="235"/>
                      <a:pt x="204" y="237"/>
                    </a:cubicBezTo>
                    <a:cubicBezTo>
                      <a:pt x="204" y="237"/>
                      <a:pt x="203" y="237"/>
                      <a:pt x="203" y="238"/>
                    </a:cubicBezTo>
                    <a:cubicBezTo>
                      <a:pt x="203" y="235"/>
                      <a:pt x="203" y="233"/>
                      <a:pt x="202" y="231"/>
                    </a:cubicBezTo>
                    <a:close/>
                    <a:moveTo>
                      <a:pt x="201" y="239"/>
                    </a:moveTo>
                    <a:cubicBezTo>
                      <a:pt x="201" y="239"/>
                      <a:pt x="200" y="239"/>
                      <a:pt x="200" y="239"/>
                    </a:cubicBezTo>
                    <a:cubicBezTo>
                      <a:pt x="200" y="238"/>
                      <a:pt x="200" y="237"/>
                      <a:pt x="201" y="236"/>
                    </a:cubicBezTo>
                    <a:cubicBezTo>
                      <a:pt x="201" y="236"/>
                      <a:pt x="200" y="235"/>
                      <a:pt x="200" y="235"/>
                    </a:cubicBezTo>
                    <a:cubicBezTo>
                      <a:pt x="200" y="236"/>
                      <a:pt x="200" y="238"/>
                      <a:pt x="200" y="239"/>
                    </a:cubicBezTo>
                    <a:cubicBezTo>
                      <a:pt x="200" y="239"/>
                      <a:pt x="200" y="239"/>
                      <a:pt x="200" y="239"/>
                    </a:cubicBezTo>
                    <a:cubicBezTo>
                      <a:pt x="200" y="237"/>
                      <a:pt x="200" y="235"/>
                      <a:pt x="200" y="233"/>
                    </a:cubicBezTo>
                    <a:cubicBezTo>
                      <a:pt x="200" y="233"/>
                      <a:pt x="200" y="234"/>
                      <a:pt x="200" y="235"/>
                    </a:cubicBezTo>
                    <a:cubicBezTo>
                      <a:pt x="201" y="233"/>
                      <a:pt x="201" y="232"/>
                      <a:pt x="201" y="231"/>
                    </a:cubicBezTo>
                    <a:cubicBezTo>
                      <a:pt x="201" y="231"/>
                      <a:pt x="201" y="231"/>
                      <a:pt x="201" y="231"/>
                    </a:cubicBezTo>
                    <a:cubicBezTo>
                      <a:pt x="201" y="233"/>
                      <a:pt x="201" y="235"/>
                      <a:pt x="201" y="236"/>
                    </a:cubicBezTo>
                    <a:cubicBezTo>
                      <a:pt x="201" y="237"/>
                      <a:pt x="201" y="238"/>
                      <a:pt x="201" y="239"/>
                    </a:cubicBezTo>
                    <a:close/>
                    <a:moveTo>
                      <a:pt x="204" y="274"/>
                    </a:moveTo>
                    <a:cubicBezTo>
                      <a:pt x="204" y="274"/>
                      <a:pt x="203" y="274"/>
                      <a:pt x="203" y="274"/>
                    </a:cubicBezTo>
                    <a:cubicBezTo>
                      <a:pt x="203" y="271"/>
                      <a:pt x="204" y="268"/>
                      <a:pt x="204" y="265"/>
                    </a:cubicBezTo>
                    <a:cubicBezTo>
                      <a:pt x="204" y="267"/>
                      <a:pt x="205" y="268"/>
                      <a:pt x="205" y="269"/>
                    </a:cubicBezTo>
                    <a:cubicBezTo>
                      <a:pt x="205" y="270"/>
                      <a:pt x="205" y="271"/>
                      <a:pt x="204" y="273"/>
                    </a:cubicBezTo>
                    <a:cubicBezTo>
                      <a:pt x="204" y="273"/>
                      <a:pt x="204" y="273"/>
                      <a:pt x="204" y="274"/>
                    </a:cubicBezTo>
                    <a:close/>
                    <a:moveTo>
                      <a:pt x="171" y="392"/>
                    </a:moveTo>
                    <a:cubicBezTo>
                      <a:pt x="171" y="392"/>
                      <a:pt x="171" y="391"/>
                      <a:pt x="171" y="391"/>
                    </a:cubicBezTo>
                    <a:cubicBezTo>
                      <a:pt x="171" y="391"/>
                      <a:pt x="171" y="391"/>
                      <a:pt x="171" y="391"/>
                    </a:cubicBezTo>
                    <a:cubicBezTo>
                      <a:pt x="172" y="391"/>
                      <a:pt x="173" y="391"/>
                      <a:pt x="173" y="390"/>
                    </a:cubicBezTo>
                    <a:cubicBezTo>
                      <a:pt x="173" y="391"/>
                      <a:pt x="173" y="391"/>
                      <a:pt x="173" y="391"/>
                    </a:cubicBezTo>
                    <a:cubicBezTo>
                      <a:pt x="173" y="391"/>
                      <a:pt x="172" y="391"/>
                      <a:pt x="171" y="392"/>
                    </a:cubicBezTo>
                    <a:close/>
                    <a:moveTo>
                      <a:pt x="168" y="406"/>
                    </a:moveTo>
                    <a:cubicBezTo>
                      <a:pt x="167" y="408"/>
                      <a:pt x="167" y="409"/>
                      <a:pt x="166" y="411"/>
                    </a:cubicBezTo>
                    <a:cubicBezTo>
                      <a:pt x="166" y="413"/>
                      <a:pt x="164" y="418"/>
                      <a:pt x="162" y="423"/>
                    </a:cubicBezTo>
                    <a:cubicBezTo>
                      <a:pt x="162" y="422"/>
                      <a:pt x="162" y="421"/>
                      <a:pt x="162" y="421"/>
                    </a:cubicBezTo>
                    <a:cubicBezTo>
                      <a:pt x="163" y="414"/>
                      <a:pt x="165" y="407"/>
                      <a:pt x="166" y="401"/>
                    </a:cubicBezTo>
                    <a:cubicBezTo>
                      <a:pt x="166" y="401"/>
                      <a:pt x="166" y="400"/>
                      <a:pt x="166" y="400"/>
                    </a:cubicBezTo>
                    <a:cubicBezTo>
                      <a:pt x="167" y="401"/>
                      <a:pt x="168" y="402"/>
                      <a:pt x="168" y="403"/>
                    </a:cubicBezTo>
                    <a:cubicBezTo>
                      <a:pt x="168" y="404"/>
                      <a:pt x="168" y="405"/>
                      <a:pt x="168" y="406"/>
                    </a:cubicBezTo>
                    <a:close/>
                    <a:moveTo>
                      <a:pt x="169" y="404"/>
                    </a:moveTo>
                    <a:cubicBezTo>
                      <a:pt x="169" y="404"/>
                      <a:pt x="169" y="404"/>
                      <a:pt x="169" y="404"/>
                    </a:cubicBezTo>
                    <a:cubicBezTo>
                      <a:pt x="169" y="404"/>
                      <a:pt x="169" y="404"/>
                      <a:pt x="169" y="404"/>
                    </a:cubicBezTo>
                    <a:cubicBezTo>
                      <a:pt x="169" y="404"/>
                      <a:pt x="169" y="404"/>
                      <a:pt x="169" y="404"/>
                    </a:cubicBezTo>
                    <a:close/>
                    <a:moveTo>
                      <a:pt x="164" y="424"/>
                    </a:moveTo>
                    <a:cubicBezTo>
                      <a:pt x="164" y="421"/>
                      <a:pt x="165" y="419"/>
                      <a:pt x="166" y="416"/>
                    </a:cubicBezTo>
                    <a:cubicBezTo>
                      <a:pt x="166" y="419"/>
                      <a:pt x="166" y="422"/>
                      <a:pt x="166" y="424"/>
                    </a:cubicBezTo>
                    <a:cubicBezTo>
                      <a:pt x="165" y="424"/>
                      <a:pt x="164" y="424"/>
                      <a:pt x="164" y="424"/>
                    </a:cubicBezTo>
                    <a:close/>
                    <a:moveTo>
                      <a:pt x="148" y="420"/>
                    </a:moveTo>
                    <a:cubicBezTo>
                      <a:pt x="148" y="411"/>
                      <a:pt x="147" y="402"/>
                      <a:pt x="146" y="393"/>
                    </a:cubicBezTo>
                    <a:cubicBezTo>
                      <a:pt x="150" y="393"/>
                      <a:pt x="154" y="393"/>
                      <a:pt x="158" y="392"/>
                    </a:cubicBezTo>
                    <a:cubicBezTo>
                      <a:pt x="158" y="392"/>
                      <a:pt x="158" y="393"/>
                      <a:pt x="158" y="393"/>
                    </a:cubicBezTo>
                    <a:cubicBezTo>
                      <a:pt x="158" y="393"/>
                      <a:pt x="158" y="394"/>
                      <a:pt x="157" y="395"/>
                    </a:cubicBezTo>
                    <a:cubicBezTo>
                      <a:pt x="156" y="396"/>
                      <a:pt x="155" y="397"/>
                      <a:pt x="155" y="398"/>
                    </a:cubicBezTo>
                    <a:cubicBezTo>
                      <a:pt x="154" y="400"/>
                      <a:pt x="154" y="401"/>
                      <a:pt x="155" y="402"/>
                    </a:cubicBezTo>
                    <a:cubicBezTo>
                      <a:pt x="153" y="408"/>
                      <a:pt x="151" y="414"/>
                      <a:pt x="150" y="420"/>
                    </a:cubicBezTo>
                    <a:cubicBezTo>
                      <a:pt x="149" y="420"/>
                      <a:pt x="149" y="420"/>
                      <a:pt x="148" y="420"/>
                    </a:cubicBezTo>
                    <a:close/>
                    <a:moveTo>
                      <a:pt x="129" y="424"/>
                    </a:moveTo>
                    <a:cubicBezTo>
                      <a:pt x="133" y="423"/>
                      <a:pt x="136" y="423"/>
                      <a:pt x="140" y="423"/>
                    </a:cubicBezTo>
                    <a:cubicBezTo>
                      <a:pt x="140" y="425"/>
                      <a:pt x="140" y="427"/>
                      <a:pt x="141" y="429"/>
                    </a:cubicBezTo>
                    <a:cubicBezTo>
                      <a:pt x="137" y="429"/>
                      <a:pt x="132" y="429"/>
                      <a:pt x="128" y="429"/>
                    </a:cubicBezTo>
                    <a:cubicBezTo>
                      <a:pt x="128" y="427"/>
                      <a:pt x="129" y="425"/>
                      <a:pt x="129" y="424"/>
                    </a:cubicBezTo>
                    <a:close/>
                    <a:moveTo>
                      <a:pt x="98" y="381"/>
                    </a:moveTo>
                    <a:cubicBezTo>
                      <a:pt x="98" y="381"/>
                      <a:pt x="98" y="381"/>
                      <a:pt x="98" y="381"/>
                    </a:cubicBezTo>
                    <a:cubicBezTo>
                      <a:pt x="99" y="381"/>
                      <a:pt x="100" y="381"/>
                      <a:pt x="101" y="381"/>
                    </a:cubicBezTo>
                    <a:cubicBezTo>
                      <a:pt x="101" y="381"/>
                      <a:pt x="101" y="381"/>
                      <a:pt x="101" y="381"/>
                    </a:cubicBezTo>
                    <a:cubicBezTo>
                      <a:pt x="100" y="381"/>
                      <a:pt x="99" y="381"/>
                      <a:pt x="98" y="381"/>
                    </a:cubicBezTo>
                    <a:close/>
                    <a:moveTo>
                      <a:pt x="104" y="292"/>
                    </a:moveTo>
                    <a:cubicBezTo>
                      <a:pt x="102" y="292"/>
                      <a:pt x="100" y="292"/>
                      <a:pt x="98" y="291"/>
                    </a:cubicBezTo>
                    <a:cubicBezTo>
                      <a:pt x="98" y="289"/>
                      <a:pt x="98" y="287"/>
                      <a:pt x="98" y="285"/>
                    </a:cubicBezTo>
                    <a:cubicBezTo>
                      <a:pt x="101" y="284"/>
                      <a:pt x="103" y="283"/>
                      <a:pt x="105" y="282"/>
                    </a:cubicBezTo>
                    <a:cubicBezTo>
                      <a:pt x="105" y="286"/>
                      <a:pt x="104" y="289"/>
                      <a:pt x="104" y="292"/>
                    </a:cubicBezTo>
                    <a:close/>
                    <a:moveTo>
                      <a:pt x="129" y="248"/>
                    </a:moveTo>
                    <a:cubicBezTo>
                      <a:pt x="129" y="248"/>
                      <a:pt x="129" y="251"/>
                      <a:pt x="128" y="257"/>
                    </a:cubicBezTo>
                    <a:cubicBezTo>
                      <a:pt x="128" y="257"/>
                      <a:pt x="128" y="257"/>
                      <a:pt x="128" y="257"/>
                    </a:cubicBezTo>
                    <a:cubicBezTo>
                      <a:pt x="127" y="257"/>
                      <a:pt x="127" y="257"/>
                      <a:pt x="126" y="257"/>
                    </a:cubicBezTo>
                    <a:cubicBezTo>
                      <a:pt x="127" y="254"/>
                      <a:pt x="128" y="251"/>
                      <a:pt x="129" y="248"/>
                    </a:cubicBezTo>
                    <a:close/>
                    <a:moveTo>
                      <a:pt x="148" y="202"/>
                    </a:moveTo>
                    <a:cubicBezTo>
                      <a:pt x="148" y="202"/>
                      <a:pt x="148" y="202"/>
                      <a:pt x="149" y="202"/>
                    </a:cubicBezTo>
                    <a:cubicBezTo>
                      <a:pt x="151" y="203"/>
                      <a:pt x="153" y="205"/>
                      <a:pt x="156" y="206"/>
                    </a:cubicBezTo>
                    <a:cubicBezTo>
                      <a:pt x="154" y="213"/>
                      <a:pt x="153" y="220"/>
                      <a:pt x="153" y="227"/>
                    </a:cubicBezTo>
                    <a:cubicBezTo>
                      <a:pt x="149" y="225"/>
                      <a:pt x="146" y="224"/>
                      <a:pt x="143" y="223"/>
                    </a:cubicBezTo>
                    <a:cubicBezTo>
                      <a:pt x="145" y="216"/>
                      <a:pt x="146" y="209"/>
                      <a:pt x="148" y="202"/>
                    </a:cubicBezTo>
                    <a:close/>
                    <a:moveTo>
                      <a:pt x="177" y="199"/>
                    </a:moveTo>
                    <a:cubicBezTo>
                      <a:pt x="178" y="199"/>
                      <a:pt x="179" y="199"/>
                      <a:pt x="180" y="198"/>
                    </a:cubicBezTo>
                    <a:cubicBezTo>
                      <a:pt x="180" y="198"/>
                      <a:pt x="180" y="198"/>
                      <a:pt x="180" y="198"/>
                    </a:cubicBezTo>
                    <a:cubicBezTo>
                      <a:pt x="180" y="200"/>
                      <a:pt x="180" y="201"/>
                      <a:pt x="180" y="202"/>
                    </a:cubicBezTo>
                    <a:cubicBezTo>
                      <a:pt x="178" y="201"/>
                      <a:pt x="177" y="200"/>
                      <a:pt x="175" y="199"/>
                    </a:cubicBezTo>
                    <a:cubicBezTo>
                      <a:pt x="175" y="199"/>
                      <a:pt x="175" y="199"/>
                      <a:pt x="174" y="199"/>
                    </a:cubicBezTo>
                    <a:cubicBezTo>
                      <a:pt x="175" y="199"/>
                      <a:pt x="175" y="199"/>
                      <a:pt x="176" y="199"/>
                    </a:cubicBezTo>
                    <a:cubicBezTo>
                      <a:pt x="176" y="199"/>
                      <a:pt x="177" y="199"/>
                      <a:pt x="177" y="199"/>
                    </a:cubicBezTo>
                    <a:close/>
                    <a:moveTo>
                      <a:pt x="192" y="225"/>
                    </a:moveTo>
                    <a:cubicBezTo>
                      <a:pt x="195" y="226"/>
                      <a:pt x="190" y="227"/>
                      <a:pt x="184" y="228"/>
                    </a:cubicBezTo>
                    <a:cubicBezTo>
                      <a:pt x="183" y="228"/>
                      <a:pt x="182" y="228"/>
                      <a:pt x="182" y="228"/>
                    </a:cubicBezTo>
                    <a:cubicBezTo>
                      <a:pt x="182" y="226"/>
                      <a:pt x="182" y="224"/>
                      <a:pt x="182" y="223"/>
                    </a:cubicBezTo>
                    <a:cubicBezTo>
                      <a:pt x="183" y="222"/>
                      <a:pt x="183" y="222"/>
                      <a:pt x="184" y="221"/>
                    </a:cubicBezTo>
                    <a:cubicBezTo>
                      <a:pt x="187" y="222"/>
                      <a:pt x="189" y="224"/>
                      <a:pt x="192" y="225"/>
                    </a:cubicBezTo>
                    <a:close/>
                    <a:moveTo>
                      <a:pt x="201" y="268"/>
                    </a:moveTo>
                    <a:cubicBezTo>
                      <a:pt x="201" y="268"/>
                      <a:pt x="201" y="268"/>
                      <a:pt x="201" y="268"/>
                    </a:cubicBezTo>
                    <a:cubicBezTo>
                      <a:pt x="201" y="268"/>
                      <a:pt x="201" y="268"/>
                      <a:pt x="201" y="268"/>
                    </a:cubicBezTo>
                    <a:cubicBezTo>
                      <a:pt x="201" y="268"/>
                      <a:pt x="201" y="268"/>
                      <a:pt x="201" y="268"/>
                    </a:cubicBezTo>
                    <a:close/>
                    <a:moveTo>
                      <a:pt x="197" y="329"/>
                    </a:moveTo>
                    <a:cubicBezTo>
                      <a:pt x="197" y="329"/>
                      <a:pt x="196" y="329"/>
                      <a:pt x="196" y="330"/>
                    </a:cubicBezTo>
                    <a:cubicBezTo>
                      <a:pt x="196" y="328"/>
                      <a:pt x="197" y="326"/>
                      <a:pt x="197" y="324"/>
                    </a:cubicBezTo>
                    <a:cubicBezTo>
                      <a:pt x="197" y="326"/>
                      <a:pt x="197" y="327"/>
                      <a:pt x="197" y="329"/>
                    </a:cubicBezTo>
                    <a:close/>
                    <a:moveTo>
                      <a:pt x="194" y="332"/>
                    </a:moveTo>
                    <a:cubicBezTo>
                      <a:pt x="193" y="332"/>
                      <a:pt x="193" y="333"/>
                      <a:pt x="192" y="333"/>
                    </a:cubicBezTo>
                    <a:cubicBezTo>
                      <a:pt x="193" y="330"/>
                      <a:pt x="193" y="326"/>
                      <a:pt x="194" y="323"/>
                    </a:cubicBezTo>
                    <a:cubicBezTo>
                      <a:pt x="195" y="323"/>
                      <a:pt x="195" y="322"/>
                      <a:pt x="195" y="322"/>
                    </a:cubicBezTo>
                    <a:cubicBezTo>
                      <a:pt x="195" y="325"/>
                      <a:pt x="194" y="328"/>
                      <a:pt x="194" y="332"/>
                    </a:cubicBezTo>
                    <a:close/>
                    <a:moveTo>
                      <a:pt x="117" y="395"/>
                    </a:moveTo>
                    <a:cubicBezTo>
                      <a:pt x="118" y="395"/>
                      <a:pt x="119" y="395"/>
                      <a:pt x="120" y="395"/>
                    </a:cubicBezTo>
                    <a:cubicBezTo>
                      <a:pt x="120" y="398"/>
                      <a:pt x="120" y="401"/>
                      <a:pt x="120" y="404"/>
                    </a:cubicBezTo>
                    <a:cubicBezTo>
                      <a:pt x="120" y="405"/>
                      <a:pt x="120" y="406"/>
                      <a:pt x="119" y="407"/>
                    </a:cubicBezTo>
                    <a:cubicBezTo>
                      <a:pt x="117" y="404"/>
                      <a:pt x="116" y="400"/>
                      <a:pt x="117" y="395"/>
                    </a:cubicBezTo>
                    <a:close/>
                    <a:moveTo>
                      <a:pt x="100" y="373"/>
                    </a:moveTo>
                    <a:cubicBezTo>
                      <a:pt x="100" y="370"/>
                      <a:pt x="101" y="366"/>
                      <a:pt x="101" y="363"/>
                    </a:cubicBezTo>
                    <a:cubicBezTo>
                      <a:pt x="101" y="362"/>
                      <a:pt x="102" y="361"/>
                      <a:pt x="102" y="359"/>
                    </a:cubicBezTo>
                    <a:cubicBezTo>
                      <a:pt x="104" y="360"/>
                      <a:pt x="107" y="361"/>
                      <a:pt x="109" y="362"/>
                    </a:cubicBezTo>
                    <a:cubicBezTo>
                      <a:pt x="108" y="366"/>
                      <a:pt x="107" y="370"/>
                      <a:pt x="106" y="373"/>
                    </a:cubicBezTo>
                    <a:cubicBezTo>
                      <a:pt x="104" y="373"/>
                      <a:pt x="102" y="373"/>
                      <a:pt x="100" y="373"/>
                    </a:cubicBezTo>
                    <a:close/>
                    <a:moveTo>
                      <a:pt x="95" y="372"/>
                    </a:moveTo>
                    <a:cubicBezTo>
                      <a:pt x="96" y="372"/>
                      <a:pt x="96" y="372"/>
                      <a:pt x="96" y="372"/>
                    </a:cubicBezTo>
                    <a:cubicBezTo>
                      <a:pt x="97" y="368"/>
                      <a:pt x="98" y="363"/>
                      <a:pt x="100" y="359"/>
                    </a:cubicBezTo>
                    <a:cubicBezTo>
                      <a:pt x="99" y="364"/>
                      <a:pt x="99" y="368"/>
                      <a:pt x="98" y="373"/>
                    </a:cubicBezTo>
                    <a:cubicBezTo>
                      <a:pt x="97" y="373"/>
                      <a:pt x="96" y="372"/>
                      <a:pt x="95" y="372"/>
                    </a:cubicBezTo>
                    <a:close/>
                    <a:moveTo>
                      <a:pt x="76" y="343"/>
                    </a:moveTo>
                    <a:cubicBezTo>
                      <a:pt x="79" y="342"/>
                      <a:pt x="82" y="342"/>
                      <a:pt x="85" y="341"/>
                    </a:cubicBezTo>
                    <a:cubicBezTo>
                      <a:pt x="85" y="341"/>
                      <a:pt x="85" y="342"/>
                      <a:pt x="85" y="342"/>
                    </a:cubicBezTo>
                    <a:cubicBezTo>
                      <a:pt x="84" y="345"/>
                      <a:pt x="84" y="347"/>
                      <a:pt x="83" y="350"/>
                    </a:cubicBezTo>
                    <a:cubicBezTo>
                      <a:pt x="81" y="348"/>
                      <a:pt x="78" y="347"/>
                      <a:pt x="76" y="346"/>
                    </a:cubicBezTo>
                    <a:cubicBezTo>
                      <a:pt x="76" y="345"/>
                      <a:pt x="76" y="344"/>
                      <a:pt x="76" y="343"/>
                    </a:cubicBezTo>
                    <a:close/>
                    <a:moveTo>
                      <a:pt x="87" y="340"/>
                    </a:moveTo>
                    <a:cubicBezTo>
                      <a:pt x="88" y="340"/>
                      <a:pt x="89" y="340"/>
                      <a:pt x="90" y="340"/>
                    </a:cubicBezTo>
                    <a:cubicBezTo>
                      <a:pt x="89" y="344"/>
                      <a:pt x="89" y="348"/>
                      <a:pt x="88" y="352"/>
                    </a:cubicBezTo>
                    <a:cubicBezTo>
                      <a:pt x="88" y="352"/>
                      <a:pt x="88" y="352"/>
                      <a:pt x="88" y="353"/>
                    </a:cubicBezTo>
                    <a:cubicBezTo>
                      <a:pt x="87" y="352"/>
                      <a:pt x="86" y="352"/>
                      <a:pt x="86" y="351"/>
                    </a:cubicBezTo>
                    <a:cubicBezTo>
                      <a:pt x="86" y="347"/>
                      <a:pt x="87" y="344"/>
                      <a:pt x="87" y="340"/>
                    </a:cubicBezTo>
                    <a:close/>
                    <a:moveTo>
                      <a:pt x="85" y="301"/>
                    </a:moveTo>
                    <a:cubicBezTo>
                      <a:pt x="85" y="299"/>
                      <a:pt x="85" y="298"/>
                      <a:pt x="85" y="297"/>
                    </a:cubicBezTo>
                    <a:cubicBezTo>
                      <a:pt x="86" y="297"/>
                      <a:pt x="86" y="297"/>
                      <a:pt x="87" y="297"/>
                    </a:cubicBezTo>
                    <a:cubicBezTo>
                      <a:pt x="86" y="298"/>
                      <a:pt x="86" y="299"/>
                      <a:pt x="86" y="300"/>
                    </a:cubicBezTo>
                    <a:cubicBezTo>
                      <a:pt x="86" y="300"/>
                      <a:pt x="85" y="301"/>
                      <a:pt x="85" y="301"/>
                    </a:cubicBezTo>
                    <a:cubicBezTo>
                      <a:pt x="85" y="301"/>
                      <a:pt x="85" y="301"/>
                      <a:pt x="85" y="301"/>
                    </a:cubicBezTo>
                    <a:close/>
                    <a:moveTo>
                      <a:pt x="89" y="297"/>
                    </a:moveTo>
                    <a:cubicBezTo>
                      <a:pt x="90" y="297"/>
                      <a:pt x="90" y="297"/>
                      <a:pt x="90" y="297"/>
                    </a:cubicBezTo>
                    <a:cubicBezTo>
                      <a:pt x="90" y="298"/>
                      <a:pt x="90" y="299"/>
                      <a:pt x="90" y="301"/>
                    </a:cubicBezTo>
                    <a:cubicBezTo>
                      <a:pt x="89" y="301"/>
                      <a:pt x="89" y="301"/>
                      <a:pt x="88" y="301"/>
                    </a:cubicBezTo>
                    <a:cubicBezTo>
                      <a:pt x="89" y="299"/>
                      <a:pt x="89" y="298"/>
                      <a:pt x="89" y="297"/>
                    </a:cubicBezTo>
                    <a:close/>
                    <a:moveTo>
                      <a:pt x="92" y="297"/>
                    </a:moveTo>
                    <a:cubicBezTo>
                      <a:pt x="92" y="297"/>
                      <a:pt x="93" y="297"/>
                      <a:pt x="93" y="297"/>
                    </a:cubicBezTo>
                    <a:cubicBezTo>
                      <a:pt x="93" y="298"/>
                      <a:pt x="94" y="298"/>
                      <a:pt x="94" y="299"/>
                    </a:cubicBezTo>
                    <a:cubicBezTo>
                      <a:pt x="94" y="299"/>
                      <a:pt x="94" y="299"/>
                      <a:pt x="94" y="300"/>
                    </a:cubicBezTo>
                    <a:cubicBezTo>
                      <a:pt x="94" y="300"/>
                      <a:pt x="93" y="300"/>
                      <a:pt x="93" y="300"/>
                    </a:cubicBezTo>
                    <a:cubicBezTo>
                      <a:pt x="93" y="300"/>
                      <a:pt x="92" y="300"/>
                      <a:pt x="92" y="300"/>
                    </a:cubicBezTo>
                    <a:cubicBezTo>
                      <a:pt x="92" y="299"/>
                      <a:pt x="92" y="298"/>
                      <a:pt x="92" y="297"/>
                    </a:cubicBezTo>
                    <a:close/>
                    <a:moveTo>
                      <a:pt x="85" y="296"/>
                    </a:moveTo>
                    <a:cubicBezTo>
                      <a:pt x="85" y="298"/>
                      <a:pt x="85" y="299"/>
                      <a:pt x="85" y="301"/>
                    </a:cubicBezTo>
                    <a:cubicBezTo>
                      <a:pt x="85" y="301"/>
                      <a:pt x="84" y="301"/>
                      <a:pt x="84" y="301"/>
                    </a:cubicBezTo>
                    <a:cubicBezTo>
                      <a:pt x="83" y="301"/>
                      <a:pt x="83" y="301"/>
                      <a:pt x="83" y="301"/>
                    </a:cubicBezTo>
                    <a:cubicBezTo>
                      <a:pt x="83" y="299"/>
                      <a:pt x="84" y="298"/>
                      <a:pt x="84" y="296"/>
                    </a:cubicBezTo>
                    <a:cubicBezTo>
                      <a:pt x="84" y="296"/>
                      <a:pt x="85" y="296"/>
                      <a:pt x="85" y="296"/>
                    </a:cubicBezTo>
                    <a:close/>
                    <a:moveTo>
                      <a:pt x="84" y="305"/>
                    </a:moveTo>
                    <a:cubicBezTo>
                      <a:pt x="83" y="310"/>
                      <a:pt x="81" y="315"/>
                      <a:pt x="80" y="320"/>
                    </a:cubicBezTo>
                    <a:cubicBezTo>
                      <a:pt x="81" y="315"/>
                      <a:pt x="82" y="310"/>
                      <a:pt x="83" y="304"/>
                    </a:cubicBezTo>
                    <a:cubicBezTo>
                      <a:pt x="83" y="305"/>
                      <a:pt x="84" y="305"/>
                      <a:pt x="84" y="305"/>
                    </a:cubicBezTo>
                    <a:close/>
                    <a:moveTo>
                      <a:pt x="88" y="303"/>
                    </a:moveTo>
                    <a:cubicBezTo>
                      <a:pt x="88" y="303"/>
                      <a:pt x="89" y="303"/>
                      <a:pt x="89" y="303"/>
                    </a:cubicBezTo>
                    <a:cubicBezTo>
                      <a:pt x="89" y="304"/>
                      <a:pt x="89" y="305"/>
                      <a:pt x="89" y="306"/>
                    </a:cubicBezTo>
                    <a:cubicBezTo>
                      <a:pt x="89" y="305"/>
                      <a:pt x="88" y="305"/>
                      <a:pt x="87" y="304"/>
                    </a:cubicBezTo>
                    <a:cubicBezTo>
                      <a:pt x="87" y="304"/>
                      <a:pt x="88" y="303"/>
                      <a:pt x="88" y="303"/>
                    </a:cubicBezTo>
                    <a:close/>
                    <a:moveTo>
                      <a:pt x="92" y="302"/>
                    </a:moveTo>
                    <a:cubicBezTo>
                      <a:pt x="92" y="302"/>
                      <a:pt x="93" y="302"/>
                      <a:pt x="94" y="302"/>
                    </a:cubicBezTo>
                    <a:cubicBezTo>
                      <a:pt x="93" y="305"/>
                      <a:pt x="93" y="307"/>
                      <a:pt x="93" y="310"/>
                    </a:cubicBezTo>
                    <a:cubicBezTo>
                      <a:pt x="92" y="310"/>
                      <a:pt x="92" y="310"/>
                      <a:pt x="91" y="310"/>
                    </a:cubicBezTo>
                    <a:cubicBezTo>
                      <a:pt x="91" y="307"/>
                      <a:pt x="91" y="305"/>
                      <a:pt x="92" y="302"/>
                    </a:cubicBezTo>
                    <a:close/>
                    <a:moveTo>
                      <a:pt x="140" y="249"/>
                    </a:moveTo>
                    <a:cubicBezTo>
                      <a:pt x="142" y="253"/>
                      <a:pt x="143" y="258"/>
                      <a:pt x="145" y="261"/>
                    </a:cubicBezTo>
                    <a:cubicBezTo>
                      <a:pt x="145" y="261"/>
                      <a:pt x="145" y="261"/>
                      <a:pt x="145" y="261"/>
                    </a:cubicBezTo>
                    <a:cubicBezTo>
                      <a:pt x="143" y="261"/>
                      <a:pt x="141" y="260"/>
                      <a:pt x="139" y="260"/>
                    </a:cubicBezTo>
                    <a:cubicBezTo>
                      <a:pt x="139" y="260"/>
                      <a:pt x="139" y="260"/>
                      <a:pt x="139" y="260"/>
                    </a:cubicBezTo>
                    <a:cubicBezTo>
                      <a:pt x="139" y="256"/>
                      <a:pt x="139" y="252"/>
                      <a:pt x="138" y="248"/>
                    </a:cubicBezTo>
                    <a:cubicBezTo>
                      <a:pt x="139" y="249"/>
                      <a:pt x="140" y="249"/>
                      <a:pt x="140" y="249"/>
                    </a:cubicBezTo>
                    <a:close/>
                    <a:moveTo>
                      <a:pt x="139" y="246"/>
                    </a:moveTo>
                    <a:cubicBezTo>
                      <a:pt x="139" y="246"/>
                      <a:pt x="139" y="245"/>
                      <a:pt x="139" y="245"/>
                    </a:cubicBezTo>
                    <a:cubicBezTo>
                      <a:pt x="139" y="245"/>
                      <a:pt x="139" y="246"/>
                      <a:pt x="139" y="246"/>
                    </a:cubicBezTo>
                    <a:cubicBezTo>
                      <a:pt x="139" y="246"/>
                      <a:pt x="139" y="246"/>
                      <a:pt x="139" y="246"/>
                    </a:cubicBezTo>
                    <a:close/>
                    <a:moveTo>
                      <a:pt x="158" y="234"/>
                    </a:moveTo>
                    <a:cubicBezTo>
                      <a:pt x="160" y="235"/>
                      <a:pt x="162" y="235"/>
                      <a:pt x="165" y="236"/>
                    </a:cubicBezTo>
                    <a:cubicBezTo>
                      <a:pt x="163" y="242"/>
                      <a:pt x="162" y="248"/>
                      <a:pt x="160" y="254"/>
                    </a:cubicBezTo>
                    <a:cubicBezTo>
                      <a:pt x="157" y="253"/>
                      <a:pt x="154" y="252"/>
                      <a:pt x="151" y="251"/>
                    </a:cubicBezTo>
                    <a:cubicBezTo>
                      <a:pt x="151" y="250"/>
                      <a:pt x="151" y="249"/>
                      <a:pt x="151" y="248"/>
                    </a:cubicBezTo>
                    <a:cubicBezTo>
                      <a:pt x="152" y="243"/>
                      <a:pt x="154" y="239"/>
                      <a:pt x="155" y="235"/>
                    </a:cubicBezTo>
                    <a:cubicBezTo>
                      <a:pt x="156" y="234"/>
                      <a:pt x="157" y="234"/>
                      <a:pt x="158" y="234"/>
                    </a:cubicBezTo>
                    <a:close/>
                    <a:moveTo>
                      <a:pt x="174" y="216"/>
                    </a:moveTo>
                    <a:cubicBezTo>
                      <a:pt x="175" y="217"/>
                      <a:pt x="176" y="218"/>
                      <a:pt x="178" y="218"/>
                    </a:cubicBezTo>
                    <a:cubicBezTo>
                      <a:pt x="177" y="220"/>
                      <a:pt x="177" y="221"/>
                      <a:pt x="177" y="222"/>
                    </a:cubicBezTo>
                    <a:cubicBezTo>
                      <a:pt x="176" y="223"/>
                      <a:pt x="175" y="224"/>
                      <a:pt x="174" y="224"/>
                    </a:cubicBezTo>
                    <a:cubicBezTo>
                      <a:pt x="174" y="222"/>
                      <a:pt x="174" y="219"/>
                      <a:pt x="174" y="216"/>
                    </a:cubicBezTo>
                    <a:close/>
                    <a:moveTo>
                      <a:pt x="194" y="310"/>
                    </a:moveTo>
                    <a:cubicBezTo>
                      <a:pt x="189" y="314"/>
                      <a:pt x="184" y="317"/>
                      <a:pt x="180" y="321"/>
                    </a:cubicBezTo>
                    <a:cubicBezTo>
                      <a:pt x="181" y="315"/>
                      <a:pt x="181" y="309"/>
                      <a:pt x="182" y="303"/>
                    </a:cubicBezTo>
                    <a:cubicBezTo>
                      <a:pt x="187" y="301"/>
                      <a:pt x="192" y="299"/>
                      <a:pt x="196" y="297"/>
                    </a:cubicBezTo>
                    <a:cubicBezTo>
                      <a:pt x="196" y="301"/>
                      <a:pt x="195" y="306"/>
                      <a:pt x="194" y="310"/>
                    </a:cubicBezTo>
                    <a:close/>
                    <a:moveTo>
                      <a:pt x="193" y="315"/>
                    </a:moveTo>
                    <a:cubicBezTo>
                      <a:pt x="193" y="317"/>
                      <a:pt x="192" y="318"/>
                      <a:pt x="192" y="319"/>
                    </a:cubicBezTo>
                    <a:cubicBezTo>
                      <a:pt x="189" y="320"/>
                      <a:pt x="187" y="321"/>
                      <a:pt x="184" y="322"/>
                    </a:cubicBezTo>
                    <a:cubicBezTo>
                      <a:pt x="185" y="322"/>
                      <a:pt x="189" y="319"/>
                      <a:pt x="193" y="315"/>
                    </a:cubicBezTo>
                    <a:close/>
                    <a:moveTo>
                      <a:pt x="179" y="304"/>
                    </a:moveTo>
                    <a:cubicBezTo>
                      <a:pt x="180" y="304"/>
                      <a:pt x="180" y="304"/>
                      <a:pt x="181" y="303"/>
                    </a:cubicBezTo>
                    <a:cubicBezTo>
                      <a:pt x="180" y="308"/>
                      <a:pt x="179" y="313"/>
                      <a:pt x="179" y="318"/>
                    </a:cubicBezTo>
                    <a:cubicBezTo>
                      <a:pt x="179" y="313"/>
                      <a:pt x="179" y="309"/>
                      <a:pt x="179" y="304"/>
                    </a:cubicBezTo>
                    <a:close/>
                    <a:moveTo>
                      <a:pt x="174" y="301"/>
                    </a:moveTo>
                    <a:cubicBezTo>
                      <a:pt x="174" y="292"/>
                      <a:pt x="174" y="282"/>
                      <a:pt x="175" y="272"/>
                    </a:cubicBezTo>
                    <a:cubicBezTo>
                      <a:pt x="176" y="272"/>
                      <a:pt x="177" y="272"/>
                      <a:pt x="178" y="273"/>
                    </a:cubicBezTo>
                    <a:cubicBezTo>
                      <a:pt x="177" y="282"/>
                      <a:pt x="177" y="291"/>
                      <a:pt x="177" y="300"/>
                    </a:cubicBezTo>
                    <a:cubicBezTo>
                      <a:pt x="176" y="300"/>
                      <a:pt x="175" y="301"/>
                      <a:pt x="174" y="301"/>
                    </a:cubicBezTo>
                    <a:close/>
                    <a:moveTo>
                      <a:pt x="172" y="306"/>
                    </a:moveTo>
                    <a:cubicBezTo>
                      <a:pt x="172" y="308"/>
                      <a:pt x="172" y="309"/>
                      <a:pt x="172" y="311"/>
                    </a:cubicBezTo>
                    <a:cubicBezTo>
                      <a:pt x="171" y="310"/>
                      <a:pt x="170" y="309"/>
                      <a:pt x="169" y="309"/>
                    </a:cubicBezTo>
                    <a:cubicBezTo>
                      <a:pt x="169" y="305"/>
                      <a:pt x="169" y="302"/>
                      <a:pt x="169" y="299"/>
                    </a:cubicBezTo>
                    <a:cubicBezTo>
                      <a:pt x="170" y="299"/>
                      <a:pt x="170" y="299"/>
                      <a:pt x="170" y="299"/>
                    </a:cubicBezTo>
                    <a:cubicBezTo>
                      <a:pt x="172" y="299"/>
                      <a:pt x="172" y="296"/>
                      <a:pt x="170" y="296"/>
                    </a:cubicBezTo>
                    <a:cubicBezTo>
                      <a:pt x="170" y="296"/>
                      <a:pt x="170" y="296"/>
                      <a:pt x="170" y="296"/>
                    </a:cubicBezTo>
                    <a:cubicBezTo>
                      <a:pt x="170" y="288"/>
                      <a:pt x="171" y="280"/>
                      <a:pt x="171" y="271"/>
                    </a:cubicBezTo>
                    <a:cubicBezTo>
                      <a:pt x="172" y="271"/>
                      <a:pt x="172" y="271"/>
                      <a:pt x="173" y="271"/>
                    </a:cubicBezTo>
                    <a:cubicBezTo>
                      <a:pt x="173" y="282"/>
                      <a:pt x="173" y="292"/>
                      <a:pt x="172" y="302"/>
                    </a:cubicBezTo>
                    <a:cubicBezTo>
                      <a:pt x="172" y="302"/>
                      <a:pt x="172" y="302"/>
                      <a:pt x="172" y="302"/>
                    </a:cubicBezTo>
                    <a:cubicBezTo>
                      <a:pt x="171" y="303"/>
                      <a:pt x="171" y="305"/>
                      <a:pt x="172" y="306"/>
                    </a:cubicBezTo>
                    <a:close/>
                    <a:moveTo>
                      <a:pt x="164" y="366"/>
                    </a:moveTo>
                    <a:cubicBezTo>
                      <a:pt x="158" y="364"/>
                      <a:pt x="152" y="363"/>
                      <a:pt x="145" y="362"/>
                    </a:cubicBezTo>
                    <a:cubicBezTo>
                      <a:pt x="147" y="358"/>
                      <a:pt x="148" y="353"/>
                      <a:pt x="150" y="348"/>
                    </a:cubicBezTo>
                    <a:cubicBezTo>
                      <a:pt x="155" y="348"/>
                      <a:pt x="160" y="348"/>
                      <a:pt x="166" y="348"/>
                    </a:cubicBezTo>
                    <a:cubicBezTo>
                      <a:pt x="166" y="348"/>
                      <a:pt x="166" y="348"/>
                      <a:pt x="166" y="348"/>
                    </a:cubicBezTo>
                    <a:cubicBezTo>
                      <a:pt x="166" y="351"/>
                      <a:pt x="166" y="355"/>
                      <a:pt x="166" y="358"/>
                    </a:cubicBezTo>
                    <a:cubicBezTo>
                      <a:pt x="165" y="359"/>
                      <a:pt x="165" y="361"/>
                      <a:pt x="164" y="362"/>
                    </a:cubicBezTo>
                    <a:cubicBezTo>
                      <a:pt x="163" y="364"/>
                      <a:pt x="164" y="365"/>
                      <a:pt x="164" y="366"/>
                    </a:cubicBezTo>
                    <a:close/>
                    <a:moveTo>
                      <a:pt x="141" y="379"/>
                    </a:moveTo>
                    <a:cubicBezTo>
                      <a:pt x="141" y="379"/>
                      <a:pt x="141" y="380"/>
                      <a:pt x="142" y="380"/>
                    </a:cubicBezTo>
                    <a:cubicBezTo>
                      <a:pt x="141" y="380"/>
                      <a:pt x="140" y="380"/>
                      <a:pt x="139" y="380"/>
                    </a:cubicBezTo>
                    <a:cubicBezTo>
                      <a:pt x="140" y="379"/>
                      <a:pt x="140" y="379"/>
                      <a:pt x="140" y="378"/>
                    </a:cubicBezTo>
                    <a:cubicBezTo>
                      <a:pt x="140" y="378"/>
                      <a:pt x="141" y="379"/>
                      <a:pt x="141" y="379"/>
                    </a:cubicBezTo>
                    <a:close/>
                    <a:moveTo>
                      <a:pt x="169" y="390"/>
                    </a:moveTo>
                    <a:cubicBezTo>
                      <a:pt x="169" y="390"/>
                      <a:pt x="169" y="390"/>
                      <a:pt x="168" y="390"/>
                    </a:cubicBezTo>
                    <a:cubicBezTo>
                      <a:pt x="168" y="390"/>
                      <a:pt x="168" y="390"/>
                      <a:pt x="168" y="390"/>
                    </a:cubicBezTo>
                    <a:cubicBezTo>
                      <a:pt x="169" y="390"/>
                      <a:pt x="169" y="390"/>
                      <a:pt x="169" y="390"/>
                    </a:cubicBezTo>
                    <a:close/>
                    <a:moveTo>
                      <a:pt x="119" y="366"/>
                    </a:moveTo>
                    <a:cubicBezTo>
                      <a:pt x="120" y="367"/>
                      <a:pt x="122" y="368"/>
                      <a:pt x="123" y="368"/>
                    </a:cubicBezTo>
                    <a:cubicBezTo>
                      <a:pt x="123" y="371"/>
                      <a:pt x="122" y="373"/>
                      <a:pt x="122" y="376"/>
                    </a:cubicBezTo>
                    <a:cubicBezTo>
                      <a:pt x="121" y="376"/>
                      <a:pt x="119" y="376"/>
                      <a:pt x="118" y="375"/>
                    </a:cubicBezTo>
                    <a:cubicBezTo>
                      <a:pt x="118" y="375"/>
                      <a:pt x="118" y="374"/>
                      <a:pt x="118" y="374"/>
                    </a:cubicBezTo>
                    <a:cubicBezTo>
                      <a:pt x="118" y="371"/>
                      <a:pt x="118" y="369"/>
                      <a:pt x="119" y="366"/>
                    </a:cubicBezTo>
                    <a:close/>
                    <a:moveTo>
                      <a:pt x="87" y="373"/>
                    </a:moveTo>
                    <a:cubicBezTo>
                      <a:pt x="87" y="371"/>
                      <a:pt x="88" y="370"/>
                      <a:pt x="88" y="368"/>
                    </a:cubicBezTo>
                    <a:cubicBezTo>
                      <a:pt x="89" y="366"/>
                      <a:pt x="90" y="363"/>
                      <a:pt x="91" y="360"/>
                    </a:cubicBezTo>
                    <a:cubicBezTo>
                      <a:pt x="91" y="360"/>
                      <a:pt x="91" y="360"/>
                      <a:pt x="92" y="360"/>
                    </a:cubicBezTo>
                    <a:cubicBezTo>
                      <a:pt x="91" y="364"/>
                      <a:pt x="89" y="369"/>
                      <a:pt x="88" y="373"/>
                    </a:cubicBezTo>
                    <a:cubicBezTo>
                      <a:pt x="88" y="373"/>
                      <a:pt x="87" y="373"/>
                      <a:pt x="87" y="373"/>
                    </a:cubicBezTo>
                    <a:close/>
                    <a:moveTo>
                      <a:pt x="92" y="312"/>
                    </a:moveTo>
                    <a:cubicBezTo>
                      <a:pt x="92" y="312"/>
                      <a:pt x="92" y="312"/>
                      <a:pt x="92" y="312"/>
                    </a:cubicBezTo>
                    <a:cubicBezTo>
                      <a:pt x="92" y="313"/>
                      <a:pt x="92" y="314"/>
                      <a:pt x="92" y="315"/>
                    </a:cubicBezTo>
                    <a:cubicBezTo>
                      <a:pt x="92" y="314"/>
                      <a:pt x="92" y="313"/>
                      <a:pt x="92" y="312"/>
                    </a:cubicBezTo>
                    <a:close/>
                    <a:moveTo>
                      <a:pt x="94" y="324"/>
                    </a:moveTo>
                    <a:cubicBezTo>
                      <a:pt x="95" y="325"/>
                      <a:pt x="97" y="326"/>
                      <a:pt x="98" y="327"/>
                    </a:cubicBezTo>
                    <a:cubicBezTo>
                      <a:pt x="96" y="335"/>
                      <a:pt x="93" y="344"/>
                      <a:pt x="90" y="352"/>
                    </a:cubicBezTo>
                    <a:cubicBezTo>
                      <a:pt x="92" y="343"/>
                      <a:pt x="93" y="333"/>
                      <a:pt x="94" y="324"/>
                    </a:cubicBezTo>
                    <a:close/>
                    <a:moveTo>
                      <a:pt x="109" y="315"/>
                    </a:moveTo>
                    <a:cubicBezTo>
                      <a:pt x="112" y="315"/>
                      <a:pt x="115" y="316"/>
                      <a:pt x="118" y="317"/>
                    </a:cubicBezTo>
                    <a:cubicBezTo>
                      <a:pt x="117" y="322"/>
                      <a:pt x="116" y="327"/>
                      <a:pt x="115" y="332"/>
                    </a:cubicBezTo>
                    <a:cubicBezTo>
                      <a:pt x="114" y="332"/>
                      <a:pt x="113" y="331"/>
                      <a:pt x="112" y="331"/>
                    </a:cubicBezTo>
                    <a:cubicBezTo>
                      <a:pt x="113" y="327"/>
                      <a:pt x="115" y="323"/>
                      <a:pt x="117" y="319"/>
                    </a:cubicBezTo>
                    <a:cubicBezTo>
                      <a:pt x="117" y="318"/>
                      <a:pt x="116" y="316"/>
                      <a:pt x="115" y="318"/>
                    </a:cubicBezTo>
                    <a:cubicBezTo>
                      <a:pt x="112" y="321"/>
                      <a:pt x="109" y="325"/>
                      <a:pt x="107" y="329"/>
                    </a:cubicBezTo>
                    <a:cubicBezTo>
                      <a:pt x="106" y="328"/>
                      <a:pt x="106" y="328"/>
                      <a:pt x="106" y="328"/>
                    </a:cubicBezTo>
                    <a:cubicBezTo>
                      <a:pt x="107" y="324"/>
                      <a:pt x="108" y="320"/>
                      <a:pt x="108" y="315"/>
                    </a:cubicBezTo>
                    <a:cubicBezTo>
                      <a:pt x="109" y="315"/>
                      <a:pt x="109" y="315"/>
                      <a:pt x="109" y="315"/>
                    </a:cubicBezTo>
                    <a:close/>
                    <a:moveTo>
                      <a:pt x="136" y="265"/>
                    </a:moveTo>
                    <a:cubicBezTo>
                      <a:pt x="136" y="273"/>
                      <a:pt x="136" y="281"/>
                      <a:pt x="136" y="288"/>
                    </a:cubicBezTo>
                    <a:cubicBezTo>
                      <a:pt x="135" y="288"/>
                      <a:pt x="133" y="287"/>
                      <a:pt x="132" y="286"/>
                    </a:cubicBezTo>
                    <a:cubicBezTo>
                      <a:pt x="133" y="279"/>
                      <a:pt x="134" y="272"/>
                      <a:pt x="135" y="265"/>
                    </a:cubicBezTo>
                    <a:cubicBezTo>
                      <a:pt x="135" y="265"/>
                      <a:pt x="136" y="265"/>
                      <a:pt x="136" y="265"/>
                    </a:cubicBezTo>
                    <a:close/>
                    <a:moveTo>
                      <a:pt x="147" y="262"/>
                    </a:moveTo>
                    <a:cubicBezTo>
                      <a:pt x="147" y="262"/>
                      <a:pt x="147" y="262"/>
                      <a:pt x="147" y="262"/>
                    </a:cubicBezTo>
                    <a:cubicBezTo>
                      <a:pt x="147" y="262"/>
                      <a:pt x="147" y="262"/>
                      <a:pt x="147" y="261"/>
                    </a:cubicBezTo>
                    <a:cubicBezTo>
                      <a:pt x="147" y="262"/>
                      <a:pt x="147" y="262"/>
                      <a:pt x="147" y="262"/>
                    </a:cubicBezTo>
                    <a:close/>
                    <a:moveTo>
                      <a:pt x="179" y="273"/>
                    </a:moveTo>
                    <a:cubicBezTo>
                      <a:pt x="182" y="273"/>
                      <a:pt x="184" y="274"/>
                      <a:pt x="187" y="274"/>
                    </a:cubicBezTo>
                    <a:cubicBezTo>
                      <a:pt x="187" y="274"/>
                      <a:pt x="186" y="275"/>
                      <a:pt x="186" y="276"/>
                    </a:cubicBezTo>
                    <a:cubicBezTo>
                      <a:pt x="184" y="278"/>
                      <a:pt x="182" y="279"/>
                      <a:pt x="179" y="281"/>
                    </a:cubicBezTo>
                    <a:cubicBezTo>
                      <a:pt x="179" y="281"/>
                      <a:pt x="179" y="281"/>
                      <a:pt x="179" y="281"/>
                    </a:cubicBezTo>
                    <a:cubicBezTo>
                      <a:pt x="179" y="278"/>
                      <a:pt x="179" y="276"/>
                      <a:pt x="179" y="273"/>
                    </a:cubicBezTo>
                    <a:close/>
                    <a:moveTo>
                      <a:pt x="167" y="297"/>
                    </a:moveTo>
                    <a:cubicBezTo>
                      <a:pt x="166" y="297"/>
                      <a:pt x="165" y="297"/>
                      <a:pt x="164" y="297"/>
                    </a:cubicBezTo>
                    <a:cubicBezTo>
                      <a:pt x="166" y="292"/>
                      <a:pt x="167" y="287"/>
                      <a:pt x="168" y="283"/>
                    </a:cubicBezTo>
                    <a:cubicBezTo>
                      <a:pt x="168" y="287"/>
                      <a:pt x="167" y="292"/>
                      <a:pt x="167" y="297"/>
                    </a:cubicBezTo>
                    <a:close/>
                    <a:moveTo>
                      <a:pt x="139" y="368"/>
                    </a:moveTo>
                    <a:cubicBezTo>
                      <a:pt x="139" y="370"/>
                      <a:pt x="139" y="371"/>
                      <a:pt x="139" y="373"/>
                    </a:cubicBezTo>
                    <a:cubicBezTo>
                      <a:pt x="138" y="373"/>
                      <a:pt x="138" y="373"/>
                      <a:pt x="138" y="373"/>
                    </a:cubicBezTo>
                    <a:cubicBezTo>
                      <a:pt x="138" y="371"/>
                      <a:pt x="138" y="369"/>
                      <a:pt x="139" y="367"/>
                    </a:cubicBezTo>
                    <a:cubicBezTo>
                      <a:pt x="139" y="367"/>
                      <a:pt x="139" y="368"/>
                      <a:pt x="139" y="368"/>
                    </a:cubicBezTo>
                    <a:close/>
                    <a:moveTo>
                      <a:pt x="128" y="362"/>
                    </a:moveTo>
                    <a:cubicBezTo>
                      <a:pt x="128" y="362"/>
                      <a:pt x="128" y="362"/>
                      <a:pt x="128" y="362"/>
                    </a:cubicBezTo>
                    <a:cubicBezTo>
                      <a:pt x="128" y="363"/>
                      <a:pt x="127" y="365"/>
                      <a:pt x="127" y="367"/>
                    </a:cubicBezTo>
                    <a:cubicBezTo>
                      <a:pt x="127" y="367"/>
                      <a:pt x="127" y="367"/>
                      <a:pt x="127" y="367"/>
                    </a:cubicBezTo>
                    <a:cubicBezTo>
                      <a:pt x="127" y="365"/>
                      <a:pt x="128" y="363"/>
                      <a:pt x="128" y="362"/>
                    </a:cubicBezTo>
                    <a:close/>
                    <a:moveTo>
                      <a:pt x="107" y="332"/>
                    </a:moveTo>
                    <a:cubicBezTo>
                      <a:pt x="107" y="332"/>
                      <a:pt x="108" y="332"/>
                      <a:pt x="108" y="332"/>
                    </a:cubicBezTo>
                    <a:cubicBezTo>
                      <a:pt x="107" y="334"/>
                      <a:pt x="107" y="336"/>
                      <a:pt x="106" y="337"/>
                    </a:cubicBezTo>
                    <a:cubicBezTo>
                      <a:pt x="106" y="337"/>
                      <a:pt x="105" y="337"/>
                      <a:pt x="105" y="337"/>
                    </a:cubicBezTo>
                    <a:cubicBezTo>
                      <a:pt x="105" y="336"/>
                      <a:pt x="105" y="335"/>
                      <a:pt x="105" y="334"/>
                    </a:cubicBezTo>
                    <a:cubicBezTo>
                      <a:pt x="106" y="333"/>
                      <a:pt x="106" y="332"/>
                      <a:pt x="107" y="332"/>
                    </a:cubicBezTo>
                    <a:close/>
                    <a:moveTo>
                      <a:pt x="109" y="330"/>
                    </a:moveTo>
                    <a:cubicBezTo>
                      <a:pt x="109" y="330"/>
                      <a:pt x="109" y="329"/>
                      <a:pt x="108" y="329"/>
                    </a:cubicBezTo>
                    <a:cubicBezTo>
                      <a:pt x="110" y="327"/>
                      <a:pt x="111" y="325"/>
                      <a:pt x="112" y="325"/>
                    </a:cubicBezTo>
                    <a:cubicBezTo>
                      <a:pt x="111" y="326"/>
                      <a:pt x="110" y="328"/>
                      <a:pt x="109" y="330"/>
                    </a:cubicBezTo>
                    <a:close/>
                    <a:moveTo>
                      <a:pt x="128" y="368"/>
                    </a:moveTo>
                    <a:cubicBezTo>
                      <a:pt x="129" y="366"/>
                      <a:pt x="129" y="364"/>
                      <a:pt x="129" y="363"/>
                    </a:cubicBezTo>
                    <a:cubicBezTo>
                      <a:pt x="129" y="363"/>
                      <a:pt x="129" y="362"/>
                      <a:pt x="129" y="362"/>
                    </a:cubicBezTo>
                    <a:cubicBezTo>
                      <a:pt x="130" y="362"/>
                      <a:pt x="130" y="362"/>
                      <a:pt x="130" y="362"/>
                    </a:cubicBezTo>
                    <a:cubicBezTo>
                      <a:pt x="130" y="364"/>
                      <a:pt x="129" y="366"/>
                      <a:pt x="129" y="368"/>
                    </a:cubicBezTo>
                    <a:cubicBezTo>
                      <a:pt x="129" y="368"/>
                      <a:pt x="129" y="368"/>
                      <a:pt x="128" y="368"/>
                    </a:cubicBezTo>
                    <a:close/>
                    <a:moveTo>
                      <a:pt x="121" y="341"/>
                    </a:moveTo>
                    <a:cubicBezTo>
                      <a:pt x="125" y="341"/>
                      <a:pt x="129" y="342"/>
                      <a:pt x="133" y="342"/>
                    </a:cubicBezTo>
                    <a:cubicBezTo>
                      <a:pt x="133" y="342"/>
                      <a:pt x="133" y="342"/>
                      <a:pt x="133" y="343"/>
                    </a:cubicBezTo>
                    <a:cubicBezTo>
                      <a:pt x="132" y="342"/>
                      <a:pt x="131" y="342"/>
                      <a:pt x="131" y="343"/>
                    </a:cubicBezTo>
                    <a:cubicBezTo>
                      <a:pt x="131" y="343"/>
                      <a:pt x="130" y="343"/>
                      <a:pt x="130" y="344"/>
                    </a:cubicBezTo>
                    <a:cubicBezTo>
                      <a:pt x="127" y="344"/>
                      <a:pt x="124" y="344"/>
                      <a:pt x="121" y="344"/>
                    </a:cubicBezTo>
                    <a:cubicBezTo>
                      <a:pt x="121" y="343"/>
                      <a:pt x="121" y="342"/>
                      <a:pt x="121" y="341"/>
                    </a:cubicBezTo>
                    <a:close/>
                    <a:moveTo>
                      <a:pt x="119" y="344"/>
                    </a:moveTo>
                    <a:cubicBezTo>
                      <a:pt x="118" y="344"/>
                      <a:pt x="118" y="344"/>
                      <a:pt x="117" y="344"/>
                    </a:cubicBezTo>
                    <a:cubicBezTo>
                      <a:pt x="117" y="344"/>
                      <a:pt x="116" y="344"/>
                      <a:pt x="116" y="344"/>
                    </a:cubicBezTo>
                    <a:cubicBezTo>
                      <a:pt x="116" y="343"/>
                      <a:pt x="116" y="342"/>
                      <a:pt x="116" y="340"/>
                    </a:cubicBezTo>
                    <a:cubicBezTo>
                      <a:pt x="117" y="340"/>
                      <a:pt x="118" y="341"/>
                      <a:pt x="119" y="341"/>
                    </a:cubicBezTo>
                    <a:cubicBezTo>
                      <a:pt x="119" y="342"/>
                      <a:pt x="119" y="343"/>
                      <a:pt x="119" y="344"/>
                    </a:cubicBezTo>
                    <a:close/>
                    <a:moveTo>
                      <a:pt x="150" y="268"/>
                    </a:moveTo>
                    <a:cubicBezTo>
                      <a:pt x="152" y="268"/>
                      <a:pt x="154" y="268"/>
                      <a:pt x="156" y="269"/>
                    </a:cubicBezTo>
                    <a:cubicBezTo>
                      <a:pt x="154" y="277"/>
                      <a:pt x="152" y="286"/>
                      <a:pt x="150" y="295"/>
                    </a:cubicBezTo>
                    <a:cubicBezTo>
                      <a:pt x="150" y="286"/>
                      <a:pt x="150" y="277"/>
                      <a:pt x="150" y="268"/>
                    </a:cubicBezTo>
                    <a:close/>
                    <a:moveTo>
                      <a:pt x="149" y="300"/>
                    </a:moveTo>
                    <a:cubicBezTo>
                      <a:pt x="149" y="301"/>
                      <a:pt x="149" y="301"/>
                      <a:pt x="149" y="301"/>
                    </a:cubicBezTo>
                    <a:cubicBezTo>
                      <a:pt x="148" y="305"/>
                      <a:pt x="147" y="309"/>
                      <a:pt x="146" y="313"/>
                    </a:cubicBezTo>
                    <a:cubicBezTo>
                      <a:pt x="146" y="313"/>
                      <a:pt x="146" y="313"/>
                      <a:pt x="146" y="313"/>
                    </a:cubicBezTo>
                    <a:cubicBezTo>
                      <a:pt x="146" y="315"/>
                      <a:pt x="145" y="317"/>
                      <a:pt x="145" y="319"/>
                    </a:cubicBezTo>
                    <a:cubicBezTo>
                      <a:pt x="145" y="320"/>
                      <a:pt x="145" y="321"/>
                      <a:pt x="145" y="321"/>
                    </a:cubicBezTo>
                    <a:cubicBezTo>
                      <a:pt x="142" y="321"/>
                      <a:pt x="140" y="321"/>
                      <a:pt x="137" y="320"/>
                    </a:cubicBezTo>
                    <a:cubicBezTo>
                      <a:pt x="138" y="318"/>
                      <a:pt x="138" y="316"/>
                      <a:pt x="138" y="314"/>
                    </a:cubicBezTo>
                    <a:cubicBezTo>
                      <a:pt x="138" y="310"/>
                      <a:pt x="138" y="305"/>
                      <a:pt x="138" y="300"/>
                    </a:cubicBezTo>
                    <a:cubicBezTo>
                      <a:pt x="142" y="300"/>
                      <a:pt x="145" y="300"/>
                      <a:pt x="149" y="300"/>
                    </a:cubicBezTo>
                    <a:close/>
                    <a:moveTo>
                      <a:pt x="128" y="319"/>
                    </a:moveTo>
                    <a:cubicBezTo>
                      <a:pt x="128" y="320"/>
                      <a:pt x="129" y="320"/>
                      <a:pt x="130" y="320"/>
                    </a:cubicBezTo>
                    <a:cubicBezTo>
                      <a:pt x="128" y="327"/>
                      <a:pt x="125" y="336"/>
                      <a:pt x="127" y="324"/>
                    </a:cubicBezTo>
                    <a:cubicBezTo>
                      <a:pt x="127" y="322"/>
                      <a:pt x="127" y="321"/>
                      <a:pt x="128" y="319"/>
                    </a:cubicBezTo>
                    <a:close/>
                    <a:moveTo>
                      <a:pt x="131" y="320"/>
                    </a:moveTo>
                    <a:cubicBezTo>
                      <a:pt x="132" y="320"/>
                      <a:pt x="133" y="321"/>
                      <a:pt x="134" y="321"/>
                    </a:cubicBezTo>
                    <a:cubicBezTo>
                      <a:pt x="134" y="326"/>
                      <a:pt x="134" y="332"/>
                      <a:pt x="133" y="337"/>
                    </a:cubicBezTo>
                    <a:cubicBezTo>
                      <a:pt x="131" y="336"/>
                      <a:pt x="128" y="336"/>
                      <a:pt x="126" y="335"/>
                    </a:cubicBezTo>
                    <a:cubicBezTo>
                      <a:pt x="128" y="330"/>
                      <a:pt x="129" y="325"/>
                      <a:pt x="131" y="320"/>
                    </a:cubicBezTo>
                    <a:close/>
                    <a:moveTo>
                      <a:pt x="131" y="319"/>
                    </a:moveTo>
                    <a:cubicBezTo>
                      <a:pt x="133" y="315"/>
                      <a:pt x="134" y="311"/>
                      <a:pt x="135" y="306"/>
                    </a:cubicBezTo>
                    <a:cubicBezTo>
                      <a:pt x="135" y="311"/>
                      <a:pt x="135" y="315"/>
                      <a:pt x="135" y="320"/>
                    </a:cubicBezTo>
                    <a:cubicBezTo>
                      <a:pt x="133" y="320"/>
                      <a:pt x="132" y="319"/>
                      <a:pt x="131" y="319"/>
                    </a:cubicBezTo>
                    <a:close/>
                    <a:moveTo>
                      <a:pt x="141" y="338"/>
                    </a:moveTo>
                    <a:cubicBezTo>
                      <a:pt x="140" y="338"/>
                      <a:pt x="138" y="338"/>
                      <a:pt x="136" y="337"/>
                    </a:cubicBezTo>
                    <a:cubicBezTo>
                      <a:pt x="137" y="334"/>
                      <a:pt x="138" y="330"/>
                      <a:pt x="140" y="326"/>
                    </a:cubicBezTo>
                    <a:cubicBezTo>
                      <a:pt x="140" y="325"/>
                      <a:pt x="139" y="325"/>
                      <a:pt x="138" y="326"/>
                    </a:cubicBezTo>
                    <a:cubicBezTo>
                      <a:pt x="138" y="327"/>
                      <a:pt x="137" y="329"/>
                      <a:pt x="137" y="330"/>
                    </a:cubicBezTo>
                    <a:cubicBezTo>
                      <a:pt x="137" y="327"/>
                      <a:pt x="137" y="324"/>
                      <a:pt x="137" y="322"/>
                    </a:cubicBezTo>
                    <a:cubicBezTo>
                      <a:pt x="140" y="322"/>
                      <a:pt x="142" y="322"/>
                      <a:pt x="144" y="323"/>
                    </a:cubicBezTo>
                    <a:cubicBezTo>
                      <a:pt x="143" y="328"/>
                      <a:pt x="142" y="333"/>
                      <a:pt x="141" y="338"/>
                    </a:cubicBezTo>
                    <a:close/>
                    <a:moveTo>
                      <a:pt x="136" y="340"/>
                    </a:moveTo>
                    <a:cubicBezTo>
                      <a:pt x="137" y="341"/>
                      <a:pt x="139" y="341"/>
                      <a:pt x="141" y="341"/>
                    </a:cubicBezTo>
                    <a:cubicBezTo>
                      <a:pt x="141" y="341"/>
                      <a:pt x="141" y="341"/>
                      <a:pt x="141" y="341"/>
                    </a:cubicBezTo>
                    <a:cubicBezTo>
                      <a:pt x="139" y="341"/>
                      <a:pt x="137" y="341"/>
                      <a:pt x="136" y="341"/>
                    </a:cubicBezTo>
                    <a:cubicBezTo>
                      <a:pt x="136" y="340"/>
                      <a:pt x="136" y="340"/>
                      <a:pt x="136" y="340"/>
                    </a:cubicBezTo>
                    <a:close/>
                    <a:moveTo>
                      <a:pt x="150" y="311"/>
                    </a:moveTo>
                    <a:cubicBezTo>
                      <a:pt x="150" y="314"/>
                      <a:pt x="150" y="318"/>
                      <a:pt x="151" y="322"/>
                    </a:cubicBezTo>
                    <a:cubicBezTo>
                      <a:pt x="150" y="322"/>
                      <a:pt x="148" y="322"/>
                      <a:pt x="147" y="322"/>
                    </a:cubicBezTo>
                    <a:cubicBezTo>
                      <a:pt x="148" y="318"/>
                      <a:pt x="149" y="314"/>
                      <a:pt x="150" y="311"/>
                    </a:cubicBezTo>
                    <a:close/>
                    <a:moveTo>
                      <a:pt x="135" y="303"/>
                    </a:moveTo>
                    <a:cubicBezTo>
                      <a:pt x="134" y="307"/>
                      <a:pt x="133" y="311"/>
                      <a:pt x="132" y="314"/>
                    </a:cubicBezTo>
                    <a:cubicBezTo>
                      <a:pt x="132" y="315"/>
                      <a:pt x="131" y="317"/>
                      <a:pt x="131" y="319"/>
                    </a:cubicBezTo>
                    <a:cubicBezTo>
                      <a:pt x="130" y="319"/>
                      <a:pt x="129" y="318"/>
                      <a:pt x="128" y="318"/>
                    </a:cubicBezTo>
                    <a:cubicBezTo>
                      <a:pt x="128" y="312"/>
                      <a:pt x="129" y="306"/>
                      <a:pt x="130" y="300"/>
                    </a:cubicBezTo>
                    <a:cubicBezTo>
                      <a:pt x="132" y="300"/>
                      <a:pt x="134" y="300"/>
                      <a:pt x="135" y="300"/>
                    </a:cubicBezTo>
                    <a:cubicBezTo>
                      <a:pt x="135" y="301"/>
                      <a:pt x="135" y="302"/>
                      <a:pt x="135" y="303"/>
                    </a:cubicBezTo>
                    <a:close/>
                    <a:moveTo>
                      <a:pt x="127" y="318"/>
                    </a:moveTo>
                    <a:cubicBezTo>
                      <a:pt x="125" y="317"/>
                      <a:pt x="124" y="317"/>
                      <a:pt x="123" y="317"/>
                    </a:cubicBezTo>
                    <a:cubicBezTo>
                      <a:pt x="123" y="311"/>
                      <a:pt x="123" y="305"/>
                      <a:pt x="124" y="300"/>
                    </a:cubicBezTo>
                    <a:cubicBezTo>
                      <a:pt x="125" y="300"/>
                      <a:pt x="127" y="300"/>
                      <a:pt x="129" y="300"/>
                    </a:cubicBezTo>
                    <a:cubicBezTo>
                      <a:pt x="128" y="306"/>
                      <a:pt x="127" y="312"/>
                      <a:pt x="127" y="318"/>
                    </a:cubicBezTo>
                    <a:close/>
                    <a:moveTo>
                      <a:pt x="126" y="319"/>
                    </a:moveTo>
                    <a:cubicBezTo>
                      <a:pt x="126" y="324"/>
                      <a:pt x="125" y="330"/>
                      <a:pt x="124" y="335"/>
                    </a:cubicBezTo>
                    <a:cubicBezTo>
                      <a:pt x="124" y="335"/>
                      <a:pt x="123" y="334"/>
                      <a:pt x="122" y="334"/>
                    </a:cubicBezTo>
                    <a:cubicBezTo>
                      <a:pt x="122" y="334"/>
                      <a:pt x="122" y="334"/>
                      <a:pt x="122" y="334"/>
                    </a:cubicBezTo>
                    <a:cubicBezTo>
                      <a:pt x="122" y="329"/>
                      <a:pt x="122" y="323"/>
                      <a:pt x="123" y="318"/>
                    </a:cubicBezTo>
                    <a:cubicBezTo>
                      <a:pt x="124" y="318"/>
                      <a:pt x="125" y="319"/>
                      <a:pt x="126" y="319"/>
                    </a:cubicBezTo>
                    <a:close/>
                    <a:moveTo>
                      <a:pt x="126" y="338"/>
                    </a:moveTo>
                    <a:cubicBezTo>
                      <a:pt x="129" y="339"/>
                      <a:pt x="131" y="339"/>
                      <a:pt x="133" y="340"/>
                    </a:cubicBezTo>
                    <a:cubicBezTo>
                      <a:pt x="133" y="340"/>
                      <a:pt x="133" y="340"/>
                      <a:pt x="133" y="340"/>
                    </a:cubicBezTo>
                    <a:cubicBezTo>
                      <a:pt x="129" y="340"/>
                      <a:pt x="125" y="339"/>
                      <a:pt x="121" y="339"/>
                    </a:cubicBezTo>
                    <a:cubicBezTo>
                      <a:pt x="121" y="338"/>
                      <a:pt x="121" y="337"/>
                      <a:pt x="121" y="337"/>
                    </a:cubicBezTo>
                    <a:cubicBezTo>
                      <a:pt x="123" y="337"/>
                      <a:pt x="125" y="338"/>
                      <a:pt x="126" y="338"/>
                    </a:cubicBezTo>
                    <a:close/>
                    <a:moveTo>
                      <a:pt x="130" y="359"/>
                    </a:moveTo>
                    <a:cubicBezTo>
                      <a:pt x="130" y="359"/>
                      <a:pt x="130" y="359"/>
                      <a:pt x="130" y="359"/>
                    </a:cubicBezTo>
                    <a:cubicBezTo>
                      <a:pt x="130" y="359"/>
                      <a:pt x="130" y="358"/>
                      <a:pt x="131" y="357"/>
                    </a:cubicBezTo>
                    <a:cubicBezTo>
                      <a:pt x="130" y="358"/>
                      <a:pt x="130" y="359"/>
                      <a:pt x="130" y="359"/>
                    </a:cubicBezTo>
                    <a:close/>
                    <a:moveTo>
                      <a:pt x="134" y="353"/>
                    </a:moveTo>
                    <a:cubicBezTo>
                      <a:pt x="135" y="354"/>
                      <a:pt x="135" y="355"/>
                      <a:pt x="136" y="357"/>
                    </a:cubicBezTo>
                    <a:cubicBezTo>
                      <a:pt x="136" y="358"/>
                      <a:pt x="136" y="359"/>
                      <a:pt x="137" y="361"/>
                    </a:cubicBezTo>
                    <a:cubicBezTo>
                      <a:pt x="136" y="361"/>
                      <a:pt x="134" y="360"/>
                      <a:pt x="133" y="360"/>
                    </a:cubicBezTo>
                    <a:cubicBezTo>
                      <a:pt x="133" y="358"/>
                      <a:pt x="134" y="356"/>
                      <a:pt x="134" y="353"/>
                    </a:cubicBezTo>
                    <a:close/>
                    <a:moveTo>
                      <a:pt x="135" y="349"/>
                    </a:moveTo>
                    <a:cubicBezTo>
                      <a:pt x="137" y="348"/>
                      <a:pt x="138" y="348"/>
                      <a:pt x="139" y="348"/>
                    </a:cubicBezTo>
                    <a:cubicBezTo>
                      <a:pt x="139" y="351"/>
                      <a:pt x="138" y="354"/>
                      <a:pt x="138" y="356"/>
                    </a:cubicBezTo>
                    <a:cubicBezTo>
                      <a:pt x="137" y="354"/>
                      <a:pt x="136" y="351"/>
                      <a:pt x="135" y="349"/>
                    </a:cubicBezTo>
                    <a:close/>
                    <a:moveTo>
                      <a:pt x="135" y="343"/>
                    </a:moveTo>
                    <a:cubicBezTo>
                      <a:pt x="135" y="343"/>
                      <a:pt x="135" y="343"/>
                      <a:pt x="135" y="342"/>
                    </a:cubicBezTo>
                    <a:cubicBezTo>
                      <a:pt x="137" y="343"/>
                      <a:pt x="139" y="343"/>
                      <a:pt x="140" y="343"/>
                    </a:cubicBezTo>
                    <a:cubicBezTo>
                      <a:pt x="140" y="343"/>
                      <a:pt x="140" y="343"/>
                      <a:pt x="140" y="343"/>
                    </a:cubicBezTo>
                    <a:cubicBezTo>
                      <a:pt x="139" y="343"/>
                      <a:pt x="137" y="343"/>
                      <a:pt x="135" y="343"/>
                    </a:cubicBezTo>
                    <a:close/>
                    <a:moveTo>
                      <a:pt x="143" y="342"/>
                    </a:moveTo>
                    <a:cubicBezTo>
                      <a:pt x="144" y="342"/>
                      <a:pt x="145" y="342"/>
                      <a:pt x="146" y="342"/>
                    </a:cubicBezTo>
                    <a:cubicBezTo>
                      <a:pt x="145" y="342"/>
                      <a:pt x="144" y="342"/>
                      <a:pt x="143" y="342"/>
                    </a:cubicBezTo>
                    <a:cubicBezTo>
                      <a:pt x="143" y="342"/>
                      <a:pt x="143" y="342"/>
                      <a:pt x="143" y="342"/>
                    </a:cubicBezTo>
                    <a:close/>
                    <a:moveTo>
                      <a:pt x="144" y="339"/>
                    </a:moveTo>
                    <a:cubicBezTo>
                      <a:pt x="145" y="333"/>
                      <a:pt x="146" y="328"/>
                      <a:pt x="147" y="323"/>
                    </a:cubicBezTo>
                    <a:cubicBezTo>
                      <a:pt x="148" y="323"/>
                      <a:pt x="150" y="323"/>
                      <a:pt x="151" y="323"/>
                    </a:cubicBezTo>
                    <a:cubicBezTo>
                      <a:pt x="151" y="326"/>
                      <a:pt x="152" y="329"/>
                      <a:pt x="152" y="331"/>
                    </a:cubicBezTo>
                    <a:cubicBezTo>
                      <a:pt x="151" y="334"/>
                      <a:pt x="151" y="337"/>
                      <a:pt x="150" y="340"/>
                    </a:cubicBezTo>
                    <a:cubicBezTo>
                      <a:pt x="148" y="339"/>
                      <a:pt x="146" y="339"/>
                      <a:pt x="144" y="339"/>
                    </a:cubicBezTo>
                    <a:close/>
                    <a:moveTo>
                      <a:pt x="152" y="323"/>
                    </a:moveTo>
                    <a:cubicBezTo>
                      <a:pt x="153" y="323"/>
                      <a:pt x="154" y="323"/>
                      <a:pt x="155" y="323"/>
                    </a:cubicBezTo>
                    <a:cubicBezTo>
                      <a:pt x="154" y="325"/>
                      <a:pt x="154" y="327"/>
                      <a:pt x="153" y="329"/>
                    </a:cubicBezTo>
                    <a:cubicBezTo>
                      <a:pt x="153" y="327"/>
                      <a:pt x="152" y="324"/>
                      <a:pt x="152" y="323"/>
                    </a:cubicBezTo>
                    <a:close/>
                    <a:moveTo>
                      <a:pt x="152" y="322"/>
                    </a:moveTo>
                    <a:cubicBezTo>
                      <a:pt x="151" y="316"/>
                      <a:pt x="151" y="310"/>
                      <a:pt x="151" y="305"/>
                    </a:cubicBezTo>
                    <a:cubicBezTo>
                      <a:pt x="151" y="304"/>
                      <a:pt x="151" y="302"/>
                      <a:pt x="152" y="301"/>
                    </a:cubicBezTo>
                    <a:cubicBezTo>
                      <a:pt x="154" y="303"/>
                      <a:pt x="157" y="305"/>
                      <a:pt x="159" y="306"/>
                    </a:cubicBezTo>
                    <a:cubicBezTo>
                      <a:pt x="158" y="311"/>
                      <a:pt x="157" y="316"/>
                      <a:pt x="155" y="321"/>
                    </a:cubicBezTo>
                    <a:cubicBezTo>
                      <a:pt x="154" y="321"/>
                      <a:pt x="153" y="322"/>
                      <a:pt x="152" y="322"/>
                    </a:cubicBezTo>
                    <a:close/>
                    <a:moveTo>
                      <a:pt x="156" y="300"/>
                    </a:moveTo>
                    <a:cubicBezTo>
                      <a:pt x="158" y="300"/>
                      <a:pt x="159" y="300"/>
                      <a:pt x="161" y="300"/>
                    </a:cubicBezTo>
                    <a:cubicBezTo>
                      <a:pt x="161" y="301"/>
                      <a:pt x="160" y="302"/>
                      <a:pt x="160" y="303"/>
                    </a:cubicBezTo>
                    <a:cubicBezTo>
                      <a:pt x="159" y="302"/>
                      <a:pt x="157" y="301"/>
                      <a:pt x="156" y="300"/>
                    </a:cubicBezTo>
                    <a:close/>
                    <a:moveTo>
                      <a:pt x="162" y="297"/>
                    </a:moveTo>
                    <a:cubicBezTo>
                      <a:pt x="159" y="297"/>
                      <a:pt x="155" y="297"/>
                      <a:pt x="152" y="297"/>
                    </a:cubicBezTo>
                    <a:cubicBezTo>
                      <a:pt x="154" y="288"/>
                      <a:pt x="157" y="278"/>
                      <a:pt x="159" y="269"/>
                    </a:cubicBezTo>
                    <a:cubicBezTo>
                      <a:pt x="160" y="269"/>
                      <a:pt x="162" y="270"/>
                      <a:pt x="164" y="270"/>
                    </a:cubicBezTo>
                    <a:cubicBezTo>
                      <a:pt x="163" y="279"/>
                      <a:pt x="163" y="287"/>
                      <a:pt x="162" y="296"/>
                    </a:cubicBezTo>
                    <a:cubicBezTo>
                      <a:pt x="162" y="296"/>
                      <a:pt x="162" y="297"/>
                      <a:pt x="162" y="297"/>
                    </a:cubicBezTo>
                    <a:close/>
                    <a:moveTo>
                      <a:pt x="172" y="266"/>
                    </a:moveTo>
                    <a:cubicBezTo>
                      <a:pt x="172" y="265"/>
                      <a:pt x="172" y="263"/>
                      <a:pt x="172" y="262"/>
                    </a:cubicBezTo>
                    <a:cubicBezTo>
                      <a:pt x="172" y="263"/>
                      <a:pt x="172" y="265"/>
                      <a:pt x="172" y="266"/>
                    </a:cubicBezTo>
                    <a:cubicBezTo>
                      <a:pt x="172" y="266"/>
                      <a:pt x="172" y="266"/>
                      <a:pt x="172" y="266"/>
                    </a:cubicBezTo>
                    <a:close/>
                    <a:moveTo>
                      <a:pt x="166" y="262"/>
                    </a:moveTo>
                    <a:cubicBezTo>
                      <a:pt x="167" y="262"/>
                      <a:pt x="168" y="262"/>
                      <a:pt x="169" y="261"/>
                    </a:cubicBezTo>
                    <a:cubicBezTo>
                      <a:pt x="169" y="263"/>
                      <a:pt x="169" y="264"/>
                      <a:pt x="169" y="266"/>
                    </a:cubicBezTo>
                    <a:cubicBezTo>
                      <a:pt x="168" y="265"/>
                      <a:pt x="167" y="265"/>
                      <a:pt x="166" y="265"/>
                    </a:cubicBezTo>
                    <a:cubicBezTo>
                      <a:pt x="166" y="264"/>
                      <a:pt x="166" y="263"/>
                      <a:pt x="166" y="262"/>
                    </a:cubicBezTo>
                    <a:close/>
                    <a:moveTo>
                      <a:pt x="149" y="267"/>
                    </a:moveTo>
                    <a:cubicBezTo>
                      <a:pt x="149" y="277"/>
                      <a:pt x="148" y="286"/>
                      <a:pt x="149" y="296"/>
                    </a:cubicBezTo>
                    <a:cubicBezTo>
                      <a:pt x="148" y="295"/>
                      <a:pt x="146" y="295"/>
                      <a:pt x="145" y="294"/>
                    </a:cubicBezTo>
                    <a:cubicBezTo>
                      <a:pt x="143" y="293"/>
                      <a:pt x="142" y="292"/>
                      <a:pt x="140" y="291"/>
                    </a:cubicBezTo>
                    <a:cubicBezTo>
                      <a:pt x="142" y="283"/>
                      <a:pt x="144" y="275"/>
                      <a:pt x="146" y="267"/>
                    </a:cubicBezTo>
                    <a:cubicBezTo>
                      <a:pt x="147" y="267"/>
                      <a:pt x="148" y="267"/>
                      <a:pt x="149" y="267"/>
                    </a:cubicBezTo>
                    <a:close/>
                    <a:moveTo>
                      <a:pt x="144" y="297"/>
                    </a:moveTo>
                    <a:cubicBezTo>
                      <a:pt x="142" y="296"/>
                      <a:pt x="140" y="296"/>
                      <a:pt x="138" y="296"/>
                    </a:cubicBezTo>
                    <a:cubicBezTo>
                      <a:pt x="138" y="296"/>
                      <a:pt x="138" y="296"/>
                      <a:pt x="138" y="296"/>
                    </a:cubicBezTo>
                    <a:cubicBezTo>
                      <a:pt x="139" y="295"/>
                      <a:pt x="139" y="294"/>
                      <a:pt x="139" y="294"/>
                    </a:cubicBezTo>
                    <a:cubicBezTo>
                      <a:pt x="141" y="294"/>
                      <a:pt x="142" y="295"/>
                      <a:pt x="144" y="297"/>
                    </a:cubicBezTo>
                    <a:close/>
                    <a:moveTo>
                      <a:pt x="136" y="296"/>
                    </a:moveTo>
                    <a:cubicBezTo>
                      <a:pt x="134" y="296"/>
                      <a:pt x="132" y="296"/>
                      <a:pt x="131" y="295"/>
                    </a:cubicBezTo>
                    <a:cubicBezTo>
                      <a:pt x="131" y="294"/>
                      <a:pt x="131" y="292"/>
                      <a:pt x="132" y="290"/>
                    </a:cubicBezTo>
                    <a:cubicBezTo>
                      <a:pt x="132" y="290"/>
                      <a:pt x="132" y="290"/>
                      <a:pt x="132" y="289"/>
                    </a:cubicBezTo>
                    <a:cubicBezTo>
                      <a:pt x="132" y="290"/>
                      <a:pt x="133" y="290"/>
                      <a:pt x="133" y="290"/>
                    </a:cubicBezTo>
                    <a:cubicBezTo>
                      <a:pt x="134" y="291"/>
                      <a:pt x="135" y="291"/>
                      <a:pt x="136" y="292"/>
                    </a:cubicBezTo>
                    <a:cubicBezTo>
                      <a:pt x="136" y="293"/>
                      <a:pt x="136" y="294"/>
                      <a:pt x="136" y="296"/>
                    </a:cubicBezTo>
                    <a:close/>
                    <a:moveTo>
                      <a:pt x="130" y="295"/>
                    </a:moveTo>
                    <a:cubicBezTo>
                      <a:pt x="128" y="295"/>
                      <a:pt x="126" y="295"/>
                      <a:pt x="124" y="295"/>
                    </a:cubicBezTo>
                    <a:cubicBezTo>
                      <a:pt x="124" y="291"/>
                      <a:pt x="124" y="288"/>
                      <a:pt x="124" y="285"/>
                    </a:cubicBezTo>
                    <a:cubicBezTo>
                      <a:pt x="124" y="285"/>
                      <a:pt x="124" y="284"/>
                      <a:pt x="124" y="284"/>
                    </a:cubicBezTo>
                    <a:cubicBezTo>
                      <a:pt x="126" y="285"/>
                      <a:pt x="128" y="287"/>
                      <a:pt x="130" y="289"/>
                    </a:cubicBezTo>
                    <a:cubicBezTo>
                      <a:pt x="130" y="291"/>
                      <a:pt x="130" y="293"/>
                      <a:pt x="130" y="295"/>
                    </a:cubicBezTo>
                    <a:close/>
                    <a:moveTo>
                      <a:pt x="122" y="300"/>
                    </a:moveTo>
                    <a:cubicBezTo>
                      <a:pt x="122" y="305"/>
                      <a:pt x="121" y="311"/>
                      <a:pt x="121" y="316"/>
                    </a:cubicBezTo>
                    <a:cubicBezTo>
                      <a:pt x="121" y="316"/>
                      <a:pt x="120" y="316"/>
                      <a:pt x="120" y="316"/>
                    </a:cubicBezTo>
                    <a:cubicBezTo>
                      <a:pt x="120" y="310"/>
                      <a:pt x="121" y="305"/>
                      <a:pt x="122" y="300"/>
                    </a:cubicBezTo>
                    <a:cubicBezTo>
                      <a:pt x="122" y="300"/>
                      <a:pt x="122" y="300"/>
                      <a:pt x="122" y="300"/>
                    </a:cubicBezTo>
                    <a:close/>
                    <a:moveTo>
                      <a:pt x="121" y="318"/>
                    </a:moveTo>
                    <a:cubicBezTo>
                      <a:pt x="121" y="323"/>
                      <a:pt x="120" y="328"/>
                      <a:pt x="120" y="334"/>
                    </a:cubicBezTo>
                    <a:cubicBezTo>
                      <a:pt x="119" y="333"/>
                      <a:pt x="118" y="333"/>
                      <a:pt x="118" y="333"/>
                    </a:cubicBezTo>
                    <a:cubicBezTo>
                      <a:pt x="118" y="328"/>
                      <a:pt x="119" y="323"/>
                      <a:pt x="120" y="317"/>
                    </a:cubicBezTo>
                    <a:cubicBezTo>
                      <a:pt x="120" y="317"/>
                      <a:pt x="120" y="318"/>
                      <a:pt x="121" y="318"/>
                    </a:cubicBezTo>
                    <a:close/>
                    <a:moveTo>
                      <a:pt x="119" y="336"/>
                    </a:moveTo>
                    <a:cubicBezTo>
                      <a:pt x="119" y="337"/>
                      <a:pt x="119" y="338"/>
                      <a:pt x="119" y="338"/>
                    </a:cubicBezTo>
                    <a:cubicBezTo>
                      <a:pt x="118" y="338"/>
                      <a:pt x="118" y="338"/>
                      <a:pt x="117" y="338"/>
                    </a:cubicBezTo>
                    <a:cubicBezTo>
                      <a:pt x="117" y="337"/>
                      <a:pt x="117" y="336"/>
                      <a:pt x="117" y="336"/>
                    </a:cubicBezTo>
                    <a:cubicBezTo>
                      <a:pt x="118" y="336"/>
                      <a:pt x="119" y="336"/>
                      <a:pt x="119" y="336"/>
                    </a:cubicBezTo>
                    <a:close/>
                    <a:moveTo>
                      <a:pt x="114" y="338"/>
                    </a:moveTo>
                    <a:cubicBezTo>
                      <a:pt x="112" y="338"/>
                      <a:pt x="110" y="338"/>
                      <a:pt x="109" y="338"/>
                    </a:cubicBezTo>
                    <a:cubicBezTo>
                      <a:pt x="109" y="336"/>
                      <a:pt x="110" y="335"/>
                      <a:pt x="110" y="333"/>
                    </a:cubicBezTo>
                    <a:cubicBezTo>
                      <a:pt x="112" y="334"/>
                      <a:pt x="113" y="334"/>
                      <a:pt x="115" y="335"/>
                    </a:cubicBezTo>
                    <a:cubicBezTo>
                      <a:pt x="115" y="336"/>
                      <a:pt x="114" y="337"/>
                      <a:pt x="114" y="338"/>
                    </a:cubicBezTo>
                    <a:close/>
                    <a:moveTo>
                      <a:pt x="98" y="340"/>
                    </a:moveTo>
                    <a:cubicBezTo>
                      <a:pt x="98" y="341"/>
                      <a:pt x="97" y="342"/>
                      <a:pt x="97" y="343"/>
                    </a:cubicBezTo>
                    <a:cubicBezTo>
                      <a:pt x="97" y="344"/>
                      <a:pt x="96" y="344"/>
                      <a:pt x="96" y="345"/>
                    </a:cubicBezTo>
                    <a:cubicBezTo>
                      <a:pt x="97" y="342"/>
                      <a:pt x="98" y="340"/>
                      <a:pt x="98" y="338"/>
                    </a:cubicBezTo>
                    <a:cubicBezTo>
                      <a:pt x="98" y="339"/>
                      <a:pt x="98" y="339"/>
                      <a:pt x="98" y="340"/>
                    </a:cubicBezTo>
                    <a:close/>
                    <a:moveTo>
                      <a:pt x="99" y="344"/>
                    </a:moveTo>
                    <a:cubicBezTo>
                      <a:pt x="100" y="343"/>
                      <a:pt x="100" y="343"/>
                      <a:pt x="100" y="342"/>
                    </a:cubicBezTo>
                    <a:cubicBezTo>
                      <a:pt x="100" y="342"/>
                      <a:pt x="101" y="341"/>
                      <a:pt x="101" y="341"/>
                    </a:cubicBezTo>
                    <a:cubicBezTo>
                      <a:pt x="101" y="342"/>
                      <a:pt x="102" y="342"/>
                      <a:pt x="102" y="343"/>
                    </a:cubicBezTo>
                    <a:cubicBezTo>
                      <a:pt x="102" y="344"/>
                      <a:pt x="102" y="344"/>
                      <a:pt x="102" y="345"/>
                    </a:cubicBezTo>
                    <a:cubicBezTo>
                      <a:pt x="101" y="345"/>
                      <a:pt x="100" y="345"/>
                      <a:pt x="99" y="346"/>
                    </a:cubicBezTo>
                    <a:cubicBezTo>
                      <a:pt x="99" y="345"/>
                      <a:pt x="99" y="345"/>
                      <a:pt x="99" y="344"/>
                    </a:cubicBezTo>
                    <a:close/>
                    <a:moveTo>
                      <a:pt x="106" y="343"/>
                    </a:moveTo>
                    <a:cubicBezTo>
                      <a:pt x="107" y="342"/>
                      <a:pt x="107" y="341"/>
                      <a:pt x="108" y="340"/>
                    </a:cubicBezTo>
                    <a:cubicBezTo>
                      <a:pt x="108" y="340"/>
                      <a:pt x="108" y="340"/>
                      <a:pt x="109" y="340"/>
                    </a:cubicBezTo>
                    <a:cubicBezTo>
                      <a:pt x="110" y="340"/>
                      <a:pt x="112" y="340"/>
                      <a:pt x="114" y="340"/>
                    </a:cubicBezTo>
                    <a:cubicBezTo>
                      <a:pt x="114" y="342"/>
                      <a:pt x="113" y="343"/>
                      <a:pt x="113" y="344"/>
                    </a:cubicBezTo>
                    <a:cubicBezTo>
                      <a:pt x="111" y="344"/>
                      <a:pt x="109" y="344"/>
                      <a:pt x="107" y="344"/>
                    </a:cubicBezTo>
                    <a:cubicBezTo>
                      <a:pt x="107" y="344"/>
                      <a:pt x="107" y="343"/>
                      <a:pt x="106" y="343"/>
                    </a:cubicBezTo>
                    <a:close/>
                    <a:moveTo>
                      <a:pt x="112" y="349"/>
                    </a:moveTo>
                    <a:cubicBezTo>
                      <a:pt x="112" y="349"/>
                      <a:pt x="112" y="350"/>
                      <a:pt x="112" y="350"/>
                    </a:cubicBezTo>
                    <a:cubicBezTo>
                      <a:pt x="112" y="350"/>
                      <a:pt x="111" y="349"/>
                      <a:pt x="111" y="349"/>
                    </a:cubicBezTo>
                    <a:cubicBezTo>
                      <a:pt x="111" y="349"/>
                      <a:pt x="112" y="349"/>
                      <a:pt x="112" y="349"/>
                    </a:cubicBezTo>
                    <a:close/>
                    <a:moveTo>
                      <a:pt x="115" y="349"/>
                    </a:moveTo>
                    <a:cubicBezTo>
                      <a:pt x="116" y="349"/>
                      <a:pt x="117" y="349"/>
                      <a:pt x="118" y="349"/>
                    </a:cubicBezTo>
                    <a:cubicBezTo>
                      <a:pt x="118" y="351"/>
                      <a:pt x="118" y="353"/>
                      <a:pt x="117" y="355"/>
                    </a:cubicBezTo>
                    <a:cubicBezTo>
                      <a:pt x="117" y="354"/>
                      <a:pt x="117" y="354"/>
                      <a:pt x="117" y="354"/>
                    </a:cubicBezTo>
                    <a:cubicBezTo>
                      <a:pt x="116" y="354"/>
                      <a:pt x="115" y="353"/>
                      <a:pt x="114" y="352"/>
                    </a:cubicBezTo>
                    <a:cubicBezTo>
                      <a:pt x="114" y="351"/>
                      <a:pt x="115" y="350"/>
                      <a:pt x="115" y="349"/>
                    </a:cubicBezTo>
                    <a:close/>
                    <a:moveTo>
                      <a:pt x="120" y="349"/>
                    </a:moveTo>
                    <a:cubicBezTo>
                      <a:pt x="122" y="349"/>
                      <a:pt x="123" y="349"/>
                      <a:pt x="124" y="349"/>
                    </a:cubicBezTo>
                    <a:cubicBezTo>
                      <a:pt x="126" y="349"/>
                      <a:pt x="127" y="349"/>
                      <a:pt x="128" y="349"/>
                    </a:cubicBezTo>
                    <a:cubicBezTo>
                      <a:pt x="127" y="352"/>
                      <a:pt x="127" y="355"/>
                      <a:pt x="126" y="358"/>
                    </a:cubicBezTo>
                    <a:cubicBezTo>
                      <a:pt x="124" y="357"/>
                      <a:pt x="122" y="356"/>
                      <a:pt x="120" y="356"/>
                    </a:cubicBezTo>
                    <a:cubicBezTo>
                      <a:pt x="120" y="353"/>
                      <a:pt x="120" y="351"/>
                      <a:pt x="120" y="349"/>
                    </a:cubicBezTo>
                    <a:close/>
                    <a:moveTo>
                      <a:pt x="131" y="350"/>
                    </a:moveTo>
                    <a:cubicBezTo>
                      <a:pt x="130" y="353"/>
                      <a:pt x="129" y="356"/>
                      <a:pt x="129" y="359"/>
                    </a:cubicBezTo>
                    <a:cubicBezTo>
                      <a:pt x="129" y="359"/>
                      <a:pt x="129" y="359"/>
                      <a:pt x="128" y="359"/>
                    </a:cubicBezTo>
                    <a:cubicBezTo>
                      <a:pt x="129" y="355"/>
                      <a:pt x="130" y="351"/>
                      <a:pt x="131" y="350"/>
                    </a:cubicBezTo>
                    <a:close/>
                    <a:moveTo>
                      <a:pt x="128" y="371"/>
                    </a:moveTo>
                    <a:cubicBezTo>
                      <a:pt x="128" y="371"/>
                      <a:pt x="128" y="371"/>
                      <a:pt x="128" y="371"/>
                    </a:cubicBezTo>
                    <a:cubicBezTo>
                      <a:pt x="128" y="373"/>
                      <a:pt x="128" y="375"/>
                      <a:pt x="127" y="377"/>
                    </a:cubicBezTo>
                    <a:cubicBezTo>
                      <a:pt x="127" y="377"/>
                      <a:pt x="127" y="377"/>
                      <a:pt x="127" y="377"/>
                    </a:cubicBezTo>
                    <a:cubicBezTo>
                      <a:pt x="127" y="375"/>
                      <a:pt x="127" y="373"/>
                      <a:pt x="128" y="371"/>
                    </a:cubicBezTo>
                    <a:close/>
                    <a:moveTo>
                      <a:pt x="130" y="378"/>
                    </a:moveTo>
                    <a:cubicBezTo>
                      <a:pt x="130" y="376"/>
                      <a:pt x="131" y="374"/>
                      <a:pt x="131" y="373"/>
                    </a:cubicBezTo>
                    <a:cubicBezTo>
                      <a:pt x="132" y="373"/>
                      <a:pt x="133" y="374"/>
                      <a:pt x="135" y="375"/>
                    </a:cubicBezTo>
                    <a:cubicBezTo>
                      <a:pt x="134" y="376"/>
                      <a:pt x="134" y="377"/>
                      <a:pt x="134" y="379"/>
                    </a:cubicBezTo>
                    <a:cubicBezTo>
                      <a:pt x="133" y="378"/>
                      <a:pt x="131" y="378"/>
                      <a:pt x="130" y="378"/>
                    </a:cubicBezTo>
                    <a:close/>
                    <a:moveTo>
                      <a:pt x="132" y="369"/>
                    </a:moveTo>
                    <a:cubicBezTo>
                      <a:pt x="132" y="367"/>
                      <a:pt x="132" y="365"/>
                      <a:pt x="133" y="363"/>
                    </a:cubicBezTo>
                    <a:cubicBezTo>
                      <a:pt x="134" y="363"/>
                      <a:pt x="135" y="364"/>
                      <a:pt x="137" y="364"/>
                    </a:cubicBezTo>
                    <a:cubicBezTo>
                      <a:pt x="136" y="366"/>
                      <a:pt x="136" y="369"/>
                      <a:pt x="135" y="371"/>
                    </a:cubicBezTo>
                    <a:cubicBezTo>
                      <a:pt x="134" y="371"/>
                      <a:pt x="133" y="370"/>
                      <a:pt x="132" y="369"/>
                    </a:cubicBezTo>
                    <a:close/>
                    <a:moveTo>
                      <a:pt x="143" y="343"/>
                    </a:moveTo>
                    <a:cubicBezTo>
                      <a:pt x="145" y="343"/>
                      <a:pt x="147" y="343"/>
                      <a:pt x="149" y="343"/>
                    </a:cubicBezTo>
                    <a:cubicBezTo>
                      <a:pt x="149" y="343"/>
                      <a:pt x="149" y="343"/>
                      <a:pt x="149" y="343"/>
                    </a:cubicBezTo>
                    <a:cubicBezTo>
                      <a:pt x="147" y="343"/>
                      <a:pt x="145" y="343"/>
                      <a:pt x="143" y="343"/>
                    </a:cubicBezTo>
                    <a:cubicBezTo>
                      <a:pt x="143" y="343"/>
                      <a:pt x="143" y="343"/>
                      <a:pt x="143" y="343"/>
                    </a:cubicBezTo>
                    <a:close/>
                    <a:moveTo>
                      <a:pt x="152" y="340"/>
                    </a:moveTo>
                    <a:cubicBezTo>
                      <a:pt x="153" y="339"/>
                      <a:pt x="153" y="338"/>
                      <a:pt x="153" y="337"/>
                    </a:cubicBezTo>
                    <a:cubicBezTo>
                      <a:pt x="154" y="338"/>
                      <a:pt x="154" y="339"/>
                      <a:pt x="154" y="340"/>
                    </a:cubicBezTo>
                    <a:cubicBezTo>
                      <a:pt x="154" y="340"/>
                      <a:pt x="153" y="340"/>
                      <a:pt x="152" y="340"/>
                    </a:cubicBezTo>
                    <a:close/>
                    <a:moveTo>
                      <a:pt x="154" y="335"/>
                    </a:moveTo>
                    <a:cubicBezTo>
                      <a:pt x="155" y="331"/>
                      <a:pt x="156" y="327"/>
                      <a:pt x="158" y="323"/>
                    </a:cubicBezTo>
                    <a:cubicBezTo>
                      <a:pt x="158" y="323"/>
                      <a:pt x="158" y="323"/>
                      <a:pt x="158" y="323"/>
                    </a:cubicBezTo>
                    <a:cubicBezTo>
                      <a:pt x="158" y="327"/>
                      <a:pt x="157" y="331"/>
                      <a:pt x="156" y="335"/>
                    </a:cubicBezTo>
                    <a:cubicBezTo>
                      <a:pt x="155" y="339"/>
                      <a:pt x="155" y="338"/>
                      <a:pt x="154" y="335"/>
                    </a:cubicBezTo>
                    <a:close/>
                    <a:moveTo>
                      <a:pt x="158" y="321"/>
                    </a:moveTo>
                    <a:cubicBezTo>
                      <a:pt x="159" y="319"/>
                      <a:pt x="159" y="317"/>
                      <a:pt x="160" y="315"/>
                    </a:cubicBezTo>
                    <a:cubicBezTo>
                      <a:pt x="159" y="317"/>
                      <a:pt x="159" y="319"/>
                      <a:pt x="159" y="321"/>
                    </a:cubicBezTo>
                    <a:cubicBezTo>
                      <a:pt x="159" y="321"/>
                      <a:pt x="158" y="321"/>
                      <a:pt x="158" y="321"/>
                    </a:cubicBezTo>
                    <a:close/>
                    <a:moveTo>
                      <a:pt x="164" y="286"/>
                    </a:moveTo>
                    <a:cubicBezTo>
                      <a:pt x="165" y="281"/>
                      <a:pt x="165" y="275"/>
                      <a:pt x="165" y="270"/>
                    </a:cubicBezTo>
                    <a:cubicBezTo>
                      <a:pt x="166" y="270"/>
                      <a:pt x="167" y="270"/>
                      <a:pt x="168" y="270"/>
                    </a:cubicBezTo>
                    <a:cubicBezTo>
                      <a:pt x="167" y="276"/>
                      <a:pt x="166" y="281"/>
                      <a:pt x="164" y="286"/>
                    </a:cubicBezTo>
                    <a:close/>
                    <a:moveTo>
                      <a:pt x="187" y="274"/>
                    </a:moveTo>
                    <a:cubicBezTo>
                      <a:pt x="188" y="274"/>
                      <a:pt x="188" y="274"/>
                      <a:pt x="189" y="274"/>
                    </a:cubicBezTo>
                    <a:cubicBezTo>
                      <a:pt x="188" y="274"/>
                      <a:pt x="188" y="275"/>
                      <a:pt x="187" y="275"/>
                    </a:cubicBezTo>
                    <a:cubicBezTo>
                      <a:pt x="187" y="275"/>
                      <a:pt x="187" y="274"/>
                      <a:pt x="187" y="274"/>
                    </a:cubicBezTo>
                    <a:close/>
                    <a:moveTo>
                      <a:pt x="191" y="276"/>
                    </a:moveTo>
                    <a:cubicBezTo>
                      <a:pt x="193" y="275"/>
                      <a:pt x="194" y="274"/>
                      <a:pt x="195" y="273"/>
                    </a:cubicBezTo>
                    <a:cubicBezTo>
                      <a:pt x="196" y="273"/>
                      <a:pt x="196" y="273"/>
                      <a:pt x="196" y="273"/>
                    </a:cubicBezTo>
                    <a:cubicBezTo>
                      <a:pt x="196" y="274"/>
                      <a:pt x="196" y="275"/>
                      <a:pt x="196" y="276"/>
                    </a:cubicBezTo>
                    <a:cubicBezTo>
                      <a:pt x="195" y="276"/>
                      <a:pt x="194" y="276"/>
                      <a:pt x="193" y="276"/>
                    </a:cubicBezTo>
                    <a:cubicBezTo>
                      <a:pt x="192" y="277"/>
                      <a:pt x="190" y="277"/>
                      <a:pt x="189" y="278"/>
                    </a:cubicBezTo>
                    <a:cubicBezTo>
                      <a:pt x="190" y="277"/>
                      <a:pt x="191" y="277"/>
                      <a:pt x="191" y="276"/>
                    </a:cubicBezTo>
                    <a:close/>
                    <a:moveTo>
                      <a:pt x="180" y="267"/>
                    </a:moveTo>
                    <a:cubicBezTo>
                      <a:pt x="180" y="266"/>
                      <a:pt x="180" y="265"/>
                      <a:pt x="180" y="264"/>
                    </a:cubicBezTo>
                    <a:cubicBezTo>
                      <a:pt x="181" y="265"/>
                      <a:pt x="183" y="266"/>
                      <a:pt x="184" y="266"/>
                    </a:cubicBezTo>
                    <a:cubicBezTo>
                      <a:pt x="186" y="267"/>
                      <a:pt x="186" y="267"/>
                      <a:pt x="187" y="267"/>
                    </a:cubicBezTo>
                    <a:cubicBezTo>
                      <a:pt x="185" y="267"/>
                      <a:pt x="182" y="267"/>
                      <a:pt x="180" y="267"/>
                    </a:cubicBezTo>
                    <a:close/>
                    <a:moveTo>
                      <a:pt x="178" y="267"/>
                    </a:moveTo>
                    <a:cubicBezTo>
                      <a:pt x="177" y="266"/>
                      <a:pt x="176" y="266"/>
                      <a:pt x="175" y="266"/>
                    </a:cubicBezTo>
                    <a:cubicBezTo>
                      <a:pt x="175" y="265"/>
                      <a:pt x="174" y="263"/>
                      <a:pt x="174" y="262"/>
                    </a:cubicBezTo>
                    <a:cubicBezTo>
                      <a:pt x="176" y="263"/>
                      <a:pt x="177" y="263"/>
                      <a:pt x="178" y="264"/>
                    </a:cubicBezTo>
                    <a:cubicBezTo>
                      <a:pt x="178" y="265"/>
                      <a:pt x="178" y="266"/>
                      <a:pt x="178" y="267"/>
                    </a:cubicBezTo>
                    <a:close/>
                    <a:moveTo>
                      <a:pt x="168" y="257"/>
                    </a:moveTo>
                    <a:cubicBezTo>
                      <a:pt x="167" y="257"/>
                      <a:pt x="167" y="256"/>
                      <a:pt x="166" y="256"/>
                    </a:cubicBezTo>
                    <a:cubicBezTo>
                      <a:pt x="167" y="250"/>
                      <a:pt x="167" y="243"/>
                      <a:pt x="167" y="237"/>
                    </a:cubicBezTo>
                    <a:cubicBezTo>
                      <a:pt x="168" y="237"/>
                      <a:pt x="169" y="237"/>
                      <a:pt x="170" y="237"/>
                    </a:cubicBezTo>
                    <a:cubicBezTo>
                      <a:pt x="170" y="243"/>
                      <a:pt x="170" y="250"/>
                      <a:pt x="169" y="256"/>
                    </a:cubicBezTo>
                    <a:cubicBezTo>
                      <a:pt x="169" y="256"/>
                      <a:pt x="168" y="256"/>
                      <a:pt x="168" y="257"/>
                    </a:cubicBezTo>
                    <a:close/>
                    <a:moveTo>
                      <a:pt x="170" y="233"/>
                    </a:moveTo>
                    <a:cubicBezTo>
                      <a:pt x="170" y="233"/>
                      <a:pt x="170" y="233"/>
                      <a:pt x="170" y="233"/>
                    </a:cubicBezTo>
                    <a:cubicBezTo>
                      <a:pt x="170" y="233"/>
                      <a:pt x="170" y="233"/>
                      <a:pt x="170" y="233"/>
                    </a:cubicBezTo>
                    <a:cubicBezTo>
                      <a:pt x="170" y="233"/>
                      <a:pt x="170" y="233"/>
                      <a:pt x="170" y="233"/>
                    </a:cubicBezTo>
                    <a:close/>
                    <a:moveTo>
                      <a:pt x="174" y="238"/>
                    </a:moveTo>
                    <a:cubicBezTo>
                      <a:pt x="174" y="238"/>
                      <a:pt x="174" y="238"/>
                      <a:pt x="174" y="238"/>
                    </a:cubicBezTo>
                    <a:cubicBezTo>
                      <a:pt x="174" y="238"/>
                      <a:pt x="174" y="238"/>
                      <a:pt x="174" y="238"/>
                    </a:cubicBezTo>
                    <a:cubicBezTo>
                      <a:pt x="174" y="238"/>
                      <a:pt x="174" y="238"/>
                      <a:pt x="174" y="238"/>
                    </a:cubicBezTo>
                    <a:close/>
                    <a:moveTo>
                      <a:pt x="174" y="234"/>
                    </a:moveTo>
                    <a:cubicBezTo>
                      <a:pt x="174" y="234"/>
                      <a:pt x="174" y="233"/>
                      <a:pt x="174" y="233"/>
                    </a:cubicBezTo>
                    <a:cubicBezTo>
                      <a:pt x="174" y="233"/>
                      <a:pt x="175" y="232"/>
                      <a:pt x="175" y="232"/>
                    </a:cubicBezTo>
                    <a:cubicBezTo>
                      <a:pt x="175" y="233"/>
                      <a:pt x="175" y="234"/>
                      <a:pt x="175" y="235"/>
                    </a:cubicBezTo>
                    <a:cubicBezTo>
                      <a:pt x="175" y="235"/>
                      <a:pt x="174" y="234"/>
                      <a:pt x="174" y="234"/>
                    </a:cubicBezTo>
                    <a:close/>
                    <a:moveTo>
                      <a:pt x="165" y="256"/>
                    </a:moveTo>
                    <a:cubicBezTo>
                      <a:pt x="164" y="255"/>
                      <a:pt x="163" y="255"/>
                      <a:pt x="162" y="255"/>
                    </a:cubicBezTo>
                    <a:cubicBezTo>
                      <a:pt x="163" y="251"/>
                      <a:pt x="164" y="247"/>
                      <a:pt x="165" y="243"/>
                    </a:cubicBezTo>
                    <a:cubicBezTo>
                      <a:pt x="165" y="247"/>
                      <a:pt x="165" y="251"/>
                      <a:pt x="165" y="256"/>
                    </a:cubicBezTo>
                    <a:close/>
                    <a:moveTo>
                      <a:pt x="164" y="258"/>
                    </a:moveTo>
                    <a:cubicBezTo>
                      <a:pt x="164" y="258"/>
                      <a:pt x="164" y="258"/>
                      <a:pt x="164" y="259"/>
                    </a:cubicBezTo>
                    <a:cubicBezTo>
                      <a:pt x="164" y="259"/>
                      <a:pt x="164" y="259"/>
                      <a:pt x="163" y="259"/>
                    </a:cubicBezTo>
                    <a:cubicBezTo>
                      <a:pt x="162" y="260"/>
                      <a:pt x="163" y="263"/>
                      <a:pt x="164" y="262"/>
                    </a:cubicBezTo>
                    <a:cubicBezTo>
                      <a:pt x="164" y="263"/>
                      <a:pt x="164" y="264"/>
                      <a:pt x="164" y="265"/>
                    </a:cubicBezTo>
                    <a:cubicBezTo>
                      <a:pt x="164" y="265"/>
                      <a:pt x="164" y="265"/>
                      <a:pt x="164" y="265"/>
                    </a:cubicBezTo>
                    <a:cubicBezTo>
                      <a:pt x="163" y="265"/>
                      <a:pt x="161" y="264"/>
                      <a:pt x="160" y="264"/>
                    </a:cubicBezTo>
                    <a:cubicBezTo>
                      <a:pt x="161" y="262"/>
                      <a:pt x="161" y="260"/>
                      <a:pt x="162" y="257"/>
                    </a:cubicBezTo>
                    <a:cubicBezTo>
                      <a:pt x="163" y="258"/>
                      <a:pt x="164" y="258"/>
                      <a:pt x="164" y="258"/>
                    </a:cubicBezTo>
                    <a:close/>
                    <a:moveTo>
                      <a:pt x="157" y="264"/>
                    </a:moveTo>
                    <a:cubicBezTo>
                      <a:pt x="155" y="263"/>
                      <a:pt x="153" y="263"/>
                      <a:pt x="150" y="262"/>
                    </a:cubicBezTo>
                    <a:cubicBezTo>
                      <a:pt x="150" y="259"/>
                      <a:pt x="151" y="256"/>
                      <a:pt x="151" y="253"/>
                    </a:cubicBezTo>
                    <a:cubicBezTo>
                      <a:pt x="154" y="255"/>
                      <a:pt x="156" y="256"/>
                      <a:pt x="159" y="257"/>
                    </a:cubicBezTo>
                    <a:cubicBezTo>
                      <a:pt x="159" y="259"/>
                      <a:pt x="158" y="261"/>
                      <a:pt x="157" y="264"/>
                    </a:cubicBezTo>
                    <a:close/>
                    <a:moveTo>
                      <a:pt x="146" y="267"/>
                    </a:moveTo>
                    <a:cubicBezTo>
                      <a:pt x="143" y="275"/>
                      <a:pt x="141" y="283"/>
                      <a:pt x="139" y="290"/>
                    </a:cubicBezTo>
                    <a:cubicBezTo>
                      <a:pt x="139" y="290"/>
                      <a:pt x="139" y="290"/>
                      <a:pt x="139" y="290"/>
                    </a:cubicBezTo>
                    <a:cubicBezTo>
                      <a:pt x="139" y="282"/>
                      <a:pt x="139" y="274"/>
                      <a:pt x="139" y="266"/>
                    </a:cubicBezTo>
                    <a:cubicBezTo>
                      <a:pt x="141" y="266"/>
                      <a:pt x="143" y="266"/>
                      <a:pt x="146" y="267"/>
                    </a:cubicBezTo>
                    <a:close/>
                    <a:moveTo>
                      <a:pt x="131" y="286"/>
                    </a:moveTo>
                    <a:cubicBezTo>
                      <a:pt x="130" y="285"/>
                      <a:pt x="130" y="285"/>
                      <a:pt x="130" y="285"/>
                    </a:cubicBezTo>
                    <a:cubicBezTo>
                      <a:pt x="128" y="284"/>
                      <a:pt x="126" y="282"/>
                      <a:pt x="124" y="281"/>
                    </a:cubicBezTo>
                    <a:cubicBezTo>
                      <a:pt x="125" y="275"/>
                      <a:pt x="126" y="269"/>
                      <a:pt x="127" y="264"/>
                    </a:cubicBezTo>
                    <a:cubicBezTo>
                      <a:pt x="129" y="264"/>
                      <a:pt x="132" y="264"/>
                      <a:pt x="134" y="265"/>
                    </a:cubicBezTo>
                    <a:cubicBezTo>
                      <a:pt x="133" y="272"/>
                      <a:pt x="132" y="279"/>
                      <a:pt x="131" y="286"/>
                    </a:cubicBezTo>
                    <a:close/>
                    <a:moveTo>
                      <a:pt x="123" y="278"/>
                    </a:moveTo>
                    <a:cubicBezTo>
                      <a:pt x="123" y="277"/>
                      <a:pt x="123" y="276"/>
                      <a:pt x="123" y="275"/>
                    </a:cubicBezTo>
                    <a:cubicBezTo>
                      <a:pt x="123" y="273"/>
                      <a:pt x="123" y="271"/>
                      <a:pt x="123" y="269"/>
                    </a:cubicBezTo>
                    <a:cubicBezTo>
                      <a:pt x="124" y="267"/>
                      <a:pt x="124" y="265"/>
                      <a:pt x="125" y="263"/>
                    </a:cubicBezTo>
                    <a:cubicBezTo>
                      <a:pt x="125" y="263"/>
                      <a:pt x="126" y="263"/>
                      <a:pt x="126" y="263"/>
                    </a:cubicBezTo>
                    <a:cubicBezTo>
                      <a:pt x="125" y="268"/>
                      <a:pt x="124" y="273"/>
                      <a:pt x="123" y="278"/>
                    </a:cubicBezTo>
                    <a:close/>
                    <a:moveTo>
                      <a:pt x="122" y="282"/>
                    </a:moveTo>
                    <a:cubicBezTo>
                      <a:pt x="122" y="284"/>
                      <a:pt x="122" y="285"/>
                      <a:pt x="122" y="287"/>
                    </a:cubicBezTo>
                    <a:cubicBezTo>
                      <a:pt x="122" y="289"/>
                      <a:pt x="121" y="292"/>
                      <a:pt x="121" y="294"/>
                    </a:cubicBezTo>
                    <a:cubicBezTo>
                      <a:pt x="119" y="294"/>
                      <a:pt x="117" y="294"/>
                      <a:pt x="115" y="294"/>
                    </a:cubicBezTo>
                    <a:cubicBezTo>
                      <a:pt x="117" y="289"/>
                      <a:pt x="118" y="285"/>
                      <a:pt x="120" y="280"/>
                    </a:cubicBezTo>
                    <a:cubicBezTo>
                      <a:pt x="120" y="281"/>
                      <a:pt x="121" y="282"/>
                      <a:pt x="122" y="282"/>
                    </a:cubicBezTo>
                    <a:close/>
                    <a:moveTo>
                      <a:pt x="120" y="278"/>
                    </a:moveTo>
                    <a:cubicBezTo>
                      <a:pt x="121" y="277"/>
                      <a:pt x="121" y="275"/>
                      <a:pt x="121" y="274"/>
                    </a:cubicBezTo>
                    <a:cubicBezTo>
                      <a:pt x="122" y="276"/>
                      <a:pt x="122" y="277"/>
                      <a:pt x="122" y="279"/>
                    </a:cubicBezTo>
                    <a:cubicBezTo>
                      <a:pt x="121" y="279"/>
                      <a:pt x="121" y="278"/>
                      <a:pt x="120" y="278"/>
                    </a:cubicBezTo>
                    <a:close/>
                    <a:moveTo>
                      <a:pt x="120" y="300"/>
                    </a:moveTo>
                    <a:cubicBezTo>
                      <a:pt x="119" y="305"/>
                      <a:pt x="119" y="310"/>
                      <a:pt x="118" y="315"/>
                    </a:cubicBezTo>
                    <a:cubicBezTo>
                      <a:pt x="115" y="314"/>
                      <a:pt x="112" y="314"/>
                      <a:pt x="109" y="313"/>
                    </a:cubicBezTo>
                    <a:cubicBezTo>
                      <a:pt x="111" y="308"/>
                      <a:pt x="112" y="304"/>
                      <a:pt x="114" y="299"/>
                    </a:cubicBezTo>
                    <a:cubicBezTo>
                      <a:pt x="116" y="299"/>
                      <a:pt x="118" y="299"/>
                      <a:pt x="120" y="300"/>
                    </a:cubicBezTo>
                    <a:close/>
                    <a:moveTo>
                      <a:pt x="104" y="330"/>
                    </a:moveTo>
                    <a:cubicBezTo>
                      <a:pt x="104" y="331"/>
                      <a:pt x="104" y="332"/>
                      <a:pt x="104" y="333"/>
                    </a:cubicBezTo>
                    <a:cubicBezTo>
                      <a:pt x="103" y="333"/>
                      <a:pt x="103" y="334"/>
                      <a:pt x="103" y="334"/>
                    </a:cubicBezTo>
                    <a:cubicBezTo>
                      <a:pt x="103" y="333"/>
                      <a:pt x="103" y="332"/>
                      <a:pt x="104" y="330"/>
                    </a:cubicBezTo>
                    <a:cubicBezTo>
                      <a:pt x="104" y="330"/>
                      <a:pt x="104" y="330"/>
                      <a:pt x="104" y="330"/>
                    </a:cubicBezTo>
                    <a:close/>
                    <a:moveTo>
                      <a:pt x="101" y="331"/>
                    </a:moveTo>
                    <a:cubicBezTo>
                      <a:pt x="101" y="330"/>
                      <a:pt x="101" y="329"/>
                      <a:pt x="101" y="329"/>
                    </a:cubicBezTo>
                    <a:cubicBezTo>
                      <a:pt x="101" y="329"/>
                      <a:pt x="101" y="329"/>
                      <a:pt x="101" y="329"/>
                    </a:cubicBezTo>
                    <a:cubicBezTo>
                      <a:pt x="101" y="330"/>
                      <a:pt x="101" y="330"/>
                      <a:pt x="101" y="331"/>
                    </a:cubicBezTo>
                    <a:close/>
                    <a:moveTo>
                      <a:pt x="95" y="359"/>
                    </a:moveTo>
                    <a:cubicBezTo>
                      <a:pt x="95" y="359"/>
                      <a:pt x="95" y="359"/>
                      <a:pt x="95" y="359"/>
                    </a:cubicBezTo>
                    <a:cubicBezTo>
                      <a:pt x="94" y="363"/>
                      <a:pt x="93" y="368"/>
                      <a:pt x="92" y="372"/>
                    </a:cubicBezTo>
                    <a:cubicBezTo>
                      <a:pt x="92" y="372"/>
                      <a:pt x="92" y="372"/>
                      <a:pt x="91" y="372"/>
                    </a:cubicBezTo>
                    <a:cubicBezTo>
                      <a:pt x="92" y="368"/>
                      <a:pt x="94" y="364"/>
                      <a:pt x="95" y="359"/>
                    </a:cubicBezTo>
                    <a:close/>
                    <a:moveTo>
                      <a:pt x="99" y="350"/>
                    </a:moveTo>
                    <a:cubicBezTo>
                      <a:pt x="99" y="350"/>
                      <a:pt x="100" y="350"/>
                      <a:pt x="101" y="350"/>
                    </a:cubicBezTo>
                    <a:cubicBezTo>
                      <a:pt x="100" y="352"/>
                      <a:pt x="99" y="353"/>
                      <a:pt x="99" y="355"/>
                    </a:cubicBezTo>
                    <a:cubicBezTo>
                      <a:pt x="99" y="355"/>
                      <a:pt x="98" y="355"/>
                      <a:pt x="98" y="355"/>
                    </a:cubicBezTo>
                    <a:cubicBezTo>
                      <a:pt x="98" y="355"/>
                      <a:pt x="98" y="355"/>
                      <a:pt x="98" y="355"/>
                    </a:cubicBezTo>
                    <a:cubicBezTo>
                      <a:pt x="98" y="354"/>
                      <a:pt x="99" y="352"/>
                      <a:pt x="99" y="350"/>
                    </a:cubicBezTo>
                    <a:close/>
                    <a:moveTo>
                      <a:pt x="103" y="352"/>
                    </a:moveTo>
                    <a:cubicBezTo>
                      <a:pt x="103" y="351"/>
                      <a:pt x="103" y="350"/>
                      <a:pt x="104" y="350"/>
                    </a:cubicBezTo>
                    <a:cubicBezTo>
                      <a:pt x="105" y="349"/>
                      <a:pt x="105" y="349"/>
                      <a:pt x="106" y="349"/>
                    </a:cubicBezTo>
                    <a:cubicBezTo>
                      <a:pt x="108" y="351"/>
                      <a:pt x="109" y="352"/>
                      <a:pt x="111" y="354"/>
                    </a:cubicBezTo>
                    <a:cubicBezTo>
                      <a:pt x="111" y="356"/>
                      <a:pt x="110" y="357"/>
                      <a:pt x="110" y="359"/>
                    </a:cubicBezTo>
                    <a:cubicBezTo>
                      <a:pt x="107" y="358"/>
                      <a:pt x="105" y="357"/>
                      <a:pt x="102" y="356"/>
                    </a:cubicBezTo>
                    <a:cubicBezTo>
                      <a:pt x="102" y="355"/>
                      <a:pt x="103" y="353"/>
                      <a:pt x="103" y="352"/>
                    </a:cubicBezTo>
                    <a:close/>
                    <a:moveTo>
                      <a:pt x="114" y="356"/>
                    </a:moveTo>
                    <a:cubicBezTo>
                      <a:pt x="115" y="356"/>
                      <a:pt x="116" y="357"/>
                      <a:pt x="117" y="357"/>
                    </a:cubicBezTo>
                    <a:cubicBezTo>
                      <a:pt x="117" y="359"/>
                      <a:pt x="117" y="360"/>
                      <a:pt x="117" y="362"/>
                    </a:cubicBezTo>
                    <a:cubicBezTo>
                      <a:pt x="115" y="361"/>
                      <a:pt x="114" y="361"/>
                      <a:pt x="113" y="360"/>
                    </a:cubicBezTo>
                    <a:cubicBezTo>
                      <a:pt x="113" y="359"/>
                      <a:pt x="113" y="357"/>
                      <a:pt x="114" y="356"/>
                    </a:cubicBezTo>
                    <a:close/>
                    <a:moveTo>
                      <a:pt x="119" y="359"/>
                    </a:moveTo>
                    <a:cubicBezTo>
                      <a:pt x="121" y="359"/>
                      <a:pt x="123" y="360"/>
                      <a:pt x="125" y="361"/>
                    </a:cubicBezTo>
                    <a:cubicBezTo>
                      <a:pt x="125" y="362"/>
                      <a:pt x="124" y="364"/>
                      <a:pt x="124" y="365"/>
                    </a:cubicBezTo>
                    <a:cubicBezTo>
                      <a:pt x="123" y="365"/>
                      <a:pt x="121" y="364"/>
                      <a:pt x="120" y="363"/>
                    </a:cubicBezTo>
                    <a:cubicBezTo>
                      <a:pt x="119" y="363"/>
                      <a:pt x="119" y="363"/>
                      <a:pt x="119" y="363"/>
                    </a:cubicBezTo>
                    <a:cubicBezTo>
                      <a:pt x="119" y="361"/>
                      <a:pt x="119" y="360"/>
                      <a:pt x="119" y="359"/>
                    </a:cubicBezTo>
                    <a:close/>
                    <a:moveTo>
                      <a:pt x="128" y="394"/>
                    </a:moveTo>
                    <a:cubicBezTo>
                      <a:pt x="128" y="394"/>
                      <a:pt x="128" y="395"/>
                      <a:pt x="128" y="396"/>
                    </a:cubicBezTo>
                    <a:cubicBezTo>
                      <a:pt x="128" y="397"/>
                      <a:pt x="129" y="397"/>
                      <a:pt x="129" y="396"/>
                    </a:cubicBezTo>
                    <a:cubicBezTo>
                      <a:pt x="129" y="395"/>
                      <a:pt x="129" y="394"/>
                      <a:pt x="129" y="393"/>
                    </a:cubicBezTo>
                    <a:cubicBezTo>
                      <a:pt x="130" y="393"/>
                      <a:pt x="131" y="393"/>
                      <a:pt x="131" y="393"/>
                    </a:cubicBezTo>
                    <a:cubicBezTo>
                      <a:pt x="131" y="394"/>
                      <a:pt x="131" y="395"/>
                      <a:pt x="131" y="396"/>
                    </a:cubicBezTo>
                    <a:cubicBezTo>
                      <a:pt x="129" y="401"/>
                      <a:pt x="127" y="406"/>
                      <a:pt x="125" y="411"/>
                    </a:cubicBezTo>
                    <a:cubicBezTo>
                      <a:pt x="124" y="411"/>
                      <a:pt x="124" y="410"/>
                      <a:pt x="123" y="410"/>
                    </a:cubicBezTo>
                    <a:cubicBezTo>
                      <a:pt x="123" y="409"/>
                      <a:pt x="123" y="408"/>
                      <a:pt x="124" y="408"/>
                    </a:cubicBezTo>
                    <a:cubicBezTo>
                      <a:pt x="125" y="403"/>
                      <a:pt x="126" y="398"/>
                      <a:pt x="127" y="394"/>
                    </a:cubicBezTo>
                    <a:cubicBezTo>
                      <a:pt x="127" y="394"/>
                      <a:pt x="127" y="394"/>
                      <a:pt x="128" y="394"/>
                    </a:cubicBezTo>
                    <a:close/>
                    <a:moveTo>
                      <a:pt x="127" y="392"/>
                    </a:moveTo>
                    <a:cubicBezTo>
                      <a:pt x="127" y="391"/>
                      <a:pt x="128" y="390"/>
                      <a:pt x="128" y="389"/>
                    </a:cubicBezTo>
                    <a:cubicBezTo>
                      <a:pt x="128" y="390"/>
                      <a:pt x="128" y="391"/>
                      <a:pt x="128" y="392"/>
                    </a:cubicBezTo>
                    <a:cubicBezTo>
                      <a:pt x="128" y="392"/>
                      <a:pt x="127" y="392"/>
                      <a:pt x="127" y="392"/>
                    </a:cubicBezTo>
                    <a:close/>
                    <a:moveTo>
                      <a:pt x="129" y="391"/>
                    </a:moveTo>
                    <a:cubicBezTo>
                      <a:pt x="129" y="391"/>
                      <a:pt x="129" y="390"/>
                      <a:pt x="129" y="389"/>
                    </a:cubicBezTo>
                    <a:cubicBezTo>
                      <a:pt x="130" y="389"/>
                      <a:pt x="131" y="389"/>
                      <a:pt x="132" y="389"/>
                    </a:cubicBezTo>
                    <a:cubicBezTo>
                      <a:pt x="132" y="390"/>
                      <a:pt x="132" y="390"/>
                      <a:pt x="132" y="391"/>
                    </a:cubicBezTo>
                    <a:cubicBezTo>
                      <a:pt x="131" y="391"/>
                      <a:pt x="130" y="391"/>
                      <a:pt x="129" y="391"/>
                    </a:cubicBezTo>
                    <a:close/>
                    <a:moveTo>
                      <a:pt x="129" y="386"/>
                    </a:moveTo>
                    <a:cubicBezTo>
                      <a:pt x="129" y="385"/>
                      <a:pt x="129" y="384"/>
                      <a:pt x="129" y="382"/>
                    </a:cubicBezTo>
                    <a:cubicBezTo>
                      <a:pt x="131" y="383"/>
                      <a:pt x="132" y="383"/>
                      <a:pt x="133" y="383"/>
                    </a:cubicBezTo>
                    <a:cubicBezTo>
                      <a:pt x="133" y="384"/>
                      <a:pt x="133" y="385"/>
                      <a:pt x="133" y="387"/>
                    </a:cubicBezTo>
                    <a:cubicBezTo>
                      <a:pt x="131" y="387"/>
                      <a:pt x="130" y="386"/>
                      <a:pt x="129" y="386"/>
                    </a:cubicBezTo>
                    <a:close/>
                    <a:moveTo>
                      <a:pt x="138" y="384"/>
                    </a:moveTo>
                    <a:cubicBezTo>
                      <a:pt x="138" y="385"/>
                      <a:pt x="138" y="386"/>
                      <a:pt x="138" y="387"/>
                    </a:cubicBezTo>
                    <a:cubicBezTo>
                      <a:pt x="137" y="387"/>
                      <a:pt x="137" y="387"/>
                      <a:pt x="137" y="387"/>
                    </a:cubicBezTo>
                    <a:cubicBezTo>
                      <a:pt x="137" y="386"/>
                      <a:pt x="138" y="385"/>
                      <a:pt x="138" y="384"/>
                    </a:cubicBezTo>
                    <a:close/>
                    <a:moveTo>
                      <a:pt x="139" y="384"/>
                    </a:moveTo>
                    <a:cubicBezTo>
                      <a:pt x="140" y="384"/>
                      <a:pt x="141" y="384"/>
                      <a:pt x="142" y="384"/>
                    </a:cubicBezTo>
                    <a:cubicBezTo>
                      <a:pt x="142" y="385"/>
                      <a:pt x="143" y="386"/>
                      <a:pt x="143" y="387"/>
                    </a:cubicBezTo>
                    <a:cubicBezTo>
                      <a:pt x="141" y="387"/>
                      <a:pt x="140" y="387"/>
                      <a:pt x="138" y="387"/>
                    </a:cubicBezTo>
                    <a:cubicBezTo>
                      <a:pt x="139" y="386"/>
                      <a:pt x="139" y="385"/>
                      <a:pt x="139" y="384"/>
                    </a:cubicBezTo>
                    <a:close/>
                    <a:moveTo>
                      <a:pt x="145" y="384"/>
                    </a:moveTo>
                    <a:cubicBezTo>
                      <a:pt x="146" y="385"/>
                      <a:pt x="148" y="385"/>
                      <a:pt x="149" y="385"/>
                    </a:cubicBezTo>
                    <a:cubicBezTo>
                      <a:pt x="150" y="386"/>
                      <a:pt x="151" y="387"/>
                      <a:pt x="152" y="387"/>
                    </a:cubicBezTo>
                    <a:cubicBezTo>
                      <a:pt x="150" y="387"/>
                      <a:pt x="148" y="387"/>
                      <a:pt x="145" y="387"/>
                    </a:cubicBezTo>
                    <a:cubicBezTo>
                      <a:pt x="145" y="386"/>
                      <a:pt x="145" y="385"/>
                      <a:pt x="145" y="384"/>
                    </a:cubicBezTo>
                    <a:close/>
                    <a:moveTo>
                      <a:pt x="166" y="385"/>
                    </a:moveTo>
                    <a:cubicBezTo>
                      <a:pt x="165" y="386"/>
                      <a:pt x="165" y="386"/>
                      <a:pt x="164" y="387"/>
                    </a:cubicBezTo>
                    <a:cubicBezTo>
                      <a:pt x="164" y="386"/>
                      <a:pt x="164" y="386"/>
                      <a:pt x="164" y="385"/>
                    </a:cubicBezTo>
                    <a:cubicBezTo>
                      <a:pt x="165" y="385"/>
                      <a:pt x="165" y="385"/>
                      <a:pt x="166" y="385"/>
                    </a:cubicBezTo>
                    <a:cubicBezTo>
                      <a:pt x="166" y="385"/>
                      <a:pt x="166" y="385"/>
                      <a:pt x="166" y="385"/>
                    </a:cubicBezTo>
                    <a:cubicBezTo>
                      <a:pt x="166" y="385"/>
                      <a:pt x="166" y="385"/>
                      <a:pt x="166" y="385"/>
                    </a:cubicBezTo>
                    <a:close/>
                    <a:moveTo>
                      <a:pt x="163" y="386"/>
                    </a:moveTo>
                    <a:cubicBezTo>
                      <a:pt x="163" y="386"/>
                      <a:pt x="163" y="387"/>
                      <a:pt x="163" y="388"/>
                    </a:cubicBezTo>
                    <a:cubicBezTo>
                      <a:pt x="162" y="388"/>
                      <a:pt x="161" y="388"/>
                      <a:pt x="160" y="388"/>
                    </a:cubicBezTo>
                    <a:cubicBezTo>
                      <a:pt x="161" y="387"/>
                      <a:pt x="162" y="386"/>
                      <a:pt x="163" y="386"/>
                    </a:cubicBezTo>
                    <a:close/>
                    <a:moveTo>
                      <a:pt x="166" y="384"/>
                    </a:moveTo>
                    <a:cubicBezTo>
                      <a:pt x="166" y="384"/>
                      <a:pt x="166" y="384"/>
                      <a:pt x="166" y="384"/>
                    </a:cubicBezTo>
                    <a:cubicBezTo>
                      <a:pt x="166" y="384"/>
                      <a:pt x="165" y="384"/>
                      <a:pt x="165" y="384"/>
                    </a:cubicBezTo>
                    <a:cubicBezTo>
                      <a:pt x="166" y="384"/>
                      <a:pt x="166" y="384"/>
                      <a:pt x="166" y="383"/>
                    </a:cubicBezTo>
                    <a:cubicBezTo>
                      <a:pt x="166" y="384"/>
                      <a:pt x="166" y="384"/>
                      <a:pt x="166" y="384"/>
                    </a:cubicBezTo>
                    <a:close/>
                    <a:moveTo>
                      <a:pt x="160" y="385"/>
                    </a:moveTo>
                    <a:cubicBezTo>
                      <a:pt x="160" y="386"/>
                      <a:pt x="160" y="387"/>
                      <a:pt x="160" y="388"/>
                    </a:cubicBezTo>
                    <a:cubicBezTo>
                      <a:pt x="159" y="388"/>
                      <a:pt x="159" y="388"/>
                      <a:pt x="158" y="388"/>
                    </a:cubicBezTo>
                    <a:cubicBezTo>
                      <a:pt x="157" y="387"/>
                      <a:pt x="156" y="386"/>
                      <a:pt x="155" y="385"/>
                    </a:cubicBezTo>
                    <a:cubicBezTo>
                      <a:pt x="155" y="385"/>
                      <a:pt x="156" y="385"/>
                      <a:pt x="156" y="385"/>
                    </a:cubicBezTo>
                    <a:cubicBezTo>
                      <a:pt x="157" y="385"/>
                      <a:pt x="159" y="385"/>
                      <a:pt x="160" y="385"/>
                    </a:cubicBezTo>
                    <a:close/>
                    <a:moveTo>
                      <a:pt x="137" y="379"/>
                    </a:moveTo>
                    <a:cubicBezTo>
                      <a:pt x="137" y="379"/>
                      <a:pt x="137" y="379"/>
                      <a:pt x="137" y="379"/>
                    </a:cubicBezTo>
                    <a:cubicBezTo>
                      <a:pt x="137" y="378"/>
                      <a:pt x="137" y="377"/>
                      <a:pt x="137" y="376"/>
                    </a:cubicBezTo>
                    <a:cubicBezTo>
                      <a:pt x="137" y="376"/>
                      <a:pt x="138" y="377"/>
                      <a:pt x="138" y="377"/>
                    </a:cubicBezTo>
                    <a:cubicBezTo>
                      <a:pt x="137" y="377"/>
                      <a:pt x="137" y="378"/>
                      <a:pt x="137" y="379"/>
                    </a:cubicBezTo>
                    <a:close/>
                    <a:moveTo>
                      <a:pt x="141" y="365"/>
                    </a:moveTo>
                    <a:cubicBezTo>
                      <a:pt x="141" y="365"/>
                      <a:pt x="141" y="365"/>
                      <a:pt x="142" y="365"/>
                    </a:cubicBezTo>
                    <a:cubicBezTo>
                      <a:pt x="142" y="365"/>
                      <a:pt x="141" y="366"/>
                      <a:pt x="141" y="367"/>
                    </a:cubicBezTo>
                    <a:cubicBezTo>
                      <a:pt x="141" y="366"/>
                      <a:pt x="141" y="365"/>
                      <a:pt x="141" y="365"/>
                    </a:cubicBezTo>
                    <a:close/>
                    <a:moveTo>
                      <a:pt x="140" y="361"/>
                    </a:moveTo>
                    <a:cubicBezTo>
                      <a:pt x="140" y="359"/>
                      <a:pt x="141" y="357"/>
                      <a:pt x="141" y="354"/>
                    </a:cubicBezTo>
                    <a:cubicBezTo>
                      <a:pt x="141" y="352"/>
                      <a:pt x="142" y="350"/>
                      <a:pt x="142" y="348"/>
                    </a:cubicBezTo>
                    <a:cubicBezTo>
                      <a:pt x="144" y="348"/>
                      <a:pt x="145" y="348"/>
                      <a:pt x="147" y="348"/>
                    </a:cubicBezTo>
                    <a:cubicBezTo>
                      <a:pt x="146" y="353"/>
                      <a:pt x="144" y="357"/>
                      <a:pt x="143" y="362"/>
                    </a:cubicBezTo>
                    <a:cubicBezTo>
                      <a:pt x="142" y="362"/>
                      <a:pt x="141" y="362"/>
                      <a:pt x="140" y="361"/>
                    </a:cubicBezTo>
                    <a:close/>
                    <a:moveTo>
                      <a:pt x="166" y="344"/>
                    </a:moveTo>
                    <a:cubicBezTo>
                      <a:pt x="166" y="344"/>
                      <a:pt x="166" y="344"/>
                      <a:pt x="166" y="344"/>
                    </a:cubicBezTo>
                    <a:cubicBezTo>
                      <a:pt x="162" y="343"/>
                      <a:pt x="158" y="343"/>
                      <a:pt x="155" y="343"/>
                    </a:cubicBezTo>
                    <a:cubicBezTo>
                      <a:pt x="156" y="343"/>
                      <a:pt x="157" y="343"/>
                      <a:pt x="159" y="343"/>
                    </a:cubicBezTo>
                    <a:cubicBezTo>
                      <a:pt x="160" y="343"/>
                      <a:pt x="160" y="341"/>
                      <a:pt x="159" y="341"/>
                    </a:cubicBezTo>
                    <a:cubicBezTo>
                      <a:pt x="158" y="341"/>
                      <a:pt x="157" y="340"/>
                      <a:pt x="156" y="340"/>
                    </a:cubicBezTo>
                    <a:cubicBezTo>
                      <a:pt x="158" y="334"/>
                      <a:pt x="159" y="328"/>
                      <a:pt x="160" y="322"/>
                    </a:cubicBezTo>
                    <a:cubicBezTo>
                      <a:pt x="162" y="322"/>
                      <a:pt x="164" y="321"/>
                      <a:pt x="166" y="321"/>
                    </a:cubicBezTo>
                    <a:cubicBezTo>
                      <a:pt x="166" y="328"/>
                      <a:pt x="166" y="336"/>
                      <a:pt x="166" y="344"/>
                    </a:cubicBezTo>
                    <a:close/>
                    <a:moveTo>
                      <a:pt x="166" y="317"/>
                    </a:moveTo>
                    <a:cubicBezTo>
                      <a:pt x="166" y="318"/>
                      <a:pt x="165" y="318"/>
                      <a:pt x="164" y="319"/>
                    </a:cubicBezTo>
                    <a:cubicBezTo>
                      <a:pt x="163" y="319"/>
                      <a:pt x="162" y="320"/>
                      <a:pt x="160" y="320"/>
                    </a:cubicBezTo>
                    <a:cubicBezTo>
                      <a:pt x="161" y="316"/>
                      <a:pt x="161" y="313"/>
                      <a:pt x="162" y="309"/>
                    </a:cubicBezTo>
                    <a:cubicBezTo>
                      <a:pt x="164" y="311"/>
                      <a:pt x="166" y="313"/>
                      <a:pt x="167" y="315"/>
                    </a:cubicBezTo>
                    <a:cubicBezTo>
                      <a:pt x="166" y="315"/>
                      <a:pt x="166" y="316"/>
                      <a:pt x="166" y="317"/>
                    </a:cubicBezTo>
                    <a:close/>
                    <a:moveTo>
                      <a:pt x="163" y="304"/>
                    </a:moveTo>
                    <a:cubicBezTo>
                      <a:pt x="163" y="303"/>
                      <a:pt x="163" y="301"/>
                      <a:pt x="164" y="299"/>
                    </a:cubicBezTo>
                    <a:cubicBezTo>
                      <a:pt x="165" y="299"/>
                      <a:pt x="166" y="299"/>
                      <a:pt x="167" y="299"/>
                    </a:cubicBezTo>
                    <a:cubicBezTo>
                      <a:pt x="167" y="302"/>
                      <a:pt x="167" y="304"/>
                      <a:pt x="167" y="307"/>
                    </a:cubicBezTo>
                    <a:cubicBezTo>
                      <a:pt x="165" y="306"/>
                      <a:pt x="164" y="305"/>
                      <a:pt x="163" y="304"/>
                    </a:cubicBezTo>
                    <a:close/>
                    <a:moveTo>
                      <a:pt x="179" y="284"/>
                    </a:moveTo>
                    <a:cubicBezTo>
                      <a:pt x="180" y="284"/>
                      <a:pt x="180" y="284"/>
                      <a:pt x="181" y="284"/>
                    </a:cubicBezTo>
                    <a:cubicBezTo>
                      <a:pt x="182" y="284"/>
                      <a:pt x="183" y="283"/>
                      <a:pt x="185" y="283"/>
                    </a:cubicBezTo>
                    <a:cubicBezTo>
                      <a:pt x="184" y="288"/>
                      <a:pt x="183" y="292"/>
                      <a:pt x="182" y="297"/>
                    </a:cubicBezTo>
                    <a:cubicBezTo>
                      <a:pt x="181" y="298"/>
                      <a:pt x="180" y="298"/>
                      <a:pt x="179" y="298"/>
                    </a:cubicBezTo>
                    <a:cubicBezTo>
                      <a:pt x="179" y="294"/>
                      <a:pt x="179" y="289"/>
                      <a:pt x="179" y="284"/>
                    </a:cubicBezTo>
                    <a:close/>
                    <a:moveTo>
                      <a:pt x="196" y="293"/>
                    </a:moveTo>
                    <a:cubicBezTo>
                      <a:pt x="196" y="292"/>
                      <a:pt x="196" y="292"/>
                      <a:pt x="197" y="292"/>
                    </a:cubicBezTo>
                    <a:cubicBezTo>
                      <a:pt x="197" y="292"/>
                      <a:pt x="197" y="292"/>
                      <a:pt x="197" y="292"/>
                    </a:cubicBezTo>
                    <a:cubicBezTo>
                      <a:pt x="196" y="292"/>
                      <a:pt x="196" y="292"/>
                      <a:pt x="196" y="293"/>
                    </a:cubicBezTo>
                    <a:close/>
                    <a:moveTo>
                      <a:pt x="183" y="296"/>
                    </a:moveTo>
                    <a:cubicBezTo>
                      <a:pt x="184" y="292"/>
                      <a:pt x="185" y="287"/>
                      <a:pt x="186" y="283"/>
                    </a:cubicBezTo>
                    <a:cubicBezTo>
                      <a:pt x="189" y="282"/>
                      <a:pt x="191" y="281"/>
                      <a:pt x="194" y="280"/>
                    </a:cubicBezTo>
                    <a:cubicBezTo>
                      <a:pt x="195" y="280"/>
                      <a:pt x="195" y="280"/>
                      <a:pt x="196" y="279"/>
                    </a:cubicBezTo>
                    <a:cubicBezTo>
                      <a:pt x="196" y="282"/>
                      <a:pt x="196" y="285"/>
                      <a:pt x="196" y="289"/>
                    </a:cubicBezTo>
                    <a:cubicBezTo>
                      <a:pt x="192" y="291"/>
                      <a:pt x="188" y="294"/>
                      <a:pt x="183" y="296"/>
                    </a:cubicBezTo>
                    <a:close/>
                    <a:moveTo>
                      <a:pt x="197" y="267"/>
                    </a:moveTo>
                    <a:cubicBezTo>
                      <a:pt x="195" y="267"/>
                      <a:pt x="193" y="267"/>
                      <a:pt x="191" y="267"/>
                    </a:cubicBezTo>
                    <a:cubicBezTo>
                      <a:pt x="187" y="265"/>
                      <a:pt x="184" y="263"/>
                      <a:pt x="180" y="262"/>
                    </a:cubicBezTo>
                    <a:cubicBezTo>
                      <a:pt x="180" y="261"/>
                      <a:pt x="180" y="260"/>
                      <a:pt x="180" y="259"/>
                    </a:cubicBezTo>
                    <a:cubicBezTo>
                      <a:pt x="186" y="257"/>
                      <a:pt x="191" y="256"/>
                      <a:pt x="197" y="255"/>
                    </a:cubicBezTo>
                    <a:cubicBezTo>
                      <a:pt x="197" y="259"/>
                      <a:pt x="197" y="263"/>
                      <a:pt x="197" y="267"/>
                    </a:cubicBezTo>
                    <a:close/>
                    <a:moveTo>
                      <a:pt x="178" y="261"/>
                    </a:moveTo>
                    <a:cubicBezTo>
                      <a:pt x="177" y="261"/>
                      <a:pt x="176" y="260"/>
                      <a:pt x="175" y="260"/>
                    </a:cubicBezTo>
                    <a:cubicBezTo>
                      <a:pt x="176" y="260"/>
                      <a:pt x="177" y="259"/>
                      <a:pt x="178" y="259"/>
                    </a:cubicBezTo>
                    <a:cubicBezTo>
                      <a:pt x="178" y="260"/>
                      <a:pt x="178" y="260"/>
                      <a:pt x="178" y="261"/>
                    </a:cubicBezTo>
                    <a:close/>
                    <a:moveTo>
                      <a:pt x="174" y="257"/>
                    </a:moveTo>
                    <a:cubicBezTo>
                      <a:pt x="174" y="257"/>
                      <a:pt x="174" y="257"/>
                      <a:pt x="174" y="256"/>
                    </a:cubicBezTo>
                    <a:cubicBezTo>
                      <a:pt x="176" y="256"/>
                      <a:pt x="177" y="255"/>
                      <a:pt x="179" y="254"/>
                    </a:cubicBezTo>
                    <a:cubicBezTo>
                      <a:pt x="179" y="254"/>
                      <a:pt x="179" y="255"/>
                      <a:pt x="179" y="255"/>
                    </a:cubicBezTo>
                    <a:cubicBezTo>
                      <a:pt x="177" y="256"/>
                      <a:pt x="176" y="256"/>
                      <a:pt x="174" y="257"/>
                    </a:cubicBezTo>
                    <a:close/>
                    <a:moveTo>
                      <a:pt x="174" y="253"/>
                    </a:moveTo>
                    <a:cubicBezTo>
                      <a:pt x="174" y="253"/>
                      <a:pt x="174" y="252"/>
                      <a:pt x="174" y="252"/>
                    </a:cubicBezTo>
                    <a:cubicBezTo>
                      <a:pt x="175" y="247"/>
                      <a:pt x="176" y="243"/>
                      <a:pt x="177" y="239"/>
                    </a:cubicBezTo>
                    <a:cubicBezTo>
                      <a:pt x="178" y="239"/>
                      <a:pt x="179" y="239"/>
                      <a:pt x="180" y="239"/>
                    </a:cubicBezTo>
                    <a:cubicBezTo>
                      <a:pt x="179" y="243"/>
                      <a:pt x="179" y="247"/>
                      <a:pt x="179" y="251"/>
                    </a:cubicBezTo>
                    <a:cubicBezTo>
                      <a:pt x="177" y="251"/>
                      <a:pt x="176" y="252"/>
                      <a:pt x="174" y="253"/>
                    </a:cubicBezTo>
                    <a:close/>
                    <a:moveTo>
                      <a:pt x="177" y="235"/>
                    </a:moveTo>
                    <a:cubicBezTo>
                      <a:pt x="178" y="234"/>
                      <a:pt x="178" y="233"/>
                      <a:pt x="178" y="232"/>
                    </a:cubicBezTo>
                    <a:cubicBezTo>
                      <a:pt x="179" y="232"/>
                      <a:pt x="179" y="232"/>
                      <a:pt x="180" y="232"/>
                    </a:cubicBezTo>
                    <a:cubicBezTo>
                      <a:pt x="180" y="233"/>
                      <a:pt x="180" y="235"/>
                      <a:pt x="180" y="236"/>
                    </a:cubicBezTo>
                    <a:cubicBezTo>
                      <a:pt x="179" y="236"/>
                      <a:pt x="178" y="236"/>
                      <a:pt x="177" y="235"/>
                    </a:cubicBezTo>
                    <a:close/>
                    <a:moveTo>
                      <a:pt x="179" y="228"/>
                    </a:moveTo>
                    <a:cubicBezTo>
                      <a:pt x="179" y="227"/>
                      <a:pt x="179" y="225"/>
                      <a:pt x="179" y="224"/>
                    </a:cubicBezTo>
                    <a:cubicBezTo>
                      <a:pt x="180" y="224"/>
                      <a:pt x="180" y="224"/>
                      <a:pt x="180" y="223"/>
                    </a:cubicBezTo>
                    <a:cubicBezTo>
                      <a:pt x="180" y="225"/>
                      <a:pt x="180" y="227"/>
                      <a:pt x="180" y="228"/>
                    </a:cubicBezTo>
                    <a:cubicBezTo>
                      <a:pt x="180" y="228"/>
                      <a:pt x="179" y="228"/>
                      <a:pt x="179" y="228"/>
                    </a:cubicBezTo>
                    <a:close/>
                    <a:moveTo>
                      <a:pt x="176" y="228"/>
                    </a:moveTo>
                    <a:cubicBezTo>
                      <a:pt x="174" y="227"/>
                      <a:pt x="175" y="227"/>
                      <a:pt x="176" y="226"/>
                    </a:cubicBezTo>
                    <a:cubicBezTo>
                      <a:pt x="176" y="226"/>
                      <a:pt x="176" y="227"/>
                      <a:pt x="176" y="228"/>
                    </a:cubicBezTo>
                    <a:close/>
                    <a:moveTo>
                      <a:pt x="170" y="227"/>
                    </a:moveTo>
                    <a:cubicBezTo>
                      <a:pt x="170" y="225"/>
                      <a:pt x="170" y="224"/>
                      <a:pt x="170" y="222"/>
                    </a:cubicBezTo>
                    <a:cubicBezTo>
                      <a:pt x="170" y="224"/>
                      <a:pt x="170" y="225"/>
                      <a:pt x="170" y="227"/>
                    </a:cubicBezTo>
                    <a:cubicBezTo>
                      <a:pt x="170" y="227"/>
                      <a:pt x="170" y="227"/>
                      <a:pt x="170" y="227"/>
                    </a:cubicBezTo>
                    <a:close/>
                    <a:moveTo>
                      <a:pt x="150" y="253"/>
                    </a:moveTo>
                    <a:cubicBezTo>
                      <a:pt x="150" y="256"/>
                      <a:pt x="149" y="259"/>
                      <a:pt x="149" y="262"/>
                    </a:cubicBezTo>
                    <a:cubicBezTo>
                      <a:pt x="149" y="262"/>
                      <a:pt x="148" y="262"/>
                      <a:pt x="148" y="262"/>
                    </a:cubicBezTo>
                    <a:cubicBezTo>
                      <a:pt x="148" y="259"/>
                      <a:pt x="149" y="256"/>
                      <a:pt x="150" y="253"/>
                    </a:cubicBezTo>
                    <a:cubicBezTo>
                      <a:pt x="150" y="253"/>
                      <a:pt x="150" y="253"/>
                      <a:pt x="150" y="253"/>
                    </a:cubicBezTo>
                    <a:close/>
                    <a:moveTo>
                      <a:pt x="144" y="253"/>
                    </a:moveTo>
                    <a:cubicBezTo>
                      <a:pt x="144" y="252"/>
                      <a:pt x="143" y="251"/>
                      <a:pt x="143" y="250"/>
                    </a:cubicBezTo>
                    <a:cubicBezTo>
                      <a:pt x="144" y="251"/>
                      <a:pt x="146" y="251"/>
                      <a:pt x="147" y="252"/>
                    </a:cubicBezTo>
                    <a:cubicBezTo>
                      <a:pt x="146" y="254"/>
                      <a:pt x="145" y="255"/>
                      <a:pt x="144" y="253"/>
                    </a:cubicBezTo>
                    <a:close/>
                    <a:moveTo>
                      <a:pt x="121" y="266"/>
                    </a:moveTo>
                    <a:cubicBezTo>
                      <a:pt x="121" y="267"/>
                      <a:pt x="121" y="267"/>
                      <a:pt x="121" y="267"/>
                    </a:cubicBezTo>
                    <a:cubicBezTo>
                      <a:pt x="120" y="270"/>
                      <a:pt x="119" y="273"/>
                      <a:pt x="118" y="276"/>
                    </a:cubicBezTo>
                    <a:cubicBezTo>
                      <a:pt x="118" y="276"/>
                      <a:pt x="118" y="276"/>
                      <a:pt x="118" y="275"/>
                    </a:cubicBezTo>
                    <a:cubicBezTo>
                      <a:pt x="119" y="272"/>
                      <a:pt x="120" y="269"/>
                      <a:pt x="121" y="266"/>
                    </a:cubicBezTo>
                    <a:cubicBezTo>
                      <a:pt x="121" y="266"/>
                      <a:pt x="121" y="266"/>
                      <a:pt x="121" y="266"/>
                    </a:cubicBezTo>
                    <a:close/>
                    <a:moveTo>
                      <a:pt x="117" y="279"/>
                    </a:moveTo>
                    <a:cubicBezTo>
                      <a:pt x="116" y="283"/>
                      <a:pt x="114" y="288"/>
                      <a:pt x="113" y="293"/>
                    </a:cubicBezTo>
                    <a:cubicBezTo>
                      <a:pt x="114" y="288"/>
                      <a:pt x="115" y="283"/>
                      <a:pt x="117" y="278"/>
                    </a:cubicBezTo>
                    <a:cubicBezTo>
                      <a:pt x="117" y="278"/>
                      <a:pt x="117" y="279"/>
                      <a:pt x="117" y="279"/>
                    </a:cubicBezTo>
                    <a:close/>
                    <a:moveTo>
                      <a:pt x="102" y="326"/>
                    </a:moveTo>
                    <a:cubicBezTo>
                      <a:pt x="102" y="326"/>
                      <a:pt x="102" y="326"/>
                      <a:pt x="102" y="326"/>
                    </a:cubicBezTo>
                    <a:cubicBezTo>
                      <a:pt x="103" y="322"/>
                      <a:pt x="104" y="318"/>
                      <a:pt x="105" y="314"/>
                    </a:cubicBezTo>
                    <a:cubicBezTo>
                      <a:pt x="105" y="314"/>
                      <a:pt x="106" y="314"/>
                      <a:pt x="106" y="314"/>
                    </a:cubicBezTo>
                    <a:cubicBezTo>
                      <a:pt x="105" y="318"/>
                      <a:pt x="104" y="322"/>
                      <a:pt x="102" y="326"/>
                    </a:cubicBezTo>
                    <a:close/>
                    <a:moveTo>
                      <a:pt x="101" y="315"/>
                    </a:moveTo>
                    <a:cubicBezTo>
                      <a:pt x="100" y="318"/>
                      <a:pt x="99" y="321"/>
                      <a:pt x="99" y="324"/>
                    </a:cubicBezTo>
                    <a:cubicBezTo>
                      <a:pt x="97" y="323"/>
                      <a:pt x="95" y="322"/>
                      <a:pt x="94" y="321"/>
                    </a:cubicBezTo>
                    <a:cubicBezTo>
                      <a:pt x="95" y="318"/>
                      <a:pt x="95" y="315"/>
                      <a:pt x="95" y="313"/>
                    </a:cubicBezTo>
                    <a:cubicBezTo>
                      <a:pt x="97" y="313"/>
                      <a:pt x="99" y="313"/>
                      <a:pt x="101" y="313"/>
                    </a:cubicBezTo>
                    <a:cubicBezTo>
                      <a:pt x="101" y="314"/>
                      <a:pt x="101" y="315"/>
                      <a:pt x="101" y="315"/>
                    </a:cubicBezTo>
                    <a:close/>
                    <a:moveTo>
                      <a:pt x="92" y="321"/>
                    </a:moveTo>
                    <a:cubicBezTo>
                      <a:pt x="91" y="327"/>
                      <a:pt x="90" y="332"/>
                      <a:pt x="90" y="337"/>
                    </a:cubicBezTo>
                    <a:cubicBezTo>
                      <a:pt x="89" y="337"/>
                      <a:pt x="89" y="337"/>
                      <a:pt x="88" y="336"/>
                    </a:cubicBezTo>
                    <a:cubicBezTo>
                      <a:pt x="89" y="331"/>
                      <a:pt x="89" y="325"/>
                      <a:pt x="90" y="319"/>
                    </a:cubicBezTo>
                    <a:cubicBezTo>
                      <a:pt x="90" y="320"/>
                      <a:pt x="91" y="321"/>
                      <a:pt x="92" y="321"/>
                    </a:cubicBezTo>
                    <a:close/>
                    <a:moveTo>
                      <a:pt x="87" y="361"/>
                    </a:moveTo>
                    <a:cubicBezTo>
                      <a:pt x="87" y="361"/>
                      <a:pt x="87" y="362"/>
                      <a:pt x="87" y="362"/>
                    </a:cubicBezTo>
                    <a:cubicBezTo>
                      <a:pt x="86" y="365"/>
                      <a:pt x="85" y="368"/>
                      <a:pt x="83" y="372"/>
                    </a:cubicBezTo>
                    <a:cubicBezTo>
                      <a:pt x="83" y="372"/>
                      <a:pt x="83" y="372"/>
                      <a:pt x="83" y="372"/>
                    </a:cubicBezTo>
                    <a:cubicBezTo>
                      <a:pt x="83" y="369"/>
                      <a:pt x="84" y="365"/>
                      <a:pt x="84" y="362"/>
                    </a:cubicBezTo>
                    <a:cubicBezTo>
                      <a:pt x="85" y="361"/>
                      <a:pt x="86" y="361"/>
                      <a:pt x="87" y="361"/>
                    </a:cubicBezTo>
                    <a:close/>
                    <a:moveTo>
                      <a:pt x="82" y="372"/>
                    </a:moveTo>
                    <a:cubicBezTo>
                      <a:pt x="82" y="372"/>
                      <a:pt x="82" y="372"/>
                      <a:pt x="82" y="372"/>
                    </a:cubicBezTo>
                    <a:cubicBezTo>
                      <a:pt x="82" y="371"/>
                      <a:pt x="82" y="370"/>
                      <a:pt x="83" y="369"/>
                    </a:cubicBezTo>
                    <a:cubicBezTo>
                      <a:pt x="82" y="370"/>
                      <a:pt x="82" y="371"/>
                      <a:pt x="82" y="372"/>
                    </a:cubicBezTo>
                    <a:close/>
                    <a:moveTo>
                      <a:pt x="78" y="383"/>
                    </a:moveTo>
                    <a:cubicBezTo>
                      <a:pt x="77" y="384"/>
                      <a:pt x="76" y="385"/>
                      <a:pt x="76" y="386"/>
                    </a:cubicBezTo>
                    <a:cubicBezTo>
                      <a:pt x="73" y="385"/>
                      <a:pt x="71" y="384"/>
                      <a:pt x="68" y="383"/>
                    </a:cubicBezTo>
                    <a:cubicBezTo>
                      <a:pt x="68" y="382"/>
                      <a:pt x="68" y="381"/>
                      <a:pt x="68" y="381"/>
                    </a:cubicBezTo>
                    <a:cubicBezTo>
                      <a:pt x="71" y="381"/>
                      <a:pt x="75" y="381"/>
                      <a:pt x="78" y="382"/>
                    </a:cubicBezTo>
                    <a:cubicBezTo>
                      <a:pt x="78" y="382"/>
                      <a:pt x="78" y="383"/>
                      <a:pt x="78" y="383"/>
                    </a:cubicBezTo>
                    <a:close/>
                    <a:moveTo>
                      <a:pt x="81" y="386"/>
                    </a:moveTo>
                    <a:cubicBezTo>
                      <a:pt x="81" y="386"/>
                      <a:pt x="81" y="386"/>
                      <a:pt x="81" y="386"/>
                    </a:cubicBezTo>
                    <a:cubicBezTo>
                      <a:pt x="82" y="384"/>
                      <a:pt x="82" y="383"/>
                      <a:pt x="83" y="382"/>
                    </a:cubicBezTo>
                    <a:cubicBezTo>
                      <a:pt x="83" y="382"/>
                      <a:pt x="84" y="382"/>
                      <a:pt x="84" y="382"/>
                    </a:cubicBezTo>
                    <a:cubicBezTo>
                      <a:pt x="83" y="384"/>
                      <a:pt x="83" y="387"/>
                      <a:pt x="82" y="390"/>
                    </a:cubicBezTo>
                    <a:cubicBezTo>
                      <a:pt x="82" y="389"/>
                      <a:pt x="81" y="389"/>
                      <a:pt x="81" y="389"/>
                    </a:cubicBezTo>
                    <a:cubicBezTo>
                      <a:pt x="81" y="388"/>
                      <a:pt x="81" y="387"/>
                      <a:pt x="81" y="386"/>
                    </a:cubicBezTo>
                    <a:close/>
                    <a:moveTo>
                      <a:pt x="91" y="378"/>
                    </a:moveTo>
                    <a:cubicBezTo>
                      <a:pt x="91" y="378"/>
                      <a:pt x="91" y="378"/>
                      <a:pt x="91" y="379"/>
                    </a:cubicBezTo>
                    <a:cubicBezTo>
                      <a:pt x="91" y="378"/>
                      <a:pt x="90" y="378"/>
                      <a:pt x="90" y="378"/>
                    </a:cubicBezTo>
                    <a:cubicBezTo>
                      <a:pt x="90" y="378"/>
                      <a:pt x="91" y="378"/>
                      <a:pt x="91" y="378"/>
                    </a:cubicBezTo>
                    <a:close/>
                    <a:moveTo>
                      <a:pt x="112" y="363"/>
                    </a:moveTo>
                    <a:cubicBezTo>
                      <a:pt x="113" y="364"/>
                      <a:pt x="115" y="364"/>
                      <a:pt x="116" y="365"/>
                    </a:cubicBezTo>
                    <a:cubicBezTo>
                      <a:pt x="116" y="368"/>
                      <a:pt x="116" y="372"/>
                      <a:pt x="115" y="375"/>
                    </a:cubicBezTo>
                    <a:cubicBezTo>
                      <a:pt x="113" y="374"/>
                      <a:pt x="111" y="374"/>
                      <a:pt x="109" y="374"/>
                    </a:cubicBezTo>
                    <a:cubicBezTo>
                      <a:pt x="110" y="370"/>
                      <a:pt x="111" y="367"/>
                      <a:pt x="112" y="363"/>
                    </a:cubicBezTo>
                    <a:close/>
                    <a:moveTo>
                      <a:pt x="126" y="382"/>
                    </a:moveTo>
                    <a:cubicBezTo>
                      <a:pt x="126" y="383"/>
                      <a:pt x="126" y="385"/>
                      <a:pt x="126" y="386"/>
                    </a:cubicBezTo>
                    <a:cubicBezTo>
                      <a:pt x="125" y="386"/>
                      <a:pt x="125" y="386"/>
                      <a:pt x="125" y="386"/>
                    </a:cubicBezTo>
                    <a:cubicBezTo>
                      <a:pt x="125" y="385"/>
                      <a:pt x="126" y="383"/>
                      <a:pt x="126" y="382"/>
                    </a:cubicBezTo>
                    <a:cubicBezTo>
                      <a:pt x="126" y="382"/>
                      <a:pt x="126" y="382"/>
                      <a:pt x="126" y="382"/>
                    </a:cubicBezTo>
                    <a:close/>
                    <a:moveTo>
                      <a:pt x="125" y="388"/>
                    </a:moveTo>
                    <a:cubicBezTo>
                      <a:pt x="125" y="390"/>
                      <a:pt x="124" y="391"/>
                      <a:pt x="124" y="392"/>
                    </a:cubicBezTo>
                    <a:cubicBezTo>
                      <a:pt x="124" y="392"/>
                      <a:pt x="124" y="392"/>
                      <a:pt x="124" y="392"/>
                    </a:cubicBezTo>
                    <a:cubicBezTo>
                      <a:pt x="124" y="391"/>
                      <a:pt x="124" y="390"/>
                      <a:pt x="125" y="388"/>
                    </a:cubicBezTo>
                    <a:cubicBezTo>
                      <a:pt x="125" y="388"/>
                      <a:pt x="125" y="388"/>
                      <a:pt x="125" y="388"/>
                    </a:cubicBezTo>
                    <a:close/>
                    <a:moveTo>
                      <a:pt x="124" y="394"/>
                    </a:moveTo>
                    <a:cubicBezTo>
                      <a:pt x="123" y="396"/>
                      <a:pt x="123" y="398"/>
                      <a:pt x="122" y="400"/>
                    </a:cubicBezTo>
                    <a:cubicBezTo>
                      <a:pt x="122" y="400"/>
                      <a:pt x="122" y="400"/>
                      <a:pt x="122" y="400"/>
                    </a:cubicBezTo>
                    <a:cubicBezTo>
                      <a:pt x="123" y="398"/>
                      <a:pt x="123" y="396"/>
                      <a:pt x="124" y="394"/>
                    </a:cubicBezTo>
                    <a:cubicBezTo>
                      <a:pt x="124" y="394"/>
                      <a:pt x="124" y="394"/>
                      <a:pt x="124" y="394"/>
                    </a:cubicBezTo>
                    <a:close/>
                    <a:moveTo>
                      <a:pt x="122" y="411"/>
                    </a:moveTo>
                    <a:cubicBezTo>
                      <a:pt x="123" y="412"/>
                      <a:pt x="124" y="412"/>
                      <a:pt x="125" y="413"/>
                    </a:cubicBezTo>
                    <a:cubicBezTo>
                      <a:pt x="125" y="413"/>
                      <a:pt x="125" y="413"/>
                      <a:pt x="125" y="413"/>
                    </a:cubicBezTo>
                    <a:cubicBezTo>
                      <a:pt x="124" y="415"/>
                      <a:pt x="123" y="417"/>
                      <a:pt x="122" y="419"/>
                    </a:cubicBezTo>
                    <a:cubicBezTo>
                      <a:pt x="122" y="417"/>
                      <a:pt x="122" y="415"/>
                      <a:pt x="122" y="413"/>
                    </a:cubicBezTo>
                    <a:cubicBezTo>
                      <a:pt x="122" y="412"/>
                      <a:pt x="122" y="412"/>
                      <a:pt x="122" y="411"/>
                    </a:cubicBezTo>
                    <a:close/>
                    <a:moveTo>
                      <a:pt x="129" y="409"/>
                    </a:moveTo>
                    <a:cubicBezTo>
                      <a:pt x="129" y="410"/>
                      <a:pt x="128" y="411"/>
                      <a:pt x="128" y="412"/>
                    </a:cubicBezTo>
                    <a:cubicBezTo>
                      <a:pt x="128" y="412"/>
                      <a:pt x="128" y="412"/>
                      <a:pt x="127" y="412"/>
                    </a:cubicBezTo>
                    <a:cubicBezTo>
                      <a:pt x="128" y="411"/>
                      <a:pt x="128" y="410"/>
                      <a:pt x="129" y="409"/>
                    </a:cubicBezTo>
                    <a:close/>
                    <a:moveTo>
                      <a:pt x="134" y="396"/>
                    </a:moveTo>
                    <a:cubicBezTo>
                      <a:pt x="134" y="395"/>
                      <a:pt x="134" y="394"/>
                      <a:pt x="135" y="393"/>
                    </a:cubicBezTo>
                    <a:cubicBezTo>
                      <a:pt x="136" y="393"/>
                      <a:pt x="137" y="393"/>
                      <a:pt x="138" y="393"/>
                    </a:cubicBezTo>
                    <a:cubicBezTo>
                      <a:pt x="138" y="401"/>
                      <a:pt x="138" y="409"/>
                      <a:pt x="139" y="417"/>
                    </a:cubicBezTo>
                    <a:cubicBezTo>
                      <a:pt x="136" y="416"/>
                      <a:pt x="133" y="415"/>
                      <a:pt x="131" y="414"/>
                    </a:cubicBezTo>
                    <a:cubicBezTo>
                      <a:pt x="132" y="408"/>
                      <a:pt x="133" y="402"/>
                      <a:pt x="134" y="396"/>
                    </a:cubicBezTo>
                    <a:close/>
                    <a:moveTo>
                      <a:pt x="135" y="391"/>
                    </a:moveTo>
                    <a:cubicBezTo>
                      <a:pt x="136" y="390"/>
                      <a:pt x="136" y="390"/>
                      <a:pt x="136" y="389"/>
                    </a:cubicBezTo>
                    <a:cubicBezTo>
                      <a:pt x="137" y="389"/>
                      <a:pt x="137" y="389"/>
                      <a:pt x="138" y="389"/>
                    </a:cubicBezTo>
                    <a:cubicBezTo>
                      <a:pt x="138" y="390"/>
                      <a:pt x="138" y="390"/>
                      <a:pt x="138" y="391"/>
                    </a:cubicBezTo>
                    <a:cubicBezTo>
                      <a:pt x="137" y="391"/>
                      <a:pt x="136" y="391"/>
                      <a:pt x="135" y="391"/>
                    </a:cubicBezTo>
                    <a:close/>
                    <a:moveTo>
                      <a:pt x="138" y="389"/>
                    </a:moveTo>
                    <a:cubicBezTo>
                      <a:pt x="140" y="389"/>
                      <a:pt x="142" y="390"/>
                      <a:pt x="143" y="390"/>
                    </a:cubicBezTo>
                    <a:cubicBezTo>
                      <a:pt x="143" y="390"/>
                      <a:pt x="143" y="390"/>
                      <a:pt x="143" y="391"/>
                    </a:cubicBezTo>
                    <a:cubicBezTo>
                      <a:pt x="142" y="391"/>
                      <a:pt x="140" y="391"/>
                      <a:pt x="138" y="391"/>
                    </a:cubicBezTo>
                    <a:cubicBezTo>
                      <a:pt x="138" y="390"/>
                      <a:pt x="138" y="390"/>
                      <a:pt x="138" y="389"/>
                    </a:cubicBezTo>
                    <a:close/>
                    <a:moveTo>
                      <a:pt x="146" y="390"/>
                    </a:moveTo>
                    <a:cubicBezTo>
                      <a:pt x="149" y="390"/>
                      <a:pt x="152" y="390"/>
                      <a:pt x="155" y="390"/>
                    </a:cubicBezTo>
                    <a:cubicBezTo>
                      <a:pt x="156" y="390"/>
                      <a:pt x="156" y="390"/>
                      <a:pt x="156" y="390"/>
                    </a:cubicBezTo>
                    <a:cubicBezTo>
                      <a:pt x="152" y="390"/>
                      <a:pt x="149" y="391"/>
                      <a:pt x="146" y="391"/>
                    </a:cubicBezTo>
                    <a:cubicBezTo>
                      <a:pt x="146" y="390"/>
                      <a:pt x="146" y="390"/>
                      <a:pt x="146" y="390"/>
                    </a:cubicBezTo>
                    <a:close/>
                    <a:moveTo>
                      <a:pt x="161" y="402"/>
                    </a:moveTo>
                    <a:cubicBezTo>
                      <a:pt x="162" y="401"/>
                      <a:pt x="162" y="401"/>
                      <a:pt x="163" y="401"/>
                    </a:cubicBezTo>
                    <a:cubicBezTo>
                      <a:pt x="163" y="403"/>
                      <a:pt x="163" y="404"/>
                      <a:pt x="163" y="406"/>
                    </a:cubicBezTo>
                    <a:cubicBezTo>
                      <a:pt x="162" y="408"/>
                      <a:pt x="162" y="410"/>
                      <a:pt x="161" y="412"/>
                    </a:cubicBezTo>
                    <a:cubicBezTo>
                      <a:pt x="161" y="410"/>
                      <a:pt x="161" y="407"/>
                      <a:pt x="161" y="404"/>
                    </a:cubicBezTo>
                    <a:cubicBezTo>
                      <a:pt x="161" y="403"/>
                      <a:pt x="161" y="402"/>
                      <a:pt x="161" y="402"/>
                    </a:cubicBezTo>
                    <a:close/>
                    <a:moveTo>
                      <a:pt x="160" y="429"/>
                    </a:moveTo>
                    <a:cubicBezTo>
                      <a:pt x="160" y="429"/>
                      <a:pt x="160" y="428"/>
                      <a:pt x="160" y="428"/>
                    </a:cubicBezTo>
                    <a:cubicBezTo>
                      <a:pt x="160" y="428"/>
                      <a:pt x="160" y="428"/>
                      <a:pt x="160" y="428"/>
                    </a:cubicBezTo>
                    <a:cubicBezTo>
                      <a:pt x="160" y="429"/>
                      <a:pt x="160" y="430"/>
                      <a:pt x="160" y="429"/>
                    </a:cubicBezTo>
                    <a:close/>
                    <a:moveTo>
                      <a:pt x="167" y="392"/>
                    </a:moveTo>
                    <a:cubicBezTo>
                      <a:pt x="167" y="392"/>
                      <a:pt x="167" y="392"/>
                      <a:pt x="167" y="391"/>
                    </a:cubicBezTo>
                    <a:cubicBezTo>
                      <a:pt x="168" y="391"/>
                      <a:pt x="169" y="391"/>
                      <a:pt x="169" y="391"/>
                    </a:cubicBezTo>
                    <a:cubicBezTo>
                      <a:pt x="169" y="392"/>
                      <a:pt x="169" y="392"/>
                      <a:pt x="169" y="392"/>
                    </a:cubicBezTo>
                    <a:cubicBezTo>
                      <a:pt x="168" y="393"/>
                      <a:pt x="168" y="393"/>
                      <a:pt x="167" y="394"/>
                    </a:cubicBezTo>
                    <a:cubicBezTo>
                      <a:pt x="167" y="393"/>
                      <a:pt x="167" y="392"/>
                      <a:pt x="167" y="392"/>
                    </a:cubicBezTo>
                    <a:close/>
                    <a:moveTo>
                      <a:pt x="171" y="391"/>
                    </a:moveTo>
                    <a:cubicBezTo>
                      <a:pt x="171" y="391"/>
                      <a:pt x="171" y="391"/>
                      <a:pt x="171" y="391"/>
                    </a:cubicBezTo>
                    <a:cubicBezTo>
                      <a:pt x="171" y="391"/>
                      <a:pt x="171" y="391"/>
                      <a:pt x="171" y="391"/>
                    </a:cubicBezTo>
                    <a:cubicBezTo>
                      <a:pt x="171" y="391"/>
                      <a:pt x="171" y="391"/>
                      <a:pt x="171" y="391"/>
                    </a:cubicBezTo>
                    <a:close/>
                    <a:moveTo>
                      <a:pt x="171" y="388"/>
                    </a:moveTo>
                    <a:cubicBezTo>
                      <a:pt x="171" y="388"/>
                      <a:pt x="171" y="388"/>
                      <a:pt x="171" y="388"/>
                    </a:cubicBezTo>
                    <a:cubicBezTo>
                      <a:pt x="171" y="387"/>
                      <a:pt x="172" y="387"/>
                      <a:pt x="173" y="386"/>
                    </a:cubicBezTo>
                    <a:cubicBezTo>
                      <a:pt x="172" y="387"/>
                      <a:pt x="172" y="387"/>
                      <a:pt x="172" y="388"/>
                    </a:cubicBezTo>
                    <a:cubicBezTo>
                      <a:pt x="172" y="388"/>
                      <a:pt x="171" y="388"/>
                      <a:pt x="171" y="388"/>
                    </a:cubicBezTo>
                    <a:close/>
                    <a:moveTo>
                      <a:pt x="171" y="380"/>
                    </a:moveTo>
                    <a:cubicBezTo>
                      <a:pt x="171" y="380"/>
                      <a:pt x="170" y="381"/>
                      <a:pt x="170" y="381"/>
                    </a:cubicBezTo>
                    <a:cubicBezTo>
                      <a:pt x="170" y="378"/>
                      <a:pt x="170" y="376"/>
                      <a:pt x="169" y="374"/>
                    </a:cubicBezTo>
                    <a:cubicBezTo>
                      <a:pt x="170" y="372"/>
                      <a:pt x="170" y="371"/>
                      <a:pt x="170" y="369"/>
                    </a:cubicBezTo>
                    <a:cubicBezTo>
                      <a:pt x="174" y="370"/>
                      <a:pt x="178" y="372"/>
                      <a:pt x="178" y="374"/>
                    </a:cubicBezTo>
                    <a:cubicBezTo>
                      <a:pt x="176" y="376"/>
                      <a:pt x="173" y="378"/>
                      <a:pt x="171" y="380"/>
                    </a:cubicBezTo>
                    <a:close/>
                    <a:moveTo>
                      <a:pt x="167" y="375"/>
                    </a:moveTo>
                    <a:cubicBezTo>
                      <a:pt x="167" y="378"/>
                      <a:pt x="167" y="380"/>
                      <a:pt x="166" y="382"/>
                    </a:cubicBezTo>
                    <a:cubicBezTo>
                      <a:pt x="166" y="382"/>
                      <a:pt x="165" y="382"/>
                      <a:pt x="164" y="382"/>
                    </a:cubicBezTo>
                    <a:cubicBezTo>
                      <a:pt x="164" y="380"/>
                      <a:pt x="163" y="377"/>
                      <a:pt x="163" y="374"/>
                    </a:cubicBezTo>
                    <a:cubicBezTo>
                      <a:pt x="163" y="374"/>
                      <a:pt x="162" y="374"/>
                      <a:pt x="162" y="374"/>
                    </a:cubicBezTo>
                    <a:cubicBezTo>
                      <a:pt x="161" y="377"/>
                      <a:pt x="161" y="380"/>
                      <a:pt x="160" y="383"/>
                    </a:cubicBezTo>
                    <a:cubicBezTo>
                      <a:pt x="159" y="383"/>
                      <a:pt x="158" y="383"/>
                      <a:pt x="157" y="383"/>
                    </a:cubicBezTo>
                    <a:cubicBezTo>
                      <a:pt x="155" y="383"/>
                      <a:pt x="154" y="382"/>
                      <a:pt x="152" y="382"/>
                    </a:cubicBezTo>
                    <a:cubicBezTo>
                      <a:pt x="149" y="380"/>
                      <a:pt x="146" y="378"/>
                      <a:pt x="143" y="376"/>
                    </a:cubicBezTo>
                    <a:cubicBezTo>
                      <a:pt x="143" y="375"/>
                      <a:pt x="143" y="373"/>
                      <a:pt x="142" y="371"/>
                    </a:cubicBezTo>
                    <a:cubicBezTo>
                      <a:pt x="143" y="369"/>
                      <a:pt x="144" y="367"/>
                      <a:pt x="144" y="365"/>
                    </a:cubicBezTo>
                    <a:cubicBezTo>
                      <a:pt x="150" y="366"/>
                      <a:pt x="155" y="367"/>
                      <a:pt x="160" y="368"/>
                    </a:cubicBezTo>
                    <a:cubicBezTo>
                      <a:pt x="161" y="368"/>
                      <a:pt x="164" y="368"/>
                      <a:pt x="167" y="369"/>
                    </a:cubicBezTo>
                    <a:cubicBezTo>
                      <a:pt x="167" y="371"/>
                      <a:pt x="167" y="373"/>
                      <a:pt x="167" y="375"/>
                    </a:cubicBezTo>
                    <a:close/>
                    <a:moveTo>
                      <a:pt x="167" y="366"/>
                    </a:moveTo>
                    <a:cubicBezTo>
                      <a:pt x="167" y="366"/>
                      <a:pt x="167" y="366"/>
                      <a:pt x="167" y="366"/>
                    </a:cubicBezTo>
                    <a:cubicBezTo>
                      <a:pt x="167" y="366"/>
                      <a:pt x="167" y="366"/>
                      <a:pt x="167" y="366"/>
                    </a:cubicBezTo>
                    <a:cubicBezTo>
                      <a:pt x="167" y="366"/>
                      <a:pt x="167" y="366"/>
                      <a:pt x="167" y="366"/>
                    </a:cubicBezTo>
                    <a:close/>
                    <a:moveTo>
                      <a:pt x="169" y="355"/>
                    </a:moveTo>
                    <a:cubicBezTo>
                      <a:pt x="168" y="348"/>
                      <a:pt x="168" y="341"/>
                      <a:pt x="168" y="335"/>
                    </a:cubicBezTo>
                    <a:cubicBezTo>
                      <a:pt x="168" y="330"/>
                      <a:pt x="169" y="325"/>
                      <a:pt x="169" y="320"/>
                    </a:cubicBezTo>
                    <a:cubicBezTo>
                      <a:pt x="170" y="319"/>
                      <a:pt x="171" y="319"/>
                      <a:pt x="172" y="318"/>
                    </a:cubicBezTo>
                    <a:cubicBezTo>
                      <a:pt x="171" y="330"/>
                      <a:pt x="171" y="342"/>
                      <a:pt x="170" y="354"/>
                    </a:cubicBezTo>
                    <a:cubicBezTo>
                      <a:pt x="169" y="354"/>
                      <a:pt x="169" y="354"/>
                      <a:pt x="169" y="355"/>
                    </a:cubicBezTo>
                    <a:close/>
                    <a:moveTo>
                      <a:pt x="174" y="317"/>
                    </a:moveTo>
                    <a:cubicBezTo>
                      <a:pt x="174" y="317"/>
                      <a:pt x="175" y="317"/>
                      <a:pt x="176" y="316"/>
                    </a:cubicBezTo>
                    <a:cubicBezTo>
                      <a:pt x="176" y="316"/>
                      <a:pt x="177" y="315"/>
                      <a:pt x="176" y="314"/>
                    </a:cubicBezTo>
                    <a:cubicBezTo>
                      <a:pt x="175" y="313"/>
                      <a:pt x="174" y="313"/>
                      <a:pt x="174" y="312"/>
                    </a:cubicBezTo>
                    <a:cubicBezTo>
                      <a:pt x="174" y="310"/>
                      <a:pt x="174" y="308"/>
                      <a:pt x="174" y="306"/>
                    </a:cubicBezTo>
                    <a:cubicBezTo>
                      <a:pt x="175" y="305"/>
                      <a:pt x="176" y="305"/>
                      <a:pt x="177" y="305"/>
                    </a:cubicBezTo>
                    <a:cubicBezTo>
                      <a:pt x="177" y="311"/>
                      <a:pt x="177" y="317"/>
                      <a:pt x="178" y="324"/>
                    </a:cubicBezTo>
                    <a:cubicBezTo>
                      <a:pt x="177" y="324"/>
                      <a:pt x="177" y="324"/>
                      <a:pt x="177" y="324"/>
                    </a:cubicBezTo>
                    <a:cubicBezTo>
                      <a:pt x="175" y="326"/>
                      <a:pt x="177" y="328"/>
                      <a:pt x="179" y="328"/>
                    </a:cubicBezTo>
                    <a:cubicBezTo>
                      <a:pt x="183" y="327"/>
                      <a:pt x="187" y="326"/>
                      <a:pt x="191" y="324"/>
                    </a:cubicBezTo>
                    <a:cubicBezTo>
                      <a:pt x="190" y="328"/>
                      <a:pt x="189" y="332"/>
                      <a:pt x="188" y="336"/>
                    </a:cubicBezTo>
                    <a:cubicBezTo>
                      <a:pt x="182" y="341"/>
                      <a:pt x="177" y="345"/>
                      <a:pt x="172" y="351"/>
                    </a:cubicBezTo>
                    <a:cubicBezTo>
                      <a:pt x="172" y="340"/>
                      <a:pt x="173" y="329"/>
                      <a:pt x="174" y="317"/>
                    </a:cubicBezTo>
                    <a:close/>
                    <a:moveTo>
                      <a:pt x="195" y="317"/>
                    </a:moveTo>
                    <a:cubicBezTo>
                      <a:pt x="196" y="316"/>
                      <a:pt x="196" y="314"/>
                      <a:pt x="196" y="313"/>
                    </a:cubicBezTo>
                    <a:cubicBezTo>
                      <a:pt x="196" y="313"/>
                      <a:pt x="197" y="312"/>
                      <a:pt x="197" y="312"/>
                    </a:cubicBezTo>
                    <a:cubicBezTo>
                      <a:pt x="197" y="313"/>
                      <a:pt x="197" y="313"/>
                      <a:pt x="197" y="314"/>
                    </a:cubicBezTo>
                    <a:cubicBezTo>
                      <a:pt x="197" y="315"/>
                      <a:pt x="196" y="316"/>
                      <a:pt x="196" y="317"/>
                    </a:cubicBezTo>
                    <a:cubicBezTo>
                      <a:pt x="196" y="317"/>
                      <a:pt x="196" y="317"/>
                      <a:pt x="195" y="317"/>
                    </a:cubicBezTo>
                    <a:close/>
                    <a:moveTo>
                      <a:pt x="199" y="265"/>
                    </a:moveTo>
                    <a:cubicBezTo>
                      <a:pt x="199" y="262"/>
                      <a:pt x="199" y="258"/>
                      <a:pt x="199" y="254"/>
                    </a:cubicBezTo>
                    <a:cubicBezTo>
                      <a:pt x="200" y="254"/>
                      <a:pt x="201" y="253"/>
                      <a:pt x="202" y="253"/>
                    </a:cubicBezTo>
                    <a:cubicBezTo>
                      <a:pt x="202" y="254"/>
                      <a:pt x="203" y="255"/>
                      <a:pt x="203" y="256"/>
                    </a:cubicBezTo>
                    <a:cubicBezTo>
                      <a:pt x="202" y="258"/>
                      <a:pt x="202" y="260"/>
                      <a:pt x="202" y="263"/>
                    </a:cubicBezTo>
                    <a:cubicBezTo>
                      <a:pt x="201" y="264"/>
                      <a:pt x="200" y="265"/>
                      <a:pt x="199" y="265"/>
                    </a:cubicBezTo>
                    <a:close/>
                    <a:moveTo>
                      <a:pt x="200" y="243"/>
                    </a:moveTo>
                    <a:cubicBezTo>
                      <a:pt x="200" y="243"/>
                      <a:pt x="200" y="243"/>
                      <a:pt x="200" y="243"/>
                    </a:cubicBezTo>
                    <a:cubicBezTo>
                      <a:pt x="200" y="243"/>
                      <a:pt x="200" y="243"/>
                      <a:pt x="200" y="243"/>
                    </a:cubicBezTo>
                    <a:cubicBezTo>
                      <a:pt x="200" y="243"/>
                      <a:pt x="200" y="243"/>
                      <a:pt x="200" y="243"/>
                    </a:cubicBezTo>
                    <a:close/>
                    <a:moveTo>
                      <a:pt x="197" y="250"/>
                    </a:moveTo>
                    <a:cubicBezTo>
                      <a:pt x="191" y="252"/>
                      <a:pt x="185" y="253"/>
                      <a:pt x="180" y="255"/>
                    </a:cubicBezTo>
                    <a:cubicBezTo>
                      <a:pt x="180" y="254"/>
                      <a:pt x="180" y="254"/>
                      <a:pt x="180" y="253"/>
                    </a:cubicBezTo>
                    <a:cubicBezTo>
                      <a:pt x="186" y="250"/>
                      <a:pt x="192" y="247"/>
                      <a:pt x="197" y="244"/>
                    </a:cubicBezTo>
                    <a:cubicBezTo>
                      <a:pt x="197" y="246"/>
                      <a:pt x="197" y="248"/>
                      <a:pt x="197" y="250"/>
                    </a:cubicBezTo>
                    <a:close/>
                    <a:moveTo>
                      <a:pt x="180" y="250"/>
                    </a:moveTo>
                    <a:cubicBezTo>
                      <a:pt x="181" y="246"/>
                      <a:pt x="181" y="243"/>
                      <a:pt x="181" y="239"/>
                    </a:cubicBezTo>
                    <a:cubicBezTo>
                      <a:pt x="184" y="240"/>
                      <a:pt x="186" y="240"/>
                      <a:pt x="189" y="241"/>
                    </a:cubicBezTo>
                    <a:cubicBezTo>
                      <a:pt x="191" y="241"/>
                      <a:pt x="191" y="239"/>
                      <a:pt x="190" y="238"/>
                    </a:cubicBezTo>
                    <a:cubicBezTo>
                      <a:pt x="187" y="238"/>
                      <a:pt x="184" y="237"/>
                      <a:pt x="181" y="236"/>
                    </a:cubicBezTo>
                    <a:cubicBezTo>
                      <a:pt x="181" y="235"/>
                      <a:pt x="181" y="233"/>
                      <a:pt x="181" y="232"/>
                    </a:cubicBezTo>
                    <a:cubicBezTo>
                      <a:pt x="185" y="232"/>
                      <a:pt x="188" y="232"/>
                      <a:pt x="192" y="232"/>
                    </a:cubicBezTo>
                    <a:cubicBezTo>
                      <a:pt x="193" y="232"/>
                      <a:pt x="195" y="231"/>
                      <a:pt x="198" y="231"/>
                    </a:cubicBezTo>
                    <a:cubicBezTo>
                      <a:pt x="198" y="234"/>
                      <a:pt x="198" y="238"/>
                      <a:pt x="198" y="241"/>
                    </a:cubicBezTo>
                    <a:cubicBezTo>
                      <a:pt x="192" y="244"/>
                      <a:pt x="186" y="247"/>
                      <a:pt x="180" y="250"/>
                    </a:cubicBezTo>
                    <a:close/>
                    <a:moveTo>
                      <a:pt x="199" y="228"/>
                    </a:moveTo>
                    <a:cubicBezTo>
                      <a:pt x="198" y="228"/>
                      <a:pt x="197" y="228"/>
                      <a:pt x="196" y="228"/>
                    </a:cubicBezTo>
                    <a:cubicBezTo>
                      <a:pt x="197" y="228"/>
                      <a:pt x="198" y="228"/>
                      <a:pt x="199" y="228"/>
                    </a:cubicBezTo>
                    <a:cubicBezTo>
                      <a:pt x="199" y="228"/>
                      <a:pt x="199" y="228"/>
                      <a:pt x="199" y="228"/>
                    </a:cubicBezTo>
                    <a:cubicBezTo>
                      <a:pt x="199" y="228"/>
                      <a:pt x="199" y="228"/>
                      <a:pt x="199" y="228"/>
                    </a:cubicBezTo>
                    <a:close/>
                    <a:moveTo>
                      <a:pt x="181" y="220"/>
                    </a:moveTo>
                    <a:cubicBezTo>
                      <a:pt x="180" y="220"/>
                      <a:pt x="180" y="220"/>
                      <a:pt x="180" y="221"/>
                    </a:cubicBezTo>
                    <a:cubicBezTo>
                      <a:pt x="180" y="220"/>
                      <a:pt x="180" y="220"/>
                      <a:pt x="180" y="219"/>
                    </a:cubicBezTo>
                    <a:cubicBezTo>
                      <a:pt x="180" y="219"/>
                      <a:pt x="180" y="219"/>
                      <a:pt x="181" y="220"/>
                    </a:cubicBezTo>
                    <a:cubicBezTo>
                      <a:pt x="181" y="220"/>
                      <a:pt x="181" y="220"/>
                      <a:pt x="181" y="220"/>
                    </a:cubicBezTo>
                    <a:close/>
                    <a:moveTo>
                      <a:pt x="180" y="217"/>
                    </a:moveTo>
                    <a:cubicBezTo>
                      <a:pt x="181" y="214"/>
                      <a:pt x="181" y="212"/>
                      <a:pt x="181" y="210"/>
                    </a:cubicBezTo>
                    <a:cubicBezTo>
                      <a:pt x="181" y="212"/>
                      <a:pt x="181" y="214"/>
                      <a:pt x="181" y="217"/>
                    </a:cubicBezTo>
                    <a:cubicBezTo>
                      <a:pt x="181" y="217"/>
                      <a:pt x="180" y="217"/>
                      <a:pt x="180" y="217"/>
                    </a:cubicBezTo>
                    <a:close/>
                    <a:moveTo>
                      <a:pt x="178" y="215"/>
                    </a:moveTo>
                    <a:cubicBezTo>
                      <a:pt x="177" y="215"/>
                      <a:pt x="175" y="214"/>
                      <a:pt x="174" y="213"/>
                    </a:cubicBezTo>
                    <a:cubicBezTo>
                      <a:pt x="174" y="210"/>
                      <a:pt x="174" y="206"/>
                      <a:pt x="174" y="202"/>
                    </a:cubicBezTo>
                    <a:cubicBezTo>
                      <a:pt x="176" y="203"/>
                      <a:pt x="177" y="204"/>
                      <a:pt x="179" y="205"/>
                    </a:cubicBezTo>
                    <a:cubicBezTo>
                      <a:pt x="179" y="209"/>
                      <a:pt x="178" y="212"/>
                      <a:pt x="178" y="215"/>
                    </a:cubicBezTo>
                    <a:close/>
                    <a:moveTo>
                      <a:pt x="172" y="201"/>
                    </a:moveTo>
                    <a:cubicBezTo>
                      <a:pt x="172" y="205"/>
                      <a:pt x="171" y="208"/>
                      <a:pt x="171" y="212"/>
                    </a:cubicBezTo>
                    <a:cubicBezTo>
                      <a:pt x="171" y="212"/>
                      <a:pt x="170" y="212"/>
                      <a:pt x="170" y="211"/>
                    </a:cubicBezTo>
                    <a:cubicBezTo>
                      <a:pt x="170" y="208"/>
                      <a:pt x="171" y="204"/>
                      <a:pt x="171" y="200"/>
                    </a:cubicBezTo>
                    <a:cubicBezTo>
                      <a:pt x="171" y="200"/>
                      <a:pt x="171" y="201"/>
                      <a:pt x="172" y="201"/>
                    </a:cubicBezTo>
                    <a:close/>
                    <a:moveTo>
                      <a:pt x="171" y="215"/>
                    </a:moveTo>
                    <a:cubicBezTo>
                      <a:pt x="171" y="215"/>
                      <a:pt x="171" y="216"/>
                      <a:pt x="171" y="216"/>
                    </a:cubicBezTo>
                    <a:cubicBezTo>
                      <a:pt x="171" y="216"/>
                      <a:pt x="170" y="216"/>
                      <a:pt x="170" y="217"/>
                    </a:cubicBezTo>
                    <a:cubicBezTo>
                      <a:pt x="170" y="219"/>
                      <a:pt x="169" y="221"/>
                      <a:pt x="168" y="223"/>
                    </a:cubicBezTo>
                    <a:cubicBezTo>
                      <a:pt x="169" y="220"/>
                      <a:pt x="169" y="217"/>
                      <a:pt x="169" y="214"/>
                    </a:cubicBezTo>
                    <a:cubicBezTo>
                      <a:pt x="170" y="214"/>
                      <a:pt x="171" y="215"/>
                      <a:pt x="171" y="215"/>
                    </a:cubicBezTo>
                    <a:close/>
                    <a:moveTo>
                      <a:pt x="166" y="229"/>
                    </a:moveTo>
                    <a:cubicBezTo>
                      <a:pt x="166" y="230"/>
                      <a:pt x="166" y="230"/>
                      <a:pt x="166" y="230"/>
                    </a:cubicBezTo>
                    <a:cubicBezTo>
                      <a:pt x="166" y="230"/>
                      <a:pt x="166" y="230"/>
                      <a:pt x="166" y="231"/>
                    </a:cubicBezTo>
                    <a:cubicBezTo>
                      <a:pt x="165" y="231"/>
                      <a:pt x="165" y="231"/>
                      <a:pt x="164" y="231"/>
                    </a:cubicBezTo>
                    <a:cubicBezTo>
                      <a:pt x="161" y="230"/>
                      <a:pt x="159" y="229"/>
                      <a:pt x="156" y="228"/>
                    </a:cubicBezTo>
                    <a:cubicBezTo>
                      <a:pt x="157" y="225"/>
                      <a:pt x="158" y="222"/>
                      <a:pt x="158" y="219"/>
                    </a:cubicBezTo>
                    <a:cubicBezTo>
                      <a:pt x="159" y="216"/>
                      <a:pt x="160" y="213"/>
                      <a:pt x="161" y="209"/>
                    </a:cubicBezTo>
                    <a:cubicBezTo>
                      <a:pt x="163" y="211"/>
                      <a:pt x="165" y="212"/>
                      <a:pt x="168" y="213"/>
                    </a:cubicBezTo>
                    <a:cubicBezTo>
                      <a:pt x="167" y="219"/>
                      <a:pt x="167" y="224"/>
                      <a:pt x="166" y="229"/>
                    </a:cubicBezTo>
                    <a:close/>
                    <a:moveTo>
                      <a:pt x="154" y="227"/>
                    </a:moveTo>
                    <a:cubicBezTo>
                      <a:pt x="154" y="227"/>
                      <a:pt x="154" y="227"/>
                      <a:pt x="154" y="227"/>
                    </a:cubicBezTo>
                    <a:cubicBezTo>
                      <a:pt x="155" y="220"/>
                      <a:pt x="156" y="214"/>
                      <a:pt x="157" y="207"/>
                    </a:cubicBezTo>
                    <a:cubicBezTo>
                      <a:pt x="157" y="207"/>
                      <a:pt x="158" y="208"/>
                      <a:pt x="158" y="208"/>
                    </a:cubicBezTo>
                    <a:cubicBezTo>
                      <a:pt x="157" y="214"/>
                      <a:pt x="156" y="221"/>
                      <a:pt x="154" y="227"/>
                    </a:cubicBezTo>
                    <a:close/>
                    <a:moveTo>
                      <a:pt x="150" y="232"/>
                    </a:moveTo>
                    <a:cubicBezTo>
                      <a:pt x="147" y="232"/>
                      <a:pt x="144" y="233"/>
                      <a:pt x="141" y="234"/>
                    </a:cubicBezTo>
                    <a:cubicBezTo>
                      <a:pt x="141" y="232"/>
                      <a:pt x="141" y="231"/>
                      <a:pt x="142" y="230"/>
                    </a:cubicBezTo>
                    <a:cubicBezTo>
                      <a:pt x="144" y="231"/>
                      <a:pt x="147" y="231"/>
                      <a:pt x="150" y="232"/>
                    </a:cubicBezTo>
                    <a:close/>
                    <a:moveTo>
                      <a:pt x="152" y="235"/>
                    </a:moveTo>
                    <a:cubicBezTo>
                      <a:pt x="151" y="237"/>
                      <a:pt x="151" y="239"/>
                      <a:pt x="151" y="241"/>
                    </a:cubicBezTo>
                    <a:cubicBezTo>
                      <a:pt x="150" y="244"/>
                      <a:pt x="149" y="247"/>
                      <a:pt x="148" y="250"/>
                    </a:cubicBezTo>
                    <a:cubicBezTo>
                      <a:pt x="146" y="249"/>
                      <a:pt x="144" y="248"/>
                      <a:pt x="142" y="247"/>
                    </a:cubicBezTo>
                    <a:cubicBezTo>
                      <a:pt x="141" y="244"/>
                      <a:pt x="140" y="242"/>
                      <a:pt x="140" y="239"/>
                    </a:cubicBezTo>
                    <a:cubicBezTo>
                      <a:pt x="140" y="239"/>
                      <a:pt x="140" y="238"/>
                      <a:pt x="140" y="238"/>
                    </a:cubicBezTo>
                    <a:cubicBezTo>
                      <a:pt x="143" y="237"/>
                      <a:pt x="148" y="236"/>
                      <a:pt x="152" y="235"/>
                    </a:cubicBezTo>
                    <a:close/>
                    <a:moveTo>
                      <a:pt x="117" y="274"/>
                    </a:moveTo>
                    <a:cubicBezTo>
                      <a:pt x="116" y="274"/>
                      <a:pt x="116" y="274"/>
                      <a:pt x="116" y="274"/>
                    </a:cubicBezTo>
                    <a:cubicBezTo>
                      <a:pt x="116" y="269"/>
                      <a:pt x="118" y="267"/>
                      <a:pt x="120" y="265"/>
                    </a:cubicBezTo>
                    <a:cubicBezTo>
                      <a:pt x="119" y="268"/>
                      <a:pt x="118" y="271"/>
                      <a:pt x="117" y="274"/>
                    </a:cubicBezTo>
                    <a:close/>
                    <a:moveTo>
                      <a:pt x="116" y="277"/>
                    </a:moveTo>
                    <a:cubicBezTo>
                      <a:pt x="114" y="282"/>
                      <a:pt x="112" y="288"/>
                      <a:pt x="111" y="293"/>
                    </a:cubicBezTo>
                    <a:cubicBezTo>
                      <a:pt x="111" y="293"/>
                      <a:pt x="110" y="293"/>
                      <a:pt x="110" y="293"/>
                    </a:cubicBezTo>
                    <a:cubicBezTo>
                      <a:pt x="111" y="287"/>
                      <a:pt x="112" y="281"/>
                      <a:pt x="113" y="275"/>
                    </a:cubicBezTo>
                    <a:cubicBezTo>
                      <a:pt x="114" y="275"/>
                      <a:pt x="115" y="276"/>
                      <a:pt x="116" y="277"/>
                    </a:cubicBezTo>
                    <a:close/>
                    <a:moveTo>
                      <a:pt x="110" y="299"/>
                    </a:moveTo>
                    <a:cubicBezTo>
                      <a:pt x="109" y="303"/>
                      <a:pt x="108" y="307"/>
                      <a:pt x="107" y="312"/>
                    </a:cubicBezTo>
                    <a:cubicBezTo>
                      <a:pt x="107" y="312"/>
                      <a:pt x="107" y="312"/>
                      <a:pt x="107" y="312"/>
                    </a:cubicBezTo>
                    <a:cubicBezTo>
                      <a:pt x="106" y="312"/>
                      <a:pt x="106" y="312"/>
                      <a:pt x="105" y="312"/>
                    </a:cubicBezTo>
                    <a:cubicBezTo>
                      <a:pt x="106" y="307"/>
                      <a:pt x="107" y="303"/>
                      <a:pt x="108" y="299"/>
                    </a:cubicBezTo>
                    <a:cubicBezTo>
                      <a:pt x="109" y="299"/>
                      <a:pt x="109" y="299"/>
                      <a:pt x="110" y="299"/>
                    </a:cubicBezTo>
                    <a:close/>
                    <a:moveTo>
                      <a:pt x="105" y="300"/>
                    </a:moveTo>
                    <a:cubicBezTo>
                      <a:pt x="105" y="300"/>
                      <a:pt x="105" y="299"/>
                      <a:pt x="105" y="298"/>
                    </a:cubicBezTo>
                    <a:cubicBezTo>
                      <a:pt x="105" y="298"/>
                      <a:pt x="105" y="298"/>
                      <a:pt x="105" y="298"/>
                    </a:cubicBezTo>
                    <a:cubicBezTo>
                      <a:pt x="105" y="299"/>
                      <a:pt x="105" y="300"/>
                      <a:pt x="105" y="300"/>
                    </a:cubicBezTo>
                    <a:close/>
                    <a:moveTo>
                      <a:pt x="102" y="311"/>
                    </a:moveTo>
                    <a:cubicBezTo>
                      <a:pt x="100" y="311"/>
                      <a:pt x="98" y="310"/>
                      <a:pt x="96" y="310"/>
                    </a:cubicBezTo>
                    <a:cubicBezTo>
                      <a:pt x="96" y="307"/>
                      <a:pt x="96" y="305"/>
                      <a:pt x="96" y="302"/>
                    </a:cubicBezTo>
                    <a:cubicBezTo>
                      <a:pt x="97" y="302"/>
                      <a:pt x="99" y="302"/>
                      <a:pt x="100" y="302"/>
                    </a:cubicBezTo>
                    <a:cubicBezTo>
                      <a:pt x="100" y="302"/>
                      <a:pt x="101" y="300"/>
                      <a:pt x="100" y="300"/>
                    </a:cubicBezTo>
                    <a:cubicBezTo>
                      <a:pt x="100" y="299"/>
                      <a:pt x="99" y="298"/>
                      <a:pt x="98" y="298"/>
                    </a:cubicBezTo>
                    <a:cubicBezTo>
                      <a:pt x="100" y="298"/>
                      <a:pt x="102" y="298"/>
                      <a:pt x="103" y="298"/>
                    </a:cubicBezTo>
                    <a:cubicBezTo>
                      <a:pt x="103" y="302"/>
                      <a:pt x="102" y="307"/>
                      <a:pt x="102" y="311"/>
                    </a:cubicBezTo>
                    <a:close/>
                    <a:moveTo>
                      <a:pt x="95" y="291"/>
                    </a:moveTo>
                    <a:cubicBezTo>
                      <a:pt x="94" y="291"/>
                      <a:pt x="93" y="291"/>
                      <a:pt x="92" y="291"/>
                    </a:cubicBezTo>
                    <a:cubicBezTo>
                      <a:pt x="93" y="289"/>
                      <a:pt x="93" y="288"/>
                      <a:pt x="93" y="286"/>
                    </a:cubicBezTo>
                    <a:cubicBezTo>
                      <a:pt x="94" y="286"/>
                      <a:pt x="95" y="286"/>
                      <a:pt x="96" y="285"/>
                    </a:cubicBezTo>
                    <a:cubicBezTo>
                      <a:pt x="95" y="287"/>
                      <a:pt x="95" y="289"/>
                      <a:pt x="95" y="291"/>
                    </a:cubicBezTo>
                    <a:close/>
                    <a:moveTo>
                      <a:pt x="81" y="299"/>
                    </a:moveTo>
                    <a:cubicBezTo>
                      <a:pt x="81" y="299"/>
                      <a:pt x="81" y="299"/>
                      <a:pt x="81" y="299"/>
                    </a:cubicBezTo>
                    <a:cubicBezTo>
                      <a:pt x="81" y="299"/>
                      <a:pt x="81" y="299"/>
                      <a:pt x="81" y="299"/>
                    </a:cubicBezTo>
                    <a:close/>
                    <a:moveTo>
                      <a:pt x="79" y="303"/>
                    </a:moveTo>
                    <a:cubicBezTo>
                      <a:pt x="79" y="303"/>
                      <a:pt x="80" y="303"/>
                      <a:pt x="80" y="303"/>
                    </a:cubicBezTo>
                    <a:cubicBezTo>
                      <a:pt x="79" y="308"/>
                      <a:pt x="78" y="313"/>
                      <a:pt x="77" y="317"/>
                    </a:cubicBezTo>
                    <a:cubicBezTo>
                      <a:pt x="77" y="317"/>
                      <a:pt x="76" y="317"/>
                      <a:pt x="76" y="317"/>
                    </a:cubicBezTo>
                    <a:cubicBezTo>
                      <a:pt x="77" y="313"/>
                      <a:pt x="78" y="309"/>
                      <a:pt x="78" y="306"/>
                    </a:cubicBezTo>
                    <a:cubicBezTo>
                      <a:pt x="79" y="305"/>
                      <a:pt x="79" y="304"/>
                      <a:pt x="79" y="303"/>
                    </a:cubicBezTo>
                    <a:close/>
                    <a:moveTo>
                      <a:pt x="75" y="321"/>
                    </a:moveTo>
                    <a:cubicBezTo>
                      <a:pt x="75" y="321"/>
                      <a:pt x="76" y="321"/>
                      <a:pt x="76" y="321"/>
                    </a:cubicBezTo>
                    <a:cubicBezTo>
                      <a:pt x="75" y="324"/>
                      <a:pt x="75" y="327"/>
                      <a:pt x="74" y="330"/>
                    </a:cubicBezTo>
                    <a:cubicBezTo>
                      <a:pt x="74" y="330"/>
                      <a:pt x="73" y="330"/>
                      <a:pt x="73" y="330"/>
                    </a:cubicBezTo>
                    <a:cubicBezTo>
                      <a:pt x="73" y="329"/>
                      <a:pt x="73" y="328"/>
                      <a:pt x="73" y="328"/>
                    </a:cubicBezTo>
                    <a:cubicBezTo>
                      <a:pt x="74" y="326"/>
                      <a:pt x="74" y="324"/>
                      <a:pt x="75" y="321"/>
                    </a:cubicBezTo>
                    <a:close/>
                    <a:moveTo>
                      <a:pt x="85" y="311"/>
                    </a:moveTo>
                    <a:cubicBezTo>
                      <a:pt x="85" y="314"/>
                      <a:pt x="85" y="316"/>
                      <a:pt x="85" y="318"/>
                    </a:cubicBezTo>
                    <a:cubicBezTo>
                      <a:pt x="85" y="316"/>
                      <a:pt x="85" y="313"/>
                      <a:pt x="85" y="311"/>
                    </a:cubicBezTo>
                    <a:cubicBezTo>
                      <a:pt x="86" y="310"/>
                      <a:pt x="86" y="308"/>
                      <a:pt x="86" y="307"/>
                    </a:cubicBezTo>
                    <a:cubicBezTo>
                      <a:pt x="87" y="307"/>
                      <a:pt x="88" y="308"/>
                      <a:pt x="88" y="308"/>
                    </a:cubicBezTo>
                    <a:cubicBezTo>
                      <a:pt x="89" y="308"/>
                      <a:pt x="89" y="308"/>
                      <a:pt x="89" y="308"/>
                    </a:cubicBezTo>
                    <a:cubicBezTo>
                      <a:pt x="89" y="309"/>
                      <a:pt x="89" y="309"/>
                      <a:pt x="89" y="310"/>
                    </a:cubicBezTo>
                    <a:cubicBezTo>
                      <a:pt x="88" y="310"/>
                      <a:pt x="88" y="310"/>
                      <a:pt x="87" y="310"/>
                    </a:cubicBezTo>
                    <a:cubicBezTo>
                      <a:pt x="86" y="310"/>
                      <a:pt x="85" y="311"/>
                      <a:pt x="86" y="312"/>
                    </a:cubicBezTo>
                    <a:cubicBezTo>
                      <a:pt x="86" y="313"/>
                      <a:pt x="87" y="315"/>
                      <a:pt x="88" y="317"/>
                    </a:cubicBezTo>
                    <a:cubicBezTo>
                      <a:pt x="87" y="323"/>
                      <a:pt x="86" y="329"/>
                      <a:pt x="86" y="335"/>
                    </a:cubicBezTo>
                    <a:cubicBezTo>
                      <a:pt x="85" y="335"/>
                      <a:pt x="85" y="335"/>
                      <a:pt x="85" y="335"/>
                    </a:cubicBezTo>
                    <a:cubicBezTo>
                      <a:pt x="85" y="330"/>
                      <a:pt x="85" y="325"/>
                      <a:pt x="85" y="319"/>
                    </a:cubicBezTo>
                    <a:cubicBezTo>
                      <a:pt x="85" y="325"/>
                      <a:pt x="85" y="330"/>
                      <a:pt x="85" y="335"/>
                    </a:cubicBezTo>
                    <a:cubicBezTo>
                      <a:pt x="83" y="334"/>
                      <a:pt x="81" y="334"/>
                      <a:pt x="79" y="333"/>
                    </a:cubicBezTo>
                    <a:cubicBezTo>
                      <a:pt x="81" y="326"/>
                      <a:pt x="83" y="318"/>
                      <a:pt x="85" y="311"/>
                    </a:cubicBezTo>
                    <a:close/>
                    <a:moveTo>
                      <a:pt x="78" y="335"/>
                    </a:moveTo>
                    <a:cubicBezTo>
                      <a:pt x="87" y="339"/>
                      <a:pt x="83" y="340"/>
                      <a:pt x="77" y="340"/>
                    </a:cubicBezTo>
                    <a:cubicBezTo>
                      <a:pt x="77" y="339"/>
                      <a:pt x="78" y="337"/>
                      <a:pt x="78" y="335"/>
                    </a:cubicBezTo>
                    <a:close/>
                    <a:moveTo>
                      <a:pt x="73" y="354"/>
                    </a:moveTo>
                    <a:cubicBezTo>
                      <a:pt x="74" y="352"/>
                      <a:pt x="74" y="350"/>
                      <a:pt x="75" y="348"/>
                    </a:cubicBezTo>
                    <a:cubicBezTo>
                      <a:pt x="76" y="348"/>
                      <a:pt x="77" y="349"/>
                      <a:pt x="78" y="349"/>
                    </a:cubicBezTo>
                    <a:cubicBezTo>
                      <a:pt x="80" y="349"/>
                      <a:pt x="82" y="350"/>
                      <a:pt x="83" y="351"/>
                    </a:cubicBezTo>
                    <a:cubicBezTo>
                      <a:pt x="83" y="354"/>
                      <a:pt x="82" y="357"/>
                      <a:pt x="82" y="359"/>
                    </a:cubicBezTo>
                    <a:cubicBezTo>
                      <a:pt x="79" y="360"/>
                      <a:pt x="75" y="360"/>
                      <a:pt x="72" y="360"/>
                    </a:cubicBezTo>
                    <a:cubicBezTo>
                      <a:pt x="72" y="358"/>
                      <a:pt x="73" y="356"/>
                      <a:pt x="73" y="354"/>
                    </a:cubicBezTo>
                    <a:close/>
                    <a:moveTo>
                      <a:pt x="68" y="353"/>
                    </a:moveTo>
                    <a:cubicBezTo>
                      <a:pt x="69" y="350"/>
                      <a:pt x="69" y="348"/>
                      <a:pt x="70" y="345"/>
                    </a:cubicBezTo>
                    <a:cubicBezTo>
                      <a:pt x="70" y="345"/>
                      <a:pt x="70" y="345"/>
                      <a:pt x="70" y="345"/>
                    </a:cubicBezTo>
                    <a:cubicBezTo>
                      <a:pt x="70" y="348"/>
                      <a:pt x="69" y="350"/>
                      <a:pt x="68" y="353"/>
                    </a:cubicBezTo>
                    <a:close/>
                    <a:moveTo>
                      <a:pt x="71" y="363"/>
                    </a:moveTo>
                    <a:cubicBezTo>
                      <a:pt x="75" y="363"/>
                      <a:pt x="78" y="363"/>
                      <a:pt x="81" y="362"/>
                    </a:cubicBezTo>
                    <a:cubicBezTo>
                      <a:pt x="81" y="365"/>
                      <a:pt x="80" y="368"/>
                      <a:pt x="80" y="371"/>
                    </a:cubicBezTo>
                    <a:cubicBezTo>
                      <a:pt x="77" y="369"/>
                      <a:pt x="74" y="368"/>
                      <a:pt x="71" y="366"/>
                    </a:cubicBezTo>
                    <a:cubicBezTo>
                      <a:pt x="71" y="365"/>
                      <a:pt x="71" y="364"/>
                      <a:pt x="71" y="363"/>
                    </a:cubicBezTo>
                    <a:close/>
                    <a:moveTo>
                      <a:pt x="70" y="369"/>
                    </a:moveTo>
                    <a:cubicBezTo>
                      <a:pt x="75" y="369"/>
                      <a:pt x="78" y="370"/>
                      <a:pt x="80" y="371"/>
                    </a:cubicBezTo>
                    <a:cubicBezTo>
                      <a:pt x="79" y="374"/>
                      <a:pt x="79" y="376"/>
                      <a:pt x="78" y="378"/>
                    </a:cubicBezTo>
                    <a:cubicBezTo>
                      <a:pt x="78" y="379"/>
                      <a:pt x="77" y="379"/>
                      <a:pt x="76" y="380"/>
                    </a:cubicBezTo>
                    <a:cubicBezTo>
                      <a:pt x="74" y="380"/>
                      <a:pt x="71" y="380"/>
                      <a:pt x="68" y="379"/>
                    </a:cubicBezTo>
                    <a:cubicBezTo>
                      <a:pt x="69" y="376"/>
                      <a:pt x="69" y="372"/>
                      <a:pt x="70" y="369"/>
                    </a:cubicBezTo>
                    <a:cubicBezTo>
                      <a:pt x="70" y="369"/>
                      <a:pt x="70" y="369"/>
                      <a:pt x="70" y="369"/>
                    </a:cubicBezTo>
                    <a:close/>
                    <a:moveTo>
                      <a:pt x="66" y="379"/>
                    </a:moveTo>
                    <a:cubicBezTo>
                      <a:pt x="66" y="379"/>
                      <a:pt x="66" y="379"/>
                      <a:pt x="66" y="379"/>
                    </a:cubicBezTo>
                    <a:cubicBezTo>
                      <a:pt x="66" y="378"/>
                      <a:pt x="66" y="378"/>
                      <a:pt x="66" y="378"/>
                    </a:cubicBezTo>
                    <a:cubicBezTo>
                      <a:pt x="66" y="378"/>
                      <a:pt x="66" y="378"/>
                      <a:pt x="66" y="379"/>
                    </a:cubicBezTo>
                    <a:close/>
                    <a:moveTo>
                      <a:pt x="66" y="380"/>
                    </a:moveTo>
                    <a:cubicBezTo>
                      <a:pt x="66" y="381"/>
                      <a:pt x="66" y="381"/>
                      <a:pt x="66" y="382"/>
                    </a:cubicBezTo>
                    <a:cubicBezTo>
                      <a:pt x="65" y="381"/>
                      <a:pt x="65" y="381"/>
                      <a:pt x="65" y="381"/>
                    </a:cubicBezTo>
                    <a:cubicBezTo>
                      <a:pt x="65" y="381"/>
                      <a:pt x="65" y="381"/>
                      <a:pt x="65" y="380"/>
                    </a:cubicBezTo>
                    <a:cubicBezTo>
                      <a:pt x="65" y="380"/>
                      <a:pt x="66" y="380"/>
                      <a:pt x="66" y="380"/>
                    </a:cubicBezTo>
                    <a:close/>
                    <a:moveTo>
                      <a:pt x="66" y="385"/>
                    </a:moveTo>
                    <a:cubicBezTo>
                      <a:pt x="65" y="386"/>
                      <a:pt x="66" y="388"/>
                      <a:pt x="66" y="390"/>
                    </a:cubicBezTo>
                    <a:cubicBezTo>
                      <a:pt x="64" y="390"/>
                      <a:pt x="63" y="390"/>
                      <a:pt x="62" y="390"/>
                    </a:cubicBezTo>
                    <a:cubicBezTo>
                      <a:pt x="63" y="388"/>
                      <a:pt x="63" y="386"/>
                      <a:pt x="64" y="384"/>
                    </a:cubicBezTo>
                    <a:cubicBezTo>
                      <a:pt x="65" y="384"/>
                      <a:pt x="65" y="385"/>
                      <a:pt x="66" y="385"/>
                    </a:cubicBezTo>
                    <a:close/>
                    <a:moveTo>
                      <a:pt x="68" y="386"/>
                    </a:moveTo>
                    <a:cubicBezTo>
                      <a:pt x="70" y="387"/>
                      <a:pt x="72" y="388"/>
                      <a:pt x="75" y="388"/>
                    </a:cubicBezTo>
                    <a:cubicBezTo>
                      <a:pt x="74" y="389"/>
                      <a:pt x="74" y="389"/>
                      <a:pt x="74" y="390"/>
                    </a:cubicBezTo>
                    <a:cubicBezTo>
                      <a:pt x="72" y="390"/>
                      <a:pt x="70" y="390"/>
                      <a:pt x="68" y="390"/>
                    </a:cubicBezTo>
                    <a:cubicBezTo>
                      <a:pt x="68" y="388"/>
                      <a:pt x="68" y="387"/>
                      <a:pt x="68" y="386"/>
                    </a:cubicBezTo>
                    <a:close/>
                    <a:moveTo>
                      <a:pt x="72" y="394"/>
                    </a:moveTo>
                    <a:cubicBezTo>
                      <a:pt x="70" y="397"/>
                      <a:pt x="69" y="400"/>
                      <a:pt x="69" y="401"/>
                    </a:cubicBezTo>
                    <a:cubicBezTo>
                      <a:pt x="69" y="399"/>
                      <a:pt x="68" y="396"/>
                      <a:pt x="68" y="393"/>
                    </a:cubicBezTo>
                    <a:cubicBezTo>
                      <a:pt x="69" y="394"/>
                      <a:pt x="71" y="394"/>
                      <a:pt x="72" y="394"/>
                    </a:cubicBezTo>
                    <a:close/>
                    <a:moveTo>
                      <a:pt x="82" y="394"/>
                    </a:moveTo>
                    <a:cubicBezTo>
                      <a:pt x="82" y="396"/>
                      <a:pt x="81" y="397"/>
                      <a:pt x="81" y="399"/>
                    </a:cubicBezTo>
                    <a:cubicBezTo>
                      <a:pt x="80" y="402"/>
                      <a:pt x="80" y="406"/>
                      <a:pt x="79" y="409"/>
                    </a:cubicBezTo>
                    <a:cubicBezTo>
                      <a:pt x="78" y="409"/>
                      <a:pt x="77" y="408"/>
                      <a:pt x="76" y="408"/>
                    </a:cubicBezTo>
                    <a:cubicBezTo>
                      <a:pt x="77" y="403"/>
                      <a:pt x="79" y="398"/>
                      <a:pt x="80" y="394"/>
                    </a:cubicBezTo>
                    <a:cubicBezTo>
                      <a:pt x="80" y="394"/>
                      <a:pt x="81" y="394"/>
                      <a:pt x="82" y="394"/>
                    </a:cubicBezTo>
                    <a:close/>
                    <a:moveTo>
                      <a:pt x="80" y="418"/>
                    </a:moveTo>
                    <a:cubicBezTo>
                      <a:pt x="80" y="419"/>
                      <a:pt x="80" y="420"/>
                      <a:pt x="80" y="420"/>
                    </a:cubicBezTo>
                    <a:cubicBezTo>
                      <a:pt x="80" y="420"/>
                      <a:pt x="80" y="420"/>
                      <a:pt x="80" y="420"/>
                    </a:cubicBezTo>
                    <a:cubicBezTo>
                      <a:pt x="80" y="419"/>
                      <a:pt x="80" y="419"/>
                      <a:pt x="80" y="418"/>
                    </a:cubicBezTo>
                    <a:close/>
                    <a:moveTo>
                      <a:pt x="85" y="416"/>
                    </a:moveTo>
                    <a:cubicBezTo>
                      <a:pt x="85" y="416"/>
                      <a:pt x="86" y="416"/>
                      <a:pt x="86" y="416"/>
                    </a:cubicBezTo>
                    <a:cubicBezTo>
                      <a:pt x="86" y="416"/>
                      <a:pt x="85" y="416"/>
                      <a:pt x="85" y="417"/>
                    </a:cubicBezTo>
                    <a:cubicBezTo>
                      <a:pt x="85" y="416"/>
                      <a:pt x="85" y="416"/>
                      <a:pt x="85" y="416"/>
                    </a:cubicBezTo>
                    <a:close/>
                    <a:moveTo>
                      <a:pt x="85" y="403"/>
                    </a:moveTo>
                    <a:cubicBezTo>
                      <a:pt x="84" y="405"/>
                      <a:pt x="83" y="407"/>
                      <a:pt x="83" y="408"/>
                    </a:cubicBezTo>
                    <a:cubicBezTo>
                      <a:pt x="83" y="407"/>
                      <a:pt x="83" y="405"/>
                      <a:pt x="83" y="403"/>
                    </a:cubicBezTo>
                    <a:cubicBezTo>
                      <a:pt x="84" y="400"/>
                      <a:pt x="85" y="396"/>
                      <a:pt x="85" y="394"/>
                    </a:cubicBezTo>
                    <a:cubicBezTo>
                      <a:pt x="86" y="393"/>
                      <a:pt x="87" y="392"/>
                      <a:pt x="86" y="392"/>
                    </a:cubicBezTo>
                    <a:cubicBezTo>
                      <a:pt x="86" y="391"/>
                      <a:pt x="86" y="391"/>
                      <a:pt x="86" y="391"/>
                    </a:cubicBezTo>
                    <a:cubicBezTo>
                      <a:pt x="87" y="388"/>
                      <a:pt x="88" y="384"/>
                      <a:pt x="89" y="381"/>
                    </a:cubicBezTo>
                    <a:cubicBezTo>
                      <a:pt x="89" y="381"/>
                      <a:pt x="90" y="381"/>
                      <a:pt x="90" y="381"/>
                    </a:cubicBezTo>
                    <a:cubicBezTo>
                      <a:pt x="89" y="386"/>
                      <a:pt x="88" y="391"/>
                      <a:pt x="87" y="396"/>
                    </a:cubicBezTo>
                    <a:cubicBezTo>
                      <a:pt x="86" y="398"/>
                      <a:pt x="85" y="400"/>
                      <a:pt x="85" y="403"/>
                    </a:cubicBezTo>
                    <a:close/>
                    <a:moveTo>
                      <a:pt x="95" y="377"/>
                    </a:moveTo>
                    <a:cubicBezTo>
                      <a:pt x="95" y="377"/>
                      <a:pt x="96" y="377"/>
                      <a:pt x="97" y="377"/>
                    </a:cubicBezTo>
                    <a:cubicBezTo>
                      <a:pt x="97" y="378"/>
                      <a:pt x="97" y="379"/>
                      <a:pt x="97" y="379"/>
                    </a:cubicBezTo>
                    <a:cubicBezTo>
                      <a:pt x="96" y="379"/>
                      <a:pt x="95" y="380"/>
                      <a:pt x="94" y="380"/>
                    </a:cubicBezTo>
                    <a:cubicBezTo>
                      <a:pt x="94" y="379"/>
                      <a:pt x="94" y="378"/>
                      <a:pt x="95" y="377"/>
                    </a:cubicBezTo>
                    <a:close/>
                    <a:moveTo>
                      <a:pt x="99" y="377"/>
                    </a:moveTo>
                    <a:cubicBezTo>
                      <a:pt x="100" y="377"/>
                      <a:pt x="101" y="377"/>
                      <a:pt x="102" y="377"/>
                    </a:cubicBezTo>
                    <a:cubicBezTo>
                      <a:pt x="102" y="378"/>
                      <a:pt x="101" y="378"/>
                      <a:pt x="101" y="379"/>
                    </a:cubicBezTo>
                    <a:cubicBezTo>
                      <a:pt x="100" y="379"/>
                      <a:pt x="100" y="379"/>
                      <a:pt x="99" y="379"/>
                    </a:cubicBezTo>
                    <a:cubicBezTo>
                      <a:pt x="99" y="378"/>
                      <a:pt x="99" y="378"/>
                      <a:pt x="99" y="377"/>
                    </a:cubicBezTo>
                    <a:close/>
                    <a:moveTo>
                      <a:pt x="104" y="380"/>
                    </a:moveTo>
                    <a:cubicBezTo>
                      <a:pt x="104" y="380"/>
                      <a:pt x="104" y="380"/>
                      <a:pt x="104" y="380"/>
                    </a:cubicBezTo>
                    <a:cubicBezTo>
                      <a:pt x="104" y="381"/>
                      <a:pt x="104" y="381"/>
                      <a:pt x="104" y="381"/>
                    </a:cubicBezTo>
                    <a:cubicBezTo>
                      <a:pt x="104" y="381"/>
                      <a:pt x="104" y="381"/>
                      <a:pt x="104" y="380"/>
                    </a:cubicBezTo>
                    <a:close/>
                    <a:moveTo>
                      <a:pt x="104" y="378"/>
                    </a:moveTo>
                    <a:cubicBezTo>
                      <a:pt x="104" y="378"/>
                      <a:pt x="104" y="378"/>
                      <a:pt x="104" y="378"/>
                    </a:cubicBezTo>
                    <a:cubicBezTo>
                      <a:pt x="104" y="378"/>
                      <a:pt x="105" y="378"/>
                      <a:pt x="105" y="378"/>
                    </a:cubicBezTo>
                    <a:cubicBezTo>
                      <a:pt x="105" y="378"/>
                      <a:pt x="105" y="378"/>
                      <a:pt x="105" y="378"/>
                    </a:cubicBezTo>
                    <a:cubicBezTo>
                      <a:pt x="105" y="378"/>
                      <a:pt x="104" y="378"/>
                      <a:pt x="104" y="378"/>
                    </a:cubicBezTo>
                    <a:close/>
                    <a:moveTo>
                      <a:pt x="121" y="381"/>
                    </a:moveTo>
                    <a:cubicBezTo>
                      <a:pt x="121" y="383"/>
                      <a:pt x="121" y="384"/>
                      <a:pt x="121" y="385"/>
                    </a:cubicBezTo>
                    <a:cubicBezTo>
                      <a:pt x="120" y="385"/>
                      <a:pt x="118" y="384"/>
                      <a:pt x="117" y="384"/>
                    </a:cubicBezTo>
                    <a:cubicBezTo>
                      <a:pt x="117" y="383"/>
                      <a:pt x="117" y="382"/>
                      <a:pt x="117" y="381"/>
                    </a:cubicBezTo>
                    <a:cubicBezTo>
                      <a:pt x="119" y="381"/>
                      <a:pt x="120" y="381"/>
                      <a:pt x="121" y="381"/>
                    </a:cubicBezTo>
                    <a:close/>
                    <a:moveTo>
                      <a:pt x="121" y="388"/>
                    </a:moveTo>
                    <a:cubicBezTo>
                      <a:pt x="121" y="389"/>
                      <a:pt x="121" y="391"/>
                      <a:pt x="121" y="393"/>
                    </a:cubicBezTo>
                    <a:cubicBezTo>
                      <a:pt x="119" y="393"/>
                      <a:pt x="118" y="393"/>
                      <a:pt x="116" y="393"/>
                    </a:cubicBezTo>
                    <a:cubicBezTo>
                      <a:pt x="116" y="391"/>
                      <a:pt x="117" y="389"/>
                      <a:pt x="117" y="387"/>
                    </a:cubicBezTo>
                    <a:cubicBezTo>
                      <a:pt x="118" y="388"/>
                      <a:pt x="119" y="388"/>
                      <a:pt x="121" y="388"/>
                    </a:cubicBezTo>
                    <a:close/>
                    <a:moveTo>
                      <a:pt x="115" y="405"/>
                    </a:moveTo>
                    <a:cubicBezTo>
                      <a:pt x="116" y="406"/>
                      <a:pt x="118" y="408"/>
                      <a:pt x="119" y="409"/>
                    </a:cubicBezTo>
                    <a:cubicBezTo>
                      <a:pt x="118" y="413"/>
                      <a:pt x="117" y="417"/>
                      <a:pt x="116" y="422"/>
                    </a:cubicBezTo>
                    <a:cubicBezTo>
                      <a:pt x="115" y="422"/>
                      <a:pt x="115" y="422"/>
                      <a:pt x="114" y="422"/>
                    </a:cubicBezTo>
                    <a:cubicBezTo>
                      <a:pt x="115" y="416"/>
                      <a:pt x="115" y="411"/>
                      <a:pt x="115" y="405"/>
                    </a:cubicBezTo>
                    <a:close/>
                    <a:moveTo>
                      <a:pt x="115" y="424"/>
                    </a:moveTo>
                    <a:cubicBezTo>
                      <a:pt x="115" y="426"/>
                      <a:pt x="114" y="427"/>
                      <a:pt x="114" y="429"/>
                    </a:cubicBezTo>
                    <a:cubicBezTo>
                      <a:pt x="114" y="427"/>
                      <a:pt x="114" y="426"/>
                      <a:pt x="114" y="424"/>
                    </a:cubicBezTo>
                    <a:cubicBezTo>
                      <a:pt x="114" y="424"/>
                      <a:pt x="115" y="424"/>
                      <a:pt x="115" y="424"/>
                    </a:cubicBezTo>
                    <a:close/>
                    <a:moveTo>
                      <a:pt x="120" y="421"/>
                    </a:moveTo>
                    <a:cubicBezTo>
                      <a:pt x="120" y="421"/>
                      <a:pt x="120" y="422"/>
                      <a:pt x="120" y="422"/>
                    </a:cubicBezTo>
                    <a:cubicBezTo>
                      <a:pt x="120" y="422"/>
                      <a:pt x="120" y="422"/>
                      <a:pt x="120" y="422"/>
                    </a:cubicBezTo>
                    <a:cubicBezTo>
                      <a:pt x="120" y="422"/>
                      <a:pt x="120" y="421"/>
                      <a:pt x="120" y="421"/>
                    </a:cubicBezTo>
                    <a:close/>
                    <a:moveTo>
                      <a:pt x="127" y="414"/>
                    </a:moveTo>
                    <a:cubicBezTo>
                      <a:pt x="127" y="414"/>
                      <a:pt x="127" y="414"/>
                      <a:pt x="128" y="415"/>
                    </a:cubicBezTo>
                    <a:cubicBezTo>
                      <a:pt x="127" y="417"/>
                      <a:pt x="127" y="420"/>
                      <a:pt x="127" y="422"/>
                    </a:cubicBezTo>
                    <a:cubicBezTo>
                      <a:pt x="126" y="422"/>
                      <a:pt x="125" y="422"/>
                      <a:pt x="124" y="422"/>
                    </a:cubicBezTo>
                    <a:cubicBezTo>
                      <a:pt x="125" y="419"/>
                      <a:pt x="126" y="417"/>
                      <a:pt x="127" y="414"/>
                    </a:cubicBezTo>
                    <a:close/>
                    <a:moveTo>
                      <a:pt x="130" y="416"/>
                    </a:moveTo>
                    <a:cubicBezTo>
                      <a:pt x="133" y="417"/>
                      <a:pt x="136" y="419"/>
                      <a:pt x="139" y="420"/>
                    </a:cubicBezTo>
                    <a:cubicBezTo>
                      <a:pt x="139" y="420"/>
                      <a:pt x="139" y="420"/>
                      <a:pt x="139" y="420"/>
                    </a:cubicBezTo>
                    <a:cubicBezTo>
                      <a:pt x="139" y="421"/>
                      <a:pt x="139" y="422"/>
                      <a:pt x="140" y="423"/>
                    </a:cubicBezTo>
                    <a:cubicBezTo>
                      <a:pt x="136" y="423"/>
                      <a:pt x="133" y="422"/>
                      <a:pt x="129" y="422"/>
                    </a:cubicBezTo>
                    <a:cubicBezTo>
                      <a:pt x="130" y="420"/>
                      <a:pt x="130" y="418"/>
                      <a:pt x="130" y="416"/>
                    </a:cubicBezTo>
                    <a:close/>
                    <a:moveTo>
                      <a:pt x="141" y="423"/>
                    </a:moveTo>
                    <a:cubicBezTo>
                      <a:pt x="141" y="423"/>
                      <a:pt x="141" y="423"/>
                      <a:pt x="142" y="423"/>
                    </a:cubicBezTo>
                    <a:cubicBezTo>
                      <a:pt x="142" y="423"/>
                      <a:pt x="142" y="423"/>
                      <a:pt x="142" y="423"/>
                    </a:cubicBezTo>
                    <a:cubicBezTo>
                      <a:pt x="141" y="423"/>
                      <a:pt x="141" y="423"/>
                      <a:pt x="141" y="423"/>
                    </a:cubicBezTo>
                    <a:cubicBezTo>
                      <a:pt x="141" y="422"/>
                      <a:pt x="141" y="421"/>
                      <a:pt x="140" y="420"/>
                    </a:cubicBezTo>
                    <a:cubicBezTo>
                      <a:pt x="142" y="421"/>
                      <a:pt x="144" y="421"/>
                      <a:pt x="145" y="422"/>
                    </a:cubicBezTo>
                    <a:cubicBezTo>
                      <a:pt x="145" y="424"/>
                      <a:pt x="145" y="427"/>
                      <a:pt x="145" y="429"/>
                    </a:cubicBezTo>
                    <a:cubicBezTo>
                      <a:pt x="144" y="429"/>
                      <a:pt x="143" y="429"/>
                      <a:pt x="142" y="429"/>
                    </a:cubicBezTo>
                    <a:cubicBezTo>
                      <a:pt x="142" y="427"/>
                      <a:pt x="141" y="425"/>
                      <a:pt x="141" y="423"/>
                    </a:cubicBezTo>
                    <a:close/>
                    <a:moveTo>
                      <a:pt x="140" y="417"/>
                    </a:moveTo>
                    <a:cubicBezTo>
                      <a:pt x="139" y="409"/>
                      <a:pt x="138" y="401"/>
                      <a:pt x="138" y="393"/>
                    </a:cubicBezTo>
                    <a:cubicBezTo>
                      <a:pt x="140" y="393"/>
                      <a:pt x="142" y="393"/>
                      <a:pt x="144" y="393"/>
                    </a:cubicBezTo>
                    <a:cubicBezTo>
                      <a:pt x="145" y="402"/>
                      <a:pt x="145" y="410"/>
                      <a:pt x="145" y="419"/>
                    </a:cubicBezTo>
                    <a:cubicBezTo>
                      <a:pt x="145" y="419"/>
                      <a:pt x="145" y="419"/>
                      <a:pt x="145" y="419"/>
                    </a:cubicBezTo>
                    <a:cubicBezTo>
                      <a:pt x="144" y="418"/>
                      <a:pt x="142" y="418"/>
                      <a:pt x="140" y="417"/>
                    </a:cubicBezTo>
                    <a:close/>
                    <a:moveTo>
                      <a:pt x="154" y="416"/>
                    </a:moveTo>
                    <a:cubicBezTo>
                      <a:pt x="154" y="415"/>
                      <a:pt x="155" y="407"/>
                      <a:pt x="157" y="402"/>
                    </a:cubicBezTo>
                    <a:cubicBezTo>
                      <a:pt x="157" y="403"/>
                      <a:pt x="157" y="403"/>
                      <a:pt x="158" y="402"/>
                    </a:cubicBezTo>
                    <a:cubicBezTo>
                      <a:pt x="158" y="402"/>
                      <a:pt x="158" y="402"/>
                      <a:pt x="158" y="402"/>
                    </a:cubicBezTo>
                    <a:cubicBezTo>
                      <a:pt x="158" y="403"/>
                      <a:pt x="158" y="403"/>
                      <a:pt x="158" y="404"/>
                    </a:cubicBezTo>
                    <a:cubicBezTo>
                      <a:pt x="157" y="410"/>
                      <a:pt x="157" y="416"/>
                      <a:pt x="156" y="422"/>
                    </a:cubicBezTo>
                    <a:cubicBezTo>
                      <a:pt x="155" y="421"/>
                      <a:pt x="154" y="421"/>
                      <a:pt x="153" y="421"/>
                    </a:cubicBezTo>
                    <a:cubicBezTo>
                      <a:pt x="153" y="419"/>
                      <a:pt x="153" y="418"/>
                      <a:pt x="154" y="416"/>
                    </a:cubicBezTo>
                    <a:close/>
                    <a:moveTo>
                      <a:pt x="160" y="408"/>
                    </a:moveTo>
                    <a:cubicBezTo>
                      <a:pt x="160" y="410"/>
                      <a:pt x="160" y="413"/>
                      <a:pt x="161" y="415"/>
                    </a:cubicBezTo>
                    <a:cubicBezTo>
                      <a:pt x="160" y="418"/>
                      <a:pt x="160" y="420"/>
                      <a:pt x="159" y="422"/>
                    </a:cubicBezTo>
                    <a:cubicBezTo>
                      <a:pt x="159" y="422"/>
                      <a:pt x="158" y="422"/>
                      <a:pt x="158" y="422"/>
                    </a:cubicBezTo>
                    <a:cubicBezTo>
                      <a:pt x="159" y="417"/>
                      <a:pt x="159" y="412"/>
                      <a:pt x="160" y="408"/>
                    </a:cubicBezTo>
                    <a:close/>
                    <a:moveTo>
                      <a:pt x="158" y="425"/>
                    </a:moveTo>
                    <a:cubicBezTo>
                      <a:pt x="158" y="426"/>
                      <a:pt x="158" y="427"/>
                      <a:pt x="158" y="429"/>
                    </a:cubicBezTo>
                    <a:cubicBezTo>
                      <a:pt x="158" y="427"/>
                      <a:pt x="158" y="426"/>
                      <a:pt x="158" y="425"/>
                    </a:cubicBezTo>
                    <a:cubicBezTo>
                      <a:pt x="158" y="425"/>
                      <a:pt x="158" y="425"/>
                      <a:pt x="158" y="425"/>
                    </a:cubicBezTo>
                    <a:close/>
                    <a:moveTo>
                      <a:pt x="161" y="430"/>
                    </a:moveTo>
                    <a:cubicBezTo>
                      <a:pt x="161" y="429"/>
                      <a:pt x="162" y="428"/>
                      <a:pt x="162" y="427"/>
                    </a:cubicBezTo>
                    <a:cubicBezTo>
                      <a:pt x="162" y="428"/>
                      <a:pt x="162" y="429"/>
                      <a:pt x="162" y="430"/>
                    </a:cubicBezTo>
                    <a:cubicBezTo>
                      <a:pt x="162" y="430"/>
                      <a:pt x="161" y="430"/>
                      <a:pt x="161" y="430"/>
                    </a:cubicBezTo>
                    <a:cubicBezTo>
                      <a:pt x="161" y="430"/>
                      <a:pt x="161" y="430"/>
                      <a:pt x="161" y="430"/>
                    </a:cubicBezTo>
                    <a:close/>
                    <a:moveTo>
                      <a:pt x="174" y="388"/>
                    </a:moveTo>
                    <a:cubicBezTo>
                      <a:pt x="174" y="388"/>
                      <a:pt x="173" y="388"/>
                      <a:pt x="172" y="388"/>
                    </a:cubicBezTo>
                    <a:cubicBezTo>
                      <a:pt x="172" y="387"/>
                      <a:pt x="172" y="387"/>
                      <a:pt x="173" y="386"/>
                    </a:cubicBezTo>
                    <a:cubicBezTo>
                      <a:pt x="174" y="385"/>
                      <a:pt x="175" y="384"/>
                      <a:pt x="176" y="383"/>
                    </a:cubicBezTo>
                    <a:cubicBezTo>
                      <a:pt x="175" y="384"/>
                      <a:pt x="175" y="386"/>
                      <a:pt x="174" y="388"/>
                    </a:cubicBezTo>
                    <a:close/>
                    <a:moveTo>
                      <a:pt x="170" y="367"/>
                    </a:moveTo>
                    <a:cubicBezTo>
                      <a:pt x="170" y="366"/>
                      <a:pt x="170" y="366"/>
                      <a:pt x="170" y="365"/>
                    </a:cubicBezTo>
                    <a:cubicBezTo>
                      <a:pt x="174" y="364"/>
                      <a:pt x="178" y="362"/>
                      <a:pt x="182" y="361"/>
                    </a:cubicBezTo>
                    <a:cubicBezTo>
                      <a:pt x="181" y="364"/>
                      <a:pt x="181" y="367"/>
                      <a:pt x="180" y="370"/>
                    </a:cubicBezTo>
                    <a:cubicBezTo>
                      <a:pt x="177" y="369"/>
                      <a:pt x="173" y="368"/>
                      <a:pt x="170" y="367"/>
                    </a:cubicBezTo>
                    <a:close/>
                    <a:moveTo>
                      <a:pt x="184" y="345"/>
                    </a:moveTo>
                    <a:cubicBezTo>
                      <a:pt x="185" y="345"/>
                      <a:pt x="186" y="344"/>
                      <a:pt x="187" y="343"/>
                    </a:cubicBezTo>
                    <a:cubicBezTo>
                      <a:pt x="186" y="347"/>
                      <a:pt x="185" y="351"/>
                      <a:pt x="184" y="356"/>
                    </a:cubicBezTo>
                    <a:cubicBezTo>
                      <a:pt x="160" y="367"/>
                      <a:pt x="175" y="353"/>
                      <a:pt x="184" y="345"/>
                    </a:cubicBezTo>
                    <a:close/>
                    <a:moveTo>
                      <a:pt x="190" y="340"/>
                    </a:moveTo>
                    <a:cubicBezTo>
                      <a:pt x="191" y="339"/>
                      <a:pt x="192" y="339"/>
                      <a:pt x="193" y="338"/>
                    </a:cubicBezTo>
                    <a:cubicBezTo>
                      <a:pt x="192" y="342"/>
                      <a:pt x="192" y="347"/>
                      <a:pt x="191" y="352"/>
                    </a:cubicBezTo>
                    <a:cubicBezTo>
                      <a:pt x="190" y="352"/>
                      <a:pt x="188" y="353"/>
                      <a:pt x="187" y="354"/>
                    </a:cubicBezTo>
                    <a:cubicBezTo>
                      <a:pt x="188" y="349"/>
                      <a:pt x="189" y="345"/>
                      <a:pt x="190" y="340"/>
                    </a:cubicBezTo>
                    <a:close/>
                    <a:moveTo>
                      <a:pt x="195" y="336"/>
                    </a:moveTo>
                    <a:cubicBezTo>
                      <a:pt x="196" y="336"/>
                      <a:pt x="196" y="335"/>
                      <a:pt x="197" y="335"/>
                    </a:cubicBezTo>
                    <a:cubicBezTo>
                      <a:pt x="197" y="339"/>
                      <a:pt x="197" y="344"/>
                      <a:pt x="197" y="348"/>
                    </a:cubicBezTo>
                    <a:cubicBezTo>
                      <a:pt x="196" y="349"/>
                      <a:pt x="194" y="350"/>
                      <a:pt x="193" y="350"/>
                    </a:cubicBezTo>
                    <a:cubicBezTo>
                      <a:pt x="194" y="346"/>
                      <a:pt x="194" y="341"/>
                      <a:pt x="195" y="336"/>
                    </a:cubicBezTo>
                    <a:close/>
                    <a:moveTo>
                      <a:pt x="199" y="278"/>
                    </a:moveTo>
                    <a:cubicBezTo>
                      <a:pt x="199" y="278"/>
                      <a:pt x="199" y="278"/>
                      <a:pt x="199" y="278"/>
                    </a:cubicBezTo>
                    <a:cubicBezTo>
                      <a:pt x="199" y="279"/>
                      <a:pt x="199" y="280"/>
                      <a:pt x="199" y="281"/>
                    </a:cubicBezTo>
                    <a:cubicBezTo>
                      <a:pt x="199" y="280"/>
                      <a:pt x="199" y="279"/>
                      <a:pt x="199" y="278"/>
                    </a:cubicBezTo>
                    <a:close/>
                    <a:moveTo>
                      <a:pt x="199" y="275"/>
                    </a:moveTo>
                    <a:cubicBezTo>
                      <a:pt x="199" y="274"/>
                      <a:pt x="199" y="272"/>
                      <a:pt x="199" y="271"/>
                    </a:cubicBezTo>
                    <a:cubicBezTo>
                      <a:pt x="199" y="271"/>
                      <a:pt x="199" y="271"/>
                      <a:pt x="199" y="271"/>
                    </a:cubicBezTo>
                    <a:cubicBezTo>
                      <a:pt x="200" y="271"/>
                      <a:pt x="200" y="270"/>
                      <a:pt x="201" y="269"/>
                    </a:cubicBezTo>
                    <a:cubicBezTo>
                      <a:pt x="200" y="271"/>
                      <a:pt x="200" y="273"/>
                      <a:pt x="200" y="275"/>
                    </a:cubicBezTo>
                    <a:cubicBezTo>
                      <a:pt x="200" y="275"/>
                      <a:pt x="199" y="275"/>
                      <a:pt x="199" y="275"/>
                    </a:cubicBezTo>
                    <a:close/>
                    <a:moveTo>
                      <a:pt x="199" y="250"/>
                    </a:moveTo>
                    <a:cubicBezTo>
                      <a:pt x="200" y="248"/>
                      <a:pt x="200" y="247"/>
                      <a:pt x="200" y="245"/>
                    </a:cubicBezTo>
                    <a:cubicBezTo>
                      <a:pt x="200" y="244"/>
                      <a:pt x="200" y="244"/>
                      <a:pt x="200" y="243"/>
                    </a:cubicBezTo>
                    <a:cubicBezTo>
                      <a:pt x="200" y="242"/>
                      <a:pt x="201" y="242"/>
                      <a:pt x="201" y="242"/>
                    </a:cubicBezTo>
                    <a:cubicBezTo>
                      <a:pt x="201" y="244"/>
                      <a:pt x="202" y="247"/>
                      <a:pt x="202" y="249"/>
                    </a:cubicBezTo>
                    <a:cubicBezTo>
                      <a:pt x="201" y="249"/>
                      <a:pt x="200" y="250"/>
                      <a:pt x="199" y="250"/>
                    </a:cubicBezTo>
                    <a:close/>
                    <a:moveTo>
                      <a:pt x="203" y="212"/>
                    </a:moveTo>
                    <a:cubicBezTo>
                      <a:pt x="203" y="212"/>
                      <a:pt x="203" y="212"/>
                      <a:pt x="203" y="212"/>
                    </a:cubicBezTo>
                    <a:cubicBezTo>
                      <a:pt x="203" y="211"/>
                      <a:pt x="203" y="210"/>
                      <a:pt x="203" y="209"/>
                    </a:cubicBezTo>
                    <a:cubicBezTo>
                      <a:pt x="204" y="209"/>
                      <a:pt x="204" y="208"/>
                      <a:pt x="205" y="208"/>
                    </a:cubicBezTo>
                    <a:cubicBezTo>
                      <a:pt x="205" y="208"/>
                      <a:pt x="205" y="209"/>
                      <a:pt x="205" y="210"/>
                    </a:cubicBezTo>
                    <a:cubicBezTo>
                      <a:pt x="204" y="211"/>
                      <a:pt x="204" y="211"/>
                      <a:pt x="203" y="212"/>
                    </a:cubicBezTo>
                    <a:close/>
                    <a:moveTo>
                      <a:pt x="201" y="211"/>
                    </a:moveTo>
                    <a:cubicBezTo>
                      <a:pt x="201" y="211"/>
                      <a:pt x="201" y="211"/>
                      <a:pt x="201" y="211"/>
                    </a:cubicBezTo>
                    <a:cubicBezTo>
                      <a:pt x="201" y="211"/>
                      <a:pt x="201" y="211"/>
                      <a:pt x="201" y="211"/>
                    </a:cubicBezTo>
                    <a:cubicBezTo>
                      <a:pt x="201" y="211"/>
                      <a:pt x="201" y="211"/>
                      <a:pt x="201" y="211"/>
                    </a:cubicBezTo>
                    <a:close/>
                    <a:moveTo>
                      <a:pt x="200" y="214"/>
                    </a:moveTo>
                    <a:cubicBezTo>
                      <a:pt x="200" y="218"/>
                      <a:pt x="199" y="221"/>
                      <a:pt x="199" y="225"/>
                    </a:cubicBezTo>
                    <a:cubicBezTo>
                      <a:pt x="199" y="225"/>
                      <a:pt x="199" y="225"/>
                      <a:pt x="199" y="225"/>
                    </a:cubicBezTo>
                    <a:cubicBezTo>
                      <a:pt x="195" y="223"/>
                      <a:pt x="191" y="222"/>
                      <a:pt x="187" y="220"/>
                    </a:cubicBezTo>
                    <a:cubicBezTo>
                      <a:pt x="190" y="217"/>
                      <a:pt x="194" y="215"/>
                      <a:pt x="197" y="213"/>
                    </a:cubicBezTo>
                    <a:cubicBezTo>
                      <a:pt x="198" y="213"/>
                      <a:pt x="199" y="214"/>
                      <a:pt x="200" y="214"/>
                    </a:cubicBezTo>
                    <a:close/>
                    <a:moveTo>
                      <a:pt x="184" y="218"/>
                    </a:moveTo>
                    <a:cubicBezTo>
                      <a:pt x="183" y="218"/>
                      <a:pt x="183" y="218"/>
                      <a:pt x="182" y="217"/>
                    </a:cubicBezTo>
                    <a:cubicBezTo>
                      <a:pt x="182" y="214"/>
                      <a:pt x="183" y="211"/>
                      <a:pt x="183" y="207"/>
                    </a:cubicBezTo>
                    <a:cubicBezTo>
                      <a:pt x="186" y="209"/>
                      <a:pt x="190" y="211"/>
                      <a:pt x="194" y="212"/>
                    </a:cubicBezTo>
                    <a:cubicBezTo>
                      <a:pt x="190" y="214"/>
                      <a:pt x="187" y="216"/>
                      <a:pt x="184" y="218"/>
                    </a:cubicBezTo>
                    <a:close/>
                    <a:moveTo>
                      <a:pt x="170" y="196"/>
                    </a:moveTo>
                    <a:cubicBezTo>
                      <a:pt x="169" y="196"/>
                      <a:pt x="169" y="196"/>
                      <a:pt x="168" y="195"/>
                    </a:cubicBezTo>
                    <a:cubicBezTo>
                      <a:pt x="169" y="195"/>
                      <a:pt x="170" y="196"/>
                      <a:pt x="170" y="196"/>
                    </a:cubicBezTo>
                    <a:cubicBezTo>
                      <a:pt x="170" y="196"/>
                      <a:pt x="170" y="196"/>
                      <a:pt x="170" y="196"/>
                    </a:cubicBezTo>
                    <a:close/>
                    <a:moveTo>
                      <a:pt x="170" y="200"/>
                    </a:moveTo>
                    <a:cubicBezTo>
                      <a:pt x="169" y="203"/>
                      <a:pt x="169" y="207"/>
                      <a:pt x="168" y="210"/>
                    </a:cubicBezTo>
                    <a:cubicBezTo>
                      <a:pt x="166" y="209"/>
                      <a:pt x="164" y="208"/>
                      <a:pt x="161" y="207"/>
                    </a:cubicBezTo>
                    <a:cubicBezTo>
                      <a:pt x="162" y="205"/>
                      <a:pt x="162" y="203"/>
                      <a:pt x="163" y="201"/>
                    </a:cubicBezTo>
                    <a:cubicBezTo>
                      <a:pt x="165" y="201"/>
                      <a:pt x="167" y="200"/>
                      <a:pt x="170" y="200"/>
                    </a:cubicBezTo>
                    <a:close/>
                    <a:moveTo>
                      <a:pt x="164" y="198"/>
                    </a:moveTo>
                    <a:cubicBezTo>
                      <a:pt x="164" y="197"/>
                      <a:pt x="164" y="196"/>
                      <a:pt x="164" y="196"/>
                    </a:cubicBezTo>
                    <a:cubicBezTo>
                      <a:pt x="165" y="196"/>
                      <a:pt x="166" y="197"/>
                      <a:pt x="167" y="198"/>
                    </a:cubicBezTo>
                    <a:cubicBezTo>
                      <a:pt x="166" y="198"/>
                      <a:pt x="165" y="198"/>
                      <a:pt x="164" y="198"/>
                    </a:cubicBezTo>
                    <a:close/>
                    <a:moveTo>
                      <a:pt x="160" y="206"/>
                    </a:moveTo>
                    <a:cubicBezTo>
                      <a:pt x="160" y="206"/>
                      <a:pt x="160" y="206"/>
                      <a:pt x="160" y="206"/>
                    </a:cubicBezTo>
                    <a:cubicBezTo>
                      <a:pt x="161" y="205"/>
                      <a:pt x="161" y="203"/>
                      <a:pt x="161" y="201"/>
                    </a:cubicBezTo>
                    <a:cubicBezTo>
                      <a:pt x="161" y="201"/>
                      <a:pt x="162" y="201"/>
                      <a:pt x="162" y="201"/>
                    </a:cubicBezTo>
                    <a:cubicBezTo>
                      <a:pt x="161" y="203"/>
                      <a:pt x="161" y="205"/>
                      <a:pt x="160" y="206"/>
                    </a:cubicBezTo>
                    <a:close/>
                    <a:moveTo>
                      <a:pt x="156" y="204"/>
                    </a:moveTo>
                    <a:cubicBezTo>
                      <a:pt x="155" y="203"/>
                      <a:pt x="154" y="202"/>
                      <a:pt x="153" y="202"/>
                    </a:cubicBezTo>
                    <a:cubicBezTo>
                      <a:pt x="154" y="202"/>
                      <a:pt x="156" y="202"/>
                      <a:pt x="157" y="201"/>
                    </a:cubicBezTo>
                    <a:cubicBezTo>
                      <a:pt x="157" y="202"/>
                      <a:pt x="157" y="203"/>
                      <a:pt x="156" y="204"/>
                    </a:cubicBezTo>
                    <a:close/>
                    <a:moveTo>
                      <a:pt x="142" y="189"/>
                    </a:moveTo>
                    <a:cubicBezTo>
                      <a:pt x="144" y="189"/>
                      <a:pt x="147" y="190"/>
                      <a:pt x="149" y="190"/>
                    </a:cubicBezTo>
                    <a:cubicBezTo>
                      <a:pt x="149" y="193"/>
                      <a:pt x="148" y="195"/>
                      <a:pt x="147" y="198"/>
                    </a:cubicBezTo>
                    <a:cubicBezTo>
                      <a:pt x="146" y="197"/>
                      <a:pt x="145" y="196"/>
                      <a:pt x="143" y="195"/>
                    </a:cubicBezTo>
                    <a:cubicBezTo>
                      <a:pt x="143" y="194"/>
                      <a:pt x="142" y="194"/>
                      <a:pt x="142" y="193"/>
                    </a:cubicBezTo>
                    <a:cubicBezTo>
                      <a:pt x="142" y="192"/>
                      <a:pt x="142" y="191"/>
                      <a:pt x="142" y="189"/>
                    </a:cubicBezTo>
                    <a:close/>
                    <a:moveTo>
                      <a:pt x="141" y="196"/>
                    </a:moveTo>
                    <a:cubicBezTo>
                      <a:pt x="142" y="197"/>
                      <a:pt x="143" y="198"/>
                      <a:pt x="144" y="198"/>
                    </a:cubicBezTo>
                    <a:cubicBezTo>
                      <a:pt x="143" y="198"/>
                      <a:pt x="142" y="198"/>
                      <a:pt x="141" y="198"/>
                    </a:cubicBezTo>
                    <a:cubicBezTo>
                      <a:pt x="141" y="197"/>
                      <a:pt x="141" y="197"/>
                      <a:pt x="141" y="196"/>
                    </a:cubicBezTo>
                    <a:close/>
                    <a:moveTo>
                      <a:pt x="138" y="229"/>
                    </a:moveTo>
                    <a:cubicBezTo>
                      <a:pt x="139" y="229"/>
                      <a:pt x="140" y="229"/>
                      <a:pt x="140" y="229"/>
                    </a:cubicBezTo>
                    <a:cubicBezTo>
                      <a:pt x="140" y="231"/>
                      <a:pt x="140" y="233"/>
                      <a:pt x="139" y="234"/>
                    </a:cubicBezTo>
                    <a:cubicBezTo>
                      <a:pt x="139" y="234"/>
                      <a:pt x="139" y="234"/>
                      <a:pt x="139" y="234"/>
                    </a:cubicBezTo>
                    <a:cubicBezTo>
                      <a:pt x="139" y="232"/>
                      <a:pt x="139" y="231"/>
                      <a:pt x="138" y="229"/>
                    </a:cubicBezTo>
                    <a:cubicBezTo>
                      <a:pt x="138" y="229"/>
                      <a:pt x="138" y="229"/>
                      <a:pt x="138" y="229"/>
                    </a:cubicBezTo>
                    <a:close/>
                    <a:moveTo>
                      <a:pt x="136" y="247"/>
                    </a:moveTo>
                    <a:cubicBezTo>
                      <a:pt x="136" y="250"/>
                      <a:pt x="136" y="252"/>
                      <a:pt x="136" y="255"/>
                    </a:cubicBezTo>
                    <a:cubicBezTo>
                      <a:pt x="135" y="256"/>
                      <a:pt x="135" y="258"/>
                      <a:pt x="135" y="259"/>
                    </a:cubicBezTo>
                    <a:cubicBezTo>
                      <a:pt x="133" y="259"/>
                      <a:pt x="131" y="258"/>
                      <a:pt x="128" y="258"/>
                    </a:cubicBezTo>
                    <a:cubicBezTo>
                      <a:pt x="129" y="253"/>
                      <a:pt x="130" y="249"/>
                      <a:pt x="132" y="245"/>
                    </a:cubicBezTo>
                    <a:cubicBezTo>
                      <a:pt x="133" y="246"/>
                      <a:pt x="134" y="247"/>
                      <a:pt x="136" y="247"/>
                    </a:cubicBezTo>
                    <a:close/>
                    <a:moveTo>
                      <a:pt x="130" y="245"/>
                    </a:moveTo>
                    <a:cubicBezTo>
                      <a:pt x="130" y="245"/>
                      <a:pt x="130" y="245"/>
                      <a:pt x="130" y="245"/>
                    </a:cubicBezTo>
                    <a:cubicBezTo>
                      <a:pt x="130" y="245"/>
                      <a:pt x="130" y="245"/>
                      <a:pt x="130" y="244"/>
                    </a:cubicBezTo>
                    <a:cubicBezTo>
                      <a:pt x="130" y="244"/>
                      <a:pt x="130" y="245"/>
                      <a:pt x="130" y="245"/>
                    </a:cubicBezTo>
                    <a:close/>
                    <a:moveTo>
                      <a:pt x="115" y="265"/>
                    </a:moveTo>
                    <a:cubicBezTo>
                      <a:pt x="115" y="264"/>
                      <a:pt x="115" y="263"/>
                      <a:pt x="115" y="262"/>
                    </a:cubicBezTo>
                    <a:cubicBezTo>
                      <a:pt x="116" y="262"/>
                      <a:pt x="118" y="262"/>
                      <a:pt x="119" y="262"/>
                    </a:cubicBezTo>
                    <a:cubicBezTo>
                      <a:pt x="117" y="263"/>
                      <a:pt x="116" y="264"/>
                      <a:pt x="115" y="265"/>
                    </a:cubicBezTo>
                    <a:close/>
                    <a:moveTo>
                      <a:pt x="111" y="267"/>
                    </a:moveTo>
                    <a:cubicBezTo>
                      <a:pt x="111" y="268"/>
                      <a:pt x="110" y="268"/>
                      <a:pt x="110" y="268"/>
                    </a:cubicBezTo>
                    <a:cubicBezTo>
                      <a:pt x="110" y="266"/>
                      <a:pt x="110" y="264"/>
                      <a:pt x="111" y="262"/>
                    </a:cubicBezTo>
                    <a:cubicBezTo>
                      <a:pt x="111" y="262"/>
                      <a:pt x="111" y="262"/>
                      <a:pt x="112" y="262"/>
                    </a:cubicBezTo>
                    <a:cubicBezTo>
                      <a:pt x="112" y="264"/>
                      <a:pt x="111" y="266"/>
                      <a:pt x="111" y="267"/>
                    </a:cubicBezTo>
                    <a:close/>
                    <a:moveTo>
                      <a:pt x="109" y="271"/>
                    </a:moveTo>
                    <a:cubicBezTo>
                      <a:pt x="110" y="271"/>
                      <a:pt x="110" y="271"/>
                      <a:pt x="110" y="272"/>
                    </a:cubicBezTo>
                    <a:cubicBezTo>
                      <a:pt x="109" y="279"/>
                      <a:pt x="108" y="286"/>
                      <a:pt x="106" y="292"/>
                    </a:cubicBezTo>
                    <a:cubicBezTo>
                      <a:pt x="106" y="292"/>
                      <a:pt x="106" y="292"/>
                      <a:pt x="106" y="292"/>
                    </a:cubicBezTo>
                    <a:cubicBezTo>
                      <a:pt x="107" y="289"/>
                      <a:pt x="107" y="285"/>
                      <a:pt x="108" y="281"/>
                    </a:cubicBezTo>
                    <a:cubicBezTo>
                      <a:pt x="108" y="281"/>
                      <a:pt x="108" y="281"/>
                      <a:pt x="108" y="281"/>
                    </a:cubicBezTo>
                    <a:cubicBezTo>
                      <a:pt x="108" y="277"/>
                      <a:pt x="109" y="274"/>
                      <a:pt x="109" y="271"/>
                    </a:cubicBezTo>
                    <a:close/>
                    <a:moveTo>
                      <a:pt x="107" y="272"/>
                    </a:moveTo>
                    <a:cubicBezTo>
                      <a:pt x="107" y="274"/>
                      <a:pt x="106" y="277"/>
                      <a:pt x="106" y="279"/>
                    </a:cubicBezTo>
                    <a:cubicBezTo>
                      <a:pt x="104" y="278"/>
                      <a:pt x="102" y="277"/>
                      <a:pt x="100" y="276"/>
                    </a:cubicBezTo>
                    <a:cubicBezTo>
                      <a:pt x="100" y="272"/>
                      <a:pt x="101" y="268"/>
                      <a:pt x="101" y="263"/>
                    </a:cubicBezTo>
                    <a:cubicBezTo>
                      <a:pt x="104" y="263"/>
                      <a:pt x="106" y="263"/>
                      <a:pt x="109" y="263"/>
                    </a:cubicBezTo>
                    <a:cubicBezTo>
                      <a:pt x="108" y="266"/>
                      <a:pt x="108" y="269"/>
                      <a:pt x="107" y="272"/>
                    </a:cubicBezTo>
                    <a:close/>
                    <a:moveTo>
                      <a:pt x="101" y="279"/>
                    </a:moveTo>
                    <a:cubicBezTo>
                      <a:pt x="101" y="280"/>
                      <a:pt x="100" y="281"/>
                      <a:pt x="100" y="282"/>
                    </a:cubicBezTo>
                    <a:cubicBezTo>
                      <a:pt x="100" y="282"/>
                      <a:pt x="99" y="282"/>
                      <a:pt x="99" y="282"/>
                    </a:cubicBezTo>
                    <a:cubicBezTo>
                      <a:pt x="99" y="281"/>
                      <a:pt x="99" y="280"/>
                      <a:pt x="99" y="278"/>
                    </a:cubicBezTo>
                    <a:cubicBezTo>
                      <a:pt x="100" y="278"/>
                      <a:pt x="101" y="279"/>
                      <a:pt x="101" y="279"/>
                    </a:cubicBezTo>
                    <a:close/>
                    <a:moveTo>
                      <a:pt x="96" y="283"/>
                    </a:moveTo>
                    <a:cubicBezTo>
                      <a:pt x="95" y="283"/>
                      <a:pt x="94" y="283"/>
                      <a:pt x="93" y="284"/>
                    </a:cubicBezTo>
                    <a:cubicBezTo>
                      <a:pt x="94" y="281"/>
                      <a:pt x="94" y="279"/>
                      <a:pt x="95" y="276"/>
                    </a:cubicBezTo>
                    <a:cubicBezTo>
                      <a:pt x="95" y="276"/>
                      <a:pt x="96" y="277"/>
                      <a:pt x="97" y="277"/>
                    </a:cubicBezTo>
                    <a:cubicBezTo>
                      <a:pt x="96" y="279"/>
                      <a:pt x="96" y="281"/>
                      <a:pt x="96" y="283"/>
                    </a:cubicBezTo>
                    <a:close/>
                    <a:moveTo>
                      <a:pt x="88" y="290"/>
                    </a:moveTo>
                    <a:cubicBezTo>
                      <a:pt x="87" y="289"/>
                      <a:pt x="86" y="288"/>
                      <a:pt x="85" y="287"/>
                    </a:cubicBezTo>
                    <a:cubicBezTo>
                      <a:pt x="85" y="287"/>
                      <a:pt x="85" y="287"/>
                      <a:pt x="86" y="286"/>
                    </a:cubicBezTo>
                    <a:cubicBezTo>
                      <a:pt x="87" y="286"/>
                      <a:pt x="88" y="286"/>
                      <a:pt x="89" y="286"/>
                    </a:cubicBezTo>
                    <a:cubicBezTo>
                      <a:pt x="89" y="287"/>
                      <a:pt x="89" y="288"/>
                      <a:pt x="88" y="290"/>
                    </a:cubicBezTo>
                    <a:close/>
                    <a:moveTo>
                      <a:pt x="73" y="308"/>
                    </a:moveTo>
                    <a:cubicBezTo>
                      <a:pt x="73" y="308"/>
                      <a:pt x="73" y="308"/>
                      <a:pt x="73" y="308"/>
                    </a:cubicBezTo>
                    <a:cubicBezTo>
                      <a:pt x="73" y="307"/>
                      <a:pt x="73" y="305"/>
                      <a:pt x="73" y="303"/>
                    </a:cubicBezTo>
                    <a:cubicBezTo>
                      <a:pt x="73" y="303"/>
                      <a:pt x="74" y="303"/>
                      <a:pt x="74" y="303"/>
                    </a:cubicBezTo>
                    <a:cubicBezTo>
                      <a:pt x="74" y="305"/>
                      <a:pt x="73" y="306"/>
                      <a:pt x="73" y="308"/>
                    </a:cubicBezTo>
                    <a:close/>
                    <a:moveTo>
                      <a:pt x="72" y="333"/>
                    </a:moveTo>
                    <a:cubicBezTo>
                      <a:pt x="73" y="333"/>
                      <a:pt x="73" y="333"/>
                      <a:pt x="73" y="333"/>
                    </a:cubicBezTo>
                    <a:cubicBezTo>
                      <a:pt x="73" y="336"/>
                      <a:pt x="72" y="338"/>
                      <a:pt x="71" y="341"/>
                    </a:cubicBezTo>
                    <a:cubicBezTo>
                      <a:pt x="71" y="341"/>
                      <a:pt x="71" y="341"/>
                      <a:pt x="71" y="341"/>
                    </a:cubicBezTo>
                    <a:cubicBezTo>
                      <a:pt x="71" y="338"/>
                      <a:pt x="72" y="335"/>
                      <a:pt x="72" y="333"/>
                    </a:cubicBezTo>
                    <a:close/>
                    <a:moveTo>
                      <a:pt x="60" y="396"/>
                    </a:moveTo>
                    <a:cubicBezTo>
                      <a:pt x="61" y="395"/>
                      <a:pt x="61" y="394"/>
                      <a:pt x="61" y="392"/>
                    </a:cubicBezTo>
                    <a:cubicBezTo>
                      <a:pt x="62" y="393"/>
                      <a:pt x="63" y="393"/>
                      <a:pt x="63" y="393"/>
                    </a:cubicBezTo>
                    <a:cubicBezTo>
                      <a:pt x="64" y="393"/>
                      <a:pt x="65" y="393"/>
                      <a:pt x="66" y="393"/>
                    </a:cubicBezTo>
                    <a:cubicBezTo>
                      <a:pt x="66" y="396"/>
                      <a:pt x="66" y="400"/>
                      <a:pt x="67" y="403"/>
                    </a:cubicBezTo>
                    <a:cubicBezTo>
                      <a:pt x="66" y="402"/>
                      <a:pt x="64" y="402"/>
                      <a:pt x="63" y="401"/>
                    </a:cubicBezTo>
                    <a:cubicBezTo>
                      <a:pt x="62" y="400"/>
                      <a:pt x="61" y="399"/>
                      <a:pt x="60" y="398"/>
                    </a:cubicBezTo>
                    <a:cubicBezTo>
                      <a:pt x="60" y="397"/>
                      <a:pt x="60" y="397"/>
                      <a:pt x="60" y="396"/>
                    </a:cubicBezTo>
                    <a:close/>
                    <a:moveTo>
                      <a:pt x="74" y="400"/>
                    </a:moveTo>
                    <a:cubicBezTo>
                      <a:pt x="74" y="402"/>
                      <a:pt x="73" y="404"/>
                      <a:pt x="73" y="406"/>
                    </a:cubicBezTo>
                    <a:cubicBezTo>
                      <a:pt x="72" y="406"/>
                      <a:pt x="72" y="406"/>
                      <a:pt x="71" y="405"/>
                    </a:cubicBezTo>
                    <a:cubicBezTo>
                      <a:pt x="72" y="404"/>
                      <a:pt x="73" y="402"/>
                      <a:pt x="74" y="400"/>
                    </a:cubicBezTo>
                    <a:close/>
                    <a:moveTo>
                      <a:pt x="77" y="399"/>
                    </a:moveTo>
                    <a:cubicBezTo>
                      <a:pt x="77" y="397"/>
                      <a:pt x="77" y="396"/>
                      <a:pt x="78" y="394"/>
                    </a:cubicBezTo>
                    <a:cubicBezTo>
                      <a:pt x="78" y="394"/>
                      <a:pt x="78" y="394"/>
                      <a:pt x="78" y="394"/>
                    </a:cubicBezTo>
                    <a:cubicBezTo>
                      <a:pt x="77" y="398"/>
                      <a:pt x="76" y="403"/>
                      <a:pt x="75" y="407"/>
                    </a:cubicBezTo>
                    <a:cubicBezTo>
                      <a:pt x="75" y="407"/>
                      <a:pt x="75" y="407"/>
                      <a:pt x="75" y="407"/>
                    </a:cubicBezTo>
                    <a:cubicBezTo>
                      <a:pt x="75" y="407"/>
                      <a:pt x="75" y="407"/>
                      <a:pt x="74" y="407"/>
                    </a:cubicBezTo>
                    <a:cubicBezTo>
                      <a:pt x="75" y="403"/>
                      <a:pt x="76" y="400"/>
                      <a:pt x="77" y="399"/>
                    </a:cubicBezTo>
                    <a:close/>
                    <a:moveTo>
                      <a:pt x="75" y="410"/>
                    </a:moveTo>
                    <a:cubicBezTo>
                      <a:pt x="76" y="410"/>
                      <a:pt x="77" y="411"/>
                      <a:pt x="78" y="411"/>
                    </a:cubicBezTo>
                    <a:cubicBezTo>
                      <a:pt x="78" y="412"/>
                      <a:pt x="78" y="412"/>
                      <a:pt x="78" y="413"/>
                    </a:cubicBezTo>
                    <a:cubicBezTo>
                      <a:pt x="74" y="413"/>
                      <a:pt x="74" y="413"/>
                      <a:pt x="74" y="413"/>
                    </a:cubicBezTo>
                    <a:cubicBezTo>
                      <a:pt x="75" y="412"/>
                      <a:pt x="75" y="411"/>
                      <a:pt x="75" y="410"/>
                    </a:cubicBezTo>
                    <a:close/>
                    <a:moveTo>
                      <a:pt x="86" y="421"/>
                    </a:moveTo>
                    <a:cubicBezTo>
                      <a:pt x="86" y="421"/>
                      <a:pt x="85" y="421"/>
                      <a:pt x="84" y="421"/>
                    </a:cubicBezTo>
                    <a:cubicBezTo>
                      <a:pt x="84" y="421"/>
                      <a:pt x="84" y="420"/>
                      <a:pt x="84" y="420"/>
                    </a:cubicBezTo>
                    <a:cubicBezTo>
                      <a:pt x="86" y="419"/>
                      <a:pt x="87" y="417"/>
                      <a:pt x="88" y="415"/>
                    </a:cubicBezTo>
                    <a:cubicBezTo>
                      <a:pt x="88" y="417"/>
                      <a:pt x="87" y="419"/>
                      <a:pt x="87" y="421"/>
                    </a:cubicBezTo>
                    <a:cubicBezTo>
                      <a:pt x="87" y="421"/>
                      <a:pt x="87" y="421"/>
                      <a:pt x="86" y="421"/>
                    </a:cubicBezTo>
                    <a:close/>
                    <a:moveTo>
                      <a:pt x="88" y="414"/>
                    </a:moveTo>
                    <a:cubicBezTo>
                      <a:pt x="88" y="413"/>
                      <a:pt x="88" y="413"/>
                      <a:pt x="88" y="413"/>
                    </a:cubicBezTo>
                    <a:cubicBezTo>
                      <a:pt x="87" y="413"/>
                      <a:pt x="86" y="413"/>
                      <a:pt x="85" y="412"/>
                    </a:cubicBezTo>
                    <a:cubicBezTo>
                      <a:pt x="86" y="409"/>
                      <a:pt x="86" y="407"/>
                      <a:pt x="87" y="404"/>
                    </a:cubicBezTo>
                    <a:cubicBezTo>
                      <a:pt x="90" y="397"/>
                      <a:pt x="92" y="390"/>
                      <a:pt x="93" y="383"/>
                    </a:cubicBezTo>
                    <a:cubicBezTo>
                      <a:pt x="94" y="383"/>
                      <a:pt x="95" y="384"/>
                      <a:pt x="96" y="384"/>
                    </a:cubicBezTo>
                    <a:cubicBezTo>
                      <a:pt x="94" y="392"/>
                      <a:pt x="92" y="401"/>
                      <a:pt x="90" y="411"/>
                    </a:cubicBezTo>
                    <a:cubicBezTo>
                      <a:pt x="89" y="412"/>
                      <a:pt x="88" y="413"/>
                      <a:pt x="88" y="414"/>
                    </a:cubicBezTo>
                    <a:close/>
                    <a:moveTo>
                      <a:pt x="98" y="384"/>
                    </a:moveTo>
                    <a:cubicBezTo>
                      <a:pt x="99" y="384"/>
                      <a:pt x="99" y="385"/>
                      <a:pt x="100" y="385"/>
                    </a:cubicBezTo>
                    <a:cubicBezTo>
                      <a:pt x="99" y="388"/>
                      <a:pt x="99" y="391"/>
                      <a:pt x="98" y="395"/>
                    </a:cubicBezTo>
                    <a:cubicBezTo>
                      <a:pt x="97" y="397"/>
                      <a:pt x="96" y="399"/>
                      <a:pt x="95" y="401"/>
                    </a:cubicBezTo>
                    <a:cubicBezTo>
                      <a:pt x="96" y="395"/>
                      <a:pt x="97" y="390"/>
                      <a:pt x="98" y="384"/>
                    </a:cubicBezTo>
                    <a:close/>
                    <a:moveTo>
                      <a:pt x="107" y="380"/>
                    </a:moveTo>
                    <a:cubicBezTo>
                      <a:pt x="108" y="380"/>
                      <a:pt x="108" y="380"/>
                      <a:pt x="109" y="380"/>
                    </a:cubicBezTo>
                    <a:cubicBezTo>
                      <a:pt x="109" y="381"/>
                      <a:pt x="109" y="381"/>
                      <a:pt x="109" y="382"/>
                    </a:cubicBezTo>
                    <a:cubicBezTo>
                      <a:pt x="108" y="382"/>
                      <a:pt x="107" y="382"/>
                      <a:pt x="106" y="382"/>
                    </a:cubicBezTo>
                    <a:cubicBezTo>
                      <a:pt x="107" y="381"/>
                      <a:pt x="107" y="381"/>
                      <a:pt x="107" y="380"/>
                    </a:cubicBezTo>
                    <a:close/>
                    <a:moveTo>
                      <a:pt x="111" y="380"/>
                    </a:moveTo>
                    <a:cubicBezTo>
                      <a:pt x="112" y="380"/>
                      <a:pt x="113" y="380"/>
                      <a:pt x="115" y="380"/>
                    </a:cubicBezTo>
                    <a:cubicBezTo>
                      <a:pt x="114" y="381"/>
                      <a:pt x="114" y="382"/>
                      <a:pt x="114" y="383"/>
                    </a:cubicBezTo>
                    <a:cubicBezTo>
                      <a:pt x="113" y="383"/>
                      <a:pt x="112" y="383"/>
                      <a:pt x="111" y="383"/>
                    </a:cubicBezTo>
                    <a:cubicBezTo>
                      <a:pt x="111" y="382"/>
                      <a:pt x="111" y="381"/>
                      <a:pt x="111" y="380"/>
                    </a:cubicBezTo>
                    <a:cubicBezTo>
                      <a:pt x="111" y="380"/>
                      <a:pt x="111" y="380"/>
                      <a:pt x="111" y="380"/>
                    </a:cubicBezTo>
                    <a:close/>
                    <a:moveTo>
                      <a:pt x="114" y="387"/>
                    </a:moveTo>
                    <a:cubicBezTo>
                      <a:pt x="114" y="389"/>
                      <a:pt x="114" y="392"/>
                      <a:pt x="113" y="394"/>
                    </a:cubicBezTo>
                    <a:cubicBezTo>
                      <a:pt x="112" y="394"/>
                      <a:pt x="111" y="395"/>
                      <a:pt x="110" y="395"/>
                    </a:cubicBezTo>
                    <a:cubicBezTo>
                      <a:pt x="109" y="395"/>
                      <a:pt x="109" y="396"/>
                      <a:pt x="109" y="396"/>
                    </a:cubicBezTo>
                    <a:cubicBezTo>
                      <a:pt x="109" y="393"/>
                      <a:pt x="110" y="390"/>
                      <a:pt x="110" y="386"/>
                    </a:cubicBezTo>
                    <a:cubicBezTo>
                      <a:pt x="111" y="387"/>
                      <a:pt x="113" y="387"/>
                      <a:pt x="114" y="387"/>
                    </a:cubicBezTo>
                    <a:close/>
                    <a:moveTo>
                      <a:pt x="109" y="396"/>
                    </a:moveTo>
                    <a:cubicBezTo>
                      <a:pt x="109" y="396"/>
                      <a:pt x="109" y="397"/>
                      <a:pt x="109" y="397"/>
                    </a:cubicBezTo>
                    <a:cubicBezTo>
                      <a:pt x="110" y="399"/>
                      <a:pt x="111" y="400"/>
                      <a:pt x="113" y="402"/>
                    </a:cubicBezTo>
                    <a:cubicBezTo>
                      <a:pt x="112" y="408"/>
                      <a:pt x="111" y="415"/>
                      <a:pt x="111" y="422"/>
                    </a:cubicBezTo>
                    <a:cubicBezTo>
                      <a:pt x="110" y="422"/>
                      <a:pt x="109" y="422"/>
                      <a:pt x="109" y="422"/>
                    </a:cubicBezTo>
                    <a:cubicBezTo>
                      <a:pt x="109" y="413"/>
                      <a:pt x="109" y="405"/>
                      <a:pt x="109" y="396"/>
                    </a:cubicBezTo>
                    <a:close/>
                    <a:moveTo>
                      <a:pt x="106" y="422"/>
                    </a:moveTo>
                    <a:cubicBezTo>
                      <a:pt x="106" y="421"/>
                      <a:pt x="105" y="421"/>
                      <a:pt x="104" y="421"/>
                    </a:cubicBezTo>
                    <a:cubicBezTo>
                      <a:pt x="104" y="420"/>
                      <a:pt x="104" y="418"/>
                      <a:pt x="104" y="417"/>
                    </a:cubicBezTo>
                    <a:cubicBezTo>
                      <a:pt x="104" y="418"/>
                      <a:pt x="106" y="407"/>
                      <a:pt x="107" y="398"/>
                    </a:cubicBezTo>
                    <a:cubicBezTo>
                      <a:pt x="106" y="406"/>
                      <a:pt x="106" y="414"/>
                      <a:pt x="106" y="422"/>
                    </a:cubicBezTo>
                    <a:close/>
                    <a:moveTo>
                      <a:pt x="106" y="425"/>
                    </a:moveTo>
                    <a:cubicBezTo>
                      <a:pt x="106" y="427"/>
                      <a:pt x="106" y="429"/>
                      <a:pt x="106" y="431"/>
                    </a:cubicBezTo>
                    <a:cubicBezTo>
                      <a:pt x="105" y="431"/>
                      <a:pt x="104" y="432"/>
                      <a:pt x="103" y="432"/>
                    </a:cubicBezTo>
                    <a:cubicBezTo>
                      <a:pt x="103" y="430"/>
                      <a:pt x="104" y="427"/>
                      <a:pt x="104" y="425"/>
                    </a:cubicBezTo>
                    <a:cubicBezTo>
                      <a:pt x="105" y="425"/>
                      <a:pt x="106" y="425"/>
                      <a:pt x="106" y="425"/>
                    </a:cubicBezTo>
                    <a:close/>
                    <a:moveTo>
                      <a:pt x="108" y="425"/>
                    </a:moveTo>
                    <a:cubicBezTo>
                      <a:pt x="109" y="425"/>
                      <a:pt x="110" y="425"/>
                      <a:pt x="111" y="425"/>
                    </a:cubicBezTo>
                    <a:cubicBezTo>
                      <a:pt x="111" y="426"/>
                      <a:pt x="110" y="428"/>
                      <a:pt x="110" y="430"/>
                    </a:cubicBezTo>
                    <a:cubicBezTo>
                      <a:pt x="110" y="430"/>
                      <a:pt x="109" y="430"/>
                      <a:pt x="108" y="430"/>
                    </a:cubicBezTo>
                    <a:cubicBezTo>
                      <a:pt x="108" y="428"/>
                      <a:pt x="108" y="427"/>
                      <a:pt x="108" y="425"/>
                    </a:cubicBezTo>
                    <a:close/>
                    <a:moveTo>
                      <a:pt x="113" y="446"/>
                    </a:moveTo>
                    <a:cubicBezTo>
                      <a:pt x="114" y="441"/>
                      <a:pt x="116" y="436"/>
                      <a:pt x="117" y="431"/>
                    </a:cubicBezTo>
                    <a:cubicBezTo>
                      <a:pt x="117" y="431"/>
                      <a:pt x="118" y="431"/>
                      <a:pt x="118" y="431"/>
                    </a:cubicBezTo>
                    <a:cubicBezTo>
                      <a:pt x="116" y="437"/>
                      <a:pt x="114" y="442"/>
                      <a:pt x="113" y="446"/>
                    </a:cubicBezTo>
                    <a:cubicBezTo>
                      <a:pt x="113" y="446"/>
                      <a:pt x="113" y="446"/>
                      <a:pt x="113" y="446"/>
                    </a:cubicBezTo>
                    <a:close/>
                    <a:moveTo>
                      <a:pt x="118" y="429"/>
                    </a:moveTo>
                    <a:cubicBezTo>
                      <a:pt x="118" y="427"/>
                      <a:pt x="119" y="426"/>
                      <a:pt x="119" y="424"/>
                    </a:cubicBezTo>
                    <a:cubicBezTo>
                      <a:pt x="119" y="424"/>
                      <a:pt x="120" y="424"/>
                      <a:pt x="120" y="424"/>
                    </a:cubicBezTo>
                    <a:cubicBezTo>
                      <a:pt x="120" y="424"/>
                      <a:pt x="120" y="425"/>
                      <a:pt x="120" y="425"/>
                    </a:cubicBezTo>
                    <a:cubicBezTo>
                      <a:pt x="120" y="426"/>
                      <a:pt x="119" y="427"/>
                      <a:pt x="119" y="429"/>
                    </a:cubicBezTo>
                    <a:cubicBezTo>
                      <a:pt x="118" y="429"/>
                      <a:pt x="118" y="429"/>
                      <a:pt x="118" y="429"/>
                    </a:cubicBezTo>
                    <a:close/>
                    <a:moveTo>
                      <a:pt x="123" y="424"/>
                    </a:moveTo>
                    <a:cubicBezTo>
                      <a:pt x="123" y="424"/>
                      <a:pt x="123" y="424"/>
                      <a:pt x="123" y="424"/>
                    </a:cubicBezTo>
                    <a:cubicBezTo>
                      <a:pt x="124" y="424"/>
                      <a:pt x="125" y="424"/>
                      <a:pt x="126" y="424"/>
                    </a:cubicBezTo>
                    <a:cubicBezTo>
                      <a:pt x="126" y="425"/>
                      <a:pt x="126" y="427"/>
                      <a:pt x="125" y="429"/>
                    </a:cubicBezTo>
                    <a:cubicBezTo>
                      <a:pt x="125" y="429"/>
                      <a:pt x="124" y="429"/>
                      <a:pt x="123" y="429"/>
                    </a:cubicBezTo>
                    <a:cubicBezTo>
                      <a:pt x="123" y="427"/>
                      <a:pt x="123" y="426"/>
                      <a:pt x="123" y="424"/>
                    </a:cubicBezTo>
                    <a:close/>
                    <a:moveTo>
                      <a:pt x="125" y="431"/>
                    </a:moveTo>
                    <a:cubicBezTo>
                      <a:pt x="125" y="433"/>
                      <a:pt x="125" y="434"/>
                      <a:pt x="124" y="436"/>
                    </a:cubicBezTo>
                    <a:cubicBezTo>
                      <a:pt x="124" y="434"/>
                      <a:pt x="124" y="433"/>
                      <a:pt x="123" y="431"/>
                    </a:cubicBezTo>
                    <a:cubicBezTo>
                      <a:pt x="124" y="431"/>
                      <a:pt x="125" y="431"/>
                      <a:pt x="125" y="431"/>
                    </a:cubicBezTo>
                    <a:close/>
                    <a:moveTo>
                      <a:pt x="147" y="450"/>
                    </a:moveTo>
                    <a:cubicBezTo>
                      <a:pt x="147" y="452"/>
                      <a:pt x="148" y="453"/>
                      <a:pt x="148" y="455"/>
                    </a:cubicBezTo>
                    <a:cubicBezTo>
                      <a:pt x="147" y="455"/>
                      <a:pt x="147" y="455"/>
                      <a:pt x="146" y="455"/>
                    </a:cubicBezTo>
                    <a:cubicBezTo>
                      <a:pt x="146" y="453"/>
                      <a:pt x="147" y="452"/>
                      <a:pt x="147" y="450"/>
                    </a:cubicBezTo>
                    <a:close/>
                    <a:moveTo>
                      <a:pt x="145" y="440"/>
                    </a:moveTo>
                    <a:cubicBezTo>
                      <a:pt x="144" y="437"/>
                      <a:pt x="144" y="435"/>
                      <a:pt x="143" y="432"/>
                    </a:cubicBezTo>
                    <a:cubicBezTo>
                      <a:pt x="143" y="432"/>
                      <a:pt x="144" y="432"/>
                      <a:pt x="145" y="432"/>
                    </a:cubicBezTo>
                    <a:cubicBezTo>
                      <a:pt x="144" y="435"/>
                      <a:pt x="144" y="438"/>
                      <a:pt x="145" y="440"/>
                    </a:cubicBezTo>
                    <a:close/>
                    <a:moveTo>
                      <a:pt x="148" y="429"/>
                    </a:moveTo>
                    <a:cubicBezTo>
                      <a:pt x="148" y="427"/>
                      <a:pt x="148" y="425"/>
                      <a:pt x="148" y="422"/>
                    </a:cubicBezTo>
                    <a:cubicBezTo>
                      <a:pt x="148" y="422"/>
                      <a:pt x="149" y="423"/>
                      <a:pt x="150" y="423"/>
                    </a:cubicBezTo>
                    <a:cubicBezTo>
                      <a:pt x="149" y="425"/>
                      <a:pt x="149" y="427"/>
                      <a:pt x="148" y="429"/>
                    </a:cubicBezTo>
                    <a:cubicBezTo>
                      <a:pt x="148" y="429"/>
                      <a:pt x="148" y="429"/>
                      <a:pt x="148" y="429"/>
                    </a:cubicBezTo>
                    <a:close/>
                    <a:moveTo>
                      <a:pt x="152" y="423"/>
                    </a:moveTo>
                    <a:cubicBezTo>
                      <a:pt x="153" y="424"/>
                      <a:pt x="155" y="424"/>
                      <a:pt x="156" y="424"/>
                    </a:cubicBezTo>
                    <a:cubicBezTo>
                      <a:pt x="156" y="426"/>
                      <a:pt x="156" y="428"/>
                      <a:pt x="155" y="430"/>
                    </a:cubicBezTo>
                    <a:cubicBezTo>
                      <a:pt x="154" y="430"/>
                      <a:pt x="153" y="430"/>
                      <a:pt x="151" y="430"/>
                    </a:cubicBezTo>
                    <a:cubicBezTo>
                      <a:pt x="152" y="427"/>
                      <a:pt x="152" y="425"/>
                      <a:pt x="152" y="423"/>
                    </a:cubicBezTo>
                    <a:close/>
                    <a:moveTo>
                      <a:pt x="157" y="437"/>
                    </a:moveTo>
                    <a:cubicBezTo>
                      <a:pt x="157" y="437"/>
                      <a:pt x="158" y="437"/>
                      <a:pt x="158" y="437"/>
                    </a:cubicBezTo>
                    <a:cubicBezTo>
                      <a:pt x="158" y="435"/>
                      <a:pt x="159" y="434"/>
                      <a:pt x="159" y="433"/>
                    </a:cubicBezTo>
                    <a:cubicBezTo>
                      <a:pt x="160" y="433"/>
                      <a:pt x="160" y="433"/>
                      <a:pt x="160" y="433"/>
                    </a:cubicBezTo>
                    <a:cubicBezTo>
                      <a:pt x="160" y="441"/>
                      <a:pt x="160" y="448"/>
                      <a:pt x="162" y="456"/>
                    </a:cubicBezTo>
                    <a:cubicBezTo>
                      <a:pt x="160" y="456"/>
                      <a:pt x="159" y="456"/>
                      <a:pt x="157" y="456"/>
                    </a:cubicBezTo>
                    <a:cubicBezTo>
                      <a:pt x="157" y="450"/>
                      <a:pt x="157" y="443"/>
                      <a:pt x="157" y="437"/>
                    </a:cubicBezTo>
                    <a:close/>
                    <a:moveTo>
                      <a:pt x="162" y="458"/>
                    </a:moveTo>
                    <a:cubicBezTo>
                      <a:pt x="162" y="459"/>
                      <a:pt x="163" y="460"/>
                      <a:pt x="163" y="460"/>
                    </a:cubicBezTo>
                    <a:cubicBezTo>
                      <a:pt x="161" y="460"/>
                      <a:pt x="160" y="460"/>
                      <a:pt x="158" y="460"/>
                    </a:cubicBezTo>
                    <a:cubicBezTo>
                      <a:pt x="158" y="460"/>
                      <a:pt x="158" y="459"/>
                      <a:pt x="158" y="458"/>
                    </a:cubicBezTo>
                    <a:cubicBezTo>
                      <a:pt x="159" y="458"/>
                      <a:pt x="161" y="458"/>
                      <a:pt x="162" y="458"/>
                    </a:cubicBezTo>
                    <a:close/>
                    <a:moveTo>
                      <a:pt x="162" y="456"/>
                    </a:moveTo>
                    <a:cubicBezTo>
                      <a:pt x="162" y="455"/>
                      <a:pt x="162" y="455"/>
                      <a:pt x="162" y="454"/>
                    </a:cubicBezTo>
                    <a:cubicBezTo>
                      <a:pt x="160" y="447"/>
                      <a:pt x="160" y="440"/>
                      <a:pt x="161" y="433"/>
                    </a:cubicBezTo>
                    <a:cubicBezTo>
                      <a:pt x="161" y="433"/>
                      <a:pt x="162" y="433"/>
                      <a:pt x="163" y="433"/>
                    </a:cubicBezTo>
                    <a:cubicBezTo>
                      <a:pt x="163" y="438"/>
                      <a:pt x="163" y="442"/>
                      <a:pt x="164" y="447"/>
                    </a:cubicBezTo>
                    <a:cubicBezTo>
                      <a:pt x="164" y="448"/>
                      <a:pt x="164" y="449"/>
                      <a:pt x="164" y="449"/>
                    </a:cubicBezTo>
                    <a:cubicBezTo>
                      <a:pt x="164" y="452"/>
                      <a:pt x="164" y="454"/>
                      <a:pt x="164" y="456"/>
                    </a:cubicBezTo>
                    <a:cubicBezTo>
                      <a:pt x="163" y="456"/>
                      <a:pt x="163" y="456"/>
                      <a:pt x="162" y="456"/>
                    </a:cubicBezTo>
                    <a:close/>
                    <a:moveTo>
                      <a:pt x="163" y="433"/>
                    </a:moveTo>
                    <a:cubicBezTo>
                      <a:pt x="164" y="433"/>
                      <a:pt x="164" y="433"/>
                      <a:pt x="165" y="433"/>
                    </a:cubicBezTo>
                    <a:cubicBezTo>
                      <a:pt x="165" y="437"/>
                      <a:pt x="164" y="441"/>
                      <a:pt x="164" y="445"/>
                    </a:cubicBezTo>
                    <a:cubicBezTo>
                      <a:pt x="164" y="441"/>
                      <a:pt x="164" y="437"/>
                      <a:pt x="163" y="433"/>
                    </a:cubicBezTo>
                    <a:close/>
                    <a:moveTo>
                      <a:pt x="163" y="430"/>
                    </a:moveTo>
                    <a:cubicBezTo>
                      <a:pt x="163" y="428"/>
                      <a:pt x="163" y="427"/>
                      <a:pt x="163" y="426"/>
                    </a:cubicBezTo>
                    <a:cubicBezTo>
                      <a:pt x="163" y="426"/>
                      <a:pt x="163" y="426"/>
                      <a:pt x="163" y="426"/>
                    </a:cubicBezTo>
                    <a:cubicBezTo>
                      <a:pt x="164" y="426"/>
                      <a:pt x="165" y="426"/>
                      <a:pt x="165" y="426"/>
                    </a:cubicBezTo>
                    <a:cubicBezTo>
                      <a:pt x="165" y="428"/>
                      <a:pt x="165" y="429"/>
                      <a:pt x="165" y="430"/>
                    </a:cubicBezTo>
                    <a:cubicBezTo>
                      <a:pt x="164" y="430"/>
                      <a:pt x="164" y="430"/>
                      <a:pt x="163" y="430"/>
                    </a:cubicBezTo>
                    <a:close/>
                    <a:moveTo>
                      <a:pt x="166" y="426"/>
                    </a:moveTo>
                    <a:cubicBezTo>
                      <a:pt x="166" y="426"/>
                      <a:pt x="166" y="426"/>
                      <a:pt x="166" y="427"/>
                    </a:cubicBezTo>
                    <a:cubicBezTo>
                      <a:pt x="166" y="427"/>
                      <a:pt x="167" y="427"/>
                      <a:pt x="167" y="427"/>
                    </a:cubicBezTo>
                    <a:cubicBezTo>
                      <a:pt x="167" y="428"/>
                      <a:pt x="168" y="429"/>
                      <a:pt x="169" y="430"/>
                    </a:cubicBezTo>
                    <a:cubicBezTo>
                      <a:pt x="168" y="430"/>
                      <a:pt x="167" y="430"/>
                      <a:pt x="165" y="430"/>
                    </a:cubicBezTo>
                    <a:cubicBezTo>
                      <a:pt x="165" y="429"/>
                      <a:pt x="165" y="428"/>
                      <a:pt x="166" y="426"/>
                    </a:cubicBezTo>
                    <a:close/>
                    <a:moveTo>
                      <a:pt x="168" y="425"/>
                    </a:moveTo>
                    <a:cubicBezTo>
                      <a:pt x="167" y="425"/>
                      <a:pt x="166" y="424"/>
                      <a:pt x="166" y="424"/>
                    </a:cubicBezTo>
                    <a:cubicBezTo>
                      <a:pt x="166" y="421"/>
                      <a:pt x="166" y="418"/>
                      <a:pt x="167" y="416"/>
                    </a:cubicBezTo>
                    <a:cubicBezTo>
                      <a:pt x="168" y="412"/>
                      <a:pt x="169" y="409"/>
                      <a:pt x="171" y="406"/>
                    </a:cubicBezTo>
                    <a:cubicBezTo>
                      <a:pt x="171" y="406"/>
                      <a:pt x="171" y="407"/>
                      <a:pt x="172" y="407"/>
                    </a:cubicBezTo>
                    <a:cubicBezTo>
                      <a:pt x="171" y="412"/>
                      <a:pt x="171" y="417"/>
                      <a:pt x="170" y="422"/>
                    </a:cubicBezTo>
                    <a:cubicBezTo>
                      <a:pt x="169" y="423"/>
                      <a:pt x="169" y="424"/>
                      <a:pt x="168" y="425"/>
                    </a:cubicBezTo>
                    <a:close/>
                    <a:moveTo>
                      <a:pt x="170" y="399"/>
                    </a:moveTo>
                    <a:cubicBezTo>
                      <a:pt x="170" y="399"/>
                      <a:pt x="170" y="399"/>
                      <a:pt x="170" y="399"/>
                    </a:cubicBezTo>
                    <a:cubicBezTo>
                      <a:pt x="170" y="398"/>
                      <a:pt x="170" y="398"/>
                      <a:pt x="170" y="398"/>
                    </a:cubicBezTo>
                    <a:cubicBezTo>
                      <a:pt x="170" y="398"/>
                      <a:pt x="170" y="399"/>
                      <a:pt x="170" y="399"/>
                    </a:cubicBezTo>
                    <a:cubicBezTo>
                      <a:pt x="170" y="399"/>
                      <a:pt x="170" y="399"/>
                      <a:pt x="170" y="399"/>
                    </a:cubicBezTo>
                    <a:cubicBezTo>
                      <a:pt x="170" y="399"/>
                      <a:pt x="170" y="399"/>
                      <a:pt x="170" y="399"/>
                    </a:cubicBezTo>
                    <a:close/>
                    <a:moveTo>
                      <a:pt x="173" y="400"/>
                    </a:moveTo>
                    <a:cubicBezTo>
                      <a:pt x="173" y="399"/>
                      <a:pt x="173" y="398"/>
                      <a:pt x="174" y="397"/>
                    </a:cubicBezTo>
                    <a:cubicBezTo>
                      <a:pt x="179" y="394"/>
                      <a:pt x="184" y="392"/>
                      <a:pt x="188" y="390"/>
                    </a:cubicBezTo>
                    <a:cubicBezTo>
                      <a:pt x="188" y="394"/>
                      <a:pt x="188" y="398"/>
                      <a:pt x="189" y="402"/>
                    </a:cubicBezTo>
                    <a:cubicBezTo>
                      <a:pt x="188" y="403"/>
                      <a:pt x="188" y="404"/>
                      <a:pt x="187" y="404"/>
                    </a:cubicBezTo>
                    <a:cubicBezTo>
                      <a:pt x="185" y="407"/>
                      <a:pt x="182" y="409"/>
                      <a:pt x="180" y="412"/>
                    </a:cubicBezTo>
                    <a:cubicBezTo>
                      <a:pt x="178" y="409"/>
                      <a:pt x="175" y="406"/>
                      <a:pt x="173" y="403"/>
                    </a:cubicBezTo>
                    <a:cubicBezTo>
                      <a:pt x="173" y="402"/>
                      <a:pt x="173" y="401"/>
                      <a:pt x="173" y="400"/>
                    </a:cubicBezTo>
                    <a:close/>
                    <a:moveTo>
                      <a:pt x="176" y="389"/>
                    </a:moveTo>
                    <a:cubicBezTo>
                      <a:pt x="177" y="386"/>
                      <a:pt x="178" y="383"/>
                      <a:pt x="179" y="380"/>
                    </a:cubicBezTo>
                    <a:cubicBezTo>
                      <a:pt x="183" y="377"/>
                      <a:pt x="186" y="374"/>
                      <a:pt x="189" y="371"/>
                    </a:cubicBezTo>
                    <a:cubicBezTo>
                      <a:pt x="189" y="375"/>
                      <a:pt x="189" y="379"/>
                      <a:pt x="189" y="383"/>
                    </a:cubicBezTo>
                    <a:cubicBezTo>
                      <a:pt x="184" y="385"/>
                      <a:pt x="180" y="387"/>
                      <a:pt x="176" y="389"/>
                    </a:cubicBezTo>
                    <a:close/>
                    <a:moveTo>
                      <a:pt x="182" y="371"/>
                    </a:moveTo>
                    <a:cubicBezTo>
                      <a:pt x="183" y="367"/>
                      <a:pt x="184" y="363"/>
                      <a:pt x="185" y="360"/>
                    </a:cubicBezTo>
                    <a:cubicBezTo>
                      <a:pt x="187" y="359"/>
                      <a:pt x="189" y="358"/>
                      <a:pt x="190" y="357"/>
                    </a:cubicBezTo>
                    <a:cubicBezTo>
                      <a:pt x="190" y="359"/>
                      <a:pt x="190" y="362"/>
                      <a:pt x="190" y="364"/>
                    </a:cubicBezTo>
                    <a:cubicBezTo>
                      <a:pt x="187" y="366"/>
                      <a:pt x="185" y="368"/>
                      <a:pt x="182" y="371"/>
                    </a:cubicBezTo>
                    <a:close/>
                    <a:moveTo>
                      <a:pt x="193" y="356"/>
                    </a:moveTo>
                    <a:cubicBezTo>
                      <a:pt x="194" y="356"/>
                      <a:pt x="195" y="355"/>
                      <a:pt x="197" y="354"/>
                    </a:cubicBezTo>
                    <a:cubicBezTo>
                      <a:pt x="197" y="355"/>
                      <a:pt x="197" y="356"/>
                      <a:pt x="197" y="358"/>
                    </a:cubicBezTo>
                    <a:cubicBezTo>
                      <a:pt x="195" y="359"/>
                      <a:pt x="194" y="360"/>
                      <a:pt x="192" y="362"/>
                    </a:cubicBezTo>
                    <a:cubicBezTo>
                      <a:pt x="192" y="360"/>
                      <a:pt x="193" y="358"/>
                      <a:pt x="193" y="356"/>
                    </a:cubicBezTo>
                    <a:close/>
                    <a:moveTo>
                      <a:pt x="200" y="320"/>
                    </a:moveTo>
                    <a:cubicBezTo>
                      <a:pt x="201" y="320"/>
                      <a:pt x="202" y="319"/>
                      <a:pt x="203" y="318"/>
                    </a:cubicBezTo>
                    <a:cubicBezTo>
                      <a:pt x="203" y="319"/>
                      <a:pt x="202" y="320"/>
                      <a:pt x="202" y="321"/>
                    </a:cubicBezTo>
                    <a:cubicBezTo>
                      <a:pt x="201" y="322"/>
                      <a:pt x="202" y="323"/>
                      <a:pt x="203" y="324"/>
                    </a:cubicBezTo>
                    <a:cubicBezTo>
                      <a:pt x="202" y="325"/>
                      <a:pt x="201" y="325"/>
                      <a:pt x="200" y="326"/>
                    </a:cubicBezTo>
                    <a:cubicBezTo>
                      <a:pt x="200" y="324"/>
                      <a:pt x="200" y="322"/>
                      <a:pt x="200" y="320"/>
                    </a:cubicBezTo>
                    <a:close/>
                    <a:moveTo>
                      <a:pt x="212" y="313"/>
                    </a:moveTo>
                    <a:cubicBezTo>
                      <a:pt x="211" y="314"/>
                      <a:pt x="211" y="315"/>
                      <a:pt x="210" y="316"/>
                    </a:cubicBezTo>
                    <a:cubicBezTo>
                      <a:pt x="210" y="316"/>
                      <a:pt x="210" y="316"/>
                      <a:pt x="210" y="315"/>
                    </a:cubicBezTo>
                    <a:cubicBezTo>
                      <a:pt x="211" y="315"/>
                      <a:pt x="211" y="314"/>
                      <a:pt x="212" y="313"/>
                    </a:cubicBezTo>
                    <a:cubicBezTo>
                      <a:pt x="212" y="313"/>
                      <a:pt x="212" y="313"/>
                      <a:pt x="212" y="313"/>
                    </a:cubicBezTo>
                    <a:close/>
                    <a:moveTo>
                      <a:pt x="211" y="306"/>
                    </a:moveTo>
                    <a:cubicBezTo>
                      <a:pt x="211" y="305"/>
                      <a:pt x="211" y="304"/>
                      <a:pt x="211" y="304"/>
                    </a:cubicBezTo>
                    <a:cubicBezTo>
                      <a:pt x="211" y="304"/>
                      <a:pt x="211" y="305"/>
                      <a:pt x="211" y="305"/>
                    </a:cubicBezTo>
                    <a:cubicBezTo>
                      <a:pt x="211" y="305"/>
                      <a:pt x="211" y="305"/>
                      <a:pt x="211" y="305"/>
                    </a:cubicBezTo>
                    <a:cubicBezTo>
                      <a:pt x="211" y="306"/>
                      <a:pt x="211" y="306"/>
                      <a:pt x="211" y="306"/>
                    </a:cubicBezTo>
                    <a:close/>
                    <a:moveTo>
                      <a:pt x="207" y="311"/>
                    </a:moveTo>
                    <a:cubicBezTo>
                      <a:pt x="207" y="311"/>
                      <a:pt x="207" y="311"/>
                      <a:pt x="207" y="311"/>
                    </a:cubicBezTo>
                    <a:cubicBezTo>
                      <a:pt x="205" y="313"/>
                      <a:pt x="202" y="314"/>
                      <a:pt x="200" y="315"/>
                    </a:cubicBezTo>
                    <a:cubicBezTo>
                      <a:pt x="199" y="314"/>
                      <a:pt x="199" y="313"/>
                      <a:pt x="199" y="313"/>
                    </a:cubicBezTo>
                    <a:cubicBezTo>
                      <a:pt x="199" y="312"/>
                      <a:pt x="199" y="311"/>
                      <a:pt x="199" y="310"/>
                    </a:cubicBezTo>
                    <a:cubicBezTo>
                      <a:pt x="202" y="308"/>
                      <a:pt x="205" y="306"/>
                      <a:pt x="208" y="304"/>
                    </a:cubicBezTo>
                    <a:cubicBezTo>
                      <a:pt x="208" y="306"/>
                      <a:pt x="208" y="308"/>
                      <a:pt x="207" y="311"/>
                    </a:cubicBezTo>
                    <a:close/>
                    <a:moveTo>
                      <a:pt x="200" y="306"/>
                    </a:moveTo>
                    <a:cubicBezTo>
                      <a:pt x="200" y="305"/>
                      <a:pt x="200" y="305"/>
                      <a:pt x="200" y="305"/>
                    </a:cubicBezTo>
                    <a:cubicBezTo>
                      <a:pt x="200" y="305"/>
                      <a:pt x="200" y="305"/>
                      <a:pt x="201" y="305"/>
                    </a:cubicBezTo>
                    <a:cubicBezTo>
                      <a:pt x="200" y="305"/>
                      <a:pt x="200" y="305"/>
                      <a:pt x="200" y="306"/>
                    </a:cubicBezTo>
                    <a:close/>
                    <a:moveTo>
                      <a:pt x="200" y="298"/>
                    </a:moveTo>
                    <a:cubicBezTo>
                      <a:pt x="200" y="298"/>
                      <a:pt x="199" y="298"/>
                      <a:pt x="199" y="299"/>
                    </a:cubicBezTo>
                    <a:cubicBezTo>
                      <a:pt x="199" y="298"/>
                      <a:pt x="199" y="298"/>
                      <a:pt x="199" y="297"/>
                    </a:cubicBezTo>
                    <a:cubicBezTo>
                      <a:pt x="199" y="297"/>
                      <a:pt x="199" y="296"/>
                      <a:pt x="199" y="295"/>
                    </a:cubicBezTo>
                    <a:cubicBezTo>
                      <a:pt x="200" y="295"/>
                      <a:pt x="200" y="295"/>
                      <a:pt x="200" y="295"/>
                    </a:cubicBezTo>
                    <a:cubicBezTo>
                      <a:pt x="200" y="296"/>
                      <a:pt x="200" y="297"/>
                      <a:pt x="200" y="298"/>
                    </a:cubicBezTo>
                    <a:close/>
                    <a:moveTo>
                      <a:pt x="202" y="294"/>
                    </a:moveTo>
                    <a:cubicBezTo>
                      <a:pt x="202" y="294"/>
                      <a:pt x="202" y="294"/>
                      <a:pt x="202" y="294"/>
                    </a:cubicBezTo>
                    <a:cubicBezTo>
                      <a:pt x="202" y="294"/>
                      <a:pt x="202" y="294"/>
                      <a:pt x="202" y="294"/>
                    </a:cubicBezTo>
                    <a:cubicBezTo>
                      <a:pt x="202" y="294"/>
                      <a:pt x="202" y="294"/>
                      <a:pt x="202" y="294"/>
                    </a:cubicBezTo>
                    <a:close/>
                    <a:moveTo>
                      <a:pt x="200" y="290"/>
                    </a:moveTo>
                    <a:cubicBezTo>
                      <a:pt x="200" y="290"/>
                      <a:pt x="200" y="290"/>
                      <a:pt x="200" y="289"/>
                    </a:cubicBezTo>
                    <a:cubicBezTo>
                      <a:pt x="201" y="289"/>
                      <a:pt x="201" y="289"/>
                      <a:pt x="201" y="289"/>
                    </a:cubicBezTo>
                    <a:cubicBezTo>
                      <a:pt x="201" y="289"/>
                      <a:pt x="201" y="289"/>
                      <a:pt x="201" y="290"/>
                    </a:cubicBezTo>
                    <a:cubicBezTo>
                      <a:pt x="201" y="290"/>
                      <a:pt x="201" y="290"/>
                      <a:pt x="200" y="290"/>
                    </a:cubicBezTo>
                    <a:close/>
                    <a:moveTo>
                      <a:pt x="201" y="285"/>
                    </a:moveTo>
                    <a:cubicBezTo>
                      <a:pt x="202" y="282"/>
                      <a:pt x="202" y="280"/>
                      <a:pt x="202" y="277"/>
                    </a:cubicBezTo>
                    <a:cubicBezTo>
                      <a:pt x="203" y="277"/>
                      <a:pt x="203" y="277"/>
                      <a:pt x="204" y="277"/>
                    </a:cubicBezTo>
                    <a:cubicBezTo>
                      <a:pt x="203" y="279"/>
                      <a:pt x="203" y="282"/>
                      <a:pt x="202" y="284"/>
                    </a:cubicBezTo>
                    <a:cubicBezTo>
                      <a:pt x="202" y="285"/>
                      <a:pt x="202" y="285"/>
                      <a:pt x="201" y="285"/>
                    </a:cubicBezTo>
                    <a:close/>
                    <a:moveTo>
                      <a:pt x="205" y="276"/>
                    </a:moveTo>
                    <a:cubicBezTo>
                      <a:pt x="205" y="276"/>
                      <a:pt x="206" y="276"/>
                      <a:pt x="206" y="276"/>
                    </a:cubicBezTo>
                    <a:cubicBezTo>
                      <a:pt x="206" y="276"/>
                      <a:pt x="206" y="277"/>
                      <a:pt x="206" y="277"/>
                    </a:cubicBezTo>
                    <a:cubicBezTo>
                      <a:pt x="206" y="278"/>
                      <a:pt x="207" y="279"/>
                      <a:pt x="207" y="280"/>
                    </a:cubicBezTo>
                    <a:cubicBezTo>
                      <a:pt x="206" y="280"/>
                      <a:pt x="206" y="280"/>
                      <a:pt x="206" y="281"/>
                    </a:cubicBezTo>
                    <a:cubicBezTo>
                      <a:pt x="205" y="281"/>
                      <a:pt x="205" y="282"/>
                      <a:pt x="204" y="282"/>
                    </a:cubicBezTo>
                    <a:cubicBezTo>
                      <a:pt x="205" y="280"/>
                      <a:pt x="205" y="278"/>
                      <a:pt x="205" y="276"/>
                    </a:cubicBezTo>
                    <a:close/>
                    <a:moveTo>
                      <a:pt x="203" y="241"/>
                    </a:moveTo>
                    <a:cubicBezTo>
                      <a:pt x="204" y="240"/>
                      <a:pt x="204" y="240"/>
                      <a:pt x="205" y="240"/>
                    </a:cubicBezTo>
                    <a:cubicBezTo>
                      <a:pt x="205" y="240"/>
                      <a:pt x="205" y="240"/>
                      <a:pt x="205" y="240"/>
                    </a:cubicBezTo>
                    <a:cubicBezTo>
                      <a:pt x="204" y="242"/>
                      <a:pt x="204" y="245"/>
                      <a:pt x="204" y="247"/>
                    </a:cubicBezTo>
                    <a:cubicBezTo>
                      <a:pt x="204" y="245"/>
                      <a:pt x="203" y="243"/>
                      <a:pt x="203" y="241"/>
                    </a:cubicBezTo>
                    <a:close/>
                    <a:moveTo>
                      <a:pt x="206" y="231"/>
                    </a:moveTo>
                    <a:cubicBezTo>
                      <a:pt x="206" y="231"/>
                      <a:pt x="206" y="231"/>
                      <a:pt x="206" y="231"/>
                    </a:cubicBezTo>
                    <a:cubicBezTo>
                      <a:pt x="206" y="231"/>
                      <a:pt x="206" y="232"/>
                      <a:pt x="206" y="232"/>
                    </a:cubicBezTo>
                    <a:cubicBezTo>
                      <a:pt x="206" y="232"/>
                      <a:pt x="206" y="231"/>
                      <a:pt x="206" y="231"/>
                    </a:cubicBezTo>
                    <a:close/>
                    <a:moveTo>
                      <a:pt x="205" y="228"/>
                    </a:moveTo>
                    <a:cubicBezTo>
                      <a:pt x="205" y="225"/>
                      <a:pt x="204" y="222"/>
                      <a:pt x="203" y="218"/>
                    </a:cubicBezTo>
                    <a:cubicBezTo>
                      <a:pt x="203" y="220"/>
                      <a:pt x="203" y="221"/>
                      <a:pt x="203" y="223"/>
                    </a:cubicBezTo>
                    <a:cubicBezTo>
                      <a:pt x="203" y="224"/>
                      <a:pt x="203" y="226"/>
                      <a:pt x="203" y="228"/>
                    </a:cubicBezTo>
                    <a:cubicBezTo>
                      <a:pt x="203" y="228"/>
                      <a:pt x="203" y="228"/>
                      <a:pt x="202" y="228"/>
                    </a:cubicBezTo>
                    <a:cubicBezTo>
                      <a:pt x="202" y="227"/>
                      <a:pt x="202" y="226"/>
                      <a:pt x="202" y="225"/>
                    </a:cubicBezTo>
                    <a:cubicBezTo>
                      <a:pt x="202" y="226"/>
                      <a:pt x="202" y="227"/>
                      <a:pt x="202" y="228"/>
                    </a:cubicBezTo>
                    <a:cubicBezTo>
                      <a:pt x="202" y="228"/>
                      <a:pt x="201" y="228"/>
                      <a:pt x="201" y="228"/>
                    </a:cubicBezTo>
                    <a:cubicBezTo>
                      <a:pt x="202" y="226"/>
                      <a:pt x="202" y="224"/>
                      <a:pt x="202" y="222"/>
                    </a:cubicBezTo>
                    <a:cubicBezTo>
                      <a:pt x="202" y="223"/>
                      <a:pt x="202" y="223"/>
                      <a:pt x="202" y="225"/>
                    </a:cubicBezTo>
                    <a:cubicBezTo>
                      <a:pt x="202" y="224"/>
                      <a:pt x="202" y="224"/>
                      <a:pt x="203" y="223"/>
                    </a:cubicBezTo>
                    <a:cubicBezTo>
                      <a:pt x="202" y="222"/>
                      <a:pt x="202" y="222"/>
                      <a:pt x="202" y="222"/>
                    </a:cubicBezTo>
                    <a:cubicBezTo>
                      <a:pt x="202" y="220"/>
                      <a:pt x="203" y="219"/>
                      <a:pt x="203" y="217"/>
                    </a:cubicBezTo>
                    <a:cubicBezTo>
                      <a:pt x="203" y="216"/>
                      <a:pt x="203" y="216"/>
                      <a:pt x="203" y="215"/>
                    </a:cubicBezTo>
                    <a:cubicBezTo>
                      <a:pt x="203" y="215"/>
                      <a:pt x="203" y="215"/>
                      <a:pt x="203" y="215"/>
                    </a:cubicBezTo>
                    <a:cubicBezTo>
                      <a:pt x="203" y="215"/>
                      <a:pt x="203" y="215"/>
                      <a:pt x="203" y="215"/>
                    </a:cubicBezTo>
                    <a:cubicBezTo>
                      <a:pt x="203" y="216"/>
                      <a:pt x="203" y="216"/>
                      <a:pt x="203" y="217"/>
                    </a:cubicBezTo>
                    <a:cubicBezTo>
                      <a:pt x="203" y="217"/>
                      <a:pt x="203" y="218"/>
                      <a:pt x="203" y="218"/>
                    </a:cubicBezTo>
                    <a:cubicBezTo>
                      <a:pt x="204" y="217"/>
                      <a:pt x="204" y="216"/>
                      <a:pt x="204" y="215"/>
                    </a:cubicBezTo>
                    <a:cubicBezTo>
                      <a:pt x="204" y="215"/>
                      <a:pt x="204" y="215"/>
                      <a:pt x="204" y="215"/>
                    </a:cubicBezTo>
                    <a:cubicBezTo>
                      <a:pt x="205" y="215"/>
                      <a:pt x="206" y="214"/>
                      <a:pt x="208" y="214"/>
                    </a:cubicBezTo>
                    <a:cubicBezTo>
                      <a:pt x="207" y="219"/>
                      <a:pt x="207" y="224"/>
                      <a:pt x="206" y="228"/>
                    </a:cubicBezTo>
                    <a:cubicBezTo>
                      <a:pt x="206" y="228"/>
                      <a:pt x="205" y="228"/>
                      <a:pt x="205" y="228"/>
                    </a:cubicBezTo>
                    <a:close/>
                    <a:moveTo>
                      <a:pt x="206" y="207"/>
                    </a:moveTo>
                    <a:cubicBezTo>
                      <a:pt x="206" y="207"/>
                      <a:pt x="206" y="207"/>
                      <a:pt x="206" y="207"/>
                    </a:cubicBezTo>
                    <a:cubicBezTo>
                      <a:pt x="206" y="207"/>
                      <a:pt x="206" y="207"/>
                      <a:pt x="207" y="207"/>
                    </a:cubicBezTo>
                    <a:cubicBezTo>
                      <a:pt x="206" y="208"/>
                      <a:pt x="206" y="208"/>
                      <a:pt x="205" y="209"/>
                    </a:cubicBezTo>
                    <a:cubicBezTo>
                      <a:pt x="205" y="208"/>
                      <a:pt x="206" y="208"/>
                      <a:pt x="206" y="207"/>
                    </a:cubicBezTo>
                    <a:close/>
                    <a:moveTo>
                      <a:pt x="201" y="207"/>
                    </a:moveTo>
                    <a:cubicBezTo>
                      <a:pt x="200" y="208"/>
                      <a:pt x="199" y="209"/>
                      <a:pt x="197" y="210"/>
                    </a:cubicBezTo>
                    <a:cubicBezTo>
                      <a:pt x="196" y="210"/>
                      <a:pt x="195" y="209"/>
                      <a:pt x="194" y="209"/>
                    </a:cubicBezTo>
                    <a:cubicBezTo>
                      <a:pt x="190" y="208"/>
                      <a:pt x="187" y="206"/>
                      <a:pt x="183" y="204"/>
                    </a:cubicBezTo>
                    <a:cubicBezTo>
                      <a:pt x="183" y="202"/>
                      <a:pt x="183" y="201"/>
                      <a:pt x="183" y="199"/>
                    </a:cubicBezTo>
                    <a:cubicBezTo>
                      <a:pt x="189" y="201"/>
                      <a:pt x="196" y="203"/>
                      <a:pt x="202" y="205"/>
                    </a:cubicBezTo>
                    <a:cubicBezTo>
                      <a:pt x="202" y="206"/>
                      <a:pt x="202" y="206"/>
                      <a:pt x="201" y="207"/>
                    </a:cubicBezTo>
                    <a:close/>
                    <a:moveTo>
                      <a:pt x="176" y="196"/>
                    </a:moveTo>
                    <a:cubicBezTo>
                      <a:pt x="176" y="196"/>
                      <a:pt x="175" y="196"/>
                      <a:pt x="174" y="196"/>
                    </a:cubicBezTo>
                    <a:cubicBezTo>
                      <a:pt x="174" y="194"/>
                      <a:pt x="174" y="192"/>
                      <a:pt x="175" y="191"/>
                    </a:cubicBezTo>
                    <a:cubicBezTo>
                      <a:pt x="177" y="190"/>
                      <a:pt x="179" y="190"/>
                      <a:pt x="181" y="189"/>
                    </a:cubicBezTo>
                    <a:cubicBezTo>
                      <a:pt x="181" y="191"/>
                      <a:pt x="181" y="193"/>
                      <a:pt x="181" y="194"/>
                    </a:cubicBezTo>
                    <a:cubicBezTo>
                      <a:pt x="179" y="195"/>
                      <a:pt x="178" y="195"/>
                      <a:pt x="176" y="196"/>
                    </a:cubicBezTo>
                    <a:close/>
                    <a:moveTo>
                      <a:pt x="179" y="187"/>
                    </a:moveTo>
                    <a:cubicBezTo>
                      <a:pt x="178" y="188"/>
                      <a:pt x="176" y="188"/>
                      <a:pt x="175" y="188"/>
                    </a:cubicBezTo>
                    <a:cubicBezTo>
                      <a:pt x="175" y="187"/>
                      <a:pt x="175" y="186"/>
                      <a:pt x="175" y="185"/>
                    </a:cubicBezTo>
                    <a:cubicBezTo>
                      <a:pt x="178" y="186"/>
                      <a:pt x="181" y="187"/>
                      <a:pt x="179" y="187"/>
                    </a:cubicBezTo>
                    <a:close/>
                    <a:moveTo>
                      <a:pt x="170" y="195"/>
                    </a:moveTo>
                    <a:cubicBezTo>
                      <a:pt x="169" y="194"/>
                      <a:pt x="167" y="194"/>
                      <a:pt x="166" y="194"/>
                    </a:cubicBezTo>
                    <a:cubicBezTo>
                      <a:pt x="165" y="193"/>
                      <a:pt x="165" y="193"/>
                      <a:pt x="165" y="193"/>
                    </a:cubicBezTo>
                    <a:cubicBezTo>
                      <a:pt x="165" y="192"/>
                      <a:pt x="165" y="192"/>
                      <a:pt x="165" y="191"/>
                    </a:cubicBezTo>
                    <a:cubicBezTo>
                      <a:pt x="167" y="191"/>
                      <a:pt x="169" y="191"/>
                      <a:pt x="171" y="191"/>
                    </a:cubicBezTo>
                    <a:cubicBezTo>
                      <a:pt x="171" y="192"/>
                      <a:pt x="171" y="193"/>
                      <a:pt x="170" y="195"/>
                    </a:cubicBezTo>
                    <a:close/>
                    <a:moveTo>
                      <a:pt x="164" y="193"/>
                    </a:moveTo>
                    <a:cubicBezTo>
                      <a:pt x="164" y="192"/>
                      <a:pt x="163" y="192"/>
                      <a:pt x="162" y="191"/>
                    </a:cubicBezTo>
                    <a:cubicBezTo>
                      <a:pt x="163" y="191"/>
                      <a:pt x="164" y="191"/>
                      <a:pt x="164" y="191"/>
                    </a:cubicBezTo>
                    <a:cubicBezTo>
                      <a:pt x="164" y="192"/>
                      <a:pt x="164" y="192"/>
                      <a:pt x="164" y="193"/>
                    </a:cubicBezTo>
                    <a:close/>
                    <a:moveTo>
                      <a:pt x="163" y="195"/>
                    </a:moveTo>
                    <a:cubicBezTo>
                      <a:pt x="163" y="196"/>
                      <a:pt x="163" y="197"/>
                      <a:pt x="163" y="198"/>
                    </a:cubicBezTo>
                    <a:cubicBezTo>
                      <a:pt x="162" y="198"/>
                      <a:pt x="162" y="198"/>
                      <a:pt x="161" y="198"/>
                    </a:cubicBezTo>
                    <a:cubicBezTo>
                      <a:pt x="161" y="197"/>
                      <a:pt x="161" y="195"/>
                      <a:pt x="161" y="194"/>
                    </a:cubicBezTo>
                    <a:cubicBezTo>
                      <a:pt x="162" y="194"/>
                      <a:pt x="163" y="195"/>
                      <a:pt x="163" y="195"/>
                    </a:cubicBezTo>
                    <a:close/>
                    <a:moveTo>
                      <a:pt x="151" y="188"/>
                    </a:moveTo>
                    <a:cubicBezTo>
                      <a:pt x="152" y="188"/>
                      <a:pt x="152" y="188"/>
                      <a:pt x="152" y="187"/>
                    </a:cubicBezTo>
                    <a:cubicBezTo>
                      <a:pt x="152" y="188"/>
                      <a:pt x="153" y="188"/>
                      <a:pt x="153" y="188"/>
                    </a:cubicBezTo>
                    <a:cubicBezTo>
                      <a:pt x="153" y="188"/>
                      <a:pt x="152" y="188"/>
                      <a:pt x="151" y="188"/>
                    </a:cubicBezTo>
                    <a:close/>
                    <a:moveTo>
                      <a:pt x="150" y="188"/>
                    </a:moveTo>
                    <a:cubicBezTo>
                      <a:pt x="147" y="188"/>
                      <a:pt x="145" y="187"/>
                      <a:pt x="143" y="187"/>
                    </a:cubicBezTo>
                    <a:cubicBezTo>
                      <a:pt x="143" y="185"/>
                      <a:pt x="143" y="183"/>
                      <a:pt x="144" y="182"/>
                    </a:cubicBezTo>
                    <a:cubicBezTo>
                      <a:pt x="146" y="183"/>
                      <a:pt x="148" y="185"/>
                      <a:pt x="150" y="186"/>
                    </a:cubicBezTo>
                    <a:cubicBezTo>
                      <a:pt x="150" y="187"/>
                      <a:pt x="150" y="187"/>
                      <a:pt x="150" y="188"/>
                    </a:cubicBezTo>
                    <a:close/>
                    <a:moveTo>
                      <a:pt x="140" y="187"/>
                    </a:moveTo>
                    <a:cubicBezTo>
                      <a:pt x="140" y="187"/>
                      <a:pt x="140" y="187"/>
                      <a:pt x="140" y="187"/>
                    </a:cubicBezTo>
                    <a:cubicBezTo>
                      <a:pt x="140" y="184"/>
                      <a:pt x="140" y="182"/>
                      <a:pt x="141" y="180"/>
                    </a:cubicBezTo>
                    <a:cubicBezTo>
                      <a:pt x="141" y="180"/>
                      <a:pt x="141" y="180"/>
                      <a:pt x="141" y="180"/>
                    </a:cubicBezTo>
                    <a:cubicBezTo>
                      <a:pt x="141" y="182"/>
                      <a:pt x="140" y="184"/>
                      <a:pt x="140" y="187"/>
                    </a:cubicBezTo>
                    <a:close/>
                    <a:moveTo>
                      <a:pt x="142" y="176"/>
                    </a:moveTo>
                    <a:cubicBezTo>
                      <a:pt x="142" y="177"/>
                      <a:pt x="142" y="177"/>
                      <a:pt x="141" y="177"/>
                    </a:cubicBezTo>
                    <a:cubicBezTo>
                      <a:pt x="141" y="177"/>
                      <a:pt x="141" y="177"/>
                      <a:pt x="141" y="177"/>
                    </a:cubicBezTo>
                    <a:cubicBezTo>
                      <a:pt x="141" y="177"/>
                      <a:pt x="141" y="177"/>
                      <a:pt x="142" y="176"/>
                    </a:cubicBezTo>
                    <a:close/>
                    <a:moveTo>
                      <a:pt x="135" y="228"/>
                    </a:moveTo>
                    <a:cubicBezTo>
                      <a:pt x="135" y="229"/>
                      <a:pt x="135" y="230"/>
                      <a:pt x="136" y="231"/>
                    </a:cubicBezTo>
                    <a:cubicBezTo>
                      <a:pt x="136" y="232"/>
                      <a:pt x="136" y="234"/>
                      <a:pt x="136" y="235"/>
                    </a:cubicBezTo>
                    <a:cubicBezTo>
                      <a:pt x="134" y="236"/>
                      <a:pt x="133" y="236"/>
                      <a:pt x="132" y="237"/>
                    </a:cubicBezTo>
                    <a:cubicBezTo>
                      <a:pt x="133" y="234"/>
                      <a:pt x="134" y="231"/>
                      <a:pt x="134" y="228"/>
                    </a:cubicBezTo>
                    <a:cubicBezTo>
                      <a:pt x="135" y="228"/>
                      <a:pt x="135" y="228"/>
                      <a:pt x="135" y="228"/>
                    </a:cubicBezTo>
                    <a:close/>
                    <a:moveTo>
                      <a:pt x="129" y="238"/>
                    </a:moveTo>
                    <a:cubicBezTo>
                      <a:pt x="128" y="239"/>
                      <a:pt x="127" y="239"/>
                      <a:pt x="126" y="240"/>
                    </a:cubicBezTo>
                    <a:cubicBezTo>
                      <a:pt x="125" y="240"/>
                      <a:pt x="125" y="242"/>
                      <a:pt x="126" y="242"/>
                    </a:cubicBezTo>
                    <a:cubicBezTo>
                      <a:pt x="126" y="242"/>
                      <a:pt x="127" y="243"/>
                      <a:pt x="128" y="243"/>
                    </a:cubicBezTo>
                    <a:cubicBezTo>
                      <a:pt x="127" y="247"/>
                      <a:pt x="126" y="251"/>
                      <a:pt x="125" y="255"/>
                    </a:cubicBezTo>
                    <a:cubicBezTo>
                      <a:pt x="124" y="256"/>
                      <a:pt x="124" y="256"/>
                      <a:pt x="124" y="257"/>
                    </a:cubicBezTo>
                    <a:cubicBezTo>
                      <a:pt x="123" y="257"/>
                      <a:pt x="122" y="256"/>
                      <a:pt x="121" y="256"/>
                    </a:cubicBezTo>
                    <a:cubicBezTo>
                      <a:pt x="121" y="250"/>
                      <a:pt x="120" y="245"/>
                      <a:pt x="118" y="239"/>
                    </a:cubicBezTo>
                    <a:cubicBezTo>
                      <a:pt x="118" y="238"/>
                      <a:pt x="118" y="238"/>
                      <a:pt x="118" y="238"/>
                    </a:cubicBezTo>
                    <a:cubicBezTo>
                      <a:pt x="118" y="236"/>
                      <a:pt x="118" y="235"/>
                      <a:pt x="118" y="234"/>
                    </a:cubicBezTo>
                    <a:cubicBezTo>
                      <a:pt x="119" y="230"/>
                      <a:pt x="121" y="227"/>
                      <a:pt x="123" y="224"/>
                    </a:cubicBezTo>
                    <a:cubicBezTo>
                      <a:pt x="126" y="225"/>
                      <a:pt x="129" y="226"/>
                      <a:pt x="132" y="227"/>
                    </a:cubicBezTo>
                    <a:cubicBezTo>
                      <a:pt x="131" y="231"/>
                      <a:pt x="130" y="234"/>
                      <a:pt x="129" y="238"/>
                    </a:cubicBezTo>
                    <a:close/>
                    <a:moveTo>
                      <a:pt x="122" y="223"/>
                    </a:moveTo>
                    <a:cubicBezTo>
                      <a:pt x="121" y="225"/>
                      <a:pt x="120" y="226"/>
                      <a:pt x="119" y="228"/>
                    </a:cubicBezTo>
                    <a:cubicBezTo>
                      <a:pt x="119" y="226"/>
                      <a:pt x="119" y="224"/>
                      <a:pt x="119" y="223"/>
                    </a:cubicBezTo>
                    <a:cubicBezTo>
                      <a:pt x="119" y="223"/>
                      <a:pt x="119" y="222"/>
                      <a:pt x="119" y="222"/>
                    </a:cubicBezTo>
                    <a:cubicBezTo>
                      <a:pt x="120" y="223"/>
                      <a:pt x="121" y="223"/>
                      <a:pt x="122" y="223"/>
                    </a:cubicBezTo>
                    <a:close/>
                    <a:moveTo>
                      <a:pt x="124" y="216"/>
                    </a:moveTo>
                    <a:cubicBezTo>
                      <a:pt x="127" y="211"/>
                      <a:pt x="130" y="206"/>
                      <a:pt x="130" y="206"/>
                    </a:cubicBezTo>
                    <a:cubicBezTo>
                      <a:pt x="129" y="210"/>
                      <a:pt x="128" y="213"/>
                      <a:pt x="126" y="216"/>
                    </a:cubicBezTo>
                    <a:cubicBezTo>
                      <a:pt x="125" y="216"/>
                      <a:pt x="125" y="216"/>
                      <a:pt x="124" y="216"/>
                    </a:cubicBezTo>
                    <a:close/>
                    <a:moveTo>
                      <a:pt x="118" y="256"/>
                    </a:moveTo>
                    <a:cubicBezTo>
                      <a:pt x="118" y="256"/>
                      <a:pt x="117" y="256"/>
                      <a:pt x="116" y="256"/>
                    </a:cubicBezTo>
                    <a:cubicBezTo>
                      <a:pt x="116" y="253"/>
                      <a:pt x="116" y="251"/>
                      <a:pt x="117" y="249"/>
                    </a:cubicBezTo>
                    <a:cubicBezTo>
                      <a:pt x="117" y="251"/>
                      <a:pt x="118" y="254"/>
                      <a:pt x="118" y="256"/>
                    </a:cubicBezTo>
                    <a:close/>
                    <a:moveTo>
                      <a:pt x="113" y="255"/>
                    </a:moveTo>
                    <a:cubicBezTo>
                      <a:pt x="113" y="255"/>
                      <a:pt x="112" y="255"/>
                      <a:pt x="112" y="255"/>
                    </a:cubicBezTo>
                    <a:cubicBezTo>
                      <a:pt x="113" y="250"/>
                      <a:pt x="114" y="245"/>
                      <a:pt x="115" y="240"/>
                    </a:cubicBezTo>
                    <a:cubicBezTo>
                      <a:pt x="114" y="245"/>
                      <a:pt x="114" y="250"/>
                      <a:pt x="113" y="255"/>
                    </a:cubicBezTo>
                    <a:close/>
                    <a:moveTo>
                      <a:pt x="99" y="257"/>
                    </a:moveTo>
                    <a:cubicBezTo>
                      <a:pt x="99" y="257"/>
                      <a:pt x="99" y="257"/>
                      <a:pt x="99" y="257"/>
                    </a:cubicBezTo>
                    <a:cubicBezTo>
                      <a:pt x="99" y="256"/>
                      <a:pt x="100" y="255"/>
                      <a:pt x="100" y="255"/>
                    </a:cubicBezTo>
                    <a:cubicBezTo>
                      <a:pt x="100" y="255"/>
                      <a:pt x="100" y="256"/>
                      <a:pt x="99" y="257"/>
                    </a:cubicBezTo>
                    <a:close/>
                    <a:moveTo>
                      <a:pt x="102" y="256"/>
                    </a:moveTo>
                    <a:cubicBezTo>
                      <a:pt x="102" y="256"/>
                      <a:pt x="102" y="256"/>
                      <a:pt x="103" y="256"/>
                    </a:cubicBezTo>
                    <a:cubicBezTo>
                      <a:pt x="103" y="256"/>
                      <a:pt x="103" y="256"/>
                      <a:pt x="103" y="256"/>
                    </a:cubicBezTo>
                    <a:cubicBezTo>
                      <a:pt x="103" y="256"/>
                      <a:pt x="103" y="256"/>
                      <a:pt x="102" y="256"/>
                    </a:cubicBezTo>
                    <a:close/>
                    <a:moveTo>
                      <a:pt x="98" y="264"/>
                    </a:moveTo>
                    <a:cubicBezTo>
                      <a:pt x="98" y="267"/>
                      <a:pt x="97" y="271"/>
                      <a:pt x="97" y="275"/>
                    </a:cubicBezTo>
                    <a:cubicBezTo>
                      <a:pt x="96" y="275"/>
                      <a:pt x="96" y="274"/>
                      <a:pt x="95" y="274"/>
                    </a:cubicBezTo>
                    <a:cubicBezTo>
                      <a:pt x="96" y="271"/>
                      <a:pt x="97" y="267"/>
                      <a:pt x="98" y="264"/>
                    </a:cubicBezTo>
                    <a:cubicBezTo>
                      <a:pt x="98" y="264"/>
                      <a:pt x="98" y="264"/>
                      <a:pt x="98" y="264"/>
                    </a:cubicBezTo>
                    <a:close/>
                    <a:moveTo>
                      <a:pt x="93" y="270"/>
                    </a:moveTo>
                    <a:cubicBezTo>
                      <a:pt x="93" y="268"/>
                      <a:pt x="93" y="266"/>
                      <a:pt x="93" y="264"/>
                    </a:cubicBezTo>
                    <a:cubicBezTo>
                      <a:pt x="93" y="264"/>
                      <a:pt x="93" y="264"/>
                      <a:pt x="93" y="264"/>
                    </a:cubicBezTo>
                    <a:cubicBezTo>
                      <a:pt x="93" y="264"/>
                      <a:pt x="94" y="264"/>
                      <a:pt x="94" y="264"/>
                    </a:cubicBezTo>
                    <a:cubicBezTo>
                      <a:pt x="94" y="264"/>
                      <a:pt x="95" y="264"/>
                      <a:pt x="95" y="264"/>
                    </a:cubicBezTo>
                    <a:cubicBezTo>
                      <a:pt x="94" y="266"/>
                      <a:pt x="94" y="268"/>
                      <a:pt x="93" y="270"/>
                    </a:cubicBezTo>
                    <a:close/>
                    <a:moveTo>
                      <a:pt x="91" y="273"/>
                    </a:moveTo>
                    <a:cubicBezTo>
                      <a:pt x="91" y="273"/>
                      <a:pt x="91" y="272"/>
                      <a:pt x="91" y="272"/>
                    </a:cubicBezTo>
                    <a:cubicBezTo>
                      <a:pt x="91" y="272"/>
                      <a:pt x="91" y="272"/>
                      <a:pt x="91" y="271"/>
                    </a:cubicBezTo>
                    <a:cubicBezTo>
                      <a:pt x="91" y="272"/>
                      <a:pt x="91" y="272"/>
                      <a:pt x="91" y="273"/>
                    </a:cubicBezTo>
                    <a:close/>
                    <a:moveTo>
                      <a:pt x="91" y="275"/>
                    </a:moveTo>
                    <a:cubicBezTo>
                      <a:pt x="91" y="276"/>
                      <a:pt x="91" y="278"/>
                      <a:pt x="91" y="279"/>
                    </a:cubicBezTo>
                    <a:cubicBezTo>
                      <a:pt x="91" y="281"/>
                      <a:pt x="90" y="282"/>
                      <a:pt x="90" y="284"/>
                    </a:cubicBezTo>
                    <a:cubicBezTo>
                      <a:pt x="89" y="284"/>
                      <a:pt x="87" y="284"/>
                      <a:pt x="86" y="284"/>
                    </a:cubicBezTo>
                    <a:cubicBezTo>
                      <a:pt x="86" y="283"/>
                      <a:pt x="86" y="283"/>
                      <a:pt x="86" y="283"/>
                    </a:cubicBezTo>
                    <a:cubicBezTo>
                      <a:pt x="87" y="280"/>
                      <a:pt x="88" y="277"/>
                      <a:pt x="90" y="274"/>
                    </a:cubicBezTo>
                    <a:cubicBezTo>
                      <a:pt x="90" y="275"/>
                      <a:pt x="91" y="275"/>
                      <a:pt x="91" y="275"/>
                    </a:cubicBezTo>
                    <a:close/>
                    <a:moveTo>
                      <a:pt x="74" y="301"/>
                    </a:moveTo>
                    <a:cubicBezTo>
                      <a:pt x="74" y="301"/>
                      <a:pt x="74" y="301"/>
                      <a:pt x="73" y="301"/>
                    </a:cubicBezTo>
                    <a:cubicBezTo>
                      <a:pt x="74" y="300"/>
                      <a:pt x="74" y="299"/>
                      <a:pt x="74" y="298"/>
                    </a:cubicBezTo>
                    <a:cubicBezTo>
                      <a:pt x="74" y="299"/>
                      <a:pt x="74" y="299"/>
                      <a:pt x="74" y="299"/>
                    </a:cubicBezTo>
                    <a:cubicBezTo>
                      <a:pt x="74" y="300"/>
                      <a:pt x="74" y="300"/>
                      <a:pt x="74" y="301"/>
                    </a:cubicBezTo>
                    <a:close/>
                    <a:moveTo>
                      <a:pt x="71" y="310"/>
                    </a:moveTo>
                    <a:cubicBezTo>
                      <a:pt x="71" y="310"/>
                      <a:pt x="71" y="310"/>
                      <a:pt x="71" y="310"/>
                    </a:cubicBezTo>
                    <a:cubicBezTo>
                      <a:pt x="71" y="309"/>
                      <a:pt x="71" y="308"/>
                      <a:pt x="71" y="307"/>
                    </a:cubicBezTo>
                    <a:cubicBezTo>
                      <a:pt x="71" y="308"/>
                      <a:pt x="71" y="309"/>
                      <a:pt x="71" y="310"/>
                    </a:cubicBezTo>
                    <a:close/>
                    <a:moveTo>
                      <a:pt x="69" y="326"/>
                    </a:moveTo>
                    <a:cubicBezTo>
                      <a:pt x="69" y="327"/>
                      <a:pt x="69" y="327"/>
                      <a:pt x="69" y="328"/>
                    </a:cubicBezTo>
                    <a:cubicBezTo>
                      <a:pt x="69" y="328"/>
                      <a:pt x="69" y="328"/>
                      <a:pt x="69" y="328"/>
                    </a:cubicBezTo>
                    <a:cubicBezTo>
                      <a:pt x="69" y="327"/>
                      <a:pt x="69" y="327"/>
                      <a:pt x="69" y="326"/>
                    </a:cubicBezTo>
                    <a:close/>
                    <a:moveTo>
                      <a:pt x="62" y="363"/>
                    </a:moveTo>
                    <a:cubicBezTo>
                      <a:pt x="62" y="363"/>
                      <a:pt x="61" y="362"/>
                      <a:pt x="60" y="362"/>
                    </a:cubicBezTo>
                    <a:cubicBezTo>
                      <a:pt x="61" y="362"/>
                      <a:pt x="62" y="362"/>
                      <a:pt x="63" y="363"/>
                    </a:cubicBezTo>
                    <a:cubicBezTo>
                      <a:pt x="63" y="363"/>
                      <a:pt x="62" y="363"/>
                      <a:pt x="62" y="363"/>
                    </a:cubicBezTo>
                    <a:close/>
                    <a:moveTo>
                      <a:pt x="59" y="379"/>
                    </a:moveTo>
                    <a:cubicBezTo>
                      <a:pt x="58" y="379"/>
                      <a:pt x="57" y="379"/>
                      <a:pt x="57" y="379"/>
                    </a:cubicBezTo>
                    <a:cubicBezTo>
                      <a:pt x="57" y="379"/>
                      <a:pt x="58" y="379"/>
                      <a:pt x="59" y="379"/>
                    </a:cubicBezTo>
                    <a:cubicBezTo>
                      <a:pt x="59" y="379"/>
                      <a:pt x="59" y="379"/>
                      <a:pt x="59" y="379"/>
                    </a:cubicBezTo>
                    <a:close/>
                    <a:moveTo>
                      <a:pt x="58" y="403"/>
                    </a:moveTo>
                    <a:cubicBezTo>
                      <a:pt x="58" y="402"/>
                      <a:pt x="58" y="402"/>
                      <a:pt x="58" y="402"/>
                    </a:cubicBezTo>
                    <a:cubicBezTo>
                      <a:pt x="58" y="404"/>
                      <a:pt x="57" y="406"/>
                      <a:pt x="57" y="408"/>
                    </a:cubicBezTo>
                    <a:cubicBezTo>
                      <a:pt x="57" y="409"/>
                      <a:pt x="57" y="410"/>
                      <a:pt x="57" y="410"/>
                    </a:cubicBezTo>
                    <a:cubicBezTo>
                      <a:pt x="57" y="410"/>
                      <a:pt x="56" y="410"/>
                      <a:pt x="56" y="410"/>
                    </a:cubicBezTo>
                    <a:cubicBezTo>
                      <a:pt x="56" y="407"/>
                      <a:pt x="57" y="405"/>
                      <a:pt x="58" y="403"/>
                    </a:cubicBezTo>
                    <a:close/>
                    <a:moveTo>
                      <a:pt x="60" y="401"/>
                    </a:moveTo>
                    <a:cubicBezTo>
                      <a:pt x="62" y="403"/>
                      <a:pt x="64" y="404"/>
                      <a:pt x="67" y="405"/>
                    </a:cubicBezTo>
                    <a:cubicBezTo>
                      <a:pt x="67" y="406"/>
                      <a:pt x="67" y="406"/>
                      <a:pt x="67" y="406"/>
                    </a:cubicBezTo>
                    <a:cubicBezTo>
                      <a:pt x="68" y="406"/>
                      <a:pt x="68" y="407"/>
                      <a:pt x="68" y="407"/>
                    </a:cubicBezTo>
                    <a:cubicBezTo>
                      <a:pt x="68" y="409"/>
                      <a:pt x="70" y="409"/>
                      <a:pt x="70" y="408"/>
                    </a:cubicBezTo>
                    <a:cubicBezTo>
                      <a:pt x="70" y="408"/>
                      <a:pt x="70" y="408"/>
                      <a:pt x="70" y="407"/>
                    </a:cubicBezTo>
                    <a:cubicBezTo>
                      <a:pt x="71" y="408"/>
                      <a:pt x="72" y="408"/>
                      <a:pt x="72" y="408"/>
                    </a:cubicBezTo>
                    <a:cubicBezTo>
                      <a:pt x="72" y="410"/>
                      <a:pt x="72" y="412"/>
                      <a:pt x="71" y="414"/>
                    </a:cubicBezTo>
                    <a:cubicBezTo>
                      <a:pt x="68" y="414"/>
                      <a:pt x="68" y="414"/>
                      <a:pt x="68" y="414"/>
                    </a:cubicBezTo>
                    <a:cubicBezTo>
                      <a:pt x="65" y="413"/>
                      <a:pt x="62" y="412"/>
                      <a:pt x="59" y="411"/>
                    </a:cubicBezTo>
                    <a:cubicBezTo>
                      <a:pt x="59" y="408"/>
                      <a:pt x="59" y="404"/>
                      <a:pt x="60" y="401"/>
                    </a:cubicBezTo>
                    <a:close/>
                    <a:moveTo>
                      <a:pt x="73" y="417"/>
                    </a:moveTo>
                    <a:cubicBezTo>
                      <a:pt x="74" y="417"/>
                      <a:pt x="76" y="417"/>
                      <a:pt x="77" y="417"/>
                    </a:cubicBezTo>
                    <a:cubicBezTo>
                      <a:pt x="77" y="418"/>
                      <a:pt x="77" y="418"/>
                      <a:pt x="77" y="419"/>
                    </a:cubicBezTo>
                    <a:cubicBezTo>
                      <a:pt x="75" y="419"/>
                      <a:pt x="74" y="418"/>
                      <a:pt x="73" y="418"/>
                    </a:cubicBezTo>
                    <a:cubicBezTo>
                      <a:pt x="73" y="418"/>
                      <a:pt x="73" y="417"/>
                      <a:pt x="73" y="417"/>
                    </a:cubicBezTo>
                    <a:close/>
                    <a:moveTo>
                      <a:pt x="91" y="421"/>
                    </a:moveTo>
                    <a:cubicBezTo>
                      <a:pt x="92" y="417"/>
                      <a:pt x="93" y="412"/>
                      <a:pt x="94" y="408"/>
                    </a:cubicBezTo>
                    <a:cubicBezTo>
                      <a:pt x="95" y="406"/>
                      <a:pt x="96" y="404"/>
                      <a:pt x="97" y="401"/>
                    </a:cubicBezTo>
                    <a:cubicBezTo>
                      <a:pt x="97" y="403"/>
                      <a:pt x="97" y="405"/>
                      <a:pt x="97" y="407"/>
                    </a:cubicBezTo>
                    <a:cubicBezTo>
                      <a:pt x="96" y="412"/>
                      <a:pt x="96" y="417"/>
                      <a:pt x="95" y="421"/>
                    </a:cubicBezTo>
                    <a:cubicBezTo>
                      <a:pt x="94" y="421"/>
                      <a:pt x="92" y="421"/>
                      <a:pt x="91" y="421"/>
                    </a:cubicBezTo>
                    <a:close/>
                    <a:moveTo>
                      <a:pt x="100" y="402"/>
                    </a:moveTo>
                    <a:cubicBezTo>
                      <a:pt x="100" y="400"/>
                      <a:pt x="100" y="398"/>
                      <a:pt x="100" y="396"/>
                    </a:cubicBezTo>
                    <a:cubicBezTo>
                      <a:pt x="100" y="396"/>
                      <a:pt x="100" y="396"/>
                      <a:pt x="101" y="395"/>
                    </a:cubicBezTo>
                    <a:cubicBezTo>
                      <a:pt x="100" y="400"/>
                      <a:pt x="100" y="405"/>
                      <a:pt x="99" y="410"/>
                    </a:cubicBezTo>
                    <a:cubicBezTo>
                      <a:pt x="99" y="414"/>
                      <a:pt x="99" y="417"/>
                      <a:pt x="99" y="421"/>
                    </a:cubicBezTo>
                    <a:cubicBezTo>
                      <a:pt x="99" y="421"/>
                      <a:pt x="98" y="421"/>
                      <a:pt x="98" y="421"/>
                    </a:cubicBezTo>
                    <a:cubicBezTo>
                      <a:pt x="99" y="415"/>
                      <a:pt x="99" y="408"/>
                      <a:pt x="100" y="402"/>
                    </a:cubicBezTo>
                    <a:close/>
                    <a:moveTo>
                      <a:pt x="103" y="390"/>
                    </a:moveTo>
                    <a:cubicBezTo>
                      <a:pt x="104" y="389"/>
                      <a:pt x="104" y="387"/>
                      <a:pt x="105" y="386"/>
                    </a:cubicBezTo>
                    <a:cubicBezTo>
                      <a:pt x="106" y="386"/>
                      <a:pt x="107" y="386"/>
                      <a:pt x="108" y="386"/>
                    </a:cubicBezTo>
                    <a:cubicBezTo>
                      <a:pt x="105" y="398"/>
                      <a:pt x="103" y="410"/>
                      <a:pt x="102" y="421"/>
                    </a:cubicBezTo>
                    <a:cubicBezTo>
                      <a:pt x="102" y="421"/>
                      <a:pt x="102" y="421"/>
                      <a:pt x="101" y="421"/>
                    </a:cubicBezTo>
                    <a:cubicBezTo>
                      <a:pt x="102" y="411"/>
                      <a:pt x="102" y="401"/>
                      <a:pt x="103" y="390"/>
                    </a:cubicBezTo>
                    <a:close/>
                    <a:moveTo>
                      <a:pt x="102" y="437"/>
                    </a:moveTo>
                    <a:cubicBezTo>
                      <a:pt x="102" y="438"/>
                      <a:pt x="102" y="438"/>
                      <a:pt x="102" y="438"/>
                    </a:cubicBezTo>
                    <a:cubicBezTo>
                      <a:pt x="102" y="438"/>
                      <a:pt x="102" y="438"/>
                      <a:pt x="102" y="437"/>
                    </a:cubicBezTo>
                    <a:close/>
                    <a:moveTo>
                      <a:pt x="103" y="435"/>
                    </a:moveTo>
                    <a:cubicBezTo>
                      <a:pt x="104" y="435"/>
                      <a:pt x="104" y="435"/>
                      <a:pt x="105" y="434"/>
                    </a:cubicBezTo>
                    <a:cubicBezTo>
                      <a:pt x="106" y="434"/>
                      <a:pt x="106" y="434"/>
                      <a:pt x="106" y="434"/>
                    </a:cubicBezTo>
                    <a:cubicBezTo>
                      <a:pt x="106" y="434"/>
                      <a:pt x="106" y="434"/>
                      <a:pt x="106" y="434"/>
                    </a:cubicBezTo>
                    <a:cubicBezTo>
                      <a:pt x="106" y="437"/>
                      <a:pt x="106" y="440"/>
                      <a:pt x="106" y="443"/>
                    </a:cubicBezTo>
                    <a:cubicBezTo>
                      <a:pt x="105" y="442"/>
                      <a:pt x="104" y="441"/>
                      <a:pt x="103" y="441"/>
                    </a:cubicBezTo>
                    <a:cubicBezTo>
                      <a:pt x="103" y="439"/>
                      <a:pt x="103" y="437"/>
                      <a:pt x="103" y="435"/>
                    </a:cubicBezTo>
                    <a:close/>
                    <a:moveTo>
                      <a:pt x="107" y="444"/>
                    </a:moveTo>
                    <a:cubicBezTo>
                      <a:pt x="108" y="440"/>
                      <a:pt x="108" y="437"/>
                      <a:pt x="108" y="433"/>
                    </a:cubicBezTo>
                    <a:cubicBezTo>
                      <a:pt x="109" y="433"/>
                      <a:pt x="109" y="433"/>
                      <a:pt x="110" y="433"/>
                    </a:cubicBezTo>
                    <a:cubicBezTo>
                      <a:pt x="110" y="435"/>
                      <a:pt x="110" y="438"/>
                      <a:pt x="109" y="441"/>
                    </a:cubicBezTo>
                    <a:cubicBezTo>
                      <a:pt x="109" y="442"/>
                      <a:pt x="109" y="443"/>
                      <a:pt x="108" y="444"/>
                    </a:cubicBezTo>
                    <a:cubicBezTo>
                      <a:pt x="108" y="444"/>
                      <a:pt x="107" y="444"/>
                      <a:pt x="107" y="444"/>
                    </a:cubicBezTo>
                    <a:close/>
                    <a:moveTo>
                      <a:pt x="120" y="431"/>
                    </a:moveTo>
                    <a:cubicBezTo>
                      <a:pt x="120" y="431"/>
                      <a:pt x="120" y="431"/>
                      <a:pt x="121" y="431"/>
                    </a:cubicBezTo>
                    <a:cubicBezTo>
                      <a:pt x="121" y="436"/>
                      <a:pt x="122" y="440"/>
                      <a:pt x="123" y="444"/>
                    </a:cubicBezTo>
                    <a:cubicBezTo>
                      <a:pt x="123" y="445"/>
                      <a:pt x="122" y="447"/>
                      <a:pt x="122" y="448"/>
                    </a:cubicBezTo>
                    <a:cubicBezTo>
                      <a:pt x="122" y="449"/>
                      <a:pt x="122" y="450"/>
                      <a:pt x="122" y="451"/>
                    </a:cubicBezTo>
                    <a:cubicBezTo>
                      <a:pt x="120" y="450"/>
                      <a:pt x="117" y="449"/>
                      <a:pt x="113" y="447"/>
                    </a:cubicBezTo>
                    <a:cubicBezTo>
                      <a:pt x="116" y="442"/>
                      <a:pt x="118" y="437"/>
                      <a:pt x="120" y="431"/>
                    </a:cubicBezTo>
                    <a:close/>
                    <a:moveTo>
                      <a:pt x="126" y="454"/>
                    </a:moveTo>
                    <a:cubicBezTo>
                      <a:pt x="127" y="455"/>
                      <a:pt x="127" y="455"/>
                      <a:pt x="127" y="456"/>
                    </a:cubicBezTo>
                    <a:cubicBezTo>
                      <a:pt x="126" y="456"/>
                      <a:pt x="125" y="455"/>
                      <a:pt x="124" y="455"/>
                    </a:cubicBezTo>
                    <a:cubicBezTo>
                      <a:pt x="124" y="455"/>
                      <a:pt x="124" y="454"/>
                      <a:pt x="124" y="454"/>
                    </a:cubicBezTo>
                    <a:cubicBezTo>
                      <a:pt x="125" y="454"/>
                      <a:pt x="126" y="454"/>
                      <a:pt x="126" y="454"/>
                    </a:cubicBezTo>
                    <a:close/>
                    <a:moveTo>
                      <a:pt x="145" y="457"/>
                    </a:moveTo>
                    <a:cubicBezTo>
                      <a:pt x="146" y="457"/>
                      <a:pt x="148" y="457"/>
                      <a:pt x="149" y="457"/>
                    </a:cubicBezTo>
                    <a:cubicBezTo>
                      <a:pt x="150" y="458"/>
                      <a:pt x="150" y="459"/>
                      <a:pt x="150" y="460"/>
                    </a:cubicBezTo>
                    <a:cubicBezTo>
                      <a:pt x="148" y="460"/>
                      <a:pt x="146" y="459"/>
                      <a:pt x="144" y="459"/>
                    </a:cubicBezTo>
                    <a:cubicBezTo>
                      <a:pt x="145" y="458"/>
                      <a:pt x="145" y="457"/>
                      <a:pt x="145" y="457"/>
                    </a:cubicBezTo>
                    <a:close/>
                    <a:moveTo>
                      <a:pt x="150" y="455"/>
                    </a:moveTo>
                    <a:cubicBezTo>
                      <a:pt x="149" y="453"/>
                      <a:pt x="148" y="450"/>
                      <a:pt x="148" y="448"/>
                    </a:cubicBezTo>
                    <a:cubicBezTo>
                      <a:pt x="148" y="444"/>
                      <a:pt x="149" y="441"/>
                      <a:pt x="150" y="437"/>
                    </a:cubicBezTo>
                    <a:cubicBezTo>
                      <a:pt x="150" y="435"/>
                      <a:pt x="150" y="434"/>
                      <a:pt x="151" y="433"/>
                    </a:cubicBezTo>
                    <a:cubicBezTo>
                      <a:pt x="152" y="433"/>
                      <a:pt x="154" y="433"/>
                      <a:pt x="155" y="433"/>
                    </a:cubicBezTo>
                    <a:cubicBezTo>
                      <a:pt x="155" y="441"/>
                      <a:pt x="155" y="448"/>
                      <a:pt x="156" y="455"/>
                    </a:cubicBezTo>
                    <a:cubicBezTo>
                      <a:pt x="154" y="455"/>
                      <a:pt x="152" y="455"/>
                      <a:pt x="150" y="455"/>
                    </a:cubicBezTo>
                    <a:close/>
                    <a:moveTo>
                      <a:pt x="156" y="458"/>
                    </a:moveTo>
                    <a:cubicBezTo>
                      <a:pt x="156" y="459"/>
                      <a:pt x="156" y="459"/>
                      <a:pt x="156" y="460"/>
                    </a:cubicBezTo>
                    <a:cubicBezTo>
                      <a:pt x="156" y="460"/>
                      <a:pt x="156" y="460"/>
                      <a:pt x="156" y="460"/>
                    </a:cubicBezTo>
                    <a:cubicBezTo>
                      <a:pt x="155" y="460"/>
                      <a:pt x="153" y="460"/>
                      <a:pt x="152" y="460"/>
                    </a:cubicBezTo>
                    <a:cubicBezTo>
                      <a:pt x="152" y="459"/>
                      <a:pt x="151" y="458"/>
                      <a:pt x="151" y="457"/>
                    </a:cubicBezTo>
                    <a:cubicBezTo>
                      <a:pt x="152" y="457"/>
                      <a:pt x="154" y="458"/>
                      <a:pt x="156" y="458"/>
                    </a:cubicBezTo>
                    <a:close/>
                    <a:moveTo>
                      <a:pt x="159" y="462"/>
                    </a:moveTo>
                    <a:cubicBezTo>
                      <a:pt x="160" y="462"/>
                      <a:pt x="161" y="462"/>
                      <a:pt x="162" y="462"/>
                    </a:cubicBezTo>
                    <a:cubicBezTo>
                      <a:pt x="164" y="463"/>
                      <a:pt x="163" y="464"/>
                      <a:pt x="160" y="466"/>
                    </a:cubicBezTo>
                    <a:cubicBezTo>
                      <a:pt x="159" y="465"/>
                      <a:pt x="159" y="463"/>
                      <a:pt x="159" y="462"/>
                    </a:cubicBezTo>
                    <a:close/>
                    <a:moveTo>
                      <a:pt x="161" y="470"/>
                    </a:moveTo>
                    <a:cubicBezTo>
                      <a:pt x="163" y="469"/>
                      <a:pt x="164" y="468"/>
                      <a:pt x="166" y="467"/>
                    </a:cubicBezTo>
                    <a:cubicBezTo>
                      <a:pt x="166" y="468"/>
                      <a:pt x="166" y="469"/>
                      <a:pt x="167" y="470"/>
                    </a:cubicBezTo>
                    <a:cubicBezTo>
                      <a:pt x="167" y="471"/>
                      <a:pt x="166" y="472"/>
                      <a:pt x="166" y="473"/>
                    </a:cubicBezTo>
                    <a:cubicBezTo>
                      <a:pt x="164" y="472"/>
                      <a:pt x="163" y="471"/>
                      <a:pt x="161" y="470"/>
                    </a:cubicBezTo>
                    <a:close/>
                    <a:moveTo>
                      <a:pt x="171" y="456"/>
                    </a:moveTo>
                    <a:cubicBezTo>
                      <a:pt x="172" y="453"/>
                      <a:pt x="172" y="450"/>
                      <a:pt x="172" y="447"/>
                    </a:cubicBezTo>
                    <a:cubicBezTo>
                      <a:pt x="172" y="450"/>
                      <a:pt x="172" y="453"/>
                      <a:pt x="173" y="456"/>
                    </a:cubicBezTo>
                    <a:cubicBezTo>
                      <a:pt x="172" y="456"/>
                      <a:pt x="172" y="456"/>
                      <a:pt x="171" y="456"/>
                    </a:cubicBezTo>
                    <a:close/>
                    <a:moveTo>
                      <a:pt x="170" y="438"/>
                    </a:moveTo>
                    <a:cubicBezTo>
                      <a:pt x="169" y="444"/>
                      <a:pt x="169" y="450"/>
                      <a:pt x="168" y="456"/>
                    </a:cubicBezTo>
                    <a:cubicBezTo>
                      <a:pt x="168" y="456"/>
                      <a:pt x="168" y="456"/>
                      <a:pt x="168" y="456"/>
                    </a:cubicBezTo>
                    <a:cubicBezTo>
                      <a:pt x="168" y="454"/>
                      <a:pt x="168" y="451"/>
                      <a:pt x="168" y="449"/>
                    </a:cubicBezTo>
                    <a:cubicBezTo>
                      <a:pt x="168" y="448"/>
                      <a:pt x="167" y="448"/>
                      <a:pt x="167" y="449"/>
                    </a:cubicBezTo>
                    <a:cubicBezTo>
                      <a:pt x="167" y="451"/>
                      <a:pt x="167" y="454"/>
                      <a:pt x="167" y="456"/>
                    </a:cubicBezTo>
                    <a:cubicBezTo>
                      <a:pt x="166" y="456"/>
                      <a:pt x="165" y="456"/>
                      <a:pt x="164" y="456"/>
                    </a:cubicBezTo>
                    <a:cubicBezTo>
                      <a:pt x="164" y="454"/>
                      <a:pt x="164" y="453"/>
                      <a:pt x="164" y="451"/>
                    </a:cubicBezTo>
                    <a:cubicBezTo>
                      <a:pt x="164" y="450"/>
                      <a:pt x="164" y="448"/>
                      <a:pt x="165" y="446"/>
                    </a:cubicBezTo>
                    <a:cubicBezTo>
                      <a:pt x="165" y="441"/>
                      <a:pt x="165" y="437"/>
                      <a:pt x="165" y="433"/>
                    </a:cubicBezTo>
                    <a:cubicBezTo>
                      <a:pt x="167" y="433"/>
                      <a:pt x="168" y="432"/>
                      <a:pt x="170" y="432"/>
                    </a:cubicBezTo>
                    <a:cubicBezTo>
                      <a:pt x="170" y="434"/>
                      <a:pt x="170" y="436"/>
                      <a:pt x="170" y="438"/>
                    </a:cubicBezTo>
                    <a:close/>
                    <a:moveTo>
                      <a:pt x="175" y="414"/>
                    </a:moveTo>
                    <a:cubicBezTo>
                      <a:pt x="175" y="413"/>
                      <a:pt x="175" y="412"/>
                      <a:pt x="175" y="412"/>
                    </a:cubicBezTo>
                    <a:cubicBezTo>
                      <a:pt x="176" y="413"/>
                      <a:pt x="176" y="414"/>
                      <a:pt x="177" y="414"/>
                    </a:cubicBezTo>
                    <a:cubicBezTo>
                      <a:pt x="177" y="415"/>
                      <a:pt x="176" y="415"/>
                      <a:pt x="176" y="416"/>
                    </a:cubicBezTo>
                    <a:cubicBezTo>
                      <a:pt x="176" y="415"/>
                      <a:pt x="176" y="414"/>
                      <a:pt x="175" y="414"/>
                    </a:cubicBezTo>
                    <a:close/>
                    <a:moveTo>
                      <a:pt x="180" y="419"/>
                    </a:moveTo>
                    <a:cubicBezTo>
                      <a:pt x="180" y="419"/>
                      <a:pt x="180" y="419"/>
                      <a:pt x="180" y="420"/>
                    </a:cubicBezTo>
                    <a:cubicBezTo>
                      <a:pt x="180" y="420"/>
                      <a:pt x="179" y="420"/>
                      <a:pt x="179" y="420"/>
                    </a:cubicBezTo>
                    <a:cubicBezTo>
                      <a:pt x="179" y="420"/>
                      <a:pt x="180" y="420"/>
                      <a:pt x="180" y="419"/>
                    </a:cubicBezTo>
                    <a:close/>
                    <a:moveTo>
                      <a:pt x="183" y="416"/>
                    </a:moveTo>
                    <a:cubicBezTo>
                      <a:pt x="185" y="414"/>
                      <a:pt x="187" y="412"/>
                      <a:pt x="189" y="410"/>
                    </a:cubicBezTo>
                    <a:cubicBezTo>
                      <a:pt x="189" y="411"/>
                      <a:pt x="189" y="413"/>
                      <a:pt x="190" y="414"/>
                    </a:cubicBezTo>
                    <a:cubicBezTo>
                      <a:pt x="188" y="415"/>
                      <a:pt x="186" y="417"/>
                      <a:pt x="184" y="418"/>
                    </a:cubicBezTo>
                    <a:cubicBezTo>
                      <a:pt x="183" y="417"/>
                      <a:pt x="183" y="417"/>
                      <a:pt x="183" y="416"/>
                    </a:cubicBezTo>
                    <a:close/>
                    <a:moveTo>
                      <a:pt x="197" y="391"/>
                    </a:moveTo>
                    <a:cubicBezTo>
                      <a:pt x="197" y="389"/>
                      <a:pt x="197" y="387"/>
                      <a:pt x="197" y="385"/>
                    </a:cubicBezTo>
                    <a:cubicBezTo>
                      <a:pt x="199" y="384"/>
                      <a:pt x="202" y="383"/>
                      <a:pt x="204" y="382"/>
                    </a:cubicBezTo>
                    <a:cubicBezTo>
                      <a:pt x="202" y="383"/>
                      <a:pt x="199" y="387"/>
                      <a:pt x="197" y="391"/>
                    </a:cubicBezTo>
                    <a:close/>
                    <a:moveTo>
                      <a:pt x="192" y="397"/>
                    </a:moveTo>
                    <a:cubicBezTo>
                      <a:pt x="192" y="398"/>
                      <a:pt x="191" y="399"/>
                      <a:pt x="191" y="399"/>
                    </a:cubicBezTo>
                    <a:cubicBezTo>
                      <a:pt x="191" y="396"/>
                      <a:pt x="191" y="392"/>
                      <a:pt x="191" y="388"/>
                    </a:cubicBezTo>
                    <a:cubicBezTo>
                      <a:pt x="192" y="388"/>
                      <a:pt x="193" y="387"/>
                      <a:pt x="194" y="387"/>
                    </a:cubicBezTo>
                    <a:cubicBezTo>
                      <a:pt x="194" y="390"/>
                      <a:pt x="193" y="394"/>
                      <a:pt x="192" y="397"/>
                    </a:cubicBezTo>
                    <a:close/>
                    <a:moveTo>
                      <a:pt x="202" y="351"/>
                    </a:moveTo>
                    <a:cubicBezTo>
                      <a:pt x="202" y="351"/>
                      <a:pt x="203" y="351"/>
                      <a:pt x="203" y="351"/>
                    </a:cubicBezTo>
                    <a:cubicBezTo>
                      <a:pt x="203" y="351"/>
                      <a:pt x="202" y="351"/>
                      <a:pt x="202" y="352"/>
                    </a:cubicBezTo>
                    <a:cubicBezTo>
                      <a:pt x="202" y="352"/>
                      <a:pt x="202" y="352"/>
                      <a:pt x="202" y="351"/>
                    </a:cubicBezTo>
                    <a:close/>
                    <a:moveTo>
                      <a:pt x="202" y="345"/>
                    </a:moveTo>
                    <a:cubicBezTo>
                      <a:pt x="202" y="341"/>
                      <a:pt x="201" y="336"/>
                      <a:pt x="201" y="331"/>
                    </a:cubicBezTo>
                    <a:cubicBezTo>
                      <a:pt x="203" y="330"/>
                      <a:pt x="205" y="328"/>
                      <a:pt x="206" y="326"/>
                    </a:cubicBezTo>
                    <a:cubicBezTo>
                      <a:pt x="206" y="332"/>
                      <a:pt x="205" y="338"/>
                      <a:pt x="204" y="344"/>
                    </a:cubicBezTo>
                    <a:cubicBezTo>
                      <a:pt x="203" y="344"/>
                      <a:pt x="203" y="345"/>
                      <a:pt x="202" y="345"/>
                    </a:cubicBezTo>
                    <a:close/>
                    <a:moveTo>
                      <a:pt x="212" y="300"/>
                    </a:moveTo>
                    <a:cubicBezTo>
                      <a:pt x="214" y="298"/>
                      <a:pt x="216" y="296"/>
                      <a:pt x="218" y="294"/>
                    </a:cubicBezTo>
                    <a:cubicBezTo>
                      <a:pt x="217" y="296"/>
                      <a:pt x="216" y="297"/>
                      <a:pt x="215" y="299"/>
                    </a:cubicBezTo>
                    <a:cubicBezTo>
                      <a:pt x="214" y="300"/>
                      <a:pt x="214" y="301"/>
                      <a:pt x="213" y="302"/>
                    </a:cubicBezTo>
                    <a:cubicBezTo>
                      <a:pt x="213" y="301"/>
                      <a:pt x="213" y="301"/>
                      <a:pt x="212" y="300"/>
                    </a:cubicBezTo>
                    <a:close/>
                    <a:moveTo>
                      <a:pt x="203" y="299"/>
                    </a:moveTo>
                    <a:cubicBezTo>
                      <a:pt x="205" y="297"/>
                      <a:pt x="206" y="294"/>
                      <a:pt x="208" y="292"/>
                    </a:cubicBezTo>
                    <a:cubicBezTo>
                      <a:pt x="208" y="294"/>
                      <a:pt x="208" y="295"/>
                      <a:pt x="208" y="297"/>
                    </a:cubicBezTo>
                    <a:cubicBezTo>
                      <a:pt x="206" y="298"/>
                      <a:pt x="205" y="299"/>
                      <a:pt x="203" y="299"/>
                    </a:cubicBezTo>
                    <a:close/>
                    <a:moveTo>
                      <a:pt x="207" y="258"/>
                    </a:moveTo>
                    <a:cubicBezTo>
                      <a:pt x="206" y="258"/>
                      <a:pt x="206" y="259"/>
                      <a:pt x="206" y="259"/>
                    </a:cubicBezTo>
                    <a:cubicBezTo>
                      <a:pt x="205" y="258"/>
                      <a:pt x="205" y="258"/>
                      <a:pt x="205" y="257"/>
                    </a:cubicBezTo>
                    <a:cubicBezTo>
                      <a:pt x="205" y="256"/>
                      <a:pt x="206" y="254"/>
                      <a:pt x="206" y="252"/>
                    </a:cubicBezTo>
                    <a:cubicBezTo>
                      <a:pt x="206" y="252"/>
                      <a:pt x="206" y="252"/>
                      <a:pt x="206" y="252"/>
                    </a:cubicBezTo>
                    <a:cubicBezTo>
                      <a:pt x="206" y="254"/>
                      <a:pt x="206" y="256"/>
                      <a:pt x="207" y="258"/>
                    </a:cubicBezTo>
                    <a:close/>
                    <a:moveTo>
                      <a:pt x="208" y="211"/>
                    </a:moveTo>
                    <a:cubicBezTo>
                      <a:pt x="207" y="211"/>
                      <a:pt x="207" y="211"/>
                      <a:pt x="207" y="211"/>
                    </a:cubicBezTo>
                    <a:cubicBezTo>
                      <a:pt x="207" y="211"/>
                      <a:pt x="208" y="210"/>
                      <a:pt x="208" y="210"/>
                    </a:cubicBezTo>
                    <a:cubicBezTo>
                      <a:pt x="208" y="210"/>
                      <a:pt x="208" y="210"/>
                      <a:pt x="208" y="210"/>
                    </a:cubicBezTo>
                    <a:cubicBezTo>
                      <a:pt x="208" y="211"/>
                      <a:pt x="208" y="211"/>
                      <a:pt x="208" y="211"/>
                    </a:cubicBezTo>
                    <a:close/>
                    <a:moveTo>
                      <a:pt x="208" y="206"/>
                    </a:moveTo>
                    <a:cubicBezTo>
                      <a:pt x="208" y="206"/>
                      <a:pt x="208" y="206"/>
                      <a:pt x="208" y="206"/>
                    </a:cubicBezTo>
                    <a:cubicBezTo>
                      <a:pt x="208" y="206"/>
                      <a:pt x="208" y="205"/>
                      <a:pt x="208" y="205"/>
                    </a:cubicBezTo>
                    <a:cubicBezTo>
                      <a:pt x="208" y="205"/>
                      <a:pt x="208" y="205"/>
                      <a:pt x="208" y="205"/>
                    </a:cubicBezTo>
                    <a:cubicBezTo>
                      <a:pt x="208" y="206"/>
                      <a:pt x="208" y="206"/>
                      <a:pt x="208" y="206"/>
                    </a:cubicBezTo>
                    <a:close/>
                    <a:moveTo>
                      <a:pt x="207" y="203"/>
                    </a:moveTo>
                    <a:cubicBezTo>
                      <a:pt x="208" y="200"/>
                      <a:pt x="208" y="197"/>
                      <a:pt x="209" y="193"/>
                    </a:cubicBezTo>
                    <a:cubicBezTo>
                      <a:pt x="209" y="196"/>
                      <a:pt x="209" y="199"/>
                      <a:pt x="209" y="202"/>
                    </a:cubicBezTo>
                    <a:cubicBezTo>
                      <a:pt x="208" y="202"/>
                      <a:pt x="207" y="203"/>
                      <a:pt x="207" y="203"/>
                    </a:cubicBezTo>
                    <a:close/>
                    <a:moveTo>
                      <a:pt x="213" y="198"/>
                    </a:moveTo>
                    <a:cubicBezTo>
                      <a:pt x="212" y="199"/>
                      <a:pt x="212" y="199"/>
                      <a:pt x="211" y="199"/>
                    </a:cubicBezTo>
                    <a:cubicBezTo>
                      <a:pt x="212" y="197"/>
                      <a:pt x="212" y="195"/>
                      <a:pt x="212" y="192"/>
                    </a:cubicBezTo>
                    <a:cubicBezTo>
                      <a:pt x="216" y="192"/>
                      <a:pt x="218" y="194"/>
                      <a:pt x="213" y="198"/>
                    </a:cubicBezTo>
                    <a:close/>
                    <a:moveTo>
                      <a:pt x="206" y="204"/>
                    </a:moveTo>
                    <a:cubicBezTo>
                      <a:pt x="206" y="204"/>
                      <a:pt x="205" y="204"/>
                      <a:pt x="205" y="205"/>
                    </a:cubicBezTo>
                    <a:cubicBezTo>
                      <a:pt x="205" y="205"/>
                      <a:pt x="204" y="204"/>
                      <a:pt x="204" y="204"/>
                    </a:cubicBezTo>
                    <a:cubicBezTo>
                      <a:pt x="205" y="202"/>
                      <a:pt x="205" y="199"/>
                      <a:pt x="206" y="196"/>
                    </a:cubicBezTo>
                    <a:cubicBezTo>
                      <a:pt x="206" y="195"/>
                      <a:pt x="206" y="194"/>
                      <a:pt x="206" y="193"/>
                    </a:cubicBezTo>
                    <a:cubicBezTo>
                      <a:pt x="208" y="193"/>
                      <a:pt x="209" y="192"/>
                      <a:pt x="209" y="192"/>
                    </a:cubicBezTo>
                    <a:cubicBezTo>
                      <a:pt x="208" y="196"/>
                      <a:pt x="207" y="200"/>
                      <a:pt x="206" y="204"/>
                    </a:cubicBezTo>
                    <a:close/>
                    <a:moveTo>
                      <a:pt x="202" y="204"/>
                    </a:moveTo>
                    <a:cubicBezTo>
                      <a:pt x="196" y="201"/>
                      <a:pt x="189" y="199"/>
                      <a:pt x="183" y="198"/>
                    </a:cubicBezTo>
                    <a:cubicBezTo>
                      <a:pt x="183" y="198"/>
                      <a:pt x="183" y="198"/>
                      <a:pt x="183" y="198"/>
                    </a:cubicBezTo>
                    <a:cubicBezTo>
                      <a:pt x="189" y="196"/>
                      <a:pt x="197" y="194"/>
                      <a:pt x="204" y="193"/>
                    </a:cubicBezTo>
                    <a:cubicBezTo>
                      <a:pt x="203" y="197"/>
                      <a:pt x="203" y="200"/>
                      <a:pt x="202" y="204"/>
                    </a:cubicBezTo>
                    <a:close/>
                    <a:moveTo>
                      <a:pt x="182" y="179"/>
                    </a:moveTo>
                    <a:cubicBezTo>
                      <a:pt x="182" y="180"/>
                      <a:pt x="182" y="181"/>
                      <a:pt x="182" y="182"/>
                    </a:cubicBezTo>
                    <a:cubicBezTo>
                      <a:pt x="182" y="182"/>
                      <a:pt x="182" y="183"/>
                      <a:pt x="182" y="184"/>
                    </a:cubicBezTo>
                    <a:cubicBezTo>
                      <a:pt x="180" y="183"/>
                      <a:pt x="177" y="183"/>
                      <a:pt x="175" y="182"/>
                    </a:cubicBezTo>
                    <a:cubicBezTo>
                      <a:pt x="175" y="179"/>
                      <a:pt x="176" y="177"/>
                      <a:pt x="176" y="174"/>
                    </a:cubicBezTo>
                    <a:cubicBezTo>
                      <a:pt x="176" y="173"/>
                      <a:pt x="177" y="173"/>
                      <a:pt x="177" y="172"/>
                    </a:cubicBezTo>
                    <a:cubicBezTo>
                      <a:pt x="178" y="172"/>
                      <a:pt x="180" y="172"/>
                      <a:pt x="181" y="172"/>
                    </a:cubicBezTo>
                    <a:cubicBezTo>
                      <a:pt x="182" y="175"/>
                      <a:pt x="182" y="178"/>
                      <a:pt x="182" y="179"/>
                    </a:cubicBezTo>
                    <a:close/>
                    <a:moveTo>
                      <a:pt x="173" y="181"/>
                    </a:moveTo>
                    <a:cubicBezTo>
                      <a:pt x="171" y="181"/>
                      <a:pt x="170" y="181"/>
                      <a:pt x="168" y="180"/>
                    </a:cubicBezTo>
                    <a:cubicBezTo>
                      <a:pt x="169" y="177"/>
                      <a:pt x="170" y="174"/>
                      <a:pt x="171" y="172"/>
                    </a:cubicBezTo>
                    <a:cubicBezTo>
                      <a:pt x="172" y="172"/>
                      <a:pt x="173" y="172"/>
                      <a:pt x="174" y="172"/>
                    </a:cubicBezTo>
                    <a:cubicBezTo>
                      <a:pt x="174" y="175"/>
                      <a:pt x="173" y="178"/>
                      <a:pt x="173" y="181"/>
                    </a:cubicBezTo>
                    <a:close/>
                    <a:moveTo>
                      <a:pt x="172" y="184"/>
                    </a:moveTo>
                    <a:cubicBezTo>
                      <a:pt x="172" y="186"/>
                      <a:pt x="172" y="187"/>
                      <a:pt x="171" y="189"/>
                    </a:cubicBezTo>
                    <a:cubicBezTo>
                      <a:pt x="170" y="189"/>
                      <a:pt x="168" y="189"/>
                      <a:pt x="166" y="189"/>
                    </a:cubicBezTo>
                    <a:cubicBezTo>
                      <a:pt x="167" y="187"/>
                      <a:pt x="167" y="185"/>
                      <a:pt x="168" y="183"/>
                    </a:cubicBezTo>
                    <a:cubicBezTo>
                      <a:pt x="169" y="183"/>
                      <a:pt x="171" y="184"/>
                      <a:pt x="172" y="184"/>
                    </a:cubicBezTo>
                    <a:close/>
                    <a:moveTo>
                      <a:pt x="166" y="185"/>
                    </a:moveTo>
                    <a:cubicBezTo>
                      <a:pt x="166" y="187"/>
                      <a:pt x="165" y="188"/>
                      <a:pt x="165" y="189"/>
                    </a:cubicBezTo>
                    <a:cubicBezTo>
                      <a:pt x="164" y="189"/>
                      <a:pt x="163" y="189"/>
                      <a:pt x="162" y="189"/>
                    </a:cubicBezTo>
                    <a:cubicBezTo>
                      <a:pt x="162" y="189"/>
                      <a:pt x="162" y="189"/>
                      <a:pt x="162" y="188"/>
                    </a:cubicBezTo>
                    <a:cubicBezTo>
                      <a:pt x="162" y="186"/>
                      <a:pt x="163" y="184"/>
                      <a:pt x="164" y="182"/>
                    </a:cubicBezTo>
                    <a:cubicBezTo>
                      <a:pt x="165" y="182"/>
                      <a:pt x="166" y="182"/>
                      <a:pt x="167" y="182"/>
                    </a:cubicBezTo>
                    <a:cubicBezTo>
                      <a:pt x="167" y="184"/>
                      <a:pt x="166" y="185"/>
                      <a:pt x="166" y="185"/>
                    </a:cubicBezTo>
                    <a:close/>
                    <a:moveTo>
                      <a:pt x="162" y="185"/>
                    </a:moveTo>
                    <a:cubicBezTo>
                      <a:pt x="162" y="184"/>
                      <a:pt x="162" y="182"/>
                      <a:pt x="162" y="181"/>
                    </a:cubicBezTo>
                    <a:cubicBezTo>
                      <a:pt x="162" y="181"/>
                      <a:pt x="163" y="181"/>
                      <a:pt x="163" y="181"/>
                    </a:cubicBezTo>
                    <a:cubicBezTo>
                      <a:pt x="163" y="183"/>
                      <a:pt x="162" y="184"/>
                      <a:pt x="162" y="185"/>
                    </a:cubicBezTo>
                    <a:close/>
                    <a:moveTo>
                      <a:pt x="160" y="189"/>
                    </a:moveTo>
                    <a:cubicBezTo>
                      <a:pt x="160" y="189"/>
                      <a:pt x="159" y="189"/>
                      <a:pt x="159" y="189"/>
                    </a:cubicBezTo>
                    <a:cubicBezTo>
                      <a:pt x="157" y="187"/>
                      <a:pt x="154" y="186"/>
                      <a:pt x="152" y="185"/>
                    </a:cubicBezTo>
                    <a:cubicBezTo>
                      <a:pt x="153" y="183"/>
                      <a:pt x="154" y="181"/>
                      <a:pt x="154" y="179"/>
                    </a:cubicBezTo>
                    <a:cubicBezTo>
                      <a:pt x="156" y="180"/>
                      <a:pt x="158" y="180"/>
                      <a:pt x="160" y="181"/>
                    </a:cubicBezTo>
                    <a:cubicBezTo>
                      <a:pt x="160" y="183"/>
                      <a:pt x="160" y="186"/>
                      <a:pt x="160" y="189"/>
                    </a:cubicBezTo>
                    <a:close/>
                    <a:moveTo>
                      <a:pt x="151" y="184"/>
                    </a:moveTo>
                    <a:cubicBezTo>
                      <a:pt x="149" y="182"/>
                      <a:pt x="146" y="180"/>
                      <a:pt x="144" y="179"/>
                    </a:cubicBezTo>
                    <a:cubicBezTo>
                      <a:pt x="144" y="178"/>
                      <a:pt x="144" y="177"/>
                      <a:pt x="144" y="176"/>
                    </a:cubicBezTo>
                    <a:cubicBezTo>
                      <a:pt x="147" y="177"/>
                      <a:pt x="150" y="178"/>
                      <a:pt x="152" y="179"/>
                    </a:cubicBezTo>
                    <a:cubicBezTo>
                      <a:pt x="152" y="180"/>
                      <a:pt x="151" y="182"/>
                      <a:pt x="151" y="184"/>
                    </a:cubicBezTo>
                    <a:close/>
                    <a:moveTo>
                      <a:pt x="138" y="175"/>
                    </a:moveTo>
                    <a:cubicBezTo>
                      <a:pt x="138" y="175"/>
                      <a:pt x="137" y="174"/>
                      <a:pt x="136" y="174"/>
                    </a:cubicBezTo>
                    <a:cubicBezTo>
                      <a:pt x="137" y="174"/>
                      <a:pt x="138" y="174"/>
                      <a:pt x="139" y="175"/>
                    </a:cubicBezTo>
                    <a:cubicBezTo>
                      <a:pt x="139" y="175"/>
                      <a:pt x="138" y="175"/>
                      <a:pt x="138" y="175"/>
                    </a:cubicBezTo>
                    <a:close/>
                    <a:moveTo>
                      <a:pt x="134" y="218"/>
                    </a:moveTo>
                    <a:cubicBezTo>
                      <a:pt x="134" y="218"/>
                      <a:pt x="134" y="219"/>
                      <a:pt x="134" y="219"/>
                    </a:cubicBezTo>
                    <a:cubicBezTo>
                      <a:pt x="132" y="218"/>
                      <a:pt x="130" y="218"/>
                      <a:pt x="127" y="217"/>
                    </a:cubicBezTo>
                    <a:cubicBezTo>
                      <a:pt x="130" y="212"/>
                      <a:pt x="131" y="206"/>
                      <a:pt x="132" y="200"/>
                    </a:cubicBezTo>
                    <a:cubicBezTo>
                      <a:pt x="133" y="201"/>
                      <a:pt x="133" y="201"/>
                      <a:pt x="134" y="201"/>
                    </a:cubicBezTo>
                    <a:cubicBezTo>
                      <a:pt x="134" y="206"/>
                      <a:pt x="134" y="212"/>
                      <a:pt x="134" y="218"/>
                    </a:cubicBezTo>
                    <a:close/>
                    <a:moveTo>
                      <a:pt x="122" y="215"/>
                    </a:moveTo>
                    <a:cubicBezTo>
                      <a:pt x="121" y="215"/>
                      <a:pt x="121" y="215"/>
                      <a:pt x="120" y="214"/>
                    </a:cubicBezTo>
                    <a:cubicBezTo>
                      <a:pt x="122" y="209"/>
                      <a:pt x="123" y="204"/>
                      <a:pt x="124" y="199"/>
                    </a:cubicBezTo>
                    <a:cubicBezTo>
                      <a:pt x="127" y="200"/>
                      <a:pt x="129" y="200"/>
                      <a:pt x="131" y="200"/>
                    </a:cubicBezTo>
                    <a:cubicBezTo>
                      <a:pt x="127" y="205"/>
                      <a:pt x="124" y="210"/>
                      <a:pt x="122" y="215"/>
                    </a:cubicBezTo>
                    <a:close/>
                    <a:moveTo>
                      <a:pt x="120" y="210"/>
                    </a:moveTo>
                    <a:cubicBezTo>
                      <a:pt x="120" y="206"/>
                      <a:pt x="120" y="202"/>
                      <a:pt x="120" y="198"/>
                    </a:cubicBezTo>
                    <a:cubicBezTo>
                      <a:pt x="121" y="198"/>
                      <a:pt x="122" y="198"/>
                      <a:pt x="123" y="199"/>
                    </a:cubicBezTo>
                    <a:cubicBezTo>
                      <a:pt x="122" y="202"/>
                      <a:pt x="121" y="206"/>
                      <a:pt x="120" y="210"/>
                    </a:cubicBezTo>
                    <a:close/>
                    <a:moveTo>
                      <a:pt x="121" y="192"/>
                    </a:moveTo>
                    <a:cubicBezTo>
                      <a:pt x="121" y="191"/>
                      <a:pt x="121" y="191"/>
                      <a:pt x="121" y="190"/>
                    </a:cubicBezTo>
                    <a:cubicBezTo>
                      <a:pt x="121" y="191"/>
                      <a:pt x="121" y="192"/>
                      <a:pt x="121" y="192"/>
                    </a:cubicBezTo>
                    <a:close/>
                    <a:moveTo>
                      <a:pt x="116" y="192"/>
                    </a:moveTo>
                    <a:cubicBezTo>
                      <a:pt x="114" y="192"/>
                      <a:pt x="112" y="191"/>
                      <a:pt x="111" y="190"/>
                    </a:cubicBezTo>
                    <a:cubicBezTo>
                      <a:pt x="111" y="189"/>
                      <a:pt x="111" y="187"/>
                      <a:pt x="112" y="185"/>
                    </a:cubicBezTo>
                    <a:cubicBezTo>
                      <a:pt x="114" y="186"/>
                      <a:pt x="116" y="187"/>
                      <a:pt x="117" y="188"/>
                    </a:cubicBezTo>
                    <a:cubicBezTo>
                      <a:pt x="117" y="189"/>
                      <a:pt x="116" y="191"/>
                      <a:pt x="116" y="192"/>
                    </a:cubicBezTo>
                    <a:close/>
                    <a:moveTo>
                      <a:pt x="114" y="196"/>
                    </a:moveTo>
                    <a:cubicBezTo>
                      <a:pt x="113" y="199"/>
                      <a:pt x="113" y="201"/>
                      <a:pt x="112" y="204"/>
                    </a:cubicBezTo>
                    <a:cubicBezTo>
                      <a:pt x="111" y="203"/>
                      <a:pt x="110" y="202"/>
                      <a:pt x="109" y="202"/>
                    </a:cubicBezTo>
                    <a:cubicBezTo>
                      <a:pt x="110" y="199"/>
                      <a:pt x="110" y="197"/>
                      <a:pt x="110" y="195"/>
                    </a:cubicBezTo>
                    <a:cubicBezTo>
                      <a:pt x="112" y="195"/>
                      <a:pt x="113" y="196"/>
                      <a:pt x="114" y="196"/>
                    </a:cubicBezTo>
                    <a:close/>
                    <a:moveTo>
                      <a:pt x="111" y="205"/>
                    </a:moveTo>
                    <a:cubicBezTo>
                      <a:pt x="111" y="207"/>
                      <a:pt x="110" y="209"/>
                      <a:pt x="109" y="211"/>
                    </a:cubicBezTo>
                    <a:cubicBezTo>
                      <a:pt x="109" y="211"/>
                      <a:pt x="109" y="211"/>
                      <a:pt x="108" y="211"/>
                    </a:cubicBezTo>
                    <a:cubicBezTo>
                      <a:pt x="108" y="208"/>
                      <a:pt x="109" y="206"/>
                      <a:pt x="109" y="203"/>
                    </a:cubicBezTo>
                    <a:cubicBezTo>
                      <a:pt x="110" y="204"/>
                      <a:pt x="111" y="204"/>
                      <a:pt x="111" y="205"/>
                    </a:cubicBezTo>
                    <a:close/>
                    <a:moveTo>
                      <a:pt x="105" y="210"/>
                    </a:moveTo>
                    <a:cubicBezTo>
                      <a:pt x="103" y="210"/>
                      <a:pt x="101" y="209"/>
                      <a:pt x="99" y="209"/>
                    </a:cubicBezTo>
                    <a:cubicBezTo>
                      <a:pt x="100" y="206"/>
                      <a:pt x="100" y="203"/>
                      <a:pt x="101" y="200"/>
                    </a:cubicBezTo>
                    <a:cubicBezTo>
                      <a:pt x="102" y="200"/>
                      <a:pt x="104" y="201"/>
                      <a:pt x="105" y="202"/>
                    </a:cubicBezTo>
                    <a:cubicBezTo>
                      <a:pt x="106" y="202"/>
                      <a:pt x="106" y="202"/>
                      <a:pt x="107" y="202"/>
                    </a:cubicBezTo>
                    <a:cubicBezTo>
                      <a:pt x="106" y="205"/>
                      <a:pt x="106" y="207"/>
                      <a:pt x="105" y="210"/>
                    </a:cubicBezTo>
                    <a:close/>
                    <a:moveTo>
                      <a:pt x="104" y="217"/>
                    </a:moveTo>
                    <a:cubicBezTo>
                      <a:pt x="104" y="218"/>
                      <a:pt x="104" y="219"/>
                      <a:pt x="104" y="220"/>
                    </a:cubicBezTo>
                    <a:cubicBezTo>
                      <a:pt x="102" y="218"/>
                      <a:pt x="101" y="217"/>
                      <a:pt x="99" y="216"/>
                    </a:cubicBezTo>
                    <a:cubicBezTo>
                      <a:pt x="99" y="216"/>
                      <a:pt x="98" y="216"/>
                      <a:pt x="98" y="215"/>
                    </a:cubicBezTo>
                    <a:cubicBezTo>
                      <a:pt x="98" y="215"/>
                      <a:pt x="98" y="215"/>
                      <a:pt x="98" y="215"/>
                    </a:cubicBezTo>
                    <a:cubicBezTo>
                      <a:pt x="100" y="216"/>
                      <a:pt x="102" y="216"/>
                      <a:pt x="104" y="217"/>
                    </a:cubicBezTo>
                    <a:close/>
                    <a:moveTo>
                      <a:pt x="107" y="218"/>
                    </a:moveTo>
                    <a:cubicBezTo>
                      <a:pt x="107" y="218"/>
                      <a:pt x="107" y="218"/>
                      <a:pt x="108" y="218"/>
                    </a:cubicBezTo>
                    <a:cubicBezTo>
                      <a:pt x="107" y="219"/>
                      <a:pt x="107" y="220"/>
                      <a:pt x="107" y="222"/>
                    </a:cubicBezTo>
                    <a:cubicBezTo>
                      <a:pt x="106" y="222"/>
                      <a:pt x="106" y="221"/>
                      <a:pt x="106" y="221"/>
                    </a:cubicBezTo>
                    <a:cubicBezTo>
                      <a:pt x="107" y="220"/>
                      <a:pt x="107" y="219"/>
                      <a:pt x="107" y="218"/>
                    </a:cubicBezTo>
                    <a:close/>
                    <a:moveTo>
                      <a:pt x="106" y="224"/>
                    </a:moveTo>
                    <a:cubicBezTo>
                      <a:pt x="106" y="224"/>
                      <a:pt x="106" y="225"/>
                      <a:pt x="106" y="225"/>
                    </a:cubicBezTo>
                    <a:cubicBezTo>
                      <a:pt x="106" y="225"/>
                      <a:pt x="106" y="224"/>
                      <a:pt x="106" y="223"/>
                    </a:cubicBezTo>
                    <a:cubicBezTo>
                      <a:pt x="106" y="223"/>
                      <a:pt x="106" y="224"/>
                      <a:pt x="106" y="224"/>
                    </a:cubicBezTo>
                    <a:close/>
                    <a:moveTo>
                      <a:pt x="115" y="229"/>
                    </a:moveTo>
                    <a:cubicBezTo>
                      <a:pt x="113" y="227"/>
                      <a:pt x="111" y="225"/>
                      <a:pt x="109" y="224"/>
                    </a:cubicBezTo>
                    <a:cubicBezTo>
                      <a:pt x="109" y="222"/>
                      <a:pt x="110" y="220"/>
                      <a:pt x="110" y="218"/>
                    </a:cubicBezTo>
                    <a:cubicBezTo>
                      <a:pt x="112" y="219"/>
                      <a:pt x="114" y="220"/>
                      <a:pt x="116" y="221"/>
                    </a:cubicBezTo>
                    <a:cubicBezTo>
                      <a:pt x="116" y="223"/>
                      <a:pt x="116" y="224"/>
                      <a:pt x="116" y="226"/>
                    </a:cubicBezTo>
                    <a:cubicBezTo>
                      <a:pt x="114" y="236"/>
                      <a:pt x="112" y="246"/>
                      <a:pt x="110" y="255"/>
                    </a:cubicBezTo>
                    <a:cubicBezTo>
                      <a:pt x="109" y="255"/>
                      <a:pt x="108" y="255"/>
                      <a:pt x="107" y="255"/>
                    </a:cubicBezTo>
                    <a:cubicBezTo>
                      <a:pt x="106" y="255"/>
                      <a:pt x="104" y="254"/>
                      <a:pt x="103" y="253"/>
                    </a:cubicBezTo>
                    <a:cubicBezTo>
                      <a:pt x="104" y="246"/>
                      <a:pt x="105" y="240"/>
                      <a:pt x="107" y="233"/>
                    </a:cubicBezTo>
                    <a:cubicBezTo>
                      <a:pt x="107" y="232"/>
                      <a:pt x="107" y="231"/>
                      <a:pt x="107" y="230"/>
                    </a:cubicBezTo>
                    <a:cubicBezTo>
                      <a:pt x="109" y="230"/>
                      <a:pt x="111" y="231"/>
                      <a:pt x="114" y="231"/>
                    </a:cubicBezTo>
                    <a:cubicBezTo>
                      <a:pt x="115" y="231"/>
                      <a:pt x="116" y="230"/>
                      <a:pt x="115" y="229"/>
                    </a:cubicBezTo>
                    <a:close/>
                    <a:moveTo>
                      <a:pt x="100" y="239"/>
                    </a:moveTo>
                    <a:cubicBezTo>
                      <a:pt x="98" y="238"/>
                      <a:pt x="96" y="237"/>
                      <a:pt x="94" y="235"/>
                    </a:cubicBezTo>
                    <a:cubicBezTo>
                      <a:pt x="95" y="233"/>
                      <a:pt x="95" y="231"/>
                      <a:pt x="96" y="228"/>
                    </a:cubicBezTo>
                    <a:cubicBezTo>
                      <a:pt x="98" y="229"/>
                      <a:pt x="100" y="229"/>
                      <a:pt x="102" y="229"/>
                    </a:cubicBezTo>
                    <a:cubicBezTo>
                      <a:pt x="101" y="233"/>
                      <a:pt x="101" y="236"/>
                      <a:pt x="100" y="239"/>
                    </a:cubicBezTo>
                    <a:close/>
                    <a:moveTo>
                      <a:pt x="93" y="241"/>
                    </a:moveTo>
                    <a:cubicBezTo>
                      <a:pt x="93" y="240"/>
                      <a:pt x="94" y="239"/>
                      <a:pt x="94" y="238"/>
                    </a:cubicBezTo>
                    <a:cubicBezTo>
                      <a:pt x="97" y="240"/>
                      <a:pt x="98" y="242"/>
                      <a:pt x="93" y="241"/>
                    </a:cubicBezTo>
                    <a:close/>
                    <a:moveTo>
                      <a:pt x="93" y="226"/>
                    </a:moveTo>
                    <a:cubicBezTo>
                      <a:pt x="93" y="226"/>
                      <a:pt x="92" y="226"/>
                      <a:pt x="92" y="226"/>
                    </a:cubicBezTo>
                    <a:cubicBezTo>
                      <a:pt x="97" y="213"/>
                      <a:pt x="95" y="219"/>
                      <a:pt x="93" y="226"/>
                    </a:cubicBezTo>
                    <a:close/>
                    <a:moveTo>
                      <a:pt x="92" y="229"/>
                    </a:moveTo>
                    <a:cubicBezTo>
                      <a:pt x="92" y="230"/>
                      <a:pt x="91" y="232"/>
                      <a:pt x="91" y="233"/>
                    </a:cubicBezTo>
                    <a:cubicBezTo>
                      <a:pt x="91" y="233"/>
                      <a:pt x="91" y="233"/>
                      <a:pt x="91" y="233"/>
                    </a:cubicBezTo>
                    <a:cubicBezTo>
                      <a:pt x="91" y="233"/>
                      <a:pt x="90" y="233"/>
                      <a:pt x="90" y="232"/>
                    </a:cubicBezTo>
                    <a:cubicBezTo>
                      <a:pt x="91" y="231"/>
                      <a:pt x="91" y="230"/>
                      <a:pt x="91" y="229"/>
                    </a:cubicBezTo>
                    <a:cubicBezTo>
                      <a:pt x="92" y="229"/>
                      <a:pt x="92" y="229"/>
                      <a:pt x="92" y="229"/>
                    </a:cubicBezTo>
                    <a:close/>
                    <a:moveTo>
                      <a:pt x="93" y="243"/>
                    </a:moveTo>
                    <a:cubicBezTo>
                      <a:pt x="95" y="243"/>
                      <a:pt x="97" y="243"/>
                      <a:pt x="99" y="244"/>
                    </a:cubicBezTo>
                    <a:cubicBezTo>
                      <a:pt x="99" y="246"/>
                      <a:pt x="98" y="248"/>
                      <a:pt x="98" y="250"/>
                    </a:cubicBezTo>
                    <a:cubicBezTo>
                      <a:pt x="96" y="249"/>
                      <a:pt x="94" y="248"/>
                      <a:pt x="93" y="247"/>
                    </a:cubicBezTo>
                    <a:cubicBezTo>
                      <a:pt x="92" y="247"/>
                      <a:pt x="92" y="247"/>
                      <a:pt x="92" y="247"/>
                    </a:cubicBezTo>
                    <a:cubicBezTo>
                      <a:pt x="92" y="246"/>
                      <a:pt x="93" y="244"/>
                      <a:pt x="93" y="243"/>
                    </a:cubicBezTo>
                    <a:close/>
                    <a:moveTo>
                      <a:pt x="92" y="264"/>
                    </a:moveTo>
                    <a:cubicBezTo>
                      <a:pt x="92" y="264"/>
                      <a:pt x="92" y="264"/>
                      <a:pt x="91" y="264"/>
                    </a:cubicBezTo>
                    <a:cubicBezTo>
                      <a:pt x="90" y="267"/>
                      <a:pt x="89" y="269"/>
                      <a:pt x="89" y="272"/>
                    </a:cubicBezTo>
                    <a:cubicBezTo>
                      <a:pt x="88" y="272"/>
                      <a:pt x="88" y="271"/>
                      <a:pt x="88" y="271"/>
                    </a:cubicBezTo>
                    <a:cubicBezTo>
                      <a:pt x="88" y="269"/>
                      <a:pt x="89" y="266"/>
                      <a:pt x="89" y="264"/>
                    </a:cubicBezTo>
                    <a:cubicBezTo>
                      <a:pt x="90" y="264"/>
                      <a:pt x="91" y="264"/>
                      <a:pt x="92" y="264"/>
                    </a:cubicBezTo>
                    <a:close/>
                    <a:moveTo>
                      <a:pt x="87" y="274"/>
                    </a:moveTo>
                    <a:cubicBezTo>
                      <a:pt x="88" y="274"/>
                      <a:pt x="88" y="274"/>
                      <a:pt x="88" y="274"/>
                    </a:cubicBezTo>
                    <a:cubicBezTo>
                      <a:pt x="88" y="274"/>
                      <a:pt x="87" y="274"/>
                      <a:pt x="87" y="275"/>
                    </a:cubicBezTo>
                    <a:cubicBezTo>
                      <a:pt x="87" y="274"/>
                      <a:pt x="87" y="274"/>
                      <a:pt x="87" y="274"/>
                    </a:cubicBezTo>
                    <a:close/>
                    <a:moveTo>
                      <a:pt x="76" y="290"/>
                    </a:moveTo>
                    <a:cubicBezTo>
                      <a:pt x="76" y="290"/>
                      <a:pt x="76" y="290"/>
                      <a:pt x="76" y="290"/>
                    </a:cubicBezTo>
                    <a:cubicBezTo>
                      <a:pt x="76" y="290"/>
                      <a:pt x="76" y="290"/>
                      <a:pt x="76" y="289"/>
                    </a:cubicBezTo>
                    <a:cubicBezTo>
                      <a:pt x="76" y="290"/>
                      <a:pt x="76" y="290"/>
                      <a:pt x="76" y="290"/>
                    </a:cubicBezTo>
                    <a:close/>
                    <a:moveTo>
                      <a:pt x="71" y="312"/>
                    </a:moveTo>
                    <a:cubicBezTo>
                      <a:pt x="71" y="313"/>
                      <a:pt x="71" y="314"/>
                      <a:pt x="71" y="315"/>
                    </a:cubicBezTo>
                    <a:cubicBezTo>
                      <a:pt x="70" y="317"/>
                      <a:pt x="70" y="318"/>
                      <a:pt x="69" y="320"/>
                    </a:cubicBezTo>
                    <a:cubicBezTo>
                      <a:pt x="69" y="320"/>
                      <a:pt x="68" y="320"/>
                      <a:pt x="68" y="320"/>
                    </a:cubicBezTo>
                    <a:cubicBezTo>
                      <a:pt x="69" y="317"/>
                      <a:pt x="69" y="314"/>
                      <a:pt x="70" y="311"/>
                    </a:cubicBezTo>
                    <a:cubicBezTo>
                      <a:pt x="71" y="312"/>
                      <a:pt x="71" y="312"/>
                      <a:pt x="71" y="312"/>
                    </a:cubicBezTo>
                    <a:close/>
                    <a:moveTo>
                      <a:pt x="66" y="329"/>
                    </a:moveTo>
                    <a:cubicBezTo>
                      <a:pt x="66" y="329"/>
                      <a:pt x="66" y="329"/>
                      <a:pt x="66" y="329"/>
                    </a:cubicBezTo>
                    <a:cubicBezTo>
                      <a:pt x="66" y="330"/>
                      <a:pt x="65" y="330"/>
                      <a:pt x="65" y="331"/>
                    </a:cubicBezTo>
                    <a:cubicBezTo>
                      <a:pt x="65" y="330"/>
                      <a:pt x="66" y="330"/>
                      <a:pt x="66" y="329"/>
                    </a:cubicBezTo>
                    <a:close/>
                    <a:moveTo>
                      <a:pt x="68" y="330"/>
                    </a:moveTo>
                    <a:cubicBezTo>
                      <a:pt x="68" y="331"/>
                      <a:pt x="69" y="331"/>
                      <a:pt x="69" y="331"/>
                    </a:cubicBezTo>
                    <a:cubicBezTo>
                      <a:pt x="69" y="334"/>
                      <a:pt x="68" y="336"/>
                      <a:pt x="68" y="339"/>
                    </a:cubicBezTo>
                    <a:cubicBezTo>
                      <a:pt x="68" y="340"/>
                      <a:pt x="68" y="340"/>
                      <a:pt x="67" y="341"/>
                    </a:cubicBezTo>
                    <a:cubicBezTo>
                      <a:pt x="67" y="341"/>
                      <a:pt x="66" y="341"/>
                      <a:pt x="65" y="341"/>
                    </a:cubicBezTo>
                    <a:cubicBezTo>
                      <a:pt x="64" y="341"/>
                      <a:pt x="64" y="342"/>
                      <a:pt x="65" y="343"/>
                    </a:cubicBezTo>
                    <a:cubicBezTo>
                      <a:pt x="66" y="343"/>
                      <a:pt x="66" y="344"/>
                      <a:pt x="67" y="344"/>
                    </a:cubicBezTo>
                    <a:cubicBezTo>
                      <a:pt x="66" y="349"/>
                      <a:pt x="64" y="354"/>
                      <a:pt x="63" y="359"/>
                    </a:cubicBezTo>
                    <a:cubicBezTo>
                      <a:pt x="62" y="359"/>
                      <a:pt x="60" y="359"/>
                      <a:pt x="59" y="359"/>
                    </a:cubicBezTo>
                    <a:cubicBezTo>
                      <a:pt x="62" y="349"/>
                      <a:pt x="65" y="340"/>
                      <a:pt x="68" y="330"/>
                    </a:cubicBezTo>
                    <a:close/>
                    <a:moveTo>
                      <a:pt x="53" y="381"/>
                    </a:moveTo>
                    <a:cubicBezTo>
                      <a:pt x="53" y="380"/>
                      <a:pt x="53" y="380"/>
                      <a:pt x="53" y="379"/>
                    </a:cubicBezTo>
                    <a:cubicBezTo>
                      <a:pt x="55" y="380"/>
                      <a:pt x="57" y="381"/>
                      <a:pt x="59" y="382"/>
                    </a:cubicBezTo>
                    <a:cubicBezTo>
                      <a:pt x="58" y="384"/>
                      <a:pt x="58" y="386"/>
                      <a:pt x="57" y="388"/>
                    </a:cubicBezTo>
                    <a:cubicBezTo>
                      <a:pt x="57" y="389"/>
                      <a:pt x="57" y="389"/>
                      <a:pt x="57" y="390"/>
                    </a:cubicBezTo>
                    <a:cubicBezTo>
                      <a:pt x="55" y="390"/>
                      <a:pt x="54" y="390"/>
                      <a:pt x="53" y="390"/>
                    </a:cubicBezTo>
                    <a:cubicBezTo>
                      <a:pt x="53" y="387"/>
                      <a:pt x="53" y="384"/>
                      <a:pt x="53" y="381"/>
                    </a:cubicBezTo>
                    <a:close/>
                    <a:moveTo>
                      <a:pt x="52" y="390"/>
                    </a:moveTo>
                    <a:cubicBezTo>
                      <a:pt x="51" y="390"/>
                      <a:pt x="51" y="390"/>
                      <a:pt x="51" y="390"/>
                    </a:cubicBezTo>
                    <a:cubicBezTo>
                      <a:pt x="51" y="390"/>
                      <a:pt x="51" y="390"/>
                      <a:pt x="51" y="390"/>
                    </a:cubicBezTo>
                    <a:cubicBezTo>
                      <a:pt x="51" y="389"/>
                      <a:pt x="51" y="387"/>
                      <a:pt x="52" y="386"/>
                    </a:cubicBezTo>
                    <a:cubicBezTo>
                      <a:pt x="52" y="387"/>
                      <a:pt x="52" y="389"/>
                      <a:pt x="52" y="390"/>
                    </a:cubicBezTo>
                    <a:close/>
                    <a:moveTo>
                      <a:pt x="55" y="412"/>
                    </a:moveTo>
                    <a:cubicBezTo>
                      <a:pt x="56" y="413"/>
                      <a:pt x="56" y="413"/>
                      <a:pt x="57" y="413"/>
                    </a:cubicBezTo>
                    <a:cubicBezTo>
                      <a:pt x="57" y="415"/>
                      <a:pt x="57" y="417"/>
                      <a:pt x="57" y="419"/>
                    </a:cubicBezTo>
                    <a:cubicBezTo>
                      <a:pt x="56" y="418"/>
                      <a:pt x="55" y="418"/>
                      <a:pt x="55" y="418"/>
                    </a:cubicBezTo>
                    <a:cubicBezTo>
                      <a:pt x="55" y="416"/>
                      <a:pt x="55" y="414"/>
                      <a:pt x="55" y="412"/>
                    </a:cubicBezTo>
                    <a:close/>
                    <a:moveTo>
                      <a:pt x="59" y="414"/>
                    </a:moveTo>
                    <a:cubicBezTo>
                      <a:pt x="62" y="416"/>
                      <a:pt x="66" y="418"/>
                      <a:pt x="70" y="420"/>
                    </a:cubicBezTo>
                    <a:cubicBezTo>
                      <a:pt x="70" y="421"/>
                      <a:pt x="71" y="421"/>
                      <a:pt x="72" y="420"/>
                    </a:cubicBezTo>
                    <a:cubicBezTo>
                      <a:pt x="72" y="420"/>
                      <a:pt x="72" y="420"/>
                      <a:pt x="73" y="420"/>
                    </a:cubicBezTo>
                    <a:cubicBezTo>
                      <a:pt x="72" y="421"/>
                      <a:pt x="71" y="421"/>
                      <a:pt x="70" y="421"/>
                    </a:cubicBezTo>
                    <a:cubicBezTo>
                      <a:pt x="66" y="420"/>
                      <a:pt x="62" y="419"/>
                      <a:pt x="58" y="419"/>
                    </a:cubicBezTo>
                    <a:cubicBezTo>
                      <a:pt x="58" y="417"/>
                      <a:pt x="58" y="416"/>
                      <a:pt x="59" y="414"/>
                    </a:cubicBezTo>
                    <a:close/>
                    <a:moveTo>
                      <a:pt x="86" y="426"/>
                    </a:moveTo>
                    <a:cubicBezTo>
                      <a:pt x="85" y="430"/>
                      <a:pt x="84" y="434"/>
                      <a:pt x="83" y="438"/>
                    </a:cubicBezTo>
                    <a:cubicBezTo>
                      <a:pt x="83" y="438"/>
                      <a:pt x="83" y="438"/>
                      <a:pt x="83" y="438"/>
                    </a:cubicBezTo>
                    <a:cubicBezTo>
                      <a:pt x="83" y="434"/>
                      <a:pt x="83" y="430"/>
                      <a:pt x="84" y="426"/>
                    </a:cubicBezTo>
                    <a:cubicBezTo>
                      <a:pt x="84" y="426"/>
                      <a:pt x="85" y="426"/>
                      <a:pt x="86" y="426"/>
                    </a:cubicBezTo>
                    <a:close/>
                    <a:moveTo>
                      <a:pt x="85" y="449"/>
                    </a:moveTo>
                    <a:cubicBezTo>
                      <a:pt x="85" y="447"/>
                      <a:pt x="85" y="445"/>
                      <a:pt x="86" y="443"/>
                    </a:cubicBezTo>
                    <a:cubicBezTo>
                      <a:pt x="87" y="443"/>
                      <a:pt x="88" y="443"/>
                      <a:pt x="90" y="443"/>
                    </a:cubicBezTo>
                    <a:cubicBezTo>
                      <a:pt x="88" y="447"/>
                      <a:pt x="86" y="449"/>
                      <a:pt x="85" y="449"/>
                    </a:cubicBezTo>
                    <a:close/>
                    <a:moveTo>
                      <a:pt x="86" y="439"/>
                    </a:moveTo>
                    <a:cubicBezTo>
                      <a:pt x="87" y="435"/>
                      <a:pt x="88" y="430"/>
                      <a:pt x="90" y="426"/>
                    </a:cubicBezTo>
                    <a:cubicBezTo>
                      <a:pt x="91" y="426"/>
                      <a:pt x="93" y="426"/>
                      <a:pt x="94" y="426"/>
                    </a:cubicBezTo>
                    <a:cubicBezTo>
                      <a:pt x="94" y="426"/>
                      <a:pt x="95" y="426"/>
                      <a:pt x="95" y="426"/>
                    </a:cubicBezTo>
                    <a:cubicBezTo>
                      <a:pt x="94" y="429"/>
                      <a:pt x="94" y="431"/>
                      <a:pt x="93" y="434"/>
                    </a:cubicBezTo>
                    <a:cubicBezTo>
                      <a:pt x="93" y="436"/>
                      <a:pt x="92" y="438"/>
                      <a:pt x="91" y="440"/>
                    </a:cubicBezTo>
                    <a:cubicBezTo>
                      <a:pt x="90" y="440"/>
                      <a:pt x="88" y="439"/>
                      <a:pt x="86" y="439"/>
                    </a:cubicBezTo>
                    <a:close/>
                    <a:moveTo>
                      <a:pt x="98" y="425"/>
                    </a:moveTo>
                    <a:cubicBezTo>
                      <a:pt x="98" y="425"/>
                      <a:pt x="98" y="425"/>
                      <a:pt x="99" y="425"/>
                    </a:cubicBezTo>
                    <a:cubicBezTo>
                      <a:pt x="99" y="431"/>
                      <a:pt x="99" y="436"/>
                      <a:pt x="99" y="442"/>
                    </a:cubicBezTo>
                    <a:cubicBezTo>
                      <a:pt x="97" y="441"/>
                      <a:pt x="95" y="441"/>
                      <a:pt x="93" y="441"/>
                    </a:cubicBezTo>
                    <a:cubicBezTo>
                      <a:pt x="95" y="436"/>
                      <a:pt x="97" y="430"/>
                      <a:pt x="98" y="425"/>
                    </a:cubicBezTo>
                    <a:close/>
                    <a:moveTo>
                      <a:pt x="101" y="442"/>
                    </a:moveTo>
                    <a:cubicBezTo>
                      <a:pt x="101" y="442"/>
                      <a:pt x="101" y="442"/>
                      <a:pt x="101" y="442"/>
                    </a:cubicBezTo>
                    <a:cubicBezTo>
                      <a:pt x="101" y="442"/>
                      <a:pt x="101" y="442"/>
                      <a:pt x="101" y="442"/>
                    </a:cubicBezTo>
                    <a:cubicBezTo>
                      <a:pt x="101" y="442"/>
                      <a:pt x="101" y="442"/>
                      <a:pt x="101" y="442"/>
                    </a:cubicBezTo>
                    <a:close/>
                    <a:moveTo>
                      <a:pt x="105" y="447"/>
                    </a:moveTo>
                    <a:cubicBezTo>
                      <a:pt x="105" y="447"/>
                      <a:pt x="105" y="447"/>
                      <a:pt x="105" y="448"/>
                    </a:cubicBezTo>
                    <a:cubicBezTo>
                      <a:pt x="105" y="448"/>
                      <a:pt x="105" y="448"/>
                      <a:pt x="105" y="449"/>
                    </a:cubicBezTo>
                    <a:cubicBezTo>
                      <a:pt x="104" y="449"/>
                      <a:pt x="104" y="448"/>
                      <a:pt x="104" y="446"/>
                    </a:cubicBezTo>
                    <a:cubicBezTo>
                      <a:pt x="104" y="446"/>
                      <a:pt x="104" y="447"/>
                      <a:pt x="105" y="447"/>
                    </a:cubicBezTo>
                    <a:close/>
                    <a:moveTo>
                      <a:pt x="108" y="449"/>
                    </a:moveTo>
                    <a:cubicBezTo>
                      <a:pt x="108" y="449"/>
                      <a:pt x="108" y="449"/>
                      <a:pt x="109" y="449"/>
                    </a:cubicBezTo>
                    <a:cubicBezTo>
                      <a:pt x="108" y="451"/>
                      <a:pt x="108" y="452"/>
                      <a:pt x="108" y="453"/>
                    </a:cubicBezTo>
                    <a:cubicBezTo>
                      <a:pt x="107" y="453"/>
                      <a:pt x="106" y="453"/>
                      <a:pt x="106" y="453"/>
                    </a:cubicBezTo>
                    <a:cubicBezTo>
                      <a:pt x="106" y="452"/>
                      <a:pt x="107" y="450"/>
                      <a:pt x="108" y="449"/>
                    </a:cubicBezTo>
                    <a:close/>
                    <a:moveTo>
                      <a:pt x="112" y="451"/>
                    </a:moveTo>
                    <a:cubicBezTo>
                      <a:pt x="115" y="452"/>
                      <a:pt x="118" y="453"/>
                      <a:pt x="121" y="453"/>
                    </a:cubicBezTo>
                    <a:cubicBezTo>
                      <a:pt x="121" y="454"/>
                      <a:pt x="121" y="454"/>
                      <a:pt x="121" y="455"/>
                    </a:cubicBezTo>
                    <a:cubicBezTo>
                      <a:pt x="118" y="454"/>
                      <a:pt x="115" y="454"/>
                      <a:pt x="112" y="453"/>
                    </a:cubicBezTo>
                    <a:cubicBezTo>
                      <a:pt x="112" y="453"/>
                      <a:pt x="112" y="452"/>
                      <a:pt x="112" y="451"/>
                    </a:cubicBezTo>
                    <a:close/>
                    <a:moveTo>
                      <a:pt x="112" y="456"/>
                    </a:moveTo>
                    <a:cubicBezTo>
                      <a:pt x="113" y="456"/>
                      <a:pt x="117" y="457"/>
                      <a:pt x="121" y="457"/>
                    </a:cubicBezTo>
                    <a:cubicBezTo>
                      <a:pt x="121" y="458"/>
                      <a:pt x="121" y="458"/>
                      <a:pt x="120" y="459"/>
                    </a:cubicBezTo>
                    <a:cubicBezTo>
                      <a:pt x="120" y="458"/>
                      <a:pt x="119" y="458"/>
                      <a:pt x="119" y="458"/>
                    </a:cubicBezTo>
                    <a:cubicBezTo>
                      <a:pt x="115" y="457"/>
                      <a:pt x="113" y="457"/>
                      <a:pt x="112" y="457"/>
                    </a:cubicBezTo>
                    <a:cubicBezTo>
                      <a:pt x="112" y="457"/>
                      <a:pt x="112" y="456"/>
                      <a:pt x="112" y="456"/>
                    </a:cubicBezTo>
                    <a:close/>
                    <a:moveTo>
                      <a:pt x="123" y="458"/>
                    </a:moveTo>
                    <a:cubicBezTo>
                      <a:pt x="125" y="458"/>
                      <a:pt x="127" y="458"/>
                      <a:pt x="128" y="458"/>
                    </a:cubicBezTo>
                    <a:cubicBezTo>
                      <a:pt x="129" y="459"/>
                      <a:pt x="129" y="459"/>
                      <a:pt x="129" y="460"/>
                    </a:cubicBezTo>
                    <a:cubicBezTo>
                      <a:pt x="127" y="460"/>
                      <a:pt x="125" y="459"/>
                      <a:pt x="123" y="459"/>
                    </a:cubicBezTo>
                    <a:cubicBezTo>
                      <a:pt x="123" y="459"/>
                      <a:pt x="123" y="458"/>
                      <a:pt x="123" y="458"/>
                    </a:cubicBezTo>
                    <a:close/>
                    <a:moveTo>
                      <a:pt x="131" y="462"/>
                    </a:moveTo>
                    <a:cubicBezTo>
                      <a:pt x="133" y="465"/>
                      <a:pt x="135" y="468"/>
                      <a:pt x="138" y="470"/>
                    </a:cubicBezTo>
                    <a:cubicBezTo>
                      <a:pt x="139" y="470"/>
                      <a:pt x="140" y="470"/>
                      <a:pt x="140" y="469"/>
                    </a:cubicBezTo>
                    <a:cubicBezTo>
                      <a:pt x="141" y="467"/>
                      <a:pt x="142" y="465"/>
                      <a:pt x="143" y="463"/>
                    </a:cubicBezTo>
                    <a:cubicBezTo>
                      <a:pt x="146" y="463"/>
                      <a:pt x="149" y="463"/>
                      <a:pt x="152" y="463"/>
                    </a:cubicBezTo>
                    <a:cubicBezTo>
                      <a:pt x="153" y="465"/>
                      <a:pt x="154" y="467"/>
                      <a:pt x="156" y="468"/>
                    </a:cubicBezTo>
                    <a:cubicBezTo>
                      <a:pt x="154" y="469"/>
                      <a:pt x="152" y="470"/>
                      <a:pt x="150" y="471"/>
                    </a:cubicBezTo>
                    <a:cubicBezTo>
                      <a:pt x="144" y="472"/>
                      <a:pt x="137" y="471"/>
                      <a:pt x="130" y="471"/>
                    </a:cubicBezTo>
                    <a:cubicBezTo>
                      <a:pt x="129" y="471"/>
                      <a:pt x="129" y="472"/>
                      <a:pt x="129" y="473"/>
                    </a:cubicBezTo>
                    <a:cubicBezTo>
                      <a:pt x="129" y="473"/>
                      <a:pt x="129" y="473"/>
                      <a:pt x="129" y="473"/>
                    </a:cubicBezTo>
                    <a:cubicBezTo>
                      <a:pt x="127" y="472"/>
                      <a:pt x="124" y="472"/>
                      <a:pt x="121" y="471"/>
                    </a:cubicBezTo>
                    <a:cubicBezTo>
                      <a:pt x="122" y="468"/>
                      <a:pt x="122" y="464"/>
                      <a:pt x="123" y="461"/>
                    </a:cubicBezTo>
                    <a:cubicBezTo>
                      <a:pt x="125" y="461"/>
                      <a:pt x="128" y="462"/>
                      <a:pt x="131" y="462"/>
                    </a:cubicBezTo>
                    <a:close/>
                    <a:moveTo>
                      <a:pt x="140" y="473"/>
                    </a:moveTo>
                    <a:cubicBezTo>
                      <a:pt x="140" y="473"/>
                      <a:pt x="141" y="473"/>
                      <a:pt x="141" y="473"/>
                    </a:cubicBezTo>
                    <a:cubicBezTo>
                      <a:pt x="140" y="473"/>
                      <a:pt x="139" y="473"/>
                      <a:pt x="137" y="473"/>
                    </a:cubicBezTo>
                    <a:cubicBezTo>
                      <a:pt x="138" y="473"/>
                      <a:pt x="139" y="473"/>
                      <a:pt x="140" y="473"/>
                    </a:cubicBezTo>
                    <a:close/>
                    <a:moveTo>
                      <a:pt x="154" y="473"/>
                    </a:moveTo>
                    <a:cubicBezTo>
                      <a:pt x="155" y="472"/>
                      <a:pt x="157" y="472"/>
                      <a:pt x="158" y="471"/>
                    </a:cubicBezTo>
                    <a:cubicBezTo>
                      <a:pt x="159" y="472"/>
                      <a:pt x="159" y="472"/>
                      <a:pt x="159" y="472"/>
                    </a:cubicBezTo>
                    <a:cubicBezTo>
                      <a:pt x="160" y="475"/>
                      <a:pt x="161" y="478"/>
                      <a:pt x="163" y="482"/>
                    </a:cubicBezTo>
                    <a:cubicBezTo>
                      <a:pt x="160" y="481"/>
                      <a:pt x="157" y="481"/>
                      <a:pt x="154" y="481"/>
                    </a:cubicBezTo>
                    <a:cubicBezTo>
                      <a:pt x="152" y="480"/>
                      <a:pt x="144" y="478"/>
                      <a:pt x="139" y="476"/>
                    </a:cubicBezTo>
                    <a:cubicBezTo>
                      <a:pt x="144" y="476"/>
                      <a:pt x="149" y="475"/>
                      <a:pt x="154" y="473"/>
                    </a:cubicBezTo>
                    <a:close/>
                    <a:moveTo>
                      <a:pt x="165" y="481"/>
                    </a:moveTo>
                    <a:cubicBezTo>
                      <a:pt x="166" y="480"/>
                      <a:pt x="166" y="479"/>
                      <a:pt x="167" y="478"/>
                    </a:cubicBezTo>
                    <a:cubicBezTo>
                      <a:pt x="173" y="482"/>
                      <a:pt x="181" y="483"/>
                      <a:pt x="189" y="480"/>
                    </a:cubicBezTo>
                    <a:cubicBezTo>
                      <a:pt x="182" y="482"/>
                      <a:pt x="173" y="482"/>
                      <a:pt x="165" y="482"/>
                    </a:cubicBezTo>
                    <a:cubicBezTo>
                      <a:pt x="165" y="482"/>
                      <a:pt x="165" y="482"/>
                      <a:pt x="165" y="481"/>
                    </a:cubicBezTo>
                    <a:close/>
                    <a:moveTo>
                      <a:pt x="168" y="474"/>
                    </a:moveTo>
                    <a:cubicBezTo>
                      <a:pt x="169" y="470"/>
                      <a:pt x="170" y="466"/>
                      <a:pt x="171" y="461"/>
                    </a:cubicBezTo>
                    <a:cubicBezTo>
                      <a:pt x="171" y="461"/>
                      <a:pt x="172" y="461"/>
                      <a:pt x="173" y="461"/>
                    </a:cubicBezTo>
                    <a:cubicBezTo>
                      <a:pt x="174" y="466"/>
                      <a:pt x="176" y="472"/>
                      <a:pt x="178" y="477"/>
                    </a:cubicBezTo>
                    <a:cubicBezTo>
                      <a:pt x="174" y="477"/>
                      <a:pt x="171" y="476"/>
                      <a:pt x="168" y="474"/>
                    </a:cubicBezTo>
                    <a:close/>
                    <a:moveTo>
                      <a:pt x="177" y="467"/>
                    </a:moveTo>
                    <a:cubicBezTo>
                      <a:pt x="176" y="465"/>
                      <a:pt x="176" y="463"/>
                      <a:pt x="176" y="460"/>
                    </a:cubicBezTo>
                    <a:cubicBezTo>
                      <a:pt x="177" y="460"/>
                      <a:pt x="179" y="459"/>
                      <a:pt x="181" y="459"/>
                    </a:cubicBezTo>
                    <a:cubicBezTo>
                      <a:pt x="182" y="458"/>
                      <a:pt x="182" y="456"/>
                      <a:pt x="180" y="456"/>
                    </a:cubicBezTo>
                    <a:cubicBezTo>
                      <a:pt x="179" y="456"/>
                      <a:pt x="177" y="456"/>
                      <a:pt x="175" y="456"/>
                    </a:cubicBezTo>
                    <a:cubicBezTo>
                      <a:pt x="175" y="452"/>
                      <a:pt x="175" y="447"/>
                      <a:pt x="175" y="442"/>
                    </a:cubicBezTo>
                    <a:cubicBezTo>
                      <a:pt x="175" y="438"/>
                      <a:pt x="176" y="434"/>
                      <a:pt x="176" y="430"/>
                    </a:cubicBezTo>
                    <a:cubicBezTo>
                      <a:pt x="176" y="430"/>
                      <a:pt x="177" y="430"/>
                      <a:pt x="177" y="430"/>
                    </a:cubicBezTo>
                    <a:cubicBezTo>
                      <a:pt x="178" y="429"/>
                      <a:pt x="178" y="428"/>
                      <a:pt x="177" y="428"/>
                    </a:cubicBezTo>
                    <a:cubicBezTo>
                      <a:pt x="177" y="427"/>
                      <a:pt x="177" y="427"/>
                      <a:pt x="176" y="427"/>
                    </a:cubicBezTo>
                    <a:cubicBezTo>
                      <a:pt x="177" y="427"/>
                      <a:pt x="177" y="427"/>
                      <a:pt x="178" y="427"/>
                    </a:cubicBezTo>
                    <a:cubicBezTo>
                      <a:pt x="181" y="436"/>
                      <a:pt x="185" y="444"/>
                      <a:pt x="191" y="452"/>
                    </a:cubicBezTo>
                    <a:cubicBezTo>
                      <a:pt x="190" y="454"/>
                      <a:pt x="190" y="457"/>
                      <a:pt x="189" y="458"/>
                    </a:cubicBezTo>
                    <a:cubicBezTo>
                      <a:pt x="189" y="462"/>
                      <a:pt x="182" y="484"/>
                      <a:pt x="177" y="467"/>
                    </a:cubicBezTo>
                    <a:close/>
                    <a:moveTo>
                      <a:pt x="179" y="426"/>
                    </a:moveTo>
                    <a:cubicBezTo>
                      <a:pt x="181" y="426"/>
                      <a:pt x="182" y="425"/>
                      <a:pt x="183" y="424"/>
                    </a:cubicBezTo>
                    <a:cubicBezTo>
                      <a:pt x="186" y="431"/>
                      <a:pt x="189" y="437"/>
                      <a:pt x="192" y="444"/>
                    </a:cubicBezTo>
                    <a:cubicBezTo>
                      <a:pt x="192" y="446"/>
                      <a:pt x="191" y="448"/>
                      <a:pt x="191" y="450"/>
                    </a:cubicBezTo>
                    <a:cubicBezTo>
                      <a:pt x="186" y="442"/>
                      <a:pt x="182" y="434"/>
                      <a:pt x="179" y="426"/>
                    </a:cubicBezTo>
                    <a:close/>
                    <a:moveTo>
                      <a:pt x="204" y="441"/>
                    </a:moveTo>
                    <a:cubicBezTo>
                      <a:pt x="205" y="441"/>
                      <a:pt x="206" y="440"/>
                      <a:pt x="207" y="439"/>
                    </a:cubicBezTo>
                    <a:cubicBezTo>
                      <a:pt x="206" y="440"/>
                      <a:pt x="205" y="442"/>
                      <a:pt x="204" y="443"/>
                    </a:cubicBezTo>
                    <a:cubicBezTo>
                      <a:pt x="204" y="443"/>
                      <a:pt x="204" y="442"/>
                      <a:pt x="204" y="441"/>
                    </a:cubicBezTo>
                    <a:close/>
                    <a:moveTo>
                      <a:pt x="203" y="424"/>
                    </a:moveTo>
                    <a:cubicBezTo>
                      <a:pt x="204" y="423"/>
                      <a:pt x="204" y="422"/>
                      <a:pt x="204" y="423"/>
                    </a:cubicBezTo>
                    <a:cubicBezTo>
                      <a:pt x="204" y="424"/>
                      <a:pt x="203" y="424"/>
                      <a:pt x="203" y="424"/>
                    </a:cubicBezTo>
                    <a:close/>
                    <a:moveTo>
                      <a:pt x="204" y="430"/>
                    </a:moveTo>
                    <a:cubicBezTo>
                      <a:pt x="203" y="430"/>
                      <a:pt x="203" y="431"/>
                      <a:pt x="203" y="432"/>
                    </a:cubicBezTo>
                    <a:cubicBezTo>
                      <a:pt x="201" y="435"/>
                      <a:pt x="200" y="437"/>
                      <a:pt x="198" y="440"/>
                    </a:cubicBezTo>
                    <a:cubicBezTo>
                      <a:pt x="196" y="442"/>
                      <a:pt x="199" y="445"/>
                      <a:pt x="201" y="444"/>
                    </a:cubicBezTo>
                    <a:cubicBezTo>
                      <a:pt x="201" y="445"/>
                      <a:pt x="200" y="447"/>
                      <a:pt x="200" y="449"/>
                    </a:cubicBezTo>
                    <a:cubicBezTo>
                      <a:pt x="199" y="450"/>
                      <a:pt x="198" y="451"/>
                      <a:pt x="198" y="452"/>
                    </a:cubicBezTo>
                    <a:cubicBezTo>
                      <a:pt x="198" y="452"/>
                      <a:pt x="198" y="452"/>
                      <a:pt x="198" y="451"/>
                    </a:cubicBezTo>
                    <a:cubicBezTo>
                      <a:pt x="197" y="448"/>
                      <a:pt x="196" y="446"/>
                      <a:pt x="195" y="443"/>
                    </a:cubicBezTo>
                    <a:cubicBezTo>
                      <a:pt x="196" y="440"/>
                      <a:pt x="197" y="436"/>
                      <a:pt x="199" y="432"/>
                    </a:cubicBezTo>
                    <a:cubicBezTo>
                      <a:pt x="200" y="431"/>
                      <a:pt x="202" y="431"/>
                      <a:pt x="204" y="430"/>
                    </a:cubicBezTo>
                    <a:close/>
                    <a:moveTo>
                      <a:pt x="195" y="455"/>
                    </a:moveTo>
                    <a:cubicBezTo>
                      <a:pt x="195" y="455"/>
                      <a:pt x="194" y="454"/>
                      <a:pt x="193" y="453"/>
                    </a:cubicBezTo>
                    <a:cubicBezTo>
                      <a:pt x="193" y="452"/>
                      <a:pt x="194" y="451"/>
                      <a:pt x="194" y="450"/>
                    </a:cubicBezTo>
                    <a:cubicBezTo>
                      <a:pt x="194" y="451"/>
                      <a:pt x="195" y="453"/>
                      <a:pt x="195" y="455"/>
                    </a:cubicBezTo>
                    <a:close/>
                    <a:moveTo>
                      <a:pt x="193" y="438"/>
                    </a:moveTo>
                    <a:cubicBezTo>
                      <a:pt x="193" y="437"/>
                      <a:pt x="193" y="437"/>
                      <a:pt x="193" y="436"/>
                    </a:cubicBezTo>
                    <a:cubicBezTo>
                      <a:pt x="193" y="436"/>
                      <a:pt x="193" y="436"/>
                      <a:pt x="194" y="436"/>
                    </a:cubicBezTo>
                    <a:cubicBezTo>
                      <a:pt x="193" y="436"/>
                      <a:pt x="193" y="437"/>
                      <a:pt x="193" y="438"/>
                    </a:cubicBezTo>
                    <a:close/>
                    <a:moveTo>
                      <a:pt x="189" y="429"/>
                    </a:moveTo>
                    <a:cubicBezTo>
                      <a:pt x="189" y="427"/>
                      <a:pt x="188" y="425"/>
                      <a:pt x="186" y="423"/>
                    </a:cubicBezTo>
                    <a:cubicBezTo>
                      <a:pt x="189" y="421"/>
                      <a:pt x="192" y="419"/>
                      <a:pt x="194" y="417"/>
                    </a:cubicBezTo>
                    <a:cubicBezTo>
                      <a:pt x="192" y="421"/>
                      <a:pt x="191" y="425"/>
                      <a:pt x="189" y="429"/>
                    </a:cubicBezTo>
                    <a:close/>
                    <a:moveTo>
                      <a:pt x="205" y="391"/>
                    </a:moveTo>
                    <a:cubicBezTo>
                      <a:pt x="208" y="387"/>
                      <a:pt x="210" y="383"/>
                      <a:pt x="212" y="379"/>
                    </a:cubicBezTo>
                    <a:cubicBezTo>
                      <a:pt x="213" y="377"/>
                      <a:pt x="214" y="376"/>
                      <a:pt x="215" y="374"/>
                    </a:cubicBezTo>
                    <a:cubicBezTo>
                      <a:pt x="215" y="376"/>
                      <a:pt x="216" y="378"/>
                      <a:pt x="216" y="380"/>
                    </a:cubicBezTo>
                    <a:cubicBezTo>
                      <a:pt x="212" y="384"/>
                      <a:pt x="209" y="387"/>
                      <a:pt x="205" y="391"/>
                    </a:cubicBezTo>
                    <a:close/>
                    <a:moveTo>
                      <a:pt x="209" y="339"/>
                    </a:moveTo>
                    <a:cubicBezTo>
                      <a:pt x="208" y="340"/>
                      <a:pt x="209" y="341"/>
                      <a:pt x="209" y="341"/>
                    </a:cubicBezTo>
                    <a:cubicBezTo>
                      <a:pt x="208" y="342"/>
                      <a:pt x="208" y="342"/>
                      <a:pt x="207" y="342"/>
                    </a:cubicBezTo>
                    <a:cubicBezTo>
                      <a:pt x="208" y="336"/>
                      <a:pt x="209" y="330"/>
                      <a:pt x="209" y="323"/>
                    </a:cubicBezTo>
                    <a:cubicBezTo>
                      <a:pt x="210" y="322"/>
                      <a:pt x="211" y="321"/>
                      <a:pt x="212" y="320"/>
                    </a:cubicBezTo>
                    <a:cubicBezTo>
                      <a:pt x="212" y="325"/>
                      <a:pt x="212" y="329"/>
                      <a:pt x="213" y="334"/>
                    </a:cubicBezTo>
                    <a:cubicBezTo>
                      <a:pt x="211" y="336"/>
                      <a:pt x="210" y="337"/>
                      <a:pt x="209" y="339"/>
                    </a:cubicBezTo>
                    <a:close/>
                    <a:moveTo>
                      <a:pt x="214" y="318"/>
                    </a:moveTo>
                    <a:cubicBezTo>
                      <a:pt x="214" y="318"/>
                      <a:pt x="214" y="318"/>
                      <a:pt x="214" y="318"/>
                    </a:cubicBezTo>
                    <a:cubicBezTo>
                      <a:pt x="216" y="316"/>
                      <a:pt x="217" y="315"/>
                      <a:pt x="219" y="314"/>
                    </a:cubicBezTo>
                    <a:cubicBezTo>
                      <a:pt x="222" y="310"/>
                      <a:pt x="223" y="309"/>
                      <a:pt x="223" y="311"/>
                    </a:cubicBezTo>
                    <a:cubicBezTo>
                      <a:pt x="223" y="311"/>
                      <a:pt x="223" y="311"/>
                      <a:pt x="223" y="311"/>
                    </a:cubicBezTo>
                    <a:cubicBezTo>
                      <a:pt x="223" y="312"/>
                      <a:pt x="222" y="314"/>
                      <a:pt x="221" y="317"/>
                    </a:cubicBezTo>
                    <a:cubicBezTo>
                      <a:pt x="220" y="322"/>
                      <a:pt x="217" y="326"/>
                      <a:pt x="214" y="331"/>
                    </a:cubicBezTo>
                    <a:cubicBezTo>
                      <a:pt x="214" y="326"/>
                      <a:pt x="214" y="322"/>
                      <a:pt x="214" y="318"/>
                    </a:cubicBezTo>
                    <a:close/>
                    <a:moveTo>
                      <a:pt x="223" y="303"/>
                    </a:moveTo>
                    <a:cubicBezTo>
                      <a:pt x="222" y="304"/>
                      <a:pt x="220" y="306"/>
                      <a:pt x="218" y="309"/>
                    </a:cubicBezTo>
                    <a:cubicBezTo>
                      <a:pt x="218" y="308"/>
                      <a:pt x="216" y="307"/>
                      <a:pt x="215" y="308"/>
                    </a:cubicBezTo>
                    <a:cubicBezTo>
                      <a:pt x="214" y="308"/>
                      <a:pt x="214" y="308"/>
                      <a:pt x="214" y="308"/>
                    </a:cubicBezTo>
                    <a:cubicBezTo>
                      <a:pt x="217" y="303"/>
                      <a:pt x="220" y="298"/>
                      <a:pt x="224" y="292"/>
                    </a:cubicBezTo>
                    <a:cubicBezTo>
                      <a:pt x="224" y="296"/>
                      <a:pt x="224" y="299"/>
                      <a:pt x="223" y="303"/>
                    </a:cubicBezTo>
                    <a:close/>
                    <a:moveTo>
                      <a:pt x="217" y="290"/>
                    </a:moveTo>
                    <a:cubicBezTo>
                      <a:pt x="215" y="292"/>
                      <a:pt x="213" y="293"/>
                      <a:pt x="212" y="295"/>
                    </a:cubicBezTo>
                    <a:cubicBezTo>
                      <a:pt x="211" y="293"/>
                      <a:pt x="211" y="292"/>
                      <a:pt x="211" y="290"/>
                    </a:cubicBezTo>
                    <a:cubicBezTo>
                      <a:pt x="217" y="287"/>
                      <a:pt x="222" y="284"/>
                      <a:pt x="224" y="281"/>
                    </a:cubicBezTo>
                    <a:cubicBezTo>
                      <a:pt x="224" y="281"/>
                      <a:pt x="224" y="281"/>
                      <a:pt x="224" y="281"/>
                    </a:cubicBezTo>
                    <a:cubicBezTo>
                      <a:pt x="224" y="282"/>
                      <a:pt x="224" y="282"/>
                      <a:pt x="224" y="282"/>
                    </a:cubicBezTo>
                    <a:cubicBezTo>
                      <a:pt x="221" y="285"/>
                      <a:pt x="219" y="287"/>
                      <a:pt x="217" y="290"/>
                    </a:cubicBezTo>
                    <a:close/>
                    <a:moveTo>
                      <a:pt x="210" y="281"/>
                    </a:moveTo>
                    <a:cubicBezTo>
                      <a:pt x="212" y="279"/>
                      <a:pt x="214" y="277"/>
                      <a:pt x="216" y="274"/>
                    </a:cubicBezTo>
                    <a:cubicBezTo>
                      <a:pt x="217" y="273"/>
                      <a:pt x="215" y="271"/>
                      <a:pt x="214" y="272"/>
                    </a:cubicBezTo>
                    <a:cubicBezTo>
                      <a:pt x="217" y="269"/>
                      <a:pt x="220" y="266"/>
                      <a:pt x="223" y="263"/>
                    </a:cubicBezTo>
                    <a:cubicBezTo>
                      <a:pt x="223" y="263"/>
                      <a:pt x="223" y="263"/>
                      <a:pt x="223" y="263"/>
                    </a:cubicBezTo>
                    <a:cubicBezTo>
                      <a:pt x="219" y="270"/>
                      <a:pt x="215" y="276"/>
                      <a:pt x="211" y="282"/>
                    </a:cubicBezTo>
                    <a:cubicBezTo>
                      <a:pt x="211" y="282"/>
                      <a:pt x="210" y="281"/>
                      <a:pt x="210" y="281"/>
                    </a:cubicBezTo>
                    <a:close/>
                    <a:moveTo>
                      <a:pt x="209" y="260"/>
                    </a:moveTo>
                    <a:cubicBezTo>
                      <a:pt x="209" y="260"/>
                      <a:pt x="209" y="260"/>
                      <a:pt x="209" y="260"/>
                    </a:cubicBezTo>
                    <a:cubicBezTo>
                      <a:pt x="209" y="260"/>
                      <a:pt x="209" y="260"/>
                      <a:pt x="209" y="260"/>
                    </a:cubicBezTo>
                    <a:cubicBezTo>
                      <a:pt x="209" y="260"/>
                      <a:pt x="209" y="260"/>
                      <a:pt x="209" y="260"/>
                    </a:cubicBezTo>
                    <a:close/>
                    <a:moveTo>
                      <a:pt x="208" y="248"/>
                    </a:moveTo>
                    <a:cubicBezTo>
                      <a:pt x="208" y="246"/>
                      <a:pt x="207" y="244"/>
                      <a:pt x="207" y="242"/>
                    </a:cubicBezTo>
                    <a:cubicBezTo>
                      <a:pt x="207" y="241"/>
                      <a:pt x="207" y="239"/>
                      <a:pt x="208" y="238"/>
                    </a:cubicBezTo>
                    <a:cubicBezTo>
                      <a:pt x="209" y="237"/>
                      <a:pt x="210" y="237"/>
                      <a:pt x="211" y="236"/>
                    </a:cubicBezTo>
                    <a:cubicBezTo>
                      <a:pt x="210" y="240"/>
                      <a:pt x="209" y="244"/>
                      <a:pt x="209" y="248"/>
                    </a:cubicBezTo>
                    <a:cubicBezTo>
                      <a:pt x="208" y="248"/>
                      <a:pt x="208" y="248"/>
                      <a:pt x="208" y="248"/>
                    </a:cubicBezTo>
                    <a:close/>
                    <a:moveTo>
                      <a:pt x="214" y="225"/>
                    </a:moveTo>
                    <a:cubicBezTo>
                      <a:pt x="215" y="220"/>
                      <a:pt x="216" y="215"/>
                      <a:pt x="217" y="210"/>
                    </a:cubicBezTo>
                    <a:cubicBezTo>
                      <a:pt x="219" y="208"/>
                      <a:pt x="222" y="206"/>
                      <a:pt x="225" y="204"/>
                    </a:cubicBezTo>
                    <a:cubicBezTo>
                      <a:pt x="225" y="206"/>
                      <a:pt x="225" y="207"/>
                      <a:pt x="225" y="209"/>
                    </a:cubicBezTo>
                    <a:cubicBezTo>
                      <a:pt x="222" y="215"/>
                      <a:pt x="218" y="220"/>
                      <a:pt x="214" y="225"/>
                    </a:cubicBezTo>
                    <a:close/>
                    <a:moveTo>
                      <a:pt x="213" y="208"/>
                    </a:moveTo>
                    <a:cubicBezTo>
                      <a:pt x="212" y="208"/>
                      <a:pt x="211" y="208"/>
                      <a:pt x="211" y="207"/>
                    </a:cubicBezTo>
                    <a:cubicBezTo>
                      <a:pt x="211" y="207"/>
                      <a:pt x="211" y="206"/>
                      <a:pt x="211" y="205"/>
                    </a:cubicBezTo>
                    <a:cubicBezTo>
                      <a:pt x="212" y="204"/>
                      <a:pt x="213" y="202"/>
                      <a:pt x="215" y="200"/>
                    </a:cubicBezTo>
                    <a:cubicBezTo>
                      <a:pt x="215" y="200"/>
                      <a:pt x="216" y="200"/>
                      <a:pt x="216" y="199"/>
                    </a:cubicBezTo>
                    <a:cubicBezTo>
                      <a:pt x="216" y="202"/>
                      <a:pt x="215" y="204"/>
                      <a:pt x="215" y="207"/>
                    </a:cubicBezTo>
                    <a:cubicBezTo>
                      <a:pt x="214" y="208"/>
                      <a:pt x="214" y="208"/>
                      <a:pt x="213" y="208"/>
                    </a:cubicBezTo>
                    <a:close/>
                    <a:moveTo>
                      <a:pt x="217" y="189"/>
                    </a:moveTo>
                    <a:cubicBezTo>
                      <a:pt x="216" y="189"/>
                      <a:pt x="214" y="189"/>
                      <a:pt x="212" y="189"/>
                    </a:cubicBezTo>
                    <a:cubicBezTo>
                      <a:pt x="212" y="187"/>
                      <a:pt x="213" y="186"/>
                      <a:pt x="213" y="184"/>
                    </a:cubicBezTo>
                    <a:cubicBezTo>
                      <a:pt x="213" y="183"/>
                      <a:pt x="214" y="181"/>
                      <a:pt x="214" y="180"/>
                    </a:cubicBezTo>
                    <a:cubicBezTo>
                      <a:pt x="216" y="179"/>
                      <a:pt x="217" y="178"/>
                      <a:pt x="219" y="177"/>
                    </a:cubicBezTo>
                    <a:cubicBezTo>
                      <a:pt x="218" y="181"/>
                      <a:pt x="218" y="185"/>
                      <a:pt x="217" y="189"/>
                    </a:cubicBezTo>
                    <a:close/>
                    <a:moveTo>
                      <a:pt x="213" y="184"/>
                    </a:moveTo>
                    <a:cubicBezTo>
                      <a:pt x="213" y="183"/>
                      <a:pt x="213" y="182"/>
                      <a:pt x="213" y="181"/>
                    </a:cubicBezTo>
                    <a:cubicBezTo>
                      <a:pt x="213" y="181"/>
                      <a:pt x="213" y="180"/>
                      <a:pt x="214" y="180"/>
                    </a:cubicBezTo>
                    <a:cubicBezTo>
                      <a:pt x="213" y="181"/>
                      <a:pt x="213" y="182"/>
                      <a:pt x="213" y="184"/>
                    </a:cubicBezTo>
                    <a:close/>
                    <a:moveTo>
                      <a:pt x="210" y="189"/>
                    </a:moveTo>
                    <a:cubicBezTo>
                      <a:pt x="210" y="189"/>
                      <a:pt x="210" y="189"/>
                      <a:pt x="210" y="189"/>
                    </a:cubicBezTo>
                    <a:cubicBezTo>
                      <a:pt x="209" y="189"/>
                      <a:pt x="208" y="190"/>
                      <a:pt x="207" y="190"/>
                    </a:cubicBezTo>
                    <a:cubicBezTo>
                      <a:pt x="208" y="188"/>
                      <a:pt x="208" y="186"/>
                      <a:pt x="209" y="183"/>
                    </a:cubicBezTo>
                    <a:cubicBezTo>
                      <a:pt x="209" y="184"/>
                      <a:pt x="209" y="184"/>
                      <a:pt x="209" y="185"/>
                    </a:cubicBezTo>
                    <a:cubicBezTo>
                      <a:pt x="209" y="185"/>
                      <a:pt x="209" y="185"/>
                      <a:pt x="209" y="185"/>
                    </a:cubicBezTo>
                    <a:cubicBezTo>
                      <a:pt x="209" y="184"/>
                      <a:pt x="209" y="184"/>
                      <a:pt x="209" y="183"/>
                    </a:cubicBezTo>
                    <a:cubicBezTo>
                      <a:pt x="210" y="183"/>
                      <a:pt x="210" y="182"/>
                      <a:pt x="211" y="182"/>
                    </a:cubicBezTo>
                    <a:cubicBezTo>
                      <a:pt x="210" y="185"/>
                      <a:pt x="210" y="188"/>
                      <a:pt x="210" y="189"/>
                    </a:cubicBezTo>
                    <a:close/>
                    <a:moveTo>
                      <a:pt x="205" y="190"/>
                    </a:moveTo>
                    <a:cubicBezTo>
                      <a:pt x="204" y="190"/>
                      <a:pt x="204" y="190"/>
                      <a:pt x="203" y="190"/>
                    </a:cubicBezTo>
                    <a:cubicBezTo>
                      <a:pt x="202" y="190"/>
                      <a:pt x="201" y="191"/>
                      <a:pt x="200" y="191"/>
                    </a:cubicBezTo>
                    <a:cubicBezTo>
                      <a:pt x="200" y="191"/>
                      <a:pt x="199" y="190"/>
                      <a:pt x="199" y="190"/>
                    </a:cubicBezTo>
                    <a:cubicBezTo>
                      <a:pt x="196" y="191"/>
                      <a:pt x="194" y="192"/>
                      <a:pt x="191" y="193"/>
                    </a:cubicBezTo>
                    <a:cubicBezTo>
                      <a:pt x="196" y="190"/>
                      <a:pt x="201" y="188"/>
                      <a:pt x="206" y="185"/>
                    </a:cubicBezTo>
                    <a:cubicBezTo>
                      <a:pt x="206" y="187"/>
                      <a:pt x="205" y="188"/>
                      <a:pt x="205" y="190"/>
                    </a:cubicBezTo>
                    <a:close/>
                    <a:moveTo>
                      <a:pt x="177" y="171"/>
                    </a:moveTo>
                    <a:cubicBezTo>
                      <a:pt x="178" y="170"/>
                      <a:pt x="178" y="168"/>
                      <a:pt x="178" y="167"/>
                    </a:cubicBezTo>
                    <a:cubicBezTo>
                      <a:pt x="179" y="167"/>
                      <a:pt x="180" y="167"/>
                      <a:pt x="181" y="167"/>
                    </a:cubicBezTo>
                    <a:cubicBezTo>
                      <a:pt x="181" y="169"/>
                      <a:pt x="181" y="170"/>
                      <a:pt x="181" y="171"/>
                    </a:cubicBezTo>
                    <a:cubicBezTo>
                      <a:pt x="180" y="171"/>
                      <a:pt x="179" y="171"/>
                      <a:pt x="177" y="171"/>
                    </a:cubicBezTo>
                    <a:close/>
                    <a:moveTo>
                      <a:pt x="175" y="166"/>
                    </a:moveTo>
                    <a:cubicBezTo>
                      <a:pt x="174" y="166"/>
                      <a:pt x="173" y="166"/>
                      <a:pt x="173" y="166"/>
                    </a:cubicBezTo>
                    <a:cubicBezTo>
                      <a:pt x="173" y="165"/>
                      <a:pt x="173" y="165"/>
                      <a:pt x="173" y="165"/>
                    </a:cubicBezTo>
                    <a:cubicBezTo>
                      <a:pt x="174" y="165"/>
                      <a:pt x="174" y="165"/>
                      <a:pt x="175" y="165"/>
                    </a:cubicBezTo>
                    <a:cubicBezTo>
                      <a:pt x="175" y="165"/>
                      <a:pt x="175" y="165"/>
                      <a:pt x="175" y="166"/>
                    </a:cubicBezTo>
                    <a:close/>
                    <a:moveTo>
                      <a:pt x="175" y="168"/>
                    </a:moveTo>
                    <a:cubicBezTo>
                      <a:pt x="175" y="168"/>
                      <a:pt x="174" y="169"/>
                      <a:pt x="174" y="170"/>
                    </a:cubicBezTo>
                    <a:cubicBezTo>
                      <a:pt x="173" y="170"/>
                      <a:pt x="172" y="170"/>
                      <a:pt x="171" y="170"/>
                    </a:cubicBezTo>
                    <a:cubicBezTo>
                      <a:pt x="172" y="169"/>
                      <a:pt x="172" y="168"/>
                      <a:pt x="172" y="168"/>
                    </a:cubicBezTo>
                    <a:cubicBezTo>
                      <a:pt x="173" y="168"/>
                      <a:pt x="174" y="168"/>
                      <a:pt x="175" y="168"/>
                    </a:cubicBezTo>
                    <a:close/>
                    <a:moveTo>
                      <a:pt x="171" y="166"/>
                    </a:moveTo>
                    <a:cubicBezTo>
                      <a:pt x="167" y="166"/>
                      <a:pt x="164" y="165"/>
                      <a:pt x="160" y="165"/>
                    </a:cubicBezTo>
                    <a:cubicBezTo>
                      <a:pt x="160" y="165"/>
                      <a:pt x="160" y="164"/>
                      <a:pt x="160" y="164"/>
                    </a:cubicBezTo>
                    <a:cubicBezTo>
                      <a:pt x="164" y="164"/>
                      <a:pt x="168" y="164"/>
                      <a:pt x="172" y="164"/>
                    </a:cubicBezTo>
                    <a:cubicBezTo>
                      <a:pt x="172" y="165"/>
                      <a:pt x="171" y="165"/>
                      <a:pt x="171" y="166"/>
                    </a:cubicBezTo>
                    <a:close/>
                    <a:moveTo>
                      <a:pt x="171" y="170"/>
                    </a:moveTo>
                    <a:cubicBezTo>
                      <a:pt x="170" y="170"/>
                      <a:pt x="170" y="170"/>
                      <a:pt x="169" y="170"/>
                    </a:cubicBezTo>
                    <a:cubicBezTo>
                      <a:pt x="171" y="167"/>
                      <a:pt x="171" y="167"/>
                      <a:pt x="171" y="170"/>
                    </a:cubicBezTo>
                    <a:close/>
                    <a:moveTo>
                      <a:pt x="170" y="172"/>
                    </a:moveTo>
                    <a:cubicBezTo>
                      <a:pt x="169" y="174"/>
                      <a:pt x="169" y="177"/>
                      <a:pt x="168" y="180"/>
                    </a:cubicBezTo>
                    <a:cubicBezTo>
                      <a:pt x="167" y="180"/>
                      <a:pt x="166" y="180"/>
                      <a:pt x="165" y="179"/>
                    </a:cubicBezTo>
                    <a:cubicBezTo>
                      <a:pt x="166" y="177"/>
                      <a:pt x="167" y="175"/>
                      <a:pt x="168" y="173"/>
                    </a:cubicBezTo>
                    <a:cubicBezTo>
                      <a:pt x="168" y="172"/>
                      <a:pt x="168" y="172"/>
                      <a:pt x="169" y="171"/>
                    </a:cubicBezTo>
                    <a:cubicBezTo>
                      <a:pt x="169" y="171"/>
                      <a:pt x="170" y="171"/>
                      <a:pt x="170" y="172"/>
                    </a:cubicBezTo>
                    <a:close/>
                    <a:moveTo>
                      <a:pt x="164" y="179"/>
                    </a:moveTo>
                    <a:cubicBezTo>
                      <a:pt x="163" y="179"/>
                      <a:pt x="162" y="179"/>
                      <a:pt x="162" y="178"/>
                    </a:cubicBezTo>
                    <a:cubicBezTo>
                      <a:pt x="161" y="176"/>
                      <a:pt x="161" y="173"/>
                      <a:pt x="161" y="170"/>
                    </a:cubicBezTo>
                    <a:cubicBezTo>
                      <a:pt x="163" y="171"/>
                      <a:pt x="166" y="171"/>
                      <a:pt x="168" y="171"/>
                    </a:cubicBezTo>
                    <a:cubicBezTo>
                      <a:pt x="167" y="174"/>
                      <a:pt x="165" y="176"/>
                      <a:pt x="164" y="179"/>
                    </a:cubicBezTo>
                    <a:close/>
                    <a:moveTo>
                      <a:pt x="153" y="176"/>
                    </a:moveTo>
                    <a:cubicBezTo>
                      <a:pt x="150" y="176"/>
                      <a:pt x="147" y="175"/>
                      <a:pt x="145" y="174"/>
                    </a:cubicBezTo>
                    <a:cubicBezTo>
                      <a:pt x="145" y="172"/>
                      <a:pt x="145" y="170"/>
                      <a:pt x="145" y="168"/>
                    </a:cubicBezTo>
                    <a:cubicBezTo>
                      <a:pt x="145" y="168"/>
                      <a:pt x="146" y="168"/>
                      <a:pt x="146" y="168"/>
                    </a:cubicBezTo>
                    <a:cubicBezTo>
                      <a:pt x="149" y="168"/>
                      <a:pt x="152" y="169"/>
                      <a:pt x="155" y="170"/>
                    </a:cubicBezTo>
                    <a:cubicBezTo>
                      <a:pt x="155" y="172"/>
                      <a:pt x="154" y="174"/>
                      <a:pt x="153" y="176"/>
                    </a:cubicBezTo>
                    <a:close/>
                    <a:moveTo>
                      <a:pt x="143" y="168"/>
                    </a:moveTo>
                    <a:cubicBezTo>
                      <a:pt x="143" y="168"/>
                      <a:pt x="143" y="169"/>
                      <a:pt x="142" y="169"/>
                    </a:cubicBezTo>
                    <a:cubicBezTo>
                      <a:pt x="142" y="170"/>
                      <a:pt x="142" y="170"/>
                      <a:pt x="142" y="170"/>
                    </a:cubicBezTo>
                    <a:cubicBezTo>
                      <a:pt x="142" y="169"/>
                      <a:pt x="142" y="168"/>
                      <a:pt x="142" y="167"/>
                    </a:cubicBezTo>
                    <a:cubicBezTo>
                      <a:pt x="142" y="167"/>
                      <a:pt x="143" y="167"/>
                      <a:pt x="143" y="167"/>
                    </a:cubicBezTo>
                    <a:cubicBezTo>
                      <a:pt x="143" y="167"/>
                      <a:pt x="143" y="167"/>
                      <a:pt x="143" y="168"/>
                    </a:cubicBezTo>
                    <a:close/>
                    <a:moveTo>
                      <a:pt x="139" y="172"/>
                    </a:moveTo>
                    <a:cubicBezTo>
                      <a:pt x="137" y="172"/>
                      <a:pt x="136" y="171"/>
                      <a:pt x="134" y="171"/>
                    </a:cubicBezTo>
                    <a:cubicBezTo>
                      <a:pt x="134" y="171"/>
                      <a:pt x="134" y="171"/>
                      <a:pt x="134" y="171"/>
                    </a:cubicBezTo>
                    <a:cubicBezTo>
                      <a:pt x="135" y="169"/>
                      <a:pt x="136" y="167"/>
                      <a:pt x="136" y="165"/>
                    </a:cubicBezTo>
                    <a:cubicBezTo>
                      <a:pt x="137" y="166"/>
                      <a:pt x="138" y="166"/>
                      <a:pt x="140" y="166"/>
                    </a:cubicBezTo>
                    <a:cubicBezTo>
                      <a:pt x="139" y="168"/>
                      <a:pt x="139" y="170"/>
                      <a:pt x="139" y="172"/>
                    </a:cubicBezTo>
                    <a:close/>
                    <a:moveTo>
                      <a:pt x="104" y="222"/>
                    </a:moveTo>
                    <a:cubicBezTo>
                      <a:pt x="103" y="223"/>
                      <a:pt x="103" y="225"/>
                      <a:pt x="103" y="227"/>
                    </a:cubicBezTo>
                    <a:cubicBezTo>
                      <a:pt x="102" y="227"/>
                      <a:pt x="101" y="227"/>
                      <a:pt x="101" y="226"/>
                    </a:cubicBezTo>
                    <a:cubicBezTo>
                      <a:pt x="99" y="226"/>
                      <a:pt x="98" y="226"/>
                      <a:pt x="96" y="226"/>
                    </a:cubicBezTo>
                    <a:cubicBezTo>
                      <a:pt x="97" y="223"/>
                      <a:pt x="97" y="221"/>
                      <a:pt x="98" y="218"/>
                    </a:cubicBezTo>
                    <a:cubicBezTo>
                      <a:pt x="100" y="219"/>
                      <a:pt x="102" y="220"/>
                      <a:pt x="104" y="222"/>
                    </a:cubicBezTo>
                    <a:close/>
                    <a:moveTo>
                      <a:pt x="89" y="247"/>
                    </a:moveTo>
                    <a:cubicBezTo>
                      <a:pt x="89" y="249"/>
                      <a:pt x="88" y="251"/>
                      <a:pt x="88" y="253"/>
                    </a:cubicBezTo>
                    <a:cubicBezTo>
                      <a:pt x="87" y="256"/>
                      <a:pt x="87" y="259"/>
                      <a:pt x="86" y="261"/>
                    </a:cubicBezTo>
                    <a:cubicBezTo>
                      <a:pt x="86" y="261"/>
                      <a:pt x="85" y="262"/>
                      <a:pt x="85" y="262"/>
                    </a:cubicBezTo>
                    <a:cubicBezTo>
                      <a:pt x="85" y="256"/>
                      <a:pt x="86" y="251"/>
                      <a:pt x="87" y="246"/>
                    </a:cubicBezTo>
                    <a:cubicBezTo>
                      <a:pt x="88" y="246"/>
                      <a:pt x="88" y="247"/>
                      <a:pt x="89" y="247"/>
                    </a:cubicBezTo>
                    <a:close/>
                    <a:moveTo>
                      <a:pt x="84" y="272"/>
                    </a:moveTo>
                    <a:cubicBezTo>
                      <a:pt x="84" y="273"/>
                      <a:pt x="83" y="274"/>
                      <a:pt x="83" y="274"/>
                    </a:cubicBezTo>
                    <a:cubicBezTo>
                      <a:pt x="83" y="274"/>
                      <a:pt x="83" y="274"/>
                      <a:pt x="83" y="275"/>
                    </a:cubicBezTo>
                    <a:cubicBezTo>
                      <a:pt x="83" y="274"/>
                      <a:pt x="83" y="273"/>
                      <a:pt x="83" y="272"/>
                    </a:cubicBezTo>
                    <a:cubicBezTo>
                      <a:pt x="83" y="272"/>
                      <a:pt x="83" y="272"/>
                      <a:pt x="84" y="272"/>
                    </a:cubicBezTo>
                    <a:close/>
                    <a:moveTo>
                      <a:pt x="79" y="289"/>
                    </a:moveTo>
                    <a:cubicBezTo>
                      <a:pt x="79" y="289"/>
                      <a:pt x="79" y="290"/>
                      <a:pt x="79" y="290"/>
                    </a:cubicBezTo>
                    <a:cubicBezTo>
                      <a:pt x="78" y="290"/>
                      <a:pt x="78" y="290"/>
                      <a:pt x="78" y="290"/>
                    </a:cubicBezTo>
                    <a:cubicBezTo>
                      <a:pt x="78" y="289"/>
                      <a:pt x="79" y="288"/>
                      <a:pt x="79" y="287"/>
                    </a:cubicBezTo>
                    <a:cubicBezTo>
                      <a:pt x="79" y="287"/>
                      <a:pt x="79" y="287"/>
                      <a:pt x="79" y="287"/>
                    </a:cubicBezTo>
                    <a:cubicBezTo>
                      <a:pt x="79" y="288"/>
                      <a:pt x="79" y="288"/>
                      <a:pt x="79" y="289"/>
                    </a:cubicBezTo>
                    <a:close/>
                    <a:moveTo>
                      <a:pt x="73" y="290"/>
                    </a:moveTo>
                    <a:cubicBezTo>
                      <a:pt x="73" y="290"/>
                      <a:pt x="73" y="290"/>
                      <a:pt x="73" y="290"/>
                    </a:cubicBezTo>
                    <a:cubicBezTo>
                      <a:pt x="72" y="290"/>
                      <a:pt x="72" y="290"/>
                      <a:pt x="72" y="290"/>
                    </a:cubicBezTo>
                    <a:cubicBezTo>
                      <a:pt x="72" y="289"/>
                      <a:pt x="73" y="287"/>
                      <a:pt x="73" y="285"/>
                    </a:cubicBezTo>
                    <a:cubicBezTo>
                      <a:pt x="73" y="287"/>
                      <a:pt x="73" y="288"/>
                      <a:pt x="73" y="290"/>
                    </a:cubicBezTo>
                    <a:close/>
                    <a:moveTo>
                      <a:pt x="71" y="297"/>
                    </a:moveTo>
                    <a:cubicBezTo>
                      <a:pt x="71" y="298"/>
                      <a:pt x="70" y="300"/>
                      <a:pt x="70" y="301"/>
                    </a:cubicBezTo>
                    <a:cubicBezTo>
                      <a:pt x="70" y="301"/>
                      <a:pt x="69" y="301"/>
                      <a:pt x="69" y="301"/>
                    </a:cubicBezTo>
                    <a:cubicBezTo>
                      <a:pt x="69" y="299"/>
                      <a:pt x="70" y="298"/>
                      <a:pt x="70" y="296"/>
                    </a:cubicBezTo>
                    <a:cubicBezTo>
                      <a:pt x="70" y="296"/>
                      <a:pt x="71" y="296"/>
                      <a:pt x="71" y="297"/>
                    </a:cubicBezTo>
                    <a:close/>
                    <a:moveTo>
                      <a:pt x="68" y="308"/>
                    </a:moveTo>
                    <a:cubicBezTo>
                      <a:pt x="67" y="313"/>
                      <a:pt x="66" y="317"/>
                      <a:pt x="65" y="322"/>
                    </a:cubicBezTo>
                    <a:cubicBezTo>
                      <a:pt x="64" y="322"/>
                      <a:pt x="64" y="322"/>
                      <a:pt x="63" y="322"/>
                    </a:cubicBezTo>
                    <a:cubicBezTo>
                      <a:pt x="65" y="317"/>
                      <a:pt x="66" y="312"/>
                      <a:pt x="67" y="307"/>
                    </a:cubicBezTo>
                    <a:cubicBezTo>
                      <a:pt x="68" y="307"/>
                      <a:pt x="68" y="308"/>
                      <a:pt x="68" y="308"/>
                    </a:cubicBezTo>
                    <a:close/>
                    <a:moveTo>
                      <a:pt x="63" y="327"/>
                    </a:moveTo>
                    <a:cubicBezTo>
                      <a:pt x="61" y="335"/>
                      <a:pt x="59" y="343"/>
                      <a:pt x="57" y="350"/>
                    </a:cubicBezTo>
                    <a:cubicBezTo>
                      <a:pt x="57" y="353"/>
                      <a:pt x="56" y="356"/>
                      <a:pt x="55" y="359"/>
                    </a:cubicBezTo>
                    <a:cubicBezTo>
                      <a:pt x="55" y="359"/>
                      <a:pt x="55" y="359"/>
                      <a:pt x="55" y="359"/>
                    </a:cubicBezTo>
                    <a:cubicBezTo>
                      <a:pt x="55" y="359"/>
                      <a:pt x="54" y="359"/>
                      <a:pt x="54" y="359"/>
                    </a:cubicBezTo>
                    <a:cubicBezTo>
                      <a:pt x="56" y="348"/>
                      <a:pt x="59" y="337"/>
                      <a:pt x="62" y="327"/>
                    </a:cubicBezTo>
                    <a:cubicBezTo>
                      <a:pt x="62" y="327"/>
                      <a:pt x="63" y="327"/>
                      <a:pt x="63" y="327"/>
                    </a:cubicBezTo>
                    <a:close/>
                    <a:moveTo>
                      <a:pt x="54" y="361"/>
                    </a:moveTo>
                    <a:cubicBezTo>
                      <a:pt x="54" y="361"/>
                      <a:pt x="54" y="361"/>
                      <a:pt x="54" y="361"/>
                    </a:cubicBezTo>
                    <a:cubicBezTo>
                      <a:pt x="54" y="363"/>
                      <a:pt x="53" y="365"/>
                      <a:pt x="53" y="367"/>
                    </a:cubicBezTo>
                    <a:cubicBezTo>
                      <a:pt x="53" y="367"/>
                      <a:pt x="53" y="367"/>
                      <a:pt x="53" y="367"/>
                    </a:cubicBezTo>
                    <a:cubicBezTo>
                      <a:pt x="53" y="365"/>
                      <a:pt x="54" y="363"/>
                      <a:pt x="54" y="361"/>
                    </a:cubicBezTo>
                    <a:cubicBezTo>
                      <a:pt x="54" y="361"/>
                      <a:pt x="54" y="361"/>
                      <a:pt x="54" y="361"/>
                    </a:cubicBezTo>
                    <a:close/>
                    <a:moveTo>
                      <a:pt x="54" y="422"/>
                    </a:moveTo>
                    <a:cubicBezTo>
                      <a:pt x="55" y="421"/>
                      <a:pt x="55" y="421"/>
                      <a:pt x="55" y="421"/>
                    </a:cubicBezTo>
                    <a:cubicBezTo>
                      <a:pt x="56" y="421"/>
                      <a:pt x="56" y="421"/>
                      <a:pt x="57" y="421"/>
                    </a:cubicBezTo>
                    <a:cubicBezTo>
                      <a:pt x="56" y="423"/>
                      <a:pt x="56" y="426"/>
                      <a:pt x="56" y="428"/>
                    </a:cubicBezTo>
                    <a:cubicBezTo>
                      <a:pt x="56" y="428"/>
                      <a:pt x="55" y="427"/>
                      <a:pt x="54" y="427"/>
                    </a:cubicBezTo>
                    <a:cubicBezTo>
                      <a:pt x="54" y="425"/>
                      <a:pt x="54" y="424"/>
                      <a:pt x="54" y="422"/>
                    </a:cubicBezTo>
                    <a:close/>
                    <a:moveTo>
                      <a:pt x="58" y="421"/>
                    </a:moveTo>
                    <a:cubicBezTo>
                      <a:pt x="60" y="422"/>
                      <a:pt x="63" y="422"/>
                      <a:pt x="65" y="423"/>
                    </a:cubicBezTo>
                    <a:cubicBezTo>
                      <a:pt x="64" y="423"/>
                      <a:pt x="64" y="424"/>
                      <a:pt x="63" y="425"/>
                    </a:cubicBezTo>
                    <a:cubicBezTo>
                      <a:pt x="63" y="426"/>
                      <a:pt x="63" y="426"/>
                      <a:pt x="63" y="427"/>
                    </a:cubicBezTo>
                    <a:cubicBezTo>
                      <a:pt x="65" y="430"/>
                      <a:pt x="72" y="429"/>
                      <a:pt x="73" y="433"/>
                    </a:cubicBezTo>
                    <a:cubicBezTo>
                      <a:pt x="74" y="434"/>
                      <a:pt x="76" y="434"/>
                      <a:pt x="76" y="432"/>
                    </a:cubicBezTo>
                    <a:cubicBezTo>
                      <a:pt x="75" y="431"/>
                      <a:pt x="75" y="430"/>
                      <a:pt x="74" y="429"/>
                    </a:cubicBezTo>
                    <a:cubicBezTo>
                      <a:pt x="72" y="428"/>
                      <a:pt x="71" y="428"/>
                      <a:pt x="70" y="427"/>
                    </a:cubicBezTo>
                    <a:cubicBezTo>
                      <a:pt x="63" y="425"/>
                      <a:pt x="69" y="425"/>
                      <a:pt x="75" y="425"/>
                    </a:cubicBezTo>
                    <a:cubicBezTo>
                      <a:pt x="77" y="425"/>
                      <a:pt x="79" y="426"/>
                      <a:pt x="82" y="426"/>
                    </a:cubicBezTo>
                    <a:cubicBezTo>
                      <a:pt x="81" y="430"/>
                      <a:pt x="81" y="434"/>
                      <a:pt x="81" y="438"/>
                    </a:cubicBezTo>
                    <a:cubicBezTo>
                      <a:pt x="73" y="435"/>
                      <a:pt x="65" y="433"/>
                      <a:pt x="58" y="429"/>
                    </a:cubicBezTo>
                    <a:cubicBezTo>
                      <a:pt x="58" y="426"/>
                      <a:pt x="58" y="424"/>
                      <a:pt x="58" y="421"/>
                    </a:cubicBezTo>
                    <a:close/>
                    <a:moveTo>
                      <a:pt x="81" y="440"/>
                    </a:moveTo>
                    <a:cubicBezTo>
                      <a:pt x="81" y="440"/>
                      <a:pt x="81" y="440"/>
                      <a:pt x="81" y="440"/>
                    </a:cubicBezTo>
                    <a:cubicBezTo>
                      <a:pt x="80" y="440"/>
                      <a:pt x="80" y="440"/>
                      <a:pt x="80" y="440"/>
                    </a:cubicBezTo>
                    <a:cubicBezTo>
                      <a:pt x="73" y="439"/>
                      <a:pt x="67" y="437"/>
                      <a:pt x="60" y="436"/>
                    </a:cubicBezTo>
                    <a:cubicBezTo>
                      <a:pt x="59" y="436"/>
                      <a:pt x="58" y="435"/>
                      <a:pt x="57" y="435"/>
                    </a:cubicBezTo>
                    <a:cubicBezTo>
                      <a:pt x="57" y="434"/>
                      <a:pt x="58" y="432"/>
                      <a:pt x="58" y="431"/>
                    </a:cubicBezTo>
                    <a:cubicBezTo>
                      <a:pt x="65" y="435"/>
                      <a:pt x="72" y="438"/>
                      <a:pt x="81" y="440"/>
                    </a:cubicBezTo>
                    <a:close/>
                    <a:moveTo>
                      <a:pt x="62" y="438"/>
                    </a:moveTo>
                    <a:cubicBezTo>
                      <a:pt x="64" y="439"/>
                      <a:pt x="65" y="440"/>
                      <a:pt x="68" y="441"/>
                    </a:cubicBezTo>
                    <a:cubicBezTo>
                      <a:pt x="69" y="442"/>
                      <a:pt x="71" y="443"/>
                      <a:pt x="72" y="444"/>
                    </a:cubicBezTo>
                    <a:cubicBezTo>
                      <a:pt x="69" y="442"/>
                      <a:pt x="65" y="440"/>
                      <a:pt x="61" y="439"/>
                    </a:cubicBezTo>
                    <a:cubicBezTo>
                      <a:pt x="61" y="439"/>
                      <a:pt x="60" y="438"/>
                      <a:pt x="60" y="438"/>
                    </a:cubicBezTo>
                    <a:cubicBezTo>
                      <a:pt x="61" y="438"/>
                      <a:pt x="62" y="438"/>
                      <a:pt x="62" y="438"/>
                    </a:cubicBezTo>
                    <a:close/>
                    <a:moveTo>
                      <a:pt x="67" y="439"/>
                    </a:moveTo>
                    <a:cubicBezTo>
                      <a:pt x="72" y="440"/>
                      <a:pt x="76" y="441"/>
                      <a:pt x="81" y="442"/>
                    </a:cubicBezTo>
                    <a:cubicBezTo>
                      <a:pt x="80" y="444"/>
                      <a:pt x="80" y="446"/>
                      <a:pt x="80" y="448"/>
                    </a:cubicBezTo>
                    <a:cubicBezTo>
                      <a:pt x="80" y="448"/>
                      <a:pt x="79" y="447"/>
                      <a:pt x="78" y="447"/>
                    </a:cubicBezTo>
                    <a:cubicBezTo>
                      <a:pt x="74" y="444"/>
                      <a:pt x="71" y="441"/>
                      <a:pt x="67" y="439"/>
                    </a:cubicBezTo>
                    <a:close/>
                    <a:moveTo>
                      <a:pt x="86" y="451"/>
                    </a:moveTo>
                    <a:cubicBezTo>
                      <a:pt x="89" y="451"/>
                      <a:pt x="93" y="451"/>
                      <a:pt x="96" y="451"/>
                    </a:cubicBezTo>
                    <a:cubicBezTo>
                      <a:pt x="96" y="451"/>
                      <a:pt x="96" y="450"/>
                      <a:pt x="96" y="450"/>
                    </a:cubicBezTo>
                    <a:cubicBezTo>
                      <a:pt x="93" y="450"/>
                      <a:pt x="90" y="450"/>
                      <a:pt x="87" y="450"/>
                    </a:cubicBezTo>
                    <a:cubicBezTo>
                      <a:pt x="89" y="448"/>
                      <a:pt x="90" y="446"/>
                      <a:pt x="92" y="444"/>
                    </a:cubicBezTo>
                    <a:cubicBezTo>
                      <a:pt x="94" y="444"/>
                      <a:pt x="96" y="444"/>
                      <a:pt x="99" y="444"/>
                    </a:cubicBezTo>
                    <a:cubicBezTo>
                      <a:pt x="98" y="448"/>
                      <a:pt x="98" y="453"/>
                      <a:pt x="98" y="457"/>
                    </a:cubicBezTo>
                    <a:cubicBezTo>
                      <a:pt x="98" y="457"/>
                      <a:pt x="98" y="457"/>
                      <a:pt x="98" y="457"/>
                    </a:cubicBezTo>
                    <a:cubicBezTo>
                      <a:pt x="94" y="455"/>
                      <a:pt x="90" y="453"/>
                      <a:pt x="86" y="451"/>
                    </a:cubicBezTo>
                    <a:cubicBezTo>
                      <a:pt x="86" y="451"/>
                      <a:pt x="86" y="451"/>
                      <a:pt x="86" y="451"/>
                    </a:cubicBezTo>
                    <a:close/>
                    <a:moveTo>
                      <a:pt x="97" y="459"/>
                    </a:moveTo>
                    <a:cubicBezTo>
                      <a:pt x="98" y="459"/>
                      <a:pt x="98" y="459"/>
                      <a:pt x="98" y="458"/>
                    </a:cubicBezTo>
                    <a:cubicBezTo>
                      <a:pt x="98" y="459"/>
                      <a:pt x="98" y="460"/>
                      <a:pt x="98" y="461"/>
                    </a:cubicBezTo>
                    <a:cubicBezTo>
                      <a:pt x="98" y="460"/>
                      <a:pt x="98" y="460"/>
                      <a:pt x="98" y="460"/>
                    </a:cubicBezTo>
                    <a:cubicBezTo>
                      <a:pt x="94" y="459"/>
                      <a:pt x="91" y="457"/>
                      <a:pt x="88" y="455"/>
                    </a:cubicBezTo>
                    <a:cubicBezTo>
                      <a:pt x="91" y="456"/>
                      <a:pt x="94" y="458"/>
                      <a:pt x="97" y="459"/>
                    </a:cubicBezTo>
                    <a:close/>
                    <a:moveTo>
                      <a:pt x="105" y="455"/>
                    </a:moveTo>
                    <a:cubicBezTo>
                      <a:pt x="105" y="455"/>
                      <a:pt x="106" y="456"/>
                      <a:pt x="107" y="456"/>
                    </a:cubicBezTo>
                    <a:cubicBezTo>
                      <a:pt x="106" y="457"/>
                      <a:pt x="106" y="458"/>
                      <a:pt x="106" y="459"/>
                    </a:cubicBezTo>
                    <a:cubicBezTo>
                      <a:pt x="105" y="460"/>
                      <a:pt x="107" y="461"/>
                      <a:pt x="108" y="460"/>
                    </a:cubicBezTo>
                    <a:cubicBezTo>
                      <a:pt x="108" y="460"/>
                      <a:pt x="108" y="459"/>
                      <a:pt x="108" y="459"/>
                    </a:cubicBezTo>
                    <a:cubicBezTo>
                      <a:pt x="108" y="462"/>
                      <a:pt x="108" y="465"/>
                      <a:pt x="107" y="468"/>
                    </a:cubicBezTo>
                    <a:cubicBezTo>
                      <a:pt x="105" y="467"/>
                      <a:pt x="103" y="467"/>
                      <a:pt x="101" y="466"/>
                    </a:cubicBezTo>
                    <a:cubicBezTo>
                      <a:pt x="103" y="463"/>
                      <a:pt x="104" y="459"/>
                      <a:pt x="105" y="455"/>
                    </a:cubicBezTo>
                    <a:close/>
                    <a:moveTo>
                      <a:pt x="112" y="458"/>
                    </a:moveTo>
                    <a:cubicBezTo>
                      <a:pt x="115" y="459"/>
                      <a:pt x="117" y="460"/>
                      <a:pt x="120" y="460"/>
                    </a:cubicBezTo>
                    <a:cubicBezTo>
                      <a:pt x="120" y="464"/>
                      <a:pt x="119" y="467"/>
                      <a:pt x="118" y="471"/>
                    </a:cubicBezTo>
                    <a:cubicBezTo>
                      <a:pt x="116" y="470"/>
                      <a:pt x="114" y="470"/>
                      <a:pt x="111" y="469"/>
                    </a:cubicBezTo>
                    <a:cubicBezTo>
                      <a:pt x="111" y="465"/>
                      <a:pt x="112" y="462"/>
                      <a:pt x="112" y="458"/>
                    </a:cubicBezTo>
                    <a:close/>
                    <a:moveTo>
                      <a:pt x="118" y="475"/>
                    </a:moveTo>
                    <a:cubicBezTo>
                      <a:pt x="117" y="477"/>
                      <a:pt x="117" y="480"/>
                      <a:pt x="116" y="483"/>
                    </a:cubicBezTo>
                    <a:cubicBezTo>
                      <a:pt x="114" y="482"/>
                      <a:pt x="112" y="482"/>
                      <a:pt x="110" y="482"/>
                    </a:cubicBezTo>
                    <a:cubicBezTo>
                      <a:pt x="110" y="479"/>
                      <a:pt x="111" y="476"/>
                      <a:pt x="111" y="473"/>
                    </a:cubicBezTo>
                    <a:cubicBezTo>
                      <a:pt x="114" y="474"/>
                      <a:pt x="116" y="474"/>
                      <a:pt x="118" y="475"/>
                    </a:cubicBezTo>
                    <a:close/>
                    <a:moveTo>
                      <a:pt x="113" y="502"/>
                    </a:moveTo>
                    <a:cubicBezTo>
                      <a:pt x="113" y="502"/>
                      <a:pt x="113" y="502"/>
                      <a:pt x="113" y="502"/>
                    </a:cubicBezTo>
                    <a:cubicBezTo>
                      <a:pt x="112" y="502"/>
                      <a:pt x="110" y="501"/>
                      <a:pt x="109" y="501"/>
                    </a:cubicBezTo>
                    <a:cubicBezTo>
                      <a:pt x="109" y="501"/>
                      <a:pt x="109" y="501"/>
                      <a:pt x="109" y="501"/>
                    </a:cubicBezTo>
                    <a:cubicBezTo>
                      <a:pt x="110" y="501"/>
                      <a:pt x="112" y="501"/>
                      <a:pt x="113" y="502"/>
                    </a:cubicBezTo>
                    <a:close/>
                    <a:moveTo>
                      <a:pt x="151" y="505"/>
                    </a:moveTo>
                    <a:cubicBezTo>
                      <a:pt x="151" y="505"/>
                      <a:pt x="150" y="505"/>
                      <a:pt x="150" y="505"/>
                    </a:cubicBezTo>
                    <a:cubicBezTo>
                      <a:pt x="150" y="506"/>
                      <a:pt x="149" y="508"/>
                      <a:pt x="149" y="509"/>
                    </a:cubicBezTo>
                    <a:cubicBezTo>
                      <a:pt x="141" y="508"/>
                      <a:pt x="134" y="508"/>
                      <a:pt x="127" y="509"/>
                    </a:cubicBezTo>
                    <a:cubicBezTo>
                      <a:pt x="127" y="507"/>
                      <a:pt x="127" y="505"/>
                      <a:pt x="128" y="504"/>
                    </a:cubicBezTo>
                    <a:cubicBezTo>
                      <a:pt x="135" y="504"/>
                      <a:pt x="143" y="505"/>
                      <a:pt x="151" y="505"/>
                    </a:cubicBezTo>
                    <a:close/>
                    <a:moveTo>
                      <a:pt x="165" y="548"/>
                    </a:moveTo>
                    <a:cubicBezTo>
                      <a:pt x="165" y="544"/>
                      <a:pt x="166" y="540"/>
                      <a:pt x="166" y="536"/>
                    </a:cubicBezTo>
                    <a:cubicBezTo>
                      <a:pt x="168" y="536"/>
                      <a:pt x="169" y="537"/>
                      <a:pt x="171" y="537"/>
                    </a:cubicBezTo>
                    <a:cubicBezTo>
                      <a:pt x="171" y="537"/>
                      <a:pt x="171" y="537"/>
                      <a:pt x="171" y="537"/>
                    </a:cubicBezTo>
                    <a:cubicBezTo>
                      <a:pt x="171" y="538"/>
                      <a:pt x="173" y="539"/>
                      <a:pt x="174" y="539"/>
                    </a:cubicBezTo>
                    <a:cubicBezTo>
                      <a:pt x="174" y="539"/>
                      <a:pt x="175" y="538"/>
                      <a:pt x="176" y="538"/>
                    </a:cubicBezTo>
                    <a:cubicBezTo>
                      <a:pt x="173" y="541"/>
                      <a:pt x="169" y="544"/>
                      <a:pt x="166" y="548"/>
                    </a:cubicBezTo>
                    <a:cubicBezTo>
                      <a:pt x="166" y="548"/>
                      <a:pt x="166" y="548"/>
                      <a:pt x="165" y="548"/>
                    </a:cubicBezTo>
                    <a:close/>
                    <a:moveTo>
                      <a:pt x="152" y="551"/>
                    </a:moveTo>
                    <a:cubicBezTo>
                      <a:pt x="151" y="551"/>
                      <a:pt x="150" y="551"/>
                      <a:pt x="149" y="551"/>
                    </a:cubicBezTo>
                    <a:cubicBezTo>
                      <a:pt x="149" y="545"/>
                      <a:pt x="149" y="540"/>
                      <a:pt x="150" y="535"/>
                    </a:cubicBezTo>
                    <a:cubicBezTo>
                      <a:pt x="152" y="535"/>
                      <a:pt x="153" y="535"/>
                      <a:pt x="155" y="535"/>
                    </a:cubicBezTo>
                    <a:cubicBezTo>
                      <a:pt x="156" y="535"/>
                      <a:pt x="158" y="535"/>
                      <a:pt x="161" y="536"/>
                    </a:cubicBezTo>
                    <a:cubicBezTo>
                      <a:pt x="159" y="541"/>
                      <a:pt x="158" y="547"/>
                      <a:pt x="157" y="553"/>
                    </a:cubicBezTo>
                    <a:cubicBezTo>
                      <a:pt x="155" y="553"/>
                      <a:pt x="154" y="554"/>
                      <a:pt x="153" y="554"/>
                    </a:cubicBezTo>
                    <a:cubicBezTo>
                      <a:pt x="154" y="553"/>
                      <a:pt x="154" y="552"/>
                      <a:pt x="152" y="551"/>
                    </a:cubicBezTo>
                    <a:close/>
                    <a:moveTo>
                      <a:pt x="140" y="562"/>
                    </a:moveTo>
                    <a:cubicBezTo>
                      <a:pt x="140" y="562"/>
                      <a:pt x="140" y="562"/>
                      <a:pt x="139" y="562"/>
                    </a:cubicBezTo>
                    <a:cubicBezTo>
                      <a:pt x="139" y="562"/>
                      <a:pt x="140" y="561"/>
                      <a:pt x="140" y="560"/>
                    </a:cubicBezTo>
                    <a:cubicBezTo>
                      <a:pt x="140" y="561"/>
                      <a:pt x="140" y="561"/>
                      <a:pt x="140" y="562"/>
                    </a:cubicBezTo>
                    <a:close/>
                    <a:moveTo>
                      <a:pt x="138" y="571"/>
                    </a:moveTo>
                    <a:cubicBezTo>
                      <a:pt x="138" y="571"/>
                      <a:pt x="138" y="571"/>
                      <a:pt x="138" y="571"/>
                    </a:cubicBezTo>
                    <a:cubicBezTo>
                      <a:pt x="138" y="571"/>
                      <a:pt x="137" y="571"/>
                      <a:pt x="137" y="571"/>
                    </a:cubicBezTo>
                    <a:cubicBezTo>
                      <a:pt x="137" y="571"/>
                      <a:pt x="137" y="571"/>
                      <a:pt x="137" y="571"/>
                    </a:cubicBezTo>
                    <a:cubicBezTo>
                      <a:pt x="138" y="571"/>
                      <a:pt x="138" y="571"/>
                      <a:pt x="138" y="571"/>
                    </a:cubicBezTo>
                    <a:close/>
                    <a:moveTo>
                      <a:pt x="83" y="561"/>
                    </a:moveTo>
                    <a:cubicBezTo>
                      <a:pt x="83" y="561"/>
                      <a:pt x="83" y="561"/>
                      <a:pt x="83" y="561"/>
                    </a:cubicBezTo>
                    <a:cubicBezTo>
                      <a:pt x="83" y="562"/>
                      <a:pt x="83" y="563"/>
                      <a:pt x="83" y="564"/>
                    </a:cubicBezTo>
                    <a:cubicBezTo>
                      <a:pt x="83" y="563"/>
                      <a:pt x="83" y="562"/>
                      <a:pt x="83" y="561"/>
                    </a:cubicBezTo>
                    <a:close/>
                    <a:moveTo>
                      <a:pt x="83" y="555"/>
                    </a:moveTo>
                    <a:cubicBezTo>
                      <a:pt x="83" y="555"/>
                      <a:pt x="83" y="555"/>
                      <a:pt x="83" y="555"/>
                    </a:cubicBezTo>
                    <a:cubicBezTo>
                      <a:pt x="84" y="555"/>
                      <a:pt x="84" y="555"/>
                      <a:pt x="84" y="555"/>
                    </a:cubicBezTo>
                    <a:cubicBezTo>
                      <a:pt x="84" y="555"/>
                      <a:pt x="84" y="555"/>
                      <a:pt x="84" y="555"/>
                    </a:cubicBezTo>
                    <a:cubicBezTo>
                      <a:pt x="84" y="555"/>
                      <a:pt x="84" y="555"/>
                      <a:pt x="83" y="555"/>
                    </a:cubicBezTo>
                    <a:close/>
                    <a:moveTo>
                      <a:pt x="89" y="556"/>
                    </a:moveTo>
                    <a:cubicBezTo>
                      <a:pt x="92" y="556"/>
                      <a:pt x="95" y="557"/>
                      <a:pt x="99" y="558"/>
                    </a:cubicBezTo>
                    <a:cubicBezTo>
                      <a:pt x="99" y="558"/>
                      <a:pt x="99" y="558"/>
                      <a:pt x="99" y="559"/>
                    </a:cubicBezTo>
                    <a:cubicBezTo>
                      <a:pt x="99" y="560"/>
                      <a:pt x="99" y="561"/>
                      <a:pt x="98" y="562"/>
                    </a:cubicBezTo>
                    <a:cubicBezTo>
                      <a:pt x="95" y="560"/>
                      <a:pt x="92" y="558"/>
                      <a:pt x="88" y="557"/>
                    </a:cubicBezTo>
                    <a:cubicBezTo>
                      <a:pt x="88" y="556"/>
                      <a:pt x="88" y="556"/>
                      <a:pt x="89" y="556"/>
                    </a:cubicBezTo>
                    <a:close/>
                    <a:moveTo>
                      <a:pt x="105" y="505"/>
                    </a:moveTo>
                    <a:cubicBezTo>
                      <a:pt x="104" y="508"/>
                      <a:pt x="104" y="510"/>
                      <a:pt x="104" y="513"/>
                    </a:cubicBezTo>
                    <a:cubicBezTo>
                      <a:pt x="102" y="511"/>
                      <a:pt x="99" y="510"/>
                      <a:pt x="97" y="509"/>
                    </a:cubicBezTo>
                    <a:cubicBezTo>
                      <a:pt x="97" y="507"/>
                      <a:pt x="97" y="505"/>
                      <a:pt x="97" y="504"/>
                    </a:cubicBezTo>
                    <a:cubicBezTo>
                      <a:pt x="100" y="504"/>
                      <a:pt x="102" y="505"/>
                      <a:pt x="105" y="505"/>
                    </a:cubicBezTo>
                    <a:close/>
                    <a:moveTo>
                      <a:pt x="166" y="531"/>
                    </a:moveTo>
                    <a:cubicBezTo>
                      <a:pt x="165" y="529"/>
                      <a:pt x="163" y="529"/>
                      <a:pt x="162" y="531"/>
                    </a:cubicBezTo>
                    <a:cubicBezTo>
                      <a:pt x="158" y="531"/>
                      <a:pt x="154" y="531"/>
                      <a:pt x="150" y="531"/>
                    </a:cubicBezTo>
                    <a:cubicBezTo>
                      <a:pt x="150" y="531"/>
                      <a:pt x="150" y="530"/>
                      <a:pt x="150" y="530"/>
                    </a:cubicBezTo>
                    <a:cubicBezTo>
                      <a:pt x="152" y="530"/>
                      <a:pt x="154" y="529"/>
                      <a:pt x="156" y="529"/>
                    </a:cubicBezTo>
                    <a:cubicBezTo>
                      <a:pt x="163" y="527"/>
                      <a:pt x="170" y="525"/>
                      <a:pt x="176" y="523"/>
                    </a:cubicBezTo>
                    <a:cubicBezTo>
                      <a:pt x="175" y="526"/>
                      <a:pt x="173" y="528"/>
                      <a:pt x="172" y="531"/>
                    </a:cubicBezTo>
                    <a:cubicBezTo>
                      <a:pt x="170" y="531"/>
                      <a:pt x="168" y="531"/>
                      <a:pt x="166" y="531"/>
                    </a:cubicBezTo>
                    <a:close/>
                    <a:moveTo>
                      <a:pt x="138" y="548"/>
                    </a:moveTo>
                    <a:cubicBezTo>
                      <a:pt x="134" y="544"/>
                      <a:pt x="130" y="540"/>
                      <a:pt x="126" y="537"/>
                    </a:cubicBezTo>
                    <a:cubicBezTo>
                      <a:pt x="128" y="536"/>
                      <a:pt x="130" y="536"/>
                      <a:pt x="132" y="535"/>
                    </a:cubicBezTo>
                    <a:cubicBezTo>
                      <a:pt x="133" y="535"/>
                      <a:pt x="133" y="535"/>
                      <a:pt x="134" y="535"/>
                    </a:cubicBezTo>
                    <a:cubicBezTo>
                      <a:pt x="136" y="535"/>
                      <a:pt x="138" y="535"/>
                      <a:pt x="141" y="535"/>
                    </a:cubicBezTo>
                    <a:cubicBezTo>
                      <a:pt x="140" y="540"/>
                      <a:pt x="139" y="544"/>
                      <a:pt x="138" y="548"/>
                    </a:cubicBezTo>
                    <a:cubicBezTo>
                      <a:pt x="138" y="548"/>
                      <a:pt x="138" y="548"/>
                      <a:pt x="138" y="548"/>
                    </a:cubicBezTo>
                    <a:close/>
                    <a:moveTo>
                      <a:pt x="94" y="523"/>
                    </a:moveTo>
                    <a:cubicBezTo>
                      <a:pt x="94" y="524"/>
                      <a:pt x="94" y="526"/>
                      <a:pt x="94" y="527"/>
                    </a:cubicBezTo>
                    <a:cubicBezTo>
                      <a:pt x="94" y="527"/>
                      <a:pt x="94" y="527"/>
                      <a:pt x="94" y="527"/>
                    </a:cubicBezTo>
                    <a:cubicBezTo>
                      <a:pt x="94" y="526"/>
                      <a:pt x="94" y="524"/>
                      <a:pt x="94" y="523"/>
                    </a:cubicBezTo>
                    <a:close/>
                    <a:moveTo>
                      <a:pt x="97" y="525"/>
                    </a:moveTo>
                    <a:cubicBezTo>
                      <a:pt x="99" y="526"/>
                      <a:pt x="101" y="527"/>
                      <a:pt x="102" y="527"/>
                    </a:cubicBezTo>
                    <a:cubicBezTo>
                      <a:pt x="102" y="528"/>
                      <a:pt x="102" y="528"/>
                      <a:pt x="102" y="529"/>
                    </a:cubicBezTo>
                    <a:cubicBezTo>
                      <a:pt x="101" y="529"/>
                      <a:pt x="99" y="528"/>
                      <a:pt x="97" y="528"/>
                    </a:cubicBezTo>
                    <a:cubicBezTo>
                      <a:pt x="97" y="527"/>
                      <a:pt x="97" y="526"/>
                      <a:pt x="97" y="525"/>
                    </a:cubicBezTo>
                    <a:close/>
                    <a:moveTo>
                      <a:pt x="121" y="525"/>
                    </a:moveTo>
                    <a:cubicBezTo>
                      <a:pt x="121" y="526"/>
                      <a:pt x="121" y="527"/>
                      <a:pt x="121" y="528"/>
                    </a:cubicBezTo>
                    <a:cubicBezTo>
                      <a:pt x="120" y="527"/>
                      <a:pt x="119" y="527"/>
                      <a:pt x="118" y="527"/>
                    </a:cubicBezTo>
                    <a:cubicBezTo>
                      <a:pt x="118" y="526"/>
                      <a:pt x="118" y="525"/>
                      <a:pt x="119" y="524"/>
                    </a:cubicBezTo>
                    <a:cubicBezTo>
                      <a:pt x="119" y="524"/>
                      <a:pt x="120" y="525"/>
                      <a:pt x="121" y="525"/>
                    </a:cubicBezTo>
                    <a:close/>
                    <a:moveTo>
                      <a:pt x="124" y="526"/>
                    </a:moveTo>
                    <a:cubicBezTo>
                      <a:pt x="125" y="527"/>
                      <a:pt x="125" y="527"/>
                      <a:pt x="126" y="527"/>
                    </a:cubicBezTo>
                    <a:cubicBezTo>
                      <a:pt x="127" y="527"/>
                      <a:pt x="128" y="528"/>
                      <a:pt x="128" y="528"/>
                    </a:cubicBezTo>
                    <a:cubicBezTo>
                      <a:pt x="127" y="528"/>
                      <a:pt x="125" y="528"/>
                      <a:pt x="124" y="528"/>
                    </a:cubicBezTo>
                    <a:cubicBezTo>
                      <a:pt x="124" y="527"/>
                      <a:pt x="124" y="527"/>
                      <a:pt x="124" y="526"/>
                    </a:cubicBezTo>
                    <a:close/>
                    <a:moveTo>
                      <a:pt x="117" y="535"/>
                    </a:moveTo>
                    <a:cubicBezTo>
                      <a:pt x="117" y="535"/>
                      <a:pt x="117" y="535"/>
                      <a:pt x="117" y="535"/>
                    </a:cubicBezTo>
                    <a:cubicBezTo>
                      <a:pt x="117" y="535"/>
                      <a:pt x="116" y="535"/>
                      <a:pt x="115" y="536"/>
                    </a:cubicBezTo>
                    <a:cubicBezTo>
                      <a:pt x="116" y="535"/>
                      <a:pt x="116" y="535"/>
                      <a:pt x="116" y="535"/>
                    </a:cubicBezTo>
                    <a:cubicBezTo>
                      <a:pt x="116" y="535"/>
                      <a:pt x="116" y="535"/>
                      <a:pt x="117" y="535"/>
                    </a:cubicBezTo>
                    <a:close/>
                    <a:moveTo>
                      <a:pt x="110" y="537"/>
                    </a:moveTo>
                    <a:cubicBezTo>
                      <a:pt x="110" y="537"/>
                      <a:pt x="110" y="537"/>
                      <a:pt x="110" y="537"/>
                    </a:cubicBezTo>
                    <a:cubicBezTo>
                      <a:pt x="110" y="536"/>
                      <a:pt x="110" y="535"/>
                      <a:pt x="110" y="534"/>
                    </a:cubicBezTo>
                    <a:cubicBezTo>
                      <a:pt x="111" y="534"/>
                      <a:pt x="112" y="534"/>
                      <a:pt x="112" y="534"/>
                    </a:cubicBezTo>
                    <a:cubicBezTo>
                      <a:pt x="112" y="535"/>
                      <a:pt x="112" y="536"/>
                      <a:pt x="112" y="536"/>
                    </a:cubicBezTo>
                    <a:cubicBezTo>
                      <a:pt x="111" y="537"/>
                      <a:pt x="111" y="537"/>
                      <a:pt x="110" y="537"/>
                    </a:cubicBezTo>
                    <a:close/>
                    <a:moveTo>
                      <a:pt x="108" y="530"/>
                    </a:moveTo>
                    <a:cubicBezTo>
                      <a:pt x="107" y="530"/>
                      <a:pt x="107" y="530"/>
                      <a:pt x="106" y="529"/>
                    </a:cubicBezTo>
                    <a:cubicBezTo>
                      <a:pt x="106" y="529"/>
                      <a:pt x="106" y="529"/>
                      <a:pt x="106" y="529"/>
                    </a:cubicBezTo>
                    <a:cubicBezTo>
                      <a:pt x="107" y="529"/>
                      <a:pt x="107" y="530"/>
                      <a:pt x="108" y="530"/>
                    </a:cubicBezTo>
                    <a:cubicBezTo>
                      <a:pt x="108" y="530"/>
                      <a:pt x="108" y="530"/>
                      <a:pt x="108" y="530"/>
                    </a:cubicBezTo>
                    <a:close/>
                    <a:moveTo>
                      <a:pt x="106" y="533"/>
                    </a:moveTo>
                    <a:cubicBezTo>
                      <a:pt x="106" y="534"/>
                      <a:pt x="107" y="534"/>
                      <a:pt x="107" y="534"/>
                    </a:cubicBezTo>
                    <a:cubicBezTo>
                      <a:pt x="107" y="534"/>
                      <a:pt x="107" y="535"/>
                      <a:pt x="107" y="535"/>
                    </a:cubicBezTo>
                    <a:cubicBezTo>
                      <a:pt x="107" y="535"/>
                      <a:pt x="106" y="535"/>
                      <a:pt x="105" y="534"/>
                    </a:cubicBezTo>
                    <a:cubicBezTo>
                      <a:pt x="106" y="534"/>
                      <a:pt x="106" y="534"/>
                      <a:pt x="106" y="533"/>
                    </a:cubicBezTo>
                    <a:close/>
                    <a:moveTo>
                      <a:pt x="114" y="527"/>
                    </a:moveTo>
                    <a:cubicBezTo>
                      <a:pt x="113" y="526"/>
                      <a:pt x="113" y="526"/>
                      <a:pt x="112" y="526"/>
                    </a:cubicBezTo>
                    <a:cubicBezTo>
                      <a:pt x="112" y="525"/>
                      <a:pt x="112" y="523"/>
                      <a:pt x="112" y="522"/>
                    </a:cubicBezTo>
                    <a:cubicBezTo>
                      <a:pt x="113" y="522"/>
                      <a:pt x="114" y="523"/>
                      <a:pt x="115" y="523"/>
                    </a:cubicBezTo>
                    <a:cubicBezTo>
                      <a:pt x="115" y="524"/>
                      <a:pt x="115" y="525"/>
                      <a:pt x="114" y="527"/>
                    </a:cubicBezTo>
                    <a:close/>
                    <a:moveTo>
                      <a:pt x="109" y="525"/>
                    </a:moveTo>
                    <a:cubicBezTo>
                      <a:pt x="108" y="525"/>
                      <a:pt x="107" y="524"/>
                      <a:pt x="107" y="524"/>
                    </a:cubicBezTo>
                    <a:cubicBezTo>
                      <a:pt x="107" y="523"/>
                      <a:pt x="107" y="522"/>
                      <a:pt x="107" y="521"/>
                    </a:cubicBezTo>
                    <a:cubicBezTo>
                      <a:pt x="108" y="521"/>
                      <a:pt x="109" y="521"/>
                      <a:pt x="110" y="521"/>
                    </a:cubicBezTo>
                    <a:cubicBezTo>
                      <a:pt x="109" y="522"/>
                      <a:pt x="109" y="524"/>
                      <a:pt x="109" y="525"/>
                    </a:cubicBezTo>
                    <a:close/>
                    <a:moveTo>
                      <a:pt x="103" y="522"/>
                    </a:moveTo>
                    <a:cubicBezTo>
                      <a:pt x="102" y="522"/>
                      <a:pt x="101" y="521"/>
                      <a:pt x="101" y="521"/>
                    </a:cubicBezTo>
                    <a:cubicBezTo>
                      <a:pt x="101" y="521"/>
                      <a:pt x="102" y="521"/>
                      <a:pt x="103" y="521"/>
                    </a:cubicBezTo>
                    <a:cubicBezTo>
                      <a:pt x="103" y="521"/>
                      <a:pt x="103" y="522"/>
                      <a:pt x="103" y="522"/>
                    </a:cubicBezTo>
                    <a:close/>
                    <a:moveTo>
                      <a:pt x="99" y="539"/>
                    </a:moveTo>
                    <a:cubicBezTo>
                      <a:pt x="99" y="539"/>
                      <a:pt x="99" y="540"/>
                      <a:pt x="98" y="540"/>
                    </a:cubicBezTo>
                    <a:cubicBezTo>
                      <a:pt x="98" y="540"/>
                      <a:pt x="98" y="540"/>
                      <a:pt x="98" y="540"/>
                    </a:cubicBezTo>
                    <a:cubicBezTo>
                      <a:pt x="98" y="539"/>
                      <a:pt x="98" y="539"/>
                      <a:pt x="98" y="538"/>
                    </a:cubicBezTo>
                    <a:cubicBezTo>
                      <a:pt x="98" y="539"/>
                      <a:pt x="99" y="539"/>
                      <a:pt x="99" y="539"/>
                    </a:cubicBezTo>
                    <a:close/>
                    <a:moveTo>
                      <a:pt x="100" y="549"/>
                    </a:moveTo>
                    <a:cubicBezTo>
                      <a:pt x="100" y="550"/>
                      <a:pt x="100" y="551"/>
                      <a:pt x="100" y="552"/>
                    </a:cubicBezTo>
                    <a:cubicBezTo>
                      <a:pt x="99" y="551"/>
                      <a:pt x="99" y="550"/>
                      <a:pt x="99" y="548"/>
                    </a:cubicBezTo>
                    <a:cubicBezTo>
                      <a:pt x="99" y="549"/>
                      <a:pt x="100" y="549"/>
                      <a:pt x="100" y="549"/>
                    </a:cubicBezTo>
                    <a:close/>
                    <a:moveTo>
                      <a:pt x="103" y="555"/>
                    </a:moveTo>
                    <a:cubicBezTo>
                      <a:pt x="103" y="553"/>
                      <a:pt x="103" y="552"/>
                      <a:pt x="104" y="550"/>
                    </a:cubicBezTo>
                    <a:cubicBezTo>
                      <a:pt x="104" y="550"/>
                      <a:pt x="104" y="550"/>
                      <a:pt x="104" y="550"/>
                    </a:cubicBezTo>
                    <a:cubicBezTo>
                      <a:pt x="104" y="552"/>
                      <a:pt x="104" y="554"/>
                      <a:pt x="103" y="555"/>
                    </a:cubicBezTo>
                    <a:cubicBezTo>
                      <a:pt x="103" y="555"/>
                      <a:pt x="103" y="555"/>
                      <a:pt x="103" y="555"/>
                    </a:cubicBezTo>
                    <a:close/>
                    <a:moveTo>
                      <a:pt x="108" y="546"/>
                    </a:moveTo>
                    <a:cubicBezTo>
                      <a:pt x="108" y="546"/>
                      <a:pt x="109" y="546"/>
                      <a:pt x="109" y="547"/>
                    </a:cubicBezTo>
                    <a:cubicBezTo>
                      <a:pt x="109" y="547"/>
                      <a:pt x="109" y="547"/>
                      <a:pt x="109" y="547"/>
                    </a:cubicBezTo>
                    <a:cubicBezTo>
                      <a:pt x="109" y="547"/>
                      <a:pt x="108" y="547"/>
                      <a:pt x="108" y="546"/>
                    </a:cubicBezTo>
                    <a:cubicBezTo>
                      <a:pt x="108" y="546"/>
                      <a:pt x="108" y="546"/>
                      <a:pt x="108" y="546"/>
                    </a:cubicBezTo>
                    <a:close/>
                    <a:moveTo>
                      <a:pt x="112" y="547"/>
                    </a:moveTo>
                    <a:cubicBezTo>
                      <a:pt x="115" y="548"/>
                      <a:pt x="117" y="548"/>
                      <a:pt x="119" y="549"/>
                    </a:cubicBezTo>
                    <a:cubicBezTo>
                      <a:pt x="119" y="550"/>
                      <a:pt x="119" y="550"/>
                      <a:pt x="119" y="551"/>
                    </a:cubicBezTo>
                    <a:cubicBezTo>
                      <a:pt x="117" y="550"/>
                      <a:pt x="116" y="550"/>
                      <a:pt x="114" y="549"/>
                    </a:cubicBezTo>
                    <a:cubicBezTo>
                      <a:pt x="113" y="548"/>
                      <a:pt x="113" y="548"/>
                      <a:pt x="112" y="548"/>
                    </a:cubicBezTo>
                    <a:cubicBezTo>
                      <a:pt x="112" y="548"/>
                      <a:pt x="112" y="548"/>
                      <a:pt x="112" y="547"/>
                    </a:cubicBezTo>
                    <a:close/>
                    <a:moveTo>
                      <a:pt x="116" y="539"/>
                    </a:moveTo>
                    <a:cubicBezTo>
                      <a:pt x="117" y="539"/>
                      <a:pt x="118" y="539"/>
                      <a:pt x="120" y="539"/>
                    </a:cubicBezTo>
                    <a:cubicBezTo>
                      <a:pt x="119" y="539"/>
                      <a:pt x="119" y="540"/>
                      <a:pt x="119" y="541"/>
                    </a:cubicBezTo>
                    <a:cubicBezTo>
                      <a:pt x="118" y="541"/>
                      <a:pt x="117" y="540"/>
                      <a:pt x="116" y="539"/>
                    </a:cubicBezTo>
                    <a:close/>
                    <a:moveTo>
                      <a:pt x="123" y="540"/>
                    </a:moveTo>
                    <a:cubicBezTo>
                      <a:pt x="125" y="541"/>
                      <a:pt x="127" y="543"/>
                      <a:pt x="129" y="545"/>
                    </a:cubicBezTo>
                    <a:cubicBezTo>
                      <a:pt x="127" y="544"/>
                      <a:pt x="125" y="543"/>
                      <a:pt x="123" y="543"/>
                    </a:cubicBezTo>
                    <a:cubicBezTo>
                      <a:pt x="123" y="542"/>
                      <a:pt x="123" y="541"/>
                      <a:pt x="123" y="540"/>
                    </a:cubicBezTo>
                    <a:close/>
                    <a:moveTo>
                      <a:pt x="138" y="523"/>
                    </a:moveTo>
                    <a:cubicBezTo>
                      <a:pt x="137" y="522"/>
                      <a:pt x="136" y="522"/>
                      <a:pt x="135" y="521"/>
                    </a:cubicBezTo>
                    <a:cubicBezTo>
                      <a:pt x="138" y="522"/>
                      <a:pt x="141" y="522"/>
                      <a:pt x="144" y="522"/>
                    </a:cubicBezTo>
                    <a:cubicBezTo>
                      <a:pt x="144" y="524"/>
                      <a:pt x="143" y="526"/>
                      <a:pt x="142" y="529"/>
                    </a:cubicBezTo>
                    <a:cubicBezTo>
                      <a:pt x="142" y="529"/>
                      <a:pt x="141" y="529"/>
                      <a:pt x="141" y="529"/>
                    </a:cubicBezTo>
                    <a:cubicBezTo>
                      <a:pt x="141" y="528"/>
                      <a:pt x="140" y="528"/>
                      <a:pt x="139" y="528"/>
                    </a:cubicBezTo>
                    <a:cubicBezTo>
                      <a:pt x="138" y="528"/>
                      <a:pt x="138" y="528"/>
                      <a:pt x="138" y="528"/>
                    </a:cubicBezTo>
                    <a:cubicBezTo>
                      <a:pt x="136" y="527"/>
                      <a:pt x="135" y="526"/>
                      <a:pt x="133" y="526"/>
                    </a:cubicBezTo>
                    <a:cubicBezTo>
                      <a:pt x="135" y="526"/>
                      <a:pt x="136" y="526"/>
                      <a:pt x="137" y="527"/>
                    </a:cubicBezTo>
                    <a:cubicBezTo>
                      <a:pt x="139" y="527"/>
                      <a:pt x="140" y="523"/>
                      <a:pt x="138" y="523"/>
                    </a:cubicBezTo>
                    <a:close/>
                    <a:moveTo>
                      <a:pt x="147" y="527"/>
                    </a:moveTo>
                    <a:cubicBezTo>
                      <a:pt x="147" y="527"/>
                      <a:pt x="147" y="528"/>
                      <a:pt x="146" y="528"/>
                    </a:cubicBezTo>
                    <a:cubicBezTo>
                      <a:pt x="147" y="526"/>
                      <a:pt x="147" y="525"/>
                      <a:pt x="147" y="524"/>
                    </a:cubicBezTo>
                    <a:cubicBezTo>
                      <a:pt x="147" y="525"/>
                      <a:pt x="147" y="526"/>
                      <a:pt x="147" y="527"/>
                    </a:cubicBezTo>
                    <a:close/>
                    <a:moveTo>
                      <a:pt x="146" y="531"/>
                    </a:moveTo>
                    <a:cubicBezTo>
                      <a:pt x="146" y="531"/>
                      <a:pt x="146" y="531"/>
                      <a:pt x="147" y="530"/>
                    </a:cubicBezTo>
                    <a:cubicBezTo>
                      <a:pt x="147" y="531"/>
                      <a:pt x="147" y="531"/>
                      <a:pt x="147" y="531"/>
                    </a:cubicBezTo>
                    <a:cubicBezTo>
                      <a:pt x="146" y="531"/>
                      <a:pt x="146" y="531"/>
                      <a:pt x="145" y="531"/>
                    </a:cubicBezTo>
                    <a:cubicBezTo>
                      <a:pt x="146" y="531"/>
                      <a:pt x="146" y="531"/>
                      <a:pt x="146" y="531"/>
                    </a:cubicBezTo>
                    <a:close/>
                    <a:moveTo>
                      <a:pt x="169" y="521"/>
                    </a:moveTo>
                    <a:cubicBezTo>
                      <a:pt x="163" y="523"/>
                      <a:pt x="157" y="525"/>
                      <a:pt x="151" y="526"/>
                    </a:cubicBezTo>
                    <a:cubicBezTo>
                      <a:pt x="151" y="525"/>
                      <a:pt x="151" y="523"/>
                      <a:pt x="151" y="522"/>
                    </a:cubicBezTo>
                    <a:cubicBezTo>
                      <a:pt x="152" y="522"/>
                      <a:pt x="153" y="522"/>
                      <a:pt x="153" y="522"/>
                    </a:cubicBezTo>
                    <a:cubicBezTo>
                      <a:pt x="156" y="522"/>
                      <a:pt x="159" y="522"/>
                      <a:pt x="163" y="522"/>
                    </a:cubicBezTo>
                    <a:cubicBezTo>
                      <a:pt x="169" y="521"/>
                      <a:pt x="186" y="517"/>
                      <a:pt x="169" y="521"/>
                    </a:cubicBezTo>
                    <a:close/>
                    <a:moveTo>
                      <a:pt x="155" y="518"/>
                    </a:moveTo>
                    <a:cubicBezTo>
                      <a:pt x="154" y="518"/>
                      <a:pt x="153" y="517"/>
                      <a:pt x="152" y="517"/>
                    </a:cubicBezTo>
                    <a:cubicBezTo>
                      <a:pt x="152" y="516"/>
                      <a:pt x="152" y="514"/>
                      <a:pt x="152" y="513"/>
                    </a:cubicBezTo>
                    <a:cubicBezTo>
                      <a:pt x="156" y="513"/>
                      <a:pt x="160" y="513"/>
                      <a:pt x="163" y="513"/>
                    </a:cubicBezTo>
                    <a:cubicBezTo>
                      <a:pt x="169" y="514"/>
                      <a:pt x="182" y="514"/>
                      <a:pt x="155" y="518"/>
                    </a:cubicBezTo>
                    <a:close/>
                    <a:moveTo>
                      <a:pt x="146" y="517"/>
                    </a:moveTo>
                    <a:cubicBezTo>
                      <a:pt x="140" y="517"/>
                      <a:pt x="134" y="517"/>
                      <a:pt x="128" y="516"/>
                    </a:cubicBezTo>
                    <a:cubicBezTo>
                      <a:pt x="127" y="515"/>
                      <a:pt x="126" y="515"/>
                      <a:pt x="126" y="515"/>
                    </a:cubicBezTo>
                    <a:cubicBezTo>
                      <a:pt x="126" y="514"/>
                      <a:pt x="126" y="514"/>
                      <a:pt x="126" y="513"/>
                    </a:cubicBezTo>
                    <a:cubicBezTo>
                      <a:pt x="130" y="513"/>
                      <a:pt x="135" y="513"/>
                      <a:pt x="137" y="513"/>
                    </a:cubicBezTo>
                    <a:cubicBezTo>
                      <a:pt x="140" y="513"/>
                      <a:pt x="144" y="513"/>
                      <a:pt x="147" y="513"/>
                    </a:cubicBezTo>
                    <a:cubicBezTo>
                      <a:pt x="147" y="514"/>
                      <a:pt x="146" y="516"/>
                      <a:pt x="146" y="517"/>
                    </a:cubicBezTo>
                    <a:close/>
                    <a:moveTo>
                      <a:pt x="122" y="515"/>
                    </a:moveTo>
                    <a:cubicBezTo>
                      <a:pt x="122" y="515"/>
                      <a:pt x="122" y="514"/>
                      <a:pt x="121" y="514"/>
                    </a:cubicBezTo>
                    <a:cubicBezTo>
                      <a:pt x="122" y="514"/>
                      <a:pt x="122" y="514"/>
                      <a:pt x="122" y="513"/>
                    </a:cubicBezTo>
                    <a:cubicBezTo>
                      <a:pt x="122" y="513"/>
                      <a:pt x="122" y="513"/>
                      <a:pt x="123" y="513"/>
                    </a:cubicBezTo>
                    <a:cubicBezTo>
                      <a:pt x="123" y="514"/>
                      <a:pt x="122" y="514"/>
                      <a:pt x="122" y="515"/>
                    </a:cubicBezTo>
                    <a:close/>
                    <a:moveTo>
                      <a:pt x="123" y="510"/>
                    </a:moveTo>
                    <a:cubicBezTo>
                      <a:pt x="123" y="509"/>
                      <a:pt x="123" y="508"/>
                      <a:pt x="124" y="507"/>
                    </a:cubicBezTo>
                    <a:cubicBezTo>
                      <a:pt x="124" y="507"/>
                      <a:pt x="124" y="507"/>
                      <a:pt x="124" y="507"/>
                    </a:cubicBezTo>
                    <a:cubicBezTo>
                      <a:pt x="124" y="508"/>
                      <a:pt x="123" y="509"/>
                      <a:pt x="123" y="510"/>
                    </a:cubicBezTo>
                    <a:cubicBezTo>
                      <a:pt x="123" y="510"/>
                      <a:pt x="123" y="510"/>
                      <a:pt x="123" y="510"/>
                    </a:cubicBezTo>
                    <a:close/>
                    <a:moveTo>
                      <a:pt x="118" y="506"/>
                    </a:moveTo>
                    <a:cubicBezTo>
                      <a:pt x="119" y="506"/>
                      <a:pt x="120" y="506"/>
                      <a:pt x="120" y="506"/>
                    </a:cubicBezTo>
                    <a:cubicBezTo>
                      <a:pt x="120" y="508"/>
                      <a:pt x="120" y="509"/>
                      <a:pt x="119" y="510"/>
                    </a:cubicBezTo>
                    <a:cubicBezTo>
                      <a:pt x="118" y="511"/>
                      <a:pt x="116" y="511"/>
                      <a:pt x="114" y="511"/>
                    </a:cubicBezTo>
                    <a:cubicBezTo>
                      <a:pt x="114" y="510"/>
                      <a:pt x="115" y="508"/>
                      <a:pt x="115" y="506"/>
                    </a:cubicBezTo>
                    <a:cubicBezTo>
                      <a:pt x="116" y="506"/>
                      <a:pt x="117" y="506"/>
                      <a:pt x="118" y="506"/>
                    </a:cubicBezTo>
                    <a:cubicBezTo>
                      <a:pt x="118" y="506"/>
                      <a:pt x="118" y="506"/>
                      <a:pt x="118" y="506"/>
                    </a:cubicBezTo>
                    <a:close/>
                    <a:moveTo>
                      <a:pt x="111" y="514"/>
                    </a:moveTo>
                    <a:cubicBezTo>
                      <a:pt x="110" y="514"/>
                      <a:pt x="109" y="514"/>
                      <a:pt x="107" y="514"/>
                    </a:cubicBezTo>
                    <a:cubicBezTo>
                      <a:pt x="108" y="511"/>
                      <a:pt x="108" y="508"/>
                      <a:pt x="108" y="506"/>
                    </a:cubicBezTo>
                    <a:cubicBezTo>
                      <a:pt x="110" y="506"/>
                      <a:pt x="111" y="506"/>
                      <a:pt x="112" y="506"/>
                    </a:cubicBezTo>
                    <a:cubicBezTo>
                      <a:pt x="112" y="509"/>
                      <a:pt x="111" y="512"/>
                      <a:pt x="111" y="514"/>
                    </a:cubicBezTo>
                    <a:close/>
                    <a:moveTo>
                      <a:pt x="93" y="506"/>
                    </a:moveTo>
                    <a:cubicBezTo>
                      <a:pt x="91" y="504"/>
                      <a:pt x="89" y="503"/>
                      <a:pt x="87" y="501"/>
                    </a:cubicBezTo>
                    <a:cubicBezTo>
                      <a:pt x="89" y="502"/>
                      <a:pt x="91" y="503"/>
                      <a:pt x="93" y="503"/>
                    </a:cubicBezTo>
                    <a:cubicBezTo>
                      <a:pt x="93" y="504"/>
                      <a:pt x="93" y="505"/>
                      <a:pt x="93" y="506"/>
                    </a:cubicBezTo>
                    <a:close/>
                    <a:moveTo>
                      <a:pt x="92" y="512"/>
                    </a:moveTo>
                    <a:cubicBezTo>
                      <a:pt x="92" y="513"/>
                      <a:pt x="92" y="514"/>
                      <a:pt x="92" y="516"/>
                    </a:cubicBezTo>
                    <a:cubicBezTo>
                      <a:pt x="90" y="516"/>
                      <a:pt x="88" y="516"/>
                      <a:pt x="86" y="517"/>
                    </a:cubicBezTo>
                    <a:cubicBezTo>
                      <a:pt x="84" y="518"/>
                      <a:pt x="85" y="521"/>
                      <a:pt x="87" y="521"/>
                    </a:cubicBezTo>
                    <a:cubicBezTo>
                      <a:pt x="88" y="521"/>
                      <a:pt x="90" y="521"/>
                      <a:pt x="91" y="522"/>
                    </a:cubicBezTo>
                    <a:cubicBezTo>
                      <a:pt x="91" y="523"/>
                      <a:pt x="91" y="525"/>
                      <a:pt x="91" y="526"/>
                    </a:cubicBezTo>
                    <a:cubicBezTo>
                      <a:pt x="90" y="526"/>
                      <a:pt x="90" y="526"/>
                      <a:pt x="90" y="526"/>
                    </a:cubicBezTo>
                    <a:cubicBezTo>
                      <a:pt x="88" y="525"/>
                      <a:pt x="86" y="524"/>
                      <a:pt x="84" y="523"/>
                    </a:cubicBezTo>
                    <a:cubicBezTo>
                      <a:pt x="84" y="517"/>
                      <a:pt x="84" y="512"/>
                      <a:pt x="84" y="506"/>
                    </a:cubicBezTo>
                    <a:cubicBezTo>
                      <a:pt x="86" y="509"/>
                      <a:pt x="89" y="510"/>
                      <a:pt x="92" y="512"/>
                    </a:cubicBezTo>
                    <a:close/>
                    <a:moveTo>
                      <a:pt x="93" y="536"/>
                    </a:moveTo>
                    <a:cubicBezTo>
                      <a:pt x="93" y="536"/>
                      <a:pt x="94" y="537"/>
                      <a:pt x="95" y="537"/>
                    </a:cubicBezTo>
                    <a:cubicBezTo>
                      <a:pt x="95" y="537"/>
                      <a:pt x="95" y="538"/>
                      <a:pt x="95" y="539"/>
                    </a:cubicBezTo>
                    <a:cubicBezTo>
                      <a:pt x="94" y="538"/>
                      <a:pt x="93" y="538"/>
                      <a:pt x="92" y="538"/>
                    </a:cubicBezTo>
                    <a:cubicBezTo>
                      <a:pt x="92" y="537"/>
                      <a:pt x="92" y="537"/>
                      <a:pt x="93" y="537"/>
                    </a:cubicBezTo>
                    <a:cubicBezTo>
                      <a:pt x="93" y="536"/>
                      <a:pt x="93" y="536"/>
                      <a:pt x="93" y="536"/>
                    </a:cubicBezTo>
                    <a:close/>
                    <a:moveTo>
                      <a:pt x="91" y="547"/>
                    </a:moveTo>
                    <a:cubicBezTo>
                      <a:pt x="93" y="547"/>
                      <a:pt x="94" y="547"/>
                      <a:pt x="96" y="548"/>
                    </a:cubicBezTo>
                    <a:cubicBezTo>
                      <a:pt x="97" y="550"/>
                      <a:pt x="97" y="552"/>
                      <a:pt x="97" y="554"/>
                    </a:cubicBezTo>
                    <a:cubicBezTo>
                      <a:pt x="95" y="553"/>
                      <a:pt x="92" y="553"/>
                      <a:pt x="89" y="552"/>
                    </a:cubicBezTo>
                    <a:cubicBezTo>
                      <a:pt x="90" y="550"/>
                      <a:pt x="90" y="548"/>
                      <a:pt x="91" y="547"/>
                    </a:cubicBezTo>
                    <a:close/>
                    <a:moveTo>
                      <a:pt x="105" y="560"/>
                    </a:moveTo>
                    <a:cubicBezTo>
                      <a:pt x="106" y="560"/>
                      <a:pt x="106" y="560"/>
                      <a:pt x="106" y="560"/>
                    </a:cubicBezTo>
                    <a:cubicBezTo>
                      <a:pt x="106" y="562"/>
                      <a:pt x="105" y="563"/>
                      <a:pt x="105" y="562"/>
                    </a:cubicBezTo>
                    <a:cubicBezTo>
                      <a:pt x="105" y="561"/>
                      <a:pt x="105" y="561"/>
                      <a:pt x="105" y="560"/>
                    </a:cubicBezTo>
                    <a:close/>
                    <a:moveTo>
                      <a:pt x="106" y="556"/>
                    </a:moveTo>
                    <a:cubicBezTo>
                      <a:pt x="106" y="554"/>
                      <a:pt x="107" y="553"/>
                      <a:pt x="107" y="551"/>
                    </a:cubicBezTo>
                    <a:cubicBezTo>
                      <a:pt x="107" y="551"/>
                      <a:pt x="108" y="551"/>
                      <a:pt x="108" y="551"/>
                    </a:cubicBezTo>
                    <a:cubicBezTo>
                      <a:pt x="108" y="553"/>
                      <a:pt x="107" y="554"/>
                      <a:pt x="107" y="555"/>
                    </a:cubicBezTo>
                    <a:cubicBezTo>
                      <a:pt x="107" y="556"/>
                      <a:pt x="107" y="556"/>
                      <a:pt x="107" y="556"/>
                    </a:cubicBezTo>
                    <a:cubicBezTo>
                      <a:pt x="107" y="556"/>
                      <a:pt x="106" y="556"/>
                      <a:pt x="106" y="556"/>
                    </a:cubicBezTo>
                    <a:close/>
                    <a:moveTo>
                      <a:pt x="111" y="553"/>
                    </a:moveTo>
                    <a:cubicBezTo>
                      <a:pt x="114" y="554"/>
                      <a:pt x="117" y="555"/>
                      <a:pt x="119" y="556"/>
                    </a:cubicBezTo>
                    <a:cubicBezTo>
                      <a:pt x="119" y="558"/>
                      <a:pt x="119" y="559"/>
                      <a:pt x="120" y="560"/>
                    </a:cubicBezTo>
                    <a:cubicBezTo>
                      <a:pt x="118" y="560"/>
                      <a:pt x="117" y="559"/>
                      <a:pt x="116" y="559"/>
                    </a:cubicBezTo>
                    <a:cubicBezTo>
                      <a:pt x="114" y="558"/>
                      <a:pt x="112" y="558"/>
                      <a:pt x="110" y="557"/>
                    </a:cubicBezTo>
                    <a:cubicBezTo>
                      <a:pt x="110" y="556"/>
                      <a:pt x="111" y="554"/>
                      <a:pt x="111" y="553"/>
                    </a:cubicBezTo>
                    <a:close/>
                    <a:moveTo>
                      <a:pt x="122" y="558"/>
                    </a:moveTo>
                    <a:cubicBezTo>
                      <a:pt x="123" y="558"/>
                      <a:pt x="126" y="560"/>
                      <a:pt x="128" y="563"/>
                    </a:cubicBezTo>
                    <a:cubicBezTo>
                      <a:pt x="127" y="562"/>
                      <a:pt x="125" y="562"/>
                      <a:pt x="123" y="561"/>
                    </a:cubicBezTo>
                    <a:cubicBezTo>
                      <a:pt x="123" y="560"/>
                      <a:pt x="122" y="559"/>
                      <a:pt x="122" y="558"/>
                    </a:cubicBezTo>
                    <a:close/>
                    <a:moveTo>
                      <a:pt x="122" y="553"/>
                    </a:moveTo>
                    <a:cubicBezTo>
                      <a:pt x="122" y="552"/>
                      <a:pt x="122" y="551"/>
                      <a:pt x="122" y="549"/>
                    </a:cubicBezTo>
                    <a:cubicBezTo>
                      <a:pt x="123" y="549"/>
                      <a:pt x="124" y="550"/>
                      <a:pt x="125" y="550"/>
                    </a:cubicBezTo>
                    <a:cubicBezTo>
                      <a:pt x="129" y="551"/>
                      <a:pt x="133" y="553"/>
                      <a:pt x="137" y="554"/>
                    </a:cubicBezTo>
                    <a:cubicBezTo>
                      <a:pt x="137" y="554"/>
                      <a:pt x="137" y="554"/>
                      <a:pt x="137" y="555"/>
                    </a:cubicBezTo>
                    <a:cubicBezTo>
                      <a:pt x="137" y="557"/>
                      <a:pt x="136" y="560"/>
                      <a:pt x="136" y="562"/>
                    </a:cubicBezTo>
                    <a:cubicBezTo>
                      <a:pt x="132" y="559"/>
                      <a:pt x="127" y="556"/>
                      <a:pt x="122" y="553"/>
                    </a:cubicBezTo>
                    <a:close/>
                    <a:moveTo>
                      <a:pt x="145" y="535"/>
                    </a:moveTo>
                    <a:cubicBezTo>
                      <a:pt x="145" y="535"/>
                      <a:pt x="146" y="535"/>
                      <a:pt x="146" y="535"/>
                    </a:cubicBezTo>
                    <a:cubicBezTo>
                      <a:pt x="146" y="538"/>
                      <a:pt x="146" y="542"/>
                      <a:pt x="145" y="545"/>
                    </a:cubicBezTo>
                    <a:cubicBezTo>
                      <a:pt x="145" y="546"/>
                      <a:pt x="145" y="548"/>
                      <a:pt x="145" y="550"/>
                    </a:cubicBezTo>
                    <a:cubicBezTo>
                      <a:pt x="144" y="549"/>
                      <a:pt x="143" y="549"/>
                      <a:pt x="142" y="549"/>
                    </a:cubicBezTo>
                    <a:cubicBezTo>
                      <a:pt x="143" y="544"/>
                      <a:pt x="144" y="540"/>
                      <a:pt x="145" y="535"/>
                    </a:cubicBezTo>
                    <a:close/>
                    <a:moveTo>
                      <a:pt x="164" y="538"/>
                    </a:moveTo>
                    <a:cubicBezTo>
                      <a:pt x="163" y="542"/>
                      <a:pt x="162" y="546"/>
                      <a:pt x="161" y="550"/>
                    </a:cubicBezTo>
                    <a:cubicBezTo>
                      <a:pt x="161" y="550"/>
                      <a:pt x="161" y="550"/>
                      <a:pt x="161" y="551"/>
                    </a:cubicBezTo>
                    <a:cubicBezTo>
                      <a:pt x="162" y="546"/>
                      <a:pt x="162" y="542"/>
                      <a:pt x="164" y="538"/>
                    </a:cubicBezTo>
                    <a:close/>
                    <a:moveTo>
                      <a:pt x="177" y="532"/>
                    </a:moveTo>
                    <a:cubicBezTo>
                      <a:pt x="177" y="531"/>
                      <a:pt x="178" y="529"/>
                      <a:pt x="179" y="528"/>
                    </a:cubicBezTo>
                    <a:cubicBezTo>
                      <a:pt x="179" y="529"/>
                      <a:pt x="178" y="530"/>
                      <a:pt x="178" y="532"/>
                    </a:cubicBezTo>
                    <a:cubicBezTo>
                      <a:pt x="178" y="532"/>
                      <a:pt x="177" y="532"/>
                      <a:pt x="177" y="532"/>
                    </a:cubicBezTo>
                    <a:close/>
                    <a:moveTo>
                      <a:pt x="185" y="514"/>
                    </a:moveTo>
                    <a:cubicBezTo>
                      <a:pt x="185" y="513"/>
                      <a:pt x="185" y="512"/>
                      <a:pt x="185" y="512"/>
                    </a:cubicBezTo>
                    <a:cubicBezTo>
                      <a:pt x="186" y="512"/>
                      <a:pt x="186" y="512"/>
                      <a:pt x="186" y="511"/>
                    </a:cubicBezTo>
                    <a:cubicBezTo>
                      <a:pt x="187" y="511"/>
                      <a:pt x="187" y="511"/>
                      <a:pt x="187" y="511"/>
                    </a:cubicBezTo>
                    <a:cubicBezTo>
                      <a:pt x="186" y="512"/>
                      <a:pt x="186" y="513"/>
                      <a:pt x="185" y="514"/>
                    </a:cubicBezTo>
                    <a:close/>
                    <a:moveTo>
                      <a:pt x="186" y="507"/>
                    </a:moveTo>
                    <a:cubicBezTo>
                      <a:pt x="187" y="505"/>
                      <a:pt x="188" y="503"/>
                      <a:pt x="188" y="501"/>
                    </a:cubicBezTo>
                    <a:cubicBezTo>
                      <a:pt x="189" y="501"/>
                      <a:pt x="191" y="500"/>
                      <a:pt x="192" y="500"/>
                    </a:cubicBezTo>
                    <a:cubicBezTo>
                      <a:pt x="192" y="501"/>
                      <a:pt x="192" y="501"/>
                      <a:pt x="192" y="502"/>
                    </a:cubicBezTo>
                    <a:cubicBezTo>
                      <a:pt x="190" y="504"/>
                      <a:pt x="188" y="505"/>
                      <a:pt x="186" y="507"/>
                    </a:cubicBezTo>
                    <a:close/>
                    <a:moveTo>
                      <a:pt x="176" y="503"/>
                    </a:moveTo>
                    <a:cubicBezTo>
                      <a:pt x="176" y="503"/>
                      <a:pt x="177" y="503"/>
                      <a:pt x="177" y="503"/>
                    </a:cubicBezTo>
                    <a:cubicBezTo>
                      <a:pt x="179" y="502"/>
                      <a:pt x="182" y="502"/>
                      <a:pt x="184" y="501"/>
                    </a:cubicBezTo>
                    <a:cubicBezTo>
                      <a:pt x="183" y="506"/>
                      <a:pt x="181" y="512"/>
                      <a:pt x="180" y="517"/>
                    </a:cubicBezTo>
                    <a:cubicBezTo>
                      <a:pt x="177" y="517"/>
                      <a:pt x="173" y="517"/>
                      <a:pt x="169" y="517"/>
                    </a:cubicBezTo>
                    <a:cubicBezTo>
                      <a:pt x="171" y="516"/>
                      <a:pt x="174" y="515"/>
                      <a:pt x="176" y="514"/>
                    </a:cubicBezTo>
                    <a:cubicBezTo>
                      <a:pt x="178" y="512"/>
                      <a:pt x="177" y="510"/>
                      <a:pt x="175" y="510"/>
                    </a:cubicBezTo>
                    <a:cubicBezTo>
                      <a:pt x="168" y="510"/>
                      <a:pt x="160" y="509"/>
                      <a:pt x="153" y="509"/>
                    </a:cubicBezTo>
                    <a:cubicBezTo>
                      <a:pt x="153" y="508"/>
                      <a:pt x="153" y="507"/>
                      <a:pt x="153" y="507"/>
                    </a:cubicBezTo>
                    <a:cubicBezTo>
                      <a:pt x="153" y="506"/>
                      <a:pt x="153" y="505"/>
                      <a:pt x="152" y="505"/>
                    </a:cubicBezTo>
                    <a:cubicBezTo>
                      <a:pt x="160" y="504"/>
                      <a:pt x="168" y="504"/>
                      <a:pt x="176" y="503"/>
                    </a:cubicBezTo>
                    <a:close/>
                    <a:moveTo>
                      <a:pt x="105" y="501"/>
                    </a:moveTo>
                    <a:cubicBezTo>
                      <a:pt x="102" y="500"/>
                      <a:pt x="100" y="500"/>
                      <a:pt x="97" y="499"/>
                    </a:cubicBezTo>
                    <a:cubicBezTo>
                      <a:pt x="97" y="499"/>
                      <a:pt x="97" y="499"/>
                      <a:pt x="97" y="498"/>
                    </a:cubicBezTo>
                    <a:cubicBezTo>
                      <a:pt x="100" y="499"/>
                      <a:pt x="102" y="500"/>
                      <a:pt x="105" y="500"/>
                    </a:cubicBezTo>
                    <a:cubicBezTo>
                      <a:pt x="105" y="500"/>
                      <a:pt x="105" y="501"/>
                      <a:pt x="105" y="501"/>
                    </a:cubicBezTo>
                    <a:close/>
                    <a:moveTo>
                      <a:pt x="94" y="498"/>
                    </a:moveTo>
                    <a:cubicBezTo>
                      <a:pt x="92" y="497"/>
                      <a:pt x="90" y="497"/>
                      <a:pt x="88" y="496"/>
                    </a:cubicBezTo>
                    <a:cubicBezTo>
                      <a:pt x="90" y="496"/>
                      <a:pt x="92" y="497"/>
                      <a:pt x="94" y="497"/>
                    </a:cubicBezTo>
                    <a:cubicBezTo>
                      <a:pt x="94" y="498"/>
                      <a:pt x="94" y="498"/>
                      <a:pt x="94" y="498"/>
                    </a:cubicBezTo>
                    <a:close/>
                    <a:moveTo>
                      <a:pt x="81" y="504"/>
                    </a:moveTo>
                    <a:cubicBezTo>
                      <a:pt x="81" y="510"/>
                      <a:pt x="81" y="516"/>
                      <a:pt x="81" y="522"/>
                    </a:cubicBezTo>
                    <a:cubicBezTo>
                      <a:pt x="80" y="521"/>
                      <a:pt x="79" y="520"/>
                      <a:pt x="77" y="520"/>
                    </a:cubicBezTo>
                    <a:cubicBezTo>
                      <a:pt x="78" y="514"/>
                      <a:pt x="79" y="509"/>
                      <a:pt x="80" y="503"/>
                    </a:cubicBezTo>
                    <a:cubicBezTo>
                      <a:pt x="80" y="503"/>
                      <a:pt x="80" y="504"/>
                      <a:pt x="81" y="504"/>
                    </a:cubicBezTo>
                    <a:close/>
                    <a:moveTo>
                      <a:pt x="90" y="534"/>
                    </a:moveTo>
                    <a:cubicBezTo>
                      <a:pt x="89" y="535"/>
                      <a:pt x="89" y="536"/>
                      <a:pt x="89" y="537"/>
                    </a:cubicBezTo>
                    <a:cubicBezTo>
                      <a:pt x="87" y="536"/>
                      <a:pt x="85" y="535"/>
                      <a:pt x="84" y="534"/>
                    </a:cubicBezTo>
                    <a:cubicBezTo>
                      <a:pt x="84" y="533"/>
                      <a:pt x="84" y="532"/>
                      <a:pt x="84" y="530"/>
                    </a:cubicBezTo>
                    <a:cubicBezTo>
                      <a:pt x="86" y="532"/>
                      <a:pt x="88" y="533"/>
                      <a:pt x="90" y="534"/>
                    </a:cubicBezTo>
                    <a:close/>
                    <a:moveTo>
                      <a:pt x="88" y="541"/>
                    </a:moveTo>
                    <a:cubicBezTo>
                      <a:pt x="87" y="544"/>
                      <a:pt x="86" y="548"/>
                      <a:pt x="85" y="552"/>
                    </a:cubicBezTo>
                    <a:cubicBezTo>
                      <a:pt x="85" y="552"/>
                      <a:pt x="84" y="551"/>
                      <a:pt x="83" y="551"/>
                    </a:cubicBezTo>
                    <a:cubicBezTo>
                      <a:pt x="83" y="547"/>
                      <a:pt x="83" y="543"/>
                      <a:pt x="84" y="539"/>
                    </a:cubicBezTo>
                    <a:cubicBezTo>
                      <a:pt x="85" y="539"/>
                      <a:pt x="87" y="540"/>
                      <a:pt x="88" y="541"/>
                    </a:cubicBezTo>
                    <a:close/>
                    <a:moveTo>
                      <a:pt x="109" y="561"/>
                    </a:moveTo>
                    <a:cubicBezTo>
                      <a:pt x="109" y="561"/>
                      <a:pt x="109" y="561"/>
                      <a:pt x="109" y="561"/>
                    </a:cubicBezTo>
                    <a:cubicBezTo>
                      <a:pt x="113" y="562"/>
                      <a:pt x="116" y="563"/>
                      <a:pt x="120" y="564"/>
                    </a:cubicBezTo>
                    <a:cubicBezTo>
                      <a:pt x="120" y="565"/>
                      <a:pt x="120" y="566"/>
                      <a:pt x="120" y="567"/>
                    </a:cubicBezTo>
                    <a:cubicBezTo>
                      <a:pt x="116" y="567"/>
                      <a:pt x="112" y="566"/>
                      <a:pt x="108" y="565"/>
                    </a:cubicBezTo>
                    <a:cubicBezTo>
                      <a:pt x="108" y="564"/>
                      <a:pt x="108" y="562"/>
                      <a:pt x="109" y="561"/>
                    </a:cubicBezTo>
                    <a:close/>
                    <a:moveTo>
                      <a:pt x="123" y="565"/>
                    </a:moveTo>
                    <a:cubicBezTo>
                      <a:pt x="127" y="566"/>
                      <a:pt x="131" y="567"/>
                      <a:pt x="134" y="568"/>
                    </a:cubicBezTo>
                    <a:cubicBezTo>
                      <a:pt x="134" y="568"/>
                      <a:pt x="134" y="568"/>
                      <a:pt x="134" y="568"/>
                    </a:cubicBezTo>
                    <a:cubicBezTo>
                      <a:pt x="134" y="569"/>
                      <a:pt x="134" y="569"/>
                      <a:pt x="134" y="570"/>
                    </a:cubicBezTo>
                    <a:cubicBezTo>
                      <a:pt x="130" y="570"/>
                      <a:pt x="127" y="569"/>
                      <a:pt x="123" y="568"/>
                    </a:cubicBezTo>
                    <a:cubicBezTo>
                      <a:pt x="123" y="567"/>
                      <a:pt x="123" y="566"/>
                      <a:pt x="123" y="565"/>
                    </a:cubicBezTo>
                    <a:close/>
                    <a:moveTo>
                      <a:pt x="155" y="557"/>
                    </a:moveTo>
                    <a:cubicBezTo>
                      <a:pt x="155" y="557"/>
                      <a:pt x="155" y="557"/>
                      <a:pt x="156" y="556"/>
                    </a:cubicBezTo>
                    <a:cubicBezTo>
                      <a:pt x="156" y="557"/>
                      <a:pt x="156" y="557"/>
                      <a:pt x="156" y="557"/>
                    </a:cubicBezTo>
                    <a:cubicBezTo>
                      <a:pt x="155" y="557"/>
                      <a:pt x="155" y="557"/>
                      <a:pt x="155" y="557"/>
                    </a:cubicBezTo>
                    <a:close/>
                    <a:moveTo>
                      <a:pt x="160" y="554"/>
                    </a:moveTo>
                    <a:cubicBezTo>
                      <a:pt x="160" y="554"/>
                      <a:pt x="161" y="554"/>
                      <a:pt x="161" y="554"/>
                    </a:cubicBezTo>
                    <a:cubicBezTo>
                      <a:pt x="161" y="555"/>
                      <a:pt x="161" y="555"/>
                      <a:pt x="161" y="556"/>
                    </a:cubicBezTo>
                    <a:cubicBezTo>
                      <a:pt x="160" y="557"/>
                      <a:pt x="160" y="558"/>
                      <a:pt x="160" y="559"/>
                    </a:cubicBezTo>
                    <a:cubicBezTo>
                      <a:pt x="160" y="559"/>
                      <a:pt x="159" y="559"/>
                      <a:pt x="159" y="559"/>
                    </a:cubicBezTo>
                    <a:cubicBezTo>
                      <a:pt x="159" y="557"/>
                      <a:pt x="160" y="556"/>
                      <a:pt x="160" y="554"/>
                    </a:cubicBezTo>
                    <a:close/>
                    <a:moveTo>
                      <a:pt x="174" y="568"/>
                    </a:moveTo>
                    <a:cubicBezTo>
                      <a:pt x="174" y="569"/>
                      <a:pt x="174" y="570"/>
                      <a:pt x="174" y="572"/>
                    </a:cubicBezTo>
                    <a:cubicBezTo>
                      <a:pt x="173" y="572"/>
                      <a:pt x="172" y="573"/>
                      <a:pt x="170" y="574"/>
                    </a:cubicBezTo>
                    <a:cubicBezTo>
                      <a:pt x="169" y="575"/>
                      <a:pt x="167" y="576"/>
                      <a:pt x="166" y="577"/>
                    </a:cubicBezTo>
                    <a:cubicBezTo>
                      <a:pt x="165" y="577"/>
                      <a:pt x="165" y="577"/>
                      <a:pt x="165" y="577"/>
                    </a:cubicBezTo>
                    <a:cubicBezTo>
                      <a:pt x="165" y="573"/>
                      <a:pt x="164" y="569"/>
                      <a:pt x="164" y="566"/>
                    </a:cubicBezTo>
                    <a:cubicBezTo>
                      <a:pt x="168" y="566"/>
                      <a:pt x="171" y="567"/>
                      <a:pt x="174" y="568"/>
                    </a:cubicBezTo>
                    <a:close/>
                    <a:moveTo>
                      <a:pt x="165" y="577"/>
                    </a:moveTo>
                    <a:cubicBezTo>
                      <a:pt x="165" y="577"/>
                      <a:pt x="165" y="578"/>
                      <a:pt x="165" y="578"/>
                    </a:cubicBezTo>
                    <a:cubicBezTo>
                      <a:pt x="165" y="578"/>
                      <a:pt x="165" y="578"/>
                      <a:pt x="165" y="578"/>
                    </a:cubicBezTo>
                    <a:cubicBezTo>
                      <a:pt x="165" y="578"/>
                      <a:pt x="165" y="578"/>
                      <a:pt x="165" y="577"/>
                    </a:cubicBezTo>
                    <a:close/>
                    <a:moveTo>
                      <a:pt x="162" y="585"/>
                    </a:moveTo>
                    <a:cubicBezTo>
                      <a:pt x="160" y="586"/>
                      <a:pt x="158" y="586"/>
                      <a:pt x="156" y="587"/>
                    </a:cubicBezTo>
                    <a:cubicBezTo>
                      <a:pt x="158" y="586"/>
                      <a:pt x="160" y="585"/>
                      <a:pt x="162" y="584"/>
                    </a:cubicBezTo>
                    <a:cubicBezTo>
                      <a:pt x="162" y="584"/>
                      <a:pt x="162" y="585"/>
                      <a:pt x="162" y="585"/>
                    </a:cubicBezTo>
                    <a:close/>
                    <a:moveTo>
                      <a:pt x="172" y="581"/>
                    </a:moveTo>
                    <a:cubicBezTo>
                      <a:pt x="171" y="580"/>
                      <a:pt x="170" y="580"/>
                      <a:pt x="169" y="580"/>
                    </a:cubicBezTo>
                    <a:cubicBezTo>
                      <a:pt x="171" y="579"/>
                      <a:pt x="172" y="578"/>
                      <a:pt x="173" y="578"/>
                    </a:cubicBezTo>
                    <a:cubicBezTo>
                      <a:pt x="172" y="578"/>
                      <a:pt x="172" y="579"/>
                      <a:pt x="172" y="581"/>
                    </a:cubicBezTo>
                    <a:close/>
                    <a:moveTo>
                      <a:pt x="186" y="562"/>
                    </a:moveTo>
                    <a:cubicBezTo>
                      <a:pt x="186" y="562"/>
                      <a:pt x="187" y="562"/>
                      <a:pt x="188" y="562"/>
                    </a:cubicBezTo>
                    <a:cubicBezTo>
                      <a:pt x="187" y="563"/>
                      <a:pt x="186" y="563"/>
                      <a:pt x="186" y="563"/>
                    </a:cubicBezTo>
                    <a:cubicBezTo>
                      <a:pt x="186" y="563"/>
                      <a:pt x="186" y="562"/>
                      <a:pt x="186" y="562"/>
                    </a:cubicBezTo>
                    <a:close/>
                    <a:moveTo>
                      <a:pt x="179" y="556"/>
                    </a:moveTo>
                    <a:cubicBezTo>
                      <a:pt x="179" y="556"/>
                      <a:pt x="179" y="556"/>
                      <a:pt x="179" y="556"/>
                    </a:cubicBezTo>
                    <a:cubicBezTo>
                      <a:pt x="179" y="555"/>
                      <a:pt x="180" y="555"/>
                      <a:pt x="180" y="555"/>
                    </a:cubicBezTo>
                    <a:cubicBezTo>
                      <a:pt x="180" y="556"/>
                      <a:pt x="179" y="556"/>
                      <a:pt x="179" y="556"/>
                    </a:cubicBezTo>
                    <a:close/>
                    <a:moveTo>
                      <a:pt x="175" y="558"/>
                    </a:moveTo>
                    <a:cubicBezTo>
                      <a:pt x="175" y="558"/>
                      <a:pt x="175" y="559"/>
                      <a:pt x="175" y="559"/>
                    </a:cubicBezTo>
                    <a:cubicBezTo>
                      <a:pt x="175" y="559"/>
                      <a:pt x="175" y="560"/>
                      <a:pt x="175" y="560"/>
                    </a:cubicBezTo>
                    <a:cubicBezTo>
                      <a:pt x="172" y="560"/>
                      <a:pt x="169" y="560"/>
                      <a:pt x="165" y="560"/>
                    </a:cubicBezTo>
                    <a:cubicBezTo>
                      <a:pt x="165" y="557"/>
                      <a:pt x="167" y="553"/>
                      <a:pt x="170" y="549"/>
                    </a:cubicBezTo>
                    <a:cubicBezTo>
                      <a:pt x="172" y="548"/>
                      <a:pt x="173" y="548"/>
                      <a:pt x="175" y="547"/>
                    </a:cubicBezTo>
                    <a:cubicBezTo>
                      <a:pt x="174" y="549"/>
                      <a:pt x="172" y="552"/>
                      <a:pt x="171" y="555"/>
                    </a:cubicBezTo>
                    <a:cubicBezTo>
                      <a:pt x="171" y="556"/>
                      <a:pt x="172" y="557"/>
                      <a:pt x="173" y="557"/>
                    </a:cubicBezTo>
                    <a:cubicBezTo>
                      <a:pt x="174" y="557"/>
                      <a:pt x="175" y="556"/>
                      <a:pt x="176" y="556"/>
                    </a:cubicBezTo>
                    <a:cubicBezTo>
                      <a:pt x="176" y="557"/>
                      <a:pt x="176" y="558"/>
                      <a:pt x="175" y="558"/>
                    </a:cubicBezTo>
                    <a:close/>
                    <a:moveTo>
                      <a:pt x="191" y="532"/>
                    </a:moveTo>
                    <a:cubicBezTo>
                      <a:pt x="191" y="532"/>
                      <a:pt x="190" y="532"/>
                      <a:pt x="189" y="532"/>
                    </a:cubicBezTo>
                    <a:cubicBezTo>
                      <a:pt x="190" y="531"/>
                      <a:pt x="191" y="531"/>
                      <a:pt x="191" y="530"/>
                    </a:cubicBezTo>
                    <a:cubicBezTo>
                      <a:pt x="191" y="531"/>
                      <a:pt x="191" y="531"/>
                      <a:pt x="191" y="532"/>
                    </a:cubicBezTo>
                    <a:close/>
                    <a:moveTo>
                      <a:pt x="185" y="532"/>
                    </a:moveTo>
                    <a:cubicBezTo>
                      <a:pt x="184" y="532"/>
                      <a:pt x="183" y="532"/>
                      <a:pt x="182" y="532"/>
                    </a:cubicBezTo>
                    <a:cubicBezTo>
                      <a:pt x="182" y="529"/>
                      <a:pt x="183" y="525"/>
                      <a:pt x="183" y="522"/>
                    </a:cubicBezTo>
                    <a:cubicBezTo>
                      <a:pt x="184" y="522"/>
                      <a:pt x="184" y="521"/>
                      <a:pt x="184" y="521"/>
                    </a:cubicBezTo>
                    <a:cubicBezTo>
                      <a:pt x="184" y="521"/>
                      <a:pt x="184" y="521"/>
                      <a:pt x="184" y="521"/>
                    </a:cubicBezTo>
                    <a:cubicBezTo>
                      <a:pt x="185" y="521"/>
                      <a:pt x="186" y="520"/>
                      <a:pt x="186" y="519"/>
                    </a:cubicBezTo>
                    <a:cubicBezTo>
                      <a:pt x="188" y="517"/>
                      <a:pt x="190" y="514"/>
                      <a:pt x="191" y="513"/>
                    </a:cubicBezTo>
                    <a:cubicBezTo>
                      <a:pt x="191" y="517"/>
                      <a:pt x="191" y="521"/>
                      <a:pt x="191" y="526"/>
                    </a:cubicBezTo>
                    <a:cubicBezTo>
                      <a:pt x="191" y="526"/>
                      <a:pt x="191" y="526"/>
                      <a:pt x="191" y="526"/>
                    </a:cubicBezTo>
                    <a:cubicBezTo>
                      <a:pt x="189" y="528"/>
                      <a:pt x="187" y="530"/>
                      <a:pt x="185" y="532"/>
                    </a:cubicBezTo>
                    <a:close/>
                    <a:moveTo>
                      <a:pt x="198" y="476"/>
                    </a:moveTo>
                    <a:cubicBezTo>
                      <a:pt x="197" y="477"/>
                      <a:pt x="197" y="477"/>
                      <a:pt x="198" y="478"/>
                    </a:cubicBezTo>
                    <a:cubicBezTo>
                      <a:pt x="197" y="477"/>
                      <a:pt x="196" y="477"/>
                      <a:pt x="195" y="478"/>
                    </a:cubicBezTo>
                    <a:cubicBezTo>
                      <a:pt x="193" y="480"/>
                      <a:pt x="192" y="483"/>
                      <a:pt x="191" y="485"/>
                    </a:cubicBezTo>
                    <a:cubicBezTo>
                      <a:pt x="174" y="487"/>
                      <a:pt x="156" y="487"/>
                      <a:pt x="139" y="486"/>
                    </a:cubicBezTo>
                    <a:cubicBezTo>
                      <a:pt x="136" y="486"/>
                      <a:pt x="134" y="485"/>
                      <a:pt x="132" y="485"/>
                    </a:cubicBezTo>
                    <a:cubicBezTo>
                      <a:pt x="132" y="483"/>
                      <a:pt x="129" y="482"/>
                      <a:pt x="128" y="484"/>
                    </a:cubicBezTo>
                    <a:cubicBezTo>
                      <a:pt x="128" y="484"/>
                      <a:pt x="128" y="484"/>
                      <a:pt x="128" y="485"/>
                    </a:cubicBezTo>
                    <a:cubicBezTo>
                      <a:pt x="125" y="484"/>
                      <a:pt x="122" y="484"/>
                      <a:pt x="119" y="483"/>
                    </a:cubicBezTo>
                    <a:cubicBezTo>
                      <a:pt x="120" y="481"/>
                      <a:pt x="120" y="478"/>
                      <a:pt x="120" y="475"/>
                    </a:cubicBezTo>
                    <a:cubicBezTo>
                      <a:pt x="125" y="476"/>
                      <a:pt x="130" y="476"/>
                      <a:pt x="134" y="476"/>
                    </a:cubicBezTo>
                    <a:cubicBezTo>
                      <a:pt x="151" y="486"/>
                      <a:pt x="176" y="487"/>
                      <a:pt x="193" y="480"/>
                    </a:cubicBezTo>
                    <a:cubicBezTo>
                      <a:pt x="194" y="480"/>
                      <a:pt x="194" y="478"/>
                      <a:pt x="193" y="478"/>
                    </a:cubicBezTo>
                    <a:cubicBezTo>
                      <a:pt x="189" y="478"/>
                      <a:pt x="186" y="478"/>
                      <a:pt x="183" y="478"/>
                    </a:cubicBezTo>
                    <a:cubicBezTo>
                      <a:pt x="189" y="472"/>
                      <a:pt x="191" y="464"/>
                      <a:pt x="193" y="456"/>
                    </a:cubicBezTo>
                    <a:cubicBezTo>
                      <a:pt x="193" y="457"/>
                      <a:pt x="194" y="457"/>
                      <a:pt x="194" y="458"/>
                    </a:cubicBezTo>
                    <a:cubicBezTo>
                      <a:pt x="193" y="460"/>
                      <a:pt x="192" y="463"/>
                      <a:pt x="191" y="465"/>
                    </a:cubicBezTo>
                    <a:cubicBezTo>
                      <a:pt x="190" y="468"/>
                      <a:pt x="192" y="470"/>
                      <a:pt x="194" y="469"/>
                    </a:cubicBezTo>
                    <a:cubicBezTo>
                      <a:pt x="195" y="468"/>
                      <a:pt x="197" y="467"/>
                      <a:pt x="198" y="466"/>
                    </a:cubicBezTo>
                    <a:cubicBezTo>
                      <a:pt x="198" y="468"/>
                      <a:pt x="198" y="469"/>
                      <a:pt x="199" y="471"/>
                    </a:cubicBezTo>
                    <a:cubicBezTo>
                      <a:pt x="199" y="472"/>
                      <a:pt x="201" y="472"/>
                      <a:pt x="201" y="470"/>
                    </a:cubicBezTo>
                    <a:cubicBezTo>
                      <a:pt x="201" y="468"/>
                      <a:pt x="201" y="466"/>
                      <a:pt x="201" y="464"/>
                    </a:cubicBezTo>
                    <a:cubicBezTo>
                      <a:pt x="205" y="461"/>
                      <a:pt x="208" y="459"/>
                      <a:pt x="211" y="456"/>
                    </a:cubicBezTo>
                    <a:cubicBezTo>
                      <a:pt x="206" y="463"/>
                      <a:pt x="202" y="469"/>
                      <a:pt x="198" y="476"/>
                    </a:cubicBezTo>
                    <a:close/>
                    <a:moveTo>
                      <a:pt x="215" y="411"/>
                    </a:moveTo>
                    <a:cubicBezTo>
                      <a:pt x="214" y="414"/>
                      <a:pt x="212" y="417"/>
                      <a:pt x="210" y="420"/>
                    </a:cubicBezTo>
                    <a:cubicBezTo>
                      <a:pt x="209" y="421"/>
                      <a:pt x="208" y="421"/>
                      <a:pt x="208" y="422"/>
                    </a:cubicBezTo>
                    <a:cubicBezTo>
                      <a:pt x="208" y="420"/>
                      <a:pt x="208" y="418"/>
                      <a:pt x="208" y="416"/>
                    </a:cubicBezTo>
                    <a:cubicBezTo>
                      <a:pt x="209" y="415"/>
                      <a:pt x="208" y="414"/>
                      <a:pt x="206" y="415"/>
                    </a:cubicBezTo>
                    <a:cubicBezTo>
                      <a:pt x="202" y="418"/>
                      <a:pt x="198" y="423"/>
                      <a:pt x="196" y="428"/>
                    </a:cubicBezTo>
                    <a:cubicBezTo>
                      <a:pt x="196" y="428"/>
                      <a:pt x="195" y="428"/>
                      <a:pt x="195" y="428"/>
                    </a:cubicBezTo>
                    <a:cubicBezTo>
                      <a:pt x="197" y="421"/>
                      <a:pt x="202" y="415"/>
                      <a:pt x="206" y="409"/>
                    </a:cubicBezTo>
                    <a:cubicBezTo>
                      <a:pt x="207" y="410"/>
                      <a:pt x="208" y="410"/>
                      <a:pt x="208" y="409"/>
                    </a:cubicBezTo>
                    <a:cubicBezTo>
                      <a:pt x="211" y="407"/>
                      <a:pt x="214" y="405"/>
                      <a:pt x="216" y="402"/>
                    </a:cubicBezTo>
                    <a:cubicBezTo>
                      <a:pt x="216" y="405"/>
                      <a:pt x="216" y="408"/>
                      <a:pt x="215" y="411"/>
                    </a:cubicBezTo>
                    <a:close/>
                    <a:moveTo>
                      <a:pt x="219" y="400"/>
                    </a:moveTo>
                    <a:cubicBezTo>
                      <a:pt x="220" y="399"/>
                      <a:pt x="221" y="398"/>
                      <a:pt x="222" y="397"/>
                    </a:cubicBezTo>
                    <a:cubicBezTo>
                      <a:pt x="221" y="400"/>
                      <a:pt x="220" y="403"/>
                      <a:pt x="218" y="406"/>
                    </a:cubicBezTo>
                    <a:cubicBezTo>
                      <a:pt x="218" y="404"/>
                      <a:pt x="219" y="402"/>
                      <a:pt x="219" y="400"/>
                    </a:cubicBezTo>
                    <a:close/>
                    <a:moveTo>
                      <a:pt x="216" y="396"/>
                    </a:moveTo>
                    <a:cubicBezTo>
                      <a:pt x="216" y="396"/>
                      <a:pt x="216" y="396"/>
                      <a:pt x="217" y="396"/>
                    </a:cubicBezTo>
                    <a:cubicBezTo>
                      <a:pt x="217" y="395"/>
                      <a:pt x="217" y="394"/>
                      <a:pt x="217" y="393"/>
                    </a:cubicBezTo>
                    <a:cubicBezTo>
                      <a:pt x="217" y="393"/>
                      <a:pt x="217" y="392"/>
                      <a:pt x="218" y="391"/>
                    </a:cubicBezTo>
                    <a:cubicBezTo>
                      <a:pt x="217" y="393"/>
                      <a:pt x="217" y="394"/>
                      <a:pt x="217" y="395"/>
                    </a:cubicBezTo>
                    <a:cubicBezTo>
                      <a:pt x="217" y="396"/>
                      <a:pt x="217" y="396"/>
                      <a:pt x="216" y="396"/>
                    </a:cubicBezTo>
                    <a:close/>
                    <a:moveTo>
                      <a:pt x="218" y="377"/>
                    </a:moveTo>
                    <a:cubicBezTo>
                      <a:pt x="218" y="375"/>
                      <a:pt x="217" y="373"/>
                      <a:pt x="217" y="371"/>
                    </a:cubicBezTo>
                    <a:cubicBezTo>
                      <a:pt x="218" y="370"/>
                      <a:pt x="219" y="369"/>
                      <a:pt x="219" y="368"/>
                    </a:cubicBezTo>
                    <a:cubicBezTo>
                      <a:pt x="219" y="371"/>
                      <a:pt x="219" y="373"/>
                      <a:pt x="219" y="376"/>
                    </a:cubicBezTo>
                    <a:cubicBezTo>
                      <a:pt x="218" y="377"/>
                      <a:pt x="218" y="377"/>
                      <a:pt x="218" y="377"/>
                    </a:cubicBezTo>
                    <a:close/>
                    <a:moveTo>
                      <a:pt x="215" y="358"/>
                    </a:moveTo>
                    <a:cubicBezTo>
                      <a:pt x="215" y="358"/>
                      <a:pt x="215" y="357"/>
                      <a:pt x="215" y="357"/>
                    </a:cubicBezTo>
                    <a:cubicBezTo>
                      <a:pt x="216" y="357"/>
                      <a:pt x="216" y="356"/>
                      <a:pt x="217" y="356"/>
                    </a:cubicBezTo>
                    <a:cubicBezTo>
                      <a:pt x="218" y="353"/>
                      <a:pt x="219" y="351"/>
                      <a:pt x="221" y="349"/>
                    </a:cubicBezTo>
                    <a:cubicBezTo>
                      <a:pt x="221" y="351"/>
                      <a:pt x="220" y="353"/>
                      <a:pt x="220" y="354"/>
                    </a:cubicBezTo>
                    <a:cubicBezTo>
                      <a:pt x="219" y="356"/>
                      <a:pt x="217" y="357"/>
                      <a:pt x="215" y="358"/>
                    </a:cubicBezTo>
                    <a:close/>
                    <a:moveTo>
                      <a:pt x="215" y="348"/>
                    </a:moveTo>
                    <a:cubicBezTo>
                      <a:pt x="215" y="346"/>
                      <a:pt x="215" y="345"/>
                      <a:pt x="215" y="343"/>
                    </a:cubicBezTo>
                    <a:cubicBezTo>
                      <a:pt x="215" y="342"/>
                      <a:pt x="215" y="341"/>
                      <a:pt x="215" y="341"/>
                    </a:cubicBezTo>
                    <a:cubicBezTo>
                      <a:pt x="215" y="341"/>
                      <a:pt x="215" y="340"/>
                      <a:pt x="215" y="340"/>
                    </a:cubicBezTo>
                    <a:cubicBezTo>
                      <a:pt x="217" y="338"/>
                      <a:pt x="219" y="337"/>
                      <a:pt x="222" y="335"/>
                    </a:cubicBezTo>
                    <a:cubicBezTo>
                      <a:pt x="222" y="336"/>
                      <a:pt x="222" y="337"/>
                      <a:pt x="222" y="337"/>
                    </a:cubicBezTo>
                    <a:cubicBezTo>
                      <a:pt x="219" y="341"/>
                      <a:pt x="217" y="344"/>
                      <a:pt x="215" y="348"/>
                    </a:cubicBezTo>
                    <a:close/>
                    <a:moveTo>
                      <a:pt x="224" y="333"/>
                    </a:moveTo>
                    <a:cubicBezTo>
                      <a:pt x="225" y="332"/>
                      <a:pt x="227" y="331"/>
                      <a:pt x="228" y="330"/>
                    </a:cubicBezTo>
                    <a:cubicBezTo>
                      <a:pt x="227" y="331"/>
                      <a:pt x="225" y="333"/>
                      <a:pt x="224" y="334"/>
                    </a:cubicBezTo>
                    <a:cubicBezTo>
                      <a:pt x="224" y="334"/>
                      <a:pt x="224" y="334"/>
                      <a:pt x="224" y="333"/>
                    </a:cubicBezTo>
                    <a:close/>
                    <a:moveTo>
                      <a:pt x="214" y="283"/>
                    </a:moveTo>
                    <a:cubicBezTo>
                      <a:pt x="218" y="278"/>
                      <a:pt x="221" y="272"/>
                      <a:pt x="224" y="267"/>
                    </a:cubicBezTo>
                    <a:cubicBezTo>
                      <a:pt x="224" y="271"/>
                      <a:pt x="224" y="274"/>
                      <a:pt x="224" y="277"/>
                    </a:cubicBezTo>
                    <a:cubicBezTo>
                      <a:pt x="221" y="279"/>
                      <a:pt x="218" y="281"/>
                      <a:pt x="214" y="283"/>
                    </a:cubicBezTo>
                    <a:close/>
                    <a:moveTo>
                      <a:pt x="211" y="270"/>
                    </a:moveTo>
                    <a:cubicBezTo>
                      <a:pt x="211" y="270"/>
                      <a:pt x="216" y="252"/>
                      <a:pt x="219" y="247"/>
                    </a:cubicBezTo>
                    <a:cubicBezTo>
                      <a:pt x="221" y="244"/>
                      <a:pt x="223" y="241"/>
                      <a:pt x="225" y="238"/>
                    </a:cubicBezTo>
                    <a:cubicBezTo>
                      <a:pt x="225" y="244"/>
                      <a:pt x="225" y="250"/>
                      <a:pt x="224" y="256"/>
                    </a:cubicBezTo>
                    <a:cubicBezTo>
                      <a:pt x="220" y="261"/>
                      <a:pt x="216" y="265"/>
                      <a:pt x="211" y="270"/>
                    </a:cubicBezTo>
                    <a:close/>
                    <a:moveTo>
                      <a:pt x="234" y="220"/>
                    </a:moveTo>
                    <a:cubicBezTo>
                      <a:pt x="232" y="223"/>
                      <a:pt x="230" y="226"/>
                      <a:pt x="228" y="229"/>
                    </a:cubicBezTo>
                    <a:cubicBezTo>
                      <a:pt x="227" y="229"/>
                      <a:pt x="227" y="229"/>
                      <a:pt x="227" y="230"/>
                    </a:cubicBezTo>
                    <a:cubicBezTo>
                      <a:pt x="227" y="227"/>
                      <a:pt x="227" y="225"/>
                      <a:pt x="227" y="222"/>
                    </a:cubicBezTo>
                    <a:cubicBezTo>
                      <a:pt x="229" y="221"/>
                      <a:pt x="232" y="219"/>
                      <a:pt x="235" y="217"/>
                    </a:cubicBezTo>
                    <a:cubicBezTo>
                      <a:pt x="235" y="218"/>
                      <a:pt x="234" y="219"/>
                      <a:pt x="234" y="220"/>
                    </a:cubicBezTo>
                    <a:close/>
                    <a:moveTo>
                      <a:pt x="225" y="233"/>
                    </a:moveTo>
                    <a:cubicBezTo>
                      <a:pt x="221" y="237"/>
                      <a:pt x="218" y="242"/>
                      <a:pt x="216" y="246"/>
                    </a:cubicBezTo>
                    <a:cubicBezTo>
                      <a:pt x="214" y="247"/>
                      <a:pt x="212" y="247"/>
                      <a:pt x="211" y="248"/>
                    </a:cubicBezTo>
                    <a:cubicBezTo>
                      <a:pt x="211" y="243"/>
                      <a:pt x="212" y="239"/>
                      <a:pt x="213" y="235"/>
                    </a:cubicBezTo>
                    <a:cubicBezTo>
                      <a:pt x="214" y="234"/>
                      <a:pt x="216" y="232"/>
                      <a:pt x="217" y="231"/>
                    </a:cubicBezTo>
                    <a:cubicBezTo>
                      <a:pt x="218" y="231"/>
                      <a:pt x="218" y="230"/>
                      <a:pt x="217" y="229"/>
                    </a:cubicBezTo>
                    <a:cubicBezTo>
                      <a:pt x="220" y="227"/>
                      <a:pt x="222" y="226"/>
                      <a:pt x="225" y="224"/>
                    </a:cubicBezTo>
                    <a:cubicBezTo>
                      <a:pt x="225" y="227"/>
                      <a:pt x="225" y="230"/>
                      <a:pt x="225" y="233"/>
                    </a:cubicBezTo>
                    <a:close/>
                    <a:moveTo>
                      <a:pt x="218" y="226"/>
                    </a:moveTo>
                    <a:cubicBezTo>
                      <a:pt x="220" y="223"/>
                      <a:pt x="223" y="219"/>
                      <a:pt x="225" y="216"/>
                    </a:cubicBezTo>
                    <a:cubicBezTo>
                      <a:pt x="225" y="217"/>
                      <a:pt x="225" y="218"/>
                      <a:pt x="225" y="219"/>
                    </a:cubicBezTo>
                    <a:cubicBezTo>
                      <a:pt x="222" y="221"/>
                      <a:pt x="220" y="223"/>
                      <a:pt x="218" y="226"/>
                    </a:cubicBezTo>
                    <a:close/>
                    <a:moveTo>
                      <a:pt x="227" y="202"/>
                    </a:moveTo>
                    <a:cubicBezTo>
                      <a:pt x="232" y="198"/>
                      <a:pt x="231" y="198"/>
                      <a:pt x="227" y="205"/>
                    </a:cubicBezTo>
                    <a:cubicBezTo>
                      <a:pt x="227" y="204"/>
                      <a:pt x="227" y="203"/>
                      <a:pt x="227" y="202"/>
                    </a:cubicBezTo>
                    <a:close/>
                    <a:moveTo>
                      <a:pt x="223" y="201"/>
                    </a:moveTo>
                    <a:cubicBezTo>
                      <a:pt x="221" y="203"/>
                      <a:pt x="219" y="204"/>
                      <a:pt x="217" y="206"/>
                    </a:cubicBezTo>
                    <a:cubicBezTo>
                      <a:pt x="217" y="203"/>
                      <a:pt x="218" y="200"/>
                      <a:pt x="218" y="197"/>
                    </a:cubicBezTo>
                    <a:cubicBezTo>
                      <a:pt x="220" y="195"/>
                      <a:pt x="222" y="194"/>
                      <a:pt x="224" y="191"/>
                    </a:cubicBezTo>
                    <a:cubicBezTo>
                      <a:pt x="224" y="191"/>
                      <a:pt x="225" y="191"/>
                      <a:pt x="225" y="191"/>
                    </a:cubicBezTo>
                    <a:cubicBezTo>
                      <a:pt x="225" y="194"/>
                      <a:pt x="225" y="197"/>
                      <a:pt x="225" y="200"/>
                    </a:cubicBezTo>
                    <a:cubicBezTo>
                      <a:pt x="224" y="200"/>
                      <a:pt x="224" y="200"/>
                      <a:pt x="223" y="201"/>
                    </a:cubicBezTo>
                    <a:close/>
                    <a:moveTo>
                      <a:pt x="225" y="190"/>
                    </a:moveTo>
                    <a:cubicBezTo>
                      <a:pt x="224" y="189"/>
                      <a:pt x="224" y="189"/>
                      <a:pt x="224" y="189"/>
                    </a:cubicBezTo>
                    <a:cubicBezTo>
                      <a:pt x="224" y="188"/>
                      <a:pt x="224" y="188"/>
                      <a:pt x="225" y="188"/>
                    </a:cubicBezTo>
                    <a:cubicBezTo>
                      <a:pt x="225" y="188"/>
                      <a:pt x="225" y="189"/>
                      <a:pt x="225" y="190"/>
                    </a:cubicBezTo>
                    <a:close/>
                    <a:moveTo>
                      <a:pt x="219" y="173"/>
                    </a:moveTo>
                    <a:cubicBezTo>
                      <a:pt x="217" y="175"/>
                      <a:pt x="215" y="176"/>
                      <a:pt x="213" y="177"/>
                    </a:cubicBezTo>
                    <a:cubicBezTo>
                      <a:pt x="213" y="174"/>
                      <a:pt x="214" y="172"/>
                      <a:pt x="214" y="169"/>
                    </a:cubicBezTo>
                    <a:cubicBezTo>
                      <a:pt x="214" y="168"/>
                      <a:pt x="213" y="167"/>
                      <a:pt x="212" y="168"/>
                    </a:cubicBezTo>
                    <a:cubicBezTo>
                      <a:pt x="212" y="166"/>
                      <a:pt x="213" y="165"/>
                      <a:pt x="213" y="163"/>
                    </a:cubicBezTo>
                    <a:cubicBezTo>
                      <a:pt x="215" y="163"/>
                      <a:pt x="218" y="163"/>
                      <a:pt x="220" y="162"/>
                    </a:cubicBezTo>
                    <a:cubicBezTo>
                      <a:pt x="220" y="166"/>
                      <a:pt x="220" y="170"/>
                      <a:pt x="219" y="173"/>
                    </a:cubicBezTo>
                    <a:close/>
                    <a:moveTo>
                      <a:pt x="190" y="165"/>
                    </a:moveTo>
                    <a:cubicBezTo>
                      <a:pt x="189" y="165"/>
                      <a:pt x="187" y="165"/>
                      <a:pt x="186" y="165"/>
                    </a:cubicBezTo>
                    <a:cubicBezTo>
                      <a:pt x="186" y="165"/>
                      <a:pt x="186" y="165"/>
                      <a:pt x="186" y="165"/>
                    </a:cubicBezTo>
                    <a:cubicBezTo>
                      <a:pt x="197" y="165"/>
                      <a:pt x="211" y="164"/>
                      <a:pt x="190" y="165"/>
                    </a:cubicBezTo>
                    <a:close/>
                    <a:moveTo>
                      <a:pt x="181" y="147"/>
                    </a:moveTo>
                    <a:cubicBezTo>
                      <a:pt x="182" y="147"/>
                      <a:pt x="182" y="147"/>
                      <a:pt x="183" y="147"/>
                    </a:cubicBezTo>
                    <a:cubicBezTo>
                      <a:pt x="183" y="149"/>
                      <a:pt x="183" y="151"/>
                      <a:pt x="183" y="154"/>
                    </a:cubicBezTo>
                    <a:cubicBezTo>
                      <a:pt x="182" y="153"/>
                      <a:pt x="181" y="153"/>
                      <a:pt x="181" y="154"/>
                    </a:cubicBezTo>
                    <a:cubicBezTo>
                      <a:pt x="181" y="154"/>
                      <a:pt x="181" y="155"/>
                      <a:pt x="181" y="155"/>
                    </a:cubicBezTo>
                    <a:cubicBezTo>
                      <a:pt x="180" y="155"/>
                      <a:pt x="180" y="155"/>
                      <a:pt x="180" y="155"/>
                    </a:cubicBezTo>
                    <a:cubicBezTo>
                      <a:pt x="180" y="152"/>
                      <a:pt x="181" y="149"/>
                      <a:pt x="181" y="147"/>
                    </a:cubicBezTo>
                    <a:close/>
                    <a:moveTo>
                      <a:pt x="180" y="158"/>
                    </a:moveTo>
                    <a:cubicBezTo>
                      <a:pt x="179" y="160"/>
                      <a:pt x="178" y="162"/>
                      <a:pt x="178" y="164"/>
                    </a:cubicBezTo>
                    <a:cubicBezTo>
                      <a:pt x="178" y="164"/>
                      <a:pt x="178" y="164"/>
                      <a:pt x="178" y="164"/>
                    </a:cubicBezTo>
                    <a:cubicBezTo>
                      <a:pt x="178" y="162"/>
                      <a:pt x="178" y="160"/>
                      <a:pt x="179" y="158"/>
                    </a:cubicBezTo>
                    <a:cubicBezTo>
                      <a:pt x="179" y="158"/>
                      <a:pt x="179" y="158"/>
                      <a:pt x="180" y="158"/>
                    </a:cubicBezTo>
                    <a:close/>
                    <a:moveTo>
                      <a:pt x="175" y="164"/>
                    </a:moveTo>
                    <a:cubicBezTo>
                      <a:pt x="175" y="164"/>
                      <a:pt x="174" y="164"/>
                      <a:pt x="173" y="164"/>
                    </a:cubicBezTo>
                    <a:cubicBezTo>
                      <a:pt x="173" y="164"/>
                      <a:pt x="173" y="163"/>
                      <a:pt x="173" y="163"/>
                    </a:cubicBezTo>
                    <a:cubicBezTo>
                      <a:pt x="174" y="163"/>
                      <a:pt x="173" y="163"/>
                      <a:pt x="173" y="163"/>
                    </a:cubicBezTo>
                    <a:cubicBezTo>
                      <a:pt x="173" y="163"/>
                      <a:pt x="173" y="163"/>
                      <a:pt x="172" y="164"/>
                    </a:cubicBezTo>
                    <a:cubicBezTo>
                      <a:pt x="168" y="163"/>
                      <a:pt x="164" y="163"/>
                      <a:pt x="160" y="163"/>
                    </a:cubicBezTo>
                    <a:cubicBezTo>
                      <a:pt x="160" y="163"/>
                      <a:pt x="160" y="163"/>
                      <a:pt x="160" y="162"/>
                    </a:cubicBezTo>
                    <a:cubicBezTo>
                      <a:pt x="165" y="162"/>
                      <a:pt x="171" y="160"/>
                      <a:pt x="176" y="159"/>
                    </a:cubicBezTo>
                    <a:cubicBezTo>
                      <a:pt x="176" y="160"/>
                      <a:pt x="176" y="162"/>
                      <a:pt x="175" y="164"/>
                    </a:cubicBezTo>
                    <a:close/>
                    <a:moveTo>
                      <a:pt x="161" y="167"/>
                    </a:moveTo>
                    <a:cubicBezTo>
                      <a:pt x="164" y="167"/>
                      <a:pt x="167" y="168"/>
                      <a:pt x="170" y="168"/>
                    </a:cubicBezTo>
                    <a:cubicBezTo>
                      <a:pt x="169" y="168"/>
                      <a:pt x="169" y="169"/>
                      <a:pt x="169" y="170"/>
                    </a:cubicBezTo>
                    <a:cubicBezTo>
                      <a:pt x="166" y="169"/>
                      <a:pt x="163" y="169"/>
                      <a:pt x="161" y="168"/>
                    </a:cubicBezTo>
                    <a:cubicBezTo>
                      <a:pt x="161" y="168"/>
                      <a:pt x="161" y="167"/>
                      <a:pt x="161" y="167"/>
                    </a:cubicBezTo>
                    <a:close/>
                    <a:moveTo>
                      <a:pt x="157" y="165"/>
                    </a:moveTo>
                    <a:cubicBezTo>
                      <a:pt x="154" y="164"/>
                      <a:pt x="152" y="164"/>
                      <a:pt x="150" y="163"/>
                    </a:cubicBezTo>
                    <a:cubicBezTo>
                      <a:pt x="150" y="163"/>
                      <a:pt x="150" y="163"/>
                      <a:pt x="150" y="163"/>
                    </a:cubicBezTo>
                    <a:cubicBezTo>
                      <a:pt x="151" y="163"/>
                      <a:pt x="151" y="163"/>
                      <a:pt x="152" y="163"/>
                    </a:cubicBezTo>
                    <a:cubicBezTo>
                      <a:pt x="154" y="163"/>
                      <a:pt x="155" y="163"/>
                      <a:pt x="157" y="163"/>
                    </a:cubicBezTo>
                    <a:cubicBezTo>
                      <a:pt x="157" y="164"/>
                      <a:pt x="157" y="164"/>
                      <a:pt x="157" y="165"/>
                    </a:cubicBezTo>
                    <a:close/>
                    <a:moveTo>
                      <a:pt x="156" y="167"/>
                    </a:moveTo>
                    <a:cubicBezTo>
                      <a:pt x="156" y="167"/>
                      <a:pt x="156" y="167"/>
                      <a:pt x="156" y="167"/>
                    </a:cubicBezTo>
                    <a:cubicBezTo>
                      <a:pt x="153" y="167"/>
                      <a:pt x="150" y="166"/>
                      <a:pt x="148" y="165"/>
                    </a:cubicBezTo>
                    <a:cubicBezTo>
                      <a:pt x="148" y="165"/>
                      <a:pt x="148" y="165"/>
                      <a:pt x="148" y="165"/>
                    </a:cubicBezTo>
                    <a:cubicBezTo>
                      <a:pt x="151" y="166"/>
                      <a:pt x="153" y="166"/>
                      <a:pt x="156" y="167"/>
                    </a:cubicBezTo>
                    <a:close/>
                    <a:moveTo>
                      <a:pt x="146" y="165"/>
                    </a:moveTo>
                    <a:cubicBezTo>
                      <a:pt x="146" y="165"/>
                      <a:pt x="146" y="165"/>
                      <a:pt x="146" y="165"/>
                    </a:cubicBezTo>
                    <a:cubicBezTo>
                      <a:pt x="146" y="165"/>
                      <a:pt x="146" y="164"/>
                      <a:pt x="146" y="164"/>
                    </a:cubicBezTo>
                    <a:cubicBezTo>
                      <a:pt x="146" y="164"/>
                      <a:pt x="146" y="164"/>
                      <a:pt x="146" y="164"/>
                    </a:cubicBezTo>
                    <a:cubicBezTo>
                      <a:pt x="146" y="165"/>
                      <a:pt x="146" y="165"/>
                      <a:pt x="146" y="165"/>
                    </a:cubicBezTo>
                    <a:close/>
                    <a:moveTo>
                      <a:pt x="143" y="164"/>
                    </a:moveTo>
                    <a:cubicBezTo>
                      <a:pt x="143" y="164"/>
                      <a:pt x="143" y="164"/>
                      <a:pt x="143" y="164"/>
                    </a:cubicBezTo>
                    <a:cubicBezTo>
                      <a:pt x="143" y="164"/>
                      <a:pt x="143" y="163"/>
                      <a:pt x="143" y="163"/>
                    </a:cubicBezTo>
                    <a:cubicBezTo>
                      <a:pt x="143" y="163"/>
                      <a:pt x="143" y="163"/>
                      <a:pt x="143" y="163"/>
                    </a:cubicBezTo>
                    <a:cubicBezTo>
                      <a:pt x="143" y="164"/>
                      <a:pt x="143" y="164"/>
                      <a:pt x="143" y="164"/>
                    </a:cubicBezTo>
                    <a:close/>
                    <a:moveTo>
                      <a:pt x="140" y="163"/>
                    </a:moveTo>
                    <a:cubicBezTo>
                      <a:pt x="139" y="163"/>
                      <a:pt x="138" y="163"/>
                      <a:pt x="138" y="162"/>
                    </a:cubicBezTo>
                    <a:cubicBezTo>
                      <a:pt x="138" y="162"/>
                      <a:pt x="138" y="162"/>
                      <a:pt x="138" y="162"/>
                    </a:cubicBezTo>
                    <a:cubicBezTo>
                      <a:pt x="139" y="162"/>
                      <a:pt x="139" y="162"/>
                      <a:pt x="140" y="162"/>
                    </a:cubicBezTo>
                    <a:cubicBezTo>
                      <a:pt x="140" y="163"/>
                      <a:pt x="140" y="163"/>
                      <a:pt x="140" y="163"/>
                    </a:cubicBezTo>
                    <a:close/>
                    <a:moveTo>
                      <a:pt x="137" y="162"/>
                    </a:moveTo>
                    <a:cubicBezTo>
                      <a:pt x="136" y="162"/>
                      <a:pt x="136" y="162"/>
                      <a:pt x="136" y="162"/>
                    </a:cubicBezTo>
                    <a:cubicBezTo>
                      <a:pt x="136" y="162"/>
                      <a:pt x="137" y="162"/>
                      <a:pt x="137" y="162"/>
                    </a:cubicBezTo>
                    <a:cubicBezTo>
                      <a:pt x="137" y="162"/>
                      <a:pt x="137" y="162"/>
                      <a:pt x="137" y="162"/>
                    </a:cubicBezTo>
                    <a:close/>
                    <a:moveTo>
                      <a:pt x="135" y="165"/>
                    </a:moveTo>
                    <a:cubicBezTo>
                      <a:pt x="135" y="167"/>
                      <a:pt x="134" y="168"/>
                      <a:pt x="133" y="170"/>
                    </a:cubicBezTo>
                    <a:cubicBezTo>
                      <a:pt x="131" y="168"/>
                      <a:pt x="129" y="168"/>
                      <a:pt x="126" y="169"/>
                    </a:cubicBezTo>
                    <a:cubicBezTo>
                      <a:pt x="124" y="168"/>
                      <a:pt x="122" y="167"/>
                      <a:pt x="120" y="166"/>
                    </a:cubicBezTo>
                    <a:cubicBezTo>
                      <a:pt x="118" y="165"/>
                      <a:pt x="117" y="167"/>
                      <a:pt x="119" y="168"/>
                    </a:cubicBezTo>
                    <a:cubicBezTo>
                      <a:pt x="121" y="169"/>
                      <a:pt x="122" y="169"/>
                      <a:pt x="124" y="170"/>
                    </a:cubicBezTo>
                    <a:cubicBezTo>
                      <a:pt x="124" y="170"/>
                      <a:pt x="124" y="170"/>
                      <a:pt x="124" y="170"/>
                    </a:cubicBezTo>
                    <a:cubicBezTo>
                      <a:pt x="127" y="171"/>
                      <a:pt x="129" y="173"/>
                      <a:pt x="132" y="174"/>
                    </a:cubicBezTo>
                    <a:cubicBezTo>
                      <a:pt x="132" y="174"/>
                      <a:pt x="131" y="174"/>
                      <a:pt x="131" y="174"/>
                    </a:cubicBezTo>
                    <a:cubicBezTo>
                      <a:pt x="125" y="172"/>
                      <a:pt x="119" y="169"/>
                      <a:pt x="113" y="166"/>
                    </a:cubicBezTo>
                    <a:cubicBezTo>
                      <a:pt x="114" y="163"/>
                      <a:pt x="114" y="161"/>
                      <a:pt x="114" y="158"/>
                    </a:cubicBezTo>
                    <a:cubicBezTo>
                      <a:pt x="115" y="158"/>
                      <a:pt x="115" y="159"/>
                      <a:pt x="116" y="159"/>
                    </a:cubicBezTo>
                    <a:cubicBezTo>
                      <a:pt x="123" y="161"/>
                      <a:pt x="129" y="163"/>
                      <a:pt x="135" y="165"/>
                    </a:cubicBezTo>
                    <a:close/>
                    <a:moveTo>
                      <a:pt x="111" y="165"/>
                    </a:moveTo>
                    <a:cubicBezTo>
                      <a:pt x="109" y="164"/>
                      <a:pt x="108" y="163"/>
                      <a:pt x="107" y="163"/>
                    </a:cubicBezTo>
                    <a:cubicBezTo>
                      <a:pt x="108" y="161"/>
                      <a:pt x="109" y="159"/>
                      <a:pt x="111" y="159"/>
                    </a:cubicBezTo>
                    <a:cubicBezTo>
                      <a:pt x="111" y="161"/>
                      <a:pt x="111" y="163"/>
                      <a:pt x="111" y="165"/>
                    </a:cubicBezTo>
                    <a:close/>
                    <a:moveTo>
                      <a:pt x="108" y="155"/>
                    </a:moveTo>
                    <a:cubicBezTo>
                      <a:pt x="109" y="156"/>
                      <a:pt x="110" y="156"/>
                      <a:pt x="111" y="156"/>
                    </a:cubicBezTo>
                    <a:cubicBezTo>
                      <a:pt x="110" y="157"/>
                      <a:pt x="109" y="157"/>
                      <a:pt x="108" y="157"/>
                    </a:cubicBezTo>
                    <a:cubicBezTo>
                      <a:pt x="108" y="156"/>
                      <a:pt x="108" y="156"/>
                      <a:pt x="108" y="155"/>
                    </a:cubicBezTo>
                    <a:close/>
                    <a:moveTo>
                      <a:pt x="109" y="184"/>
                    </a:moveTo>
                    <a:cubicBezTo>
                      <a:pt x="109" y="186"/>
                      <a:pt x="109" y="188"/>
                      <a:pt x="108" y="190"/>
                    </a:cubicBezTo>
                    <a:cubicBezTo>
                      <a:pt x="107" y="189"/>
                      <a:pt x="106" y="190"/>
                      <a:pt x="106" y="191"/>
                    </a:cubicBezTo>
                    <a:cubicBezTo>
                      <a:pt x="105" y="191"/>
                      <a:pt x="103" y="191"/>
                      <a:pt x="102" y="191"/>
                    </a:cubicBezTo>
                    <a:cubicBezTo>
                      <a:pt x="103" y="188"/>
                      <a:pt x="103" y="184"/>
                      <a:pt x="103" y="181"/>
                    </a:cubicBezTo>
                    <a:cubicBezTo>
                      <a:pt x="105" y="182"/>
                      <a:pt x="107" y="183"/>
                      <a:pt x="109" y="184"/>
                    </a:cubicBezTo>
                    <a:close/>
                    <a:moveTo>
                      <a:pt x="96" y="190"/>
                    </a:moveTo>
                    <a:cubicBezTo>
                      <a:pt x="95" y="190"/>
                      <a:pt x="95" y="190"/>
                      <a:pt x="95" y="190"/>
                    </a:cubicBezTo>
                    <a:cubicBezTo>
                      <a:pt x="96" y="185"/>
                      <a:pt x="96" y="181"/>
                      <a:pt x="97" y="177"/>
                    </a:cubicBezTo>
                    <a:cubicBezTo>
                      <a:pt x="98" y="177"/>
                      <a:pt x="98" y="178"/>
                      <a:pt x="99" y="178"/>
                    </a:cubicBezTo>
                    <a:cubicBezTo>
                      <a:pt x="98" y="182"/>
                      <a:pt x="97" y="186"/>
                      <a:pt x="96" y="190"/>
                    </a:cubicBezTo>
                    <a:close/>
                    <a:moveTo>
                      <a:pt x="83" y="262"/>
                    </a:moveTo>
                    <a:cubicBezTo>
                      <a:pt x="83" y="262"/>
                      <a:pt x="83" y="262"/>
                      <a:pt x="83" y="262"/>
                    </a:cubicBezTo>
                    <a:cubicBezTo>
                      <a:pt x="83" y="260"/>
                      <a:pt x="83" y="259"/>
                      <a:pt x="84" y="258"/>
                    </a:cubicBezTo>
                    <a:cubicBezTo>
                      <a:pt x="83" y="259"/>
                      <a:pt x="83" y="260"/>
                      <a:pt x="83" y="262"/>
                    </a:cubicBezTo>
                    <a:close/>
                    <a:moveTo>
                      <a:pt x="82" y="272"/>
                    </a:moveTo>
                    <a:cubicBezTo>
                      <a:pt x="81" y="273"/>
                      <a:pt x="81" y="274"/>
                      <a:pt x="81" y="275"/>
                    </a:cubicBezTo>
                    <a:cubicBezTo>
                      <a:pt x="81" y="277"/>
                      <a:pt x="80" y="280"/>
                      <a:pt x="80" y="283"/>
                    </a:cubicBezTo>
                    <a:cubicBezTo>
                      <a:pt x="80" y="283"/>
                      <a:pt x="80" y="283"/>
                      <a:pt x="79" y="283"/>
                    </a:cubicBezTo>
                    <a:cubicBezTo>
                      <a:pt x="80" y="279"/>
                      <a:pt x="81" y="275"/>
                      <a:pt x="81" y="272"/>
                    </a:cubicBezTo>
                    <a:cubicBezTo>
                      <a:pt x="81" y="272"/>
                      <a:pt x="81" y="272"/>
                      <a:pt x="82" y="272"/>
                    </a:cubicBezTo>
                    <a:close/>
                    <a:moveTo>
                      <a:pt x="67" y="307"/>
                    </a:moveTo>
                    <a:cubicBezTo>
                      <a:pt x="66" y="312"/>
                      <a:pt x="65" y="317"/>
                      <a:pt x="63" y="322"/>
                    </a:cubicBezTo>
                    <a:cubicBezTo>
                      <a:pt x="63" y="322"/>
                      <a:pt x="62" y="322"/>
                      <a:pt x="62" y="322"/>
                    </a:cubicBezTo>
                    <a:cubicBezTo>
                      <a:pt x="63" y="317"/>
                      <a:pt x="65" y="311"/>
                      <a:pt x="67" y="306"/>
                    </a:cubicBezTo>
                    <a:cubicBezTo>
                      <a:pt x="67" y="306"/>
                      <a:pt x="67" y="306"/>
                      <a:pt x="67" y="307"/>
                    </a:cubicBezTo>
                    <a:close/>
                    <a:moveTo>
                      <a:pt x="61" y="326"/>
                    </a:moveTo>
                    <a:cubicBezTo>
                      <a:pt x="61" y="326"/>
                      <a:pt x="62" y="326"/>
                      <a:pt x="62" y="327"/>
                    </a:cubicBezTo>
                    <a:cubicBezTo>
                      <a:pt x="59" y="337"/>
                      <a:pt x="56" y="348"/>
                      <a:pt x="54" y="359"/>
                    </a:cubicBezTo>
                    <a:cubicBezTo>
                      <a:pt x="54" y="360"/>
                      <a:pt x="54" y="360"/>
                      <a:pt x="54" y="361"/>
                    </a:cubicBezTo>
                    <a:cubicBezTo>
                      <a:pt x="53" y="362"/>
                      <a:pt x="53" y="364"/>
                      <a:pt x="53" y="366"/>
                    </a:cubicBezTo>
                    <a:cubicBezTo>
                      <a:pt x="53" y="362"/>
                      <a:pt x="53" y="359"/>
                      <a:pt x="53" y="355"/>
                    </a:cubicBezTo>
                    <a:cubicBezTo>
                      <a:pt x="55" y="345"/>
                      <a:pt x="58" y="335"/>
                      <a:pt x="61" y="326"/>
                    </a:cubicBezTo>
                    <a:close/>
                    <a:moveTo>
                      <a:pt x="51" y="362"/>
                    </a:moveTo>
                    <a:cubicBezTo>
                      <a:pt x="51" y="365"/>
                      <a:pt x="51" y="369"/>
                      <a:pt x="51" y="373"/>
                    </a:cubicBezTo>
                    <a:cubicBezTo>
                      <a:pt x="51" y="374"/>
                      <a:pt x="51" y="375"/>
                      <a:pt x="51" y="375"/>
                    </a:cubicBezTo>
                    <a:cubicBezTo>
                      <a:pt x="50" y="376"/>
                      <a:pt x="50" y="376"/>
                      <a:pt x="50" y="377"/>
                    </a:cubicBezTo>
                    <a:cubicBezTo>
                      <a:pt x="49" y="380"/>
                      <a:pt x="48" y="384"/>
                      <a:pt x="47" y="387"/>
                    </a:cubicBezTo>
                    <a:cubicBezTo>
                      <a:pt x="48" y="380"/>
                      <a:pt x="49" y="373"/>
                      <a:pt x="50" y="366"/>
                    </a:cubicBezTo>
                    <a:cubicBezTo>
                      <a:pt x="51" y="365"/>
                      <a:pt x="51" y="363"/>
                      <a:pt x="51" y="362"/>
                    </a:cubicBezTo>
                    <a:close/>
                    <a:moveTo>
                      <a:pt x="45" y="404"/>
                    </a:moveTo>
                    <a:cubicBezTo>
                      <a:pt x="46" y="403"/>
                      <a:pt x="46" y="401"/>
                      <a:pt x="47" y="399"/>
                    </a:cubicBezTo>
                    <a:cubicBezTo>
                      <a:pt x="46" y="405"/>
                      <a:pt x="46" y="411"/>
                      <a:pt x="46" y="417"/>
                    </a:cubicBezTo>
                    <a:cubicBezTo>
                      <a:pt x="45" y="417"/>
                      <a:pt x="44" y="417"/>
                      <a:pt x="44" y="417"/>
                    </a:cubicBezTo>
                    <a:cubicBezTo>
                      <a:pt x="44" y="413"/>
                      <a:pt x="45" y="409"/>
                      <a:pt x="45" y="404"/>
                    </a:cubicBezTo>
                    <a:close/>
                    <a:moveTo>
                      <a:pt x="48" y="417"/>
                    </a:moveTo>
                    <a:cubicBezTo>
                      <a:pt x="48" y="411"/>
                      <a:pt x="48" y="405"/>
                      <a:pt x="49" y="400"/>
                    </a:cubicBezTo>
                    <a:cubicBezTo>
                      <a:pt x="49" y="406"/>
                      <a:pt x="49" y="412"/>
                      <a:pt x="50" y="418"/>
                    </a:cubicBezTo>
                    <a:cubicBezTo>
                      <a:pt x="49" y="418"/>
                      <a:pt x="48" y="418"/>
                      <a:pt x="48" y="417"/>
                    </a:cubicBezTo>
                    <a:cubicBezTo>
                      <a:pt x="48" y="417"/>
                      <a:pt x="48" y="417"/>
                      <a:pt x="48" y="417"/>
                    </a:cubicBezTo>
                    <a:close/>
                    <a:moveTo>
                      <a:pt x="48" y="426"/>
                    </a:moveTo>
                    <a:cubicBezTo>
                      <a:pt x="48" y="426"/>
                      <a:pt x="48" y="426"/>
                      <a:pt x="48" y="425"/>
                    </a:cubicBezTo>
                    <a:cubicBezTo>
                      <a:pt x="48" y="425"/>
                      <a:pt x="48" y="425"/>
                      <a:pt x="48" y="426"/>
                    </a:cubicBezTo>
                    <a:close/>
                    <a:moveTo>
                      <a:pt x="84" y="455"/>
                    </a:moveTo>
                    <a:cubicBezTo>
                      <a:pt x="84" y="455"/>
                      <a:pt x="84" y="456"/>
                      <a:pt x="85" y="456"/>
                    </a:cubicBezTo>
                    <a:cubicBezTo>
                      <a:pt x="87" y="457"/>
                      <a:pt x="90" y="458"/>
                      <a:pt x="91" y="459"/>
                    </a:cubicBezTo>
                    <a:cubicBezTo>
                      <a:pt x="91" y="459"/>
                      <a:pt x="90" y="459"/>
                      <a:pt x="89" y="459"/>
                    </a:cubicBezTo>
                    <a:cubicBezTo>
                      <a:pt x="87" y="458"/>
                      <a:pt x="85" y="458"/>
                      <a:pt x="83" y="457"/>
                    </a:cubicBezTo>
                    <a:cubicBezTo>
                      <a:pt x="83" y="457"/>
                      <a:pt x="83" y="456"/>
                      <a:pt x="84" y="455"/>
                    </a:cubicBezTo>
                    <a:close/>
                    <a:moveTo>
                      <a:pt x="97" y="462"/>
                    </a:moveTo>
                    <a:cubicBezTo>
                      <a:pt x="98" y="462"/>
                      <a:pt x="98" y="462"/>
                      <a:pt x="98" y="462"/>
                    </a:cubicBezTo>
                    <a:cubicBezTo>
                      <a:pt x="98" y="463"/>
                      <a:pt x="98" y="464"/>
                      <a:pt x="98" y="466"/>
                    </a:cubicBezTo>
                    <a:cubicBezTo>
                      <a:pt x="96" y="465"/>
                      <a:pt x="93" y="464"/>
                      <a:pt x="91" y="464"/>
                    </a:cubicBezTo>
                    <a:cubicBezTo>
                      <a:pt x="88" y="463"/>
                      <a:pt x="85" y="463"/>
                      <a:pt x="83" y="463"/>
                    </a:cubicBezTo>
                    <a:cubicBezTo>
                      <a:pt x="83" y="462"/>
                      <a:pt x="83" y="461"/>
                      <a:pt x="83" y="460"/>
                    </a:cubicBezTo>
                    <a:cubicBezTo>
                      <a:pt x="88" y="461"/>
                      <a:pt x="93" y="461"/>
                      <a:pt x="97" y="462"/>
                    </a:cubicBezTo>
                    <a:close/>
                    <a:moveTo>
                      <a:pt x="107" y="472"/>
                    </a:moveTo>
                    <a:cubicBezTo>
                      <a:pt x="107" y="475"/>
                      <a:pt x="107" y="478"/>
                      <a:pt x="107" y="481"/>
                    </a:cubicBezTo>
                    <a:cubicBezTo>
                      <a:pt x="98" y="479"/>
                      <a:pt x="90" y="477"/>
                      <a:pt x="82" y="474"/>
                    </a:cubicBezTo>
                    <a:cubicBezTo>
                      <a:pt x="82" y="472"/>
                      <a:pt x="82" y="469"/>
                      <a:pt x="82" y="467"/>
                    </a:cubicBezTo>
                    <a:cubicBezTo>
                      <a:pt x="90" y="467"/>
                      <a:pt x="99" y="470"/>
                      <a:pt x="107" y="472"/>
                    </a:cubicBezTo>
                    <a:close/>
                    <a:moveTo>
                      <a:pt x="80" y="474"/>
                    </a:moveTo>
                    <a:cubicBezTo>
                      <a:pt x="77" y="473"/>
                      <a:pt x="75" y="472"/>
                      <a:pt x="72" y="470"/>
                    </a:cubicBezTo>
                    <a:cubicBezTo>
                      <a:pt x="74" y="468"/>
                      <a:pt x="76" y="467"/>
                      <a:pt x="80" y="467"/>
                    </a:cubicBezTo>
                    <a:cubicBezTo>
                      <a:pt x="80" y="469"/>
                      <a:pt x="80" y="471"/>
                      <a:pt x="80" y="474"/>
                    </a:cubicBezTo>
                    <a:close/>
                    <a:moveTo>
                      <a:pt x="70" y="495"/>
                    </a:moveTo>
                    <a:cubicBezTo>
                      <a:pt x="70" y="495"/>
                      <a:pt x="70" y="495"/>
                      <a:pt x="70" y="495"/>
                    </a:cubicBezTo>
                    <a:cubicBezTo>
                      <a:pt x="72" y="496"/>
                      <a:pt x="73" y="497"/>
                      <a:pt x="75" y="498"/>
                    </a:cubicBezTo>
                    <a:cubicBezTo>
                      <a:pt x="76" y="499"/>
                      <a:pt x="76" y="500"/>
                      <a:pt x="77" y="501"/>
                    </a:cubicBezTo>
                    <a:cubicBezTo>
                      <a:pt x="76" y="507"/>
                      <a:pt x="75" y="513"/>
                      <a:pt x="75" y="519"/>
                    </a:cubicBezTo>
                    <a:cubicBezTo>
                      <a:pt x="73" y="519"/>
                      <a:pt x="72" y="520"/>
                      <a:pt x="72" y="521"/>
                    </a:cubicBezTo>
                    <a:cubicBezTo>
                      <a:pt x="69" y="520"/>
                      <a:pt x="66" y="519"/>
                      <a:pt x="62" y="518"/>
                    </a:cubicBezTo>
                    <a:cubicBezTo>
                      <a:pt x="64" y="510"/>
                      <a:pt x="66" y="501"/>
                      <a:pt x="67" y="493"/>
                    </a:cubicBezTo>
                    <a:cubicBezTo>
                      <a:pt x="68" y="494"/>
                      <a:pt x="69" y="494"/>
                      <a:pt x="70" y="495"/>
                    </a:cubicBezTo>
                    <a:close/>
                    <a:moveTo>
                      <a:pt x="72" y="525"/>
                    </a:moveTo>
                    <a:cubicBezTo>
                      <a:pt x="73" y="525"/>
                      <a:pt x="73" y="525"/>
                      <a:pt x="74" y="526"/>
                    </a:cubicBezTo>
                    <a:cubicBezTo>
                      <a:pt x="74" y="527"/>
                      <a:pt x="74" y="528"/>
                      <a:pt x="73" y="529"/>
                    </a:cubicBezTo>
                    <a:cubicBezTo>
                      <a:pt x="73" y="529"/>
                      <a:pt x="73" y="529"/>
                      <a:pt x="73" y="529"/>
                    </a:cubicBezTo>
                    <a:cubicBezTo>
                      <a:pt x="53" y="517"/>
                      <a:pt x="67" y="524"/>
                      <a:pt x="72" y="525"/>
                    </a:cubicBezTo>
                    <a:close/>
                    <a:moveTo>
                      <a:pt x="77" y="526"/>
                    </a:moveTo>
                    <a:cubicBezTo>
                      <a:pt x="77" y="527"/>
                      <a:pt x="78" y="527"/>
                      <a:pt x="79" y="527"/>
                    </a:cubicBezTo>
                    <a:cubicBezTo>
                      <a:pt x="79" y="527"/>
                      <a:pt x="80" y="528"/>
                      <a:pt x="81" y="528"/>
                    </a:cubicBezTo>
                    <a:cubicBezTo>
                      <a:pt x="81" y="530"/>
                      <a:pt x="81" y="532"/>
                      <a:pt x="81" y="533"/>
                    </a:cubicBezTo>
                    <a:cubicBezTo>
                      <a:pt x="79" y="532"/>
                      <a:pt x="78" y="532"/>
                      <a:pt x="76" y="531"/>
                    </a:cubicBezTo>
                    <a:cubicBezTo>
                      <a:pt x="76" y="529"/>
                      <a:pt x="76" y="528"/>
                      <a:pt x="77" y="526"/>
                    </a:cubicBezTo>
                    <a:close/>
                    <a:moveTo>
                      <a:pt x="81" y="537"/>
                    </a:moveTo>
                    <a:cubicBezTo>
                      <a:pt x="81" y="542"/>
                      <a:pt x="81" y="547"/>
                      <a:pt x="80" y="551"/>
                    </a:cubicBezTo>
                    <a:cubicBezTo>
                      <a:pt x="80" y="551"/>
                      <a:pt x="79" y="551"/>
                      <a:pt x="78" y="551"/>
                    </a:cubicBezTo>
                    <a:cubicBezTo>
                      <a:pt x="77" y="551"/>
                      <a:pt x="76" y="552"/>
                      <a:pt x="76" y="554"/>
                    </a:cubicBezTo>
                    <a:cubicBezTo>
                      <a:pt x="75" y="553"/>
                      <a:pt x="74" y="553"/>
                      <a:pt x="73" y="552"/>
                    </a:cubicBezTo>
                    <a:cubicBezTo>
                      <a:pt x="74" y="546"/>
                      <a:pt x="75" y="541"/>
                      <a:pt x="76" y="535"/>
                    </a:cubicBezTo>
                    <a:cubicBezTo>
                      <a:pt x="77" y="536"/>
                      <a:pt x="79" y="537"/>
                      <a:pt x="81" y="537"/>
                    </a:cubicBezTo>
                    <a:close/>
                    <a:moveTo>
                      <a:pt x="80" y="559"/>
                    </a:moveTo>
                    <a:cubicBezTo>
                      <a:pt x="80" y="561"/>
                      <a:pt x="80" y="563"/>
                      <a:pt x="80" y="564"/>
                    </a:cubicBezTo>
                    <a:cubicBezTo>
                      <a:pt x="79" y="564"/>
                      <a:pt x="77" y="563"/>
                      <a:pt x="75" y="563"/>
                    </a:cubicBezTo>
                    <a:cubicBezTo>
                      <a:pt x="75" y="562"/>
                      <a:pt x="74" y="562"/>
                      <a:pt x="73" y="562"/>
                    </a:cubicBezTo>
                    <a:cubicBezTo>
                      <a:pt x="72" y="561"/>
                      <a:pt x="72" y="561"/>
                      <a:pt x="70" y="560"/>
                    </a:cubicBezTo>
                    <a:cubicBezTo>
                      <a:pt x="71" y="559"/>
                      <a:pt x="71" y="557"/>
                      <a:pt x="72" y="556"/>
                    </a:cubicBezTo>
                    <a:cubicBezTo>
                      <a:pt x="75" y="557"/>
                      <a:pt x="77" y="558"/>
                      <a:pt x="80" y="559"/>
                    </a:cubicBezTo>
                    <a:close/>
                    <a:moveTo>
                      <a:pt x="69" y="559"/>
                    </a:moveTo>
                    <a:cubicBezTo>
                      <a:pt x="66" y="557"/>
                      <a:pt x="63" y="555"/>
                      <a:pt x="60" y="553"/>
                    </a:cubicBezTo>
                    <a:cubicBezTo>
                      <a:pt x="60" y="552"/>
                      <a:pt x="60" y="551"/>
                      <a:pt x="60" y="551"/>
                    </a:cubicBezTo>
                    <a:cubicBezTo>
                      <a:pt x="63" y="552"/>
                      <a:pt x="66" y="553"/>
                      <a:pt x="70" y="555"/>
                    </a:cubicBezTo>
                    <a:cubicBezTo>
                      <a:pt x="69" y="556"/>
                      <a:pt x="69" y="557"/>
                      <a:pt x="69" y="559"/>
                    </a:cubicBezTo>
                    <a:close/>
                    <a:moveTo>
                      <a:pt x="67" y="562"/>
                    </a:moveTo>
                    <a:cubicBezTo>
                      <a:pt x="66" y="567"/>
                      <a:pt x="64" y="569"/>
                      <a:pt x="62" y="563"/>
                    </a:cubicBezTo>
                    <a:cubicBezTo>
                      <a:pt x="61" y="561"/>
                      <a:pt x="61" y="559"/>
                      <a:pt x="61" y="558"/>
                    </a:cubicBezTo>
                    <a:cubicBezTo>
                      <a:pt x="63" y="559"/>
                      <a:pt x="65" y="561"/>
                      <a:pt x="67" y="562"/>
                    </a:cubicBezTo>
                    <a:close/>
                    <a:moveTo>
                      <a:pt x="60" y="567"/>
                    </a:moveTo>
                    <a:cubicBezTo>
                      <a:pt x="58" y="566"/>
                      <a:pt x="55" y="565"/>
                      <a:pt x="53" y="564"/>
                    </a:cubicBezTo>
                    <a:cubicBezTo>
                      <a:pt x="54" y="560"/>
                      <a:pt x="54" y="557"/>
                      <a:pt x="55" y="553"/>
                    </a:cubicBezTo>
                    <a:cubicBezTo>
                      <a:pt x="56" y="554"/>
                      <a:pt x="57" y="555"/>
                      <a:pt x="58" y="556"/>
                    </a:cubicBezTo>
                    <a:cubicBezTo>
                      <a:pt x="59" y="560"/>
                      <a:pt x="59" y="563"/>
                      <a:pt x="60" y="567"/>
                    </a:cubicBezTo>
                    <a:close/>
                    <a:moveTo>
                      <a:pt x="69" y="565"/>
                    </a:moveTo>
                    <a:cubicBezTo>
                      <a:pt x="69" y="565"/>
                      <a:pt x="69" y="565"/>
                      <a:pt x="69" y="566"/>
                    </a:cubicBezTo>
                    <a:cubicBezTo>
                      <a:pt x="76" y="572"/>
                      <a:pt x="85" y="579"/>
                      <a:pt x="95" y="586"/>
                    </a:cubicBezTo>
                    <a:cubicBezTo>
                      <a:pt x="95" y="586"/>
                      <a:pt x="95" y="586"/>
                      <a:pt x="95" y="586"/>
                    </a:cubicBezTo>
                    <a:cubicBezTo>
                      <a:pt x="94" y="586"/>
                      <a:pt x="92" y="586"/>
                      <a:pt x="91" y="585"/>
                    </a:cubicBezTo>
                    <a:cubicBezTo>
                      <a:pt x="83" y="580"/>
                      <a:pt x="75" y="574"/>
                      <a:pt x="67" y="570"/>
                    </a:cubicBezTo>
                    <a:cubicBezTo>
                      <a:pt x="68" y="568"/>
                      <a:pt x="68" y="566"/>
                      <a:pt x="69" y="565"/>
                    </a:cubicBezTo>
                    <a:close/>
                    <a:moveTo>
                      <a:pt x="101" y="582"/>
                    </a:moveTo>
                    <a:cubicBezTo>
                      <a:pt x="104" y="584"/>
                      <a:pt x="108" y="586"/>
                      <a:pt x="111" y="588"/>
                    </a:cubicBezTo>
                    <a:cubicBezTo>
                      <a:pt x="107" y="586"/>
                      <a:pt x="104" y="585"/>
                      <a:pt x="100" y="583"/>
                    </a:cubicBezTo>
                    <a:cubicBezTo>
                      <a:pt x="100" y="582"/>
                      <a:pt x="100" y="582"/>
                      <a:pt x="101" y="582"/>
                    </a:cubicBezTo>
                    <a:close/>
                    <a:moveTo>
                      <a:pt x="109" y="593"/>
                    </a:moveTo>
                    <a:cubicBezTo>
                      <a:pt x="111" y="594"/>
                      <a:pt x="114" y="595"/>
                      <a:pt x="117" y="596"/>
                    </a:cubicBezTo>
                    <a:cubicBezTo>
                      <a:pt x="117" y="597"/>
                      <a:pt x="116" y="599"/>
                      <a:pt x="114" y="601"/>
                    </a:cubicBezTo>
                    <a:cubicBezTo>
                      <a:pt x="109" y="598"/>
                      <a:pt x="105" y="595"/>
                      <a:pt x="100" y="591"/>
                    </a:cubicBezTo>
                    <a:cubicBezTo>
                      <a:pt x="103" y="592"/>
                      <a:pt x="106" y="592"/>
                      <a:pt x="109" y="593"/>
                    </a:cubicBezTo>
                    <a:close/>
                    <a:moveTo>
                      <a:pt x="114" y="576"/>
                    </a:moveTo>
                    <a:cubicBezTo>
                      <a:pt x="110" y="575"/>
                      <a:pt x="106" y="573"/>
                      <a:pt x="103" y="572"/>
                    </a:cubicBezTo>
                    <a:cubicBezTo>
                      <a:pt x="103" y="571"/>
                      <a:pt x="103" y="570"/>
                      <a:pt x="103" y="569"/>
                    </a:cubicBezTo>
                    <a:cubicBezTo>
                      <a:pt x="103" y="570"/>
                      <a:pt x="103" y="570"/>
                      <a:pt x="104" y="570"/>
                    </a:cubicBezTo>
                    <a:cubicBezTo>
                      <a:pt x="104" y="572"/>
                      <a:pt x="106" y="571"/>
                      <a:pt x="106" y="570"/>
                    </a:cubicBezTo>
                    <a:cubicBezTo>
                      <a:pt x="107" y="570"/>
                      <a:pt x="107" y="570"/>
                      <a:pt x="107" y="569"/>
                    </a:cubicBezTo>
                    <a:cubicBezTo>
                      <a:pt x="111" y="571"/>
                      <a:pt x="116" y="572"/>
                      <a:pt x="121" y="573"/>
                    </a:cubicBezTo>
                    <a:cubicBezTo>
                      <a:pt x="121" y="574"/>
                      <a:pt x="122" y="576"/>
                      <a:pt x="122" y="577"/>
                    </a:cubicBezTo>
                    <a:cubicBezTo>
                      <a:pt x="119" y="577"/>
                      <a:pt x="116" y="576"/>
                      <a:pt x="114" y="576"/>
                    </a:cubicBezTo>
                    <a:close/>
                    <a:moveTo>
                      <a:pt x="123" y="583"/>
                    </a:moveTo>
                    <a:cubicBezTo>
                      <a:pt x="123" y="584"/>
                      <a:pt x="124" y="585"/>
                      <a:pt x="124" y="586"/>
                    </a:cubicBezTo>
                    <a:cubicBezTo>
                      <a:pt x="123" y="585"/>
                      <a:pt x="122" y="585"/>
                      <a:pt x="120" y="584"/>
                    </a:cubicBezTo>
                    <a:cubicBezTo>
                      <a:pt x="120" y="584"/>
                      <a:pt x="119" y="584"/>
                      <a:pt x="119" y="584"/>
                    </a:cubicBezTo>
                    <a:cubicBezTo>
                      <a:pt x="118" y="583"/>
                      <a:pt x="118" y="583"/>
                      <a:pt x="118" y="583"/>
                    </a:cubicBezTo>
                    <a:cubicBezTo>
                      <a:pt x="120" y="583"/>
                      <a:pt x="121" y="583"/>
                      <a:pt x="123" y="583"/>
                    </a:cubicBezTo>
                    <a:close/>
                    <a:moveTo>
                      <a:pt x="126" y="591"/>
                    </a:moveTo>
                    <a:cubicBezTo>
                      <a:pt x="126" y="592"/>
                      <a:pt x="126" y="592"/>
                      <a:pt x="126" y="592"/>
                    </a:cubicBezTo>
                    <a:cubicBezTo>
                      <a:pt x="124" y="591"/>
                      <a:pt x="122" y="590"/>
                      <a:pt x="120" y="589"/>
                    </a:cubicBezTo>
                    <a:cubicBezTo>
                      <a:pt x="122" y="590"/>
                      <a:pt x="124" y="590"/>
                      <a:pt x="126" y="591"/>
                    </a:cubicBezTo>
                    <a:close/>
                    <a:moveTo>
                      <a:pt x="130" y="594"/>
                    </a:moveTo>
                    <a:cubicBezTo>
                      <a:pt x="130" y="594"/>
                      <a:pt x="130" y="593"/>
                      <a:pt x="130" y="593"/>
                    </a:cubicBezTo>
                    <a:cubicBezTo>
                      <a:pt x="132" y="594"/>
                      <a:pt x="133" y="594"/>
                      <a:pt x="134" y="595"/>
                    </a:cubicBezTo>
                    <a:cubicBezTo>
                      <a:pt x="134" y="595"/>
                      <a:pt x="134" y="595"/>
                      <a:pt x="134" y="595"/>
                    </a:cubicBezTo>
                    <a:cubicBezTo>
                      <a:pt x="133" y="595"/>
                      <a:pt x="131" y="595"/>
                      <a:pt x="130" y="594"/>
                    </a:cubicBezTo>
                    <a:cubicBezTo>
                      <a:pt x="130" y="594"/>
                      <a:pt x="130" y="594"/>
                      <a:pt x="130" y="594"/>
                    </a:cubicBezTo>
                    <a:cubicBezTo>
                      <a:pt x="130" y="594"/>
                      <a:pt x="130" y="594"/>
                      <a:pt x="130" y="594"/>
                    </a:cubicBezTo>
                    <a:close/>
                    <a:moveTo>
                      <a:pt x="132" y="589"/>
                    </a:moveTo>
                    <a:cubicBezTo>
                      <a:pt x="132" y="588"/>
                      <a:pt x="133" y="586"/>
                      <a:pt x="133" y="585"/>
                    </a:cubicBezTo>
                    <a:cubicBezTo>
                      <a:pt x="137" y="586"/>
                      <a:pt x="140" y="588"/>
                      <a:pt x="144" y="589"/>
                    </a:cubicBezTo>
                    <a:cubicBezTo>
                      <a:pt x="143" y="589"/>
                      <a:pt x="143" y="589"/>
                      <a:pt x="143" y="589"/>
                    </a:cubicBezTo>
                    <a:cubicBezTo>
                      <a:pt x="142" y="591"/>
                      <a:pt x="142" y="593"/>
                      <a:pt x="144" y="593"/>
                    </a:cubicBezTo>
                    <a:cubicBezTo>
                      <a:pt x="144" y="593"/>
                      <a:pt x="144" y="594"/>
                      <a:pt x="144" y="594"/>
                    </a:cubicBezTo>
                    <a:cubicBezTo>
                      <a:pt x="140" y="592"/>
                      <a:pt x="136" y="591"/>
                      <a:pt x="132" y="589"/>
                    </a:cubicBezTo>
                    <a:close/>
                    <a:moveTo>
                      <a:pt x="158" y="566"/>
                    </a:moveTo>
                    <a:cubicBezTo>
                      <a:pt x="159" y="566"/>
                      <a:pt x="160" y="566"/>
                      <a:pt x="161" y="565"/>
                    </a:cubicBezTo>
                    <a:cubicBezTo>
                      <a:pt x="161" y="570"/>
                      <a:pt x="161" y="575"/>
                      <a:pt x="162" y="580"/>
                    </a:cubicBezTo>
                    <a:cubicBezTo>
                      <a:pt x="159" y="581"/>
                      <a:pt x="157" y="582"/>
                      <a:pt x="154" y="584"/>
                    </a:cubicBezTo>
                    <a:cubicBezTo>
                      <a:pt x="155" y="578"/>
                      <a:pt x="157" y="572"/>
                      <a:pt x="158" y="566"/>
                    </a:cubicBezTo>
                    <a:close/>
                    <a:moveTo>
                      <a:pt x="161" y="590"/>
                    </a:moveTo>
                    <a:cubicBezTo>
                      <a:pt x="162" y="589"/>
                      <a:pt x="162" y="589"/>
                      <a:pt x="163" y="589"/>
                    </a:cubicBezTo>
                    <a:cubicBezTo>
                      <a:pt x="163" y="590"/>
                      <a:pt x="163" y="591"/>
                      <a:pt x="164" y="591"/>
                    </a:cubicBezTo>
                    <a:cubicBezTo>
                      <a:pt x="163" y="592"/>
                      <a:pt x="162" y="593"/>
                      <a:pt x="160" y="594"/>
                    </a:cubicBezTo>
                    <a:cubicBezTo>
                      <a:pt x="160" y="593"/>
                      <a:pt x="160" y="593"/>
                      <a:pt x="160" y="593"/>
                    </a:cubicBezTo>
                    <a:cubicBezTo>
                      <a:pt x="159" y="592"/>
                      <a:pt x="157" y="592"/>
                      <a:pt x="156" y="591"/>
                    </a:cubicBezTo>
                    <a:cubicBezTo>
                      <a:pt x="158" y="590"/>
                      <a:pt x="159" y="590"/>
                      <a:pt x="161" y="590"/>
                    </a:cubicBezTo>
                    <a:close/>
                    <a:moveTo>
                      <a:pt x="168" y="593"/>
                    </a:moveTo>
                    <a:cubicBezTo>
                      <a:pt x="168" y="594"/>
                      <a:pt x="168" y="594"/>
                      <a:pt x="168" y="594"/>
                    </a:cubicBezTo>
                    <a:cubicBezTo>
                      <a:pt x="168" y="594"/>
                      <a:pt x="168" y="594"/>
                      <a:pt x="168" y="593"/>
                    </a:cubicBezTo>
                    <a:cubicBezTo>
                      <a:pt x="168" y="593"/>
                      <a:pt x="168" y="593"/>
                      <a:pt x="168" y="593"/>
                    </a:cubicBezTo>
                    <a:close/>
                    <a:moveTo>
                      <a:pt x="177" y="574"/>
                    </a:moveTo>
                    <a:cubicBezTo>
                      <a:pt x="179" y="572"/>
                      <a:pt x="181" y="570"/>
                      <a:pt x="183" y="567"/>
                    </a:cubicBezTo>
                    <a:cubicBezTo>
                      <a:pt x="186" y="567"/>
                      <a:pt x="188" y="566"/>
                      <a:pt x="190" y="564"/>
                    </a:cubicBezTo>
                    <a:cubicBezTo>
                      <a:pt x="185" y="568"/>
                      <a:pt x="181" y="572"/>
                      <a:pt x="176" y="577"/>
                    </a:cubicBezTo>
                    <a:cubicBezTo>
                      <a:pt x="176" y="576"/>
                      <a:pt x="177" y="575"/>
                      <a:pt x="177" y="574"/>
                    </a:cubicBezTo>
                    <a:close/>
                    <a:moveTo>
                      <a:pt x="193" y="552"/>
                    </a:moveTo>
                    <a:cubicBezTo>
                      <a:pt x="193" y="552"/>
                      <a:pt x="193" y="552"/>
                      <a:pt x="194" y="552"/>
                    </a:cubicBezTo>
                    <a:cubicBezTo>
                      <a:pt x="194" y="555"/>
                      <a:pt x="195" y="558"/>
                      <a:pt x="195" y="561"/>
                    </a:cubicBezTo>
                    <a:cubicBezTo>
                      <a:pt x="195" y="561"/>
                      <a:pt x="195" y="560"/>
                      <a:pt x="194" y="561"/>
                    </a:cubicBezTo>
                    <a:cubicBezTo>
                      <a:pt x="194" y="561"/>
                      <a:pt x="193" y="561"/>
                      <a:pt x="193" y="561"/>
                    </a:cubicBezTo>
                    <a:cubicBezTo>
                      <a:pt x="176" y="559"/>
                      <a:pt x="183" y="555"/>
                      <a:pt x="193" y="552"/>
                    </a:cubicBezTo>
                    <a:close/>
                    <a:moveTo>
                      <a:pt x="180" y="552"/>
                    </a:moveTo>
                    <a:cubicBezTo>
                      <a:pt x="180" y="549"/>
                      <a:pt x="180" y="547"/>
                      <a:pt x="181" y="544"/>
                    </a:cubicBezTo>
                    <a:cubicBezTo>
                      <a:pt x="184" y="542"/>
                      <a:pt x="188" y="540"/>
                      <a:pt x="192" y="537"/>
                    </a:cubicBezTo>
                    <a:cubicBezTo>
                      <a:pt x="192" y="541"/>
                      <a:pt x="192" y="545"/>
                      <a:pt x="193" y="548"/>
                    </a:cubicBezTo>
                    <a:cubicBezTo>
                      <a:pt x="189" y="550"/>
                      <a:pt x="184" y="551"/>
                      <a:pt x="180" y="552"/>
                    </a:cubicBezTo>
                    <a:close/>
                    <a:moveTo>
                      <a:pt x="195" y="509"/>
                    </a:moveTo>
                    <a:cubicBezTo>
                      <a:pt x="196" y="507"/>
                      <a:pt x="197" y="506"/>
                      <a:pt x="197" y="505"/>
                    </a:cubicBezTo>
                    <a:cubicBezTo>
                      <a:pt x="198" y="505"/>
                      <a:pt x="198" y="505"/>
                      <a:pt x="198" y="504"/>
                    </a:cubicBezTo>
                    <a:cubicBezTo>
                      <a:pt x="200" y="503"/>
                      <a:pt x="209" y="498"/>
                      <a:pt x="214" y="497"/>
                    </a:cubicBezTo>
                    <a:cubicBezTo>
                      <a:pt x="213" y="498"/>
                      <a:pt x="213" y="498"/>
                      <a:pt x="213" y="499"/>
                    </a:cubicBezTo>
                    <a:cubicBezTo>
                      <a:pt x="212" y="501"/>
                      <a:pt x="212" y="503"/>
                      <a:pt x="212" y="506"/>
                    </a:cubicBezTo>
                    <a:cubicBezTo>
                      <a:pt x="207" y="512"/>
                      <a:pt x="200" y="517"/>
                      <a:pt x="195" y="522"/>
                    </a:cubicBezTo>
                    <a:cubicBezTo>
                      <a:pt x="195" y="518"/>
                      <a:pt x="195" y="513"/>
                      <a:pt x="195" y="509"/>
                    </a:cubicBezTo>
                    <a:close/>
                    <a:moveTo>
                      <a:pt x="212" y="449"/>
                    </a:moveTo>
                    <a:cubicBezTo>
                      <a:pt x="209" y="451"/>
                      <a:pt x="207" y="453"/>
                      <a:pt x="204" y="455"/>
                    </a:cubicBezTo>
                    <a:cubicBezTo>
                      <a:pt x="206" y="451"/>
                      <a:pt x="209" y="447"/>
                      <a:pt x="210" y="443"/>
                    </a:cubicBezTo>
                    <a:cubicBezTo>
                      <a:pt x="212" y="441"/>
                      <a:pt x="213" y="439"/>
                      <a:pt x="214" y="438"/>
                    </a:cubicBezTo>
                    <a:cubicBezTo>
                      <a:pt x="213" y="441"/>
                      <a:pt x="212" y="444"/>
                      <a:pt x="212" y="448"/>
                    </a:cubicBezTo>
                    <a:cubicBezTo>
                      <a:pt x="212" y="448"/>
                      <a:pt x="212" y="448"/>
                      <a:pt x="212" y="449"/>
                    </a:cubicBezTo>
                    <a:close/>
                    <a:moveTo>
                      <a:pt x="229" y="367"/>
                    </a:moveTo>
                    <a:cubicBezTo>
                      <a:pt x="229" y="373"/>
                      <a:pt x="229" y="379"/>
                      <a:pt x="229" y="385"/>
                    </a:cubicBezTo>
                    <a:cubicBezTo>
                      <a:pt x="228" y="385"/>
                      <a:pt x="228" y="385"/>
                      <a:pt x="227" y="385"/>
                    </a:cubicBezTo>
                    <a:cubicBezTo>
                      <a:pt x="225" y="388"/>
                      <a:pt x="222" y="391"/>
                      <a:pt x="220" y="393"/>
                    </a:cubicBezTo>
                    <a:cubicBezTo>
                      <a:pt x="220" y="391"/>
                      <a:pt x="220" y="388"/>
                      <a:pt x="220" y="386"/>
                    </a:cubicBezTo>
                    <a:cubicBezTo>
                      <a:pt x="222" y="382"/>
                      <a:pt x="224" y="379"/>
                      <a:pt x="225" y="376"/>
                    </a:cubicBezTo>
                    <a:cubicBezTo>
                      <a:pt x="226" y="373"/>
                      <a:pt x="223" y="371"/>
                      <a:pt x="222" y="373"/>
                    </a:cubicBezTo>
                    <a:cubicBezTo>
                      <a:pt x="222" y="373"/>
                      <a:pt x="221" y="373"/>
                      <a:pt x="221" y="373"/>
                    </a:cubicBezTo>
                    <a:cubicBezTo>
                      <a:pt x="222" y="370"/>
                      <a:pt x="222" y="367"/>
                      <a:pt x="222" y="364"/>
                    </a:cubicBezTo>
                    <a:cubicBezTo>
                      <a:pt x="225" y="360"/>
                      <a:pt x="227" y="356"/>
                      <a:pt x="230" y="352"/>
                    </a:cubicBezTo>
                    <a:cubicBezTo>
                      <a:pt x="230" y="357"/>
                      <a:pt x="230" y="362"/>
                      <a:pt x="229" y="367"/>
                    </a:cubicBezTo>
                    <a:close/>
                    <a:moveTo>
                      <a:pt x="230" y="347"/>
                    </a:moveTo>
                    <a:cubicBezTo>
                      <a:pt x="229" y="347"/>
                      <a:pt x="228" y="347"/>
                      <a:pt x="227" y="348"/>
                    </a:cubicBezTo>
                    <a:cubicBezTo>
                      <a:pt x="226" y="349"/>
                      <a:pt x="224" y="351"/>
                      <a:pt x="223" y="352"/>
                    </a:cubicBezTo>
                    <a:cubicBezTo>
                      <a:pt x="223" y="350"/>
                      <a:pt x="223" y="347"/>
                      <a:pt x="223" y="344"/>
                    </a:cubicBezTo>
                    <a:cubicBezTo>
                      <a:pt x="226" y="340"/>
                      <a:pt x="228" y="335"/>
                      <a:pt x="230" y="330"/>
                    </a:cubicBezTo>
                    <a:cubicBezTo>
                      <a:pt x="230" y="336"/>
                      <a:pt x="230" y="342"/>
                      <a:pt x="230" y="347"/>
                    </a:cubicBezTo>
                    <a:close/>
                    <a:moveTo>
                      <a:pt x="232" y="276"/>
                    </a:moveTo>
                    <a:cubicBezTo>
                      <a:pt x="231" y="275"/>
                      <a:pt x="230" y="275"/>
                      <a:pt x="230" y="275"/>
                    </a:cubicBezTo>
                    <a:cubicBezTo>
                      <a:pt x="229" y="275"/>
                      <a:pt x="228" y="275"/>
                      <a:pt x="228" y="275"/>
                    </a:cubicBezTo>
                    <a:cubicBezTo>
                      <a:pt x="227" y="275"/>
                      <a:pt x="227" y="276"/>
                      <a:pt x="226" y="276"/>
                    </a:cubicBezTo>
                    <a:cubicBezTo>
                      <a:pt x="226" y="272"/>
                      <a:pt x="226" y="268"/>
                      <a:pt x="227" y="264"/>
                    </a:cubicBezTo>
                    <a:cubicBezTo>
                      <a:pt x="229" y="260"/>
                      <a:pt x="231" y="256"/>
                      <a:pt x="232" y="252"/>
                    </a:cubicBezTo>
                    <a:cubicBezTo>
                      <a:pt x="232" y="254"/>
                      <a:pt x="232" y="255"/>
                      <a:pt x="232" y="256"/>
                    </a:cubicBezTo>
                    <a:cubicBezTo>
                      <a:pt x="232" y="263"/>
                      <a:pt x="232" y="269"/>
                      <a:pt x="232" y="276"/>
                    </a:cubicBezTo>
                    <a:close/>
                    <a:moveTo>
                      <a:pt x="243" y="324"/>
                    </a:moveTo>
                    <a:cubicBezTo>
                      <a:pt x="244" y="330"/>
                      <a:pt x="245" y="336"/>
                      <a:pt x="247" y="341"/>
                    </a:cubicBezTo>
                    <a:cubicBezTo>
                      <a:pt x="245" y="338"/>
                      <a:pt x="244" y="335"/>
                      <a:pt x="243" y="333"/>
                    </a:cubicBezTo>
                    <a:cubicBezTo>
                      <a:pt x="243" y="330"/>
                      <a:pt x="243" y="327"/>
                      <a:pt x="243" y="324"/>
                    </a:cubicBezTo>
                    <a:close/>
                    <a:moveTo>
                      <a:pt x="243" y="316"/>
                    </a:moveTo>
                    <a:cubicBezTo>
                      <a:pt x="243" y="314"/>
                      <a:pt x="243" y="312"/>
                      <a:pt x="243" y="310"/>
                    </a:cubicBezTo>
                    <a:cubicBezTo>
                      <a:pt x="245" y="317"/>
                      <a:pt x="247" y="325"/>
                      <a:pt x="249" y="333"/>
                    </a:cubicBezTo>
                    <a:cubicBezTo>
                      <a:pt x="250" y="335"/>
                      <a:pt x="252" y="344"/>
                      <a:pt x="253" y="349"/>
                    </a:cubicBezTo>
                    <a:cubicBezTo>
                      <a:pt x="253" y="350"/>
                      <a:pt x="252" y="349"/>
                      <a:pt x="250" y="348"/>
                    </a:cubicBezTo>
                    <a:cubicBezTo>
                      <a:pt x="250" y="347"/>
                      <a:pt x="250" y="347"/>
                      <a:pt x="250" y="346"/>
                    </a:cubicBezTo>
                    <a:cubicBezTo>
                      <a:pt x="246" y="337"/>
                      <a:pt x="245" y="326"/>
                      <a:pt x="243" y="316"/>
                    </a:cubicBezTo>
                    <a:close/>
                    <a:moveTo>
                      <a:pt x="235" y="212"/>
                    </a:moveTo>
                    <a:cubicBezTo>
                      <a:pt x="232" y="213"/>
                      <a:pt x="229" y="215"/>
                      <a:pt x="227" y="217"/>
                    </a:cubicBezTo>
                    <a:cubicBezTo>
                      <a:pt x="227" y="216"/>
                      <a:pt x="227" y="214"/>
                      <a:pt x="227" y="212"/>
                    </a:cubicBezTo>
                    <a:cubicBezTo>
                      <a:pt x="230" y="206"/>
                      <a:pt x="233" y="201"/>
                      <a:pt x="235" y="195"/>
                    </a:cubicBezTo>
                    <a:cubicBezTo>
                      <a:pt x="236" y="193"/>
                      <a:pt x="234" y="192"/>
                      <a:pt x="233" y="193"/>
                    </a:cubicBezTo>
                    <a:cubicBezTo>
                      <a:pt x="231" y="194"/>
                      <a:pt x="229" y="196"/>
                      <a:pt x="227" y="198"/>
                    </a:cubicBezTo>
                    <a:cubicBezTo>
                      <a:pt x="227" y="193"/>
                      <a:pt x="227" y="189"/>
                      <a:pt x="227" y="184"/>
                    </a:cubicBezTo>
                    <a:cubicBezTo>
                      <a:pt x="230" y="180"/>
                      <a:pt x="233" y="174"/>
                      <a:pt x="231" y="169"/>
                    </a:cubicBezTo>
                    <a:cubicBezTo>
                      <a:pt x="231" y="169"/>
                      <a:pt x="231" y="169"/>
                      <a:pt x="231" y="169"/>
                    </a:cubicBezTo>
                    <a:cubicBezTo>
                      <a:pt x="234" y="166"/>
                      <a:pt x="236" y="164"/>
                      <a:pt x="239" y="162"/>
                    </a:cubicBezTo>
                    <a:cubicBezTo>
                      <a:pt x="237" y="178"/>
                      <a:pt x="236" y="195"/>
                      <a:pt x="235" y="212"/>
                    </a:cubicBezTo>
                    <a:close/>
                    <a:moveTo>
                      <a:pt x="227" y="168"/>
                    </a:moveTo>
                    <a:cubicBezTo>
                      <a:pt x="227" y="166"/>
                      <a:pt x="227" y="163"/>
                      <a:pt x="227" y="161"/>
                    </a:cubicBezTo>
                    <a:cubicBezTo>
                      <a:pt x="232" y="160"/>
                      <a:pt x="235" y="161"/>
                      <a:pt x="227" y="168"/>
                    </a:cubicBezTo>
                    <a:close/>
                    <a:moveTo>
                      <a:pt x="224" y="170"/>
                    </a:moveTo>
                    <a:cubicBezTo>
                      <a:pt x="224" y="170"/>
                      <a:pt x="223" y="171"/>
                      <a:pt x="221" y="172"/>
                    </a:cubicBezTo>
                    <a:cubicBezTo>
                      <a:pt x="222" y="168"/>
                      <a:pt x="222" y="165"/>
                      <a:pt x="223" y="162"/>
                    </a:cubicBezTo>
                    <a:cubicBezTo>
                      <a:pt x="223" y="162"/>
                      <a:pt x="224" y="161"/>
                      <a:pt x="224" y="161"/>
                    </a:cubicBezTo>
                    <a:cubicBezTo>
                      <a:pt x="224" y="164"/>
                      <a:pt x="224" y="167"/>
                      <a:pt x="224" y="170"/>
                    </a:cubicBezTo>
                    <a:close/>
                    <a:moveTo>
                      <a:pt x="223" y="160"/>
                    </a:moveTo>
                    <a:cubicBezTo>
                      <a:pt x="223" y="158"/>
                      <a:pt x="223" y="156"/>
                      <a:pt x="223" y="154"/>
                    </a:cubicBezTo>
                    <a:cubicBezTo>
                      <a:pt x="223" y="153"/>
                      <a:pt x="224" y="152"/>
                      <a:pt x="224" y="150"/>
                    </a:cubicBezTo>
                    <a:cubicBezTo>
                      <a:pt x="224" y="150"/>
                      <a:pt x="224" y="150"/>
                      <a:pt x="224" y="150"/>
                    </a:cubicBezTo>
                    <a:cubicBezTo>
                      <a:pt x="224" y="153"/>
                      <a:pt x="224" y="156"/>
                      <a:pt x="224" y="159"/>
                    </a:cubicBezTo>
                    <a:cubicBezTo>
                      <a:pt x="224" y="159"/>
                      <a:pt x="223" y="160"/>
                      <a:pt x="223" y="160"/>
                    </a:cubicBezTo>
                    <a:close/>
                    <a:moveTo>
                      <a:pt x="221" y="160"/>
                    </a:moveTo>
                    <a:cubicBezTo>
                      <a:pt x="218" y="160"/>
                      <a:pt x="216" y="161"/>
                      <a:pt x="213" y="161"/>
                    </a:cubicBezTo>
                    <a:cubicBezTo>
                      <a:pt x="214" y="159"/>
                      <a:pt x="214" y="157"/>
                      <a:pt x="215" y="155"/>
                    </a:cubicBezTo>
                    <a:cubicBezTo>
                      <a:pt x="217" y="153"/>
                      <a:pt x="219" y="152"/>
                      <a:pt x="221" y="151"/>
                    </a:cubicBezTo>
                    <a:cubicBezTo>
                      <a:pt x="221" y="154"/>
                      <a:pt x="221" y="157"/>
                      <a:pt x="221" y="160"/>
                    </a:cubicBezTo>
                    <a:close/>
                    <a:moveTo>
                      <a:pt x="216" y="151"/>
                    </a:moveTo>
                    <a:cubicBezTo>
                      <a:pt x="216" y="151"/>
                      <a:pt x="216" y="150"/>
                      <a:pt x="216" y="149"/>
                    </a:cubicBezTo>
                    <a:cubicBezTo>
                      <a:pt x="218" y="149"/>
                      <a:pt x="219" y="149"/>
                      <a:pt x="220" y="149"/>
                    </a:cubicBezTo>
                    <a:cubicBezTo>
                      <a:pt x="219" y="150"/>
                      <a:pt x="217" y="150"/>
                      <a:pt x="216" y="151"/>
                    </a:cubicBezTo>
                    <a:close/>
                    <a:moveTo>
                      <a:pt x="191" y="66"/>
                    </a:moveTo>
                    <a:cubicBezTo>
                      <a:pt x="191" y="75"/>
                      <a:pt x="191" y="84"/>
                      <a:pt x="191" y="94"/>
                    </a:cubicBezTo>
                    <a:cubicBezTo>
                      <a:pt x="191" y="103"/>
                      <a:pt x="190" y="112"/>
                      <a:pt x="189" y="122"/>
                    </a:cubicBezTo>
                    <a:cubicBezTo>
                      <a:pt x="189" y="122"/>
                      <a:pt x="188" y="127"/>
                      <a:pt x="188" y="131"/>
                    </a:cubicBezTo>
                    <a:cubicBezTo>
                      <a:pt x="187" y="131"/>
                      <a:pt x="187" y="131"/>
                      <a:pt x="187" y="131"/>
                    </a:cubicBezTo>
                    <a:cubicBezTo>
                      <a:pt x="187" y="123"/>
                      <a:pt x="188" y="115"/>
                      <a:pt x="189" y="107"/>
                    </a:cubicBezTo>
                    <a:cubicBezTo>
                      <a:pt x="190" y="92"/>
                      <a:pt x="191" y="78"/>
                      <a:pt x="190" y="63"/>
                    </a:cubicBezTo>
                    <a:cubicBezTo>
                      <a:pt x="190" y="63"/>
                      <a:pt x="191" y="63"/>
                      <a:pt x="191" y="63"/>
                    </a:cubicBezTo>
                    <a:cubicBezTo>
                      <a:pt x="191" y="64"/>
                      <a:pt x="191" y="65"/>
                      <a:pt x="191" y="66"/>
                    </a:cubicBezTo>
                    <a:close/>
                    <a:moveTo>
                      <a:pt x="192" y="54"/>
                    </a:moveTo>
                    <a:cubicBezTo>
                      <a:pt x="191" y="54"/>
                      <a:pt x="191" y="54"/>
                      <a:pt x="191" y="55"/>
                    </a:cubicBezTo>
                    <a:cubicBezTo>
                      <a:pt x="191" y="55"/>
                      <a:pt x="191" y="55"/>
                      <a:pt x="191" y="55"/>
                    </a:cubicBezTo>
                    <a:cubicBezTo>
                      <a:pt x="191" y="55"/>
                      <a:pt x="191" y="55"/>
                      <a:pt x="190" y="55"/>
                    </a:cubicBezTo>
                    <a:cubicBezTo>
                      <a:pt x="190" y="55"/>
                      <a:pt x="189" y="55"/>
                      <a:pt x="188" y="55"/>
                    </a:cubicBezTo>
                    <a:cubicBezTo>
                      <a:pt x="188" y="55"/>
                      <a:pt x="188" y="54"/>
                      <a:pt x="188" y="54"/>
                    </a:cubicBezTo>
                    <a:cubicBezTo>
                      <a:pt x="190" y="53"/>
                      <a:pt x="191" y="51"/>
                      <a:pt x="193" y="49"/>
                    </a:cubicBezTo>
                    <a:cubicBezTo>
                      <a:pt x="192" y="51"/>
                      <a:pt x="192" y="52"/>
                      <a:pt x="192" y="54"/>
                    </a:cubicBezTo>
                    <a:close/>
                    <a:moveTo>
                      <a:pt x="198" y="48"/>
                    </a:moveTo>
                    <a:cubicBezTo>
                      <a:pt x="197" y="48"/>
                      <a:pt x="197" y="47"/>
                      <a:pt x="196" y="46"/>
                    </a:cubicBezTo>
                    <a:cubicBezTo>
                      <a:pt x="197" y="44"/>
                      <a:pt x="198" y="43"/>
                      <a:pt x="199" y="41"/>
                    </a:cubicBezTo>
                    <a:cubicBezTo>
                      <a:pt x="199" y="40"/>
                      <a:pt x="199" y="40"/>
                      <a:pt x="199" y="40"/>
                    </a:cubicBezTo>
                    <a:cubicBezTo>
                      <a:pt x="199" y="41"/>
                      <a:pt x="199" y="41"/>
                      <a:pt x="199" y="42"/>
                    </a:cubicBezTo>
                    <a:cubicBezTo>
                      <a:pt x="199" y="42"/>
                      <a:pt x="200" y="50"/>
                      <a:pt x="198" y="48"/>
                    </a:cubicBezTo>
                    <a:close/>
                    <a:moveTo>
                      <a:pt x="198" y="50"/>
                    </a:moveTo>
                    <a:cubicBezTo>
                      <a:pt x="197" y="51"/>
                      <a:pt x="196" y="52"/>
                      <a:pt x="195" y="53"/>
                    </a:cubicBezTo>
                    <a:cubicBezTo>
                      <a:pt x="195" y="51"/>
                      <a:pt x="195" y="50"/>
                      <a:pt x="196" y="48"/>
                    </a:cubicBezTo>
                    <a:cubicBezTo>
                      <a:pt x="197" y="48"/>
                      <a:pt x="197" y="49"/>
                      <a:pt x="198" y="50"/>
                    </a:cubicBezTo>
                    <a:close/>
                    <a:moveTo>
                      <a:pt x="189" y="50"/>
                    </a:moveTo>
                    <a:cubicBezTo>
                      <a:pt x="189" y="46"/>
                      <a:pt x="189" y="42"/>
                      <a:pt x="188" y="37"/>
                    </a:cubicBezTo>
                    <a:cubicBezTo>
                      <a:pt x="188" y="37"/>
                      <a:pt x="188" y="37"/>
                      <a:pt x="188" y="37"/>
                    </a:cubicBezTo>
                    <a:cubicBezTo>
                      <a:pt x="190" y="39"/>
                      <a:pt x="191" y="42"/>
                      <a:pt x="193" y="44"/>
                    </a:cubicBezTo>
                    <a:cubicBezTo>
                      <a:pt x="192" y="46"/>
                      <a:pt x="190" y="48"/>
                      <a:pt x="189" y="50"/>
                    </a:cubicBezTo>
                    <a:close/>
                    <a:moveTo>
                      <a:pt x="187" y="39"/>
                    </a:moveTo>
                    <a:cubicBezTo>
                      <a:pt x="188" y="43"/>
                      <a:pt x="188" y="46"/>
                      <a:pt x="188" y="49"/>
                    </a:cubicBezTo>
                    <a:cubicBezTo>
                      <a:pt x="186" y="51"/>
                      <a:pt x="185" y="51"/>
                      <a:pt x="184" y="51"/>
                    </a:cubicBezTo>
                    <a:cubicBezTo>
                      <a:pt x="185" y="47"/>
                      <a:pt x="186" y="43"/>
                      <a:pt x="187" y="39"/>
                    </a:cubicBezTo>
                    <a:close/>
                    <a:moveTo>
                      <a:pt x="185" y="54"/>
                    </a:moveTo>
                    <a:cubicBezTo>
                      <a:pt x="185" y="54"/>
                      <a:pt x="185" y="54"/>
                      <a:pt x="185" y="55"/>
                    </a:cubicBezTo>
                    <a:cubicBezTo>
                      <a:pt x="184" y="55"/>
                      <a:pt x="184" y="54"/>
                      <a:pt x="184" y="54"/>
                    </a:cubicBezTo>
                    <a:cubicBezTo>
                      <a:pt x="184" y="54"/>
                      <a:pt x="184" y="53"/>
                      <a:pt x="184" y="53"/>
                    </a:cubicBezTo>
                    <a:cubicBezTo>
                      <a:pt x="184" y="53"/>
                      <a:pt x="185" y="54"/>
                      <a:pt x="185" y="54"/>
                    </a:cubicBezTo>
                    <a:close/>
                    <a:moveTo>
                      <a:pt x="183" y="63"/>
                    </a:moveTo>
                    <a:cubicBezTo>
                      <a:pt x="180" y="68"/>
                      <a:pt x="178" y="73"/>
                      <a:pt x="176" y="78"/>
                    </a:cubicBezTo>
                    <a:cubicBezTo>
                      <a:pt x="176" y="77"/>
                      <a:pt x="176" y="76"/>
                      <a:pt x="176" y="76"/>
                    </a:cubicBezTo>
                    <a:cubicBezTo>
                      <a:pt x="177" y="72"/>
                      <a:pt x="178" y="67"/>
                      <a:pt x="178" y="63"/>
                    </a:cubicBezTo>
                    <a:cubicBezTo>
                      <a:pt x="180" y="63"/>
                      <a:pt x="182" y="63"/>
                      <a:pt x="183" y="63"/>
                    </a:cubicBezTo>
                    <a:close/>
                    <a:moveTo>
                      <a:pt x="187" y="64"/>
                    </a:moveTo>
                    <a:cubicBezTo>
                      <a:pt x="184" y="83"/>
                      <a:pt x="177" y="101"/>
                      <a:pt x="175" y="121"/>
                    </a:cubicBezTo>
                    <a:cubicBezTo>
                      <a:pt x="176" y="112"/>
                      <a:pt x="176" y="102"/>
                      <a:pt x="176" y="92"/>
                    </a:cubicBezTo>
                    <a:cubicBezTo>
                      <a:pt x="176" y="89"/>
                      <a:pt x="177" y="86"/>
                      <a:pt x="178" y="83"/>
                    </a:cubicBezTo>
                    <a:cubicBezTo>
                      <a:pt x="178" y="81"/>
                      <a:pt x="184" y="70"/>
                      <a:pt x="187" y="64"/>
                    </a:cubicBezTo>
                    <a:close/>
                    <a:moveTo>
                      <a:pt x="174" y="127"/>
                    </a:moveTo>
                    <a:cubicBezTo>
                      <a:pt x="174" y="129"/>
                      <a:pt x="176" y="129"/>
                      <a:pt x="176" y="127"/>
                    </a:cubicBezTo>
                    <a:cubicBezTo>
                      <a:pt x="178" y="107"/>
                      <a:pt x="189" y="84"/>
                      <a:pt x="188" y="65"/>
                    </a:cubicBezTo>
                    <a:cubicBezTo>
                      <a:pt x="189" y="87"/>
                      <a:pt x="186" y="108"/>
                      <a:pt x="185" y="130"/>
                    </a:cubicBezTo>
                    <a:cubicBezTo>
                      <a:pt x="185" y="130"/>
                      <a:pt x="185" y="130"/>
                      <a:pt x="184" y="130"/>
                    </a:cubicBezTo>
                    <a:cubicBezTo>
                      <a:pt x="184" y="130"/>
                      <a:pt x="184" y="131"/>
                      <a:pt x="184" y="131"/>
                    </a:cubicBezTo>
                    <a:cubicBezTo>
                      <a:pt x="179" y="130"/>
                      <a:pt x="173" y="129"/>
                      <a:pt x="168" y="129"/>
                    </a:cubicBezTo>
                    <a:cubicBezTo>
                      <a:pt x="169" y="129"/>
                      <a:pt x="169" y="128"/>
                      <a:pt x="169" y="128"/>
                    </a:cubicBezTo>
                    <a:cubicBezTo>
                      <a:pt x="171" y="121"/>
                      <a:pt x="172" y="114"/>
                      <a:pt x="174" y="107"/>
                    </a:cubicBezTo>
                    <a:cubicBezTo>
                      <a:pt x="174" y="114"/>
                      <a:pt x="174" y="120"/>
                      <a:pt x="174" y="127"/>
                    </a:cubicBezTo>
                    <a:close/>
                    <a:moveTo>
                      <a:pt x="167" y="129"/>
                    </a:moveTo>
                    <a:cubicBezTo>
                      <a:pt x="166" y="128"/>
                      <a:pt x="165" y="128"/>
                      <a:pt x="164" y="128"/>
                    </a:cubicBezTo>
                    <a:cubicBezTo>
                      <a:pt x="166" y="123"/>
                      <a:pt x="167" y="117"/>
                      <a:pt x="168" y="111"/>
                    </a:cubicBezTo>
                    <a:cubicBezTo>
                      <a:pt x="167" y="117"/>
                      <a:pt x="167" y="122"/>
                      <a:pt x="166" y="127"/>
                    </a:cubicBezTo>
                    <a:cubicBezTo>
                      <a:pt x="166" y="128"/>
                      <a:pt x="166" y="128"/>
                      <a:pt x="167" y="129"/>
                    </a:cubicBezTo>
                    <a:close/>
                    <a:moveTo>
                      <a:pt x="167" y="89"/>
                    </a:moveTo>
                    <a:cubicBezTo>
                      <a:pt x="165" y="94"/>
                      <a:pt x="164" y="99"/>
                      <a:pt x="163" y="104"/>
                    </a:cubicBezTo>
                    <a:cubicBezTo>
                      <a:pt x="163" y="96"/>
                      <a:pt x="164" y="88"/>
                      <a:pt x="167" y="80"/>
                    </a:cubicBezTo>
                    <a:cubicBezTo>
                      <a:pt x="167" y="82"/>
                      <a:pt x="167" y="85"/>
                      <a:pt x="167" y="89"/>
                    </a:cubicBezTo>
                    <a:cubicBezTo>
                      <a:pt x="167" y="89"/>
                      <a:pt x="167" y="89"/>
                      <a:pt x="167" y="89"/>
                    </a:cubicBezTo>
                    <a:close/>
                    <a:moveTo>
                      <a:pt x="165" y="109"/>
                    </a:moveTo>
                    <a:cubicBezTo>
                      <a:pt x="164" y="115"/>
                      <a:pt x="163" y="121"/>
                      <a:pt x="162" y="127"/>
                    </a:cubicBezTo>
                    <a:cubicBezTo>
                      <a:pt x="162" y="127"/>
                      <a:pt x="162" y="127"/>
                      <a:pt x="162" y="128"/>
                    </a:cubicBezTo>
                    <a:cubicBezTo>
                      <a:pt x="161" y="128"/>
                      <a:pt x="161" y="128"/>
                      <a:pt x="161" y="128"/>
                    </a:cubicBezTo>
                    <a:cubicBezTo>
                      <a:pt x="161" y="124"/>
                      <a:pt x="161" y="120"/>
                      <a:pt x="162" y="116"/>
                    </a:cubicBezTo>
                    <a:cubicBezTo>
                      <a:pt x="163" y="114"/>
                      <a:pt x="164" y="112"/>
                      <a:pt x="165" y="109"/>
                    </a:cubicBezTo>
                    <a:close/>
                    <a:moveTo>
                      <a:pt x="155" y="124"/>
                    </a:moveTo>
                    <a:cubicBezTo>
                      <a:pt x="155" y="125"/>
                      <a:pt x="157" y="125"/>
                      <a:pt x="158" y="125"/>
                    </a:cubicBezTo>
                    <a:cubicBezTo>
                      <a:pt x="158" y="126"/>
                      <a:pt x="158" y="126"/>
                      <a:pt x="157" y="127"/>
                    </a:cubicBezTo>
                    <a:cubicBezTo>
                      <a:pt x="156" y="127"/>
                      <a:pt x="155" y="127"/>
                      <a:pt x="154" y="127"/>
                    </a:cubicBezTo>
                    <a:cubicBezTo>
                      <a:pt x="154" y="122"/>
                      <a:pt x="155" y="117"/>
                      <a:pt x="155" y="113"/>
                    </a:cubicBezTo>
                    <a:cubicBezTo>
                      <a:pt x="155" y="116"/>
                      <a:pt x="155" y="120"/>
                      <a:pt x="155" y="124"/>
                    </a:cubicBezTo>
                    <a:close/>
                    <a:moveTo>
                      <a:pt x="155" y="145"/>
                    </a:moveTo>
                    <a:cubicBezTo>
                      <a:pt x="156" y="147"/>
                      <a:pt x="158" y="148"/>
                      <a:pt x="158" y="146"/>
                    </a:cubicBezTo>
                    <a:cubicBezTo>
                      <a:pt x="158" y="146"/>
                      <a:pt x="158" y="146"/>
                      <a:pt x="158" y="146"/>
                    </a:cubicBezTo>
                    <a:cubicBezTo>
                      <a:pt x="163" y="146"/>
                      <a:pt x="167" y="146"/>
                      <a:pt x="171" y="147"/>
                    </a:cubicBezTo>
                    <a:cubicBezTo>
                      <a:pt x="174" y="147"/>
                      <a:pt x="176" y="147"/>
                      <a:pt x="179" y="147"/>
                    </a:cubicBezTo>
                    <a:cubicBezTo>
                      <a:pt x="178" y="150"/>
                      <a:pt x="178" y="152"/>
                      <a:pt x="177" y="155"/>
                    </a:cubicBezTo>
                    <a:cubicBezTo>
                      <a:pt x="168" y="155"/>
                      <a:pt x="160" y="156"/>
                      <a:pt x="154" y="159"/>
                    </a:cubicBezTo>
                    <a:cubicBezTo>
                      <a:pt x="151" y="160"/>
                      <a:pt x="149" y="160"/>
                      <a:pt x="146" y="160"/>
                    </a:cubicBezTo>
                    <a:cubicBezTo>
                      <a:pt x="146" y="158"/>
                      <a:pt x="147" y="155"/>
                      <a:pt x="147" y="153"/>
                    </a:cubicBezTo>
                    <a:cubicBezTo>
                      <a:pt x="147" y="153"/>
                      <a:pt x="148" y="153"/>
                      <a:pt x="148" y="153"/>
                    </a:cubicBezTo>
                    <a:cubicBezTo>
                      <a:pt x="148" y="153"/>
                      <a:pt x="149" y="152"/>
                      <a:pt x="148" y="152"/>
                    </a:cubicBezTo>
                    <a:cubicBezTo>
                      <a:pt x="148" y="152"/>
                      <a:pt x="147" y="152"/>
                      <a:pt x="147" y="151"/>
                    </a:cubicBezTo>
                    <a:cubicBezTo>
                      <a:pt x="147" y="150"/>
                      <a:pt x="147" y="149"/>
                      <a:pt x="147" y="148"/>
                    </a:cubicBezTo>
                    <a:cubicBezTo>
                      <a:pt x="149" y="149"/>
                      <a:pt x="152" y="148"/>
                      <a:pt x="153" y="145"/>
                    </a:cubicBezTo>
                    <a:cubicBezTo>
                      <a:pt x="154" y="145"/>
                      <a:pt x="155" y="145"/>
                      <a:pt x="155" y="145"/>
                    </a:cubicBezTo>
                    <a:close/>
                    <a:moveTo>
                      <a:pt x="145" y="153"/>
                    </a:moveTo>
                    <a:cubicBezTo>
                      <a:pt x="144" y="155"/>
                      <a:pt x="144" y="158"/>
                      <a:pt x="144" y="160"/>
                    </a:cubicBezTo>
                    <a:cubicBezTo>
                      <a:pt x="143" y="160"/>
                      <a:pt x="143" y="160"/>
                      <a:pt x="143" y="160"/>
                    </a:cubicBezTo>
                    <a:cubicBezTo>
                      <a:pt x="144" y="158"/>
                      <a:pt x="144" y="155"/>
                      <a:pt x="144" y="153"/>
                    </a:cubicBezTo>
                    <a:cubicBezTo>
                      <a:pt x="145" y="153"/>
                      <a:pt x="145" y="153"/>
                      <a:pt x="145" y="153"/>
                    </a:cubicBezTo>
                    <a:close/>
                    <a:moveTo>
                      <a:pt x="140" y="161"/>
                    </a:moveTo>
                    <a:cubicBezTo>
                      <a:pt x="140" y="161"/>
                      <a:pt x="140" y="161"/>
                      <a:pt x="140" y="162"/>
                    </a:cubicBezTo>
                    <a:cubicBezTo>
                      <a:pt x="139" y="162"/>
                      <a:pt x="139" y="162"/>
                      <a:pt x="138" y="162"/>
                    </a:cubicBezTo>
                    <a:cubicBezTo>
                      <a:pt x="139" y="159"/>
                      <a:pt x="140" y="157"/>
                      <a:pt x="141" y="154"/>
                    </a:cubicBezTo>
                    <a:cubicBezTo>
                      <a:pt x="141" y="156"/>
                      <a:pt x="141" y="158"/>
                      <a:pt x="140" y="161"/>
                    </a:cubicBezTo>
                    <a:close/>
                    <a:moveTo>
                      <a:pt x="137" y="162"/>
                    </a:moveTo>
                    <a:cubicBezTo>
                      <a:pt x="136" y="162"/>
                      <a:pt x="135" y="161"/>
                      <a:pt x="134" y="161"/>
                    </a:cubicBezTo>
                    <a:cubicBezTo>
                      <a:pt x="131" y="160"/>
                      <a:pt x="128" y="159"/>
                      <a:pt x="124" y="158"/>
                    </a:cubicBezTo>
                    <a:cubicBezTo>
                      <a:pt x="126" y="158"/>
                      <a:pt x="127" y="157"/>
                      <a:pt x="129" y="157"/>
                    </a:cubicBezTo>
                    <a:cubicBezTo>
                      <a:pt x="130" y="157"/>
                      <a:pt x="129" y="155"/>
                      <a:pt x="128" y="155"/>
                    </a:cubicBezTo>
                    <a:cubicBezTo>
                      <a:pt x="125" y="155"/>
                      <a:pt x="119" y="153"/>
                      <a:pt x="114" y="152"/>
                    </a:cubicBezTo>
                    <a:cubicBezTo>
                      <a:pt x="114" y="151"/>
                      <a:pt x="114" y="150"/>
                      <a:pt x="115" y="149"/>
                    </a:cubicBezTo>
                    <a:cubicBezTo>
                      <a:pt x="116" y="149"/>
                      <a:pt x="117" y="149"/>
                      <a:pt x="119" y="150"/>
                    </a:cubicBezTo>
                    <a:cubicBezTo>
                      <a:pt x="127" y="150"/>
                      <a:pt x="134" y="151"/>
                      <a:pt x="141" y="152"/>
                    </a:cubicBezTo>
                    <a:cubicBezTo>
                      <a:pt x="140" y="155"/>
                      <a:pt x="138" y="158"/>
                      <a:pt x="137" y="162"/>
                    </a:cubicBezTo>
                    <a:close/>
                    <a:moveTo>
                      <a:pt x="110" y="147"/>
                    </a:moveTo>
                    <a:cubicBezTo>
                      <a:pt x="110" y="147"/>
                      <a:pt x="110" y="146"/>
                      <a:pt x="110" y="146"/>
                    </a:cubicBezTo>
                    <a:cubicBezTo>
                      <a:pt x="111" y="146"/>
                      <a:pt x="111" y="146"/>
                      <a:pt x="112" y="147"/>
                    </a:cubicBezTo>
                    <a:cubicBezTo>
                      <a:pt x="112" y="147"/>
                      <a:pt x="112" y="147"/>
                      <a:pt x="112" y="147"/>
                    </a:cubicBezTo>
                    <a:cubicBezTo>
                      <a:pt x="111" y="147"/>
                      <a:pt x="111" y="147"/>
                      <a:pt x="110" y="147"/>
                    </a:cubicBezTo>
                    <a:close/>
                    <a:moveTo>
                      <a:pt x="101" y="144"/>
                    </a:moveTo>
                    <a:cubicBezTo>
                      <a:pt x="103" y="145"/>
                      <a:pt x="105" y="145"/>
                      <a:pt x="107" y="146"/>
                    </a:cubicBezTo>
                    <a:cubicBezTo>
                      <a:pt x="107" y="146"/>
                      <a:pt x="107" y="146"/>
                      <a:pt x="107" y="146"/>
                    </a:cubicBezTo>
                    <a:cubicBezTo>
                      <a:pt x="106" y="146"/>
                      <a:pt x="106" y="146"/>
                      <a:pt x="105" y="146"/>
                    </a:cubicBezTo>
                    <a:cubicBezTo>
                      <a:pt x="104" y="146"/>
                      <a:pt x="104" y="147"/>
                      <a:pt x="105" y="148"/>
                    </a:cubicBezTo>
                    <a:cubicBezTo>
                      <a:pt x="105" y="148"/>
                      <a:pt x="106" y="149"/>
                      <a:pt x="107" y="149"/>
                    </a:cubicBezTo>
                    <a:cubicBezTo>
                      <a:pt x="106" y="152"/>
                      <a:pt x="105" y="155"/>
                      <a:pt x="105" y="157"/>
                    </a:cubicBezTo>
                    <a:cubicBezTo>
                      <a:pt x="103" y="158"/>
                      <a:pt x="101" y="158"/>
                      <a:pt x="99" y="158"/>
                    </a:cubicBezTo>
                    <a:cubicBezTo>
                      <a:pt x="98" y="159"/>
                      <a:pt x="98" y="160"/>
                      <a:pt x="99" y="161"/>
                    </a:cubicBezTo>
                    <a:cubicBezTo>
                      <a:pt x="100" y="162"/>
                      <a:pt x="102" y="162"/>
                      <a:pt x="103" y="163"/>
                    </a:cubicBezTo>
                    <a:cubicBezTo>
                      <a:pt x="103" y="166"/>
                      <a:pt x="102" y="169"/>
                      <a:pt x="101" y="172"/>
                    </a:cubicBezTo>
                    <a:cubicBezTo>
                      <a:pt x="100" y="172"/>
                      <a:pt x="99" y="172"/>
                      <a:pt x="98" y="172"/>
                    </a:cubicBezTo>
                    <a:cubicBezTo>
                      <a:pt x="98" y="170"/>
                      <a:pt x="98" y="169"/>
                      <a:pt x="98" y="167"/>
                    </a:cubicBezTo>
                    <a:cubicBezTo>
                      <a:pt x="99" y="166"/>
                      <a:pt x="98" y="166"/>
                      <a:pt x="97" y="167"/>
                    </a:cubicBezTo>
                    <a:cubicBezTo>
                      <a:pt x="96" y="168"/>
                      <a:pt x="96" y="170"/>
                      <a:pt x="95" y="171"/>
                    </a:cubicBezTo>
                    <a:cubicBezTo>
                      <a:pt x="95" y="171"/>
                      <a:pt x="95" y="171"/>
                      <a:pt x="94" y="171"/>
                    </a:cubicBezTo>
                    <a:cubicBezTo>
                      <a:pt x="93" y="171"/>
                      <a:pt x="92" y="172"/>
                      <a:pt x="93" y="173"/>
                    </a:cubicBezTo>
                    <a:cubicBezTo>
                      <a:pt x="94" y="173"/>
                      <a:pt x="94" y="174"/>
                      <a:pt x="94" y="174"/>
                    </a:cubicBezTo>
                    <a:cubicBezTo>
                      <a:pt x="92" y="179"/>
                      <a:pt x="90" y="184"/>
                      <a:pt x="88" y="189"/>
                    </a:cubicBezTo>
                    <a:cubicBezTo>
                      <a:pt x="88" y="189"/>
                      <a:pt x="88" y="189"/>
                      <a:pt x="87" y="189"/>
                    </a:cubicBezTo>
                    <a:cubicBezTo>
                      <a:pt x="92" y="174"/>
                      <a:pt x="97" y="159"/>
                      <a:pt x="101" y="144"/>
                    </a:cubicBezTo>
                    <a:close/>
                    <a:moveTo>
                      <a:pt x="95" y="175"/>
                    </a:moveTo>
                    <a:cubicBezTo>
                      <a:pt x="95" y="175"/>
                      <a:pt x="95" y="175"/>
                      <a:pt x="95" y="175"/>
                    </a:cubicBezTo>
                    <a:cubicBezTo>
                      <a:pt x="95" y="176"/>
                      <a:pt x="95" y="178"/>
                      <a:pt x="95" y="182"/>
                    </a:cubicBezTo>
                    <a:cubicBezTo>
                      <a:pt x="94" y="184"/>
                      <a:pt x="94" y="187"/>
                      <a:pt x="94" y="190"/>
                    </a:cubicBezTo>
                    <a:cubicBezTo>
                      <a:pt x="92" y="190"/>
                      <a:pt x="91" y="189"/>
                      <a:pt x="89" y="189"/>
                    </a:cubicBezTo>
                    <a:cubicBezTo>
                      <a:pt x="91" y="184"/>
                      <a:pt x="94" y="176"/>
                      <a:pt x="95" y="175"/>
                    </a:cubicBezTo>
                    <a:close/>
                    <a:moveTo>
                      <a:pt x="93" y="195"/>
                    </a:moveTo>
                    <a:cubicBezTo>
                      <a:pt x="92" y="199"/>
                      <a:pt x="92" y="203"/>
                      <a:pt x="91" y="207"/>
                    </a:cubicBezTo>
                    <a:cubicBezTo>
                      <a:pt x="91" y="208"/>
                      <a:pt x="91" y="209"/>
                      <a:pt x="90" y="210"/>
                    </a:cubicBezTo>
                    <a:cubicBezTo>
                      <a:pt x="89" y="210"/>
                      <a:pt x="88" y="209"/>
                      <a:pt x="87" y="209"/>
                    </a:cubicBezTo>
                    <a:cubicBezTo>
                      <a:pt x="86" y="209"/>
                      <a:pt x="85" y="211"/>
                      <a:pt x="86" y="211"/>
                    </a:cubicBezTo>
                    <a:cubicBezTo>
                      <a:pt x="87" y="212"/>
                      <a:pt x="88" y="212"/>
                      <a:pt x="90" y="213"/>
                    </a:cubicBezTo>
                    <a:cubicBezTo>
                      <a:pt x="89" y="217"/>
                      <a:pt x="88" y="222"/>
                      <a:pt x="87" y="226"/>
                    </a:cubicBezTo>
                    <a:cubicBezTo>
                      <a:pt x="85" y="226"/>
                      <a:pt x="83" y="227"/>
                      <a:pt x="81" y="227"/>
                    </a:cubicBezTo>
                    <a:cubicBezTo>
                      <a:pt x="81" y="227"/>
                      <a:pt x="81" y="227"/>
                      <a:pt x="81" y="228"/>
                    </a:cubicBezTo>
                    <a:cubicBezTo>
                      <a:pt x="83" y="216"/>
                      <a:pt x="85" y="204"/>
                      <a:pt x="88" y="193"/>
                    </a:cubicBezTo>
                    <a:cubicBezTo>
                      <a:pt x="90" y="193"/>
                      <a:pt x="91" y="194"/>
                      <a:pt x="93" y="195"/>
                    </a:cubicBezTo>
                    <a:close/>
                    <a:moveTo>
                      <a:pt x="75" y="262"/>
                    </a:moveTo>
                    <a:cubicBezTo>
                      <a:pt x="73" y="262"/>
                      <a:pt x="72" y="263"/>
                      <a:pt x="70" y="263"/>
                    </a:cubicBezTo>
                    <a:cubicBezTo>
                      <a:pt x="72" y="260"/>
                      <a:pt x="74" y="256"/>
                      <a:pt x="76" y="256"/>
                    </a:cubicBezTo>
                    <a:cubicBezTo>
                      <a:pt x="75" y="258"/>
                      <a:pt x="75" y="260"/>
                      <a:pt x="75" y="262"/>
                    </a:cubicBezTo>
                    <a:close/>
                    <a:moveTo>
                      <a:pt x="74" y="269"/>
                    </a:moveTo>
                    <a:cubicBezTo>
                      <a:pt x="74" y="271"/>
                      <a:pt x="74" y="274"/>
                      <a:pt x="74" y="276"/>
                    </a:cubicBezTo>
                    <a:cubicBezTo>
                      <a:pt x="72" y="281"/>
                      <a:pt x="71" y="286"/>
                      <a:pt x="69" y="290"/>
                    </a:cubicBezTo>
                    <a:cubicBezTo>
                      <a:pt x="67" y="291"/>
                      <a:pt x="67" y="293"/>
                      <a:pt x="68" y="294"/>
                    </a:cubicBezTo>
                    <a:cubicBezTo>
                      <a:pt x="67" y="297"/>
                      <a:pt x="67" y="299"/>
                      <a:pt x="66" y="301"/>
                    </a:cubicBezTo>
                    <a:cubicBezTo>
                      <a:pt x="66" y="301"/>
                      <a:pt x="66" y="301"/>
                      <a:pt x="65" y="301"/>
                    </a:cubicBezTo>
                    <a:cubicBezTo>
                      <a:pt x="65" y="301"/>
                      <a:pt x="64" y="302"/>
                      <a:pt x="65" y="303"/>
                    </a:cubicBezTo>
                    <a:cubicBezTo>
                      <a:pt x="65" y="303"/>
                      <a:pt x="65" y="303"/>
                      <a:pt x="65" y="304"/>
                    </a:cubicBezTo>
                    <a:cubicBezTo>
                      <a:pt x="63" y="310"/>
                      <a:pt x="61" y="317"/>
                      <a:pt x="60" y="323"/>
                    </a:cubicBezTo>
                    <a:cubicBezTo>
                      <a:pt x="59" y="323"/>
                      <a:pt x="59" y="324"/>
                      <a:pt x="59" y="324"/>
                    </a:cubicBezTo>
                    <a:cubicBezTo>
                      <a:pt x="57" y="331"/>
                      <a:pt x="55" y="338"/>
                      <a:pt x="54" y="345"/>
                    </a:cubicBezTo>
                    <a:cubicBezTo>
                      <a:pt x="54" y="344"/>
                      <a:pt x="54" y="343"/>
                      <a:pt x="54" y="342"/>
                    </a:cubicBezTo>
                    <a:cubicBezTo>
                      <a:pt x="58" y="318"/>
                      <a:pt x="62" y="294"/>
                      <a:pt x="67" y="270"/>
                    </a:cubicBezTo>
                    <a:cubicBezTo>
                      <a:pt x="67" y="269"/>
                      <a:pt x="67" y="268"/>
                      <a:pt x="68" y="267"/>
                    </a:cubicBezTo>
                    <a:cubicBezTo>
                      <a:pt x="68" y="267"/>
                      <a:pt x="68" y="267"/>
                      <a:pt x="68" y="266"/>
                    </a:cubicBezTo>
                    <a:cubicBezTo>
                      <a:pt x="70" y="267"/>
                      <a:pt x="72" y="268"/>
                      <a:pt x="74" y="269"/>
                    </a:cubicBezTo>
                    <a:close/>
                    <a:moveTo>
                      <a:pt x="43" y="422"/>
                    </a:moveTo>
                    <a:cubicBezTo>
                      <a:pt x="44" y="422"/>
                      <a:pt x="45" y="423"/>
                      <a:pt x="46" y="424"/>
                    </a:cubicBezTo>
                    <a:cubicBezTo>
                      <a:pt x="46" y="426"/>
                      <a:pt x="46" y="429"/>
                      <a:pt x="46" y="432"/>
                    </a:cubicBezTo>
                    <a:cubicBezTo>
                      <a:pt x="47" y="434"/>
                      <a:pt x="48" y="434"/>
                      <a:pt x="49" y="433"/>
                    </a:cubicBezTo>
                    <a:cubicBezTo>
                      <a:pt x="49" y="431"/>
                      <a:pt x="50" y="429"/>
                      <a:pt x="50" y="427"/>
                    </a:cubicBezTo>
                    <a:cubicBezTo>
                      <a:pt x="51" y="427"/>
                      <a:pt x="51" y="427"/>
                      <a:pt x="51" y="427"/>
                    </a:cubicBezTo>
                    <a:cubicBezTo>
                      <a:pt x="52" y="430"/>
                      <a:pt x="52" y="432"/>
                      <a:pt x="53" y="435"/>
                    </a:cubicBezTo>
                    <a:cubicBezTo>
                      <a:pt x="52" y="435"/>
                      <a:pt x="52" y="435"/>
                      <a:pt x="51" y="435"/>
                    </a:cubicBezTo>
                    <a:cubicBezTo>
                      <a:pt x="50" y="435"/>
                      <a:pt x="50" y="436"/>
                      <a:pt x="50" y="436"/>
                    </a:cubicBezTo>
                    <a:cubicBezTo>
                      <a:pt x="47" y="436"/>
                      <a:pt x="45" y="436"/>
                      <a:pt x="42" y="436"/>
                    </a:cubicBezTo>
                    <a:cubicBezTo>
                      <a:pt x="42" y="431"/>
                      <a:pt x="43" y="426"/>
                      <a:pt x="43" y="422"/>
                    </a:cubicBezTo>
                    <a:close/>
                    <a:moveTo>
                      <a:pt x="41" y="444"/>
                    </a:moveTo>
                    <a:cubicBezTo>
                      <a:pt x="51" y="453"/>
                      <a:pt x="66" y="457"/>
                      <a:pt x="80" y="459"/>
                    </a:cubicBezTo>
                    <a:cubicBezTo>
                      <a:pt x="80" y="460"/>
                      <a:pt x="80" y="461"/>
                      <a:pt x="80" y="463"/>
                    </a:cubicBezTo>
                    <a:cubicBezTo>
                      <a:pt x="75" y="463"/>
                      <a:pt x="71" y="464"/>
                      <a:pt x="69" y="469"/>
                    </a:cubicBezTo>
                    <a:cubicBezTo>
                      <a:pt x="59" y="464"/>
                      <a:pt x="49" y="458"/>
                      <a:pt x="40" y="450"/>
                    </a:cubicBezTo>
                    <a:cubicBezTo>
                      <a:pt x="40" y="448"/>
                      <a:pt x="41" y="446"/>
                      <a:pt x="41" y="444"/>
                    </a:cubicBezTo>
                    <a:close/>
                    <a:moveTo>
                      <a:pt x="65" y="487"/>
                    </a:moveTo>
                    <a:cubicBezTo>
                      <a:pt x="65" y="488"/>
                      <a:pt x="65" y="488"/>
                      <a:pt x="65" y="488"/>
                    </a:cubicBezTo>
                    <a:cubicBezTo>
                      <a:pt x="65" y="488"/>
                      <a:pt x="65" y="488"/>
                      <a:pt x="64" y="488"/>
                    </a:cubicBezTo>
                    <a:cubicBezTo>
                      <a:pt x="65" y="488"/>
                      <a:pt x="65" y="487"/>
                      <a:pt x="65" y="487"/>
                    </a:cubicBezTo>
                    <a:cubicBezTo>
                      <a:pt x="65" y="487"/>
                      <a:pt x="65" y="487"/>
                      <a:pt x="65" y="487"/>
                    </a:cubicBezTo>
                    <a:close/>
                    <a:moveTo>
                      <a:pt x="64" y="492"/>
                    </a:moveTo>
                    <a:cubicBezTo>
                      <a:pt x="64" y="492"/>
                      <a:pt x="64" y="492"/>
                      <a:pt x="64" y="492"/>
                    </a:cubicBezTo>
                    <a:cubicBezTo>
                      <a:pt x="64" y="492"/>
                      <a:pt x="64" y="492"/>
                      <a:pt x="64" y="492"/>
                    </a:cubicBezTo>
                    <a:cubicBezTo>
                      <a:pt x="65" y="492"/>
                      <a:pt x="65" y="492"/>
                      <a:pt x="65" y="492"/>
                    </a:cubicBezTo>
                    <a:cubicBezTo>
                      <a:pt x="64" y="501"/>
                      <a:pt x="62" y="509"/>
                      <a:pt x="61" y="518"/>
                    </a:cubicBezTo>
                    <a:cubicBezTo>
                      <a:pt x="61" y="518"/>
                      <a:pt x="61" y="518"/>
                      <a:pt x="61" y="518"/>
                    </a:cubicBezTo>
                    <a:cubicBezTo>
                      <a:pt x="62" y="509"/>
                      <a:pt x="63" y="500"/>
                      <a:pt x="64" y="492"/>
                    </a:cubicBezTo>
                    <a:close/>
                    <a:moveTo>
                      <a:pt x="73" y="533"/>
                    </a:moveTo>
                    <a:cubicBezTo>
                      <a:pt x="72" y="538"/>
                      <a:pt x="72" y="543"/>
                      <a:pt x="71" y="548"/>
                    </a:cubicBezTo>
                    <a:cubicBezTo>
                      <a:pt x="71" y="548"/>
                      <a:pt x="71" y="550"/>
                      <a:pt x="70" y="551"/>
                    </a:cubicBezTo>
                    <a:cubicBezTo>
                      <a:pt x="67" y="550"/>
                      <a:pt x="63" y="548"/>
                      <a:pt x="60" y="547"/>
                    </a:cubicBezTo>
                    <a:cubicBezTo>
                      <a:pt x="60" y="539"/>
                      <a:pt x="60" y="532"/>
                      <a:pt x="61" y="525"/>
                    </a:cubicBezTo>
                    <a:cubicBezTo>
                      <a:pt x="65" y="528"/>
                      <a:pt x="69" y="531"/>
                      <a:pt x="73" y="533"/>
                    </a:cubicBezTo>
                    <a:close/>
                    <a:moveTo>
                      <a:pt x="58" y="546"/>
                    </a:moveTo>
                    <a:cubicBezTo>
                      <a:pt x="57" y="546"/>
                      <a:pt x="57" y="546"/>
                      <a:pt x="57" y="545"/>
                    </a:cubicBezTo>
                    <a:cubicBezTo>
                      <a:pt x="57" y="542"/>
                      <a:pt x="58" y="538"/>
                      <a:pt x="59" y="534"/>
                    </a:cubicBezTo>
                    <a:cubicBezTo>
                      <a:pt x="58" y="538"/>
                      <a:pt x="58" y="542"/>
                      <a:pt x="58" y="546"/>
                    </a:cubicBezTo>
                    <a:close/>
                    <a:moveTo>
                      <a:pt x="58" y="550"/>
                    </a:moveTo>
                    <a:cubicBezTo>
                      <a:pt x="58" y="550"/>
                      <a:pt x="58" y="551"/>
                      <a:pt x="58" y="551"/>
                    </a:cubicBezTo>
                    <a:cubicBezTo>
                      <a:pt x="57" y="551"/>
                      <a:pt x="56" y="550"/>
                      <a:pt x="56" y="550"/>
                    </a:cubicBezTo>
                    <a:cubicBezTo>
                      <a:pt x="56" y="550"/>
                      <a:pt x="56" y="550"/>
                      <a:pt x="56" y="549"/>
                    </a:cubicBezTo>
                    <a:cubicBezTo>
                      <a:pt x="57" y="550"/>
                      <a:pt x="57" y="550"/>
                      <a:pt x="58" y="550"/>
                    </a:cubicBezTo>
                    <a:close/>
                    <a:moveTo>
                      <a:pt x="51" y="563"/>
                    </a:moveTo>
                    <a:cubicBezTo>
                      <a:pt x="50" y="563"/>
                      <a:pt x="49" y="563"/>
                      <a:pt x="49" y="563"/>
                    </a:cubicBezTo>
                    <a:cubicBezTo>
                      <a:pt x="48" y="562"/>
                      <a:pt x="48" y="560"/>
                      <a:pt x="47" y="558"/>
                    </a:cubicBezTo>
                    <a:cubicBezTo>
                      <a:pt x="47" y="554"/>
                      <a:pt x="46" y="550"/>
                      <a:pt x="46" y="546"/>
                    </a:cubicBezTo>
                    <a:cubicBezTo>
                      <a:pt x="46" y="546"/>
                      <a:pt x="46" y="545"/>
                      <a:pt x="46" y="545"/>
                    </a:cubicBezTo>
                    <a:cubicBezTo>
                      <a:pt x="46" y="545"/>
                      <a:pt x="46" y="546"/>
                      <a:pt x="46" y="546"/>
                    </a:cubicBezTo>
                    <a:cubicBezTo>
                      <a:pt x="48" y="548"/>
                      <a:pt x="51" y="550"/>
                      <a:pt x="53" y="552"/>
                    </a:cubicBezTo>
                    <a:cubicBezTo>
                      <a:pt x="53" y="555"/>
                      <a:pt x="52" y="561"/>
                      <a:pt x="51" y="563"/>
                    </a:cubicBezTo>
                    <a:close/>
                    <a:moveTo>
                      <a:pt x="38" y="550"/>
                    </a:moveTo>
                    <a:cubicBezTo>
                      <a:pt x="39" y="545"/>
                      <a:pt x="40" y="540"/>
                      <a:pt x="41" y="536"/>
                    </a:cubicBezTo>
                    <a:cubicBezTo>
                      <a:pt x="41" y="542"/>
                      <a:pt x="41" y="548"/>
                      <a:pt x="41" y="555"/>
                    </a:cubicBezTo>
                    <a:cubicBezTo>
                      <a:pt x="40" y="553"/>
                      <a:pt x="39" y="551"/>
                      <a:pt x="38" y="550"/>
                    </a:cubicBezTo>
                    <a:close/>
                    <a:moveTo>
                      <a:pt x="97" y="599"/>
                    </a:moveTo>
                    <a:cubicBezTo>
                      <a:pt x="97" y="598"/>
                      <a:pt x="97" y="597"/>
                      <a:pt x="97" y="596"/>
                    </a:cubicBezTo>
                    <a:cubicBezTo>
                      <a:pt x="100" y="598"/>
                      <a:pt x="103" y="599"/>
                      <a:pt x="106" y="601"/>
                    </a:cubicBezTo>
                    <a:cubicBezTo>
                      <a:pt x="103" y="601"/>
                      <a:pt x="100" y="600"/>
                      <a:pt x="97" y="599"/>
                    </a:cubicBezTo>
                    <a:close/>
                    <a:moveTo>
                      <a:pt x="157" y="599"/>
                    </a:moveTo>
                    <a:cubicBezTo>
                      <a:pt x="160" y="598"/>
                      <a:pt x="162" y="597"/>
                      <a:pt x="163" y="597"/>
                    </a:cubicBezTo>
                    <a:cubicBezTo>
                      <a:pt x="164" y="596"/>
                      <a:pt x="164" y="596"/>
                      <a:pt x="165" y="596"/>
                    </a:cubicBezTo>
                    <a:cubicBezTo>
                      <a:pt x="165" y="597"/>
                      <a:pt x="165" y="599"/>
                      <a:pt x="166" y="600"/>
                    </a:cubicBezTo>
                    <a:cubicBezTo>
                      <a:pt x="164" y="601"/>
                      <a:pt x="162" y="601"/>
                      <a:pt x="161" y="601"/>
                    </a:cubicBezTo>
                    <a:cubicBezTo>
                      <a:pt x="159" y="601"/>
                      <a:pt x="158" y="600"/>
                      <a:pt x="157" y="599"/>
                    </a:cubicBezTo>
                    <a:close/>
                    <a:moveTo>
                      <a:pt x="176" y="582"/>
                    </a:moveTo>
                    <a:cubicBezTo>
                      <a:pt x="182" y="575"/>
                      <a:pt x="189" y="570"/>
                      <a:pt x="196" y="564"/>
                    </a:cubicBezTo>
                    <a:cubicBezTo>
                      <a:pt x="196" y="564"/>
                      <a:pt x="196" y="564"/>
                      <a:pt x="196" y="564"/>
                    </a:cubicBezTo>
                    <a:cubicBezTo>
                      <a:pt x="197" y="569"/>
                      <a:pt x="198" y="574"/>
                      <a:pt x="200" y="579"/>
                    </a:cubicBezTo>
                    <a:cubicBezTo>
                      <a:pt x="193" y="583"/>
                      <a:pt x="185" y="584"/>
                      <a:pt x="178" y="582"/>
                    </a:cubicBezTo>
                    <a:cubicBezTo>
                      <a:pt x="177" y="582"/>
                      <a:pt x="177" y="582"/>
                      <a:pt x="176" y="582"/>
                    </a:cubicBezTo>
                    <a:close/>
                    <a:moveTo>
                      <a:pt x="209" y="565"/>
                    </a:moveTo>
                    <a:cubicBezTo>
                      <a:pt x="209" y="565"/>
                      <a:pt x="209" y="565"/>
                      <a:pt x="210" y="565"/>
                    </a:cubicBezTo>
                    <a:cubicBezTo>
                      <a:pt x="209" y="567"/>
                      <a:pt x="209" y="570"/>
                      <a:pt x="209" y="572"/>
                    </a:cubicBezTo>
                    <a:cubicBezTo>
                      <a:pt x="209" y="572"/>
                      <a:pt x="208" y="573"/>
                      <a:pt x="208" y="573"/>
                    </a:cubicBezTo>
                    <a:cubicBezTo>
                      <a:pt x="208" y="570"/>
                      <a:pt x="209" y="567"/>
                      <a:pt x="209" y="565"/>
                    </a:cubicBezTo>
                    <a:close/>
                    <a:moveTo>
                      <a:pt x="213" y="571"/>
                    </a:moveTo>
                    <a:cubicBezTo>
                      <a:pt x="213" y="571"/>
                      <a:pt x="213" y="571"/>
                      <a:pt x="213" y="571"/>
                    </a:cubicBezTo>
                    <a:cubicBezTo>
                      <a:pt x="213" y="574"/>
                      <a:pt x="213" y="575"/>
                      <a:pt x="213" y="571"/>
                    </a:cubicBezTo>
                    <a:close/>
                    <a:moveTo>
                      <a:pt x="214" y="567"/>
                    </a:moveTo>
                    <a:cubicBezTo>
                      <a:pt x="213" y="568"/>
                      <a:pt x="213" y="568"/>
                      <a:pt x="213" y="569"/>
                    </a:cubicBezTo>
                    <a:cubicBezTo>
                      <a:pt x="213" y="568"/>
                      <a:pt x="213" y="568"/>
                      <a:pt x="213" y="567"/>
                    </a:cubicBezTo>
                    <a:cubicBezTo>
                      <a:pt x="213" y="567"/>
                      <a:pt x="213" y="566"/>
                      <a:pt x="213" y="565"/>
                    </a:cubicBezTo>
                    <a:cubicBezTo>
                      <a:pt x="213" y="565"/>
                      <a:pt x="214" y="566"/>
                      <a:pt x="214" y="566"/>
                    </a:cubicBezTo>
                    <a:cubicBezTo>
                      <a:pt x="214" y="566"/>
                      <a:pt x="214" y="567"/>
                      <a:pt x="214" y="567"/>
                    </a:cubicBezTo>
                    <a:close/>
                    <a:moveTo>
                      <a:pt x="210" y="563"/>
                    </a:moveTo>
                    <a:cubicBezTo>
                      <a:pt x="210" y="563"/>
                      <a:pt x="209" y="563"/>
                      <a:pt x="209" y="563"/>
                    </a:cubicBezTo>
                    <a:cubicBezTo>
                      <a:pt x="209" y="562"/>
                      <a:pt x="210" y="560"/>
                      <a:pt x="210" y="559"/>
                    </a:cubicBezTo>
                    <a:cubicBezTo>
                      <a:pt x="210" y="560"/>
                      <a:pt x="210" y="562"/>
                      <a:pt x="210" y="563"/>
                    </a:cubicBezTo>
                    <a:close/>
                    <a:moveTo>
                      <a:pt x="209" y="531"/>
                    </a:moveTo>
                    <a:cubicBezTo>
                      <a:pt x="208" y="538"/>
                      <a:pt x="208" y="545"/>
                      <a:pt x="207" y="553"/>
                    </a:cubicBezTo>
                    <a:cubicBezTo>
                      <a:pt x="207" y="552"/>
                      <a:pt x="206" y="557"/>
                      <a:pt x="206" y="562"/>
                    </a:cubicBezTo>
                    <a:cubicBezTo>
                      <a:pt x="204" y="562"/>
                      <a:pt x="201" y="562"/>
                      <a:pt x="199" y="561"/>
                    </a:cubicBezTo>
                    <a:cubicBezTo>
                      <a:pt x="198" y="558"/>
                      <a:pt x="198" y="555"/>
                      <a:pt x="197" y="552"/>
                    </a:cubicBezTo>
                    <a:cubicBezTo>
                      <a:pt x="198" y="551"/>
                      <a:pt x="199" y="551"/>
                      <a:pt x="199" y="550"/>
                    </a:cubicBezTo>
                    <a:cubicBezTo>
                      <a:pt x="202" y="549"/>
                      <a:pt x="204" y="548"/>
                      <a:pt x="206" y="548"/>
                    </a:cubicBezTo>
                    <a:cubicBezTo>
                      <a:pt x="208" y="547"/>
                      <a:pt x="207" y="544"/>
                      <a:pt x="205" y="544"/>
                    </a:cubicBezTo>
                    <a:cubicBezTo>
                      <a:pt x="202" y="545"/>
                      <a:pt x="199" y="546"/>
                      <a:pt x="197" y="547"/>
                    </a:cubicBezTo>
                    <a:cubicBezTo>
                      <a:pt x="196" y="540"/>
                      <a:pt x="195" y="533"/>
                      <a:pt x="195" y="527"/>
                    </a:cubicBezTo>
                    <a:cubicBezTo>
                      <a:pt x="200" y="521"/>
                      <a:pt x="206" y="516"/>
                      <a:pt x="211" y="511"/>
                    </a:cubicBezTo>
                    <a:cubicBezTo>
                      <a:pt x="210" y="518"/>
                      <a:pt x="209" y="524"/>
                      <a:pt x="209" y="531"/>
                    </a:cubicBezTo>
                    <a:close/>
                    <a:moveTo>
                      <a:pt x="215" y="497"/>
                    </a:moveTo>
                    <a:cubicBezTo>
                      <a:pt x="216" y="497"/>
                      <a:pt x="217" y="498"/>
                      <a:pt x="216" y="499"/>
                    </a:cubicBezTo>
                    <a:cubicBezTo>
                      <a:pt x="216" y="499"/>
                      <a:pt x="216" y="499"/>
                      <a:pt x="216" y="499"/>
                    </a:cubicBezTo>
                    <a:cubicBezTo>
                      <a:pt x="216" y="498"/>
                      <a:pt x="215" y="498"/>
                      <a:pt x="215" y="497"/>
                    </a:cubicBezTo>
                    <a:close/>
                    <a:moveTo>
                      <a:pt x="215" y="495"/>
                    </a:moveTo>
                    <a:cubicBezTo>
                      <a:pt x="211" y="495"/>
                      <a:pt x="206" y="496"/>
                      <a:pt x="202" y="499"/>
                    </a:cubicBezTo>
                    <a:cubicBezTo>
                      <a:pt x="201" y="499"/>
                      <a:pt x="200" y="499"/>
                      <a:pt x="199" y="500"/>
                    </a:cubicBezTo>
                    <a:cubicBezTo>
                      <a:pt x="201" y="499"/>
                      <a:pt x="202" y="498"/>
                      <a:pt x="203" y="497"/>
                    </a:cubicBezTo>
                    <a:cubicBezTo>
                      <a:pt x="203" y="497"/>
                      <a:pt x="203" y="497"/>
                      <a:pt x="203" y="496"/>
                    </a:cubicBezTo>
                    <a:cubicBezTo>
                      <a:pt x="207" y="495"/>
                      <a:pt x="211" y="494"/>
                      <a:pt x="215" y="492"/>
                    </a:cubicBezTo>
                    <a:cubicBezTo>
                      <a:pt x="215" y="492"/>
                      <a:pt x="215" y="492"/>
                      <a:pt x="215" y="492"/>
                    </a:cubicBezTo>
                    <a:cubicBezTo>
                      <a:pt x="215" y="493"/>
                      <a:pt x="215" y="494"/>
                      <a:pt x="215" y="495"/>
                    </a:cubicBezTo>
                    <a:close/>
                    <a:moveTo>
                      <a:pt x="227" y="473"/>
                    </a:moveTo>
                    <a:cubicBezTo>
                      <a:pt x="227" y="473"/>
                      <a:pt x="227" y="473"/>
                      <a:pt x="226" y="473"/>
                    </a:cubicBezTo>
                    <a:cubicBezTo>
                      <a:pt x="227" y="472"/>
                      <a:pt x="227" y="471"/>
                      <a:pt x="228" y="469"/>
                    </a:cubicBezTo>
                    <a:cubicBezTo>
                      <a:pt x="227" y="471"/>
                      <a:pt x="227" y="472"/>
                      <a:pt x="227" y="473"/>
                    </a:cubicBezTo>
                    <a:close/>
                    <a:moveTo>
                      <a:pt x="223" y="439"/>
                    </a:moveTo>
                    <a:cubicBezTo>
                      <a:pt x="222" y="439"/>
                      <a:pt x="222" y="439"/>
                      <a:pt x="222" y="440"/>
                    </a:cubicBezTo>
                    <a:cubicBezTo>
                      <a:pt x="221" y="440"/>
                      <a:pt x="221" y="440"/>
                      <a:pt x="220" y="441"/>
                    </a:cubicBezTo>
                    <a:cubicBezTo>
                      <a:pt x="220" y="441"/>
                      <a:pt x="219" y="442"/>
                      <a:pt x="219" y="442"/>
                    </a:cubicBezTo>
                    <a:cubicBezTo>
                      <a:pt x="220" y="437"/>
                      <a:pt x="221" y="431"/>
                      <a:pt x="223" y="426"/>
                    </a:cubicBezTo>
                    <a:cubicBezTo>
                      <a:pt x="225" y="424"/>
                      <a:pt x="227" y="422"/>
                      <a:pt x="229" y="420"/>
                    </a:cubicBezTo>
                    <a:cubicBezTo>
                      <a:pt x="229" y="425"/>
                      <a:pt x="228" y="430"/>
                      <a:pt x="228" y="435"/>
                    </a:cubicBezTo>
                    <a:cubicBezTo>
                      <a:pt x="226" y="436"/>
                      <a:pt x="224" y="438"/>
                      <a:pt x="223" y="439"/>
                    </a:cubicBezTo>
                    <a:close/>
                    <a:moveTo>
                      <a:pt x="243" y="338"/>
                    </a:moveTo>
                    <a:cubicBezTo>
                      <a:pt x="245" y="342"/>
                      <a:pt x="247" y="347"/>
                      <a:pt x="250" y="351"/>
                    </a:cubicBezTo>
                    <a:cubicBezTo>
                      <a:pt x="251" y="353"/>
                      <a:pt x="252" y="354"/>
                      <a:pt x="252" y="356"/>
                    </a:cubicBezTo>
                    <a:cubicBezTo>
                      <a:pt x="249" y="357"/>
                      <a:pt x="246" y="359"/>
                      <a:pt x="243" y="361"/>
                    </a:cubicBezTo>
                    <a:cubicBezTo>
                      <a:pt x="243" y="354"/>
                      <a:pt x="243" y="346"/>
                      <a:pt x="243" y="338"/>
                    </a:cubicBezTo>
                    <a:close/>
                    <a:moveTo>
                      <a:pt x="243" y="302"/>
                    </a:moveTo>
                    <a:cubicBezTo>
                      <a:pt x="243" y="296"/>
                      <a:pt x="243" y="290"/>
                      <a:pt x="243" y="285"/>
                    </a:cubicBezTo>
                    <a:cubicBezTo>
                      <a:pt x="245" y="291"/>
                      <a:pt x="246" y="298"/>
                      <a:pt x="248" y="304"/>
                    </a:cubicBezTo>
                    <a:cubicBezTo>
                      <a:pt x="250" y="313"/>
                      <a:pt x="252" y="323"/>
                      <a:pt x="253" y="332"/>
                    </a:cubicBezTo>
                    <a:cubicBezTo>
                      <a:pt x="253" y="336"/>
                      <a:pt x="253" y="339"/>
                      <a:pt x="253" y="342"/>
                    </a:cubicBezTo>
                    <a:cubicBezTo>
                      <a:pt x="251" y="329"/>
                      <a:pt x="247" y="315"/>
                      <a:pt x="243" y="302"/>
                    </a:cubicBezTo>
                    <a:close/>
                    <a:moveTo>
                      <a:pt x="244" y="271"/>
                    </a:moveTo>
                    <a:cubicBezTo>
                      <a:pt x="244" y="271"/>
                      <a:pt x="244" y="271"/>
                      <a:pt x="244" y="271"/>
                    </a:cubicBezTo>
                    <a:cubicBezTo>
                      <a:pt x="244" y="252"/>
                      <a:pt x="244" y="232"/>
                      <a:pt x="244" y="213"/>
                    </a:cubicBezTo>
                    <a:cubicBezTo>
                      <a:pt x="245" y="212"/>
                      <a:pt x="245" y="212"/>
                      <a:pt x="246" y="211"/>
                    </a:cubicBezTo>
                    <a:cubicBezTo>
                      <a:pt x="246" y="213"/>
                      <a:pt x="247" y="214"/>
                      <a:pt x="247" y="216"/>
                    </a:cubicBezTo>
                    <a:cubicBezTo>
                      <a:pt x="248" y="217"/>
                      <a:pt x="248" y="218"/>
                      <a:pt x="248" y="220"/>
                    </a:cubicBezTo>
                    <a:cubicBezTo>
                      <a:pt x="247" y="220"/>
                      <a:pt x="246" y="221"/>
                      <a:pt x="247" y="222"/>
                    </a:cubicBezTo>
                    <a:cubicBezTo>
                      <a:pt x="248" y="223"/>
                      <a:pt x="248" y="224"/>
                      <a:pt x="249" y="225"/>
                    </a:cubicBezTo>
                    <a:cubicBezTo>
                      <a:pt x="250" y="229"/>
                      <a:pt x="250" y="232"/>
                      <a:pt x="251" y="236"/>
                    </a:cubicBezTo>
                    <a:cubicBezTo>
                      <a:pt x="250" y="236"/>
                      <a:pt x="250" y="238"/>
                      <a:pt x="251" y="239"/>
                    </a:cubicBezTo>
                    <a:cubicBezTo>
                      <a:pt x="252" y="239"/>
                      <a:pt x="252" y="239"/>
                      <a:pt x="252" y="239"/>
                    </a:cubicBezTo>
                    <a:cubicBezTo>
                      <a:pt x="252" y="243"/>
                      <a:pt x="252" y="247"/>
                      <a:pt x="252" y="251"/>
                    </a:cubicBezTo>
                    <a:cubicBezTo>
                      <a:pt x="253" y="273"/>
                      <a:pt x="252" y="295"/>
                      <a:pt x="257" y="316"/>
                    </a:cubicBezTo>
                    <a:cubicBezTo>
                      <a:pt x="257" y="316"/>
                      <a:pt x="256" y="316"/>
                      <a:pt x="256" y="316"/>
                    </a:cubicBezTo>
                    <a:cubicBezTo>
                      <a:pt x="256" y="317"/>
                      <a:pt x="256" y="317"/>
                      <a:pt x="255" y="317"/>
                    </a:cubicBezTo>
                    <a:cubicBezTo>
                      <a:pt x="253" y="313"/>
                      <a:pt x="252" y="308"/>
                      <a:pt x="250" y="303"/>
                    </a:cubicBezTo>
                    <a:cubicBezTo>
                      <a:pt x="248" y="293"/>
                      <a:pt x="246" y="282"/>
                      <a:pt x="244" y="271"/>
                    </a:cubicBezTo>
                    <a:close/>
                    <a:moveTo>
                      <a:pt x="256" y="306"/>
                    </a:moveTo>
                    <a:cubicBezTo>
                      <a:pt x="253" y="293"/>
                      <a:pt x="254" y="278"/>
                      <a:pt x="254" y="265"/>
                    </a:cubicBezTo>
                    <a:cubicBezTo>
                      <a:pt x="254" y="258"/>
                      <a:pt x="253" y="251"/>
                      <a:pt x="253" y="245"/>
                    </a:cubicBezTo>
                    <a:cubicBezTo>
                      <a:pt x="255" y="255"/>
                      <a:pt x="258" y="265"/>
                      <a:pt x="260" y="275"/>
                    </a:cubicBezTo>
                    <a:cubicBezTo>
                      <a:pt x="260" y="275"/>
                      <a:pt x="260" y="275"/>
                      <a:pt x="260" y="275"/>
                    </a:cubicBezTo>
                    <a:cubicBezTo>
                      <a:pt x="260" y="280"/>
                      <a:pt x="261" y="286"/>
                      <a:pt x="262" y="291"/>
                    </a:cubicBezTo>
                    <a:cubicBezTo>
                      <a:pt x="263" y="296"/>
                      <a:pt x="263" y="300"/>
                      <a:pt x="263" y="304"/>
                    </a:cubicBezTo>
                    <a:cubicBezTo>
                      <a:pt x="263" y="309"/>
                      <a:pt x="263" y="312"/>
                      <a:pt x="263" y="314"/>
                    </a:cubicBezTo>
                    <a:cubicBezTo>
                      <a:pt x="262" y="315"/>
                      <a:pt x="260" y="315"/>
                      <a:pt x="259" y="316"/>
                    </a:cubicBezTo>
                    <a:cubicBezTo>
                      <a:pt x="258" y="314"/>
                      <a:pt x="257" y="310"/>
                      <a:pt x="256" y="306"/>
                    </a:cubicBezTo>
                    <a:close/>
                    <a:moveTo>
                      <a:pt x="275" y="318"/>
                    </a:moveTo>
                    <a:cubicBezTo>
                      <a:pt x="279" y="317"/>
                      <a:pt x="283" y="317"/>
                      <a:pt x="288" y="317"/>
                    </a:cubicBezTo>
                    <a:cubicBezTo>
                      <a:pt x="289" y="321"/>
                      <a:pt x="290" y="325"/>
                      <a:pt x="291" y="328"/>
                    </a:cubicBezTo>
                    <a:cubicBezTo>
                      <a:pt x="287" y="328"/>
                      <a:pt x="284" y="328"/>
                      <a:pt x="280" y="327"/>
                    </a:cubicBezTo>
                    <a:cubicBezTo>
                      <a:pt x="279" y="327"/>
                      <a:pt x="279" y="327"/>
                      <a:pt x="278" y="326"/>
                    </a:cubicBezTo>
                    <a:cubicBezTo>
                      <a:pt x="277" y="325"/>
                      <a:pt x="276" y="324"/>
                      <a:pt x="276" y="323"/>
                    </a:cubicBezTo>
                    <a:cubicBezTo>
                      <a:pt x="275" y="321"/>
                      <a:pt x="275" y="319"/>
                      <a:pt x="275" y="318"/>
                    </a:cubicBezTo>
                    <a:close/>
                    <a:moveTo>
                      <a:pt x="295" y="334"/>
                    </a:moveTo>
                    <a:cubicBezTo>
                      <a:pt x="298" y="334"/>
                      <a:pt x="301" y="334"/>
                      <a:pt x="304" y="334"/>
                    </a:cubicBezTo>
                    <a:cubicBezTo>
                      <a:pt x="307" y="340"/>
                      <a:pt x="309" y="346"/>
                      <a:pt x="312" y="352"/>
                    </a:cubicBezTo>
                    <a:cubicBezTo>
                      <a:pt x="308" y="351"/>
                      <a:pt x="304" y="350"/>
                      <a:pt x="300" y="350"/>
                    </a:cubicBezTo>
                    <a:cubicBezTo>
                      <a:pt x="298" y="345"/>
                      <a:pt x="296" y="339"/>
                      <a:pt x="295" y="334"/>
                    </a:cubicBezTo>
                    <a:close/>
                    <a:moveTo>
                      <a:pt x="314" y="334"/>
                    </a:moveTo>
                    <a:cubicBezTo>
                      <a:pt x="315" y="334"/>
                      <a:pt x="317" y="334"/>
                      <a:pt x="319" y="334"/>
                    </a:cubicBezTo>
                    <a:cubicBezTo>
                      <a:pt x="320" y="336"/>
                      <a:pt x="322" y="339"/>
                      <a:pt x="323" y="342"/>
                    </a:cubicBezTo>
                    <a:cubicBezTo>
                      <a:pt x="323" y="346"/>
                      <a:pt x="323" y="351"/>
                      <a:pt x="323" y="355"/>
                    </a:cubicBezTo>
                    <a:cubicBezTo>
                      <a:pt x="320" y="354"/>
                      <a:pt x="318" y="354"/>
                      <a:pt x="316" y="353"/>
                    </a:cubicBezTo>
                    <a:cubicBezTo>
                      <a:pt x="316" y="347"/>
                      <a:pt x="315" y="340"/>
                      <a:pt x="314" y="334"/>
                    </a:cubicBezTo>
                    <a:close/>
                    <a:moveTo>
                      <a:pt x="335" y="370"/>
                    </a:moveTo>
                    <a:cubicBezTo>
                      <a:pt x="336" y="363"/>
                      <a:pt x="336" y="357"/>
                      <a:pt x="336" y="351"/>
                    </a:cubicBezTo>
                    <a:cubicBezTo>
                      <a:pt x="338" y="351"/>
                      <a:pt x="339" y="352"/>
                      <a:pt x="340" y="353"/>
                    </a:cubicBezTo>
                    <a:cubicBezTo>
                      <a:pt x="340" y="358"/>
                      <a:pt x="339" y="364"/>
                      <a:pt x="338" y="370"/>
                    </a:cubicBezTo>
                    <a:cubicBezTo>
                      <a:pt x="337" y="370"/>
                      <a:pt x="336" y="370"/>
                      <a:pt x="335" y="371"/>
                    </a:cubicBezTo>
                    <a:cubicBezTo>
                      <a:pt x="335" y="370"/>
                      <a:pt x="335" y="370"/>
                      <a:pt x="335" y="370"/>
                    </a:cubicBezTo>
                    <a:close/>
                    <a:moveTo>
                      <a:pt x="365" y="451"/>
                    </a:moveTo>
                    <a:cubicBezTo>
                      <a:pt x="367" y="450"/>
                      <a:pt x="367" y="449"/>
                      <a:pt x="367" y="448"/>
                    </a:cubicBezTo>
                    <a:cubicBezTo>
                      <a:pt x="364" y="438"/>
                      <a:pt x="359" y="434"/>
                      <a:pt x="350" y="432"/>
                    </a:cubicBezTo>
                    <a:cubicBezTo>
                      <a:pt x="346" y="431"/>
                      <a:pt x="343" y="430"/>
                      <a:pt x="340" y="430"/>
                    </a:cubicBezTo>
                    <a:cubicBezTo>
                      <a:pt x="345" y="428"/>
                      <a:pt x="351" y="427"/>
                      <a:pt x="356" y="427"/>
                    </a:cubicBezTo>
                    <a:cubicBezTo>
                      <a:pt x="361" y="427"/>
                      <a:pt x="366" y="425"/>
                      <a:pt x="370" y="423"/>
                    </a:cubicBezTo>
                    <a:cubicBezTo>
                      <a:pt x="370" y="423"/>
                      <a:pt x="370" y="423"/>
                      <a:pt x="370" y="424"/>
                    </a:cubicBezTo>
                    <a:cubicBezTo>
                      <a:pt x="367" y="426"/>
                      <a:pt x="363" y="429"/>
                      <a:pt x="360" y="431"/>
                    </a:cubicBezTo>
                    <a:cubicBezTo>
                      <a:pt x="359" y="432"/>
                      <a:pt x="360" y="434"/>
                      <a:pt x="361" y="434"/>
                    </a:cubicBezTo>
                    <a:cubicBezTo>
                      <a:pt x="364" y="434"/>
                      <a:pt x="367" y="434"/>
                      <a:pt x="370" y="434"/>
                    </a:cubicBezTo>
                    <a:cubicBezTo>
                      <a:pt x="371" y="447"/>
                      <a:pt x="371" y="460"/>
                      <a:pt x="371" y="474"/>
                    </a:cubicBezTo>
                    <a:cubicBezTo>
                      <a:pt x="359" y="463"/>
                      <a:pt x="335" y="455"/>
                      <a:pt x="365" y="451"/>
                    </a:cubicBezTo>
                    <a:close/>
                    <a:moveTo>
                      <a:pt x="377" y="485"/>
                    </a:moveTo>
                    <a:cubicBezTo>
                      <a:pt x="376" y="484"/>
                      <a:pt x="375" y="483"/>
                      <a:pt x="374" y="482"/>
                    </a:cubicBezTo>
                    <a:cubicBezTo>
                      <a:pt x="376" y="480"/>
                      <a:pt x="378" y="478"/>
                      <a:pt x="382" y="476"/>
                    </a:cubicBezTo>
                    <a:cubicBezTo>
                      <a:pt x="382" y="477"/>
                      <a:pt x="383" y="477"/>
                      <a:pt x="384" y="477"/>
                    </a:cubicBezTo>
                    <a:cubicBezTo>
                      <a:pt x="385" y="475"/>
                      <a:pt x="386" y="474"/>
                      <a:pt x="387" y="473"/>
                    </a:cubicBezTo>
                    <a:cubicBezTo>
                      <a:pt x="390" y="472"/>
                      <a:pt x="392" y="471"/>
                      <a:pt x="393" y="471"/>
                    </a:cubicBezTo>
                    <a:cubicBezTo>
                      <a:pt x="393" y="471"/>
                      <a:pt x="394" y="470"/>
                      <a:pt x="394" y="470"/>
                    </a:cubicBezTo>
                    <a:cubicBezTo>
                      <a:pt x="395" y="476"/>
                      <a:pt x="396" y="481"/>
                      <a:pt x="398" y="487"/>
                    </a:cubicBezTo>
                    <a:cubicBezTo>
                      <a:pt x="398" y="489"/>
                      <a:pt x="399" y="492"/>
                      <a:pt x="400" y="494"/>
                    </a:cubicBezTo>
                    <a:cubicBezTo>
                      <a:pt x="392" y="492"/>
                      <a:pt x="385" y="490"/>
                      <a:pt x="378" y="487"/>
                    </a:cubicBezTo>
                    <a:cubicBezTo>
                      <a:pt x="378" y="486"/>
                      <a:pt x="378" y="485"/>
                      <a:pt x="377" y="485"/>
                    </a:cubicBezTo>
                    <a:close/>
                    <a:moveTo>
                      <a:pt x="372" y="507"/>
                    </a:moveTo>
                    <a:cubicBezTo>
                      <a:pt x="374" y="508"/>
                      <a:pt x="376" y="508"/>
                      <a:pt x="377" y="509"/>
                    </a:cubicBezTo>
                    <a:cubicBezTo>
                      <a:pt x="376" y="509"/>
                      <a:pt x="374" y="509"/>
                      <a:pt x="372" y="509"/>
                    </a:cubicBezTo>
                    <a:cubicBezTo>
                      <a:pt x="372" y="508"/>
                      <a:pt x="372" y="508"/>
                      <a:pt x="372" y="507"/>
                    </a:cubicBezTo>
                    <a:close/>
                    <a:moveTo>
                      <a:pt x="388" y="533"/>
                    </a:moveTo>
                    <a:cubicBezTo>
                      <a:pt x="388" y="533"/>
                      <a:pt x="387" y="534"/>
                      <a:pt x="387" y="534"/>
                    </a:cubicBezTo>
                    <a:cubicBezTo>
                      <a:pt x="387" y="534"/>
                      <a:pt x="387" y="533"/>
                      <a:pt x="387" y="532"/>
                    </a:cubicBezTo>
                    <a:cubicBezTo>
                      <a:pt x="387" y="532"/>
                      <a:pt x="388" y="533"/>
                      <a:pt x="388" y="533"/>
                    </a:cubicBezTo>
                    <a:close/>
                    <a:moveTo>
                      <a:pt x="388" y="552"/>
                    </a:moveTo>
                    <a:cubicBezTo>
                      <a:pt x="389" y="554"/>
                      <a:pt x="390" y="555"/>
                      <a:pt x="391" y="557"/>
                    </a:cubicBezTo>
                    <a:cubicBezTo>
                      <a:pt x="391" y="557"/>
                      <a:pt x="391" y="557"/>
                      <a:pt x="391" y="557"/>
                    </a:cubicBezTo>
                    <a:cubicBezTo>
                      <a:pt x="391" y="557"/>
                      <a:pt x="391" y="557"/>
                      <a:pt x="391" y="557"/>
                    </a:cubicBezTo>
                    <a:cubicBezTo>
                      <a:pt x="389" y="558"/>
                      <a:pt x="390" y="560"/>
                      <a:pt x="392" y="560"/>
                    </a:cubicBezTo>
                    <a:cubicBezTo>
                      <a:pt x="392" y="560"/>
                      <a:pt x="392" y="560"/>
                      <a:pt x="393" y="560"/>
                    </a:cubicBezTo>
                    <a:cubicBezTo>
                      <a:pt x="394" y="562"/>
                      <a:pt x="396" y="564"/>
                      <a:pt x="399" y="565"/>
                    </a:cubicBezTo>
                    <a:cubicBezTo>
                      <a:pt x="398" y="570"/>
                      <a:pt x="398" y="574"/>
                      <a:pt x="397" y="579"/>
                    </a:cubicBezTo>
                    <a:cubicBezTo>
                      <a:pt x="393" y="577"/>
                      <a:pt x="389" y="575"/>
                      <a:pt x="386" y="573"/>
                    </a:cubicBezTo>
                    <a:cubicBezTo>
                      <a:pt x="386" y="566"/>
                      <a:pt x="387" y="559"/>
                      <a:pt x="387" y="552"/>
                    </a:cubicBezTo>
                    <a:cubicBezTo>
                      <a:pt x="387" y="552"/>
                      <a:pt x="387" y="552"/>
                      <a:pt x="388" y="552"/>
                    </a:cubicBezTo>
                    <a:close/>
                    <a:moveTo>
                      <a:pt x="382" y="571"/>
                    </a:moveTo>
                    <a:cubicBezTo>
                      <a:pt x="382" y="569"/>
                      <a:pt x="382" y="568"/>
                      <a:pt x="383" y="567"/>
                    </a:cubicBezTo>
                    <a:cubicBezTo>
                      <a:pt x="383" y="568"/>
                      <a:pt x="382" y="569"/>
                      <a:pt x="382" y="571"/>
                    </a:cubicBezTo>
                    <a:close/>
                    <a:moveTo>
                      <a:pt x="398" y="596"/>
                    </a:moveTo>
                    <a:cubicBezTo>
                      <a:pt x="399" y="596"/>
                      <a:pt x="400" y="597"/>
                      <a:pt x="401" y="597"/>
                    </a:cubicBezTo>
                    <a:cubicBezTo>
                      <a:pt x="405" y="598"/>
                      <a:pt x="408" y="600"/>
                      <a:pt x="412" y="601"/>
                    </a:cubicBezTo>
                    <a:cubicBezTo>
                      <a:pt x="412" y="603"/>
                      <a:pt x="413" y="606"/>
                      <a:pt x="414" y="608"/>
                    </a:cubicBezTo>
                    <a:cubicBezTo>
                      <a:pt x="414" y="608"/>
                      <a:pt x="414" y="608"/>
                      <a:pt x="414" y="608"/>
                    </a:cubicBezTo>
                    <a:cubicBezTo>
                      <a:pt x="411" y="608"/>
                      <a:pt x="408" y="607"/>
                      <a:pt x="405" y="607"/>
                    </a:cubicBezTo>
                    <a:cubicBezTo>
                      <a:pt x="401" y="606"/>
                      <a:pt x="399" y="605"/>
                      <a:pt x="397" y="604"/>
                    </a:cubicBezTo>
                    <a:cubicBezTo>
                      <a:pt x="397" y="602"/>
                      <a:pt x="398" y="599"/>
                      <a:pt x="398" y="596"/>
                    </a:cubicBezTo>
                    <a:close/>
                    <a:moveTo>
                      <a:pt x="491" y="600"/>
                    </a:moveTo>
                    <a:cubicBezTo>
                      <a:pt x="495" y="589"/>
                      <a:pt x="497" y="578"/>
                      <a:pt x="500" y="567"/>
                    </a:cubicBezTo>
                    <a:cubicBezTo>
                      <a:pt x="500" y="575"/>
                      <a:pt x="499" y="584"/>
                      <a:pt x="500" y="593"/>
                    </a:cubicBezTo>
                    <a:cubicBezTo>
                      <a:pt x="500" y="594"/>
                      <a:pt x="500" y="594"/>
                      <a:pt x="500" y="594"/>
                    </a:cubicBezTo>
                    <a:cubicBezTo>
                      <a:pt x="500" y="596"/>
                      <a:pt x="499" y="597"/>
                      <a:pt x="499" y="598"/>
                    </a:cubicBezTo>
                    <a:cubicBezTo>
                      <a:pt x="496" y="599"/>
                      <a:pt x="494" y="600"/>
                      <a:pt x="491" y="600"/>
                    </a:cubicBezTo>
                    <a:close/>
                    <a:moveTo>
                      <a:pt x="508" y="590"/>
                    </a:moveTo>
                    <a:cubicBezTo>
                      <a:pt x="508" y="588"/>
                      <a:pt x="509" y="587"/>
                      <a:pt x="509" y="585"/>
                    </a:cubicBezTo>
                    <a:cubicBezTo>
                      <a:pt x="510" y="584"/>
                      <a:pt x="511" y="583"/>
                      <a:pt x="512" y="582"/>
                    </a:cubicBezTo>
                    <a:cubicBezTo>
                      <a:pt x="513" y="582"/>
                      <a:pt x="514" y="582"/>
                      <a:pt x="514" y="580"/>
                    </a:cubicBezTo>
                    <a:cubicBezTo>
                      <a:pt x="514" y="580"/>
                      <a:pt x="514" y="579"/>
                      <a:pt x="514" y="579"/>
                    </a:cubicBezTo>
                    <a:cubicBezTo>
                      <a:pt x="515" y="575"/>
                      <a:pt x="516" y="569"/>
                      <a:pt x="517" y="576"/>
                    </a:cubicBezTo>
                    <a:cubicBezTo>
                      <a:pt x="518" y="581"/>
                      <a:pt x="518" y="585"/>
                      <a:pt x="518" y="589"/>
                    </a:cubicBezTo>
                    <a:cubicBezTo>
                      <a:pt x="514" y="591"/>
                      <a:pt x="510" y="593"/>
                      <a:pt x="506" y="595"/>
                    </a:cubicBezTo>
                    <a:cubicBezTo>
                      <a:pt x="506" y="593"/>
                      <a:pt x="507" y="592"/>
                      <a:pt x="508" y="590"/>
                    </a:cubicBezTo>
                    <a:close/>
                    <a:moveTo>
                      <a:pt x="519" y="567"/>
                    </a:moveTo>
                    <a:cubicBezTo>
                      <a:pt x="519" y="566"/>
                      <a:pt x="517" y="566"/>
                      <a:pt x="516" y="567"/>
                    </a:cubicBezTo>
                    <a:cubicBezTo>
                      <a:pt x="515" y="568"/>
                      <a:pt x="515" y="570"/>
                      <a:pt x="514" y="571"/>
                    </a:cubicBezTo>
                    <a:cubicBezTo>
                      <a:pt x="516" y="556"/>
                      <a:pt x="520" y="540"/>
                      <a:pt x="522" y="525"/>
                    </a:cubicBezTo>
                    <a:cubicBezTo>
                      <a:pt x="522" y="542"/>
                      <a:pt x="522" y="560"/>
                      <a:pt x="522" y="577"/>
                    </a:cubicBezTo>
                    <a:cubicBezTo>
                      <a:pt x="522" y="581"/>
                      <a:pt x="524" y="583"/>
                      <a:pt x="527" y="584"/>
                    </a:cubicBezTo>
                    <a:cubicBezTo>
                      <a:pt x="525" y="585"/>
                      <a:pt x="523" y="586"/>
                      <a:pt x="520" y="588"/>
                    </a:cubicBezTo>
                    <a:cubicBezTo>
                      <a:pt x="520" y="581"/>
                      <a:pt x="520" y="574"/>
                      <a:pt x="519" y="567"/>
                    </a:cubicBezTo>
                    <a:close/>
                    <a:moveTo>
                      <a:pt x="521" y="504"/>
                    </a:moveTo>
                    <a:cubicBezTo>
                      <a:pt x="521" y="502"/>
                      <a:pt x="521" y="499"/>
                      <a:pt x="520" y="497"/>
                    </a:cubicBezTo>
                    <a:cubicBezTo>
                      <a:pt x="520" y="496"/>
                      <a:pt x="519" y="496"/>
                      <a:pt x="518" y="497"/>
                    </a:cubicBezTo>
                    <a:cubicBezTo>
                      <a:pt x="514" y="514"/>
                      <a:pt x="512" y="532"/>
                      <a:pt x="509" y="549"/>
                    </a:cubicBezTo>
                    <a:cubicBezTo>
                      <a:pt x="508" y="553"/>
                      <a:pt x="508" y="557"/>
                      <a:pt x="507" y="561"/>
                    </a:cubicBezTo>
                    <a:cubicBezTo>
                      <a:pt x="506" y="560"/>
                      <a:pt x="505" y="559"/>
                      <a:pt x="505" y="558"/>
                    </a:cubicBezTo>
                    <a:cubicBezTo>
                      <a:pt x="505" y="556"/>
                      <a:pt x="505" y="555"/>
                      <a:pt x="505" y="553"/>
                    </a:cubicBezTo>
                    <a:cubicBezTo>
                      <a:pt x="505" y="552"/>
                      <a:pt x="503" y="551"/>
                      <a:pt x="502" y="552"/>
                    </a:cubicBezTo>
                    <a:cubicBezTo>
                      <a:pt x="502" y="550"/>
                      <a:pt x="502" y="548"/>
                      <a:pt x="501" y="545"/>
                    </a:cubicBezTo>
                    <a:cubicBezTo>
                      <a:pt x="502" y="545"/>
                      <a:pt x="502" y="544"/>
                      <a:pt x="503" y="543"/>
                    </a:cubicBezTo>
                    <a:cubicBezTo>
                      <a:pt x="503" y="542"/>
                      <a:pt x="503" y="541"/>
                      <a:pt x="502" y="541"/>
                    </a:cubicBezTo>
                    <a:cubicBezTo>
                      <a:pt x="501" y="541"/>
                      <a:pt x="501" y="541"/>
                      <a:pt x="501" y="541"/>
                    </a:cubicBezTo>
                    <a:cubicBezTo>
                      <a:pt x="500" y="531"/>
                      <a:pt x="500" y="522"/>
                      <a:pt x="501" y="512"/>
                    </a:cubicBezTo>
                    <a:cubicBezTo>
                      <a:pt x="501" y="508"/>
                      <a:pt x="502" y="503"/>
                      <a:pt x="502" y="498"/>
                    </a:cubicBezTo>
                    <a:cubicBezTo>
                      <a:pt x="502" y="498"/>
                      <a:pt x="502" y="498"/>
                      <a:pt x="503" y="498"/>
                    </a:cubicBezTo>
                    <a:cubicBezTo>
                      <a:pt x="503" y="500"/>
                      <a:pt x="503" y="501"/>
                      <a:pt x="503" y="503"/>
                    </a:cubicBezTo>
                    <a:cubicBezTo>
                      <a:pt x="503" y="505"/>
                      <a:pt x="506" y="505"/>
                      <a:pt x="507" y="503"/>
                    </a:cubicBezTo>
                    <a:cubicBezTo>
                      <a:pt x="507" y="501"/>
                      <a:pt x="508" y="498"/>
                      <a:pt x="508" y="495"/>
                    </a:cubicBezTo>
                    <a:cubicBezTo>
                      <a:pt x="513" y="493"/>
                      <a:pt x="517" y="491"/>
                      <a:pt x="521" y="488"/>
                    </a:cubicBezTo>
                    <a:cubicBezTo>
                      <a:pt x="521" y="494"/>
                      <a:pt x="521" y="499"/>
                      <a:pt x="521" y="504"/>
                    </a:cubicBezTo>
                    <a:close/>
                    <a:moveTo>
                      <a:pt x="424" y="133"/>
                    </a:moveTo>
                    <a:cubicBezTo>
                      <a:pt x="424" y="132"/>
                      <a:pt x="424" y="132"/>
                      <a:pt x="424" y="131"/>
                    </a:cubicBezTo>
                    <a:cubicBezTo>
                      <a:pt x="424" y="131"/>
                      <a:pt x="424" y="131"/>
                      <a:pt x="424" y="131"/>
                    </a:cubicBezTo>
                    <a:cubicBezTo>
                      <a:pt x="424" y="128"/>
                      <a:pt x="424" y="125"/>
                      <a:pt x="424" y="122"/>
                    </a:cubicBezTo>
                    <a:cubicBezTo>
                      <a:pt x="425" y="118"/>
                      <a:pt x="425" y="113"/>
                      <a:pt x="426" y="108"/>
                    </a:cubicBezTo>
                    <a:cubicBezTo>
                      <a:pt x="427" y="113"/>
                      <a:pt x="428" y="117"/>
                      <a:pt x="429" y="122"/>
                    </a:cubicBezTo>
                    <a:cubicBezTo>
                      <a:pt x="429" y="123"/>
                      <a:pt x="428" y="124"/>
                      <a:pt x="428" y="125"/>
                    </a:cubicBezTo>
                    <a:cubicBezTo>
                      <a:pt x="428" y="124"/>
                      <a:pt x="429" y="123"/>
                      <a:pt x="429" y="123"/>
                    </a:cubicBezTo>
                    <a:cubicBezTo>
                      <a:pt x="429" y="123"/>
                      <a:pt x="429" y="123"/>
                      <a:pt x="429" y="123"/>
                    </a:cubicBezTo>
                    <a:cubicBezTo>
                      <a:pt x="430" y="127"/>
                      <a:pt x="430" y="132"/>
                      <a:pt x="430" y="136"/>
                    </a:cubicBezTo>
                    <a:cubicBezTo>
                      <a:pt x="428" y="136"/>
                      <a:pt x="427" y="136"/>
                      <a:pt x="425" y="136"/>
                    </a:cubicBezTo>
                    <a:cubicBezTo>
                      <a:pt x="425" y="135"/>
                      <a:pt x="425" y="134"/>
                      <a:pt x="424" y="133"/>
                    </a:cubicBezTo>
                    <a:cubicBezTo>
                      <a:pt x="426" y="130"/>
                      <a:pt x="427" y="127"/>
                      <a:pt x="428" y="125"/>
                    </a:cubicBezTo>
                    <a:cubicBezTo>
                      <a:pt x="427" y="127"/>
                      <a:pt x="425" y="130"/>
                      <a:pt x="424" y="133"/>
                    </a:cubicBezTo>
                    <a:close/>
                    <a:moveTo>
                      <a:pt x="411" y="117"/>
                    </a:moveTo>
                    <a:cubicBezTo>
                      <a:pt x="410" y="114"/>
                      <a:pt x="409" y="111"/>
                      <a:pt x="408" y="108"/>
                    </a:cubicBezTo>
                    <a:cubicBezTo>
                      <a:pt x="408" y="107"/>
                      <a:pt x="408" y="105"/>
                      <a:pt x="408" y="103"/>
                    </a:cubicBezTo>
                    <a:cubicBezTo>
                      <a:pt x="409" y="102"/>
                      <a:pt x="410" y="100"/>
                      <a:pt x="411" y="99"/>
                    </a:cubicBezTo>
                    <a:cubicBezTo>
                      <a:pt x="412" y="101"/>
                      <a:pt x="413" y="104"/>
                      <a:pt x="414" y="106"/>
                    </a:cubicBezTo>
                    <a:cubicBezTo>
                      <a:pt x="412" y="112"/>
                      <a:pt x="411" y="117"/>
                      <a:pt x="411" y="117"/>
                    </a:cubicBezTo>
                    <a:close/>
                    <a:moveTo>
                      <a:pt x="393" y="138"/>
                    </a:moveTo>
                    <a:cubicBezTo>
                      <a:pt x="392" y="138"/>
                      <a:pt x="392" y="138"/>
                      <a:pt x="392" y="138"/>
                    </a:cubicBezTo>
                    <a:cubicBezTo>
                      <a:pt x="392" y="136"/>
                      <a:pt x="393" y="135"/>
                      <a:pt x="393" y="133"/>
                    </a:cubicBezTo>
                    <a:cubicBezTo>
                      <a:pt x="393" y="135"/>
                      <a:pt x="393" y="136"/>
                      <a:pt x="393" y="138"/>
                    </a:cubicBezTo>
                    <a:close/>
                    <a:moveTo>
                      <a:pt x="402" y="138"/>
                    </a:moveTo>
                    <a:cubicBezTo>
                      <a:pt x="401" y="138"/>
                      <a:pt x="399" y="138"/>
                      <a:pt x="398" y="138"/>
                    </a:cubicBezTo>
                    <a:cubicBezTo>
                      <a:pt x="399" y="135"/>
                      <a:pt x="399" y="132"/>
                      <a:pt x="400" y="129"/>
                    </a:cubicBezTo>
                    <a:cubicBezTo>
                      <a:pt x="400" y="130"/>
                      <a:pt x="400" y="132"/>
                      <a:pt x="401" y="133"/>
                    </a:cubicBezTo>
                    <a:cubicBezTo>
                      <a:pt x="401" y="134"/>
                      <a:pt x="401" y="134"/>
                      <a:pt x="402" y="134"/>
                    </a:cubicBezTo>
                    <a:cubicBezTo>
                      <a:pt x="402" y="135"/>
                      <a:pt x="402" y="137"/>
                      <a:pt x="402" y="138"/>
                    </a:cubicBezTo>
                    <a:close/>
                    <a:moveTo>
                      <a:pt x="405" y="136"/>
                    </a:moveTo>
                    <a:cubicBezTo>
                      <a:pt x="406" y="137"/>
                      <a:pt x="406" y="137"/>
                      <a:pt x="406" y="137"/>
                    </a:cubicBezTo>
                    <a:cubicBezTo>
                      <a:pt x="406" y="137"/>
                      <a:pt x="405" y="137"/>
                      <a:pt x="405" y="137"/>
                    </a:cubicBezTo>
                    <a:cubicBezTo>
                      <a:pt x="405" y="137"/>
                      <a:pt x="405" y="137"/>
                      <a:pt x="405" y="136"/>
                    </a:cubicBezTo>
                    <a:close/>
                    <a:moveTo>
                      <a:pt x="387" y="63"/>
                    </a:moveTo>
                    <a:cubicBezTo>
                      <a:pt x="387" y="60"/>
                      <a:pt x="387" y="58"/>
                      <a:pt x="387" y="56"/>
                    </a:cubicBezTo>
                    <a:cubicBezTo>
                      <a:pt x="391" y="57"/>
                      <a:pt x="395" y="57"/>
                      <a:pt x="399" y="57"/>
                    </a:cubicBezTo>
                    <a:cubicBezTo>
                      <a:pt x="399" y="58"/>
                      <a:pt x="399" y="59"/>
                      <a:pt x="398" y="60"/>
                    </a:cubicBezTo>
                    <a:cubicBezTo>
                      <a:pt x="396" y="60"/>
                      <a:pt x="393" y="60"/>
                      <a:pt x="390" y="60"/>
                    </a:cubicBezTo>
                    <a:cubicBezTo>
                      <a:pt x="389" y="60"/>
                      <a:pt x="390" y="61"/>
                      <a:pt x="390" y="61"/>
                    </a:cubicBezTo>
                    <a:cubicBezTo>
                      <a:pt x="393" y="61"/>
                      <a:pt x="396" y="61"/>
                      <a:pt x="398" y="61"/>
                    </a:cubicBezTo>
                    <a:cubicBezTo>
                      <a:pt x="398" y="62"/>
                      <a:pt x="398" y="62"/>
                      <a:pt x="398" y="62"/>
                    </a:cubicBezTo>
                    <a:cubicBezTo>
                      <a:pt x="395" y="62"/>
                      <a:pt x="391" y="62"/>
                      <a:pt x="387" y="63"/>
                    </a:cubicBezTo>
                    <a:close/>
                    <a:moveTo>
                      <a:pt x="385" y="35"/>
                    </a:moveTo>
                    <a:cubicBezTo>
                      <a:pt x="385" y="38"/>
                      <a:pt x="385" y="40"/>
                      <a:pt x="385" y="42"/>
                    </a:cubicBezTo>
                    <a:cubicBezTo>
                      <a:pt x="382" y="42"/>
                      <a:pt x="379" y="42"/>
                      <a:pt x="376" y="42"/>
                    </a:cubicBezTo>
                    <a:cubicBezTo>
                      <a:pt x="376" y="36"/>
                      <a:pt x="376" y="31"/>
                      <a:pt x="376" y="26"/>
                    </a:cubicBezTo>
                    <a:cubicBezTo>
                      <a:pt x="383" y="25"/>
                      <a:pt x="390" y="24"/>
                      <a:pt x="396" y="23"/>
                    </a:cubicBezTo>
                    <a:cubicBezTo>
                      <a:pt x="402" y="24"/>
                      <a:pt x="408" y="25"/>
                      <a:pt x="414" y="26"/>
                    </a:cubicBezTo>
                    <a:cubicBezTo>
                      <a:pt x="414" y="28"/>
                      <a:pt x="414" y="29"/>
                      <a:pt x="414" y="30"/>
                    </a:cubicBezTo>
                    <a:cubicBezTo>
                      <a:pt x="410" y="30"/>
                      <a:pt x="405" y="29"/>
                      <a:pt x="401" y="29"/>
                    </a:cubicBezTo>
                    <a:cubicBezTo>
                      <a:pt x="401" y="28"/>
                      <a:pt x="401" y="28"/>
                      <a:pt x="401" y="28"/>
                    </a:cubicBezTo>
                    <a:cubicBezTo>
                      <a:pt x="401" y="27"/>
                      <a:pt x="400" y="27"/>
                      <a:pt x="400" y="28"/>
                    </a:cubicBezTo>
                    <a:cubicBezTo>
                      <a:pt x="400" y="28"/>
                      <a:pt x="400" y="28"/>
                      <a:pt x="400" y="28"/>
                    </a:cubicBezTo>
                    <a:cubicBezTo>
                      <a:pt x="395" y="28"/>
                      <a:pt x="390" y="27"/>
                      <a:pt x="385" y="25"/>
                    </a:cubicBezTo>
                    <a:cubicBezTo>
                      <a:pt x="384" y="25"/>
                      <a:pt x="384" y="26"/>
                      <a:pt x="384" y="27"/>
                    </a:cubicBezTo>
                    <a:cubicBezTo>
                      <a:pt x="390" y="28"/>
                      <a:pt x="395" y="29"/>
                      <a:pt x="400" y="30"/>
                    </a:cubicBezTo>
                    <a:cubicBezTo>
                      <a:pt x="400" y="33"/>
                      <a:pt x="400" y="35"/>
                      <a:pt x="400" y="37"/>
                    </a:cubicBezTo>
                    <a:cubicBezTo>
                      <a:pt x="397" y="38"/>
                      <a:pt x="393" y="38"/>
                      <a:pt x="390" y="38"/>
                    </a:cubicBezTo>
                    <a:cubicBezTo>
                      <a:pt x="389" y="38"/>
                      <a:pt x="389" y="39"/>
                      <a:pt x="390" y="39"/>
                    </a:cubicBezTo>
                    <a:cubicBezTo>
                      <a:pt x="393" y="39"/>
                      <a:pt x="397" y="39"/>
                      <a:pt x="400" y="39"/>
                    </a:cubicBezTo>
                    <a:cubicBezTo>
                      <a:pt x="400" y="40"/>
                      <a:pt x="400" y="41"/>
                      <a:pt x="400" y="42"/>
                    </a:cubicBezTo>
                    <a:cubicBezTo>
                      <a:pt x="396" y="42"/>
                      <a:pt x="391" y="42"/>
                      <a:pt x="387" y="42"/>
                    </a:cubicBezTo>
                    <a:cubicBezTo>
                      <a:pt x="387" y="40"/>
                      <a:pt x="387" y="38"/>
                      <a:pt x="387" y="35"/>
                    </a:cubicBezTo>
                    <a:cubicBezTo>
                      <a:pt x="387" y="34"/>
                      <a:pt x="385" y="34"/>
                      <a:pt x="385" y="35"/>
                    </a:cubicBezTo>
                    <a:close/>
                    <a:moveTo>
                      <a:pt x="414" y="44"/>
                    </a:moveTo>
                    <a:cubicBezTo>
                      <a:pt x="414" y="47"/>
                      <a:pt x="414" y="50"/>
                      <a:pt x="414" y="53"/>
                    </a:cubicBezTo>
                    <a:cubicBezTo>
                      <a:pt x="411" y="54"/>
                      <a:pt x="408" y="54"/>
                      <a:pt x="405" y="55"/>
                    </a:cubicBezTo>
                    <a:cubicBezTo>
                      <a:pt x="405" y="52"/>
                      <a:pt x="405" y="50"/>
                      <a:pt x="405" y="48"/>
                    </a:cubicBezTo>
                    <a:cubicBezTo>
                      <a:pt x="405" y="46"/>
                      <a:pt x="402" y="45"/>
                      <a:pt x="401" y="47"/>
                    </a:cubicBezTo>
                    <a:cubicBezTo>
                      <a:pt x="401" y="46"/>
                      <a:pt x="401" y="45"/>
                      <a:pt x="401" y="45"/>
                    </a:cubicBezTo>
                    <a:cubicBezTo>
                      <a:pt x="405" y="45"/>
                      <a:pt x="410" y="44"/>
                      <a:pt x="414" y="44"/>
                    </a:cubicBezTo>
                    <a:close/>
                    <a:moveTo>
                      <a:pt x="401" y="42"/>
                    </a:moveTo>
                    <a:cubicBezTo>
                      <a:pt x="401" y="41"/>
                      <a:pt x="401" y="40"/>
                      <a:pt x="401" y="39"/>
                    </a:cubicBezTo>
                    <a:cubicBezTo>
                      <a:pt x="405" y="38"/>
                      <a:pt x="410" y="38"/>
                      <a:pt x="414" y="37"/>
                    </a:cubicBezTo>
                    <a:cubicBezTo>
                      <a:pt x="414" y="38"/>
                      <a:pt x="414" y="40"/>
                      <a:pt x="414" y="41"/>
                    </a:cubicBezTo>
                    <a:cubicBezTo>
                      <a:pt x="409" y="42"/>
                      <a:pt x="405" y="42"/>
                      <a:pt x="401" y="42"/>
                    </a:cubicBezTo>
                    <a:close/>
                    <a:moveTo>
                      <a:pt x="415" y="56"/>
                    </a:moveTo>
                    <a:cubicBezTo>
                      <a:pt x="415" y="57"/>
                      <a:pt x="415" y="57"/>
                      <a:pt x="415" y="57"/>
                    </a:cubicBezTo>
                    <a:cubicBezTo>
                      <a:pt x="414" y="58"/>
                      <a:pt x="414" y="59"/>
                      <a:pt x="414" y="60"/>
                    </a:cubicBezTo>
                    <a:cubicBezTo>
                      <a:pt x="411" y="60"/>
                      <a:pt x="408" y="60"/>
                      <a:pt x="405" y="60"/>
                    </a:cubicBezTo>
                    <a:cubicBezTo>
                      <a:pt x="405" y="59"/>
                      <a:pt x="405" y="58"/>
                      <a:pt x="405" y="57"/>
                    </a:cubicBezTo>
                    <a:cubicBezTo>
                      <a:pt x="408" y="57"/>
                      <a:pt x="411" y="56"/>
                      <a:pt x="415" y="56"/>
                    </a:cubicBezTo>
                    <a:cubicBezTo>
                      <a:pt x="415" y="56"/>
                      <a:pt x="415" y="56"/>
                      <a:pt x="415" y="56"/>
                    </a:cubicBezTo>
                    <a:close/>
                    <a:moveTo>
                      <a:pt x="405" y="61"/>
                    </a:moveTo>
                    <a:cubicBezTo>
                      <a:pt x="407" y="61"/>
                      <a:pt x="410" y="61"/>
                      <a:pt x="413" y="61"/>
                    </a:cubicBezTo>
                    <a:cubicBezTo>
                      <a:pt x="413" y="61"/>
                      <a:pt x="413" y="61"/>
                      <a:pt x="413" y="62"/>
                    </a:cubicBezTo>
                    <a:cubicBezTo>
                      <a:pt x="410" y="62"/>
                      <a:pt x="407" y="62"/>
                      <a:pt x="405" y="62"/>
                    </a:cubicBezTo>
                    <a:cubicBezTo>
                      <a:pt x="405" y="62"/>
                      <a:pt x="405" y="61"/>
                      <a:pt x="405" y="61"/>
                    </a:cubicBezTo>
                    <a:close/>
                    <a:moveTo>
                      <a:pt x="414" y="61"/>
                    </a:moveTo>
                    <a:cubicBezTo>
                      <a:pt x="415" y="61"/>
                      <a:pt x="415" y="61"/>
                      <a:pt x="416" y="61"/>
                    </a:cubicBezTo>
                    <a:cubicBezTo>
                      <a:pt x="416" y="61"/>
                      <a:pt x="416" y="61"/>
                      <a:pt x="416" y="61"/>
                    </a:cubicBezTo>
                    <a:cubicBezTo>
                      <a:pt x="415" y="61"/>
                      <a:pt x="415" y="61"/>
                      <a:pt x="414" y="61"/>
                    </a:cubicBezTo>
                    <a:cubicBezTo>
                      <a:pt x="414" y="61"/>
                      <a:pt x="414" y="61"/>
                      <a:pt x="414" y="61"/>
                    </a:cubicBezTo>
                    <a:close/>
                    <a:moveTo>
                      <a:pt x="415" y="60"/>
                    </a:moveTo>
                    <a:cubicBezTo>
                      <a:pt x="415" y="59"/>
                      <a:pt x="415" y="59"/>
                      <a:pt x="415" y="58"/>
                    </a:cubicBezTo>
                    <a:cubicBezTo>
                      <a:pt x="415" y="59"/>
                      <a:pt x="415" y="59"/>
                      <a:pt x="415" y="60"/>
                    </a:cubicBezTo>
                    <a:cubicBezTo>
                      <a:pt x="415" y="60"/>
                      <a:pt x="415" y="60"/>
                      <a:pt x="415" y="60"/>
                    </a:cubicBezTo>
                    <a:close/>
                    <a:moveTo>
                      <a:pt x="417" y="56"/>
                    </a:moveTo>
                    <a:cubicBezTo>
                      <a:pt x="421" y="55"/>
                      <a:pt x="425" y="55"/>
                      <a:pt x="428" y="54"/>
                    </a:cubicBezTo>
                    <a:cubicBezTo>
                      <a:pt x="428" y="55"/>
                      <a:pt x="428" y="57"/>
                      <a:pt x="428" y="58"/>
                    </a:cubicBezTo>
                    <a:cubicBezTo>
                      <a:pt x="425" y="58"/>
                      <a:pt x="421" y="59"/>
                      <a:pt x="418" y="59"/>
                    </a:cubicBezTo>
                    <a:cubicBezTo>
                      <a:pt x="418" y="58"/>
                      <a:pt x="417" y="57"/>
                      <a:pt x="417" y="56"/>
                    </a:cubicBezTo>
                    <a:close/>
                    <a:moveTo>
                      <a:pt x="417" y="53"/>
                    </a:moveTo>
                    <a:cubicBezTo>
                      <a:pt x="417" y="50"/>
                      <a:pt x="416" y="47"/>
                      <a:pt x="416" y="44"/>
                    </a:cubicBezTo>
                    <a:cubicBezTo>
                      <a:pt x="419" y="44"/>
                      <a:pt x="423" y="44"/>
                      <a:pt x="426" y="44"/>
                    </a:cubicBezTo>
                    <a:cubicBezTo>
                      <a:pt x="428" y="44"/>
                      <a:pt x="428" y="41"/>
                      <a:pt x="426" y="41"/>
                    </a:cubicBezTo>
                    <a:cubicBezTo>
                      <a:pt x="423" y="41"/>
                      <a:pt x="419" y="41"/>
                      <a:pt x="416" y="41"/>
                    </a:cubicBezTo>
                    <a:cubicBezTo>
                      <a:pt x="416" y="40"/>
                      <a:pt x="416" y="38"/>
                      <a:pt x="416" y="36"/>
                    </a:cubicBezTo>
                    <a:cubicBezTo>
                      <a:pt x="418" y="36"/>
                      <a:pt x="419" y="36"/>
                      <a:pt x="421" y="36"/>
                    </a:cubicBezTo>
                    <a:cubicBezTo>
                      <a:pt x="421" y="36"/>
                      <a:pt x="421" y="34"/>
                      <a:pt x="420" y="34"/>
                    </a:cubicBezTo>
                    <a:cubicBezTo>
                      <a:pt x="419" y="35"/>
                      <a:pt x="418" y="35"/>
                      <a:pt x="416" y="35"/>
                    </a:cubicBezTo>
                    <a:cubicBezTo>
                      <a:pt x="416" y="34"/>
                      <a:pt x="416" y="34"/>
                      <a:pt x="416" y="33"/>
                    </a:cubicBezTo>
                    <a:cubicBezTo>
                      <a:pt x="420" y="33"/>
                      <a:pt x="425" y="33"/>
                      <a:pt x="429" y="33"/>
                    </a:cubicBezTo>
                    <a:cubicBezTo>
                      <a:pt x="429" y="39"/>
                      <a:pt x="428" y="46"/>
                      <a:pt x="428" y="52"/>
                    </a:cubicBezTo>
                    <a:cubicBezTo>
                      <a:pt x="424" y="52"/>
                      <a:pt x="421" y="53"/>
                      <a:pt x="417" y="53"/>
                    </a:cubicBezTo>
                    <a:close/>
                    <a:moveTo>
                      <a:pt x="414" y="36"/>
                    </a:moveTo>
                    <a:cubicBezTo>
                      <a:pt x="410" y="36"/>
                      <a:pt x="405" y="37"/>
                      <a:pt x="401" y="37"/>
                    </a:cubicBezTo>
                    <a:cubicBezTo>
                      <a:pt x="401" y="35"/>
                      <a:pt x="401" y="33"/>
                      <a:pt x="401" y="31"/>
                    </a:cubicBezTo>
                    <a:cubicBezTo>
                      <a:pt x="405" y="31"/>
                      <a:pt x="410" y="32"/>
                      <a:pt x="414" y="33"/>
                    </a:cubicBezTo>
                    <a:cubicBezTo>
                      <a:pt x="414" y="34"/>
                      <a:pt x="414" y="35"/>
                      <a:pt x="414" y="36"/>
                    </a:cubicBezTo>
                    <a:close/>
                    <a:moveTo>
                      <a:pt x="400" y="45"/>
                    </a:moveTo>
                    <a:cubicBezTo>
                      <a:pt x="400" y="48"/>
                      <a:pt x="399" y="51"/>
                      <a:pt x="400" y="53"/>
                    </a:cubicBezTo>
                    <a:cubicBezTo>
                      <a:pt x="399" y="54"/>
                      <a:pt x="399" y="55"/>
                      <a:pt x="399" y="55"/>
                    </a:cubicBezTo>
                    <a:cubicBezTo>
                      <a:pt x="395" y="55"/>
                      <a:pt x="391" y="55"/>
                      <a:pt x="387" y="55"/>
                    </a:cubicBezTo>
                    <a:cubicBezTo>
                      <a:pt x="387" y="51"/>
                      <a:pt x="387" y="48"/>
                      <a:pt x="387" y="45"/>
                    </a:cubicBezTo>
                    <a:cubicBezTo>
                      <a:pt x="391" y="45"/>
                      <a:pt x="396" y="45"/>
                      <a:pt x="400" y="45"/>
                    </a:cubicBezTo>
                    <a:close/>
                    <a:moveTo>
                      <a:pt x="410" y="71"/>
                    </a:moveTo>
                    <a:cubicBezTo>
                      <a:pt x="409" y="75"/>
                      <a:pt x="408" y="80"/>
                      <a:pt x="407" y="85"/>
                    </a:cubicBezTo>
                    <a:cubicBezTo>
                      <a:pt x="406" y="83"/>
                      <a:pt x="405" y="81"/>
                      <a:pt x="404" y="79"/>
                    </a:cubicBezTo>
                    <a:cubicBezTo>
                      <a:pt x="404" y="78"/>
                      <a:pt x="404" y="77"/>
                      <a:pt x="404" y="76"/>
                    </a:cubicBezTo>
                    <a:cubicBezTo>
                      <a:pt x="406" y="75"/>
                      <a:pt x="407" y="73"/>
                      <a:pt x="408" y="71"/>
                    </a:cubicBezTo>
                    <a:cubicBezTo>
                      <a:pt x="409" y="71"/>
                      <a:pt x="408" y="71"/>
                      <a:pt x="408" y="71"/>
                    </a:cubicBezTo>
                    <a:cubicBezTo>
                      <a:pt x="407" y="72"/>
                      <a:pt x="405" y="73"/>
                      <a:pt x="404" y="74"/>
                    </a:cubicBezTo>
                    <a:cubicBezTo>
                      <a:pt x="404" y="73"/>
                      <a:pt x="404" y="72"/>
                      <a:pt x="404" y="70"/>
                    </a:cubicBezTo>
                    <a:cubicBezTo>
                      <a:pt x="406" y="70"/>
                      <a:pt x="408" y="71"/>
                      <a:pt x="410" y="71"/>
                    </a:cubicBezTo>
                    <a:close/>
                    <a:moveTo>
                      <a:pt x="413" y="94"/>
                    </a:moveTo>
                    <a:cubicBezTo>
                      <a:pt x="412" y="95"/>
                      <a:pt x="412" y="95"/>
                      <a:pt x="412" y="96"/>
                    </a:cubicBezTo>
                    <a:cubicBezTo>
                      <a:pt x="411" y="94"/>
                      <a:pt x="410" y="92"/>
                      <a:pt x="410" y="91"/>
                    </a:cubicBezTo>
                    <a:cubicBezTo>
                      <a:pt x="410" y="88"/>
                      <a:pt x="411" y="85"/>
                      <a:pt x="412" y="82"/>
                    </a:cubicBezTo>
                    <a:cubicBezTo>
                      <a:pt x="411" y="84"/>
                      <a:pt x="412" y="89"/>
                      <a:pt x="413" y="94"/>
                    </a:cubicBezTo>
                    <a:close/>
                    <a:moveTo>
                      <a:pt x="414" y="101"/>
                    </a:moveTo>
                    <a:cubicBezTo>
                      <a:pt x="413" y="99"/>
                      <a:pt x="413" y="98"/>
                      <a:pt x="412" y="97"/>
                    </a:cubicBezTo>
                    <a:cubicBezTo>
                      <a:pt x="412" y="97"/>
                      <a:pt x="413" y="96"/>
                      <a:pt x="413" y="96"/>
                    </a:cubicBezTo>
                    <a:cubicBezTo>
                      <a:pt x="413" y="98"/>
                      <a:pt x="413" y="99"/>
                      <a:pt x="414" y="101"/>
                    </a:cubicBezTo>
                    <a:close/>
                    <a:moveTo>
                      <a:pt x="416" y="91"/>
                    </a:moveTo>
                    <a:cubicBezTo>
                      <a:pt x="417" y="90"/>
                      <a:pt x="417" y="90"/>
                      <a:pt x="417" y="90"/>
                    </a:cubicBezTo>
                    <a:cubicBezTo>
                      <a:pt x="417" y="91"/>
                      <a:pt x="417" y="92"/>
                      <a:pt x="417" y="93"/>
                    </a:cubicBezTo>
                    <a:cubicBezTo>
                      <a:pt x="417" y="92"/>
                      <a:pt x="416" y="92"/>
                      <a:pt x="416" y="91"/>
                    </a:cubicBezTo>
                    <a:close/>
                    <a:moveTo>
                      <a:pt x="404" y="91"/>
                    </a:moveTo>
                    <a:cubicBezTo>
                      <a:pt x="404" y="89"/>
                      <a:pt x="404" y="86"/>
                      <a:pt x="404" y="84"/>
                    </a:cubicBezTo>
                    <a:cubicBezTo>
                      <a:pt x="405" y="85"/>
                      <a:pt x="406" y="86"/>
                      <a:pt x="406" y="88"/>
                    </a:cubicBezTo>
                    <a:cubicBezTo>
                      <a:pt x="405" y="89"/>
                      <a:pt x="405" y="90"/>
                      <a:pt x="404" y="91"/>
                    </a:cubicBezTo>
                    <a:cubicBezTo>
                      <a:pt x="404" y="91"/>
                      <a:pt x="404" y="91"/>
                      <a:pt x="404" y="91"/>
                    </a:cubicBezTo>
                    <a:close/>
                    <a:moveTo>
                      <a:pt x="406" y="88"/>
                    </a:moveTo>
                    <a:cubicBezTo>
                      <a:pt x="406" y="91"/>
                      <a:pt x="405" y="94"/>
                      <a:pt x="405" y="97"/>
                    </a:cubicBezTo>
                    <a:cubicBezTo>
                      <a:pt x="405" y="95"/>
                      <a:pt x="404" y="94"/>
                      <a:pt x="404" y="92"/>
                    </a:cubicBezTo>
                    <a:cubicBezTo>
                      <a:pt x="405" y="91"/>
                      <a:pt x="406" y="89"/>
                      <a:pt x="406" y="88"/>
                    </a:cubicBezTo>
                    <a:cubicBezTo>
                      <a:pt x="406" y="88"/>
                      <a:pt x="406" y="88"/>
                      <a:pt x="406" y="88"/>
                    </a:cubicBezTo>
                    <a:close/>
                    <a:moveTo>
                      <a:pt x="403" y="106"/>
                    </a:moveTo>
                    <a:cubicBezTo>
                      <a:pt x="403" y="107"/>
                      <a:pt x="403" y="107"/>
                      <a:pt x="404" y="108"/>
                    </a:cubicBezTo>
                    <a:cubicBezTo>
                      <a:pt x="404" y="108"/>
                      <a:pt x="404" y="108"/>
                      <a:pt x="404" y="108"/>
                    </a:cubicBezTo>
                    <a:cubicBezTo>
                      <a:pt x="403" y="109"/>
                      <a:pt x="403" y="109"/>
                      <a:pt x="403" y="110"/>
                    </a:cubicBezTo>
                    <a:cubicBezTo>
                      <a:pt x="403" y="108"/>
                      <a:pt x="403" y="107"/>
                      <a:pt x="403" y="106"/>
                    </a:cubicBezTo>
                    <a:close/>
                    <a:moveTo>
                      <a:pt x="409" y="94"/>
                    </a:moveTo>
                    <a:cubicBezTo>
                      <a:pt x="410" y="95"/>
                      <a:pt x="410" y="97"/>
                      <a:pt x="410" y="98"/>
                    </a:cubicBezTo>
                    <a:cubicBezTo>
                      <a:pt x="410" y="98"/>
                      <a:pt x="409" y="99"/>
                      <a:pt x="408" y="100"/>
                    </a:cubicBezTo>
                    <a:cubicBezTo>
                      <a:pt x="409" y="98"/>
                      <a:pt x="409" y="96"/>
                      <a:pt x="409" y="94"/>
                    </a:cubicBezTo>
                    <a:close/>
                    <a:moveTo>
                      <a:pt x="397" y="101"/>
                    </a:moveTo>
                    <a:cubicBezTo>
                      <a:pt x="397" y="102"/>
                      <a:pt x="397" y="103"/>
                      <a:pt x="396" y="104"/>
                    </a:cubicBezTo>
                    <a:cubicBezTo>
                      <a:pt x="395" y="101"/>
                      <a:pt x="394" y="97"/>
                      <a:pt x="392" y="94"/>
                    </a:cubicBezTo>
                    <a:cubicBezTo>
                      <a:pt x="393" y="91"/>
                      <a:pt x="395" y="89"/>
                      <a:pt x="397" y="86"/>
                    </a:cubicBezTo>
                    <a:cubicBezTo>
                      <a:pt x="396" y="91"/>
                      <a:pt x="396" y="96"/>
                      <a:pt x="397" y="101"/>
                    </a:cubicBezTo>
                    <a:close/>
                    <a:moveTo>
                      <a:pt x="403" y="117"/>
                    </a:moveTo>
                    <a:cubicBezTo>
                      <a:pt x="402" y="116"/>
                      <a:pt x="402" y="116"/>
                      <a:pt x="402" y="115"/>
                    </a:cubicBezTo>
                    <a:cubicBezTo>
                      <a:pt x="402" y="115"/>
                      <a:pt x="402" y="114"/>
                      <a:pt x="402" y="113"/>
                    </a:cubicBezTo>
                    <a:cubicBezTo>
                      <a:pt x="403" y="113"/>
                      <a:pt x="403" y="112"/>
                      <a:pt x="403" y="111"/>
                    </a:cubicBezTo>
                    <a:cubicBezTo>
                      <a:pt x="403" y="112"/>
                      <a:pt x="403" y="113"/>
                      <a:pt x="403" y="114"/>
                    </a:cubicBezTo>
                    <a:cubicBezTo>
                      <a:pt x="403" y="115"/>
                      <a:pt x="403" y="116"/>
                      <a:pt x="403" y="117"/>
                    </a:cubicBezTo>
                    <a:close/>
                    <a:moveTo>
                      <a:pt x="420" y="119"/>
                    </a:moveTo>
                    <a:cubicBezTo>
                      <a:pt x="420" y="118"/>
                      <a:pt x="420" y="118"/>
                      <a:pt x="420" y="118"/>
                    </a:cubicBezTo>
                    <a:cubicBezTo>
                      <a:pt x="420" y="117"/>
                      <a:pt x="420" y="117"/>
                      <a:pt x="420" y="117"/>
                    </a:cubicBezTo>
                    <a:cubicBezTo>
                      <a:pt x="420" y="117"/>
                      <a:pt x="420" y="117"/>
                      <a:pt x="420" y="118"/>
                    </a:cubicBezTo>
                    <a:cubicBezTo>
                      <a:pt x="420" y="118"/>
                      <a:pt x="420" y="118"/>
                      <a:pt x="420" y="117"/>
                    </a:cubicBezTo>
                    <a:cubicBezTo>
                      <a:pt x="420" y="117"/>
                      <a:pt x="420" y="117"/>
                      <a:pt x="420" y="117"/>
                    </a:cubicBezTo>
                    <a:cubicBezTo>
                      <a:pt x="420" y="111"/>
                      <a:pt x="420" y="106"/>
                      <a:pt x="420" y="100"/>
                    </a:cubicBezTo>
                    <a:cubicBezTo>
                      <a:pt x="420" y="98"/>
                      <a:pt x="421" y="96"/>
                      <a:pt x="421" y="94"/>
                    </a:cubicBezTo>
                    <a:cubicBezTo>
                      <a:pt x="421" y="94"/>
                      <a:pt x="421" y="94"/>
                      <a:pt x="421" y="94"/>
                    </a:cubicBezTo>
                    <a:cubicBezTo>
                      <a:pt x="420" y="102"/>
                      <a:pt x="420" y="109"/>
                      <a:pt x="420" y="117"/>
                    </a:cubicBezTo>
                    <a:cubicBezTo>
                      <a:pt x="420" y="117"/>
                      <a:pt x="420" y="117"/>
                      <a:pt x="420" y="117"/>
                    </a:cubicBezTo>
                    <a:cubicBezTo>
                      <a:pt x="420" y="117"/>
                      <a:pt x="420" y="117"/>
                      <a:pt x="420" y="117"/>
                    </a:cubicBezTo>
                    <a:cubicBezTo>
                      <a:pt x="420" y="118"/>
                      <a:pt x="420" y="119"/>
                      <a:pt x="420" y="119"/>
                    </a:cubicBezTo>
                    <a:cubicBezTo>
                      <a:pt x="420" y="119"/>
                      <a:pt x="420" y="119"/>
                      <a:pt x="420" y="119"/>
                    </a:cubicBezTo>
                    <a:close/>
                    <a:moveTo>
                      <a:pt x="426" y="106"/>
                    </a:moveTo>
                    <a:cubicBezTo>
                      <a:pt x="426" y="104"/>
                      <a:pt x="426" y="102"/>
                      <a:pt x="426" y="101"/>
                    </a:cubicBezTo>
                    <a:cubicBezTo>
                      <a:pt x="427" y="105"/>
                      <a:pt x="428" y="109"/>
                      <a:pt x="428" y="113"/>
                    </a:cubicBezTo>
                    <a:cubicBezTo>
                      <a:pt x="428" y="111"/>
                      <a:pt x="427" y="108"/>
                      <a:pt x="426" y="106"/>
                    </a:cubicBezTo>
                    <a:close/>
                    <a:moveTo>
                      <a:pt x="423" y="75"/>
                    </a:moveTo>
                    <a:cubicBezTo>
                      <a:pt x="422" y="74"/>
                      <a:pt x="421" y="75"/>
                      <a:pt x="420" y="76"/>
                    </a:cubicBezTo>
                    <a:cubicBezTo>
                      <a:pt x="419" y="79"/>
                      <a:pt x="418" y="83"/>
                      <a:pt x="418" y="86"/>
                    </a:cubicBezTo>
                    <a:cubicBezTo>
                      <a:pt x="417" y="85"/>
                      <a:pt x="416" y="83"/>
                      <a:pt x="415" y="82"/>
                    </a:cubicBezTo>
                    <a:cubicBezTo>
                      <a:pt x="415" y="82"/>
                      <a:pt x="415" y="82"/>
                      <a:pt x="415" y="82"/>
                    </a:cubicBezTo>
                    <a:cubicBezTo>
                      <a:pt x="416" y="84"/>
                      <a:pt x="417" y="85"/>
                      <a:pt x="418" y="87"/>
                    </a:cubicBezTo>
                    <a:cubicBezTo>
                      <a:pt x="418" y="87"/>
                      <a:pt x="418" y="87"/>
                      <a:pt x="417" y="88"/>
                    </a:cubicBezTo>
                    <a:cubicBezTo>
                      <a:pt x="417" y="88"/>
                      <a:pt x="417" y="89"/>
                      <a:pt x="416" y="90"/>
                    </a:cubicBezTo>
                    <a:cubicBezTo>
                      <a:pt x="415" y="85"/>
                      <a:pt x="414" y="81"/>
                      <a:pt x="414" y="78"/>
                    </a:cubicBezTo>
                    <a:cubicBezTo>
                      <a:pt x="414" y="77"/>
                      <a:pt x="415" y="76"/>
                      <a:pt x="415" y="76"/>
                    </a:cubicBezTo>
                    <a:cubicBezTo>
                      <a:pt x="415" y="76"/>
                      <a:pt x="414" y="77"/>
                      <a:pt x="414" y="78"/>
                    </a:cubicBezTo>
                    <a:cubicBezTo>
                      <a:pt x="414" y="77"/>
                      <a:pt x="413" y="77"/>
                      <a:pt x="413" y="76"/>
                    </a:cubicBezTo>
                    <a:cubicBezTo>
                      <a:pt x="413" y="75"/>
                      <a:pt x="412" y="75"/>
                      <a:pt x="411" y="75"/>
                    </a:cubicBezTo>
                    <a:cubicBezTo>
                      <a:pt x="411" y="74"/>
                      <a:pt x="412" y="72"/>
                      <a:pt x="412" y="71"/>
                    </a:cubicBezTo>
                    <a:cubicBezTo>
                      <a:pt x="416" y="71"/>
                      <a:pt x="419" y="71"/>
                      <a:pt x="423" y="71"/>
                    </a:cubicBezTo>
                    <a:cubicBezTo>
                      <a:pt x="423" y="72"/>
                      <a:pt x="423" y="74"/>
                      <a:pt x="423" y="75"/>
                    </a:cubicBezTo>
                    <a:close/>
                    <a:moveTo>
                      <a:pt x="418" y="61"/>
                    </a:moveTo>
                    <a:cubicBezTo>
                      <a:pt x="418" y="61"/>
                      <a:pt x="418" y="61"/>
                      <a:pt x="418" y="60"/>
                    </a:cubicBezTo>
                    <a:cubicBezTo>
                      <a:pt x="421" y="60"/>
                      <a:pt x="425" y="59"/>
                      <a:pt x="428" y="59"/>
                    </a:cubicBezTo>
                    <a:cubicBezTo>
                      <a:pt x="428" y="60"/>
                      <a:pt x="428" y="60"/>
                      <a:pt x="428" y="61"/>
                    </a:cubicBezTo>
                    <a:cubicBezTo>
                      <a:pt x="425" y="61"/>
                      <a:pt x="422" y="61"/>
                      <a:pt x="418" y="61"/>
                    </a:cubicBezTo>
                    <a:close/>
                    <a:moveTo>
                      <a:pt x="438" y="22"/>
                    </a:moveTo>
                    <a:cubicBezTo>
                      <a:pt x="439" y="26"/>
                      <a:pt x="439" y="30"/>
                      <a:pt x="439" y="34"/>
                    </a:cubicBezTo>
                    <a:cubicBezTo>
                      <a:pt x="438" y="41"/>
                      <a:pt x="436" y="48"/>
                      <a:pt x="436" y="55"/>
                    </a:cubicBezTo>
                    <a:cubicBezTo>
                      <a:pt x="436" y="56"/>
                      <a:pt x="437" y="56"/>
                      <a:pt x="437" y="55"/>
                    </a:cubicBezTo>
                    <a:cubicBezTo>
                      <a:pt x="437" y="49"/>
                      <a:pt x="438" y="42"/>
                      <a:pt x="439" y="36"/>
                    </a:cubicBezTo>
                    <a:cubicBezTo>
                      <a:pt x="440" y="44"/>
                      <a:pt x="440" y="53"/>
                      <a:pt x="439" y="61"/>
                    </a:cubicBezTo>
                    <a:cubicBezTo>
                      <a:pt x="436" y="61"/>
                      <a:pt x="433" y="61"/>
                      <a:pt x="431" y="61"/>
                    </a:cubicBezTo>
                    <a:cubicBezTo>
                      <a:pt x="431" y="60"/>
                      <a:pt x="431" y="59"/>
                      <a:pt x="431" y="58"/>
                    </a:cubicBezTo>
                    <a:cubicBezTo>
                      <a:pt x="432" y="58"/>
                      <a:pt x="434" y="58"/>
                      <a:pt x="435" y="57"/>
                    </a:cubicBezTo>
                    <a:cubicBezTo>
                      <a:pt x="436" y="57"/>
                      <a:pt x="435" y="56"/>
                      <a:pt x="435" y="56"/>
                    </a:cubicBezTo>
                    <a:cubicBezTo>
                      <a:pt x="433" y="56"/>
                      <a:pt x="432" y="57"/>
                      <a:pt x="431" y="57"/>
                    </a:cubicBezTo>
                    <a:cubicBezTo>
                      <a:pt x="431" y="56"/>
                      <a:pt x="431" y="55"/>
                      <a:pt x="431" y="54"/>
                    </a:cubicBezTo>
                    <a:cubicBezTo>
                      <a:pt x="431" y="54"/>
                      <a:pt x="431" y="54"/>
                      <a:pt x="431" y="54"/>
                    </a:cubicBezTo>
                    <a:cubicBezTo>
                      <a:pt x="433" y="54"/>
                      <a:pt x="433" y="52"/>
                      <a:pt x="431" y="52"/>
                    </a:cubicBezTo>
                    <a:cubicBezTo>
                      <a:pt x="431" y="52"/>
                      <a:pt x="431" y="52"/>
                      <a:pt x="431" y="52"/>
                    </a:cubicBezTo>
                    <a:cubicBezTo>
                      <a:pt x="430" y="46"/>
                      <a:pt x="430" y="39"/>
                      <a:pt x="430" y="33"/>
                    </a:cubicBezTo>
                    <a:cubicBezTo>
                      <a:pt x="431" y="33"/>
                      <a:pt x="431" y="32"/>
                      <a:pt x="432" y="32"/>
                    </a:cubicBezTo>
                    <a:cubicBezTo>
                      <a:pt x="433" y="32"/>
                      <a:pt x="432" y="30"/>
                      <a:pt x="431" y="30"/>
                    </a:cubicBezTo>
                    <a:cubicBezTo>
                      <a:pt x="431" y="30"/>
                      <a:pt x="430" y="30"/>
                      <a:pt x="430" y="30"/>
                    </a:cubicBezTo>
                    <a:cubicBezTo>
                      <a:pt x="430" y="28"/>
                      <a:pt x="430" y="26"/>
                      <a:pt x="430" y="24"/>
                    </a:cubicBezTo>
                    <a:cubicBezTo>
                      <a:pt x="430" y="24"/>
                      <a:pt x="429" y="24"/>
                      <a:pt x="429" y="24"/>
                    </a:cubicBezTo>
                    <a:cubicBezTo>
                      <a:pt x="429" y="26"/>
                      <a:pt x="429" y="28"/>
                      <a:pt x="429" y="30"/>
                    </a:cubicBezTo>
                    <a:cubicBezTo>
                      <a:pt x="425" y="31"/>
                      <a:pt x="420" y="30"/>
                      <a:pt x="416" y="30"/>
                    </a:cubicBezTo>
                    <a:cubicBezTo>
                      <a:pt x="416" y="29"/>
                      <a:pt x="416" y="28"/>
                      <a:pt x="416" y="27"/>
                    </a:cubicBezTo>
                    <a:cubicBezTo>
                      <a:pt x="418" y="27"/>
                      <a:pt x="419" y="27"/>
                      <a:pt x="420" y="27"/>
                    </a:cubicBezTo>
                    <a:cubicBezTo>
                      <a:pt x="422" y="27"/>
                      <a:pt x="422" y="25"/>
                      <a:pt x="421" y="25"/>
                    </a:cubicBezTo>
                    <a:cubicBezTo>
                      <a:pt x="418" y="24"/>
                      <a:pt x="414" y="23"/>
                      <a:pt x="411" y="22"/>
                    </a:cubicBezTo>
                    <a:cubicBezTo>
                      <a:pt x="420" y="21"/>
                      <a:pt x="429" y="21"/>
                      <a:pt x="438" y="22"/>
                    </a:cubicBezTo>
                    <a:close/>
                    <a:moveTo>
                      <a:pt x="370" y="64"/>
                    </a:moveTo>
                    <a:cubicBezTo>
                      <a:pt x="367" y="51"/>
                      <a:pt x="370" y="39"/>
                      <a:pt x="371" y="27"/>
                    </a:cubicBezTo>
                    <a:cubicBezTo>
                      <a:pt x="373" y="27"/>
                      <a:pt x="374" y="27"/>
                      <a:pt x="375" y="26"/>
                    </a:cubicBezTo>
                    <a:cubicBezTo>
                      <a:pt x="375" y="31"/>
                      <a:pt x="375" y="36"/>
                      <a:pt x="375" y="41"/>
                    </a:cubicBezTo>
                    <a:cubicBezTo>
                      <a:pt x="374" y="41"/>
                      <a:pt x="373" y="41"/>
                      <a:pt x="372" y="41"/>
                    </a:cubicBezTo>
                    <a:cubicBezTo>
                      <a:pt x="371" y="41"/>
                      <a:pt x="370" y="43"/>
                      <a:pt x="372" y="43"/>
                    </a:cubicBezTo>
                    <a:cubicBezTo>
                      <a:pt x="373" y="44"/>
                      <a:pt x="374" y="44"/>
                      <a:pt x="375" y="44"/>
                    </a:cubicBezTo>
                    <a:cubicBezTo>
                      <a:pt x="375" y="50"/>
                      <a:pt x="375" y="57"/>
                      <a:pt x="375" y="63"/>
                    </a:cubicBezTo>
                    <a:cubicBezTo>
                      <a:pt x="373" y="63"/>
                      <a:pt x="372" y="64"/>
                      <a:pt x="370" y="64"/>
                    </a:cubicBezTo>
                    <a:close/>
                    <a:moveTo>
                      <a:pt x="376" y="44"/>
                    </a:moveTo>
                    <a:cubicBezTo>
                      <a:pt x="379" y="44"/>
                      <a:pt x="382" y="45"/>
                      <a:pt x="385" y="45"/>
                    </a:cubicBezTo>
                    <a:cubicBezTo>
                      <a:pt x="386" y="48"/>
                      <a:pt x="386" y="51"/>
                      <a:pt x="386" y="54"/>
                    </a:cubicBezTo>
                    <a:cubicBezTo>
                      <a:pt x="383" y="54"/>
                      <a:pt x="381" y="53"/>
                      <a:pt x="379" y="53"/>
                    </a:cubicBezTo>
                    <a:cubicBezTo>
                      <a:pt x="379" y="53"/>
                      <a:pt x="379" y="53"/>
                      <a:pt x="379" y="53"/>
                    </a:cubicBezTo>
                    <a:cubicBezTo>
                      <a:pt x="381" y="54"/>
                      <a:pt x="383" y="55"/>
                      <a:pt x="386" y="56"/>
                    </a:cubicBezTo>
                    <a:cubicBezTo>
                      <a:pt x="386" y="58"/>
                      <a:pt x="386" y="60"/>
                      <a:pt x="386" y="63"/>
                    </a:cubicBezTo>
                    <a:cubicBezTo>
                      <a:pt x="382" y="63"/>
                      <a:pt x="379" y="63"/>
                      <a:pt x="376" y="63"/>
                    </a:cubicBezTo>
                    <a:cubicBezTo>
                      <a:pt x="376" y="57"/>
                      <a:pt x="376" y="50"/>
                      <a:pt x="376" y="44"/>
                    </a:cubicBezTo>
                    <a:close/>
                    <a:moveTo>
                      <a:pt x="388" y="70"/>
                    </a:moveTo>
                    <a:cubicBezTo>
                      <a:pt x="390" y="70"/>
                      <a:pt x="391" y="70"/>
                      <a:pt x="393" y="70"/>
                    </a:cubicBezTo>
                    <a:cubicBezTo>
                      <a:pt x="391" y="71"/>
                      <a:pt x="390" y="73"/>
                      <a:pt x="389" y="74"/>
                    </a:cubicBezTo>
                    <a:cubicBezTo>
                      <a:pt x="389" y="73"/>
                      <a:pt x="389" y="71"/>
                      <a:pt x="388" y="70"/>
                    </a:cubicBezTo>
                    <a:close/>
                    <a:moveTo>
                      <a:pt x="394" y="70"/>
                    </a:moveTo>
                    <a:cubicBezTo>
                      <a:pt x="395" y="70"/>
                      <a:pt x="396" y="70"/>
                      <a:pt x="397" y="70"/>
                    </a:cubicBezTo>
                    <a:cubicBezTo>
                      <a:pt x="397" y="75"/>
                      <a:pt x="397" y="79"/>
                      <a:pt x="397" y="84"/>
                    </a:cubicBezTo>
                    <a:cubicBezTo>
                      <a:pt x="395" y="86"/>
                      <a:pt x="393" y="89"/>
                      <a:pt x="391" y="92"/>
                    </a:cubicBezTo>
                    <a:cubicBezTo>
                      <a:pt x="391" y="92"/>
                      <a:pt x="391" y="92"/>
                      <a:pt x="391" y="91"/>
                    </a:cubicBezTo>
                    <a:cubicBezTo>
                      <a:pt x="391" y="86"/>
                      <a:pt x="391" y="81"/>
                      <a:pt x="390" y="76"/>
                    </a:cubicBezTo>
                    <a:cubicBezTo>
                      <a:pt x="391" y="74"/>
                      <a:pt x="393" y="72"/>
                      <a:pt x="394" y="70"/>
                    </a:cubicBezTo>
                    <a:close/>
                    <a:moveTo>
                      <a:pt x="391" y="96"/>
                    </a:moveTo>
                    <a:cubicBezTo>
                      <a:pt x="393" y="100"/>
                      <a:pt x="394" y="103"/>
                      <a:pt x="396" y="107"/>
                    </a:cubicBezTo>
                    <a:cubicBezTo>
                      <a:pt x="395" y="110"/>
                      <a:pt x="394" y="113"/>
                      <a:pt x="393" y="116"/>
                    </a:cubicBezTo>
                    <a:cubicBezTo>
                      <a:pt x="393" y="117"/>
                      <a:pt x="394" y="118"/>
                      <a:pt x="394" y="117"/>
                    </a:cubicBezTo>
                    <a:cubicBezTo>
                      <a:pt x="395" y="115"/>
                      <a:pt x="395" y="114"/>
                      <a:pt x="395" y="113"/>
                    </a:cubicBezTo>
                    <a:cubicBezTo>
                      <a:pt x="395" y="117"/>
                      <a:pt x="394" y="122"/>
                      <a:pt x="394" y="126"/>
                    </a:cubicBezTo>
                    <a:cubicBezTo>
                      <a:pt x="392" y="130"/>
                      <a:pt x="391" y="134"/>
                      <a:pt x="390" y="138"/>
                    </a:cubicBezTo>
                    <a:cubicBezTo>
                      <a:pt x="388" y="138"/>
                      <a:pt x="386" y="138"/>
                      <a:pt x="384" y="137"/>
                    </a:cubicBezTo>
                    <a:cubicBezTo>
                      <a:pt x="389" y="124"/>
                      <a:pt x="391" y="110"/>
                      <a:pt x="391" y="96"/>
                    </a:cubicBezTo>
                    <a:close/>
                    <a:moveTo>
                      <a:pt x="423" y="137"/>
                    </a:moveTo>
                    <a:cubicBezTo>
                      <a:pt x="423" y="136"/>
                      <a:pt x="423" y="136"/>
                      <a:pt x="423" y="136"/>
                    </a:cubicBezTo>
                    <a:cubicBezTo>
                      <a:pt x="423" y="136"/>
                      <a:pt x="423" y="136"/>
                      <a:pt x="423" y="137"/>
                    </a:cubicBezTo>
                    <a:cubicBezTo>
                      <a:pt x="418" y="137"/>
                      <a:pt x="413" y="137"/>
                      <a:pt x="408" y="137"/>
                    </a:cubicBezTo>
                    <a:cubicBezTo>
                      <a:pt x="409" y="135"/>
                      <a:pt x="410" y="133"/>
                      <a:pt x="412" y="130"/>
                    </a:cubicBezTo>
                    <a:cubicBezTo>
                      <a:pt x="410" y="133"/>
                      <a:pt x="409" y="135"/>
                      <a:pt x="408" y="137"/>
                    </a:cubicBezTo>
                    <a:cubicBezTo>
                      <a:pt x="407" y="135"/>
                      <a:pt x="407" y="134"/>
                      <a:pt x="406" y="132"/>
                    </a:cubicBezTo>
                    <a:cubicBezTo>
                      <a:pt x="407" y="127"/>
                      <a:pt x="407" y="123"/>
                      <a:pt x="407" y="118"/>
                    </a:cubicBezTo>
                    <a:cubicBezTo>
                      <a:pt x="408" y="120"/>
                      <a:pt x="409" y="122"/>
                      <a:pt x="410" y="124"/>
                    </a:cubicBezTo>
                    <a:cubicBezTo>
                      <a:pt x="410" y="125"/>
                      <a:pt x="412" y="126"/>
                      <a:pt x="413" y="125"/>
                    </a:cubicBezTo>
                    <a:cubicBezTo>
                      <a:pt x="414" y="122"/>
                      <a:pt x="415" y="119"/>
                      <a:pt x="416" y="116"/>
                    </a:cubicBezTo>
                    <a:cubicBezTo>
                      <a:pt x="416" y="118"/>
                      <a:pt x="416" y="120"/>
                      <a:pt x="416" y="122"/>
                    </a:cubicBezTo>
                    <a:cubicBezTo>
                      <a:pt x="415" y="125"/>
                      <a:pt x="413" y="128"/>
                      <a:pt x="412" y="130"/>
                    </a:cubicBezTo>
                    <a:cubicBezTo>
                      <a:pt x="413" y="128"/>
                      <a:pt x="415" y="125"/>
                      <a:pt x="416" y="123"/>
                    </a:cubicBezTo>
                    <a:cubicBezTo>
                      <a:pt x="417" y="127"/>
                      <a:pt x="417" y="131"/>
                      <a:pt x="417" y="134"/>
                    </a:cubicBezTo>
                    <a:cubicBezTo>
                      <a:pt x="417" y="137"/>
                      <a:pt x="420" y="137"/>
                      <a:pt x="421" y="135"/>
                    </a:cubicBezTo>
                    <a:cubicBezTo>
                      <a:pt x="421" y="134"/>
                      <a:pt x="421" y="133"/>
                      <a:pt x="421" y="132"/>
                    </a:cubicBezTo>
                    <a:cubicBezTo>
                      <a:pt x="422" y="132"/>
                      <a:pt x="422" y="133"/>
                      <a:pt x="422" y="133"/>
                    </a:cubicBezTo>
                    <a:cubicBezTo>
                      <a:pt x="423" y="134"/>
                      <a:pt x="423" y="135"/>
                      <a:pt x="423" y="136"/>
                    </a:cubicBezTo>
                    <a:cubicBezTo>
                      <a:pt x="423" y="136"/>
                      <a:pt x="423" y="136"/>
                      <a:pt x="423" y="136"/>
                    </a:cubicBezTo>
                    <a:cubicBezTo>
                      <a:pt x="423" y="136"/>
                      <a:pt x="423" y="136"/>
                      <a:pt x="423" y="136"/>
                    </a:cubicBezTo>
                    <a:cubicBezTo>
                      <a:pt x="423" y="136"/>
                      <a:pt x="423" y="136"/>
                      <a:pt x="423" y="136"/>
                    </a:cubicBezTo>
                    <a:cubicBezTo>
                      <a:pt x="423" y="136"/>
                      <a:pt x="423" y="136"/>
                      <a:pt x="423" y="137"/>
                    </a:cubicBezTo>
                    <a:close/>
                    <a:moveTo>
                      <a:pt x="459" y="163"/>
                    </a:moveTo>
                    <a:cubicBezTo>
                      <a:pt x="464" y="163"/>
                      <a:pt x="468" y="163"/>
                      <a:pt x="472" y="162"/>
                    </a:cubicBezTo>
                    <a:cubicBezTo>
                      <a:pt x="474" y="162"/>
                      <a:pt x="474" y="161"/>
                      <a:pt x="473" y="160"/>
                    </a:cubicBezTo>
                    <a:cubicBezTo>
                      <a:pt x="468" y="159"/>
                      <a:pt x="464" y="158"/>
                      <a:pt x="459" y="158"/>
                    </a:cubicBezTo>
                    <a:cubicBezTo>
                      <a:pt x="459" y="158"/>
                      <a:pt x="459" y="158"/>
                      <a:pt x="459" y="158"/>
                    </a:cubicBezTo>
                    <a:cubicBezTo>
                      <a:pt x="459" y="157"/>
                      <a:pt x="458" y="157"/>
                      <a:pt x="457" y="158"/>
                    </a:cubicBezTo>
                    <a:cubicBezTo>
                      <a:pt x="450" y="157"/>
                      <a:pt x="444" y="157"/>
                      <a:pt x="437" y="157"/>
                    </a:cubicBezTo>
                    <a:cubicBezTo>
                      <a:pt x="438" y="156"/>
                      <a:pt x="438" y="155"/>
                      <a:pt x="438" y="154"/>
                    </a:cubicBezTo>
                    <a:cubicBezTo>
                      <a:pt x="445" y="154"/>
                      <a:pt x="451" y="154"/>
                      <a:pt x="457" y="153"/>
                    </a:cubicBezTo>
                    <a:cubicBezTo>
                      <a:pt x="465" y="153"/>
                      <a:pt x="473" y="154"/>
                      <a:pt x="480" y="149"/>
                    </a:cubicBezTo>
                    <a:cubicBezTo>
                      <a:pt x="481" y="156"/>
                      <a:pt x="483" y="162"/>
                      <a:pt x="484" y="169"/>
                    </a:cubicBezTo>
                    <a:cubicBezTo>
                      <a:pt x="484" y="168"/>
                      <a:pt x="483" y="168"/>
                      <a:pt x="483" y="168"/>
                    </a:cubicBezTo>
                    <a:cubicBezTo>
                      <a:pt x="475" y="171"/>
                      <a:pt x="467" y="172"/>
                      <a:pt x="460" y="174"/>
                    </a:cubicBezTo>
                    <a:cubicBezTo>
                      <a:pt x="459" y="170"/>
                      <a:pt x="459" y="167"/>
                      <a:pt x="459" y="163"/>
                    </a:cubicBezTo>
                    <a:close/>
                    <a:moveTo>
                      <a:pt x="458" y="186"/>
                    </a:moveTo>
                    <a:cubicBezTo>
                      <a:pt x="452" y="186"/>
                      <a:pt x="446" y="186"/>
                      <a:pt x="440" y="186"/>
                    </a:cubicBezTo>
                    <a:cubicBezTo>
                      <a:pt x="432" y="186"/>
                      <a:pt x="389" y="187"/>
                      <a:pt x="420" y="183"/>
                    </a:cubicBezTo>
                    <a:cubicBezTo>
                      <a:pt x="433" y="182"/>
                      <a:pt x="445" y="181"/>
                      <a:pt x="458" y="179"/>
                    </a:cubicBezTo>
                    <a:cubicBezTo>
                      <a:pt x="458" y="181"/>
                      <a:pt x="458" y="184"/>
                      <a:pt x="458" y="186"/>
                    </a:cubicBezTo>
                    <a:close/>
                    <a:moveTo>
                      <a:pt x="426" y="180"/>
                    </a:moveTo>
                    <a:cubicBezTo>
                      <a:pt x="417" y="180"/>
                      <a:pt x="409" y="181"/>
                      <a:pt x="400" y="183"/>
                    </a:cubicBezTo>
                    <a:cubicBezTo>
                      <a:pt x="399" y="184"/>
                      <a:pt x="399" y="186"/>
                      <a:pt x="400" y="186"/>
                    </a:cubicBezTo>
                    <a:cubicBezTo>
                      <a:pt x="408" y="188"/>
                      <a:pt x="416" y="189"/>
                      <a:pt x="424" y="189"/>
                    </a:cubicBezTo>
                    <a:cubicBezTo>
                      <a:pt x="424" y="193"/>
                      <a:pt x="424" y="196"/>
                      <a:pt x="424" y="200"/>
                    </a:cubicBezTo>
                    <a:cubicBezTo>
                      <a:pt x="416" y="199"/>
                      <a:pt x="409" y="198"/>
                      <a:pt x="401" y="199"/>
                    </a:cubicBezTo>
                    <a:cubicBezTo>
                      <a:pt x="400" y="196"/>
                      <a:pt x="399" y="194"/>
                      <a:pt x="398" y="192"/>
                    </a:cubicBezTo>
                    <a:cubicBezTo>
                      <a:pt x="399" y="191"/>
                      <a:pt x="400" y="189"/>
                      <a:pt x="398" y="188"/>
                    </a:cubicBezTo>
                    <a:cubicBezTo>
                      <a:pt x="397" y="188"/>
                      <a:pt x="397" y="188"/>
                      <a:pt x="396" y="188"/>
                    </a:cubicBezTo>
                    <a:cubicBezTo>
                      <a:pt x="396" y="186"/>
                      <a:pt x="395" y="184"/>
                      <a:pt x="394" y="183"/>
                    </a:cubicBezTo>
                    <a:cubicBezTo>
                      <a:pt x="394" y="182"/>
                      <a:pt x="393" y="183"/>
                      <a:pt x="393" y="183"/>
                    </a:cubicBezTo>
                    <a:cubicBezTo>
                      <a:pt x="394" y="185"/>
                      <a:pt x="394" y="186"/>
                      <a:pt x="395" y="187"/>
                    </a:cubicBezTo>
                    <a:cubicBezTo>
                      <a:pt x="391" y="186"/>
                      <a:pt x="388" y="184"/>
                      <a:pt x="385" y="183"/>
                    </a:cubicBezTo>
                    <a:cubicBezTo>
                      <a:pt x="379" y="179"/>
                      <a:pt x="372" y="174"/>
                      <a:pt x="370" y="173"/>
                    </a:cubicBezTo>
                    <a:cubicBezTo>
                      <a:pt x="368" y="172"/>
                      <a:pt x="367" y="170"/>
                      <a:pt x="365" y="169"/>
                    </a:cubicBezTo>
                    <a:cubicBezTo>
                      <a:pt x="385" y="176"/>
                      <a:pt x="405" y="179"/>
                      <a:pt x="426" y="180"/>
                    </a:cubicBezTo>
                    <a:close/>
                    <a:moveTo>
                      <a:pt x="371" y="178"/>
                    </a:moveTo>
                    <a:cubicBezTo>
                      <a:pt x="361" y="175"/>
                      <a:pt x="351" y="172"/>
                      <a:pt x="341" y="173"/>
                    </a:cubicBezTo>
                    <a:cubicBezTo>
                      <a:pt x="341" y="165"/>
                      <a:pt x="341" y="157"/>
                      <a:pt x="340" y="149"/>
                    </a:cubicBezTo>
                    <a:cubicBezTo>
                      <a:pt x="350" y="159"/>
                      <a:pt x="360" y="169"/>
                      <a:pt x="371" y="178"/>
                    </a:cubicBezTo>
                    <a:close/>
                    <a:moveTo>
                      <a:pt x="332" y="207"/>
                    </a:moveTo>
                    <a:cubicBezTo>
                      <a:pt x="332" y="207"/>
                      <a:pt x="332" y="206"/>
                      <a:pt x="332" y="206"/>
                    </a:cubicBezTo>
                    <a:cubicBezTo>
                      <a:pt x="332" y="206"/>
                      <a:pt x="332" y="206"/>
                      <a:pt x="332" y="205"/>
                    </a:cubicBezTo>
                    <a:cubicBezTo>
                      <a:pt x="332" y="206"/>
                      <a:pt x="332" y="207"/>
                      <a:pt x="332" y="207"/>
                    </a:cubicBezTo>
                    <a:close/>
                    <a:moveTo>
                      <a:pt x="302" y="209"/>
                    </a:moveTo>
                    <a:cubicBezTo>
                      <a:pt x="308" y="210"/>
                      <a:pt x="315" y="210"/>
                      <a:pt x="321" y="209"/>
                    </a:cubicBezTo>
                    <a:cubicBezTo>
                      <a:pt x="321" y="209"/>
                      <a:pt x="321" y="209"/>
                      <a:pt x="321" y="209"/>
                    </a:cubicBezTo>
                    <a:cubicBezTo>
                      <a:pt x="321" y="210"/>
                      <a:pt x="321" y="211"/>
                      <a:pt x="321" y="214"/>
                    </a:cubicBezTo>
                    <a:cubicBezTo>
                      <a:pt x="313" y="212"/>
                      <a:pt x="306" y="211"/>
                      <a:pt x="298" y="210"/>
                    </a:cubicBezTo>
                    <a:cubicBezTo>
                      <a:pt x="298" y="209"/>
                      <a:pt x="298" y="209"/>
                      <a:pt x="298" y="209"/>
                    </a:cubicBezTo>
                    <a:cubicBezTo>
                      <a:pt x="298" y="209"/>
                      <a:pt x="298" y="209"/>
                      <a:pt x="298" y="209"/>
                    </a:cubicBezTo>
                    <a:cubicBezTo>
                      <a:pt x="299" y="209"/>
                      <a:pt x="301" y="209"/>
                      <a:pt x="302" y="209"/>
                    </a:cubicBezTo>
                    <a:close/>
                    <a:moveTo>
                      <a:pt x="263" y="197"/>
                    </a:moveTo>
                    <a:cubicBezTo>
                      <a:pt x="264" y="200"/>
                      <a:pt x="264" y="203"/>
                      <a:pt x="264" y="206"/>
                    </a:cubicBezTo>
                    <a:cubicBezTo>
                      <a:pt x="261" y="206"/>
                      <a:pt x="259" y="205"/>
                      <a:pt x="256" y="204"/>
                    </a:cubicBezTo>
                    <a:cubicBezTo>
                      <a:pt x="256" y="204"/>
                      <a:pt x="256" y="204"/>
                      <a:pt x="255" y="204"/>
                    </a:cubicBezTo>
                    <a:cubicBezTo>
                      <a:pt x="253" y="202"/>
                      <a:pt x="251" y="199"/>
                      <a:pt x="249" y="197"/>
                    </a:cubicBezTo>
                    <a:cubicBezTo>
                      <a:pt x="248" y="194"/>
                      <a:pt x="248" y="191"/>
                      <a:pt x="247" y="188"/>
                    </a:cubicBezTo>
                    <a:cubicBezTo>
                      <a:pt x="247" y="188"/>
                      <a:pt x="246" y="188"/>
                      <a:pt x="246" y="189"/>
                    </a:cubicBezTo>
                    <a:cubicBezTo>
                      <a:pt x="246" y="190"/>
                      <a:pt x="246" y="192"/>
                      <a:pt x="246" y="193"/>
                    </a:cubicBezTo>
                    <a:cubicBezTo>
                      <a:pt x="245" y="193"/>
                      <a:pt x="245" y="192"/>
                      <a:pt x="245" y="192"/>
                    </a:cubicBezTo>
                    <a:cubicBezTo>
                      <a:pt x="245" y="188"/>
                      <a:pt x="245" y="184"/>
                      <a:pt x="245" y="180"/>
                    </a:cubicBezTo>
                    <a:cubicBezTo>
                      <a:pt x="249" y="187"/>
                      <a:pt x="256" y="193"/>
                      <a:pt x="263" y="197"/>
                    </a:cubicBezTo>
                    <a:close/>
                    <a:moveTo>
                      <a:pt x="229" y="148"/>
                    </a:moveTo>
                    <a:cubicBezTo>
                      <a:pt x="231" y="148"/>
                      <a:pt x="232" y="147"/>
                      <a:pt x="233" y="147"/>
                    </a:cubicBezTo>
                    <a:cubicBezTo>
                      <a:pt x="235" y="146"/>
                      <a:pt x="238" y="146"/>
                      <a:pt x="241" y="145"/>
                    </a:cubicBezTo>
                    <a:cubicBezTo>
                      <a:pt x="240" y="149"/>
                      <a:pt x="240" y="154"/>
                      <a:pt x="239" y="158"/>
                    </a:cubicBezTo>
                    <a:cubicBezTo>
                      <a:pt x="239" y="158"/>
                      <a:pt x="239" y="158"/>
                      <a:pt x="239" y="158"/>
                    </a:cubicBezTo>
                    <a:cubicBezTo>
                      <a:pt x="235" y="158"/>
                      <a:pt x="231" y="158"/>
                      <a:pt x="227" y="159"/>
                    </a:cubicBezTo>
                    <a:cubicBezTo>
                      <a:pt x="227" y="156"/>
                      <a:pt x="226" y="153"/>
                      <a:pt x="226" y="149"/>
                    </a:cubicBezTo>
                    <a:cubicBezTo>
                      <a:pt x="227" y="149"/>
                      <a:pt x="228" y="149"/>
                      <a:pt x="229" y="148"/>
                    </a:cubicBezTo>
                    <a:close/>
                    <a:moveTo>
                      <a:pt x="224" y="146"/>
                    </a:moveTo>
                    <a:cubicBezTo>
                      <a:pt x="224" y="145"/>
                      <a:pt x="224" y="144"/>
                      <a:pt x="224" y="143"/>
                    </a:cubicBezTo>
                    <a:cubicBezTo>
                      <a:pt x="224" y="144"/>
                      <a:pt x="224" y="145"/>
                      <a:pt x="224" y="146"/>
                    </a:cubicBezTo>
                    <a:cubicBezTo>
                      <a:pt x="224" y="146"/>
                      <a:pt x="224" y="146"/>
                      <a:pt x="224" y="146"/>
                    </a:cubicBezTo>
                    <a:close/>
                    <a:moveTo>
                      <a:pt x="222" y="146"/>
                    </a:moveTo>
                    <a:cubicBezTo>
                      <a:pt x="214" y="148"/>
                      <a:pt x="206" y="148"/>
                      <a:pt x="198" y="149"/>
                    </a:cubicBezTo>
                    <a:cubicBezTo>
                      <a:pt x="195" y="149"/>
                      <a:pt x="208" y="147"/>
                      <a:pt x="209" y="147"/>
                    </a:cubicBezTo>
                    <a:cubicBezTo>
                      <a:pt x="213" y="145"/>
                      <a:pt x="217" y="143"/>
                      <a:pt x="220" y="141"/>
                    </a:cubicBezTo>
                    <a:cubicBezTo>
                      <a:pt x="221" y="140"/>
                      <a:pt x="222" y="140"/>
                      <a:pt x="222" y="140"/>
                    </a:cubicBezTo>
                    <a:cubicBezTo>
                      <a:pt x="222" y="142"/>
                      <a:pt x="222" y="144"/>
                      <a:pt x="222" y="146"/>
                    </a:cubicBezTo>
                    <a:close/>
                    <a:moveTo>
                      <a:pt x="195" y="82"/>
                    </a:moveTo>
                    <a:cubicBezTo>
                      <a:pt x="195" y="77"/>
                      <a:pt x="195" y="72"/>
                      <a:pt x="194" y="67"/>
                    </a:cubicBezTo>
                    <a:cubicBezTo>
                      <a:pt x="194" y="66"/>
                      <a:pt x="194" y="65"/>
                      <a:pt x="194" y="63"/>
                    </a:cubicBezTo>
                    <a:cubicBezTo>
                      <a:pt x="196" y="63"/>
                      <a:pt x="198" y="64"/>
                      <a:pt x="199" y="64"/>
                    </a:cubicBezTo>
                    <a:cubicBezTo>
                      <a:pt x="198" y="70"/>
                      <a:pt x="196" y="76"/>
                      <a:pt x="195" y="82"/>
                    </a:cubicBezTo>
                    <a:close/>
                    <a:moveTo>
                      <a:pt x="154" y="13"/>
                    </a:moveTo>
                    <a:cubicBezTo>
                      <a:pt x="157" y="13"/>
                      <a:pt x="160" y="13"/>
                      <a:pt x="163" y="13"/>
                    </a:cubicBezTo>
                    <a:cubicBezTo>
                      <a:pt x="163" y="13"/>
                      <a:pt x="163" y="13"/>
                      <a:pt x="163" y="13"/>
                    </a:cubicBezTo>
                    <a:cubicBezTo>
                      <a:pt x="163" y="13"/>
                      <a:pt x="163" y="13"/>
                      <a:pt x="163" y="13"/>
                    </a:cubicBezTo>
                    <a:cubicBezTo>
                      <a:pt x="182" y="13"/>
                      <a:pt x="201" y="18"/>
                      <a:pt x="219" y="22"/>
                    </a:cubicBezTo>
                    <a:cubicBezTo>
                      <a:pt x="219" y="24"/>
                      <a:pt x="220" y="27"/>
                      <a:pt x="220" y="29"/>
                    </a:cubicBezTo>
                    <a:cubicBezTo>
                      <a:pt x="215" y="35"/>
                      <a:pt x="214" y="42"/>
                      <a:pt x="213" y="49"/>
                    </a:cubicBezTo>
                    <a:cubicBezTo>
                      <a:pt x="213" y="51"/>
                      <a:pt x="215" y="51"/>
                      <a:pt x="215" y="49"/>
                    </a:cubicBezTo>
                    <a:cubicBezTo>
                      <a:pt x="215" y="43"/>
                      <a:pt x="216" y="37"/>
                      <a:pt x="220" y="31"/>
                    </a:cubicBezTo>
                    <a:cubicBezTo>
                      <a:pt x="220" y="41"/>
                      <a:pt x="221" y="50"/>
                      <a:pt x="218" y="59"/>
                    </a:cubicBezTo>
                    <a:cubicBezTo>
                      <a:pt x="214" y="58"/>
                      <a:pt x="210" y="58"/>
                      <a:pt x="206" y="57"/>
                    </a:cubicBezTo>
                    <a:cubicBezTo>
                      <a:pt x="206" y="57"/>
                      <a:pt x="206" y="57"/>
                      <a:pt x="206" y="56"/>
                    </a:cubicBezTo>
                    <a:cubicBezTo>
                      <a:pt x="205" y="51"/>
                      <a:pt x="206" y="46"/>
                      <a:pt x="207" y="42"/>
                    </a:cubicBezTo>
                    <a:cubicBezTo>
                      <a:pt x="207" y="41"/>
                      <a:pt x="207" y="41"/>
                      <a:pt x="208" y="40"/>
                    </a:cubicBezTo>
                    <a:cubicBezTo>
                      <a:pt x="209" y="44"/>
                      <a:pt x="210" y="47"/>
                      <a:pt x="210" y="51"/>
                    </a:cubicBezTo>
                    <a:cubicBezTo>
                      <a:pt x="210" y="52"/>
                      <a:pt x="211" y="52"/>
                      <a:pt x="211" y="51"/>
                    </a:cubicBezTo>
                    <a:cubicBezTo>
                      <a:pt x="211" y="32"/>
                      <a:pt x="211" y="32"/>
                      <a:pt x="211" y="32"/>
                    </a:cubicBezTo>
                    <a:cubicBezTo>
                      <a:pt x="212" y="31"/>
                      <a:pt x="212" y="31"/>
                      <a:pt x="212" y="30"/>
                    </a:cubicBezTo>
                    <a:cubicBezTo>
                      <a:pt x="212" y="29"/>
                      <a:pt x="212" y="29"/>
                      <a:pt x="211" y="28"/>
                    </a:cubicBezTo>
                    <a:cubicBezTo>
                      <a:pt x="211" y="26"/>
                      <a:pt x="211" y="26"/>
                      <a:pt x="211" y="26"/>
                    </a:cubicBezTo>
                    <a:cubicBezTo>
                      <a:pt x="211" y="25"/>
                      <a:pt x="210" y="25"/>
                      <a:pt x="210" y="26"/>
                    </a:cubicBezTo>
                    <a:cubicBezTo>
                      <a:pt x="210" y="28"/>
                      <a:pt x="210" y="28"/>
                      <a:pt x="210" y="28"/>
                    </a:cubicBezTo>
                    <a:cubicBezTo>
                      <a:pt x="210" y="29"/>
                      <a:pt x="210" y="29"/>
                      <a:pt x="209" y="29"/>
                    </a:cubicBezTo>
                    <a:cubicBezTo>
                      <a:pt x="208" y="31"/>
                      <a:pt x="207" y="33"/>
                      <a:pt x="206" y="35"/>
                    </a:cubicBezTo>
                    <a:cubicBezTo>
                      <a:pt x="206" y="34"/>
                      <a:pt x="205" y="32"/>
                      <a:pt x="204" y="31"/>
                    </a:cubicBezTo>
                    <a:cubicBezTo>
                      <a:pt x="204" y="31"/>
                      <a:pt x="205" y="31"/>
                      <a:pt x="205" y="30"/>
                    </a:cubicBezTo>
                    <a:cubicBezTo>
                      <a:pt x="205" y="29"/>
                      <a:pt x="204" y="28"/>
                      <a:pt x="203" y="29"/>
                    </a:cubicBezTo>
                    <a:cubicBezTo>
                      <a:pt x="202" y="28"/>
                      <a:pt x="201" y="27"/>
                      <a:pt x="200" y="26"/>
                    </a:cubicBezTo>
                    <a:cubicBezTo>
                      <a:pt x="200" y="25"/>
                      <a:pt x="199" y="26"/>
                      <a:pt x="199" y="26"/>
                    </a:cubicBezTo>
                    <a:cubicBezTo>
                      <a:pt x="200" y="29"/>
                      <a:pt x="200" y="31"/>
                      <a:pt x="200" y="33"/>
                    </a:cubicBezTo>
                    <a:cubicBezTo>
                      <a:pt x="198" y="36"/>
                      <a:pt x="197" y="38"/>
                      <a:pt x="196" y="41"/>
                    </a:cubicBezTo>
                    <a:cubicBezTo>
                      <a:pt x="195" y="42"/>
                      <a:pt x="195" y="43"/>
                      <a:pt x="194" y="43"/>
                    </a:cubicBezTo>
                    <a:cubicBezTo>
                      <a:pt x="192" y="41"/>
                      <a:pt x="190" y="38"/>
                      <a:pt x="188" y="35"/>
                    </a:cubicBezTo>
                    <a:cubicBezTo>
                      <a:pt x="190" y="30"/>
                      <a:pt x="192" y="26"/>
                      <a:pt x="193" y="21"/>
                    </a:cubicBezTo>
                    <a:cubicBezTo>
                      <a:pt x="194" y="20"/>
                      <a:pt x="192" y="20"/>
                      <a:pt x="192" y="20"/>
                    </a:cubicBezTo>
                    <a:cubicBezTo>
                      <a:pt x="191" y="25"/>
                      <a:pt x="189" y="29"/>
                      <a:pt x="187" y="33"/>
                    </a:cubicBezTo>
                    <a:cubicBezTo>
                      <a:pt x="187" y="33"/>
                      <a:pt x="187" y="32"/>
                      <a:pt x="186" y="32"/>
                    </a:cubicBezTo>
                    <a:cubicBezTo>
                      <a:pt x="185" y="27"/>
                      <a:pt x="184" y="23"/>
                      <a:pt x="183" y="19"/>
                    </a:cubicBezTo>
                    <a:cubicBezTo>
                      <a:pt x="182" y="18"/>
                      <a:pt x="181" y="18"/>
                      <a:pt x="181" y="19"/>
                    </a:cubicBezTo>
                    <a:cubicBezTo>
                      <a:pt x="182" y="23"/>
                      <a:pt x="183" y="26"/>
                      <a:pt x="185" y="30"/>
                    </a:cubicBezTo>
                    <a:cubicBezTo>
                      <a:pt x="185" y="32"/>
                      <a:pt x="186" y="34"/>
                      <a:pt x="186" y="36"/>
                    </a:cubicBezTo>
                    <a:cubicBezTo>
                      <a:pt x="185" y="41"/>
                      <a:pt x="183" y="45"/>
                      <a:pt x="182" y="49"/>
                    </a:cubicBezTo>
                    <a:cubicBezTo>
                      <a:pt x="182" y="49"/>
                      <a:pt x="182" y="48"/>
                      <a:pt x="181" y="48"/>
                    </a:cubicBezTo>
                    <a:cubicBezTo>
                      <a:pt x="179" y="44"/>
                      <a:pt x="177" y="40"/>
                      <a:pt x="174" y="36"/>
                    </a:cubicBezTo>
                    <a:cubicBezTo>
                      <a:pt x="176" y="31"/>
                      <a:pt x="177" y="27"/>
                      <a:pt x="179" y="22"/>
                    </a:cubicBezTo>
                    <a:cubicBezTo>
                      <a:pt x="179" y="22"/>
                      <a:pt x="178" y="22"/>
                      <a:pt x="178" y="22"/>
                    </a:cubicBezTo>
                    <a:cubicBezTo>
                      <a:pt x="177" y="26"/>
                      <a:pt x="175" y="30"/>
                      <a:pt x="174" y="35"/>
                    </a:cubicBezTo>
                    <a:cubicBezTo>
                      <a:pt x="171" y="30"/>
                      <a:pt x="169" y="24"/>
                      <a:pt x="167" y="19"/>
                    </a:cubicBezTo>
                    <a:cubicBezTo>
                      <a:pt x="167" y="18"/>
                      <a:pt x="168" y="18"/>
                      <a:pt x="168" y="17"/>
                    </a:cubicBezTo>
                    <a:cubicBezTo>
                      <a:pt x="168" y="17"/>
                      <a:pt x="168" y="17"/>
                      <a:pt x="167" y="17"/>
                    </a:cubicBezTo>
                    <a:cubicBezTo>
                      <a:pt x="167" y="18"/>
                      <a:pt x="167" y="18"/>
                      <a:pt x="167" y="19"/>
                    </a:cubicBezTo>
                    <a:cubicBezTo>
                      <a:pt x="167" y="18"/>
                      <a:pt x="167" y="17"/>
                      <a:pt x="166" y="17"/>
                    </a:cubicBezTo>
                    <a:cubicBezTo>
                      <a:pt x="166" y="16"/>
                      <a:pt x="165" y="17"/>
                      <a:pt x="165" y="17"/>
                    </a:cubicBezTo>
                    <a:cubicBezTo>
                      <a:pt x="166" y="18"/>
                      <a:pt x="166" y="20"/>
                      <a:pt x="167" y="21"/>
                    </a:cubicBezTo>
                    <a:cubicBezTo>
                      <a:pt x="166" y="21"/>
                      <a:pt x="166" y="21"/>
                      <a:pt x="166" y="21"/>
                    </a:cubicBezTo>
                    <a:cubicBezTo>
                      <a:pt x="166" y="21"/>
                      <a:pt x="166" y="21"/>
                      <a:pt x="167" y="21"/>
                    </a:cubicBezTo>
                    <a:cubicBezTo>
                      <a:pt x="168" y="25"/>
                      <a:pt x="169" y="30"/>
                      <a:pt x="170" y="34"/>
                    </a:cubicBezTo>
                    <a:cubicBezTo>
                      <a:pt x="170" y="36"/>
                      <a:pt x="171" y="40"/>
                      <a:pt x="172" y="43"/>
                    </a:cubicBezTo>
                    <a:cubicBezTo>
                      <a:pt x="171" y="44"/>
                      <a:pt x="171" y="45"/>
                      <a:pt x="171" y="46"/>
                    </a:cubicBezTo>
                    <a:cubicBezTo>
                      <a:pt x="167" y="42"/>
                      <a:pt x="164" y="37"/>
                      <a:pt x="162" y="33"/>
                    </a:cubicBezTo>
                    <a:cubicBezTo>
                      <a:pt x="164" y="29"/>
                      <a:pt x="165" y="25"/>
                      <a:pt x="166" y="21"/>
                    </a:cubicBezTo>
                    <a:cubicBezTo>
                      <a:pt x="165" y="25"/>
                      <a:pt x="164" y="29"/>
                      <a:pt x="162" y="33"/>
                    </a:cubicBezTo>
                    <a:cubicBezTo>
                      <a:pt x="161" y="29"/>
                      <a:pt x="160" y="26"/>
                      <a:pt x="159" y="22"/>
                    </a:cubicBezTo>
                    <a:cubicBezTo>
                      <a:pt x="160" y="19"/>
                      <a:pt x="162" y="16"/>
                      <a:pt x="163" y="13"/>
                    </a:cubicBezTo>
                    <a:cubicBezTo>
                      <a:pt x="161" y="16"/>
                      <a:pt x="160" y="19"/>
                      <a:pt x="159" y="22"/>
                    </a:cubicBezTo>
                    <a:cubicBezTo>
                      <a:pt x="158" y="19"/>
                      <a:pt x="158" y="16"/>
                      <a:pt x="157" y="13"/>
                    </a:cubicBezTo>
                    <a:cubicBezTo>
                      <a:pt x="157" y="13"/>
                      <a:pt x="157" y="13"/>
                      <a:pt x="157" y="13"/>
                    </a:cubicBezTo>
                    <a:cubicBezTo>
                      <a:pt x="157" y="16"/>
                      <a:pt x="158" y="19"/>
                      <a:pt x="159" y="22"/>
                    </a:cubicBezTo>
                    <a:cubicBezTo>
                      <a:pt x="158" y="23"/>
                      <a:pt x="158" y="24"/>
                      <a:pt x="157" y="25"/>
                    </a:cubicBezTo>
                    <a:cubicBezTo>
                      <a:pt x="158" y="24"/>
                      <a:pt x="158" y="23"/>
                      <a:pt x="159" y="22"/>
                    </a:cubicBezTo>
                    <a:cubicBezTo>
                      <a:pt x="160" y="26"/>
                      <a:pt x="161" y="30"/>
                      <a:pt x="162" y="33"/>
                    </a:cubicBezTo>
                    <a:cubicBezTo>
                      <a:pt x="160" y="39"/>
                      <a:pt x="158" y="45"/>
                      <a:pt x="156" y="51"/>
                    </a:cubicBezTo>
                    <a:cubicBezTo>
                      <a:pt x="156" y="51"/>
                      <a:pt x="156" y="52"/>
                      <a:pt x="157" y="52"/>
                    </a:cubicBezTo>
                    <a:cubicBezTo>
                      <a:pt x="154" y="51"/>
                      <a:pt x="152" y="51"/>
                      <a:pt x="150" y="51"/>
                    </a:cubicBezTo>
                    <a:cubicBezTo>
                      <a:pt x="149" y="38"/>
                      <a:pt x="152" y="26"/>
                      <a:pt x="154" y="13"/>
                    </a:cubicBezTo>
                    <a:close/>
                    <a:moveTo>
                      <a:pt x="210" y="41"/>
                    </a:moveTo>
                    <a:cubicBezTo>
                      <a:pt x="211" y="44"/>
                      <a:pt x="211" y="46"/>
                      <a:pt x="211" y="48"/>
                    </a:cubicBezTo>
                    <a:cubicBezTo>
                      <a:pt x="210" y="45"/>
                      <a:pt x="209" y="42"/>
                      <a:pt x="208" y="39"/>
                    </a:cubicBezTo>
                    <a:cubicBezTo>
                      <a:pt x="209" y="38"/>
                      <a:pt x="210" y="36"/>
                      <a:pt x="210" y="35"/>
                    </a:cubicBezTo>
                    <a:cubicBezTo>
                      <a:pt x="210" y="40"/>
                      <a:pt x="210" y="40"/>
                      <a:pt x="210" y="40"/>
                    </a:cubicBezTo>
                    <a:cubicBezTo>
                      <a:pt x="210" y="41"/>
                      <a:pt x="210" y="41"/>
                      <a:pt x="210" y="41"/>
                    </a:cubicBezTo>
                    <a:close/>
                    <a:moveTo>
                      <a:pt x="170" y="63"/>
                    </a:moveTo>
                    <a:cubicBezTo>
                      <a:pt x="169" y="64"/>
                      <a:pt x="169" y="66"/>
                      <a:pt x="168" y="68"/>
                    </a:cubicBezTo>
                    <a:cubicBezTo>
                      <a:pt x="167" y="68"/>
                      <a:pt x="166" y="68"/>
                      <a:pt x="166" y="69"/>
                    </a:cubicBezTo>
                    <a:cubicBezTo>
                      <a:pt x="165" y="72"/>
                      <a:pt x="164" y="75"/>
                      <a:pt x="162" y="79"/>
                    </a:cubicBezTo>
                    <a:cubicBezTo>
                      <a:pt x="164" y="73"/>
                      <a:pt x="164" y="68"/>
                      <a:pt x="165" y="62"/>
                    </a:cubicBezTo>
                    <a:cubicBezTo>
                      <a:pt x="167" y="62"/>
                      <a:pt x="169" y="62"/>
                      <a:pt x="170" y="63"/>
                    </a:cubicBezTo>
                    <a:close/>
                    <a:moveTo>
                      <a:pt x="126" y="142"/>
                    </a:moveTo>
                    <a:cubicBezTo>
                      <a:pt x="132" y="143"/>
                      <a:pt x="138" y="143"/>
                      <a:pt x="143" y="144"/>
                    </a:cubicBezTo>
                    <a:cubicBezTo>
                      <a:pt x="143" y="146"/>
                      <a:pt x="143" y="148"/>
                      <a:pt x="142" y="150"/>
                    </a:cubicBezTo>
                    <a:cubicBezTo>
                      <a:pt x="142" y="149"/>
                      <a:pt x="141" y="149"/>
                      <a:pt x="140" y="149"/>
                    </a:cubicBezTo>
                    <a:cubicBezTo>
                      <a:pt x="137" y="149"/>
                      <a:pt x="130" y="149"/>
                      <a:pt x="126" y="149"/>
                    </a:cubicBezTo>
                    <a:cubicBezTo>
                      <a:pt x="122" y="148"/>
                      <a:pt x="119" y="148"/>
                      <a:pt x="115" y="147"/>
                    </a:cubicBezTo>
                    <a:cubicBezTo>
                      <a:pt x="115" y="147"/>
                      <a:pt x="115" y="147"/>
                      <a:pt x="115" y="147"/>
                    </a:cubicBezTo>
                    <a:cubicBezTo>
                      <a:pt x="119" y="147"/>
                      <a:pt x="123" y="148"/>
                      <a:pt x="128" y="148"/>
                    </a:cubicBezTo>
                    <a:cubicBezTo>
                      <a:pt x="131" y="148"/>
                      <a:pt x="133" y="148"/>
                      <a:pt x="135" y="148"/>
                    </a:cubicBezTo>
                    <a:cubicBezTo>
                      <a:pt x="128" y="147"/>
                      <a:pt x="121" y="147"/>
                      <a:pt x="115" y="146"/>
                    </a:cubicBezTo>
                    <a:cubicBezTo>
                      <a:pt x="115" y="144"/>
                      <a:pt x="115" y="143"/>
                      <a:pt x="115" y="141"/>
                    </a:cubicBezTo>
                    <a:cubicBezTo>
                      <a:pt x="118" y="141"/>
                      <a:pt x="122" y="142"/>
                      <a:pt x="126" y="142"/>
                    </a:cubicBezTo>
                    <a:close/>
                    <a:moveTo>
                      <a:pt x="87" y="191"/>
                    </a:moveTo>
                    <a:cubicBezTo>
                      <a:pt x="87" y="192"/>
                      <a:pt x="87" y="192"/>
                      <a:pt x="87" y="192"/>
                    </a:cubicBezTo>
                    <a:cubicBezTo>
                      <a:pt x="81" y="212"/>
                      <a:pt x="78" y="234"/>
                      <a:pt x="76" y="255"/>
                    </a:cubicBezTo>
                    <a:cubicBezTo>
                      <a:pt x="73" y="257"/>
                      <a:pt x="71" y="260"/>
                      <a:pt x="69" y="263"/>
                    </a:cubicBezTo>
                    <a:cubicBezTo>
                      <a:pt x="69" y="263"/>
                      <a:pt x="68" y="263"/>
                      <a:pt x="68" y="263"/>
                    </a:cubicBezTo>
                    <a:cubicBezTo>
                      <a:pt x="70" y="252"/>
                      <a:pt x="73" y="240"/>
                      <a:pt x="76" y="229"/>
                    </a:cubicBezTo>
                    <a:cubicBezTo>
                      <a:pt x="79" y="217"/>
                      <a:pt x="83" y="204"/>
                      <a:pt x="87" y="191"/>
                    </a:cubicBezTo>
                    <a:close/>
                    <a:moveTo>
                      <a:pt x="63" y="486"/>
                    </a:moveTo>
                    <a:cubicBezTo>
                      <a:pt x="61" y="495"/>
                      <a:pt x="60" y="504"/>
                      <a:pt x="59" y="513"/>
                    </a:cubicBezTo>
                    <a:cubicBezTo>
                      <a:pt x="58" y="515"/>
                      <a:pt x="58" y="516"/>
                      <a:pt x="58" y="517"/>
                    </a:cubicBezTo>
                    <a:cubicBezTo>
                      <a:pt x="57" y="517"/>
                      <a:pt x="56" y="519"/>
                      <a:pt x="57" y="520"/>
                    </a:cubicBezTo>
                    <a:cubicBezTo>
                      <a:pt x="57" y="521"/>
                      <a:pt x="57" y="521"/>
                      <a:pt x="58" y="521"/>
                    </a:cubicBezTo>
                    <a:cubicBezTo>
                      <a:pt x="57" y="529"/>
                      <a:pt x="56" y="537"/>
                      <a:pt x="54" y="545"/>
                    </a:cubicBezTo>
                    <a:cubicBezTo>
                      <a:pt x="52" y="544"/>
                      <a:pt x="50" y="543"/>
                      <a:pt x="48" y="542"/>
                    </a:cubicBezTo>
                    <a:cubicBezTo>
                      <a:pt x="47" y="542"/>
                      <a:pt x="46" y="542"/>
                      <a:pt x="46" y="543"/>
                    </a:cubicBezTo>
                    <a:cubicBezTo>
                      <a:pt x="48" y="523"/>
                      <a:pt x="47" y="502"/>
                      <a:pt x="47" y="481"/>
                    </a:cubicBezTo>
                    <a:cubicBezTo>
                      <a:pt x="47" y="479"/>
                      <a:pt x="45" y="479"/>
                      <a:pt x="45" y="481"/>
                    </a:cubicBezTo>
                    <a:cubicBezTo>
                      <a:pt x="45" y="482"/>
                      <a:pt x="45" y="482"/>
                      <a:pt x="44" y="483"/>
                    </a:cubicBezTo>
                    <a:cubicBezTo>
                      <a:pt x="41" y="498"/>
                      <a:pt x="41" y="513"/>
                      <a:pt x="41" y="529"/>
                    </a:cubicBezTo>
                    <a:cubicBezTo>
                      <a:pt x="40" y="534"/>
                      <a:pt x="39" y="539"/>
                      <a:pt x="38" y="545"/>
                    </a:cubicBezTo>
                    <a:cubicBezTo>
                      <a:pt x="37" y="546"/>
                      <a:pt x="37" y="547"/>
                      <a:pt x="37" y="548"/>
                    </a:cubicBezTo>
                    <a:cubicBezTo>
                      <a:pt x="36" y="547"/>
                      <a:pt x="36" y="546"/>
                      <a:pt x="35" y="545"/>
                    </a:cubicBezTo>
                    <a:cubicBezTo>
                      <a:pt x="35" y="541"/>
                      <a:pt x="36" y="538"/>
                      <a:pt x="36" y="537"/>
                    </a:cubicBezTo>
                    <a:cubicBezTo>
                      <a:pt x="36" y="525"/>
                      <a:pt x="36" y="512"/>
                      <a:pt x="35" y="500"/>
                    </a:cubicBezTo>
                    <a:cubicBezTo>
                      <a:pt x="36" y="490"/>
                      <a:pt x="37" y="481"/>
                      <a:pt x="38" y="471"/>
                    </a:cubicBezTo>
                    <a:cubicBezTo>
                      <a:pt x="46" y="477"/>
                      <a:pt x="54" y="482"/>
                      <a:pt x="63" y="486"/>
                    </a:cubicBezTo>
                    <a:close/>
                    <a:moveTo>
                      <a:pt x="223" y="598"/>
                    </a:moveTo>
                    <a:cubicBezTo>
                      <a:pt x="209" y="610"/>
                      <a:pt x="188" y="613"/>
                      <a:pt x="168" y="612"/>
                    </a:cubicBezTo>
                    <a:cubicBezTo>
                      <a:pt x="166" y="610"/>
                      <a:pt x="165" y="609"/>
                      <a:pt x="163" y="608"/>
                    </a:cubicBezTo>
                    <a:cubicBezTo>
                      <a:pt x="164" y="608"/>
                      <a:pt x="165" y="608"/>
                      <a:pt x="166" y="608"/>
                    </a:cubicBezTo>
                    <a:cubicBezTo>
                      <a:pt x="168" y="608"/>
                      <a:pt x="169" y="605"/>
                      <a:pt x="167" y="604"/>
                    </a:cubicBezTo>
                    <a:cubicBezTo>
                      <a:pt x="173" y="603"/>
                      <a:pt x="178" y="603"/>
                      <a:pt x="184" y="602"/>
                    </a:cubicBezTo>
                    <a:cubicBezTo>
                      <a:pt x="184" y="602"/>
                      <a:pt x="184" y="603"/>
                      <a:pt x="184" y="603"/>
                    </a:cubicBezTo>
                    <a:cubicBezTo>
                      <a:pt x="181" y="604"/>
                      <a:pt x="179" y="606"/>
                      <a:pt x="176" y="608"/>
                    </a:cubicBezTo>
                    <a:cubicBezTo>
                      <a:pt x="174" y="609"/>
                      <a:pt x="175" y="612"/>
                      <a:pt x="177" y="611"/>
                    </a:cubicBezTo>
                    <a:cubicBezTo>
                      <a:pt x="184" y="608"/>
                      <a:pt x="191" y="606"/>
                      <a:pt x="198" y="603"/>
                    </a:cubicBezTo>
                    <a:cubicBezTo>
                      <a:pt x="201" y="602"/>
                      <a:pt x="203" y="601"/>
                      <a:pt x="206" y="600"/>
                    </a:cubicBezTo>
                    <a:cubicBezTo>
                      <a:pt x="207" y="600"/>
                      <a:pt x="207" y="599"/>
                      <a:pt x="207" y="598"/>
                    </a:cubicBezTo>
                    <a:cubicBezTo>
                      <a:pt x="210" y="597"/>
                      <a:pt x="213" y="595"/>
                      <a:pt x="215" y="593"/>
                    </a:cubicBezTo>
                    <a:cubicBezTo>
                      <a:pt x="217" y="592"/>
                      <a:pt x="216" y="589"/>
                      <a:pt x="214" y="589"/>
                    </a:cubicBezTo>
                    <a:cubicBezTo>
                      <a:pt x="205" y="591"/>
                      <a:pt x="197" y="593"/>
                      <a:pt x="190" y="597"/>
                    </a:cubicBezTo>
                    <a:cubicBezTo>
                      <a:pt x="183" y="598"/>
                      <a:pt x="176" y="599"/>
                      <a:pt x="170" y="600"/>
                    </a:cubicBezTo>
                    <a:cubicBezTo>
                      <a:pt x="171" y="596"/>
                      <a:pt x="172" y="593"/>
                      <a:pt x="173" y="589"/>
                    </a:cubicBezTo>
                    <a:cubicBezTo>
                      <a:pt x="175" y="588"/>
                      <a:pt x="177" y="587"/>
                      <a:pt x="178" y="585"/>
                    </a:cubicBezTo>
                    <a:cubicBezTo>
                      <a:pt x="179" y="585"/>
                      <a:pt x="179" y="583"/>
                      <a:pt x="178" y="583"/>
                    </a:cubicBezTo>
                    <a:cubicBezTo>
                      <a:pt x="185" y="584"/>
                      <a:pt x="193" y="583"/>
                      <a:pt x="200" y="579"/>
                    </a:cubicBezTo>
                    <a:cubicBezTo>
                      <a:pt x="200" y="582"/>
                      <a:pt x="201" y="584"/>
                      <a:pt x="202" y="586"/>
                    </a:cubicBezTo>
                    <a:cubicBezTo>
                      <a:pt x="202" y="588"/>
                      <a:pt x="205" y="588"/>
                      <a:pt x="205" y="586"/>
                    </a:cubicBezTo>
                    <a:cubicBezTo>
                      <a:pt x="206" y="583"/>
                      <a:pt x="207" y="579"/>
                      <a:pt x="208" y="575"/>
                    </a:cubicBezTo>
                    <a:cubicBezTo>
                      <a:pt x="208" y="575"/>
                      <a:pt x="209" y="574"/>
                      <a:pt x="209" y="574"/>
                    </a:cubicBezTo>
                    <a:cubicBezTo>
                      <a:pt x="209" y="577"/>
                      <a:pt x="209" y="579"/>
                      <a:pt x="209" y="582"/>
                    </a:cubicBezTo>
                    <a:cubicBezTo>
                      <a:pt x="209" y="584"/>
                      <a:pt x="212" y="584"/>
                      <a:pt x="212" y="583"/>
                    </a:cubicBezTo>
                    <a:cubicBezTo>
                      <a:pt x="214" y="578"/>
                      <a:pt x="215" y="573"/>
                      <a:pt x="216" y="569"/>
                    </a:cubicBezTo>
                    <a:cubicBezTo>
                      <a:pt x="216" y="569"/>
                      <a:pt x="217" y="568"/>
                      <a:pt x="217" y="568"/>
                    </a:cubicBezTo>
                    <a:cubicBezTo>
                      <a:pt x="217" y="570"/>
                      <a:pt x="217" y="573"/>
                      <a:pt x="217" y="575"/>
                    </a:cubicBezTo>
                    <a:cubicBezTo>
                      <a:pt x="217" y="577"/>
                      <a:pt x="219" y="577"/>
                      <a:pt x="219" y="575"/>
                    </a:cubicBezTo>
                    <a:cubicBezTo>
                      <a:pt x="219" y="558"/>
                      <a:pt x="221" y="541"/>
                      <a:pt x="221" y="524"/>
                    </a:cubicBezTo>
                    <a:cubicBezTo>
                      <a:pt x="221" y="523"/>
                      <a:pt x="219" y="522"/>
                      <a:pt x="218" y="524"/>
                    </a:cubicBezTo>
                    <a:cubicBezTo>
                      <a:pt x="217" y="531"/>
                      <a:pt x="216" y="538"/>
                      <a:pt x="216" y="546"/>
                    </a:cubicBezTo>
                    <a:cubicBezTo>
                      <a:pt x="215" y="548"/>
                      <a:pt x="215" y="557"/>
                      <a:pt x="214" y="564"/>
                    </a:cubicBezTo>
                    <a:cubicBezTo>
                      <a:pt x="214" y="564"/>
                      <a:pt x="213" y="564"/>
                      <a:pt x="213" y="564"/>
                    </a:cubicBezTo>
                    <a:cubicBezTo>
                      <a:pt x="214" y="544"/>
                      <a:pt x="215" y="525"/>
                      <a:pt x="216" y="506"/>
                    </a:cubicBezTo>
                    <a:cubicBezTo>
                      <a:pt x="218" y="503"/>
                      <a:pt x="221" y="500"/>
                      <a:pt x="223" y="496"/>
                    </a:cubicBezTo>
                    <a:cubicBezTo>
                      <a:pt x="224" y="495"/>
                      <a:pt x="223" y="494"/>
                      <a:pt x="221" y="494"/>
                    </a:cubicBezTo>
                    <a:cubicBezTo>
                      <a:pt x="221" y="494"/>
                      <a:pt x="221" y="494"/>
                      <a:pt x="221" y="494"/>
                    </a:cubicBezTo>
                    <a:cubicBezTo>
                      <a:pt x="223" y="492"/>
                      <a:pt x="224" y="490"/>
                      <a:pt x="225" y="488"/>
                    </a:cubicBezTo>
                    <a:cubicBezTo>
                      <a:pt x="226" y="487"/>
                      <a:pt x="226" y="487"/>
                      <a:pt x="227" y="487"/>
                    </a:cubicBezTo>
                    <a:cubicBezTo>
                      <a:pt x="226" y="522"/>
                      <a:pt x="222" y="558"/>
                      <a:pt x="222" y="594"/>
                    </a:cubicBezTo>
                    <a:cubicBezTo>
                      <a:pt x="222" y="595"/>
                      <a:pt x="223" y="597"/>
                      <a:pt x="223" y="598"/>
                    </a:cubicBezTo>
                    <a:close/>
                    <a:moveTo>
                      <a:pt x="217" y="565"/>
                    </a:moveTo>
                    <a:cubicBezTo>
                      <a:pt x="217" y="565"/>
                      <a:pt x="217" y="565"/>
                      <a:pt x="217" y="565"/>
                    </a:cubicBezTo>
                    <a:cubicBezTo>
                      <a:pt x="217" y="564"/>
                      <a:pt x="217" y="563"/>
                      <a:pt x="217" y="562"/>
                    </a:cubicBezTo>
                    <a:cubicBezTo>
                      <a:pt x="217" y="563"/>
                      <a:pt x="217" y="564"/>
                      <a:pt x="217" y="565"/>
                    </a:cubicBezTo>
                    <a:close/>
                    <a:moveTo>
                      <a:pt x="256" y="355"/>
                    </a:moveTo>
                    <a:cubicBezTo>
                      <a:pt x="255" y="353"/>
                      <a:pt x="255" y="352"/>
                      <a:pt x="255" y="350"/>
                    </a:cubicBezTo>
                    <a:cubicBezTo>
                      <a:pt x="255" y="339"/>
                      <a:pt x="254" y="327"/>
                      <a:pt x="252" y="316"/>
                    </a:cubicBezTo>
                    <a:cubicBezTo>
                      <a:pt x="257" y="328"/>
                      <a:pt x="263" y="339"/>
                      <a:pt x="270" y="350"/>
                    </a:cubicBezTo>
                    <a:cubicBezTo>
                      <a:pt x="265" y="351"/>
                      <a:pt x="260" y="353"/>
                      <a:pt x="256" y="355"/>
                    </a:cubicBezTo>
                    <a:close/>
                    <a:moveTo>
                      <a:pt x="280" y="349"/>
                    </a:moveTo>
                    <a:cubicBezTo>
                      <a:pt x="279" y="344"/>
                      <a:pt x="279" y="338"/>
                      <a:pt x="278" y="333"/>
                    </a:cubicBezTo>
                    <a:cubicBezTo>
                      <a:pt x="278" y="333"/>
                      <a:pt x="278" y="333"/>
                      <a:pt x="278" y="333"/>
                    </a:cubicBezTo>
                    <a:cubicBezTo>
                      <a:pt x="282" y="339"/>
                      <a:pt x="286" y="344"/>
                      <a:pt x="290" y="349"/>
                    </a:cubicBezTo>
                    <a:cubicBezTo>
                      <a:pt x="287" y="349"/>
                      <a:pt x="283" y="349"/>
                      <a:pt x="280" y="349"/>
                    </a:cubicBezTo>
                    <a:close/>
                    <a:moveTo>
                      <a:pt x="330" y="466"/>
                    </a:moveTo>
                    <a:cubicBezTo>
                      <a:pt x="334" y="468"/>
                      <a:pt x="337" y="471"/>
                      <a:pt x="341" y="473"/>
                    </a:cubicBezTo>
                    <a:cubicBezTo>
                      <a:pt x="341" y="475"/>
                      <a:pt x="342" y="476"/>
                      <a:pt x="343" y="476"/>
                    </a:cubicBezTo>
                    <a:cubicBezTo>
                      <a:pt x="344" y="476"/>
                      <a:pt x="346" y="476"/>
                      <a:pt x="347" y="477"/>
                    </a:cubicBezTo>
                    <a:cubicBezTo>
                      <a:pt x="353" y="480"/>
                      <a:pt x="360" y="483"/>
                      <a:pt x="367" y="486"/>
                    </a:cubicBezTo>
                    <a:cubicBezTo>
                      <a:pt x="367" y="486"/>
                      <a:pt x="367" y="486"/>
                      <a:pt x="367" y="487"/>
                    </a:cubicBezTo>
                    <a:cubicBezTo>
                      <a:pt x="372" y="489"/>
                      <a:pt x="377" y="491"/>
                      <a:pt x="382" y="493"/>
                    </a:cubicBezTo>
                    <a:cubicBezTo>
                      <a:pt x="364" y="491"/>
                      <a:pt x="346" y="486"/>
                      <a:pt x="329" y="479"/>
                    </a:cubicBezTo>
                    <a:cubicBezTo>
                      <a:pt x="329" y="474"/>
                      <a:pt x="330" y="470"/>
                      <a:pt x="330" y="466"/>
                    </a:cubicBezTo>
                    <a:close/>
                    <a:moveTo>
                      <a:pt x="324" y="601"/>
                    </a:moveTo>
                    <a:cubicBezTo>
                      <a:pt x="325" y="600"/>
                      <a:pt x="326" y="598"/>
                      <a:pt x="326" y="596"/>
                    </a:cubicBezTo>
                    <a:cubicBezTo>
                      <a:pt x="328" y="561"/>
                      <a:pt x="327" y="525"/>
                      <a:pt x="329" y="490"/>
                    </a:cubicBezTo>
                    <a:cubicBezTo>
                      <a:pt x="334" y="493"/>
                      <a:pt x="340" y="496"/>
                      <a:pt x="346" y="498"/>
                    </a:cubicBezTo>
                    <a:cubicBezTo>
                      <a:pt x="340" y="504"/>
                      <a:pt x="336" y="511"/>
                      <a:pt x="334" y="519"/>
                    </a:cubicBezTo>
                    <a:cubicBezTo>
                      <a:pt x="333" y="511"/>
                      <a:pt x="333" y="503"/>
                      <a:pt x="332" y="495"/>
                    </a:cubicBezTo>
                    <a:cubicBezTo>
                      <a:pt x="332" y="494"/>
                      <a:pt x="330" y="494"/>
                      <a:pt x="330" y="496"/>
                    </a:cubicBezTo>
                    <a:cubicBezTo>
                      <a:pt x="331" y="506"/>
                      <a:pt x="332" y="517"/>
                      <a:pt x="332" y="527"/>
                    </a:cubicBezTo>
                    <a:cubicBezTo>
                      <a:pt x="330" y="540"/>
                      <a:pt x="330" y="553"/>
                      <a:pt x="331" y="564"/>
                    </a:cubicBezTo>
                    <a:cubicBezTo>
                      <a:pt x="331" y="566"/>
                      <a:pt x="334" y="566"/>
                      <a:pt x="334" y="564"/>
                    </a:cubicBezTo>
                    <a:cubicBezTo>
                      <a:pt x="334" y="554"/>
                      <a:pt x="334" y="543"/>
                      <a:pt x="334" y="533"/>
                    </a:cubicBezTo>
                    <a:cubicBezTo>
                      <a:pt x="335" y="529"/>
                      <a:pt x="335" y="525"/>
                      <a:pt x="336" y="521"/>
                    </a:cubicBezTo>
                    <a:cubicBezTo>
                      <a:pt x="338" y="513"/>
                      <a:pt x="346" y="497"/>
                      <a:pt x="346" y="515"/>
                    </a:cubicBezTo>
                    <a:cubicBezTo>
                      <a:pt x="346" y="526"/>
                      <a:pt x="346" y="536"/>
                      <a:pt x="346" y="547"/>
                    </a:cubicBezTo>
                    <a:cubicBezTo>
                      <a:pt x="346" y="568"/>
                      <a:pt x="345" y="590"/>
                      <a:pt x="345" y="611"/>
                    </a:cubicBezTo>
                    <a:cubicBezTo>
                      <a:pt x="345" y="613"/>
                      <a:pt x="348" y="613"/>
                      <a:pt x="349" y="612"/>
                    </a:cubicBezTo>
                    <a:cubicBezTo>
                      <a:pt x="353" y="596"/>
                      <a:pt x="355" y="581"/>
                      <a:pt x="357" y="566"/>
                    </a:cubicBezTo>
                    <a:cubicBezTo>
                      <a:pt x="358" y="558"/>
                      <a:pt x="359" y="551"/>
                      <a:pt x="361" y="543"/>
                    </a:cubicBezTo>
                    <a:cubicBezTo>
                      <a:pt x="362" y="538"/>
                      <a:pt x="363" y="533"/>
                      <a:pt x="364" y="528"/>
                    </a:cubicBezTo>
                    <a:cubicBezTo>
                      <a:pt x="364" y="527"/>
                      <a:pt x="364" y="526"/>
                      <a:pt x="364" y="525"/>
                    </a:cubicBezTo>
                    <a:cubicBezTo>
                      <a:pt x="356" y="550"/>
                      <a:pt x="349" y="581"/>
                      <a:pt x="349" y="603"/>
                    </a:cubicBezTo>
                    <a:cubicBezTo>
                      <a:pt x="349" y="572"/>
                      <a:pt x="350" y="542"/>
                      <a:pt x="349" y="511"/>
                    </a:cubicBezTo>
                    <a:cubicBezTo>
                      <a:pt x="354" y="514"/>
                      <a:pt x="360" y="517"/>
                      <a:pt x="365" y="521"/>
                    </a:cubicBezTo>
                    <a:cubicBezTo>
                      <a:pt x="365" y="521"/>
                      <a:pt x="365" y="521"/>
                      <a:pt x="365" y="521"/>
                    </a:cubicBezTo>
                    <a:cubicBezTo>
                      <a:pt x="366" y="521"/>
                      <a:pt x="366" y="521"/>
                      <a:pt x="366" y="521"/>
                    </a:cubicBezTo>
                    <a:cubicBezTo>
                      <a:pt x="367" y="521"/>
                      <a:pt x="367" y="522"/>
                      <a:pt x="368" y="522"/>
                    </a:cubicBezTo>
                    <a:cubicBezTo>
                      <a:pt x="367" y="554"/>
                      <a:pt x="365" y="586"/>
                      <a:pt x="364" y="617"/>
                    </a:cubicBezTo>
                    <a:cubicBezTo>
                      <a:pt x="348" y="615"/>
                      <a:pt x="334" y="610"/>
                      <a:pt x="324" y="601"/>
                    </a:cubicBezTo>
                    <a:close/>
                    <a:moveTo>
                      <a:pt x="371" y="582"/>
                    </a:moveTo>
                    <a:cubicBezTo>
                      <a:pt x="372" y="570"/>
                      <a:pt x="373" y="557"/>
                      <a:pt x="375" y="545"/>
                    </a:cubicBezTo>
                    <a:cubicBezTo>
                      <a:pt x="376" y="542"/>
                      <a:pt x="378" y="534"/>
                      <a:pt x="380" y="529"/>
                    </a:cubicBezTo>
                    <a:cubicBezTo>
                      <a:pt x="382" y="530"/>
                      <a:pt x="383" y="530"/>
                      <a:pt x="385" y="531"/>
                    </a:cubicBezTo>
                    <a:cubicBezTo>
                      <a:pt x="385" y="531"/>
                      <a:pt x="385" y="531"/>
                      <a:pt x="385" y="532"/>
                    </a:cubicBezTo>
                    <a:cubicBezTo>
                      <a:pt x="385" y="533"/>
                      <a:pt x="385" y="535"/>
                      <a:pt x="385" y="537"/>
                    </a:cubicBezTo>
                    <a:cubicBezTo>
                      <a:pt x="383" y="541"/>
                      <a:pt x="381" y="545"/>
                      <a:pt x="379" y="549"/>
                    </a:cubicBezTo>
                    <a:cubicBezTo>
                      <a:pt x="379" y="550"/>
                      <a:pt x="380" y="552"/>
                      <a:pt x="381" y="552"/>
                    </a:cubicBezTo>
                    <a:cubicBezTo>
                      <a:pt x="382" y="552"/>
                      <a:pt x="383" y="552"/>
                      <a:pt x="384" y="552"/>
                    </a:cubicBezTo>
                    <a:cubicBezTo>
                      <a:pt x="384" y="556"/>
                      <a:pt x="383" y="561"/>
                      <a:pt x="383" y="565"/>
                    </a:cubicBezTo>
                    <a:cubicBezTo>
                      <a:pt x="383" y="565"/>
                      <a:pt x="383" y="565"/>
                      <a:pt x="382" y="565"/>
                    </a:cubicBezTo>
                    <a:cubicBezTo>
                      <a:pt x="381" y="566"/>
                      <a:pt x="381" y="567"/>
                      <a:pt x="380" y="567"/>
                    </a:cubicBezTo>
                    <a:cubicBezTo>
                      <a:pt x="379" y="568"/>
                      <a:pt x="379" y="568"/>
                      <a:pt x="379" y="568"/>
                    </a:cubicBezTo>
                    <a:cubicBezTo>
                      <a:pt x="380" y="570"/>
                      <a:pt x="381" y="572"/>
                      <a:pt x="382" y="573"/>
                    </a:cubicBezTo>
                    <a:cubicBezTo>
                      <a:pt x="381" y="589"/>
                      <a:pt x="381" y="606"/>
                      <a:pt x="388" y="619"/>
                    </a:cubicBezTo>
                    <a:cubicBezTo>
                      <a:pt x="382" y="619"/>
                      <a:pt x="376" y="619"/>
                      <a:pt x="370" y="618"/>
                    </a:cubicBezTo>
                    <a:cubicBezTo>
                      <a:pt x="371" y="606"/>
                      <a:pt x="371" y="594"/>
                      <a:pt x="371" y="582"/>
                    </a:cubicBezTo>
                    <a:close/>
                    <a:moveTo>
                      <a:pt x="392" y="619"/>
                    </a:moveTo>
                    <a:cubicBezTo>
                      <a:pt x="394" y="615"/>
                      <a:pt x="395" y="611"/>
                      <a:pt x="396" y="607"/>
                    </a:cubicBezTo>
                    <a:cubicBezTo>
                      <a:pt x="402" y="609"/>
                      <a:pt x="408" y="610"/>
                      <a:pt x="414" y="611"/>
                    </a:cubicBezTo>
                    <a:cubicBezTo>
                      <a:pt x="411" y="612"/>
                      <a:pt x="409" y="615"/>
                      <a:pt x="407" y="617"/>
                    </a:cubicBezTo>
                    <a:cubicBezTo>
                      <a:pt x="407" y="617"/>
                      <a:pt x="407" y="618"/>
                      <a:pt x="407" y="618"/>
                    </a:cubicBezTo>
                    <a:cubicBezTo>
                      <a:pt x="402" y="618"/>
                      <a:pt x="397" y="619"/>
                      <a:pt x="392" y="6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8" name="Freeform 103"/>
              <p:cNvSpPr/>
              <p:nvPr/>
            </p:nvSpPr>
            <p:spPr bwMode="auto">
              <a:xfrm>
                <a:off x="1537" y="3528"/>
                <a:ext cx="1" cy="2"/>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0" y="2"/>
                      <a:pt x="1" y="1"/>
                      <a:pt x="1"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9" name="Freeform 104"/>
              <p:cNvSpPr/>
              <p:nvPr/>
            </p:nvSpPr>
            <p:spPr bwMode="auto">
              <a:xfrm>
                <a:off x="1566" y="3276"/>
                <a:ext cx="2" cy="3"/>
              </a:xfrm>
              <a:custGeom>
                <a:avLst/>
                <a:gdLst>
                  <a:gd name="T0" fmla="*/ 4 w 4"/>
                  <a:gd name="T1" fmla="*/ 0 h 5"/>
                  <a:gd name="T2" fmla="*/ 0 w 4"/>
                  <a:gd name="T3" fmla="*/ 5 h 5"/>
                  <a:gd name="T4" fmla="*/ 4 w 4"/>
                  <a:gd name="T5" fmla="*/ 0 h 5"/>
                  <a:gd name="T6" fmla="*/ 4 w 4"/>
                  <a:gd name="T7" fmla="*/ 0 h 5"/>
                </a:gdLst>
                <a:ahLst/>
                <a:cxnLst>
                  <a:cxn ang="0">
                    <a:pos x="T0" y="T1"/>
                  </a:cxn>
                  <a:cxn ang="0">
                    <a:pos x="T2" y="T3"/>
                  </a:cxn>
                  <a:cxn ang="0">
                    <a:pos x="T4" y="T5"/>
                  </a:cxn>
                  <a:cxn ang="0">
                    <a:pos x="T6" y="T7"/>
                  </a:cxn>
                </a:cxnLst>
                <a:rect l="0" t="0" r="r" b="b"/>
                <a:pathLst>
                  <a:path w="4" h="5">
                    <a:moveTo>
                      <a:pt x="4" y="0"/>
                    </a:moveTo>
                    <a:cubicBezTo>
                      <a:pt x="2" y="2"/>
                      <a:pt x="1" y="3"/>
                      <a:pt x="0" y="5"/>
                    </a:cubicBezTo>
                    <a:cubicBezTo>
                      <a:pt x="1" y="3"/>
                      <a:pt x="3" y="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0" name="Freeform 105"/>
              <p:cNvSpPr/>
              <p:nvPr/>
            </p:nvSpPr>
            <p:spPr bwMode="auto">
              <a:xfrm>
                <a:off x="1419" y="3250"/>
                <a:ext cx="2" cy="7"/>
              </a:xfrm>
              <a:custGeom>
                <a:avLst/>
                <a:gdLst>
                  <a:gd name="T0" fmla="*/ 1 w 4"/>
                  <a:gd name="T1" fmla="*/ 12 h 12"/>
                  <a:gd name="T2" fmla="*/ 4 w 4"/>
                  <a:gd name="T3" fmla="*/ 0 h 12"/>
                  <a:gd name="T4" fmla="*/ 0 w 4"/>
                  <a:gd name="T5" fmla="*/ 12 h 12"/>
                  <a:gd name="T6" fmla="*/ 1 w 4"/>
                  <a:gd name="T7" fmla="*/ 12 h 12"/>
                </a:gdLst>
                <a:ahLst/>
                <a:cxnLst>
                  <a:cxn ang="0">
                    <a:pos x="T0" y="T1"/>
                  </a:cxn>
                  <a:cxn ang="0">
                    <a:pos x="T2" y="T3"/>
                  </a:cxn>
                  <a:cxn ang="0">
                    <a:pos x="T4" y="T5"/>
                  </a:cxn>
                  <a:cxn ang="0">
                    <a:pos x="T6" y="T7"/>
                  </a:cxn>
                </a:cxnLst>
                <a:rect l="0" t="0" r="r" b="b"/>
                <a:pathLst>
                  <a:path w="4" h="12">
                    <a:moveTo>
                      <a:pt x="1" y="12"/>
                    </a:moveTo>
                    <a:cubicBezTo>
                      <a:pt x="2" y="8"/>
                      <a:pt x="3" y="4"/>
                      <a:pt x="4" y="0"/>
                    </a:cubicBezTo>
                    <a:cubicBezTo>
                      <a:pt x="3" y="4"/>
                      <a:pt x="1" y="8"/>
                      <a:pt x="0" y="12"/>
                    </a:cubicBezTo>
                    <a:cubicBezTo>
                      <a:pt x="0"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1" name="Freeform 106"/>
              <p:cNvSpPr/>
              <p:nvPr/>
            </p:nvSpPr>
            <p:spPr bwMode="auto">
              <a:xfrm>
                <a:off x="1409" y="3319"/>
                <a:ext cx="5" cy="1"/>
              </a:xfrm>
              <a:custGeom>
                <a:avLst/>
                <a:gdLst>
                  <a:gd name="T0" fmla="*/ 0 w 8"/>
                  <a:gd name="T1" fmla="*/ 0 h 1"/>
                  <a:gd name="T2" fmla="*/ 5 w 8"/>
                  <a:gd name="T3" fmla="*/ 1 h 1"/>
                  <a:gd name="T4" fmla="*/ 0 w 8"/>
                  <a:gd name="T5" fmla="*/ 0 h 1"/>
                </a:gdLst>
                <a:ahLst/>
                <a:cxnLst>
                  <a:cxn ang="0">
                    <a:pos x="T0" y="T1"/>
                  </a:cxn>
                  <a:cxn ang="0">
                    <a:pos x="T2" y="T3"/>
                  </a:cxn>
                  <a:cxn ang="0">
                    <a:pos x="T4" y="T5"/>
                  </a:cxn>
                </a:cxnLst>
                <a:rect l="0" t="0" r="r" b="b"/>
                <a:pathLst>
                  <a:path w="8" h="1">
                    <a:moveTo>
                      <a:pt x="0" y="0"/>
                    </a:moveTo>
                    <a:cubicBezTo>
                      <a:pt x="2" y="0"/>
                      <a:pt x="3" y="1"/>
                      <a:pt x="5" y="1"/>
                    </a:cubicBezTo>
                    <a:cubicBezTo>
                      <a:pt x="8" y="1"/>
                      <a:pt x="8"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2" name="Freeform 107"/>
              <p:cNvSpPr/>
              <p:nvPr/>
            </p:nvSpPr>
            <p:spPr bwMode="auto">
              <a:xfrm>
                <a:off x="1381" y="34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3" name="Freeform 108"/>
              <p:cNvSpPr/>
              <p:nvPr/>
            </p:nvSpPr>
            <p:spPr bwMode="auto">
              <a:xfrm>
                <a:off x="1366" y="3560"/>
                <a:ext cx="1" cy="0"/>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4" name="Freeform 109"/>
              <p:cNvSpPr>
                <a:spLocks noEditPoints="1"/>
              </p:cNvSpPr>
              <p:nvPr/>
            </p:nvSpPr>
            <p:spPr bwMode="auto">
              <a:xfrm>
                <a:off x="2735" y="1626"/>
                <a:ext cx="278" cy="278"/>
              </a:xfrm>
              <a:custGeom>
                <a:avLst/>
                <a:gdLst>
                  <a:gd name="T0" fmla="*/ 194 w 497"/>
                  <a:gd name="T1" fmla="*/ 488 h 497"/>
                  <a:gd name="T2" fmla="*/ 35 w 497"/>
                  <a:gd name="T3" fmla="*/ 159 h 497"/>
                  <a:gd name="T4" fmla="*/ 168 w 497"/>
                  <a:gd name="T5" fmla="*/ 282 h 497"/>
                  <a:gd name="T6" fmla="*/ 257 w 497"/>
                  <a:gd name="T7" fmla="*/ 276 h 497"/>
                  <a:gd name="T8" fmla="*/ 238 w 497"/>
                  <a:gd name="T9" fmla="*/ 299 h 497"/>
                  <a:gd name="T10" fmla="*/ 258 w 497"/>
                  <a:gd name="T11" fmla="*/ 314 h 497"/>
                  <a:gd name="T12" fmla="*/ 283 w 497"/>
                  <a:gd name="T13" fmla="*/ 329 h 497"/>
                  <a:gd name="T14" fmla="*/ 301 w 497"/>
                  <a:gd name="T15" fmla="*/ 309 h 497"/>
                  <a:gd name="T16" fmla="*/ 31 w 497"/>
                  <a:gd name="T17" fmla="*/ 331 h 497"/>
                  <a:gd name="T18" fmla="*/ 81 w 497"/>
                  <a:gd name="T19" fmla="*/ 94 h 497"/>
                  <a:gd name="T20" fmla="*/ 315 w 497"/>
                  <a:gd name="T21" fmla="*/ 337 h 497"/>
                  <a:gd name="T22" fmla="*/ 95 w 497"/>
                  <a:gd name="T23" fmla="*/ 254 h 497"/>
                  <a:gd name="T24" fmla="*/ 69 w 497"/>
                  <a:gd name="T25" fmla="*/ 169 h 497"/>
                  <a:gd name="T26" fmla="*/ 74 w 497"/>
                  <a:gd name="T27" fmla="*/ 322 h 497"/>
                  <a:gd name="T28" fmla="*/ 59 w 497"/>
                  <a:gd name="T29" fmla="*/ 226 h 497"/>
                  <a:gd name="T30" fmla="*/ 54 w 497"/>
                  <a:gd name="T31" fmla="*/ 259 h 497"/>
                  <a:gd name="T32" fmla="*/ 71 w 497"/>
                  <a:gd name="T33" fmla="*/ 302 h 497"/>
                  <a:gd name="T34" fmla="*/ 229 w 497"/>
                  <a:gd name="T35" fmla="*/ 370 h 497"/>
                  <a:gd name="T36" fmla="*/ 233 w 497"/>
                  <a:gd name="T37" fmla="*/ 409 h 497"/>
                  <a:gd name="T38" fmla="*/ 209 w 497"/>
                  <a:gd name="T39" fmla="*/ 392 h 497"/>
                  <a:gd name="T40" fmla="*/ 174 w 497"/>
                  <a:gd name="T41" fmla="*/ 384 h 497"/>
                  <a:gd name="T42" fmla="*/ 154 w 497"/>
                  <a:gd name="T43" fmla="*/ 383 h 497"/>
                  <a:gd name="T44" fmla="*/ 166 w 497"/>
                  <a:gd name="T45" fmla="*/ 391 h 497"/>
                  <a:gd name="T46" fmla="*/ 194 w 497"/>
                  <a:gd name="T47" fmla="*/ 376 h 497"/>
                  <a:gd name="T48" fmla="*/ 68 w 497"/>
                  <a:gd name="T49" fmla="*/ 195 h 497"/>
                  <a:gd name="T50" fmla="*/ 107 w 497"/>
                  <a:gd name="T51" fmla="*/ 352 h 497"/>
                  <a:gd name="T52" fmla="*/ 178 w 497"/>
                  <a:gd name="T53" fmla="*/ 407 h 497"/>
                  <a:gd name="T54" fmla="*/ 206 w 497"/>
                  <a:gd name="T55" fmla="*/ 423 h 497"/>
                  <a:gd name="T56" fmla="*/ 139 w 497"/>
                  <a:gd name="T57" fmla="*/ 321 h 497"/>
                  <a:gd name="T58" fmla="*/ 90 w 497"/>
                  <a:gd name="T59" fmla="*/ 224 h 497"/>
                  <a:gd name="T60" fmla="*/ 82 w 497"/>
                  <a:gd name="T61" fmla="*/ 189 h 497"/>
                  <a:gd name="T62" fmla="*/ 64 w 497"/>
                  <a:gd name="T63" fmla="*/ 162 h 497"/>
                  <a:gd name="T64" fmla="*/ 103 w 497"/>
                  <a:gd name="T65" fmla="*/ 409 h 497"/>
                  <a:gd name="T66" fmla="*/ 198 w 497"/>
                  <a:gd name="T67" fmla="*/ 431 h 497"/>
                  <a:gd name="T68" fmla="*/ 272 w 497"/>
                  <a:gd name="T69" fmla="*/ 409 h 497"/>
                  <a:gd name="T70" fmla="*/ 301 w 497"/>
                  <a:gd name="T71" fmla="*/ 337 h 497"/>
                  <a:gd name="T72" fmla="*/ 303 w 497"/>
                  <a:gd name="T73" fmla="*/ 361 h 497"/>
                  <a:gd name="T74" fmla="*/ 95 w 497"/>
                  <a:gd name="T75" fmla="*/ 239 h 497"/>
                  <a:gd name="T76" fmla="*/ 55 w 497"/>
                  <a:gd name="T77" fmla="*/ 166 h 497"/>
                  <a:gd name="T78" fmla="*/ 22 w 497"/>
                  <a:gd name="T79" fmla="*/ 285 h 497"/>
                  <a:gd name="T80" fmla="*/ 43 w 497"/>
                  <a:gd name="T81" fmla="*/ 316 h 497"/>
                  <a:gd name="T82" fmla="*/ 64 w 497"/>
                  <a:gd name="T83" fmla="*/ 338 h 497"/>
                  <a:gd name="T84" fmla="*/ 74 w 497"/>
                  <a:gd name="T85" fmla="*/ 393 h 497"/>
                  <a:gd name="T86" fmla="*/ 257 w 497"/>
                  <a:gd name="T87" fmla="*/ 341 h 497"/>
                  <a:gd name="T88" fmla="*/ 225 w 497"/>
                  <a:gd name="T89" fmla="*/ 350 h 497"/>
                  <a:gd name="T90" fmla="*/ 128 w 497"/>
                  <a:gd name="T91" fmla="*/ 262 h 497"/>
                  <a:gd name="T92" fmla="*/ 95 w 497"/>
                  <a:gd name="T93" fmla="*/ 105 h 497"/>
                  <a:gd name="T94" fmla="*/ 25 w 497"/>
                  <a:gd name="T95" fmla="*/ 323 h 497"/>
                  <a:gd name="T96" fmla="*/ 67 w 497"/>
                  <a:gd name="T97" fmla="*/ 374 h 497"/>
                  <a:gd name="T98" fmla="*/ 216 w 497"/>
                  <a:gd name="T99" fmla="*/ 327 h 497"/>
                  <a:gd name="T100" fmla="*/ 142 w 497"/>
                  <a:gd name="T101" fmla="*/ 240 h 497"/>
                  <a:gd name="T102" fmla="*/ 113 w 497"/>
                  <a:gd name="T103" fmla="*/ 200 h 497"/>
                  <a:gd name="T104" fmla="*/ 28 w 497"/>
                  <a:gd name="T105" fmla="*/ 211 h 497"/>
                  <a:gd name="T106" fmla="*/ 222 w 497"/>
                  <a:gd name="T107" fmla="*/ 473 h 497"/>
                  <a:gd name="T108" fmla="*/ 54 w 497"/>
                  <a:gd name="T109" fmla="*/ 111 h 497"/>
                  <a:gd name="T110" fmla="*/ 76 w 497"/>
                  <a:gd name="T111" fmla="*/ 428 h 497"/>
                  <a:gd name="T112" fmla="*/ 334 w 497"/>
                  <a:gd name="T113" fmla="*/ 369 h 497"/>
                  <a:gd name="T114" fmla="*/ 297 w 497"/>
                  <a:gd name="T115" fmla="*/ 277 h 497"/>
                  <a:gd name="T116" fmla="*/ 158 w 497"/>
                  <a:gd name="T117" fmla="*/ 479 h 497"/>
                  <a:gd name="T118" fmla="*/ 114 w 497"/>
                  <a:gd name="T119" fmla="*/ 103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7" h="497">
                    <a:moveTo>
                      <a:pt x="437" y="147"/>
                    </a:moveTo>
                    <a:cubicBezTo>
                      <a:pt x="397" y="73"/>
                      <a:pt x="323" y="1"/>
                      <a:pt x="234" y="0"/>
                    </a:cubicBezTo>
                    <a:cubicBezTo>
                      <a:pt x="217" y="0"/>
                      <a:pt x="200" y="3"/>
                      <a:pt x="183" y="8"/>
                    </a:cubicBezTo>
                    <a:cubicBezTo>
                      <a:pt x="116" y="20"/>
                      <a:pt x="64" y="70"/>
                      <a:pt x="34" y="135"/>
                    </a:cubicBezTo>
                    <a:cubicBezTo>
                      <a:pt x="23" y="152"/>
                      <a:pt x="17" y="173"/>
                      <a:pt x="12" y="190"/>
                    </a:cubicBezTo>
                    <a:cubicBezTo>
                      <a:pt x="6" y="208"/>
                      <a:pt x="4" y="228"/>
                      <a:pt x="3" y="249"/>
                    </a:cubicBezTo>
                    <a:cubicBezTo>
                      <a:pt x="0" y="293"/>
                      <a:pt x="6" y="336"/>
                      <a:pt x="24" y="373"/>
                    </a:cubicBezTo>
                    <a:cubicBezTo>
                      <a:pt x="39" y="406"/>
                      <a:pt x="64" y="431"/>
                      <a:pt x="94" y="450"/>
                    </a:cubicBezTo>
                    <a:cubicBezTo>
                      <a:pt x="94" y="450"/>
                      <a:pt x="94" y="450"/>
                      <a:pt x="94" y="450"/>
                    </a:cubicBezTo>
                    <a:cubicBezTo>
                      <a:pt x="94" y="450"/>
                      <a:pt x="94" y="450"/>
                      <a:pt x="94" y="450"/>
                    </a:cubicBezTo>
                    <a:cubicBezTo>
                      <a:pt x="110" y="460"/>
                      <a:pt x="127" y="468"/>
                      <a:pt x="145" y="475"/>
                    </a:cubicBezTo>
                    <a:cubicBezTo>
                      <a:pt x="152" y="479"/>
                      <a:pt x="159" y="484"/>
                      <a:pt x="166" y="486"/>
                    </a:cubicBezTo>
                    <a:cubicBezTo>
                      <a:pt x="176" y="490"/>
                      <a:pt x="185" y="490"/>
                      <a:pt x="194" y="488"/>
                    </a:cubicBezTo>
                    <a:cubicBezTo>
                      <a:pt x="195" y="488"/>
                      <a:pt x="195" y="488"/>
                      <a:pt x="195" y="488"/>
                    </a:cubicBezTo>
                    <a:cubicBezTo>
                      <a:pt x="206" y="490"/>
                      <a:pt x="218" y="491"/>
                      <a:pt x="229" y="492"/>
                    </a:cubicBezTo>
                    <a:cubicBezTo>
                      <a:pt x="310" y="497"/>
                      <a:pt x="399" y="469"/>
                      <a:pt x="446" y="399"/>
                    </a:cubicBezTo>
                    <a:cubicBezTo>
                      <a:pt x="497" y="323"/>
                      <a:pt x="477" y="223"/>
                      <a:pt x="437" y="147"/>
                    </a:cubicBezTo>
                    <a:close/>
                    <a:moveTo>
                      <a:pt x="123" y="459"/>
                    </a:moveTo>
                    <a:cubicBezTo>
                      <a:pt x="123" y="459"/>
                      <a:pt x="124" y="459"/>
                      <a:pt x="124" y="459"/>
                    </a:cubicBezTo>
                    <a:cubicBezTo>
                      <a:pt x="129" y="461"/>
                      <a:pt x="134" y="463"/>
                      <a:pt x="139" y="464"/>
                    </a:cubicBezTo>
                    <a:cubicBezTo>
                      <a:pt x="143" y="466"/>
                      <a:pt x="147" y="469"/>
                      <a:pt x="151" y="470"/>
                    </a:cubicBezTo>
                    <a:cubicBezTo>
                      <a:pt x="142" y="467"/>
                      <a:pt x="132" y="463"/>
                      <a:pt x="123" y="459"/>
                    </a:cubicBezTo>
                    <a:close/>
                    <a:moveTo>
                      <a:pt x="35" y="159"/>
                    </a:moveTo>
                    <a:cubicBezTo>
                      <a:pt x="36" y="156"/>
                      <a:pt x="37" y="154"/>
                      <a:pt x="38" y="152"/>
                    </a:cubicBezTo>
                    <a:cubicBezTo>
                      <a:pt x="37" y="153"/>
                      <a:pt x="36" y="155"/>
                      <a:pt x="36" y="157"/>
                    </a:cubicBezTo>
                    <a:cubicBezTo>
                      <a:pt x="36" y="158"/>
                      <a:pt x="35" y="158"/>
                      <a:pt x="35" y="159"/>
                    </a:cubicBezTo>
                    <a:close/>
                    <a:moveTo>
                      <a:pt x="130" y="49"/>
                    </a:moveTo>
                    <a:cubicBezTo>
                      <a:pt x="129" y="50"/>
                      <a:pt x="128" y="51"/>
                      <a:pt x="128" y="52"/>
                    </a:cubicBezTo>
                    <a:cubicBezTo>
                      <a:pt x="128" y="51"/>
                      <a:pt x="129" y="50"/>
                      <a:pt x="129" y="49"/>
                    </a:cubicBezTo>
                    <a:cubicBezTo>
                      <a:pt x="130" y="49"/>
                      <a:pt x="130" y="49"/>
                      <a:pt x="130" y="49"/>
                    </a:cubicBezTo>
                    <a:close/>
                    <a:moveTo>
                      <a:pt x="110" y="73"/>
                    </a:moveTo>
                    <a:cubicBezTo>
                      <a:pt x="108" y="76"/>
                      <a:pt x="106" y="78"/>
                      <a:pt x="104" y="81"/>
                    </a:cubicBezTo>
                    <a:cubicBezTo>
                      <a:pt x="106" y="77"/>
                      <a:pt x="109" y="74"/>
                      <a:pt x="111" y="71"/>
                    </a:cubicBezTo>
                    <a:cubicBezTo>
                      <a:pt x="111" y="71"/>
                      <a:pt x="110" y="72"/>
                      <a:pt x="110" y="73"/>
                    </a:cubicBezTo>
                    <a:close/>
                    <a:moveTo>
                      <a:pt x="168" y="282"/>
                    </a:moveTo>
                    <a:cubicBezTo>
                      <a:pt x="170" y="284"/>
                      <a:pt x="172" y="285"/>
                      <a:pt x="174" y="286"/>
                    </a:cubicBezTo>
                    <a:cubicBezTo>
                      <a:pt x="174" y="286"/>
                      <a:pt x="174" y="286"/>
                      <a:pt x="173" y="287"/>
                    </a:cubicBezTo>
                    <a:cubicBezTo>
                      <a:pt x="172" y="285"/>
                      <a:pt x="170" y="284"/>
                      <a:pt x="168" y="283"/>
                    </a:cubicBezTo>
                    <a:cubicBezTo>
                      <a:pt x="168" y="283"/>
                      <a:pt x="168" y="282"/>
                      <a:pt x="168" y="282"/>
                    </a:cubicBezTo>
                    <a:close/>
                    <a:moveTo>
                      <a:pt x="179" y="273"/>
                    </a:moveTo>
                    <a:cubicBezTo>
                      <a:pt x="180" y="274"/>
                      <a:pt x="182" y="274"/>
                      <a:pt x="184" y="275"/>
                    </a:cubicBezTo>
                    <a:cubicBezTo>
                      <a:pt x="183" y="276"/>
                      <a:pt x="183" y="276"/>
                      <a:pt x="182" y="277"/>
                    </a:cubicBezTo>
                    <a:cubicBezTo>
                      <a:pt x="181" y="276"/>
                      <a:pt x="180" y="274"/>
                      <a:pt x="179" y="273"/>
                    </a:cubicBezTo>
                    <a:close/>
                    <a:moveTo>
                      <a:pt x="199" y="289"/>
                    </a:moveTo>
                    <a:cubicBezTo>
                      <a:pt x="201" y="289"/>
                      <a:pt x="202" y="289"/>
                      <a:pt x="204" y="289"/>
                    </a:cubicBezTo>
                    <a:cubicBezTo>
                      <a:pt x="204" y="289"/>
                      <a:pt x="204" y="289"/>
                      <a:pt x="204" y="289"/>
                    </a:cubicBezTo>
                    <a:cubicBezTo>
                      <a:pt x="204" y="292"/>
                      <a:pt x="205" y="296"/>
                      <a:pt x="206" y="299"/>
                    </a:cubicBezTo>
                    <a:cubicBezTo>
                      <a:pt x="206" y="299"/>
                      <a:pt x="205" y="299"/>
                      <a:pt x="205" y="299"/>
                    </a:cubicBezTo>
                    <a:cubicBezTo>
                      <a:pt x="203" y="296"/>
                      <a:pt x="202" y="292"/>
                      <a:pt x="199" y="290"/>
                    </a:cubicBezTo>
                    <a:cubicBezTo>
                      <a:pt x="199" y="289"/>
                      <a:pt x="199" y="289"/>
                      <a:pt x="199" y="289"/>
                    </a:cubicBezTo>
                    <a:close/>
                    <a:moveTo>
                      <a:pt x="252" y="272"/>
                    </a:moveTo>
                    <a:cubicBezTo>
                      <a:pt x="254" y="273"/>
                      <a:pt x="256" y="275"/>
                      <a:pt x="257" y="276"/>
                    </a:cubicBezTo>
                    <a:cubicBezTo>
                      <a:pt x="255" y="275"/>
                      <a:pt x="254" y="274"/>
                      <a:pt x="252" y="273"/>
                    </a:cubicBezTo>
                    <a:cubicBezTo>
                      <a:pt x="250" y="272"/>
                      <a:pt x="247" y="274"/>
                      <a:pt x="247" y="276"/>
                    </a:cubicBezTo>
                    <a:cubicBezTo>
                      <a:pt x="243" y="274"/>
                      <a:pt x="240" y="271"/>
                      <a:pt x="237" y="270"/>
                    </a:cubicBezTo>
                    <a:cubicBezTo>
                      <a:pt x="236" y="269"/>
                      <a:pt x="236" y="269"/>
                      <a:pt x="235" y="269"/>
                    </a:cubicBezTo>
                    <a:cubicBezTo>
                      <a:pt x="235" y="269"/>
                      <a:pt x="235" y="269"/>
                      <a:pt x="236" y="269"/>
                    </a:cubicBezTo>
                    <a:cubicBezTo>
                      <a:pt x="236" y="269"/>
                      <a:pt x="237" y="269"/>
                      <a:pt x="237" y="269"/>
                    </a:cubicBezTo>
                    <a:cubicBezTo>
                      <a:pt x="242" y="270"/>
                      <a:pt x="247" y="271"/>
                      <a:pt x="252" y="272"/>
                    </a:cubicBezTo>
                    <a:close/>
                    <a:moveTo>
                      <a:pt x="186" y="467"/>
                    </a:moveTo>
                    <a:cubicBezTo>
                      <a:pt x="186" y="467"/>
                      <a:pt x="186" y="467"/>
                      <a:pt x="186" y="467"/>
                    </a:cubicBezTo>
                    <a:cubicBezTo>
                      <a:pt x="186" y="467"/>
                      <a:pt x="186" y="467"/>
                      <a:pt x="186" y="467"/>
                    </a:cubicBezTo>
                    <a:cubicBezTo>
                      <a:pt x="186" y="467"/>
                      <a:pt x="186" y="467"/>
                      <a:pt x="186" y="467"/>
                    </a:cubicBezTo>
                    <a:close/>
                    <a:moveTo>
                      <a:pt x="241" y="302"/>
                    </a:moveTo>
                    <a:cubicBezTo>
                      <a:pt x="240" y="301"/>
                      <a:pt x="239" y="300"/>
                      <a:pt x="238" y="299"/>
                    </a:cubicBezTo>
                    <a:cubicBezTo>
                      <a:pt x="238" y="296"/>
                      <a:pt x="236" y="293"/>
                      <a:pt x="233" y="290"/>
                    </a:cubicBezTo>
                    <a:cubicBezTo>
                      <a:pt x="233" y="289"/>
                      <a:pt x="233" y="289"/>
                      <a:pt x="233" y="288"/>
                    </a:cubicBezTo>
                    <a:cubicBezTo>
                      <a:pt x="237" y="290"/>
                      <a:pt x="240" y="292"/>
                      <a:pt x="242" y="295"/>
                    </a:cubicBezTo>
                    <a:cubicBezTo>
                      <a:pt x="242" y="297"/>
                      <a:pt x="242" y="300"/>
                      <a:pt x="241" y="302"/>
                    </a:cubicBezTo>
                    <a:close/>
                    <a:moveTo>
                      <a:pt x="247" y="316"/>
                    </a:moveTo>
                    <a:cubicBezTo>
                      <a:pt x="247" y="317"/>
                      <a:pt x="247" y="318"/>
                      <a:pt x="247" y="319"/>
                    </a:cubicBezTo>
                    <a:cubicBezTo>
                      <a:pt x="247" y="320"/>
                      <a:pt x="247" y="321"/>
                      <a:pt x="246" y="322"/>
                    </a:cubicBezTo>
                    <a:cubicBezTo>
                      <a:pt x="246" y="322"/>
                      <a:pt x="246" y="322"/>
                      <a:pt x="246" y="322"/>
                    </a:cubicBezTo>
                    <a:cubicBezTo>
                      <a:pt x="243" y="320"/>
                      <a:pt x="241" y="317"/>
                      <a:pt x="239" y="315"/>
                    </a:cubicBezTo>
                    <a:cubicBezTo>
                      <a:pt x="239" y="315"/>
                      <a:pt x="240" y="315"/>
                      <a:pt x="241" y="314"/>
                    </a:cubicBezTo>
                    <a:cubicBezTo>
                      <a:pt x="241" y="314"/>
                      <a:pt x="242" y="315"/>
                      <a:pt x="242" y="315"/>
                    </a:cubicBezTo>
                    <a:cubicBezTo>
                      <a:pt x="244" y="315"/>
                      <a:pt x="246" y="316"/>
                      <a:pt x="247" y="316"/>
                    </a:cubicBezTo>
                    <a:close/>
                    <a:moveTo>
                      <a:pt x="258" y="314"/>
                    </a:moveTo>
                    <a:cubicBezTo>
                      <a:pt x="260" y="314"/>
                      <a:pt x="261" y="313"/>
                      <a:pt x="263" y="312"/>
                    </a:cubicBezTo>
                    <a:cubicBezTo>
                      <a:pt x="263" y="313"/>
                      <a:pt x="263" y="315"/>
                      <a:pt x="264" y="316"/>
                    </a:cubicBezTo>
                    <a:cubicBezTo>
                      <a:pt x="262" y="318"/>
                      <a:pt x="260" y="320"/>
                      <a:pt x="258" y="322"/>
                    </a:cubicBezTo>
                    <a:cubicBezTo>
                      <a:pt x="258" y="322"/>
                      <a:pt x="257" y="322"/>
                      <a:pt x="257" y="322"/>
                    </a:cubicBezTo>
                    <a:cubicBezTo>
                      <a:pt x="257" y="319"/>
                      <a:pt x="258" y="317"/>
                      <a:pt x="258" y="314"/>
                    </a:cubicBezTo>
                    <a:close/>
                    <a:moveTo>
                      <a:pt x="257" y="286"/>
                    </a:moveTo>
                    <a:cubicBezTo>
                      <a:pt x="259" y="287"/>
                      <a:pt x="260" y="288"/>
                      <a:pt x="262" y="290"/>
                    </a:cubicBezTo>
                    <a:cubicBezTo>
                      <a:pt x="262" y="291"/>
                      <a:pt x="263" y="292"/>
                      <a:pt x="263" y="292"/>
                    </a:cubicBezTo>
                    <a:cubicBezTo>
                      <a:pt x="263" y="293"/>
                      <a:pt x="263" y="293"/>
                      <a:pt x="263" y="293"/>
                    </a:cubicBezTo>
                    <a:cubicBezTo>
                      <a:pt x="261" y="291"/>
                      <a:pt x="259" y="288"/>
                      <a:pt x="257" y="286"/>
                    </a:cubicBezTo>
                    <a:close/>
                    <a:moveTo>
                      <a:pt x="274" y="340"/>
                    </a:moveTo>
                    <a:cubicBezTo>
                      <a:pt x="275" y="339"/>
                      <a:pt x="276" y="338"/>
                      <a:pt x="277" y="337"/>
                    </a:cubicBezTo>
                    <a:cubicBezTo>
                      <a:pt x="279" y="335"/>
                      <a:pt x="281" y="332"/>
                      <a:pt x="283" y="329"/>
                    </a:cubicBezTo>
                    <a:cubicBezTo>
                      <a:pt x="282" y="334"/>
                      <a:pt x="280" y="339"/>
                      <a:pt x="277" y="343"/>
                    </a:cubicBezTo>
                    <a:cubicBezTo>
                      <a:pt x="275" y="344"/>
                      <a:pt x="273" y="345"/>
                      <a:pt x="272" y="346"/>
                    </a:cubicBezTo>
                    <a:cubicBezTo>
                      <a:pt x="273" y="344"/>
                      <a:pt x="274" y="342"/>
                      <a:pt x="274" y="340"/>
                    </a:cubicBezTo>
                    <a:close/>
                    <a:moveTo>
                      <a:pt x="274" y="324"/>
                    </a:moveTo>
                    <a:cubicBezTo>
                      <a:pt x="274" y="322"/>
                      <a:pt x="274" y="320"/>
                      <a:pt x="274" y="318"/>
                    </a:cubicBezTo>
                    <a:cubicBezTo>
                      <a:pt x="276" y="317"/>
                      <a:pt x="277" y="315"/>
                      <a:pt x="278" y="314"/>
                    </a:cubicBezTo>
                    <a:cubicBezTo>
                      <a:pt x="278" y="315"/>
                      <a:pt x="279" y="316"/>
                      <a:pt x="280" y="316"/>
                    </a:cubicBezTo>
                    <a:cubicBezTo>
                      <a:pt x="278" y="319"/>
                      <a:pt x="276" y="321"/>
                      <a:pt x="274" y="324"/>
                    </a:cubicBezTo>
                    <a:close/>
                    <a:moveTo>
                      <a:pt x="301" y="309"/>
                    </a:moveTo>
                    <a:cubicBezTo>
                      <a:pt x="301" y="308"/>
                      <a:pt x="301" y="307"/>
                      <a:pt x="300" y="306"/>
                    </a:cubicBezTo>
                    <a:cubicBezTo>
                      <a:pt x="301" y="306"/>
                      <a:pt x="301" y="305"/>
                      <a:pt x="301" y="305"/>
                    </a:cubicBezTo>
                    <a:cubicBezTo>
                      <a:pt x="301" y="305"/>
                      <a:pt x="302" y="306"/>
                      <a:pt x="302" y="306"/>
                    </a:cubicBezTo>
                    <a:cubicBezTo>
                      <a:pt x="302" y="307"/>
                      <a:pt x="301" y="308"/>
                      <a:pt x="301" y="309"/>
                    </a:cubicBezTo>
                    <a:cubicBezTo>
                      <a:pt x="301" y="309"/>
                      <a:pt x="301" y="309"/>
                      <a:pt x="301" y="309"/>
                    </a:cubicBezTo>
                    <a:close/>
                    <a:moveTo>
                      <a:pt x="38" y="351"/>
                    </a:moveTo>
                    <a:cubicBezTo>
                      <a:pt x="38" y="350"/>
                      <a:pt x="38" y="348"/>
                      <a:pt x="38" y="347"/>
                    </a:cubicBezTo>
                    <a:cubicBezTo>
                      <a:pt x="38" y="347"/>
                      <a:pt x="39" y="347"/>
                      <a:pt x="39" y="347"/>
                    </a:cubicBezTo>
                    <a:cubicBezTo>
                      <a:pt x="39" y="347"/>
                      <a:pt x="39" y="347"/>
                      <a:pt x="39" y="346"/>
                    </a:cubicBezTo>
                    <a:cubicBezTo>
                      <a:pt x="40" y="349"/>
                      <a:pt x="41" y="351"/>
                      <a:pt x="42" y="353"/>
                    </a:cubicBezTo>
                    <a:cubicBezTo>
                      <a:pt x="42" y="354"/>
                      <a:pt x="42" y="355"/>
                      <a:pt x="41" y="357"/>
                    </a:cubicBezTo>
                    <a:cubicBezTo>
                      <a:pt x="40" y="355"/>
                      <a:pt x="39" y="353"/>
                      <a:pt x="38" y="351"/>
                    </a:cubicBezTo>
                    <a:close/>
                    <a:moveTo>
                      <a:pt x="31" y="331"/>
                    </a:moveTo>
                    <a:cubicBezTo>
                      <a:pt x="30" y="332"/>
                      <a:pt x="30" y="332"/>
                      <a:pt x="29" y="333"/>
                    </a:cubicBezTo>
                    <a:cubicBezTo>
                      <a:pt x="29" y="332"/>
                      <a:pt x="28" y="331"/>
                      <a:pt x="28" y="330"/>
                    </a:cubicBezTo>
                    <a:cubicBezTo>
                      <a:pt x="29" y="329"/>
                      <a:pt x="30" y="327"/>
                      <a:pt x="31" y="326"/>
                    </a:cubicBezTo>
                    <a:cubicBezTo>
                      <a:pt x="31" y="328"/>
                      <a:pt x="31" y="329"/>
                      <a:pt x="31" y="331"/>
                    </a:cubicBezTo>
                    <a:close/>
                    <a:moveTo>
                      <a:pt x="36" y="299"/>
                    </a:moveTo>
                    <a:cubicBezTo>
                      <a:pt x="36" y="299"/>
                      <a:pt x="36" y="298"/>
                      <a:pt x="36" y="298"/>
                    </a:cubicBezTo>
                    <a:cubicBezTo>
                      <a:pt x="37" y="297"/>
                      <a:pt x="38" y="295"/>
                      <a:pt x="39" y="294"/>
                    </a:cubicBezTo>
                    <a:cubicBezTo>
                      <a:pt x="39" y="294"/>
                      <a:pt x="39" y="295"/>
                      <a:pt x="39" y="295"/>
                    </a:cubicBezTo>
                    <a:cubicBezTo>
                      <a:pt x="39" y="298"/>
                      <a:pt x="38" y="300"/>
                      <a:pt x="37" y="303"/>
                    </a:cubicBezTo>
                    <a:cubicBezTo>
                      <a:pt x="37" y="302"/>
                      <a:pt x="36" y="300"/>
                      <a:pt x="36" y="299"/>
                    </a:cubicBezTo>
                    <a:close/>
                    <a:moveTo>
                      <a:pt x="17" y="264"/>
                    </a:moveTo>
                    <a:cubicBezTo>
                      <a:pt x="17" y="264"/>
                      <a:pt x="18" y="264"/>
                      <a:pt x="18" y="263"/>
                    </a:cubicBezTo>
                    <a:cubicBezTo>
                      <a:pt x="18" y="264"/>
                      <a:pt x="18" y="265"/>
                      <a:pt x="18" y="266"/>
                    </a:cubicBezTo>
                    <a:cubicBezTo>
                      <a:pt x="17" y="270"/>
                      <a:pt x="16" y="274"/>
                      <a:pt x="15" y="277"/>
                    </a:cubicBezTo>
                    <a:cubicBezTo>
                      <a:pt x="15" y="277"/>
                      <a:pt x="14" y="277"/>
                      <a:pt x="14" y="276"/>
                    </a:cubicBezTo>
                    <a:cubicBezTo>
                      <a:pt x="15" y="272"/>
                      <a:pt x="16" y="268"/>
                      <a:pt x="17" y="264"/>
                    </a:cubicBezTo>
                    <a:close/>
                    <a:moveTo>
                      <a:pt x="81" y="94"/>
                    </a:moveTo>
                    <a:cubicBezTo>
                      <a:pt x="84" y="88"/>
                      <a:pt x="87" y="82"/>
                      <a:pt x="90" y="77"/>
                    </a:cubicBezTo>
                    <a:cubicBezTo>
                      <a:pt x="92" y="75"/>
                      <a:pt x="94" y="74"/>
                      <a:pt x="95" y="72"/>
                    </a:cubicBezTo>
                    <a:cubicBezTo>
                      <a:pt x="96" y="71"/>
                      <a:pt x="97" y="71"/>
                      <a:pt x="98" y="70"/>
                    </a:cubicBezTo>
                    <a:cubicBezTo>
                      <a:pt x="93" y="76"/>
                      <a:pt x="89" y="83"/>
                      <a:pt x="85" y="90"/>
                    </a:cubicBezTo>
                    <a:cubicBezTo>
                      <a:pt x="84" y="91"/>
                      <a:pt x="83" y="93"/>
                      <a:pt x="81" y="94"/>
                    </a:cubicBezTo>
                    <a:close/>
                    <a:moveTo>
                      <a:pt x="90" y="110"/>
                    </a:moveTo>
                    <a:cubicBezTo>
                      <a:pt x="91" y="114"/>
                      <a:pt x="92" y="117"/>
                      <a:pt x="93" y="121"/>
                    </a:cubicBezTo>
                    <a:cubicBezTo>
                      <a:pt x="93" y="127"/>
                      <a:pt x="93" y="132"/>
                      <a:pt x="93" y="138"/>
                    </a:cubicBezTo>
                    <a:cubicBezTo>
                      <a:pt x="91" y="131"/>
                      <a:pt x="90" y="123"/>
                      <a:pt x="91" y="115"/>
                    </a:cubicBezTo>
                    <a:cubicBezTo>
                      <a:pt x="91" y="114"/>
                      <a:pt x="90" y="113"/>
                      <a:pt x="89" y="113"/>
                    </a:cubicBezTo>
                    <a:cubicBezTo>
                      <a:pt x="90" y="112"/>
                      <a:pt x="90" y="111"/>
                      <a:pt x="90" y="110"/>
                    </a:cubicBezTo>
                    <a:close/>
                    <a:moveTo>
                      <a:pt x="306" y="312"/>
                    </a:moveTo>
                    <a:cubicBezTo>
                      <a:pt x="311" y="320"/>
                      <a:pt x="314" y="329"/>
                      <a:pt x="315" y="337"/>
                    </a:cubicBezTo>
                    <a:cubicBezTo>
                      <a:pt x="315" y="336"/>
                      <a:pt x="314" y="334"/>
                      <a:pt x="313" y="332"/>
                    </a:cubicBezTo>
                    <a:cubicBezTo>
                      <a:pt x="310" y="327"/>
                      <a:pt x="307" y="321"/>
                      <a:pt x="304" y="316"/>
                    </a:cubicBezTo>
                    <a:cubicBezTo>
                      <a:pt x="305" y="314"/>
                      <a:pt x="305" y="313"/>
                      <a:pt x="306" y="312"/>
                    </a:cubicBezTo>
                    <a:close/>
                    <a:moveTo>
                      <a:pt x="55" y="185"/>
                    </a:moveTo>
                    <a:cubicBezTo>
                      <a:pt x="55" y="186"/>
                      <a:pt x="55" y="186"/>
                      <a:pt x="56" y="187"/>
                    </a:cubicBezTo>
                    <a:cubicBezTo>
                      <a:pt x="56" y="188"/>
                      <a:pt x="55" y="189"/>
                      <a:pt x="55" y="190"/>
                    </a:cubicBezTo>
                    <a:cubicBezTo>
                      <a:pt x="54" y="190"/>
                      <a:pt x="54" y="190"/>
                      <a:pt x="53" y="190"/>
                    </a:cubicBezTo>
                    <a:cubicBezTo>
                      <a:pt x="53" y="188"/>
                      <a:pt x="54" y="187"/>
                      <a:pt x="55" y="185"/>
                    </a:cubicBezTo>
                    <a:close/>
                    <a:moveTo>
                      <a:pt x="95" y="254"/>
                    </a:moveTo>
                    <a:cubicBezTo>
                      <a:pt x="96" y="255"/>
                      <a:pt x="97" y="257"/>
                      <a:pt x="98" y="258"/>
                    </a:cubicBezTo>
                    <a:cubicBezTo>
                      <a:pt x="96" y="259"/>
                      <a:pt x="94" y="259"/>
                      <a:pt x="92" y="260"/>
                    </a:cubicBezTo>
                    <a:cubicBezTo>
                      <a:pt x="92" y="260"/>
                      <a:pt x="92" y="260"/>
                      <a:pt x="92" y="260"/>
                    </a:cubicBezTo>
                    <a:cubicBezTo>
                      <a:pt x="94" y="259"/>
                      <a:pt x="95" y="257"/>
                      <a:pt x="95" y="254"/>
                    </a:cubicBezTo>
                    <a:cubicBezTo>
                      <a:pt x="95" y="254"/>
                      <a:pt x="95" y="254"/>
                      <a:pt x="95" y="254"/>
                    </a:cubicBezTo>
                    <a:close/>
                    <a:moveTo>
                      <a:pt x="219" y="434"/>
                    </a:moveTo>
                    <a:cubicBezTo>
                      <a:pt x="219" y="434"/>
                      <a:pt x="218" y="434"/>
                      <a:pt x="218" y="435"/>
                    </a:cubicBezTo>
                    <a:cubicBezTo>
                      <a:pt x="218" y="434"/>
                      <a:pt x="217" y="434"/>
                      <a:pt x="217" y="434"/>
                    </a:cubicBezTo>
                    <a:cubicBezTo>
                      <a:pt x="217" y="434"/>
                      <a:pt x="217" y="434"/>
                      <a:pt x="217" y="434"/>
                    </a:cubicBezTo>
                    <a:cubicBezTo>
                      <a:pt x="218" y="434"/>
                      <a:pt x="218" y="433"/>
                      <a:pt x="219" y="433"/>
                    </a:cubicBezTo>
                    <a:cubicBezTo>
                      <a:pt x="219" y="433"/>
                      <a:pt x="219" y="434"/>
                      <a:pt x="219" y="434"/>
                    </a:cubicBezTo>
                    <a:close/>
                    <a:moveTo>
                      <a:pt x="51" y="204"/>
                    </a:moveTo>
                    <a:cubicBezTo>
                      <a:pt x="51" y="204"/>
                      <a:pt x="51" y="204"/>
                      <a:pt x="51" y="205"/>
                    </a:cubicBezTo>
                    <a:cubicBezTo>
                      <a:pt x="50" y="210"/>
                      <a:pt x="48" y="215"/>
                      <a:pt x="47" y="220"/>
                    </a:cubicBezTo>
                    <a:cubicBezTo>
                      <a:pt x="46" y="215"/>
                      <a:pt x="45" y="206"/>
                      <a:pt x="51" y="204"/>
                    </a:cubicBezTo>
                    <a:close/>
                    <a:moveTo>
                      <a:pt x="69" y="166"/>
                    </a:moveTo>
                    <a:cubicBezTo>
                      <a:pt x="69" y="167"/>
                      <a:pt x="69" y="168"/>
                      <a:pt x="69" y="169"/>
                    </a:cubicBezTo>
                    <a:cubicBezTo>
                      <a:pt x="67" y="177"/>
                      <a:pt x="65" y="186"/>
                      <a:pt x="62" y="194"/>
                    </a:cubicBezTo>
                    <a:cubicBezTo>
                      <a:pt x="62" y="194"/>
                      <a:pt x="61" y="193"/>
                      <a:pt x="61" y="193"/>
                    </a:cubicBezTo>
                    <a:cubicBezTo>
                      <a:pt x="63" y="184"/>
                      <a:pt x="66" y="175"/>
                      <a:pt x="69" y="166"/>
                    </a:cubicBezTo>
                    <a:close/>
                    <a:moveTo>
                      <a:pt x="186" y="394"/>
                    </a:moveTo>
                    <a:cubicBezTo>
                      <a:pt x="188" y="392"/>
                      <a:pt x="190" y="390"/>
                      <a:pt x="192" y="388"/>
                    </a:cubicBezTo>
                    <a:cubicBezTo>
                      <a:pt x="192" y="388"/>
                      <a:pt x="193" y="388"/>
                      <a:pt x="194" y="388"/>
                    </a:cubicBezTo>
                    <a:cubicBezTo>
                      <a:pt x="194" y="389"/>
                      <a:pt x="193" y="389"/>
                      <a:pt x="193" y="390"/>
                    </a:cubicBezTo>
                    <a:cubicBezTo>
                      <a:pt x="191" y="391"/>
                      <a:pt x="189" y="392"/>
                      <a:pt x="186" y="394"/>
                    </a:cubicBezTo>
                    <a:close/>
                    <a:moveTo>
                      <a:pt x="125" y="410"/>
                    </a:moveTo>
                    <a:cubicBezTo>
                      <a:pt x="126" y="410"/>
                      <a:pt x="127" y="411"/>
                      <a:pt x="128" y="411"/>
                    </a:cubicBezTo>
                    <a:cubicBezTo>
                      <a:pt x="128" y="412"/>
                      <a:pt x="127" y="413"/>
                      <a:pt x="126" y="414"/>
                    </a:cubicBezTo>
                    <a:cubicBezTo>
                      <a:pt x="126" y="413"/>
                      <a:pt x="126" y="411"/>
                      <a:pt x="125" y="410"/>
                    </a:cubicBezTo>
                    <a:close/>
                    <a:moveTo>
                      <a:pt x="74" y="322"/>
                    </a:moveTo>
                    <a:cubicBezTo>
                      <a:pt x="74" y="321"/>
                      <a:pt x="73" y="320"/>
                      <a:pt x="73" y="320"/>
                    </a:cubicBezTo>
                    <a:cubicBezTo>
                      <a:pt x="74" y="318"/>
                      <a:pt x="75" y="316"/>
                      <a:pt x="75" y="314"/>
                    </a:cubicBezTo>
                    <a:cubicBezTo>
                      <a:pt x="75" y="314"/>
                      <a:pt x="76" y="314"/>
                      <a:pt x="76" y="313"/>
                    </a:cubicBezTo>
                    <a:cubicBezTo>
                      <a:pt x="76" y="314"/>
                      <a:pt x="76" y="314"/>
                      <a:pt x="76" y="315"/>
                    </a:cubicBezTo>
                    <a:cubicBezTo>
                      <a:pt x="76" y="317"/>
                      <a:pt x="75" y="320"/>
                      <a:pt x="74" y="322"/>
                    </a:cubicBezTo>
                    <a:close/>
                    <a:moveTo>
                      <a:pt x="58" y="288"/>
                    </a:moveTo>
                    <a:cubicBezTo>
                      <a:pt x="58" y="286"/>
                      <a:pt x="57" y="283"/>
                      <a:pt x="57" y="281"/>
                    </a:cubicBezTo>
                    <a:cubicBezTo>
                      <a:pt x="58" y="281"/>
                      <a:pt x="59" y="280"/>
                      <a:pt x="59" y="279"/>
                    </a:cubicBezTo>
                    <a:cubicBezTo>
                      <a:pt x="59" y="279"/>
                      <a:pt x="59" y="278"/>
                      <a:pt x="60" y="278"/>
                    </a:cubicBezTo>
                    <a:cubicBezTo>
                      <a:pt x="61" y="278"/>
                      <a:pt x="62" y="278"/>
                      <a:pt x="63" y="279"/>
                    </a:cubicBezTo>
                    <a:cubicBezTo>
                      <a:pt x="62" y="281"/>
                      <a:pt x="61" y="283"/>
                      <a:pt x="60" y="286"/>
                    </a:cubicBezTo>
                    <a:cubicBezTo>
                      <a:pt x="60" y="287"/>
                      <a:pt x="59" y="288"/>
                      <a:pt x="58" y="288"/>
                    </a:cubicBezTo>
                    <a:close/>
                    <a:moveTo>
                      <a:pt x="59" y="226"/>
                    </a:moveTo>
                    <a:cubicBezTo>
                      <a:pt x="60" y="229"/>
                      <a:pt x="61" y="232"/>
                      <a:pt x="62" y="235"/>
                    </a:cubicBezTo>
                    <a:cubicBezTo>
                      <a:pt x="62" y="238"/>
                      <a:pt x="61" y="241"/>
                      <a:pt x="59" y="245"/>
                    </a:cubicBezTo>
                    <a:cubicBezTo>
                      <a:pt x="58" y="243"/>
                      <a:pt x="57" y="240"/>
                      <a:pt x="56" y="238"/>
                    </a:cubicBezTo>
                    <a:cubicBezTo>
                      <a:pt x="57" y="234"/>
                      <a:pt x="58" y="230"/>
                      <a:pt x="59" y="226"/>
                    </a:cubicBezTo>
                    <a:close/>
                    <a:moveTo>
                      <a:pt x="86" y="293"/>
                    </a:moveTo>
                    <a:cubicBezTo>
                      <a:pt x="88" y="297"/>
                      <a:pt x="90" y="301"/>
                      <a:pt x="91" y="306"/>
                    </a:cubicBezTo>
                    <a:cubicBezTo>
                      <a:pt x="90" y="304"/>
                      <a:pt x="89" y="302"/>
                      <a:pt x="88" y="300"/>
                    </a:cubicBezTo>
                    <a:cubicBezTo>
                      <a:pt x="88" y="300"/>
                      <a:pt x="88" y="300"/>
                      <a:pt x="88" y="300"/>
                    </a:cubicBezTo>
                    <a:cubicBezTo>
                      <a:pt x="88" y="299"/>
                      <a:pt x="88" y="297"/>
                      <a:pt x="86" y="296"/>
                    </a:cubicBezTo>
                    <a:cubicBezTo>
                      <a:pt x="86" y="295"/>
                      <a:pt x="86" y="294"/>
                      <a:pt x="86" y="293"/>
                    </a:cubicBezTo>
                    <a:close/>
                    <a:moveTo>
                      <a:pt x="52" y="256"/>
                    </a:moveTo>
                    <a:cubicBezTo>
                      <a:pt x="52" y="256"/>
                      <a:pt x="53" y="256"/>
                      <a:pt x="53" y="257"/>
                    </a:cubicBezTo>
                    <a:cubicBezTo>
                      <a:pt x="53" y="257"/>
                      <a:pt x="54" y="258"/>
                      <a:pt x="54" y="259"/>
                    </a:cubicBezTo>
                    <a:cubicBezTo>
                      <a:pt x="54" y="260"/>
                      <a:pt x="53" y="261"/>
                      <a:pt x="53" y="263"/>
                    </a:cubicBezTo>
                    <a:cubicBezTo>
                      <a:pt x="52" y="261"/>
                      <a:pt x="52" y="260"/>
                      <a:pt x="52" y="258"/>
                    </a:cubicBezTo>
                    <a:cubicBezTo>
                      <a:pt x="52" y="257"/>
                      <a:pt x="52" y="257"/>
                      <a:pt x="52" y="256"/>
                    </a:cubicBezTo>
                    <a:close/>
                    <a:moveTo>
                      <a:pt x="76" y="259"/>
                    </a:moveTo>
                    <a:cubicBezTo>
                      <a:pt x="76" y="258"/>
                      <a:pt x="75" y="258"/>
                      <a:pt x="75" y="257"/>
                    </a:cubicBezTo>
                    <a:cubicBezTo>
                      <a:pt x="75" y="257"/>
                      <a:pt x="75" y="257"/>
                      <a:pt x="76" y="257"/>
                    </a:cubicBezTo>
                    <a:cubicBezTo>
                      <a:pt x="76" y="258"/>
                      <a:pt x="76" y="258"/>
                      <a:pt x="76" y="259"/>
                    </a:cubicBezTo>
                    <a:close/>
                    <a:moveTo>
                      <a:pt x="71" y="295"/>
                    </a:moveTo>
                    <a:cubicBezTo>
                      <a:pt x="71" y="295"/>
                      <a:pt x="71" y="295"/>
                      <a:pt x="71" y="294"/>
                    </a:cubicBezTo>
                    <a:cubicBezTo>
                      <a:pt x="72" y="295"/>
                      <a:pt x="72" y="295"/>
                      <a:pt x="72" y="296"/>
                    </a:cubicBezTo>
                    <a:cubicBezTo>
                      <a:pt x="72" y="296"/>
                      <a:pt x="72" y="297"/>
                      <a:pt x="72" y="298"/>
                    </a:cubicBezTo>
                    <a:cubicBezTo>
                      <a:pt x="72" y="299"/>
                      <a:pt x="72" y="300"/>
                      <a:pt x="72" y="301"/>
                    </a:cubicBezTo>
                    <a:cubicBezTo>
                      <a:pt x="71" y="301"/>
                      <a:pt x="71" y="301"/>
                      <a:pt x="71" y="302"/>
                    </a:cubicBezTo>
                    <a:cubicBezTo>
                      <a:pt x="70" y="299"/>
                      <a:pt x="71" y="297"/>
                      <a:pt x="71" y="295"/>
                    </a:cubicBezTo>
                    <a:close/>
                    <a:moveTo>
                      <a:pt x="86" y="320"/>
                    </a:moveTo>
                    <a:cubicBezTo>
                      <a:pt x="86" y="319"/>
                      <a:pt x="86" y="318"/>
                      <a:pt x="86" y="317"/>
                    </a:cubicBezTo>
                    <a:cubicBezTo>
                      <a:pt x="87" y="319"/>
                      <a:pt x="88" y="320"/>
                      <a:pt x="89" y="322"/>
                    </a:cubicBezTo>
                    <a:cubicBezTo>
                      <a:pt x="89" y="323"/>
                      <a:pt x="88" y="324"/>
                      <a:pt x="88" y="325"/>
                    </a:cubicBezTo>
                    <a:cubicBezTo>
                      <a:pt x="87" y="323"/>
                      <a:pt x="86" y="321"/>
                      <a:pt x="86" y="320"/>
                    </a:cubicBezTo>
                    <a:close/>
                    <a:moveTo>
                      <a:pt x="91" y="334"/>
                    </a:moveTo>
                    <a:cubicBezTo>
                      <a:pt x="92" y="333"/>
                      <a:pt x="93" y="332"/>
                      <a:pt x="94" y="331"/>
                    </a:cubicBezTo>
                    <a:cubicBezTo>
                      <a:pt x="94" y="332"/>
                      <a:pt x="94" y="332"/>
                      <a:pt x="93" y="332"/>
                    </a:cubicBezTo>
                    <a:cubicBezTo>
                      <a:pt x="93" y="333"/>
                      <a:pt x="92" y="334"/>
                      <a:pt x="92" y="335"/>
                    </a:cubicBezTo>
                    <a:cubicBezTo>
                      <a:pt x="91" y="335"/>
                      <a:pt x="91" y="335"/>
                      <a:pt x="91" y="334"/>
                    </a:cubicBezTo>
                    <a:close/>
                    <a:moveTo>
                      <a:pt x="228" y="371"/>
                    </a:moveTo>
                    <a:cubicBezTo>
                      <a:pt x="228" y="371"/>
                      <a:pt x="228" y="371"/>
                      <a:pt x="229" y="370"/>
                    </a:cubicBezTo>
                    <a:cubicBezTo>
                      <a:pt x="229" y="370"/>
                      <a:pt x="229" y="370"/>
                      <a:pt x="230" y="370"/>
                    </a:cubicBezTo>
                    <a:cubicBezTo>
                      <a:pt x="230" y="370"/>
                      <a:pt x="231" y="371"/>
                      <a:pt x="231" y="371"/>
                    </a:cubicBezTo>
                    <a:cubicBezTo>
                      <a:pt x="231" y="371"/>
                      <a:pt x="231" y="371"/>
                      <a:pt x="231" y="371"/>
                    </a:cubicBezTo>
                    <a:cubicBezTo>
                      <a:pt x="232" y="371"/>
                      <a:pt x="232" y="371"/>
                      <a:pt x="233" y="371"/>
                    </a:cubicBezTo>
                    <a:cubicBezTo>
                      <a:pt x="233" y="371"/>
                      <a:pt x="233" y="371"/>
                      <a:pt x="233" y="371"/>
                    </a:cubicBezTo>
                    <a:cubicBezTo>
                      <a:pt x="234" y="371"/>
                      <a:pt x="234" y="371"/>
                      <a:pt x="235" y="371"/>
                    </a:cubicBezTo>
                    <a:cubicBezTo>
                      <a:pt x="235" y="372"/>
                      <a:pt x="236" y="372"/>
                      <a:pt x="236" y="372"/>
                    </a:cubicBezTo>
                    <a:cubicBezTo>
                      <a:pt x="237" y="372"/>
                      <a:pt x="237" y="373"/>
                      <a:pt x="238" y="373"/>
                    </a:cubicBezTo>
                    <a:cubicBezTo>
                      <a:pt x="238" y="373"/>
                      <a:pt x="239" y="374"/>
                      <a:pt x="239" y="374"/>
                    </a:cubicBezTo>
                    <a:cubicBezTo>
                      <a:pt x="239" y="374"/>
                      <a:pt x="239" y="374"/>
                      <a:pt x="239" y="374"/>
                    </a:cubicBezTo>
                    <a:cubicBezTo>
                      <a:pt x="240" y="375"/>
                      <a:pt x="241" y="376"/>
                      <a:pt x="241" y="377"/>
                    </a:cubicBezTo>
                    <a:cubicBezTo>
                      <a:pt x="241" y="380"/>
                      <a:pt x="241" y="383"/>
                      <a:pt x="241" y="387"/>
                    </a:cubicBezTo>
                    <a:cubicBezTo>
                      <a:pt x="241" y="395"/>
                      <a:pt x="237" y="402"/>
                      <a:pt x="233" y="409"/>
                    </a:cubicBezTo>
                    <a:cubicBezTo>
                      <a:pt x="230" y="410"/>
                      <a:pt x="228" y="410"/>
                      <a:pt x="225" y="410"/>
                    </a:cubicBezTo>
                    <a:cubicBezTo>
                      <a:pt x="225" y="410"/>
                      <a:pt x="225" y="410"/>
                      <a:pt x="225" y="410"/>
                    </a:cubicBezTo>
                    <a:cubicBezTo>
                      <a:pt x="224" y="410"/>
                      <a:pt x="223" y="410"/>
                      <a:pt x="221" y="410"/>
                    </a:cubicBezTo>
                    <a:cubicBezTo>
                      <a:pt x="221" y="412"/>
                      <a:pt x="221" y="413"/>
                      <a:pt x="220" y="414"/>
                    </a:cubicBezTo>
                    <a:cubicBezTo>
                      <a:pt x="219" y="414"/>
                      <a:pt x="218" y="413"/>
                      <a:pt x="216" y="413"/>
                    </a:cubicBezTo>
                    <a:cubicBezTo>
                      <a:pt x="217" y="412"/>
                      <a:pt x="218" y="411"/>
                      <a:pt x="219" y="410"/>
                    </a:cubicBezTo>
                    <a:cubicBezTo>
                      <a:pt x="219" y="410"/>
                      <a:pt x="218" y="410"/>
                      <a:pt x="218" y="410"/>
                    </a:cubicBezTo>
                    <a:cubicBezTo>
                      <a:pt x="214" y="409"/>
                      <a:pt x="213" y="405"/>
                      <a:pt x="211" y="402"/>
                    </a:cubicBezTo>
                    <a:cubicBezTo>
                      <a:pt x="211" y="401"/>
                      <a:pt x="211" y="401"/>
                      <a:pt x="211" y="400"/>
                    </a:cubicBezTo>
                    <a:cubicBezTo>
                      <a:pt x="211" y="399"/>
                      <a:pt x="210" y="398"/>
                      <a:pt x="210" y="397"/>
                    </a:cubicBezTo>
                    <a:cubicBezTo>
                      <a:pt x="210" y="397"/>
                      <a:pt x="210" y="397"/>
                      <a:pt x="210" y="397"/>
                    </a:cubicBezTo>
                    <a:cubicBezTo>
                      <a:pt x="210" y="396"/>
                      <a:pt x="210" y="395"/>
                      <a:pt x="209" y="394"/>
                    </a:cubicBezTo>
                    <a:cubicBezTo>
                      <a:pt x="209" y="393"/>
                      <a:pt x="209" y="392"/>
                      <a:pt x="209" y="392"/>
                    </a:cubicBezTo>
                    <a:cubicBezTo>
                      <a:pt x="209" y="391"/>
                      <a:pt x="209" y="391"/>
                      <a:pt x="209" y="391"/>
                    </a:cubicBezTo>
                    <a:cubicBezTo>
                      <a:pt x="209" y="390"/>
                      <a:pt x="209" y="389"/>
                      <a:pt x="209" y="389"/>
                    </a:cubicBezTo>
                    <a:cubicBezTo>
                      <a:pt x="209" y="389"/>
                      <a:pt x="209" y="389"/>
                      <a:pt x="208" y="390"/>
                    </a:cubicBezTo>
                    <a:cubicBezTo>
                      <a:pt x="208" y="389"/>
                      <a:pt x="208" y="389"/>
                      <a:pt x="208" y="389"/>
                    </a:cubicBezTo>
                    <a:cubicBezTo>
                      <a:pt x="209" y="389"/>
                      <a:pt x="209" y="389"/>
                      <a:pt x="209" y="389"/>
                    </a:cubicBezTo>
                    <a:cubicBezTo>
                      <a:pt x="210" y="384"/>
                      <a:pt x="212" y="380"/>
                      <a:pt x="215" y="377"/>
                    </a:cubicBezTo>
                    <a:cubicBezTo>
                      <a:pt x="215" y="376"/>
                      <a:pt x="215" y="376"/>
                      <a:pt x="215" y="376"/>
                    </a:cubicBezTo>
                    <a:cubicBezTo>
                      <a:pt x="218" y="374"/>
                      <a:pt x="220" y="372"/>
                      <a:pt x="223" y="371"/>
                    </a:cubicBezTo>
                    <a:cubicBezTo>
                      <a:pt x="224" y="371"/>
                      <a:pt x="225" y="371"/>
                      <a:pt x="226" y="371"/>
                    </a:cubicBezTo>
                    <a:cubicBezTo>
                      <a:pt x="226" y="371"/>
                      <a:pt x="227" y="371"/>
                      <a:pt x="228" y="371"/>
                    </a:cubicBezTo>
                    <a:close/>
                    <a:moveTo>
                      <a:pt x="180" y="384"/>
                    </a:moveTo>
                    <a:cubicBezTo>
                      <a:pt x="178" y="384"/>
                      <a:pt x="177" y="385"/>
                      <a:pt x="175" y="386"/>
                    </a:cubicBezTo>
                    <a:cubicBezTo>
                      <a:pt x="175" y="386"/>
                      <a:pt x="174" y="385"/>
                      <a:pt x="174" y="384"/>
                    </a:cubicBezTo>
                    <a:cubicBezTo>
                      <a:pt x="174" y="383"/>
                      <a:pt x="175" y="382"/>
                      <a:pt x="176" y="381"/>
                    </a:cubicBezTo>
                    <a:cubicBezTo>
                      <a:pt x="179" y="379"/>
                      <a:pt x="183" y="376"/>
                      <a:pt x="187" y="374"/>
                    </a:cubicBezTo>
                    <a:cubicBezTo>
                      <a:pt x="185" y="377"/>
                      <a:pt x="183" y="380"/>
                      <a:pt x="180" y="384"/>
                    </a:cubicBezTo>
                    <a:close/>
                    <a:moveTo>
                      <a:pt x="144" y="377"/>
                    </a:moveTo>
                    <a:cubicBezTo>
                      <a:pt x="143" y="377"/>
                      <a:pt x="143" y="377"/>
                      <a:pt x="142" y="377"/>
                    </a:cubicBezTo>
                    <a:cubicBezTo>
                      <a:pt x="143" y="377"/>
                      <a:pt x="144" y="376"/>
                      <a:pt x="144" y="376"/>
                    </a:cubicBezTo>
                    <a:cubicBezTo>
                      <a:pt x="144" y="376"/>
                      <a:pt x="144" y="377"/>
                      <a:pt x="144" y="377"/>
                    </a:cubicBezTo>
                    <a:close/>
                    <a:moveTo>
                      <a:pt x="165" y="372"/>
                    </a:moveTo>
                    <a:cubicBezTo>
                      <a:pt x="164" y="371"/>
                      <a:pt x="164" y="370"/>
                      <a:pt x="163" y="369"/>
                    </a:cubicBezTo>
                    <a:cubicBezTo>
                      <a:pt x="164" y="370"/>
                      <a:pt x="165" y="370"/>
                      <a:pt x="167" y="370"/>
                    </a:cubicBezTo>
                    <a:cubicBezTo>
                      <a:pt x="166" y="371"/>
                      <a:pt x="165" y="371"/>
                      <a:pt x="165" y="372"/>
                    </a:cubicBezTo>
                    <a:close/>
                    <a:moveTo>
                      <a:pt x="157" y="379"/>
                    </a:moveTo>
                    <a:cubicBezTo>
                      <a:pt x="156" y="380"/>
                      <a:pt x="155" y="382"/>
                      <a:pt x="154" y="383"/>
                    </a:cubicBezTo>
                    <a:cubicBezTo>
                      <a:pt x="153" y="383"/>
                      <a:pt x="152" y="382"/>
                      <a:pt x="151" y="382"/>
                    </a:cubicBezTo>
                    <a:cubicBezTo>
                      <a:pt x="151" y="379"/>
                      <a:pt x="152" y="376"/>
                      <a:pt x="152" y="373"/>
                    </a:cubicBezTo>
                    <a:cubicBezTo>
                      <a:pt x="152" y="371"/>
                      <a:pt x="150" y="370"/>
                      <a:pt x="149" y="369"/>
                    </a:cubicBezTo>
                    <a:cubicBezTo>
                      <a:pt x="146" y="369"/>
                      <a:pt x="144" y="369"/>
                      <a:pt x="142" y="369"/>
                    </a:cubicBezTo>
                    <a:cubicBezTo>
                      <a:pt x="143" y="368"/>
                      <a:pt x="145" y="366"/>
                      <a:pt x="147" y="364"/>
                    </a:cubicBezTo>
                    <a:cubicBezTo>
                      <a:pt x="151" y="369"/>
                      <a:pt x="154" y="374"/>
                      <a:pt x="157" y="379"/>
                    </a:cubicBezTo>
                    <a:close/>
                    <a:moveTo>
                      <a:pt x="137" y="348"/>
                    </a:moveTo>
                    <a:cubicBezTo>
                      <a:pt x="136" y="349"/>
                      <a:pt x="135" y="349"/>
                      <a:pt x="134" y="350"/>
                    </a:cubicBezTo>
                    <a:cubicBezTo>
                      <a:pt x="135" y="349"/>
                      <a:pt x="135" y="347"/>
                      <a:pt x="136" y="346"/>
                    </a:cubicBezTo>
                    <a:cubicBezTo>
                      <a:pt x="136" y="346"/>
                      <a:pt x="137" y="347"/>
                      <a:pt x="137" y="348"/>
                    </a:cubicBezTo>
                    <a:close/>
                    <a:moveTo>
                      <a:pt x="161" y="393"/>
                    </a:moveTo>
                    <a:cubicBezTo>
                      <a:pt x="163" y="393"/>
                      <a:pt x="164" y="392"/>
                      <a:pt x="166" y="391"/>
                    </a:cubicBezTo>
                    <a:cubicBezTo>
                      <a:pt x="166" y="391"/>
                      <a:pt x="166" y="391"/>
                      <a:pt x="166" y="391"/>
                    </a:cubicBezTo>
                    <a:cubicBezTo>
                      <a:pt x="165" y="392"/>
                      <a:pt x="163" y="393"/>
                      <a:pt x="162" y="394"/>
                    </a:cubicBezTo>
                    <a:cubicBezTo>
                      <a:pt x="161" y="394"/>
                      <a:pt x="161" y="394"/>
                      <a:pt x="161" y="393"/>
                    </a:cubicBezTo>
                    <a:close/>
                    <a:moveTo>
                      <a:pt x="127" y="330"/>
                    </a:moveTo>
                    <a:cubicBezTo>
                      <a:pt x="128" y="331"/>
                      <a:pt x="128" y="332"/>
                      <a:pt x="129" y="333"/>
                    </a:cubicBezTo>
                    <a:cubicBezTo>
                      <a:pt x="128" y="335"/>
                      <a:pt x="127" y="336"/>
                      <a:pt x="126" y="337"/>
                    </a:cubicBezTo>
                    <a:cubicBezTo>
                      <a:pt x="126" y="334"/>
                      <a:pt x="127" y="332"/>
                      <a:pt x="127" y="330"/>
                    </a:cubicBezTo>
                    <a:close/>
                    <a:moveTo>
                      <a:pt x="127" y="351"/>
                    </a:moveTo>
                    <a:cubicBezTo>
                      <a:pt x="126" y="355"/>
                      <a:pt x="124" y="359"/>
                      <a:pt x="122" y="363"/>
                    </a:cubicBezTo>
                    <a:cubicBezTo>
                      <a:pt x="121" y="363"/>
                      <a:pt x="120" y="364"/>
                      <a:pt x="119" y="365"/>
                    </a:cubicBezTo>
                    <a:cubicBezTo>
                      <a:pt x="118" y="365"/>
                      <a:pt x="117" y="364"/>
                      <a:pt x="116" y="364"/>
                    </a:cubicBezTo>
                    <a:cubicBezTo>
                      <a:pt x="117" y="362"/>
                      <a:pt x="118" y="360"/>
                      <a:pt x="119" y="358"/>
                    </a:cubicBezTo>
                    <a:cubicBezTo>
                      <a:pt x="121" y="356"/>
                      <a:pt x="124" y="354"/>
                      <a:pt x="127" y="351"/>
                    </a:cubicBezTo>
                    <a:close/>
                    <a:moveTo>
                      <a:pt x="194" y="376"/>
                    </a:moveTo>
                    <a:cubicBezTo>
                      <a:pt x="194" y="374"/>
                      <a:pt x="195" y="373"/>
                      <a:pt x="195" y="371"/>
                    </a:cubicBezTo>
                    <a:cubicBezTo>
                      <a:pt x="197" y="371"/>
                      <a:pt x="198" y="371"/>
                      <a:pt x="200" y="371"/>
                    </a:cubicBezTo>
                    <a:cubicBezTo>
                      <a:pt x="198" y="373"/>
                      <a:pt x="196" y="374"/>
                      <a:pt x="194" y="376"/>
                    </a:cubicBezTo>
                    <a:close/>
                    <a:moveTo>
                      <a:pt x="114" y="322"/>
                    </a:moveTo>
                    <a:cubicBezTo>
                      <a:pt x="113" y="322"/>
                      <a:pt x="111" y="323"/>
                      <a:pt x="110" y="324"/>
                    </a:cubicBezTo>
                    <a:cubicBezTo>
                      <a:pt x="110" y="322"/>
                      <a:pt x="110" y="320"/>
                      <a:pt x="110" y="318"/>
                    </a:cubicBezTo>
                    <a:cubicBezTo>
                      <a:pt x="110" y="318"/>
                      <a:pt x="110" y="318"/>
                      <a:pt x="109" y="318"/>
                    </a:cubicBezTo>
                    <a:cubicBezTo>
                      <a:pt x="110" y="317"/>
                      <a:pt x="110" y="315"/>
                      <a:pt x="111" y="314"/>
                    </a:cubicBezTo>
                    <a:cubicBezTo>
                      <a:pt x="111" y="314"/>
                      <a:pt x="111" y="314"/>
                      <a:pt x="111" y="314"/>
                    </a:cubicBezTo>
                    <a:cubicBezTo>
                      <a:pt x="111" y="314"/>
                      <a:pt x="111" y="313"/>
                      <a:pt x="112" y="313"/>
                    </a:cubicBezTo>
                    <a:cubicBezTo>
                      <a:pt x="114" y="315"/>
                      <a:pt x="116" y="317"/>
                      <a:pt x="118" y="319"/>
                    </a:cubicBezTo>
                    <a:cubicBezTo>
                      <a:pt x="117" y="320"/>
                      <a:pt x="115" y="321"/>
                      <a:pt x="114" y="322"/>
                    </a:cubicBezTo>
                    <a:close/>
                    <a:moveTo>
                      <a:pt x="68" y="195"/>
                    </a:moveTo>
                    <a:cubicBezTo>
                      <a:pt x="69" y="191"/>
                      <a:pt x="70" y="187"/>
                      <a:pt x="71" y="184"/>
                    </a:cubicBezTo>
                    <a:cubicBezTo>
                      <a:pt x="72" y="184"/>
                      <a:pt x="72" y="184"/>
                      <a:pt x="72" y="185"/>
                    </a:cubicBezTo>
                    <a:cubicBezTo>
                      <a:pt x="72" y="185"/>
                      <a:pt x="72" y="185"/>
                      <a:pt x="72" y="185"/>
                    </a:cubicBezTo>
                    <a:cubicBezTo>
                      <a:pt x="71" y="188"/>
                      <a:pt x="71" y="190"/>
                      <a:pt x="71" y="193"/>
                    </a:cubicBezTo>
                    <a:cubicBezTo>
                      <a:pt x="70" y="194"/>
                      <a:pt x="69" y="194"/>
                      <a:pt x="68" y="195"/>
                    </a:cubicBezTo>
                    <a:close/>
                    <a:moveTo>
                      <a:pt x="58" y="207"/>
                    </a:moveTo>
                    <a:cubicBezTo>
                      <a:pt x="56" y="214"/>
                      <a:pt x="54" y="221"/>
                      <a:pt x="52" y="228"/>
                    </a:cubicBezTo>
                    <a:cubicBezTo>
                      <a:pt x="53" y="221"/>
                      <a:pt x="55" y="213"/>
                      <a:pt x="57" y="206"/>
                    </a:cubicBezTo>
                    <a:cubicBezTo>
                      <a:pt x="57" y="207"/>
                      <a:pt x="58" y="207"/>
                      <a:pt x="58" y="207"/>
                    </a:cubicBezTo>
                    <a:close/>
                    <a:moveTo>
                      <a:pt x="109" y="340"/>
                    </a:moveTo>
                    <a:cubicBezTo>
                      <a:pt x="110" y="339"/>
                      <a:pt x="111" y="337"/>
                      <a:pt x="113" y="336"/>
                    </a:cubicBezTo>
                    <a:cubicBezTo>
                      <a:pt x="111" y="341"/>
                      <a:pt x="110" y="347"/>
                      <a:pt x="107" y="352"/>
                    </a:cubicBezTo>
                    <a:cubicBezTo>
                      <a:pt x="107" y="352"/>
                      <a:pt x="107" y="352"/>
                      <a:pt x="107" y="352"/>
                    </a:cubicBezTo>
                    <a:cubicBezTo>
                      <a:pt x="108" y="348"/>
                      <a:pt x="109" y="344"/>
                      <a:pt x="109" y="340"/>
                    </a:cubicBezTo>
                    <a:close/>
                    <a:moveTo>
                      <a:pt x="103" y="390"/>
                    </a:moveTo>
                    <a:cubicBezTo>
                      <a:pt x="103" y="390"/>
                      <a:pt x="103" y="390"/>
                      <a:pt x="103" y="390"/>
                    </a:cubicBezTo>
                    <a:cubicBezTo>
                      <a:pt x="103" y="390"/>
                      <a:pt x="103" y="390"/>
                      <a:pt x="103" y="390"/>
                    </a:cubicBezTo>
                    <a:cubicBezTo>
                      <a:pt x="103" y="390"/>
                      <a:pt x="103" y="390"/>
                      <a:pt x="103" y="390"/>
                    </a:cubicBezTo>
                    <a:close/>
                    <a:moveTo>
                      <a:pt x="165" y="447"/>
                    </a:moveTo>
                    <a:cubicBezTo>
                      <a:pt x="165" y="447"/>
                      <a:pt x="165" y="447"/>
                      <a:pt x="166" y="447"/>
                    </a:cubicBezTo>
                    <a:cubicBezTo>
                      <a:pt x="166" y="447"/>
                      <a:pt x="166" y="447"/>
                      <a:pt x="166" y="447"/>
                    </a:cubicBezTo>
                    <a:cubicBezTo>
                      <a:pt x="165" y="447"/>
                      <a:pt x="165" y="447"/>
                      <a:pt x="165" y="447"/>
                    </a:cubicBezTo>
                    <a:close/>
                    <a:moveTo>
                      <a:pt x="177" y="412"/>
                    </a:moveTo>
                    <a:cubicBezTo>
                      <a:pt x="176" y="411"/>
                      <a:pt x="176" y="411"/>
                      <a:pt x="175" y="410"/>
                    </a:cubicBezTo>
                    <a:cubicBezTo>
                      <a:pt x="175" y="409"/>
                      <a:pt x="175" y="409"/>
                      <a:pt x="176" y="408"/>
                    </a:cubicBezTo>
                    <a:cubicBezTo>
                      <a:pt x="176" y="408"/>
                      <a:pt x="177" y="407"/>
                      <a:pt x="178" y="407"/>
                    </a:cubicBezTo>
                    <a:cubicBezTo>
                      <a:pt x="179" y="408"/>
                      <a:pt x="179" y="408"/>
                      <a:pt x="180" y="409"/>
                    </a:cubicBezTo>
                    <a:cubicBezTo>
                      <a:pt x="179" y="410"/>
                      <a:pt x="178" y="411"/>
                      <a:pt x="177" y="412"/>
                    </a:cubicBezTo>
                    <a:close/>
                    <a:moveTo>
                      <a:pt x="187" y="402"/>
                    </a:moveTo>
                    <a:cubicBezTo>
                      <a:pt x="189" y="401"/>
                      <a:pt x="191" y="399"/>
                      <a:pt x="193" y="398"/>
                    </a:cubicBezTo>
                    <a:cubicBezTo>
                      <a:pt x="193" y="398"/>
                      <a:pt x="193" y="398"/>
                      <a:pt x="193" y="399"/>
                    </a:cubicBezTo>
                    <a:cubicBezTo>
                      <a:pt x="191" y="400"/>
                      <a:pt x="189" y="401"/>
                      <a:pt x="188" y="402"/>
                    </a:cubicBezTo>
                    <a:cubicBezTo>
                      <a:pt x="187" y="402"/>
                      <a:pt x="187" y="402"/>
                      <a:pt x="187" y="402"/>
                    </a:cubicBezTo>
                    <a:close/>
                    <a:moveTo>
                      <a:pt x="195" y="408"/>
                    </a:moveTo>
                    <a:cubicBezTo>
                      <a:pt x="195" y="408"/>
                      <a:pt x="195" y="409"/>
                      <a:pt x="196" y="410"/>
                    </a:cubicBezTo>
                    <a:cubicBezTo>
                      <a:pt x="195" y="410"/>
                      <a:pt x="195" y="411"/>
                      <a:pt x="195" y="412"/>
                    </a:cubicBezTo>
                    <a:cubicBezTo>
                      <a:pt x="194" y="411"/>
                      <a:pt x="193" y="410"/>
                      <a:pt x="193" y="409"/>
                    </a:cubicBezTo>
                    <a:cubicBezTo>
                      <a:pt x="194" y="409"/>
                      <a:pt x="194" y="408"/>
                      <a:pt x="195" y="408"/>
                    </a:cubicBezTo>
                    <a:close/>
                    <a:moveTo>
                      <a:pt x="206" y="423"/>
                    </a:moveTo>
                    <a:cubicBezTo>
                      <a:pt x="207" y="424"/>
                      <a:pt x="209" y="425"/>
                      <a:pt x="211" y="426"/>
                    </a:cubicBezTo>
                    <a:cubicBezTo>
                      <a:pt x="210" y="427"/>
                      <a:pt x="210" y="427"/>
                      <a:pt x="209" y="428"/>
                    </a:cubicBezTo>
                    <a:cubicBezTo>
                      <a:pt x="208" y="426"/>
                      <a:pt x="206" y="425"/>
                      <a:pt x="205" y="424"/>
                    </a:cubicBezTo>
                    <a:cubicBezTo>
                      <a:pt x="205" y="423"/>
                      <a:pt x="205" y="423"/>
                      <a:pt x="206" y="423"/>
                    </a:cubicBezTo>
                    <a:close/>
                    <a:moveTo>
                      <a:pt x="255" y="380"/>
                    </a:moveTo>
                    <a:cubicBezTo>
                      <a:pt x="254" y="379"/>
                      <a:pt x="254" y="378"/>
                      <a:pt x="253" y="377"/>
                    </a:cubicBezTo>
                    <a:cubicBezTo>
                      <a:pt x="255" y="375"/>
                      <a:pt x="256" y="372"/>
                      <a:pt x="257" y="370"/>
                    </a:cubicBezTo>
                    <a:cubicBezTo>
                      <a:pt x="258" y="372"/>
                      <a:pt x="258" y="373"/>
                      <a:pt x="258" y="375"/>
                    </a:cubicBezTo>
                    <a:cubicBezTo>
                      <a:pt x="257" y="377"/>
                      <a:pt x="256" y="379"/>
                      <a:pt x="255" y="380"/>
                    </a:cubicBezTo>
                    <a:close/>
                    <a:moveTo>
                      <a:pt x="143" y="321"/>
                    </a:moveTo>
                    <a:cubicBezTo>
                      <a:pt x="142" y="322"/>
                      <a:pt x="142" y="322"/>
                      <a:pt x="142" y="323"/>
                    </a:cubicBezTo>
                    <a:cubicBezTo>
                      <a:pt x="141" y="323"/>
                      <a:pt x="140" y="322"/>
                      <a:pt x="140" y="322"/>
                    </a:cubicBezTo>
                    <a:cubicBezTo>
                      <a:pt x="139" y="321"/>
                      <a:pt x="139" y="321"/>
                      <a:pt x="139" y="321"/>
                    </a:cubicBezTo>
                    <a:cubicBezTo>
                      <a:pt x="139" y="320"/>
                      <a:pt x="138" y="319"/>
                      <a:pt x="137" y="318"/>
                    </a:cubicBezTo>
                    <a:cubicBezTo>
                      <a:pt x="138" y="318"/>
                      <a:pt x="138" y="317"/>
                      <a:pt x="139" y="317"/>
                    </a:cubicBezTo>
                    <a:cubicBezTo>
                      <a:pt x="140" y="319"/>
                      <a:pt x="141" y="320"/>
                      <a:pt x="143" y="321"/>
                    </a:cubicBezTo>
                    <a:close/>
                    <a:moveTo>
                      <a:pt x="117" y="295"/>
                    </a:moveTo>
                    <a:cubicBezTo>
                      <a:pt x="117" y="294"/>
                      <a:pt x="117" y="293"/>
                      <a:pt x="117" y="292"/>
                    </a:cubicBezTo>
                    <a:cubicBezTo>
                      <a:pt x="118" y="293"/>
                      <a:pt x="119" y="293"/>
                      <a:pt x="120" y="294"/>
                    </a:cubicBezTo>
                    <a:cubicBezTo>
                      <a:pt x="120" y="295"/>
                      <a:pt x="120" y="296"/>
                      <a:pt x="120" y="297"/>
                    </a:cubicBezTo>
                    <a:cubicBezTo>
                      <a:pt x="119" y="296"/>
                      <a:pt x="118" y="295"/>
                      <a:pt x="117" y="295"/>
                    </a:cubicBezTo>
                    <a:close/>
                    <a:moveTo>
                      <a:pt x="90" y="224"/>
                    </a:moveTo>
                    <a:cubicBezTo>
                      <a:pt x="91" y="224"/>
                      <a:pt x="91" y="224"/>
                      <a:pt x="91" y="223"/>
                    </a:cubicBezTo>
                    <a:cubicBezTo>
                      <a:pt x="91" y="224"/>
                      <a:pt x="92" y="225"/>
                      <a:pt x="92" y="226"/>
                    </a:cubicBezTo>
                    <a:cubicBezTo>
                      <a:pt x="91" y="226"/>
                      <a:pt x="90" y="227"/>
                      <a:pt x="89" y="227"/>
                    </a:cubicBezTo>
                    <a:cubicBezTo>
                      <a:pt x="90" y="226"/>
                      <a:pt x="90" y="225"/>
                      <a:pt x="90" y="224"/>
                    </a:cubicBezTo>
                    <a:close/>
                    <a:moveTo>
                      <a:pt x="87" y="210"/>
                    </a:moveTo>
                    <a:cubicBezTo>
                      <a:pt x="86" y="211"/>
                      <a:pt x="86" y="212"/>
                      <a:pt x="86" y="213"/>
                    </a:cubicBezTo>
                    <a:cubicBezTo>
                      <a:pt x="86" y="214"/>
                      <a:pt x="86" y="214"/>
                      <a:pt x="86" y="215"/>
                    </a:cubicBezTo>
                    <a:cubicBezTo>
                      <a:pt x="84" y="215"/>
                      <a:pt x="82" y="216"/>
                      <a:pt x="81" y="217"/>
                    </a:cubicBezTo>
                    <a:cubicBezTo>
                      <a:pt x="80" y="216"/>
                      <a:pt x="79" y="215"/>
                      <a:pt x="79" y="214"/>
                    </a:cubicBezTo>
                    <a:cubicBezTo>
                      <a:pt x="79" y="211"/>
                      <a:pt x="80" y="209"/>
                      <a:pt x="80" y="206"/>
                    </a:cubicBezTo>
                    <a:cubicBezTo>
                      <a:pt x="82" y="205"/>
                      <a:pt x="85" y="205"/>
                      <a:pt x="87" y="205"/>
                    </a:cubicBezTo>
                    <a:cubicBezTo>
                      <a:pt x="87" y="207"/>
                      <a:pt x="87" y="208"/>
                      <a:pt x="87" y="210"/>
                    </a:cubicBezTo>
                    <a:close/>
                    <a:moveTo>
                      <a:pt x="82" y="189"/>
                    </a:moveTo>
                    <a:cubicBezTo>
                      <a:pt x="82" y="187"/>
                      <a:pt x="83" y="184"/>
                      <a:pt x="83" y="182"/>
                    </a:cubicBezTo>
                    <a:cubicBezTo>
                      <a:pt x="84" y="184"/>
                      <a:pt x="86" y="185"/>
                      <a:pt x="88" y="187"/>
                    </a:cubicBezTo>
                    <a:cubicBezTo>
                      <a:pt x="88" y="187"/>
                      <a:pt x="88" y="188"/>
                      <a:pt x="88" y="189"/>
                    </a:cubicBezTo>
                    <a:cubicBezTo>
                      <a:pt x="86" y="189"/>
                      <a:pt x="84" y="189"/>
                      <a:pt x="82" y="189"/>
                    </a:cubicBezTo>
                    <a:close/>
                    <a:moveTo>
                      <a:pt x="89" y="175"/>
                    </a:moveTo>
                    <a:cubicBezTo>
                      <a:pt x="87" y="174"/>
                      <a:pt x="85" y="173"/>
                      <a:pt x="83" y="173"/>
                    </a:cubicBezTo>
                    <a:cubicBezTo>
                      <a:pt x="84" y="172"/>
                      <a:pt x="84" y="171"/>
                      <a:pt x="84" y="170"/>
                    </a:cubicBezTo>
                    <a:cubicBezTo>
                      <a:pt x="85" y="171"/>
                      <a:pt x="87" y="173"/>
                      <a:pt x="89" y="175"/>
                    </a:cubicBezTo>
                    <a:cubicBezTo>
                      <a:pt x="89" y="175"/>
                      <a:pt x="89" y="175"/>
                      <a:pt x="89" y="175"/>
                    </a:cubicBezTo>
                    <a:close/>
                    <a:moveTo>
                      <a:pt x="85" y="151"/>
                    </a:moveTo>
                    <a:cubicBezTo>
                      <a:pt x="85" y="149"/>
                      <a:pt x="85" y="146"/>
                      <a:pt x="85" y="144"/>
                    </a:cubicBezTo>
                    <a:cubicBezTo>
                      <a:pt x="86" y="147"/>
                      <a:pt x="88" y="151"/>
                      <a:pt x="90" y="154"/>
                    </a:cubicBezTo>
                    <a:cubicBezTo>
                      <a:pt x="88" y="153"/>
                      <a:pt x="87" y="152"/>
                      <a:pt x="85" y="151"/>
                    </a:cubicBezTo>
                    <a:close/>
                    <a:moveTo>
                      <a:pt x="64" y="162"/>
                    </a:moveTo>
                    <a:cubicBezTo>
                      <a:pt x="64" y="163"/>
                      <a:pt x="63" y="164"/>
                      <a:pt x="63" y="165"/>
                    </a:cubicBezTo>
                    <a:cubicBezTo>
                      <a:pt x="63" y="165"/>
                      <a:pt x="63" y="164"/>
                      <a:pt x="63" y="163"/>
                    </a:cubicBezTo>
                    <a:cubicBezTo>
                      <a:pt x="64" y="163"/>
                      <a:pt x="64" y="163"/>
                      <a:pt x="64" y="162"/>
                    </a:cubicBezTo>
                    <a:close/>
                    <a:moveTo>
                      <a:pt x="94" y="359"/>
                    </a:moveTo>
                    <a:cubicBezTo>
                      <a:pt x="96" y="358"/>
                      <a:pt x="97" y="357"/>
                      <a:pt x="97" y="355"/>
                    </a:cubicBezTo>
                    <a:cubicBezTo>
                      <a:pt x="98" y="353"/>
                      <a:pt x="100" y="352"/>
                      <a:pt x="101" y="350"/>
                    </a:cubicBezTo>
                    <a:cubicBezTo>
                      <a:pt x="101" y="350"/>
                      <a:pt x="101" y="350"/>
                      <a:pt x="101" y="350"/>
                    </a:cubicBezTo>
                    <a:cubicBezTo>
                      <a:pt x="100" y="352"/>
                      <a:pt x="100" y="355"/>
                      <a:pt x="99" y="357"/>
                    </a:cubicBezTo>
                    <a:cubicBezTo>
                      <a:pt x="99" y="357"/>
                      <a:pt x="99" y="358"/>
                      <a:pt x="99" y="359"/>
                    </a:cubicBezTo>
                    <a:cubicBezTo>
                      <a:pt x="98" y="360"/>
                      <a:pt x="96" y="361"/>
                      <a:pt x="95" y="363"/>
                    </a:cubicBezTo>
                    <a:cubicBezTo>
                      <a:pt x="94" y="362"/>
                      <a:pt x="94" y="361"/>
                      <a:pt x="93" y="360"/>
                    </a:cubicBezTo>
                    <a:cubicBezTo>
                      <a:pt x="94" y="360"/>
                      <a:pt x="94" y="359"/>
                      <a:pt x="94" y="359"/>
                    </a:cubicBezTo>
                    <a:close/>
                    <a:moveTo>
                      <a:pt x="110" y="396"/>
                    </a:moveTo>
                    <a:cubicBezTo>
                      <a:pt x="110" y="396"/>
                      <a:pt x="110" y="396"/>
                      <a:pt x="110" y="396"/>
                    </a:cubicBezTo>
                    <a:cubicBezTo>
                      <a:pt x="110" y="397"/>
                      <a:pt x="109" y="397"/>
                      <a:pt x="109" y="398"/>
                    </a:cubicBezTo>
                    <a:cubicBezTo>
                      <a:pt x="106" y="399"/>
                      <a:pt x="103" y="403"/>
                      <a:pt x="103" y="409"/>
                    </a:cubicBezTo>
                    <a:cubicBezTo>
                      <a:pt x="103" y="410"/>
                      <a:pt x="103" y="410"/>
                      <a:pt x="103" y="411"/>
                    </a:cubicBezTo>
                    <a:cubicBezTo>
                      <a:pt x="100" y="409"/>
                      <a:pt x="98" y="406"/>
                      <a:pt x="96" y="404"/>
                    </a:cubicBezTo>
                    <a:cubicBezTo>
                      <a:pt x="101" y="403"/>
                      <a:pt x="105" y="400"/>
                      <a:pt x="110" y="396"/>
                    </a:cubicBezTo>
                    <a:close/>
                    <a:moveTo>
                      <a:pt x="183" y="419"/>
                    </a:moveTo>
                    <a:cubicBezTo>
                      <a:pt x="184" y="418"/>
                      <a:pt x="184" y="417"/>
                      <a:pt x="185" y="416"/>
                    </a:cubicBezTo>
                    <a:cubicBezTo>
                      <a:pt x="186" y="417"/>
                      <a:pt x="187" y="418"/>
                      <a:pt x="188" y="419"/>
                    </a:cubicBezTo>
                    <a:cubicBezTo>
                      <a:pt x="184" y="423"/>
                      <a:pt x="180" y="426"/>
                      <a:pt x="177" y="429"/>
                    </a:cubicBezTo>
                    <a:cubicBezTo>
                      <a:pt x="178" y="425"/>
                      <a:pt x="181" y="421"/>
                      <a:pt x="183" y="419"/>
                    </a:cubicBezTo>
                    <a:close/>
                    <a:moveTo>
                      <a:pt x="198" y="431"/>
                    </a:moveTo>
                    <a:cubicBezTo>
                      <a:pt x="199" y="432"/>
                      <a:pt x="201" y="434"/>
                      <a:pt x="202" y="435"/>
                    </a:cubicBezTo>
                    <a:cubicBezTo>
                      <a:pt x="199" y="437"/>
                      <a:pt x="196" y="439"/>
                      <a:pt x="193" y="442"/>
                    </a:cubicBezTo>
                    <a:cubicBezTo>
                      <a:pt x="192" y="442"/>
                      <a:pt x="191" y="442"/>
                      <a:pt x="190" y="442"/>
                    </a:cubicBezTo>
                    <a:cubicBezTo>
                      <a:pt x="193" y="439"/>
                      <a:pt x="196" y="435"/>
                      <a:pt x="198" y="431"/>
                    </a:cubicBezTo>
                    <a:close/>
                    <a:moveTo>
                      <a:pt x="230" y="429"/>
                    </a:moveTo>
                    <a:cubicBezTo>
                      <a:pt x="230" y="429"/>
                      <a:pt x="231" y="429"/>
                      <a:pt x="231" y="428"/>
                    </a:cubicBezTo>
                    <a:cubicBezTo>
                      <a:pt x="231" y="428"/>
                      <a:pt x="232" y="428"/>
                      <a:pt x="232" y="428"/>
                    </a:cubicBezTo>
                    <a:cubicBezTo>
                      <a:pt x="232" y="428"/>
                      <a:pt x="232" y="428"/>
                      <a:pt x="232" y="429"/>
                    </a:cubicBezTo>
                    <a:cubicBezTo>
                      <a:pt x="231" y="429"/>
                      <a:pt x="231" y="429"/>
                      <a:pt x="230" y="429"/>
                    </a:cubicBezTo>
                    <a:close/>
                    <a:moveTo>
                      <a:pt x="252" y="419"/>
                    </a:moveTo>
                    <a:cubicBezTo>
                      <a:pt x="252" y="420"/>
                      <a:pt x="252" y="420"/>
                      <a:pt x="252" y="420"/>
                    </a:cubicBezTo>
                    <a:cubicBezTo>
                      <a:pt x="251" y="421"/>
                      <a:pt x="250" y="421"/>
                      <a:pt x="249" y="421"/>
                    </a:cubicBezTo>
                    <a:cubicBezTo>
                      <a:pt x="250" y="421"/>
                      <a:pt x="251" y="420"/>
                      <a:pt x="252" y="419"/>
                    </a:cubicBezTo>
                    <a:close/>
                    <a:moveTo>
                      <a:pt x="281" y="396"/>
                    </a:moveTo>
                    <a:cubicBezTo>
                      <a:pt x="281" y="396"/>
                      <a:pt x="281" y="396"/>
                      <a:pt x="281" y="396"/>
                    </a:cubicBezTo>
                    <a:cubicBezTo>
                      <a:pt x="279" y="400"/>
                      <a:pt x="278" y="403"/>
                      <a:pt x="275" y="407"/>
                    </a:cubicBezTo>
                    <a:cubicBezTo>
                      <a:pt x="274" y="407"/>
                      <a:pt x="273" y="408"/>
                      <a:pt x="272" y="409"/>
                    </a:cubicBezTo>
                    <a:cubicBezTo>
                      <a:pt x="275" y="404"/>
                      <a:pt x="277" y="400"/>
                      <a:pt x="281" y="396"/>
                    </a:cubicBezTo>
                    <a:close/>
                    <a:moveTo>
                      <a:pt x="306" y="386"/>
                    </a:moveTo>
                    <a:cubicBezTo>
                      <a:pt x="307" y="384"/>
                      <a:pt x="309" y="382"/>
                      <a:pt x="310" y="380"/>
                    </a:cubicBezTo>
                    <a:cubicBezTo>
                      <a:pt x="311" y="380"/>
                      <a:pt x="311" y="380"/>
                      <a:pt x="311" y="380"/>
                    </a:cubicBezTo>
                    <a:cubicBezTo>
                      <a:pt x="311" y="382"/>
                      <a:pt x="310" y="383"/>
                      <a:pt x="310" y="384"/>
                    </a:cubicBezTo>
                    <a:cubicBezTo>
                      <a:pt x="309" y="385"/>
                      <a:pt x="308" y="386"/>
                      <a:pt x="307" y="386"/>
                    </a:cubicBezTo>
                    <a:cubicBezTo>
                      <a:pt x="307" y="386"/>
                      <a:pt x="306" y="386"/>
                      <a:pt x="306" y="386"/>
                    </a:cubicBezTo>
                    <a:close/>
                    <a:moveTo>
                      <a:pt x="282" y="425"/>
                    </a:moveTo>
                    <a:cubicBezTo>
                      <a:pt x="285" y="423"/>
                      <a:pt x="287" y="421"/>
                      <a:pt x="289" y="419"/>
                    </a:cubicBezTo>
                    <a:cubicBezTo>
                      <a:pt x="290" y="419"/>
                      <a:pt x="291" y="418"/>
                      <a:pt x="292" y="418"/>
                    </a:cubicBezTo>
                    <a:cubicBezTo>
                      <a:pt x="290" y="421"/>
                      <a:pt x="287" y="424"/>
                      <a:pt x="285" y="427"/>
                    </a:cubicBezTo>
                    <a:cubicBezTo>
                      <a:pt x="284" y="426"/>
                      <a:pt x="283" y="426"/>
                      <a:pt x="282" y="425"/>
                    </a:cubicBezTo>
                    <a:close/>
                    <a:moveTo>
                      <a:pt x="301" y="337"/>
                    </a:moveTo>
                    <a:cubicBezTo>
                      <a:pt x="302" y="336"/>
                      <a:pt x="302" y="335"/>
                      <a:pt x="302" y="334"/>
                    </a:cubicBezTo>
                    <a:cubicBezTo>
                      <a:pt x="302" y="334"/>
                      <a:pt x="302" y="333"/>
                      <a:pt x="302" y="333"/>
                    </a:cubicBezTo>
                    <a:cubicBezTo>
                      <a:pt x="303" y="335"/>
                      <a:pt x="304" y="337"/>
                      <a:pt x="305" y="339"/>
                    </a:cubicBezTo>
                    <a:cubicBezTo>
                      <a:pt x="305" y="339"/>
                      <a:pt x="304" y="339"/>
                      <a:pt x="304" y="340"/>
                    </a:cubicBezTo>
                    <a:cubicBezTo>
                      <a:pt x="304" y="340"/>
                      <a:pt x="304" y="340"/>
                      <a:pt x="303" y="340"/>
                    </a:cubicBezTo>
                    <a:cubicBezTo>
                      <a:pt x="303" y="339"/>
                      <a:pt x="302" y="339"/>
                      <a:pt x="301" y="339"/>
                    </a:cubicBezTo>
                    <a:cubicBezTo>
                      <a:pt x="300" y="339"/>
                      <a:pt x="300" y="339"/>
                      <a:pt x="300" y="339"/>
                    </a:cubicBezTo>
                    <a:cubicBezTo>
                      <a:pt x="300" y="338"/>
                      <a:pt x="301" y="338"/>
                      <a:pt x="301" y="337"/>
                    </a:cubicBezTo>
                    <a:close/>
                    <a:moveTo>
                      <a:pt x="293" y="351"/>
                    </a:moveTo>
                    <a:cubicBezTo>
                      <a:pt x="293" y="351"/>
                      <a:pt x="293" y="351"/>
                      <a:pt x="293" y="351"/>
                    </a:cubicBezTo>
                    <a:cubicBezTo>
                      <a:pt x="293" y="351"/>
                      <a:pt x="294" y="350"/>
                      <a:pt x="294" y="350"/>
                    </a:cubicBezTo>
                    <a:cubicBezTo>
                      <a:pt x="294" y="350"/>
                      <a:pt x="294" y="351"/>
                      <a:pt x="293" y="351"/>
                    </a:cubicBezTo>
                    <a:close/>
                    <a:moveTo>
                      <a:pt x="303" y="361"/>
                    </a:moveTo>
                    <a:cubicBezTo>
                      <a:pt x="300" y="367"/>
                      <a:pt x="296" y="373"/>
                      <a:pt x="293" y="379"/>
                    </a:cubicBezTo>
                    <a:cubicBezTo>
                      <a:pt x="292" y="378"/>
                      <a:pt x="291" y="377"/>
                      <a:pt x="290" y="377"/>
                    </a:cubicBezTo>
                    <a:cubicBezTo>
                      <a:pt x="295" y="372"/>
                      <a:pt x="299" y="367"/>
                      <a:pt x="303" y="362"/>
                    </a:cubicBezTo>
                    <a:cubicBezTo>
                      <a:pt x="303" y="361"/>
                      <a:pt x="303" y="361"/>
                      <a:pt x="303" y="361"/>
                    </a:cubicBezTo>
                    <a:close/>
                    <a:moveTo>
                      <a:pt x="268" y="360"/>
                    </a:moveTo>
                    <a:cubicBezTo>
                      <a:pt x="268" y="359"/>
                      <a:pt x="267" y="357"/>
                      <a:pt x="267" y="356"/>
                    </a:cubicBezTo>
                    <a:cubicBezTo>
                      <a:pt x="268" y="355"/>
                      <a:pt x="270" y="355"/>
                      <a:pt x="272" y="354"/>
                    </a:cubicBezTo>
                    <a:cubicBezTo>
                      <a:pt x="270" y="356"/>
                      <a:pt x="269" y="358"/>
                      <a:pt x="268" y="360"/>
                    </a:cubicBezTo>
                    <a:close/>
                    <a:moveTo>
                      <a:pt x="94" y="239"/>
                    </a:moveTo>
                    <a:cubicBezTo>
                      <a:pt x="93" y="238"/>
                      <a:pt x="91" y="237"/>
                      <a:pt x="90" y="236"/>
                    </a:cubicBezTo>
                    <a:cubicBezTo>
                      <a:pt x="90" y="236"/>
                      <a:pt x="90" y="235"/>
                      <a:pt x="90" y="235"/>
                    </a:cubicBezTo>
                    <a:cubicBezTo>
                      <a:pt x="91" y="234"/>
                      <a:pt x="92" y="233"/>
                      <a:pt x="93" y="233"/>
                    </a:cubicBezTo>
                    <a:cubicBezTo>
                      <a:pt x="94" y="235"/>
                      <a:pt x="94" y="237"/>
                      <a:pt x="95" y="239"/>
                    </a:cubicBezTo>
                    <a:cubicBezTo>
                      <a:pt x="95" y="239"/>
                      <a:pt x="95" y="239"/>
                      <a:pt x="94" y="239"/>
                    </a:cubicBezTo>
                    <a:close/>
                    <a:moveTo>
                      <a:pt x="99" y="229"/>
                    </a:moveTo>
                    <a:cubicBezTo>
                      <a:pt x="99" y="229"/>
                      <a:pt x="100" y="229"/>
                      <a:pt x="100" y="229"/>
                    </a:cubicBezTo>
                    <a:cubicBezTo>
                      <a:pt x="101" y="230"/>
                      <a:pt x="103" y="232"/>
                      <a:pt x="105" y="234"/>
                    </a:cubicBezTo>
                    <a:cubicBezTo>
                      <a:pt x="104" y="235"/>
                      <a:pt x="102" y="235"/>
                      <a:pt x="101" y="236"/>
                    </a:cubicBezTo>
                    <a:cubicBezTo>
                      <a:pt x="101" y="233"/>
                      <a:pt x="100" y="231"/>
                      <a:pt x="99" y="229"/>
                    </a:cubicBezTo>
                    <a:close/>
                    <a:moveTo>
                      <a:pt x="96" y="211"/>
                    </a:moveTo>
                    <a:cubicBezTo>
                      <a:pt x="96" y="210"/>
                      <a:pt x="96" y="209"/>
                      <a:pt x="96" y="208"/>
                    </a:cubicBezTo>
                    <a:cubicBezTo>
                      <a:pt x="96" y="208"/>
                      <a:pt x="97" y="209"/>
                      <a:pt x="97" y="209"/>
                    </a:cubicBezTo>
                    <a:cubicBezTo>
                      <a:pt x="98" y="209"/>
                      <a:pt x="98" y="210"/>
                      <a:pt x="99" y="210"/>
                    </a:cubicBezTo>
                    <a:cubicBezTo>
                      <a:pt x="98" y="211"/>
                      <a:pt x="97" y="211"/>
                      <a:pt x="96" y="211"/>
                    </a:cubicBezTo>
                    <a:close/>
                    <a:moveTo>
                      <a:pt x="50" y="179"/>
                    </a:moveTo>
                    <a:cubicBezTo>
                      <a:pt x="51" y="175"/>
                      <a:pt x="53" y="170"/>
                      <a:pt x="55" y="166"/>
                    </a:cubicBezTo>
                    <a:cubicBezTo>
                      <a:pt x="55" y="166"/>
                      <a:pt x="55" y="167"/>
                      <a:pt x="54" y="168"/>
                    </a:cubicBezTo>
                    <a:cubicBezTo>
                      <a:pt x="53" y="172"/>
                      <a:pt x="51" y="175"/>
                      <a:pt x="50" y="179"/>
                    </a:cubicBezTo>
                    <a:close/>
                    <a:moveTo>
                      <a:pt x="53" y="149"/>
                    </a:moveTo>
                    <a:cubicBezTo>
                      <a:pt x="53" y="146"/>
                      <a:pt x="54" y="142"/>
                      <a:pt x="55" y="139"/>
                    </a:cubicBezTo>
                    <a:cubicBezTo>
                      <a:pt x="56" y="137"/>
                      <a:pt x="58" y="134"/>
                      <a:pt x="59" y="132"/>
                    </a:cubicBezTo>
                    <a:cubicBezTo>
                      <a:pt x="57" y="138"/>
                      <a:pt x="55" y="143"/>
                      <a:pt x="53" y="149"/>
                    </a:cubicBezTo>
                    <a:close/>
                    <a:moveTo>
                      <a:pt x="46" y="190"/>
                    </a:moveTo>
                    <a:cubicBezTo>
                      <a:pt x="46" y="190"/>
                      <a:pt x="46" y="190"/>
                      <a:pt x="46" y="191"/>
                    </a:cubicBezTo>
                    <a:cubicBezTo>
                      <a:pt x="45" y="191"/>
                      <a:pt x="44" y="192"/>
                      <a:pt x="43" y="192"/>
                    </a:cubicBezTo>
                    <a:cubicBezTo>
                      <a:pt x="43" y="192"/>
                      <a:pt x="43" y="191"/>
                      <a:pt x="43" y="190"/>
                    </a:cubicBezTo>
                    <a:cubicBezTo>
                      <a:pt x="44" y="191"/>
                      <a:pt x="45" y="191"/>
                      <a:pt x="46" y="190"/>
                    </a:cubicBezTo>
                    <a:close/>
                    <a:moveTo>
                      <a:pt x="20" y="278"/>
                    </a:moveTo>
                    <a:cubicBezTo>
                      <a:pt x="21" y="280"/>
                      <a:pt x="21" y="283"/>
                      <a:pt x="22" y="285"/>
                    </a:cubicBezTo>
                    <a:cubicBezTo>
                      <a:pt x="21" y="290"/>
                      <a:pt x="21" y="295"/>
                      <a:pt x="21" y="301"/>
                    </a:cubicBezTo>
                    <a:cubicBezTo>
                      <a:pt x="21" y="301"/>
                      <a:pt x="21" y="302"/>
                      <a:pt x="21" y="302"/>
                    </a:cubicBezTo>
                    <a:cubicBezTo>
                      <a:pt x="21" y="304"/>
                      <a:pt x="21" y="306"/>
                      <a:pt x="20" y="308"/>
                    </a:cubicBezTo>
                    <a:cubicBezTo>
                      <a:pt x="19" y="303"/>
                      <a:pt x="18" y="298"/>
                      <a:pt x="17" y="293"/>
                    </a:cubicBezTo>
                    <a:cubicBezTo>
                      <a:pt x="18" y="288"/>
                      <a:pt x="19" y="283"/>
                      <a:pt x="20" y="278"/>
                    </a:cubicBezTo>
                    <a:close/>
                    <a:moveTo>
                      <a:pt x="34" y="286"/>
                    </a:moveTo>
                    <a:cubicBezTo>
                      <a:pt x="35" y="287"/>
                      <a:pt x="35" y="287"/>
                      <a:pt x="35" y="287"/>
                    </a:cubicBezTo>
                    <a:cubicBezTo>
                      <a:pt x="35" y="288"/>
                      <a:pt x="35" y="288"/>
                      <a:pt x="35" y="288"/>
                    </a:cubicBezTo>
                    <a:cubicBezTo>
                      <a:pt x="34" y="288"/>
                      <a:pt x="34" y="287"/>
                      <a:pt x="34" y="286"/>
                    </a:cubicBezTo>
                    <a:close/>
                    <a:moveTo>
                      <a:pt x="45" y="304"/>
                    </a:moveTo>
                    <a:cubicBezTo>
                      <a:pt x="46" y="305"/>
                      <a:pt x="47" y="307"/>
                      <a:pt x="48" y="308"/>
                    </a:cubicBezTo>
                    <a:cubicBezTo>
                      <a:pt x="47" y="310"/>
                      <a:pt x="46" y="312"/>
                      <a:pt x="45" y="314"/>
                    </a:cubicBezTo>
                    <a:cubicBezTo>
                      <a:pt x="44" y="315"/>
                      <a:pt x="44" y="316"/>
                      <a:pt x="43" y="316"/>
                    </a:cubicBezTo>
                    <a:cubicBezTo>
                      <a:pt x="43" y="315"/>
                      <a:pt x="42" y="313"/>
                      <a:pt x="41" y="312"/>
                    </a:cubicBezTo>
                    <a:cubicBezTo>
                      <a:pt x="42" y="309"/>
                      <a:pt x="44" y="307"/>
                      <a:pt x="45" y="304"/>
                    </a:cubicBezTo>
                    <a:close/>
                    <a:moveTo>
                      <a:pt x="48" y="361"/>
                    </a:moveTo>
                    <a:cubicBezTo>
                      <a:pt x="48" y="362"/>
                      <a:pt x="48" y="362"/>
                      <a:pt x="49" y="363"/>
                    </a:cubicBezTo>
                    <a:cubicBezTo>
                      <a:pt x="48" y="363"/>
                      <a:pt x="48" y="363"/>
                      <a:pt x="47" y="363"/>
                    </a:cubicBezTo>
                    <a:cubicBezTo>
                      <a:pt x="47" y="363"/>
                      <a:pt x="47" y="362"/>
                      <a:pt x="48" y="361"/>
                    </a:cubicBezTo>
                    <a:close/>
                    <a:moveTo>
                      <a:pt x="57" y="335"/>
                    </a:moveTo>
                    <a:cubicBezTo>
                      <a:pt x="57" y="336"/>
                      <a:pt x="56" y="337"/>
                      <a:pt x="55" y="338"/>
                    </a:cubicBezTo>
                    <a:cubicBezTo>
                      <a:pt x="57" y="334"/>
                      <a:pt x="59" y="330"/>
                      <a:pt x="61" y="325"/>
                    </a:cubicBezTo>
                    <a:cubicBezTo>
                      <a:pt x="61" y="325"/>
                      <a:pt x="61" y="326"/>
                      <a:pt x="61" y="326"/>
                    </a:cubicBezTo>
                    <a:cubicBezTo>
                      <a:pt x="61" y="326"/>
                      <a:pt x="61" y="326"/>
                      <a:pt x="61" y="326"/>
                    </a:cubicBezTo>
                    <a:cubicBezTo>
                      <a:pt x="60" y="329"/>
                      <a:pt x="59" y="332"/>
                      <a:pt x="57" y="335"/>
                    </a:cubicBezTo>
                    <a:close/>
                    <a:moveTo>
                      <a:pt x="64" y="338"/>
                    </a:moveTo>
                    <a:cubicBezTo>
                      <a:pt x="65" y="337"/>
                      <a:pt x="65" y="337"/>
                      <a:pt x="65" y="336"/>
                    </a:cubicBezTo>
                    <a:cubicBezTo>
                      <a:pt x="65" y="336"/>
                      <a:pt x="65" y="336"/>
                      <a:pt x="65" y="336"/>
                    </a:cubicBezTo>
                    <a:cubicBezTo>
                      <a:pt x="66" y="337"/>
                      <a:pt x="66" y="338"/>
                      <a:pt x="67" y="339"/>
                    </a:cubicBezTo>
                    <a:cubicBezTo>
                      <a:pt x="65" y="342"/>
                      <a:pt x="64" y="345"/>
                      <a:pt x="62" y="348"/>
                    </a:cubicBezTo>
                    <a:cubicBezTo>
                      <a:pt x="63" y="344"/>
                      <a:pt x="64" y="340"/>
                      <a:pt x="64" y="338"/>
                    </a:cubicBezTo>
                    <a:close/>
                    <a:moveTo>
                      <a:pt x="75" y="384"/>
                    </a:moveTo>
                    <a:cubicBezTo>
                      <a:pt x="74" y="382"/>
                      <a:pt x="74" y="381"/>
                      <a:pt x="73" y="379"/>
                    </a:cubicBezTo>
                    <a:cubicBezTo>
                      <a:pt x="75" y="374"/>
                      <a:pt x="78" y="369"/>
                      <a:pt x="81" y="364"/>
                    </a:cubicBezTo>
                    <a:cubicBezTo>
                      <a:pt x="78" y="371"/>
                      <a:pt x="75" y="378"/>
                      <a:pt x="75" y="384"/>
                    </a:cubicBezTo>
                    <a:close/>
                    <a:moveTo>
                      <a:pt x="76" y="394"/>
                    </a:moveTo>
                    <a:cubicBezTo>
                      <a:pt x="76" y="395"/>
                      <a:pt x="76" y="395"/>
                      <a:pt x="76" y="396"/>
                    </a:cubicBezTo>
                    <a:cubicBezTo>
                      <a:pt x="75" y="395"/>
                      <a:pt x="74" y="393"/>
                      <a:pt x="73" y="392"/>
                    </a:cubicBezTo>
                    <a:cubicBezTo>
                      <a:pt x="74" y="392"/>
                      <a:pt x="74" y="393"/>
                      <a:pt x="74" y="393"/>
                    </a:cubicBezTo>
                    <a:cubicBezTo>
                      <a:pt x="75" y="393"/>
                      <a:pt x="76" y="394"/>
                      <a:pt x="76" y="394"/>
                    </a:cubicBezTo>
                    <a:close/>
                    <a:moveTo>
                      <a:pt x="179" y="439"/>
                    </a:moveTo>
                    <a:cubicBezTo>
                      <a:pt x="181" y="438"/>
                      <a:pt x="182" y="437"/>
                      <a:pt x="184" y="435"/>
                    </a:cubicBezTo>
                    <a:cubicBezTo>
                      <a:pt x="183" y="437"/>
                      <a:pt x="182" y="438"/>
                      <a:pt x="180" y="440"/>
                    </a:cubicBezTo>
                    <a:cubicBezTo>
                      <a:pt x="180" y="440"/>
                      <a:pt x="179" y="439"/>
                      <a:pt x="179" y="439"/>
                    </a:cubicBezTo>
                    <a:close/>
                    <a:moveTo>
                      <a:pt x="284" y="410"/>
                    </a:moveTo>
                    <a:cubicBezTo>
                      <a:pt x="286" y="407"/>
                      <a:pt x="289" y="405"/>
                      <a:pt x="292" y="402"/>
                    </a:cubicBezTo>
                    <a:cubicBezTo>
                      <a:pt x="293" y="401"/>
                      <a:pt x="294" y="400"/>
                      <a:pt x="296" y="400"/>
                    </a:cubicBezTo>
                    <a:cubicBezTo>
                      <a:pt x="291" y="407"/>
                      <a:pt x="285" y="413"/>
                      <a:pt x="278" y="419"/>
                    </a:cubicBezTo>
                    <a:cubicBezTo>
                      <a:pt x="280" y="416"/>
                      <a:pt x="282" y="413"/>
                      <a:pt x="284" y="410"/>
                    </a:cubicBezTo>
                    <a:close/>
                    <a:moveTo>
                      <a:pt x="258" y="338"/>
                    </a:moveTo>
                    <a:cubicBezTo>
                      <a:pt x="258" y="338"/>
                      <a:pt x="259" y="338"/>
                      <a:pt x="260" y="337"/>
                    </a:cubicBezTo>
                    <a:cubicBezTo>
                      <a:pt x="259" y="338"/>
                      <a:pt x="258" y="340"/>
                      <a:pt x="257" y="341"/>
                    </a:cubicBezTo>
                    <a:cubicBezTo>
                      <a:pt x="257" y="340"/>
                      <a:pt x="257" y="340"/>
                      <a:pt x="256" y="340"/>
                    </a:cubicBezTo>
                    <a:cubicBezTo>
                      <a:pt x="257" y="339"/>
                      <a:pt x="257" y="339"/>
                      <a:pt x="258" y="338"/>
                    </a:cubicBezTo>
                    <a:close/>
                    <a:moveTo>
                      <a:pt x="231" y="333"/>
                    </a:moveTo>
                    <a:cubicBezTo>
                      <a:pt x="233" y="334"/>
                      <a:pt x="234" y="336"/>
                      <a:pt x="236" y="337"/>
                    </a:cubicBezTo>
                    <a:cubicBezTo>
                      <a:pt x="234" y="338"/>
                      <a:pt x="233" y="339"/>
                      <a:pt x="231" y="339"/>
                    </a:cubicBezTo>
                    <a:cubicBezTo>
                      <a:pt x="231" y="338"/>
                      <a:pt x="230" y="338"/>
                      <a:pt x="229" y="337"/>
                    </a:cubicBezTo>
                    <a:cubicBezTo>
                      <a:pt x="230" y="336"/>
                      <a:pt x="231" y="335"/>
                      <a:pt x="231" y="333"/>
                    </a:cubicBezTo>
                    <a:close/>
                    <a:moveTo>
                      <a:pt x="225" y="350"/>
                    </a:moveTo>
                    <a:cubicBezTo>
                      <a:pt x="220" y="351"/>
                      <a:pt x="215" y="352"/>
                      <a:pt x="210" y="354"/>
                    </a:cubicBezTo>
                    <a:cubicBezTo>
                      <a:pt x="211" y="354"/>
                      <a:pt x="211" y="353"/>
                      <a:pt x="212" y="353"/>
                    </a:cubicBezTo>
                    <a:cubicBezTo>
                      <a:pt x="214" y="352"/>
                      <a:pt x="216" y="350"/>
                      <a:pt x="218" y="348"/>
                    </a:cubicBezTo>
                    <a:cubicBezTo>
                      <a:pt x="220" y="349"/>
                      <a:pt x="223" y="350"/>
                      <a:pt x="225" y="350"/>
                    </a:cubicBezTo>
                    <a:cubicBezTo>
                      <a:pt x="225" y="350"/>
                      <a:pt x="225" y="350"/>
                      <a:pt x="225" y="350"/>
                    </a:cubicBezTo>
                    <a:close/>
                    <a:moveTo>
                      <a:pt x="144" y="291"/>
                    </a:moveTo>
                    <a:cubicBezTo>
                      <a:pt x="144" y="291"/>
                      <a:pt x="144" y="292"/>
                      <a:pt x="144" y="292"/>
                    </a:cubicBezTo>
                    <a:cubicBezTo>
                      <a:pt x="141" y="290"/>
                      <a:pt x="137" y="288"/>
                      <a:pt x="134" y="286"/>
                    </a:cubicBezTo>
                    <a:cubicBezTo>
                      <a:pt x="134" y="284"/>
                      <a:pt x="134" y="282"/>
                      <a:pt x="133" y="279"/>
                    </a:cubicBezTo>
                    <a:cubicBezTo>
                      <a:pt x="135" y="278"/>
                      <a:pt x="136" y="276"/>
                      <a:pt x="138" y="275"/>
                    </a:cubicBezTo>
                    <a:cubicBezTo>
                      <a:pt x="140" y="277"/>
                      <a:pt x="142" y="279"/>
                      <a:pt x="142" y="280"/>
                    </a:cubicBezTo>
                    <a:cubicBezTo>
                      <a:pt x="144" y="282"/>
                      <a:pt x="145" y="284"/>
                      <a:pt x="146" y="285"/>
                    </a:cubicBezTo>
                    <a:cubicBezTo>
                      <a:pt x="145" y="287"/>
                      <a:pt x="145" y="289"/>
                      <a:pt x="144" y="291"/>
                    </a:cubicBezTo>
                    <a:close/>
                    <a:moveTo>
                      <a:pt x="128" y="262"/>
                    </a:moveTo>
                    <a:cubicBezTo>
                      <a:pt x="128" y="261"/>
                      <a:pt x="128" y="259"/>
                      <a:pt x="128" y="257"/>
                    </a:cubicBezTo>
                    <a:cubicBezTo>
                      <a:pt x="129" y="258"/>
                      <a:pt x="131" y="260"/>
                      <a:pt x="132" y="261"/>
                    </a:cubicBezTo>
                    <a:cubicBezTo>
                      <a:pt x="132" y="261"/>
                      <a:pt x="132" y="261"/>
                      <a:pt x="132" y="261"/>
                    </a:cubicBezTo>
                    <a:cubicBezTo>
                      <a:pt x="131" y="261"/>
                      <a:pt x="130" y="262"/>
                      <a:pt x="128" y="262"/>
                    </a:cubicBezTo>
                    <a:close/>
                    <a:moveTo>
                      <a:pt x="112" y="242"/>
                    </a:moveTo>
                    <a:cubicBezTo>
                      <a:pt x="110" y="242"/>
                      <a:pt x="108" y="243"/>
                      <a:pt x="107" y="245"/>
                    </a:cubicBezTo>
                    <a:cubicBezTo>
                      <a:pt x="106" y="246"/>
                      <a:pt x="106" y="247"/>
                      <a:pt x="105" y="248"/>
                    </a:cubicBezTo>
                    <a:cubicBezTo>
                      <a:pt x="105" y="246"/>
                      <a:pt x="104" y="244"/>
                      <a:pt x="103" y="243"/>
                    </a:cubicBezTo>
                    <a:cubicBezTo>
                      <a:pt x="106" y="241"/>
                      <a:pt x="108" y="240"/>
                      <a:pt x="110" y="239"/>
                    </a:cubicBezTo>
                    <a:cubicBezTo>
                      <a:pt x="111" y="240"/>
                      <a:pt x="111" y="241"/>
                      <a:pt x="112" y="241"/>
                    </a:cubicBezTo>
                    <a:cubicBezTo>
                      <a:pt x="112" y="242"/>
                      <a:pt x="112" y="242"/>
                      <a:pt x="112" y="242"/>
                    </a:cubicBezTo>
                    <a:close/>
                    <a:moveTo>
                      <a:pt x="97" y="174"/>
                    </a:moveTo>
                    <a:cubicBezTo>
                      <a:pt x="97" y="173"/>
                      <a:pt x="97" y="172"/>
                      <a:pt x="98" y="172"/>
                    </a:cubicBezTo>
                    <a:cubicBezTo>
                      <a:pt x="98" y="172"/>
                      <a:pt x="99" y="173"/>
                      <a:pt x="99" y="173"/>
                    </a:cubicBezTo>
                    <a:cubicBezTo>
                      <a:pt x="100" y="174"/>
                      <a:pt x="100" y="175"/>
                      <a:pt x="100" y="176"/>
                    </a:cubicBezTo>
                    <a:cubicBezTo>
                      <a:pt x="99" y="175"/>
                      <a:pt x="98" y="174"/>
                      <a:pt x="97" y="174"/>
                    </a:cubicBezTo>
                    <a:close/>
                    <a:moveTo>
                      <a:pt x="95" y="105"/>
                    </a:moveTo>
                    <a:cubicBezTo>
                      <a:pt x="94" y="104"/>
                      <a:pt x="94" y="104"/>
                      <a:pt x="93" y="104"/>
                    </a:cubicBezTo>
                    <a:cubicBezTo>
                      <a:pt x="94" y="101"/>
                      <a:pt x="95" y="98"/>
                      <a:pt x="97" y="95"/>
                    </a:cubicBezTo>
                    <a:cubicBezTo>
                      <a:pt x="98" y="92"/>
                      <a:pt x="100" y="88"/>
                      <a:pt x="102" y="85"/>
                    </a:cubicBezTo>
                    <a:cubicBezTo>
                      <a:pt x="98" y="91"/>
                      <a:pt x="96" y="98"/>
                      <a:pt x="95" y="105"/>
                    </a:cubicBezTo>
                    <a:close/>
                    <a:moveTo>
                      <a:pt x="68" y="108"/>
                    </a:moveTo>
                    <a:cubicBezTo>
                      <a:pt x="68" y="109"/>
                      <a:pt x="67" y="110"/>
                      <a:pt x="67" y="111"/>
                    </a:cubicBezTo>
                    <a:cubicBezTo>
                      <a:pt x="66" y="112"/>
                      <a:pt x="66" y="113"/>
                      <a:pt x="65" y="114"/>
                    </a:cubicBezTo>
                    <a:cubicBezTo>
                      <a:pt x="66" y="112"/>
                      <a:pt x="67" y="110"/>
                      <a:pt x="68" y="108"/>
                    </a:cubicBezTo>
                    <a:close/>
                    <a:moveTo>
                      <a:pt x="25" y="323"/>
                    </a:moveTo>
                    <a:cubicBezTo>
                      <a:pt x="25" y="319"/>
                      <a:pt x="27" y="315"/>
                      <a:pt x="28" y="312"/>
                    </a:cubicBezTo>
                    <a:cubicBezTo>
                      <a:pt x="29" y="314"/>
                      <a:pt x="29" y="316"/>
                      <a:pt x="30" y="319"/>
                    </a:cubicBezTo>
                    <a:cubicBezTo>
                      <a:pt x="28" y="321"/>
                      <a:pt x="27" y="322"/>
                      <a:pt x="25" y="324"/>
                    </a:cubicBezTo>
                    <a:cubicBezTo>
                      <a:pt x="25" y="324"/>
                      <a:pt x="25" y="323"/>
                      <a:pt x="25" y="323"/>
                    </a:cubicBezTo>
                    <a:close/>
                    <a:moveTo>
                      <a:pt x="31" y="338"/>
                    </a:moveTo>
                    <a:cubicBezTo>
                      <a:pt x="31" y="338"/>
                      <a:pt x="32" y="339"/>
                      <a:pt x="32" y="339"/>
                    </a:cubicBezTo>
                    <a:cubicBezTo>
                      <a:pt x="31" y="339"/>
                      <a:pt x="31" y="338"/>
                      <a:pt x="31" y="338"/>
                    </a:cubicBezTo>
                    <a:cubicBezTo>
                      <a:pt x="31" y="338"/>
                      <a:pt x="31" y="338"/>
                      <a:pt x="31" y="338"/>
                    </a:cubicBezTo>
                    <a:close/>
                    <a:moveTo>
                      <a:pt x="51" y="370"/>
                    </a:moveTo>
                    <a:cubicBezTo>
                      <a:pt x="52" y="370"/>
                      <a:pt x="54" y="369"/>
                      <a:pt x="55" y="368"/>
                    </a:cubicBezTo>
                    <a:cubicBezTo>
                      <a:pt x="56" y="369"/>
                      <a:pt x="57" y="369"/>
                      <a:pt x="57" y="370"/>
                    </a:cubicBezTo>
                    <a:cubicBezTo>
                      <a:pt x="57" y="371"/>
                      <a:pt x="57" y="371"/>
                      <a:pt x="57" y="372"/>
                    </a:cubicBezTo>
                    <a:cubicBezTo>
                      <a:pt x="56" y="373"/>
                      <a:pt x="55" y="374"/>
                      <a:pt x="54" y="375"/>
                    </a:cubicBezTo>
                    <a:cubicBezTo>
                      <a:pt x="53" y="373"/>
                      <a:pt x="52" y="372"/>
                      <a:pt x="51" y="370"/>
                    </a:cubicBezTo>
                    <a:close/>
                    <a:moveTo>
                      <a:pt x="65" y="372"/>
                    </a:moveTo>
                    <a:cubicBezTo>
                      <a:pt x="66" y="372"/>
                      <a:pt x="66" y="372"/>
                      <a:pt x="67" y="372"/>
                    </a:cubicBezTo>
                    <a:cubicBezTo>
                      <a:pt x="67" y="373"/>
                      <a:pt x="67" y="373"/>
                      <a:pt x="67" y="374"/>
                    </a:cubicBezTo>
                    <a:cubicBezTo>
                      <a:pt x="65" y="378"/>
                      <a:pt x="64" y="382"/>
                      <a:pt x="64" y="386"/>
                    </a:cubicBezTo>
                    <a:cubicBezTo>
                      <a:pt x="64" y="385"/>
                      <a:pt x="63" y="384"/>
                      <a:pt x="62" y="383"/>
                    </a:cubicBezTo>
                    <a:cubicBezTo>
                      <a:pt x="63" y="379"/>
                      <a:pt x="64" y="376"/>
                      <a:pt x="65" y="372"/>
                    </a:cubicBezTo>
                    <a:close/>
                    <a:moveTo>
                      <a:pt x="295" y="297"/>
                    </a:moveTo>
                    <a:cubicBezTo>
                      <a:pt x="295" y="298"/>
                      <a:pt x="295" y="298"/>
                      <a:pt x="294" y="298"/>
                    </a:cubicBezTo>
                    <a:cubicBezTo>
                      <a:pt x="294" y="298"/>
                      <a:pt x="294" y="297"/>
                      <a:pt x="293" y="296"/>
                    </a:cubicBezTo>
                    <a:cubicBezTo>
                      <a:pt x="293" y="296"/>
                      <a:pt x="293" y="296"/>
                      <a:pt x="293" y="296"/>
                    </a:cubicBezTo>
                    <a:cubicBezTo>
                      <a:pt x="294" y="296"/>
                      <a:pt x="294" y="297"/>
                      <a:pt x="295" y="297"/>
                    </a:cubicBezTo>
                    <a:close/>
                    <a:moveTo>
                      <a:pt x="211" y="320"/>
                    </a:moveTo>
                    <a:cubicBezTo>
                      <a:pt x="212" y="320"/>
                      <a:pt x="213" y="321"/>
                      <a:pt x="214" y="321"/>
                    </a:cubicBezTo>
                    <a:cubicBezTo>
                      <a:pt x="215" y="321"/>
                      <a:pt x="215" y="322"/>
                      <a:pt x="216" y="322"/>
                    </a:cubicBezTo>
                    <a:cubicBezTo>
                      <a:pt x="216" y="323"/>
                      <a:pt x="216" y="324"/>
                      <a:pt x="216" y="325"/>
                    </a:cubicBezTo>
                    <a:cubicBezTo>
                      <a:pt x="216" y="325"/>
                      <a:pt x="216" y="326"/>
                      <a:pt x="216" y="327"/>
                    </a:cubicBezTo>
                    <a:cubicBezTo>
                      <a:pt x="213" y="326"/>
                      <a:pt x="211" y="324"/>
                      <a:pt x="209" y="323"/>
                    </a:cubicBezTo>
                    <a:cubicBezTo>
                      <a:pt x="209" y="322"/>
                      <a:pt x="209" y="321"/>
                      <a:pt x="209" y="320"/>
                    </a:cubicBezTo>
                    <a:cubicBezTo>
                      <a:pt x="210" y="320"/>
                      <a:pt x="210" y="320"/>
                      <a:pt x="211" y="320"/>
                    </a:cubicBezTo>
                    <a:close/>
                    <a:moveTo>
                      <a:pt x="162" y="298"/>
                    </a:moveTo>
                    <a:cubicBezTo>
                      <a:pt x="162" y="296"/>
                      <a:pt x="161" y="293"/>
                      <a:pt x="159" y="289"/>
                    </a:cubicBezTo>
                    <a:cubicBezTo>
                      <a:pt x="160" y="290"/>
                      <a:pt x="160" y="290"/>
                      <a:pt x="161" y="290"/>
                    </a:cubicBezTo>
                    <a:cubicBezTo>
                      <a:pt x="162" y="292"/>
                      <a:pt x="163" y="294"/>
                      <a:pt x="163" y="297"/>
                    </a:cubicBezTo>
                    <a:cubicBezTo>
                      <a:pt x="163" y="297"/>
                      <a:pt x="163" y="298"/>
                      <a:pt x="162" y="298"/>
                    </a:cubicBezTo>
                    <a:close/>
                    <a:moveTo>
                      <a:pt x="143" y="241"/>
                    </a:moveTo>
                    <a:cubicBezTo>
                      <a:pt x="149" y="247"/>
                      <a:pt x="154" y="253"/>
                      <a:pt x="158" y="259"/>
                    </a:cubicBezTo>
                    <a:cubicBezTo>
                      <a:pt x="158" y="260"/>
                      <a:pt x="157" y="260"/>
                      <a:pt x="157" y="261"/>
                    </a:cubicBezTo>
                    <a:cubicBezTo>
                      <a:pt x="156" y="260"/>
                      <a:pt x="156" y="260"/>
                      <a:pt x="155" y="259"/>
                    </a:cubicBezTo>
                    <a:cubicBezTo>
                      <a:pt x="150" y="253"/>
                      <a:pt x="146" y="246"/>
                      <a:pt x="142" y="240"/>
                    </a:cubicBezTo>
                    <a:cubicBezTo>
                      <a:pt x="143" y="240"/>
                      <a:pt x="143" y="240"/>
                      <a:pt x="143" y="241"/>
                    </a:cubicBezTo>
                    <a:close/>
                    <a:moveTo>
                      <a:pt x="148" y="264"/>
                    </a:moveTo>
                    <a:cubicBezTo>
                      <a:pt x="147" y="263"/>
                      <a:pt x="146" y="263"/>
                      <a:pt x="146" y="263"/>
                    </a:cubicBezTo>
                    <a:cubicBezTo>
                      <a:pt x="142" y="260"/>
                      <a:pt x="139" y="257"/>
                      <a:pt x="135" y="253"/>
                    </a:cubicBezTo>
                    <a:cubicBezTo>
                      <a:pt x="139" y="257"/>
                      <a:pt x="144" y="260"/>
                      <a:pt x="148" y="264"/>
                    </a:cubicBezTo>
                    <a:close/>
                    <a:moveTo>
                      <a:pt x="127" y="237"/>
                    </a:moveTo>
                    <a:cubicBezTo>
                      <a:pt x="127" y="235"/>
                      <a:pt x="126" y="233"/>
                      <a:pt x="126" y="231"/>
                    </a:cubicBezTo>
                    <a:cubicBezTo>
                      <a:pt x="126" y="229"/>
                      <a:pt x="126" y="228"/>
                      <a:pt x="126" y="226"/>
                    </a:cubicBezTo>
                    <a:cubicBezTo>
                      <a:pt x="127" y="227"/>
                      <a:pt x="128" y="228"/>
                      <a:pt x="129" y="228"/>
                    </a:cubicBezTo>
                    <a:cubicBezTo>
                      <a:pt x="129" y="228"/>
                      <a:pt x="129" y="228"/>
                      <a:pt x="129" y="228"/>
                    </a:cubicBezTo>
                    <a:cubicBezTo>
                      <a:pt x="130" y="233"/>
                      <a:pt x="133" y="238"/>
                      <a:pt x="135" y="244"/>
                    </a:cubicBezTo>
                    <a:cubicBezTo>
                      <a:pt x="132" y="241"/>
                      <a:pt x="130" y="239"/>
                      <a:pt x="127" y="237"/>
                    </a:cubicBezTo>
                    <a:close/>
                    <a:moveTo>
                      <a:pt x="113" y="200"/>
                    </a:moveTo>
                    <a:cubicBezTo>
                      <a:pt x="111" y="199"/>
                      <a:pt x="110" y="198"/>
                      <a:pt x="109" y="196"/>
                    </a:cubicBezTo>
                    <a:cubicBezTo>
                      <a:pt x="109" y="196"/>
                      <a:pt x="110" y="196"/>
                      <a:pt x="110" y="196"/>
                    </a:cubicBezTo>
                    <a:cubicBezTo>
                      <a:pt x="111" y="197"/>
                      <a:pt x="112" y="199"/>
                      <a:pt x="113" y="200"/>
                    </a:cubicBezTo>
                    <a:cubicBezTo>
                      <a:pt x="113" y="200"/>
                      <a:pt x="113" y="200"/>
                      <a:pt x="113" y="200"/>
                    </a:cubicBezTo>
                    <a:close/>
                    <a:moveTo>
                      <a:pt x="102" y="85"/>
                    </a:moveTo>
                    <a:cubicBezTo>
                      <a:pt x="102" y="85"/>
                      <a:pt x="102" y="85"/>
                      <a:pt x="102" y="84"/>
                    </a:cubicBezTo>
                    <a:cubicBezTo>
                      <a:pt x="102" y="85"/>
                      <a:pt x="102" y="85"/>
                      <a:pt x="102" y="85"/>
                    </a:cubicBezTo>
                    <a:close/>
                    <a:moveTo>
                      <a:pt x="48" y="122"/>
                    </a:moveTo>
                    <a:cubicBezTo>
                      <a:pt x="47" y="124"/>
                      <a:pt x="45" y="125"/>
                      <a:pt x="44" y="127"/>
                    </a:cubicBezTo>
                    <a:cubicBezTo>
                      <a:pt x="46" y="124"/>
                      <a:pt x="48" y="121"/>
                      <a:pt x="50" y="119"/>
                    </a:cubicBezTo>
                    <a:cubicBezTo>
                      <a:pt x="49" y="120"/>
                      <a:pt x="49" y="121"/>
                      <a:pt x="48" y="122"/>
                    </a:cubicBezTo>
                    <a:close/>
                    <a:moveTo>
                      <a:pt x="30" y="202"/>
                    </a:moveTo>
                    <a:cubicBezTo>
                      <a:pt x="29" y="205"/>
                      <a:pt x="29" y="208"/>
                      <a:pt x="28" y="211"/>
                    </a:cubicBezTo>
                    <a:cubicBezTo>
                      <a:pt x="28" y="211"/>
                      <a:pt x="28" y="211"/>
                      <a:pt x="27" y="211"/>
                    </a:cubicBezTo>
                    <a:cubicBezTo>
                      <a:pt x="28" y="205"/>
                      <a:pt x="29" y="198"/>
                      <a:pt x="31" y="191"/>
                    </a:cubicBezTo>
                    <a:cubicBezTo>
                      <a:pt x="30" y="195"/>
                      <a:pt x="30" y="198"/>
                      <a:pt x="30" y="202"/>
                    </a:cubicBezTo>
                    <a:close/>
                    <a:moveTo>
                      <a:pt x="20" y="234"/>
                    </a:moveTo>
                    <a:cubicBezTo>
                      <a:pt x="20" y="235"/>
                      <a:pt x="20" y="236"/>
                      <a:pt x="20" y="237"/>
                    </a:cubicBezTo>
                    <a:cubicBezTo>
                      <a:pt x="19" y="241"/>
                      <a:pt x="18" y="244"/>
                      <a:pt x="17" y="247"/>
                    </a:cubicBezTo>
                    <a:cubicBezTo>
                      <a:pt x="16" y="234"/>
                      <a:pt x="18" y="219"/>
                      <a:pt x="22" y="205"/>
                    </a:cubicBezTo>
                    <a:cubicBezTo>
                      <a:pt x="22" y="205"/>
                      <a:pt x="22" y="205"/>
                      <a:pt x="22" y="205"/>
                    </a:cubicBezTo>
                    <a:cubicBezTo>
                      <a:pt x="20" y="214"/>
                      <a:pt x="20" y="224"/>
                      <a:pt x="20" y="234"/>
                    </a:cubicBezTo>
                    <a:close/>
                    <a:moveTo>
                      <a:pt x="228" y="467"/>
                    </a:moveTo>
                    <a:cubicBezTo>
                      <a:pt x="228" y="468"/>
                      <a:pt x="230" y="469"/>
                      <a:pt x="231" y="469"/>
                    </a:cubicBezTo>
                    <a:cubicBezTo>
                      <a:pt x="230" y="469"/>
                      <a:pt x="230" y="469"/>
                      <a:pt x="230" y="469"/>
                    </a:cubicBezTo>
                    <a:cubicBezTo>
                      <a:pt x="227" y="470"/>
                      <a:pt x="225" y="472"/>
                      <a:pt x="222" y="473"/>
                    </a:cubicBezTo>
                    <a:cubicBezTo>
                      <a:pt x="224" y="471"/>
                      <a:pt x="226" y="469"/>
                      <a:pt x="228" y="467"/>
                    </a:cubicBezTo>
                    <a:close/>
                    <a:moveTo>
                      <a:pt x="207" y="264"/>
                    </a:moveTo>
                    <a:cubicBezTo>
                      <a:pt x="202" y="263"/>
                      <a:pt x="197" y="262"/>
                      <a:pt x="192" y="262"/>
                    </a:cubicBezTo>
                    <a:cubicBezTo>
                      <a:pt x="186" y="259"/>
                      <a:pt x="180" y="258"/>
                      <a:pt x="174" y="257"/>
                    </a:cubicBezTo>
                    <a:cubicBezTo>
                      <a:pt x="172" y="257"/>
                      <a:pt x="171" y="257"/>
                      <a:pt x="170" y="258"/>
                    </a:cubicBezTo>
                    <a:cubicBezTo>
                      <a:pt x="168" y="255"/>
                      <a:pt x="166" y="252"/>
                      <a:pt x="164" y="249"/>
                    </a:cubicBezTo>
                    <a:cubicBezTo>
                      <a:pt x="177" y="257"/>
                      <a:pt x="192" y="261"/>
                      <a:pt x="207" y="264"/>
                    </a:cubicBezTo>
                    <a:cubicBezTo>
                      <a:pt x="207" y="264"/>
                      <a:pt x="207" y="264"/>
                      <a:pt x="207" y="264"/>
                    </a:cubicBezTo>
                    <a:close/>
                    <a:moveTo>
                      <a:pt x="108" y="48"/>
                    </a:moveTo>
                    <a:cubicBezTo>
                      <a:pt x="120" y="39"/>
                      <a:pt x="133" y="31"/>
                      <a:pt x="146" y="24"/>
                    </a:cubicBezTo>
                    <a:cubicBezTo>
                      <a:pt x="146" y="25"/>
                      <a:pt x="145" y="25"/>
                      <a:pt x="145" y="26"/>
                    </a:cubicBezTo>
                    <a:cubicBezTo>
                      <a:pt x="131" y="32"/>
                      <a:pt x="119" y="39"/>
                      <a:pt x="108" y="48"/>
                    </a:cubicBezTo>
                    <a:close/>
                    <a:moveTo>
                      <a:pt x="54" y="111"/>
                    </a:moveTo>
                    <a:cubicBezTo>
                      <a:pt x="53" y="111"/>
                      <a:pt x="52" y="112"/>
                      <a:pt x="52" y="113"/>
                    </a:cubicBezTo>
                    <a:cubicBezTo>
                      <a:pt x="57" y="104"/>
                      <a:pt x="63" y="96"/>
                      <a:pt x="69" y="88"/>
                    </a:cubicBezTo>
                    <a:cubicBezTo>
                      <a:pt x="63" y="95"/>
                      <a:pt x="58" y="103"/>
                      <a:pt x="54" y="111"/>
                    </a:cubicBezTo>
                    <a:close/>
                    <a:moveTo>
                      <a:pt x="28" y="163"/>
                    </a:moveTo>
                    <a:cubicBezTo>
                      <a:pt x="26" y="169"/>
                      <a:pt x="25" y="174"/>
                      <a:pt x="24" y="180"/>
                    </a:cubicBezTo>
                    <a:cubicBezTo>
                      <a:pt x="22" y="184"/>
                      <a:pt x="20" y="189"/>
                      <a:pt x="19" y="193"/>
                    </a:cubicBezTo>
                    <a:cubicBezTo>
                      <a:pt x="19" y="193"/>
                      <a:pt x="19" y="192"/>
                      <a:pt x="19" y="192"/>
                    </a:cubicBezTo>
                    <a:cubicBezTo>
                      <a:pt x="20" y="189"/>
                      <a:pt x="20" y="185"/>
                      <a:pt x="21" y="182"/>
                    </a:cubicBezTo>
                    <a:cubicBezTo>
                      <a:pt x="23" y="176"/>
                      <a:pt x="25" y="170"/>
                      <a:pt x="28" y="163"/>
                    </a:cubicBezTo>
                    <a:close/>
                    <a:moveTo>
                      <a:pt x="96" y="443"/>
                    </a:moveTo>
                    <a:cubicBezTo>
                      <a:pt x="96" y="443"/>
                      <a:pt x="95" y="443"/>
                      <a:pt x="95" y="443"/>
                    </a:cubicBezTo>
                    <a:cubicBezTo>
                      <a:pt x="88" y="439"/>
                      <a:pt x="82" y="434"/>
                      <a:pt x="76" y="429"/>
                    </a:cubicBezTo>
                    <a:cubicBezTo>
                      <a:pt x="76" y="429"/>
                      <a:pt x="76" y="428"/>
                      <a:pt x="76" y="428"/>
                    </a:cubicBezTo>
                    <a:cubicBezTo>
                      <a:pt x="83" y="433"/>
                      <a:pt x="89" y="438"/>
                      <a:pt x="96" y="443"/>
                    </a:cubicBezTo>
                    <a:close/>
                    <a:moveTo>
                      <a:pt x="103" y="447"/>
                    </a:moveTo>
                    <a:cubicBezTo>
                      <a:pt x="104" y="448"/>
                      <a:pt x="105" y="449"/>
                      <a:pt x="107" y="450"/>
                    </a:cubicBezTo>
                    <a:cubicBezTo>
                      <a:pt x="107" y="450"/>
                      <a:pt x="108" y="451"/>
                      <a:pt x="108" y="451"/>
                    </a:cubicBezTo>
                    <a:cubicBezTo>
                      <a:pt x="106" y="450"/>
                      <a:pt x="104" y="449"/>
                      <a:pt x="102" y="448"/>
                    </a:cubicBezTo>
                    <a:cubicBezTo>
                      <a:pt x="102" y="447"/>
                      <a:pt x="103" y="447"/>
                      <a:pt x="103" y="447"/>
                    </a:cubicBezTo>
                    <a:close/>
                    <a:moveTo>
                      <a:pt x="281" y="443"/>
                    </a:moveTo>
                    <a:cubicBezTo>
                      <a:pt x="283" y="442"/>
                      <a:pt x="285" y="440"/>
                      <a:pt x="287" y="438"/>
                    </a:cubicBezTo>
                    <a:cubicBezTo>
                      <a:pt x="287" y="438"/>
                      <a:pt x="287" y="438"/>
                      <a:pt x="287" y="438"/>
                    </a:cubicBezTo>
                    <a:cubicBezTo>
                      <a:pt x="283" y="442"/>
                      <a:pt x="279" y="445"/>
                      <a:pt x="276" y="448"/>
                    </a:cubicBezTo>
                    <a:cubicBezTo>
                      <a:pt x="274" y="449"/>
                      <a:pt x="273" y="450"/>
                      <a:pt x="271" y="451"/>
                    </a:cubicBezTo>
                    <a:cubicBezTo>
                      <a:pt x="274" y="449"/>
                      <a:pt x="278" y="446"/>
                      <a:pt x="281" y="443"/>
                    </a:cubicBezTo>
                    <a:close/>
                    <a:moveTo>
                      <a:pt x="334" y="369"/>
                    </a:moveTo>
                    <a:cubicBezTo>
                      <a:pt x="338" y="358"/>
                      <a:pt x="340" y="347"/>
                      <a:pt x="339" y="335"/>
                    </a:cubicBezTo>
                    <a:cubicBezTo>
                      <a:pt x="338" y="333"/>
                      <a:pt x="337" y="333"/>
                      <a:pt x="337" y="334"/>
                    </a:cubicBezTo>
                    <a:cubicBezTo>
                      <a:pt x="336" y="317"/>
                      <a:pt x="328" y="305"/>
                      <a:pt x="317" y="294"/>
                    </a:cubicBezTo>
                    <a:cubicBezTo>
                      <a:pt x="315" y="291"/>
                      <a:pt x="313" y="289"/>
                      <a:pt x="310" y="286"/>
                    </a:cubicBezTo>
                    <a:cubicBezTo>
                      <a:pt x="310" y="286"/>
                      <a:pt x="310" y="286"/>
                      <a:pt x="310" y="285"/>
                    </a:cubicBezTo>
                    <a:cubicBezTo>
                      <a:pt x="326" y="297"/>
                      <a:pt x="337" y="313"/>
                      <a:pt x="339" y="335"/>
                    </a:cubicBezTo>
                    <a:cubicBezTo>
                      <a:pt x="340" y="348"/>
                      <a:pt x="338" y="361"/>
                      <a:pt x="333" y="374"/>
                    </a:cubicBezTo>
                    <a:cubicBezTo>
                      <a:pt x="334" y="372"/>
                      <a:pt x="334" y="371"/>
                      <a:pt x="334" y="369"/>
                    </a:cubicBezTo>
                    <a:close/>
                    <a:moveTo>
                      <a:pt x="297" y="277"/>
                    </a:moveTo>
                    <a:cubicBezTo>
                      <a:pt x="296" y="277"/>
                      <a:pt x="295" y="277"/>
                      <a:pt x="295" y="276"/>
                    </a:cubicBezTo>
                    <a:cubicBezTo>
                      <a:pt x="294" y="275"/>
                      <a:pt x="292" y="275"/>
                      <a:pt x="291" y="274"/>
                    </a:cubicBezTo>
                    <a:cubicBezTo>
                      <a:pt x="294" y="275"/>
                      <a:pt x="296" y="276"/>
                      <a:pt x="298" y="277"/>
                    </a:cubicBezTo>
                    <a:cubicBezTo>
                      <a:pt x="297" y="277"/>
                      <a:pt x="297" y="277"/>
                      <a:pt x="297" y="277"/>
                    </a:cubicBezTo>
                    <a:close/>
                    <a:moveTo>
                      <a:pt x="155" y="22"/>
                    </a:moveTo>
                    <a:cubicBezTo>
                      <a:pt x="154" y="22"/>
                      <a:pt x="154" y="22"/>
                      <a:pt x="154" y="22"/>
                    </a:cubicBezTo>
                    <a:cubicBezTo>
                      <a:pt x="154" y="22"/>
                      <a:pt x="153" y="22"/>
                      <a:pt x="153" y="22"/>
                    </a:cubicBezTo>
                    <a:cubicBezTo>
                      <a:pt x="153" y="22"/>
                      <a:pt x="153" y="22"/>
                      <a:pt x="152" y="22"/>
                    </a:cubicBezTo>
                    <a:cubicBezTo>
                      <a:pt x="155" y="21"/>
                      <a:pt x="158" y="19"/>
                      <a:pt x="161" y="18"/>
                    </a:cubicBezTo>
                    <a:cubicBezTo>
                      <a:pt x="159" y="19"/>
                      <a:pt x="157" y="21"/>
                      <a:pt x="155" y="22"/>
                    </a:cubicBezTo>
                    <a:close/>
                    <a:moveTo>
                      <a:pt x="41" y="391"/>
                    </a:moveTo>
                    <a:cubicBezTo>
                      <a:pt x="39" y="389"/>
                      <a:pt x="37" y="386"/>
                      <a:pt x="35" y="383"/>
                    </a:cubicBezTo>
                    <a:cubicBezTo>
                      <a:pt x="39" y="388"/>
                      <a:pt x="43" y="394"/>
                      <a:pt x="47" y="399"/>
                    </a:cubicBezTo>
                    <a:cubicBezTo>
                      <a:pt x="54" y="408"/>
                      <a:pt x="61" y="415"/>
                      <a:pt x="69" y="422"/>
                    </a:cubicBezTo>
                    <a:cubicBezTo>
                      <a:pt x="69" y="423"/>
                      <a:pt x="69" y="423"/>
                      <a:pt x="69" y="423"/>
                    </a:cubicBezTo>
                    <a:cubicBezTo>
                      <a:pt x="59" y="414"/>
                      <a:pt x="49" y="403"/>
                      <a:pt x="41" y="391"/>
                    </a:cubicBezTo>
                    <a:close/>
                    <a:moveTo>
                      <a:pt x="158" y="479"/>
                    </a:moveTo>
                    <a:cubicBezTo>
                      <a:pt x="163" y="480"/>
                      <a:pt x="167" y="482"/>
                      <a:pt x="171" y="483"/>
                    </a:cubicBezTo>
                    <a:cubicBezTo>
                      <a:pt x="173" y="483"/>
                      <a:pt x="174" y="484"/>
                      <a:pt x="175" y="484"/>
                    </a:cubicBezTo>
                    <a:cubicBezTo>
                      <a:pt x="170" y="484"/>
                      <a:pt x="164" y="482"/>
                      <a:pt x="158" y="479"/>
                    </a:cubicBezTo>
                    <a:close/>
                    <a:moveTo>
                      <a:pt x="276" y="484"/>
                    </a:moveTo>
                    <a:cubicBezTo>
                      <a:pt x="259" y="486"/>
                      <a:pt x="241" y="486"/>
                      <a:pt x="223" y="485"/>
                    </a:cubicBezTo>
                    <a:cubicBezTo>
                      <a:pt x="228" y="484"/>
                      <a:pt x="232" y="482"/>
                      <a:pt x="236" y="481"/>
                    </a:cubicBezTo>
                    <a:cubicBezTo>
                      <a:pt x="268" y="469"/>
                      <a:pt x="297" y="446"/>
                      <a:pt x="317" y="419"/>
                    </a:cubicBezTo>
                    <a:cubicBezTo>
                      <a:pt x="336" y="395"/>
                      <a:pt x="351" y="363"/>
                      <a:pt x="347" y="331"/>
                    </a:cubicBezTo>
                    <a:cubicBezTo>
                      <a:pt x="343" y="296"/>
                      <a:pt x="315" y="274"/>
                      <a:pt x="284" y="261"/>
                    </a:cubicBezTo>
                    <a:cubicBezTo>
                      <a:pt x="251" y="248"/>
                      <a:pt x="205" y="245"/>
                      <a:pt x="170" y="230"/>
                    </a:cubicBezTo>
                    <a:cubicBezTo>
                      <a:pt x="167" y="228"/>
                      <a:pt x="164" y="226"/>
                      <a:pt x="161" y="224"/>
                    </a:cubicBezTo>
                    <a:cubicBezTo>
                      <a:pt x="138" y="205"/>
                      <a:pt x="120" y="178"/>
                      <a:pt x="112" y="149"/>
                    </a:cubicBezTo>
                    <a:cubicBezTo>
                      <a:pt x="111" y="134"/>
                      <a:pt x="111" y="118"/>
                      <a:pt x="114" y="103"/>
                    </a:cubicBezTo>
                    <a:cubicBezTo>
                      <a:pt x="119" y="89"/>
                      <a:pt x="128" y="75"/>
                      <a:pt x="137" y="61"/>
                    </a:cubicBezTo>
                    <a:cubicBezTo>
                      <a:pt x="139" y="58"/>
                      <a:pt x="135" y="56"/>
                      <a:pt x="133" y="57"/>
                    </a:cubicBezTo>
                    <a:cubicBezTo>
                      <a:pt x="133" y="57"/>
                      <a:pt x="133" y="57"/>
                      <a:pt x="132" y="57"/>
                    </a:cubicBezTo>
                    <a:cubicBezTo>
                      <a:pt x="138" y="48"/>
                      <a:pt x="145" y="39"/>
                      <a:pt x="154" y="34"/>
                    </a:cubicBezTo>
                    <a:cubicBezTo>
                      <a:pt x="179" y="19"/>
                      <a:pt x="206" y="9"/>
                      <a:pt x="236" y="9"/>
                    </a:cubicBezTo>
                    <a:cubicBezTo>
                      <a:pt x="236" y="9"/>
                      <a:pt x="236" y="9"/>
                      <a:pt x="236" y="9"/>
                    </a:cubicBezTo>
                    <a:cubicBezTo>
                      <a:pt x="237" y="9"/>
                      <a:pt x="237" y="9"/>
                      <a:pt x="237" y="9"/>
                    </a:cubicBezTo>
                    <a:cubicBezTo>
                      <a:pt x="243" y="9"/>
                      <a:pt x="249" y="10"/>
                      <a:pt x="256" y="11"/>
                    </a:cubicBezTo>
                    <a:cubicBezTo>
                      <a:pt x="300" y="17"/>
                      <a:pt x="339" y="42"/>
                      <a:pt x="371" y="73"/>
                    </a:cubicBezTo>
                    <a:cubicBezTo>
                      <a:pt x="436" y="137"/>
                      <a:pt x="481" y="239"/>
                      <a:pt x="465" y="332"/>
                    </a:cubicBezTo>
                    <a:cubicBezTo>
                      <a:pt x="448" y="423"/>
                      <a:pt x="362" y="475"/>
                      <a:pt x="276" y="4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5" name="Freeform 110"/>
              <p:cNvSpPr/>
              <p:nvPr/>
            </p:nvSpPr>
            <p:spPr bwMode="auto">
              <a:xfrm>
                <a:off x="2863" y="1674"/>
                <a:ext cx="24" cy="27"/>
              </a:xfrm>
              <a:custGeom>
                <a:avLst/>
                <a:gdLst>
                  <a:gd name="T0" fmla="*/ 24 w 42"/>
                  <a:gd name="T1" fmla="*/ 1 h 47"/>
                  <a:gd name="T2" fmla="*/ 15 w 42"/>
                  <a:gd name="T3" fmla="*/ 2 h 47"/>
                  <a:gd name="T4" fmla="*/ 15 w 42"/>
                  <a:gd name="T5" fmla="*/ 2 h 47"/>
                  <a:gd name="T6" fmla="*/ 1 w 42"/>
                  <a:gd name="T7" fmla="*/ 22 h 47"/>
                  <a:gd name="T8" fmla="*/ 17 w 42"/>
                  <a:gd name="T9" fmla="*/ 45 h 47"/>
                  <a:gd name="T10" fmla="*/ 36 w 42"/>
                  <a:gd name="T11" fmla="*/ 39 h 47"/>
                  <a:gd name="T12" fmla="*/ 40 w 42"/>
                  <a:gd name="T13" fmla="*/ 25 h 47"/>
                  <a:gd name="T14" fmla="*/ 41 w 42"/>
                  <a:gd name="T15" fmla="*/ 20 h 47"/>
                  <a:gd name="T16" fmla="*/ 24 w 42"/>
                  <a:gd name="T17"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7">
                    <a:moveTo>
                      <a:pt x="24" y="1"/>
                    </a:moveTo>
                    <a:cubicBezTo>
                      <a:pt x="21" y="0"/>
                      <a:pt x="19" y="1"/>
                      <a:pt x="15" y="2"/>
                    </a:cubicBezTo>
                    <a:cubicBezTo>
                      <a:pt x="15" y="2"/>
                      <a:pt x="15" y="2"/>
                      <a:pt x="15" y="2"/>
                    </a:cubicBezTo>
                    <a:cubicBezTo>
                      <a:pt x="7" y="5"/>
                      <a:pt x="1" y="13"/>
                      <a:pt x="1" y="22"/>
                    </a:cubicBezTo>
                    <a:cubicBezTo>
                      <a:pt x="0" y="33"/>
                      <a:pt x="7" y="41"/>
                      <a:pt x="17" y="45"/>
                    </a:cubicBezTo>
                    <a:cubicBezTo>
                      <a:pt x="24" y="47"/>
                      <a:pt x="32" y="45"/>
                      <a:pt x="36" y="39"/>
                    </a:cubicBezTo>
                    <a:cubicBezTo>
                      <a:pt x="39" y="35"/>
                      <a:pt x="40" y="30"/>
                      <a:pt x="40" y="25"/>
                    </a:cubicBezTo>
                    <a:cubicBezTo>
                      <a:pt x="40" y="23"/>
                      <a:pt x="41" y="22"/>
                      <a:pt x="41" y="20"/>
                    </a:cubicBezTo>
                    <a:cubicBezTo>
                      <a:pt x="42" y="10"/>
                      <a:pt x="33" y="2"/>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6" name="Freeform 111"/>
              <p:cNvSpPr>
                <a:spLocks noEditPoints="1"/>
              </p:cNvSpPr>
              <p:nvPr/>
            </p:nvSpPr>
            <p:spPr bwMode="auto">
              <a:xfrm>
                <a:off x="3305" y="244"/>
                <a:ext cx="230" cy="277"/>
              </a:xfrm>
              <a:custGeom>
                <a:avLst/>
                <a:gdLst>
                  <a:gd name="T0" fmla="*/ 365 w 411"/>
                  <a:gd name="T1" fmla="*/ 333 h 495"/>
                  <a:gd name="T2" fmla="*/ 345 w 411"/>
                  <a:gd name="T3" fmla="*/ 175 h 495"/>
                  <a:gd name="T4" fmla="*/ 278 w 411"/>
                  <a:gd name="T5" fmla="*/ 158 h 495"/>
                  <a:gd name="T6" fmla="*/ 223 w 411"/>
                  <a:gd name="T7" fmla="*/ 7 h 495"/>
                  <a:gd name="T8" fmla="*/ 132 w 411"/>
                  <a:gd name="T9" fmla="*/ 313 h 495"/>
                  <a:gd name="T10" fmla="*/ 55 w 411"/>
                  <a:gd name="T11" fmla="*/ 159 h 495"/>
                  <a:gd name="T12" fmla="*/ 19 w 411"/>
                  <a:gd name="T13" fmla="*/ 202 h 495"/>
                  <a:gd name="T14" fmla="*/ 44 w 411"/>
                  <a:gd name="T15" fmla="*/ 431 h 495"/>
                  <a:gd name="T16" fmla="*/ 18 w 411"/>
                  <a:gd name="T17" fmla="*/ 440 h 495"/>
                  <a:gd name="T18" fmla="*/ 113 w 411"/>
                  <a:gd name="T19" fmla="*/ 494 h 495"/>
                  <a:gd name="T20" fmla="*/ 114 w 411"/>
                  <a:gd name="T21" fmla="*/ 448 h 495"/>
                  <a:gd name="T22" fmla="*/ 159 w 411"/>
                  <a:gd name="T23" fmla="*/ 442 h 495"/>
                  <a:gd name="T24" fmla="*/ 200 w 411"/>
                  <a:gd name="T25" fmla="*/ 288 h 495"/>
                  <a:gd name="T26" fmla="*/ 236 w 411"/>
                  <a:gd name="T27" fmla="*/ 436 h 495"/>
                  <a:gd name="T28" fmla="*/ 261 w 411"/>
                  <a:gd name="T29" fmla="*/ 483 h 495"/>
                  <a:gd name="T30" fmla="*/ 340 w 411"/>
                  <a:gd name="T31" fmla="*/ 436 h 495"/>
                  <a:gd name="T32" fmla="*/ 410 w 411"/>
                  <a:gd name="T33" fmla="*/ 320 h 495"/>
                  <a:gd name="T34" fmla="*/ 377 w 411"/>
                  <a:gd name="T35" fmla="*/ 383 h 495"/>
                  <a:gd name="T36" fmla="*/ 348 w 411"/>
                  <a:gd name="T37" fmla="*/ 408 h 495"/>
                  <a:gd name="T38" fmla="*/ 296 w 411"/>
                  <a:gd name="T39" fmla="*/ 366 h 495"/>
                  <a:gd name="T40" fmla="*/ 242 w 411"/>
                  <a:gd name="T41" fmla="*/ 415 h 495"/>
                  <a:gd name="T42" fmla="*/ 193 w 411"/>
                  <a:gd name="T43" fmla="*/ 276 h 495"/>
                  <a:gd name="T44" fmla="*/ 92 w 411"/>
                  <a:gd name="T45" fmla="*/ 368 h 495"/>
                  <a:gd name="T46" fmla="*/ 98 w 411"/>
                  <a:gd name="T47" fmla="*/ 426 h 495"/>
                  <a:gd name="T48" fmla="*/ 112 w 411"/>
                  <a:gd name="T49" fmla="*/ 489 h 495"/>
                  <a:gd name="T50" fmla="*/ 71 w 411"/>
                  <a:gd name="T51" fmla="*/ 447 h 495"/>
                  <a:gd name="T52" fmla="*/ 15 w 411"/>
                  <a:gd name="T53" fmla="*/ 293 h 495"/>
                  <a:gd name="T54" fmla="*/ 47 w 411"/>
                  <a:gd name="T55" fmla="*/ 168 h 495"/>
                  <a:gd name="T56" fmla="*/ 73 w 411"/>
                  <a:gd name="T57" fmla="*/ 258 h 495"/>
                  <a:gd name="T58" fmla="*/ 134 w 411"/>
                  <a:gd name="T59" fmla="*/ 322 h 495"/>
                  <a:gd name="T60" fmla="*/ 136 w 411"/>
                  <a:gd name="T61" fmla="*/ 319 h 495"/>
                  <a:gd name="T62" fmla="*/ 144 w 411"/>
                  <a:gd name="T63" fmla="*/ 236 h 495"/>
                  <a:gd name="T64" fmla="*/ 228 w 411"/>
                  <a:gd name="T65" fmla="*/ 48 h 495"/>
                  <a:gd name="T66" fmla="*/ 287 w 411"/>
                  <a:gd name="T67" fmla="*/ 214 h 495"/>
                  <a:gd name="T68" fmla="*/ 289 w 411"/>
                  <a:gd name="T69" fmla="*/ 287 h 495"/>
                  <a:gd name="T70" fmla="*/ 289 w 411"/>
                  <a:gd name="T71" fmla="*/ 290 h 495"/>
                  <a:gd name="T72" fmla="*/ 294 w 411"/>
                  <a:gd name="T73" fmla="*/ 289 h 495"/>
                  <a:gd name="T74" fmla="*/ 353 w 411"/>
                  <a:gd name="T75" fmla="*/ 341 h 495"/>
                  <a:gd name="T76" fmla="*/ 398 w 411"/>
                  <a:gd name="T77" fmla="*/ 33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1" h="495">
                    <a:moveTo>
                      <a:pt x="401" y="316"/>
                    </a:moveTo>
                    <a:cubicBezTo>
                      <a:pt x="391" y="326"/>
                      <a:pt x="378" y="329"/>
                      <a:pt x="365" y="333"/>
                    </a:cubicBezTo>
                    <a:cubicBezTo>
                      <a:pt x="371" y="278"/>
                      <a:pt x="376" y="227"/>
                      <a:pt x="355" y="174"/>
                    </a:cubicBezTo>
                    <a:cubicBezTo>
                      <a:pt x="353" y="168"/>
                      <a:pt x="345" y="169"/>
                      <a:pt x="345" y="175"/>
                    </a:cubicBezTo>
                    <a:cubicBezTo>
                      <a:pt x="346" y="220"/>
                      <a:pt x="333" y="254"/>
                      <a:pt x="298" y="280"/>
                    </a:cubicBezTo>
                    <a:cubicBezTo>
                      <a:pt x="312" y="243"/>
                      <a:pt x="291" y="190"/>
                      <a:pt x="278" y="158"/>
                    </a:cubicBezTo>
                    <a:cubicBezTo>
                      <a:pt x="259" y="109"/>
                      <a:pt x="232" y="61"/>
                      <a:pt x="233" y="7"/>
                    </a:cubicBezTo>
                    <a:cubicBezTo>
                      <a:pt x="233" y="0"/>
                      <a:pt x="223" y="0"/>
                      <a:pt x="223" y="7"/>
                    </a:cubicBezTo>
                    <a:cubicBezTo>
                      <a:pt x="221" y="66"/>
                      <a:pt x="179" y="108"/>
                      <a:pt x="153" y="157"/>
                    </a:cubicBezTo>
                    <a:cubicBezTo>
                      <a:pt x="129" y="203"/>
                      <a:pt x="120" y="262"/>
                      <a:pt x="132" y="313"/>
                    </a:cubicBezTo>
                    <a:cubicBezTo>
                      <a:pt x="108" y="297"/>
                      <a:pt x="93" y="272"/>
                      <a:pt x="78" y="249"/>
                    </a:cubicBezTo>
                    <a:cubicBezTo>
                      <a:pt x="60" y="221"/>
                      <a:pt x="63" y="190"/>
                      <a:pt x="55" y="159"/>
                    </a:cubicBezTo>
                    <a:cubicBezTo>
                      <a:pt x="55" y="156"/>
                      <a:pt x="51" y="154"/>
                      <a:pt x="49" y="155"/>
                    </a:cubicBezTo>
                    <a:cubicBezTo>
                      <a:pt x="31" y="161"/>
                      <a:pt x="24" y="185"/>
                      <a:pt x="19" y="202"/>
                    </a:cubicBezTo>
                    <a:cubicBezTo>
                      <a:pt x="11" y="230"/>
                      <a:pt x="7" y="260"/>
                      <a:pt x="4" y="289"/>
                    </a:cubicBezTo>
                    <a:cubicBezTo>
                      <a:pt x="0" y="341"/>
                      <a:pt x="4" y="398"/>
                      <a:pt x="44" y="431"/>
                    </a:cubicBezTo>
                    <a:cubicBezTo>
                      <a:pt x="37" y="431"/>
                      <a:pt x="30" y="431"/>
                      <a:pt x="23" y="432"/>
                    </a:cubicBezTo>
                    <a:cubicBezTo>
                      <a:pt x="20" y="433"/>
                      <a:pt x="17" y="437"/>
                      <a:pt x="18" y="440"/>
                    </a:cubicBezTo>
                    <a:cubicBezTo>
                      <a:pt x="32" y="475"/>
                      <a:pt x="76" y="495"/>
                      <a:pt x="111" y="495"/>
                    </a:cubicBezTo>
                    <a:cubicBezTo>
                      <a:pt x="112" y="495"/>
                      <a:pt x="113" y="494"/>
                      <a:pt x="113" y="494"/>
                    </a:cubicBezTo>
                    <a:cubicBezTo>
                      <a:pt x="114" y="494"/>
                      <a:pt x="115" y="494"/>
                      <a:pt x="115" y="494"/>
                    </a:cubicBezTo>
                    <a:cubicBezTo>
                      <a:pt x="127" y="483"/>
                      <a:pt x="118" y="459"/>
                      <a:pt x="114" y="448"/>
                    </a:cubicBezTo>
                    <a:cubicBezTo>
                      <a:pt x="108" y="428"/>
                      <a:pt x="97" y="406"/>
                      <a:pt x="94" y="385"/>
                    </a:cubicBezTo>
                    <a:cubicBezTo>
                      <a:pt x="114" y="406"/>
                      <a:pt x="148" y="413"/>
                      <a:pt x="159" y="442"/>
                    </a:cubicBezTo>
                    <a:cubicBezTo>
                      <a:pt x="161" y="447"/>
                      <a:pt x="167" y="447"/>
                      <a:pt x="169" y="442"/>
                    </a:cubicBezTo>
                    <a:cubicBezTo>
                      <a:pt x="189" y="393"/>
                      <a:pt x="183" y="338"/>
                      <a:pt x="200" y="288"/>
                    </a:cubicBezTo>
                    <a:cubicBezTo>
                      <a:pt x="231" y="326"/>
                      <a:pt x="244" y="385"/>
                      <a:pt x="227" y="431"/>
                    </a:cubicBezTo>
                    <a:cubicBezTo>
                      <a:pt x="225" y="436"/>
                      <a:pt x="232" y="440"/>
                      <a:pt x="236" y="436"/>
                    </a:cubicBezTo>
                    <a:cubicBezTo>
                      <a:pt x="252" y="420"/>
                      <a:pt x="271" y="405"/>
                      <a:pt x="285" y="386"/>
                    </a:cubicBezTo>
                    <a:cubicBezTo>
                      <a:pt x="283" y="420"/>
                      <a:pt x="276" y="452"/>
                      <a:pt x="261" y="483"/>
                    </a:cubicBezTo>
                    <a:cubicBezTo>
                      <a:pt x="259" y="487"/>
                      <a:pt x="263" y="493"/>
                      <a:pt x="268" y="490"/>
                    </a:cubicBezTo>
                    <a:cubicBezTo>
                      <a:pt x="293" y="474"/>
                      <a:pt x="323" y="459"/>
                      <a:pt x="340" y="436"/>
                    </a:cubicBezTo>
                    <a:cubicBezTo>
                      <a:pt x="359" y="427"/>
                      <a:pt x="375" y="405"/>
                      <a:pt x="386" y="389"/>
                    </a:cubicBezTo>
                    <a:cubicBezTo>
                      <a:pt x="401" y="369"/>
                      <a:pt x="408" y="344"/>
                      <a:pt x="410" y="320"/>
                    </a:cubicBezTo>
                    <a:cubicBezTo>
                      <a:pt x="411" y="315"/>
                      <a:pt x="404" y="313"/>
                      <a:pt x="401" y="316"/>
                    </a:cubicBezTo>
                    <a:close/>
                    <a:moveTo>
                      <a:pt x="377" y="383"/>
                    </a:moveTo>
                    <a:cubicBezTo>
                      <a:pt x="370" y="393"/>
                      <a:pt x="361" y="401"/>
                      <a:pt x="352" y="409"/>
                    </a:cubicBezTo>
                    <a:cubicBezTo>
                      <a:pt x="352" y="407"/>
                      <a:pt x="349" y="406"/>
                      <a:pt x="348" y="408"/>
                    </a:cubicBezTo>
                    <a:cubicBezTo>
                      <a:pt x="332" y="437"/>
                      <a:pt x="305" y="455"/>
                      <a:pt x="277" y="472"/>
                    </a:cubicBezTo>
                    <a:cubicBezTo>
                      <a:pt x="291" y="438"/>
                      <a:pt x="296" y="403"/>
                      <a:pt x="296" y="366"/>
                    </a:cubicBezTo>
                    <a:cubicBezTo>
                      <a:pt x="296" y="361"/>
                      <a:pt x="289" y="359"/>
                      <a:pt x="286" y="364"/>
                    </a:cubicBezTo>
                    <a:cubicBezTo>
                      <a:pt x="276" y="384"/>
                      <a:pt x="259" y="399"/>
                      <a:pt x="242" y="415"/>
                    </a:cubicBezTo>
                    <a:cubicBezTo>
                      <a:pt x="252" y="366"/>
                      <a:pt x="235" y="308"/>
                      <a:pt x="202" y="273"/>
                    </a:cubicBezTo>
                    <a:cubicBezTo>
                      <a:pt x="199" y="270"/>
                      <a:pt x="194" y="272"/>
                      <a:pt x="193" y="276"/>
                    </a:cubicBezTo>
                    <a:cubicBezTo>
                      <a:pt x="173" y="324"/>
                      <a:pt x="179" y="379"/>
                      <a:pt x="163" y="429"/>
                    </a:cubicBezTo>
                    <a:cubicBezTo>
                      <a:pt x="145" y="402"/>
                      <a:pt x="109" y="397"/>
                      <a:pt x="92" y="368"/>
                    </a:cubicBezTo>
                    <a:cubicBezTo>
                      <a:pt x="90" y="365"/>
                      <a:pt x="84" y="366"/>
                      <a:pt x="84" y="371"/>
                    </a:cubicBezTo>
                    <a:cubicBezTo>
                      <a:pt x="83" y="389"/>
                      <a:pt x="92" y="409"/>
                      <a:pt x="98" y="426"/>
                    </a:cubicBezTo>
                    <a:cubicBezTo>
                      <a:pt x="103" y="438"/>
                      <a:pt x="122" y="477"/>
                      <a:pt x="112" y="489"/>
                    </a:cubicBezTo>
                    <a:cubicBezTo>
                      <a:pt x="112" y="489"/>
                      <a:pt x="112" y="489"/>
                      <a:pt x="112" y="489"/>
                    </a:cubicBezTo>
                    <a:cubicBezTo>
                      <a:pt x="86" y="480"/>
                      <a:pt x="52" y="469"/>
                      <a:pt x="36" y="444"/>
                    </a:cubicBezTo>
                    <a:cubicBezTo>
                      <a:pt x="48" y="444"/>
                      <a:pt x="60" y="447"/>
                      <a:pt x="71" y="447"/>
                    </a:cubicBezTo>
                    <a:cubicBezTo>
                      <a:pt x="77" y="448"/>
                      <a:pt x="81" y="438"/>
                      <a:pt x="75" y="435"/>
                    </a:cubicBezTo>
                    <a:cubicBezTo>
                      <a:pt x="17" y="410"/>
                      <a:pt x="10" y="348"/>
                      <a:pt x="15" y="293"/>
                    </a:cubicBezTo>
                    <a:cubicBezTo>
                      <a:pt x="17" y="268"/>
                      <a:pt x="20" y="244"/>
                      <a:pt x="25" y="220"/>
                    </a:cubicBezTo>
                    <a:cubicBezTo>
                      <a:pt x="28" y="206"/>
                      <a:pt x="33" y="177"/>
                      <a:pt x="47" y="168"/>
                    </a:cubicBezTo>
                    <a:cubicBezTo>
                      <a:pt x="50" y="182"/>
                      <a:pt x="51" y="197"/>
                      <a:pt x="53" y="211"/>
                    </a:cubicBezTo>
                    <a:cubicBezTo>
                      <a:pt x="56" y="229"/>
                      <a:pt x="63" y="243"/>
                      <a:pt x="73" y="258"/>
                    </a:cubicBezTo>
                    <a:cubicBezTo>
                      <a:pt x="88" y="281"/>
                      <a:pt x="106" y="309"/>
                      <a:pt x="133" y="319"/>
                    </a:cubicBezTo>
                    <a:cubicBezTo>
                      <a:pt x="133" y="320"/>
                      <a:pt x="134" y="321"/>
                      <a:pt x="134" y="322"/>
                    </a:cubicBezTo>
                    <a:cubicBezTo>
                      <a:pt x="134" y="323"/>
                      <a:pt x="135" y="323"/>
                      <a:pt x="136" y="322"/>
                    </a:cubicBezTo>
                    <a:cubicBezTo>
                      <a:pt x="136" y="321"/>
                      <a:pt x="136" y="320"/>
                      <a:pt x="136" y="319"/>
                    </a:cubicBezTo>
                    <a:cubicBezTo>
                      <a:pt x="137" y="318"/>
                      <a:pt x="137" y="317"/>
                      <a:pt x="136" y="316"/>
                    </a:cubicBezTo>
                    <a:cubicBezTo>
                      <a:pt x="141" y="290"/>
                      <a:pt x="139" y="263"/>
                      <a:pt x="144" y="236"/>
                    </a:cubicBezTo>
                    <a:cubicBezTo>
                      <a:pt x="149" y="205"/>
                      <a:pt x="161" y="175"/>
                      <a:pt x="178" y="147"/>
                    </a:cubicBezTo>
                    <a:cubicBezTo>
                      <a:pt x="197" y="115"/>
                      <a:pt x="219" y="84"/>
                      <a:pt x="228" y="48"/>
                    </a:cubicBezTo>
                    <a:cubicBezTo>
                      <a:pt x="235" y="80"/>
                      <a:pt x="248" y="111"/>
                      <a:pt x="261" y="142"/>
                    </a:cubicBezTo>
                    <a:cubicBezTo>
                      <a:pt x="272" y="165"/>
                      <a:pt x="281" y="189"/>
                      <a:pt x="287" y="214"/>
                    </a:cubicBezTo>
                    <a:cubicBezTo>
                      <a:pt x="290" y="227"/>
                      <a:pt x="291" y="240"/>
                      <a:pt x="291" y="253"/>
                    </a:cubicBezTo>
                    <a:cubicBezTo>
                      <a:pt x="292" y="264"/>
                      <a:pt x="289" y="275"/>
                      <a:pt x="289" y="287"/>
                    </a:cubicBezTo>
                    <a:cubicBezTo>
                      <a:pt x="288" y="287"/>
                      <a:pt x="289" y="288"/>
                      <a:pt x="289" y="289"/>
                    </a:cubicBezTo>
                    <a:cubicBezTo>
                      <a:pt x="289" y="289"/>
                      <a:pt x="289" y="289"/>
                      <a:pt x="289" y="290"/>
                    </a:cubicBezTo>
                    <a:cubicBezTo>
                      <a:pt x="289" y="292"/>
                      <a:pt x="292" y="293"/>
                      <a:pt x="293" y="291"/>
                    </a:cubicBezTo>
                    <a:cubicBezTo>
                      <a:pt x="293" y="290"/>
                      <a:pt x="293" y="290"/>
                      <a:pt x="294" y="289"/>
                    </a:cubicBezTo>
                    <a:cubicBezTo>
                      <a:pt x="329" y="273"/>
                      <a:pt x="348" y="241"/>
                      <a:pt x="354" y="205"/>
                    </a:cubicBezTo>
                    <a:cubicBezTo>
                      <a:pt x="364" y="250"/>
                      <a:pt x="358" y="294"/>
                      <a:pt x="353" y="341"/>
                    </a:cubicBezTo>
                    <a:cubicBezTo>
                      <a:pt x="353" y="344"/>
                      <a:pt x="357" y="347"/>
                      <a:pt x="360" y="346"/>
                    </a:cubicBezTo>
                    <a:cubicBezTo>
                      <a:pt x="373" y="341"/>
                      <a:pt x="386" y="339"/>
                      <a:pt x="398" y="332"/>
                    </a:cubicBezTo>
                    <a:cubicBezTo>
                      <a:pt x="394" y="351"/>
                      <a:pt x="388" y="367"/>
                      <a:pt x="377" y="3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7" name="Freeform 112"/>
              <p:cNvSpPr/>
              <p:nvPr/>
            </p:nvSpPr>
            <p:spPr bwMode="auto">
              <a:xfrm>
                <a:off x="3465" y="261"/>
                <a:ext cx="46" cy="73"/>
              </a:xfrm>
              <a:custGeom>
                <a:avLst/>
                <a:gdLst>
                  <a:gd name="T0" fmla="*/ 27 w 81"/>
                  <a:gd name="T1" fmla="*/ 116 h 131"/>
                  <a:gd name="T2" fmla="*/ 23 w 81"/>
                  <a:gd name="T3" fmla="*/ 47 h 131"/>
                  <a:gd name="T4" fmla="*/ 37 w 81"/>
                  <a:gd name="T5" fmla="*/ 27 h 131"/>
                  <a:gd name="T6" fmla="*/ 46 w 81"/>
                  <a:gd name="T7" fmla="*/ 61 h 131"/>
                  <a:gd name="T8" fmla="*/ 23 w 81"/>
                  <a:gd name="T9" fmla="*/ 122 h 131"/>
                  <a:gd name="T10" fmla="*/ 26 w 81"/>
                  <a:gd name="T11" fmla="*/ 130 h 131"/>
                  <a:gd name="T12" fmla="*/ 40 w 81"/>
                  <a:gd name="T13" fmla="*/ 6 h 131"/>
                  <a:gd name="T14" fmla="*/ 31 w 81"/>
                  <a:gd name="T15" fmla="*/ 8 h 131"/>
                  <a:gd name="T16" fmla="*/ 5 w 81"/>
                  <a:gd name="T17" fmla="*/ 65 h 131"/>
                  <a:gd name="T18" fmla="*/ 23 w 81"/>
                  <a:gd name="T19" fmla="*/ 118 h 131"/>
                  <a:gd name="T20" fmla="*/ 27 w 81"/>
                  <a:gd name="T21"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1">
                    <a:moveTo>
                      <a:pt x="27" y="116"/>
                    </a:moveTo>
                    <a:cubicBezTo>
                      <a:pt x="15" y="93"/>
                      <a:pt x="5" y="69"/>
                      <a:pt x="23" y="47"/>
                    </a:cubicBezTo>
                    <a:cubicBezTo>
                      <a:pt x="29" y="40"/>
                      <a:pt x="34" y="34"/>
                      <a:pt x="37" y="27"/>
                    </a:cubicBezTo>
                    <a:cubicBezTo>
                      <a:pt x="41" y="38"/>
                      <a:pt x="44" y="49"/>
                      <a:pt x="46" y="61"/>
                    </a:cubicBezTo>
                    <a:cubicBezTo>
                      <a:pt x="51" y="87"/>
                      <a:pt x="46" y="107"/>
                      <a:pt x="23" y="122"/>
                    </a:cubicBezTo>
                    <a:cubicBezTo>
                      <a:pt x="19" y="125"/>
                      <a:pt x="22" y="131"/>
                      <a:pt x="26" y="130"/>
                    </a:cubicBezTo>
                    <a:cubicBezTo>
                      <a:pt x="81" y="116"/>
                      <a:pt x="51" y="40"/>
                      <a:pt x="40" y="6"/>
                    </a:cubicBezTo>
                    <a:cubicBezTo>
                      <a:pt x="38" y="0"/>
                      <a:pt x="30" y="2"/>
                      <a:pt x="31" y="8"/>
                    </a:cubicBezTo>
                    <a:cubicBezTo>
                      <a:pt x="35" y="31"/>
                      <a:pt x="10" y="44"/>
                      <a:pt x="5" y="65"/>
                    </a:cubicBezTo>
                    <a:cubicBezTo>
                      <a:pt x="0" y="82"/>
                      <a:pt x="15" y="105"/>
                      <a:pt x="23" y="118"/>
                    </a:cubicBezTo>
                    <a:cubicBezTo>
                      <a:pt x="25" y="120"/>
                      <a:pt x="28" y="119"/>
                      <a:pt x="27"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8" name="Freeform 113"/>
              <p:cNvSpPr>
                <a:spLocks noEditPoints="1"/>
              </p:cNvSpPr>
              <p:nvPr/>
            </p:nvSpPr>
            <p:spPr bwMode="auto">
              <a:xfrm>
                <a:off x="3355" y="284"/>
                <a:ext cx="30" cy="75"/>
              </a:xfrm>
              <a:custGeom>
                <a:avLst/>
                <a:gdLst>
                  <a:gd name="T0" fmla="*/ 15 w 54"/>
                  <a:gd name="T1" fmla="*/ 124 h 134"/>
                  <a:gd name="T2" fmla="*/ 23 w 54"/>
                  <a:gd name="T3" fmla="*/ 130 h 134"/>
                  <a:gd name="T4" fmla="*/ 50 w 54"/>
                  <a:gd name="T5" fmla="*/ 77 h 134"/>
                  <a:gd name="T6" fmla="*/ 39 w 54"/>
                  <a:gd name="T7" fmla="*/ 9 h 134"/>
                  <a:gd name="T8" fmla="*/ 29 w 54"/>
                  <a:gd name="T9" fmla="*/ 6 h 134"/>
                  <a:gd name="T10" fmla="*/ 3 w 54"/>
                  <a:gd name="T11" fmla="*/ 62 h 134"/>
                  <a:gd name="T12" fmla="*/ 17 w 54"/>
                  <a:gd name="T13" fmla="*/ 121 h 134"/>
                  <a:gd name="T14" fmla="*/ 15 w 54"/>
                  <a:gd name="T15" fmla="*/ 124 h 134"/>
                  <a:gd name="T16" fmla="*/ 13 w 54"/>
                  <a:gd name="T17" fmla="*/ 58 h 134"/>
                  <a:gd name="T18" fmla="*/ 29 w 54"/>
                  <a:gd name="T19" fmla="*/ 27 h 134"/>
                  <a:gd name="T20" fmla="*/ 37 w 54"/>
                  <a:gd name="T21" fmla="*/ 57 h 134"/>
                  <a:gd name="T22" fmla="*/ 20 w 54"/>
                  <a:gd name="T23" fmla="*/ 115 h 134"/>
                  <a:gd name="T24" fmla="*/ 13 w 54"/>
                  <a:gd name="T25" fmla="*/ 5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34">
                    <a:moveTo>
                      <a:pt x="15" y="124"/>
                    </a:moveTo>
                    <a:cubicBezTo>
                      <a:pt x="13" y="129"/>
                      <a:pt x="19" y="134"/>
                      <a:pt x="23" y="130"/>
                    </a:cubicBezTo>
                    <a:cubicBezTo>
                      <a:pt x="35" y="115"/>
                      <a:pt x="46" y="96"/>
                      <a:pt x="50" y="77"/>
                    </a:cubicBezTo>
                    <a:cubicBezTo>
                      <a:pt x="54" y="53"/>
                      <a:pt x="34" y="33"/>
                      <a:pt x="39" y="9"/>
                    </a:cubicBezTo>
                    <a:cubicBezTo>
                      <a:pt x="40" y="2"/>
                      <a:pt x="32" y="0"/>
                      <a:pt x="29" y="6"/>
                    </a:cubicBezTo>
                    <a:cubicBezTo>
                      <a:pt x="22" y="25"/>
                      <a:pt x="5" y="41"/>
                      <a:pt x="3" y="62"/>
                    </a:cubicBezTo>
                    <a:cubicBezTo>
                      <a:pt x="0" y="82"/>
                      <a:pt x="9" y="102"/>
                      <a:pt x="17" y="121"/>
                    </a:cubicBezTo>
                    <a:cubicBezTo>
                      <a:pt x="16" y="122"/>
                      <a:pt x="16" y="123"/>
                      <a:pt x="15" y="124"/>
                    </a:cubicBezTo>
                    <a:close/>
                    <a:moveTo>
                      <a:pt x="13" y="58"/>
                    </a:moveTo>
                    <a:cubicBezTo>
                      <a:pt x="16" y="47"/>
                      <a:pt x="23" y="37"/>
                      <a:pt x="29" y="27"/>
                    </a:cubicBezTo>
                    <a:cubicBezTo>
                      <a:pt x="31" y="37"/>
                      <a:pt x="34" y="46"/>
                      <a:pt x="37" y="57"/>
                    </a:cubicBezTo>
                    <a:cubicBezTo>
                      <a:pt x="44" y="80"/>
                      <a:pt x="31" y="96"/>
                      <a:pt x="20" y="115"/>
                    </a:cubicBezTo>
                    <a:cubicBezTo>
                      <a:pt x="16" y="96"/>
                      <a:pt x="8" y="78"/>
                      <a:pt x="1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9" name="Freeform 114"/>
              <p:cNvSpPr>
                <a:spLocks noEditPoints="1"/>
              </p:cNvSpPr>
              <p:nvPr/>
            </p:nvSpPr>
            <p:spPr bwMode="auto">
              <a:xfrm>
                <a:off x="3248" y="417"/>
                <a:ext cx="52" cy="55"/>
              </a:xfrm>
              <a:custGeom>
                <a:avLst/>
                <a:gdLst>
                  <a:gd name="T0" fmla="*/ 12 w 93"/>
                  <a:gd name="T1" fmla="*/ 5 h 98"/>
                  <a:gd name="T2" fmla="*/ 3 w 93"/>
                  <a:gd name="T3" fmla="*/ 6 h 98"/>
                  <a:gd name="T4" fmla="*/ 25 w 93"/>
                  <a:gd name="T5" fmla="*/ 78 h 98"/>
                  <a:gd name="T6" fmla="*/ 90 w 93"/>
                  <a:gd name="T7" fmla="*/ 78 h 98"/>
                  <a:gd name="T8" fmla="*/ 90 w 93"/>
                  <a:gd name="T9" fmla="*/ 76 h 98"/>
                  <a:gd name="T10" fmla="*/ 92 w 93"/>
                  <a:gd name="T11" fmla="*/ 77 h 98"/>
                  <a:gd name="T12" fmla="*/ 93 w 93"/>
                  <a:gd name="T13" fmla="*/ 76 h 98"/>
                  <a:gd name="T14" fmla="*/ 12 w 93"/>
                  <a:gd name="T15" fmla="*/ 5 h 98"/>
                  <a:gd name="T16" fmla="*/ 87 w 93"/>
                  <a:gd name="T17" fmla="*/ 74 h 98"/>
                  <a:gd name="T18" fmla="*/ 30 w 93"/>
                  <a:gd name="T19" fmla="*/ 68 h 98"/>
                  <a:gd name="T20" fmla="*/ 12 w 93"/>
                  <a:gd name="T21" fmla="*/ 25 h 98"/>
                  <a:gd name="T22" fmla="*/ 88 w 93"/>
                  <a:gd name="T23" fmla="*/ 74 h 98"/>
                  <a:gd name="T24" fmla="*/ 87 w 93"/>
                  <a:gd name="T25"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8">
                    <a:moveTo>
                      <a:pt x="12" y="5"/>
                    </a:moveTo>
                    <a:cubicBezTo>
                      <a:pt x="10" y="0"/>
                      <a:pt x="4" y="1"/>
                      <a:pt x="3" y="6"/>
                    </a:cubicBezTo>
                    <a:cubicBezTo>
                      <a:pt x="0" y="32"/>
                      <a:pt x="8" y="59"/>
                      <a:pt x="25" y="78"/>
                    </a:cubicBezTo>
                    <a:cubicBezTo>
                      <a:pt x="42" y="96"/>
                      <a:pt x="73" y="98"/>
                      <a:pt x="90" y="78"/>
                    </a:cubicBezTo>
                    <a:cubicBezTo>
                      <a:pt x="90" y="77"/>
                      <a:pt x="90" y="76"/>
                      <a:pt x="90" y="76"/>
                    </a:cubicBezTo>
                    <a:cubicBezTo>
                      <a:pt x="91" y="76"/>
                      <a:pt x="91" y="76"/>
                      <a:pt x="92" y="77"/>
                    </a:cubicBezTo>
                    <a:cubicBezTo>
                      <a:pt x="92" y="77"/>
                      <a:pt x="93" y="77"/>
                      <a:pt x="93" y="76"/>
                    </a:cubicBezTo>
                    <a:cubicBezTo>
                      <a:pt x="71" y="46"/>
                      <a:pt x="26" y="43"/>
                      <a:pt x="12" y="5"/>
                    </a:cubicBezTo>
                    <a:close/>
                    <a:moveTo>
                      <a:pt x="87" y="74"/>
                    </a:moveTo>
                    <a:cubicBezTo>
                      <a:pt x="65" y="81"/>
                      <a:pt x="48" y="88"/>
                      <a:pt x="30" y="68"/>
                    </a:cubicBezTo>
                    <a:cubicBezTo>
                      <a:pt x="19" y="57"/>
                      <a:pt x="14" y="41"/>
                      <a:pt x="12" y="25"/>
                    </a:cubicBezTo>
                    <a:cubicBezTo>
                      <a:pt x="30" y="49"/>
                      <a:pt x="63" y="56"/>
                      <a:pt x="88" y="74"/>
                    </a:cubicBezTo>
                    <a:cubicBezTo>
                      <a:pt x="88" y="74"/>
                      <a:pt x="88" y="74"/>
                      <a:pt x="87"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0" name="Freeform 115"/>
              <p:cNvSpPr>
                <a:spLocks noEditPoints="1"/>
              </p:cNvSpPr>
              <p:nvPr/>
            </p:nvSpPr>
            <p:spPr bwMode="auto">
              <a:xfrm>
                <a:off x="1376" y="2929"/>
                <a:ext cx="153" cy="276"/>
              </a:xfrm>
              <a:custGeom>
                <a:avLst/>
                <a:gdLst>
                  <a:gd name="T0" fmla="*/ 266 w 275"/>
                  <a:gd name="T1" fmla="*/ 235 h 493"/>
                  <a:gd name="T2" fmla="*/ 203 w 275"/>
                  <a:gd name="T3" fmla="*/ 56 h 493"/>
                  <a:gd name="T4" fmla="*/ 227 w 275"/>
                  <a:gd name="T5" fmla="*/ 23 h 493"/>
                  <a:gd name="T6" fmla="*/ 50 w 275"/>
                  <a:gd name="T7" fmla="*/ 29 h 493"/>
                  <a:gd name="T8" fmla="*/ 63 w 275"/>
                  <a:gd name="T9" fmla="*/ 49 h 493"/>
                  <a:gd name="T10" fmla="*/ 66 w 275"/>
                  <a:gd name="T11" fmla="*/ 103 h 493"/>
                  <a:gd name="T12" fmla="*/ 36 w 275"/>
                  <a:gd name="T13" fmla="*/ 189 h 493"/>
                  <a:gd name="T14" fmla="*/ 23 w 275"/>
                  <a:gd name="T15" fmla="*/ 293 h 493"/>
                  <a:gd name="T16" fmla="*/ 117 w 275"/>
                  <a:gd name="T17" fmla="*/ 443 h 493"/>
                  <a:gd name="T18" fmla="*/ 133 w 275"/>
                  <a:gd name="T19" fmla="*/ 490 h 493"/>
                  <a:gd name="T20" fmla="*/ 173 w 275"/>
                  <a:gd name="T21" fmla="*/ 447 h 493"/>
                  <a:gd name="T22" fmla="*/ 167 w 275"/>
                  <a:gd name="T23" fmla="*/ 394 h 493"/>
                  <a:gd name="T24" fmla="*/ 267 w 275"/>
                  <a:gd name="T25" fmla="*/ 238 h 493"/>
                  <a:gd name="T26" fmla="*/ 149 w 275"/>
                  <a:gd name="T27" fmla="*/ 407 h 493"/>
                  <a:gd name="T28" fmla="*/ 151 w 275"/>
                  <a:gd name="T29" fmla="*/ 451 h 493"/>
                  <a:gd name="T30" fmla="*/ 141 w 275"/>
                  <a:gd name="T31" fmla="*/ 477 h 493"/>
                  <a:gd name="T32" fmla="*/ 136 w 275"/>
                  <a:gd name="T33" fmla="*/ 315 h 493"/>
                  <a:gd name="T34" fmla="*/ 114 w 275"/>
                  <a:gd name="T35" fmla="*/ 262 h 493"/>
                  <a:gd name="T36" fmla="*/ 130 w 275"/>
                  <a:gd name="T37" fmla="*/ 381 h 493"/>
                  <a:gd name="T38" fmla="*/ 114 w 275"/>
                  <a:gd name="T39" fmla="*/ 451 h 493"/>
                  <a:gd name="T40" fmla="*/ 123 w 275"/>
                  <a:gd name="T41" fmla="*/ 451 h 493"/>
                  <a:gd name="T42" fmla="*/ 111 w 275"/>
                  <a:gd name="T43" fmla="*/ 388 h 493"/>
                  <a:gd name="T44" fmla="*/ 26 w 275"/>
                  <a:gd name="T45" fmla="*/ 271 h 493"/>
                  <a:gd name="T46" fmla="*/ 34 w 275"/>
                  <a:gd name="T47" fmla="*/ 214 h 493"/>
                  <a:gd name="T48" fmla="*/ 71 w 275"/>
                  <a:gd name="T49" fmla="*/ 53 h 493"/>
                  <a:gd name="T50" fmla="*/ 83 w 275"/>
                  <a:gd name="T51" fmla="*/ 130 h 493"/>
                  <a:gd name="T52" fmla="*/ 98 w 275"/>
                  <a:gd name="T53" fmla="*/ 176 h 493"/>
                  <a:gd name="T54" fmla="*/ 117 w 275"/>
                  <a:gd name="T55" fmla="*/ 192 h 493"/>
                  <a:gd name="T56" fmla="*/ 134 w 275"/>
                  <a:gd name="T57" fmla="*/ 52 h 493"/>
                  <a:gd name="T58" fmla="*/ 146 w 275"/>
                  <a:gd name="T59" fmla="*/ 197 h 493"/>
                  <a:gd name="T60" fmla="*/ 168 w 275"/>
                  <a:gd name="T61" fmla="*/ 111 h 493"/>
                  <a:gd name="T62" fmla="*/ 158 w 275"/>
                  <a:gd name="T63" fmla="*/ 52 h 493"/>
                  <a:gd name="T64" fmla="*/ 202 w 275"/>
                  <a:gd name="T65" fmla="*/ 207 h 493"/>
                  <a:gd name="T66" fmla="*/ 216 w 275"/>
                  <a:gd name="T67" fmla="*/ 200 h 493"/>
                  <a:gd name="T68" fmla="*/ 234 w 275"/>
                  <a:gd name="T69" fmla="*/ 202 h 493"/>
                  <a:gd name="T70" fmla="*/ 220 w 275"/>
                  <a:gd name="T71" fmla="*/ 306 h 493"/>
                  <a:gd name="T72" fmla="*/ 90 w 275"/>
                  <a:gd name="T73" fmla="*/ 15 h 493"/>
                  <a:gd name="T74" fmla="*/ 158 w 275"/>
                  <a:gd name="T75" fmla="*/ 34 h 493"/>
                  <a:gd name="T76" fmla="*/ 141 w 275"/>
                  <a:gd name="T77" fmla="*/ 16 h 493"/>
                  <a:gd name="T78" fmla="*/ 119 w 275"/>
                  <a:gd name="T79" fmla="*/ 15 h 493"/>
                  <a:gd name="T80" fmla="*/ 99 w 275"/>
                  <a:gd name="T81" fmla="*/ 35 h 493"/>
                  <a:gd name="T82" fmla="*/ 74 w 275"/>
                  <a:gd name="T83" fmla="*/ 21 h 493"/>
                  <a:gd name="T84" fmla="*/ 64 w 275"/>
                  <a:gd name="T85" fmla="*/ 23 h 493"/>
                  <a:gd name="T86" fmla="*/ 193 w 275"/>
                  <a:gd name="T87" fmla="*/ 19 h 493"/>
                  <a:gd name="T88" fmla="*/ 174 w 275"/>
                  <a:gd name="T89" fmla="*/ 15 h 493"/>
                  <a:gd name="T90" fmla="*/ 199 w 275"/>
                  <a:gd name="T91" fmla="*/ 99 h 493"/>
                  <a:gd name="T92" fmla="*/ 134 w 275"/>
                  <a:gd name="T93" fmla="*/ 36 h 493"/>
                  <a:gd name="T94" fmla="*/ 112 w 275"/>
                  <a:gd name="T95" fmla="*/ 35 h 493"/>
                  <a:gd name="T96" fmla="*/ 138 w 275"/>
                  <a:gd name="T97" fmla="*/ 21 h 493"/>
                  <a:gd name="T98" fmla="*/ 151 w 275"/>
                  <a:gd name="T99" fmla="*/ 37 h 493"/>
                  <a:gd name="T100" fmla="*/ 86 w 275"/>
                  <a:gd name="T101" fmla="*/ 39 h 493"/>
                  <a:gd name="T102" fmla="*/ 132 w 275"/>
                  <a:gd name="T103" fmla="*/ 293 h 493"/>
                  <a:gd name="T104" fmla="*/ 130 w 275"/>
                  <a:gd name="T105" fmla="*/ 291 h 493"/>
                  <a:gd name="T106" fmla="*/ 135 w 275"/>
                  <a:gd name="T107" fmla="*/ 301 h 493"/>
                  <a:gd name="T108" fmla="*/ 264 w 275"/>
                  <a:gd name="T109" fmla="*/ 253 h 493"/>
                  <a:gd name="T110" fmla="*/ 217 w 275"/>
                  <a:gd name="T111" fmla="*/ 29 h 493"/>
                  <a:gd name="T112" fmla="*/ 172 w 275"/>
                  <a:gd name="T113" fmla="*/ 19 h 493"/>
                  <a:gd name="T114" fmla="*/ 189 w 275"/>
                  <a:gd name="T115" fmla="*/ 28 h 493"/>
                  <a:gd name="T116" fmla="*/ 206 w 275"/>
                  <a:gd name="T117" fmla="*/ 33 h 493"/>
                  <a:gd name="T118" fmla="*/ 219 w 275"/>
                  <a:gd name="T119" fmla="*/ 23 h 493"/>
                  <a:gd name="T120" fmla="*/ 61 w 275"/>
                  <a:gd name="T121" fmla="*/ 24 h 493"/>
                  <a:gd name="T122" fmla="*/ 79 w 275"/>
                  <a:gd name="T123" fmla="*/ 41 h 493"/>
                  <a:gd name="T124" fmla="*/ 151 w 275"/>
                  <a:gd name="T125" fmla="*/ 428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493">
                    <a:moveTo>
                      <a:pt x="267" y="238"/>
                    </a:moveTo>
                    <a:cubicBezTo>
                      <a:pt x="267" y="237"/>
                      <a:pt x="267" y="237"/>
                      <a:pt x="266" y="237"/>
                    </a:cubicBezTo>
                    <a:cubicBezTo>
                      <a:pt x="267" y="237"/>
                      <a:pt x="267" y="237"/>
                      <a:pt x="267" y="237"/>
                    </a:cubicBezTo>
                    <a:cubicBezTo>
                      <a:pt x="266" y="236"/>
                      <a:pt x="266" y="236"/>
                      <a:pt x="266" y="235"/>
                    </a:cubicBezTo>
                    <a:cubicBezTo>
                      <a:pt x="264" y="227"/>
                      <a:pt x="259" y="218"/>
                      <a:pt x="255" y="211"/>
                    </a:cubicBezTo>
                    <a:cubicBezTo>
                      <a:pt x="245" y="194"/>
                      <a:pt x="233" y="178"/>
                      <a:pt x="224" y="161"/>
                    </a:cubicBezTo>
                    <a:cubicBezTo>
                      <a:pt x="215" y="142"/>
                      <a:pt x="213" y="120"/>
                      <a:pt x="210" y="99"/>
                    </a:cubicBezTo>
                    <a:cubicBezTo>
                      <a:pt x="208" y="86"/>
                      <a:pt x="208" y="69"/>
                      <a:pt x="203" y="56"/>
                    </a:cubicBezTo>
                    <a:cubicBezTo>
                      <a:pt x="203" y="55"/>
                      <a:pt x="203" y="54"/>
                      <a:pt x="203" y="54"/>
                    </a:cubicBezTo>
                    <a:cubicBezTo>
                      <a:pt x="205" y="53"/>
                      <a:pt x="207" y="51"/>
                      <a:pt x="207" y="48"/>
                    </a:cubicBezTo>
                    <a:cubicBezTo>
                      <a:pt x="214" y="42"/>
                      <a:pt x="220" y="35"/>
                      <a:pt x="226" y="27"/>
                    </a:cubicBezTo>
                    <a:cubicBezTo>
                      <a:pt x="227" y="26"/>
                      <a:pt x="227" y="24"/>
                      <a:pt x="227" y="23"/>
                    </a:cubicBezTo>
                    <a:cubicBezTo>
                      <a:pt x="215" y="6"/>
                      <a:pt x="196" y="3"/>
                      <a:pt x="176" y="4"/>
                    </a:cubicBezTo>
                    <a:cubicBezTo>
                      <a:pt x="159" y="1"/>
                      <a:pt x="141" y="0"/>
                      <a:pt x="124" y="0"/>
                    </a:cubicBezTo>
                    <a:cubicBezTo>
                      <a:pt x="104" y="1"/>
                      <a:pt x="57" y="2"/>
                      <a:pt x="51" y="28"/>
                    </a:cubicBezTo>
                    <a:cubicBezTo>
                      <a:pt x="51" y="28"/>
                      <a:pt x="50" y="28"/>
                      <a:pt x="50" y="29"/>
                    </a:cubicBezTo>
                    <a:cubicBezTo>
                      <a:pt x="50" y="29"/>
                      <a:pt x="49" y="29"/>
                      <a:pt x="49" y="30"/>
                    </a:cubicBezTo>
                    <a:cubicBezTo>
                      <a:pt x="49" y="30"/>
                      <a:pt x="49" y="30"/>
                      <a:pt x="49" y="30"/>
                    </a:cubicBezTo>
                    <a:cubicBezTo>
                      <a:pt x="48" y="31"/>
                      <a:pt x="48" y="32"/>
                      <a:pt x="49" y="33"/>
                    </a:cubicBezTo>
                    <a:cubicBezTo>
                      <a:pt x="53" y="39"/>
                      <a:pt x="57" y="44"/>
                      <a:pt x="63" y="49"/>
                    </a:cubicBezTo>
                    <a:cubicBezTo>
                      <a:pt x="63" y="50"/>
                      <a:pt x="64" y="51"/>
                      <a:pt x="65" y="51"/>
                    </a:cubicBezTo>
                    <a:cubicBezTo>
                      <a:pt x="65" y="51"/>
                      <a:pt x="65" y="51"/>
                      <a:pt x="65" y="51"/>
                    </a:cubicBezTo>
                    <a:cubicBezTo>
                      <a:pt x="67" y="61"/>
                      <a:pt x="67" y="70"/>
                      <a:pt x="67" y="80"/>
                    </a:cubicBezTo>
                    <a:cubicBezTo>
                      <a:pt x="67" y="87"/>
                      <a:pt x="67" y="95"/>
                      <a:pt x="66" y="103"/>
                    </a:cubicBezTo>
                    <a:cubicBezTo>
                      <a:pt x="66" y="104"/>
                      <a:pt x="66" y="106"/>
                      <a:pt x="66" y="108"/>
                    </a:cubicBezTo>
                    <a:cubicBezTo>
                      <a:pt x="63" y="128"/>
                      <a:pt x="57" y="148"/>
                      <a:pt x="48" y="168"/>
                    </a:cubicBezTo>
                    <a:cubicBezTo>
                      <a:pt x="47" y="171"/>
                      <a:pt x="45" y="174"/>
                      <a:pt x="44" y="177"/>
                    </a:cubicBezTo>
                    <a:cubicBezTo>
                      <a:pt x="41" y="181"/>
                      <a:pt x="39" y="185"/>
                      <a:pt x="36" y="189"/>
                    </a:cubicBezTo>
                    <a:cubicBezTo>
                      <a:pt x="23" y="205"/>
                      <a:pt x="8" y="221"/>
                      <a:pt x="3" y="241"/>
                    </a:cubicBezTo>
                    <a:cubicBezTo>
                      <a:pt x="3" y="241"/>
                      <a:pt x="3" y="242"/>
                      <a:pt x="3" y="242"/>
                    </a:cubicBezTo>
                    <a:cubicBezTo>
                      <a:pt x="0" y="254"/>
                      <a:pt x="4" y="266"/>
                      <a:pt x="11" y="275"/>
                    </a:cubicBezTo>
                    <a:cubicBezTo>
                      <a:pt x="14" y="282"/>
                      <a:pt x="19" y="288"/>
                      <a:pt x="23" y="293"/>
                    </a:cubicBezTo>
                    <a:cubicBezTo>
                      <a:pt x="36" y="308"/>
                      <a:pt x="51" y="320"/>
                      <a:pt x="66" y="332"/>
                    </a:cubicBezTo>
                    <a:cubicBezTo>
                      <a:pt x="83" y="348"/>
                      <a:pt x="93" y="364"/>
                      <a:pt x="101" y="386"/>
                    </a:cubicBezTo>
                    <a:cubicBezTo>
                      <a:pt x="104" y="396"/>
                      <a:pt x="108" y="407"/>
                      <a:pt x="111" y="418"/>
                    </a:cubicBezTo>
                    <a:cubicBezTo>
                      <a:pt x="113" y="426"/>
                      <a:pt x="114" y="436"/>
                      <a:pt x="117" y="443"/>
                    </a:cubicBezTo>
                    <a:cubicBezTo>
                      <a:pt x="108" y="445"/>
                      <a:pt x="99" y="447"/>
                      <a:pt x="92" y="452"/>
                    </a:cubicBezTo>
                    <a:cubicBezTo>
                      <a:pt x="83" y="459"/>
                      <a:pt x="85" y="470"/>
                      <a:pt x="89" y="479"/>
                    </a:cubicBezTo>
                    <a:cubicBezTo>
                      <a:pt x="94" y="488"/>
                      <a:pt x="107" y="492"/>
                      <a:pt x="117" y="493"/>
                    </a:cubicBezTo>
                    <a:cubicBezTo>
                      <a:pt x="123" y="493"/>
                      <a:pt x="128" y="492"/>
                      <a:pt x="133" y="490"/>
                    </a:cubicBezTo>
                    <a:cubicBezTo>
                      <a:pt x="135" y="489"/>
                      <a:pt x="136" y="489"/>
                      <a:pt x="137" y="488"/>
                    </a:cubicBezTo>
                    <a:cubicBezTo>
                      <a:pt x="148" y="489"/>
                      <a:pt x="161" y="492"/>
                      <a:pt x="170" y="486"/>
                    </a:cubicBezTo>
                    <a:cubicBezTo>
                      <a:pt x="177" y="483"/>
                      <a:pt x="182" y="479"/>
                      <a:pt x="184" y="471"/>
                    </a:cubicBezTo>
                    <a:cubicBezTo>
                      <a:pt x="186" y="462"/>
                      <a:pt x="181" y="452"/>
                      <a:pt x="173" y="447"/>
                    </a:cubicBezTo>
                    <a:cubicBezTo>
                      <a:pt x="170" y="445"/>
                      <a:pt x="165" y="444"/>
                      <a:pt x="161" y="444"/>
                    </a:cubicBezTo>
                    <a:cubicBezTo>
                      <a:pt x="158" y="443"/>
                      <a:pt x="155" y="444"/>
                      <a:pt x="152" y="443"/>
                    </a:cubicBezTo>
                    <a:cubicBezTo>
                      <a:pt x="154" y="429"/>
                      <a:pt x="158" y="415"/>
                      <a:pt x="163" y="402"/>
                    </a:cubicBezTo>
                    <a:cubicBezTo>
                      <a:pt x="164" y="399"/>
                      <a:pt x="166" y="396"/>
                      <a:pt x="167" y="394"/>
                    </a:cubicBezTo>
                    <a:cubicBezTo>
                      <a:pt x="175" y="378"/>
                      <a:pt x="184" y="361"/>
                      <a:pt x="194" y="347"/>
                    </a:cubicBezTo>
                    <a:cubicBezTo>
                      <a:pt x="208" y="327"/>
                      <a:pt x="230" y="314"/>
                      <a:pt x="245" y="295"/>
                    </a:cubicBezTo>
                    <a:cubicBezTo>
                      <a:pt x="247" y="292"/>
                      <a:pt x="250" y="289"/>
                      <a:pt x="252" y="285"/>
                    </a:cubicBezTo>
                    <a:cubicBezTo>
                      <a:pt x="265" y="272"/>
                      <a:pt x="275" y="256"/>
                      <a:pt x="267" y="238"/>
                    </a:cubicBezTo>
                    <a:close/>
                    <a:moveTo>
                      <a:pt x="205" y="319"/>
                    </a:moveTo>
                    <a:cubicBezTo>
                      <a:pt x="204" y="320"/>
                      <a:pt x="204" y="321"/>
                      <a:pt x="203" y="322"/>
                    </a:cubicBezTo>
                    <a:cubicBezTo>
                      <a:pt x="194" y="331"/>
                      <a:pt x="185" y="340"/>
                      <a:pt x="178" y="351"/>
                    </a:cubicBezTo>
                    <a:cubicBezTo>
                      <a:pt x="167" y="369"/>
                      <a:pt x="157" y="388"/>
                      <a:pt x="149" y="407"/>
                    </a:cubicBezTo>
                    <a:cubicBezTo>
                      <a:pt x="145" y="418"/>
                      <a:pt x="136" y="439"/>
                      <a:pt x="146" y="450"/>
                    </a:cubicBezTo>
                    <a:cubicBezTo>
                      <a:pt x="147" y="450"/>
                      <a:pt x="148" y="451"/>
                      <a:pt x="149" y="451"/>
                    </a:cubicBezTo>
                    <a:cubicBezTo>
                      <a:pt x="149" y="451"/>
                      <a:pt x="149" y="451"/>
                      <a:pt x="149" y="451"/>
                    </a:cubicBezTo>
                    <a:cubicBezTo>
                      <a:pt x="149" y="453"/>
                      <a:pt x="151" y="453"/>
                      <a:pt x="151" y="451"/>
                    </a:cubicBezTo>
                    <a:cubicBezTo>
                      <a:pt x="151" y="451"/>
                      <a:pt x="151" y="451"/>
                      <a:pt x="151" y="451"/>
                    </a:cubicBezTo>
                    <a:cubicBezTo>
                      <a:pt x="161" y="454"/>
                      <a:pt x="173" y="454"/>
                      <a:pt x="173" y="467"/>
                    </a:cubicBezTo>
                    <a:cubicBezTo>
                      <a:pt x="173" y="478"/>
                      <a:pt x="151" y="478"/>
                      <a:pt x="142" y="477"/>
                    </a:cubicBezTo>
                    <a:cubicBezTo>
                      <a:pt x="142" y="477"/>
                      <a:pt x="142" y="477"/>
                      <a:pt x="141" y="477"/>
                    </a:cubicBezTo>
                    <a:cubicBezTo>
                      <a:pt x="141" y="445"/>
                      <a:pt x="139" y="413"/>
                      <a:pt x="137" y="381"/>
                    </a:cubicBezTo>
                    <a:cubicBezTo>
                      <a:pt x="137" y="377"/>
                      <a:pt x="137" y="373"/>
                      <a:pt x="137" y="369"/>
                    </a:cubicBezTo>
                    <a:cubicBezTo>
                      <a:pt x="137" y="361"/>
                      <a:pt x="137" y="353"/>
                      <a:pt x="137" y="345"/>
                    </a:cubicBezTo>
                    <a:cubicBezTo>
                      <a:pt x="138" y="335"/>
                      <a:pt x="137" y="325"/>
                      <a:pt x="136" y="315"/>
                    </a:cubicBezTo>
                    <a:cubicBezTo>
                      <a:pt x="136" y="310"/>
                      <a:pt x="136" y="305"/>
                      <a:pt x="136" y="300"/>
                    </a:cubicBezTo>
                    <a:cubicBezTo>
                      <a:pt x="147" y="286"/>
                      <a:pt x="158" y="259"/>
                      <a:pt x="141" y="248"/>
                    </a:cubicBezTo>
                    <a:cubicBezTo>
                      <a:pt x="137" y="245"/>
                      <a:pt x="130" y="242"/>
                      <a:pt x="126" y="244"/>
                    </a:cubicBezTo>
                    <a:cubicBezTo>
                      <a:pt x="120" y="248"/>
                      <a:pt x="116" y="256"/>
                      <a:pt x="114" y="262"/>
                    </a:cubicBezTo>
                    <a:cubicBezTo>
                      <a:pt x="108" y="277"/>
                      <a:pt x="117" y="292"/>
                      <a:pt x="127" y="302"/>
                    </a:cubicBezTo>
                    <a:cubicBezTo>
                      <a:pt x="127" y="303"/>
                      <a:pt x="127" y="303"/>
                      <a:pt x="128" y="304"/>
                    </a:cubicBezTo>
                    <a:cubicBezTo>
                      <a:pt x="127" y="312"/>
                      <a:pt x="128" y="321"/>
                      <a:pt x="128" y="330"/>
                    </a:cubicBezTo>
                    <a:cubicBezTo>
                      <a:pt x="127" y="347"/>
                      <a:pt x="129" y="364"/>
                      <a:pt x="130" y="381"/>
                    </a:cubicBezTo>
                    <a:cubicBezTo>
                      <a:pt x="130" y="396"/>
                      <a:pt x="131" y="410"/>
                      <a:pt x="132" y="425"/>
                    </a:cubicBezTo>
                    <a:cubicBezTo>
                      <a:pt x="131" y="443"/>
                      <a:pt x="131" y="461"/>
                      <a:pt x="131" y="479"/>
                    </a:cubicBezTo>
                    <a:cubicBezTo>
                      <a:pt x="121" y="481"/>
                      <a:pt x="109" y="484"/>
                      <a:pt x="100" y="475"/>
                    </a:cubicBezTo>
                    <a:cubicBezTo>
                      <a:pt x="88" y="464"/>
                      <a:pt x="102" y="456"/>
                      <a:pt x="114" y="451"/>
                    </a:cubicBezTo>
                    <a:cubicBezTo>
                      <a:pt x="115" y="451"/>
                      <a:pt x="117" y="451"/>
                      <a:pt x="119" y="451"/>
                    </a:cubicBezTo>
                    <a:cubicBezTo>
                      <a:pt x="119" y="451"/>
                      <a:pt x="120" y="451"/>
                      <a:pt x="120" y="450"/>
                    </a:cubicBezTo>
                    <a:cubicBezTo>
                      <a:pt x="120" y="451"/>
                      <a:pt x="120" y="451"/>
                      <a:pt x="120" y="451"/>
                    </a:cubicBezTo>
                    <a:cubicBezTo>
                      <a:pt x="121" y="453"/>
                      <a:pt x="123" y="453"/>
                      <a:pt x="123" y="451"/>
                    </a:cubicBezTo>
                    <a:cubicBezTo>
                      <a:pt x="123" y="450"/>
                      <a:pt x="123" y="448"/>
                      <a:pt x="122" y="446"/>
                    </a:cubicBezTo>
                    <a:cubicBezTo>
                      <a:pt x="123" y="446"/>
                      <a:pt x="123" y="445"/>
                      <a:pt x="122" y="445"/>
                    </a:cubicBezTo>
                    <a:cubicBezTo>
                      <a:pt x="122" y="442"/>
                      <a:pt x="122" y="440"/>
                      <a:pt x="122" y="438"/>
                    </a:cubicBezTo>
                    <a:cubicBezTo>
                      <a:pt x="122" y="421"/>
                      <a:pt x="116" y="401"/>
                      <a:pt x="111" y="388"/>
                    </a:cubicBezTo>
                    <a:cubicBezTo>
                      <a:pt x="106" y="369"/>
                      <a:pt x="98" y="352"/>
                      <a:pt x="86" y="338"/>
                    </a:cubicBezTo>
                    <a:cubicBezTo>
                      <a:pt x="73" y="323"/>
                      <a:pt x="58" y="312"/>
                      <a:pt x="44" y="299"/>
                    </a:cubicBezTo>
                    <a:cubicBezTo>
                      <a:pt x="36" y="291"/>
                      <a:pt x="30" y="283"/>
                      <a:pt x="25" y="274"/>
                    </a:cubicBezTo>
                    <a:cubicBezTo>
                      <a:pt x="26" y="274"/>
                      <a:pt x="27" y="272"/>
                      <a:pt x="26" y="271"/>
                    </a:cubicBezTo>
                    <a:cubicBezTo>
                      <a:pt x="21" y="264"/>
                      <a:pt x="15" y="256"/>
                      <a:pt x="16" y="247"/>
                    </a:cubicBezTo>
                    <a:cubicBezTo>
                      <a:pt x="16" y="237"/>
                      <a:pt x="24" y="227"/>
                      <a:pt x="30" y="219"/>
                    </a:cubicBezTo>
                    <a:cubicBezTo>
                      <a:pt x="31" y="217"/>
                      <a:pt x="32" y="216"/>
                      <a:pt x="33" y="214"/>
                    </a:cubicBezTo>
                    <a:cubicBezTo>
                      <a:pt x="34" y="214"/>
                      <a:pt x="34" y="214"/>
                      <a:pt x="34" y="214"/>
                    </a:cubicBezTo>
                    <a:cubicBezTo>
                      <a:pt x="34" y="213"/>
                      <a:pt x="34" y="213"/>
                      <a:pt x="35" y="212"/>
                    </a:cubicBezTo>
                    <a:cubicBezTo>
                      <a:pt x="45" y="199"/>
                      <a:pt x="56" y="187"/>
                      <a:pt x="62" y="172"/>
                    </a:cubicBezTo>
                    <a:cubicBezTo>
                      <a:pt x="70" y="150"/>
                      <a:pt x="75" y="127"/>
                      <a:pt x="77" y="105"/>
                    </a:cubicBezTo>
                    <a:cubicBezTo>
                      <a:pt x="78" y="88"/>
                      <a:pt x="79" y="68"/>
                      <a:pt x="71" y="53"/>
                    </a:cubicBezTo>
                    <a:cubicBezTo>
                      <a:pt x="74" y="53"/>
                      <a:pt x="78" y="54"/>
                      <a:pt x="81" y="54"/>
                    </a:cubicBezTo>
                    <a:cubicBezTo>
                      <a:pt x="82" y="77"/>
                      <a:pt x="83" y="100"/>
                      <a:pt x="82" y="122"/>
                    </a:cubicBezTo>
                    <a:cubicBezTo>
                      <a:pt x="82" y="137"/>
                      <a:pt x="82" y="153"/>
                      <a:pt x="80" y="169"/>
                    </a:cubicBezTo>
                    <a:cubicBezTo>
                      <a:pt x="82" y="156"/>
                      <a:pt x="83" y="143"/>
                      <a:pt x="83" y="130"/>
                    </a:cubicBezTo>
                    <a:cubicBezTo>
                      <a:pt x="85" y="105"/>
                      <a:pt x="85" y="79"/>
                      <a:pt x="83" y="54"/>
                    </a:cubicBezTo>
                    <a:cubicBezTo>
                      <a:pt x="88" y="55"/>
                      <a:pt x="94" y="55"/>
                      <a:pt x="100" y="55"/>
                    </a:cubicBezTo>
                    <a:cubicBezTo>
                      <a:pt x="100" y="74"/>
                      <a:pt x="101" y="93"/>
                      <a:pt x="102" y="113"/>
                    </a:cubicBezTo>
                    <a:cubicBezTo>
                      <a:pt x="103" y="133"/>
                      <a:pt x="103" y="156"/>
                      <a:pt x="98" y="176"/>
                    </a:cubicBezTo>
                    <a:cubicBezTo>
                      <a:pt x="109" y="137"/>
                      <a:pt x="101" y="95"/>
                      <a:pt x="101" y="55"/>
                    </a:cubicBezTo>
                    <a:cubicBezTo>
                      <a:pt x="106" y="54"/>
                      <a:pt x="112" y="54"/>
                      <a:pt x="117" y="54"/>
                    </a:cubicBezTo>
                    <a:cubicBezTo>
                      <a:pt x="118" y="74"/>
                      <a:pt x="119" y="94"/>
                      <a:pt x="120" y="114"/>
                    </a:cubicBezTo>
                    <a:cubicBezTo>
                      <a:pt x="121" y="140"/>
                      <a:pt x="117" y="166"/>
                      <a:pt x="117" y="192"/>
                    </a:cubicBezTo>
                    <a:cubicBezTo>
                      <a:pt x="117" y="193"/>
                      <a:pt x="118" y="193"/>
                      <a:pt x="118" y="192"/>
                    </a:cubicBezTo>
                    <a:cubicBezTo>
                      <a:pt x="118" y="166"/>
                      <a:pt x="123" y="141"/>
                      <a:pt x="122" y="114"/>
                    </a:cubicBezTo>
                    <a:cubicBezTo>
                      <a:pt x="121" y="94"/>
                      <a:pt x="119" y="74"/>
                      <a:pt x="119" y="53"/>
                    </a:cubicBezTo>
                    <a:cubicBezTo>
                      <a:pt x="124" y="53"/>
                      <a:pt x="129" y="52"/>
                      <a:pt x="134" y="52"/>
                    </a:cubicBezTo>
                    <a:cubicBezTo>
                      <a:pt x="136" y="52"/>
                      <a:pt x="137" y="52"/>
                      <a:pt x="139" y="52"/>
                    </a:cubicBezTo>
                    <a:cubicBezTo>
                      <a:pt x="136" y="70"/>
                      <a:pt x="139" y="90"/>
                      <a:pt x="141" y="108"/>
                    </a:cubicBezTo>
                    <a:cubicBezTo>
                      <a:pt x="144" y="137"/>
                      <a:pt x="154" y="169"/>
                      <a:pt x="146" y="197"/>
                    </a:cubicBezTo>
                    <a:cubicBezTo>
                      <a:pt x="145" y="197"/>
                      <a:pt x="146" y="197"/>
                      <a:pt x="146" y="197"/>
                    </a:cubicBezTo>
                    <a:cubicBezTo>
                      <a:pt x="153" y="171"/>
                      <a:pt x="147" y="146"/>
                      <a:pt x="144" y="119"/>
                    </a:cubicBezTo>
                    <a:cubicBezTo>
                      <a:pt x="142" y="99"/>
                      <a:pt x="138" y="73"/>
                      <a:pt x="142" y="52"/>
                    </a:cubicBezTo>
                    <a:cubicBezTo>
                      <a:pt x="147" y="52"/>
                      <a:pt x="152" y="52"/>
                      <a:pt x="157" y="52"/>
                    </a:cubicBezTo>
                    <a:cubicBezTo>
                      <a:pt x="157" y="73"/>
                      <a:pt x="163" y="92"/>
                      <a:pt x="168" y="111"/>
                    </a:cubicBezTo>
                    <a:cubicBezTo>
                      <a:pt x="174" y="138"/>
                      <a:pt x="174" y="169"/>
                      <a:pt x="174" y="197"/>
                    </a:cubicBezTo>
                    <a:cubicBezTo>
                      <a:pt x="174" y="197"/>
                      <a:pt x="175" y="197"/>
                      <a:pt x="175" y="197"/>
                    </a:cubicBezTo>
                    <a:cubicBezTo>
                      <a:pt x="175" y="172"/>
                      <a:pt x="175" y="145"/>
                      <a:pt x="171" y="120"/>
                    </a:cubicBezTo>
                    <a:cubicBezTo>
                      <a:pt x="167" y="97"/>
                      <a:pt x="158" y="76"/>
                      <a:pt x="158" y="52"/>
                    </a:cubicBezTo>
                    <a:cubicBezTo>
                      <a:pt x="164" y="53"/>
                      <a:pt x="170" y="53"/>
                      <a:pt x="176" y="54"/>
                    </a:cubicBezTo>
                    <a:cubicBezTo>
                      <a:pt x="177" y="78"/>
                      <a:pt x="185" y="102"/>
                      <a:pt x="189" y="126"/>
                    </a:cubicBezTo>
                    <a:cubicBezTo>
                      <a:pt x="194" y="153"/>
                      <a:pt x="192" y="181"/>
                      <a:pt x="201" y="207"/>
                    </a:cubicBezTo>
                    <a:cubicBezTo>
                      <a:pt x="202" y="208"/>
                      <a:pt x="202" y="207"/>
                      <a:pt x="202" y="207"/>
                    </a:cubicBezTo>
                    <a:cubicBezTo>
                      <a:pt x="194" y="182"/>
                      <a:pt x="195" y="155"/>
                      <a:pt x="192" y="130"/>
                    </a:cubicBezTo>
                    <a:cubicBezTo>
                      <a:pt x="188" y="104"/>
                      <a:pt x="181" y="80"/>
                      <a:pt x="178" y="54"/>
                    </a:cubicBezTo>
                    <a:cubicBezTo>
                      <a:pt x="181" y="54"/>
                      <a:pt x="184" y="54"/>
                      <a:pt x="187" y="54"/>
                    </a:cubicBezTo>
                    <a:cubicBezTo>
                      <a:pt x="190" y="104"/>
                      <a:pt x="208" y="151"/>
                      <a:pt x="216" y="200"/>
                    </a:cubicBezTo>
                    <a:cubicBezTo>
                      <a:pt x="216" y="201"/>
                      <a:pt x="216" y="201"/>
                      <a:pt x="216" y="200"/>
                    </a:cubicBezTo>
                    <a:cubicBezTo>
                      <a:pt x="214" y="185"/>
                      <a:pt x="211" y="170"/>
                      <a:pt x="208" y="155"/>
                    </a:cubicBezTo>
                    <a:cubicBezTo>
                      <a:pt x="208" y="156"/>
                      <a:pt x="209" y="157"/>
                      <a:pt x="209" y="158"/>
                    </a:cubicBezTo>
                    <a:cubicBezTo>
                      <a:pt x="215" y="174"/>
                      <a:pt x="225" y="188"/>
                      <a:pt x="234" y="202"/>
                    </a:cubicBezTo>
                    <a:cubicBezTo>
                      <a:pt x="239" y="210"/>
                      <a:pt x="244" y="217"/>
                      <a:pt x="248" y="225"/>
                    </a:cubicBezTo>
                    <a:cubicBezTo>
                      <a:pt x="250" y="230"/>
                      <a:pt x="252" y="235"/>
                      <a:pt x="253" y="241"/>
                    </a:cubicBezTo>
                    <a:cubicBezTo>
                      <a:pt x="252" y="252"/>
                      <a:pt x="252" y="262"/>
                      <a:pt x="246" y="274"/>
                    </a:cubicBezTo>
                    <a:cubicBezTo>
                      <a:pt x="240" y="286"/>
                      <a:pt x="229" y="296"/>
                      <a:pt x="220" y="306"/>
                    </a:cubicBezTo>
                    <a:cubicBezTo>
                      <a:pt x="218" y="307"/>
                      <a:pt x="217" y="309"/>
                      <a:pt x="215" y="310"/>
                    </a:cubicBezTo>
                    <a:cubicBezTo>
                      <a:pt x="211" y="313"/>
                      <a:pt x="208" y="316"/>
                      <a:pt x="205" y="319"/>
                    </a:cubicBezTo>
                    <a:close/>
                    <a:moveTo>
                      <a:pt x="64" y="23"/>
                    </a:moveTo>
                    <a:cubicBezTo>
                      <a:pt x="72" y="18"/>
                      <a:pt x="81" y="16"/>
                      <a:pt x="90" y="15"/>
                    </a:cubicBezTo>
                    <a:cubicBezTo>
                      <a:pt x="106" y="13"/>
                      <a:pt x="123" y="14"/>
                      <a:pt x="139" y="13"/>
                    </a:cubicBezTo>
                    <a:cubicBezTo>
                      <a:pt x="142" y="13"/>
                      <a:pt x="145" y="13"/>
                      <a:pt x="148" y="12"/>
                    </a:cubicBezTo>
                    <a:cubicBezTo>
                      <a:pt x="156" y="13"/>
                      <a:pt x="163" y="14"/>
                      <a:pt x="171" y="15"/>
                    </a:cubicBezTo>
                    <a:cubicBezTo>
                      <a:pt x="167" y="22"/>
                      <a:pt x="162" y="28"/>
                      <a:pt x="158" y="34"/>
                    </a:cubicBezTo>
                    <a:cubicBezTo>
                      <a:pt x="149" y="45"/>
                      <a:pt x="155" y="21"/>
                      <a:pt x="157" y="18"/>
                    </a:cubicBezTo>
                    <a:cubicBezTo>
                      <a:pt x="157" y="16"/>
                      <a:pt x="156" y="14"/>
                      <a:pt x="154" y="16"/>
                    </a:cubicBezTo>
                    <a:cubicBezTo>
                      <a:pt x="152" y="20"/>
                      <a:pt x="149" y="23"/>
                      <a:pt x="146" y="27"/>
                    </a:cubicBezTo>
                    <a:cubicBezTo>
                      <a:pt x="138" y="35"/>
                      <a:pt x="141" y="21"/>
                      <a:pt x="141" y="16"/>
                    </a:cubicBezTo>
                    <a:cubicBezTo>
                      <a:pt x="142" y="14"/>
                      <a:pt x="140" y="13"/>
                      <a:pt x="139" y="14"/>
                    </a:cubicBezTo>
                    <a:cubicBezTo>
                      <a:pt x="135" y="21"/>
                      <a:pt x="131" y="27"/>
                      <a:pt x="125" y="31"/>
                    </a:cubicBezTo>
                    <a:cubicBezTo>
                      <a:pt x="119" y="36"/>
                      <a:pt x="121" y="18"/>
                      <a:pt x="122" y="16"/>
                    </a:cubicBezTo>
                    <a:cubicBezTo>
                      <a:pt x="122" y="14"/>
                      <a:pt x="120" y="13"/>
                      <a:pt x="119" y="15"/>
                    </a:cubicBezTo>
                    <a:cubicBezTo>
                      <a:pt x="117" y="21"/>
                      <a:pt x="114" y="26"/>
                      <a:pt x="111" y="31"/>
                    </a:cubicBezTo>
                    <a:cubicBezTo>
                      <a:pt x="110" y="26"/>
                      <a:pt x="108" y="22"/>
                      <a:pt x="108" y="18"/>
                    </a:cubicBezTo>
                    <a:cubicBezTo>
                      <a:pt x="107" y="16"/>
                      <a:pt x="105" y="17"/>
                      <a:pt x="105" y="18"/>
                    </a:cubicBezTo>
                    <a:cubicBezTo>
                      <a:pt x="103" y="24"/>
                      <a:pt x="101" y="29"/>
                      <a:pt x="99" y="35"/>
                    </a:cubicBezTo>
                    <a:cubicBezTo>
                      <a:pt x="96" y="29"/>
                      <a:pt x="94" y="23"/>
                      <a:pt x="91" y="18"/>
                    </a:cubicBezTo>
                    <a:cubicBezTo>
                      <a:pt x="90" y="16"/>
                      <a:pt x="89" y="16"/>
                      <a:pt x="88" y="18"/>
                    </a:cubicBezTo>
                    <a:cubicBezTo>
                      <a:pt x="85" y="24"/>
                      <a:pt x="83" y="31"/>
                      <a:pt x="82" y="38"/>
                    </a:cubicBezTo>
                    <a:cubicBezTo>
                      <a:pt x="79" y="33"/>
                      <a:pt x="77" y="27"/>
                      <a:pt x="74" y="21"/>
                    </a:cubicBezTo>
                    <a:cubicBezTo>
                      <a:pt x="73" y="19"/>
                      <a:pt x="71" y="20"/>
                      <a:pt x="71" y="22"/>
                    </a:cubicBezTo>
                    <a:cubicBezTo>
                      <a:pt x="71" y="25"/>
                      <a:pt x="70" y="29"/>
                      <a:pt x="70" y="32"/>
                    </a:cubicBezTo>
                    <a:cubicBezTo>
                      <a:pt x="68" y="29"/>
                      <a:pt x="65" y="26"/>
                      <a:pt x="62" y="24"/>
                    </a:cubicBezTo>
                    <a:cubicBezTo>
                      <a:pt x="63" y="23"/>
                      <a:pt x="63" y="23"/>
                      <a:pt x="64" y="23"/>
                    </a:cubicBezTo>
                    <a:close/>
                    <a:moveTo>
                      <a:pt x="193" y="19"/>
                    </a:moveTo>
                    <a:cubicBezTo>
                      <a:pt x="196" y="20"/>
                      <a:pt x="198" y="21"/>
                      <a:pt x="201" y="21"/>
                    </a:cubicBezTo>
                    <a:cubicBezTo>
                      <a:pt x="198" y="23"/>
                      <a:pt x="195" y="24"/>
                      <a:pt x="192" y="26"/>
                    </a:cubicBezTo>
                    <a:cubicBezTo>
                      <a:pt x="193" y="25"/>
                      <a:pt x="193" y="22"/>
                      <a:pt x="193" y="19"/>
                    </a:cubicBezTo>
                    <a:close/>
                    <a:moveTo>
                      <a:pt x="189" y="18"/>
                    </a:moveTo>
                    <a:cubicBezTo>
                      <a:pt x="186" y="21"/>
                      <a:pt x="184" y="22"/>
                      <a:pt x="180" y="24"/>
                    </a:cubicBezTo>
                    <a:cubicBezTo>
                      <a:pt x="174" y="28"/>
                      <a:pt x="175" y="23"/>
                      <a:pt x="174" y="15"/>
                    </a:cubicBezTo>
                    <a:cubicBezTo>
                      <a:pt x="174" y="15"/>
                      <a:pt x="174" y="15"/>
                      <a:pt x="174" y="15"/>
                    </a:cubicBezTo>
                    <a:cubicBezTo>
                      <a:pt x="176" y="16"/>
                      <a:pt x="178" y="16"/>
                      <a:pt x="181" y="16"/>
                    </a:cubicBezTo>
                    <a:cubicBezTo>
                      <a:pt x="184" y="17"/>
                      <a:pt x="186" y="17"/>
                      <a:pt x="189" y="18"/>
                    </a:cubicBezTo>
                    <a:close/>
                    <a:moveTo>
                      <a:pt x="196" y="54"/>
                    </a:moveTo>
                    <a:cubicBezTo>
                      <a:pt x="195" y="69"/>
                      <a:pt x="198" y="85"/>
                      <a:pt x="199" y="99"/>
                    </a:cubicBezTo>
                    <a:cubicBezTo>
                      <a:pt x="199" y="107"/>
                      <a:pt x="200" y="115"/>
                      <a:pt x="201" y="122"/>
                    </a:cubicBezTo>
                    <a:cubicBezTo>
                      <a:pt x="196" y="100"/>
                      <a:pt x="191" y="77"/>
                      <a:pt x="189" y="54"/>
                    </a:cubicBezTo>
                    <a:cubicBezTo>
                      <a:pt x="192" y="54"/>
                      <a:pt x="194" y="54"/>
                      <a:pt x="196" y="54"/>
                    </a:cubicBezTo>
                    <a:close/>
                    <a:moveTo>
                      <a:pt x="134" y="36"/>
                    </a:moveTo>
                    <a:cubicBezTo>
                      <a:pt x="124" y="36"/>
                      <a:pt x="113" y="37"/>
                      <a:pt x="101" y="37"/>
                    </a:cubicBezTo>
                    <a:cubicBezTo>
                      <a:pt x="103" y="33"/>
                      <a:pt x="105" y="29"/>
                      <a:pt x="106" y="24"/>
                    </a:cubicBezTo>
                    <a:cubicBezTo>
                      <a:pt x="107" y="28"/>
                      <a:pt x="109" y="31"/>
                      <a:pt x="109" y="35"/>
                    </a:cubicBezTo>
                    <a:cubicBezTo>
                      <a:pt x="109" y="37"/>
                      <a:pt x="111" y="36"/>
                      <a:pt x="112" y="35"/>
                    </a:cubicBezTo>
                    <a:cubicBezTo>
                      <a:pt x="114" y="32"/>
                      <a:pt x="117" y="28"/>
                      <a:pt x="118" y="24"/>
                    </a:cubicBezTo>
                    <a:cubicBezTo>
                      <a:pt x="119" y="28"/>
                      <a:pt x="119" y="31"/>
                      <a:pt x="119" y="35"/>
                    </a:cubicBezTo>
                    <a:cubicBezTo>
                      <a:pt x="119" y="36"/>
                      <a:pt x="120" y="36"/>
                      <a:pt x="121" y="36"/>
                    </a:cubicBezTo>
                    <a:cubicBezTo>
                      <a:pt x="129" y="34"/>
                      <a:pt x="134" y="28"/>
                      <a:pt x="138" y="21"/>
                    </a:cubicBezTo>
                    <a:cubicBezTo>
                      <a:pt x="138" y="25"/>
                      <a:pt x="138" y="30"/>
                      <a:pt x="139" y="35"/>
                    </a:cubicBezTo>
                    <a:cubicBezTo>
                      <a:pt x="139" y="36"/>
                      <a:pt x="140" y="37"/>
                      <a:pt x="141" y="36"/>
                    </a:cubicBezTo>
                    <a:cubicBezTo>
                      <a:pt x="145" y="32"/>
                      <a:pt x="148" y="28"/>
                      <a:pt x="152" y="24"/>
                    </a:cubicBezTo>
                    <a:cubicBezTo>
                      <a:pt x="151" y="29"/>
                      <a:pt x="150" y="33"/>
                      <a:pt x="151" y="37"/>
                    </a:cubicBezTo>
                    <a:cubicBezTo>
                      <a:pt x="145" y="37"/>
                      <a:pt x="139" y="36"/>
                      <a:pt x="134" y="36"/>
                    </a:cubicBezTo>
                    <a:close/>
                    <a:moveTo>
                      <a:pt x="90" y="23"/>
                    </a:moveTo>
                    <a:cubicBezTo>
                      <a:pt x="92" y="28"/>
                      <a:pt x="95" y="33"/>
                      <a:pt x="97" y="38"/>
                    </a:cubicBezTo>
                    <a:cubicBezTo>
                      <a:pt x="93" y="38"/>
                      <a:pt x="90" y="39"/>
                      <a:pt x="86" y="39"/>
                    </a:cubicBezTo>
                    <a:cubicBezTo>
                      <a:pt x="87" y="34"/>
                      <a:pt x="88" y="28"/>
                      <a:pt x="90" y="23"/>
                    </a:cubicBezTo>
                    <a:close/>
                    <a:moveTo>
                      <a:pt x="128" y="256"/>
                    </a:moveTo>
                    <a:cubicBezTo>
                      <a:pt x="129" y="255"/>
                      <a:pt x="131" y="255"/>
                      <a:pt x="132" y="254"/>
                    </a:cubicBezTo>
                    <a:cubicBezTo>
                      <a:pt x="145" y="261"/>
                      <a:pt x="139" y="280"/>
                      <a:pt x="132" y="293"/>
                    </a:cubicBezTo>
                    <a:cubicBezTo>
                      <a:pt x="132" y="293"/>
                      <a:pt x="132" y="293"/>
                      <a:pt x="131" y="293"/>
                    </a:cubicBezTo>
                    <a:cubicBezTo>
                      <a:pt x="131" y="291"/>
                      <a:pt x="131" y="290"/>
                      <a:pt x="130" y="289"/>
                    </a:cubicBezTo>
                    <a:cubicBezTo>
                      <a:pt x="130" y="289"/>
                      <a:pt x="130" y="289"/>
                      <a:pt x="130" y="289"/>
                    </a:cubicBezTo>
                    <a:cubicBezTo>
                      <a:pt x="130" y="290"/>
                      <a:pt x="130" y="290"/>
                      <a:pt x="130" y="291"/>
                    </a:cubicBezTo>
                    <a:cubicBezTo>
                      <a:pt x="126" y="288"/>
                      <a:pt x="124" y="283"/>
                      <a:pt x="122" y="277"/>
                    </a:cubicBezTo>
                    <a:cubicBezTo>
                      <a:pt x="122" y="275"/>
                      <a:pt x="122" y="273"/>
                      <a:pt x="122" y="270"/>
                    </a:cubicBezTo>
                    <a:cubicBezTo>
                      <a:pt x="122" y="265"/>
                      <a:pt x="124" y="261"/>
                      <a:pt x="128" y="256"/>
                    </a:cubicBezTo>
                    <a:close/>
                    <a:moveTo>
                      <a:pt x="135" y="301"/>
                    </a:moveTo>
                    <a:cubicBezTo>
                      <a:pt x="135" y="301"/>
                      <a:pt x="135" y="301"/>
                      <a:pt x="135" y="301"/>
                    </a:cubicBezTo>
                    <a:cubicBezTo>
                      <a:pt x="135" y="302"/>
                      <a:pt x="135" y="302"/>
                      <a:pt x="135" y="303"/>
                    </a:cubicBezTo>
                    <a:cubicBezTo>
                      <a:pt x="135" y="302"/>
                      <a:pt x="135" y="302"/>
                      <a:pt x="135" y="301"/>
                    </a:cubicBezTo>
                    <a:close/>
                    <a:moveTo>
                      <a:pt x="264" y="253"/>
                    </a:moveTo>
                    <a:cubicBezTo>
                      <a:pt x="264" y="253"/>
                      <a:pt x="265" y="252"/>
                      <a:pt x="265" y="252"/>
                    </a:cubicBezTo>
                    <a:cubicBezTo>
                      <a:pt x="265" y="256"/>
                      <a:pt x="264" y="260"/>
                      <a:pt x="262" y="264"/>
                    </a:cubicBezTo>
                    <a:cubicBezTo>
                      <a:pt x="263" y="260"/>
                      <a:pt x="264" y="256"/>
                      <a:pt x="264" y="253"/>
                    </a:cubicBezTo>
                    <a:close/>
                    <a:moveTo>
                      <a:pt x="217" y="29"/>
                    </a:moveTo>
                    <a:cubicBezTo>
                      <a:pt x="213" y="34"/>
                      <a:pt x="209" y="38"/>
                      <a:pt x="204" y="42"/>
                    </a:cubicBezTo>
                    <a:cubicBezTo>
                      <a:pt x="204" y="42"/>
                      <a:pt x="202" y="41"/>
                      <a:pt x="201" y="41"/>
                    </a:cubicBezTo>
                    <a:cubicBezTo>
                      <a:pt x="187" y="40"/>
                      <a:pt x="173" y="38"/>
                      <a:pt x="159" y="37"/>
                    </a:cubicBezTo>
                    <a:cubicBezTo>
                      <a:pt x="163" y="32"/>
                      <a:pt x="168" y="26"/>
                      <a:pt x="172" y="19"/>
                    </a:cubicBezTo>
                    <a:cubicBezTo>
                      <a:pt x="172" y="23"/>
                      <a:pt x="173" y="26"/>
                      <a:pt x="174" y="30"/>
                    </a:cubicBezTo>
                    <a:cubicBezTo>
                      <a:pt x="174" y="31"/>
                      <a:pt x="175" y="32"/>
                      <a:pt x="176" y="31"/>
                    </a:cubicBezTo>
                    <a:cubicBezTo>
                      <a:pt x="180" y="28"/>
                      <a:pt x="184" y="26"/>
                      <a:pt x="188" y="23"/>
                    </a:cubicBezTo>
                    <a:cubicBezTo>
                      <a:pt x="191" y="21"/>
                      <a:pt x="193" y="16"/>
                      <a:pt x="189" y="28"/>
                    </a:cubicBezTo>
                    <a:cubicBezTo>
                      <a:pt x="189" y="29"/>
                      <a:pt x="190" y="30"/>
                      <a:pt x="191" y="29"/>
                    </a:cubicBezTo>
                    <a:cubicBezTo>
                      <a:pt x="194" y="28"/>
                      <a:pt x="201" y="26"/>
                      <a:pt x="204" y="22"/>
                    </a:cubicBezTo>
                    <a:cubicBezTo>
                      <a:pt x="205" y="23"/>
                      <a:pt x="205" y="23"/>
                      <a:pt x="206" y="23"/>
                    </a:cubicBezTo>
                    <a:cubicBezTo>
                      <a:pt x="205" y="26"/>
                      <a:pt x="206" y="30"/>
                      <a:pt x="206" y="33"/>
                    </a:cubicBezTo>
                    <a:cubicBezTo>
                      <a:pt x="207" y="35"/>
                      <a:pt x="209" y="34"/>
                      <a:pt x="208" y="33"/>
                    </a:cubicBezTo>
                    <a:cubicBezTo>
                      <a:pt x="208" y="30"/>
                      <a:pt x="208" y="27"/>
                      <a:pt x="208" y="24"/>
                    </a:cubicBezTo>
                    <a:cubicBezTo>
                      <a:pt x="210" y="24"/>
                      <a:pt x="212" y="25"/>
                      <a:pt x="213" y="25"/>
                    </a:cubicBezTo>
                    <a:cubicBezTo>
                      <a:pt x="216" y="26"/>
                      <a:pt x="218" y="24"/>
                      <a:pt x="219" y="23"/>
                    </a:cubicBezTo>
                    <a:cubicBezTo>
                      <a:pt x="220" y="24"/>
                      <a:pt x="219" y="26"/>
                      <a:pt x="217" y="29"/>
                    </a:cubicBezTo>
                    <a:close/>
                    <a:moveTo>
                      <a:pt x="54" y="32"/>
                    </a:moveTo>
                    <a:cubicBezTo>
                      <a:pt x="54" y="32"/>
                      <a:pt x="54" y="32"/>
                      <a:pt x="55" y="32"/>
                    </a:cubicBezTo>
                    <a:cubicBezTo>
                      <a:pt x="56" y="29"/>
                      <a:pt x="59" y="26"/>
                      <a:pt x="61" y="24"/>
                    </a:cubicBezTo>
                    <a:cubicBezTo>
                      <a:pt x="64" y="28"/>
                      <a:pt x="68" y="32"/>
                      <a:pt x="70" y="37"/>
                    </a:cubicBezTo>
                    <a:cubicBezTo>
                      <a:pt x="71" y="39"/>
                      <a:pt x="73" y="38"/>
                      <a:pt x="73" y="36"/>
                    </a:cubicBezTo>
                    <a:cubicBezTo>
                      <a:pt x="73" y="34"/>
                      <a:pt x="73" y="31"/>
                      <a:pt x="74" y="28"/>
                    </a:cubicBezTo>
                    <a:cubicBezTo>
                      <a:pt x="75" y="32"/>
                      <a:pt x="77" y="37"/>
                      <a:pt x="79" y="41"/>
                    </a:cubicBezTo>
                    <a:cubicBezTo>
                      <a:pt x="74" y="41"/>
                      <a:pt x="70" y="42"/>
                      <a:pt x="66" y="44"/>
                    </a:cubicBezTo>
                    <a:cubicBezTo>
                      <a:pt x="62" y="40"/>
                      <a:pt x="58" y="36"/>
                      <a:pt x="54" y="32"/>
                    </a:cubicBezTo>
                    <a:close/>
                    <a:moveTo>
                      <a:pt x="150" y="437"/>
                    </a:moveTo>
                    <a:cubicBezTo>
                      <a:pt x="150" y="434"/>
                      <a:pt x="151" y="431"/>
                      <a:pt x="151" y="428"/>
                    </a:cubicBezTo>
                    <a:cubicBezTo>
                      <a:pt x="151" y="431"/>
                      <a:pt x="150" y="434"/>
                      <a:pt x="150" y="4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1" name="Freeform 116"/>
              <p:cNvSpPr/>
              <p:nvPr/>
            </p:nvSpPr>
            <p:spPr bwMode="auto">
              <a:xfrm>
                <a:off x="1415" y="3023"/>
                <a:ext cx="5" cy="20"/>
              </a:xfrm>
              <a:custGeom>
                <a:avLst/>
                <a:gdLst>
                  <a:gd name="T0" fmla="*/ 9 w 9"/>
                  <a:gd name="T1" fmla="*/ 0 h 34"/>
                  <a:gd name="T2" fmla="*/ 0 w 9"/>
                  <a:gd name="T3" fmla="*/ 34 h 34"/>
                  <a:gd name="T4" fmla="*/ 9 w 9"/>
                  <a:gd name="T5" fmla="*/ 0 h 34"/>
                </a:gdLst>
                <a:ahLst/>
                <a:cxnLst>
                  <a:cxn ang="0">
                    <a:pos x="T0" y="T1"/>
                  </a:cxn>
                  <a:cxn ang="0">
                    <a:pos x="T2" y="T3"/>
                  </a:cxn>
                  <a:cxn ang="0">
                    <a:pos x="T4" y="T5"/>
                  </a:cxn>
                </a:cxnLst>
                <a:rect l="0" t="0" r="r" b="b"/>
                <a:pathLst>
                  <a:path w="9" h="34">
                    <a:moveTo>
                      <a:pt x="9" y="0"/>
                    </a:moveTo>
                    <a:cubicBezTo>
                      <a:pt x="7" y="12"/>
                      <a:pt x="4" y="23"/>
                      <a:pt x="0" y="34"/>
                    </a:cubicBezTo>
                    <a:cubicBezTo>
                      <a:pt x="5" y="24"/>
                      <a:pt x="7"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2" name="Freeform 117"/>
              <p:cNvSpPr/>
              <p:nvPr/>
            </p:nvSpPr>
            <p:spPr bwMode="auto">
              <a:xfrm>
                <a:off x="1415" y="3043"/>
                <a:ext cx="0" cy="2"/>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2"/>
                      <a:pt x="1" y="0"/>
                    </a:cubicBezTo>
                    <a:cubicBezTo>
                      <a:pt x="1" y="2"/>
                      <a:pt x="0"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3" name="Freeform 118"/>
              <p:cNvSpPr/>
              <p:nvPr/>
            </p:nvSpPr>
            <p:spPr bwMode="auto">
              <a:xfrm>
                <a:off x="1427" y="3031"/>
                <a:ext cx="2" cy="5"/>
              </a:xfrm>
              <a:custGeom>
                <a:avLst/>
                <a:gdLst>
                  <a:gd name="T0" fmla="*/ 0 w 4"/>
                  <a:gd name="T1" fmla="*/ 9 h 9"/>
                  <a:gd name="T2" fmla="*/ 4 w 4"/>
                  <a:gd name="T3" fmla="*/ 0 h 9"/>
                  <a:gd name="T4" fmla="*/ 0 w 4"/>
                  <a:gd name="T5" fmla="*/ 9 h 9"/>
                  <a:gd name="T6" fmla="*/ 0 w 4"/>
                  <a:gd name="T7" fmla="*/ 9 h 9"/>
                </a:gdLst>
                <a:ahLst/>
                <a:cxnLst>
                  <a:cxn ang="0">
                    <a:pos x="T0" y="T1"/>
                  </a:cxn>
                  <a:cxn ang="0">
                    <a:pos x="T2" y="T3"/>
                  </a:cxn>
                  <a:cxn ang="0">
                    <a:pos x="T4" y="T5"/>
                  </a:cxn>
                  <a:cxn ang="0">
                    <a:pos x="T6" y="T7"/>
                  </a:cxn>
                </a:cxnLst>
                <a:rect l="0" t="0" r="r" b="b"/>
                <a:pathLst>
                  <a:path w="4" h="9">
                    <a:moveTo>
                      <a:pt x="0" y="9"/>
                    </a:moveTo>
                    <a:cubicBezTo>
                      <a:pt x="2" y="6"/>
                      <a:pt x="3" y="3"/>
                      <a:pt x="4" y="0"/>
                    </a:cubicBezTo>
                    <a:cubicBezTo>
                      <a:pt x="3" y="3"/>
                      <a:pt x="2" y="6"/>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4" name="Freeform 119"/>
              <p:cNvSpPr>
                <a:spLocks noEditPoints="1"/>
              </p:cNvSpPr>
              <p:nvPr/>
            </p:nvSpPr>
            <p:spPr bwMode="auto">
              <a:xfrm>
                <a:off x="1285" y="2539"/>
                <a:ext cx="198" cy="340"/>
              </a:xfrm>
              <a:custGeom>
                <a:avLst/>
                <a:gdLst>
                  <a:gd name="T0" fmla="*/ 343 w 353"/>
                  <a:gd name="T1" fmla="*/ 140 h 607"/>
                  <a:gd name="T2" fmla="*/ 171 w 353"/>
                  <a:gd name="T3" fmla="*/ 10 h 607"/>
                  <a:gd name="T4" fmla="*/ 43 w 353"/>
                  <a:gd name="T5" fmla="*/ 87 h 607"/>
                  <a:gd name="T6" fmla="*/ 17 w 353"/>
                  <a:gd name="T7" fmla="*/ 147 h 607"/>
                  <a:gd name="T8" fmla="*/ 53 w 353"/>
                  <a:gd name="T9" fmla="*/ 304 h 607"/>
                  <a:gd name="T10" fmla="*/ 155 w 353"/>
                  <a:gd name="T11" fmla="*/ 359 h 607"/>
                  <a:gd name="T12" fmla="*/ 154 w 353"/>
                  <a:gd name="T13" fmla="*/ 359 h 607"/>
                  <a:gd name="T14" fmla="*/ 152 w 353"/>
                  <a:gd name="T15" fmla="*/ 439 h 607"/>
                  <a:gd name="T16" fmla="*/ 126 w 353"/>
                  <a:gd name="T17" fmla="*/ 444 h 607"/>
                  <a:gd name="T18" fmla="*/ 94 w 353"/>
                  <a:gd name="T19" fmla="*/ 446 h 607"/>
                  <a:gd name="T20" fmla="*/ 88 w 353"/>
                  <a:gd name="T21" fmla="*/ 453 h 607"/>
                  <a:gd name="T22" fmla="*/ 89 w 353"/>
                  <a:gd name="T23" fmla="*/ 475 h 607"/>
                  <a:gd name="T24" fmla="*/ 89 w 353"/>
                  <a:gd name="T25" fmla="*/ 478 h 607"/>
                  <a:gd name="T26" fmla="*/ 90 w 353"/>
                  <a:gd name="T27" fmla="*/ 479 h 607"/>
                  <a:gd name="T28" fmla="*/ 94 w 353"/>
                  <a:gd name="T29" fmla="*/ 481 h 607"/>
                  <a:gd name="T30" fmla="*/ 151 w 353"/>
                  <a:gd name="T31" fmla="*/ 493 h 607"/>
                  <a:gd name="T32" fmla="*/ 151 w 353"/>
                  <a:gd name="T33" fmla="*/ 598 h 607"/>
                  <a:gd name="T34" fmla="*/ 159 w 353"/>
                  <a:gd name="T35" fmla="*/ 605 h 607"/>
                  <a:gd name="T36" fmla="*/ 166 w 353"/>
                  <a:gd name="T37" fmla="*/ 606 h 607"/>
                  <a:gd name="T38" fmla="*/ 194 w 353"/>
                  <a:gd name="T39" fmla="*/ 500 h 607"/>
                  <a:gd name="T40" fmla="*/ 194 w 353"/>
                  <a:gd name="T41" fmla="*/ 495 h 607"/>
                  <a:gd name="T42" fmla="*/ 255 w 353"/>
                  <a:gd name="T43" fmla="*/ 479 h 607"/>
                  <a:gd name="T44" fmla="*/ 259 w 353"/>
                  <a:gd name="T45" fmla="*/ 475 h 607"/>
                  <a:gd name="T46" fmla="*/ 264 w 353"/>
                  <a:gd name="T47" fmla="*/ 462 h 607"/>
                  <a:gd name="T48" fmla="*/ 260 w 353"/>
                  <a:gd name="T49" fmla="*/ 449 h 607"/>
                  <a:gd name="T50" fmla="*/ 193 w 353"/>
                  <a:gd name="T51" fmla="*/ 438 h 607"/>
                  <a:gd name="T52" fmla="*/ 191 w 353"/>
                  <a:gd name="T53" fmla="*/ 408 h 607"/>
                  <a:gd name="T54" fmla="*/ 189 w 353"/>
                  <a:gd name="T55" fmla="*/ 359 h 607"/>
                  <a:gd name="T56" fmla="*/ 258 w 353"/>
                  <a:gd name="T57" fmla="*/ 334 h 607"/>
                  <a:gd name="T58" fmla="*/ 343 w 353"/>
                  <a:gd name="T59" fmla="*/ 140 h 607"/>
                  <a:gd name="T60" fmla="*/ 311 w 353"/>
                  <a:gd name="T61" fmla="*/ 226 h 607"/>
                  <a:gd name="T62" fmla="*/ 134 w 353"/>
                  <a:gd name="T63" fmla="*/ 333 h 607"/>
                  <a:gd name="T64" fmla="*/ 158 w 353"/>
                  <a:gd name="T65" fmla="*/ 336 h 607"/>
                  <a:gd name="T66" fmla="*/ 321 w 353"/>
                  <a:gd name="T67" fmla="*/ 167 h 607"/>
                  <a:gd name="T68" fmla="*/ 321 w 353"/>
                  <a:gd name="T69" fmla="*/ 163 h 607"/>
                  <a:gd name="T70" fmla="*/ 311 w 353"/>
                  <a:gd name="T71" fmla="*/ 226 h 607"/>
                  <a:gd name="T72" fmla="*/ 100 w 353"/>
                  <a:gd name="T73" fmla="*/ 471 h 607"/>
                  <a:gd name="T74" fmla="*/ 101 w 353"/>
                  <a:gd name="T75" fmla="*/ 471 h 607"/>
                  <a:gd name="T76" fmla="*/ 100 w 353"/>
                  <a:gd name="T77" fmla="*/ 471 h 607"/>
                  <a:gd name="T78" fmla="*/ 100 w 353"/>
                  <a:gd name="T79" fmla="*/ 471 h 607"/>
                  <a:gd name="T80" fmla="*/ 101 w 353"/>
                  <a:gd name="T81" fmla="*/ 70 h 607"/>
                  <a:gd name="T82" fmla="*/ 297 w 353"/>
                  <a:gd name="T83" fmla="*/ 117 h 607"/>
                  <a:gd name="T84" fmla="*/ 199 w 353"/>
                  <a:gd name="T85" fmla="*/ 312 h 607"/>
                  <a:gd name="T86" fmla="*/ 65 w 353"/>
                  <a:gd name="T87" fmla="*/ 259 h 607"/>
                  <a:gd name="T88" fmla="*/ 48 w 353"/>
                  <a:gd name="T89" fmla="*/ 164 h 607"/>
                  <a:gd name="T90" fmla="*/ 101 w 353"/>
                  <a:gd name="T91" fmla="*/ 70 h 607"/>
                  <a:gd name="T92" fmla="*/ 48 w 353"/>
                  <a:gd name="T93" fmla="*/ 111 h 607"/>
                  <a:gd name="T94" fmla="*/ 48 w 353"/>
                  <a:gd name="T95" fmla="*/ 111 h 607"/>
                  <a:gd name="T96" fmla="*/ 46 w 353"/>
                  <a:gd name="T97" fmla="*/ 117 h 607"/>
                  <a:gd name="T98" fmla="*/ 47 w 353"/>
                  <a:gd name="T99" fmla="*/ 113 h 607"/>
                  <a:gd name="T100" fmla="*/ 48 w 353"/>
                  <a:gd name="T101" fmla="*/ 11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3" h="607">
                    <a:moveTo>
                      <a:pt x="343" y="140"/>
                    </a:moveTo>
                    <a:cubicBezTo>
                      <a:pt x="331" y="54"/>
                      <a:pt x="257" y="0"/>
                      <a:pt x="171" y="10"/>
                    </a:cubicBezTo>
                    <a:cubicBezTo>
                      <a:pt x="119" y="16"/>
                      <a:pt x="73" y="45"/>
                      <a:pt x="43" y="87"/>
                    </a:cubicBezTo>
                    <a:cubicBezTo>
                      <a:pt x="31" y="102"/>
                      <a:pt x="19" y="126"/>
                      <a:pt x="17" y="147"/>
                    </a:cubicBezTo>
                    <a:cubicBezTo>
                      <a:pt x="0" y="200"/>
                      <a:pt x="19" y="262"/>
                      <a:pt x="53" y="304"/>
                    </a:cubicBezTo>
                    <a:cubicBezTo>
                      <a:pt x="80" y="337"/>
                      <a:pt x="116" y="355"/>
                      <a:pt x="155" y="359"/>
                    </a:cubicBezTo>
                    <a:cubicBezTo>
                      <a:pt x="155" y="359"/>
                      <a:pt x="154" y="359"/>
                      <a:pt x="154" y="359"/>
                    </a:cubicBezTo>
                    <a:cubicBezTo>
                      <a:pt x="153" y="386"/>
                      <a:pt x="152" y="413"/>
                      <a:pt x="152" y="439"/>
                    </a:cubicBezTo>
                    <a:cubicBezTo>
                      <a:pt x="143" y="440"/>
                      <a:pt x="135" y="442"/>
                      <a:pt x="126" y="444"/>
                    </a:cubicBezTo>
                    <a:cubicBezTo>
                      <a:pt x="116" y="445"/>
                      <a:pt x="105" y="445"/>
                      <a:pt x="94" y="446"/>
                    </a:cubicBezTo>
                    <a:cubicBezTo>
                      <a:pt x="91" y="447"/>
                      <a:pt x="88" y="449"/>
                      <a:pt x="88" y="453"/>
                    </a:cubicBezTo>
                    <a:cubicBezTo>
                      <a:pt x="88" y="460"/>
                      <a:pt x="89" y="467"/>
                      <a:pt x="89" y="475"/>
                    </a:cubicBezTo>
                    <a:cubicBezTo>
                      <a:pt x="87" y="475"/>
                      <a:pt x="87" y="478"/>
                      <a:pt x="89" y="478"/>
                    </a:cubicBezTo>
                    <a:cubicBezTo>
                      <a:pt x="89" y="479"/>
                      <a:pt x="90" y="479"/>
                      <a:pt x="90" y="479"/>
                    </a:cubicBezTo>
                    <a:cubicBezTo>
                      <a:pt x="91" y="480"/>
                      <a:pt x="93" y="481"/>
                      <a:pt x="94" y="481"/>
                    </a:cubicBezTo>
                    <a:cubicBezTo>
                      <a:pt x="111" y="489"/>
                      <a:pt x="131" y="492"/>
                      <a:pt x="151" y="493"/>
                    </a:cubicBezTo>
                    <a:cubicBezTo>
                      <a:pt x="150" y="528"/>
                      <a:pt x="148" y="564"/>
                      <a:pt x="151" y="598"/>
                    </a:cubicBezTo>
                    <a:cubicBezTo>
                      <a:pt x="151" y="604"/>
                      <a:pt x="156" y="606"/>
                      <a:pt x="159" y="605"/>
                    </a:cubicBezTo>
                    <a:cubicBezTo>
                      <a:pt x="161" y="606"/>
                      <a:pt x="164" y="607"/>
                      <a:pt x="166" y="606"/>
                    </a:cubicBezTo>
                    <a:cubicBezTo>
                      <a:pt x="199" y="598"/>
                      <a:pt x="193" y="524"/>
                      <a:pt x="194" y="500"/>
                    </a:cubicBezTo>
                    <a:cubicBezTo>
                      <a:pt x="194" y="498"/>
                      <a:pt x="194" y="497"/>
                      <a:pt x="194" y="495"/>
                    </a:cubicBezTo>
                    <a:cubicBezTo>
                      <a:pt x="214" y="495"/>
                      <a:pt x="246" y="492"/>
                      <a:pt x="255" y="479"/>
                    </a:cubicBezTo>
                    <a:cubicBezTo>
                      <a:pt x="257" y="478"/>
                      <a:pt x="258" y="477"/>
                      <a:pt x="259" y="475"/>
                    </a:cubicBezTo>
                    <a:cubicBezTo>
                      <a:pt x="261" y="471"/>
                      <a:pt x="262" y="467"/>
                      <a:pt x="264" y="462"/>
                    </a:cubicBezTo>
                    <a:cubicBezTo>
                      <a:pt x="265" y="457"/>
                      <a:pt x="264" y="452"/>
                      <a:pt x="260" y="449"/>
                    </a:cubicBezTo>
                    <a:cubicBezTo>
                      <a:pt x="246" y="435"/>
                      <a:pt x="215" y="438"/>
                      <a:pt x="193" y="438"/>
                    </a:cubicBezTo>
                    <a:cubicBezTo>
                      <a:pt x="192" y="428"/>
                      <a:pt x="192" y="418"/>
                      <a:pt x="191" y="408"/>
                    </a:cubicBezTo>
                    <a:cubicBezTo>
                      <a:pt x="191" y="394"/>
                      <a:pt x="193" y="374"/>
                      <a:pt x="189" y="359"/>
                    </a:cubicBezTo>
                    <a:cubicBezTo>
                      <a:pt x="213" y="356"/>
                      <a:pt x="236" y="348"/>
                      <a:pt x="258" y="334"/>
                    </a:cubicBezTo>
                    <a:cubicBezTo>
                      <a:pt x="319" y="294"/>
                      <a:pt x="353" y="213"/>
                      <a:pt x="343" y="140"/>
                    </a:cubicBezTo>
                    <a:close/>
                    <a:moveTo>
                      <a:pt x="311" y="226"/>
                    </a:moveTo>
                    <a:cubicBezTo>
                      <a:pt x="285" y="299"/>
                      <a:pt x="210" y="357"/>
                      <a:pt x="134" y="333"/>
                    </a:cubicBezTo>
                    <a:cubicBezTo>
                      <a:pt x="142" y="335"/>
                      <a:pt x="150" y="336"/>
                      <a:pt x="158" y="336"/>
                    </a:cubicBezTo>
                    <a:cubicBezTo>
                      <a:pt x="249" y="339"/>
                      <a:pt x="318" y="251"/>
                      <a:pt x="321" y="167"/>
                    </a:cubicBezTo>
                    <a:cubicBezTo>
                      <a:pt x="321" y="166"/>
                      <a:pt x="321" y="164"/>
                      <a:pt x="321" y="163"/>
                    </a:cubicBezTo>
                    <a:cubicBezTo>
                      <a:pt x="321" y="184"/>
                      <a:pt x="318" y="206"/>
                      <a:pt x="311" y="226"/>
                    </a:cubicBezTo>
                    <a:close/>
                    <a:moveTo>
                      <a:pt x="100" y="471"/>
                    </a:moveTo>
                    <a:cubicBezTo>
                      <a:pt x="100" y="471"/>
                      <a:pt x="100" y="471"/>
                      <a:pt x="101" y="471"/>
                    </a:cubicBezTo>
                    <a:cubicBezTo>
                      <a:pt x="100" y="471"/>
                      <a:pt x="100" y="471"/>
                      <a:pt x="100" y="471"/>
                    </a:cubicBezTo>
                    <a:cubicBezTo>
                      <a:pt x="100" y="471"/>
                      <a:pt x="100" y="471"/>
                      <a:pt x="100" y="471"/>
                    </a:cubicBezTo>
                    <a:close/>
                    <a:moveTo>
                      <a:pt x="101" y="70"/>
                    </a:moveTo>
                    <a:cubicBezTo>
                      <a:pt x="164" y="15"/>
                      <a:pt x="269" y="36"/>
                      <a:pt x="297" y="117"/>
                    </a:cubicBezTo>
                    <a:cubicBezTo>
                      <a:pt x="324" y="197"/>
                      <a:pt x="275" y="284"/>
                      <a:pt x="199" y="312"/>
                    </a:cubicBezTo>
                    <a:cubicBezTo>
                      <a:pt x="145" y="333"/>
                      <a:pt x="92" y="309"/>
                      <a:pt x="65" y="259"/>
                    </a:cubicBezTo>
                    <a:cubicBezTo>
                      <a:pt x="49" y="230"/>
                      <a:pt x="46" y="197"/>
                      <a:pt x="48" y="164"/>
                    </a:cubicBezTo>
                    <a:cubicBezTo>
                      <a:pt x="54" y="128"/>
                      <a:pt x="73" y="94"/>
                      <a:pt x="101" y="70"/>
                    </a:cubicBezTo>
                    <a:close/>
                    <a:moveTo>
                      <a:pt x="48" y="111"/>
                    </a:moveTo>
                    <a:cubicBezTo>
                      <a:pt x="48" y="111"/>
                      <a:pt x="48" y="111"/>
                      <a:pt x="48" y="111"/>
                    </a:cubicBezTo>
                    <a:cubicBezTo>
                      <a:pt x="47" y="113"/>
                      <a:pt x="46" y="115"/>
                      <a:pt x="46" y="117"/>
                    </a:cubicBezTo>
                    <a:cubicBezTo>
                      <a:pt x="46" y="115"/>
                      <a:pt x="47" y="114"/>
                      <a:pt x="47" y="113"/>
                    </a:cubicBezTo>
                    <a:cubicBezTo>
                      <a:pt x="47" y="112"/>
                      <a:pt x="48" y="111"/>
                      <a:pt x="48"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5" name="Freeform 120"/>
              <p:cNvSpPr>
                <a:spLocks noEditPoints="1"/>
              </p:cNvSpPr>
              <p:nvPr/>
            </p:nvSpPr>
            <p:spPr bwMode="auto">
              <a:xfrm>
                <a:off x="1512" y="2622"/>
                <a:ext cx="338" cy="303"/>
              </a:xfrm>
              <a:custGeom>
                <a:avLst/>
                <a:gdLst>
                  <a:gd name="T0" fmla="*/ 590 w 605"/>
                  <a:gd name="T1" fmla="*/ 2 h 542"/>
                  <a:gd name="T2" fmla="*/ 563 w 605"/>
                  <a:gd name="T3" fmla="*/ 11 h 542"/>
                  <a:gd name="T4" fmla="*/ 556 w 605"/>
                  <a:gd name="T5" fmla="*/ 13 h 542"/>
                  <a:gd name="T6" fmla="*/ 556 w 605"/>
                  <a:gd name="T7" fmla="*/ 14 h 542"/>
                  <a:gd name="T8" fmla="*/ 493 w 605"/>
                  <a:gd name="T9" fmla="*/ 34 h 542"/>
                  <a:gd name="T10" fmla="*/ 396 w 605"/>
                  <a:gd name="T11" fmla="*/ 62 h 542"/>
                  <a:gd name="T12" fmla="*/ 393 w 605"/>
                  <a:gd name="T13" fmla="*/ 65 h 542"/>
                  <a:gd name="T14" fmla="*/ 410 w 605"/>
                  <a:gd name="T15" fmla="*/ 111 h 542"/>
                  <a:gd name="T16" fmla="*/ 318 w 605"/>
                  <a:gd name="T17" fmla="*/ 176 h 542"/>
                  <a:gd name="T18" fmla="*/ 197 w 605"/>
                  <a:gd name="T19" fmla="*/ 115 h 542"/>
                  <a:gd name="T20" fmla="*/ 12 w 605"/>
                  <a:gd name="T21" fmla="*/ 254 h 542"/>
                  <a:gd name="T22" fmla="*/ 87 w 605"/>
                  <a:gd name="T23" fmla="*/ 481 h 542"/>
                  <a:gd name="T24" fmla="*/ 179 w 605"/>
                  <a:gd name="T25" fmla="*/ 536 h 542"/>
                  <a:gd name="T26" fmla="*/ 213 w 605"/>
                  <a:gd name="T27" fmla="*/ 537 h 542"/>
                  <a:gd name="T28" fmla="*/ 388 w 605"/>
                  <a:gd name="T29" fmla="*/ 320 h 542"/>
                  <a:gd name="T30" fmla="*/ 346 w 605"/>
                  <a:gd name="T31" fmla="*/ 211 h 542"/>
                  <a:gd name="T32" fmla="*/ 383 w 605"/>
                  <a:gd name="T33" fmla="*/ 185 h 542"/>
                  <a:gd name="T34" fmla="*/ 427 w 605"/>
                  <a:gd name="T35" fmla="*/ 154 h 542"/>
                  <a:gd name="T36" fmla="*/ 441 w 605"/>
                  <a:gd name="T37" fmla="*/ 144 h 542"/>
                  <a:gd name="T38" fmla="*/ 464 w 605"/>
                  <a:gd name="T39" fmla="*/ 174 h 542"/>
                  <a:gd name="T40" fmla="*/ 467 w 605"/>
                  <a:gd name="T41" fmla="*/ 178 h 542"/>
                  <a:gd name="T42" fmla="*/ 478 w 605"/>
                  <a:gd name="T43" fmla="*/ 183 h 542"/>
                  <a:gd name="T44" fmla="*/ 479 w 605"/>
                  <a:gd name="T45" fmla="*/ 182 h 542"/>
                  <a:gd name="T46" fmla="*/ 509 w 605"/>
                  <a:gd name="T47" fmla="*/ 168 h 542"/>
                  <a:gd name="T48" fmla="*/ 523 w 605"/>
                  <a:gd name="T49" fmla="*/ 143 h 542"/>
                  <a:gd name="T50" fmla="*/ 549 w 605"/>
                  <a:gd name="T51" fmla="*/ 110 h 542"/>
                  <a:gd name="T52" fmla="*/ 603 w 605"/>
                  <a:gd name="T53" fmla="*/ 15 h 542"/>
                  <a:gd name="T54" fmla="*/ 590 w 605"/>
                  <a:gd name="T55" fmla="*/ 2 h 542"/>
                  <a:gd name="T56" fmla="*/ 448 w 605"/>
                  <a:gd name="T57" fmla="*/ 84 h 542"/>
                  <a:gd name="T58" fmla="*/ 450 w 605"/>
                  <a:gd name="T59" fmla="*/ 84 h 542"/>
                  <a:gd name="T60" fmla="*/ 449 w 605"/>
                  <a:gd name="T61" fmla="*/ 85 h 542"/>
                  <a:gd name="T62" fmla="*/ 448 w 605"/>
                  <a:gd name="T63" fmla="*/ 84 h 542"/>
                  <a:gd name="T64" fmla="*/ 103 w 605"/>
                  <a:gd name="T65" fmla="*/ 427 h 542"/>
                  <a:gd name="T66" fmla="*/ 78 w 605"/>
                  <a:gd name="T67" fmla="*/ 402 h 542"/>
                  <a:gd name="T68" fmla="*/ 53 w 605"/>
                  <a:gd name="T69" fmla="*/ 333 h 542"/>
                  <a:gd name="T70" fmla="*/ 157 w 605"/>
                  <a:gd name="T71" fmla="*/ 191 h 542"/>
                  <a:gd name="T72" fmla="*/ 333 w 605"/>
                  <a:gd name="T73" fmla="*/ 353 h 542"/>
                  <a:gd name="T74" fmla="*/ 331 w 605"/>
                  <a:gd name="T75" fmla="*/ 373 h 542"/>
                  <a:gd name="T76" fmla="*/ 247 w 605"/>
                  <a:gd name="T77" fmla="*/ 459 h 542"/>
                  <a:gd name="T78" fmla="*/ 216 w 605"/>
                  <a:gd name="T79" fmla="*/ 467 h 542"/>
                  <a:gd name="T80" fmla="*/ 103 w 605"/>
                  <a:gd name="T81" fmla="*/ 427 h 542"/>
                  <a:gd name="T82" fmla="*/ 215 w 605"/>
                  <a:gd name="T83" fmla="*/ 160 h 542"/>
                  <a:gd name="T84" fmla="*/ 262 w 605"/>
                  <a:gd name="T85" fmla="*/ 182 h 542"/>
                  <a:gd name="T86" fmla="*/ 100 w 605"/>
                  <a:gd name="T87" fmla="*/ 191 h 542"/>
                  <a:gd name="T88" fmla="*/ 52 w 605"/>
                  <a:gd name="T89" fmla="*/ 247 h 542"/>
                  <a:gd name="T90" fmla="*/ 82 w 605"/>
                  <a:gd name="T91" fmla="*/ 192 h 542"/>
                  <a:gd name="T92" fmla="*/ 215 w 605"/>
                  <a:gd name="T93" fmla="*/ 160 h 542"/>
                  <a:gd name="T94" fmla="*/ 218 w 605"/>
                  <a:gd name="T95" fmla="*/ 498 h 542"/>
                  <a:gd name="T96" fmla="*/ 284 w 605"/>
                  <a:gd name="T97" fmla="*/ 477 h 542"/>
                  <a:gd name="T98" fmla="*/ 284 w 605"/>
                  <a:gd name="T99" fmla="*/ 477 h 542"/>
                  <a:gd name="T100" fmla="*/ 264 w 605"/>
                  <a:gd name="T101" fmla="*/ 489 h 542"/>
                  <a:gd name="T102" fmla="*/ 218 w 605"/>
                  <a:gd name="T103" fmla="*/ 49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542">
                    <a:moveTo>
                      <a:pt x="590" y="2"/>
                    </a:moveTo>
                    <a:cubicBezTo>
                      <a:pt x="581" y="5"/>
                      <a:pt x="572" y="8"/>
                      <a:pt x="563" y="11"/>
                    </a:cubicBezTo>
                    <a:cubicBezTo>
                      <a:pt x="561" y="11"/>
                      <a:pt x="559" y="12"/>
                      <a:pt x="556" y="13"/>
                    </a:cubicBezTo>
                    <a:cubicBezTo>
                      <a:pt x="556" y="13"/>
                      <a:pt x="556" y="14"/>
                      <a:pt x="556" y="14"/>
                    </a:cubicBezTo>
                    <a:cubicBezTo>
                      <a:pt x="535" y="21"/>
                      <a:pt x="514" y="27"/>
                      <a:pt x="493" y="34"/>
                    </a:cubicBezTo>
                    <a:cubicBezTo>
                      <a:pt x="461" y="43"/>
                      <a:pt x="427" y="49"/>
                      <a:pt x="396" y="62"/>
                    </a:cubicBezTo>
                    <a:cubicBezTo>
                      <a:pt x="395" y="62"/>
                      <a:pt x="393" y="63"/>
                      <a:pt x="393" y="65"/>
                    </a:cubicBezTo>
                    <a:cubicBezTo>
                      <a:pt x="391" y="83"/>
                      <a:pt x="399" y="97"/>
                      <a:pt x="410" y="111"/>
                    </a:cubicBezTo>
                    <a:cubicBezTo>
                      <a:pt x="379" y="133"/>
                      <a:pt x="351" y="158"/>
                      <a:pt x="318" y="176"/>
                    </a:cubicBezTo>
                    <a:cubicBezTo>
                      <a:pt x="286" y="143"/>
                      <a:pt x="244" y="120"/>
                      <a:pt x="197" y="115"/>
                    </a:cubicBezTo>
                    <a:cubicBezTo>
                      <a:pt x="108" y="106"/>
                      <a:pt x="25" y="163"/>
                      <a:pt x="12" y="254"/>
                    </a:cubicBezTo>
                    <a:cubicBezTo>
                      <a:pt x="0" y="336"/>
                      <a:pt x="32" y="421"/>
                      <a:pt x="87" y="481"/>
                    </a:cubicBezTo>
                    <a:cubicBezTo>
                      <a:pt x="111" y="508"/>
                      <a:pt x="144" y="529"/>
                      <a:pt x="179" y="536"/>
                    </a:cubicBezTo>
                    <a:cubicBezTo>
                      <a:pt x="190" y="538"/>
                      <a:pt x="202" y="538"/>
                      <a:pt x="213" y="537"/>
                    </a:cubicBezTo>
                    <a:cubicBezTo>
                      <a:pt x="323" y="542"/>
                      <a:pt x="402" y="422"/>
                      <a:pt x="388" y="320"/>
                    </a:cubicBezTo>
                    <a:cubicBezTo>
                      <a:pt x="383" y="282"/>
                      <a:pt x="369" y="244"/>
                      <a:pt x="346" y="211"/>
                    </a:cubicBezTo>
                    <a:cubicBezTo>
                      <a:pt x="359" y="203"/>
                      <a:pt x="371" y="194"/>
                      <a:pt x="383" y="185"/>
                    </a:cubicBezTo>
                    <a:cubicBezTo>
                      <a:pt x="398" y="175"/>
                      <a:pt x="413" y="165"/>
                      <a:pt x="427" y="154"/>
                    </a:cubicBezTo>
                    <a:cubicBezTo>
                      <a:pt x="432" y="150"/>
                      <a:pt x="436" y="147"/>
                      <a:pt x="441" y="144"/>
                    </a:cubicBezTo>
                    <a:cubicBezTo>
                      <a:pt x="450" y="153"/>
                      <a:pt x="459" y="163"/>
                      <a:pt x="464" y="174"/>
                    </a:cubicBezTo>
                    <a:cubicBezTo>
                      <a:pt x="464" y="176"/>
                      <a:pt x="465" y="177"/>
                      <a:pt x="467" y="178"/>
                    </a:cubicBezTo>
                    <a:cubicBezTo>
                      <a:pt x="466" y="183"/>
                      <a:pt x="473" y="188"/>
                      <a:pt x="478" y="183"/>
                    </a:cubicBezTo>
                    <a:cubicBezTo>
                      <a:pt x="478" y="183"/>
                      <a:pt x="479" y="182"/>
                      <a:pt x="479" y="182"/>
                    </a:cubicBezTo>
                    <a:cubicBezTo>
                      <a:pt x="487" y="190"/>
                      <a:pt x="504" y="175"/>
                      <a:pt x="509" y="168"/>
                    </a:cubicBezTo>
                    <a:cubicBezTo>
                      <a:pt x="514" y="160"/>
                      <a:pt x="519" y="152"/>
                      <a:pt x="523" y="143"/>
                    </a:cubicBezTo>
                    <a:cubicBezTo>
                      <a:pt x="534" y="132"/>
                      <a:pt x="543" y="118"/>
                      <a:pt x="549" y="110"/>
                    </a:cubicBezTo>
                    <a:cubicBezTo>
                      <a:pt x="570" y="82"/>
                      <a:pt x="593" y="50"/>
                      <a:pt x="603" y="15"/>
                    </a:cubicBezTo>
                    <a:cubicBezTo>
                      <a:pt x="605" y="8"/>
                      <a:pt x="597" y="0"/>
                      <a:pt x="590" y="2"/>
                    </a:cubicBezTo>
                    <a:close/>
                    <a:moveTo>
                      <a:pt x="448" y="84"/>
                    </a:moveTo>
                    <a:cubicBezTo>
                      <a:pt x="449" y="84"/>
                      <a:pt x="450" y="84"/>
                      <a:pt x="450" y="84"/>
                    </a:cubicBezTo>
                    <a:cubicBezTo>
                      <a:pt x="450" y="84"/>
                      <a:pt x="449" y="85"/>
                      <a:pt x="449" y="85"/>
                    </a:cubicBezTo>
                    <a:cubicBezTo>
                      <a:pt x="448" y="85"/>
                      <a:pt x="448" y="84"/>
                      <a:pt x="448" y="84"/>
                    </a:cubicBezTo>
                    <a:close/>
                    <a:moveTo>
                      <a:pt x="103" y="427"/>
                    </a:moveTo>
                    <a:cubicBezTo>
                      <a:pt x="94" y="419"/>
                      <a:pt x="85" y="411"/>
                      <a:pt x="78" y="402"/>
                    </a:cubicBezTo>
                    <a:cubicBezTo>
                      <a:pt x="67" y="381"/>
                      <a:pt x="58" y="358"/>
                      <a:pt x="53" y="333"/>
                    </a:cubicBezTo>
                    <a:cubicBezTo>
                      <a:pt x="56" y="271"/>
                      <a:pt x="98" y="207"/>
                      <a:pt x="157" y="191"/>
                    </a:cubicBezTo>
                    <a:cubicBezTo>
                      <a:pt x="257" y="162"/>
                      <a:pt x="336" y="261"/>
                      <a:pt x="333" y="353"/>
                    </a:cubicBezTo>
                    <a:cubicBezTo>
                      <a:pt x="333" y="360"/>
                      <a:pt x="332" y="367"/>
                      <a:pt x="331" y="373"/>
                    </a:cubicBezTo>
                    <a:cubicBezTo>
                      <a:pt x="314" y="411"/>
                      <a:pt x="285" y="444"/>
                      <a:pt x="247" y="459"/>
                    </a:cubicBezTo>
                    <a:cubicBezTo>
                      <a:pt x="237" y="463"/>
                      <a:pt x="227" y="466"/>
                      <a:pt x="216" y="467"/>
                    </a:cubicBezTo>
                    <a:cubicBezTo>
                      <a:pt x="175" y="469"/>
                      <a:pt x="135" y="453"/>
                      <a:pt x="103" y="427"/>
                    </a:cubicBezTo>
                    <a:close/>
                    <a:moveTo>
                      <a:pt x="215" y="160"/>
                    </a:moveTo>
                    <a:cubicBezTo>
                      <a:pt x="232" y="164"/>
                      <a:pt x="248" y="172"/>
                      <a:pt x="262" y="182"/>
                    </a:cubicBezTo>
                    <a:cubicBezTo>
                      <a:pt x="211" y="155"/>
                      <a:pt x="149" y="155"/>
                      <a:pt x="100" y="191"/>
                    </a:cubicBezTo>
                    <a:cubicBezTo>
                      <a:pt x="80" y="206"/>
                      <a:pt x="64" y="225"/>
                      <a:pt x="52" y="247"/>
                    </a:cubicBezTo>
                    <a:cubicBezTo>
                      <a:pt x="57" y="227"/>
                      <a:pt x="67" y="208"/>
                      <a:pt x="82" y="192"/>
                    </a:cubicBezTo>
                    <a:cubicBezTo>
                      <a:pt x="115" y="157"/>
                      <a:pt x="170" y="148"/>
                      <a:pt x="215" y="160"/>
                    </a:cubicBezTo>
                    <a:close/>
                    <a:moveTo>
                      <a:pt x="218" y="498"/>
                    </a:moveTo>
                    <a:cubicBezTo>
                      <a:pt x="241" y="495"/>
                      <a:pt x="263" y="488"/>
                      <a:pt x="284" y="477"/>
                    </a:cubicBezTo>
                    <a:cubicBezTo>
                      <a:pt x="284" y="477"/>
                      <a:pt x="284" y="477"/>
                      <a:pt x="284" y="477"/>
                    </a:cubicBezTo>
                    <a:cubicBezTo>
                      <a:pt x="278" y="481"/>
                      <a:pt x="271" y="485"/>
                      <a:pt x="264" y="489"/>
                    </a:cubicBezTo>
                    <a:cubicBezTo>
                      <a:pt x="250" y="494"/>
                      <a:pt x="235" y="497"/>
                      <a:pt x="218" y="4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6" name="Freeform 121"/>
              <p:cNvSpPr>
                <a:spLocks noEditPoints="1"/>
              </p:cNvSpPr>
              <p:nvPr/>
            </p:nvSpPr>
            <p:spPr bwMode="auto">
              <a:xfrm>
                <a:off x="4359" y="1844"/>
                <a:ext cx="253" cy="375"/>
              </a:xfrm>
              <a:custGeom>
                <a:avLst/>
                <a:gdLst>
                  <a:gd name="T0" fmla="*/ 444 w 452"/>
                  <a:gd name="T1" fmla="*/ 166 h 670"/>
                  <a:gd name="T2" fmla="*/ 451 w 452"/>
                  <a:gd name="T3" fmla="*/ 154 h 670"/>
                  <a:gd name="T4" fmla="*/ 448 w 452"/>
                  <a:gd name="T5" fmla="*/ 149 h 670"/>
                  <a:gd name="T6" fmla="*/ 435 w 452"/>
                  <a:gd name="T7" fmla="*/ 147 h 670"/>
                  <a:gd name="T8" fmla="*/ 417 w 452"/>
                  <a:gd name="T9" fmla="*/ 147 h 670"/>
                  <a:gd name="T10" fmla="*/ 349 w 452"/>
                  <a:gd name="T11" fmla="*/ 126 h 670"/>
                  <a:gd name="T12" fmla="*/ 347 w 452"/>
                  <a:gd name="T13" fmla="*/ 125 h 670"/>
                  <a:gd name="T14" fmla="*/ 251 w 452"/>
                  <a:gd name="T15" fmla="*/ 23 h 670"/>
                  <a:gd name="T16" fmla="*/ 251 w 452"/>
                  <a:gd name="T17" fmla="*/ 18 h 670"/>
                  <a:gd name="T18" fmla="*/ 250 w 452"/>
                  <a:gd name="T19" fmla="*/ 16 h 670"/>
                  <a:gd name="T20" fmla="*/ 249 w 452"/>
                  <a:gd name="T21" fmla="*/ 12 h 670"/>
                  <a:gd name="T22" fmla="*/ 228 w 452"/>
                  <a:gd name="T23" fmla="*/ 9 h 670"/>
                  <a:gd name="T24" fmla="*/ 175 w 452"/>
                  <a:gd name="T25" fmla="*/ 91 h 670"/>
                  <a:gd name="T26" fmla="*/ 120 w 452"/>
                  <a:gd name="T27" fmla="*/ 140 h 670"/>
                  <a:gd name="T28" fmla="*/ 33 w 452"/>
                  <a:gd name="T29" fmla="*/ 155 h 670"/>
                  <a:gd name="T30" fmla="*/ 31 w 452"/>
                  <a:gd name="T31" fmla="*/ 156 h 670"/>
                  <a:gd name="T32" fmla="*/ 13 w 452"/>
                  <a:gd name="T33" fmla="*/ 156 h 670"/>
                  <a:gd name="T34" fmla="*/ 4 w 452"/>
                  <a:gd name="T35" fmla="*/ 168 h 670"/>
                  <a:gd name="T36" fmla="*/ 1 w 452"/>
                  <a:gd name="T37" fmla="*/ 168 h 670"/>
                  <a:gd name="T38" fmla="*/ 1 w 452"/>
                  <a:gd name="T39" fmla="*/ 169 h 670"/>
                  <a:gd name="T40" fmla="*/ 24 w 452"/>
                  <a:gd name="T41" fmla="*/ 212 h 670"/>
                  <a:gd name="T42" fmla="*/ 27 w 452"/>
                  <a:gd name="T43" fmla="*/ 221 h 670"/>
                  <a:gd name="T44" fmla="*/ 53 w 452"/>
                  <a:gd name="T45" fmla="*/ 406 h 670"/>
                  <a:gd name="T46" fmla="*/ 101 w 452"/>
                  <a:gd name="T47" fmla="*/ 548 h 670"/>
                  <a:gd name="T48" fmla="*/ 160 w 452"/>
                  <a:gd name="T49" fmla="*/ 592 h 670"/>
                  <a:gd name="T50" fmla="*/ 189 w 452"/>
                  <a:gd name="T51" fmla="*/ 614 h 670"/>
                  <a:gd name="T52" fmla="*/ 207 w 452"/>
                  <a:gd name="T53" fmla="*/ 651 h 670"/>
                  <a:gd name="T54" fmla="*/ 207 w 452"/>
                  <a:gd name="T55" fmla="*/ 652 h 670"/>
                  <a:gd name="T56" fmla="*/ 210 w 452"/>
                  <a:gd name="T57" fmla="*/ 664 h 670"/>
                  <a:gd name="T58" fmla="*/ 221 w 452"/>
                  <a:gd name="T59" fmla="*/ 668 h 670"/>
                  <a:gd name="T60" fmla="*/ 232 w 452"/>
                  <a:gd name="T61" fmla="*/ 662 h 670"/>
                  <a:gd name="T62" fmla="*/ 232 w 452"/>
                  <a:gd name="T63" fmla="*/ 662 h 670"/>
                  <a:gd name="T64" fmla="*/ 236 w 452"/>
                  <a:gd name="T65" fmla="*/ 657 h 670"/>
                  <a:gd name="T66" fmla="*/ 287 w 452"/>
                  <a:gd name="T67" fmla="*/ 608 h 670"/>
                  <a:gd name="T68" fmla="*/ 353 w 452"/>
                  <a:gd name="T69" fmla="*/ 565 h 670"/>
                  <a:gd name="T70" fmla="*/ 434 w 452"/>
                  <a:gd name="T71" fmla="*/ 422 h 670"/>
                  <a:gd name="T72" fmla="*/ 438 w 452"/>
                  <a:gd name="T73" fmla="*/ 255 h 670"/>
                  <a:gd name="T74" fmla="*/ 438 w 452"/>
                  <a:gd name="T75" fmla="*/ 185 h 670"/>
                  <a:gd name="T76" fmla="*/ 444 w 452"/>
                  <a:gd name="T77" fmla="*/ 166 h 670"/>
                  <a:gd name="T78" fmla="*/ 222 w 452"/>
                  <a:gd name="T79" fmla="*/ 633 h 670"/>
                  <a:gd name="T80" fmla="*/ 139 w 452"/>
                  <a:gd name="T81" fmla="*/ 556 h 670"/>
                  <a:gd name="T82" fmla="*/ 71 w 452"/>
                  <a:gd name="T83" fmla="*/ 390 h 670"/>
                  <a:gd name="T84" fmla="*/ 52 w 452"/>
                  <a:gd name="T85" fmla="*/ 250 h 670"/>
                  <a:gd name="T86" fmla="*/ 44 w 452"/>
                  <a:gd name="T87" fmla="*/ 220 h 670"/>
                  <a:gd name="T88" fmla="*/ 30 w 452"/>
                  <a:gd name="T89" fmla="*/ 174 h 670"/>
                  <a:gd name="T90" fmla="*/ 42 w 452"/>
                  <a:gd name="T91" fmla="*/ 171 h 670"/>
                  <a:gd name="T92" fmla="*/ 171 w 452"/>
                  <a:gd name="T93" fmla="*/ 130 h 670"/>
                  <a:gd name="T94" fmla="*/ 185 w 452"/>
                  <a:gd name="T95" fmla="*/ 114 h 670"/>
                  <a:gd name="T96" fmla="*/ 235 w 452"/>
                  <a:gd name="T97" fmla="*/ 45 h 670"/>
                  <a:gd name="T98" fmla="*/ 332 w 452"/>
                  <a:gd name="T99" fmla="*/ 142 h 670"/>
                  <a:gd name="T100" fmla="*/ 423 w 452"/>
                  <a:gd name="T101" fmla="*/ 169 h 670"/>
                  <a:gd name="T102" fmla="*/ 426 w 452"/>
                  <a:gd name="T103" fmla="*/ 170 h 670"/>
                  <a:gd name="T104" fmla="*/ 427 w 452"/>
                  <a:gd name="T105" fmla="*/ 170 h 670"/>
                  <a:gd name="T106" fmla="*/ 421 w 452"/>
                  <a:gd name="T107" fmla="*/ 177 h 670"/>
                  <a:gd name="T108" fmla="*/ 414 w 452"/>
                  <a:gd name="T109" fmla="*/ 200 h 670"/>
                  <a:gd name="T110" fmla="*/ 414 w 452"/>
                  <a:gd name="T111" fmla="*/ 247 h 670"/>
                  <a:gd name="T112" fmla="*/ 420 w 452"/>
                  <a:gd name="T113" fmla="*/ 317 h 670"/>
                  <a:gd name="T114" fmla="*/ 408 w 452"/>
                  <a:gd name="T115" fmla="*/ 425 h 670"/>
                  <a:gd name="T116" fmla="*/ 387 w 452"/>
                  <a:gd name="T117" fmla="*/ 483 h 670"/>
                  <a:gd name="T118" fmla="*/ 274 w 452"/>
                  <a:gd name="T119" fmla="*/ 587 h 670"/>
                  <a:gd name="T120" fmla="*/ 271 w 452"/>
                  <a:gd name="T121" fmla="*/ 591 h 670"/>
                  <a:gd name="T122" fmla="*/ 222 w 452"/>
                  <a:gd name="T123" fmla="*/ 63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2" h="670">
                    <a:moveTo>
                      <a:pt x="444" y="166"/>
                    </a:moveTo>
                    <a:cubicBezTo>
                      <a:pt x="448" y="164"/>
                      <a:pt x="451" y="160"/>
                      <a:pt x="451" y="154"/>
                    </a:cubicBezTo>
                    <a:cubicBezTo>
                      <a:pt x="452" y="152"/>
                      <a:pt x="450" y="150"/>
                      <a:pt x="448" y="149"/>
                    </a:cubicBezTo>
                    <a:cubicBezTo>
                      <a:pt x="444" y="146"/>
                      <a:pt x="440" y="146"/>
                      <a:pt x="435" y="147"/>
                    </a:cubicBezTo>
                    <a:cubicBezTo>
                      <a:pt x="429" y="148"/>
                      <a:pt x="423" y="148"/>
                      <a:pt x="417" y="147"/>
                    </a:cubicBezTo>
                    <a:cubicBezTo>
                      <a:pt x="396" y="137"/>
                      <a:pt x="371" y="132"/>
                      <a:pt x="349" y="126"/>
                    </a:cubicBezTo>
                    <a:cubicBezTo>
                      <a:pt x="348" y="126"/>
                      <a:pt x="348" y="125"/>
                      <a:pt x="347" y="125"/>
                    </a:cubicBezTo>
                    <a:cubicBezTo>
                      <a:pt x="300" y="106"/>
                      <a:pt x="264" y="72"/>
                      <a:pt x="251" y="23"/>
                    </a:cubicBezTo>
                    <a:cubicBezTo>
                      <a:pt x="251" y="21"/>
                      <a:pt x="251" y="20"/>
                      <a:pt x="251" y="18"/>
                    </a:cubicBezTo>
                    <a:cubicBezTo>
                      <a:pt x="251" y="17"/>
                      <a:pt x="250" y="16"/>
                      <a:pt x="250" y="16"/>
                    </a:cubicBezTo>
                    <a:cubicBezTo>
                      <a:pt x="249" y="15"/>
                      <a:pt x="249" y="13"/>
                      <a:pt x="249" y="12"/>
                    </a:cubicBezTo>
                    <a:cubicBezTo>
                      <a:pt x="247" y="2"/>
                      <a:pt x="232" y="0"/>
                      <a:pt x="228" y="9"/>
                    </a:cubicBezTo>
                    <a:cubicBezTo>
                      <a:pt x="213" y="38"/>
                      <a:pt x="196" y="66"/>
                      <a:pt x="175" y="91"/>
                    </a:cubicBezTo>
                    <a:cubicBezTo>
                      <a:pt x="159" y="111"/>
                      <a:pt x="139" y="124"/>
                      <a:pt x="120" y="140"/>
                    </a:cubicBezTo>
                    <a:cubicBezTo>
                      <a:pt x="92" y="147"/>
                      <a:pt x="62" y="146"/>
                      <a:pt x="33" y="155"/>
                    </a:cubicBezTo>
                    <a:cubicBezTo>
                      <a:pt x="32" y="155"/>
                      <a:pt x="32" y="155"/>
                      <a:pt x="31" y="156"/>
                    </a:cubicBezTo>
                    <a:cubicBezTo>
                      <a:pt x="25" y="157"/>
                      <a:pt x="19" y="157"/>
                      <a:pt x="13" y="156"/>
                    </a:cubicBezTo>
                    <a:cubicBezTo>
                      <a:pt x="6" y="156"/>
                      <a:pt x="3" y="163"/>
                      <a:pt x="4" y="168"/>
                    </a:cubicBezTo>
                    <a:cubicBezTo>
                      <a:pt x="3" y="168"/>
                      <a:pt x="2" y="168"/>
                      <a:pt x="1" y="168"/>
                    </a:cubicBezTo>
                    <a:cubicBezTo>
                      <a:pt x="1" y="168"/>
                      <a:pt x="0" y="169"/>
                      <a:pt x="1" y="169"/>
                    </a:cubicBezTo>
                    <a:cubicBezTo>
                      <a:pt x="10" y="183"/>
                      <a:pt x="18" y="197"/>
                      <a:pt x="24" y="212"/>
                    </a:cubicBezTo>
                    <a:cubicBezTo>
                      <a:pt x="25" y="215"/>
                      <a:pt x="26" y="218"/>
                      <a:pt x="27" y="221"/>
                    </a:cubicBezTo>
                    <a:cubicBezTo>
                      <a:pt x="47" y="279"/>
                      <a:pt x="46" y="345"/>
                      <a:pt x="53" y="406"/>
                    </a:cubicBezTo>
                    <a:cubicBezTo>
                      <a:pt x="60" y="457"/>
                      <a:pt x="69" y="507"/>
                      <a:pt x="101" y="548"/>
                    </a:cubicBezTo>
                    <a:cubicBezTo>
                      <a:pt x="117" y="567"/>
                      <a:pt x="139" y="579"/>
                      <a:pt x="160" y="592"/>
                    </a:cubicBezTo>
                    <a:cubicBezTo>
                      <a:pt x="170" y="598"/>
                      <a:pt x="181" y="605"/>
                      <a:pt x="189" y="614"/>
                    </a:cubicBezTo>
                    <a:cubicBezTo>
                      <a:pt x="200" y="624"/>
                      <a:pt x="202" y="638"/>
                      <a:pt x="207" y="651"/>
                    </a:cubicBezTo>
                    <a:cubicBezTo>
                      <a:pt x="207" y="651"/>
                      <a:pt x="207" y="651"/>
                      <a:pt x="207" y="652"/>
                    </a:cubicBezTo>
                    <a:cubicBezTo>
                      <a:pt x="204" y="656"/>
                      <a:pt x="206" y="661"/>
                      <a:pt x="210" y="664"/>
                    </a:cubicBezTo>
                    <a:cubicBezTo>
                      <a:pt x="213" y="666"/>
                      <a:pt x="217" y="667"/>
                      <a:pt x="221" y="668"/>
                    </a:cubicBezTo>
                    <a:cubicBezTo>
                      <a:pt x="225" y="670"/>
                      <a:pt x="231" y="666"/>
                      <a:pt x="232" y="662"/>
                    </a:cubicBezTo>
                    <a:cubicBezTo>
                      <a:pt x="232" y="662"/>
                      <a:pt x="232" y="662"/>
                      <a:pt x="232" y="662"/>
                    </a:cubicBezTo>
                    <a:cubicBezTo>
                      <a:pt x="234" y="661"/>
                      <a:pt x="235" y="659"/>
                      <a:pt x="236" y="657"/>
                    </a:cubicBezTo>
                    <a:cubicBezTo>
                      <a:pt x="247" y="632"/>
                      <a:pt x="265" y="620"/>
                      <a:pt x="287" y="608"/>
                    </a:cubicBezTo>
                    <a:cubicBezTo>
                      <a:pt x="311" y="595"/>
                      <a:pt x="332" y="582"/>
                      <a:pt x="353" y="565"/>
                    </a:cubicBezTo>
                    <a:cubicBezTo>
                      <a:pt x="398" y="527"/>
                      <a:pt x="420" y="478"/>
                      <a:pt x="434" y="422"/>
                    </a:cubicBezTo>
                    <a:cubicBezTo>
                      <a:pt x="448" y="365"/>
                      <a:pt x="446" y="313"/>
                      <a:pt x="438" y="255"/>
                    </a:cubicBezTo>
                    <a:cubicBezTo>
                      <a:pt x="435" y="233"/>
                      <a:pt x="432" y="207"/>
                      <a:pt x="438" y="185"/>
                    </a:cubicBezTo>
                    <a:cubicBezTo>
                      <a:pt x="440" y="179"/>
                      <a:pt x="443" y="172"/>
                      <a:pt x="444" y="166"/>
                    </a:cubicBezTo>
                    <a:close/>
                    <a:moveTo>
                      <a:pt x="222" y="633"/>
                    </a:moveTo>
                    <a:cubicBezTo>
                      <a:pt x="216" y="596"/>
                      <a:pt x="166" y="575"/>
                      <a:pt x="139" y="556"/>
                    </a:cubicBezTo>
                    <a:cubicBezTo>
                      <a:pt x="86" y="520"/>
                      <a:pt x="77" y="449"/>
                      <a:pt x="71" y="390"/>
                    </a:cubicBezTo>
                    <a:cubicBezTo>
                      <a:pt x="66" y="343"/>
                      <a:pt x="62" y="296"/>
                      <a:pt x="52" y="250"/>
                    </a:cubicBezTo>
                    <a:cubicBezTo>
                      <a:pt x="50" y="243"/>
                      <a:pt x="48" y="232"/>
                      <a:pt x="44" y="220"/>
                    </a:cubicBezTo>
                    <a:cubicBezTo>
                      <a:pt x="42" y="204"/>
                      <a:pt x="38" y="188"/>
                      <a:pt x="30" y="174"/>
                    </a:cubicBezTo>
                    <a:cubicBezTo>
                      <a:pt x="34" y="173"/>
                      <a:pt x="38" y="172"/>
                      <a:pt x="42" y="171"/>
                    </a:cubicBezTo>
                    <a:cubicBezTo>
                      <a:pt x="86" y="166"/>
                      <a:pt x="138" y="162"/>
                      <a:pt x="171" y="130"/>
                    </a:cubicBezTo>
                    <a:cubicBezTo>
                      <a:pt x="176" y="126"/>
                      <a:pt x="181" y="120"/>
                      <a:pt x="185" y="114"/>
                    </a:cubicBezTo>
                    <a:cubicBezTo>
                      <a:pt x="205" y="94"/>
                      <a:pt x="221" y="68"/>
                      <a:pt x="235" y="45"/>
                    </a:cubicBezTo>
                    <a:cubicBezTo>
                      <a:pt x="252" y="89"/>
                      <a:pt x="287" y="123"/>
                      <a:pt x="332" y="142"/>
                    </a:cubicBezTo>
                    <a:cubicBezTo>
                      <a:pt x="342" y="146"/>
                      <a:pt x="391" y="167"/>
                      <a:pt x="423" y="169"/>
                    </a:cubicBezTo>
                    <a:cubicBezTo>
                      <a:pt x="424" y="170"/>
                      <a:pt x="425" y="170"/>
                      <a:pt x="426" y="170"/>
                    </a:cubicBezTo>
                    <a:cubicBezTo>
                      <a:pt x="426" y="170"/>
                      <a:pt x="426" y="170"/>
                      <a:pt x="427" y="170"/>
                    </a:cubicBezTo>
                    <a:cubicBezTo>
                      <a:pt x="425" y="172"/>
                      <a:pt x="423" y="175"/>
                      <a:pt x="421" y="177"/>
                    </a:cubicBezTo>
                    <a:cubicBezTo>
                      <a:pt x="417" y="184"/>
                      <a:pt x="415" y="192"/>
                      <a:pt x="414" y="200"/>
                    </a:cubicBezTo>
                    <a:cubicBezTo>
                      <a:pt x="412" y="215"/>
                      <a:pt x="413" y="231"/>
                      <a:pt x="414" y="247"/>
                    </a:cubicBezTo>
                    <a:cubicBezTo>
                      <a:pt x="415" y="271"/>
                      <a:pt x="417" y="294"/>
                      <a:pt x="420" y="317"/>
                    </a:cubicBezTo>
                    <a:cubicBezTo>
                      <a:pt x="420" y="353"/>
                      <a:pt x="417" y="388"/>
                      <a:pt x="408" y="425"/>
                    </a:cubicBezTo>
                    <a:cubicBezTo>
                      <a:pt x="403" y="446"/>
                      <a:pt x="396" y="465"/>
                      <a:pt x="387" y="483"/>
                    </a:cubicBezTo>
                    <a:cubicBezTo>
                      <a:pt x="359" y="525"/>
                      <a:pt x="321" y="566"/>
                      <a:pt x="274" y="587"/>
                    </a:cubicBezTo>
                    <a:cubicBezTo>
                      <a:pt x="272" y="588"/>
                      <a:pt x="271" y="589"/>
                      <a:pt x="271" y="591"/>
                    </a:cubicBezTo>
                    <a:cubicBezTo>
                      <a:pt x="252" y="601"/>
                      <a:pt x="234" y="613"/>
                      <a:pt x="222" y="6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7" name="Freeform 122"/>
              <p:cNvSpPr>
                <a:spLocks noEditPoints="1"/>
              </p:cNvSpPr>
              <p:nvPr/>
            </p:nvSpPr>
            <p:spPr bwMode="auto">
              <a:xfrm>
                <a:off x="4399" y="1912"/>
                <a:ext cx="171" cy="256"/>
              </a:xfrm>
              <a:custGeom>
                <a:avLst/>
                <a:gdLst>
                  <a:gd name="T0" fmla="*/ 174 w 305"/>
                  <a:gd name="T1" fmla="*/ 381 h 457"/>
                  <a:gd name="T2" fmla="*/ 26 w 305"/>
                  <a:gd name="T3" fmla="*/ 125 h 457"/>
                  <a:gd name="T4" fmla="*/ 117 w 305"/>
                  <a:gd name="T5" fmla="*/ 48 h 457"/>
                  <a:gd name="T6" fmla="*/ 265 w 305"/>
                  <a:gd name="T7" fmla="*/ 179 h 457"/>
                  <a:gd name="T8" fmla="*/ 56 w 305"/>
                  <a:gd name="T9" fmla="*/ 298 h 457"/>
                  <a:gd name="T10" fmla="*/ 82 w 305"/>
                  <a:gd name="T11" fmla="*/ 91 h 457"/>
                  <a:gd name="T12" fmla="*/ 172 w 305"/>
                  <a:gd name="T13" fmla="*/ 48 h 457"/>
                  <a:gd name="T14" fmla="*/ 77 w 305"/>
                  <a:gd name="T15" fmla="*/ 284 h 457"/>
                  <a:gd name="T16" fmla="*/ 236 w 305"/>
                  <a:gd name="T17" fmla="*/ 123 h 457"/>
                  <a:gd name="T18" fmla="*/ 173 w 305"/>
                  <a:gd name="T19" fmla="*/ 334 h 457"/>
                  <a:gd name="T20" fmla="*/ 63 w 305"/>
                  <a:gd name="T21" fmla="*/ 239 h 457"/>
                  <a:gd name="T22" fmla="*/ 224 w 305"/>
                  <a:gd name="T23" fmla="*/ 301 h 457"/>
                  <a:gd name="T24" fmla="*/ 82 w 305"/>
                  <a:gd name="T25" fmla="*/ 183 h 457"/>
                  <a:gd name="T26" fmla="*/ 139 w 305"/>
                  <a:gd name="T27" fmla="*/ 295 h 457"/>
                  <a:gd name="T28" fmla="*/ 111 w 305"/>
                  <a:gd name="T29" fmla="*/ 202 h 457"/>
                  <a:gd name="T30" fmla="*/ 213 w 305"/>
                  <a:gd name="T31" fmla="*/ 244 h 457"/>
                  <a:gd name="T32" fmla="*/ 138 w 305"/>
                  <a:gd name="T33" fmla="*/ 210 h 457"/>
                  <a:gd name="T34" fmla="*/ 201 w 305"/>
                  <a:gd name="T35" fmla="*/ 199 h 457"/>
                  <a:gd name="T36" fmla="*/ 127 w 305"/>
                  <a:gd name="T37" fmla="*/ 236 h 457"/>
                  <a:gd name="T38" fmla="*/ 141 w 305"/>
                  <a:gd name="T39" fmla="*/ 242 h 457"/>
                  <a:gd name="T40" fmla="*/ 108 w 305"/>
                  <a:gd name="T41" fmla="*/ 213 h 457"/>
                  <a:gd name="T42" fmla="*/ 141 w 305"/>
                  <a:gd name="T43" fmla="*/ 261 h 457"/>
                  <a:gd name="T44" fmla="*/ 186 w 305"/>
                  <a:gd name="T45" fmla="*/ 249 h 457"/>
                  <a:gd name="T46" fmla="*/ 213 w 305"/>
                  <a:gd name="T47" fmla="*/ 208 h 457"/>
                  <a:gd name="T48" fmla="*/ 170 w 305"/>
                  <a:gd name="T49" fmla="*/ 200 h 457"/>
                  <a:gd name="T50" fmla="*/ 120 w 305"/>
                  <a:gd name="T51" fmla="*/ 189 h 457"/>
                  <a:gd name="T52" fmla="*/ 131 w 305"/>
                  <a:gd name="T53" fmla="*/ 255 h 457"/>
                  <a:gd name="T54" fmla="*/ 208 w 305"/>
                  <a:gd name="T55" fmla="*/ 265 h 457"/>
                  <a:gd name="T56" fmla="*/ 224 w 305"/>
                  <a:gd name="T57" fmla="*/ 182 h 457"/>
                  <a:gd name="T58" fmla="*/ 206 w 305"/>
                  <a:gd name="T59" fmla="*/ 151 h 457"/>
                  <a:gd name="T60" fmla="*/ 124 w 305"/>
                  <a:gd name="T61" fmla="*/ 165 h 457"/>
                  <a:gd name="T62" fmla="*/ 75 w 305"/>
                  <a:gd name="T63" fmla="*/ 201 h 457"/>
                  <a:gd name="T64" fmla="*/ 108 w 305"/>
                  <a:gd name="T65" fmla="*/ 300 h 457"/>
                  <a:gd name="T66" fmla="*/ 134 w 305"/>
                  <a:gd name="T67" fmla="*/ 308 h 457"/>
                  <a:gd name="T68" fmla="*/ 206 w 305"/>
                  <a:gd name="T69" fmla="*/ 304 h 457"/>
                  <a:gd name="T70" fmla="*/ 244 w 305"/>
                  <a:gd name="T71" fmla="*/ 234 h 457"/>
                  <a:gd name="T72" fmla="*/ 183 w 305"/>
                  <a:gd name="T73" fmla="*/ 131 h 457"/>
                  <a:gd name="T74" fmla="*/ 157 w 305"/>
                  <a:gd name="T75" fmla="*/ 170 h 457"/>
                  <a:gd name="T76" fmla="*/ 99 w 305"/>
                  <a:gd name="T77" fmla="*/ 136 h 457"/>
                  <a:gd name="T78" fmla="*/ 64 w 305"/>
                  <a:gd name="T79" fmla="*/ 189 h 457"/>
                  <a:gd name="T80" fmla="*/ 84 w 305"/>
                  <a:gd name="T81" fmla="*/ 278 h 457"/>
                  <a:gd name="T82" fmla="*/ 195 w 305"/>
                  <a:gd name="T83" fmla="*/ 335 h 457"/>
                  <a:gd name="T84" fmla="*/ 193 w 305"/>
                  <a:gd name="T85" fmla="*/ 94 h 457"/>
                  <a:gd name="T86" fmla="*/ 134 w 305"/>
                  <a:gd name="T87" fmla="*/ 106 h 457"/>
                  <a:gd name="T88" fmla="*/ 127 w 305"/>
                  <a:gd name="T89" fmla="*/ 117 h 457"/>
                  <a:gd name="T90" fmla="*/ 85 w 305"/>
                  <a:gd name="T91" fmla="*/ 105 h 457"/>
                  <a:gd name="T92" fmla="*/ 46 w 305"/>
                  <a:gd name="T93" fmla="*/ 193 h 457"/>
                  <a:gd name="T94" fmla="*/ 71 w 305"/>
                  <a:gd name="T95" fmla="*/ 284 h 457"/>
                  <a:gd name="T96" fmla="*/ 114 w 305"/>
                  <a:gd name="T97" fmla="*/ 327 h 457"/>
                  <a:gd name="T98" fmla="*/ 191 w 305"/>
                  <a:gd name="T99" fmla="*/ 381 h 457"/>
                  <a:gd name="T100" fmla="*/ 252 w 305"/>
                  <a:gd name="T101" fmla="*/ 201 h 457"/>
                  <a:gd name="T102" fmla="*/ 227 w 305"/>
                  <a:gd name="T103" fmla="*/ 97 h 457"/>
                  <a:gd name="T104" fmla="*/ 117 w 305"/>
                  <a:gd name="T105" fmla="*/ 92 h 457"/>
                  <a:gd name="T106" fmla="*/ 39 w 305"/>
                  <a:gd name="T107" fmla="*/ 193 h 457"/>
                  <a:gd name="T108" fmla="*/ 106 w 305"/>
                  <a:gd name="T109" fmla="*/ 347 h 457"/>
                  <a:gd name="T110" fmla="*/ 231 w 305"/>
                  <a:gd name="T111" fmla="*/ 335 h 457"/>
                  <a:gd name="T112" fmla="*/ 263 w 305"/>
                  <a:gd name="T113" fmla="*/ 249 h 457"/>
                  <a:gd name="T114" fmla="*/ 249 w 305"/>
                  <a:gd name="T115" fmla="*/ 82 h 457"/>
                  <a:gd name="T116" fmla="*/ 117 w 305"/>
                  <a:gd name="T117" fmla="*/ 60 h 457"/>
                  <a:gd name="T118" fmla="*/ 58 w 305"/>
                  <a:gd name="T119" fmla="*/ 303 h 457"/>
                  <a:gd name="T120" fmla="*/ 202 w 305"/>
                  <a:gd name="T121" fmla="*/ 387 h 457"/>
                  <a:gd name="T122" fmla="*/ 273 w 305"/>
                  <a:gd name="T123" fmla="*/ 157 h 457"/>
                  <a:gd name="T124" fmla="*/ 146 w 305"/>
                  <a:gd name="T125" fmla="*/ 33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 h="457">
                    <a:moveTo>
                      <a:pt x="165" y="446"/>
                    </a:moveTo>
                    <a:cubicBezTo>
                      <a:pt x="165" y="445"/>
                      <a:pt x="165" y="445"/>
                      <a:pt x="165" y="445"/>
                    </a:cubicBezTo>
                    <a:cubicBezTo>
                      <a:pt x="186" y="423"/>
                      <a:pt x="206" y="401"/>
                      <a:pt x="227" y="380"/>
                    </a:cubicBezTo>
                    <a:cubicBezTo>
                      <a:pt x="249" y="358"/>
                      <a:pt x="270" y="334"/>
                      <a:pt x="283" y="305"/>
                    </a:cubicBezTo>
                    <a:cubicBezTo>
                      <a:pt x="298" y="273"/>
                      <a:pt x="297" y="235"/>
                      <a:pt x="296" y="200"/>
                    </a:cubicBezTo>
                    <a:cubicBezTo>
                      <a:pt x="295" y="177"/>
                      <a:pt x="293" y="154"/>
                      <a:pt x="293" y="131"/>
                    </a:cubicBezTo>
                    <a:cubicBezTo>
                      <a:pt x="293" y="112"/>
                      <a:pt x="299" y="94"/>
                      <a:pt x="300" y="76"/>
                    </a:cubicBezTo>
                    <a:cubicBezTo>
                      <a:pt x="305" y="73"/>
                      <a:pt x="304" y="67"/>
                      <a:pt x="300" y="64"/>
                    </a:cubicBezTo>
                    <a:cubicBezTo>
                      <a:pt x="300" y="64"/>
                      <a:pt x="300" y="64"/>
                      <a:pt x="300" y="64"/>
                    </a:cubicBezTo>
                    <a:cubicBezTo>
                      <a:pt x="300" y="62"/>
                      <a:pt x="297" y="60"/>
                      <a:pt x="295" y="62"/>
                    </a:cubicBezTo>
                    <a:cubicBezTo>
                      <a:pt x="294" y="63"/>
                      <a:pt x="294" y="63"/>
                      <a:pt x="293" y="64"/>
                    </a:cubicBezTo>
                    <a:cubicBezTo>
                      <a:pt x="238" y="77"/>
                      <a:pt x="194" y="39"/>
                      <a:pt x="154" y="5"/>
                    </a:cubicBezTo>
                    <a:cubicBezTo>
                      <a:pt x="154" y="2"/>
                      <a:pt x="151" y="0"/>
                      <a:pt x="147" y="0"/>
                    </a:cubicBezTo>
                    <a:cubicBezTo>
                      <a:pt x="147" y="0"/>
                      <a:pt x="147" y="0"/>
                      <a:pt x="147" y="0"/>
                    </a:cubicBezTo>
                    <a:cubicBezTo>
                      <a:pt x="145" y="0"/>
                      <a:pt x="143" y="1"/>
                      <a:pt x="142" y="3"/>
                    </a:cubicBezTo>
                    <a:cubicBezTo>
                      <a:pt x="124" y="26"/>
                      <a:pt x="103" y="42"/>
                      <a:pt x="77" y="54"/>
                    </a:cubicBezTo>
                    <a:cubicBezTo>
                      <a:pt x="54" y="65"/>
                      <a:pt x="30" y="67"/>
                      <a:pt x="6" y="72"/>
                    </a:cubicBezTo>
                    <a:cubicBezTo>
                      <a:pt x="5" y="71"/>
                      <a:pt x="5" y="70"/>
                      <a:pt x="4" y="69"/>
                    </a:cubicBezTo>
                    <a:cubicBezTo>
                      <a:pt x="4" y="68"/>
                      <a:pt x="2" y="69"/>
                      <a:pt x="2" y="70"/>
                    </a:cubicBezTo>
                    <a:cubicBezTo>
                      <a:pt x="2" y="71"/>
                      <a:pt x="2" y="72"/>
                      <a:pt x="2" y="73"/>
                    </a:cubicBezTo>
                    <a:cubicBezTo>
                      <a:pt x="0" y="74"/>
                      <a:pt x="0" y="77"/>
                      <a:pt x="2" y="78"/>
                    </a:cubicBezTo>
                    <a:cubicBezTo>
                      <a:pt x="2" y="78"/>
                      <a:pt x="3" y="78"/>
                      <a:pt x="3" y="78"/>
                    </a:cubicBezTo>
                    <a:cubicBezTo>
                      <a:pt x="6" y="115"/>
                      <a:pt x="12" y="152"/>
                      <a:pt x="14" y="189"/>
                    </a:cubicBezTo>
                    <a:cubicBezTo>
                      <a:pt x="17" y="227"/>
                      <a:pt x="19" y="266"/>
                      <a:pt x="32" y="302"/>
                    </a:cubicBezTo>
                    <a:cubicBezTo>
                      <a:pt x="42" y="331"/>
                      <a:pt x="60" y="357"/>
                      <a:pt x="83" y="377"/>
                    </a:cubicBezTo>
                    <a:cubicBezTo>
                      <a:pt x="107" y="400"/>
                      <a:pt x="142" y="414"/>
                      <a:pt x="152" y="449"/>
                    </a:cubicBezTo>
                    <a:cubicBezTo>
                      <a:pt x="155" y="457"/>
                      <a:pt x="168" y="454"/>
                      <a:pt x="165" y="446"/>
                    </a:cubicBezTo>
                    <a:close/>
                    <a:moveTo>
                      <a:pt x="167" y="418"/>
                    </a:moveTo>
                    <a:cubicBezTo>
                      <a:pt x="166" y="416"/>
                      <a:pt x="166" y="414"/>
                      <a:pt x="165" y="413"/>
                    </a:cubicBezTo>
                    <a:cubicBezTo>
                      <a:pt x="165" y="412"/>
                      <a:pt x="165" y="411"/>
                      <a:pt x="164" y="411"/>
                    </a:cubicBezTo>
                    <a:cubicBezTo>
                      <a:pt x="163" y="408"/>
                      <a:pt x="162" y="406"/>
                      <a:pt x="161" y="403"/>
                    </a:cubicBezTo>
                    <a:cubicBezTo>
                      <a:pt x="161" y="402"/>
                      <a:pt x="160" y="400"/>
                      <a:pt x="160" y="399"/>
                    </a:cubicBezTo>
                    <a:cubicBezTo>
                      <a:pt x="163" y="400"/>
                      <a:pt x="166" y="401"/>
                      <a:pt x="169" y="403"/>
                    </a:cubicBezTo>
                    <a:cubicBezTo>
                      <a:pt x="171" y="403"/>
                      <a:pt x="173" y="403"/>
                      <a:pt x="172" y="401"/>
                    </a:cubicBezTo>
                    <a:cubicBezTo>
                      <a:pt x="172" y="393"/>
                      <a:pt x="172" y="387"/>
                      <a:pt x="174" y="381"/>
                    </a:cubicBezTo>
                    <a:cubicBezTo>
                      <a:pt x="178" y="384"/>
                      <a:pt x="182" y="386"/>
                      <a:pt x="186" y="388"/>
                    </a:cubicBezTo>
                    <a:cubicBezTo>
                      <a:pt x="180" y="398"/>
                      <a:pt x="174" y="408"/>
                      <a:pt x="167" y="418"/>
                    </a:cubicBezTo>
                    <a:cubicBezTo>
                      <a:pt x="167" y="418"/>
                      <a:pt x="167" y="418"/>
                      <a:pt x="167" y="418"/>
                    </a:cubicBezTo>
                    <a:close/>
                    <a:moveTo>
                      <a:pt x="101" y="362"/>
                    </a:moveTo>
                    <a:cubicBezTo>
                      <a:pt x="104" y="365"/>
                      <a:pt x="107" y="368"/>
                      <a:pt x="110" y="371"/>
                    </a:cubicBezTo>
                    <a:cubicBezTo>
                      <a:pt x="113" y="373"/>
                      <a:pt x="115" y="374"/>
                      <a:pt x="118" y="376"/>
                    </a:cubicBezTo>
                    <a:cubicBezTo>
                      <a:pt x="115" y="379"/>
                      <a:pt x="113" y="381"/>
                      <a:pt x="111" y="384"/>
                    </a:cubicBezTo>
                    <a:cubicBezTo>
                      <a:pt x="106" y="381"/>
                      <a:pt x="102" y="377"/>
                      <a:pt x="97" y="373"/>
                    </a:cubicBezTo>
                    <a:cubicBezTo>
                      <a:pt x="97" y="373"/>
                      <a:pt x="98" y="373"/>
                      <a:pt x="98" y="372"/>
                    </a:cubicBezTo>
                    <a:cubicBezTo>
                      <a:pt x="99" y="369"/>
                      <a:pt x="100" y="366"/>
                      <a:pt x="101" y="362"/>
                    </a:cubicBezTo>
                    <a:close/>
                    <a:moveTo>
                      <a:pt x="101" y="360"/>
                    </a:moveTo>
                    <a:cubicBezTo>
                      <a:pt x="102" y="357"/>
                      <a:pt x="103" y="355"/>
                      <a:pt x="104" y="352"/>
                    </a:cubicBezTo>
                    <a:cubicBezTo>
                      <a:pt x="110" y="358"/>
                      <a:pt x="116" y="364"/>
                      <a:pt x="122" y="370"/>
                    </a:cubicBezTo>
                    <a:cubicBezTo>
                      <a:pt x="122" y="371"/>
                      <a:pt x="121" y="372"/>
                      <a:pt x="120" y="373"/>
                    </a:cubicBezTo>
                    <a:cubicBezTo>
                      <a:pt x="113" y="369"/>
                      <a:pt x="107" y="365"/>
                      <a:pt x="101" y="360"/>
                    </a:cubicBezTo>
                    <a:close/>
                    <a:moveTo>
                      <a:pt x="37" y="276"/>
                    </a:moveTo>
                    <a:cubicBezTo>
                      <a:pt x="35" y="270"/>
                      <a:pt x="34" y="264"/>
                      <a:pt x="34" y="258"/>
                    </a:cubicBezTo>
                    <a:cubicBezTo>
                      <a:pt x="33" y="255"/>
                      <a:pt x="36" y="245"/>
                      <a:pt x="38" y="240"/>
                    </a:cubicBezTo>
                    <a:cubicBezTo>
                      <a:pt x="40" y="251"/>
                      <a:pt x="44" y="261"/>
                      <a:pt x="48" y="272"/>
                    </a:cubicBezTo>
                    <a:cubicBezTo>
                      <a:pt x="48" y="272"/>
                      <a:pt x="47" y="272"/>
                      <a:pt x="47" y="273"/>
                    </a:cubicBezTo>
                    <a:cubicBezTo>
                      <a:pt x="47" y="274"/>
                      <a:pt x="48" y="275"/>
                      <a:pt x="49" y="275"/>
                    </a:cubicBezTo>
                    <a:cubicBezTo>
                      <a:pt x="49" y="276"/>
                      <a:pt x="50" y="278"/>
                      <a:pt x="50" y="279"/>
                    </a:cubicBezTo>
                    <a:cubicBezTo>
                      <a:pt x="51" y="283"/>
                      <a:pt x="53" y="288"/>
                      <a:pt x="54" y="292"/>
                    </a:cubicBezTo>
                    <a:cubicBezTo>
                      <a:pt x="53" y="295"/>
                      <a:pt x="51" y="298"/>
                      <a:pt x="49" y="302"/>
                    </a:cubicBezTo>
                    <a:cubicBezTo>
                      <a:pt x="45" y="293"/>
                      <a:pt x="40" y="285"/>
                      <a:pt x="37" y="276"/>
                    </a:cubicBezTo>
                    <a:close/>
                    <a:moveTo>
                      <a:pt x="23" y="173"/>
                    </a:moveTo>
                    <a:cubicBezTo>
                      <a:pt x="24" y="172"/>
                      <a:pt x="26" y="171"/>
                      <a:pt x="27" y="170"/>
                    </a:cubicBezTo>
                    <a:cubicBezTo>
                      <a:pt x="28" y="182"/>
                      <a:pt x="32" y="195"/>
                      <a:pt x="36" y="207"/>
                    </a:cubicBezTo>
                    <a:cubicBezTo>
                      <a:pt x="36" y="210"/>
                      <a:pt x="36" y="213"/>
                      <a:pt x="36" y="216"/>
                    </a:cubicBezTo>
                    <a:cubicBezTo>
                      <a:pt x="33" y="222"/>
                      <a:pt x="30" y="228"/>
                      <a:pt x="28" y="234"/>
                    </a:cubicBezTo>
                    <a:cubicBezTo>
                      <a:pt x="26" y="213"/>
                      <a:pt x="25" y="193"/>
                      <a:pt x="23" y="173"/>
                    </a:cubicBezTo>
                    <a:close/>
                    <a:moveTo>
                      <a:pt x="19" y="124"/>
                    </a:moveTo>
                    <a:cubicBezTo>
                      <a:pt x="21" y="121"/>
                      <a:pt x="22" y="119"/>
                      <a:pt x="24" y="116"/>
                    </a:cubicBezTo>
                    <a:cubicBezTo>
                      <a:pt x="24" y="119"/>
                      <a:pt x="25" y="122"/>
                      <a:pt x="26" y="125"/>
                    </a:cubicBezTo>
                    <a:cubicBezTo>
                      <a:pt x="26" y="125"/>
                      <a:pt x="26" y="125"/>
                      <a:pt x="26" y="125"/>
                    </a:cubicBezTo>
                    <a:cubicBezTo>
                      <a:pt x="26" y="127"/>
                      <a:pt x="27" y="128"/>
                      <a:pt x="28" y="130"/>
                    </a:cubicBezTo>
                    <a:cubicBezTo>
                      <a:pt x="28" y="130"/>
                      <a:pt x="27" y="130"/>
                      <a:pt x="27" y="131"/>
                    </a:cubicBezTo>
                    <a:cubicBezTo>
                      <a:pt x="27" y="136"/>
                      <a:pt x="27" y="142"/>
                      <a:pt x="28" y="147"/>
                    </a:cubicBezTo>
                    <a:cubicBezTo>
                      <a:pt x="27" y="148"/>
                      <a:pt x="27" y="149"/>
                      <a:pt x="26" y="150"/>
                    </a:cubicBezTo>
                    <a:cubicBezTo>
                      <a:pt x="26" y="147"/>
                      <a:pt x="26" y="145"/>
                      <a:pt x="27" y="142"/>
                    </a:cubicBezTo>
                    <a:cubicBezTo>
                      <a:pt x="27" y="142"/>
                      <a:pt x="26" y="142"/>
                      <a:pt x="26" y="142"/>
                    </a:cubicBezTo>
                    <a:cubicBezTo>
                      <a:pt x="25" y="146"/>
                      <a:pt x="25" y="149"/>
                      <a:pt x="25" y="152"/>
                    </a:cubicBezTo>
                    <a:cubicBezTo>
                      <a:pt x="24" y="154"/>
                      <a:pt x="23" y="156"/>
                      <a:pt x="22" y="158"/>
                    </a:cubicBezTo>
                    <a:cubicBezTo>
                      <a:pt x="22" y="147"/>
                      <a:pt x="21" y="135"/>
                      <a:pt x="19" y="124"/>
                    </a:cubicBezTo>
                    <a:close/>
                    <a:moveTo>
                      <a:pt x="22" y="96"/>
                    </a:moveTo>
                    <a:cubicBezTo>
                      <a:pt x="22" y="96"/>
                      <a:pt x="22" y="96"/>
                      <a:pt x="22" y="95"/>
                    </a:cubicBezTo>
                    <a:cubicBezTo>
                      <a:pt x="24" y="98"/>
                      <a:pt x="25" y="100"/>
                      <a:pt x="27" y="102"/>
                    </a:cubicBezTo>
                    <a:cubicBezTo>
                      <a:pt x="27" y="103"/>
                      <a:pt x="26" y="103"/>
                      <a:pt x="26" y="104"/>
                    </a:cubicBezTo>
                    <a:cubicBezTo>
                      <a:pt x="25" y="101"/>
                      <a:pt x="23" y="98"/>
                      <a:pt x="22" y="96"/>
                    </a:cubicBezTo>
                    <a:close/>
                    <a:moveTo>
                      <a:pt x="29" y="106"/>
                    </a:moveTo>
                    <a:cubicBezTo>
                      <a:pt x="29" y="106"/>
                      <a:pt x="29" y="105"/>
                      <a:pt x="29" y="105"/>
                    </a:cubicBezTo>
                    <a:cubicBezTo>
                      <a:pt x="33" y="111"/>
                      <a:pt x="36" y="116"/>
                      <a:pt x="40" y="122"/>
                    </a:cubicBezTo>
                    <a:cubicBezTo>
                      <a:pt x="38" y="126"/>
                      <a:pt x="36" y="130"/>
                      <a:pt x="34" y="134"/>
                    </a:cubicBezTo>
                    <a:cubicBezTo>
                      <a:pt x="32" y="125"/>
                      <a:pt x="30" y="116"/>
                      <a:pt x="28" y="108"/>
                    </a:cubicBezTo>
                    <a:cubicBezTo>
                      <a:pt x="28" y="107"/>
                      <a:pt x="28" y="107"/>
                      <a:pt x="29" y="106"/>
                    </a:cubicBezTo>
                    <a:close/>
                    <a:moveTo>
                      <a:pt x="50" y="79"/>
                    </a:moveTo>
                    <a:cubicBezTo>
                      <a:pt x="52" y="83"/>
                      <a:pt x="53" y="88"/>
                      <a:pt x="55" y="92"/>
                    </a:cubicBezTo>
                    <a:cubicBezTo>
                      <a:pt x="54" y="95"/>
                      <a:pt x="52" y="98"/>
                      <a:pt x="51" y="101"/>
                    </a:cubicBezTo>
                    <a:cubicBezTo>
                      <a:pt x="49" y="99"/>
                      <a:pt x="48" y="96"/>
                      <a:pt x="46" y="94"/>
                    </a:cubicBezTo>
                    <a:cubicBezTo>
                      <a:pt x="46" y="94"/>
                      <a:pt x="46" y="94"/>
                      <a:pt x="46" y="94"/>
                    </a:cubicBezTo>
                    <a:cubicBezTo>
                      <a:pt x="45" y="91"/>
                      <a:pt x="44" y="89"/>
                      <a:pt x="42" y="86"/>
                    </a:cubicBezTo>
                    <a:cubicBezTo>
                      <a:pt x="42" y="85"/>
                      <a:pt x="40" y="85"/>
                      <a:pt x="39" y="86"/>
                    </a:cubicBezTo>
                    <a:cubicBezTo>
                      <a:pt x="40" y="84"/>
                      <a:pt x="41" y="82"/>
                      <a:pt x="42" y="80"/>
                    </a:cubicBezTo>
                    <a:cubicBezTo>
                      <a:pt x="45" y="80"/>
                      <a:pt x="47" y="80"/>
                      <a:pt x="50" y="79"/>
                    </a:cubicBezTo>
                    <a:close/>
                    <a:moveTo>
                      <a:pt x="117" y="50"/>
                    </a:moveTo>
                    <a:cubicBezTo>
                      <a:pt x="115" y="51"/>
                      <a:pt x="114" y="52"/>
                      <a:pt x="112" y="53"/>
                    </a:cubicBezTo>
                    <a:cubicBezTo>
                      <a:pt x="112" y="53"/>
                      <a:pt x="112" y="53"/>
                      <a:pt x="112" y="53"/>
                    </a:cubicBezTo>
                    <a:cubicBezTo>
                      <a:pt x="113" y="52"/>
                      <a:pt x="114" y="50"/>
                      <a:pt x="115" y="48"/>
                    </a:cubicBezTo>
                    <a:cubicBezTo>
                      <a:pt x="116" y="47"/>
                      <a:pt x="117" y="47"/>
                      <a:pt x="118" y="46"/>
                    </a:cubicBezTo>
                    <a:cubicBezTo>
                      <a:pt x="118" y="47"/>
                      <a:pt x="117" y="47"/>
                      <a:pt x="117" y="48"/>
                    </a:cubicBezTo>
                    <a:cubicBezTo>
                      <a:pt x="117" y="49"/>
                      <a:pt x="117" y="49"/>
                      <a:pt x="117" y="50"/>
                    </a:cubicBezTo>
                    <a:close/>
                    <a:moveTo>
                      <a:pt x="163" y="28"/>
                    </a:moveTo>
                    <a:cubicBezTo>
                      <a:pt x="161" y="29"/>
                      <a:pt x="159" y="30"/>
                      <a:pt x="157" y="31"/>
                    </a:cubicBezTo>
                    <a:cubicBezTo>
                      <a:pt x="157" y="29"/>
                      <a:pt x="158" y="27"/>
                      <a:pt x="158" y="24"/>
                    </a:cubicBezTo>
                    <a:cubicBezTo>
                      <a:pt x="160" y="26"/>
                      <a:pt x="162" y="27"/>
                      <a:pt x="163" y="28"/>
                    </a:cubicBezTo>
                    <a:close/>
                    <a:moveTo>
                      <a:pt x="262" y="93"/>
                    </a:moveTo>
                    <a:cubicBezTo>
                      <a:pt x="263" y="95"/>
                      <a:pt x="264" y="97"/>
                      <a:pt x="264" y="98"/>
                    </a:cubicBezTo>
                    <a:cubicBezTo>
                      <a:pt x="263" y="96"/>
                      <a:pt x="261" y="93"/>
                      <a:pt x="260" y="92"/>
                    </a:cubicBezTo>
                    <a:cubicBezTo>
                      <a:pt x="261" y="92"/>
                      <a:pt x="262" y="93"/>
                      <a:pt x="262" y="93"/>
                    </a:cubicBezTo>
                    <a:close/>
                    <a:moveTo>
                      <a:pt x="280" y="139"/>
                    </a:moveTo>
                    <a:cubicBezTo>
                      <a:pt x="279" y="132"/>
                      <a:pt x="277" y="125"/>
                      <a:pt x="274" y="119"/>
                    </a:cubicBezTo>
                    <a:cubicBezTo>
                      <a:pt x="272" y="116"/>
                      <a:pt x="271" y="113"/>
                      <a:pt x="269" y="110"/>
                    </a:cubicBezTo>
                    <a:cubicBezTo>
                      <a:pt x="271" y="112"/>
                      <a:pt x="273" y="115"/>
                      <a:pt x="275" y="117"/>
                    </a:cubicBezTo>
                    <a:cubicBezTo>
                      <a:pt x="276" y="118"/>
                      <a:pt x="277" y="119"/>
                      <a:pt x="278" y="118"/>
                    </a:cubicBezTo>
                    <a:cubicBezTo>
                      <a:pt x="279" y="117"/>
                      <a:pt x="280" y="116"/>
                      <a:pt x="280" y="116"/>
                    </a:cubicBezTo>
                    <a:cubicBezTo>
                      <a:pt x="280" y="123"/>
                      <a:pt x="280" y="131"/>
                      <a:pt x="280" y="139"/>
                    </a:cubicBezTo>
                    <a:close/>
                    <a:moveTo>
                      <a:pt x="278" y="152"/>
                    </a:moveTo>
                    <a:cubicBezTo>
                      <a:pt x="278" y="153"/>
                      <a:pt x="277" y="152"/>
                      <a:pt x="275" y="151"/>
                    </a:cubicBezTo>
                    <a:cubicBezTo>
                      <a:pt x="275" y="149"/>
                      <a:pt x="275" y="147"/>
                      <a:pt x="276" y="146"/>
                    </a:cubicBezTo>
                    <a:cubicBezTo>
                      <a:pt x="276" y="144"/>
                      <a:pt x="273" y="143"/>
                      <a:pt x="273" y="145"/>
                    </a:cubicBezTo>
                    <a:cubicBezTo>
                      <a:pt x="272" y="146"/>
                      <a:pt x="272" y="147"/>
                      <a:pt x="272" y="149"/>
                    </a:cubicBezTo>
                    <a:cubicBezTo>
                      <a:pt x="266" y="145"/>
                      <a:pt x="258" y="138"/>
                      <a:pt x="254" y="134"/>
                    </a:cubicBezTo>
                    <a:cubicBezTo>
                      <a:pt x="256" y="126"/>
                      <a:pt x="257" y="118"/>
                      <a:pt x="257" y="110"/>
                    </a:cubicBezTo>
                    <a:cubicBezTo>
                      <a:pt x="260" y="113"/>
                      <a:pt x="262" y="115"/>
                      <a:pt x="264" y="117"/>
                    </a:cubicBezTo>
                    <a:cubicBezTo>
                      <a:pt x="265" y="118"/>
                      <a:pt x="267" y="117"/>
                      <a:pt x="267" y="116"/>
                    </a:cubicBezTo>
                    <a:cubicBezTo>
                      <a:pt x="267" y="116"/>
                      <a:pt x="267" y="115"/>
                      <a:pt x="267" y="114"/>
                    </a:cubicBezTo>
                    <a:cubicBezTo>
                      <a:pt x="273" y="126"/>
                      <a:pt x="277" y="138"/>
                      <a:pt x="278" y="152"/>
                    </a:cubicBezTo>
                    <a:close/>
                    <a:moveTo>
                      <a:pt x="261" y="200"/>
                    </a:moveTo>
                    <a:cubicBezTo>
                      <a:pt x="260" y="199"/>
                      <a:pt x="259" y="198"/>
                      <a:pt x="258" y="197"/>
                    </a:cubicBezTo>
                    <a:cubicBezTo>
                      <a:pt x="260" y="192"/>
                      <a:pt x="262" y="188"/>
                      <a:pt x="263" y="183"/>
                    </a:cubicBezTo>
                    <a:cubicBezTo>
                      <a:pt x="264" y="182"/>
                      <a:pt x="262" y="182"/>
                      <a:pt x="262" y="183"/>
                    </a:cubicBezTo>
                    <a:cubicBezTo>
                      <a:pt x="260" y="187"/>
                      <a:pt x="258" y="191"/>
                      <a:pt x="257" y="195"/>
                    </a:cubicBezTo>
                    <a:cubicBezTo>
                      <a:pt x="256" y="194"/>
                      <a:pt x="255" y="194"/>
                      <a:pt x="255" y="193"/>
                    </a:cubicBezTo>
                    <a:cubicBezTo>
                      <a:pt x="257" y="185"/>
                      <a:pt x="260" y="177"/>
                      <a:pt x="262" y="168"/>
                    </a:cubicBezTo>
                    <a:cubicBezTo>
                      <a:pt x="263" y="172"/>
                      <a:pt x="264" y="175"/>
                      <a:pt x="265" y="179"/>
                    </a:cubicBezTo>
                    <a:cubicBezTo>
                      <a:pt x="264" y="186"/>
                      <a:pt x="262" y="193"/>
                      <a:pt x="261" y="200"/>
                    </a:cubicBezTo>
                    <a:close/>
                    <a:moveTo>
                      <a:pt x="268" y="186"/>
                    </a:moveTo>
                    <a:cubicBezTo>
                      <a:pt x="269" y="191"/>
                      <a:pt x="270" y="196"/>
                      <a:pt x="270" y="201"/>
                    </a:cubicBezTo>
                    <a:cubicBezTo>
                      <a:pt x="271" y="209"/>
                      <a:pt x="268" y="208"/>
                      <a:pt x="264" y="204"/>
                    </a:cubicBezTo>
                    <a:cubicBezTo>
                      <a:pt x="265" y="198"/>
                      <a:pt x="266" y="192"/>
                      <a:pt x="268" y="186"/>
                    </a:cubicBezTo>
                    <a:close/>
                    <a:moveTo>
                      <a:pt x="212" y="369"/>
                    </a:moveTo>
                    <a:cubicBezTo>
                      <a:pt x="212" y="369"/>
                      <a:pt x="211" y="368"/>
                      <a:pt x="210" y="367"/>
                    </a:cubicBezTo>
                    <a:cubicBezTo>
                      <a:pt x="210" y="366"/>
                      <a:pt x="211" y="365"/>
                      <a:pt x="212" y="364"/>
                    </a:cubicBezTo>
                    <a:cubicBezTo>
                      <a:pt x="212" y="366"/>
                      <a:pt x="212" y="367"/>
                      <a:pt x="212" y="369"/>
                    </a:cubicBezTo>
                    <a:close/>
                    <a:moveTo>
                      <a:pt x="131" y="370"/>
                    </a:moveTo>
                    <a:cubicBezTo>
                      <a:pt x="131" y="370"/>
                      <a:pt x="132" y="369"/>
                      <a:pt x="131" y="368"/>
                    </a:cubicBezTo>
                    <a:cubicBezTo>
                      <a:pt x="131" y="366"/>
                      <a:pt x="130" y="365"/>
                      <a:pt x="129" y="363"/>
                    </a:cubicBezTo>
                    <a:cubicBezTo>
                      <a:pt x="132" y="359"/>
                      <a:pt x="135" y="355"/>
                      <a:pt x="138" y="350"/>
                    </a:cubicBezTo>
                    <a:cubicBezTo>
                      <a:pt x="142" y="355"/>
                      <a:pt x="147" y="359"/>
                      <a:pt x="152" y="363"/>
                    </a:cubicBezTo>
                    <a:cubicBezTo>
                      <a:pt x="149" y="369"/>
                      <a:pt x="145" y="375"/>
                      <a:pt x="142" y="381"/>
                    </a:cubicBezTo>
                    <a:cubicBezTo>
                      <a:pt x="139" y="377"/>
                      <a:pt x="135" y="374"/>
                      <a:pt x="131" y="370"/>
                    </a:cubicBezTo>
                    <a:close/>
                    <a:moveTo>
                      <a:pt x="59" y="302"/>
                    </a:moveTo>
                    <a:cubicBezTo>
                      <a:pt x="60" y="302"/>
                      <a:pt x="60" y="301"/>
                      <a:pt x="60" y="301"/>
                    </a:cubicBezTo>
                    <a:cubicBezTo>
                      <a:pt x="61" y="301"/>
                      <a:pt x="63" y="301"/>
                      <a:pt x="63" y="299"/>
                    </a:cubicBezTo>
                    <a:cubicBezTo>
                      <a:pt x="63" y="299"/>
                      <a:pt x="63" y="299"/>
                      <a:pt x="63" y="299"/>
                    </a:cubicBezTo>
                    <a:cubicBezTo>
                      <a:pt x="66" y="295"/>
                      <a:pt x="69" y="292"/>
                      <a:pt x="73" y="289"/>
                    </a:cubicBezTo>
                    <a:cubicBezTo>
                      <a:pt x="75" y="293"/>
                      <a:pt x="77" y="297"/>
                      <a:pt x="79" y="301"/>
                    </a:cubicBezTo>
                    <a:cubicBezTo>
                      <a:pt x="80" y="302"/>
                      <a:pt x="81" y="304"/>
                      <a:pt x="81" y="306"/>
                    </a:cubicBezTo>
                    <a:cubicBezTo>
                      <a:pt x="81" y="311"/>
                      <a:pt x="82" y="316"/>
                      <a:pt x="84" y="321"/>
                    </a:cubicBezTo>
                    <a:cubicBezTo>
                      <a:pt x="81" y="325"/>
                      <a:pt x="79" y="329"/>
                      <a:pt x="76" y="332"/>
                    </a:cubicBezTo>
                    <a:cubicBezTo>
                      <a:pt x="70" y="323"/>
                      <a:pt x="64" y="313"/>
                      <a:pt x="59" y="302"/>
                    </a:cubicBezTo>
                    <a:close/>
                    <a:moveTo>
                      <a:pt x="57" y="296"/>
                    </a:moveTo>
                    <a:cubicBezTo>
                      <a:pt x="57" y="296"/>
                      <a:pt x="57" y="296"/>
                      <a:pt x="57" y="296"/>
                    </a:cubicBezTo>
                    <a:cubicBezTo>
                      <a:pt x="57" y="296"/>
                      <a:pt x="57" y="297"/>
                      <a:pt x="58" y="297"/>
                    </a:cubicBezTo>
                    <a:cubicBezTo>
                      <a:pt x="58" y="297"/>
                      <a:pt x="57" y="297"/>
                      <a:pt x="57" y="297"/>
                    </a:cubicBezTo>
                    <a:cubicBezTo>
                      <a:pt x="57" y="297"/>
                      <a:pt x="57" y="297"/>
                      <a:pt x="57" y="296"/>
                    </a:cubicBezTo>
                    <a:close/>
                    <a:moveTo>
                      <a:pt x="56" y="298"/>
                    </a:moveTo>
                    <a:cubicBezTo>
                      <a:pt x="55" y="299"/>
                      <a:pt x="54" y="300"/>
                      <a:pt x="53" y="301"/>
                    </a:cubicBezTo>
                    <a:cubicBezTo>
                      <a:pt x="54" y="301"/>
                      <a:pt x="55" y="299"/>
                      <a:pt x="56" y="297"/>
                    </a:cubicBezTo>
                    <a:cubicBezTo>
                      <a:pt x="56" y="298"/>
                      <a:pt x="56" y="298"/>
                      <a:pt x="56" y="298"/>
                    </a:cubicBezTo>
                    <a:close/>
                    <a:moveTo>
                      <a:pt x="36" y="227"/>
                    </a:moveTo>
                    <a:cubicBezTo>
                      <a:pt x="36" y="228"/>
                      <a:pt x="36" y="228"/>
                      <a:pt x="36" y="228"/>
                    </a:cubicBezTo>
                    <a:cubicBezTo>
                      <a:pt x="36" y="228"/>
                      <a:pt x="36" y="228"/>
                      <a:pt x="36" y="229"/>
                    </a:cubicBezTo>
                    <a:cubicBezTo>
                      <a:pt x="36" y="229"/>
                      <a:pt x="36" y="229"/>
                      <a:pt x="36" y="229"/>
                    </a:cubicBezTo>
                    <a:cubicBezTo>
                      <a:pt x="34" y="231"/>
                      <a:pt x="32" y="233"/>
                      <a:pt x="31" y="236"/>
                    </a:cubicBezTo>
                    <a:cubicBezTo>
                      <a:pt x="32" y="233"/>
                      <a:pt x="34" y="230"/>
                      <a:pt x="36" y="227"/>
                    </a:cubicBezTo>
                    <a:close/>
                    <a:moveTo>
                      <a:pt x="27" y="157"/>
                    </a:moveTo>
                    <a:cubicBezTo>
                      <a:pt x="27" y="156"/>
                      <a:pt x="28" y="155"/>
                      <a:pt x="29" y="154"/>
                    </a:cubicBezTo>
                    <a:cubicBezTo>
                      <a:pt x="29" y="156"/>
                      <a:pt x="29" y="159"/>
                      <a:pt x="30" y="161"/>
                    </a:cubicBezTo>
                    <a:cubicBezTo>
                      <a:pt x="30" y="162"/>
                      <a:pt x="29" y="162"/>
                      <a:pt x="29" y="163"/>
                    </a:cubicBezTo>
                    <a:cubicBezTo>
                      <a:pt x="28" y="163"/>
                      <a:pt x="28" y="163"/>
                      <a:pt x="27" y="164"/>
                    </a:cubicBezTo>
                    <a:cubicBezTo>
                      <a:pt x="27" y="162"/>
                      <a:pt x="27" y="160"/>
                      <a:pt x="27" y="157"/>
                    </a:cubicBezTo>
                    <a:close/>
                    <a:moveTo>
                      <a:pt x="26" y="165"/>
                    </a:moveTo>
                    <a:cubicBezTo>
                      <a:pt x="23" y="166"/>
                      <a:pt x="24" y="164"/>
                      <a:pt x="26" y="160"/>
                    </a:cubicBezTo>
                    <a:cubicBezTo>
                      <a:pt x="26" y="161"/>
                      <a:pt x="26" y="163"/>
                      <a:pt x="26" y="165"/>
                    </a:cubicBezTo>
                    <a:close/>
                    <a:moveTo>
                      <a:pt x="50" y="111"/>
                    </a:moveTo>
                    <a:cubicBezTo>
                      <a:pt x="51" y="116"/>
                      <a:pt x="53" y="121"/>
                      <a:pt x="54" y="126"/>
                    </a:cubicBezTo>
                    <a:cubicBezTo>
                      <a:pt x="55" y="127"/>
                      <a:pt x="55" y="130"/>
                      <a:pt x="56" y="133"/>
                    </a:cubicBezTo>
                    <a:cubicBezTo>
                      <a:pt x="55" y="135"/>
                      <a:pt x="53" y="136"/>
                      <a:pt x="52" y="138"/>
                    </a:cubicBezTo>
                    <a:cubicBezTo>
                      <a:pt x="49" y="133"/>
                      <a:pt x="47" y="128"/>
                      <a:pt x="44" y="123"/>
                    </a:cubicBezTo>
                    <a:cubicBezTo>
                      <a:pt x="46" y="119"/>
                      <a:pt x="48" y="115"/>
                      <a:pt x="50" y="111"/>
                    </a:cubicBezTo>
                    <a:close/>
                    <a:moveTo>
                      <a:pt x="61" y="87"/>
                    </a:moveTo>
                    <a:cubicBezTo>
                      <a:pt x="66" y="92"/>
                      <a:pt x="72" y="97"/>
                      <a:pt x="78" y="101"/>
                    </a:cubicBezTo>
                    <a:cubicBezTo>
                      <a:pt x="75" y="105"/>
                      <a:pt x="72" y="110"/>
                      <a:pt x="69" y="114"/>
                    </a:cubicBezTo>
                    <a:cubicBezTo>
                      <a:pt x="66" y="106"/>
                      <a:pt x="64" y="97"/>
                      <a:pt x="60" y="90"/>
                    </a:cubicBezTo>
                    <a:cubicBezTo>
                      <a:pt x="60" y="89"/>
                      <a:pt x="61" y="88"/>
                      <a:pt x="61" y="87"/>
                    </a:cubicBezTo>
                    <a:close/>
                    <a:moveTo>
                      <a:pt x="58" y="87"/>
                    </a:moveTo>
                    <a:cubicBezTo>
                      <a:pt x="57" y="84"/>
                      <a:pt x="55" y="81"/>
                      <a:pt x="53" y="79"/>
                    </a:cubicBezTo>
                    <a:cubicBezTo>
                      <a:pt x="55" y="81"/>
                      <a:pt x="57" y="84"/>
                      <a:pt x="59" y="86"/>
                    </a:cubicBezTo>
                    <a:cubicBezTo>
                      <a:pt x="59" y="86"/>
                      <a:pt x="59" y="86"/>
                      <a:pt x="58" y="87"/>
                    </a:cubicBezTo>
                    <a:close/>
                    <a:moveTo>
                      <a:pt x="74" y="71"/>
                    </a:moveTo>
                    <a:cubicBezTo>
                      <a:pt x="79" y="73"/>
                      <a:pt x="85" y="74"/>
                      <a:pt x="90" y="75"/>
                    </a:cubicBezTo>
                    <a:cubicBezTo>
                      <a:pt x="88" y="77"/>
                      <a:pt x="86" y="78"/>
                      <a:pt x="85" y="81"/>
                    </a:cubicBezTo>
                    <a:cubicBezTo>
                      <a:pt x="84" y="84"/>
                      <a:pt x="84" y="86"/>
                      <a:pt x="83" y="88"/>
                    </a:cubicBezTo>
                    <a:cubicBezTo>
                      <a:pt x="82" y="88"/>
                      <a:pt x="82" y="90"/>
                      <a:pt x="82" y="91"/>
                    </a:cubicBezTo>
                    <a:cubicBezTo>
                      <a:pt x="82" y="92"/>
                      <a:pt x="82" y="92"/>
                      <a:pt x="82" y="93"/>
                    </a:cubicBezTo>
                    <a:cubicBezTo>
                      <a:pt x="81" y="95"/>
                      <a:pt x="80" y="97"/>
                      <a:pt x="79" y="98"/>
                    </a:cubicBezTo>
                    <a:cubicBezTo>
                      <a:pt x="75" y="96"/>
                      <a:pt x="68" y="89"/>
                      <a:pt x="66" y="87"/>
                    </a:cubicBezTo>
                    <a:cubicBezTo>
                      <a:pt x="65" y="86"/>
                      <a:pt x="64" y="85"/>
                      <a:pt x="63" y="84"/>
                    </a:cubicBezTo>
                    <a:cubicBezTo>
                      <a:pt x="64" y="81"/>
                      <a:pt x="66" y="77"/>
                      <a:pt x="68" y="74"/>
                    </a:cubicBezTo>
                    <a:cubicBezTo>
                      <a:pt x="70" y="73"/>
                      <a:pt x="72" y="72"/>
                      <a:pt x="74" y="71"/>
                    </a:cubicBezTo>
                    <a:close/>
                    <a:moveTo>
                      <a:pt x="100" y="73"/>
                    </a:moveTo>
                    <a:cubicBezTo>
                      <a:pt x="103" y="73"/>
                      <a:pt x="106" y="72"/>
                      <a:pt x="109" y="72"/>
                    </a:cubicBezTo>
                    <a:cubicBezTo>
                      <a:pt x="108" y="73"/>
                      <a:pt x="108" y="73"/>
                      <a:pt x="108" y="74"/>
                    </a:cubicBezTo>
                    <a:cubicBezTo>
                      <a:pt x="106" y="73"/>
                      <a:pt x="104" y="73"/>
                      <a:pt x="102" y="73"/>
                    </a:cubicBezTo>
                    <a:cubicBezTo>
                      <a:pt x="102" y="73"/>
                      <a:pt x="102" y="73"/>
                      <a:pt x="102" y="73"/>
                    </a:cubicBezTo>
                    <a:cubicBezTo>
                      <a:pt x="101" y="73"/>
                      <a:pt x="101" y="73"/>
                      <a:pt x="100" y="73"/>
                    </a:cubicBezTo>
                    <a:cubicBezTo>
                      <a:pt x="100" y="73"/>
                      <a:pt x="100" y="73"/>
                      <a:pt x="100" y="73"/>
                    </a:cubicBezTo>
                    <a:close/>
                    <a:moveTo>
                      <a:pt x="119" y="71"/>
                    </a:moveTo>
                    <a:cubicBezTo>
                      <a:pt x="119" y="72"/>
                      <a:pt x="120" y="73"/>
                      <a:pt x="120" y="74"/>
                    </a:cubicBezTo>
                    <a:cubicBezTo>
                      <a:pt x="120" y="73"/>
                      <a:pt x="119" y="72"/>
                      <a:pt x="119" y="71"/>
                    </a:cubicBezTo>
                    <a:cubicBezTo>
                      <a:pt x="122" y="70"/>
                      <a:pt x="126" y="69"/>
                      <a:pt x="129" y="68"/>
                    </a:cubicBezTo>
                    <a:cubicBezTo>
                      <a:pt x="127" y="71"/>
                      <a:pt x="126" y="75"/>
                      <a:pt x="124" y="78"/>
                    </a:cubicBezTo>
                    <a:cubicBezTo>
                      <a:pt x="122" y="77"/>
                      <a:pt x="121" y="75"/>
                      <a:pt x="120" y="74"/>
                    </a:cubicBezTo>
                    <a:cubicBezTo>
                      <a:pt x="121" y="75"/>
                      <a:pt x="121" y="76"/>
                      <a:pt x="122" y="77"/>
                    </a:cubicBezTo>
                    <a:cubicBezTo>
                      <a:pt x="122" y="78"/>
                      <a:pt x="123" y="78"/>
                      <a:pt x="124" y="78"/>
                    </a:cubicBezTo>
                    <a:cubicBezTo>
                      <a:pt x="123" y="79"/>
                      <a:pt x="123" y="79"/>
                      <a:pt x="123" y="80"/>
                    </a:cubicBezTo>
                    <a:cubicBezTo>
                      <a:pt x="123" y="79"/>
                      <a:pt x="122" y="78"/>
                      <a:pt x="122" y="77"/>
                    </a:cubicBezTo>
                    <a:cubicBezTo>
                      <a:pt x="120" y="75"/>
                      <a:pt x="119" y="73"/>
                      <a:pt x="118" y="71"/>
                    </a:cubicBezTo>
                    <a:cubicBezTo>
                      <a:pt x="118" y="71"/>
                      <a:pt x="118" y="71"/>
                      <a:pt x="119" y="71"/>
                    </a:cubicBezTo>
                    <a:close/>
                    <a:moveTo>
                      <a:pt x="144" y="48"/>
                    </a:moveTo>
                    <a:cubicBezTo>
                      <a:pt x="146" y="50"/>
                      <a:pt x="147" y="52"/>
                      <a:pt x="148" y="54"/>
                    </a:cubicBezTo>
                    <a:cubicBezTo>
                      <a:pt x="148" y="54"/>
                      <a:pt x="148" y="55"/>
                      <a:pt x="149" y="55"/>
                    </a:cubicBezTo>
                    <a:cubicBezTo>
                      <a:pt x="145" y="57"/>
                      <a:pt x="141" y="59"/>
                      <a:pt x="138" y="61"/>
                    </a:cubicBezTo>
                    <a:cubicBezTo>
                      <a:pt x="140" y="56"/>
                      <a:pt x="142" y="52"/>
                      <a:pt x="144" y="48"/>
                    </a:cubicBezTo>
                    <a:close/>
                    <a:moveTo>
                      <a:pt x="168" y="32"/>
                    </a:moveTo>
                    <a:cubicBezTo>
                      <a:pt x="173" y="36"/>
                      <a:pt x="177" y="40"/>
                      <a:pt x="181" y="44"/>
                    </a:cubicBezTo>
                    <a:cubicBezTo>
                      <a:pt x="181" y="46"/>
                      <a:pt x="181" y="48"/>
                      <a:pt x="181" y="50"/>
                    </a:cubicBezTo>
                    <a:cubicBezTo>
                      <a:pt x="179" y="48"/>
                      <a:pt x="176" y="46"/>
                      <a:pt x="174" y="45"/>
                    </a:cubicBezTo>
                    <a:cubicBezTo>
                      <a:pt x="172" y="44"/>
                      <a:pt x="170" y="47"/>
                      <a:pt x="172" y="48"/>
                    </a:cubicBezTo>
                    <a:cubicBezTo>
                      <a:pt x="175" y="50"/>
                      <a:pt x="177" y="51"/>
                      <a:pt x="179" y="53"/>
                    </a:cubicBezTo>
                    <a:cubicBezTo>
                      <a:pt x="179" y="53"/>
                      <a:pt x="180" y="54"/>
                      <a:pt x="180" y="54"/>
                    </a:cubicBezTo>
                    <a:cubicBezTo>
                      <a:pt x="180" y="54"/>
                      <a:pt x="180" y="54"/>
                      <a:pt x="180" y="54"/>
                    </a:cubicBezTo>
                    <a:cubicBezTo>
                      <a:pt x="180" y="56"/>
                      <a:pt x="180" y="58"/>
                      <a:pt x="180" y="60"/>
                    </a:cubicBezTo>
                    <a:cubicBezTo>
                      <a:pt x="173" y="55"/>
                      <a:pt x="167" y="50"/>
                      <a:pt x="159" y="46"/>
                    </a:cubicBezTo>
                    <a:cubicBezTo>
                      <a:pt x="154" y="37"/>
                      <a:pt x="162" y="38"/>
                      <a:pt x="168" y="32"/>
                    </a:cubicBezTo>
                    <a:close/>
                    <a:moveTo>
                      <a:pt x="235" y="90"/>
                    </a:moveTo>
                    <a:cubicBezTo>
                      <a:pt x="236" y="94"/>
                      <a:pt x="238" y="98"/>
                      <a:pt x="240" y="103"/>
                    </a:cubicBezTo>
                    <a:cubicBezTo>
                      <a:pt x="239" y="104"/>
                      <a:pt x="239" y="105"/>
                      <a:pt x="238" y="107"/>
                    </a:cubicBezTo>
                    <a:cubicBezTo>
                      <a:pt x="236" y="104"/>
                      <a:pt x="234" y="102"/>
                      <a:pt x="232" y="99"/>
                    </a:cubicBezTo>
                    <a:cubicBezTo>
                      <a:pt x="233" y="96"/>
                      <a:pt x="234" y="93"/>
                      <a:pt x="235" y="90"/>
                    </a:cubicBezTo>
                    <a:close/>
                    <a:moveTo>
                      <a:pt x="254" y="107"/>
                    </a:moveTo>
                    <a:cubicBezTo>
                      <a:pt x="253" y="113"/>
                      <a:pt x="253" y="118"/>
                      <a:pt x="252" y="124"/>
                    </a:cubicBezTo>
                    <a:cubicBezTo>
                      <a:pt x="249" y="118"/>
                      <a:pt x="246" y="111"/>
                      <a:pt x="244" y="104"/>
                    </a:cubicBezTo>
                    <a:cubicBezTo>
                      <a:pt x="244" y="104"/>
                      <a:pt x="244" y="104"/>
                      <a:pt x="244" y="103"/>
                    </a:cubicBezTo>
                    <a:cubicBezTo>
                      <a:pt x="244" y="104"/>
                      <a:pt x="244" y="102"/>
                      <a:pt x="245" y="100"/>
                    </a:cubicBezTo>
                    <a:cubicBezTo>
                      <a:pt x="248" y="102"/>
                      <a:pt x="251" y="105"/>
                      <a:pt x="254" y="107"/>
                    </a:cubicBezTo>
                    <a:close/>
                    <a:moveTo>
                      <a:pt x="260" y="278"/>
                    </a:moveTo>
                    <a:cubicBezTo>
                      <a:pt x="261" y="287"/>
                      <a:pt x="260" y="297"/>
                      <a:pt x="251" y="288"/>
                    </a:cubicBezTo>
                    <a:cubicBezTo>
                      <a:pt x="251" y="288"/>
                      <a:pt x="251" y="288"/>
                      <a:pt x="250" y="288"/>
                    </a:cubicBezTo>
                    <a:cubicBezTo>
                      <a:pt x="253" y="283"/>
                      <a:pt x="256" y="278"/>
                      <a:pt x="258" y="272"/>
                    </a:cubicBezTo>
                    <a:cubicBezTo>
                      <a:pt x="259" y="274"/>
                      <a:pt x="259" y="275"/>
                      <a:pt x="260" y="276"/>
                    </a:cubicBezTo>
                    <a:cubicBezTo>
                      <a:pt x="260" y="277"/>
                      <a:pt x="260" y="278"/>
                      <a:pt x="260" y="278"/>
                    </a:cubicBezTo>
                    <a:close/>
                    <a:moveTo>
                      <a:pt x="203" y="361"/>
                    </a:moveTo>
                    <a:cubicBezTo>
                      <a:pt x="200" y="358"/>
                      <a:pt x="198" y="356"/>
                      <a:pt x="198" y="356"/>
                    </a:cubicBezTo>
                    <a:cubicBezTo>
                      <a:pt x="197" y="355"/>
                      <a:pt x="197" y="355"/>
                      <a:pt x="197" y="355"/>
                    </a:cubicBezTo>
                    <a:cubicBezTo>
                      <a:pt x="200" y="354"/>
                      <a:pt x="203" y="353"/>
                      <a:pt x="206" y="352"/>
                    </a:cubicBezTo>
                    <a:cubicBezTo>
                      <a:pt x="206" y="353"/>
                      <a:pt x="205" y="355"/>
                      <a:pt x="205" y="356"/>
                    </a:cubicBezTo>
                    <a:cubicBezTo>
                      <a:pt x="205" y="357"/>
                      <a:pt x="205" y="357"/>
                      <a:pt x="205" y="358"/>
                    </a:cubicBezTo>
                    <a:cubicBezTo>
                      <a:pt x="204" y="359"/>
                      <a:pt x="203" y="360"/>
                      <a:pt x="203" y="361"/>
                    </a:cubicBezTo>
                    <a:close/>
                    <a:moveTo>
                      <a:pt x="144" y="383"/>
                    </a:moveTo>
                    <a:cubicBezTo>
                      <a:pt x="148" y="381"/>
                      <a:pt x="151" y="376"/>
                      <a:pt x="153" y="371"/>
                    </a:cubicBezTo>
                    <a:cubicBezTo>
                      <a:pt x="154" y="373"/>
                      <a:pt x="154" y="374"/>
                      <a:pt x="154" y="376"/>
                    </a:cubicBezTo>
                    <a:cubicBezTo>
                      <a:pt x="151" y="379"/>
                      <a:pt x="148" y="381"/>
                      <a:pt x="144" y="383"/>
                    </a:cubicBezTo>
                    <a:close/>
                    <a:moveTo>
                      <a:pt x="77" y="284"/>
                    </a:moveTo>
                    <a:cubicBezTo>
                      <a:pt x="79" y="282"/>
                      <a:pt x="81" y="281"/>
                      <a:pt x="82" y="279"/>
                    </a:cubicBezTo>
                    <a:cubicBezTo>
                      <a:pt x="88" y="285"/>
                      <a:pt x="94" y="290"/>
                      <a:pt x="100" y="294"/>
                    </a:cubicBezTo>
                    <a:cubicBezTo>
                      <a:pt x="100" y="296"/>
                      <a:pt x="99" y="297"/>
                      <a:pt x="98" y="299"/>
                    </a:cubicBezTo>
                    <a:cubicBezTo>
                      <a:pt x="95" y="295"/>
                      <a:pt x="92" y="292"/>
                      <a:pt x="89" y="289"/>
                    </a:cubicBezTo>
                    <a:cubicBezTo>
                      <a:pt x="87" y="287"/>
                      <a:pt x="85" y="288"/>
                      <a:pt x="84" y="290"/>
                    </a:cubicBezTo>
                    <a:cubicBezTo>
                      <a:pt x="83" y="292"/>
                      <a:pt x="83" y="293"/>
                      <a:pt x="83" y="295"/>
                    </a:cubicBezTo>
                    <a:cubicBezTo>
                      <a:pt x="81" y="292"/>
                      <a:pt x="79" y="288"/>
                      <a:pt x="77" y="284"/>
                    </a:cubicBezTo>
                    <a:close/>
                    <a:moveTo>
                      <a:pt x="111" y="78"/>
                    </a:moveTo>
                    <a:cubicBezTo>
                      <a:pt x="111" y="77"/>
                      <a:pt x="111" y="77"/>
                      <a:pt x="111" y="77"/>
                    </a:cubicBezTo>
                    <a:cubicBezTo>
                      <a:pt x="112" y="84"/>
                      <a:pt x="113" y="90"/>
                      <a:pt x="115" y="96"/>
                    </a:cubicBezTo>
                    <a:cubicBezTo>
                      <a:pt x="114" y="97"/>
                      <a:pt x="114" y="98"/>
                      <a:pt x="113" y="99"/>
                    </a:cubicBezTo>
                    <a:cubicBezTo>
                      <a:pt x="111" y="97"/>
                      <a:pt x="108" y="94"/>
                      <a:pt x="105" y="92"/>
                    </a:cubicBezTo>
                    <a:cubicBezTo>
                      <a:pt x="105" y="91"/>
                      <a:pt x="105" y="91"/>
                      <a:pt x="105" y="91"/>
                    </a:cubicBezTo>
                    <a:cubicBezTo>
                      <a:pt x="107" y="87"/>
                      <a:pt x="109" y="82"/>
                      <a:pt x="111" y="78"/>
                    </a:cubicBezTo>
                    <a:close/>
                    <a:moveTo>
                      <a:pt x="158" y="68"/>
                    </a:moveTo>
                    <a:cubicBezTo>
                      <a:pt x="158" y="70"/>
                      <a:pt x="158" y="72"/>
                      <a:pt x="157" y="75"/>
                    </a:cubicBezTo>
                    <a:cubicBezTo>
                      <a:pt x="156" y="70"/>
                      <a:pt x="155" y="66"/>
                      <a:pt x="154" y="62"/>
                    </a:cubicBezTo>
                    <a:cubicBezTo>
                      <a:pt x="155" y="64"/>
                      <a:pt x="157" y="66"/>
                      <a:pt x="158" y="68"/>
                    </a:cubicBezTo>
                    <a:close/>
                    <a:moveTo>
                      <a:pt x="209" y="84"/>
                    </a:moveTo>
                    <a:cubicBezTo>
                      <a:pt x="207" y="83"/>
                      <a:pt x="206" y="82"/>
                      <a:pt x="205" y="81"/>
                    </a:cubicBezTo>
                    <a:cubicBezTo>
                      <a:pt x="205" y="81"/>
                      <a:pt x="205" y="80"/>
                      <a:pt x="205" y="79"/>
                    </a:cubicBezTo>
                    <a:cubicBezTo>
                      <a:pt x="206" y="81"/>
                      <a:pt x="207" y="82"/>
                      <a:pt x="209" y="84"/>
                    </a:cubicBezTo>
                    <a:close/>
                    <a:moveTo>
                      <a:pt x="214" y="92"/>
                    </a:moveTo>
                    <a:cubicBezTo>
                      <a:pt x="217" y="97"/>
                      <a:pt x="220" y="102"/>
                      <a:pt x="224" y="108"/>
                    </a:cubicBezTo>
                    <a:cubicBezTo>
                      <a:pt x="221" y="114"/>
                      <a:pt x="219" y="121"/>
                      <a:pt x="216" y="128"/>
                    </a:cubicBezTo>
                    <a:cubicBezTo>
                      <a:pt x="211" y="121"/>
                      <a:pt x="205" y="113"/>
                      <a:pt x="200" y="106"/>
                    </a:cubicBezTo>
                    <a:cubicBezTo>
                      <a:pt x="201" y="99"/>
                      <a:pt x="203" y="92"/>
                      <a:pt x="204" y="85"/>
                    </a:cubicBezTo>
                    <a:cubicBezTo>
                      <a:pt x="207" y="87"/>
                      <a:pt x="210" y="90"/>
                      <a:pt x="214" y="92"/>
                    </a:cubicBezTo>
                    <a:close/>
                    <a:moveTo>
                      <a:pt x="250" y="126"/>
                    </a:moveTo>
                    <a:cubicBezTo>
                      <a:pt x="251" y="127"/>
                      <a:pt x="252" y="127"/>
                      <a:pt x="252" y="126"/>
                    </a:cubicBezTo>
                    <a:cubicBezTo>
                      <a:pt x="252" y="128"/>
                      <a:pt x="252" y="130"/>
                      <a:pt x="251" y="132"/>
                    </a:cubicBezTo>
                    <a:cubicBezTo>
                      <a:pt x="250" y="132"/>
                      <a:pt x="249" y="133"/>
                      <a:pt x="249" y="134"/>
                    </a:cubicBezTo>
                    <a:cubicBezTo>
                      <a:pt x="249" y="135"/>
                      <a:pt x="250" y="136"/>
                      <a:pt x="250" y="137"/>
                    </a:cubicBezTo>
                    <a:cubicBezTo>
                      <a:pt x="249" y="142"/>
                      <a:pt x="249" y="146"/>
                      <a:pt x="248" y="150"/>
                    </a:cubicBezTo>
                    <a:cubicBezTo>
                      <a:pt x="245" y="141"/>
                      <a:pt x="241" y="132"/>
                      <a:pt x="236" y="123"/>
                    </a:cubicBezTo>
                    <a:cubicBezTo>
                      <a:pt x="237" y="120"/>
                      <a:pt x="239" y="117"/>
                      <a:pt x="240" y="114"/>
                    </a:cubicBezTo>
                    <a:cubicBezTo>
                      <a:pt x="243" y="118"/>
                      <a:pt x="247" y="122"/>
                      <a:pt x="250" y="126"/>
                    </a:cubicBezTo>
                    <a:close/>
                    <a:moveTo>
                      <a:pt x="241" y="111"/>
                    </a:moveTo>
                    <a:cubicBezTo>
                      <a:pt x="242" y="110"/>
                      <a:pt x="242" y="109"/>
                      <a:pt x="242" y="108"/>
                    </a:cubicBezTo>
                    <a:cubicBezTo>
                      <a:pt x="243" y="110"/>
                      <a:pt x="243" y="111"/>
                      <a:pt x="244" y="112"/>
                    </a:cubicBezTo>
                    <a:cubicBezTo>
                      <a:pt x="245" y="116"/>
                      <a:pt x="246" y="117"/>
                      <a:pt x="246" y="118"/>
                    </a:cubicBezTo>
                    <a:cubicBezTo>
                      <a:pt x="246" y="117"/>
                      <a:pt x="244" y="114"/>
                      <a:pt x="242" y="112"/>
                    </a:cubicBezTo>
                    <a:cubicBezTo>
                      <a:pt x="242" y="111"/>
                      <a:pt x="242" y="111"/>
                      <a:pt x="241" y="111"/>
                    </a:cubicBezTo>
                    <a:close/>
                    <a:moveTo>
                      <a:pt x="246" y="153"/>
                    </a:moveTo>
                    <a:cubicBezTo>
                      <a:pt x="246" y="154"/>
                      <a:pt x="246" y="154"/>
                      <a:pt x="246" y="155"/>
                    </a:cubicBezTo>
                    <a:cubicBezTo>
                      <a:pt x="246" y="155"/>
                      <a:pt x="246" y="156"/>
                      <a:pt x="246" y="156"/>
                    </a:cubicBezTo>
                    <a:cubicBezTo>
                      <a:pt x="240" y="152"/>
                      <a:pt x="235" y="147"/>
                      <a:pt x="229" y="142"/>
                    </a:cubicBezTo>
                    <a:cubicBezTo>
                      <a:pt x="231" y="137"/>
                      <a:pt x="233" y="132"/>
                      <a:pt x="235" y="127"/>
                    </a:cubicBezTo>
                    <a:cubicBezTo>
                      <a:pt x="239" y="136"/>
                      <a:pt x="243" y="144"/>
                      <a:pt x="246" y="153"/>
                    </a:cubicBezTo>
                    <a:close/>
                    <a:moveTo>
                      <a:pt x="240" y="176"/>
                    </a:moveTo>
                    <a:cubicBezTo>
                      <a:pt x="238" y="174"/>
                      <a:pt x="235" y="172"/>
                      <a:pt x="232" y="170"/>
                    </a:cubicBezTo>
                    <a:cubicBezTo>
                      <a:pt x="232" y="169"/>
                      <a:pt x="231" y="169"/>
                      <a:pt x="231" y="169"/>
                    </a:cubicBezTo>
                    <a:cubicBezTo>
                      <a:pt x="229" y="165"/>
                      <a:pt x="227" y="161"/>
                      <a:pt x="224" y="157"/>
                    </a:cubicBezTo>
                    <a:cubicBezTo>
                      <a:pt x="225" y="154"/>
                      <a:pt x="226" y="150"/>
                      <a:pt x="228" y="147"/>
                    </a:cubicBezTo>
                    <a:cubicBezTo>
                      <a:pt x="233" y="153"/>
                      <a:pt x="239" y="158"/>
                      <a:pt x="244" y="164"/>
                    </a:cubicBezTo>
                    <a:cubicBezTo>
                      <a:pt x="243" y="168"/>
                      <a:pt x="242" y="172"/>
                      <a:pt x="240" y="176"/>
                    </a:cubicBezTo>
                    <a:close/>
                    <a:moveTo>
                      <a:pt x="250" y="243"/>
                    </a:moveTo>
                    <a:cubicBezTo>
                      <a:pt x="249" y="248"/>
                      <a:pt x="248" y="253"/>
                      <a:pt x="246" y="258"/>
                    </a:cubicBezTo>
                    <a:cubicBezTo>
                      <a:pt x="247" y="253"/>
                      <a:pt x="246" y="248"/>
                      <a:pt x="246" y="244"/>
                    </a:cubicBezTo>
                    <a:cubicBezTo>
                      <a:pt x="245" y="242"/>
                      <a:pt x="245" y="240"/>
                      <a:pt x="245" y="239"/>
                    </a:cubicBezTo>
                    <a:cubicBezTo>
                      <a:pt x="246" y="235"/>
                      <a:pt x="247" y="231"/>
                      <a:pt x="248" y="227"/>
                    </a:cubicBezTo>
                    <a:cubicBezTo>
                      <a:pt x="248" y="228"/>
                      <a:pt x="249" y="230"/>
                      <a:pt x="249" y="231"/>
                    </a:cubicBezTo>
                    <a:cubicBezTo>
                      <a:pt x="250" y="235"/>
                      <a:pt x="250" y="239"/>
                      <a:pt x="250" y="243"/>
                    </a:cubicBezTo>
                    <a:close/>
                    <a:moveTo>
                      <a:pt x="161" y="355"/>
                    </a:moveTo>
                    <a:cubicBezTo>
                      <a:pt x="163" y="357"/>
                      <a:pt x="164" y="359"/>
                      <a:pt x="165" y="361"/>
                    </a:cubicBezTo>
                    <a:cubicBezTo>
                      <a:pt x="163" y="360"/>
                      <a:pt x="162" y="359"/>
                      <a:pt x="160" y="358"/>
                    </a:cubicBezTo>
                    <a:cubicBezTo>
                      <a:pt x="160" y="358"/>
                      <a:pt x="160" y="357"/>
                      <a:pt x="160" y="357"/>
                    </a:cubicBezTo>
                    <a:cubicBezTo>
                      <a:pt x="161" y="356"/>
                      <a:pt x="161" y="356"/>
                      <a:pt x="161" y="355"/>
                    </a:cubicBezTo>
                    <a:close/>
                    <a:moveTo>
                      <a:pt x="164" y="350"/>
                    </a:moveTo>
                    <a:cubicBezTo>
                      <a:pt x="167" y="345"/>
                      <a:pt x="170" y="339"/>
                      <a:pt x="173" y="334"/>
                    </a:cubicBezTo>
                    <a:cubicBezTo>
                      <a:pt x="176" y="337"/>
                      <a:pt x="179" y="341"/>
                      <a:pt x="183" y="345"/>
                    </a:cubicBezTo>
                    <a:cubicBezTo>
                      <a:pt x="179" y="350"/>
                      <a:pt x="175" y="356"/>
                      <a:pt x="171" y="360"/>
                    </a:cubicBezTo>
                    <a:cubicBezTo>
                      <a:pt x="169" y="357"/>
                      <a:pt x="166" y="354"/>
                      <a:pt x="164" y="350"/>
                    </a:cubicBezTo>
                    <a:close/>
                    <a:moveTo>
                      <a:pt x="161" y="346"/>
                    </a:moveTo>
                    <a:cubicBezTo>
                      <a:pt x="159" y="343"/>
                      <a:pt x="155" y="337"/>
                      <a:pt x="151" y="330"/>
                    </a:cubicBezTo>
                    <a:cubicBezTo>
                      <a:pt x="153" y="328"/>
                      <a:pt x="154" y="326"/>
                      <a:pt x="155" y="324"/>
                    </a:cubicBezTo>
                    <a:cubicBezTo>
                      <a:pt x="157" y="325"/>
                      <a:pt x="159" y="324"/>
                      <a:pt x="161" y="322"/>
                    </a:cubicBezTo>
                    <a:cubicBezTo>
                      <a:pt x="164" y="325"/>
                      <a:pt x="167" y="328"/>
                      <a:pt x="170" y="330"/>
                    </a:cubicBezTo>
                    <a:cubicBezTo>
                      <a:pt x="167" y="336"/>
                      <a:pt x="164" y="341"/>
                      <a:pt x="161" y="346"/>
                    </a:cubicBezTo>
                    <a:cubicBezTo>
                      <a:pt x="161" y="346"/>
                      <a:pt x="161" y="346"/>
                      <a:pt x="161" y="346"/>
                    </a:cubicBezTo>
                    <a:close/>
                    <a:moveTo>
                      <a:pt x="142" y="344"/>
                    </a:moveTo>
                    <a:cubicBezTo>
                      <a:pt x="143" y="343"/>
                      <a:pt x="144" y="342"/>
                      <a:pt x="144" y="342"/>
                    </a:cubicBezTo>
                    <a:cubicBezTo>
                      <a:pt x="144" y="343"/>
                      <a:pt x="143" y="343"/>
                      <a:pt x="142" y="344"/>
                    </a:cubicBezTo>
                    <a:close/>
                    <a:moveTo>
                      <a:pt x="140" y="344"/>
                    </a:moveTo>
                    <a:cubicBezTo>
                      <a:pt x="140" y="344"/>
                      <a:pt x="139" y="344"/>
                      <a:pt x="139" y="344"/>
                    </a:cubicBezTo>
                    <a:cubicBezTo>
                      <a:pt x="135" y="340"/>
                      <a:pt x="132" y="337"/>
                      <a:pt x="128" y="333"/>
                    </a:cubicBezTo>
                    <a:cubicBezTo>
                      <a:pt x="128" y="333"/>
                      <a:pt x="128" y="333"/>
                      <a:pt x="128" y="333"/>
                    </a:cubicBezTo>
                    <a:cubicBezTo>
                      <a:pt x="124" y="328"/>
                      <a:pt x="121" y="323"/>
                      <a:pt x="118" y="318"/>
                    </a:cubicBezTo>
                    <a:cubicBezTo>
                      <a:pt x="120" y="315"/>
                      <a:pt x="121" y="311"/>
                      <a:pt x="123" y="308"/>
                    </a:cubicBezTo>
                    <a:cubicBezTo>
                      <a:pt x="124" y="308"/>
                      <a:pt x="125" y="309"/>
                      <a:pt x="127" y="309"/>
                    </a:cubicBezTo>
                    <a:cubicBezTo>
                      <a:pt x="128" y="310"/>
                      <a:pt x="129" y="308"/>
                      <a:pt x="128" y="307"/>
                    </a:cubicBezTo>
                    <a:cubicBezTo>
                      <a:pt x="127" y="306"/>
                      <a:pt x="126" y="305"/>
                      <a:pt x="125" y="304"/>
                    </a:cubicBezTo>
                    <a:cubicBezTo>
                      <a:pt x="126" y="302"/>
                      <a:pt x="127" y="299"/>
                      <a:pt x="128" y="297"/>
                    </a:cubicBezTo>
                    <a:cubicBezTo>
                      <a:pt x="129" y="298"/>
                      <a:pt x="129" y="298"/>
                      <a:pt x="129" y="299"/>
                    </a:cubicBezTo>
                    <a:cubicBezTo>
                      <a:pt x="131" y="311"/>
                      <a:pt x="136" y="322"/>
                      <a:pt x="144" y="333"/>
                    </a:cubicBezTo>
                    <a:cubicBezTo>
                      <a:pt x="144" y="334"/>
                      <a:pt x="144" y="336"/>
                      <a:pt x="145" y="337"/>
                    </a:cubicBezTo>
                    <a:cubicBezTo>
                      <a:pt x="143" y="339"/>
                      <a:pt x="141" y="342"/>
                      <a:pt x="140" y="344"/>
                    </a:cubicBezTo>
                    <a:close/>
                    <a:moveTo>
                      <a:pt x="99" y="319"/>
                    </a:moveTo>
                    <a:cubicBezTo>
                      <a:pt x="100" y="318"/>
                      <a:pt x="101" y="318"/>
                      <a:pt x="102" y="317"/>
                    </a:cubicBezTo>
                    <a:cubicBezTo>
                      <a:pt x="103" y="317"/>
                      <a:pt x="103" y="317"/>
                      <a:pt x="103" y="318"/>
                    </a:cubicBezTo>
                    <a:cubicBezTo>
                      <a:pt x="105" y="321"/>
                      <a:pt x="107" y="324"/>
                      <a:pt x="109" y="327"/>
                    </a:cubicBezTo>
                    <a:cubicBezTo>
                      <a:pt x="108" y="329"/>
                      <a:pt x="107" y="331"/>
                      <a:pt x="107" y="333"/>
                    </a:cubicBezTo>
                    <a:cubicBezTo>
                      <a:pt x="104" y="328"/>
                      <a:pt x="101" y="323"/>
                      <a:pt x="99" y="319"/>
                    </a:cubicBezTo>
                    <a:close/>
                    <a:moveTo>
                      <a:pt x="59" y="249"/>
                    </a:moveTo>
                    <a:cubicBezTo>
                      <a:pt x="61" y="245"/>
                      <a:pt x="62" y="242"/>
                      <a:pt x="63" y="239"/>
                    </a:cubicBezTo>
                    <a:cubicBezTo>
                      <a:pt x="67" y="244"/>
                      <a:pt x="71" y="250"/>
                      <a:pt x="75" y="256"/>
                    </a:cubicBezTo>
                    <a:cubicBezTo>
                      <a:pt x="73" y="258"/>
                      <a:pt x="72" y="261"/>
                      <a:pt x="70" y="263"/>
                    </a:cubicBezTo>
                    <a:cubicBezTo>
                      <a:pt x="67" y="258"/>
                      <a:pt x="63" y="254"/>
                      <a:pt x="59" y="249"/>
                    </a:cubicBezTo>
                    <a:close/>
                    <a:moveTo>
                      <a:pt x="69" y="265"/>
                    </a:moveTo>
                    <a:cubicBezTo>
                      <a:pt x="69" y="265"/>
                      <a:pt x="69" y="266"/>
                      <a:pt x="68" y="266"/>
                    </a:cubicBezTo>
                    <a:cubicBezTo>
                      <a:pt x="66" y="263"/>
                      <a:pt x="65" y="260"/>
                      <a:pt x="63" y="257"/>
                    </a:cubicBezTo>
                    <a:cubicBezTo>
                      <a:pt x="65" y="260"/>
                      <a:pt x="67" y="262"/>
                      <a:pt x="69" y="265"/>
                    </a:cubicBezTo>
                    <a:close/>
                    <a:moveTo>
                      <a:pt x="56" y="183"/>
                    </a:moveTo>
                    <a:cubicBezTo>
                      <a:pt x="58" y="186"/>
                      <a:pt x="59" y="189"/>
                      <a:pt x="61" y="193"/>
                    </a:cubicBezTo>
                    <a:cubicBezTo>
                      <a:pt x="59" y="196"/>
                      <a:pt x="57" y="199"/>
                      <a:pt x="55" y="202"/>
                    </a:cubicBezTo>
                    <a:cubicBezTo>
                      <a:pt x="53" y="200"/>
                      <a:pt x="51" y="199"/>
                      <a:pt x="49" y="197"/>
                    </a:cubicBezTo>
                    <a:cubicBezTo>
                      <a:pt x="51" y="192"/>
                      <a:pt x="53" y="188"/>
                      <a:pt x="55" y="184"/>
                    </a:cubicBezTo>
                    <a:cubicBezTo>
                      <a:pt x="55" y="184"/>
                      <a:pt x="56" y="183"/>
                      <a:pt x="56" y="183"/>
                    </a:cubicBezTo>
                    <a:close/>
                    <a:moveTo>
                      <a:pt x="244" y="268"/>
                    </a:moveTo>
                    <a:cubicBezTo>
                      <a:pt x="243" y="268"/>
                      <a:pt x="243" y="269"/>
                      <a:pt x="243" y="269"/>
                    </a:cubicBezTo>
                    <a:cubicBezTo>
                      <a:pt x="242" y="264"/>
                      <a:pt x="242" y="259"/>
                      <a:pt x="242" y="253"/>
                    </a:cubicBezTo>
                    <a:cubicBezTo>
                      <a:pt x="243" y="250"/>
                      <a:pt x="243" y="247"/>
                      <a:pt x="244" y="244"/>
                    </a:cubicBezTo>
                    <a:cubicBezTo>
                      <a:pt x="244" y="252"/>
                      <a:pt x="245" y="260"/>
                      <a:pt x="244" y="268"/>
                    </a:cubicBezTo>
                    <a:close/>
                    <a:moveTo>
                      <a:pt x="230" y="279"/>
                    </a:moveTo>
                    <a:cubicBezTo>
                      <a:pt x="229" y="276"/>
                      <a:pt x="227" y="274"/>
                      <a:pt x="226" y="271"/>
                    </a:cubicBezTo>
                    <a:cubicBezTo>
                      <a:pt x="227" y="270"/>
                      <a:pt x="227" y="269"/>
                      <a:pt x="228" y="268"/>
                    </a:cubicBezTo>
                    <a:cubicBezTo>
                      <a:pt x="228" y="268"/>
                      <a:pt x="229" y="268"/>
                      <a:pt x="230" y="269"/>
                    </a:cubicBezTo>
                    <a:cubicBezTo>
                      <a:pt x="230" y="269"/>
                      <a:pt x="230" y="269"/>
                      <a:pt x="230" y="269"/>
                    </a:cubicBezTo>
                    <a:cubicBezTo>
                      <a:pt x="230" y="269"/>
                      <a:pt x="231" y="270"/>
                      <a:pt x="231" y="270"/>
                    </a:cubicBezTo>
                    <a:cubicBezTo>
                      <a:pt x="231" y="273"/>
                      <a:pt x="230" y="275"/>
                      <a:pt x="230" y="278"/>
                    </a:cubicBezTo>
                    <a:cubicBezTo>
                      <a:pt x="230" y="278"/>
                      <a:pt x="230" y="278"/>
                      <a:pt x="230" y="279"/>
                    </a:cubicBezTo>
                    <a:close/>
                    <a:moveTo>
                      <a:pt x="231" y="293"/>
                    </a:moveTo>
                    <a:cubicBezTo>
                      <a:pt x="231" y="293"/>
                      <a:pt x="231" y="294"/>
                      <a:pt x="232" y="296"/>
                    </a:cubicBezTo>
                    <a:cubicBezTo>
                      <a:pt x="231" y="296"/>
                      <a:pt x="231" y="296"/>
                      <a:pt x="231" y="296"/>
                    </a:cubicBezTo>
                    <a:cubicBezTo>
                      <a:pt x="231" y="299"/>
                      <a:pt x="231" y="302"/>
                      <a:pt x="231" y="304"/>
                    </a:cubicBezTo>
                    <a:cubicBezTo>
                      <a:pt x="231" y="306"/>
                      <a:pt x="230" y="308"/>
                      <a:pt x="229" y="310"/>
                    </a:cubicBezTo>
                    <a:cubicBezTo>
                      <a:pt x="228" y="309"/>
                      <a:pt x="226" y="308"/>
                      <a:pt x="225" y="306"/>
                    </a:cubicBezTo>
                    <a:cubicBezTo>
                      <a:pt x="227" y="301"/>
                      <a:pt x="228" y="296"/>
                      <a:pt x="230" y="290"/>
                    </a:cubicBezTo>
                    <a:cubicBezTo>
                      <a:pt x="230" y="291"/>
                      <a:pt x="230" y="292"/>
                      <a:pt x="231" y="293"/>
                    </a:cubicBezTo>
                    <a:close/>
                    <a:moveTo>
                      <a:pt x="224" y="301"/>
                    </a:moveTo>
                    <a:cubicBezTo>
                      <a:pt x="224" y="301"/>
                      <a:pt x="224" y="303"/>
                      <a:pt x="223" y="305"/>
                    </a:cubicBezTo>
                    <a:cubicBezTo>
                      <a:pt x="222" y="304"/>
                      <a:pt x="221" y="302"/>
                      <a:pt x="220" y="301"/>
                    </a:cubicBezTo>
                    <a:cubicBezTo>
                      <a:pt x="222" y="296"/>
                      <a:pt x="225" y="291"/>
                      <a:pt x="228" y="286"/>
                    </a:cubicBezTo>
                    <a:cubicBezTo>
                      <a:pt x="228" y="286"/>
                      <a:pt x="228" y="286"/>
                      <a:pt x="228" y="286"/>
                    </a:cubicBezTo>
                    <a:cubicBezTo>
                      <a:pt x="227" y="291"/>
                      <a:pt x="226" y="296"/>
                      <a:pt x="224" y="301"/>
                    </a:cubicBezTo>
                    <a:close/>
                    <a:moveTo>
                      <a:pt x="216" y="313"/>
                    </a:moveTo>
                    <a:cubicBezTo>
                      <a:pt x="217" y="311"/>
                      <a:pt x="218" y="308"/>
                      <a:pt x="218" y="306"/>
                    </a:cubicBezTo>
                    <a:cubicBezTo>
                      <a:pt x="219" y="307"/>
                      <a:pt x="220" y="308"/>
                      <a:pt x="222" y="309"/>
                    </a:cubicBezTo>
                    <a:cubicBezTo>
                      <a:pt x="218" y="318"/>
                      <a:pt x="214" y="329"/>
                      <a:pt x="216" y="313"/>
                    </a:cubicBezTo>
                    <a:close/>
                    <a:moveTo>
                      <a:pt x="194" y="308"/>
                    </a:moveTo>
                    <a:cubicBezTo>
                      <a:pt x="192" y="307"/>
                      <a:pt x="190" y="305"/>
                      <a:pt x="189" y="304"/>
                    </a:cubicBezTo>
                    <a:cubicBezTo>
                      <a:pt x="190" y="301"/>
                      <a:pt x="191" y="299"/>
                      <a:pt x="193" y="296"/>
                    </a:cubicBezTo>
                    <a:cubicBezTo>
                      <a:pt x="193" y="297"/>
                      <a:pt x="194" y="297"/>
                      <a:pt x="195" y="298"/>
                    </a:cubicBezTo>
                    <a:cubicBezTo>
                      <a:pt x="195" y="300"/>
                      <a:pt x="196" y="301"/>
                      <a:pt x="197" y="303"/>
                    </a:cubicBezTo>
                    <a:cubicBezTo>
                      <a:pt x="197" y="307"/>
                      <a:pt x="196" y="310"/>
                      <a:pt x="194" y="308"/>
                    </a:cubicBezTo>
                    <a:close/>
                    <a:moveTo>
                      <a:pt x="172" y="326"/>
                    </a:moveTo>
                    <a:cubicBezTo>
                      <a:pt x="170" y="324"/>
                      <a:pt x="167" y="321"/>
                      <a:pt x="165" y="318"/>
                    </a:cubicBezTo>
                    <a:cubicBezTo>
                      <a:pt x="169" y="312"/>
                      <a:pt x="171" y="303"/>
                      <a:pt x="172" y="294"/>
                    </a:cubicBezTo>
                    <a:cubicBezTo>
                      <a:pt x="176" y="297"/>
                      <a:pt x="180" y="301"/>
                      <a:pt x="184" y="304"/>
                    </a:cubicBezTo>
                    <a:cubicBezTo>
                      <a:pt x="180" y="312"/>
                      <a:pt x="176" y="319"/>
                      <a:pt x="172" y="326"/>
                    </a:cubicBezTo>
                    <a:close/>
                    <a:moveTo>
                      <a:pt x="71" y="144"/>
                    </a:moveTo>
                    <a:cubicBezTo>
                      <a:pt x="71" y="145"/>
                      <a:pt x="71" y="146"/>
                      <a:pt x="72" y="146"/>
                    </a:cubicBezTo>
                    <a:cubicBezTo>
                      <a:pt x="72" y="146"/>
                      <a:pt x="72" y="147"/>
                      <a:pt x="72" y="147"/>
                    </a:cubicBezTo>
                    <a:cubicBezTo>
                      <a:pt x="71" y="146"/>
                      <a:pt x="71" y="145"/>
                      <a:pt x="71" y="144"/>
                    </a:cubicBezTo>
                    <a:close/>
                    <a:moveTo>
                      <a:pt x="74" y="149"/>
                    </a:moveTo>
                    <a:cubicBezTo>
                      <a:pt x="76" y="153"/>
                      <a:pt x="79" y="156"/>
                      <a:pt x="81" y="159"/>
                    </a:cubicBezTo>
                    <a:cubicBezTo>
                      <a:pt x="80" y="161"/>
                      <a:pt x="79" y="163"/>
                      <a:pt x="78" y="165"/>
                    </a:cubicBezTo>
                    <a:cubicBezTo>
                      <a:pt x="77" y="160"/>
                      <a:pt x="75" y="156"/>
                      <a:pt x="73" y="151"/>
                    </a:cubicBezTo>
                    <a:cubicBezTo>
                      <a:pt x="73" y="150"/>
                      <a:pt x="74" y="150"/>
                      <a:pt x="74" y="149"/>
                    </a:cubicBezTo>
                    <a:close/>
                    <a:moveTo>
                      <a:pt x="85" y="163"/>
                    </a:moveTo>
                    <a:cubicBezTo>
                      <a:pt x="88" y="166"/>
                      <a:pt x="91" y="170"/>
                      <a:pt x="95" y="173"/>
                    </a:cubicBezTo>
                    <a:cubicBezTo>
                      <a:pt x="93" y="177"/>
                      <a:pt x="90" y="181"/>
                      <a:pt x="88" y="185"/>
                    </a:cubicBezTo>
                    <a:cubicBezTo>
                      <a:pt x="87" y="184"/>
                      <a:pt x="86" y="183"/>
                      <a:pt x="85" y="182"/>
                    </a:cubicBezTo>
                    <a:cubicBezTo>
                      <a:pt x="84" y="181"/>
                      <a:pt x="83" y="181"/>
                      <a:pt x="82" y="182"/>
                    </a:cubicBezTo>
                    <a:cubicBezTo>
                      <a:pt x="82" y="182"/>
                      <a:pt x="82" y="182"/>
                      <a:pt x="82" y="183"/>
                    </a:cubicBezTo>
                    <a:cubicBezTo>
                      <a:pt x="81" y="179"/>
                      <a:pt x="81" y="175"/>
                      <a:pt x="80" y="171"/>
                    </a:cubicBezTo>
                    <a:cubicBezTo>
                      <a:pt x="81" y="168"/>
                      <a:pt x="83" y="166"/>
                      <a:pt x="85" y="163"/>
                    </a:cubicBezTo>
                    <a:close/>
                    <a:moveTo>
                      <a:pt x="178" y="132"/>
                    </a:moveTo>
                    <a:cubicBezTo>
                      <a:pt x="177" y="131"/>
                      <a:pt x="177" y="130"/>
                      <a:pt x="176" y="130"/>
                    </a:cubicBezTo>
                    <a:cubicBezTo>
                      <a:pt x="177" y="130"/>
                      <a:pt x="177" y="131"/>
                      <a:pt x="178" y="131"/>
                    </a:cubicBezTo>
                    <a:cubicBezTo>
                      <a:pt x="178" y="131"/>
                      <a:pt x="178" y="131"/>
                      <a:pt x="178" y="132"/>
                    </a:cubicBezTo>
                    <a:close/>
                    <a:moveTo>
                      <a:pt x="180" y="137"/>
                    </a:moveTo>
                    <a:cubicBezTo>
                      <a:pt x="180" y="137"/>
                      <a:pt x="180" y="137"/>
                      <a:pt x="180" y="137"/>
                    </a:cubicBezTo>
                    <a:cubicBezTo>
                      <a:pt x="181" y="136"/>
                      <a:pt x="181" y="135"/>
                      <a:pt x="182" y="134"/>
                    </a:cubicBezTo>
                    <a:cubicBezTo>
                      <a:pt x="183" y="135"/>
                      <a:pt x="184" y="136"/>
                      <a:pt x="185" y="137"/>
                    </a:cubicBezTo>
                    <a:cubicBezTo>
                      <a:pt x="183" y="143"/>
                      <a:pt x="181" y="148"/>
                      <a:pt x="179" y="154"/>
                    </a:cubicBezTo>
                    <a:cubicBezTo>
                      <a:pt x="177" y="152"/>
                      <a:pt x="176" y="151"/>
                      <a:pt x="174" y="149"/>
                    </a:cubicBezTo>
                    <a:cubicBezTo>
                      <a:pt x="174" y="149"/>
                      <a:pt x="174" y="149"/>
                      <a:pt x="174" y="149"/>
                    </a:cubicBezTo>
                    <a:cubicBezTo>
                      <a:pt x="176" y="145"/>
                      <a:pt x="178" y="141"/>
                      <a:pt x="180" y="137"/>
                    </a:cubicBezTo>
                    <a:close/>
                    <a:moveTo>
                      <a:pt x="222" y="168"/>
                    </a:moveTo>
                    <a:cubicBezTo>
                      <a:pt x="222" y="167"/>
                      <a:pt x="221" y="166"/>
                      <a:pt x="221" y="166"/>
                    </a:cubicBezTo>
                    <a:cubicBezTo>
                      <a:pt x="221" y="165"/>
                      <a:pt x="221" y="165"/>
                      <a:pt x="221" y="165"/>
                    </a:cubicBezTo>
                    <a:cubicBezTo>
                      <a:pt x="222" y="166"/>
                      <a:pt x="222" y="167"/>
                      <a:pt x="222" y="168"/>
                    </a:cubicBezTo>
                    <a:close/>
                    <a:moveTo>
                      <a:pt x="235" y="224"/>
                    </a:moveTo>
                    <a:cubicBezTo>
                      <a:pt x="235" y="222"/>
                      <a:pt x="232" y="222"/>
                      <a:pt x="232" y="224"/>
                    </a:cubicBezTo>
                    <a:cubicBezTo>
                      <a:pt x="233" y="230"/>
                      <a:pt x="233" y="235"/>
                      <a:pt x="233" y="241"/>
                    </a:cubicBezTo>
                    <a:cubicBezTo>
                      <a:pt x="232" y="244"/>
                      <a:pt x="231" y="247"/>
                      <a:pt x="229" y="250"/>
                    </a:cubicBezTo>
                    <a:cubicBezTo>
                      <a:pt x="228" y="244"/>
                      <a:pt x="226" y="238"/>
                      <a:pt x="223" y="232"/>
                    </a:cubicBezTo>
                    <a:cubicBezTo>
                      <a:pt x="225" y="226"/>
                      <a:pt x="228" y="221"/>
                      <a:pt x="230" y="215"/>
                    </a:cubicBezTo>
                    <a:cubicBezTo>
                      <a:pt x="230" y="214"/>
                      <a:pt x="231" y="212"/>
                      <a:pt x="232" y="211"/>
                    </a:cubicBezTo>
                    <a:cubicBezTo>
                      <a:pt x="234" y="213"/>
                      <a:pt x="236" y="215"/>
                      <a:pt x="238" y="217"/>
                    </a:cubicBezTo>
                    <a:cubicBezTo>
                      <a:pt x="239" y="218"/>
                      <a:pt x="239" y="220"/>
                      <a:pt x="240" y="222"/>
                    </a:cubicBezTo>
                    <a:cubicBezTo>
                      <a:pt x="238" y="226"/>
                      <a:pt x="237" y="229"/>
                      <a:pt x="236" y="233"/>
                    </a:cubicBezTo>
                    <a:cubicBezTo>
                      <a:pt x="236" y="230"/>
                      <a:pt x="235" y="227"/>
                      <a:pt x="235" y="224"/>
                    </a:cubicBezTo>
                    <a:close/>
                    <a:moveTo>
                      <a:pt x="139" y="295"/>
                    </a:moveTo>
                    <a:cubicBezTo>
                      <a:pt x="145" y="301"/>
                      <a:pt x="151" y="307"/>
                      <a:pt x="157" y="312"/>
                    </a:cubicBezTo>
                    <a:cubicBezTo>
                      <a:pt x="158" y="312"/>
                      <a:pt x="158" y="312"/>
                      <a:pt x="158" y="312"/>
                    </a:cubicBezTo>
                    <a:cubicBezTo>
                      <a:pt x="158" y="313"/>
                      <a:pt x="158" y="313"/>
                      <a:pt x="158" y="313"/>
                    </a:cubicBezTo>
                    <a:cubicBezTo>
                      <a:pt x="154" y="309"/>
                      <a:pt x="149" y="306"/>
                      <a:pt x="144" y="304"/>
                    </a:cubicBezTo>
                    <a:cubicBezTo>
                      <a:pt x="142" y="301"/>
                      <a:pt x="141" y="298"/>
                      <a:pt x="139" y="295"/>
                    </a:cubicBezTo>
                    <a:close/>
                    <a:moveTo>
                      <a:pt x="100" y="259"/>
                    </a:moveTo>
                    <a:cubicBezTo>
                      <a:pt x="101" y="258"/>
                      <a:pt x="102" y="257"/>
                      <a:pt x="103" y="256"/>
                    </a:cubicBezTo>
                    <a:cubicBezTo>
                      <a:pt x="107" y="261"/>
                      <a:pt x="112" y="265"/>
                      <a:pt x="116" y="270"/>
                    </a:cubicBezTo>
                    <a:cubicBezTo>
                      <a:pt x="116" y="271"/>
                      <a:pt x="115" y="271"/>
                      <a:pt x="115" y="271"/>
                    </a:cubicBezTo>
                    <a:cubicBezTo>
                      <a:pt x="111" y="267"/>
                      <a:pt x="106" y="263"/>
                      <a:pt x="100" y="259"/>
                    </a:cubicBezTo>
                    <a:close/>
                    <a:moveTo>
                      <a:pt x="94" y="270"/>
                    </a:moveTo>
                    <a:cubicBezTo>
                      <a:pt x="93" y="269"/>
                      <a:pt x="93" y="269"/>
                      <a:pt x="93" y="268"/>
                    </a:cubicBezTo>
                    <a:cubicBezTo>
                      <a:pt x="93" y="268"/>
                      <a:pt x="93" y="268"/>
                      <a:pt x="93" y="268"/>
                    </a:cubicBezTo>
                    <a:cubicBezTo>
                      <a:pt x="93" y="269"/>
                      <a:pt x="93" y="269"/>
                      <a:pt x="94" y="270"/>
                    </a:cubicBezTo>
                    <a:close/>
                    <a:moveTo>
                      <a:pt x="84" y="249"/>
                    </a:moveTo>
                    <a:cubicBezTo>
                      <a:pt x="85" y="248"/>
                      <a:pt x="85" y="247"/>
                      <a:pt x="86" y="246"/>
                    </a:cubicBezTo>
                    <a:cubicBezTo>
                      <a:pt x="87" y="252"/>
                      <a:pt x="89" y="258"/>
                      <a:pt x="90" y="263"/>
                    </a:cubicBezTo>
                    <a:cubicBezTo>
                      <a:pt x="90" y="263"/>
                      <a:pt x="90" y="263"/>
                      <a:pt x="90" y="264"/>
                    </a:cubicBezTo>
                    <a:cubicBezTo>
                      <a:pt x="89" y="263"/>
                      <a:pt x="89" y="262"/>
                      <a:pt x="88" y="261"/>
                    </a:cubicBezTo>
                    <a:cubicBezTo>
                      <a:pt x="87" y="257"/>
                      <a:pt x="85" y="253"/>
                      <a:pt x="84" y="249"/>
                    </a:cubicBezTo>
                    <a:close/>
                    <a:moveTo>
                      <a:pt x="81" y="236"/>
                    </a:moveTo>
                    <a:cubicBezTo>
                      <a:pt x="80" y="235"/>
                      <a:pt x="80" y="233"/>
                      <a:pt x="80" y="231"/>
                    </a:cubicBezTo>
                    <a:cubicBezTo>
                      <a:pt x="81" y="232"/>
                      <a:pt x="83" y="234"/>
                      <a:pt x="84" y="235"/>
                    </a:cubicBezTo>
                    <a:cubicBezTo>
                      <a:pt x="84" y="237"/>
                      <a:pt x="85" y="239"/>
                      <a:pt x="85" y="240"/>
                    </a:cubicBezTo>
                    <a:cubicBezTo>
                      <a:pt x="84" y="242"/>
                      <a:pt x="83" y="243"/>
                      <a:pt x="83" y="244"/>
                    </a:cubicBezTo>
                    <a:cubicBezTo>
                      <a:pt x="82" y="241"/>
                      <a:pt x="81" y="239"/>
                      <a:pt x="81" y="236"/>
                    </a:cubicBezTo>
                    <a:close/>
                    <a:moveTo>
                      <a:pt x="67" y="221"/>
                    </a:moveTo>
                    <a:cubicBezTo>
                      <a:pt x="65" y="218"/>
                      <a:pt x="64" y="216"/>
                      <a:pt x="62" y="213"/>
                    </a:cubicBezTo>
                    <a:cubicBezTo>
                      <a:pt x="64" y="215"/>
                      <a:pt x="66" y="217"/>
                      <a:pt x="69" y="220"/>
                    </a:cubicBezTo>
                    <a:cubicBezTo>
                      <a:pt x="68" y="220"/>
                      <a:pt x="68" y="221"/>
                      <a:pt x="67" y="222"/>
                    </a:cubicBezTo>
                    <a:cubicBezTo>
                      <a:pt x="67" y="222"/>
                      <a:pt x="67" y="221"/>
                      <a:pt x="67" y="221"/>
                    </a:cubicBezTo>
                    <a:close/>
                    <a:moveTo>
                      <a:pt x="71" y="222"/>
                    </a:moveTo>
                    <a:cubicBezTo>
                      <a:pt x="72" y="223"/>
                      <a:pt x="74" y="225"/>
                      <a:pt x="75" y="226"/>
                    </a:cubicBezTo>
                    <a:cubicBezTo>
                      <a:pt x="76" y="232"/>
                      <a:pt x="77" y="239"/>
                      <a:pt x="79" y="245"/>
                    </a:cubicBezTo>
                    <a:cubicBezTo>
                      <a:pt x="76" y="238"/>
                      <a:pt x="72" y="232"/>
                      <a:pt x="69" y="226"/>
                    </a:cubicBezTo>
                    <a:cubicBezTo>
                      <a:pt x="70" y="225"/>
                      <a:pt x="70" y="223"/>
                      <a:pt x="71" y="222"/>
                    </a:cubicBezTo>
                    <a:close/>
                    <a:moveTo>
                      <a:pt x="109" y="180"/>
                    </a:moveTo>
                    <a:cubicBezTo>
                      <a:pt x="109" y="177"/>
                      <a:pt x="108" y="175"/>
                      <a:pt x="108" y="172"/>
                    </a:cubicBezTo>
                    <a:cubicBezTo>
                      <a:pt x="111" y="179"/>
                      <a:pt x="114" y="187"/>
                      <a:pt x="117" y="194"/>
                    </a:cubicBezTo>
                    <a:cubicBezTo>
                      <a:pt x="115" y="196"/>
                      <a:pt x="113" y="199"/>
                      <a:pt x="111" y="202"/>
                    </a:cubicBezTo>
                    <a:cubicBezTo>
                      <a:pt x="107" y="193"/>
                      <a:pt x="102" y="185"/>
                      <a:pt x="98" y="176"/>
                    </a:cubicBezTo>
                    <a:cubicBezTo>
                      <a:pt x="101" y="178"/>
                      <a:pt x="103" y="180"/>
                      <a:pt x="106" y="182"/>
                    </a:cubicBezTo>
                    <a:cubicBezTo>
                      <a:pt x="107" y="183"/>
                      <a:pt x="109" y="182"/>
                      <a:pt x="109" y="180"/>
                    </a:cubicBezTo>
                    <a:close/>
                    <a:moveTo>
                      <a:pt x="108" y="145"/>
                    </a:moveTo>
                    <a:cubicBezTo>
                      <a:pt x="109" y="146"/>
                      <a:pt x="109" y="147"/>
                      <a:pt x="110" y="148"/>
                    </a:cubicBezTo>
                    <a:cubicBezTo>
                      <a:pt x="110" y="148"/>
                      <a:pt x="110" y="149"/>
                      <a:pt x="110" y="149"/>
                    </a:cubicBezTo>
                    <a:cubicBezTo>
                      <a:pt x="109" y="147"/>
                      <a:pt x="109" y="146"/>
                      <a:pt x="108" y="145"/>
                    </a:cubicBezTo>
                    <a:close/>
                    <a:moveTo>
                      <a:pt x="157" y="180"/>
                    </a:moveTo>
                    <a:cubicBezTo>
                      <a:pt x="158" y="181"/>
                      <a:pt x="158" y="181"/>
                      <a:pt x="159" y="182"/>
                    </a:cubicBezTo>
                    <a:cubicBezTo>
                      <a:pt x="160" y="184"/>
                      <a:pt x="161" y="187"/>
                      <a:pt x="162" y="189"/>
                    </a:cubicBezTo>
                    <a:cubicBezTo>
                      <a:pt x="161" y="190"/>
                      <a:pt x="161" y="192"/>
                      <a:pt x="160" y="193"/>
                    </a:cubicBezTo>
                    <a:cubicBezTo>
                      <a:pt x="160" y="191"/>
                      <a:pt x="159" y="189"/>
                      <a:pt x="159" y="188"/>
                    </a:cubicBezTo>
                    <a:cubicBezTo>
                      <a:pt x="159" y="186"/>
                      <a:pt x="159" y="185"/>
                      <a:pt x="157" y="182"/>
                    </a:cubicBezTo>
                    <a:cubicBezTo>
                      <a:pt x="157" y="182"/>
                      <a:pt x="157" y="181"/>
                      <a:pt x="157" y="181"/>
                    </a:cubicBezTo>
                    <a:cubicBezTo>
                      <a:pt x="157" y="181"/>
                      <a:pt x="157" y="181"/>
                      <a:pt x="157" y="180"/>
                    </a:cubicBezTo>
                    <a:close/>
                    <a:moveTo>
                      <a:pt x="216" y="149"/>
                    </a:moveTo>
                    <a:cubicBezTo>
                      <a:pt x="216" y="153"/>
                      <a:pt x="216" y="156"/>
                      <a:pt x="217" y="159"/>
                    </a:cubicBezTo>
                    <a:cubicBezTo>
                      <a:pt x="215" y="157"/>
                      <a:pt x="214" y="155"/>
                      <a:pt x="212" y="152"/>
                    </a:cubicBezTo>
                    <a:cubicBezTo>
                      <a:pt x="212" y="152"/>
                      <a:pt x="213" y="152"/>
                      <a:pt x="213" y="151"/>
                    </a:cubicBezTo>
                    <a:cubicBezTo>
                      <a:pt x="213" y="151"/>
                      <a:pt x="212" y="151"/>
                      <a:pt x="212" y="151"/>
                    </a:cubicBezTo>
                    <a:cubicBezTo>
                      <a:pt x="213" y="149"/>
                      <a:pt x="213" y="148"/>
                      <a:pt x="214" y="147"/>
                    </a:cubicBezTo>
                    <a:cubicBezTo>
                      <a:pt x="215" y="147"/>
                      <a:pt x="215" y="148"/>
                      <a:pt x="216" y="149"/>
                    </a:cubicBezTo>
                    <a:close/>
                    <a:moveTo>
                      <a:pt x="221" y="183"/>
                    </a:moveTo>
                    <a:cubicBezTo>
                      <a:pt x="222" y="185"/>
                      <a:pt x="224" y="192"/>
                      <a:pt x="224" y="199"/>
                    </a:cubicBezTo>
                    <a:cubicBezTo>
                      <a:pt x="221" y="196"/>
                      <a:pt x="218" y="194"/>
                      <a:pt x="218" y="193"/>
                    </a:cubicBezTo>
                    <a:cubicBezTo>
                      <a:pt x="216" y="192"/>
                      <a:pt x="215" y="190"/>
                      <a:pt x="213" y="189"/>
                    </a:cubicBezTo>
                    <a:cubicBezTo>
                      <a:pt x="215" y="183"/>
                      <a:pt x="217" y="177"/>
                      <a:pt x="219" y="171"/>
                    </a:cubicBezTo>
                    <a:cubicBezTo>
                      <a:pt x="220" y="175"/>
                      <a:pt x="220" y="179"/>
                      <a:pt x="221" y="183"/>
                    </a:cubicBezTo>
                    <a:close/>
                    <a:moveTo>
                      <a:pt x="227" y="257"/>
                    </a:moveTo>
                    <a:cubicBezTo>
                      <a:pt x="224" y="253"/>
                      <a:pt x="220" y="250"/>
                      <a:pt x="216" y="247"/>
                    </a:cubicBezTo>
                    <a:cubicBezTo>
                      <a:pt x="218" y="243"/>
                      <a:pt x="220" y="240"/>
                      <a:pt x="221" y="236"/>
                    </a:cubicBezTo>
                    <a:cubicBezTo>
                      <a:pt x="223" y="240"/>
                      <a:pt x="224" y="244"/>
                      <a:pt x="226" y="249"/>
                    </a:cubicBezTo>
                    <a:cubicBezTo>
                      <a:pt x="227" y="251"/>
                      <a:pt x="227" y="254"/>
                      <a:pt x="227" y="256"/>
                    </a:cubicBezTo>
                    <a:cubicBezTo>
                      <a:pt x="227" y="256"/>
                      <a:pt x="227" y="257"/>
                      <a:pt x="227" y="257"/>
                    </a:cubicBezTo>
                    <a:close/>
                    <a:moveTo>
                      <a:pt x="213" y="244"/>
                    </a:moveTo>
                    <a:cubicBezTo>
                      <a:pt x="212" y="243"/>
                      <a:pt x="211" y="242"/>
                      <a:pt x="210" y="242"/>
                    </a:cubicBezTo>
                    <a:cubicBezTo>
                      <a:pt x="210" y="241"/>
                      <a:pt x="209" y="240"/>
                      <a:pt x="209" y="239"/>
                    </a:cubicBezTo>
                    <a:cubicBezTo>
                      <a:pt x="210" y="239"/>
                      <a:pt x="210" y="240"/>
                      <a:pt x="210" y="240"/>
                    </a:cubicBezTo>
                    <a:cubicBezTo>
                      <a:pt x="211" y="240"/>
                      <a:pt x="213" y="239"/>
                      <a:pt x="212" y="238"/>
                    </a:cubicBezTo>
                    <a:cubicBezTo>
                      <a:pt x="210" y="233"/>
                      <a:pt x="209" y="229"/>
                      <a:pt x="207" y="225"/>
                    </a:cubicBezTo>
                    <a:cubicBezTo>
                      <a:pt x="208" y="226"/>
                      <a:pt x="210" y="225"/>
                      <a:pt x="209" y="223"/>
                    </a:cubicBezTo>
                    <a:cubicBezTo>
                      <a:pt x="208" y="219"/>
                      <a:pt x="207" y="214"/>
                      <a:pt x="205" y="210"/>
                    </a:cubicBezTo>
                    <a:cubicBezTo>
                      <a:pt x="206" y="209"/>
                      <a:pt x="206" y="208"/>
                      <a:pt x="206" y="207"/>
                    </a:cubicBezTo>
                    <a:cubicBezTo>
                      <a:pt x="209" y="212"/>
                      <a:pt x="212" y="217"/>
                      <a:pt x="215" y="223"/>
                    </a:cubicBezTo>
                    <a:cubicBezTo>
                      <a:pt x="217" y="225"/>
                      <a:pt x="218" y="228"/>
                      <a:pt x="219" y="231"/>
                    </a:cubicBezTo>
                    <a:cubicBezTo>
                      <a:pt x="217" y="235"/>
                      <a:pt x="215" y="240"/>
                      <a:pt x="213" y="244"/>
                    </a:cubicBezTo>
                    <a:close/>
                    <a:moveTo>
                      <a:pt x="135" y="285"/>
                    </a:moveTo>
                    <a:cubicBezTo>
                      <a:pt x="136" y="282"/>
                      <a:pt x="138" y="280"/>
                      <a:pt x="139" y="277"/>
                    </a:cubicBezTo>
                    <a:cubicBezTo>
                      <a:pt x="140" y="276"/>
                      <a:pt x="142" y="274"/>
                      <a:pt x="143" y="273"/>
                    </a:cubicBezTo>
                    <a:cubicBezTo>
                      <a:pt x="145" y="277"/>
                      <a:pt x="147" y="282"/>
                      <a:pt x="149" y="287"/>
                    </a:cubicBezTo>
                    <a:cubicBezTo>
                      <a:pt x="149" y="287"/>
                      <a:pt x="155" y="305"/>
                      <a:pt x="154" y="304"/>
                    </a:cubicBezTo>
                    <a:cubicBezTo>
                      <a:pt x="148" y="298"/>
                      <a:pt x="142" y="292"/>
                      <a:pt x="136" y="286"/>
                    </a:cubicBezTo>
                    <a:cubicBezTo>
                      <a:pt x="135" y="286"/>
                      <a:pt x="135" y="285"/>
                      <a:pt x="135" y="285"/>
                    </a:cubicBezTo>
                    <a:close/>
                    <a:moveTo>
                      <a:pt x="138" y="271"/>
                    </a:moveTo>
                    <a:cubicBezTo>
                      <a:pt x="136" y="273"/>
                      <a:pt x="134" y="276"/>
                      <a:pt x="132" y="278"/>
                    </a:cubicBezTo>
                    <a:cubicBezTo>
                      <a:pt x="132" y="277"/>
                      <a:pt x="132" y="276"/>
                      <a:pt x="132" y="276"/>
                    </a:cubicBezTo>
                    <a:cubicBezTo>
                      <a:pt x="132" y="272"/>
                      <a:pt x="132" y="268"/>
                      <a:pt x="133" y="264"/>
                    </a:cubicBezTo>
                    <a:cubicBezTo>
                      <a:pt x="133" y="262"/>
                      <a:pt x="135" y="261"/>
                      <a:pt x="137" y="260"/>
                    </a:cubicBezTo>
                    <a:cubicBezTo>
                      <a:pt x="138" y="263"/>
                      <a:pt x="139" y="265"/>
                      <a:pt x="140" y="267"/>
                    </a:cubicBezTo>
                    <a:cubicBezTo>
                      <a:pt x="139" y="268"/>
                      <a:pt x="139" y="270"/>
                      <a:pt x="138" y="271"/>
                    </a:cubicBezTo>
                    <a:close/>
                    <a:moveTo>
                      <a:pt x="96" y="257"/>
                    </a:moveTo>
                    <a:cubicBezTo>
                      <a:pt x="95" y="257"/>
                      <a:pt x="94" y="258"/>
                      <a:pt x="94" y="259"/>
                    </a:cubicBezTo>
                    <a:cubicBezTo>
                      <a:pt x="93" y="253"/>
                      <a:pt x="91" y="247"/>
                      <a:pt x="90" y="241"/>
                    </a:cubicBezTo>
                    <a:cubicBezTo>
                      <a:pt x="93" y="245"/>
                      <a:pt x="96" y="249"/>
                      <a:pt x="100" y="252"/>
                    </a:cubicBezTo>
                    <a:cubicBezTo>
                      <a:pt x="98" y="254"/>
                      <a:pt x="97" y="255"/>
                      <a:pt x="96" y="257"/>
                    </a:cubicBezTo>
                    <a:close/>
                    <a:moveTo>
                      <a:pt x="141" y="215"/>
                    </a:moveTo>
                    <a:cubicBezTo>
                      <a:pt x="142" y="218"/>
                      <a:pt x="143" y="221"/>
                      <a:pt x="144" y="223"/>
                    </a:cubicBezTo>
                    <a:cubicBezTo>
                      <a:pt x="143" y="225"/>
                      <a:pt x="142" y="227"/>
                      <a:pt x="141" y="229"/>
                    </a:cubicBezTo>
                    <a:cubicBezTo>
                      <a:pt x="140" y="223"/>
                      <a:pt x="138" y="217"/>
                      <a:pt x="137" y="212"/>
                    </a:cubicBezTo>
                    <a:cubicBezTo>
                      <a:pt x="137" y="211"/>
                      <a:pt x="138" y="211"/>
                      <a:pt x="138" y="210"/>
                    </a:cubicBezTo>
                    <a:cubicBezTo>
                      <a:pt x="139" y="212"/>
                      <a:pt x="140" y="214"/>
                      <a:pt x="141" y="215"/>
                    </a:cubicBezTo>
                    <a:close/>
                    <a:moveTo>
                      <a:pt x="160" y="204"/>
                    </a:moveTo>
                    <a:cubicBezTo>
                      <a:pt x="161" y="201"/>
                      <a:pt x="163" y="198"/>
                      <a:pt x="165" y="195"/>
                    </a:cubicBezTo>
                    <a:cubicBezTo>
                      <a:pt x="167" y="201"/>
                      <a:pt x="170" y="207"/>
                      <a:pt x="173" y="213"/>
                    </a:cubicBezTo>
                    <a:cubicBezTo>
                      <a:pt x="172" y="215"/>
                      <a:pt x="171" y="217"/>
                      <a:pt x="170" y="218"/>
                    </a:cubicBezTo>
                    <a:cubicBezTo>
                      <a:pt x="168" y="217"/>
                      <a:pt x="166" y="215"/>
                      <a:pt x="165" y="213"/>
                    </a:cubicBezTo>
                    <a:cubicBezTo>
                      <a:pt x="163" y="211"/>
                      <a:pt x="161" y="208"/>
                      <a:pt x="159" y="206"/>
                    </a:cubicBezTo>
                    <a:cubicBezTo>
                      <a:pt x="159" y="205"/>
                      <a:pt x="159" y="205"/>
                      <a:pt x="160" y="204"/>
                    </a:cubicBezTo>
                    <a:close/>
                    <a:moveTo>
                      <a:pt x="204" y="214"/>
                    </a:moveTo>
                    <a:cubicBezTo>
                      <a:pt x="204" y="213"/>
                      <a:pt x="205" y="213"/>
                      <a:pt x="205" y="212"/>
                    </a:cubicBezTo>
                    <a:cubicBezTo>
                      <a:pt x="207" y="217"/>
                      <a:pt x="206" y="217"/>
                      <a:pt x="204" y="214"/>
                    </a:cubicBezTo>
                    <a:close/>
                    <a:moveTo>
                      <a:pt x="205" y="233"/>
                    </a:moveTo>
                    <a:cubicBezTo>
                      <a:pt x="203" y="233"/>
                      <a:pt x="201" y="233"/>
                      <a:pt x="198" y="232"/>
                    </a:cubicBezTo>
                    <a:cubicBezTo>
                      <a:pt x="199" y="228"/>
                      <a:pt x="200" y="225"/>
                      <a:pt x="201" y="222"/>
                    </a:cubicBezTo>
                    <a:cubicBezTo>
                      <a:pt x="202" y="226"/>
                      <a:pt x="204" y="229"/>
                      <a:pt x="205" y="233"/>
                    </a:cubicBezTo>
                    <a:close/>
                    <a:moveTo>
                      <a:pt x="201" y="210"/>
                    </a:moveTo>
                    <a:cubicBezTo>
                      <a:pt x="200" y="209"/>
                      <a:pt x="200" y="208"/>
                      <a:pt x="199" y="208"/>
                    </a:cubicBezTo>
                    <a:cubicBezTo>
                      <a:pt x="198" y="204"/>
                      <a:pt x="196" y="201"/>
                      <a:pt x="195" y="197"/>
                    </a:cubicBezTo>
                    <a:cubicBezTo>
                      <a:pt x="196" y="198"/>
                      <a:pt x="197" y="199"/>
                      <a:pt x="198" y="200"/>
                    </a:cubicBezTo>
                    <a:cubicBezTo>
                      <a:pt x="198" y="200"/>
                      <a:pt x="199" y="201"/>
                      <a:pt x="199" y="201"/>
                    </a:cubicBezTo>
                    <a:cubicBezTo>
                      <a:pt x="200" y="203"/>
                      <a:pt x="201" y="205"/>
                      <a:pt x="202" y="207"/>
                    </a:cubicBezTo>
                    <a:cubicBezTo>
                      <a:pt x="202" y="208"/>
                      <a:pt x="201" y="209"/>
                      <a:pt x="201" y="210"/>
                    </a:cubicBezTo>
                    <a:close/>
                    <a:moveTo>
                      <a:pt x="186" y="178"/>
                    </a:moveTo>
                    <a:cubicBezTo>
                      <a:pt x="187" y="180"/>
                      <a:pt x="188" y="182"/>
                      <a:pt x="190" y="185"/>
                    </a:cubicBezTo>
                    <a:cubicBezTo>
                      <a:pt x="189" y="185"/>
                      <a:pt x="189" y="185"/>
                      <a:pt x="189" y="185"/>
                    </a:cubicBezTo>
                    <a:cubicBezTo>
                      <a:pt x="188" y="183"/>
                      <a:pt x="187" y="181"/>
                      <a:pt x="186" y="178"/>
                    </a:cubicBezTo>
                    <a:close/>
                    <a:moveTo>
                      <a:pt x="194" y="192"/>
                    </a:moveTo>
                    <a:cubicBezTo>
                      <a:pt x="194" y="193"/>
                      <a:pt x="194" y="193"/>
                      <a:pt x="195" y="194"/>
                    </a:cubicBezTo>
                    <a:cubicBezTo>
                      <a:pt x="194" y="194"/>
                      <a:pt x="194" y="193"/>
                      <a:pt x="193" y="193"/>
                    </a:cubicBezTo>
                    <a:cubicBezTo>
                      <a:pt x="193" y="192"/>
                      <a:pt x="193" y="192"/>
                      <a:pt x="194" y="192"/>
                    </a:cubicBezTo>
                    <a:close/>
                    <a:moveTo>
                      <a:pt x="203" y="204"/>
                    </a:moveTo>
                    <a:cubicBezTo>
                      <a:pt x="203" y="204"/>
                      <a:pt x="203" y="204"/>
                      <a:pt x="203" y="204"/>
                    </a:cubicBezTo>
                    <a:cubicBezTo>
                      <a:pt x="203" y="204"/>
                      <a:pt x="203" y="204"/>
                      <a:pt x="203" y="204"/>
                    </a:cubicBezTo>
                    <a:cubicBezTo>
                      <a:pt x="203" y="204"/>
                      <a:pt x="203" y="204"/>
                      <a:pt x="203" y="204"/>
                    </a:cubicBezTo>
                    <a:close/>
                    <a:moveTo>
                      <a:pt x="201" y="199"/>
                    </a:moveTo>
                    <a:cubicBezTo>
                      <a:pt x="199" y="196"/>
                      <a:pt x="197" y="192"/>
                      <a:pt x="195" y="189"/>
                    </a:cubicBezTo>
                    <a:cubicBezTo>
                      <a:pt x="195" y="189"/>
                      <a:pt x="195" y="189"/>
                      <a:pt x="195" y="189"/>
                    </a:cubicBezTo>
                    <a:cubicBezTo>
                      <a:pt x="198" y="193"/>
                      <a:pt x="200" y="197"/>
                      <a:pt x="203" y="201"/>
                    </a:cubicBezTo>
                    <a:cubicBezTo>
                      <a:pt x="202" y="200"/>
                      <a:pt x="201" y="200"/>
                      <a:pt x="201" y="199"/>
                    </a:cubicBezTo>
                    <a:close/>
                    <a:moveTo>
                      <a:pt x="190" y="198"/>
                    </a:moveTo>
                    <a:cubicBezTo>
                      <a:pt x="192" y="202"/>
                      <a:pt x="194" y="205"/>
                      <a:pt x="196" y="209"/>
                    </a:cubicBezTo>
                    <a:cubicBezTo>
                      <a:pt x="197" y="211"/>
                      <a:pt x="198" y="213"/>
                      <a:pt x="199" y="216"/>
                    </a:cubicBezTo>
                    <a:cubicBezTo>
                      <a:pt x="197" y="220"/>
                      <a:pt x="195" y="225"/>
                      <a:pt x="194" y="230"/>
                    </a:cubicBezTo>
                    <a:cubicBezTo>
                      <a:pt x="193" y="230"/>
                      <a:pt x="193" y="230"/>
                      <a:pt x="193" y="229"/>
                    </a:cubicBezTo>
                    <a:cubicBezTo>
                      <a:pt x="188" y="226"/>
                      <a:pt x="183" y="222"/>
                      <a:pt x="180" y="217"/>
                    </a:cubicBezTo>
                    <a:cubicBezTo>
                      <a:pt x="184" y="211"/>
                      <a:pt x="187" y="204"/>
                      <a:pt x="190" y="198"/>
                    </a:cubicBezTo>
                    <a:close/>
                    <a:moveTo>
                      <a:pt x="178" y="226"/>
                    </a:moveTo>
                    <a:cubicBezTo>
                      <a:pt x="178" y="226"/>
                      <a:pt x="178" y="226"/>
                      <a:pt x="178" y="226"/>
                    </a:cubicBezTo>
                    <a:cubicBezTo>
                      <a:pt x="177" y="226"/>
                      <a:pt x="176" y="225"/>
                      <a:pt x="176" y="224"/>
                    </a:cubicBezTo>
                    <a:cubicBezTo>
                      <a:pt x="176" y="224"/>
                      <a:pt x="176" y="224"/>
                      <a:pt x="176" y="223"/>
                    </a:cubicBezTo>
                    <a:cubicBezTo>
                      <a:pt x="177" y="224"/>
                      <a:pt x="177" y="225"/>
                      <a:pt x="178" y="226"/>
                    </a:cubicBezTo>
                    <a:close/>
                    <a:moveTo>
                      <a:pt x="152" y="261"/>
                    </a:moveTo>
                    <a:cubicBezTo>
                      <a:pt x="152" y="261"/>
                      <a:pt x="152" y="261"/>
                      <a:pt x="151" y="261"/>
                    </a:cubicBezTo>
                    <a:cubicBezTo>
                      <a:pt x="151" y="261"/>
                      <a:pt x="152" y="261"/>
                      <a:pt x="152" y="261"/>
                    </a:cubicBezTo>
                    <a:cubicBezTo>
                      <a:pt x="152" y="261"/>
                      <a:pt x="152" y="261"/>
                      <a:pt x="152" y="261"/>
                    </a:cubicBezTo>
                    <a:close/>
                    <a:moveTo>
                      <a:pt x="140" y="254"/>
                    </a:moveTo>
                    <a:cubicBezTo>
                      <a:pt x="140" y="253"/>
                      <a:pt x="140" y="253"/>
                      <a:pt x="140" y="253"/>
                    </a:cubicBezTo>
                    <a:cubicBezTo>
                      <a:pt x="142" y="254"/>
                      <a:pt x="144" y="256"/>
                      <a:pt x="146" y="257"/>
                    </a:cubicBezTo>
                    <a:cubicBezTo>
                      <a:pt x="146" y="258"/>
                      <a:pt x="146" y="258"/>
                      <a:pt x="145" y="259"/>
                    </a:cubicBezTo>
                    <a:cubicBezTo>
                      <a:pt x="145" y="258"/>
                      <a:pt x="144" y="258"/>
                      <a:pt x="144" y="258"/>
                    </a:cubicBezTo>
                    <a:cubicBezTo>
                      <a:pt x="143" y="256"/>
                      <a:pt x="142" y="255"/>
                      <a:pt x="140" y="254"/>
                    </a:cubicBezTo>
                    <a:close/>
                    <a:moveTo>
                      <a:pt x="127" y="236"/>
                    </a:moveTo>
                    <a:cubicBezTo>
                      <a:pt x="126" y="234"/>
                      <a:pt x="125" y="232"/>
                      <a:pt x="124" y="230"/>
                    </a:cubicBezTo>
                    <a:cubicBezTo>
                      <a:pt x="125" y="229"/>
                      <a:pt x="125" y="228"/>
                      <a:pt x="126" y="227"/>
                    </a:cubicBezTo>
                    <a:cubicBezTo>
                      <a:pt x="129" y="230"/>
                      <a:pt x="132" y="233"/>
                      <a:pt x="135" y="236"/>
                    </a:cubicBezTo>
                    <a:cubicBezTo>
                      <a:pt x="135" y="237"/>
                      <a:pt x="135" y="238"/>
                      <a:pt x="135" y="239"/>
                    </a:cubicBezTo>
                    <a:cubicBezTo>
                      <a:pt x="134" y="240"/>
                      <a:pt x="134" y="241"/>
                      <a:pt x="133" y="242"/>
                    </a:cubicBezTo>
                    <a:cubicBezTo>
                      <a:pt x="133" y="242"/>
                      <a:pt x="133" y="242"/>
                      <a:pt x="133" y="242"/>
                    </a:cubicBezTo>
                    <a:cubicBezTo>
                      <a:pt x="132" y="242"/>
                      <a:pt x="132" y="241"/>
                      <a:pt x="131" y="241"/>
                    </a:cubicBezTo>
                    <a:cubicBezTo>
                      <a:pt x="130" y="239"/>
                      <a:pt x="129" y="238"/>
                      <a:pt x="127" y="236"/>
                    </a:cubicBezTo>
                    <a:close/>
                    <a:moveTo>
                      <a:pt x="139" y="232"/>
                    </a:moveTo>
                    <a:cubicBezTo>
                      <a:pt x="139" y="232"/>
                      <a:pt x="138" y="233"/>
                      <a:pt x="138" y="234"/>
                    </a:cubicBezTo>
                    <a:cubicBezTo>
                      <a:pt x="137" y="228"/>
                      <a:pt x="135" y="223"/>
                      <a:pt x="133" y="218"/>
                    </a:cubicBezTo>
                    <a:cubicBezTo>
                      <a:pt x="134" y="216"/>
                      <a:pt x="135" y="215"/>
                      <a:pt x="136" y="213"/>
                    </a:cubicBezTo>
                    <a:cubicBezTo>
                      <a:pt x="137" y="217"/>
                      <a:pt x="138" y="221"/>
                      <a:pt x="138" y="225"/>
                    </a:cubicBezTo>
                    <a:cubicBezTo>
                      <a:pt x="139" y="228"/>
                      <a:pt x="139" y="230"/>
                      <a:pt x="139" y="232"/>
                    </a:cubicBezTo>
                    <a:close/>
                    <a:moveTo>
                      <a:pt x="131" y="224"/>
                    </a:moveTo>
                    <a:cubicBezTo>
                      <a:pt x="132" y="227"/>
                      <a:pt x="133" y="230"/>
                      <a:pt x="134" y="233"/>
                    </a:cubicBezTo>
                    <a:cubicBezTo>
                      <a:pt x="132" y="231"/>
                      <a:pt x="129" y="228"/>
                      <a:pt x="127" y="225"/>
                    </a:cubicBezTo>
                    <a:cubicBezTo>
                      <a:pt x="128" y="224"/>
                      <a:pt x="129" y="223"/>
                      <a:pt x="130" y="222"/>
                    </a:cubicBezTo>
                    <a:cubicBezTo>
                      <a:pt x="130" y="222"/>
                      <a:pt x="131" y="223"/>
                      <a:pt x="131" y="224"/>
                    </a:cubicBezTo>
                    <a:close/>
                    <a:moveTo>
                      <a:pt x="160" y="234"/>
                    </a:moveTo>
                    <a:cubicBezTo>
                      <a:pt x="160" y="225"/>
                      <a:pt x="158" y="216"/>
                      <a:pt x="165" y="227"/>
                    </a:cubicBezTo>
                    <a:cubicBezTo>
                      <a:pt x="163" y="229"/>
                      <a:pt x="162" y="232"/>
                      <a:pt x="160" y="234"/>
                    </a:cubicBezTo>
                    <a:close/>
                    <a:moveTo>
                      <a:pt x="175" y="230"/>
                    </a:moveTo>
                    <a:cubicBezTo>
                      <a:pt x="176" y="230"/>
                      <a:pt x="176" y="230"/>
                      <a:pt x="177" y="231"/>
                    </a:cubicBezTo>
                    <a:cubicBezTo>
                      <a:pt x="177" y="231"/>
                      <a:pt x="177" y="231"/>
                      <a:pt x="177" y="232"/>
                    </a:cubicBezTo>
                    <a:cubicBezTo>
                      <a:pt x="176" y="231"/>
                      <a:pt x="176" y="230"/>
                      <a:pt x="175" y="230"/>
                    </a:cubicBezTo>
                    <a:close/>
                    <a:moveTo>
                      <a:pt x="175" y="240"/>
                    </a:moveTo>
                    <a:cubicBezTo>
                      <a:pt x="175" y="241"/>
                      <a:pt x="175" y="241"/>
                      <a:pt x="175" y="241"/>
                    </a:cubicBezTo>
                    <a:cubicBezTo>
                      <a:pt x="174" y="239"/>
                      <a:pt x="172" y="236"/>
                      <a:pt x="171" y="233"/>
                    </a:cubicBezTo>
                    <a:cubicBezTo>
                      <a:pt x="172" y="235"/>
                      <a:pt x="174" y="238"/>
                      <a:pt x="175" y="240"/>
                    </a:cubicBezTo>
                    <a:close/>
                    <a:moveTo>
                      <a:pt x="157" y="211"/>
                    </a:moveTo>
                    <a:cubicBezTo>
                      <a:pt x="157" y="211"/>
                      <a:pt x="157" y="212"/>
                      <a:pt x="157" y="212"/>
                    </a:cubicBezTo>
                    <a:cubicBezTo>
                      <a:pt x="157" y="212"/>
                      <a:pt x="157" y="212"/>
                      <a:pt x="157" y="212"/>
                    </a:cubicBezTo>
                    <a:cubicBezTo>
                      <a:pt x="157" y="221"/>
                      <a:pt x="157" y="230"/>
                      <a:pt x="157" y="239"/>
                    </a:cubicBezTo>
                    <a:cubicBezTo>
                      <a:pt x="157" y="239"/>
                      <a:pt x="157" y="240"/>
                      <a:pt x="157" y="240"/>
                    </a:cubicBezTo>
                    <a:cubicBezTo>
                      <a:pt x="154" y="234"/>
                      <a:pt x="152" y="229"/>
                      <a:pt x="149" y="223"/>
                    </a:cubicBezTo>
                    <a:cubicBezTo>
                      <a:pt x="152" y="219"/>
                      <a:pt x="154" y="215"/>
                      <a:pt x="156" y="210"/>
                    </a:cubicBezTo>
                    <a:cubicBezTo>
                      <a:pt x="156" y="211"/>
                      <a:pt x="157" y="211"/>
                      <a:pt x="157" y="211"/>
                    </a:cubicBezTo>
                    <a:close/>
                    <a:moveTo>
                      <a:pt x="153" y="245"/>
                    </a:moveTo>
                    <a:cubicBezTo>
                      <a:pt x="151" y="249"/>
                      <a:pt x="149" y="252"/>
                      <a:pt x="147" y="255"/>
                    </a:cubicBezTo>
                    <a:cubicBezTo>
                      <a:pt x="145" y="254"/>
                      <a:pt x="143" y="252"/>
                      <a:pt x="140" y="249"/>
                    </a:cubicBezTo>
                    <a:cubicBezTo>
                      <a:pt x="140" y="246"/>
                      <a:pt x="140" y="243"/>
                      <a:pt x="139" y="241"/>
                    </a:cubicBezTo>
                    <a:cubicBezTo>
                      <a:pt x="140" y="241"/>
                      <a:pt x="140" y="241"/>
                      <a:pt x="141" y="242"/>
                    </a:cubicBezTo>
                    <a:cubicBezTo>
                      <a:pt x="141" y="242"/>
                      <a:pt x="143" y="242"/>
                      <a:pt x="142" y="241"/>
                    </a:cubicBezTo>
                    <a:cubicBezTo>
                      <a:pt x="142" y="239"/>
                      <a:pt x="142" y="238"/>
                      <a:pt x="142" y="236"/>
                    </a:cubicBezTo>
                    <a:cubicBezTo>
                      <a:pt x="143" y="234"/>
                      <a:pt x="145" y="231"/>
                      <a:pt x="146" y="228"/>
                    </a:cubicBezTo>
                    <a:cubicBezTo>
                      <a:pt x="149" y="234"/>
                      <a:pt x="151" y="240"/>
                      <a:pt x="153" y="245"/>
                    </a:cubicBezTo>
                    <a:close/>
                    <a:moveTo>
                      <a:pt x="156" y="255"/>
                    </a:moveTo>
                    <a:cubicBezTo>
                      <a:pt x="156" y="256"/>
                      <a:pt x="155" y="256"/>
                      <a:pt x="155" y="257"/>
                    </a:cubicBezTo>
                    <a:cubicBezTo>
                      <a:pt x="155" y="256"/>
                      <a:pt x="156" y="255"/>
                      <a:pt x="156" y="255"/>
                    </a:cubicBezTo>
                    <a:close/>
                    <a:moveTo>
                      <a:pt x="122" y="171"/>
                    </a:moveTo>
                    <a:cubicBezTo>
                      <a:pt x="123" y="174"/>
                      <a:pt x="125" y="177"/>
                      <a:pt x="126" y="181"/>
                    </a:cubicBezTo>
                    <a:cubicBezTo>
                      <a:pt x="126" y="181"/>
                      <a:pt x="126" y="181"/>
                      <a:pt x="126" y="181"/>
                    </a:cubicBezTo>
                    <a:cubicBezTo>
                      <a:pt x="123" y="176"/>
                      <a:pt x="120" y="171"/>
                      <a:pt x="118" y="166"/>
                    </a:cubicBezTo>
                    <a:cubicBezTo>
                      <a:pt x="119" y="168"/>
                      <a:pt x="120" y="169"/>
                      <a:pt x="122" y="171"/>
                    </a:cubicBezTo>
                    <a:close/>
                    <a:moveTo>
                      <a:pt x="133" y="201"/>
                    </a:moveTo>
                    <a:cubicBezTo>
                      <a:pt x="133" y="203"/>
                      <a:pt x="134" y="205"/>
                      <a:pt x="134" y="207"/>
                    </a:cubicBezTo>
                    <a:cubicBezTo>
                      <a:pt x="133" y="208"/>
                      <a:pt x="133" y="209"/>
                      <a:pt x="132" y="210"/>
                    </a:cubicBezTo>
                    <a:cubicBezTo>
                      <a:pt x="131" y="211"/>
                      <a:pt x="131" y="211"/>
                      <a:pt x="131" y="212"/>
                    </a:cubicBezTo>
                    <a:cubicBezTo>
                      <a:pt x="128" y="206"/>
                      <a:pt x="125" y="200"/>
                      <a:pt x="122" y="193"/>
                    </a:cubicBezTo>
                    <a:cubicBezTo>
                      <a:pt x="123" y="192"/>
                      <a:pt x="124" y="190"/>
                      <a:pt x="125" y="189"/>
                    </a:cubicBezTo>
                    <a:cubicBezTo>
                      <a:pt x="128" y="193"/>
                      <a:pt x="130" y="197"/>
                      <a:pt x="133" y="201"/>
                    </a:cubicBezTo>
                    <a:close/>
                    <a:moveTo>
                      <a:pt x="128" y="216"/>
                    </a:moveTo>
                    <a:cubicBezTo>
                      <a:pt x="126" y="218"/>
                      <a:pt x="125" y="219"/>
                      <a:pt x="124" y="221"/>
                    </a:cubicBezTo>
                    <a:cubicBezTo>
                      <a:pt x="122" y="218"/>
                      <a:pt x="120" y="216"/>
                      <a:pt x="119" y="215"/>
                    </a:cubicBezTo>
                    <a:cubicBezTo>
                      <a:pt x="117" y="212"/>
                      <a:pt x="115" y="209"/>
                      <a:pt x="114" y="206"/>
                    </a:cubicBezTo>
                    <a:cubicBezTo>
                      <a:pt x="115" y="203"/>
                      <a:pt x="117" y="200"/>
                      <a:pt x="119" y="198"/>
                    </a:cubicBezTo>
                    <a:cubicBezTo>
                      <a:pt x="122" y="204"/>
                      <a:pt x="125" y="210"/>
                      <a:pt x="128" y="216"/>
                    </a:cubicBezTo>
                    <a:close/>
                    <a:moveTo>
                      <a:pt x="123" y="223"/>
                    </a:moveTo>
                    <a:cubicBezTo>
                      <a:pt x="122" y="223"/>
                      <a:pt x="122" y="224"/>
                      <a:pt x="121" y="225"/>
                    </a:cubicBezTo>
                    <a:cubicBezTo>
                      <a:pt x="118" y="220"/>
                      <a:pt x="114" y="215"/>
                      <a:pt x="111" y="209"/>
                    </a:cubicBezTo>
                    <a:cubicBezTo>
                      <a:pt x="112" y="209"/>
                      <a:pt x="112" y="208"/>
                      <a:pt x="113" y="207"/>
                    </a:cubicBezTo>
                    <a:cubicBezTo>
                      <a:pt x="116" y="212"/>
                      <a:pt x="119" y="218"/>
                      <a:pt x="123" y="223"/>
                    </a:cubicBezTo>
                    <a:close/>
                    <a:moveTo>
                      <a:pt x="118" y="229"/>
                    </a:moveTo>
                    <a:cubicBezTo>
                      <a:pt x="118" y="229"/>
                      <a:pt x="118" y="229"/>
                      <a:pt x="118" y="229"/>
                    </a:cubicBezTo>
                    <a:cubicBezTo>
                      <a:pt x="115" y="226"/>
                      <a:pt x="112" y="222"/>
                      <a:pt x="109" y="219"/>
                    </a:cubicBezTo>
                    <a:cubicBezTo>
                      <a:pt x="108" y="218"/>
                      <a:pt x="107" y="217"/>
                      <a:pt x="107" y="216"/>
                    </a:cubicBezTo>
                    <a:cubicBezTo>
                      <a:pt x="107" y="215"/>
                      <a:pt x="108" y="214"/>
                      <a:pt x="108" y="213"/>
                    </a:cubicBezTo>
                    <a:cubicBezTo>
                      <a:pt x="112" y="219"/>
                      <a:pt x="115" y="224"/>
                      <a:pt x="118" y="229"/>
                    </a:cubicBezTo>
                    <a:close/>
                    <a:moveTo>
                      <a:pt x="90" y="232"/>
                    </a:moveTo>
                    <a:cubicBezTo>
                      <a:pt x="88" y="225"/>
                      <a:pt x="85" y="217"/>
                      <a:pt x="82" y="210"/>
                    </a:cubicBezTo>
                    <a:cubicBezTo>
                      <a:pt x="82" y="210"/>
                      <a:pt x="82" y="210"/>
                      <a:pt x="82" y="210"/>
                    </a:cubicBezTo>
                    <a:cubicBezTo>
                      <a:pt x="83" y="206"/>
                      <a:pt x="83" y="203"/>
                      <a:pt x="83" y="199"/>
                    </a:cubicBezTo>
                    <a:cubicBezTo>
                      <a:pt x="83" y="199"/>
                      <a:pt x="83" y="198"/>
                      <a:pt x="84" y="198"/>
                    </a:cubicBezTo>
                    <a:cubicBezTo>
                      <a:pt x="88" y="201"/>
                      <a:pt x="95" y="209"/>
                      <a:pt x="95" y="208"/>
                    </a:cubicBezTo>
                    <a:cubicBezTo>
                      <a:pt x="97" y="211"/>
                      <a:pt x="99" y="213"/>
                      <a:pt x="102" y="216"/>
                    </a:cubicBezTo>
                    <a:cubicBezTo>
                      <a:pt x="98" y="221"/>
                      <a:pt x="94" y="227"/>
                      <a:pt x="90" y="232"/>
                    </a:cubicBezTo>
                    <a:close/>
                    <a:moveTo>
                      <a:pt x="80" y="214"/>
                    </a:moveTo>
                    <a:cubicBezTo>
                      <a:pt x="80" y="215"/>
                      <a:pt x="80" y="216"/>
                      <a:pt x="80" y="217"/>
                    </a:cubicBezTo>
                    <a:cubicBezTo>
                      <a:pt x="80" y="217"/>
                      <a:pt x="80" y="216"/>
                      <a:pt x="79" y="216"/>
                    </a:cubicBezTo>
                    <a:cubicBezTo>
                      <a:pt x="79" y="215"/>
                      <a:pt x="79" y="214"/>
                      <a:pt x="80" y="214"/>
                    </a:cubicBezTo>
                    <a:close/>
                    <a:moveTo>
                      <a:pt x="79" y="223"/>
                    </a:moveTo>
                    <a:cubicBezTo>
                      <a:pt x="81" y="225"/>
                      <a:pt x="81" y="226"/>
                      <a:pt x="83" y="228"/>
                    </a:cubicBezTo>
                    <a:cubicBezTo>
                      <a:pt x="83" y="228"/>
                      <a:pt x="83" y="229"/>
                      <a:pt x="83" y="230"/>
                    </a:cubicBezTo>
                    <a:cubicBezTo>
                      <a:pt x="82" y="228"/>
                      <a:pt x="81" y="227"/>
                      <a:pt x="80" y="226"/>
                    </a:cubicBezTo>
                    <a:cubicBezTo>
                      <a:pt x="80" y="225"/>
                      <a:pt x="80" y="224"/>
                      <a:pt x="79" y="223"/>
                    </a:cubicBezTo>
                    <a:close/>
                    <a:moveTo>
                      <a:pt x="91" y="238"/>
                    </a:moveTo>
                    <a:cubicBezTo>
                      <a:pt x="95" y="232"/>
                      <a:pt x="100" y="225"/>
                      <a:pt x="104" y="219"/>
                    </a:cubicBezTo>
                    <a:cubicBezTo>
                      <a:pt x="105" y="219"/>
                      <a:pt x="105" y="219"/>
                      <a:pt x="105" y="220"/>
                    </a:cubicBezTo>
                    <a:cubicBezTo>
                      <a:pt x="108" y="224"/>
                      <a:pt x="111" y="229"/>
                      <a:pt x="114" y="234"/>
                    </a:cubicBezTo>
                    <a:cubicBezTo>
                      <a:pt x="110" y="239"/>
                      <a:pt x="106" y="245"/>
                      <a:pt x="102" y="250"/>
                    </a:cubicBezTo>
                    <a:cubicBezTo>
                      <a:pt x="98" y="246"/>
                      <a:pt x="95" y="242"/>
                      <a:pt x="91" y="238"/>
                    </a:cubicBezTo>
                    <a:close/>
                    <a:moveTo>
                      <a:pt x="116" y="230"/>
                    </a:moveTo>
                    <a:cubicBezTo>
                      <a:pt x="116" y="231"/>
                      <a:pt x="116" y="231"/>
                      <a:pt x="117" y="231"/>
                    </a:cubicBezTo>
                    <a:cubicBezTo>
                      <a:pt x="116" y="231"/>
                      <a:pt x="116" y="231"/>
                      <a:pt x="116" y="231"/>
                    </a:cubicBezTo>
                    <a:cubicBezTo>
                      <a:pt x="116" y="231"/>
                      <a:pt x="116" y="231"/>
                      <a:pt x="116" y="230"/>
                    </a:cubicBezTo>
                    <a:close/>
                    <a:moveTo>
                      <a:pt x="120" y="235"/>
                    </a:moveTo>
                    <a:cubicBezTo>
                      <a:pt x="122" y="236"/>
                      <a:pt x="124" y="238"/>
                      <a:pt x="126" y="240"/>
                    </a:cubicBezTo>
                    <a:cubicBezTo>
                      <a:pt x="127" y="242"/>
                      <a:pt x="128" y="244"/>
                      <a:pt x="129" y="246"/>
                    </a:cubicBezTo>
                    <a:cubicBezTo>
                      <a:pt x="127" y="245"/>
                      <a:pt x="125" y="243"/>
                      <a:pt x="123" y="240"/>
                    </a:cubicBezTo>
                    <a:cubicBezTo>
                      <a:pt x="122" y="239"/>
                      <a:pt x="121" y="237"/>
                      <a:pt x="120" y="235"/>
                    </a:cubicBezTo>
                    <a:cubicBezTo>
                      <a:pt x="120" y="235"/>
                      <a:pt x="120" y="235"/>
                      <a:pt x="120" y="235"/>
                    </a:cubicBezTo>
                    <a:close/>
                    <a:moveTo>
                      <a:pt x="141" y="261"/>
                    </a:moveTo>
                    <a:cubicBezTo>
                      <a:pt x="142" y="261"/>
                      <a:pt x="142" y="261"/>
                      <a:pt x="142" y="262"/>
                    </a:cubicBezTo>
                    <a:cubicBezTo>
                      <a:pt x="143" y="262"/>
                      <a:pt x="143" y="262"/>
                      <a:pt x="143" y="262"/>
                    </a:cubicBezTo>
                    <a:cubicBezTo>
                      <a:pt x="143" y="263"/>
                      <a:pt x="143" y="263"/>
                      <a:pt x="142" y="264"/>
                    </a:cubicBezTo>
                    <a:cubicBezTo>
                      <a:pt x="142" y="263"/>
                      <a:pt x="142" y="262"/>
                      <a:pt x="141" y="261"/>
                    </a:cubicBezTo>
                    <a:close/>
                    <a:moveTo>
                      <a:pt x="170" y="279"/>
                    </a:moveTo>
                    <a:cubicBezTo>
                      <a:pt x="170" y="281"/>
                      <a:pt x="170" y="284"/>
                      <a:pt x="169" y="287"/>
                    </a:cubicBezTo>
                    <a:cubicBezTo>
                      <a:pt x="162" y="280"/>
                      <a:pt x="156" y="272"/>
                      <a:pt x="150" y="265"/>
                    </a:cubicBezTo>
                    <a:cubicBezTo>
                      <a:pt x="156" y="268"/>
                      <a:pt x="163" y="273"/>
                      <a:pt x="170" y="279"/>
                    </a:cubicBezTo>
                    <a:close/>
                    <a:moveTo>
                      <a:pt x="160" y="266"/>
                    </a:moveTo>
                    <a:cubicBezTo>
                      <a:pt x="160" y="265"/>
                      <a:pt x="160" y="265"/>
                      <a:pt x="160" y="264"/>
                    </a:cubicBezTo>
                    <a:cubicBezTo>
                      <a:pt x="160" y="261"/>
                      <a:pt x="160" y="257"/>
                      <a:pt x="160" y="254"/>
                    </a:cubicBezTo>
                    <a:cubicBezTo>
                      <a:pt x="161" y="253"/>
                      <a:pt x="161" y="253"/>
                      <a:pt x="161" y="252"/>
                    </a:cubicBezTo>
                    <a:cubicBezTo>
                      <a:pt x="161" y="252"/>
                      <a:pt x="160" y="252"/>
                      <a:pt x="160" y="251"/>
                    </a:cubicBezTo>
                    <a:cubicBezTo>
                      <a:pt x="160" y="250"/>
                      <a:pt x="160" y="249"/>
                      <a:pt x="160" y="248"/>
                    </a:cubicBezTo>
                    <a:cubicBezTo>
                      <a:pt x="163" y="244"/>
                      <a:pt x="166" y="240"/>
                      <a:pt x="169" y="236"/>
                    </a:cubicBezTo>
                    <a:cubicBezTo>
                      <a:pt x="169" y="237"/>
                      <a:pt x="170" y="238"/>
                      <a:pt x="170" y="239"/>
                    </a:cubicBezTo>
                    <a:cubicBezTo>
                      <a:pt x="169" y="239"/>
                      <a:pt x="167" y="240"/>
                      <a:pt x="168" y="242"/>
                    </a:cubicBezTo>
                    <a:cubicBezTo>
                      <a:pt x="170" y="246"/>
                      <a:pt x="172" y="250"/>
                      <a:pt x="173" y="253"/>
                    </a:cubicBezTo>
                    <a:cubicBezTo>
                      <a:pt x="173" y="260"/>
                      <a:pt x="172" y="266"/>
                      <a:pt x="171" y="273"/>
                    </a:cubicBezTo>
                    <a:cubicBezTo>
                      <a:pt x="167" y="270"/>
                      <a:pt x="163" y="268"/>
                      <a:pt x="160" y="266"/>
                    </a:cubicBezTo>
                    <a:close/>
                    <a:moveTo>
                      <a:pt x="177" y="247"/>
                    </a:moveTo>
                    <a:cubicBezTo>
                      <a:pt x="178" y="246"/>
                      <a:pt x="178" y="245"/>
                      <a:pt x="178" y="245"/>
                    </a:cubicBezTo>
                    <a:cubicBezTo>
                      <a:pt x="179" y="248"/>
                      <a:pt x="181" y="250"/>
                      <a:pt x="182" y="253"/>
                    </a:cubicBezTo>
                    <a:cubicBezTo>
                      <a:pt x="180" y="251"/>
                      <a:pt x="179" y="249"/>
                      <a:pt x="178" y="247"/>
                    </a:cubicBezTo>
                    <a:cubicBezTo>
                      <a:pt x="178" y="247"/>
                      <a:pt x="178" y="247"/>
                      <a:pt x="177" y="247"/>
                    </a:cubicBezTo>
                    <a:close/>
                    <a:moveTo>
                      <a:pt x="188" y="269"/>
                    </a:moveTo>
                    <a:cubicBezTo>
                      <a:pt x="189" y="270"/>
                      <a:pt x="190" y="271"/>
                      <a:pt x="190" y="272"/>
                    </a:cubicBezTo>
                    <a:cubicBezTo>
                      <a:pt x="191" y="273"/>
                      <a:pt x="191" y="275"/>
                      <a:pt x="192" y="276"/>
                    </a:cubicBezTo>
                    <a:cubicBezTo>
                      <a:pt x="190" y="274"/>
                      <a:pt x="189" y="271"/>
                      <a:pt x="188" y="269"/>
                    </a:cubicBezTo>
                    <a:close/>
                    <a:moveTo>
                      <a:pt x="179" y="235"/>
                    </a:moveTo>
                    <a:cubicBezTo>
                      <a:pt x="179" y="235"/>
                      <a:pt x="179" y="234"/>
                      <a:pt x="179" y="234"/>
                    </a:cubicBezTo>
                    <a:cubicBezTo>
                      <a:pt x="179" y="234"/>
                      <a:pt x="179" y="233"/>
                      <a:pt x="179" y="233"/>
                    </a:cubicBezTo>
                    <a:cubicBezTo>
                      <a:pt x="180" y="234"/>
                      <a:pt x="181" y="234"/>
                      <a:pt x="181" y="235"/>
                    </a:cubicBezTo>
                    <a:cubicBezTo>
                      <a:pt x="183" y="239"/>
                      <a:pt x="185" y="242"/>
                      <a:pt x="187" y="246"/>
                    </a:cubicBezTo>
                    <a:cubicBezTo>
                      <a:pt x="187" y="247"/>
                      <a:pt x="187" y="248"/>
                      <a:pt x="186" y="249"/>
                    </a:cubicBezTo>
                    <a:cubicBezTo>
                      <a:pt x="184" y="245"/>
                      <a:pt x="182" y="240"/>
                      <a:pt x="179" y="235"/>
                    </a:cubicBezTo>
                    <a:close/>
                    <a:moveTo>
                      <a:pt x="187" y="240"/>
                    </a:moveTo>
                    <a:cubicBezTo>
                      <a:pt x="188" y="241"/>
                      <a:pt x="189" y="241"/>
                      <a:pt x="189" y="242"/>
                    </a:cubicBezTo>
                    <a:cubicBezTo>
                      <a:pt x="189" y="242"/>
                      <a:pt x="189" y="242"/>
                      <a:pt x="189" y="243"/>
                    </a:cubicBezTo>
                    <a:cubicBezTo>
                      <a:pt x="188" y="242"/>
                      <a:pt x="188" y="241"/>
                      <a:pt x="187" y="240"/>
                    </a:cubicBezTo>
                    <a:close/>
                    <a:moveTo>
                      <a:pt x="183" y="231"/>
                    </a:moveTo>
                    <a:cubicBezTo>
                      <a:pt x="181" y="227"/>
                      <a:pt x="180" y="224"/>
                      <a:pt x="178" y="220"/>
                    </a:cubicBezTo>
                    <a:cubicBezTo>
                      <a:pt x="179" y="220"/>
                      <a:pt x="179" y="219"/>
                      <a:pt x="179" y="219"/>
                    </a:cubicBezTo>
                    <a:cubicBezTo>
                      <a:pt x="183" y="224"/>
                      <a:pt x="187" y="228"/>
                      <a:pt x="193" y="232"/>
                    </a:cubicBezTo>
                    <a:cubicBezTo>
                      <a:pt x="192" y="234"/>
                      <a:pt x="191" y="236"/>
                      <a:pt x="191" y="238"/>
                    </a:cubicBezTo>
                    <a:cubicBezTo>
                      <a:pt x="188" y="236"/>
                      <a:pt x="185" y="234"/>
                      <a:pt x="183" y="231"/>
                    </a:cubicBezTo>
                    <a:close/>
                    <a:moveTo>
                      <a:pt x="197" y="234"/>
                    </a:moveTo>
                    <a:cubicBezTo>
                      <a:pt x="200" y="236"/>
                      <a:pt x="203" y="237"/>
                      <a:pt x="206" y="238"/>
                    </a:cubicBezTo>
                    <a:cubicBezTo>
                      <a:pt x="206" y="239"/>
                      <a:pt x="206" y="239"/>
                      <a:pt x="206" y="239"/>
                    </a:cubicBezTo>
                    <a:cubicBezTo>
                      <a:pt x="206" y="239"/>
                      <a:pt x="206" y="239"/>
                      <a:pt x="206" y="239"/>
                    </a:cubicBezTo>
                    <a:cubicBezTo>
                      <a:pt x="204" y="238"/>
                      <a:pt x="202" y="240"/>
                      <a:pt x="203" y="242"/>
                    </a:cubicBezTo>
                    <a:cubicBezTo>
                      <a:pt x="205" y="245"/>
                      <a:pt x="206" y="247"/>
                      <a:pt x="208" y="249"/>
                    </a:cubicBezTo>
                    <a:cubicBezTo>
                      <a:pt x="208" y="250"/>
                      <a:pt x="208" y="251"/>
                      <a:pt x="208" y="252"/>
                    </a:cubicBezTo>
                    <a:cubicBezTo>
                      <a:pt x="203" y="248"/>
                      <a:pt x="198" y="245"/>
                      <a:pt x="194" y="241"/>
                    </a:cubicBezTo>
                    <a:cubicBezTo>
                      <a:pt x="195" y="239"/>
                      <a:pt x="196" y="236"/>
                      <a:pt x="197" y="234"/>
                    </a:cubicBezTo>
                    <a:close/>
                    <a:moveTo>
                      <a:pt x="213" y="210"/>
                    </a:moveTo>
                    <a:cubicBezTo>
                      <a:pt x="216" y="213"/>
                      <a:pt x="220" y="215"/>
                      <a:pt x="225" y="216"/>
                    </a:cubicBezTo>
                    <a:cubicBezTo>
                      <a:pt x="225" y="217"/>
                      <a:pt x="225" y="216"/>
                      <a:pt x="225" y="216"/>
                    </a:cubicBezTo>
                    <a:cubicBezTo>
                      <a:pt x="224" y="220"/>
                      <a:pt x="222" y="223"/>
                      <a:pt x="221" y="227"/>
                    </a:cubicBezTo>
                    <a:cubicBezTo>
                      <a:pt x="218" y="221"/>
                      <a:pt x="216" y="216"/>
                      <a:pt x="213" y="210"/>
                    </a:cubicBezTo>
                    <a:close/>
                    <a:moveTo>
                      <a:pt x="227" y="206"/>
                    </a:moveTo>
                    <a:cubicBezTo>
                      <a:pt x="227" y="207"/>
                      <a:pt x="228" y="207"/>
                      <a:pt x="229" y="208"/>
                    </a:cubicBezTo>
                    <a:cubicBezTo>
                      <a:pt x="228" y="210"/>
                      <a:pt x="227" y="211"/>
                      <a:pt x="227" y="213"/>
                    </a:cubicBezTo>
                    <a:cubicBezTo>
                      <a:pt x="227" y="211"/>
                      <a:pt x="227" y="208"/>
                      <a:pt x="227" y="206"/>
                    </a:cubicBezTo>
                    <a:close/>
                    <a:moveTo>
                      <a:pt x="213" y="208"/>
                    </a:moveTo>
                    <a:cubicBezTo>
                      <a:pt x="212" y="207"/>
                      <a:pt x="211" y="207"/>
                      <a:pt x="210" y="206"/>
                    </a:cubicBezTo>
                    <a:cubicBezTo>
                      <a:pt x="209" y="205"/>
                      <a:pt x="209" y="204"/>
                      <a:pt x="208" y="203"/>
                    </a:cubicBezTo>
                    <a:cubicBezTo>
                      <a:pt x="209" y="199"/>
                      <a:pt x="211" y="196"/>
                      <a:pt x="212" y="192"/>
                    </a:cubicBezTo>
                    <a:cubicBezTo>
                      <a:pt x="216" y="196"/>
                      <a:pt x="220" y="200"/>
                      <a:pt x="224" y="204"/>
                    </a:cubicBezTo>
                    <a:cubicBezTo>
                      <a:pt x="224" y="209"/>
                      <a:pt x="221" y="212"/>
                      <a:pt x="213" y="208"/>
                    </a:cubicBezTo>
                    <a:close/>
                    <a:moveTo>
                      <a:pt x="211" y="142"/>
                    </a:moveTo>
                    <a:cubicBezTo>
                      <a:pt x="211" y="142"/>
                      <a:pt x="211" y="142"/>
                      <a:pt x="211" y="142"/>
                    </a:cubicBezTo>
                    <a:cubicBezTo>
                      <a:pt x="211" y="142"/>
                      <a:pt x="211" y="142"/>
                      <a:pt x="211" y="142"/>
                    </a:cubicBezTo>
                    <a:cubicBezTo>
                      <a:pt x="211" y="142"/>
                      <a:pt x="211" y="142"/>
                      <a:pt x="211" y="142"/>
                    </a:cubicBezTo>
                    <a:close/>
                    <a:moveTo>
                      <a:pt x="217" y="165"/>
                    </a:moveTo>
                    <a:cubicBezTo>
                      <a:pt x="214" y="172"/>
                      <a:pt x="212" y="179"/>
                      <a:pt x="210" y="185"/>
                    </a:cubicBezTo>
                    <a:cubicBezTo>
                      <a:pt x="207" y="182"/>
                      <a:pt x="204" y="179"/>
                      <a:pt x="201" y="177"/>
                    </a:cubicBezTo>
                    <a:cubicBezTo>
                      <a:pt x="204" y="170"/>
                      <a:pt x="207" y="163"/>
                      <a:pt x="210" y="156"/>
                    </a:cubicBezTo>
                    <a:cubicBezTo>
                      <a:pt x="212" y="159"/>
                      <a:pt x="214" y="162"/>
                      <a:pt x="217" y="165"/>
                    </a:cubicBezTo>
                    <a:close/>
                    <a:moveTo>
                      <a:pt x="208" y="189"/>
                    </a:moveTo>
                    <a:cubicBezTo>
                      <a:pt x="207" y="192"/>
                      <a:pt x="206" y="195"/>
                      <a:pt x="205" y="198"/>
                    </a:cubicBezTo>
                    <a:cubicBezTo>
                      <a:pt x="202" y="194"/>
                      <a:pt x="200" y="189"/>
                      <a:pt x="197" y="185"/>
                    </a:cubicBezTo>
                    <a:cubicBezTo>
                      <a:pt x="197" y="185"/>
                      <a:pt x="197" y="184"/>
                      <a:pt x="197" y="184"/>
                    </a:cubicBezTo>
                    <a:cubicBezTo>
                      <a:pt x="198" y="184"/>
                      <a:pt x="198" y="184"/>
                      <a:pt x="198" y="183"/>
                    </a:cubicBezTo>
                    <a:cubicBezTo>
                      <a:pt x="198" y="182"/>
                      <a:pt x="199" y="181"/>
                      <a:pt x="200" y="180"/>
                    </a:cubicBezTo>
                    <a:cubicBezTo>
                      <a:pt x="202" y="183"/>
                      <a:pt x="205" y="186"/>
                      <a:pt x="208" y="189"/>
                    </a:cubicBezTo>
                    <a:close/>
                    <a:moveTo>
                      <a:pt x="194" y="177"/>
                    </a:moveTo>
                    <a:cubicBezTo>
                      <a:pt x="191" y="173"/>
                      <a:pt x="188" y="168"/>
                      <a:pt x="185" y="164"/>
                    </a:cubicBezTo>
                    <a:cubicBezTo>
                      <a:pt x="188" y="168"/>
                      <a:pt x="191" y="171"/>
                      <a:pt x="195" y="175"/>
                    </a:cubicBezTo>
                    <a:cubicBezTo>
                      <a:pt x="194" y="175"/>
                      <a:pt x="194" y="176"/>
                      <a:pt x="194" y="177"/>
                    </a:cubicBezTo>
                    <a:close/>
                    <a:moveTo>
                      <a:pt x="177" y="168"/>
                    </a:moveTo>
                    <a:cubicBezTo>
                      <a:pt x="178" y="171"/>
                      <a:pt x="179" y="175"/>
                      <a:pt x="180" y="179"/>
                    </a:cubicBezTo>
                    <a:cubicBezTo>
                      <a:pt x="178" y="177"/>
                      <a:pt x="177" y="175"/>
                      <a:pt x="175" y="173"/>
                    </a:cubicBezTo>
                    <a:cubicBezTo>
                      <a:pt x="176" y="171"/>
                      <a:pt x="177" y="170"/>
                      <a:pt x="177" y="168"/>
                    </a:cubicBezTo>
                    <a:close/>
                    <a:moveTo>
                      <a:pt x="181" y="183"/>
                    </a:moveTo>
                    <a:cubicBezTo>
                      <a:pt x="182" y="189"/>
                      <a:pt x="183" y="193"/>
                      <a:pt x="182" y="193"/>
                    </a:cubicBezTo>
                    <a:cubicBezTo>
                      <a:pt x="178" y="191"/>
                      <a:pt x="173" y="188"/>
                      <a:pt x="169" y="185"/>
                    </a:cubicBezTo>
                    <a:cubicBezTo>
                      <a:pt x="171" y="182"/>
                      <a:pt x="173" y="178"/>
                      <a:pt x="174" y="175"/>
                    </a:cubicBezTo>
                    <a:cubicBezTo>
                      <a:pt x="177" y="178"/>
                      <a:pt x="179" y="180"/>
                      <a:pt x="181" y="183"/>
                    </a:cubicBezTo>
                    <a:close/>
                    <a:moveTo>
                      <a:pt x="182" y="197"/>
                    </a:moveTo>
                    <a:cubicBezTo>
                      <a:pt x="180" y="200"/>
                      <a:pt x="179" y="203"/>
                      <a:pt x="177" y="207"/>
                    </a:cubicBezTo>
                    <a:cubicBezTo>
                      <a:pt x="176" y="202"/>
                      <a:pt x="175" y="200"/>
                      <a:pt x="173" y="201"/>
                    </a:cubicBezTo>
                    <a:cubicBezTo>
                      <a:pt x="173" y="199"/>
                      <a:pt x="172" y="196"/>
                      <a:pt x="172" y="194"/>
                    </a:cubicBezTo>
                    <a:cubicBezTo>
                      <a:pt x="171" y="192"/>
                      <a:pt x="169" y="193"/>
                      <a:pt x="169" y="195"/>
                    </a:cubicBezTo>
                    <a:cubicBezTo>
                      <a:pt x="169" y="197"/>
                      <a:pt x="170" y="198"/>
                      <a:pt x="170" y="200"/>
                    </a:cubicBezTo>
                    <a:cubicBezTo>
                      <a:pt x="169" y="197"/>
                      <a:pt x="168" y="194"/>
                      <a:pt x="166" y="191"/>
                    </a:cubicBezTo>
                    <a:cubicBezTo>
                      <a:pt x="167" y="190"/>
                      <a:pt x="167" y="189"/>
                      <a:pt x="168" y="188"/>
                    </a:cubicBezTo>
                    <a:cubicBezTo>
                      <a:pt x="172" y="192"/>
                      <a:pt x="177" y="194"/>
                      <a:pt x="182" y="197"/>
                    </a:cubicBezTo>
                    <a:close/>
                    <a:moveTo>
                      <a:pt x="164" y="186"/>
                    </a:moveTo>
                    <a:cubicBezTo>
                      <a:pt x="164" y="186"/>
                      <a:pt x="164" y="185"/>
                      <a:pt x="164" y="185"/>
                    </a:cubicBezTo>
                    <a:cubicBezTo>
                      <a:pt x="164" y="185"/>
                      <a:pt x="164" y="185"/>
                      <a:pt x="164" y="186"/>
                    </a:cubicBezTo>
                    <a:cubicBezTo>
                      <a:pt x="164" y="186"/>
                      <a:pt x="164" y="186"/>
                      <a:pt x="164" y="186"/>
                    </a:cubicBezTo>
                    <a:close/>
                    <a:moveTo>
                      <a:pt x="157" y="195"/>
                    </a:moveTo>
                    <a:cubicBezTo>
                      <a:pt x="157" y="196"/>
                      <a:pt x="158" y="196"/>
                      <a:pt x="158" y="196"/>
                    </a:cubicBezTo>
                    <a:cubicBezTo>
                      <a:pt x="158" y="198"/>
                      <a:pt x="157" y="200"/>
                      <a:pt x="156" y="202"/>
                    </a:cubicBezTo>
                    <a:cubicBezTo>
                      <a:pt x="154" y="199"/>
                      <a:pt x="151" y="196"/>
                      <a:pt x="149" y="193"/>
                    </a:cubicBezTo>
                    <a:cubicBezTo>
                      <a:pt x="151" y="191"/>
                      <a:pt x="152" y="188"/>
                      <a:pt x="154" y="186"/>
                    </a:cubicBezTo>
                    <a:cubicBezTo>
                      <a:pt x="155" y="189"/>
                      <a:pt x="156" y="192"/>
                      <a:pt x="157" y="195"/>
                    </a:cubicBezTo>
                    <a:close/>
                    <a:moveTo>
                      <a:pt x="153" y="207"/>
                    </a:moveTo>
                    <a:cubicBezTo>
                      <a:pt x="151" y="211"/>
                      <a:pt x="149" y="214"/>
                      <a:pt x="147" y="218"/>
                    </a:cubicBezTo>
                    <a:cubicBezTo>
                      <a:pt x="146" y="215"/>
                      <a:pt x="144" y="213"/>
                      <a:pt x="143" y="210"/>
                    </a:cubicBezTo>
                    <a:cubicBezTo>
                      <a:pt x="142" y="209"/>
                      <a:pt x="142" y="207"/>
                      <a:pt x="141" y="206"/>
                    </a:cubicBezTo>
                    <a:cubicBezTo>
                      <a:pt x="143" y="204"/>
                      <a:pt x="144" y="201"/>
                      <a:pt x="146" y="199"/>
                    </a:cubicBezTo>
                    <a:cubicBezTo>
                      <a:pt x="148" y="202"/>
                      <a:pt x="150" y="204"/>
                      <a:pt x="153" y="207"/>
                    </a:cubicBezTo>
                    <a:close/>
                    <a:moveTo>
                      <a:pt x="139" y="200"/>
                    </a:moveTo>
                    <a:cubicBezTo>
                      <a:pt x="136" y="194"/>
                      <a:pt x="133" y="188"/>
                      <a:pt x="131" y="182"/>
                    </a:cubicBezTo>
                    <a:cubicBezTo>
                      <a:pt x="134" y="186"/>
                      <a:pt x="138" y="190"/>
                      <a:pt x="142" y="195"/>
                    </a:cubicBezTo>
                    <a:cubicBezTo>
                      <a:pt x="141" y="196"/>
                      <a:pt x="140" y="198"/>
                      <a:pt x="139" y="200"/>
                    </a:cubicBezTo>
                    <a:close/>
                    <a:moveTo>
                      <a:pt x="113" y="147"/>
                    </a:moveTo>
                    <a:cubicBezTo>
                      <a:pt x="114" y="145"/>
                      <a:pt x="115" y="143"/>
                      <a:pt x="116" y="142"/>
                    </a:cubicBezTo>
                    <a:cubicBezTo>
                      <a:pt x="118" y="149"/>
                      <a:pt x="119" y="155"/>
                      <a:pt x="121" y="162"/>
                    </a:cubicBezTo>
                    <a:cubicBezTo>
                      <a:pt x="119" y="157"/>
                      <a:pt x="116" y="152"/>
                      <a:pt x="113" y="147"/>
                    </a:cubicBezTo>
                    <a:close/>
                    <a:moveTo>
                      <a:pt x="113" y="153"/>
                    </a:moveTo>
                    <a:cubicBezTo>
                      <a:pt x="113" y="154"/>
                      <a:pt x="113" y="155"/>
                      <a:pt x="114" y="156"/>
                    </a:cubicBezTo>
                    <a:cubicBezTo>
                      <a:pt x="113" y="155"/>
                      <a:pt x="112" y="154"/>
                      <a:pt x="111" y="153"/>
                    </a:cubicBezTo>
                    <a:cubicBezTo>
                      <a:pt x="111" y="152"/>
                      <a:pt x="111" y="152"/>
                      <a:pt x="111" y="151"/>
                    </a:cubicBezTo>
                    <a:cubicBezTo>
                      <a:pt x="111" y="151"/>
                      <a:pt x="111" y="151"/>
                      <a:pt x="111" y="150"/>
                    </a:cubicBezTo>
                    <a:cubicBezTo>
                      <a:pt x="112" y="152"/>
                      <a:pt x="112" y="153"/>
                      <a:pt x="113" y="153"/>
                    </a:cubicBezTo>
                    <a:close/>
                    <a:moveTo>
                      <a:pt x="123" y="185"/>
                    </a:moveTo>
                    <a:cubicBezTo>
                      <a:pt x="122" y="186"/>
                      <a:pt x="121" y="188"/>
                      <a:pt x="120" y="189"/>
                    </a:cubicBezTo>
                    <a:cubicBezTo>
                      <a:pt x="115" y="179"/>
                      <a:pt x="110" y="169"/>
                      <a:pt x="107" y="158"/>
                    </a:cubicBezTo>
                    <a:cubicBezTo>
                      <a:pt x="107" y="157"/>
                      <a:pt x="108" y="156"/>
                      <a:pt x="108" y="155"/>
                    </a:cubicBezTo>
                    <a:cubicBezTo>
                      <a:pt x="112" y="166"/>
                      <a:pt x="118" y="175"/>
                      <a:pt x="123" y="185"/>
                    </a:cubicBezTo>
                    <a:close/>
                    <a:moveTo>
                      <a:pt x="111" y="203"/>
                    </a:moveTo>
                    <a:cubicBezTo>
                      <a:pt x="110" y="204"/>
                      <a:pt x="109" y="205"/>
                      <a:pt x="109" y="206"/>
                    </a:cubicBezTo>
                    <a:cubicBezTo>
                      <a:pt x="107" y="203"/>
                      <a:pt x="106" y="201"/>
                      <a:pt x="104" y="198"/>
                    </a:cubicBezTo>
                    <a:cubicBezTo>
                      <a:pt x="103" y="195"/>
                      <a:pt x="102" y="194"/>
                      <a:pt x="101" y="194"/>
                    </a:cubicBezTo>
                    <a:cubicBezTo>
                      <a:pt x="100" y="192"/>
                      <a:pt x="98" y="190"/>
                      <a:pt x="97" y="188"/>
                    </a:cubicBezTo>
                    <a:cubicBezTo>
                      <a:pt x="96" y="186"/>
                      <a:pt x="93" y="188"/>
                      <a:pt x="94" y="190"/>
                    </a:cubicBezTo>
                    <a:cubicBezTo>
                      <a:pt x="98" y="196"/>
                      <a:pt x="102" y="203"/>
                      <a:pt x="106" y="210"/>
                    </a:cubicBezTo>
                    <a:cubicBezTo>
                      <a:pt x="106" y="210"/>
                      <a:pt x="105" y="211"/>
                      <a:pt x="105" y="212"/>
                    </a:cubicBezTo>
                    <a:cubicBezTo>
                      <a:pt x="100" y="204"/>
                      <a:pt x="95" y="195"/>
                      <a:pt x="90" y="187"/>
                    </a:cubicBezTo>
                    <a:cubicBezTo>
                      <a:pt x="92" y="184"/>
                      <a:pt x="94" y="180"/>
                      <a:pt x="96" y="176"/>
                    </a:cubicBezTo>
                    <a:cubicBezTo>
                      <a:pt x="101" y="185"/>
                      <a:pt x="106" y="194"/>
                      <a:pt x="111" y="203"/>
                    </a:cubicBezTo>
                    <a:close/>
                    <a:moveTo>
                      <a:pt x="94" y="201"/>
                    </a:moveTo>
                    <a:cubicBezTo>
                      <a:pt x="96" y="204"/>
                      <a:pt x="97" y="206"/>
                      <a:pt x="98" y="208"/>
                    </a:cubicBezTo>
                    <a:cubicBezTo>
                      <a:pt x="94" y="203"/>
                      <a:pt x="90" y="199"/>
                      <a:pt x="86" y="194"/>
                    </a:cubicBezTo>
                    <a:cubicBezTo>
                      <a:pt x="86" y="194"/>
                      <a:pt x="86" y="194"/>
                      <a:pt x="86" y="193"/>
                    </a:cubicBezTo>
                    <a:cubicBezTo>
                      <a:pt x="88" y="194"/>
                      <a:pt x="91" y="196"/>
                      <a:pt x="94" y="201"/>
                    </a:cubicBezTo>
                    <a:close/>
                    <a:moveTo>
                      <a:pt x="75" y="208"/>
                    </a:moveTo>
                    <a:cubicBezTo>
                      <a:pt x="73" y="205"/>
                      <a:pt x="71" y="201"/>
                      <a:pt x="69" y="198"/>
                    </a:cubicBezTo>
                    <a:cubicBezTo>
                      <a:pt x="71" y="201"/>
                      <a:pt x="73" y="203"/>
                      <a:pt x="75" y="205"/>
                    </a:cubicBezTo>
                    <a:cubicBezTo>
                      <a:pt x="75" y="206"/>
                      <a:pt x="75" y="207"/>
                      <a:pt x="75" y="208"/>
                    </a:cubicBezTo>
                    <a:close/>
                    <a:moveTo>
                      <a:pt x="75" y="221"/>
                    </a:moveTo>
                    <a:cubicBezTo>
                      <a:pt x="74" y="220"/>
                      <a:pt x="73" y="220"/>
                      <a:pt x="73" y="219"/>
                    </a:cubicBezTo>
                    <a:cubicBezTo>
                      <a:pt x="73" y="218"/>
                      <a:pt x="74" y="216"/>
                      <a:pt x="74" y="215"/>
                    </a:cubicBezTo>
                    <a:cubicBezTo>
                      <a:pt x="74" y="217"/>
                      <a:pt x="74" y="219"/>
                      <a:pt x="75" y="221"/>
                    </a:cubicBezTo>
                    <a:close/>
                    <a:moveTo>
                      <a:pt x="105" y="254"/>
                    </a:moveTo>
                    <a:cubicBezTo>
                      <a:pt x="109" y="249"/>
                      <a:pt x="113" y="243"/>
                      <a:pt x="118" y="238"/>
                    </a:cubicBezTo>
                    <a:cubicBezTo>
                      <a:pt x="121" y="242"/>
                      <a:pt x="124" y="246"/>
                      <a:pt x="128" y="250"/>
                    </a:cubicBezTo>
                    <a:cubicBezTo>
                      <a:pt x="125" y="256"/>
                      <a:pt x="121" y="262"/>
                      <a:pt x="118" y="267"/>
                    </a:cubicBezTo>
                    <a:cubicBezTo>
                      <a:pt x="113" y="263"/>
                      <a:pt x="109" y="258"/>
                      <a:pt x="105" y="254"/>
                    </a:cubicBezTo>
                    <a:close/>
                    <a:moveTo>
                      <a:pt x="132" y="253"/>
                    </a:moveTo>
                    <a:cubicBezTo>
                      <a:pt x="132" y="253"/>
                      <a:pt x="133" y="254"/>
                      <a:pt x="133" y="254"/>
                    </a:cubicBezTo>
                    <a:cubicBezTo>
                      <a:pt x="132" y="254"/>
                      <a:pt x="131" y="254"/>
                      <a:pt x="131" y="255"/>
                    </a:cubicBezTo>
                    <a:cubicBezTo>
                      <a:pt x="130" y="262"/>
                      <a:pt x="129" y="269"/>
                      <a:pt x="129" y="275"/>
                    </a:cubicBezTo>
                    <a:cubicBezTo>
                      <a:pt x="128" y="275"/>
                      <a:pt x="128" y="276"/>
                      <a:pt x="128" y="276"/>
                    </a:cubicBezTo>
                    <a:cubicBezTo>
                      <a:pt x="129" y="277"/>
                      <a:pt x="129" y="277"/>
                      <a:pt x="129" y="277"/>
                    </a:cubicBezTo>
                    <a:cubicBezTo>
                      <a:pt x="129" y="277"/>
                      <a:pt x="129" y="278"/>
                      <a:pt x="129" y="279"/>
                    </a:cubicBezTo>
                    <a:cubicBezTo>
                      <a:pt x="126" y="276"/>
                      <a:pt x="123" y="274"/>
                      <a:pt x="121" y="271"/>
                    </a:cubicBezTo>
                    <a:cubicBezTo>
                      <a:pt x="125" y="265"/>
                      <a:pt x="128" y="259"/>
                      <a:pt x="132" y="253"/>
                    </a:cubicBezTo>
                    <a:close/>
                    <a:moveTo>
                      <a:pt x="160" y="309"/>
                    </a:moveTo>
                    <a:cubicBezTo>
                      <a:pt x="156" y="295"/>
                      <a:pt x="151" y="282"/>
                      <a:pt x="145" y="270"/>
                    </a:cubicBezTo>
                    <a:cubicBezTo>
                      <a:pt x="146" y="269"/>
                      <a:pt x="146" y="268"/>
                      <a:pt x="147" y="267"/>
                    </a:cubicBezTo>
                    <a:cubicBezTo>
                      <a:pt x="154" y="275"/>
                      <a:pt x="161" y="283"/>
                      <a:pt x="169" y="291"/>
                    </a:cubicBezTo>
                    <a:cubicBezTo>
                      <a:pt x="169" y="291"/>
                      <a:pt x="169" y="291"/>
                      <a:pt x="169" y="291"/>
                    </a:cubicBezTo>
                    <a:cubicBezTo>
                      <a:pt x="166" y="297"/>
                      <a:pt x="163" y="303"/>
                      <a:pt x="160" y="309"/>
                    </a:cubicBezTo>
                    <a:close/>
                    <a:moveTo>
                      <a:pt x="175" y="276"/>
                    </a:moveTo>
                    <a:cubicBezTo>
                      <a:pt x="175" y="276"/>
                      <a:pt x="174" y="275"/>
                      <a:pt x="174" y="275"/>
                    </a:cubicBezTo>
                    <a:cubicBezTo>
                      <a:pt x="174" y="275"/>
                      <a:pt x="174" y="274"/>
                      <a:pt x="174" y="273"/>
                    </a:cubicBezTo>
                    <a:cubicBezTo>
                      <a:pt x="175" y="268"/>
                      <a:pt x="175" y="263"/>
                      <a:pt x="176" y="258"/>
                    </a:cubicBezTo>
                    <a:cubicBezTo>
                      <a:pt x="177" y="261"/>
                      <a:pt x="178" y="263"/>
                      <a:pt x="180" y="266"/>
                    </a:cubicBezTo>
                    <a:cubicBezTo>
                      <a:pt x="178" y="269"/>
                      <a:pt x="177" y="273"/>
                      <a:pt x="175" y="276"/>
                    </a:cubicBezTo>
                    <a:cubicBezTo>
                      <a:pt x="175" y="276"/>
                      <a:pt x="175" y="276"/>
                      <a:pt x="175" y="276"/>
                    </a:cubicBezTo>
                    <a:close/>
                    <a:moveTo>
                      <a:pt x="182" y="271"/>
                    </a:moveTo>
                    <a:cubicBezTo>
                      <a:pt x="185" y="277"/>
                      <a:pt x="188" y="283"/>
                      <a:pt x="191" y="289"/>
                    </a:cubicBezTo>
                    <a:cubicBezTo>
                      <a:pt x="187" y="286"/>
                      <a:pt x="183" y="282"/>
                      <a:pt x="178" y="279"/>
                    </a:cubicBezTo>
                    <a:cubicBezTo>
                      <a:pt x="179" y="276"/>
                      <a:pt x="181" y="273"/>
                      <a:pt x="182" y="271"/>
                    </a:cubicBezTo>
                    <a:close/>
                    <a:moveTo>
                      <a:pt x="195" y="271"/>
                    </a:moveTo>
                    <a:cubicBezTo>
                      <a:pt x="193" y="266"/>
                      <a:pt x="191" y="260"/>
                      <a:pt x="189" y="254"/>
                    </a:cubicBezTo>
                    <a:cubicBezTo>
                      <a:pt x="189" y="253"/>
                      <a:pt x="190" y="252"/>
                      <a:pt x="190" y="251"/>
                    </a:cubicBezTo>
                    <a:cubicBezTo>
                      <a:pt x="194" y="257"/>
                      <a:pt x="198" y="262"/>
                      <a:pt x="203" y="267"/>
                    </a:cubicBezTo>
                    <a:cubicBezTo>
                      <a:pt x="201" y="270"/>
                      <a:pt x="200" y="273"/>
                      <a:pt x="198" y="276"/>
                    </a:cubicBezTo>
                    <a:cubicBezTo>
                      <a:pt x="197" y="274"/>
                      <a:pt x="196" y="273"/>
                      <a:pt x="195" y="271"/>
                    </a:cubicBezTo>
                    <a:close/>
                    <a:moveTo>
                      <a:pt x="191" y="248"/>
                    </a:moveTo>
                    <a:cubicBezTo>
                      <a:pt x="192" y="247"/>
                      <a:pt x="192" y="246"/>
                      <a:pt x="193" y="244"/>
                    </a:cubicBezTo>
                    <a:cubicBezTo>
                      <a:pt x="198" y="248"/>
                      <a:pt x="203" y="252"/>
                      <a:pt x="208" y="256"/>
                    </a:cubicBezTo>
                    <a:cubicBezTo>
                      <a:pt x="206" y="259"/>
                      <a:pt x="205" y="262"/>
                      <a:pt x="204" y="265"/>
                    </a:cubicBezTo>
                    <a:cubicBezTo>
                      <a:pt x="199" y="260"/>
                      <a:pt x="195" y="254"/>
                      <a:pt x="191" y="248"/>
                    </a:cubicBezTo>
                    <a:close/>
                    <a:moveTo>
                      <a:pt x="208" y="265"/>
                    </a:moveTo>
                    <a:cubicBezTo>
                      <a:pt x="208" y="266"/>
                      <a:pt x="207" y="267"/>
                      <a:pt x="207" y="267"/>
                    </a:cubicBezTo>
                    <a:cubicBezTo>
                      <a:pt x="207" y="266"/>
                      <a:pt x="208" y="266"/>
                      <a:pt x="208" y="265"/>
                    </a:cubicBezTo>
                    <a:close/>
                    <a:moveTo>
                      <a:pt x="214" y="251"/>
                    </a:moveTo>
                    <a:cubicBezTo>
                      <a:pt x="215" y="251"/>
                      <a:pt x="215" y="251"/>
                      <a:pt x="215" y="251"/>
                    </a:cubicBezTo>
                    <a:cubicBezTo>
                      <a:pt x="216" y="252"/>
                      <a:pt x="217" y="253"/>
                      <a:pt x="218" y="254"/>
                    </a:cubicBezTo>
                    <a:cubicBezTo>
                      <a:pt x="220" y="256"/>
                      <a:pt x="222" y="258"/>
                      <a:pt x="224" y="261"/>
                    </a:cubicBezTo>
                    <a:cubicBezTo>
                      <a:pt x="223" y="260"/>
                      <a:pt x="221" y="260"/>
                      <a:pt x="219" y="259"/>
                    </a:cubicBezTo>
                    <a:cubicBezTo>
                      <a:pt x="218" y="256"/>
                      <a:pt x="216" y="254"/>
                      <a:pt x="214" y="251"/>
                    </a:cubicBezTo>
                    <a:close/>
                    <a:moveTo>
                      <a:pt x="224" y="265"/>
                    </a:moveTo>
                    <a:cubicBezTo>
                      <a:pt x="223" y="266"/>
                      <a:pt x="223" y="266"/>
                      <a:pt x="223" y="266"/>
                    </a:cubicBezTo>
                    <a:cubicBezTo>
                      <a:pt x="223" y="266"/>
                      <a:pt x="223" y="265"/>
                      <a:pt x="223" y="265"/>
                    </a:cubicBezTo>
                    <a:cubicBezTo>
                      <a:pt x="223" y="265"/>
                      <a:pt x="223" y="265"/>
                      <a:pt x="224" y="265"/>
                    </a:cubicBezTo>
                    <a:close/>
                    <a:moveTo>
                      <a:pt x="231" y="259"/>
                    </a:moveTo>
                    <a:cubicBezTo>
                      <a:pt x="232" y="258"/>
                      <a:pt x="232" y="257"/>
                      <a:pt x="232" y="256"/>
                    </a:cubicBezTo>
                    <a:cubicBezTo>
                      <a:pt x="232" y="258"/>
                      <a:pt x="232" y="260"/>
                      <a:pt x="232" y="262"/>
                    </a:cubicBezTo>
                    <a:cubicBezTo>
                      <a:pt x="232" y="261"/>
                      <a:pt x="232" y="260"/>
                      <a:pt x="231" y="259"/>
                    </a:cubicBezTo>
                    <a:close/>
                    <a:moveTo>
                      <a:pt x="240" y="205"/>
                    </a:moveTo>
                    <a:cubicBezTo>
                      <a:pt x="240" y="208"/>
                      <a:pt x="241" y="211"/>
                      <a:pt x="241" y="213"/>
                    </a:cubicBezTo>
                    <a:cubicBezTo>
                      <a:pt x="241" y="213"/>
                      <a:pt x="240" y="212"/>
                      <a:pt x="238" y="210"/>
                    </a:cubicBezTo>
                    <a:cubicBezTo>
                      <a:pt x="236" y="204"/>
                      <a:pt x="235" y="199"/>
                      <a:pt x="239" y="204"/>
                    </a:cubicBezTo>
                    <a:cubicBezTo>
                      <a:pt x="239" y="204"/>
                      <a:pt x="240" y="205"/>
                      <a:pt x="240" y="205"/>
                    </a:cubicBezTo>
                    <a:close/>
                    <a:moveTo>
                      <a:pt x="241" y="219"/>
                    </a:moveTo>
                    <a:cubicBezTo>
                      <a:pt x="241" y="219"/>
                      <a:pt x="241" y="219"/>
                      <a:pt x="241" y="219"/>
                    </a:cubicBezTo>
                    <a:cubicBezTo>
                      <a:pt x="241" y="219"/>
                      <a:pt x="241" y="219"/>
                      <a:pt x="241" y="219"/>
                    </a:cubicBezTo>
                    <a:cubicBezTo>
                      <a:pt x="241" y="219"/>
                      <a:pt x="241" y="219"/>
                      <a:pt x="241" y="219"/>
                    </a:cubicBezTo>
                    <a:close/>
                    <a:moveTo>
                      <a:pt x="236" y="209"/>
                    </a:moveTo>
                    <a:cubicBezTo>
                      <a:pt x="235" y="208"/>
                      <a:pt x="234" y="207"/>
                      <a:pt x="234" y="206"/>
                    </a:cubicBezTo>
                    <a:cubicBezTo>
                      <a:pt x="234" y="205"/>
                      <a:pt x="234" y="204"/>
                      <a:pt x="235" y="203"/>
                    </a:cubicBezTo>
                    <a:cubicBezTo>
                      <a:pt x="235" y="205"/>
                      <a:pt x="236" y="207"/>
                      <a:pt x="236" y="209"/>
                    </a:cubicBezTo>
                    <a:close/>
                    <a:moveTo>
                      <a:pt x="234" y="194"/>
                    </a:moveTo>
                    <a:cubicBezTo>
                      <a:pt x="233" y="193"/>
                      <a:pt x="233" y="194"/>
                      <a:pt x="233" y="195"/>
                    </a:cubicBezTo>
                    <a:cubicBezTo>
                      <a:pt x="233" y="195"/>
                      <a:pt x="233" y="196"/>
                      <a:pt x="233" y="196"/>
                    </a:cubicBezTo>
                    <a:cubicBezTo>
                      <a:pt x="232" y="199"/>
                      <a:pt x="231" y="201"/>
                      <a:pt x="230" y="204"/>
                    </a:cubicBezTo>
                    <a:cubicBezTo>
                      <a:pt x="229" y="203"/>
                      <a:pt x="228" y="201"/>
                      <a:pt x="226" y="200"/>
                    </a:cubicBezTo>
                    <a:cubicBezTo>
                      <a:pt x="226" y="194"/>
                      <a:pt x="225" y="189"/>
                      <a:pt x="224" y="182"/>
                    </a:cubicBezTo>
                    <a:cubicBezTo>
                      <a:pt x="224" y="181"/>
                      <a:pt x="223" y="178"/>
                      <a:pt x="222" y="173"/>
                    </a:cubicBezTo>
                    <a:cubicBezTo>
                      <a:pt x="225" y="178"/>
                      <a:pt x="228" y="183"/>
                      <a:pt x="231" y="187"/>
                    </a:cubicBezTo>
                    <a:cubicBezTo>
                      <a:pt x="232" y="189"/>
                      <a:pt x="233" y="191"/>
                      <a:pt x="234" y="193"/>
                    </a:cubicBezTo>
                    <a:cubicBezTo>
                      <a:pt x="234" y="193"/>
                      <a:pt x="234" y="194"/>
                      <a:pt x="234" y="194"/>
                    </a:cubicBezTo>
                    <a:close/>
                    <a:moveTo>
                      <a:pt x="219" y="157"/>
                    </a:moveTo>
                    <a:cubicBezTo>
                      <a:pt x="219" y="157"/>
                      <a:pt x="219" y="158"/>
                      <a:pt x="219" y="158"/>
                    </a:cubicBezTo>
                    <a:cubicBezTo>
                      <a:pt x="219" y="158"/>
                      <a:pt x="219" y="159"/>
                      <a:pt x="219" y="159"/>
                    </a:cubicBezTo>
                    <a:cubicBezTo>
                      <a:pt x="218" y="156"/>
                      <a:pt x="217" y="153"/>
                      <a:pt x="217" y="152"/>
                    </a:cubicBezTo>
                    <a:cubicBezTo>
                      <a:pt x="217" y="152"/>
                      <a:pt x="217" y="152"/>
                      <a:pt x="218" y="153"/>
                    </a:cubicBezTo>
                    <a:cubicBezTo>
                      <a:pt x="218" y="154"/>
                      <a:pt x="218" y="155"/>
                      <a:pt x="219" y="157"/>
                    </a:cubicBezTo>
                    <a:close/>
                    <a:moveTo>
                      <a:pt x="212" y="138"/>
                    </a:moveTo>
                    <a:cubicBezTo>
                      <a:pt x="211" y="136"/>
                      <a:pt x="210" y="134"/>
                      <a:pt x="209" y="133"/>
                    </a:cubicBezTo>
                    <a:cubicBezTo>
                      <a:pt x="208" y="130"/>
                      <a:pt x="208" y="128"/>
                      <a:pt x="207" y="126"/>
                    </a:cubicBezTo>
                    <a:cubicBezTo>
                      <a:pt x="209" y="128"/>
                      <a:pt x="212" y="131"/>
                      <a:pt x="214" y="133"/>
                    </a:cubicBezTo>
                    <a:cubicBezTo>
                      <a:pt x="214" y="135"/>
                      <a:pt x="213" y="136"/>
                      <a:pt x="212" y="138"/>
                    </a:cubicBezTo>
                    <a:close/>
                    <a:moveTo>
                      <a:pt x="203" y="123"/>
                    </a:moveTo>
                    <a:cubicBezTo>
                      <a:pt x="201" y="121"/>
                      <a:pt x="199" y="119"/>
                      <a:pt x="198" y="116"/>
                    </a:cubicBezTo>
                    <a:cubicBezTo>
                      <a:pt x="199" y="118"/>
                      <a:pt x="200" y="119"/>
                      <a:pt x="201" y="120"/>
                    </a:cubicBezTo>
                    <a:cubicBezTo>
                      <a:pt x="202" y="121"/>
                      <a:pt x="202" y="122"/>
                      <a:pt x="203" y="123"/>
                    </a:cubicBezTo>
                    <a:close/>
                    <a:moveTo>
                      <a:pt x="198" y="112"/>
                    </a:moveTo>
                    <a:cubicBezTo>
                      <a:pt x="198" y="112"/>
                      <a:pt x="198" y="112"/>
                      <a:pt x="198" y="112"/>
                    </a:cubicBezTo>
                    <a:cubicBezTo>
                      <a:pt x="198" y="112"/>
                      <a:pt x="198" y="111"/>
                      <a:pt x="198" y="111"/>
                    </a:cubicBezTo>
                    <a:cubicBezTo>
                      <a:pt x="198" y="112"/>
                      <a:pt x="198" y="112"/>
                      <a:pt x="198" y="112"/>
                    </a:cubicBezTo>
                    <a:close/>
                    <a:moveTo>
                      <a:pt x="206" y="134"/>
                    </a:moveTo>
                    <a:cubicBezTo>
                      <a:pt x="208" y="139"/>
                      <a:pt x="208" y="143"/>
                      <a:pt x="206" y="144"/>
                    </a:cubicBezTo>
                    <a:cubicBezTo>
                      <a:pt x="202" y="139"/>
                      <a:pt x="197" y="134"/>
                      <a:pt x="192" y="129"/>
                    </a:cubicBezTo>
                    <a:cubicBezTo>
                      <a:pt x="194" y="126"/>
                      <a:pt x="195" y="122"/>
                      <a:pt x="196" y="119"/>
                    </a:cubicBezTo>
                    <a:cubicBezTo>
                      <a:pt x="199" y="124"/>
                      <a:pt x="203" y="129"/>
                      <a:pt x="206" y="134"/>
                    </a:cubicBezTo>
                    <a:close/>
                    <a:moveTo>
                      <a:pt x="191" y="133"/>
                    </a:moveTo>
                    <a:cubicBezTo>
                      <a:pt x="193" y="135"/>
                      <a:pt x="194" y="136"/>
                      <a:pt x="195" y="138"/>
                    </a:cubicBezTo>
                    <a:cubicBezTo>
                      <a:pt x="197" y="139"/>
                      <a:pt x="199" y="141"/>
                      <a:pt x="200" y="143"/>
                    </a:cubicBezTo>
                    <a:cubicBezTo>
                      <a:pt x="200" y="143"/>
                      <a:pt x="200" y="143"/>
                      <a:pt x="200" y="143"/>
                    </a:cubicBezTo>
                    <a:cubicBezTo>
                      <a:pt x="196" y="141"/>
                      <a:pt x="193" y="139"/>
                      <a:pt x="190" y="136"/>
                    </a:cubicBezTo>
                    <a:cubicBezTo>
                      <a:pt x="190" y="135"/>
                      <a:pt x="191" y="134"/>
                      <a:pt x="191" y="133"/>
                    </a:cubicBezTo>
                    <a:close/>
                    <a:moveTo>
                      <a:pt x="206" y="151"/>
                    </a:moveTo>
                    <a:cubicBezTo>
                      <a:pt x="206" y="151"/>
                      <a:pt x="207" y="151"/>
                      <a:pt x="207" y="151"/>
                    </a:cubicBezTo>
                    <a:cubicBezTo>
                      <a:pt x="205" y="155"/>
                      <a:pt x="203" y="159"/>
                      <a:pt x="201" y="163"/>
                    </a:cubicBezTo>
                    <a:cubicBezTo>
                      <a:pt x="200" y="166"/>
                      <a:pt x="198" y="169"/>
                      <a:pt x="196" y="172"/>
                    </a:cubicBezTo>
                    <a:cubicBezTo>
                      <a:pt x="192" y="167"/>
                      <a:pt x="187" y="162"/>
                      <a:pt x="182" y="157"/>
                    </a:cubicBezTo>
                    <a:cubicBezTo>
                      <a:pt x="184" y="151"/>
                      <a:pt x="187" y="146"/>
                      <a:pt x="189" y="140"/>
                    </a:cubicBezTo>
                    <a:cubicBezTo>
                      <a:pt x="194" y="144"/>
                      <a:pt x="200" y="148"/>
                      <a:pt x="206" y="151"/>
                    </a:cubicBezTo>
                    <a:close/>
                    <a:moveTo>
                      <a:pt x="175" y="160"/>
                    </a:moveTo>
                    <a:cubicBezTo>
                      <a:pt x="175" y="161"/>
                      <a:pt x="175" y="161"/>
                      <a:pt x="175" y="162"/>
                    </a:cubicBezTo>
                    <a:cubicBezTo>
                      <a:pt x="174" y="164"/>
                      <a:pt x="173" y="166"/>
                      <a:pt x="172" y="169"/>
                    </a:cubicBezTo>
                    <a:cubicBezTo>
                      <a:pt x="170" y="167"/>
                      <a:pt x="169" y="165"/>
                      <a:pt x="167" y="163"/>
                    </a:cubicBezTo>
                    <a:cubicBezTo>
                      <a:pt x="168" y="160"/>
                      <a:pt x="170" y="158"/>
                      <a:pt x="171" y="156"/>
                    </a:cubicBezTo>
                    <a:cubicBezTo>
                      <a:pt x="172" y="157"/>
                      <a:pt x="173" y="159"/>
                      <a:pt x="175" y="160"/>
                    </a:cubicBezTo>
                    <a:close/>
                    <a:moveTo>
                      <a:pt x="171" y="171"/>
                    </a:moveTo>
                    <a:cubicBezTo>
                      <a:pt x="169" y="175"/>
                      <a:pt x="167" y="179"/>
                      <a:pt x="166" y="182"/>
                    </a:cubicBezTo>
                    <a:cubicBezTo>
                      <a:pt x="164" y="181"/>
                      <a:pt x="162" y="180"/>
                      <a:pt x="160" y="178"/>
                    </a:cubicBezTo>
                    <a:cubicBezTo>
                      <a:pt x="160" y="178"/>
                      <a:pt x="160" y="177"/>
                      <a:pt x="160" y="176"/>
                    </a:cubicBezTo>
                    <a:cubicBezTo>
                      <a:pt x="162" y="172"/>
                      <a:pt x="164" y="169"/>
                      <a:pt x="166" y="165"/>
                    </a:cubicBezTo>
                    <a:cubicBezTo>
                      <a:pt x="168" y="167"/>
                      <a:pt x="169" y="169"/>
                      <a:pt x="171" y="171"/>
                    </a:cubicBezTo>
                    <a:close/>
                    <a:moveTo>
                      <a:pt x="155" y="174"/>
                    </a:moveTo>
                    <a:cubicBezTo>
                      <a:pt x="155" y="173"/>
                      <a:pt x="154" y="173"/>
                      <a:pt x="154" y="173"/>
                    </a:cubicBezTo>
                    <a:cubicBezTo>
                      <a:pt x="153" y="169"/>
                      <a:pt x="151" y="165"/>
                      <a:pt x="150" y="161"/>
                    </a:cubicBezTo>
                    <a:cubicBezTo>
                      <a:pt x="151" y="165"/>
                      <a:pt x="153" y="169"/>
                      <a:pt x="155" y="173"/>
                    </a:cubicBezTo>
                    <a:cubicBezTo>
                      <a:pt x="155" y="174"/>
                      <a:pt x="155" y="174"/>
                      <a:pt x="155" y="174"/>
                    </a:cubicBezTo>
                    <a:close/>
                    <a:moveTo>
                      <a:pt x="143" y="163"/>
                    </a:moveTo>
                    <a:cubicBezTo>
                      <a:pt x="143" y="162"/>
                      <a:pt x="143" y="162"/>
                      <a:pt x="143" y="162"/>
                    </a:cubicBezTo>
                    <a:cubicBezTo>
                      <a:pt x="143" y="162"/>
                      <a:pt x="143" y="162"/>
                      <a:pt x="143" y="162"/>
                    </a:cubicBezTo>
                    <a:cubicBezTo>
                      <a:pt x="143" y="162"/>
                      <a:pt x="143" y="162"/>
                      <a:pt x="143" y="163"/>
                    </a:cubicBezTo>
                    <a:close/>
                    <a:moveTo>
                      <a:pt x="148" y="172"/>
                    </a:moveTo>
                    <a:cubicBezTo>
                      <a:pt x="149" y="175"/>
                      <a:pt x="150" y="177"/>
                      <a:pt x="151" y="180"/>
                    </a:cubicBezTo>
                    <a:cubicBezTo>
                      <a:pt x="149" y="183"/>
                      <a:pt x="147" y="186"/>
                      <a:pt x="146" y="189"/>
                    </a:cubicBezTo>
                    <a:cubicBezTo>
                      <a:pt x="142" y="185"/>
                      <a:pt x="138" y="180"/>
                      <a:pt x="134" y="176"/>
                    </a:cubicBezTo>
                    <a:cubicBezTo>
                      <a:pt x="136" y="172"/>
                      <a:pt x="139" y="169"/>
                      <a:pt x="141" y="165"/>
                    </a:cubicBezTo>
                    <a:cubicBezTo>
                      <a:pt x="143" y="167"/>
                      <a:pt x="145" y="170"/>
                      <a:pt x="148" y="172"/>
                    </a:cubicBezTo>
                    <a:close/>
                    <a:moveTo>
                      <a:pt x="131" y="173"/>
                    </a:moveTo>
                    <a:cubicBezTo>
                      <a:pt x="129" y="170"/>
                      <a:pt x="126" y="168"/>
                      <a:pt x="124" y="165"/>
                    </a:cubicBezTo>
                    <a:cubicBezTo>
                      <a:pt x="121" y="157"/>
                      <a:pt x="119" y="149"/>
                      <a:pt x="117" y="140"/>
                    </a:cubicBezTo>
                    <a:cubicBezTo>
                      <a:pt x="117" y="139"/>
                      <a:pt x="118" y="139"/>
                      <a:pt x="118" y="138"/>
                    </a:cubicBezTo>
                    <a:cubicBezTo>
                      <a:pt x="124" y="146"/>
                      <a:pt x="131" y="155"/>
                      <a:pt x="138" y="162"/>
                    </a:cubicBezTo>
                    <a:cubicBezTo>
                      <a:pt x="136" y="166"/>
                      <a:pt x="134" y="169"/>
                      <a:pt x="131" y="173"/>
                    </a:cubicBezTo>
                    <a:close/>
                    <a:moveTo>
                      <a:pt x="116" y="137"/>
                    </a:moveTo>
                    <a:cubicBezTo>
                      <a:pt x="116" y="137"/>
                      <a:pt x="116" y="136"/>
                      <a:pt x="116" y="135"/>
                    </a:cubicBezTo>
                    <a:cubicBezTo>
                      <a:pt x="116" y="136"/>
                      <a:pt x="116" y="136"/>
                      <a:pt x="117" y="136"/>
                    </a:cubicBezTo>
                    <a:cubicBezTo>
                      <a:pt x="116" y="137"/>
                      <a:pt x="116" y="137"/>
                      <a:pt x="116" y="137"/>
                    </a:cubicBezTo>
                    <a:close/>
                    <a:moveTo>
                      <a:pt x="115" y="139"/>
                    </a:moveTo>
                    <a:cubicBezTo>
                      <a:pt x="114" y="141"/>
                      <a:pt x="113" y="143"/>
                      <a:pt x="112" y="145"/>
                    </a:cubicBezTo>
                    <a:cubicBezTo>
                      <a:pt x="109" y="140"/>
                      <a:pt x="107" y="136"/>
                      <a:pt x="104" y="132"/>
                    </a:cubicBezTo>
                    <a:cubicBezTo>
                      <a:pt x="104" y="131"/>
                      <a:pt x="104" y="130"/>
                      <a:pt x="104" y="129"/>
                    </a:cubicBezTo>
                    <a:cubicBezTo>
                      <a:pt x="104" y="129"/>
                      <a:pt x="103" y="129"/>
                      <a:pt x="103" y="128"/>
                    </a:cubicBezTo>
                    <a:cubicBezTo>
                      <a:pt x="104" y="126"/>
                      <a:pt x="105" y="124"/>
                      <a:pt x="106" y="122"/>
                    </a:cubicBezTo>
                    <a:cubicBezTo>
                      <a:pt x="107" y="123"/>
                      <a:pt x="108" y="124"/>
                      <a:pt x="108" y="125"/>
                    </a:cubicBezTo>
                    <a:cubicBezTo>
                      <a:pt x="110" y="128"/>
                      <a:pt x="112" y="131"/>
                      <a:pt x="114" y="133"/>
                    </a:cubicBezTo>
                    <a:cubicBezTo>
                      <a:pt x="115" y="135"/>
                      <a:pt x="115" y="137"/>
                      <a:pt x="115" y="139"/>
                    </a:cubicBezTo>
                    <a:close/>
                    <a:moveTo>
                      <a:pt x="107" y="153"/>
                    </a:moveTo>
                    <a:cubicBezTo>
                      <a:pt x="107" y="154"/>
                      <a:pt x="106" y="154"/>
                      <a:pt x="106" y="155"/>
                    </a:cubicBezTo>
                    <a:cubicBezTo>
                      <a:pt x="106" y="154"/>
                      <a:pt x="105" y="152"/>
                      <a:pt x="105" y="151"/>
                    </a:cubicBezTo>
                    <a:cubicBezTo>
                      <a:pt x="103" y="145"/>
                      <a:pt x="103" y="142"/>
                      <a:pt x="102" y="140"/>
                    </a:cubicBezTo>
                    <a:cubicBezTo>
                      <a:pt x="104" y="144"/>
                      <a:pt x="105" y="149"/>
                      <a:pt x="107" y="153"/>
                    </a:cubicBezTo>
                    <a:close/>
                    <a:moveTo>
                      <a:pt x="87" y="159"/>
                    </a:moveTo>
                    <a:cubicBezTo>
                      <a:pt x="87" y="159"/>
                      <a:pt x="87" y="159"/>
                      <a:pt x="87" y="158"/>
                    </a:cubicBezTo>
                    <a:cubicBezTo>
                      <a:pt x="88" y="159"/>
                      <a:pt x="88" y="160"/>
                      <a:pt x="89" y="161"/>
                    </a:cubicBezTo>
                    <a:cubicBezTo>
                      <a:pt x="88" y="161"/>
                      <a:pt x="87" y="160"/>
                      <a:pt x="87" y="159"/>
                    </a:cubicBezTo>
                    <a:close/>
                    <a:moveTo>
                      <a:pt x="80" y="188"/>
                    </a:moveTo>
                    <a:cubicBezTo>
                      <a:pt x="79" y="188"/>
                      <a:pt x="79" y="188"/>
                      <a:pt x="79" y="188"/>
                    </a:cubicBezTo>
                    <a:cubicBezTo>
                      <a:pt x="79" y="188"/>
                      <a:pt x="79" y="188"/>
                      <a:pt x="79" y="188"/>
                    </a:cubicBezTo>
                    <a:cubicBezTo>
                      <a:pt x="78" y="187"/>
                      <a:pt x="76" y="187"/>
                      <a:pt x="76" y="189"/>
                    </a:cubicBezTo>
                    <a:cubicBezTo>
                      <a:pt x="77" y="191"/>
                      <a:pt x="77" y="193"/>
                      <a:pt x="77" y="195"/>
                    </a:cubicBezTo>
                    <a:cubicBezTo>
                      <a:pt x="75" y="191"/>
                      <a:pt x="74" y="187"/>
                      <a:pt x="73" y="183"/>
                    </a:cubicBezTo>
                    <a:cubicBezTo>
                      <a:pt x="74" y="180"/>
                      <a:pt x="76" y="178"/>
                      <a:pt x="77" y="175"/>
                    </a:cubicBezTo>
                    <a:cubicBezTo>
                      <a:pt x="78" y="179"/>
                      <a:pt x="79" y="184"/>
                      <a:pt x="80" y="188"/>
                    </a:cubicBezTo>
                    <a:close/>
                    <a:moveTo>
                      <a:pt x="75" y="201"/>
                    </a:moveTo>
                    <a:cubicBezTo>
                      <a:pt x="72" y="198"/>
                      <a:pt x="68" y="194"/>
                      <a:pt x="67" y="193"/>
                    </a:cubicBezTo>
                    <a:cubicBezTo>
                      <a:pt x="68" y="191"/>
                      <a:pt x="69" y="189"/>
                      <a:pt x="70" y="187"/>
                    </a:cubicBezTo>
                    <a:cubicBezTo>
                      <a:pt x="72" y="192"/>
                      <a:pt x="74" y="196"/>
                      <a:pt x="75" y="201"/>
                    </a:cubicBezTo>
                    <a:close/>
                    <a:moveTo>
                      <a:pt x="73" y="212"/>
                    </a:moveTo>
                    <a:cubicBezTo>
                      <a:pt x="72" y="214"/>
                      <a:pt x="71" y="215"/>
                      <a:pt x="70" y="216"/>
                    </a:cubicBezTo>
                    <a:cubicBezTo>
                      <a:pt x="66" y="213"/>
                      <a:pt x="62" y="209"/>
                      <a:pt x="58" y="205"/>
                    </a:cubicBezTo>
                    <a:cubicBezTo>
                      <a:pt x="60" y="202"/>
                      <a:pt x="62" y="200"/>
                      <a:pt x="64" y="197"/>
                    </a:cubicBezTo>
                    <a:cubicBezTo>
                      <a:pt x="67" y="202"/>
                      <a:pt x="70" y="207"/>
                      <a:pt x="73" y="212"/>
                    </a:cubicBezTo>
                    <a:close/>
                    <a:moveTo>
                      <a:pt x="81" y="259"/>
                    </a:moveTo>
                    <a:cubicBezTo>
                      <a:pt x="81" y="258"/>
                      <a:pt x="80" y="257"/>
                      <a:pt x="79" y="256"/>
                    </a:cubicBezTo>
                    <a:cubicBezTo>
                      <a:pt x="79" y="256"/>
                      <a:pt x="80" y="256"/>
                      <a:pt x="80" y="256"/>
                    </a:cubicBezTo>
                    <a:cubicBezTo>
                      <a:pt x="80" y="257"/>
                      <a:pt x="81" y="258"/>
                      <a:pt x="81" y="259"/>
                    </a:cubicBezTo>
                    <a:close/>
                    <a:moveTo>
                      <a:pt x="97" y="274"/>
                    </a:moveTo>
                    <a:cubicBezTo>
                      <a:pt x="97" y="276"/>
                      <a:pt x="98" y="278"/>
                      <a:pt x="98" y="280"/>
                    </a:cubicBezTo>
                    <a:cubicBezTo>
                      <a:pt x="97" y="279"/>
                      <a:pt x="97" y="278"/>
                      <a:pt x="96" y="277"/>
                    </a:cubicBezTo>
                    <a:cubicBezTo>
                      <a:pt x="97" y="277"/>
                      <a:pt x="97" y="276"/>
                      <a:pt x="97" y="276"/>
                    </a:cubicBezTo>
                    <a:cubicBezTo>
                      <a:pt x="97" y="275"/>
                      <a:pt x="97" y="274"/>
                      <a:pt x="97" y="274"/>
                    </a:cubicBezTo>
                    <a:close/>
                    <a:moveTo>
                      <a:pt x="98" y="265"/>
                    </a:moveTo>
                    <a:cubicBezTo>
                      <a:pt x="96" y="258"/>
                      <a:pt x="106" y="267"/>
                      <a:pt x="113" y="275"/>
                    </a:cubicBezTo>
                    <a:cubicBezTo>
                      <a:pt x="110" y="279"/>
                      <a:pt x="108" y="283"/>
                      <a:pt x="105" y="287"/>
                    </a:cubicBezTo>
                    <a:cubicBezTo>
                      <a:pt x="104" y="286"/>
                      <a:pt x="104" y="286"/>
                      <a:pt x="103" y="285"/>
                    </a:cubicBezTo>
                    <a:cubicBezTo>
                      <a:pt x="101" y="278"/>
                      <a:pt x="99" y="272"/>
                      <a:pt x="98" y="265"/>
                    </a:cubicBezTo>
                    <a:close/>
                    <a:moveTo>
                      <a:pt x="107" y="293"/>
                    </a:moveTo>
                    <a:cubicBezTo>
                      <a:pt x="108" y="294"/>
                      <a:pt x="109" y="295"/>
                      <a:pt x="110" y="296"/>
                    </a:cubicBezTo>
                    <a:cubicBezTo>
                      <a:pt x="111" y="297"/>
                      <a:pt x="112" y="298"/>
                      <a:pt x="113" y="299"/>
                    </a:cubicBezTo>
                    <a:cubicBezTo>
                      <a:pt x="113" y="300"/>
                      <a:pt x="113" y="300"/>
                      <a:pt x="113" y="300"/>
                    </a:cubicBezTo>
                    <a:cubicBezTo>
                      <a:pt x="111" y="299"/>
                      <a:pt x="109" y="297"/>
                      <a:pt x="107" y="296"/>
                    </a:cubicBezTo>
                    <a:cubicBezTo>
                      <a:pt x="107" y="295"/>
                      <a:pt x="106" y="295"/>
                      <a:pt x="106" y="294"/>
                    </a:cubicBezTo>
                    <a:cubicBezTo>
                      <a:pt x="106" y="294"/>
                      <a:pt x="107" y="293"/>
                      <a:pt x="107" y="293"/>
                    </a:cubicBezTo>
                    <a:close/>
                    <a:moveTo>
                      <a:pt x="117" y="303"/>
                    </a:moveTo>
                    <a:cubicBezTo>
                      <a:pt x="117" y="303"/>
                      <a:pt x="117" y="303"/>
                      <a:pt x="117" y="303"/>
                    </a:cubicBezTo>
                    <a:cubicBezTo>
                      <a:pt x="120" y="305"/>
                      <a:pt x="119" y="305"/>
                      <a:pt x="117" y="303"/>
                    </a:cubicBezTo>
                    <a:close/>
                    <a:moveTo>
                      <a:pt x="111" y="301"/>
                    </a:moveTo>
                    <a:cubicBezTo>
                      <a:pt x="111" y="302"/>
                      <a:pt x="110" y="302"/>
                      <a:pt x="110" y="303"/>
                    </a:cubicBezTo>
                    <a:cubicBezTo>
                      <a:pt x="109" y="302"/>
                      <a:pt x="109" y="301"/>
                      <a:pt x="108" y="300"/>
                    </a:cubicBezTo>
                    <a:cubicBezTo>
                      <a:pt x="109" y="300"/>
                      <a:pt x="110" y="301"/>
                      <a:pt x="111" y="301"/>
                    </a:cubicBezTo>
                    <a:close/>
                    <a:moveTo>
                      <a:pt x="109" y="310"/>
                    </a:moveTo>
                    <a:cubicBezTo>
                      <a:pt x="110" y="312"/>
                      <a:pt x="111" y="313"/>
                      <a:pt x="112" y="315"/>
                    </a:cubicBezTo>
                    <a:cubicBezTo>
                      <a:pt x="111" y="314"/>
                      <a:pt x="110" y="312"/>
                      <a:pt x="108" y="311"/>
                    </a:cubicBezTo>
                    <a:cubicBezTo>
                      <a:pt x="109" y="311"/>
                      <a:pt x="109" y="310"/>
                      <a:pt x="109" y="310"/>
                    </a:cubicBezTo>
                    <a:close/>
                    <a:moveTo>
                      <a:pt x="112" y="307"/>
                    </a:moveTo>
                    <a:cubicBezTo>
                      <a:pt x="113" y="306"/>
                      <a:pt x="114" y="305"/>
                      <a:pt x="115" y="304"/>
                    </a:cubicBezTo>
                    <a:cubicBezTo>
                      <a:pt x="117" y="305"/>
                      <a:pt x="118" y="305"/>
                      <a:pt x="119" y="306"/>
                    </a:cubicBezTo>
                    <a:cubicBezTo>
                      <a:pt x="118" y="308"/>
                      <a:pt x="116" y="311"/>
                      <a:pt x="115" y="314"/>
                    </a:cubicBezTo>
                    <a:cubicBezTo>
                      <a:pt x="114" y="312"/>
                      <a:pt x="113" y="310"/>
                      <a:pt x="112" y="307"/>
                    </a:cubicBezTo>
                    <a:close/>
                    <a:moveTo>
                      <a:pt x="119" y="300"/>
                    </a:moveTo>
                    <a:cubicBezTo>
                      <a:pt x="121" y="298"/>
                      <a:pt x="123" y="295"/>
                      <a:pt x="126" y="293"/>
                    </a:cubicBezTo>
                    <a:cubicBezTo>
                      <a:pt x="124" y="296"/>
                      <a:pt x="123" y="299"/>
                      <a:pt x="121" y="302"/>
                    </a:cubicBezTo>
                    <a:cubicBezTo>
                      <a:pt x="120" y="301"/>
                      <a:pt x="120" y="301"/>
                      <a:pt x="119" y="300"/>
                    </a:cubicBezTo>
                    <a:close/>
                    <a:moveTo>
                      <a:pt x="116" y="297"/>
                    </a:moveTo>
                    <a:cubicBezTo>
                      <a:pt x="113" y="295"/>
                      <a:pt x="111" y="293"/>
                      <a:pt x="108" y="290"/>
                    </a:cubicBezTo>
                    <a:cubicBezTo>
                      <a:pt x="111" y="287"/>
                      <a:pt x="113" y="283"/>
                      <a:pt x="116" y="279"/>
                    </a:cubicBezTo>
                    <a:cubicBezTo>
                      <a:pt x="118" y="281"/>
                      <a:pt x="120" y="283"/>
                      <a:pt x="120" y="283"/>
                    </a:cubicBezTo>
                    <a:cubicBezTo>
                      <a:pt x="121" y="285"/>
                      <a:pt x="122" y="287"/>
                      <a:pt x="123" y="288"/>
                    </a:cubicBezTo>
                    <a:cubicBezTo>
                      <a:pt x="121" y="291"/>
                      <a:pt x="118" y="294"/>
                      <a:pt x="116" y="297"/>
                    </a:cubicBezTo>
                    <a:close/>
                    <a:moveTo>
                      <a:pt x="118" y="275"/>
                    </a:moveTo>
                    <a:cubicBezTo>
                      <a:pt x="119" y="275"/>
                      <a:pt x="119" y="274"/>
                      <a:pt x="119" y="274"/>
                    </a:cubicBezTo>
                    <a:cubicBezTo>
                      <a:pt x="122" y="277"/>
                      <a:pt x="125" y="280"/>
                      <a:pt x="128" y="283"/>
                    </a:cubicBezTo>
                    <a:cubicBezTo>
                      <a:pt x="127" y="284"/>
                      <a:pt x="127" y="285"/>
                      <a:pt x="126" y="285"/>
                    </a:cubicBezTo>
                    <a:cubicBezTo>
                      <a:pt x="124" y="282"/>
                      <a:pt x="121" y="278"/>
                      <a:pt x="118" y="275"/>
                    </a:cubicBezTo>
                    <a:close/>
                    <a:moveTo>
                      <a:pt x="133" y="289"/>
                    </a:moveTo>
                    <a:cubicBezTo>
                      <a:pt x="134" y="294"/>
                      <a:pt x="136" y="298"/>
                      <a:pt x="137" y="303"/>
                    </a:cubicBezTo>
                    <a:cubicBezTo>
                      <a:pt x="137" y="303"/>
                      <a:pt x="136" y="304"/>
                      <a:pt x="136" y="304"/>
                    </a:cubicBezTo>
                    <a:cubicBezTo>
                      <a:pt x="135" y="301"/>
                      <a:pt x="133" y="297"/>
                      <a:pt x="131" y="294"/>
                    </a:cubicBezTo>
                    <a:cubicBezTo>
                      <a:pt x="131" y="293"/>
                      <a:pt x="131" y="293"/>
                      <a:pt x="131" y="292"/>
                    </a:cubicBezTo>
                    <a:cubicBezTo>
                      <a:pt x="132" y="291"/>
                      <a:pt x="132" y="290"/>
                      <a:pt x="133" y="289"/>
                    </a:cubicBezTo>
                    <a:close/>
                    <a:moveTo>
                      <a:pt x="137" y="313"/>
                    </a:moveTo>
                    <a:cubicBezTo>
                      <a:pt x="139" y="318"/>
                      <a:pt x="141" y="323"/>
                      <a:pt x="143" y="329"/>
                    </a:cubicBezTo>
                    <a:cubicBezTo>
                      <a:pt x="143" y="329"/>
                      <a:pt x="143" y="329"/>
                      <a:pt x="143" y="329"/>
                    </a:cubicBezTo>
                    <a:cubicBezTo>
                      <a:pt x="140" y="322"/>
                      <a:pt x="137" y="316"/>
                      <a:pt x="134" y="308"/>
                    </a:cubicBezTo>
                    <a:cubicBezTo>
                      <a:pt x="134" y="308"/>
                      <a:pt x="134" y="307"/>
                      <a:pt x="133" y="307"/>
                    </a:cubicBezTo>
                    <a:cubicBezTo>
                      <a:pt x="135" y="309"/>
                      <a:pt x="136" y="311"/>
                      <a:pt x="137" y="313"/>
                    </a:cubicBezTo>
                    <a:close/>
                    <a:moveTo>
                      <a:pt x="145" y="314"/>
                    </a:moveTo>
                    <a:cubicBezTo>
                      <a:pt x="147" y="317"/>
                      <a:pt x="149" y="321"/>
                      <a:pt x="153" y="323"/>
                    </a:cubicBezTo>
                    <a:cubicBezTo>
                      <a:pt x="152" y="324"/>
                      <a:pt x="151" y="326"/>
                      <a:pt x="150" y="327"/>
                    </a:cubicBezTo>
                    <a:cubicBezTo>
                      <a:pt x="147" y="322"/>
                      <a:pt x="145" y="317"/>
                      <a:pt x="145" y="314"/>
                    </a:cubicBezTo>
                    <a:close/>
                    <a:moveTo>
                      <a:pt x="149" y="313"/>
                    </a:moveTo>
                    <a:cubicBezTo>
                      <a:pt x="150" y="314"/>
                      <a:pt x="153" y="315"/>
                      <a:pt x="156" y="317"/>
                    </a:cubicBezTo>
                    <a:cubicBezTo>
                      <a:pt x="155" y="318"/>
                      <a:pt x="155" y="319"/>
                      <a:pt x="154" y="319"/>
                    </a:cubicBezTo>
                    <a:cubicBezTo>
                      <a:pt x="153" y="318"/>
                      <a:pt x="151" y="316"/>
                      <a:pt x="149" y="313"/>
                    </a:cubicBezTo>
                    <a:close/>
                    <a:moveTo>
                      <a:pt x="158" y="319"/>
                    </a:moveTo>
                    <a:cubicBezTo>
                      <a:pt x="158" y="319"/>
                      <a:pt x="159" y="320"/>
                      <a:pt x="159" y="320"/>
                    </a:cubicBezTo>
                    <a:cubicBezTo>
                      <a:pt x="158" y="321"/>
                      <a:pt x="158" y="321"/>
                      <a:pt x="157" y="321"/>
                    </a:cubicBezTo>
                    <a:cubicBezTo>
                      <a:pt x="157" y="320"/>
                      <a:pt x="157" y="320"/>
                      <a:pt x="158" y="319"/>
                    </a:cubicBezTo>
                    <a:close/>
                    <a:moveTo>
                      <a:pt x="160" y="315"/>
                    </a:moveTo>
                    <a:cubicBezTo>
                      <a:pt x="162" y="311"/>
                      <a:pt x="164" y="307"/>
                      <a:pt x="166" y="303"/>
                    </a:cubicBezTo>
                    <a:cubicBezTo>
                      <a:pt x="165" y="308"/>
                      <a:pt x="164" y="312"/>
                      <a:pt x="162" y="316"/>
                    </a:cubicBezTo>
                    <a:cubicBezTo>
                      <a:pt x="161" y="316"/>
                      <a:pt x="161" y="315"/>
                      <a:pt x="160" y="315"/>
                    </a:cubicBezTo>
                    <a:close/>
                    <a:moveTo>
                      <a:pt x="173" y="290"/>
                    </a:moveTo>
                    <a:cubicBezTo>
                      <a:pt x="174" y="288"/>
                      <a:pt x="175" y="285"/>
                      <a:pt x="176" y="283"/>
                    </a:cubicBezTo>
                    <a:cubicBezTo>
                      <a:pt x="181" y="287"/>
                      <a:pt x="185" y="290"/>
                      <a:pt x="189" y="294"/>
                    </a:cubicBezTo>
                    <a:cubicBezTo>
                      <a:pt x="188" y="296"/>
                      <a:pt x="187" y="299"/>
                      <a:pt x="185" y="301"/>
                    </a:cubicBezTo>
                    <a:cubicBezTo>
                      <a:pt x="181" y="298"/>
                      <a:pt x="177" y="294"/>
                      <a:pt x="173" y="290"/>
                    </a:cubicBezTo>
                    <a:close/>
                    <a:moveTo>
                      <a:pt x="204" y="309"/>
                    </a:moveTo>
                    <a:cubicBezTo>
                      <a:pt x="203" y="308"/>
                      <a:pt x="203" y="306"/>
                      <a:pt x="202" y="305"/>
                    </a:cubicBezTo>
                    <a:cubicBezTo>
                      <a:pt x="203" y="305"/>
                      <a:pt x="203" y="306"/>
                      <a:pt x="204" y="306"/>
                    </a:cubicBezTo>
                    <a:cubicBezTo>
                      <a:pt x="204" y="307"/>
                      <a:pt x="205" y="307"/>
                      <a:pt x="205" y="306"/>
                    </a:cubicBezTo>
                    <a:cubicBezTo>
                      <a:pt x="205" y="307"/>
                      <a:pt x="204" y="308"/>
                      <a:pt x="204" y="309"/>
                    </a:cubicBezTo>
                    <a:close/>
                    <a:moveTo>
                      <a:pt x="206" y="304"/>
                    </a:moveTo>
                    <a:cubicBezTo>
                      <a:pt x="206" y="304"/>
                      <a:pt x="206" y="304"/>
                      <a:pt x="206" y="304"/>
                    </a:cubicBezTo>
                    <a:cubicBezTo>
                      <a:pt x="204" y="301"/>
                      <a:pt x="202" y="297"/>
                      <a:pt x="200" y="293"/>
                    </a:cubicBezTo>
                    <a:cubicBezTo>
                      <a:pt x="200" y="290"/>
                      <a:pt x="199" y="287"/>
                      <a:pt x="199" y="284"/>
                    </a:cubicBezTo>
                    <a:cubicBezTo>
                      <a:pt x="199" y="284"/>
                      <a:pt x="199" y="284"/>
                      <a:pt x="199" y="283"/>
                    </a:cubicBezTo>
                    <a:cubicBezTo>
                      <a:pt x="203" y="288"/>
                      <a:pt x="206" y="292"/>
                      <a:pt x="210" y="297"/>
                    </a:cubicBezTo>
                    <a:cubicBezTo>
                      <a:pt x="209" y="299"/>
                      <a:pt x="208" y="302"/>
                      <a:pt x="206" y="304"/>
                    </a:cubicBezTo>
                    <a:close/>
                    <a:moveTo>
                      <a:pt x="201" y="279"/>
                    </a:moveTo>
                    <a:cubicBezTo>
                      <a:pt x="203" y="276"/>
                      <a:pt x="204" y="273"/>
                      <a:pt x="206" y="270"/>
                    </a:cubicBezTo>
                    <a:cubicBezTo>
                      <a:pt x="207" y="272"/>
                      <a:pt x="208" y="273"/>
                      <a:pt x="210" y="274"/>
                    </a:cubicBezTo>
                    <a:cubicBezTo>
                      <a:pt x="211" y="275"/>
                      <a:pt x="212" y="274"/>
                      <a:pt x="212" y="273"/>
                    </a:cubicBezTo>
                    <a:cubicBezTo>
                      <a:pt x="212" y="268"/>
                      <a:pt x="212" y="263"/>
                      <a:pt x="212" y="258"/>
                    </a:cubicBezTo>
                    <a:cubicBezTo>
                      <a:pt x="213" y="259"/>
                      <a:pt x="214" y="259"/>
                      <a:pt x="215" y="260"/>
                    </a:cubicBezTo>
                    <a:cubicBezTo>
                      <a:pt x="217" y="264"/>
                      <a:pt x="219" y="267"/>
                      <a:pt x="221" y="271"/>
                    </a:cubicBezTo>
                    <a:cubicBezTo>
                      <a:pt x="218" y="278"/>
                      <a:pt x="215" y="285"/>
                      <a:pt x="212" y="293"/>
                    </a:cubicBezTo>
                    <a:cubicBezTo>
                      <a:pt x="208" y="288"/>
                      <a:pt x="205" y="284"/>
                      <a:pt x="201" y="279"/>
                    </a:cubicBezTo>
                    <a:close/>
                    <a:moveTo>
                      <a:pt x="217" y="293"/>
                    </a:moveTo>
                    <a:cubicBezTo>
                      <a:pt x="219" y="287"/>
                      <a:pt x="221" y="282"/>
                      <a:pt x="224" y="277"/>
                    </a:cubicBezTo>
                    <a:cubicBezTo>
                      <a:pt x="225" y="279"/>
                      <a:pt x="226" y="281"/>
                      <a:pt x="227" y="283"/>
                    </a:cubicBezTo>
                    <a:cubicBezTo>
                      <a:pt x="223" y="289"/>
                      <a:pt x="221" y="294"/>
                      <a:pt x="218" y="300"/>
                    </a:cubicBezTo>
                    <a:cubicBezTo>
                      <a:pt x="217" y="298"/>
                      <a:pt x="216" y="297"/>
                      <a:pt x="215" y="296"/>
                    </a:cubicBezTo>
                    <a:cubicBezTo>
                      <a:pt x="216" y="295"/>
                      <a:pt x="216" y="294"/>
                      <a:pt x="217" y="293"/>
                    </a:cubicBezTo>
                    <a:close/>
                    <a:moveTo>
                      <a:pt x="233" y="273"/>
                    </a:moveTo>
                    <a:cubicBezTo>
                      <a:pt x="233" y="273"/>
                      <a:pt x="234" y="274"/>
                      <a:pt x="234" y="274"/>
                    </a:cubicBezTo>
                    <a:cubicBezTo>
                      <a:pt x="234" y="275"/>
                      <a:pt x="233" y="275"/>
                      <a:pt x="233" y="276"/>
                    </a:cubicBezTo>
                    <a:cubicBezTo>
                      <a:pt x="233" y="275"/>
                      <a:pt x="233" y="274"/>
                      <a:pt x="233" y="273"/>
                    </a:cubicBezTo>
                    <a:close/>
                    <a:moveTo>
                      <a:pt x="234" y="267"/>
                    </a:moveTo>
                    <a:cubicBezTo>
                      <a:pt x="234" y="262"/>
                      <a:pt x="235" y="257"/>
                      <a:pt x="235" y="253"/>
                    </a:cubicBezTo>
                    <a:cubicBezTo>
                      <a:pt x="236" y="256"/>
                      <a:pt x="236" y="260"/>
                      <a:pt x="236" y="264"/>
                    </a:cubicBezTo>
                    <a:cubicBezTo>
                      <a:pt x="237" y="267"/>
                      <a:pt x="237" y="269"/>
                      <a:pt x="238" y="272"/>
                    </a:cubicBezTo>
                    <a:cubicBezTo>
                      <a:pt x="236" y="270"/>
                      <a:pt x="235" y="268"/>
                      <a:pt x="234" y="267"/>
                    </a:cubicBezTo>
                    <a:close/>
                    <a:moveTo>
                      <a:pt x="237" y="245"/>
                    </a:moveTo>
                    <a:cubicBezTo>
                      <a:pt x="239" y="241"/>
                      <a:pt x="240" y="236"/>
                      <a:pt x="242" y="232"/>
                    </a:cubicBezTo>
                    <a:cubicBezTo>
                      <a:pt x="242" y="234"/>
                      <a:pt x="243" y="237"/>
                      <a:pt x="243" y="239"/>
                    </a:cubicBezTo>
                    <a:cubicBezTo>
                      <a:pt x="241" y="251"/>
                      <a:pt x="240" y="262"/>
                      <a:pt x="241" y="275"/>
                    </a:cubicBezTo>
                    <a:cubicBezTo>
                      <a:pt x="239" y="265"/>
                      <a:pt x="238" y="255"/>
                      <a:pt x="238" y="256"/>
                    </a:cubicBezTo>
                    <a:cubicBezTo>
                      <a:pt x="238" y="252"/>
                      <a:pt x="237" y="248"/>
                      <a:pt x="237" y="245"/>
                    </a:cubicBezTo>
                    <a:close/>
                    <a:moveTo>
                      <a:pt x="244" y="234"/>
                    </a:moveTo>
                    <a:cubicBezTo>
                      <a:pt x="244" y="232"/>
                      <a:pt x="243" y="230"/>
                      <a:pt x="243" y="229"/>
                    </a:cubicBezTo>
                    <a:cubicBezTo>
                      <a:pt x="244" y="226"/>
                      <a:pt x="245" y="223"/>
                      <a:pt x="246" y="221"/>
                    </a:cubicBezTo>
                    <a:cubicBezTo>
                      <a:pt x="246" y="222"/>
                      <a:pt x="246" y="223"/>
                      <a:pt x="247" y="224"/>
                    </a:cubicBezTo>
                    <a:cubicBezTo>
                      <a:pt x="246" y="227"/>
                      <a:pt x="245" y="231"/>
                      <a:pt x="244" y="234"/>
                    </a:cubicBezTo>
                    <a:close/>
                    <a:moveTo>
                      <a:pt x="230" y="177"/>
                    </a:moveTo>
                    <a:cubicBezTo>
                      <a:pt x="231" y="179"/>
                      <a:pt x="231" y="181"/>
                      <a:pt x="232" y="183"/>
                    </a:cubicBezTo>
                    <a:cubicBezTo>
                      <a:pt x="232" y="182"/>
                      <a:pt x="231" y="182"/>
                      <a:pt x="231" y="181"/>
                    </a:cubicBezTo>
                    <a:cubicBezTo>
                      <a:pt x="228" y="176"/>
                      <a:pt x="226" y="171"/>
                      <a:pt x="225" y="166"/>
                    </a:cubicBezTo>
                    <a:cubicBezTo>
                      <a:pt x="227" y="169"/>
                      <a:pt x="228" y="173"/>
                      <a:pt x="230" y="177"/>
                    </a:cubicBezTo>
                    <a:close/>
                    <a:moveTo>
                      <a:pt x="220" y="149"/>
                    </a:moveTo>
                    <a:cubicBezTo>
                      <a:pt x="219" y="147"/>
                      <a:pt x="218" y="144"/>
                      <a:pt x="218" y="142"/>
                    </a:cubicBezTo>
                    <a:cubicBezTo>
                      <a:pt x="218" y="141"/>
                      <a:pt x="217" y="141"/>
                      <a:pt x="216" y="141"/>
                    </a:cubicBezTo>
                    <a:cubicBezTo>
                      <a:pt x="217" y="140"/>
                      <a:pt x="217" y="138"/>
                      <a:pt x="218" y="137"/>
                    </a:cubicBezTo>
                    <a:cubicBezTo>
                      <a:pt x="220" y="139"/>
                      <a:pt x="222" y="142"/>
                      <a:pt x="224" y="144"/>
                    </a:cubicBezTo>
                    <a:cubicBezTo>
                      <a:pt x="223" y="147"/>
                      <a:pt x="222" y="149"/>
                      <a:pt x="221" y="152"/>
                    </a:cubicBezTo>
                    <a:cubicBezTo>
                      <a:pt x="221" y="151"/>
                      <a:pt x="220" y="150"/>
                      <a:pt x="220" y="149"/>
                    </a:cubicBezTo>
                    <a:close/>
                    <a:moveTo>
                      <a:pt x="196" y="100"/>
                    </a:moveTo>
                    <a:cubicBezTo>
                      <a:pt x="196" y="100"/>
                      <a:pt x="196" y="100"/>
                      <a:pt x="196" y="100"/>
                    </a:cubicBezTo>
                    <a:cubicBezTo>
                      <a:pt x="196" y="100"/>
                      <a:pt x="197" y="100"/>
                      <a:pt x="197" y="99"/>
                    </a:cubicBezTo>
                    <a:cubicBezTo>
                      <a:pt x="197" y="100"/>
                      <a:pt x="196" y="100"/>
                      <a:pt x="196" y="100"/>
                    </a:cubicBezTo>
                    <a:close/>
                    <a:moveTo>
                      <a:pt x="191" y="101"/>
                    </a:moveTo>
                    <a:cubicBezTo>
                      <a:pt x="191" y="102"/>
                      <a:pt x="190" y="102"/>
                      <a:pt x="190" y="103"/>
                    </a:cubicBezTo>
                    <a:cubicBezTo>
                      <a:pt x="186" y="99"/>
                      <a:pt x="182" y="95"/>
                      <a:pt x="179" y="91"/>
                    </a:cubicBezTo>
                    <a:cubicBezTo>
                      <a:pt x="182" y="94"/>
                      <a:pt x="185" y="97"/>
                      <a:pt x="189" y="100"/>
                    </a:cubicBezTo>
                    <a:cubicBezTo>
                      <a:pt x="190" y="101"/>
                      <a:pt x="190" y="101"/>
                      <a:pt x="191" y="101"/>
                    </a:cubicBezTo>
                    <a:close/>
                    <a:moveTo>
                      <a:pt x="194" y="105"/>
                    </a:moveTo>
                    <a:cubicBezTo>
                      <a:pt x="194" y="105"/>
                      <a:pt x="195" y="106"/>
                      <a:pt x="195" y="106"/>
                    </a:cubicBezTo>
                    <a:cubicBezTo>
                      <a:pt x="195" y="107"/>
                      <a:pt x="194" y="107"/>
                      <a:pt x="194" y="108"/>
                    </a:cubicBezTo>
                    <a:cubicBezTo>
                      <a:pt x="194" y="108"/>
                      <a:pt x="194" y="107"/>
                      <a:pt x="194" y="107"/>
                    </a:cubicBezTo>
                    <a:cubicBezTo>
                      <a:pt x="194" y="106"/>
                      <a:pt x="194" y="106"/>
                      <a:pt x="194" y="105"/>
                    </a:cubicBezTo>
                    <a:close/>
                    <a:moveTo>
                      <a:pt x="192" y="114"/>
                    </a:moveTo>
                    <a:cubicBezTo>
                      <a:pt x="192" y="117"/>
                      <a:pt x="191" y="120"/>
                      <a:pt x="190" y="123"/>
                    </a:cubicBezTo>
                    <a:cubicBezTo>
                      <a:pt x="189" y="124"/>
                      <a:pt x="189" y="125"/>
                      <a:pt x="189" y="126"/>
                    </a:cubicBezTo>
                    <a:cubicBezTo>
                      <a:pt x="188" y="125"/>
                      <a:pt x="187" y="125"/>
                      <a:pt x="186" y="124"/>
                    </a:cubicBezTo>
                    <a:cubicBezTo>
                      <a:pt x="188" y="120"/>
                      <a:pt x="190" y="116"/>
                      <a:pt x="191" y="113"/>
                    </a:cubicBezTo>
                    <a:cubicBezTo>
                      <a:pt x="192" y="113"/>
                      <a:pt x="192" y="114"/>
                      <a:pt x="192" y="114"/>
                    </a:cubicBezTo>
                    <a:close/>
                    <a:moveTo>
                      <a:pt x="188" y="130"/>
                    </a:moveTo>
                    <a:cubicBezTo>
                      <a:pt x="187" y="131"/>
                      <a:pt x="187" y="132"/>
                      <a:pt x="186" y="134"/>
                    </a:cubicBezTo>
                    <a:cubicBezTo>
                      <a:pt x="185" y="133"/>
                      <a:pt x="184" y="132"/>
                      <a:pt x="183" y="131"/>
                    </a:cubicBezTo>
                    <a:cubicBezTo>
                      <a:pt x="184" y="130"/>
                      <a:pt x="184" y="128"/>
                      <a:pt x="185" y="127"/>
                    </a:cubicBezTo>
                    <a:cubicBezTo>
                      <a:pt x="186" y="128"/>
                      <a:pt x="187" y="129"/>
                      <a:pt x="188" y="130"/>
                    </a:cubicBezTo>
                    <a:close/>
                    <a:moveTo>
                      <a:pt x="179" y="128"/>
                    </a:moveTo>
                    <a:cubicBezTo>
                      <a:pt x="175" y="124"/>
                      <a:pt x="171" y="119"/>
                      <a:pt x="167" y="115"/>
                    </a:cubicBezTo>
                    <a:cubicBezTo>
                      <a:pt x="167" y="115"/>
                      <a:pt x="168" y="115"/>
                      <a:pt x="168" y="115"/>
                    </a:cubicBezTo>
                    <a:cubicBezTo>
                      <a:pt x="173" y="117"/>
                      <a:pt x="177" y="120"/>
                      <a:pt x="181" y="124"/>
                    </a:cubicBezTo>
                    <a:cubicBezTo>
                      <a:pt x="181" y="125"/>
                      <a:pt x="180" y="126"/>
                      <a:pt x="179" y="128"/>
                    </a:cubicBezTo>
                    <a:close/>
                    <a:moveTo>
                      <a:pt x="176" y="135"/>
                    </a:moveTo>
                    <a:cubicBezTo>
                      <a:pt x="174" y="138"/>
                      <a:pt x="173" y="141"/>
                      <a:pt x="172" y="143"/>
                    </a:cubicBezTo>
                    <a:cubicBezTo>
                      <a:pt x="169" y="137"/>
                      <a:pt x="166" y="130"/>
                      <a:pt x="163" y="124"/>
                    </a:cubicBezTo>
                    <a:cubicBezTo>
                      <a:pt x="164" y="123"/>
                      <a:pt x="164" y="122"/>
                      <a:pt x="164" y="121"/>
                    </a:cubicBezTo>
                    <a:cubicBezTo>
                      <a:pt x="168" y="126"/>
                      <a:pt x="172" y="131"/>
                      <a:pt x="176" y="135"/>
                    </a:cubicBezTo>
                    <a:close/>
                    <a:moveTo>
                      <a:pt x="161" y="120"/>
                    </a:moveTo>
                    <a:cubicBezTo>
                      <a:pt x="161" y="119"/>
                      <a:pt x="160" y="117"/>
                      <a:pt x="160" y="116"/>
                    </a:cubicBezTo>
                    <a:cubicBezTo>
                      <a:pt x="160" y="116"/>
                      <a:pt x="160" y="115"/>
                      <a:pt x="160" y="115"/>
                    </a:cubicBezTo>
                    <a:cubicBezTo>
                      <a:pt x="161" y="116"/>
                      <a:pt x="161" y="117"/>
                      <a:pt x="162" y="118"/>
                    </a:cubicBezTo>
                    <a:cubicBezTo>
                      <a:pt x="162" y="118"/>
                      <a:pt x="162" y="119"/>
                      <a:pt x="161" y="120"/>
                    </a:cubicBezTo>
                    <a:close/>
                    <a:moveTo>
                      <a:pt x="161" y="128"/>
                    </a:moveTo>
                    <a:cubicBezTo>
                      <a:pt x="161" y="129"/>
                      <a:pt x="162" y="130"/>
                      <a:pt x="162" y="130"/>
                    </a:cubicBezTo>
                    <a:cubicBezTo>
                      <a:pt x="162" y="130"/>
                      <a:pt x="161" y="129"/>
                      <a:pt x="161" y="128"/>
                    </a:cubicBezTo>
                    <a:cubicBezTo>
                      <a:pt x="161" y="128"/>
                      <a:pt x="161" y="128"/>
                      <a:pt x="161" y="128"/>
                    </a:cubicBezTo>
                    <a:close/>
                    <a:moveTo>
                      <a:pt x="165" y="140"/>
                    </a:moveTo>
                    <a:cubicBezTo>
                      <a:pt x="163" y="139"/>
                      <a:pt x="162" y="137"/>
                      <a:pt x="160" y="135"/>
                    </a:cubicBezTo>
                    <a:cubicBezTo>
                      <a:pt x="159" y="135"/>
                      <a:pt x="158" y="135"/>
                      <a:pt x="157" y="136"/>
                    </a:cubicBezTo>
                    <a:cubicBezTo>
                      <a:pt x="158" y="134"/>
                      <a:pt x="159" y="132"/>
                      <a:pt x="160" y="130"/>
                    </a:cubicBezTo>
                    <a:cubicBezTo>
                      <a:pt x="161" y="134"/>
                      <a:pt x="163" y="137"/>
                      <a:pt x="165" y="140"/>
                    </a:cubicBezTo>
                    <a:close/>
                    <a:moveTo>
                      <a:pt x="157" y="137"/>
                    </a:moveTo>
                    <a:cubicBezTo>
                      <a:pt x="161" y="142"/>
                      <a:pt x="164" y="147"/>
                      <a:pt x="168" y="151"/>
                    </a:cubicBezTo>
                    <a:cubicBezTo>
                      <a:pt x="166" y="154"/>
                      <a:pt x="165" y="156"/>
                      <a:pt x="164" y="158"/>
                    </a:cubicBezTo>
                    <a:cubicBezTo>
                      <a:pt x="160" y="154"/>
                      <a:pt x="156" y="149"/>
                      <a:pt x="152" y="145"/>
                    </a:cubicBezTo>
                    <a:cubicBezTo>
                      <a:pt x="154" y="142"/>
                      <a:pt x="156" y="139"/>
                      <a:pt x="157" y="136"/>
                    </a:cubicBezTo>
                    <a:cubicBezTo>
                      <a:pt x="157" y="137"/>
                      <a:pt x="157" y="137"/>
                      <a:pt x="157" y="137"/>
                    </a:cubicBezTo>
                    <a:close/>
                    <a:moveTo>
                      <a:pt x="162" y="160"/>
                    </a:moveTo>
                    <a:cubicBezTo>
                      <a:pt x="162" y="160"/>
                      <a:pt x="162" y="161"/>
                      <a:pt x="162" y="161"/>
                    </a:cubicBezTo>
                    <a:cubicBezTo>
                      <a:pt x="161" y="164"/>
                      <a:pt x="159" y="167"/>
                      <a:pt x="157" y="170"/>
                    </a:cubicBezTo>
                    <a:cubicBezTo>
                      <a:pt x="155" y="163"/>
                      <a:pt x="153" y="155"/>
                      <a:pt x="150" y="149"/>
                    </a:cubicBezTo>
                    <a:cubicBezTo>
                      <a:pt x="150" y="149"/>
                      <a:pt x="151" y="148"/>
                      <a:pt x="151" y="148"/>
                    </a:cubicBezTo>
                    <a:cubicBezTo>
                      <a:pt x="155" y="152"/>
                      <a:pt x="158" y="156"/>
                      <a:pt x="162" y="160"/>
                    </a:cubicBezTo>
                    <a:close/>
                    <a:moveTo>
                      <a:pt x="148" y="146"/>
                    </a:moveTo>
                    <a:cubicBezTo>
                      <a:pt x="147" y="144"/>
                      <a:pt x="146" y="143"/>
                      <a:pt x="145" y="142"/>
                    </a:cubicBezTo>
                    <a:cubicBezTo>
                      <a:pt x="146" y="143"/>
                      <a:pt x="147" y="144"/>
                      <a:pt x="148" y="145"/>
                    </a:cubicBezTo>
                    <a:cubicBezTo>
                      <a:pt x="148" y="145"/>
                      <a:pt x="148" y="145"/>
                      <a:pt x="148" y="146"/>
                    </a:cubicBezTo>
                    <a:close/>
                    <a:moveTo>
                      <a:pt x="140" y="159"/>
                    </a:moveTo>
                    <a:cubicBezTo>
                      <a:pt x="133" y="151"/>
                      <a:pt x="126" y="143"/>
                      <a:pt x="120" y="135"/>
                    </a:cubicBezTo>
                    <a:cubicBezTo>
                      <a:pt x="122" y="132"/>
                      <a:pt x="123" y="128"/>
                      <a:pt x="125" y="125"/>
                    </a:cubicBezTo>
                    <a:cubicBezTo>
                      <a:pt x="130" y="136"/>
                      <a:pt x="136" y="147"/>
                      <a:pt x="141" y="158"/>
                    </a:cubicBezTo>
                    <a:cubicBezTo>
                      <a:pt x="141" y="158"/>
                      <a:pt x="140" y="159"/>
                      <a:pt x="140" y="159"/>
                    </a:cubicBezTo>
                    <a:close/>
                    <a:moveTo>
                      <a:pt x="119" y="133"/>
                    </a:moveTo>
                    <a:cubicBezTo>
                      <a:pt x="117" y="131"/>
                      <a:pt x="116" y="129"/>
                      <a:pt x="114" y="127"/>
                    </a:cubicBezTo>
                    <a:cubicBezTo>
                      <a:pt x="114" y="125"/>
                      <a:pt x="113" y="124"/>
                      <a:pt x="113" y="122"/>
                    </a:cubicBezTo>
                    <a:cubicBezTo>
                      <a:pt x="113" y="121"/>
                      <a:pt x="112" y="122"/>
                      <a:pt x="112" y="122"/>
                    </a:cubicBezTo>
                    <a:cubicBezTo>
                      <a:pt x="112" y="123"/>
                      <a:pt x="113" y="124"/>
                      <a:pt x="113" y="125"/>
                    </a:cubicBezTo>
                    <a:cubicBezTo>
                      <a:pt x="111" y="123"/>
                      <a:pt x="110" y="121"/>
                      <a:pt x="108" y="119"/>
                    </a:cubicBezTo>
                    <a:cubicBezTo>
                      <a:pt x="110" y="114"/>
                      <a:pt x="112" y="110"/>
                      <a:pt x="115" y="106"/>
                    </a:cubicBezTo>
                    <a:cubicBezTo>
                      <a:pt x="116" y="108"/>
                      <a:pt x="118" y="109"/>
                      <a:pt x="119" y="111"/>
                    </a:cubicBezTo>
                    <a:cubicBezTo>
                      <a:pt x="121" y="115"/>
                      <a:pt x="122" y="119"/>
                      <a:pt x="124" y="123"/>
                    </a:cubicBezTo>
                    <a:cubicBezTo>
                      <a:pt x="122" y="126"/>
                      <a:pt x="120" y="130"/>
                      <a:pt x="119" y="133"/>
                    </a:cubicBezTo>
                    <a:close/>
                    <a:moveTo>
                      <a:pt x="105" y="115"/>
                    </a:moveTo>
                    <a:cubicBezTo>
                      <a:pt x="104" y="114"/>
                      <a:pt x="103" y="113"/>
                      <a:pt x="103" y="111"/>
                    </a:cubicBezTo>
                    <a:cubicBezTo>
                      <a:pt x="103" y="103"/>
                      <a:pt x="104" y="95"/>
                      <a:pt x="107" y="98"/>
                    </a:cubicBezTo>
                    <a:cubicBezTo>
                      <a:pt x="109" y="100"/>
                      <a:pt x="110" y="101"/>
                      <a:pt x="111" y="102"/>
                    </a:cubicBezTo>
                    <a:cubicBezTo>
                      <a:pt x="109" y="106"/>
                      <a:pt x="107" y="111"/>
                      <a:pt x="105" y="115"/>
                    </a:cubicBezTo>
                    <a:close/>
                    <a:moveTo>
                      <a:pt x="103" y="118"/>
                    </a:moveTo>
                    <a:cubicBezTo>
                      <a:pt x="103" y="119"/>
                      <a:pt x="103" y="119"/>
                      <a:pt x="103" y="119"/>
                    </a:cubicBezTo>
                    <a:cubicBezTo>
                      <a:pt x="103" y="119"/>
                      <a:pt x="103" y="118"/>
                      <a:pt x="103" y="118"/>
                    </a:cubicBezTo>
                    <a:cubicBezTo>
                      <a:pt x="103" y="118"/>
                      <a:pt x="103" y="118"/>
                      <a:pt x="103" y="118"/>
                    </a:cubicBezTo>
                    <a:close/>
                    <a:moveTo>
                      <a:pt x="99" y="136"/>
                    </a:moveTo>
                    <a:cubicBezTo>
                      <a:pt x="99" y="137"/>
                      <a:pt x="99" y="137"/>
                      <a:pt x="99" y="138"/>
                    </a:cubicBezTo>
                    <a:cubicBezTo>
                      <a:pt x="99" y="138"/>
                      <a:pt x="99" y="137"/>
                      <a:pt x="99" y="137"/>
                    </a:cubicBezTo>
                    <a:cubicBezTo>
                      <a:pt x="99" y="136"/>
                      <a:pt x="99" y="136"/>
                      <a:pt x="99" y="136"/>
                    </a:cubicBezTo>
                    <a:close/>
                    <a:moveTo>
                      <a:pt x="102" y="162"/>
                    </a:moveTo>
                    <a:cubicBezTo>
                      <a:pt x="100" y="164"/>
                      <a:pt x="99" y="167"/>
                      <a:pt x="98" y="169"/>
                    </a:cubicBezTo>
                    <a:cubicBezTo>
                      <a:pt x="96" y="169"/>
                      <a:pt x="95" y="169"/>
                      <a:pt x="94" y="168"/>
                    </a:cubicBezTo>
                    <a:cubicBezTo>
                      <a:pt x="92" y="164"/>
                      <a:pt x="90" y="160"/>
                      <a:pt x="88" y="156"/>
                    </a:cubicBezTo>
                    <a:cubicBezTo>
                      <a:pt x="91" y="152"/>
                      <a:pt x="94" y="147"/>
                      <a:pt x="96" y="142"/>
                    </a:cubicBezTo>
                    <a:cubicBezTo>
                      <a:pt x="98" y="149"/>
                      <a:pt x="100" y="155"/>
                      <a:pt x="102" y="162"/>
                    </a:cubicBezTo>
                    <a:close/>
                    <a:moveTo>
                      <a:pt x="85" y="152"/>
                    </a:moveTo>
                    <a:cubicBezTo>
                      <a:pt x="83" y="148"/>
                      <a:pt x="81" y="145"/>
                      <a:pt x="79" y="141"/>
                    </a:cubicBezTo>
                    <a:cubicBezTo>
                      <a:pt x="80" y="138"/>
                      <a:pt x="82" y="136"/>
                      <a:pt x="83" y="133"/>
                    </a:cubicBezTo>
                    <a:cubicBezTo>
                      <a:pt x="85" y="129"/>
                      <a:pt x="88" y="125"/>
                      <a:pt x="90" y="121"/>
                    </a:cubicBezTo>
                    <a:cubicBezTo>
                      <a:pt x="91" y="126"/>
                      <a:pt x="93" y="131"/>
                      <a:pt x="94" y="135"/>
                    </a:cubicBezTo>
                    <a:cubicBezTo>
                      <a:pt x="91" y="141"/>
                      <a:pt x="88" y="146"/>
                      <a:pt x="85" y="152"/>
                    </a:cubicBezTo>
                    <a:close/>
                    <a:moveTo>
                      <a:pt x="84" y="153"/>
                    </a:moveTo>
                    <a:cubicBezTo>
                      <a:pt x="84" y="153"/>
                      <a:pt x="84" y="154"/>
                      <a:pt x="84" y="154"/>
                    </a:cubicBezTo>
                    <a:cubicBezTo>
                      <a:pt x="84" y="154"/>
                      <a:pt x="84" y="155"/>
                      <a:pt x="83" y="155"/>
                    </a:cubicBezTo>
                    <a:cubicBezTo>
                      <a:pt x="81" y="152"/>
                      <a:pt x="79" y="149"/>
                      <a:pt x="76" y="145"/>
                    </a:cubicBezTo>
                    <a:cubicBezTo>
                      <a:pt x="77" y="145"/>
                      <a:pt x="77" y="145"/>
                      <a:pt x="77" y="144"/>
                    </a:cubicBezTo>
                    <a:cubicBezTo>
                      <a:pt x="80" y="148"/>
                      <a:pt x="83" y="152"/>
                      <a:pt x="84" y="153"/>
                    </a:cubicBezTo>
                    <a:close/>
                    <a:moveTo>
                      <a:pt x="74" y="142"/>
                    </a:moveTo>
                    <a:cubicBezTo>
                      <a:pt x="74" y="142"/>
                      <a:pt x="73" y="141"/>
                      <a:pt x="73" y="140"/>
                    </a:cubicBezTo>
                    <a:cubicBezTo>
                      <a:pt x="72" y="139"/>
                      <a:pt x="71" y="138"/>
                      <a:pt x="70" y="137"/>
                    </a:cubicBezTo>
                    <a:cubicBezTo>
                      <a:pt x="72" y="138"/>
                      <a:pt x="73" y="140"/>
                      <a:pt x="75" y="141"/>
                    </a:cubicBezTo>
                    <a:cubicBezTo>
                      <a:pt x="74" y="142"/>
                      <a:pt x="74" y="142"/>
                      <a:pt x="74" y="142"/>
                    </a:cubicBezTo>
                    <a:close/>
                    <a:moveTo>
                      <a:pt x="69" y="151"/>
                    </a:moveTo>
                    <a:cubicBezTo>
                      <a:pt x="68" y="153"/>
                      <a:pt x="67" y="155"/>
                      <a:pt x="66" y="157"/>
                    </a:cubicBezTo>
                    <a:cubicBezTo>
                      <a:pt x="65" y="151"/>
                      <a:pt x="65" y="145"/>
                      <a:pt x="64" y="139"/>
                    </a:cubicBezTo>
                    <a:cubicBezTo>
                      <a:pt x="66" y="143"/>
                      <a:pt x="68" y="147"/>
                      <a:pt x="69" y="151"/>
                    </a:cubicBezTo>
                    <a:close/>
                    <a:moveTo>
                      <a:pt x="71" y="155"/>
                    </a:moveTo>
                    <a:cubicBezTo>
                      <a:pt x="73" y="160"/>
                      <a:pt x="74" y="164"/>
                      <a:pt x="76" y="169"/>
                    </a:cubicBezTo>
                    <a:cubicBezTo>
                      <a:pt x="74" y="172"/>
                      <a:pt x="73" y="174"/>
                      <a:pt x="71" y="177"/>
                    </a:cubicBezTo>
                    <a:cubicBezTo>
                      <a:pt x="70" y="175"/>
                      <a:pt x="70" y="173"/>
                      <a:pt x="69" y="172"/>
                    </a:cubicBezTo>
                    <a:cubicBezTo>
                      <a:pt x="68" y="168"/>
                      <a:pt x="68" y="165"/>
                      <a:pt x="67" y="162"/>
                    </a:cubicBezTo>
                    <a:cubicBezTo>
                      <a:pt x="68" y="160"/>
                      <a:pt x="70" y="157"/>
                      <a:pt x="71" y="155"/>
                    </a:cubicBezTo>
                    <a:close/>
                    <a:moveTo>
                      <a:pt x="69" y="181"/>
                    </a:moveTo>
                    <a:cubicBezTo>
                      <a:pt x="67" y="184"/>
                      <a:pt x="65" y="186"/>
                      <a:pt x="64" y="189"/>
                    </a:cubicBezTo>
                    <a:cubicBezTo>
                      <a:pt x="63" y="188"/>
                      <a:pt x="62" y="187"/>
                      <a:pt x="61" y="186"/>
                    </a:cubicBezTo>
                    <a:cubicBezTo>
                      <a:pt x="61" y="185"/>
                      <a:pt x="60" y="184"/>
                      <a:pt x="60" y="183"/>
                    </a:cubicBezTo>
                    <a:cubicBezTo>
                      <a:pt x="59" y="182"/>
                      <a:pt x="58" y="181"/>
                      <a:pt x="58" y="180"/>
                    </a:cubicBezTo>
                    <a:cubicBezTo>
                      <a:pt x="60" y="175"/>
                      <a:pt x="62" y="171"/>
                      <a:pt x="65" y="166"/>
                    </a:cubicBezTo>
                    <a:cubicBezTo>
                      <a:pt x="66" y="171"/>
                      <a:pt x="67" y="176"/>
                      <a:pt x="69" y="181"/>
                    </a:cubicBezTo>
                    <a:close/>
                    <a:moveTo>
                      <a:pt x="47" y="203"/>
                    </a:moveTo>
                    <a:cubicBezTo>
                      <a:pt x="48" y="205"/>
                      <a:pt x="49" y="207"/>
                      <a:pt x="50" y="209"/>
                    </a:cubicBezTo>
                    <a:cubicBezTo>
                      <a:pt x="50" y="209"/>
                      <a:pt x="50" y="209"/>
                      <a:pt x="50" y="210"/>
                    </a:cubicBezTo>
                    <a:cubicBezTo>
                      <a:pt x="49" y="207"/>
                      <a:pt x="47" y="205"/>
                      <a:pt x="46" y="204"/>
                    </a:cubicBezTo>
                    <a:cubicBezTo>
                      <a:pt x="47" y="203"/>
                      <a:pt x="47" y="203"/>
                      <a:pt x="47" y="203"/>
                    </a:cubicBezTo>
                    <a:close/>
                    <a:moveTo>
                      <a:pt x="53" y="213"/>
                    </a:moveTo>
                    <a:cubicBezTo>
                      <a:pt x="56" y="219"/>
                      <a:pt x="60" y="225"/>
                      <a:pt x="63" y="230"/>
                    </a:cubicBezTo>
                    <a:cubicBezTo>
                      <a:pt x="63" y="230"/>
                      <a:pt x="63" y="231"/>
                      <a:pt x="63" y="231"/>
                    </a:cubicBezTo>
                    <a:cubicBezTo>
                      <a:pt x="60" y="227"/>
                      <a:pt x="58" y="222"/>
                      <a:pt x="55" y="218"/>
                    </a:cubicBezTo>
                    <a:cubicBezTo>
                      <a:pt x="55" y="217"/>
                      <a:pt x="54" y="215"/>
                      <a:pt x="53" y="213"/>
                    </a:cubicBezTo>
                    <a:cubicBezTo>
                      <a:pt x="53" y="213"/>
                      <a:pt x="53" y="213"/>
                      <a:pt x="53" y="213"/>
                    </a:cubicBezTo>
                    <a:close/>
                    <a:moveTo>
                      <a:pt x="66" y="233"/>
                    </a:moveTo>
                    <a:cubicBezTo>
                      <a:pt x="69" y="239"/>
                      <a:pt x="73" y="245"/>
                      <a:pt x="77" y="250"/>
                    </a:cubicBezTo>
                    <a:cubicBezTo>
                      <a:pt x="77" y="251"/>
                      <a:pt x="77" y="251"/>
                      <a:pt x="78" y="251"/>
                    </a:cubicBezTo>
                    <a:cubicBezTo>
                      <a:pt x="77" y="252"/>
                      <a:pt x="77" y="252"/>
                      <a:pt x="77" y="253"/>
                    </a:cubicBezTo>
                    <a:cubicBezTo>
                      <a:pt x="75" y="250"/>
                      <a:pt x="73" y="248"/>
                      <a:pt x="72" y="245"/>
                    </a:cubicBezTo>
                    <a:cubicBezTo>
                      <a:pt x="69" y="242"/>
                      <a:pt x="67" y="238"/>
                      <a:pt x="65" y="235"/>
                    </a:cubicBezTo>
                    <a:cubicBezTo>
                      <a:pt x="65" y="234"/>
                      <a:pt x="65" y="234"/>
                      <a:pt x="66" y="233"/>
                    </a:cubicBezTo>
                    <a:close/>
                    <a:moveTo>
                      <a:pt x="78" y="259"/>
                    </a:moveTo>
                    <a:cubicBezTo>
                      <a:pt x="79" y="262"/>
                      <a:pt x="81" y="264"/>
                      <a:pt x="83" y="267"/>
                    </a:cubicBezTo>
                    <a:cubicBezTo>
                      <a:pt x="84" y="268"/>
                      <a:pt x="84" y="268"/>
                      <a:pt x="85" y="269"/>
                    </a:cubicBezTo>
                    <a:cubicBezTo>
                      <a:pt x="83" y="271"/>
                      <a:pt x="82" y="272"/>
                      <a:pt x="81" y="274"/>
                    </a:cubicBezTo>
                    <a:cubicBezTo>
                      <a:pt x="80" y="274"/>
                      <a:pt x="80" y="274"/>
                      <a:pt x="80" y="274"/>
                    </a:cubicBezTo>
                    <a:cubicBezTo>
                      <a:pt x="78" y="272"/>
                      <a:pt x="76" y="269"/>
                      <a:pt x="73" y="266"/>
                    </a:cubicBezTo>
                    <a:cubicBezTo>
                      <a:pt x="75" y="264"/>
                      <a:pt x="76" y="262"/>
                      <a:pt x="78" y="259"/>
                    </a:cubicBezTo>
                    <a:close/>
                    <a:moveTo>
                      <a:pt x="88" y="273"/>
                    </a:moveTo>
                    <a:cubicBezTo>
                      <a:pt x="92" y="278"/>
                      <a:pt x="96" y="282"/>
                      <a:pt x="100" y="286"/>
                    </a:cubicBezTo>
                    <a:cubicBezTo>
                      <a:pt x="101" y="288"/>
                      <a:pt x="101" y="290"/>
                      <a:pt x="102" y="292"/>
                    </a:cubicBezTo>
                    <a:cubicBezTo>
                      <a:pt x="102" y="292"/>
                      <a:pt x="102" y="292"/>
                      <a:pt x="102" y="292"/>
                    </a:cubicBezTo>
                    <a:cubicBezTo>
                      <a:pt x="96" y="288"/>
                      <a:pt x="90" y="283"/>
                      <a:pt x="84" y="278"/>
                    </a:cubicBezTo>
                    <a:cubicBezTo>
                      <a:pt x="85" y="276"/>
                      <a:pt x="87" y="274"/>
                      <a:pt x="88" y="273"/>
                    </a:cubicBezTo>
                    <a:close/>
                    <a:moveTo>
                      <a:pt x="107" y="305"/>
                    </a:moveTo>
                    <a:cubicBezTo>
                      <a:pt x="107" y="306"/>
                      <a:pt x="106" y="307"/>
                      <a:pt x="105" y="307"/>
                    </a:cubicBezTo>
                    <a:cubicBezTo>
                      <a:pt x="104" y="306"/>
                      <a:pt x="102" y="304"/>
                      <a:pt x="101" y="302"/>
                    </a:cubicBezTo>
                    <a:cubicBezTo>
                      <a:pt x="102" y="301"/>
                      <a:pt x="103" y="299"/>
                      <a:pt x="104" y="297"/>
                    </a:cubicBezTo>
                    <a:cubicBezTo>
                      <a:pt x="105" y="300"/>
                      <a:pt x="106" y="303"/>
                      <a:pt x="107" y="305"/>
                    </a:cubicBezTo>
                    <a:close/>
                    <a:moveTo>
                      <a:pt x="98" y="308"/>
                    </a:moveTo>
                    <a:cubicBezTo>
                      <a:pt x="98" y="308"/>
                      <a:pt x="98" y="308"/>
                      <a:pt x="97" y="308"/>
                    </a:cubicBezTo>
                    <a:cubicBezTo>
                      <a:pt x="97" y="308"/>
                      <a:pt x="97" y="308"/>
                      <a:pt x="97" y="308"/>
                    </a:cubicBezTo>
                    <a:cubicBezTo>
                      <a:pt x="98" y="308"/>
                      <a:pt x="98" y="308"/>
                      <a:pt x="98" y="308"/>
                    </a:cubicBezTo>
                    <a:close/>
                    <a:moveTo>
                      <a:pt x="110" y="323"/>
                    </a:moveTo>
                    <a:cubicBezTo>
                      <a:pt x="110" y="323"/>
                      <a:pt x="110" y="323"/>
                      <a:pt x="111" y="324"/>
                    </a:cubicBezTo>
                    <a:cubicBezTo>
                      <a:pt x="111" y="324"/>
                      <a:pt x="111" y="324"/>
                      <a:pt x="110" y="324"/>
                    </a:cubicBezTo>
                    <a:cubicBezTo>
                      <a:pt x="110" y="324"/>
                      <a:pt x="110" y="323"/>
                      <a:pt x="110" y="323"/>
                    </a:cubicBezTo>
                    <a:close/>
                    <a:moveTo>
                      <a:pt x="175" y="330"/>
                    </a:moveTo>
                    <a:cubicBezTo>
                      <a:pt x="179" y="322"/>
                      <a:pt x="183" y="314"/>
                      <a:pt x="187" y="307"/>
                    </a:cubicBezTo>
                    <a:cubicBezTo>
                      <a:pt x="191" y="310"/>
                      <a:pt x="194" y="313"/>
                      <a:pt x="198" y="315"/>
                    </a:cubicBezTo>
                    <a:cubicBezTo>
                      <a:pt x="199" y="316"/>
                      <a:pt x="201" y="315"/>
                      <a:pt x="201" y="314"/>
                    </a:cubicBezTo>
                    <a:cubicBezTo>
                      <a:pt x="201" y="314"/>
                      <a:pt x="201" y="314"/>
                      <a:pt x="201" y="315"/>
                    </a:cubicBezTo>
                    <a:cubicBezTo>
                      <a:pt x="198" y="321"/>
                      <a:pt x="195" y="327"/>
                      <a:pt x="191" y="333"/>
                    </a:cubicBezTo>
                    <a:cubicBezTo>
                      <a:pt x="190" y="332"/>
                      <a:pt x="189" y="331"/>
                      <a:pt x="188" y="331"/>
                    </a:cubicBezTo>
                    <a:cubicBezTo>
                      <a:pt x="187" y="330"/>
                      <a:pt x="187" y="331"/>
                      <a:pt x="187" y="332"/>
                    </a:cubicBezTo>
                    <a:cubicBezTo>
                      <a:pt x="188" y="332"/>
                      <a:pt x="189" y="333"/>
                      <a:pt x="190" y="333"/>
                    </a:cubicBezTo>
                    <a:cubicBezTo>
                      <a:pt x="189" y="336"/>
                      <a:pt x="187" y="339"/>
                      <a:pt x="185" y="341"/>
                    </a:cubicBezTo>
                    <a:cubicBezTo>
                      <a:pt x="182" y="337"/>
                      <a:pt x="179" y="333"/>
                      <a:pt x="175" y="330"/>
                    </a:cubicBezTo>
                    <a:close/>
                    <a:moveTo>
                      <a:pt x="195" y="336"/>
                    </a:moveTo>
                    <a:cubicBezTo>
                      <a:pt x="199" y="338"/>
                      <a:pt x="204" y="340"/>
                      <a:pt x="209" y="341"/>
                    </a:cubicBezTo>
                    <a:cubicBezTo>
                      <a:pt x="208" y="343"/>
                      <a:pt x="208" y="345"/>
                      <a:pt x="207" y="346"/>
                    </a:cubicBezTo>
                    <a:cubicBezTo>
                      <a:pt x="203" y="347"/>
                      <a:pt x="198" y="349"/>
                      <a:pt x="194" y="351"/>
                    </a:cubicBezTo>
                    <a:cubicBezTo>
                      <a:pt x="192" y="349"/>
                      <a:pt x="190" y="347"/>
                      <a:pt x="189" y="345"/>
                    </a:cubicBezTo>
                    <a:cubicBezTo>
                      <a:pt x="191" y="342"/>
                      <a:pt x="193" y="339"/>
                      <a:pt x="195" y="336"/>
                    </a:cubicBezTo>
                    <a:close/>
                    <a:moveTo>
                      <a:pt x="195" y="335"/>
                    </a:moveTo>
                    <a:cubicBezTo>
                      <a:pt x="198" y="330"/>
                      <a:pt x="201" y="325"/>
                      <a:pt x="203" y="320"/>
                    </a:cubicBezTo>
                    <a:cubicBezTo>
                      <a:pt x="205" y="327"/>
                      <a:pt x="207" y="333"/>
                      <a:pt x="209" y="340"/>
                    </a:cubicBezTo>
                    <a:cubicBezTo>
                      <a:pt x="204" y="339"/>
                      <a:pt x="199" y="337"/>
                      <a:pt x="195" y="335"/>
                    </a:cubicBezTo>
                    <a:close/>
                    <a:moveTo>
                      <a:pt x="206" y="315"/>
                    </a:moveTo>
                    <a:cubicBezTo>
                      <a:pt x="209" y="310"/>
                      <a:pt x="211" y="305"/>
                      <a:pt x="213" y="300"/>
                    </a:cubicBezTo>
                    <a:cubicBezTo>
                      <a:pt x="214" y="301"/>
                      <a:pt x="216" y="303"/>
                      <a:pt x="217" y="304"/>
                    </a:cubicBezTo>
                    <a:cubicBezTo>
                      <a:pt x="214" y="311"/>
                      <a:pt x="213" y="320"/>
                      <a:pt x="212" y="328"/>
                    </a:cubicBezTo>
                    <a:cubicBezTo>
                      <a:pt x="212" y="329"/>
                      <a:pt x="213" y="329"/>
                      <a:pt x="213" y="329"/>
                    </a:cubicBezTo>
                    <a:cubicBezTo>
                      <a:pt x="213" y="330"/>
                      <a:pt x="212" y="331"/>
                      <a:pt x="212" y="332"/>
                    </a:cubicBezTo>
                    <a:cubicBezTo>
                      <a:pt x="210" y="326"/>
                      <a:pt x="208" y="320"/>
                      <a:pt x="206" y="315"/>
                    </a:cubicBezTo>
                    <a:close/>
                    <a:moveTo>
                      <a:pt x="223" y="311"/>
                    </a:moveTo>
                    <a:cubicBezTo>
                      <a:pt x="224" y="311"/>
                      <a:pt x="225" y="312"/>
                      <a:pt x="226" y="313"/>
                    </a:cubicBezTo>
                    <a:cubicBezTo>
                      <a:pt x="224" y="314"/>
                      <a:pt x="222" y="315"/>
                      <a:pt x="221" y="317"/>
                    </a:cubicBezTo>
                    <a:cubicBezTo>
                      <a:pt x="222" y="315"/>
                      <a:pt x="222" y="313"/>
                      <a:pt x="223" y="311"/>
                    </a:cubicBezTo>
                    <a:close/>
                    <a:moveTo>
                      <a:pt x="231" y="282"/>
                    </a:moveTo>
                    <a:cubicBezTo>
                      <a:pt x="232" y="282"/>
                      <a:pt x="232" y="281"/>
                      <a:pt x="232" y="280"/>
                    </a:cubicBezTo>
                    <a:cubicBezTo>
                      <a:pt x="234" y="278"/>
                      <a:pt x="235" y="277"/>
                      <a:pt x="236" y="277"/>
                    </a:cubicBezTo>
                    <a:cubicBezTo>
                      <a:pt x="237" y="279"/>
                      <a:pt x="238" y="280"/>
                      <a:pt x="239" y="281"/>
                    </a:cubicBezTo>
                    <a:cubicBezTo>
                      <a:pt x="238" y="285"/>
                      <a:pt x="237" y="289"/>
                      <a:pt x="235" y="293"/>
                    </a:cubicBezTo>
                    <a:cubicBezTo>
                      <a:pt x="234" y="290"/>
                      <a:pt x="233" y="286"/>
                      <a:pt x="231" y="282"/>
                    </a:cubicBezTo>
                    <a:close/>
                    <a:moveTo>
                      <a:pt x="248" y="214"/>
                    </a:moveTo>
                    <a:cubicBezTo>
                      <a:pt x="248" y="213"/>
                      <a:pt x="249" y="211"/>
                      <a:pt x="249" y="210"/>
                    </a:cubicBezTo>
                    <a:cubicBezTo>
                      <a:pt x="249" y="212"/>
                      <a:pt x="249" y="214"/>
                      <a:pt x="249" y="216"/>
                    </a:cubicBezTo>
                    <a:cubicBezTo>
                      <a:pt x="249" y="215"/>
                      <a:pt x="248" y="215"/>
                      <a:pt x="248" y="214"/>
                    </a:cubicBezTo>
                    <a:close/>
                    <a:moveTo>
                      <a:pt x="235" y="179"/>
                    </a:moveTo>
                    <a:cubicBezTo>
                      <a:pt x="236" y="180"/>
                      <a:pt x="237" y="181"/>
                      <a:pt x="238" y="182"/>
                    </a:cubicBezTo>
                    <a:cubicBezTo>
                      <a:pt x="238" y="183"/>
                      <a:pt x="238" y="183"/>
                      <a:pt x="238" y="184"/>
                    </a:cubicBezTo>
                    <a:cubicBezTo>
                      <a:pt x="237" y="182"/>
                      <a:pt x="236" y="181"/>
                      <a:pt x="235" y="179"/>
                    </a:cubicBezTo>
                    <a:close/>
                    <a:moveTo>
                      <a:pt x="226" y="138"/>
                    </a:moveTo>
                    <a:cubicBezTo>
                      <a:pt x="224" y="136"/>
                      <a:pt x="222" y="134"/>
                      <a:pt x="220" y="132"/>
                    </a:cubicBezTo>
                    <a:cubicBezTo>
                      <a:pt x="223" y="126"/>
                      <a:pt x="225" y="120"/>
                      <a:pt x="227" y="113"/>
                    </a:cubicBezTo>
                    <a:cubicBezTo>
                      <a:pt x="229" y="116"/>
                      <a:pt x="231" y="119"/>
                      <a:pt x="232" y="122"/>
                    </a:cubicBezTo>
                    <a:cubicBezTo>
                      <a:pt x="230" y="128"/>
                      <a:pt x="228" y="133"/>
                      <a:pt x="226" y="138"/>
                    </a:cubicBezTo>
                    <a:close/>
                    <a:moveTo>
                      <a:pt x="193" y="94"/>
                    </a:moveTo>
                    <a:cubicBezTo>
                      <a:pt x="189" y="86"/>
                      <a:pt x="185" y="79"/>
                      <a:pt x="180" y="71"/>
                    </a:cubicBezTo>
                    <a:cubicBezTo>
                      <a:pt x="180" y="69"/>
                      <a:pt x="180" y="67"/>
                      <a:pt x="180" y="65"/>
                    </a:cubicBezTo>
                    <a:cubicBezTo>
                      <a:pt x="187" y="70"/>
                      <a:pt x="192" y="75"/>
                      <a:pt x="198" y="80"/>
                    </a:cubicBezTo>
                    <a:cubicBezTo>
                      <a:pt x="197" y="85"/>
                      <a:pt x="195" y="89"/>
                      <a:pt x="193" y="94"/>
                    </a:cubicBezTo>
                    <a:close/>
                    <a:moveTo>
                      <a:pt x="178" y="69"/>
                    </a:moveTo>
                    <a:cubicBezTo>
                      <a:pt x="178" y="68"/>
                      <a:pt x="177" y="68"/>
                      <a:pt x="177" y="67"/>
                    </a:cubicBezTo>
                    <a:cubicBezTo>
                      <a:pt x="174" y="63"/>
                      <a:pt x="170" y="59"/>
                      <a:pt x="167" y="55"/>
                    </a:cubicBezTo>
                    <a:cubicBezTo>
                      <a:pt x="154" y="40"/>
                      <a:pt x="176" y="61"/>
                      <a:pt x="178" y="63"/>
                    </a:cubicBezTo>
                    <a:cubicBezTo>
                      <a:pt x="178" y="63"/>
                      <a:pt x="179" y="63"/>
                      <a:pt x="179" y="64"/>
                    </a:cubicBezTo>
                    <a:cubicBezTo>
                      <a:pt x="179" y="66"/>
                      <a:pt x="178" y="67"/>
                      <a:pt x="178" y="69"/>
                    </a:cubicBezTo>
                    <a:close/>
                    <a:moveTo>
                      <a:pt x="169" y="70"/>
                    </a:moveTo>
                    <a:cubicBezTo>
                      <a:pt x="171" y="73"/>
                      <a:pt x="174" y="76"/>
                      <a:pt x="176" y="80"/>
                    </a:cubicBezTo>
                    <a:cubicBezTo>
                      <a:pt x="176" y="80"/>
                      <a:pt x="176" y="80"/>
                      <a:pt x="176" y="80"/>
                    </a:cubicBezTo>
                    <a:cubicBezTo>
                      <a:pt x="176" y="80"/>
                      <a:pt x="175" y="81"/>
                      <a:pt x="175" y="82"/>
                    </a:cubicBezTo>
                    <a:cubicBezTo>
                      <a:pt x="174" y="81"/>
                      <a:pt x="173" y="80"/>
                      <a:pt x="173" y="79"/>
                    </a:cubicBezTo>
                    <a:cubicBezTo>
                      <a:pt x="171" y="77"/>
                      <a:pt x="170" y="76"/>
                      <a:pt x="169" y="74"/>
                    </a:cubicBezTo>
                    <a:cubicBezTo>
                      <a:pt x="169" y="72"/>
                      <a:pt x="168" y="70"/>
                      <a:pt x="168" y="68"/>
                    </a:cubicBezTo>
                    <a:cubicBezTo>
                      <a:pt x="168" y="69"/>
                      <a:pt x="169" y="70"/>
                      <a:pt x="169" y="70"/>
                    </a:cubicBezTo>
                    <a:close/>
                    <a:moveTo>
                      <a:pt x="177" y="82"/>
                    </a:moveTo>
                    <a:cubicBezTo>
                      <a:pt x="180" y="86"/>
                      <a:pt x="182" y="90"/>
                      <a:pt x="184" y="93"/>
                    </a:cubicBezTo>
                    <a:cubicBezTo>
                      <a:pt x="184" y="92"/>
                      <a:pt x="180" y="88"/>
                      <a:pt x="177" y="84"/>
                    </a:cubicBezTo>
                    <a:cubicBezTo>
                      <a:pt x="177" y="83"/>
                      <a:pt x="177" y="83"/>
                      <a:pt x="177" y="82"/>
                    </a:cubicBezTo>
                    <a:close/>
                    <a:moveTo>
                      <a:pt x="177" y="89"/>
                    </a:moveTo>
                    <a:cubicBezTo>
                      <a:pt x="176" y="89"/>
                      <a:pt x="176" y="88"/>
                      <a:pt x="176" y="89"/>
                    </a:cubicBezTo>
                    <a:cubicBezTo>
                      <a:pt x="176" y="88"/>
                      <a:pt x="176" y="88"/>
                      <a:pt x="176" y="88"/>
                    </a:cubicBezTo>
                    <a:cubicBezTo>
                      <a:pt x="176" y="88"/>
                      <a:pt x="177" y="88"/>
                      <a:pt x="177" y="89"/>
                    </a:cubicBezTo>
                    <a:close/>
                    <a:moveTo>
                      <a:pt x="175" y="91"/>
                    </a:moveTo>
                    <a:cubicBezTo>
                      <a:pt x="179" y="97"/>
                      <a:pt x="184" y="103"/>
                      <a:pt x="188" y="108"/>
                    </a:cubicBezTo>
                    <a:cubicBezTo>
                      <a:pt x="186" y="113"/>
                      <a:pt x="184" y="117"/>
                      <a:pt x="182" y="121"/>
                    </a:cubicBezTo>
                    <a:cubicBezTo>
                      <a:pt x="178" y="118"/>
                      <a:pt x="173" y="115"/>
                      <a:pt x="168" y="112"/>
                    </a:cubicBezTo>
                    <a:cubicBezTo>
                      <a:pt x="171" y="106"/>
                      <a:pt x="173" y="99"/>
                      <a:pt x="175" y="91"/>
                    </a:cubicBezTo>
                    <a:close/>
                    <a:moveTo>
                      <a:pt x="156" y="118"/>
                    </a:moveTo>
                    <a:cubicBezTo>
                      <a:pt x="157" y="120"/>
                      <a:pt x="157" y="123"/>
                      <a:pt x="158" y="126"/>
                    </a:cubicBezTo>
                    <a:cubicBezTo>
                      <a:pt x="156" y="132"/>
                      <a:pt x="153" y="137"/>
                      <a:pt x="150" y="142"/>
                    </a:cubicBezTo>
                    <a:cubicBezTo>
                      <a:pt x="147" y="140"/>
                      <a:pt x="145" y="138"/>
                      <a:pt x="143" y="136"/>
                    </a:cubicBezTo>
                    <a:cubicBezTo>
                      <a:pt x="142" y="135"/>
                      <a:pt x="139" y="136"/>
                      <a:pt x="140" y="137"/>
                    </a:cubicBezTo>
                    <a:cubicBezTo>
                      <a:pt x="141" y="140"/>
                      <a:pt x="143" y="144"/>
                      <a:pt x="144" y="147"/>
                    </a:cubicBezTo>
                    <a:cubicBezTo>
                      <a:pt x="140" y="137"/>
                      <a:pt x="135" y="127"/>
                      <a:pt x="128" y="118"/>
                    </a:cubicBezTo>
                    <a:cubicBezTo>
                      <a:pt x="131" y="114"/>
                      <a:pt x="133" y="110"/>
                      <a:pt x="134" y="106"/>
                    </a:cubicBezTo>
                    <a:cubicBezTo>
                      <a:pt x="139" y="114"/>
                      <a:pt x="145" y="120"/>
                      <a:pt x="152" y="126"/>
                    </a:cubicBezTo>
                    <a:cubicBezTo>
                      <a:pt x="153" y="127"/>
                      <a:pt x="155" y="125"/>
                      <a:pt x="154" y="124"/>
                    </a:cubicBezTo>
                    <a:cubicBezTo>
                      <a:pt x="148" y="114"/>
                      <a:pt x="144" y="103"/>
                      <a:pt x="141" y="92"/>
                    </a:cubicBezTo>
                    <a:cubicBezTo>
                      <a:pt x="141" y="91"/>
                      <a:pt x="141" y="90"/>
                      <a:pt x="142" y="89"/>
                    </a:cubicBezTo>
                    <a:cubicBezTo>
                      <a:pt x="144" y="93"/>
                      <a:pt x="145" y="96"/>
                      <a:pt x="147" y="99"/>
                    </a:cubicBezTo>
                    <a:cubicBezTo>
                      <a:pt x="150" y="105"/>
                      <a:pt x="153" y="112"/>
                      <a:pt x="156" y="118"/>
                    </a:cubicBezTo>
                    <a:close/>
                    <a:moveTo>
                      <a:pt x="136" y="103"/>
                    </a:moveTo>
                    <a:cubicBezTo>
                      <a:pt x="137" y="101"/>
                      <a:pt x="138" y="98"/>
                      <a:pt x="140" y="95"/>
                    </a:cubicBezTo>
                    <a:cubicBezTo>
                      <a:pt x="142" y="103"/>
                      <a:pt x="145" y="111"/>
                      <a:pt x="148" y="119"/>
                    </a:cubicBezTo>
                    <a:cubicBezTo>
                      <a:pt x="150" y="122"/>
                      <a:pt x="149" y="121"/>
                      <a:pt x="145" y="116"/>
                    </a:cubicBezTo>
                    <a:cubicBezTo>
                      <a:pt x="141" y="113"/>
                      <a:pt x="138" y="108"/>
                      <a:pt x="136" y="103"/>
                    </a:cubicBezTo>
                    <a:close/>
                    <a:moveTo>
                      <a:pt x="140" y="88"/>
                    </a:moveTo>
                    <a:cubicBezTo>
                      <a:pt x="139" y="86"/>
                      <a:pt x="138" y="84"/>
                      <a:pt x="138" y="82"/>
                    </a:cubicBezTo>
                    <a:cubicBezTo>
                      <a:pt x="138" y="83"/>
                      <a:pt x="139" y="83"/>
                      <a:pt x="139" y="83"/>
                    </a:cubicBezTo>
                    <a:cubicBezTo>
                      <a:pt x="139" y="83"/>
                      <a:pt x="139" y="83"/>
                      <a:pt x="139" y="84"/>
                    </a:cubicBezTo>
                    <a:cubicBezTo>
                      <a:pt x="139" y="84"/>
                      <a:pt x="140" y="85"/>
                      <a:pt x="140" y="86"/>
                    </a:cubicBezTo>
                    <a:cubicBezTo>
                      <a:pt x="140" y="87"/>
                      <a:pt x="140" y="88"/>
                      <a:pt x="140" y="88"/>
                    </a:cubicBezTo>
                    <a:close/>
                    <a:moveTo>
                      <a:pt x="132" y="71"/>
                    </a:moveTo>
                    <a:cubicBezTo>
                      <a:pt x="133" y="71"/>
                      <a:pt x="133" y="72"/>
                      <a:pt x="133" y="72"/>
                    </a:cubicBezTo>
                    <a:cubicBezTo>
                      <a:pt x="134" y="74"/>
                      <a:pt x="134" y="75"/>
                      <a:pt x="134" y="76"/>
                    </a:cubicBezTo>
                    <a:cubicBezTo>
                      <a:pt x="133" y="79"/>
                      <a:pt x="131" y="80"/>
                      <a:pt x="128" y="80"/>
                    </a:cubicBezTo>
                    <a:cubicBezTo>
                      <a:pt x="128" y="79"/>
                      <a:pt x="129" y="77"/>
                      <a:pt x="130" y="76"/>
                    </a:cubicBezTo>
                    <a:cubicBezTo>
                      <a:pt x="130" y="74"/>
                      <a:pt x="131" y="72"/>
                      <a:pt x="132" y="71"/>
                    </a:cubicBezTo>
                    <a:close/>
                    <a:moveTo>
                      <a:pt x="127" y="82"/>
                    </a:moveTo>
                    <a:cubicBezTo>
                      <a:pt x="129" y="84"/>
                      <a:pt x="132" y="86"/>
                      <a:pt x="135" y="88"/>
                    </a:cubicBezTo>
                    <a:cubicBezTo>
                      <a:pt x="136" y="88"/>
                      <a:pt x="136" y="88"/>
                      <a:pt x="136" y="87"/>
                    </a:cubicBezTo>
                    <a:cubicBezTo>
                      <a:pt x="136" y="86"/>
                      <a:pt x="136" y="85"/>
                      <a:pt x="136" y="84"/>
                    </a:cubicBezTo>
                    <a:cubicBezTo>
                      <a:pt x="137" y="86"/>
                      <a:pt x="138" y="89"/>
                      <a:pt x="138" y="91"/>
                    </a:cubicBezTo>
                    <a:cubicBezTo>
                      <a:pt x="137" y="95"/>
                      <a:pt x="136" y="98"/>
                      <a:pt x="134" y="101"/>
                    </a:cubicBezTo>
                    <a:cubicBezTo>
                      <a:pt x="133" y="99"/>
                      <a:pt x="131" y="96"/>
                      <a:pt x="130" y="94"/>
                    </a:cubicBezTo>
                    <a:cubicBezTo>
                      <a:pt x="128" y="91"/>
                      <a:pt x="127" y="87"/>
                      <a:pt x="125" y="84"/>
                    </a:cubicBezTo>
                    <a:cubicBezTo>
                      <a:pt x="126" y="83"/>
                      <a:pt x="126" y="82"/>
                      <a:pt x="127" y="82"/>
                    </a:cubicBezTo>
                    <a:close/>
                    <a:moveTo>
                      <a:pt x="124" y="88"/>
                    </a:moveTo>
                    <a:cubicBezTo>
                      <a:pt x="127" y="94"/>
                      <a:pt x="130" y="99"/>
                      <a:pt x="133" y="104"/>
                    </a:cubicBezTo>
                    <a:cubicBezTo>
                      <a:pt x="131" y="108"/>
                      <a:pt x="129" y="112"/>
                      <a:pt x="127" y="117"/>
                    </a:cubicBezTo>
                    <a:cubicBezTo>
                      <a:pt x="126" y="114"/>
                      <a:pt x="124" y="112"/>
                      <a:pt x="123" y="110"/>
                    </a:cubicBezTo>
                    <a:cubicBezTo>
                      <a:pt x="122" y="108"/>
                      <a:pt x="121" y="106"/>
                      <a:pt x="120" y="105"/>
                    </a:cubicBezTo>
                    <a:cubicBezTo>
                      <a:pt x="120" y="102"/>
                      <a:pt x="119" y="100"/>
                      <a:pt x="118" y="98"/>
                    </a:cubicBezTo>
                    <a:cubicBezTo>
                      <a:pt x="120" y="95"/>
                      <a:pt x="122" y="91"/>
                      <a:pt x="124" y="87"/>
                    </a:cubicBezTo>
                    <a:cubicBezTo>
                      <a:pt x="124" y="88"/>
                      <a:pt x="124" y="88"/>
                      <a:pt x="124" y="88"/>
                    </a:cubicBezTo>
                    <a:close/>
                    <a:moveTo>
                      <a:pt x="116" y="103"/>
                    </a:moveTo>
                    <a:cubicBezTo>
                      <a:pt x="116" y="103"/>
                      <a:pt x="116" y="103"/>
                      <a:pt x="116" y="102"/>
                    </a:cubicBezTo>
                    <a:cubicBezTo>
                      <a:pt x="116" y="102"/>
                      <a:pt x="116" y="102"/>
                      <a:pt x="116" y="102"/>
                    </a:cubicBezTo>
                    <a:cubicBezTo>
                      <a:pt x="116" y="102"/>
                      <a:pt x="116" y="103"/>
                      <a:pt x="116" y="103"/>
                    </a:cubicBezTo>
                    <a:close/>
                    <a:moveTo>
                      <a:pt x="99" y="107"/>
                    </a:moveTo>
                    <a:cubicBezTo>
                      <a:pt x="99" y="106"/>
                      <a:pt x="98" y="106"/>
                      <a:pt x="98" y="105"/>
                    </a:cubicBezTo>
                    <a:cubicBezTo>
                      <a:pt x="99" y="104"/>
                      <a:pt x="99" y="102"/>
                      <a:pt x="100" y="101"/>
                    </a:cubicBezTo>
                    <a:cubicBezTo>
                      <a:pt x="100" y="103"/>
                      <a:pt x="99" y="105"/>
                      <a:pt x="99" y="107"/>
                    </a:cubicBezTo>
                    <a:close/>
                    <a:moveTo>
                      <a:pt x="99" y="112"/>
                    </a:moveTo>
                    <a:cubicBezTo>
                      <a:pt x="99" y="117"/>
                      <a:pt x="99" y="121"/>
                      <a:pt x="99" y="126"/>
                    </a:cubicBezTo>
                    <a:cubicBezTo>
                      <a:pt x="99" y="127"/>
                      <a:pt x="98" y="129"/>
                      <a:pt x="97" y="130"/>
                    </a:cubicBezTo>
                    <a:cubicBezTo>
                      <a:pt x="96" y="128"/>
                      <a:pt x="95" y="125"/>
                      <a:pt x="95" y="122"/>
                    </a:cubicBezTo>
                    <a:cubicBezTo>
                      <a:pt x="94" y="120"/>
                      <a:pt x="93" y="118"/>
                      <a:pt x="93" y="115"/>
                    </a:cubicBezTo>
                    <a:cubicBezTo>
                      <a:pt x="94" y="113"/>
                      <a:pt x="95" y="111"/>
                      <a:pt x="96" y="109"/>
                    </a:cubicBezTo>
                    <a:cubicBezTo>
                      <a:pt x="97" y="110"/>
                      <a:pt x="98" y="111"/>
                      <a:pt x="99" y="112"/>
                    </a:cubicBezTo>
                    <a:close/>
                    <a:moveTo>
                      <a:pt x="92" y="109"/>
                    </a:moveTo>
                    <a:cubicBezTo>
                      <a:pt x="91" y="108"/>
                      <a:pt x="91" y="107"/>
                      <a:pt x="91" y="106"/>
                    </a:cubicBezTo>
                    <a:cubicBezTo>
                      <a:pt x="91" y="106"/>
                      <a:pt x="92" y="105"/>
                      <a:pt x="91" y="104"/>
                    </a:cubicBezTo>
                    <a:cubicBezTo>
                      <a:pt x="91" y="103"/>
                      <a:pt x="91" y="103"/>
                      <a:pt x="91" y="102"/>
                    </a:cubicBezTo>
                    <a:cubicBezTo>
                      <a:pt x="92" y="103"/>
                      <a:pt x="93" y="104"/>
                      <a:pt x="93" y="106"/>
                    </a:cubicBezTo>
                    <a:cubicBezTo>
                      <a:pt x="93" y="107"/>
                      <a:pt x="92" y="108"/>
                      <a:pt x="92" y="109"/>
                    </a:cubicBezTo>
                    <a:close/>
                    <a:moveTo>
                      <a:pt x="85" y="105"/>
                    </a:moveTo>
                    <a:cubicBezTo>
                      <a:pt x="86" y="108"/>
                      <a:pt x="87" y="112"/>
                      <a:pt x="88" y="116"/>
                    </a:cubicBezTo>
                    <a:cubicBezTo>
                      <a:pt x="84" y="123"/>
                      <a:pt x="81" y="130"/>
                      <a:pt x="76" y="138"/>
                    </a:cubicBezTo>
                    <a:cubicBezTo>
                      <a:pt x="76" y="137"/>
                      <a:pt x="75" y="136"/>
                      <a:pt x="74" y="135"/>
                    </a:cubicBezTo>
                    <a:cubicBezTo>
                      <a:pt x="74" y="134"/>
                      <a:pt x="74" y="134"/>
                      <a:pt x="74" y="133"/>
                    </a:cubicBezTo>
                    <a:cubicBezTo>
                      <a:pt x="73" y="129"/>
                      <a:pt x="72" y="125"/>
                      <a:pt x="71" y="120"/>
                    </a:cubicBezTo>
                    <a:cubicBezTo>
                      <a:pt x="72" y="118"/>
                      <a:pt x="74" y="115"/>
                      <a:pt x="76" y="112"/>
                    </a:cubicBezTo>
                    <a:cubicBezTo>
                      <a:pt x="78" y="109"/>
                      <a:pt x="80" y="106"/>
                      <a:pt x="82" y="103"/>
                    </a:cubicBezTo>
                    <a:cubicBezTo>
                      <a:pt x="83" y="104"/>
                      <a:pt x="84" y="104"/>
                      <a:pt x="85" y="105"/>
                    </a:cubicBezTo>
                    <a:close/>
                    <a:moveTo>
                      <a:pt x="68" y="124"/>
                    </a:moveTo>
                    <a:cubicBezTo>
                      <a:pt x="68" y="124"/>
                      <a:pt x="68" y="124"/>
                      <a:pt x="69" y="123"/>
                    </a:cubicBezTo>
                    <a:cubicBezTo>
                      <a:pt x="70" y="126"/>
                      <a:pt x="70" y="127"/>
                      <a:pt x="68" y="124"/>
                    </a:cubicBezTo>
                    <a:close/>
                    <a:moveTo>
                      <a:pt x="59" y="128"/>
                    </a:moveTo>
                    <a:cubicBezTo>
                      <a:pt x="59" y="129"/>
                      <a:pt x="59" y="129"/>
                      <a:pt x="59" y="129"/>
                    </a:cubicBezTo>
                    <a:cubicBezTo>
                      <a:pt x="58" y="128"/>
                      <a:pt x="58" y="127"/>
                      <a:pt x="58" y="126"/>
                    </a:cubicBezTo>
                    <a:cubicBezTo>
                      <a:pt x="58" y="127"/>
                      <a:pt x="59" y="128"/>
                      <a:pt x="59" y="128"/>
                    </a:cubicBezTo>
                    <a:close/>
                    <a:moveTo>
                      <a:pt x="61" y="133"/>
                    </a:moveTo>
                    <a:cubicBezTo>
                      <a:pt x="61" y="133"/>
                      <a:pt x="61" y="133"/>
                      <a:pt x="62" y="133"/>
                    </a:cubicBezTo>
                    <a:cubicBezTo>
                      <a:pt x="61" y="137"/>
                      <a:pt x="61" y="141"/>
                      <a:pt x="62" y="145"/>
                    </a:cubicBezTo>
                    <a:cubicBezTo>
                      <a:pt x="61" y="142"/>
                      <a:pt x="61" y="138"/>
                      <a:pt x="60" y="135"/>
                    </a:cubicBezTo>
                    <a:cubicBezTo>
                      <a:pt x="60" y="134"/>
                      <a:pt x="61" y="134"/>
                      <a:pt x="61" y="133"/>
                    </a:cubicBezTo>
                    <a:close/>
                    <a:moveTo>
                      <a:pt x="59" y="150"/>
                    </a:moveTo>
                    <a:cubicBezTo>
                      <a:pt x="57" y="147"/>
                      <a:pt x="56" y="144"/>
                      <a:pt x="54" y="142"/>
                    </a:cubicBezTo>
                    <a:cubicBezTo>
                      <a:pt x="55" y="141"/>
                      <a:pt x="56" y="140"/>
                      <a:pt x="57" y="139"/>
                    </a:cubicBezTo>
                    <a:cubicBezTo>
                      <a:pt x="58" y="144"/>
                      <a:pt x="59" y="150"/>
                      <a:pt x="59" y="150"/>
                    </a:cubicBezTo>
                    <a:close/>
                    <a:moveTo>
                      <a:pt x="59" y="158"/>
                    </a:moveTo>
                    <a:cubicBezTo>
                      <a:pt x="60" y="160"/>
                      <a:pt x="63" y="159"/>
                      <a:pt x="63" y="157"/>
                    </a:cubicBezTo>
                    <a:cubicBezTo>
                      <a:pt x="63" y="155"/>
                      <a:pt x="62" y="152"/>
                      <a:pt x="62" y="150"/>
                    </a:cubicBezTo>
                    <a:cubicBezTo>
                      <a:pt x="62" y="154"/>
                      <a:pt x="63" y="157"/>
                      <a:pt x="64" y="161"/>
                    </a:cubicBezTo>
                    <a:cubicBezTo>
                      <a:pt x="61" y="166"/>
                      <a:pt x="58" y="171"/>
                      <a:pt x="56" y="176"/>
                    </a:cubicBezTo>
                    <a:cubicBezTo>
                      <a:pt x="52" y="169"/>
                      <a:pt x="48" y="161"/>
                      <a:pt x="44" y="154"/>
                    </a:cubicBezTo>
                    <a:cubicBezTo>
                      <a:pt x="46" y="151"/>
                      <a:pt x="49" y="148"/>
                      <a:pt x="52" y="145"/>
                    </a:cubicBezTo>
                    <a:cubicBezTo>
                      <a:pt x="54" y="149"/>
                      <a:pt x="57" y="154"/>
                      <a:pt x="59" y="158"/>
                    </a:cubicBezTo>
                    <a:close/>
                    <a:moveTo>
                      <a:pt x="39" y="153"/>
                    </a:moveTo>
                    <a:cubicBezTo>
                      <a:pt x="38" y="153"/>
                      <a:pt x="38" y="154"/>
                      <a:pt x="38" y="154"/>
                    </a:cubicBezTo>
                    <a:cubicBezTo>
                      <a:pt x="38" y="153"/>
                      <a:pt x="37" y="152"/>
                      <a:pt x="37" y="151"/>
                    </a:cubicBezTo>
                    <a:cubicBezTo>
                      <a:pt x="38" y="151"/>
                      <a:pt x="38" y="152"/>
                      <a:pt x="39" y="153"/>
                    </a:cubicBezTo>
                    <a:close/>
                    <a:moveTo>
                      <a:pt x="37" y="161"/>
                    </a:moveTo>
                    <a:cubicBezTo>
                      <a:pt x="38" y="162"/>
                      <a:pt x="39" y="161"/>
                      <a:pt x="39" y="160"/>
                    </a:cubicBezTo>
                    <a:cubicBezTo>
                      <a:pt x="39" y="159"/>
                      <a:pt x="39" y="159"/>
                      <a:pt x="39" y="159"/>
                    </a:cubicBezTo>
                    <a:cubicBezTo>
                      <a:pt x="39" y="158"/>
                      <a:pt x="40" y="158"/>
                      <a:pt x="41" y="157"/>
                    </a:cubicBezTo>
                    <a:cubicBezTo>
                      <a:pt x="44" y="164"/>
                      <a:pt x="48" y="171"/>
                      <a:pt x="53" y="178"/>
                    </a:cubicBezTo>
                    <a:cubicBezTo>
                      <a:pt x="53" y="178"/>
                      <a:pt x="53" y="179"/>
                      <a:pt x="54" y="179"/>
                    </a:cubicBezTo>
                    <a:cubicBezTo>
                      <a:pt x="51" y="184"/>
                      <a:pt x="49" y="188"/>
                      <a:pt x="46" y="193"/>
                    </a:cubicBezTo>
                    <a:cubicBezTo>
                      <a:pt x="42" y="183"/>
                      <a:pt x="37" y="174"/>
                      <a:pt x="34" y="163"/>
                    </a:cubicBezTo>
                    <a:cubicBezTo>
                      <a:pt x="35" y="162"/>
                      <a:pt x="36" y="162"/>
                      <a:pt x="37" y="161"/>
                    </a:cubicBezTo>
                    <a:close/>
                    <a:moveTo>
                      <a:pt x="42" y="200"/>
                    </a:moveTo>
                    <a:cubicBezTo>
                      <a:pt x="42" y="200"/>
                      <a:pt x="42" y="200"/>
                      <a:pt x="43" y="201"/>
                    </a:cubicBezTo>
                    <a:cubicBezTo>
                      <a:pt x="42" y="202"/>
                      <a:pt x="41" y="204"/>
                      <a:pt x="40" y="206"/>
                    </a:cubicBezTo>
                    <a:cubicBezTo>
                      <a:pt x="40" y="204"/>
                      <a:pt x="40" y="203"/>
                      <a:pt x="41" y="202"/>
                    </a:cubicBezTo>
                    <a:cubicBezTo>
                      <a:pt x="41" y="200"/>
                      <a:pt x="41" y="200"/>
                      <a:pt x="42" y="200"/>
                    </a:cubicBezTo>
                    <a:close/>
                    <a:moveTo>
                      <a:pt x="45" y="206"/>
                    </a:moveTo>
                    <a:cubicBezTo>
                      <a:pt x="46" y="208"/>
                      <a:pt x="47" y="210"/>
                      <a:pt x="48" y="212"/>
                    </a:cubicBezTo>
                    <a:cubicBezTo>
                      <a:pt x="47" y="215"/>
                      <a:pt x="45" y="217"/>
                      <a:pt x="43" y="219"/>
                    </a:cubicBezTo>
                    <a:cubicBezTo>
                      <a:pt x="42" y="218"/>
                      <a:pt x="42" y="217"/>
                      <a:pt x="41" y="216"/>
                    </a:cubicBezTo>
                    <a:cubicBezTo>
                      <a:pt x="43" y="213"/>
                      <a:pt x="44" y="209"/>
                      <a:pt x="45" y="206"/>
                    </a:cubicBezTo>
                    <a:close/>
                    <a:moveTo>
                      <a:pt x="50" y="216"/>
                    </a:moveTo>
                    <a:cubicBezTo>
                      <a:pt x="54" y="223"/>
                      <a:pt x="57" y="229"/>
                      <a:pt x="61" y="235"/>
                    </a:cubicBezTo>
                    <a:cubicBezTo>
                      <a:pt x="60" y="238"/>
                      <a:pt x="58" y="241"/>
                      <a:pt x="57" y="245"/>
                    </a:cubicBezTo>
                    <a:cubicBezTo>
                      <a:pt x="53" y="238"/>
                      <a:pt x="49" y="231"/>
                      <a:pt x="45" y="224"/>
                    </a:cubicBezTo>
                    <a:cubicBezTo>
                      <a:pt x="47" y="221"/>
                      <a:pt x="49" y="219"/>
                      <a:pt x="50" y="216"/>
                    </a:cubicBezTo>
                    <a:close/>
                    <a:moveTo>
                      <a:pt x="65" y="273"/>
                    </a:moveTo>
                    <a:cubicBezTo>
                      <a:pt x="63" y="275"/>
                      <a:pt x="62" y="278"/>
                      <a:pt x="60" y="280"/>
                    </a:cubicBezTo>
                    <a:cubicBezTo>
                      <a:pt x="59" y="274"/>
                      <a:pt x="57" y="268"/>
                      <a:pt x="55" y="261"/>
                    </a:cubicBezTo>
                    <a:cubicBezTo>
                      <a:pt x="55" y="260"/>
                      <a:pt x="56" y="258"/>
                      <a:pt x="56" y="257"/>
                    </a:cubicBezTo>
                    <a:cubicBezTo>
                      <a:pt x="59" y="262"/>
                      <a:pt x="62" y="267"/>
                      <a:pt x="65" y="273"/>
                    </a:cubicBezTo>
                    <a:close/>
                    <a:moveTo>
                      <a:pt x="58" y="285"/>
                    </a:moveTo>
                    <a:cubicBezTo>
                      <a:pt x="58" y="285"/>
                      <a:pt x="57" y="285"/>
                      <a:pt x="57" y="286"/>
                    </a:cubicBezTo>
                    <a:cubicBezTo>
                      <a:pt x="55" y="281"/>
                      <a:pt x="54" y="276"/>
                      <a:pt x="52" y="271"/>
                    </a:cubicBezTo>
                    <a:cubicBezTo>
                      <a:pt x="52" y="271"/>
                      <a:pt x="52" y="270"/>
                      <a:pt x="52" y="269"/>
                    </a:cubicBezTo>
                    <a:cubicBezTo>
                      <a:pt x="54" y="275"/>
                      <a:pt x="56" y="280"/>
                      <a:pt x="58" y="285"/>
                    </a:cubicBezTo>
                    <a:close/>
                    <a:moveTo>
                      <a:pt x="60" y="291"/>
                    </a:moveTo>
                    <a:cubicBezTo>
                      <a:pt x="60" y="292"/>
                      <a:pt x="60" y="292"/>
                      <a:pt x="60" y="293"/>
                    </a:cubicBezTo>
                    <a:cubicBezTo>
                      <a:pt x="60" y="292"/>
                      <a:pt x="60" y="292"/>
                      <a:pt x="60" y="291"/>
                    </a:cubicBezTo>
                    <a:cubicBezTo>
                      <a:pt x="60" y="291"/>
                      <a:pt x="60" y="291"/>
                      <a:pt x="60" y="291"/>
                    </a:cubicBezTo>
                    <a:close/>
                    <a:moveTo>
                      <a:pt x="62" y="288"/>
                    </a:moveTo>
                    <a:cubicBezTo>
                      <a:pt x="63" y="284"/>
                      <a:pt x="65" y="280"/>
                      <a:pt x="67" y="278"/>
                    </a:cubicBezTo>
                    <a:cubicBezTo>
                      <a:pt x="67" y="277"/>
                      <a:pt x="67" y="277"/>
                      <a:pt x="67" y="277"/>
                    </a:cubicBezTo>
                    <a:cubicBezTo>
                      <a:pt x="68" y="280"/>
                      <a:pt x="69" y="282"/>
                      <a:pt x="71" y="284"/>
                    </a:cubicBezTo>
                    <a:cubicBezTo>
                      <a:pt x="68" y="287"/>
                      <a:pt x="65" y="290"/>
                      <a:pt x="62" y="293"/>
                    </a:cubicBezTo>
                    <a:cubicBezTo>
                      <a:pt x="62" y="291"/>
                      <a:pt x="62" y="289"/>
                      <a:pt x="62" y="288"/>
                    </a:cubicBezTo>
                    <a:close/>
                    <a:moveTo>
                      <a:pt x="71" y="271"/>
                    </a:moveTo>
                    <a:cubicBezTo>
                      <a:pt x="71" y="270"/>
                      <a:pt x="72" y="269"/>
                      <a:pt x="72" y="268"/>
                    </a:cubicBezTo>
                    <a:cubicBezTo>
                      <a:pt x="74" y="271"/>
                      <a:pt x="77" y="273"/>
                      <a:pt x="79" y="276"/>
                    </a:cubicBezTo>
                    <a:cubicBezTo>
                      <a:pt x="78" y="277"/>
                      <a:pt x="76" y="278"/>
                      <a:pt x="75" y="280"/>
                    </a:cubicBezTo>
                    <a:cubicBezTo>
                      <a:pt x="74" y="277"/>
                      <a:pt x="72" y="274"/>
                      <a:pt x="71" y="271"/>
                    </a:cubicBezTo>
                    <a:close/>
                    <a:moveTo>
                      <a:pt x="88" y="296"/>
                    </a:moveTo>
                    <a:cubicBezTo>
                      <a:pt x="88" y="297"/>
                      <a:pt x="90" y="301"/>
                      <a:pt x="94" y="304"/>
                    </a:cubicBezTo>
                    <a:cubicBezTo>
                      <a:pt x="93" y="307"/>
                      <a:pt x="91" y="309"/>
                      <a:pt x="90" y="311"/>
                    </a:cubicBezTo>
                    <a:cubicBezTo>
                      <a:pt x="89" y="310"/>
                      <a:pt x="89" y="310"/>
                      <a:pt x="88" y="309"/>
                    </a:cubicBezTo>
                    <a:cubicBezTo>
                      <a:pt x="88" y="307"/>
                      <a:pt x="87" y="306"/>
                      <a:pt x="87" y="305"/>
                    </a:cubicBezTo>
                    <a:cubicBezTo>
                      <a:pt x="87" y="302"/>
                      <a:pt x="87" y="299"/>
                      <a:pt x="88" y="296"/>
                    </a:cubicBezTo>
                    <a:close/>
                    <a:moveTo>
                      <a:pt x="92" y="316"/>
                    </a:moveTo>
                    <a:cubicBezTo>
                      <a:pt x="93" y="315"/>
                      <a:pt x="94" y="313"/>
                      <a:pt x="95" y="312"/>
                    </a:cubicBezTo>
                    <a:cubicBezTo>
                      <a:pt x="95" y="313"/>
                      <a:pt x="96" y="314"/>
                      <a:pt x="96" y="316"/>
                    </a:cubicBezTo>
                    <a:cubicBezTo>
                      <a:pt x="95" y="317"/>
                      <a:pt x="95" y="317"/>
                      <a:pt x="94" y="318"/>
                    </a:cubicBezTo>
                    <a:cubicBezTo>
                      <a:pt x="93" y="318"/>
                      <a:pt x="93" y="317"/>
                      <a:pt x="92" y="316"/>
                    </a:cubicBezTo>
                    <a:close/>
                    <a:moveTo>
                      <a:pt x="98" y="320"/>
                    </a:moveTo>
                    <a:cubicBezTo>
                      <a:pt x="100" y="324"/>
                      <a:pt x="101" y="328"/>
                      <a:pt x="103" y="332"/>
                    </a:cubicBezTo>
                    <a:cubicBezTo>
                      <a:pt x="101" y="329"/>
                      <a:pt x="98" y="326"/>
                      <a:pt x="96" y="322"/>
                    </a:cubicBezTo>
                    <a:cubicBezTo>
                      <a:pt x="97" y="322"/>
                      <a:pt x="97" y="321"/>
                      <a:pt x="98" y="320"/>
                    </a:cubicBezTo>
                    <a:close/>
                    <a:moveTo>
                      <a:pt x="109" y="338"/>
                    </a:moveTo>
                    <a:cubicBezTo>
                      <a:pt x="110" y="336"/>
                      <a:pt x="111" y="334"/>
                      <a:pt x="112" y="333"/>
                    </a:cubicBezTo>
                    <a:cubicBezTo>
                      <a:pt x="113" y="336"/>
                      <a:pt x="115" y="339"/>
                      <a:pt x="117" y="343"/>
                    </a:cubicBezTo>
                    <a:cubicBezTo>
                      <a:pt x="114" y="341"/>
                      <a:pt x="112" y="340"/>
                      <a:pt x="110" y="338"/>
                    </a:cubicBezTo>
                    <a:cubicBezTo>
                      <a:pt x="110" y="338"/>
                      <a:pt x="110" y="338"/>
                      <a:pt x="109" y="338"/>
                    </a:cubicBezTo>
                    <a:close/>
                    <a:moveTo>
                      <a:pt x="118" y="348"/>
                    </a:moveTo>
                    <a:cubicBezTo>
                      <a:pt x="118" y="348"/>
                      <a:pt x="119" y="348"/>
                      <a:pt x="119" y="348"/>
                    </a:cubicBezTo>
                    <a:cubicBezTo>
                      <a:pt x="121" y="352"/>
                      <a:pt x="123" y="357"/>
                      <a:pt x="125" y="361"/>
                    </a:cubicBezTo>
                    <a:cubicBezTo>
                      <a:pt x="128" y="368"/>
                      <a:pt x="119" y="353"/>
                      <a:pt x="115" y="346"/>
                    </a:cubicBezTo>
                    <a:cubicBezTo>
                      <a:pt x="116" y="347"/>
                      <a:pt x="117" y="347"/>
                      <a:pt x="118" y="348"/>
                    </a:cubicBezTo>
                    <a:close/>
                    <a:moveTo>
                      <a:pt x="113" y="328"/>
                    </a:moveTo>
                    <a:cubicBezTo>
                      <a:pt x="114" y="328"/>
                      <a:pt x="114" y="327"/>
                      <a:pt x="114" y="327"/>
                    </a:cubicBezTo>
                    <a:cubicBezTo>
                      <a:pt x="114" y="327"/>
                      <a:pt x="114" y="327"/>
                      <a:pt x="114" y="327"/>
                    </a:cubicBezTo>
                    <a:cubicBezTo>
                      <a:pt x="118" y="330"/>
                      <a:pt x="121" y="333"/>
                      <a:pt x="125" y="336"/>
                    </a:cubicBezTo>
                    <a:cubicBezTo>
                      <a:pt x="128" y="340"/>
                      <a:pt x="132" y="344"/>
                      <a:pt x="136" y="348"/>
                    </a:cubicBezTo>
                    <a:cubicBezTo>
                      <a:pt x="136" y="349"/>
                      <a:pt x="137" y="349"/>
                      <a:pt x="137" y="349"/>
                    </a:cubicBezTo>
                    <a:cubicBezTo>
                      <a:pt x="134" y="353"/>
                      <a:pt x="131" y="357"/>
                      <a:pt x="128" y="361"/>
                    </a:cubicBezTo>
                    <a:cubicBezTo>
                      <a:pt x="124" y="350"/>
                      <a:pt x="120" y="338"/>
                      <a:pt x="113" y="328"/>
                    </a:cubicBezTo>
                    <a:close/>
                    <a:moveTo>
                      <a:pt x="147" y="336"/>
                    </a:moveTo>
                    <a:cubicBezTo>
                      <a:pt x="148" y="336"/>
                      <a:pt x="148" y="336"/>
                      <a:pt x="148" y="335"/>
                    </a:cubicBezTo>
                    <a:cubicBezTo>
                      <a:pt x="148" y="335"/>
                      <a:pt x="149" y="335"/>
                      <a:pt x="149" y="334"/>
                    </a:cubicBezTo>
                    <a:cubicBezTo>
                      <a:pt x="152" y="340"/>
                      <a:pt x="155" y="346"/>
                      <a:pt x="159" y="351"/>
                    </a:cubicBezTo>
                    <a:cubicBezTo>
                      <a:pt x="158" y="353"/>
                      <a:pt x="157" y="355"/>
                      <a:pt x="156" y="356"/>
                    </a:cubicBezTo>
                    <a:cubicBezTo>
                      <a:pt x="155" y="356"/>
                      <a:pt x="154" y="356"/>
                      <a:pt x="154" y="355"/>
                    </a:cubicBezTo>
                    <a:cubicBezTo>
                      <a:pt x="153" y="355"/>
                      <a:pt x="152" y="356"/>
                      <a:pt x="152" y="356"/>
                    </a:cubicBezTo>
                    <a:cubicBezTo>
                      <a:pt x="150" y="355"/>
                      <a:pt x="149" y="354"/>
                      <a:pt x="148" y="353"/>
                    </a:cubicBezTo>
                    <a:cubicBezTo>
                      <a:pt x="148" y="353"/>
                      <a:pt x="149" y="352"/>
                      <a:pt x="149" y="352"/>
                    </a:cubicBezTo>
                    <a:cubicBezTo>
                      <a:pt x="149" y="346"/>
                      <a:pt x="148" y="341"/>
                      <a:pt x="147" y="336"/>
                    </a:cubicBezTo>
                    <a:close/>
                    <a:moveTo>
                      <a:pt x="157" y="370"/>
                    </a:moveTo>
                    <a:cubicBezTo>
                      <a:pt x="157" y="369"/>
                      <a:pt x="157" y="369"/>
                      <a:pt x="157" y="368"/>
                    </a:cubicBezTo>
                    <a:cubicBezTo>
                      <a:pt x="158" y="369"/>
                      <a:pt x="160" y="370"/>
                      <a:pt x="161" y="371"/>
                    </a:cubicBezTo>
                    <a:cubicBezTo>
                      <a:pt x="160" y="372"/>
                      <a:pt x="159" y="373"/>
                      <a:pt x="158" y="374"/>
                    </a:cubicBezTo>
                    <a:cubicBezTo>
                      <a:pt x="158" y="372"/>
                      <a:pt x="157" y="371"/>
                      <a:pt x="157" y="370"/>
                    </a:cubicBezTo>
                    <a:close/>
                    <a:moveTo>
                      <a:pt x="159" y="363"/>
                    </a:moveTo>
                    <a:cubicBezTo>
                      <a:pt x="161" y="362"/>
                      <a:pt x="164" y="364"/>
                      <a:pt x="166" y="366"/>
                    </a:cubicBezTo>
                    <a:cubicBezTo>
                      <a:pt x="166" y="366"/>
                      <a:pt x="165" y="367"/>
                      <a:pt x="165" y="367"/>
                    </a:cubicBezTo>
                    <a:cubicBezTo>
                      <a:pt x="163" y="366"/>
                      <a:pt x="161" y="364"/>
                      <a:pt x="159" y="363"/>
                    </a:cubicBezTo>
                    <a:close/>
                    <a:moveTo>
                      <a:pt x="174" y="364"/>
                    </a:moveTo>
                    <a:cubicBezTo>
                      <a:pt x="178" y="360"/>
                      <a:pt x="182" y="354"/>
                      <a:pt x="186" y="349"/>
                    </a:cubicBezTo>
                    <a:cubicBezTo>
                      <a:pt x="187" y="350"/>
                      <a:pt x="188" y="352"/>
                      <a:pt x="189" y="353"/>
                    </a:cubicBezTo>
                    <a:cubicBezTo>
                      <a:pt x="187" y="354"/>
                      <a:pt x="186" y="355"/>
                      <a:pt x="184" y="356"/>
                    </a:cubicBezTo>
                    <a:cubicBezTo>
                      <a:pt x="180" y="359"/>
                      <a:pt x="177" y="362"/>
                      <a:pt x="175" y="366"/>
                    </a:cubicBezTo>
                    <a:cubicBezTo>
                      <a:pt x="175" y="365"/>
                      <a:pt x="174" y="365"/>
                      <a:pt x="174" y="364"/>
                    </a:cubicBezTo>
                    <a:close/>
                    <a:moveTo>
                      <a:pt x="191" y="381"/>
                    </a:moveTo>
                    <a:cubicBezTo>
                      <a:pt x="187" y="377"/>
                      <a:pt x="183" y="373"/>
                      <a:pt x="179" y="370"/>
                    </a:cubicBezTo>
                    <a:cubicBezTo>
                      <a:pt x="183" y="365"/>
                      <a:pt x="187" y="360"/>
                      <a:pt x="193" y="357"/>
                    </a:cubicBezTo>
                    <a:cubicBezTo>
                      <a:pt x="195" y="360"/>
                      <a:pt x="198" y="363"/>
                      <a:pt x="200" y="365"/>
                    </a:cubicBezTo>
                    <a:cubicBezTo>
                      <a:pt x="197" y="370"/>
                      <a:pt x="194" y="376"/>
                      <a:pt x="191" y="381"/>
                    </a:cubicBezTo>
                    <a:close/>
                    <a:moveTo>
                      <a:pt x="214" y="339"/>
                    </a:moveTo>
                    <a:cubicBezTo>
                      <a:pt x="213" y="339"/>
                      <a:pt x="213" y="339"/>
                      <a:pt x="213" y="339"/>
                    </a:cubicBezTo>
                    <a:cubicBezTo>
                      <a:pt x="213" y="338"/>
                      <a:pt x="213" y="337"/>
                      <a:pt x="213" y="336"/>
                    </a:cubicBezTo>
                    <a:cubicBezTo>
                      <a:pt x="216" y="328"/>
                      <a:pt x="221" y="320"/>
                      <a:pt x="227" y="316"/>
                    </a:cubicBezTo>
                    <a:cubicBezTo>
                      <a:pt x="227" y="317"/>
                      <a:pt x="226" y="319"/>
                      <a:pt x="226" y="320"/>
                    </a:cubicBezTo>
                    <a:cubicBezTo>
                      <a:pt x="222" y="326"/>
                      <a:pt x="219" y="332"/>
                      <a:pt x="216" y="339"/>
                    </a:cubicBezTo>
                    <a:cubicBezTo>
                      <a:pt x="215" y="339"/>
                      <a:pt x="214" y="339"/>
                      <a:pt x="214" y="339"/>
                    </a:cubicBezTo>
                    <a:close/>
                    <a:moveTo>
                      <a:pt x="231" y="324"/>
                    </a:moveTo>
                    <a:cubicBezTo>
                      <a:pt x="231" y="324"/>
                      <a:pt x="231" y="324"/>
                      <a:pt x="231" y="325"/>
                    </a:cubicBezTo>
                    <a:cubicBezTo>
                      <a:pt x="231" y="327"/>
                      <a:pt x="231" y="329"/>
                      <a:pt x="231" y="331"/>
                    </a:cubicBezTo>
                    <a:cubicBezTo>
                      <a:pt x="230" y="333"/>
                      <a:pt x="227" y="334"/>
                      <a:pt x="225" y="336"/>
                    </a:cubicBezTo>
                    <a:cubicBezTo>
                      <a:pt x="227" y="332"/>
                      <a:pt x="229" y="328"/>
                      <a:pt x="231" y="324"/>
                    </a:cubicBezTo>
                    <a:close/>
                    <a:moveTo>
                      <a:pt x="236" y="322"/>
                    </a:moveTo>
                    <a:cubicBezTo>
                      <a:pt x="237" y="322"/>
                      <a:pt x="237" y="322"/>
                      <a:pt x="238" y="322"/>
                    </a:cubicBezTo>
                    <a:cubicBezTo>
                      <a:pt x="237" y="323"/>
                      <a:pt x="237" y="324"/>
                      <a:pt x="236" y="325"/>
                    </a:cubicBezTo>
                    <a:cubicBezTo>
                      <a:pt x="236" y="324"/>
                      <a:pt x="236" y="323"/>
                      <a:pt x="236" y="322"/>
                    </a:cubicBezTo>
                    <a:close/>
                    <a:moveTo>
                      <a:pt x="244" y="281"/>
                    </a:moveTo>
                    <a:cubicBezTo>
                      <a:pt x="247" y="272"/>
                      <a:pt x="250" y="263"/>
                      <a:pt x="252" y="253"/>
                    </a:cubicBezTo>
                    <a:cubicBezTo>
                      <a:pt x="253" y="257"/>
                      <a:pt x="254" y="260"/>
                      <a:pt x="255" y="264"/>
                    </a:cubicBezTo>
                    <a:cubicBezTo>
                      <a:pt x="252" y="270"/>
                      <a:pt x="249" y="276"/>
                      <a:pt x="246" y="282"/>
                    </a:cubicBezTo>
                    <a:cubicBezTo>
                      <a:pt x="245" y="282"/>
                      <a:pt x="245" y="281"/>
                      <a:pt x="244" y="281"/>
                    </a:cubicBezTo>
                    <a:close/>
                    <a:moveTo>
                      <a:pt x="256" y="261"/>
                    </a:moveTo>
                    <a:cubicBezTo>
                      <a:pt x="255" y="257"/>
                      <a:pt x="254" y="253"/>
                      <a:pt x="253" y="249"/>
                    </a:cubicBezTo>
                    <a:cubicBezTo>
                      <a:pt x="254" y="248"/>
                      <a:pt x="254" y="247"/>
                      <a:pt x="254" y="246"/>
                    </a:cubicBezTo>
                    <a:cubicBezTo>
                      <a:pt x="255" y="251"/>
                      <a:pt x="256" y="255"/>
                      <a:pt x="257" y="260"/>
                    </a:cubicBezTo>
                    <a:cubicBezTo>
                      <a:pt x="257" y="260"/>
                      <a:pt x="257" y="261"/>
                      <a:pt x="256" y="261"/>
                    </a:cubicBezTo>
                    <a:close/>
                    <a:moveTo>
                      <a:pt x="256" y="238"/>
                    </a:moveTo>
                    <a:cubicBezTo>
                      <a:pt x="256" y="238"/>
                      <a:pt x="256" y="238"/>
                      <a:pt x="256" y="237"/>
                    </a:cubicBezTo>
                    <a:cubicBezTo>
                      <a:pt x="258" y="242"/>
                      <a:pt x="260" y="247"/>
                      <a:pt x="261" y="252"/>
                    </a:cubicBezTo>
                    <a:cubicBezTo>
                      <a:pt x="261" y="252"/>
                      <a:pt x="261" y="253"/>
                      <a:pt x="261" y="253"/>
                    </a:cubicBezTo>
                    <a:cubicBezTo>
                      <a:pt x="259" y="248"/>
                      <a:pt x="258" y="243"/>
                      <a:pt x="256" y="238"/>
                    </a:cubicBezTo>
                    <a:close/>
                    <a:moveTo>
                      <a:pt x="254" y="197"/>
                    </a:moveTo>
                    <a:cubicBezTo>
                      <a:pt x="254" y="198"/>
                      <a:pt x="255" y="199"/>
                      <a:pt x="255" y="199"/>
                    </a:cubicBezTo>
                    <a:cubicBezTo>
                      <a:pt x="255" y="201"/>
                      <a:pt x="254" y="202"/>
                      <a:pt x="254" y="203"/>
                    </a:cubicBezTo>
                    <a:cubicBezTo>
                      <a:pt x="253" y="203"/>
                      <a:pt x="253" y="202"/>
                      <a:pt x="252" y="201"/>
                    </a:cubicBezTo>
                    <a:cubicBezTo>
                      <a:pt x="253" y="200"/>
                      <a:pt x="253" y="198"/>
                      <a:pt x="254" y="197"/>
                    </a:cubicBezTo>
                    <a:close/>
                    <a:moveTo>
                      <a:pt x="246" y="204"/>
                    </a:moveTo>
                    <a:cubicBezTo>
                      <a:pt x="245" y="202"/>
                      <a:pt x="243" y="200"/>
                      <a:pt x="242" y="198"/>
                    </a:cubicBezTo>
                    <a:cubicBezTo>
                      <a:pt x="241" y="195"/>
                      <a:pt x="240" y="192"/>
                      <a:pt x="240" y="190"/>
                    </a:cubicBezTo>
                    <a:cubicBezTo>
                      <a:pt x="240" y="188"/>
                      <a:pt x="241" y="186"/>
                      <a:pt x="241" y="185"/>
                    </a:cubicBezTo>
                    <a:cubicBezTo>
                      <a:pt x="245" y="188"/>
                      <a:pt x="248" y="191"/>
                      <a:pt x="250" y="193"/>
                    </a:cubicBezTo>
                    <a:cubicBezTo>
                      <a:pt x="250" y="193"/>
                      <a:pt x="250" y="193"/>
                      <a:pt x="250" y="193"/>
                    </a:cubicBezTo>
                    <a:cubicBezTo>
                      <a:pt x="249" y="197"/>
                      <a:pt x="247" y="200"/>
                      <a:pt x="246" y="204"/>
                    </a:cubicBezTo>
                    <a:close/>
                    <a:moveTo>
                      <a:pt x="252" y="189"/>
                    </a:moveTo>
                    <a:cubicBezTo>
                      <a:pt x="249" y="185"/>
                      <a:pt x="246" y="182"/>
                      <a:pt x="243" y="179"/>
                    </a:cubicBezTo>
                    <a:cubicBezTo>
                      <a:pt x="244" y="175"/>
                      <a:pt x="246" y="171"/>
                      <a:pt x="247" y="167"/>
                    </a:cubicBezTo>
                    <a:cubicBezTo>
                      <a:pt x="248" y="168"/>
                      <a:pt x="249" y="169"/>
                      <a:pt x="250" y="170"/>
                    </a:cubicBezTo>
                    <a:cubicBezTo>
                      <a:pt x="251" y="171"/>
                      <a:pt x="253" y="170"/>
                      <a:pt x="253" y="168"/>
                    </a:cubicBezTo>
                    <a:cubicBezTo>
                      <a:pt x="252" y="167"/>
                      <a:pt x="252" y="166"/>
                      <a:pt x="252" y="165"/>
                    </a:cubicBezTo>
                    <a:cubicBezTo>
                      <a:pt x="253" y="164"/>
                      <a:pt x="254" y="162"/>
                      <a:pt x="252" y="161"/>
                    </a:cubicBezTo>
                    <a:cubicBezTo>
                      <a:pt x="252" y="161"/>
                      <a:pt x="251" y="160"/>
                      <a:pt x="251" y="160"/>
                    </a:cubicBezTo>
                    <a:cubicBezTo>
                      <a:pt x="250" y="159"/>
                      <a:pt x="250" y="158"/>
                      <a:pt x="250" y="156"/>
                    </a:cubicBezTo>
                    <a:cubicBezTo>
                      <a:pt x="251" y="152"/>
                      <a:pt x="252" y="148"/>
                      <a:pt x="253" y="144"/>
                    </a:cubicBezTo>
                    <a:cubicBezTo>
                      <a:pt x="255" y="151"/>
                      <a:pt x="258" y="157"/>
                      <a:pt x="261" y="164"/>
                    </a:cubicBezTo>
                    <a:cubicBezTo>
                      <a:pt x="258" y="172"/>
                      <a:pt x="255" y="181"/>
                      <a:pt x="252" y="189"/>
                    </a:cubicBezTo>
                    <a:close/>
                    <a:moveTo>
                      <a:pt x="242" y="99"/>
                    </a:moveTo>
                    <a:cubicBezTo>
                      <a:pt x="240" y="96"/>
                      <a:pt x="239" y="93"/>
                      <a:pt x="238" y="90"/>
                    </a:cubicBezTo>
                    <a:cubicBezTo>
                      <a:pt x="239" y="92"/>
                      <a:pt x="240" y="94"/>
                      <a:pt x="242" y="97"/>
                    </a:cubicBezTo>
                    <a:cubicBezTo>
                      <a:pt x="242" y="97"/>
                      <a:pt x="242" y="98"/>
                      <a:pt x="242" y="99"/>
                    </a:cubicBezTo>
                    <a:close/>
                    <a:moveTo>
                      <a:pt x="237" y="110"/>
                    </a:moveTo>
                    <a:cubicBezTo>
                      <a:pt x="236" y="113"/>
                      <a:pt x="235" y="116"/>
                      <a:pt x="234" y="119"/>
                    </a:cubicBezTo>
                    <a:cubicBezTo>
                      <a:pt x="232" y="116"/>
                      <a:pt x="230" y="113"/>
                      <a:pt x="229" y="110"/>
                    </a:cubicBezTo>
                    <a:cubicBezTo>
                      <a:pt x="229" y="107"/>
                      <a:pt x="230" y="105"/>
                      <a:pt x="231" y="102"/>
                    </a:cubicBezTo>
                    <a:cubicBezTo>
                      <a:pt x="233" y="105"/>
                      <a:pt x="235" y="107"/>
                      <a:pt x="237" y="110"/>
                    </a:cubicBezTo>
                    <a:close/>
                    <a:moveTo>
                      <a:pt x="225" y="104"/>
                    </a:moveTo>
                    <a:cubicBezTo>
                      <a:pt x="223" y="101"/>
                      <a:pt x="221" y="98"/>
                      <a:pt x="219" y="95"/>
                    </a:cubicBezTo>
                    <a:cubicBezTo>
                      <a:pt x="221" y="95"/>
                      <a:pt x="222" y="93"/>
                      <a:pt x="221" y="92"/>
                    </a:cubicBezTo>
                    <a:cubicBezTo>
                      <a:pt x="217" y="87"/>
                      <a:pt x="213" y="82"/>
                      <a:pt x="209" y="77"/>
                    </a:cubicBezTo>
                    <a:cubicBezTo>
                      <a:pt x="213" y="81"/>
                      <a:pt x="217" y="85"/>
                      <a:pt x="220" y="89"/>
                    </a:cubicBezTo>
                    <a:cubicBezTo>
                      <a:pt x="223" y="92"/>
                      <a:pt x="225" y="94"/>
                      <a:pt x="227" y="97"/>
                    </a:cubicBezTo>
                    <a:cubicBezTo>
                      <a:pt x="226" y="99"/>
                      <a:pt x="226" y="102"/>
                      <a:pt x="225" y="104"/>
                    </a:cubicBezTo>
                    <a:close/>
                    <a:moveTo>
                      <a:pt x="201" y="73"/>
                    </a:moveTo>
                    <a:cubicBezTo>
                      <a:pt x="200" y="74"/>
                      <a:pt x="200" y="75"/>
                      <a:pt x="199" y="77"/>
                    </a:cubicBezTo>
                    <a:cubicBezTo>
                      <a:pt x="199" y="76"/>
                      <a:pt x="198" y="76"/>
                      <a:pt x="197" y="75"/>
                    </a:cubicBezTo>
                    <a:cubicBezTo>
                      <a:pt x="192" y="70"/>
                      <a:pt x="186" y="65"/>
                      <a:pt x="181" y="61"/>
                    </a:cubicBezTo>
                    <a:cubicBezTo>
                      <a:pt x="181" y="59"/>
                      <a:pt x="181" y="57"/>
                      <a:pt x="181" y="55"/>
                    </a:cubicBezTo>
                    <a:cubicBezTo>
                      <a:pt x="188" y="61"/>
                      <a:pt x="195" y="66"/>
                      <a:pt x="201" y="73"/>
                    </a:cubicBezTo>
                    <a:close/>
                    <a:moveTo>
                      <a:pt x="182" y="50"/>
                    </a:moveTo>
                    <a:cubicBezTo>
                      <a:pt x="182" y="48"/>
                      <a:pt x="182" y="47"/>
                      <a:pt x="182" y="45"/>
                    </a:cubicBezTo>
                    <a:cubicBezTo>
                      <a:pt x="183" y="46"/>
                      <a:pt x="183" y="46"/>
                      <a:pt x="184" y="47"/>
                    </a:cubicBezTo>
                    <a:cubicBezTo>
                      <a:pt x="195" y="58"/>
                      <a:pt x="189" y="55"/>
                      <a:pt x="182" y="50"/>
                    </a:cubicBezTo>
                    <a:close/>
                    <a:moveTo>
                      <a:pt x="160" y="91"/>
                    </a:moveTo>
                    <a:cubicBezTo>
                      <a:pt x="161" y="93"/>
                      <a:pt x="163" y="92"/>
                      <a:pt x="163" y="91"/>
                    </a:cubicBezTo>
                    <a:cubicBezTo>
                      <a:pt x="166" y="87"/>
                      <a:pt x="168" y="84"/>
                      <a:pt x="168" y="80"/>
                    </a:cubicBezTo>
                    <a:cubicBezTo>
                      <a:pt x="170" y="82"/>
                      <a:pt x="172" y="84"/>
                      <a:pt x="174" y="86"/>
                    </a:cubicBezTo>
                    <a:cubicBezTo>
                      <a:pt x="172" y="94"/>
                      <a:pt x="169" y="103"/>
                      <a:pt x="165" y="111"/>
                    </a:cubicBezTo>
                    <a:cubicBezTo>
                      <a:pt x="164" y="111"/>
                      <a:pt x="164" y="111"/>
                      <a:pt x="163" y="110"/>
                    </a:cubicBezTo>
                    <a:cubicBezTo>
                      <a:pt x="159" y="106"/>
                      <a:pt x="155" y="100"/>
                      <a:pt x="151" y="95"/>
                    </a:cubicBezTo>
                    <a:cubicBezTo>
                      <a:pt x="149" y="92"/>
                      <a:pt x="146" y="88"/>
                      <a:pt x="144" y="84"/>
                    </a:cubicBezTo>
                    <a:cubicBezTo>
                      <a:pt x="146" y="78"/>
                      <a:pt x="148" y="71"/>
                      <a:pt x="150" y="64"/>
                    </a:cubicBezTo>
                    <a:cubicBezTo>
                      <a:pt x="153" y="74"/>
                      <a:pt x="156" y="82"/>
                      <a:pt x="160" y="91"/>
                    </a:cubicBezTo>
                    <a:close/>
                    <a:moveTo>
                      <a:pt x="151" y="45"/>
                    </a:moveTo>
                    <a:cubicBezTo>
                      <a:pt x="151" y="46"/>
                      <a:pt x="151" y="46"/>
                      <a:pt x="151" y="46"/>
                    </a:cubicBezTo>
                    <a:cubicBezTo>
                      <a:pt x="151" y="46"/>
                      <a:pt x="151" y="46"/>
                      <a:pt x="151" y="46"/>
                    </a:cubicBezTo>
                    <a:cubicBezTo>
                      <a:pt x="151" y="44"/>
                      <a:pt x="150" y="41"/>
                      <a:pt x="150" y="39"/>
                    </a:cubicBezTo>
                    <a:cubicBezTo>
                      <a:pt x="150" y="39"/>
                      <a:pt x="151" y="39"/>
                      <a:pt x="151" y="39"/>
                    </a:cubicBezTo>
                    <a:cubicBezTo>
                      <a:pt x="152" y="40"/>
                      <a:pt x="152" y="41"/>
                      <a:pt x="152" y="42"/>
                    </a:cubicBezTo>
                    <a:cubicBezTo>
                      <a:pt x="152" y="43"/>
                      <a:pt x="152" y="44"/>
                      <a:pt x="151" y="45"/>
                    </a:cubicBezTo>
                    <a:close/>
                    <a:moveTo>
                      <a:pt x="142" y="81"/>
                    </a:moveTo>
                    <a:cubicBezTo>
                      <a:pt x="140" y="76"/>
                      <a:pt x="137" y="71"/>
                      <a:pt x="135" y="66"/>
                    </a:cubicBezTo>
                    <a:cubicBezTo>
                      <a:pt x="135" y="66"/>
                      <a:pt x="135" y="66"/>
                      <a:pt x="135" y="65"/>
                    </a:cubicBezTo>
                    <a:cubicBezTo>
                      <a:pt x="140" y="64"/>
                      <a:pt x="144" y="61"/>
                      <a:pt x="149" y="59"/>
                    </a:cubicBezTo>
                    <a:cubicBezTo>
                      <a:pt x="147" y="66"/>
                      <a:pt x="145" y="74"/>
                      <a:pt x="142" y="81"/>
                    </a:cubicBezTo>
                    <a:close/>
                    <a:moveTo>
                      <a:pt x="121" y="83"/>
                    </a:moveTo>
                    <a:cubicBezTo>
                      <a:pt x="120" y="86"/>
                      <a:pt x="118" y="89"/>
                      <a:pt x="117" y="92"/>
                    </a:cubicBezTo>
                    <a:cubicBezTo>
                      <a:pt x="115" y="85"/>
                      <a:pt x="114" y="78"/>
                      <a:pt x="114" y="71"/>
                    </a:cubicBezTo>
                    <a:cubicBezTo>
                      <a:pt x="114" y="71"/>
                      <a:pt x="114" y="71"/>
                      <a:pt x="115" y="71"/>
                    </a:cubicBezTo>
                    <a:cubicBezTo>
                      <a:pt x="116" y="74"/>
                      <a:pt x="119" y="79"/>
                      <a:pt x="121" y="83"/>
                    </a:cubicBezTo>
                    <a:close/>
                    <a:moveTo>
                      <a:pt x="103" y="77"/>
                    </a:moveTo>
                    <a:cubicBezTo>
                      <a:pt x="103" y="77"/>
                      <a:pt x="103" y="77"/>
                      <a:pt x="103" y="77"/>
                    </a:cubicBezTo>
                    <a:cubicBezTo>
                      <a:pt x="104" y="77"/>
                      <a:pt x="105" y="77"/>
                      <a:pt x="106" y="77"/>
                    </a:cubicBezTo>
                    <a:cubicBezTo>
                      <a:pt x="103" y="86"/>
                      <a:pt x="99" y="94"/>
                      <a:pt x="95" y="102"/>
                    </a:cubicBezTo>
                    <a:cubicBezTo>
                      <a:pt x="93" y="99"/>
                      <a:pt x="91" y="96"/>
                      <a:pt x="88" y="92"/>
                    </a:cubicBezTo>
                    <a:cubicBezTo>
                      <a:pt x="91" y="88"/>
                      <a:pt x="94" y="83"/>
                      <a:pt x="97" y="78"/>
                    </a:cubicBezTo>
                    <a:cubicBezTo>
                      <a:pt x="98" y="78"/>
                      <a:pt x="100" y="77"/>
                      <a:pt x="103" y="77"/>
                    </a:cubicBezTo>
                    <a:close/>
                    <a:moveTo>
                      <a:pt x="62" y="108"/>
                    </a:moveTo>
                    <a:cubicBezTo>
                      <a:pt x="63" y="111"/>
                      <a:pt x="65" y="115"/>
                      <a:pt x="66" y="118"/>
                    </a:cubicBezTo>
                    <a:cubicBezTo>
                      <a:pt x="66" y="119"/>
                      <a:pt x="65" y="120"/>
                      <a:pt x="65" y="121"/>
                    </a:cubicBezTo>
                    <a:cubicBezTo>
                      <a:pt x="63" y="119"/>
                      <a:pt x="62" y="117"/>
                      <a:pt x="59" y="114"/>
                    </a:cubicBezTo>
                    <a:cubicBezTo>
                      <a:pt x="57" y="111"/>
                      <a:pt x="55" y="108"/>
                      <a:pt x="53" y="104"/>
                    </a:cubicBezTo>
                    <a:cubicBezTo>
                      <a:pt x="54" y="102"/>
                      <a:pt x="55" y="99"/>
                      <a:pt x="57" y="96"/>
                    </a:cubicBezTo>
                    <a:cubicBezTo>
                      <a:pt x="58" y="100"/>
                      <a:pt x="60" y="104"/>
                      <a:pt x="62" y="108"/>
                    </a:cubicBezTo>
                    <a:close/>
                    <a:moveTo>
                      <a:pt x="50" y="141"/>
                    </a:moveTo>
                    <a:cubicBezTo>
                      <a:pt x="47" y="144"/>
                      <a:pt x="44" y="147"/>
                      <a:pt x="41" y="150"/>
                    </a:cubicBezTo>
                    <a:cubicBezTo>
                      <a:pt x="40" y="147"/>
                      <a:pt x="38" y="143"/>
                      <a:pt x="36" y="140"/>
                    </a:cubicBezTo>
                    <a:cubicBezTo>
                      <a:pt x="38" y="136"/>
                      <a:pt x="40" y="131"/>
                      <a:pt x="42" y="127"/>
                    </a:cubicBezTo>
                    <a:cubicBezTo>
                      <a:pt x="45" y="131"/>
                      <a:pt x="47" y="136"/>
                      <a:pt x="50" y="141"/>
                    </a:cubicBezTo>
                    <a:close/>
                    <a:moveTo>
                      <a:pt x="31" y="141"/>
                    </a:moveTo>
                    <a:cubicBezTo>
                      <a:pt x="31" y="141"/>
                      <a:pt x="30" y="141"/>
                      <a:pt x="30" y="141"/>
                    </a:cubicBezTo>
                    <a:cubicBezTo>
                      <a:pt x="30" y="141"/>
                      <a:pt x="30" y="140"/>
                      <a:pt x="30" y="140"/>
                    </a:cubicBezTo>
                    <a:cubicBezTo>
                      <a:pt x="30" y="140"/>
                      <a:pt x="31" y="141"/>
                      <a:pt x="31" y="141"/>
                    </a:cubicBezTo>
                    <a:close/>
                    <a:moveTo>
                      <a:pt x="32" y="147"/>
                    </a:moveTo>
                    <a:cubicBezTo>
                      <a:pt x="33" y="150"/>
                      <a:pt x="34" y="153"/>
                      <a:pt x="35" y="156"/>
                    </a:cubicBezTo>
                    <a:cubicBezTo>
                      <a:pt x="34" y="157"/>
                      <a:pt x="34" y="158"/>
                      <a:pt x="33" y="159"/>
                    </a:cubicBezTo>
                    <a:cubicBezTo>
                      <a:pt x="32" y="155"/>
                      <a:pt x="31" y="152"/>
                      <a:pt x="31" y="149"/>
                    </a:cubicBezTo>
                    <a:cubicBezTo>
                      <a:pt x="31" y="148"/>
                      <a:pt x="32" y="148"/>
                      <a:pt x="32" y="147"/>
                    </a:cubicBezTo>
                    <a:close/>
                    <a:moveTo>
                      <a:pt x="31" y="166"/>
                    </a:moveTo>
                    <a:cubicBezTo>
                      <a:pt x="33" y="174"/>
                      <a:pt x="37" y="182"/>
                      <a:pt x="40" y="190"/>
                    </a:cubicBezTo>
                    <a:cubicBezTo>
                      <a:pt x="39" y="190"/>
                      <a:pt x="38" y="191"/>
                      <a:pt x="39" y="193"/>
                    </a:cubicBezTo>
                    <a:cubicBezTo>
                      <a:pt x="39" y="193"/>
                      <a:pt x="39" y="193"/>
                      <a:pt x="39" y="193"/>
                    </a:cubicBezTo>
                    <a:cubicBezTo>
                      <a:pt x="39" y="194"/>
                      <a:pt x="39" y="194"/>
                      <a:pt x="39" y="194"/>
                    </a:cubicBezTo>
                    <a:cubicBezTo>
                      <a:pt x="38" y="197"/>
                      <a:pt x="37" y="201"/>
                      <a:pt x="37" y="204"/>
                    </a:cubicBezTo>
                    <a:cubicBezTo>
                      <a:pt x="32" y="192"/>
                      <a:pt x="29" y="181"/>
                      <a:pt x="28" y="169"/>
                    </a:cubicBezTo>
                    <a:cubicBezTo>
                      <a:pt x="29" y="168"/>
                      <a:pt x="30" y="167"/>
                      <a:pt x="31" y="166"/>
                    </a:cubicBezTo>
                    <a:close/>
                    <a:moveTo>
                      <a:pt x="40" y="220"/>
                    </a:moveTo>
                    <a:cubicBezTo>
                      <a:pt x="40" y="219"/>
                      <a:pt x="40" y="219"/>
                      <a:pt x="40" y="218"/>
                    </a:cubicBezTo>
                    <a:cubicBezTo>
                      <a:pt x="41" y="219"/>
                      <a:pt x="41" y="220"/>
                      <a:pt x="42" y="221"/>
                    </a:cubicBezTo>
                    <a:cubicBezTo>
                      <a:pt x="41" y="222"/>
                      <a:pt x="40" y="223"/>
                      <a:pt x="40" y="224"/>
                    </a:cubicBezTo>
                    <a:cubicBezTo>
                      <a:pt x="40" y="222"/>
                      <a:pt x="40" y="221"/>
                      <a:pt x="40" y="220"/>
                    </a:cubicBezTo>
                    <a:close/>
                    <a:moveTo>
                      <a:pt x="42" y="228"/>
                    </a:moveTo>
                    <a:cubicBezTo>
                      <a:pt x="46" y="236"/>
                      <a:pt x="50" y="244"/>
                      <a:pt x="54" y="252"/>
                    </a:cubicBezTo>
                    <a:cubicBezTo>
                      <a:pt x="54" y="253"/>
                      <a:pt x="53" y="255"/>
                      <a:pt x="53" y="256"/>
                    </a:cubicBezTo>
                    <a:cubicBezTo>
                      <a:pt x="49" y="247"/>
                      <a:pt x="45" y="239"/>
                      <a:pt x="40" y="230"/>
                    </a:cubicBezTo>
                    <a:cubicBezTo>
                      <a:pt x="40" y="230"/>
                      <a:pt x="40" y="230"/>
                      <a:pt x="40" y="230"/>
                    </a:cubicBezTo>
                    <a:cubicBezTo>
                      <a:pt x="41" y="229"/>
                      <a:pt x="41" y="229"/>
                      <a:pt x="42" y="228"/>
                    </a:cubicBezTo>
                    <a:close/>
                    <a:moveTo>
                      <a:pt x="50" y="263"/>
                    </a:moveTo>
                    <a:cubicBezTo>
                      <a:pt x="50" y="264"/>
                      <a:pt x="50" y="264"/>
                      <a:pt x="50" y="265"/>
                    </a:cubicBezTo>
                    <a:cubicBezTo>
                      <a:pt x="47" y="258"/>
                      <a:pt x="45" y="251"/>
                      <a:pt x="43" y="244"/>
                    </a:cubicBezTo>
                    <a:cubicBezTo>
                      <a:pt x="46" y="250"/>
                      <a:pt x="48" y="257"/>
                      <a:pt x="50" y="263"/>
                    </a:cubicBezTo>
                    <a:close/>
                    <a:moveTo>
                      <a:pt x="55" y="290"/>
                    </a:moveTo>
                    <a:cubicBezTo>
                      <a:pt x="55" y="290"/>
                      <a:pt x="55" y="291"/>
                      <a:pt x="55" y="291"/>
                    </a:cubicBezTo>
                    <a:cubicBezTo>
                      <a:pt x="54" y="289"/>
                      <a:pt x="53" y="287"/>
                      <a:pt x="53" y="285"/>
                    </a:cubicBezTo>
                    <a:cubicBezTo>
                      <a:pt x="53" y="287"/>
                      <a:pt x="54" y="289"/>
                      <a:pt x="55" y="290"/>
                    </a:cubicBezTo>
                    <a:close/>
                    <a:moveTo>
                      <a:pt x="86" y="326"/>
                    </a:moveTo>
                    <a:cubicBezTo>
                      <a:pt x="86" y="327"/>
                      <a:pt x="86" y="327"/>
                      <a:pt x="86" y="327"/>
                    </a:cubicBezTo>
                    <a:cubicBezTo>
                      <a:pt x="84" y="329"/>
                      <a:pt x="84" y="329"/>
                      <a:pt x="86" y="326"/>
                    </a:cubicBezTo>
                    <a:close/>
                    <a:moveTo>
                      <a:pt x="93" y="325"/>
                    </a:moveTo>
                    <a:cubicBezTo>
                      <a:pt x="97" y="330"/>
                      <a:pt x="100" y="335"/>
                      <a:pt x="104" y="339"/>
                    </a:cubicBezTo>
                    <a:cubicBezTo>
                      <a:pt x="104" y="340"/>
                      <a:pt x="103" y="341"/>
                      <a:pt x="103" y="343"/>
                    </a:cubicBezTo>
                    <a:cubicBezTo>
                      <a:pt x="100" y="339"/>
                      <a:pt x="97" y="336"/>
                      <a:pt x="95" y="332"/>
                    </a:cubicBezTo>
                    <a:cubicBezTo>
                      <a:pt x="94" y="330"/>
                      <a:pt x="94" y="327"/>
                      <a:pt x="93" y="325"/>
                    </a:cubicBezTo>
                    <a:close/>
                    <a:moveTo>
                      <a:pt x="108" y="342"/>
                    </a:moveTo>
                    <a:cubicBezTo>
                      <a:pt x="108" y="342"/>
                      <a:pt x="109" y="343"/>
                      <a:pt x="110" y="343"/>
                    </a:cubicBezTo>
                    <a:cubicBezTo>
                      <a:pt x="114" y="351"/>
                      <a:pt x="119" y="357"/>
                      <a:pt x="124" y="364"/>
                    </a:cubicBezTo>
                    <a:cubicBezTo>
                      <a:pt x="118" y="359"/>
                      <a:pt x="112" y="353"/>
                      <a:pt x="106" y="347"/>
                    </a:cubicBezTo>
                    <a:cubicBezTo>
                      <a:pt x="107" y="345"/>
                      <a:pt x="107" y="344"/>
                      <a:pt x="108" y="342"/>
                    </a:cubicBezTo>
                    <a:close/>
                    <a:moveTo>
                      <a:pt x="149" y="388"/>
                    </a:moveTo>
                    <a:cubicBezTo>
                      <a:pt x="149" y="387"/>
                      <a:pt x="148" y="387"/>
                      <a:pt x="147" y="386"/>
                    </a:cubicBezTo>
                    <a:cubicBezTo>
                      <a:pt x="150" y="384"/>
                      <a:pt x="152" y="383"/>
                      <a:pt x="155" y="381"/>
                    </a:cubicBezTo>
                    <a:cubicBezTo>
                      <a:pt x="155" y="385"/>
                      <a:pt x="156" y="388"/>
                      <a:pt x="156" y="392"/>
                    </a:cubicBezTo>
                    <a:cubicBezTo>
                      <a:pt x="156" y="392"/>
                      <a:pt x="156" y="392"/>
                      <a:pt x="156" y="392"/>
                    </a:cubicBezTo>
                    <a:cubicBezTo>
                      <a:pt x="154" y="391"/>
                      <a:pt x="152" y="390"/>
                      <a:pt x="150" y="389"/>
                    </a:cubicBezTo>
                    <a:cubicBezTo>
                      <a:pt x="150" y="389"/>
                      <a:pt x="149" y="388"/>
                      <a:pt x="149" y="388"/>
                    </a:cubicBezTo>
                    <a:close/>
                    <a:moveTo>
                      <a:pt x="158" y="379"/>
                    </a:moveTo>
                    <a:cubicBezTo>
                      <a:pt x="160" y="377"/>
                      <a:pt x="162" y="376"/>
                      <a:pt x="164" y="374"/>
                    </a:cubicBezTo>
                    <a:cubicBezTo>
                      <a:pt x="166" y="375"/>
                      <a:pt x="168" y="377"/>
                      <a:pt x="170" y="378"/>
                    </a:cubicBezTo>
                    <a:cubicBezTo>
                      <a:pt x="169" y="379"/>
                      <a:pt x="169" y="381"/>
                      <a:pt x="168" y="382"/>
                    </a:cubicBezTo>
                    <a:cubicBezTo>
                      <a:pt x="168" y="383"/>
                      <a:pt x="167" y="397"/>
                      <a:pt x="166" y="397"/>
                    </a:cubicBezTo>
                    <a:cubicBezTo>
                      <a:pt x="164" y="396"/>
                      <a:pt x="162" y="395"/>
                      <a:pt x="160" y="394"/>
                    </a:cubicBezTo>
                    <a:cubicBezTo>
                      <a:pt x="160" y="389"/>
                      <a:pt x="159" y="384"/>
                      <a:pt x="158" y="379"/>
                    </a:cubicBezTo>
                    <a:close/>
                    <a:moveTo>
                      <a:pt x="168" y="370"/>
                    </a:moveTo>
                    <a:cubicBezTo>
                      <a:pt x="169" y="370"/>
                      <a:pt x="170" y="369"/>
                      <a:pt x="170" y="368"/>
                    </a:cubicBezTo>
                    <a:cubicBezTo>
                      <a:pt x="171" y="368"/>
                      <a:pt x="171" y="368"/>
                      <a:pt x="171" y="368"/>
                    </a:cubicBezTo>
                    <a:cubicBezTo>
                      <a:pt x="171" y="369"/>
                      <a:pt x="172" y="370"/>
                      <a:pt x="172" y="370"/>
                    </a:cubicBezTo>
                    <a:cubicBezTo>
                      <a:pt x="172" y="371"/>
                      <a:pt x="172" y="372"/>
                      <a:pt x="172" y="373"/>
                    </a:cubicBezTo>
                    <a:cubicBezTo>
                      <a:pt x="170" y="372"/>
                      <a:pt x="169" y="371"/>
                      <a:pt x="168" y="370"/>
                    </a:cubicBezTo>
                    <a:close/>
                    <a:moveTo>
                      <a:pt x="176" y="375"/>
                    </a:moveTo>
                    <a:cubicBezTo>
                      <a:pt x="177" y="376"/>
                      <a:pt x="178" y="377"/>
                      <a:pt x="178" y="377"/>
                    </a:cubicBezTo>
                    <a:cubicBezTo>
                      <a:pt x="177" y="377"/>
                      <a:pt x="177" y="376"/>
                      <a:pt x="176" y="376"/>
                    </a:cubicBezTo>
                    <a:cubicBezTo>
                      <a:pt x="176" y="375"/>
                      <a:pt x="176" y="375"/>
                      <a:pt x="176" y="375"/>
                    </a:cubicBezTo>
                    <a:close/>
                    <a:moveTo>
                      <a:pt x="199" y="386"/>
                    </a:moveTo>
                    <a:cubicBezTo>
                      <a:pt x="199" y="386"/>
                      <a:pt x="199" y="386"/>
                      <a:pt x="199" y="387"/>
                    </a:cubicBezTo>
                    <a:cubicBezTo>
                      <a:pt x="199" y="386"/>
                      <a:pt x="199" y="386"/>
                      <a:pt x="199" y="386"/>
                    </a:cubicBezTo>
                    <a:close/>
                    <a:moveTo>
                      <a:pt x="222" y="342"/>
                    </a:moveTo>
                    <a:cubicBezTo>
                      <a:pt x="224" y="342"/>
                      <a:pt x="227" y="342"/>
                      <a:pt x="229" y="341"/>
                    </a:cubicBezTo>
                    <a:cubicBezTo>
                      <a:pt x="228" y="342"/>
                      <a:pt x="225" y="343"/>
                      <a:pt x="221" y="344"/>
                    </a:cubicBezTo>
                    <a:cubicBezTo>
                      <a:pt x="221" y="343"/>
                      <a:pt x="222" y="343"/>
                      <a:pt x="222" y="342"/>
                    </a:cubicBezTo>
                    <a:close/>
                    <a:moveTo>
                      <a:pt x="223" y="340"/>
                    </a:moveTo>
                    <a:cubicBezTo>
                      <a:pt x="223" y="340"/>
                      <a:pt x="223" y="340"/>
                      <a:pt x="223" y="340"/>
                    </a:cubicBezTo>
                    <a:cubicBezTo>
                      <a:pt x="226" y="339"/>
                      <a:pt x="229" y="337"/>
                      <a:pt x="231" y="335"/>
                    </a:cubicBezTo>
                    <a:cubicBezTo>
                      <a:pt x="231" y="336"/>
                      <a:pt x="231" y="336"/>
                      <a:pt x="231" y="337"/>
                    </a:cubicBezTo>
                    <a:cubicBezTo>
                      <a:pt x="229" y="338"/>
                      <a:pt x="226" y="339"/>
                      <a:pt x="223" y="340"/>
                    </a:cubicBezTo>
                    <a:close/>
                    <a:moveTo>
                      <a:pt x="236" y="330"/>
                    </a:moveTo>
                    <a:cubicBezTo>
                      <a:pt x="236" y="330"/>
                      <a:pt x="237" y="329"/>
                      <a:pt x="237" y="329"/>
                    </a:cubicBezTo>
                    <a:cubicBezTo>
                      <a:pt x="237" y="330"/>
                      <a:pt x="236" y="330"/>
                      <a:pt x="236" y="331"/>
                    </a:cubicBezTo>
                    <a:cubicBezTo>
                      <a:pt x="236" y="331"/>
                      <a:pt x="236" y="331"/>
                      <a:pt x="236" y="330"/>
                    </a:cubicBezTo>
                    <a:close/>
                    <a:moveTo>
                      <a:pt x="241" y="306"/>
                    </a:moveTo>
                    <a:cubicBezTo>
                      <a:pt x="241" y="305"/>
                      <a:pt x="242" y="304"/>
                      <a:pt x="242" y="304"/>
                    </a:cubicBezTo>
                    <a:cubicBezTo>
                      <a:pt x="242" y="305"/>
                      <a:pt x="242" y="306"/>
                      <a:pt x="242" y="308"/>
                    </a:cubicBezTo>
                    <a:cubicBezTo>
                      <a:pt x="241" y="307"/>
                      <a:pt x="241" y="307"/>
                      <a:pt x="241" y="306"/>
                    </a:cubicBezTo>
                    <a:close/>
                    <a:moveTo>
                      <a:pt x="248" y="292"/>
                    </a:moveTo>
                    <a:cubicBezTo>
                      <a:pt x="250" y="293"/>
                      <a:pt x="252" y="295"/>
                      <a:pt x="254" y="297"/>
                    </a:cubicBezTo>
                    <a:cubicBezTo>
                      <a:pt x="252" y="298"/>
                      <a:pt x="249" y="296"/>
                      <a:pt x="247" y="293"/>
                    </a:cubicBezTo>
                    <a:cubicBezTo>
                      <a:pt x="248" y="293"/>
                      <a:pt x="248" y="292"/>
                      <a:pt x="248" y="292"/>
                    </a:cubicBezTo>
                    <a:close/>
                    <a:moveTo>
                      <a:pt x="264" y="279"/>
                    </a:moveTo>
                    <a:cubicBezTo>
                      <a:pt x="264" y="274"/>
                      <a:pt x="263" y="269"/>
                      <a:pt x="263" y="264"/>
                    </a:cubicBezTo>
                    <a:cubicBezTo>
                      <a:pt x="263" y="263"/>
                      <a:pt x="264" y="262"/>
                      <a:pt x="264" y="261"/>
                    </a:cubicBezTo>
                    <a:cubicBezTo>
                      <a:pt x="265" y="264"/>
                      <a:pt x="266" y="267"/>
                      <a:pt x="267" y="271"/>
                    </a:cubicBezTo>
                    <a:cubicBezTo>
                      <a:pt x="267" y="274"/>
                      <a:pt x="266" y="277"/>
                      <a:pt x="265" y="281"/>
                    </a:cubicBezTo>
                    <a:cubicBezTo>
                      <a:pt x="265" y="280"/>
                      <a:pt x="264" y="279"/>
                      <a:pt x="264" y="279"/>
                    </a:cubicBezTo>
                    <a:close/>
                    <a:moveTo>
                      <a:pt x="269" y="277"/>
                    </a:moveTo>
                    <a:cubicBezTo>
                      <a:pt x="269" y="278"/>
                      <a:pt x="269" y="279"/>
                      <a:pt x="270" y="280"/>
                    </a:cubicBezTo>
                    <a:cubicBezTo>
                      <a:pt x="269" y="282"/>
                      <a:pt x="268" y="284"/>
                      <a:pt x="268" y="286"/>
                    </a:cubicBezTo>
                    <a:cubicBezTo>
                      <a:pt x="267" y="285"/>
                      <a:pt x="267" y="285"/>
                      <a:pt x="267" y="284"/>
                    </a:cubicBezTo>
                    <a:cubicBezTo>
                      <a:pt x="267" y="282"/>
                      <a:pt x="268" y="279"/>
                      <a:pt x="269" y="277"/>
                    </a:cubicBezTo>
                    <a:close/>
                    <a:moveTo>
                      <a:pt x="270" y="271"/>
                    </a:moveTo>
                    <a:cubicBezTo>
                      <a:pt x="270" y="265"/>
                      <a:pt x="270" y="258"/>
                      <a:pt x="269" y="252"/>
                    </a:cubicBezTo>
                    <a:cubicBezTo>
                      <a:pt x="272" y="247"/>
                      <a:pt x="274" y="241"/>
                      <a:pt x="277" y="236"/>
                    </a:cubicBezTo>
                    <a:cubicBezTo>
                      <a:pt x="277" y="250"/>
                      <a:pt x="274" y="263"/>
                      <a:pt x="271" y="276"/>
                    </a:cubicBezTo>
                    <a:cubicBezTo>
                      <a:pt x="270" y="274"/>
                      <a:pt x="270" y="273"/>
                      <a:pt x="270" y="271"/>
                    </a:cubicBezTo>
                    <a:close/>
                    <a:moveTo>
                      <a:pt x="267" y="263"/>
                    </a:moveTo>
                    <a:cubicBezTo>
                      <a:pt x="267" y="261"/>
                      <a:pt x="266" y="259"/>
                      <a:pt x="266" y="258"/>
                    </a:cubicBezTo>
                    <a:cubicBezTo>
                      <a:pt x="266" y="257"/>
                      <a:pt x="267" y="256"/>
                      <a:pt x="267" y="255"/>
                    </a:cubicBezTo>
                    <a:cubicBezTo>
                      <a:pt x="267" y="258"/>
                      <a:pt x="267" y="260"/>
                      <a:pt x="267" y="263"/>
                    </a:cubicBezTo>
                    <a:close/>
                    <a:moveTo>
                      <a:pt x="263" y="249"/>
                    </a:moveTo>
                    <a:cubicBezTo>
                      <a:pt x="261" y="244"/>
                      <a:pt x="259" y="238"/>
                      <a:pt x="257" y="233"/>
                    </a:cubicBezTo>
                    <a:cubicBezTo>
                      <a:pt x="258" y="231"/>
                      <a:pt x="259" y="228"/>
                      <a:pt x="259" y="225"/>
                    </a:cubicBezTo>
                    <a:cubicBezTo>
                      <a:pt x="261" y="230"/>
                      <a:pt x="263" y="235"/>
                      <a:pt x="264" y="241"/>
                    </a:cubicBezTo>
                    <a:cubicBezTo>
                      <a:pt x="264" y="242"/>
                      <a:pt x="265" y="243"/>
                      <a:pt x="265" y="245"/>
                    </a:cubicBezTo>
                    <a:cubicBezTo>
                      <a:pt x="264" y="246"/>
                      <a:pt x="264" y="247"/>
                      <a:pt x="263" y="249"/>
                    </a:cubicBezTo>
                    <a:close/>
                    <a:moveTo>
                      <a:pt x="254" y="227"/>
                    </a:moveTo>
                    <a:cubicBezTo>
                      <a:pt x="253" y="225"/>
                      <a:pt x="252" y="223"/>
                      <a:pt x="251" y="220"/>
                    </a:cubicBezTo>
                    <a:cubicBezTo>
                      <a:pt x="251" y="219"/>
                      <a:pt x="251" y="217"/>
                      <a:pt x="251" y="215"/>
                    </a:cubicBezTo>
                    <a:cubicBezTo>
                      <a:pt x="252" y="213"/>
                      <a:pt x="253" y="210"/>
                      <a:pt x="254" y="208"/>
                    </a:cubicBezTo>
                    <a:cubicBezTo>
                      <a:pt x="255" y="211"/>
                      <a:pt x="256" y="215"/>
                      <a:pt x="257" y="217"/>
                    </a:cubicBezTo>
                    <a:cubicBezTo>
                      <a:pt x="256" y="221"/>
                      <a:pt x="255" y="224"/>
                      <a:pt x="254" y="227"/>
                    </a:cubicBezTo>
                    <a:close/>
                    <a:moveTo>
                      <a:pt x="255" y="206"/>
                    </a:moveTo>
                    <a:cubicBezTo>
                      <a:pt x="255" y="204"/>
                      <a:pt x="256" y="203"/>
                      <a:pt x="257" y="201"/>
                    </a:cubicBezTo>
                    <a:cubicBezTo>
                      <a:pt x="258" y="202"/>
                      <a:pt x="259" y="204"/>
                      <a:pt x="260" y="205"/>
                    </a:cubicBezTo>
                    <a:cubicBezTo>
                      <a:pt x="259" y="208"/>
                      <a:pt x="258" y="211"/>
                      <a:pt x="258" y="213"/>
                    </a:cubicBezTo>
                    <a:cubicBezTo>
                      <a:pt x="257" y="211"/>
                      <a:pt x="256" y="208"/>
                      <a:pt x="255" y="206"/>
                    </a:cubicBezTo>
                    <a:close/>
                    <a:moveTo>
                      <a:pt x="264" y="163"/>
                    </a:moveTo>
                    <a:cubicBezTo>
                      <a:pt x="261" y="155"/>
                      <a:pt x="258" y="146"/>
                      <a:pt x="253" y="140"/>
                    </a:cubicBezTo>
                    <a:cubicBezTo>
                      <a:pt x="253" y="140"/>
                      <a:pt x="253" y="140"/>
                      <a:pt x="253" y="140"/>
                    </a:cubicBezTo>
                    <a:cubicBezTo>
                      <a:pt x="258" y="145"/>
                      <a:pt x="264" y="150"/>
                      <a:pt x="270" y="155"/>
                    </a:cubicBezTo>
                    <a:cubicBezTo>
                      <a:pt x="269" y="160"/>
                      <a:pt x="268" y="165"/>
                      <a:pt x="267" y="171"/>
                    </a:cubicBezTo>
                    <a:cubicBezTo>
                      <a:pt x="266" y="168"/>
                      <a:pt x="265" y="165"/>
                      <a:pt x="264" y="163"/>
                    </a:cubicBezTo>
                    <a:close/>
                    <a:moveTo>
                      <a:pt x="257" y="105"/>
                    </a:moveTo>
                    <a:cubicBezTo>
                      <a:pt x="257" y="102"/>
                      <a:pt x="258" y="98"/>
                      <a:pt x="257" y="95"/>
                    </a:cubicBezTo>
                    <a:cubicBezTo>
                      <a:pt x="260" y="99"/>
                      <a:pt x="262" y="104"/>
                      <a:pt x="264" y="108"/>
                    </a:cubicBezTo>
                    <a:cubicBezTo>
                      <a:pt x="263" y="108"/>
                      <a:pt x="260" y="107"/>
                      <a:pt x="257" y="105"/>
                    </a:cubicBezTo>
                    <a:close/>
                    <a:moveTo>
                      <a:pt x="254" y="102"/>
                    </a:moveTo>
                    <a:cubicBezTo>
                      <a:pt x="251" y="100"/>
                      <a:pt x="249" y="98"/>
                      <a:pt x="246" y="96"/>
                    </a:cubicBezTo>
                    <a:cubicBezTo>
                      <a:pt x="248" y="92"/>
                      <a:pt x="249" y="88"/>
                      <a:pt x="250" y="86"/>
                    </a:cubicBezTo>
                    <a:cubicBezTo>
                      <a:pt x="251" y="87"/>
                      <a:pt x="252" y="87"/>
                      <a:pt x="253" y="88"/>
                    </a:cubicBezTo>
                    <a:cubicBezTo>
                      <a:pt x="254" y="92"/>
                      <a:pt x="254" y="97"/>
                      <a:pt x="254" y="102"/>
                    </a:cubicBezTo>
                    <a:close/>
                    <a:moveTo>
                      <a:pt x="252" y="84"/>
                    </a:moveTo>
                    <a:cubicBezTo>
                      <a:pt x="252" y="84"/>
                      <a:pt x="252" y="84"/>
                      <a:pt x="253" y="85"/>
                    </a:cubicBezTo>
                    <a:cubicBezTo>
                      <a:pt x="252" y="85"/>
                      <a:pt x="252" y="85"/>
                      <a:pt x="252" y="84"/>
                    </a:cubicBezTo>
                    <a:close/>
                    <a:moveTo>
                      <a:pt x="249" y="82"/>
                    </a:moveTo>
                    <a:cubicBezTo>
                      <a:pt x="244" y="79"/>
                      <a:pt x="239" y="75"/>
                      <a:pt x="234" y="72"/>
                    </a:cubicBezTo>
                    <a:cubicBezTo>
                      <a:pt x="240" y="74"/>
                      <a:pt x="246" y="76"/>
                      <a:pt x="251" y="77"/>
                    </a:cubicBezTo>
                    <a:cubicBezTo>
                      <a:pt x="250" y="79"/>
                      <a:pt x="249" y="80"/>
                      <a:pt x="249" y="82"/>
                    </a:cubicBezTo>
                    <a:close/>
                    <a:moveTo>
                      <a:pt x="248" y="84"/>
                    </a:moveTo>
                    <a:cubicBezTo>
                      <a:pt x="246" y="87"/>
                      <a:pt x="245" y="90"/>
                      <a:pt x="244" y="93"/>
                    </a:cubicBezTo>
                    <a:cubicBezTo>
                      <a:pt x="241" y="90"/>
                      <a:pt x="238" y="87"/>
                      <a:pt x="236" y="85"/>
                    </a:cubicBezTo>
                    <a:cubicBezTo>
                      <a:pt x="236" y="82"/>
                      <a:pt x="232" y="81"/>
                      <a:pt x="231" y="84"/>
                    </a:cubicBezTo>
                    <a:cubicBezTo>
                      <a:pt x="231" y="86"/>
                      <a:pt x="230" y="89"/>
                      <a:pt x="229" y="92"/>
                    </a:cubicBezTo>
                    <a:cubicBezTo>
                      <a:pt x="228" y="92"/>
                      <a:pt x="228" y="93"/>
                      <a:pt x="228" y="94"/>
                    </a:cubicBezTo>
                    <a:cubicBezTo>
                      <a:pt x="221" y="86"/>
                      <a:pt x="214" y="78"/>
                      <a:pt x="207" y="71"/>
                    </a:cubicBezTo>
                    <a:cubicBezTo>
                      <a:pt x="207" y="70"/>
                      <a:pt x="207" y="69"/>
                      <a:pt x="207" y="68"/>
                    </a:cubicBezTo>
                    <a:cubicBezTo>
                      <a:pt x="208" y="65"/>
                      <a:pt x="204" y="63"/>
                      <a:pt x="203" y="66"/>
                    </a:cubicBezTo>
                    <a:cubicBezTo>
                      <a:pt x="203" y="67"/>
                      <a:pt x="202" y="67"/>
                      <a:pt x="202" y="68"/>
                    </a:cubicBezTo>
                    <a:cubicBezTo>
                      <a:pt x="202" y="67"/>
                      <a:pt x="201" y="66"/>
                      <a:pt x="200" y="66"/>
                    </a:cubicBezTo>
                    <a:cubicBezTo>
                      <a:pt x="200" y="65"/>
                      <a:pt x="199" y="65"/>
                      <a:pt x="199" y="66"/>
                    </a:cubicBezTo>
                    <a:cubicBezTo>
                      <a:pt x="197" y="64"/>
                      <a:pt x="195" y="62"/>
                      <a:pt x="194" y="61"/>
                    </a:cubicBezTo>
                    <a:cubicBezTo>
                      <a:pt x="193" y="60"/>
                      <a:pt x="191" y="58"/>
                      <a:pt x="190" y="57"/>
                    </a:cubicBezTo>
                    <a:cubicBezTo>
                      <a:pt x="192" y="58"/>
                      <a:pt x="194" y="59"/>
                      <a:pt x="195" y="60"/>
                    </a:cubicBezTo>
                    <a:cubicBezTo>
                      <a:pt x="197" y="61"/>
                      <a:pt x="199" y="59"/>
                      <a:pt x="197" y="57"/>
                    </a:cubicBezTo>
                    <a:cubicBezTo>
                      <a:pt x="195" y="54"/>
                      <a:pt x="192" y="51"/>
                      <a:pt x="189" y="47"/>
                    </a:cubicBezTo>
                    <a:cubicBezTo>
                      <a:pt x="200" y="56"/>
                      <a:pt x="213" y="63"/>
                      <a:pt x="226" y="69"/>
                    </a:cubicBezTo>
                    <a:cubicBezTo>
                      <a:pt x="233" y="74"/>
                      <a:pt x="240" y="79"/>
                      <a:pt x="248" y="84"/>
                    </a:cubicBezTo>
                    <a:close/>
                    <a:moveTo>
                      <a:pt x="133" y="61"/>
                    </a:moveTo>
                    <a:cubicBezTo>
                      <a:pt x="132" y="59"/>
                      <a:pt x="132" y="57"/>
                      <a:pt x="131" y="55"/>
                    </a:cubicBezTo>
                    <a:cubicBezTo>
                      <a:pt x="130" y="54"/>
                      <a:pt x="129" y="55"/>
                      <a:pt x="129" y="56"/>
                    </a:cubicBezTo>
                    <a:cubicBezTo>
                      <a:pt x="130" y="58"/>
                      <a:pt x="130" y="61"/>
                      <a:pt x="131" y="63"/>
                    </a:cubicBezTo>
                    <a:cubicBezTo>
                      <a:pt x="130" y="64"/>
                      <a:pt x="128" y="64"/>
                      <a:pt x="128" y="64"/>
                    </a:cubicBezTo>
                    <a:cubicBezTo>
                      <a:pt x="124" y="65"/>
                      <a:pt x="121" y="66"/>
                      <a:pt x="118" y="67"/>
                    </a:cubicBezTo>
                    <a:cubicBezTo>
                      <a:pt x="117" y="65"/>
                      <a:pt x="117" y="64"/>
                      <a:pt x="117" y="62"/>
                    </a:cubicBezTo>
                    <a:cubicBezTo>
                      <a:pt x="117" y="64"/>
                      <a:pt x="117" y="65"/>
                      <a:pt x="117" y="67"/>
                    </a:cubicBezTo>
                    <a:cubicBezTo>
                      <a:pt x="117" y="67"/>
                      <a:pt x="117" y="67"/>
                      <a:pt x="117" y="67"/>
                    </a:cubicBezTo>
                    <a:cubicBezTo>
                      <a:pt x="117" y="67"/>
                      <a:pt x="117" y="67"/>
                      <a:pt x="117" y="67"/>
                    </a:cubicBezTo>
                    <a:cubicBezTo>
                      <a:pt x="117" y="67"/>
                      <a:pt x="117" y="67"/>
                      <a:pt x="117" y="67"/>
                    </a:cubicBezTo>
                    <a:cubicBezTo>
                      <a:pt x="117" y="66"/>
                      <a:pt x="116" y="65"/>
                      <a:pt x="116" y="64"/>
                    </a:cubicBezTo>
                    <a:cubicBezTo>
                      <a:pt x="116" y="63"/>
                      <a:pt x="117" y="62"/>
                      <a:pt x="117" y="60"/>
                    </a:cubicBezTo>
                    <a:cubicBezTo>
                      <a:pt x="117" y="61"/>
                      <a:pt x="117" y="62"/>
                      <a:pt x="117" y="62"/>
                    </a:cubicBezTo>
                    <a:cubicBezTo>
                      <a:pt x="118" y="59"/>
                      <a:pt x="119" y="56"/>
                      <a:pt x="121" y="53"/>
                    </a:cubicBezTo>
                    <a:cubicBezTo>
                      <a:pt x="126" y="50"/>
                      <a:pt x="131" y="47"/>
                      <a:pt x="137" y="44"/>
                    </a:cubicBezTo>
                    <a:cubicBezTo>
                      <a:pt x="137" y="44"/>
                      <a:pt x="139" y="43"/>
                      <a:pt x="142" y="42"/>
                    </a:cubicBezTo>
                    <a:cubicBezTo>
                      <a:pt x="142" y="42"/>
                      <a:pt x="143" y="42"/>
                      <a:pt x="143" y="42"/>
                    </a:cubicBezTo>
                    <a:cubicBezTo>
                      <a:pt x="140" y="48"/>
                      <a:pt x="136" y="55"/>
                      <a:pt x="133" y="61"/>
                    </a:cubicBezTo>
                    <a:close/>
                    <a:moveTo>
                      <a:pt x="113" y="60"/>
                    </a:moveTo>
                    <a:cubicBezTo>
                      <a:pt x="112" y="59"/>
                      <a:pt x="111" y="60"/>
                      <a:pt x="111" y="61"/>
                    </a:cubicBezTo>
                    <a:cubicBezTo>
                      <a:pt x="111" y="63"/>
                      <a:pt x="111" y="65"/>
                      <a:pt x="111" y="66"/>
                    </a:cubicBezTo>
                    <a:cubicBezTo>
                      <a:pt x="111" y="67"/>
                      <a:pt x="110" y="68"/>
                      <a:pt x="110" y="68"/>
                    </a:cubicBezTo>
                    <a:cubicBezTo>
                      <a:pt x="108" y="68"/>
                      <a:pt x="105" y="69"/>
                      <a:pt x="102" y="69"/>
                    </a:cubicBezTo>
                    <a:cubicBezTo>
                      <a:pt x="105" y="64"/>
                      <a:pt x="108" y="60"/>
                      <a:pt x="111" y="56"/>
                    </a:cubicBezTo>
                    <a:cubicBezTo>
                      <a:pt x="111" y="57"/>
                      <a:pt x="112" y="58"/>
                      <a:pt x="114" y="57"/>
                    </a:cubicBezTo>
                    <a:cubicBezTo>
                      <a:pt x="114" y="57"/>
                      <a:pt x="114" y="57"/>
                      <a:pt x="114" y="57"/>
                    </a:cubicBezTo>
                    <a:cubicBezTo>
                      <a:pt x="114" y="58"/>
                      <a:pt x="114" y="59"/>
                      <a:pt x="113" y="60"/>
                    </a:cubicBezTo>
                    <a:close/>
                    <a:moveTo>
                      <a:pt x="97" y="69"/>
                    </a:moveTo>
                    <a:cubicBezTo>
                      <a:pt x="92" y="69"/>
                      <a:pt x="87" y="68"/>
                      <a:pt x="83" y="68"/>
                    </a:cubicBezTo>
                    <a:cubicBezTo>
                      <a:pt x="91" y="64"/>
                      <a:pt x="99" y="59"/>
                      <a:pt x="106" y="54"/>
                    </a:cubicBezTo>
                    <a:cubicBezTo>
                      <a:pt x="103" y="59"/>
                      <a:pt x="100" y="64"/>
                      <a:pt x="97" y="69"/>
                    </a:cubicBezTo>
                    <a:close/>
                    <a:moveTo>
                      <a:pt x="65" y="75"/>
                    </a:moveTo>
                    <a:cubicBezTo>
                      <a:pt x="64" y="77"/>
                      <a:pt x="62" y="80"/>
                      <a:pt x="61" y="82"/>
                    </a:cubicBezTo>
                    <a:cubicBezTo>
                      <a:pt x="59" y="81"/>
                      <a:pt x="58" y="79"/>
                      <a:pt x="56" y="77"/>
                    </a:cubicBezTo>
                    <a:cubicBezTo>
                      <a:pt x="59" y="77"/>
                      <a:pt x="62" y="76"/>
                      <a:pt x="65" y="75"/>
                    </a:cubicBezTo>
                    <a:close/>
                    <a:moveTo>
                      <a:pt x="39" y="88"/>
                    </a:moveTo>
                    <a:cubicBezTo>
                      <a:pt x="40" y="91"/>
                      <a:pt x="42" y="93"/>
                      <a:pt x="43" y="95"/>
                    </a:cubicBezTo>
                    <a:cubicBezTo>
                      <a:pt x="40" y="98"/>
                      <a:pt x="41" y="102"/>
                      <a:pt x="47" y="108"/>
                    </a:cubicBezTo>
                    <a:cubicBezTo>
                      <a:pt x="45" y="111"/>
                      <a:pt x="43" y="115"/>
                      <a:pt x="42" y="119"/>
                    </a:cubicBezTo>
                    <a:cubicBezTo>
                      <a:pt x="38" y="113"/>
                      <a:pt x="35" y="107"/>
                      <a:pt x="31" y="102"/>
                    </a:cubicBezTo>
                    <a:cubicBezTo>
                      <a:pt x="34" y="97"/>
                      <a:pt x="36" y="92"/>
                      <a:pt x="39" y="87"/>
                    </a:cubicBezTo>
                    <a:cubicBezTo>
                      <a:pt x="39" y="87"/>
                      <a:pt x="39" y="88"/>
                      <a:pt x="39" y="88"/>
                    </a:cubicBezTo>
                    <a:close/>
                    <a:moveTo>
                      <a:pt x="31" y="241"/>
                    </a:moveTo>
                    <a:cubicBezTo>
                      <a:pt x="31" y="244"/>
                      <a:pt x="30" y="247"/>
                      <a:pt x="30" y="250"/>
                    </a:cubicBezTo>
                    <a:cubicBezTo>
                      <a:pt x="30" y="248"/>
                      <a:pt x="29" y="246"/>
                      <a:pt x="29" y="244"/>
                    </a:cubicBezTo>
                    <a:cubicBezTo>
                      <a:pt x="30" y="243"/>
                      <a:pt x="31" y="242"/>
                      <a:pt x="31" y="241"/>
                    </a:cubicBezTo>
                    <a:close/>
                    <a:moveTo>
                      <a:pt x="58" y="303"/>
                    </a:moveTo>
                    <a:cubicBezTo>
                      <a:pt x="63" y="314"/>
                      <a:pt x="69" y="324"/>
                      <a:pt x="76" y="334"/>
                    </a:cubicBezTo>
                    <a:cubicBezTo>
                      <a:pt x="76" y="334"/>
                      <a:pt x="76" y="334"/>
                      <a:pt x="76" y="334"/>
                    </a:cubicBezTo>
                    <a:cubicBezTo>
                      <a:pt x="67" y="327"/>
                      <a:pt x="60" y="317"/>
                      <a:pt x="53" y="308"/>
                    </a:cubicBezTo>
                    <a:cubicBezTo>
                      <a:pt x="55" y="306"/>
                      <a:pt x="57" y="304"/>
                      <a:pt x="58" y="303"/>
                    </a:cubicBezTo>
                    <a:close/>
                    <a:moveTo>
                      <a:pt x="79" y="336"/>
                    </a:moveTo>
                    <a:cubicBezTo>
                      <a:pt x="79" y="336"/>
                      <a:pt x="79" y="336"/>
                      <a:pt x="79" y="336"/>
                    </a:cubicBezTo>
                    <a:cubicBezTo>
                      <a:pt x="82" y="334"/>
                      <a:pt x="84" y="332"/>
                      <a:pt x="87" y="330"/>
                    </a:cubicBezTo>
                    <a:cubicBezTo>
                      <a:pt x="88" y="331"/>
                      <a:pt x="88" y="332"/>
                      <a:pt x="89" y="334"/>
                    </a:cubicBezTo>
                    <a:cubicBezTo>
                      <a:pt x="91" y="341"/>
                      <a:pt x="92" y="347"/>
                      <a:pt x="92" y="347"/>
                    </a:cubicBezTo>
                    <a:cubicBezTo>
                      <a:pt x="88" y="345"/>
                      <a:pt x="85" y="342"/>
                      <a:pt x="82" y="340"/>
                    </a:cubicBezTo>
                    <a:cubicBezTo>
                      <a:pt x="81" y="339"/>
                      <a:pt x="80" y="337"/>
                      <a:pt x="79" y="336"/>
                    </a:cubicBezTo>
                    <a:close/>
                    <a:moveTo>
                      <a:pt x="94" y="353"/>
                    </a:moveTo>
                    <a:cubicBezTo>
                      <a:pt x="96" y="354"/>
                      <a:pt x="97" y="353"/>
                      <a:pt x="97" y="352"/>
                    </a:cubicBezTo>
                    <a:cubicBezTo>
                      <a:pt x="97" y="349"/>
                      <a:pt x="97" y="347"/>
                      <a:pt x="97" y="344"/>
                    </a:cubicBezTo>
                    <a:cubicBezTo>
                      <a:pt x="98" y="346"/>
                      <a:pt x="99" y="347"/>
                      <a:pt x="100" y="349"/>
                    </a:cubicBezTo>
                    <a:cubicBezTo>
                      <a:pt x="99" y="351"/>
                      <a:pt x="98" y="354"/>
                      <a:pt x="98" y="357"/>
                    </a:cubicBezTo>
                    <a:cubicBezTo>
                      <a:pt x="96" y="355"/>
                      <a:pt x="95" y="354"/>
                      <a:pt x="94" y="353"/>
                    </a:cubicBezTo>
                    <a:cubicBezTo>
                      <a:pt x="94" y="353"/>
                      <a:pt x="94" y="353"/>
                      <a:pt x="94" y="353"/>
                    </a:cubicBezTo>
                    <a:close/>
                    <a:moveTo>
                      <a:pt x="123" y="371"/>
                    </a:moveTo>
                    <a:cubicBezTo>
                      <a:pt x="127" y="374"/>
                      <a:pt x="130" y="377"/>
                      <a:pt x="134" y="380"/>
                    </a:cubicBezTo>
                    <a:cubicBezTo>
                      <a:pt x="134" y="380"/>
                      <a:pt x="134" y="381"/>
                      <a:pt x="134" y="381"/>
                    </a:cubicBezTo>
                    <a:cubicBezTo>
                      <a:pt x="130" y="378"/>
                      <a:pt x="126" y="376"/>
                      <a:pt x="122" y="374"/>
                    </a:cubicBezTo>
                    <a:cubicBezTo>
                      <a:pt x="122" y="374"/>
                      <a:pt x="121" y="374"/>
                      <a:pt x="121" y="374"/>
                    </a:cubicBezTo>
                    <a:cubicBezTo>
                      <a:pt x="122" y="373"/>
                      <a:pt x="122" y="372"/>
                      <a:pt x="123" y="371"/>
                    </a:cubicBezTo>
                    <a:close/>
                    <a:moveTo>
                      <a:pt x="193" y="396"/>
                    </a:moveTo>
                    <a:cubicBezTo>
                      <a:pt x="194" y="395"/>
                      <a:pt x="195" y="393"/>
                      <a:pt x="196" y="391"/>
                    </a:cubicBezTo>
                    <a:cubicBezTo>
                      <a:pt x="196" y="391"/>
                      <a:pt x="196" y="392"/>
                      <a:pt x="197" y="392"/>
                    </a:cubicBezTo>
                    <a:cubicBezTo>
                      <a:pt x="195" y="394"/>
                      <a:pt x="194" y="395"/>
                      <a:pt x="193" y="396"/>
                    </a:cubicBezTo>
                    <a:close/>
                    <a:moveTo>
                      <a:pt x="202" y="387"/>
                    </a:moveTo>
                    <a:cubicBezTo>
                      <a:pt x="202" y="384"/>
                      <a:pt x="203" y="382"/>
                      <a:pt x="203" y="379"/>
                    </a:cubicBezTo>
                    <a:cubicBezTo>
                      <a:pt x="205" y="377"/>
                      <a:pt x="206" y="374"/>
                      <a:pt x="207" y="372"/>
                    </a:cubicBezTo>
                    <a:cubicBezTo>
                      <a:pt x="209" y="374"/>
                      <a:pt x="210" y="375"/>
                      <a:pt x="212" y="377"/>
                    </a:cubicBezTo>
                    <a:cubicBezTo>
                      <a:pt x="212" y="377"/>
                      <a:pt x="212" y="377"/>
                      <a:pt x="212" y="377"/>
                    </a:cubicBezTo>
                    <a:cubicBezTo>
                      <a:pt x="211" y="378"/>
                      <a:pt x="210" y="379"/>
                      <a:pt x="209" y="380"/>
                    </a:cubicBezTo>
                    <a:cubicBezTo>
                      <a:pt x="207" y="382"/>
                      <a:pt x="204" y="385"/>
                      <a:pt x="202" y="387"/>
                    </a:cubicBezTo>
                    <a:close/>
                    <a:moveTo>
                      <a:pt x="216" y="373"/>
                    </a:moveTo>
                    <a:cubicBezTo>
                      <a:pt x="217" y="367"/>
                      <a:pt x="217" y="361"/>
                      <a:pt x="216" y="355"/>
                    </a:cubicBezTo>
                    <a:cubicBezTo>
                      <a:pt x="217" y="353"/>
                      <a:pt x="218" y="351"/>
                      <a:pt x="219" y="349"/>
                    </a:cubicBezTo>
                    <a:cubicBezTo>
                      <a:pt x="224" y="348"/>
                      <a:pt x="229" y="348"/>
                      <a:pt x="234" y="348"/>
                    </a:cubicBezTo>
                    <a:cubicBezTo>
                      <a:pt x="235" y="348"/>
                      <a:pt x="236" y="347"/>
                      <a:pt x="236" y="346"/>
                    </a:cubicBezTo>
                    <a:cubicBezTo>
                      <a:pt x="236" y="343"/>
                      <a:pt x="236" y="340"/>
                      <a:pt x="236" y="337"/>
                    </a:cubicBezTo>
                    <a:cubicBezTo>
                      <a:pt x="239" y="334"/>
                      <a:pt x="242" y="329"/>
                      <a:pt x="242" y="325"/>
                    </a:cubicBezTo>
                    <a:cubicBezTo>
                      <a:pt x="243" y="325"/>
                      <a:pt x="245" y="324"/>
                      <a:pt x="245" y="322"/>
                    </a:cubicBezTo>
                    <a:cubicBezTo>
                      <a:pt x="244" y="319"/>
                      <a:pt x="244" y="316"/>
                      <a:pt x="243" y="314"/>
                    </a:cubicBezTo>
                    <a:cubicBezTo>
                      <a:pt x="244" y="309"/>
                      <a:pt x="245" y="304"/>
                      <a:pt x="245" y="299"/>
                    </a:cubicBezTo>
                    <a:cubicBezTo>
                      <a:pt x="245" y="298"/>
                      <a:pt x="245" y="298"/>
                      <a:pt x="245" y="298"/>
                    </a:cubicBezTo>
                    <a:cubicBezTo>
                      <a:pt x="246" y="299"/>
                      <a:pt x="246" y="301"/>
                      <a:pt x="247" y="303"/>
                    </a:cubicBezTo>
                    <a:cubicBezTo>
                      <a:pt x="247" y="303"/>
                      <a:pt x="248" y="304"/>
                      <a:pt x="249" y="303"/>
                    </a:cubicBezTo>
                    <a:cubicBezTo>
                      <a:pt x="251" y="302"/>
                      <a:pt x="254" y="300"/>
                      <a:pt x="256" y="298"/>
                    </a:cubicBezTo>
                    <a:cubicBezTo>
                      <a:pt x="256" y="299"/>
                      <a:pt x="257" y="300"/>
                      <a:pt x="258" y="301"/>
                    </a:cubicBezTo>
                    <a:cubicBezTo>
                      <a:pt x="259" y="302"/>
                      <a:pt x="261" y="302"/>
                      <a:pt x="262" y="300"/>
                    </a:cubicBezTo>
                    <a:cubicBezTo>
                      <a:pt x="263" y="296"/>
                      <a:pt x="263" y="293"/>
                      <a:pt x="263" y="289"/>
                    </a:cubicBezTo>
                    <a:cubicBezTo>
                      <a:pt x="264" y="288"/>
                      <a:pt x="265" y="287"/>
                      <a:pt x="265" y="286"/>
                    </a:cubicBezTo>
                    <a:cubicBezTo>
                      <a:pt x="266" y="287"/>
                      <a:pt x="266" y="288"/>
                      <a:pt x="267" y="289"/>
                    </a:cubicBezTo>
                    <a:cubicBezTo>
                      <a:pt x="263" y="299"/>
                      <a:pt x="259" y="309"/>
                      <a:pt x="254" y="318"/>
                    </a:cubicBezTo>
                    <a:cubicBezTo>
                      <a:pt x="252" y="322"/>
                      <a:pt x="258" y="325"/>
                      <a:pt x="259" y="321"/>
                    </a:cubicBezTo>
                    <a:cubicBezTo>
                      <a:pt x="264" y="313"/>
                      <a:pt x="268" y="304"/>
                      <a:pt x="271" y="295"/>
                    </a:cubicBezTo>
                    <a:cubicBezTo>
                      <a:pt x="272" y="295"/>
                      <a:pt x="273" y="296"/>
                      <a:pt x="273" y="297"/>
                    </a:cubicBezTo>
                    <a:cubicBezTo>
                      <a:pt x="262" y="327"/>
                      <a:pt x="239" y="351"/>
                      <a:pt x="216" y="373"/>
                    </a:cubicBezTo>
                    <a:close/>
                    <a:moveTo>
                      <a:pt x="275" y="293"/>
                    </a:moveTo>
                    <a:cubicBezTo>
                      <a:pt x="274" y="291"/>
                      <a:pt x="274" y="290"/>
                      <a:pt x="274" y="288"/>
                    </a:cubicBezTo>
                    <a:cubicBezTo>
                      <a:pt x="281" y="268"/>
                      <a:pt x="284" y="246"/>
                      <a:pt x="283" y="224"/>
                    </a:cubicBezTo>
                    <a:cubicBezTo>
                      <a:pt x="283" y="221"/>
                      <a:pt x="279" y="219"/>
                      <a:pt x="277" y="222"/>
                    </a:cubicBezTo>
                    <a:cubicBezTo>
                      <a:pt x="274" y="229"/>
                      <a:pt x="270" y="235"/>
                      <a:pt x="267" y="241"/>
                    </a:cubicBezTo>
                    <a:cubicBezTo>
                      <a:pt x="265" y="234"/>
                      <a:pt x="263" y="227"/>
                      <a:pt x="260" y="220"/>
                    </a:cubicBezTo>
                    <a:cubicBezTo>
                      <a:pt x="261" y="216"/>
                      <a:pt x="262" y="213"/>
                      <a:pt x="263" y="209"/>
                    </a:cubicBezTo>
                    <a:cubicBezTo>
                      <a:pt x="265" y="211"/>
                      <a:pt x="267" y="214"/>
                      <a:pt x="270" y="216"/>
                    </a:cubicBezTo>
                    <a:cubicBezTo>
                      <a:pt x="271" y="218"/>
                      <a:pt x="273" y="217"/>
                      <a:pt x="273" y="216"/>
                    </a:cubicBezTo>
                    <a:cubicBezTo>
                      <a:pt x="275" y="202"/>
                      <a:pt x="273" y="190"/>
                      <a:pt x="269" y="178"/>
                    </a:cubicBezTo>
                    <a:cubicBezTo>
                      <a:pt x="271" y="171"/>
                      <a:pt x="272" y="164"/>
                      <a:pt x="273" y="157"/>
                    </a:cubicBezTo>
                    <a:cubicBezTo>
                      <a:pt x="275" y="158"/>
                      <a:pt x="277" y="160"/>
                      <a:pt x="278" y="161"/>
                    </a:cubicBezTo>
                    <a:cubicBezTo>
                      <a:pt x="279" y="162"/>
                      <a:pt x="281" y="162"/>
                      <a:pt x="281" y="161"/>
                    </a:cubicBezTo>
                    <a:cubicBezTo>
                      <a:pt x="282" y="163"/>
                      <a:pt x="282" y="164"/>
                      <a:pt x="282" y="166"/>
                    </a:cubicBezTo>
                    <a:cubicBezTo>
                      <a:pt x="284" y="208"/>
                      <a:pt x="288" y="252"/>
                      <a:pt x="275" y="293"/>
                    </a:cubicBezTo>
                    <a:close/>
                    <a:moveTo>
                      <a:pt x="286" y="78"/>
                    </a:moveTo>
                    <a:cubicBezTo>
                      <a:pt x="283" y="87"/>
                      <a:pt x="281" y="96"/>
                      <a:pt x="280" y="106"/>
                    </a:cubicBezTo>
                    <a:cubicBezTo>
                      <a:pt x="280" y="106"/>
                      <a:pt x="278" y="106"/>
                      <a:pt x="278" y="107"/>
                    </a:cubicBezTo>
                    <a:cubicBezTo>
                      <a:pt x="277" y="113"/>
                      <a:pt x="272" y="109"/>
                      <a:pt x="268" y="103"/>
                    </a:cubicBezTo>
                    <a:cubicBezTo>
                      <a:pt x="268" y="101"/>
                      <a:pt x="267" y="99"/>
                      <a:pt x="267" y="98"/>
                    </a:cubicBezTo>
                    <a:cubicBezTo>
                      <a:pt x="270" y="100"/>
                      <a:pt x="273" y="102"/>
                      <a:pt x="276" y="106"/>
                    </a:cubicBezTo>
                    <a:cubicBezTo>
                      <a:pt x="277" y="107"/>
                      <a:pt x="278" y="106"/>
                      <a:pt x="278" y="105"/>
                    </a:cubicBezTo>
                    <a:cubicBezTo>
                      <a:pt x="279" y="103"/>
                      <a:pt x="279" y="101"/>
                      <a:pt x="280" y="98"/>
                    </a:cubicBezTo>
                    <a:cubicBezTo>
                      <a:pt x="282" y="96"/>
                      <a:pt x="281" y="96"/>
                      <a:pt x="281" y="94"/>
                    </a:cubicBezTo>
                    <a:cubicBezTo>
                      <a:pt x="281" y="93"/>
                      <a:pt x="281" y="93"/>
                      <a:pt x="281" y="92"/>
                    </a:cubicBezTo>
                    <a:cubicBezTo>
                      <a:pt x="281" y="91"/>
                      <a:pt x="281" y="90"/>
                      <a:pt x="281" y="88"/>
                    </a:cubicBezTo>
                    <a:cubicBezTo>
                      <a:pt x="282" y="86"/>
                      <a:pt x="279" y="85"/>
                      <a:pt x="278" y="87"/>
                    </a:cubicBezTo>
                    <a:cubicBezTo>
                      <a:pt x="277" y="93"/>
                      <a:pt x="272" y="94"/>
                      <a:pt x="265" y="91"/>
                    </a:cubicBezTo>
                    <a:cubicBezTo>
                      <a:pt x="265" y="91"/>
                      <a:pt x="264" y="90"/>
                      <a:pt x="264" y="89"/>
                    </a:cubicBezTo>
                    <a:cubicBezTo>
                      <a:pt x="263" y="88"/>
                      <a:pt x="262" y="89"/>
                      <a:pt x="261" y="90"/>
                    </a:cubicBezTo>
                    <a:cubicBezTo>
                      <a:pt x="260" y="89"/>
                      <a:pt x="259" y="88"/>
                      <a:pt x="257" y="88"/>
                    </a:cubicBezTo>
                    <a:cubicBezTo>
                      <a:pt x="257" y="84"/>
                      <a:pt x="257" y="81"/>
                      <a:pt x="256" y="78"/>
                    </a:cubicBezTo>
                    <a:cubicBezTo>
                      <a:pt x="266" y="79"/>
                      <a:pt x="276" y="79"/>
                      <a:pt x="286" y="78"/>
                    </a:cubicBezTo>
                    <a:close/>
                    <a:moveTo>
                      <a:pt x="270" y="97"/>
                    </a:moveTo>
                    <a:cubicBezTo>
                      <a:pt x="271" y="98"/>
                      <a:pt x="273" y="99"/>
                      <a:pt x="275" y="100"/>
                    </a:cubicBezTo>
                    <a:cubicBezTo>
                      <a:pt x="273" y="100"/>
                      <a:pt x="272" y="99"/>
                      <a:pt x="270" y="97"/>
                    </a:cubicBezTo>
                    <a:close/>
                    <a:moveTo>
                      <a:pt x="153" y="10"/>
                    </a:moveTo>
                    <a:cubicBezTo>
                      <a:pt x="156" y="14"/>
                      <a:pt x="159" y="18"/>
                      <a:pt x="162" y="22"/>
                    </a:cubicBezTo>
                    <a:cubicBezTo>
                      <a:pt x="162" y="22"/>
                      <a:pt x="162" y="22"/>
                      <a:pt x="162" y="22"/>
                    </a:cubicBezTo>
                    <a:cubicBezTo>
                      <a:pt x="160" y="19"/>
                      <a:pt x="159" y="19"/>
                      <a:pt x="158" y="19"/>
                    </a:cubicBezTo>
                    <a:cubicBezTo>
                      <a:pt x="155" y="18"/>
                      <a:pt x="153" y="17"/>
                      <a:pt x="151" y="16"/>
                    </a:cubicBezTo>
                    <a:cubicBezTo>
                      <a:pt x="149" y="15"/>
                      <a:pt x="147" y="18"/>
                      <a:pt x="149" y="19"/>
                    </a:cubicBezTo>
                    <a:cubicBezTo>
                      <a:pt x="151" y="20"/>
                      <a:pt x="153" y="21"/>
                      <a:pt x="154" y="22"/>
                    </a:cubicBezTo>
                    <a:cubicBezTo>
                      <a:pt x="154" y="22"/>
                      <a:pt x="154" y="22"/>
                      <a:pt x="154" y="22"/>
                    </a:cubicBezTo>
                    <a:cubicBezTo>
                      <a:pt x="152" y="26"/>
                      <a:pt x="150" y="30"/>
                      <a:pt x="148" y="33"/>
                    </a:cubicBezTo>
                    <a:cubicBezTo>
                      <a:pt x="147" y="33"/>
                      <a:pt x="147" y="33"/>
                      <a:pt x="146" y="33"/>
                    </a:cubicBezTo>
                    <a:cubicBezTo>
                      <a:pt x="138" y="38"/>
                      <a:pt x="130" y="42"/>
                      <a:pt x="122" y="46"/>
                    </a:cubicBezTo>
                    <a:cubicBezTo>
                      <a:pt x="123" y="45"/>
                      <a:pt x="123" y="43"/>
                      <a:pt x="124" y="41"/>
                    </a:cubicBezTo>
                    <a:cubicBezTo>
                      <a:pt x="136" y="31"/>
                      <a:pt x="146" y="20"/>
                      <a:pt x="153" y="10"/>
                    </a:cubicBezTo>
                    <a:close/>
                    <a:moveTo>
                      <a:pt x="39" y="81"/>
                    </a:moveTo>
                    <a:cubicBezTo>
                      <a:pt x="36" y="87"/>
                      <a:pt x="32" y="93"/>
                      <a:pt x="29" y="99"/>
                    </a:cubicBezTo>
                    <a:cubicBezTo>
                      <a:pt x="26" y="95"/>
                      <a:pt x="24" y="92"/>
                      <a:pt x="21" y="89"/>
                    </a:cubicBezTo>
                    <a:cubicBezTo>
                      <a:pt x="21" y="88"/>
                      <a:pt x="21" y="88"/>
                      <a:pt x="21" y="87"/>
                    </a:cubicBezTo>
                    <a:cubicBezTo>
                      <a:pt x="21" y="87"/>
                      <a:pt x="20" y="87"/>
                      <a:pt x="20" y="87"/>
                    </a:cubicBezTo>
                    <a:cubicBezTo>
                      <a:pt x="20" y="88"/>
                      <a:pt x="20" y="88"/>
                      <a:pt x="20" y="88"/>
                    </a:cubicBezTo>
                    <a:cubicBezTo>
                      <a:pt x="19" y="86"/>
                      <a:pt x="17" y="85"/>
                      <a:pt x="16" y="83"/>
                    </a:cubicBezTo>
                    <a:cubicBezTo>
                      <a:pt x="15" y="82"/>
                      <a:pt x="12" y="83"/>
                      <a:pt x="13" y="85"/>
                    </a:cubicBezTo>
                    <a:cubicBezTo>
                      <a:pt x="16" y="93"/>
                      <a:pt x="19" y="102"/>
                      <a:pt x="22" y="110"/>
                    </a:cubicBezTo>
                    <a:cubicBezTo>
                      <a:pt x="20" y="112"/>
                      <a:pt x="19" y="114"/>
                      <a:pt x="18" y="116"/>
                    </a:cubicBezTo>
                    <a:cubicBezTo>
                      <a:pt x="16" y="103"/>
                      <a:pt x="13" y="91"/>
                      <a:pt x="9" y="80"/>
                    </a:cubicBezTo>
                    <a:cubicBezTo>
                      <a:pt x="19" y="82"/>
                      <a:pt x="29" y="82"/>
                      <a:pt x="39" y="81"/>
                    </a:cubicBezTo>
                    <a:close/>
                    <a:moveTo>
                      <a:pt x="43" y="301"/>
                    </a:moveTo>
                    <a:cubicBezTo>
                      <a:pt x="45" y="303"/>
                      <a:pt x="46" y="305"/>
                      <a:pt x="47" y="307"/>
                    </a:cubicBezTo>
                    <a:cubicBezTo>
                      <a:pt x="47" y="309"/>
                      <a:pt x="48" y="310"/>
                      <a:pt x="49" y="310"/>
                    </a:cubicBezTo>
                    <a:cubicBezTo>
                      <a:pt x="60" y="326"/>
                      <a:pt x="74" y="339"/>
                      <a:pt x="87" y="349"/>
                    </a:cubicBezTo>
                    <a:cubicBezTo>
                      <a:pt x="90" y="352"/>
                      <a:pt x="94" y="355"/>
                      <a:pt x="97" y="359"/>
                    </a:cubicBezTo>
                    <a:cubicBezTo>
                      <a:pt x="96" y="362"/>
                      <a:pt x="95" y="366"/>
                      <a:pt x="93" y="370"/>
                    </a:cubicBezTo>
                    <a:cubicBezTo>
                      <a:pt x="72" y="351"/>
                      <a:pt x="55" y="329"/>
                      <a:pt x="43" y="301"/>
                    </a:cubicBezTo>
                    <a:close/>
                    <a:moveTo>
                      <a:pt x="116" y="388"/>
                    </a:moveTo>
                    <a:cubicBezTo>
                      <a:pt x="114" y="387"/>
                      <a:pt x="113" y="386"/>
                      <a:pt x="111" y="384"/>
                    </a:cubicBezTo>
                    <a:cubicBezTo>
                      <a:pt x="114" y="382"/>
                      <a:pt x="116" y="379"/>
                      <a:pt x="118" y="376"/>
                    </a:cubicBezTo>
                    <a:cubicBezTo>
                      <a:pt x="125" y="380"/>
                      <a:pt x="131" y="384"/>
                      <a:pt x="137" y="387"/>
                    </a:cubicBezTo>
                    <a:cubicBezTo>
                      <a:pt x="142" y="394"/>
                      <a:pt x="148" y="400"/>
                      <a:pt x="154" y="406"/>
                    </a:cubicBezTo>
                    <a:cubicBezTo>
                      <a:pt x="155" y="408"/>
                      <a:pt x="157" y="410"/>
                      <a:pt x="159" y="412"/>
                    </a:cubicBezTo>
                    <a:cubicBezTo>
                      <a:pt x="160" y="414"/>
                      <a:pt x="161" y="416"/>
                      <a:pt x="162" y="419"/>
                    </a:cubicBezTo>
                    <a:cubicBezTo>
                      <a:pt x="163" y="420"/>
                      <a:pt x="164" y="421"/>
                      <a:pt x="165" y="421"/>
                    </a:cubicBezTo>
                    <a:cubicBezTo>
                      <a:pt x="164" y="422"/>
                      <a:pt x="163" y="424"/>
                      <a:pt x="162" y="425"/>
                    </a:cubicBezTo>
                    <a:cubicBezTo>
                      <a:pt x="160" y="428"/>
                      <a:pt x="162" y="430"/>
                      <a:pt x="164" y="430"/>
                    </a:cubicBezTo>
                    <a:cubicBezTo>
                      <a:pt x="163" y="432"/>
                      <a:pt x="162" y="434"/>
                      <a:pt x="161" y="436"/>
                    </a:cubicBezTo>
                    <a:cubicBezTo>
                      <a:pt x="152" y="415"/>
                      <a:pt x="135" y="401"/>
                      <a:pt x="116" y="3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8" name="Freeform 123"/>
              <p:cNvSpPr/>
              <p:nvPr/>
            </p:nvSpPr>
            <p:spPr bwMode="auto">
              <a:xfrm>
                <a:off x="1971" y="579"/>
                <a:ext cx="199" cy="355"/>
              </a:xfrm>
              <a:custGeom>
                <a:avLst/>
                <a:gdLst>
                  <a:gd name="T0" fmla="*/ 268 w 355"/>
                  <a:gd name="T1" fmla="*/ 244 h 635"/>
                  <a:gd name="T2" fmla="*/ 156 w 355"/>
                  <a:gd name="T3" fmla="*/ 2 h 635"/>
                  <a:gd name="T4" fmla="*/ 152 w 355"/>
                  <a:gd name="T5" fmla="*/ 3 h 635"/>
                  <a:gd name="T6" fmla="*/ 219 w 355"/>
                  <a:gd name="T7" fmla="*/ 195 h 635"/>
                  <a:gd name="T8" fmla="*/ 237 w 355"/>
                  <a:gd name="T9" fmla="*/ 236 h 635"/>
                  <a:gd name="T10" fmla="*/ 226 w 355"/>
                  <a:gd name="T11" fmla="*/ 257 h 635"/>
                  <a:gd name="T12" fmla="*/ 205 w 355"/>
                  <a:gd name="T13" fmla="*/ 279 h 635"/>
                  <a:gd name="T14" fmla="*/ 206 w 355"/>
                  <a:gd name="T15" fmla="*/ 282 h 635"/>
                  <a:gd name="T16" fmla="*/ 240 w 355"/>
                  <a:gd name="T17" fmla="*/ 243 h 635"/>
                  <a:gd name="T18" fmla="*/ 274 w 355"/>
                  <a:gd name="T19" fmla="*/ 322 h 635"/>
                  <a:gd name="T20" fmla="*/ 270 w 355"/>
                  <a:gd name="T21" fmla="*/ 329 h 635"/>
                  <a:gd name="T22" fmla="*/ 266 w 355"/>
                  <a:gd name="T23" fmla="*/ 329 h 635"/>
                  <a:gd name="T24" fmla="*/ 258 w 355"/>
                  <a:gd name="T25" fmla="*/ 342 h 635"/>
                  <a:gd name="T26" fmla="*/ 246 w 355"/>
                  <a:gd name="T27" fmla="*/ 359 h 635"/>
                  <a:gd name="T28" fmla="*/ 205 w 355"/>
                  <a:gd name="T29" fmla="*/ 385 h 635"/>
                  <a:gd name="T30" fmla="*/ 205 w 355"/>
                  <a:gd name="T31" fmla="*/ 386 h 635"/>
                  <a:gd name="T32" fmla="*/ 238 w 355"/>
                  <a:gd name="T33" fmla="*/ 375 h 635"/>
                  <a:gd name="T34" fmla="*/ 238 w 355"/>
                  <a:gd name="T35" fmla="*/ 375 h 635"/>
                  <a:gd name="T36" fmla="*/ 241 w 355"/>
                  <a:gd name="T37" fmla="*/ 377 h 635"/>
                  <a:gd name="T38" fmla="*/ 276 w 355"/>
                  <a:gd name="T39" fmla="*/ 326 h 635"/>
                  <a:gd name="T40" fmla="*/ 284 w 355"/>
                  <a:gd name="T41" fmla="*/ 346 h 635"/>
                  <a:gd name="T42" fmla="*/ 292 w 355"/>
                  <a:gd name="T43" fmla="*/ 368 h 635"/>
                  <a:gd name="T44" fmla="*/ 264 w 355"/>
                  <a:gd name="T45" fmla="*/ 405 h 635"/>
                  <a:gd name="T46" fmla="*/ 266 w 355"/>
                  <a:gd name="T47" fmla="*/ 406 h 635"/>
                  <a:gd name="T48" fmla="*/ 293 w 355"/>
                  <a:gd name="T49" fmla="*/ 371 h 635"/>
                  <a:gd name="T50" fmla="*/ 242 w 355"/>
                  <a:gd name="T51" fmla="*/ 603 h 635"/>
                  <a:gd name="T52" fmla="*/ 89 w 355"/>
                  <a:gd name="T53" fmla="*/ 571 h 635"/>
                  <a:gd name="T54" fmla="*/ 33 w 355"/>
                  <a:gd name="T55" fmla="*/ 403 h 635"/>
                  <a:gd name="T56" fmla="*/ 158 w 355"/>
                  <a:gd name="T57" fmla="*/ 98 h 635"/>
                  <a:gd name="T58" fmla="*/ 155 w 355"/>
                  <a:gd name="T59" fmla="*/ 66 h 635"/>
                  <a:gd name="T60" fmla="*/ 154 w 355"/>
                  <a:gd name="T61" fmla="*/ 66 h 635"/>
                  <a:gd name="T62" fmla="*/ 137 w 355"/>
                  <a:gd name="T63" fmla="*/ 140 h 635"/>
                  <a:gd name="T64" fmla="*/ 97 w 355"/>
                  <a:gd name="T65" fmla="*/ 225 h 635"/>
                  <a:gd name="T66" fmla="*/ 20 w 355"/>
                  <a:gd name="T67" fmla="*/ 374 h 635"/>
                  <a:gd name="T68" fmla="*/ 24 w 355"/>
                  <a:gd name="T69" fmla="*/ 522 h 635"/>
                  <a:gd name="T70" fmla="*/ 132 w 355"/>
                  <a:gd name="T71" fmla="*/ 621 h 635"/>
                  <a:gd name="T72" fmla="*/ 274 w 355"/>
                  <a:gd name="T73" fmla="*/ 617 h 635"/>
                  <a:gd name="T74" fmla="*/ 342 w 355"/>
                  <a:gd name="T75" fmla="*/ 521 h 635"/>
                  <a:gd name="T76" fmla="*/ 268 w 355"/>
                  <a:gd name="T77" fmla="*/ 24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635">
                    <a:moveTo>
                      <a:pt x="268" y="244"/>
                    </a:moveTo>
                    <a:cubicBezTo>
                      <a:pt x="233" y="163"/>
                      <a:pt x="198" y="81"/>
                      <a:pt x="156" y="2"/>
                    </a:cubicBezTo>
                    <a:cubicBezTo>
                      <a:pt x="155" y="0"/>
                      <a:pt x="152" y="1"/>
                      <a:pt x="152" y="3"/>
                    </a:cubicBezTo>
                    <a:cubicBezTo>
                      <a:pt x="161" y="71"/>
                      <a:pt x="191" y="132"/>
                      <a:pt x="219" y="195"/>
                    </a:cubicBezTo>
                    <a:cubicBezTo>
                      <a:pt x="225" y="208"/>
                      <a:pt x="231" y="222"/>
                      <a:pt x="237" y="236"/>
                    </a:cubicBezTo>
                    <a:cubicBezTo>
                      <a:pt x="233" y="243"/>
                      <a:pt x="231" y="250"/>
                      <a:pt x="226" y="257"/>
                    </a:cubicBezTo>
                    <a:cubicBezTo>
                      <a:pt x="221" y="266"/>
                      <a:pt x="214" y="274"/>
                      <a:pt x="205" y="279"/>
                    </a:cubicBezTo>
                    <a:cubicBezTo>
                      <a:pt x="203" y="280"/>
                      <a:pt x="205" y="283"/>
                      <a:pt x="206" y="282"/>
                    </a:cubicBezTo>
                    <a:cubicBezTo>
                      <a:pt x="221" y="273"/>
                      <a:pt x="236" y="258"/>
                      <a:pt x="240" y="243"/>
                    </a:cubicBezTo>
                    <a:cubicBezTo>
                      <a:pt x="252" y="269"/>
                      <a:pt x="263" y="296"/>
                      <a:pt x="274" y="322"/>
                    </a:cubicBezTo>
                    <a:cubicBezTo>
                      <a:pt x="273" y="325"/>
                      <a:pt x="271" y="327"/>
                      <a:pt x="270" y="329"/>
                    </a:cubicBezTo>
                    <a:cubicBezTo>
                      <a:pt x="269" y="328"/>
                      <a:pt x="268" y="328"/>
                      <a:pt x="266" y="329"/>
                    </a:cubicBezTo>
                    <a:cubicBezTo>
                      <a:pt x="262" y="332"/>
                      <a:pt x="261" y="337"/>
                      <a:pt x="258" y="342"/>
                    </a:cubicBezTo>
                    <a:cubicBezTo>
                      <a:pt x="254" y="348"/>
                      <a:pt x="250" y="354"/>
                      <a:pt x="246" y="359"/>
                    </a:cubicBezTo>
                    <a:cubicBezTo>
                      <a:pt x="236" y="371"/>
                      <a:pt x="222" y="382"/>
                      <a:pt x="205" y="385"/>
                    </a:cubicBezTo>
                    <a:cubicBezTo>
                      <a:pt x="205" y="385"/>
                      <a:pt x="205" y="386"/>
                      <a:pt x="205" y="386"/>
                    </a:cubicBezTo>
                    <a:cubicBezTo>
                      <a:pt x="218" y="386"/>
                      <a:pt x="229" y="381"/>
                      <a:pt x="238" y="375"/>
                    </a:cubicBezTo>
                    <a:cubicBezTo>
                      <a:pt x="238" y="375"/>
                      <a:pt x="238" y="375"/>
                      <a:pt x="238" y="375"/>
                    </a:cubicBezTo>
                    <a:cubicBezTo>
                      <a:pt x="237" y="376"/>
                      <a:pt x="240" y="378"/>
                      <a:pt x="241" y="377"/>
                    </a:cubicBezTo>
                    <a:cubicBezTo>
                      <a:pt x="255" y="362"/>
                      <a:pt x="266" y="344"/>
                      <a:pt x="276" y="326"/>
                    </a:cubicBezTo>
                    <a:cubicBezTo>
                      <a:pt x="279" y="333"/>
                      <a:pt x="281" y="339"/>
                      <a:pt x="284" y="346"/>
                    </a:cubicBezTo>
                    <a:cubicBezTo>
                      <a:pt x="287" y="353"/>
                      <a:pt x="289" y="360"/>
                      <a:pt x="292" y="368"/>
                    </a:cubicBezTo>
                    <a:cubicBezTo>
                      <a:pt x="286" y="382"/>
                      <a:pt x="276" y="393"/>
                      <a:pt x="264" y="405"/>
                    </a:cubicBezTo>
                    <a:cubicBezTo>
                      <a:pt x="263" y="406"/>
                      <a:pt x="265" y="408"/>
                      <a:pt x="266" y="406"/>
                    </a:cubicBezTo>
                    <a:cubicBezTo>
                      <a:pt x="278" y="397"/>
                      <a:pt x="287" y="384"/>
                      <a:pt x="293" y="371"/>
                    </a:cubicBezTo>
                    <a:cubicBezTo>
                      <a:pt x="321" y="449"/>
                      <a:pt x="350" y="575"/>
                      <a:pt x="242" y="603"/>
                    </a:cubicBezTo>
                    <a:cubicBezTo>
                      <a:pt x="190" y="616"/>
                      <a:pt x="128" y="605"/>
                      <a:pt x="89" y="571"/>
                    </a:cubicBezTo>
                    <a:cubicBezTo>
                      <a:pt x="39" y="526"/>
                      <a:pt x="18" y="465"/>
                      <a:pt x="33" y="403"/>
                    </a:cubicBezTo>
                    <a:cubicBezTo>
                      <a:pt x="59" y="297"/>
                      <a:pt x="152" y="209"/>
                      <a:pt x="158" y="98"/>
                    </a:cubicBezTo>
                    <a:cubicBezTo>
                      <a:pt x="159" y="86"/>
                      <a:pt x="158" y="77"/>
                      <a:pt x="155" y="66"/>
                    </a:cubicBezTo>
                    <a:cubicBezTo>
                      <a:pt x="154" y="65"/>
                      <a:pt x="154" y="65"/>
                      <a:pt x="154" y="66"/>
                    </a:cubicBezTo>
                    <a:cubicBezTo>
                      <a:pt x="149" y="91"/>
                      <a:pt x="145" y="116"/>
                      <a:pt x="137" y="140"/>
                    </a:cubicBezTo>
                    <a:cubicBezTo>
                      <a:pt x="128" y="170"/>
                      <a:pt x="113" y="198"/>
                      <a:pt x="97" y="225"/>
                    </a:cubicBezTo>
                    <a:cubicBezTo>
                      <a:pt x="70" y="274"/>
                      <a:pt x="40" y="322"/>
                      <a:pt x="20" y="374"/>
                    </a:cubicBezTo>
                    <a:cubicBezTo>
                      <a:pt x="2" y="423"/>
                      <a:pt x="0" y="474"/>
                      <a:pt x="24" y="522"/>
                    </a:cubicBezTo>
                    <a:cubicBezTo>
                      <a:pt x="46" y="565"/>
                      <a:pt x="80" y="606"/>
                      <a:pt x="132" y="621"/>
                    </a:cubicBezTo>
                    <a:cubicBezTo>
                      <a:pt x="177" y="635"/>
                      <a:pt x="231" y="634"/>
                      <a:pt x="274" y="617"/>
                    </a:cubicBezTo>
                    <a:cubicBezTo>
                      <a:pt x="315" y="600"/>
                      <a:pt x="336" y="558"/>
                      <a:pt x="342" y="521"/>
                    </a:cubicBezTo>
                    <a:cubicBezTo>
                      <a:pt x="355" y="425"/>
                      <a:pt x="305" y="331"/>
                      <a:pt x="268"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9" name="Freeform 124"/>
              <p:cNvSpPr/>
              <p:nvPr/>
            </p:nvSpPr>
            <p:spPr bwMode="auto">
              <a:xfrm>
                <a:off x="2007" y="733"/>
                <a:ext cx="41" cy="101"/>
              </a:xfrm>
              <a:custGeom>
                <a:avLst/>
                <a:gdLst>
                  <a:gd name="T0" fmla="*/ 73 w 74"/>
                  <a:gd name="T1" fmla="*/ 0 h 180"/>
                  <a:gd name="T2" fmla="*/ 7 w 74"/>
                  <a:gd name="T3" fmla="*/ 176 h 180"/>
                  <a:gd name="T4" fmla="*/ 15 w 74"/>
                  <a:gd name="T5" fmla="*/ 176 h 180"/>
                  <a:gd name="T6" fmla="*/ 73 w 74"/>
                  <a:gd name="T7" fmla="*/ 1 h 180"/>
                  <a:gd name="T8" fmla="*/ 73 w 74"/>
                  <a:gd name="T9" fmla="*/ 0 h 180"/>
                </a:gdLst>
                <a:ahLst/>
                <a:cxnLst>
                  <a:cxn ang="0">
                    <a:pos x="T0" y="T1"/>
                  </a:cxn>
                  <a:cxn ang="0">
                    <a:pos x="T2" y="T3"/>
                  </a:cxn>
                  <a:cxn ang="0">
                    <a:pos x="T4" y="T5"/>
                  </a:cxn>
                  <a:cxn ang="0">
                    <a:pos x="T6" y="T7"/>
                  </a:cxn>
                  <a:cxn ang="0">
                    <a:pos x="T8" y="T9"/>
                  </a:cxn>
                </a:cxnLst>
                <a:rect l="0" t="0" r="r" b="b"/>
                <a:pathLst>
                  <a:path w="74" h="180">
                    <a:moveTo>
                      <a:pt x="73" y="0"/>
                    </a:moveTo>
                    <a:cubicBezTo>
                      <a:pt x="31" y="53"/>
                      <a:pt x="0" y="110"/>
                      <a:pt x="7" y="176"/>
                    </a:cubicBezTo>
                    <a:cubicBezTo>
                      <a:pt x="7" y="180"/>
                      <a:pt x="15" y="180"/>
                      <a:pt x="15" y="176"/>
                    </a:cubicBezTo>
                    <a:cubicBezTo>
                      <a:pt x="8" y="112"/>
                      <a:pt x="37" y="54"/>
                      <a:pt x="73" y="1"/>
                    </a:cubicBezTo>
                    <a:cubicBezTo>
                      <a:pt x="74" y="0"/>
                      <a:pt x="73" y="0"/>
                      <a:pt x="7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0" name="Freeform 125"/>
              <p:cNvSpPr>
                <a:spLocks noEditPoints="1"/>
              </p:cNvSpPr>
              <p:nvPr/>
            </p:nvSpPr>
            <p:spPr bwMode="auto">
              <a:xfrm>
                <a:off x="2010" y="738"/>
                <a:ext cx="86" cy="125"/>
              </a:xfrm>
              <a:custGeom>
                <a:avLst/>
                <a:gdLst>
                  <a:gd name="T0" fmla="*/ 124 w 154"/>
                  <a:gd name="T1" fmla="*/ 23 h 223"/>
                  <a:gd name="T2" fmla="*/ 74 w 154"/>
                  <a:gd name="T3" fmla="*/ 1 h 223"/>
                  <a:gd name="T4" fmla="*/ 74 w 154"/>
                  <a:gd name="T5" fmla="*/ 2 h 223"/>
                  <a:gd name="T6" fmla="*/ 119 w 154"/>
                  <a:gd name="T7" fmla="*/ 26 h 223"/>
                  <a:gd name="T8" fmla="*/ 118 w 154"/>
                  <a:gd name="T9" fmla="*/ 26 h 223"/>
                  <a:gd name="T10" fmla="*/ 66 w 154"/>
                  <a:gd name="T11" fmla="*/ 85 h 223"/>
                  <a:gd name="T12" fmla="*/ 35 w 154"/>
                  <a:gd name="T13" fmla="*/ 70 h 223"/>
                  <a:gd name="T14" fmla="*/ 33 w 154"/>
                  <a:gd name="T15" fmla="*/ 73 h 223"/>
                  <a:gd name="T16" fmla="*/ 63 w 154"/>
                  <a:gd name="T17" fmla="*/ 90 h 223"/>
                  <a:gd name="T18" fmla="*/ 50 w 154"/>
                  <a:gd name="T19" fmla="*/ 105 h 223"/>
                  <a:gd name="T20" fmla="*/ 30 w 154"/>
                  <a:gd name="T21" fmla="*/ 171 h 223"/>
                  <a:gd name="T22" fmla="*/ 0 w 154"/>
                  <a:gd name="T23" fmla="*/ 171 h 223"/>
                  <a:gd name="T24" fmla="*/ 0 w 154"/>
                  <a:gd name="T25" fmla="*/ 172 h 223"/>
                  <a:gd name="T26" fmla="*/ 77 w 154"/>
                  <a:gd name="T27" fmla="*/ 205 h 223"/>
                  <a:gd name="T28" fmla="*/ 75 w 154"/>
                  <a:gd name="T29" fmla="*/ 211 h 223"/>
                  <a:gd name="T30" fmla="*/ 84 w 154"/>
                  <a:gd name="T31" fmla="*/ 213 h 223"/>
                  <a:gd name="T32" fmla="*/ 87 w 154"/>
                  <a:gd name="T33" fmla="*/ 219 h 223"/>
                  <a:gd name="T34" fmla="*/ 95 w 154"/>
                  <a:gd name="T35" fmla="*/ 215 h 223"/>
                  <a:gd name="T36" fmla="*/ 87 w 154"/>
                  <a:gd name="T37" fmla="*/ 203 h 223"/>
                  <a:gd name="T38" fmla="*/ 111 w 154"/>
                  <a:gd name="T39" fmla="*/ 142 h 223"/>
                  <a:gd name="T40" fmla="*/ 112 w 154"/>
                  <a:gd name="T41" fmla="*/ 143 h 223"/>
                  <a:gd name="T42" fmla="*/ 117 w 154"/>
                  <a:gd name="T43" fmla="*/ 142 h 223"/>
                  <a:gd name="T44" fmla="*/ 115 w 154"/>
                  <a:gd name="T45" fmla="*/ 133 h 223"/>
                  <a:gd name="T46" fmla="*/ 154 w 154"/>
                  <a:gd name="T47" fmla="*/ 62 h 223"/>
                  <a:gd name="T48" fmla="*/ 153 w 154"/>
                  <a:gd name="T49" fmla="*/ 61 h 223"/>
                  <a:gd name="T50" fmla="*/ 112 w 154"/>
                  <a:gd name="T51" fmla="*/ 127 h 223"/>
                  <a:gd name="T52" fmla="*/ 86 w 154"/>
                  <a:gd name="T53" fmla="*/ 99 h 223"/>
                  <a:gd name="T54" fmla="*/ 71 w 154"/>
                  <a:gd name="T55" fmla="*/ 88 h 223"/>
                  <a:gd name="T56" fmla="*/ 120 w 154"/>
                  <a:gd name="T57" fmla="*/ 27 h 223"/>
                  <a:gd name="T58" fmla="*/ 135 w 154"/>
                  <a:gd name="T59" fmla="*/ 47 h 223"/>
                  <a:gd name="T60" fmla="*/ 146 w 154"/>
                  <a:gd name="T61" fmla="*/ 66 h 223"/>
                  <a:gd name="T62" fmla="*/ 150 w 154"/>
                  <a:gd name="T63" fmla="*/ 64 h 223"/>
                  <a:gd name="T64" fmla="*/ 124 w 154"/>
                  <a:gd name="T65" fmla="*/ 23 h 223"/>
                  <a:gd name="T66" fmla="*/ 80 w 154"/>
                  <a:gd name="T67" fmla="*/ 104 h 223"/>
                  <a:gd name="T68" fmla="*/ 100 w 154"/>
                  <a:gd name="T69" fmla="*/ 125 h 223"/>
                  <a:gd name="T70" fmla="*/ 107 w 154"/>
                  <a:gd name="T71" fmla="*/ 137 h 223"/>
                  <a:gd name="T72" fmla="*/ 80 w 154"/>
                  <a:gd name="T73" fmla="*/ 196 h 223"/>
                  <a:gd name="T74" fmla="*/ 36 w 154"/>
                  <a:gd name="T75" fmla="*/ 172 h 223"/>
                  <a:gd name="T76" fmla="*/ 67 w 154"/>
                  <a:gd name="T77" fmla="*/ 93 h 223"/>
                  <a:gd name="T78" fmla="*/ 80 w 154"/>
                  <a:gd name="T79" fmla="*/ 10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223">
                    <a:moveTo>
                      <a:pt x="124" y="23"/>
                    </a:moveTo>
                    <a:cubicBezTo>
                      <a:pt x="112" y="10"/>
                      <a:pt x="93" y="0"/>
                      <a:pt x="74" y="1"/>
                    </a:cubicBezTo>
                    <a:cubicBezTo>
                      <a:pt x="73" y="1"/>
                      <a:pt x="73" y="2"/>
                      <a:pt x="74" y="2"/>
                    </a:cubicBezTo>
                    <a:cubicBezTo>
                      <a:pt x="92" y="7"/>
                      <a:pt x="106" y="14"/>
                      <a:pt x="119" y="26"/>
                    </a:cubicBezTo>
                    <a:cubicBezTo>
                      <a:pt x="119" y="26"/>
                      <a:pt x="118" y="26"/>
                      <a:pt x="118" y="26"/>
                    </a:cubicBezTo>
                    <a:cubicBezTo>
                      <a:pt x="102" y="46"/>
                      <a:pt x="83" y="65"/>
                      <a:pt x="66" y="85"/>
                    </a:cubicBezTo>
                    <a:cubicBezTo>
                      <a:pt x="56" y="79"/>
                      <a:pt x="46" y="74"/>
                      <a:pt x="35" y="70"/>
                    </a:cubicBezTo>
                    <a:cubicBezTo>
                      <a:pt x="33" y="70"/>
                      <a:pt x="32" y="72"/>
                      <a:pt x="33" y="73"/>
                    </a:cubicBezTo>
                    <a:cubicBezTo>
                      <a:pt x="44" y="77"/>
                      <a:pt x="54" y="83"/>
                      <a:pt x="63" y="90"/>
                    </a:cubicBezTo>
                    <a:cubicBezTo>
                      <a:pt x="58" y="95"/>
                      <a:pt x="54" y="100"/>
                      <a:pt x="50" y="105"/>
                    </a:cubicBezTo>
                    <a:cubicBezTo>
                      <a:pt x="38" y="123"/>
                      <a:pt x="21" y="150"/>
                      <a:pt x="30" y="171"/>
                    </a:cubicBezTo>
                    <a:cubicBezTo>
                      <a:pt x="20" y="169"/>
                      <a:pt x="10" y="169"/>
                      <a:pt x="0" y="171"/>
                    </a:cubicBezTo>
                    <a:cubicBezTo>
                      <a:pt x="0" y="171"/>
                      <a:pt x="0" y="172"/>
                      <a:pt x="0" y="172"/>
                    </a:cubicBezTo>
                    <a:cubicBezTo>
                      <a:pt x="29" y="172"/>
                      <a:pt x="59" y="184"/>
                      <a:pt x="77" y="205"/>
                    </a:cubicBezTo>
                    <a:cubicBezTo>
                      <a:pt x="77" y="207"/>
                      <a:pt x="76" y="209"/>
                      <a:pt x="75" y="211"/>
                    </a:cubicBezTo>
                    <a:cubicBezTo>
                      <a:pt x="74" y="215"/>
                      <a:pt x="82" y="217"/>
                      <a:pt x="84" y="213"/>
                    </a:cubicBezTo>
                    <a:cubicBezTo>
                      <a:pt x="85" y="215"/>
                      <a:pt x="86" y="217"/>
                      <a:pt x="87" y="219"/>
                    </a:cubicBezTo>
                    <a:cubicBezTo>
                      <a:pt x="90" y="223"/>
                      <a:pt x="97" y="219"/>
                      <a:pt x="95" y="215"/>
                    </a:cubicBezTo>
                    <a:cubicBezTo>
                      <a:pt x="93" y="211"/>
                      <a:pt x="90" y="207"/>
                      <a:pt x="87" y="203"/>
                    </a:cubicBezTo>
                    <a:cubicBezTo>
                      <a:pt x="93" y="182"/>
                      <a:pt x="101" y="162"/>
                      <a:pt x="111" y="142"/>
                    </a:cubicBezTo>
                    <a:cubicBezTo>
                      <a:pt x="111" y="143"/>
                      <a:pt x="111" y="143"/>
                      <a:pt x="112" y="143"/>
                    </a:cubicBezTo>
                    <a:cubicBezTo>
                      <a:pt x="113" y="145"/>
                      <a:pt x="117" y="144"/>
                      <a:pt x="117" y="142"/>
                    </a:cubicBezTo>
                    <a:cubicBezTo>
                      <a:pt x="117" y="139"/>
                      <a:pt x="116" y="136"/>
                      <a:pt x="115" y="133"/>
                    </a:cubicBezTo>
                    <a:cubicBezTo>
                      <a:pt x="127" y="109"/>
                      <a:pt x="140" y="85"/>
                      <a:pt x="154" y="62"/>
                    </a:cubicBezTo>
                    <a:cubicBezTo>
                      <a:pt x="154" y="61"/>
                      <a:pt x="153" y="61"/>
                      <a:pt x="153" y="61"/>
                    </a:cubicBezTo>
                    <a:cubicBezTo>
                      <a:pt x="139" y="83"/>
                      <a:pt x="125" y="105"/>
                      <a:pt x="112" y="127"/>
                    </a:cubicBezTo>
                    <a:cubicBezTo>
                      <a:pt x="106" y="116"/>
                      <a:pt x="94" y="105"/>
                      <a:pt x="86" y="99"/>
                    </a:cubicBezTo>
                    <a:cubicBezTo>
                      <a:pt x="81" y="95"/>
                      <a:pt x="76" y="92"/>
                      <a:pt x="71" y="88"/>
                    </a:cubicBezTo>
                    <a:cubicBezTo>
                      <a:pt x="88" y="68"/>
                      <a:pt x="106" y="48"/>
                      <a:pt x="120" y="27"/>
                    </a:cubicBezTo>
                    <a:cubicBezTo>
                      <a:pt x="126" y="33"/>
                      <a:pt x="131" y="40"/>
                      <a:pt x="135" y="47"/>
                    </a:cubicBezTo>
                    <a:cubicBezTo>
                      <a:pt x="139" y="53"/>
                      <a:pt x="140" y="61"/>
                      <a:pt x="146" y="66"/>
                    </a:cubicBezTo>
                    <a:cubicBezTo>
                      <a:pt x="148" y="67"/>
                      <a:pt x="150" y="66"/>
                      <a:pt x="150" y="64"/>
                    </a:cubicBezTo>
                    <a:cubicBezTo>
                      <a:pt x="152" y="50"/>
                      <a:pt x="134" y="33"/>
                      <a:pt x="124" y="23"/>
                    </a:cubicBezTo>
                    <a:close/>
                    <a:moveTo>
                      <a:pt x="80" y="104"/>
                    </a:moveTo>
                    <a:cubicBezTo>
                      <a:pt x="87" y="110"/>
                      <a:pt x="94" y="117"/>
                      <a:pt x="100" y="125"/>
                    </a:cubicBezTo>
                    <a:cubicBezTo>
                      <a:pt x="103" y="128"/>
                      <a:pt x="105" y="133"/>
                      <a:pt x="107" y="137"/>
                    </a:cubicBezTo>
                    <a:cubicBezTo>
                      <a:pt x="96" y="156"/>
                      <a:pt x="87" y="175"/>
                      <a:pt x="80" y="196"/>
                    </a:cubicBezTo>
                    <a:cubicBezTo>
                      <a:pt x="68" y="185"/>
                      <a:pt x="53" y="176"/>
                      <a:pt x="36" y="172"/>
                    </a:cubicBezTo>
                    <a:cubicBezTo>
                      <a:pt x="35" y="143"/>
                      <a:pt x="49" y="117"/>
                      <a:pt x="67" y="93"/>
                    </a:cubicBezTo>
                    <a:cubicBezTo>
                      <a:pt x="72" y="97"/>
                      <a:pt x="76" y="100"/>
                      <a:pt x="8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1" name="Freeform 126"/>
              <p:cNvSpPr/>
              <p:nvPr/>
            </p:nvSpPr>
            <p:spPr bwMode="auto">
              <a:xfrm>
                <a:off x="2079" y="811"/>
                <a:ext cx="57" cy="46"/>
              </a:xfrm>
              <a:custGeom>
                <a:avLst/>
                <a:gdLst>
                  <a:gd name="T0" fmla="*/ 100 w 102"/>
                  <a:gd name="T1" fmla="*/ 1 h 83"/>
                  <a:gd name="T2" fmla="*/ 97 w 102"/>
                  <a:gd name="T3" fmla="*/ 5 h 83"/>
                  <a:gd name="T4" fmla="*/ 96 w 102"/>
                  <a:gd name="T5" fmla="*/ 5 h 83"/>
                  <a:gd name="T6" fmla="*/ 58 w 102"/>
                  <a:gd name="T7" fmla="*/ 45 h 83"/>
                  <a:gd name="T8" fmla="*/ 1 w 102"/>
                  <a:gd name="T9" fmla="*/ 81 h 83"/>
                  <a:gd name="T10" fmla="*/ 1 w 102"/>
                  <a:gd name="T11" fmla="*/ 82 h 83"/>
                  <a:gd name="T12" fmla="*/ 58 w 102"/>
                  <a:gd name="T13" fmla="*/ 53 h 83"/>
                  <a:gd name="T14" fmla="*/ 100 w 102"/>
                  <a:gd name="T15" fmla="*/ 7 h 83"/>
                  <a:gd name="T16" fmla="*/ 99 w 102"/>
                  <a:gd name="T17" fmla="*/ 5 h 83"/>
                  <a:gd name="T18" fmla="*/ 101 w 102"/>
                  <a:gd name="T19" fmla="*/ 2 h 83"/>
                  <a:gd name="T20" fmla="*/ 100 w 102"/>
                  <a:gd name="T21"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83">
                    <a:moveTo>
                      <a:pt x="100" y="1"/>
                    </a:moveTo>
                    <a:cubicBezTo>
                      <a:pt x="99" y="2"/>
                      <a:pt x="98" y="3"/>
                      <a:pt x="97" y="5"/>
                    </a:cubicBezTo>
                    <a:cubicBezTo>
                      <a:pt x="97" y="5"/>
                      <a:pt x="96" y="5"/>
                      <a:pt x="96" y="5"/>
                    </a:cubicBezTo>
                    <a:cubicBezTo>
                      <a:pt x="83" y="18"/>
                      <a:pt x="73" y="33"/>
                      <a:pt x="58" y="45"/>
                    </a:cubicBezTo>
                    <a:cubicBezTo>
                      <a:pt x="42" y="59"/>
                      <a:pt x="22" y="72"/>
                      <a:pt x="1" y="81"/>
                    </a:cubicBezTo>
                    <a:cubicBezTo>
                      <a:pt x="0" y="81"/>
                      <a:pt x="0" y="83"/>
                      <a:pt x="1" y="82"/>
                    </a:cubicBezTo>
                    <a:cubicBezTo>
                      <a:pt x="23" y="76"/>
                      <a:pt x="41" y="66"/>
                      <a:pt x="58" y="53"/>
                    </a:cubicBezTo>
                    <a:cubicBezTo>
                      <a:pt x="73" y="41"/>
                      <a:pt x="93" y="24"/>
                      <a:pt x="100" y="7"/>
                    </a:cubicBezTo>
                    <a:cubicBezTo>
                      <a:pt x="100" y="6"/>
                      <a:pt x="100" y="5"/>
                      <a:pt x="99" y="5"/>
                    </a:cubicBezTo>
                    <a:cubicBezTo>
                      <a:pt x="100" y="4"/>
                      <a:pt x="101" y="3"/>
                      <a:pt x="101" y="2"/>
                    </a:cubicBezTo>
                    <a:cubicBezTo>
                      <a:pt x="102" y="1"/>
                      <a:pt x="101" y="0"/>
                      <a:pt x="10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2" name="Freeform 127"/>
              <p:cNvSpPr/>
              <p:nvPr/>
            </p:nvSpPr>
            <p:spPr bwMode="auto">
              <a:xfrm>
                <a:off x="2117" y="829"/>
                <a:ext cx="25" cy="23"/>
              </a:xfrm>
              <a:custGeom>
                <a:avLst/>
                <a:gdLst>
                  <a:gd name="T0" fmla="*/ 45 w 46"/>
                  <a:gd name="T1" fmla="*/ 1 h 40"/>
                  <a:gd name="T2" fmla="*/ 1 w 46"/>
                  <a:gd name="T3" fmla="*/ 38 h 40"/>
                  <a:gd name="T4" fmla="*/ 3 w 46"/>
                  <a:gd name="T5" fmla="*/ 40 h 40"/>
                  <a:gd name="T6" fmla="*/ 45 w 46"/>
                  <a:gd name="T7" fmla="*/ 2 h 40"/>
                  <a:gd name="T8" fmla="*/ 45 w 46"/>
                  <a:gd name="T9" fmla="*/ 1 h 40"/>
                </a:gdLst>
                <a:ahLst/>
                <a:cxnLst>
                  <a:cxn ang="0">
                    <a:pos x="T0" y="T1"/>
                  </a:cxn>
                  <a:cxn ang="0">
                    <a:pos x="T2" y="T3"/>
                  </a:cxn>
                  <a:cxn ang="0">
                    <a:pos x="T4" y="T5"/>
                  </a:cxn>
                  <a:cxn ang="0">
                    <a:pos x="T6" y="T7"/>
                  </a:cxn>
                  <a:cxn ang="0">
                    <a:pos x="T8" y="T9"/>
                  </a:cxn>
                </a:cxnLst>
                <a:rect l="0" t="0" r="r" b="b"/>
                <a:pathLst>
                  <a:path w="46" h="40">
                    <a:moveTo>
                      <a:pt x="45" y="1"/>
                    </a:moveTo>
                    <a:cubicBezTo>
                      <a:pt x="29" y="12"/>
                      <a:pt x="16" y="26"/>
                      <a:pt x="1" y="38"/>
                    </a:cubicBezTo>
                    <a:cubicBezTo>
                      <a:pt x="0" y="39"/>
                      <a:pt x="2" y="40"/>
                      <a:pt x="3" y="40"/>
                    </a:cubicBezTo>
                    <a:cubicBezTo>
                      <a:pt x="19" y="29"/>
                      <a:pt x="30" y="13"/>
                      <a:pt x="45" y="2"/>
                    </a:cubicBezTo>
                    <a:cubicBezTo>
                      <a:pt x="46" y="1"/>
                      <a:pt x="45" y="0"/>
                      <a:pt x="4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3" name="Freeform 128"/>
              <p:cNvSpPr/>
              <p:nvPr/>
            </p:nvSpPr>
            <p:spPr bwMode="auto">
              <a:xfrm>
                <a:off x="2079" y="873"/>
                <a:ext cx="58" cy="32"/>
              </a:xfrm>
              <a:custGeom>
                <a:avLst/>
                <a:gdLst>
                  <a:gd name="T0" fmla="*/ 104 w 104"/>
                  <a:gd name="T1" fmla="*/ 1 h 57"/>
                  <a:gd name="T2" fmla="*/ 103 w 104"/>
                  <a:gd name="T3" fmla="*/ 0 h 57"/>
                  <a:gd name="T4" fmla="*/ 87 w 104"/>
                  <a:gd name="T5" fmla="*/ 17 h 57"/>
                  <a:gd name="T6" fmla="*/ 90 w 104"/>
                  <a:gd name="T7" fmla="*/ 11 h 57"/>
                  <a:gd name="T8" fmla="*/ 88 w 104"/>
                  <a:gd name="T9" fmla="*/ 10 h 57"/>
                  <a:gd name="T10" fmla="*/ 71 w 104"/>
                  <a:gd name="T11" fmla="*/ 28 h 57"/>
                  <a:gd name="T12" fmla="*/ 51 w 104"/>
                  <a:gd name="T13" fmla="*/ 39 h 57"/>
                  <a:gd name="T14" fmla="*/ 51 w 104"/>
                  <a:gd name="T15" fmla="*/ 41 h 57"/>
                  <a:gd name="T16" fmla="*/ 1 w 104"/>
                  <a:gd name="T17" fmla="*/ 55 h 57"/>
                  <a:gd name="T18" fmla="*/ 1 w 104"/>
                  <a:gd name="T19" fmla="*/ 56 h 57"/>
                  <a:gd name="T20" fmla="*/ 56 w 104"/>
                  <a:gd name="T21" fmla="*/ 42 h 57"/>
                  <a:gd name="T22" fmla="*/ 79 w 104"/>
                  <a:gd name="T23" fmla="*/ 28 h 57"/>
                  <a:gd name="T24" fmla="*/ 104 w 104"/>
                  <a:gd name="T25"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57">
                    <a:moveTo>
                      <a:pt x="104" y="1"/>
                    </a:moveTo>
                    <a:cubicBezTo>
                      <a:pt x="104" y="0"/>
                      <a:pt x="103" y="0"/>
                      <a:pt x="103" y="0"/>
                    </a:cubicBezTo>
                    <a:cubicBezTo>
                      <a:pt x="98" y="6"/>
                      <a:pt x="93" y="12"/>
                      <a:pt x="87" y="17"/>
                    </a:cubicBezTo>
                    <a:cubicBezTo>
                      <a:pt x="88" y="15"/>
                      <a:pt x="89" y="13"/>
                      <a:pt x="90" y="11"/>
                    </a:cubicBezTo>
                    <a:cubicBezTo>
                      <a:pt x="91" y="10"/>
                      <a:pt x="89" y="9"/>
                      <a:pt x="88" y="10"/>
                    </a:cubicBezTo>
                    <a:cubicBezTo>
                      <a:pt x="82" y="17"/>
                      <a:pt x="77" y="23"/>
                      <a:pt x="71" y="28"/>
                    </a:cubicBezTo>
                    <a:cubicBezTo>
                      <a:pt x="64" y="32"/>
                      <a:pt x="56" y="35"/>
                      <a:pt x="51" y="39"/>
                    </a:cubicBezTo>
                    <a:cubicBezTo>
                      <a:pt x="50" y="40"/>
                      <a:pt x="50" y="41"/>
                      <a:pt x="51" y="41"/>
                    </a:cubicBezTo>
                    <a:cubicBezTo>
                      <a:pt x="36" y="49"/>
                      <a:pt x="18" y="52"/>
                      <a:pt x="1" y="55"/>
                    </a:cubicBezTo>
                    <a:cubicBezTo>
                      <a:pt x="0" y="55"/>
                      <a:pt x="0" y="57"/>
                      <a:pt x="1" y="56"/>
                    </a:cubicBezTo>
                    <a:cubicBezTo>
                      <a:pt x="20" y="54"/>
                      <a:pt x="39" y="50"/>
                      <a:pt x="56" y="42"/>
                    </a:cubicBezTo>
                    <a:cubicBezTo>
                      <a:pt x="64" y="40"/>
                      <a:pt x="72" y="33"/>
                      <a:pt x="79" y="28"/>
                    </a:cubicBezTo>
                    <a:cubicBezTo>
                      <a:pt x="88" y="20"/>
                      <a:pt x="97" y="10"/>
                      <a:pt x="10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4" name="Freeform 129"/>
              <p:cNvSpPr/>
              <p:nvPr/>
            </p:nvSpPr>
            <p:spPr bwMode="auto">
              <a:xfrm>
                <a:off x="2070" y="870"/>
                <a:ext cx="62" cy="31"/>
              </a:xfrm>
              <a:custGeom>
                <a:avLst/>
                <a:gdLst>
                  <a:gd name="T0" fmla="*/ 110 w 111"/>
                  <a:gd name="T1" fmla="*/ 2 h 57"/>
                  <a:gd name="T2" fmla="*/ 108 w 111"/>
                  <a:gd name="T3" fmla="*/ 1 h 57"/>
                  <a:gd name="T4" fmla="*/ 1 w 111"/>
                  <a:gd name="T5" fmla="*/ 56 h 57"/>
                  <a:gd name="T6" fmla="*/ 1 w 111"/>
                  <a:gd name="T7" fmla="*/ 57 h 57"/>
                  <a:gd name="T8" fmla="*/ 110 w 111"/>
                  <a:gd name="T9" fmla="*/ 2 h 57"/>
                </a:gdLst>
                <a:ahLst/>
                <a:cxnLst>
                  <a:cxn ang="0">
                    <a:pos x="T0" y="T1"/>
                  </a:cxn>
                  <a:cxn ang="0">
                    <a:pos x="T2" y="T3"/>
                  </a:cxn>
                  <a:cxn ang="0">
                    <a:pos x="T4" y="T5"/>
                  </a:cxn>
                  <a:cxn ang="0">
                    <a:pos x="T6" y="T7"/>
                  </a:cxn>
                  <a:cxn ang="0">
                    <a:pos x="T8" y="T9"/>
                  </a:cxn>
                </a:cxnLst>
                <a:rect l="0" t="0" r="r" b="b"/>
                <a:pathLst>
                  <a:path w="111" h="57">
                    <a:moveTo>
                      <a:pt x="110" y="2"/>
                    </a:moveTo>
                    <a:cubicBezTo>
                      <a:pt x="111" y="1"/>
                      <a:pt x="109" y="0"/>
                      <a:pt x="108" y="1"/>
                    </a:cubicBezTo>
                    <a:cubicBezTo>
                      <a:pt x="80" y="26"/>
                      <a:pt x="44" y="53"/>
                      <a:pt x="1" y="56"/>
                    </a:cubicBezTo>
                    <a:cubicBezTo>
                      <a:pt x="0" y="56"/>
                      <a:pt x="0" y="57"/>
                      <a:pt x="1" y="57"/>
                    </a:cubicBezTo>
                    <a:cubicBezTo>
                      <a:pt x="40" y="57"/>
                      <a:pt x="91" y="32"/>
                      <a:pt x="1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5" name="Freeform 130"/>
              <p:cNvSpPr/>
              <p:nvPr/>
            </p:nvSpPr>
            <p:spPr bwMode="auto">
              <a:xfrm>
                <a:off x="2079" y="889"/>
                <a:ext cx="50" cy="29"/>
              </a:xfrm>
              <a:custGeom>
                <a:avLst/>
                <a:gdLst>
                  <a:gd name="T0" fmla="*/ 2 w 90"/>
                  <a:gd name="T1" fmla="*/ 51 h 52"/>
                  <a:gd name="T2" fmla="*/ 89 w 90"/>
                  <a:gd name="T3" fmla="*/ 3 h 52"/>
                  <a:gd name="T4" fmla="*/ 86 w 90"/>
                  <a:gd name="T5" fmla="*/ 2 h 52"/>
                  <a:gd name="T6" fmla="*/ 53 w 90"/>
                  <a:gd name="T7" fmla="*/ 32 h 52"/>
                  <a:gd name="T8" fmla="*/ 2 w 90"/>
                  <a:gd name="T9" fmla="*/ 49 h 52"/>
                  <a:gd name="T10" fmla="*/ 2 w 90"/>
                  <a:gd name="T11" fmla="*/ 51 h 52"/>
                </a:gdLst>
                <a:ahLst/>
                <a:cxnLst>
                  <a:cxn ang="0">
                    <a:pos x="T0" y="T1"/>
                  </a:cxn>
                  <a:cxn ang="0">
                    <a:pos x="T2" y="T3"/>
                  </a:cxn>
                  <a:cxn ang="0">
                    <a:pos x="T4" y="T5"/>
                  </a:cxn>
                  <a:cxn ang="0">
                    <a:pos x="T6" y="T7"/>
                  </a:cxn>
                  <a:cxn ang="0">
                    <a:pos x="T8" y="T9"/>
                  </a:cxn>
                  <a:cxn ang="0">
                    <a:pos x="T10" y="T11"/>
                  </a:cxn>
                </a:cxnLst>
                <a:rect l="0" t="0" r="r" b="b"/>
                <a:pathLst>
                  <a:path w="90" h="52">
                    <a:moveTo>
                      <a:pt x="2" y="51"/>
                    </a:moveTo>
                    <a:cubicBezTo>
                      <a:pt x="34" y="49"/>
                      <a:pt x="77" y="32"/>
                      <a:pt x="89" y="3"/>
                    </a:cubicBezTo>
                    <a:cubicBezTo>
                      <a:pt x="90" y="2"/>
                      <a:pt x="87" y="0"/>
                      <a:pt x="86" y="2"/>
                    </a:cubicBezTo>
                    <a:cubicBezTo>
                      <a:pt x="75" y="13"/>
                      <a:pt x="67" y="23"/>
                      <a:pt x="53" y="32"/>
                    </a:cubicBezTo>
                    <a:cubicBezTo>
                      <a:pt x="38" y="41"/>
                      <a:pt x="20" y="47"/>
                      <a:pt x="2" y="49"/>
                    </a:cubicBezTo>
                    <a:cubicBezTo>
                      <a:pt x="0" y="49"/>
                      <a:pt x="0" y="52"/>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6" name="Freeform 131"/>
              <p:cNvSpPr/>
              <p:nvPr/>
            </p:nvSpPr>
            <p:spPr bwMode="auto">
              <a:xfrm>
                <a:off x="2076" y="855"/>
                <a:ext cx="69" cy="34"/>
              </a:xfrm>
              <a:custGeom>
                <a:avLst/>
                <a:gdLst>
                  <a:gd name="T0" fmla="*/ 122 w 124"/>
                  <a:gd name="T1" fmla="*/ 3 h 60"/>
                  <a:gd name="T2" fmla="*/ 120 w 124"/>
                  <a:gd name="T3" fmla="*/ 1 h 60"/>
                  <a:gd name="T4" fmla="*/ 110 w 124"/>
                  <a:gd name="T5" fmla="*/ 7 h 60"/>
                  <a:gd name="T6" fmla="*/ 109 w 124"/>
                  <a:gd name="T7" fmla="*/ 7 h 60"/>
                  <a:gd name="T8" fmla="*/ 83 w 124"/>
                  <a:gd name="T9" fmla="*/ 26 h 60"/>
                  <a:gd name="T10" fmla="*/ 1 w 124"/>
                  <a:gd name="T11" fmla="*/ 57 h 60"/>
                  <a:gd name="T12" fmla="*/ 1 w 124"/>
                  <a:gd name="T13" fmla="*/ 58 h 60"/>
                  <a:gd name="T14" fmla="*/ 122 w 124"/>
                  <a:gd name="T15" fmla="*/ 3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60">
                    <a:moveTo>
                      <a:pt x="122" y="3"/>
                    </a:moveTo>
                    <a:cubicBezTo>
                      <a:pt x="124" y="2"/>
                      <a:pt x="121" y="0"/>
                      <a:pt x="120" y="1"/>
                    </a:cubicBezTo>
                    <a:cubicBezTo>
                      <a:pt x="117" y="3"/>
                      <a:pt x="113" y="5"/>
                      <a:pt x="110" y="7"/>
                    </a:cubicBezTo>
                    <a:cubicBezTo>
                      <a:pt x="110" y="7"/>
                      <a:pt x="110" y="7"/>
                      <a:pt x="109" y="7"/>
                    </a:cubicBezTo>
                    <a:cubicBezTo>
                      <a:pt x="100" y="13"/>
                      <a:pt x="91" y="19"/>
                      <a:pt x="83" y="26"/>
                    </a:cubicBezTo>
                    <a:cubicBezTo>
                      <a:pt x="59" y="42"/>
                      <a:pt x="34" y="57"/>
                      <a:pt x="1" y="57"/>
                    </a:cubicBezTo>
                    <a:cubicBezTo>
                      <a:pt x="0" y="57"/>
                      <a:pt x="0" y="58"/>
                      <a:pt x="1" y="58"/>
                    </a:cubicBezTo>
                    <a:cubicBezTo>
                      <a:pt x="44" y="60"/>
                      <a:pt x="98" y="34"/>
                      <a:pt x="1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7" name="Freeform 132"/>
              <p:cNvSpPr/>
              <p:nvPr/>
            </p:nvSpPr>
            <p:spPr bwMode="auto">
              <a:xfrm>
                <a:off x="2079" y="838"/>
                <a:ext cx="60" cy="40"/>
              </a:xfrm>
              <a:custGeom>
                <a:avLst/>
                <a:gdLst>
                  <a:gd name="T0" fmla="*/ 56 w 106"/>
                  <a:gd name="T1" fmla="*/ 48 h 71"/>
                  <a:gd name="T2" fmla="*/ 105 w 106"/>
                  <a:gd name="T3" fmla="*/ 3 h 71"/>
                  <a:gd name="T4" fmla="*/ 102 w 106"/>
                  <a:gd name="T5" fmla="*/ 1 h 71"/>
                  <a:gd name="T6" fmla="*/ 64 w 106"/>
                  <a:gd name="T7" fmla="*/ 36 h 71"/>
                  <a:gd name="T8" fmla="*/ 1 w 106"/>
                  <a:gd name="T9" fmla="*/ 62 h 71"/>
                  <a:gd name="T10" fmla="*/ 1 w 106"/>
                  <a:gd name="T11" fmla="*/ 63 h 71"/>
                  <a:gd name="T12" fmla="*/ 56 w 106"/>
                  <a:gd name="T13" fmla="*/ 48 h 71"/>
                </a:gdLst>
                <a:ahLst/>
                <a:cxnLst>
                  <a:cxn ang="0">
                    <a:pos x="T0" y="T1"/>
                  </a:cxn>
                  <a:cxn ang="0">
                    <a:pos x="T2" y="T3"/>
                  </a:cxn>
                  <a:cxn ang="0">
                    <a:pos x="T4" y="T5"/>
                  </a:cxn>
                  <a:cxn ang="0">
                    <a:pos x="T6" y="T7"/>
                  </a:cxn>
                  <a:cxn ang="0">
                    <a:pos x="T8" y="T9"/>
                  </a:cxn>
                  <a:cxn ang="0">
                    <a:pos x="T10" y="T11"/>
                  </a:cxn>
                  <a:cxn ang="0">
                    <a:pos x="T12" y="T13"/>
                  </a:cxn>
                </a:cxnLst>
                <a:rect l="0" t="0" r="r" b="b"/>
                <a:pathLst>
                  <a:path w="106" h="71">
                    <a:moveTo>
                      <a:pt x="56" y="48"/>
                    </a:moveTo>
                    <a:cubicBezTo>
                      <a:pt x="74" y="38"/>
                      <a:pt x="98" y="22"/>
                      <a:pt x="105" y="3"/>
                    </a:cubicBezTo>
                    <a:cubicBezTo>
                      <a:pt x="106" y="1"/>
                      <a:pt x="103" y="0"/>
                      <a:pt x="102" y="1"/>
                    </a:cubicBezTo>
                    <a:cubicBezTo>
                      <a:pt x="89" y="13"/>
                      <a:pt x="78" y="25"/>
                      <a:pt x="64" y="36"/>
                    </a:cubicBezTo>
                    <a:cubicBezTo>
                      <a:pt x="49" y="47"/>
                      <a:pt x="23" y="66"/>
                      <a:pt x="1" y="62"/>
                    </a:cubicBezTo>
                    <a:cubicBezTo>
                      <a:pt x="1" y="62"/>
                      <a:pt x="0" y="63"/>
                      <a:pt x="1" y="63"/>
                    </a:cubicBezTo>
                    <a:cubicBezTo>
                      <a:pt x="19" y="71"/>
                      <a:pt x="41" y="57"/>
                      <a:pt x="56"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8" name="Freeform 133"/>
              <p:cNvSpPr/>
              <p:nvPr/>
            </p:nvSpPr>
            <p:spPr bwMode="auto">
              <a:xfrm>
                <a:off x="2082" y="799"/>
                <a:ext cx="54" cy="41"/>
              </a:xfrm>
              <a:custGeom>
                <a:avLst/>
                <a:gdLst>
                  <a:gd name="T0" fmla="*/ 91 w 96"/>
                  <a:gd name="T1" fmla="*/ 1 h 73"/>
                  <a:gd name="T2" fmla="*/ 51 w 96"/>
                  <a:gd name="T3" fmla="*/ 41 h 73"/>
                  <a:gd name="T4" fmla="*/ 1 w 96"/>
                  <a:gd name="T5" fmla="*/ 72 h 73"/>
                  <a:gd name="T6" fmla="*/ 2 w 96"/>
                  <a:gd name="T7" fmla="*/ 73 h 73"/>
                  <a:gd name="T8" fmla="*/ 52 w 96"/>
                  <a:gd name="T9" fmla="*/ 49 h 73"/>
                  <a:gd name="T10" fmla="*/ 95 w 96"/>
                  <a:gd name="T11" fmla="*/ 3 h 73"/>
                  <a:gd name="T12" fmla="*/ 91 w 96"/>
                  <a:gd name="T13" fmla="*/ 1 h 73"/>
                </a:gdLst>
                <a:ahLst/>
                <a:cxnLst>
                  <a:cxn ang="0">
                    <a:pos x="T0" y="T1"/>
                  </a:cxn>
                  <a:cxn ang="0">
                    <a:pos x="T2" y="T3"/>
                  </a:cxn>
                  <a:cxn ang="0">
                    <a:pos x="T4" y="T5"/>
                  </a:cxn>
                  <a:cxn ang="0">
                    <a:pos x="T6" y="T7"/>
                  </a:cxn>
                  <a:cxn ang="0">
                    <a:pos x="T8" y="T9"/>
                  </a:cxn>
                  <a:cxn ang="0">
                    <a:pos x="T10" y="T11"/>
                  </a:cxn>
                  <a:cxn ang="0">
                    <a:pos x="T12" y="T13"/>
                  </a:cxn>
                </a:cxnLst>
                <a:rect l="0" t="0" r="r" b="b"/>
                <a:pathLst>
                  <a:path w="96" h="73">
                    <a:moveTo>
                      <a:pt x="91" y="1"/>
                    </a:moveTo>
                    <a:cubicBezTo>
                      <a:pt x="76" y="12"/>
                      <a:pt x="65" y="29"/>
                      <a:pt x="51" y="41"/>
                    </a:cubicBezTo>
                    <a:cubicBezTo>
                      <a:pt x="37" y="54"/>
                      <a:pt x="20" y="65"/>
                      <a:pt x="1" y="72"/>
                    </a:cubicBezTo>
                    <a:cubicBezTo>
                      <a:pt x="0" y="72"/>
                      <a:pt x="1" y="73"/>
                      <a:pt x="2" y="73"/>
                    </a:cubicBezTo>
                    <a:cubicBezTo>
                      <a:pt x="21" y="72"/>
                      <a:pt x="38" y="59"/>
                      <a:pt x="52" y="49"/>
                    </a:cubicBezTo>
                    <a:cubicBezTo>
                      <a:pt x="67" y="37"/>
                      <a:pt x="90" y="21"/>
                      <a:pt x="95" y="3"/>
                    </a:cubicBezTo>
                    <a:cubicBezTo>
                      <a:pt x="96" y="1"/>
                      <a:pt x="93" y="0"/>
                      <a:pt x="9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9" name="Freeform 134"/>
              <p:cNvSpPr/>
              <p:nvPr/>
            </p:nvSpPr>
            <p:spPr bwMode="auto">
              <a:xfrm>
                <a:off x="2084" y="778"/>
                <a:ext cx="42" cy="41"/>
              </a:xfrm>
              <a:custGeom>
                <a:avLst/>
                <a:gdLst>
                  <a:gd name="T0" fmla="*/ 70 w 75"/>
                  <a:gd name="T1" fmla="*/ 2 h 73"/>
                  <a:gd name="T2" fmla="*/ 3 w 75"/>
                  <a:gd name="T3" fmla="*/ 69 h 73"/>
                  <a:gd name="T4" fmla="*/ 4 w 75"/>
                  <a:gd name="T5" fmla="*/ 72 h 73"/>
                  <a:gd name="T6" fmla="*/ 74 w 75"/>
                  <a:gd name="T7" fmla="*/ 4 h 73"/>
                  <a:gd name="T8" fmla="*/ 70 w 75"/>
                  <a:gd name="T9" fmla="*/ 2 h 73"/>
                </a:gdLst>
                <a:ahLst/>
                <a:cxnLst>
                  <a:cxn ang="0">
                    <a:pos x="T0" y="T1"/>
                  </a:cxn>
                  <a:cxn ang="0">
                    <a:pos x="T2" y="T3"/>
                  </a:cxn>
                  <a:cxn ang="0">
                    <a:pos x="T4" y="T5"/>
                  </a:cxn>
                  <a:cxn ang="0">
                    <a:pos x="T6" y="T7"/>
                  </a:cxn>
                  <a:cxn ang="0">
                    <a:pos x="T8" y="T9"/>
                  </a:cxn>
                </a:cxnLst>
                <a:rect l="0" t="0" r="r" b="b"/>
                <a:pathLst>
                  <a:path w="75" h="73">
                    <a:moveTo>
                      <a:pt x="70" y="2"/>
                    </a:moveTo>
                    <a:cubicBezTo>
                      <a:pt x="50" y="25"/>
                      <a:pt x="39" y="60"/>
                      <a:pt x="3" y="69"/>
                    </a:cubicBezTo>
                    <a:cubicBezTo>
                      <a:pt x="0" y="69"/>
                      <a:pt x="1" y="73"/>
                      <a:pt x="4" y="72"/>
                    </a:cubicBezTo>
                    <a:cubicBezTo>
                      <a:pt x="36" y="67"/>
                      <a:pt x="68" y="31"/>
                      <a:pt x="74" y="4"/>
                    </a:cubicBezTo>
                    <a:cubicBezTo>
                      <a:pt x="75" y="1"/>
                      <a:pt x="71" y="0"/>
                      <a:pt x="7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0" name="Freeform 135"/>
              <p:cNvSpPr/>
              <p:nvPr/>
            </p:nvSpPr>
            <p:spPr bwMode="auto">
              <a:xfrm>
                <a:off x="2100" y="748"/>
                <a:ext cx="21" cy="21"/>
              </a:xfrm>
              <a:custGeom>
                <a:avLst/>
                <a:gdLst>
                  <a:gd name="T0" fmla="*/ 5 w 37"/>
                  <a:gd name="T1" fmla="*/ 36 h 37"/>
                  <a:gd name="T2" fmla="*/ 24 w 37"/>
                  <a:gd name="T3" fmla="*/ 23 h 37"/>
                  <a:gd name="T4" fmla="*/ 35 w 37"/>
                  <a:gd name="T5" fmla="*/ 3 h 37"/>
                  <a:gd name="T6" fmla="*/ 31 w 37"/>
                  <a:gd name="T7" fmla="*/ 1 h 37"/>
                  <a:gd name="T8" fmla="*/ 20 w 37"/>
                  <a:gd name="T9" fmla="*/ 16 h 37"/>
                  <a:gd name="T10" fmla="*/ 3 w 37"/>
                  <a:gd name="T11" fmla="*/ 32 h 37"/>
                  <a:gd name="T12" fmla="*/ 5 w 37"/>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7" h="37">
                    <a:moveTo>
                      <a:pt x="5" y="36"/>
                    </a:moveTo>
                    <a:cubicBezTo>
                      <a:pt x="13" y="33"/>
                      <a:pt x="18" y="29"/>
                      <a:pt x="24" y="23"/>
                    </a:cubicBezTo>
                    <a:cubicBezTo>
                      <a:pt x="28" y="18"/>
                      <a:pt x="37" y="10"/>
                      <a:pt x="35" y="3"/>
                    </a:cubicBezTo>
                    <a:cubicBezTo>
                      <a:pt x="35" y="1"/>
                      <a:pt x="33" y="0"/>
                      <a:pt x="31" y="1"/>
                    </a:cubicBezTo>
                    <a:cubicBezTo>
                      <a:pt x="26" y="4"/>
                      <a:pt x="23" y="11"/>
                      <a:pt x="20" y="16"/>
                    </a:cubicBezTo>
                    <a:cubicBezTo>
                      <a:pt x="16" y="22"/>
                      <a:pt x="9" y="28"/>
                      <a:pt x="3" y="32"/>
                    </a:cubicBezTo>
                    <a:cubicBezTo>
                      <a:pt x="0" y="33"/>
                      <a:pt x="2" y="37"/>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1" name="Freeform 136"/>
              <p:cNvSpPr/>
              <p:nvPr/>
            </p:nvSpPr>
            <p:spPr bwMode="auto">
              <a:xfrm>
                <a:off x="2095" y="732"/>
                <a:ext cx="17" cy="22"/>
              </a:xfrm>
              <a:custGeom>
                <a:avLst/>
                <a:gdLst>
                  <a:gd name="T0" fmla="*/ 23 w 31"/>
                  <a:gd name="T1" fmla="*/ 1 h 38"/>
                  <a:gd name="T2" fmla="*/ 17 w 31"/>
                  <a:gd name="T3" fmla="*/ 19 h 38"/>
                  <a:gd name="T4" fmla="*/ 1 w 31"/>
                  <a:gd name="T5" fmla="*/ 36 h 38"/>
                  <a:gd name="T6" fmla="*/ 2 w 31"/>
                  <a:gd name="T7" fmla="*/ 37 h 38"/>
                  <a:gd name="T8" fmla="*/ 26 w 31"/>
                  <a:gd name="T9" fmla="*/ 1 h 38"/>
                  <a:gd name="T10" fmla="*/ 23 w 31"/>
                  <a:gd name="T11" fmla="*/ 1 h 38"/>
                </a:gdLst>
                <a:ahLst/>
                <a:cxnLst>
                  <a:cxn ang="0">
                    <a:pos x="T0" y="T1"/>
                  </a:cxn>
                  <a:cxn ang="0">
                    <a:pos x="T2" y="T3"/>
                  </a:cxn>
                  <a:cxn ang="0">
                    <a:pos x="T4" y="T5"/>
                  </a:cxn>
                  <a:cxn ang="0">
                    <a:pos x="T6" y="T7"/>
                  </a:cxn>
                  <a:cxn ang="0">
                    <a:pos x="T8" y="T9"/>
                  </a:cxn>
                  <a:cxn ang="0">
                    <a:pos x="T10" y="T11"/>
                  </a:cxn>
                </a:cxnLst>
                <a:rect l="0" t="0" r="r" b="b"/>
                <a:pathLst>
                  <a:path w="31" h="38">
                    <a:moveTo>
                      <a:pt x="23" y="1"/>
                    </a:moveTo>
                    <a:cubicBezTo>
                      <a:pt x="20" y="7"/>
                      <a:pt x="20" y="13"/>
                      <a:pt x="17" y="19"/>
                    </a:cubicBezTo>
                    <a:cubicBezTo>
                      <a:pt x="14" y="27"/>
                      <a:pt x="9" y="32"/>
                      <a:pt x="1" y="36"/>
                    </a:cubicBezTo>
                    <a:cubicBezTo>
                      <a:pt x="0" y="36"/>
                      <a:pt x="1" y="38"/>
                      <a:pt x="2" y="37"/>
                    </a:cubicBezTo>
                    <a:cubicBezTo>
                      <a:pt x="17" y="33"/>
                      <a:pt x="31" y="16"/>
                      <a:pt x="26" y="1"/>
                    </a:cubicBezTo>
                    <a:cubicBezTo>
                      <a:pt x="26" y="0"/>
                      <a:pt x="23"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2" name="Freeform 137"/>
              <p:cNvSpPr/>
              <p:nvPr/>
            </p:nvSpPr>
            <p:spPr bwMode="auto">
              <a:xfrm>
                <a:off x="2081" y="693"/>
                <a:ext cx="15" cy="28"/>
              </a:xfrm>
              <a:custGeom>
                <a:avLst/>
                <a:gdLst>
                  <a:gd name="T0" fmla="*/ 5 w 27"/>
                  <a:gd name="T1" fmla="*/ 48 h 50"/>
                  <a:gd name="T2" fmla="*/ 22 w 27"/>
                  <a:gd name="T3" fmla="*/ 1 h 50"/>
                  <a:gd name="T4" fmla="*/ 19 w 27"/>
                  <a:gd name="T5" fmla="*/ 1 h 50"/>
                  <a:gd name="T6" fmla="*/ 15 w 27"/>
                  <a:gd name="T7" fmla="*/ 24 h 50"/>
                  <a:gd name="T8" fmla="*/ 2 w 27"/>
                  <a:gd name="T9" fmla="*/ 46 h 50"/>
                  <a:gd name="T10" fmla="*/ 5 w 27"/>
                  <a:gd name="T11" fmla="*/ 48 h 50"/>
                </a:gdLst>
                <a:ahLst/>
                <a:cxnLst>
                  <a:cxn ang="0">
                    <a:pos x="T0" y="T1"/>
                  </a:cxn>
                  <a:cxn ang="0">
                    <a:pos x="T2" y="T3"/>
                  </a:cxn>
                  <a:cxn ang="0">
                    <a:pos x="T4" y="T5"/>
                  </a:cxn>
                  <a:cxn ang="0">
                    <a:pos x="T6" y="T7"/>
                  </a:cxn>
                  <a:cxn ang="0">
                    <a:pos x="T8" y="T9"/>
                  </a:cxn>
                  <a:cxn ang="0">
                    <a:pos x="T10" y="T11"/>
                  </a:cxn>
                </a:cxnLst>
                <a:rect l="0" t="0" r="r" b="b"/>
                <a:pathLst>
                  <a:path w="27" h="50">
                    <a:moveTo>
                      <a:pt x="5" y="48"/>
                    </a:moveTo>
                    <a:cubicBezTo>
                      <a:pt x="16" y="36"/>
                      <a:pt x="27" y="17"/>
                      <a:pt x="22" y="1"/>
                    </a:cubicBezTo>
                    <a:cubicBezTo>
                      <a:pt x="22" y="0"/>
                      <a:pt x="20" y="0"/>
                      <a:pt x="19" y="1"/>
                    </a:cubicBezTo>
                    <a:cubicBezTo>
                      <a:pt x="17" y="9"/>
                      <a:pt x="17" y="17"/>
                      <a:pt x="15" y="24"/>
                    </a:cubicBezTo>
                    <a:cubicBezTo>
                      <a:pt x="12" y="32"/>
                      <a:pt x="7" y="39"/>
                      <a:pt x="2" y="46"/>
                    </a:cubicBezTo>
                    <a:cubicBezTo>
                      <a:pt x="0" y="47"/>
                      <a:pt x="4" y="50"/>
                      <a:pt x="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3" name="Freeform 138"/>
              <p:cNvSpPr>
                <a:spLocks noEditPoints="1"/>
              </p:cNvSpPr>
              <p:nvPr/>
            </p:nvSpPr>
            <p:spPr bwMode="auto">
              <a:xfrm>
                <a:off x="1851" y="1966"/>
                <a:ext cx="511" cy="226"/>
              </a:xfrm>
              <a:custGeom>
                <a:avLst/>
                <a:gdLst>
                  <a:gd name="T0" fmla="*/ 858 w 914"/>
                  <a:gd name="T1" fmla="*/ 106 h 403"/>
                  <a:gd name="T2" fmla="*/ 695 w 914"/>
                  <a:gd name="T3" fmla="*/ 31 h 403"/>
                  <a:gd name="T4" fmla="*/ 761 w 914"/>
                  <a:gd name="T5" fmla="*/ 345 h 403"/>
                  <a:gd name="T6" fmla="*/ 606 w 914"/>
                  <a:gd name="T7" fmla="*/ 31 h 403"/>
                  <a:gd name="T8" fmla="*/ 828 w 914"/>
                  <a:gd name="T9" fmla="*/ 290 h 403"/>
                  <a:gd name="T10" fmla="*/ 813 w 914"/>
                  <a:gd name="T11" fmla="*/ 153 h 403"/>
                  <a:gd name="T12" fmla="*/ 577 w 914"/>
                  <a:gd name="T13" fmla="*/ 140 h 403"/>
                  <a:gd name="T14" fmla="*/ 807 w 914"/>
                  <a:gd name="T15" fmla="*/ 253 h 403"/>
                  <a:gd name="T16" fmla="*/ 749 w 914"/>
                  <a:gd name="T17" fmla="*/ 84 h 403"/>
                  <a:gd name="T18" fmla="*/ 823 w 914"/>
                  <a:gd name="T19" fmla="*/ 224 h 403"/>
                  <a:gd name="T20" fmla="*/ 787 w 914"/>
                  <a:gd name="T21" fmla="*/ 281 h 403"/>
                  <a:gd name="T22" fmla="*/ 641 w 914"/>
                  <a:gd name="T23" fmla="*/ 209 h 403"/>
                  <a:gd name="T24" fmla="*/ 651 w 914"/>
                  <a:gd name="T25" fmla="*/ 254 h 403"/>
                  <a:gd name="T26" fmla="*/ 707 w 914"/>
                  <a:gd name="T27" fmla="*/ 290 h 403"/>
                  <a:gd name="T28" fmla="*/ 763 w 914"/>
                  <a:gd name="T29" fmla="*/ 225 h 403"/>
                  <a:gd name="T30" fmla="*/ 701 w 914"/>
                  <a:gd name="T31" fmla="*/ 117 h 403"/>
                  <a:gd name="T32" fmla="*/ 732 w 914"/>
                  <a:gd name="T33" fmla="*/ 178 h 403"/>
                  <a:gd name="T34" fmla="*/ 710 w 914"/>
                  <a:gd name="T35" fmla="*/ 225 h 403"/>
                  <a:gd name="T36" fmla="*/ 738 w 914"/>
                  <a:gd name="T37" fmla="*/ 255 h 403"/>
                  <a:gd name="T38" fmla="*/ 706 w 914"/>
                  <a:gd name="T39" fmla="*/ 228 h 403"/>
                  <a:gd name="T40" fmla="*/ 738 w 914"/>
                  <a:gd name="T41" fmla="*/ 217 h 403"/>
                  <a:gd name="T42" fmla="*/ 650 w 914"/>
                  <a:gd name="T43" fmla="*/ 115 h 403"/>
                  <a:gd name="T44" fmla="*/ 676 w 914"/>
                  <a:gd name="T45" fmla="*/ 217 h 403"/>
                  <a:gd name="T46" fmla="*/ 750 w 914"/>
                  <a:gd name="T47" fmla="*/ 281 h 403"/>
                  <a:gd name="T48" fmla="*/ 738 w 914"/>
                  <a:gd name="T49" fmla="*/ 180 h 403"/>
                  <a:gd name="T50" fmla="*/ 668 w 914"/>
                  <a:gd name="T51" fmla="*/ 102 h 403"/>
                  <a:gd name="T52" fmla="*/ 647 w 914"/>
                  <a:gd name="T53" fmla="*/ 182 h 403"/>
                  <a:gd name="T54" fmla="*/ 655 w 914"/>
                  <a:gd name="T55" fmla="*/ 327 h 403"/>
                  <a:gd name="T56" fmla="*/ 806 w 914"/>
                  <a:gd name="T57" fmla="*/ 227 h 403"/>
                  <a:gd name="T58" fmla="*/ 735 w 914"/>
                  <a:gd name="T59" fmla="*/ 149 h 403"/>
                  <a:gd name="T60" fmla="*/ 591 w 914"/>
                  <a:gd name="T61" fmla="*/ 105 h 403"/>
                  <a:gd name="T62" fmla="*/ 649 w 914"/>
                  <a:gd name="T63" fmla="*/ 253 h 403"/>
                  <a:gd name="T64" fmla="*/ 704 w 914"/>
                  <a:gd name="T65" fmla="*/ 317 h 403"/>
                  <a:gd name="T66" fmla="*/ 811 w 914"/>
                  <a:gd name="T67" fmla="*/ 214 h 403"/>
                  <a:gd name="T68" fmla="*/ 709 w 914"/>
                  <a:gd name="T69" fmla="*/ 88 h 403"/>
                  <a:gd name="T70" fmla="*/ 639 w 914"/>
                  <a:gd name="T71" fmla="*/ 228 h 403"/>
                  <a:gd name="T72" fmla="*/ 643 w 914"/>
                  <a:gd name="T73" fmla="*/ 330 h 403"/>
                  <a:gd name="T74" fmla="*/ 753 w 914"/>
                  <a:gd name="T75" fmla="*/ 293 h 403"/>
                  <a:gd name="T76" fmla="*/ 797 w 914"/>
                  <a:gd name="T77" fmla="*/ 263 h 403"/>
                  <a:gd name="T78" fmla="*/ 720 w 914"/>
                  <a:gd name="T79" fmla="*/ 84 h 403"/>
                  <a:gd name="T80" fmla="*/ 611 w 914"/>
                  <a:gd name="T81" fmla="*/ 266 h 403"/>
                  <a:gd name="T82" fmla="*/ 816 w 914"/>
                  <a:gd name="T83" fmla="*/ 275 h 403"/>
                  <a:gd name="T84" fmla="*/ 782 w 914"/>
                  <a:gd name="T85" fmla="*/ 133 h 403"/>
                  <a:gd name="T86" fmla="*/ 659 w 914"/>
                  <a:gd name="T87" fmla="*/ 80 h 403"/>
                  <a:gd name="T88" fmla="*/ 609 w 914"/>
                  <a:gd name="T89" fmla="*/ 229 h 403"/>
                  <a:gd name="T90" fmla="*/ 776 w 914"/>
                  <a:gd name="T91" fmla="*/ 305 h 403"/>
                  <a:gd name="T92" fmla="*/ 851 w 914"/>
                  <a:gd name="T93" fmla="*/ 202 h 403"/>
                  <a:gd name="T94" fmla="*/ 743 w 914"/>
                  <a:gd name="T95" fmla="*/ 69 h 403"/>
                  <a:gd name="T96" fmla="*/ 590 w 914"/>
                  <a:gd name="T97" fmla="*/ 51 h 403"/>
                  <a:gd name="T98" fmla="*/ 581 w 914"/>
                  <a:gd name="T99" fmla="*/ 237 h 403"/>
                  <a:gd name="T100" fmla="*/ 782 w 914"/>
                  <a:gd name="T101" fmla="*/ 302 h 403"/>
                  <a:gd name="T102" fmla="*/ 849 w 914"/>
                  <a:gd name="T103" fmla="*/ 212 h 403"/>
                  <a:gd name="T104" fmla="*/ 832 w 914"/>
                  <a:gd name="T105" fmla="*/ 167 h 403"/>
                  <a:gd name="T106" fmla="*/ 793 w 914"/>
                  <a:gd name="T107" fmla="*/ 61 h 403"/>
                  <a:gd name="T108" fmla="*/ 575 w 914"/>
                  <a:gd name="T109" fmla="*/ 207 h 403"/>
                  <a:gd name="T110" fmla="*/ 676 w 914"/>
                  <a:gd name="T111" fmla="*/ 363 h 403"/>
                  <a:gd name="T112" fmla="*/ 827 w 914"/>
                  <a:gd name="T113" fmla="*/ 294 h 403"/>
                  <a:gd name="T114" fmla="*/ 847 w 914"/>
                  <a:gd name="T115" fmla="*/ 232 h 403"/>
                  <a:gd name="T116" fmla="*/ 839 w 914"/>
                  <a:gd name="T117" fmla="*/ 113 h 403"/>
                  <a:gd name="T118" fmla="*/ 672 w 914"/>
                  <a:gd name="T119" fmla="*/ 369 h 403"/>
                  <a:gd name="T120" fmla="*/ 869 w 914"/>
                  <a:gd name="T121" fmla="*/ 241 h 403"/>
                  <a:gd name="T122" fmla="*/ 715 w 914"/>
                  <a:gd name="T123" fmla="*/ 28 h 403"/>
                  <a:gd name="T124" fmla="*/ 872 w 914"/>
                  <a:gd name="T125" fmla="*/ 11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4" h="403">
                    <a:moveTo>
                      <a:pt x="499" y="14"/>
                    </a:moveTo>
                    <a:cubicBezTo>
                      <a:pt x="499" y="14"/>
                      <a:pt x="498" y="14"/>
                      <a:pt x="498" y="14"/>
                    </a:cubicBezTo>
                    <a:cubicBezTo>
                      <a:pt x="492" y="15"/>
                      <a:pt x="487" y="16"/>
                      <a:pt x="481" y="18"/>
                    </a:cubicBezTo>
                    <a:cubicBezTo>
                      <a:pt x="480" y="19"/>
                      <a:pt x="479" y="19"/>
                      <a:pt x="478" y="19"/>
                    </a:cubicBezTo>
                    <a:cubicBezTo>
                      <a:pt x="448" y="27"/>
                      <a:pt x="418" y="38"/>
                      <a:pt x="390" y="54"/>
                    </a:cubicBezTo>
                    <a:cubicBezTo>
                      <a:pt x="369" y="62"/>
                      <a:pt x="348" y="73"/>
                      <a:pt x="334" y="89"/>
                    </a:cubicBezTo>
                    <a:cubicBezTo>
                      <a:pt x="314" y="112"/>
                      <a:pt x="303" y="141"/>
                      <a:pt x="301" y="171"/>
                    </a:cubicBezTo>
                    <a:cubicBezTo>
                      <a:pt x="300" y="171"/>
                      <a:pt x="300" y="171"/>
                      <a:pt x="300" y="171"/>
                    </a:cubicBezTo>
                    <a:cubicBezTo>
                      <a:pt x="279" y="150"/>
                      <a:pt x="237" y="144"/>
                      <a:pt x="213" y="163"/>
                    </a:cubicBezTo>
                    <a:cubicBezTo>
                      <a:pt x="212" y="164"/>
                      <a:pt x="211" y="164"/>
                      <a:pt x="210" y="165"/>
                    </a:cubicBezTo>
                    <a:cubicBezTo>
                      <a:pt x="200" y="172"/>
                      <a:pt x="194" y="184"/>
                      <a:pt x="190" y="195"/>
                    </a:cubicBezTo>
                    <a:cubicBezTo>
                      <a:pt x="181" y="213"/>
                      <a:pt x="166" y="211"/>
                      <a:pt x="148" y="206"/>
                    </a:cubicBezTo>
                    <a:cubicBezTo>
                      <a:pt x="135" y="202"/>
                      <a:pt x="125" y="192"/>
                      <a:pt x="115" y="181"/>
                    </a:cubicBezTo>
                    <a:cubicBezTo>
                      <a:pt x="105" y="167"/>
                      <a:pt x="96" y="152"/>
                      <a:pt x="85" y="141"/>
                    </a:cubicBezTo>
                    <a:cubicBezTo>
                      <a:pt x="84" y="140"/>
                      <a:pt x="83" y="138"/>
                      <a:pt x="82" y="137"/>
                    </a:cubicBezTo>
                    <a:cubicBezTo>
                      <a:pt x="69" y="123"/>
                      <a:pt x="55" y="117"/>
                      <a:pt x="39" y="117"/>
                    </a:cubicBezTo>
                    <a:cubicBezTo>
                      <a:pt x="38" y="116"/>
                      <a:pt x="36" y="116"/>
                      <a:pt x="34" y="116"/>
                    </a:cubicBezTo>
                    <a:cubicBezTo>
                      <a:pt x="32" y="117"/>
                      <a:pt x="30" y="118"/>
                      <a:pt x="28" y="119"/>
                    </a:cubicBezTo>
                    <a:cubicBezTo>
                      <a:pt x="21" y="121"/>
                      <a:pt x="13" y="124"/>
                      <a:pt x="6" y="128"/>
                    </a:cubicBezTo>
                    <a:cubicBezTo>
                      <a:pt x="5" y="129"/>
                      <a:pt x="4" y="130"/>
                      <a:pt x="3" y="131"/>
                    </a:cubicBezTo>
                    <a:cubicBezTo>
                      <a:pt x="3" y="132"/>
                      <a:pt x="3" y="132"/>
                      <a:pt x="2" y="132"/>
                    </a:cubicBezTo>
                    <a:cubicBezTo>
                      <a:pt x="0" y="134"/>
                      <a:pt x="1" y="137"/>
                      <a:pt x="3" y="137"/>
                    </a:cubicBezTo>
                    <a:cubicBezTo>
                      <a:pt x="5" y="140"/>
                      <a:pt x="9" y="143"/>
                      <a:pt x="13" y="140"/>
                    </a:cubicBezTo>
                    <a:cubicBezTo>
                      <a:pt x="19" y="137"/>
                      <a:pt x="26" y="134"/>
                      <a:pt x="32" y="132"/>
                    </a:cubicBezTo>
                    <a:cubicBezTo>
                      <a:pt x="33" y="133"/>
                      <a:pt x="34" y="133"/>
                      <a:pt x="36" y="133"/>
                    </a:cubicBezTo>
                    <a:cubicBezTo>
                      <a:pt x="53" y="133"/>
                      <a:pt x="65" y="140"/>
                      <a:pt x="76" y="150"/>
                    </a:cubicBezTo>
                    <a:cubicBezTo>
                      <a:pt x="80" y="155"/>
                      <a:pt x="84" y="161"/>
                      <a:pt x="88" y="166"/>
                    </a:cubicBezTo>
                    <a:cubicBezTo>
                      <a:pt x="93" y="172"/>
                      <a:pt x="97" y="178"/>
                      <a:pt x="102" y="184"/>
                    </a:cubicBezTo>
                    <a:cubicBezTo>
                      <a:pt x="114" y="202"/>
                      <a:pt x="127" y="220"/>
                      <a:pt x="145" y="228"/>
                    </a:cubicBezTo>
                    <a:cubicBezTo>
                      <a:pt x="167" y="237"/>
                      <a:pt x="193" y="228"/>
                      <a:pt x="205" y="208"/>
                    </a:cubicBezTo>
                    <a:cubicBezTo>
                      <a:pt x="212" y="195"/>
                      <a:pt x="213" y="181"/>
                      <a:pt x="225" y="173"/>
                    </a:cubicBezTo>
                    <a:cubicBezTo>
                      <a:pt x="240" y="164"/>
                      <a:pt x="259" y="169"/>
                      <a:pt x="275" y="177"/>
                    </a:cubicBezTo>
                    <a:cubicBezTo>
                      <a:pt x="275" y="177"/>
                      <a:pt x="275" y="177"/>
                      <a:pt x="275" y="177"/>
                    </a:cubicBezTo>
                    <a:cubicBezTo>
                      <a:pt x="277" y="178"/>
                      <a:pt x="280" y="179"/>
                      <a:pt x="282" y="181"/>
                    </a:cubicBezTo>
                    <a:cubicBezTo>
                      <a:pt x="285" y="182"/>
                      <a:pt x="287" y="184"/>
                      <a:pt x="289" y="185"/>
                    </a:cubicBezTo>
                    <a:cubicBezTo>
                      <a:pt x="291" y="187"/>
                      <a:pt x="294" y="187"/>
                      <a:pt x="295" y="186"/>
                    </a:cubicBezTo>
                    <a:cubicBezTo>
                      <a:pt x="297" y="187"/>
                      <a:pt x="299" y="188"/>
                      <a:pt x="300" y="189"/>
                    </a:cubicBezTo>
                    <a:cubicBezTo>
                      <a:pt x="301" y="219"/>
                      <a:pt x="310" y="249"/>
                      <a:pt x="325" y="274"/>
                    </a:cubicBezTo>
                    <a:cubicBezTo>
                      <a:pt x="366" y="341"/>
                      <a:pt x="437" y="374"/>
                      <a:pt x="511" y="389"/>
                    </a:cubicBezTo>
                    <a:cubicBezTo>
                      <a:pt x="548" y="396"/>
                      <a:pt x="587" y="403"/>
                      <a:pt x="626" y="402"/>
                    </a:cubicBezTo>
                    <a:cubicBezTo>
                      <a:pt x="630" y="401"/>
                      <a:pt x="635" y="401"/>
                      <a:pt x="640" y="400"/>
                    </a:cubicBezTo>
                    <a:cubicBezTo>
                      <a:pt x="665" y="401"/>
                      <a:pt x="689" y="402"/>
                      <a:pt x="714" y="397"/>
                    </a:cubicBezTo>
                    <a:cubicBezTo>
                      <a:pt x="749" y="391"/>
                      <a:pt x="784" y="377"/>
                      <a:pt x="814" y="358"/>
                    </a:cubicBezTo>
                    <a:cubicBezTo>
                      <a:pt x="857" y="333"/>
                      <a:pt x="889" y="294"/>
                      <a:pt x="904" y="248"/>
                    </a:cubicBezTo>
                    <a:cubicBezTo>
                      <a:pt x="904" y="248"/>
                      <a:pt x="904" y="248"/>
                      <a:pt x="904" y="248"/>
                    </a:cubicBezTo>
                    <a:cubicBezTo>
                      <a:pt x="904" y="247"/>
                      <a:pt x="904" y="247"/>
                      <a:pt x="904" y="247"/>
                    </a:cubicBezTo>
                    <a:cubicBezTo>
                      <a:pt x="910" y="229"/>
                      <a:pt x="913" y="209"/>
                      <a:pt x="913" y="189"/>
                    </a:cubicBezTo>
                    <a:cubicBezTo>
                      <a:pt x="913" y="189"/>
                      <a:pt x="913" y="188"/>
                      <a:pt x="913" y="188"/>
                    </a:cubicBezTo>
                    <a:cubicBezTo>
                      <a:pt x="914" y="187"/>
                      <a:pt x="914" y="187"/>
                      <a:pt x="913" y="186"/>
                    </a:cubicBezTo>
                    <a:cubicBezTo>
                      <a:pt x="913" y="163"/>
                      <a:pt x="909" y="143"/>
                      <a:pt x="901" y="125"/>
                    </a:cubicBezTo>
                    <a:cubicBezTo>
                      <a:pt x="901" y="125"/>
                      <a:pt x="901" y="123"/>
                      <a:pt x="900" y="123"/>
                    </a:cubicBezTo>
                    <a:cubicBezTo>
                      <a:pt x="900" y="123"/>
                      <a:pt x="900" y="123"/>
                      <a:pt x="899" y="123"/>
                    </a:cubicBezTo>
                    <a:cubicBezTo>
                      <a:pt x="860" y="40"/>
                      <a:pt x="742" y="11"/>
                      <a:pt x="655" y="4"/>
                    </a:cubicBezTo>
                    <a:cubicBezTo>
                      <a:pt x="603" y="0"/>
                      <a:pt x="551" y="3"/>
                      <a:pt x="499" y="14"/>
                    </a:cubicBezTo>
                    <a:close/>
                    <a:moveTo>
                      <a:pt x="837" y="80"/>
                    </a:moveTo>
                    <a:cubicBezTo>
                      <a:pt x="827" y="75"/>
                      <a:pt x="817" y="71"/>
                      <a:pt x="807" y="67"/>
                    </a:cubicBezTo>
                    <a:cubicBezTo>
                      <a:pt x="809" y="68"/>
                      <a:pt x="812" y="68"/>
                      <a:pt x="815" y="69"/>
                    </a:cubicBezTo>
                    <a:cubicBezTo>
                      <a:pt x="824" y="72"/>
                      <a:pt x="833" y="77"/>
                      <a:pt x="842" y="82"/>
                    </a:cubicBezTo>
                    <a:cubicBezTo>
                      <a:pt x="840" y="81"/>
                      <a:pt x="839" y="80"/>
                      <a:pt x="837" y="80"/>
                    </a:cubicBezTo>
                    <a:close/>
                    <a:moveTo>
                      <a:pt x="871" y="106"/>
                    </a:moveTo>
                    <a:cubicBezTo>
                      <a:pt x="869" y="107"/>
                      <a:pt x="863" y="106"/>
                      <a:pt x="858" y="106"/>
                    </a:cubicBezTo>
                    <a:cubicBezTo>
                      <a:pt x="851" y="106"/>
                      <a:pt x="843" y="105"/>
                      <a:pt x="835" y="104"/>
                    </a:cubicBezTo>
                    <a:cubicBezTo>
                      <a:pt x="835" y="103"/>
                      <a:pt x="834" y="102"/>
                      <a:pt x="833" y="101"/>
                    </a:cubicBezTo>
                    <a:cubicBezTo>
                      <a:pt x="840" y="99"/>
                      <a:pt x="848" y="96"/>
                      <a:pt x="856" y="94"/>
                    </a:cubicBezTo>
                    <a:cubicBezTo>
                      <a:pt x="859" y="96"/>
                      <a:pt x="862" y="97"/>
                      <a:pt x="864" y="99"/>
                    </a:cubicBezTo>
                    <a:cubicBezTo>
                      <a:pt x="865" y="99"/>
                      <a:pt x="866" y="100"/>
                      <a:pt x="866" y="100"/>
                    </a:cubicBezTo>
                    <a:cubicBezTo>
                      <a:pt x="868" y="102"/>
                      <a:pt x="870" y="104"/>
                      <a:pt x="871" y="106"/>
                    </a:cubicBezTo>
                    <a:close/>
                    <a:moveTo>
                      <a:pt x="884" y="126"/>
                    </a:moveTo>
                    <a:cubicBezTo>
                      <a:pt x="881" y="126"/>
                      <a:pt x="878" y="126"/>
                      <a:pt x="875" y="126"/>
                    </a:cubicBezTo>
                    <a:cubicBezTo>
                      <a:pt x="868" y="126"/>
                      <a:pt x="860" y="125"/>
                      <a:pt x="853" y="124"/>
                    </a:cubicBezTo>
                    <a:cubicBezTo>
                      <a:pt x="852" y="123"/>
                      <a:pt x="852" y="122"/>
                      <a:pt x="851" y="122"/>
                    </a:cubicBezTo>
                    <a:cubicBezTo>
                      <a:pt x="857" y="121"/>
                      <a:pt x="862" y="120"/>
                      <a:pt x="867" y="118"/>
                    </a:cubicBezTo>
                    <a:cubicBezTo>
                      <a:pt x="872" y="119"/>
                      <a:pt x="876" y="120"/>
                      <a:pt x="881" y="121"/>
                    </a:cubicBezTo>
                    <a:cubicBezTo>
                      <a:pt x="882" y="123"/>
                      <a:pt x="883" y="125"/>
                      <a:pt x="884" y="126"/>
                    </a:cubicBezTo>
                    <a:close/>
                    <a:moveTo>
                      <a:pt x="895" y="156"/>
                    </a:moveTo>
                    <a:cubicBezTo>
                      <a:pt x="895" y="157"/>
                      <a:pt x="896" y="159"/>
                      <a:pt x="896" y="160"/>
                    </a:cubicBezTo>
                    <a:cubicBezTo>
                      <a:pt x="891" y="161"/>
                      <a:pt x="886" y="160"/>
                      <a:pt x="882" y="160"/>
                    </a:cubicBezTo>
                    <a:cubicBezTo>
                      <a:pt x="881" y="160"/>
                      <a:pt x="881" y="159"/>
                      <a:pt x="881" y="159"/>
                    </a:cubicBezTo>
                    <a:cubicBezTo>
                      <a:pt x="878" y="157"/>
                      <a:pt x="875" y="155"/>
                      <a:pt x="872" y="154"/>
                    </a:cubicBezTo>
                    <a:cubicBezTo>
                      <a:pt x="870" y="150"/>
                      <a:pt x="868" y="146"/>
                      <a:pt x="866" y="143"/>
                    </a:cubicBezTo>
                    <a:cubicBezTo>
                      <a:pt x="873" y="146"/>
                      <a:pt x="881" y="150"/>
                      <a:pt x="888" y="153"/>
                    </a:cubicBezTo>
                    <a:cubicBezTo>
                      <a:pt x="891" y="154"/>
                      <a:pt x="893" y="155"/>
                      <a:pt x="895" y="156"/>
                    </a:cubicBezTo>
                    <a:close/>
                    <a:moveTo>
                      <a:pt x="875" y="272"/>
                    </a:moveTo>
                    <a:cubicBezTo>
                      <a:pt x="874" y="274"/>
                      <a:pt x="873" y="275"/>
                      <a:pt x="872" y="277"/>
                    </a:cubicBezTo>
                    <a:cubicBezTo>
                      <a:pt x="872" y="277"/>
                      <a:pt x="872" y="277"/>
                      <a:pt x="871" y="277"/>
                    </a:cubicBezTo>
                    <a:cubicBezTo>
                      <a:pt x="868" y="277"/>
                      <a:pt x="865" y="277"/>
                      <a:pt x="862" y="276"/>
                    </a:cubicBezTo>
                    <a:cubicBezTo>
                      <a:pt x="864" y="273"/>
                      <a:pt x="866" y="270"/>
                      <a:pt x="868" y="266"/>
                    </a:cubicBezTo>
                    <a:cubicBezTo>
                      <a:pt x="868" y="266"/>
                      <a:pt x="868" y="265"/>
                      <a:pt x="868" y="265"/>
                    </a:cubicBezTo>
                    <a:cubicBezTo>
                      <a:pt x="871" y="267"/>
                      <a:pt x="874" y="270"/>
                      <a:pt x="875" y="272"/>
                    </a:cubicBezTo>
                    <a:close/>
                    <a:moveTo>
                      <a:pt x="855" y="297"/>
                    </a:moveTo>
                    <a:cubicBezTo>
                      <a:pt x="854" y="296"/>
                      <a:pt x="853" y="295"/>
                      <a:pt x="852" y="295"/>
                    </a:cubicBezTo>
                    <a:cubicBezTo>
                      <a:pt x="856" y="291"/>
                      <a:pt x="860" y="287"/>
                      <a:pt x="864" y="283"/>
                    </a:cubicBezTo>
                    <a:cubicBezTo>
                      <a:pt x="864" y="282"/>
                      <a:pt x="864" y="281"/>
                      <a:pt x="864" y="281"/>
                    </a:cubicBezTo>
                    <a:cubicBezTo>
                      <a:pt x="862" y="281"/>
                      <a:pt x="860" y="281"/>
                      <a:pt x="858" y="280"/>
                    </a:cubicBezTo>
                    <a:cubicBezTo>
                      <a:pt x="859" y="280"/>
                      <a:pt x="859" y="280"/>
                      <a:pt x="859" y="279"/>
                    </a:cubicBezTo>
                    <a:cubicBezTo>
                      <a:pt x="863" y="280"/>
                      <a:pt x="866" y="280"/>
                      <a:pt x="870" y="281"/>
                    </a:cubicBezTo>
                    <a:cubicBezTo>
                      <a:pt x="866" y="287"/>
                      <a:pt x="861" y="293"/>
                      <a:pt x="856" y="299"/>
                    </a:cubicBezTo>
                    <a:cubicBezTo>
                      <a:pt x="856" y="298"/>
                      <a:pt x="856" y="297"/>
                      <a:pt x="855" y="297"/>
                    </a:cubicBezTo>
                    <a:close/>
                    <a:moveTo>
                      <a:pt x="705" y="364"/>
                    </a:moveTo>
                    <a:cubicBezTo>
                      <a:pt x="702" y="363"/>
                      <a:pt x="699" y="362"/>
                      <a:pt x="697" y="361"/>
                    </a:cubicBezTo>
                    <a:cubicBezTo>
                      <a:pt x="698" y="361"/>
                      <a:pt x="699" y="361"/>
                      <a:pt x="700" y="361"/>
                    </a:cubicBezTo>
                    <a:cubicBezTo>
                      <a:pt x="701" y="361"/>
                      <a:pt x="703" y="362"/>
                      <a:pt x="704" y="363"/>
                    </a:cubicBezTo>
                    <a:cubicBezTo>
                      <a:pt x="704" y="363"/>
                      <a:pt x="705" y="363"/>
                      <a:pt x="705" y="364"/>
                    </a:cubicBezTo>
                    <a:close/>
                    <a:moveTo>
                      <a:pt x="619" y="18"/>
                    </a:moveTo>
                    <a:cubicBezTo>
                      <a:pt x="634" y="19"/>
                      <a:pt x="647" y="23"/>
                      <a:pt x="660" y="27"/>
                    </a:cubicBezTo>
                    <a:cubicBezTo>
                      <a:pt x="647" y="27"/>
                      <a:pt x="633" y="27"/>
                      <a:pt x="619" y="27"/>
                    </a:cubicBezTo>
                    <a:cubicBezTo>
                      <a:pt x="619" y="27"/>
                      <a:pt x="618" y="26"/>
                      <a:pt x="617" y="25"/>
                    </a:cubicBezTo>
                    <a:cubicBezTo>
                      <a:pt x="617" y="25"/>
                      <a:pt x="617" y="25"/>
                      <a:pt x="617" y="25"/>
                    </a:cubicBezTo>
                    <a:cubicBezTo>
                      <a:pt x="618" y="24"/>
                      <a:pt x="618" y="21"/>
                      <a:pt x="616" y="21"/>
                    </a:cubicBezTo>
                    <a:cubicBezTo>
                      <a:pt x="603" y="23"/>
                      <a:pt x="590" y="22"/>
                      <a:pt x="578" y="20"/>
                    </a:cubicBezTo>
                    <a:cubicBezTo>
                      <a:pt x="575" y="19"/>
                      <a:pt x="572" y="19"/>
                      <a:pt x="570" y="18"/>
                    </a:cubicBezTo>
                    <a:cubicBezTo>
                      <a:pt x="574" y="18"/>
                      <a:pt x="579" y="17"/>
                      <a:pt x="583" y="17"/>
                    </a:cubicBezTo>
                    <a:cubicBezTo>
                      <a:pt x="594" y="17"/>
                      <a:pt x="606" y="16"/>
                      <a:pt x="617" y="16"/>
                    </a:cubicBezTo>
                    <a:cubicBezTo>
                      <a:pt x="617" y="17"/>
                      <a:pt x="618" y="18"/>
                      <a:pt x="619" y="18"/>
                    </a:cubicBezTo>
                    <a:close/>
                    <a:moveTo>
                      <a:pt x="702" y="31"/>
                    </a:moveTo>
                    <a:cubicBezTo>
                      <a:pt x="707" y="31"/>
                      <a:pt x="711" y="31"/>
                      <a:pt x="716" y="31"/>
                    </a:cubicBezTo>
                    <a:cubicBezTo>
                      <a:pt x="724" y="32"/>
                      <a:pt x="733" y="34"/>
                      <a:pt x="741" y="35"/>
                    </a:cubicBezTo>
                    <a:cubicBezTo>
                      <a:pt x="741" y="35"/>
                      <a:pt x="741" y="35"/>
                      <a:pt x="741" y="36"/>
                    </a:cubicBezTo>
                    <a:cubicBezTo>
                      <a:pt x="733" y="35"/>
                      <a:pt x="725" y="34"/>
                      <a:pt x="717" y="34"/>
                    </a:cubicBezTo>
                    <a:cubicBezTo>
                      <a:pt x="716" y="34"/>
                      <a:pt x="715" y="35"/>
                      <a:pt x="715" y="36"/>
                    </a:cubicBezTo>
                    <a:cubicBezTo>
                      <a:pt x="708" y="34"/>
                      <a:pt x="702" y="33"/>
                      <a:pt x="695" y="31"/>
                    </a:cubicBezTo>
                    <a:cubicBezTo>
                      <a:pt x="695" y="31"/>
                      <a:pt x="695" y="31"/>
                      <a:pt x="695" y="31"/>
                    </a:cubicBezTo>
                    <a:cubicBezTo>
                      <a:pt x="697" y="31"/>
                      <a:pt x="700" y="31"/>
                      <a:pt x="702" y="31"/>
                    </a:cubicBezTo>
                    <a:close/>
                    <a:moveTo>
                      <a:pt x="691" y="28"/>
                    </a:moveTo>
                    <a:cubicBezTo>
                      <a:pt x="690" y="27"/>
                      <a:pt x="690" y="27"/>
                      <a:pt x="689" y="27"/>
                    </a:cubicBezTo>
                    <a:cubicBezTo>
                      <a:pt x="691" y="27"/>
                      <a:pt x="693" y="27"/>
                      <a:pt x="695" y="28"/>
                    </a:cubicBezTo>
                    <a:cubicBezTo>
                      <a:pt x="693" y="28"/>
                      <a:pt x="692" y="28"/>
                      <a:pt x="691" y="28"/>
                    </a:cubicBezTo>
                    <a:close/>
                    <a:moveTo>
                      <a:pt x="821" y="80"/>
                    </a:moveTo>
                    <a:cubicBezTo>
                      <a:pt x="831" y="84"/>
                      <a:pt x="841" y="87"/>
                      <a:pt x="850" y="91"/>
                    </a:cubicBezTo>
                    <a:cubicBezTo>
                      <a:pt x="851" y="93"/>
                      <a:pt x="844" y="93"/>
                      <a:pt x="839" y="96"/>
                    </a:cubicBezTo>
                    <a:cubicBezTo>
                      <a:pt x="836" y="97"/>
                      <a:pt x="833" y="98"/>
                      <a:pt x="830" y="98"/>
                    </a:cubicBezTo>
                    <a:cubicBezTo>
                      <a:pt x="825" y="94"/>
                      <a:pt x="819" y="89"/>
                      <a:pt x="814" y="85"/>
                    </a:cubicBezTo>
                    <a:cubicBezTo>
                      <a:pt x="812" y="81"/>
                      <a:pt x="810" y="76"/>
                      <a:pt x="808" y="72"/>
                    </a:cubicBezTo>
                    <a:cubicBezTo>
                      <a:pt x="812" y="74"/>
                      <a:pt x="816" y="75"/>
                      <a:pt x="820" y="77"/>
                    </a:cubicBezTo>
                    <a:cubicBezTo>
                      <a:pt x="819" y="78"/>
                      <a:pt x="819" y="80"/>
                      <a:pt x="821" y="80"/>
                    </a:cubicBezTo>
                    <a:close/>
                    <a:moveTo>
                      <a:pt x="868" y="155"/>
                    </a:moveTo>
                    <a:cubicBezTo>
                      <a:pt x="869" y="156"/>
                      <a:pt x="870" y="158"/>
                      <a:pt x="870" y="159"/>
                    </a:cubicBezTo>
                    <a:cubicBezTo>
                      <a:pt x="866" y="159"/>
                      <a:pt x="863" y="158"/>
                      <a:pt x="859" y="157"/>
                    </a:cubicBezTo>
                    <a:cubicBezTo>
                      <a:pt x="859" y="155"/>
                      <a:pt x="858" y="153"/>
                      <a:pt x="858" y="151"/>
                    </a:cubicBezTo>
                    <a:cubicBezTo>
                      <a:pt x="859" y="151"/>
                      <a:pt x="859" y="151"/>
                      <a:pt x="860" y="152"/>
                    </a:cubicBezTo>
                    <a:cubicBezTo>
                      <a:pt x="862" y="153"/>
                      <a:pt x="865" y="154"/>
                      <a:pt x="868" y="155"/>
                    </a:cubicBezTo>
                    <a:close/>
                    <a:moveTo>
                      <a:pt x="899" y="196"/>
                    </a:moveTo>
                    <a:cubicBezTo>
                      <a:pt x="898" y="199"/>
                      <a:pt x="897" y="202"/>
                      <a:pt x="896" y="205"/>
                    </a:cubicBezTo>
                    <a:cubicBezTo>
                      <a:pt x="893" y="203"/>
                      <a:pt x="891" y="202"/>
                      <a:pt x="888" y="201"/>
                    </a:cubicBezTo>
                    <a:cubicBezTo>
                      <a:pt x="888" y="200"/>
                      <a:pt x="888" y="200"/>
                      <a:pt x="888" y="199"/>
                    </a:cubicBezTo>
                    <a:cubicBezTo>
                      <a:pt x="890" y="196"/>
                      <a:pt x="892" y="192"/>
                      <a:pt x="895" y="189"/>
                    </a:cubicBezTo>
                    <a:cubicBezTo>
                      <a:pt x="896" y="189"/>
                      <a:pt x="898" y="189"/>
                      <a:pt x="899" y="189"/>
                    </a:cubicBezTo>
                    <a:cubicBezTo>
                      <a:pt x="899" y="191"/>
                      <a:pt x="899" y="193"/>
                      <a:pt x="899" y="195"/>
                    </a:cubicBezTo>
                    <a:cubicBezTo>
                      <a:pt x="899" y="195"/>
                      <a:pt x="899" y="195"/>
                      <a:pt x="899" y="196"/>
                    </a:cubicBezTo>
                    <a:close/>
                    <a:moveTo>
                      <a:pt x="879" y="231"/>
                    </a:moveTo>
                    <a:cubicBezTo>
                      <a:pt x="878" y="230"/>
                      <a:pt x="878" y="230"/>
                      <a:pt x="877" y="229"/>
                    </a:cubicBezTo>
                    <a:cubicBezTo>
                      <a:pt x="878" y="227"/>
                      <a:pt x="879" y="225"/>
                      <a:pt x="879" y="223"/>
                    </a:cubicBezTo>
                    <a:cubicBezTo>
                      <a:pt x="880" y="220"/>
                      <a:pt x="881" y="218"/>
                      <a:pt x="882" y="215"/>
                    </a:cubicBezTo>
                    <a:cubicBezTo>
                      <a:pt x="883" y="215"/>
                      <a:pt x="885" y="215"/>
                      <a:pt x="887" y="216"/>
                    </a:cubicBezTo>
                    <a:cubicBezTo>
                      <a:pt x="887" y="217"/>
                      <a:pt x="887" y="218"/>
                      <a:pt x="888" y="220"/>
                    </a:cubicBezTo>
                    <a:cubicBezTo>
                      <a:pt x="885" y="223"/>
                      <a:pt x="882" y="227"/>
                      <a:pt x="879" y="231"/>
                    </a:cubicBezTo>
                    <a:close/>
                    <a:moveTo>
                      <a:pt x="875" y="235"/>
                    </a:moveTo>
                    <a:cubicBezTo>
                      <a:pt x="875" y="234"/>
                      <a:pt x="876" y="234"/>
                      <a:pt x="876" y="233"/>
                    </a:cubicBezTo>
                    <a:cubicBezTo>
                      <a:pt x="876" y="233"/>
                      <a:pt x="876" y="233"/>
                      <a:pt x="876" y="234"/>
                    </a:cubicBezTo>
                    <a:cubicBezTo>
                      <a:pt x="876" y="234"/>
                      <a:pt x="876" y="234"/>
                      <a:pt x="875" y="235"/>
                    </a:cubicBezTo>
                    <a:close/>
                    <a:moveTo>
                      <a:pt x="842" y="294"/>
                    </a:moveTo>
                    <a:cubicBezTo>
                      <a:pt x="843" y="294"/>
                      <a:pt x="843" y="294"/>
                      <a:pt x="843" y="293"/>
                    </a:cubicBezTo>
                    <a:cubicBezTo>
                      <a:pt x="844" y="294"/>
                      <a:pt x="845" y="294"/>
                      <a:pt x="845" y="295"/>
                    </a:cubicBezTo>
                    <a:cubicBezTo>
                      <a:pt x="844" y="294"/>
                      <a:pt x="843" y="294"/>
                      <a:pt x="842" y="294"/>
                    </a:cubicBezTo>
                    <a:close/>
                    <a:moveTo>
                      <a:pt x="839" y="293"/>
                    </a:moveTo>
                    <a:cubicBezTo>
                      <a:pt x="838" y="293"/>
                      <a:pt x="838" y="293"/>
                      <a:pt x="838" y="293"/>
                    </a:cubicBezTo>
                    <a:cubicBezTo>
                      <a:pt x="839" y="292"/>
                      <a:pt x="840" y="292"/>
                      <a:pt x="841" y="291"/>
                    </a:cubicBezTo>
                    <a:cubicBezTo>
                      <a:pt x="841" y="291"/>
                      <a:pt x="841" y="291"/>
                      <a:pt x="841" y="291"/>
                    </a:cubicBezTo>
                    <a:cubicBezTo>
                      <a:pt x="840" y="292"/>
                      <a:pt x="839" y="292"/>
                      <a:pt x="839" y="293"/>
                    </a:cubicBezTo>
                    <a:close/>
                    <a:moveTo>
                      <a:pt x="812" y="312"/>
                    </a:moveTo>
                    <a:cubicBezTo>
                      <a:pt x="813" y="312"/>
                      <a:pt x="815" y="311"/>
                      <a:pt x="816" y="310"/>
                    </a:cubicBezTo>
                    <a:cubicBezTo>
                      <a:pt x="819" y="312"/>
                      <a:pt x="821" y="313"/>
                      <a:pt x="824" y="315"/>
                    </a:cubicBezTo>
                    <a:cubicBezTo>
                      <a:pt x="820" y="314"/>
                      <a:pt x="816" y="313"/>
                      <a:pt x="812" y="312"/>
                    </a:cubicBezTo>
                    <a:close/>
                    <a:moveTo>
                      <a:pt x="788" y="320"/>
                    </a:moveTo>
                    <a:cubicBezTo>
                      <a:pt x="787" y="320"/>
                      <a:pt x="786" y="320"/>
                      <a:pt x="785" y="321"/>
                    </a:cubicBezTo>
                    <a:cubicBezTo>
                      <a:pt x="785" y="321"/>
                      <a:pt x="785" y="321"/>
                      <a:pt x="785" y="321"/>
                    </a:cubicBezTo>
                    <a:cubicBezTo>
                      <a:pt x="786" y="320"/>
                      <a:pt x="787" y="320"/>
                      <a:pt x="788" y="320"/>
                    </a:cubicBezTo>
                    <a:close/>
                    <a:moveTo>
                      <a:pt x="793" y="322"/>
                    </a:moveTo>
                    <a:cubicBezTo>
                      <a:pt x="792" y="323"/>
                      <a:pt x="792" y="324"/>
                      <a:pt x="791" y="326"/>
                    </a:cubicBezTo>
                    <a:cubicBezTo>
                      <a:pt x="790" y="325"/>
                      <a:pt x="790" y="325"/>
                      <a:pt x="789" y="324"/>
                    </a:cubicBezTo>
                    <a:cubicBezTo>
                      <a:pt x="790" y="323"/>
                      <a:pt x="792" y="323"/>
                      <a:pt x="793" y="322"/>
                    </a:cubicBezTo>
                    <a:close/>
                    <a:moveTo>
                      <a:pt x="756" y="347"/>
                    </a:moveTo>
                    <a:cubicBezTo>
                      <a:pt x="758" y="346"/>
                      <a:pt x="759" y="346"/>
                      <a:pt x="761" y="345"/>
                    </a:cubicBezTo>
                    <a:cubicBezTo>
                      <a:pt x="762" y="346"/>
                      <a:pt x="763" y="347"/>
                      <a:pt x="764" y="348"/>
                    </a:cubicBezTo>
                    <a:cubicBezTo>
                      <a:pt x="762" y="347"/>
                      <a:pt x="759" y="347"/>
                      <a:pt x="756" y="347"/>
                    </a:cubicBezTo>
                    <a:close/>
                    <a:moveTo>
                      <a:pt x="755" y="346"/>
                    </a:moveTo>
                    <a:cubicBezTo>
                      <a:pt x="751" y="345"/>
                      <a:pt x="747" y="344"/>
                      <a:pt x="742" y="343"/>
                    </a:cubicBezTo>
                    <a:cubicBezTo>
                      <a:pt x="745" y="342"/>
                      <a:pt x="747" y="341"/>
                      <a:pt x="749" y="341"/>
                    </a:cubicBezTo>
                    <a:cubicBezTo>
                      <a:pt x="751" y="340"/>
                      <a:pt x="752" y="340"/>
                      <a:pt x="754" y="339"/>
                    </a:cubicBezTo>
                    <a:cubicBezTo>
                      <a:pt x="756" y="341"/>
                      <a:pt x="758" y="343"/>
                      <a:pt x="760" y="345"/>
                    </a:cubicBezTo>
                    <a:cubicBezTo>
                      <a:pt x="759" y="345"/>
                      <a:pt x="757" y="346"/>
                      <a:pt x="755" y="346"/>
                    </a:cubicBezTo>
                    <a:close/>
                    <a:moveTo>
                      <a:pt x="730" y="354"/>
                    </a:moveTo>
                    <a:cubicBezTo>
                      <a:pt x="731" y="353"/>
                      <a:pt x="732" y="353"/>
                      <a:pt x="733" y="353"/>
                    </a:cubicBezTo>
                    <a:cubicBezTo>
                      <a:pt x="734" y="354"/>
                      <a:pt x="735" y="355"/>
                      <a:pt x="737" y="356"/>
                    </a:cubicBezTo>
                    <a:cubicBezTo>
                      <a:pt x="734" y="355"/>
                      <a:pt x="732" y="354"/>
                      <a:pt x="730" y="354"/>
                    </a:cubicBezTo>
                    <a:close/>
                    <a:moveTo>
                      <a:pt x="603" y="379"/>
                    </a:moveTo>
                    <a:cubicBezTo>
                      <a:pt x="604" y="378"/>
                      <a:pt x="604" y="378"/>
                      <a:pt x="604" y="377"/>
                    </a:cubicBezTo>
                    <a:cubicBezTo>
                      <a:pt x="604" y="376"/>
                      <a:pt x="602" y="376"/>
                      <a:pt x="602" y="377"/>
                    </a:cubicBezTo>
                    <a:cubicBezTo>
                      <a:pt x="601" y="381"/>
                      <a:pt x="573" y="365"/>
                      <a:pt x="571" y="363"/>
                    </a:cubicBezTo>
                    <a:cubicBezTo>
                      <a:pt x="570" y="363"/>
                      <a:pt x="569" y="364"/>
                      <a:pt x="570" y="365"/>
                    </a:cubicBezTo>
                    <a:cubicBezTo>
                      <a:pt x="571" y="366"/>
                      <a:pt x="585" y="375"/>
                      <a:pt x="594" y="379"/>
                    </a:cubicBezTo>
                    <a:cubicBezTo>
                      <a:pt x="585" y="379"/>
                      <a:pt x="576" y="379"/>
                      <a:pt x="567" y="378"/>
                    </a:cubicBezTo>
                    <a:cubicBezTo>
                      <a:pt x="566" y="378"/>
                      <a:pt x="565" y="378"/>
                      <a:pt x="564" y="378"/>
                    </a:cubicBezTo>
                    <a:cubicBezTo>
                      <a:pt x="568" y="367"/>
                      <a:pt x="570" y="350"/>
                      <a:pt x="571" y="334"/>
                    </a:cubicBezTo>
                    <a:cubicBezTo>
                      <a:pt x="572" y="336"/>
                      <a:pt x="573" y="338"/>
                      <a:pt x="575" y="339"/>
                    </a:cubicBezTo>
                    <a:cubicBezTo>
                      <a:pt x="574" y="341"/>
                      <a:pt x="574" y="343"/>
                      <a:pt x="575" y="344"/>
                    </a:cubicBezTo>
                    <a:cubicBezTo>
                      <a:pt x="577" y="345"/>
                      <a:pt x="579" y="346"/>
                      <a:pt x="581" y="348"/>
                    </a:cubicBezTo>
                    <a:cubicBezTo>
                      <a:pt x="584" y="351"/>
                      <a:pt x="588" y="353"/>
                      <a:pt x="592" y="356"/>
                    </a:cubicBezTo>
                    <a:cubicBezTo>
                      <a:pt x="592" y="356"/>
                      <a:pt x="592" y="356"/>
                      <a:pt x="592" y="356"/>
                    </a:cubicBezTo>
                    <a:cubicBezTo>
                      <a:pt x="600" y="362"/>
                      <a:pt x="608" y="368"/>
                      <a:pt x="615" y="376"/>
                    </a:cubicBezTo>
                    <a:cubicBezTo>
                      <a:pt x="601" y="368"/>
                      <a:pt x="589" y="359"/>
                      <a:pt x="577" y="350"/>
                    </a:cubicBezTo>
                    <a:cubicBezTo>
                      <a:pt x="576" y="349"/>
                      <a:pt x="575" y="351"/>
                      <a:pt x="576" y="352"/>
                    </a:cubicBezTo>
                    <a:cubicBezTo>
                      <a:pt x="587" y="361"/>
                      <a:pt x="598" y="371"/>
                      <a:pt x="610" y="378"/>
                    </a:cubicBezTo>
                    <a:cubicBezTo>
                      <a:pt x="608" y="379"/>
                      <a:pt x="606" y="379"/>
                      <a:pt x="603" y="379"/>
                    </a:cubicBezTo>
                    <a:close/>
                    <a:moveTo>
                      <a:pt x="405" y="180"/>
                    </a:moveTo>
                    <a:cubicBezTo>
                      <a:pt x="405" y="180"/>
                      <a:pt x="404" y="179"/>
                      <a:pt x="403" y="179"/>
                    </a:cubicBezTo>
                    <a:cubicBezTo>
                      <a:pt x="404" y="179"/>
                      <a:pt x="404" y="179"/>
                      <a:pt x="404" y="179"/>
                    </a:cubicBezTo>
                    <a:cubicBezTo>
                      <a:pt x="405" y="179"/>
                      <a:pt x="405" y="180"/>
                      <a:pt x="405" y="180"/>
                    </a:cubicBezTo>
                    <a:close/>
                    <a:moveTo>
                      <a:pt x="440" y="181"/>
                    </a:moveTo>
                    <a:cubicBezTo>
                      <a:pt x="449" y="182"/>
                      <a:pt x="459" y="183"/>
                      <a:pt x="468" y="183"/>
                    </a:cubicBezTo>
                    <a:cubicBezTo>
                      <a:pt x="457" y="183"/>
                      <a:pt x="446" y="184"/>
                      <a:pt x="436" y="181"/>
                    </a:cubicBezTo>
                    <a:cubicBezTo>
                      <a:pt x="438" y="181"/>
                      <a:pt x="439" y="181"/>
                      <a:pt x="440" y="181"/>
                    </a:cubicBezTo>
                    <a:close/>
                    <a:moveTo>
                      <a:pt x="506" y="171"/>
                    </a:moveTo>
                    <a:cubicBezTo>
                      <a:pt x="489" y="149"/>
                      <a:pt x="440" y="152"/>
                      <a:pt x="413" y="164"/>
                    </a:cubicBezTo>
                    <a:cubicBezTo>
                      <a:pt x="382" y="161"/>
                      <a:pt x="350" y="158"/>
                      <a:pt x="318" y="160"/>
                    </a:cubicBezTo>
                    <a:cubicBezTo>
                      <a:pt x="333" y="75"/>
                      <a:pt x="450" y="35"/>
                      <a:pt x="538" y="22"/>
                    </a:cubicBezTo>
                    <a:cubicBezTo>
                      <a:pt x="542" y="36"/>
                      <a:pt x="546" y="52"/>
                      <a:pt x="548" y="67"/>
                    </a:cubicBezTo>
                    <a:cubicBezTo>
                      <a:pt x="548" y="67"/>
                      <a:pt x="548" y="67"/>
                      <a:pt x="547" y="67"/>
                    </a:cubicBezTo>
                    <a:cubicBezTo>
                      <a:pt x="545" y="67"/>
                      <a:pt x="545" y="70"/>
                      <a:pt x="547" y="71"/>
                    </a:cubicBezTo>
                    <a:cubicBezTo>
                      <a:pt x="548" y="71"/>
                      <a:pt x="548" y="71"/>
                      <a:pt x="549" y="71"/>
                    </a:cubicBezTo>
                    <a:cubicBezTo>
                      <a:pt x="554" y="103"/>
                      <a:pt x="555" y="136"/>
                      <a:pt x="556" y="168"/>
                    </a:cubicBezTo>
                    <a:cubicBezTo>
                      <a:pt x="554" y="168"/>
                      <a:pt x="552" y="167"/>
                      <a:pt x="551" y="167"/>
                    </a:cubicBezTo>
                    <a:cubicBezTo>
                      <a:pt x="550" y="166"/>
                      <a:pt x="550" y="168"/>
                      <a:pt x="550" y="168"/>
                    </a:cubicBezTo>
                    <a:cubicBezTo>
                      <a:pt x="552" y="169"/>
                      <a:pt x="554" y="169"/>
                      <a:pt x="556" y="170"/>
                    </a:cubicBezTo>
                    <a:cubicBezTo>
                      <a:pt x="556" y="171"/>
                      <a:pt x="556" y="173"/>
                      <a:pt x="556" y="174"/>
                    </a:cubicBezTo>
                    <a:cubicBezTo>
                      <a:pt x="539" y="173"/>
                      <a:pt x="523" y="172"/>
                      <a:pt x="506" y="171"/>
                    </a:cubicBezTo>
                    <a:close/>
                    <a:moveTo>
                      <a:pt x="600" y="32"/>
                    </a:moveTo>
                    <a:cubicBezTo>
                      <a:pt x="602" y="32"/>
                      <a:pt x="603" y="28"/>
                      <a:pt x="601" y="27"/>
                    </a:cubicBezTo>
                    <a:cubicBezTo>
                      <a:pt x="599" y="27"/>
                      <a:pt x="598" y="26"/>
                      <a:pt x="596" y="26"/>
                    </a:cubicBezTo>
                    <a:cubicBezTo>
                      <a:pt x="602" y="26"/>
                      <a:pt x="608" y="26"/>
                      <a:pt x="614" y="25"/>
                    </a:cubicBezTo>
                    <a:cubicBezTo>
                      <a:pt x="614" y="26"/>
                      <a:pt x="614" y="26"/>
                      <a:pt x="614" y="27"/>
                    </a:cubicBezTo>
                    <a:cubicBezTo>
                      <a:pt x="614" y="27"/>
                      <a:pt x="614" y="27"/>
                      <a:pt x="614" y="27"/>
                    </a:cubicBezTo>
                    <a:cubicBezTo>
                      <a:pt x="612" y="27"/>
                      <a:pt x="609" y="27"/>
                      <a:pt x="606" y="27"/>
                    </a:cubicBezTo>
                    <a:cubicBezTo>
                      <a:pt x="604" y="27"/>
                      <a:pt x="603" y="31"/>
                      <a:pt x="606" y="31"/>
                    </a:cubicBezTo>
                    <a:cubicBezTo>
                      <a:pt x="610" y="32"/>
                      <a:pt x="614" y="33"/>
                      <a:pt x="618" y="35"/>
                    </a:cubicBezTo>
                    <a:cubicBezTo>
                      <a:pt x="621" y="39"/>
                      <a:pt x="623" y="43"/>
                      <a:pt x="625" y="47"/>
                    </a:cubicBezTo>
                    <a:cubicBezTo>
                      <a:pt x="614" y="47"/>
                      <a:pt x="604" y="47"/>
                      <a:pt x="593" y="47"/>
                    </a:cubicBezTo>
                    <a:cubicBezTo>
                      <a:pt x="593" y="47"/>
                      <a:pt x="592" y="47"/>
                      <a:pt x="592" y="46"/>
                    </a:cubicBezTo>
                    <a:cubicBezTo>
                      <a:pt x="592" y="41"/>
                      <a:pt x="593" y="36"/>
                      <a:pt x="594" y="32"/>
                    </a:cubicBezTo>
                    <a:cubicBezTo>
                      <a:pt x="596" y="32"/>
                      <a:pt x="598" y="32"/>
                      <a:pt x="600" y="32"/>
                    </a:cubicBezTo>
                    <a:close/>
                    <a:moveTo>
                      <a:pt x="751" y="41"/>
                    </a:moveTo>
                    <a:cubicBezTo>
                      <a:pt x="753" y="42"/>
                      <a:pt x="754" y="43"/>
                      <a:pt x="756" y="44"/>
                    </a:cubicBezTo>
                    <a:cubicBezTo>
                      <a:pt x="749" y="42"/>
                      <a:pt x="743" y="41"/>
                      <a:pt x="737" y="39"/>
                    </a:cubicBezTo>
                    <a:cubicBezTo>
                      <a:pt x="742" y="39"/>
                      <a:pt x="746" y="40"/>
                      <a:pt x="751" y="41"/>
                    </a:cubicBezTo>
                    <a:cubicBezTo>
                      <a:pt x="751" y="41"/>
                      <a:pt x="751" y="41"/>
                      <a:pt x="751" y="41"/>
                    </a:cubicBezTo>
                    <a:close/>
                    <a:moveTo>
                      <a:pt x="765" y="51"/>
                    </a:moveTo>
                    <a:cubicBezTo>
                      <a:pt x="769" y="55"/>
                      <a:pt x="774" y="59"/>
                      <a:pt x="779" y="62"/>
                    </a:cubicBezTo>
                    <a:cubicBezTo>
                      <a:pt x="777" y="63"/>
                      <a:pt x="775" y="64"/>
                      <a:pt x="774" y="64"/>
                    </a:cubicBezTo>
                    <a:cubicBezTo>
                      <a:pt x="760" y="55"/>
                      <a:pt x="746" y="47"/>
                      <a:pt x="731" y="42"/>
                    </a:cubicBezTo>
                    <a:cubicBezTo>
                      <a:pt x="742" y="45"/>
                      <a:pt x="753" y="48"/>
                      <a:pt x="765" y="51"/>
                    </a:cubicBezTo>
                    <a:close/>
                    <a:moveTo>
                      <a:pt x="813" y="108"/>
                    </a:moveTo>
                    <a:cubicBezTo>
                      <a:pt x="813" y="108"/>
                      <a:pt x="813" y="109"/>
                      <a:pt x="813" y="109"/>
                    </a:cubicBezTo>
                    <a:cubicBezTo>
                      <a:pt x="810" y="108"/>
                      <a:pt x="807" y="107"/>
                      <a:pt x="804" y="106"/>
                    </a:cubicBezTo>
                    <a:cubicBezTo>
                      <a:pt x="804" y="106"/>
                      <a:pt x="804" y="105"/>
                      <a:pt x="803" y="105"/>
                    </a:cubicBezTo>
                    <a:cubicBezTo>
                      <a:pt x="804" y="105"/>
                      <a:pt x="805" y="104"/>
                      <a:pt x="806" y="104"/>
                    </a:cubicBezTo>
                    <a:cubicBezTo>
                      <a:pt x="806" y="104"/>
                      <a:pt x="806" y="103"/>
                      <a:pt x="807" y="103"/>
                    </a:cubicBezTo>
                    <a:cubicBezTo>
                      <a:pt x="808" y="103"/>
                      <a:pt x="809" y="103"/>
                      <a:pt x="810" y="103"/>
                    </a:cubicBezTo>
                    <a:cubicBezTo>
                      <a:pt x="810" y="103"/>
                      <a:pt x="810" y="103"/>
                      <a:pt x="810" y="103"/>
                    </a:cubicBezTo>
                    <a:cubicBezTo>
                      <a:pt x="810" y="104"/>
                      <a:pt x="811" y="104"/>
                      <a:pt x="812" y="104"/>
                    </a:cubicBezTo>
                    <a:cubicBezTo>
                      <a:pt x="814" y="104"/>
                      <a:pt x="816" y="105"/>
                      <a:pt x="818" y="105"/>
                    </a:cubicBezTo>
                    <a:cubicBezTo>
                      <a:pt x="818" y="106"/>
                      <a:pt x="818" y="107"/>
                      <a:pt x="819" y="109"/>
                    </a:cubicBezTo>
                    <a:cubicBezTo>
                      <a:pt x="817" y="108"/>
                      <a:pt x="816" y="108"/>
                      <a:pt x="815" y="107"/>
                    </a:cubicBezTo>
                    <a:cubicBezTo>
                      <a:pt x="814" y="107"/>
                      <a:pt x="813" y="107"/>
                      <a:pt x="813" y="108"/>
                    </a:cubicBezTo>
                    <a:close/>
                    <a:moveTo>
                      <a:pt x="862" y="161"/>
                    </a:moveTo>
                    <a:cubicBezTo>
                      <a:pt x="862" y="161"/>
                      <a:pt x="862" y="161"/>
                      <a:pt x="862" y="161"/>
                    </a:cubicBezTo>
                    <a:cubicBezTo>
                      <a:pt x="862" y="161"/>
                      <a:pt x="862" y="161"/>
                      <a:pt x="862" y="161"/>
                    </a:cubicBezTo>
                    <a:cubicBezTo>
                      <a:pt x="862" y="161"/>
                      <a:pt x="862" y="161"/>
                      <a:pt x="862" y="161"/>
                    </a:cubicBezTo>
                    <a:close/>
                    <a:moveTo>
                      <a:pt x="897" y="187"/>
                    </a:moveTo>
                    <a:cubicBezTo>
                      <a:pt x="898" y="186"/>
                      <a:pt x="898" y="185"/>
                      <a:pt x="899" y="184"/>
                    </a:cubicBezTo>
                    <a:cubicBezTo>
                      <a:pt x="899" y="185"/>
                      <a:pt x="899" y="186"/>
                      <a:pt x="899" y="187"/>
                    </a:cubicBezTo>
                    <a:cubicBezTo>
                      <a:pt x="898" y="187"/>
                      <a:pt x="898" y="187"/>
                      <a:pt x="897" y="187"/>
                    </a:cubicBezTo>
                    <a:close/>
                    <a:moveTo>
                      <a:pt x="872" y="218"/>
                    </a:moveTo>
                    <a:cubicBezTo>
                      <a:pt x="870" y="220"/>
                      <a:pt x="868" y="221"/>
                      <a:pt x="866" y="222"/>
                    </a:cubicBezTo>
                    <a:cubicBezTo>
                      <a:pt x="864" y="221"/>
                      <a:pt x="863" y="220"/>
                      <a:pt x="861" y="218"/>
                    </a:cubicBezTo>
                    <a:cubicBezTo>
                      <a:pt x="862" y="217"/>
                      <a:pt x="862" y="215"/>
                      <a:pt x="862" y="214"/>
                    </a:cubicBezTo>
                    <a:cubicBezTo>
                      <a:pt x="867" y="214"/>
                      <a:pt x="872" y="215"/>
                      <a:pt x="877" y="215"/>
                    </a:cubicBezTo>
                    <a:cubicBezTo>
                      <a:pt x="877" y="215"/>
                      <a:pt x="877" y="215"/>
                      <a:pt x="878" y="214"/>
                    </a:cubicBezTo>
                    <a:cubicBezTo>
                      <a:pt x="878" y="214"/>
                      <a:pt x="878" y="215"/>
                      <a:pt x="878" y="215"/>
                    </a:cubicBezTo>
                    <a:cubicBezTo>
                      <a:pt x="877" y="218"/>
                      <a:pt x="876" y="222"/>
                      <a:pt x="875" y="225"/>
                    </a:cubicBezTo>
                    <a:cubicBezTo>
                      <a:pt x="875" y="224"/>
                      <a:pt x="875" y="222"/>
                      <a:pt x="875" y="220"/>
                    </a:cubicBezTo>
                    <a:cubicBezTo>
                      <a:pt x="875" y="218"/>
                      <a:pt x="874" y="218"/>
                      <a:pt x="872" y="218"/>
                    </a:cubicBezTo>
                    <a:close/>
                    <a:moveTo>
                      <a:pt x="837" y="257"/>
                    </a:moveTo>
                    <a:cubicBezTo>
                      <a:pt x="837" y="256"/>
                      <a:pt x="837" y="256"/>
                      <a:pt x="837" y="256"/>
                    </a:cubicBezTo>
                    <a:cubicBezTo>
                      <a:pt x="838" y="255"/>
                      <a:pt x="838" y="255"/>
                      <a:pt x="838" y="254"/>
                    </a:cubicBezTo>
                    <a:cubicBezTo>
                      <a:pt x="842" y="256"/>
                      <a:pt x="843" y="257"/>
                      <a:pt x="837" y="257"/>
                    </a:cubicBezTo>
                    <a:close/>
                    <a:moveTo>
                      <a:pt x="836" y="274"/>
                    </a:moveTo>
                    <a:cubicBezTo>
                      <a:pt x="834" y="276"/>
                      <a:pt x="833" y="277"/>
                      <a:pt x="832" y="279"/>
                    </a:cubicBezTo>
                    <a:cubicBezTo>
                      <a:pt x="829" y="277"/>
                      <a:pt x="827" y="276"/>
                      <a:pt x="825" y="274"/>
                    </a:cubicBezTo>
                    <a:cubicBezTo>
                      <a:pt x="829" y="274"/>
                      <a:pt x="832" y="274"/>
                      <a:pt x="836" y="274"/>
                    </a:cubicBezTo>
                    <a:close/>
                    <a:moveTo>
                      <a:pt x="835" y="287"/>
                    </a:moveTo>
                    <a:cubicBezTo>
                      <a:pt x="836" y="287"/>
                      <a:pt x="837" y="288"/>
                      <a:pt x="838" y="289"/>
                    </a:cubicBezTo>
                    <a:cubicBezTo>
                      <a:pt x="837" y="290"/>
                      <a:pt x="835" y="291"/>
                      <a:pt x="834" y="292"/>
                    </a:cubicBezTo>
                    <a:cubicBezTo>
                      <a:pt x="833" y="292"/>
                      <a:pt x="832" y="291"/>
                      <a:pt x="831" y="291"/>
                    </a:cubicBezTo>
                    <a:cubicBezTo>
                      <a:pt x="832" y="289"/>
                      <a:pt x="833" y="288"/>
                      <a:pt x="835" y="287"/>
                    </a:cubicBezTo>
                    <a:close/>
                    <a:moveTo>
                      <a:pt x="828" y="290"/>
                    </a:moveTo>
                    <a:cubicBezTo>
                      <a:pt x="827" y="290"/>
                      <a:pt x="827" y="290"/>
                      <a:pt x="826" y="289"/>
                    </a:cubicBezTo>
                    <a:cubicBezTo>
                      <a:pt x="828" y="288"/>
                      <a:pt x="830" y="286"/>
                      <a:pt x="831" y="284"/>
                    </a:cubicBezTo>
                    <a:cubicBezTo>
                      <a:pt x="832" y="285"/>
                      <a:pt x="832" y="285"/>
                      <a:pt x="833" y="285"/>
                    </a:cubicBezTo>
                    <a:cubicBezTo>
                      <a:pt x="831" y="287"/>
                      <a:pt x="830" y="288"/>
                      <a:pt x="828" y="290"/>
                    </a:cubicBezTo>
                    <a:close/>
                    <a:moveTo>
                      <a:pt x="643" y="372"/>
                    </a:moveTo>
                    <a:cubicBezTo>
                      <a:pt x="624" y="367"/>
                      <a:pt x="608" y="357"/>
                      <a:pt x="592" y="347"/>
                    </a:cubicBezTo>
                    <a:cubicBezTo>
                      <a:pt x="587" y="337"/>
                      <a:pt x="581" y="329"/>
                      <a:pt x="573" y="321"/>
                    </a:cubicBezTo>
                    <a:cubicBezTo>
                      <a:pt x="575" y="322"/>
                      <a:pt x="577" y="323"/>
                      <a:pt x="579" y="324"/>
                    </a:cubicBezTo>
                    <a:cubicBezTo>
                      <a:pt x="583" y="332"/>
                      <a:pt x="589" y="339"/>
                      <a:pt x="595" y="346"/>
                    </a:cubicBezTo>
                    <a:cubicBezTo>
                      <a:pt x="597" y="347"/>
                      <a:pt x="599" y="345"/>
                      <a:pt x="598" y="343"/>
                    </a:cubicBezTo>
                    <a:cubicBezTo>
                      <a:pt x="593" y="338"/>
                      <a:pt x="589" y="332"/>
                      <a:pt x="585" y="327"/>
                    </a:cubicBezTo>
                    <a:cubicBezTo>
                      <a:pt x="593" y="331"/>
                      <a:pt x="602" y="335"/>
                      <a:pt x="610" y="340"/>
                    </a:cubicBezTo>
                    <a:cubicBezTo>
                      <a:pt x="609" y="342"/>
                      <a:pt x="608" y="345"/>
                      <a:pt x="607" y="347"/>
                    </a:cubicBezTo>
                    <a:cubicBezTo>
                      <a:pt x="607" y="349"/>
                      <a:pt x="610" y="350"/>
                      <a:pt x="611" y="349"/>
                    </a:cubicBezTo>
                    <a:cubicBezTo>
                      <a:pt x="612" y="347"/>
                      <a:pt x="613" y="345"/>
                      <a:pt x="614" y="344"/>
                    </a:cubicBezTo>
                    <a:cubicBezTo>
                      <a:pt x="624" y="353"/>
                      <a:pt x="633" y="363"/>
                      <a:pt x="643" y="372"/>
                    </a:cubicBezTo>
                    <a:close/>
                    <a:moveTo>
                      <a:pt x="583" y="300"/>
                    </a:moveTo>
                    <a:cubicBezTo>
                      <a:pt x="582" y="299"/>
                      <a:pt x="582" y="298"/>
                      <a:pt x="581" y="297"/>
                    </a:cubicBezTo>
                    <a:cubicBezTo>
                      <a:pt x="581" y="294"/>
                      <a:pt x="580" y="293"/>
                      <a:pt x="580" y="292"/>
                    </a:cubicBezTo>
                    <a:cubicBezTo>
                      <a:pt x="584" y="296"/>
                      <a:pt x="588" y="300"/>
                      <a:pt x="592" y="305"/>
                    </a:cubicBezTo>
                    <a:cubicBezTo>
                      <a:pt x="589" y="303"/>
                      <a:pt x="587" y="301"/>
                      <a:pt x="584" y="300"/>
                    </a:cubicBezTo>
                    <a:cubicBezTo>
                      <a:pt x="584" y="299"/>
                      <a:pt x="583" y="299"/>
                      <a:pt x="583" y="300"/>
                    </a:cubicBezTo>
                    <a:close/>
                    <a:moveTo>
                      <a:pt x="584" y="292"/>
                    </a:moveTo>
                    <a:cubicBezTo>
                      <a:pt x="587" y="293"/>
                      <a:pt x="591" y="297"/>
                      <a:pt x="594" y="299"/>
                    </a:cubicBezTo>
                    <a:cubicBezTo>
                      <a:pt x="594" y="300"/>
                      <a:pt x="594" y="301"/>
                      <a:pt x="595" y="303"/>
                    </a:cubicBezTo>
                    <a:cubicBezTo>
                      <a:pt x="591" y="299"/>
                      <a:pt x="587" y="295"/>
                      <a:pt x="584" y="292"/>
                    </a:cubicBezTo>
                    <a:close/>
                    <a:moveTo>
                      <a:pt x="577" y="283"/>
                    </a:moveTo>
                    <a:cubicBezTo>
                      <a:pt x="578" y="283"/>
                      <a:pt x="578" y="283"/>
                      <a:pt x="578" y="282"/>
                    </a:cubicBezTo>
                    <a:cubicBezTo>
                      <a:pt x="580" y="273"/>
                      <a:pt x="581" y="264"/>
                      <a:pt x="582" y="256"/>
                    </a:cubicBezTo>
                    <a:cubicBezTo>
                      <a:pt x="588" y="260"/>
                      <a:pt x="593" y="265"/>
                      <a:pt x="599" y="270"/>
                    </a:cubicBezTo>
                    <a:cubicBezTo>
                      <a:pt x="598" y="271"/>
                      <a:pt x="597" y="273"/>
                      <a:pt x="598" y="274"/>
                    </a:cubicBezTo>
                    <a:cubicBezTo>
                      <a:pt x="602" y="277"/>
                      <a:pt x="606" y="281"/>
                      <a:pt x="609" y="285"/>
                    </a:cubicBezTo>
                    <a:cubicBezTo>
                      <a:pt x="609" y="286"/>
                      <a:pt x="608" y="287"/>
                      <a:pt x="608" y="288"/>
                    </a:cubicBezTo>
                    <a:cubicBezTo>
                      <a:pt x="604" y="286"/>
                      <a:pt x="599" y="285"/>
                      <a:pt x="594" y="284"/>
                    </a:cubicBezTo>
                    <a:cubicBezTo>
                      <a:pt x="592" y="283"/>
                      <a:pt x="591" y="284"/>
                      <a:pt x="591" y="286"/>
                    </a:cubicBezTo>
                    <a:cubicBezTo>
                      <a:pt x="592" y="288"/>
                      <a:pt x="592" y="290"/>
                      <a:pt x="593" y="293"/>
                    </a:cubicBezTo>
                    <a:cubicBezTo>
                      <a:pt x="588" y="290"/>
                      <a:pt x="583" y="287"/>
                      <a:pt x="578" y="283"/>
                    </a:cubicBezTo>
                    <a:cubicBezTo>
                      <a:pt x="578" y="283"/>
                      <a:pt x="577" y="283"/>
                      <a:pt x="577" y="283"/>
                    </a:cubicBezTo>
                    <a:close/>
                    <a:moveTo>
                      <a:pt x="673" y="57"/>
                    </a:moveTo>
                    <a:cubicBezTo>
                      <a:pt x="688" y="57"/>
                      <a:pt x="688" y="57"/>
                      <a:pt x="688" y="57"/>
                    </a:cubicBezTo>
                    <a:cubicBezTo>
                      <a:pt x="689" y="59"/>
                      <a:pt x="690" y="61"/>
                      <a:pt x="691" y="63"/>
                    </a:cubicBezTo>
                    <a:cubicBezTo>
                      <a:pt x="692" y="66"/>
                      <a:pt x="693" y="70"/>
                      <a:pt x="693" y="73"/>
                    </a:cubicBezTo>
                    <a:cubicBezTo>
                      <a:pt x="690" y="72"/>
                      <a:pt x="686" y="70"/>
                      <a:pt x="682" y="69"/>
                    </a:cubicBezTo>
                    <a:cubicBezTo>
                      <a:pt x="682" y="69"/>
                      <a:pt x="681" y="69"/>
                      <a:pt x="681" y="68"/>
                    </a:cubicBezTo>
                    <a:cubicBezTo>
                      <a:pt x="685" y="67"/>
                      <a:pt x="688" y="66"/>
                      <a:pt x="689" y="63"/>
                    </a:cubicBezTo>
                    <a:cubicBezTo>
                      <a:pt x="690" y="61"/>
                      <a:pt x="687" y="59"/>
                      <a:pt x="686" y="61"/>
                    </a:cubicBezTo>
                    <a:cubicBezTo>
                      <a:pt x="684" y="64"/>
                      <a:pt x="680" y="65"/>
                      <a:pt x="675" y="65"/>
                    </a:cubicBezTo>
                    <a:cubicBezTo>
                      <a:pt x="669" y="63"/>
                      <a:pt x="663" y="60"/>
                      <a:pt x="657" y="58"/>
                    </a:cubicBezTo>
                    <a:cubicBezTo>
                      <a:pt x="642" y="53"/>
                      <a:pt x="668" y="57"/>
                      <a:pt x="673" y="57"/>
                    </a:cubicBezTo>
                    <a:close/>
                    <a:moveTo>
                      <a:pt x="686" y="39"/>
                    </a:moveTo>
                    <a:cubicBezTo>
                      <a:pt x="685" y="38"/>
                      <a:pt x="685" y="37"/>
                      <a:pt x="684" y="36"/>
                    </a:cubicBezTo>
                    <a:cubicBezTo>
                      <a:pt x="689" y="36"/>
                      <a:pt x="693" y="37"/>
                      <a:pt x="697" y="37"/>
                    </a:cubicBezTo>
                    <a:cubicBezTo>
                      <a:pt x="697" y="37"/>
                      <a:pt x="698" y="37"/>
                      <a:pt x="698" y="37"/>
                    </a:cubicBezTo>
                    <a:cubicBezTo>
                      <a:pt x="707" y="40"/>
                      <a:pt x="716" y="42"/>
                      <a:pt x="724" y="46"/>
                    </a:cubicBezTo>
                    <a:cubicBezTo>
                      <a:pt x="733" y="47"/>
                      <a:pt x="733" y="48"/>
                      <a:pt x="725" y="47"/>
                    </a:cubicBezTo>
                    <a:cubicBezTo>
                      <a:pt x="721" y="47"/>
                      <a:pt x="717" y="47"/>
                      <a:pt x="713" y="47"/>
                    </a:cubicBezTo>
                    <a:cubicBezTo>
                      <a:pt x="710" y="47"/>
                      <a:pt x="707" y="47"/>
                      <a:pt x="703" y="47"/>
                    </a:cubicBezTo>
                    <a:cubicBezTo>
                      <a:pt x="703" y="47"/>
                      <a:pt x="702" y="47"/>
                      <a:pt x="702" y="46"/>
                    </a:cubicBezTo>
                    <a:cubicBezTo>
                      <a:pt x="697" y="44"/>
                      <a:pt x="691" y="41"/>
                      <a:pt x="686" y="39"/>
                    </a:cubicBezTo>
                    <a:close/>
                    <a:moveTo>
                      <a:pt x="815" y="152"/>
                    </a:moveTo>
                    <a:cubicBezTo>
                      <a:pt x="814" y="152"/>
                      <a:pt x="814" y="152"/>
                      <a:pt x="813" y="153"/>
                    </a:cubicBezTo>
                    <a:cubicBezTo>
                      <a:pt x="811" y="152"/>
                      <a:pt x="808" y="150"/>
                      <a:pt x="806" y="149"/>
                    </a:cubicBezTo>
                    <a:cubicBezTo>
                      <a:pt x="809" y="149"/>
                      <a:pt x="812" y="148"/>
                      <a:pt x="815" y="147"/>
                    </a:cubicBezTo>
                    <a:cubicBezTo>
                      <a:pt x="815" y="149"/>
                      <a:pt x="815" y="151"/>
                      <a:pt x="815" y="152"/>
                    </a:cubicBezTo>
                    <a:close/>
                    <a:moveTo>
                      <a:pt x="830" y="257"/>
                    </a:moveTo>
                    <a:cubicBezTo>
                      <a:pt x="829" y="257"/>
                      <a:pt x="829" y="257"/>
                      <a:pt x="829" y="257"/>
                    </a:cubicBezTo>
                    <a:cubicBezTo>
                      <a:pt x="828" y="255"/>
                      <a:pt x="828" y="254"/>
                      <a:pt x="828" y="252"/>
                    </a:cubicBezTo>
                    <a:cubicBezTo>
                      <a:pt x="828" y="251"/>
                      <a:pt x="828" y="250"/>
                      <a:pt x="829" y="249"/>
                    </a:cubicBezTo>
                    <a:cubicBezTo>
                      <a:pt x="829" y="249"/>
                      <a:pt x="829" y="249"/>
                      <a:pt x="830" y="249"/>
                    </a:cubicBezTo>
                    <a:cubicBezTo>
                      <a:pt x="830" y="252"/>
                      <a:pt x="830" y="254"/>
                      <a:pt x="830" y="257"/>
                    </a:cubicBezTo>
                    <a:close/>
                    <a:moveTo>
                      <a:pt x="800" y="292"/>
                    </a:moveTo>
                    <a:cubicBezTo>
                      <a:pt x="800" y="291"/>
                      <a:pt x="801" y="291"/>
                      <a:pt x="801" y="290"/>
                    </a:cubicBezTo>
                    <a:cubicBezTo>
                      <a:pt x="802" y="290"/>
                      <a:pt x="803" y="290"/>
                      <a:pt x="803" y="290"/>
                    </a:cubicBezTo>
                    <a:cubicBezTo>
                      <a:pt x="802" y="291"/>
                      <a:pt x="801" y="291"/>
                      <a:pt x="800" y="292"/>
                    </a:cubicBezTo>
                    <a:close/>
                    <a:moveTo>
                      <a:pt x="794" y="294"/>
                    </a:moveTo>
                    <a:cubicBezTo>
                      <a:pt x="793" y="295"/>
                      <a:pt x="792" y="296"/>
                      <a:pt x="790" y="296"/>
                    </a:cubicBezTo>
                    <a:cubicBezTo>
                      <a:pt x="789" y="295"/>
                      <a:pt x="789" y="294"/>
                      <a:pt x="789" y="292"/>
                    </a:cubicBezTo>
                    <a:cubicBezTo>
                      <a:pt x="789" y="292"/>
                      <a:pt x="790" y="291"/>
                      <a:pt x="791" y="291"/>
                    </a:cubicBezTo>
                    <a:cubicBezTo>
                      <a:pt x="792" y="292"/>
                      <a:pt x="793" y="293"/>
                      <a:pt x="794" y="294"/>
                    </a:cubicBezTo>
                    <a:cubicBezTo>
                      <a:pt x="794" y="294"/>
                      <a:pt x="794" y="294"/>
                      <a:pt x="794" y="294"/>
                    </a:cubicBezTo>
                    <a:close/>
                    <a:moveTo>
                      <a:pt x="780" y="301"/>
                    </a:moveTo>
                    <a:cubicBezTo>
                      <a:pt x="779" y="301"/>
                      <a:pt x="778" y="301"/>
                      <a:pt x="778" y="301"/>
                    </a:cubicBezTo>
                    <a:cubicBezTo>
                      <a:pt x="781" y="299"/>
                      <a:pt x="784" y="296"/>
                      <a:pt x="787" y="294"/>
                    </a:cubicBezTo>
                    <a:cubicBezTo>
                      <a:pt x="787" y="295"/>
                      <a:pt x="787" y="297"/>
                      <a:pt x="787" y="298"/>
                    </a:cubicBezTo>
                    <a:cubicBezTo>
                      <a:pt x="784" y="299"/>
                      <a:pt x="782" y="300"/>
                      <a:pt x="780" y="301"/>
                    </a:cubicBezTo>
                    <a:close/>
                    <a:moveTo>
                      <a:pt x="751" y="328"/>
                    </a:moveTo>
                    <a:cubicBezTo>
                      <a:pt x="750" y="328"/>
                      <a:pt x="750" y="329"/>
                      <a:pt x="749" y="329"/>
                    </a:cubicBezTo>
                    <a:cubicBezTo>
                      <a:pt x="748" y="328"/>
                      <a:pt x="747" y="327"/>
                      <a:pt x="745" y="326"/>
                    </a:cubicBezTo>
                    <a:cubicBezTo>
                      <a:pt x="747" y="326"/>
                      <a:pt x="748" y="326"/>
                      <a:pt x="750" y="326"/>
                    </a:cubicBezTo>
                    <a:cubicBezTo>
                      <a:pt x="750" y="327"/>
                      <a:pt x="751" y="327"/>
                      <a:pt x="752" y="327"/>
                    </a:cubicBezTo>
                    <a:cubicBezTo>
                      <a:pt x="752" y="328"/>
                      <a:pt x="752" y="328"/>
                      <a:pt x="751" y="328"/>
                    </a:cubicBezTo>
                    <a:close/>
                    <a:moveTo>
                      <a:pt x="718" y="348"/>
                    </a:moveTo>
                    <a:cubicBezTo>
                      <a:pt x="718" y="348"/>
                      <a:pt x="717" y="348"/>
                      <a:pt x="717" y="348"/>
                    </a:cubicBezTo>
                    <a:cubicBezTo>
                      <a:pt x="714" y="347"/>
                      <a:pt x="711" y="345"/>
                      <a:pt x="708" y="344"/>
                    </a:cubicBezTo>
                    <a:cubicBezTo>
                      <a:pt x="710" y="343"/>
                      <a:pt x="712" y="341"/>
                      <a:pt x="715" y="340"/>
                    </a:cubicBezTo>
                    <a:cubicBezTo>
                      <a:pt x="717" y="342"/>
                      <a:pt x="720" y="343"/>
                      <a:pt x="723" y="345"/>
                    </a:cubicBezTo>
                    <a:cubicBezTo>
                      <a:pt x="721" y="346"/>
                      <a:pt x="720" y="347"/>
                      <a:pt x="718" y="348"/>
                    </a:cubicBezTo>
                    <a:close/>
                    <a:moveTo>
                      <a:pt x="654" y="357"/>
                    </a:moveTo>
                    <a:cubicBezTo>
                      <a:pt x="652" y="357"/>
                      <a:pt x="650" y="357"/>
                      <a:pt x="648" y="357"/>
                    </a:cubicBezTo>
                    <a:cubicBezTo>
                      <a:pt x="645" y="355"/>
                      <a:pt x="642" y="353"/>
                      <a:pt x="639" y="351"/>
                    </a:cubicBezTo>
                    <a:cubicBezTo>
                      <a:pt x="640" y="349"/>
                      <a:pt x="649" y="348"/>
                      <a:pt x="652" y="347"/>
                    </a:cubicBezTo>
                    <a:cubicBezTo>
                      <a:pt x="656" y="351"/>
                      <a:pt x="660" y="354"/>
                      <a:pt x="663" y="358"/>
                    </a:cubicBezTo>
                    <a:cubicBezTo>
                      <a:pt x="660" y="358"/>
                      <a:pt x="657" y="358"/>
                      <a:pt x="654" y="357"/>
                    </a:cubicBezTo>
                    <a:close/>
                    <a:moveTo>
                      <a:pt x="611" y="329"/>
                    </a:moveTo>
                    <a:cubicBezTo>
                      <a:pt x="611" y="328"/>
                      <a:pt x="611" y="327"/>
                      <a:pt x="611" y="327"/>
                    </a:cubicBezTo>
                    <a:cubicBezTo>
                      <a:pt x="608" y="324"/>
                      <a:pt x="606" y="322"/>
                      <a:pt x="604" y="319"/>
                    </a:cubicBezTo>
                    <a:cubicBezTo>
                      <a:pt x="607" y="321"/>
                      <a:pt x="609" y="323"/>
                      <a:pt x="611" y="326"/>
                    </a:cubicBezTo>
                    <a:cubicBezTo>
                      <a:pt x="612" y="327"/>
                      <a:pt x="613" y="327"/>
                      <a:pt x="614" y="326"/>
                    </a:cubicBezTo>
                    <a:cubicBezTo>
                      <a:pt x="613" y="327"/>
                      <a:pt x="613" y="328"/>
                      <a:pt x="613" y="329"/>
                    </a:cubicBezTo>
                    <a:cubicBezTo>
                      <a:pt x="612" y="329"/>
                      <a:pt x="612" y="329"/>
                      <a:pt x="611" y="329"/>
                    </a:cubicBezTo>
                    <a:close/>
                    <a:moveTo>
                      <a:pt x="598" y="303"/>
                    </a:moveTo>
                    <a:cubicBezTo>
                      <a:pt x="598" y="302"/>
                      <a:pt x="598" y="302"/>
                      <a:pt x="598" y="301"/>
                    </a:cubicBezTo>
                    <a:cubicBezTo>
                      <a:pt x="602" y="304"/>
                      <a:pt x="607" y="306"/>
                      <a:pt x="612" y="308"/>
                    </a:cubicBezTo>
                    <a:cubicBezTo>
                      <a:pt x="613" y="310"/>
                      <a:pt x="615" y="311"/>
                      <a:pt x="616" y="312"/>
                    </a:cubicBezTo>
                    <a:cubicBezTo>
                      <a:pt x="616" y="316"/>
                      <a:pt x="615" y="320"/>
                      <a:pt x="614" y="324"/>
                    </a:cubicBezTo>
                    <a:cubicBezTo>
                      <a:pt x="614" y="324"/>
                      <a:pt x="614" y="323"/>
                      <a:pt x="614" y="323"/>
                    </a:cubicBezTo>
                    <a:cubicBezTo>
                      <a:pt x="614" y="323"/>
                      <a:pt x="614" y="323"/>
                      <a:pt x="614" y="323"/>
                    </a:cubicBezTo>
                    <a:cubicBezTo>
                      <a:pt x="614" y="323"/>
                      <a:pt x="614" y="323"/>
                      <a:pt x="613" y="323"/>
                    </a:cubicBezTo>
                    <a:cubicBezTo>
                      <a:pt x="612" y="321"/>
                      <a:pt x="611" y="320"/>
                      <a:pt x="610" y="319"/>
                    </a:cubicBezTo>
                    <a:cubicBezTo>
                      <a:pt x="607" y="315"/>
                      <a:pt x="603" y="311"/>
                      <a:pt x="599" y="308"/>
                    </a:cubicBezTo>
                    <a:cubicBezTo>
                      <a:pt x="599" y="306"/>
                      <a:pt x="599" y="304"/>
                      <a:pt x="598" y="303"/>
                    </a:cubicBezTo>
                    <a:close/>
                    <a:moveTo>
                      <a:pt x="577" y="140"/>
                    </a:moveTo>
                    <a:cubicBezTo>
                      <a:pt x="577" y="135"/>
                      <a:pt x="577" y="130"/>
                      <a:pt x="577" y="126"/>
                    </a:cubicBezTo>
                    <a:cubicBezTo>
                      <a:pt x="581" y="128"/>
                      <a:pt x="585" y="131"/>
                      <a:pt x="589" y="134"/>
                    </a:cubicBezTo>
                    <a:cubicBezTo>
                      <a:pt x="591" y="138"/>
                      <a:pt x="593" y="142"/>
                      <a:pt x="595" y="146"/>
                    </a:cubicBezTo>
                    <a:cubicBezTo>
                      <a:pt x="594" y="147"/>
                      <a:pt x="594" y="149"/>
                      <a:pt x="595" y="149"/>
                    </a:cubicBezTo>
                    <a:cubicBezTo>
                      <a:pt x="596" y="149"/>
                      <a:pt x="596" y="150"/>
                      <a:pt x="597" y="150"/>
                    </a:cubicBezTo>
                    <a:cubicBezTo>
                      <a:pt x="598" y="152"/>
                      <a:pt x="599" y="153"/>
                      <a:pt x="600" y="155"/>
                    </a:cubicBezTo>
                    <a:cubicBezTo>
                      <a:pt x="598" y="154"/>
                      <a:pt x="596" y="153"/>
                      <a:pt x="594" y="152"/>
                    </a:cubicBezTo>
                    <a:cubicBezTo>
                      <a:pt x="592" y="151"/>
                      <a:pt x="589" y="154"/>
                      <a:pt x="591" y="156"/>
                    </a:cubicBezTo>
                    <a:cubicBezTo>
                      <a:pt x="592" y="156"/>
                      <a:pt x="593" y="157"/>
                      <a:pt x="594" y="158"/>
                    </a:cubicBezTo>
                    <a:cubicBezTo>
                      <a:pt x="589" y="155"/>
                      <a:pt x="583" y="152"/>
                      <a:pt x="578" y="149"/>
                    </a:cubicBezTo>
                    <a:cubicBezTo>
                      <a:pt x="578" y="146"/>
                      <a:pt x="578" y="143"/>
                      <a:pt x="577" y="140"/>
                    </a:cubicBezTo>
                    <a:close/>
                    <a:moveTo>
                      <a:pt x="578" y="56"/>
                    </a:moveTo>
                    <a:cubicBezTo>
                      <a:pt x="580" y="59"/>
                      <a:pt x="582" y="62"/>
                      <a:pt x="585" y="65"/>
                    </a:cubicBezTo>
                    <a:cubicBezTo>
                      <a:pt x="582" y="65"/>
                      <a:pt x="579" y="65"/>
                      <a:pt x="576" y="65"/>
                    </a:cubicBezTo>
                    <a:cubicBezTo>
                      <a:pt x="575" y="61"/>
                      <a:pt x="574" y="57"/>
                      <a:pt x="573" y="53"/>
                    </a:cubicBezTo>
                    <a:cubicBezTo>
                      <a:pt x="574" y="54"/>
                      <a:pt x="576" y="55"/>
                      <a:pt x="578" y="56"/>
                    </a:cubicBezTo>
                    <a:close/>
                    <a:moveTo>
                      <a:pt x="589" y="55"/>
                    </a:moveTo>
                    <a:cubicBezTo>
                      <a:pt x="589" y="56"/>
                      <a:pt x="589" y="57"/>
                      <a:pt x="589" y="58"/>
                    </a:cubicBezTo>
                    <a:cubicBezTo>
                      <a:pt x="587" y="57"/>
                      <a:pt x="585" y="55"/>
                      <a:pt x="584" y="54"/>
                    </a:cubicBezTo>
                    <a:cubicBezTo>
                      <a:pt x="586" y="55"/>
                      <a:pt x="587" y="55"/>
                      <a:pt x="589" y="55"/>
                    </a:cubicBezTo>
                    <a:close/>
                    <a:moveTo>
                      <a:pt x="589" y="62"/>
                    </a:moveTo>
                    <a:cubicBezTo>
                      <a:pt x="589" y="63"/>
                      <a:pt x="589" y="64"/>
                      <a:pt x="589" y="66"/>
                    </a:cubicBezTo>
                    <a:cubicBezTo>
                      <a:pt x="588" y="66"/>
                      <a:pt x="588" y="66"/>
                      <a:pt x="588" y="65"/>
                    </a:cubicBezTo>
                    <a:cubicBezTo>
                      <a:pt x="587" y="63"/>
                      <a:pt x="585" y="61"/>
                      <a:pt x="583" y="59"/>
                    </a:cubicBezTo>
                    <a:cubicBezTo>
                      <a:pt x="585" y="60"/>
                      <a:pt x="587" y="61"/>
                      <a:pt x="589" y="62"/>
                    </a:cubicBezTo>
                    <a:close/>
                    <a:moveTo>
                      <a:pt x="801" y="156"/>
                    </a:moveTo>
                    <a:cubicBezTo>
                      <a:pt x="806" y="158"/>
                      <a:pt x="810" y="161"/>
                      <a:pt x="815" y="163"/>
                    </a:cubicBezTo>
                    <a:cubicBezTo>
                      <a:pt x="816" y="164"/>
                      <a:pt x="816" y="164"/>
                      <a:pt x="816" y="165"/>
                    </a:cubicBezTo>
                    <a:cubicBezTo>
                      <a:pt x="811" y="164"/>
                      <a:pt x="806" y="164"/>
                      <a:pt x="801" y="164"/>
                    </a:cubicBezTo>
                    <a:cubicBezTo>
                      <a:pt x="800" y="163"/>
                      <a:pt x="800" y="162"/>
                      <a:pt x="800" y="161"/>
                    </a:cubicBezTo>
                    <a:cubicBezTo>
                      <a:pt x="800" y="161"/>
                      <a:pt x="800" y="160"/>
                      <a:pt x="800" y="159"/>
                    </a:cubicBezTo>
                    <a:cubicBezTo>
                      <a:pt x="799" y="159"/>
                      <a:pt x="799" y="159"/>
                      <a:pt x="799" y="159"/>
                    </a:cubicBezTo>
                    <a:cubicBezTo>
                      <a:pt x="798" y="156"/>
                      <a:pt x="797" y="154"/>
                      <a:pt x="796" y="151"/>
                    </a:cubicBezTo>
                    <a:cubicBezTo>
                      <a:pt x="797" y="151"/>
                      <a:pt x="798" y="151"/>
                      <a:pt x="799" y="151"/>
                    </a:cubicBezTo>
                    <a:cubicBezTo>
                      <a:pt x="800" y="151"/>
                      <a:pt x="801" y="152"/>
                      <a:pt x="802" y="152"/>
                    </a:cubicBezTo>
                    <a:cubicBezTo>
                      <a:pt x="800" y="151"/>
                      <a:pt x="798" y="155"/>
                      <a:pt x="801" y="156"/>
                    </a:cubicBezTo>
                    <a:close/>
                    <a:moveTo>
                      <a:pt x="817" y="164"/>
                    </a:moveTo>
                    <a:cubicBezTo>
                      <a:pt x="818" y="164"/>
                      <a:pt x="818" y="165"/>
                      <a:pt x="818" y="165"/>
                    </a:cubicBezTo>
                    <a:cubicBezTo>
                      <a:pt x="818" y="165"/>
                      <a:pt x="818" y="165"/>
                      <a:pt x="817" y="165"/>
                    </a:cubicBezTo>
                    <a:cubicBezTo>
                      <a:pt x="817" y="165"/>
                      <a:pt x="817" y="164"/>
                      <a:pt x="817" y="164"/>
                    </a:cubicBezTo>
                    <a:close/>
                    <a:moveTo>
                      <a:pt x="843" y="202"/>
                    </a:moveTo>
                    <a:cubicBezTo>
                      <a:pt x="842" y="202"/>
                      <a:pt x="842" y="203"/>
                      <a:pt x="842" y="204"/>
                    </a:cubicBezTo>
                    <a:cubicBezTo>
                      <a:pt x="843" y="205"/>
                      <a:pt x="843" y="205"/>
                      <a:pt x="844" y="206"/>
                    </a:cubicBezTo>
                    <a:cubicBezTo>
                      <a:pt x="843" y="206"/>
                      <a:pt x="843" y="207"/>
                      <a:pt x="842" y="208"/>
                    </a:cubicBezTo>
                    <a:cubicBezTo>
                      <a:pt x="840" y="207"/>
                      <a:pt x="837" y="206"/>
                      <a:pt x="834" y="206"/>
                    </a:cubicBezTo>
                    <a:cubicBezTo>
                      <a:pt x="834" y="204"/>
                      <a:pt x="834" y="202"/>
                      <a:pt x="834" y="200"/>
                    </a:cubicBezTo>
                    <a:cubicBezTo>
                      <a:pt x="834" y="201"/>
                      <a:pt x="835" y="201"/>
                      <a:pt x="835" y="200"/>
                    </a:cubicBezTo>
                    <a:cubicBezTo>
                      <a:pt x="837" y="201"/>
                      <a:pt x="839" y="201"/>
                      <a:pt x="840" y="202"/>
                    </a:cubicBezTo>
                    <a:cubicBezTo>
                      <a:pt x="841" y="202"/>
                      <a:pt x="841" y="202"/>
                      <a:pt x="842" y="201"/>
                    </a:cubicBezTo>
                    <a:cubicBezTo>
                      <a:pt x="842" y="201"/>
                      <a:pt x="843" y="201"/>
                      <a:pt x="843" y="202"/>
                    </a:cubicBezTo>
                    <a:close/>
                    <a:moveTo>
                      <a:pt x="844" y="208"/>
                    </a:moveTo>
                    <a:cubicBezTo>
                      <a:pt x="844" y="207"/>
                      <a:pt x="844" y="207"/>
                      <a:pt x="844" y="207"/>
                    </a:cubicBezTo>
                    <a:cubicBezTo>
                      <a:pt x="844" y="207"/>
                      <a:pt x="844" y="207"/>
                      <a:pt x="844" y="207"/>
                    </a:cubicBezTo>
                    <a:cubicBezTo>
                      <a:pt x="844" y="207"/>
                      <a:pt x="844" y="207"/>
                      <a:pt x="844" y="208"/>
                    </a:cubicBezTo>
                    <a:close/>
                    <a:moveTo>
                      <a:pt x="835" y="218"/>
                    </a:moveTo>
                    <a:cubicBezTo>
                      <a:pt x="834" y="218"/>
                      <a:pt x="834" y="219"/>
                      <a:pt x="834" y="219"/>
                    </a:cubicBezTo>
                    <a:cubicBezTo>
                      <a:pt x="834" y="219"/>
                      <a:pt x="834" y="219"/>
                      <a:pt x="834" y="218"/>
                    </a:cubicBezTo>
                    <a:cubicBezTo>
                      <a:pt x="834" y="218"/>
                      <a:pt x="834" y="218"/>
                      <a:pt x="835" y="218"/>
                    </a:cubicBezTo>
                    <a:close/>
                    <a:moveTo>
                      <a:pt x="822" y="248"/>
                    </a:moveTo>
                    <a:cubicBezTo>
                      <a:pt x="818" y="250"/>
                      <a:pt x="814" y="252"/>
                      <a:pt x="810" y="254"/>
                    </a:cubicBezTo>
                    <a:cubicBezTo>
                      <a:pt x="809" y="254"/>
                      <a:pt x="808" y="254"/>
                      <a:pt x="807" y="253"/>
                    </a:cubicBezTo>
                    <a:cubicBezTo>
                      <a:pt x="811" y="250"/>
                      <a:pt x="814" y="246"/>
                      <a:pt x="818" y="242"/>
                    </a:cubicBezTo>
                    <a:cubicBezTo>
                      <a:pt x="819" y="243"/>
                      <a:pt x="820" y="243"/>
                      <a:pt x="821" y="244"/>
                    </a:cubicBezTo>
                    <a:cubicBezTo>
                      <a:pt x="821" y="245"/>
                      <a:pt x="821" y="246"/>
                      <a:pt x="822" y="248"/>
                    </a:cubicBezTo>
                    <a:close/>
                    <a:moveTo>
                      <a:pt x="806" y="288"/>
                    </a:moveTo>
                    <a:cubicBezTo>
                      <a:pt x="805" y="288"/>
                      <a:pt x="805" y="288"/>
                      <a:pt x="804" y="288"/>
                    </a:cubicBezTo>
                    <a:cubicBezTo>
                      <a:pt x="805" y="287"/>
                      <a:pt x="805" y="287"/>
                      <a:pt x="805" y="287"/>
                    </a:cubicBezTo>
                    <a:cubicBezTo>
                      <a:pt x="806" y="287"/>
                      <a:pt x="806" y="287"/>
                      <a:pt x="807" y="287"/>
                    </a:cubicBezTo>
                    <a:cubicBezTo>
                      <a:pt x="807" y="287"/>
                      <a:pt x="807" y="288"/>
                      <a:pt x="806" y="288"/>
                    </a:cubicBezTo>
                    <a:close/>
                    <a:moveTo>
                      <a:pt x="619" y="339"/>
                    </a:moveTo>
                    <a:cubicBezTo>
                      <a:pt x="619" y="338"/>
                      <a:pt x="618" y="338"/>
                      <a:pt x="618" y="338"/>
                    </a:cubicBezTo>
                    <a:cubicBezTo>
                      <a:pt x="618" y="337"/>
                      <a:pt x="619" y="337"/>
                      <a:pt x="619" y="336"/>
                    </a:cubicBezTo>
                    <a:cubicBezTo>
                      <a:pt x="621" y="337"/>
                      <a:pt x="623" y="338"/>
                      <a:pt x="625" y="338"/>
                    </a:cubicBezTo>
                    <a:cubicBezTo>
                      <a:pt x="625" y="339"/>
                      <a:pt x="625" y="339"/>
                      <a:pt x="626" y="339"/>
                    </a:cubicBezTo>
                    <a:cubicBezTo>
                      <a:pt x="626" y="339"/>
                      <a:pt x="626" y="339"/>
                      <a:pt x="626" y="339"/>
                    </a:cubicBezTo>
                    <a:cubicBezTo>
                      <a:pt x="634" y="341"/>
                      <a:pt x="642" y="343"/>
                      <a:pt x="650" y="345"/>
                    </a:cubicBezTo>
                    <a:cubicBezTo>
                      <a:pt x="650" y="345"/>
                      <a:pt x="650" y="345"/>
                      <a:pt x="650" y="345"/>
                    </a:cubicBezTo>
                    <a:cubicBezTo>
                      <a:pt x="645" y="346"/>
                      <a:pt x="640" y="348"/>
                      <a:pt x="636" y="349"/>
                    </a:cubicBezTo>
                    <a:cubicBezTo>
                      <a:pt x="630" y="346"/>
                      <a:pt x="624" y="342"/>
                      <a:pt x="619" y="339"/>
                    </a:cubicBezTo>
                    <a:close/>
                    <a:moveTo>
                      <a:pt x="620" y="314"/>
                    </a:moveTo>
                    <a:cubicBezTo>
                      <a:pt x="621" y="315"/>
                      <a:pt x="622" y="316"/>
                      <a:pt x="624" y="317"/>
                    </a:cubicBezTo>
                    <a:cubicBezTo>
                      <a:pt x="623" y="318"/>
                      <a:pt x="622" y="319"/>
                      <a:pt x="622" y="321"/>
                    </a:cubicBezTo>
                    <a:cubicBezTo>
                      <a:pt x="622" y="321"/>
                      <a:pt x="622" y="321"/>
                      <a:pt x="622" y="321"/>
                    </a:cubicBezTo>
                    <a:cubicBezTo>
                      <a:pt x="620" y="325"/>
                      <a:pt x="619" y="328"/>
                      <a:pt x="617" y="331"/>
                    </a:cubicBezTo>
                    <a:cubicBezTo>
                      <a:pt x="617" y="331"/>
                      <a:pt x="616" y="331"/>
                      <a:pt x="616" y="331"/>
                    </a:cubicBezTo>
                    <a:cubicBezTo>
                      <a:pt x="618" y="325"/>
                      <a:pt x="619" y="320"/>
                      <a:pt x="620" y="314"/>
                    </a:cubicBezTo>
                    <a:close/>
                    <a:moveTo>
                      <a:pt x="615" y="286"/>
                    </a:moveTo>
                    <a:cubicBezTo>
                      <a:pt x="615" y="286"/>
                      <a:pt x="616" y="286"/>
                      <a:pt x="616" y="286"/>
                    </a:cubicBezTo>
                    <a:cubicBezTo>
                      <a:pt x="617" y="286"/>
                      <a:pt x="617" y="286"/>
                      <a:pt x="618" y="287"/>
                    </a:cubicBezTo>
                    <a:cubicBezTo>
                      <a:pt x="618" y="287"/>
                      <a:pt x="619" y="287"/>
                      <a:pt x="619" y="287"/>
                    </a:cubicBezTo>
                    <a:cubicBezTo>
                      <a:pt x="619" y="289"/>
                      <a:pt x="619" y="290"/>
                      <a:pt x="619" y="292"/>
                    </a:cubicBezTo>
                    <a:cubicBezTo>
                      <a:pt x="619" y="292"/>
                      <a:pt x="618" y="292"/>
                      <a:pt x="618" y="292"/>
                    </a:cubicBezTo>
                    <a:cubicBezTo>
                      <a:pt x="617" y="290"/>
                      <a:pt x="616" y="288"/>
                      <a:pt x="615" y="286"/>
                    </a:cubicBezTo>
                    <a:close/>
                    <a:moveTo>
                      <a:pt x="608" y="188"/>
                    </a:moveTo>
                    <a:cubicBezTo>
                      <a:pt x="608" y="188"/>
                      <a:pt x="608" y="188"/>
                      <a:pt x="608" y="188"/>
                    </a:cubicBezTo>
                    <a:cubicBezTo>
                      <a:pt x="608" y="188"/>
                      <a:pt x="608" y="188"/>
                      <a:pt x="608" y="188"/>
                    </a:cubicBezTo>
                    <a:cubicBezTo>
                      <a:pt x="608" y="188"/>
                      <a:pt x="608" y="188"/>
                      <a:pt x="608" y="188"/>
                    </a:cubicBezTo>
                    <a:cubicBezTo>
                      <a:pt x="608" y="188"/>
                      <a:pt x="608" y="188"/>
                      <a:pt x="607" y="188"/>
                    </a:cubicBezTo>
                    <a:cubicBezTo>
                      <a:pt x="608" y="187"/>
                      <a:pt x="608" y="187"/>
                      <a:pt x="608" y="186"/>
                    </a:cubicBezTo>
                    <a:cubicBezTo>
                      <a:pt x="602" y="176"/>
                      <a:pt x="596" y="167"/>
                      <a:pt x="589" y="159"/>
                    </a:cubicBezTo>
                    <a:cubicBezTo>
                      <a:pt x="594" y="162"/>
                      <a:pt x="599" y="164"/>
                      <a:pt x="604" y="165"/>
                    </a:cubicBezTo>
                    <a:cubicBezTo>
                      <a:pt x="606" y="166"/>
                      <a:pt x="608" y="168"/>
                      <a:pt x="609" y="169"/>
                    </a:cubicBezTo>
                    <a:cubicBezTo>
                      <a:pt x="610" y="169"/>
                      <a:pt x="610" y="169"/>
                      <a:pt x="610" y="169"/>
                    </a:cubicBezTo>
                    <a:cubicBezTo>
                      <a:pt x="612" y="177"/>
                      <a:pt x="613" y="184"/>
                      <a:pt x="613" y="191"/>
                    </a:cubicBezTo>
                    <a:cubicBezTo>
                      <a:pt x="611" y="190"/>
                      <a:pt x="608" y="188"/>
                      <a:pt x="608" y="188"/>
                    </a:cubicBezTo>
                    <a:close/>
                    <a:moveTo>
                      <a:pt x="592" y="125"/>
                    </a:moveTo>
                    <a:cubicBezTo>
                      <a:pt x="592" y="123"/>
                      <a:pt x="592" y="121"/>
                      <a:pt x="592" y="119"/>
                    </a:cubicBezTo>
                    <a:cubicBezTo>
                      <a:pt x="594" y="122"/>
                      <a:pt x="595" y="126"/>
                      <a:pt x="597" y="129"/>
                    </a:cubicBezTo>
                    <a:cubicBezTo>
                      <a:pt x="595" y="128"/>
                      <a:pt x="592" y="127"/>
                      <a:pt x="590" y="126"/>
                    </a:cubicBezTo>
                    <a:cubicBezTo>
                      <a:pt x="591" y="126"/>
                      <a:pt x="592" y="126"/>
                      <a:pt x="592" y="125"/>
                    </a:cubicBezTo>
                    <a:close/>
                    <a:moveTo>
                      <a:pt x="574" y="78"/>
                    </a:moveTo>
                    <a:cubicBezTo>
                      <a:pt x="574" y="78"/>
                      <a:pt x="575" y="78"/>
                      <a:pt x="576" y="78"/>
                    </a:cubicBezTo>
                    <a:cubicBezTo>
                      <a:pt x="577" y="83"/>
                      <a:pt x="579" y="88"/>
                      <a:pt x="580" y="93"/>
                    </a:cubicBezTo>
                    <a:cubicBezTo>
                      <a:pt x="579" y="93"/>
                      <a:pt x="578" y="94"/>
                      <a:pt x="578" y="94"/>
                    </a:cubicBezTo>
                    <a:cubicBezTo>
                      <a:pt x="578" y="94"/>
                      <a:pt x="578" y="94"/>
                      <a:pt x="578" y="94"/>
                    </a:cubicBezTo>
                    <a:cubicBezTo>
                      <a:pt x="578" y="94"/>
                      <a:pt x="577" y="94"/>
                      <a:pt x="577" y="94"/>
                    </a:cubicBezTo>
                    <a:cubicBezTo>
                      <a:pt x="576" y="89"/>
                      <a:pt x="574" y="83"/>
                      <a:pt x="574" y="78"/>
                    </a:cubicBezTo>
                    <a:close/>
                    <a:moveTo>
                      <a:pt x="723" y="66"/>
                    </a:moveTo>
                    <a:cubicBezTo>
                      <a:pt x="725" y="67"/>
                      <a:pt x="726" y="68"/>
                      <a:pt x="728" y="69"/>
                    </a:cubicBezTo>
                    <a:cubicBezTo>
                      <a:pt x="726" y="68"/>
                      <a:pt x="724" y="67"/>
                      <a:pt x="723" y="66"/>
                    </a:cubicBezTo>
                    <a:cubicBezTo>
                      <a:pt x="723" y="66"/>
                      <a:pt x="723" y="66"/>
                      <a:pt x="723" y="66"/>
                    </a:cubicBezTo>
                    <a:close/>
                    <a:moveTo>
                      <a:pt x="749" y="84"/>
                    </a:moveTo>
                    <a:cubicBezTo>
                      <a:pt x="751" y="84"/>
                      <a:pt x="752" y="84"/>
                      <a:pt x="754" y="85"/>
                    </a:cubicBezTo>
                    <a:cubicBezTo>
                      <a:pt x="756" y="87"/>
                      <a:pt x="758" y="90"/>
                      <a:pt x="761" y="93"/>
                    </a:cubicBezTo>
                    <a:cubicBezTo>
                      <a:pt x="760" y="93"/>
                      <a:pt x="759" y="93"/>
                      <a:pt x="757" y="93"/>
                    </a:cubicBezTo>
                    <a:cubicBezTo>
                      <a:pt x="751" y="92"/>
                      <a:pt x="745" y="90"/>
                      <a:pt x="739" y="89"/>
                    </a:cubicBezTo>
                    <a:cubicBezTo>
                      <a:pt x="734" y="88"/>
                      <a:pt x="729" y="86"/>
                      <a:pt x="725" y="84"/>
                    </a:cubicBezTo>
                    <a:cubicBezTo>
                      <a:pt x="725" y="84"/>
                      <a:pt x="724" y="84"/>
                      <a:pt x="724" y="84"/>
                    </a:cubicBezTo>
                    <a:cubicBezTo>
                      <a:pt x="733" y="85"/>
                      <a:pt x="741" y="85"/>
                      <a:pt x="749" y="84"/>
                    </a:cubicBezTo>
                    <a:close/>
                    <a:moveTo>
                      <a:pt x="776" y="107"/>
                    </a:moveTo>
                    <a:cubicBezTo>
                      <a:pt x="776" y="106"/>
                      <a:pt x="775" y="106"/>
                      <a:pt x="774" y="106"/>
                    </a:cubicBezTo>
                    <a:cubicBezTo>
                      <a:pt x="774" y="105"/>
                      <a:pt x="773" y="103"/>
                      <a:pt x="772" y="102"/>
                    </a:cubicBezTo>
                    <a:cubicBezTo>
                      <a:pt x="776" y="103"/>
                      <a:pt x="780" y="105"/>
                      <a:pt x="784" y="106"/>
                    </a:cubicBezTo>
                    <a:cubicBezTo>
                      <a:pt x="781" y="106"/>
                      <a:pt x="779" y="107"/>
                      <a:pt x="776" y="107"/>
                    </a:cubicBezTo>
                    <a:close/>
                    <a:moveTo>
                      <a:pt x="755" y="133"/>
                    </a:moveTo>
                    <a:cubicBezTo>
                      <a:pt x="754" y="133"/>
                      <a:pt x="753" y="132"/>
                      <a:pt x="752" y="132"/>
                    </a:cubicBezTo>
                    <a:cubicBezTo>
                      <a:pt x="755" y="132"/>
                      <a:pt x="759" y="133"/>
                      <a:pt x="762" y="133"/>
                    </a:cubicBezTo>
                    <a:cubicBezTo>
                      <a:pt x="763" y="133"/>
                      <a:pt x="764" y="133"/>
                      <a:pt x="765" y="133"/>
                    </a:cubicBezTo>
                    <a:cubicBezTo>
                      <a:pt x="762" y="133"/>
                      <a:pt x="759" y="133"/>
                      <a:pt x="756" y="133"/>
                    </a:cubicBezTo>
                    <a:cubicBezTo>
                      <a:pt x="756" y="133"/>
                      <a:pt x="755" y="133"/>
                      <a:pt x="755" y="133"/>
                    </a:cubicBezTo>
                    <a:close/>
                    <a:moveTo>
                      <a:pt x="779" y="147"/>
                    </a:moveTo>
                    <a:cubicBezTo>
                      <a:pt x="780" y="148"/>
                      <a:pt x="781" y="149"/>
                      <a:pt x="783" y="150"/>
                    </a:cubicBezTo>
                    <a:cubicBezTo>
                      <a:pt x="775" y="152"/>
                      <a:pt x="768" y="153"/>
                      <a:pt x="760" y="154"/>
                    </a:cubicBezTo>
                    <a:cubicBezTo>
                      <a:pt x="757" y="154"/>
                      <a:pt x="755" y="153"/>
                      <a:pt x="752" y="153"/>
                    </a:cubicBezTo>
                    <a:cubicBezTo>
                      <a:pt x="752" y="153"/>
                      <a:pt x="752" y="153"/>
                      <a:pt x="753" y="153"/>
                    </a:cubicBezTo>
                    <a:cubicBezTo>
                      <a:pt x="754" y="153"/>
                      <a:pt x="755" y="151"/>
                      <a:pt x="754" y="150"/>
                    </a:cubicBezTo>
                    <a:cubicBezTo>
                      <a:pt x="752" y="145"/>
                      <a:pt x="748" y="140"/>
                      <a:pt x="744" y="137"/>
                    </a:cubicBezTo>
                    <a:cubicBezTo>
                      <a:pt x="747" y="137"/>
                      <a:pt x="751" y="137"/>
                      <a:pt x="754" y="137"/>
                    </a:cubicBezTo>
                    <a:cubicBezTo>
                      <a:pt x="763" y="140"/>
                      <a:pt x="771" y="143"/>
                      <a:pt x="779" y="147"/>
                    </a:cubicBezTo>
                    <a:close/>
                    <a:moveTo>
                      <a:pt x="796" y="164"/>
                    </a:moveTo>
                    <a:cubicBezTo>
                      <a:pt x="780" y="163"/>
                      <a:pt x="764" y="163"/>
                      <a:pt x="748" y="164"/>
                    </a:cubicBezTo>
                    <a:cubicBezTo>
                      <a:pt x="747" y="163"/>
                      <a:pt x="745" y="162"/>
                      <a:pt x="744" y="161"/>
                    </a:cubicBezTo>
                    <a:cubicBezTo>
                      <a:pt x="744" y="161"/>
                      <a:pt x="744" y="161"/>
                      <a:pt x="744" y="161"/>
                    </a:cubicBezTo>
                    <a:cubicBezTo>
                      <a:pt x="750" y="160"/>
                      <a:pt x="756" y="159"/>
                      <a:pt x="762" y="158"/>
                    </a:cubicBezTo>
                    <a:cubicBezTo>
                      <a:pt x="773" y="160"/>
                      <a:pt x="784" y="162"/>
                      <a:pt x="795" y="162"/>
                    </a:cubicBezTo>
                    <a:cubicBezTo>
                      <a:pt x="796" y="163"/>
                      <a:pt x="796" y="163"/>
                      <a:pt x="796" y="164"/>
                    </a:cubicBezTo>
                    <a:close/>
                    <a:moveTo>
                      <a:pt x="830" y="199"/>
                    </a:moveTo>
                    <a:cubicBezTo>
                      <a:pt x="830" y="201"/>
                      <a:pt x="830" y="203"/>
                      <a:pt x="830" y="205"/>
                    </a:cubicBezTo>
                    <a:cubicBezTo>
                      <a:pt x="825" y="203"/>
                      <a:pt x="820" y="202"/>
                      <a:pt x="815" y="200"/>
                    </a:cubicBezTo>
                    <a:cubicBezTo>
                      <a:pt x="815" y="198"/>
                      <a:pt x="815" y="196"/>
                      <a:pt x="816" y="194"/>
                    </a:cubicBezTo>
                    <a:cubicBezTo>
                      <a:pt x="817" y="195"/>
                      <a:pt x="819" y="195"/>
                      <a:pt x="820" y="196"/>
                    </a:cubicBezTo>
                    <a:cubicBezTo>
                      <a:pt x="822" y="196"/>
                      <a:pt x="824" y="197"/>
                      <a:pt x="825" y="197"/>
                    </a:cubicBezTo>
                    <a:cubicBezTo>
                      <a:pt x="827" y="198"/>
                      <a:pt x="828" y="198"/>
                      <a:pt x="830" y="199"/>
                    </a:cubicBezTo>
                    <a:close/>
                    <a:moveTo>
                      <a:pt x="834" y="209"/>
                    </a:moveTo>
                    <a:cubicBezTo>
                      <a:pt x="834" y="209"/>
                      <a:pt x="834" y="209"/>
                      <a:pt x="834" y="209"/>
                    </a:cubicBezTo>
                    <a:cubicBezTo>
                      <a:pt x="836" y="209"/>
                      <a:pt x="838" y="210"/>
                      <a:pt x="840" y="210"/>
                    </a:cubicBezTo>
                    <a:cubicBezTo>
                      <a:pt x="839" y="210"/>
                      <a:pt x="839" y="211"/>
                      <a:pt x="838" y="211"/>
                    </a:cubicBezTo>
                    <a:cubicBezTo>
                      <a:pt x="837" y="210"/>
                      <a:pt x="835" y="210"/>
                      <a:pt x="834" y="209"/>
                    </a:cubicBezTo>
                    <a:close/>
                    <a:moveTo>
                      <a:pt x="830" y="216"/>
                    </a:moveTo>
                    <a:cubicBezTo>
                      <a:pt x="826" y="218"/>
                      <a:pt x="822" y="220"/>
                      <a:pt x="818" y="222"/>
                    </a:cubicBezTo>
                    <a:cubicBezTo>
                      <a:pt x="818" y="220"/>
                      <a:pt x="817" y="218"/>
                      <a:pt x="817" y="216"/>
                    </a:cubicBezTo>
                    <a:cubicBezTo>
                      <a:pt x="818" y="216"/>
                      <a:pt x="820" y="216"/>
                      <a:pt x="822" y="215"/>
                    </a:cubicBezTo>
                    <a:cubicBezTo>
                      <a:pt x="824" y="215"/>
                      <a:pt x="824" y="212"/>
                      <a:pt x="822" y="211"/>
                    </a:cubicBezTo>
                    <a:cubicBezTo>
                      <a:pt x="819" y="210"/>
                      <a:pt x="817" y="210"/>
                      <a:pt x="815" y="209"/>
                    </a:cubicBezTo>
                    <a:cubicBezTo>
                      <a:pt x="815" y="209"/>
                      <a:pt x="815" y="209"/>
                      <a:pt x="814" y="208"/>
                    </a:cubicBezTo>
                    <a:cubicBezTo>
                      <a:pt x="817" y="208"/>
                      <a:pt x="819" y="208"/>
                      <a:pt x="821" y="208"/>
                    </a:cubicBezTo>
                    <a:cubicBezTo>
                      <a:pt x="822" y="208"/>
                      <a:pt x="822" y="208"/>
                      <a:pt x="823" y="207"/>
                    </a:cubicBezTo>
                    <a:cubicBezTo>
                      <a:pt x="825" y="208"/>
                      <a:pt x="828" y="209"/>
                      <a:pt x="830" y="210"/>
                    </a:cubicBezTo>
                    <a:cubicBezTo>
                      <a:pt x="830" y="212"/>
                      <a:pt x="830" y="214"/>
                      <a:pt x="830" y="216"/>
                    </a:cubicBezTo>
                    <a:close/>
                    <a:moveTo>
                      <a:pt x="823" y="224"/>
                    </a:moveTo>
                    <a:cubicBezTo>
                      <a:pt x="822" y="225"/>
                      <a:pt x="821" y="226"/>
                      <a:pt x="820" y="227"/>
                    </a:cubicBezTo>
                    <a:cubicBezTo>
                      <a:pt x="820" y="227"/>
                      <a:pt x="820" y="226"/>
                      <a:pt x="819" y="226"/>
                    </a:cubicBezTo>
                    <a:cubicBezTo>
                      <a:pt x="821" y="225"/>
                      <a:pt x="822" y="224"/>
                      <a:pt x="823" y="224"/>
                    </a:cubicBezTo>
                    <a:close/>
                    <a:moveTo>
                      <a:pt x="627" y="319"/>
                    </a:moveTo>
                    <a:cubicBezTo>
                      <a:pt x="630" y="321"/>
                      <a:pt x="632" y="322"/>
                      <a:pt x="635" y="324"/>
                    </a:cubicBezTo>
                    <a:cubicBezTo>
                      <a:pt x="632" y="323"/>
                      <a:pt x="629" y="322"/>
                      <a:pt x="626" y="322"/>
                    </a:cubicBezTo>
                    <a:cubicBezTo>
                      <a:pt x="626" y="321"/>
                      <a:pt x="627" y="320"/>
                      <a:pt x="627" y="319"/>
                    </a:cubicBezTo>
                    <a:close/>
                    <a:moveTo>
                      <a:pt x="623" y="281"/>
                    </a:moveTo>
                    <a:cubicBezTo>
                      <a:pt x="625" y="279"/>
                      <a:pt x="627" y="278"/>
                      <a:pt x="629" y="276"/>
                    </a:cubicBezTo>
                    <a:cubicBezTo>
                      <a:pt x="631" y="276"/>
                      <a:pt x="633" y="277"/>
                      <a:pt x="634" y="277"/>
                    </a:cubicBezTo>
                    <a:cubicBezTo>
                      <a:pt x="633" y="283"/>
                      <a:pt x="632" y="289"/>
                      <a:pt x="630" y="295"/>
                    </a:cubicBezTo>
                    <a:cubicBezTo>
                      <a:pt x="629" y="296"/>
                      <a:pt x="628" y="296"/>
                      <a:pt x="627" y="296"/>
                    </a:cubicBezTo>
                    <a:cubicBezTo>
                      <a:pt x="626" y="295"/>
                      <a:pt x="624" y="294"/>
                      <a:pt x="622" y="293"/>
                    </a:cubicBezTo>
                    <a:cubicBezTo>
                      <a:pt x="623" y="289"/>
                      <a:pt x="623" y="285"/>
                      <a:pt x="623" y="281"/>
                    </a:cubicBezTo>
                    <a:close/>
                    <a:moveTo>
                      <a:pt x="599" y="133"/>
                    </a:moveTo>
                    <a:cubicBezTo>
                      <a:pt x="600" y="136"/>
                      <a:pt x="601" y="138"/>
                      <a:pt x="602" y="140"/>
                    </a:cubicBezTo>
                    <a:cubicBezTo>
                      <a:pt x="599" y="137"/>
                      <a:pt x="596" y="134"/>
                      <a:pt x="593" y="131"/>
                    </a:cubicBezTo>
                    <a:cubicBezTo>
                      <a:pt x="595" y="132"/>
                      <a:pt x="597" y="133"/>
                      <a:pt x="599" y="133"/>
                    </a:cubicBezTo>
                    <a:close/>
                    <a:moveTo>
                      <a:pt x="700" y="83"/>
                    </a:moveTo>
                    <a:cubicBezTo>
                      <a:pt x="700" y="83"/>
                      <a:pt x="700" y="83"/>
                      <a:pt x="700" y="83"/>
                    </a:cubicBezTo>
                    <a:cubicBezTo>
                      <a:pt x="700" y="83"/>
                      <a:pt x="700" y="83"/>
                      <a:pt x="700" y="83"/>
                    </a:cubicBezTo>
                    <a:cubicBezTo>
                      <a:pt x="700" y="83"/>
                      <a:pt x="700" y="83"/>
                      <a:pt x="700" y="83"/>
                    </a:cubicBezTo>
                    <a:close/>
                    <a:moveTo>
                      <a:pt x="726" y="87"/>
                    </a:moveTo>
                    <a:cubicBezTo>
                      <a:pt x="726" y="86"/>
                      <a:pt x="725" y="86"/>
                      <a:pt x="725" y="85"/>
                    </a:cubicBezTo>
                    <a:cubicBezTo>
                      <a:pt x="728" y="86"/>
                      <a:pt x="731" y="87"/>
                      <a:pt x="734" y="88"/>
                    </a:cubicBezTo>
                    <a:cubicBezTo>
                      <a:pt x="731" y="88"/>
                      <a:pt x="728" y="88"/>
                      <a:pt x="726" y="87"/>
                    </a:cubicBezTo>
                    <a:close/>
                    <a:moveTo>
                      <a:pt x="755" y="97"/>
                    </a:moveTo>
                    <a:cubicBezTo>
                      <a:pt x="755" y="97"/>
                      <a:pt x="755" y="97"/>
                      <a:pt x="755" y="97"/>
                    </a:cubicBezTo>
                    <a:cubicBezTo>
                      <a:pt x="756" y="97"/>
                      <a:pt x="757" y="97"/>
                      <a:pt x="757" y="97"/>
                    </a:cubicBezTo>
                    <a:cubicBezTo>
                      <a:pt x="758" y="98"/>
                      <a:pt x="760" y="98"/>
                      <a:pt x="761" y="98"/>
                    </a:cubicBezTo>
                    <a:cubicBezTo>
                      <a:pt x="762" y="99"/>
                      <a:pt x="764" y="99"/>
                      <a:pt x="765" y="100"/>
                    </a:cubicBezTo>
                    <a:cubicBezTo>
                      <a:pt x="766" y="101"/>
                      <a:pt x="767" y="103"/>
                      <a:pt x="768" y="104"/>
                    </a:cubicBezTo>
                    <a:cubicBezTo>
                      <a:pt x="755" y="100"/>
                      <a:pt x="742" y="98"/>
                      <a:pt x="729" y="95"/>
                    </a:cubicBezTo>
                    <a:cubicBezTo>
                      <a:pt x="729" y="94"/>
                      <a:pt x="728" y="92"/>
                      <a:pt x="727" y="91"/>
                    </a:cubicBezTo>
                    <a:cubicBezTo>
                      <a:pt x="737" y="93"/>
                      <a:pt x="746" y="95"/>
                      <a:pt x="755" y="97"/>
                    </a:cubicBezTo>
                    <a:close/>
                    <a:moveTo>
                      <a:pt x="748" y="125"/>
                    </a:moveTo>
                    <a:cubicBezTo>
                      <a:pt x="745" y="125"/>
                      <a:pt x="741" y="125"/>
                      <a:pt x="738" y="125"/>
                    </a:cubicBezTo>
                    <a:cubicBezTo>
                      <a:pt x="738" y="124"/>
                      <a:pt x="738" y="123"/>
                      <a:pt x="738" y="122"/>
                    </a:cubicBezTo>
                    <a:cubicBezTo>
                      <a:pt x="743" y="123"/>
                      <a:pt x="749" y="124"/>
                      <a:pt x="755" y="125"/>
                    </a:cubicBezTo>
                    <a:cubicBezTo>
                      <a:pt x="752" y="125"/>
                      <a:pt x="750" y="125"/>
                      <a:pt x="748" y="125"/>
                    </a:cubicBezTo>
                    <a:close/>
                    <a:moveTo>
                      <a:pt x="744" y="157"/>
                    </a:moveTo>
                    <a:cubicBezTo>
                      <a:pt x="743" y="156"/>
                      <a:pt x="743" y="155"/>
                      <a:pt x="743" y="154"/>
                    </a:cubicBezTo>
                    <a:cubicBezTo>
                      <a:pt x="746" y="155"/>
                      <a:pt x="749" y="155"/>
                      <a:pt x="752" y="156"/>
                    </a:cubicBezTo>
                    <a:cubicBezTo>
                      <a:pt x="749" y="156"/>
                      <a:pt x="746" y="157"/>
                      <a:pt x="744" y="157"/>
                    </a:cubicBezTo>
                    <a:close/>
                    <a:moveTo>
                      <a:pt x="795" y="168"/>
                    </a:moveTo>
                    <a:cubicBezTo>
                      <a:pt x="784" y="169"/>
                      <a:pt x="774" y="170"/>
                      <a:pt x="764" y="171"/>
                    </a:cubicBezTo>
                    <a:cubicBezTo>
                      <a:pt x="762" y="170"/>
                      <a:pt x="759" y="169"/>
                      <a:pt x="757" y="168"/>
                    </a:cubicBezTo>
                    <a:cubicBezTo>
                      <a:pt x="770" y="167"/>
                      <a:pt x="782" y="167"/>
                      <a:pt x="795" y="168"/>
                    </a:cubicBezTo>
                    <a:close/>
                    <a:moveTo>
                      <a:pt x="757" y="171"/>
                    </a:moveTo>
                    <a:cubicBezTo>
                      <a:pt x="755" y="172"/>
                      <a:pt x="753" y="172"/>
                      <a:pt x="752" y="172"/>
                    </a:cubicBezTo>
                    <a:cubicBezTo>
                      <a:pt x="749" y="171"/>
                      <a:pt x="747" y="171"/>
                      <a:pt x="745" y="171"/>
                    </a:cubicBezTo>
                    <a:cubicBezTo>
                      <a:pt x="745" y="170"/>
                      <a:pt x="745" y="169"/>
                      <a:pt x="744" y="168"/>
                    </a:cubicBezTo>
                    <a:cubicBezTo>
                      <a:pt x="746" y="168"/>
                      <a:pt x="748" y="168"/>
                      <a:pt x="749" y="168"/>
                    </a:cubicBezTo>
                    <a:cubicBezTo>
                      <a:pt x="752" y="169"/>
                      <a:pt x="754" y="170"/>
                      <a:pt x="757" y="171"/>
                    </a:cubicBezTo>
                    <a:close/>
                    <a:moveTo>
                      <a:pt x="792" y="265"/>
                    </a:moveTo>
                    <a:cubicBezTo>
                      <a:pt x="792" y="266"/>
                      <a:pt x="791" y="267"/>
                      <a:pt x="791" y="267"/>
                    </a:cubicBezTo>
                    <a:cubicBezTo>
                      <a:pt x="791" y="267"/>
                      <a:pt x="790" y="267"/>
                      <a:pt x="789" y="266"/>
                    </a:cubicBezTo>
                    <a:cubicBezTo>
                      <a:pt x="790" y="266"/>
                      <a:pt x="791" y="265"/>
                      <a:pt x="792" y="265"/>
                    </a:cubicBezTo>
                    <a:close/>
                    <a:moveTo>
                      <a:pt x="786" y="279"/>
                    </a:moveTo>
                    <a:cubicBezTo>
                      <a:pt x="785" y="279"/>
                      <a:pt x="785" y="279"/>
                      <a:pt x="785" y="279"/>
                    </a:cubicBezTo>
                    <a:cubicBezTo>
                      <a:pt x="784" y="278"/>
                      <a:pt x="784" y="278"/>
                      <a:pt x="784" y="278"/>
                    </a:cubicBezTo>
                    <a:cubicBezTo>
                      <a:pt x="784" y="278"/>
                      <a:pt x="785" y="278"/>
                      <a:pt x="786" y="279"/>
                    </a:cubicBezTo>
                    <a:close/>
                    <a:moveTo>
                      <a:pt x="788" y="280"/>
                    </a:moveTo>
                    <a:cubicBezTo>
                      <a:pt x="787" y="280"/>
                      <a:pt x="787" y="281"/>
                      <a:pt x="787" y="281"/>
                    </a:cubicBezTo>
                    <a:cubicBezTo>
                      <a:pt x="787" y="281"/>
                      <a:pt x="786" y="281"/>
                      <a:pt x="786" y="280"/>
                    </a:cubicBezTo>
                    <a:cubicBezTo>
                      <a:pt x="787" y="280"/>
                      <a:pt x="787" y="280"/>
                      <a:pt x="788" y="280"/>
                    </a:cubicBezTo>
                    <a:close/>
                    <a:moveTo>
                      <a:pt x="780" y="280"/>
                    </a:moveTo>
                    <a:cubicBezTo>
                      <a:pt x="779" y="281"/>
                      <a:pt x="777" y="281"/>
                      <a:pt x="776" y="281"/>
                    </a:cubicBezTo>
                    <a:cubicBezTo>
                      <a:pt x="777" y="281"/>
                      <a:pt x="778" y="280"/>
                      <a:pt x="779" y="279"/>
                    </a:cubicBezTo>
                    <a:cubicBezTo>
                      <a:pt x="779" y="280"/>
                      <a:pt x="779" y="280"/>
                      <a:pt x="780" y="280"/>
                    </a:cubicBezTo>
                    <a:close/>
                    <a:moveTo>
                      <a:pt x="775" y="282"/>
                    </a:moveTo>
                    <a:cubicBezTo>
                      <a:pt x="774" y="282"/>
                      <a:pt x="773" y="282"/>
                      <a:pt x="772" y="283"/>
                    </a:cubicBezTo>
                    <a:cubicBezTo>
                      <a:pt x="768" y="282"/>
                      <a:pt x="764" y="280"/>
                      <a:pt x="761" y="279"/>
                    </a:cubicBezTo>
                    <a:cubicBezTo>
                      <a:pt x="765" y="277"/>
                      <a:pt x="769" y="275"/>
                      <a:pt x="774" y="273"/>
                    </a:cubicBezTo>
                    <a:cubicBezTo>
                      <a:pt x="774" y="273"/>
                      <a:pt x="774" y="274"/>
                      <a:pt x="774" y="274"/>
                    </a:cubicBezTo>
                    <a:cubicBezTo>
                      <a:pt x="775" y="276"/>
                      <a:pt x="777" y="277"/>
                      <a:pt x="779" y="279"/>
                    </a:cubicBezTo>
                    <a:cubicBezTo>
                      <a:pt x="777" y="280"/>
                      <a:pt x="776" y="281"/>
                      <a:pt x="775" y="282"/>
                    </a:cubicBezTo>
                    <a:close/>
                    <a:moveTo>
                      <a:pt x="687" y="320"/>
                    </a:moveTo>
                    <a:cubicBezTo>
                      <a:pt x="686" y="319"/>
                      <a:pt x="686" y="319"/>
                      <a:pt x="685" y="318"/>
                    </a:cubicBezTo>
                    <a:cubicBezTo>
                      <a:pt x="687" y="317"/>
                      <a:pt x="689" y="316"/>
                      <a:pt x="691" y="316"/>
                    </a:cubicBezTo>
                    <a:cubicBezTo>
                      <a:pt x="692" y="316"/>
                      <a:pt x="693" y="316"/>
                      <a:pt x="694" y="317"/>
                    </a:cubicBezTo>
                    <a:cubicBezTo>
                      <a:pt x="691" y="318"/>
                      <a:pt x="689" y="319"/>
                      <a:pt x="687" y="320"/>
                    </a:cubicBezTo>
                    <a:close/>
                    <a:moveTo>
                      <a:pt x="688" y="321"/>
                    </a:moveTo>
                    <a:cubicBezTo>
                      <a:pt x="688" y="321"/>
                      <a:pt x="688" y="321"/>
                      <a:pt x="688" y="321"/>
                    </a:cubicBezTo>
                    <a:cubicBezTo>
                      <a:pt x="688" y="321"/>
                      <a:pt x="688" y="321"/>
                      <a:pt x="688" y="321"/>
                    </a:cubicBezTo>
                    <a:cubicBezTo>
                      <a:pt x="688" y="321"/>
                      <a:pt x="688" y="321"/>
                      <a:pt x="688" y="321"/>
                    </a:cubicBezTo>
                    <a:close/>
                    <a:moveTo>
                      <a:pt x="634" y="298"/>
                    </a:moveTo>
                    <a:cubicBezTo>
                      <a:pt x="636" y="297"/>
                      <a:pt x="638" y="296"/>
                      <a:pt x="640" y="296"/>
                    </a:cubicBezTo>
                    <a:cubicBezTo>
                      <a:pt x="641" y="300"/>
                      <a:pt x="643" y="303"/>
                      <a:pt x="644" y="307"/>
                    </a:cubicBezTo>
                    <a:cubicBezTo>
                      <a:pt x="641" y="304"/>
                      <a:pt x="637" y="302"/>
                      <a:pt x="633" y="300"/>
                    </a:cubicBezTo>
                    <a:cubicBezTo>
                      <a:pt x="633" y="299"/>
                      <a:pt x="634" y="298"/>
                      <a:pt x="634" y="298"/>
                    </a:cubicBezTo>
                    <a:close/>
                    <a:moveTo>
                      <a:pt x="640" y="267"/>
                    </a:moveTo>
                    <a:cubicBezTo>
                      <a:pt x="645" y="266"/>
                      <a:pt x="650" y="266"/>
                      <a:pt x="655" y="265"/>
                    </a:cubicBezTo>
                    <a:cubicBezTo>
                      <a:pt x="657" y="266"/>
                      <a:pt x="660" y="267"/>
                      <a:pt x="662" y="268"/>
                    </a:cubicBezTo>
                    <a:cubicBezTo>
                      <a:pt x="665" y="271"/>
                      <a:pt x="668" y="274"/>
                      <a:pt x="671" y="277"/>
                    </a:cubicBezTo>
                    <a:cubicBezTo>
                      <a:pt x="671" y="277"/>
                      <a:pt x="671" y="277"/>
                      <a:pt x="671" y="277"/>
                    </a:cubicBezTo>
                    <a:cubicBezTo>
                      <a:pt x="670" y="277"/>
                      <a:pt x="669" y="278"/>
                      <a:pt x="670" y="279"/>
                    </a:cubicBezTo>
                    <a:cubicBezTo>
                      <a:pt x="670" y="281"/>
                      <a:pt x="671" y="284"/>
                      <a:pt x="672" y="286"/>
                    </a:cubicBezTo>
                    <a:cubicBezTo>
                      <a:pt x="669" y="285"/>
                      <a:pt x="666" y="284"/>
                      <a:pt x="665" y="284"/>
                    </a:cubicBezTo>
                    <a:cubicBezTo>
                      <a:pt x="658" y="281"/>
                      <a:pt x="652" y="279"/>
                      <a:pt x="645" y="277"/>
                    </a:cubicBezTo>
                    <a:cubicBezTo>
                      <a:pt x="643" y="276"/>
                      <a:pt x="641" y="275"/>
                      <a:pt x="639" y="275"/>
                    </a:cubicBezTo>
                    <a:cubicBezTo>
                      <a:pt x="639" y="272"/>
                      <a:pt x="639" y="269"/>
                      <a:pt x="640" y="267"/>
                    </a:cubicBezTo>
                    <a:close/>
                    <a:moveTo>
                      <a:pt x="635" y="274"/>
                    </a:moveTo>
                    <a:cubicBezTo>
                      <a:pt x="634" y="273"/>
                      <a:pt x="633" y="273"/>
                      <a:pt x="633" y="273"/>
                    </a:cubicBezTo>
                    <a:cubicBezTo>
                      <a:pt x="634" y="272"/>
                      <a:pt x="634" y="272"/>
                      <a:pt x="635" y="271"/>
                    </a:cubicBezTo>
                    <a:cubicBezTo>
                      <a:pt x="635" y="272"/>
                      <a:pt x="635" y="273"/>
                      <a:pt x="635" y="274"/>
                    </a:cubicBezTo>
                    <a:close/>
                    <a:moveTo>
                      <a:pt x="626" y="243"/>
                    </a:moveTo>
                    <a:cubicBezTo>
                      <a:pt x="626" y="243"/>
                      <a:pt x="626" y="243"/>
                      <a:pt x="625" y="243"/>
                    </a:cubicBezTo>
                    <a:cubicBezTo>
                      <a:pt x="630" y="245"/>
                      <a:pt x="634" y="248"/>
                      <a:pt x="638" y="250"/>
                    </a:cubicBezTo>
                    <a:cubicBezTo>
                      <a:pt x="638" y="251"/>
                      <a:pt x="638" y="251"/>
                      <a:pt x="638" y="251"/>
                    </a:cubicBezTo>
                    <a:cubicBezTo>
                      <a:pt x="635" y="249"/>
                      <a:pt x="632" y="247"/>
                      <a:pt x="628" y="245"/>
                    </a:cubicBezTo>
                    <a:cubicBezTo>
                      <a:pt x="628" y="244"/>
                      <a:pt x="627" y="244"/>
                      <a:pt x="626" y="243"/>
                    </a:cubicBezTo>
                    <a:close/>
                    <a:moveTo>
                      <a:pt x="639" y="238"/>
                    </a:moveTo>
                    <a:cubicBezTo>
                      <a:pt x="639" y="241"/>
                      <a:pt x="639" y="243"/>
                      <a:pt x="638" y="246"/>
                    </a:cubicBezTo>
                    <a:cubicBezTo>
                      <a:pt x="634" y="243"/>
                      <a:pt x="629" y="241"/>
                      <a:pt x="625" y="238"/>
                    </a:cubicBezTo>
                    <a:cubicBezTo>
                      <a:pt x="625" y="236"/>
                      <a:pt x="625" y="234"/>
                      <a:pt x="625" y="232"/>
                    </a:cubicBezTo>
                    <a:cubicBezTo>
                      <a:pt x="629" y="234"/>
                      <a:pt x="634" y="236"/>
                      <a:pt x="639" y="238"/>
                    </a:cubicBezTo>
                    <a:close/>
                    <a:moveTo>
                      <a:pt x="631" y="196"/>
                    </a:moveTo>
                    <a:cubicBezTo>
                      <a:pt x="629" y="191"/>
                      <a:pt x="627" y="187"/>
                      <a:pt x="625" y="182"/>
                    </a:cubicBezTo>
                    <a:cubicBezTo>
                      <a:pt x="625" y="182"/>
                      <a:pt x="625" y="182"/>
                      <a:pt x="625" y="182"/>
                    </a:cubicBezTo>
                    <a:cubicBezTo>
                      <a:pt x="625" y="182"/>
                      <a:pt x="625" y="182"/>
                      <a:pt x="626" y="182"/>
                    </a:cubicBezTo>
                    <a:cubicBezTo>
                      <a:pt x="630" y="182"/>
                      <a:pt x="634" y="182"/>
                      <a:pt x="639" y="182"/>
                    </a:cubicBezTo>
                    <a:cubicBezTo>
                      <a:pt x="640" y="183"/>
                      <a:pt x="642" y="184"/>
                      <a:pt x="643" y="186"/>
                    </a:cubicBezTo>
                    <a:cubicBezTo>
                      <a:pt x="643" y="189"/>
                      <a:pt x="643" y="192"/>
                      <a:pt x="642" y="195"/>
                    </a:cubicBezTo>
                    <a:cubicBezTo>
                      <a:pt x="642" y="200"/>
                      <a:pt x="642" y="205"/>
                      <a:pt x="641" y="209"/>
                    </a:cubicBezTo>
                    <a:cubicBezTo>
                      <a:pt x="637" y="206"/>
                      <a:pt x="632" y="202"/>
                      <a:pt x="627" y="199"/>
                    </a:cubicBezTo>
                    <a:cubicBezTo>
                      <a:pt x="628" y="199"/>
                      <a:pt x="628" y="199"/>
                      <a:pt x="629" y="199"/>
                    </a:cubicBezTo>
                    <a:cubicBezTo>
                      <a:pt x="630" y="199"/>
                      <a:pt x="632" y="197"/>
                      <a:pt x="631" y="196"/>
                    </a:cubicBezTo>
                    <a:close/>
                    <a:moveTo>
                      <a:pt x="621" y="166"/>
                    </a:moveTo>
                    <a:cubicBezTo>
                      <a:pt x="619" y="163"/>
                      <a:pt x="617" y="159"/>
                      <a:pt x="615" y="156"/>
                    </a:cubicBezTo>
                    <a:cubicBezTo>
                      <a:pt x="617" y="157"/>
                      <a:pt x="619" y="158"/>
                      <a:pt x="621" y="158"/>
                    </a:cubicBezTo>
                    <a:cubicBezTo>
                      <a:pt x="621" y="158"/>
                      <a:pt x="621" y="158"/>
                      <a:pt x="621" y="158"/>
                    </a:cubicBezTo>
                    <a:cubicBezTo>
                      <a:pt x="621" y="162"/>
                      <a:pt x="622" y="166"/>
                      <a:pt x="622" y="171"/>
                    </a:cubicBezTo>
                    <a:cubicBezTo>
                      <a:pt x="621" y="170"/>
                      <a:pt x="620" y="170"/>
                      <a:pt x="619" y="169"/>
                    </a:cubicBezTo>
                    <a:cubicBezTo>
                      <a:pt x="620" y="169"/>
                      <a:pt x="622" y="168"/>
                      <a:pt x="621" y="166"/>
                    </a:cubicBezTo>
                    <a:close/>
                    <a:moveTo>
                      <a:pt x="588" y="104"/>
                    </a:moveTo>
                    <a:cubicBezTo>
                      <a:pt x="588" y="103"/>
                      <a:pt x="587" y="103"/>
                      <a:pt x="587" y="103"/>
                    </a:cubicBezTo>
                    <a:cubicBezTo>
                      <a:pt x="587" y="103"/>
                      <a:pt x="588" y="103"/>
                      <a:pt x="588" y="103"/>
                    </a:cubicBezTo>
                    <a:cubicBezTo>
                      <a:pt x="588" y="103"/>
                      <a:pt x="588" y="103"/>
                      <a:pt x="588" y="104"/>
                    </a:cubicBezTo>
                    <a:close/>
                    <a:moveTo>
                      <a:pt x="736" y="110"/>
                    </a:moveTo>
                    <a:cubicBezTo>
                      <a:pt x="736" y="110"/>
                      <a:pt x="735" y="110"/>
                      <a:pt x="734" y="110"/>
                    </a:cubicBezTo>
                    <a:cubicBezTo>
                      <a:pt x="734" y="110"/>
                      <a:pt x="734" y="110"/>
                      <a:pt x="734" y="109"/>
                    </a:cubicBezTo>
                    <a:cubicBezTo>
                      <a:pt x="735" y="110"/>
                      <a:pt x="735" y="110"/>
                      <a:pt x="736" y="110"/>
                    </a:cubicBezTo>
                    <a:close/>
                    <a:moveTo>
                      <a:pt x="778" y="125"/>
                    </a:moveTo>
                    <a:cubicBezTo>
                      <a:pt x="775" y="124"/>
                      <a:pt x="772" y="124"/>
                      <a:pt x="769" y="125"/>
                    </a:cubicBezTo>
                    <a:cubicBezTo>
                      <a:pt x="758" y="123"/>
                      <a:pt x="747" y="121"/>
                      <a:pt x="737" y="119"/>
                    </a:cubicBezTo>
                    <a:cubicBezTo>
                      <a:pt x="737" y="118"/>
                      <a:pt x="736" y="118"/>
                      <a:pt x="736" y="117"/>
                    </a:cubicBezTo>
                    <a:cubicBezTo>
                      <a:pt x="750" y="119"/>
                      <a:pt x="763" y="122"/>
                      <a:pt x="776" y="124"/>
                    </a:cubicBezTo>
                    <a:cubicBezTo>
                      <a:pt x="777" y="124"/>
                      <a:pt x="777" y="125"/>
                      <a:pt x="778" y="125"/>
                    </a:cubicBezTo>
                    <a:close/>
                    <a:moveTo>
                      <a:pt x="733" y="118"/>
                    </a:moveTo>
                    <a:cubicBezTo>
                      <a:pt x="728" y="117"/>
                      <a:pt x="724" y="116"/>
                      <a:pt x="719" y="115"/>
                    </a:cubicBezTo>
                    <a:cubicBezTo>
                      <a:pt x="719" y="115"/>
                      <a:pt x="719" y="115"/>
                      <a:pt x="719" y="115"/>
                    </a:cubicBezTo>
                    <a:cubicBezTo>
                      <a:pt x="723" y="115"/>
                      <a:pt x="728" y="116"/>
                      <a:pt x="732" y="116"/>
                    </a:cubicBezTo>
                    <a:cubicBezTo>
                      <a:pt x="733" y="117"/>
                      <a:pt x="733" y="117"/>
                      <a:pt x="733" y="118"/>
                    </a:cubicBezTo>
                    <a:close/>
                    <a:moveTo>
                      <a:pt x="774" y="271"/>
                    </a:moveTo>
                    <a:cubicBezTo>
                      <a:pt x="770" y="273"/>
                      <a:pt x="765" y="275"/>
                      <a:pt x="761" y="276"/>
                    </a:cubicBezTo>
                    <a:cubicBezTo>
                      <a:pt x="765" y="273"/>
                      <a:pt x="769" y="270"/>
                      <a:pt x="773" y="267"/>
                    </a:cubicBezTo>
                    <a:cubicBezTo>
                      <a:pt x="775" y="266"/>
                      <a:pt x="778" y="265"/>
                      <a:pt x="780" y="264"/>
                    </a:cubicBezTo>
                    <a:cubicBezTo>
                      <a:pt x="782" y="265"/>
                      <a:pt x="783" y="266"/>
                      <a:pt x="784" y="266"/>
                    </a:cubicBezTo>
                    <a:cubicBezTo>
                      <a:pt x="782" y="268"/>
                      <a:pt x="779" y="269"/>
                      <a:pt x="776" y="270"/>
                    </a:cubicBezTo>
                    <a:cubicBezTo>
                      <a:pt x="776" y="270"/>
                      <a:pt x="776" y="270"/>
                      <a:pt x="776" y="270"/>
                    </a:cubicBezTo>
                    <a:cubicBezTo>
                      <a:pt x="775" y="270"/>
                      <a:pt x="774" y="270"/>
                      <a:pt x="774" y="271"/>
                    </a:cubicBezTo>
                    <a:close/>
                    <a:moveTo>
                      <a:pt x="726" y="296"/>
                    </a:moveTo>
                    <a:cubicBezTo>
                      <a:pt x="726" y="297"/>
                      <a:pt x="725" y="297"/>
                      <a:pt x="725" y="297"/>
                    </a:cubicBezTo>
                    <a:cubicBezTo>
                      <a:pt x="723" y="296"/>
                      <a:pt x="721" y="296"/>
                      <a:pt x="719" y="295"/>
                    </a:cubicBezTo>
                    <a:cubicBezTo>
                      <a:pt x="727" y="292"/>
                      <a:pt x="735" y="289"/>
                      <a:pt x="743" y="286"/>
                    </a:cubicBezTo>
                    <a:cubicBezTo>
                      <a:pt x="741" y="287"/>
                      <a:pt x="740" y="288"/>
                      <a:pt x="738" y="289"/>
                    </a:cubicBezTo>
                    <a:cubicBezTo>
                      <a:pt x="734" y="292"/>
                      <a:pt x="730" y="294"/>
                      <a:pt x="726" y="296"/>
                    </a:cubicBezTo>
                    <a:close/>
                    <a:moveTo>
                      <a:pt x="673" y="309"/>
                    </a:moveTo>
                    <a:cubicBezTo>
                      <a:pt x="673" y="309"/>
                      <a:pt x="673" y="309"/>
                      <a:pt x="673" y="309"/>
                    </a:cubicBezTo>
                    <a:cubicBezTo>
                      <a:pt x="674" y="309"/>
                      <a:pt x="675" y="310"/>
                      <a:pt x="677" y="310"/>
                    </a:cubicBezTo>
                    <a:cubicBezTo>
                      <a:pt x="676" y="310"/>
                      <a:pt x="676" y="311"/>
                      <a:pt x="676" y="311"/>
                    </a:cubicBezTo>
                    <a:cubicBezTo>
                      <a:pt x="675" y="310"/>
                      <a:pt x="674" y="310"/>
                      <a:pt x="673" y="309"/>
                    </a:cubicBezTo>
                    <a:cubicBezTo>
                      <a:pt x="673" y="309"/>
                      <a:pt x="673" y="309"/>
                      <a:pt x="673" y="309"/>
                    </a:cubicBezTo>
                    <a:close/>
                    <a:moveTo>
                      <a:pt x="663" y="264"/>
                    </a:moveTo>
                    <a:cubicBezTo>
                      <a:pt x="672" y="262"/>
                      <a:pt x="680" y="261"/>
                      <a:pt x="689" y="260"/>
                    </a:cubicBezTo>
                    <a:cubicBezTo>
                      <a:pt x="690" y="261"/>
                      <a:pt x="691" y="262"/>
                      <a:pt x="692" y="263"/>
                    </a:cubicBezTo>
                    <a:cubicBezTo>
                      <a:pt x="692" y="266"/>
                      <a:pt x="692" y="269"/>
                      <a:pt x="692" y="271"/>
                    </a:cubicBezTo>
                    <a:cubicBezTo>
                      <a:pt x="685" y="271"/>
                      <a:pt x="679" y="270"/>
                      <a:pt x="672" y="268"/>
                    </a:cubicBezTo>
                    <a:cubicBezTo>
                      <a:pt x="670" y="268"/>
                      <a:pt x="668" y="267"/>
                      <a:pt x="666" y="266"/>
                    </a:cubicBezTo>
                    <a:cubicBezTo>
                      <a:pt x="665" y="265"/>
                      <a:pt x="664" y="265"/>
                      <a:pt x="663" y="264"/>
                    </a:cubicBezTo>
                    <a:close/>
                    <a:moveTo>
                      <a:pt x="648" y="258"/>
                    </a:moveTo>
                    <a:cubicBezTo>
                      <a:pt x="648" y="258"/>
                      <a:pt x="648" y="258"/>
                      <a:pt x="648" y="257"/>
                    </a:cubicBezTo>
                    <a:cubicBezTo>
                      <a:pt x="650" y="258"/>
                      <a:pt x="651" y="259"/>
                      <a:pt x="652" y="260"/>
                    </a:cubicBezTo>
                    <a:cubicBezTo>
                      <a:pt x="651" y="259"/>
                      <a:pt x="649" y="259"/>
                      <a:pt x="648" y="258"/>
                    </a:cubicBezTo>
                    <a:close/>
                    <a:moveTo>
                      <a:pt x="651" y="254"/>
                    </a:moveTo>
                    <a:cubicBezTo>
                      <a:pt x="654" y="251"/>
                      <a:pt x="657" y="247"/>
                      <a:pt x="659" y="243"/>
                    </a:cubicBezTo>
                    <a:cubicBezTo>
                      <a:pt x="662" y="244"/>
                      <a:pt x="665" y="244"/>
                      <a:pt x="667" y="245"/>
                    </a:cubicBezTo>
                    <a:cubicBezTo>
                      <a:pt x="668" y="245"/>
                      <a:pt x="669" y="245"/>
                      <a:pt x="669" y="245"/>
                    </a:cubicBezTo>
                    <a:cubicBezTo>
                      <a:pt x="673" y="247"/>
                      <a:pt x="677" y="249"/>
                      <a:pt x="681" y="252"/>
                    </a:cubicBezTo>
                    <a:cubicBezTo>
                      <a:pt x="680" y="252"/>
                      <a:pt x="682" y="253"/>
                      <a:pt x="684" y="255"/>
                    </a:cubicBezTo>
                    <a:cubicBezTo>
                      <a:pt x="676" y="257"/>
                      <a:pt x="667" y="259"/>
                      <a:pt x="659" y="260"/>
                    </a:cubicBezTo>
                    <a:cubicBezTo>
                      <a:pt x="656" y="258"/>
                      <a:pt x="654" y="256"/>
                      <a:pt x="651" y="254"/>
                    </a:cubicBezTo>
                    <a:close/>
                    <a:moveTo>
                      <a:pt x="645" y="213"/>
                    </a:moveTo>
                    <a:cubicBezTo>
                      <a:pt x="645" y="207"/>
                      <a:pt x="646" y="201"/>
                      <a:pt x="646" y="195"/>
                    </a:cubicBezTo>
                    <a:cubicBezTo>
                      <a:pt x="646" y="193"/>
                      <a:pt x="647" y="191"/>
                      <a:pt x="647" y="189"/>
                    </a:cubicBezTo>
                    <a:cubicBezTo>
                      <a:pt x="654" y="195"/>
                      <a:pt x="662" y="201"/>
                      <a:pt x="669" y="208"/>
                    </a:cubicBezTo>
                    <a:cubicBezTo>
                      <a:pt x="665" y="207"/>
                      <a:pt x="662" y="206"/>
                      <a:pt x="659" y="205"/>
                    </a:cubicBezTo>
                    <a:cubicBezTo>
                      <a:pt x="657" y="204"/>
                      <a:pt x="656" y="207"/>
                      <a:pt x="658" y="208"/>
                    </a:cubicBezTo>
                    <a:cubicBezTo>
                      <a:pt x="662" y="210"/>
                      <a:pt x="667" y="212"/>
                      <a:pt x="671" y="214"/>
                    </a:cubicBezTo>
                    <a:cubicBezTo>
                      <a:pt x="668" y="215"/>
                      <a:pt x="664" y="216"/>
                      <a:pt x="660" y="217"/>
                    </a:cubicBezTo>
                    <a:cubicBezTo>
                      <a:pt x="656" y="216"/>
                      <a:pt x="651" y="215"/>
                      <a:pt x="646" y="214"/>
                    </a:cubicBezTo>
                    <a:cubicBezTo>
                      <a:pt x="646" y="213"/>
                      <a:pt x="645" y="213"/>
                      <a:pt x="645" y="213"/>
                    </a:cubicBezTo>
                    <a:close/>
                    <a:moveTo>
                      <a:pt x="626" y="178"/>
                    </a:moveTo>
                    <a:cubicBezTo>
                      <a:pt x="625" y="178"/>
                      <a:pt x="625" y="179"/>
                      <a:pt x="625" y="179"/>
                    </a:cubicBezTo>
                    <a:cubicBezTo>
                      <a:pt x="625" y="178"/>
                      <a:pt x="625" y="177"/>
                      <a:pt x="625" y="176"/>
                    </a:cubicBezTo>
                    <a:cubicBezTo>
                      <a:pt x="627" y="177"/>
                      <a:pt x="630" y="178"/>
                      <a:pt x="633" y="178"/>
                    </a:cubicBezTo>
                    <a:cubicBezTo>
                      <a:pt x="630" y="178"/>
                      <a:pt x="628" y="178"/>
                      <a:pt x="626" y="178"/>
                    </a:cubicBezTo>
                    <a:close/>
                    <a:moveTo>
                      <a:pt x="625" y="117"/>
                    </a:moveTo>
                    <a:cubicBezTo>
                      <a:pt x="625" y="117"/>
                      <a:pt x="625" y="117"/>
                      <a:pt x="624" y="116"/>
                    </a:cubicBezTo>
                    <a:cubicBezTo>
                      <a:pt x="629" y="117"/>
                      <a:pt x="634" y="117"/>
                      <a:pt x="638" y="117"/>
                    </a:cubicBezTo>
                    <a:cubicBezTo>
                      <a:pt x="641" y="119"/>
                      <a:pt x="644" y="120"/>
                      <a:pt x="646" y="122"/>
                    </a:cubicBezTo>
                    <a:cubicBezTo>
                      <a:pt x="645" y="122"/>
                      <a:pt x="643" y="121"/>
                      <a:pt x="641" y="121"/>
                    </a:cubicBezTo>
                    <a:cubicBezTo>
                      <a:pt x="636" y="120"/>
                      <a:pt x="631" y="119"/>
                      <a:pt x="625" y="117"/>
                    </a:cubicBezTo>
                    <a:close/>
                    <a:moveTo>
                      <a:pt x="695" y="86"/>
                    </a:moveTo>
                    <a:cubicBezTo>
                      <a:pt x="695" y="86"/>
                      <a:pt x="696" y="87"/>
                      <a:pt x="697" y="87"/>
                    </a:cubicBezTo>
                    <a:cubicBezTo>
                      <a:pt x="697" y="88"/>
                      <a:pt x="697" y="88"/>
                      <a:pt x="697" y="89"/>
                    </a:cubicBezTo>
                    <a:cubicBezTo>
                      <a:pt x="696" y="88"/>
                      <a:pt x="695" y="87"/>
                      <a:pt x="694" y="86"/>
                    </a:cubicBezTo>
                    <a:cubicBezTo>
                      <a:pt x="694" y="86"/>
                      <a:pt x="694" y="86"/>
                      <a:pt x="695" y="86"/>
                    </a:cubicBezTo>
                    <a:close/>
                    <a:moveTo>
                      <a:pt x="701" y="89"/>
                    </a:moveTo>
                    <a:cubicBezTo>
                      <a:pt x="702" y="89"/>
                      <a:pt x="702" y="89"/>
                      <a:pt x="703" y="90"/>
                    </a:cubicBezTo>
                    <a:cubicBezTo>
                      <a:pt x="703" y="90"/>
                      <a:pt x="703" y="91"/>
                      <a:pt x="704" y="91"/>
                    </a:cubicBezTo>
                    <a:cubicBezTo>
                      <a:pt x="704" y="91"/>
                      <a:pt x="704" y="91"/>
                      <a:pt x="704" y="91"/>
                    </a:cubicBezTo>
                    <a:cubicBezTo>
                      <a:pt x="703" y="91"/>
                      <a:pt x="702" y="91"/>
                      <a:pt x="702" y="91"/>
                    </a:cubicBezTo>
                    <a:cubicBezTo>
                      <a:pt x="701" y="90"/>
                      <a:pt x="701" y="90"/>
                      <a:pt x="701" y="89"/>
                    </a:cubicBezTo>
                    <a:close/>
                    <a:moveTo>
                      <a:pt x="713" y="111"/>
                    </a:moveTo>
                    <a:cubicBezTo>
                      <a:pt x="710" y="111"/>
                      <a:pt x="707" y="110"/>
                      <a:pt x="705" y="110"/>
                    </a:cubicBezTo>
                    <a:cubicBezTo>
                      <a:pt x="705" y="110"/>
                      <a:pt x="705" y="110"/>
                      <a:pt x="705" y="109"/>
                    </a:cubicBezTo>
                    <a:cubicBezTo>
                      <a:pt x="707" y="110"/>
                      <a:pt x="710" y="110"/>
                      <a:pt x="713" y="111"/>
                    </a:cubicBezTo>
                    <a:cubicBezTo>
                      <a:pt x="713" y="111"/>
                      <a:pt x="713" y="111"/>
                      <a:pt x="713" y="111"/>
                    </a:cubicBezTo>
                    <a:close/>
                    <a:moveTo>
                      <a:pt x="729" y="160"/>
                    </a:moveTo>
                    <a:cubicBezTo>
                      <a:pt x="728" y="160"/>
                      <a:pt x="727" y="160"/>
                      <a:pt x="726" y="160"/>
                    </a:cubicBezTo>
                    <a:cubicBezTo>
                      <a:pt x="722" y="156"/>
                      <a:pt x="717" y="152"/>
                      <a:pt x="711" y="149"/>
                    </a:cubicBezTo>
                    <a:cubicBezTo>
                      <a:pt x="713" y="149"/>
                      <a:pt x="716" y="150"/>
                      <a:pt x="718" y="150"/>
                    </a:cubicBezTo>
                    <a:cubicBezTo>
                      <a:pt x="721" y="153"/>
                      <a:pt x="725" y="155"/>
                      <a:pt x="729" y="157"/>
                    </a:cubicBezTo>
                    <a:cubicBezTo>
                      <a:pt x="729" y="158"/>
                      <a:pt x="729" y="159"/>
                      <a:pt x="729" y="160"/>
                    </a:cubicBezTo>
                    <a:close/>
                    <a:moveTo>
                      <a:pt x="706" y="293"/>
                    </a:moveTo>
                    <a:cubicBezTo>
                      <a:pt x="707" y="294"/>
                      <a:pt x="708" y="295"/>
                      <a:pt x="709" y="295"/>
                    </a:cubicBezTo>
                    <a:cubicBezTo>
                      <a:pt x="703" y="297"/>
                      <a:pt x="698" y="298"/>
                      <a:pt x="693" y="300"/>
                    </a:cubicBezTo>
                    <a:cubicBezTo>
                      <a:pt x="693" y="300"/>
                      <a:pt x="693" y="299"/>
                      <a:pt x="693" y="299"/>
                    </a:cubicBezTo>
                    <a:cubicBezTo>
                      <a:pt x="699" y="294"/>
                      <a:pt x="704" y="288"/>
                      <a:pt x="709" y="282"/>
                    </a:cubicBezTo>
                    <a:cubicBezTo>
                      <a:pt x="710" y="282"/>
                      <a:pt x="712" y="282"/>
                      <a:pt x="714" y="281"/>
                    </a:cubicBezTo>
                    <a:cubicBezTo>
                      <a:pt x="718" y="282"/>
                      <a:pt x="722" y="283"/>
                      <a:pt x="726" y="284"/>
                    </a:cubicBezTo>
                    <a:cubicBezTo>
                      <a:pt x="727" y="284"/>
                      <a:pt x="727" y="284"/>
                      <a:pt x="728" y="284"/>
                    </a:cubicBezTo>
                    <a:cubicBezTo>
                      <a:pt x="730" y="285"/>
                      <a:pt x="732" y="286"/>
                      <a:pt x="735" y="287"/>
                    </a:cubicBezTo>
                    <a:cubicBezTo>
                      <a:pt x="728" y="289"/>
                      <a:pt x="722" y="291"/>
                      <a:pt x="715" y="293"/>
                    </a:cubicBezTo>
                    <a:cubicBezTo>
                      <a:pt x="713" y="292"/>
                      <a:pt x="710" y="291"/>
                      <a:pt x="707" y="290"/>
                    </a:cubicBezTo>
                    <a:cubicBezTo>
                      <a:pt x="706" y="290"/>
                      <a:pt x="705" y="292"/>
                      <a:pt x="706" y="293"/>
                    </a:cubicBezTo>
                    <a:close/>
                    <a:moveTo>
                      <a:pt x="720" y="298"/>
                    </a:moveTo>
                    <a:cubicBezTo>
                      <a:pt x="719" y="299"/>
                      <a:pt x="718" y="299"/>
                      <a:pt x="717" y="300"/>
                    </a:cubicBezTo>
                    <a:cubicBezTo>
                      <a:pt x="715" y="299"/>
                      <a:pt x="714" y="298"/>
                      <a:pt x="713" y="297"/>
                    </a:cubicBezTo>
                    <a:cubicBezTo>
                      <a:pt x="714" y="297"/>
                      <a:pt x="714" y="297"/>
                      <a:pt x="715" y="297"/>
                    </a:cubicBezTo>
                    <a:cubicBezTo>
                      <a:pt x="716" y="297"/>
                      <a:pt x="718" y="297"/>
                      <a:pt x="720" y="298"/>
                    </a:cubicBezTo>
                    <a:cubicBezTo>
                      <a:pt x="720" y="298"/>
                      <a:pt x="720" y="298"/>
                      <a:pt x="720" y="298"/>
                    </a:cubicBezTo>
                    <a:close/>
                    <a:moveTo>
                      <a:pt x="686" y="311"/>
                    </a:moveTo>
                    <a:cubicBezTo>
                      <a:pt x="687" y="310"/>
                      <a:pt x="688" y="309"/>
                      <a:pt x="688" y="308"/>
                    </a:cubicBezTo>
                    <a:cubicBezTo>
                      <a:pt x="689" y="308"/>
                      <a:pt x="690" y="309"/>
                      <a:pt x="690" y="309"/>
                    </a:cubicBezTo>
                    <a:cubicBezTo>
                      <a:pt x="689" y="310"/>
                      <a:pt x="688" y="310"/>
                      <a:pt x="686" y="311"/>
                    </a:cubicBezTo>
                    <a:cubicBezTo>
                      <a:pt x="686" y="311"/>
                      <a:pt x="686" y="311"/>
                      <a:pt x="686" y="311"/>
                    </a:cubicBezTo>
                    <a:close/>
                    <a:moveTo>
                      <a:pt x="650" y="293"/>
                    </a:moveTo>
                    <a:cubicBezTo>
                      <a:pt x="650" y="293"/>
                      <a:pt x="650" y="293"/>
                      <a:pt x="650" y="293"/>
                    </a:cubicBezTo>
                    <a:cubicBezTo>
                      <a:pt x="654" y="292"/>
                      <a:pt x="658" y="291"/>
                      <a:pt x="662" y="290"/>
                    </a:cubicBezTo>
                    <a:cubicBezTo>
                      <a:pt x="668" y="292"/>
                      <a:pt x="673" y="294"/>
                      <a:pt x="678" y="297"/>
                    </a:cubicBezTo>
                    <a:cubicBezTo>
                      <a:pt x="679" y="299"/>
                      <a:pt x="681" y="301"/>
                      <a:pt x="683" y="303"/>
                    </a:cubicBezTo>
                    <a:cubicBezTo>
                      <a:pt x="679" y="303"/>
                      <a:pt x="676" y="304"/>
                      <a:pt x="672" y="305"/>
                    </a:cubicBezTo>
                    <a:cubicBezTo>
                      <a:pt x="666" y="302"/>
                      <a:pt x="660" y="299"/>
                      <a:pt x="654" y="295"/>
                    </a:cubicBezTo>
                    <a:cubicBezTo>
                      <a:pt x="652" y="294"/>
                      <a:pt x="651" y="293"/>
                      <a:pt x="650" y="293"/>
                    </a:cubicBezTo>
                    <a:close/>
                    <a:moveTo>
                      <a:pt x="678" y="288"/>
                    </a:moveTo>
                    <a:cubicBezTo>
                      <a:pt x="678" y="287"/>
                      <a:pt x="679" y="287"/>
                      <a:pt x="679" y="287"/>
                    </a:cubicBezTo>
                    <a:cubicBezTo>
                      <a:pt x="680" y="288"/>
                      <a:pt x="680" y="289"/>
                      <a:pt x="681" y="289"/>
                    </a:cubicBezTo>
                    <a:cubicBezTo>
                      <a:pt x="680" y="289"/>
                      <a:pt x="679" y="288"/>
                      <a:pt x="678" y="288"/>
                    </a:cubicBezTo>
                    <a:close/>
                    <a:moveTo>
                      <a:pt x="686" y="291"/>
                    </a:moveTo>
                    <a:cubicBezTo>
                      <a:pt x="685" y="289"/>
                      <a:pt x="684" y="288"/>
                      <a:pt x="683" y="287"/>
                    </a:cubicBezTo>
                    <a:cubicBezTo>
                      <a:pt x="685" y="286"/>
                      <a:pt x="687" y="286"/>
                      <a:pt x="689" y="286"/>
                    </a:cubicBezTo>
                    <a:cubicBezTo>
                      <a:pt x="689" y="290"/>
                      <a:pt x="687" y="294"/>
                      <a:pt x="686" y="298"/>
                    </a:cubicBezTo>
                    <a:cubicBezTo>
                      <a:pt x="684" y="296"/>
                      <a:pt x="682" y="295"/>
                      <a:pt x="680" y="294"/>
                    </a:cubicBezTo>
                    <a:cubicBezTo>
                      <a:pt x="679" y="293"/>
                      <a:pt x="679" y="293"/>
                      <a:pt x="678" y="292"/>
                    </a:cubicBezTo>
                    <a:cubicBezTo>
                      <a:pt x="680" y="293"/>
                      <a:pt x="682" y="293"/>
                      <a:pt x="684" y="294"/>
                    </a:cubicBezTo>
                    <a:cubicBezTo>
                      <a:pt x="685" y="294"/>
                      <a:pt x="687" y="292"/>
                      <a:pt x="686" y="291"/>
                    </a:cubicBezTo>
                    <a:close/>
                    <a:moveTo>
                      <a:pt x="665" y="235"/>
                    </a:moveTo>
                    <a:cubicBezTo>
                      <a:pt x="666" y="234"/>
                      <a:pt x="666" y="233"/>
                      <a:pt x="667" y="232"/>
                    </a:cubicBezTo>
                    <a:cubicBezTo>
                      <a:pt x="674" y="236"/>
                      <a:pt x="682" y="239"/>
                      <a:pt x="690" y="242"/>
                    </a:cubicBezTo>
                    <a:cubicBezTo>
                      <a:pt x="691" y="242"/>
                      <a:pt x="692" y="242"/>
                      <a:pt x="692" y="241"/>
                    </a:cubicBezTo>
                    <a:cubicBezTo>
                      <a:pt x="692" y="243"/>
                      <a:pt x="693" y="244"/>
                      <a:pt x="693" y="246"/>
                    </a:cubicBezTo>
                    <a:cubicBezTo>
                      <a:pt x="684" y="243"/>
                      <a:pt x="675" y="240"/>
                      <a:pt x="666" y="237"/>
                    </a:cubicBezTo>
                    <a:cubicBezTo>
                      <a:pt x="666" y="236"/>
                      <a:pt x="666" y="235"/>
                      <a:pt x="665" y="235"/>
                    </a:cubicBezTo>
                    <a:close/>
                    <a:moveTo>
                      <a:pt x="700" y="108"/>
                    </a:moveTo>
                    <a:cubicBezTo>
                      <a:pt x="701" y="109"/>
                      <a:pt x="701" y="109"/>
                      <a:pt x="701" y="110"/>
                    </a:cubicBezTo>
                    <a:cubicBezTo>
                      <a:pt x="699" y="109"/>
                      <a:pt x="698" y="108"/>
                      <a:pt x="696" y="107"/>
                    </a:cubicBezTo>
                    <a:cubicBezTo>
                      <a:pt x="698" y="108"/>
                      <a:pt x="699" y="108"/>
                      <a:pt x="700" y="108"/>
                    </a:cubicBezTo>
                    <a:close/>
                    <a:moveTo>
                      <a:pt x="732" y="203"/>
                    </a:moveTo>
                    <a:cubicBezTo>
                      <a:pt x="728" y="203"/>
                      <a:pt x="723" y="204"/>
                      <a:pt x="718" y="205"/>
                    </a:cubicBezTo>
                    <a:cubicBezTo>
                      <a:pt x="716" y="203"/>
                      <a:pt x="713" y="202"/>
                      <a:pt x="710" y="200"/>
                    </a:cubicBezTo>
                    <a:cubicBezTo>
                      <a:pt x="710" y="199"/>
                      <a:pt x="710" y="197"/>
                      <a:pt x="710" y="196"/>
                    </a:cubicBezTo>
                    <a:cubicBezTo>
                      <a:pt x="711" y="196"/>
                      <a:pt x="712" y="196"/>
                      <a:pt x="714" y="196"/>
                    </a:cubicBezTo>
                    <a:cubicBezTo>
                      <a:pt x="715" y="196"/>
                      <a:pt x="717" y="194"/>
                      <a:pt x="716" y="192"/>
                    </a:cubicBezTo>
                    <a:cubicBezTo>
                      <a:pt x="714" y="190"/>
                      <a:pt x="712" y="188"/>
                      <a:pt x="710" y="186"/>
                    </a:cubicBezTo>
                    <a:cubicBezTo>
                      <a:pt x="710" y="184"/>
                      <a:pt x="710" y="183"/>
                      <a:pt x="710" y="182"/>
                    </a:cubicBezTo>
                    <a:cubicBezTo>
                      <a:pt x="717" y="185"/>
                      <a:pt x="725" y="187"/>
                      <a:pt x="732" y="188"/>
                    </a:cubicBezTo>
                    <a:cubicBezTo>
                      <a:pt x="732" y="193"/>
                      <a:pt x="732" y="198"/>
                      <a:pt x="732" y="203"/>
                    </a:cubicBezTo>
                    <a:close/>
                    <a:moveTo>
                      <a:pt x="773" y="238"/>
                    </a:moveTo>
                    <a:cubicBezTo>
                      <a:pt x="769" y="239"/>
                      <a:pt x="764" y="239"/>
                      <a:pt x="760" y="240"/>
                    </a:cubicBezTo>
                    <a:cubicBezTo>
                      <a:pt x="759" y="239"/>
                      <a:pt x="758" y="239"/>
                      <a:pt x="758" y="239"/>
                    </a:cubicBezTo>
                    <a:cubicBezTo>
                      <a:pt x="758" y="239"/>
                      <a:pt x="758" y="239"/>
                      <a:pt x="757" y="239"/>
                    </a:cubicBezTo>
                    <a:cubicBezTo>
                      <a:pt x="757" y="237"/>
                      <a:pt x="756" y="236"/>
                      <a:pt x="755" y="234"/>
                    </a:cubicBezTo>
                    <a:cubicBezTo>
                      <a:pt x="762" y="234"/>
                      <a:pt x="769" y="234"/>
                      <a:pt x="776" y="234"/>
                    </a:cubicBezTo>
                    <a:cubicBezTo>
                      <a:pt x="777" y="234"/>
                      <a:pt x="777" y="232"/>
                      <a:pt x="776" y="231"/>
                    </a:cubicBezTo>
                    <a:cubicBezTo>
                      <a:pt x="771" y="229"/>
                      <a:pt x="767" y="227"/>
                      <a:pt x="763" y="225"/>
                    </a:cubicBezTo>
                    <a:cubicBezTo>
                      <a:pt x="764" y="225"/>
                      <a:pt x="766" y="225"/>
                      <a:pt x="767" y="225"/>
                    </a:cubicBezTo>
                    <a:cubicBezTo>
                      <a:pt x="767" y="225"/>
                      <a:pt x="767" y="225"/>
                      <a:pt x="767" y="225"/>
                    </a:cubicBezTo>
                    <a:cubicBezTo>
                      <a:pt x="774" y="229"/>
                      <a:pt x="781" y="231"/>
                      <a:pt x="788" y="234"/>
                    </a:cubicBezTo>
                    <a:cubicBezTo>
                      <a:pt x="783" y="236"/>
                      <a:pt x="778" y="237"/>
                      <a:pt x="773" y="238"/>
                    </a:cubicBezTo>
                    <a:close/>
                    <a:moveTo>
                      <a:pt x="753" y="279"/>
                    </a:moveTo>
                    <a:cubicBezTo>
                      <a:pt x="753" y="279"/>
                      <a:pt x="752" y="279"/>
                      <a:pt x="752" y="279"/>
                    </a:cubicBezTo>
                    <a:cubicBezTo>
                      <a:pt x="751" y="279"/>
                      <a:pt x="750" y="278"/>
                      <a:pt x="749" y="277"/>
                    </a:cubicBezTo>
                    <a:cubicBezTo>
                      <a:pt x="750" y="278"/>
                      <a:pt x="752" y="278"/>
                      <a:pt x="753" y="279"/>
                    </a:cubicBezTo>
                    <a:close/>
                    <a:moveTo>
                      <a:pt x="755" y="277"/>
                    </a:moveTo>
                    <a:cubicBezTo>
                      <a:pt x="753" y="276"/>
                      <a:pt x="751" y="275"/>
                      <a:pt x="749" y="274"/>
                    </a:cubicBezTo>
                    <a:cubicBezTo>
                      <a:pt x="755" y="273"/>
                      <a:pt x="760" y="271"/>
                      <a:pt x="765" y="270"/>
                    </a:cubicBezTo>
                    <a:cubicBezTo>
                      <a:pt x="762" y="272"/>
                      <a:pt x="759" y="274"/>
                      <a:pt x="755" y="277"/>
                    </a:cubicBezTo>
                    <a:close/>
                    <a:moveTo>
                      <a:pt x="772" y="264"/>
                    </a:moveTo>
                    <a:cubicBezTo>
                      <a:pt x="763" y="267"/>
                      <a:pt x="755" y="270"/>
                      <a:pt x="746" y="272"/>
                    </a:cubicBezTo>
                    <a:cubicBezTo>
                      <a:pt x="744" y="271"/>
                      <a:pt x="741" y="270"/>
                      <a:pt x="739" y="269"/>
                    </a:cubicBezTo>
                    <a:cubicBezTo>
                      <a:pt x="739" y="269"/>
                      <a:pt x="739" y="269"/>
                      <a:pt x="739" y="269"/>
                    </a:cubicBezTo>
                    <a:cubicBezTo>
                      <a:pt x="740" y="267"/>
                      <a:pt x="740" y="264"/>
                      <a:pt x="740" y="262"/>
                    </a:cubicBezTo>
                    <a:cubicBezTo>
                      <a:pt x="742" y="263"/>
                      <a:pt x="744" y="263"/>
                      <a:pt x="746" y="263"/>
                    </a:cubicBezTo>
                    <a:cubicBezTo>
                      <a:pt x="748" y="265"/>
                      <a:pt x="750" y="266"/>
                      <a:pt x="752" y="265"/>
                    </a:cubicBezTo>
                    <a:cubicBezTo>
                      <a:pt x="754" y="266"/>
                      <a:pt x="756" y="267"/>
                      <a:pt x="759" y="267"/>
                    </a:cubicBezTo>
                    <a:cubicBezTo>
                      <a:pt x="761" y="268"/>
                      <a:pt x="762" y="265"/>
                      <a:pt x="760" y="264"/>
                    </a:cubicBezTo>
                    <a:cubicBezTo>
                      <a:pt x="756" y="263"/>
                      <a:pt x="752" y="262"/>
                      <a:pt x="749" y="261"/>
                    </a:cubicBezTo>
                    <a:cubicBezTo>
                      <a:pt x="746" y="260"/>
                      <a:pt x="744" y="259"/>
                      <a:pt x="741" y="257"/>
                    </a:cubicBezTo>
                    <a:cubicBezTo>
                      <a:pt x="741" y="256"/>
                      <a:pt x="741" y="255"/>
                      <a:pt x="741" y="254"/>
                    </a:cubicBezTo>
                    <a:cubicBezTo>
                      <a:pt x="742" y="254"/>
                      <a:pt x="742" y="254"/>
                      <a:pt x="743" y="254"/>
                    </a:cubicBezTo>
                    <a:cubicBezTo>
                      <a:pt x="744" y="254"/>
                      <a:pt x="745" y="252"/>
                      <a:pt x="744" y="251"/>
                    </a:cubicBezTo>
                    <a:cubicBezTo>
                      <a:pt x="744" y="251"/>
                      <a:pt x="743" y="250"/>
                      <a:pt x="743" y="250"/>
                    </a:cubicBezTo>
                    <a:cubicBezTo>
                      <a:pt x="745" y="249"/>
                      <a:pt x="748" y="249"/>
                      <a:pt x="750" y="248"/>
                    </a:cubicBezTo>
                    <a:cubicBezTo>
                      <a:pt x="751" y="248"/>
                      <a:pt x="753" y="247"/>
                      <a:pt x="754" y="247"/>
                    </a:cubicBezTo>
                    <a:cubicBezTo>
                      <a:pt x="761" y="252"/>
                      <a:pt x="768" y="256"/>
                      <a:pt x="776" y="261"/>
                    </a:cubicBezTo>
                    <a:cubicBezTo>
                      <a:pt x="776" y="261"/>
                      <a:pt x="775" y="261"/>
                      <a:pt x="775" y="261"/>
                    </a:cubicBezTo>
                    <a:cubicBezTo>
                      <a:pt x="774" y="262"/>
                      <a:pt x="773" y="263"/>
                      <a:pt x="772" y="264"/>
                    </a:cubicBezTo>
                    <a:close/>
                    <a:moveTo>
                      <a:pt x="704" y="274"/>
                    </a:moveTo>
                    <a:cubicBezTo>
                      <a:pt x="705" y="274"/>
                      <a:pt x="706" y="273"/>
                      <a:pt x="705" y="271"/>
                    </a:cubicBezTo>
                    <a:cubicBezTo>
                      <a:pt x="705" y="271"/>
                      <a:pt x="704" y="270"/>
                      <a:pt x="704" y="269"/>
                    </a:cubicBezTo>
                    <a:cubicBezTo>
                      <a:pt x="704" y="267"/>
                      <a:pt x="705" y="266"/>
                      <a:pt x="705" y="264"/>
                    </a:cubicBezTo>
                    <a:cubicBezTo>
                      <a:pt x="708" y="267"/>
                      <a:pt x="711" y="271"/>
                      <a:pt x="713" y="274"/>
                    </a:cubicBezTo>
                    <a:cubicBezTo>
                      <a:pt x="712" y="275"/>
                      <a:pt x="712" y="276"/>
                      <a:pt x="711" y="278"/>
                    </a:cubicBezTo>
                    <a:cubicBezTo>
                      <a:pt x="708" y="277"/>
                      <a:pt x="705" y="277"/>
                      <a:pt x="702" y="277"/>
                    </a:cubicBezTo>
                    <a:cubicBezTo>
                      <a:pt x="702" y="276"/>
                      <a:pt x="702" y="275"/>
                      <a:pt x="703" y="274"/>
                    </a:cubicBezTo>
                    <a:cubicBezTo>
                      <a:pt x="703" y="274"/>
                      <a:pt x="703" y="274"/>
                      <a:pt x="704" y="274"/>
                    </a:cubicBezTo>
                    <a:close/>
                    <a:moveTo>
                      <a:pt x="706" y="257"/>
                    </a:moveTo>
                    <a:cubicBezTo>
                      <a:pt x="711" y="256"/>
                      <a:pt x="716" y="255"/>
                      <a:pt x="722" y="254"/>
                    </a:cubicBezTo>
                    <a:cubicBezTo>
                      <a:pt x="723" y="254"/>
                      <a:pt x="724" y="254"/>
                      <a:pt x="725" y="254"/>
                    </a:cubicBezTo>
                    <a:cubicBezTo>
                      <a:pt x="725" y="255"/>
                      <a:pt x="724" y="256"/>
                      <a:pt x="724" y="257"/>
                    </a:cubicBezTo>
                    <a:cubicBezTo>
                      <a:pt x="718" y="256"/>
                      <a:pt x="712" y="256"/>
                      <a:pt x="706" y="257"/>
                    </a:cubicBezTo>
                    <a:cubicBezTo>
                      <a:pt x="706" y="257"/>
                      <a:pt x="706" y="257"/>
                      <a:pt x="706" y="257"/>
                    </a:cubicBezTo>
                    <a:close/>
                    <a:moveTo>
                      <a:pt x="684" y="220"/>
                    </a:moveTo>
                    <a:cubicBezTo>
                      <a:pt x="685" y="220"/>
                      <a:pt x="685" y="220"/>
                      <a:pt x="686" y="220"/>
                    </a:cubicBezTo>
                    <a:cubicBezTo>
                      <a:pt x="687" y="220"/>
                      <a:pt x="688" y="221"/>
                      <a:pt x="690" y="221"/>
                    </a:cubicBezTo>
                    <a:cubicBezTo>
                      <a:pt x="688" y="221"/>
                      <a:pt x="686" y="221"/>
                      <a:pt x="685" y="221"/>
                    </a:cubicBezTo>
                    <a:cubicBezTo>
                      <a:pt x="684" y="220"/>
                      <a:pt x="684" y="220"/>
                      <a:pt x="684" y="220"/>
                    </a:cubicBezTo>
                    <a:close/>
                    <a:moveTo>
                      <a:pt x="691" y="123"/>
                    </a:moveTo>
                    <a:cubicBezTo>
                      <a:pt x="693" y="123"/>
                      <a:pt x="693" y="121"/>
                      <a:pt x="692" y="120"/>
                    </a:cubicBezTo>
                    <a:cubicBezTo>
                      <a:pt x="690" y="117"/>
                      <a:pt x="687" y="114"/>
                      <a:pt x="684" y="111"/>
                    </a:cubicBezTo>
                    <a:cubicBezTo>
                      <a:pt x="687" y="111"/>
                      <a:pt x="689" y="112"/>
                      <a:pt x="692" y="112"/>
                    </a:cubicBezTo>
                    <a:cubicBezTo>
                      <a:pt x="692" y="112"/>
                      <a:pt x="693" y="112"/>
                      <a:pt x="693" y="112"/>
                    </a:cubicBezTo>
                    <a:cubicBezTo>
                      <a:pt x="695" y="112"/>
                      <a:pt x="698" y="113"/>
                      <a:pt x="700" y="114"/>
                    </a:cubicBezTo>
                    <a:cubicBezTo>
                      <a:pt x="700" y="114"/>
                      <a:pt x="701" y="114"/>
                      <a:pt x="701" y="114"/>
                    </a:cubicBezTo>
                    <a:cubicBezTo>
                      <a:pt x="701" y="115"/>
                      <a:pt x="701" y="116"/>
                      <a:pt x="702" y="117"/>
                    </a:cubicBezTo>
                    <a:cubicBezTo>
                      <a:pt x="701" y="117"/>
                      <a:pt x="701" y="117"/>
                      <a:pt x="701" y="117"/>
                    </a:cubicBezTo>
                    <a:cubicBezTo>
                      <a:pt x="699" y="116"/>
                      <a:pt x="699" y="119"/>
                      <a:pt x="700" y="119"/>
                    </a:cubicBezTo>
                    <a:cubicBezTo>
                      <a:pt x="701" y="120"/>
                      <a:pt x="701" y="120"/>
                      <a:pt x="702" y="120"/>
                    </a:cubicBezTo>
                    <a:cubicBezTo>
                      <a:pt x="702" y="123"/>
                      <a:pt x="703" y="127"/>
                      <a:pt x="703" y="130"/>
                    </a:cubicBezTo>
                    <a:cubicBezTo>
                      <a:pt x="702" y="130"/>
                      <a:pt x="700" y="130"/>
                      <a:pt x="699" y="130"/>
                    </a:cubicBezTo>
                    <a:cubicBezTo>
                      <a:pt x="695" y="130"/>
                      <a:pt x="690" y="129"/>
                      <a:pt x="685" y="128"/>
                    </a:cubicBezTo>
                    <a:cubicBezTo>
                      <a:pt x="685" y="127"/>
                      <a:pt x="685" y="125"/>
                      <a:pt x="685" y="124"/>
                    </a:cubicBezTo>
                    <a:cubicBezTo>
                      <a:pt x="687" y="124"/>
                      <a:pt x="689" y="124"/>
                      <a:pt x="691" y="123"/>
                    </a:cubicBezTo>
                    <a:close/>
                    <a:moveTo>
                      <a:pt x="684" y="120"/>
                    </a:moveTo>
                    <a:cubicBezTo>
                      <a:pt x="684" y="119"/>
                      <a:pt x="684" y="118"/>
                      <a:pt x="684" y="117"/>
                    </a:cubicBezTo>
                    <a:cubicBezTo>
                      <a:pt x="685" y="118"/>
                      <a:pt x="685" y="120"/>
                      <a:pt x="684" y="120"/>
                    </a:cubicBezTo>
                    <a:close/>
                    <a:moveTo>
                      <a:pt x="683" y="128"/>
                    </a:moveTo>
                    <a:cubicBezTo>
                      <a:pt x="677" y="127"/>
                      <a:pt x="672" y="126"/>
                      <a:pt x="667" y="126"/>
                    </a:cubicBezTo>
                    <a:cubicBezTo>
                      <a:pt x="666" y="125"/>
                      <a:pt x="666" y="124"/>
                      <a:pt x="666" y="124"/>
                    </a:cubicBezTo>
                    <a:cubicBezTo>
                      <a:pt x="671" y="124"/>
                      <a:pt x="677" y="124"/>
                      <a:pt x="682" y="124"/>
                    </a:cubicBezTo>
                    <a:cubicBezTo>
                      <a:pt x="682" y="125"/>
                      <a:pt x="682" y="127"/>
                      <a:pt x="683" y="128"/>
                    </a:cubicBezTo>
                    <a:close/>
                    <a:moveTo>
                      <a:pt x="669" y="133"/>
                    </a:moveTo>
                    <a:cubicBezTo>
                      <a:pt x="670" y="133"/>
                      <a:pt x="670" y="133"/>
                      <a:pt x="670" y="134"/>
                    </a:cubicBezTo>
                    <a:cubicBezTo>
                      <a:pt x="670" y="134"/>
                      <a:pt x="670" y="134"/>
                      <a:pt x="670" y="134"/>
                    </a:cubicBezTo>
                    <a:cubicBezTo>
                      <a:pt x="670" y="133"/>
                      <a:pt x="670" y="133"/>
                      <a:pt x="669" y="133"/>
                    </a:cubicBezTo>
                    <a:close/>
                    <a:moveTo>
                      <a:pt x="676" y="131"/>
                    </a:moveTo>
                    <a:cubicBezTo>
                      <a:pt x="678" y="131"/>
                      <a:pt x="681" y="131"/>
                      <a:pt x="683" y="132"/>
                    </a:cubicBezTo>
                    <a:cubicBezTo>
                      <a:pt x="683" y="132"/>
                      <a:pt x="683" y="132"/>
                      <a:pt x="683" y="132"/>
                    </a:cubicBezTo>
                    <a:cubicBezTo>
                      <a:pt x="682" y="132"/>
                      <a:pt x="681" y="132"/>
                      <a:pt x="679" y="132"/>
                    </a:cubicBezTo>
                    <a:cubicBezTo>
                      <a:pt x="678" y="132"/>
                      <a:pt x="677" y="131"/>
                      <a:pt x="676" y="131"/>
                    </a:cubicBezTo>
                    <a:close/>
                    <a:moveTo>
                      <a:pt x="686" y="135"/>
                    </a:moveTo>
                    <a:cubicBezTo>
                      <a:pt x="690" y="134"/>
                      <a:pt x="694" y="134"/>
                      <a:pt x="698" y="134"/>
                    </a:cubicBezTo>
                    <a:cubicBezTo>
                      <a:pt x="700" y="134"/>
                      <a:pt x="702" y="134"/>
                      <a:pt x="703" y="134"/>
                    </a:cubicBezTo>
                    <a:cubicBezTo>
                      <a:pt x="704" y="137"/>
                      <a:pt x="704" y="139"/>
                      <a:pt x="704" y="142"/>
                    </a:cubicBezTo>
                    <a:cubicBezTo>
                      <a:pt x="698" y="140"/>
                      <a:pt x="692" y="138"/>
                      <a:pt x="686" y="135"/>
                    </a:cubicBezTo>
                    <a:cubicBezTo>
                      <a:pt x="686" y="135"/>
                      <a:pt x="686" y="135"/>
                      <a:pt x="686" y="135"/>
                    </a:cubicBezTo>
                    <a:close/>
                    <a:moveTo>
                      <a:pt x="705" y="150"/>
                    </a:moveTo>
                    <a:cubicBezTo>
                      <a:pt x="705" y="154"/>
                      <a:pt x="705" y="159"/>
                      <a:pt x="705" y="163"/>
                    </a:cubicBezTo>
                    <a:cubicBezTo>
                      <a:pt x="702" y="163"/>
                      <a:pt x="699" y="163"/>
                      <a:pt x="695" y="164"/>
                    </a:cubicBezTo>
                    <a:cubicBezTo>
                      <a:pt x="693" y="164"/>
                      <a:pt x="691" y="164"/>
                      <a:pt x="688" y="163"/>
                    </a:cubicBezTo>
                    <a:cubicBezTo>
                      <a:pt x="688" y="156"/>
                      <a:pt x="688" y="149"/>
                      <a:pt x="687" y="141"/>
                    </a:cubicBezTo>
                    <a:cubicBezTo>
                      <a:pt x="693" y="144"/>
                      <a:pt x="699" y="147"/>
                      <a:pt x="705" y="150"/>
                    </a:cubicBezTo>
                    <a:close/>
                    <a:moveTo>
                      <a:pt x="726" y="182"/>
                    </a:moveTo>
                    <a:cubicBezTo>
                      <a:pt x="721" y="181"/>
                      <a:pt x="717" y="180"/>
                      <a:pt x="713" y="179"/>
                    </a:cubicBezTo>
                    <a:cubicBezTo>
                      <a:pt x="716" y="178"/>
                      <a:pt x="719" y="178"/>
                      <a:pt x="722" y="178"/>
                    </a:cubicBezTo>
                    <a:cubicBezTo>
                      <a:pt x="722" y="178"/>
                      <a:pt x="722" y="178"/>
                      <a:pt x="723" y="178"/>
                    </a:cubicBezTo>
                    <a:cubicBezTo>
                      <a:pt x="725" y="180"/>
                      <a:pt x="728" y="181"/>
                      <a:pt x="730" y="182"/>
                    </a:cubicBezTo>
                    <a:cubicBezTo>
                      <a:pt x="729" y="183"/>
                      <a:pt x="728" y="183"/>
                      <a:pt x="726" y="182"/>
                    </a:cubicBezTo>
                    <a:close/>
                    <a:moveTo>
                      <a:pt x="697" y="173"/>
                    </a:moveTo>
                    <a:cubicBezTo>
                      <a:pt x="696" y="172"/>
                      <a:pt x="695" y="172"/>
                      <a:pt x="694" y="171"/>
                    </a:cubicBezTo>
                    <a:cubicBezTo>
                      <a:pt x="698" y="171"/>
                      <a:pt x="702" y="171"/>
                      <a:pt x="706" y="172"/>
                    </a:cubicBezTo>
                    <a:cubicBezTo>
                      <a:pt x="706" y="172"/>
                      <a:pt x="706" y="173"/>
                      <a:pt x="706" y="173"/>
                    </a:cubicBezTo>
                    <a:cubicBezTo>
                      <a:pt x="706" y="173"/>
                      <a:pt x="706" y="174"/>
                      <a:pt x="706" y="174"/>
                    </a:cubicBezTo>
                    <a:cubicBezTo>
                      <a:pt x="704" y="174"/>
                      <a:pt x="702" y="174"/>
                      <a:pt x="700" y="174"/>
                    </a:cubicBezTo>
                    <a:cubicBezTo>
                      <a:pt x="699" y="174"/>
                      <a:pt x="698" y="174"/>
                      <a:pt x="697" y="173"/>
                    </a:cubicBezTo>
                    <a:cubicBezTo>
                      <a:pt x="697" y="173"/>
                      <a:pt x="697" y="173"/>
                      <a:pt x="697" y="173"/>
                    </a:cubicBezTo>
                    <a:close/>
                    <a:moveTo>
                      <a:pt x="685" y="173"/>
                    </a:moveTo>
                    <a:cubicBezTo>
                      <a:pt x="685" y="174"/>
                      <a:pt x="685" y="175"/>
                      <a:pt x="685" y="175"/>
                    </a:cubicBezTo>
                    <a:cubicBezTo>
                      <a:pt x="685" y="175"/>
                      <a:pt x="684" y="175"/>
                      <a:pt x="684" y="175"/>
                    </a:cubicBezTo>
                    <a:cubicBezTo>
                      <a:pt x="683" y="175"/>
                      <a:pt x="683" y="174"/>
                      <a:pt x="683" y="173"/>
                    </a:cubicBezTo>
                    <a:cubicBezTo>
                      <a:pt x="683" y="173"/>
                      <a:pt x="683" y="172"/>
                      <a:pt x="683" y="172"/>
                    </a:cubicBezTo>
                    <a:cubicBezTo>
                      <a:pt x="683" y="172"/>
                      <a:pt x="684" y="173"/>
                      <a:pt x="685" y="173"/>
                    </a:cubicBezTo>
                    <a:close/>
                    <a:moveTo>
                      <a:pt x="688" y="174"/>
                    </a:moveTo>
                    <a:cubicBezTo>
                      <a:pt x="688" y="174"/>
                      <a:pt x="689" y="175"/>
                      <a:pt x="690" y="175"/>
                    </a:cubicBezTo>
                    <a:cubicBezTo>
                      <a:pt x="689" y="175"/>
                      <a:pt x="688" y="175"/>
                      <a:pt x="688" y="175"/>
                    </a:cubicBezTo>
                    <a:cubicBezTo>
                      <a:pt x="688" y="175"/>
                      <a:pt x="688" y="174"/>
                      <a:pt x="688" y="174"/>
                    </a:cubicBezTo>
                    <a:close/>
                    <a:moveTo>
                      <a:pt x="732" y="178"/>
                    </a:moveTo>
                    <a:cubicBezTo>
                      <a:pt x="732" y="178"/>
                      <a:pt x="732" y="178"/>
                      <a:pt x="732" y="178"/>
                    </a:cubicBezTo>
                    <a:cubicBezTo>
                      <a:pt x="731" y="178"/>
                      <a:pt x="731" y="178"/>
                      <a:pt x="731" y="178"/>
                    </a:cubicBezTo>
                    <a:cubicBezTo>
                      <a:pt x="731" y="178"/>
                      <a:pt x="731" y="178"/>
                      <a:pt x="732" y="178"/>
                    </a:cubicBezTo>
                    <a:close/>
                    <a:moveTo>
                      <a:pt x="706" y="181"/>
                    </a:moveTo>
                    <a:cubicBezTo>
                      <a:pt x="706" y="181"/>
                      <a:pt x="706" y="181"/>
                      <a:pt x="706" y="181"/>
                    </a:cubicBezTo>
                    <a:cubicBezTo>
                      <a:pt x="706" y="181"/>
                      <a:pt x="706" y="181"/>
                      <a:pt x="706" y="181"/>
                    </a:cubicBezTo>
                    <a:cubicBezTo>
                      <a:pt x="706" y="181"/>
                      <a:pt x="706" y="181"/>
                      <a:pt x="706" y="181"/>
                    </a:cubicBezTo>
                    <a:close/>
                    <a:moveTo>
                      <a:pt x="725" y="174"/>
                    </a:moveTo>
                    <a:cubicBezTo>
                      <a:pt x="720" y="174"/>
                      <a:pt x="715" y="174"/>
                      <a:pt x="710" y="174"/>
                    </a:cubicBezTo>
                    <a:cubicBezTo>
                      <a:pt x="710" y="173"/>
                      <a:pt x="710" y="173"/>
                      <a:pt x="710" y="172"/>
                    </a:cubicBezTo>
                    <a:cubicBezTo>
                      <a:pt x="715" y="172"/>
                      <a:pt x="720" y="173"/>
                      <a:pt x="725" y="174"/>
                    </a:cubicBezTo>
                    <a:close/>
                    <a:moveTo>
                      <a:pt x="680" y="176"/>
                    </a:moveTo>
                    <a:cubicBezTo>
                      <a:pt x="671" y="176"/>
                      <a:pt x="661" y="177"/>
                      <a:pt x="652" y="177"/>
                    </a:cubicBezTo>
                    <a:cubicBezTo>
                      <a:pt x="656" y="176"/>
                      <a:pt x="659" y="175"/>
                      <a:pt x="663" y="172"/>
                    </a:cubicBezTo>
                    <a:cubicBezTo>
                      <a:pt x="663" y="172"/>
                      <a:pt x="664" y="171"/>
                      <a:pt x="663" y="170"/>
                    </a:cubicBezTo>
                    <a:cubicBezTo>
                      <a:pt x="668" y="170"/>
                      <a:pt x="673" y="170"/>
                      <a:pt x="678" y="170"/>
                    </a:cubicBezTo>
                    <a:cubicBezTo>
                      <a:pt x="679" y="172"/>
                      <a:pt x="679" y="174"/>
                      <a:pt x="680" y="176"/>
                    </a:cubicBezTo>
                    <a:close/>
                    <a:moveTo>
                      <a:pt x="698" y="180"/>
                    </a:moveTo>
                    <a:cubicBezTo>
                      <a:pt x="700" y="182"/>
                      <a:pt x="704" y="187"/>
                      <a:pt x="706" y="189"/>
                    </a:cubicBezTo>
                    <a:cubicBezTo>
                      <a:pt x="706" y="190"/>
                      <a:pt x="706" y="191"/>
                      <a:pt x="706" y="192"/>
                    </a:cubicBezTo>
                    <a:cubicBezTo>
                      <a:pt x="700" y="192"/>
                      <a:pt x="694" y="192"/>
                      <a:pt x="688" y="190"/>
                    </a:cubicBezTo>
                    <a:cubicBezTo>
                      <a:pt x="687" y="188"/>
                      <a:pt x="686" y="186"/>
                      <a:pt x="686" y="184"/>
                    </a:cubicBezTo>
                    <a:cubicBezTo>
                      <a:pt x="686" y="183"/>
                      <a:pt x="686" y="182"/>
                      <a:pt x="687" y="180"/>
                    </a:cubicBezTo>
                    <a:cubicBezTo>
                      <a:pt x="690" y="180"/>
                      <a:pt x="694" y="180"/>
                      <a:pt x="698" y="180"/>
                    </a:cubicBezTo>
                    <a:close/>
                    <a:moveTo>
                      <a:pt x="732" y="212"/>
                    </a:moveTo>
                    <a:cubicBezTo>
                      <a:pt x="732" y="213"/>
                      <a:pt x="732" y="213"/>
                      <a:pt x="732" y="213"/>
                    </a:cubicBezTo>
                    <a:cubicBezTo>
                      <a:pt x="732" y="213"/>
                      <a:pt x="731" y="212"/>
                      <a:pt x="731" y="212"/>
                    </a:cubicBezTo>
                    <a:cubicBezTo>
                      <a:pt x="731" y="212"/>
                      <a:pt x="731" y="212"/>
                      <a:pt x="731" y="212"/>
                    </a:cubicBezTo>
                    <a:cubicBezTo>
                      <a:pt x="732" y="212"/>
                      <a:pt x="732" y="212"/>
                      <a:pt x="732" y="212"/>
                    </a:cubicBezTo>
                    <a:close/>
                    <a:moveTo>
                      <a:pt x="732" y="218"/>
                    </a:moveTo>
                    <a:cubicBezTo>
                      <a:pt x="732" y="220"/>
                      <a:pt x="732" y="221"/>
                      <a:pt x="732" y="223"/>
                    </a:cubicBezTo>
                    <a:cubicBezTo>
                      <a:pt x="725" y="224"/>
                      <a:pt x="717" y="223"/>
                      <a:pt x="710" y="223"/>
                    </a:cubicBezTo>
                    <a:cubicBezTo>
                      <a:pt x="710" y="220"/>
                      <a:pt x="710" y="218"/>
                      <a:pt x="710" y="216"/>
                    </a:cubicBezTo>
                    <a:cubicBezTo>
                      <a:pt x="715" y="215"/>
                      <a:pt x="721" y="214"/>
                      <a:pt x="726" y="213"/>
                    </a:cubicBezTo>
                    <a:cubicBezTo>
                      <a:pt x="728" y="214"/>
                      <a:pt x="730" y="216"/>
                      <a:pt x="732" y="218"/>
                    </a:cubicBezTo>
                    <a:close/>
                    <a:moveTo>
                      <a:pt x="745" y="218"/>
                    </a:moveTo>
                    <a:cubicBezTo>
                      <a:pt x="748" y="219"/>
                      <a:pt x="751" y="221"/>
                      <a:pt x="753" y="223"/>
                    </a:cubicBezTo>
                    <a:cubicBezTo>
                      <a:pt x="750" y="223"/>
                      <a:pt x="747" y="223"/>
                      <a:pt x="745" y="223"/>
                    </a:cubicBezTo>
                    <a:cubicBezTo>
                      <a:pt x="745" y="223"/>
                      <a:pt x="745" y="223"/>
                      <a:pt x="744" y="223"/>
                    </a:cubicBezTo>
                    <a:cubicBezTo>
                      <a:pt x="745" y="221"/>
                      <a:pt x="745" y="219"/>
                      <a:pt x="745" y="217"/>
                    </a:cubicBezTo>
                    <a:cubicBezTo>
                      <a:pt x="745" y="217"/>
                      <a:pt x="745" y="218"/>
                      <a:pt x="745" y="218"/>
                    </a:cubicBezTo>
                    <a:close/>
                    <a:moveTo>
                      <a:pt x="760" y="222"/>
                    </a:moveTo>
                    <a:cubicBezTo>
                      <a:pt x="760" y="222"/>
                      <a:pt x="759" y="222"/>
                      <a:pt x="758" y="222"/>
                    </a:cubicBezTo>
                    <a:cubicBezTo>
                      <a:pt x="756" y="221"/>
                      <a:pt x="755" y="220"/>
                      <a:pt x="753" y="219"/>
                    </a:cubicBezTo>
                    <a:cubicBezTo>
                      <a:pt x="749" y="216"/>
                      <a:pt x="757" y="221"/>
                      <a:pt x="760" y="222"/>
                    </a:cubicBezTo>
                    <a:close/>
                    <a:moveTo>
                      <a:pt x="736" y="267"/>
                    </a:moveTo>
                    <a:cubicBezTo>
                      <a:pt x="736" y="265"/>
                      <a:pt x="736" y="263"/>
                      <a:pt x="736" y="261"/>
                    </a:cubicBezTo>
                    <a:cubicBezTo>
                      <a:pt x="737" y="261"/>
                      <a:pt x="737" y="261"/>
                      <a:pt x="737" y="261"/>
                    </a:cubicBezTo>
                    <a:cubicBezTo>
                      <a:pt x="736" y="263"/>
                      <a:pt x="736" y="265"/>
                      <a:pt x="736" y="267"/>
                    </a:cubicBezTo>
                    <a:cubicBezTo>
                      <a:pt x="736" y="267"/>
                      <a:pt x="736" y="267"/>
                      <a:pt x="736" y="267"/>
                    </a:cubicBezTo>
                    <a:close/>
                    <a:moveTo>
                      <a:pt x="694" y="218"/>
                    </a:moveTo>
                    <a:cubicBezTo>
                      <a:pt x="698" y="218"/>
                      <a:pt x="702" y="217"/>
                      <a:pt x="706" y="216"/>
                    </a:cubicBezTo>
                    <a:cubicBezTo>
                      <a:pt x="706" y="218"/>
                      <a:pt x="706" y="221"/>
                      <a:pt x="706" y="223"/>
                    </a:cubicBezTo>
                    <a:cubicBezTo>
                      <a:pt x="705" y="223"/>
                      <a:pt x="704" y="223"/>
                      <a:pt x="703" y="222"/>
                    </a:cubicBezTo>
                    <a:cubicBezTo>
                      <a:pt x="700" y="221"/>
                      <a:pt x="697" y="220"/>
                      <a:pt x="694" y="218"/>
                    </a:cubicBezTo>
                    <a:close/>
                    <a:moveTo>
                      <a:pt x="710" y="225"/>
                    </a:moveTo>
                    <a:cubicBezTo>
                      <a:pt x="713" y="225"/>
                      <a:pt x="716" y="226"/>
                      <a:pt x="720" y="226"/>
                    </a:cubicBezTo>
                    <a:cubicBezTo>
                      <a:pt x="724" y="226"/>
                      <a:pt x="728" y="226"/>
                      <a:pt x="732" y="226"/>
                    </a:cubicBezTo>
                    <a:cubicBezTo>
                      <a:pt x="732" y="228"/>
                      <a:pt x="732" y="229"/>
                      <a:pt x="732" y="231"/>
                    </a:cubicBezTo>
                    <a:cubicBezTo>
                      <a:pt x="730" y="231"/>
                      <a:pt x="729" y="231"/>
                      <a:pt x="727" y="231"/>
                    </a:cubicBezTo>
                    <a:cubicBezTo>
                      <a:pt x="721" y="230"/>
                      <a:pt x="715" y="228"/>
                      <a:pt x="710" y="225"/>
                    </a:cubicBezTo>
                    <a:cubicBezTo>
                      <a:pt x="710" y="225"/>
                      <a:pt x="710" y="225"/>
                      <a:pt x="710" y="225"/>
                    </a:cubicBezTo>
                    <a:close/>
                    <a:moveTo>
                      <a:pt x="731" y="249"/>
                    </a:moveTo>
                    <a:cubicBezTo>
                      <a:pt x="731" y="248"/>
                      <a:pt x="731" y="248"/>
                      <a:pt x="731" y="248"/>
                    </a:cubicBezTo>
                    <a:cubicBezTo>
                      <a:pt x="731" y="248"/>
                      <a:pt x="731" y="248"/>
                      <a:pt x="731" y="248"/>
                    </a:cubicBezTo>
                    <a:cubicBezTo>
                      <a:pt x="732" y="248"/>
                      <a:pt x="732" y="248"/>
                      <a:pt x="732" y="248"/>
                    </a:cubicBezTo>
                    <a:cubicBezTo>
                      <a:pt x="732" y="248"/>
                      <a:pt x="732" y="248"/>
                      <a:pt x="732" y="248"/>
                    </a:cubicBezTo>
                    <a:cubicBezTo>
                      <a:pt x="732" y="248"/>
                      <a:pt x="731" y="248"/>
                      <a:pt x="731" y="249"/>
                    </a:cubicBezTo>
                    <a:close/>
                    <a:moveTo>
                      <a:pt x="731" y="245"/>
                    </a:moveTo>
                    <a:cubicBezTo>
                      <a:pt x="731" y="245"/>
                      <a:pt x="731" y="244"/>
                      <a:pt x="731" y="244"/>
                    </a:cubicBezTo>
                    <a:cubicBezTo>
                      <a:pt x="731" y="244"/>
                      <a:pt x="731" y="245"/>
                      <a:pt x="731" y="245"/>
                    </a:cubicBezTo>
                    <a:cubicBezTo>
                      <a:pt x="731" y="245"/>
                      <a:pt x="731" y="245"/>
                      <a:pt x="731" y="245"/>
                    </a:cubicBezTo>
                    <a:close/>
                    <a:moveTo>
                      <a:pt x="730" y="245"/>
                    </a:moveTo>
                    <a:cubicBezTo>
                      <a:pt x="729" y="245"/>
                      <a:pt x="729" y="245"/>
                      <a:pt x="729" y="245"/>
                    </a:cubicBezTo>
                    <a:cubicBezTo>
                      <a:pt x="728" y="244"/>
                      <a:pt x="728" y="242"/>
                      <a:pt x="727" y="241"/>
                    </a:cubicBezTo>
                    <a:cubicBezTo>
                      <a:pt x="728" y="242"/>
                      <a:pt x="729" y="243"/>
                      <a:pt x="730" y="243"/>
                    </a:cubicBezTo>
                    <a:cubicBezTo>
                      <a:pt x="730" y="244"/>
                      <a:pt x="730" y="244"/>
                      <a:pt x="730" y="245"/>
                    </a:cubicBezTo>
                    <a:close/>
                    <a:moveTo>
                      <a:pt x="728" y="249"/>
                    </a:moveTo>
                    <a:cubicBezTo>
                      <a:pt x="727" y="249"/>
                      <a:pt x="726" y="250"/>
                      <a:pt x="726" y="250"/>
                    </a:cubicBezTo>
                    <a:cubicBezTo>
                      <a:pt x="726" y="249"/>
                      <a:pt x="727" y="249"/>
                      <a:pt x="728" y="249"/>
                    </a:cubicBezTo>
                    <a:cubicBezTo>
                      <a:pt x="728" y="249"/>
                      <a:pt x="728" y="249"/>
                      <a:pt x="728" y="249"/>
                    </a:cubicBezTo>
                    <a:close/>
                    <a:moveTo>
                      <a:pt x="727" y="237"/>
                    </a:moveTo>
                    <a:cubicBezTo>
                      <a:pt x="728" y="237"/>
                      <a:pt x="729" y="236"/>
                      <a:pt x="729" y="235"/>
                    </a:cubicBezTo>
                    <a:cubicBezTo>
                      <a:pt x="730" y="236"/>
                      <a:pt x="731" y="236"/>
                      <a:pt x="732" y="236"/>
                    </a:cubicBezTo>
                    <a:cubicBezTo>
                      <a:pt x="732" y="237"/>
                      <a:pt x="732" y="237"/>
                      <a:pt x="732" y="238"/>
                    </a:cubicBezTo>
                    <a:cubicBezTo>
                      <a:pt x="732" y="239"/>
                      <a:pt x="732" y="239"/>
                      <a:pt x="731" y="240"/>
                    </a:cubicBezTo>
                    <a:cubicBezTo>
                      <a:pt x="730" y="239"/>
                      <a:pt x="729" y="238"/>
                      <a:pt x="727" y="237"/>
                    </a:cubicBezTo>
                    <a:close/>
                    <a:moveTo>
                      <a:pt x="722" y="233"/>
                    </a:moveTo>
                    <a:cubicBezTo>
                      <a:pt x="722" y="233"/>
                      <a:pt x="722" y="233"/>
                      <a:pt x="722" y="233"/>
                    </a:cubicBezTo>
                    <a:cubicBezTo>
                      <a:pt x="722" y="233"/>
                      <a:pt x="722" y="233"/>
                      <a:pt x="721" y="233"/>
                    </a:cubicBezTo>
                    <a:cubicBezTo>
                      <a:pt x="722" y="233"/>
                      <a:pt x="722" y="233"/>
                      <a:pt x="722" y="233"/>
                    </a:cubicBezTo>
                    <a:close/>
                    <a:moveTo>
                      <a:pt x="744" y="231"/>
                    </a:moveTo>
                    <a:cubicBezTo>
                      <a:pt x="744" y="230"/>
                      <a:pt x="744" y="229"/>
                      <a:pt x="744" y="228"/>
                    </a:cubicBezTo>
                    <a:cubicBezTo>
                      <a:pt x="745" y="228"/>
                      <a:pt x="745" y="228"/>
                      <a:pt x="746" y="229"/>
                    </a:cubicBezTo>
                    <a:cubicBezTo>
                      <a:pt x="746" y="230"/>
                      <a:pt x="747" y="231"/>
                      <a:pt x="748" y="231"/>
                    </a:cubicBezTo>
                    <a:cubicBezTo>
                      <a:pt x="746" y="231"/>
                      <a:pt x="745" y="231"/>
                      <a:pt x="744" y="231"/>
                    </a:cubicBezTo>
                    <a:close/>
                    <a:moveTo>
                      <a:pt x="740" y="231"/>
                    </a:moveTo>
                    <a:cubicBezTo>
                      <a:pt x="739" y="231"/>
                      <a:pt x="738" y="231"/>
                      <a:pt x="737" y="231"/>
                    </a:cubicBezTo>
                    <a:cubicBezTo>
                      <a:pt x="737" y="231"/>
                      <a:pt x="737" y="230"/>
                      <a:pt x="737" y="229"/>
                    </a:cubicBezTo>
                    <a:cubicBezTo>
                      <a:pt x="737" y="228"/>
                      <a:pt x="737" y="227"/>
                      <a:pt x="738" y="226"/>
                    </a:cubicBezTo>
                    <a:cubicBezTo>
                      <a:pt x="739" y="226"/>
                      <a:pt x="740" y="226"/>
                      <a:pt x="741" y="226"/>
                    </a:cubicBezTo>
                    <a:cubicBezTo>
                      <a:pt x="741" y="228"/>
                      <a:pt x="740" y="229"/>
                      <a:pt x="740" y="231"/>
                    </a:cubicBezTo>
                    <a:close/>
                    <a:moveTo>
                      <a:pt x="720" y="236"/>
                    </a:moveTo>
                    <a:cubicBezTo>
                      <a:pt x="721" y="237"/>
                      <a:pt x="722" y="237"/>
                      <a:pt x="723" y="238"/>
                    </a:cubicBezTo>
                    <a:cubicBezTo>
                      <a:pt x="723" y="241"/>
                      <a:pt x="724" y="243"/>
                      <a:pt x="725" y="246"/>
                    </a:cubicBezTo>
                    <a:cubicBezTo>
                      <a:pt x="720" y="247"/>
                      <a:pt x="715" y="248"/>
                      <a:pt x="710" y="249"/>
                    </a:cubicBezTo>
                    <a:cubicBezTo>
                      <a:pt x="709" y="249"/>
                      <a:pt x="708" y="249"/>
                      <a:pt x="707" y="249"/>
                    </a:cubicBezTo>
                    <a:cubicBezTo>
                      <a:pt x="708" y="243"/>
                      <a:pt x="709" y="236"/>
                      <a:pt x="709" y="230"/>
                    </a:cubicBezTo>
                    <a:cubicBezTo>
                      <a:pt x="713" y="232"/>
                      <a:pt x="717" y="234"/>
                      <a:pt x="720" y="236"/>
                    </a:cubicBezTo>
                    <a:close/>
                    <a:moveTo>
                      <a:pt x="732" y="255"/>
                    </a:moveTo>
                    <a:cubicBezTo>
                      <a:pt x="732" y="255"/>
                      <a:pt x="733" y="255"/>
                      <a:pt x="733" y="255"/>
                    </a:cubicBezTo>
                    <a:cubicBezTo>
                      <a:pt x="733" y="256"/>
                      <a:pt x="733" y="257"/>
                      <a:pt x="733" y="258"/>
                    </a:cubicBezTo>
                    <a:cubicBezTo>
                      <a:pt x="730" y="257"/>
                      <a:pt x="728" y="257"/>
                      <a:pt x="726" y="257"/>
                    </a:cubicBezTo>
                    <a:cubicBezTo>
                      <a:pt x="726" y="256"/>
                      <a:pt x="726" y="255"/>
                      <a:pt x="727" y="254"/>
                    </a:cubicBezTo>
                    <a:cubicBezTo>
                      <a:pt x="729" y="255"/>
                      <a:pt x="731" y="255"/>
                      <a:pt x="732" y="255"/>
                    </a:cubicBezTo>
                    <a:close/>
                    <a:moveTo>
                      <a:pt x="737" y="258"/>
                    </a:moveTo>
                    <a:cubicBezTo>
                      <a:pt x="737" y="258"/>
                      <a:pt x="737" y="258"/>
                      <a:pt x="737" y="258"/>
                    </a:cubicBezTo>
                    <a:cubicBezTo>
                      <a:pt x="737" y="258"/>
                      <a:pt x="737" y="258"/>
                      <a:pt x="737" y="258"/>
                    </a:cubicBezTo>
                    <a:cubicBezTo>
                      <a:pt x="737" y="258"/>
                      <a:pt x="737" y="258"/>
                      <a:pt x="737" y="258"/>
                    </a:cubicBezTo>
                    <a:close/>
                    <a:moveTo>
                      <a:pt x="737" y="255"/>
                    </a:moveTo>
                    <a:cubicBezTo>
                      <a:pt x="737" y="255"/>
                      <a:pt x="737" y="255"/>
                      <a:pt x="737" y="255"/>
                    </a:cubicBezTo>
                    <a:cubicBezTo>
                      <a:pt x="737" y="255"/>
                      <a:pt x="737" y="255"/>
                      <a:pt x="738" y="255"/>
                    </a:cubicBezTo>
                    <a:cubicBezTo>
                      <a:pt x="738" y="255"/>
                      <a:pt x="738" y="255"/>
                      <a:pt x="738" y="255"/>
                    </a:cubicBezTo>
                    <a:cubicBezTo>
                      <a:pt x="737" y="255"/>
                      <a:pt x="737" y="255"/>
                      <a:pt x="737" y="255"/>
                    </a:cubicBezTo>
                    <a:close/>
                    <a:moveTo>
                      <a:pt x="737" y="243"/>
                    </a:moveTo>
                    <a:cubicBezTo>
                      <a:pt x="737" y="241"/>
                      <a:pt x="737" y="239"/>
                      <a:pt x="737" y="237"/>
                    </a:cubicBezTo>
                    <a:cubicBezTo>
                      <a:pt x="738" y="238"/>
                      <a:pt x="739" y="238"/>
                      <a:pt x="740" y="238"/>
                    </a:cubicBezTo>
                    <a:cubicBezTo>
                      <a:pt x="739" y="240"/>
                      <a:pt x="739" y="241"/>
                      <a:pt x="739" y="243"/>
                    </a:cubicBezTo>
                    <a:cubicBezTo>
                      <a:pt x="738" y="243"/>
                      <a:pt x="738" y="243"/>
                      <a:pt x="737" y="243"/>
                    </a:cubicBezTo>
                    <a:close/>
                    <a:moveTo>
                      <a:pt x="745" y="234"/>
                    </a:moveTo>
                    <a:cubicBezTo>
                      <a:pt x="746" y="234"/>
                      <a:pt x="747" y="234"/>
                      <a:pt x="748" y="234"/>
                    </a:cubicBezTo>
                    <a:cubicBezTo>
                      <a:pt x="748" y="235"/>
                      <a:pt x="747" y="235"/>
                      <a:pt x="747" y="235"/>
                    </a:cubicBezTo>
                    <a:cubicBezTo>
                      <a:pt x="746" y="235"/>
                      <a:pt x="746" y="235"/>
                      <a:pt x="745" y="234"/>
                    </a:cubicBezTo>
                    <a:close/>
                    <a:moveTo>
                      <a:pt x="764" y="231"/>
                    </a:moveTo>
                    <a:cubicBezTo>
                      <a:pt x="760" y="231"/>
                      <a:pt x="756" y="231"/>
                      <a:pt x="752" y="231"/>
                    </a:cubicBezTo>
                    <a:cubicBezTo>
                      <a:pt x="750" y="229"/>
                      <a:pt x="749" y="228"/>
                      <a:pt x="747" y="226"/>
                    </a:cubicBezTo>
                    <a:cubicBezTo>
                      <a:pt x="751" y="226"/>
                      <a:pt x="754" y="226"/>
                      <a:pt x="757" y="225"/>
                    </a:cubicBezTo>
                    <a:cubicBezTo>
                      <a:pt x="759" y="227"/>
                      <a:pt x="761" y="228"/>
                      <a:pt x="763" y="229"/>
                    </a:cubicBezTo>
                    <a:cubicBezTo>
                      <a:pt x="766" y="231"/>
                      <a:pt x="769" y="231"/>
                      <a:pt x="769" y="232"/>
                    </a:cubicBezTo>
                    <a:cubicBezTo>
                      <a:pt x="769" y="231"/>
                      <a:pt x="767" y="231"/>
                      <a:pt x="764" y="231"/>
                    </a:cubicBezTo>
                    <a:close/>
                    <a:moveTo>
                      <a:pt x="738" y="223"/>
                    </a:moveTo>
                    <a:cubicBezTo>
                      <a:pt x="738" y="223"/>
                      <a:pt x="738" y="223"/>
                      <a:pt x="739" y="222"/>
                    </a:cubicBezTo>
                    <a:cubicBezTo>
                      <a:pt x="739" y="223"/>
                      <a:pt x="739" y="223"/>
                      <a:pt x="740" y="223"/>
                    </a:cubicBezTo>
                    <a:cubicBezTo>
                      <a:pt x="739" y="223"/>
                      <a:pt x="739" y="223"/>
                      <a:pt x="738" y="223"/>
                    </a:cubicBezTo>
                    <a:close/>
                    <a:moveTo>
                      <a:pt x="737" y="223"/>
                    </a:moveTo>
                    <a:cubicBezTo>
                      <a:pt x="737" y="222"/>
                      <a:pt x="737" y="221"/>
                      <a:pt x="737" y="221"/>
                    </a:cubicBezTo>
                    <a:cubicBezTo>
                      <a:pt x="737" y="221"/>
                      <a:pt x="737" y="221"/>
                      <a:pt x="737" y="221"/>
                    </a:cubicBezTo>
                    <a:cubicBezTo>
                      <a:pt x="737" y="222"/>
                      <a:pt x="737" y="222"/>
                      <a:pt x="737" y="223"/>
                    </a:cubicBezTo>
                    <a:close/>
                    <a:moveTo>
                      <a:pt x="710" y="212"/>
                    </a:moveTo>
                    <a:cubicBezTo>
                      <a:pt x="710" y="211"/>
                      <a:pt x="710" y="211"/>
                      <a:pt x="710" y="210"/>
                    </a:cubicBezTo>
                    <a:cubicBezTo>
                      <a:pt x="713" y="210"/>
                      <a:pt x="716" y="209"/>
                      <a:pt x="719" y="209"/>
                    </a:cubicBezTo>
                    <a:cubicBezTo>
                      <a:pt x="720" y="209"/>
                      <a:pt x="720" y="209"/>
                      <a:pt x="721" y="210"/>
                    </a:cubicBezTo>
                    <a:cubicBezTo>
                      <a:pt x="717" y="210"/>
                      <a:pt x="714" y="211"/>
                      <a:pt x="710" y="212"/>
                    </a:cubicBezTo>
                    <a:close/>
                    <a:moveTo>
                      <a:pt x="710" y="206"/>
                    </a:moveTo>
                    <a:cubicBezTo>
                      <a:pt x="710" y="205"/>
                      <a:pt x="710" y="205"/>
                      <a:pt x="710" y="204"/>
                    </a:cubicBezTo>
                    <a:cubicBezTo>
                      <a:pt x="711" y="205"/>
                      <a:pt x="712" y="205"/>
                      <a:pt x="713" y="205"/>
                    </a:cubicBezTo>
                    <a:cubicBezTo>
                      <a:pt x="712" y="205"/>
                      <a:pt x="711" y="206"/>
                      <a:pt x="710" y="206"/>
                    </a:cubicBezTo>
                    <a:close/>
                    <a:moveTo>
                      <a:pt x="707" y="196"/>
                    </a:moveTo>
                    <a:cubicBezTo>
                      <a:pt x="707" y="197"/>
                      <a:pt x="707" y="198"/>
                      <a:pt x="707" y="199"/>
                    </a:cubicBezTo>
                    <a:cubicBezTo>
                      <a:pt x="704" y="198"/>
                      <a:pt x="702" y="197"/>
                      <a:pt x="700" y="196"/>
                    </a:cubicBezTo>
                    <a:cubicBezTo>
                      <a:pt x="702" y="196"/>
                      <a:pt x="704" y="196"/>
                      <a:pt x="707" y="196"/>
                    </a:cubicBezTo>
                    <a:close/>
                    <a:moveTo>
                      <a:pt x="707" y="203"/>
                    </a:moveTo>
                    <a:cubicBezTo>
                      <a:pt x="707" y="204"/>
                      <a:pt x="707" y="205"/>
                      <a:pt x="707" y="206"/>
                    </a:cubicBezTo>
                    <a:cubicBezTo>
                      <a:pt x="702" y="207"/>
                      <a:pt x="697" y="208"/>
                      <a:pt x="692" y="209"/>
                    </a:cubicBezTo>
                    <a:cubicBezTo>
                      <a:pt x="691" y="204"/>
                      <a:pt x="690" y="200"/>
                      <a:pt x="689" y="195"/>
                    </a:cubicBezTo>
                    <a:cubicBezTo>
                      <a:pt x="695" y="198"/>
                      <a:pt x="701" y="200"/>
                      <a:pt x="707" y="203"/>
                    </a:cubicBezTo>
                    <a:close/>
                    <a:moveTo>
                      <a:pt x="707" y="211"/>
                    </a:moveTo>
                    <a:cubicBezTo>
                      <a:pt x="707" y="211"/>
                      <a:pt x="707" y="212"/>
                      <a:pt x="707" y="212"/>
                    </a:cubicBezTo>
                    <a:cubicBezTo>
                      <a:pt x="702" y="213"/>
                      <a:pt x="697" y="214"/>
                      <a:pt x="693" y="214"/>
                    </a:cubicBezTo>
                    <a:cubicBezTo>
                      <a:pt x="693" y="214"/>
                      <a:pt x="693" y="214"/>
                      <a:pt x="692" y="213"/>
                    </a:cubicBezTo>
                    <a:cubicBezTo>
                      <a:pt x="697" y="212"/>
                      <a:pt x="702" y="211"/>
                      <a:pt x="707" y="211"/>
                    </a:cubicBezTo>
                    <a:close/>
                    <a:moveTo>
                      <a:pt x="689" y="215"/>
                    </a:moveTo>
                    <a:cubicBezTo>
                      <a:pt x="689" y="215"/>
                      <a:pt x="688" y="215"/>
                      <a:pt x="687" y="215"/>
                    </a:cubicBezTo>
                    <a:cubicBezTo>
                      <a:pt x="687" y="215"/>
                      <a:pt x="686" y="215"/>
                      <a:pt x="686" y="215"/>
                    </a:cubicBezTo>
                    <a:cubicBezTo>
                      <a:pt x="687" y="214"/>
                      <a:pt x="688" y="214"/>
                      <a:pt x="689" y="214"/>
                    </a:cubicBezTo>
                    <a:cubicBezTo>
                      <a:pt x="689" y="214"/>
                      <a:pt x="689" y="215"/>
                      <a:pt x="689" y="215"/>
                    </a:cubicBezTo>
                    <a:close/>
                    <a:moveTo>
                      <a:pt x="691" y="224"/>
                    </a:moveTo>
                    <a:cubicBezTo>
                      <a:pt x="691" y="228"/>
                      <a:pt x="692" y="232"/>
                      <a:pt x="692" y="236"/>
                    </a:cubicBezTo>
                    <a:cubicBezTo>
                      <a:pt x="690" y="231"/>
                      <a:pt x="688" y="227"/>
                      <a:pt x="686" y="223"/>
                    </a:cubicBezTo>
                    <a:cubicBezTo>
                      <a:pt x="688" y="224"/>
                      <a:pt x="689" y="224"/>
                      <a:pt x="691" y="224"/>
                    </a:cubicBezTo>
                    <a:close/>
                    <a:moveTo>
                      <a:pt x="694" y="224"/>
                    </a:moveTo>
                    <a:cubicBezTo>
                      <a:pt x="695" y="224"/>
                      <a:pt x="696" y="224"/>
                      <a:pt x="698" y="224"/>
                    </a:cubicBezTo>
                    <a:cubicBezTo>
                      <a:pt x="700" y="226"/>
                      <a:pt x="703" y="227"/>
                      <a:pt x="706" y="228"/>
                    </a:cubicBezTo>
                    <a:cubicBezTo>
                      <a:pt x="706" y="235"/>
                      <a:pt x="705" y="241"/>
                      <a:pt x="704" y="248"/>
                    </a:cubicBezTo>
                    <a:cubicBezTo>
                      <a:pt x="701" y="248"/>
                      <a:pt x="699" y="247"/>
                      <a:pt x="696" y="246"/>
                    </a:cubicBezTo>
                    <a:cubicBezTo>
                      <a:pt x="696" y="239"/>
                      <a:pt x="695" y="232"/>
                      <a:pt x="694" y="224"/>
                    </a:cubicBezTo>
                    <a:close/>
                    <a:moveTo>
                      <a:pt x="702" y="251"/>
                    </a:moveTo>
                    <a:cubicBezTo>
                      <a:pt x="700" y="252"/>
                      <a:pt x="698" y="252"/>
                      <a:pt x="696" y="253"/>
                    </a:cubicBezTo>
                    <a:cubicBezTo>
                      <a:pt x="696" y="252"/>
                      <a:pt x="696" y="251"/>
                      <a:pt x="696" y="250"/>
                    </a:cubicBezTo>
                    <a:cubicBezTo>
                      <a:pt x="698" y="250"/>
                      <a:pt x="700" y="251"/>
                      <a:pt x="702" y="251"/>
                    </a:cubicBezTo>
                    <a:close/>
                    <a:moveTo>
                      <a:pt x="722" y="260"/>
                    </a:moveTo>
                    <a:cubicBezTo>
                      <a:pt x="720" y="264"/>
                      <a:pt x="718" y="268"/>
                      <a:pt x="715" y="272"/>
                    </a:cubicBezTo>
                    <a:cubicBezTo>
                      <a:pt x="712" y="269"/>
                      <a:pt x="710" y="265"/>
                      <a:pt x="708" y="262"/>
                    </a:cubicBezTo>
                    <a:cubicBezTo>
                      <a:pt x="707" y="260"/>
                      <a:pt x="716" y="260"/>
                      <a:pt x="722" y="260"/>
                    </a:cubicBezTo>
                    <a:close/>
                    <a:moveTo>
                      <a:pt x="715" y="278"/>
                    </a:moveTo>
                    <a:cubicBezTo>
                      <a:pt x="714" y="278"/>
                      <a:pt x="713" y="278"/>
                      <a:pt x="712" y="278"/>
                    </a:cubicBezTo>
                    <a:cubicBezTo>
                      <a:pt x="713" y="277"/>
                      <a:pt x="714" y="276"/>
                      <a:pt x="714" y="275"/>
                    </a:cubicBezTo>
                    <a:cubicBezTo>
                      <a:pt x="715" y="276"/>
                      <a:pt x="717" y="277"/>
                      <a:pt x="718" y="278"/>
                    </a:cubicBezTo>
                    <a:cubicBezTo>
                      <a:pt x="717" y="278"/>
                      <a:pt x="716" y="278"/>
                      <a:pt x="715" y="278"/>
                    </a:cubicBezTo>
                    <a:close/>
                    <a:moveTo>
                      <a:pt x="705" y="280"/>
                    </a:moveTo>
                    <a:cubicBezTo>
                      <a:pt x="704" y="280"/>
                      <a:pt x="702" y="281"/>
                      <a:pt x="701" y="281"/>
                    </a:cubicBezTo>
                    <a:cubicBezTo>
                      <a:pt x="701" y="280"/>
                      <a:pt x="701" y="280"/>
                      <a:pt x="701" y="280"/>
                    </a:cubicBezTo>
                    <a:cubicBezTo>
                      <a:pt x="702" y="280"/>
                      <a:pt x="704" y="280"/>
                      <a:pt x="705" y="280"/>
                    </a:cubicBezTo>
                    <a:close/>
                    <a:moveTo>
                      <a:pt x="707" y="283"/>
                    </a:moveTo>
                    <a:cubicBezTo>
                      <a:pt x="703" y="287"/>
                      <a:pt x="699" y="291"/>
                      <a:pt x="696" y="294"/>
                    </a:cubicBezTo>
                    <a:cubicBezTo>
                      <a:pt x="697" y="291"/>
                      <a:pt x="698" y="287"/>
                      <a:pt x="700" y="284"/>
                    </a:cubicBezTo>
                    <a:cubicBezTo>
                      <a:pt x="702" y="283"/>
                      <a:pt x="704" y="283"/>
                      <a:pt x="707" y="283"/>
                    </a:cubicBezTo>
                    <a:close/>
                    <a:moveTo>
                      <a:pt x="716" y="273"/>
                    </a:moveTo>
                    <a:cubicBezTo>
                      <a:pt x="719" y="269"/>
                      <a:pt x="721" y="264"/>
                      <a:pt x="724" y="260"/>
                    </a:cubicBezTo>
                    <a:cubicBezTo>
                      <a:pt x="726" y="260"/>
                      <a:pt x="727" y="260"/>
                      <a:pt x="727" y="260"/>
                    </a:cubicBezTo>
                    <a:cubicBezTo>
                      <a:pt x="729" y="260"/>
                      <a:pt x="731" y="260"/>
                      <a:pt x="733" y="261"/>
                    </a:cubicBezTo>
                    <a:cubicBezTo>
                      <a:pt x="733" y="262"/>
                      <a:pt x="733" y="264"/>
                      <a:pt x="733" y="266"/>
                    </a:cubicBezTo>
                    <a:cubicBezTo>
                      <a:pt x="732" y="265"/>
                      <a:pt x="732" y="265"/>
                      <a:pt x="731" y="264"/>
                    </a:cubicBezTo>
                    <a:cubicBezTo>
                      <a:pt x="729" y="263"/>
                      <a:pt x="728" y="266"/>
                      <a:pt x="729" y="267"/>
                    </a:cubicBezTo>
                    <a:cubicBezTo>
                      <a:pt x="731" y="268"/>
                      <a:pt x="732" y="269"/>
                      <a:pt x="734" y="270"/>
                    </a:cubicBezTo>
                    <a:cubicBezTo>
                      <a:pt x="734" y="272"/>
                      <a:pt x="734" y="273"/>
                      <a:pt x="734" y="275"/>
                    </a:cubicBezTo>
                    <a:cubicBezTo>
                      <a:pt x="730" y="276"/>
                      <a:pt x="725" y="277"/>
                      <a:pt x="721" y="278"/>
                    </a:cubicBezTo>
                    <a:cubicBezTo>
                      <a:pt x="719" y="276"/>
                      <a:pt x="717" y="275"/>
                      <a:pt x="716" y="273"/>
                    </a:cubicBezTo>
                    <a:close/>
                    <a:moveTo>
                      <a:pt x="739" y="273"/>
                    </a:moveTo>
                    <a:cubicBezTo>
                      <a:pt x="739" y="274"/>
                      <a:pt x="739" y="274"/>
                      <a:pt x="739" y="274"/>
                    </a:cubicBezTo>
                    <a:cubicBezTo>
                      <a:pt x="739" y="274"/>
                      <a:pt x="739" y="274"/>
                      <a:pt x="739" y="274"/>
                    </a:cubicBezTo>
                    <a:cubicBezTo>
                      <a:pt x="739" y="274"/>
                      <a:pt x="739" y="274"/>
                      <a:pt x="739" y="273"/>
                    </a:cubicBezTo>
                    <a:close/>
                    <a:moveTo>
                      <a:pt x="743" y="242"/>
                    </a:moveTo>
                    <a:cubicBezTo>
                      <a:pt x="743" y="241"/>
                      <a:pt x="743" y="241"/>
                      <a:pt x="743" y="240"/>
                    </a:cubicBezTo>
                    <a:cubicBezTo>
                      <a:pt x="744" y="241"/>
                      <a:pt x="745" y="241"/>
                      <a:pt x="746" y="242"/>
                    </a:cubicBezTo>
                    <a:cubicBezTo>
                      <a:pt x="745" y="242"/>
                      <a:pt x="744" y="242"/>
                      <a:pt x="743" y="242"/>
                    </a:cubicBezTo>
                    <a:close/>
                    <a:moveTo>
                      <a:pt x="748" y="240"/>
                    </a:moveTo>
                    <a:cubicBezTo>
                      <a:pt x="750" y="240"/>
                      <a:pt x="751" y="240"/>
                      <a:pt x="753" y="241"/>
                    </a:cubicBezTo>
                    <a:cubicBezTo>
                      <a:pt x="752" y="241"/>
                      <a:pt x="751" y="241"/>
                      <a:pt x="750" y="241"/>
                    </a:cubicBezTo>
                    <a:cubicBezTo>
                      <a:pt x="749" y="241"/>
                      <a:pt x="749" y="240"/>
                      <a:pt x="748" y="240"/>
                    </a:cubicBezTo>
                    <a:close/>
                    <a:moveTo>
                      <a:pt x="765" y="220"/>
                    </a:moveTo>
                    <a:cubicBezTo>
                      <a:pt x="767" y="220"/>
                      <a:pt x="770" y="221"/>
                      <a:pt x="772" y="221"/>
                    </a:cubicBezTo>
                    <a:cubicBezTo>
                      <a:pt x="771" y="221"/>
                      <a:pt x="769" y="221"/>
                      <a:pt x="767" y="222"/>
                    </a:cubicBezTo>
                    <a:cubicBezTo>
                      <a:pt x="767" y="221"/>
                      <a:pt x="766" y="221"/>
                      <a:pt x="765" y="220"/>
                    </a:cubicBezTo>
                    <a:close/>
                    <a:moveTo>
                      <a:pt x="741" y="220"/>
                    </a:moveTo>
                    <a:cubicBezTo>
                      <a:pt x="741" y="220"/>
                      <a:pt x="740" y="219"/>
                      <a:pt x="739" y="219"/>
                    </a:cubicBezTo>
                    <a:cubicBezTo>
                      <a:pt x="740" y="217"/>
                      <a:pt x="740" y="216"/>
                      <a:pt x="740" y="215"/>
                    </a:cubicBezTo>
                    <a:cubicBezTo>
                      <a:pt x="741" y="215"/>
                      <a:pt x="741" y="215"/>
                      <a:pt x="741" y="215"/>
                    </a:cubicBezTo>
                    <a:cubicBezTo>
                      <a:pt x="741" y="217"/>
                      <a:pt x="741" y="218"/>
                      <a:pt x="741" y="220"/>
                    </a:cubicBezTo>
                    <a:close/>
                    <a:moveTo>
                      <a:pt x="738" y="217"/>
                    </a:moveTo>
                    <a:cubicBezTo>
                      <a:pt x="737" y="217"/>
                      <a:pt x="737" y="216"/>
                      <a:pt x="736" y="216"/>
                    </a:cubicBezTo>
                    <a:cubicBezTo>
                      <a:pt x="736" y="215"/>
                      <a:pt x="736" y="214"/>
                      <a:pt x="736" y="214"/>
                    </a:cubicBezTo>
                    <a:cubicBezTo>
                      <a:pt x="737" y="214"/>
                      <a:pt x="738" y="214"/>
                      <a:pt x="738" y="214"/>
                    </a:cubicBezTo>
                    <a:cubicBezTo>
                      <a:pt x="738" y="215"/>
                      <a:pt x="738" y="216"/>
                      <a:pt x="738" y="217"/>
                    </a:cubicBezTo>
                    <a:close/>
                    <a:moveTo>
                      <a:pt x="737" y="211"/>
                    </a:moveTo>
                    <a:cubicBezTo>
                      <a:pt x="737" y="211"/>
                      <a:pt x="736" y="211"/>
                      <a:pt x="736" y="211"/>
                    </a:cubicBezTo>
                    <a:cubicBezTo>
                      <a:pt x="736" y="211"/>
                      <a:pt x="736" y="211"/>
                      <a:pt x="736" y="211"/>
                    </a:cubicBezTo>
                    <a:cubicBezTo>
                      <a:pt x="737" y="211"/>
                      <a:pt x="738" y="210"/>
                      <a:pt x="739" y="210"/>
                    </a:cubicBezTo>
                    <a:cubicBezTo>
                      <a:pt x="739" y="211"/>
                      <a:pt x="739" y="211"/>
                      <a:pt x="739" y="212"/>
                    </a:cubicBezTo>
                    <a:cubicBezTo>
                      <a:pt x="738" y="212"/>
                      <a:pt x="737" y="211"/>
                      <a:pt x="737" y="211"/>
                    </a:cubicBezTo>
                    <a:close/>
                    <a:moveTo>
                      <a:pt x="732" y="208"/>
                    </a:moveTo>
                    <a:cubicBezTo>
                      <a:pt x="731" y="208"/>
                      <a:pt x="729" y="208"/>
                      <a:pt x="728" y="208"/>
                    </a:cubicBezTo>
                    <a:cubicBezTo>
                      <a:pt x="728" y="208"/>
                      <a:pt x="728" y="208"/>
                      <a:pt x="728" y="208"/>
                    </a:cubicBezTo>
                    <a:cubicBezTo>
                      <a:pt x="727" y="208"/>
                      <a:pt x="727" y="208"/>
                      <a:pt x="726" y="208"/>
                    </a:cubicBezTo>
                    <a:cubicBezTo>
                      <a:pt x="728" y="208"/>
                      <a:pt x="730" y="208"/>
                      <a:pt x="732" y="207"/>
                    </a:cubicBezTo>
                    <a:cubicBezTo>
                      <a:pt x="732" y="207"/>
                      <a:pt x="732" y="207"/>
                      <a:pt x="732" y="208"/>
                    </a:cubicBezTo>
                    <a:close/>
                    <a:moveTo>
                      <a:pt x="728" y="169"/>
                    </a:moveTo>
                    <a:cubicBezTo>
                      <a:pt x="724" y="169"/>
                      <a:pt x="721" y="168"/>
                      <a:pt x="717" y="168"/>
                    </a:cubicBezTo>
                    <a:cubicBezTo>
                      <a:pt x="721" y="168"/>
                      <a:pt x="724" y="168"/>
                      <a:pt x="727" y="168"/>
                    </a:cubicBezTo>
                    <a:cubicBezTo>
                      <a:pt x="727" y="168"/>
                      <a:pt x="728" y="169"/>
                      <a:pt x="728" y="169"/>
                    </a:cubicBezTo>
                    <a:close/>
                    <a:moveTo>
                      <a:pt x="709" y="162"/>
                    </a:moveTo>
                    <a:cubicBezTo>
                      <a:pt x="709" y="159"/>
                      <a:pt x="709" y="156"/>
                      <a:pt x="709" y="153"/>
                    </a:cubicBezTo>
                    <a:cubicBezTo>
                      <a:pt x="713" y="155"/>
                      <a:pt x="717" y="158"/>
                      <a:pt x="720" y="161"/>
                    </a:cubicBezTo>
                    <a:cubicBezTo>
                      <a:pt x="717" y="161"/>
                      <a:pt x="713" y="162"/>
                      <a:pt x="709" y="162"/>
                    </a:cubicBezTo>
                    <a:close/>
                    <a:moveTo>
                      <a:pt x="723" y="147"/>
                    </a:moveTo>
                    <a:cubicBezTo>
                      <a:pt x="718" y="146"/>
                      <a:pt x="714" y="145"/>
                      <a:pt x="712" y="144"/>
                    </a:cubicBezTo>
                    <a:cubicBezTo>
                      <a:pt x="711" y="144"/>
                      <a:pt x="709" y="143"/>
                      <a:pt x="708" y="143"/>
                    </a:cubicBezTo>
                    <a:cubicBezTo>
                      <a:pt x="708" y="140"/>
                      <a:pt x="708" y="137"/>
                      <a:pt x="708" y="134"/>
                    </a:cubicBezTo>
                    <a:cubicBezTo>
                      <a:pt x="713" y="135"/>
                      <a:pt x="718" y="135"/>
                      <a:pt x="722" y="136"/>
                    </a:cubicBezTo>
                    <a:cubicBezTo>
                      <a:pt x="723" y="138"/>
                      <a:pt x="724" y="141"/>
                      <a:pt x="725" y="143"/>
                    </a:cubicBezTo>
                    <a:cubicBezTo>
                      <a:pt x="726" y="145"/>
                      <a:pt x="726" y="146"/>
                      <a:pt x="726" y="148"/>
                    </a:cubicBezTo>
                    <a:cubicBezTo>
                      <a:pt x="725" y="147"/>
                      <a:pt x="724" y="147"/>
                      <a:pt x="723" y="147"/>
                    </a:cubicBezTo>
                    <a:close/>
                    <a:moveTo>
                      <a:pt x="720" y="132"/>
                    </a:moveTo>
                    <a:cubicBezTo>
                      <a:pt x="720" y="132"/>
                      <a:pt x="721" y="132"/>
                      <a:pt x="721" y="132"/>
                    </a:cubicBezTo>
                    <a:cubicBezTo>
                      <a:pt x="721" y="132"/>
                      <a:pt x="721" y="132"/>
                      <a:pt x="721" y="132"/>
                    </a:cubicBezTo>
                    <a:cubicBezTo>
                      <a:pt x="721" y="132"/>
                      <a:pt x="720" y="132"/>
                      <a:pt x="720" y="132"/>
                    </a:cubicBezTo>
                    <a:close/>
                    <a:moveTo>
                      <a:pt x="707" y="129"/>
                    </a:moveTo>
                    <a:cubicBezTo>
                      <a:pt x="707" y="127"/>
                      <a:pt x="707" y="124"/>
                      <a:pt x="706" y="122"/>
                    </a:cubicBezTo>
                    <a:cubicBezTo>
                      <a:pt x="710" y="123"/>
                      <a:pt x="715" y="124"/>
                      <a:pt x="719" y="126"/>
                    </a:cubicBezTo>
                    <a:cubicBezTo>
                      <a:pt x="719" y="127"/>
                      <a:pt x="720" y="128"/>
                      <a:pt x="720" y="129"/>
                    </a:cubicBezTo>
                    <a:cubicBezTo>
                      <a:pt x="716" y="129"/>
                      <a:pt x="711" y="129"/>
                      <a:pt x="707" y="129"/>
                    </a:cubicBezTo>
                    <a:close/>
                    <a:moveTo>
                      <a:pt x="708" y="119"/>
                    </a:moveTo>
                    <a:cubicBezTo>
                      <a:pt x="707" y="118"/>
                      <a:pt x="706" y="118"/>
                      <a:pt x="706" y="118"/>
                    </a:cubicBezTo>
                    <a:cubicBezTo>
                      <a:pt x="706" y="117"/>
                      <a:pt x="706" y="117"/>
                      <a:pt x="706" y="116"/>
                    </a:cubicBezTo>
                    <a:cubicBezTo>
                      <a:pt x="708" y="117"/>
                      <a:pt x="710" y="119"/>
                      <a:pt x="713" y="120"/>
                    </a:cubicBezTo>
                    <a:cubicBezTo>
                      <a:pt x="711" y="119"/>
                      <a:pt x="710" y="119"/>
                      <a:pt x="708" y="119"/>
                    </a:cubicBezTo>
                    <a:close/>
                    <a:moveTo>
                      <a:pt x="688" y="108"/>
                    </a:moveTo>
                    <a:cubicBezTo>
                      <a:pt x="686" y="107"/>
                      <a:pt x="685" y="107"/>
                      <a:pt x="683" y="107"/>
                    </a:cubicBezTo>
                    <a:cubicBezTo>
                      <a:pt x="683" y="106"/>
                      <a:pt x="683" y="106"/>
                      <a:pt x="683" y="105"/>
                    </a:cubicBezTo>
                    <a:cubicBezTo>
                      <a:pt x="685" y="106"/>
                      <a:pt x="686" y="107"/>
                      <a:pt x="688" y="108"/>
                    </a:cubicBezTo>
                    <a:close/>
                    <a:moveTo>
                      <a:pt x="674" y="108"/>
                    </a:moveTo>
                    <a:cubicBezTo>
                      <a:pt x="669" y="107"/>
                      <a:pt x="664" y="107"/>
                      <a:pt x="659" y="107"/>
                    </a:cubicBezTo>
                    <a:cubicBezTo>
                      <a:pt x="658" y="105"/>
                      <a:pt x="657" y="103"/>
                      <a:pt x="656" y="101"/>
                    </a:cubicBezTo>
                    <a:cubicBezTo>
                      <a:pt x="662" y="103"/>
                      <a:pt x="667" y="105"/>
                      <a:pt x="672" y="106"/>
                    </a:cubicBezTo>
                    <a:cubicBezTo>
                      <a:pt x="673" y="107"/>
                      <a:pt x="673" y="107"/>
                      <a:pt x="674" y="108"/>
                    </a:cubicBezTo>
                    <a:close/>
                    <a:moveTo>
                      <a:pt x="678" y="111"/>
                    </a:moveTo>
                    <a:cubicBezTo>
                      <a:pt x="679" y="112"/>
                      <a:pt x="680" y="113"/>
                      <a:pt x="681" y="114"/>
                    </a:cubicBezTo>
                    <a:cubicBezTo>
                      <a:pt x="681" y="116"/>
                      <a:pt x="682" y="119"/>
                      <a:pt x="682" y="121"/>
                    </a:cubicBezTo>
                    <a:cubicBezTo>
                      <a:pt x="678" y="121"/>
                      <a:pt x="672" y="120"/>
                      <a:pt x="669" y="120"/>
                    </a:cubicBezTo>
                    <a:cubicBezTo>
                      <a:pt x="667" y="120"/>
                      <a:pt x="666" y="120"/>
                      <a:pt x="664" y="120"/>
                    </a:cubicBezTo>
                    <a:cubicBezTo>
                      <a:pt x="663" y="116"/>
                      <a:pt x="661" y="113"/>
                      <a:pt x="660" y="110"/>
                    </a:cubicBezTo>
                    <a:cubicBezTo>
                      <a:pt x="666" y="110"/>
                      <a:pt x="672" y="110"/>
                      <a:pt x="678" y="111"/>
                    </a:cubicBezTo>
                    <a:close/>
                    <a:moveTo>
                      <a:pt x="659" y="119"/>
                    </a:moveTo>
                    <a:cubicBezTo>
                      <a:pt x="656" y="119"/>
                      <a:pt x="653" y="118"/>
                      <a:pt x="650" y="117"/>
                    </a:cubicBezTo>
                    <a:cubicBezTo>
                      <a:pt x="650" y="116"/>
                      <a:pt x="650" y="116"/>
                      <a:pt x="650" y="115"/>
                    </a:cubicBezTo>
                    <a:cubicBezTo>
                      <a:pt x="650" y="115"/>
                      <a:pt x="650" y="114"/>
                      <a:pt x="650" y="114"/>
                    </a:cubicBezTo>
                    <a:cubicBezTo>
                      <a:pt x="650" y="112"/>
                      <a:pt x="650" y="111"/>
                      <a:pt x="650" y="109"/>
                    </a:cubicBezTo>
                    <a:cubicBezTo>
                      <a:pt x="652" y="109"/>
                      <a:pt x="654" y="109"/>
                      <a:pt x="655" y="110"/>
                    </a:cubicBezTo>
                    <a:cubicBezTo>
                      <a:pt x="657" y="113"/>
                      <a:pt x="658" y="116"/>
                      <a:pt x="659" y="119"/>
                    </a:cubicBezTo>
                    <a:close/>
                    <a:moveTo>
                      <a:pt x="654" y="122"/>
                    </a:moveTo>
                    <a:cubicBezTo>
                      <a:pt x="656" y="122"/>
                      <a:pt x="659" y="123"/>
                      <a:pt x="661" y="123"/>
                    </a:cubicBezTo>
                    <a:cubicBezTo>
                      <a:pt x="661" y="124"/>
                      <a:pt x="662" y="124"/>
                      <a:pt x="662" y="125"/>
                    </a:cubicBezTo>
                    <a:cubicBezTo>
                      <a:pt x="660" y="125"/>
                      <a:pt x="658" y="124"/>
                      <a:pt x="657" y="124"/>
                    </a:cubicBezTo>
                    <a:cubicBezTo>
                      <a:pt x="656" y="123"/>
                      <a:pt x="655" y="122"/>
                      <a:pt x="654" y="122"/>
                    </a:cubicBezTo>
                    <a:close/>
                    <a:moveTo>
                      <a:pt x="663" y="129"/>
                    </a:moveTo>
                    <a:cubicBezTo>
                      <a:pt x="663" y="129"/>
                      <a:pt x="663" y="129"/>
                      <a:pt x="663" y="129"/>
                    </a:cubicBezTo>
                    <a:cubicBezTo>
                      <a:pt x="663" y="129"/>
                      <a:pt x="663" y="129"/>
                      <a:pt x="662" y="129"/>
                    </a:cubicBezTo>
                    <a:cubicBezTo>
                      <a:pt x="662" y="129"/>
                      <a:pt x="663" y="129"/>
                      <a:pt x="663" y="129"/>
                    </a:cubicBezTo>
                    <a:close/>
                    <a:moveTo>
                      <a:pt x="676" y="151"/>
                    </a:moveTo>
                    <a:cubicBezTo>
                      <a:pt x="676" y="150"/>
                      <a:pt x="676" y="150"/>
                      <a:pt x="675" y="149"/>
                    </a:cubicBezTo>
                    <a:cubicBezTo>
                      <a:pt x="676" y="150"/>
                      <a:pt x="676" y="150"/>
                      <a:pt x="677" y="151"/>
                    </a:cubicBezTo>
                    <a:cubicBezTo>
                      <a:pt x="676" y="151"/>
                      <a:pt x="676" y="151"/>
                      <a:pt x="676" y="151"/>
                    </a:cubicBezTo>
                    <a:close/>
                    <a:moveTo>
                      <a:pt x="683" y="153"/>
                    </a:moveTo>
                    <a:cubicBezTo>
                      <a:pt x="680" y="147"/>
                      <a:pt x="676" y="142"/>
                      <a:pt x="671" y="137"/>
                    </a:cubicBezTo>
                    <a:cubicBezTo>
                      <a:pt x="673" y="137"/>
                      <a:pt x="674" y="136"/>
                      <a:pt x="676" y="136"/>
                    </a:cubicBezTo>
                    <a:cubicBezTo>
                      <a:pt x="678" y="138"/>
                      <a:pt x="681" y="139"/>
                      <a:pt x="684" y="140"/>
                    </a:cubicBezTo>
                    <a:cubicBezTo>
                      <a:pt x="685" y="148"/>
                      <a:pt x="685" y="156"/>
                      <a:pt x="686" y="163"/>
                    </a:cubicBezTo>
                    <a:cubicBezTo>
                      <a:pt x="685" y="163"/>
                      <a:pt x="684" y="163"/>
                      <a:pt x="683" y="163"/>
                    </a:cubicBezTo>
                    <a:cubicBezTo>
                      <a:pt x="682" y="162"/>
                      <a:pt x="680" y="162"/>
                      <a:pt x="679" y="161"/>
                    </a:cubicBezTo>
                    <a:cubicBezTo>
                      <a:pt x="679" y="159"/>
                      <a:pt x="678" y="157"/>
                      <a:pt x="677" y="156"/>
                    </a:cubicBezTo>
                    <a:cubicBezTo>
                      <a:pt x="678" y="156"/>
                      <a:pt x="679" y="156"/>
                      <a:pt x="680" y="156"/>
                    </a:cubicBezTo>
                    <a:cubicBezTo>
                      <a:pt x="682" y="156"/>
                      <a:pt x="684" y="155"/>
                      <a:pt x="683" y="153"/>
                    </a:cubicBezTo>
                    <a:close/>
                    <a:moveTo>
                      <a:pt x="674" y="158"/>
                    </a:moveTo>
                    <a:cubicBezTo>
                      <a:pt x="671" y="156"/>
                      <a:pt x="667" y="154"/>
                      <a:pt x="663" y="153"/>
                    </a:cubicBezTo>
                    <a:cubicBezTo>
                      <a:pt x="666" y="153"/>
                      <a:pt x="670" y="154"/>
                      <a:pt x="673" y="155"/>
                    </a:cubicBezTo>
                    <a:cubicBezTo>
                      <a:pt x="673" y="156"/>
                      <a:pt x="674" y="157"/>
                      <a:pt x="674" y="158"/>
                    </a:cubicBezTo>
                    <a:close/>
                    <a:moveTo>
                      <a:pt x="663" y="162"/>
                    </a:moveTo>
                    <a:cubicBezTo>
                      <a:pt x="661" y="161"/>
                      <a:pt x="659" y="161"/>
                      <a:pt x="657" y="161"/>
                    </a:cubicBezTo>
                    <a:cubicBezTo>
                      <a:pt x="656" y="159"/>
                      <a:pt x="655" y="158"/>
                      <a:pt x="654" y="156"/>
                    </a:cubicBezTo>
                    <a:cubicBezTo>
                      <a:pt x="657" y="158"/>
                      <a:pt x="660" y="160"/>
                      <a:pt x="663" y="162"/>
                    </a:cubicBezTo>
                    <a:close/>
                    <a:moveTo>
                      <a:pt x="661" y="165"/>
                    </a:moveTo>
                    <a:cubicBezTo>
                      <a:pt x="661" y="165"/>
                      <a:pt x="661" y="165"/>
                      <a:pt x="661" y="165"/>
                    </a:cubicBezTo>
                    <a:cubicBezTo>
                      <a:pt x="661" y="165"/>
                      <a:pt x="661" y="165"/>
                      <a:pt x="661" y="165"/>
                    </a:cubicBezTo>
                    <a:cubicBezTo>
                      <a:pt x="661" y="165"/>
                      <a:pt x="661" y="165"/>
                      <a:pt x="661" y="165"/>
                    </a:cubicBezTo>
                    <a:close/>
                    <a:moveTo>
                      <a:pt x="656" y="169"/>
                    </a:moveTo>
                    <a:cubicBezTo>
                      <a:pt x="656" y="172"/>
                      <a:pt x="654" y="173"/>
                      <a:pt x="648" y="174"/>
                    </a:cubicBezTo>
                    <a:cubicBezTo>
                      <a:pt x="648" y="173"/>
                      <a:pt x="648" y="171"/>
                      <a:pt x="648" y="169"/>
                    </a:cubicBezTo>
                    <a:cubicBezTo>
                      <a:pt x="651" y="169"/>
                      <a:pt x="654" y="169"/>
                      <a:pt x="656" y="169"/>
                    </a:cubicBezTo>
                    <a:close/>
                    <a:moveTo>
                      <a:pt x="681" y="181"/>
                    </a:moveTo>
                    <a:cubicBezTo>
                      <a:pt x="682" y="183"/>
                      <a:pt x="682" y="185"/>
                      <a:pt x="683" y="187"/>
                    </a:cubicBezTo>
                    <a:cubicBezTo>
                      <a:pt x="683" y="188"/>
                      <a:pt x="683" y="189"/>
                      <a:pt x="683" y="189"/>
                    </a:cubicBezTo>
                    <a:cubicBezTo>
                      <a:pt x="682" y="189"/>
                      <a:pt x="682" y="189"/>
                      <a:pt x="682" y="189"/>
                    </a:cubicBezTo>
                    <a:cubicBezTo>
                      <a:pt x="679" y="188"/>
                      <a:pt x="675" y="187"/>
                      <a:pt x="671" y="186"/>
                    </a:cubicBezTo>
                    <a:cubicBezTo>
                      <a:pt x="671" y="186"/>
                      <a:pt x="671" y="186"/>
                      <a:pt x="671" y="186"/>
                    </a:cubicBezTo>
                    <a:cubicBezTo>
                      <a:pt x="666" y="185"/>
                      <a:pt x="662" y="183"/>
                      <a:pt x="658" y="182"/>
                    </a:cubicBezTo>
                    <a:cubicBezTo>
                      <a:pt x="666" y="181"/>
                      <a:pt x="673" y="181"/>
                      <a:pt x="681" y="181"/>
                    </a:cubicBezTo>
                    <a:close/>
                    <a:moveTo>
                      <a:pt x="685" y="194"/>
                    </a:moveTo>
                    <a:cubicBezTo>
                      <a:pt x="686" y="199"/>
                      <a:pt x="687" y="204"/>
                      <a:pt x="688" y="210"/>
                    </a:cubicBezTo>
                    <a:cubicBezTo>
                      <a:pt x="685" y="210"/>
                      <a:pt x="682" y="211"/>
                      <a:pt x="679" y="212"/>
                    </a:cubicBezTo>
                    <a:cubicBezTo>
                      <a:pt x="678" y="212"/>
                      <a:pt x="678" y="212"/>
                      <a:pt x="678" y="211"/>
                    </a:cubicBezTo>
                    <a:cubicBezTo>
                      <a:pt x="678" y="211"/>
                      <a:pt x="678" y="211"/>
                      <a:pt x="677" y="211"/>
                    </a:cubicBezTo>
                    <a:cubicBezTo>
                      <a:pt x="680" y="205"/>
                      <a:pt x="682" y="199"/>
                      <a:pt x="683" y="194"/>
                    </a:cubicBezTo>
                    <a:cubicBezTo>
                      <a:pt x="684" y="194"/>
                      <a:pt x="684" y="194"/>
                      <a:pt x="685" y="194"/>
                    </a:cubicBezTo>
                    <a:close/>
                    <a:moveTo>
                      <a:pt x="675" y="217"/>
                    </a:moveTo>
                    <a:cubicBezTo>
                      <a:pt x="675" y="217"/>
                      <a:pt x="676" y="217"/>
                      <a:pt x="676" y="217"/>
                    </a:cubicBezTo>
                    <a:cubicBezTo>
                      <a:pt x="676" y="217"/>
                      <a:pt x="676" y="217"/>
                      <a:pt x="676" y="217"/>
                    </a:cubicBezTo>
                    <a:cubicBezTo>
                      <a:pt x="676" y="217"/>
                      <a:pt x="675" y="217"/>
                      <a:pt x="675" y="217"/>
                    </a:cubicBezTo>
                    <a:cubicBezTo>
                      <a:pt x="675" y="217"/>
                      <a:pt x="675" y="217"/>
                      <a:pt x="675" y="217"/>
                    </a:cubicBezTo>
                    <a:close/>
                    <a:moveTo>
                      <a:pt x="673" y="222"/>
                    </a:moveTo>
                    <a:cubicBezTo>
                      <a:pt x="675" y="222"/>
                      <a:pt x="678" y="222"/>
                      <a:pt x="680" y="223"/>
                    </a:cubicBezTo>
                    <a:cubicBezTo>
                      <a:pt x="683" y="227"/>
                      <a:pt x="685" y="231"/>
                      <a:pt x="687" y="236"/>
                    </a:cubicBezTo>
                    <a:cubicBezTo>
                      <a:pt x="688" y="237"/>
                      <a:pt x="673" y="230"/>
                      <a:pt x="671" y="229"/>
                    </a:cubicBezTo>
                    <a:cubicBezTo>
                      <a:pt x="671" y="229"/>
                      <a:pt x="670" y="229"/>
                      <a:pt x="669" y="228"/>
                    </a:cubicBezTo>
                    <a:cubicBezTo>
                      <a:pt x="670" y="226"/>
                      <a:pt x="671" y="224"/>
                      <a:pt x="672" y="222"/>
                    </a:cubicBezTo>
                    <a:cubicBezTo>
                      <a:pt x="673" y="222"/>
                      <a:pt x="673" y="222"/>
                      <a:pt x="673" y="222"/>
                    </a:cubicBezTo>
                    <a:close/>
                    <a:moveTo>
                      <a:pt x="673" y="243"/>
                    </a:moveTo>
                    <a:cubicBezTo>
                      <a:pt x="680" y="245"/>
                      <a:pt x="686" y="247"/>
                      <a:pt x="693" y="249"/>
                    </a:cubicBezTo>
                    <a:cubicBezTo>
                      <a:pt x="693" y="250"/>
                      <a:pt x="693" y="252"/>
                      <a:pt x="693" y="253"/>
                    </a:cubicBezTo>
                    <a:cubicBezTo>
                      <a:pt x="692" y="254"/>
                      <a:pt x="690" y="254"/>
                      <a:pt x="689" y="254"/>
                    </a:cubicBezTo>
                    <a:cubicBezTo>
                      <a:pt x="684" y="250"/>
                      <a:pt x="679" y="246"/>
                      <a:pt x="673" y="243"/>
                    </a:cubicBezTo>
                    <a:close/>
                    <a:moveTo>
                      <a:pt x="696" y="259"/>
                    </a:moveTo>
                    <a:cubicBezTo>
                      <a:pt x="698" y="258"/>
                      <a:pt x="701" y="258"/>
                      <a:pt x="703" y="258"/>
                    </a:cubicBezTo>
                    <a:cubicBezTo>
                      <a:pt x="703" y="258"/>
                      <a:pt x="703" y="258"/>
                      <a:pt x="703" y="258"/>
                    </a:cubicBezTo>
                    <a:cubicBezTo>
                      <a:pt x="702" y="259"/>
                      <a:pt x="702" y="259"/>
                      <a:pt x="702" y="260"/>
                    </a:cubicBezTo>
                    <a:cubicBezTo>
                      <a:pt x="702" y="262"/>
                      <a:pt x="701" y="264"/>
                      <a:pt x="701" y="266"/>
                    </a:cubicBezTo>
                    <a:cubicBezTo>
                      <a:pt x="699" y="264"/>
                      <a:pt x="698" y="262"/>
                      <a:pt x="696" y="261"/>
                    </a:cubicBezTo>
                    <a:cubicBezTo>
                      <a:pt x="696" y="260"/>
                      <a:pt x="696" y="259"/>
                      <a:pt x="696" y="259"/>
                    </a:cubicBezTo>
                    <a:close/>
                    <a:moveTo>
                      <a:pt x="698" y="271"/>
                    </a:moveTo>
                    <a:cubicBezTo>
                      <a:pt x="697" y="271"/>
                      <a:pt x="696" y="271"/>
                      <a:pt x="695" y="271"/>
                    </a:cubicBezTo>
                    <a:cubicBezTo>
                      <a:pt x="696" y="270"/>
                      <a:pt x="696" y="268"/>
                      <a:pt x="696" y="266"/>
                    </a:cubicBezTo>
                    <a:cubicBezTo>
                      <a:pt x="698" y="269"/>
                      <a:pt x="700" y="271"/>
                      <a:pt x="698" y="271"/>
                    </a:cubicBezTo>
                    <a:close/>
                    <a:moveTo>
                      <a:pt x="699" y="274"/>
                    </a:moveTo>
                    <a:cubicBezTo>
                      <a:pt x="699" y="275"/>
                      <a:pt x="698" y="276"/>
                      <a:pt x="698" y="276"/>
                    </a:cubicBezTo>
                    <a:cubicBezTo>
                      <a:pt x="697" y="276"/>
                      <a:pt x="696" y="276"/>
                      <a:pt x="695" y="276"/>
                    </a:cubicBezTo>
                    <a:cubicBezTo>
                      <a:pt x="695" y="276"/>
                      <a:pt x="695" y="275"/>
                      <a:pt x="695" y="275"/>
                    </a:cubicBezTo>
                    <a:cubicBezTo>
                      <a:pt x="696" y="275"/>
                      <a:pt x="698" y="275"/>
                      <a:pt x="699" y="274"/>
                    </a:cubicBezTo>
                    <a:close/>
                    <a:moveTo>
                      <a:pt x="697" y="279"/>
                    </a:moveTo>
                    <a:cubicBezTo>
                      <a:pt x="697" y="280"/>
                      <a:pt x="697" y="281"/>
                      <a:pt x="697" y="281"/>
                    </a:cubicBezTo>
                    <a:cubicBezTo>
                      <a:pt x="696" y="282"/>
                      <a:pt x="695" y="282"/>
                      <a:pt x="694" y="282"/>
                    </a:cubicBezTo>
                    <a:cubicBezTo>
                      <a:pt x="694" y="281"/>
                      <a:pt x="694" y="280"/>
                      <a:pt x="694" y="279"/>
                    </a:cubicBezTo>
                    <a:cubicBezTo>
                      <a:pt x="695" y="279"/>
                      <a:pt x="696" y="279"/>
                      <a:pt x="697" y="279"/>
                    </a:cubicBezTo>
                    <a:close/>
                    <a:moveTo>
                      <a:pt x="696" y="285"/>
                    </a:moveTo>
                    <a:cubicBezTo>
                      <a:pt x="694" y="289"/>
                      <a:pt x="692" y="293"/>
                      <a:pt x="690" y="297"/>
                    </a:cubicBezTo>
                    <a:cubicBezTo>
                      <a:pt x="691" y="293"/>
                      <a:pt x="692" y="289"/>
                      <a:pt x="693" y="285"/>
                    </a:cubicBezTo>
                    <a:cubicBezTo>
                      <a:pt x="694" y="285"/>
                      <a:pt x="695" y="285"/>
                      <a:pt x="696" y="285"/>
                    </a:cubicBezTo>
                    <a:close/>
                    <a:moveTo>
                      <a:pt x="681" y="307"/>
                    </a:moveTo>
                    <a:cubicBezTo>
                      <a:pt x="681" y="307"/>
                      <a:pt x="680" y="308"/>
                      <a:pt x="679" y="308"/>
                    </a:cubicBezTo>
                    <a:cubicBezTo>
                      <a:pt x="679" y="308"/>
                      <a:pt x="678" y="308"/>
                      <a:pt x="678" y="307"/>
                    </a:cubicBezTo>
                    <a:cubicBezTo>
                      <a:pt x="679" y="307"/>
                      <a:pt x="680" y="307"/>
                      <a:pt x="681" y="307"/>
                    </a:cubicBezTo>
                    <a:close/>
                    <a:moveTo>
                      <a:pt x="682" y="309"/>
                    </a:moveTo>
                    <a:cubicBezTo>
                      <a:pt x="682" y="309"/>
                      <a:pt x="682" y="309"/>
                      <a:pt x="682" y="309"/>
                    </a:cubicBezTo>
                    <a:cubicBezTo>
                      <a:pt x="682" y="309"/>
                      <a:pt x="682" y="309"/>
                      <a:pt x="682" y="309"/>
                    </a:cubicBezTo>
                    <a:cubicBezTo>
                      <a:pt x="682" y="309"/>
                      <a:pt x="682" y="309"/>
                      <a:pt x="682" y="309"/>
                    </a:cubicBezTo>
                    <a:close/>
                    <a:moveTo>
                      <a:pt x="694" y="303"/>
                    </a:moveTo>
                    <a:cubicBezTo>
                      <a:pt x="699" y="302"/>
                      <a:pt x="703" y="300"/>
                      <a:pt x="708" y="299"/>
                    </a:cubicBezTo>
                    <a:cubicBezTo>
                      <a:pt x="708" y="299"/>
                      <a:pt x="708" y="300"/>
                      <a:pt x="709" y="300"/>
                    </a:cubicBezTo>
                    <a:cubicBezTo>
                      <a:pt x="709" y="301"/>
                      <a:pt x="710" y="301"/>
                      <a:pt x="710" y="302"/>
                    </a:cubicBezTo>
                    <a:cubicBezTo>
                      <a:pt x="706" y="303"/>
                      <a:pt x="702" y="305"/>
                      <a:pt x="698" y="306"/>
                    </a:cubicBezTo>
                    <a:cubicBezTo>
                      <a:pt x="697" y="305"/>
                      <a:pt x="695" y="304"/>
                      <a:pt x="694" y="303"/>
                    </a:cubicBezTo>
                    <a:close/>
                    <a:moveTo>
                      <a:pt x="737" y="284"/>
                    </a:moveTo>
                    <a:cubicBezTo>
                      <a:pt x="733" y="283"/>
                      <a:pt x="730" y="282"/>
                      <a:pt x="726" y="281"/>
                    </a:cubicBezTo>
                    <a:cubicBezTo>
                      <a:pt x="726" y="280"/>
                      <a:pt x="725" y="280"/>
                      <a:pt x="724" y="280"/>
                    </a:cubicBezTo>
                    <a:cubicBezTo>
                      <a:pt x="728" y="279"/>
                      <a:pt x="732" y="278"/>
                      <a:pt x="736" y="277"/>
                    </a:cubicBezTo>
                    <a:cubicBezTo>
                      <a:pt x="736" y="277"/>
                      <a:pt x="737" y="277"/>
                      <a:pt x="738" y="277"/>
                    </a:cubicBezTo>
                    <a:cubicBezTo>
                      <a:pt x="739" y="276"/>
                      <a:pt x="741" y="276"/>
                      <a:pt x="742" y="276"/>
                    </a:cubicBezTo>
                    <a:cubicBezTo>
                      <a:pt x="745" y="278"/>
                      <a:pt x="747" y="279"/>
                      <a:pt x="750" y="281"/>
                    </a:cubicBezTo>
                    <a:cubicBezTo>
                      <a:pt x="750" y="281"/>
                      <a:pt x="750" y="281"/>
                      <a:pt x="750" y="281"/>
                    </a:cubicBezTo>
                    <a:cubicBezTo>
                      <a:pt x="746" y="283"/>
                      <a:pt x="742" y="284"/>
                      <a:pt x="738" y="286"/>
                    </a:cubicBezTo>
                    <a:cubicBezTo>
                      <a:pt x="738" y="285"/>
                      <a:pt x="738" y="284"/>
                      <a:pt x="737" y="284"/>
                    </a:cubicBezTo>
                    <a:close/>
                    <a:moveTo>
                      <a:pt x="758" y="246"/>
                    </a:moveTo>
                    <a:cubicBezTo>
                      <a:pt x="760" y="246"/>
                      <a:pt x="763" y="245"/>
                      <a:pt x="765" y="244"/>
                    </a:cubicBezTo>
                    <a:cubicBezTo>
                      <a:pt x="772" y="247"/>
                      <a:pt x="779" y="249"/>
                      <a:pt x="786" y="251"/>
                    </a:cubicBezTo>
                    <a:cubicBezTo>
                      <a:pt x="783" y="253"/>
                      <a:pt x="781" y="256"/>
                      <a:pt x="778" y="259"/>
                    </a:cubicBezTo>
                    <a:cubicBezTo>
                      <a:pt x="771" y="254"/>
                      <a:pt x="765" y="250"/>
                      <a:pt x="758" y="246"/>
                    </a:cubicBezTo>
                    <a:close/>
                    <a:moveTo>
                      <a:pt x="770" y="243"/>
                    </a:moveTo>
                    <a:cubicBezTo>
                      <a:pt x="771" y="243"/>
                      <a:pt x="773" y="242"/>
                      <a:pt x="775" y="242"/>
                    </a:cubicBezTo>
                    <a:cubicBezTo>
                      <a:pt x="778" y="242"/>
                      <a:pt x="782" y="241"/>
                      <a:pt x="785" y="241"/>
                    </a:cubicBezTo>
                    <a:cubicBezTo>
                      <a:pt x="786" y="241"/>
                      <a:pt x="789" y="242"/>
                      <a:pt x="793" y="242"/>
                    </a:cubicBezTo>
                    <a:cubicBezTo>
                      <a:pt x="791" y="244"/>
                      <a:pt x="790" y="246"/>
                      <a:pt x="788" y="249"/>
                    </a:cubicBezTo>
                    <a:cubicBezTo>
                      <a:pt x="782" y="247"/>
                      <a:pt x="776" y="245"/>
                      <a:pt x="770" y="243"/>
                    </a:cubicBezTo>
                    <a:close/>
                    <a:moveTo>
                      <a:pt x="787" y="238"/>
                    </a:moveTo>
                    <a:cubicBezTo>
                      <a:pt x="791" y="237"/>
                      <a:pt x="795" y="236"/>
                      <a:pt x="799" y="234"/>
                    </a:cubicBezTo>
                    <a:cubicBezTo>
                      <a:pt x="798" y="236"/>
                      <a:pt x="797" y="237"/>
                      <a:pt x="796" y="239"/>
                    </a:cubicBezTo>
                    <a:cubicBezTo>
                      <a:pt x="793" y="238"/>
                      <a:pt x="790" y="238"/>
                      <a:pt x="787" y="238"/>
                    </a:cubicBezTo>
                    <a:close/>
                    <a:moveTo>
                      <a:pt x="790" y="233"/>
                    </a:moveTo>
                    <a:cubicBezTo>
                      <a:pt x="790" y="233"/>
                      <a:pt x="790" y="232"/>
                      <a:pt x="789" y="232"/>
                    </a:cubicBezTo>
                    <a:cubicBezTo>
                      <a:pt x="787" y="231"/>
                      <a:pt x="785" y="230"/>
                      <a:pt x="783" y="229"/>
                    </a:cubicBezTo>
                    <a:cubicBezTo>
                      <a:pt x="783" y="226"/>
                      <a:pt x="780" y="225"/>
                      <a:pt x="774" y="225"/>
                    </a:cubicBezTo>
                    <a:cubicBezTo>
                      <a:pt x="774" y="225"/>
                      <a:pt x="773" y="224"/>
                      <a:pt x="773" y="224"/>
                    </a:cubicBezTo>
                    <a:cubicBezTo>
                      <a:pt x="775" y="224"/>
                      <a:pt x="778" y="224"/>
                      <a:pt x="780" y="223"/>
                    </a:cubicBezTo>
                    <a:cubicBezTo>
                      <a:pt x="786" y="226"/>
                      <a:pt x="791" y="228"/>
                      <a:pt x="796" y="231"/>
                    </a:cubicBezTo>
                    <a:cubicBezTo>
                      <a:pt x="794" y="232"/>
                      <a:pt x="792" y="233"/>
                      <a:pt x="790" y="233"/>
                    </a:cubicBezTo>
                    <a:close/>
                    <a:moveTo>
                      <a:pt x="760" y="217"/>
                    </a:moveTo>
                    <a:cubicBezTo>
                      <a:pt x="755" y="213"/>
                      <a:pt x="752" y="208"/>
                      <a:pt x="761" y="208"/>
                    </a:cubicBezTo>
                    <a:cubicBezTo>
                      <a:pt x="767" y="208"/>
                      <a:pt x="772" y="208"/>
                      <a:pt x="778" y="208"/>
                    </a:cubicBezTo>
                    <a:cubicBezTo>
                      <a:pt x="778" y="208"/>
                      <a:pt x="779" y="208"/>
                      <a:pt x="779" y="208"/>
                    </a:cubicBezTo>
                    <a:cubicBezTo>
                      <a:pt x="785" y="213"/>
                      <a:pt x="791" y="218"/>
                      <a:pt x="779" y="218"/>
                    </a:cubicBezTo>
                    <a:cubicBezTo>
                      <a:pt x="773" y="218"/>
                      <a:pt x="766" y="218"/>
                      <a:pt x="760" y="217"/>
                    </a:cubicBezTo>
                    <a:close/>
                    <a:moveTo>
                      <a:pt x="748" y="208"/>
                    </a:moveTo>
                    <a:cubicBezTo>
                      <a:pt x="750" y="211"/>
                      <a:pt x="752" y="213"/>
                      <a:pt x="755" y="216"/>
                    </a:cubicBezTo>
                    <a:cubicBezTo>
                      <a:pt x="751" y="215"/>
                      <a:pt x="748" y="214"/>
                      <a:pt x="745" y="213"/>
                    </a:cubicBezTo>
                    <a:cubicBezTo>
                      <a:pt x="745" y="212"/>
                      <a:pt x="745" y="210"/>
                      <a:pt x="745" y="209"/>
                    </a:cubicBezTo>
                    <a:cubicBezTo>
                      <a:pt x="746" y="209"/>
                      <a:pt x="747" y="208"/>
                      <a:pt x="748" y="208"/>
                    </a:cubicBezTo>
                    <a:close/>
                    <a:moveTo>
                      <a:pt x="742" y="213"/>
                    </a:moveTo>
                    <a:cubicBezTo>
                      <a:pt x="741" y="212"/>
                      <a:pt x="741" y="212"/>
                      <a:pt x="741" y="212"/>
                    </a:cubicBezTo>
                    <a:cubicBezTo>
                      <a:pt x="741" y="211"/>
                      <a:pt x="741" y="211"/>
                      <a:pt x="741" y="210"/>
                    </a:cubicBezTo>
                    <a:cubicBezTo>
                      <a:pt x="741" y="210"/>
                      <a:pt x="741" y="210"/>
                      <a:pt x="742" y="210"/>
                    </a:cubicBezTo>
                    <a:cubicBezTo>
                      <a:pt x="742" y="211"/>
                      <a:pt x="742" y="212"/>
                      <a:pt x="742" y="213"/>
                    </a:cubicBezTo>
                    <a:close/>
                    <a:moveTo>
                      <a:pt x="742" y="203"/>
                    </a:moveTo>
                    <a:cubicBezTo>
                      <a:pt x="742" y="202"/>
                      <a:pt x="742" y="202"/>
                      <a:pt x="742" y="202"/>
                    </a:cubicBezTo>
                    <a:cubicBezTo>
                      <a:pt x="742" y="202"/>
                      <a:pt x="742" y="202"/>
                      <a:pt x="742" y="203"/>
                    </a:cubicBezTo>
                    <a:cubicBezTo>
                      <a:pt x="742" y="203"/>
                      <a:pt x="742" y="203"/>
                      <a:pt x="742" y="203"/>
                    </a:cubicBezTo>
                    <a:close/>
                    <a:moveTo>
                      <a:pt x="740" y="203"/>
                    </a:moveTo>
                    <a:cubicBezTo>
                      <a:pt x="739" y="203"/>
                      <a:pt x="737" y="203"/>
                      <a:pt x="736" y="203"/>
                    </a:cubicBezTo>
                    <a:cubicBezTo>
                      <a:pt x="736" y="198"/>
                      <a:pt x="736" y="194"/>
                      <a:pt x="736" y="189"/>
                    </a:cubicBezTo>
                    <a:cubicBezTo>
                      <a:pt x="737" y="189"/>
                      <a:pt x="739" y="188"/>
                      <a:pt x="739" y="187"/>
                    </a:cubicBezTo>
                    <a:cubicBezTo>
                      <a:pt x="739" y="187"/>
                      <a:pt x="739" y="187"/>
                      <a:pt x="739" y="187"/>
                    </a:cubicBezTo>
                    <a:cubicBezTo>
                      <a:pt x="739" y="187"/>
                      <a:pt x="740" y="187"/>
                      <a:pt x="740" y="187"/>
                    </a:cubicBezTo>
                    <a:cubicBezTo>
                      <a:pt x="740" y="192"/>
                      <a:pt x="740" y="198"/>
                      <a:pt x="740" y="203"/>
                    </a:cubicBezTo>
                    <a:close/>
                    <a:moveTo>
                      <a:pt x="740" y="183"/>
                    </a:moveTo>
                    <a:cubicBezTo>
                      <a:pt x="740" y="183"/>
                      <a:pt x="740" y="183"/>
                      <a:pt x="740" y="184"/>
                    </a:cubicBezTo>
                    <a:cubicBezTo>
                      <a:pt x="740" y="184"/>
                      <a:pt x="740" y="184"/>
                      <a:pt x="740" y="184"/>
                    </a:cubicBezTo>
                    <a:cubicBezTo>
                      <a:pt x="740" y="184"/>
                      <a:pt x="740" y="183"/>
                      <a:pt x="740" y="183"/>
                    </a:cubicBezTo>
                    <a:close/>
                    <a:moveTo>
                      <a:pt x="738" y="180"/>
                    </a:moveTo>
                    <a:cubicBezTo>
                      <a:pt x="738" y="179"/>
                      <a:pt x="737" y="179"/>
                      <a:pt x="737" y="178"/>
                    </a:cubicBezTo>
                    <a:cubicBezTo>
                      <a:pt x="738" y="178"/>
                      <a:pt x="739" y="178"/>
                      <a:pt x="740" y="178"/>
                    </a:cubicBezTo>
                    <a:cubicBezTo>
                      <a:pt x="740" y="179"/>
                      <a:pt x="740" y="180"/>
                      <a:pt x="740" y="180"/>
                    </a:cubicBezTo>
                    <a:cubicBezTo>
                      <a:pt x="739" y="180"/>
                      <a:pt x="738" y="180"/>
                      <a:pt x="738" y="180"/>
                    </a:cubicBezTo>
                    <a:close/>
                    <a:moveTo>
                      <a:pt x="730" y="164"/>
                    </a:moveTo>
                    <a:cubicBezTo>
                      <a:pt x="730" y="164"/>
                      <a:pt x="730" y="164"/>
                      <a:pt x="730" y="164"/>
                    </a:cubicBezTo>
                    <a:cubicBezTo>
                      <a:pt x="730" y="164"/>
                      <a:pt x="730" y="164"/>
                      <a:pt x="730" y="164"/>
                    </a:cubicBezTo>
                    <a:cubicBezTo>
                      <a:pt x="730" y="164"/>
                      <a:pt x="730" y="164"/>
                      <a:pt x="730" y="164"/>
                    </a:cubicBezTo>
                    <a:cubicBezTo>
                      <a:pt x="730" y="164"/>
                      <a:pt x="730" y="164"/>
                      <a:pt x="730" y="164"/>
                    </a:cubicBezTo>
                    <a:close/>
                    <a:moveTo>
                      <a:pt x="727" y="153"/>
                    </a:moveTo>
                    <a:cubicBezTo>
                      <a:pt x="727" y="152"/>
                      <a:pt x="726" y="152"/>
                      <a:pt x="726" y="152"/>
                    </a:cubicBezTo>
                    <a:cubicBezTo>
                      <a:pt x="726" y="152"/>
                      <a:pt x="727" y="152"/>
                      <a:pt x="727" y="152"/>
                    </a:cubicBezTo>
                    <a:cubicBezTo>
                      <a:pt x="728" y="152"/>
                      <a:pt x="728" y="153"/>
                      <a:pt x="728" y="153"/>
                    </a:cubicBezTo>
                    <a:cubicBezTo>
                      <a:pt x="728" y="153"/>
                      <a:pt x="727" y="153"/>
                      <a:pt x="727" y="153"/>
                    </a:cubicBezTo>
                    <a:close/>
                    <a:moveTo>
                      <a:pt x="730" y="148"/>
                    </a:moveTo>
                    <a:cubicBezTo>
                      <a:pt x="730" y="148"/>
                      <a:pt x="730" y="148"/>
                      <a:pt x="730" y="148"/>
                    </a:cubicBezTo>
                    <a:cubicBezTo>
                      <a:pt x="729" y="144"/>
                      <a:pt x="728" y="140"/>
                      <a:pt x="727" y="136"/>
                    </a:cubicBezTo>
                    <a:cubicBezTo>
                      <a:pt x="727" y="136"/>
                      <a:pt x="728" y="136"/>
                      <a:pt x="729" y="136"/>
                    </a:cubicBezTo>
                    <a:cubicBezTo>
                      <a:pt x="731" y="140"/>
                      <a:pt x="732" y="145"/>
                      <a:pt x="734" y="149"/>
                    </a:cubicBezTo>
                    <a:cubicBezTo>
                      <a:pt x="733" y="149"/>
                      <a:pt x="731" y="148"/>
                      <a:pt x="730" y="148"/>
                    </a:cubicBezTo>
                    <a:close/>
                    <a:moveTo>
                      <a:pt x="726" y="132"/>
                    </a:moveTo>
                    <a:cubicBezTo>
                      <a:pt x="726" y="132"/>
                      <a:pt x="725" y="132"/>
                      <a:pt x="725" y="132"/>
                    </a:cubicBezTo>
                    <a:cubicBezTo>
                      <a:pt x="726" y="132"/>
                      <a:pt x="726" y="132"/>
                      <a:pt x="727" y="132"/>
                    </a:cubicBezTo>
                    <a:cubicBezTo>
                      <a:pt x="727" y="132"/>
                      <a:pt x="727" y="132"/>
                      <a:pt x="727" y="132"/>
                    </a:cubicBezTo>
                    <a:cubicBezTo>
                      <a:pt x="726" y="132"/>
                      <a:pt x="726" y="132"/>
                      <a:pt x="726" y="132"/>
                    </a:cubicBezTo>
                    <a:close/>
                    <a:moveTo>
                      <a:pt x="724" y="129"/>
                    </a:moveTo>
                    <a:cubicBezTo>
                      <a:pt x="724" y="128"/>
                      <a:pt x="724" y="128"/>
                      <a:pt x="724" y="127"/>
                    </a:cubicBezTo>
                    <a:cubicBezTo>
                      <a:pt x="724" y="127"/>
                      <a:pt x="724" y="127"/>
                      <a:pt x="724" y="127"/>
                    </a:cubicBezTo>
                    <a:cubicBezTo>
                      <a:pt x="725" y="128"/>
                      <a:pt x="725" y="128"/>
                      <a:pt x="725" y="129"/>
                    </a:cubicBezTo>
                    <a:cubicBezTo>
                      <a:pt x="725" y="129"/>
                      <a:pt x="725" y="129"/>
                      <a:pt x="724" y="129"/>
                    </a:cubicBezTo>
                    <a:close/>
                    <a:moveTo>
                      <a:pt x="726" y="128"/>
                    </a:moveTo>
                    <a:cubicBezTo>
                      <a:pt x="727" y="128"/>
                      <a:pt x="727" y="128"/>
                      <a:pt x="728" y="128"/>
                    </a:cubicBezTo>
                    <a:cubicBezTo>
                      <a:pt x="727" y="128"/>
                      <a:pt x="727" y="128"/>
                      <a:pt x="727" y="129"/>
                    </a:cubicBezTo>
                    <a:cubicBezTo>
                      <a:pt x="726" y="128"/>
                      <a:pt x="726" y="128"/>
                      <a:pt x="726" y="128"/>
                    </a:cubicBezTo>
                    <a:close/>
                    <a:moveTo>
                      <a:pt x="713" y="114"/>
                    </a:moveTo>
                    <a:cubicBezTo>
                      <a:pt x="713" y="114"/>
                      <a:pt x="714" y="114"/>
                      <a:pt x="714" y="114"/>
                    </a:cubicBezTo>
                    <a:cubicBezTo>
                      <a:pt x="714" y="114"/>
                      <a:pt x="714" y="114"/>
                      <a:pt x="714" y="114"/>
                    </a:cubicBezTo>
                    <a:cubicBezTo>
                      <a:pt x="714" y="114"/>
                      <a:pt x="713" y="114"/>
                      <a:pt x="713" y="114"/>
                    </a:cubicBezTo>
                    <a:close/>
                    <a:moveTo>
                      <a:pt x="710" y="107"/>
                    </a:moveTo>
                    <a:cubicBezTo>
                      <a:pt x="708" y="106"/>
                      <a:pt x="706" y="106"/>
                      <a:pt x="704" y="105"/>
                    </a:cubicBezTo>
                    <a:cubicBezTo>
                      <a:pt x="704" y="103"/>
                      <a:pt x="703" y="100"/>
                      <a:pt x="703" y="97"/>
                    </a:cubicBezTo>
                    <a:cubicBezTo>
                      <a:pt x="706" y="100"/>
                      <a:pt x="708" y="103"/>
                      <a:pt x="711" y="107"/>
                    </a:cubicBezTo>
                    <a:cubicBezTo>
                      <a:pt x="711" y="107"/>
                      <a:pt x="711" y="107"/>
                      <a:pt x="710" y="107"/>
                    </a:cubicBezTo>
                    <a:close/>
                    <a:moveTo>
                      <a:pt x="703" y="96"/>
                    </a:moveTo>
                    <a:cubicBezTo>
                      <a:pt x="704" y="96"/>
                      <a:pt x="705" y="96"/>
                      <a:pt x="706" y="96"/>
                    </a:cubicBezTo>
                    <a:cubicBezTo>
                      <a:pt x="707" y="98"/>
                      <a:pt x="707" y="100"/>
                      <a:pt x="708" y="101"/>
                    </a:cubicBezTo>
                    <a:cubicBezTo>
                      <a:pt x="707" y="99"/>
                      <a:pt x="705" y="98"/>
                      <a:pt x="703" y="96"/>
                    </a:cubicBezTo>
                    <a:close/>
                    <a:moveTo>
                      <a:pt x="698" y="95"/>
                    </a:moveTo>
                    <a:cubicBezTo>
                      <a:pt x="699" y="98"/>
                      <a:pt x="699" y="101"/>
                      <a:pt x="700" y="104"/>
                    </a:cubicBezTo>
                    <a:cubicBezTo>
                      <a:pt x="694" y="103"/>
                      <a:pt x="688" y="101"/>
                      <a:pt x="682" y="99"/>
                    </a:cubicBezTo>
                    <a:cubicBezTo>
                      <a:pt x="682" y="98"/>
                      <a:pt x="683" y="96"/>
                      <a:pt x="683" y="93"/>
                    </a:cubicBezTo>
                    <a:cubicBezTo>
                      <a:pt x="688" y="94"/>
                      <a:pt x="693" y="94"/>
                      <a:pt x="698" y="95"/>
                    </a:cubicBezTo>
                    <a:close/>
                    <a:moveTo>
                      <a:pt x="681" y="99"/>
                    </a:moveTo>
                    <a:cubicBezTo>
                      <a:pt x="679" y="98"/>
                      <a:pt x="677" y="97"/>
                      <a:pt x="675" y="96"/>
                    </a:cubicBezTo>
                    <a:cubicBezTo>
                      <a:pt x="673" y="96"/>
                      <a:pt x="672" y="99"/>
                      <a:pt x="674" y="100"/>
                    </a:cubicBezTo>
                    <a:cubicBezTo>
                      <a:pt x="676" y="101"/>
                      <a:pt x="678" y="103"/>
                      <a:pt x="681" y="104"/>
                    </a:cubicBezTo>
                    <a:cubicBezTo>
                      <a:pt x="681" y="105"/>
                      <a:pt x="681" y="105"/>
                      <a:pt x="681" y="106"/>
                    </a:cubicBezTo>
                    <a:cubicBezTo>
                      <a:pt x="680" y="106"/>
                      <a:pt x="678" y="105"/>
                      <a:pt x="677" y="105"/>
                    </a:cubicBezTo>
                    <a:cubicBezTo>
                      <a:pt x="671" y="100"/>
                      <a:pt x="664" y="95"/>
                      <a:pt x="657" y="90"/>
                    </a:cubicBezTo>
                    <a:cubicBezTo>
                      <a:pt x="665" y="91"/>
                      <a:pt x="673" y="92"/>
                      <a:pt x="681" y="93"/>
                    </a:cubicBezTo>
                    <a:cubicBezTo>
                      <a:pt x="681" y="95"/>
                      <a:pt x="681" y="97"/>
                      <a:pt x="681" y="99"/>
                    </a:cubicBezTo>
                    <a:close/>
                    <a:moveTo>
                      <a:pt x="668" y="102"/>
                    </a:moveTo>
                    <a:cubicBezTo>
                      <a:pt x="664" y="101"/>
                      <a:pt x="659" y="100"/>
                      <a:pt x="655" y="99"/>
                    </a:cubicBezTo>
                    <a:cubicBezTo>
                      <a:pt x="654" y="96"/>
                      <a:pt x="653" y="94"/>
                      <a:pt x="652" y="92"/>
                    </a:cubicBezTo>
                    <a:cubicBezTo>
                      <a:pt x="657" y="95"/>
                      <a:pt x="663" y="99"/>
                      <a:pt x="668" y="102"/>
                    </a:cubicBezTo>
                    <a:close/>
                    <a:moveTo>
                      <a:pt x="650" y="97"/>
                    </a:moveTo>
                    <a:cubicBezTo>
                      <a:pt x="649" y="97"/>
                      <a:pt x="649" y="97"/>
                      <a:pt x="648" y="97"/>
                    </a:cubicBezTo>
                    <a:cubicBezTo>
                      <a:pt x="648" y="95"/>
                      <a:pt x="648" y="94"/>
                      <a:pt x="648" y="93"/>
                    </a:cubicBezTo>
                    <a:cubicBezTo>
                      <a:pt x="649" y="94"/>
                      <a:pt x="649" y="96"/>
                      <a:pt x="650" y="97"/>
                    </a:cubicBezTo>
                    <a:close/>
                    <a:moveTo>
                      <a:pt x="651" y="100"/>
                    </a:moveTo>
                    <a:cubicBezTo>
                      <a:pt x="652" y="102"/>
                      <a:pt x="653" y="104"/>
                      <a:pt x="654" y="107"/>
                    </a:cubicBezTo>
                    <a:cubicBezTo>
                      <a:pt x="653" y="106"/>
                      <a:pt x="651" y="106"/>
                      <a:pt x="650" y="106"/>
                    </a:cubicBezTo>
                    <a:cubicBezTo>
                      <a:pt x="649" y="104"/>
                      <a:pt x="649" y="101"/>
                      <a:pt x="649" y="99"/>
                    </a:cubicBezTo>
                    <a:cubicBezTo>
                      <a:pt x="650" y="99"/>
                      <a:pt x="650" y="99"/>
                      <a:pt x="651" y="100"/>
                    </a:cubicBezTo>
                    <a:close/>
                    <a:moveTo>
                      <a:pt x="646" y="106"/>
                    </a:moveTo>
                    <a:cubicBezTo>
                      <a:pt x="645" y="106"/>
                      <a:pt x="644" y="106"/>
                      <a:pt x="644" y="106"/>
                    </a:cubicBezTo>
                    <a:cubicBezTo>
                      <a:pt x="638" y="100"/>
                      <a:pt x="632" y="95"/>
                      <a:pt x="625" y="90"/>
                    </a:cubicBezTo>
                    <a:cubicBezTo>
                      <a:pt x="631" y="93"/>
                      <a:pt x="638" y="95"/>
                      <a:pt x="645" y="97"/>
                    </a:cubicBezTo>
                    <a:cubicBezTo>
                      <a:pt x="645" y="100"/>
                      <a:pt x="646" y="103"/>
                      <a:pt x="646" y="106"/>
                    </a:cubicBezTo>
                    <a:close/>
                    <a:moveTo>
                      <a:pt x="615" y="109"/>
                    </a:moveTo>
                    <a:cubicBezTo>
                      <a:pt x="624" y="109"/>
                      <a:pt x="633" y="109"/>
                      <a:pt x="642" y="109"/>
                    </a:cubicBezTo>
                    <a:cubicBezTo>
                      <a:pt x="643" y="111"/>
                      <a:pt x="643" y="113"/>
                      <a:pt x="640" y="113"/>
                    </a:cubicBezTo>
                    <a:cubicBezTo>
                      <a:pt x="638" y="112"/>
                      <a:pt x="635" y="111"/>
                      <a:pt x="633" y="110"/>
                    </a:cubicBezTo>
                    <a:cubicBezTo>
                      <a:pt x="631" y="108"/>
                      <a:pt x="629" y="112"/>
                      <a:pt x="631" y="113"/>
                    </a:cubicBezTo>
                    <a:cubicBezTo>
                      <a:pt x="631" y="113"/>
                      <a:pt x="631" y="113"/>
                      <a:pt x="631" y="113"/>
                    </a:cubicBezTo>
                    <a:cubicBezTo>
                      <a:pt x="627" y="113"/>
                      <a:pt x="623" y="112"/>
                      <a:pt x="619" y="112"/>
                    </a:cubicBezTo>
                    <a:cubicBezTo>
                      <a:pt x="618" y="111"/>
                      <a:pt x="616" y="110"/>
                      <a:pt x="615" y="109"/>
                    </a:cubicBezTo>
                    <a:close/>
                    <a:moveTo>
                      <a:pt x="653" y="127"/>
                    </a:moveTo>
                    <a:cubicBezTo>
                      <a:pt x="657" y="129"/>
                      <a:pt x="660" y="132"/>
                      <a:pt x="663" y="135"/>
                    </a:cubicBezTo>
                    <a:cubicBezTo>
                      <a:pt x="659" y="135"/>
                      <a:pt x="655" y="136"/>
                      <a:pt x="650" y="137"/>
                    </a:cubicBezTo>
                    <a:cubicBezTo>
                      <a:pt x="650" y="133"/>
                      <a:pt x="650" y="130"/>
                      <a:pt x="650" y="126"/>
                    </a:cubicBezTo>
                    <a:cubicBezTo>
                      <a:pt x="651" y="127"/>
                      <a:pt x="652" y="127"/>
                      <a:pt x="653" y="127"/>
                    </a:cubicBezTo>
                    <a:close/>
                    <a:moveTo>
                      <a:pt x="666" y="138"/>
                    </a:moveTo>
                    <a:cubicBezTo>
                      <a:pt x="666" y="138"/>
                      <a:pt x="667" y="139"/>
                      <a:pt x="667" y="139"/>
                    </a:cubicBezTo>
                    <a:cubicBezTo>
                      <a:pt x="669" y="143"/>
                      <a:pt x="670" y="146"/>
                      <a:pt x="671" y="150"/>
                    </a:cubicBezTo>
                    <a:cubicBezTo>
                      <a:pt x="664" y="149"/>
                      <a:pt x="657" y="147"/>
                      <a:pt x="650" y="145"/>
                    </a:cubicBezTo>
                    <a:cubicBezTo>
                      <a:pt x="650" y="143"/>
                      <a:pt x="650" y="142"/>
                      <a:pt x="650" y="140"/>
                    </a:cubicBezTo>
                    <a:cubicBezTo>
                      <a:pt x="655" y="139"/>
                      <a:pt x="661" y="139"/>
                      <a:pt x="666" y="138"/>
                    </a:cubicBezTo>
                    <a:close/>
                    <a:moveTo>
                      <a:pt x="646" y="144"/>
                    </a:moveTo>
                    <a:cubicBezTo>
                      <a:pt x="644" y="143"/>
                      <a:pt x="642" y="143"/>
                      <a:pt x="640" y="142"/>
                    </a:cubicBezTo>
                    <a:cubicBezTo>
                      <a:pt x="642" y="142"/>
                      <a:pt x="644" y="141"/>
                      <a:pt x="646" y="141"/>
                    </a:cubicBezTo>
                    <a:cubicBezTo>
                      <a:pt x="646" y="142"/>
                      <a:pt x="646" y="143"/>
                      <a:pt x="646" y="144"/>
                    </a:cubicBezTo>
                    <a:close/>
                    <a:moveTo>
                      <a:pt x="651" y="160"/>
                    </a:moveTo>
                    <a:cubicBezTo>
                      <a:pt x="651" y="160"/>
                      <a:pt x="652" y="160"/>
                      <a:pt x="652" y="160"/>
                    </a:cubicBezTo>
                    <a:cubicBezTo>
                      <a:pt x="651" y="160"/>
                      <a:pt x="650" y="160"/>
                      <a:pt x="649" y="160"/>
                    </a:cubicBezTo>
                    <a:cubicBezTo>
                      <a:pt x="649" y="159"/>
                      <a:pt x="649" y="158"/>
                      <a:pt x="649" y="157"/>
                    </a:cubicBezTo>
                    <a:cubicBezTo>
                      <a:pt x="650" y="158"/>
                      <a:pt x="651" y="159"/>
                      <a:pt x="651" y="160"/>
                    </a:cubicBezTo>
                    <a:close/>
                    <a:moveTo>
                      <a:pt x="655" y="165"/>
                    </a:moveTo>
                    <a:cubicBezTo>
                      <a:pt x="655" y="165"/>
                      <a:pt x="655" y="165"/>
                      <a:pt x="655" y="165"/>
                    </a:cubicBezTo>
                    <a:cubicBezTo>
                      <a:pt x="653" y="165"/>
                      <a:pt x="651" y="165"/>
                      <a:pt x="649" y="165"/>
                    </a:cubicBezTo>
                    <a:cubicBezTo>
                      <a:pt x="649" y="165"/>
                      <a:pt x="649" y="164"/>
                      <a:pt x="649" y="164"/>
                    </a:cubicBezTo>
                    <a:cubicBezTo>
                      <a:pt x="651" y="164"/>
                      <a:pt x="653" y="164"/>
                      <a:pt x="655" y="165"/>
                    </a:cubicBezTo>
                    <a:close/>
                    <a:moveTo>
                      <a:pt x="645" y="165"/>
                    </a:moveTo>
                    <a:cubicBezTo>
                      <a:pt x="643" y="165"/>
                      <a:pt x="641" y="165"/>
                      <a:pt x="639" y="165"/>
                    </a:cubicBezTo>
                    <a:cubicBezTo>
                      <a:pt x="636" y="165"/>
                      <a:pt x="636" y="169"/>
                      <a:pt x="639" y="169"/>
                    </a:cubicBezTo>
                    <a:cubicBezTo>
                      <a:pt x="641" y="169"/>
                      <a:pt x="643" y="169"/>
                      <a:pt x="645" y="169"/>
                    </a:cubicBezTo>
                    <a:cubicBezTo>
                      <a:pt x="644" y="171"/>
                      <a:pt x="644" y="173"/>
                      <a:pt x="644" y="175"/>
                    </a:cubicBezTo>
                    <a:cubicBezTo>
                      <a:pt x="643" y="175"/>
                      <a:pt x="643" y="175"/>
                      <a:pt x="642" y="175"/>
                    </a:cubicBezTo>
                    <a:cubicBezTo>
                      <a:pt x="639" y="174"/>
                      <a:pt x="636" y="173"/>
                      <a:pt x="633" y="172"/>
                    </a:cubicBezTo>
                    <a:cubicBezTo>
                      <a:pt x="631" y="171"/>
                      <a:pt x="630" y="172"/>
                      <a:pt x="630" y="174"/>
                    </a:cubicBezTo>
                    <a:cubicBezTo>
                      <a:pt x="628" y="173"/>
                      <a:pt x="626" y="173"/>
                      <a:pt x="625" y="172"/>
                    </a:cubicBezTo>
                    <a:cubicBezTo>
                      <a:pt x="625" y="169"/>
                      <a:pt x="625" y="166"/>
                      <a:pt x="625" y="164"/>
                    </a:cubicBezTo>
                    <a:cubicBezTo>
                      <a:pt x="625" y="162"/>
                      <a:pt x="625" y="161"/>
                      <a:pt x="624" y="159"/>
                    </a:cubicBezTo>
                    <a:cubicBezTo>
                      <a:pt x="631" y="161"/>
                      <a:pt x="638" y="162"/>
                      <a:pt x="645" y="163"/>
                    </a:cubicBezTo>
                    <a:cubicBezTo>
                      <a:pt x="645" y="164"/>
                      <a:pt x="645" y="165"/>
                      <a:pt x="645" y="165"/>
                    </a:cubicBezTo>
                    <a:close/>
                    <a:moveTo>
                      <a:pt x="647" y="182"/>
                    </a:moveTo>
                    <a:cubicBezTo>
                      <a:pt x="659" y="187"/>
                      <a:pt x="670" y="191"/>
                      <a:pt x="682" y="193"/>
                    </a:cubicBezTo>
                    <a:cubicBezTo>
                      <a:pt x="680" y="199"/>
                      <a:pt x="678" y="204"/>
                      <a:pt x="676" y="209"/>
                    </a:cubicBezTo>
                    <a:cubicBezTo>
                      <a:pt x="668" y="200"/>
                      <a:pt x="657" y="191"/>
                      <a:pt x="647" y="183"/>
                    </a:cubicBezTo>
                    <a:cubicBezTo>
                      <a:pt x="647" y="183"/>
                      <a:pt x="647" y="182"/>
                      <a:pt x="647" y="182"/>
                    </a:cubicBezTo>
                    <a:close/>
                    <a:moveTo>
                      <a:pt x="655" y="218"/>
                    </a:moveTo>
                    <a:cubicBezTo>
                      <a:pt x="655" y="219"/>
                      <a:pt x="654" y="219"/>
                      <a:pt x="653" y="219"/>
                    </a:cubicBezTo>
                    <a:cubicBezTo>
                      <a:pt x="653" y="219"/>
                      <a:pt x="652" y="218"/>
                      <a:pt x="652" y="218"/>
                    </a:cubicBezTo>
                    <a:cubicBezTo>
                      <a:pt x="651" y="218"/>
                      <a:pt x="651" y="218"/>
                      <a:pt x="650" y="217"/>
                    </a:cubicBezTo>
                    <a:cubicBezTo>
                      <a:pt x="652" y="218"/>
                      <a:pt x="654" y="218"/>
                      <a:pt x="655" y="218"/>
                    </a:cubicBezTo>
                    <a:close/>
                    <a:moveTo>
                      <a:pt x="670" y="222"/>
                    </a:moveTo>
                    <a:cubicBezTo>
                      <a:pt x="669" y="224"/>
                      <a:pt x="668" y="226"/>
                      <a:pt x="667" y="227"/>
                    </a:cubicBezTo>
                    <a:cubicBezTo>
                      <a:pt x="665" y="226"/>
                      <a:pt x="663" y="225"/>
                      <a:pt x="661" y="224"/>
                    </a:cubicBezTo>
                    <a:cubicBezTo>
                      <a:pt x="664" y="223"/>
                      <a:pt x="667" y="223"/>
                      <a:pt x="670" y="222"/>
                    </a:cubicBezTo>
                    <a:close/>
                    <a:moveTo>
                      <a:pt x="665" y="231"/>
                    </a:moveTo>
                    <a:cubicBezTo>
                      <a:pt x="665" y="232"/>
                      <a:pt x="664" y="232"/>
                      <a:pt x="664" y="233"/>
                    </a:cubicBezTo>
                    <a:cubicBezTo>
                      <a:pt x="663" y="232"/>
                      <a:pt x="662" y="230"/>
                      <a:pt x="660" y="229"/>
                    </a:cubicBezTo>
                    <a:cubicBezTo>
                      <a:pt x="662" y="230"/>
                      <a:pt x="663" y="230"/>
                      <a:pt x="665" y="231"/>
                    </a:cubicBezTo>
                    <a:close/>
                    <a:moveTo>
                      <a:pt x="691" y="275"/>
                    </a:moveTo>
                    <a:cubicBezTo>
                      <a:pt x="691" y="275"/>
                      <a:pt x="691" y="275"/>
                      <a:pt x="691" y="276"/>
                    </a:cubicBezTo>
                    <a:cubicBezTo>
                      <a:pt x="686" y="276"/>
                      <a:pt x="681" y="276"/>
                      <a:pt x="676" y="277"/>
                    </a:cubicBezTo>
                    <a:cubicBezTo>
                      <a:pt x="674" y="275"/>
                      <a:pt x="672" y="273"/>
                      <a:pt x="671" y="271"/>
                    </a:cubicBezTo>
                    <a:cubicBezTo>
                      <a:pt x="677" y="273"/>
                      <a:pt x="684" y="274"/>
                      <a:pt x="691" y="275"/>
                    </a:cubicBezTo>
                    <a:close/>
                    <a:moveTo>
                      <a:pt x="681" y="279"/>
                    </a:moveTo>
                    <a:cubicBezTo>
                      <a:pt x="685" y="279"/>
                      <a:pt x="688" y="279"/>
                      <a:pt x="691" y="279"/>
                    </a:cubicBezTo>
                    <a:cubicBezTo>
                      <a:pt x="690" y="280"/>
                      <a:pt x="690" y="281"/>
                      <a:pt x="690" y="283"/>
                    </a:cubicBezTo>
                    <a:cubicBezTo>
                      <a:pt x="687" y="283"/>
                      <a:pt x="684" y="283"/>
                      <a:pt x="681" y="284"/>
                    </a:cubicBezTo>
                    <a:cubicBezTo>
                      <a:pt x="680" y="283"/>
                      <a:pt x="679" y="281"/>
                      <a:pt x="678" y="280"/>
                    </a:cubicBezTo>
                    <a:cubicBezTo>
                      <a:pt x="679" y="280"/>
                      <a:pt x="680" y="279"/>
                      <a:pt x="681" y="279"/>
                    </a:cubicBezTo>
                    <a:close/>
                    <a:moveTo>
                      <a:pt x="677" y="285"/>
                    </a:moveTo>
                    <a:cubicBezTo>
                      <a:pt x="676" y="285"/>
                      <a:pt x="676" y="285"/>
                      <a:pt x="675" y="285"/>
                    </a:cubicBezTo>
                    <a:cubicBezTo>
                      <a:pt x="675" y="284"/>
                      <a:pt x="675" y="283"/>
                      <a:pt x="675" y="282"/>
                    </a:cubicBezTo>
                    <a:cubicBezTo>
                      <a:pt x="676" y="283"/>
                      <a:pt x="677" y="284"/>
                      <a:pt x="677" y="285"/>
                    </a:cubicBezTo>
                    <a:close/>
                    <a:moveTo>
                      <a:pt x="674" y="291"/>
                    </a:moveTo>
                    <a:cubicBezTo>
                      <a:pt x="674" y="291"/>
                      <a:pt x="674" y="291"/>
                      <a:pt x="674" y="291"/>
                    </a:cubicBezTo>
                    <a:cubicBezTo>
                      <a:pt x="673" y="291"/>
                      <a:pt x="671" y="290"/>
                      <a:pt x="669" y="289"/>
                    </a:cubicBezTo>
                    <a:cubicBezTo>
                      <a:pt x="669" y="289"/>
                      <a:pt x="669" y="289"/>
                      <a:pt x="669" y="289"/>
                    </a:cubicBezTo>
                    <a:cubicBezTo>
                      <a:pt x="671" y="290"/>
                      <a:pt x="673" y="290"/>
                      <a:pt x="674" y="291"/>
                    </a:cubicBezTo>
                    <a:close/>
                    <a:moveTo>
                      <a:pt x="646" y="291"/>
                    </a:moveTo>
                    <a:cubicBezTo>
                      <a:pt x="646" y="291"/>
                      <a:pt x="646" y="291"/>
                      <a:pt x="646" y="291"/>
                    </a:cubicBezTo>
                    <a:cubicBezTo>
                      <a:pt x="645" y="290"/>
                      <a:pt x="644" y="291"/>
                      <a:pt x="644" y="291"/>
                    </a:cubicBezTo>
                    <a:cubicBezTo>
                      <a:pt x="643" y="292"/>
                      <a:pt x="643" y="292"/>
                      <a:pt x="642" y="292"/>
                    </a:cubicBezTo>
                    <a:cubicBezTo>
                      <a:pt x="642" y="291"/>
                      <a:pt x="642" y="290"/>
                      <a:pt x="642" y="290"/>
                    </a:cubicBezTo>
                    <a:cubicBezTo>
                      <a:pt x="641" y="285"/>
                      <a:pt x="650" y="287"/>
                      <a:pt x="655" y="289"/>
                    </a:cubicBezTo>
                    <a:cubicBezTo>
                      <a:pt x="652" y="289"/>
                      <a:pt x="649" y="290"/>
                      <a:pt x="646" y="291"/>
                    </a:cubicBezTo>
                    <a:close/>
                    <a:moveTo>
                      <a:pt x="646" y="294"/>
                    </a:moveTo>
                    <a:cubicBezTo>
                      <a:pt x="652" y="298"/>
                      <a:pt x="658" y="302"/>
                      <a:pt x="664" y="307"/>
                    </a:cubicBezTo>
                    <a:cubicBezTo>
                      <a:pt x="659" y="308"/>
                      <a:pt x="654" y="308"/>
                      <a:pt x="649" y="309"/>
                    </a:cubicBezTo>
                    <a:cubicBezTo>
                      <a:pt x="646" y="304"/>
                      <a:pt x="645" y="300"/>
                      <a:pt x="643" y="295"/>
                    </a:cubicBezTo>
                    <a:cubicBezTo>
                      <a:pt x="644" y="295"/>
                      <a:pt x="645" y="294"/>
                      <a:pt x="646" y="294"/>
                    </a:cubicBezTo>
                    <a:close/>
                    <a:moveTo>
                      <a:pt x="679" y="311"/>
                    </a:moveTo>
                    <a:cubicBezTo>
                      <a:pt x="679" y="311"/>
                      <a:pt x="680" y="312"/>
                      <a:pt x="680" y="312"/>
                    </a:cubicBezTo>
                    <a:cubicBezTo>
                      <a:pt x="680" y="312"/>
                      <a:pt x="680" y="313"/>
                      <a:pt x="679" y="314"/>
                    </a:cubicBezTo>
                    <a:cubicBezTo>
                      <a:pt x="679" y="313"/>
                      <a:pt x="678" y="313"/>
                      <a:pt x="677" y="312"/>
                    </a:cubicBezTo>
                    <a:cubicBezTo>
                      <a:pt x="678" y="312"/>
                      <a:pt x="678" y="311"/>
                      <a:pt x="679" y="311"/>
                    </a:cubicBezTo>
                    <a:close/>
                    <a:moveTo>
                      <a:pt x="676" y="315"/>
                    </a:moveTo>
                    <a:cubicBezTo>
                      <a:pt x="676" y="315"/>
                      <a:pt x="676" y="315"/>
                      <a:pt x="676" y="315"/>
                    </a:cubicBezTo>
                    <a:cubicBezTo>
                      <a:pt x="673" y="317"/>
                      <a:pt x="669" y="318"/>
                      <a:pt x="666" y="320"/>
                    </a:cubicBezTo>
                    <a:cubicBezTo>
                      <a:pt x="668" y="318"/>
                      <a:pt x="670" y="317"/>
                      <a:pt x="672" y="316"/>
                    </a:cubicBezTo>
                    <a:cubicBezTo>
                      <a:pt x="673" y="315"/>
                      <a:pt x="674" y="315"/>
                      <a:pt x="675" y="314"/>
                    </a:cubicBezTo>
                    <a:cubicBezTo>
                      <a:pt x="675" y="314"/>
                      <a:pt x="676" y="315"/>
                      <a:pt x="676" y="315"/>
                    </a:cubicBezTo>
                    <a:close/>
                    <a:moveTo>
                      <a:pt x="655" y="327"/>
                    </a:moveTo>
                    <a:cubicBezTo>
                      <a:pt x="656" y="327"/>
                      <a:pt x="656" y="327"/>
                      <a:pt x="656" y="327"/>
                    </a:cubicBezTo>
                    <a:cubicBezTo>
                      <a:pt x="655" y="327"/>
                      <a:pt x="655" y="327"/>
                      <a:pt x="654" y="328"/>
                    </a:cubicBezTo>
                    <a:cubicBezTo>
                      <a:pt x="654" y="327"/>
                      <a:pt x="655" y="327"/>
                      <a:pt x="655" y="327"/>
                    </a:cubicBezTo>
                    <a:close/>
                    <a:moveTo>
                      <a:pt x="659" y="325"/>
                    </a:moveTo>
                    <a:cubicBezTo>
                      <a:pt x="661" y="324"/>
                      <a:pt x="663" y="323"/>
                      <a:pt x="665" y="322"/>
                    </a:cubicBezTo>
                    <a:cubicBezTo>
                      <a:pt x="669" y="320"/>
                      <a:pt x="674" y="318"/>
                      <a:pt x="678" y="316"/>
                    </a:cubicBezTo>
                    <a:cubicBezTo>
                      <a:pt x="679" y="317"/>
                      <a:pt x="679" y="317"/>
                      <a:pt x="680" y="318"/>
                    </a:cubicBezTo>
                    <a:cubicBezTo>
                      <a:pt x="677" y="319"/>
                      <a:pt x="674" y="320"/>
                      <a:pt x="671" y="321"/>
                    </a:cubicBezTo>
                    <a:cubicBezTo>
                      <a:pt x="668" y="323"/>
                      <a:pt x="664" y="324"/>
                      <a:pt x="660" y="326"/>
                    </a:cubicBezTo>
                    <a:cubicBezTo>
                      <a:pt x="659" y="325"/>
                      <a:pt x="659" y="325"/>
                      <a:pt x="659" y="325"/>
                    </a:cubicBezTo>
                    <a:close/>
                    <a:moveTo>
                      <a:pt x="683" y="316"/>
                    </a:moveTo>
                    <a:cubicBezTo>
                      <a:pt x="683" y="316"/>
                      <a:pt x="683" y="316"/>
                      <a:pt x="683" y="316"/>
                    </a:cubicBezTo>
                    <a:cubicBezTo>
                      <a:pt x="683" y="316"/>
                      <a:pt x="683" y="316"/>
                      <a:pt x="683" y="316"/>
                    </a:cubicBezTo>
                    <a:cubicBezTo>
                      <a:pt x="683" y="316"/>
                      <a:pt x="683" y="316"/>
                      <a:pt x="683" y="316"/>
                    </a:cubicBezTo>
                    <a:cubicBezTo>
                      <a:pt x="683" y="315"/>
                      <a:pt x="684" y="314"/>
                      <a:pt x="684" y="314"/>
                    </a:cubicBezTo>
                    <a:cubicBezTo>
                      <a:pt x="684" y="313"/>
                      <a:pt x="685" y="313"/>
                      <a:pt x="685" y="313"/>
                    </a:cubicBezTo>
                    <a:cubicBezTo>
                      <a:pt x="686" y="314"/>
                      <a:pt x="687" y="314"/>
                      <a:pt x="688" y="315"/>
                    </a:cubicBezTo>
                    <a:cubicBezTo>
                      <a:pt x="686" y="315"/>
                      <a:pt x="685" y="316"/>
                      <a:pt x="683" y="317"/>
                    </a:cubicBezTo>
                    <a:cubicBezTo>
                      <a:pt x="683" y="316"/>
                      <a:pt x="683" y="316"/>
                      <a:pt x="683" y="316"/>
                    </a:cubicBezTo>
                    <a:close/>
                    <a:moveTo>
                      <a:pt x="689" y="312"/>
                    </a:moveTo>
                    <a:cubicBezTo>
                      <a:pt x="690" y="311"/>
                      <a:pt x="691" y="311"/>
                      <a:pt x="692" y="310"/>
                    </a:cubicBezTo>
                    <a:cubicBezTo>
                      <a:pt x="693" y="311"/>
                      <a:pt x="694" y="311"/>
                      <a:pt x="694" y="312"/>
                    </a:cubicBezTo>
                    <a:cubicBezTo>
                      <a:pt x="694" y="312"/>
                      <a:pt x="693" y="312"/>
                      <a:pt x="692" y="313"/>
                    </a:cubicBezTo>
                    <a:cubicBezTo>
                      <a:pt x="691" y="312"/>
                      <a:pt x="690" y="312"/>
                      <a:pt x="689" y="312"/>
                    </a:cubicBezTo>
                    <a:close/>
                    <a:moveTo>
                      <a:pt x="699" y="308"/>
                    </a:moveTo>
                    <a:cubicBezTo>
                      <a:pt x="702" y="307"/>
                      <a:pt x="705" y="306"/>
                      <a:pt x="708" y="304"/>
                    </a:cubicBezTo>
                    <a:cubicBezTo>
                      <a:pt x="709" y="304"/>
                      <a:pt x="711" y="304"/>
                      <a:pt x="712" y="303"/>
                    </a:cubicBezTo>
                    <a:cubicBezTo>
                      <a:pt x="712" y="303"/>
                      <a:pt x="712" y="304"/>
                      <a:pt x="712" y="304"/>
                    </a:cubicBezTo>
                    <a:cubicBezTo>
                      <a:pt x="708" y="306"/>
                      <a:pt x="704" y="307"/>
                      <a:pt x="701" y="309"/>
                    </a:cubicBezTo>
                    <a:cubicBezTo>
                      <a:pt x="700" y="309"/>
                      <a:pt x="700" y="308"/>
                      <a:pt x="699" y="308"/>
                    </a:cubicBezTo>
                    <a:close/>
                    <a:moveTo>
                      <a:pt x="714" y="305"/>
                    </a:moveTo>
                    <a:cubicBezTo>
                      <a:pt x="714" y="305"/>
                      <a:pt x="714" y="306"/>
                      <a:pt x="714" y="306"/>
                    </a:cubicBezTo>
                    <a:cubicBezTo>
                      <a:pt x="711" y="308"/>
                      <a:pt x="707" y="310"/>
                      <a:pt x="703" y="312"/>
                    </a:cubicBezTo>
                    <a:cubicBezTo>
                      <a:pt x="703" y="311"/>
                      <a:pt x="703" y="311"/>
                      <a:pt x="702" y="311"/>
                    </a:cubicBezTo>
                    <a:cubicBezTo>
                      <a:pt x="706" y="309"/>
                      <a:pt x="710" y="307"/>
                      <a:pt x="714" y="305"/>
                    </a:cubicBezTo>
                    <a:close/>
                    <a:moveTo>
                      <a:pt x="788" y="251"/>
                    </a:moveTo>
                    <a:cubicBezTo>
                      <a:pt x="788" y="251"/>
                      <a:pt x="788" y="251"/>
                      <a:pt x="788" y="251"/>
                    </a:cubicBezTo>
                    <a:cubicBezTo>
                      <a:pt x="788" y="252"/>
                      <a:pt x="788" y="252"/>
                      <a:pt x="788" y="252"/>
                    </a:cubicBezTo>
                    <a:cubicBezTo>
                      <a:pt x="788" y="252"/>
                      <a:pt x="788" y="252"/>
                      <a:pt x="788" y="251"/>
                    </a:cubicBezTo>
                    <a:close/>
                    <a:moveTo>
                      <a:pt x="790" y="249"/>
                    </a:moveTo>
                    <a:cubicBezTo>
                      <a:pt x="792" y="247"/>
                      <a:pt x="794" y="245"/>
                      <a:pt x="796" y="242"/>
                    </a:cubicBezTo>
                    <a:cubicBezTo>
                      <a:pt x="797" y="243"/>
                      <a:pt x="799" y="243"/>
                      <a:pt x="800" y="243"/>
                    </a:cubicBezTo>
                    <a:cubicBezTo>
                      <a:pt x="797" y="245"/>
                      <a:pt x="794" y="247"/>
                      <a:pt x="791" y="250"/>
                    </a:cubicBezTo>
                    <a:cubicBezTo>
                      <a:pt x="791" y="249"/>
                      <a:pt x="791" y="249"/>
                      <a:pt x="790" y="249"/>
                    </a:cubicBezTo>
                    <a:close/>
                    <a:moveTo>
                      <a:pt x="799" y="239"/>
                    </a:moveTo>
                    <a:cubicBezTo>
                      <a:pt x="800" y="237"/>
                      <a:pt x="801" y="235"/>
                      <a:pt x="802" y="234"/>
                    </a:cubicBezTo>
                    <a:cubicBezTo>
                      <a:pt x="804" y="235"/>
                      <a:pt x="806" y="236"/>
                      <a:pt x="809" y="237"/>
                    </a:cubicBezTo>
                    <a:cubicBezTo>
                      <a:pt x="808" y="238"/>
                      <a:pt x="806" y="239"/>
                      <a:pt x="805" y="239"/>
                    </a:cubicBezTo>
                    <a:cubicBezTo>
                      <a:pt x="803" y="239"/>
                      <a:pt x="801" y="239"/>
                      <a:pt x="799" y="239"/>
                    </a:cubicBezTo>
                    <a:close/>
                    <a:moveTo>
                      <a:pt x="802" y="229"/>
                    </a:moveTo>
                    <a:cubicBezTo>
                      <a:pt x="802" y="229"/>
                      <a:pt x="801" y="229"/>
                      <a:pt x="800" y="230"/>
                    </a:cubicBezTo>
                    <a:cubicBezTo>
                      <a:pt x="797" y="228"/>
                      <a:pt x="794" y="227"/>
                      <a:pt x="791" y="225"/>
                    </a:cubicBezTo>
                    <a:cubicBezTo>
                      <a:pt x="790" y="224"/>
                      <a:pt x="788" y="224"/>
                      <a:pt x="786" y="223"/>
                    </a:cubicBezTo>
                    <a:cubicBezTo>
                      <a:pt x="786" y="223"/>
                      <a:pt x="787" y="223"/>
                      <a:pt x="787" y="223"/>
                    </a:cubicBezTo>
                    <a:cubicBezTo>
                      <a:pt x="788" y="223"/>
                      <a:pt x="789" y="223"/>
                      <a:pt x="790" y="223"/>
                    </a:cubicBezTo>
                    <a:cubicBezTo>
                      <a:pt x="795" y="224"/>
                      <a:pt x="799" y="225"/>
                      <a:pt x="804" y="227"/>
                    </a:cubicBezTo>
                    <a:cubicBezTo>
                      <a:pt x="803" y="227"/>
                      <a:pt x="803" y="228"/>
                      <a:pt x="802" y="229"/>
                    </a:cubicBezTo>
                    <a:close/>
                    <a:moveTo>
                      <a:pt x="806" y="227"/>
                    </a:moveTo>
                    <a:cubicBezTo>
                      <a:pt x="806" y="227"/>
                      <a:pt x="806" y="227"/>
                      <a:pt x="806" y="227"/>
                    </a:cubicBezTo>
                    <a:cubicBezTo>
                      <a:pt x="806" y="227"/>
                      <a:pt x="806" y="228"/>
                      <a:pt x="805" y="228"/>
                    </a:cubicBezTo>
                    <a:cubicBezTo>
                      <a:pt x="805" y="228"/>
                      <a:pt x="806" y="227"/>
                      <a:pt x="806" y="227"/>
                    </a:cubicBezTo>
                    <a:close/>
                    <a:moveTo>
                      <a:pt x="794" y="222"/>
                    </a:moveTo>
                    <a:cubicBezTo>
                      <a:pt x="798" y="221"/>
                      <a:pt x="803" y="220"/>
                      <a:pt x="808" y="219"/>
                    </a:cubicBezTo>
                    <a:cubicBezTo>
                      <a:pt x="807" y="221"/>
                      <a:pt x="806" y="223"/>
                      <a:pt x="805" y="225"/>
                    </a:cubicBezTo>
                    <a:cubicBezTo>
                      <a:pt x="801" y="224"/>
                      <a:pt x="797" y="223"/>
                      <a:pt x="794" y="222"/>
                    </a:cubicBezTo>
                    <a:close/>
                    <a:moveTo>
                      <a:pt x="793" y="218"/>
                    </a:moveTo>
                    <a:cubicBezTo>
                      <a:pt x="790" y="214"/>
                      <a:pt x="787" y="211"/>
                      <a:pt x="784" y="208"/>
                    </a:cubicBezTo>
                    <a:cubicBezTo>
                      <a:pt x="785" y="208"/>
                      <a:pt x="785" y="208"/>
                      <a:pt x="786" y="208"/>
                    </a:cubicBezTo>
                    <a:cubicBezTo>
                      <a:pt x="794" y="209"/>
                      <a:pt x="802" y="211"/>
                      <a:pt x="810" y="212"/>
                    </a:cubicBezTo>
                    <a:cubicBezTo>
                      <a:pt x="810" y="213"/>
                      <a:pt x="810" y="214"/>
                      <a:pt x="810" y="214"/>
                    </a:cubicBezTo>
                    <a:cubicBezTo>
                      <a:pt x="804" y="215"/>
                      <a:pt x="798" y="217"/>
                      <a:pt x="793" y="218"/>
                    </a:cubicBezTo>
                    <a:close/>
                    <a:moveTo>
                      <a:pt x="768" y="202"/>
                    </a:moveTo>
                    <a:cubicBezTo>
                      <a:pt x="769" y="202"/>
                      <a:pt x="769" y="202"/>
                      <a:pt x="769" y="202"/>
                    </a:cubicBezTo>
                    <a:cubicBezTo>
                      <a:pt x="770" y="202"/>
                      <a:pt x="770" y="202"/>
                      <a:pt x="770" y="203"/>
                    </a:cubicBezTo>
                    <a:cubicBezTo>
                      <a:pt x="770" y="203"/>
                      <a:pt x="769" y="202"/>
                      <a:pt x="768" y="202"/>
                    </a:cubicBezTo>
                    <a:close/>
                    <a:moveTo>
                      <a:pt x="756" y="202"/>
                    </a:moveTo>
                    <a:cubicBezTo>
                      <a:pt x="753" y="202"/>
                      <a:pt x="749" y="202"/>
                      <a:pt x="745" y="202"/>
                    </a:cubicBezTo>
                    <a:cubicBezTo>
                      <a:pt x="745" y="198"/>
                      <a:pt x="745" y="194"/>
                      <a:pt x="745" y="190"/>
                    </a:cubicBezTo>
                    <a:cubicBezTo>
                      <a:pt x="752" y="193"/>
                      <a:pt x="759" y="196"/>
                      <a:pt x="765" y="200"/>
                    </a:cubicBezTo>
                    <a:cubicBezTo>
                      <a:pt x="762" y="201"/>
                      <a:pt x="759" y="201"/>
                      <a:pt x="756" y="202"/>
                    </a:cubicBezTo>
                    <a:close/>
                    <a:moveTo>
                      <a:pt x="745" y="186"/>
                    </a:moveTo>
                    <a:cubicBezTo>
                      <a:pt x="745" y="186"/>
                      <a:pt x="745" y="185"/>
                      <a:pt x="745" y="185"/>
                    </a:cubicBezTo>
                    <a:cubicBezTo>
                      <a:pt x="750" y="187"/>
                      <a:pt x="754" y="188"/>
                      <a:pt x="759" y="190"/>
                    </a:cubicBezTo>
                    <a:cubicBezTo>
                      <a:pt x="766" y="192"/>
                      <a:pt x="773" y="193"/>
                      <a:pt x="780" y="194"/>
                    </a:cubicBezTo>
                    <a:cubicBezTo>
                      <a:pt x="777" y="196"/>
                      <a:pt x="773" y="197"/>
                      <a:pt x="770" y="198"/>
                    </a:cubicBezTo>
                    <a:cubicBezTo>
                      <a:pt x="762" y="194"/>
                      <a:pt x="754" y="190"/>
                      <a:pt x="745" y="186"/>
                    </a:cubicBezTo>
                    <a:close/>
                    <a:moveTo>
                      <a:pt x="766" y="188"/>
                    </a:moveTo>
                    <a:cubicBezTo>
                      <a:pt x="759" y="187"/>
                      <a:pt x="752" y="184"/>
                      <a:pt x="745" y="182"/>
                    </a:cubicBezTo>
                    <a:cubicBezTo>
                      <a:pt x="745" y="181"/>
                      <a:pt x="745" y="180"/>
                      <a:pt x="745" y="178"/>
                    </a:cubicBezTo>
                    <a:cubicBezTo>
                      <a:pt x="755" y="179"/>
                      <a:pt x="765" y="180"/>
                      <a:pt x="775" y="182"/>
                    </a:cubicBezTo>
                    <a:cubicBezTo>
                      <a:pt x="780" y="185"/>
                      <a:pt x="785" y="188"/>
                      <a:pt x="789" y="191"/>
                    </a:cubicBezTo>
                    <a:cubicBezTo>
                      <a:pt x="788" y="191"/>
                      <a:pt x="787" y="192"/>
                      <a:pt x="786" y="192"/>
                    </a:cubicBezTo>
                    <a:cubicBezTo>
                      <a:pt x="779" y="191"/>
                      <a:pt x="772" y="190"/>
                      <a:pt x="766" y="188"/>
                    </a:cubicBezTo>
                    <a:close/>
                    <a:moveTo>
                      <a:pt x="792" y="189"/>
                    </a:moveTo>
                    <a:cubicBezTo>
                      <a:pt x="791" y="188"/>
                      <a:pt x="789" y="187"/>
                      <a:pt x="788" y="186"/>
                    </a:cubicBezTo>
                    <a:cubicBezTo>
                      <a:pt x="789" y="187"/>
                      <a:pt x="791" y="188"/>
                      <a:pt x="793" y="189"/>
                    </a:cubicBezTo>
                    <a:cubicBezTo>
                      <a:pt x="793" y="189"/>
                      <a:pt x="792" y="189"/>
                      <a:pt x="792" y="189"/>
                    </a:cubicBezTo>
                    <a:close/>
                    <a:moveTo>
                      <a:pt x="741" y="170"/>
                    </a:moveTo>
                    <a:cubicBezTo>
                      <a:pt x="741" y="170"/>
                      <a:pt x="741" y="169"/>
                      <a:pt x="740" y="168"/>
                    </a:cubicBezTo>
                    <a:cubicBezTo>
                      <a:pt x="741" y="168"/>
                      <a:pt x="741" y="168"/>
                      <a:pt x="741" y="168"/>
                    </a:cubicBezTo>
                    <a:cubicBezTo>
                      <a:pt x="741" y="169"/>
                      <a:pt x="741" y="170"/>
                      <a:pt x="741" y="170"/>
                    </a:cubicBezTo>
                    <a:cubicBezTo>
                      <a:pt x="741" y="170"/>
                      <a:pt x="741" y="170"/>
                      <a:pt x="741" y="170"/>
                    </a:cubicBezTo>
                    <a:close/>
                    <a:moveTo>
                      <a:pt x="739" y="170"/>
                    </a:moveTo>
                    <a:cubicBezTo>
                      <a:pt x="737" y="170"/>
                      <a:pt x="736" y="170"/>
                      <a:pt x="734" y="170"/>
                    </a:cubicBezTo>
                    <a:cubicBezTo>
                      <a:pt x="734" y="169"/>
                      <a:pt x="734" y="168"/>
                      <a:pt x="734" y="168"/>
                    </a:cubicBezTo>
                    <a:cubicBezTo>
                      <a:pt x="736" y="168"/>
                      <a:pt x="737" y="168"/>
                      <a:pt x="738" y="168"/>
                    </a:cubicBezTo>
                    <a:cubicBezTo>
                      <a:pt x="739" y="169"/>
                      <a:pt x="739" y="169"/>
                      <a:pt x="739" y="170"/>
                    </a:cubicBezTo>
                    <a:close/>
                    <a:moveTo>
                      <a:pt x="733" y="164"/>
                    </a:moveTo>
                    <a:cubicBezTo>
                      <a:pt x="733" y="164"/>
                      <a:pt x="733" y="163"/>
                      <a:pt x="733" y="163"/>
                    </a:cubicBezTo>
                    <a:cubicBezTo>
                      <a:pt x="735" y="163"/>
                      <a:pt x="736" y="163"/>
                      <a:pt x="737" y="162"/>
                    </a:cubicBezTo>
                    <a:cubicBezTo>
                      <a:pt x="737" y="163"/>
                      <a:pt x="738" y="163"/>
                      <a:pt x="738" y="164"/>
                    </a:cubicBezTo>
                    <a:cubicBezTo>
                      <a:pt x="736" y="164"/>
                      <a:pt x="735" y="164"/>
                      <a:pt x="733" y="164"/>
                    </a:cubicBezTo>
                    <a:close/>
                    <a:moveTo>
                      <a:pt x="732" y="155"/>
                    </a:moveTo>
                    <a:cubicBezTo>
                      <a:pt x="732" y="154"/>
                      <a:pt x="731" y="153"/>
                      <a:pt x="731" y="152"/>
                    </a:cubicBezTo>
                    <a:cubicBezTo>
                      <a:pt x="733" y="153"/>
                      <a:pt x="734" y="153"/>
                      <a:pt x="735" y="153"/>
                    </a:cubicBezTo>
                    <a:cubicBezTo>
                      <a:pt x="735" y="154"/>
                      <a:pt x="736" y="156"/>
                      <a:pt x="736" y="158"/>
                    </a:cubicBezTo>
                    <a:cubicBezTo>
                      <a:pt x="735" y="157"/>
                      <a:pt x="733" y="156"/>
                      <a:pt x="732" y="155"/>
                    </a:cubicBezTo>
                    <a:close/>
                    <a:moveTo>
                      <a:pt x="735" y="149"/>
                    </a:moveTo>
                    <a:cubicBezTo>
                      <a:pt x="734" y="145"/>
                      <a:pt x="732" y="140"/>
                      <a:pt x="730" y="136"/>
                    </a:cubicBezTo>
                    <a:cubicBezTo>
                      <a:pt x="733" y="136"/>
                      <a:pt x="735" y="136"/>
                      <a:pt x="737" y="136"/>
                    </a:cubicBezTo>
                    <a:cubicBezTo>
                      <a:pt x="738" y="141"/>
                      <a:pt x="739" y="145"/>
                      <a:pt x="739" y="150"/>
                    </a:cubicBezTo>
                    <a:cubicBezTo>
                      <a:pt x="738" y="150"/>
                      <a:pt x="737" y="149"/>
                      <a:pt x="735" y="149"/>
                    </a:cubicBezTo>
                    <a:close/>
                    <a:moveTo>
                      <a:pt x="729" y="132"/>
                    </a:moveTo>
                    <a:cubicBezTo>
                      <a:pt x="728" y="132"/>
                      <a:pt x="728" y="132"/>
                      <a:pt x="728" y="132"/>
                    </a:cubicBezTo>
                    <a:cubicBezTo>
                      <a:pt x="730" y="132"/>
                      <a:pt x="731" y="132"/>
                      <a:pt x="732" y="132"/>
                    </a:cubicBezTo>
                    <a:cubicBezTo>
                      <a:pt x="733" y="132"/>
                      <a:pt x="733" y="132"/>
                      <a:pt x="734" y="133"/>
                    </a:cubicBezTo>
                    <a:cubicBezTo>
                      <a:pt x="732" y="133"/>
                      <a:pt x="730" y="133"/>
                      <a:pt x="729" y="132"/>
                    </a:cubicBezTo>
                    <a:close/>
                    <a:moveTo>
                      <a:pt x="722" y="120"/>
                    </a:moveTo>
                    <a:cubicBezTo>
                      <a:pt x="721" y="120"/>
                      <a:pt x="721" y="119"/>
                      <a:pt x="721" y="118"/>
                    </a:cubicBezTo>
                    <a:cubicBezTo>
                      <a:pt x="725" y="119"/>
                      <a:pt x="729" y="120"/>
                      <a:pt x="734" y="121"/>
                    </a:cubicBezTo>
                    <a:cubicBezTo>
                      <a:pt x="734" y="122"/>
                      <a:pt x="734" y="123"/>
                      <a:pt x="734" y="124"/>
                    </a:cubicBezTo>
                    <a:cubicBezTo>
                      <a:pt x="732" y="124"/>
                      <a:pt x="729" y="123"/>
                      <a:pt x="726" y="123"/>
                    </a:cubicBezTo>
                    <a:cubicBezTo>
                      <a:pt x="725" y="122"/>
                      <a:pt x="723" y="121"/>
                      <a:pt x="722" y="120"/>
                    </a:cubicBezTo>
                    <a:close/>
                    <a:moveTo>
                      <a:pt x="723" y="112"/>
                    </a:moveTo>
                    <a:cubicBezTo>
                      <a:pt x="726" y="112"/>
                      <a:pt x="729" y="113"/>
                      <a:pt x="731" y="113"/>
                    </a:cubicBezTo>
                    <a:cubicBezTo>
                      <a:pt x="731" y="113"/>
                      <a:pt x="731" y="113"/>
                      <a:pt x="731" y="113"/>
                    </a:cubicBezTo>
                    <a:cubicBezTo>
                      <a:pt x="729" y="113"/>
                      <a:pt x="726" y="113"/>
                      <a:pt x="723" y="112"/>
                    </a:cubicBezTo>
                    <a:close/>
                    <a:moveTo>
                      <a:pt x="724" y="100"/>
                    </a:moveTo>
                    <a:cubicBezTo>
                      <a:pt x="722" y="100"/>
                      <a:pt x="719" y="100"/>
                      <a:pt x="717" y="100"/>
                    </a:cubicBezTo>
                    <a:cubicBezTo>
                      <a:pt x="715" y="100"/>
                      <a:pt x="714" y="103"/>
                      <a:pt x="716" y="103"/>
                    </a:cubicBezTo>
                    <a:cubicBezTo>
                      <a:pt x="721" y="105"/>
                      <a:pt x="725" y="107"/>
                      <a:pt x="730" y="108"/>
                    </a:cubicBezTo>
                    <a:cubicBezTo>
                      <a:pt x="730" y="109"/>
                      <a:pt x="730" y="110"/>
                      <a:pt x="731" y="110"/>
                    </a:cubicBezTo>
                    <a:cubicBezTo>
                      <a:pt x="726" y="110"/>
                      <a:pt x="720" y="109"/>
                      <a:pt x="716" y="108"/>
                    </a:cubicBezTo>
                    <a:cubicBezTo>
                      <a:pt x="714" y="104"/>
                      <a:pt x="713" y="100"/>
                      <a:pt x="711" y="97"/>
                    </a:cubicBezTo>
                    <a:cubicBezTo>
                      <a:pt x="714" y="97"/>
                      <a:pt x="717" y="98"/>
                      <a:pt x="720" y="98"/>
                    </a:cubicBezTo>
                    <a:cubicBezTo>
                      <a:pt x="721" y="99"/>
                      <a:pt x="723" y="99"/>
                      <a:pt x="724" y="100"/>
                    </a:cubicBezTo>
                    <a:close/>
                    <a:moveTo>
                      <a:pt x="691" y="85"/>
                    </a:moveTo>
                    <a:cubicBezTo>
                      <a:pt x="693" y="87"/>
                      <a:pt x="694" y="89"/>
                      <a:pt x="696" y="90"/>
                    </a:cubicBezTo>
                    <a:cubicBezTo>
                      <a:pt x="692" y="90"/>
                      <a:pt x="687" y="89"/>
                      <a:pt x="683" y="89"/>
                    </a:cubicBezTo>
                    <a:cubicBezTo>
                      <a:pt x="683" y="87"/>
                      <a:pt x="684" y="86"/>
                      <a:pt x="684" y="85"/>
                    </a:cubicBezTo>
                    <a:cubicBezTo>
                      <a:pt x="686" y="85"/>
                      <a:pt x="689" y="85"/>
                      <a:pt x="691" y="85"/>
                    </a:cubicBezTo>
                    <a:close/>
                    <a:moveTo>
                      <a:pt x="681" y="88"/>
                    </a:moveTo>
                    <a:cubicBezTo>
                      <a:pt x="671" y="87"/>
                      <a:pt x="660" y="86"/>
                      <a:pt x="649" y="85"/>
                    </a:cubicBezTo>
                    <a:cubicBezTo>
                      <a:pt x="648" y="84"/>
                      <a:pt x="648" y="84"/>
                      <a:pt x="648" y="83"/>
                    </a:cubicBezTo>
                    <a:cubicBezTo>
                      <a:pt x="651" y="83"/>
                      <a:pt x="655" y="84"/>
                      <a:pt x="658" y="84"/>
                    </a:cubicBezTo>
                    <a:cubicBezTo>
                      <a:pt x="659" y="84"/>
                      <a:pt x="660" y="83"/>
                      <a:pt x="660" y="83"/>
                    </a:cubicBezTo>
                    <a:cubicBezTo>
                      <a:pt x="663" y="83"/>
                      <a:pt x="667" y="83"/>
                      <a:pt x="670" y="83"/>
                    </a:cubicBezTo>
                    <a:cubicBezTo>
                      <a:pt x="674" y="84"/>
                      <a:pt x="678" y="84"/>
                      <a:pt x="682" y="84"/>
                    </a:cubicBezTo>
                    <a:cubicBezTo>
                      <a:pt x="682" y="86"/>
                      <a:pt x="682" y="87"/>
                      <a:pt x="681" y="88"/>
                    </a:cubicBezTo>
                    <a:close/>
                    <a:moveTo>
                      <a:pt x="644" y="96"/>
                    </a:moveTo>
                    <a:cubicBezTo>
                      <a:pt x="644" y="95"/>
                      <a:pt x="644" y="95"/>
                      <a:pt x="644" y="95"/>
                    </a:cubicBezTo>
                    <a:cubicBezTo>
                      <a:pt x="636" y="93"/>
                      <a:pt x="627" y="90"/>
                      <a:pt x="619" y="86"/>
                    </a:cubicBezTo>
                    <a:cubicBezTo>
                      <a:pt x="618" y="86"/>
                      <a:pt x="618" y="86"/>
                      <a:pt x="618" y="85"/>
                    </a:cubicBezTo>
                    <a:cubicBezTo>
                      <a:pt x="626" y="87"/>
                      <a:pt x="635" y="88"/>
                      <a:pt x="643" y="89"/>
                    </a:cubicBezTo>
                    <a:cubicBezTo>
                      <a:pt x="644" y="91"/>
                      <a:pt x="644" y="93"/>
                      <a:pt x="644" y="96"/>
                    </a:cubicBezTo>
                    <a:close/>
                    <a:moveTo>
                      <a:pt x="637" y="104"/>
                    </a:moveTo>
                    <a:cubicBezTo>
                      <a:pt x="638" y="105"/>
                      <a:pt x="638" y="106"/>
                      <a:pt x="639" y="106"/>
                    </a:cubicBezTo>
                    <a:cubicBezTo>
                      <a:pt x="630" y="106"/>
                      <a:pt x="620" y="106"/>
                      <a:pt x="611" y="106"/>
                    </a:cubicBezTo>
                    <a:cubicBezTo>
                      <a:pt x="608" y="98"/>
                      <a:pt x="603" y="90"/>
                      <a:pt x="599" y="83"/>
                    </a:cubicBezTo>
                    <a:cubicBezTo>
                      <a:pt x="602" y="83"/>
                      <a:pt x="605" y="84"/>
                      <a:pt x="608" y="84"/>
                    </a:cubicBezTo>
                    <a:cubicBezTo>
                      <a:pt x="619" y="90"/>
                      <a:pt x="628" y="96"/>
                      <a:pt x="637" y="104"/>
                    </a:cubicBezTo>
                    <a:close/>
                    <a:moveTo>
                      <a:pt x="593" y="77"/>
                    </a:moveTo>
                    <a:cubicBezTo>
                      <a:pt x="592" y="77"/>
                      <a:pt x="592" y="77"/>
                      <a:pt x="592" y="77"/>
                    </a:cubicBezTo>
                    <a:cubicBezTo>
                      <a:pt x="592" y="77"/>
                      <a:pt x="592" y="77"/>
                      <a:pt x="592" y="77"/>
                    </a:cubicBezTo>
                    <a:cubicBezTo>
                      <a:pt x="592" y="77"/>
                      <a:pt x="593" y="77"/>
                      <a:pt x="593" y="77"/>
                    </a:cubicBezTo>
                    <a:close/>
                    <a:moveTo>
                      <a:pt x="596" y="82"/>
                    </a:moveTo>
                    <a:cubicBezTo>
                      <a:pt x="600" y="89"/>
                      <a:pt x="604" y="96"/>
                      <a:pt x="607" y="104"/>
                    </a:cubicBezTo>
                    <a:cubicBezTo>
                      <a:pt x="602" y="101"/>
                      <a:pt x="597" y="99"/>
                      <a:pt x="591" y="96"/>
                    </a:cubicBezTo>
                    <a:cubicBezTo>
                      <a:pt x="591" y="91"/>
                      <a:pt x="591" y="86"/>
                      <a:pt x="591" y="81"/>
                    </a:cubicBezTo>
                    <a:cubicBezTo>
                      <a:pt x="592" y="81"/>
                      <a:pt x="594" y="82"/>
                      <a:pt x="596" y="82"/>
                    </a:cubicBezTo>
                    <a:close/>
                    <a:moveTo>
                      <a:pt x="593" y="106"/>
                    </a:moveTo>
                    <a:cubicBezTo>
                      <a:pt x="593" y="106"/>
                      <a:pt x="592" y="106"/>
                      <a:pt x="591" y="106"/>
                    </a:cubicBezTo>
                    <a:cubicBezTo>
                      <a:pt x="591" y="106"/>
                      <a:pt x="591" y="106"/>
                      <a:pt x="591" y="105"/>
                    </a:cubicBezTo>
                    <a:cubicBezTo>
                      <a:pt x="592" y="106"/>
                      <a:pt x="593" y="106"/>
                      <a:pt x="593" y="106"/>
                    </a:cubicBezTo>
                    <a:close/>
                    <a:moveTo>
                      <a:pt x="599" y="109"/>
                    </a:moveTo>
                    <a:cubicBezTo>
                      <a:pt x="603" y="111"/>
                      <a:pt x="607" y="113"/>
                      <a:pt x="611" y="114"/>
                    </a:cubicBezTo>
                    <a:cubicBezTo>
                      <a:pt x="611" y="114"/>
                      <a:pt x="611" y="114"/>
                      <a:pt x="611" y="114"/>
                    </a:cubicBezTo>
                    <a:cubicBezTo>
                      <a:pt x="610" y="114"/>
                      <a:pt x="609" y="113"/>
                      <a:pt x="608" y="113"/>
                    </a:cubicBezTo>
                    <a:cubicBezTo>
                      <a:pt x="602" y="112"/>
                      <a:pt x="597" y="110"/>
                      <a:pt x="592" y="108"/>
                    </a:cubicBezTo>
                    <a:cubicBezTo>
                      <a:pt x="594" y="109"/>
                      <a:pt x="596" y="109"/>
                      <a:pt x="599" y="109"/>
                    </a:cubicBezTo>
                    <a:close/>
                    <a:moveTo>
                      <a:pt x="615" y="115"/>
                    </a:moveTo>
                    <a:cubicBezTo>
                      <a:pt x="615" y="115"/>
                      <a:pt x="615" y="115"/>
                      <a:pt x="615" y="115"/>
                    </a:cubicBezTo>
                    <a:cubicBezTo>
                      <a:pt x="615" y="115"/>
                      <a:pt x="615" y="115"/>
                      <a:pt x="616" y="115"/>
                    </a:cubicBezTo>
                    <a:cubicBezTo>
                      <a:pt x="615" y="115"/>
                      <a:pt x="615" y="115"/>
                      <a:pt x="615" y="115"/>
                    </a:cubicBezTo>
                    <a:cubicBezTo>
                      <a:pt x="615" y="115"/>
                      <a:pt x="615" y="115"/>
                      <a:pt x="615" y="115"/>
                    </a:cubicBezTo>
                    <a:close/>
                    <a:moveTo>
                      <a:pt x="621" y="120"/>
                    </a:moveTo>
                    <a:cubicBezTo>
                      <a:pt x="625" y="123"/>
                      <a:pt x="628" y="127"/>
                      <a:pt x="631" y="131"/>
                    </a:cubicBezTo>
                    <a:cubicBezTo>
                      <a:pt x="632" y="133"/>
                      <a:pt x="626" y="133"/>
                      <a:pt x="620" y="132"/>
                    </a:cubicBezTo>
                    <a:cubicBezTo>
                      <a:pt x="619" y="128"/>
                      <a:pt x="618" y="123"/>
                      <a:pt x="616" y="118"/>
                    </a:cubicBezTo>
                    <a:cubicBezTo>
                      <a:pt x="618" y="119"/>
                      <a:pt x="619" y="119"/>
                      <a:pt x="621" y="120"/>
                    </a:cubicBezTo>
                    <a:close/>
                    <a:moveTo>
                      <a:pt x="635" y="137"/>
                    </a:moveTo>
                    <a:cubicBezTo>
                      <a:pt x="637" y="136"/>
                      <a:pt x="638" y="135"/>
                      <a:pt x="637" y="133"/>
                    </a:cubicBezTo>
                    <a:cubicBezTo>
                      <a:pt x="635" y="129"/>
                      <a:pt x="632" y="125"/>
                      <a:pt x="629" y="122"/>
                    </a:cubicBezTo>
                    <a:cubicBezTo>
                      <a:pt x="635" y="123"/>
                      <a:pt x="641" y="124"/>
                      <a:pt x="647" y="126"/>
                    </a:cubicBezTo>
                    <a:cubicBezTo>
                      <a:pt x="647" y="129"/>
                      <a:pt x="647" y="133"/>
                      <a:pt x="647" y="137"/>
                    </a:cubicBezTo>
                    <a:cubicBezTo>
                      <a:pt x="642" y="138"/>
                      <a:pt x="638" y="139"/>
                      <a:pt x="634" y="139"/>
                    </a:cubicBezTo>
                    <a:cubicBezTo>
                      <a:pt x="634" y="139"/>
                      <a:pt x="633" y="139"/>
                      <a:pt x="633" y="139"/>
                    </a:cubicBezTo>
                    <a:cubicBezTo>
                      <a:pt x="632" y="139"/>
                      <a:pt x="631" y="139"/>
                      <a:pt x="630" y="140"/>
                    </a:cubicBezTo>
                    <a:cubicBezTo>
                      <a:pt x="628" y="140"/>
                      <a:pt x="625" y="141"/>
                      <a:pt x="622" y="141"/>
                    </a:cubicBezTo>
                    <a:cubicBezTo>
                      <a:pt x="622" y="140"/>
                      <a:pt x="622" y="138"/>
                      <a:pt x="621" y="137"/>
                    </a:cubicBezTo>
                    <a:cubicBezTo>
                      <a:pt x="626" y="137"/>
                      <a:pt x="631" y="137"/>
                      <a:pt x="635" y="137"/>
                    </a:cubicBezTo>
                    <a:close/>
                    <a:moveTo>
                      <a:pt x="632" y="143"/>
                    </a:moveTo>
                    <a:cubicBezTo>
                      <a:pt x="638" y="146"/>
                      <a:pt x="642" y="149"/>
                      <a:pt x="646" y="153"/>
                    </a:cubicBezTo>
                    <a:cubicBezTo>
                      <a:pt x="646" y="155"/>
                      <a:pt x="645" y="157"/>
                      <a:pt x="645" y="159"/>
                    </a:cubicBezTo>
                    <a:cubicBezTo>
                      <a:pt x="638" y="158"/>
                      <a:pt x="631" y="157"/>
                      <a:pt x="624" y="155"/>
                    </a:cubicBezTo>
                    <a:cubicBezTo>
                      <a:pt x="624" y="152"/>
                      <a:pt x="623" y="148"/>
                      <a:pt x="623" y="145"/>
                    </a:cubicBezTo>
                    <a:cubicBezTo>
                      <a:pt x="626" y="144"/>
                      <a:pt x="629" y="144"/>
                      <a:pt x="632" y="143"/>
                    </a:cubicBezTo>
                    <a:close/>
                    <a:moveTo>
                      <a:pt x="621" y="154"/>
                    </a:moveTo>
                    <a:cubicBezTo>
                      <a:pt x="618" y="153"/>
                      <a:pt x="614" y="152"/>
                      <a:pt x="611" y="151"/>
                    </a:cubicBezTo>
                    <a:cubicBezTo>
                      <a:pt x="610" y="150"/>
                      <a:pt x="609" y="149"/>
                      <a:pt x="608" y="147"/>
                    </a:cubicBezTo>
                    <a:cubicBezTo>
                      <a:pt x="612" y="147"/>
                      <a:pt x="616" y="146"/>
                      <a:pt x="620" y="146"/>
                    </a:cubicBezTo>
                    <a:cubicBezTo>
                      <a:pt x="620" y="148"/>
                      <a:pt x="620" y="151"/>
                      <a:pt x="621" y="154"/>
                    </a:cubicBezTo>
                    <a:close/>
                    <a:moveTo>
                      <a:pt x="620" y="174"/>
                    </a:moveTo>
                    <a:cubicBezTo>
                      <a:pt x="620" y="174"/>
                      <a:pt x="621" y="175"/>
                      <a:pt x="622" y="175"/>
                    </a:cubicBezTo>
                    <a:cubicBezTo>
                      <a:pt x="622" y="176"/>
                      <a:pt x="622" y="177"/>
                      <a:pt x="622" y="178"/>
                    </a:cubicBezTo>
                    <a:cubicBezTo>
                      <a:pt x="621" y="176"/>
                      <a:pt x="621" y="175"/>
                      <a:pt x="620" y="174"/>
                    </a:cubicBezTo>
                    <a:close/>
                    <a:moveTo>
                      <a:pt x="647" y="221"/>
                    </a:moveTo>
                    <a:cubicBezTo>
                      <a:pt x="647" y="221"/>
                      <a:pt x="647" y="221"/>
                      <a:pt x="647" y="221"/>
                    </a:cubicBezTo>
                    <a:cubicBezTo>
                      <a:pt x="646" y="221"/>
                      <a:pt x="645" y="222"/>
                      <a:pt x="644" y="222"/>
                    </a:cubicBezTo>
                    <a:cubicBezTo>
                      <a:pt x="644" y="221"/>
                      <a:pt x="644" y="220"/>
                      <a:pt x="645" y="219"/>
                    </a:cubicBezTo>
                    <a:cubicBezTo>
                      <a:pt x="645" y="220"/>
                      <a:pt x="646" y="220"/>
                      <a:pt x="647" y="221"/>
                    </a:cubicBezTo>
                    <a:close/>
                    <a:moveTo>
                      <a:pt x="651" y="226"/>
                    </a:moveTo>
                    <a:cubicBezTo>
                      <a:pt x="654" y="228"/>
                      <a:pt x="656" y="230"/>
                      <a:pt x="658" y="233"/>
                    </a:cubicBezTo>
                    <a:cubicBezTo>
                      <a:pt x="654" y="231"/>
                      <a:pt x="650" y="230"/>
                      <a:pt x="646" y="228"/>
                    </a:cubicBezTo>
                    <a:cubicBezTo>
                      <a:pt x="645" y="228"/>
                      <a:pt x="644" y="228"/>
                      <a:pt x="644" y="228"/>
                    </a:cubicBezTo>
                    <a:cubicBezTo>
                      <a:pt x="644" y="228"/>
                      <a:pt x="644" y="228"/>
                      <a:pt x="644" y="227"/>
                    </a:cubicBezTo>
                    <a:cubicBezTo>
                      <a:pt x="646" y="227"/>
                      <a:pt x="649" y="226"/>
                      <a:pt x="651" y="226"/>
                    </a:cubicBezTo>
                    <a:close/>
                    <a:moveTo>
                      <a:pt x="644" y="231"/>
                    </a:moveTo>
                    <a:cubicBezTo>
                      <a:pt x="649" y="233"/>
                      <a:pt x="654" y="236"/>
                      <a:pt x="658" y="238"/>
                    </a:cubicBezTo>
                    <a:cubicBezTo>
                      <a:pt x="653" y="237"/>
                      <a:pt x="648" y="236"/>
                      <a:pt x="643" y="234"/>
                    </a:cubicBezTo>
                    <a:cubicBezTo>
                      <a:pt x="643" y="233"/>
                      <a:pt x="644" y="232"/>
                      <a:pt x="644" y="231"/>
                    </a:cubicBezTo>
                    <a:cubicBezTo>
                      <a:pt x="644" y="231"/>
                      <a:pt x="644" y="231"/>
                      <a:pt x="644" y="231"/>
                    </a:cubicBezTo>
                    <a:close/>
                    <a:moveTo>
                      <a:pt x="657" y="243"/>
                    </a:moveTo>
                    <a:cubicBezTo>
                      <a:pt x="655" y="246"/>
                      <a:pt x="652" y="250"/>
                      <a:pt x="649" y="253"/>
                    </a:cubicBezTo>
                    <a:cubicBezTo>
                      <a:pt x="647" y="252"/>
                      <a:pt x="644" y="250"/>
                      <a:pt x="642" y="249"/>
                    </a:cubicBezTo>
                    <a:cubicBezTo>
                      <a:pt x="642" y="245"/>
                      <a:pt x="643" y="242"/>
                      <a:pt x="643" y="239"/>
                    </a:cubicBezTo>
                    <a:cubicBezTo>
                      <a:pt x="648" y="241"/>
                      <a:pt x="652" y="242"/>
                      <a:pt x="657" y="243"/>
                    </a:cubicBezTo>
                    <a:close/>
                    <a:moveTo>
                      <a:pt x="642" y="253"/>
                    </a:moveTo>
                    <a:cubicBezTo>
                      <a:pt x="643" y="254"/>
                      <a:pt x="645" y="255"/>
                      <a:pt x="647" y="256"/>
                    </a:cubicBezTo>
                    <a:cubicBezTo>
                      <a:pt x="646" y="256"/>
                      <a:pt x="646" y="256"/>
                      <a:pt x="646" y="257"/>
                    </a:cubicBezTo>
                    <a:cubicBezTo>
                      <a:pt x="645" y="256"/>
                      <a:pt x="643" y="255"/>
                      <a:pt x="641" y="254"/>
                    </a:cubicBezTo>
                    <a:cubicBezTo>
                      <a:pt x="642" y="253"/>
                      <a:pt x="642" y="253"/>
                      <a:pt x="642" y="253"/>
                    </a:cubicBezTo>
                    <a:close/>
                    <a:moveTo>
                      <a:pt x="644" y="259"/>
                    </a:moveTo>
                    <a:cubicBezTo>
                      <a:pt x="643" y="260"/>
                      <a:pt x="642" y="262"/>
                      <a:pt x="640" y="263"/>
                    </a:cubicBezTo>
                    <a:cubicBezTo>
                      <a:pt x="640" y="263"/>
                      <a:pt x="640" y="263"/>
                      <a:pt x="640" y="263"/>
                    </a:cubicBezTo>
                    <a:cubicBezTo>
                      <a:pt x="641" y="261"/>
                      <a:pt x="641" y="259"/>
                      <a:pt x="641" y="257"/>
                    </a:cubicBezTo>
                    <a:cubicBezTo>
                      <a:pt x="642" y="258"/>
                      <a:pt x="643" y="259"/>
                      <a:pt x="644" y="259"/>
                    </a:cubicBezTo>
                    <a:close/>
                    <a:moveTo>
                      <a:pt x="646" y="260"/>
                    </a:moveTo>
                    <a:cubicBezTo>
                      <a:pt x="647" y="261"/>
                      <a:pt x="648" y="261"/>
                      <a:pt x="649" y="262"/>
                    </a:cubicBezTo>
                    <a:cubicBezTo>
                      <a:pt x="647" y="262"/>
                      <a:pt x="645" y="262"/>
                      <a:pt x="644" y="262"/>
                    </a:cubicBezTo>
                    <a:cubicBezTo>
                      <a:pt x="644" y="262"/>
                      <a:pt x="645" y="261"/>
                      <a:pt x="646" y="260"/>
                    </a:cubicBezTo>
                    <a:close/>
                    <a:moveTo>
                      <a:pt x="664" y="287"/>
                    </a:moveTo>
                    <a:cubicBezTo>
                      <a:pt x="663" y="287"/>
                      <a:pt x="663" y="287"/>
                      <a:pt x="663" y="287"/>
                    </a:cubicBezTo>
                    <a:cubicBezTo>
                      <a:pt x="655" y="285"/>
                      <a:pt x="647" y="284"/>
                      <a:pt x="639" y="284"/>
                    </a:cubicBezTo>
                    <a:cubicBezTo>
                      <a:pt x="637" y="284"/>
                      <a:pt x="637" y="285"/>
                      <a:pt x="637" y="286"/>
                    </a:cubicBezTo>
                    <a:cubicBezTo>
                      <a:pt x="638" y="288"/>
                      <a:pt x="638" y="290"/>
                      <a:pt x="639" y="293"/>
                    </a:cubicBezTo>
                    <a:cubicBezTo>
                      <a:pt x="638" y="293"/>
                      <a:pt x="636" y="293"/>
                      <a:pt x="635" y="294"/>
                    </a:cubicBezTo>
                    <a:cubicBezTo>
                      <a:pt x="636" y="289"/>
                      <a:pt x="637" y="283"/>
                      <a:pt x="638" y="278"/>
                    </a:cubicBezTo>
                    <a:cubicBezTo>
                      <a:pt x="647" y="281"/>
                      <a:pt x="655" y="284"/>
                      <a:pt x="664" y="287"/>
                    </a:cubicBezTo>
                    <a:close/>
                    <a:moveTo>
                      <a:pt x="642" y="309"/>
                    </a:moveTo>
                    <a:cubicBezTo>
                      <a:pt x="638" y="309"/>
                      <a:pt x="634" y="309"/>
                      <a:pt x="630" y="309"/>
                    </a:cubicBezTo>
                    <a:cubicBezTo>
                      <a:pt x="631" y="307"/>
                      <a:pt x="632" y="305"/>
                      <a:pt x="632" y="303"/>
                    </a:cubicBezTo>
                    <a:cubicBezTo>
                      <a:pt x="635" y="305"/>
                      <a:pt x="639" y="307"/>
                      <a:pt x="642" y="309"/>
                    </a:cubicBezTo>
                    <a:close/>
                    <a:moveTo>
                      <a:pt x="632" y="313"/>
                    </a:moveTo>
                    <a:cubicBezTo>
                      <a:pt x="637" y="313"/>
                      <a:pt x="641" y="313"/>
                      <a:pt x="646" y="313"/>
                    </a:cubicBezTo>
                    <a:cubicBezTo>
                      <a:pt x="647" y="314"/>
                      <a:pt x="649" y="315"/>
                      <a:pt x="650" y="316"/>
                    </a:cubicBezTo>
                    <a:cubicBezTo>
                      <a:pt x="652" y="318"/>
                      <a:pt x="654" y="315"/>
                      <a:pt x="653" y="314"/>
                    </a:cubicBezTo>
                    <a:cubicBezTo>
                      <a:pt x="652" y="313"/>
                      <a:pt x="652" y="313"/>
                      <a:pt x="652" y="312"/>
                    </a:cubicBezTo>
                    <a:cubicBezTo>
                      <a:pt x="655" y="312"/>
                      <a:pt x="658" y="311"/>
                      <a:pt x="661" y="311"/>
                    </a:cubicBezTo>
                    <a:cubicBezTo>
                      <a:pt x="663" y="310"/>
                      <a:pt x="666" y="310"/>
                      <a:pt x="668" y="309"/>
                    </a:cubicBezTo>
                    <a:cubicBezTo>
                      <a:pt x="670" y="311"/>
                      <a:pt x="671" y="312"/>
                      <a:pt x="673" y="313"/>
                    </a:cubicBezTo>
                    <a:cubicBezTo>
                      <a:pt x="667" y="317"/>
                      <a:pt x="661" y="320"/>
                      <a:pt x="655" y="324"/>
                    </a:cubicBezTo>
                    <a:cubicBezTo>
                      <a:pt x="648" y="320"/>
                      <a:pt x="640" y="317"/>
                      <a:pt x="632" y="313"/>
                    </a:cubicBezTo>
                    <a:close/>
                    <a:moveTo>
                      <a:pt x="662" y="327"/>
                    </a:moveTo>
                    <a:cubicBezTo>
                      <a:pt x="669" y="324"/>
                      <a:pt x="675" y="322"/>
                      <a:pt x="682" y="319"/>
                    </a:cubicBezTo>
                    <a:cubicBezTo>
                      <a:pt x="682" y="320"/>
                      <a:pt x="683" y="320"/>
                      <a:pt x="684" y="321"/>
                    </a:cubicBezTo>
                    <a:cubicBezTo>
                      <a:pt x="678" y="323"/>
                      <a:pt x="671" y="325"/>
                      <a:pt x="665" y="327"/>
                    </a:cubicBezTo>
                    <a:cubicBezTo>
                      <a:pt x="665" y="327"/>
                      <a:pt x="664" y="327"/>
                      <a:pt x="664" y="327"/>
                    </a:cubicBezTo>
                    <a:cubicBezTo>
                      <a:pt x="663" y="327"/>
                      <a:pt x="663" y="327"/>
                      <a:pt x="662" y="327"/>
                    </a:cubicBezTo>
                    <a:close/>
                    <a:moveTo>
                      <a:pt x="695" y="314"/>
                    </a:moveTo>
                    <a:cubicBezTo>
                      <a:pt x="696" y="314"/>
                      <a:pt x="696" y="313"/>
                      <a:pt x="697" y="313"/>
                    </a:cubicBezTo>
                    <a:cubicBezTo>
                      <a:pt x="697" y="314"/>
                      <a:pt x="698" y="314"/>
                      <a:pt x="699" y="314"/>
                    </a:cubicBezTo>
                    <a:cubicBezTo>
                      <a:pt x="698" y="314"/>
                      <a:pt x="698" y="315"/>
                      <a:pt x="698" y="315"/>
                    </a:cubicBezTo>
                    <a:cubicBezTo>
                      <a:pt x="697" y="314"/>
                      <a:pt x="696" y="314"/>
                      <a:pt x="695" y="314"/>
                    </a:cubicBezTo>
                    <a:close/>
                    <a:moveTo>
                      <a:pt x="700" y="315"/>
                    </a:moveTo>
                    <a:cubicBezTo>
                      <a:pt x="701" y="315"/>
                      <a:pt x="701" y="316"/>
                      <a:pt x="702" y="316"/>
                    </a:cubicBezTo>
                    <a:cubicBezTo>
                      <a:pt x="701" y="316"/>
                      <a:pt x="701" y="315"/>
                      <a:pt x="700" y="315"/>
                    </a:cubicBezTo>
                    <a:cubicBezTo>
                      <a:pt x="700" y="315"/>
                      <a:pt x="700" y="315"/>
                      <a:pt x="700" y="315"/>
                    </a:cubicBezTo>
                    <a:close/>
                    <a:moveTo>
                      <a:pt x="704" y="317"/>
                    </a:moveTo>
                    <a:cubicBezTo>
                      <a:pt x="705" y="316"/>
                      <a:pt x="706" y="315"/>
                      <a:pt x="705" y="314"/>
                    </a:cubicBezTo>
                    <a:cubicBezTo>
                      <a:pt x="705" y="313"/>
                      <a:pt x="705" y="313"/>
                      <a:pt x="704" y="313"/>
                    </a:cubicBezTo>
                    <a:cubicBezTo>
                      <a:pt x="708" y="311"/>
                      <a:pt x="712" y="309"/>
                      <a:pt x="715" y="307"/>
                    </a:cubicBezTo>
                    <a:cubicBezTo>
                      <a:pt x="721" y="312"/>
                      <a:pt x="726" y="317"/>
                      <a:pt x="732" y="321"/>
                    </a:cubicBezTo>
                    <a:cubicBezTo>
                      <a:pt x="729" y="321"/>
                      <a:pt x="726" y="321"/>
                      <a:pt x="725" y="321"/>
                    </a:cubicBezTo>
                    <a:cubicBezTo>
                      <a:pt x="718" y="320"/>
                      <a:pt x="711" y="318"/>
                      <a:pt x="704" y="317"/>
                    </a:cubicBezTo>
                    <a:close/>
                    <a:moveTo>
                      <a:pt x="722" y="303"/>
                    </a:moveTo>
                    <a:cubicBezTo>
                      <a:pt x="723" y="302"/>
                      <a:pt x="724" y="301"/>
                      <a:pt x="726" y="300"/>
                    </a:cubicBezTo>
                    <a:cubicBezTo>
                      <a:pt x="730" y="302"/>
                      <a:pt x="734" y="303"/>
                      <a:pt x="738" y="304"/>
                    </a:cubicBezTo>
                    <a:cubicBezTo>
                      <a:pt x="736" y="306"/>
                      <a:pt x="733" y="307"/>
                      <a:pt x="730" y="308"/>
                    </a:cubicBezTo>
                    <a:cubicBezTo>
                      <a:pt x="728" y="307"/>
                      <a:pt x="725" y="305"/>
                      <a:pt x="722" y="303"/>
                    </a:cubicBezTo>
                    <a:close/>
                    <a:moveTo>
                      <a:pt x="752" y="283"/>
                    </a:moveTo>
                    <a:cubicBezTo>
                      <a:pt x="754" y="284"/>
                      <a:pt x="756" y="286"/>
                      <a:pt x="757" y="287"/>
                    </a:cubicBezTo>
                    <a:cubicBezTo>
                      <a:pt x="750" y="289"/>
                      <a:pt x="743" y="291"/>
                      <a:pt x="736" y="293"/>
                    </a:cubicBezTo>
                    <a:cubicBezTo>
                      <a:pt x="742" y="290"/>
                      <a:pt x="747" y="287"/>
                      <a:pt x="752" y="283"/>
                    </a:cubicBezTo>
                    <a:close/>
                    <a:moveTo>
                      <a:pt x="757" y="283"/>
                    </a:moveTo>
                    <a:cubicBezTo>
                      <a:pt x="756" y="282"/>
                      <a:pt x="756" y="282"/>
                      <a:pt x="755" y="281"/>
                    </a:cubicBezTo>
                    <a:cubicBezTo>
                      <a:pt x="756" y="281"/>
                      <a:pt x="756" y="281"/>
                      <a:pt x="757" y="281"/>
                    </a:cubicBezTo>
                    <a:cubicBezTo>
                      <a:pt x="760" y="282"/>
                      <a:pt x="763" y="283"/>
                      <a:pt x="767" y="284"/>
                    </a:cubicBezTo>
                    <a:cubicBezTo>
                      <a:pt x="765" y="285"/>
                      <a:pt x="763" y="285"/>
                      <a:pt x="761" y="286"/>
                    </a:cubicBezTo>
                    <a:cubicBezTo>
                      <a:pt x="759" y="285"/>
                      <a:pt x="758" y="284"/>
                      <a:pt x="757" y="283"/>
                    </a:cubicBezTo>
                    <a:close/>
                    <a:moveTo>
                      <a:pt x="779" y="271"/>
                    </a:moveTo>
                    <a:cubicBezTo>
                      <a:pt x="781" y="270"/>
                      <a:pt x="784" y="269"/>
                      <a:pt x="786" y="268"/>
                    </a:cubicBezTo>
                    <a:cubicBezTo>
                      <a:pt x="787" y="268"/>
                      <a:pt x="788" y="269"/>
                      <a:pt x="789" y="270"/>
                    </a:cubicBezTo>
                    <a:cubicBezTo>
                      <a:pt x="788" y="271"/>
                      <a:pt x="787" y="272"/>
                      <a:pt x="785" y="274"/>
                    </a:cubicBezTo>
                    <a:cubicBezTo>
                      <a:pt x="783" y="273"/>
                      <a:pt x="781" y="272"/>
                      <a:pt x="779" y="271"/>
                    </a:cubicBezTo>
                    <a:close/>
                    <a:moveTo>
                      <a:pt x="784" y="262"/>
                    </a:moveTo>
                    <a:cubicBezTo>
                      <a:pt x="788" y="261"/>
                      <a:pt x="792" y="259"/>
                      <a:pt x="796" y="256"/>
                    </a:cubicBezTo>
                    <a:cubicBezTo>
                      <a:pt x="795" y="258"/>
                      <a:pt x="794" y="260"/>
                      <a:pt x="793" y="262"/>
                    </a:cubicBezTo>
                    <a:cubicBezTo>
                      <a:pt x="791" y="263"/>
                      <a:pt x="790" y="264"/>
                      <a:pt x="788" y="265"/>
                    </a:cubicBezTo>
                    <a:cubicBezTo>
                      <a:pt x="786" y="264"/>
                      <a:pt x="785" y="263"/>
                      <a:pt x="784" y="262"/>
                    </a:cubicBezTo>
                    <a:close/>
                    <a:moveTo>
                      <a:pt x="786" y="258"/>
                    </a:moveTo>
                    <a:cubicBezTo>
                      <a:pt x="785" y="259"/>
                      <a:pt x="783" y="260"/>
                      <a:pt x="781" y="260"/>
                    </a:cubicBezTo>
                    <a:cubicBezTo>
                      <a:pt x="781" y="260"/>
                      <a:pt x="781" y="260"/>
                      <a:pt x="780" y="260"/>
                    </a:cubicBezTo>
                    <a:cubicBezTo>
                      <a:pt x="780" y="260"/>
                      <a:pt x="780" y="260"/>
                      <a:pt x="780" y="260"/>
                    </a:cubicBezTo>
                    <a:cubicBezTo>
                      <a:pt x="784" y="257"/>
                      <a:pt x="787" y="255"/>
                      <a:pt x="791" y="252"/>
                    </a:cubicBezTo>
                    <a:cubicBezTo>
                      <a:pt x="791" y="252"/>
                      <a:pt x="791" y="252"/>
                      <a:pt x="791" y="252"/>
                    </a:cubicBezTo>
                    <a:cubicBezTo>
                      <a:pt x="793" y="253"/>
                      <a:pt x="794" y="253"/>
                      <a:pt x="795" y="253"/>
                    </a:cubicBezTo>
                    <a:cubicBezTo>
                      <a:pt x="792" y="255"/>
                      <a:pt x="789" y="256"/>
                      <a:pt x="786" y="258"/>
                    </a:cubicBezTo>
                    <a:close/>
                    <a:moveTo>
                      <a:pt x="793" y="250"/>
                    </a:moveTo>
                    <a:cubicBezTo>
                      <a:pt x="796" y="248"/>
                      <a:pt x="800" y="246"/>
                      <a:pt x="803" y="243"/>
                    </a:cubicBezTo>
                    <a:cubicBezTo>
                      <a:pt x="804" y="243"/>
                      <a:pt x="804" y="244"/>
                      <a:pt x="805" y="244"/>
                    </a:cubicBezTo>
                    <a:cubicBezTo>
                      <a:pt x="803" y="246"/>
                      <a:pt x="802" y="248"/>
                      <a:pt x="800" y="251"/>
                    </a:cubicBezTo>
                    <a:cubicBezTo>
                      <a:pt x="800" y="251"/>
                      <a:pt x="799" y="251"/>
                      <a:pt x="799" y="251"/>
                    </a:cubicBezTo>
                    <a:cubicBezTo>
                      <a:pt x="797" y="251"/>
                      <a:pt x="795" y="251"/>
                      <a:pt x="793" y="250"/>
                    </a:cubicBezTo>
                    <a:close/>
                    <a:moveTo>
                      <a:pt x="808" y="240"/>
                    </a:moveTo>
                    <a:cubicBezTo>
                      <a:pt x="808" y="240"/>
                      <a:pt x="808" y="239"/>
                      <a:pt x="809" y="239"/>
                    </a:cubicBezTo>
                    <a:cubicBezTo>
                      <a:pt x="808" y="239"/>
                      <a:pt x="808" y="240"/>
                      <a:pt x="808" y="240"/>
                    </a:cubicBezTo>
                    <a:cubicBezTo>
                      <a:pt x="808" y="240"/>
                      <a:pt x="808" y="240"/>
                      <a:pt x="808" y="240"/>
                    </a:cubicBezTo>
                    <a:close/>
                    <a:moveTo>
                      <a:pt x="811" y="235"/>
                    </a:moveTo>
                    <a:cubicBezTo>
                      <a:pt x="809" y="234"/>
                      <a:pt x="807" y="233"/>
                      <a:pt x="805" y="232"/>
                    </a:cubicBezTo>
                    <a:cubicBezTo>
                      <a:pt x="807" y="231"/>
                      <a:pt x="810" y="230"/>
                      <a:pt x="812" y="229"/>
                    </a:cubicBezTo>
                    <a:cubicBezTo>
                      <a:pt x="814" y="229"/>
                      <a:pt x="815" y="230"/>
                      <a:pt x="817" y="230"/>
                    </a:cubicBezTo>
                    <a:cubicBezTo>
                      <a:pt x="817" y="230"/>
                      <a:pt x="817" y="230"/>
                      <a:pt x="817" y="230"/>
                    </a:cubicBezTo>
                    <a:cubicBezTo>
                      <a:pt x="815" y="232"/>
                      <a:pt x="814" y="233"/>
                      <a:pt x="813" y="234"/>
                    </a:cubicBezTo>
                    <a:cubicBezTo>
                      <a:pt x="813" y="235"/>
                      <a:pt x="812" y="235"/>
                      <a:pt x="811" y="235"/>
                    </a:cubicBezTo>
                    <a:close/>
                    <a:moveTo>
                      <a:pt x="815" y="228"/>
                    </a:moveTo>
                    <a:cubicBezTo>
                      <a:pt x="815" y="228"/>
                      <a:pt x="815" y="228"/>
                      <a:pt x="816" y="227"/>
                    </a:cubicBezTo>
                    <a:cubicBezTo>
                      <a:pt x="816" y="228"/>
                      <a:pt x="816" y="228"/>
                      <a:pt x="816" y="228"/>
                    </a:cubicBezTo>
                    <a:cubicBezTo>
                      <a:pt x="816" y="228"/>
                      <a:pt x="815" y="228"/>
                      <a:pt x="815" y="228"/>
                    </a:cubicBezTo>
                    <a:close/>
                    <a:moveTo>
                      <a:pt x="809" y="226"/>
                    </a:moveTo>
                    <a:cubicBezTo>
                      <a:pt x="808" y="226"/>
                      <a:pt x="807" y="226"/>
                      <a:pt x="806" y="225"/>
                    </a:cubicBezTo>
                    <a:cubicBezTo>
                      <a:pt x="808" y="223"/>
                      <a:pt x="809" y="221"/>
                      <a:pt x="810" y="218"/>
                    </a:cubicBezTo>
                    <a:cubicBezTo>
                      <a:pt x="811" y="218"/>
                      <a:pt x="812" y="218"/>
                      <a:pt x="813" y="217"/>
                    </a:cubicBezTo>
                    <a:cubicBezTo>
                      <a:pt x="813" y="220"/>
                      <a:pt x="814" y="222"/>
                      <a:pt x="815" y="224"/>
                    </a:cubicBezTo>
                    <a:cubicBezTo>
                      <a:pt x="813" y="225"/>
                      <a:pt x="811" y="225"/>
                      <a:pt x="809" y="226"/>
                    </a:cubicBezTo>
                    <a:close/>
                    <a:moveTo>
                      <a:pt x="811" y="214"/>
                    </a:moveTo>
                    <a:cubicBezTo>
                      <a:pt x="811" y="213"/>
                      <a:pt x="811" y="213"/>
                      <a:pt x="812" y="213"/>
                    </a:cubicBezTo>
                    <a:cubicBezTo>
                      <a:pt x="812" y="213"/>
                      <a:pt x="812" y="213"/>
                      <a:pt x="812" y="214"/>
                    </a:cubicBezTo>
                    <a:cubicBezTo>
                      <a:pt x="812" y="214"/>
                      <a:pt x="811" y="214"/>
                      <a:pt x="811" y="214"/>
                    </a:cubicBezTo>
                    <a:close/>
                    <a:moveTo>
                      <a:pt x="808" y="205"/>
                    </a:moveTo>
                    <a:cubicBezTo>
                      <a:pt x="804" y="205"/>
                      <a:pt x="799" y="205"/>
                      <a:pt x="794" y="205"/>
                    </a:cubicBezTo>
                    <a:cubicBezTo>
                      <a:pt x="788" y="204"/>
                      <a:pt x="783" y="204"/>
                      <a:pt x="777" y="203"/>
                    </a:cubicBezTo>
                    <a:cubicBezTo>
                      <a:pt x="776" y="202"/>
                      <a:pt x="775" y="201"/>
                      <a:pt x="774" y="201"/>
                    </a:cubicBezTo>
                    <a:cubicBezTo>
                      <a:pt x="779" y="199"/>
                      <a:pt x="784" y="197"/>
                      <a:pt x="788" y="195"/>
                    </a:cubicBezTo>
                    <a:cubicBezTo>
                      <a:pt x="791" y="195"/>
                      <a:pt x="794" y="195"/>
                      <a:pt x="797" y="195"/>
                    </a:cubicBezTo>
                    <a:cubicBezTo>
                      <a:pt x="798" y="196"/>
                      <a:pt x="799" y="197"/>
                      <a:pt x="800" y="197"/>
                    </a:cubicBezTo>
                    <a:cubicBezTo>
                      <a:pt x="803" y="199"/>
                      <a:pt x="806" y="201"/>
                      <a:pt x="808" y="202"/>
                    </a:cubicBezTo>
                    <a:cubicBezTo>
                      <a:pt x="809" y="203"/>
                      <a:pt x="809" y="204"/>
                      <a:pt x="809" y="205"/>
                    </a:cubicBezTo>
                    <a:cubicBezTo>
                      <a:pt x="809" y="205"/>
                      <a:pt x="809" y="205"/>
                      <a:pt x="808" y="205"/>
                    </a:cubicBezTo>
                    <a:close/>
                    <a:moveTo>
                      <a:pt x="814" y="205"/>
                    </a:moveTo>
                    <a:cubicBezTo>
                      <a:pt x="814" y="205"/>
                      <a:pt x="814" y="205"/>
                      <a:pt x="814" y="205"/>
                    </a:cubicBezTo>
                    <a:cubicBezTo>
                      <a:pt x="815" y="205"/>
                      <a:pt x="815" y="205"/>
                      <a:pt x="814" y="205"/>
                    </a:cubicBezTo>
                    <a:close/>
                    <a:moveTo>
                      <a:pt x="802" y="195"/>
                    </a:moveTo>
                    <a:cubicBezTo>
                      <a:pt x="803" y="195"/>
                      <a:pt x="804" y="193"/>
                      <a:pt x="802" y="192"/>
                    </a:cubicBezTo>
                    <a:cubicBezTo>
                      <a:pt x="801" y="191"/>
                      <a:pt x="801" y="191"/>
                      <a:pt x="800" y="190"/>
                    </a:cubicBezTo>
                    <a:cubicBezTo>
                      <a:pt x="800" y="190"/>
                      <a:pt x="800" y="190"/>
                      <a:pt x="800" y="190"/>
                    </a:cubicBezTo>
                    <a:cubicBezTo>
                      <a:pt x="802" y="190"/>
                      <a:pt x="803" y="191"/>
                      <a:pt x="805" y="191"/>
                    </a:cubicBezTo>
                    <a:cubicBezTo>
                      <a:pt x="806" y="193"/>
                      <a:pt x="806" y="196"/>
                      <a:pt x="807" y="198"/>
                    </a:cubicBezTo>
                    <a:cubicBezTo>
                      <a:pt x="805" y="197"/>
                      <a:pt x="804" y="196"/>
                      <a:pt x="802" y="195"/>
                    </a:cubicBezTo>
                    <a:close/>
                    <a:moveTo>
                      <a:pt x="803" y="188"/>
                    </a:moveTo>
                    <a:cubicBezTo>
                      <a:pt x="803" y="188"/>
                      <a:pt x="803" y="188"/>
                      <a:pt x="803" y="187"/>
                    </a:cubicBezTo>
                    <a:cubicBezTo>
                      <a:pt x="804" y="188"/>
                      <a:pt x="804" y="188"/>
                      <a:pt x="804" y="188"/>
                    </a:cubicBezTo>
                    <a:cubicBezTo>
                      <a:pt x="804" y="188"/>
                      <a:pt x="804" y="188"/>
                      <a:pt x="804" y="188"/>
                    </a:cubicBezTo>
                    <a:cubicBezTo>
                      <a:pt x="804" y="188"/>
                      <a:pt x="804" y="188"/>
                      <a:pt x="803" y="188"/>
                    </a:cubicBezTo>
                    <a:close/>
                    <a:moveTo>
                      <a:pt x="741" y="164"/>
                    </a:moveTo>
                    <a:cubicBezTo>
                      <a:pt x="740" y="164"/>
                      <a:pt x="740" y="164"/>
                      <a:pt x="740" y="164"/>
                    </a:cubicBezTo>
                    <a:cubicBezTo>
                      <a:pt x="739" y="163"/>
                      <a:pt x="739" y="163"/>
                      <a:pt x="739" y="163"/>
                    </a:cubicBezTo>
                    <a:cubicBezTo>
                      <a:pt x="740" y="163"/>
                      <a:pt x="740" y="163"/>
                      <a:pt x="741" y="164"/>
                    </a:cubicBezTo>
                    <a:cubicBezTo>
                      <a:pt x="741" y="164"/>
                      <a:pt x="741" y="164"/>
                      <a:pt x="741" y="164"/>
                    </a:cubicBezTo>
                    <a:close/>
                    <a:moveTo>
                      <a:pt x="738" y="158"/>
                    </a:moveTo>
                    <a:cubicBezTo>
                      <a:pt x="738" y="156"/>
                      <a:pt x="737" y="155"/>
                      <a:pt x="737" y="153"/>
                    </a:cubicBezTo>
                    <a:cubicBezTo>
                      <a:pt x="737" y="153"/>
                      <a:pt x="738" y="153"/>
                      <a:pt x="739" y="153"/>
                    </a:cubicBezTo>
                    <a:cubicBezTo>
                      <a:pt x="739" y="153"/>
                      <a:pt x="739" y="153"/>
                      <a:pt x="740" y="153"/>
                    </a:cubicBezTo>
                    <a:cubicBezTo>
                      <a:pt x="740" y="155"/>
                      <a:pt x="740" y="156"/>
                      <a:pt x="740" y="158"/>
                    </a:cubicBezTo>
                    <a:cubicBezTo>
                      <a:pt x="740" y="158"/>
                      <a:pt x="739" y="158"/>
                      <a:pt x="738" y="158"/>
                    </a:cubicBezTo>
                    <a:close/>
                    <a:moveTo>
                      <a:pt x="742" y="142"/>
                    </a:moveTo>
                    <a:cubicBezTo>
                      <a:pt x="741" y="141"/>
                      <a:pt x="741" y="140"/>
                      <a:pt x="741" y="139"/>
                    </a:cubicBezTo>
                    <a:cubicBezTo>
                      <a:pt x="742" y="140"/>
                      <a:pt x="743" y="140"/>
                      <a:pt x="744" y="141"/>
                    </a:cubicBezTo>
                    <a:cubicBezTo>
                      <a:pt x="749" y="147"/>
                      <a:pt x="748" y="149"/>
                      <a:pt x="743" y="150"/>
                    </a:cubicBezTo>
                    <a:cubicBezTo>
                      <a:pt x="742" y="147"/>
                      <a:pt x="742" y="145"/>
                      <a:pt x="742" y="142"/>
                    </a:cubicBezTo>
                    <a:close/>
                    <a:moveTo>
                      <a:pt x="733" y="127"/>
                    </a:moveTo>
                    <a:cubicBezTo>
                      <a:pt x="734" y="127"/>
                      <a:pt x="734" y="127"/>
                      <a:pt x="735" y="127"/>
                    </a:cubicBezTo>
                    <a:cubicBezTo>
                      <a:pt x="735" y="127"/>
                      <a:pt x="735" y="127"/>
                      <a:pt x="735" y="127"/>
                    </a:cubicBezTo>
                    <a:cubicBezTo>
                      <a:pt x="734" y="127"/>
                      <a:pt x="734" y="127"/>
                      <a:pt x="733" y="127"/>
                    </a:cubicBezTo>
                    <a:close/>
                    <a:moveTo>
                      <a:pt x="735" y="114"/>
                    </a:moveTo>
                    <a:cubicBezTo>
                      <a:pt x="735" y="114"/>
                      <a:pt x="735" y="113"/>
                      <a:pt x="735" y="113"/>
                    </a:cubicBezTo>
                    <a:cubicBezTo>
                      <a:pt x="738" y="113"/>
                      <a:pt x="740" y="113"/>
                      <a:pt x="743" y="113"/>
                    </a:cubicBezTo>
                    <a:cubicBezTo>
                      <a:pt x="744" y="113"/>
                      <a:pt x="744" y="113"/>
                      <a:pt x="745" y="112"/>
                    </a:cubicBezTo>
                    <a:cubicBezTo>
                      <a:pt x="754" y="115"/>
                      <a:pt x="763" y="117"/>
                      <a:pt x="772" y="120"/>
                    </a:cubicBezTo>
                    <a:cubicBezTo>
                      <a:pt x="760" y="118"/>
                      <a:pt x="748" y="116"/>
                      <a:pt x="735" y="114"/>
                    </a:cubicBezTo>
                    <a:close/>
                    <a:moveTo>
                      <a:pt x="731" y="100"/>
                    </a:moveTo>
                    <a:cubicBezTo>
                      <a:pt x="739" y="101"/>
                      <a:pt x="746" y="103"/>
                      <a:pt x="753" y="105"/>
                    </a:cubicBezTo>
                    <a:cubicBezTo>
                      <a:pt x="747" y="104"/>
                      <a:pt x="740" y="102"/>
                      <a:pt x="733" y="101"/>
                    </a:cubicBezTo>
                    <a:cubicBezTo>
                      <a:pt x="733" y="101"/>
                      <a:pt x="732" y="100"/>
                      <a:pt x="731" y="100"/>
                    </a:cubicBezTo>
                    <a:close/>
                    <a:moveTo>
                      <a:pt x="725" y="95"/>
                    </a:moveTo>
                    <a:cubicBezTo>
                      <a:pt x="724" y="94"/>
                      <a:pt x="722" y="94"/>
                      <a:pt x="721" y="94"/>
                    </a:cubicBezTo>
                    <a:cubicBezTo>
                      <a:pt x="717" y="92"/>
                      <a:pt x="713" y="90"/>
                      <a:pt x="709" y="88"/>
                    </a:cubicBezTo>
                    <a:cubicBezTo>
                      <a:pt x="714" y="89"/>
                      <a:pt x="718" y="89"/>
                      <a:pt x="723" y="90"/>
                    </a:cubicBezTo>
                    <a:cubicBezTo>
                      <a:pt x="724" y="92"/>
                      <a:pt x="724" y="93"/>
                      <a:pt x="725" y="95"/>
                    </a:cubicBezTo>
                    <a:close/>
                    <a:moveTo>
                      <a:pt x="624" y="80"/>
                    </a:moveTo>
                    <a:cubicBezTo>
                      <a:pt x="627" y="80"/>
                      <a:pt x="630" y="81"/>
                      <a:pt x="632" y="81"/>
                    </a:cubicBezTo>
                    <a:cubicBezTo>
                      <a:pt x="634" y="82"/>
                      <a:pt x="635" y="83"/>
                      <a:pt x="637" y="83"/>
                    </a:cubicBezTo>
                    <a:cubicBezTo>
                      <a:pt x="627" y="82"/>
                      <a:pt x="617" y="81"/>
                      <a:pt x="607" y="80"/>
                    </a:cubicBezTo>
                    <a:cubicBezTo>
                      <a:pt x="606" y="79"/>
                      <a:pt x="606" y="79"/>
                      <a:pt x="606" y="79"/>
                    </a:cubicBezTo>
                    <a:cubicBezTo>
                      <a:pt x="608" y="78"/>
                      <a:pt x="619" y="79"/>
                      <a:pt x="624" y="80"/>
                    </a:cubicBezTo>
                    <a:close/>
                    <a:moveTo>
                      <a:pt x="584" y="74"/>
                    </a:moveTo>
                    <a:cubicBezTo>
                      <a:pt x="583" y="74"/>
                      <a:pt x="581" y="74"/>
                      <a:pt x="579" y="74"/>
                    </a:cubicBezTo>
                    <a:cubicBezTo>
                      <a:pt x="579" y="73"/>
                      <a:pt x="579" y="73"/>
                      <a:pt x="578" y="72"/>
                    </a:cubicBezTo>
                    <a:cubicBezTo>
                      <a:pt x="581" y="73"/>
                      <a:pt x="583" y="73"/>
                      <a:pt x="586" y="74"/>
                    </a:cubicBezTo>
                    <a:cubicBezTo>
                      <a:pt x="585" y="74"/>
                      <a:pt x="585" y="74"/>
                      <a:pt x="584" y="74"/>
                    </a:cubicBezTo>
                    <a:close/>
                    <a:moveTo>
                      <a:pt x="588" y="81"/>
                    </a:moveTo>
                    <a:cubicBezTo>
                      <a:pt x="588" y="86"/>
                      <a:pt x="588" y="90"/>
                      <a:pt x="588" y="95"/>
                    </a:cubicBezTo>
                    <a:cubicBezTo>
                      <a:pt x="587" y="95"/>
                      <a:pt x="586" y="95"/>
                      <a:pt x="585" y="94"/>
                    </a:cubicBezTo>
                    <a:cubicBezTo>
                      <a:pt x="584" y="89"/>
                      <a:pt x="582" y="84"/>
                      <a:pt x="581" y="79"/>
                    </a:cubicBezTo>
                    <a:cubicBezTo>
                      <a:pt x="583" y="80"/>
                      <a:pt x="585" y="80"/>
                      <a:pt x="588" y="81"/>
                    </a:cubicBezTo>
                    <a:close/>
                    <a:moveTo>
                      <a:pt x="582" y="100"/>
                    </a:moveTo>
                    <a:cubicBezTo>
                      <a:pt x="582" y="100"/>
                      <a:pt x="581" y="99"/>
                      <a:pt x="581" y="98"/>
                    </a:cubicBezTo>
                    <a:cubicBezTo>
                      <a:pt x="581" y="99"/>
                      <a:pt x="581" y="99"/>
                      <a:pt x="582" y="99"/>
                    </a:cubicBezTo>
                    <a:cubicBezTo>
                      <a:pt x="582" y="100"/>
                      <a:pt x="582" y="100"/>
                      <a:pt x="582" y="100"/>
                    </a:cubicBezTo>
                    <a:close/>
                    <a:moveTo>
                      <a:pt x="592" y="111"/>
                    </a:moveTo>
                    <a:cubicBezTo>
                      <a:pt x="598" y="113"/>
                      <a:pt x="605" y="116"/>
                      <a:pt x="612" y="117"/>
                    </a:cubicBezTo>
                    <a:cubicBezTo>
                      <a:pt x="614" y="122"/>
                      <a:pt x="616" y="127"/>
                      <a:pt x="617" y="132"/>
                    </a:cubicBezTo>
                    <a:cubicBezTo>
                      <a:pt x="611" y="132"/>
                      <a:pt x="606" y="131"/>
                      <a:pt x="607" y="131"/>
                    </a:cubicBezTo>
                    <a:cubicBezTo>
                      <a:pt x="604" y="131"/>
                      <a:pt x="602" y="130"/>
                      <a:pt x="600" y="130"/>
                    </a:cubicBezTo>
                    <a:cubicBezTo>
                      <a:pt x="597" y="125"/>
                      <a:pt x="594" y="120"/>
                      <a:pt x="592" y="115"/>
                    </a:cubicBezTo>
                    <a:cubicBezTo>
                      <a:pt x="592" y="114"/>
                      <a:pt x="592" y="112"/>
                      <a:pt x="592" y="111"/>
                    </a:cubicBezTo>
                    <a:close/>
                    <a:moveTo>
                      <a:pt x="618" y="137"/>
                    </a:moveTo>
                    <a:cubicBezTo>
                      <a:pt x="618" y="139"/>
                      <a:pt x="619" y="140"/>
                      <a:pt x="619" y="142"/>
                    </a:cubicBezTo>
                    <a:cubicBezTo>
                      <a:pt x="615" y="143"/>
                      <a:pt x="610" y="143"/>
                      <a:pt x="606" y="144"/>
                    </a:cubicBezTo>
                    <a:cubicBezTo>
                      <a:pt x="605" y="141"/>
                      <a:pt x="603" y="137"/>
                      <a:pt x="602" y="134"/>
                    </a:cubicBezTo>
                    <a:cubicBezTo>
                      <a:pt x="607" y="135"/>
                      <a:pt x="612" y="136"/>
                      <a:pt x="618" y="137"/>
                    </a:cubicBezTo>
                    <a:close/>
                    <a:moveTo>
                      <a:pt x="604" y="149"/>
                    </a:moveTo>
                    <a:cubicBezTo>
                      <a:pt x="604" y="148"/>
                      <a:pt x="604" y="148"/>
                      <a:pt x="603" y="148"/>
                    </a:cubicBezTo>
                    <a:cubicBezTo>
                      <a:pt x="604" y="148"/>
                      <a:pt x="604" y="148"/>
                      <a:pt x="604" y="148"/>
                    </a:cubicBezTo>
                    <a:cubicBezTo>
                      <a:pt x="604" y="148"/>
                      <a:pt x="604" y="148"/>
                      <a:pt x="604" y="149"/>
                    </a:cubicBezTo>
                    <a:close/>
                    <a:moveTo>
                      <a:pt x="612" y="159"/>
                    </a:moveTo>
                    <a:cubicBezTo>
                      <a:pt x="615" y="164"/>
                      <a:pt x="615" y="165"/>
                      <a:pt x="612" y="164"/>
                    </a:cubicBezTo>
                    <a:cubicBezTo>
                      <a:pt x="611" y="161"/>
                      <a:pt x="611" y="159"/>
                      <a:pt x="610" y="156"/>
                    </a:cubicBezTo>
                    <a:cubicBezTo>
                      <a:pt x="611" y="157"/>
                      <a:pt x="611" y="158"/>
                      <a:pt x="612" y="159"/>
                    </a:cubicBezTo>
                    <a:close/>
                    <a:moveTo>
                      <a:pt x="622" y="187"/>
                    </a:moveTo>
                    <a:cubicBezTo>
                      <a:pt x="622" y="189"/>
                      <a:pt x="622" y="191"/>
                      <a:pt x="622" y="193"/>
                    </a:cubicBezTo>
                    <a:cubicBezTo>
                      <a:pt x="621" y="193"/>
                      <a:pt x="619" y="193"/>
                      <a:pt x="616" y="192"/>
                    </a:cubicBezTo>
                    <a:cubicBezTo>
                      <a:pt x="616" y="190"/>
                      <a:pt x="616" y="188"/>
                      <a:pt x="616" y="186"/>
                    </a:cubicBezTo>
                    <a:cubicBezTo>
                      <a:pt x="616" y="182"/>
                      <a:pt x="615" y="178"/>
                      <a:pt x="614" y="174"/>
                    </a:cubicBezTo>
                    <a:cubicBezTo>
                      <a:pt x="617" y="178"/>
                      <a:pt x="620" y="182"/>
                      <a:pt x="622" y="187"/>
                    </a:cubicBezTo>
                    <a:close/>
                    <a:moveTo>
                      <a:pt x="622" y="203"/>
                    </a:moveTo>
                    <a:cubicBezTo>
                      <a:pt x="622" y="204"/>
                      <a:pt x="622" y="204"/>
                      <a:pt x="622" y="205"/>
                    </a:cubicBezTo>
                    <a:cubicBezTo>
                      <a:pt x="621" y="204"/>
                      <a:pt x="620" y="202"/>
                      <a:pt x="619" y="201"/>
                    </a:cubicBezTo>
                    <a:cubicBezTo>
                      <a:pt x="620" y="202"/>
                      <a:pt x="621" y="203"/>
                      <a:pt x="622" y="203"/>
                    </a:cubicBezTo>
                    <a:close/>
                    <a:moveTo>
                      <a:pt x="625" y="205"/>
                    </a:moveTo>
                    <a:cubicBezTo>
                      <a:pt x="627" y="207"/>
                      <a:pt x="629" y="208"/>
                      <a:pt x="631" y="210"/>
                    </a:cubicBezTo>
                    <a:cubicBezTo>
                      <a:pt x="630" y="210"/>
                      <a:pt x="630" y="209"/>
                      <a:pt x="629" y="209"/>
                    </a:cubicBezTo>
                    <a:cubicBezTo>
                      <a:pt x="628" y="209"/>
                      <a:pt x="628" y="210"/>
                      <a:pt x="629" y="211"/>
                    </a:cubicBezTo>
                    <a:cubicBezTo>
                      <a:pt x="631" y="211"/>
                      <a:pt x="633" y="212"/>
                      <a:pt x="636" y="213"/>
                    </a:cubicBezTo>
                    <a:cubicBezTo>
                      <a:pt x="637" y="214"/>
                      <a:pt x="639" y="215"/>
                      <a:pt x="641" y="217"/>
                    </a:cubicBezTo>
                    <a:cubicBezTo>
                      <a:pt x="641" y="219"/>
                      <a:pt x="640" y="221"/>
                      <a:pt x="640" y="223"/>
                    </a:cubicBezTo>
                    <a:cubicBezTo>
                      <a:pt x="640" y="224"/>
                      <a:pt x="639" y="224"/>
                      <a:pt x="638" y="224"/>
                    </a:cubicBezTo>
                    <a:cubicBezTo>
                      <a:pt x="636" y="225"/>
                      <a:pt x="637" y="229"/>
                      <a:pt x="639" y="228"/>
                    </a:cubicBezTo>
                    <a:cubicBezTo>
                      <a:pt x="639" y="228"/>
                      <a:pt x="640" y="228"/>
                      <a:pt x="640" y="228"/>
                    </a:cubicBezTo>
                    <a:cubicBezTo>
                      <a:pt x="640" y="230"/>
                      <a:pt x="640" y="231"/>
                      <a:pt x="640" y="233"/>
                    </a:cubicBezTo>
                    <a:cubicBezTo>
                      <a:pt x="638" y="232"/>
                      <a:pt x="636" y="232"/>
                      <a:pt x="634" y="231"/>
                    </a:cubicBezTo>
                    <a:cubicBezTo>
                      <a:pt x="632" y="223"/>
                      <a:pt x="629" y="216"/>
                      <a:pt x="625" y="210"/>
                    </a:cubicBezTo>
                    <a:cubicBezTo>
                      <a:pt x="625" y="208"/>
                      <a:pt x="625" y="207"/>
                      <a:pt x="625" y="205"/>
                    </a:cubicBezTo>
                    <a:close/>
                    <a:moveTo>
                      <a:pt x="627" y="228"/>
                    </a:moveTo>
                    <a:cubicBezTo>
                      <a:pt x="626" y="228"/>
                      <a:pt x="626" y="228"/>
                      <a:pt x="625" y="227"/>
                    </a:cubicBezTo>
                    <a:cubicBezTo>
                      <a:pt x="625" y="224"/>
                      <a:pt x="625" y="220"/>
                      <a:pt x="625" y="216"/>
                    </a:cubicBezTo>
                    <a:cubicBezTo>
                      <a:pt x="628" y="222"/>
                      <a:pt x="630" y="227"/>
                      <a:pt x="627" y="228"/>
                    </a:cubicBezTo>
                    <a:close/>
                    <a:moveTo>
                      <a:pt x="621" y="231"/>
                    </a:moveTo>
                    <a:cubicBezTo>
                      <a:pt x="621" y="233"/>
                      <a:pt x="621" y="234"/>
                      <a:pt x="621" y="236"/>
                    </a:cubicBezTo>
                    <a:cubicBezTo>
                      <a:pt x="621" y="236"/>
                      <a:pt x="621" y="236"/>
                      <a:pt x="620" y="236"/>
                    </a:cubicBezTo>
                    <a:cubicBezTo>
                      <a:pt x="619" y="234"/>
                      <a:pt x="618" y="233"/>
                      <a:pt x="617" y="231"/>
                    </a:cubicBezTo>
                    <a:cubicBezTo>
                      <a:pt x="617" y="231"/>
                      <a:pt x="617" y="230"/>
                      <a:pt x="617" y="229"/>
                    </a:cubicBezTo>
                    <a:cubicBezTo>
                      <a:pt x="618" y="230"/>
                      <a:pt x="620" y="230"/>
                      <a:pt x="621" y="231"/>
                    </a:cubicBezTo>
                    <a:close/>
                    <a:moveTo>
                      <a:pt x="624" y="251"/>
                    </a:moveTo>
                    <a:cubicBezTo>
                      <a:pt x="624" y="251"/>
                      <a:pt x="624" y="250"/>
                      <a:pt x="624" y="250"/>
                    </a:cubicBezTo>
                    <a:cubicBezTo>
                      <a:pt x="625" y="251"/>
                      <a:pt x="626" y="252"/>
                      <a:pt x="626" y="253"/>
                    </a:cubicBezTo>
                    <a:cubicBezTo>
                      <a:pt x="626" y="252"/>
                      <a:pt x="625" y="252"/>
                      <a:pt x="624" y="251"/>
                    </a:cubicBezTo>
                    <a:close/>
                    <a:moveTo>
                      <a:pt x="634" y="258"/>
                    </a:moveTo>
                    <a:cubicBezTo>
                      <a:pt x="633" y="255"/>
                      <a:pt x="632" y="253"/>
                      <a:pt x="630" y="251"/>
                    </a:cubicBezTo>
                    <a:cubicBezTo>
                      <a:pt x="633" y="252"/>
                      <a:pt x="635" y="254"/>
                      <a:pt x="637" y="255"/>
                    </a:cubicBezTo>
                    <a:cubicBezTo>
                      <a:pt x="637" y="258"/>
                      <a:pt x="637" y="261"/>
                      <a:pt x="636" y="263"/>
                    </a:cubicBezTo>
                    <a:cubicBezTo>
                      <a:pt x="635" y="263"/>
                      <a:pt x="634" y="264"/>
                      <a:pt x="632" y="264"/>
                    </a:cubicBezTo>
                    <a:cubicBezTo>
                      <a:pt x="630" y="264"/>
                      <a:pt x="630" y="268"/>
                      <a:pt x="632" y="267"/>
                    </a:cubicBezTo>
                    <a:cubicBezTo>
                      <a:pt x="633" y="267"/>
                      <a:pt x="635" y="267"/>
                      <a:pt x="636" y="267"/>
                    </a:cubicBezTo>
                    <a:cubicBezTo>
                      <a:pt x="636" y="267"/>
                      <a:pt x="636" y="267"/>
                      <a:pt x="636" y="267"/>
                    </a:cubicBezTo>
                    <a:cubicBezTo>
                      <a:pt x="634" y="269"/>
                      <a:pt x="632" y="271"/>
                      <a:pt x="630" y="272"/>
                    </a:cubicBezTo>
                    <a:cubicBezTo>
                      <a:pt x="628" y="272"/>
                      <a:pt x="626" y="272"/>
                      <a:pt x="624" y="271"/>
                    </a:cubicBezTo>
                    <a:cubicBezTo>
                      <a:pt x="624" y="269"/>
                      <a:pt x="624" y="266"/>
                      <a:pt x="624" y="264"/>
                    </a:cubicBezTo>
                    <a:cubicBezTo>
                      <a:pt x="624" y="262"/>
                      <a:pt x="624" y="259"/>
                      <a:pt x="624" y="257"/>
                    </a:cubicBezTo>
                    <a:cubicBezTo>
                      <a:pt x="626" y="258"/>
                      <a:pt x="629" y="260"/>
                      <a:pt x="631" y="261"/>
                    </a:cubicBezTo>
                    <a:cubicBezTo>
                      <a:pt x="633" y="262"/>
                      <a:pt x="635" y="260"/>
                      <a:pt x="634" y="258"/>
                    </a:cubicBezTo>
                    <a:close/>
                    <a:moveTo>
                      <a:pt x="626" y="275"/>
                    </a:moveTo>
                    <a:cubicBezTo>
                      <a:pt x="625" y="276"/>
                      <a:pt x="624" y="277"/>
                      <a:pt x="623" y="278"/>
                    </a:cubicBezTo>
                    <a:cubicBezTo>
                      <a:pt x="623" y="277"/>
                      <a:pt x="623" y="276"/>
                      <a:pt x="623" y="275"/>
                    </a:cubicBezTo>
                    <a:cubicBezTo>
                      <a:pt x="624" y="275"/>
                      <a:pt x="625" y="275"/>
                      <a:pt x="626" y="275"/>
                    </a:cubicBezTo>
                    <a:close/>
                    <a:moveTo>
                      <a:pt x="629" y="301"/>
                    </a:moveTo>
                    <a:cubicBezTo>
                      <a:pt x="628" y="302"/>
                      <a:pt x="628" y="304"/>
                      <a:pt x="627" y="306"/>
                    </a:cubicBezTo>
                    <a:cubicBezTo>
                      <a:pt x="626" y="304"/>
                      <a:pt x="625" y="302"/>
                      <a:pt x="624" y="300"/>
                    </a:cubicBezTo>
                    <a:cubicBezTo>
                      <a:pt x="625" y="300"/>
                      <a:pt x="626" y="300"/>
                      <a:pt x="627" y="300"/>
                    </a:cubicBezTo>
                    <a:cubicBezTo>
                      <a:pt x="628" y="300"/>
                      <a:pt x="628" y="300"/>
                      <a:pt x="629" y="301"/>
                    </a:cubicBezTo>
                    <a:close/>
                    <a:moveTo>
                      <a:pt x="624" y="308"/>
                    </a:moveTo>
                    <a:cubicBezTo>
                      <a:pt x="623" y="308"/>
                      <a:pt x="622" y="307"/>
                      <a:pt x="621" y="307"/>
                    </a:cubicBezTo>
                    <a:cubicBezTo>
                      <a:pt x="621" y="307"/>
                      <a:pt x="621" y="307"/>
                      <a:pt x="621" y="307"/>
                    </a:cubicBezTo>
                    <a:cubicBezTo>
                      <a:pt x="621" y="306"/>
                      <a:pt x="621" y="305"/>
                      <a:pt x="621" y="304"/>
                    </a:cubicBezTo>
                    <a:cubicBezTo>
                      <a:pt x="622" y="305"/>
                      <a:pt x="623" y="307"/>
                      <a:pt x="624" y="308"/>
                    </a:cubicBezTo>
                    <a:close/>
                    <a:moveTo>
                      <a:pt x="625" y="313"/>
                    </a:moveTo>
                    <a:cubicBezTo>
                      <a:pt x="625" y="313"/>
                      <a:pt x="625" y="313"/>
                      <a:pt x="625" y="313"/>
                    </a:cubicBezTo>
                    <a:cubicBezTo>
                      <a:pt x="624" y="313"/>
                      <a:pt x="623" y="313"/>
                      <a:pt x="623" y="312"/>
                    </a:cubicBezTo>
                    <a:cubicBezTo>
                      <a:pt x="623" y="312"/>
                      <a:pt x="624" y="313"/>
                      <a:pt x="625" y="313"/>
                    </a:cubicBezTo>
                    <a:close/>
                    <a:moveTo>
                      <a:pt x="629" y="314"/>
                    </a:moveTo>
                    <a:cubicBezTo>
                      <a:pt x="629" y="314"/>
                      <a:pt x="629" y="314"/>
                      <a:pt x="629" y="314"/>
                    </a:cubicBezTo>
                    <a:cubicBezTo>
                      <a:pt x="636" y="318"/>
                      <a:pt x="644" y="322"/>
                      <a:pt x="652" y="325"/>
                    </a:cubicBezTo>
                    <a:cubicBezTo>
                      <a:pt x="651" y="326"/>
                      <a:pt x="650" y="327"/>
                      <a:pt x="649" y="327"/>
                    </a:cubicBezTo>
                    <a:cubicBezTo>
                      <a:pt x="647" y="327"/>
                      <a:pt x="646" y="327"/>
                      <a:pt x="645" y="326"/>
                    </a:cubicBezTo>
                    <a:cubicBezTo>
                      <a:pt x="641" y="324"/>
                      <a:pt x="637" y="321"/>
                      <a:pt x="632" y="318"/>
                    </a:cubicBezTo>
                    <a:cubicBezTo>
                      <a:pt x="631" y="317"/>
                      <a:pt x="630" y="316"/>
                      <a:pt x="628" y="316"/>
                    </a:cubicBezTo>
                    <a:cubicBezTo>
                      <a:pt x="628" y="315"/>
                      <a:pt x="629" y="315"/>
                      <a:pt x="629" y="314"/>
                    </a:cubicBezTo>
                    <a:close/>
                    <a:moveTo>
                      <a:pt x="639" y="327"/>
                    </a:moveTo>
                    <a:cubicBezTo>
                      <a:pt x="640" y="328"/>
                      <a:pt x="642" y="329"/>
                      <a:pt x="643" y="330"/>
                    </a:cubicBezTo>
                    <a:cubicBezTo>
                      <a:pt x="643" y="330"/>
                      <a:pt x="643" y="330"/>
                      <a:pt x="642" y="330"/>
                    </a:cubicBezTo>
                    <a:cubicBezTo>
                      <a:pt x="641" y="330"/>
                      <a:pt x="641" y="329"/>
                      <a:pt x="640" y="329"/>
                    </a:cubicBezTo>
                    <a:cubicBezTo>
                      <a:pt x="638" y="327"/>
                      <a:pt x="635" y="331"/>
                      <a:pt x="636" y="333"/>
                    </a:cubicBezTo>
                    <a:cubicBezTo>
                      <a:pt x="634" y="334"/>
                      <a:pt x="631" y="335"/>
                      <a:pt x="629" y="336"/>
                    </a:cubicBezTo>
                    <a:cubicBezTo>
                      <a:pt x="626" y="335"/>
                      <a:pt x="623" y="334"/>
                      <a:pt x="621" y="333"/>
                    </a:cubicBezTo>
                    <a:cubicBezTo>
                      <a:pt x="622" y="330"/>
                      <a:pt x="624" y="326"/>
                      <a:pt x="625" y="323"/>
                    </a:cubicBezTo>
                    <a:cubicBezTo>
                      <a:pt x="630" y="324"/>
                      <a:pt x="634" y="326"/>
                      <a:pt x="639" y="327"/>
                    </a:cubicBezTo>
                    <a:close/>
                    <a:moveTo>
                      <a:pt x="638" y="335"/>
                    </a:moveTo>
                    <a:cubicBezTo>
                      <a:pt x="640" y="336"/>
                      <a:pt x="642" y="338"/>
                      <a:pt x="644" y="340"/>
                    </a:cubicBezTo>
                    <a:cubicBezTo>
                      <a:pt x="643" y="340"/>
                      <a:pt x="641" y="339"/>
                      <a:pt x="641" y="339"/>
                    </a:cubicBezTo>
                    <a:cubicBezTo>
                      <a:pt x="638" y="338"/>
                      <a:pt x="635" y="338"/>
                      <a:pt x="632" y="337"/>
                    </a:cubicBezTo>
                    <a:cubicBezTo>
                      <a:pt x="634" y="336"/>
                      <a:pt x="636" y="335"/>
                      <a:pt x="638" y="335"/>
                    </a:cubicBezTo>
                    <a:close/>
                    <a:moveTo>
                      <a:pt x="646" y="332"/>
                    </a:moveTo>
                    <a:cubicBezTo>
                      <a:pt x="646" y="332"/>
                      <a:pt x="646" y="332"/>
                      <a:pt x="647" y="332"/>
                    </a:cubicBezTo>
                    <a:cubicBezTo>
                      <a:pt x="647" y="332"/>
                      <a:pt x="647" y="332"/>
                      <a:pt x="647" y="332"/>
                    </a:cubicBezTo>
                    <a:cubicBezTo>
                      <a:pt x="650" y="334"/>
                      <a:pt x="653" y="337"/>
                      <a:pt x="656" y="339"/>
                    </a:cubicBezTo>
                    <a:cubicBezTo>
                      <a:pt x="653" y="337"/>
                      <a:pt x="649" y="335"/>
                      <a:pt x="646" y="332"/>
                    </a:cubicBezTo>
                    <a:close/>
                    <a:moveTo>
                      <a:pt x="662" y="329"/>
                    </a:moveTo>
                    <a:cubicBezTo>
                      <a:pt x="662" y="329"/>
                      <a:pt x="662" y="330"/>
                      <a:pt x="663" y="330"/>
                    </a:cubicBezTo>
                    <a:cubicBezTo>
                      <a:pt x="662" y="330"/>
                      <a:pt x="662" y="330"/>
                      <a:pt x="661" y="329"/>
                    </a:cubicBezTo>
                    <a:cubicBezTo>
                      <a:pt x="661" y="329"/>
                      <a:pt x="661" y="329"/>
                      <a:pt x="662" y="329"/>
                    </a:cubicBezTo>
                    <a:close/>
                    <a:moveTo>
                      <a:pt x="686" y="334"/>
                    </a:moveTo>
                    <a:cubicBezTo>
                      <a:pt x="690" y="334"/>
                      <a:pt x="694" y="334"/>
                      <a:pt x="698" y="334"/>
                    </a:cubicBezTo>
                    <a:cubicBezTo>
                      <a:pt x="696" y="335"/>
                      <a:pt x="694" y="335"/>
                      <a:pt x="692" y="336"/>
                    </a:cubicBezTo>
                    <a:cubicBezTo>
                      <a:pt x="691" y="335"/>
                      <a:pt x="689" y="335"/>
                      <a:pt x="688" y="334"/>
                    </a:cubicBezTo>
                    <a:cubicBezTo>
                      <a:pt x="687" y="334"/>
                      <a:pt x="687" y="334"/>
                      <a:pt x="686" y="334"/>
                    </a:cubicBezTo>
                    <a:close/>
                    <a:moveTo>
                      <a:pt x="681" y="332"/>
                    </a:moveTo>
                    <a:cubicBezTo>
                      <a:pt x="678" y="331"/>
                      <a:pt x="675" y="330"/>
                      <a:pt x="672" y="329"/>
                    </a:cubicBezTo>
                    <a:cubicBezTo>
                      <a:pt x="671" y="328"/>
                      <a:pt x="670" y="329"/>
                      <a:pt x="669" y="329"/>
                    </a:cubicBezTo>
                    <a:cubicBezTo>
                      <a:pt x="668" y="329"/>
                      <a:pt x="667" y="329"/>
                      <a:pt x="666" y="328"/>
                    </a:cubicBezTo>
                    <a:cubicBezTo>
                      <a:pt x="673" y="326"/>
                      <a:pt x="679" y="324"/>
                      <a:pt x="685" y="322"/>
                    </a:cubicBezTo>
                    <a:cubicBezTo>
                      <a:pt x="689" y="325"/>
                      <a:pt x="693" y="328"/>
                      <a:pt x="696" y="332"/>
                    </a:cubicBezTo>
                    <a:cubicBezTo>
                      <a:pt x="697" y="332"/>
                      <a:pt x="697" y="332"/>
                      <a:pt x="697" y="333"/>
                    </a:cubicBezTo>
                    <a:cubicBezTo>
                      <a:pt x="692" y="333"/>
                      <a:pt x="687" y="332"/>
                      <a:pt x="681" y="332"/>
                    </a:cubicBezTo>
                    <a:close/>
                    <a:moveTo>
                      <a:pt x="697" y="329"/>
                    </a:moveTo>
                    <a:cubicBezTo>
                      <a:pt x="699" y="330"/>
                      <a:pt x="702" y="331"/>
                      <a:pt x="704" y="333"/>
                    </a:cubicBezTo>
                    <a:cubicBezTo>
                      <a:pt x="703" y="333"/>
                      <a:pt x="702" y="333"/>
                      <a:pt x="701" y="333"/>
                    </a:cubicBezTo>
                    <a:cubicBezTo>
                      <a:pt x="700" y="331"/>
                      <a:pt x="699" y="330"/>
                      <a:pt x="697" y="329"/>
                    </a:cubicBezTo>
                    <a:close/>
                    <a:moveTo>
                      <a:pt x="692" y="319"/>
                    </a:moveTo>
                    <a:cubicBezTo>
                      <a:pt x="692" y="319"/>
                      <a:pt x="692" y="319"/>
                      <a:pt x="692" y="319"/>
                    </a:cubicBezTo>
                    <a:cubicBezTo>
                      <a:pt x="693" y="319"/>
                      <a:pt x="695" y="318"/>
                      <a:pt x="696" y="317"/>
                    </a:cubicBezTo>
                    <a:cubicBezTo>
                      <a:pt x="708" y="321"/>
                      <a:pt x="720" y="323"/>
                      <a:pt x="733" y="325"/>
                    </a:cubicBezTo>
                    <a:cubicBezTo>
                      <a:pt x="726" y="327"/>
                      <a:pt x="720" y="329"/>
                      <a:pt x="713" y="331"/>
                    </a:cubicBezTo>
                    <a:cubicBezTo>
                      <a:pt x="706" y="327"/>
                      <a:pt x="699" y="323"/>
                      <a:pt x="692" y="319"/>
                    </a:cubicBezTo>
                    <a:close/>
                    <a:moveTo>
                      <a:pt x="740" y="322"/>
                    </a:moveTo>
                    <a:cubicBezTo>
                      <a:pt x="740" y="322"/>
                      <a:pt x="740" y="322"/>
                      <a:pt x="740" y="322"/>
                    </a:cubicBezTo>
                    <a:cubicBezTo>
                      <a:pt x="740" y="321"/>
                      <a:pt x="739" y="321"/>
                      <a:pt x="738" y="320"/>
                    </a:cubicBezTo>
                    <a:cubicBezTo>
                      <a:pt x="739" y="321"/>
                      <a:pt x="740" y="321"/>
                      <a:pt x="741" y="322"/>
                    </a:cubicBezTo>
                    <a:cubicBezTo>
                      <a:pt x="741" y="322"/>
                      <a:pt x="741" y="322"/>
                      <a:pt x="740" y="322"/>
                    </a:cubicBezTo>
                    <a:close/>
                    <a:moveTo>
                      <a:pt x="731" y="308"/>
                    </a:moveTo>
                    <a:cubicBezTo>
                      <a:pt x="731" y="308"/>
                      <a:pt x="731" y="308"/>
                      <a:pt x="731" y="308"/>
                    </a:cubicBezTo>
                    <a:cubicBezTo>
                      <a:pt x="733" y="307"/>
                      <a:pt x="736" y="306"/>
                      <a:pt x="739" y="305"/>
                    </a:cubicBezTo>
                    <a:cubicBezTo>
                      <a:pt x="747" y="307"/>
                      <a:pt x="754" y="309"/>
                      <a:pt x="763" y="310"/>
                    </a:cubicBezTo>
                    <a:cubicBezTo>
                      <a:pt x="757" y="313"/>
                      <a:pt x="752" y="316"/>
                      <a:pt x="747" y="319"/>
                    </a:cubicBezTo>
                    <a:cubicBezTo>
                      <a:pt x="741" y="315"/>
                      <a:pt x="736" y="312"/>
                      <a:pt x="731" y="308"/>
                    </a:cubicBezTo>
                    <a:close/>
                    <a:moveTo>
                      <a:pt x="771" y="303"/>
                    </a:moveTo>
                    <a:cubicBezTo>
                      <a:pt x="770" y="304"/>
                      <a:pt x="769" y="305"/>
                      <a:pt x="768" y="305"/>
                    </a:cubicBezTo>
                    <a:cubicBezTo>
                      <a:pt x="766" y="304"/>
                      <a:pt x="764" y="302"/>
                      <a:pt x="762" y="300"/>
                    </a:cubicBezTo>
                    <a:cubicBezTo>
                      <a:pt x="765" y="301"/>
                      <a:pt x="768" y="302"/>
                      <a:pt x="771" y="303"/>
                    </a:cubicBezTo>
                    <a:close/>
                    <a:moveTo>
                      <a:pt x="757" y="294"/>
                    </a:moveTo>
                    <a:cubicBezTo>
                      <a:pt x="756" y="294"/>
                      <a:pt x="755" y="293"/>
                      <a:pt x="753" y="293"/>
                    </a:cubicBezTo>
                    <a:cubicBezTo>
                      <a:pt x="751" y="292"/>
                      <a:pt x="749" y="295"/>
                      <a:pt x="751" y="297"/>
                    </a:cubicBezTo>
                    <a:cubicBezTo>
                      <a:pt x="751" y="297"/>
                      <a:pt x="752" y="297"/>
                      <a:pt x="752" y="297"/>
                    </a:cubicBezTo>
                    <a:cubicBezTo>
                      <a:pt x="751" y="298"/>
                      <a:pt x="750" y="298"/>
                      <a:pt x="750" y="299"/>
                    </a:cubicBezTo>
                    <a:cubicBezTo>
                      <a:pt x="750" y="298"/>
                      <a:pt x="751" y="298"/>
                      <a:pt x="752" y="298"/>
                    </a:cubicBezTo>
                    <a:cubicBezTo>
                      <a:pt x="756" y="301"/>
                      <a:pt x="760" y="304"/>
                      <a:pt x="763" y="307"/>
                    </a:cubicBezTo>
                    <a:cubicBezTo>
                      <a:pt x="756" y="307"/>
                      <a:pt x="749" y="305"/>
                      <a:pt x="742" y="303"/>
                    </a:cubicBezTo>
                    <a:cubicBezTo>
                      <a:pt x="744" y="302"/>
                      <a:pt x="747" y="300"/>
                      <a:pt x="750" y="299"/>
                    </a:cubicBezTo>
                    <a:cubicBezTo>
                      <a:pt x="747" y="300"/>
                      <a:pt x="744" y="302"/>
                      <a:pt x="742" y="303"/>
                    </a:cubicBezTo>
                    <a:cubicBezTo>
                      <a:pt x="737" y="302"/>
                      <a:pt x="733" y="300"/>
                      <a:pt x="729" y="298"/>
                    </a:cubicBezTo>
                    <a:cubicBezTo>
                      <a:pt x="729" y="298"/>
                      <a:pt x="730" y="297"/>
                      <a:pt x="731" y="297"/>
                    </a:cubicBezTo>
                    <a:cubicBezTo>
                      <a:pt x="740" y="294"/>
                      <a:pt x="750" y="291"/>
                      <a:pt x="759" y="288"/>
                    </a:cubicBezTo>
                    <a:cubicBezTo>
                      <a:pt x="759" y="288"/>
                      <a:pt x="760" y="289"/>
                      <a:pt x="760" y="289"/>
                    </a:cubicBezTo>
                    <a:cubicBezTo>
                      <a:pt x="760" y="289"/>
                      <a:pt x="761" y="290"/>
                      <a:pt x="762" y="291"/>
                    </a:cubicBezTo>
                    <a:cubicBezTo>
                      <a:pt x="761" y="292"/>
                      <a:pt x="759" y="293"/>
                      <a:pt x="757" y="294"/>
                    </a:cubicBezTo>
                    <a:close/>
                    <a:moveTo>
                      <a:pt x="762" y="291"/>
                    </a:moveTo>
                    <a:cubicBezTo>
                      <a:pt x="764" y="293"/>
                      <a:pt x="767" y="295"/>
                      <a:pt x="769" y="298"/>
                    </a:cubicBezTo>
                    <a:cubicBezTo>
                      <a:pt x="766" y="296"/>
                      <a:pt x="762" y="295"/>
                      <a:pt x="758" y="294"/>
                    </a:cubicBezTo>
                    <a:cubicBezTo>
                      <a:pt x="759" y="293"/>
                      <a:pt x="761" y="292"/>
                      <a:pt x="762" y="291"/>
                    </a:cubicBezTo>
                    <a:close/>
                    <a:moveTo>
                      <a:pt x="763" y="287"/>
                    </a:moveTo>
                    <a:cubicBezTo>
                      <a:pt x="765" y="286"/>
                      <a:pt x="767" y="286"/>
                      <a:pt x="770" y="285"/>
                    </a:cubicBezTo>
                    <a:cubicBezTo>
                      <a:pt x="770" y="285"/>
                      <a:pt x="770" y="285"/>
                      <a:pt x="770" y="285"/>
                    </a:cubicBezTo>
                    <a:cubicBezTo>
                      <a:pt x="768" y="287"/>
                      <a:pt x="767" y="288"/>
                      <a:pt x="765" y="289"/>
                    </a:cubicBezTo>
                    <a:cubicBezTo>
                      <a:pt x="764" y="288"/>
                      <a:pt x="763" y="288"/>
                      <a:pt x="763" y="287"/>
                    </a:cubicBezTo>
                    <a:close/>
                    <a:moveTo>
                      <a:pt x="775" y="283"/>
                    </a:moveTo>
                    <a:cubicBezTo>
                      <a:pt x="777" y="283"/>
                      <a:pt x="779" y="282"/>
                      <a:pt x="781" y="282"/>
                    </a:cubicBezTo>
                    <a:cubicBezTo>
                      <a:pt x="783" y="283"/>
                      <a:pt x="784" y="284"/>
                      <a:pt x="785" y="286"/>
                    </a:cubicBezTo>
                    <a:cubicBezTo>
                      <a:pt x="783" y="285"/>
                      <a:pt x="781" y="285"/>
                      <a:pt x="778" y="284"/>
                    </a:cubicBezTo>
                    <a:cubicBezTo>
                      <a:pt x="777" y="284"/>
                      <a:pt x="776" y="284"/>
                      <a:pt x="775" y="283"/>
                    </a:cubicBezTo>
                    <a:close/>
                    <a:moveTo>
                      <a:pt x="790" y="284"/>
                    </a:moveTo>
                    <a:cubicBezTo>
                      <a:pt x="790" y="283"/>
                      <a:pt x="790" y="282"/>
                      <a:pt x="791" y="281"/>
                    </a:cubicBezTo>
                    <a:cubicBezTo>
                      <a:pt x="793" y="281"/>
                      <a:pt x="795" y="282"/>
                      <a:pt x="797" y="283"/>
                    </a:cubicBezTo>
                    <a:cubicBezTo>
                      <a:pt x="795" y="284"/>
                      <a:pt x="794" y="285"/>
                      <a:pt x="792" y="286"/>
                    </a:cubicBezTo>
                    <a:cubicBezTo>
                      <a:pt x="791" y="285"/>
                      <a:pt x="791" y="285"/>
                      <a:pt x="790" y="284"/>
                    </a:cubicBezTo>
                    <a:close/>
                    <a:moveTo>
                      <a:pt x="806" y="280"/>
                    </a:moveTo>
                    <a:cubicBezTo>
                      <a:pt x="806" y="279"/>
                      <a:pt x="806" y="279"/>
                      <a:pt x="807" y="279"/>
                    </a:cubicBezTo>
                    <a:cubicBezTo>
                      <a:pt x="810" y="277"/>
                      <a:pt x="813" y="275"/>
                      <a:pt x="816" y="273"/>
                    </a:cubicBezTo>
                    <a:cubicBezTo>
                      <a:pt x="813" y="276"/>
                      <a:pt x="810" y="279"/>
                      <a:pt x="807" y="282"/>
                    </a:cubicBezTo>
                    <a:cubicBezTo>
                      <a:pt x="807" y="281"/>
                      <a:pt x="806" y="280"/>
                      <a:pt x="806" y="280"/>
                    </a:cubicBezTo>
                    <a:close/>
                    <a:moveTo>
                      <a:pt x="801" y="280"/>
                    </a:moveTo>
                    <a:cubicBezTo>
                      <a:pt x="801" y="280"/>
                      <a:pt x="801" y="280"/>
                      <a:pt x="801" y="280"/>
                    </a:cubicBezTo>
                    <a:cubicBezTo>
                      <a:pt x="799" y="279"/>
                      <a:pt x="797" y="278"/>
                      <a:pt x="795" y="278"/>
                    </a:cubicBezTo>
                    <a:cubicBezTo>
                      <a:pt x="796" y="277"/>
                      <a:pt x="797" y="277"/>
                      <a:pt x="798" y="277"/>
                    </a:cubicBezTo>
                    <a:cubicBezTo>
                      <a:pt x="799" y="277"/>
                      <a:pt x="800" y="278"/>
                      <a:pt x="801" y="280"/>
                    </a:cubicBezTo>
                    <a:close/>
                    <a:moveTo>
                      <a:pt x="802" y="276"/>
                    </a:moveTo>
                    <a:cubicBezTo>
                      <a:pt x="803" y="275"/>
                      <a:pt x="805" y="275"/>
                      <a:pt x="807" y="274"/>
                    </a:cubicBezTo>
                    <a:cubicBezTo>
                      <a:pt x="807" y="274"/>
                      <a:pt x="809" y="274"/>
                      <a:pt x="810" y="273"/>
                    </a:cubicBezTo>
                    <a:cubicBezTo>
                      <a:pt x="808" y="275"/>
                      <a:pt x="806" y="276"/>
                      <a:pt x="804" y="278"/>
                    </a:cubicBezTo>
                    <a:cubicBezTo>
                      <a:pt x="803" y="277"/>
                      <a:pt x="802" y="276"/>
                      <a:pt x="802" y="276"/>
                    </a:cubicBezTo>
                    <a:close/>
                    <a:moveTo>
                      <a:pt x="792" y="277"/>
                    </a:moveTo>
                    <a:cubicBezTo>
                      <a:pt x="792" y="277"/>
                      <a:pt x="792" y="276"/>
                      <a:pt x="792" y="276"/>
                    </a:cubicBezTo>
                    <a:cubicBezTo>
                      <a:pt x="792" y="275"/>
                      <a:pt x="793" y="274"/>
                      <a:pt x="793" y="273"/>
                    </a:cubicBezTo>
                    <a:cubicBezTo>
                      <a:pt x="794" y="274"/>
                      <a:pt x="795" y="275"/>
                      <a:pt x="796" y="275"/>
                    </a:cubicBezTo>
                    <a:cubicBezTo>
                      <a:pt x="795" y="276"/>
                      <a:pt x="794" y="276"/>
                      <a:pt x="792" y="277"/>
                    </a:cubicBezTo>
                    <a:close/>
                    <a:moveTo>
                      <a:pt x="789" y="275"/>
                    </a:moveTo>
                    <a:cubicBezTo>
                      <a:pt x="788" y="275"/>
                      <a:pt x="787" y="274"/>
                      <a:pt x="786" y="274"/>
                    </a:cubicBezTo>
                    <a:cubicBezTo>
                      <a:pt x="787" y="273"/>
                      <a:pt x="788" y="271"/>
                      <a:pt x="790" y="270"/>
                    </a:cubicBezTo>
                    <a:cubicBezTo>
                      <a:pt x="790" y="270"/>
                      <a:pt x="790" y="270"/>
                      <a:pt x="790" y="270"/>
                    </a:cubicBezTo>
                    <a:cubicBezTo>
                      <a:pt x="789" y="272"/>
                      <a:pt x="789" y="273"/>
                      <a:pt x="789" y="275"/>
                    </a:cubicBezTo>
                    <a:close/>
                    <a:moveTo>
                      <a:pt x="797" y="262"/>
                    </a:moveTo>
                    <a:cubicBezTo>
                      <a:pt x="798" y="262"/>
                      <a:pt x="798" y="262"/>
                      <a:pt x="798" y="262"/>
                    </a:cubicBezTo>
                    <a:cubicBezTo>
                      <a:pt x="798" y="262"/>
                      <a:pt x="798" y="263"/>
                      <a:pt x="797" y="263"/>
                    </a:cubicBezTo>
                    <a:cubicBezTo>
                      <a:pt x="797" y="263"/>
                      <a:pt x="797" y="263"/>
                      <a:pt x="797" y="262"/>
                    </a:cubicBezTo>
                    <a:close/>
                    <a:moveTo>
                      <a:pt x="799" y="259"/>
                    </a:moveTo>
                    <a:cubicBezTo>
                      <a:pt x="799" y="259"/>
                      <a:pt x="799" y="260"/>
                      <a:pt x="799" y="260"/>
                    </a:cubicBezTo>
                    <a:cubicBezTo>
                      <a:pt x="800" y="258"/>
                      <a:pt x="800" y="257"/>
                      <a:pt x="800" y="256"/>
                    </a:cubicBezTo>
                    <a:cubicBezTo>
                      <a:pt x="801" y="256"/>
                      <a:pt x="801" y="255"/>
                      <a:pt x="801" y="255"/>
                    </a:cubicBezTo>
                    <a:cubicBezTo>
                      <a:pt x="803" y="255"/>
                      <a:pt x="804" y="255"/>
                      <a:pt x="805" y="256"/>
                    </a:cubicBezTo>
                    <a:cubicBezTo>
                      <a:pt x="804" y="256"/>
                      <a:pt x="804" y="257"/>
                      <a:pt x="803" y="257"/>
                    </a:cubicBezTo>
                    <a:cubicBezTo>
                      <a:pt x="803" y="257"/>
                      <a:pt x="802" y="257"/>
                      <a:pt x="802" y="257"/>
                    </a:cubicBezTo>
                    <a:cubicBezTo>
                      <a:pt x="801" y="257"/>
                      <a:pt x="799" y="258"/>
                      <a:pt x="799" y="259"/>
                    </a:cubicBezTo>
                    <a:close/>
                    <a:moveTo>
                      <a:pt x="803" y="252"/>
                    </a:moveTo>
                    <a:cubicBezTo>
                      <a:pt x="807" y="250"/>
                      <a:pt x="811" y="247"/>
                      <a:pt x="816" y="244"/>
                    </a:cubicBezTo>
                    <a:cubicBezTo>
                      <a:pt x="817" y="243"/>
                      <a:pt x="817" y="241"/>
                      <a:pt x="815" y="241"/>
                    </a:cubicBezTo>
                    <a:cubicBezTo>
                      <a:pt x="814" y="241"/>
                      <a:pt x="813" y="241"/>
                      <a:pt x="812" y="240"/>
                    </a:cubicBezTo>
                    <a:cubicBezTo>
                      <a:pt x="812" y="240"/>
                      <a:pt x="813" y="240"/>
                      <a:pt x="813" y="239"/>
                    </a:cubicBezTo>
                    <a:cubicBezTo>
                      <a:pt x="814" y="240"/>
                      <a:pt x="816" y="241"/>
                      <a:pt x="817" y="242"/>
                    </a:cubicBezTo>
                    <a:cubicBezTo>
                      <a:pt x="814" y="246"/>
                      <a:pt x="811" y="250"/>
                      <a:pt x="807" y="253"/>
                    </a:cubicBezTo>
                    <a:cubicBezTo>
                      <a:pt x="806" y="253"/>
                      <a:pt x="805" y="253"/>
                      <a:pt x="803" y="252"/>
                    </a:cubicBezTo>
                    <a:close/>
                    <a:moveTo>
                      <a:pt x="814" y="200"/>
                    </a:moveTo>
                    <a:cubicBezTo>
                      <a:pt x="813" y="200"/>
                      <a:pt x="813" y="200"/>
                      <a:pt x="812" y="200"/>
                    </a:cubicBezTo>
                    <a:cubicBezTo>
                      <a:pt x="811" y="197"/>
                      <a:pt x="811" y="195"/>
                      <a:pt x="810" y="193"/>
                    </a:cubicBezTo>
                    <a:cubicBezTo>
                      <a:pt x="812" y="193"/>
                      <a:pt x="813" y="194"/>
                      <a:pt x="815" y="194"/>
                    </a:cubicBezTo>
                    <a:cubicBezTo>
                      <a:pt x="815" y="196"/>
                      <a:pt x="814" y="198"/>
                      <a:pt x="814" y="200"/>
                    </a:cubicBezTo>
                    <a:close/>
                    <a:moveTo>
                      <a:pt x="812" y="190"/>
                    </a:moveTo>
                    <a:cubicBezTo>
                      <a:pt x="811" y="190"/>
                      <a:pt x="810" y="190"/>
                      <a:pt x="809" y="189"/>
                    </a:cubicBezTo>
                    <a:cubicBezTo>
                      <a:pt x="809" y="189"/>
                      <a:pt x="809" y="189"/>
                      <a:pt x="809" y="189"/>
                    </a:cubicBezTo>
                    <a:cubicBezTo>
                      <a:pt x="809" y="189"/>
                      <a:pt x="810" y="189"/>
                      <a:pt x="811" y="189"/>
                    </a:cubicBezTo>
                    <a:cubicBezTo>
                      <a:pt x="811" y="190"/>
                      <a:pt x="811" y="190"/>
                      <a:pt x="812" y="190"/>
                    </a:cubicBezTo>
                    <a:cubicBezTo>
                      <a:pt x="812" y="190"/>
                      <a:pt x="812" y="190"/>
                      <a:pt x="812" y="190"/>
                    </a:cubicBezTo>
                    <a:close/>
                    <a:moveTo>
                      <a:pt x="795" y="172"/>
                    </a:moveTo>
                    <a:cubicBezTo>
                      <a:pt x="793" y="172"/>
                      <a:pt x="793" y="174"/>
                      <a:pt x="794" y="175"/>
                    </a:cubicBezTo>
                    <a:cubicBezTo>
                      <a:pt x="796" y="178"/>
                      <a:pt x="799" y="180"/>
                      <a:pt x="802" y="182"/>
                    </a:cubicBezTo>
                    <a:cubicBezTo>
                      <a:pt x="793" y="180"/>
                      <a:pt x="784" y="178"/>
                      <a:pt x="775" y="176"/>
                    </a:cubicBezTo>
                    <a:cubicBezTo>
                      <a:pt x="773" y="175"/>
                      <a:pt x="772" y="175"/>
                      <a:pt x="771" y="174"/>
                    </a:cubicBezTo>
                    <a:cubicBezTo>
                      <a:pt x="780" y="173"/>
                      <a:pt x="789" y="172"/>
                      <a:pt x="799" y="171"/>
                    </a:cubicBezTo>
                    <a:cubicBezTo>
                      <a:pt x="799" y="172"/>
                      <a:pt x="799" y="172"/>
                      <a:pt x="799" y="172"/>
                    </a:cubicBezTo>
                    <a:cubicBezTo>
                      <a:pt x="798" y="172"/>
                      <a:pt x="796" y="172"/>
                      <a:pt x="795" y="172"/>
                    </a:cubicBezTo>
                    <a:close/>
                    <a:moveTo>
                      <a:pt x="792" y="159"/>
                    </a:moveTo>
                    <a:cubicBezTo>
                      <a:pt x="785" y="159"/>
                      <a:pt x="778" y="158"/>
                      <a:pt x="771" y="156"/>
                    </a:cubicBezTo>
                    <a:cubicBezTo>
                      <a:pt x="776" y="155"/>
                      <a:pt x="782" y="154"/>
                      <a:pt x="787" y="153"/>
                    </a:cubicBezTo>
                    <a:cubicBezTo>
                      <a:pt x="791" y="156"/>
                      <a:pt x="794" y="159"/>
                      <a:pt x="792" y="159"/>
                    </a:cubicBezTo>
                    <a:close/>
                    <a:moveTo>
                      <a:pt x="741" y="133"/>
                    </a:moveTo>
                    <a:cubicBezTo>
                      <a:pt x="740" y="133"/>
                      <a:pt x="740" y="133"/>
                      <a:pt x="740" y="132"/>
                    </a:cubicBezTo>
                    <a:cubicBezTo>
                      <a:pt x="740" y="132"/>
                      <a:pt x="740" y="132"/>
                      <a:pt x="740" y="132"/>
                    </a:cubicBezTo>
                    <a:cubicBezTo>
                      <a:pt x="741" y="132"/>
                      <a:pt x="742" y="133"/>
                      <a:pt x="743" y="133"/>
                    </a:cubicBezTo>
                    <a:cubicBezTo>
                      <a:pt x="742" y="133"/>
                      <a:pt x="741" y="133"/>
                      <a:pt x="741" y="133"/>
                    </a:cubicBezTo>
                    <a:close/>
                    <a:moveTo>
                      <a:pt x="739" y="128"/>
                    </a:moveTo>
                    <a:cubicBezTo>
                      <a:pt x="739" y="128"/>
                      <a:pt x="739" y="128"/>
                      <a:pt x="739" y="128"/>
                    </a:cubicBezTo>
                    <a:cubicBezTo>
                      <a:pt x="739" y="128"/>
                      <a:pt x="739" y="128"/>
                      <a:pt x="739" y="127"/>
                    </a:cubicBezTo>
                    <a:cubicBezTo>
                      <a:pt x="747" y="128"/>
                      <a:pt x="756" y="129"/>
                      <a:pt x="764" y="129"/>
                    </a:cubicBezTo>
                    <a:cubicBezTo>
                      <a:pt x="764" y="129"/>
                      <a:pt x="764" y="130"/>
                      <a:pt x="765" y="130"/>
                    </a:cubicBezTo>
                    <a:cubicBezTo>
                      <a:pt x="765" y="130"/>
                      <a:pt x="765" y="130"/>
                      <a:pt x="765" y="130"/>
                    </a:cubicBezTo>
                    <a:cubicBezTo>
                      <a:pt x="757" y="129"/>
                      <a:pt x="748" y="129"/>
                      <a:pt x="739" y="128"/>
                    </a:cubicBezTo>
                    <a:close/>
                    <a:moveTo>
                      <a:pt x="741" y="108"/>
                    </a:moveTo>
                    <a:cubicBezTo>
                      <a:pt x="741" y="107"/>
                      <a:pt x="741" y="107"/>
                      <a:pt x="740" y="106"/>
                    </a:cubicBezTo>
                    <a:cubicBezTo>
                      <a:pt x="751" y="108"/>
                      <a:pt x="762" y="111"/>
                      <a:pt x="772" y="111"/>
                    </a:cubicBezTo>
                    <a:cubicBezTo>
                      <a:pt x="774" y="114"/>
                      <a:pt x="775" y="116"/>
                      <a:pt x="776" y="118"/>
                    </a:cubicBezTo>
                    <a:cubicBezTo>
                      <a:pt x="765" y="114"/>
                      <a:pt x="753" y="111"/>
                      <a:pt x="741" y="108"/>
                    </a:cubicBezTo>
                    <a:close/>
                    <a:moveTo>
                      <a:pt x="721" y="86"/>
                    </a:moveTo>
                    <a:cubicBezTo>
                      <a:pt x="716" y="86"/>
                      <a:pt x="710" y="85"/>
                      <a:pt x="705" y="84"/>
                    </a:cubicBezTo>
                    <a:cubicBezTo>
                      <a:pt x="704" y="83"/>
                      <a:pt x="704" y="82"/>
                      <a:pt x="704" y="82"/>
                    </a:cubicBezTo>
                    <a:cubicBezTo>
                      <a:pt x="709" y="82"/>
                      <a:pt x="715" y="83"/>
                      <a:pt x="720" y="84"/>
                    </a:cubicBezTo>
                    <a:cubicBezTo>
                      <a:pt x="721" y="85"/>
                      <a:pt x="721" y="85"/>
                      <a:pt x="721" y="86"/>
                    </a:cubicBezTo>
                    <a:close/>
                    <a:moveTo>
                      <a:pt x="646" y="78"/>
                    </a:moveTo>
                    <a:cubicBezTo>
                      <a:pt x="645" y="77"/>
                      <a:pt x="645" y="76"/>
                      <a:pt x="644" y="75"/>
                    </a:cubicBezTo>
                    <a:cubicBezTo>
                      <a:pt x="644" y="74"/>
                      <a:pt x="644" y="74"/>
                      <a:pt x="643" y="73"/>
                    </a:cubicBezTo>
                    <a:cubicBezTo>
                      <a:pt x="647" y="75"/>
                      <a:pt x="650" y="78"/>
                      <a:pt x="651" y="79"/>
                    </a:cubicBezTo>
                    <a:cubicBezTo>
                      <a:pt x="649" y="79"/>
                      <a:pt x="647" y="79"/>
                      <a:pt x="646" y="78"/>
                    </a:cubicBezTo>
                    <a:close/>
                    <a:moveTo>
                      <a:pt x="614" y="78"/>
                    </a:moveTo>
                    <a:cubicBezTo>
                      <a:pt x="610" y="78"/>
                      <a:pt x="607" y="78"/>
                      <a:pt x="603" y="78"/>
                    </a:cubicBezTo>
                    <a:cubicBezTo>
                      <a:pt x="602" y="77"/>
                      <a:pt x="601" y="77"/>
                      <a:pt x="599" y="76"/>
                    </a:cubicBezTo>
                    <a:cubicBezTo>
                      <a:pt x="601" y="76"/>
                      <a:pt x="602" y="76"/>
                      <a:pt x="603" y="76"/>
                    </a:cubicBezTo>
                    <a:cubicBezTo>
                      <a:pt x="607" y="76"/>
                      <a:pt x="610" y="77"/>
                      <a:pt x="614" y="78"/>
                    </a:cubicBezTo>
                    <a:close/>
                    <a:moveTo>
                      <a:pt x="587" y="69"/>
                    </a:moveTo>
                    <a:cubicBezTo>
                      <a:pt x="587" y="69"/>
                      <a:pt x="587" y="69"/>
                      <a:pt x="586" y="69"/>
                    </a:cubicBezTo>
                    <a:cubicBezTo>
                      <a:pt x="587" y="69"/>
                      <a:pt x="587" y="69"/>
                      <a:pt x="587" y="69"/>
                    </a:cubicBezTo>
                    <a:cubicBezTo>
                      <a:pt x="587" y="69"/>
                      <a:pt x="587" y="69"/>
                      <a:pt x="587" y="69"/>
                    </a:cubicBezTo>
                    <a:close/>
                    <a:moveTo>
                      <a:pt x="573" y="70"/>
                    </a:moveTo>
                    <a:cubicBezTo>
                      <a:pt x="573" y="70"/>
                      <a:pt x="573" y="70"/>
                      <a:pt x="573" y="70"/>
                    </a:cubicBezTo>
                    <a:cubicBezTo>
                      <a:pt x="574" y="71"/>
                      <a:pt x="574" y="73"/>
                      <a:pt x="574" y="74"/>
                    </a:cubicBezTo>
                    <a:cubicBezTo>
                      <a:pt x="574" y="74"/>
                      <a:pt x="574" y="74"/>
                      <a:pt x="574" y="74"/>
                    </a:cubicBezTo>
                    <a:cubicBezTo>
                      <a:pt x="574" y="74"/>
                      <a:pt x="573" y="74"/>
                      <a:pt x="573" y="73"/>
                    </a:cubicBezTo>
                    <a:cubicBezTo>
                      <a:pt x="573" y="72"/>
                      <a:pt x="573" y="71"/>
                      <a:pt x="573" y="70"/>
                    </a:cubicBezTo>
                    <a:cubicBezTo>
                      <a:pt x="573" y="70"/>
                      <a:pt x="573" y="70"/>
                      <a:pt x="573" y="70"/>
                    </a:cubicBezTo>
                    <a:close/>
                    <a:moveTo>
                      <a:pt x="579" y="102"/>
                    </a:moveTo>
                    <a:cubicBezTo>
                      <a:pt x="580" y="102"/>
                      <a:pt x="581" y="103"/>
                      <a:pt x="583" y="106"/>
                    </a:cubicBezTo>
                    <a:cubicBezTo>
                      <a:pt x="583" y="106"/>
                      <a:pt x="584" y="106"/>
                      <a:pt x="584" y="107"/>
                    </a:cubicBezTo>
                    <a:cubicBezTo>
                      <a:pt x="585" y="111"/>
                      <a:pt x="586" y="116"/>
                      <a:pt x="587" y="121"/>
                    </a:cubicBezTo>
                    <a:cubicBezTo>
                      <a:pt x="584" y="115"/>
                      <a:pt x="582" y="108"/>
                      <a:pt x="579" y="102"/>
                    </a:cubicBezTo>
                    <a:close/>
                    <a:moveTo>
                      <a:pt x="601" y="145"/>
                    </a:moveTo>
                    <a:cubicBezTo>
                      <a:pt x="600" y="145"/>
                      <a:pt x="600" y="145"/>
                      <a:pt x="599" y="145"/>
                    </a:cubicBezTo>
                    <a:cubicBezTo>
                      <a:pt x="599" y="144"/>
                      <a:pt x="598" y="142"/>
                      <a:pt x="597" y="141"/>
                    </a:cubicBezTo>
                    <a:cubicBezTo>
                      <a:pt x="598" y="142"/>
                      <a:pt x="600" y="144"/>
                      <a:pt x="601" y="145"/>
                    </a:cubicBezTo>
                    <a:close/>
                    <a:moveTo>
                      <a:pt x="606" y="153"/>
                    </a:moveTo>
                    <a:cubicBezTo>
                      <a:pt x="607" y="155"/>
                      <a:pt x="607" y="157"/>
                      <a:pt x="608" y="159"/>
                    </a:cubicBezTo>
                    <a:cubicBezTo>
                      <a:pt x="607" y="157"/>
                      <a:pt x="605" y="155"/>
                      <a:pt x="604" y="152"/>
                    </a:cubicBezTo>
                    <a:cubicBezTo>
                      <a:pt x="605" y="153"/>
                      <a:pt x="605" y="153"/>
                      <a:pt x="606" y="153"/>
                    </a:cubicBezTo>
                    <a:close/>
                    <a:moveTo>
                      <a:pt x="622" y="211"/>
                    </a:moveTo>
                    <a:cubicBezTo>
                      <a:pt x="622" y="216"/>
                      <a:pt x="622" y="221"/>
                      <a:pt x="621" y="226"/>
                    </a:cubicBezTo>
                    <a:cubicBezTo>
                      <a:pt x="620" y="225"/>
                      <a:pt x="619" y="224"/>
                      <a:pt x="617" y="224"/>
                    </a:cubicBezTo>
                    <a:cubicBezTo>
                      <a:pt x="617" y="217"/>
                      <a:pt x="617" y="211"/>
                      <a:pt x="617" y="205"/>
                    </a:cubicBezTo>
                    <a:cubicBezTo>
                      <a:pt x="619" y="207"/>
                      <a:pt x="620" y="209"/>
                      <a:pt x="622" y="211"/>
                    </a:cubicBezTo>
                    <a:close/>
                    <a:moveTo>
                      <a:pt x="614" y="228"/>
                    </a:moveTo>
                    <a:cubicBezTo>
                      <a:pt x="614" y="228"/>
                      <a:pt x="614" y="228"/>
                      <a:pt x="614" y="228"/>
                    </a:cubicBezTo>
                    <a:cubicBezTo>
                      <a:pt x="614" y="228"/>
                      <a:pt x="614" y="228"/>
                      <a:pt x="613" y="228"/>
                    </a:cubicBezTo>
                    <a:cubicBezTo>
                      <a:pt x="614" y="228"/>
                      <a:pt x="614" y="228"/>
                      <a:pt x="614" y="228"/>
                    </a:cubicBezTo>
                    <a:close/>
                    <a:moveTo>
                      <a:pt x="620" y="243"/>
                    </a:moveTo>
                    <a:cubicBezTo>
                      <a:pt x="620" y="244"/>
                      <a:pt x="621" y="244"/>
                      <a:pt x="621" y="244"/>
                    </a:cubicBezTo>
                    <a:cubicBezTo>
                      <a:pt x="621" y="246"/>
                      <a:pt x="621" y="248"/>
                      <a:pt x="621" y="249"/>
                    </a:cubicBezTo>
                    <a:cubicBezTo>
                      <a:pt x="619" y="248"/>
                      <a:pt x="617" y="247"/>
                      <a:pt x="616" y="246"/>
                    </a:cubicBezTo>
                    <a:cubicBezTo>
                      <a:pt x="616" y="244"/>
                      <a:pt x="616" y="242"/>
                      <a:pt x="616" y="240"/>
                    </a:cubicBezTo>
                    <a:cubicBezTo>
                      <a:pt x="617" y="241"/>
                      <a:pt x="619" y="242"/>
                      <a:pt x="620" y="243"/>
                    </a:cubicBezTo>
                    <a:close/>
                    <a:moveTo>
                      <a:pt x="621" y="255"/>
                    </a:moveTo>
                    <a:cubicBezTo>
                      <a:pt x="621" y="260"/>
                      <a:pt x="620" y="265"/>
                      <a:pt x="620" y="271"/>
                    </a:cubicBezTo>
                    <a:cubicBezTo>
                      <a:pt x="618" y="271"/>
                      <a:pt x="616" y="270"/>
                      <a:pt x="613" y="270"/>
                    </a:cubicBezTo>
                    <a:cubicBezTo>
                      <a:pt x="613" y="270"/>
                      <a:pt x="613" y="270"/>
                      <a:pt x="613" y="270"/>
                    </a:cubicBezTo>
                    <a:cubicBezTo>
                      <a:pt x="613" y="268"/>
                      <a:pt x="613" y="266"/>
                      <a:pt x="613" y="266"/>
                    </a:cubicBezTo>
                    <a:cubicBezTo>
                      <a:pt x="614" y="261"/>
                      <a:pt x="615" y="256"/>
                      <a:pt x="615" y="251"/>
                    </a:cubicBezTo>
                    <a:cubicBezTo>
                      <a:pt x="617" y="252"/>
                      <a:pt x="619" y="253"/>
                      <a:pt x="621" y="255"/>
                    </a:cubicBezTo>
                    <a:close/>
                    <a:moveTo>
                      <a:pt x="611" y="266"/>
                    </a:moveTo>
                    <a:cubicBezTo>
                      <a:pt x="605" y="256"/>
                      <a:pt x="597" y="246"/>
                      <a:pt x="589" y="238"/>
                    </a:cubicBezTo>
                    <a:cubicBezTo>
                      <a:pt x="597" y="241"/>
                      <a:pt x="605" y="245"/>
                      <a:pt x="613" y="250"/>
                    </a:cubicBezTo>
                    <a:cubicBezTo>
                      <a:pt x="612" y="255"/>
                      <a:pt x="612" y="261"/>
                      <a:pt x="611" y="266"/>
                    </a:cubicBezTo>
                    <a:close/>
                    <a:moveTo>
                      <a:pt x="615" y="274"/>
                    </a:moveTo>
                    <a:cubicBezTo>
                      <a:pt x="616" y="274"/>
                      <a:pt x="617" y="274"/>
                      <a:pt x="617" y="274"/>
                    </a:cubicBezTo>
                    <a:cubicBezTo>
                      <a:pt x="618" y="274"/>
                      <a:pt x="619" y="274"/>
                      <a:pt x="620" y="274"/>
                    </a:cubicBezTo>
                    <a:cubicBezTo>
                      <a:pt x="620" y="277"/>
                      <a:pt x="620" y="279"/>
                      <a:pt x="620" y="281"/>
                    </a:cubicBezTo>
                    <a:cubicBezTo>
                      <a:pt x="620" y="281"/>
                      <a:pt x="619" y="281"/>
                      <a:pt x="619" y="281"/>
                    </a:cubicBezTo>
                    <a:cubicBezTo>
                      <a:pt x="618" y="279"/>
                      <a:pt x="617" y="276"/>
                      <a:pt x="615" y="274"/>
                    </a:cubicBezTo>
                    <a:close/>
                    <a:moveTo>
                      <a:pt x="622" y="297"/>
                    </a:moveTo>
                    <a:cubicBezTo>
                      <a:pt x="622" y="297"/>
                      <a:pt x="623" y="297"/>
                      <a:pt x="623" y="298"/>
                    </a:cubicBezTo>
                    <a:cubicBezTo>
                      <a:pt x="623" y="298"/>
                      <a:pt x="623" y="298"/>
                      <a:pt x="622" y="298"/>
                    </a:cubicBezTo>
                    <a:cubicBezTo>
                      <a:pt x="622" y="298"/>
                      <a:pt x="622" y="297"/>
                      <a:pt x="622" y="297"/>
                    </a:cubicBezTo>
                    <a:cubicBezTo>
                      <a:pt x="622" y="297"/>
                      <a:pt x="622" y="297"/>
                      <a:pt x="622" y="297"/>
                    </a:cubicBezTo>
                    <a:close/>
                    <a:moveTo>
                      <a:pt x="617" y="305"/>
                    </a:moveTo>
                    <a:cubicBezTo>
                      <a:pt x="616" y="305"/>
                      <a:pt x="615" y="304"/>
                      <a:pt x="614" y="304"/>
                    </a:cubicBezTo>
                    <a:cubicBezTo>
                      <a:pt x="615" y="303"/>
                      <a:pt x="616" y="302"/>
                      <a:pt x="618" y="302"/>
                    </a:cubicBezTo>
                    <a:cubicBezTo>
                      <a:pt x="618" y="303"/>
                      <a:pt x="617" y="304"/>
                      <a:pt x="617" y="305"/>
                    </a:cubicBezTo>
                    <a:close/>
                    <a:moveTo>
                      <a:pt x="652" y="331"/>
                    </a:moveTo>
                    <a:cubicBezTo>
                      <a:pt x="653" y="331"/>
                      <a:pt x="655" y="331"/>
                      <a:pt x="657" y="330"/>
                    </a:cubicBezTo>
                    <a:cubicBezTo>
                      <a:pt x="661" y="331"/>
                      <a:pt x="665" y="332"/>
                      <a:pt x="669" y="332"/>
                    </a:cubicBezTo>
                    <a:cubicBezTo>
                      <a:pt x="669" y="333"/>
                      <a:pt x="669" y="333"/>
                      <a:pt x="669" y="333"/>
                    </a:cubicBezTo>
                    <a:cubicBezTo>
                      <a:pt x="671" y="335"/>
                      <a:pt x="674" y="337"/>
                      <a:pt x="676" y="339"/>
                    </a:cubicBezTo>
                    <a:cubicBezTo>
                      <a:pt x="672" y="340"/>
                      <a:pt x="668" y="341"/>
                      <a:pt x="664" y="342"/>
                    </a:cubicBezTo>
                    <a:cubicBezTo>
                      <a:pt x="660" y="338"/>
                      <a:pt x="656" y="334"/>
                      <a:pt x="652" y="331"/>
                    </a:cubicBezTo>
                    <a:close/>
                    <a:moveTo>
                      <a:pt x="705" y="337"/>
                    </a:moveTo>
                    <a:cubicBezTo>
                      <a:pt x="705" y="336"/>
                      <a:pt x="704" y="336"/>
                      <a:pt x="704" y="336"/>
                    </a:cubicBezTo>
                    <a:cubicBezTo>
                      <a:pt x="705" y="336"/>
                      <a:pt x="706" y="335"/>
                      <a:pt x="707" y="335"/>
                    </a:cubicBezTo>
                    <a:cubicBezTo>
                      <a:pt x="709" y="336"/>
                      <a:pt x="711" y="338"/>
                      <a:pt x="713" y="339"/>
                    </a:cubicBezTo>
                    <a:cubicBezTo>
                      <a:pt x="711" y="340"/>
                      <a:pt x="709" y="342"/>
                      <a:pt x="706" y="343"/>
                    </a:cubicBezTo>
                    <a:cubicBezTo>
                      <a:pt x="703" y="342"/>
                      <a:pt x="700" y="340"/>
                      <a:pt x="697" y="339"/>
                    </a:cubicBezTo>
                    <a:cubicBezTo>
                      <a:pt x="699" y="339"/>
                      <a:pt x="702" y="339"/>
                      <a:pt x="704" y="339"/>
                    </a:cubicBezTo>
                    <a:cubicBezTo>
                      <a:pt x="705" y="339"/>
                      <a:pt x="706" y="338"/>
                      <a:pt x="705" y="337"/>
                    </a:cubicBezTo>
                    <a:close/>
                    <a:moveTo>
                      <a:pt x="720" y="334"/>
                    </a:moveTo>
                    <a:cubicBezTo>
                      <a:pt x="721" y="334"/>
                      <a:pt x="721" y="334"/>
                      <a:pt x="722" y="334"/>
                    </a:cubicBezTo>
                    <a:cubicBezTo>
                      <a:pt x="722" y="334"/>
                      <a:pt x="721" y="334"/>
                      <a:pt x="721" y="335"/>
                    </a:cubicBezTo>
                    <a:cubicBezTo>
                      <a:pt x="721" y="334"/>
                      <a:pt x="720" y="334"/>
                      <a:pt x="720" y="334"/>
                    </a:cubicBezTo>
                    <a:close/>
                    <a:moveTo>
                      <a:pt x="718" y="332"/>
                    </a:moveTo>
                    <a:cubicBezTo>
                      <a:pt x="723" y="331"/>
                      <a:pt x="728" y="329"/>
                      <a:pt x="733" y="327"/>
                    </a:cubicBezTo>
                    <a:cubicBezTo>
                      <a:pt x="731" y="329"/>
                      <a:pt x="728" y="330"/>
                      <a:pt x="726" y="332"/>
                    </a:cubicBezTo>
                    <a:cubicBezTo>
                      <a:pt x="723" y="332"/>
                      <a:pt x="721" y="332"/>
                      <a:pt x="718" y="332"/>
                    </a:cubicBezTo>
                    <a:close/>
                    <a:moveTo>
                      <a:pt x="730" y="331"/>
                    </a:moveTo>
                    <a:cubicBezTo>
                      <a:pt x="732" y="330"/>
                      <a:pt x="735" y="328"/>
                      <a:pt x="738" y="326"/>
                    </a:cubicBezTo>
                    <a:cubicBezTo>
                      <a:pt x="739" y="328"/>
                      <a:pt x="741" y="329"/>
                      <a:pt x="742" y="330"/>
                    </a:cubicBezTo>
                    <a:cubicBezTo>
                      <a:pt x="738" y="331"/>
                      <a:pt x="734" y="331"/>
                      <a:pt x="729" y="332"/>
                    </a:cubicBezTo>
                    <a:cubicBezTo>
                      <a:pt x="729" y="331"/>
                      <a:pt x="730" y="331"/>
                      <a:pt x="730" y="331"/>
                    </a:cubicBezTo>
                    <a:close/>
                    <a:moveTo>
                      <a:pt x="773" y="304"/>
                    </a:moveTo>
                    <a:cubicBezTo>
                      <a:pt x="773" y="304"/>
                      <a:pt x="774" y="304"/>
                      <a:pt x="774" y="304"/>
                    </a:cubicBezTo>
                    <a:cubicBezTo>
                      <a:pt x="773" y="305"/>
                      <a:pt x="772" y="305"/>
                      <a:pt x="771" y="306"/>
                    </a:cubicBezTo>
                    <a:cubicBezTo>
                      <a:pt x="771" y="306"/>
                      <a:pt x="770" y="306"/>
                      <a:pt x="770" y="306"/>
                    </a:cubicBezTo>
                    <a:cubicBezTo>
                      <a:pt x="771" y="306"/>
                      <a:pt x="772" y="305"/>
                      <a:pt x="773" y="304"/>
                    </a:cubicBezTo>
                    <a:close/>
                    <a:moveTo>
                      <a:pt x="765" y="289"/>
                    </a:moveTo>
                    <a:cubicBezTo>
                      <a:pt x="767" y="288"/>
                      <a:pt x="769" y="287"/>
                      <a:pt x="771" y="285"/>
                    </a:cubicBezTo>
                    <a:cubicBezTo>
                      <a:pt x="776" y="287"/>
                      <a:pt x="781" y="288"/>
                      <a:pt x="787" y="289"/>
                    </a:cubicBezTo>
                    <a:cubicBezTo>
                      <a:pt x="787" y="290"/>
                      <a:pt x="786" y="290"/>
                      <a:pt x="786" y="291"/>
                    </a:cubicBezTo>
                    <a:cubicBezTo>
                      <a:pt x="783" y="294"/>
                      <a:pt x="779" y="297"/>
                      <a:pt x="776" y="299"/>
                    </a:cubicBezTo>
                    <a:cubicBezTo>
                      <a:pt x="772" y="296"/>
                      <a:pt x="769" y="292"/>
                      <a:pt x="765" y="289"/>
                    </a:cubicBezTo>
                    <a:close/>
                    <a:moveTo>
                      <a:pt x="800" y="284"/>
                    </a:moveTo>
                    <a:cubicBezTo>
                      <a:pt x="801" y="285"/>
                      <a:pt x="802" y="285"/>
                      <a:pt x="803" y="286"/>
                    </a:cubicBezTo>
                    <a:cubicBezTo>
                      <a:pt x="803" y="286"/>
                      <a:pt x="802" y="287"/>
                      <a:pt x="801" y="288"/>
                    </a:cubicBezTo>
                    <a:cubicBezTo>
                      <a:pt x="799" y="288"/>
                      <a:pt x="797" y="288"/>
                      <a:pt x="795" y="287"/>
                    </a:cubicBezTo>
                    <a:cubicBezTo>
                      <a:pt x="797" y="286"/>
                      <a:pt x="798" y="285"/>
                      <a:pt x="800" y="284"/>
                    </a:cubicBezTo>
                    <a:close/>
                    <a:moveTo>
                      <a:pt x="809" y="283"/>
                    </a:moveTo>
                    <a:cubicBezTo>
                      <a:pt x="811" y="280"/>
                      <a:pt x="814" y="278"/>
                      <a:pt x="816" y="275"/>
                    </a:cubicBezTo>
                    <a:cubicBezTo>
                      <a:pt x="815" y="278"/>
                      <a:pt x="814" y="281"/>
                      <a:pt x="813" y="285"/>
                    </a:cubicBezTo>
                    <a:cubicBezTo>
                      <a:pt x="811" y="284"/>
                      <a:pt x="810" y="284"/>
                      <a:pt x="809" y="283"/>
                    </a:cubicBezTo>
                    <a:close/>
                    <a:moveTo>
                      <a:pt x="800" y="274"/>
                    </a:moveTo>
                    <a:cubicBezTo>
                      <a:pt x="798" y="273"/>
                      <a:pt x="796" y="271"/>
                      <a:pt x="794" y="270"/>
                    </a:cubicBezTo>
                    <a:cubicBezTo>
                      <a:pt x="795" y="268"/>
                      <a:pt x="796" y="266"/>
                      <a:pt x="797" y="264"/>
                    </a:cubicBezTo>
                    <a:cubicBezTo>
                      <a:pt x="798" y="263"/>
                      <a:pt x="798" y="262"/>
                      <a:pt x="799" y="262"/>
                    </a:cubicBezTo>
                    <a:cubicBezTo>
                      <a:pt x="800" y="261"/>
                      <a:pt x="800" y="261"/>
                      <a:pt x="801" y="261"/>
                    </a:cubicBezTo>
                    <a:cubicBezTo>
                      <a:pt x="805" y="264"/>
                      <a:pt x="809" y="267"/>
                      <a:pt x="813" y="270"/>
                    </a:cubicBezTo>
                    <a:cubicBezTo>
                      <a:pt x="809" y="272"/>
                      <a:pt x="804" y="273"/>
                      <a:pt x="800" y="274"/>
                    </a:cubicBezTo>
                    <a:close/>
                    <a:moveTo>
                      <a:pt x="805" y="256"/>
                    </a:moveTo>
                    <a:cubicBezTo>
                      <a:pt x="805" y="256"/>
                      <a:pt x="806" y="256"/>
                      <a:pt x="806" y="256"/>
                    </a:cubicBezTo>
                    <a:cubicBezTo>
                      <a:pt x="805" y="256"/>
                      <a:pt x="804" y="257"/>
                      <a:pt x="803" y="257"/>
                    </a:cubicBezTo>
                    <a:cubicBezTo>
                      <a:pt x="804" y="257"/>
                      <a:pt x="805" y="256"/>
                      <a:pt x="805" y="256"/>
                    </a:cubicBezTo>
                    <a:close/>
                    <a:moveTo>
                      <a:pt x="815" y="237"/>
                    </a:moveTo>
                    <a:cubicBezTo>
                      <a:pt x="816" y="236"/>
                      <a:pt x="817" y="235"/>
                      <a:pt x="818" y="234"/>
                    </a:cubicBezTo>
                    <a:cubicBezTo>
                      <a:pt x="818" y="236"/>
                      <a:pt x="819" y="238"/>
                      <a:pt x="819" y="240"/>
                    </a:cubicBezTo>
                    <a:cubicBezTo>
                      <a:pt x="819" y="240"/>
                      <a:pt x="819" y="240"/>
                      <a:pt x="819" y="240"/>
                    </a:cubicBezTo>
                    <a:cubicBezTo>
                      <a:pt x="818" y="239"/>
                      <a:pt x="816" y="238"/>
                      <a:pt x="815" y="237"/>
                    </a:cubicBezTo>
                    <a:close/>
                    <a:moveTo>
                      <a:pt x="821" y="231"/>
                    </a:moveTo>
                    <a:cubicBezTo>
                      <a:pt x="823" y="232"/>
                      <a:pt x="824" y="232"/>
                      <a:pt x="825" y="232"/>
                    </a:cubicBezTo>
                    <a:cubicBezTo>
                      <a:pt x="824" y="233"/>
                      <a:pt x="824" y="235"/>
                      <a:pt x="822" y="236"/>
                    </a:cubicBezTo>
                    <a:cubicBezTo>
                      <a:pt x="822" y="234"/>
                      <a:pt x="822" y="233"/>
                      <a:pt x="821" y="231"/>
                    </a:cubicBezTo>
                    <a:close/>
                    <a:moveTo>
                      <a:pt x="824" y="230"/>
                    </a:moveTo>
                    <a:cubicBezTo>
                      <a:pt x="825" y="229"/>
                      <a:pt x="827" y="228"/>
                      <a:pt x="828" y="227"/>
                    </a:cubicBezTo>
                    <a:cubicBezTo>
                      <a:pt x="829" y="226"/>
                      <a:pt x="828" y="225"/>
                      <a:pt x="827" y="226"/>
                    </a:cubicBezTo>
                    <a:cubicBezTo>
                      <a:pt x="826" y="226"/>
                      <a:pt x="825" y="227"/>
                      <a:pt x="824" y="227"/>
                    </a:cubicBezTo>
                    <a:cubicBezTo>
                      <a:pt x="826" y="225"/>
                      <a:pt x="828" y="224"/>
                      <a:pt x="830" y="222"/>
                    </a:cubicBezTo>
                    <a:cubicBezTo>
                      <a:pt x="830" y="223"/>
                      <a:pt x="830" y="224"/>
                      <a:pt x="830" y="226"/>
                    </a:cubicBezTo>
                    <a:cubicBezTo>
                      <a:pt x="829" y="227"/>
                      <a:pt x="828" y="229"/>
                      <a:pt x="827" y="230"/>
                    </a:cubicBezTo>
                    <a:cubicBezTo>
                      <a:pt x="826" y="230"/>
                      <a:pt x="825" y="230"/>
                      <a:pt x="824" y="230"/>
                    </a:cubicBezTo>
                    <a:close/>
                    <a:moveTo>
                      <a:pt x="830" y="227"/>
                    </a:moveTo>
                    <a:cubicBezTo>
                      <a:pt x="830" y="228"/>
                      <a:pt x="830" y="229"/>
                      <a:pt x="830" y="230"/>
                    </a:cubicBezTo>
                    <a:cubicBezTo>
                      <a:pt x="829" y="230"/>
                      <a:pt x="829" y="230"/>
                      <a:pt x="828" y="230"/>
                    </a:cubicBezTo>
                    <a:cubicBezTo>
                      <a:pt x="829" y="229"/>
                      <a:pt x="829" y="228"/>
                      <a:pt x="830" y="227"/>
                    </a:cubicBezTo>
                    <a:close/>
                    <a:moveTo>
                      <a:pt x="834" y="212"/>
                    </a:moveTo>
                    <a:cubicBezTo>
                      <a:pt x="834" y="212"/>
                      <a:pt x="835" y="212"/>
                      <a:pt x="835" y="213"/>
                    </a:cubicBezTo>
                    <a:cubicBezTo>
                      <a:pt x="835" y="213"/>
                      <a:pt x="834" y="213"/>
                      <a:pt x="834" y="213"/>
                    </a:cubicBezTo>
                    <a:cubicBezTo>
                      <a:pt x="834" y="213"/>
                      <a:pt x="834" y="212"/>
                      <a:pt x="834" y="212"/>
                    </a:cubicBezTo>
                    <a:close/>
                    <a:moveTo>
                      <a:pt x="810" y="185"/>
                    </a:moveTo>
                    <a:cubicBezTo>
                      <a:pt x="809" y="184"/>
                      <a:pt x="808" y="184"/>
                      <a:pt x="807" y="183"/>
                    </a:cubicBezTo>
                    <a:cubicBezTo>
                      <a:pt x="806" y="180"/>
                      <a:pt x="805" y="178"/>
                      <a:pt x="805" y="175"/>
                    </a:cubicBezTo>
                    <a:cubicBezTo>
                      <a:pt x="805" y="175"/>
                      <a:pt x="805" y="175"/>
                      <a:pt x="805" y="175"/>
                    </a:cubicBezTo>
                    <a:cubicBezTo>
                      <a:pt x="809" y="175"/>
                      <a:pt x="812" y="175"/>
                      <a:pt x="816" y="175"/>
                    </a:cubicBezTo>
                    <a:cubicBezTo>
                      <a:pt x="816" y="177"/>
                      <a:pt x="816" y="180"/>
                      <a:pt x="816" y="182"/>
                    </a:cubicBezTo>
                    <a:cubicBezTo>
                      <a:pt x="816" y="184"/>
                      <a:pt x="816" y="185"/>
                      <a:pt x="816" y="187"/>
                    </a:cubicBezTo>
                    <a:cubicBezTo>
                      <a:pt x="814" y="186"/>
                      <a:pt x="812" y="185"/>
                      <a:pt x="810" y="185"/>
                    </a:cubicBezTo>
                    <a:close/>
                    <a:moveTo>
                      <a:pt x="803" y="172"/>
                    </a:moveTo>
                    <a:cubicBezTo>
                      <a:pt x="803" y="171"/>
                      <a:pt x="803" y="171"/>
                      <a:pt x="803" y="171"/>
                    </a:cubicBezTo>
                    <a:cubicBezTo>
                      <a:pt x="807" y="171"/>
                      <a:pt x="812" y="170"/>
                      <a:pt x="816" y="170"/>
                    </a:cubicBezTo>
                    <a:cubicBezTo>
                      <a:pt x="816" y="170"/>
                      <a:pt x="816" y="171"/>
                      <a:pt x="816" y="171"/>
                    </a:cubicBezTo>
                    <a:cubicBezTo>
                      <a:pt x="812" y="171"/>
                      <a:pt x="808" y="171"/>
                      <a:pt x="803" y="172"/>
                    </a:cubicBezTo>
                    <a:close/>
                    <a:moveTo>
                      <a:pt x="790" y="148"/>
                    </a:moveTo>
                    <a:cubicBezTo>
                      <a:pt x="790" y="149"/>
                      <a:pt x="789" y="149"/>
                      <a:pt x="789" y="149"/>
                    </a:cubicBezTo>
                    <a:cubicBezTo>
                      <a:pt x="788" y="149"/>
                      <a:pt x="788" y="149"/>
                      <a:pt x="788" y="149"/>
                    </a:cubicBezTo>
                    <a:cubicBezTo>
                      <a:pt x="780" y="144"/>
                      <a:pt x="773" y="140"/>
                      <a:pt x="764" y="137"/>
                    </a:cubicBezTo>
                    <a:cubicBezTo>
                      <a:pt x="768" y="137"/>
                      <a:pt x="771" y="136"/>
                      <a:pt x="774" y="136"/>
                    </a:cubicBezTo>
                    <a:cubicBezTo>
                      <a:pt x="779" y="139"/>
                      <a:pt x="784" y="142"/>
                      <a:pt x="789" y="145"/>
                    </a:cubicBezTo>
                    <a:cubicBezTo>
                      <a:pt x="789" y="146"/>
                      <a:pt x="790" y="147"/>
                      <a:pt x="790" y="148"/>
                    </a:cubicBezTo>
                    <a:close/>
                    <a:moveTo>
                      <a:pt x="782" y="136"/>
                    </a:moveTo>
                    <a:cubicBezTo>
                      <a:pt x="782" y="136"/>
                      <a:pt x="782" y="136"/>
                      <a:pt x="782" y="136"/>
                    </a:cubicBezTo>
                    <a:cubicBezTo>
                      <a:pt x="784" y="136"/>
                      <a:pt x="784" y="133"/>
                      <a:pt x="782" y="133"/>
                    </a:cubicBezTo>
                    <a:cubicBezTo>
                      <a:pt x="780" y="132"/>
                      <a:pt x="777" y="132"/>
                      <a:pt x="775" y="131"/>
                    </a:cubicBezTo>
                    <a:cubicBezTo>
                      <a:pt x="774" y="131"/>
                      <a:pt x="773" y="130"/>
                      <a:pt x="772" y="130"/>
                    </a:cubicBezTo>
                    <a:cubicBezTo>
                      <a:pt x="775" y="130"/>
                      <a:pt x="778" y="130"/>
                      <a:pt x="781" y="130"/>
                    </a:cubicBezTo>
                    <a:cubicBezTo>
                      <a:pt x="781" y="130"/>
                      <a:pt x="782" y="130"/>
                      <a:pt x="782" y="130"/>
                    </a:cubicBezTo>
                    <a:cubicBezTo>
                      <a:pt x="784" y="133"/>
                      <a:pt x="785" y="136"/>
                      <a:pt x="786" y="139"/>
                    </a:cubicBezTo>
                    <a:cubicBezTo>
                      <a:pt x="785" y="138"/>
                      <a:pt x="783" y="137"/>
                      <a:pt x="782" y="136"/>
                    </a:cubicBezTo>
                    <a:close/>
                    <a:moveTo>
                      <a:pt x="788" y="124"/>
                    </a:moveTo>
                    <a:cubicBezTo>
                      <a:pt x="786" y="123"/>
                      <a:pt x="785" y="122"/>
                      <a:pt x="783" y="121"/>
                    </a:cubicBezTo>
                    <a:cubicBezTo>
                      <a:pt x="781" y="118"/>
                      <a:pt x="780" y="115"/>
                      <a:pt x="778" y="112"/>
                    </a:cubicBezTo>
                    <a:cubicBezTo>
                      <a:pt x="785" y="114"/>
                      <a:pt x="792" y="117"/>
                      <a:pt x="798" y="120"/>
                    </a:cubicBezTo>
                    <a:cubicBezTo>
                      <a:pt x="801" y="122"/>
                      <a:pt x="803" y="123"/>
                      <a:pt x="806" y="125"/>
                    </a:cubicBezTo>
                    <a:cubicBezTo>
                      <a:pt x="802" y="125"/>
                      <a:pt x="798" y="125"/>
                      <a:pt x="794" y="125"/>
                    </a:cubicBezTo>
                    <a:cubicBezTo>
                      <a:pt x="792" y="125"/>
                      <a:pt x="790" y="124"/>
                      <a:pt x="788" y="124"/>
                    </a:cubicBezTo>
                    <a:close/>
                    <a:moveTo>
                      <a:pt x="787" y="110"/>
                    </a:moveTo>
                    <a:cubicBezTo>
                      <a:pt x="787" y="110"/>
                      <a:pt x="788" y="110"/>
                      <a:pt x="788" y="110"/>
                    </a:cubicBezTo>
                    <a:cubicBezTo>
                      <a:pt x="788" y="111"/>
                      <a:pt x="788" y="111"/>
                      <a:pt x="789" y="111"/>
                    </a:cubicBezTo>
                    <a:cubicBezTo>
                      <a:pt x="788" y="111"/>
                      <a:pt x="787" y="111"/>
                      <a:pt x="787" y="110"/>
                    </a:cubicBezTo>
                    <a:close/>
                    <a:moveTo>
                      <a:pt x="787" y="106"/>
                    </a:moveTo>
                    <a:cubicBezTo>
                      <a:pt x="783" y="104"/>
                      <a:pt x="780" y="103"/>
                      <a:pt x="776" y="102"/>
                    </a:cubicBezTo>
                    <a:cubicBezTo>
                      <a:pt x="780" y="103"/>
                      <a:pt x="784" y="104"/>
                      <a:pt x="788" y="105"/>
                    </a:cubicBezTo>
                    <a:cubicBezTo>
                      <a:pt x="788" y="106"/>
                      <a:pt x="787" y="106"/>
                      <a:pt x="787" y="106"/>
                    </a:cubicBezTo>
                    <a:close/>
                    <a:moveTo>
                      <a:pt x="766" y="94"/>
                    </a:moveTo>
                    <a:cubicBezTo>
                      <a:pt x="764" y="91"/>
                      <a:pt x="762" y="88"/>
                      <a:pt x="760" y="86"/>
                    </a:cubicBezTo>
                    <a:cubicBezTo>
                      <a:pt x="761" y="86"/>
                      <a:pt x="762" y="86"/>
                      <a:pt x="763" y="86"/>
                    </a:cubicBezTo>
                    <a:cubicBezTo>
                      <a:pt x="773" y="90"/>
                      <a:pt x="784" y="93"/>
                      <a:pt x="793" y="98"/>
                    </a:cubicBezTo>
                    <a:cubicBezTo>
                      <a:pt x="789" y="98"/>
                      <a:pt x="784" y="97"/>
                      <a:pt x="779" y="96"/>
                    </a:cubicBezTo>
                    <a:cubicBezTo>
                      <a:pt x="775" y="95"/>
                      <a:pt x="771" y="95"/>
                      <a:pt x="766" y="94"/>
                    </a:cubicBezTo>
                    <a:close/>
                    <a:moveTo>
                      <a:pt x="736" y="68"/>
                    </a:moveTo>
                    <a:cubicBezTo>
                      <a:pt x="736" y="68"/>
                      <a:pt x="736" y="68"/>
                      <a:pt x="736" y="68"/>
                    </a:cubicBezTo>
                    <a:cubicBezTo>
                      <a:pt x="736" y="69"/>
                      <a:pt x="737" y="69"/>
                      <a:pt x="737" y="69"/>
                    </a:cubicBezTo>
                    <a:cubicBezTo>
                      <a:pt x="737" y="69"/>
                      <a:pt x="736" y="69"/>
                      <a:pt x="736" y="68"/>
                    </a:cubicBezTo>
                    <a:close/>
                    <a:moveTo>
                      <a:pt x="724" y="62"/>
                    </a:moveTo>
                    <a:cubicBezTo>
                      <a:pt x="720" y="60"/>
                      <a:pt x="716" y="59"/>
                      <a:pt x="712" y="57"/>
                    </a:cubicBezTo>
                    <a:cubicBezTo>
                      <a:pt x="714" y="57"/>
                      <a:pt x="714" y="57"/>
                      <a:pt x="714" y="57"/>
                    </a:cubicBezTo>
                    <a:cubicBezTo>
                      <a:pt x="714" y="57"/>
                      <a:pt x="714" y="57"/>
                      <a:pt x="714" y="57"/>
                    </a:cubicBezTo>
                    <a:cubicBezTo>
                      <a:pt x="717" y="58"/>
                      <a:pt x="720" y="59"/>
                      <a:pt x="723" y="60"/>
                    </a:cubicBezTo>
                    <a:cubicBezTo>
                      <a:pt x="724" y="60"/>
                      <a:pt x="725" y="61"/>
                      <a:pt x="726" y="61"/>
                    </a:cubicBezTo>
                    <a:cubicBezTo>
                      <a:pt x="726" y="62"/>
                      <a:pt x="727" y="62"/>
                      <a:pt x="727" y="62"/>
                    </a:cubicBezTo>
                    <a:cubicBezTo>
                      <a:pt x="726" y="62"/>
                      <a:pt x="725" y="62"/>
                      <a:pt x="724" y="62"/>
                    </a:cubicBezTo>
                    <a:close/>
                    <a:moveTo>
                      <a:pt x="744" y="80"/>
                    </a:moveTo>
                    <a:cubicBezTo>
                      <a:pt x="744" y="81"/>
                      <a:pt x="741" y="81"/>
                      <a:pt x="739" y="82"/>
                    </a:cubicBezTo>
                    <a:cubicBezTo>
                      <a:pt x="737" y="81"/>
                      <a:pt x="736" y="81"/>
                      <a:pt x="734" y="81"/>
                    </a:cubicBezTo>
                    <a:cubicBezTo>
                      <a:pt x="730" y="81"/>
                      <a:pt x="726" y="81"/>
                      <a:pt x="723" y="80"/>
                    </a:cubicBezTo>
                    <a:cubicBezTo>
                      <a:pt x="721" y="76"/>
                      <a:pt x="719" y="72"/>
                      <a:pt x="716" y="68"/>
                    </a:cubicBezTo>
                    <a:cubicBezTo>
                      <a:pt x="725" y="73"/>
                      <a:pt x="734" y="77"/>
                      <a:pt x="744" y="80"/>
                    </a:cubicBezTo>
                    <a:close/>
                    <a:moveTo>
                      <a:pt x="702" y="77"/>
                    </a:moveTo>
                    <a:cubicBezTo>
                      <a:pt x="702" y="77"/>
                      <a:pt x="701" y="77"/>
                      <a:pt x="701" y="77"/>
                    </a:cubicBezTo>
                    <a:cubicBezTo>
                      <a:pt x="702" y="77"/>
                      <a:pt x="703" y="77"/>
                      <a:pt x="704" y="78"/>
                    </a:cubicBezTo>
                    <a:cubicBezTo>
                      <a:pt x="703" y="78"/>
                      <a:pt x="702" y="77"/>
                      <a:pt x="702" y="77"/>
                    </a:cubicBezTo>
                    <a:close/>
                    <a:moveTo>
                      <a:pt x="694" y="76"/>
                    </a:moveTo>
                    <a:cubicBezTo>
                      <a:pt x="694" y="76"/>
                      <a:pt x="693" y="76"/>
                      <a:pt x="692" y="76"/>
                    </a:cubicBezTo>
                    <a:cubicBezTo>
                      <a:pt x="690" y="74"/>
                      <a:pt x="688" y="72"/>
                      <a:pt x="685" y="71"/>
                    </a:cubicBezTo>
                    <a:cubicBezTo>
                      <a:pt x="688" y="72"/>
                      <a:pt x="691" y="73"/>
                      <a:pt x="694" y="74"/>
                    </a:cubicBezTo>
                    <a:cubicBezTo>
                      <a:pt x="694" y="75"/>
                      <a:pt x="694" y="75"/>
                      <a:pt x="694" y="76"/>
                    </a:cubicBezTo>
                    <a:close/>
                    <a:moveTo>
                      <a:pt x="677" y="69"/>
                    </a:moveTo>
                    <a:cubicBezTo>
                      <a:pt x="680" y="71"/>
                      <a:pt x="684" y="73"/>
                      <a:pt x="686" y="75"/>
                    </a:cubicBezTo>
                    <a:cubicBezTo>
                      <a:pt x="684" y="74"/>
                      <a:pt x="681" y="74"/>
                      <a:pt x="678" y="73"/>
                    </a:cubicBezTo>
                    <a:cubicBezTo>
                      <a:pt x="676" y="73"/>
                      <a:pt x="675" y="76"/>
                      <a:pt x="677" y="77"/>
                    </a:cubicBezTo>
                    <a:cubicBezTo>
                      <a:pt x="679" y="78"/>
                      <a:pt x="681" y="79"/>
                      <a:pt x="683" y="80"/>
                    </a:cubicBezTo>
                    <a:cubicBezTo>
                      <a:pt x="683" y="80"/>
                      <a:pt x="683" y="80"/>
                      <a:pt x="683" y="80"/>
                    </a:cubicBezTo>
                    <a:cubicBezTo>
                      <a:pt x="675" y="80"/>
                      <a:pt x="667" y="80"/>
                      <a:pt x="659" y="80"/>
                    </a:cubicBezTo>
                    <a:cubicBezTo>
                      <a:pt x="656" y="76"/>
                      <a:pt x="652" y="73"/>
                      <a:pt x="649" y="70"/>
                    </a:cubicBezTo>
                    <a:cubicBezTo>
                      <a:pt x="658" y="71"/>
                      <a:pt x="668" y="71"/>
                      <a:pt x="677" y="69"/>
                    </a:cubicBezTo>
                    <a:close/>
                    <a:moveTo>
                      <a:pt x="637" y="70"/>
                    </a:moveTo>
                    <a:cubicBezTo>
                      <a:pt x="638" y="72"/>
                      <a:pt x="640" y="75"/>
                      <a:pt x="641" y="78"/>
                    </a:cubicBezTo>
                    <a:cubicBezTo>
                      <a:pt x="635" y="77"/>
                      <a:pt x="629" y="76"/>
                      <a:pt x="623" y="74"/>
                    </a:cubicBezTo>
                    <a:cubicBezTo>
                      <a:pt x="621" y="74"/>
                      <a:pt x="621" y="75"/>
                      <a:pt x="621" y="76"/>
                    </a:cubicBezTo>
                    <a:cubicBezTo>
                      <a:pt x="617" y="76"/>
                      <a:pt x="613" y="75"/>
                      <a:pt x="609" y="74"/>
                    </a:cubicBezTo>
                    <a:cubicBezTo>
                      <a:pt x="609" y="74"/>
                      <a:pt x="610" y="74"/>
                      <a:pt x="610" y="74"/>
                    </a:cubicBezTo>
                    <a:cubicBezTo>
                      <a:pt x="611" y="73"/>
                      <a:pt x="612" y="71"/>
                      <a:pt x="610" y="71"/>
                    </a:cubicBezTo>
                    <a:cubicBezTo>
                      <a:pt x="610" y="70"/>
                      <a:pt x="609" y="70"/>
                      <a:pt x="609" y="70"/>
                    </a:cubicBezTo>
                    <a:cubicBezTo>
                      <a:pt x="617" y="70"/>
                      <a:pt x="626" y="70"/>
                      <a:pt x="635" y="70"/>
                    </a:cubicBezTo>
                    <a:cubicBezTo>
                      <a:pt x="636" y="70"/>
                      <a:pt x="636" y="70"/>
                      <a:pt x="637" y="70"/>
                    </a:cubicBezTo>
                    <a:close/>
                    <a:moveTo>
                      <a:pt x="604" y="71"/>
                    </a:moveTo>
                    <a:cubicBezTo>
                      <a:pt x="604" y="71"/>
                      <a:pt x="602" y="71"/>
                      <a:pt x="599" y="72"/>
                    </a:cubicBezTo>
                    <a:cubicBezTo>
                      <a:pt x="596" y="71"/>
                      <a:pt x="594" y="71"/>
                      <a:pt x="591" y="70"/>
                    </a:cubicBezTo>
                    <a:cubicBezTo>
                      <a:pt x="591" y="70"/>
                      <a:pt x="591" y="70"/>
                      <a:pt x="591" y="69"/>
                    </a:cubicBezTo>
                    <a:cubicBezTo>
                      <a:pt x="594" y="69"/>
                      <a:pt x="598" y="69"/>
                      <a:pt x="601" y="69"/>
                    </a:cubicBezTo>
                    <a:cubicBezTo>
                      <a:pt x="602" y="70"/>
                      <a:pt x="603" y="71"/>
                      <a:pt x="604" y="71"/>
                    </a:cubicBezTo>
                    <a:close/>
                    <a:moveTo>
                      <a:pt x="591" y="66"/>
                    </a:moveTo>
                    <a:cubicBezTo>
                      <a:pt x="591" y="65"/>
                      <a:pt x="591" y="64"/>
                      <a:pt x="591" y="63"/>
                    </a:cubicBezTo>
                    <a:cubicBezTo>
                      <a:pt x="592" y="64"/>
                      <a:pt x="593" y="65"/>
                      <a:pt x="595" y="66"/>
                    </a:cubicBezTo>
                    <a:cubicBezTo>
                      <a:pt x="593" y="66"/>
                      <a:pt x="592" y="66"/>
                      <a:pt x="591" y="66"/>
                    </a:cubicBezTo>
                    <a:close/>
                    <a:moveTo>
                      <a:pt x="569" y="73"/>
                    </a:moveTo>
                    <a:cubicBezTo>
                      <a:pt x="568" y="72"/>
                      <a:pt x="566" y="72"/>
                      <a:pt x="565" y="72"/>
                    </a:cubicBezTo>
                    <a:cubicBezTo>
                      <a:pt x="565" y="71"/>
                      <a:pt x="565" y="70"/>
                      <a:pt x="565" y="70"/>
                    </a:cubicBezTo>
                    <a:cubicBezTo>
                      <a:pt x="566" y="70"/>
                      <a:pt x="567" y="69"/>
                      <a:pt x="569" y="69"/>
                    </a:cubicBezTo>
                    <a:cubicBezTo>
                      <a:pt x="569" y="70"/>
                      <a:pt x="569" y="72"/>
                      <a:pt x="569" y="73"/>
                    </a:cubicBezTo>
                    <a:close/>
                    <a:moveTo>
                      <a:pt x="565" y="76"/>
                    </a:moveTo>
                    <a:cubicBezTo>
                      <a:pt x="567" y="76"/>
                      <a:pt x="568" y="77"/>
                      <a:pt x="570" y="77"/>
                    </a:cubicBezTo>
                    <a:cubicBezTo>
                      <a:pt x="571" y="84"/>
                      <a:pt x="573" y="91"/>
                      <a:pt x="575" y="99"/>
                    </a:cubicBezTo>
                    <a:cubicBezTo>
                      <a:pt x="575" y="99"/>
                      <a:pt x="575" y="99"/>
                      <a:pt x="575" y="99"/>
                    </a:cubicBezTo>
                    <a:cubicBezTo>
                      <a:pt x="572" y="94"/>
                      <a:pt x="569" y="89"/>
                      <a:pt x="566" y="84"/>
                    </a:cubicBezTo>
                    <a:cubicBezTo>
                      <a:pt x="566" y="81"/>
                      <a:pt x="566" y="79"/>
                      <a:pt x="565" y="76"/>
                    </a:cubicBezTo>
                    <a:close/>
                    <a:moveTo>
                      <a:pt x="582" y="118"/>
                    </a:moveTo>
                    <a:cubicBezTo>
                      <a:pt x="583" y="120"/>
                      <a:pt x="584" y="122"/>
                      <a:pt x="585" y="124"/>
                    </a:cubicBezTo>
                    <a:cubicBezTo>
                      <a:pt x="582" y="123"/>
                      <a:pt x="579" y="122"/>
                      <a:pt x="577" y="120"/>
                    </a:cubicBezTo>
                    <a:cubicBezTo>
                      <a:pt x="577" y="118"/>
                      <a:pt x="577" y="116"/>
                      <a:pt x="577" y="114"/>
                    </a:cubicBezTo>
                    <a:cubicBezTo>
                      <a:pt x="577" y="111"/>
                      <a:pt x="576" y="106"/>
                      <a:pt x="577" y="104"/>
                    </a:cubicBezTo>
                    <a:cubicBezTo>
                      <a:pt x="579" y="109"/>
                      <a:pt x="581" y="114"/>
                      <a:pt x="582" y="118"/>
                    </a:cubicBezTo>
                    <a:close/>
                    <a:moveTo>
                      <a:pt x="596" y="173"/>
                    </a:moveTo>
                    <a:cubicBezTo>
                      <a:pt x="598" y="177"/>
                      <a:pt x="603" y="181"/>
                      <a:pt x="602" y="183"/>
                    </a:cubicBezTo>
                    <a:cubicBezTo>
                      <a:pt x="597" y="179"/>
                      <a:pt x="592" y="175"/>
                      <a:pt x="588" y="172"/>
                    </a:cubicBezTo>
                    <a:cubicBezTo>
                      <a:pt x="585" y="170"/>
                      <a:pt x="583" y="174"/>
                      <a:pt x="585" y="175"/>
                    </a:cubicBezTo>
                    <a:cubicBezTo>
                      <a:pt x="586" y="177"/>
                      <a:pt x="588" y="179"/>
                      <a:pt x="590" y="181"/>
                    </a:cubicBezTo>
                    <a:cubicBezTo>
                      <a:pt x="587" y="180"/>
                      <a:pt x="584" y="179"/>
                      <a:pt x="581" y="178"/>
                    </a:cubicBezTo>
                    <a:cubicBezTo>
                      <a:pt x="580" y="170"/>
                      <a:pt x="579" y="162"/>
                      <a:pt x="578" y="155"/>
                    </a:cubicBezTo>
                    <a:cubicBezTo>
                      <a:pt x="585" y="160"/>
                      <a:pt x="590" y="166"/>
                      <a:pt x="596" y="173"/>
                    </a:cubicBezTo>
                    <a:close/>
                    <a:moveTo>
                      <a:pt x="596" y="186"/>
                    </a:moveTo>
                    <a:cubicBezTo>
                      <a:pt x="599" y="188"/>
                      <a:pt x="602" y="190"/>
                      <a:pt x="605" y="192"/>
                    </a:cubicBezTo>
                    <a:cubicBezTo>
                      <a:pt x="608" y="195"/>
                      <a:pt x="611" y="198"/>
                      <a:pt x="614" y="201"/>
                    </a:cubicBezTo>
                    <a:cubicBezTo>
                      <a:pt x="614" y="201"/>
                      <a:pt x="614" y="201"/>
                      <a:pt x="614" y="201"/>
                    </a:cubicBezTo>
                    <a:cubicBezTo>
                      <a:pt x="614" y="208"/>
                      <a:pt x="614" y="215"/>
                      <a:pt x="614" y="222"/>
                    </a:cubicBezTo>
                    <a:cubicBezTo>
                      <a:pt x="607" y="218"/>
                      <a:pt x="600" y="214"/>
                      <a:pt x="595" y="208"/>
                    </a:cubicBezTo>
                    <a:cubicBezTo>
                      <a:pt x="592" y="206"/>
                      <a:pt x="589" y="209"/>
                      <a:pt x="591" y="212"/>
                    </a:cubicBezTo>
                    <a:cubicBezTo>
                      <a:pt x="593" y="213"/>
                      <a:pt x="594" y="214"/>
                      <a:pt x="595" y="216"/>
                    </a:cubicBezTo>
                    <a:cubicBezTo>
                      <a:pt x="591" y="213"/>
                      <a:pt x="587" y="211"/>
                      <a:pt x="583" y="209"/>
                    </a:cubicBezTo>
                    <a:cubicBezTo>
                      <a:pt x="583" y="202"/>
                      <a:pt x="582" y="195"/>
                      <a:pt x="582" y="189"/>
                    </a:cubicBezTo>
                    <a:cubicBezTo>
                      <a:pt x="581" y="186"/>
                      <a:pt x="581" y="183"/>
                      <a:pt x="581" y="180"/>
                    </a:cubicBezTo>
                    <a:cubicBezTo>
                      <a:pt x="586" y="182"/>
                      <a:pt x="591" y="184"/>
                      <a:pt x="596" y="186"/>
                    </a:cubicBezTo>
                    <a:close/>
                    <a:moveTo>
                      <a:pt x="601" y="222"/>
                    </a:moveTo>
                    <a:cubicBezTo>
                      <a:pt x="604" y="224"/>
                      <a:pt x="606" y="227"/>
                      <a:pt x="609" y="229"/>
                    </a:cubicBezTo>
                    <a:cubicBezTo>
                      <a:pt x="608" y="229"/>
                      <a:pt x="608" y="229"/>
                      <a:pt x="607" y="229"/>
                    </a:cubicBezTo>
                    <a:cubicBezTo>
                      <a:pt x="607" y="228"/>
                      <a:pt x="607" y="228"/>
                      <a:pt x="607" y="228"/>
                    </a:cubicBezTo>
                    <a:cubicBezTo>
                      <a:pt x="605" y="227"/>
                      <a:pt x="602" y="226"/>
                      <a:pt x="600" y="225"/>
                    </a:cubicBezTo>
                    <a:cubicBezTo>
                      <a:pt x="598" y="224"/>
                      <a:pt x="597" y="226"/>
                      <a:pt x="599" y="228"/>
                    </a:cubicBezTo>
                    <a:cubicBezTo>
                      <a:pt x="604" y="231"/>
                      <a:pt x="609" y="235"/>
                      <a:pt x="614" y="239"/>
                    </a:cubicBezTo>
                    <a:cubicBezTo>
                      <a:pt x="613" y="241"/>
                      <a:pt x="613" y="243"/>
                      <a:pt x="613" y="244"/>
                    </a:cubicBezTo>
                    <a:cubicBezTo>
                      <a:pt x="604" y="239"/>
                      <a:pt x="594" y="234"/>
                      <a:pt x="584" y="231"/>
                    </a:cubicBezTo>
                    <a:cubicBezTo>
                      <a:pt x="584" y="225"/>
                      <a:pt x="584" y="218"/>
                      <a:pt x="583" y="211"/>
                    </a:cubicBezTo>
                    <a:cubicBezTo>
                      <a:pt x="589" y="215"/>
                      <a:pt x="595" y="218"/>
                      <a:pt x="601" y="222"/>
                    </a:cubicBezTo>
                    <a:close/>
                    <a:moveTo>
                      <a:pt x="608" y="270"/>
                    </a:moveTo>
                    <a:cubicBezTo>
                      <a:pt x="607" y="270"/>
                      <a:pt x="605" y="270"/>
                      <a:pt x="604" y="270"/>
                    </a:cubicBezTo>
                    <a:cubicBezTo>
                      <a:pt x="597" y="264"/>
                      <a:pt x="590" y="258"/>
                      <a:pt x="583" y="252"/>
                    </a:cubicBezTo>
                    <a:cubicBezTo>
                      <a:pt x="583" y="248"/>
                      <a:pt x="583" y="243"/>
                      <a:pt x="583" y="239"/>
                    </a:cubicBezTo>
                    <a:cubicBezTo>
                      <a:pt x="593" y="248"/>
                      <a:pt x="601" y="259"/>
                      <a:pt x="608" y="270"/>
                    </a:cubicBezTo>
                    <a:close/>
                    <a:moveTo>
                      <a:pt x="610" y="274"/>
                    </a:moveTo>
                    <a:cubicBezTo>
                      <a:pt x="610" y="274"/>
                      <a:pt x="610" y="275"/>
                      <a:pt x="610" y="275"/>
                    </a:cubicBezTo>
                    <a:cubicBezTo>
                      <a:pt x="609" y="275"/>
                      <a:pt x="609" y="274"/>
                      <a:pt x="608" y="274"/>
                    </a:cubicBezTo>
                    <a:cubicBezTo>
                      <a:pt x="609" y="274"/>
                      <a:pt x="609" y="274"/>
                      <a:pt x="610" y="274"/>
                    </a:cubicBezTo>
                    <a:close/>
                    <a:moveTo>
                      <a:pt x="612" y="282"/>
                    </a:moveTo>
                    <a:cubicBezTo>
                      <a:pt x="613" y="283"/>
                      <a:pt x="614" y="283"/>
                      <a:pt x="615" y="284"/>
                    </a:cubicBezTo>
                    <a:cubicBezTo>
                      <a:pt x="614" y="284"/>
                      <a:pt x="614" y="285"/>
                      <a:pt x="614" y="285"/>
                    </a:cubicBezTo>
                    <a:cubicBezTo>
                      <a:pt x="613" y="284"/>
                      <a:pt x="613" y="283"/>
                      <a:pt x="613" y="283"/>
                    </a:cubicBezTo>
                    <a:cubicBezTo>
                      <a:pt x="612" y="283"/>
                      <a:pt x="612" y="282"/>
                      <a:pt x="612" y="282"/>
                    </a:cubicBezTo>
                    <a:cubicBezTo>
                      <a:pt x="612" y="282"/>
                      <a:pt x="612" y="282"/>
                      <a:pt x="612" y="282"/>
                    </a:cubicBezTo>
                    <a:close/>
                    <a:moveTo>
                      <a:pt x="598" y="288"/>
                    </a:moveTo>
                    <a:cubicBezTo>
                      <a:pt x="604" y="289"/>
                      <a:pt x="609" y="291"/>
                      <a:pt x="614" y="293"/>
                    </a:cubicBezTo>
                    <a:cubicBezTo>
                      <a:pt x="616" y="295"/>
                      <a:pt x="617" y="297"/>
                      <a:pt x="618" y="299"/>
                    </a:cubicBezTo>
                    <a:cubicBezTo>
                      <a:pt x="618" y="299"/>
                      <a:pt x="618" y="299"/>
                      <a:pt x="618" y="299"/>
                    </a:cubicBezTo>
                    <a:cubicBezTo>
                      <a:pt x="616" y="300"/>
                      <a:pt x="613" y="301"/>
                      <a:pt x="611" y="302"/>
                    </a:cubicBezTo>
                    <a:cubicBezTo>
                      <a:pt x="610" y="302"/>
                      <a:pt x="608" y="301"/>
                      <a:pt x="607" y="300"/>
                    </a:cubicBezTo>
                    <a:cubicBezTo>
                      <a:pt x="606" y="300"/>
                      <a:pt x="606" y="300"/>
                      <a:pt x="605" y="300"/>
                    </a:cubicBezTo>
                    <a:cubicBezTo>
                      <a:pt x="602" y="299"/>
                      <a:pt x="599" y="297"/>
                      <a:pt x="596" y="295"/>
                    </a:cubicBezTo>
                    <a:cubicBezTo>
                      <a:pt x="596" y="291"/>
                      <a:pt x="596" y="288"/>
                      <a:pt x="598" y="288"/>
                    </a:cubicBezTo>
                    <a:close/>
                    <a:moveTo>
                      <a:pt x="665" y="352"/>
                    </a:moveTo>
                    <a:cubicBezTo>
                      <a:pt x="668" y="353"/>
                      <a:pt x="671" y="355"/>
                      <a:pt x="674" y="357"/>
                    </a:cubicBezTo>
                    <a:cubicBezTo>
                      <a:pt x="673" y="357"/>
                      <a:pt x="672" y="357"/>
                      <a:pt x="671" y="357"/>
                    </a:cubicBezTo>
                    <a:cubicBezTo>
                      <a:pt x="669" y="355"/>
                      <a:pt x="667" y="353"/>
                      <a:pt x="665" y="352"/>
                    </a:cubicBezTo>
                    <a:close/>
                    <a:moveTo>
                      <a:pt x="666" y="346"/>
                    </a:moveTo>
                    <a:cubicBezTo>
                      <a:pt x="666" y="345"/>
                      <a:pt x="667" y="344"/>
                      <a:pt x="666" y="344"/>
                    </a:cubicBezTo>
                    <a:cubicBezTo>
                      <a:pt x="670" y="343"/>
                      <a:pt x="674" y="342"/>
                      <a:pt x="678" y="341"/>
                    </a:cubicBezTo>
                    <a:cubicBezTo>
                      <a:pt x="682" y="345"/>
                      <a:pt x="687" y="348"/>
                      <a:pt x="691" y="352"/>
                    </a:cubicBezTo>
                    <a:cubicBezTo>
                      <a:pt x="688" y="353"/>
                      <a:pt x="686" y="354"/>
                      <a:pt x="683" y="356"/>
                    </a:cubicBezTo>
                    <a:cubicBezTo>
                      <a:pt x="677" y="353"/>
                      <a:pt x="671" y="349"/>
                      <a:pt x="666" y="346"/>
                    </a:cubicBezTo>
                    <a:close/>
                    <a:moveTo>
                      <a:pt x="685" y="340"/>
                    </a:moveTo>
                    <a:cubicBezTo>
                      <a:pt x="685" y="340"/>
                      <a:pt x="686" y="340"/>
                      <a:pt x="686" y="339"/>
                    </a:cubicBezTo>
                    <a:cubicBezTo>
                      <a:pt x="691" y="342"/>
                      <a:pt x="696" y="344"/>
                      <a:pt x="701" y="346"/>
                    </a:cubicBezTo>
                    <a:cubicBezTo>
                      <a:pt x="699" y="347"/>
                      <a:pt x="698" y="348"/>
                      <a:pt x="696" y="349"/>
                    </a:cubicBezTo>
                    <a:cubicBezTo>
                      <a:pt x="692" y="346"/>
                      <a:pt x="689" y="343"/>
                      <a:pt x="685" y="340"/>
                    </a:cubicBezTo>
                    <a:close/>
                    <a:moveTo>
                      <a:pt x="702" y="347"/>
                    </a:moveTo>
                    <a:cubicBezTo>
                      <a:pt x="704" y="348"/>
                      <a:pt x="707" y="349"/>
                      <a:pt x="709" y="350"/>
                    </a:cubicBezTo>
                    <a:cubicBezTo>
                      <a:pt x="706" y="351"/>
                      <a:pt x="703" y="352"/>
                      <a:pt x="701" y="352"/>
                    </a:cubicBezTo>
                    <a:cubicBezTo>
                      <a:pt x="699" y="352"/>
                      <a:pt x="698" y="351"/>
                      <a:pt x="697" y="350"/>
                    </a:cubicBezTo>
                    <a:cubicBezTo>
                      <a:pt x="699" y="349"/>
                      <a:pt x="701" y="348"/>
                      <a:pt x="702" y="347"/>
                    </a:cubicBezTo>
                    <a:close/>
                    <a:moveTo>
                      <a:pt x="723" y="335"/>
                    </a:moveTo>
                    <a:cubicBezTo>
                      <a:pt x="724" y="335"/>
                      <a:pt x="725" y="334"/>
                      <a:pt x="725" y="334"/>
                    </a:cubicBezTo>
                    <a:cubicBezTo>
                      <a:pt x="732" y="333"/>
                      <a:pt x="738" y="333"/>
                      <a:pt x="744" y="332"/>
                    </a:cubicBezTo>
                    <a:cubicBezTo>
                      <a:pt x="745" y="332"/>
                      <a:pt x="745" y="332"/>
                      <a:pt x="745" y="332"/>
                    </a:cubicBezTo>
                    <a:cubicBezTo>
                      <a:pt x="741" y="335"/>
                      <a:pt x="737" y="337"/>
                      <a:pt x="733" y="340"/>
                    </a:cubicBezTo>
                    <a:cubicBezTo>
                      <a:pt x="729" y="338"/>
                      <a:pt x="726" y="337"/>
                      <a:pt x="723" y="335"/>
                    </a:cubicBezTo>
                    <a:close/>
                    <a:moveTo>
                      <a:pt x="771" y="308"/>
                    </a:moveTo>
                    <a:cubicBezTo>
                      <a:pt x="773" y="307"/>
                      <a:pt x="774" y="306"/>
                      <a:pt x="776" y="305"/>
                    </a:cubicBezTo>
                    <a:cubicBezTo>
                      <a:pt x="777" y="306"/>
                      <a:pt x="777" y="307"/>
                      <a:pt x="776" y="307"/>
                    </a:cubicBezTo>
                    <a:cubicBezTo>
                      <a:pt x="775" y="308"/>
                      <a:pt x="773" y="308"/>
                      <a:pt x="771" y="308"/>
                    </a:cubicBezTo>
                    <a:close/>
                    <a:moveTo>
                      <a:pt x="797" y="290"/>
                    </a:moveTo>
                    <a:cubicBezTo>
                      <a:pt x="797" y="290"/>
                      <a:pt x="798" y="290"/>
                      <a:pt x="798" y="290"/>
                    </a:cubicBezTo>
                    <a:cubicBezTo>
                      <a:pt x="798" y="290"/>
                      <a:pt x="798" y="291"/>
                      <a:pt x="798" y="291"/>
                    </a:cubicBezTo>
                    <a:cubicBezTo>
                      <a:pt x="797" y="291"/>
                      <a:pt x="797" y="290"/>
                      <a:pt x="797" y="290"/>
                    </a:cubicBezTo>
                    <a:close/>
                    <a:moveTo>
                      <a:pt x="813" y="289"/>
                    </a:moveTo>
                    <a:cubicBezTo>
                      <a:pt x="815" y="290"/>
                      <a:pt x="816" y="291"/>
                      <a:pt x="818" y="291"/>
                    </a:cubicBezTo>
                    <a:cubicBezTo>
                      <a:pt x="816" y="293"/>
                      <a:pt x="813" y="294"/>
                      <a:pt x="811" y="295"/>
                    </a:cubicBezTo>
                    <a:cubicBezTo>
                      <a:pt x="811" y="293"/>
                      <a:pt x="812" y="291"/>
                      <a:pt x="813" y="289"/>
                    </a:cubicBezTo>
                    <a:close/>
                    <a:moveTo>
                      <a:pt x="819" y="287"/>
                    </a:moveTo>
                    <a:cubicBezTo>
                      <a:pt x="821" y="286"/>
                      <a:pt x="824" y="286"/>
                      <a:pt x="826" y="285"/>
                    </a:cubicBezTo>
                    <a:cubicBezTo>
                      <a:pt x="825" y="286"/>
                      <a:pt x="824" y="287"/>
                      <a:pt x="822" y="288"/>
                    </a:cubicBezTo>
                    <a:cubicBezTo>
                      <a:pt x="821" y="288"/>
                      <a:pt x="820" y="287"/>
                      <a:pt x="819" y="287"/>
                    </a:cubicBezTo>
                    <a:close/>
                    <a:moveTo>
                      <a:pt x="816" y="286"/>
                    </a:moveTo>
                    <a:cubicBezTo>
                      <a:pt x="815" y="286"/>
                      <a:pt x="815" y="286"/>
                      <a:pt x="815" y="285"/>
                    </a:cubicBezTo>
                    <a:cubicBezTo>
                      <a:pt x="816" y="282"/>
                      <a:pt x="818" y="279"/>
                      <a:pt x="819" y="275"/>
                    </a:cubicBezTo>
                    <a:cubicBezTo>
                      <a:pt x="822" y="277"/>
                      <a:pt x="825" y="280"/>
                      <a:pt x="829" y="282"/>
                    </a:cubicBezTo>
                    <a:cubicBezTo>
                      <a:pt x="824" y="283"/>
                      <a:pt x="820" y="284"/>
                      <a:pt x="816" y="286"/>
                    </a:cubicBezTo>
                    <a:close/>
                    <a:moveTo>
                      <a:pt x="819" y="268"/>
                    </a:moveTo>
                    <a:cubicBezTo>
                      <a:pt x="819" y="268"/>
                      <a:pt x="818" y="269"/>
                      <a:pt x="818" y="269"/>
                    </a:cubicBezTo>
                    <a:cubicBezTo>
                      <a:pt x="816" y="267"/>
                      <a:pt x="814" y="266"/>
                      <a:pt x="812" y="265"/>
                    </a:cubicBezTo>
                    <a:cubicBezTo>
                      <a:pt x="815" y="265"/>
                      <a:pt x="817" y="266"/>
                      <a:pt x="820" y="267"/>
                    </a:cubicBezTo>
                    <a:cubicBezTo>
                      <a:pt x="819" y="267"/>
                      <a:pt x="819" y="268"/>
                      <a:pt x="819" y="268"/>
                    </a:cubicBezTo>
                    <a:close/>
                    <a:moveTo>
                      <a:pt x="806" y="258"/>
                    </a:moveTo>
                    <a:cubicBezTo>
                      <a:pt x="807" y="258"/>
                      <a:pt x="808" y="257"/>
                      <a:pt x="810" y="257"/>
                    </a:cubicBezTo>
                    <a:cubicBezTo>
                      <a:pt x="814" y="257"/>
                      <a:pt x="818" y="258"/>
                      <a:pt x="822" y="259"/>
                    </a:cubicBezTo>
                    <a:cubicBezTo>
                      <a:pt x="822" y="260"/>
                      <a:pt x="821" y="262"/>
                      <a:pt x="821" y="263"/>
                    </a:cubicBezTo>
                    <a:cubicBezTo>
                      <a:pt x="816" y="262"/>
                      <a:pt x="811" y="260"/>
                      <a:pt x="806" y="258"/>
                    </a:cubicBezTo>
                    <a:close/>
                    <a:moveTo>
                      <a:pt x="814" y="255"/>
                    </a:moveTo>
                    <a:cubicBezTo>
                      <a:pt x="817" y="253"/>
                      <a:pt x="820" y="252"/>
                      <a:pt x="823" y="250"/>
                    </a:cubicBezTo>
                    <a:cubicBezTo>
                      <a:pt x="823" y="251"/>
                      <a:pt x="823" y="253"/>
                      <a:pt x="824" y="254"/>
                    </a:cubicBezTo>
                    <a:cubicBezTo>
                      <a:pt x="824" y="255"/>
                      <a:pt x="824" y="255"/>
                      <a:pt x="823" y="256"/>
                    </a:cubicBezTo>
                    <a:cubicBezTo>
                      <a:pt x="820" y="256"/>
                      <a:pt x="817" y="255"/>
                      <a:pt x="814" y="255"/>
                    </a:cubicBezTo>
                    <a:close/>
                    <a:moveTo>
                      <a:pt x="827" y="244"/>
                    </a:moveTo>
                    <a:cubicBezTo>
                      <a:pt x="826" y="244"/>
                      <a:pt x="825" y="243"/>
                      <a:pt x="825" y="243"/>
                    </a:cubicBezTo>
                    <a:cubicBezTo>
                      <a:pt x="824" y="241"/>
                      <a:pt x="823" y="239"/>
                      <a:pt x="823" y="237"/>
                    </a:cubicBezTo>
                    <a:cubicBezTo>
                      <a:pt x="824" y="235"/>
                      <a:pt x="825" y="234"/>
                      <a:pt x="826" y="232"/>
                    </a:cubicBezTo>
                    <a:cubicBezTo>
                      <a:pt x="828" y="232"/>
                      <a:pt x="829" y="233"/>
                      <a:pt x="830" y="233"/>
                    </a:cubicBezTo>
                    <a:cubicBezTo>
                      <a:pt x="830" y="233"/>
                      <a:pt x="830" y="233"/>
                      <a:pt x="830" y="234"/>
                    </a:cubicBezTo>
                    <a:cubicBezTo>
                      <a:pt x="829" y="237"/>
                      <a:pt x="828" y="241"/>
                      <a:pt x="827" y="244"/>
                    </a:cubicBezTo>
                    <a:close/>
                    <a:moveTo>
                      <a:pt x="834" y="235"/>
                    </a:moveTo>
                    <a:cubicBezTo>
                      <a:pt x="835" y="237"/>
                      <a:pt x="837" y="238"/>
                      <a:pt x="838" y="239"/>
                    </a:cubicBezTo>
                    <a:cubicBezTo>
                      <a:pt x="836" y="240"/>
                      <a:pt x="835" y="240"/>
                      <a:pt x="834" y="241"/>
                    </a:cubicBezTo>
                    <a:cubicBezTo>
                      <a:pt x="834" y="239"/>
                      <a:pt x="834" y="237"/>
                      <a:pt x="834" y="235"/>
                    </a:cubicBezTo>
                    <a:close/>
                    <a:moveTo>
                      <a:pt x="851" y="209"/>
                    </a:moveTo>
                    <a:cubicBezTo>
                      <a:pt x="850" y="208"/>
                      <a:pt x="849" y="207"/>
                      <a:pt x="849" y="207"/>
                    </a:cubicBezTo>
                    <a:cubicBezTo>
                      <a:pt x="849" y="207"/>
                      <a:pt x="849" y="207"/>
                      <a:pt x="850" y="206"/>
                    </a:cubicBezTo>
                    <a:cubicBezTo>
                      <a:pt x="851" y="207"/>
                      <a:pt x="855" y="209"/>
                      <a:pt x="857" y="210"/>
                    </a:cubicBezTo>
                    <a:cubicBezTo>
                      <a:pt x="858" y="210"/>
                      <a:pt x="858" y="210"/>
                      <a:pt x="859" y="210"/>
                    </a:cubicBezTo>
                    <a:cubicBezTo>
                      <a:pt x="859" y="210"/>
                      <a:pt x="858" y="210"/>
                      <a:pt x="858" y="210"/>
                    </a:cubicBezTo>
                    <a:cubicBezTo>
                      <a:pt x="856" y="210"/>
                      <a:pt x="854" y="210"/>
                      <a:pt x="851" y="209"/>
                    </a:cubicBezTo>
                    <a:cubicBezTo>
                      <a:pt x="851" y="209"/>
                      <a:pt x="851" y="209"/>
                      <a:pt x="851" y="209"/>
                    </a:cubicBezTo>
                    <a:close/>
                    <a:moveTo>
                      <a:pt x="864" y="208"/>
                    </a:moveTo>
                    <a:cubicBezTo>
                      <a:pt x="864" y="207"/>
                      <a:pt x="864" y="206"/>
                      <a:pt x="865" y="206"/>
                    </a:cubicBezTo>
                    <a:cubicBezTo>
                      <a:pt x="866" y="207"/>
                      <a:pt x="868" y="208"/>
                      <a:pt x="870" y="209"/>
                    </a:cubicBezTo>
                    <a:cubicBezTo>
                      <a:pt x="868" y="209"/>
                      <a:pt x="866" y="208"/>
                      <a:pt x="864" y="208"/>
                    </a:cubicBezTo>
                    <a:close/>
                    <a:moveTo>
                      <a:pt x="862" y="204"/>
                    </a:moveTo>
                    <a:cubicBezTo>
                      <a:pt x="861" y="205"/>
                      <a:pt x="861" y="206"/>
                      <a:pt x="860" y="207"/>
                    </a:cubicBezTo>
                    <a:cubicBezTo>
                      <a:pt x="857" y="206"/>
                      <a:pt x="855" y="205"/>
                      <a:pt x="852" y="204"/>
                    </a:cubicBezTo>
                    <a:cubicBezTo>
                      <a:pt x="853" y="203"/>
                      <a:pt x="852" y="202"/>
                      <a:pt x="851" y="202"/>
                    </a:cubicBezTo>
                    <a:cubicBezTo>
                      <a:pt x="850" y="201"/>
                      <a:pt x="849" y="201"/>
                      <a:pt x="848" y="200"/>
                    </a:cubicBezTo>
                    <a:cubicBezTo>
                      <a:pt x="849" y="198"/>
                      <a:pt x="850" y="197"/>
                      <a:pt x="850" y="195"/>
                    </a:cubicBezTo>
                    <a:cubicBezTo>
                      <a:pt x="854" y="198"/>
                      <a:pt x="858" y="201"/>
                      <a:pt x="862" y="204"/>
                    </a:cubicBezTo>
                    <a:close/>
                    <a:moveTo>
                      <a:pt x="817" y="187"/>
                    </a:moveTo>
                    <a:cubicBezTo>
                      <a:pt x="817" y="183"/>
                      <a:pt x="817" y="179"/>
                      <a:pt x="817" y="175"/>
                    </a:cubicBezTo>
                    <a:cubicBezTo>
                      <a:pt x="821" y="174"/>
                      <a:pt x="825" y="174"/>
                      <a:pt x="828" y="175"/>
                    </a:cubicBezTo>
                    <a:cubicBezTo>
                      <a:pt x="829" y="180"/>
                      <a:pt x="829" y="186"/>
                      <a:pt x="829" y="192"/>
                    </a:cubicBezTo>
                    <a:cubicBezTo>
                      <a:pt x="825" y="190"/>
                      <a:pt x="821" y="188"/>
                      <a:pt x="817" y="187"/>
                    </a:cubicBezTo>
                    <a:close/>
                    <a:moveTo>
                      <a:pt x="828" y="171"/>
                    </a:moveTo>
                    <a:cubicBezTo>
                      <a:pt x="824" y="171"/>
                      <a:pt x="821" y="171"/>
                      <a:pt x="817" y="171"/>
                    </a:cubicBezTo>
                    <a:cubicBezTo>
                      <a:pt x="817" y="170"/>
                      <a:pt x="817" y="170"/>
                      <a:pt x="817" y="170"/>
                    </a:cubicBezTo>
                    <a:cubicBezTo>
                      <a:pt x="818" y="170"/>
                      <a:pt x="820" y="169"/>
                      <a:pt x="821" y="169"/>
                    </a:cubicBezTo>
                    <a:cubicBezTo>
                      <a:pt x="822" y="169"/>
                      <a:pt x="823" y="168"/>
                      <a:pt x="823" y="167"/>
                    </a:cubicBezTo>
                    <a:cubicBezTo>
                      <a:pt x="825" y="168"/>
                      <a:pt x="826" y="169"/>
                      <a:pt x="828" y="170"/>
                    </a:cubicBezTo>
                    <a:cubicBezTo>
                      <a:pt x="828" y="170"/>
                      <a:pt x="828" y="170"/>
                      <a:pt x="828" y="171"/>
                    </a:cubicBezTo>
                    <a:close/>
                    <a:moveTo>
                      <a:pt x="823" y="162"/>
                    </a:moveTo>
                    <a:cubicBezTo>
                      <a:pt x="823" y="163"/>
                      <a:pt x="823" y="163"/>
                      <a:pt x="824" y="163"/>
                    </a:cubicBezTo>
                    <a:cubicBezTo>
                      <a:pt x="824" y="163"/>
                      <a:pt x="825" y="163"/>
                      <a:pt x="825" y="162"/>
                    </a:cubicBezTo>
                    <a:cubicBezTo>
                      <a:pt x="826" y="163"/>
                      <a:pt x="827" y="163"/>
                      <a:pt x="827" y="163"/>
                    </a:cubicBezTo>
                    <a:cubicBezTo>
                      <a:pt x="827" y="164"/>
                      <a:pt x="827" y="164"/>
                      <a:pt x="827" y="165"/>
                    </a:cubicBezTo>
                    <a:cubicBezTo>
                      <a:pt x="826" y="164"/>
                      <a:pt x="824" y="163"/>
                      <a:pt x="823" y="162"/>
                    </a:cubicBezTo>
                    <a:close/>
                    <a:moveTo>
                      <a:pt x="800" y="146"/>
                    </a:moveTo>
                    <a:cubicBezTo>
                      <a:pt x="798" y="145"/>
                      <a:pt x="795" y="144"/>
                      <a:pt x="793" y="142"/>
                    </a:cubicBezTo>
                    <a:cubicBezTo>
                      <a:pt x="791" y="138"/>
                      <a:pt x="789" y="135"/>
                      <a:pt x="788" y="131"/>
                    </a:cubicBezTo>
                    <a:cubicBezTo>
                      <a:pt x="796" y="132"/>
                      <a:pt x="805" y="134"/>
                      <a:pt x="814" y="135"/>
                    </a:cubicBezTo>
                    <a:cubicBezTo>
                      <a:pt x="814" y="138"/>
                      <a:pt x="814" y="140"/>
                      <a:pt x="814" y="143"/>
                    </a:cubicBezTo>
                    <a:cubicBezTo>
                      <a:pt x="810" y="144"/>
                      <a:pt x="805" y="145"/>
                      <a:pt x="800" y="146"/>
                    </a:cubicBezTo>
                    <a:close/>
                    <a:moveTo>
                      <a:pt x="809" y="129"/>
                    </a:moveTo>
                    <a:cubicBezTo>
                      <a:pt x="810" y="129"/>
                      <a:pt x="811" y="129"/>
                      <a:pt x="812" y="129"/>
                    </a:cubicBezTo>
                    <a:cubicBezTo>
                      <a:pt x="813" y="129"/>
                      <a:pt x="813" y="130"/>
                      <a:pt x="814" y="130"/>
                    </a:cubicBezTo>
                    <a:cubicBezTo>
                      <a:pt x="814" y="130"/>
                      <a:pt x="814" y="130"/>
                      <a:pt x="814" y="131"/>
                    </a:cubicBezTo>
                    <a:cubicBezTo>
                      <a:pt x="812" y="130"/>
                      <a:pt x="810" y="130"/>
                      <a:pt x="809" y="129"/>
                    </a:cubicBezTo>
                    <a:close/>
                    <a:moveTo>
                      <a:pt x="816" y="131"/>
                    </a:moveTo>
                    <a:cubicBezTo>
                      <a:pt x="816" y="131"/>
                      <a:pt x="816" y="131"/>
                      <a:pt x="816" y="131"/>
                    </a:cubicBezTo>
                    <a:cubicBezTo>
                      <a:pt x="816" y="131"/>
                      <a:pt x="816" y="131"/>
                      <a:pt x="816" y="131"/>
                    </a:cubicBezTo>
                    <a:cubicBezTo>
                      <a:pt x="816" y="131"/>
                      <a:pt x="816" y="131"/>
                      <a:pt x="816" y="131"/>
                    </a:cubicBezTo>
                    <a:close/>
                    <a:moveTo>
                      <a:pt x="806" y="119"/>
                    </a:moveTo>
                    <a:cubicBezTo>
                      <a:pt x="808" y="120"/>
                      <a:pt x="811" y="120"/>
                      <a:pt x="813" y="121"/>
                    </a:cubicBezTo>
                    <a:cubicBezTo>
                      <a:pt x="813" y="122"/>
                      <a:pt x="813" y="122"/>
                      <a:pt x="813" y="123"/>
                    </a:cubicBezTo>
                    <a:cubicBezTo>
                      <a:pt x="811" y="122"/>
                      <a:pt x="808" y="120"/>
                      <a:pt x="806" y="119"/>
                    </a:cubicBezTo>
                    <a:close/>
                    <a:moveTo>
                      <a:pt x="802" y="113"/>
                    </a:moveTo>
                    <a:cubicBezTo>
                      <a:pt x="804" y="114"/>
                      <a:pt x="806" y="114"/>
                      <a:pt x="808" y="115"/>
                    </a:cubicBezTo>
                    <a:cubicBezTo>
                      <a:pt x="806" y="115"/>
                      <a:pt x="804" y="114"/>
                      <a:pt x="802" y="113"/>
                    </a:cubicBezTo>
                    <a:close/>
                    <a:moveTo>
                      <a:pt x="813" y="114"/>
                    </a:moveTo>
                    <a:cubicBezTo>
                      <a:pt x="813" y="115"/>
                      <a:pt x="813" y="115"/>
                      <a:pt x="813" y="115"/>
                    </a:cubicBezTo>
                    <a:cubicBezTo>
                      <a:pt x="807" y="113"/>
                      <a:pt x="801" y="111"/>
                      <a:pt x="795" y="109"/>
                    </a:cubicBezTo>
                    <a:cubicBezTo>
                      <a:pt x="796" y="108"/>
                      <a:pt x="796" y="108"/>
                      <a:pt x="797" y="108"/>
                    </a:cubicBezTo>
                    <a:cubicBezTo>
                      <a:pt x="800" y="109"/>
                      <a:pt x="803" y="110"/>
                      <a:pt x="806" y="111"/>
                    </a:cubicBezTo>
                    <a:cubicBezTo>
                      <a:pt x="808" y="112"/>
                      <a:pt x="811" y="113"/>
                      <a:pt x="813" y="114"/>
                    </a:cubicBezTo>
                    <a:close/>
                    <a:moveTo>
                      <a:pt x="797" y="102"/>
                    </a:moveTo>
                    <a:cubicBezTo>
                      <a:pt x="797" y="102"/>
                      <a:pt x="797" y="103"/>
                      <a:pt x="797" y="103"/>
                    </a:cubicBezTo>
                    <a:cubicBezTo>
                      <a:pt x="797" y="103"/>
                      <a:pt x="797" y="103"/>
                      <a:pt x="797" y="103"/>
                    </a:cubicBezTo>
                    <a:cubicBezTo>
                      <a:pt x="797" y="103"/>
                      <a:pt x="797" y="103"/>
                      <a:pt x="797" y="102"/>
                    </a:cubicBezTo>
                    <a:close/>
                    <a:moveTo>
                      <a:pt x="806" y="99"/>
                    </a:moveTo>
                    <a:cubicBezTo>
                      <a:pt x="806" y="99"/>
                      <a:pt x="806" y="99"/>
                      <a:pt x="805" y="99"/>
                    </a:cubicBezTo>
                    <a:cubicBezTo>
                      <a:pt x="805" y="99"/>
                      <a:pt x="805" y="99"/>
                      <a:pt x="804" y="98"/>
                    </a:cubicBezTo>
                    <a:cubicBezTo>
                      <a:pt x="805" y="99"/>
                      <a:pt x="805" y="99"/>
                      <a:pt x="806" y="99"/>
                    </a:cubicBezTo>
                    <a:cubicBezTo>
                      <a:pt x="806" y="99"/>
                      <a:pt x="806" y="99"/>
                      <a:pt x="806" y="99"/>
                    </a:cubicBezTo>
                    <a:close/>
                    <a:moveTo>
                      <a:pt x="782" y="88"/>
                    </a:moveTo>
                    <a:cubicBezTo>
                      <a:pt x="772" y="84"/>
                      <a:pt x="762" y="81"/>
                      <a:pt x="752" y="78"/>
                    </a:cubicBezTo>
                    <a:cubicBezTo>
                      <a:pt x="749" y="75"/>
                      <a:pt x="746" y="72"/>
                      <a:pt x="743" y="69"/>
                    </a:cubicBezTo>
                    <a:cubicBezTo>
                      <a:pt x="744" y="69"/>
                      <a:pt x="745" y="69"/>
                      <a:pt x="746" y="70"/>
                    </a:cubicBezTo>
                    <a:cubicBezTo>
                      <a:pt x="761" y="77"/>
                      <a:pt x="775" y="83"/>
                      <a:pt x="791" y="90"/>
                    </a:cubicBezTo>
                    <a:cubicBezTo>
                      <a:pt x="788" y="89"/>
                      <a:pt x="785" y="88"/>
                      <a:pt x="782" y="88"/>
                    </a:cubicBezTo>
                    <a:close/>
                    <a:moveTo>
                      <a:pt x="758" y="70"/>
                    </a:moveTo>
                    <a:cubicBezTo>
                      <a:pt x="763" y="70"/>
                      <a:pt x="768" y="70"/>
                      <a:pt x="773" y="69"/>
                    </a:cubicBezTo>
                    <a:cubicBezTo>
                      <a:pt x="781" y="74"/>
                      <a:pt x="788" y="80"/>
                      <a:pt x="794" y="86"/>
                    </a:cubicBezTo>
                    <a:cubicBezTo>
                      <a:pt x="782" y="81"/>
                      <a:pt x="770" y="75"/>
                      <a:pt x="758" y="70"/>
                    </a:cubicBezTo>
                    <a:close/>
                    <a:moveTo>
                      <a:pt x="745" y="65"/>
                    </a:moveTo>
                    <a:cubicBezTo>
                      <a:pt x="742" y="64"/>
                      <a:pt x="739" y="62"/>
                      <a:pt x="736" y="61"/>
                    </a:cubicBezTo>
                    <a:cubicBezTo>
                      <a:pt x="731" y="59"/>
                      <a:pt x="727" y="57"/>
                      <a:pt x="723" y="56"/>
                    </a:cubicBezTo>
                    <a:cubicBezTo>
                      <a:pt x="720" y="54"/>
                      <a:pt x="716" y="53"/>
                      <a:pt x="713" y="51"/>
                    </a:cubicBezTo>
                    <a:cubicBezTo>
                      <a:pt x="721" y="51"/>
                      <a:pt x="728" y="51"/>
                      <a:pt x="736" y="51"/>
                    </a:cubicBezTo>
                    <a:cubicBezTo>
                      <a:pt x="738" y="51"/>
                      <a:pt x="739" y="49"/>
                      <a:pt x="738" y="48"/>
                    </a:cubicBezTo>
                    <a:cubicBezTo>
                      <a:pt x="748" y="53"/>
                      <a:pt x="758" y="59"/>
                      <a:pt x="768" y="65"/>
                    </a:cubicBezTo>
                    <a:cubicBezTo>
                      <a:pt x="760" y="66"/>
                      <a:pt x="753" y="66"/>
                      <a:pt x="745" y="65"/>
                    </a:cubicBezTo>
                    <a:close/>
                    <a:moveTo>
                      <a:pt x="683" y="33"/>
                    </a:moveTo>
                    <a:cubicBezTo>
                      <a:pt x="683" y="33"/>
                      <a:pt x="683" y="33"/>
                      <a:pt x="683" y="33"/>
                    </a:cubicBezTo>
                    <a:cubicBezTo>
                      <a:pt x="683" y="33"/>
                      <a:pt x="683" y="33"/>
                      <a:pt x="683" y="33"/>
                    </a:cubicBezTo>
                    <a:cubicBezTo>
                      <a:pt x="683" y="33"/>
                      <a:pt x="683" y="33"/>
                      <a:pt x="683" y="33"/>
                    </a:cubicBezTo>
                    <a:close/>
                    <a:moveTo>
                      <a:pt x="680" y="35"/>
                    </a:moveTo>
                    <a:cubicBezTo>
                      <a:pt x="680" y="36"/>
                      <a:pt x="680" y="36"/>
                      <a:pt x="680" y="37"/>
                    </a:cubicBezTo>
                    <a:cubicBezTo>
                      <a:pt x="678" y="36"/>
                      <a:pt x="676" y="35"/>
                      <a:pt x="674" y="35"/>
                    </a:cubicBezTo>
                    <a:cubicBezTo>
                      <a:pt x="676" y="35"/>
                      <a:pt x="678" y="35"/>
                      <a:pt x="680" y="35"/>
                    </a:cubicBezTo>
                    <a:close/>
                    <a:moveTo>
                      <a:pt x="699" y="57"/>
                    </a:moveTo>
                    <a:cubicBezTo>
                      <a:pt x="702" y="58"/>
                      <a:pt x="704" y="59"/>
                      <a:pt x="706" y="59"/>
                    </a:cubicBezTo>
                    <a:cubicBezTo>
                      <a:pt x="707" y="61"/>
                      <a:pt x="707" y="62"/>
                      <a:pt x="708" y="63"/>
                    </a:cubicBezTo>
                    <a:cubicBezTo>
                      <a:pt x="708" y="63"/>
                      <a:pt x="709" y="64"/>
                      <a:pt x="709" y="64"/>
                    </a:cubicBezTo>
                    <a:cubicBezTo>
                      <a:pt x="709" y="64"/>
                      <a:pt x="709" y="64"/>
                      <a:pt x="709" y="64"/>
                    </a:cubicBezTo>
                    <a:cubicBezTo>
                      <a:pt x="713" y="69"/>
                      <a:pt x="715" y="74"/>
                      <a:pt x="718" y="80"/>
                    </a:cubicBezTo>
                    <a:cubicBezTo>
                      <a:pt x="715" y="79"/>
                      <a:pt x="711" y="79"/>
                      <a:pt x="707" y="78"/>
                    </a:cubicBezTo>
                    <a:cubicBezTo>
                      <a:pt x="705" y="77"/>
                      <a:pt x="703" y="77"/>
                      <a:pt x="701" y="76"/>
                    </a:cubicBezTo>
                    <a:cubicBezTo>
                      <a:pt x="699" y="71"/>
                      <a:pt x="696" y="66"/>
                      <a:pt x="694" y="60"/>
                    </a:cubicBezTo>
                    <a:cubicBezTo>
                      <a:pt x="693" y="59"/>
                      <a:pt x="693" y="58"/>
                      <a:pt x="693" y="57"/>
                    </a:cubicBezTo>
                    <a:lnTo>
                      <a:pt x="699" y="57"/>
                    </a:lnTo>
                    <a:close/>
                    <a:moveTo>
                      <a:pt x="645" y="57"/>
                    </a:moveTo>
                    <a:cubicBezTo>
                      <a:pt x="653" y="60"/>
                      <a:pt x="660" y="62"/>
                      <a:pt x="668" y="65"/>
                    </a:cubicBezTo>
                    <a:cubicBezTo>
                      <a:pt x="665" y="65"/>
                      <a:pt x="662" y="65"/>
                      <a:pt x="661" y="65"/>
                    </a:cubicBezTo>
                    <a:cubicBezTo>
                      <a:pt x="655" y="66"/>
                      <a:pt x="649" y="66"/>
                      <a:pt x="643" y="66"/>
                    </a:cubicBezTo>
                    <a:cubicBezTo>
                      <a:pt x="642" y="65"/>
                      <a:pt x="641" y="65"/>
                      <a:pt x="641" y="64"/>
                    </a:cubicBezTo>
                    <a:cubicBezTo>
                      <a:pt x="639" y="60"/>
                      <a:pt x="637" y="56"/>
                      <a:pt x="635" y="52"/>
                    </a:cubicBezTo>
                    <a:cubicBezTo>
                      <a:pt x="638" y="53"/>
                      <a:pt x="641" y="54"/>
                      <a:pt x="644" y="55"/>
                    </a:cubicBezTo>
                    <a:cubicBezTo>
                      <a:pt x="644" y="56"/>
                      <a:pt x="644" y="57"/>
                      <a:pt x="645" y="57"/>
                    </a:cubicBezTo>
                    <a:close/>
                    <a:moveTo>
                      <a:pt x="627" y="51"/>
                    </a:moveTo>
                    <a:cubicBezTo>
                      <a:pt x="629" y="54"/>
                      <a:pt x="630" y="56"/>
                      <a:pt x="631" y="59"/>
                    </a:cubicBezTo>
                    <a:cubicBezTo>
                      <a:pt x="625" y="56"/>
                      <a:pt x="618" y="53"/>
                      <a:pt x="610" y="51"/>
                    </a:cubicBezTo>
                    <a:cubicBezTo>
                      <a:pt x="616" y="51"/>
                      <a:pt x="622" y="51"/>
                      <a:pt x="627" y="51"/>
                    </a:cubicBezTo>
                    <a:close/>
                    <a:moveTo>
                      <a:pt x="627" y="61"/>
                    </a:moveTo>
                    <a:cubicBezTo>
                      <a:pt x="629" y="62"/>
                      <a:pt x="632" y="64"/>
                      <a:pt x="635" y="66"/>
                    </a:cubicBezTo>
                    <a:cubicBezTo>
                      <a:pt x="630" y="66"/>
                      <a:pt x="624" y="66"/>
                      <a:pt x="619" y="66"/>
                    </a:cubicBezTo>
                    <a:cubicBezTo>
                      <a:pt x="613" y="66"/>
                      <a:pt x="608" y="66"/>
                      <a:pt x="602" y="66"/>
                    </a:cubicBezTo>
                    <a:cubicBezTo>
                      <a:pt x="598" y="63"/>
                      <a:pt x="595" y="61"/>
                      <a:pt x="591" y="59"/>
                    </a:cubicBezTo>
                    <a:cubicBezTo>
                      <a:pt x="591" y="58"/>
                      <a:pt x="591" y="57"/>
                      <a:pt x="591" y="56"/>
                    </a:cubicBezTo>
                    <a:cubicBezTo>
                      <a:pt x="595" y="56"/>
                      <a:pt x="598" y="57"/>
                      <a:pt x="602" y="58"/>
                    </a:cubicBezTo>
                    <a:cubicBezTo>
                      <a:pt x="605" y="58"/>
                      <a:pt x="606" y="55"/>
                      <a:pt x="604" y="54"/>
                    </a:cubicBezTo>
                    <a:cubicBezTo>
                      <a:pt x="604" y="53"/>
                      <a:pt x="603" y="53"/>
                      <a:pt x="603" y="53"/>
                    </a:cubicBezTo>
                    <a:cubicBezTo>
                      <a:pt x="611" y="55"/>
                      <a:pt x="619" y="57"/>
                      <a:pt x="627" y="61"/>
                    </a:cubicBezTo>
                    <a:close/>
                    <a:moveTo>
                      <a:pt x="590" y="51"/>
                    </a:moveTo>
                    <a:cubicBezTo>
                      <a:pt x="590" y="51"/>
                      <a:pt x="590" y="51"/>
                      <a:pt x="590" y="51"/>
                    </a:cubicBezTo>
                    <a:cubicBezTo>
                      <a:pt x="585" y="50"/>
                      <a:pt x="581" y="50"/>
                      <a:pt x="576" y="49"/>
                    </a:cubicBezTo>
                    <a:cubicBezTo>
                      <a:pt x="573" y="44"/>
                      <a:pt x="570" y="40"/>
                      <a:pt x="567" y="36"/>
                    </a:cubicBezTo>
                    <a:cubicBezTo>
                      <a:pt x="575" y="40"/>
                      <a:pt x="582" y="46"/>
                      <a:pt x="590" y="51"/>
                    </a:cubicBezTo>
                    <a:close/>
                    <a:moveTo>
                      <a:pt x="569" y="32"/>
                    </a:moveTo>
                    <a:cubicBezTo>
                      <a:pt x="577" y="32"/>
                      <a:pt x="585" y="32"/>
                      <a:pt x="594" y="32"/>
                    </a:cubicBezTo>
                    <a:cubicBezTo>
                      <a:pt x="593" y="36"/>
                      <a:pt x="592" y="41"/>
                      <a:pt x="591" y="46"/>
                    </a:cubicBezTo>
                    <a:cubicBezTo>
                      <a:pt x="583" y="41"/>
                      <a:pt x="576" y="36"/>
                      <a:pt x="569" y="32"/>
                    </a:cubicBezTo>
                    <a:close/>
                    <a:moveTo>
                      <a:pt x="558" y="29"/>
                    </a:moveTo>
                    <a:cubicBezTo>
                      <a:pt x="558" y="30"/>
                      <a:pt x="558" y="31"/>
                      <a:pt x="559" y="31"/>
                    </a:cubicBezTo>
                    <a:cubicBezTo>
                      <a:pt x="560" y="31"/>
                      <a:pt x="560" y="32"/>
                      <a:pt x="560" y="32"/>
                    </a:cubicBezTo>
                    <a:cubicBezTo>
                      <a:pt x="561" y="33"/>
                      <a:pt x="562" y="34"/>
                      <a:pt x="563" y="35"/>
                    </a:cubicBezTo>
                    <a:cubicBezTo>
                      <a:pt x="566" y="40"/>
                      <a:pt x="569" y="44"/>
                      <a:pt x="572" y="48"/>
                    </a:cubicBezTo>
                    <a:cubicBezTo>
                      <a:pt x="571" y="48"/>
                      <a:pt x="569" y="47"/>
                      <a:pt x="568" y="47"/>
                    </a:cubicBezTo>
                    <a:cubicBezTo>
                      <a:pt x="565" y="46"/>
                      <a:pt x="564" y="50"/>
                      <a:pt x="566" y="51"/>
                    </a:cubicBezTo>
                    <a:cubicBezTo>
                      <a:pt x="567" y="51"/>
                      <a:pt x="568" y="52"/>
                      <a:pt x="568" y="52"/>
                    </a:cubicBezTo>
                    <a:cubicBezTo>
                      <a:pt x="568" y="52"/>
                      <a:pt x="568" y="52"/>
                      <a:pt x="568" y="52"/>
                    </a:cubicBezTo>
                    <a:cubicBezTo>
                      <a:pt x="568" y="57"/>
                      <a:pt x="568" y="61"/>
                      <a:pt x="568" y="66"/>
                    </a:cubicBezTo>
                    <a:cubicBezTo>
                      <a:pt x="567" y="66"/>
                      <a:pt x="566" y="66"/>
                      <a:pt x="564" y="66"/>
                    </a:cubicBezTo>
                    <a:cubicBezTo>
                      <a:pt x="563" y="56"/>
                      <a:pt x="562" y="46"/>
                      <a:pt x="559" y="36"/>
                    </a:cubicBezTo>
                    <a:cubicBezTo>
                      <a:pt x="559" y="33"/>
                      <a:pt x="558" y="30"/>
                      <a:pt x="557" y="27"/>
                    </a:cubicBezTo>
                    <a:cubicBezTo>
                      <a:pt x="557" y="28"/>
                      <a:pt x="558" y="29"/>
                      <a:pt x="558" y="29"/>
                    </a:cubicBezTo>
                    <a:close/>
                    <a:moveTo>
                      <a:pt x="572" y="134"/>
                    </a:moveTo>
                    <a:cubicBezTo>
                      <a:pt x="570" y="127"/>
                      <a:pt x="569" y="121"/>
                      <a:pt x="569" y="114"/>
                    </a:cubicBezTo>
                    <a:cubicBezTo>
                      <a:pt x="568" y="109"/>
                      <a:pt x="568" y="104"/>
                      <a:pt x="567" y="99"/>
                    </a:cubicBezTo>
                    <a:cubicBezTo>
                      <a:pt x="569" y="99"/>
                      <a:pt x="570" y="100"/>
                      <a:pt x="571" y="100"/>
                    </a:cubicBezTo>
                    <a:cubicBezTo>
                      <a:pt x="570" y="99"/>
                      <a:pt x="568" y="99"/>
                      <a:pt x="567" y="99"/>
                    </a:cubicBezTo>
                    <a:cubicBezTo>
                      <a:pt x="567" y="98"/>
                      <a:pt x="567" y="97"/>
                      <a:pt x="567" y="96"/>
                    </a:cubicBezTo>
                    <a:cubicBezTo>
                      <a:pt x="567" y="93"/>
                      <a:pt x="567" y="91"/>
                      <a:pt x="566" y="89"/>
                    </a:cubicBezTo>
                    <a:cubicBezTo>
                      <a:pt x="568" y="91"/>
                      <a:pt x="570" y="94"/>
                      <a:pt x="572" y="96"/>
                    </a:cubicBezTo>
                    <a:cubicBezTo>
                      <a:pt x="574" y="99"/>
                      <a:pt x="573" y="100"/>
                      <a:pt x="571" y="100"/>
                    </a:cubicBezTo>
                    <a:cubicBezTo>
                      <a:pt x="572" y="100"/>
                      <a:pt x="574" y="101"/>
                      <a:pt x="575" y="102"/>
                    </a:cubicBezTo>
                    <a:cubicBezTo>
                      <a:pt x="575" y="108"/>
                      <a:pt x="575" y="113"/>
                      <a:pt x="575" y="119"/>
                    </a:cubicBezTo>
                    <a:cubicBezTo>
                      <a:pt x="575" y="119"/>
                      <a:pt x="575" y="119"/>
                      <a:pt x="575" y="119"/>
                    </a:cubicBezTo>
                    <a:cubicBezTo>
                      <a:pt x="572" y="118"/>
                      <a:pt x="570" y="122"/>
                      <a:pt x="572" y="123"/>
                    </a:cubicBezTo>
                    <a:cubicBezTo>
                      <a:pt x="573" y="124"/>
                      <a:pt x="574" y="124"/>
                      <a:pt x="575" y="124"/>
                    </a:cubicBezTo>
                    <a:cubicBezTo>
                      <a:pt x="575" y="133"/>
                      <a:pt x="575" y="141"/>
                      <a:pt x="576" y="149"/>
                    </a:cubicBezTo>
                    <a:cubicBezTo>
                      <a:pt x="575" y="150"/>
                      <a:pt x="574" y="151"/>
                      <a:pt x="575" y="152"/>
                    </a:cubicBezTo>
                    <a:cubicBezTo>
                      <a:pt x="576" y="152"/>
                      <a:pt x="576" y="153"/>
                      <a:pt x="576" y="153"/>
                    </a:cubicBezTo>
                    <a:cubicBezTo>
                      <a:pt x="577" y="161"/>
                      <a:pt x="577" y="169"/>
                      <a:pt x="578" y="177"/>
                    </a:cubicBezTo>
                    <a:cubicBezTo>
                      <a:pt x="578" y="176"/>
                      <a:pt x="577" y="176"/>
                      <a:pt x="577" y="176"/>
                    </a:cubicBezTo>
                    <a:cubicBezTo>
                      <a:pt x="576" y="162"/>
                      <a:pt x="574" y="148"/>
                      <a:pt x="572" y="134"/>
                    </a:cubicBezTo>
                    <a:close/>
                    <a:moveTo>
                      <a:pt x="573" y="175"/>
                    </a:moveTo>
                    <a:cubicBezTo>
                      <a:pt x="573" y="175"/>
                      <a:pt x="572" y="174"/>
                      <a:pt x="571" y="174"/>
                    </a:cubicBezTo>
                    <a:cubicBezTo>
                      <a:pt x="571" y="165"/>
                      <a:pt x="571" y="156"/>
                      <a:pt x="571" y="148"/>
                    </a:cubicBezTo>
                    <a:cubicBezTo>
                      <a:pt x="572" y="157"/>
                      <a:pt x="573" y="166"/>
                      <a:pt x="573" y="175"/>
                    </a:cubicBezTo>
                    <a:close/>
                    <a:moveTo>
                      <a:pt x="578" y="179"/>
                    </a:moveTo>
                    <a:cubicBezTo>
                      <a:pt x="579" y="186"/>
                      <a:pt x="580" y="194"/>
                      <a:pt x="580" y="201"/>
                    </a:cubicBezTo>
                    <a:cubicBezTo>
                      <a:pt x="580" y="203"/>
                      <a:pt x="580" y="205"/>
                      <a:pt x="581" y="208"/>
                    </a:cubicBezTo>
                    <a:cubicBezTo>
                      <a:pt x="580" y="207"/>
                      <a:pt x="579" y="207"/>
                      <a:pt x="578" y="206"/>
                    </a:cubicBezTo>
                    <a:cubicBezTo>
                      <a:pt x="578" y="197"/>
                      <a:pt x="578" y="188"/>
                      <a:pt x="577" y="179"/>
                    </a:cubicBezTo>
                    <a:cubicBezTo>
                      <a:pt x="577" y="179"/>
                      <a:pt x="578" y="179"/>
                      <a:pt x="578" y="179"/>
                    </a:cubicBezTo>
                    <a:close/>
                    <a:moveTo>
                      <a:pt x="581" y="210"/>
                    </a:moveTo>
                    <a:cubicBezTo>
                      <a:pt x="581" y="217"/>
                      <a:pt x="581" y="224"/>
                      <a:pt x="581" y="231"/>
                    </a:cubicBezTo>
                    <a:cubicBezTo>
                      <a:pt x="581" y="231"/>
                      <a:pt x="581" y="231"/>
                      <a:pt x="581" y="231"/>
                    </a:cubicBezTo>
                    <a:cubicBezTo>
                      <a:pt x="580" y="230"/>
                      <a:pt x="579" y="231"/>
                      <a:pt x="579" y="231"/>
                    </a:cubicBezTo>
                    <a:cubicBezTo>
                      <a:pt x="579" y="224"/>
                      <a:pt x="579" y="216"/>
                      <a:pt x="578" y="209"/>
                    </a:cubicBezTo>
                    <a:cubicBezTo>
                      <a:pt x="579" y="209"/>
                      <a:pt x="580" y="210"/>
                      <a:pt x="581" y="210"/>
                    </a:cubicBezTo>
                    <a:close/>
                    <a:moveTo>
                      <a:pt x="581" y="237"/>
                    </a:moveTo>
                    <a:cubicBezTo>
                      <a:pt x="581" y="241"/>
                      <a:pt x="581" y="246"/>
                      <a:pt x="581" y="250"/>
                    </a:cubicBezTo>
                    <a:cubicBezTo>
                      <a:pt x="581" y="250"/>
                      <a:pt x="581" y="250"/>
                      <a:pt x="581" y="251"/>
                    </a:cubicBezTo>
                    <a:cubicBezTo>
                      <a:pt x="580" y="250"/>
                      <a:pt x="579" y="249"/>
                      <a:pt x="578" y="249"/>
                    </a:cubicBezTo>
                    <a:cubicBezTo>
                      <a:pt x="578" y="247"/>
                      <a:pt x="578" y="244"/>
                      <a:pt x="578" y="242"/>
                    </a:cubicBezTo>
                    <a:cubicBezTo>
                      <a:pt x="578" y="239"/>
                      <a:pt x="578" y="237"/>
                      <a:pt x="579" y="235"/>
                    </a:cubicBezTo>
                    <a:cubicBezTo>
                      <a:pt x="579" y="235"/>
                      <a:pt x="580" y="236"/>
                      <a:pt x="581" y="237"/>
                    </a:cubicBezTo>
                    <a:close/>
                    <a:moveTo>
                      <a:pt x="580" y="254"/>
                    </a:moveTo>
                    <a:cubicBezTo>
                      <a:pt x="580" y="261"/>
                      <a:pt x="578" y="270"/>
                      <a:pt x="578" y="275"/>
                    </a:cubicBezTo>
                    <a:cubicBezTo>
                      <a:pt x="578" y="268"/>
                      <a:pt x="578" y="260"/>
                      <a:pt x="578" y="252"/>
                    </a:cubicBezTo>
                    <a:cubicBezTo>
                      <a:pt x="579" y="253"/>
                      <a:pt x="580" y="253"/>
                      <a:pt x="580" y="254"/>
                    </a:cubicBezTo>
                    <a:close/>
                    <a:moveTo>
                      <a:pt x="591" y="309"/>
                    </a:moveTo>
                    <a:cubicBezTo>
                      <a:pt x="593" y="311"/>
                      <a:pt x="596" y="312"/>
                      <a:pt x="598" y="314"/>
                    </a:cubicBezTo>
                    <a:cubicBezTo>
                      <a:pt x="599" y="316"/>
                      <a:pt x="600" y="318"/>
                      <a:pt x="601" y="320"/>
                    </a:cubicBezTo>
                    <a:cubicBezTo>
                      <a:pt x="596" y="317"/>
                      <a:pt x="592" y="315"/>
                      <a:pt x="588" y="312"/>
                    </a:cubicBezTo>
                    <a:cubicBezTo>
                      <a:pt x="587" y="311"/>
                      <a:pt x="587" y="309"/>
                      <a:pt x="586" y="308"/>
                    </a:cubicBezTo>
                    <a:cubicBezTo>
                      <a:pt x="586" y="307"/>
                      <a:pt x="587" y="307"/>
                      <a:pt x="591" y="309"/>
                    </a:cubicBezTo>
                    <a:close/>
                    <a:moveTo>
                      <a:pt x="600" y="327"/>
                    </a:moveTo>
                    <a:cubicBezTo>
                      <a:pt x="603" y="330"/>
                      <a:pt x="607" y="333"/>
                      <a:pt x="610" y="336"/>
                    </a:cubicBezTo>
                    <a:cubicBezTo>
                      <a:pt x="610" y="336"/>
                      <a:pt x="610" y="336"/>
                      <a:pt x="610" y="336"/>
                    </a:cubicBezTo>
                    <a:cubicBezTo>
                      <a:pt x="601" y="331"/>
                      <a:pt x="591" y="326"/>
                      <a:pt x="581" y="321"/>
                    </a:cubicBezTo>
                    <a:cubicBezTo>
                      <a:pt x="580" y="319"/>
                      <a:pt x="578" y="316"/>
                      <a:pt x="577" y="314"/>
                    </a:cubicBezTo>
                    <a:cubicBezTo>
                      <a:pt x="584" y="319"/>
                      <a:pt x="592" y="323"/>
                      <a:pt x="600" y="327"/>
                    </a:cubicBezTo>
                    <a:close/>
                    <a:moveTo>
                      <a:pt x="666" y="361"/>
                    </a:moveTo>
                    <a:cubicBezTo>
                      <a:pt x="666" y="361"/>
                      <a:pt x="667" y="362"/>
                      <a:pt x="668" y="363"/>
                    </a:cubicBezTo>
                    <a:cubicBezTo>
                      <a:pt x="666" y="363"/>
                      <a:pt x="665" y="364"/>
                      <a:pt x="663" y="364"/>
                    </a:cubicBezTo>
                    <a:cubicBezTo>
                      <a:pt x="661" y="363"/>
                      <a:pt x="659" y="362"/>
                      <a:pt x="656" y="361"/>
                    </a:cubicBezTo>
                    <a:cubicBezTo>
                      <a:pt x="660" y="361"/>
                      <a:pt x="663" y="361"/>
                      <a:pt x="666" y="361"/>
                    </a:cubicBezTo>
                    <a:close/>
                    <a:moveTo>
                      <a:pt x="673" y="360"/>
                    </a:moveTo>
                    <a:cubicBezTo>
                      <a:pt x="673" y="360"/>
                      <a:pt x="673" y="360"/>
                      <a:pt x="673" y="360"/>
                    </a:cubicBezTo>
                    <a:cubicBezTo>
                      <a:pt x="673" y="360"/>
                      <a:pt x="673" y="360"/>
                      <a:pt x="673" y="360"/>
                    </a:cubicBezTo>
                    <a:cubicBezTo>
                      <a:pt x="673" y="360"/>
                      <a:pt x="673" y="360"/>
                      <a:pt x="673" y="360"/>
                    </a:cubicBezTo>
                    <a:close/>
                    <a:moveTo>
                      <a:pt x="692" y="353"/>
                    </a:moveTo>
                    <a:cubicBezTo>
                      <a:pt x="693" y="353"/>
                      <a:pt x="693" y="354"/>
                      <a:pt x="694" y="354"/>
                    </a:cubicBezTo>
                    <a:cubicBezTo>
                      <a:pt x="692" y="354"/>
                      <a:pt x="689" y="355"/>
                      <a:pt x="687" y="355"/>
                    </a:cubicBezTo>
                    <a:cubicBezTo>
                      <a:pt x="689" y="354"/>
                      <a:pt x="691" y="354"/>
                      <a:pt x="692" y="353"/>
                    </a:cubicBezTo>
                    <a:close/>
                    <a:moveTo>
                      <a:pt x="736" y="341"/>
                    </a:moveTo>
                    <a:cubicBezTo>
                      <a:pt x="740" y="339"/>
                      <a:pt x="744" y="336"/>
                      <a:pt x="747" y="334"/>
                    </a:cubicBezTo>
                    <a:cubicBezTo>
                      <a:pt x="748" y="335"/>
                      <a:pt x="749" y="336"/>
                      <a:pt x="750" y="336"/>
                    </a:cubicBezTo>
                    <a:cubicBezTo>
                      <a:pt x="746" y="338"/>
                      <a:pt x="741" y="340"/>
                      <a:pt x="737" y="341"/>
                    </a:cubicBezTo>
                    <a:cubicBezTo>
                      <a:pt x="737" y="341"/>
                      <a:pt x="737" y="341"/>
                      <a:pt x="736" y="341"/>
                    </a:cubicBezTo>
                    <a:close/>
                    <a:moveTo>
                      <a:pt x="752" y="331"/>
                    </a:moveTo>
                    <a:cubicBezTo>
                      <a:pt x="753" y="331"/>
                      <a:pt x="753" y="330"/>
                      <a:pt x="754" y="330"/>
                    </a:cubicBezTo>
                    <a:cubicBezTo>
                      <a:pt x="755" y="330"/>
                      <a:pt x="756" y="329"/>
                      <a:pt x="756" y="329"/>
                    </a:cubicBezTo>
                    <a:cubicBezTo>
                      <a:pt x="758" y="330"/>
                      <a:pt x="760" y="331"/>
                      <a:pt x="762" y="331"/>
                    </a:cubicBezTo>
                    <a:cubicBezTo>
                      <a:pt x="760" y="332"/>
                      <a:pt x="757" y="333"/>
                      <a:pt x="755" y="334"/>
                    </a:cubicBezTo>
                    <a:cubicBezTo>
                      <a:pt x="754" y="333"/>
                      <a:pt x="753" y="332"/>
                      <a:pt x="752" y="331"/>
                    </a:cubicBezTo>
                    <a:close/>
                    <a:moveTo>
                      <a:pt x="764" y="327"/>
                    </a:moveTo>
                    <a:cubicBezTo>
                      <a:pt x="770" y="326"/>
                      <a:pt x="775" y="324"/>
                      <a:pt x="780" y="322"/>
                    </a:cubicBezTo>
                    <a:cubicBezTo>
                      <a:pt x="780" y="323"/>
                      <a:pt x="781" y="323"/>
                      <a:pt x="781" y="323"/>
                    </a:cubicBezTo>
                    <a:cubicBezTo>
                      <a:pt x="777" y="325"/>
                      <a:pt x="772" y="327"/>
                      <a:pt x="768" y="329"/>
                    </a:cubicBezTo>
                    <a:cubicBezTo>
                      <a:pt x="767" y="328"/>
                      <a:pt x="765" y="328"/>
                      <a:pt x="764" y="327"/>
                    </a:cubicBezTo>
                    <a:close/>
                    <a:moveTo>
                      <a:pt x="761" y="326"/>
                    </a:moveTo>
                    <a:cubicBezTo>
                      <a:pt x="760" y="326"/>
                      <a:pt x="760" y="326"/>
                      <a:pt x="760" y="326"/>
                    </a:cubicBezTo>
                    <a:cubicBezTo>
                      <a:pt x="764" y="322"/>
                      <a:pt x="768" y="319"/>
                      <a:pt x="773" y="316"/>
                    </a:cubicBezTo>
                    <a:cubicBezTo>
                      <a:pt x="775" y="317"/>
                      <a:pt x="776" y="319"/>
                      <a:pt x="778" y="320"/>
                    </a:cubicBezTo>
                    <a:cubicBezTo>
                      <a:pt x="772" y="323"/>
                      <a:pt x="767" y="324"/>
                      <a:pt x="761" y="326"/>
                    </a:cubicBezTo>
                    <a:close/>
                    <a:moveTo>
                      <a:pt x="757" y="324"/>
                    </a:moveTo>
                    <a:cubicBezTo>
                      <a:pt x="754" y="323"/>
                      <a:pt x="752" y="322"/>
                      <a:pt x="749" y="321"/>
                    </a:cubicBezTo>
                    <a:cubicBezTo>
                      <a:pt x="749" y="320"/>
                      <a:pt x="749" y="320"/>
                      <a:pt x="749" y="320"/>
                    </a:cubicBezTo>
                    <a:cubicBezTo>
                      <a:pt x="755" y="317"/>
                      <a:pt x="760" y="313"/>
                      <a:pt x="766" y="310"/>
                    </a:cubicBezTo>
                    <a:cubicBezTo>
                      <a:pt x="768" y="311"/>
                      <a:pt x="769" y="313"/>
                      <a:pt x="771" y="314"/>
                    </a:cubicBezTo>
                    <a:cubicBezTo>
                      <a:pt x="766" y="318"/>
                      <a:pt x="762" y="321"/>
                      <a:pt x="757" y="324"/>
                    </a:cubicBezTo>
                    <a:close/>
                    <a:moveTo>
                      <a:pt x="774" y="310"/>
                    </a:moveTo>
                    <a:cubicBezTo>
                      <a:pt x="774" y="310"/>
                      <a:pt x="775" y="310"/>
                      <a:pt x="776" y="310"/>
                    </a:cubicBezTo>
                    <a:cubicBezTo>
                      <a:pt x="775" y="310"/>
                      <a:pt x="775" y="311"/>
                      <a:pt x="774" y="311"/>
                    </a:cubicBezTo>
                    <a:cubicBezTo>
                      <a:pt x="774" y="311"/>
                      <a:pt x="774" y="310"/>
                      <a:pt x="774" y="310"/>
                    </a:cubicBezTo>
                    <a:close/>
                    <a:moveTo>
                      <a:pt x="782" y="302"/>
                    </a:moveTo>
                    <a:cubicBezTo>
                      <a:pt x="784" y="301"/>
                      <a:pt x="785" y="300"/>
                      <a:pt x="787" y="300"/>
                    </a:cubicBezTo>
                    <a:cubicBezTo>
                      <a:pt x="787" y="300"/>
                      <a:pt x="788" y="300"/>
                      <a:pt x="788" y="300"/>
                    </a:cubicBezTo>
                    <a:cubicBezTo>
                      <a:pt x="787" y="301"/>
                      <a:pt x="785" y="302"/>
                      <a:pt x="784" y="303"/>
                    </a:cubicBezTo>
                    <a:cubicBezTo>
                      <a:pt x="783" y="303"/>
                      <a:pt x="782" y="303"/>
                      <a:pt x="782" y="302"/>
                    </a:cubicBezTo>
                    <a:close/>
                    <a:moveTo>
                      <a:pt x="796" y="296"/>
                    </a:moveTo>
                    <a:cubicBezTo>
                      <a:pt x="796" y="296"/>
                      <a:pt x="796" y="296"/>
                      <a:pt x="796" y="296"/>
                    </a:cubicBezTo>
                    <a:cubicBezTo>
                      <a:pt x="797" y="296"/>
                      <a:pt x="797" y="297"/>
                      <a:pt x="798" y="297"/>
                    </a:cubicBezTo>
                    <a:cubicBezTo>
                      <a:pt x="797" y="297"/>
                      <a:pt x="795" y="297"/>
                      <a:pt x="794" y="297"/>
                    </a:cubicBezTo>
                    <a:cubicBezTo>
                      <a:pt x="795" y="297"/>
                      <a:pt x="795" y="296"/>
                      <a:pt x="796" y="296"/>
                    </a:cubicBezTo>
                    <a:close/>
                    <a:moveTo>
                      <a:pt x="801" y="294"/>
                    </a:moveTo>
                    <a:cubicBezTo>
                      <a:pt x="804" y="292"/>
                      <a:pt x="807" y="291"/>
                      <a:pt x="810" y="290"/>
                    </a:cubicBezTo>
                    <a:cubicBezTo>
                      <a:pt x="810" y="290"/>
                      <a:pt x="810" y="290"/>
                      <a:pt x="810" y="290"/>
                    </a:cubicBezTo>
                    <a:cubicBezTo>
                      <a:pt x="809" y="292"/>
                      <a:pt x="809" y="294"/>
                      <a:pt x="808" y="296"/>
                    </a:cubicBezTo>
                    <a:cubicBezTo>
                      <a:pt x="807" y="296"/>
                      <a:pt x="805" y="296"/>
                      <a:pt x="804" y="296"/>
                    </a:cubicBezTo>
                    <a:cubicBezTo>
                      <a:pt x="803" y="295"/>
                      <a:pt x="802" y="295"/>
                      <a:pt x="801" y="294"/>
                    </a:cubicBezTo>
                    <a:close/>
                    <a:moveTo>
                      <a:pt x="809" y="298"/>
                    </a:moveTo>
                    <a:cubicBezTo>
                      <a:pt x="813" y="297"/>
                      <a:pt x="818" y="295"/>
                      <a:pt x="821" y="292"/>
                    </a:cubicBezTo>
                    <a:cubicBezTo>
                      <a:pt x="822" y="293"/>
                      <a:pt x="823" y="293"/>
                      <a:pt x="825" y="293"/>
                    </a:cubicBezTo>
                    <a:cubicBezTo>
                      <a:pt x="821" y="297"/>
                      <a:pt x="817" y="300"/>
                      <a:pt x="813" y="303"/>
                    </a:cubicBezTo>
                    <a:cubicBezTo>
                      <a:pt x="811" y="302"/>
                      <a:pt x="810" y="301"/>
                      <a:pt x="808" y="299"/>
                    </a:cubicBezTo>
                    <a:cubicBezTo>
                      <a:pt x="809" y="299"/>
                      <a:pt x="809" y="299"/>
                      <a:pt x="809" y="298"/>
                    </a:cubicBezTo>
                    <a:close/>
                    <a:moveTo>
                      <a:pt x="821" y="271"/>
                    </a:moveTo>
                    <a:cubicBezTo>
                      <a:pt x="821" y="271"/>
                      <a:pt x="821" y="271"/>
                      <a:pt x="821" y="270"/>
                    </a:cubicBezTo>
                    <a:cubicBezTo>
                      <a:pt x="821" y="270"/>
                      <a:pt x="821" y="270"/>
                      <a:pt x="821" y="270"/>
                    </a:cubicBezTo>
                    <a:cubicBezTo>
                      <a:pt x="822" y="269"/>
                      <a:pt x="823" y="269"/>
                      <a:pt x="824" y="269"/>
                    </a:cubicBezTo>
                    <a:cubicBezTo>
                      <a:pt x="824" y="269"/>
                      <a:pt x="824" y="269"/>
                      <a:pt x="825" y="269"/>
                    </a:cubicBezTo>
                    <a:cubicBezTo>
                      <a:pt x="824" y="270"/>
                      <a:pt x="824" y="271"/>
                      <a:pt x="823" y="271"/>
                    </a:cubicBezTo>
                    <a:cubicBezTo>
                      <a:pt x="823" y="272"/>
                      <a:pt x="823" y="272"/>
                      <a:pt x="823" y="273"/>
                    </a:cubicBezTo>
                    <a:cubicBezTo>
                      <a:pt x="822" y="272"/>
                      <a:pt x="821" y="272"/>
                      <a:pt x="821" y="271"/>
                    </a:cubicBezTo>
                    <a:close/>
                    <a:moveTo>
                      <a:pt x="825" y="265"/>
                    </a:moveTo>
                    <a:cubicBezTo>
                      <a:pt x="825" y="265"/>
                      <a:pt x="824" y="265"/>
                      <a:pt x="823" y="264"/>
                    </a:cubicBezTo>
                    <a:cubicBezTo>
                      <a:pt x="824" y="263"/>
                      <a:pt x="825" y="261"/>
                      <a:pt x="825" y="259"/>
                    </a:cubicBezTo>
                    <a:cubicBezTo>
                      <a:pt x="825" y="259"/>
                      <a:pt x="825" y="259"/>
                      <a:pt x="826" y="259"/>
                    </a:cubicBezTo>
                    <a:cubicBezTo>
                      <a:pt x="826" y="261"/>
                      <a:pt x="827" y="263"/>
                      <a:pt x="827" y="264"/>
                    </a:cubicBezTo>
                    <a:cubicBezTo>
                      <a:pt x="827" y="265"/>
                      <a:pt x="826" y="265"/>
                      <a:pt x="825" y="265"/>
                    </a:cubicBezTo>
                    <a:close/>
                    <a:moveTo>
                      <a:pt x="833" y="256"/>
                    </a:moveTo>
                    <a:cubicBezTo>
                      <a:pt x="833" y="254"/>
                      <a:pt x="834" y="253"/>
                      <a:pt x="834" y="252"/>
                    </a:cubicBezTo>
                    <a:cubicBezTo>
                      <a:pt x="834" y="252"/>
                      <a:pt x="835" y="252"/>
                      <a:pt x="835" y="252"/>
                    </a:cubicBezTo>
                    <a:cubicBezTo>
                      <a:pt x="835" y="254"/>
                      <a:pt x="834" y="255"/>
                      <a:pt x="833" y="256"/>
                    </a:cubicBezTo>
                    <a:close/>
                    <a:moveTo>
                      <a:pt x="834" y="248"/>
                    </a:moveTo>
                    <a:cubicBezTo>
                      <a:pt x="834" y="247"/>
                      <a:pt x="834" y="246"/>
                      <a:pt x="834" y="244"/>
                    </a:cubicBezTo>
                    <a:cubicBezTo>
                      <a:pt x="836" y="243"/>
                      <a:pt x="838" y="242"/>
                      <a:pt x="840" y="241"/>
                    </a:cubicBezTo>
                    <a:cubicBezTo>
                      <a:pt x="840" y="241"/>
                      <a:pt x="841" y="242"/>
                      <a:pt x="841" y="242"/>
                    </a:cubicBezTo>
                    <a:cubicBezTo>
                      <a:pt x="840" y="245"/>
                      <a:pt x="838" y="248"/>
                      <a:pt x="837" y="250"/>
                    </a:cubicBezTo>
                    <a:cubicBezTo>
                      <a:pt x="836" y="250"/>
                      <a:pt x="835" y="249"/>
                      <a:pt x="834" y="248"/>
                    </a:cubicBezTo>
                    <a:close/>
                    <a:moveTo>
                      <a:pt x="839" y="235"/>
                    </a:moveTo>
                    <a:cubicBezTo>
                      <a:pt x="841" y="235"/>
                      <a:pt x="843" y="235"/>
                      <a:pt x="844" y="235"/>
                    </a:cubicBezTo>
                    <a:cubicBezTo>
                      <a:pt x="844" y="236"/>
                      <a:pt x="843" y="236"/>
                      <a:pt x="842" y="236"/>
                    </a:cubicBezTo>
                    <a:cubicBezTo>
                      <a:pt x="841" y="236"/>
                      <a:pt x="840" y="235"/>
                      <a:pt x="839" y="235"/>
                    </a:cubicBezTo>
                    <a:close/>
                    <a:moveTo>
                      <a:pt x="838" y="216"/>
                    </a:moveTo>
                    <a:cubicBezTo>
                      <a:pt x="839" y="216"/>
                      <a:pt x="839" y="215"/>
                      <a:pt x="839" y="215"/>
                    </a:cubicBezTo>
                    <a:cubicBezTo>
                      <a:pt x="844" y="217"/>
                      <a:pt x="848" y="220"/>
                      <a:pt x="852" y="224"/>
                    </a:cubicBezTo>
                    <a:cubicBezTo>
                      <a:pt x="852" y="224"/>
                      <a:pt x="852" y="224"/>
                      <a:pt x="852" y="224"/>
                    </a:cubicBezTo>
                    <a:cubicBezTo>
                      <a:pt x="851" y="225"/>
                      <a:pt x="851" y="225"/>
                      <a:pt x="851" y="226"/>
                    </a:cubicBezTo>
                    <a:cubicBezTo>
                      <a:pt x="847" y="228"/>
                      <a:pt x="839" y="230"/>
                      <a:pt x="834" y="230"/>
                    </a:cubicBezTo>
                    <a:cubicBezTo>
                      <a:pt x="836" y="225"/>
                      <a:pt x="837" y="220"/>
                      <a:pt x="838" y="216"/>
                    </a:cubicBezTo>
                    <a:close/>
                    <a:moveTo>
                      <a:pt x="853" y="221"/>
                    </a:moveTo>
                    <a:cubicBezTo>
                      <a:pt x="849" y="218"/>
                      <a:pt x="845" y="215"/>
                      <a:pt x="841" y="213"/>
                    </a:cubicBezTo>
                    <a:cubicBezTo>
                      <a:pt x="842" y="212"/>
                      <a:pt x="843" y="212"/>
                      <a:pt x="844" y="211"/>
                    </a:cubicBezTo>
                    <a:cubicBezTo>
                      <a:pt x="844" y="211"/>
                      <a:pt x="845" y="211"/>
                      <a:pt x="845" y="211"/>
                    </a:cubicBezTo>
                    <a:cubicBezTo>
                      <a:pt x="846" y="211"/>
                      <a:pt x="847" y="212"/>
                      <a:pt x="849" y="212"/>
                    </a:cubicBezTo>
                    <a:cubicBezTo>
                      <a:pt x="851" y="214"/>
                      <a:pt x="853" y="216"/>
                      <a:pt x="855" y="218"/>
                    </a:cubicBezTo>
                    <a:cubicBezTo>
                      <a:pt x="854" y="219"/>
                      <a:pt x="854" y="220"/>
                      <a:pt x="853" y="221"/>
                    </a:cubicBezTo>
                    <a:close/>
                    <a:moveTo>
                      <a:pt x="857" y="221"/>
                    </a:moveTo>
                    <a:cubicBezTo>
                      <a:pt x="857" y="222"/>
                      <a:pt x="857" y="223"/>
                      <a:pt x="856" y="224"/>
                    </a:cubicBezTo>
                    <a:cubicBezTo>
                      <a:pt x="856" y="224"/>
                      <a:pt x="856" y="223"/>
                      <a:pt x="856" y="223"/>
                    </a:cubicBezTo>
                    <a:cubicBezTo>
                      <a:pt x="856" y="223"/>
                      <a:pt x="857" y="222"/>
                      <a:pt x="857" y="221"/>
                    </a:cubicBezTo>
                    <a:close/>
                    <a:moveTo>
                      <a:pt x="855" y="213"/>
                    </a:moveTo>
                    <a:cubicBezTo>
                      <a:pt x="856" y="213"/>
                      <a:pt x="856" y="213"/>
                      <a:pt x="857" y="213"/>
                    </a:cubicBezTo>
                    <a:cubicBezTo>
                      <a:pt x="857" y="214"/>
                      <a:pt x="857" y="214"/>
                      <a:pt x="857" y="214"/>
                    </a:cubicBezTo>
                    <a:cubicBezTo>
                      <a:pt x="856" y="214"/>
                      <a:pt x="856" y="213"/>
                      <a:pt x="855" y="213"/>
                    </a:cubicBezTo>
                    <a:close/>
                    <a:moveTo>
                      <a:pt x="875" y="210"/>
                    </a:moveTo>
                    <a:cubicBezTo>
                      <a:pt x="867" y="204"/>
                      <a:pt x="860" y="198"/>
                      <a:pt x="852" y="192"/>
                    </a:cubicBezTo>
                    <a:cubicBezTo>
                      <a:pt x="852" y="191"/>
                      <a:pt x="852" y="191"/>
                      <a:pt x="852" y="190"/>
                    </a:cubicBezTo>
                    <a:cubicBezTo>
                      <a:pt x="854" y="190"/>
                      <a:pt x="857" y="190"/>
                      <a:pt x="859" y="190"/>
                    </a:cubicBezTo>
                    <a:cubicBezTo>
                      <a:pt x="867" y="194"/>
                      <a:pt x="875" y="198"/>
                      <a:pt x="883" y="202"/>
                    </a:cubicBezTo>
                    <a:cubicBezTo>
                      <a:pt x="882" y="205"/>
                      <a:pt x="881" y="208"/>
                      <a:pt x="879" y="211"/>
                    </a:cubicBezTo>
                    <a:cubicBezTo>
                      <a:pt x="878" y="210"/>
                      <a:pt x="876" y="210"/>
                      <a:pt x="875" y="210"/>
                    </a:cubicBezTo>
                    <a:close/>
                    <a:moveTo>
                      <a:pt x="854" y="184"/>
                    </a:moveTo>
                    <a:cubicBezTo>
                      <a:pt x="854" y="184"/>
                      <a:pt x="854" y="184"/>
                      <a:pt x="854" y="184"/>
                    </a:cubicBezTo>
                    <a:cubicBezTo>
                      <a:pt x="851" y="183"/>
                      <a:pt x="849" y="182"/>
                      <a:pt x="847" y="181"/>
                    </a:cubicBezTo>
                    <a:cubicBezTo>
                      <a:pt x="849" y="182"/>
                      <a:pt x="851" y="183"/>
                      <a:pt x="854" y="184"/>
                    </a:cubicBezTo>
                    <a:close/>
                    <a:moveTo>
                      <a:pt x="854" y="185"/>
                    </a:moveTo>
                    <a:cubicBezTo>
                      <a:pt x="855" y="184"/>
                      <a:pt x="855" y="184"/>
                      <a:pt x="855" y="184"/>
                    </a:cubicBezTo>
                    <a:cubicBezTo>
                      <a:pt x="857" y="185"/>
                      <a:pt x="860" y="185"/>
                      <a:pt x="862" y="186"/>
                    </a:cubicBezTo>
                    <a:cubicBezTo>
                      <a:pt x="861" y="186"/>
                      <a:pt x="859" y="186"/>
                      <a:pt x="858" y="186"/>
                    </a:cubicBezTo>
                    <a:cubicBezTo>
                      <a:pt x="857" y="186"/>
                      <a:pt x="856" y="185"/>
                      <a:pt x="854" y="185"/>
                    </a:cubicBezTo>
                    <a:close/>
                    <a:moveTo>
                      <a:pt x="851" y="190"/>
                    </a:moveTo>
                    <a:cubicBezTo>
                      <a:pt x="851" y="190"/>
                      <a:pt x="851" y="191"/>
                      <a:pt x="851" y="191"/>
                    </a:cubicBezTo>
                    <a:cubicBezTo>
                      <a:pt x="849" y="190"/>
                      <a:pt x="848" y="189"/>
                      <a:pt x="846" y="188"/>
                    </a:cubicBezTo>
                    <a:cubicBezTo>
                      <a:pt x="848" y="189"/>
                      <a:pt x="850" y="190"/>
                      <a:pt x="851" y="190"/>
                    </a:cubicBezTo>
                    <a:close/>
                    <a:moveTo>
                      <a:pt x="885" y="205"/>
                    </a:moveTo>
                    <a:cubicBezTo>
                      <a:pt x="886" y="207"/>
                      <a:pt x="886" y="209"/>
                      <a:pt x="886" y="211"/>
                    </a:cubicBezTo>
                    <a:cubicBezTo>
                      <a:pt x="885" y="211"/>
                      <a:pt x="884" y="211"/>
                      <a:pt x="883" y="211"/>
                    </a:cubicBezTo>
                    <a:cubicBezTo>
                      <a:pt x="884" y="209"/>
                      <a:pt x="884" y="207"/>
                      <a:pt x="885" y="205"/>
                    </a:cubicBezTo>
                    <a:close/>
                    <a:moveTo>
                      <a:pt x="884" y="198"/>
                    </a:moveTo>
                    <a:cubicBezTo>
                      <a:pt x="878" y="195"/>
                      <a:pt x="872" y="192"/>
                      <a:pt x="865" y="189"/>
                    </a:cubicBezTo>
                    <a:cubicBezTo>
                      <a:pt x="868" y="189"/>
                      <a:pt x="871" y="189"/>
                      <a:pt x="873" y="189"/>
                    </a:cubicBezTo>
                    <a:cubicBezTo>
                      <a:pt x="874" y="189"/>
                      <a:pt x="874" y="188"/>
                      <a:pt x="875" y="188"/>
                    </a:cubicBezTo>
                    <a:cubicBezTo>
                      <a:pt x="877" y="188"/>
                      <a:pt x="879" y="188"/>
                      <a:pt x="881" y="188"/>
                    </a:cubicBezTo>
                    <a:cubicBezTo>
                      <a:pt x="882" y="192"/>
                      <a:pt x="883" y="195"/>
                      <a:pt x="884" y="198"/>
                    </a:cubicBezTo>
                    <a:close/>
                    <a:moveTo>
                      <a:pt x="885" y="189"/>
                    </a:moveTo>
                    <a:cubicBezTo>
                      <a:pt x="887" y="189"/>
                      <a:pt x="889" y="189"/>
                      <a:pt x="891" y="189"/>
                    </a:cubicBezTo>
                    <a:cubicBezTo>
                      <a:pt x="889" y="191"/>
                      <a:pt x="888" y="193"/>
                      <a:pt x="887" y="195"/>
                    </a:cubicBezTo>
                    <a:cubicBezTo>
                      <a:pt x="886" y="193"/>
                      <a:pt x="886" y="191"/>
                      <a:pt x="885" y="189"/>
                    </a:cubicBezTo>
                    <a:close/>
                    <a:moveTo>
                      <a:pt x="855" y="181"/>
                    </a:moveTo>
                    <a:cubicBezTo>
                      <a:pt x="856" y="180"/>
                      <a:pt x="856" y="179"/>
                      <a:pt x="856" y="178"/>
                    </a:cubicBezTo>
                    <a:cubicBezTo>
                      <a:pt x="858" y="180"/>
                      <a:pt x="861" y="181"/>
                      <a:pt x="863" y="183"/>
                    </a:cubicBezTo>
                    <a:cubicBezTo>
                      <a:pt x="861" y="182"/>
                      <a:pt x="858" y="182"/>
                      <a:pt x="855" y="181"/>
                    </a:cubicBezTo>
                    <a:close/>
                    <a:moveTo>
                      <a:pt x="855" y="181"/>
                    </a:moveTo>
                    <a:cubicBezTo>
                      <a:pt x="850" y="180"/>
                      <a:pt x="846" y="180"/>
                      <a:pt x="841" y="179"/>
                    </a:cubicBezTo>
                    <a:cubicBezTo>
                      <a:pt x="840" y="179"/>
                      <a:pt x="838" y="181"/>
                      <a:pt x="840" y="182"/>
                    </a:cubicBezTo>
                    <a:cubicBezTo>
                      <a:pt x="843" y="183"/>
                      <a:pt x="847" y="185"/>
                      <a:pt x="850" y="186"/>
                    </a:cubicBezTo>
                    <a:cubicBezTo>
                      <a:pt x="847" y="186"/>
                      <a:pt x="844" y="186"/>
                      <a:pt x="841" y="185"/>
                    </a:cubicBezTo>
                    <a:cubicBezTo>
                      <a:pt x="839" y="185"/>
                      <a:pt x="838" y="187"/>
                      <a:pt x="840" y="188"/>
                    </a:cubicBezTo>
                    <a:cubicBezTo>
                      <a:pt x="843" y="190"/>
                      <a:pt x="846" y="192"/>
                      <a:pt x="849" y="194"/>
                    </a:cubicBezTo>
                    <a:cubicBezTo>
                      <a:pt x="849" y="196"/>
                      <a:pt x="848" y="198"/>
                      <a:pt x="847" y="200"/>
                    </a:cubicBezTo>
                    <a:cubicBezTo>
                      <a:pt x="843" y="197"/>
                      <a:pt x="838" y="195"/>
                      <a:pt x="834" y="193"/>
                    </a:cubicBezTo>
                    <a:cubicBezTo>
                      <a:pt x="833" y="187"/>
                      <a:pt x="833" y="181"/>
                      <a:pt x="832" y="175"/>
                    </a:cubicBezTo>
                    <a:cubicBezTo>
                      <a:pt x="835" y="175"/>
                      <a:pt x="838" y="175"/>
                      <a:pt x="840" y="176"/>
                    </a:cubicBezTo>
                    <a:cubicBezTo>
                      <a:pt x="842" y="176"/>
                      <a:pt x="844" y="173"/>
                      <a:pt x="842" y="172"/>
                    </a:cubicBezTo>
                    <a:cubicBezTo>
                      <a:pt x="838" y="170"/>
                      <a:pt x="835" y="169"/>
                      <a:pt x="832" y="167"/>
                    </a:cubicBezTo>
                    <a:cubicBezTo>
                      <a:pt x="832" y="167"/>
                      <a:pt x="832" y="166"/>
                      <a:pt x="832" y="166"/>
                    </a:cubicBezTo>
                    <a:cubicBezTo>
                      <a:pt x="839" y="170"/>
                      <a:pt x="847" y="173"/>
                      <a:pt x="854" y="177"/>
                    </a:cubicBezTo>
                    <a:cubicBezTo>
                      <a:pt x="855" y="177"/>
                      <a:pt x="855" y="177"/>
                      <a:pt x="856" y="178"/>
                    </a:cubicBezTo>
                    <a:cubicBezTo>
                      <a:pt x="855" y="179"/>
                      <a:pt x="855" y="180"/>
                      <a:pt x="855" y="181"/>
                    </a:cubicBezTo>
                    <a:close/>
                    <a:moveTo>
                      <a:pt x="831" y="161"/>
                    </a:moveTo>
                    <a:cubicBezTo>
                      <a:pt x="831" y="161"/>
                      <a:pt x="831" y="160"/>
                      <a:pt x="831" y="159"/>
                    </a:cubicBezTo>
                    <a:cubicBezTo>
                      <a:pt x="840" y="161"/>
                      <a:pt x="849" y="163"/>
                      <a:pt x="858" y="164"/>
                    </a:cubicBezTo>
                    <a:cubicBezTo>
                      <a:pt x="857" y="167"/>
                      <a:pt x="857" y="171"/>
                      <a:pt x="856" y="174"/>
                    </a:cubicBezTo>
                    <a:cubicBezTo>
                      <a:pt x="848" y="170"/>
                      <a:pt x="840" y="166"/>
                      <a:pt x="831" y="161"/>
                    </a:cubicBezTo>
                    <a:close/>
                    <a:moveTo>
                      <a:pt x="827" y="159"/>
                    </a:moveTo>
                    <a:cubicBezTo>
                      <a:pt x="826" y="159"/>
                      <a:pt x="826" y="158"/>
                      <a:pt x="825" y="158"/>
                    </a:cubicBezTo>
                    <a:cubicBezTo>
                      <a:pt x="826" y="158"/>
                      <a:pt x="826" y="158"/>
                      <a:pt x="827" y="158"/>
                    </a:cubicBezTo>
                    <a:cubicBezTo>
                      <a:pt x="827" y="159"/>
                      <a:pt x="827" y="159"/>
                      <a:pt x="827" y="159"/>
                    </a:cubicBezTo>
                    <a:close/>
                    <a:moveTo>
                      <a:pt x="817" y="153"/>
                    </a:moveTo>
                    <a:cubicBezTo>
                      <a:pt x="817" y="151"/>
                      <a:pt x="817" y="149"/>
                      <a:pt x="816" y="147"/>
                    </a:cubicBezTo>
                    <a:cubicBezTo>
                      <a:pt x="819" y="146"/>
                      <a:pt x="822" y="146"/>
                      <a:pt x="825" y="145"/>
                    </a:cubicBezTo>
                    <a:cubicBezTo>
                      <a:pt x="826" y="148"/>
                      <a:pt x="826" y="152"/>
                      <a:pt x="826" y="155"/>
                    </a:cubicBezTo>
                    <a:cubicBezTo>
                      <a:pt x="823" y="154"/>
                      <a:pt x="820" y="153"/>
                      <a:pt x="817" y="153"/>
                    </a:cubicBezTo>
                    <a:close/>
                    <a:moveTo>
                      <a:pt x="823" y="141"/>
                    </a:moveTo>
                    <a:cubicBezTo>
                      <a:pt x="821" y="142"/>
                      <a:pt x="818" y="142"/>
                      <a:pt x="816" y="143"/>
                    </a:cubicBezTo>
                    <a:cubicBezTo>
                      <a:pt x="816" y="140"/>
                      <a:pt x="816" y="138"/>
                      <a:pt x="816" y="135"/>
                    </a:cubicBezTo>
                    <a:cubicBezTo>
                      <a:pt x="817" y="135"/>
                      <a:pt x="819" y="136"/>
                      <a:pt x="821" y="136"/>
                    </a:cubicBezTo>
                    <a:cubicBezTo>
                      <a:pt x="822" y="136"/>
                      <a:pt x="822" y="135"/>
                      <a:pt x="823" y="135"/>
                    </a:cubicBezTo>
                    <a:cubicBezTo>
                      <a:pt x="823" y="135"/>
                      <a:pt x="824" y="135"/>
                      <a:pt x="824" y="135"/>
                    </a:cubicBezTo>
                    <a:cubicBezTo>
                      <a:pt x="824" y="137"/>
                      <a:pt x="825" y="139"/>
                      <a:pt x="825" y="141"/>
                    </a:cubicBezTo>
                    <a:cubicBezTo>
                      <a:pt x="824" y="141"/>
                      <a:pt x="823" y="141"/>
                      <a:pt x="823" y="141"/>
                    </a:cubicBezTo>
                    <a:close/>
                    <a:moveTo>
                      <a:pt x="828" y="138"/>
                    </a:moveTo>
                    <a:cubicBezTo>
                      <a:pt x="830" y="140"/>
                      <a:pt x="830" y="140"/>
                      <a:pt x="828" y="140"/>
                    </a:cubicBezTo>
                    <a:cubicBezTo>
                      <a:pt x="828" y="140"/>
                      <a:pt x="828" y="139"/>
                      <a:pt x="828" y="138"/>
                    </a:cubicBezTo>
                    <a:close/>
                    <a:moveTo>
                      <a:pt x="821" y="128"/>
                    </a:moveTo>
                    <a:cubicBezTo>
                      <a:pt x="822" y="128"/>
                      <a:pt x="822" y="128"/>
                      <a:pt x="823" y="128"/>
                    </a:cubicBezTo>
                    <a:cubicBezTo>
                      <a:pt x="823" y="129"/>
                      <a:pt x="823" y="129"/>
                      <a:pt x="823" y="129"/>
                    </a:cubicBezTo>
                    <a:cubicBezTo>
                      <a:pt x="822" y="129"/>
                      <a:pt x="822" y="129"/>
                      <a:pt x="821" y="128"/>
                    </a:cubicBezTo>
                    <a:close/>
                    <a:moveTo>
                      <a:pt x="816" y="125"/>
                    </a:moveTo>
                    <a:cubicBezTo>
                      <a:pt x="816" y="124"/>
                      <a:pt x="816" y="124"/>
                      <a:pt x="816" y="124"/>
                    </a:cubicBezTo>
                    <a:cubicBezTo>
                      <a:pt x="816" y="123"/>
                      <a:pt x="816" y="123"/>
                      <a:pt x="816" y="122"/>
                    </a:cubicBezTo>
                    <a:cubicBezTo>
                      <a:pt x="818" y="122"/>
                      <a:pt x="820" y="122"/>
                      <a:pt x="822" y="123"/>
                    </a:cubicBezTo>
                    <a:cubicBezTo>
                      <a:pt x="822" y="123"/>
                      <a:pt x="822" y="124"/>
                      <a:pt x="822" y="124"/>
                    </a:cubicBezTo>
                    <a:cubicBezTo>
                      <a:pt x="820" y="124"/>
                      <a:pt x="818" y="124"/>
                      <a:pt x="816" y="125"/>
                    </a:cubicBezTo>
                    <a:close/>
                    <a:moveTo>
                      <a:pt x="825" y="124"/>
                    </a:moveTo>
                    <a:cubicBezTo>
                      <a:pt x="825" y="123"/>
                      <a:pt x="825" y="123"/>
                      <a:pt x="825" y="123"/>
                    </a:cubicBezTo>
                    <a:cubicBezTo>
                      <a:pt x="827" y="123"/>
                      <a:pt x="828" y="123"/>
                      <a:pt x="830" y="123"/>
                    </a:cubicBezTo>
                    <a:cubicBezTo>
                      <a:pt x="830" y="123"/>
                      <a:pt x="830" y="123"/>
                      <a:pt x="830" y="123"/>
                    </a:cubicBezTo>
                    <a:cubicBezTo>
                      <a:pt x="828" y="123"/>
                      <a:pt x="827" y="124"/>
                      <a:pt x="825" y="124"/>
                    </a:cubicBezTo>
                    <a:close/>
                    <a:moveTo>
                      <a:pt x="810" y="96"/>
                    </a:moveTo>
                    <a:cubicBezTo>
                      <a:pt x="810" y="96"/>
                      <a:pt x="810" y="96"/>
                      <a:pt x="810" y="96"/>
                    </a:cubicBezTo>
                    <a:cubicBezTo>
                      <a:pt x="810" y="95"/>
                      <a:pt x="810" y="94"/>
                      <a:pt x="809" y="93"/>
                    </a:cubicBezTo>
                    <a:cubicBezTo>
                      <a:pt x="808" y="93"/>
                      <a:pt x="807" y="92"/>
                      <a:pt x="806" y="92"/>
                    </a:cubicBezTo>
                    <a:cubicBezTo>
                      <a:pt x="798" y="83"/>
                      <a:pt x="789" y="75"/>
                      <a:pt x="778" y="67"/>
                    </a:cubicBezTo>
                    <a:cubicBezTo>
                      <a:pt x="780" y="67"/>
                      <a:pt x="782" y="66"/>
                      <a:pt x="783" y="66"/>
                    </a:cubicBezTo>
                    <a:cubicBezTo>
                      <a:pt x="793" y="73"/>
                      <a:pt x="803" y="81"/>
                      <a:pt x="813" y="89"/>
                    </a:cubicBezTo>
                    <a:cubicBezTo>
                      <a:pt x="814" y="92"/>
                      <a:pt x="815" y="95"/>
                      <a:pt x="816" y="99"/>
                    </a:cubicBezTo>
                    <a:cubicBezTo>
                      <a:pt x="814" y="98"/>
                      <a:pt x="812" y="97"/>
                      <a:pt x="810" y="96"/>
                    </a:cubicBezTo>
                    <a:close/>
                    <a:moveTo>
                      <a:pt x="787" y="64"/>
                    </a:moveTo>
                    <a:cubicBezTo>
                      <a:pt x="787" y="64"/>
                      <a:pt x="787" y="64"/>
                      <a:pt x="787" y="64"/>
                    </a:cubicBezTo>
                    <a:cubicBezTo>
                      <a:pt x="788" y="64"/>
                      <a:pt x="788" y="64"/>
                      <a:pt x="788" y="64"/>
                    </a:cubicBezTo>
                    <a:cubicBezTo>
                      <a:pt x="793" y="66"/>
                      <a:pt x="798" y="68"/>
                      <a:pt x="803" y="70"/>
                    </a:cubicBezTo>
                    <a:cubicBezTo>
                      <a:pt x="805" y="74"/>
                      <a:pt x="807" y="77"/>
                      <a:pt x="809" y="81"/>
                    </a:cubicBezTo>
                    <a:cubicBezTo>
                      <a:pt x="802" y="75"/>
                      <a:pt x="794" y="70"/>
                      <a:pt x="787" y="64"/>
                    </a:cubicBezTo>
                    <a:close/>
                    <a:moveTo>
                      <a:pt x="793" y="61"/>
                    </a:moveTo>
                    <a:cubicBezTo>
                      <a:pt x="793" y="61"/>
                      <a:pt x="793" y="61"/>
                      <a:pt x="793" y="61"/>
                    </a:cubicBezTo>
                    <a:cubicBezTo>
                      <a:pt x="794" y="60"/>
                      <a:pt x="794" y="59"/>
                      <a:pt x="794" y="58"/>
                    </a:cubicBezTo>
                    <a:cubicBezTo>
                      <a:pt x="795" y="60"/>
                      <a:pt x="796" y="61"/>
                      <a:pt x="797" y="62"/>
                    </a:cubicBezTo>
                    <a:cubicBezTo>
                      <a:pt x="795" y="61"/>
                      <a:pt x="794" y="61"/>
                      <a:pt x="793" y="61"/>
                    </a:cubicBezTo>
                    <a:close/>
                    <a:moveTo>
                      <a:pt x="787" y="59"/>
                    </a:moveTo>
                    <a:cubicBezTo>
                      <a:pt x="786" y="60"/>
                      <a:pt x="784" y="60"/>
                      <a:pt x="783" y="61"/>
                    </a:cubicBezTo>
                    <a:cubicBezTo>
                      <a:pt x="781" y="59"/>
                      <a:pt x="778" y="57"/>
                      <a:pt x="776" y="55"/>
                    </a:cubicBezTo>
                    <a:cubicBezTo>
                      <a:pt x="780" y="57"/>
                      <a:pt x="783" y="58"/>
                      <a:pt x="787" y="59"/>
                    </a:cubicBezTo>
                    <a:close/>
                    <a:moveTo>
                      <a:pt x="678" y="31"/>
                    </a:moveTo>
                    <a:cubicBezTo>
                      <a:pt x="679" y="31"/>
                      <a:pt x="679" y="32"/>
                      <a:pt x="679" y="32"/>
                    </a:cubicBezTo>
                    <a:cubicBezTo>
                      <a:pt x="679" y="32"/>
                      <a:pt x="679" y="32"/>
                      <a:pt x="679" y="33"/>
                    </a:cubicBezTo>
                    <a:cubicBezTo>
                      <a:pt x="675" y="32"/>
                      <a:pt x="671" y="32"/>
                      <a:pt x="666" y="31"/>
                    </a:cubicBezTo>
                    <a:cubicBezTo>
                      <a:pt x="668" y="31"/>
                      <a:pt x="670" y="31"/>
                      <a:pt x="671" y="31"/>
                    </a:cubicBezTo>
                    <a:cubicBezTo>
                      <a:pt x="672" y="31"/>
                      <a:pt x="672" y="31"/>
                      <a:pt x="673" y="31"/>
                    </a:cubicBezTo>
                    <a:cubicBezTo>
                      <a:pt x="675" y="31"/>
                      <a:pt x="676" y="31"/>
                      <a:pt x="678" y="31"/>
                    </a:cubicBezTo>
                    <a:close/>
                    <a:moveTo>
                      <a:pt x="697" y="47"/>
                    </a:moveTo>
                    <a:cubicBezTo>
                      <a:pt x="695" y="47"/>
                      <a:pt x="693" y="47"/>
                      <a:pt x="691" y="47"/>
                    </a:cubicBezTo>
                    <a:cubicBezTo>
                      <a:pt x="690" y="47"/>
                      <a:pt x="690" y="47"/>
                      <a:pt x="689" y="47"/>
                    </a:cubicBezTo>
                    <a:cubicBezTo>
                      <a:pt x="689" y="46"/>
                      <a:pt x="688" y="44"/>
                      <a:pt x="688" y="43"/>
                    </a:cubicBezTo>
                    <a:cubicBezTo>
                      <a:pt x="691" y="45"/>
                      <a:pt x="694" y="46"/>
                      <a:pt x="697" y="47"/>
                    </a:cubicBezTo>
                    <a:close/>
                    <a:moveTo>
                      <a:pt x="682" y="49"/>
                    </a:moveTo>
                    <a:cubicBezTo>
                      <a:pt x="682" y="50"/>
                      <a:pt x="683" y="51"/>
                      <a:pt x="684" y="51"/>
                    </a:cubicBezTo>
                    <a:cubicBezTo>
                      <a:pt x="685" y="51"/>
                      <a:pt x="685" y="52"/>
                      <a:pt x="686" y="52"/>
                    </a:cubicBezTo>
                    <a:cubicBezTo>
                      <a:pt x="686" y="53"/>
                      <a:pt x="687" y="53"/>
                      <a:pt x="687" y="54"/>
                    </a:cubicBezTo>
                    <a:cubicBezTo>
                      <a:pt x="684" y="54"/>
                      <a:pt x="681" y="54"/>
                      <a:pt x="679" y="54"/>
                    </a:cubicBezTo>
                    <a:cubicBezTo>
                      <a:pt x="668" y="54"/>
                      <a:pt x="657" y="54"/>
                      <a:pt x="645" y="54"/>
                    </a:cubicBezTo>
                    <a:cubicBezTo>
                      <a:pt x="645" y="54"/>
                      <a:pt x="644" y="55"/>
                      <a:pt x="644" y="55"/>
                    </a:cubicBezTo>
                    <a:cubicBezTo>
                      <a:pt x="641" y="54"/>
                      <a:pt x="637" y="53"/>
                      <a:pt x="635" y="51"/>
                    </a:cubicBezTo>
                    <a:cubicBezTo>
                      <a:pt x="635" y="51"/>
                      <a:pt x="635" y="51"/>
                      <a:pt x="635" y="51"/>
                    </a:cubicBezTo>
                    <a:cubicBezTo>
                      <a:pt x="640" y="51"/>
                      <a:pt x="646" y="51"/>
                      <a:pt x="652" y="51"/>
                    </a:cubicBezTo>
                    <a:cubicBezTo>
                      <a:pt x="654" y="51"/>
                      <a:pt x="654" y="48"/>
                      <a:pt x="653" y="47"/>
                    </a:cubicBezTo>
                    <a:cubicBezTo>
                      <a:pt x="651" y="47"/>
                      <a:pt x="650" y="46"/>
                      <a:pt x="649" y="45"/>
                    </a:cubicBezTo>
                    <a:cubicBezTo>
                      <a:pt x="656" y="45"/>
                      <a:pt x="663" y="46"/>
                      <a:pt x="670" y="47"/>
                    </a:cubicBezTo>
                    <a:cubicBezTo>
                      <a:pt x="674" y="47"/>
                      <a:pt x="678" y="48"/>
                      <a:pt x="682" y="49"/>
                    </a:cubicBezTo>
                    <a:close/>
                    <a:moveTo>
                      <a:pt x="645" y="47"/>
                    </a:moveTo>
                    <a:cubicBezTo>
                      <a:pt x="642" y="47"/>
                      <a:pt x="639" y="47"/>
                      <a:pt x="635" y="47"/>
                    </a:cubicBezTo>
                    <a:cubicBezTo>
                      <a:pt x="635" y="47"/>
                      <a:pt x="635" y="47"/>
                      <a:pt x="635" y="47"/>
                    </a:cubicBezTo>
                    <a:cubicBezTo>
                      <a:pt x="638" y="46"/>
                      <a:pt x="640" y="46"/>
                      <a:pt x="643" y="46"/>
                    </a:cubicBezTo>
                    <a:cubicBezTo>
                      <a:pt x="644" y="47"/>
                      <a:pt x="646" y="47"/>
                      <a:pt x="645" y="47"/>
                    </a:cubicBezTo>
                    <a:close/>
                    <a:moveTo>
                      <a:pt x="633" y="47"/>
                    </a:moveTo>
                    <a:cubicBezTo>
                      <a:pt x="633" y="47"/>
                      <a:pt x="633" y="47"/>
                      <a:pt x="633" y="47"/>
                    </a:cubicBezTo>
                    <a:cubicBezTo>
                      <a:pt x="631" y="44"/>
                      <a:pt x="629" y="41"/>
                      <a:pt x="627" y="38"/>
                    </a:cubicBezTo>
                    <a:cubicBezTo>
                      <a:pt x="627" y="38"/>
                      <a:pt x="627" y="38"/>
                      <a:pt x="627" y="38"/>
                    </a:cubicBezTo>
                    <a:cubicBezTo>
                      <a:pt x="628" y="38"/>
                      <a:pt x="637" y="42"/>
                      <a:pt x="642" y="45"/>
                    </a:cubicBezTo>
                    <a:cubicBezTo>
                      <a:pt x="639" y="46"/>
                      <a:pt x="636" y="46"/>
                      <a:pt x="633" y="47"/>
                    </a:cubicBezTo>
                    <a:close/>
                    <a:moveTo>
                      <a:pt x="576" y="24"/>
                    </a:moveTo>
                    <a:cubicBezTo>
                      <a:pt x="580" y="25"/>
                      <a:pt x="584" y="26"/>
                      <a:pt x="588" y="27"/>
                    </a:cubicBezTo>
                    <a:cubicBezTo>
                      <a:pt x="579" y="27"/>
                      <a:pt x="570" y="27"/>
                      <a:pt x="560" y="27"/>
                    </a:cubicBezTo>
                    <a:cubicBezTo>
                      <a:pt x="560" y="27"/>
                      <a:pt x="560" y="27"/>
                      <a:pt x="560" y="27"/>
                    </a:cubicBezTo>
                    <a:cubicBezTo>
                      <a:pt x="558" y="25"/>
                      <a:pt x="557" y="22"/>
                      <a:pt x="555" y="19"/>
                    </a:cubicBezTo>
                    <a:cubicBezTo>
                      <a:pt x="555" y="19"/>
                      <a:pt x="556" y="19"/>
                      <a:pt x="556" y="19"/>
                    </a:cubicBezTo>
                    <a:cubicBezTo>
                      <a:pt x="563" y="21"/>
                      <a:pt x="570" y="23"/>
                      <a:pt x="576" y="24"/>
                    </a:cubicBezTo>
                    <a:close/>
                    <a:moveTo>
                      <a:pt x="571" y="176"/>
                    </a:moveTo>
                    <a:cubicBezTo>
                      <a:pt x="572" y="177"/>
                      <a:pt x="573" y="177"/>
                      <a:pt x="573" y="177"/>
                    </a:cubicBezTo>
                    <a:cubicBezTo>
                      <a:pt x="574" y="186"/>
                      <a:pt x="575" y="195"/>
                      <a:pt x="575" y="205"/>
                    </a:cubicBezTo>
                    <a:cubicBezTo>
                      <a:pt x="574" y="204"/>
                      <a:pt x="573" y="203"/>
                      <a:pt x="572" y="203"/>
                    </a:cubicBezTo>
                    <a:cubicBezTo>
                      <a:pt x="572" y="194"/>
                      <a:pt x="571" y="185"/>
                      <a:pt x="571" y="176"/>
                    </a:cubicBezTo>
                    <a:close/>
                    <a:moveTo>
                      <a:pt x="575" y="207"/>
                    </a:moveTo>
                    <a:cubicBezTo>
                      <a:pt x="575" y="220"/>
                      <a:pt x="575" y="233"/>
                      <a:pt x="576" y="247"/>
                    </a:cubicBezTo>
                    <a:cubicBezTo>
                      <a:pt x="574" y="246"/>
                      <a:pt x="573" y="245"/>
                      <a:pt x="572" y="244"/>
                    </a:cubicBezTo>
                    <a:cubicBezTo>
                      <a:pt x="572" y="231"/>
                      <a:pt x="572" y="218"/>
                      <a:pt x="572" y="205"/>
                    </a:cubicBezTo>
                    <a:cubicBezTo>
                      <a:pt x="573" y="205"/>
                      <a:pt x="574" y="206"/>
                      <a:pt x="575" y="207"/>
                    </a:cubicBezTo>
                    <a:close/>
                    <a:moveTo>
                      <a:pt x="576" y="250"/>
                    </a:moveTo>
                    <a:cubicBezTo>
                      <a:pt x="575" y="260"/>
                      <a:pt x="575" y="271"/>
                      <a:pt x="575" y="282"/>
                    </a:cubicBezTo>
                    <a:cubicBezTo>
                      <a:pt x="575" y="283"/>
                      <a:pt x="576" y="283"/>
                      <a:pt x="576" y="283"/>
                    </a:cubicBezTo>
                    <a:cubicBezTo>
                      <a:pt x="576" y="283"/>
                      <a:pt x="576" y="283"/>
                      <a:pt x="576" y="283"/>
                    </a:cubicBezTo>
                    <a:cubicBezTo>
                      <a:pt x="574" y="282"/>
                      <a:pt x="573" y="280"/>
                      <a:pt x="572" y="279"/>
                    </a:cubicBezTo>
                    <a:cubicBezTo>
                      <a:pt x="572" y="275"/>
                      <a:pt x="572" y="272"/>
                      <a:pt x="572" y="271"/>
                    </a:cubicBezTo>
                    <a:cubicBezTo>
                      <a:pt x="572" y="263"/>
                      <a:pt x="572" y="255"/>
                      <a:pt x="572" y="246"/>
                    </a:cubicBezTo>
                    <a:cubicBezTo>
                      <a:pt x="573" y="248"/>
                      <a:pt x="574" y="249"/>
                      <a:pt x="576" y="250"/>
                    </a:cubicBezTo>
                    <a:close/>
                    <a:moveTo>
                      <a:pt x="575" y="286"/>
                    </a:moveTo>
                    <a:cubicBezTo>
                      <a:pt x="576" y="293"/>
                      <a:pt x="578" y="300"/>
                      <a:pt x="581" y="307"/>
                    </a:cubicBezTo>
                    <a:cubicBezTo>
                      <a:pt x="581" y="308"/>
                      <a:pt x="581" y="308"/>
                      <a:pt x="582" y="309"/>
                    </a:cubicBezTo>
                    <a:cubicBezTo>
                      <a:pt x="578" y="307"/>
                      <a:pt x="575" y="305"/>
                      <a:pt x="572" y="304"/>
                    </a:cubicBezTo>
                    <a:cubicBezTo>
                      <a:pt x="572" y="296"/>
                      <a:pt x="572" y="288"/>
                      <a:pt x="572" y="283"/>
                    </a:cubicBezTo>
                    <a:cubicBezTo>
                      <a:pt x="573" y="284"/>
                      <a:pt x="574" y="285"/>
                      <a:pt x="575" y="286"/>
                    </a:cubicBezTo>
                    <a:close/>
                    <a:moveTo>
                      <a:pt x="575" y="318"/>
                    </a:moveTo>
                    <a:cubicBezTo>
                      <a:pt x="574" y="318"/>
                      <a:pt x="573" y="317"/>
                      <a:pt x="572" y="316"/>
                    </a:cubicBezTo>
                    <a:cubicBezTo>
                      <a:pt x="572" y="315"/>
                      <a:pt x="572" y="313"/>
                      <a:pt x="572" y="312"/>
                    </a:cubicBezTo>
                    <a:cubicBezTo>
                      <a:pt x="573" y="314"/>
                      <a:pt x="574" y="316"/>
                      <a:pt x="575" y="318"/>
                    </a:cubicBezTo>
                    <a:close/>
                    <a:moveTo>
                      <a:pt x="583" y="340"/>
                    </a:moveTo>
                    <a:cubicBezTo>
                      <a:pt x="584" y="340"/>
                      <a:pt x="584" y="341"/>
                      <a:pt x="585" y="343"/>
                    </a:cubicBezTo>
                    <a:cubicBezTo>
                      <a:pt x="583" y="341"/>
                      <a:pt x="580" y="340"/>
                      <a:pt x="578" y="339"/>
                    </a:cubicBezTo>
                    <a:cubicBezTo>
                      <a:pt x="577" y="338"/>
                      <a:pt x="577" y="338"/>
                      <a:pt x="576" y="338"/>
                    </a:cubicBezTo>
                    <a:cubicBezTo>
                      <a:pt x="574" y="336"/>
                      <a:pt x="573" y="333"/>
                      <a:pt x="571" y="331"/>
                    </a:cubicBezTo>
                    <a:cubicBezTo>
                      <a:pt x="571" y="329"/>
                      <a:pt x="571" y="327"/>
                      <a:pt x="571" y="325"/>
                    </a:cubicBezTo>
                    <a:cubicBezTo>
                      <a:pt x="576" y="329"/>
                      <a:pt x="580" y="334"/>
                      <a:pt x="583" y="340"/>
                    </a:cubicBezTo>
                    <a:close/>
                    <a:moveTo>
                      <a:pt x="613" y="366"/>
                    </a:moveTo>
                    <a:cubicBezTo>
                      <a:pt x="620" y="370"/>
                      <a:pt x="627" y="373"/>
                      <a:pt x="634" y="376"/>
                    </a:cubicBezTo>
                    <a:cubicBezTo>
                      <a:pt x="631" y="376"/>
                      <a:pt x="627" y="377"/>
                      <a:pt x="623" y="377"/>
                    </a:cubicBezTo>
                    <a:cubicBezTo>
                      <a:pt x="620" y="373"/>
                      <a:pt x="617" y="370"/>
                      <a:pt x="613" y="366"/>
                    </a:cubicBezTo>
                    <a:close/>
                    <a:moveTo>
                      <a:pt x="649" y="371"/>
                    </a:moveTo>
                    <a:cubicBezTo>
                      <a:pt x="651" y="370"/>
                      <a:pt x="653" y="370"/>
                      <a:pt x="655" y="370"/>
                    </a:cubicBezTo>
                    <a:cubicBezTo>
                      <a:pt x="654" y="370"/>
                      <a:pt x="653" y="370"/>
                      <a:pt x="653" y="370"/>
                    </a:cubicBezTo>
                    <a:cubicBezTo>
                      <a:pt x="652" y="370"/>
                      <a:pt x="650" y="370"/>
                      <a:pt x="649" y="370"/>
                    </a:cubicBezTo>
                    <a:cubicBezTo>
                      <a:pt x="633" y="354"/>
                      <a:pt x="633" y="354"/>
                      <a:pt x="633" y="354"/>
                    </a:cubicBezTo>
                    <a:cubicBezTo>
                      <a:pt x="641" y="359"/>
                      <a:pt x="649" y="363"/>
                      <a:pt x="657" y="368"/>
                    </a:cubicBezTo>
                    <a:cubicBezTo>
                      <a:pt x="657" y="368"/>
                      <a:pt x="658" y="368"/>
                      <a:pt x="658" y="368"/>
                    </a:cubicBezTo>
                    <a:cubicBezTo>
                      <a:pt x="658" y="368"/>
                      <a:pt x="658" y="368"/>
                      <a:pt x="659" y="368"/>
                    </a:cubicBezTo>
                    <a:cubicBezTo>
                      <a:pt x="659" y="368"/>
                      <a:pt x="659" y="368"/>
                      <a:pt x="659" y="369"/>
                    </a:cubicBezTo>
                    <a:cubicBezTo>
                      <a:pt x="658" y="369"/>
                      <a:pt x="656" y="369"/>
                      <a:pt x="655" y="370"/>
                    </a:cubicBezTo>
                    <a:cubicBezTo>
                      <a:pt x="656" y="369"/>
                      <a:pt x="658" y="369"/>
                      <a:pt x="659" y="369"/>
                    </a:cubicBezTo>
                    <a:cubicBezTo>
                      <a:pt x="660" y="369"/>
                      <a:pt x="661" y="369"/>
                      <a:pt x="661" y="370"/>
                    </a:cubicBezTo>
                    <a:cubicBezTo>
                      <a:pt x="658" y="371"/>
                      <a:pt x="654" y="371"/>
                      <a:pt x="651" y="372"/>
                    </a:cubicBezTo>
                    <a:lnTo>
                      <a:pt x="649" y="371"/>
                    </a:lnTo>
                    <a:close/>
                    <a:moveTo>
                      <a:pt x="669" y="367"/>
                    </a:moveTo>
                    <a:cubicBezTo>
                      <a:pt x="669" y="367"/>
                      <a:pt x="670" y="367"/>
                      <a:pt x="671" y="367"/>
                    </a:cubicBezTo>
                    <a:cubicBezTo>
                      <a:pt x="670" y="367"/>
                      <a:pt x="670" y="367"/>
                      <a:pt x="669" y="367"/>
                    </a:cubicBezTo>
                    <a:cubicBezTo>
                      <a:pt x="669" y="367"/>
                      <a:pt x="669" y="367"/>
                      <a:pt x="669" y="367"/>
                    </a:cubicBezTo>
                    <a:close/>
                    <a:moveTo>
                      <a:pt x="671" y="366"/>
                    </a:moveTo>
                    <a:cubicBezTo>
                      <a:pt x="670" y="367"/>
                      <a:pt x="669" y="367"/>
                      <a:pt x="669" y="367"/>
                    </a:cubicBezTo>
                    <a:cubicBezTo>
                      <a:pt x="668" y="367"/>
                      <a:pt x="668" y="367"/>
                      <a:pt x="668" y="367"/>
                    </a:cubicBezTo>
                    <a:cubicBezTo>
                      <a:pt x="669" y="367"/>
                      <a:pt x="670" y="366"/>
                      <a:pt x="671" y="366"/>
                    </a:cubicBezTo>
                    <a:cubicBezTo>
                      <a:pt x="671" y="366"/>
                      <a:pt x="671" y="366"/>
                      <a:pt x="671" y="366"/>
                    </a:cubicBezTo>
                    <a:close/>
                    <a:moveTo>
                      <a:pt x="666" y="366"/>
                    </a:moveTo>
                    <a:cubicBezTo>
                      <a:pt x="666" y="366"/>
                      <a:pt x="666" y="366"/>
                      <a:pt x="666" y="366"/>
                    </a:cubicBezTo>
                    <a:cubicBezTo>
                      <a:pt x="667" y="365"/>
                      <a:pt x="668" y="365"/>
                      <a:pt x="669" y="364"/>
                    </a:cubicBezTo>
                    <a:cubicBezTo>
                      <a:pt x="669" y="364"/>
                      <a:pt x="669" y="365"/>
                      <a:pt x="670" y="365"/>
                    </a:cubicBezTo>
                    <a:cubicBezTo>
                      <a:pt x="668" y="365"/>
                      <a:pt x="667" y="365"/>
                      <a:pt x="666" y="366"/>
                    </a:cubicBezTo>
                    <a:close/>
                    <a:moveTo>
                      <a:pt x="674" y="362"/>
                    </a:moveTo>
                    <a:cubicBezTo>
                      <a:pt x="676" y="361"/>
                      <a:pt x="677" y="360"/>
                      <a:pt x="679" y="360"/>
                    </a:cubicBezTo>
                    <a:cubicBezTo>
                      <a:pt x="680" y="360"/>
                      <a:pt x="682" y="361"/>
                      <a:pt x="683" y="362"/>
                    </a:cubicBezTo>
                    <a:cubicBezTo>
                      <a:pt x="681" y="362"/>
                      <a:pt x="678" y="363"/>
                      <a:pt x="676" y="363"/>
                    </a:cubicBezTo>
                    <a:cubicBezTo>
                      <a:pt x="676" y="363"/>
                      <a:pt x="675" y="362"/>
                      <a:pt x="674" y="362"/>
                    </a:cubicBezTo>
                    <a:close/>
                    <a:moveTo>
                      <a:pt x="690" y="359"/>
                    </a:moveTo>
                    <a:cubicBezTo>
                      <a:pt x="690" y="359"/>
                      <a:pt x="689" y="358"/>
                      <a:pt x="688" y="358"/>
                    </a:cubicBezTo>
                    <a:cubicBezTo>
                      <a:pt x="691" y="358"/>
                      <a:pt x="694" y="357"/>
                      <a:pt x="696" y="356"/>
                    </a:cubicBezTo>
                    <a:cubicBezTo>
                      <a:pt x="696" y="357"/>
                      <a:pt x="696" y="357"/>
                      <a:pt x="696" y="358"/>
                    </a:cubicBezTo>
                    <a:cubicBezTo>
                      <a:pt x="694" y="358"/>
                      <a:pt x="693" y="359"/>
                      <a:pt x="692" y="359"/>
                    </a:cubicBezTo>
                    <a:cubicBezTo>
                      <a:pt x="692" y="359"/>
                      <a:pt x="693" y="358"/>
                      <a:pt x="694" y="358"/>
                    </a:cubicBezTo>
                    <a:cubicBezTo>
                      <a:pt x="694" y="358"/>
                      <a:pt x="694" y="357"/>
                      <a:pt x="694" y="357"/>
                    </a:cubicBezTo>
                    <a:cubicBezTo>
                      <a:pt x="693" y="358"/>
                      <a:pt x="692" y="358"/>
                      <a:pt x="690" y="359"/>
                    </a:cubicBezTo>
                    <a:close/>
                    <a:moveTo>
                      <a:pt x="699" y="360"/>
                    </a:moveTo>
                    <a:cubicBezTo>
                      <a:pt x="698" y="361"/>
                      <a:pt x="697" y="361"/>
                      <a:pt x="696" y="361"/>
                    </a:cubicBezTo>
                    <a:cubicBezTo>
                      <a:pt x="695" y="361"/>
                      <a:pt x="695" y="361"/>
                      <a:pt x="695" y="361"/>
                    </a:cubicBezTo>
                    <a:cubicBezTo>
                      <a:pt x="696" y="360"/>
                      <a:pt x="697" y="360"/>
                      <a:pt x="698" y="359"/>
                    </a:cubicBezTo>
                    <a:cubicBezTo>
                      <a:pt x="698" y="360"/>
                      <a:pt x="699" y="360"/>
                      <a:pt x="699" y="360"/>
                    </a:cubicBezTo>
                    <a:close/>
                    <a:moveTo>
                      <a:pt x="706" y="357"/>
                    </a:moveTo>
                    <a:cubicBezTo>
                      <a:pt x="709" y="356"/>
                      <a:pt x="712" y="355"/>
                      <a:pt x="716" y="353"/>
                    </a:cubicBezTo>
                    <a:cubicBezTo>
                      <a:pt x="717" y="354"/>
                      <a:pt x="719" y="355"/>
                      <a:pt x="721" y="356"/>
                    </a:cubicBezTo>
                    <a:cubicBezTo>
                      <a:pt x="716" y="357"/>
                      <a:pt x="712" y="358"/>
                      <a:pt x="708" y="359"/>
                    </a:cubicBezTo>
                    <a:cubicBezTo>
                      <a:pt x="707" y="358"/>
                      <a:pt x="707" y="358"/>
                      <a:pt x="706" y="357"/>
                    </a:cubicBezTo>
                    <a:close/>
                    <a:moveTo>
                      <a:pt x="722" y="351"/>
                    </a:moveTo>
                    <a:cubicBezTo>
                      <a:pt x="724" y="350"/>
                      <a:pt x="725" y="349"/>
                      <a:pt x="726" y="349"/>
                    </a:cubicBezTo>
                    <a:cubicBezTo>
                      <a:pt x="726" y="349"/>
                      <a:pt x="727" y="349"/>
                      <a:pt x="727" y="348"/>
                    </a:cubicBezTo>
                    <a:cubicBezTo>
                      <a:pt x="729" y="350"/>
                      <a:pt x="731" y="351"/>
                      <a:pt x="733" y="353"/>
                    </a:cubicBezTo>
                    <a:cubicBezTo>
                      <a:pt x="732" y="353"/>
                      <a:pt x="731" y="353"/>
                      <a:pt x="730" y="354"/>
                    </a:cubicBezTo>
                    <a:cubicBezTo>
                      <a:pt x="727" y="353"/>
                      <a:pt x="725" y="352"/>
                      <a:pt x="722" y="351"/>
                    </a:cubicBezTo>
                    <a:close/>
                    <a:moveTo>
                      <a:pt x="733" y="346"/>
                    </a:moveTo>
                    <a:cubicBezTo>
                      <a:pt x="733" y="346"/>
                      <a:pt x="734" y="346"/>
                      <a:pt x="734" y="346"/>
                    </a:cubicBezTo>
                    <a:cubicBezTo>
                      <a:pt x="738" y="347"/>
                      <a:pt x="742" y="348"/>
                      <a:pt x="746" y="349"/>
                    </a:cubicBezTo>
                    <a:cubicBezTo>
                      <a:pt x="743" y="350"/>
                      <a:pt x="741" y="351"/>
                      <a:pt x="739" y="351"/>
                    </a:cubicBezTo>
                    <a:cubicBezTo>
                      <a:pt x="737" y="349"/>
                      <a:pt x="735" y="348"/>
                      <a:pt x="733" y="346"/>
                    </a:cubicBezTo>
                    <a:close/>
                    <a:moveTo>
                      <a:pt x="759" y="337"/>
                    </a:moveTo>
                    <a:cubicBezTo>
                      <a:pt x="762" y="336"/>
                      <a:pt x="765" y="335"/>
                      <a:pt x="767" y="334"/>
                    </a:cubicBezTo>
                    <a:cubicBezTo>
                      <a:pt x="772" y="335"/>
                      <a:pt x="776" y="336"/>
                      <a:pt x="780" y="337"/>
                    </a:cubicBezTo>
                    <a:cubicBezTo>
                      <a:pt x="778" y="338"/>
                      <a:pt x="776" y="339"/>
                      <a:pt x="774" y="340"/>
                    </a:cubicBezTo>
                    <a:cubicBezTo>
                      <a:pt x="771" y="341"/>
                      <a:pt x="769" y="342"/>
                      <a:pt x="766" y="343"/>
                    </a:cubicBezTo>
                    <a:cubicBezTo>
                      <a:pt x="764" y="341"/>
                      <a:pt x="761" y="339"/>
                      <a:pt x="759" y="337"/>
                    </a:cubicBezTo>
                    <a:close/>
                    <a:moveTo>
                      <a:pt x="774" y="331"/>
                    </a:moveTo>
                    <a:cubicBezTo>
                      <a:pt x="778" y="329"/>
                      <a:pt x="781" y="328"/>
                      <a:pt x="784" y="326"/>
                    </a:cubicBezTo>
                    <a:cubicBezTo>
                      <a:pt x="786" y="327"/>
                      <a:pt x="787" y="328"/>
                      <a:pt x="788" y="329"/>
                    </a:cubicBezTo>
                    <a:cubicBezTo>
                      <a:pt x="787" y="331"/>
                      <a:pt x="786" y="332"/>
                      <a:pt x="785" y="333"/>
                    </a:cubicBezTo>
                    <a:cubicBezTo>
                      <a:pt x="781" y="333"/>
                      <a:pt x="778" y="332"/>
                      <a:pt x="774" y="331"/>
                    </a:cubicBezTo>
                    <a:close/>
                    <a:moveTo>
                      <a:pt x="776" y="313"/>
                    </a:moveTo>
                    <a:cubicBezTo>
                      <a:pt x="777" y="312"/>
                      <a:pt x="779" y="311"/>
                      <a:pt x="780" y="310"/>
                    </a:cubicBezTo>
                    <a:cubicBezTo>
                      <a:pt x="780" y="310"/>
                      <a:pt x="781" y="310"/>
                      <a:pt x="782" y="310"/>
                    </a:cubicBezTo>
                    <a:cubicBezTo>
                      <a:pt x="783" y="310"/>
                      <a:pt x="784" y="309"/>
                      <a:pt x="783" y="308"/>
                    </a:cubicBezTo>
                    <a:cubicBezTo>
                      <a:pt x="788" y="309"/>
                      <a:pt x="792" y="311"/>
                      <a:pt x="796" y="312"/>
                    </a:cubicBezTo>
                    <a:cubicBezTo>
                      <a:pt x="792" y="315"/>
                      <a:pt x="788" y="317"/>
                      <a:pt x="783" y="319"/>
                    </a:cubicBezTo>
                    <a:cubicBezTo>
                      <a:pt x="781" y="317"/>
                      <a:pt x="779" y="315"/>
                      <a:pt x="776" y="313"/>
                    </a:cubicBezTo>
                    <a:close/>
                    <a:moveTo>
                      <a:pt x="787" y="304"/>
                    </a:moveTo>
                    <a:cubicBezTo>
                      <a:pt x="788" y="303"/>
                      <a:pt x="789" y="302"/>
                      <a:pt x="791" y="300"/>
                    </a:cubicBezTo>
                    <a:cubicBezTo>
                      <a:pt x="795" y="300"/>
                      <a:pt x="798" y="300"/>
                      <a:pt x="801" y="300"/>
                    </a:cubicBezTo>
                    <a:cubicBezTo>
                      <a:pt x="802" y="301"/>
                      <a:pt x="803" y="301"/>
                      <a:pt x="804" y="302"/>
                    </a:cubicBezTo>
                    <a:cubicBezTo>
                      <a:pt x="803" y="305"/>
                      <a:pt x="802" y="307"/>
                      <a:pt x="801" y="309"/>
                    </a:cubicBezTo>
                    <a:cubicBezTo>
                      <a:pt x="796" y="308"/>
                      <a:pt x="791" y="306"/>
                      <a:pt x="787" y="304"/>
                    </a:cubicBezTo>
                    <a:close/>
                    <a:moveTo>
                      <a:pt x="806" y="307"/>
                    </a:moveTo>
                    <a:cubicBezTo>
                      <a:pt x="805" y="307"/>
                      <a:pt x="805" y="308"/>
                      <a:pt x="804" y="309"/>
                    </a:cubicBezTo>
                    <a:cubicBezTo>
                      <a:pt x="805" y="307"/>
                      <a:pt x="805" y="305"/>
                      <a:pt x="806" y="303"/>
                    </a:cubicBezTo>
                    <a:cubicBezTo>
                      <a:pt x="807" y="304"/>
                      <a:pt x="808" y="305"/>
                      <a:pt x="809" y="305"/>
                    </a:cubicBezTo>
                    <a:cubicBezTo>
                      <a:pt x="808" y="306"/>
                      <a:pt x="807" y="306"/>
                      <a:pt x="806" y="307"/>
                    </a:cubicBezTo>
                    <a:close/>
                    <a:moveTo>
                      <a:pt x="815" y="304"/>
                    </a:moveTo>
                    <a:cubicBezTo>
                      <a:pt x="819" y="301"/>
                      <a:pt x="823" y="298"/>
                      <a:pt x="827" y="294"/>
                    </a:cubicBezTo>
                    <a:cubicBezTo>
                      <a:pt x="828" y="295"/>
                      <a:pt x="829" y="295"/>
                      <a:pt x="830" y="295"/>
                    </a:cubicBezTo>
                    <a:cubicBezTo>
                      <a:pt x="825" y="298"/>
                      <a:pt x="820" y="301"/>
                      <a:pt x="815" y="304"/>
                    </a:cubicBezTo>
                    <a:cubicBezTo>
                      <a:pt x="815" y="304"/>
                      <a:pt x="815" y="304"/>
                      <a:pt x="815" y="304"/>
                    </a:cubicBezTo>
                    <a:close/>
                    <a:moveTo>
                      <a:pt x="833" y="296"/>
                    </a:moveTo>
                    <a:cubicBezTo>
                      <a:pt x="833" y="296"/>
                      <a:pt x="834" y="296"/>
                      <a:pt x="834" y="296"/>
                    </a:cubicBezTo>
                    <a:cubicBezTo>
                      <a:pt x="830" y="299"/>
                      <a:pt x="827" y="301"/>
                      <a:pt x="823" y="303"/>
                    </a:cubicBezTo>
                    <a:cubicBezTo>
                      <a:pt x="827" y="301"/>
                      <a:pt x="830" y="298"/>
                      <a:pt x="833" y="296"/>
                    </a:cubicBezTo>
                    <a:close/>
                    <a:moveTo>
                      <a:pt x="844" y="288"/>
                    </a:moveTo>
                    <a:cubicBezTo>
                      <a:pt x="847" y="286"/>
                      <a:pt x="849" y="284"/>
                      <a:pt x="852" y="282"/>
                    </a:cubicBezTo>
                    <a:cubicBezTo>
                      <a:pt x="852" y="282"/>
                      <a:pt x="852" y="282"/>
                      <a:pt x="852" y="282"/>
                    </a:cubicBezTo>
                    <a:cubicBezTo>
                      <a:pt x="850" y="284"/>
                      <a:pt x="847" y="286"/>
                      <a:pt x="844" y="289"/>
                    </a:cubicBezTo>
                    <a:cubicBezTo>
                      <a:pt x="844" y="288"/>
                      <a:pt x="844" y="288"/>
                      <a:pt x="844" y="288"/>
                    </a:cubicBezTo>
                    <a:close/>
                    <a:moveTo>
                      <a:pt x="841" y="286"/>
                    </a:moveTo>
                    <a:cubicBezTo>
                      <a:pt x="840" y="285"/>
                      <a:pt x="839" y="284"/>
                      <a:pt x="837" y="283"/>
                    </a:cubicBezTo>
                    <a:cubicBezTo>
                      <a:pt x="837" y="283"/>
                      <a:pt x="838" y="283"/>
                      <a:pt x="838" y="283"/>
                    </a:cubicBezTo>
                    <a:cubicBezTo>
                      <a:pt x="840" y="282"/>
                      <a:pt x="843" y="282"/>
                      <a:pt x="847" y="282"/>
                    </a:cubicBezTo>
                    <a:cubicBezTo>
                      <a:pt x="845" y="283"/>
                      <a:pt x="843" y="285"/>
                      <a:pt x="841" y="286"/>
                    </a:cubicBezTo>
                    <a:close/>
                    <a:moveTo>
                      <a:pt x="839" y="280"/>
                    </a:moveTo>
                    <a:cubicBezTo>
                      <a:pt x="841" y="279"/>
                      <a:pt x="842" y="277"/>
                      <a:pt x="843" y="275"/>
                    </a:cubicBezTo>
                    <a:cubicBezTo>
                      <a:pt x="846" y="276"/>
                      <a:pt x="849" y="277"/>
                      <a:pt x="852" y="278"/>
                    </a:cubicBezTo>
                    <a:cubicBezTo>
                      <a:pt x="851" y="278"/>
                      <a:pt x="850" y="279"/>
                      <a:pt x="849" y="280"/>
                    </a:cubicBezTo>
                    <a:cubicBezTo>
                      <a:pt x="846" y="280"/>
                      <a:pt x="843" y="280"/>
                      <a:pt x="839" y="280"/>
                    </a:cubicBezTo>
                    <a:close/>
                    <a:moveTo>
                      <a:pt x="841" y="274"/>
                    </a:moveTo>
                    <a:cubicBezTo>
                      <a:pt x="840" y="277"/>
                      <a:pt x="838" y="279"/>
                      <a:pt x="837" y="281"/>
                    </a:cubicBezTo>
                    <a:cubicBezTo>
                      <a:pt x="836" y="281"/>
                      <a:pt x="835" y="281"/>
                      <a:pt x="834" y="281"/>
                    </a:cubicBezTo>
                    <a:cubicBezTo>
                      <a:pt x="834" y="281"/>
                      <a:pt x="834" y="281"/>
                      <a:pt x="834" y="281"/>
                    </a:cubicBezTo>
                    <a:cubicBezTo>
                      <a:pt x="836" y="279"/>
                      <a:pt x="838" y="276"/>
                      <a:pt x="839" y="274"/>
                    </a:cubicBezTo>
                    <a:cubicBezTo>
                      <a:pt x="840" y="274"/>
                      <a:pt x="840" y="274"/>
                      <a:pt x="841" y="274"/>
                    </a:cubicBezTo>
                    <a:close/>
                    <a:moveTo>
                      <a:pt x="829" y="271"/>
                    </a:moveTo>
                    <a:cubicBezTo>
                      <a:pt x="829" y="271"/>
                      <a:pt x="829" y="271"/>
                      <a:pt x="829" y="270"/>
                    </a:cubicBezTo>
                    <a:cubicBezTo>
                      <a:pt x="829" y="271"/>
                      <a:pt x="830" y="271"/>
                      <a:pt x="830" y="271"/>
                    </a:cubicBezTo>
                    <a:cubicBezTo>
                      <a:pt x="830" y="271"/>
                      <a:pt x="829" y="271"/>
                      <a:pt x="829" y="271"/>
                    </a:cubicBezTo>
                    <a:close/>
                    <a:moveTo>
                      <a:pt x="833" y="268"/>
                    </a:moveTo>
                    <a:cubicBezTo>
                      <a:pt x="833" y="267"/>
                      <a:pt x="833" y="266"/>
                      <a:pt x="833" y="264"/>
                    </a:cubicBezTo>
                    <a:cubicBezTo>
                      <a:pt x="835" y="264"/>
                      <a:pt x="839" y="263"/>
                      <a:pt x="843" y="262"/>
                    </a:cubicBezTo>
                    <a:cubicBezTo>
                      <a:pt x="841" y="265"/>
                      <a:pt x="840" y="267"/>
                      <a:pt x="838" y="270"/>
                    </a:cubicBezTo>
                    <a:cubicBezTo>
                      <a:pt x="836" y="269"/>
                      <a:pt x="835" y="269"/>
                      <a:pt x="833" y="268"/>
                    </a:cubicBezTo>
                    <a:close/>
                    <a:moveTo>
                      <a:pt x="846" y="262"/>
                    </a:moveTo>
                    <a:cubicBezTo>
                      <a:pt x="847" y="262"/>
                      <a:pt x="848" y="262"/>
                      <a:pt x="848" y="262"/>
                    </a:cubicBezTo>
                    <a:cubicBezTo>
                      <a:pt x="847" y="265"/>
                      <a:pt x="846" y="267"/>
                      <a:pt x="844" y="269"/>
                    </a:cubicBezTo>
                    <a:cubicBezTo>
                      <a:pt x="844" y="269"/>
                      <a:pt x="843" y="269"/>
                      <a:pt x="842" y="270"/>
                    </a:cubicBezTo>
                    <a:cubicBezTo>
                      <a:pt x="842" y="270"/>
                      <a:pt x="842" y="270"/>
                      <a:pt x="842" y="270"/>
                    </a:cubicBezTo>
                    <a:cubicBezTo>
                      <a:pt x="843" y="267"/>
                      <a:pt x="845" y="264"/>
                      <a:pt x="846" y="262"/>
                    </a:cubicBezTo>
                    <a:close/>
                    <a:moveTo>
                      <a:pt x="834" y="262"/>
                    </a:moveTo>
                    <a:cubicBezTo>
                      <a:pt x="834" y="261"/>
                      <a:pt x="835" y="261"/>
                      <a:pt x="835" y="260"/>
                    </a:cubicBezTo>
                    <a:cubicBezTo>
                      <a:pt x="836" y="260"/>
                      <a:pt x="837" y="260"/>
                      <a:pt x="839" y="260"/>
                    </a:cubicBezTo>
                    <a:cubicBezTo>
                      <a:pt x="837" y="261"/>
                      <a:pt x="835" y="261"/>
                      <a:pt x="834" y="262"/>
                    </a:cubicBezTo>
                    <a:close/>
                    <a:moveTo>
                      <a:pt x="840" y="252"/>
                    </a:moveTo>
                    <a:cubicBezTo>
                      <a:pt x="841" y="250"/>
                      <a:pt x="843" y="247"/>
                      <a:pt x="844" y="245"/>
                    </a:cubicBezTo>
                    <a:cubicBezTo>
                      <a:pt x="846" y="246"/>
                      <a:pt x="847" y="247"/>
                      <a:pt x="848" y="249"/>
                    </a:cubicBezTo>
                    <a:cubicBezTo>
                      <a:pt x="847" y="251"/>
                      <a:pt x="846" y="254"/>
                      <a:pt x="845" y="256"/>
                    </a:cubicBezTo>
                    <a:cubicBezTo>
                      <a:pt x="843" y="255"/>
                      <a:pt x="842" y="253"/>
                      <a:pt x="840" y="252"/>
                    </a:cubicBezTo>
                    <a:close/>
                    <a:moveTo>
                      <a:pt x="847" y="240"/>
                    </a:moveTo>
                    <a:cubicBezTo>
                      <a:pt x="848" y="239"/>
                      <a:pt x="848" y="237"/>
                      <a:pt x="849" y="236"/>
                    </a:cubicBezTo>
                    <a:cubicBezTo>
                      <a:pt x="850" y="236"/>
                      <a:pt x="851" y="236"/>
                      <a:pt x="852" y="237"/>
                    </a:cubicBezTo>
                    <a:cubicBezTo>
                      <a:pt x="852" y="238"/>
                      <a:pt x="852" y="240"/>
                      <a:pt x="851" y="241"/>
                    </a:cubicBezTo>
                    <a:cubicBezTo>
                      <a:pt x="851" y="242"/>
                      <a:pt x="851" y="242"/>
                      <a:pt x="850" y="243"/>
                    </a:cubicBezTo>
                    <a:cubicBezTo>
                      <a:pt x="849" y="242"/>
                      <a:pt x="848" y="241"/>
                      <a:pt x="847" y="240"/>
                    </a:cubicBezTo>
                    <a:close/>
                    <a:moveTo>
                      <a:pt x="846" y="232"/>
                    </a:moveTo>
                    <a:cubicBezTo>
                      <a:pt x="846" y="232"/>
                      <a:pt x="847" y="232"/>
                      <a:pt x="848" y="231"/>
                    </a:cubicBezTo>
                    <a:cubicBezTo>
                      <a:pt x="848" y="232"/>
                      <a:pt x="847" y="232"/>
                      <a:pt x="847" y="232"/>
                    </a:cubicBezTo>
                    <a:cubicBezTo>
                      <a:pt x="847" y="232"/>
                      <a:pt x="846" y="232"/>
                      <a:pt x="846" y="232"/>
                    </a:cubicBezTo>
                    <a:close/>
                    <a:moveTo>
                      <a:pt x="852" y="230"/>
                    </a:moveTo>
                    <a:cubicBezTo>
                      <a:pt x="853" y="230"/>
                      <a:pt x="854" y="229"/>
                      <a:pt x="855" y="229"/>
                    </a:cubicBezTo>
                    <a:cubicBezTo>
                      <a:pt x="855" y="229"/>
                      <a:pt x="855" y="229"/>
                      <a:pt x="855" y="229"/>
                    </a:cubicBezTo>
                    <a:cubicBezTo>
                      <a:pt x="854" y="230"/>
                      <a:pt x="853" y="230"/>
                      <a:pt x="852" y="231"/>
                    </a:cubicBezTo>
                    <a:cubicBezTo>
                      <a:pt x="852" y="231"/>
                      <a:pt x="852" y="230"/>
                      <a:pt x="852" y="230"/>
                    </a:cubicBezTo>
                    <a:close/>
                    <a:moveTo>
                      <a:pt x="860" y="223"/>
                    </a:moveTo>
                    <a:cubicBezTo>
                      <a:pt x="861" y="223"/>
                      <a:pt x="862" y="224"/>
                      <a:pt x="863" y="224"/>
                    </a:cubicBezTo>
                    <a:cubicBezTo>
                      <a:pt x="861" y="225"/>
                      <a:pt x="860" y="226"/>
                      <a:pt x="859" y="227"/>
                    </a:cubicBezTo>
                    <a:cubicBezTo>
                      <a:pt x="859" y="225"/>
                      <a:pt x="860" y="224"/>
                      <a:pt x="860" y="223"/>
                    </a:cubicBezTo>
                    <a:close/>
                    <a:moveTo>
                      <a:pt x="869" y="224"/>
                    </a:moveTo>
                    <a:cubicBezTo>
                      <a:pt x="871" y="223"/>
                      <a:pt x="872" y="222"/>
                      <a:pt x="872" y="223"/>
                    </a:cubicBezTo>
                    <a:cubicBezTo>
                      <a:pt x="872" y="224"/>
                      <a:pt x="872" y="225"/>
                      <a:pt x="872" y="226"/>
                    </a:cubicBezTo>
                    <a:cubicBezTo>
                      <a:pt x="871" y="225"/>
                      <a:pt x="870" y="225"/>
                      <a:pt x="869" y="224"/>
                    </a:cubicBezTo>
                    <a:close/>
                    <a:moveTo>
                      <a:pt x="890" y="211"/>
                    </a:moveTo>
                    <a:cubicBezTo>
                      <a:pt x="890" y="209"/>
                      <a:pt x="889" y="207"/>
                      <a:pt x="889" y="205"/>
                    </a:cubicBezTo>
                    <a:cubicBezTo>
                      <a:pt x="891" y="206"/>
                      <a:pt x="893" y="207"/>
                      <a:pt x="894" y="208"/>
                    </a:cubicBezTo>
                    <a:cubicBezTo>
                      <a:pt x="894" y="209"/>
                      <a:pt x="894" y="210"/>
                      <a:pt x="893" y="211"/>
                    </a:cubicBezTo>
                    <a:cubicBezTo>
                      <a:pt x="892" y="211"/>
                      <a:pt x="891" y="211"/>
                      <a:pt x="890" y="211"/>
                    </a:cubicBezTo>
                    <a:close/>
                    <a:moveTo>
                      <a:pt x="899" y="181"/>
                    </a:moveTo>
                    <a:cubicBezTo>
                      <a:pt x="897" y="182"/>
                      <a:pt x="895" y="184"/>
                      <a:pt x="893" y="186"/>
                    </a:cubicBezTo>
                    <a:cubicBezTo>
                      <a:pt x="889" y="186"/>
                      <a:pt x="886" y="186"/>
                      <a:pt x="884" y="186"/>
                    </a:cubicBezTo>
                    <a:cubicBezTo>
                      <a:pt x="883" y="181"/>
                      <a:pt x="881" y="176"/>
                      <a:pt x="879" y="171"/>
                    </a:cubicBezTo>
                    <a:cubicBezTo>
                      <a:pt x="886" y="174"/>
                      <a:pt x="893" y="177"/>
                      <a:pt x="899" y="180"/>
                    </a:cubicBezTo>
                    <a:cubicBezTo>
                      <a:pt x="899" y="180"/>
                      <a:pt x="899" y="181"/>
                      <a:pt x="899" y="181"/>
                    </a:cubicBezTo>
                    <a:close/>
                    <a:moveTo>
                      <a:pt x="880" y="185"/>
                    </a:moveTo>
                    <a:cubicBezTo>
                      <a:pt x="878" y="185"/>
                      <a:pt x="875" y="185"/>
                      <a:pt x="873" y="184"/>
                    </a:cubicBezTo>
                    <a:cubicBezTo>
                      <a:pt x="868" y="181"/>
                      <a:pt x="863" y="178"/>
                      <a:pt x="857" y="175"/>
                    </a:cubicBezTo>
                    <a:cubicBezTo>
                      <a:pt x="858" y="171"/>
                      <a:pt x="859" y="168"/>
                      <a:pt x="859" y="164"/>
                    </a:cubicBezTo>
                    <a:cubicBezTo>
                      <a:pt x="860" y="164"/>
                      <a:pt x="861" y="164"/>
                      <a:pt x="862" y="164"/>
                    </a:cubicBezTo>
                    <a:cubicBezTo>
                      <a:pt x="866" y="166"/>
                      <a:pt x="870" y="168"/>
                      <a:pt x="875" y="169"/>
                    </a:cubicBezTo>
                    <a:cubicBezTo>
                      <a:pt x="877" y="174"/>
                      <a:pt x="878" y="180"/>
                      <a:pt x="880" y="185"/>
                    </a:cubicBezTo>
                    <a:close/>
                    <a:moveTo>
                      <a:pt x="870" y="164"/>
                    </a:moveTo>
                    <a:cubicBezTo>
                      <a:pt x="871" y="164"/>
                      <a:pt x="871" y="164"/>
                      <a:pt x="872" y="164"/>
                    </a:cubicBezTo>
                    <a:cubicBezTo>
                      <a:pt x="873" y="164"/>
                      <a:pt x="873" y="165"/>
                      <a:pt x="873" y="165"/>
                    </a:cubicBezTo>
                    <a:cubicBezTo>
                      <a:pt x="872" y="165"/>
                      <a:pt x="871" y="164"/>
                      <a:pt x="870" y="164"/>
                    </a:cubicBezTo>
                    <a:close/>
                    <a:moveTo>
                      <a:pt x="857" y="157"/>
                    </a:moveTo>
                    <a:cubicBezTo>
                      <a:pt x="855" y="157"/>
                      <a:pt x="853" y="156"/>
                      <a:pt x="851" y="156"/>
                    </a:cubicBezTo>
                    <a:cubicBezTo>
                      <a:pt x="849" y="156"/>
                      <a:pt x="848" y="158"/>
                      <a:pt x="850" y="159"/>
                    </a:cubicBezTo>
                    <a:cubicBezTo>
                      <a:pt x="851" y="159"/>
                      <a:pt x="852" y="160"/>
                      <a:pt x="854" y="161"/>
                    </a:cubicBezTo>
                    <a:cubicBezTo>
                      <a:pt x="846" y="160"/>
                      <a:pt x="838" y="158"/>
                      <a:pt x="830" y="156"/>
                    </a:cubicBezTo>
                    <a:cubicBezTo>
                      <a:pt x="830" y="152"/>
                      <a:pt x="830" y="148"/>
                      <a:pt x="829" y="144"/>
                    </a:cubicBezTo>
                    <a:cubicBezTo>
                      <a:pt x="831" y="144"/>
                      <a:pt x="833" y="143"/>
                      <a:pt x="835" y="143"/>
                    </a:cubicBezTo>
                    <a:cubicBezTo>
                      <a:pt x="836" y="143"/>
                      <a:pt x="836" y="142"/>
                      <a:pt x="836" y="141"/>
                    </a:cubicBezTo>
                    <a:cubicBezTo>
                      <a:pt x="839" y="142"/>
                      <a:pt x="842" y="144"/>
                      <a:pt x="846" y="145"/>
                    </a:cubicBezTo>
                    <a:cubicBezTo>
                      <a:pt x="849" y="147"/>
                      <a:pt x="853" y="148"/>
                      <a:pt x="856" y="150"/>
                    </a:cubicBezTo>
                    <a:cubicBezTo>
                      <a:pt x="857" y="152"/>
                      <a:pt x="857" y="155"/>
                      <a:pt x="857" y="157"/>
                    </a:cubicBezTo>
                    <a:close/>
                    <a:moveTo>
                      <a:pt x="827" y="132"/>
                    </a:moveTo>
                    <a:cubicBezTo>
                      <a:pt x="827" y="131"/>
                      <a:pt x="827" y="129"/>
                      <a:pt x="826" y="128"/>
                    </a:cubicBezTo>
                    <a:cubicBezTo>
                      <a:pt x="830" y="128"/>
                      <a:pt x="834" y="127"/>
                      <a:pt x="837" y="127"/>
                    </a:cubicBezTo>
                    <a:cubicBezTo>
                      <a:pt x="838" y="127"/>
                      <a:pt x="838" y="127"/>
                      <a:pt x="838" y="126"/>
                    </a:cubicBezTo>
                    <a:cubicBezTo>
                      <a:pt x="840" y="127"/>
                      <a:pt x="841" y="128"/>
                      <a:pt x="843" y="128"/>
                    </a:cubicBezTo>
                    <a:cubicBezTo>
                      <a:pt x="845" y="130"/>
                      <a:pt x="847" y="131"/>
                      <a:pt x="848" y="132"/>
                    </a:cubicBezTo>
                    <a:cubicBezTo>
                      <a:pt x="851" y="136"/>
                      <a:pt x="854" y="141"/>
                      <a:pt x="855" y="145"/>
                    </a:cubicBezTo>
                    <a:cubicBezTo>
                      <a:pt x="846" y="141"/>
                      <a:pt x="836" y="137"/>
                      <a:pt x="827" y="132"/>
                    </a:cubicBezTo>
                    <a:close/>
                    <a:moveTo>
                      <a:pt x="839" y="119"/>
                    </a:moveTo>
                    <a:cubicBezTo>
                      <a:pt x="837" y="118"/>
                      <a:pt x="835" y="117"/>
                      <a:pt x="833" y="116"/>
                    </a:cubicBezTo>
                    <a:cubicBezTo>
                      <a:pt x="830" y="114"/>
                      <a:pt x="826" y="112"/>
                      <a:pt x="822" y="110"/>
                    </a:cubicBezTo>
                    <a:cubicBezTo>
                      <a:pt x="822" y="109"/>
                      <a:pt x="822" y="107"/>
                      <a:pt x="821" y="106"/>
                    </a:cubicBezTo>
                    <a:cubicBezTo>
                      <a:pt x="826" y="107"/>
                      <a:pt x="830" y="108"/>
                      <a:pt x="834" y="109"/>
                    </a:cubicBezTo>
                    <a:cubicBezTo>
                      <a:pt x="836" y="110"/>
                      <a:pt x="837" y="112"/>
                      <a:pt x="839" y="113"/>
                    </a:cubicBezTo>
                    <a:cubicBezTo>
                      <a:pt x="841" y="115"/>
                      <a:pt x="842" y="117"/>
                      <a:pt x="844" y="118"/>
                    </a:cubicBezTo>
                    <a:cubicBezTo>
                      <a:pt x="842" y="119"/>
                      <a:pt x="841" y="119"/>
                      <a:pt x="839" y="119"/>
                    </a:cubicBezTo>
                    <a:close/>
                    <a:moveTo>
                      <a:pt x="827" y="103"/>
                    </a:moveTo>
                    <a:cubicBezTo>
                      <a:pt x="828" y="103"/>
                      <a:pt x="828" y="103"/>
                      <a:pt x="828" y="103"/>
                    </a:cubicBezTo>
                    <a:cubicBezTo>
                      <a:pt x="828" y="103"/>
                      <a:pt x="828" y="103"/>
                      <a:pt x="828" y="103"/>
                    </a:cubicBezTo>
                    <a:cubicBezTo>
                      <a:pt x="828" y="103"/>
                      <a:pt x="828" y="103"/>
                      <a:pt x="827" y="103"/>
                    </a:cubicBezTo>
                    <a:close/>
                    <a:moveTo>
                      <a:pt x="819" y="100"/>
                    </a:moveTo>
                    <a:cubicBezTo>
                      <a:pt x="819" y="98"/>
                      <a:pt x="818" y="95"/>
                      <a:pt x="817" y="93"/>
                    </a:cubicBezTo>
                    <a:cubicBezTo>
                      <a:pt x="820" y="95"/>
                      <a:pt x="822" y="97"/>
                      <a:pt x="824" y="99"/>
                    </a:cubicBezTo>
                    <a:cubicBezTo>
                      <a:pt x="823" y="100"/>
                      <a:pt x="821" y="100"/>
                      <a:pt x="819" y="100"/>
                    </a:cubicBezTo>
                    <a:close/>
                    <a:moveTo>
                      <a:pt x="811" y="64"/>
                    </a:moveTo>
                    <a:cubicBezTo>
                      <a:pt x="808" y="63"/>
                      <a:pt x="805" y="63"/>
                      <a:pt x="802" y="63"/>
                    </a:cubicBezTo>
                    <a:cubicBezTo>
                      <a:pt x="799" y="58"/>
                      <a:pt x="796" y="55"/>
                      <a:pt x="792" y="52"/>
                    </a:cubicBezTo>
                    <a:cubicBezTo>
                      <a:pt x="799" y="55"/>
                      <a:pt x="806" y="58"/>
                      <a:pt x="813" y="62"/>
                    </a:cubicBezTo>
                    <a:cubicBezTo>
                      <a:pt x="812" y="62"/>
                      <a:pt x="811" y="63"/>
                      <a:pt x="811" y="64"/>
                    </a:cubicBezTo>
                    <a:close/>
                    <a:moveTo>
                      <a:pt x="790" y="55"/>
                    </a:moveTo>
                    <a:cubicBezTo>
                      <a:pt x="791" y="55"/>
                      <a:pt x="792" y="56"/>
                      <a:pt x="792" y="57"/>
                    </a:cubicBezTo>
                    <a:cubicBezTo>
                      <a:pt x="784" y="53"/>
                      <a:pt x="775" y="50"/>
                      <a:pt x="766" y="47"/>
                    </a:cubicBezTo>
                    <a:cubicBezTo>
                      <a:pt x="764" y="45"/>
                      <a:pt x="761" y="44"/>
                      <a:pt x="759" y="42"/>
                    </a:cubicBezTo>
                    <a:cubicBezTo>
                      <a:pt x="762" y="42"/>
                      <a:pt x="765" y="43"/>
                      <a:pt x="769" y="43"/>
                    </a:cubicBezTo>
                    <a:cubicBezTo>
                      <a:pt x="772" y="44"/>
                      <a:pt x="775" y="45"/>
                      <a:pt x="779" y="46"/>
                    </a:cubicBezTo>
                    <a:cubicBezTo>
                      <a:pt x="783" y="49"/>
                      <a:pt x="787" y="52"/>
                      <a:pt x="790" y="55"/>
                    </a:cubicBezTo>
                    <a:close/>
                    <a:moveTo>
                      <a:pt x="654" y="31"/>
                    </a:moveTo>
                    <a:cubicBezTo>
                      <a:pt x="655" y="32"/>
                      <a:pt x="656" y="32"/>
                      <a:pt x="657" y="32"/>
                    </a:cubicBezTo>
                    <a:cubicBezTo>
                      <a:pt x="657" y="34"/>
                      <a:pt x="659" y="34"/>
                      <a:pt x="663" y="34"/>
                    </a:cubicBezTo>
                    <a:cubicBezTo>
                      <a:pt x="663" y="34"/>
                      <a:pt x="664" y="34"/>
                      <a:pt x="664" y="34"/>
                    </a:cubicBezTo>
                    <a:cubicBezTo>
                      <a:pt x="670" y="37"/>
                      <a:pt x="676" y="39"/>
                      <a:pt x="682" y="41"/>
                    </a:cubicBezTo>
                    <a:cubicBezTo>
                      <a:pt x="682" y="43"/>
                      <a:pt x="683" y="44"/>
                      <a:pt x="684" y="45"/>
                    </a:cubicBezTo>
                    <a:cubicBezTo>
                      <a:pt x="672" y="43"/>
                      <a:pt x="659" y="42"/>
                      <a:pt x="647" y="44"/>
                    </a:cubicBezTo>
                    <a:cubicBezTo>
                      <a:pt x="640" y="39"/>
                      <a:pt x="632" y="35"/>
                      <a:pt x="623" y="32"/>
                    </a:cubicBezTo>
                    <a:cubicBezTo>
                      <a:pt x="623" y="32"/>
                      <a:pt x="623" y="32"/>
                      <a:pt x="623" y="31"/>
                    </a:cubicBezTo>
                    <a:cubicBezTo>
                      <a:pt x="633" y="31"/>
                      <a:pt x="643" y="31"/>
                      <a:pt x="654" y="31"/>
                    </a:cubicBezTo>
                    <a:close/>
                    <a:moveTo>
                      <a:pt x="481" y="361"/>
                    </a:moveTo>
                    <a:cubicBezTo>
                      <a:pt x="410" y="339"/>
                      <a:pt x="346" y="292"/>
                      <a:pt x="323" y="218"/>
                    </a:cubicBezTo>
                    <a:cubicBezTo>
                      <a:pt x="318" y="203"/>
                      <a:pt x="316" y="188"/>
                      <a:pt x="317" y="174"/>
                    </a:cubicBezTo>
                    <a:cubicBezTo>
                      <a:pt x="344" y="176"/>
                      <a:pt x="372" y="177"/>
                      <a:pt x="399" y="179"/>
                    </a:cubicBezTo>
                    <a:cubicBezTo>
                      <a:pt x="410" y="187"/>
                      <a:pt x="422" y="191"/>
                      <a:pt x="435" y="193"/>
                    </a:cubicBezTo>
                    <a:cubicBezTo>
                      <a:pt x="439" y="193"/>
                      <a:pt x="443" y="194"/>
                      <a:pt x="447" y="194"/>
                    </a:cubicBezTo>
                    <a:cubicBezTo>
                      <a:pt x="467" y="195"/>
                      <a:pt x="489" y="192"/>
                      <a:pt x="508" y="190"/>
                    </a:cubicBezTo>
                    <a:cubicBezTo>
                      <a:pt x="510" y="190"/>
                      <a:pt x="512" y="189"/>
                      <a:pt x="512" y="187"/>
                    </a:cubicBezTo>
                    <a:cubicBezTo>
                      <a:pt x="512" y="187"/>
                      <a:pt x="512" y="186"/>
                      <a:pt x="511" y="186"/>
                    </a:cubicBezTo>
                    <a:cubicBezTo>
                      <a:pt x="526" y="186"/>
                      <a:pt x="541" y="187"/>
                      <a:pt x="556" y="187"/>
                    </a:cubicBezTo>
                    <a:cubicBezTo>
                      <a:pt x="556" y="207"/>
                      <a:pt x="556" y="228"/>
                      <a:pt x="557" y="249"/>
                    </a:cubicBezTo>
                    <a:cubicBezTo>
                      <a:pt x="558" y="275"/>
                      <a:pt x="560" y="301"/>
                      <a:pt x="560" y="327"/>
                    </a:cubicBezTo>
                    <a:cubicBezTo>
                      <a:pt x="560" y="331"/>
                      <a:pt x="561" y="360"/>
                      <a:pt x="559" y="377"/>
                    </a:cubicBezTo>
                    <a:cubicBezTo>
                      <a:pt x="552" y="376"/>
                      <a:pt x="545" y="375"/>
                      <a:pt x="538" y="373"/>
                    </a:cubicBezTo>
                    <a:cubicBezTo>
                      <a:pt x="520" y="370"/>
                      <a:pt x="502" y="367"/>
                      <a:pt x="484" y="362"/>
                    </a:cubicBezTo>
                    <a:cubicBezTo>
                      <a:pt x="483" y="362"/>
                      <a:pt x="482" y="362"/>
                      <a:pt x="481" y="361"/>
                    </a:cubicBezTo>
                    <a:close/>
                    <a:moveTo>
                      <a:pt x="648" y="382"/>
                    </a:moveTo>
                    <a:cubicBezTo>
                      <a:pt x="641" y="383"/>
                      <a:pt x="635" y="383"/>
                      <a:pt x="628" y="383"/>
                    </a:cubicBezTo>
                    <a:cubicBezTo>
                      <a:pt x="628" y="383"/>
                      <a:pt x="628" y="383"/>
                      <a:pt x="628" y="382"/>
                    </a:cubicBezTo>
                    <a:cubicBezTo>
                      <a:pt x="633" y="381"/>
                      <a:pt x="639" y="380"/>
                      <a:pt x="644" y="379"/>
                    </a:cubicBezTo>
                    <a:cubicBezTo>
                      <a:pt x="646" y="379"/>
                      <a:pt x="649" y="380"/>
                      <a:pt x="651" y="380"/>
                    </a:cubicBezTo>
                    <a:cubicBezTo>
                      <a:pt x="653" y="380"/>
                      <a:pt x="655" y="378"/>
                      <a:pt x="654" y="376"/>
                    </a:cubicBezTo>
                    <a:cubicBezTo>
                      <a:pt x="658" y="374"/>
                      <a:pt x="662" y="373"/>
                      <a:pt x="665" y="372"/>
                    </a:cubicBezTo>
                    <a:cubicBezTo>
                      <a:pt x="670" y="374"/>
                      <a:pt x="674" y="376"/>
                      <a:pt x="679" y="378"/>
                    </a:cubicBezTo>
                    <a:cubicBezTo>
                      <a:pt x="668" y="379"/>
                      <a:pt x="658" y="380"/>
                      <a:pt x="648" y="382"/>
                    </a:cubicBezTo>
                    <a:close/>
                    <a:moveTo>
                      <a:pt x="672" y="369"/>
                    </a:moveTo>
                    <a:cubicBezTo>
                      <a:pt x="673" y="369"/>
                      <a:pt x="673" y="369"/>
                      <a:pt x="673" y="369"/>
                    </a:cubicBezTo>
                    <a:cubicBezTo>
                      <a:pt x="673" y="369"/>
                      <a:pt x="674" y="369"/>
                      <a:pt x="674" y="369"/>
                    </a:cubicBezTo>
                    <a:cubicBezTo>
                      <a:pt x="673" y="369"/>
                      <a:pt x="673" y="369"/>
                      <a:pt x="672" y="369"/>
                    </a:cubicBezTo>
                    <a:close/>
                    <a:moveTo>
                      <a:pt x="712" y="362"/>
                    </a:moveTo>
                    <a:cubicBezTo>
                      <a:pt x="711" y="361"/>
                      <a:pt x="710" y="360"/>
                      <a:pt x="708" y="359"/>
                    </a:cubicBezTo>
                    <a:cubicBezTo>
                      <a:pt x="712" y="358"/>
                      <a:pt x="717" y="357"/>
                      <a:pt x="721" y="356"/>
                    </a:cubicBezTo>
                    <a:cubicBezTo>
                      <a:pt x="728" y="359"/>
                      <a:pt x="736" y="361"/>
                      <a:pt x="744" y="363"/>
                    </a:cubicBezTo>
                    <a:cubicBezTo>
                      <a:pt x="739" y="364"/>
                      <a:pt x="733" y="365"/>
                      <a:pt x="728" y="365"/>
                    </a:cubicBezTo>
                    <a:cubicBezTo>
                      <a:pt x="722" y="365"/>
                      <a:pt x="717" y="364"/>
                      <a:pt x="712" y="362"/>
                    </a:cubicBezTo>
                    <a:close/>
                    <a:moveTo>
                      <a:pt x="748" y="359"/>
                    </a:moveTo>
                    <a:cubicBezTo>
                      <a:pt x="745" y="356"/>
                      <a:pt x="742" y="354"/>
                      <a:pt x="739" y="351"/>
                    </a:cubicBezTo>
                    <a:cubicBezTo>
                      <a:pt x="741" y="351"/>
                      <a:pt x="744" y="350"/>
                      <a:pt x="746" y="349"/>
                    </a:cubicBezTo>
                    <a:cubicBezTo>
                      <a:pt x="752" y="351"/>
                      <a:pt x="758" y="352"/>
                      <a:pt x="765" y="353"/>
                    </a:cubicBezTo>
                    <a:cubicBezTo>
                      <a:pt x="760" y="356"/>
                      <a:pt x="754" y="359"/>
                      <a:pt x="749" y="361"/>
                    </a:cubicBezTo>
                    <a:cubicBezTo>
                      <a:pt x="749" y="361"/>
                      <a:pt x="749" y="360"/>
                      <a:pt x="748" y="359"/>
                    </a:cubicBezTo>
                    <a:close/>
                    <a:moveTo>
                      <a:pt x="767" y="343"/>
                    </a:moveTo>
                    <a:cubicBezTo>
                      <a:pt x="771" y="342"/>
                      <a:pt x="776" y="340"/>
                      <a:pt x="781" y="338"/>
                    </a:cubicBezTo>
                    <a:cubicBezTo>
                      <a:pt x="778" y="341"/>
                      <a:pt x="775" y="345"/>
                      <a:pt x="772" y="347"/>
                    </a:cubicBezTo>
                    <a:cubicBezTo>
                      <a:pt x="770" y="346"/>
                      <a:pt x="768" y="345"/>
                      <a:pt x="767" y="343"/>
                    </a:cubicBezTo>
                    <a:close/>
                    <a:moveTo>
                      <a:pt x="790" y="334"/>
                    </a:moveTo>
                    <a:cubicBezTo>
                      <a:pt x="791" y="334"/>
                      <a:pt x="792" y="334"/>
                      <a:pt x="793" y="333"/>
                    </a:cubicBezTo>
                    <a:cubicBezTo>
                      <a:pt x="793" y="334"/>
                      <a:pt x="794" y="334"/>
                      <a:pt x="794" y="335"/>
                    </a:cubicBezTo>
                    <a:cubicBezTo>
                      <a:pt x="793" y="335"/>
                      <a:pt x="792" y="335"/>
                      <a:pt x="790" y="334"/>
                    </a:cubicBezTo>
                    <a:close/>
                    <a:moveTo>
                      <a:pt x="788" y="334"/>
                    </a:moveTo>
                    <a:cubicBezTo>
                      <a:pt x="788" y="334"/>
                      <a:pt x="788" y="334"/>
                      <a:pt x="787" y="334"/>
                    </a:cubicBezTo>
                    <a:cubicBezTo>
                      <a:pt x="788" y="333"/>
                      <a:pt x="789" y="332"/>
                      <a:pt x="790" y="331"/>
                    </a:cubicBezTo>
                    <a:cubicBezTo>
                      <a:pt x="790" y="331"/>
                      <a:pt x="791" y="332"/>
                      <a:pt x="792" y="333"/>
                    </a:cubicBezTo>
                    <a:cubicBezTo>
                      <a:pt x="791" y="333"/>
                      <a:pt x="789" y="334"/>
                      <a:pt x="788" y="334"/>
                    </a:cubicBezTo>
                    <a:close/>
                    <a:moveTo>
                      <a:pt x="792" y="327"/>
                    </a:moveTo>
                    <a:cubicBezTo>
                      <a:pt x="794" y="325"/>
                      <a:pt x="795" y="323"/>
                      <a:pt x="797" y="321"/>
                    </a:cubicBezTo>
                    <a:cubicBezTo>
                      <a:pt x="800" y="319"/>
                      <a:pt x="803" y="317"/>
                      <a:pt x="806" y="316"/>
                    </a:cubicBezTo>
                    <a:cubicBezTo>
                      <a:pt x="810" y="317"/>
                      <a:pt x="815" y="318"/>
                      <a:pt x="819" y="319"/>
                    </a:cubicBezTo>
                    <a:cubicBezTo>
                      <a:pt x="812" y="323"/>
                      <a:pt x="804" y="327"/>
                      <a:pt x="796" y="330"/>
                    </a:cubicBezTo>
                    <a:cubicBezTo>
                      <a:pt x="795" y="329"/>
                      <a:pt x="794" y="328"/>
                      <a:pt x="792" y="327"/>
                    </a:cubicBezTo>
                    <a:close/>
                    <a:moveTo>
                      <a:pt x="820" y="308"/>
                    </a:moveTo>
                    <a:cubicBezTo>
                      <a:pt x="822" y="307"/>
                      <a:pt x="823" y="306"/>
                      <a:pt x="825" y="305"/>
                    </a:cubicBezTo>
                    <a:cubicBezTo>
                      <a:pt x="829" y="303"/>
                      <a:pt x="833" y="300"/>
                      <a:pt x="838" y="297"/>
                    </a:cubicBezTo>
                    <a:cubicBezTo>
                      <a:pt x="840" y="298"/>
                      <a:pt x="843" y="299"/>
                      <a:pt x="846" y="299"/>
                    </a:cubicBezTo>
                    <a:cubicBezTo>
                      <a:pt x="842" y="302"/>
                      <a:pt x="839" y="305"/>
                      <a:pt x="835" y="308"/>
                    </a:cubicBezTo>
                    <a:cubicBezTo>
                      <a:pt x="833" y="309"/>
                      <a:pt x="831" y="311"/>
                      <a:pt x="829" y="312"/>
                    </a:cubicBezTo>
                    <a:cubicBezTo>
                      <a:pt x="826" y="311"/>
                      <a:pt x="823" y="309"/>
                      <a:pt x="820" y="308"/>
                    </a:cubicBezTo>
                    <a:close/>
                    <a:moveTo>
                      <a:pt x="847" y="291"/>
                    </a:moveTo>
                    <a:cubicBezTo>
                      <a:pt x="850" y="288"/>
                      <a:pt x="854" y="285"/>
                      <a:pt x="857" y="282"/>
                    </a:cubicBezTo>
                    <a:cubicBezTo>
                      <a:pt x="860" y="283"/>
                      <a:pt x="861" y="283"/>
                      <a:pt x="860" y="285"/>
                    </a:cubicBezTo>
                    <a:cubicBezTo>
                      <a:pt x="857" y="288"/>
                      <a:pt x="854" y="291"/>
                      <a:pt x="851" y="294"/>
                    </a:cubicBezTo>
                    <a:cubicBezTo>
                      <a:pt x="850" y="293"/>
                      <a:pt x="848" y="292"/>
                      <a:pt x="847" y="291"/>
                    </a:cubicBezTo>
                    <a:close/>
                    <a:moveTo>
                      <a:pt x="866" y="265"/>
                    </a:moveTo>
                    <a:cubicBezTo>
                      <a:pt x="862" y="268"/>
                      <a:pt x="859" y="272"/>
                      <a:pt x="855" y="275"/>
                    </a:cubicBezTo>
                    <a:cubicBezTo>
                      <a:pt x="852" y="274"/>
                      <a:pt x="848" y="273"/>
                      <a:pt x="845" y="272"/>
                    </a:cubicBezTo>
                    <a:cubicBezTo>
                      <a:pt x="845" y="272"/>
                      <a:pt x="845" y="272"/>
                      <a:pt x="845" y="271"/>
                    </a:cubicBezTo>
                    <a:cubicBezTo>
                      <a:pt x="852" y="269"/>
                      <a:pt x="857" y="265"/>
                      <a:pt x="862" y="260"/>
                    </a:cubicBezTo>
                    <a:cubicBezTo>
                      <a:pt x="863" y="261"/>
                      <a:pt x="865" y="263"/>
                      <a:pt x="867" y="264"/>
                    </a:cubicBezTo>
                    <a:cubicBezTo>
                      <a:pt x="866" y="264"/>
                      <a:pt x="866" y="264"/>
                      <a:pt x="866" y="265"/>
                    </a:cubicBezTo>
                    <a:close/>
                    <a:moveTo>
                      <a:pt x="848" y="268"/>
                    </a:moveTo>
                    <a:cubicBezTo>
                      <a:pt x="849" y="265"/>
                      <a:pt x="850" y="262"/>
                      <a:pt x="852" y="260"/>
                    </a:cubicBezTo>
                    <a:cubicBezTo>
                      <a:pt x="852" y="259"/>
                      <a:pt x="851" y="258"/>
                      <a:pt x="850" y="258"/>
                    </a:cubicBezTo>
                    <a:cubicBezTo>
                      <a:pt x="850" y="258"/>
                      <a:pt x="849" y="258"/>
                      <a:pt x="848" y="258"/>
                    </a:cubicBezTo>
                    <a:cubicBezTo>
                      <a:pt x="848" y="258"/>
                      <a:pt x="848" y="258"/>
                      <a:pt x="848" y="258"/>
                    </a:cubicBezTo>
                    <a:cubicBezTo>
                      <a:pt x="849" y="256"/>
                      <a:pt x="850" y="253"/>
                      <a:pt x="851" y="251"/>
                    </a:cubicBezTo>
                    <a:cubicBezTo>
                      <a:pt x="854" y="253"/>
                      <a:pt x="857" y="256"/>
                      <a:pt x="860" y="258"/>
                    </a:cubicBezTo>
                    <a:cubicBezTo>
                      <a:pt x="856" y="262"/>
                      <a:pt x="852" y="265"/>
                      <a:pt x="848" y="268"/>
                    </a:cubicBezTo>
                    <a:close/>
                    <a:moveTo>
                      <a:pt x="853" y="246"/>
                    </a:moveTo>
                    <a:cubicBezTo>
                      <a:pt x="854" y="243"/>
                      <a:pt x="855" y="240"/>
                      <a:pt x="856" y="237"/>
                    </a:cubicBezTo>
                    <a:cubicBezTo>
                      <a:pt x="860" y="238"/>
                      <a:pt x="865" y="239"/>
                      <a:pt x="869" y="241"/>
                    </a:cubicBezTo>
                    <a:cubicBezTo>
                      <a:pt x="869" y="241"/>
                      <a:pt x="869" y="241"/>
                      <a:pt x="869" y="242"/>
                    </a:cubicBezTo>
                    <a:cubicBezTo>
                      <a:pt x="868" y="242"/>
                      <a:pt x="868" y="243"/>
                      <a:pt x="869" y="244"/>
                    </a:cubicBezTo>
                    <a:cubicBezTo>
                      <a:pt x="867" y="248"/>
                      <a:pt x="865" y="252"/>
                      <a:pt x="862" y="255"/>
                    </a:cubicBezTo>
                    <a:cubicBezTo>
                      <a:pt x="860" y="253"/>
                      <a:pt x="857" y="249"/>
                      <a:pt x="853" y="246"/>
                    </a:cubicBezTo>
                    <a:close/>
                    <a:moveTo>
                      <a:pt x="857" y="234"/>
                    </a:moveTo>
                    <a:cubicBezTo>
                      <a:pt x="857" y="233"/>
                      <a:pt x="857" y="232"/>
                      <a:pt x="858" y="231"/>
                    </a:cubicBezTo>
                    <a:cubicBezTo>
                      <a:pt x="860" y="230"/>
                      <a:pt x="863" y="228"/>
                      <a:pt x="865" y="227"/>
                    </a:cubicBezTo>
                    <a:cubicBezTo>
                      <a:pt x="867" y="228"/>
                      <a:pt x="869" y="229"/>
                      <a:pt x="871" y="231"/>
                    </a:cubicBezTo>
                    <a:cubicBezTo>
                      <a:pt x="871" y="233"/>
                      <a:pt x="871" y="235"/>
                      <a:pt x="870" y="238"/>
                    </a:cubicBezTo>
                    <a:cubicBezTo>
                      <a:pt x="866" y="236"/>
                      <a:pt x="861" y="235"/>
                      <a:pt x="857" y="234"/>
                    </a:cubicBezTo>
                    <a:close/>
                    <a:moveTo>
                      <a:pt x="879" y="235"/>
                    </a:moveTo>
                    <a:cubicBezTo>
                      <a:pt x="883" y="237"/>
                      <a:pt x="886" y="239"/>
                      <a:pt x="890" y="241"/>
                    </a:cubicBezTo>
                    <a:cubicBezTo>
                      <a:pt x="890" y="241"/>
                      <a:pt x="890" y="242"/>
                      <a:pt x="890" y="242"/>
                    </a:cubicBezTo>
                    <a:cubicBezTo>
                      <a:pt x="885" y="241"/>
                      <a:pt x="880" y="240"/>
                      <a:pt x="876" y="239"/>
                    </a:cubicBezTo>
                    <a:cubicBezTo>
                      <a:pt x="877" y="238"/>
                      <a:pt x="878" y="237"/>
                      <a:pt x="879" y="235"/>
                    </a:cubicBezTo>
                    <a:close/>
                    <a:moveTo>
                      <a:pt x="882" y="232"/>
                    </a:moveTo>
                    <a:cubicBezTo>
                      <a:pt x="885" y="229"/>
                      <a:pt x="888" y="225"/>
                      <a:pt x="890" y="221"/>
                    </a:cubicBezTo>
                    <a:cubicBezTo>
                      <a:pt x="891" y="221"/>
                      <a:pt x="891" y="220"/>
                      <a:pt x="891" y="219"/>
                    </a:cubicBezTo>
                    <a:cubicBezTo>
                      <a:pt x="892" y="218"/>
                      <a:pt x="893" y="217"/>
                      <a:pt x="894" y="216"/>
                    </a:cubicBezTo>
                    <a:cubicBezTo>
                      <a:pt x="895" y="216"/>
                      <a:pt x="896" y="216"/>
                      <a:pt x="897" y="216"/>
                    </a:cubicBezTo>
                    <a:cubicBezTo>
                      <a:pt x="896" y="223"/>
                      <a:pt x="894" y="230"/>
                      <a:pt x="891" y="237"/>
                    </a:cubicBezTo>
                    <a:cubicBezTo>
                      <a:pt x="888" y="236"/>
                      <a:pt x="885" y="234"/>
                      <a:pt x="882" y="232"/>
                    </a:cubicBezTo>
                    <a:close/>
                    <a:moveTo>
                      <a:pt x="898" y="211"/>
                    </a:moveTo>
                    <a:cubicBezTo>
                      <a:pt x="897" y="211"/>
                      <a:pt x="897" y="211"/>
                      <a:pt x="896" y="211"/>
                    </a:cubicBezTo>
                    <a:cubicBezTo>
                      <a:pt x="896" y="211"/>
                      <a:pt x="897" y="210"/>
                      <a:pt x="897" y="210"/>
                    </a:cubicBezTo>
                    <a:cubicBezTo>
                      <a:pt x="897" y="210"/>
                      <a:pt x="897" y="210"/>
                      <a:pt x="898" y="210"/>
                    </a:cubicBezTo>
                    <a:cubicBezTo>
                      <a:pt x="898" y="211"/>
                      <a:pt x="898" y="211"/>
                      <a:pt x="898" y="211"/>
                    </a:cubicBezTo>
                    <a:close/>
                    <a:moveTo>
                      <a:pt x="898" y="206"/>
                    </a:moveTo>
                    <a:cubicBezTo>
                      <a:pt x="898" y="206"/>
                      <a:pt x="898" y="206"/>
                      <a:pt x="898" y="206"/>
                    </a:cubicBezTo>
                    <a:cubicBezTo>
                      <a:pt x="898" y="206"/>
                      <a:pt x="898" y="206"/>
                      <a:pt x="898" y="206"/>
                    </a:cubicBezTo>
                    <a:close/>
                    <a:moveTo>
                      <a:pt x="878" y="167"/>
                    </a:moveTo>
                    <a:cubicBezTo>
                      <a:pt x="877" y="166"/>
                      <a:pt x="877" y="165"/>
                      <a:pt x="876" y="163"/>
                    </a:cubicBezTo>
                    <a:cubicBezTo>
                      <a:pt x="877" y="163"/>
                      <a:pt x="877" y="163"/>
                      <a:pt x="878" y="163"/>
                    </a:cubicBezTo>
                    <a:cubicBezTo>
                      <a:pt x="884" y="164"/>
                      <a:pt x="890" y="164"/>
                      <a:pt x="897" y="163"/>
                    </a:cubicBezTo>
                    <a:cubicBezTo>
                      <a:pt x="898" y="168"/>
                      <a:pt x="898" y="172"/>
                      <a:pt x="899" y="177"/>
                    </a:cubicBezTo>
                    <a:cubicBezTo>
                      <a:pt x="892" y="173"/>
                      <a:pt x="885" y="170"/>
                      <a:pt x="878" y="167"/>
                    </a:cubicBezTo>
                    <a:close/>
                    <a:moveTo>
                      <a:pt x="866" y="151"/>
                    </a:moveTo>
                    <a:cubicBezTo>
                      <a:pt x="863" y="149"/>
                      <a:pt x="860" y="148"/>
                      <a:pt x="857" y="146"/>
                    </a:cubicBezTo>
                    <a:cubicBezTo>
                      <a:pt x="856" y="142"/>
                      <a:pt x="854" y="138"/>
                      <a:pt x="852" y="134"/>
                    </a:cubicBezTo>
                    <a:cubicBezTo>
                      <a:pt x="854" y="136"/>
                      <a:pt x="857" y="138"/>
                      <a:pt x="859" y="139"/>
                    </a:cubicBezTo>
                    <a:cubicBezTo>
                      <a:pt x="862" y="143"/>
                      <a:pt x="864" y="147"/>
                      <a:pt x="866" y="151"/>
                    </a:cubicBezTo>
                    <a:close/>
                    <a:moveTo>
                      <a:pt x="849" y="128"/>
                    </a:moveTo>
                    <a:cubicBezTo>
                      <a:pt x="848" y="127"/>
                      <a:pt x="847" y="127"/>
                      <a:pt x="845" y="126"/>
                    </a:cubicBezTo>
                    <a:cubicBezTo>
                      <a:pt x="845" y="126"/>
                      <a:pt x="844" y="125"/>
                      <a:pt x="844" y="125"/>
                    </a:cubicBezTo>
                    <a:cubicBezTo>
                      <a:pt x="847" y="126"/>
                      <a:pt x="849" y="127"/>
                      <a:pt x="852" y="128"/>
                    </a:cubicBezTo>
                    <a:cubicBezTo>
                      <a:pt x="852" y="129"/>
                      <a:pt x="852" y="129"/>
                      <a:pt x="852" y="129"/>
                    </a:cubicBezTo>
                    <a:cubicBezTo>
                      <a:pt x="851" y="128"/>
                      <a:pt x="850" y="128"/>
                      <a:pt x="849" y="128"/>
                    </a:cubicBezTo>
                    <a:close/>
                    <a:moveTo>
                      <a:pt x="848" y="118"/>
                    </a:moveTo>
                    <a:cubicBezTo>
                      <a:pt x="846" y="116"/>
                      <a:pt x="844" y="113"/>
                      <a:pt x="842" y="111"/>
                    </a:cubicBezTo>
                    <a:cubicBezTo>
                      <a:pt x="848" y="113"/>
                      <a:pt x="853" y="115"/>
                      <a:pt x="858" y="116"/>
                    </a:cubicBezTo>
                    <a:cubicBezTo>
                      <a:pt x="855" y="117"/>
                      <a:pt x="852" y="117"/>
                      <a:pt x="848" y="118"/>
                    </a:cubicBezTo>
                    <a:close/>
                    <a:moveTo>
                      <a:pt x="828" y="71"/>
                    </a:moveTo>
                    <a:cubicBezTo>
                      <a:pt x="829" y="70"/>
                      <a:pt x="830" y="70"/>
                      <a:pt x="830" y="69"/>
                    </a:cubicBezTo>
                    <a:cubicBezTo>
                      <a:pt x="834" y="72"/>
                      <a:pt x="838" y="75"/>
                      <a:pt x="843" y="78"/>
                    </a:cubicBezTo>
                    <a:cubicBezTo>
                      <a:pt x="838" y="76"/>
                      <a:pt x="833" y="73"/>
                      <a:pt x="828" y="71"/>
                    </a:cubicBezTo>
                    <a:close/>
                    <a:moveTo>
                      <a:pt x="715" y="28"/>
                    </a:moveTo>
                    <a:cubicBezTo>
                      <a:pt x="704" y="26"/>
                      <a:pt x="692" y="24"/>
                      <a:pt x="681" y="21"/>
                    </a:cubicBezTo>
                    <a:cubicBezTo>
                      <a:pt x="681" y="21"/>
                      <a:pt x="681" y="21"/>
                      <a:pt x="681" y="21"/>
                    </a:cubicBezTo>
                    <a:cubicBezTo>
                      <a:pt x="680" y="21"/>
                      <a:pt x="680" y="21"/>
                      <a:pt x="680" y="21"/>
                    </a:cubicBezTo>
                    <a:cubicBezTo>
                      <a:pt x="693" y="23"/>
                      <a:pt x="707" y="25"/>
                      <a:pt x="720" y="28"/>
                    </a:cubicBezTo>
                    <a:cubicBezTo>
                      <a:pt x="718" y="28"/>
                      <a:pt x="717" y="28"/>
                      <a:pt x="715" y="28"/>
                    </a:cubicBezTo>
                    <a:close/>
                    <a:moveTo>
                      <a:pt x="679" y="24"/>
                    </a:moveTo>
                    <a:cubicBezTo>
                      <a:pt x="680" y="24"/>
                      <a:pt x="683" y="26"/>
                      <a:pt x="686" y="28"/>
                    </a:cubicBezTo>
                    <a:cubicBezTo>
                      <a:pt x="683" y="28"/>
                      <a:pt x="680" y="28"/>
                      <a:pt x="678" y="28"/>
                    </a:cubicBezTo>
                    <a:cubicBezTo>
                      <a:pt x="677" y="28"/>
                      <a:pt x="676" y="28"/>
                      <a:pt x="676" y="29"/>
                    </a:cubicBezTo>
                    <a:cubicBezTo>
                      <a:pt x="675" y="29"/>
                      <a:pt x="674" y="29"/>
                      <a:pt x="673" y="29"/>
                    </a:cubicBezTo>
                    <a:cubicBezTo>
                      <a:pt x="673" y="28"/>
                      <a:pt x="672" y="28"/>
                      <a:pt x="672" y="27"/>
                    </a:cubicBezTo>
                    <a:cubicBezTo>
                      <a:pt x="663" y="24"/>
                      <a:pt x="655" y="21"/>
                      <a:pt x="646" y="18"/>
                    </a:cubicBezTo>
                    <a:cubicBezTo>
                      <a:pt x="649" y="18"/>
                      <a:pt x="652" y="18"/>
                      <a:pt x="655" y="18"/>
                    </a:cubicBezTo>
                    <a:cubicBezTo>
                      <a:pt x="655" y="18"/>
                      <a:pt x="655" y="18"/>
                      <a:pt x="655" y="18"/>
                    </a:cubicBezTo>
                    <a:cubicBezTo>
                      <a:pt x="660" y="19"/>
                      <a:pt x="665" y="19"/>
                      <a:pt x="670" y="20"/>
                    </a:cubicBezTo>
                    <a:cubicBezTo>
                      <a:pt x="673" y="21"/>
                      <a:pt x="676" y="22"/>
                      <a:pt x="679" y="24"/>
                    </a:cubicBezTo>
                    <a:close/>
                    <a:moveTo>
                      <a:pt x="818" y="332"/>
                    </a:moveTo>
                    <a:cubicBezTo>
                      <a:pt x="788" y="352"/>
                      <a:pt x="754" y="365"/>
                      <a:pt x="719" y="374"/>
                    </a:cubicBezTo>
                    <a:cubicBezTo>
                      <a:pt x="708" y="374"/>
                      <a:pt x="697" y="375"/>
                      <a:pt x="687" y="377"/>
                    </a:cubicBezTo>
                    <a:cubicBezTo>
                      <a:pt x="687" y="376"/>
                      <a:pt x="687" y="376"/>
                      <a:pt x="686" y="375"/>
                    </a:cubicBezTo>
                    <a:cubicBezTo>
                      <a:pt x="684" y="372"/>
                      <a:pt x="681" y="369"/>
                      <a:pt x="678" y="366"/>
                    </a:cubicBezTo>
                    <a:cubicBezTo>
                      <a:pt x="680" y="365"/>
                      <a:pt x="681" y="365"/>
                      <a:pt x="682" y="364"/>
                    </a:cubicBezTo>
                    <a:cubicBezTo>
                      <a:pt x="682" y="364"/>
                      <a:pt x="682" y="364"/>
                      <a:pt x="682" y="364"/>
                    </a:cubicBezTo>
                    <a:cubicBezTo>
                      <a:pt x="682" y="364"/>
                      <a:pt x="682" y="364"/>
                      <a:pt x="682" y="364"/>
                    </a:cubicBezTo>
                    <a:cubicBezTo>
                      <a:pt x="682" y="364"/>
                      <a:pt x="683" y="364"/>
                      <a:pt x="683" y="364"/>
                    </a:cubicBezTo>
                    <a:cubicBezTo>
                      <a:pt x="684" y="363"/>
                      <a:pt x="685" y="363"/>
                      <a:pt x="686" y="363"/>
                    </a:cubicBezTo>
                    <a:cubicBezTo>
                      <a:pt x="686" y="363"/>
                      <a:pt x="686" y="363"/>
                      <a:pt x="686" y="363"/>
                    </a:cubicBezTo>
                    <a:cubicBezTo>
                      <a:pt x="685" y="364"/>
                      <a:pt x="683" y="364"/>
                      <a:pt x="682" y="364"/>
                    </a:cubicBezTo>
                    <a:cubicBezTo>
                      <a:pt x="684" y="364"/>
                      <a:pt x="685" y="364"/>
                      <a:pt x="687" y="363"/>
                    </a:cubicBezTo>
                    <a:cubicBezTo>
                      <a:pt x="695" y="367"/>
                      <a:pt x="704" y="370"/>
                      <a:pt x="714" y="370"/>
                    </a:cubicBezTo>
                    <a:cubicBezTo>
                      <a:pt x="716" y="370"/>
                      <a:pt x="717" y="368"/>
                      <a:pt x="716" y="366"/>
                    </a:cubicBezTo>
                    <a:cubicBezTo>
                      <a:pt x="736" y="371"/>
                      <a:pt x="753" y="365"/>
                      <a:pt x="768" y="353"/>
                    </a:cubicBezTo>
                    <a:cubicBezTo>
                      <a:pt x="770" y="353"/>
                      <a:pt x="771" y="353"/>
                      <a:pt x="772" y="354"/>
                    </a:cubicBezTo>
                    <a:cubicBezTo>
                      <a:pt x="774" y="354"/>
                      <a:pt x="776" y="351"/>
                      <a:pt x="774" y="349"/>
                    </a:cubicBezTo>
                    <a:cubicBezTo>
                      <a:pt x="774" y="349"/>
                      <a:pt x="774" y="349"/>
                      <a:pt x="774" y="349"/>
                    </a:cubicBezTo>
                    <a:cubicBezTo>
                      <a:pt x="777" y="346"/>
                      <a:pt x="781" y="342"/>
                      <a:pt x="784" y="338"/>
                    </a:cubicBezTo>
                    <a:cubicBezTo>
                      <a:pt x="790" y="339"/>
                      <a:pt x="795" y="340"/>
                      <a:pt x="802" y="340"/>
                    </a:cubicBezTo>
                    <a:cubicBezTo>
                      <a:pt x="804" y="340"/>
                      <a:pt x="805" y="337"/>
                      <a:pt x="803" y="336"/>
                    </a:cubicBezTo>
                    <a:cubicBezTo>
                      <a:pt x="801" y="335"/>
                      <a:pt x="799" y="333"/>
                      <a:pt x="797" y="331"/>
                    </a:cubicBezTo>
                    <a:cubicBezTo>
                      <a:pt x="805" y="328"/>
                      <a:pt x="813" y="324"/>
                      <a:pt x="821" y="319"/>
                    </a:cubicBezTo>
                    <a:cubicBezTo>
                      <a:pt x="825" y="320"/>
                      <a:pt x="829" y="320"/>
                      <a:pt x="834" y="320"/>
                    </a:cubicBezTo>
                    <a:cubicBezTo>
                      <a:pt x="829" y="324"/>
                      <a:pt x="824" y="328"/>
                      <a:pt x="818" y="332"/>
                    </a:cubicBezTo>
                    <a:close/>
                    <a:moveTo>
                      <a:pt x="836" y="318"/>
                    </a:moveTo>
                    <a:cubicBezTo>
                      <a:pt x="836" y="317"/>
                      <a:pt x="836" y="317"/>
                      <a:pt x="835" y="316"/>
                    </a:cubicBezTo>
                    <a:cubicBezTo>
                      <a:pt x="833" y="315"/>
                      <a:pt x="832" y="314"/>
                      <a:pt x="830" y="313"/>
                    </a:cubicBezTo>
                    <a:cubicBezTo>
                      <a:pt x="836" y="309"/>
                      <a:pt x="842" y="304"/>
                      <a:pt x="847" y="299"/>
                    </a:cubicBezTo>
                    <a:cubicBezTo>
                      <a:pt x="849" y="300"/>
                      <a:pt x="851" y="300"/>
                      <a:pt x="853" y="301"/>
                    </a:cubicBezTo>
                    <a:cubicBezTo>
                      <a:pt x="854" y="301"/>
                      <a:pt x="854" y="301"/>
                      <a:pt x="854" y="300"/>
                    </a:cubicBezTo>
                    <a:cubicBezTo>
                      <a:pt x="849" y="307"/>
                      <a:pt x="843" y="312"/>
                      <a:pt x="836" y="318"/>
                    </a:cubicBezTo>
                    <a:close/>
                    <a:moveTo>
                      <a:pt x="877" y="269"/>
                    </a:moveTo>
                    <a:cubicBezTo>
                      <a:pt x="873" y="265"/>
                      <a:pt x="869" y="261"/>
                      <a:pt x="864" y="257"/>
                    </a:cubicBezTo>
                    <a:cubicBezTo>
                      <a:pt x="867" y="253"/>
                      <a:pt x="870" y="248"/>
                      <a:pt x="872" y="243"/>
                    </a:cubicBezTo>
                    <a:cubicBezTo>
                      <a:pt x="872" y="243"/>
                      <a:pt x="873" y="242"/>
                      <a:pt x="873" y="242"/>
                    </a:cubicBezTo>
                    <a:cubicBezTo>
                      <a:pt x="878" y="243"/>
                      <a:pt x="883" y="244"/>
                      <a:pt x="889" y="246"/>
                    </a:cubicBezTo>
                    <a:cubicBezTo>
                      <a:pt x="885" y="254"/>
                      <a:pt x="881" y="262"/>
                      <a:pt x="877" y="269"/>
                    </a:cubicBezTo>
                    <a:close/>
                    <a:moveTo>
                      <a:pt x="894" y="152"/>
                    </a:moveTo>
                    <a:cubicBezTo>
                      <a:pt x="883" y="147"/>
                      <a:pt x="873" y="143"/>
                      <a:pt x="862" y="137"/>
                    </a:cubicBezTo>
                    <a:cubicBezTo>
                      <a:pt x="862" y="136"/>
                      <a:pt x="862" y="136"/>
                      <a:pt x="861" y="135"/>
                    </a:cubicBezTo>
                    <a:cubicBezTo>
                      <a:pt x="867" y="138"/>
                      <a:pt x="873" y="140"/>
                      <a:pt x="879" y="143"/>
                    </a:cubicBezTo>
                    <a:cubicBezTo>
                      <a:pt x="881" y="143"/>
                      <a:pt x="882" y="140"/>
                      <a:pt x="881" y="140"/>
                    </a:cubicBezTo>
                    <a:cubicBezTo>
                      <a:pt x="874" y="136"/>
                      <a:pt x="867" y="132"/>
                      <a:pt x="860" y="128"/>
                    </a:cubicBezTo>
                    <a:cubicBezTo>
                      <a:pt x="861" y="129"/>
                      <a:pt x="863" y="129"/>
                      <a:pt x="864" y="129"/>
                    </a:cubicBezTo>
                    <a:cubicBezTo>
                      <a:pt x="871" y="130"/>
                      <a:pt x="878" y="130"/>
                      <a:pt x="885" y="129"/>
                    </a:cubicBezTo>
                    <a:cubicBezTo>
                      <a:pt x="888" y="135"/>
                      <a:pt x="891" y="141"/>
                      <a:pt x="893" y="147"/>
                    </a:cubicBezTo>
                    <a:cubicBezTo>
                      <a:pt x="893" y="149"/>
                      <a:pt x="894" y="150"/>
                      <a:pt x="894" y="152"/>
                    </a:cubicBezTo>
                    <a:close/>
                    <a:moveTo>
                      <a:pt x="872" y="116"/>
                    </a:moveTo>
                    <a:cubicBezTo>
                      <a:pt x="872" y="115"/>
                      <a:pt x="872" y="113"/>
                      <a:pt x="871" y="113"/>
                    </a:cubicBezTo>
                    <a:cubicBezTo>
                      <a:pt x="865" y="112"/>
                      <a:pt x="860" y="111"/>
                      <a:pt x="855" y="109"/>
                    </a:cubicBezTo>
                    <a:cubicBezTo>
                      <a:pt x="861" y="110"/>
                      <a:pt x="868" y="110"/>
                      <a:pt x="874" y="110"/>
                    </a:cubicBezTo>
                    <a:cubicBezTo>
                      <a:pt x="876" y="112"/>
                      <a:pt x="877" y="115"/>
                      <a:pt x="879" y="117"/>
                    </a:cubicBezTo>
                    <a:cubicBezTo>
                      <a:pt x="877" y="117"/>
                      <a:pt x="874" y="116"/>
                      <a:pt x="872" y="116"/>
                    </a:cubicBezTo>
                    <a:close/>
                    <a:moveTo>
                      <a:pt x="854" y="88"/>
                    </a:moveTo>
                    <a:cubicBezTo>
                      <a:pt x="851" y="86"/>
                      <a:pt x="848" y="85"/>
                      <a:pt x="845" y="83"/>
                    </a:cubicBezTo>
                    <a:cubicBezTo>
                      <a:pt x="846" y="83"/>
                      <a:pt x="846" y="84"/>
                      <a:pt x="847" y="84"/>
                    </a:cubicBezTo>
                    <a:cubicBezTo>
                      <a:pt x="848" y="84"/>
                      <a:pt x="848" y="83"/>
                      <a:pt x="849" y="83"/>
                    </a:cubicBezTo>
                    <a:cubicBezTo>
                      <a:pt x="851" y="85"/>
                      <a:pt x="853" y="86"/>
                      <a:pt x="85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4" name="Freeform 139"/>
              <p:cNvSpPr>
                <a:spLocks noEditPoints="1"/>
              </p:cNvSpPr>
              <p:nvPr/>
            </p:nvSpPr>
            <p:spPr bwMode="auto">
              <a:xfrm>
                <a:off x="4684" y="249"/>
                <a:ext cx="295" cy="374"/>
              </a:xfrm>
              <a:custGeom>
                <a:avLst/>
                <a:gdLst>
                  <a:gd name="T0" fmla="*/ 314 w 528"/>
                  <a:gd name="T1" fmla="*/ 133 h 668"/>
                  <a:gd name="T2" fmla="*/ 264 w 528"/>
                  <a:gd name="T3" fmla="*/ 254 h 668"/>
                  <a:gd name="T4" fmla="*/ 438 w 528"/>
                  <a:gd name="T5" fmla="*/ 499 h 668"/>
                  <a:gd name="T6" fmla="*/ 257 w 528"/>
                  <a:gd name="T7" fmla="*/ 359 h 668"/>
                  <a:gd name="T8" fmla="*/ 209 w 528"/>
                  <a:gd name="T9" fmla="*/ 14 h 668"/>
                  <a:gd name="T10" fmla="*/ 153 w 528"/>
                  <a:gd name="T11" fmla="*/ 396 h 668"/>
                  <a:gd name="T12" fmla="*/ 79 w 528"/>
                  <a:gd name="T13" fmla="*/ 488 h 668"/>
                  <a:gd name="T14" fmla="*/ 5 w 528"/>
                  <a:gd name="T15" fmla="*/ 636 h 668"/>
                  <a:gd name="T16" fmla="*/ 164 w 528"/>
                  <a:gd name="T17" fmla="*/ 651 h 668"/>
                  <a:gd name="T18" fmla="*/ 92 w 528"/>
                  <a:gd name="T19" fmla="*/ 493 h 668"/>
                  <a:gd name="T20" fmla="*/ 104 w 528"/>
                  <a:gd name="T21" fmla="*/ 489 h 668"/>
                  <a:gd name="T22" fmla="*/ 228 w 528"/>
                  <a:gd name="T23" fmla="*/ 528 h 668"/>
                  <a:gd name="T24" fmla="*/ 445 w 528"/>
                  <a:gd name="T25" fmla="*/ 549 h 668"/>
                  <a:gd name="T26" fmla="*/ 514 w 528"/>
                  <a:gd name="T27" fmla="*/ 205 h 668"/>
                  <a:gd name="T28" fmla="*/ 70 w 528"/>
                  <a:gd name="T29" fmla="*/ 603 h 668"/>
                  <a:gd name="T30" fmla="*/ 49 w 528"/>
                  <a:gd name="T31" fmla="*/ 617 h 668"/>
                  <a:gd name="T32" fmla="*/ 95 w 528"/>
                  <a:gd name="T33" fmla="*/ 547 h 668"/>
                  <a:gd name="T34" fmla="*/ 59 w 528"/>
                  <a:gd name="T35" fmla="*/ 580 h 668"/>
                  <a:gd name="T36" fmla="*/ 117 w 528"/>
                  <a:gd name="T37" fmla="*/ 579 h 668"/>
                  <a:gd name="T38" fmla="*/ 90 w 528"/>
                  <a:gd name="T39" fmla="*/ 607 h 668"/>
                  <a:gd name="T40" fmla="*/ 93 w 528"/>
                  <a:gd name="T41" fmla="*/ 627 h 668"/>
                  <a:gd name="T42" fmla="*/ 93 w 528"/>
                  <a:gd name="T43" fmla="*/ 592 h 668"/>
                  <a:gd name="T44" fmla="*/ 98 w 528"/>
                  <a:gd name="T45" fmla="*/ 589 h 668"/>
                  <a:gd name="T46" fmla="*/ 113 w 528"/>
                  <a:gd name="T47" fmla="*/ 611 h 668"/>
                  <a:gd name="T48" fmla="*/ 104 w 528"/>
                  <a:gd name="T49" fmla="*/ 586 h 668"/>
                  <a:gd name="T50" fmla="*/ 108 w 528"/>
                  <a:gd name="T51" fmla="*/ 566 h 668"/>
                  <a:gd name="T52" fmla="*/ 99 w 528"/>
                  <a:gd name="T53" fmla="*/ 569 h 668"/>
                  <a:gd name="T54" fmla="*/ 76 w 528"/>
                  <a:gd name="T55" fmla="*/ 593 h 668"/>
                  <a:gd name="T56" fmla="*/ 72 w 528"/>
                  <a:gd name="T57" fmla="*/ 597 h 668"/>
                  <a:gd name="T58" fmla="*/ 102 w 528"/>
                  <a:gd name="T59" fmla="*/ 617 h 668"/>
                  <a:gd name="T60" fmla="*/ 113 w 528"/>
                  <a:gd name="T61" fmla="*/ 625 h 668"/>
                  <a:gd name="T62" fmla="*/ 123 w 528"/>
                  <a:gd name="T63" fmla="*/ 615 h 668"/>
                  <a:gd name="T64" fmla="*/ 119 w 528"/>
                  <a:gd name="T65" fmla="*/ 597 h 668"/>
                  <a:gd name="T66" fmla="*/ 113 w 528"/>
                  <a:gd name="T67" fmla="*/ 561 h 668"/>
                  <a:gd name="T68" fmla="*/ 106 w 528"/>
                  <a:gd name="T69" fmla="*/ 567 h 668"/>
                  <a:gd name="T70" fmla="*/ 89 w 528"/>
                  <a:gd name="T71" fmla="*/ 538 h 668"/>
                  <a:gd name="T72" fmla="*/ 34 w 528"/>
                  <a:gd name="T73" fmla="*/ 638 h 668"/>
                  <a:gd name="T74" fmla="*/ 106 w 528"/>
                  <a:gd name="T75" fmla="*/ 627 h 668"/>
                  <a:gd name="T76" fmla="*/ 131 w 528"/>
                  <a:gd name="T77" fmla="*/ 628 h 668"/>
                  <a:gd name="T78" fmla="*/ 141 w 528"/>
                  <a:gd name="T79" fmla="*/ 628 h 668"/>
                  <a:gd name="T80" fmla="*/ 109 w 528"/>
                  <a:gd name="T81" fmla="*/ 528 h 668"/>
                  <a:gd name="T82" fmla="*/ 122 w 528"/>
                  <a:gd name="T83" fmla="*/ 563 h 668"/>
                  <a:gd name="T84" fmla="*/ 86 w 528"/>
                  <a:gd name="T85" fmla="*/ 517 h 668"/>
                  <a:gd name="T86" fmla="*/ 47 w 528"/>
                  <a:gd name="T87" fmla="*/ 636 h 668"/>
                  <a:gd name="T88" fmla="*/ 61 w 528"/>
                  <a:gd name="T89" fmla="*/ 633 h 668"/>
                  <a:gd name="T90" fmla="*/ 67 w 528"/>
                  <a:gd name="T91" fmla="*/ 614 h 668"/>
                  <a:gd name="T92" fmla="*/ 90 w 528"/>
                  <a:gd name="T93" fmla="*/ 634 h 668"/>
                  <a:gd name="T94" fmla="*/ 163 w 528"/>
                  <a:gd name="T95" fmla="*/ 631 h 668"/>
                  <a:gd name="T96" fmla="*/ 123 w 528"/>
                  <a:gd name="T97" fmla="*/ 529 h 668"/>
                  <a:gd name="T98" fmla="*/ 117 w 528"/>
                  <a:gd name="T99" fmla="*/ 530 h 668"/>
                  <a:gd name="T100" fmla="*/ 103 w 528"/>
                  <a:gd name="T101" fmla="*/ 528 h 668"/>
                  <a:gd name="T102" fmla="*/ 54 w 528"/>
                  <a:gd name="T103" fmla="*/ 655 h 668"/>
                  <a:gd name="T104" fmla="*/ 158 w 528"/>
                  <a:gd name="T105" fmla="*/ 412 h 668"/>
                  <a:gd name="T106" fmla="*/ 162 w 528"/>
                  <a:gd name="T107" fmla="*/ 417 h 668"/>
                  <a:gd name="T108" fmla="*/ 258 w 528"/>
                  <a:gd name="T109" fmla="*/ 536 h 668"/>
                  <a:gd name="T110" fmla="*/ 164 w 528"/>
                  <a:gd name="T111" fmla="*/ 384 h 668"/>
                  <a:gd name="T112" fmla="*/ 185 w 528"/>
                  <a:gd name="T113" fmla="*/ 19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8" h="668">
                    <a:moveTo>
                      <a:pt x="527" y="171"/>
                    </a:moveTo>
                    <a:cubicBezTo>
                      <a:pt x="528" y="156"/>
                      <a:pt x="522" y="140"/>
                      <a:pt x="506" y="130"/>
                    </a:cubicBezTo>
                    <a:cubicBezTo>
                      <a:pt x="480" y="112"/>
                      <a:pt x="439" y="127"/>
                      <a:pt x="439" y="158"/>
                    </a:cubicBezTo>
                    <a:cubicBezTo>
                      <a:pt x="436" y="167"/>
                      <a:pt x="436" y="178"/>
                      <a:pt x="438" y="188"/>
                    </a:cubicBezTo>
                    <a:cubicBezTo>
                      <a:pt x="410" y="198"/>
                      <a:pt x="383" y="211"/>
                      <a:pt x="355" y="222"/>
                    </a:cubicBezTo>
                    <a:cubicBezTo>
                      <a:pt x="342" y="192"/>
                      <a:pt x="329" y="162"/>
                      <a:pt x="314" y="133"/>
                    </a:cubicBezTo>
                    <a:cubicBezTo>
                      <a:pt x="289" y="86"/>
                      <a:pt x="253" y="19"/>
                      <a:pt x="200" y="1"/>
                    </a:cubicBezTo>
                    <a:cubicBezTo>
                      <a:pt x="198" y="0"/>
                      <a:pt x="198" y="2"/>
                      <a:pt x="199" y="3"/>
                    </a:cubicBezTo>
                    <a:cubicBezTo>
                      <a:pt x="247" y="39"/>
                      <a:pt x="277" y="92"/>
                      <a:pt x="304" y="145"/>
                    </a:cubicBezTo>
                    <a:cubicBezTo>
                      <a:pt x="318" y="172"/>
                      <a:pt x="330" y="199"/>
                      <a:pt x="341" y="227"/>
                    </a:cubicBezTo>
                    <a:cubicBezTo>
                      <a:pt x="317" y="235"/>
                      <a:pt x="292" y="241"/>
                      <a:pt x="266" y="241"/>
                    </a:cubicBezTo>
                    <a:cubicBezTo>
                      <a:pt x="258" y="241"/>
                      <a:pt x="256" y="253"/>
                      <a:pt x="264" y="254"/>
                    </a:cubicBezTo>
                    <a:cubicBezTo>
                      <a:pt x="324" y="265"/>
                      <a:pt x="381" y="231"/>
                      <a:pt x="437" y="209"/>
                    </a:cubicBezTo>
                    <a:cubicBezTo>
                      <a:pt x="398" y="257"/>
                      <a:pt x="375" y="315"/>
                      <a:pt x="334" y="361"/>
                    </a:cubicBezTo>
                    <a:cubicBezTo>
                      <a:pt x="327" y="369"/>
                      <a:pt x="338" y="381"/>
                      <a:pt x="346" y="373"/>
                    </a:cubicBezTo>
                    <a:cubicBezTo>
                      <a:pt x="360" y="357"/>
                      <a:pt x="372" y="340"/>
                      <a:pt x="383" y="323"/>
                    </a:cubicBezTo>
                    <a:cubicBezTo>
                      <a:pt x="397" y="357"/>
                      <a:pt x="411" y="392"/>
                      <a:pt x="422" y="427"/>
                    </a:cubicBezTo>
                    <a:cubicBezTo>
                      <a:pt x="429" y="450"/>
                      <a:pt x="436" y="474"/>
                      <a:pt x="438" y="499"/>
                    </a:cubicBezTo>
                    <a:cubicBezTo>
                      <a:pt x="440" y="516"/>
                      <a:pt x="435" y="528"/>
                      <a:pt x="431" y="544"/>
                    </a:cubicBezTo>
                    <a:cubicBezTo>
                      <a:pt x="431" y="545"/>
                      <a:pt x="431" y="545"/>
                      <a:pt x="431" y="546"/>
                    </a:cubicBezTo>
                    <a:cubicBezTo>
                      <a:pt x="429" y="549"/>
                      <a:pt x="427" y="552"/>
                      <a:pt x="425" y="554"/>
                    </a:cubicBezTo>
                    <a:cubicBezTo>
                      <a:pt x="411" y="558"/>
                      <a:pt x="397" y="559"/>
                      <a:pt x="384" y="552"/>
                    </a:cubicBezTo>
                    <a:cubicBezTo>
                      <a:pt x="361" y="541"/>
                      <a:pt x="343" y="519"/>
                      <a:pt x="329" y="499"/>
                    </a:cubicBezTo>
                    <a:cubicBezTo>
                      <a:pt x="298" y="456"/>
                      <a:pt x="275" y="408"/>
                      <a:pt x="257" y="359"/>
                    </a:cubicBezTo>
                    <a:cubicBezTo>
                      <a:pt x="227" y="281"/>
                      <a:pt x="199" y="199"/>
                      <a:pt x="185" y="116"/>
                    </a:cubicBezTo>
                    <a:cubicBezTo>
                      <a:pt x="181" y="97"/>
                      <a:pt x="181" y="76"/>
                      <a:pt x="182" y="57"/>
                    </a:cubicBezTo>
                    <a:cubicBezTo>
                      <a:pt x="182" y="47"/>
                      <a:pt x="182" y="25"/>
                      <a:pt x="190" y="18"/>
                    </a:cubicBezTo>
                    <a:cubicBezTo>
                      <a:pt x="191" y="18"/>
                      <a:pt x="192" y="17"/>
                      <a:pt x="193" y="17"/>
                    </a:cubicBezTo>
                    <a:cubicBezTo>
                      <a:pt x="196" y="16"/>
                      <a:pt x="200" y="17"/>
                      <a:pt x="205" y="20"/>
                    </a:cubicBezTo>
                    <a:cubicBezTo>
                      <a:pt x="208" y="22"/>
                      <a:pt x="212" y="17"/>
                      <a:pt x="209" y="14"/>
                    </a:cubicBezTo>
                    <a:cubicBezTo>
                      <a:pt x="206" y="11"/>
                      <a:pt x="203" y="9"/>
                      <a:pt x="201" y="7"/>
                    </a:cubicBezTo>
                    <a:cubicBezTo>
                      <a:pt x="199" y="5"/>
                      <a:pt x="196" y="3"/>
                      <a:pt x="193" y="5"/>
                    </a:cubicBezTo>
                    <a:cubicBezTo>
                      <a:pt x="192" y="5"/>
                      <a:pt x="192" y="5"/>
                      <a:pt x="191" y="5"/>
                    </a:cubicBezTo>
                    <a:cubicBezTo>
                      <a:pt x="187" y="6"/>
                      <a:pt x="184" y="8"/>
                      <a:pt x="180" y="11"/>
                    </a:cubicBezTo>
                    <a:cubicBezTo>
                      <a:pt x="106" y="56"/>
                      <a:pt x="109" y="178"/>
                      <a:pt x="117" y="252"/>
                    </a:cubicBezTo>
                    <a:cubicBezTo>
                      <a:pt x="122" y="302"/>
                      <a:pt x="134" y="350"/>
                      <a:pt x="153" y="396"/>
                    </a:cubicBezTo>
                    <a:cubicBezTo>
                      <a:pt x="152" y="397"/>
                      <a:pt x="151" y="399"/>
                      <a:pt x="151" y="400"/>
                    </a:cubicBezTo>
                    <a:cubicBezTo>
                      <a:pt x="124" y="423"/>
                      <a:pt x="101" y="450"/>
                      <a:pt x="84" y="482"/>
                    </a:cubicBezTo>
                    <a:cubicBezTo>
                      <a:pt x="84" y="482"/>
                      <a:pt x="83" y="483"/>
                      <a:pt x="83" y="483"/>
                    </a:cubicBezTo>
                    <a:cubicBezTo>
                      <a:pt x="83" y="483"/>
                      <a:pt x="83" y="484"/>
                      <a:pt x="82" y="484"/>
                    </a:cubicBezTo>
                    <a:cubicBezTo>
                      <a:pt x="81" y="486"/>
                      <a:pt x="81" y="487"/>
                      <a:pt x="80" y="488"/>
                    </a:cubicBezTo>
                    <a:cubicBezTo>
                      <a:pt x="79" y="488"/>
                      <a:pt x="79" y="488"/>
                      <a:pt x="79" y="488"/>
                    </a:cubicBezTo>
                    <a:cubicBezTo>
                      <a:pt x="77" y="486"/>
                      <a:pt x="74" y="488"/>
                      <a:pt x="75" y="491"/>
                    </a:cubicBezTo>
                    <a:cubicBezTo>
                      <a:pt x="75" y="492"/>
                      <a:pt x="76" y="492"/>
                      <a:pt x="76" y="493"/>
                    </a:cubicBezTo>
                    <a:cubicBezTo>
                      <a:pt x="64" y="510"/>
                      <a:pt x="57" y="532"/>
                      <a:pt x="50" y="551"/>
                    </a:cubicBezTo>
                    <a:cubicBezTo>
                      <a:pt x="46" y="558"/>
                      <a:pt x="41" y="566"/>
                      <a:pt x="37" y="573"/>
                    </a:cubicBezTo>
                    <a:cubicBezTo>
                      <a:pt x="24" y="593"/>
                      <a:pt x="13" y="613"/>
                      <a:pt x="6" y="635"/>
                    </a:cubicBezTo>
                    <a:cubicBezTo>
                      <a:pt x="5" y="635"/>
                      <a:pt x="5" y="636"/>
                      <a:pt x="5" y="636"/>
                    </a:cubicBezTo>
                    <a:cubicBezTo>
                      <a:pt x="2" y="639"/>
                      <a:pt x="2" y="642"/>
                      <a:pt x="3" y="645"/>
                    </a:cubicBezTo>
                    <a:cubicBezTo>
                      <a:pt x="2" y="646"/>
                      <a:pt x="2" y="646"/>
                      <a:pt x="2" y="647"/>
                    </a:cubicBezTo>
                    <a:cubicBezTo>
                      <a:pt x="0" y="657"/>
                      <a:pt x="13" y="664"/>
                      <a:pt x="19" y="655"/>
                    </a:cubicBezTo>
                    <a:cubicBezTo>
                      <a:pt x="36" y="668"/>
                      <a:pt x="64" y="667"/>
                      <a:pt x="84" y="665"/>
                    </a:cubicBezTo>
                    <a:cubicBezTo>
                      <a:pt x="111" y="662"/>
                      <a:pt x="137" y="655"/>
                      <a:pt x="164" y="651"/>
                    </a:cubicBezTo>
                    <a:cubicBezTo>
                      <a:pt x="164" y="651"/>
                      <a:pt x="164" y="651"/>
                      <a:pt x="164" y="651"/>
                    </a:cubicBezTo>
                    <a:cubicBezTo>
                      <a:pt x="165" y="654"/>
                      <a:pt x="168" y="652"/>
                      <a:pt x="169" y="650"/>
                    </a:cubicBezTo>
                    <a:cubicBezTo>
                      <a:pt x="175" y="649"/>
                      <a:pt x="182" y="649"/>
                      <a:pt x="188" y="648"/>
                    </a:cubicBezTo>
                    <a:cubicBezTo>
                      <a:pt x="193" y="648"/>
                      <a:pt x="196" y="643"/>
                      <a:pt x="194" y="639"/>
                    </a:cubicBezTo>
                    <a:cubicBezTo>
                      <a:pt x="192" y="637"/>
                      <a:pt x="190" y="634"/>
                      <a:pt x="189" y="632"/>
                    </a:cubicBezTo>
                    <a:cubicBezTo>
                      <a:pt x="184" y="603"/>
                      <a:pt x="167" y="575"/>
                      <a:pt x="151" y="551"/>
                    </a:cubicBezTo>
                    <a:cubicBezTo>
                      <a:pt x="138" y="530"/>
                      <a:pt x="118" y="497"/>
                      <a:pt x="92" y="493"/>
                    </a:cubicBezTo>
                    <a:cubicBezTo>
                      <a:pt x="92" y="493"/>
                      <a:pt x="92" y="493"/>
                      <a:pt x="92" y="493"/>
                    </a:cubicBezTo>
                    <a:cubicBezTo>
                      <a:pt x="92" y="492"/>
                      <a:pt x="93" y="491"/>
                      <a:pt x="93" y="490"/>
                    </a:cubicBezTo>
                    <a:cubicBezTo>
                      <a:pt x="95" y="487"/>
                      <a:pt x="97" y="485"/>
                      <a:pt x="100" y="482"/>
                    </a:cubicBezTo>
                    <a:cubicBezTo>
                      <a:pt x="99" y="484"/>
                      <a:pt x="97" y="486"/>
                      <a:pt x="96" y="488"/>
                    </a:cubicBezTo>
                    <a:cubicBezTo>
                      <a:pt x="94" y="492"/>
                      <a:pt x="100" y="495"/>
                      <a:pt x="103" y="492"/>
                    </a:cubicBezTo>
                    <a:cubicBezTo>
                      <a:pt x="103" y="491"/>
                      <a:pt x="104" y="490"/>
                      <a:pt x="104" y="489"/>
                    </a:cubicBezTo>
                    <a:cubicBezTo>
                      <a:pt x="104" y="490"/>
                      <a:pt x="104" y="491"/>
                      <a:pt x="103" y="492"/>
                    </a:cubicBezTo>
                    <a:cubicBezTo>
                      <a:pt x="101" y="497"/>
                      <a:pt x="109" y="499"/>
                      <a:pt x="111" y="494"/>
                    </a:cubicBezTo>
                    <a:cubicBezTo>
                      <a:pt x="113" y="488"/>
                      <a:pt x="116" y="481"/>
                      <a:pt x="119" y="475"/>
                    </a:cubicBezTo>
                    <a:cubicBezTo>
                      <a:pt x="134" y="458"/>
                      <a:pt x="147" y="439"/>
                      <a:pt x="165" y="425"/>
                    </a:cubicBezTo>
                    <a:cubicBezTo>
                      <a:pt x="177" y="450"/>
                      <a:pt x="190" y="474"/>
                      <a:pt x="205" y="496"/>
                    </a:cubicBezTo>
                    <a:cubicBezTo>
                      <a:pt x="211" y="506"/>
                      <a:pt x="219" y="518"/>
                      <a:pt x="228" y="528"/>
                    </a:cubicBezTo>
                    <a:cubicBezTo>
                      <a:pt x="237" y="539"/>
                      <a:pt x="247" y="550"/>
                      <a:pt x="259" y="558"/>
                    </a:cubicBezTo>
                    <a:cubicBezTo>
                      <a:pt x="263" y="566"/>
                      <a:pt x="271" y="574"/>
                      <a:pt x="278" y="580"/>
                    </a:cubicBezTo>
                    <a:cubicBezTo>
                      <a:pt x="300" y="597"/>
                      <a:pt x="330" y="601"/>
                      <a:pt x="357" y="599"/>
                    </a:cubicBezTo>
                    <a:cubicBezTo>
                      <a:pt x="376" y="598"/>
                      <a:pt x="400" y="589"/>
                      <a:pt x="419" y="576"/>
                    </a:cubicBezTo>
                    <a:cubicBezTo>
                      <a:pt x="429" y="573"/>
                      <a:pt x="439" y="567"/>
                      <a:pt x="447" y="555"/>
                    </a:cubicBezTo>
                    <a:cubicBezTo>
                      <a:pt x="449" y="553"/>
                      <a:pt x="447" y="550"/>
                      <a:pt x="445" y="549"/>
                    </a:cubicBezTo>
                    <a:cubicBezTo>
                      <a:pt x="446" y="547"/>
                      <a:pt x="447" y="546"/>
                      <a:pt x="448" y="545"/>
                    </a:cubicBezTo>
                    <a:cubicBezTo>
                      <a:pt x="467" y="525"/>
                      <a:pt x="449" y="462"/>
                      <a:pt x="444" y="445"/>
                    </a:cubicBezTo>
                    <a:cubicBezTo>
                      <a:pt x="431" y="397"/>
                      <a:pt x="413" y="352"/>
                      <a:pt x="393" y="307"/>
                    </a:cubicBezTo>
                    <a:cubicBezTo>
                      <a:pt x="412" y="276"/>
                      <a:pt x="431" y="244"/>
                      <a:pt x="455" y="217"/>
                    </a:cubicBezTo>
                    <a:cubicBezTo>
                      <a:pt x="461" y="222"/>
                      <a:pt x="470" y="225"/>
                      <a:pt x="481" y="223"/>
                    </a:cubicBezTo>
                    <a:cubicBezTo>
                      <a:pt x="495" y="222"/>
                      <a:pt x="506" y="214"/>
                      <a:pt x="514" y="205"/>
                    </a:cubicBezTo>
                    <a:cubicBezTo>
                      <a:pt x="520" y="199"/>
                      <a:pt x="525" y="191"/>
                      <a:pt x="527" y="182"/>
                    </a:cubicBezTo>
                    <a:cubicBezTo>
                      <a:pt x="528" y="178"/>
                      <a:pt x="528" y="175"/>
                      <a:pt x="527" y="171"/>
                    </a:cubicBezTo>
                    <a:close/>
                    <a:moveTo>
                      <a:pt x="86" y="634"/>
                    </a:moveTo>
                    <a:cubicBezTo>
                      <a:pt x="85" y="632"/>
                      <a:pt x="83" y="629"/>
                      <a:pt x="82" y="627"/>
                    </a:cubicBezTo>
                    <a:cubicBezTo>
                      <a:pt x="78" y="620"/>
                      <a:pt x="74" y="612"/>
                      <a:pt x="70" y="605"/>
                    </a:cubicBezTo>
                    <a:cubicBezTo>
                      <a:pt x="70" y="604"/>
                      <a:pt x="70" y="604"/>
                      <a:pt x="70" y="603"/>
                    </a:cubicBezTo>
                    <a:cubicBezTo>
                      <a:pt x="76" y="610"/>
                      <a:pt x="80" y="616"/>
                      <a:pt x="84" y="623"/>
                    </a:cubicBezTo>
                    <a:cubicBezTo>
                      <a:pt x="84" y="623"/>
                      <a:pt x="84" y="623"/>
                      <a:pt x="85" y="624"/>
                    </a:cubicBezTo>
                    <a:cubicBezTo>
                      <a:pt x="85" y="627"/>
                      <a:pt x="86" y="631"/>
                      <a:pt x="86" y="634"/>
                    </a:cubicBezTo>
                    <a:cubicBezTo>
                      <a:pt x="86" y="634"/>
                      <a:pt x="86" y="634"/>
                      <a:pt x="86" y="634"/>
                    </a:cubicBezTo>
                    <a:close/>
                    <a:moveTo>
                      <a:pt x="52" y="619"/>
                    </a:moveTo>
                    <a:cubicBezTo>
                      <a:pt x="51" y="618"/>
                      <a:pt x="50" y="618"/>
                      <a:pt x="49" y="617"/>
                    </a:cubicBezTo>
                    <a:cubicBezTo>
                      <a:pt x="50" y="615"/>
                      <a:pt x="50" y="614"/>
                      <a:pt x="51" y="613"/>
                    </a:cubicBezTo>
                    <a:cubicBezTo>
                      <a:pt x="51" y="614"/>
                      <a:pt x="52" y="615"/>
                      <a:pt x="52" y="617"/>
                    </a:cubicBezTo>
                    <a:cubicBezTo>
                      <a:pt x="52" y="618"/>
                      <a:pt x="52" y="618"/>
                      <a:pt x="52" y="619"/>
                    </a:cubicBezTo>
                    <a:close/>
                    <a:moveTo>
                      <a:pt x="98" y="551"/>
                    </a:moveTo>
                    <a:cubicBezTo>
                      <a:pt x="97" y="557"/>
                      <a:pt x="95" y="563"/>
                      <a:pt x="93" y="570"/>
                    </a:cubicBezTo>
                    <a:cubicBezTo>
                      <a:pt x="94" y="562"/>
                      <a:pt x="95" y="554"/>
                      <a:pt x="95" y="547"/>
                    </a:cubicBezTo>
                    <a:cubicBezTo>
                      <a:pt x="96" y="548"/>
                      <a:pt x="97" y="549"/>
                      <a:pt x="98" y="551"/>
                    </a:cubicBezTo>
                    <a:close/>
                    <a:moveTo>
                      <a:pt x="60" y="576"/>
                    </a:moveTo>
                    <a:cubicBezTo>
                      <a:pt x="61" y="576"/>
                      <a:pt x="61" y="575"/>
                      <a:pt x="61" y="574"/>
                    </a:cubicBezTo>
                    <a:cubicBezTo>
                      <a:pt x="60" y="578"/>
                      <a:pt x="60" y="581"/>
                      <a:pt x="59" y="584"/>
                    </a:cubicBezTo>
                    <a:cubicBezTo>
                      <a:pt x="59" y="584"/>
                      <a:pt x="58" y="584"/>
                      <a:pt x="58" y="584"/>
                    </a:cubicBezTo>
                    <a:cubicBezTo>
                      <a:pt x="58" y="582"/>
                      <a:pt x="59" y="581"/>
                      <a:pt x="59" y="580"/>
                    </a:cubicBezTo>
                    <a:cubicBezTo>
                      <a:pt x="59" y="579"/>
                      <a:pt x="59" y="579"/>
                      <a:pt x="59" y="579"/>
                    </a:cubicBezTo>
                    <a:cubicBezTo>
                      <a:pt x="60" y="578"/>
                      <a:pt x="60" y="577"/>
                      <a:pt x="60" y="576"/>
                    </a:cubicBezTo>
                    <a:close/>
                    <a:moveTo>
                      <a:pt x="117" y="579"/>
                    </a:moveTo>
                    <a:cubicBezTo>
                      <a:pt x="117" y="579"/>
                      <a:pt x="117" y="579"/>
                      <a:pt x="117" y="579"/>
                    </a:cubicBezTo>
                    <a:cubicBezTo>
                      <a:pt x="117" y="579"/>
                      <a:pt x="117" y="579"/>
                      <a:pt x="117" y="579"/>
                    </a:cubicBezTo>
                    <a:cubicBezTo>
                      <a:pt x="117" y="579"/>
                      <a:pt x="117" y="579"/>
                      <a:pt x="117" y="579"/>
                    </a:cubicBezTo>
                    <a:close/>
                    <a:moveTo>
                      <a:pt x="127" y="577"/>
                    </a:moveTo>
                    <a:cubicBezTo>
                      <a:pt x="127" y="577"/>
                      <a:pt x="127" y="577"/>
                      <a:pt x="127" y="578"/>
                    </a:cubicBezTo>
                    <a:cubicBezTo>
                      <a:pt x="126" y="577"/>
                      <a:pt x="125" y="576"/>
                      <a:pt x="123" y="575"/>
                    </a:cubicBezTo>
                    <a:cubicBezTo>
                      <a:pt x="124" y="574"/>
                      <a:pt x="124" y="574"/>
                      <a:pt x="124" y="573"/>
                    </a:cubicBezTo>
                    <a:cubicBezTo>
                      <a:pt x="125" y="575"/>
                      <a:pt x="126" y="576"/>
                      <a:pt x="127" y="577"/>
                    </a:cubicBezTo>
                    <a:close/>
                    <a:moveTo>
                      <a:pt x="90" y="607"/>
                    </a:moveTo>
                    <a:cubicBezTo>
                      <a:pt x="90" y="607"/>
                      <a:pt x="90" y="607"/>
                      <a:pt x="90" y="606"/>
                    </a:cubicBezTo>
                    <a:cubicBezTo>
                      <a:pt x="90" y="606"/>
                      <a:pt x="90" y="605"/>
                      <a:pt x="90" y="605"/>
                    </a:cubicBezTo>
                    <a:cubicBezTo>
                      <a:pt x="90" y="606"/>
                      <a:pt x="90" y="606"/>
                      <a:pt x="90" y="607"/>
                    </a:cubicBezTo>
                    <a:close/>
                    <a:moveTo>
                      <a:pt x="88" y="613"/>
                    </a:moveTo>
                    <a:cubicBezTo>
                      <a:pt x="89" y="614"/>
                      <a:pt x="91" y="615"/>
                      <a:pt x="92" y="616"/>
                    </a:cubicBezTo>
                    <a:cubicBezTo>
                      <a:pt x="92" y="620"/>
                      <a:pt x="93" y="623"/>
                      <a:pt x="93" y="627"/>
                    </a:cubicBezTo>
                    <a:cubicBezTo>
                      <a:pt x="93" y="627"/>
                      <a:pt x="93" y="626"/>
                      <a:pt x="93" y="626"/>
                    </a:cubicBezTo>
                    <a:cubicBezTo>
                      <a:pt x="91" y="622"/>
                      <a:pt x="89" y="618"/>
                      <a:pt x="88" y="614"/>
                    </a:cubicBezTo>
                    <a:cubicBezTo>
                      <a:pt x="88" y="613"/>
                      <a:pt x="88" y="613"/>
                      <a:pt x="88" y="613"/>
                    </a:cubicBezTo>
                    <a:close/>
                    <a:moveTo>
                      <a:pt x="96" y="612"/>
                    </a:moveTo>
                    <a:cubicBezTo>
                      <a:pt x="95" y="606"/>
                      <a:pt x="94" y="601"/>
                      <a:pt x="92" y="595"/>
                    </a:cubicBezTo>
                    <a:cubicBezTo>
                      <a:pt x="92" y="594"/>
                      <a:pt x="93" y="593"/>
                      <a:pt x="93" y="592"/>
                    </a:cubicBezTo>
                    <a:cubicBezTo>
                      <a:pt x="94" y="595"/>
                      <a:pt x="96" y="598"/>
                      <a:pt x="97" y="601"/>
                    </a:cubicBezTo>
                    <a:cubicBezTo>
                      <a:pt x="97" y="605"/>
                      <a:pt x="97" y="609"/>
                      <a:pt x="97" y="613"/>
                    </a:cubicBezTo>
                    <a:cubicBezTo>
                      <a:pt x="97" y="613"/>
                      <a:pt x="96" y="613"/>
                      <a:pt x="96" y="612"/>
                    </a:cubicBezTo>
                    <a:close/>
                    <a:moveTo>
                      <a:pt x="97" y="586"/>
                    </a:moveTo>
                    <a:cubicBezTo>
                      <a:pt x="97" y="587"/>
                      <a:pt x="98" y="587"/>
                      <a:pt x="98" y="588"/>
                    </a:cubicBezTo>
                    <a:cubicBezTo>
                      <a:pt x="98" y="588"/>
                      <a:pt x="98" y="589"/>
                      <a:pt x="98" y="589"/>
                    </a:cubicBezTo>
                    <a:cubicBezTo>
                      <a:pt x="98" y="588"/>
                      <a:pt x="97" y="587"/>
                      <a:pt x="97" y="586"/>
                    </a:cubicBezTo>
                    <a:close/>
                    <a:moveTo>
                      <a:pt x="113" y="611"/>
                    </a:moveTo>
                    <a:cubicBezTo>
                      <a:pt x="113" y="610"/>
                      <a:pt x="114" y="608"/>
                      <a:pt x="115" y="606"/>
                    </a:cubicBezTo>
                    <a:cubicBezTo>
                      <a:pt x="115" y="607"/>
                      <a:pt x="115" y="607"/>
                      <a:pt x="116" y="607"/>
                    </a:cubicBezTo>
                    <a:cubicBezTo>
                      <a:pt x="117" y="612"/>
                      <a:pt x="118" y="617"/>
                      <a:pt x="120" y="622"/>
                    </a:cubicBezTo>
                    <a:cubicBezTo>
                      <a:pt x="118" y="618"/>
                      <a:pt x="115" y="615"/>
                      <a:pt x="113" y="611"/>
                    </a:cubicBezTo>
                    <a:close/>
                    <a:moveTo>
                      <a:pt x="110" y="606"/>
                    </a:moveTo>
                    <a:cubicBezTo>
                      <a:pt x="107" y="603"/>
                      <a:pt x="105" y="599"/>
                      <a:pt x="103" y="595"/>
                    </a:cubicBezTo>
                    <a:cubicBezTo>
                      <a:pt x="103" y="595"/>
                      <a:pt x="103" y="594"/>
                      <a:pt x="103" y="593"/>
                    </a:cubicBezTo>
                    <a:cubicBezTo>
                      <a:pt x="106" y="596"/>
                      <a:pt x="108" y="599"/>
                      <a:pt x="111" y="602"/>
                    </a:cubicBezTo>
                    <a:cubicBezTo>
                      <a:pt x="110" y="603"/>
                      <a:pt x="110" y="605"/>
                      <a:pt x="110" y="606"/>
                    </a:cubicBezTo>
                    <a:close/>
                    <a:moveTo>
                      <a:pt x="104" y="586"/>
                    </a:moveTo>
                    <a:cubicBezTo>
                      <a:pt x="104" y="584"/>
                      <a:pt x="104" y="583"/>
                      <a:pt x="104" y="582"/>
                    </a:cubicBezTo>
                    <a:cubicBezTo>
                      <a:pt x="106" y="586"/>
                      <a:pt x="108" y="589"/>
                      <a:pt x="110" y="592"/>
                    </a:cubicBezTo>
                    <a:cubicBezTo>
                      <a:pt x="108" y="590"/>
                      <a:pt x="106" y="588"/>
                      <a:pt x="104" y="586"/>
                    </a:cubicBezTo>
                    <a:close/>
                    <a:moveTo>
                      <a:pt x="108" y="568"/>
                    </a:moveTo>
                    <a:cubicBezTo>
                      <a:pt x="108" y="568"/>
                      <a:pt x="108" y="568"/>
                      <a:pt x="108" y="568"/>
                    </a:cubicBezTo>
                    <a:cubicBezTo>
                      <a:pt x="108" y="567"/>
                      <a:pt x="108" y="567"/>
                      <a:pt x="108" y="566"/>
                    </a:cubicBezTo>
                    <a:cubicBezTo>
                      <a:pt x="108" y="567"/>
                      <a:pt x="108" y="567"/>
                      <a:pt x="108" y="568"/>
                    </a:cubicBezTo>
                    <a:close/>
                    <a:moveTo>
                      <a:pt x="99" y="569"/>
                    </a:moveTo>
                    <a:cubicBezTo>
                      <a:pt x="99" y="570"/>
                      <a:pt x="100" y="571"/>
                      <a:pt x="100" y="573"/>
                    </a:cubicBezTo>
                    <a:cubicBezTo>
                      <a:pt x="100" y="575"/>
                      <a:pt x="100" y="578"/>
                      <a:pt x="99" y="581"/>
                    </a:cubicBezTo>
                    <a:cubicBezTo>
                      <a:pt x="98" y="580"/>
                      <a:pt x="97" y="579"/>
                      <a:pt x="97" y="578"/>
                    </a:cubicBezTo>
                    <a:cubicBezTo>
                      <a:pt x="97" y="575"/>
                      <a:pt x="98" y="572"/>
                      <a:pt x="99" y="569"/>
                    </a:cubicBezTo>
                    <a:close/>
                    <a:moveTo>
                      <a:pt x="79" y="570"/>
                    </a:moveTo>
                    <a:cubicBezTo>
                      <a:pt x="81" y="575"/>
                      <a:pt x="83" y="581"/>
                      <a:pt x="85" y="587"/>
                    </a:cubicBezTo>
                    <a:cubicBezTo>
                      <a:pt x="85" y="591"/>
                      <a:pt x="84" y="595"/>
                      <a:pt x="83" y="600"/>
                    </a:cubicBezTo>
                    <a:cubicBezTo>
                      <a:pt x="83" y="600"/>
                      <a:pt x="83" y="599"/>
                      <a:pt x="83" y="599"/>
                    </a:cubicBezTo>
                    <a:cubicBezTo>
                      <a:pt x="82" y="598"/>
                      <a:pt x="81" y="598"/>
                      <a:pt x="79" y="599"/>
                    </a:cubicBezTo>
                    <a:cubicBezTo>
                      <a:pt x="78" y="597"/>
                      <a:pt x="77" y="595"/>
                      <a:pt x="76" y="593"/>
                    </a:cubicBezTo>
                    <a:cubicBezTo>
                      <a:pt x="75" y="592"/>
                      <a:pt x="74" y="592"/>
                      <a:pt x="73" y="592"/>
                    </a:cubicBezTo>
                    <a:cubicBezTo>
                      <a:pt x="75" y="584"/>
                      <a:pt x="76" y="575"/>
                      <a:pt x="78" y="567"/>
                    </a:cubicBezTo>
                    <a:cubicBezTo>
                      <a:pt x="78" y="568"/>
                      <a:pt x="79" y="569"/>
                      <a:pt x="79" y="570"/>
                    </a:cubicBezTo>
                    <a:close/>
                    <a:moveTo>
                      <a:pt x="72" y="597"/>
                    </a:moveTo>
                    <a:cubicBezTo>
                      <a:pt x="72" y="597"/>
                      <a:pt x="72" y="597"/>
                      <a:pt x="72" y="597"/>
                    </a:cubicBezTo>
                    <a:cubicBezTo>
                      <a:pt x="72" y="597"/>
                      <a:pt x="72" y="597"/>
                      <a:pt x="72" y="597"/>
                    </a:cubicBezTo>
                    <a:cubicBezTo>
                      <a:pt x="72" y="597"/>
                      <a:pt x="72" y="597"/>
                      <a:pt x="72" y="597"/>
                    </a:cubicBezTo>
                    <a:close/>
                    <a:moveTo>
                      <a:pt x="102" y="624"/>
                    </a:moveTo>
                    <a:cubicBezTo>
                      <a:pt x="102" y="624"/>
                      <a:pt x="102" y="624"/>
                      <a:pt x="102" y="624"/>
                    </a:cubicBezTo>
                    <a:cubicBezTo>
                      <a:pt x="102" y="625"/>
                      <a:pt x="102" y="626"/>
                      <a:pt x="102" y="626"/>
                    </a:cubicBezTo>
                    <a:cubicBezTo>
                      <a:pt x="102" y="625"/>
                      <a:pt x="102" y="625"/>
                      <a:pt x="102" y="624"/>
                    </a:cubicBezTo>
                    <a:close/>
                    <a:moveTo>
                      <a:pt x="102" y="617"/>
                    </a:moveTo>
                    <a:cubicBezTo>
                      <a:pt x="102" y="614"/>
                      <a:pt x="102" y="611"/>
                      <a:pt x="102" y="608"/>
                    </a:cubicBezTo>
                    <a:cubicBezTo>
                      <a:pt x="103" y="611"/>
                      <a:pt x="105" y="613"/>
                      <a:pt x="106" y="615"/>
                    </a:cubicBezTo>
                    <a:cubicBezTo>
                      <a:pt x="106" y="617"/>
                      <a:pt x="105" y="618"/>
                      <a:pt x="105" y="619"/>
                    </a:cubicBezTo>
                    <a:cubicBezTo>
                      <a:pt x="104" y="618"/>
                      <a:pt x="103" y="618"/>
                      <a:pt x="102" y="617"/>
                    </a:cubicBezTo>
                    <a:close/>
                    <a:moveTo>
                      <a:pt x="110" y="620"/>
                    </a:moveTo>
                    <a:cubicBezTo>
                      <a:pt x="111" y="622"/>
                      <a:pt x="112" y="623"/>
                      <a:pt x="113" y="625"/>
                    </a:cubicBezTo>
                    <a:cubicBezTo>
                      <a:pt x="112" y="624"/>
                      <a:pt x="110" y="623"/>
                      <a:pt x="109" y="622"/>
                    </a:cubicBezTo>
                    <a:cubicBezTo>
                      <a:pt x="109" y="621"/>
                      <a:pt x="109" y="621"/>
                      <a:pt x="110" y="620"/>
                    </a:cubicBezTo>
                    <a:close/>
                    <a:moveTo>
                      <a:pt x="123" y="615"/>
                    </a:moveTo>
                    <a:cubicBezTo>
                      <a:pt x="124" y="616"/>
                      <a:pt x="126" y="617"/>
                      <a:pt x="127" y="618"/>
                    </a:cubicBezTo>
                    <a:cubicBezTo>
                      <a:pt x="127" y="621"/>
                      <a:pt x="127" y="624"/>
                      <a:pt x="127" y="626"/>
                    </a:cubicBezTo>
                    <a:cubicBezTo>
                      <a:pt x="125" y="623"/>
                      <a:pt x="124" y="619"/>
                      <a:pt x="123" y="615"/>
                    </a:cubicBezTo>
                    <a:close/>
                    <a:moveTo>
                      <a:pt x="119" y="597"/>
                    </a:moveTo>
                    <a:cubicBezTo>
                      <a:pt x="119" y="596"/>
                      <a:pt x="119" y="594"/>
                      <a:pt x="119" y="593"/>
                    </a:cubicBezTo>
                    <a:cubicBezTo>
                      <a:pt x="119" y="590"/>
                      <a:pt x="120" y="587"/>
                      <a:pt x="121" y="584"/>
                    </a:cubicBezTo>
                    <a:cubicBezTo>
                      <a:pt x="123" y="587"/>
                      <a:pt x="125" y="590"/>
                      <a:pt x="127" y="594"/>
                    </a:cubicBezTo>
                    <a:cubicBezTo>
                      <a:pt x="127" y="598"/>
                      <a:pt x="127" y="603"/>
                      <a:pt x="127" y="607"/>
                    </a:cubicBezTo>
                    <a:cubicBezTo>
                      <a:pt x="124" y="604"/>
                      <a:pt x="122" y="600"/>
                      <a:pt x="119" y="597"/>
                    </a:cubicBezTo>
                    <a:close/>
                    <a:moveTo>
                      <a:pt x="131" y="603"/>
                    </a:moveTo>
                    <a:cubicBezTo>
                      <a:pt x="132" y="604"/>
                      <a:pt x="133" y="605"/>
                      <a:pt x="133" y="606"/>
                    </a:cubicBezTo>
                    <a:cubicBezTo>
                      <a:pt x="133" y="608"/>
                      <a:pt x="132" y="609"/>
                      <a:pt x="131" y="611"/>
                    </a:cubicBezTo>
                    <a:cubicBezTo>
                      <a:pt x="131" y="608"/>
                      <a:pt x="131" y="605"/>
                      <a:pt x="131" y="603"/>
                    </a:cubicBezTo>
                    <a:close/>
                    <a:moveTo>
                      <a:pt x="120" y="570"/>
                    </a:moveTo>
                    <a:cubicBezTo>
                      <a:pt x="117" y="567"/>
                      <a:pt x="115" y="564"/>
                      <a:pt x="113" y="561"/>
                    </a:cubicBezTo>
                    <a:cubicBezTo>
                      <a:pt x="115" y="564"/>
                      <a:pt x="118" y="567"/>
                      <a:pt x="120" y="569"/>
                    </a:cubicBezTo>
                    <a:cubicBezTo>
                      <a:pt x="120" y="570"/>
                      <a:pt x="120" y="570"/>
                      <a:pt x="120" y="570"/>
                    </a:cubicBezTo>
                    <a:close/>
                    <a:moveTo>
                      <a:pt x="112" y="572"/>
                    </a:moveTo>
                    <a:cubicBezTo>
                      <a:pt x="112" y="577"/>
                      <a:pt x="112" y="582"/>
                      <a:pt x="113" y="587"/>
                    </a:cubicBezTo>
                    <a:cubicBezTo>
                      <a:pt x="110" y="581"/>
                      <a:pt x="107" y="576"/>
                      <a:pt x="105" y="570"/>
                    </a:cubicBezTo>
                    <a:cubicBezTo>
                      <a:pt x="105" y="569"/>
                      <a:pt x="105" y="568"/>
                      <a:pt x="106" y="567"/>
                    </a:cubicBezTo>
                    <a:cubicBezTo>
                      <a:pt x="108" y="569"/>
                      <a:pt x="110" y="570"/>
                      <a:pt x="112" y="572"/>
                    </a:cubicBezTo>
                    <a:close/>
                    <a:moveTo>
                      <a:pt x="88" y="568"/>
                    </a:moveTo>
                    <a:cubicBezTo>
                      <a:pt x="85" y="564"/>
                      <a:pt x="82" y="561"/>
                      <a:pt x="79" y="558"/>
                    </a:cubicBezTo>
                    <a:cubicBezTo>
                      <a:pt x="80" y="551"/>
                      <a:pt x="80" y="544"/>
                      <a:pt x="81" y="537"/>
                    </a:cubicBezTo>
                    <a:cubicBezTo>
                      <a:pt x="82" y="535"/>
                      <a:pt x="83" y="533"/>
                      <a:pt x="84" y="532"/>
                    </a:cubicBezTo>
                    <a:cubicBezTo>
                      <a:pt x="86" y="534"/>
                      <a:pt x="87" y="536"/>
                      <a:pt x="89" y="538"/>
                    </a:cubicBezTo>
                    <a:cubicBezTo>
                      <a:pt x="90" y="548"/>
                      <a:pt x="89" y="558"/>
                      <a:pt x="88" y="568"/>
                    </a:cubicBezTo>
                    <a:close/>
                    <a:moveTo>
                      <a:pt x="34" y="638"/>
                    </a:moveTo>
                    <a:cubicBezTo>
                      <a:pt x="36" y="638"/>
                      <a:pt x="37" y="637"/>
                      <a:pt x="38" y="637"/>
                    </a:cubicBezTo>
                    <a:cubicBezTo>
                      <a:pt x="38" y="637"/>
                      <a:pt x="39" y="637"/>
                      <a:pt x="39" y="637"/>
                    </a:cubicBezTo>
                    <a:cubicBezTo>
                      <a:pt x="37" y="637"/>
                      <a:pt x="36" y="638"/>
                      <a:pt x="34" y="638"/>
                    </a:cubicBezTo>
                    <a:cubicBezTo>
                      <a:pt x="34" y="638"/>
                      <a:pt x="34" y="638"/>
                      <a:pt x="34" y="638"/>
                    </a:cubicBezTo>
                    <a:close/>
                    <a:moveTo>
                      <a:pt x="54" y="602"/>
                    </a:moveTo>
                    <a:cubicBezTo>
                      <a:pt x="55" y="597"/>
                      <a:pt x="56" y="593"/>
                      <a:pt x="57" y="589"/>
                    </a:cubicBezTo>
                    <a:cubicBezTo>
                      <a:pt x="57" y="590"/>
                      <a:pt x="57" y="591"/>
                      <a:pt x="57" y="592"/>
                    </a:cubicBezTo>
                    <a:cubicBezTo>
                      <a:pt x="56" y="596"/>
                      <a:pt x="56" y="600"/>
                      <a:pt x="55" y="604"/>
                    </a:cubicBezTo>
                    <a:cubicBezTo>
                      <a:pt x="55" y="603"/>
                      <a:pt x="54" y="602"/>
                      <a:pt x="54" y="602"/>
                    </a:cubicBezTo>
                    <a:close/>
                    <a:moveTo>
                      <a:pt x="106" y="627"/>
                    </a:moveTo>
                    <a:cubicBezTo>
                      <a:pt x="111" y="630"/>
                      <a:pt x="115" y="632"/>
                      <a:pt x="119" y="635"/>
                    </a:cubicBezTo>
                    <a:cubicBezTo>
                      <a:pt x="114" y="635"/>
                      <a:pt x="108" y="635"/>
                      <a:pt x="102" y="635"/>
                    </a:cubicBezTo>
                    <a:cubicBezTo>
                      <a:pt x="104" y="632"/>
                      <a:pt x="105" y="630"/>
                      <a:pt x="106" y="627"/>
                    </a:cubicBezTo>
                    <a:close/>
                    <a:moveTo>
                      <a:pt x="130" y="635"/>
                    </a:moveTo>
                    <a:cubicBezTo>
                      <a:pt x="129" y="633"/>
                      <a:pt x="129" y="631"/>
                      <a:pt x="128" y="629"/>
                    </a:cubicBezTo>
                    <a:cubicBezTo>
                      <a:pt x="129" y="630"/>
                      <a:pt x="131" y="630"/>
                      <a:pt x="131" y="628"/>
                    </a:cubicBezTo>
                    <a:cubicBezTo>
                      <a:pt x="132" y="627"/>
                      <a:pt x="132" y="625"/>
                      <a:pt x="132" y="624"/>
                    </a:cubicBezTo>
                    <a:cubicBezTo>
                      <a:pt x="133" y="624"/>
                      <a:pt x="134" y="625"/>
                      <a:pt x="135" y="626"/>
                    </a:cubicBezTo>
                    <a:cubicBezTo>
                      <a:pt x="137" y="628"/>
                      <a:pt x="141" y="624"/>
                      <a:pt x="138" y="622"/>
                    </a:cubicBezTo>
                    <a:cubicBezTo>
                      <a:pt x="137" y="620"/>
                      <a:pt x="136" y="618"/>
                      <a:pt x="134" y="617"/>
                    </a:cubicBezTo>
                    <a:cubicBezTo>
                      <a:pt x="135" y="615"/>
                      <a:pt x="135" y="614"/>
                      <a:pt x="136" y="613"/>
                    </a:cubicBezTo>
                    <a:cubicBezTo>
                      <a:pt x="138" y="618"/>
                      <a:pt x="139" y="623"/>
                      <a:pt x="141" y="628"/>
                    </a:cubicBezTo>
                    <a:cubicBezTo>
                      <a:pt x="142" y="632"/>
                      <a:pt x="148" y="630"/>
                      <a:pt x="147" y="627"/>
                    </a:cubicBezTo>
                    <a:cubicBezTo>
                      <a:pt x="145" y="621"/>
                      <a:pt x="143" y="615"/>
                      <a:pt x="140" y="609"/>
                    </a:cubicBezTo>
                    <a:cubicBezTo>
                      <a:pt x="145" y="617"/>
                      <a:pt x="150" y="625"/>
                      <a:pt x="154" y="632"/>
                    </a:cubicBezTo>
                    <a:cubicBezTo>
                      <a:pt x="146" y="634"/>
                      <a:pt x="138" y="634"/>
                      <a:pt x="130" y="635"/>
                    </a:cubicBezTo>
                    <a:close/>
                    <a:moveTo>
                      <a:pt x="109" y="530"/>
                    </a:moveTo>
                    <a:cubicBezTo>
                      <a:pt x="109" y="529"/>
                      <a:pt x="109" y="529"/>
                      <a:pt x="109" y="528"/>
                    </a:cubicBezTo>
                    <a:cubicBezTo>
                      <a:pt x="111" y="530"/>
                      <a:pt x="112" y="532"/>
                      <a:pt x="114" y="535"/>
                    </a:cubicBezTo>
                    <a:cubicBezTo>
                      <a:pt x="112" y="533"/>
                      <a:pt x="111" y="531"/>
                      <a:pt x="109" y="530"/>
                    </a:cubicBezTo>
                    <a:close/>
                    <a:moveTo>
                      <a:pt x="122" y="563"/>
                    </a:moveTo>
                    <a:cubicBezTo>
                      <a:pt x="117" y="558"/>
                      <a:pt x="112" y="553"/>
                      <a:pt x="108" y="547"/>
                    </a:cubicBezTo>
                    <a:cubicBezTo>
                      <a:pt x="108" y="546"/>
                      <a:pt x="108" y="545"/>
                      <a:pt x="108" y="544"/>
                    </a:cubicBezTo>
                    <a:cubicBezTo>
                      <a:pt x="112" y="550"/>
                      <a:pt x="117" y="557"/>
                      <a:pt x="122" y="563"/>
                    </a:cubicBezTo>
                    <a:close/>
                    <a:moveTo>
                      <a:pt x="101" y="540"/>
                    </a:moveTo>
                    <a:cubicBezTo>
                      <a:pt x="99" y="538"/>
                      <a:pt x="97" y="535"/>
                      <a:pt x="94" y="533"/>
                    </a:cubicBezTo>
                    <a:cubicBezTo>
                      <a:pt x="94" y="529"/>
                      <a:pt x="93" y="525"/>
                      <a:pt x="92" y="521"/>
                    </a:cubicBezTo>
                    <a:cubicBezTo>
                      <a:pt x="95" y="526"/>
                      <a:pt x="98" y="531"/>
                      <a:pt x="102" y="535"/>
                    </a:cubicBezTo>
                    <a:cubicBezTo>
                      <a:pt x="101" y="537"/>
                      <a:pt x="101" y="538"/>
                      <a:pt x="101" y="540"/>
                    </a:cubicBezTo>
                    <a:close/>
                    <a:moveTo>
                      <a:pt x="86" y="517"/>
                    </a:moveTo>
                    <a:cubicBezTo>
                      <a:pt x="85" y="518"/>
                      <a:pt x="84" y="520"/>
                      <a:pt x="84" y="521"/>
                    </a:cubicBezTo>
                    <a:cubicBezTo>
                      <a:pt x="84" y="520"/>
                      <a:pt x="84" y="519"/>
                      <a:pt x="84" y="518"/>
                    </a:cubicBezTo>
                    <a:cubicBezTo>
                      <a:pt x="85" y="516"/>
                      <a:pt x="86" y="514"/>
                      <a:pt x="86" y="512"/>
                    </a:cubicBezTo>
                    <a:cubicBezTo>
                      <a:pt x="87" y="513"/>
                      <a:pt x="88" y="515"/>
                      <a:pt x="89" y="516"/>
                    </a:cubicBezTo>
                    <a:cubicBezTo>
                      <a:pt x="88" y="516"/>
                      <a:pt x="87" y="516"/>
                      <a:pt x="86" y="517"/>
                    </a:cubicBezTo>
                    <a:close/>
                    <a:moveTo>
                      <a:pt x="47" y="636"/>
                    </a:moveTo>
                    <a:cubicBezTo>
                      <a:pt x="45" y="635"/>
                      <a:pt x="43" y="634"/>
                      <a:pt x="41" y="633"/>
                    </a:cubicBezTo>
                    <a:cubicBezTo>
                      <a:pt x="44" y="630"/>
                      <a:pt x="45" y="626"/>
                      <a:pt x="47" y="622"/>
                    </a:cubicBezTo>
                    <a:cubicBezTo>
                      <a:pt x="48" y="623"/>
                      <a:pt x="50" y="624"/>
                      <a:pt x="51" y="625"/>
                    </a:cubicBezTo>
                    <a:cubicBezTo>
                      <a:pt x="51" y="625"/>
                      <a:pt x="50" y="626"/>
                      <a:pt x="50" y="626"/>
                    </a:cubicBezTo>
                    <a:cubicBezTo>
                      <a:pt x="49" y="631"/>
                      <a:pt x="55" y="634"/>
                      <a:pt x="59" y="631"/>
                    </a:cubicBezTo>
                    <a:cubicBezTo>
                      <a:pt x="59" y="632"/>
                      <a:pt x="60" y="632"/>
                      <a:pt x="61" y="633"/>
                    </a:cubicBezTo>
                    <a:cubicBezTo>
                      <a:pt x="62" y="635"/>
                      <a:pt x="65" y="634"/>
                      <a:pt x="65" y="632"/>
                    </a:cubicBezTo>
                    <a:cubicBezTo>
                      <a:pt x="66" y="633"/>
                      <a:pt x="66" y="633"/>
                      <a:pt x="67" y="634"/>
                    </a:cubicBezTo>
                    <a:cubicBezTo>
                      <a:pt x="60" y="634"/>
                      <a:pt x="54" y="635"/>
                      <a:pt x="47" y="636"/>
                    </a:cubicBezTo>
                    <a:close/>
                    <a:moveTo>
                      <a:pt x="73" y="634"/>
                    </a:moveTo>
                    <a:cubicBezTo>
                      <a:pt x="73" y="634"/>
                      <a:pt x="73" y="634"/>
                      <a:pt x="72" y="633"/>
                    </a:cubicBezTo>
                    <a:cubicBezTo>
                      <a:pt x="70" y="627"/>
                      <a:pt x="68" y="621"/>
                      <a:pt x="67" y="614"/>
                    </a:cubicBezTo>
                    <a:cubicBezTo>
                      <a:pt x="68" y="612"/>
                      <a:pt x="69" y="610"/>
                      <a:pt x="69" y="607"/>
                    </a:cubicBezTo>
                    <a:cubicBezTo>
                      <a:pt x="74" y="616"/>
                      <a:pt x="78" y="625"/>
                      <a:pt x="82" y="634"/>
                    </a:cubicBezTo>
                    <a:cubicBezTo>
                      <a:pt x="79" y="634"/>
                      <a:pt x="76" y="634"/>
                      <a:pt x="73" y="634"/>
                    </a:cubicBezTo>
                    <a:close/>
                    <a:moveTo>
                      <a:pt x="90" y="634"/>
                    </a:moveTo>
                    <a:cubicBezTo>
                      <a:pt x="90" y="634"/>
                      <a:pt x="90" y="633"/>
                      <a:pt x="90" y="632"/>
                    </a:cubicBezTo>
                    <a:cubicBezTo>
                      <a:pt x="90" y="633"/>
                      <a:pt x="90" y="634"/>
                      <a:pt x="90" y="634"/>
                    </a:cubicBezTo>
                    <a:cubicBezTo>
                      <a:pt x="90" y="634"/>
                      <a:pt x="90" y="634"/>
                      <a:pt x="90" y="634"/>
                    </a:cubicBezTo>
                    <a:close/>
                    <a:moveTo>
                      <a:pt x="163" y="631"/>
                    </a:moveTo>
                    <a:cubicBezTo>
                      <a:pt x="161" y="625"/>
                      <a:pt x="158" y="620"/>
                      <a:pt x="155" y="615"/>
                    </a:cubicBezTo>
                    <a:cubicBezTo>
                      <a:pt x="160" y="620"/>
                      <a:pt x="165" y="624"/>
                      <a:pt x="170" y="628"/>
                    </a:cubicBezTo>
                    <a:cubicBezTo>
                      <a:pt x="170" y="628"/>
                      <a:pt x="171" y="629"/>
                      <a:pt x="171" y="629"/>
                    </a:cubicBezTo>
                    <a:cubicBezTo>
                      <a:pt x="168" y="630"/>
                      <a:pt x="166" y="630"/>
                      <a:pt x="163" y="631"/>
                    </a:cubicBezTo>
                    <a:close/>
                    <a:moveTo>
                      <a:pt x="123" y="529"/>
                    </a:moveTo>
                    <a:cubicBezTo>
                      <a:pt x="129" y="540"/>
                      <a:pt x="135" y="551"/>
                      <a:pt x="141" y="563"/>
                    </a:cubicBezTo>
                    <a:cubicBezTo>
                      <a:pt x="141" y="563"/>
                      <a:pt x="141" y="563"/>
                      <a:pt x="141" y="564"/>
                    </a:cubicBezTo>
                    <a:cubicBezTo>
                      <a:pt x="137" y="557"/>
                      <a:pt x="133" y="550"/>
                      <a:pt x="128" y="543"/>
                    </a:cubicBezTo>
                    <a:cubicBezTo>
                      <a:pt x="126" y="537"/>
                      <a:pt x="124" y="532"/>
                      <a:pt x="122" y="527"/>
                    </a:cubicBezTo>
                    <a:cubicBezTo>
                      <a:pt x="122" y="528"/>
                      <a:pt x="123" y="528"/>
                      <a:pt x="123" y="529"/>
                    </a:cubicBezTo>
                    <a:close/>
                    <a:moveTo>
                      <a:pt x="117" y="530"/>
                    </a:moveTo>
                    <a:cubicBezTo>
                      <a:pt x="115" y="527"/>
                      <a:pt x="112" y="523"/>
                      <a:pt x="109" y="520"/>
                    </a:cubicBezTo>
                    <a:cubicBezTo>
                      <a:pt x="109" y="519"/>
                      <a:pt x="109" y="519"/>
                      <a:pt x="109" y="519"/>
                    </a:cubicBezTo>
                    <a:cubicBezTo>
                      <a:pt x="109" y="519"/>
                      <a:pt x="109" y="519"/>
                      <a:pt x="109" y="519"/>
                    </a:cubicBezTo>
                    <a:cubicBezTo>
                      <a:pt x="112" y="522"/>
                      <a:pt x="115" y="526"/>
                      <a:pt x="117" y="529"/>
                    </a:cubicBezTo>
                    <a:cubicBezTo>
                      <a:pt x="117" y="530"/>
                      <a:pt x="117" y="530"/>
                      <a:pt x="117" y="530"/>
                    </a:cubicBezTo>
                    <a:close/>
                    <a:moveTo>
                      <a:pt x="108" y="517"/>
                    </a:moveTo>
                    <a:cubicBezTo>
                      <a:pt x="103" y="512"/>
                      <a:pt x="98" y="506"/>
                      <a:pt x="93" y="501"/>
                    </a:cubicBezTo>
                    <a:cubicBezTo>
                      <a:pt x="99" y="506"/>
                      <a:pt x="104" y="512"/>
                      <a:pt x="108" y="518"/>
                    </a:cubicBezTo>
                    <a:cubicBezTo>
                      <a:pt x="108" y="517"/>
                      <a:pt x="108" y="517"/>
                      <a:pt x="108" y="517"/>
                    </a:cubicBezTo>
                    <a:close/>
                    <a:moveTo>
                      <a:pt x="104" y="521"/>
                    </a:moveTo>
                    <a:cubicBezTo>
                      <a:pt x="104" y="524"/>
                      <a:pt x="103" y="526"/>
                      <a:pt x="103" y="528"/>
                    </a:cubicBezTo>
                    <a:cubicBezTo>
                      <a:pt x="98" y="521"/>
                      <a:pt x="93" y="513"/>
                      <a:pt x="89" y="505"/>
                    </a:cubicBezTo>
                    <a:cubicBezTo>
                      <a:pt x="89" y="505"/>
                      <a:pt x="89" y="504"/>
                      <a:pt x="89" y="504"/>
                    </a:cubicBezTo>
                    <a:cubicBezTo>
                      <a:pt x="94" y="510"/>
                      <a:pt x="99" y="515"/>
                      <a:pt x="104" y="521"/>
                    </a:cubicBezTo>
                    <a:close/>
                    <a:moveTo>
                      <a:pt x="54" y="655"/>
                    </a:moveTo>
                    <a:cubicBezTo>
                      <a:pt x="68" y="654"/>
                      <a:pt x="81" y="653"/>
                      <a:pt x="95" y="653"/>
                    </a:cubicBezTo>
                    <a:cubicBezTo>
                      <a:pt x="81" y="655"/>
                      <a:pt x="67" y="656"/>
                      <a:pt x="54" y="655"/>
                    </a:cubicBezTo>
                    <a:close/>
                    <a:moveTo>
                      <a:pt x="112" y="514"/>
                    </a:moveTo>
                    <a:cubicBezTo>
                      <a:pt x="113" y="517"/>
                      <a:pt x="113" y="520"/>
                      <a:pt x="114" y="522"/>
                    </a:cubicBezTo>
                    <a:cubicBezTo>
                      <a:pt x="108" y="513"/>
                      <a:pt x="100" y="505"/>
                      <a:pt x="91" y="498"/>
                    </a:cubicBezTo>
                    <a:cubicBezTo>
                      <a:pt x="91" y="497"/>
                      <a:pt x="91" y="495"/>
                      <a:pt x="92" y="494"/>
                    </a:cubicBezTo>
                    <a:cubicBezTo>
                      <a:pt x="99" y="500"/>
                      <a:pt x="105" y="507"/>
                      <a:pt x="112" y="514"/>
                    </a:cubicBezTo>
                    <a:close/>
                    <a:moveTo>
                      <a:pt x="158" y="412"/>
                    </a:moveTo>
                    <a:cubicBezTo>
                      <a:pt x="158" y="411"/>
                      <a:pt x="159" y="411"/>
                      <a:pt x="159" y="411"/>
                    </a:cubicBezTo>
                    <a:cubicBezTo>
                      <a:pt x="159" y="411"/>
                      <a:pt x="159" y="411"/>
                      <a:pt x="159" y="412"/>
                    </a:cubicBezTo>
                    <a:cubicBezTo>
                      <a:pt x="159" y="412"/>
                      <a:pt x="159" y="412"/>
                      <a:pt x="158" y="412"/>
                    </a:cubicBezTo>
                    <a:close/>
                    <a:moveTo>
                      <a:pt x="159" y="420"/>
                    </a:moveTo>
                    <a:cubicBezTo>
                      <a:pt x="160" y="419"/>
                      <a:pt x="161" y="419"/>
                      <a:pt x="161" y="418"/>
                    </a:cubicBezTo>
                    <a:cubicBezTo>
                      <a:pt x="161" y="418"/>
                      <a:pt x="162" y="417"/>
                      <a:pt x="162" y="417"/>
                    </a:cubicBezTo>
                    <a:cubicBezTo>
                      <a:pt x="162" y="418"/>
                      <a:pt x="162" y="418"/>
                      <a:pt x="162" y="418"/>
                    </a:cubicBezTo>
                    <a:cubicBezTo>
                      <a:pt x="161" y="419"/>
                      <a:pt x="160" y="419"/>
                      <a:pt x="159" y="420"/>
                    </a:cubicBezTo>
                    <a:close/>
                    <a:moveTo>
                      <a:pt x="273" y="559"/>
                    </a:moveTo>
                    <a:cubicBezTo>
                      <a:pt x="273" y="559"/>
                      <a:pt x="272" y="558"/>
                      <a:pt x="272" y="558"/>
                    </a:cubicBezTo>
                    <a:cubicBezTo>
                      <a:pt x="270" y="556"/>
                      <a:pt x="268" y="554"/>
                      <a:pt x="266" y="551"/>
                    </a:cubicBezTo>
                    <a:cubicBezTo>
                      <a:pt x="263" y="547"/>
                      <a:pt x="260" y="542"/>
                      <a:pt x="258" y="536"/>
                    </a:cubicBezTo>
                    <a:cubicBezTo>
                      <a:pt x="257" y="534"/>
                      <a:pt x="255" y="534"/>
                      <a:pt x="253" y="535"/>
                    </a:cubicBezTo>
                    <a:cubicBezTo>
                      <a:pt x="253" y="535"/>
                      <a:pt x="253" y="535"/>
                      <a:pt x="252" y="535"/>
                    </a:cubicBezTo>
                    <a:cubicBezTo>
                      <a:pt x="241" y="522"/>
                      <a:pt x="229" y="509"/>
                      <a:pt x="219" y="494"/>
                    </a:cubicBezTo>
                    <a:cubicBezTo>
                      <a:pt x="203" y="470"/>
                      <a:pt x="189" y="443"/>
                      <a:pt x="177" y="416"/>
                    </a:cubicBezTo>
                    <a:cubicBezTo>
                      <a:pt x="177" y="415"/>
                      <a:pt x="176" y="413"/>
                      <a:pt x="175" y="412"/>
                    </a:cubicBezTo>
                    <a:cubicBezTo>
                      <a:pt x="171" y="403"/>
                      <a:pt x="167" y="394"/>
                      <a:pt x="164" y="384"/>
                    </a:cubicBezTo>
                    <a:cubicBezTo>
                      <a:pt x="158" y="368"/>
                      <a:pt x="152" y="352"/>
                      <a:pt x="147" y="335"/>
                    </a:cubicBezTo>
                    <a:cubicBezTo>
                      <a:pt x="141" y="312"/>
                      <a:pt x="135" y="287"/>
                      <a:pt x="132" y="262"/>
                    </a:cubicBezTo>
                    <a:cubicBezTo>
                      <a:pt x="125" y="217"/>
                      <a:pt x="125" y="170"/>
                      <a:pt x="132" y="125"/>
                    </a:cubicBezTo>
                    <a:cubicBezTo>
                      <a:pt x="137" y="93"/>
                      <a:pt x="148" y="59"/>
                      <a:pt x="170" y="35"/>
                    </a:cubicBezTo>
                    <a:cubicBezTo>
                      <a:pt x="166" y="53"/>
                      <a:pt x="166" y="74"/>
                      <a:pt x="167" y="93"/>
                    </a:cubicBezTo>
                    <a:cubicBezTo>
                      <a:pt x="168" y="128"/>
                      <a:pt x="177" y="163"/>
                      <a:pt x="185" y="197"/>
                    </a:cubicBezTo>
                    <a:cubicBezTo>
                      <a:pt x="199" y="251"/>
                      <a:pt x="217" y="304"/>
                      <a:pt x="235" y="357"/>
                    </a:cubicBezTo>
                    <a:cubicBezTo>
                      <a:pt x="255" y="413"/>
                      <a:pt x="281" y="472"/>
                      <a:pt x="318" y="519"/>
                    </a:cubicBezTo>
                    <a:cubicBezTo>
                      <a:pt x="335" y="541"/>
                      <a:pt x="365" y="570"/>
                      <a:pt x="395" y="576"/>
                    </a:cubicBezTo>
                    <a:cubicBezTo>
                      <a:pt x="386" y="580"/>
                      <a:pt x="376" y="583"/>
                      <a:pt x="366" y="585"/>
                    </a:cubicBezTo>
                    <a:cubicBezTo>
                      <a:pt x="332" y="592"/>
                      <a:pt x="295" y="584"/>
                      <a:pt x="273" y="5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5" name="Freeform 140"/>
              <p:cNvSpPr>
                <a:spLocks noEditPoints="1"/>
              </p:cNvSpPr>
              <p:nvPr/>
            </p:nvSpPr>
            <p:spPr bwMode="auto">
              <a:xfrm>
                <a:off x="2603" y="249"/>
                <a:ext cx="251" cy="278"/>
              </a:xfrm>
              <a:custGeom>
                <a:avLst/>
                <a:gdLst>
                  <a:gd name="T0" fmla="*/ 317 w 449"/>
                  <a:gd name="T1" fmla="*/ 8 h 497"/>
                  <a:gd name="T2" fmla="*/ 236 w 449"/>
                  <a:gd name="T3" fmla="*/ 485 h 497"/>
                  <a:gd name="T4" fmla="*/ 424 w 449"/>
                  <a:gd name="T5" fmla="*/ 73 h 497"/>
                  <a:gd name="T6" fmla="*/ 200 w 449"/>
                  <a:gd name="T7" fmla="*/ 427 h 497"/>
                  <a:gd name="T8" fmla="*/ 18 w 449"/>
                  <a:gd name="T9" fmla="*/ 235 h 497"/>
                  <a:gd name="T10" fmla="*/ 434 w 449"/>
                  <a:gd name="T11" fmla="*/ 284 h 497"/>
                  <a:gd name="T12" fmla="*/ 205 w 449"/>
                  <a:gd name="T13" fmla="*/ 436 h 497"/>
                  <a:gd name="T14" fmla="*/ 60 w 449"/>
                  <a:gd name="T15" fmla="*/ 112 h 497"/>
                  <a:gd name="T16" fmla="*/ 397 w 449"/>
                  <a:gd name="T17" fmla="*/ 174 h 497"/>
                  <a:gd name="T18" fmla="*/ 300 w 449"/>
                  <a:gd name="T19" fmla="*/ 405 h 497"/>
                  <a:gd name="T20" fmla="*/ 50 w 449"/>
                  <a:gd name="T21" fmla="*/ 425 h 497"/>
                  <a:gd name="T22" fmla="*/ 374 w 449"/>
                  <a:gd name="T23" fmla="*/ 193 h 497"/>
                  <a:gd name="T24" fmla="*/ 396 w 449"/>
                  <a:gd name="T25" fmla="*/ 392 h 497"/>
                  <a:gd name="T26" fmla="*/ 395 w 449"/>
                  <a:gd name="T27" fmla="*/ 297 h 497"/>
                  <a:gd name="T28" fmla="*/ 133 w 449"/>
                  <a:gd name="T29" fmla="*/ 428 h 497"/>
                  <a:gd name="T30" fmla="*/ 188 w 449"/>
                  <a:gd name="T31" fmla="*/ 223 h 497"/>
                  <a:gd name="T32" fmla="*/ 174 w 449"/>
                  <a:gd name="T33" fmla="*/ 220 h 497"/>
                  <a:gd name="T34" fmla="*/ 76 w 449"/>
                  <a:gd name="T35" fmla="*/ 266 h 497"/>
                  <a:gd name="T36" fmla="*/ 71 w 449"/>
                  <a:gd name="T37" fmla="*/ 254 h 497"/>
                  <a:gd name="T38" fmla="*/ 66 w 449"/>
                  <a:gd name="T39" fmla="*/ 226 h 497"/>
                  <a:gd name="T40" fmla="*/ 77 w 449"/>
                  <a:gd name="T41" fmla="*/ 333 h 497"/>
                  <a:gd name="T42" fmla="*/ 52 w 449"/>
                  <a:gd name="T43" fmla="*/ 327 h 497"/>
                  <a:gd name="T44" fmla="*/ 96 w 449"/>
                  <a:gd name="T45" fmla="*/ 427 h 497"/>
                  <a:gd name="T46" fmla="*/ 251 w 449"/>
                  <a:gd name="T47" fmla="*/ 217 h 497"/>
                  <a:gd name="T48" fmla="*/ 173 w 449"/>
                  <a:gd name="T49" fmla="*/ 205 h 497"/>
                  <a:gd name="T50" fmla="*/ 97 w 449"/>
                  <a:gd name="T51" fmla="*/ 208 h 497"/>
                  <a:gd name="T52" fmla="*/ 72 w 449"/>
                  <a:gd name="T53" fmla="*/ 169 h 497"/>
                  <a:gd name="T54" fmla="*/ 82 w 449"/>
                  <a:gd name="T55" fmla="*/ 427 h 497"/>
                  <a:gd name="T56" fmla="*/ 139 w 449"/>
                  <a:gd name="T57" fmla="*/ 445 h 497"/>
                  <a:gd name="T58" fmla="*/ 402 w 449"/>
                  <a:gd name="T59" fmla="*/ 317 h 497"/>
                  <a:gd name="T60" fmla="*/ 233 w 449"/>
                  <a:gd name="T61" fmla="*/ 184 h 497"/>
                  <a:gd name="T62" fmla="*/ 57 w 449"/>
                  <a:gd name="T63" fmla="*/ 176 h 497"/>
                  <a:gd name="T64" fmla="*/ 52 w 449"/>
                  <a:gd name="T65" fmla="*/ 170 h 497"/>
                  <a:gd name="T66" fmla="*/ 39 w 449"/>
                  <a:gd name="T67" fmla="*/ 372 h 497"/>
                  <a:gd name="T68" fmla="*/ 58 w 449"/>
                  <a:gd name="T69" fmla="*/ 445 h 497"/>
                  <a:gd name="T70" fmla="*/ 103 w 449"/>
                  <a:gd name="T71" fmla="*/ 460 h 497"/>
                  <a:gd name="T72" fmla="*/ 241 w 449"/>
                  <a:gd name="T73" fmla="*/ 417 h 497"/>
                  <a:gd name="T74" fmla="*/ 415 w 449"/>
                  <a:gd name="T75" fmla="*/ 185 h 497"/>
                  <a:gd name="T76" fmla="*/ 406 w 449"/>
                  <a:gd name="T77" fmla="*/ 354 h 497"/>
                  <a:gd name="T78" fmla="*/ 433 w 449"/>
                  <a:gd name="T79" fmla="*/ 223 h 497"/>
                  <a:gd name="T80" fmla="*/ 406 w 449"/>
                  <a:gd name="T81" fmla="*/ 220 h 497"/>
                  <a:gd name="T82" fmla="*/ 370 w 449"/>
                  <a:gd name="T83" fmla="*/ 186 h 497"/>
                  <a:gd name="T84" fmla="*/ 292 w 449"/>
                  <a:gd name="T85" fmla="*/ 195 h 497"/>
                  <a:gd name="T86" fmla="*/ 67 w 449"/>
                  <a:gd name="T87" fmla="*/ 47 h 497"/>
                  <a:gd name="T88" fmla="*/ 37 w 449"/>
                  <a:gd name="T89" fmla="*/ 131 h 497"/>
                  <a:gd name="T90" fmla="*/ 43 w 449"/>
                  <a:gd name="T91" fmla="*/ 456 h 497"/>
                  <a:gd name="T92" fmla="*/ 271 w 449"/>
                  <a:gd name="T93" fmla="*/ 454 h 497"/>
                  <a:gd name="T94" fmla="*/ 416 w 449"/>
                  <a:gd name="T95" fmla="*/ 442 h 497"/>
                  <a:gd name="T96" fmla="*/ 418 w 449"/>
                  <a:gd name="T97" fmla="*/ 444 h 497"/>
                  <a:gd name="T98" fmla="*/ 427 w 449"/>
                  <a:gd name="T99" fmla="*/ 365 h 497"/>
                  <a:gd name="T100" fmla="*/ 410 w 449"/>
                  <a:gd name="T101" fmla="*/ 71 h 497"/>
                  <a:gd name="T102" fmla="*/ 402 w 449"/>
                  <a:gd name="T103" fmla="*/ 157 h 497"/>
                  <a:gd name="T104" fmla="*/ 381 w 449"/>
                  <a:gd name="T105" fmla="*/ 23 h 497"/>
                  <a:gd name="T106" fmla="*/ 131 w 449"/>
                  <a:gd name="T107" fmla="*/ 184 h 497"/>
                  <a:gd name="T108" fmla="*/ 21 w 449"/>
                  <a:gd name="T109" fmla="*/ 41 h 497"/>
                  <a:gd name="T110" fmla="*/ 396 w 449"/>
                  <a:gd name="T111" fmla="*/ 459 h 497"/>
                  <a:gd name="T112" fmla="*/ 422 w 449"/>
                  <a:gd name="T113" fmla="*/ 415 h 497"/>
                  <a:gd name="T114" fmla="*/ 394 w 449"/>
                  <a:gd name="T115" fmla="*/ 29 h 497"/>
                  <a:gd name="T116" fmla="*/ 29 w 449"/>
                  <a:gd name="T117" fmla="*/ 21 h 497"/>
                  <a:gd name="T118" fmla="*/ 26 w 449"/>
                  <a:gd name="T119" fmla="*/ 457 h 497"/>
                  <a:gd name="T120" fmla="*/ 433 w 449"/>
                  <a:gd name="T121" fmla="*/ 43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 h="497">
                    <a:moveTo>
                      <a:pt x="447" y="434"/>
                    </a:moveTo>
                    <a:cubicBezTo>
                      <a:pt x="447" y="428"/>
                      <a:pt x="446" y="421"/>
                      <a:pt x="446" y="416"/>
                    </a:cubicBezTo>
                    <a:cubicBezTo>
                      <a:pt x="446" y="398"/>
                      <a:pt x="446" y="380"/>
                      <a:pt x="446" y="362"/>
                    </a:cubicBezTo>
                    <a:cubicBezTo>
                      <a:pt x="446" y="324"/>
                      <a:pt x="446" y="285"/>
                      <a:pt x="446" y="247"/>
                    </a:cubicBezTo>
                    <a:cubicBezTo>
                      <a:pt x="446" y="203"/>
                      <a:pt x="441" y="160"/>
                      <a:pt x="440" y="117"/>
                    </a:cubicBezTo>
                    <a:cubicBezTo>
                      <a:pt x="440" y="98"/>
                      <a:pt x="438" y="81"/>
                      <a:pt x="435" y="63"/>
                    </a:cubicBezTo>
                    <a:cubicBezTo>
                      <a:pt x="433" y="52"/>
                      <a:pt x="432" y="41"/>
                      <a:pt x="432" y="31"/>
                    </a:cubicBezTo>
                    <a:cubicBezTo>
                      <a:pt x="431" y="27"/>
                      <a:pt x="430" y="24"/>
                      <a:pt x="429" y="20"/>
                    </a:cubicBezTo>
                    <a:cubicBezTo>
                      <a:pt x="429" y="22"/>
                      <a:pt x="428" y="24"/>
                      <a:pt x="428" y="25"/>
                    </a:cubicBezTo>
                    <a:cubicBezTo>
                      <a:pt x="428" y="22"/>
                      <a:pt x="428" y="20"/>
                      <a:pt x="428" y="17"/>
                    </a:cubicBezTo>
                    <a:cubicBezTo>
                      <a:pt x="428" y="16"/>
                      <a:pt x="428" y="15"/>
                      <a:pt x="428" y="15"/>
                    </a:cubicBezTo>
                    <a:cubicBezTo>
                      <a:pt x="428" y="15"/>
                      <a:pt x="428" y="15"/>
                      <a:pt x="428" y="15"/>
                    </a:cubicBezTo>
                    <a:cubicBezTo>
                      <a:pt x="428" y="15"/>
                      <a:pt x="427" y="14"/>
                      <a:pt x="427" y="14"/>
                    </a:cubicBezTo>
                    <a:cubicBezTo>
                      <a:pt x="427" y="14"/>
                      <a:pt x="427" y="14"/>
                      <a:pt x="427" y="14"/>
                    </a:cubicBezTo>
                    <a:cubicBezTo>
                      <a:pt x="427" y="14"/>
                      <a:pt x="427" y="14"/>
                      <a:pt x="427" y="14"/>
                    </a:cubicBezTo>
                    <a:cubicBezTo>
                      <a:pt x="427" y="13"/>
                      <a:pt x="427" y="12"/>
                      <a:pt x="426" y="11"/>
                    </a:cubicBezTo>
                    <a:cubicBezTo>
                      <a:pt x="426" y="11"/>
                      <a:pt x="426" y="10"/>
                      <a:pt x="426" y="10"/>
                    </a:cubicBezTo>
                    <a:cubicBezTo>
                      <a:pt x="419" y="9"/>
                      <a:pt x="414" y="11"/>
                      <a:pt x="407" y="12"/>
                    </a:cubicBezTo>
                    <a:cubicBezTo>
                      <a:pt x="397" y="13"/>
                      <a:pt x="387" y="12"/>
                      <a:pt x="377" y="12"/>
                    </a:cubicBezTo>
                    <a:cubicBezTo>
                      <a:pt x="357" y="10"/>
                      <a:pt x="338" y="8"/>
                      <a:pt x="317" y="8"/>
                    </a:cubicBezTo>
                    <a:cubicBezTo>
                      <a:pt x="276" y="8"/>
                      <a:pt x="236" y="10"/>
                      <a:pt x="194" y="6"/>
                    </a:cubicBezTo>
                    <a:cubicBezTo>
                      <a:pt x="155" y="3"/>
                      <a:pt x="116" y="0"/>
                      <a:pt x="77" y="7"/>
                    </a:cubicBezTo>
                    <a:cubicBezTo>
                      <a:pt x="76" y="7"/>
                      <a:pt x="76" y="7"/>
                      <a:pt x="76" y="7"/>
                    </a:cubicBezTo>
                    <a:cubicBezTo>
                      <a:pt x="75" y="5"/>
                      <a:pt x="72" y="5"/>
                      <a:pt x="71" y="8"/>
                    </a:cubicBezTo>
                    <a:cubicBezTo>
                      <a:pt x="51" y="11"/>
                      <a:pt x="31" y="16"/>
                      <a:pt x="11" y="16"/>
                    </a:cubicBezTo>
                    <a:cubicBezTo>
                      <a:pt x="4" y="17"/>
                      <a:pt x="2" y="18"/>
                      <a:pt x="1" y="21"/>
                    </a:cubicBezTo>
                    <a:cubicBezTo>
                      <a:pt x="1" y="20"/>
                      <a:pt x="1" y="19"/>
                      <a:pt x="0" y="18"/>
                    </a:cubicBezTo>
                    <a:cubicBezTo>
                      <a:pt x="0" y="18"/>
                      <a:pt x="0" y="18"/>
                      <a:pt x="0" y="18"/>
                    </a:cubicBezTo>
                    <a:cubicBezTo>
                      <a:pt x="0" y="22"/>
                      <a:pt x="0" y="25"/>
                      <a:pt x="0" y="28"/>
                    </a:cubicBezTo>
                    <a:cubicBezTo>
                      <a:pt x="0" y="28"/>
                      <a:pt x="0" y="29"/>
                      <a:pt x="0" y="29"/>
                    </a:cubicBezTo>
                    <a:cubicBezTo>
                      <a:pt x="0" y="29"/>
                      <a:pt x="0" y="29"/>
                      <a:pt x="0" y="29"/>
                    </a:cubicBezTo>
                    <a:cubicBezTo>
                      <a:pt x="1" y="42"/>
                      <a:pt x="3" y="55"/>
                      <a:pt x="4" y="69"/>
                    </a:cubicBezTo>
                    <a:cubicBezTo>
                      <a:pt x="6" y="86"/>
                      <a:pt x="6" y="103"/>
                      <a:pt x="6" y="120"/>
                    </a:cubicBezTo>
                    <a:cubicBezTo>
                      <a:pt x="8" y="156"/>
                      <a:pt x="7" y="192"/>
                      <a:pt x="6" y="228"/>
                    </a:cubicBezTo>
                    <a:cubicBezTo>
                      <a:pt x="6" y="304"/>
                      <a:pt x="16" y="379"/>
                      <a:pt x="16" y="455"/>
                    </a:cubicBezTo>
                    <a:cubicBezTo>
                      <a:pt x="15" y="455"/>
                      <a:pt x="13" y="456"/>
                      <a:pt x="14" y="458"/>
                    </a:cubicBezTo>
                    <a:cubicBezTo>
                      <a:pt x="17" y="466"/>
                      <a:pt x="23" y="472"/>
                      <a:pt x="30" y="477"/>
                    </a:cubicBezTo>
                    <a:cubicBezTo>
                      <a:pt x="30" y="478"/>
                      <a:pt x="30" y="478"/>
                      <a:pt x="31" y="478"/>
                    </a:cubicBezTo>
                    <a:cubicBezTo>
                      <a:pt x="50" y="491"/>
                      <a:pt x="79" y="494"/>
                      <a:pt x="101" y="495"/>
                    </a:cubicBezTo>
                    <a:cubicBezTo>
                      <a:pt x="146" y="497"/>
                      <a:pt x="191" y="490"/>
                      <a:pt x="236" y="485"/>
                    </a:cubicBezTo>
                    <a:cubicBezTo>
                      <a:pt x="263" y="482"/>
                      <a:pt x="291" y="481"/>
                      <a:pt x="319" y="480"/>
                    </a:cubicBezTo>
                    <a:cubicBezTo>
                      <a:pt x="351" y="479"/>
                      <a:pt x="384" y="481"/>
                      <a:pt x="416" y="477"/>
                    </a:cubicBezTo>
                    <a:cubicBezTo>
                      <a:pt x="428" y="475"/>
                      <a:pt x="441" y="471"/>
                      <a:pt x="446" y="458"/>
                    </a:cubicBezTo>
                    <a:cubicBezTo>
                      <a:pt x="448" y="451"/>
                      <a:pt x="449" y="443"/>
                      <a:pt x="447" y="434"/>
                    </a:cubicBezTo>
                    <a:close/>
                    <a:moveTo>
                      <a:pt x="59" y="480"/>
                    </a:moveTo>
                    <a:cubicBezTo>
                      <a:pt x="59" y="480"/>
                      <a:pt x="59" y="479"/>
                      <a:pt x="59" y="479"/>
                    </a:cubicBezTo>
                    <a:cubicBezTo>
                      <a:pt x="58" y="478"/>
                      <a:pt x="57" y="477"/>
                      <a:pt x="56" y="476"/>
                    </a:cubicBezTo>
                    <a:cubicBezTo>
                      <a:pt x="55" y="475"/>
                      <a:pt x="54" y="473"/>
                      <a:pt x="53" y="472"/>
                    </a:cubicBezTo>
                    <a:cubicBezTo>
                      <a:pt x="58" y="476"/>
                      <a:pt x="63" y="479"/>
                      <a:pt x="68" y="481"/>
                    </a:cubicBezTo>
                    <a:cubicBezTo>
                      <a:pt x="65" y="481"/>
                      <a:pt x="62" y="480"/>
                      <a:pt x="59" y="480"/>
                    </a:cubicBezTo>
                    <a:close/>
                    <a:moveTo>
                      <a:pt x="417" y="81"/>
                    </a:moveTo>
                    <a:cubicBezTo>
                      <a:pt x="417" y="86"/>
                      <a:pt x="418" y="90"/>
                      <a:pt x="418" y="95"/>
                    </a:cubicBezTo>
                    <a:cubicBezTo>
                      <a:pt x="417" y="102"/>
                      <a:pt x="416" y="108"/>
                      <a:pt x="416" y="115"/>
                    </a:cubicBezTo>
                    <a:cubicBezTo>
                      <a:pt x="415" y="104"/>
                      <a:pt x="416" y="92"/>
                      <a:pt x="417" y="81"/>
                    </a:cubicBezTo>
                    <a:close/>
                    <a:moveTo>
                      <a:pt x="416" y="58"/>
                    </a:moveTo>
                    <a:cubicBezTo>
                      <a:pt x="417" y="56"/>
                      <a:pt x="417" y="54"/>
                      <a:pt x="417" y="52"/>
                    </a:cubicBezTo>
                    <a:cubicBezTo>
                      <a:pt x="417" y="55"/>
                      <a:pt x="417" y="58"/>
                      <a:pt x="417" y="61"/>
                    </a:cubicBezTo>
                    <a:cubicBezTo>
                      <a:pt x="416" y="60"/>
                      <a:pt x="416" y="59"/>
                      <a:pt x="416" y="58"/>
                    </a:cubicBezTo>
                    <a:close/>
                    <a:moveTo>
                      <a:pt x="423" y="70"/>
                    </a:moveTo>
                    <a:cubicBezTo>
                      <a:pt x="423" y="71"/>
                      <a:pt x="423" y="72"/>
                      <a:pt x="424" y="73"/>
                    </a:cubicBezTo>
                    <a:cubicBezTo>
                      <a:pt x="423" y="73"/>
                      <a:pt x="423" y="73"/>
                      <a:pt x="423" y="73"/>
                    </a:cubicBezTo>
                    <a:cubicBezTo>
                      <a:pt x="423" y="74"/>
                      <a:pt x="423" y="74"/>
                      <a:pt x="423" y="74"/>
                    </a:cubicBezTo>
                    <a:cubicBezTo>
                      <a:pt x="423" y="72"/>
                      <a:pt x="423" y="71"/>
                      <a:pt x="423" y="69"/>
                    </a:cubicBezTo>
                    <a:cubicBezTo>
                      <a:pt x="423" y="69"/>
                      <a:pt x="423" y="70"/>
                      <a:pt x="423" y="70"/>
                    </a:cubicBezTo>
                    <a:close/>
                    <a:moveTo>
                      <a:pt x="428" y="149"/>
                    </a:moveTo>
                    <a:cubicBezTo>
                      <a:pt x="428" y="150"/>
                      <a:pt x="428" y="151"/>
                      <a:pt x="428" y="152"/>
                    </a:cubicBezTo>
                    <a:cubicBezTo>
                      <a:pt x="428" y="154"/>
                      <a:pt x="428" y="156"/>
                      <a:pt x="428" y="159"/>
                    </a:cubicBezTo>
                    <a:cubicBezTo>
                      <a:pt x="428" y="159"/>
                      <a:pt x="428" y="159"/>
                      <a:pt x="428" y="160"/>
                    </a:cubicBezTo>
                    <a:cubicBezTo>
                      <a:pt x="428" y="164"/>
                      <a:pt x="429" y="168"/>
                      <a:pt x="429" y="173"/>
                    </a:cubicBezTo>
                    <a:cubicBezTo>
                      <a:pt x="429" y="173"/>
                      <a:pt x="428" y="174"/>
                      <a:pt x="428" y="174"/>
                    </a:cubicBezTo>
                    <a:cubicBezTo>
                      <a:pt x="428" y="174"/>
                      <a:pt x="428" y="174"/>
                      <a:pt x="428" y="174"/>
                    </a:cubicBezTo>
                    <a:cubicBezTo>
                      <a:pt x="428" y="166"/>
                      <a:pt x="428" y="158"/>
                      <a:pt x="428" y="149"/>
                    </a:cubicBezTo>
                    <a:close/>
                    <a:moveTo>
                      <a:pt x="222" y="434"/>
                    </a:moveTo>
                    <a:cubicBezTo>
                      <a:pt x="222" y="434"/>
                      <a:pt x="222" y="434"/>
                      <a:pt x="222" y="434"/>
                    </a:cubicBezTo>
                    <a:cubicBezTo>
                      <a:pt x="222" y="435"/>
                      <a:pt x="221" y="435"/>
                      <a:pt x="221" y="435"/>
                    </a:cubicBezTo>
                    <a:cubicBezTo>
                      <a:pt x="221" y="434"/>
                      <a:pt x="220" y="433"/>
                      <a:pt x="219" y="433"/>
                    </a:cubicBezTo>
                    <a:cubicBezTo>
                      <a:pt x="211" y="431"/>
                      <a:pt x="203" y="429"/>
                      <a:pt x="196" y="429"/>
                    </a:cubicBezTo>
                    <a:cubicBezTo>
                      <a:pt x="194" y="428"/>
                      <a:pt x="192" y="427"/>
                      <a:pt x="190" y="426"/>
                    </a:cubicBezTo>
                    <a:cubicBezTo>
                      <a:pt x="191" y="426"/>
                      <a:pt x="193" y="426"/>
                      <a:pt x="194" y="426"/>
                    </a:cubicBezTo>
                    <a:cubicBezTo>
                      <a:pt x="196" y="426"/>
                      <a:pt x="198" y="427"/>
                      <a:pt x="200" y="427"/>
                    </a:cubicBezTo>
                    <a:cubicBezTo>
                      <a:pt x="201" y="428"/>
                      <a:pt x="201" y="429"/>
                      <a:pt x="202" y="429"/>
                    </a:cubicBezTo>
                    <a:cubicBezTo>
                      <a:pt x="204" y="429"/>
                      <a:pt x="205" y="429"/>
                      <a:pt x="206" y="429"/>
                    </a:cubicBezTo>
                    <a:cubicBezTo>
                      <a:pt x="211" y="429"/>
                      <a:pt x="215" y="430"/>
                      <a:pt x="220" y="429"/>
                    </a:cubicBezTo>
                    <a:cubicBezTo>
                      <a:pt x="219" y="431"/>
                      <a:pt x="220" y="434"/>
                      <a:pt x="222" y="434"/>
                    </a:cubicBezTo>
                    <a:close/>
                    <a:moveTo>
                      <a:pt x="205" y="455"/>
                    </a:moveTo>
                    <a:cubicBezTo>
                      <a:pt x="206" y="456"/>
                      <a:pt x="207" y="457"/>
                      <a:pt x="208" y="457"/>
                    </a:cubicBezTo>
                    <a:cubicBezTo>
                      <a:pt x="208" y="458"/>
                      <a:pt x="207" y="458"/>
                      <a:pt x="206" y="459"/>
                    </a:cubicBezTo>
                    <a:cubicBezTo>
                      <a:pt x="206" y="459"/>
                      <a:pt x="206" y="459"/>
                      <a:pt x="206" y="459"/>
                    </a:cubicBezTo>
                    <a:cubicBezTo>
                      <a:pt x="206" y="457"/>
                      <a:pt x="205" y="455"/>
                      <a:pt x="204" y="454"/>
                    </a:cubicBezTo>
                    <a:cubicBezTo>
                      <a:pt x="204" y="454"/>
                      <a:pt x="204" y="453"/>
                      <a:pt x="204" y="453"/>
                    </a:cubicBezTo>
                    <a:cubicBezTo>
                      <a:pt x="204" y="454"/>
                      <a:pt x="205" y="454"/>
                      <a:pt x="205" y="455"/>
                    </a:cubicBezTo>
                    <a:close/>
                    <a:moveTo>
                      <a:pt x="183" y="471"/>
                    </a:moveTo>
                    <a:cubicBezTo>
                      <a:pt x="182" y="472"/>
                      <a:pt x="181" y="473"/>
                      <a:pt x="180" y="473"/>
                    </a:cubicBezTo>
                    <a:cubicBezTo>
                      <a:pt x="179" y="473"/>
                      <a:pt x="178" y="473"/>
                      <a:pt x="177" y="473"/>
                    </a:cubicBezTo>
                    <a:cubicBezTo>
                      <a:pt x="178" y="472"/>
                      <a:pt x="179" y="472"/>
                      <a:pt x="180" y="471"/>
                    </a:cubicBezTo>
                    <a:cubicBezTo>
                      <a:pt x="181" y="471"/>
                      <a:pt x="182" y="471"/>
                      <a:pt x="183" y="471"/>
                    </a:cubicBezTo>
                    <a:close/>
                    <a:moveTo>
                      <a:pt x="15" y="224"/>
                    </a:moveTo>
                    <a:cubicBezTo>
                      <a:pt x="15" y="210"/>
                      <a:pt x="15" y="196"/>
                      <a:pt x="15" y="182"/>
                    </a:cubicBezTo>
                    <a:cubicBezTo>
                      <a:pt x="16" y="199"/>
                      <a:pt x="18" y="216"/>
                      <a:pt x="19" y="233"/>
                    </a:cubicBezTo>
                    <a:cubicBezTo>
                      <a:pt x="18" y="233"/>
                      <a:pt x="18" y="234"/>
                      <a:pt x="18" y="235"/>
                    </a:cubicBezTo>
                    <a:cubicBezTo>
                      <a:pt x="18" y="235"/>
                      <a:pt x="18" y="236"/>
                      <a:pt x="18" y="236"/>
                    </a:cubicBezTo>
                    <a:cubicBezTo>
                      <a:pt x="17" y="232"/>
                      <a:pt x="16" y="228"/>
                      <a:pt x="15" y="224"/>
                    </a:cubicBezTo>
                    <a:close/>
                    <a:moveTo>
                      <a:pt x="30" y="35"/>
                    </a:moveTo>
                    <a:cubicBezTo>
                      <a:pt x="33" y="34"/>
                      <a:pt x="36" y="34"/>
                      <a:pt x="39" y="33"/>
                    </a:cubicBezTo>
                    <a:cubicBezTo>
                      <a:pt x="37" y="35"/>
                      <a:pt x="35" y="37"/>
                      <a:pt x="33" y="39"/>
                    </a:cubicBezTo>
                    <a:cubicBezTo>
                      <a:pt x="32" y="38"/>
                      <a:pt x="31" y="36"/>
                      <a:pt x="30" y="35"/>
                    </a:cubicBezTo>
                    <a:close/>
                    <a:moveTo>
                      <a:pt x="387" y="29"/>
                    </a:moveTo>
                    <a:cubicBezTo>
                      <a:pt x="388" y="30"/>
                      <a:pt x="389" y="31"/>
                      <a:pt x="390" y="33"/>
                    </a:cubicBezTo>
                    <a:cubicBezTo>
                      <a:pt x="390" y="34"/>
                      <a:pt x="389" y="35"/>
                      <a:pt x="389" y="37"/>
                    </a:cubicBezTo>
                    <a:cubicBezTo>
                      <a:pt x="388" y="34"/>
                      <a:pt x="388" y="31"/>
                      <a:pt x="387" y="29"/>
                    </a:cubicBezTo>
                    <a:close/>
                    <a:moveTo>
                      <a:pt x="411" y="133"/>
                    </a:moveTo>
                    <a:cubicBezTo>
                      <a:pt x="411" y="133"/>
                      <a:pt x="411" y="133"/>
                      <a:pt x="411" y="133"/>
                    </a:cubicBezTo>
                    <a:cubicBezTo>
                      <a:pt x="411" y="137"/>
                      <a:pt x="412" y="141"/>
                      <a:pt x="412" y="145"/>
                    </a:cubicBezTo>
                    <a:cubicBezTo>
                      <a:pt x="412" y="145"/>
                      <a:pt x="412" y="145"/>
                      <a:pt x="412" y="145"/>
                    </a:cubicBezTo>
                    <a:cubicBezTo>
                      <a:pt x="412" y="141"/>
                      <a:pt x="411" y="137"/>
                      <a:pt x="411" y="133"/>
                    </a:cubicBezTo>
                    <a:close/>
                    <a:moveTo>
                      <a:pt x="436" y="262"/>
                    </a:moveTo>
                    <a:cubicBezTo>
                      <a:pt x="436" y="262"/>
                      <a:pt x="435" y="262"/>
                      <a:pt x="435" y="263"/>
                    </a:cubicBezTo>
                    <a:cubicBezTo>
                      <a:pt x="435" y="260"/>
                      <a:pt x="436" y="257"/>
                      <a:pt x="436" y="255"/>
                    </a:cubicBezTo>
                    <a:cubicBezTo>
                      <a:pt x="436" y="257"/>
                      <a:pt x="436" y="260"/>
                      <a:pt x="436" y="262"/>
                    </a:cubicBezTo>
                    <a:close/>
                    <a:moveTo>
                      <a:pt x="434" y="284"/>
                    </a:moveTo>
                    <a:cubicBezTo>
                      <a:pt x="434" y="284"/>
                      <a:pt x="434" y="285"/>
                      <a:pt x="434" y="285"/>
                    </a:cubicBezTo>
                    <a:cubicBezTo>
                      <a:pt x="434" y="297"/>
                      <a:pt x="433" y="308"/>
                      <a:pt x="433" y="320"/>
                    </a:cubicBezTo>
                    <a:cubicBezTo>
                      <a:pt x="433" y="305"/>
                      <a:pt x="433" y="291"/>
                      <a:pt x="433" y="277"/>
                    </a:cubicBezTo>
                    <a:cubicBezTo>
                      <a:pt x="433" y="274"/>
                      <a:pt x="434" y="272"/>
                      <a:pt x="434" y="269"/>
                    </a:cubicBezTo>
                    <a:cubicBezTo>
                      <a:pt x="434" y="274"/>
                      <a:pt x="434" y="279"/>
                      <a:pt x="434" y="284"/>
                    </a:cubicBezTo>
                    <a:close/>
                    <a:moveTo>
                      <a:pt x="429" y="325"/>
                    </a:moveTo>
                    <a:cubicBezTo>
                      <a:pt x="428" y="330"/>
                      <a:pt x="428" y="334"/>
                      <a:pt x="428" y="338"/>
                    </a:cubicBezTo>
                    <a:cubicBezTo>
                      <a:pt x="428" y="322"/>
                      <a:pt x="429" y="306"/>
                      <a:pt x="428" y="290"/>
                    </a:cubicBezTo>
                    <a:cubicBezTo>
                      <a:pt x="428" y="290"/>
                      <a:pt x="429" y="290"/>
                      <a:pt x="429" y="290"/>
                    </a:cubicBezTo>
                    <a:cubicBezTo>
                      <a:pt x="429" y="302"/>
                      <a:pt x="429" y="313"/>
                      <a:pt x="429" y="325"/>
                    </a:cubicBezTo>
                    <a:close/>
                    <a:moveTo>
                      <a:pt x="419" y="274"/>
                    </a:moveTo>
                    <a:cubicBezTo>
                      <a:pt x="419" y="271"/>
                      <a:pt x="419" y="268"/>
                      <a:pt x="420" y="264"/>
                    </a:cubicBezTo>
                    <a:cubicBezTo>
                      <a:pt x="420" y="280"/>
                      <a:pt x="421" y="295"/>
                      <a:pt x="420" y="311"/>
                    </a:cubicBezTo>
                    <a:cubicBezTo>
                      <a:pt x="420" y="308"/>
                      <a:pt x="419" y="305"/>
                      <a:pt x="419" y="302"/>
                    </a:cubicBezTo>
                    <a:cubicBezTo>
                      <a:pt x="419" y="293"/>
                      <a:pt x="419" y="283"/>
                      <a:pt x="419" y="274"/>
                    </a:cubicBezTo>
                    <a:close/>
                    <a:moveTo>
                      <a:pt x="205" y="436"/>
                    </a:moveTo>
                    <a:cubicBezTo>
                      <a:pt x="205" y="436"/>
                      <a:pt x="205" y="436"/>
                      <a:pt x="205" y="436"/>
                    </a:cubicBezTo>
                    <a:cubicBezTo>
                      <a:pt x="207" y="436"/>
                      <a:pt x="209" y="437"/>
                      <a:pt x="210" y="437"/>
                    </a:cubicBezTo>
                    <a:cubicBezTo>
                      <a:pt x="210" y="437"/>
                      <a:pt x="210" y="437"/>
                      <a:pt x="209" y="437"/>
                    </a:cubicBezTo>
                    <a:cubicBezTo>
                      <a:pt x="208" y="437"/>
                      <a:pt x="207" y="437"/>
                      <a:pt x="205" y="436"/>
                    </a:cubicBezTo>
                    <a:close/>
                    <a:moveTo>
                      <a:pt x="121" y="471"/>
                    </a:moveTo>
                    <a:cubicBezTo>
                      <a:pt x="119" y="469"/>
                      <a:pt x="118" y="466"/>
                      <a:pt x="117" y="464"/>
                    </a:cubicBezTo>
                    <a:cubicBezTo>
                      <a:pt x="119" y="463"/>
                      <a:pt x="122" y="463"/>
                      <a:pt x="125" y="463"/>
                    </a:cubicBezTo>
                    <a:cubicBezTo>
                      <a:pt x="125" y="466"/>
                      <a:pt x="125" y="468"/>
                      <a:pt x="127" y="470"/>
                    </a:cubicBezTo>
                    <a:cubicBezTo>
                      <a:pt x="127" y="470"/>
                      <a:pt x="127" y="470"/>
                      <a:pt x="127" y="470"/>
                    </a:cubicBezTo>
                    <a:cubicBezTo>
                      <a:pt x="125" y="470"/>
                      <a:pt x="123" y="471"/>
                      <a:pt x="121" y="471"/>
                    </a:cubicBezTo>
                    <a:close/>
                    <a:moveTo>
                      <a:pt x="86" y="455"/>
                    </a:moveTo>
                    <a:cubicBezTo>
                      <a:pt x="88" y="456"/>
                      <a:pt x="90" y="457"/>
                      <a:pt x="93" y="458"/>
                    </a:cubicBezTo>
                    <a:cubicBezTo>
                      <a:pt x="92" y="458"/>
                      <a:pt x="91" y="459"/>
                      <a:pt x="91" y="459"/>
                    </a:cubicBezTo>
                    <a:cubicBezTo>
                      <a:pt x="89" y="458"/>
                      <a:pt x="87" y="456"/>
                      <a:pt x="86" y="455"/>
                    </a:cubicBezTo>
                    <a:close/>
                    <a:moveTo>
                      <a:pt x="35" y="151"/>
                    </a:moveTo>
                    <a:cubicBezTo>
                      <a:pt x="35" y="149"/>
                      <a:pt x="34" y="148"/>
                      <a:pt x="34" y="146"/>
                    </a:cubicBezTo>
                    <a:cubicBezTo>
                      <a:pt x="34" y="146"/>
                      <a:pt x="35" y="146"/>
                      <a:pt x="35" y="146"/>
                    </a:cubicBezTo>
                    <a:cubicBezTo>
                      <a:pt x="35" y="145"/>
                      <a:pt x="36" y="145"/>
                      <a:pt x="36" y="144"/>
                    </a:cubicBezTo>
                    <a:cubicBezTo>
                      <a:pt x="36" y="146"/>
                      <a:pt x="35" y="148"/>
                      <a:pt x="35" y="151"/>
                    </a:cubicBezTo>
                    <a:close/>
                    <a:moveTo>
                      <a:pt x="56" y="84"/>
                    </a:moveTo>
                    <a:cubicBezTo>
                      <a:pt x="56" y="84"/>
                      <a:pt x="56" y="84"/>
                      <a:pt x="56" y="84"/>
                    </a:cubicBezTo>
                    <a:cubicBezTo>
                      <a:pt x="58" y="91"/>
                      <a:pt x="59" y="98"/>
                      <a:pt x="60" y="104"/>
                    </a:cubicBezTo>
                    <a:cubicBezTo>
                      <a:pt x="60" y="105"/>
                      <a:pt x="60" y="106"/>
                      <a:pt x="60" y="106"/>
                    </a:cubicBezTo>
                    <a:cubicBezTo>
                      <a:pt x="60" y="108"/>
                      <a:pt x="60" y="110"/>
                      <a:pt x="60" y="112"/>
                    </a:cubicBezTo>
                    <a:cubicBezTo>
                      <a:pt x="60" y="110"/>
                      <a:pt x="59" y="109"/>
                      <a:pt x="59" y="107"/>
                    </a:cubicBezTo>
                    <a:cubicBezTo>
                      <a:pt x="58" y="100"/>
                      <a:pt x="58" y="92"/>
                      <a:pt x="56" y="84"/>
                    </a:cubicBezTo>
                    <a:close/>
                    <a:moveTo>
                      <a:pt x="65" y="157"/>
                    </a:moveTo>
                    <a:cubicBezTo>
                      <a:pt x="64" y="162"/>
                      <a:pt x="63" y="167"/>
                      <a:pt x="63" y="172"/>
                    </a:cubicBezTo>
                    <a:cubicBezTo>
                      <a:pt x="63" y="172"/>
                      <a:pt x="63" y="172"/>
                      <a:pt x="63" y="172"/>
                    </a:cubicBezTo>
                    <a:cubicBezTo>
                      <a:pt x="62" y="170"/>
                      <a:pt x="62" y="168"/>
                      <a:pt x="61" y="165"/>
                    </a:cubicBezTo>
                    <a:cubicBezTo>
                      <a:pt x="61" y="165"/>
                      <a:pt x="61" y="165"/>
                      <a:pt x="61" y="165"/>
                    </a:cubicBezTo>
                    <a:cubicBezTo>
                      <a:pt x="62" y="162"/>
                      <a:pt x="63" y="160"/>
                      <a:pt x="65" y="157"/>
                    </a:cubicBezTo>
                    <a:close/>
                    <a:moveTo>
                      <a:pt x="336" y="200"/>
                    </a:moveTo>
                    <a:cubicBezTo>
                      <a:pt x="344" y="194"/>
                      <a:pt x="353" y="196"/>
                      <a:pt x="361" y="203"/>
                    </a:cubicBezTo>
                    <a:cubicBezTo>
                      <a:pt x="358" y="204"/>
                      <a:pt x="356" y="204"/>
                      <a:pt x="354" y="205"/>
                    </a:cubicBezTo>
                    <a:cubicBezTo>
                      <a:pt x="354" y="204"/>
                      <a:pt x="354" y="201"/>
                      <a:pt x="352" y="201"/>
                    </a:cubicBezTo>
                    <a:cubicBezTo>
                      <a:pt x="347" y="201"/>
                      <a:pt x="342" y="201"/>
                      <a:pt x="338" y="201"/>
                    </a:cubicBezTo>
                    <a:cubicBezTo>
                      <a:pt x="337" y="201"/>
                      <a:pt x="336" y="200"/>
                      <a:pt x="336" y="200"/>
                    </a:cubicBezTo>
                    <a:close/>
                    <a:moveTo>
                      <a:pt x="390" y="201"/>
                    </a:moveTo>
                    <a:cubicBezTo>
                      <a:pt x="390" y="200"/>
                      <a:pt x="390" y="199"/>
                      <a:pt x="390" y="198"/>
                    </a:cubicBezTo>
                    <a:cubicBezTo>
                      <a:pt x="390" y="200"/>
                      <a:pt x="390" y="202"/>
                      <a:pt x="390" y="204"/>
                    </a:cubicBezTo>
                    <a:cubicBezTo>
                      <a:pt x="390" y="205"/>
                      <a:pt x="390" y="207"/>
                      <a:pt x="390" y="208"/>
                    </a:cubicBezTo>
                    <a:cubicBezTo>
                      <a:pt x="390" y="205"/>
                      <a:pt x="390" y="203"/>
                      <a:pt x="390" y="201"/>
                    </a:cubicBezTo>
                    <a:close/>
                    <a:moveTo>
                      <a:pt x="397" y="174"/>
                    </a:moveTo>
                    <a:cubicBezTo>
                      <a:pt x="397" y="189"/>
                      <a:pt x="397" y="205"/>
                      <a:pt x="397" y="220"/>
                    </a:cubicBezTo>
                    <a:cubicBezTo>
                      <a:pt x="397" y="221"/>
                      <a:pt x="396" y="222"/>
                      <a:pt x="396" y="224"/>
                    </a:cubicBezTo>
                    <a:cubicBezTo>
                      <a:pt x="396" y="217"/>
                      <a:pt x="395" y="211"/>
                      <a:pt x="395" y="204"/>
                    </a:cubicBezTo>
                    <a:cubicBezTo>
                      <a:pt x="396" y="194"/>
                      <a:pt x="396" y="184"/>
                      <a:pt x="397" y="174"/>
                    </a:cubicBezTo>
                    <a:close/>
                    <a:moveTo>
                      <a:pt x="186" y="407"/>
                    </a:moveTo>
                    <a:cubicBezTo>
                      <a:pt x="185" y="407"/>
                      <a:pt x="184" y="406"/>
                      <a:pt x="183" y="407"/>
                    </a:cubicBezTo>
                    <a:cubicBezTo>
                      <a:pt x="181" y="407"/>
                      <a:pt x="179" y="408"/>
                      <a:pt x="177" y="408"/>
                    </a:cubicBezTo>
                    <a:cubicBezTo>
                      <a:pt x="150" y="410"/>
                      <a:pt x="123" y="411"/>
                      <a:pt x="95" y="410"/>
                    </a:cubicBezTo>
                    <a:cubicBezTo>
                      <a:pt x="95" y="402"/>
                      <a:pt x="95" y="394"/>
                      <a:pt x="95" y="387"/>
                    </a:cubicBezTo>
                    <a:cubicBezTo>
                      <a:pt x="97" y="384"/>
                      <a:pt x="98" y="382"/>
                      <a:pt x="100" y="379"/>
                    </a:cubicBezTo>
                    <a:cubicBezTo>
                      <a:pt x="101" y="376"/>
                      <a:pt x="97" y="374"/>
                      <a:pt x="95" y="377"/>
                    </a:cubicBezTo>
                    <a:cubicBezTo>
                      <a:pt x="95" y="377"/>
                      <a:pt x="95" y="377"/>
                      <a:pt x="95" y="377"/>
                    </a:cubicBezTo>
                    <a:cubicBezTo>
                      <a:pt x="93" y="329"/>
                      <a:pt x="91" y="281"/>
                      <a:pt x="88" y="233"/>
                    </a:cubicBezTo>
                    <a:cubicBezTo>
                      <a:pt x="89" y="232"/>
                      <a:pt x="89" y="232"/>
                      <a:pt x="89" y="232"/>
                    </a:cubicBezTo>
                    <a:cubicBezTo>
                      <a:pt x="134" y="241"/>
                      <a:pt x="180" y="238"/>
                      <a:pt x="226" y="234"/>
                    </a:cubicBezTo>
                    <a:cubicBezTo>
                      <a:pt x="277" y="229"/>
                      <a:pt x="327" y="222"/>
                      <a:pt x="378" y="220"/>
                    </a:cubicBezTo>
                    <a:cubicBezTo>
                      <a:pt x="378" y="220"/>
                      <a:pt x="378" y="220"/>
                      <a:pt x="378" y="220"/>
                    </a:cubicBezTo>
                    <a:cubicBezTo>
                      <a:pt x="379" y="258"/>
                      <a:pt x="380" y="296"/>
                      <a:pt x="386" y="333"/>
                    </a:cubicBezTo>
                    <a:cubicBezTo>
                      <a:pt x="390" y="360"/>
                      <a:pt x="399" y="394"/>
                      <a:pt x="365" y="403"/>
                    </a:cubicBezTo>
                    <a:cubicBezTo>
                      <a:pt x="345" y="408"/>
                      <a:pt x="321" y="405"/>
                      <a:pt x="300" y="405"/>
                    </a:cubicBezTo>
                    <a:cubicBezTo>
                      <a:pt x="277" y="404"/>
                      <a:pt x="254" y="403"/>
                      <a:pt x="231" y="404"/>
                    </a:cubicBezTo>
                    <a:cubicBezTo>
                      <a:pt x="216" y="405"/>
                      <a:pt x="201" y="406"/>
                      <a:pt x="186" y="407"/>
                    </a:cubicBezTo>
                    <a:close/>
                    <a:moveTo>
                      <a:pt x="164" y="466"/>
                    </a:moveTo>
                    <a:cubicBezTo>
                      <a:pt x="163" y="466"/>
                      <a:pt x="163" y="466"/>
                      <a:pt x="162" y="466"/>
                    </a:cubicBezTo>
                    <a:cubicBezTo>
                      <a:pt x="163" y="466"/>
                      <a:pt x="163" y="465"/>
                      <a:pt x="163" y="465"/>
                    </a:cubicBezTo>
                    <a:cubicBezTo>
                      <a:pt x="164" y="465"/>
                      <a:pt x="164" y="466"/>
                      <a:pt x="164" y="466"/>
                    </a:cubicBezTo>
                    <a:close/>
                    <a:moveTo>
                      <a:pt x="76" y="426"/>
                    </a:moveTo>
                    <a:cubicBezTo>
                      <a:pt x="75" y="429"/>
                      <a:pt x="74" y="431"/>
                      <a:pt x="73" y="433"/>
                    </a:cubicBezTo>
                    <a:cubicBezTo>
                      <a:pt x="72" y="435"/>
                      <a:pt x="71" y="437"/>
                      <a:pt x="69" y="440"/>
                    </a:cubicBezTo>
                    <a:cubicBezTo>
                      <a:pt x="68" y="439"/>
                      <a:pt x="67" y="439"/>
                      <a:pt x="66" y="438"/>
                    </a:cubicBezTo>
                    <a:cubicBezTo>
                      <a:pt x="67" y="436"/>
                      <a:pt x="67" y="433"/>
                      <a:pt x="68" y="431"/>
                    </a:cubicBezTo>
                    <a:cubicBezTo>
                      <a:pt x="69" y="431"/>
                      <a:pt x="70" y="430"/>
                      <a:pt x="71" y="429"/>
                    </a:cubicBezTo>
                    <a:cubicBezTo>
                      <a:pt x="73" y="425"/>
                      <a:pt x="76" y="422"/>
                      <a:pt x="78" y="418"/>
                    </a:cubicBezTo>
                    <a:cubicBezTo>
                      <a:pt x="79" y="421"/>
                      <a:pt x="80" y="424"/>
                      <a:pt x="82" y="427"/>
                    </a:cubicBezTo>
                    <a:cubicBezTo>
                      <a:pt x="81" y="425"/>
                      <a:pt x="77" y="424"/>
                      <a:pt x="76" y="426"/>
                    </a:cubicBezTo>
                    <a:close/>
                    <a:moveTo>
                      <a:pt x="49" y="405"/>
                    </a:moveTo>
                    <a:cubicBezTo>
                      <a:pt x="49" y="405"/>
                      <a:pt x="50" y="404"/>
                      <a:pt x="50" y="404"/>
                    </a:cubicBezTo>
                    <a:cubicBezTo>
                      <a:pt x="52" y="402"/>
                      <a:pt x="53" y="400"/>
                      <a:pt x="54" y="398"/>
                    </a:cubicBezTo>
                    <a:cubicBezTo>
                      <a:pt x="54" y="399"/>
                      <a:pt x="54" y="400"/>
                      <a:pt x="54" y="401"/>
                    </a:cubicBezTo>
                    <a:cubicBezTo>
                      <a:pt x="52" y="409"/>
                      <a:pt x="51" y="417"/>
                      <a:pt x="50" y="425"/>
                    </a:cubicBezTo>
                    <a:cubicBezTo>
                      <a:pt x="50" y="418"/>
                      <a:pt x="49" y="411"/>
                      <a:pt x="49" y="405"/>
                    </a:cubicBezTo>
                    <a:close/>
                    <a:moveTo>
                      <a:pt x="45" y="237"/>
                    </a:moveTo>
                    <a:cubicBezTo>
                      <a:pt x="45" y="236"/>
                      <a:pt x="45" y="235"/>
                      <a:pt x="45" y="234"/>
                    </a:cubicBezTo>
                    <a:cubicBezTo>
                      <a:pt x="46" y="233"/>
                      <a:pt x="47" y="232"/>
                      <a:pt x="47" y="232"/>
                    </a:cubicBezTo>
                    <a:cubicBezTo>
                      <a:pt x="47" y="233"/>
                      <a:pt x="46" y="235"/>
                      <a:pt x="45" y="237"/>
                    </a:cubicBezTo>
                    <a:close/>
                    <a:moveTo>
                      <a:pt x="44" y="219"/>
                    </a:moveTo>
                    <a:cubicBezTo>
                      <a:pt x="43" y="216"/>
                      <a:pt x="43" y="213"/>
                      <a:pt x="42" y="210"/>
                    </a:cubicBezTo>
                    <a:cubicBezTo>
                      <a:pt x="43" y="210"/>
                      <a:pt x="44" y="209"/>
                      <a:pt x="45" y="209"/>
                    </a:cubicBezTo>
                    <a:cubicBezTo>
                      <a:pt x="46" y="206"/>
                      <a:pt x="48" y="204"/>
                      <a:pt x="50" y="202"/>
                    </a:cubicBezTo>
                    <a:cubicBezTo>
                      <a:pt x="50" y="203"/>
                      <a:pt x="50" y="203"/>
                      <a:pt x="50" y="203"/>
                    </a:cubicBezTo>
                    <a:cubicBezTo>
                      <a:pt x="48" y="209"/>
                      <a:pt x="46" y="214"/>
                      <a:pt x="44" y="219"/>
                    </a:cubicBezTo>
                    <a:close/>
                    <a:moveTo>
                      <a:pt x="63" y="188"/>
                    </a:moveTo>
                    <a:cubicBezTo>
                      <a:pt x="64" y="188"/>
                      <a:pt x="65" y="188"/>
                      <a:pt x="66" y="187"/>
                    </a:cubicBezTo>
                    <a:cubicBezTo>
                      <a:pt x="66" y="189"/>
                      <a:pt x="66" y="192"/>
                      <a:pt x="66" y="194"/>
                    </a:cubicBezTo>
                    <a:cubicBezTo>
                      <a:pt x="65" y="196"/>
                      <a:pt x="63" y="198"/>
                      <a:pt x="62" y="200"/>
                    </a:cubicBezTo>
                    <a:cubicBezTo>
                      <a:pt x="61" y="200"/>
                      <a:pt x="60" y="201"/>
                      <a:pt x="60" y="201"/>
                    </a:cubicBezTo>
                    <a:cubicBezTo>
                      <a:pt x="59" y="200"/>
                      <a:pt x="59" y="199"/>
                      <a:pt x="59" y="198"/>
                    </a:cubicBezTo>
                    <a:cubicBezTo>
                      <a:pt x="60" y="195"/>
                      <a:pt x="62" y="191"/>
                      <a:pt x="63" y="188"/>
                    </a:cubicBezTo>
                    <a:close/>
                    <a:moveTo>
                      <a:pt x="372" y="194"/>
                    </a:moveTo>
                    <a:cubicBezTo>
                      <a:pt x="372" y="194"/>
                      <a:pt x="373" y="194"/>
                      <a:pt x="374" y="193"/>
                    </a:cubicBezTo>
                    <a:cubicBezTo>
                      <a:pt x="374" y="194"/>
                      <a:pt x="375" y="195"/>
                      <a:pt x="375" y="196"/>
                    </a:cubicBezTo>
                    <a:cubicBezTo>
                      <a:pt x="374" y="195"/>
                      <a:pt x="373" y="194"/>
                      <a:pt x="372" y="194"/>
                    </a:cubicBezTo>
                    <a:close/>
                    <a:moveTo>
                      <a:pt x="368" y="200"/>
                    </a:moveTo>
                    <a:cubicBezTo>
                      <a:pt x="368" y="200"/>
                      <a:pt x="368" y="200"/>
                      <a:pt x="369" y="200"/>
                    </a:cubicBezTo>
                    <a:cubicBezTo>
                      <a:pt x="370" y="201"/>
                      <a:pt x="370" y="201"/>
                      <a:pt x="371" y="201"/>
                    </a:cubicBezTo>
                    <a:cubicBezTo>
                      <a:pt x="372" y="202"/>
                      <a:pt x="373" y="202"/>
                      <a:pt x="374" y="203"/>
                    </a:cubicBezTo>
                    <a:cubicBezTo>
                      <a:pt x="374" y="203"/>
                      <a:pt x="374" y="203"/>
                      <a:pt x="374" y="203"/>
                    </a:cubicBezTo>
                    <a:cubicBezTo>
                      <a:pt x="374" y="203"/>
                      <a:pt x="375" y="203"/>
                      <a:pt x="375" y="203"/>
                    </a:cubicBezTo>
                    <a:cubicBezTo>
                      <a:pt x="376" y="204"/>
                      <a:pt x="377" y="203"/>
                      <a:pt x="378" y="202"/>
                    </a:cubicBezTo>
                    <a:cubicBezTo>
                      <a:pt x="378" y="202"/>
                      <a:pt x="378" y="202"/>
                      <a:pt x="378" y="202"/>
                    </a:cubicBezTo>
                    <a:cubicBezTo>
                      <a:pt x="379" y="204"/>
                      <a:pt x="380" y="206"/>
                      <a:pt x="380" y="207"/>
                    </a:cubicBezTo>
                    <a:cubicBezTo>
                      <a:pt x="380" y="208"/>
                      <a:pt x="380" y="208"/>
                      <a:pt x="380" y="208"/>
                    </a:cubicBezTo>
                    <a:cubicBezTo>
                      <a:pt x="380" y="208"/>
                      <a:pt x="379" y="208"/>
                      <a:pt x="378" y="208"/>
                    </a:cubicBezTo>
                    <a:cubicBezTo>
                      <a:pt x="375" y="208"/>
                      <a:pt x="373" y="208"/>
                      <a:pt x="370" y="208"/>
                    </a:cubicBezTo>
                    <a:cubicBezTo>
                      <a:pt x="370" y="205"/>
                      <a:pt x="369" y="202"/>
                      <a:pt x="368" y="200"/>
                    </a:cubicBezTo>
                    <a:close/>
                    <a:moveTo>
                      <a:pt x="396" y="392"/>
                    </a:moveTo>
                    <a:cubicBezTo>
                      <a:pt x="396" y="391"/>
                      <a:pt x="397" y="391"/>
                      <a:pt x="397" y="390"/>
                    </a:cubicBezTo>
                    <a:cubicBezTo>
                      <a:pt x="397" y="391"/>
                      <a:pt x="397" y="392"/>
                      <a:pt x="397" y="393"/>
                    </a:cubicBezTo>
                    <a:cubicBezTo>
                      <a:pt x="397" y="393"/>
                      <a:pt x="396" y="393"/>
                      <a:pt x="396" y="393"/>
                    </a:cubicBezTo>
                    <a:cubicBezTo>
                      <a:pt x="396" y="393"/>
                      <a:pt x="396" y="392"/>
                      <a:pt x="396" y="392"/>
                    </a:cubicBezTo>
                    <a:close/>
                    <a:moveTo>
                      <a:pt x="400" y="379"/>
                    </a:moveTo>
                    <a:cubicBezTo>
                      <a:pt x="400" y="378"/>
                      <a:pt x="400" y="378"/>
                      <a:pt x="400" y="377"/>
                    </a:cubicBezTo>
                    <a:cubicBezTo>
                      <a:pt x="401" y="371"/>
                      <a:pt x="401" y="364"/>
                      <a:pt x="400" y="357"/>
                    </a:cubicBezTo>
                    <a:cubicBezTo>
                      <a:pt x="400" y="354"/>
                      <a:pt x="400" y="350"/>
                      <a:pt x="400" y="346"/>
                    </a:cubicBezTo>
                    <a:cubicBezTo>
                      <a:pt x="400" y="346"/>
                      <a:pt x="400" y="347"/>
                      <a:pt x="400" y="347"/>
                    </a:cubicBezTo>
                    <a:cubicBezTo>
                      <a:pt x="400" y="348"/>
                      <a:pt x="400" y="348"/>
                      <a:pt x="401" y="349"/>
                    </a:cubicBezTo>
                    <a:cubicBezTo>
                      <a:pt x="401" y="350"/>
                      <a:pt x="401" y="350"/>
                      <a:pt x="401" y="351"/>
                    </a:cubicBezTo>
                    <a:cubicBezTo>
                      <a:pt x="401" y="355"/>
                      <a:pt x="401" y="358"/>
                      <a:pt x="401" y="362"/>
                    </a:cubicBezTo>
                    <a:cubicBezTo>
                      <a:pt x="401" y="368"/>
                      <a:pt x="401" y="373"/>
                      <a:pt x="400" y="379"/>
                    </a:cubicBezTo>
                    <a:close/>
                    <a:moveTo>
                      <a:pt x="397" y="336"/>
                    </a:moveTo>
                    <a:cubicBezTo>
                      <a:pt x="397" y="335"/>
                      <a:pt x="397" y="335"/>
                      <a:pt x="397" y="334"/>
                    </a:cubicBezTo>
                    <a:cubicBezTo>
                      <a:pt x="397" y="334"/>
                      <a:pt x="397" y="335"/>
                      <a:pt x="397" y="335"/>
                    </a:cubicBezTo>
                    <a:cubicBezTo>
                      <a:pt x="397" y="336"/>
                      <a:pt x="397" y="336"/>
                      <a:pt x="397" y="336"/>
                    </a:cubicBezTo>
                    <a:close/>
                    <a:moveTo>
                      <a:pt x="390" y="227"/>
                    </a:moveTo>
                    <a:cubicBezTo>
                      <a:pt x="390" y="227"/>
                      <a:pt x="391" y="226"/>
                      <a:pt x="391" y="225"/>
                    </a:cubicBezTo>
                    <a:cubicBezTo>
                      <a:pt x="391" y="225"/>
                      <a:pt x="391" y="224"/>
                      <a:pt x="391" y="224"/>
                    </a:cubicBezTo>
                    <a:cubicBezTo>
                      <a:pt x="392" y="226"/>
                      <a:pt x="392" y="229"/>
                      <a:pt x="392" y="231"/>
                    </a:cubicBezTo>
                    <a:cubicBezTo>
                      <a:pt x="392" y="230"/>
                      <a:pt x="390" y="230"/>
                      <a:pt x="390" y="231"/>
                    </a:cubicBezTo>
                    <a:cubicBezTo>
                      <a:pt x="390" y="230"/>
                      <a:pt x="390" y="228"/>
                      <a:pt x="390" y="227"/>
                    </a:cubicBezTo>
                    <a:close/>
                    <a:moveTo>
                      <a:pt x="395" y="297"/>
                    </a:moveTo>
                    <a:cubicBezTo>
                      <a:pt x="393" y="292"/>
                      <a:pt x="392" y="286"/>
                      <a:pt x="391" y="280"/>
                    </a:cubicBezTo>
                    <a:cubicBezTo>
                      <a:pt x="391" y="274"/>
                      <a:pt x="390" y="267"/>
                      <a:pt x="390" y="261"/>
                    </a:cubicBezTo>
                    <a:cubicBezTo>
                      <a:pt x="392" y="273"/>
                      <a:pt x="393" y="285"/>
                      <a:pt x="395" y="297"/>
                    </a:cubicBezTo>
                    <a:close/>
                    <a:moveTo>
                      <a:pt x="391" y="242"/>
                    </a:moveTo>
                    <a:cubicBezTo>
                      <a:pt x="391" y="242"/>
                      <a:pt x="391" y="241"/>
                      <a:pt x="391" y="241"/>
                    </a:cubicBezTo>
                    <a:cubicBezTo>
                      <a:pt x="395" y="254"/>
                      <a:pt x="396" y="267"/>
                      <a:pt x="397" y="280"/>
                    </a:cubicBezTo>
                    <a:cubicBezTo>
                      <a:pt x="395" y="267"/>
                      <a:pt x="393" y="255"/>
                      <a:pt x="391" y="242"/>
                    </a:cubicBezTo>
                    <a:close/>
                    <a:moveTo>
                      <a:pt x="389" y="234"/>
                    </a:moveTo>
                    <a:cubicBezTo>
                      <a:pt x="389" y="234"/>
                      <a:pt x="389" y="234"/>
                      <a:pt x="389" y="234"/>
                    </a:cubicBezTo>
                    <a:cubicBezTo>
                      <a:pt x="389" y="234"/>
                      <a:pt x="389" y="234"/>
                      <a:pt x="389" y="234"/>
                    </a:cubicBezTo>
                    <a:cubicBezTo>
                      <a:pt x="389" y="234"/>
                      <a:pt x="389" y="234"/>
                      <a:pt x="389" y="234"/>
                    </a:cubicBezTo>
                    <a:close/>
                    <a:moveTo>
                      <a:pt x="119" y="427"/>
                    </a:moveTo>
                    <a:cubicBezTo>
                      <a:pt x="121" y="427"/>
                      <a:pt x="122" y="426"/>
                      <a:pt x="123" y="426"/>
                    </a:cubicBezTo>
                    <a:cubicBezTo>
                      <a:pt x="123" y="427"/>
                      <a:pt x="124" y="427"/>
                      <a:pt x="125" y="428"/>
                    </a:cubicBezTo>
                    <a:cubicBezTo>
                      <a:pt x="124" y="428"/>
                      <a:pt x="123" y="428"/>
                      <a:pt x="122" y="428"/>
                    </a:cubicBezTo>
                    <a:cubicBezTo>
                      <a:pt x="121" y="428"/>
                      <a:pt x="120" y="428"/>
                      <a:pt x="119" y="427"/>
                    </a:cubicBezTo>
                    <a:close/>
                    <a:moveTo>
                      <a:pt x="128" y="428"/>
                    </a:moveTo>
                    <a:cubicBezTo>
                      <a:pt x="132" y="427"/>
                      <a:pt x="136" y="426"/>
                      <a:pt x="139" y="426"/>
                    </a:cubicBezTo>
                    <a:cubicBezTo>
                      <a:pt x="137" y="426"/>
                      <a:pt x="135" y="427"/>
                      <a:pt x="133" y="428"/>
                    </a:cubicBezTo>
                    <a:cubicBezTo>
                      <a:pt x="133" y="428"/>
                      <a:pt x="133" y="428"/>
                      <a:pt x="133" y="428"/>
                    </a:cubicBezTo>
                    <a:cubicBezTo>
                      <a:pt x="131" y="428"/>
                      <a:pt x="130" y="428"/>
                      <a:pt x="128" y="428"/>
                    </a:cubicBezTo>
                    <a:close/>
                    <a:moveTo>
                      <a:pt x="75" y="411"/>
                    </a:moveTo>
                    <a:cubicBezTo>
                      <a:pt x="74" y="414"/>
                      <a:pt x="73" y="416"/>
                      <a:pt x="71" y="419"/>
                    </a:cubicBezTo>
                    <a:cubicBezTo>
                      <a:pt x="72" y="415"/>
                      <a:pt x="73" y="411"/>
                      <a:pt x="74" y="408"/>
                    </a:cubicBezTo>
                    <a:cubicBezTo>
                      <a:pt x="75" y="409"/>
                      <a:pt x="75" y="410"/>
                      <a:pt x="75" y="411"/>
                    </a:cubicBezTo>
                    <a:close/>
                    <a:moveTo>
                      <a:pt x="169" y="212"/>
                    </a:moveTo>
                    <a:cubicBezTo>
                      <a:pt x="169" y="212"/>
                      <a:pt x="170" y="213"/>
                      <a:pt x="171" y="213"/>
                    </a:cubicBezTo>
                    <a:cubicBezTo>
                      <a:pt x="170" y="213"/>
                      <a:pt x="169" y="214"/>
                      <a:pt x="168" y="214"/>
                    </a:cubicBezTo>
                    <a:cubicBezTo>
                      <a:pt x="168" y="213"/>
                      <a:pt x="168" y="213"/>
                      <a:pt x="169" y="212"/>
                    </a:cubicBezTo>
                    <a:close/>
                    <a:moveTo>
                      <a:pt x="235" y="214"/>
                    </a:moveTo>
                    <a:cubicBezTo>
                      <a:pt x="231" y="213"/>
                      <a:pt x="227" y="212"/>
                      <a:pt x="222" y="211"/>
                    </a:cubicBezTo>
                    <a:cubicBezTo>
                      <a:pt x="224" y="211"/>
                      <a:pt x="226" y="211"/>
                      <a:pt x="229" y="211"/>
                    </a:cubicBezTo>
                    <a:cubicBezTo>
                      <a:pt x="229" y="211"/>
                      <a:pt x="230" y="211"/>
                      <a:pt x="230" y="211"/>
                    </a:cubicBezTo>
                    <a:cubicBezTo>
                      <a:pt x="232" y="212"/>
                      <a:pt x="234" y="213"/>
                      <a:pt x="235" y="214"/>
                    </a:cubicBezTo>
                    <a:close/>
                    <a:moveTo>
                      <a:pt x="218" y="216"/>
                    </a:moveTo>
                    <a:cubicBezTo>
                      <a:pt x="212" y="216"/>
                      <a:pt x="206" y="214"/>
                      <a:pt x="201" y="213"/>
                    </a:cubicBezTo>
                    <a:cubicBezTo>
                      <a:pt x="201" y="213"/>
                      <a:pt x="202" y="213"/>
                      <a:pt x="203" y="212"/>
                    </a:cubicBezTo>
                    <a:cubicBezTo>
                      <a:pt x="208" y="213"/>
                      <a:pt x="212" y="214"/>
                      <a:pt x="217" y="215"/>
                    </a:cubicBezTo>
                    <a:cubicBezTo>
                      <a:pt x="217" y="215"/>
                      <a:pt x="218" y="216"/>
                      <a:pt x="218" y="216"/>
                    </a:cubicBezTo>
                    <a:close/>
                    <a:moveTo>
                      <a:pt x="188" y="223"/>
                    </a:moveTo>
                    <a:cubicBezTo>
                      <a:pt x="188" y="223"/>
                      <a:pt x="188" y="223"/>
                      <a:pt x="188" y="223"/>
                    </a:cubicBezTo>
                    <a:cubicBezTo>
                      <a:pt x="188" y="222"/>
                      <a:pt x="188" y="222"/>
                      <a:pt x="187" y="222"/>
                    </a:cubicBezTo>
                    <a:cubicBezTo>
                      <a:pt x="187" y="222"/>
                      <a:pt x="187" y="222"/>
                      <a:pt x="187" y="222"/>
                    </a:cubicBezTo>
                    <a:cubicBezTo>
                      <a:pt x="186" y="222"/>
                      <a:pt x="186" y="222"/>
                      <a:pt x="186" y="222"/>
                    </a:cubicBezTo>
                    <a:cubicBezTo>
                      <a:pt x="193" y="222"/>
                      <a:pt x="200" y="222"/>
                      <a:pt x="207" y="222"/>
                    </a:cubicBezTo>
                    <a:cubicBezTo>
                      <a:pt x="204" y="222"/>
                      <a:pt x="200" y="222"/>
                      <a:pt x="197" y="223"/>
                    </a:cubicBezTo>
                    <a:cubicBezTo>
                      <a:pt x="194" y="223"/>
                      <a:pt x="191" y="223"/>
                      <a:pt x="188" y="223"/>
                    </a:cubicBezTo>
                    <a:close/>
                    <a:moveTo>
                      <a:pt x="178" y="217"/>
                    </a:moveTo>
                    <a:cubicBezTo>
                      <a:pt x="179" y="217"/>
                      <a:pt x="181" y="216"/>
                      <a:pt x="183" y="216"/>
                    </a:cubicBezTo>
                    <a:cubicBezTo>
                      <a:pt x="185" y="216"/>
                      <a:pt x="188" y="216"/>
                      <a:pt x="191" y="216"/>
                    </a:cubicBezTo>
                    <a:cubicBezTo>
                      <a:pt x="192" y="216"/>
                      <a:pt x="194" y="216"/>
                      <a:pt x="195" y="217"/>
                    </a:cubicBezTo>
                    <a:cubicBezTo>
                      <a:pt x="189" y="217"/>
                      <a:pt x="184" y="217"/>
                      <a:pt x="178" y="217"/>
                    </a:cubicBezTo>
                    <a:close/>
                    <a:moveTo>
                      <a:pt x="157" y="222"/>
                    </a:moveTo>
                    <a:cubicBezTo>
                      <a:pt x="157" y="222"/>
                      <a:pt x="158" y="222"/>
                      <a:pt x="159" y="222"/>
                    </a:cubicBezTo>
                    <a:cubicBezTo>
                      <a:pt x="158" y="222"/>
                      <a:pt x="157" y="222"/>
                      <a:pt x="156" y="222"/>
                    </a:cubicBezTo>
                    <a:cubicBezTo>
                      <a:pt x="156" y="222"/>
                      <a:pt x="157" y="222"/>
                      <a:pt x="157" y="222"/>
                    </a:cubicBezTo>
                    <a:close/>
                    <a:moveTo>
                      <a:pt x="174" y="220"/>
                    </a:moveTo>
                    <a:cubicBezTo>
                      <a:pt x="172" y="219"/>
                      <a:pt x="170" y="219"/>
                      <a:pt x="168" y="219"/>
                    </a:cubicBezTo>
                    <a:cubicBezTo>
                      <a:pt x="170" y="218"/>
                      <a:pt x="172" y="218"/>
                      <a:pt x="175" y="217"/>
                    </a:cubicBezTo>
                    <a:cubicBezTo>
                      <a:pt x="174" y="218"/>
                      <a:pt x="174" y="219"/>
                      <a:pt x="174" y="220"/>
                    </a:cubicBezTo>
                    <a:close/>
                    <a:moveTo>
                      <a:pt x="59" y="342"/>
                    </a:moveTo>
                    <a:cubicBezTo>
                      <a:pt x="58" y="344"/>
                      <a:pt x="58" y="345"/>
                      <a:pt x="58" y="346"/>
                    </a:cubicBezTo>
                    <a:cubicBezTo>
                      <a:pt x="58" y="345"/>
                      <a:pt x="58" y="345"/>
                      <a:pt x="58" y="344"/>
                    </a:cubicBezTo>
                    <a:cubicBezTo>
                      <a:pt x="58" y="344"/>
                      <a:pt x="58" y="343"/>
                      <a:pt x="59" y="342"/>
                    </a:cubicBezTo>
                    <a:cubicBezTo>
                      <a:pt x="59" y="342"/>
                      <a:pt x="59" y="342"/>
                      <a:pt x="59" y="342"/>
                    </a:cubicBezTo>
                    <a:close/>
                    <a:moveTo>
                      <a:pt x="71" y="201"/>
                    </a:moveTo>
                    <a:cubicBezTo>
                      <a:pt x="71" y="200"/>
                      <a:pt x="71" y="200"/>
                      <a:pt x="71" y="199"/>
                    </a:cubicBezTo>
                    <a:cubicBezTo>
                      <a:pt x="71" y="199"/>
                      <a:pt x="72" y="199"/>
                      <a:pt x="72" y="198"/>
                    </a:cubicBezTo>
                    <a:cubicBezTo>
                      <a:pt x="72" y="199"/>
                      <a:pt x="72" y="200"/>
                      <a:pt x="71" y="201"/>
                    </a:cubicBezTo>
                    <a:cubicBezTo>
                      <a:pt x="71" y="201"/>
                      <a:pt x="71" y="201"/>
                      <a:pt x="71" y="201"/>
                    </a:cubicBezTo>
                    <a:close/>
                    <a:moveTo>
                      <a:pt x="75" y="223"/>
                    </a:moveTo>
                    <a:cubicBezTo>
                      <a:pt x="75" y="225"/>
                      <a:pt x="75" y="226"/>
                      <a:pt x="75" y="227"/>
                    </a:cubicBezTo>
                    <a:cubicBezTo>
                      <a:pt x="75" y="228"/>
                      <a:pt x="74" y="228"/>
                      <a:pt x="73" y="228"/>
                    </a:cubicBezTo>
                    <a:cubicBezTo>
                      <a:pt x="73" y="225"/>
                      <a:pt x="74" y="222"/>
                      <a:pt x="74" y="220"/>
                    </a:cubicBezTo>
                    <a:cubicBezTo>
                      <a:pt x="74" y="220"/>
                      <a:pt x="75" y="220"/>
                      <a:pt x="75" y="221"/>
                    </a:cubicBezTo>
                    <a:cubicBezTo>
                      <a:pt x="75" y="222"/>
                      <a:pt x="75" y="223"/>
                      <a:pt x="75" y="223"/>
                    </a:cubicBezTo>
                    <a:close/>
                    <a:moveTo>
                      <a:pt x="73" y="274"/>
                    </a:moveTo>
                    <a:cubicBezTo>
                      <a:pt x="73" y="274"/>
                      <a:pt x="73" y="274"/>
                      <a:pt x="73" y="274"/>
                    </a:cubicBezTo>
                    <a:cubicBezTo>
                      <a:pt x="74" y="272"/>
                      <a:pt x="74" y="271"/>
                      <a:pt x="72" y="270"/>
                    </a:cubicBezTo>
                    <a:cubicBezTo>
                      <a:pt x="74" y="268"/>
                      <a:pt x="75" y="267"/>
                      <a:pt x="76" y="266"/>
                    </a:cubicBezTo>
                    <a:cubicBezTo>
                      <a:pt x="77" y="265"/>
                      <a:pt x="77" y="265"/>
                      <a:pt x="77" y="265"/>
                    </a:cubicBezTo>
                    <a:cubicBezTo>
                      <a:pt x="77" y="269"/>
                      <a:pt x="77" y="273"/>
                      <a:pt x="76" y="276"/>
                    </a:cubicBezTo>
                    <a:cubicBezTo>
                      <a:pt x="75" y="278"/>
                      <a:pt x="73" y="280"/>
                      <a:pt x="71" y="282"/>
                    </a:cubicBezTo>
                    <a:cubicBezTo>
                      <a:pt x="71" y="280"/>
                      <a:pt x="71" y="279"/>
                      <a:pt x="71" y="277"/>
                    </a:cubicBezTo>
                    <a:cubicBezTo>
                      <a:pt x="71" y="276"/>
                      <a:pt x="71" y="276"/>
                      <a:pt x="72" y="276"/>
                    </a:cubicBezTo>
                    <a:cubicBezTo>
                      <a:pt x="72" y="275"/>
                      <a:pt x="73" y="275"/>
                      <a:pt x="73" y="274"/>
                    </a:cubicBezTo>
                    <a:cubicBezTo>
                      <a:pt x="73" y="274"/>
                      <a:pt x="73" y="274"/>
                      <a:pt x="73" y="274"/>
                    </a:cubicBezTo>
                    <a:close/>
                    <a:moveTo>
                      <a:pt x="65" y="267"/>
                    </a:moveTo>
                    <a:cubicBezTo>
                      <a:pt x="63" y="268"/>
                      <a:pt x="62" y="269"/>
                      <a:pt x="61" y="270"/>
                    </a:cubicBezTo>
                    <a:cubicBezTo>
                      <a:pt x="61" y="268"/>
                      <a:pt x="62" y="265"/>
                      <a:pt x="62" y="263"/>
                    </a:cubicBezTo>
                    <a:cubicBezTo>
                      <a:pt x="63" y="262"/>
                      <a:pt x="64" y="262"/>
                      <a:pt x="64" y="261"/>
                    </a:cubicBezTo>
                    <a:cubicBezTo>
                      <a:pt x="64" y="263"/>
                      <a:pt x="65" y="265"/>
                      <a:pt x="65" y="267"/>
                    </a:cubicBezTo>
                    <a:close/>
                    <a:moveTo>
                      <a:pt x="76" y="284"/>
                    </a:moveTo>
                    <a:cubicBezTo>
                      <a:pt x="75" y="292"/>
                      <a:pt x="74" y="299"/>
                      <a:pt x="72" y="307"/>
                    </a:cubicBezTo>
                    <a:cubicBezTo>
                      <a:pt x="72" y="301"/>
                      <a:pt x="72" y="295"/>
                      <a:pt x="71" y="289"/>
                    </a:cubicBezTo>
                    <a:cubicBezTo>
                      <a:pt x="73" y="288"/>
                      <a:pt x="74" y="286"/>
                      <a:pt x="76" y="284"/>
                    </a:cubicBezTo>
                    <a:close/>
                    <a:moveTo>
                      <a:pt x="77" y="257"/>
                    </a:moveTo>
                    <a:cubicBezTo>
                      <a:pt x="76" y="258"/>
                      <a:pt x="74" y="260"/>
                      <a:pt x="73" y="261"/>
                    </a:cubicBezTo>
                    <a:cubicBezTo>
                      <a:pt x="72" y="262"/>
                      <a:pt x="71" y="263"/>
                      <a:pt x="71" y="263"/>
                    </a:cubicBezTo>
                    <a:cubicBezTo>
                      <a:pt x="71" y="260"/>
                      <a:pt x="71" y="257"/>
                      <a:pt x="71" y="254"/>
                    </a:cubicBezTo>
                    <a:cubicBezTo>
                      <a:pt x="71" y="252"/>
                      <a:pt x="70" y="251"/>
                      <a:pt x="68" y="251"/>
                    </a:cubicBezTo>
                    <a:cubicBezTo>
                      <a:pt x="68" y="251"/>
                      <a:pt x="68" y="250"/>
                      <a:pt x="68" y="250"/>
                    </a:cubicBezTo>
                    <a:cubicBezTo>
                      <a:pt x="71" y="246"/>
                      <a:pt x="73" y="243"/>
                      <a:pt x="76" y="240"/>
                    </a:cubicBezTo>
                    <a:cubicBezTo>
                      <a:pt x="76" y="246"/>
                      <a:pt x="77" y="251"/>
                      <a:pt x="77" y="257"/>
                    </a:cubicBezTo>
                    <a:close/>
                    <a:moveTo>
                      <a:pt x="72" y="236"/>
                    </a:moveTo>
                    <a:cubicBezTo>
                      <a:pt x="72" y="235"/>
                      <a:pt x="72" y="234"/>
                      <a:pt x="72" y="233"/>
                    </a:cubicBezTo>
                    <a:cubicBezTo>
                      <a:pt x="73" y="233"/>
                      <a:pt x="74" y="233"/>
                      <a:pt x="74" y="233"/>
                    </a:cubicBezTo>
                    <a:cubicBezTo>
                      <a:pt x="74" y="234"/>
                      <a:pt x="73" y="235"/>
                      <a:pt x="72" y="236"/>
                    </a:cubicBezTo>
                    <a:close/>
                    <a:moveTo>
                      <a:pt x="62" y="298"/>
                    </a:moveTo>
                    <a:cubicBezTo>
                      <a:pt x="63" y="299"/>
                      <a:pt x="65" y="299"/>
                      <a:pt x="65" y="297"/>
                    </a:cubicBezTo>
                    <a:cubicBezTo>
                      <a:pt x="66" y="297"/>
                      <a:pt x="66" y="296"/>
                      <a:pt x="66" y="296"/>
                    </a:cubicBezTo>
                    <a:cubicBezTo>
                      <a:pt x="67" y="303"/>
                      <a:pt x="67" y="310"/>
                      <a:pt x="67" y="317"/>
                    </a:cubicBezTo>
                    <a:cubicBezTo>
                      <a:pt x="66" y="319"/>
                      <a:pt x="64" y="321"/>
                      <a:pt x="63" y="322"/>
                    </a:cubicBezTo>
                    <a:cubicBezTo>
                      <a:pt x="63" y="315"/>
                      <a:pt x="62" y="308"/>
                      <a:pt x="61" y="302"/>
                    </a:cubicBezTo>
                    <a:cubicBezTo>
                      <a:pt x="61" y="300"/>
                      <a:pt x="62" y="299"/>
                      <a:pt x="62" y="298"/>
                    </a:cubicBezTo>
                    <a:close/>
                    <a:moveTo>
                      <a:pt x="73" y="322"/>
                    </a:moveTo>
                    <a:cubicBezTo>
                      <a:pt x="72" y="324"/>
                      <a:pt x="72" y="326"/>
                      <a:pt x="72" y="329"/>
                    </a:cubicBezTo>
                    <a:cubicBezTo>
                      <a:pt x="72" y="327"/>
                      <a:pt x="72" y="325"/>
                      <a:pt x="72" y="323"/>
                    </a:cubicBezTo>
                    <a:cubicBezTo>
                      <a:pt x="72" y="323"/>
                      <a:pt x="72" y="322"/>
                      <a:pt x="73" y="322"/>
                    </a:cubicBezTo>
                    <a:close/>
                    <a:moveTo>
                      <a:pt x="66" y="226"/>
                    </a:moveTo>
                    <a:cubicBezTo>
                      <a:pt x="66" y="226"/>
                      <a:pt x="65" y="226"/>
                      <a:pt x="65" y="226"/>
                    </a:cubicBezTo>
                    <a:cubicBezTo>
                      <a:pt x="64" y="222"/>
                      <a:pt x="64" y="218"/>
                      <a:pt x="63" y="214"/>
                    </a:cubicBezTo>
                    <a:cubicBezTo>
                      <a:pt x="64" y="212"/>
                      <a:pt x="65" y="210"/>
                      <a:pt x="66" y="208"/>
                    </a:cubicBezTo>
                    <a:cubicBezTo>
                      <a:pt x="66" y="214"/>
                      <a:pt x="66" y="220"/>
                      <a:pt x="66" y="226"/>
                    </a:cubicBezTo>
                    <a:close/>
                    <a:moveTo>
                      <a:pt x="57" y="312"/>
                    </a:moveTo>
                    <a:cubicBezTo>
                      <a:pt x="57" y="318"/>
                      <a:pt x="58" y="324"/>
                      <a:pt x="58" y="330"/>
                    </a:cubicBezTo>
                    <a:cubicBezTo>
                      <a:pt x="58" y="331"/>
                      <a:pt x="57" y="331"/>
                      <a:pt x="57" y="332"/>
                    </a:cubicBezTo>
                    <a:cubicBezTo>
                      <a:pt x="57" y="326"/>
                      <a:pt x="57" y="319"/>
                      <a:pt x="56" y="313"/>
                    </a:cubicBezTo>
                    <a:cubicBezTo>
                      <a:pt x="56" y="312"/>
                      <a:pt x="57" y="312"/>
                      <a:pt x="57" y="312"/>
                    </a:cubicBezTo>
                    <a:close/>
                    <a:moveTo>
                      <a:pt x="72" y="393"/>
                    </a:moveTo>
                    <a:cubicBezTo>
                      <a:pt x="72" y="392"/>
                      <a:pt x="72" y="392"/>
                      <a:pt x="72" y="392"/>
                    </a:cubicBezTo>
                    <a:cubicBezTo>
                      <a:pt x="73" y="384"/>
                      <a:pt x="73" y="376"/>
                      <a:pt x="74" y="368"/>
                    </a:cubicBezTo>
                    <a:cubicBezTo>
                      <a:pt x="75" y="365"/>
                      <a:pt x="76" y="363"/>
                      <a:pt x="77" y="361"/>
                    </a:cubicBezTo>
                    <a:cubicBezTo>
                      <a:pt x="78" y="359"/>
                      <a:pt x="76" y="357"/>
                      <a:pt x="75" y="356"/>
                    </a:cubicBezTo>
                    <a:cubicBezTo>
                      <a:pt x="75" y="353"/>
                      <a:pt x="75" y="349"/>
                      <a:pt x="76" y="345"/>
                    </a:cubicBezTo>
                    <a:cubicBezTo>
                      <a:pt x="78" y="361"/>
                      <a:pt x="78" y="377"/>
                      <a:pt x="72" y="393"/>
                    </a:cubicBezTo>
                    <a:close/>
                    <a:moveTo>
                      <a:pt x="77" y="333"/>
                    </a:moveTo>
                    <a:cubicBezTo>
                      <a:pt x="77" y="330"/>
                      <a:pt x="77" y="326"/>
                      <a:pt x="78" y="322"/>
                    </a:cubicBezTo>
                    <a:cubicBezTo>
                      <a:pt x="78" y="326"/>
                      <a:pt x="78" y="330"/>
                      <a:pt x="79" y="334"/>
                    </a:cubicBezTo>
                    <a:cubicBezTo>
                      <a:pt x="78" y="334"/>
                      <a:pt x="78" y="333"/>
                      <a:pt x="77" y="333"/>
                    </a:cubicBezTo>
                    <a:close/>
                    <a:moveTo>
                      <a:pt x="82" y="373"/>
                    </a:moveTo>
                    <a:cubicBezTo>
                      <a:pt x="82" y="378"/>
                      <a:pt x="82" y="384"/>
                      <a:pt x="82" y="389"/>
                    </a:cubicBezTo>
                    <a:cubicBezTo>
                      <a:pt x="81" y="390"/>
                      <a:pt x="80" y="391"/>
                      <a:pt x="78" y="392"/>
                    </a:cubicBezTo>
                    <a:cubicBezTo>
                      <a:pt x="80" y="385"/>
                      <a:pt x="81" y="379"/>
                      <a:pt x="82" y="373"/>
                    </a:cubicBezTo>
                    <a:close/>
                    <a:moveTo>
                      <a:pt x="95" y="214"/>
                    </a:moveTo>
                    <a:cubicBezTo>
                      <a:pt x="92" y="214"/>
                      <a:pt x="90" y="214"/>
                      <a:pt x="87" y="215"/>
                    </a:cubicBezTo>
                    <a:cubicBezTo>
                      <a:pt x="87" y="214"/>
                      <a:pt x="87" y="212"/>
                      <a:pt x="87" y="211"/>
                    </a:cubicBezTo>
                    <a:cubicBezTo>
                      <a:pt x="88" y="212"/>
                      <a:pt x="89" y="212"/>
                      <a:pt x="90" y="212"/>
                    </a:cubicBezTo>
                    <a:cubicBezTo>
                      <a:pt x="92" y="212"/>
                      <a:pt x="93" y="213"/>
                      <a:pt x="95" y="213"/>
                    </a:cubicBezTo>
                    <a:cubicBezTo>
                      <a:pt x="95" y="214"/>
                      <a:pt x="95" y="214"/>
                      <a:pt x="95" y="214"/>
                    </a:cubicBezTo>
                    <a:close/>
                    <a:moveTo>
                      <a:pt x="58" y="225"/>
                    </a:moveTo>
                    <a:cubicBezTo>
                      <a:pt x="58" y="226"/>
                      <a:pt x="59" y="227"/>
                      <a:pt x="60" y="228"/>
                    </a:cubicBezTo>
                    <a:cubicBezTo>
                      <a:pt x="60" y="230"/>
                      <a:pt x="60" y="231"/>
                      <a:pt x="61" y="232"/>
                    </a:cubicBezTo>
                    <a:cubicBezTo>
                      <a:pt x="58" y="236"/>
                      <a:pt x="57" y="240"/>
                      <a:pt x="55" y="243"/>
                    </a:cubicBezTo>
                    <a:cubicBezTo>
                      <a:pt x="55" y="239"/>
                      <a:pt x="55" y="235"/>
                      <a:pt x="55" y="231"/>
                    </a:cubicBezTo>
                    <a:cubicBezTo>
                      <a:pt x="56" y="229"/>
                      <a:pt x="57" y="227"/>
                      <a:pt x="58" y="225"/>
                    </a:cubicBezTo>
                    <a:close/>
                    <a:moveTo>
                      <a:pt x="52" y="327"/>
                    </a:moveTo>
                    <a:cubicBezTo>
                      <a:pt x="52" y="329"/>
                      <a:pt x="52" y="332"/>
                      <a:pt x="52" y="334"/>
                    </a:cubicBezTo>
                    <a:cubicBezTo>
                      <a:pt x="51" y="333"/>
                      <a:pt x="51" y="332"/>
                      <a:pt x="50" y="331"/>
                    </a:cubicBezTo>
                    <a:cubicBezTo>
                      <a:pt x="51" y="330"/>
                      <a:pt x="51" y="328"/>
                      <a:pt x="52" y="327"/>
                    </a:cubicBezTo>
                    <a:close/>
                    <a:moveTo>
                      <a:pt x="64" y="362"/>
                    </a:moveTo>
                    <a:cubicBezTo>
                      <a:pt x="64" y="357"/>
                      <a:pt x="64" y="352"/>
                      <a:pt x="64" y="347"/>
                    </a:cubicBezTo>
                    <a:cubicBezTo>
                      <a:pt x="65" y="345"/>
                      <a:pt x="65" y="343"/>
                      <a:pt x="66" y="341"/>
                    </a:cubicBezTo>
                    <a:cubicBezTo>
                      <a:pt x="66" y="341"/>
                      <a:pt x="66" y="341"/>
                      <a:pt x="67" y="341"/>
                    </a:cubicBezTo>
                    <a:cubicBezTo>
                      <a:pt x="67" y="348"/>
                      <a:pt x="67" y="356"/>
                      <a:pt x="67" y="364"/>
                    </a:cubicBezTo>
                    <a:cubicBezTo>
                      <a:pt x="66" y="365"/>
                      <a:pt x="66" y="366"/>
                      <a:pt x="65" y="367"/>
                    </a:cubicBezTo>
                    <a:cubicBezTo>
                      <a:pt x="65" y="365"/>
                      <a:pt x="64" y="363"/>
                      <a:pt x="64" y="362"/>
                    </a:cubicBezTo>
                    <a:close/>
                    <a:moveTo>
                      <a:pt x="77" y="398"/>
                    </a:moveTo>
                    <a:cubicBezTo>
                      <a:pt x="79" y="397"/>
                      <a:pt x="81" y="396"/>
                      <a:pt x="83" y="395"/>
                    </a:cubicBezTo>
                    <a:cubicBezTo>
                      <a:pt x="83" y="396"/>
                      <a:pt x="83" y="397"/>
                      <a:pt x="83" y="398"/>
                    </a:cubicBezTo>
                    <a:cubicBezTo>
                      <a:pt x="81" y="401"/>
                      <a:pt x="79" y="404"/>
                      <a:pt x="78" y="407"/>
                    </a:cubicBezTo>
                    <a:cubicBezTo>
                      <a:pt x="77" y="405"/>
                      <a:pt x="76" y="404"/>
                      <a:pt x="76" y="402"/>
                    </a:cubicBezTo>
                    <a:cubicBezTo>
                      <a:pt x="76" y="400"/>
                      <a:pt x="76" y="399"/>
                      <a:pt x="77" y="398"/>
                    </a:cubicBezTo>
                    <a:close/>
                    <a:moveTo>
                      <a:pt x="83" y="409"/>
                    </a:moveTo>
                    <a:cubicBezTo>
                      <a:pt x="83" y="413"/>
                      <a:pt x="83" y="417"/>
                      <a:pt x="83" y="420"/>
                    </a:cubicBezTo>
                    <a:cubicBezTo>
                      <a:pt x="82" y="418"/>
                      <a:pt x="81" y="416"/>
                      <a:pt x="80" y="414"/>
                    </a:cubicBezTo>
                    <a:cubicBezTo>
                      <a:pt x="81" y="412"/>
                      <a:pt x="82" y="410"/>
                      <a:pt x="83" y="409"/>
                    </a:cubicBezTo>
                    <a:close/>
                    <a:moveTo>
                      <a:pt x="96" y="425"/>
                    </a:moveTo>
                    <a:cubicBezTo>
                      <a:pt x="98" y="426"/>
                      <a:pt x="100" y="426"/>
                      <a:pt x="102" y="426"/>
                    </a:cubicBezTo>
                    <a:cubicBezTo>
                      <a:pt x="100" y="427"/>
                      <a:pt x="98" y="427"/>
                      <a:pt x="96" y="427"/>
                    </a:cubicBezTo>
                    <a:cubicBezTo>
                      <a:pt x="96" y="426"/>
                      <a:pt x="96" y="426"/>
                      <a:pt x="96" y="425"/>
                    </a:cubicBezTo>
                    <a:close/>
                    <a:moveTo>
                      <a:pt x="96" y="444"/>
                    </a:moveTo>
                    <a:cubicBezTo>
                      <a:pt x="96" y="442"/>
                      <a:pt x="96" y="441"/>
                      <a:pt x="96" y="439"/>
                    </a:cubicBezTo>
                    <a:cubicBezTo>
                      <a:pt x="100" y="440"/>
                      <a:pt x="105" y="441"/>
                      <a:pt x="110" y="442"/>
                    </a:cubicBezTo>
                    <a:cubicBezTo>
                      <a:pt x="105" y="442"/>
                      <a:pt x="100" y="443"/>
                      <a:pt x="96" y="444"/>
                    </a:cubicBezTo>
                    <a:close/>
                    <a:moveTo>
                      <a:pt x="88" y="229"/>
                    </a:moveTo>
                    <a:cubicBezTo>
                      <a:pt x="88" y="229"/>
                      <a:pt x="88" y="229"/>
                      <a:pt x="88" y="229"/>
                    </a:cubicBezTo>
                    <a:cubicBezTo>
                      <a:pt x="88" y="228"/>
                      <a:pt x="88" y="228"/>
                      <a:pt x="88" y="227"/>
                    </a:cubicBezTo>
                    <a:cubicBezTo>
                      <a:pt x="91" y="228"/>
                      <a:pt x="94" y="229"/>
                      <a:pt x="98" y="229"/>
                    </a:cubicBezTo>
                    <a:cubicBezTo>
                      <a:pt x="95" y="229"/>
                      <a:pt x="91" y="229"/>
                      <a:pt x="88" y="229"/>
                    </a:cubicBezTo>
                    <a:close/>
                    <a:moveTo>
                      <a:pt x="144" y="227"/>
                    </a:moveTo>
                    <a:cubicBezTo>
                      <a:pt x="144" y="227"/>
                      <a:pt x="144" y="227"/>
                      <a:pt x="145" y="227"/>
                    </a:cubicBezTo>
                    <a:cubicBezTo>
                      <a:pt x="145" y="227"/>
                      <a:pt x="146" y="227"/>
                      <a:pt x="146" y="227"/>
                    </a:cubicBezTo>
                    <a:cubicBezTo>
                      <a:pt x="145" y="227"/>
                      <a:pt x="143" y="227"/>
                      <a:pt x="142" y="227"/>
                    </a:cubicBezTo>
                    <a:cubicBezTo>
                      <a:pt x="142" y="227"/>
                      <a:pt x="143" y="227"/>
                      <a:pt x="144" y="227"/>
                    </a:cubicBezTo>
                    <a:close/>
                    <a:moveTo>
                      <a:pt x="231" y="218"/>
                    </a:moveTo>
                    <a:cubicBezTo>
                      <a:pt x="232" y="218"/>
                      <a:pt x="233" y="219"/>
                      <a:pt x="235" y="219"/>
                    </a:cubicBezTo>
                    <a:cubicBezTo>
                      <a:pt x="233" y="219"/>
                      <a:pt x="232" y="219"/>
                      <a:pt x="231" y="219"/>
                    </a:cubicBezTo>
                    <a:cubicBezTo>
                      <a:pt x="231" y="219"/>
                      <a:pt x="231" y="219"/>
                      <a:pt x="231" y="218"/>
                    </a:cubicBezTo>
                    <a:close/>
                    <a:moveTo>
                      <a:pt x="251" y="217"/>
                    </a:moveTo>
                    <a:cubicBezTo>
                      <a:pt x="251" y="217"/>
                      <a:pt x="251" y="217"/>
                      <a:pt x="251" y="217"/>
                    </a:cubicBezTo>
                    <a:cubicBezTo>
                      <a:pt x="247" y="215"/>
                      <a:pt x="243" y="213"/>
                      <a:pt x="239" y="210"/>
                    </a:cubicBezTo>
                    <a:cubicBezTo>
                      <a:pt x="239" y="210"/>
                      <a:pt x="239" y="210"/>
                      <a:pt x="239" y="210"/>
                    </a:cubicBezTo>
                    <a:cubicBezTo>
                      <a:pt x="243" y="210"/>
                      <a:pt x="247" y="210"/>
                      <a:pt x="251" y="210"/>
                    </a:cubicBezTo>
                    <a:cubicBezTo>
                      <a:pt x="258" y="212"/>
                      <a:pt x="264" y="212"/>
                      <a:pt x="271" y="211"/>
                    </a:cubicBezTo>
                    <a:cubicBezTo>
                      <a:pt x="271" y="211"/>
                      <a:pt x="271" y="211"/>
                      <a:pt x="271" y="211"/>
                    </a:cubicBezTo>
                    <a:cubicBezTo>
                      <a:pt x="275" y="212"/>
                      <a:pt x="280" y="213"/>
                      <a:pt x="284" y="214"/>
                    </a:cubicBezTo>
                    <a:cubicBezTo>
                      <a:pt x="273" y="215"/>
                      <a:pt x="262" y="216"/>
                      <a:pt x="251" y="217"/>
                    </a:cubicBezTo>
                    <a:close/>
                    <a:moveTo>
                      <a:pt x="264" y="204"/>
                    </a:moveTo>
                    <a:cubicBezTo>
                      <a:pt x="264" y="204"/>
                      <a:pt x="264" y="204"/>
                      <a:pt x="263" y="204"/>
                    </a:cubicBezTo>
                    <a:cubicBezTo>
                      <a:pt x="266" y="204"/>
                      <a:pt x="269" y="204"/>
                      <a:pt x="272" y="204"/>
                    </a:cubicBezTo>
                    <a:cubicBezTo>
                      <a:pt x="269" y="204"/>
                      <a:pt x="267" y="204"/>
                      <a:pt x="264" y="204"/>
                    </a:cubicBezTo>
                    <a:close/>
                    <a:moveTo>
                      <a:pt x="221" y="204"/>
                    </a:moveTo>
                    <a:cubicBezTo>
                      <a:pt x="215" y="204"/>
                      <a:pt x="210" y="204"/>
                      <a:pt x="204" y="203"/>
                    </a:cubicBezTo>
                    <a:cubicBezTo>
                      <a:pt x="210" y="203"/>
                      <a:pt x="215" y="203"/>
                      <a:pt x="221" y="203"/>
                    </a:cubicBezTo>
                    <a:cubicBezTo>
                      <a:pt x="221" y="203"/>
                      <a:pt x="221" y="204"/>
                      <a:pt x="221" y="204"/>
                    </a:cubicBezTo>
                    <a:close/>
                    <a:moveTo>
                      <a:pt x="195" y="207"/>
                    </a:moveTo>
                    <a:cubicBezTo>
                      <a:pt x="195" y="208"/>
                      <a:pt x="195" y="208"/>
                      <a:pt x="195" y="209"/>
                    </a:cubicBezTo>
                    <a:cubicBezTo>
                      <a:pt x="195" y="209"/>
                      <a:pt x="195" y="209"/>
                      <a:pt x="194" y="209"/>
                    </a:cubicBezTo>
                    <a:cubicBezTo>
                      <a:pt x="187" y="209"/>
                      <a:pt x="180" y="207"/>
                      <a:pt x="173" y="205"/>
                    </a:cubicBezTo>
                    <a:cubicBezTo>
                      <a:pt x="172" y="205"/>
                      <a:pt x="172" y="205"/>
                      <a:pt x="171" y="204"/>
                    </a:cubicBezTo>
                    <a:cubicBezTo>
                      <a:pt x="171" y="204"/>
                      <a:pt x="172" y="204"/>
                      <a:pt x="172" y="204"/>
                    </a:cubicBezTo>
                    <a:cubicBezTo>
                      <a:pt x="173" y="204"/>
                      <a:pt x="175" y="204"/>
                      <a:pt x="176" y="204"/>
                    </a:cubicBezTo>
                    <a:cubicBezTo>
                      <a:pt x="182" y="206"/>
                      <a:pt x="189" y="207"/>
                      <a:pt x="195" y="207"/>
                    </a:cubicBezTo>
                    <a:close/>
                    <a:moveTo>
                      <a:pt x="158" y="205"/>
                    </a:moveTo>
                    <a:cubicBezTo>
                      <a:pt x="158" y="205"/>
                      <a:pt x="158" y="205"/>
                      <a:pt x="159" y="205"/>
                    </a:cubicBezTo>
                    <a:cubicBezTo>
                      <a:pt x="159" y="206"/>
                      <a:pt x="160" y="206"/>
                      <a:pt x="161" y="207"/>
                    </a:cubicBezTo>
                    <a:cubicBezTo>
                      <a:pt x="161" y="207"/>
                      <a:pt x="161" y="207"/>
                      <a:pt x="161" y="207"/>
                    </a:cubicBezTo>
                    <a:cubicBezTo>
                      <a:pt x="160" y="207"/>
                      <a:pt x="159" y="208"/>
                      <a:pt x="158" y="208"/>
                    </a:cubicBezTo>
                    <a:cubicBezTo>
                      <a:pt x="157" y="207"/>
                      <a:pt x="156" y="206"/>
                      <a:pt x="155" y="206"/>
                    </a:cubicBezTo>
                    <a:cubicBezTo>
                      <a:pt x="152" y="206"/>
                      <a:pt x="149" y="206"/>
                      <a:pt x="146" y="206"/>
                    </a:cubicBezTo>
                    <a:cubicBezTo>
                      <a:pt x="145" y="206"/>
                      <a:pt x="145" y="205"/>
                      <a:pt x="145" y="205"/>
                    </a:cubicBezTo>
                    <a:cubicBezTo>
                      <a:pt x="149" y="205"/>
                      <a:pt x="154" y="205"/>
                      <a:pt x="158" y="205"/>
                    </a:cubicBezTo>
                    <a:close/>
                    <a:moveTo>
                      <a:pt x="107" y="217"/>
                    </a:moveTo>
                    <a:cubicBezTo>
                      <a:pt x="107" y="217"/>
                      <a:pt x="107" y="217"/>
                      <a:pt x="108" y="217"/>
                    </a:cubicBezTo>
                    <a:cubicBezTo>
                      <a:pt x="110" y="217"/>
                      <a:pt x="111" y="217"/>
                      <a:pt x="113" y="217"/>
                    </a:cubicBezTo>
                    <a:cubicBezTo>
                      <a:pt x="115" y="217"/>
                      <a:pt x="117" y="217"/>
                      <a:pt x="118" y="217"/>
                    </a:cubicBezTo>
                    <a:cubicBezTo>
                      <a:pt x="114" y="217"/>
                      <a:pt x="110" y="217"/>
                      <a:pt x="107" y="217"/>
                    </a:cubicBezTo>
                    <a:close/>
                    <a:moveTo>
                      <a:pt x="103" y="210"/>
                    </a:moveTo>
                    <a:cubicBezTo>
                      <a:pt x="101" y="209"/>
                      <a:pt x="99" y="209"/>
                      <a:pt x="97" y="208"/>
                    </a:cubicBezTo>
                    <a:cubicBezTo>
                      <a:pt x="97" y="208"/>
                      <a:pt x="97" y="208"/>
                      <a:pt x="97" y="208"/>
                    </a:cubicBezTo>
                    <a:cubicBezTo>
                      <a:pt x="101" y="208"/>
                      <a:pt x="105" y="209"/>
                      <a:pt x="109" y="209"/>
                    </a:cubicBezTo>
                    <a:cubicBezTo>
                      <a:pt x="107" y="209"/>
                      <a:pt x="105" y="209"/>
                      <a:pt x="103" y="210"/>
                    </a:cubicBezTo>
                    <a:close/>
                    <a:moveTo>
                      <a:pt x="93" y="202"/>
                    </a:moveTo>
                    <a:cubicBezTo>
                      <a:pt x="91" y="202"/>
                      <a:pt x="89" y="202"/>
                      <a:pt x="87" y="202"/>
                    </a:cubicBezTo>
                    <a:cubicBezTo>
                      <a:pt x="86" y="200"/>
                      <a:pt x="86" y="199"/>
                      <a:pt x="86" y="198"/>
                    </a:cubicBezTo>
                    <a:cubicBezTo>
                      <a:pt x="92" y="199"/>
                      <a:pt x="98" y="200"/>
                      <a:pt x="104" y="201"/>
                    </a:cubicBezTo>
                    <a:cubicBezTo>
                      <a:pt x="100" y="202"/>
                      <a:pt x="96" y="202"/>
                      <a:pt x="93" y="202"/>
                    </a:cubicBezTo>
                    <a:close/>
                    <a:moveTo>
                      <a:pt x="72" y="161"/>
                    </a:moveTo>
                    <a:cubicBezTo>
                      <a:pt x="72" y="161"/>
                      <a:pt x="72" y="160"/>
                      <a:pt x="71" y="160"/>
                    </a:cubicBezTo>
                    <a:cubicBezTo>
                      <a:pt x="72" y="160"/>
                      <a:pt x="72" y="159"/>
                      <a:pt x="72" y="159"/>
                    </a:cubicBezTo>
                    <a:cubicBezTo>
                      <a:pt x="72" y="158"/>
                      <a:pt x="72" y="158"/>
                      <a:pt x="72" y="157"/>
                    </a:cubicBezTo>
                    <a:cubicBezTo>
                      <a:pt x="72" y="159"/>
                      <a:pt x="72" y="160"/>
                      <a:pt x="72" y="161"/>
                    </a:cubicBezTo>
                    <a:close/>
                    <a:moveTo>
                      <a:pt x="72" y="169"/>
                    </a:moveTo>
                    <a:cubicBezTo>
                      <a:pt x="73" y="173"/>
                      <a:pt x="73" y="178"/>
                      <a:pt x="73" y="183"/>
                    </a:cubicBezTo>
                    <a:cubicBezTo>
                      <a:pt x="73" y="183"/>
                      <a:pt x="73" y="183"/>
                      <a:pt x="73" y="183"/>
                    </a:cubicBezTo>
                    <a:cubicBezTo>
                      <a:pt x="72" y="183"/>
                      <a:pt x="72" y="183"/>
                      <a:pt x="71" y="183"/>
                    </a:cubicBezTo>
                    <a:cubicBezTo>
                      <a:pt x="71" y="183"/>
                      <a:pt x="71" y="183"/>
                      <a:pt x="71" y="183"/>
                    </a:cubicBezTo>
                    <a:cubicBezTo>
                      <a:pt x="71" y="179"/>
                      <a:pt x="71" y="176"/>
                      <a:pt x="71" y="172"/>
                    </a:cubicBezTo>
                    <a:cubicBezTo>
                      <a:pt x="71" y="171"/>
                      <a:pt x="72" y="170"/>
                      <a:pt x="72" y="169"/>
                    </a:cubicBezTo>
                    <a:close/>
                    <a:moveTo>
                      <a:pt x="50" y="246"/>
                    </a:moveTo>
                    <a:cubicBezTo>
                      <a:pt x="50" y="248"/>
                      <a:pt x="50" y="250"/>
                      <a:pt x="50" y="252"/>
                    </a:cubicBezTo>
                    <a:cubicBezTo>
                      <a:pt x="49" y="253"/>
                      <a:pt x="48" y="254"/>
                      <a:pt x="47" y="255"/>
                    </a:cubicBezTo>
                    <a:cubicBezTo>
                      <a:pt x="48" y="252"/>
                      <a:pt x="49" y="249"/>
                      <a:pt x="50" y="246"/>
                    </a:cubicBezTo>
                    <a:close/>
                    <a:moveTo>
                      <a:pt x="48" y="337"/>
                    </a:moveTo>
                    <a:cubicBezTo>
                      <a:pt x="49" y="339"/>
                      <a:pt x="50" y="341"/>
                      <a:pt x="51" y="343"/>
                    </a:cubicBezTo>
                    <a:cubicBezTo>
                      <a:pt x="49" y="345"/>
                      <a:pt x="48" y="348"/>
                      <a:pt x="46" y="350"/>
                    </a:cubicBezTo>
                    <a:cubicBezTo>
                      <a:pt x="46" y="348"/>
                      <a:pt x="46" y="346"/>
                      <a:pt x="46" y="344"/>
                    </a:cubicBezTo>
                    <a:cubicBezTo>
                      <a:pt x="47" y="342"/>
                      <a:pt x="48" y="339"/>
                      <a:pt x="48" y="337"/>
                    </a:cubicBezTo>
                    <a:close/>
                    <a:moveTo>
                      <a:pt x="53" y="353"/>
                    </a:moveTo>
                    <a:cubicBezTo>
                      <a:pt x="53" y="357"/>
                      <a:pt x="53" y="361"/>
                      <a:pt x="53" y="365"/>
                    </a:cubicBezTo>
                    <a:cubicBezTo>
                      <a:pt x="51" y="373"/>
                      <a:pt x="50" y="381"/>
                      <a:pt x="48" y="388"/>
                    </a:cubicBezTo>
                    <a:cubicBezTo>
                      <a:pt x="47" y="380"/>
                      <a:pt x="46" y="371"/>
                      <a:pt x="46" y="363"/>
                    </a:cubicBezTo>
                    <a:cubicBezTo>
                      <a:pt x="48" y="360"/>
                      <a:pt x="50" y="356"/>
                      <a:pt x="53" y="353"/>
                    </a:cubicBezTo>
                    <a:close/>
                    <a:moveTo>
                      <a:pt x="61" y="401"/>
                    </a:moveTo>
                    <a:cubicBezTo>
                      <a:pt x="62" y="399"/>
                      <a:pt x="62" y="397"/>
                      <a:pt x="63" y="396"/>
                    </a:cubicBezTo>
                    <a:cubicBezTo>
                      <a:pt x="63" y="399"/>
                      <a:pt x="64" y="402"/>
                      <a:pt x="64" y="404"/>
                    </a:cubicBezTo>
                    <a:cubicBezTo>
                      <a:pt x="63" y="406"/>
                      <a:pt x="62" y="408"/>
                      <a:pt x="61" y="410"/>
                    </a:cubicBezTo>
                    <a:cubicBezTo>
                      <a:pt x="61" y="407"/>
                      <a:pt x="61" y="404"/>
                      <a:pt x="61" y="401"/>
                    </a:cubicBezTo>
                    <a:close/>
                    <a:moveTo>
                      <a:pt x="82" y="427"/>
                    </a:moveTo>
                    <a:cubicBezTo>
                      <a:pt x="82" y="427"/>
                      <a:pt x="82" y="428"/>
                      <a:pt x="82" y="428"/>
                    </a:cubicBezTo>
                    <a:cubicBezTo>
                      <a:pt x="82" y="428"/>
                      <a:pt x="82" y="428"/>
                      <a:pt x="82" y="428"/>
                    </a:cubicBezTo>
                    <a:cubicBezTo>
                      <a:pt x="82" y="428"/>
                      <a:pt x="82" y="427"/>
                      <a:pt x="82" y="427"/>
                    </a:cubicBezTo>
                    <a:close/>
                    <a:moveTo>
                      <a:pt x="101" y="449"/>
                    </a:moveTo>
                    <a:cubicBezTo>
                      <a:pt x="103" y="449"/>
                      <a:pt x="105" y="448"/>
                      <a:pt x="108" y="448"/>
                    </a:cubicBezTo>
                    <a:cubicBezTo>
                      <a:pt x="110" y="448"/>
                      <a:pt x="112" y="448"/>
                      <a:pt x="114" y="448"/>
                    </a:cubicBezTo>
                    <a:cubicBezTo>
                      <a:pt x="112" y="448"/>
                      <a:pt x="110" y="448"/>
                      <a:pt x="108" y="448"/>
                    </a:cubicBezTo>
                    <a:cubicBezTo>
                      <a:pt x="107" y="448"/>
                      <a:pt x="106" y="449"/>
                      <a:pt x="105" y="450"/>
                    </a:cubicBezTo>
                    <a:cubicBezTo>
                      <a:pt x="104" y="450"/>
                      <a:pt x="102" y="449"/>
                      <a:pt x="101" y="449"/>
                    </a:cubicBezTo>
                    <a:close/>
                    <a:moveTo>
                      <a:pt x="134" y="464"/>
                    </a:moveTo>
                    <a:cubicBezTo>
                      <a:pt x="136" y="464"/>
                      <a:pt x="137" y="464"/>
                      <a:pt x="138" y="464"/>
                    </a:cubicBezTo>
                    <a:cubicBezTo>
                      <a:pt x="137" y="465"/>
                      <a:pt x="136" y="465"/>
                      <a:pt x="135" y="466"/>
                    </a:cubicBezTo>
                    <a:cubicBezTo>
                      <a:pt x="134" y="465"/>
                      <a:pt x="134" y="465"/>
                      <a:pt x="134" y="464"/>
                    </a:cubicBezTo>
                    <a:close/>
                    <a:moveTo>
                      <a:pt x="152" y="457"/>
                    </a:moveTo>
                    <a:cubicBezTo>
                      <a:pt x="153" y="457"/>
                      <a:pt x="153" y="457"/>
                      <a:pt x="153" y="457"/>
                    </a:cubicBezTo>
                    <a:cubicBezTo>
                      <a:pt x="153" y="457"/>
                      <a:pt x="153" y="457"/>
                      <a:pt x="153" y="457"/>
                    </a:cubicBezTo>
                    <a:cubicBezTo>
                      <a:pt x="153" y="457"/>
                      <a:pt x="153" y="457"/>
                      <a:pt x="152" y="457"/>
                    </a:cubicBezTo>
                    <a:cubicBezTo>
                      <a:pt x="152" y="457"/>
                      <a:pt x="152" y="457"/>
                      <a:pt x="152" y="457"/>
                    </a:cubicBezTo>
                    <a:close/>
                    <a:moveTo>
                      <a:pt x="141" y="443"/>
                    </a:moveTo>
                    <a:cubicBezTo>
                      <a:pt x="140" y="443"/>
                      <a:pt x="139" y="444"/>
                      <a:pt x="139" y="445"/>
                    </a:cubicBezTo>
                    <a:cubicBezTo>
                      <a:pt x="138" y="445"/>
                      <a:pt x="138" y="445"/>
                      <a:pt x="138" y="445"/>
                    </a:cubicBezTo>
                    <a:cubicBezTo>
                      <a:pt x="137" y="444"/>
                      <a:pt x="135" y="443"/>
                      <a:pt x="134" y="443"/>
                    </a:cubicBezTo>
                    <a:cubicBezTo>
                      <a:pt x="138" y="443"/>
                      <a:pt x="141" y="442"/>
                      <a:pt x="145" y="441"/>
                    </a:cubicBezTo>
                    <a:cubicBezTo>
                      <a:pt x="145" y="442"/>
                      <a:pt x="146" y="442"/>
                      <a:pt x="147" y="442"/>
                    </a:cubicBezTo>
                    <a:cubicBezTo>
                      <a:pt x="145" y="442"/>
                      <a:pt x="143" y="443"/>
                      <a:pt x="141" y="443"/>
                    </a:cubicBezTo>
                    <a:close/>
                    <a:moveTo>
                      <a:pt x="151" y="427"/>
                    </a:moveTo>
                    <a:cubicBezTo>
                      <a:pt x="153" y="427"/>
                      <a:pt x="155" y="426"/>
                      <a:pt x="157" y="425"/>
                    </a:cubicBezTo>
                    <a:cubicBezTo>
                      <a:pt x="159" y="426"/>
                      <a:pt x="160" y="426"/>
                      <a:pt x="162" y="427"/>
                    </a:cubicBezTo>
                    <a:cubicBezTo>
                      <a:pt x="158" y="427"/>
                      <a:pt x="155" y="427"/>
                      <a:pt x="151" y="427"/>
                    </a:cubicBezTo>
                    <a:close/>
                    <a:moveTo>
                      <a:pt x="330" y="210"/>
                    </a:moveTo>
                    <a:cubicBezTo>
                      <a:pt x="331" y="210"/>
                      <a:pt x="331" y="209"/>
                      <a:pt x="331" y="209"/>
                    </a:cubicBezTo>
                    <a:cubicBezTo>
                      <a:pt x="333" y="209"/>
                      <a:pt x="335" y="210"/>
                      <a:pt x="337" y="210"/>
                    </a:cubicBezTo>
                    <a:cubicBezTo>
                      <a:pt x="335" y="210"/>
                      <a:pt x="332" y="210"/>
                      <a:pt x="330" y="210"/>
                    </a:cubicBezTo>
                    <a:close/>
                    <a:moveTo>
                      <a:pt x="336" y="416"/>
                    </a:moveTo>
                    <a:cubicBezTo>
                      <a:pt x="335" y="416"/>
                      <a:pt x="334" y="416"/>
                      <a:pt x="333" y="417"/>
                    </a:cubicBezTo>
                    <a:cubicBezTo>
                      <a:pt x="333" y="416"/>
                      <a:pt x="332" y="416"/>
                      <a:pt x="331" y="416"/>
                    </a:cubicBezTo>
                    <a:cubicBezTo>
                      <a:pt x="332" y="416"/>
                      <a:pt x="334" y="416"/>
                      <a:pt x="336" y="416"/>
                    </a:cubicBezTo>
                    <a:close/>
                    <a:moveTo>
                      <a:pt x="401" y="328"/>
                    </a:moveTo>
                    <a:cubicBezTo>
                      <a:pt x="401" y="323"/>
                      <a:pt x="401" y="318"/>
                      <a:pt x="401" y="313"/>
                    </a:cubicBezTo>
                    <a:cubicBezTo>
                      <a:pt x="401" y="315"/>
                      <a:pt x="402" y="316"/>
                      <a:pt x="402" y="317"/>
                    </a:cubicBezTo>
                    <a:cubicBezTo>
                      <a:pt x="402" y="321"/>
                      <a:pt x="402" y="325"/>
                      <a:pt x="401" y="328"/>
                    </a:cubicBezTo>
                    <a:close/>
                    <a:moveTo>
                      <a:pt x="381" y="190"/>
                    </a:moveTo>
                    <a:cubicBezTo>
                      <a:pt x="381" y="191"/>
                      <a:pt x="381" y="192"/>
                      <a:pt x="381" y="193"/>
                    </a:cubicBezTo>
                    <a:cubicBezTo>
                      <a:pt x="381" y="194"/>
                      <a:pt x="381" y="195"/>
                      <a:pt x="381" y="196"/>
                    </a:cubicBezTo>
                    <a:cubicBezTo>
                      <a:pt x="380" y="195"/>
                      <a:pt x="379" y="195"/>
                      <a:pt x="379" y="194"/>
                    </a:cubicBezTo>
                    <a:cubicBezTo>
                      <a:pt x="379" y="193"/>
                      <a:pt x="378" y="193"/>
                      <a:pt x="378" y="192"/>
                    </a:cubicBezTo>
                    <a:cubicBezTo>
                      <a:pt x="379" y="191"/>
                      <a:pt x="380" y="191"/>
                      <a:pt x="380" y="190"/>
                    </a:cubicBezTo>
                    <a:cubicBezTo>
                      <a:pt x="381" y="190"/>
                      <a:pt x="381" y="190"/>
                      <a:pt x="381" y="190"/>
                    </a:cubicBezTo>
                    <a:close/>
                    <a:moveTo>
                      <a:pt x="364" y="191"/>
                    </a:moveTo>
                    <a:cubicBezTo>
                      <a:pt x="364" y="191"/>
                      <a:pt x="364" y="191"/>
                      <a:pt x="364" y="191"/>
                    </a:cubicBezTo>
                    <a:cubicBezTo>
                      <a:pt x="364" y="191"/>
                      <a:pt x="364" y="191"/>
                      <a:pt x="364" y="191"/>
                    </a:cubicBezTo>
                    <a:cubicBezTo>
                      <a:pt x="364" y="191"/>
                      <a:pt x="364" y="191"/>
                      <a:pt x="364" y="191"/>
                    </a:cubicBezTo>
                    <a:close/>
                    <a:moveTo>
                      <a:pt x="296" y="210"/>
                    </a:moveTo>
                    <a:cubicBezTo>
                      <a:pt x="301" y="210"/>
                      <a:pt x="305" y="210"/>
                      <a:pt x="309" y="210"/>
                    </a:cubicBezTo>
                    <a:cubicBezTo>
                      <a:pt x="305" y="210"/>
                      <a:pt x="301" y="210"/>
                      <a:pt x="296" y="210"/>
                    </a:cubicBezTo>
                    <a:close/>
                    <a:moveTo>
                      <a:pt x="275" y="184"/>
                    </a:moveTo>
                    <a:cubicBezTo>
                      <a:pt x="274" y="184"/>
                      <a:pt x="272" y="184"/>
                      <a:pt x="270" y="184"/>
                    </a:cubicBezTo>
                    <a:cubicBezTo>
                      <a:pt x="272" y="184"/>
                      <a:pt x="275" y="184"/>
                      <a:pt x="278" y="184"/>
                    </a:cubicBezTo>
                    <a:cubicBezTo>
                      <a:pt x="277" y="184"/>
                      <a:pt x="276" y="184"/>
                      <a:pt x="275" y="184"/>
                    </a:cubicBezTo>
                    <a:close/>
                    <a:moveTo>
                      <a:pt x="233" y="184"/>
                    </a:moveTo>
                    <a:cubicBezTo>
                      <a:pt x="235" y="186"/>
                      <a:pt x="238" y="187"/>
                      <a:pt x="241" y="188"/>
                    </a:cubicBezTo>
                    <a:cubicBezTo>
                      <a:pt x="240" y="188"/>
                      <a:pt x="239" y="188"/>
                      <a:pt x="237" y="188"/>
                    </a:cubicBezTo>
                    <a:cubicBezTo>
                      <a:pt x="233" y="189"/>
                      <a:pt x="229" y="189"/>
                      <a:pt x="225" y="189"/>
                    </a:cubicBezTo>
                    <a:cubicBezTo>
                      <a:pt x="224" y="189"/>
                      <a:pt x="224" y="189"/>
                      <a:pt x="223" y="189"/>
                    </a:cubicBezTo>
                    <a:cubicBezTo>
                      <a:pt x="217" y="188"/>
                      <a:pt x="210" y="187"/>
                      <a:pt x="204" y="187"/>
                    </a:cubicBezTo>
                    <a:cubicBezTo>
                      <a:pt x="213" y="186"/>
                      <a:pt x="223" y="185"/>
                      <a:pt x="233" y="184"/>
                    </a:cubicBezTo>
                    <a:close/>
                    <a:moveTo>
                      <a:pt x="141" y="205"/>
                    </a:moveTo>
                    <a:cubicBezTo>
                      <a:pt x="142" y="205"/>
                      <a:pt x="142" y="206"/>
                      <a:pt x="142" y="206"/>
                    </a:cubicBezTo>
                    <a:cubicBezTo>
                      <a:pt x="141" y="206"/>
                      <a:pt x="139" y="206"/>
                      <a:pt x="137" y="206"/>
                    </a:cubicBezTo>
                    <a:cubicBezTo>
                      <a:pt x="138" y="206"/>
                      <a:pt x="138" y="205"/>
                      <a:pt x="138" y="205"/>
                    </a:cubicBezTo>
                    <a:cubicBezTo>
                      <a:pt x="139" y="205"/>
                      <a:pt x="140" y="205"/>
                      <a:pt x="141" y="205"/>
                    </a:cubicBezTo>
                    <a:close/>
                    <a:moveTo>
                      <a:pt x="67" y="92"/>
                    </a:moveTo>
                    <a:cubicBezTo>
                      <a:pt x="66" y="93"/>
                      <a:pt x="65" y="94"/>
                      <a:pt x="65" y="95"/>
                    </a:cubicBezTo>
                    <a:cubicBezTo>
                      <a:pt x="65" y="88"/>
                      <a:pt x="65" y="81"/>
                      <a:pt x="66" y="74"/>
                    </a:cubicBezTo>
                    <a:cubicBezTo>
                      <a:pt x="66" y="74"/>
                      <a:pt x="66" y="74"/>
                      <a:pt x="66" y="73"/>
                    </a:cubicBezTo>
                    <a:cubicBezTo>
                      <a:pt x="67" y="80"/>
                      <a:pt x="67" y="86"/>
                      <a:pt x="67" y="92"/>
                    </a:cubicBezTo>
                    <a:close/>
                    <a:moveTo>
                      <a:pt x="58" y="179"/>
                    </a:moveTo>
                    <a:cubicBezTo>
                      <a:pt x="57" y="181"/>
                      <a:pt x="56" y="182"/>
                      <a:pt x="55" y="184"/>
                    </a:cubicBezTo>
                    <a:cubicBezTo>
                      <a:pt x="55" y="183"/>
                      <a:pt x="55" y="183"/>
                      <a:pt x="55" y="183"/>
                    </a:cubicBezTo>
                    <a:cubicBezTo>
                      <a:pt x="55" y="181"/>
                      <a:pt x="56" y="179"/>
                      <a:pt x="57" y="176"/>
                    </a:cubicBezTo>
                    <a:cubicBezTo>
                      <a:pt x="57" y="177"/>
                      <a:pt x="58" y="178"/>
                      <a:pt x="58" y="179"/>
                    </a:cubicBezTo>
                    <a:close/>
                    <a:moveTo>
                      <a:pt x="49" y="81"/>
                    </a:moveTo>
                    <a:cubicBezTo>
                      <a:pt x="49" y="80"/>
                      <a:pt x="49" y="80"/>
                      <a:pt x="49" y="80"/>
                    </a:cubicBezTo>
                    <a:cubicBezTo>
                      <a:pt x="50" y="77"/>
                      <a:pt x="51" y="74"/>
                      <a:pt x="51" y="71"/>
                    </a:cubicBezTo>
                    <a:cubicBezTo>
                      <a:pt x="52" y="71"/>
                      <a:pt x="52" y="70"/>
                      <a:pt x="52" y="69"/>
                    </a:cubicBezTo>
                    <a:cubicBezTo>
                      <a:pt x="53" y="72"/>
                      <a:pt x="54" y="74"/>
                      <a:pt x="54" y="76"/>
                    </a:cubicBezTo>
                    <a:cubicBezTo>
                      <a:pt x="53" y="78"/>
                      <a:pt x="51" y="79"/>
                      <a:pt x="49" y="81"/>
                    </a:cubicBezTo>
                    <a:close/>
                    <a:moveTo>
                      <a:pt x="44" y="153"/>
                    </a:moveTo>
                    <a:cubicBezTo>
                      <a:pt x="45" y="157"/>
                      <a:pt x="51" y="157"/>
                      <a:pt x="51" y="153"/>
                    </a:cubicBezTo>
                    <a:cubicBezTo>
                      <a:pt x="51" y="151"/>
                      <a:pt x="51" y="149"/>
                      <a:pt x="50" y="147"/>
                    </a:cubicBezTo>
                    <a:cubicBezTo>
                      <a:pt x="51" y="150"/>
                      <a:pt x="52" y="153"/>
                      <a:pt x="53" y="155"/>
                    </a:cubicBezTo>
                    <a:cubicBezTo>
                      <a:pt x="49" y="161"/>
                      <a:pt x="45" y="166"/>
                      <a:pt x="41" y="170"/>
                    </a:cubicBezTo>
                    <a:cubicBezTo>
                      <a:pt x="41" y="162"/>
                      <a:pt x="42" y="154"/>
                      <a:pt x="44" y="147"/>
                    </a:cubicBezTo>
                    <a:cubicBezTo>
                      <a:pt x="44" y="149"/>
                      <a:pt x="44" y="151"/>
                      <a:pt x="44" y="153"/>
                    </a:cubicBezTo>
                    <a:close/>
                    <a:moveTo>
                      <a:pt x="52" y="170"/>
                    </a:moveTo>
                    <a:cubicBezTo>
                      <a:pt x="48" y="179"/>
                      <a:pt x="45" y="189"/>
                      <a:pt x="41" y="199"/>
                    </a:cubicBezTo>
                    <a:cubicBezTo>
                      <a:pt x="40" y="194"/>
                      <a:pt x="40" y="189"/>
                      <a:pt x="39" y="184"/>
                    </a:cubicBezTo>
                    <a:cubicBezTo>
                      <a:pt x="39" y="184"/>
                      <a:pt x="39" y="183"/>
                      <a:pt x="39" y="183"/>
                    </a:cubicBezTo>
                    <a:cubicBezTo>
                      <a:pt x="39" y="183"/>
                      <a:pt x="40" y="183"/>
                      <a:pt x="40" y="182"/>
                    </a:cubicBezTo>
                    <a:cubicBezTo>
                      <a:pt x="44" y="179"/>
                      <a:pt x="48" y="174"/>
                      <a:pt x="52" y="170"/>
                    </a:cubicBezTo>
                    <a:close/>
                    <a:moveTo>
                      <a:pt x="46" y="266"/>
                    </a:moveTo>
                    <a:cubicBezTo>
                      <a:pt x="46" y="266"/>
                      <a:pt x="46" y="265"/>
                      <a:pt x="46" y="265"/>
                    </a:cubicBezTo>
                    <a:cubicBezTo>
                      <a:pt x="47" y="264"/>
                      <a:pt x="48" y="264"/>
                      <a:pt x="49" y="263"/>
                    </a:cubicBezTo>
                    <a:cubicBezTo>
                      <a:pt x="48" y="266"/>
                      <a:pt x="48" y="269"/>
                      <a:pt x="48" y="272"/>
                    </a:cubicBezTo>
                    <a:cubicBezTo>
                      <a:pt x="48" y="273"/>
                      <a:pt x="48" y="274"/>
                      <a:pt x="48" y="274"/>
                    </a:cubicBezTo>
                    <a:cubicBezTo>
                      <a:pt x="46" y="286"/>
                      <a:pt x="44" y="299"/>
                      <a:pt x="44" y="312"/>
                    </a:cubicBezTo>
                    <a:cubicBezTo>
                      <a:pt x="44" y="313"/>
                      <a:pt x="44" y="313"/>
                      <a:pt x="45" y="314"/>
                    </a:cubicBezTo>
                    <a:cubicBezTo>
                      <a:pt x="45" y="315"/>
                      <a:pt x="44" y="317"/>
                      <a:pt x="44" y="318"/>
                    </a:cubicBezTo>
                    <a:cubicBezTo>
                      <a:pt x="44" y="317"/>
                      <a:pt x="43" y="316"/>
                      <a:pt x="43" y="315"/>
                    </a:cubicBezTo>
                    <a:cubicBezTo>
                      <a:pt x="45" y="298"/>
                      <a:pt x="46" y="282"/>
                      <a:pt x="46" y="266"/>
                    </a:cubicBezTo>
                    <a:close/>
                    <a:moveTo>
                      <a:pt x="42" y="322"/>
                    </a:moveTo>
                    <a:cubicBezTo>
                      <a:pt x="42" y="323"/>
                      <a:pt x="43" y="323"/>
                      <a:pt x="43" y="324"/>
                    </a:cubicBezTo>
                    <a:cubicBezTo>
                      <a:pt x="43" y="326"/>
                      <a:pt x="42" y="328"/>
                      <a:pt x="42" y="330"/>
                    </a:cubicBezTo>
                    <a:cubicBezTo>
                      <a:pt x="42" y="330"/>
                      <a:pt x="41" y="330"/>
                      <a:pt x="41" y="331"/>
                    </a:cubicBezTo>
                    <a:cubicBezTo>
                      <a:pt x="41" y="328"/>
                      <a:pt x="42" y="325"/>
                      <a:pt x="42" y="322"/>
                    </a:cubicBezTo>
                    <a:close/>
                    <a:moveTo>
                      <a:pt x="41" y="370"/>
                    </a:moveTo>
                    <a:cubicBezTo>
                      <a:pt x="41" y="373"/>
                      <a:pt x="41" y="375"/>
                      <a:pt x="41" y="378"/>
                    </a:cubicBezTo>
                    <a:cubicBezTo>
                      <a:pt x="42" y="400"/>
                      <a:pt x="43" y="421"/>
                      <a:pt x="40" y="443"/>
                    </a:cubicBezTo>
                    <a:cubicBezTo>
                      <a:pt x="37" y="420"/>
                      <a:pt x="40" y="396"/>
                      <a:pt x="36" y="373"/>
                    </a:cubicBezTo>
                    <a:cubicBezTo>
                      <a:pt x="37" y="374"/>
                      <a:pt x="38" y="374"/>
                      <a:pt x="39" y="372"/>
                    </a:cubicBezTo>
                    <a:cubicBezTo>
                      <a:pt x="40" y="372"/>
                      <a:pt x="40" y="371"/>
                      <a:pt x="41" y="370"/>
                    </a:cubicBezTo>
                    <a:close/>
                    <a:moveTo>
                      <a:pt x="37" y="456"/>
                    </a:moveTo>
                    <a:cubicBezTo>
                      <a:pt x="36" y="456"/>
                      <a:pt x="36" y="456"/>
                      <a:pt x="35" y="455"/>
                    </a:cubicBezTo>
                    <a:cubicBezTo>
                      <a:pt x="35" y="455"/>
                      <a:pt x="35" y="455"/>
                      <a:pt x="35" y="455"/>
                    </a:cubicBezTo>
                    <a:cubicBezTo>
                      <a:pt x="35" y="452"/>
                      <a:pt x="35" y="448"/>
                      <a:pt x="35" y="445"/>
                    </a:cubicBezTo>
                    <a:cubicBezTo>
                      <a:pt x="35" y="449"/>
                      <a:pt x="36" y="452"/>
                      <a:pt x="37" y="456"/>
                    </a:cubicBezTo>
                    <a:close/>
                    <a:moveTo>
                      <a:pt x="45" y="449"/>
                    </a:moveTo>
                    <a:cubicBezTo>
                      <a:pt x="45" y="449"/>
                      <a:pt x="45" y="449"/>
                      <a:pt x="44" y="449"/>
                    </a:cubicBezTo>
                    <a:cubicBezTo>
                      <a:pt x="44" y="449"/>
                      <a:pt x="44" y="449"/>
                      <a:pt x="44" y="449"/>
                    </a:cubicBezTo>
                    <a:cubicBezTo>
                      <a:pt x="44" y="448"/>
                      <a:pt x="44" y="446"/>
                      <a:pt x="45" y="445"/>
                    </a:cubicBezTo>
                    <a:cubicBezTo>
                      <a:pt x="45" y="446"/>
                      <a:pt x="45" y="448"/>
                      <a:pt x="45" y="449"/>
                    </a:cubicBezTo>
                    <a:cubicBezTo>
                      <a:pt x="45" y="449"/>
                      <a:pt x="45" y="449"/>
                      <a:pt x="45" y="449"/>
                    </a:cubicBezTo>
                    <a:close/>
                    <a:moveTo>
                      <a:pt x="56" y="434"/>
                    </a:moveTo>
                    <a:cubicBezTo>
                      <a:pt x="59" y="427"/>
                      <a:pt x="62" y="421"/>
                      <a:pt x="66" y="415"/>
                    </a:cubicBezTo>
                    <a:cubicBezTo>
                      <a:pt x="64" y="422"/>
                      <a:pt x="62" y="429"/>
                      <a:pt x="60" y="437"/>
                    </a:cubicBezTo>
                    <a:cubicBezTo>
                      <a:pt x="60" y="436"/>
                      <a:pt x="59" y="436"/>
                      <a:pt x="59" y="436"/>
                    </a:cubicBezTo>
                    <a:cubicBezTo>
                      <a:pt x="57" y="436"/>
                      <a:pt x="56" y="437"/>
                      <a:pt x="56" y="438"/>
                    </a:cubicBezTo>
                    <a:cubicBezTo>
                      <a:pt x="54" y="437"/>
                      <a:pt x="53" y="437"/>
                      <a:pt x="52" y="436"/>
                    </a:cubicBezTo>
                    <a:cubicBezTo>
                      <a:pt x="54" y="437"/>
                      <a:pt x="55" y="436"/>
                      <a:pt x="56" y="434"/>
                    </a:cubicBezTo>
                    <a:close/>
                    <a:moveTo>
                      <a:pt x="58" y="445"/>
                    </a:moveTo>
                    <a:cubicBezTo>
                      <a:pt x="58" y="445"/>
                      <a:pt x="58" y="446"/>
                      <a:pt x="58" y="446"/>
                    </a:cubicBezTo>
                    <a:cubicBezTo>
                      <a:pt x="57" y="445"/>
                      <a:pt x="56" y="444"/>
                      <a:pt x="55" y="443"/>
                    </a:cubicBezTo>
                    <a:cubicBezTo>
                      <a:pt x="56" y="444"/>
                      <a:pt x="57" y="444"/>
                      <a:pt x="58" y="445"/>
                    </a:cubicBezTo>
                    <a:close/>
                    <a:moveTo>
                      <a:pt x="63" y="451"/>
                    </a:moveTo>
                    <a:cubicBezTo>
                      <a:pt x="63" y="451"/>
                      <a:pt x="63" y="451"/>
                      <a:pt x="63" y="451"/>
                    </a:cubicBezTo>
                    <a:cubicBezTo>
                      <a:pt x="63" y="451"/>
                      <a:pt x="64" y="451"/>
                      <a:pt x="64" y="451"/>
                    </a:cubicBezTo>
                    <a:cubicBezTo>
                      <a:pt x="63" y="451"/>
                      <a:pt x="63" y="451"/>
                      <a:pt x="63" y="451"/>
                    </a:cubicBezTo>
                    <a:close/>
                    <a:moveTo>
                      <a:pt x="79" y="435"/>
                    </a:moveTo>
                    <a:cubicBezTo>
                      <a:pt x="80" y="434"/>
                      <a:pt x="80" y="434"/>
                      <a:pt x="80" y="433"/>
                    </a:cubicBezTo>
                    <a:cubicBezTo>
                      <a:pt x="81" y="433"/>
                      <a:pt x="81" y="433"/>
                      <a:pt x="82" y="433"/>
                    </a:cubicBezTo>
                    <a:cubicBezTo>
                      <a:pt x="82" y="433"/>
                      <a:pt x="83" y="433"/>
                      <a:pt x="83" y="433"/>
                    </a:cubicBezTo>
                    <a:cubicBezTo>
                      <a:pt x="83" y="434"/>
                      <a:pt x="83" y="435"/>
                      <a:pt x="83" y="436"/>
                    </a:cubicBezTo>
                    <a:cubicBezTo>
                      <a:pt x="81" y="437"/>
                      <a:pt x="79" y="438"/>
                      <a:pt x="77" y="439"/>
                    </a:cubicBezTo>
                    <a:cubicBezTo>
                      <a:pt x="78" y="437"/>
                      <a:pt x="79" y="436"/>
                      <a:pt x="79" y="435"/>
                    </a:cubicBezTo>
                    <a:close/>
                    <a:moveTo>
                      <a:pt x="83" y="442"/>
                    </a:moveTo>
                    <a:cubicBezTo>
                      <a:pt x="83" y="443"/>
                      <a:pt x="83" y="443"/>
                      <a:pt x="83" y="444"/>
                    </a:cubicBezTo>
                    <a:cubicBezTo>
                      <a:pt x="82" y="444"/>
                      <a:pt x="82" y="443"/>
                      <a:pt x="81" y="443"/>
                    </a:cubicBezTo>
                    <a:cubicBezTo>
                      <a:pt x="82" y="443"/>
                      <a:pt x="82" y="442"/>
                      <a:pt x="83" y="442"/>
                    </a:cubicBezTo>
                    <a:close/>
                    <a:moveTo>
                      <a:pt x="102" y="460"/>
                    </a:moveTo>
                    <a:cubicBezTo>
                      <a:pt x="103" y="460"/>
                      <a:pt x="103" y="460"/>
                      <a:pt x="103" y="460"/>
                    </a:cubicBezTo>
                    <a:cubicBezTo>
                      <a:pt x="102" y="460"/>
                      <a:pt x="102" y="460"/>
                      <a:pt x="101" y="461"/>
                    </a:cubicBezTo>
                    <a:cubicBezTo>
                      <a:pt x="101" y="460"/>
                      <a:pt x="102" y="460"/>
                      <a:pt x="102" y="460"/>
                    </a:cubicBezTo>
                    <a:close/>
                    <a:moveTo>
                      <a:pt x="99" y="467"/>
                    </a:moveTo>
                    <a:cubicBezTo>
                      <a:pt x="103" y="466"/>
                      <a:pt x="106" y="465"/>
                      <a:pt x="109" y="464"/>
                    </a:cubicBezTo>
                    <a:cubicBezTo>
                      <a:pt x="110" y="466"/>
                      <a:pt x="111" y="468"/>
                      <a:pt x="112" y="470"/>
                    </a:cubicBezTo>
                    <a:cubicBezTo>
                      <a:pt x="108" y="469"/>
                      <a:pt x="104" y="468"/>
                      <a:pt x="99" y="467"/>
                    </a:cubicBezTo>
                    <a:close/>
                    <a:moveTo>
                      <a:pt x="185" y="443"/>
                    </a:moveTo>
                    <a:cubicBezTo>
                      <a:pt x="187" y="442"/>
                      <a:pt x="187" y="440"/>
                      <a:pt x="185" y="439"/>
                    </a:cubicBezTo>
                    <a:cubicBezTo>
                      <a:pt x="185" y="439"/>
                      <a:pt x="184" y="438"/>
                      <a:pt x="183" y="438"/>
                    </a:cubicBezTo>
                    <a:cubicBezTo>
                      <a:pt x="184" y="438"/>
                      <a:pt x="185" y="438"/>
                      <a:pt x="186" y="438"/>
                    </a:cubicBezTo>
                    <a:cubicBezTo>
                      <a:pt x="191" y="439"/>
                      <a:pt x="195" y="440"/>
                      <a:pt x="200" y="441"/>
                    </a:cubicBezTo>
                    <a:cubicBezTo>
                      <a:pt x="195" y="442"/>
                      <a:pt x="190" y="443"/>
                      <a:pt x="185" y="443"/>
                    </a:cubicBezTo>
                    <a:close/>
                    <a:moveTo>
                      <a:pt x="178" y="420"/>
                    </a:moveTo>
                    <a:cubicBezTo>
                      <a:pt x="176" y="420"/>
                      <a:pt x="173" y="419"/>
                      <a:pt x="170" y="419"/>
                    </a:cubicBezTo>
                    <a:cubicBezTo>
                      <a:pt x="171" y="419"/>
                      <a:pt x="172" y="419"/>
                      <a:pt x="173" y="418"/>
                    </a:cubicBezTo>
                    <a:cubicBezTo>
                      <a:pt x="175" y="418"/>
                      <a:pt x="177" y="418"/>
                      <a:pt x="179" y="418"/>
                    </a:cubicBezTo>
                    <a:cubicBezTo>
                      <a:pt x="179" y="418"/>
                      <a:pt x="179" y="419"/>
                      <a:pt x="178" y="420"/>
                    </a:cubicBezTo>
                    <a:close/>
                    <a:moveTo>
                      <a:pt x="242" y="414"/>
                    </a:moveTo>
                    <a:cubicBezTo>
                      <a:pt x="250" y="414"/>
                      <a:pt x="258" y="414"/>
                      <a:pt x="266" y="414"/>
                    </a:cubicBezTo>
                    <a:cubicBezTo>
                      <a:pt x="258" y="415"/>
                      <a:pt x="250" y="416"/>
                      <a:pt x="241" y="417"/>
                    </a:cubicBezTo>
                    <a:cubicBezTo>
                      <a:pt x="239" y="417"/>
                      <a:pt x="236" y="417"/>
                      <a:pt x="234" y="417"/>
                    </a:cubicBezTo>
                    <a:cubicBezTo>
                      <a:pt x="234" y="417"/>
                      <a:pt x="233" y="417"/>
                      <a:pt x="233" y="417"/>
                    </a:cubicBezTo>
                    <a:cubicBezTo>
                      <a:pt x="220" y="417"/>
                      <a:pt x="206" y="417"/>
                      <a:pt x="192" y="417"/>
                    </a:cubicBezTo>
                    <a:cubicBezTo>
                      <a:pt x="208" y="416"/>
                      <a:pt x="225" y="415"/>
                      <a:pt x="242" y="414"/>
                    </a:cubicBezTo>
                    <a:close/>
                    <a:moveTo>
                      <a:pt x="353" y="435"/>
                    </a:moveTo>
                    <a:cubicBezTo>
                      <a:pt x="355" y="434"/>
                      <a:pt x="356" y="434"/>
                      <a:pt x="357" y="433"/>
                    </a:cubicBezTo>
                    <a:cubicBezTo>
                      <a:pt x="358" y="434"/>
                      <a:pt x="359" y="434"/>
                      <a:pt x="361" y="434"/>
                    </a:cubicBezTo>
                    <a:cubicBezTo>
                      <a:pt x="371" y="430"/>
                      <a:pt x="381" y="427"/>
                      <a:pt x="391" y="422"/>
                    </a:cubicBezTo>
                    <a:cubicBezTo>
                      <a:pt x="383" y="429"/>
                      <a:pt x="374" y="433"/>
                      <a:pt x="365" y="437"/>
                    </a:cubicBezTo>
                    <a:cubicBezTo>
                      <a:pt x="361" y="436"/>
                      <a:pt x="357" y="436"/>
                      <a:pt x="353" y="435"/>
                    </a:cubicBezTo>
                    <a:close/>
                    <a:moveTo>
                      <a:pt x="403" y="432"/>
                    </a:moveTo>
                    <a:cubicBezTo>
                      <a:pt x="402" y="432"/>
                      <a:pt x="402" y="432"/>
                      <a:pt x="402" y="432"/>
                    </a:cubicBezTo>
                    <a:cubicBezTo>
                      <a:pt x="402" y="430"/>
                      <a:pt x="401" y="428"/>
                      <a:pt x="401" y="426"/>
                    </a:cubicBezTo>
                    <a:cubicBezTo>
                      <a:pt x="401" y="425"/>
                      <a:pt x="401" y="425"/>
                      <a:pt x="401" y="425"/>
                    </a:cubicBezTo>
                    <a:cubicBezTo>
                      <a:pt x="401" y="424"/>
                      <a:pt x="401" y="424"/>
                      <a:pt x="400" y="424"/>
                    </a:cubicBezTo>
                    <a:cubicBezTo>
                      <a:pt x="401" y="423"/>
                      <a:pt x="401" y="423"/>
                      <a:pt x="401" y="423"/>
                    </a:cubicBezTo>
                    <a:cubicBezTo>
                      <a:pt x="401" y="422"/>
                      <a:pt x="401" y="422"/>
                      <a:pt x="401" y="422"/>
                    </a:cubicBezTo>
                    <a:cubicBezTo>
                      <a:pt x="402" y="421"/>
                      <a:pt x="402" y="421"/>
                      <a:pt x="403" y="420"/>
                    </a:cubicBezTo>
                    <a:cubicBezTo>
                      <a:pt x="403" y="424"/>
                      <a:pt x="403" y="428"/>
                      <a:pt x="403" y="432"/>
                    </a:cubicBezTo>
                    <a:close/>
                    <a:moveTo>
                      <a:pt x="415" y="185"/>
                    </a:moveTo>
                    <a:cubicBezTo>
                      <a:pt x="415" y="194"/>
                      <a:pt x="415" y="202"/>
                      <a:pt x="414" y="211"/>
                    </a:cubicBezTo>
                    <a:cubicBezTo>
                      <a:pt x="414" y="202"/>
                      <a:pt x="414" y="194"/>
                      <a:pt x="415" y="185"/>
                    </a:cubicBezTo>
                    <a:close/>
                    <a:moveTo>
                      <a:pt x="413" y="250"/>
                    </a:moveTo>
                    <a:cubicBezTo>
                      <a:pt x="414" y="258"/>
                      <a:pt x="415" y="266"/>
                      <a:pt x="415" y="274"/>
                    </a:cubicBezTo>
                    <a:cubicBezTo>
                      <a:pt x="415" y="279"/>
                      <a:pt x="415" y="283"/>
                      <a:pt x="414" y="288"/>
                    </a:cubicBezTo>
                    <a:cubicBezTo>
                      <a:pt x="414" y="276"/>
                      <a:pt x="413" y="264"/>
                      <a:pt x="413" y="252"/>
                    </a:cubicBezTo>
                    <a:cubicBezTo>
                      <a:pt x="413" y="252"/>
                      <a:pt x="413" y="251"/>
                      <a:pt x="413" y="250"/>
                    </a:cubicBezTo>
                    <a:close/>
                    <a:moveTo>
                      <a:pt x="410" y="271"/>
                    </a:moveTo>
                    <a:cubicBezTo>
                      <a:pt x="410" y="280"/>
                      <a:pt x="411" y="288"/>
                      <a:pt x="411" y="297"/>
                    </a:cubicBezTo>
                    <a:cubicBezTo>
                      <a:pt x="410" y="300"/>
                      <a:pt x="410" y="303"/>
                      <a:pt x="410" y="306"/>
                    </a:cubicBezTo>
                    <a:cubicBezTo>
                      <a:pt x="409" y="295"/>
                      <a:pt x="409" y="283"/>
                      <a:pt x="410" y="271"/>
                    </a:cubicBezTo>
                    <a:close/>
                    <a:moveTo>
                      <a:pt x="410" y="335"/>
                    </a:moveTo>
                    <a:cubicBezTo>
                      <a:pt x="410" y="338"/>
                      <a:pt x="410" y="342"/>
                      <a:pt x="411" y="345"/>
                    </a:cubicBezTo>
                    <a:cubicBezTo>
                      <a:pt x="410" y="342"/>
                      <a:pt x="410" y="338"/>
                      <a:pt x="409" y="335"/>
                    </a:cubicBezTo>
                    <a:cubicBezTo>
                      <a:pt x="409" y="335"/>
                      <a:pt x="409" y="335"/>
                      <a:pt x="410" y="335"/>
                    </a:cubicBezTo>
                    <a:close/>
                    <a:moveTo>
                      <a:pt x="409" y="359"/>
                    </a:moveTo>
                    <a:cubicBezTo>
                      <a:pt x="409" y="363"/>
                      <a:pt x="408" y="366"/>
                      <a:pt x="408" y="370"/>
                    </a:cubicBezTo>
                    <a:cubicBezTo>
                      <a:pt x="408" y="367"/>
                      <a:pt x="407" y="365"/>
                      <a:pt x="407" y="362"/>
                    </a:cubicBezTo>
                    <a:cubicBezTo>
                      <a:pt x="407" y="360"/>
                      <a:pt x="406" y="357"/>
                      <a:pt x="406" y="355"/>
                    </a:cubicBezTo>
                    <a:cubicBezTo>
                      <a:pt x="406" y="355"/>
                      <a:pt x="406" y="354"/>
                      <a:pt x="406" y="354"/>
                    </a:cubicBezTo>
                    <a:cubicBezTo>
                      <a:pt x="406" y="353"/>
                      <a:pt x="406" y="352"/>
                      <a:pt x="406" y="350"/>
                    </a:cubicBezTo>
                    <a:cubicBezTo>
                      <a:pt x="406" y="347"/>
                      <a:pt x="406" y="344"/>
                      <a:pt x="406" y="341"/>
                    </a:cubicBezTo>
                    <a:cubicBezTo>
                      <a:pt x="407" y="347"/>
                      <a:pt x="408" y="353"/>
                      <a:pt x="409" y="359"/>
                    </a:cubicBezTo>
                    <a:close/>
                    <a:moveTo>
                      <a:pt x="407" y="392"/>
                    </a:moveTo>
                    <a:cubicBezTo>
                      <a:pt x="407" y="399"/>
                      <a:pt x="407" y="405"/>
                      <a:pt x="408" y="411"/>
                    </a:cubicBezTo>
                    <a:cubicBezTo>
                      <a:pt x="407" y="410"/>
                      <a:pt x="407" y="410"/>
                      <a:pt x="406" y="409"/>
                    </a:cubicBezTo>
                    <a:cubicBezTo>
                      <a:pt x="406" y="403"/>
                      <a:pt x="406" y="396"/>
                      <a:pt x="406" y="389"/>
                    </a:cubicBezTo>
                    <a:cubicBezTo>
                      <a:pt x="407" y="390"/>
                      <a:pt x="407" y="391"/>
                      <a:pt x="407" y="392"/>
                    </a:cubicBezTo>
                    <a:close/>
                    <a:moveTo>
                      <a:pt x="411" y="389"/>
                    </a:moveTo>
                    <a:cubicBezTo>
                      <a:pt x="411" y="383"/>
                      <a:pt x="411" y="376"/>
                      <a:pt x="412" y="370"/>
                    </a:cubicBezTo>
                    <a:cubicBezTo>
                      <a:pt x="412" y="372"/>
                      <a:pt x="413" y="374"/>
                      <a:pt x="413" y="376"/>
                    </a:cubicBezTo>
                    <a:cubicBezTo>
                      <a:pt x="413" y="376"/>
                      <a:pt x="413" y="376"/>
                      <a:pt x="413" y="376"/>
                    </a:cubicBezTo>
                    <a:cubicBezTo>
                      <a:pt x="413" y="381"/>
                      <a:pt x="414" y="387"/>
                      <a:pt x="413" y="392"/>
                    </a:cubicBezTo>
                    <a:cubicBezTo>
                      <a:pt x="413" y="397"/>
                      <a:pt x="412" y="401"/>
                      <a:pt x="411" y="406"/>
                    </a:cubicBezTo>
                    <a:cubicBezTo>
                      <a:pt x="411" y="402"/>
                      <a:pt x="411" y="399"/>
                      <a:pt x="411" y="395"/>
                    </a:cubicBezTo>
                    <a:cubicBezTo>
                      <a:pt x="411" y="395"/>
                      <a:pt x="411" y="394"/>
                      <a:pt x="411" y="394"/>
                    </a:cubicBezTo>
                    <a:cubicBezTo>
                      <a:pt x="411" y="392"/>
                      <a:pt x="411" y="391"/>
                      <a:pt x="411" y="389"/>
                    </a:cubicBezTo>
                    <a:close/>
                    <a:moveTo>
                      <a:pt x="433" y="220"/>
                    </a:moveTo>
                    <a:cubicBezTo>
                      <a:pt x="433" y="225"/>
                      <a:pt x="433" y="230"/>
                      <a:pt x="433" y="235"/>
                    </a:cubicBezTo>
                    <a:cubicBezTo>
                      <a:pt x="433" y="231"/>
                      <a:pt x="433" y="227"/>
                      <a:pt x="433" y="223"/>
                    </a:cubicBezTo>
                    <a:cubicBezTo>
                      <a:pt x="433" y="222"/>
                      <a:pt x="433" y="221"/>
                      <a:pt x="433" y="220"/>
                    </a:cubicBezTo>
                    <a:close/>
                    <a:moveTo>
                      <a:pt x="429" y="260"/>
                    </a:moveTo>
                    <a:cubicBezTo>
                      <a:pt x="429" y="265"/>
                      <a:pt x="429" y="269"/>
                      <a:pt x="429" y="274"/>
                    </a:cubicBezTo>
                    <a:cubicBezTo>
                      <a:pt x="428" y="275"/>
                      <a:pt x="428" y="276"/>
                      <a:pt x="428" y="277"/>
                    </a:cubicBezTo>
                    <a:cubicBezTo>
                      <a:pt x="428" y="272"/>
                      <a:pt x="427" y="266"/>
                      <a:pt x="427" y="261"/>
                    </a:cubicBezTo>
                    <a:cubicBezTo>
                      <a:pt x="427" y="255"/>
                      <a:pt x="426" y="250"/>
                      <a:pt x="426" y="245"/>
                    </a:cubicBezTo>
                    <a:cubicBezTo>
                      <a:pt x="427" y="245"/>
                      <a:pt x="427" y="245"/>
                      <a:pt x="428" y="244"/>
                    </a:cubicBezTo>
                    <a:cubicBezTo>
                      <a:pt x="428" y="243"/>
                      <a:pt x="428" y="243"/>
                      <a:pt x="428" y="242"/>
                    </a:cubicBezTo>
                    <a:cubicBezTo>
                      <a:pt x="428" y="248"/>
                      <a:pt x="428" y="253"/>
                      <a:pt x="428" y="259"/>
                    </a:cubicBezTo>
                    <a:cubicBezTo>
                      <a:pt x="428" y="259"/>
                      <a:pt x="428" y="260"/>
                      <a:pt x="429" y="260"/>
                    </a:cubicBezTo>
                    <a:close/>
                    <a:moveTo>
                      <a:pt x="427" y="209"/>
                    </a:moveTo>
                    <a:cubicBezTo>
                      <a:pt x="427" y="213"/>
                      <a:pt x="427" y="216"/>
                      <a:pt x="426" y="220"/>
                    </a:cubicBezTo>
                    <a:cubicBezTo>
                      <a:pt x="426" y="215"/>
                      <a:pt x="425" y="211"/>
                      <a:pt x="424" y="207"/>
                    </a:cubicBezTo>
                    <a:cubicBezTo>
                      <a:pt x="425" y="200"/>
                      <a:pt x="424" y="193"/>
                      <a:pt x="424" y="187"/>
                    </a:cubicBezTo>
                    <a:cubicBezTo>
                      <a:pt x="424" y="187"/>
                      <a:pt x="425" y="187"/>
                      <a:pt x="425" y="187"/>
                    </a:cubicBezTo>
                    <a:cubicBezTo>
                      <a:pt x="426" y="195"/>
                      <a:pt x="427" y="202"/>
                      <a:pt x="427" y="209"/>
                    </a:cubicBezTo>
                    <a:close/>
                    <a:moveTo>
                      <a:pt x="407" y="243"/>
                    </a:moveTo>
                    <a:cubicBezTo>
                      <a:pt x="407" y="243"/>
                      <a:pt x="407" y="244"/>
                      <a:pt x="407" y="244"/>
                    </a:cubicBezTo>
                    <a:cubicBezTo>
                      <a:pt x="407" y="239"/>
                      <a:pt x="406" y="234"/>
                      <a:pt x="405" y="229"/>
                    </a:cubicBezTo>
                    <a:cubicBezTo>
                      <a:pt x="405" y="226"/>
                      <a:pt x="406" y="223"/>
                      <a:pt x="406" y="220"/>
                    </a:cubicBezTo>
                    <a:cubicBezTo>
                      <a:pt x="407" y="228"/>
                      <a:pt x="407" y="235"/>
                      <a:pt x="407" y="243"/>
                    </a:cubicBezTo>
                    <a:close/>
                    <a:moveTo>
                      <a:pt x="403" y="247"/>
                    </a:moveTo>
                    <a:cubicBezTo>
                      <a:pt x="403" y="247"/>
                      <a:pt x="403" y="247"/>
                      <a:pt x="402" y="248"/>
                    </a:cubicBezTo>
                    <a:cubicBezTo>
                      <a:pt x="402" y="250"/>
                      <a:pt x="401" y="253"/>
                      <a:pt x="401" y="256"/>
                    </a:cubicBezTo>
                    <a:cubicBezTo>
                      <a:pt x="401" y="250"/>
                      <a:pt x="401" y="245"/>
                      <a:pt x="401" y="239"/>
                    </a:cubicBezTo>
                    <a:cubicBezTo>
                      <a:pt x="401" y="239"/>
                      <a:pt x="401" y="239"/>
                      <a:pt x="402" y="238"/>
                    </a:cubicBezTo>
                    <a:cubicBezTo>
                      <a:pt x="402" y="238"/>
                      <a:pt x="402" y="237"/>
                      <a:pt x="402" y="237"/>
                    </a:cubicBezTo>
                    <a:cubicBezTo>
                      <a:pt x="403" y="240"/>
                      <a:pt x="403" y="243"/>
                      <a:pt x="403" y="247"/>
                    </a:cubicBezTo>
                    <a:close/>
                    <a:moveTo>
                      <a:pt x="392" y="171"/>
                    </a:moveTo>
                    <a:cubicBezTo>
                      <a:pt x="392" y="173"/>
                      <a:pt x="391" y="175"/>
                      <a:pt x="391" y="177"/>
                    </a:cubicBezTo>
                    <a:cubicBezTo>
                      <a:pt x="391" y="175"/>
                      <a:pt x="391" y="174"/>
                      <a:pt x="391" y="172"/>
                    </a:cubicBezTo>
                    <a:cubicBezTo>
                      <a:pt x="391" y="172"/>
                      <a:pt x="391" y="172"/>
                      <a:pt x="392" y="171"/>
                    </a:cubicBezTo>
                    <a:close/>
                    <a:moveTo>
                      <a:pt x="381" y="184"/>
                    </a:moveTo>
                    <a:cubicBezTo>
                      <a:pt x="381" y="185"/>
                      <a:pt x="381" y="185"/>
                      <a:pt x="381" y="185"/>
                    </a:cubicBezTo>
                    <a:cubicBezTo>
                      <a:pt x="379" y="185"/>
                      <a:pt x="377" y="186"/>
                      <a:pt x="375" y="186"/>
                    </a:cubicBezTo>
                    <a:cubicBezTo>
                      <a:pt x="374" y="185"/>
                      <a:pt x="373" y="184"/>
                      <a:pt x="373" y="183"/>
                    </a:cubicBezTo>
                    <a:cubicBezTo>
                      <a:pt x="376" y="181"/>
                      <a:pt x="379" y="180"/>
                      <a:pt x="382" y="178"/>
                    </a:cubicBezTo>
                    <a:cubicBezTo>
                      <a:pt x="381" y="180"/>
                      <a:pt x="381" y="182"/>
                      <a:pt x="381" y="184"/>
                    </a:cubicBezTo>
                    <a:close/>
                    <a:moveTo>
                      <a:pt x="369" y="185"/>
                    </a:moveTo>
                    <a:cubicBezTo>
                      <a:pt x="369" y="185"/>
                      <a:pt x="370" y="186"/>
                      <a:pt x="370" y="186"/>
                    </a:cubicBezTo>
                    <a:cubicBezTo>
                      <a:pt x="368" y="186"/>
                      <a:pt x="367" y="186"/>
                      <a:pt x="366" y="186"/>
                    </a:cubicBezTo>
                    <a:cubicBezTo>
                      <a:pt x="367" y="186"/>
                      <a:pt x="368" y="185"/>
                      <a:pt x="369" y="185"/>
                    </a:cubicBezTo>
                    <a:close/>
                    <a:moveTo>
                      <a:pt x="355" y="191"/>
                    </a:moveTo>
                    <a:cubicBezTo>
                      <a:pt x="355" y="191"/>
                      <a:pt x="356" y="192"/>
                      <a:pt x="357" y="193"/>
                    </a:cubicBezTo>
                    <a:cubicBezTo>
                      <a:pt x="357" y="193"/>
                      <a:pt x="357" y="194"/>
                      <a:pt x="358" y="194"/>
                    </a:cubicBezTo>
                    <a:cubicBezTo>
                      <a:pt x="356" y="193"/>
                      <a:pt x="354" y="192"/>
                      <a:pt x="352" y="192"/>
                    </a:cubicBezTo>
                    <a:cubicBezTo>
                      <a:pt x="353" y="191"/>
                      <a:pt x="354" y="191"/>
                      <a:pt x="355" y="191"/>
                    </a:cubicBezTo>
                    <a:close/>
                    <a:moveTo>
                      <a:pt x="329" y="199"/>
                    </a:moveTo>
                    <a:cubicBezTo>
                      <a:pt x="329" y="199"/>
                      <a:pt x="328" y="200"/>
                      <a:pt x="328" y="201"/>
                    </a:cubicBezTo>
                    <a:cubicBezTo>
                      <a:pt x="327" y="201"/>
                      <a:pt x="325" y="201"/>
                      <a:pt x="324" y="201"/>
                    </a:cubicBezTo>
                    <a:cubicBezTo>
                      <a:pt x="324" y="201"/>
                      <a:pt x="324" y="201"/>
                      <a:pt x="324" y="201"/>
                    </a:cubicBezTo>
                    <a:cubicBezTo>
                      <a:pt x="323" y="201"/>
                      <a:pt x="322" y="201"/>
                      <a:pt x="322" y="201"/>
                    </a:cubicBezTo>
                    <a:cubicBezTo>
                      <a:pt x="321" y="201"/>
                      <a:pt x="320" y="201"/>
                      <a:pt x="319" y="201"/>
                    </a:cubicBezTo>
                    <a:cubicBezTo>
                      <a:pt x="318" y="201"/>
                      <a:pt x="318" y="201"/>
                      <a:pt x="317" y="201"/>
                    </a:cubicBezTo>
                    <a:cubicBezTo>
                      <a:pt x="321" y="200"/>
                      <a:pt x="326" y="199"/>
                      <a:pt x="330" y="198"/>
                    </a:cubicBezTo>
                    <a:cubicBezTo>
                      <a:pt x="330" y="198"/>
                      <a:pt x="330" y="199"/>
                      <a:pt x="329" y="199"/>
                    </a:cubicBezTo>
                    <a:close/>
                    <a:moveTo>
                      <a:pt x="292" y="195"/>
                    </a:moveTo>
                    <a:cubicBezTo>
                      <a:pt x="302" y="193"/>
                      <a:pt x="312" y="192"/>
                      <a:pt x="321" y="190"/>
                    </a:cubicBezTo>
                    <a:cubicBezTo>
                      <a:pt x="329" y="189"/>
                      <a:pt x="336" y="187"/>
                      <a:pt x="343" y="186"/>
                    </a:cubicBezTo>
                    <a:cubicBezTo>
                      <a:pt x="327" y="191"/>
                      <a:pt x="309" y="193"/>
                      <a:pt x="292" y="195"/>
                    </a:cubicBezTo>
                    <a:close/>
                    <a:moveTo>
                      <a:pt x="137" y="196"/>
                    </a:moveTo>
                    <a:cubicBezTo>
                      <a:pt x="132" y="195"/>
                      <a:pt x="127" y="195"/>
                      <a:pt x="121" y="195"/>
                    </a:cubicBezTo>
                    <a:cubicBezTo>
                      <a:pt x="110" y="191"/>
                      <a:pt x="99" y="186"/>
                      <a:pt x="89" y="182"/>
                    </a:cubicBezTo>
                    <a:cubicBezTo>
                      <a:pt x="89" y="182"/>
                      <a:pt x="89" y="182"/>
                      <a:pt x="89" y="182"/>
                    </a:cubicBezTo>
                    <a:cubicBezTo>
                      <a:pt x="95" y="184"/>
                      <a:pt x="101" y="185"/>
                      <a:pt x="107" y="186"/>
                    </a:cubicBezTo>
                    <a:cubicBezTo>
                      <a:pt x="111" y="188"/>
                      <a:pt x="115" y="189"/>
                      <a:pt x="119" y="191"/>
                    </a:cubicBezTo>
                    <a:cubicBezTo>
                      <a:pt x="125" y="193"/>
                      <a:pt x="131" y="194"/>
                      <a:pt x="137" y="196"/>
                    </a:cubicBezTo>
                    <a:close/>
                    <a:moveTo>
                      <a:pt x="85" y="174"/>
                    </a:moveTo>
                    <a:cubicBezTo>
                      <a:pt x="85" y="173"/>
                      <a:pt x="85" y="173"/>
                      <a:pt x="85" y="173"/>
                    </a:cubicBezTo>
                    <a:cubicBezTo>
                      <a:pt x="85" y="173"/>
                      <a:pt x="86" y="173"/>
                      <a:pt x="86" y="173"/>
                    </a:cubicBezTo>
                    <a:cubicBezTo>
                      <a:pt x="86" y="173"/>
                      <a:pt x="85" y="174"/>
                      <a:pt x="85" y="174"/>
                    </a:cubicBezTo>
                    <a:close/>
                    <a:moveTo>
                      <a:pt x="70" y="40"/>
                    </a:moveTo>
                    <a:cubicBezTo>
                      <a:pt x="70" y="40"/>
                      <a:pt x="70" y="39"/>
                      <a:pt x="70" y="39"/>
                    </a:cubicBezTo>
                    <a:cubicBezTo>
                      <a:pt x="68" y="36"/>
                      <a:pt x="66" y="33"/>
                      <a:pt x="64" y="30"/>
                    </a:cubicBezTo>
                    <a:cubicBezTo>
                      <a:pt x="65" y="29"/>
                      <a:pt x="67" y="28"/>
                      <a:pt x="68" y="26"/>
                    </a:cubicBezTo>
                    <a:cubicBezTo>
                      <a:pt x="69" y="26"/>
                      <a:pt x="70" y="25"/>
                      <a:pt x="69" y="24"/>
                    </a:cubicBezTo>
                    <a:cubicBezTo>
                      <a:pt x="70" y="24"/>
                      <a:pt x="70" y="24"/>
                      <a:pt x="70" y="23"/>
                    </a:cubicBezTo>
                    <a:cubicBezTo>
                      <a:pt x="70" y="29"/>
                      <a:pt x="70" y="34"/>
                      <a:pt x="70" y="40"/>
                    </a:cubicBezTo>
                    <a:close/>
                    <a:moveTo>
                      <a:pt x="66" y="45"/>
                    </a:moveTo>
                    <a:cubicBezTo>
                      <a:pt x="66" y="46"/>
                      <a:pt x="66" y="46"/>
                      <a:pt x="67" y="47"/>
                    </a:cubicBezTo>
                    <a:cubicBezTo>
                      <a:pt x="65" y="48"/>
                      <a:pt x="64" y="48"/>
                      <a:pt x="63" y="49"/>
                    </a:cubicBezTo>
                    <a:cubicBezTo>
                      <a:pt x="64" y="48"/>
                      <a:pt x="65" y="47"/>
                      <a:pt x="66" y="45"/>
                    </a:cubicBezTo>
                    <a:close/>
                    <a:moveTo>
                      <a:pt x="59" y="145"/>
                    </a:moveTo>
                    <a:cubicBezTo>
                      <a:pt x="59" y="139"/>
                      <a:pt x="59" y="134"/>
                      <a:pt x="59" y="128"/>
                    </a:cubicBezTo>
                    <a:cubicBezTo>
                      <a:pt x="60" y="132"/>
                      <a:pt x="61" y="136"/>
                      <a:pt x="62" y="140"/>
                    </a:cubicBezTo>
                    <a:cubicBezTo>
                      <a:pt x="61" y="142"/>
                      <a:pt x="60" y="143"/>
                      <a:pt x="59" y="145"/>
                    </a:cubicBezTo>
                    <a:close/>
                    <a:moveTo>
                      <a:pt x="61" y="68"/>
                    </a:moveTo>
                    <a:cubicBezTo>
                      <a:pt x="60" y="69"/>
                      <a:pt x="60" y="70"/>
                      <a:pt x="59" y="70"/>
                    </a:cubicBezTo>
                    <a:cubicBezTo>
                      <a:pt x="59" y="68"/>
                      <a:pt x="58" y="66"/>
                      <a:pt x="57" y="64"/>
                    </a:cubicBezTo>
                    <a:cubicBezTo>
                      <a:pt x="59" y="62"/>
                      <a:pt x="61" y="60"/>
                      <a:pt x="63" y="58"/>
                    </a:cubicBezTo>
                    <a:cubicBezTo>
                      <a:pt x="62" y="61"/>
                      <a:pt x="61" y="65"/>
                      <a:pt x="61" y="68"/>
                    </a:cubicBezTo>
                    <a:close/>
                    <a:moveTo>
                      <a:pt x="52" y="49"/>
                    </a:moveTo>
                    <a:cubicBezTo>
                      <a:pt x="50" y="52"/>
                      <a:pt x="47" y="55"/>
                      <a:pt x="44" y="58"/>
                    </a:cubicBezTo>
                    <a:cubicBezTo>
                      <a:pt x="44" y="57"/>
                      <a:pt x="44" y="57"/>
                      <a:pt x="44" y="57"/>
                    </a:cubicBezTo>
                    <a:cubicBezTo>
                      <a:pt x="47" y="48"/>
                      <a:pt x="53" y="41"/>
                      <a:pt x="59" y="34"/>
                    </a:cubicBezTo>
                    <a:cubicBezTo>
                      <a:pt x="60" y="35"/>
                      <a:pt x="61" y="36"/>
                      <a:pt x="62" y="38"/>
                    </a:cubicBezTo>
                    <a:cubicBezTo>
                      <a:pt x="59" y="42"/>
                      <a:pt x="56" y="45"/>
                      <a:pt x="52" y="49"/>
                    </a:cubicBezTo>
                    <a:close/>
                    <a:moveTo>
                      <a:pt x="40" y="113"/>
                    </a:moveTo>
                    <a:cubicBezTo>
                      <a:pt x="41" y="116"/>
                      <a:pt x="42" y="119"/>
                      <a:pt x="43" y="123"/>
                    </a:cubicBezTo>
                    <a:cubicBezTo>
                      <a:pt x="41" y="126"/>
                      <a:pt x="39" y="128"/>
                      <a:pt x="37" y="131"/>
                    </a:cubicBezTo>
                    <a:cubicBezTo>
                      <a:pt x="37" y="125"/>
                      <a:pt x="38" y="119"/>
                      <a:pt x="40" y="113"/>
                    </a:cubicBezTo>
                    <a:cubicBezTo>
                      <a:pt x="40" y="113"/>
                      <a:pt x="40" y="113"/>
                      <a:pt x="40" y="113"/>
                    </a:cubicBezTo>
                    <a:close/>
                    <a:moveTo>
                      <a:pt x="32" y="110"/>
                    </a:moveTo>
                    <a:cubicBezTo>
                      <a:pt x="31" y="112"/>
                      <a:pt x="31" y="114"/>
                      <a:pt x="30" y="116"/>
                    </a:cubicBezTo>
                    <a:cubicBezTo>
                      <a:pt x="30" y="114"/>
                      <a:pt x="30" y="113"/>
                      <a:pt x="30" y="111"/>
                    </a:cubicBezTo>
                    <a:cubicBezTo>
                      <a:pt x="30" y="111"/>
                      <a:pt x="31" y="110"/>
                      <a:pt x="32" y="110"/>
                    </a:cubicBezTo>
                    <a:close/>
                    <a:moveTo>
                      <a:pt x="36" y="356"/>
                    </a:moveTo>
                    <a:cubicBezTo>
                      <a:pt x="36" y="351"/>
                      <a:pt x="37" y="346"/>
                      <a:pt x="37" y="341"/>
                    </a:cubicBezTo>
                    <a:cubicBezTo>
                      <a:pt x="38" y="341"/>
                      <a:pt x="39" y="340"/>
                      <a:pt x="40" y="339"/>
                    </a:cubicBezTo>
                    <a:cubicBezTo>
                      <a:pt x="40" y="339"/>
                      <a:pt x="40" y="339"/>
                      <a:pt x="40" y="339"/>
                    </a:cubicBezTo>
                    <a:cubicBezTo>
                      <a:pt x="40" y="340"/>
                      <a:pt x="40" y="341"/>
                      <a:pt x="40" y="342"/>
                    </a:cubicBezTo>
                    <a:cubicBezTo>
                      <a:pt x="38" y="347"/>
                      <a:pt x="37" y="352"/>
                      <a:pt x="36" y="357"/>
                    </a:cubicBezTo>
                    <a:cubicBezTo>
                      <a:pt x="36" y="357"/>
                      <a:pt x="36" y="356"/>
                      <a:pt x="36" y="356"/>
                    </a:cubicBezTo>
                    <a:close/>
                    <a:moveTo>
                      <a:pt x="35" y="460"/>
                    </a:moveTo>
                    <a:cubicBezTo>
                      <a:pt x="35" y="460"/>
                      <a:pt x="36" y="460"/>
                      <a:pt x="36" y="461"/>
                    </a:cubicBezTo>
                    <a:cubicBezTo>
                      <a:pt x="40" y="465"/>
                      <a:pt x="44" y="469"/>
                      <a:pt x="47" y="472"/>
                    </a:cubicBezTo>
                    <a:cubicBezTo>
                      <a:pt x="44" y="471"/>
                      <a:pt x="39" y="470"/>
                      <a:pt x="35" y="469"/>
                    </a:cubicBezTo>
                    <a:cubicBezTo>
                      <a:pt x="35" y="466"/>
                      <a:pt x="35" y="463"/>
                      <a:pt x="35" y="460"/>
                    </a:cubicBezTo>
                    <a:close/>
                    <a:moveTo>
                      <a:pt x="47" y="460"/>
                    </a:moveTo>
                    <a:cubicBezTo>
                      <a:pt x="46" y="459"/>
                      <a:pt x="44" y="457"/>
                      <a:pt x="43" y="456"/>
                    </a:cubicBezTo>
                    <a:cubicBezTo>
                      <a:pt x="43" y="455"/>
                      <a:pt x="43" y="454"/>
                      <a:pt x="43" y="453"/>
                    </a:cubicBezTo>
                    <a:cubicBezTo>
                      <a:pt x="43" y="453"/>
                      <a:pt x="43" y="454"/>
                      <a:pt x="43" y="454"/>
                    </a:cubicBezTo>
                    <a:cubicBezTo>
                      <a:pt x="46" y="456"/>
                      <a:pt x="49" y="459"/>
                      <a:pt x="52" y="462"/>
                    </a:cubicBezTo>
                    <a:cubicBezTo>
                      <a:pt x="50" y="461"/>
                      <a:pt x="49" y="460"/>
                      <a:pt x="47" y="460"/>
                    </a:cubicBezTo>
                    <a:close/>
                    <a:moveTo>
                      <a:pt x="48" y="452"/>
                    </a:moveTo>
                    <a:cubicBezTo>
                      <a:pt x="49" y="451"/>
                      <a:pt x="50" y="451"/>
                      <a:pt x="50" y="449"/>
                    </a:cubicBezTo>
                    <a:cubicBezTo>
                      <a:pt x="50" y="448"/>
                      <a:pt x="50" y="447"/>
                      <a:pt x="50" y="446"/>
                    </a:cubicBezTo>
                    <a:cubicBezTo>
                      <a:pt x="52" y="448"/>
                      <a:pt x="55" y="450"/>
                      <a:pt x="57" y="452"/>
                    </a:cubicBezTo>
                    <a:cubicBezTo>
                      <a:pt x="56" y="454"/>
                      <a:pt x="56" y="457"/>
                      <a:pt x="56" y="459"/>
                    </a:cubicBezTo>
                    <a:cubicBezTo>
                      <a:pt x="53" y="456"/>
                      <a:pt x="51" y="454"/>
                      <a:pt x="48" y="452"/>
                    </a:cubicBezTo>
                    <a:close/>
                    <a:moveTo>
                      <a:pt x="65" y="460"/>
                    </a:moveTo>
                    <a:cubicBezTo>
                      <a:pt x="73" y="467"/>
                      <a:pt x="82" y="472"/>
                      <a:pt x="92" y="476"/>
                    </a:cubicBezTo>
                    <a:cubicBezTo>
                      <a:pt x="92" y="477"/>
                      <a:pt x="93" y="478"/>
                      <a:pt x="93" y="479"/>
                    </a:cubicBezTo>
                    <a:cubicBezTo>
                      <a:pt x="83" y="475"/>
                      <a:pt x="72" y="470"/>
                      <a:pt x="63" y="464"/>
                    </a:cubicBezTo>
                    <a:cubicBezTo>
                      <a:pt x="64" y="462"/>
                      <a:pt x="64" y="461"/>
                      <a:pt x="65" y="460"/>
                    </a:cubicBezTo>
                    <a:close/>
                    <a:moveTo>
                      <a:pt x="256" y="453"/>
                    </a:moveTo>
                    <a:cubicBezTo>
                      <a:pt x="261" y="453"/>
                      <a:pt x="266" y="453"/>
                      <a:pt x="271" y="452"/>
                    </a:cubicBezTo>
                    <a:cubicBezTo>
                      <a:pt x="272" y="453"/>
                      <a:pt x="272" y="453"/>
                      <a:pt x="272" y="453"/>
                    </a:cubicBezTo>
                    <a:cubicBezTo>
                      <a:pt x="272" y="453"/>
                      <a:pt x="272" y="453"/>
                      <a:pt x="273" y="453"/>
                    </a:cubicBezTo>
                    <a:cubicBezTo>
                      <a:pt x="272" y="453"/>
                      <a:pt x="271" y="453"/>
                      <a:pt x="271" y="454"/>
                    </a:cubicBezTo>
                    <a:cubicBezTo>
                      <a:pt x="268" y="454"/>
                      <a:pt x="266" y="454"/>
                      <a:pt x="264" y="454"/>
                    </a:cubicBezTo>
                    <a:cubicBezTo>
                      <a:pt x="263" y="454"/>
                      <a:pt x="263" y="454"/>
                      <a:pt x="262" y="454"/>
                    </a:cubicBezTo>
                    <a:cubicBezTo>
                      <a:pt x="262" y="454"/>
                      <a:pt x="261" y="454"/>
                      <a:pt x="261" y="454"/>
                    </a:cubicBezTo>
                    <a:cubicBezTo>
                      <a:pt x="259" y="454"/>
                      <a:pt x="258" y="455"/>
                      <a:pt x="257" y="455"/>
                    </a:cubicBezTo>
                    <a:cubicBezTo>
                      <a:pt x="256" y="454"/>
                      <a:pt x="255" y="454"/>
                      <a:pt x="254" y="454"/>
                    </a:cubicBezTo>
                    <a:cubicBezTo>
                      <a:pt x="253" y="455"/>
                      <a:pt x="251" y="455"/>
                      <a:pt x="250" y="455"/>
                    </a:cubicBezTo>
                    <a:cubicBezTo>
                      <a:pt x="252" y="454"/>
                      <a:pt x="254" y="453"/>
                      <a:pt x="256" y="453"/>
                    </a:cubicBezTo>
                    <a:close/>
                    <a:moveTo>
                      <a:pt x="347" y="456"/>
                    </a:moveTo>
                    <a:cubicBezTo>
                      <a:pt x="347" y="455"/>
                      <a:pt x="346" y="454"/>
                      <a:pt x="345" y="454"/>
                    </a:cubicBezTo>
                    <a:cubicBezTo>
                      <a:pt x="348" y="453"/>
                      <a:pt x="351" y="451"/>
                      <a:pt x="354" y="450"/>
                    </a:cubicBezTo>
                    <a:cubicBezTo>
                      <a:pt x="360" y="449"/>
                      <a:pt x="366" y="449"/>
                      <a:pt x="372" y="448"/>
                    </a:cubicBezTo>
                    <a:cubicBezTo>
                      <a:pt x="367" y="450"/>
                      <a:pt x="363" y="452"/>
                      <a:pt x="358" y="454"/>
                    </a:cubicBezTo>
                    <a:cubicBezTo>
                      <a:pt x="358" y="454"/>
                      <a:pt x="358" y="454"/>
                      <a:pt x="358" y="454"/>
                    </a:cubicBezTo>
                    <a:cubicBezTo>
                      <a:pt x="354" y="455"/>
                      <a:pt x="351" y="456"/>
                      <a:pt x="347" y="456"/>
                    </a:cubicBezTo>
                    <a:close/>
                    <a:moveTo>
                      <a:pt x="412" y="454"/>
                    </a:moveTo>
                    <a:cubicBezTo>
                      <a:pt x="412" y="454"/>
                      <a:pt x="412" y="454"/>
                      <a:pt x="412" y="454"/>
                    </a:cubicBezTo>
                    <a:cubicBezTo>
                      <a:pt x="414" y="454"/>
                      <a:pt x="415" y="451"/>
                      <a:pt x="414" y="450"/>
                    </a:cubicBezTo>
                    <a:cubicBezTo>
                      <a:pt x="414" y="450"/>
                      <a:pt x="415" y="450"/>
                      <a:pt x="415" y="450"/>
                    </a:cubicBezTo>
                    <a:cubicBezTo>
                      <a:pt x="419" y="450"/>
                      <a:pt x="419" y="444"/>
                      <a:pt x="415" y="443"/>
                    </a:cubicBezTo>
                    <a:cubicBezTo>
                      <a:pt x="415" y="443"/>
                      <a:pt x="416" y="442"/>
                      <a:pt x="416" y="442"/>
                    </a:cubicBezTo>
                    <a:cubicBezTo>
                      <a:pt x="416" y="441"/>
                      <a:pt x="416" y="440"/>
                      <a:pt x="415" y="440"/>
                    </a:cubicBezTo>
                    <a:cubicBezTo>
                      <a:pt x="415" y="440"/>
                      <a:pt x="415" y="440"/>
                      <a:pt x="415" y="439"/>
                    </a:cubicBezTo>
                    <a:cubicBezTo>
                      <a:pt x="415" y="439"/>
                      <a:pt x="415" y="439"/>
                      <a:pt x="415" y="439"/>
                    </a:cubicBezTo>
                    <a:cubicBezTo>
                      <a:pt x="415" y="439"/>
                      <a:pt x="415" y="439"/>
                      <a:pt x="415" y="439"/>
                    </a:cubicBezTo>
                    <a:cubicBezTo>
                      <a:pt x="415" y="439"/>
                      <a:pt x="415" y="439"/>
                      <a:pt x="415" y="439"/>
                    </a:cubicBezTo>
                    <a:cubicBezTo>
                      <a:pt x="416" y="435"/>
                      <a:pt x="410" y="434"/>
                      <a:pt x="409" y="438"/>
                    </a:cubicBezTo>
                    <a:cubicBezTo>
                      <a:pt x="409" y="438"/>
                      <a:pt x="409" y="438"/>
                      <a:pt x="409" y="438"/>
                    </a:cubicBezTo>
                    <a:cubicBezTo>
                      <a:pt x="407" y="438"/>
                      <a:pt x="406" y="438"/>
                      <a:pt x="404" y="438"/>
                    </a:cubicBezTo>
                    <a:cubicBezTo>
                      <a:pt x="405" y="438"/>
                      <a:pt x="405" y="436"/>
                      <a:pt x="405" y="435"/>
                    </a:cubicBezTo>
                    <a:cubicBezTo>
                      <a:pt x="406" y="435"/>
                      <a:pt x="406" y="434"/>
                      <a:pt x="406" y="433"/>
                    </a:cubicBezTo>
                    <a:cubicBezTo>
                      <a:pt x="406" y="427"/>
                      <a:pt x="406" y="421"/>
                      <a:pt x="406" y="415"/>
                    </a:cubicBezTo>
                    <a:cubicBezTo>
                      <a:pt x="407" y="415"/>
                      <a:pt x="407" y="414"/>
                      <a:pt x="407" y="414"/>
                    </a:cubicBezTo>
                    <a:cubicBezTo>
                      <a:pt x="407" y="414"/>
                      <a:pt x="408" y="414"/>
                      <a:pt x="408" y="413"/>
                    </a:cubicBezTo>
                    <a:cubicBezTo>
                      <a:pt x="408" y="418"/>
                      <a:pt x="408" y="423"/>
                      <a:pt x="408" y="428"/>
                    </a:cubicBezTo>
                    <a:cubicBezTo>
                      <a:pt x="408" y="430"/>
                      <a:pt x="411" y="430"/>
                      <a:pt x="411" y="429"/>
                    </a:cubicBezTo>
                    <a:cubicBezTo>
                      <a:pt x="414" y="421"/>
                      <a:pt x="416" y="413"/>
                      <a:pt x="417" y="404"/>
                    </a:cubicBezTo>
                    <a:cubicBezTo>
                      <a:pt x="417" y="415"/>
                      <a:pt x="418" y="427"/>
                      <a:pt x="418" y="438"/>
                    </a:cubicBezTo>
                    <a:cubicBezTo>
                      <a:pt x="418" y="438"/>
                      <a:pt x="418" y="439"/>
                      <a:pt x="418" y="440"/>
                    </a:cubicBezTo>
                    <a:cubicBezTo>
                      <a:pt x="418" y="440"/>
                      <a:pt x="418" y="440"/>
                      <a:pt x="418" y="440"/>
                    </a:cubicBezTo>
                    <a:cubicBezTo>
                      <a:pt x="418" y="441"/>
                      <a:pt x="418" y="443"/>
                      <a:pt x="418" y="444"/>
                    </a:cubicBezTo>
                    <a:cubicBezTo>
                      <a:pt x="418" y="445"/>
                      <a:pt x="419" y="445"/>
                      <a:pt x="419" y="445"/>
                    </a:cubicBezTo>
                    <a:cubicBezTo>
                      <a:pt x="419" y="449"/>
                      <a:pt x="418" y="452"/>
                      <a:pt x="418" y="455"/>
                    </a:cubicBezTo>
                    <a:cubicBezTo>
                      <a:pt x="416" y="455"/>
                      <a:pt x="413" y="455"/>
                      <a:pt x="411" y="455"/>
                    </a:cubicBezTo>
                    <a:cubicBezTo>
                      <a:pt x="411" y="455"/>
                      <a:pt x="412" y="454"/>
                      <a:pt x="412" y="454"/>
                    </a:cubicBezTo>
                    <a:close/>
                    <a:moveTo>
                      <a:pt x="418" y="358"/>
                    </a:moveTo>
                    <a:cubicBezTo>
                      <a:pt x="418" y="357"/>
                      <a:pt x="418" y="356"/>
                      <a:pt x="418" y="355"/>
                    </a:cubicBezTo>
                    <a:cubicBezTo>
                      <a:pt x="418" y="353"/>
                      <a:pt x="419" y="352"/>
                      <a:pt x="419" y="350"/>
                    </a:cubicBezTo>
                    <a:cubicBezTo>
                      <a:pt x="420" y="353"/>
                      <a:pt x="420" y="355"/>
                      <a:pt x="421" y="358"/>
                    </a:cubicBezTo>
                    <a:cubicBezTo>
                      <a:pt x="421" y="358"/>
                      <a:pt x="421" y="357"/>
                      <a:pt x="420" y="357"/>
                    </a:cubicBezTo>
                    <a:cubicBezTo>
                      <a:pt x="420" y="357"/>
                      <a:pt x="420" y="357"/>
                      <a:pt x="420" y="357"/>
                    </a:cubicBezTo>
                    <a:cubicBezTo>
                      <a:pt x="420" y="356"/>
                      <a:pt x="420" y="356"/>
                      <a:pt x="420" y="357"/>
                    </a:cubicBezTo>
                    <a:cubicBezTo>
                      <a:pt x="420" y="357"/>
                      <a:pt x="420" y="357"/>
                      <a:pt x="420" y="357"/>
                    </a:cubicBezTo>
                    <a:cubicBezTo>
                      <a:pt x="419" y="358"/>
                      <a:pt x="419" y="358"/>
                      <a:pt x="418" y="358"/>
                    </a:cubicBezTo>
                    <a:close/>
                    <a:moveTo>
                      <a:pt x="423" y="328"/>
                    </a:moveTo>
                    <a:cubicBezTo>
                      <a:pt x="423" y="332"/>
                      <a:pt x="423" y="336"/>
                      <a:pt x="424" y="340"/>
                    </a:cubicBezTo>
                    <a:cubicBezTo>
                      <a:pt x="424" y="342"/>
                      <a:pt x="424" y="344"/>
                      <a:pt x="424" y="347"/>
                    </a:cubicBezTo>
                    <a:cubicBezTo>
                      <a:pt x="423" y="341"/>
                      <a:pt x="423" y="336"/>
                      <a:pt x="422" y="331"/>
                    </a:cubicBezTo>
                    <a:cubicBezTo>
                      <a:pt x="422" y="330"/>
                      <a:pt x="422" y="329"/>
                      <a:pt x="423" y="328"/>
                    </a:cubicBezTo>
                    <a:close/>
                    <a:moveTo>
                      <a:pt x="426" y="366"/>
                    </a:moveTo>
                    <a:cubicBezTo>
                      <a:pt x="427" y="366"/>
                      <a:pt x="427" y="366"/>
                      <a:pt x="427" y="365"/>
                    </a:cubicBezTo>
                    <a:cubicBezTo>
                      <a:pt x="427" y="361"/>
                      <a:pt x="427" y="357"/>
                      <a:pt x="427" y="353"/>
                    </a:cubicBezTo>
                    <a:cubicBezTo>
                      <a:pt x="428" y="353"/>
                      <a:pt x="428" y="353"/>
                      <a:pt x="429" y="353"/>
                    </a:cubicBezTo>
                    <a:cubicBezTo>
                      <a:pt x="429" y="355"/>
                      <a:pt x="429" y="357"/>
                      <a:pt x="429" y="358"/>
                    </a:cubicBezTo>
                    <a:cubicBezTo>
                      <a:pt x="428" y="359"/>
                      <a:pt x="428" y="359"/>
                      <a:pt x="429" y="360"/>
                    </a:cubicBezTo>
                    <a:cubicBezTo>
                      <a:pt x="429" y="360"/>
                      <a:pt x="429" y="360"/>
                      <a:pt x="429" y="361"/>
                    </a:cubicBezTo>
                    <a:cubicBezTo>
                      <a:pt x="429" y="365"/>
                      <a:pt x="429" y="370"/>
                      <a:pt x="429" y="374"/>
                    </a:cubicBezTo>
                    <a:cubicBezTo>
                      <a:pt x="429" y="375"/>
                      <a:pt x="429" y="375"/>
                      <a:pt x="429" y="375"/>
                    </a:cubicBezTo>
                    <a:cubicBezTo>
                      <a:pt x="429" y="375"/>
                      <a:pt x="429" y="376"/>
                      <a:pt x="429" y="376"/>
                    </a:cubicBezTo>
                    <a:cubicBezTo>
                      <a:pt x="428" y="374"/>
                      <a:pt x="428" y="372"/>
                      <a:pt x="428" y="370"/>
                    </a:cubicBezTo>
                    <a:cubicBezTo>
                      <a:pt x="428" y="369"/>
                      <a:pt x="427" y="368"/>
                      <a:pt x="426" y="368"/>
                    </a:cubicBezTo>
                    <a:cubicBezTo>
                      <a:pt x="426" y="367"/>
                      <a:pt x="426" y="367"/>
                      <a:pt x="426" y="366"/>
                    </a:cubicBezTo>
                    <a:close/>
                    <a:moveTo>
                      <a:pt x="435" y="366"/>
                    </a:moveTo>
                    <a:cubicBezTo>
                      <a:pt x="435" y="366"/>
                      <a:pt x="435" y="366"/>
                      <a:pt x="436" y="366"/>
                    </a:cubicBezTo>
                    <a:cubicBezTo>
                      <a:pt x="436" y="368"/>
                      <a:pt x="436" y="370"/>
                      <a:pt x="436" y="371"/>
                    </a:cubicBezTo>
                    <a:cubicBezTo>
                      <a:pt x="435" y="369"/>
                      <a:pt x="435" y="368"/>
                      <a:pt x="435" y="366"/>
                    </a:cubicBezTo>
                    <a:cubicBezTo>
                      <a:pt x="435" y="366"/>
                      <a:pt x="435" y="366"/>
                      <a:pt x="435" y="366"/>
                    </a:cubicBezTo>
                    <a:close/>
                    <a:moveTo>
                      <a:pt x="411" y="94"/>
                    </a:moveTo>
                    <a:cubicBezTo>
                      <a:pt x="410" y="89"/>
                      <a:pt x="409" y="84"/>
                      <a:pt x="409" y="78"/>
                    </a:cubicBezTo>
                    <a:cubicBezTo>
                      <a:pt x="409" y="78"/>
                      <a:pt x="409" y="78"/>
                      <a:pt x="409" y="77"/>
                    </a:cubicBezTo>
                    <a:cubicBezTo>
                      <a:pt x="410" y="75"/>
                      <a:pt x="410" y="73"/>
                      <a:pt x="410" y="71"/>
                    </a:cubicBezTo>
                    <a:cubicBezTo>
                      <a:pt x="411" y="71"/>
                      <a:pt x="412" y="71"/>
                      <a:pt x="412" y="70"/>
                    </a:cubicBezTo>
                    <a:cubicBezTo>
                      <a:pt x="412" y="70"/>
                      <a:pt x="412" y="70"/>
                      <a:pt x="412" y="70"/>
                    </a:cubicBezTo>
                    <a:cubicBezTo>
                      <a:pt x="412" y="70"/>
                      <a:pt x="412" y="69"/>
                      <a:pt x="412" y="69"/>
                    </a:cubicBezTo>
                    <a:cubicBezTo>
                      <a:pt x="412" y="69"/>
                      <a:pt x="412" y="69"/>
                      <a:pt x="412" y="69"/>
                    </a:cubicBezTo>
                    <a:cubicBezTo>
                      <a:pt x="413" y="69"/>
                      <a:pt x="413" y="68"/>
                      <a:pt x="413" y="68"/>
                    </a:cubicBezTo>
                    <a:cubicBezTo>
                      <a:pt x="413" y="69"/>
                      <a:pt x="413" y="70"/>
                      <a:pt x="414" y="71"/>
                    </a:cubicBezTo>
                    <a:cubicBezTo>
                      <a:pt x="412" y="79"/>
                      <a:pt x="411" y="86"/>
                      <a:pt x="411" y="94"/>
                    </a:cubicBezTo>
                    <a:close/>
                    <a:moveTo>
                      <a:pt x="403" y="29"/>
                    </a:moveTo>
                    <a:cubicBezTo>
                      <a:pt x="403" y="31"/>
                      <a:pt x="402" y="33"/>
                      <a:pt x="402" y="34"/>
                    </a:cubicBezTo>
                    <a:cubicBezTo>
                      <a:pt x="402" y="33"/>
                      <a:pt x="402" y="32"/>
                      <a:pt x="402" y="31"/>
                    </a:cubicBezTo>
                    <a:cubicBezTo>
                      <a:pt x="402" y="31"/>
                      <a:pt x="402" y="30"/>
                      <a:pt x="403" y="29"/>
                    </a:cubicBezTo>
                    <a:close/>
                    <a:moveTo>
                      <a:pt x="402" y="91"/>
                    </a:moveTo>
                    <a:cubicBezTo>
                      <a:pt x="402" y="92"/>
                      <a:pt x="403" y="92"/>
                      <a:pt x="403" y="92"/>
                    </a:cubicBezTo>
                    <a:cubicBezTo>
                      <a:pt x="404" y="107"/>
                      <a:pt x="405" y="121"/>
                      <a:pt x="406" y="136"/>
                    </a:cubicBezTo>
                    <a:cubicBezTo>
                      <a:pt x="406" y="136"/>
                      <a:pt x="406" y="136"/>
                      <a:pt x="406" y="135"/>
                    </a:cubicBezTo>
                    <a:cubicBezTo>
                      <a:pt x="403" y="119"/>
                      <a:pt x="402" y="103"/>
                      <a:pt x="400" y="86"/>
                    </a:cubicBezTo>
                    <a:cubicBezTo>
                      <a:pt x="401" y="88"/>
                      <a:pt x="401" y="89"/>
                      <a:pt x="402" y="91"/>
                    </a:cubicBezTo>
                    <a:close/>
                    <a:moveTo>
                      <a:pt x="402" y="144"/>
                    </a:moveTo>
                    <a:cubicBezTo>
                      <a:pt x="402" y="144"/>
                      <a:pt x="402" y="145"/>
                      <a:pt x="402" y="145"/>
                    </a:cubicBezTo>
                    <a:cubicBezTo>
                      <a:pt x="402" y="149"/>
                      <a:pt x="402" y="153"/>
                      <a:pt x="402" y="157"/>
                    </a:cubicBezTo>
                    <a:cubicBezTo>
                      <a:pt x="402" y="157"/>
                      <a:pt x="402" y="158"/>
                      <a:pt x="402" y="159"/>
                    </a:cubicBezTo>
                    <a:cubicBezTo>
                      <a:pt x="402" y="178"/>
                      <a:pt x="405" y="199"/>
                      <a:pt x="402" y="218"/>
                    </a:cubicBezTo>
                    <a:cubicBezTo>
                      <a:pt x="402" y="218"/>
                      <a:pt x="402" y="218"/>
                      <a:pt x="402" y="218"/>
                    </a:cubicBezTo>
                    <a:cubicBezTo>
                      <a:pt x="403" y="200"/>
                      <a:pt x="402" y="182"/>
                      <a:pt x="402" y="164"/>
                    </a:cubicBezTo>
                    <a:cubicBezTo>
                      <a:pt x="402" y="162"/>
                      <a:pt x="400" y="161"/>
                      <a:pt x="399" y="161"/>
                    </a:cubicBezTo>
                    <a:cubicBezTo>
                      <a:pt x="399" y="161"/>
                      <a:pt x="399" y="160"/>
                      <a:pt x="399" y="159"/>
                    </a:cubicBezTo>
                    <a:cubicBezTo>
                      <a:pt x="399" y="159"/>
                      <a:pt x="399" y="158"/>
                      <a:pt x="399" y="158"/>
                    </a:cubicBezTo>
                    <a:cubicBezTo>
                      <a:pt x="400" y="153"/>
                      <a:pt x="401" y="149"/>
                      <a:pt x="402" y="144"/>
                    </a:cubicBezTo>
                    <a:close/>
                    <a:moveTo>
                      <a:pt x="396" y="148"/>
                    </a:moveTo>
                    <a:cubicBezTo>
                      <a:pt x="394" y="135"/>
                      <a:pt x="392" y="121"/>
                      <a:pt x="390" y="108"/>
                    </a:cubicBezTo>
                    <a:cubicBezTo>
                      <a:pt x="392" y="120"/>
                      <a:pt x="394" y="131"/>
                      <a:pt x="397" y="143"/>
                    </a:cubicBezTo>
                    <a:cubicBezTo>
                      <a:pt x="396" y="145"/>
                      <a:pt x="396" y="147"/>
                      <a:pt x="396" y="148"/>
                    </a:cubicBezTo>
                    <a:close/>
                    <a:moveTo>
                      <a:pt x="392" y="30"/>
                    </a:moveTo>
                    <a:cubicBezTo>
                      <a:pt x="391" y="28"/>
                      <a:pt x="389" y="25"/>
                      <a:pt x="388" y="23"/>
                    </a:cubicBezTo>
                    <a:cubicBezTo>
                      <a:pt x="388" y="23"/>
                      <a:pt x="389" y="23"/>
                      <a:pt x="390" y="23"/>
                    </a:cubicBezTo>
                    <a:cubicBezTo>
                      <a:pt x="391" y="25"/>
                      <a:pt x="392" y="27"/>
                      <a:pt x="392" y="29"/>
                    </a:cubicBezTo>
                    <a:cubicBezTo>
                      <a:pt x="392" y="29"/>
                      <a:pt x="392" y="30"/>
                      <a:pt x="392" y="30"/>
                    </a:cubicBezTo>
                    <a:close/>
                    <a:moveTo>
                      <a:pt x="378" y="24"/>
                    </a:moveTo>
                    <a:cubicBezTo>
                      <a:pt x="378" y="23"/>
                      <a:pt x="378" y="23"/>
                      <a:pt x="378" y="22"/>
                    </a:cubicBezTo>
                    <a:cubicBezTo>
                      <a:pt x="379" y="22"/>
                      <a:pt x="380" y="22"/>
                      <a:pt x="381" y="23"/>
                    </a:cubicBezTo>
                    <a:cubicBezTo>
                      <a:pt x="381" y="24"/>
                      <a:pt x="381" y="25"/>
                      <a:pt x="381" y="26"/>
                    </a:cubicBezTo>
                    <a:cubicBezTo>
                      <a:pt x="380" y="26"/>
                      <a:pt x="380" y="25"/>
                      <a:pt x="380" y="25"/>
                    </a:cubicBezTo>
                    <a:cubicBezTo>
                      <a:pt x="380" y="24"/>
                      <a:pt x="379" y="24"/>
                      <a:pt x="378" y="24"/>
                    </a:cubicBezTo>
                    <a:close/>
                    <a:moveTo>
                      <a:pt x="379" y="36"/>
                    </a:moveTo>
                    <a:cubicBezTo>
                      <a:pt x="379" y="42"/>
                      <a:pt x="381" y="49"/>
                      <a:pt x="383" y="56"/>
                    </a:cubicBezTo>
                    <a:cubicBezTo>
                      <a:pt x="382" y="56"/>
                      <a:pt x="382" y="56"/>
                      <a:pt x="382" y="56"/>
                    </a:cubicBezTo>
                    <a:cubicBezTo>
                      <a:pt x="380" y="49"/>
                      <a:pt x="379" y="42"/>
                      <a:pt x="379" y="35"/>
                    </a:cubicBezTo>
                    <a:cubicBezTo>
                      <a:pt x="379" y="35"/>
                      <a:pt x="379" y="35"/>
                      <a:pt x="379" y="36"/>
                    </a:cubicBezTo>
                    <a:close/>
                    <a:moveTo>
                      <a:pt x="391" y="160"/>
                    </a:moveTo>
                    <a:cubicBezTo>
                      <a:pt x="390" y="160"/>
                      <a:pt x="389" y="160"/>
                      <a:pt x="388" y="161"/>
                    </a:cubicBezTo>
                    <a:cubicBezTo>
                      <a:pt x="388" y="161"/>
                      <a:pt x="388" y="161"/>
                      <a:pt x="388" y="161"/>
                    </a:cubicBezTo>
                    <a:cubicBezTo>
                      <a:pt x="389" y="158"/>
                      <a:pt x="390" y="155"/>
                      <a:pt x="391" y="152"/>
                    </a:cubicBezTo>
                    <a:cubicBezTo>
                      <a:pt x="391" y="155"/>
                      <a:pt x="391" y="157"/>
                      <a:pt x="391" y="160"/>
                    </a:cubicBezTo>
                    <a:close/>
                    <a:moveTo>
                      <a:pt x="171" y="187"/>
                    </a:moveTo>
                    <a:cubicBezTo>
                      <a:pt x="171" y="187"/>
                      <a:pt x="171" y="186"/>
                      <a:pt x="171" y="184"/>
                    </a:cubicBezTo>
                    <a:cubicBezTo>
                      <a:pt x="176" y="184"/>
                      <a:pt x="180" y="184"/>
                      <a:pt x="185" y="184"/>
                    </a:cubicBezTo>
                    <a:cubicBezTo>
                      <a:pt x="180" y="185"/>
                      <a:pt x="175" y="186"/>
                      <a:pt x="171" y="187"/>
                    </a:cubicBezTo>
                    <a:close/>
                    <a:moveTo>
                      <a:pt x="168" y="185"/>
                    </a:moveTo>
                    <a:cubicBezTo>
                      <a:pt x="167" y="186"/>
                      <a:pt x="166" y="187"/>
                      <a:pt x="165" y="188"/>
                    </a:cubicBezTo>
                    <a:cubicBezTo>
                      <a:pt x="153" y="187"/>
                      <a:pt x="142" y="186"/>
                      <a:pt x="131" y="184"/>
                    </a:cubicBezTo>
                    <a:cubicBezTo>
                      <a:pt x="131" y="184"/>
                      <a:pt x="131" y="183"/>
                      <a:pt x="131" y="183"/>
                    </a:cubicBezTo>
                    <a:cubicBezTo>
                      <a:pt x="139" y="184"/>
                      <a:pt x="148" y="184"/>
                      <a:pt x="156" y="184"/>
                    </a:cubicBezTo>
                    <a:cubicBezTo>
                      <a:pt x="160" y="185"/>
                      <a:pt x="164" y="185"/>
                      <a:pt x="168" y="185"/>
                    </a:cubicBezTo>
                    <a:close/>
                    <a:moveTo>
                      <a:pt x="77" y="22"/>
                    </a:moveTo>
                    <a:cubicBezTo>
                      <a:pt x="77" y="22"/>
                      <a:pt x="77" y="22"/>
                      <a:pt x="77" y="22"/>
                    </a:cubicBezTo>
                    <a:cubicBezTo>
                      <a:pt x="77" y="22"/>
                      <a:pt x="78" y="22"/>
                      <a:pt x="78" y="21"/>
                    </a:cubicBezTo>
                    <a:cubicBezTo>
                      <a:pt x="78" y="23"/>
                      <a:pt x="78" y="24"/>
                      <a:pt x="77" y="26"/>
                    </a:cubicBezTo>
                    <a:cubicBezTo>
                      <a:pt x="77" y="25"/>
                      <a:pt x="77" y="23"/>
                      <a:pt x="77" y="22"/>
                    </a:cubicBezTo>
                    <a:close/>
                    <a:moveTo>
                      <a:pt x="36" y="27"/>
                    </a:moveTo>
                    <a:cubicBezTo>
                      <a:pt x="32" y="29"/>
                      <a:pt x="27" y="30"/>
                      <a:pt x="23" y="30"/>
                    </a:cubicBezTo>
                    <a:cubicBezTo>
                      <a:pt x="23" y="30"/>
                      <a:pt x="23" y="30"/>
                      <a:pt x="23" y="30"/>
                    </a:cubicBezTo>
                    <a:cubicBezTo>
                      <a:pt x="26" y="29"/>
                      <a:pt x="29" y="28"/>
                      <a:pt x="32" y="27"/>
                    </a:cubicBezTo>
                    <a:cubicBezTo>
                      <a:pt x="33" y="27"/>
                      <a:pt x="35" y="27"/>
                      <a:pt x="36" y="27"/>
                    </a:cubicBezTo>
                    <a:close/>
                    <a:moveTo>
                      <a:pt x="22" y="54"/>
                    </a:moveTo>
                    <a:cubicBezTo>
                      <a:pt x="22" y="53"/>
                      <a:pt x="22" y="53"/>
                      <a:pt x="22" y="52"/>
                    </a:cubicBezTo>
                    <a:cubicBezTo>
                      <a:pt x="22" y="53"/>
                      <a:pt x="22" y="53"/>
                      <a:pt x="23" y="54"/>
                    </a:cubicBezTo>
                    <a:cubicBezTo>
                      <a:pt x="22" y="54"/>
                      <a:pt x="22" y="54"/>
                      <a:pt x="22" y="54"/>
                    </a:cubicBezTo>
                    <a:close/>
                    <a:moveTo>
                      <a:pt x="21" y="41"/>
                    </a:moveTo>
                    <a:cubicBezTo>
                      <a:pt x="21" y="41"/>
                      <a:pt x="21" y="41"/>
                      <a:pt x="21" y="41"/>
                    </a:cubicBezTo>
                    <a:cubicBezTo>
                      <a:pt x="21" y="41"/>
                      <a:pt x="21" y="41"/>
                      <a:pt x="21" y="41"/>
                    </a:cubicBezTo>
                    <a:cubicBezTo>
                      <a:pt x="21" y="41"/>
                      <a:pt x="21" y="41"/>
                      <a:pt x="21" y="41"/>
                    </a:cubicBezTo>
                    <a:close/>
                    <a:moveTo>
                      <a:pt x="16" y="261"/>
                    </a:moveTo>
                    <a:cubicBezTo>
                      <a:pt x="16" y="262"/>
                      <a:pt x="16" y="263"/>
                      <a:pt x="17" y="265"/>
                    </a:cubicBezTo>
                    <a:cubicBezTo>
                      <a:pt x="17" y="270"/>
                      <a:pt x="17" y="274"/>
                      <a:pt x="17" y="279"/>
                    </a:cubicBezTo>
                    <a:cubicBezTo>
                      <a:pt x="17" y="274"/>
                      <a:pt x="16" y="268"/>
                      <a:pt x="16" y="263"/>
                    </a:cubicBezTo>
                    <a:cubicBezTo>
                      <a:pt x="16" y="262"/>
                      <a:pt x="16" y="261"/>
                      <a:pt x="16" y="261"/>
                    </a:cubicBezTo>
                    <a:close/>
                    <a:moveTo>
                      <a:pt x="31" y="380"/>
                    </a:moveTo>
                    <a:cubicBezTo>
                      <a:pt x="33" y="396"/>
                      <a:pt x="33" y="412"/>
                      <a:pt x="33" y="427"/>
                    </a:cubicBezTo>
                    <a:cubicBezTo>
                      <a:pt x="32" y="416"/>
                      <a:pt x="31" y="405"/>
                      <a:pt x="30" y="394"/>
                    </a:cubicBezTo>
                    <a:cubicBezTo>
                      <a:pt x="30" y="389"/>
                      <a:pt x="30" y="385"/>
                      <a:pt x="31" y="380"/>
                    </a:cubicBezTo>
                    <a:close/>
                    <a:moveTo>
                      <a:pt x="83" y="482"/>
                    </a:moveTo>
                    <a:cubicBezTo>
                      <a:pt x="82" y="481"/>
                      <a:pt x="80" y="479"/>
                      <a:pt x="79" y="478"/>
                    </a:cubicBezTo>
                    <a:cubicBezTo>
                      <a:pt x="82" y="480"/>
                      <a:pt x="86" y="481"/>
                      <a:pt x="90" y="483"/>
                    </a:cubicBezTo>
                    <a:cubicBezTo>
                      <a:pt x="89" y="483"/>
                      <a:pt x="89" y="483"/>
                      <a:pt x="89" y="484"/>
                    </a:cubicBezTo>
                    <a:cubicBezTo>
                      <a:pt x="88" y="484"/>
                      <a:pt x="86" y="484"/>
                      <a:pt x="84" y="483"/>
                    </a:cubicBezTo>
                    <a:cubicBezTo>
                      <a:pt x="84" y="483"/>
                      <a:pt x="84" y="482"/>
                      <a:pt x="83" y="482"/>
                    </a:cubicBezTo>
                    <a:close/>
                    <a:moveTo>
                      <a:pt x="356" y="465"/>
                    </a:moveTo>
                    <a:cubicBezTo>
                      <a:pt x="367" y="463"/>
                      <a:pt x="377" y="460"/>
                      <a:pt x="387" y="456"/>
                    </a:cubicBezTo>
                    <a:cubicBezTo>
                      <a:pt x="386" y="457"/>
                      <a:pt x="387" y="460"/>
                      <a:pt x="389" y="459"/>
                    </a:cubicBezTo>
                    <a:cubicBezTo>
                      <a:pt x="391" y="459"/>
                      <a:pt x="394" y="459"/>
                      <a:pt x="396" y="459"/>
                    </a:cubicBezTo>
                    <a:cubicBezTo>
                      <a:pt x="386" y="466"/>
                      <a:pt x="371" y="467"/>
                      <a:pt x="356" y="465"/>
                    </a:cubicBezTo>
                    <a:close/>
                    <a:moveTo>
                      <a:pt x="409" y="460"/>
                    </a:moveTo>
                    <a:cubicBezTo>
                      <a:pt x="411" y="460"/>
                      <a:pt x="413" y="460"/>
                      <a:pt x="415" y="460"/>
                    </a:cubicBezTo>
                    <a:cubicBezTo>
                      <a:pt x="413" y="461"/>
                      <a:pt x="410" y="463"/>
                      <a:pt x="408" y="465"/>
                    </a:cubicBezTo>
                    <a:cubicBezTo>
                      <a:pt x="408" y="463"/>
                      <a:pt x="409" y="461"/>
                      <a:pt x="409" y="460"/>
                    </a:cubicBezTo>
                    <a:close/>
                    <a:moveTo>
                      <a:pt x="417" y="465"/>
                    </a:moveTo>
                    <a:cubicBezTo>
                      <a:pt x="417" y="466"/>
                      <a:pt x="417" y="466"/>
                      <a:pt x="416" y="467"/>
                    </a:cubicBezTo>
                    <a:cubicBezTo>
                      <a:pt x="416" y="467"/>
                      <a:pt x="415" y="467"/>
                      <a:pt x="414" y="467"/>
                    </a:cubicBezTo>
                    <a:cubicBezTo>
                      <a:pt x="415" y="467"/>
                      <a:pt x="416" y="466"/>
                      <a:pt x="417" y="465"/>
                    </a:cubicBezTo>
                    <a:close/>
                    <a:moveTo>
                      <a:pt x="422" y="437"/>
                    </a:moveTo>
                    <a:cubicBezTo>
                      <a:pt x="422" y="435"/>
                      <a:pt x="422" y="433"/>
                      <a:pt x="422" y="430"/>
                    </a:cubicBezTo>
                    <a:cubicBezTo>
                      <a:pt x="422" y="431"/>
                      <a:pt x="423" y="432"/>
                      <a:pt x="423" y="433"/>
                    </a:cubicBezTo>
                    <a:cubicBezTo>
                      <a:pt x="423" y="435"/>
                      <a:pt x="423" y="437"/>
                      <a:pt x="423" y="439"/>
                    </a:cubicBezTo>
                    <a:cubicBezTo>
                      <a:pt x="423" y="438"/>
                      <a:pt x="422" y="438"/>
                      <a:pt x="422" y="437"/>
                    </a:cubicBezTo>
                    <a:cubicBezTo>
                      <a:pt x="422" y="437"/>
                      <a:pt x="422" y="437"/>
                      <a:pt x="422" y="437"/>
                    </a:cubicBezTo>
                    <a:close/>
                    <a:moveTo>
                      <a:pt x="422" y="415"/>
                    </a:moveTo>
                    <a:cubicBezTo>
                      <a:pt x="422" y="398"/>
                      <a:pt x="422" y="382"/>
                      <a:pt x="422" y="365"/>
                    </a:cubicBezTo>
                    <a:cubicBezTo>
                      <a:pt x="422" y="367"/>
                      <a:pt x="423" y="369"/>
                      <a:pt x="423" y="372"/>
                    </a:cubicBezTo>
                    <a:cubicBezTo>
                      <a:pt x="423" y="388"/>
                      <a:pt x="423" y="404"/>
                      <a:pt x="423" y="420"/>
                    </a:cubicBezTo>
                    <a:cubicBezTo>
                      <a:pt x="423" y="418"/>
                      <a:pt x="422" y="417"/>
                      <a:pt x="422" y="415"/>
                    </a:cubicBezTo>
                    <a:close/>
                    <a:moveTo>
                      <a:pt x="433" y="381"/>
                    </a:moveTo>
                    <a:cubicBezTo>
                      <a:pt x="434" y="389"/>
                      <a:pt x="434" y="396"/>
                      <a:pt x="434" y="404"/>
                    </a:cubicBezTo>
                    <a:cubicBezTo>
                      <a:pt x="434" y="401"/>
                      <a:pt x="433" y="399"/>
                      <a:pt x="433" y="397"/>
                    </a:cubicBezTo>
                    <a:cubicBezTo>
                      <a:pt x="433" y="393"/>
                      <a:pt x="433" y="390"/>
                      <a:pt x="433" y="386"/>
                    </a:cubicBezTo>
                    <a:cubicBezTo>
                      <a:pt x="433" y="385"/>
                      <a:pt x="433" y="383"/>
                      <a:pt x="433" y="381"/>
                    </a:cubicBezTo>
                    <a:close/>
                    <a:moveTo>
                      <a:pt x="429" y="73"/>
                    </a:moveTo>
                    <a:cubicBezTo>
                      <a:pt x="429" y="72"/>
                      <a:pt x="428" y="70"/>
                      <a:pt x="428" y="69"/>
                    </a:cubicBezTo>
                    <a:cubicBezTo>
                      <a:pt x="428" y="69"/>
                      <a:pt x="428" y="69"/>
                      <a:pt x="428" y="69"/>
                    </a:cubicBezTo>
                    <a:cubicBezTo>
                      <a:pt x="428" y="67"/>
                      <a:pt x="428" y="65"/>
                      <a:pt x="428" y="63"/>
                    </a:cubicBezTo>
                    <a:cubicBezTo>
                      <a:pt x="428" y="66"/>
                      <a:pt x="429" y="70"/>
                      <a:pt x="429" y="73"/>
                    </a:cubicBezTo>
                    <a:close/>
                    <a:moveTo>
                      <a:pt x="421" y="19"/>
                    </a:moveTo>
                    <a:cubicBezTo>
                      <a:pt x="421" y="23"/>
                      <a:pt x="420" y="26"/>
                      <a:pt x="419" y="29"/>
                    </a:cubicBezTo>
                    <a:cubicBezTo>
                      <a:pt x="419" y="29"/>
                      <a:pt x="419" y="29"/>
                      <a:pt x="419" y="29"/>
                    </a:cubicBezTo>
                    <a:cubicBezTo>
                      <a:pt x="418" y="28"/>
                      <a:pt x="418" y="26"/>
                      <a:pt x="417" y="25"/>
                    </a:cubicBezTo>
                    <a:cubicBezTo>
                      <a:pt x="416" y="23"/>
                      <a:pt x="414" y="23"/>
                      <a:pt x="413" y="24"/>
                    </a:cubicBezTo>
                    <a:cubicBezTo>
                      <a:pt x="413" y="24"/>
                      <a:pt x="412" y="23"/>
                      <a:pt x="412" y="22"/>
                    </a:cubicBezTo>
                    <a:cubicBezTo>
                      <a:pt x="415" y="22"/>
                      <a:pt x="419" y="21"/>
                      <a:pt x="421" y="19"/>
                    </a:cubicBezTo>
                    <a:close/>
                    <a:moveTo>
                      <a:pt x="400" y="23"/>
                    </a:moveTo>
                    <a:cubicBezTo>
                      <a:pt x="398" y="26"/>
                      <a:pt x="397" y="28"/>
                      <a:pt x="396" y="30"/>
                    </a:cubicBezTo>
                    <a:cubicBezTo>
                      <a:pt x="396" y="30"/>
                      <a:pt x="395" y="29"/>
                      <a:pt x="394" y="29"/>
                    </a:cubicBezTo>
                    <a:cubicBezTo>
                      <a:pt x="393" y="27"/>
                      <a:pt x="392" y="25"/>
                      <a:pt x="391" y="23"/>
                    </a:cubicBezTo>
                    <a:cubicBezTo>
                      <a:pt x="394" y="23"/>
                      <a:pt x="397" y="24"/>
                      <a:pt x="400" y="23"/>
                    </a:cubicBezTo>
                    <a:close/>
                    <a:moveTo>
                      <a:pt x="221" y="19"/>
                    </a:moveTo>
                    <a:cubicBezTo>
                      <a:pt x="258" y="21"/>
                      <a:pt x="296" y="19"/>
                      <a:pt x="334" y="19"/>
                    </a:cubicBezTo>
                    <a:cubicBezTo>
                      <a:pt x="345" y="19"/>
                      <a:pt x="357" y="20"/>
                      <a:pt x="368" y="21"/>
                    </a:cubicBezTo>
                    <a:cubicBezTo>
                      <a:pt x="369" y="41"/>
                      <a:pt x="374" y="62"/>
                      <a:pt x="377" y="82"/>
                    </a:cubicBezTo>
                    <a:cubicBezTo>
                      <a:pt x="381" y="105"/>
                      <a:pt x="387" y="134"/>
                      <a:pt x="381" y="157"/>
                    </a:cubicBezTo>
                    <a:cubicBezTo>
                      <a:pt x="380" y="162"/>
                      <a:pt x="377" y="164"/>
                      <a:pt x="372" y="166"/>
                    </a:cubicBezTo>
                    <a:cubicBezTo>
                      <a:pt x="369" y="168"/>
                      <a:pt x="365" y="169"/>
                      <a:pt x="362" y="169"/>
                    </a:cubicBezTo>
                    <a:cubicBezTo>
                      <a:pt x="350" y="171"/>
                      <a:pt x="337" y="171"/>
                      <a:pt x="330" y="171"/>
                    </a:cubicBezTo>
                    <a:cubicBezTo>
                      <a:pt x="305" y="172"/>
                      <a:pt x="279" y="172"/>
                      <a:pt x="254" y="173"/>
                    </a:cubicBezTo>
                    <a:cubicBezTo>
                      <a:pt x="210" y="173"/>
                      <a:pt x="163" y="183"/>
                      <a:pt x="120" y="175"/>
                    </a:cubicBezTo>
                    <a:cubicBezTo>
                      <a:pt x="115" y="172"/>
                      <a:pt x="109" y="170"/>
                      <a:pt x="104" y="170"/>
                    </a:cubicBezTo>
                    <a:cubicBezTo>
                      <a:pt x="101" y="168"/>
                      <a:pt x="97" y="167"/>
                      <a:pt x="94" y="165"/>
                    </a:cubicBezTo>
                    <a:cubicBezTo>
                      <a:pt x="90" y="162"/>
                      <a:pt x="87" y="158"/>
                      <a:pt x="84" y="154"/>
                    </a:cubicBezTo>
                    <a:cubicBezTo>
                      <a:pt x="82" y="118"/>
                      <a:pt x="81" y="82"/>
                      <a:pt x="79" y="47"/>
                    </a:cubicBezTo>
                    <a:cubicBezTo>
                      <a:pt x="79" y="36"/>
                      <a:pt x="80" y="26"/>
                      <a:pt x="80" y="16"/>
                    </a:cubicBezTo>
                    <a:cubicBezTo>
                      <a:pt x="87" y="15"/>
                      <a:pt x="95" y="14"/>
                      <a:pt x="103" y="13"/>
                    </a:cubicBezTo>
                    <a:cubicBezTo>
                      <a:pt x="142" y="10"/>
                      <a:pt x="181" y="16"/>
                      <a:pt x="221" y="19"/>
                    </a:cubicBezTo>
                    <a:close/>
                    <a:moveTo>
                      <a:pt x="29" y="21"/>
                    </a:moveTo>
                    <a:cubicBezTo>
                      <a:pt x="29" y="21"/>
                      <a:pt x="29" y="21"/>
                      <a:pt x="28" y="21"/>
                    </a:cubicBezTo>
                    <a:cubicBezTo>
                      <a:pt x="27" y="21"/>
                      <a:pt x="26" y="22"/>
                      <a:pt x="26" y="23"/>
                    </a:cubicBezTo>
                    <a:cubicBezTo>
                      <a:pt x="24" y="23"/>
                      <a:pt x="22" y="24"/>
                      <a:pt x="19" y="25"/>
                    </a:cubicBezTo>
                    <a:cubicBezTo>
                      <a:pt x="19" y="25"/>
                      <a:pt x="19" y="25"/>
                      <a:pt x="19" y="24"/>
                    </a:cubicBezTo>
                    <a:cubicBezTo>
                      <a:pt x="19" y="23"/>
                      <a:pt x="18" y="22"/>
                      <a:pt x="18" y="21"/>
                    </a:cubicBezTo>
                    <a:cubicBezTo>
                      <a:pt x="22" y="21"/>
                      <a:pt x="25" y="20"/>
                      <a:pt x="29" y="21"/>
                    </a:cubicBezTo>
                    <a:close/>
                    <a:moveTo>
                      <a:pt x="3" y="26"/>
                    </a:moveTo>
                    <a:cubicBezTo>
                      <a:pt x="5" y="24"/>
                      <a:pt x="7" y="23"/>
                      <a:pt x="10" y="22"/>
                    </a:cubicBezTo>
                    <a:cubicBezTo>
                      <a:pt x="10" y="22"/>
                      <a:pt x="10" y="23"/>
                      <a:pt x="10" y="23"/>
                    </a:cubicBezTo>
                    <a:cubicBezTo>
                      <a:pt x="10" y="25"/>
                      <a:pt x="9" y="28"/>
                      <a:pt x="9" y="30"/>
                    </a:cubicBezTo>
                    <a:cubicBezTo>
                      <a:pt x="9" y="30"/>
                      <a:pt x="9" y="31"/>
                      <a:pt x="8" y="31"/>
                    </a:cubicBezTo>
                    <a:cubicBezTo>
                      <a:pt x="7" y="31"/>
                      <a:pt x="5" y="32"/>
                      <a:pt x="5" y="33"/>
                    </a:cubicBezTo>
                    <a:cubicBezTo>
                      <a:pt x="4" y="31"/>
                      <a:pt x="4" y="28"/>
                      <a:pt x="3" y="26"/>
                    </a:cubicBezTo>
                    <a:close/>
                    <a:moveTo>
                      <a:pt x="7" y="44"/>
                    </a:moveTo>
                    <a:cubicBezTo>
                      <a:pt x="8" y="48"/>
                      <a:pt x="9" y="53"/>
                      <a:pt x="11" y="58"/>
                    </a:cubicBezTo>
                    <a:cubicBezTo>
                      <a:pt x="11" y="64"/>
                      <a:pt x="11" y="71"/>
                      <a:pt x="11" y="77"/>
                    </a:cubicBezTo>
                    <a:cubicBezTo>
                      <a:pt x="10" y="74"/>
                      <a:pt x="10" y="71"/>
                      <a:pt x="10" y="69"/>
                    </a:cubicBezTo>
                    <a:cubicBezTo>
                      <a:pt x="9" y="60"/>
                      <a:pt x="8" y="52"/>
                      <a:pt x="7" y="44"/>
                    </a:cubicBezTo>
                    <a:close/>
                    <a:moveTo>
                      <a:pt x="23" y="462"/>
                    </a:moveTo>
                    <a:cubicBezTo>
                      <a:pt x="25" y="461"/>
                      <a:pt x="26" y="459"/>
                      <a:pt x="26" y="457"/>
                    </a:cubicBezTo>
                    <a:cubicBezTo>
                      <a:pt x="26" y="449"/>
                      <a:pt x="26" y="440"/>
                      <a:pt x="26" y="431"/>
                    </a:cubicBezTo>
                    <a:cubicBezTo>
                      <a:pt x="27" y="443"/>
                      <a:pt x="28" y="455"/>
                      <a:pt x="29" y="466"/>
                    </a:cubicBezTo>
                    <a:cubicBezTo>
                      <a:pt x="27" y="465"/>
                      <a:pt x="25" y="463"/>
                      <a:pt x="23" y="462"/>
                    </a:cubicBezTo>
                    <a:close/>
                    <a:moveTo>
                      <a:pt x="394" y="468"/>
                    </a:moveTo>
                    <a:cubicBezTo>
                      <a:pt x="397" y="467"/>
                      <a:pt x="399" y="466"/>
                      <a:pt x="401" y="464"/>
                    </a:cubicBezTo>
                    <a:cubicBezTo>
                      <a:pt x="401" y="464"/>
                      <a:pt x="401" y="464"/>
                      <a:pt x="401" y="464"/>
                    </a:cubicBezTo>
                    <a:cubicBezTo>
                      <a:pt x="401" y="466"/>
                      <a:pt x="402" y="467"/>
                      <a:pt x="403" y="468"/>
                    </a:cubicBezTo>
                    <a:cubicBezTo>
                      <a:pt x="400" y="468"/>
                      <a:pt x="397" y="468"/>
                      <a:pt x="394" y="468"/>
                    </a:cubicBezTo>
                    <a:close/>
                    <a:moveTo>
                      <a:pt x="425" y="465"/>
                    </a:moveTo>
                    <a:cubicBezTo>
                      <a:pt x="426" y="463"/>
                      <a:pt x="427" y="461"/>
                      <a:pt x="427" y="459"/>
                    </a:cubicBezTo>
                    <a:cubicBezTo>
                      <a:pt x="429" y="458"/>
                      <a:pt x="430" y="458"/>
                      <a:pt x="432" y="457"/>
                    </a:cubicBezTo>
                    <a:cubicBezTo>
                      <a:pt x="433" y="455"/>
                      <a:pt x="433" y="453"/>
                      <a:pt x="431" y="452"/>
                    </a:cubicBezTo>
                    <a:cubicBezTo>
                      <a:pt x="427" y="451"/>
                      <a:pt x="426" y="452"/>
                      <a:pt x="423" y="454"/>
                    </a:cubicBezTo>
                    <a:cubicBezTo>
                      <a:pt x="423" y="451"/>
                      <a:pt x="424" y="448"/>
                      <a:pt x="424" y="446"/>
                    </a:cubicBezTo>
                    <a:cubicBezTo>
                      <a:pt x="424" y="446"/>
                      <a:pt x="424" y="446"/>
                      <a:pt x="424" y="446"/>
                    </a:cubicBezTo>
                    <a:cubicBezTo>
                      <a:pt x="426" y="447"/>
                      <a:pt x="428" y="446"/>
                      <a:pt x="428" y="444"/>
                    </a:cubicBezTo>
                    <a:cubicBezTo>
                      <a:pt x="428" y="438"/>
                      <a:pt x="428" y="432"/>
                      <a:pt x="428" y="426"/>
                    </a:cubicBezTo>
                    <a:cubicBezTo>
                      <a:pt x="428" y="423"/>
                      <a:pt x="428" y="420"/>
                      <a:pt x="429" y="417"/>
                    </a:cubicBezTo>
                    <a:cubicBezTo>
                      <a:pt x="429" y="424"/>
                      <a:pt x="429" y="431"/>
                      <a:pt x="428" y="439"/>
                    </a:cubicBezTo>
                    <a:cubicBezTo>
                      <a:pt x="428" y="441"/>
                      <a:pt x="432" y="441"/>
                      <a:pt x="433" y="439"/>
                    </a:cubicBezTo>
                    <a:cubicBezTo>
                      <a:pt x="433" y="438"/>
                      <a:pt x="433" y="437"/>
                      <a:pt x="434" y="435"/>
                    </a:cubicBezTo>
                    <a:cubicBezTo>
                      <a:pt x="434" y="438"/>
                      <a:pt x="434" y="441"/>
                      <a:pt x="434" y="444"/>
                    </a:cubicBezTo>
                    <a:cubicBezTo>
                      <a:pt x="434" y="446"/>
                      <a:pt x="436" y="447"/>
                      <a:pt x="438" y="445"/>
                    </a:cubicBezTo>
                    <a:cubicBezTo>
                      <a:pt x="437" y="449"/>
                      <a:pt x="437" y="453"/>
                      <a:pt x="435" y="456"/>
                    </a:cubicBezTo>
                    <a:cubicBezTo>
                      <a:pt x="434" y="460"/>
                      <a:pt x="430" y="463"/>
                      <a:pt x="425" y="4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6" name="Freeform 141"/>
              <p:cNvSpPr>
                <a:spLocks noEditPoints="1"/>
              </p:cNvSpPr>
              <p:nvPr/>
            </p:nvSpPr>
            <p:spPr bwMode="auto">
              <a:xfrm>
                <a:off x="2770" y="267"/>
                <a:ext cx="35" cy="58"/>
              </a:xfrm>
              <a:custGeom>
                <a:avLst/>
                <a:gdLst>
                  <a:gd name="T0" fmla="*/ 4 w 62"/>
                  <a:gd name="T1" fmla="*/ 17 h 105"/>
                  <a:gd name="T2" fmla="*/ 4 w 62"/>
                  <a:gd name="T3" fmla="*/ 22 h 105"/>
                  <a:gd name="T4" fmla="*/ 3 w 62"/>
                  <a:gd name="T5" fmla="*/ 28 h 105"/>
                  <a:gd name="T6" fmla="*/ 4 w 62"/>
                  <a:gd name="T7" fmla="*/ 31 h 105"/>
                  <a:gd name="T8" fmla="*/ 17 w 62"/>
                  <a:gd name="T9" fmla="*/ 96 h 105"/>
                  <a:gd name="T10" fmla="*/ 20 w 62"/>
                  <a:gd name="T11" fmla="*/ 99 h 105"/>
                  <a:gd name="T12" fmla="*/ 54 w 62"/>
                  <a:gd name="T13" fmla="*/ 102 h 105"/>
                  <a:gd name="T14" fmla="*/ 57 w 62"/>
                  <a:gd name="T15" fmla="*/ 99 h 105"/>
                  <a:gd name="T16" fmla="*/ 42 w 62"/>
                  <a:gd name="T17" fmla="*/ 8 h 105"/>
                  <a:gd name="T18" fmla="*/ 39 w 62"/>
                  <a:gd name="T19" fmla="*/ 3 h 105"/>
                  <a:gd name="T20" fmla="*/ 6 w 62"/>
                  <a:gd name="T21" fmla="*/ 7 h 105"/>
                  <a:gd name="T22" fmla="*/ 5 w 62"/>
                  <a:gd name="T23" fmla="*/ 7 h 105"/>
                  <a:gd name="T24" fmla="*/ 5 w 62"/>
                  <a:gd name="T25" fmla="*/ 7 h 105"/>
                  <a:gd name="T26" fmla="*/ 2 w 62"/>
                  <a:gd name="T27" fmla="*/ 9 h 105"/>
                  <a:gd name="T28" fmla="*/ 4 w 62"/>
                  <a:gd name="T29" fmla="*/ 17 h 105"/>
                  <a:gd name="T30" fmla="*/ 34 w 62"/>
                  <a:gd name="T31" fmla="*/ 93 h 105"/>
                  <a:gd name="T32" fmla="*/ 33 w 62"/>
                  <a:gd name="T33" fmla="*/ 90 h 105"/>
                  <a:gd name="T34" fmla="*/ 34 w 62"/>
                  <a:gd name="T35" fmla="*/ 90 h 105"/>
                  <a:gd name="T36" fmla="*/ 34 w 62"/>
                  <a:gd name="T37" fmla="*/ 93 h 105"/>
                  <a:gd name="T38" fmla="*/ 34 w 62"/>
                  <a:gd name="T39" fmla="*/ 93 h 105"/>
                  <a:gd name="T40" fmla="*/ 30 w 62"/>
                  <a:gd name="T41" fmla="*/ 22 h 105"/>
                  <a:gd name="T42" fmla="*/ 31 w 62"/>
                  <a:gd name="T43" fmla="*/ 14 h 105"/>
                  <a:gd name="T44" fmla="*/ 34 w 62"/>
                  <a:gd name="T45" fmla="*/ 21 h 105"/>
                  <a:gd name="T46" fmla="*/ 38 w 62"/>
                  <a:gd name="T47" fmla="*/ 37 h 105"/>
                  <a:gd name="T48" fmla="*/ 35 w 62"/>
                  <a:gd name="T49" fmla="*/ 27 h 105"/>
                  <a:gd name="T50" fmla="*/ 30 w 62"/>
                  <a:gd name="T51" fmla="*/ 23 h 105"/>
                  <a:gd name="T52" fmla="*/ 30 w 62"/>
                  <a:gd name="T53" fmla="*/ 22 h 105"/>
                  <a:gd name="T54" fmla="*/ 19 w 62"/>
                  <a:gd name="T55" fmla="*/ 50 h 105"/>
                  <a:gd name="T56" fmla="*/ 25 w 62"/>
                  <a:gd name="T57" fmla="*/ 73 h 105"/>
                  <a:gd name="T58" fmla="*/ 25 w 62"/>
                  <a:gd name="T59" fmla="*/ 73 h 105"/>
                  <a:gd name="T60" fmla="*/ 24 w 62"/>
                  <a:gd name="T61" fmla="*/ 76 h 105"/>
                  <a:gd name="T62" fmla="*/ 23 w 62"/>
                  <a:gd name="T63" fmla="*/ 72 h 105"/>
                  <a:gd name="T64" fmla="*/ 18 w 62"/>
                  <a:gd name="T65" fmla="*/ 50 h 105"/>
                  <a:gd name="T66" fmla="*/ 19 w 62"/>
                  <a:gd name="T67" fmla="*/ 50 h 105"/>
                  <a:gd name="T68" fmla="*/ 32 w 62"/>
                  <a:gd name="T69" fmla="*/ 80 h 105"/>
                  <a:gd name="T70" fmla="*/ 34 w 62"/>
                  <a:gd name="T71" fmla="*/ 78 h 105"/>
                  <a:gd name="T72" fmla="*/ 32 w 62"/>
                  <a:gd name="T73" fmla="*/ 83 h 105"/>
                  <a:gd name="T74" fmla="*/ 32 w 62"/>
                  <a:gd name="T75" fmla="*/ 80 h 105"/>
                  <a:gd name="T76" fmla="*/ 11 w 62"/>
                  <a:gd name="T77" fmla="*/ 19 h 105"/>
                  <a:gd name="T78" fmla="*/ 10 w 62"/>
                  <a:gd name="T79" fmla="*/ 20 h 105"/>
                  <a:gd name="T80" fmla="*/ 11 w 62"/>
                  <a:gd name="T81" fmla="*/ 17 h 105"/>
                  <a:gd name="T82" fmla="*/ 11 w 62"/>
                  <a:gd name="T83" fmla="*/ 19 h 105"/>
                  <a:gd name="T84" fmla="*/ 29 w 62"/>
                  <a:gd name="T85" fmla="*/ 91 h 105"/>
                  <a:gd name="T86" fmla="*/ 29 w 62"/>
                  <a:gd name="T87" fmla="*/ 92 h 105"/>
                  <a:gd name="T88" fmla="*/ 27 w 62"/>
                  <a:gd name="T89" fmla="*/ 92 h 105"/>
                  <a:gd name="T90" fmla="*/ 29 w 62"/>
                  <a:gd name="T91" fmla="*/ 91 h 105"/>
                  <a:gd name="T92" fmla="*/ 45 w 62"/>
                  <a:gd name="T93" fmla="*/ 94 h 105"/>
                  <a:gd name="T94" fmla="*/ 45 w 62"/>
                  <a:gd name="T95" fmla="*/ 87 h 105"/>
                  <a:gd name="T96" fmla="*/ 45 w 62"/>
                  <a:gd name="T97" fmla="*/ 90 h 105"/>
                  <a:gd name="T98" fmla="*/ 49 w 62"/>
                  <a:gd name="T99" fmla="*/ 92 h 105"/>
                  <a:gd name="T100" fmla="*/ 49 w 62"/>
                  <a:gd name="T101" fmla="*/ 94 h 105"/>
                  <a:gd name="T102" fmla="*/ 45 w 62"/>
                  <a:gd name="T103"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105">
                    <a:moveTo>
                      <a:pt x="4" y="17"/>
                    </a:moveTo>
                    <a:cubicBezTo>
                      <a:pt x="4" y="19"/>
                      <a:pt x="4" y="20"/>
                      <a:pt x="4" y="22"/>
                    </a:cubicBezTo>
                    <a:cubicBezTo>
                      <a:pt x="3" y="24"/>
                      <a:pt x="3" y="26"/>
                      <a:pt x="3" y="28"/>
                    </a:cubicBezTo>
                    <a:cubicBezTo>
                      <a:pt x="2" y="30"/>
                      <a:pt x="3" y="31"/>
                      <a:pt x="4" y="31"/>
                    </a:cubicBezTo>
                    <a:cubicBezTo>
                      <a:pt x="6" y="53"/>
                      <a:pt x="13" y="75"/>
                      <a:pt x="17" y="96"/>
                    </a:cubicBezTo>
                    <a:cubicBezTo>
                      <a:pt x="18" y="97"/>
                      <a:pt x="19" y="99"/>
                      <a:pt x="20" y="99"/>
                    </a:cubicBezTo>
                    <a:cubicBezTo>
                      <a:pt x="31" y="102"/>
                      <a:pt x="43" y="105"/>
                      <a:pt x="54" y="102"/>
                    </a:cubicBezTo>
                    <a:cubicBezTo>
                      <a:pt x="56" y="102"/>
                      <a:pt x="57" y="100"/>
                      <a:pt x="57" y="99"/>
                    </a:cubicBezTo>
                    <a:cubicBezTo>
                      <a:pt x="62" y="66"/>
                      <a:pt x="46" y="39"/>
                      <a:pt x="42" y="8"/>
                    </a:cubicBezTo>
                    <a:cubicBezTo>
                      <a:pt x="42" y="6"/>
                      <a:pt x="41" y="3"/>
                      <a:pt x="39" y="3"/>
                    </a:cubicBezTo>
                    <a:cubicBezTo>
                      <a:pt x="28" y="1"/>
                      <a:pt x="15" y="0"/>
                      <a:pt x="6" y="7"/>
                    </a:cubicBezTo>
                    <a:cubicBezTo>
                      <a:pt x="5" y="7"/>
                      <a:pt x="5" y="7"/>
                      <a:pt x="5" y="7"/>
                    </a:cubicBezTo>
                    <a:cubicBezTo>
                      <a:pt x="5" y="7"/>
                      <a:pt x="5" y="7"/>
                      <a:pt x="5" y="7"/>
                    </a:cubicBezTo>
                    <a:cubicBezTo>
                      <a:pt x="4" y="8"/>
                      <a:pt x="3" y="9"/>
                      <a:pt x="2" y="9"/>
                    </a:cubicBezTo>
                    <a:cubicBezTo>
                      <a:pt x="0" y="12"/>
                      <a:pt x="1" y="16"/>
                      <a:pt x="4" y="17"/>
                    </a:cubicBezTo>
                    <a:close/>
                    <a:moveTo>
                      <a:pt x="34" y="93"/>
                    </a:moveTo>
                    <a:cubicBezTo>
                      <a:pt x="34" y="92"/>
                      <a:pt x="34" y="91"/>
                      <a:pt x="33" y="90"/>
                    </a:cubicBezTo>
                    <a:cubicBezTo>
                      <a:pt x="34" y="90"/>
                      <a:pt x="34" y="90"/>
                      <a:pt x="34" y="90"/>
                    </a:cubicBezTo>
                    <a:cubicBezTo>
                      <a:pt x="34" y="91"/>
                      <a:pt x="34" y="92"/>
                      <a:pt x="34" y="93"/>
                    </a:cubicBezTo>
                    <a:cubicBezTo>
                      <a:pt x="34" y="93"/>
                      <a:pt x="34" y="93"/>
                      <a:pt x="34" y="93"/>
                    </a:cubicBezTo>
                    <a:close/>
                    <a:moveTo>
                      <a:pt x="30" y="22"/>
                    </a:moveTo>
                    <a:cubicBezTo>
                      <a:pt x="30" y="19"/>
                      <a:pt x="30" y="17"/>
                      <a:pt x="31" y="14"/>
                    </a:cubicBezTo>
                    <a:cubicBezTo>
                      <a:pt x="32" y="16"/>
                      <a:pt x="33" y="19"/>
                      <a:pt x="34" y="21"/>
                    </a:cubicBezTo>
                    <a:cubicBezTo>
                      <a:pt x="36" y="27"/>
                      <a:pt x="37" y="32"/>
                      <a:pt x="38" y="37"/>
                    </a:cubicBezTo>
                    <a:cubicBezTo>
                      <a:pt x="37" y="34"/>
                      <a:pt x="36" y="31"/>
                      <a:pt x="35" y="27"/>
                    </a:cubicBezTo>
                    <a:cubicBezTo>
                      <a:pt x="36" y="24"/>
                      <a:pt x="33" y="22"/>
                      <a:pt x="30" y="23"/>
                    </a:cubicBezTo>
                    <a:cubicBezTo>
                      <a:pt x="30" y="23"/>
                      <a:pt x="30" y="22"/>
                      <a:pt x="30" y="22"/>
                    </a:cubicBezTo>
                    <a:close/>
                    <a:moveTo>
                      <a:pt x="19" y="50"/>
                    </a:moveTo>
                    <a:cubicBezTo>
                      <a:pt x="21" y="57"/>
                      <a:pt x="23" y="65"/>
                      <a:pt x="25" y="73"/>
                    </a:cubicBezTo>
                    <a:cubicBezTo>
                      <a:pt x="25" y="73"/>
                      <a:pt x="25" y="73"/>
                      <a:pt x="25" y="73"/>
                    </a:cubicBezTo>
                    <a:cubicBezTo>
                      <a:pt x="25" y="74"/>
                      <a:pt x="24" y="75"/>
                      <a:pt x="24" y="76"/>
                    </a:cubicBezTo>
                    <a:cubicBezTo>
                      <a:pt x="23" y="75"/>
                      <a:pt x="23" y="73"/>
                      <a:pt x="23" y="72"/>
                    </a:cubicBezTo>
                    <a:cubicBezTo>
                      <a:pt x="21" y="65"/>
                      <a:pt x="19" y="57"/>
                      <a:pt x="18" y="50"/>
                    </a:cubicBezTo>
                    <a:cubicBezTo>
                      <a:pt x="18" y="50"/>
                      <a:pt x="18" y="50"/>
                      <a:pt x="19" y="50"/>
                    </a:cubicBezTo>
                    <a:close/>
                    <a:moveTo>
                      <a:pt x="32" y="80"/>
                    </a:moveTo>
                    <a:cubicBezTo>
                      <a:pt x="32" y="80"/>
                      <a:pt x="33" y="79"/>
                      <a:pt x="34" y="78"/>
                    </a:cubicBezTo>
                    <a:cubicBezTo>
                      <a:pt x="33" y="80"/>
                      <a:pt x="33" y="81"/>
                      <a:pt x="32" y="83"/>
                    </a:cubicBezTo>
                    <a:cubicBezTo>
                      <a:pt x="32" y="82"/>
                      <a:pt x="32" y="81"/>
                      <a:pt x="32" y="80"/>
                    </a:cubicBezTo>
                    <a:close/>
                    <a:moveTo>
                      <a:pt x="11" y="19"/>
                    </a:moveTo>
                    <a:cubicBezTo>
                      <a:pt x="11" y="20"/>
                      <a:pt x="10" y="20"/>
                      <a:pt x="10" y="20"/>
                    </a:cubicBezTo>
                    <a:cubicBezTo>
                      <a:pt x="10" y="19"/>
                      <a:pt x="11" y="18"/>
                      <a:pt x="11" y="17"/>
                    </a:cubicBezTo>
                    <a:cubicBezTo>
                      <a:pt x="11" y="18"/>
                      <a:pt x="11" y="19"/>
                      <a:pt x="11" y="19"/>
                    </a:cubicBezTo>
                    <a:close/>
                    <a:moveTo>
                      <a:pt x="29" y="91"/>
                    </a:moveTo>
                    <a:cubicBezTo>
                      <a:pt x="29" y="91"/>
                      <a:pt x="29" y="92"/>
                      <a:pt x="29" y="92"/>
                    </a:cubicBezTo>
                    <a:cubicBezTo>
                      <a:pt x="28" y="92"/>
                      <a:pt x="28" y="92"/>
                      <a:pt x="27" y="92"/>
                    </a:cubicBezTo>
                    <a:cubicBezTo>
                      <a:pt x="28" y="92"/>
                      <a:pt x="28" y="91"/>
                      <a:pt x="29" y="91"/>
                    </a:cubicBezTo>
                    <a:close/>
                    <a:moveTo>
                      <a:pt x="45" y="94"/>
                    </a:moveTo>
                    <a:cubicBezTo>
                      <a:pt x="45" y="92"/>
                      <a:pt x="45" y="90"/>
                      <a:pt x="45" y="87"/>
                    </a:cubicBezTo>
                    <a:cubicBezTo>
                      <a:pt x="45" y="88"/>
                      <a:pt x="45" y="89"/>
                      <a:pt x="45" y="90"/>
                    </a:cubicBezTo>
                    <a:cubicBezTo>
                      <a:pt x="45" y="92"/>
                      <a:pt x="47" y="92"/>
                      <a:pt x="49" y="92"/>
                    </a:cubicBezTo>
                    <a:cubicBezTo>
                      <a:pt x="49" y="92"/>
                      <a:pt x="49" y="93"/>
                      <a:pt x="49" y="94"/>
                    </a:cubicBezTo>
                    <a:cubicBezTo>
                      <a:pt x="47" y="94"/>
                      <a:pt x="46" y="94"/>
                      <a:pt x="4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7" name="Freeform 142"/>
              <p:cNvSpPr>
                <a:spLocks noEditPoints="1"/>
              </p:cNvSpPr>
              <p:nvPr/>
            </p:nvSpPr>
            <p:spPr bwMode="auto">
              <a:xfrm>
                <a:off x="4566" y="1508"/>
                <a:ext cx="305" cy="391"/>
              </a:xfrm>
              <a:custGeom>
                <a:avLst/>
                <a:gdLst>
                  <a:gd name="T0" fmla="*/ 444 w 544"/>
                  <a:gd name="T1" fmla="*/ 187 h 699"/>
                  <a:gd name="T2" fmla="*/ 359 w 544"/>
                  <a:gd name="T3" fmla="*/ 245 h 699"/>
                  <a:gd name="T4" fmla="*/ 367 w 544"/>
                  <a:gd name="T5" fmla="*/ 85 h 699"/>
                  <a:gd name="T6" fmla="*/ 277 w 544"/>
                  <a:gd name="T7" fmla="*/ 62 h 699"/>
                  <a:gd name="T8" fmla="*/ 245 w 544"/>
                  <a:gd name="T9" fmla="*/ 112 h 699"/>
                  <a:gd name="T10" fmla="*/ 174 w 544"/>
                  <a:gd name="T11" fmla="*/ 188 h 699"/>
                  <a:gd name="T12" fmla="*/ 185 w 544"/>
                  <a:gd name="T13" fmla="*/ 50 h 699"/>
                  <a:gd name="T14" fmla="*/ 114 w 544"/>
                  <a:gd name="T15" fmla="*/ 37 h 699"/>
                  <a:gd name="T16" fmla="*/ 22 w 544"/>
                  <a:gd name="T17" fmla="*/ 81 h 699"/>
                  <a:gd name="T18" fmla="*/ 60 w 544"/>
                  <a:gd name="T19" fmla="*/ 185 h 699"/>
                  <a:gd name="T20" fmla="*/ 80 w 544"/>
                  <a:gd name="T21" fmla="*/ 247 h 699"/>
                  <a:gd name="T22" fmla="*/ 37 w 544"/>
                  <a:gd name="T23" fmla="*/ 321 h 699"/>
                  <a:gd name="T24" fmla="*/ 2 w 544"/>
                  <a:gd name="T25" fmla="*/ 332 h 699"/>
                  <a:gd name="T26" fmla="*/ 46 w 544"/>
                  <a:gd name="T27" fmla="*/ 481 h 699"/>
                  <a:gd name="T28" fmla="*/ 172 w 544"/>
                  <a:gd name="T29" fmla="*/ 484 h 699"/>
                  <a:gd name="T30" fmla="*/ 175 w 544"/>
                  <a:gd name="T31" fmla="*/ 509 h 699"/>
                  <a:gd name="T32" fmla="*/ 119 w 544"/>
                  <a:gd name="T33" fmla="*/ 604 h 699"/>
                  <a:gd name="T34" fmla="*/ 272 w 544"/>
                  <a:gd name="T35" fmla="*/ 605 h 699"/>
                  <a:gd name="T36" fmla="*/ 236 w 544"/>
                  <a:gd name="T37" fmla="*/ 477 h 699"/>
                  <a:gd name="T38" fmla="*/ 291 w 544"/>
                  <a:gd name="T39" fmla="*/ 474 h 699"/>
                  <a:gd name="T40" fmla="*/ 355 w 544"/>
                  <a:gd name="T41" fmla="*/ 459 h 699"/>
                  <a:gd name="T42" fmla="*/ 426 w 544"/>
                  <a:gd name="T43" fmla="*/ 343 h 699"/>
                  <a:gd name="T44" fmla="*/ 534 w 544"/>
                  <a:gd name="T45" fmla="*/ 242 h 699"/>
                  <a:gd name="T46" fmla="*/ 18 w 544"/>
                  <a:gd name="T47" fmla="*/ 140 h 699"/>
                  <a:gd name="T48" fmla="*/ 19 w 544"/>
                  <a:gd name="T49" fmla="*/ 140 h 699"/>
                  <a:gd name="T50" fmla="*/ 470 w 544"/>
                  <a:gd name="T51" fmla="*/ 333 h 699"/>
                  <a:gd name="T52" fmla="*/ 333 w 544"/>
                  <a:gd name="T53" fmla="*/ 445 h 699"/>
                  <a:gd name="T54" fmla="*/ 227 w 544"/>
                  <a:gd name="T55" fmla="*/ 545 h 699"/>
                  <a:gd name="T56" fmla="*/ 197 w 544"/>
                  <a:gd name="T57" fmla="*/ 675 h 699"/>
                  <a:gd name="T58" fmla="*/ 149 w 544"/>
                  <a:gd name="T59" fmla="*/ 588 h 699"/>
                  <a:gd name="T60" fmla="*/ 142 w 544"/>
                  <a:gd name="T61" fmla="*/ 464 h 699"/>
                  <a:gd name="T62" fmla="*/ 61 w 544"/>
                  <a:gd name="T63" fmla="*/ 464 h 699"/>
                  <a:gd name="T64" fmla="*/ 71 w 544"/>
                  <a:gd name="T65" fmla="*/ 321 h 699"/>
                  <a:gd name="T66" fmla="*/ 51 w 544"/>
                  <a:gd name="T67" fmla="*/ 156 h 699"/>
                  <a:gd name="T68" fmla="*/ 65 w 544"/>
                  <a:gd name="T69" fmla="*/ 33 h 699"/>
                  <a:gd name="T70" fmla="*/ 178 w 544"/>
                  <a:gd name="T71" fmla="*/ 65 h 699"/>
                  <a:gd name="T72" fmla="*/ 276 w 544"/>
                  <a:gd name="T73" fmla="*/ 170 h 699"/>
                  <a:gd name="T74" fmla="*/ 303 w 544"/>
                  <a:gd name="T75" fmla="*/ 103 h 699"/>
                  <a:gd name="T76" fmla="*/ 347 w 544"/>
                  <a:gd name="T77" fmla="*/ 199 h 699"/>
                  <a:gd name="T78" fmla="*/ 421 w 544"/>
                  <a:gd name="T79" fmla="*/ 237 h 699"/>
                  <a:gd name="T80" fmla="*/ 500 w 544"/>
                  <a:gd name="T81" fmla="*/ 31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4" h="699">
                    <a:moveTo>
                      <a:pt x="534" y="242"/>
                    </a:moveTo>
                    <a:cubicBezTo>
                      <a:pt x="523" y="196"/>
                      <a:pt x="489" y="164"/>
                      <a:pt x="444" y="187"/>
                    </a:cubicBezTo>
                    <a:cubicBezTo>
                      <a:pt x="425" y="197"/>
                      <a:pt x="407" y="212"/>
                      <a:pt x="396" y="230"/>
                    </a:cubicBezTo>
                    <a:cubicBezTo>
                      <a:pt x="387" y="246"/>
                      <a:pt x="372" y="242"/>
                      <a:pt x="359" y="245"/>
                    </a:cubicBezTo>
                    <a:cubicBezTo>
                      <a:pt x="359" y="245"/>
                      <a:pt x="371" y="175"/>
                      <a:pt x="372" y="168"/>
                    </a:cubicBezTo>
                    <a:cubicBezTo>
                      <a:pt x="375" y="155"/>
                      <a:pt x="393" y="84"/>
                      <a:pt x="367" y="85"/>
                    </a:cubicBezTo>
                    <a:cubicBezTo>
                      <a:pt x="359" y="78"/>
                      <a:pt x="345" y="75"/>
                      <a:pt x="336" y="73"/>
                    </a:cubicBezTo>
                    <a:cubicBezTo>
                      <a:pt x="317" y="67"/>
                      <a:pt x="297" y="64"/>
                      <a:pt x="277" y="62"/>
                    </a:cubicBezTo>
                    <a:cubicBezTo>
                      <a:pt x="268" y="62"/>
                      <a:pt x="253" y="60"/>
                      <a:pt x="245" y="64"/>
                    </a:cubicBezTo>
                    <a:cubicBezTo>
                      <a:pt x="225" y="72"/>
                      <a:pt x="239" y="100"/>
                      <a:pt x="245" y="112"/>
                    </a:cubicBezTo>
                    <a:cubicBezTo>
                      <a:pt x="255" y="136"/>
                      <a:pt x="262" y="156"/>
                      <a:pt x="247" y="180"/>
                    </a:cubicBezTo>
                    <a:cubicBezTo>
                      <a:pt x="231" y="205"/>
                      <a:pt x="192" y="213"/>
                      <a:pt x="174" y="188"/>
                    </a:cubicBezTo>
                    <a:cubicBezTo>
                      <a:pt x="146" y="149"/>
                      <a:pt x="202" y="95"/>
                      <a:pt x="188" y="52"/>
                    </a:cubicBezTo>
                    <a:cubicBezTo>
                      <a:pt x="188" y="51"/>
                      <a:pt x="186" y="50"/>
                      <a:pt x="185" y="50"/>
                    </a:cubicBezTo>
                    <a:cubicBezTo>
                      <a:pt x="184" y="47"/>
                      <a:pt x="181" y="44"/>
                      <a:pt x="176" y="43"/>
                    </a:cubicBezTo>
                    <a:cubicBezTo>
                      <a:pt x="155" y="41"/>
                      <a:pt x="135" y="41"/>
                      <a:pt x="114" y="37"/>
                    </a:cubicBezTo>
                    <a:cubicBezTo>
                      <a:pt x="103" y="34"/>
                      <a:pt x="93" y="31"/>
                      <a:pt x="83" y="24"/>
                    </a:cubicBezTo>
                    <a:cubicBezTo>
                      <a:pt x="45" y="0"/>
                      <a:pt x="28" y="53"/>
                      <a:pt x="22" y="81"/>
                    </a:cubicBezTo>
                    <a:cubicBezTo>
                      <a:pt x="17" y="98"/>
                      <a:pt x="4" y="120"/>
                      <a:pt x="9" y="139"/>
                    </a:cubicBezTo>
                    <a:cubicBezTo>
                      <a:pt x="14" y="160"/>
                      <a:pt x="47" y="167"/>
                      <a:pt x="60" y="185"/>
                    </a:cubicBezTo>
                    <a:cubicBezTo>
                      <a:pt x="66" y="194"/>
                      <a:pt x="71" y="204"/>
                      <a:pt x="78" y="213"/>
                    </a:cubicBezTo>
                    <a:cubicBezTo>
                      <a:pt x="80" y="224"/>
                      <a:pt x="81" y="236"/>
                      <a:pt x="80" y="247"/>
                    </a:cubicBezTo>
                    <a:cubicBezTo>
                      <a:pt x="79" y="268"/>
                      <a:pt x="73" y="289"/>
                      <a:pt x="60" y="306"/>
                    </a:cubicBezTo>
                    <a:cubicBezTo>
                      <a:pt x="54" y="313"/>
                      <a:pt x="45" y="317"/>
                      <a:pt x="37" y="321"/>
                    </a:cubicBezTo>
                    <a:cubicBezTo>
                      <a:pt x="30" y="322"/>
                      <a:pt x="22" y="322"/>
                      <a:pt x="14" y="320"/>
                    </a:cubicBezTo>
                    <a:cubicBezTo>
                      <a:pt x="7" y="319"/>
                      <a:pt x="0" y="324"/>
                      <a:pt x="2" y="332"/>
                    </a:cubicBezTo>
                    <a:cubicBezTo>
                      <a:pt x="12" y="360"/>
                      <a:pt x="16" y="390"/>
                      <a:pt x="22" y="419"/>
                    </a:cubicBezTo>
                    <a:cubicBezTo>
                      <a:pt x="26" y="439"/>
                      <a:pt x="26" y="472"/>
                      <a:pt x="46" y="481"/>
                    </a:cubicBezTo>
                    <a:cubicBezTo>
                      <a:pt x="62" y="488"/>
                      <a:pt x="86" y="484"/>
                      <a:pt x="103" y="484"/>
                    </a:cubicBezTo>
                    <a:cubicBezTo>
                      <a:pt x="126" y="484"/>
                      <a:pt x="149" y="484"/>
                      <a:pt x="172" y="484"/>
                    </a:cubicBezTo>
                    <a:cubicBezTo>
                      <a:pt x="174" y="486"/>
                      <a:pt x="175" y="489"/>
                      <a:pt x="176" y="492"/>
                    </a:cubicBezTo>
                    <a:cubicBezTo>
                      <a:pt x="176" y="498"/>
                      <a:pt x="175" y="507"/>
                      <a:pt x="175" y="509"/>
                    </a:cubicBezTo>
                    <a:cubicBezTo>
                      <a:pt x="174" y="522"/>
                      <a:pt x="169" y="534"/>
                      <a:pt x="162" y="545"/>
                    </a:cubicBezTo>
                    <a:cubicBezTo>
                      <a:pt x="147" y="565"/>
                      <a:pt x="130" y="582"/>
                      <a:pt x="119" y="604"/>
                    </a:cubicBezTo>
                    <a:cubicBezTo>
                      <a:pt x="98" y="648"/>
                      <a:pt x="134" y="695"/>
                      <a:pt x="179" y="697"/>
                    </a:cubicBezTo>
                    <a:cubicBezTo>
                      <a:pt x="228" y="699"/>
                      <a:pt x="267" y="650"/>
                      <a:pt x="272" y="605"/>
                    </a:cubicBezTo>
                    <a:cubicBezTo>
                      <a:pt x="278" y="561"/>
                      <a:pt x="210" y="526"/>
                      <a:pt x="229" y="486"/>
                    </a:cubicBezTo>
                    <a:cubicBezTo>
                      <a:pt x="232" y="483"/>
                      <a:pt x="234" y="481"/>
                      <a:pt x="236" y="477"/>
                    </a:cubicBezTo>
                    <a:cubicBezTo>
                      <a:pt x="241" y="469"/>
                      <a:pt x="266" y="473"/>
                      <a:pt x="273" y="473"/>
                    </a:cubicBezTo>
                    <a:cubicBezTo>
                      <a:pt x="280" y="474"/>
                      <a:pt x="286" y="474"/>
                      <a:pt x="291" y="474"/>
                    </a:cubicBezTo>
                    <a:cubicBezTo>
                      <a:pt x="310" y="475"/>
                      <a:pt x="330" y="472"/>
                      <a:pt x="347" y="469"/>
                    </a:cubicBezTo>
                    <a:cubicBezTo>
                      <a:pt x="352" y="468"/>
                      <a:pt x="355" y="463"/>
                      <a:pt x="355" y="459"/>
                    </a:cubicBezTo>
                    <a:cubicBezTo>
                      <a:pt x="356" y="409"/>
                      <a:pt x="365" y="358"/>
                      <a:pt x="363" y="308"/>
                    </a:cubicBezTo>
                    <a:cubicBezTo>
                      <a:pt x="362" y="293"/>
                      <a:pt x="423" y="341"/>
                      <a:pt x="426" y="343"/>
                    </a:cubicBezTo>
                    <a:cubicBezTo>
                      <a:pt x="445" y="356"/>
                      <a:pt x="468" y="359"/>
                      <a:pt x="490" y="350"/>
                    </a:cubicBezTo>
                    <a:cubicBezTo>
                      <a:pt x="530" y="334"/>
                      <a:pt x="544" y="281"/>
                      <a:pt x="534" y="242"/>
                    </a:cubicBezTo>
                    <a:close/>
                    <a:moveTo>
                      <a:pt x="19" y="140"/>
                    </a:moveTo>
                    <a:cubicBezTo>
                      <a:pt x="18" y="140"/>
                      <a:pt x="18" y="140"/>
                      <a:pt x="18" y="140"/>
                    </a:cubicBezTo>
                    <a:cubicBezTo>
                      <a:pt x="18" y="140"/>
                      <a:pt x="18" y="140"/>
                      <a:pt x="19" y="140"/>
                    </a:cubicBezTo>
                    <a:cubicBezTo>
                      <a:pt x="19" y="140"/>
                      <a:pt x="19" y="140"/>
                      <a:pt x="19" y="140"/>
                    </a:cubicBezTo>
                    <a:close/>
                    <a:moveTo>
                      <a:pt x="500" y="318"/>
                    </a:moveTo>
                    <a:cubicBezTo>
                      <a:pt x="490" y="328"/>
                      <a:pt x="480" y="332"/>
                      <a:pt x="470" y="333"/>
                    </a:cubicBezTo>
                    <a:cubicBezTo>
                      <a:pt x="440" y="334"/>
                      <a:pt x="408" y="302"/>
                      <a:pt x="379" y="295"/>
                    </a:cubicBezTo>
                    <a:cubicBezTo>
                      <a:pt x="320" y="279"/>
                      <a:pt x="333" y="414"/>
                      <a:pt x="333" y="445"/>
                    </a:cubicBezTo>
                    <a:cubicBezTo>
                      <a:pt x="300" y="447"/>
                      <a:pt x="247" y="443"/>
                      <a:pt x="222" y="469"/>
                    </a:cubicBezTo>
                    <a:cubicBezTo>
                      <a:pt x="201" y="490"/>
                      <a:pt x="216" y="523"/>
                      <a:pt x="227" y="545"/>
                    </a:cubicBezTo>
                    <a:cubicBezTo>
                      <a:pt x="239" y="570"/>
                      <a:pt x="258" y="599"/>
                      <a:pt x="253" y="628"/>
                    </a:cubicBezTo>
                    <a:cubicBezTo>
                      <a:pt x="248" y="655"/>
                      <a:pt x="222" y="671"/>
                      <a:pt x="197" y="675"/>
                    </a:cubicBezTo>
                    <a:cubicBezTo>
                      <a:pt x="174" y="680"/>
                      <a:pt x="144" y="674"/>
                      <a:pt x="134" y="650"/>
                    </a:cubicBezTo>
                    <a:cubicBezTo>
                      <a:pt x="126" y="629"/>
                      <a:pt x="138" y="606"/>
                      <a:pt x="149" y="588"/>
                    </a:cubicBezTo>
                    <a:cubicBezTo>
                      <a:pt x="181" y="567"/>
                      <a:pt x="200" y="519"/>
                      <a:pt x="193" y="484"/>
                    </a:cubicBezTo>
                    <a:cubicBezTo>
                      <a:pt x="188" y="462"/>
                      <a:pt x="163" y="460"/>
                      <a:pt x="142" y="464"/>
                    </a:cubicBezTo>
                    <a:cubicBezTo>
                      <a:pt x="141" y="464"/>
                      <a:pt x="141" y="464"/>
                      <a:pt x="141" y="464"/>
                    </a:cubicBezTo>
                    <a:cubicBezTo>
                      <a:pt x="116" y="462"/>
                      <a:pt x="83" y="478"/>
                      <a:pt x="61" y="464"/>
                    </a:cubicBezTo>
                    <a:cubicBezTo>
                      <a:pt x="30" y="443"/>
                      <a:pt x="30" y="377"/>
                      <a:pt x="26" y="345"/>
                    </a:cubicBezTo>
                    <a:cubicBezTo>
                      <a:pt x="43" y="346"/>
                      <a:pt x="59" y="331"/>
                      <a:pt x="71" y="321"/>
                    </a:cubicBezTo>
                    <a:cubicBezTo>
                      <a:pt x="98" y="299"/>
                      <a:pt x="112" y="268"/>
                      <a:pt x="104" y="234"/>
                    </a:cubicBezTo>
                    <a:cubicBezTo>
                      <a:pt x="97" y="202"/>
                      <a:pt x="79" y="174"/>
                      <a:pt x="51" y="156"/>
                    </a:cubicBezTo>
                    <a:cubicBezTo>
                      <a:pt x="26" y="141"/>
                      <a:pt x="22" y="130"/>
                      <a:pt x="31" y="102"/>
                    </a:cubicBezTo>
                    <a:cubicBezTo>
                      <a:pt x="39" y="77"/>
                      <a:pt x="51" y="55"/>
                      <a:pt x="65" y="33"/>
                    </a:cubicBezTo>
                    <a:cubicBezTo>
                      <a:pt x="83" y="41"/>
                      <a:pt x="99" y="52"/>
                      <a:pt x="119" y="57"/>
                    </a:cubicBezTo>
                    <a:cubicBezTo>
                      <a:pt x="138" y="62"/>
                      <a:pt x="158" y="63"/>
                      <a:pt x="178" y="65"/>
                    </a:cubicBezTo>
                    <a:cubicBezTo>
                      <a:pt x="159" y="104"/>
                      <a:pt x="126" y="170"/>
                      <a:pt x="163" y="209"/>
                    </a:cubicBezTo>
                    <a:cubicBezTo>
                      <a:pt x="198" y="246"/>
                      <a:pt x="266" y="215"/>
                      <a:pt x="276" y="170"/>
                    </a:cubicBezTo>
                    <a:cubicBezTo>
                      <a:pt x="284" y="136"/>
                      <a:pt x="260" y="116"/>
                      <a:pt x="252" y="87"/>
                    </a:cubicBezTo>
                    <a:cubicBezTo>
                      <a:pt x="269" y="92"/>
                      <a:pt x="284" y="101"/>
                      <a:pt x="303" y="103"/>
                    </a:cubicBezTo>
                    <a:cubicBezTo>
                      <a:pt x="308" y="104"/>
                      <a:pt x="358" y="106"/>
                      <a:pt x="358" y="103"/>
                    </a:cubicBezTo>
                    <a:cubicBezTo>
                      <a:pt x="355" y="135"/>
                      <a:pt x="350" y="167"/>
                      <a:pt x="347" y="199"/>
                    </a:cubicBezTo>
                    <a:cubicBezTo>
                      <a:pt x="346" y="217"/>
                      <a:pt x="338" y="259"/>
                      <a:pt x="359" y="269"/>
                    </a:cubicBezTo>
                    <a:cubicBezTo>
                      <a:pt x="380" y="279"/>
                      <a:pt x="408" y="248"/>
                      <a:pt x="421" y="237"/>
                    </a:cubicBezTo>
                    <a:cubicBezTo>
                      <a:pt x="437" y="223"/>
                      <a:pt x="459" y="200"/>
                      <a:pt x="482" y="207"/>
                    </a:cubicBezTo>
                    <a:cubicBezTo>
                      <a:pt x="524" y="220"/>
                      <a:pt x="527" y="291"/>
                      <a:pt x="500" y="3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8" name="Freeform 143"/>
              <p:cNvSpPr>
                <a:spLocks noEditPoints="1"/>
              </p:cNvSpPr>
              <p:nvPr/>
            </p:nvSpPr>
            <p:spPr bwMode="auto">
              <a:xfrm>
                <a:off x="1686" y="2226"/>
                <a:ext cx="378" cy="323"/>
              </a:xfrm>
              <a:custGeom>
                <a:avLst/>
                <a:gdLst>
                  <a:gd name="T0" fmla="*/ 588 w 676"/>
                  <a:gd name="T1" fmla="*/ 105 h 576"/>
                  <a:gd name="T2" fmla="*/ 623 w 676"/>
                  <a:gd name="T3" fmla="*/ 69 h 576"/>
                  <a:gd name="T4" fmla="*/ 575 w 676"/>
                  <a:gd name="T5" fmla="*/ 90 h 576"/>
                  <a:gd name="T6" fmla="*/ 608 w 676"/>
                  <a:gd name="T7" fmla="*/ 14 h 576"/>
                  <a:gd name="T8" fmla="*/ 544 w 676"/>
                  <a:gd name="T9" fmla="*/ 111 h 576"/>
                  <a:gd name="T10" fmla="*/ 567 w 676"/>
                  <a:gd name="T11" fmla="*/ 29 h 576"/>
                  <a:gd name="T12" fmla="*/ 512 w 676"/>
                  <a:gd name="T13" fmla="*/ 134 h 576"/>
                  <a:gd name="T14" fmla="*/ 524 w 676"/>
                  <a:gd name="T15" fmla="*/ 62 h 576"/>
                  <a:gd name="T16" fmla="*/ 482 w 676"/>
                  <a:gd name="T17" fmla="*/ 152 h 576"/>
                  <a:gd name="T18" fmla="*/ 148 w 676"/>
                  <a:gd name="T19" fmla="*/ 57 h 576"/>
                  <a:gd name="T20" fmla="*/ 125 w 676"/>
                  <a:gd name="T21" fmla="*/ 523 h 576"/>
                  <a:gd name="T22" fmla="*/ 479 w 676"/>
                  <a:gd name="T23" fmla="*/ 373 h 576"/>
                  <a:gd name="T24" fmla="*/ 499 w 676"/>
                  <a:gd name="T25" fmla="*/ 174 h 576"/>
                  <a:gd name="T26" fmla="*/ 595 w 676"/>
                  <a:gd name="T27" fmla="*/ 186 h 576"/>
                  <a:gd name="T28" fmla="*/ 511 w 676"/>
                  <a:gd name="T29" fmla="*/ 160 h 576"/>
                  <a:gd name="T30" fmla="*/ 633 w 676"/>
                  <a:gd name="T31" fmla="*/ 162 h 576"/>
                  <a:gd name="T32" fmla="*/ 550 w 676"/>
                  <a:gd name="T33" fmla="*/ 131 h 576"/>
                  <a:gd name="T34" fmla="*/ 673 w 676"/>
                  <a:gd name="T35" fmla="*/ 123 h 576"/>
                  <a:gd name="T36" fmla="*/ 419 w 676"/>
                  <a:gd name="T37" fmla="*/ 454 h 576"/>
                  <a:gd name="T38" fmla="*/ 104 w 676"/>
                  <a:gd name="T39" fmla="*/ 477 h 576"/>
                  <a:gd name="T40" fmla="*/ 38 w 676"/>
                  <a:gd name="T41" fmla="*/ 295 h 576"/>
                  <a:gd name="T42" fmla="*/ 163 w 676"/>
                  <a:gd name="T43" fmla="*/ 88 h 576"/>
                  <a:gd name="T44" fmla="*/ 435 w 676"/>
                  <a:gd name="T45" fmla="*/ 158 h 576"/>
                  <a:gd name="T46" fmla="*/ 379 w 676"/>
                  <a:gd name="T47" fmla="*/ 235 h 576"/>
                  <a:gd name="T48" fmla="*/ 135 w 676"/>
                  <a:gd name="T49" fmla="*/ 356 h 576"/>
                  <a:gd name="T50" fmla="*/ 141 w 676"/>
                  <a:gd name="T51" fmla="*/ 366 h 576"/>
                  <a:gd name="T52" fmla="*/ 384 w 676"/>
                  <a:gd name="T53" fmla="*/ 256 h 576"/>
                  <a:gd name="T54" fmla="*/ 472 w 676"/>
                  <a:gd name="T55" fmla="*/ 353 h 576"/>
                  <a:gd name="T56" fmla="*/ 263 w 676"/>
                  <a:gd name="T57" fmla="*/ 293 h 576"/>
                  <a:gd name="T58" fmla="*/ 252 w 676"/>
                  <a:gd name="T59" fmla="*/ 306 h 576"/>
                  <a:gd name="T60" fmla="*/ 270 w 676"/>
                  <a:gd name="T61" fmla="*/ 285 h 576"/>
                  <a:gd name="T62" fmla="*/ 254 w 676"/>
                  <a:gd name="T63" fmla="*/ 312 h 576"/>
                  <a:gd name="T64" fmla="*/ 254 w 676"/>
                  <a:gd name="T65" fmla="*/ 313 h 576"/>
                  <a:gd name="T66" fmla="*/ 232 w 676"/>
                  <a:gd name="T67" fmla="*/ 311 h 576"/>
                  <a:gd name="T68" fmla="*/ 255 w 676"/>
                  <a:gd name="T69" fmla="*/ 288 h 576"/>
                  <a:gd name="T70" fmla="*/ 257 w 676"/>
                  <a:gd name="T71" fmla="*/ 319 h 576"/>
                  <a:gd name="T72" fmla="*/ 269 w 676"/>
                  <a:gd name="T73" fmla="*/ 311 h 576"/>
                  <a:gd name="T74" fmla="*/ 285 w 676"/>
                  <a:gd name="T75" fmla="*/ 321 h 576"/>
                  <a:gd name="T76" fmla="*/ 345 w 676"/>
                  <a:gd name="T77" fmla="*/ 220 h 576"/>
                  <a:gd name="T78" fmla="*/ 276 w 676"/>
                  <a:gd name="T79" fmla="*/ 275 h 576"/>
                  <a:gd name="T80" fmla="*/ 292 w 676"/>
                  <a:gd name="T81" fmla="*/ 328 h 576"/>
                  <a:gd name="T82" fmla="*/ 367 w 676"/>
                  <a:gd name="T83" fmla="*/ 312 h 576"/>
                  <a:gd name="T84" fmla="*/ 144 w 676"/>
                  <a:gd name="T85" fmla="*/ 349 h 576"/>
                  <a:gd name="T86" fmla="*/ 259 w 676"/>
                  <a:gd name="T87" fmla="*/ 190 h 576"/>
                  <a:gd name="T88" fmla="*/ 345 w 676"/>
                  <a:gd name="T89" fmla="*/ 220 h 576"/>
                  <a:gd name="T90" fmla="*/ 371 w 676"/>
                  <a:gd name="T91" fmla="*/ 265 h 576"/>
                  <a:gd name="T92" fmla="*/ 362 w 676"/>
                  <a:gd name="T93" fmla="*/ 23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6" h="576">
                    <a:moveTo>
                      <a:pt x="673" y="116"/>
                    </a:moveTo>
                    <a:cubicBezTo>
                      <a:pt x="660" y="107"/>
                      <a:pt x="640" y="110"/>
                      <a:pt x="625" y="108"/>
                    </a:cubicBezTo>
                    <a:cubicBezTo>
                      <a:pt x="613" y="108"/>
                      <a:pt x="600" y="107"/>
                      <a:pt x="588" y="105"/>
                    </a:cubicBezTo>
                    <a:cubicBezTo>
                      <a:pt x="595" y="100"/>
                      <a:pt x="602" y="96"/>
                      <a:pt x="609" y="91"/>
                    </a:cubicBezTo>
                    <a:cubicBezTo>
                      <a:pt x="616" y="87"/>
                      <a:pt x="621" y="80"/>
                      <a:pt x="627" y="75"/>
                    </a:cubicBezTo>
                    <a:cubicBezTo>
                      <a:pt x="629" y="72"/>
                      <a:pt x="626" y="68"/>
                      <a:pt x="623" y="69"/>
                    </a:cubicBezTo>
                    <a:cubicBezTo>
                      <a:pt x="617" y="71"/>
                      <a:pt x="610" y="70"/>
                      <a:pt x="604" y="73"/>
                    </a:cubicBezTo>
                    <a:cubicBezTo>
                      <a:pt x="596" y="77"/>
                      <a:pt x="588" y="82"/>
                      <a:pt x="580" y="87"/>
                    </a:cubicBezTo>
                    <a:cubicBezTo>
                      <a:pt x="579" y="88"/>
                      <a:pt x="577" y="89"/>
                      <a:pt x="575" y="90"/>
                    </a:cubicBezTo>
                    <a:cubicBezTo>
                      <a:pt x="581" y="81"/>
                      <a:pt x="587" y="71"/>
                      <a:pt x="593" y="61"/>
                    </a:cubicBezTo>
                    <a:cubicBezTo>
                      <a:pt x="600" y="49"/>
                      <a:pt x="614" y="32"/>
                      <a:pt x="612" y="16"/>
                    </a:cubicBezTo>
                    <a:cubicBezTo>
                      <a:pt x="611" y="15"/>
                      <a:pt x="609" y="14"/>
                      <a:pt x="608" y="14"/>
                    </a:cubicBezTo>
                    <a:cubicBezTo>
                      <a:pt x="593" y="20"/>
                      <a:pt x="586" y="41"/>
                      <a:pt x="580" y="53"/>
                    </a:cubicBezTo>
                    <a:cubicBezTo>
                      <a:pt x="571" y="69"/>
                      <a:pt x="565" y="85"/>
                      <a:pt x="558" y="101"/>
                    </a:cubicBezTo>
                    <a:cubicBezTo>
                      <a:pt x="553" y="105"/>
                      <a:pt x="549" y="108"/>
                      <a:pt x="544" y="111"/>
                    </a:cubicBezTo>
                    <a:cubicBezTo>
                      <a:pt x="547" y="104"/>
                      <a:pt x="549" y="97"/>
                      <a:pt x="552" y="89"/>
                    </a:cubicBezTo>
                    <a:cubicBezTo>
                      <a:pt x="558" y="71"/>
                      <a:pt x="571" y="53"/>
                      <a:pt x="574" y="34"/>
                    </a:cubicBezTo>
                    <a:cubicBezTo>
                      <a:pt x="574" y="31"/>
                      <a:pt x="571" y="27"/>
                      <a:pt x="567" y="29"/>
                    </a:cubicBezTo>
                    <a:cubicBezTo>
                      <a:pt x="551" y="38"/>
                      <a:pt x="546" y="59"/>
                      <a:pt x="540" y="76"/>
                    </a:cubicBezTo>
                    <a:cubicBezTo>
                      <a:pt x="534" y="91"/>
                      <a:pt x="530" y="107"/>
                      <a:pt x="528" y="123"/>
                    </a:cubicBezTo>
                    <a:cubicBezTo>
                      <a:pt x="523" y="127"/>
                      <a:pt x="517" y="131"/>
                      <a:pt x="512" y="134"/>
                    </a:cubicBezTo>
                    <a:cubicBezTo>
                      <a:pt x="516" y="125"/>
                      <a:pt x="519" y="116"/>
                      <a:pt x="522" y="107"/>
                    </a:cubicBezTo>
                    <a:cubicBezTo>
                      <a:pt x="527" y="93"/>
                      <a:pt x="526" y="80"/>
                      <a:pt x="530" y="65"/>
                    </a:cubicBezTo>
                    <a:cubicBezTo>
                      <a:pt x="531" y="62"/>
                      <a:pt x="527" y="60"/>
                      <a:pt x="524" y="62"/>
                    </a:cubicBezTo>
                    <a:cubicBezTo>
                      <a:pt x="517" y="68"/>
                      <a:pt x="507" y="75"/>
                      <a:pt x="502" y="84"/>
                    </a:cubicBezTo>
                    <a:cubicBezTo>
                      <a:pt x="496" y="94"/>
                      <a:pt x="492" y="106"/>
                      <a:pt x="489" y="118"/>
                    </a:cubicBezTo>
                    <a:cubicBezTo>
                      <a:pt x="486" y="129"/>
                      <a:pt x="484" y="141"/>
                      <a:pt x="482" y="152"/>
                    </a:cubicBezTo>
                    <a:cubicBezTo>
                      <a:pt x="482" y="154"/>
                      <a:pt x="482" y="156"/>
                      <a:pt x="481" y="158"/>
                    </a:cubicBezTo>
                    <a:cubicBezTo>
                      <a:pt x="475" y="162"/>
                      <a:pt x="470" y="167"/>
                      <a:pt x="464" y="171"/>
                    </a:cubicBezTo>
                    <a:cubicBezTo>
                      <a:pt x="404" y="66"/>
                      <a:pt x="260" y="0"/>
                      <a:pt x="148" y="57"/>
                    </a:cubicBezTo>
                    <a:cubicBezTo>
                      <a:pt x="44" y="111"/>
                      <a:pt x="0" y="246"/>
                      <a:pt x="18" y="356"/>
                    </a:cubicBezTo>
                    <a:cubicBezTo>
                      <a:pt x="27" y="410"/>
                      <a:pt x="59" y="461"/>
                      <a:pt x="99" y="500"/>
                    </a:cubicBezTo>
                    <a:cubicBezTo>
                      <a:pt x="107" y="508"/>
                      <a:pt x="116" y="516"/>
                      <a:pt x="125" y="523"/>
                    </a:cubicBezTo>
                    <a:cubicBezTo>
                      <a:pt x="165" y="553"/>
                      <a:pt x="223" y="576"/>
                      <a:pt x="272" y="559"/>
                    </a:cubicBezTo>
                    <a:cubicBezTo>
                      <a:pt x="303" y="556"/>
                      <a:pt x="334" y="547"/>
                      <a:pt x="361" y="531"/>
                    </a:cubicBezTo>
                    <a:cubicBezTo>
                      <a:pt x="416" y="497"/>
                      <a:pt x="456" y="433"/>
                      <a:pt x="479" y="373"/>
                    </a:cubicBezTo>
                    <a:cubicBezTo>
                      <a:pt x="502" y="313"/>
                      <a:pt x="500" y="247"/>
                      <a:pt x="473" y="189"/>
                    </a:cubicBezTo>
                    <a:cubicBezTo>
                      <a:pt x="481" y="183"/>
                      <a:pt x="488" y="178"/>
                      <a:pt x="496" y="172"/>
                    </a:cubicBezTo>
                    <a:cubicBezTo>
                      <a:pt x="497" y="172"/>
                      <a:pt x="498" y="173"/>
                      <a:pt x="499" y="174"/>
                    </a:cubicBezTo>
                    <a:cubicBezTo>
                      <a:pt x="503" y="175"/>
                      <a:pt x="503" y="174"/>
                      <a:pt x="506" y="177"/>
                    </a:cubicBezTo>
                    <a:cubicBezTo>
                      <a:pt x="511" y="180"/>
                      <a:pt x="516" y="183"/>
                      <a:pt x="521" y="185"/>
                    </a:cubicBezTo>
                    <a:cubicBezTo>
                      <a:pt x="542" y="195"/>
                      <a:pt x="576" y="200"/>
                      <a:pt x="595" y="186"/>
                    </a:cubicBezTo>
                    <a:cubicBezTo>
                      <a:pt x="598" y="184"/>
                      <a:pt x="597" y="180"/>
                      <a:pt x="594" y="179"/>
                    </a:cubicBezTo>
                    <a:cubicBezTo>
                      <a:pt x="575" y="170"/>
                      <a:pt x="552" y="174"/>
                      <a:pt x="532" y="170"/>
                    </a:cubicBezTo>
                    <a:cubicBezTo>
                      <a:pt x="524" y="168"/>
                      <a:pt x="518" y="162"/>
                      <a:pt x="511" y="160"/>
                    </a:cubicBezTo>
                    <a:cubicBezTo>
                      <a:pt x="519" y="153"/>
                      <a:pt x="528" y="147"/>
                      <a:pt x="536" y="141"/>
                    </a:cubicBezTo>
                    <a:cubicBezTo>
                      <a:pt x="553" y="143"/>
                      <a:pt x="569" y="147"/>
                      <a:pt x="584" y="153"/>
                    </a:cubicBezTo>
                    <a:cubicBezTo>
                      <a:pt x="601" y="158"/>
                      <a:pt x="616" y="165"/>
                      <a:pt x="633" y="162"/>
                    </a:cubicBezTo>
                    <a:cubicBezTo>
                      <a:pt x="637" y="162"/>
                      <a:pt x="636" y="157"/>
                      <a:pt x="634" y="156"/>
                    </a:cubicBezTo>
                    <a:cubicBezTo>
                      <a:pt x="619" y="145"/>
                      <a:pt x="601" y="142"/>
                      <a:pt x="583" y="137"/>
                    </a:cubicBezTo>
                    <a:cubicBezTo>
                      <a:pt x="572" y="134"/>
                      <a:pt x="561" y="132"/>
                      <a:pt x="550" y="131"/>
                    </a:cubicBezTo>
                    <a:cubicBezTo>
                      <a:pt x="559" y="124"/>
                      <a:pt x="567" y="118"/>
                      <a:pt x="576" y="113"/>
                    </a:cubicBezTo>
                    <a:cubicBezTo>
                      <a:pt x="589" y="120"/>
                      <a:pt x="603" y="123"/>
                      <a:pt x="618" y="125"/>
                    </a:cubicBezTo>
                    <a:cubicBezTo>
                      <a:pt x="635" y="127"/>
                      <a:pt x="658" y="133"/>
                      <a:pt x="673" y="123"/>
                    </a:cubicBezTo>
                    <a:cubicBezTo>
                      <a:pt x="676" y="121"/>
                      <a:pt x="676" y="118"/>
                      <a:pt x="673" y="116"/>
                    </a:cubicBezTo>
                    <a:close/>
                    <a:moveTo>
                      <a:pt x="472" y="353"/>
                    </a:moveTo>
                    <a:cubicBezTo>
                      <a:pt x="461" y="389"/>
                      <a:pt x="441" y="423"/>
                      <a:pt x="419" y="454"/>
                    </a:cubicBezTo>
                    <a:cubicBezTo>
                      <a:pt x="400" y="481"/>
                      <a:pt x="376" y="506"/>
                      <a:pt x="347" y="522"/>
                    </a:cubicBezTo>
                    <a:cubicBezTo>
                      <a:pt x="302" y="548"/>
                      <a:pt x="243" y="552"/>
                      <a:pt x="191" y="538"/>
                    </a:cubicBezTo>
                    <a:cubicBezTo>
                      <a:pt x="158" y="526"/>
                      <a:pt x="128" y="502"/>
                      <a:pt x="104" y="477"/>
                    </a:cubicBezTo>
                    <a:cubicBezTo>
                      <a:pt x="82" y="453"/>
                      <a:pt x="64" y="425"/>
                      <a:pt x="52" y="396"/>
                    </a:cubicBezTo>
                    <a:cubicBezTo>
                      <a:pt x="46" y="378"/>
                      <a:pt x="41" y="359"/>
                      <a:pt x="38" y="341"/>
                    </a:cubicBezTo>
                    <a:cubicBezTo>
                      <a:pt x="37" y="325"/>
                      <a:pt x="37" y="310"/>
                      <a:pt x="38" y="295"/>
                    </a:cubicBezTo>
                    <a:cubicBezTo>
                      <a:pt x="41" y="241"/>
                      <a:pt x="60" y="186"/>
                      <a:pt x="92" y="142"/>
                    </a:cubicBezTo>
                    <a:cubicBezTo>
                      <a:pt x="112" y="120"/>
                      <a:pt x="137" y="103"/>
                      <a:pt x="164" y="88"/>
                    </a:cubicBezTo>
                    <a:cubicBezTo>
                      <a:pt x="164" y="88"/>
                      <a:pt x="164" y="88"/>
                      <a:pt x="163" y="88"/>
                    </a:cubicBezTo>
                    <a:cubicBezTo>
                      <a:pt x="153" y="90"/>
                      <a:pt x="144" y="94"/>
                      <a:pt x="134" y="98"/>
                    </a:cubicBezTo>
                    <a:cubicBezTo>
                      <a:pt x="168" y="72"/>
                      <a:pt x="209" y="58"/>
                      <a:pt x="257" y="63"/>
                    </a:cubicBezTo>
                    <a:cubicBezTo>
                      <a:pt x="322" y="69"/>
                      <a:pt x="393" y="108"/>
                      <a:pt x="435" y="158"/>
                    </a:cubicBezTo>
                    <a:cubicBezTo>
                      <a:pt x="441" y="165"/>
                      <a:pt x="446" y="173"/>
                      <a:pt x="451" y="181"/>
                    </a:cubicBezTo>
                    <a:cubicBezTo>
                      <a:pt x="448" y="184"/>
                      <a:pt x="444" y="186"/>
                      <a:pt x="441" y="189"/>
                    </a:cubicBezTo>
                    <a:cubicBezTo>
                      <a:pt x="421" y="204"/>
                      <a:pt x="400" y="220"/>
                      <a:pt x="379" y="235"/>
                    </a:cubicBezTo>
                    <a:cubicBezTo>
                      <a:pt x="357" y="179"/>
                      <a:pt x="289" y="164"/>
                      <a:pt x="231" y="180"/>
                    </a:cubicBezTo>
                    <a:cubicBezTo>
                      <a:pt x="196" y="190"/>
                      <a:pt x="164" y="212"/>
                      <a:pt x="143" y="242"/>
                    </a:cubicBezTo>
                    <a:cubicBezTo>
                      <a:pt x="119" y="277"/>
                      <a:pt x="118" y="318"/>
                      <a:pt x="135" y="356"/>
                    </a:cubicBezTo>
                    <a:cubicBezTo>
                      <a:pt x="135" y="358"/>
                      <a:pt x="136" y="359"/>
                      <a:pt x="137" y="361"/>
                    </a:cubicBezTo>
                    <a:cubicBezTo>
                      <a:pt x="138" y="362"/>
                      <a:pt x="139" y="363"/>
                      <a:pt x="140" y="363"/>
                    </a:cubicBezTo>
                    <a:cubicBezTo>
                      <a:pt x="140" y="364"/>
                      <a:pt x="140" y="365"/>
                      <a:pt x="141" y="366"/>
                    </a:cubicBezTo>
                    <a:cubicBezTo>
                      <a:pt x="156" y="401"/>
                      <a:pt x="189" y="426"/>
                      <a:pt x="225" y="434"/>
                    </a:cubicBezTo>
                    <a:cubicBezTo>
                      <a:pt x="322" y="457"/>
                      <a:pt x="390" y="355"/>
                      <a:pt x="386" y="267"/>
                    </a:cubicBezTo>
                    <a:cubicBezTo>
                      <a:pt x="385" y="263"/>
                      <a:pt x="385" y="260"/>
                      <a:pt x="384" y="256"/>
                    </a:cubicBezTo>
                    <a:cubicBezTo>
                      <a:pt x="406" y="241"/>
                      <a:pt x="427" y="225"/>
                      <a:pt x="447" y="209"/>
                    </a:cubicBezTo>
                    <a:cubicBezTo>
                      <a:pt x="452" y="206"/>
                      <a:pt x="456" y="202"/>
                      <a:pt x="461" y="199"/>
                    </a:cubicBezTo>
                    <a:cubicBezTo>
                      <a:pt x="484" y="246"/>
                      <a:pt x="487" y="301"/>
                      <a:pt x="472" y="353"/>
                    </a:cubicBezTo>
                    <a:close/>
                    <a:moveTo>
                      <a:pt x="265" y="291"/>
                    </a:moveTo>
                    <a:cubicBezTo>
                      <a:pt x="264" y="292"/>
                      <a:pt x="264" y="292"/>
                      <a:pt x="264" y="292"/>
                    </a:cubicBezTo>
                    <a:cubicBezTo>
                      <a:pt x="264" y="293"/>
                      <a:pt x="263" y="293"/>
                      <a:pt x="263" y="293"/>
                    </a:cubicBezTo>
                    <a:cubicBezTo>
                      <a:pt x="261" y="296"/>
                      <a:pt x="260" y="299"/>
                      <a:pt x="259" y="302"/>
                    </a:cubicBezTo>
                    <a:cubicBezTo>
                      <a:pt x="258" y="302"/>
                      <a:pt x="257" y="303"/>
                      <a:pt x="256" y="303"/>
                    </a:cubicBezTo>
                    <a:cubicBezTo>
                      <a:pt x="254" y="304"/>
                      <a:pt x="253" y="305"/>
                      <a:pt x="252" y="306"/>
                    </a:cubicBezTo>
                    <a:cubicBezTo>
                      <a:pt x="252" y="300"/>
                      <a:pt x="254" y="293"/>
                      <a:pt x="257" y="287"/>
                    </a:cubicBezTo>
                    <a:cubicBezTo>
                      <a:pt x="261" y="285"/>
                      <a:pt x="265" y="285"/>
                      <a:pt x="269" y="285"/>
                    </a:cubicBezTo>
                    <a:cubicBezTo>
                      <a:pt x="269" y="285"/>
                      <a:pt x="270" y="285"/>
                      <a:pt x="270" y="285"/>
                    </a:cubicBezTo>
                    <a:cubicBezTo>
                      <a:pt x="268" y="287"/>
                      <a:pt x="266" y="289"/>
                      <a:pt x="265" y="291"/>
                    </a:cubicBezTo>
                    <a:close/>
                    <a:moveTo>
                      <a:pt x="254" y="313"/>
                    </a:moveTo>
                    <a:cubicBezTo>
                      <a:pt x="254" y="313"/>
                      <a:pt x="254" y="313"/>
                      <a:pt x="254" y="312"/>
                    </a:cubicBezTo>
                    <a:cubicBezTo>
                      <a:pt x="254" y="313"/>
                      <a:pt x="255" y="313"/>
                      <a:pt x="255" y="313"/>
                    </a:cubicBezTo>
                    <a:cubicBezTo>
                      <a:pt x="255" y="314"/>
                      <a:pt x="255" y="314"/>
                      <a:pt x="255" y="315"/>
                    </a:cubicBezTo>
                    <a:cubicBezTo>
                      <a:pt x="255" y="314"/>
                      <a:pt x="254" y="314"/>
                      <a:pt x="254" y="313"/>
                    </a:cubicBezTo>
                    <a:close/>
                    <a:moveTo>
                      <a:pt x="272" y="333"/>
                    </a:moveTo>
                    <a:cubicBezTo>
                      <a:pt x="263" y="337"/>
                      <a:pt x="252" y="337"/>
                      <a:pt x="243" y="332"/>
                    </a:cubicBezTo>
                    <a:cubicBezTo>
                      <a:pt x="232" y="327"/>
                      <a:pt x="230" y="319"/>
                      <a:pt x="232" y="311"/>
                    </a:cubicBezTo>
                    <a:cubicBezTo>
                      <a:pt x="234" y="311"/>
                      <a:pt x="235" y="311"/>
                      <a:pt x="236" y="310"/>
                    </a:cubicBezTo>
                    <a:cubicBezTo>
                      <a:pt x="241" y="305"/>
                      <a:pt x="243" y="298"/>
                      <a:pt x="248" y="292"/>
                    </a:cubicBezTo>
                    <a:cubicBezTo>
                      <a:pt x="250" y="290"/>
                      <a:pt x="252" y="289"/>
                      <a:pt x="255" y="288"/>
                    </a:cubicBezTo>
                    <a:cubicBezTo>
                      <a:pt x="245" y="306"/>
                      <a:pt x="249" y="328"/>
                      <a:pt x="272" y="333"/>
                    </a:cubicBezTo>
                    <a:close/>
                    <a:moveTo>
                      <a:pt x="273" y="331"/>
                    </a:moveTo>
                    <a:cubicBezTo>
                      <a:pt x="267" y="328"/>
                      <a:pt x="261" y="324"/>
                      <a:pt x="257" y="319"/>
                    </a:cubicBezTo>
                    <a:cubicBezTo>
                      <a:pt x="258" y="319"/>
                      <a:pt x="259" y="319"/>
                      <a:pt x="259" y="318"/>
                    </a:cubicBezTo>
                    <a:cubicBezTo>
                      <a:pt x="261" y="316"/>
                      <a:pt x="262" y="314"/>
                      <a:pt x="264" y="312"/>
                    </a:cubicBezTo>
                    <a:cubicBezTo>
                      <a:pt x="266" y="312"/>
                      <a:pt x="268" y="312"/>
                      <a:pt x="269" y="311"/>
                    </a:cubicBezTo>
                    <a:cubicBezTo>
                      <a:pt x="271" y="312"/>
                      <a:pt x="272" y="312"/>
                      <a:pt x="274" y="312"/>
                    </a:cubicBezTo>
                    <a:cubicBezTo>
                      <a:pt x="279" y="312"/>
                      <a:pt x="284" y="311"/>
                      <a:pt x="288" y="311"/>
                    </a:cubicBezTo>
                    <a:cubicBezTo>
                      <a:pt x="288" y="314"/>
                      <a:pt x="286" y="317"/>
                      <a:pt x="285" y="321"/>
                    </a:cubicBezTo>
                    <a:cubicBezTo>
                      <a:pt x="282" y="325"/>
                      <a:pt x="278" y="329"/>
                      <a:pt x="274" y="332"/>
                    </a:cubicBezTo>
                    <a:cubicBezTo>
                      <a:pt x="274" y="331"/>
                      <a:pt x="274" y="331"/>
                      <a:pt x="273" y="331"/>
                    </a:cubicBezTo>
                    <a:close/>
                    <a:moveTo>
                      <a:pt x="345" y="220"/>
                    </a:moveTo>
                    <a:cubicBezTo>
                      <a:pt x="322" y="231"/>
                      <a:pt x="303" y="249"/>
                      <a:pt x="285" y="268"/>
                    </a:cubicBezTo>
                    <a:cubicBezTo>
                      <a:pt x="283" y="271"/>
                      <a:pt x="281" y="273"/>
                      <a:pt x="278" y="276"/>
                    </a:cubicBezTo>
                    <a:cubicBezTo>
                      <a:pt x="278" y="276"/>
                      <a:pt x="277" y="275"/>
                      <a:pt x="276" y="275"/>
                    </a:cubicBezTo>
                    <a:cubicBezTo>
                      <a:pt x="260" y="271"/>
                      <a:pt x="233" y="282"/>
                      <a:pt x="230" y="299"/>
                    </a:cubicBezTo>
                    <a:cubicBezTo>
                      <a:pt x="221" y="312"/>
                      <a:pt x="220" y="327"/>
                      <a:pt x="235" y="338"/>
                    </a:cubicBezTo>
                    <a:cubicBezTo>
                      <a:pt x="254" y="352"/>
                      <a:pt x="279" y="345"/>
                      <a:pt x="292" y="328"/>
                    </a:cubicBezTo>
                    <a:cubicBezTo>
                      <a:pt x="296" y="322"/>
                      <a:pt x="298" y="316"/>
                      <a:pt x="299" y="310"/>
                    </a:cubicBezTo>
                    <a:cubicBezTo>
                      <a:pt x="321" y="308"/>
                      <a:pt x="343" y="308"/>
                      <a:pt x="363" y="312"/>
                    </a:cubicBezTo>
                    <a:cubicBezTo>
                      <a:pt x="365" y="313"/>
                      <a:pt x="366" y="313"/>
                      <a:pt x="367" y="312"/>
                    </a:cubicBezTo>
                    <a:cubicBezTo>
                      <a:pt x="364" y="324"/>
                      <a:pt x="361" y="335"/>
                      <a:pt x="357" y="345"/>
                    </a:cubicBezTo>
                    <a:cubicBezTo>
                      <a:pt x="332" y="408"/>
                      <a:pt x="265" y="445"/>
                      <a:pt x="202" y="415"/>
                    </a:cubicBezTo>
                    <a:cubicBezTo>
                      <a:pt x="174" y="402"/>
                      <a:pt x="153" y="378"/>
                      <a:pt x="144" y="349"/>
                    </a:cubicBezTo>
                    <a:cubicBezTo>
                      <a:pt x="140" y="339"/>
                      <a:pt x="139" y="328"/>
                      <a:pt x="138" y="318"/>
                    </a:cubicBezTo>
                    <a:cubicBezTo>
                      <a:pt x="138" y="290"/>
                      <a:pt x="146" y="263"/>
                      <a:pt x="163" y="241"/>
                    </a:cubicBezTo>
                    <a:cubicBezTo>
                      <a:pt x="187" y="213"/>
                      <a:pt x="223" y="195"/>
                      <a:pt x="259" y="190"/>
                    </a:cubicBezTo>
                    <a:cubicBezTo>
                      <a:pt x="292" y="186"/>
                      <a:pt x="329" y="192"/>
                      <a:pt x="352" y="218"/>
                    </a:cubicBezTo>
                    <a:cubicBezTo>
                      <a:pt x="352" y="218"/>
                      <a:pt x="353" y="219"/>
                      <a:pt x="353" y="219"/>
                    </a:cubicBezTo>
                    <a:cubicBezTo>
                      <a:pt x="351" y="218"/>
                      <a:pt x="348" y="219"/>
                      <a:pt x="345" y="220"/>
                    </a:cubicBezTo>
                    <a:close/>
                    <a:moveTo>
                      <a:pt x="371" y="286"/>
                    </a:moveTo>
                    <a:cubicBezTo>
                      <a:pt x="368" y="280"/>
                      <a:pt x="366" y="275"/>
                      <a:pt x="364" y="269"/>
                    </a:cubicBezTo>
                    <a:cubicBezTo>
                      <a:pt x="367" y="267"/>
                      <a:pt x="369" y="266"/>
                      <a:pt x="371" y="265"/>
                    </a:cubicBezTo>
                    <a:cubicBezTo>
                      <a:pt x="372" y="271"/>
                      <a:pt x="372" y="279"/>
                      <a:pt x="371" y="286"/>
                    </a:cubicBezTo>
                    <a:close/>
                    <a:moveTo>
                      <a:pt x="361" y="246"/>
                    </a:moveTo>
                    <a:cubicBezTo>
                      <a:pt x="361" y="241"/>
                      <a:pt x="361" y="237"/>
                      <a:pt x="362" y="231"/>
                    </a:cubicBezTo>
                    <a:cubicBezTo>
                      <a:pt x="364" y="235"/>
                      <a:pt x="365" y="239"/>
                      <a:pt x="367" y="243"/>
                    </a:cubicBezTo>
                    <a:cubicBezTo>
                      <a:pt x="365" y="244"/>
                      <a:pt x="363" y="245"/>
                      <a:pt x="361"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9" name="Freeform 144"/>
              <p:cNvSpPr>
                <a:spLocks noEditPoints="1"/>
              </p:cNvSpPr>
              <p:nvPr/>
            </p:nvSpPr>
            <p:spPr bwMode="auto">
              <a:xfrm>
                <a:off x="1439" y="2184"/>
                <a:ext cx="126" cy="375"/>
              </a:xfrm>
              <a:custGeom>
                <a:avLst/>
                <a:gdLst>
                  <a:gd name="T0" fmla="*/ 223 w 225"/>
                  <a:gd name="T1" fmla="*/ 96 h 669"/>
                  <a:gd name="T2" fmla="*/ 159 w 225"/>
                  <a:gd name="T3" fmla="*/ 137 h 669"/>
                  <a:gd name="T4" fmla="*/ 120 w 225"/>
                  <a:gd name="T5" fmla="*/ 153 h 669"/>
                  <a:gd name="T6" fmla="*/ 214 w 225"/>
                  <a:gd name="T7" fmla="*/ 54 h 669"/>
                  <a:gd name="T8" fmla="*/ 150 w 225"/>
                  <a:gd name="T9" fmla="*/ 99 h 669"/>
                  <a:gd name="T10" fmla="*/ 117 w 225"/>
                  <a:gd name="T11" fmla="*/ 112 h 669"/>
                  <a:gd name="T12" fmla="*/ 185 w 225"/>
                  <a:gd name="T13" fmla="*/ 2 h 669"/>
                  <a:gd name="T14" fmla="*/ 122 w 225"/>
                  <a:gd name="T15" fmla="*/ 16 h 669"/>
                  <a:gd name="T16" fmla="*/ 97 w 225"/>
                  <a:gd name="T17" fmla="*/ 90 h 669"/>
                  <a:gd name="T18" fmla="*/ 13 w 225"/>
                  <a:gd name="T19" fmla="*/ 42 h 669"/>
                  <a:gd name="T20" fmla="*/ 96 w 225"/>
                  <a:gd name="T21" fmla="*/ 99 h 669"/>
                  <a:gd name="T22" fmla="*/ 47 w 225"/>
                  <a:gd name="T23" fmla="*/ 115 h 669"/>
                  <a:gd name="T24" fmla="*/ 4 w 225"/>
                  <a:gd name="T25" fmla="*/ 96 h 669"/>
                  <a:gd name="T26" fmla="*/ 98 w 225"/>
                  <a:gd name="T27" fmla="*/ 164 h 669"/>
                  <a:gd name="T28" fmla="*/ 7 w 225"/>
                  <a:gd name="T29" fmla="*/ 114 h 669"/>
                  <a:gd name="T30" fmla="*/ 47 w 225"/>
                  <a:gd name="T31" fmla="*/ 157 h 669"/>
                  <a:gd name="T32" fmla="*/ 103 w 225"/>
                  <a:gd name="T33" fmla="*/ 210 h 669"/>
                  <a:gd name="T34" fmla="*/ 9 w 225"/>
                  <a:gd name="T35" fmla="*/ 159 h 669"/>
                  <a:gd name="T36" fmla="*/ 59 w 225"/>
                  <a:gd name="T37" fmla="*/ 206 h 669"/>
                  <a:gd name="T38" fmla="*/ 105 w 225"/>
                  <a:gd name="T39" fmla="*/ 241 h 669"/>
                  <a:gd name="T40" fmla="*/ 107 w 225"/>
                  <a:gd name="T41" fmla="*/ 269 h 669"/>
                  <a:gd name="T42" fmla="*/ 117 w 225"/>
                  <a:gd name="T43" fmla="*/ 492 h 669"/>
                  <a:gd name="T44" fmla="*/ 74 w 225"/>
                  <a:gd name="T45" fmla="*/ 510 h 669"/>
                  <a:gd name="T46" fmla="*/ 151 w 225"/>
                  <a:gd name="T47" fmla="*/ 659 h 669"/>
                  <a:gd name="T48" fmla="*/ 174 w 225"/>
                  <a:gd name="T49" fmla="*/ 494 h 669"/>
                  <a:gd name="T50" fmla="*/ 142 w 225"/>
                  <a:gd name="T51" fmla="*/ 490 h 669"/>
                  <a:gd name="T52" fmla="*/ 131 w 225"/>
                  <a:gd name="T53" fmla="*/ 282 h 669"/>
                  <a:gd name="T54" fmla="*/ 159 w 225"/>
                  <a:gd name="T55" fmla="*/ 207 h 669"/>
                  <a:gd name="T56" fmla="*/ 208 w 225"/>
                  <a:gd name="T57" fmla="*/ 159 h 669"/>
                  <a:gd name="T58" fmla="*/ 127 w 225"/>
                  <a:gd name="T59" fmla="*/ 221 h 669"/>
                  <a:gd name="T60" fmla="*/ 162 w 225"/>
                  <a:gd name="T61" fmla="*/ 150 h 669"/>
                  <a:gd name="T62" fmla="*/ 83 w 225"/>
                  <a:gd name="T63" fmla="*/ 513 h 669"/>
                  <a:gd name="T64" fmla="*/ 82 w 225"/>
                  <a:gd name="T65" fmla="*/ 511 h 669"/>
                  <a:gd name="T66" fmla="*/ 95 w 225"/>
                  <a:gd name="T67" fmla="*/ 520 h 669"/>
                  <a:gd name="T68" fmla="*/ 90 w 225"/>
                  <a:gd name="T69" fmla="*/ 512 h 669"/>
                  <a:gd name="T70" fmla="*/ 118 w 225"/>
                  <a:gd name="T71" fmla="*/ 574 h 669"/>
                  <a:gd name="T72" fmla="*/ 120 w 225"/>
                  <a:gd name="T73" fmla="*/ 582 h 669"/>
                  <a:gd name="T74" fmla="*/ 118 w 225"/>
                  <a:gd name="T75" fmla="*/ 574 h 669"/>
                  <a:gd name="T76" fmla="*/ 139 w 225"/>
                  <a:gd name="T77" fmla="*/ 623 h 669"/>
                  <a:gd name="T78" fmla="*/ 141 w 225"/>
                  <a:gd name="T79" fmla="*/ 629 h 669"/>
                  <a:gd name="T80" fmla="*/ 153 w 225"/>
                  <a:gd name="T81" fmla="*/ 521 h 669"/>
                  <a:gd name="T82" fmla="*/ 146 w 225"/>
                  <a:gd name="T83" fmla="*/ 518 h 669"/>
                  <a:gd name="T84" fmla="*/ 143 w 225"/>
                  <a:gd name="T85" fmla="*/ 51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5" h="669">
                    <a:moveTo>
                      <a:pt x="162" y="150"/>
                    </a:moveTo>
                    <a:cubicBezTo>
                      <a:pt x="182" y="132"/>
                      <a:pt x="208" y="119"/>
                      <a:pt x="223" y="96"/>
                    </a:cubicBezTo>
                    <a:cubicBezTo>
                      <a:pt x="225" y="94"/>
                      <a:pt x="222" y="91"/>
                      <a:pt x="220" y="92"/>
                    </a:cubicBezTo>
                    <a:cubicBezTo>
                      <a:pt x="195" y="99"/>
                      <a:pt x="177" y="120"/>
                      <a:pt x="159" y="137"/>
                    </a:cubicBezTo>
                    <a:cubicBezTo>
                      <a:pt x="146" y="149"/>
                      <a:pt x="134" y="161"/>
                      <a:pt x="123" y="174"/>
                    </a:cubicBezTo>
                    <a:cubicBezTo>
                      <a:pt x="122" y="167"/>
                      <a:pt x="121" y="160"/>
                      <a:pt x="120" y="153"/>
                    </a:cubicBezTo>
                    <a:cubicBezTo>
                      <a:pt x="133" y="137"/>
                      <a:pt x="146" y="123"/>
                      <a:pt x="159" y="108"/>
                    </a:cubicBezTo>
                    <a:cubicBezTo>
                      <a:pt x="176" y="89"/>
                      <a:pt x="196" y="73"/>
                      <a:pt x="214" y="54"/>
                    </a:cubicBezTo>
                    <a:cubicBezTo>
                      <a:pt x="219" y="48"/>
                      <a:pt x="212" y="39"/>
                      <a:pt x="206" y="43"/>
                    </a:cubicBezTo>
                    <a:cubicBezTo>
                      <a:pt x="185" y="58"/>
                      <a:pt x="167" y="80"/>
                      <a:pt x="150" y="99"/>
                    </a:cubicBezTo>
                    <a:cubicBezTo>
                      <a:pt x="139" y="112"/>
                      <a:pt x="129" y="125"/>
                      <a:pt x="119" y="139"/>
                    </a:cubicBezTo>
                    <a:cubicBezTo>
                      <a:pt x="118" y="130"/>
                      <a:pt x="117" y="121"/>
                      <a:pt x="117" y="112"/>
                    </a:cubicBezTo>
                    <a:cubicBezTo>
                      <a:pt x="137" y="73"/>
                      <a:pt x="173" y="45"/>
                      <a:pt x="189" y="4"/>
                    </a:cubicBezTo>
                    <a:cubicBezTo>
                      <a:pt x="190" y="2"/>
                      <a:pt x="187" y="0"/>
                      <a:pt x="185" y="2"/>
                    </a:cubicBezTo>
                    <a:cubicBezTo>
                      <a:pt x="159" y="27"/>
                      <a:pt x="134" y="58"/>
                      <a:pt x="115" y="90"/>
                    </a:cubicBezTo>
                    <a:cubicBezTo>
                      <a:pt x="114" y="65"/>
                      <a:pt x="115" y="40"/>
                      <a:pt x="122" y="16"/>
                    </a:cubicBezTo>
                    <a:cubicBezTo>
                      <a:pt x="123" y="13"/>
                      <a:pt x="118" y="11"/>
                      <a:pt x="117" y="14"/>
                    </a:cubicBezTo>
                    <a:cubicBezTo>
                      <a:pt x="105" y="38"/>
                      <a:pt x="99" y="63"/>
                      <a:pt x="97" y="90"/>
                    </a:cubicBezTo>
                    <a:cubicBezTo>
                      <a:pt x="65" y="81"/>
                      <a:pt x="42" y="59"/>
                      <a:pt x="22" y="33"/>
                    </a:cubicBezTo>
                    <a:cubicBezTo>
                      <a:pt x="17" y="27"/>
                      <a:pt x="8" y="36"/>
                      <a:pt x="13" y="42"/>
                    </a:cubicBezTo>
                    <a:cubicBezTo>
                      <a:pt x="35" y="69"/>
                      <a:pt x="60" y="94"/>
                      <a:pt x="95" y="99"/>
                    </a:cubicBezTo>
                    <a:cubicBezTo>
                      <a:pt x="96" y="99"/>
                      <a:pt x="96" y="99"/>
                      <a:pt x="96" y="99"/>
                    </a:cubicBezTo>
                    <a:cubicBezTo>
                      <a:pt x="96" y="108"/>
                      <a:pt x="96" y="117"/>
                      <a:pt x="96" y="126"/>
                    </a:cubicBezTo>
                    <a:cubicBezTo>
                      <a:pt x="79" y="126"/>
                      <a:pt x="63" y="123"/>
                      <a:pt x="47" y="115"/>
                    </a:cubicBezTo>
                    <a:cubicBezTo>
                      <a:pt x="33" y="108"/>
                      <a:pt x="22" y="96"/>
                      <a:pt x="7" y="91"/>
                    </a:cubicBezTo>
                    <a:cubicBezTo>
                      <a:pt x="5" y="90"/>
                      <a:pt x="2" y="94"/>
                      <a:pt x="4" y="96"/>
                    </a:cubicBezTo>
                    <a:cubicBezTo>
                      <a:pt x="21" y="125"/>
                      <a:pt x="62" y="140"/>
                      <a:pt x="96" y="136"/>
                    </a:cubicBezTo>
                    <a:cubicBezTo>
                      <a:pt x="96" y="145"/>
                      <a:pt x="97" y="155"/>
                      <a:pt x="98" y="164"/>
                    </a:cubicBezTo>
                    <a:cubicBezTo>
                      <a:pt x="83" y="159"/>
                      <a:pt x="68" y="153"/>
                      <a:pt x="54" y="146"/>
                    </a:cubicBezTo>
                    <a:cubicBezTo>
                      <a:pt x="37" y="137"/>
                      <a:pt x="24" y="120"/>
                      <a:pt x="7" y="114"/>
                    </a:cubicBezTo>
                    <a:cubicBezTo>
                      <a:pt x="5" y="113"/>
                      <a:pt x="3" y="116"/>
                      <a:pt x="3" y="118"/>
                    </a:cubicBezTo>
                    <a:cubicBezTo>
                      <a:pt x="6" y="137"/>
                      <a:pt x="32" y="149"/>
                      <a:pt x="47" y="157"/>
                    </a:cubicBezTo>
                    <a:cubicBezTo>
                      <a:pt x="63" y="165"/>
                      <a:pt x="81" y="171"/>
                      <a:pt x="99" y="175"/>
                    </a:cubicBezTo>
                    <a:cubicBezTo>
                      <a:pt x="100" y="187"/>
                      <a:pt x="101" y="199"/>
                      <a:pt x="103" y="210"/>
                    </a:cubicBezTo>
                    <a:cubicBezTo>
                      <a:pt x="90" y="206"/>
                      <a:pt x="77" y="202"/>
                      <a:pt x="65" y="196"/>
                    </a:cubicBezTo>
                    <a:cubicBezTo>
                      <a:pt x="45" y="186"/>
                      <a:pt x="29" y="168"/>
                      <a:pt x="9" y="159"/>
                    </a:cubicBezTo>
                    <a:cubicBezTo>
                      <a:pt x="5" y="157"/>
                      <a:pt x="0" y="161"/>
                      <a:pt x="3" y="165"/>
                    </a:cubicBezTo>
                    <a:cubicBezTo>
                      <a:pt x="13" y="185"/>
                      <a:pt x="39" y="197"/>
                      <a:pt x="59" y="206"/>
                    </a:cubicBezTo>
                    <a:cubicBezTo>
                      <a:pt x="72" y="213"/>
                      <a:pt x="88" y="220"/>
                      <a:pt x="104" y="221"/>
                    </a:cubicBezTo>
                    <a:cubicBezTo>
                      <a:pt x="104" y="228"/>
                      <a:pt x="105" y="234"/>
                      <a:pt x="105" y="241"/>
                    </a:cubicBezTo>
                    <a:cubicBezTo>
                      <a:pt x="105" y="242"/>
                      <a:pt x="105" y="243"/>
                      <a:pt x="106" y="244"/>
                    </a:cubicBezTo>
                    <a:cubicBezTo>
                      <a:pt x="106" y="252"/>
                      <a:pt x="107" y="261"/>
                      <a:pt x="107" y="269"/>
                    </a:cubicBezTo>
                    <a:cubicBezTo>
                      <a:pt x="109" y="324"/>
                      <a:pt x="111" y="380"/>
                      <a:pt x="114" y="435"/>
                    </a:cubicBezTo>
                    <a:cubicBezTo>
                      <a:pt x="115" y="454"/>
                      <a:pt x="117" y="473"/>
                      <a:pt x="117" y="492"/>
                    </a:cubicBezTo>
                    <a:cubicBezTo>
                      <a:pt x="103" y="493"/>
                      <a:pt x="89" y="495"/>
                      <a:pt x="74" y="497"/>
                    </a:cubicBezTo>
                    <a:cubicBezTo>
                      <a:pt x="66" y="498"/>
                      <a:pt x="66" y="508"/>
                      <a:pt x="74" y="510"/>
                    </a:cubicBezTo>
                    <a:cubicBezTo>
                      <a:pt x="95" y="558"/>
                      <a:pt x="113" y="609"/>
                      <a:pt x="132" y="659"/>
                    </a:cubicBezTo>
                    <a:cubicBezTo>
                      <a:pt x="136" y="669"/>
                      <a:pt x="148" y="669"/>
                      <a:pt x="151" y="659"/>
                    </a:cubicBezTo>
                    <a:cubicBezTo>
                      <a:pt x="171" y="610"/>
                      <a:pt x="190" y="557"/>
                      <a:pt x="185" y="503"/>
                    </a:cubicBezTo>
                    <a:cubicBezTo>
                      <a:pt x="185" y="497"/>
                      <a:pt x="179" y="494"/>
                      <a:pt x="174" y="494"/>
                    </a:cubicBezTo>
                    <a:cubicBezTo>
                      <a:pt x="172" y="491"/>
                      <a:pt x="169" y="489"/>
                      <a:pt x="164" y="489"/>
                    </a:cubicBezTo>
                    <a:cubicBezTo>
                      <a:pt x="157" y="490"/>
                      <a:pt x="149" y="490"/>
                      <a:pt x="142" y="490"/>
                    </a:cubicBezTo>
                    <a:cubicBezTo>
                      <a:pt x="141" y="478"/>
                      <a:pt x="140" y="465"/>
                      <a:pt x="140" y="452"/>
                    </a:cubicBezTo>
                    <a:cubicBezTo>
                      <a:pt x="136" y="395"/>
                      <a:pt x="131" y="339"/>
                      <a:pt x="131" y="282"/>
                    </a:cubicBezTo>
                    <a:cubicBezTo>
                      <a:pt x="131" y="265"/>
                      <a:pt x="130" y="248"/>
                      <a:pt x="128" y="231"/>
                    </a:cubicBezTo>
                    <a:cubicBezTo>
                      <a:pt x="139" y="223"/>
                      <a:pt x="149" y="215"/>
                      <a:pt x="159" y="207"/>
                    </a:cubicBezTo>
                    <a:cubicBezTo>
                      <a:pt x="177" y="193"/>
                      <a:pt x="197" y="182"/>
                      <a:pt x="212" y="166"/>
                    </a:cubicBezTo>
                    <a:cubicBezTo>
                      <a:pt x="215" y="163"/>
                      <a:pt x="212" y="157"/>
                      <a:pt x="208" y="159"/>
                    </a:cubicBezTo>
                    <a:cubicBezTo>
                      <a:pt x="189" y="166"/>
                      <a:pt x="174" y="181"/>
                      <a:pt x="158" y="194"/>
                    </a:cubicBezTo>
                    <a:cubicBezTo>
                      <a:pt x="147" y="203"/>
                      <a:pt x="137" y="212"/>
                      <a:pt x="127" y="221"/>
                    </a:cubicBezTo>
                    <a:cubicBezTo>
                      <a:pt x="126" y="209"/>
                      <a:pt x="125" y="196"/>
                      <a:pt x="124" y="184"/>
                    </a:cubicBezTo>
                    <a:cubicBezTo>
                      <a:pt x="136" y="172"/>
                      <a:pt x="149" y="161"/>
                      <a:pt x="162" y="150"/>
                    </a:cubicBezTo>
                    <a:close/>
                    <a:moveTo>
                      <a:pt x="82" y="511"/>
                    </a:moveTo>
                    <a:cubicBezTo>
                      <a:pt x="83" y="511"/>
                      <a:pt x="83" y="512"/>
                      <a:pt x="83" y="513"/>
                    </a:cubicBezTo>
                    <a:cubicBezTo>
                      <a:pt x="83" y="512"/>
                      <a:pt x="82" y="511"/>
                      <a:pt x="82" y="511"/>
                    </a:cubicBezTo>
                    <a:cubicBezTo>
                      <a:pt x="82" y="511"/>
                      <a:pt x="82" y="511"/>
                      <a:pt x="82" y="511"/>
                    </a:cubicBezTo>
                    <a:close/>
                    <a:moveTo>
                      <a:pt x="92" y="512"/>
                    </a:moveTo>
                    <a:cubicBezTo>
                      <a:pt x="93" y="514"/>
                      <a:pt x="94" y="517"/>
                      <a:pt x="95" y="520"/>
                    </a:cubicBezTo>
                    <a:cubicBezTo>
                      <a:pt x="96" y="521"/>
                      <a:pt x="97" y="523"/>
                      <a:pt x="97" y="525"/>
                    </a:cubicBezTo>
                    <a:cubicBezTo>
                      <a:pt x="95" y="521"/>
                      <a:pt x="92" y="516"/>
                      <a:pt x="90" y="512"/>
                    </a:cubicBezTo>
                    <a:cubicBezTo>
                      <a:pt x="91" y="512"/>
                      <a:pt x="91" y="512"/>
                      <a:pt x="92" y="512"/>
                    </a:cubicBezTo>
                    <a:close/>
                    <a:moveTo>
                      <a:pt x="118" y="574"/>
                    </a:moveTo>
                    <a:cubicBezTo>
                      <a:pt x="119" y="576"/>
                      <a:pt x="119" y="578"/>
                      <a:pt x="120" y="580"/>
                    </a:cubicBezTo>
                    <a:cubicBezTo>
                      <a:pt x="120" y="581"/>
                      <a:pt x="120" y="581"/>
                      <a:pt x="120" y="582"/>
                    </a:cubicBezTo>
                    <a:cubicBezTo>
                      <a:pt x="118" y="576"/>
                      <a:pt x="115" y="571"/>
                      <a:pt x="112" y="565"/>
                    </a:cubicBezTo>
                    <a:cubicBezTo>
                      <a:pt x="114" y="568"/>
                      <a:pt x="116" y="571"/>
                      <a:pt x="118" y="574"/>
                    </a:cubicBezTo>
                    <a:close/>
                    <a:moveTo>
                      <a:pt x="141" y="629"/>
                    </a:moveTo>
                    <a:cubicBezTo>
                      <a:pt x="140" y="627"/>
                      <a:pt x="139" y="625"/>
                      <a:pt x="139" y="623"/>
                    </a:cubicBezTo>
                    <a:cubicBezTo>
                      <a:pt x="140" y="624"/>
                      <a:pt x="141" y="624"/>
                      <a:pt x="143" y="624"/>
                    </a:cubicBezTo>
                    <a:cubicBezTo>
                      <a:pt x="142" y="625"/>
                      <a:pt x="142" y="627"/>
                      <a:pt x="141" y="629"/>
                    </a:cubicBezTo>
                    <a:close/>
                    <a:moveTo>
                      <a:pt x="154" y="517"/>
                    </a:moveTo>
                    <a:cubicBezTo>
                      <a:pt x="153" y="518"/>
                      <a:pt x="153" y="520"/>
                      <a:pt x="153" y="521"/>
                    </a:cubicBezTo>
                    <a:cubicBezTo>
                      <a:pt x="152" y="520"/>
                      <a:pt x="151" y="519"/>
                      <a:pt x="149" y="519"/>
                    </a:cubicBezTo>
                    <a:cubicBezTo>
                      <a:pt x="149" y="519"/>
                      <a:pt x="148" y="518"/>
                      <a:pt x="146" y="518"/>
                    </a:cubicBezTo>
                    <a:cubicBezTo>
                      <a:pt x="145" y="518"/>
                      <a:pt x="144" y="518"/>
                      <a:pt x="143" y="518"/>
                    </a:cubicBezTo>
                    <a:cubicBezTo>
                      <a:pt x="143" y="517"/>
                      <a:pt x="143" y="517"/>
                      <a:pt x="143" y="516"/>
                    </a:cubicBezTo>
                    <a:cubicBezTo>
                      <a:pt x="147" y="516"/>
                      <a:pt x="150" y="516"/>
                      <a:pt x="154" y="5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0" name="Freeform 145"/>
              <p:cNvSpPr>
                <a:spLocks noEditPoints="1"/>
              </p:cNvSpPr>
              <p:nvPr/>
            </p:nvSpPr>
            <p:spPr bwMode="auto">
              <a:xfrm>
                <a:off x="2856" y="2013"/>
                <a:ext cx="174" cy="241"/>
              </a:xfrm>
              <a:custGeom>
                <a:avLst/>
                <a:gdLst>
                  <a:gd name="T0" fmla="*/ 270 w 311"/>
                  <a:gd name="T1" fmla="*/ 10 h 430"/>
                  <a:gd name="T2" fmla="*/ 138 w 311"/>
                  <a:gd name="T3" fmla="*/ 156 h 430"/>
                  <a:gd name="T4" fmla="*/ 43 w 311"/>
                  <a:gd name="T5" fmla="*/ 10 h 430"/>
                  <a:gd name="T6" fmla="*/ 45 w 311"/>
                  <a:gd name="T7" fmla="*/ 10 h 430"/>
                  <a:gd name="T8" fmla="*/ 47 w 311"/>
                  <a:gd name="T9" fmla="*/ 6 h 430"/>
                  <a:gd name="T10" fmla="*/ 6 w 311"/>
                  <a:gd name="T11" fmla="*/ 1 h 430"/>
                  <a:gd name="T12" fmla="*/ 55 w 311"/>
                  <a:gd name="T13" fmla="*/ 99 h 430"/>
                  <a:gd name="T14" fmla="*/ 117 w 311"/>
                  <a:gd name="T15" fmla="*/ 175 h 430"/>
                  <a:gd name="T16" fmla="*/ 71 w 311"/>
                  <a:gd name="T17" fmla="*/ 396 h 430"/>
                  <a:gd name="T18" fmla="*/ 20 w 311"/>
                  <a:gd name="T19" fmla="*/ 424 h 430"/>
                  <a:gd name="T20" fmla="*/ 26 w 311"/>
                  <a:gd name="T21" fmla="*/ 420 h 430"/>
                  <a:gd name="T22" fmla="*/ 22 w 311"/>
                  <a:gd name="T23" fmla="*/ 423 h 430"/>
                  <a:gd name="T24" fmla="*/ 49 w 311"/>
                  <a:gd name="T25" fmla="*/ 428 h 430"/>
                  <a:gd name="T26" fmla="*/ 176 w 311"/>
                  <a:gd name="T27" fmla="*/ 426 h 430"/>
                  <a:gd name="T28" fmla="*/ 265 w 311"/>
                  <a:gd name="T29" fmla="*/ 423 h 430"/>
                  <a:gd name="T30" fmla="*/ 269 w 311"/>
                  <a:gd name="T31" fmla="*/ 422 h 430"/>
                  <a:gd name="T32" fmla="*/ 268 w 311"/>
                  <a:gd name="T33" fmla="*/ 417 h 430"/>
                  <a:gd name="T34" fmla="*/ 206 w 311"/>
                  <a:gd name="T35" fmla="*/ 404 h 430"/>
                  <a:gd name="T36" fmla="*/ 159 w 311"/>
                  <a:gd name="T37" fmla="*/ 388 h 430"/>
                  <a:gd name="T38" fmla="*/ 156 w 311"/>
                  <a:gd name="T39" fmla="*/ 327 h 430"/>
                  <a:gd name="T40" fmla="*/ 156 w 311"/>
                  <a:gd name="T41" fmla="*/ 192 h 430"/>
                  <a:gd name="T42" fmla="*/ 158 w 311"/>
                  <a:gd name="T43" fmla="*/ 175 h 430"/>
                  <a:gd name="T44" fmla="*/ 305 w 311"/>
                  <a:gd name="T45" fmla="*/ 13 h 430"/>
                  <a:gd name="T46" fmla="*/ 310 w 311"/>
                  <a:gd name="T47" fmla="*/ 11 h 430"/>
                  <a:gd name="T48" fmla="*/ 26 w 311"/>
                  <a:gd name="T49" fmla="*/ 419 h 430"/>
                  <a:gd name="T50" fmla="*/ 26 w 311"/>
                  <a:gd name="T51" fmla="*/ 420 h 430"/>
                  <a:gd name="T52" fmla="*/ 226 w 311"/>
                  <a:gd name="T53" fmla="*/ 99 h 430"/>
                  <a:gd name="T54" fmla="*/ 151 w 311"/>
                  <a:gd name="T55" fmla="*/ 174 h 430"/>
                  <a:gd name="T56" fmla="*/ 154 w 311"/>
                  <a:gd name="T57" fmla="*/ 383 h 430"/>
                  <a:gd name="T58" fmla="*/ 155 w 311"/>
                  <a:gd name="T59" fmla="*/ 390 h 430"/>
                  <a:gd name="T60" fmla="*/ 157 w 311"/>
                  <a:gd name="T61" fmla="*/ 393 h 430"/>
                  <a:gd name="T62" fmla="*/ 175 w 311"/>
                  <a:gd name="T63" fmla="*/ 400 h 430"/>
                  <a:gd name="T64" fmla="*/ 246 w 311"/>
                  <a:gd name="T65" fmla="*/ 420 h 430"/>
                  <a:gd name="T66" fmla="*/ 68 w 311"/>
                  <a:gd name="T67" fmla="*/ 423 h 430"/>
                  <a:gd name="T68" fmla="*/ 125 w 311"/>
                  <a:gd name="T69" fmla="*/ 381 h 430"/>
                  <a:gd name="T70" fmla="*/ 123 w 311"/>
                  <a:gd name="T71" fmla="*/ 378 h 430"/>
                  <a:gd name="T72" fmla="*/ 118 w 311"/>
                  <a:gd name="T73" fmla="*/ 173 h 430"/>
                  <a:gd name="T74" fmla="*/ 118 w 311"/>
                  <a:gd name="T75" fmla="*/ 171 h 430"/>
                  <a:gd name="T76" fmla="*/ 117 w 311"/>
                  <a:gd name="T77" fmla="*/ 172 h 430"/>
                  <a:gd name="T78" fmla="*/ 5 w 311"/>
                  <a:gd name="T79" fmla="*/ 9 h 430"/>
                  <a:gd name="T80" fmla="*/ 42 w 311"/>
                  <a:gd name="T81" fmla="*/ 11 h 430"/>
                  <a:gd name="T82" fmla="*/ 81 w 311"/>
                  <a:gd name="T83" fmla="*/ 80 h 430"/>
                  <a:gd name="T84" fmla="*/ 139 w 311"/>
                  <a:gd name="T85" fmla="*/ 157 h 430"/>
                  <a:gd name="T86" fmla="*/ 268 w 311"/>
                  <a:gd name="T87" fmla="*/ 12 h 430"/>
                  <a:gd name="T88" fmla="*/ 301 w 311"/>
                  <a:gd name="T89" fmla="*/ 12 h 430"/>
                  <a:gd name="T90" fmla="*/ 226 w 311"/>
                  <a:gd name="T91" fmla="*/ 99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1" h="430">
                    <a:moveTo>
                      <a:pt x="292" y="6"/>
                    </a:moveTo>
                    <a:cubicBezTo>
                      <a:pt x="284" y="6"/>
                      <a:pt x="277" y="7"/>
                      <a:pt x="270" y="10"/>
                    </a:cubicBezTo>
                    <a:cubicBezTo>
                      <a:pt x="271" y="8"/>
                      <a:pt x="269" y="6"/>
                      <a:pt x="268" y="7"/>
                    </a:cubicBezTo>
                    <a:cubicBezTo>
                      <a:pt x="219" y="52"/>
                      <a:pt x="182" y="107"/>
                      <a:pt x="138" y="156"/>
                    </a:cubicBezTo>
                    <a:cubicBezTo>
                      <a:pt x="128" y="131"/>
                      <a:pt x="109" y="109"/>
                      <a:pt x="93" y="88"/>
                    </a:cubicBezTo>
                    <a:cubicBezTo>
                      <a:pt x="74" y="64"/>
                      <a:pt x="55" y="39"/>
                      <a:pt x="43" y="10"/>
                    </a:cubicBezTo>
                    <a:cubicBezTo>
                      <a:pt x="43" y="10"/>
                      <a:pt x="43" y="10"/>
                      <a:pt x="43" y="10"/>
                    </a:cubicBezTo>
                    <a:cubicBezTo>
                      <a:pt x="43" y="10"/>
                      <a:pt x="44" y="10"/>
                      <a:pt x="45" y="10"/>
                    </a:cubicBezTo>
                    <a:cubicBezTo>
                      <a:pt x="46" y="11"/>
                      <a:pt x="47" y="9"/>
                      <a:pt x="47" y="8"/>
                    </a:cubicBezTo>
                    <a:cubicBezTo>
                      <a:pt x="48" y="8"/>
                      <a:pt x="48" y="6"/>
                      <a:pt x="47" y="6"/>
                    </a:cubicBezTo>
                    <a:cubicBezTo>
                      <a:pt x="42" y="5"/>
                      <a:pt x="37" y="4"/>
                      <a:pt x="32" y="4"/>
                    </a:cubicBezTo>
                    <a:cubicBezTo>
                      <a:pt x="23" y="2"/>
                      <a:pt x="15" y="0"/>
                      <a:pt x="6" y="1"/>
                    </a:cubicBezTo>
                    <a:cubicBezTo>
                      <a:pt x="1" y="2"/>
                      <a:pt x="0" y="8"/>
                      <a:pt x="4" y="9"/>
                    </a:cubicBezTo>
                    <a:cubicBezTo>
                      <a:pt x="19" y="40"/>
                      <a:pt x="34" y="71"/>
                      <a:pt x="55" y="99"/>
                    </a:cubicBezTo>
                    <a:cubicBezTo>
                      <a:pt x="75" y="125"/>
                      <a:pt x="96" y="150"/>
                      <a:pt x="115" y="177"/>
                    </a:cubicBezTo>
                    <a:cubicBezTo>
                      <a:pt x="116" y="176"/>
                      <a:pt x="116" y="175"/>
                      <a:pt x="117" y="175"/>
                    </a:cubicBezTo>
                    <a:cubicBezTo>
                      <a:pt x="114" y="242"/>
                      <a:pt x="115" y="312"/>
                      <a:pt x="118" y="379"/>
                    </a:cubicBezTo>
                    <a:cubicBezTo>
                      <a:pt x="103" y="384"/>
                      <a:pt x="87" y="389"/>
                      <a:pt x="71" y="396"/>
                    </a:cubicBezTo>
                    <a:cubicBezTo>
                      <a:pt x="45" y="404"/>
                      <a:pt x="14" y="415"/>
                      <a:pt x="17" y="423"/>
                    </a:cubicBezTo>
                    <a:cubicBezTo>
                      <a:pt x="18" y="424"/>
                      <a:pt x="19" y="425"/>
                      <a:pt x="20" y="424"/>
                    </a:cubicBezTo>
                    <a:cubicBezTo>
                      <a:pt x="22" y="422"/>
                      <a:pt x="23" y="421"/>
                      <a:pt x="25" y="420"/>
                    </a:cubicBezTo>
                    <a:cubicBezTo>
                      <a:pt x="25" y="420"/>
                      <a:pt x="26" y="420"/>
                      <a:pt x="26" y="420"/>
                    </a:cubicBezTo>
                    <a:cubicBezTo>
                      <a:pt x="24" y="421"/>
                      <a:pt x="23" y="422"/>
                      <a:pt x="22" y="423"/>
                    </a:cubicBezTo>
                    <a:cubicBezTo>
                      <a:pt x="22" y="423"/>
                      <a:pt x="22" y="423"/>
                      <a:pt x="22" y="423"/>
                    </a:cubicBezTo>
                    <a:cubicBezTo>
                      <a:pt x="23" y="422"/>
                      <a:pt x="25" y="421"/>
                      <a:pt x="26" y="421"/>
                    </a:cubicBezTo>
                    <a:cubicBezTo>
                      <a:pt x="31" y="426"/>
                      <a:pt x="42" y="427"/>
                      <a:pt x="49" y="428"/>
                    </a:cubicBezTo>
                    <a:cubicBezTo>
                      <a:pt x="69" y="430"/>
                      <a:pt x="91" y="429"/>
                      <a:pt x="112" y="428"/>
                    </a:cubicBezTo>
                    <a:cubicBezTo>
                      <a:pt x="133" y="427"/>
                      <a:pt x="154" y="425"/>
                      <a:pt x="176" y="426"/>
                    </a:cubicBezTo>
                    <a:cubicBezTo>
                      <a:pt x="206" y="427"/>
                      <a:pt x="236" y="430"/>
                      <a:pt x="265" y="423"/>
                    </a:cubicBezTo>
                    <a:cubicBezTo>
                      <a:pt x="265" y="423"/>
                      <a:pt x="265" y="423"/>
                      <a:pt x="265" y="423"/>
                    </a:cubicBezTo>
                    <a:cubicBezTo>
                      <a:pt x="266" y="423"/>
                      <a:pt x="267" y="423"/>
                      <a:pt x="267" y="422"/>
                    </a:cubicBezTo>
                    <a:cubicBezTo>
                      <a:pt x="268" y="422"/>
                      <a:pt x="269" y="422"/>
                      <a:pt x="269" y="422"/>
                    </a:cubicBezTo>
                    <a:cubicBezTo>
                      <a:pt x="272" y="421"/>
                      <a:pt x="271" y="416"/>
                      <a:pt x="268" y="417"/>
                    </a:cubicBezTo>
                    <a:cubicBezTo>
                      <a:pt x="268" y="417"/>
                      <a:pt x="268" y="417"/>
                      <a:pt x="268" y="417"/>
                    </a:cubicBezTo>
                    <a:cubicBezTo>
                      <a:pt x="267" y="417"/>
                      <a:pt x="267" y="416"/>
                      <a:pt x="266" y="416"/>
                    </a:cubicBezTo>
                    <a:cubicBezTo>
                      <a:pt x="247" y="411"/>
                      <a:pt x="226" y="409"/>
                      <a:pt x="206" y="404"/>
                    </a:cubicBezTo>
                    <a:cubicBezTo>
                      <a:pt x="196" y="401"/>
                      <a:pt x="186" y="399"/>
                      <a:pt x="177" y="395"/>
                    </a:cubicBezTo>
                    <a:cubicBezTo>
                      <a:pt x="170" y="393"/>
                      <a:pt x="165" y="389"/>
                      <a:pt x="159" y="388"/>
                    </a:cubicBezTo>
                    <a:cubicBezTo>
                      <a:pt x="162" y="370"/>
                      <a:pt x="159" y="350"/>
                      <a:pt x="156" y="331"/>
                    </a:cubicBezTo>
                    <a:cubicBezTo>
                      <a:pt x="156" y="329"/>
                      <a:pt x="156" y="328"/>
                      <a:pt x="156" y="327"/>
                    </a:cubicBezTo>
                    <a:cubicBezTo>
                      <a:pt x="156" y="294"/>
                      <a:pt x="156" y="262"/>
                      <a:pt x="156" y="230"/>
                    </a:cubicBezTo>
                    <a:cubicBezTo>
                      <a:pt x="157" y="217"/>
                      <a:pt x="157" y="205"/>
                      <a:pt x="156" y="192"/>
                    </a:cubicBezTo>
                    <a:cubicBezTo>
                      <a:pt x="156" y="187"/>
                      <a:pt x="156" y="181"/>
                      <a:pt x="156" y="176"/>
                    </a:cubicBezTo>
                    <a:cubicBezTo>
                      <a:pt x="157" y="176"/>
                      <a:pt x="158" y="176"/>
                      <a:pt x="158" y="175"/>
                    </a:cubicBezTo>
                    <a:cubicBezTo>
                      <a:pt x="185" y="151"/>
                      <a:pt x="209" y="123"/>
                      <a:pt x="234" y="97"/>
                    </a:cubicBezTo>
                    <a:cubicBezTo>
                      <a:pt x="260" y="71"/>
                      <a:pt x="285" y="44"/>
                      <a:pt x="305" y="13"/>
                    </a:cubicBezTo>
                    <a:cubicBezTo>
                      <a:pt x="306" y="14"/>
                      <a:pt x="307" y="14"/>
                      <a:pt x="308" y="14"/>
                    </a:cubicBezTo>
                    <a:cubicBezTo>
                      <a:pt x="310" y="14"/>
                      <a:pt x="311" y="12"/>
                      <a:pt x="310" y="11"/>
                    </a:cubicBezTo>
                    <a:cubicBezTo>
                      <a:pt x="307" y="6"/>
                      <a:pt x="297" y="6"/>
                      <a:pt x="292" y="6"/>
                    </a:cubicBezTo>
                    <a:close/>
                    <a:moveTo>
                      <a:pt x="26" y="419"/>
                    </a:moveTo>
                    <a:cubicBezTo>
                      <a:pt x="28" y="418"/>
                      <a:pt x="31" y="416"/>
                      <a:pt x="34" y="415"/>
                    </a:cubicBezTo>
                    <a:cubicBezTo>
                      <a:pt x="31" y="416"/>
                      <a:pt x="29" y="418"/>
                      <a:pt x="26" y="420"/>
                    </a:cubicBezTo>
                    <a:cubicBezTo>
                      <a:pt x="26" y="420"/>
                      <a:pt x="26" y="420"/>
                      <a:pt x="26" y="419"/>
                    </a:cubicBezTo>
                    <a:close/>
                    <a:moveTo>
                      <a:pt x="226" y="99"/>
                    </a:moveTo>
                    <a:cubicBezTo>
                      <a:pt x="203" y="122"/>
                      <a:pt x="174" y="145"/>
                      <a:pt x="156" y="173"/>
                    </a:cubicBezTo>
                    <a:cubicBezTo>
                      <a:pt x="155" y="171"/>
                      <a:pt x="151" y="171"/>
                      <a:pt x="151" y="174"/>
                    </a:cubicBezTo>
                    <a:cubicBezTo>
                      <a:pt x="148" y="244"/>
                      <a:pt x="150" y="314"/>
                      <a:pt x="153" y="383"/>
                    </a:cubicBezTo>
                    <a:cubicBezTo>
                      <a:pt x="153" y="383"/>
                      <a:pt x="154" y="383"/>
                      <a:pt x="154" y="383"/>
                    </a:cubicBezTo>
                    <a:cubicBezTo>
                      <a:pt x="154" y="379"/>
                      <a:pt x="154" y="376"/>
                      <a:pt x="154" y="372"/>
                    </a:cubicBezTo>
                    <a:cubicBezTo>
                      <a:pt x="155" y="378"/>
                      <a:pt x="155" y="384"/>
                      <a:pt x="155" y="390"/>
                    </a:cubicBezTo>
                    <a:cubicBezTo>
                      <a:pt x="155" y="390"/>
                      <a:pt x="156" y="391"/>
                      <a:pt x="157" y="391"/>
                    </a:cubicBezTo>
                    <a:cubicBezTo>
                      <a:pt x="157" y="392"/>
                      <a:pt x="157" y="392"/>
                      <a:pt x="157" y="393"/>
                    </a:cubicBezTo>
                    <a:cubicBezTo>
                      <a:pt x="157" y="393"/>
                      <a:pt x="157" y="393"/>
                      <a:pt x="157" y="393"/>
                    </a:cubicBezTo>
                    <a:cubicBezTo>
                      <a:pt x="159" y="387"/>
                      <a:pt x="170" y="398"/>
                      <a:pt x="175" y="400"/>
                    </a:cubicBezTo>
                    <a:cubicBezTo>
                      <a:pt x="184" y="405"/>
                      <a:pt x="194" y="408"/>
                      <a:pt x="204" y="411"/>
                    </a:cubicBezTo>
                    <a:cubicBezTo>
                      <a:pt x="217" y="415"/>
                      <a:pt x="232" y="418"/>
                      <a:pt x="246" y="420"/>
                    </a:cubicBezTo>
                    <a:cubicBezTo>
                      <a:pt x="206" y="424"/>
                      <a:pt x="164" y="418"/>
                      <a:pt x="123" y="421"/>
                    </a:cubicBezTo>
                    <a:cubicBezTo>
                      <a:pt x="105" y="422"/>
                      <a:pt x="87" y="423"/>
                      <a:pt x="68" y="423"/>
                    </a:cubicBezTo>
                    <a:cubicBezTo>
                      <a:pt x="57" y="423"/>
                      <a:pt x="38" y="426"/>
                      <a:pt x="27" y="420"/>
                    </a:cubicBezTo>
                    <a:cubicBezTo>
                      <a:pt x="58" y="404"/>
                      <a:pt x="97" y="401"/>
                      <a:pt x="125" y="381"/>
                    </a:cubicBezTo>
                    <a:cubicBezTo>
                      <a:pt x="126" y="380"/>
                      <a:pt x="125" y="378"/>
                      <a:pt x="124" y="378"/>
                    </a:cubicBezTo>
                    <a:cubicBezTo>
                      <a:pt x="123" y="378"/>
                      <a:pt x="123" y="378"/>
                      <a:pt x="123" y="378"/>
                    </a:cubicBezTo>
                    <a:cubicBezTo>
                      <a:pt x="126" y="311"/>
                      <a:pt x="121" y="241"/>
                      <a:pt x="118" y="174"/>
                    </a:cubicBezTo>
                    <a:cubicBezTo>
                      <a:pt x="118" y="174"/>
                      <a:pt x="118" y="174"/>
                      <a:pt x="118" y="173"/>
                    </a:cubicBezTo>
                    <a:cubicBezTo>
                      <a:pt x="118" y="173"/>
                      <a:pt x="118" y="173"/>
                      <a:pt x="118" y="172"/>
                    </a:cubicBezTo>
                    <a:cubicBezTo>
                      <a:pt x="118" y="172"/>
                      <a:pt x="118" y="171"/>
                      <a:pt x="118" y="171"/>
                    </a:cubicBezTo>
                    <a:cubicBezTo>
                      <a:pt x="118" y="171"/>
                      <a:pt x="117" y="171"/>
                      <a:pt x="117" y="171"/>
                    </a:cubicBezTo>
                    <a:cubicBezTo>
                      <a:pt x="117" y="171"/>
                      <a:pt x="117" y="171"/>
                      <a:pt x="117" y="172"/>
                    </a:cubicBezTo>
                    <a:cubicBezTo>
                      <a:pt x="102" y="149"/>
                      <a:pt x="85" y="128"/>
                      <a:pt x="68" y="107"/>
                    </a:cubicBezTo>
                    <a:cubicBezTo>
                      <a:pt x="43" y="77"/>
                      <a:pt x="26" y="42"/>
                      <a:pt x="5" y="9"/>
                    </a:cubicBezTo>
                    <a:cubicBezTo>
                      <a:pt x="5" y="9"/>
                      <a:pt x="5" y="9"/>
                      <a:pt x="6" y="9"/>
                    </a:cubicBezTo>
                    <a:cubicBezTo>
                      <a:pt x="18" y="8"/>
                      <a:pt x="29" y="12"/>
                      <a:pt x="42" y="11"/>
                    </a:cubicBezTo>
                    <a:cubicBezTo>
                      <a:pt x="42" y="11"/>
                      <a:pt x="42" y="11"/>
                      <a:pt x="42" y="10"/>
                    </a:cubicBezTo>
                    <a:cubicBezTo>
                      <a:pt x="52" y="36"/>
                      <a:pt x="65" y="58"/>
                      <a:pt x="81" y="80"/>
                    </a:cubicBezTo>
                    <a:cubicBezTo>
                      <a:pt x="100" y="106"/>
                      <a:pt x="117" y="132"/>
                      <a:pt x="136" y="159"/>
                    </a:cubicBezTo>
                    <a:cubicBezTo>
                      <a:pt x="137" y="160"/>
                      <a:pt x="140" y="159"/>
                      <a:pt x="139" y="157"/>
                    </a:cubicBezTo>
                    <a:cubicBezTo>
                      <a:pt x="139" y="157"/>
                      <a:pt x="139" y="157"/>
                      <a:pt x="139" y="156"/>
                    </a:cubicBezTo>
                    <a:cubicBezTo>
                      <a:pt x="186" y="112"/>
                      <a:pt x="220" y="56"/>
                      <a:pt x="268" y="12"/>
                    </a:cubicBezTo>
                    <a:cubicBezTo>
                      <a:pt x="275" y="10"/>
                      <a:pt x="282" y="10"/>
                      <a:pt x="289" y="10"/>
                    </a:cubicBezTo>
                    <a:cubicBezTo>
                      <a:pt x="293" y="10"/>
                      <a:pt x="297" y="11"/>
                      <a:pt x="301" y="12"/>
                    </a:cubicBezTo>
                    <a:cubicBezTo>
                      <a:pt x="302" y="12"/>
                      <a:pt x="303" y="12"/>
                      <a:pt x="303" y="12"/>
                    </a:cubicBezTo>
                    <a:cubicBezTo>
                      <a:pt x="281" y="44"/>
                      <a:pt x="254" y="71"/>
                      <a:pt x="226"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1" name="Freeform 146"/>
              <p:cNvSpPr>
                <a:spLocks noEditPoints="1"/>
              </p:cNvSpPr>
              <p:nvPr/>
            </p:nvSpPr>
            <p:spPr bwMode="auto">
              <a:xfrm>
                <a:off x="2891" y="1978"/>
                <a:ext cx="115" cy="111"/>
              </a:xfrm>
              <a:custGeom>
                <a:avLst/>
                <a:gdLst>
                  <a:gd name="T0" fmla="*/ 3 w 205"/>
                  <a:gd name="T1" fmla="*/ 100 h 197"/>
                  <a:gd name="T2" fmla="*/ 41 w 205"/>
                  <a:gd name="T3" fmla="*/ 145 h 197"/>
                  <a:gd name="T4" fmla="*/ 73 w 205"/>
                  <a:gd name="T5" fmla="*/ 194 h 197"/>
                  <a:gd name="T6" fmla="*/ 74 w 205"/>
                  <a:gd name="T7" fmla="*/ 195 h 197"/>
                  <a:gd name="T8" fmla="*/ 117 w 205"/>
                  <a:gd name="T9" fmla="*/ 153 h 197"/>
                  <a:gd name="T10" fmla="*/ 165 w 205"/>
                  <a:gd name="T11" fmla="*/ 103 h 197"/>
                  <a:gd name="T12" fmla="*/ 170 w 205"/>
                  <a:gd name="T13" fmla="*/ 98 h 197"/>
                  <a:gd name="T14" fmla="*/ 166 w 205"/>
                  <a:gd name="T15" fmla="*/ 97 h 197"/>
                  <a:gd name="T16" fmla="*/ 151 w 205"/>
                  <a:gd name="T17" fmla="*/ 66 h 197"/>
                  <a:gd name="T18" fmla="*/ 200 w 205"/>
                  <a:gd name="T19" fmla="*/ 22 h 197"/>
                  <a:gd name="T20" fmla="*/ 160 w 205"/>
                  <a:gd name="T21" fmla="*/ 52 h 197"/>
                  <a:gd name="T22" fmla="*/ 131 w 205"/>
                  <a:gd name="T23" fmla="*/ 88 h 197"/>
                  <a:gd name="T24" fmla="*/ 129 w 205"/>
                  <a:gd name="T25" fmla="*/ 91 h 197"/>
                  <a:gd name="T26" fmla="*/ 127 w 205"/>
                  <a:gd name="T27" fmla="*/ 96 h 197"/>
                  <a:gd name="T28" fmla="*/ 109 w 205"/>
                  <a:gd name="T29" fmla="*/ 90 h 197"/>
                  <a:gd name="T30" fmla="*/ 112 w 205"/>
                  <a:gd name="T31" fmla="*/ 90 h 197"/>
                  <a:gd name="T32" fmla="*/ 119 w 205"/>
                  <a:gd name="T33" fmla="*/ 79 h 197"/>
                  <a:gd name="T34" fmla="*/ 133 w 205"/>
                  <a:gd name="T35" fmla="*/ 59 h 197"/>
                  <a:gd name="T36" fmla="*/ 194 w 205"/>
                  <a:gd name="T37" fmla="*/ 2 h 197"/>
                  <a:gd name="T38" fmla="*/ 129 w 205"/>
                  <a:gd name="T39" fmla="*/ 57 h 197"/>
                  <a:gd name="T40" fmla="*/ 100 w 205"/>
                  <a:gd name="T41" fmla="*/ 93 h 197"/>
                  <a:gd name="T42" fmla="*/ 19 w 205"/>
                  <a:gd name="T43" fmla="*/ 92 h 197"/>
                  <a:gd name="T44" fmla="*/ 17 w 205"/>
                  <a:gd name="T45" fmla="*/ 93 h 197"/>
                  <a:gd name="T46" fmla="*/ 3 w 205"/>
                  <a:gd name="T47" fmla="*/ 98 h 197"/>
                  <a:gd name="T48" fmla="*/ 1 w 205"/>
                  <a:gd name="T49" fmla="*/ 97 h 197"/>
                  <a:gd name="T50" fmla="*/ 20 w 205"/>
                  <a:gd name="T51" fmla="*/ 102 h 197"/>
                  <a:gd name="T52" fmla="*/ 20 w 205"/>
                  <a:gd name="T53" fmla="*/ 103 h 197"/>
                  <a:gd name="T54" fmla="*/ 18 w 205"/>
                  <a:gd name="T55" fmla="*/ 102 h 197"/>
                  <a:gd name="T56" fmla="*/ 81 w 205"/>
                  <a:gd name="T57" fmla="*/ 181 h 197"/>
                  <a:gd name="T58" fmla="*/ 83 w 205"/>
                  <a:gd name="T59" fmla="*/ 181 h 197"/>
                  <a:gd name="T60" fmla="*/ 80 w 205"/>
                  <a:gd name="T61" fmla="*/ 182 h 197"/>
                  <a:gd name="T62" fmla="*/ 93 w 205"/>
                  <a:gd name="T63" fmla="*/ 154 h 197"/>
                  <a:gd name="T64" fmla="*/ 93 w 205"/>
                  <a:gd name="T65" fmla="*/ 154 h 197"/>
                  <a:gd name="T66" fmla="*/ 74 w 205"/>
                  <a:gd name="T67" fmla="*/ 122 h 197"/>
                  <a:gd name="T68" fmla="*/ 74 w 205"/>
                  <a:gd name="T69" fmla="*/ 121 h 197"/>
                  <a:gd name="T70" fmla="*/ 17 w 205"/>
                  <a:gd name="T71" fmla="*/ 102 h 197"/>
                  <a:gd name="T72" fmla="*/ 15 w 205"/>
                  <a:gd name="T73" fmla="*/ 102 h 197"/>
                  <a:gd name="T74" fmla="*/ 97 w 205"/>
                  <a:gd name="T75" fmla="*/ 107 h 197"/>
                  <a:gd name="T76" fmla="*/ 99 w 205"/>
                  <a:gd name="T77" fmla="*/ 107 h 197"/>
                  <a:gd name="T78" fmla="*/ 155 w 205"/>
                  <a:gd name="T79" fmla="*/ 103 h 197"/>
                  <a:gd name="T80" fmla="*/ 155 w 205"/>
                  <a:gd name="T81" fmla="*/ 104 h 197"/>
                  <a:gd name="T82" fmla="*/ 146 w 205"/>
                  <a:gd name="T83" fmla="*/ 102 h 197"/>
                  <a:gd name="T84" fmla="*/ 147 w 205"/>
                  <a:gd name="T85" fmla="*/ 102 h 197"/>
                  <a:gd name="T86" fmla="*/ 149 w 205"/>
                  <a:gd name="T87" fmla="*/ 68 h 197"/>
                  <a:gd name="T88" fmla="*/ 140 w 205"/>
                  <a:gd name="T89" fmla="*/ 78 h 197"/>
                  <a:gd name="T90" fmla="*/ 149 w 205"/>
                  <a:gd name="T91" fmla="*/ 6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197">
                    <a:moveTo>
                      <a:pt x="3" y="98"/>
                    </a:moveTo>
                    <a:cubicBezTo>
                      <a:pt x="3" y="99"/>
                      <a:pt x="3" y="99"/>
                      <a:pt x="3" y="100"/>
                    </a:cubicBezTo>
                    <a:cubicBezTo>
                      <a:pt x="5" y="106"/>
                      <a:pt x="10" y="112"/>
                      <a:pt x="17" y="117"/>
                    </a:cubicBezTo>
                    <a:cubicBezTo>
                      <a:pt x="22" y="128"/>
                      <a:pt x="32" y="137"/>
                      <a:pt x="41" y="145"/>
                    </a:cubicBezTo>
                    <a:cubicBezTo>
                      <a:pt x="52" y="161"/>
                      <a:pt x="62" y="177"/>
                      <a:pt x="73" y="192"/>
                    </a:cubicBezTo>
                    <a:cubicBezTo>
                      <a:pt x="72" y="193"/>
                      <a:pt x="72" y="194"/>
                      <a:pt x="73" y="194"/>
                    </a:cubicBezTo>
                    <a:cubicBezTo>
                      <a:pt x="73" y="194"/>
                      <a:pt x="74" y="194"/>
                      <a:pt x="74" y="194"/>
                    </a:cubicBezTo>
                    <a:cubicBezTo>
                      <a:pt x="74" y="194"/>
                      <a:pt x="74" y="194"/>
                      <a:pt x="74" y="195"/>
                    </a:cubicBezTo>
                    <a:cubicBezTo>
                      <a:pt x="76" y="197"/>
                      <a:pt x="80" y="195"/>
                      <a:pt x="79" y="193"/>
                    </a:cubicBezTo>
                    <a:cubicBezTo>
                      <a:pt x="94" y="187"/>
                      <a:pt x="109" y="163"/>
                      <a:pt x="117" y="153"/>
                    </a:cubicBezTo>
                    <a:cubicBezTo>
                      <a:pt x="120" y="149"/>
                      <a:pt x="130" y="138"/>
                      <a:pt x="136" y="128"/>
                    </a:cubicBezTo>
                    <a:cubicBezTo>
                      <a:pt x="146" y="120"/>
                      <a:pt x="156" y="112"/>
                      <a:pt x="165" y="103"/>
                    </a:cubicBezTo>
                    <a:cubicBezTo>
                      <a:pt x="166" y="103"/>
                      <a:pt x="167" y="103"/>
                      <a:pt x="168" y="103"/>
                    </a:cubicBezTo>
                    <a:cubicBezTo>
                      <a:pt x="171" y="104"/>
                      <a:pt x="173" y="100"/>
                      <a:pt x="170" y="98"/>
                    </a:cubicBezTo>
                    <a:cubicBezTo>
                      <a:pt x="171" y="96"/>
                      <a:pt x="169" y="95"/>
                      <a:pt x="168" y="95"/>
                    </a:cubicBezTo>
                    <a:cubicBezTo>
                      <a:pt x="167" y="96"/>
                      <a:pt x="166" y="96"/>
                      <a:pt x="166" y="97"/>
                    </a:cubicBezTo>
                    <a:cubicBezTo>
                      <a:pt x="156" y="94"/>
                      <a:pt x="145" y="94"/>
                      <a:pt x="134" y="95"/>
                    </a:cubicBezTo>
                    <a:cubicBezTo>
                      <a:pt x="140" y="86"/>
                      <a:pt x="146" y="76"/>
                      <a:pt x="151" y="66"/>
                    </a:cubicBezTo>
                    <a:cubicBezTo>
                      <a:pt x="167" y="50"/>
                      <a:pt x="184" y="36"/>
                      <a:pt x="203" y="26"/>
                    </a:cubicBezTo>
                    <a:cubicBezTo>
                      <a:pt x="205" y="25"/>
                      <a:pt x="203" y="21"/>
                      <a:pt x="200" y="22"/>
                    </a:cubicBezTo>
                    <a:cubicBezTo>
                      <a:pt x="184" y="30"/>
                      <a:pt x="170" y="42"/>
                      <a:pt x="157" y="55"/>
                    </a:cubicBezTo>
                    <a:cubicBezTo>
                      <a:pt x="158" y="54"/>
                      <a:pt x="159" y="53"/>
                      <a:pt x="160" y="52"/>
                    </a:cubicBezTo>
                    <a:cubicBezTo>
                      <a:pt x="161" y="51"/>
                      <a:pt x="160" y="49"/>
                      <a:pt x="158" y="49"/>
                    </a:cubicBezTo>
                    <a:cubicBezTo>
                      <a:pt x="144" y="55"/>
                      <a:pt x="137" y="72"/>
                      <a:pt x="131" y="88"/>
                    </a:cubicBezTo>
                    <a:cubicBezTo>
                      <a:pt x="130" y="88"/>
                      <a:pt x="129" y="89"/>
                      <a:pt x="129" y="90"/>
                    </a:cubicBezTo>
                    <a:cubicBezTo>
                      <a:pt x="129" y="91"/>
                      <a:pt x="129" y="91"/>
                      <a:pt x="129" y="91"/>
                    </a:cubicBezTo>
                    <a:cubicBezTo>
                      <a:pt x="129" y="90"/>
                      <a:pt x="130" y="90"/>
                      <a:pt x="130" y="90"/>
                    </a:cubicBezTo>
                    <a:cubicBezTo>
                      <a:pt x="129" y="92"/>
                      <a:pt x="128" y="94"/>
                      <a:pt x="127" y="96"/>
                    </a:cubicBezTo>
                    <a:cubicBezTo>
                      <a:pt x="121" y="95"/>
                      <a:pt x="114" y="94"/>
                      <a:pt x="107" y="93"/>
                    </a:cubicBezTo>
                    <a:cubicBezTo>
                      <a:pt x="108" y="92"/>
                      <a:pt x="108" y="91"/>
                      <a:pt x="109" y="90"/>
                    </a:cubicBezTo>
                    <a:cubicBezTo>
                      <a:pt x="111" y="88"/>
                      <a:pt x="113" y="86"/>
                      <a:pt x="115" y="84"/>
                    </a:cubicBezTo>
                    <a:cubicBezTo>
                      <a:pt x="114" y="86"/>
                      <a:pt x="113" y="88"/>
                      <a:pt x="112" y="90"/>
                    </a:cubicBezTo>
                    <a:cubicBezTo>
                      <a:pt x="112" y="91"/>
                      <a:pt x="113" y="91"/>
                      <a:pt x="113" y="91"/>
                    </a:cubicBezTo>
                    <a:cubicBezTo>
                      <a:pt x="115" y="87"/>
                      <a:pt x="117" y="83"/>
                      <a:pt x="119" y="79"/>
                    </a:cubicBezTo>
                    <a:cubicBezTo>
                      <a:pt x="124" y="73"/>
                      <a:pt x="128" y="66"/>
                      <a:pt x="133" y="61"/>
                    </a:cubicBezTo>
                    <a:cubicBezTo>
                      <a:pt x="133" y="60"/>
                      <a:pt x="133" y="60"/>
                      <a:pt x="133" y="59"/>
                    </a:cubicBezTo>
                    <a:cubicBezTo>
                      <a:pt x="151" y="39"/>
                      <a:pt x="176" y="22"/>
                      <a:pt x="196" y="6"/>
                    </a:cubicBezTo>
                    <a:cubicBezTo>
                      <a:pt x="199" y="5"/>
                      <a:pt x="196" y="0"/>
                      <a:pt x="194" y="2"/>
                    </a:cubicBezTo>
                    <a:cubicBezTo>
                      <a:pt x="172" y="18"/>
                      <a:pt x="149" y="35"/>
                      <a:pt x="132" y="56"/>
                    </a:cubicBezTo>
                    <a:cubicBezTo>
                      <a:pt x="131" y="56"/>
                      <a:pt x="130" y="56"/>
                      <a:pt x="129" y="57"/>
                    </a:cubicBezTo>
                    <a:cubicBezTo>
                      <a:pt x="122" y="64"/>
                      <a:pt x="116" y="71"/>
                      <a:pt x="110" y="78"/>
                    </a:cubicBezTo>
                    <a:cubicBezTo>
                      <a:pt x="107" y="82"/>
                      <a:pt x="102" y="87"/>
                      <a:pt x="100" y="93"/>
                    </a:cubicBezTo>
                    <a:cubicBezTo>
                      <a:pt x="90" y="92"/>
                      <a:pt x="81" y="92"/>
                      <a:pt x="72" y="91"/>
                    </a:cubicBezTo>
                    <a:cubicBezTo>
                      <a:pt x="55" y="89"/>
                      <a:pt x="37" y="89"/>
                      <a:pt x="19" y="92"/>
                    </a:cubicBezTo>
                    <a:cubicBezTo>
                      <a:pt x="19" y="92"/>
                      <a:pt x="18" y="92"/>
                      <a:pt x="18" y="93"/>
                    </a:cubicBezTo>
                    <a:cubicBezTo>
                      <a:pt x="17" y="93"/>
                      <a:pt x="17" y="93"/>
                      <a:pt x="17" y="93"/>
                    </a:cubicBezTo>
                    <a:cubicBezTo>
                      <a:pt x="13" y="93"/>
                      <a:pt x="10" y="93"/>
                      <a:pt x="6" y="94"/>
                    </a:cubicBezTo>
                    <a:cubicBezTo>
                      <a:pt x="4" y="95"/>
                      <a:pt x="3" y="96"/>
                      <a:pt x="3" y="98"/>
                    </a:cubicBezTo>
                    <a:cubicBezTo>
                      <a:pt x="2" y="98"/>
                      <a:pt x="1" y="97"/>
                      <a:pt x="1" y="97"/>
                    </a:cubicBezTo>
                    <a:cubicBezTo>
                      <a:pt x="1" y="97"/>
                      <a:pt x="0" y="97"/>
                      <a:pt x="1" y="97"/>
                    </a:cubicBezTo>
                    <a:cubicBezTo>
                      <a:pt x="1" y="98"/>
                      <a:pt x="2" y="98"/>
                      <a:pt x="3" y="98"/>
                    </a:cubicBezTo>
                    <a:close/>
                    <a:moveTo>
                      <a:pt x="20" y="102"/>
                    </a:moveTo>
                    <a:cubicBezTo>
                      <a:pt x="20" y="102"/>
                      <a:pt x="20" y="102"/>
                      <a:pt x="20" y="103"/>
                    </a:cubicBezTo>
                    <a:cubicBezTo>
                      <a:pt x="20" y="103"/>
                      <a:pt x="20" y="103"/>
                      <a:pt x="20" y="103"/>
                    </a:cubicBezTo>
                    <a:cubicBezTo>
                      <a:pt x="19" y="103"/>
                      <a:pt x="19" y="102"/>
                      <a:pt x="18" y="102"/>
                    </a:cubicBezTo>
                    <a:cubicBezTo>
                      <a:pt x="18" y="102"/>
                      <a:pt x="18" y="102"/>
                      <a:pt x="18" y="102"/>
                    </a:cubicBezTo>
                    <a:cubicBezTo>
                      <a:pt x="18" y="102"/>
                      <a:pt x="19" y="102"/>
                      <a:pt x="20" y="102"/>
                    </a:cubicBezTo>
                    <a:close/>
                    <a:moveTo>
                      <a:pt x="81" y="181"/>
                    </a:moveTo>
                    <a:cubicBezTo>
                      <a:pt x="81" y="181"/>
                      <a:pt x="81" y="181"/>
                      <a:pt x="81" y="181"/>
                    </a:cubicBezTo>
                    <a:cubicBezTo>
                      <a:pt x="82" y="181"/>
                      <a:pt x="82" y="181"/>
                      <a:pt x="83" y="181"/>
                    </a:cubicBezTo>
                    <a:cubicBezTo>
                      <a:pt x="82" y="181"/>
                      <a:pt x="82" y="182"/>
                      <a:pt x="81" y="183"/>
                    </a:cubicBezTo>
                    <a:cubicBezTo>
                      <a:pt x="81" y="183"/>
                      <a:pt x="81" y="182"/>
                      <a:pt x="80" y="182"/>
                    </a:cubicBezTo>
                    <a:cubicBezTo>
                      <a:pt x="81" y="182"/>
                      <a:pt x="81" y="182"/>
                      <a:pt x="81" y="181"/>
                    </a:cubicBezTo>
                    <a:close/>
                    <a:moveTo>
                      <a:pt x="93" y="154"/>
                    </a:moveTo>
                    <a:cubicBezTo>
                      <a:pt x="93" y="154"/>
                      <a:pt x="93" y="154"/>
                      <a:pt x="93" y="154"/>
                    </a:cubicBezTo>
                    <a:cubicBezTo>
                      <a:pt x="93" y="154"/>
                      <a:pt x="93" y="154"/>
                      <a:pt x="93" y="154"/>
                    </a:cubicBezTo>
                    <a:cubicBezTo>
                      <a:pt x="93" y="154"/>
                      <a:pt x="93" y="154"/>
                      <a:pt x="93" y="154"/>
                    </a:cubicBezTo>
                    <a:close/>
                    <a:moveTo>
                      <a:pt x="74" y="122"/>
                    </a:moveTo>
                    <a:cubicBezTo>
                      <a:pt x="74" y="122"/>
                      <a:pt x="74" y="122"/>
                      <a:pt x="74" y="122"/>
                    </a:cubicBezTo>
                    <a:cubicBezTo>
                      <a:pt x="74" y="122"/>
                      <a:pt x="74" y="122"/>
                      <a:pt x="74" y="121"/>
                    </a:cubicBezTo>
                    <a:cubicBezTo>
                      <a:pt x="74" y="121"/>
                      <a:pt x="74" y="121"/>
                      <a:pt x="74" y="122"/>
                    </a:cubicBezTo>
                    <a:close/>
                    <a:moveTo>
                      <a:pt x="17" y="102"/>
                    </a:moveTo>
                    <a:cubicBezTo>
                      <a:pt x="16" y="102"/>
                      <a:pt x="16" y="102"/>
                      <a:pt x="16" y="103"/>
                    </a:cubicBezTo>
                    <a:cubicBezTo>
                      <a:pt x="15" y="102"/>
                      <a:pt x="15" y="102"/>
                      <a:pt x="15" y="102"/>
                    </a:cubicBezTo>
                    <a:cubicBezTo>
                      <a:pt x="16" y="102"/>
                      <a:pt x="16" y="102"/>
                      <a:pt x="17" y="102"/>
                    </a:cubicBezTo>
                    <a:close/>
                    <a:moveTo>
                      <a:pt x="97" y="107"/>
                    </a:moveTo>
                    <a:cubicBezTo>
                      <a:pt x="97" y="107"/>
                      <a:pt x="97" y="107"/>
                      <a:pt x="97" y="107"/>
                    </a:cubicBezTo>
                    <a:cubicBezTo>
                      <a:pt x="97" y="107"/>
                      <a:pt x="98" y="107"/>
                      <a:pt x="99" y="107"/>
                    </a:cubicBezTo>
                    <a:cubicBezTo>
                      <a:pt x="98" y="107"/>
                      <a:pt x="97" y="107"/>
                      <a:pt x="97" y="107"/>
                    </a:cubicBezTo>
                    <a:close/>
                    <a:moveTo>
                      <a:pt x="155" y="103"/>
                    </a:moveTo>
                    <a:cubicBezTo>
                      <a:pt x="156" y="103"/>
                      <a:pt x="156" y="103"/>
                      <a:pt x="156" y="103"/>
                    </a:cubicBezTo>
                    <a:cubicBezTo>
                      <a:pt x="156" y="103"/>
                      <a:pt x="156" y="103"/>
                      <a:pt x="155" y="104"/>
                    </a:cubicBezTo>
                    <a:cubicBezTo>
                      <a:pt x="155" y="104"/>
                      <a:pt x="155" y="103"/>
                      <a:pt x="155" y="103"/>
                    </a:cubicBezTo>
                    <a:close/>
                    <a:moveTo>
                      <a:pt x="146" y="102"/>
                    </a:moveTo>
                    <a:cubicBezTo>
                      <a:pt x="146" y="102"/>
                      <a:pt x="146" y="102"/>
                      <a:pt x="146" y="102"/>
                    </a:cubicBezTo>
                    <a:cubicBezTo>
                      <a:pt x="146" y="102"/>
                      <a:pt x="147" y="102"/>
                      <a:pt x="147" y="102"/>
                    </a:cubicBezTo>
                    <a:cubicBezTo>
                      <a:pt x="147" y="102"/>
                      <a:pt x="146" y="102"/>
                      <a:pt x="146" y="102"/>
                    </a:cubicBezTo>
                    <a:close/>
                    <a:moveTo>
                      <a:pt x="149" y="68"/>
                    </a:moveTo>
                    <a:cubicBezTo>
                      <a:pt x="145" y="74"/>
                      <a:pt x="141" y="80"/>
                      <a:pt x="137" y="86"/>
                    </a:cubicBezTo>
                    <a:cubicBezTo>
                      <a:pt x="138" y="83"/>
                      <a:pt x="139" y="80"/>
                      <a:pt x="140" y="78"/>
                    </a:cubicBezTo>
                    <a:cubicBezTo>
                      <a:pt x="140" y="78"/>
                      <a:pt x="140" y="78"/>
                      <a:pt x="140" y="78"/>
                    </a:cubicBezTo>
                    <a:cubicBezTo>
                      <a:pt x="143" y="74"/>
                      <a:pt x="146" y="71"/>
                      <a:pt x="149"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2" name="Freeform 147"/>
              <p:cNvSpPr/>
              <p:nvPr/>
            </p:nvSpPr>
            <p:spPr bwMode="auto">
              <a:xfrm>
                <a:off x="3000" y="1978"/>
                <a:ext cx="54" cy="17"/>
              </a:xfrm>
              <a:custGeom>
                <a:avLst/>
                <a:gdLst>
                  <a:gd name="T0" fmla="*/ 93 w 96"/>
                  <a:gd name="T1" fmla="*/ 0 h 31"/>
                  <a:gd name="T2" fmla="*/ 1 w 96"/>
                  <a:gd name="T3" fmla="*/ 2 h 31"/>
                  <a:gd name="T4" fmla="*/ 1 w 96"/>
                  <a:gd name="T5" fmla="*/ 2 h 31"/>
                  <a:gd name="T6" fmla="*/ 89 w 96"/>
                  <a:gd name="T7" fmla="*/ 4 h 31"/>
                  <a:gd name="T8" fmla="*/ 89 w 96"/>
                  <a:gd name="T9" fmla="*/ 16 h 31"/>
                  <a:gd name="T10" fmla="*/ 88 w 96"/>
                  <a:gd name="T11" fmla="*/ 23 h 31"/>
                  <a:gd name="T12" fmla="*/ 16 w 96"/>
                  <a:gd name="T13" fmla="*/ 25 h 31"/>
                  <a:gd name="T14" fmla="*/ 13 w 96"/>
                  <a:gd name="T15" fmla="*/ 18 h 31"/>
                  <a:gd name="T16" fmla="*/ 5 w 96"/>
                  <a:gd name="T17" fmla="*/ 5 h 31"/>
                  <a:gd name="T18" fmla="*/ 4 w 96"/>
                  <a:gd name="T19" fmla="*/ 6 h 31"/>
                  <a:gd name="T20" fmla="*/ 9 w 96"/>
                  <a:gd name="T21" fmla="*/ 18 h 31"/>
                  <a:gd name="T22" fmla="*/ 11 w 96"/>
                  <a:gd name="T23" fmla="*/ 24 h 31"/>
                  <a:gd name="T24" fmla="*/ 11 w 96"/>
                  <a:gd name="T25" fmla="*/ 25 h 31"/>
                  <a:gd name="T26" fmla="*/ 11 w 96"/>
                  <a:gd name="T27" fmla="*/ 25 h 31"/>
                  <a:gd name="T28" fmla="*/ 11 w 96"/>
                  <a:gd name="T29" fmla="*/ 25 h 31"/>
                  <a:gd name="T30" fmla="*/ 11 w 96"/>
                  <a:gd name="T31" fmla="*/ 26 h 31"/>
                  <a:gd name="T32" fmla="*/ 13 w 96"/>
                  <a:gd name="T33" fmla="*/ 28 h 31"/>
                  <a:gd name="T34" fmla="*/ 16 w 96"/>
                  <a:gd name="T35" fmla="*/ 27 h 31"/>
                  <a:gd name="T36" fmla="*/ 16 w 96"/>
                  <a:gd name="T37" fmla="*/ 26 h 31"/>
                  <a:gd name="T38" fmla="*/ 88 w 96"/>
                  <a:gd name="T39" fmla="*/ 27 h 31"/>
                  <a:gd name="T40" fmla="*/ 88 w 96"/>
                  <a:gd name="T41" fmla="*/ 29 h 31"/>
                  <a:gd name="T42" fmla="*/ 91 w 96"/>
                  <a:gd name="T43" fmla="*/ 29 h 31"/>
                  <a:gd name="T44" fmla="*/ 91 w 96"/>
                  <a:gd name="T45" fmla="*/ 26 h 31"/>
                  <a:gd name="T46" fmla="*/ 91 w 96"/>
                  <a:gd name="T47" fmla="*/ 24 h 31"/>
                  <a:gd name="T48" fmla="*/ 91 w 96"/>
                  <a:gd name="T49" fmla="*/ 16 h 31"/>
                  <a:gd name="T50" fmla="*/ 90 w 96"/>
                  <a:gd name="T51" fmla="*/ 4 h 31"/>
                  <a:gd name="T52" fmla="*/ 93 w 96"/>
                  <a:gd name="T53" fmla="*/ 4 h 31"/>
                  <a:gd name="T54" fmla="*/ 93 w 96"/>
                  <a:gd name="T5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31">
                    <a:moveTo>
                      <a:pt x="93" y="0"/>
                    </a:moveTo>
                    <a:cubicBezTo>
                      <a:pt x="62" y="0"/>
                      <a:pt x="32" y="0"/>
                      <a:pt x="1" y="2"/>
                    </a:cubicBezTo>
                    <a:cubicBezTo>
                      <a:pt x="0" y="2"/>
                      <a:pt x="0" y="2"/>
                      <a:pt x="1" y="2"/>
                    </a:cubicBezTo>
                    <a:cubicBezTo>
                      <a:pt x="30" y="4"/>
                      <a:pt x="60" y="4"/>
                      <a:pt x="89" y="4"/>
                    </a:cubicBezTo>
                    <a:cubicBezTo>
                      <a:pt x="89" y="8"/>
                      <a:pt x="89" y="12"/>
                      <a:pt x="89" y="16"/>
                    </a:cubicBezTo>
                    <a:cubicBezTo>
                      <a:pt x="88" y="18"/>
                      <a:pt x="88" y="21"/>
                      <a:pt x="88" y="23"/>
                    </a:cubicBezTo>
                    <a:cubicBezTo>
                      <a:pt x="64" y="23"/>
                      <a:pt x="40" y="25"/>
                      <a:pt x="16" y="25"/>
                    </a:cubicBezTo>
                    <a:cubicBezTo>
                      <a:pt x="15" y="22"/>
                      <a:pt x="14" y="20"/>
                      <a:pt x="13" y="18"/>
                    </a:cubicBezTo>
                    <a:cubicBezTo>
                      <a:pt x="10" y="13"/>
                      <a:pt x="8" y="9"/>
                      <a:pt x="5" y="5"/>
                    </a:cubicBezTo>
                    <a:cubicBezTo>
                      <a:pt x="4" y="4"/>
                      <a:pt x="3" y="5"/>
                      <a:pt x="4" y="6"/>
                    </a:cubicBezTo>
                    <a:cubicBezTo>
                      <a:pt x="6" y="10"/>
                      <a:pt x="7" y="14"/>
                      <a:pt x="9" y="18"/>
                    </a:cubicBezTo>
                    <a:cubicBezTo>
                      <a:pt x="9" y="20"/>
                      <a:pt x="10" y="22"/>
                      <a:pt x="11" y="24"/>
                    </a:cubicBezTo>
                    <a:cubicBezTo>
                      <a:pt x="11" y="25"/>
                      <a:pt x="11" y="25"/>
                      <a:pt x="11" y="25"/>
                    </a:cubicBezTo>
                    <a:cubicBezTo>
                      <a:pt x="11" y="25"/>
                      <a:pt x="11" y="25"/>
                      <a:pt x="11" y="25"/>
                    </a:cubicBezTo>
                    <a:cubicBezTo>
                      <a:pt x="10" y="25"/>
                      <a:pt x="10" y="25"/>
                      <a:pt x="11" y="25"/>
                    </a:cubicBezTo>
                    <a:cubicBezTo>
                      <a:pt x="11" y="25"/>
                      <a:pt x="11" y="25"/>
                      <a:pt x="11" y="26"/>
                    </a:cubicBezTo>
                    <a:cubicBezTo>
                      <a:pt x="12" y="26"/>
                      <a:pt x="12" y="27"/>
                      <a:pt x="13" y="28"/>
                    </a:cubicBezTo>
                    <a:cubicBezTo>
                      <a:pt x="13" y="29"/>
                      <a:pt x="15" y="29"/>
                      <a:pt x="16" y="27"/>
                    </a:cubicBezTo>
                    <a:cubicBezTo>
                      <a:pt x="16" y="27"/>
                      <a:pt x="16" y="27"/>
                      <a:pt x="16" y="26"/>
                    </a:cubicBezTo>
                    <a:cubicBezTo>
                      <a:pt x="39" y="31"/>
                      <a:pt x="64" y="28"/>
                      <a:pt x="88" y="27"/>
                    </a:cubicBezTo>
                    <a:cubicBezTo>
                      <a:pt x="88" y="28"/>
                      <a:pt x="88" y="28"/>
                      <a:pt x="88" y="29"/>
                    </a:cubicBezTo>
                    <a:cubicBezTo>
                      <a:pt x="89" y="30"/>
                      <a:pt x="91" y="30"/>
                      <a:pt x="91" y="29"/>
                    </a:cubicBezTo>
                    <a:cubicBezTo>
                      <a:pt x="91" y="28"/>
                      <a:pt x="91" y="27"/>
                      <a:pt x="91" y="26"/>
                    </a:cubicBezTo>
                    <a:cubicBezTo>
                      <a:pt x="92" y="26"/>
                      <a:pt x="92" y="25"/>
                      <a:pt x="91" y="24"/>
                    </a:cubicBezTo>
                    <a:cubicBezTo>
                      <a:pt x="91" y="22"/>
                      <a:pt x="91" y="19"/>
                      <a:pt x="91" y="16"/>
                    </a:cubicBezTo>
                    <a:cubicBezTo>
                      <a:pt x="91" y="12"/>
                      <a:pt x="90" y="8"/>
                      <a:pt x="90" y="4"/>
                    </a:cubicBezTo>
                    <a:cubicBezTo>
                      <a:pt x="91" y="4"/>
                      <a:pt x="92" y="4"/>
                      <a:pt x="93" y="4"/>
                    </a:cubicBezTo>
                    <a:cubicBezTo>
                      <a:pt x="96" y="4"/>
                      <a:pt x="96" y="0"/>
                      <a:pt x="9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3" name="Freeform 148"/>
              <p:cNvSpPr/>
              <p:nvPr/>
            </p:nvSpPr>
            <p:spPr bwMode="auto">
              <a:xfrm>
                <a:off x="3294" y="2060"/>
                <a:ext cx="7" cy="54"/>
              </a:xfrm>
              <a:custGeom>
                <a:avLst/>
                <a:gdLst>
                  <a:gd name="T0" fmla="*/ 0 w 12"/>
                  <a:gd name="T1" fmla="*/ 0 h 98"/>
                  <a:gd name="T2" fmla="*/ 6 w 12"/>
                  <a:gd name="T3" fmla="*/ 96 h 98"/>
                  <a:gd name="T4" fmla="*/ 8 w 12"/>
                  <a:gd name="T5" fmla="*/ 96 h 98"/>
                  <a:gd name="T6" fmla="*/ 1 w 12"/>
                  <a:gd name="T7" fmla="*/ 0 h 98"/>
                  <a:gd name="T8" fmla="*/ 0 w 12"/>
                  <a:gd name="T9" fmla="*/ 0 h 98"/>
                </a:gdLst>
                <a:ahLst/>
                <a:cxnLst>
                  <a:cxn ang="0">
                    <a:pos x="T0" y="T1"/>
                  </a:cxn>
                  <a:cxn ang="0">
                    <a:pos x="T2" y="T3"/>
                  </a:cxn>
                  <a:cxn ang="0">
                    <a:pos x="T4" y="T5"/>
                  </a:cxn>
                  <a:cxn ang="0">
                    <a:pos x="T6" y="T7"/>
                  </a:cxn>
                  <a:cxn ang="0">
                    <a:pos x="T8" y="T9"/>
                  </a:cxn>
                </a:cxnLst>
                <a:rect l="0" t="0" r="r" b="b"/>
                <a:pathLst>
                  <a:path w="12" h="98">
                    <a:moveTo>
                      <a:pt x="0" y="0"/>
                    </a:moveTo>
                    <a:cubicBezTo>
                      <a:pt x="0" y="32"/>
                      <a:pt x="2" y="65"/>
                      <a:pt x="6" y="96"/>
                    </a:cubicBezTo>
                    <a:cubicBezTo>
                      <a:pt x="6" y="98"/>
                      <a:pt x="8" y="98"/>
                      <a:pt x="8" y="96"/>
                    </a:cubicBezTo>
                    <a:cubicBezTo>
                      <a:pt x="12" y="65"/>
                      <a:pt x="2" y="32"/>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4" name="Freeform 149"/>
              <p:cNvSpPr>
                <a:spLocks noEditPoints="1"/>
              </p:cNvSpPr>
              <p:nvPr/>
            </p:nvSpPr>
            <p:spPr bwMode="auto">
              <a:xfrm>
                <a:off x="3210" y="2004"/>
                <a:ext cx="151" cy="277"/>
              </a:xfrm>
              <a:custGeom>
                <a:avLst/>
                <a:gdLst>
                  <a:gd name="T0" fmla="*/ 160 w 270"/>
                  <a:gd name="T1" fmla="*/ 204 h 495"/>
                  <a:gd name="T2" fmla="*/ 143 w 270"/>
                  <a:gd name="T3" fmla="*/ 182 h 495"/>
                  <a:gd name="T4" fmla="*/ 133 w 270"/>
                  <a:gd name="T5" fmla="*/ 97 h 495"/>
                  <a:gd name="T6" fmla="*/ 154 w 270"/>
                  <a:gd name="T7" fmla="*/ 271 h 495"/>
                  <a:gd name="T8" fmla="*/ 101 w 270"/>
                  <a:gd name="T9" fmla="*/ 317 h 495"/>
                  <a:gd name="T10" fmla="*/ 98 w 270"/>
                  <a:gd name="T11" fmla="*/ 248 h 495"/>
                  <a:gd name="T12" fmla="*/ 99 w 270"/>
                  <a:gd name="T13" fmla="*/ 205 h 495"/>
                  <a:gd name="T14" fmla="*/ 99 w 270"/>
                  <a:gd name="T15" fmla="*/ 88 h 495"/>
                  <a:gd name="T16" fmla="*/ 137 w 270"/>
                  <a:gd name="T17" fmla="*/ 94 h 495"/>
                  <a:gd name="T18" fmla="*/ 191 w 270"/>
                  <a:gd name="T19" fmla="*/ 125 h 495"/>
                  <a:gd name="T20" fmla="*/ 186 w 270"/>
                  <a:gd name="T21" fmla="*/ 43 h 495"/>
                  <a:gd name="T22" fmla="*/ 16 w 270"/>
                  <a:gd name="T23" fmla="*/ 138 h 495"/>
                  <a:gd name="T24" fmla="*/ 96 w 270"/>
                  <a:gd name="T25" fmla="*/ 376 h 495"/>
                  <a:gd name="T26" fmla="*/ 81 w 270"/>
                  <a:gd name="T27" fmla="*/ 340 h 495"/>
                  <a:gd name="T28" fmla="*/ 12 w 270"/>
                  <a:gd name="T29" fmla="*/ 348 h 495"/>
                  <a:gd name="T30" fmla="*/ 26 w 270"/>
                  <a:gd name="T31" fmla="*/ 436 h 495"/>
                  <a:gd name="T32" fmla="*/ 102 w 270"/>
                  <a:gd name="T33" fmla="*/ 494 h 495"/>
                  <a:gd name="T34" fmla="*/ 181 w 270"/>
                  <a:gd name="T35" fmla="*/ 459 h 495"/>
                  <a:gd name="T36" fmla="*/ 95 w 270"/>
                  <a:gd name="T37" fmla="*/ 192 h 495"/>
                  <a:gd name="T38" fmla="*/ 98 w 270"/>
                  <a:gd name="T39" fmla="*/ 89 h 495"/>
                  <a:gd name="T40" fmla="*/ 195 w 270"/>
                  <a:gd name="T41" fmla="*/ 118 h 495"/>
                  <a:gd name="T42" fmla="*/ 193 w 270"/>
                  <a:gd name="T43" fmla="*/ 95 h 495"/>
                  <a:gd name="T44" fmla="*/ 192 w 270"/>
                  <a:gd name="T45" fmla="*/ 73 h 495"/>
                  <a:gd name="T46" fmla="*/ 145 w 270"/>
                  <a:gd name="T47" fmla="*/ 39 h 495"/>
                  <a:gd name="T48" fmla="*/ 142 w 270"/>
                  <a:gd name="T49" fmla="*/ 16 h 495"/>
                  <a:gd name="T50" fmla="*/ 35 w 270"/>
                  <a:gd name="T51" fmla="*/ 192 h 495"/>
                  <a:gd name="T52" fmla="*/ 94 w 270"/>
                  <a:gd name="T53" fmla="*/ 60 h 495"/>
                  <a:gd name="T54" fmla="*/ 107 w 270"/>
                  <a:gd name="T55" fmla="*/ 24 h 495"/>
                  <a:gd name="T56" fmla="*/ 122 w 270"/>
                  <a:gd name="T57" fmla="*/ 20 h 495"/>
                  <a:gd name="T58" fmla="*/ 58 w 270"/>
                  <a:gd name="T59" fmla="*/ 166 h 495"/>
                  <a:gd name="T60" fmla="*/ 58 w 270"/>
                  <a:gd name="T61" fmla="*/ 167 h 495"/>
                  <a:gd name="T62" fmla="*/ 185 w 270"/>
                  <a:gd name="T63" fmla="*/ 376 h 495"/>
                  <a:gd name="T64" fmla="*/ 147 w 270"/>
                  <a:gd name="T65" fmla="*/ 412 h 495"/>
                  <a:gd name="T66" fmla="*/ 136 w 270"/>
                  <a:gd name="T67" fmla="*/ 268 h 495"/>
                  <a:gd name="T68" fmla="*/ 101 w 270"/>
                  <a:gd name="T69" fmla="*/ 321 h 495"/>
                  <a:gd name="T70" fmla="*/ 69 w 270"/>
                  <a:gd name="T71" fmla="*/ 346 h 495"/>
                  <a:gd name="T72" fmla="*/ 7 w 270"/>
                  <a:gd name="T73" fmla="*/ 374 h 495"/>
                  <a:gd name="T74" fmla="*/ 16 w 270"/>
                  <a:gd name="T75" fmla="*/ 415 h 495"/>
                  <a:gd name="T76" fmla="*/ 57 w 270"/>
                  <a:gd name="T77" fmla="*/ 410 h 495"/>
                  <a:gd name="T78" fmla="*/ 137 w 270"/>
                  <a:gd name="T79" fmla="*/ 461 h 495"/>
                  <a:gd name="T80" fmla="*/ 105 w 270"/>
                  <a:gd name="T81" fmla="*/ 479 h 495"/>
                  <a:gd name="T82" fmla="*/ 99 w 270"/>
                  <a:gd name="T83" fmla="*/ 428 h 495"/>
                  <a:gd name="T84" fmla="*/ 40 w 270"/>
                  <a:gd name="T85" fmla="*/ 425 h 495"/>
                  <a:gd name="T86" fmla="*/ 61 w 270"/>
                  <a:gd name="T87" fmla="*/ 430 h 495"/>
                  <a:gd name="T88" fmla="*/ 92 w 270"/>
                  <a:gd name="T89" fmla="*/ 420 h 495"/>
                  <a:gd name="T90" fmla="*/ 62 w 270"/>
                  <a:gd name="T91" fmla="*/ 384 h 495"/>
                  <a:gd name="T92" fmla="*/ 133 w 270"/>
                  <a:gd name="T93" fmla="*/ 340 h 495"/>
                  <a:gd name="T94" fmla="*/ 106 w 270"/>
                  <a:gd name="T95" fmla="*/ 377 h 495"/>
                  <a:gd name="T96" fmla="*/ 108 w 270"/>
                  <a:gd name="T97" fmla="*/ 406 h 495"/>
                  <a:gd name="T98" fmla="*/ 140 w 270"/>
                  <a:gd name="T99" fmla="*/ 454 h 495"/>
                  <a:gd name="T100" fmla="*/ 199 w 270"/>
                  <a:gd name="T101" fmla="*/ 297 h 495"/>
                  <a:gd name="T102" fmla="*/ 193 w 270"/>
                  <a:gd name="T103" fmla="*/ 268 h 495"/>
                  <a:gd name="T104" fmla="*/ 165 w 270"/>
                  <a:gd name="T105" fmla="*/ 452 h 495"/>
                  <a:gd name="T106" fmla="*/ 207 w 270"/>
                  <a:gd name="T107" fmla="*/ 434 h 495"/>
                  <a:gd name="T108" fmla="*/ 144 w 270"/>
                  <a:gd name="T109" fmla="*/ 458 h 495"/>
                  <a:gd name="T110" fmla="*/ 148 w 270"/>
                  <a:gd name="T111" fmla="*/ 481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95">
                    <a:moveTo>
                      <a:pt x="236" y="267"/>
                    </a:moveTo>
                    <a:cubicBezTo>
                      <a:pt x="216" y="241"/>
                      <a:pt x="177" y="231"/>
                      <a:pt x="162" y="201"/>
                    </a:cubicBezTo>
                    <a:cubicBezTo>
                      <a:pt x="161" y="200"/>
                      <a:pt x="161" y="200"/>
                      <a:pt x="160" y="200"/>
                    </a:cubicBezTo>
                    <a:cubicBezTo>
                      <a:pt x="160" y="200"/>
                      <a:pt x="160" y="200"/>
                      <a:pt x="160" y="201"/>
                    </a:cubicBezTo>
                    <a:cubicBezTo>
                      <a:pt x="155" y="203"/>
                      <a:pt x="152" y="206"/>
                      <a:pt x="147" y="208"/>
                    </a:cubicBezTo>
                    <a:cubicBezTo>
                      <a:pt x="146" y="208"/>
                      <a:pt x="146" y="210"/>
                      <a:pt x="147" y="210"/>
                    </a:cubicBezTo>
                    <a:cubicBezTo>
                      <a:pt x="152" y="208"/>
                      <a:pt x="156" y="206"/>
                      <a:pt x="160" y="204"/>
                    </a:cubicBezTo>
                    <a:cubicBezTo>
                      <a:pt x="170" y="225"/>
                      <a:pt x="192" y="237"/>
                      <a:pt x="210" y="250"/>
                    </a:cubicBezTo>
                    <a:cubicBezTo>
                      <a:pt x="240" y="271"/>
                      <a:pt x="260" y="308"/>
                      <a:pt x="260" y="345"/>
                    </a:cubicBezTo>
                    <a:cubicBezTo>
                      <a:pt x="260" y="382"/>
                      <a:pt x="245" y="409"/>
                      <a:pt x="221" y="428"/>
                    </a:cubicBezTo>
                    <a:cubicBezTo>
                      <a:pt x="244" y="396"/>
                      <a:pt x="253" y="355"/>
                      <a:pt x="242" y="318"/>
                    </a:cubicBezTo>
                    <a:cubicBezTo>
                      <a:pt x="231" y="281"/>
                      <a:pt x="203" y="258"/>
                      <a:pt x="173" y="238"/>
                    </a:cubicBezTo>
                    <a:cubicBezTo>
                      <a:pt x="166" y="233"/>
                      <a:pt x="159" y="228"/>
                      <a:pt x="153" y="221"/>
                    </a:cubicBezTo>
                    <a:cubicBezTo>
                      <a:pt x="143" y="210"/>
                      <a:pt x="143" y="196"/>
                      <a:pt x="143" y="182"/>
                    </a:cubicBezTo>
                    <a:cubicBezTo>
                      <a:pt x="142" y="152"/>
                      <a:pt x="137" y="122"/>
                      <a:pt x="135" y="92"/>
                    </a:cubicBezTo>
                    <a:cubicBezTo>
                      <a:pt x="135" y="91"/>
                      <a:pt x="133" y="91"/>
                      <a:pt x="133" y="92"/>
                    </a:cubicBezTo>
                    <a:cubicBezTo>
                      <a:pt x="133" y="94"/>
                      <a:pt x="133" y="95"/>
                      <a:pt x="133" y="96"/>
                    </a:cubicBezTo>
                    <a:cubicBezTo>
                      <a:pt x="122" y="105"/>
                      <a:pt x="106" y="117"/>
                      <a:pt x="103" y="132"/>
                    </a:cubicBezTo>
                    <a:cubicBezTo>
                      <a:pt x="103" y="133"/>
                      <a:pt x="105" y="134"/>
                      <a:pt x="105" y="133"/>
                    </a:cubicBezTo>
                    <a:cubicBezTo>
                      <a:pt x="109" y="125"/>
                      <a:pt x="112" y="118"/>
                      <a:pt x="118" y="112"/>
                    </a:cubicBezTo>
                    <a:cubicBezTo>
                      <a:pt x="123" y="106"/>
                      <a:pt x="128" y="102"/>
                      <a:pt x="133" y="97"/>
                    </a:cubicBezTo>
                    <a:cubicBezTo>
                      <a:pt x="132" y="118"/>
                      <a:pt x="134" y="139"/>
                      <a:pt x="136" y="160"/>
                    </a:cubicBezTo>
                    <a:cubicBezTo>
                      <a:pt x="138" y="176"/>
                      <a:pt x="134" y="196"/>
                      <a:pt x="141" y="211"/>
                    </a:cubicBezTo>
                    <a:cubicBezTo>
                      <a:pt x="144" y="220"/>
                      <a:pt x="151" y="227"/>
                      <a:pt x="158" y="234"/>
                    </a:cubicBezTo>
                    <a:cubicBezTo>
                      <a:pt x="158" y="234"/>
                      <a:pt x="158" y="234"/>
                      <a:pt x="158" y="234"/>
                    </a:cubicBezTo>
                    <a:cubicBezTo>
                      <a:pt x="158" y="234"/>
                      <a:pt x="158" y="234"/>
                      <a:pt x="158" y="234"/>
                    </a:cubicBezTo>
                    <a:cubicBezTo>
                      <a:pt x="163" y="238"/>
                      <a:pt x="168" y="241"/>
                      <a:pt x="173" y="245"/>
                    </a:cubicBezTo>
                    <a:cubicBezTo>
                      <a:pt x="165" y="252"/>
                      <a:pt x="157" y="261"/>
                      <a:pt x="154" y="271"/>
                    </a:cubicBezTo>
                    <a:cubicBezTo>
                      <a:pt x="149" y="269"/>
                      <a:pt x="144" y="266"/>
                      <a:pt x="140" y="263"/>
                    </a:cubicBezTo>
                    <a:cubicBezTo>
                      <a:pt x="141" y="256"/>
                      <a:pt x="145" y="248"/>
                      <a:pt x="151" y="242"/>
                    </a:cubicBezTo>
                    <a:cubicBezTo>
                      <a:pt x="145" y="248"/>
                      <a:pt x="140" y="254"/>
                      <a:pt x="139" y="262"/>
                    </a:cubicBezTo>
                    <a:cubicBezTo>
                      <a:pt x="137" y="261"/>
                      <a:pt x="135" y="262"/>
                      <a:pt x="135" y="263"/>
                    </a:cubicBezTo>
                    <a:cubicBezTo>
                      <a:pt x="134" y="263"/>
                      <a:pt x="132" y="264"/>
                      <a:pt x="132" y="265"/>
                    </a:cubicBezTo>
                    <a:cubicBezTo>
                      <a:pt x="132" y="270"/>
                      <a:pt x="132" y="276"/>
                      <a:pt x="132" y="281"/>
                    </a:cubicBezTo>
                    <a:cubicBezTo>
                      <a:pt x="123" y="295"/>
                      <a:pt x="113" y="306"/>
                      <a:pt x="101" y="317"/>
                    </a:cubicBezTo>
                    <a:cubicBezTo>
                      <a:pt x="101" y="307"/>
                      <a:pt x="100" y="298"/>
                      <a:pt x="99" y="289"/>
                    </a:cubicBezTo>
                    <a:cubicBezTo>
                      <a:pt x="109" y="276"/>
                      <a:pt x="123" y="267"/>
                      <a:pt x="134" y="255"/>
                    </a:cubicBezTo>
                    <a:cubicBezTo>
                      <a:pt x="134" y="255"/>
                      <a:pt x="134" y="255"/>
                      <a:pt x="134" y="255"/>
                    </a:cubicBezTo>
                    <a:cubicBezTo>
                      <a:pt x="122" y="265"/>
                      <a:pt x="109" y="273"/>
                      <a:pt x="99" y="284"/>
                    </a:cubicBezTo>
                    <a:cubicBezTo>
                      <a:pt x="98" y="272"/>
                      <a:pt x="97" y="260"/>
                      <a:pt x="96" y="248"/>
                    </a:cubicBezTo>
                    <a:cubicBezTo>
                      <a:pt x="97" y="249"/>
                      <a:pt x="97" y="249"/>
                      <a:pt x="98" y="249"/>
                    </a:cubicBezTo>
                    <a:cubicBezTo>
                      <a:pt x="98" y="249"/>
                      <a:pt x="99" y="249"/>
                      <a:pt x="98" y="248"/>
                    </a:cubicBezTo>
                    <a:cubicBezTo>
                      <a:pt x="97" y="247"/>
                      <a:pt x="97" y="247"/>
                      <a:pt x="96" y="246"/>
                    </a:cubicBezTo>
                    <a:cubicBezTo>
                      <a:pt x="96" y="246"/>
                      <a:pt x="96" y="245"/>
                      <a:pt x="96" y="245"/>
                    </a:cubicBezTo>
                    <a:cubicBezTo>
                      <a:pt x="96" y="244"/>
                      <a:pt x="95" y="243"/>
                      <a:pt x="94" y="244"/>
                    </a:cubicBezTo>
                    <a:cubicBezTo>
                      <a:pt x="92" y="242"/>
                      <a:pt x="91" y="241"/>
                      <a:pt x="89" y="239"/>
                    </a:cubicBezTo>
                    <a:cubicBezTo>
                      <a:pt x="89" y="239"/>
                      <a:pt x="89" y="239"/>
                      <a:pt x="89" y="239"/>
                    </a:cubicBezTo>
                    <a:cubicBezTo>
                      <a:pt x="89" y="226"/>
                      <a:pt x="91" y="213"/>
                      <a:pt x="93" y="201"/>
                    </a:cubicBezTo>
                    <a:cubicBezTo>
                      <a:pt x="95" y="202"/>
                      <a:pt x="97" y="204"/>
                      <a:pt x="99" y="205"/>
                    </a:cubicBezTo>
                    <a:cubicBezTo>
                      <a:pt x="103" y="207"/>
                      <a:pt x="106" y="201"/>
                      <a:pt x="103" y="199"/>
                    </a:cubicBezTo>
                    <a:cubicBezTo>
                      <a:pt x="101" y="199"/>
                      <a:pt x="100" y="198"/>
                      <a:pt x="99" y="197"/>
                    </a:cubicBezTo>
                    <a:cubicBezTo>
                      <a:pt x="101" y="168"/>
                      <a:pt x="103" y="139"/>
                      <a:pt x="103" y="110"/>
                    </a:cubicBezTo>
                    <a:cubicBezTo>
                      <a:pt x="108" y="103"/>
                      <a:pt x="113" y="96"/>
                      <a:pt x="119" y="89"/>
                    </a:cubicBezTo>
                    <a:cubicBezTo>
                      <a:pt x="113" y="95"/>
                      <a:pt x="108" y="100"/>
                      <a:pt x="103" y="107"/>
                    </a:cubicBezTo>
                    <a:cubicBezTo>
                      <a:pt x="104" y="101"/>
                      <a:pt x="104" y="95"/>
                      <a:pt x="104" y="89"/>
                    </a:cubicBezTo>
                    <a:cubicBezTo>
                      <a:pt x="104" y="86"/>
                      <a:pt x="100" y="86"/>
                      <a:pt x="99" y="88"/>
                    </a:cubicBezTo>
                    <a:cubicBezTo>
                      <a:pt x="109" y="71"/>
                      <a:pt x="121" y="56"/>
                      <a:pt x="134" y="42"/>
                    </a:cubicBezTo>
                    <a:cubicBezTo>
                      <a:pt x="134" y="43"/>
                      <a:pt x="134" y="43"/>
                      <a:pt x="134" y="44"/>
                    </a:cubicBezTo>
                    <a:cubicBezTo>
                      <a:pt x="134" y="46"/>
                      <a:pt x="136" y="48"/>
                      <a:pt x="137" y="48"/>
                    </a:cubicBezTo>
                    <a:cubicBezTo>
                      <a:pt x="149" y="49"/>
                      <a:pt x="159" y="51"/>
                      <a:pt x="169" y="56"/>
                    </a:cubicBezTo>
                    <a:cubicBezTo>
                      <a:pt x="163" y="67"/>
                      <a:pt x="149" y="78"/>
                      <a:pt x="145" y="90"/>
                    </a:cubicBezTo>
                    <a:cubicBezTo>
                      <a:pt x="143" y="89"/>
                      <a:pt x="140" y="90"/>
                      <a:pt x="137" y="91"/>
                    </a:cubicBezTo>
                    <a:cubicBezTo>
                      <a:pt x="135" y="91"/>
                      <a:pt x="135" y="94"/>
                      <a:pt x="137" y="94"/>
                    </a:cubicBezTo>
                    <a:cubicBezTo>
                      <a:pt x="140" y="94"/>
                      <a:pt x="142" y="95"/>
                      <a:pt x="144" y="95"/>
                    </a:cubicBezTo>
                    <a:cubicBezTo>
                      <a:pt x="144" y="97"/>
                      <a:pt x="144" y="98"/>
                      <a:pt x="145" y="99"/>
                    </a:cubicBezTo>
                    <a:cubicBezTo>
                      <a:pt x="145" y="100"/>
                      <a:pt x="147" y="100"/>
                      <a:pt x="147" y="99"/>
                    </a:cubicBezTo>
                    <a:cubicBezTo>
                      <a:pt x="146" y="98"/>
                      <a:pt x="146" y="97"/>
                      <a:pt x="146" y="96"/>
                    </a:cubicBezTo>
                    <a:cubicBezTo>
                      <a:pt x="159" y="102"/>
                      <a:pt x="166" y="116"/>
                      <a:pt x="169" y="130"/>
                    </a:cubicBezTo>
                    <a:cubicBezTo>
                      <a:pt x="170" y="132"/>
                      <a:pt x="172" y="133"/>
                      <a:pt x="173" y="132"/>
                    </a:cubicBezTo>
                    <a:cubicBezTo>
                      <a:pt x="179" y="128"/>
                      <a:pt x="185" y="126"/>
                      <a:pt x="191" y="125"/>
                    </a:cubicBezTo>
                    <a:cubicBezTo>
                      <a:pt x="191" y="125"/>
                      <a:pt x="191" y="125"/>
                      <a:pt x="191" y="126"/>
                    </a:cubicBezTo>
                    <a:cubicBezTo>
                      <a:pt x="191" y="127"/>
                      <a:pt x="192" y="127"/>
                      <a:pt x="193" y="126"/>
                    </a:cubicBezTo>
                    <a:cubicBezTo>
                      <a:pt x="193" y="126"/>
                      <a:pt x="193" y="125"/>
                      <a:pt x="193" y="125"/>
                    </a:cubicBezTo>
                    <a:cubicBezTo>
                      <a:pt x="198" y="125"/>
                      <a:pt x="204" y="125"/>
                      <a:pt x="210" y="126"/>
                    </a:cubicBezTo>
                    <a:cubicBezTo>
                      <a:pt x="212" y="126"/>
                      <a:pt x="213" y="124"/>
                      <a:pt x="213" y="123"/>
                    </a:cubicBezTo>
                    <a:cubicBezTo>
                      <a:pt x="240" y="117"/>
                      <a:pt x="238" y="90"/>
                      <a:pt x="224" y="70"/>
                    </a:cubicBezTo>
                    <a:cubicBezTo>
                      <a:pt x="214" y="57"/>
                      <a:pt x="200" y="49"/>
                      <a:pt x="186" y="43"/>
                    </a:cubicBezTo>
                    <a:cubicBezTo>
                      <a:pt x="175" y="39"/>
                      <a:pt x="163" y="37"/>
                      <a:pt x="152" y="34"/>
                    </a:cubicBezTo>
                    <a:cubicBezTo>
                      <a:pt x="145" y="33"/>
                      <a:pt x="152" y="8"/>
                      <a:pt x="153" y="5"/>
                    </a:cubicBezTo>
                    <a:cubicBezTo>
                      <a:pt x="154" y="3"/>
                      <a:pt x="152" y="1"/>
                      <a:pt x="150" y="2"/>
                    </a:cubicBezTo>
                    <a:cubicBezTo>
                      <a:pt x="132" y="6"/>
                      <a:pt x="99" y="0"/>
                      <a:pt x="93" y="24"/>
                    </a:cubicBezTo>
                    <a:cubicBezTo>
                      <a:pt x="92" y="24"/>
                      <a:pt x="93" y="25"/>
                      <a:pt x="93" y="26"/>
                    </a:cubicBezTo>
                    <a:cubicBezTo>
                      <a:pt x="88" y="32"/>
                      <a:pt x="87" y="42"/>
                      <a:pt x="93" y="53"/>
                    </a:cubicBezTo>
                    <a:cubicBezTo>
                      <a:pt x="47" y="60"/>
                      <a:pt x="20" y="92"/>
                      <a:pt x="16" y="138"/>
                    </a:cubicBezTo>
                    <a:cubicBezTo>
                      <a:pt x="12" y="173"/>
                      <a:pt x="27" y="199"/>
                      <a:pt x="49" y="218"/>
                    </a:cubicBezTo>
                    <a:cubicBezTo>
                      <a:pt x="49" y="221"/>
                      <a:pt x="50" y="223"/>
                      <a:pt x="51" y="225"/>
                    </a:cubicBezTo>
                    <a:cubicBezTo>
                      <a:pt x="51" y="226"/>
                      <a:pt x="53" y="226"/>
                      <a:pt x="53" y="225"/>
                    </a:cubicBezTo>
                    <a:cubicBezTo>
                      <a:pt x="53" y="224"/>
                      <a:pt x="53" y="223"/>
                      <a:pt x="53" y="221"/>
                    </a:cubicBezTo>
                    <a:cubicBezTo>
                      <a:pt x="65" y="231"/>
                      <a:pt x="78" y="239"/>
                      <a:pt x="93" y="247"/>
                    </a:cubicBezTo>
                    <a:cubicBezTo>
                      <a:pt x="91" y="275"/>
                      <a:pt x="92" y="303"/>
                      <a:pt x="94" y="331"/>
                    </a:cubicBezTo>
                    <a:cubicBezTo>
                      <a:pt x="94" y="346"/>
                      <a:pt x="95" y="361"/>
                      <a:pt x="96" y="376"/>
                    </a:cubicBezTo>
                    <a:cubicBezTo>
                      <a:pt x="96" y="384"/>
                      <a:pt x="96" y="393"/>
                      <a:pt x="97" y="401"/>
                    </a:cubicBezTo>
                    <a:cubicBezTo>
                      <a:pt x="83" y="401"/>
                      <a:pt x="72" y="398"/>
                      <a:pt x="67" y="382"/>
                    </a:cubicBezTo>
                    <a:cubicBezTo>
                      <a:pt x="64" y="372"/>
                      <a:pt x="69" y="357"/>
                      <a:pt x="77" y="347"/>
                    </a:cubicBezTo>
                    <a:cubicBezTo>
                      <a:pt x="77" y="347"/>
                      <a:pt x="78" y="347"/>
                      <a:pt x="78" y="347"/>
                    </a:cubicBezTo>
                    <a:cubicBezTo>
                      <a:pt x="80" y="347"/>
                      <a:pt x="80" y="345"/>
                      <a:pt x="80" y="344"/>
                    </a:cubicBezTo>
                    <a:cubicBezTo>
                      <a:pt x="81" y="344"/>
                      <a:pt x="82" y="343"/>
                      <a:pt x="82" y="343"/>
                    </a:cubicBezTo>
                    <a:cubicBezTo>
                      <a:pt x="83" y="342"/>
                      <a:pt x="83" y="340"/>
                      <a:pt x="81" y="340"/>
                    </a:cubicBezTo>
                    <a:cubicBezTo>
                      <a:pt x="79" y="340"/>
                      <a:pt x="77" y="341"/>
                      <a:pt x="75" y="342"/>
                    </a:cubicBezTo>
                    <a:cubicBezTo>
                      <a:pt x="65" y="342"/>
                      <a:pt x="56" y="337"/>
                      <a:pt x="47" y="335"/>
                    </a:cubicBezTo>
                    <a:cubicBezTo>
                      <a:pt x="47" y="334"/>
                      <a:pt x="46" y="332"/>
                      <a:pt x="44" y="333"/>
                    </a:cubicBezTo>
                    <a:cubicBezTo>
                      <a:pt x="33" y="336"/>
                      <a:pt x="22" y="342"/>
                      <a:pt x="12" y="347"/>
                    </a:cubicBezTo>
                    <a:cubicBezTo>
                      <a:pt x="12" y="347"/>
                      <a:pt x="12" y="347"/>
                      <a:pt x="12" y="347"/>
                    </a:cubicBezTo>
                    <a:cubicBezTo>
                      <a:pt x="12" y="347"/>
                      <a:pt x="12" y="347"/>
                      <a:pt x="12" y="347"/>
                    </a:cubicBezTo>
                    <a:cubicBezTo>
                      <a:pt x="12" y="347"/>
                      <a:pt x="12" y="348"/>
                      <a:pt x="12" y="348"/>
                    </a:cubicBezTo>
                    <a:cubicBezTo>
                      <a:pt x="12" y="348"/>
                      <a:pt x="11" y="348"/>
                      <a:pt x="11" y="348"/>
                    </a:cubicBezTo>
                    <a:cubicBezTo>
                      <a:pt x="11" y="348"/>
                      <a:pt x="11" y="348"/>
                      <a:pt x="11" y="348"/>
                    </a:cubicBezTo>
                    <a:cubicBezTo>
                      <a:pt x="11" y="348"/>
                      <a:pt x="11" y="348"/>
                      <a:pt x="11" y="348"/>
                    </a:cubicBezTo>
                    <a:cubicBezTo>
                      <a:pt x="1" y="372"/>
                      <a:pt x="0" y="396"/>
                      <a:pt x="12" y="418"/>
                    </a:cubicBezTo>
                    <a:cubicBezTo>
                      <a:pt x="12" y="418"/>
                      <a:pt x="12" y="418"/>
                      <a:pt x="12" y="418"/>
                    </a:cubicBezTo>
                    <a:cubicBezTo>
                      <a:pt x="15" y="423"/>
                      <a:pt x="19" y="429"/>
                      <a:pt x="23" y="434"/>
                    </a:cubicBezTo>
                    <a:cubicBezTo>
                      <a:pt x="24" y="435"/>
                      <a:pt x="25" y="436"/>
                      <a:pt x="26" y="436"/>
                    </a:cubicBezTo>
                    <a:cubicBezTo>
                      <a:pt x="26" y="437"/>
                      <a:pt x="25" y="437"/>
                      <a:pt x="25" y="437"/>
                    </a:cubicBezTo>
                    <a:cubicBezTo>
                      <a:pt x="25" y="438"/>
                      <a:pt x="25" y="438"/>
                      <a:pt x="26" y="438"/>
                    </a:cubicBezTo>
                    <a:cubicBezTo>
                      <a:pt x="26" y="438"/>
                      <a:pt x="26" y="437"/>
                      <a:pt x="27" y="437"/>
                    </a:cubicBezTo>
                    <a:cubicBezTo>
                      <a:pt x="44" y="453"/>
                      <a:pt x="74" y="468"/>
                      <a:pt x="98" y="467"/>
                    </a:cubicBezTo>
                    <a:cubicBezTo>
                      <a:pt x="98" y="467"/>
                      <a:pt x="98" y="467"/>
                      <a:pt x="98" y="468"/>
                    </a:cubicBezTo>
                    <a:cubicBezTo>
                      <a:pt x="98" y="475"/>
                      <a:pt x="99" y="483"/>
                      <a:pt x="98" y="490"/>
                    </a:cubicBezTo>
                    <a:cubicBezTo>
                      <a:pt x="98" y="492"/>
                      <a:pt x="99" y="495"/>
                      <a:pt x="102" y="494"/>
                    </a:cubicBezTo>
                    <a:cubicBezTo>
                      <a:pt x="116" y="490"/>
                      <a:pt x="131" y="492"/>
                      <a:pt x="145" y="489"/>
                    </a:cubicBezTo>
                    <a:cubicBezTo>
                      <a:pt x="146" y="489"/>
                      <a:pt x="147" y="488"/>
                      <a:pt x="147" y="487"/>
                    </a:cubicBezTo>
                    <a:cubicBezTo>
                      <a:pt x="149" y="486"/>
                      <a:pt x="151" y="485"/>
                      <a:pt x="152" y="484"/>
                    </a:cubicBezTo>
                    <a:cubicBezTo>
                      <a:pt x="154" y="482"/>
                      <a:pt x="156" y="481"/>
                      <a:pt x="158" y="480"/>
                    </a:cubicBezTo>
                    <a:cubicBezTo>
                      <a:pt x="161" y="479"/>
                      <a:pt x="159" y="475"/>
                      <a:pt x="157" y="475"/>
                    </a:cubicBezTo>
                    <a:cubicBezTo>
                      <a:pt x="157" y="472"/>
                      <a:pt x="157" y="468"/>
                      <a:pt x="156" y="465"/>
                    </a:cubicBezTo>
                    <a:cubicBezTo>
                      <a:pt x="165" y="465"/>
                      <a:pt x="173" y="462"/>
                      <a:pt x="181" y="459"/>
                    </a:cubicBezTo>
                    <a:cubicBezTo>
                      <a:pt x="190" y="456"/>
                      <a:pt x="198" y="451"/>
                      <a:pt x="205" y="444"/>
                    </a:cubicBezTo>
                    <a:cubicBezTo>
                      <a:pt x="235" y="429"/>
                      <a:pt x="258" y="403"/>
                      <a:pt x="264" y="364"/>
                    </a:cubicBezTo>
                    <a:cubicBezTo>
                      <a:pt x="270" y="326"/>
                      <a:pt x="258" y="296"/>
                      <a:pt x="236" y="267"/>
                    </a:cubicBezTo>
                    <a:close/>
                    <a:moveTo>
                      <a:pt x="98" y="89"/>
                    </a:moveTo>
                    <a:cubicBezTo>
                      <a:pt x="98" y="125"/>
                      <a:pt x="95" y="160"/>
                      <a:pt x="97" y="196"/>
                    </a:cubicBezTo>
                    <a:cubicBezTo>
                      <a:pt x="96" y="195"/>
                      <a:pt x="95" y="195"/>
                      <a:pt x="95" y="195"/>
                    </a:cubicBezTo>
                    <a:cubicBezTo>
                      <a:pt x="95" y="194"/>
                      <a:pt x="95" y="193"/>
                      <a:pt x="95" y="192"/>
                    </a:cubicBezTo>
                    <a:cubicBezTo>
                      <a:pt x="95" y="191"/>
                      <a:pt x="94" y="191"/>
                      <a:pt x="94" y="192"/>
                    </a:cubicBezTo>
                    <a:cubicBezTo>
                      <a:pt x="94" y="193"/>
                      <a:pt x="94" y="193"/>
                      <a:pt x="93" y="194"/>
                    </a:cubicBezTo>
                    <a:cubicBezTo>
                      <a:pt x="80" y="186"/>
                      <a:pt x="68" y="178"/>
                      <a:pt x="63" y="162"/>
                    </a:cubicBezTo>
                    <a:cubicBezTo>
                      <a:pt x="53" y="136"/>
                      <a:pt x="71" y="103"/>
                      <a:pt x="96" y="93"/>
                    </a:cubicBezTo>
                    <a:cubicBezTo>
                      <a:pt x="97" y="93"/>
                      <a:pt x="97" y="92"/>
                      <a:pt x="97" y="91"/>
                    </a:cubicBezTo>
                    <a:cubicBezTo>
                      <a:pt x="97" y="90"/>
                      <a:pt x="98" y="89"/>
                      <a:pt x="99" y="88"/>
                    </a:cubicBezTo>
                    <a:cubicBezTo>
                      <a:pt x="98" y="88"/>
                      <a:pt x="98" y="89"/>
                      <a:pt x="98" y="89"/>
                    </a:cubicBezTo>
                    <a:close/>
                    <a:moveTo>
                      <a:pt x="148" y="90"/>
                    </a:moveTo>
                    <a:cubicBezTo>
                      <a:pt x="150" y="85"/>
                      <a:pt x="154" y="79"/>
                      <a:pt x="157" y="75"/>
                    </a:cubicBezTo>
                    <a:cubicBezTo>
                      <a:pt x="161" y="69"/>
                      <a:pt x="165" y="63"/>
                      <a:pt x="169" y="56"/>
                    </a:cubicBezTo>
                    <a:cubicBezTo>
                      <a:pt x="175" y="59"/>
                      <a:pt x="180" y="62"/>
                      <a:pt x="185" y="66"/>
                    </a:cubicBezTo>
                    <a:cubicBezTo>
                      <a:pt x="178" y="72"/>
                      <a:pt x="159" y="84"/>
                      <a:pt x="156" y="95"/>
                    </a:cubicBezTo>
                    <a:cubicBezTo>
                      <a:pt x="154" y="93"/>
                      <a:pt x="151" y="91"/>
                      <a:pt x="148" y="90"/>
                    </a:cubicBezTo>
                    <a:close/>
                    <a:moveTo>
                      <a:pt x="195" y="118"/>
                    </a:moveTo>
                    <a:cubicBezTo>
                      <a:pt x="197" y="114"/>
                      <a:pt x="200" y="111"/>
                      <a:pt x="204" y="108"/>
                    </a:cubicBezTo>
                    <a:cubicBezTo>
                      <a:pt x="205" y="107"/>
                      <a:pt x="204" y="106"/>
                      <a:pt x="203" y="107"/>
                    </a:cubicBezTo>
                    <a:cubicBezTo>
                      <a:pt x="199" y="109"/>
                      <a:pt x="195" y="114"/>
                      <a:pt x="192" y="119"/>
                    </a:cubicBezTo>
                    <a:cubicBezTo>
                      <a:pt x="191" y="119"/>
                      <a:pt x="189" y="119"/>
                      <a:pt x="187" y="119"/>
                    </a:cubicBezTo>
                    <a:cubicBezTo>
                      <a:pt x="187" y="119"/>
                      <a:pt x="184" y="120"/>
                      <a:pt x="182" y="121"/>
                    </a:cubicBezTo>
                    <a:cubicBezTo>
                      <a:pt x="177" y="112"/>
                      <a:pt x="188" y="102"/>
                      <a:pt x="194" y="96"/>
                    </a:cubicBezTo>
                    <a:cubicBezTo>
                      <a:pt x="194" y="96"/>
                      <a:pt x="193" y="95"/>
                      <a:pt x="193" y="95"/>
                    </a:cubicBezTo>
                    <a:cubicBezTo>
                      <a:pt x="187" y="102"/>
                      <a:pt x="176" y="111"/>
                      <a:pt x="180" y="121"/>
                    </a:cubicBezTo>
                    <a:cubicBezTo>
                      <a:pt x="177" y="122"/>
                      <a:pt x="174" y="123"/>
                      <a:pt x="174" y="123"/>
                    </a:cubicBezTo>
                    <a:cubicBezTo>
                      <a:pt x="172" y="116"/>
                      <a:pt x="167" y="109"/>
                      <a:pt x="163" y="103"/>
                    </a:cubicBezTo>
                    <a:cubicBezTo>
                      <a:pt x="162" y="101"/>
                      <a:pt x="161" y="100"/>
                      <a:pt x="159" y="98"/>
                    </a:cubicBezTo>
                    <a:cubicBezTo>
                      <a:pt x="160" y="92"/>
                      <a:pt x="166" y="86"/>
                      <a:pt x="170" y="82"/>
                    </a:cubicBezTo>
                    <a:cubicBezTo>
                      <a:pt x="175" y="77"/>
                      <a:pt x="181" y="72"/>
                      <a:pt x="186" y="67"/>
                    </a:cubicBezTo>
                    <a:cubicBezTo>
                      <a:pt x="188" y="69"/>
                      <a:pt x="190" y="71"/>
                      <a:pt x="192" y="73"/>
                    </a:cubicBezTo>
                    <a:cubicBezTo>
                      <a:pt x="200" y="81"/>
                      <a:pt x="204" y="91"/>
                      <a:pt x="206" y="102"/>
                    </a:cubicBezTo>
                    <a:cubicBezTo>
                      <a:pt x="207" y="106"/>
                      <a:pt x="208" y="110"/>
                      <a:pt x="207" y="112"/>
                    </a:cubicBezTo>
                    <a:cubicBezTo>
                      <a:pt x="207" y="111"/>
                      <a:pt x="206" y="111"/>
                      <a:pt x="206" y="112"/>
                    </a:cubicBezTo>
                    <a:cubicBezTo>
                      <a:pt x="206" y="113"/>
                      <a:pt x="206" y="114"/>
                      <a:pt x="205" y="115"/>
                    </a:cubicBezTo>
                    <a:cubicBezTo>
                      <a:pt x="204" y="115"/>
                      <a:pt x="204" y="116"/>
                      <a:pt x="205" y="117"/>
                    </a:cubicBezTo>
                    <a:cubicBezTo>
                      <a:pt x="203" y="118"/>
                      <a:pt x="199" y="118"/>
                      <a:pt x="195" y="118"/>
                    </a:cubicBezTo>
                    <a:close/>
                    <a:moveTo>
                      <a:pt x="145" y="39"/>
                    </a:moveTo>
                    <a:cubicBezTo>
                      <a:pt x="166" y="43"/>
                      <a:pt x="186" y="48"/>
                      <a:pt x="204" y="59"/>
                    </a:cubicBezTo>
                    <a:cubicBezTo>
                      <a:pt x="224" y="72"/>
                      <a:pt x="243" y="109"/>
                      <a:pt x="213" y="120"/>
                    </a:cubicBezTo>
                    <a:cubicBezTo>
                      <a:pt x="215" y="97"/>
                      <a:pt x="207" y="77"/>
                      <a:pt x="190" y="61"/>
                    </a:cubicBezTo>
                    <a:cubicBezTo>
                      <a:pt x="183" y="54"/>
                      <a:pt x="173" y="49"/>
                      <a:pt x="163" y="46"/>
                    </a:cubicBezTo>
                    <a:cubicBezTo>
                      <a:pt x="158" y="44"/>
                      <a:pt x="153" y="42"/>
                      <a:pt x="148" y="42"/>
                    </a:cubicBezTo>
                    <a:cubicBezTo>
                      <a:pt x="137" y="40"/>
                      <a:pt x="142" y="28"/>
                      <a:pt x="144" y="20"/>
                    </a:cubicBezTo>
                    <a:cubicBezTo>
                      <a:pt x="145" y="18"/>
                      <a:pt x="143" y="16"/>
                      <a:pt x="142" y="16"/>
                    </a:cubicBezTo>
                    <a:cubicBezTo>
                      <a:pt x="131" y="12"/>
                      <a:pt x="117" y="12"/>
                      <a:pt x="107" y="16"/>
                    </a:cubicBezTo>
                    <a:cubicBezTo>
                      <a:pt x="118" y="10"/>
                      <a:pt x="132" y="10"/>
                      <a:pt x="146" y="8"/>
                    </a:cubicBezTo>
                    <a:cubicBezTo>
                      <a:pt x="144" y="17"/>
                      <a:pt x="144" y="26"/>
                      <a:pt x="143" y="35"/>
                    </a:cubicBezTo>
                    <a:cubicBezTo>
                      <a:pt x="143" y="37"/>
                      <a:pt x="143" y="38"/>
                      <a:pt x="145" y="39"/>
                    </a:cubicBezTo>
                    <a:close/>
                    <a:moveTo>
                      <a:pt x="37" y="195"/>
                    </a:moveTo>
                    <a:cubicBezTo>
                      <a:pt x="37" y="186"/>
                      <a:pt x="39" y="175"/>
                      <a:pt x="43" y="165"/>
                    </a:cubicBezTo>
                    <a:cubicBezTo>
                      <a:pt x="39" y="174"/>
                      <a:pt x="36" y="183"/>
                      <a:pt x="35" y="192"/>
                    </a:cubicBezTo>
                    <a:cubicBezTo>
                      <a:pt x="29" y="184"/>
                      <a:pt x="25" y="174"/>
                      <a:pt x="23" y="161"/>
                    </a:cubicBezTo>
                    <a:cubicBezTo>
                      <a:pt x="23" y="140"/>
                      <a:pt x="28" y="118"/>
                      <a:pt x="35" y="99"/>
                    </a:cubicBezTo>
                    <a:cubicBezTo>
                      <a:pt x="35" y="99"/>
                      <a:pt x="35" y="99"/>
                      <a:pt x="35" y="99"/>
                    </a:cubicBezTo>
                    <a:cubicBezTo>
                      <a:pt x="31" y="113"/>
                      <a:pt x="25" y="128"/>
                      <a:pt x="22" y="144"/>
                    </a:cubicBezTo>
                    <a:cubicBezTo>
                      <a:pt x="23" y="100"/>
                      <a:pt x="50" y="67"/>
                      <a:pt x="94" y="60"/>
                    </a:cubicBezTo>
                    <a:cubicBezTo>
                      <a:pt x="93" y="61"/>
                      <a:pt x="93" y="62"/>
                      <a:pt x="92" y="64"/>
                    </a:cubicBezTo>
                    <a:cubicBezTo>
                      <a:pt x="93" y="62"/>
                      <a:pt x="94" y="61"/>
                      <a:pt x="94" y="60"/>
                    </a:cubicBezTo>
                    <a:cubicBezTo>
                      <a:pt x="96" y="60"/>
                      <a:pt x="97" y="59"/>
                      <a:pt x="98" y="59"/>
                    </a:cubicBezTo>
                    <a:cubicBezTo>
                      <a:pt x="102" y="59"/>
                      <a:pt x="102" y="52"/>
                      <a:pt x="98" y="53"/>
                    </a:cubicBezTo>
                    <a:cubicBezTo>
                      <a:pt x="97" y="53"/>
                      <a:pt x="97" y="53"/>
                      <a:pt x="97" y="53"/>
                    </a:cubicBezTo>
                    <a:cubicBezTo>
                      <a:pt x="97" y="52"/>
                      <a:pt x="97" y="52"/>
                      <a:pt x="96" y="52"/>
                    </a:cubicBezTo>
                    <a:cubicBezTo>
                      <a:pt x="91" y="38"/>
                      <a:pt x="97" y="28"/>
                      <a:pt x="107" y="24"/>
                    </a:cubicBezTo>
                    <a:cubicBezTo>
                      <a:pt x="106" y="25"/>
                      <a:pt x="105" y="26"/>
                      <a:pt x="105" y="27"/>
                    </a:cubicBezTo>
                    <a:cubicBezTo>
                      <a:pt x="105" y="26"/>
                      <a:pt x="106" y="25"/>
                      <a:pt x="107" y="24"/>
                    </a:cubicBezTo>
                    <a:cubicBezTo>
                      <a:pt x="111" y="22"/>
                      <a:pt x="115" y="21"/>
                      <a:pt x="119" y="21"/>
                    </a:cubicBezTo>
                    <a:cubicBezTo>
                      <a:pt x="115" y="25"/>
                      <a:pt x="111" y="29"/>
                      <a:pt x="107" y="33"/>
                    </a:cubicBezTo>
                    <a:cubicBezTo>
                      <a:pt x="103" y="38"/>
                      <a:pt x="99" y="43"/>
                      <a:pt x="97" y="49"/>
                    </a:cubicBezTo>
                    <a:cubicBezTo>
                      <a:pt x="96" y="50"/>
                      <a:pt x="98" y="51"/>
                      <a:pt x="99" y="50"/>
                    </a:cubicBezTo>
                    <a:cubicBezTo>
                      <a:pt x="103" y="46"/>
                      <a:pt x="106" y="39"/>
                      <a:pt x="109" y="34"/>
                    </a:cubicBezTo>
                    <a:cubicBezTo>
                      <a:pt x="113" y="30"/>
                      <a:pt x="117" y="25"/>
                      <a:pt x="121" y="20"/>
                    </a:cubicBezTo>
                    <a:cubicBezTo>
                      <a:pt x="121" y="20"/>
                      <a:pt x="122" y="20"/>
                      <a:pt x="122" y="20"/>
                    </a:cubicBezTo>
                    <a:cubicBezTo>
                      <a:pt x="127" y="20"/>
                      <a:pt x="137" y="19"/>
                      <a:pt x="135" y="25"/>
                    </a:cubicBezTo>
                    <a:cubicBezTo>
                      <a:pt x="134" y="29"/>
                      <a:pt x="134" y="35"/>
                      <a:pt x="134" y="40"/>
                    </a:cubicBezTo>
                    <a:cubicBezTo>
                      <a:pt x="134" y="40"/>
                      <a:pt x="134" y="40"/>
                      <a:pt x="134" y="41"/>
                    </a:cubicBezTo>
                    <a:cubicBezTo>
                      <a:pt x="119" y="57"/>
                      <a:pt x="104" y="73"/>
                      <a:pt x="93" y="92"/>
                    </a:cubicBezTo>
                    <a:cubicBezTo>
                      <a:pt x="93" y="92"/>
                      <a:pt x="93" y="92"/>
                      <a:pt x="93" y="92"/>
                    </a:cubicBezTo>
                    <a:cubicBezTo>
                      <a:pt x="69" y="100"/>
                      <a:pt x="57" y="121"/>
                      <a:pt x="55" y="146"/>
                    </a:cubicBezTo>
                    <a:cubicBezTo>
                      <a:pt x="55" y="154"/>
                      <a:pt x="56" y="160"/>
                      <a:pt x="58" y="166"/>
                    </a:cubicBezTo>
                    <a:cubicBezTo>
                      <a:pt x="56" y="179"/>
                      <a:pt x="50" y="193"/>
                      <a:pt x="49" y="207"/>
                    </a:cubicBezTo>
                    <a:cubicBezTo>
                      <a:pt x="45" y="204"/>
                      <a:pt x="41" y="199"/>
                      <a:pt x="37" y="195"/>
                    </a:cubicBezTo>
                    <a:close/>
                    <a:moveTo>
                      <a:pt x="58" y="167"/>
                    </a:moveTo>
                    <a:cubicBezTo>
                      <a:pt x="64" y="181"/>
                      <a:pt x="78" y="191"/>
                      <a:pt x="92" y="200"/>
                    </a:cubicBezTo>
                    <a:cubicBezTo>
                      <a:pt x="89" y="212"/>
                      <a:pt x="85" y="225"/>
                      <a:pt x="87" y="237"/>
                    </a:cubicBezTo>
                    <a:cubicBezTo>
                      <a:pt x="75" y="228"/>
                      <a:pt x="63" y="220"/>
                      <a:pt x="53" y="211"/>
                    </a:cubicBezTo>
                    <a:cubicBezTo>
                      <a:pt x="54" y="196"/>
                      <a:pt x="55" y="182"/>
                      <a:pt x="58" y="167"/>
                    </a:cubicBezTo>
                    <a:close/>
                    <a:moveTo>
                      <a:pt x="174" y="245"/>
                    </a:moveTo>
                    <a:cubicBezTo>
                      <a:pt x="177" y="248"/>
                      <a:pt x="181" y="250"/>
                      <a:pt x="185" y="253"/>
                    </a:cubicBezTo>
                    <a:cubicBezTo>
                      <a:pt x="182" y="264"/>
                      <a:pt x="172" y="270"/>
                      <a:pt x="167" y="280"/>
                    </a:cubicBezTo>
                    <a:cubicBezTo>
                      <a:pt x="163" y="278"/>
                      <a:pt x="159" y="275"/>
                      <a:pt x="156" y="273"/>
                    </a:cubicBezTo>
                    <a:cubicBezTo>
                      <a:pt x="160" y="262"/>
                      <a:pt x="166" y="253"/>
                      <a:pt x="174" y="245"/>
                    </a:cubicBezTo>
                    <a:close/>
                    <a:moveTo>
                      <a:pt x="192" y="356"/>
                    </a:moveTo>
                    <a:cubicBezTo>
                      <a:pt x="191" y="361"/>
                      <a:pt x="189" y="368"/>
                      <a:pt x="185" y="376"/>
                    </a:cubicBezTo>
                    <a:cubicBezTo>
                      <a:pt x="181" y="379"/>
                      <a:pt x="177" y="383"/>
                      <a:pt x="172" y="386"/>
                    </a:cubicBezTo>
                    <a:cubicBezTo>
                      <a:pt x="165" y="390"/>
                      <a:pt x="157" y="392"/>
                      <a:pt x="149" y="393"/>
                    </a:cubicBezTo>
                    <a:cubicBezTo>
                      <a:pt x="150" y="376"/>
                      <a:pt x="149" y="358"/>
                      <a:pt x="147" y="340"/>
                    </a:cubicBezTo>
                    <a:cubicBezTo>
                      <a:pt x="144" y="317"/>
                      <a:pt x="143" y="293"/>
                      <a:pt x="139" y="270"/>
                    </a:cubicBezTo>
                    <a:cubicBezTo>
                      <a:pt x="169" y="290"/>
                      <a:pt x="203" y="313"/>
                      <a:pt x="192" y="356"/>
                    </a:cubicBezTo>
                    <a:close/>
                    <a:moveTo>
                      <a:pt x="147" y="415"/>
                    </a:moveTo>
                    <a:cubicBezTo>
                      <a:pt x="147" y="414"/>
                      <a:pt x="147" y="413"/>
                      <a:pt x="147" y="412"/>
                    </a:cubicBezTo>
                    <a:cubicBezTo>
                      <a:pt x="148" y="407"/>
                      <a:pt x="148" y="401"/>
                      <a:pt x="149" y="396"/>
                    </a:cubicBezTo>
                    <a:cubicBezTo>
                      <a:pt x="158" y="396"/>
                      <a:pt x="169" y="394"/>
                      <a:pt x="178" y="389"/>
                    </a:cubicBezTo>
                    <a:cubicBezTo>
                      <a:pt x="170" y="403"/>
                      <a:pt x="159" y="415"/>
                      <a:pt x="147" y="415"/>
                    </a:cubicBezTo>
                    <a:close/>
                    <a:moveTo>
                      <a:pt x="136" y="268"/>
                    </a:moveTo>
                    <a:cubicBezTo>
                      <a:pt x="136" y="268"/>
                      <a:pt x="137" y="269"/>
                      <a:pt x="137" y="269"/>
                    </a:cubicBezTo>
                    <a:cubicBezTo>
                      <a:pt x="137" y="269"/>
                      <a:pt x="136" y="270"/>
                      <a:pt x="136" y="270"/>
                    </a:cubicBezTo>
                    <a:cubicBezTo>
                      <a:pt x="136" y="269"/>
                      <a:pt x="136" y="269"/>
                      <a:pt x="136" y="268"/>
                    </a:cubicBezTo>
                    <a:close/>
                    <a:moveTo>
                      <a:pt x="132" y="282"/>
                    </a:moveTo>
                    <a:cubicBezTo>
                      <a:pt x="132" y="290"/>
                      <a:pt x="132" y="298"/>
                      <a:pt x="133" y="306"/>
                    </a:cubicBezTo>
                    <a:cubicBezTo>
                      <a:pt x="133" y="306"/>
                      <a:pt x="132" y="306"/>
                      <a:pt x="132" y="306"/>
                    </a:cubicBezTo>
                    <a:cubicBezTo>
                      <a:pt x="126" y="311"/>
                      <a:pt x="121" y="317"/>
                      <a:pt x="116" y="323"/>
                    </a:cubicBezTo>
                    <a:cubicBezTo>
                      <a:pt x="111" y="328"/>
                      <a:pt x="106" y="332"/>
                      <a:pt x="102" y="338"/>
                    </a:cubicBezTo>
                    <a:cubicBezTo>
                      <a:pt x="102" y="338"/>
                      <a:pt x="102" y="337"/>
                      <a:pt x="102" y="337"/>
                    </a:cubicBezTo>
                    <a:cubicBezTo>
                      <a:pt x="102" y="332"/>
                      <a:pt x="102" y="327"/>
                      <a:pt x="101" y="321"/>
                    </a:cubicBezTo>
                    <a:cubicBezTo>
                      <a:pt x="116" y="313"/>
                      <a:pt x="123" y="295"/>
                      <a:pt x="132" y="282"/>
                    </a:cubicBezTo>
                    <a:close/>
                    <a:moveTo>
                      <a:pt x="58" y="353"/>
                    </a:moveTo>
                    <a:cubicBezTo>
                      <a:pt x="58" y="353"/>
                      <a:pt x="58" y="352"/>
                      <a:pt x="57" y="352"/>
                    </a:cubicBezTo>
                    <a:cubicBezTo>
                      <a:pt x="43" y="349"/>
                      <a:pt x="31" y="346"/>
                      <a:pt x="17" y="347"/>
                    </a:cubicBezTo>
                    <a:cubicBezTo>
                      <a:pt x="26" y="344"/>
                      <a:pt x="36" y="340"/>
                      <a:pt x="46" y="337"/>
                    </a:cubicBezTo>
                    <a:cubicBezTo>
                      <a:pt x="46" y="337"/>
                      <a:pt x="46" y="337"/>
                      <a:pt x="46" y="337"/>
                    </a:cubicBezTo>
                    <a:cubicBezTo>
                      <a:pt x="54" y="339"/>
                      <a:pt x="61" y="344"/>
                      <a:pt x="69" y="346"/>
                    </a:cubicBezTo>
                    <a:cubicBezTo>
                      <a:pt x="65" y="349"/>
                      <a:pt x="62" y="351"/>
                      <a:pt x="58" y="353"/>
                    </a:cubicBezTo>
                    <a:close/>
                    <a:moveTo>
                      <a:pt x="13" y="349"/>
                    </a:moveTo>
                    <a:cubicBezTo>
                      <a:pt x="13" y="349"/>
                      <a:pt x="13" y="349"/>
                      <a:pt x="13" y="349"/>
                    </a:cubicBezTo>
                    <a:cubicBezTo>
                      <a:pt x="19" y="349"/>
                      <a:pt x="24" y="350"/>
                      <a:pt x="30" y="351"/>
                    </a:cubicBezTo>
                    <a:cubicBezTo>
                      <a:pt x="22" y="357"/>
                      <a:pt x="14" y="364"/>
                      <a:pt x="7" y="371"/>
                    </a:cubicBezTo>
                    <a:cubicBezTo>
                      <a:pt x="8" y="364"/>
                      <a:pt x="10" y="356"/>
                      <a:pt x="13" y="349"/>
                    </a:cubicBezTo>
                    <a:close/>
                    <a:moveTo>
                      <a:pt x="7" y="374"/>
                    </a:moveTo>
                    <a:cubicBezTo>
                      <a:pt x="15" y="367"/>
                      <a:pt x="23" y="359"/>
                      <a:pt x="33" y="353"/>
                    </a:cubicBezTo>
                    <a:cubicBezTo>
                      <a:pt x="33" y="353"/>
                      <a:pt x="33" y="352"/>
                      <a:pt x="33" y="352"/>
                    </a:cubicBezTo>
                    <a:cubicBezTo>
                      <a:pt x="37" y="352"/>
                      <a:pt x="41" y="353"/>
                      <a:pt x="44" y="354"/>
                    </a:cubicBezTo>
                    <a:cubicBezTo>
                      <a:pt x="31" y="364"/>
                      <a:pt x="18" y="374"/>
                      <a:pt x="7" y="386"/>
                    </a:cubicBezTo>
                    <a:cubicBezTo>
                      <a:pt x="7" y="382"/>
                      <a:pt x="7" y="378"/>
                      <a:pt x="7" y="374"/>
                    </a:cubicBezTo>
                    <a:close/>
                    <a:moveTo>
                      <a:pt x="15" y="415"/>
                    </a:moveTo>
                    <a:cubicBezTo>
                      <a:pt x="16" y="415"/>
                      <a:pt x="16" y="415"/>
                      <a:pt x="16" y="415"/>
                    </a:cubicBezTo>
                    <a:cubicBezTo>
                      <a:pt x="16" y="415"/>
                      <a:pt x="16" y="415"/>
                      <a:pt x="15" y="415"/>
                    </a:cubicBezTo>
                    <a:cubicBezTo>
                      <a:pt x="11" y="406"/>
                      <a:pt x="8" y="397"/>
                      <a:pt x="7" y="387"/>
                    </a:cubicBezTo>
                    <a:cubicBezTo>
                      <a:pt x="19" y="375"/>
                      <a:pt x="32" y="365"/>
                      <a:pt x="46" y="356"/>
                    </a:cubicBezTo>
                    <a:cubicBezTo>
                      <a:pt x="46" y="355"/>
                      <a:pt x="46" y="355"/>
                      <a:pt x="46" y="355"/>
                    </a:cubicBezTo>
                    <a:cubicBezTo>
                      <a:pt x="56" y="358"/>
                      <a:pt x="50" y="364"/>
                      <a:pt x="48" y="372"/>
                    </a:cubicBezTo>
                    <a:cubicBezTo>
                      <a:pt x="46" y="381"/>
                      <a:pt x="46" y="391"/>
                      <a:pt x="49" y="400"/>
                    </a:cubicBezTo>
                    <a:cubicBezTo>
                      <a:pt x="51" y="404"/>
                      <a:pt x="54" y="408"/>
                      <a:pt x="57" y="410"/>
                    </a:cubicBezTo>
                    <a:cubicBezTo>
                      <a:pt x="47" y="415"/>
                      <a:pt x="37" y="424"/>
                      <a:pt x="29" y="433"/>
                    </a:cubicBezTo>
                    <a:cubicBezTo>
                      <a:pt x="24" y="427"/>
                      <a:pt x="19" y="422"/>
                      <a:pt x="15" y="415"/>
                    </a:cubicBezTo>
                    <a:close/>
                    <a:moveTo>
                      <a:pt x="126" y="484"/>
                    </a:moveTo>
                    <a:cubicBezTo>
                      <a:pt x="123" y="485"/>
                      <a:pt x="121" y="485"/>
                      <a:pt x="119" y="485"/>
                    </a:cubicBezTo>
                    <a:cubicBezTo>
                      <a:pt x="121" y="481"/>
                      <a:pt x="124" y="478"/>
                      <a:pt x="127" y="474"/>
                    </a:cubicBezTo>
                    <a:cubicBezTo>
                      <a:pt x="130" y="470"/>
                      <a:pt x="134" y="466"/>
                      <a:pt x="138" y="461"/>
                    </a:cubicBezTo>
                    <a:cubicBezTo>
                      <a:pt x="138" y="461"/>
                      <a:pt x="137" y="461"/>
                      <a:pt x="137" y="461"/>
                    </a:cubicBezTo>
                    <a:cubicBezTo>
                      <a:pt x="133" y="465"/>
                      <a:pt x="129" y="469"/>
                      <a:pt x="125" y="473"/>
                    </a:cubicBezTo>
                    <a:cubicBezTo>
                      <a:pt x="121" y="477"/>
                      <a:pt x="116" y="481"/>
                      <a:pt x="114" y="485"/>
                    </a:cubicBezTo>
                    <a:cubicBezTo>
                      <a:pt x="111" y="486"/>
                      <a:pt x="108" y="486"/>
                      <a:pt x="105" y="487"/>
                    </a:cubicBezTo>
                    <a:cubicBezTo>
                      <a:pt x="105" y="486"/>
                      <a:pt x="105" y="485"/>
                      <a:pt x="105" y="484"/>
                    </a:cubicBezTo>
                    <a:cubicBezTo>
                      <a:pt x="114" y="466"/>
                      <a:pt x="130" y="453"/>
                      <a:pt x="141" y="436"/>
                    </a:cubicBezTo>
                    <a:cubicBezTo>
                      <a:pt x="141" y="436"/>
                      <a:pt x="141" y="436"/>
                      <a:pt x="140" y="436"/>
                    </a:cubicBezTo>
                    <a:cubicBezTo>
                      <a:pt x="129" y="451"/>
                      <a:pt x="115" y="463"/>
                      <a:pt x="105" y="479"/>
                    </a:cubicBezTo>
                    <a:cubicBezTo>
                      <a:pt x="104" y="475"/>
                      <a:pt x="104" y="471"/>
                      <a:pt x="104" y="468"/>
                    </a:cubicBezTo>
                    <a:cubicBezTo>
                      <a:pt x="104" y="467"/>
                      <a:pt x="104" y="466"/>
                      <a:pt x="103" y="466"/>
                    </a:cubicBezTo>
                    <a:cubicBezTo>
                      <a:pt x="104" y="466"/>
                      <a:pt x="104" y="466"/>
                      <a:pt x="105" y="466"/>
                    </a:cubicBezTo>
                    <a:cubicBezTo>
                      <a:pt x="106" y="465"/>
                      <a:pt x="106" y="463"/>
                      <a:pt x="105" y="463"/>
                    </a:cubicBezTo>
                    <a:cubicBezTo>
                      <a:pt x="95" y="460"/>
                      <a:pt x="85" y="458"/>
                      <a:pt x="76" y="456"/>
                    </a:cubicBezTo>
                    <a:cubicBezTo>
                      <a:pt x="80" y="451"/>
                      <a:pt x="85" y="447"/>
                      <a:pt x="90" y="442"/>
                    </a:cubicBezTo>
                    <a:cubicBezTo>
                      <a:pt x="93" y="438"/>
                      <a:pt x="98" y="433"/>
                      <a:pt x="99" y="428"/>
                    </a:cubicBezTo>
                    <a:cubicBezTo>
                      <a:pt x="99" y="427"/>
                      <a:pt x="98" y="426"/>
                      <a:pt x="97" y="427"/>
                    </a:cubicBezTo>
                    <a:cubicBezTo>
                      <a:pt x="95" y="429"/>
                      <a:pt x="94" y="431"/>
                      <a:pt x="93" y="433"/>
                    </a:cubicBezTo>
                    <a:cubicBezTo>
                      <a:pt x="91" y="437"/>
                      <a:pt x="88" y="440"/>
                      <a:pt x="86" y="443"/>
                    </a:cubicBezTo>
                    <a:cubicBezTo>
                      <a:pt x="82" y="447"/>
                      <a:pt x="78" y="452"/>
                      <a:pt x="75" y="456"/>
                    </a:cubicBezTo>
                    <a:cubicBezTo>
                      <a:pt x="61" y="452"/>
                      <a:pt x="47" y="447"/>
                      <a:pt x="33" y="436"/>
                    </a:cubicBezTo>
                    <a:cubicBezTo>
                      <a:pt x="32" y="435"/>
                      <a:pt x="31" y="435"/>
                      <a:pt x="30" y="434"/>
                    </a:cubicBezTo>
                    <a:cubicBezTo>
                      <a:pt x="33" y="431"/>
                      <a:pt x="37" y="427"/>
                      <a:pt x="40" y="425"/>
                    </a:cubicBezTo>
                    <a:cubicBezTo>
                      <a:pt x="46" y="420"/>
                      <a:pt x="53" y="416"/>
                      <a:pt x="59" y="412"/>
                    </a:cubicBezTo>
                    <a:cubicBezTo>
                      <a:pt x="59" y="412"/>
                      <a:pt x="59" y="412"/>
                      <a:pt x="59" y="412"/>
                    </a:cubicBezTo>
                    <a:cubicBezTo>
                      <a:pt x="63" y="414"/>
                      <a:pt x="68" y="416"/>
                      <a:pt x="73" y="418"/>
                    </a:cubicBezTo>
                    <a:cubicBezTo>
                      <a:pt x="68" y="420"/>
                      <a:pt x="65" y="424"/>
                      <a:pt x="62" y="428"/>
                    </a:cubicBezTo>
                    <a:cubicBezTo>
                      <a:pt x="57" y="433"/>
                      <a:pt x="53" y="438"/>
                      <a:pt x="48" y="443"/>
                    </a:cubicBezTo>
                    <a:cubicBezTo>
                      <a:pt x="48" y="443"/>
                      <a:pt x="48" y="443"/>
                      <a:pt x="48" y="443"/>
                    </a:cubicBezTo>
                    <a:cubicBezTo>
                      <a:pt x="53" y="439"/>
                      <a:pt x="57" y="434"/>
                      <a:pt x="61" y="430"/>
                    </a:cubicBezTo>
                    <a:cubicBezTo>
                      <a:pt x="66" y="426"/>
                      <a:pt x="71" y="423"/>
                      <a:pt x="75" y="419"/>
                    </a:cubicBezTo>
                    <a:cubicBezTo>
                      <a:pt x="76" y="419"/>
                      <a:pt x="76" y="418"/>
                      <a:pt x="76" y="418"/>
                    </a:cubicBezTo>
                    <a:cubicBezTo>
                      <a:pt x="80" y="419"/>
                      <a:pt x="85" y="420"/>
                      <a:pt x="89" y="420"/>
                    </a:cubicBezTo>
                    <a:cubicBezTo>
                      <a:pt x="82" y="430"/>
                      <a:pt x="75" y="440"/>
                      <a:pt x="65" y="448"/>
                    </a:cubicBezTo>
                    <a:cubicBezTo>
                      <a:pt x="65" y="448"/>
                      <a:pt x="65" y="448"/>
                      <a:pt x="65" y="448"/>
                    </a:cubicBezTo>
                    <a:cubicBezTo>
                      <a:pt x="76" y="441"/>
                      <a:pt x="84" y="430"/>
                      <a:pt x="92" y="420"/>
                    </a:cubicBezTo>
                    <a:cubicBezTo>
                      <a:pt x="92" y="420"/>
                      <a:pt x="92" y="420"/>
                      <a:pt x="92" y="420"/>
                    </a:cubicBezTo>
                    <a:cubicBezTo>
                      <a:pt x="95" y="420"/>
                      <a:pt x="98" y="420"/>
                      <a:pt x="101" y="420"/>
                    </a:cubicBezTo>
                    <a:cubicBezTo>
                      <a:pt x="104" y="420"/>
                      <a:pt x="104" y="415"/>
                      <a:pt x="101" y="415"/>
                    </a:cubicBezTo>
                    <a:cubicBezTo>
                      <a:pt x="86" y="415"/>
                      <a:pt x="70" y="414"/>
                      <a:pt x="58" y="404"/>
                    </a:cubicBezTo>
                    <a:cubicBezTo>
                      <a:pt x="46" y="392"/>
                      <a:pt x="54" y="369"/>
                      <a:pt x="59" y="356"/>
                    </a:cubicBezTo>
                    <a:cubicBezTo>
                      <a:pt x="63" y="353"/>
                      <a:pt x="67" y="351"/>
                      <a:pt x="71" y="349"/>
                    </a:cubicBezTo>
                    <a:cubicBezTo>
                      <a:pt x="71" y="349"/>
                      <a:pt x="72" y="348"/>
                      <a:pt x="72" y="348"/>
                    </a:cubicBezTo>
                    <a:cubicBezTo>
                      <a:pt x="64" y="357"/>
                      <a:pt x="60" y="372"/>
                      <a:pt x="62" y="384"/>
                    </a:cubicBezTo>
                    <a:cubicBezTo>
                      <a:pt x="66" y="403"/>
                      <a:pt x="81" y="407"/>
                      <a:pt x="98" y="408"/>
                    </a:cubicBezTo>
                    <a:cubicBezTo>
                      <a:pt x="98" y="409"/>
                      <a:pt x="99" y="410"/>
                      <a:pt x="99" y="412"/>
                    </a:cubicBezTo>
                    <a:cubicBezTo>
                      <a:pt x="100" y="414"/>
                      <a:pt x="102" y="414"/>
                      <a:pt x="103" y="412"/>
                    </a:cubicBezTo>
                    <a:cubicBezTo>
                      <a:pt x="107" y="402"/>
                      <a:pt x="105" y="392"/>
                      <a:pt x="105" y="382"/>
                    </a:cubicBezTo>
                    <a:cubicBezTo>
                      <a:pt x="104" y="378"/>
                      <a:pt x="104" y="374"/>
                      <a:pt x="104" y="370"/>
                    </a:cubicBezTo>
                    <a:cubicBezTo>
                      <a:pt x="104" y="371"/>
                      <a:pt x="105" y="371"/>
                      <a:pt x="105" y="370"/>
                    </a:cubicBezTo>
                    <a:cubicBezTo>
                      <a:pt x="114" y="360"/>
                      <a:pt x="123" y="350"/>
                      <a:pt x="133" y="340"/>
                    </a:cubicBezTo>
                    <a:cubicBezTo>
                      <a:pt x="123" y="350"/>
                      <a:pt x="111" y="357"/>
                      <a:pt x="104" y="369"/>
                    </a:cubicBezTo>
                    <a:cubicBezTo>
                      <a:pt x="104" y="360"/>
                      <a:pt x="103" y="351"/>
                      <a:pt x="103" y="342"/>
                    </a:cubicBezTo>
                    <a:cubicBezTo>
                      <a:pt x="108" y="338"/>
                      <a:pt x="112" y="332"/>
                      <a:pt x="116" y="327"/>
                    </a:cubicBezTo>
                    <a:cubicBezTo>
                      <a:pt x="122" y="320"/>
                      <a:pt x="127" y="314"/>
                      <a:pt x="133" y="307"/>
                    </a:cubicBezTo>
                    <a:cubicBezTo>
                      <a:pt x="134" y="321"/>
                      <a:pt x="135" y="335"/>
                      <a:pt x="136" y="348"/>
                    </a:cubicBezTo>
                    <a:cubicBezTo>
                      <a:pt x="132" y="352"/>
                      <a:pt x="128" y="356"/>
                      <a:pt x="123" y="360"/>
                    </a:cubicBezTo>
                    <a:cubicBezTo>
                      <a:pt x="117" y="365"/>
                      <a:pt x="110" y="370"/>
                      <a:pt x="106" y="377"/>
                    </a:cubicBezTo>
                    <a:cubicBezTo>
                      <a:pt x="105" y="379"/>
                      <a:pt x="107" y="381"/>
                      <a:pt x="109" y="379"/>
                    </a:cubicBezTo>
                    <a:cubicBezTo>
                      <a:pt x="115" y="374"/>
                      <a:pt x="120" y="368"/>
                      <a:pt x="125" y="362"/>
                    </a:cubicBezTo>
                    <a:cubicBezTo>
                      <a:pt x="129" y="359"/>
                      <a:pt x="133" y="355"/>
                      <a:pt x="136" y="351"/>
                    </a:cubicBezTo>
                    <a:cubicBezTo>
                      <a:pt x="137" y="357"/>
                      <a:pt x="138" y="364"/>
                      <a:pt x="138" y="370"/>
                    </a:cubicBezTo>
                    <a:cubicBezTo>
                      <a:pt x="132" y="375"/>
                      <a:pt x="127" y="381"/>
                      <a:pt x="122" y="386"/>
                    </a:cubicBezTo>
                    <a:cubicBezTo>
                      <a:pt x="117" y="391"/>
                      <a:pt x="109" y="397"/>
                      <a:pt x="107" y="404"/>
                    </a:cubicBezTo>
                    <a:cubicBezTo>
                      <a:pt x="106" y="405"/>
                      <a:pt x="107" y="406"/>
                      <a:pt x="108" y="406"/>
                    </a:cubicBezTo>
                    <a:cubicBezTo>
                      <a:pt x="114" y="402"/>
                      <a:pt x="119" y="394"/>
                      <a:pt x="124" y="388"/>
                    </a:cubicBezTo>
                    <a:cubicBezTo>
                      <a:pt x="129" y="383"/>
                      <a:pt x="133" y="377"/>
                      <a:pt x="138" y="371"/>
                    </a:cubicBezTo>
                    <a:cubicBezTo>
                      <a:pt x="139" y="387"/>
                      <a:pt x="140" y="402"/>
                      <a:pt x="141" y="418"/>
                    </a:cubicBezTo>
                    <a:cubicBezTo>
                      <a:pt x="141" y="421"/>
                      <a:pt x="145" y="422"/>
                      <a:pt x="147" y="420"/>
                    </a:cubicBezTo>
                    <a:cubicBezTo>
                      <a:pt x="150" y="422"/>
                      <a:pt x="154" y="421"/>
                      <a:pt x="159" y="419"/>
                    </a:cubicBezTo>
                    <a:cubicBezTo>
                      <a:pt x="157" y="421"/>
                      <a:pt x="156" y="424"/>
                      <a:pt x="154" y="426"/>
                    </a:cubicBezTo>
                    <a:cubicBezTo>
                      <a:pt x="148" y="434"/>
                      <a:pt x="143" y="444"/>
                      <a:pt x="140" y="454"/>
                    </a:cubicBezTo>
                    <a:cubicBezTo>
                      <a:pt x="139" y="455"/>
                      <a:pt x="141" y="456"/>
                      <a:pt x="142" y="455"/>
                    </a:cubicBezTo>
                    <a:cubicBezTo>
                      <a:pt x="145" y="445"/>
                      <a:pt x="151" y="436"/>
                      <a:pt x="157" y="427"/>
                    </a:cubicBezTo>
                    <a:cubicBezTo>
                      <a:pt x="161" y="421"/>
                      <a:pt x="167" y="415"/>
                      <a:pt x="172" y="409"/>
                    </a:cubicBezTo>
                    <a:cubicBezTo>
                      <a:pt x="182" y="398"/>
                      <a:pt x="190" y="382"/>
                      <a:pt x="195" y="369"/>
                    </a:cubicBezTo>
                    <a:cubicBezTo>
                      <a:pt x="203" y="350"/>
                      <a:pt x="203" y="329"/>
                      <a:pt x="194" y="310"/>
                    </a:cubicBezTo>
                    <a:cubicBezTo>
                      <a:pt x="194" y="309"/>
                      <a:pt x="194" y="309"/>
                      <a:pt x="193" y="308"/>
                    </a:cubicBezTo>
                    <a:cubicBezTo>
                      <a:pt x="195" y="305"/>
                      <a:pt x="197" y="301"/>
                      <a:pt x="199" y="297"/>
                    </a:cubicBezTo>
                    <a:cubicBezTo>
                      <a:pt x="203" y="291"/>
                      <a:pt x="207" y="285"/>
                      <a:pt x="210" y="279"/>
                    </a:cubicBezTo>
                    <a:cubicBezTo>
                      <a:pt x="210" y="278"/>
                      <a:pt x="210" y="278"/>
                      <a:pt x="210" y="278"/>
                    </a:cubicBezTo>
                    <a:cubicBezTo>
                      <a:pt x="206" y="284"/>
                      <a:pt x="201" y="290"/>
                      <a:pt x="197" y="296"/>
                    </a:cubicBezTo>
                    <a:cubicBezTo>
                      <a:pt x="195" y="299"/>
                      <a:pt x="193" y="302"/>
                      <a:pt x="192" y="305"/>
                    </a:cubicBezTo>
                    <a:cubicBezTo>
                      <a:pt x="188" y="300"/>
                      <a:pt x="184" y="295"/>
                      <a:pt x="179" y="290"/>
                    </a:cubicBezTo>
                    <a:cubicBezTo>
                      <a:pt x="184" y="283"/>
                      <a:pt x="189" y="276"/>
                      <a:pt x="194" y="268"/>
                    </a:cubicBezTo>
                    <a:cubicBezTo>
                      <a:pt x="194" y="268"/>
                      <a:pt x="193" y="268"/>
                      <a:pt x="193" y="268"/>
                    </a:cubicBezTo>
                    <a:cubicBezTo>
                      <a:pt x="189" y="275"/>
                      <a:pt x="183" y="282"/>
                      <a:pt x="178" y="289"/>
                    </a:cubicBezTo>
                    <a:cubicBezTo>
                      <a:pt x="175" y="286"/>
                      <a:pt x="172" y="284"/>
                      <a:pt x="169" y="282"/>
                    </a:cubicBezTo>
                    <a:cubicBezTo>
                      <a:pt x="177" y="275"/>
                      <a:pt x="185" y="265"/>
                      <a:pt x="188" y="255"/>
                    </a:cubicBezTo>
                    <a:cubicBezTo>
                      <a:pt x="192" y="258"/>
                      <a:pt x="197" y="261"/>
                      <a:pt x="201" y="265"/>
                    </a:cubicBezTo>
                    <a:cubicBezTo>
                      <a:pt x="219" y="280"/>
                      <a:pt x="230" y="299"/>
                      <a:pt x="236" y="320"/>
                    </a:cubicBezTo>
                    <a:cubicBezTo>
                      <a:pt x="211" y="363"/>
                      <a:pt x="192" y="410"/>
                      <a:pt x="163" y="450"/>
                    </a:cubicBezTo>
                    <a:cubicBezTo>
                      <a:pt x="162" y="452"/>
                      <a:pt x="164" y="453"/>
                      <a:pt x="165" y="452"/>
                    </a:cubicBezTo>
                    <a:cubicBezTo>
                      <a:pt x="195" y="412"/>
                      <a:pt x="213" y="365"/>
                      <a:pt x="236" y="322"/>
                    </a:cubicBezTo>
                    <a:cubicBezTo>
                      <a:pt x="238" y="328"/>
                      <a:pt x="239" y="335"/>
                      <a:pt x="240" y="341"/>
                    </a:cubicBezTo>
                    <a:cubicBezTo>
                      <a:pt x="225" y="376"/>
                      <a:pt x="199" y="406"/>
                      <a:pt x="189" y="442"/>
                    </a:cubicBezTo>
                    <a:cubicBezTo>
                      <a:pt x="189" y="444"/>
                      <a:pt x="191" y="444"/>
                      <a:pt x="191" y="443"/>
                    </a:cubicBezTo>
                    <a:cubicBezTo>
                      <a:pt x="203" y="408"/>
                      <a:pt x="225" y="378"/>
                      <a:pt x="240" y="344"/>
                    </a:cubicBezTo>
                    <a:cubicBezTo>
                      <a:pt x="241" y="356"/>
                      <a:pt x="240" y="368"/>
                      <a:pt x="237" y="380"/>
                    </a:cubicBezTo>
                    <a:cubicBezTo>
                      <a:pt x="232" y="401"/>
                      <a:pt x="221" y="420"/>
                      <a:pt x="207" y="434"/>
                    </a:cubicBezTo>
                    <a:cubicBezTo>
                      <a:pt x="216" y="412"/>
                      <a:pt x="228" y="393"/>
                      <a:pt x="237" y="371"/>
                    </a:cubicBezTo>
                    <a:cubicBezTo>
                      <a:pt x="237" y="371"/>
                      <a:pt x="236" y="371"/>
                      <a:pt x="236" y="371"/>
                    </a:cubicBezTo>
                    <a:cubicBezTo>
                      <a:pt x="226" y="394"/>
                      <a:pt x="211" y="414"/>
                      <a:pt x="202" y="437"/>
                    </a:cubicBezTo>
                    <a:cubicBezTo>
                      <a:pt x="202" y="438"/>
                      <a:pt x="202" y="438"/>
                      <a:pt x="202" y="438"/>
                    </a:cubicBezTo>
                    <a:cubicBezTo>
                      <a:pt x="200" y="440"/>
                      <a:pt x="198" y="441"/>
                      <a:pt x="196" y="443"/>
                    </a:cubicBezTo>
                    <a:cubicBezTo>
                      <a:pt x="182" y="449"/>
                      <a:pt x="165" y="454"/>
                      <a:pt x="149" y="458"/>
                    </a:cubicBezTo>
                    <a:cubicBezTo>
                      <a:pt x="147" y="458"/>
                      <a:pt x="146" y="458"/>
                      <a:pt x="144" y="458"/>
                    </a:cubicBezTo>
                    <a:cubicBezTo>
                      <a:pt x="142" y="458"/>
                      <a:pt x="140" y="459"/>
                      <a:pt x="141" y="461"/>
                    </a:cubicBezTo>
                    <a:cubicBezTo>
                      <a:pt x="142" y="475"/>
                      <a:pt x="143" y="484"/>
                      <a:pt x="126" y="484"/>
                    </a:cubicBezTo>
                    <a:close/>
                    <a:moveTo>
                      <a:pt x="151" y="473"/>
                    </a:moveTo>
                    <a:cubicBezTo>
                      <a:pt x="149" y="474"/>
                      <a:pt x="148" y="475"/>
                      <a:pt x="147" y="476"/>
                    </a:cubicBezTo>
                    <a:cubicBezTo>
                      <a:pt x="147" y="471"/>
                      <a:pt x="147" y="466"/>
                      <a:pt x="152" y="465"/>
                    </a:cubicBezTo>
                    <a:cubicBezTo>
                      <a:pt x="151" y="468"/>
                      <a:pt x="151" y="470"/>
                      <a:pt x="151" y="473"/>
                    </a:cubicBezTo>
                    <a:close/>
                    <a:moveTo>
                      <a:pt x="148" y="481"/>
                    </a:moveTo>
                    <a:cubicBezTo>
                      <a:pt x="148" y="481"/>
                      <a:pt x="148" y="481"/>
                      <a:pt x="148" y="481"/>
                    </a:cubicBezTo>
                    <a:cubicBezTo>
                      <a:pt x="149" y="480"/>
                      <a:pt x="150" y="480"/>
                      <a:pt x="151" y="479"/>
                    </a:cubicBezTo>
                    <a:cubicBezTo>
                      <a:pt x="151" y="479"/>
                      <a:pt x="151" y="479"/>
                      <a:pt x="151" y="479"/>
                    </a:cubicBezTo>
                    <a:cubicBezTo>
                      <a:pt x="150" y="480"/>
                      <a:pt x="149" y="481"/>
                      <a:pt x="148" y="482"/>
                    </a:cubicBezTo>
                    <a:cubicBezTo>
                      <a:pt x="148" y="482"/>
                      <a:pt x="148" y="482"/>
                      <a:pt x="148" y="4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5" name="Freeform 150"/>
              <p:cNvSpPr/>
              <p:nvPr/>
            </p:nvSpPr>
            <p:spPr bwMode="auto">
              <a:xfrm>
                <a:off x="3263" y="2019"/>
                <a:ext cx="6" cy="10"/>
              </a:xfrm>
              <a:custGeom>
                <a:avLst/>
                <a:gdLst>
                  <a:gd name="T0" fmla="*/ 2 w 10"/>
                  <a:gd name="T1" fmla="*/ 16 h 17"/>
                  <a:gd name="T2" fmla="*/ 10 w 10"/>
                  <a:gd name="T3" fmla="*/ 0 h 17"/>
                  <a:gd name="T4" fmla="*/ 0 w 10"/>
                  <a:gd name="T5" fmla="*/ 15 h 17"/>
                  <a:gd name="T6" fmla="*/ 2 w 10"/>
                  <a:gd name="T7" fmla="*/ 16 h 17"/>
                </a:gdLst>
                <a:ahLst/>
                <a:cxnLst>
                  <a:cxn ang="0">
                    <a:pos x="T0" y="T1"/>
                  </a:cxn>
                  <a:cxn ang="0">
                    <a:pos x="T2" y="T3"/>
                  </a:cxn>
                  <a:cxn ang="0">
                    <a:pos x="T4" y="T5"/>
                  </a:cxn>
                  <a:cxn ang="0">
                    <a:pos x="T6" y="T7"/>
                  </a:cxn>
                </a:cxnLst>
                <a:rect l="0" t="0" r="r" b="b"/>
                <a:pathLst>
                  <a:path w="10" h="17">
                    <a:moveTo>
                      <a:pt x="2" y="16"/>
                    </a:moveTo>
                    <a:cubicBezTo>
                      <a:pt x="4" y="11"/>
                      <a:pt x="6" y="5"/>
                      <a:pt x="10" y="0"/>
                    </a:cubicBezTo>
                    <a:cubicBezTo>
                      <a:pt x="6" y="5"/>
                      <a:pt x="3" y="10"/>
                      <a:pt x="0" y="15"/>
                    </a:cubicBezTo>
                    <a:cubicBezTo>
                      <a:pt x="0" y="16"/>
                      <a:pt x="2"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6" name="Freeform 151"/>
              <p:cNvSpPr/>
              <p:nvPr/>
            </p:nvSpPr>
            <p:spPr bwMode="auto">
              <a:xfrm>
                <a:off x="3283" y="2016"/>
                <a:ext cx="2" cy="2"/>
              </a:xfrm>
              <a:custGeom>
                <a:avLst/>
                <a:gdLst>
                  <a:gd name="T0" fmla="*/ 3 w 3"/>
                  <a:gd name="T1" fmla="*/ 1 h 3"/>
                  <a:gd name="T2" fmla="*/ 0 w 3"/>
                  <a:gd name="T3" fmla="*/ 3 h 3"/>
                  <a:gd name="T4" fmla="*/ 3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1" y="2"/>
                      <a:pt x="0" y="3"/>
                    </a:cubicBezTo>
                    <a:cubicBezTo>
                      <a:pt x="1" y="2"/>
                      <a:pt x="2" y="1"/>
                      <a:pt x="3" y="1"/>
                    </a:cubicBezTo>
                    <a:cubicBezTo>
                      <a:pt x="3"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7" name="Freeform 152"/>
              <p:cNvSpPr/>
              <p:nvPr/>
            </p:nvSpPr>
            <p:spPr bwMode="auto">
              <a:xfrm>
                <a:off x="3265" y="2022"/>
                <a:ext cx="14" cy="20"/>
              </a:xfrm>
              <a:custGeom>
                <a:avLst/>
                <a:gdLst>
                  <a:gd name="T0" fmla="*/ 3 w 24"/>
                  <a:gd name="T1" fmla="*/ 35 h 37"/>
                  <a:gd name="T2" fmla="*/ 24 w 24"/>
                  <a:gd name="T3" fmla="*/ 0 h 37"/>
                  <a:gd name="T4" fmla="*/ 1 w 24"/>
                  <a:gd name="T5" fmla="*/ 35 h 37"/>
                  <a:gd name="T6" fmla="*/ 3 w 24"/>
                  <a:gd name="T7" fmla="*/ 35 h 37"/>
                </a:gdLst>
                <a:ahLst/>
                <a:cxnLst>
                  <a:cxn ang="0">
                    <a:pos x="T0" y="T1"/>
                  </a:cxn>
                  <a:cxn ang="0">
                    <a:pos x="T2" y="T3"/>
                  </a:cxn>
                  <a:cxn ang="0">
                    <a:pos x="T4" y="T5"/>
                  </a:cxn>
                  <a:cxn ang="0">
                    <a:pos x="T6" y="T7"/>
                  </a:cxn>
                </a:cxnLst>
                <a:rect l="0" t="0" r="r" b="b"/>
                <a:pathLst>
                  <a:path w="24" h="37">
                    <a:moveTo>
                      <a:pt x="3" y="35"/>
                    </a:moveTo>
                    <a:cubicBezTo>
                      <a:pt x="5" y="22"/>
                      <a:pt x="14" y="9"/>
                      <a:pt x="24" y="0"/>
                    </a:cubicBezTo>
                    <a:cubicBezTo>
                      <a:pt x="13" y="9"/>
                      <a:pt x="0" y="20"/>
                      <a:pt x="1" y="35"/>
                    </a:cubicBezTo>
                    <a:cubicBezTo>
                      <a:pt x="1" y="36"/>
                      <a:pt x="3" y="37"/>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8" name="Freeform 153"/>
              <p:cNvSpPr/>
              <p:nvPr/>
            </p:nvSpPr>
            <p:spPr bwMode="auto">
              <a:xfrm>
                <a:off x="3279" y="2018"/>
                <a:ext cx="4" cy="4"/>
              </a:xfrm>
              <a:custGeom>
                <a:avLst/>
                <a:gdLst>
                  <a:gd name="T0" fmla="*/ 0 w 8"/>
                  <a:gd name="T1" fmla="*/ 6 h 6"/>
                  <a:gd name="T2" fmla="*/ 8 w 8"/>
                  <a:gd name="T3" fmla="*/ 0 h 6"/>
                  <a:gd name="T4" fmla="*/ 0 w 8"/>
                  <a:gd name="T5" fmla="*/ 6 h 6"/>
                </a:gdLst>
                <a:ahLst/>
                <a:cxnLst>
                  <a:cxn ang="0">
                    <a:pos x="T0" y="T1"/>
                  </a:cxn>
                  <a:cxn ang="0">
                    <a:pos x="T2" y="T3"/>
                  </a:cxn>
                  <a:cxn ang="0">
                    <a:pos x="T4" y="T5"/>
                  </a:cxn>
                </a:cxnLst>
                <a:rect l="0" t="0" r="r" b="b"/>
                <a:pathLst>
                  <a:path w="8" h="6">
                    <a:moveTo>
                      <a:pt x="0" y="6"/>
                    </a:moveTo>
                    <a:cubicBezTo>
                      <a:pt x="3" y="4"/>
                      <a:pt x="6" y="2"/>
                      <a:pt x="8" y="0"/>
                    </a:cubicBezTo>
                    <a:cubicBezTo>
                      <a:pt x="6" y="1"/>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9" name="Freeform 154"/>
              <p:cNvSpPr/>
              <p:nvPr/>
            </p:nvSpPr>
            <p:spPr bwMode="auto">
              <a:xfrm>
                <a:off x="3277" y="2047"/>
                <a:ext cx="6" cy="7"/>
              </a:xfrm>
              <a:custGeom>
                <a:avLst/>
                <a:gdLst>
                  <a:gd name="T0" fmla="*/ 0 w 12"/>
                  <a:gd name="T1" fmla="*/ 13 h 13"/>
                  <a:gd name="T2" fmla="*/ 12 w 12"/>
                  <a:gd name="T3" fmla="*/ 0 h 13"/>
                  <a:gd name="T4" fmla="*/ 0 w 12"/>
                  <a:gd name="T5" fmla="*/ 13 h 13"/>
                </a:gdLst>
                <a:ahLst/>
                <a:cxnLst>
                  <a:cxn ang="0">
                    <a:pos x="T0" y="T1"/>
                  </a:cxn>
                  <a:cxn ang="0">
                    <a:pos x="T2" y="T3"/>
                  </a:cxn>
                  <a:cxn ang="0">
                    <a:pos x="T4" y="T5"/>
                  </a:cxn>
                </a:cxnLst>
                <a:rect l="0" t="0" r="r" b="b"/>
                <a:pathLst>
                  <a:path w="12" h="13">
                    <a:moveTo>
                      <a:pt x="0" y="13"/>
                    </a:moveTo>
                    <a:cubicBezTo>
                      <a:pt x="4" y="9"/>
                      <a:pt x="9" y="5"/>
                      <a:pt x="12" y="0"/>
                    </a:cubicBezTo>
                    <a:cubicBezTo>
                      <a:pt x="8" y="4"/>
                      <a:pt x="4"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0" name="Freeform 155"/>
              <p:cNvSpPr/>
              <p:nvPr/>
            </p:nvSpPr>
            <p:spPr bwMode="auto">
              <a:xfrm>
                <a:off x="3283" y="2044"/>
                <a:ext cx="2" cy="3"/>
              </a:xfrm>
              <a:custGeom>
                <a:avLst/>
                <a:gdLst>
                  <a:gd name="T0" fmla="*/ 3 w 3"/>
                  <a:gd name="T1" fmla="*/ 0 h 4"/>
                  <a:gd name="T2" fmla="*/ 0 w 3"/>
                  <a:gd name="T3" fmla="*/ 4 h 4"/>
                  <a:gd name="T4" fmla="*/ 3 w 3"/>
                  <a:gd name="T5" fmla="*/ 1 h 4"/>
                  <a:gd name="T6" fmla="*/ 3 w 3"/>
                  <a:gd name="T7" fmla="*/ 0 h 4"/>
                </a:gdLst>
                <a:ahLst/>
                <a:cxnLst>
                  <a:cxn ang="0">
                    <a:pos x="T0" y="T1"/>
                  </a:cxn>
                  <a:cxn ang="0">
                    <a:pos x="T2" y="T3"/>
                  </a:cxn>
                  <a:cxn ang="0">
                    <a:pos x="T4" y="T5"/>
                  </a:cxn>
                  <a:cxn ang="0">
                    <a:pos x="T6" y="T7"/>
                  </a:cxn>
                </a:cxnLst>
                <a:rect l="0" t="0" r="r" b="b"/>
                <a:pathLst>
                  <a:path w="3" h="4">
                    <a:moveTo>
                      <a:pt x="3" y="0"/>
                    </a:moveTo>
                    <a:cubicBezTo>
                      <a:pt x="2" y="2"/>
                      <a:pt x="1" y="3"/>
                      <a:pt x="0" y="4"/>
                    </a:cubicBezTo>
                    <a:cubicBezTo>
                      <a:pt x="1" y="3"/>
                      <a:pt x="2" y="2"/>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1" name="Freeform 156"/>
              <p:cNvSpPr/>
              <p:nvPr/>
            </p:nvSpPr>
            <p:spPr bwMode="auto">
              <a:xfrm>
                <a:off x="3267" y="2070"/>
                <a:ext cx="15" cy="17"/>
              </a:xfrm>
              <a:custGeom>
                <a:avLst/>
                <a:gdLst>
                  <a:gd name="T0" fmla="*/ 25 w 27"/>
                  <a:gd name="T1" fmla="*/ 0 h 30"/>
                  <a:gd name="T2" fmla="*/ 1 w 27"/>
                  <a:gd name="T3" fmla="*/ 27 h 30"/>
                  <a:gd name="T4" fmla="*/ 4 w 27"/>
                  <a:gd name="T5" fmla="*/ 28 h 30"/>
                  <a:gd name="T6" fmla="*/ 26 w 27"/>
                  <a:gd name="T7" fmla="*/ 1 h 30"/>
                  <a:gd name="T8" fmla="*/ 25 w 27"/>
                  <a:gd name="T9" fmla="*/ 0 h 30"/>
                </a:gdLst>
                <a:ahLst/>
                <a:cxnLst>
                  <a:cxn ang="0">
                    <a:pos x="T0" y="T1"/>
                  </a:cxn>
                  <a:cxn ang="0">
                    <a:pos x="T2" y="T3"/>
                  </a:cxn>
                  <a:cxn ang="0">
                    <a:pos x="T4" y="T5"/>
                  </a:cxn>
                  <a:cxn ang="0">
                    <a:pos x="T6" y="T7"/>
                  </a:cxn>
                  <a:cxn ang="0">
                    <a:pos x="T8" y="T9"/>
                  </a:cxn>
                </a:cxnLst>
                <a:rect l="0" t="0" r="r" b="b"/>
                <a:pathLst>
                  <a:path w="27" h="30">
                    <a:moveTo>
                      <a:pt x="25" y="0"/>
                    </a:moveTo>
                    <a:cubicBezTo>
                      <a:pt x="17" y="9"/>
                      <a:pt x="7" y="16"/>
                      <a:pt x="1" y="27"/>
                    </a:cubicBezTo>
                    <a:cubicBezTo>
                      <a:pt x="0" y="28"/>
                      <a:pt x="3" y="30"/>
                      <a:pt x="4" y="28"/>
                    </a:cubicBezTo>
                    <a:cubicBezTo>
                      <a:pt x="9" y="18"/>
                      <a:pt x="19" y="11"/>
                      <a:pt x="26" y="1"/>
                    </a:cubicBezTo>
                    <a:cubicBezTo>
                      <a:pt x="27" y="1"/>
                      <a:pt x="26" y="0"/>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2" name="Freeform 157"/>
              <p:cNvSpPr/>
              <p:nvPr/>
            </p:nvSpPr>
            <p:spPr bwMode="auto">
              <a:xfrm>
                <a:off x="3268" y="2081"/>
                <a:ext cx="16" cy="19"/>
              </a:xfrm>
              <a:custGeom>
                <a:avLst/>
                <a:gdLst>
                  <a:gd name="T0" fmla="*/ 27 w 29"/>
                  <a:gd name="T1" fmla="*/ 0 h 34"/>
                  <a:gd name="T2" fmla="*/ 0 w 29"/>
                  <a:gd name="T3" fmla="*/ 32 h 34"/>
                  <a:gd name="T4" fmla="*/ 2 w 29"/>
                  <a:gd name="T5" fmla="*/ 33 h 34"/>
                  <a:gd name="T6" fmla="*/ 28 w 29"/>
                  <a:gd name="T7" fmla="*/ 1 h 34"/>
                  <a:gd name="T8" fmla="*/ 27 w 29"/>
                  <a:gd name="T9" fmla="*/ 0 h 34"/>
                </a:gdLst>
                <a:ahLst/>
                <a:cxnLst>
                  <a:cxn ang="0">
                    <a:pos x="T0" y="T1"/>
                  </a:cxn>
                  <a:cxn ang="0">
                    <a:pos x="T2" y="T3"/>
                  </a:cxn>
                  <a:cxn ang="0">
                    <a:pos x="T4" y="T5"/>
                  </a:cxn>
                  <a:cxn ang="0">
                    <a:pos x="T6" y="T7"/>
                  </a:cxn>
                  <a:cxn ang="0">
                    <a:pos x="T8" y="T9"/>
                  </a:cxn>
                </a:cxnLst>
                <a:rect l="0" t="0" r="r" b="b"/>
                <a:pathLst>
                  <a:path w="29" h="34">
                    <a:moveTo>
                      <a:pt x="27" y="0"/>
                    </a:moveTo>
                    <a:cubicBezTo>
                      <a:pt x="18" y="11"/>
                      <a:pt x="6" y="19"/>
                      <a:pt x="0" y="32"/>
                    </a:cubicBezTo>
                    <a:cubicBezTo>
                      <a:pt x="0" y="33"/>
                      <a:pt x="2" y="34"/>
                      <a:pt x="2" y="33"/>
                    </a:cubicBezTo>
                    <a:cubicBezTo>
                      <a:pt x="8" y="20"/>
                      <a:pt x="20" y="12"/>
                      <a:pt x="28" y="1"/>
                    </a:cubicBezTo>
                    <a:cubicBezTo>
                      <a:pt x="29" y="1"/>
                      <a:pt x="28"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3" name="Freeform 158"/>
              <p:cNvSpPr/>
              <p:nvPr/>
            </p:nvSpPr>
            <p:spPr bwMode="auto">
              <a:xfrm>
                <a:off x="3267" y="2099"/>
                <a:ext cx="16" cy="15"/>
              </a:xfrm>
              <a:custGeom>
                <a:avLst/>
                <a:gdLst>
                  <a:gd name="T0" fmla="*/ 26 w 28"/>
                  <a:gd name="T1" fmla="*/ 1 h 28"/>
                  <a:gd name="T2" fmla="*/ 2 w 28"/>
                  <a:gd name="T3" fmla="*/ 25 h 28"/>
                  <a:gd name="T4" fmla="*/ 3 w 28"/>
                  <a:gd name="T5" fmla="*/ 27 h 28"/>
                  <a:gd name="T6" fmla="*/ 28 w 28"/>
                  <a:gd name="T7" fmla="*/ 2 h 28"/>
                  <a:gd name="T8" fmla="*/ 26 w 28"/>
                  <a:gd name="T9" fmla="*/ 1 h 28"/>
                </a:gdLst>
                <a:ahLst/>
                <a:cxnLst>
                  <a:cxn ang="0">
                    <a:pos x="T0" y="T1"/>
                  </a:cxn>
                  <a:cxn ang="0">
                    <a:pos x="T2" y="T3"/>
                  </a:cxn>
                  <a:cxn ang="0">
                    <a:pos x="T4" y="T5"/>
                  </a:cxn>
                  <a:cxn ang="0">
                    <a:pos x="T6" y="T7"/>
                  </a:cxn>
                  <a:cxn ang="0">
                    <a:pos x="T8" y="T9"/>
                  </a:cxn>
                </a:cxnLst>
                <a:rect l="0" t="0" r="r" b="b"/>
                <a:pathLst>
                  <a:path w="28" h="28">
                    <a:moveTo>
                      <a:pt x="26" y="1"/>
                    </a:moveTo>
                    <a:cubicBezTo>
                      <a:pt x="20" y="11"/>
                      <a:pt x="11" y="19"/>
                      <a:pt x="2" y="25"/>
                    </a:cubicBezTo>
                    <a:cubicBezTo>
                      <a:pt x="0" y="26"/>
                      <a:pt x="2" y="28"/>
                      <a:pt x="3" y="27"/>
                    </a:cubicBezTo>
                    <a:cubicBezTo>
                      <a:pt x="13" y="21"/>
                      <a:pt x="21" y="12"/>
                      <a:pt x="28" y="2"/>
                    </a:cubicBezTo>
                    <a:cubicBezTo>
                      <a:pt x="28" y="1"/>
                      <a:pt x="27" y="0"/>
                      <a:pt x="2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4" name="Freeform 159"/>
              <p:cNvSpPr/>
              <p:nvPr/>
            </p:nvSpPr>
            <p:spPr bwMode="auto">
              <a:xfrm>
                <a:off x="3269" y="2114"/>
                <a:ext cx="11" cy="12"/>
              </a:xfrm>
              <a:custGeom>
                <a:avLst/>
                <a:gdLst>
                  <a:gd name="T0" fmla="*/ 18 w 20"/>
                  <a:gd name="T1" fmla="*/ 1 h 20"/>
                  <a:gd name="T2" fmla="*/ 1 w 20"/>
                  <a:gd name="T3" fmla="*/ 17 h 20"/>
                  <a:gd name="T4" fmla="*/ 2 w 20"/>
                  <a:gd name="T5" fmla="*/ 19 h 20"/>
                  <a:gd name="T6" fmla="*/ 19 w 20"/>
                  <a:gd name="T7" fmla="*/ 2 h 20"/>
                  <a:gd name="T8" fmla="*/ 18 w 20"/>
                  <a:gd name="T9" fmla="*/ 1 h 20"/>
                </a:gdLst>
                <a:ahLst/>
                <a:cxnLst>
                  <a:cxn ang="0">
                    <a:pos x="T0" y="T1"/>
                  </a:cxn>
                  <a:cxn ang="0">
                    <a:pos x="T2" y="T3"/>
                  </a:cxn>
                  <a:cxn ang="0">
                    <a:pos x="T4" y="T5"/>
                  </a:cxn>
                  <a:cxn ang="0">
                    <a:pos x="T6" y="T7"/>
                  </a:cxn>
                  <a:cxn ang="0">
                    <a:pos x="T8" y="T9"/>
                  </a:cxn>
                </a:cxnLst>
                <a:rect l="0" t="0" r="r" b="b"/>
                <a:pathLst>
                  <a:path w="20" h="20">
                    <a:moveTo>
                      <a:pt x="18" y="1"/>
                    </a:moveTo>
                    <a:cubicBezTo>
                      <a:pt x="12" y="6"/>
                      <a:pt x="6" y="12"/>
                      <a:pt x="1" y="17"/>
                    </a:cubicBezTo>
                    <a:cubicBezTo>
                      <a:pt x="0" y="18"/>
                      <a:pt x="1" y="20"/>
                      <a:pt x="2" y="19"/>
                    </a:cubicBezTo>
                    <a:cubicBezTo>
                      <a:pt x="8" y="13"/>
                      <a:pt x="13" y="8"/>
                      <a:pt x="19" y="2"/>
                    </a:cubicBezTo>
                    <a:cubicBezTo>
                      <a:pt x="20" y="1"/>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5" name="Freeform 160"/>
              <p:cNvSpPr/>
              <p:nvPr/>
            </p:nvSpPr>
            <p:spPr bwMode="auto">
              <a:xfrm>
                <a:off x="3265" y="2123"/>
                <a:ext cx="18" cy="18"/>
              </a:xfrm>
              <a:custGeom>
                <a:avLst/>
                <a:gdLst>
                  <a:gd name="T0" fmla="*/ 4 w 33"/>
                  <a:gd name="T1" fmla="*/ 31 h 33"/>
                  <a:gd name="T2" fmla="*/ 32 w 33"/>
                  <a:gd name="T3" fmla="*/ 2 h 33"/>
                  <a:gd name="T4" fmla="*/ 30 w 33"/>
                  <a:gd name="T5" fmla="*/ 1 h 33"/>
                  <a:gd name="T6" fmla="*/ 2 w 33"/>
                  <a:gd name="T7" fmla="*/ 29 h 33"/>
                  <a:gd name="T8" fmla="*/ 4 w 33"/>
                  <a:gd name="T9" fmla="*/ 31 h 33"/>
                </a:gdLst>
                <a:ahLst/>
                <a:cxnLst>
                  <a:cxn ang="0">
                    <a:pos x="T0" y="T1"/>
                  </a:cxn>
                  <a:cxn ang="0">
                    <a:pos x="T2" y="T3"/>
                  </a:cxn>
                  <a:cxn ang="0">
                    <a:pos x="T4" y="T5"/>
                  </a:cxn>
                  <a:cxn ang="0">
                    <a:pos x="T6" y="T7"/>
                  </a:cxn>
                  <a:cxn ang="0">
                    <a:pos x="T8" y="T9"/>
                  </a:cxn>
                </a:cxnLst>
                <a:rect l="0" t="0" r="r" b="b"/>
                <a:pathLst>
                  <a:path w="33" h="33">
                    <a:moveTo>
                      <a:pt x="4" y="31"/>
                    </a:moveTo>
                    <a:cubicBezTo>
                      <a:pt x="13" y="21"/>
                      <a:pt x="23" y="13"/>
                      <a:pt x="32" y="2"/>
                    </a:cubicBezTo>
                    <a:cubicBezTo>
                      <a:pt x="33" y="1"/>
                      <a:pt x="31" y="0"/>
                      <a:pt x="30" y="1"/>
                    </a:cubicBezTo>
                    <a:cubicBezTo>
                      <a:pt x="22" y="11"/>
                      <a:pt x="11" y="19"/>
                      <a:pt x="2" y="29"/>
                    </a:cubicBezTo>
                    <a:cubicBezTo>
                      <a:pt x="0" y="30"/>
                      <a:pt x="3" y="33"/>
                      <a:pt x="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6" name="Freeform 161"/>
              <p:cNvSpPr/>
              <p:nvPr/>
            </p:nvSpPr>
            <p:spPr bwMode="auto">
              <a:xfrm>
                <a:off x="3269" y="2135"/>
                <a:ext cx="15" cy="16"/>
              </a:xfrm>
              <a:custGeom>
                <a:avLst/>
                <a:gdLst>
                  <a:gd name="T0" fmla="*/ 2 w 27"/>
                  <a:gd name="T1" fmla="*/ 30 h 30"/>
                  <a:gd name="T2" fmla="*/ 14 w 27"/>
                  <a:gd name="T3" fmla="*/ 15 h 30"/>
                  <a:gd name="T4" fmla="*/ 27 w 27"/>
                  <a:gd name="T5" fmla="*/ 1 h 30"/>
                  <a:gd name="T6" fmla="*/ 26 w 27"/>
                  <a:gd name="T7" fmla="*/ 0 h 30"/>
                  <a:gd name="T8" fmla="*/ 12 w 27"/>
                  <a:gd name="T9" fmla="*/ 14 h 30"/>
                  <a:gd name="T10" fmla="*/ 1 w 27"/>
                  <a:gd name="T11" fmla="*/ 28 h 30"/>
                  <a:gd name="T12" fmla="*/ 2 w 2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7" h="30">
                    <a:moveTo>
                      <a:pt x="2" y="30"/>
                    </a:moveTo>
                    <a:cubicBezTo>
                      <a:pt x="7" y="26"/>
                      <a:pt x="10" y="20"/>
                      <a:pt x="14" y="15"/>
                    </a:cubicBezTo>
                    <a:cubicBezTo>
                      <a:pt x="18" y="11"/>
                      <a:pt x="23" y="6"/>
                      <a:pt x="27" y="1"/>
                    </a:cubicBezTo>
                    <a:cubicBezTo>
                      <a:pt x="27" y="0"/>
                      <a:pt x="27" y="0"/>
                      <a:pt x="26" y="0"/>
                    </a:cubicBezTo>
                    <a:cubicBezTo>
                      <a:pt x="22" y="5"/>
                      <a:pt x="17" y="9"/>
                      <a:pt x="12" y="14"/>
                    </a:cubicBezTo>
                    <a:cubicBezTo>
                      <a:pt x="8" y="18"/>
                      <a:pt x="2" y="23"/>
                      <a:pt x="1" y="28"/>
                    </a:cubicBezTo>
                    <a:cubicBezTo>
                      <a:pt x="0" y="30"/>
                      <a:pt x="2"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7" name="Freeform 162"/>
              <p:cNvSpPr/>
              <p:nvPr/>
            </p:nvSpPr>
            <p:spPr bwMode="auto">
              <a:xfrm>
                <a:off x="3268" y="2236"/>
                <a:ext cx="19" cy="22"/>
              </a:xfrm>
              <a:custGeom>
                <a:avLst/>
                <a:gdLst>
                  <a:gd name="T0" fmla="*/ 34 w 35"/>
                  <a:gd name="T1" fmla="*/ 0 h 39"/>
                  <a:gd name="T2" fmla="*/ 16 w 35"/>
                  <a:gd name="T3" fmla="*/ 19 h 39"/>
                  <a:gd name="T4" fmla="*/ 0 w 35"/>
                  <a:gd name="T5" fmla="*/ 36 h 39"/>
                  <a:gd name="T6" fmla="*/ 2 w 35"/>
                  <a:gd name="T7" fmla="*/ 38 h 39"/>
                  <a:gd name="T8" fmla="*/ 18 w 35"/>
                  <a:gd name="T9" fmla="*/ 21 h 39"/>
                  <a:gd name="T10" fmla="*/ 35 w 35"/>
                  <a:gd name="T11" fmla="*/ 1 h 39"/>
                  <a:gd name="T12" fmla="*/ 34 w 3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35" h="39">
                    <a:moveTo>
                      <a:pt x="34" y="0"/>
                    </a:moveTo>
                    <a:cubicBezTo>
                      <a:pt x="28" y="6"/>
                      <a:pt x="22" y="13"/>
                      <a:pt x="16" y="19"/>
                    </a:cubicBezTo>
                    <a:cubicBezTo>
                      <a:pt x="11" y="25"/>
                      <a:pt x="5" y="30"/>
                      <a:pt x="0" y="36"/>
                    </a:cubicBezTo>
                    <a:cubicBezTo>
                      <a:pt x="0" y="37"/>
                      <a:pt x="1" y="39"/>
                      <a:pt x="2" y="38"/>
                    </a:cubicBezTo>
                    <a:cubicBezTo>
                      <a:pt x="8" y="34"/>
                      <a:pt x="13" y="26"/>
                      <a:pt x="18" y="21"/>
                    </a:cubicBezTo>
                    <a:cubicBezTo>
                      <a:pt x="23" y="14"/>
                      <a:pt x="29" y="7"/>
                      <a:pt x="35" y="1"/>
                    </a:cubicBezTo>
                    <a:cubicBezTo>
                      <a:pt x="35" y="0"/>
                      <a:pt x="34"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8" name="Freeform 163"/>
              <p:cNvSpPr/>
              <p:nvPr/>
            </p:nvSpPr>
            <p:spPr bwMode="auto">
              <a:xfrm>
                <a:off x="3217" y="2210"/>
                <a:ext cx="20" cy="19"/>
              </a:xfrm>
              <a:custGeom>
                <a:avLst/>
                <a:gdLst>
                  <a:gd name="T0" fmla="*/ 36 w 37"/>
                  <a:gd name="T1" fmla="*/ 1 h 34"/>
                  <a:gd name="T2" fmla="*/ 0 w 37"/>
                  <a:gd name="T3" fmla="*/ 33 h 34"/>
                  <a:gd name="T4" fmla="*/ 0 w 37"/>
                  <a:gd name="T5" fmla="*/ 33 h 34"/>
                  <a:gd name="T6" fmla="*/ 37 w 37"/>
                  <a:gd name="T7" fmla="*/ 2 h 34"/>
                  <a:gd name="T8" fmla="*/ 36 w 37"/>
                  <a:gd name="T9" fmla="*/ 1 h 34"/>
                </a:gdLst>
                <a:ahLst/>
                <a:cxnLst>
                  <a:cxn ang="0">
                    <a:pos x="T0" y="T1"/>
                  </a:cxn>
                  <a:cxn ang="0">
                    <a:pos x="T2" y="T3"/>
                  </a:cxn>
                  <a:cxn ang="0">
                    <a:pos x="T4" y="T5"/>
                  </a:cxn>
                  <a:cxn ang="0">
                    <a:pos x="T6" y="T7"/>
                  </a:cxn>
                  <a:cxn ang="0">
                    <a:pos x="T8" y="T9"/>
                  </a:cxn>
                </a:cxnLst>
                <a:rect l="0" t="0" r="r" b="b"/>
                <a:pathLst>
                  <a:path w="37" h="34">
                    <a:moveTo>
                      <a:pt x="36" y="1"/>
                    </a:moveTo>
                    <a:cubicBezTo>
                      <a:pt x="23" y="10"/>
                      <a:pt x="11" y="22"/>
                      <a:pt x="0" y="33"/>
                    </a:cubicBezTo>
                    <a:cubicBezTo>
                      <a:pt x="0" y="33"/>
                      <a:pt x="0" y="34"/>
                      <a:pt x="0" y="33"/>
                    </a:cubicBezTo>
                    <a:cubicBezTo>
                      <a:pt x="12" y="22"/>
                      <a:pt x="24" y="11"/>
                      <a:pt x="37" y="2"/>
                    </a:cubicBezTo>
                    <a:cubicBezTo>
                      <a:pt x="37" y="2"/>
                      <a:pt x="37" y="0"/>
                      <a:pt x="3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9" name="Freeform 164"/>
              <p:cNvSpPr/>
              <p:nvPr/>
            </p:nvSpPr>
            <p:spPr bwMode="auto">
              <a:xfrm>
                <a:off x="3221" y="2221"/>
                <a:ext cx="15" cy="14"/>
              </a:xfrm>
              <a:custGeom>
                <a:avLst/>
                <a:gdLst>
                  <a:gd name="T0" fmla="*/ 26 w 27"/>
                  <a:gd name="T1" fmla="*/ 0 h 25"/>
                  <a:gd name="T2" fmla="*/ 0 w 27"/>
                  <a:gd name="T3" fmla="*/ 25 h 25"/>
                  <a:gd name="T4" fmla="*/ 27 w 27"/>
                  <a:gd name="T5" fmla="*/ 2 h 25"/>
                  <a:gd name="T6" fmla="*/ 26 w 27"/>
                  <a:gd name="T7" fmla="*/ 0 h 25"/>
                </a:gdLst>
                <a:ahLst/>
                <a:cxnLst>
                  <a:cxn ang="0">
                    <a:pos x="T0" y="T1"/>
                  </a:cxn>
                  <a:cxn ang="0">
                    <a:pos x="T2" y="T3"/>
                  </a:cxn>
                  <a:cxn ang="0">
                    <a:pos x="T4" y="T5"/>
                  </a:cxn>
                  <a:cxn ang="0">
                    <a:pos x="T6" y="T7"/>
                  </a:cxn>
                </a:cxnLst>
                <a:rect l="0" t="0" r="r" b="b"/>
                <a:pathLst>
                  <a:path w="27" h="25">
                    <a:moveTo>
                      <a:pt x="26" y="0"/>
                    </a:moveTo>
                    <a:cubicBezTo>
                      <a:pt x="15" y="7"/>
                      <a:pt x="8" y="17"/>
                      <a:pt x="0" y="25"/>
                    </a:cubicBezTo>
                    <a:cubicBezTo>
                      <a:pt x="9" y="18"/>
                      <a:pt x="18" y="10"/>
                      <a:pt x="27" y="2"/>
                    </a:cubicBezTo>
                    <a:cubicBezTo>
                      <a:pt x="27" y="1"/>
                      <a:pt x="26"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0" name="Freeform 165"/>
              <p:cNvSpPr/>
              <p:nvPr/>
            </p:nvSpPr>
            <p:spPr bwMode="auto">
              <a:xfrm>
                <a:off x="3260" y="2225"/>
                <a:ext cx="25" cy="34"/>
              </a:xfrm>
              <a:custGeom>
                <a:avLst/>
                <a:gdLst>
                  <a:gd name="T0" fmla="*/ 24 w 44"/>
                  <a:gd name="T1" fmla="*/ 33 h 61"/>
                  <a:gd name="T2" fmla="*/ 22 w 44"/>
                  <a:gd name="T3" fmla="*/ 34 h 61"/>
                  <a:gd name="T4" fmla="*/ 44 w 44"/>
                  <a:gd name="T5" fmla="*/ 1 h 61"/>
                  <a:gd name="T6" fmla="*/ 44 w 44"/>
                  <a:gd name="T7" fmla="*/ 0 h 61"/>
                  <a:gd name="T8" fmla="*/ 25 w 44"/>
                  <a:gd name="T9" fmla="*/ 21 h 61"/>
                  <a:gd name="T10" fmla="*/ 18 w 44"/>
                  <a:gd name="T11" fmla="*/ 36 h 61"/>
                  <a:gd name="T12" fmla="*/ 1 w 44"/>
                  <a:gd name="T13" fmla="*/ 60 h 61"/>
                  <a:gd name="T14" fmla="*/ 2 w 44"/>
                  <a:gd name="T15" fmla="*/ 61 h 61"/>
                  <a:gd name="T16" fmla="*/ 25 w 44"/>
                  <a:gd name="T17" fmla="*/ 35 h 61"/>
                  <a:gd name="T18" fmla="*/ 24 w 44"/>
                  <a:gd name="T19"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1">
                    <a:moveTo>
                      <a:pt x="24" y="33"/>
                    </a:moveTo>
                    <a:cubicBezTo>
                      <a:pt x="23" y="33"/>
                      <a:pt x="23" y="33"/>
                      <a:pt x="22" y="34"/>
                    </a:cubicBezTo>
                    <a:cubicBezTo>
                      <a:pt x="28" y="21"/>
                      <a:pt x="37" y="12"/>
                      <a:pt x="44" y="1"/>
                    </a:cubicBezTo>
                    <a:cubicBezTo>
                      <a:pt x="44" y="0"/>
                      <a:pt x="44" y="0"/>
                      <a:pt x="44" y="0"/>
                    </a:cubicBezTo>
                    <a:cubicBezTo>
                      <a:pt x="38" y="7"/>
                      <a:pt x="31" y="14"/>
                      <a:pt x="25" y="21"/>
                    </a:cubicBezTo>
                    <a:cubicBezTo>
                      <a:pt x="21" y="25"/>
                      <a:pt x="18" y="30"/>
                      <a:pt x="18" y="36"/>
                    </a:cubicBezTo>
                    <a:cubicBezTo>
                      <a:pt x="10" y="42"/>
                      <a:pt x="5" y="51"/>
                      <a:pt x="1" y="60"/>
                    </a:cubicBezTo>
                    <a:cubicBezTo>
                      <a:pt x="0" y="61"/>
                      <a:pt x="1" y="61"/>
                      <a:pt x="2" y="61"/>
                    </a:cubicBezTo>
                    <a:cubicBezTo>
                      <a:pt x="9" y="51"/>
                      <a:pt x="17" y="43"/>
                      <a:pt x="25" y="35"/>
                    </a:cubicBezTo>
                    <a:cubicBezTo>
                      <a:pt x="26" y="34"/>
                      <a:pt x="25" y="32"/>
                      <a:pt x="2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1" name="Freeform 166"/>
              <p:cNvSpPr/>
              <p:nvPr/>
            </p:nvSpPr>
            <p:spPr bwMode="auto">
              <a:xfrm>
                <a:off x="3298" y="2175"/>
                <a:ext cx="42" cy="83"/>
              </a:xfrm>
              <a:custGeom>
                <a:avLst/>
                <a:gdLst>
                  <a:gd name="T0" fmla="*/ 1 w 74"/>
                  <a:gd name="T1" fmla="*/ 147 h 148"/>
                  <a:gd name="T2" fmla="*/ 73 w 74"/>
                  <a:gd name="T3" fmla="*/ 3 h 148"/>
                  <a:gd name="T4" fmla="*/ 70 w 74"/>
                  <a:gd name="T5" fmla="*/ 2 h 148"/>
                  <a:gd name="T6" fmla="*/ 0 w 74"/>
                  <a:gd name="T7" fmla="*/ 146 h 148"/>
                  <a:gd name="T8" fmla="*/ 1 w 74"/>
                  <a:gd name="T9" fmla="*/ 147 h 148"/>
                </a:gdLst>
                <a:ahLst/>
                <a:cxnLst>
                  <a:cxn ang="0">
                    <a:pos x="T0" y="T1"/>
                  </a:cxn>
                  <a:cxn ang="0">
                    <a:pos x="T2" y="T3"/>
                  </a:cxn>
                  <a:cxn ang="0">
                    <a:pos x="T4" y="T5"/>
                  </a:cxn>
                  <a:cxn ang="0">
                    <a:pos x="T6" y="T7"/>
                  </a:cxn>
                  <a:cxn ang="0">
                    <a:pos x="T8" y="T9"/>
                  </a:cxn>
                </a:cxnLst>
                <a:rect l="0" t="0" r="r" b="b"/>
                <a:pathLst>
                  <a:path w="74" h="148">
                    <a:moveTo>
                      <a:pt x="1" y="147"/>
                    </a:moveTo>
                    <a:cubicBezTo>
                      <a:pt x="22" y="97"/>
                      <a:pt x="60" y="56"/>
                      <a:pt x="73" y="3"/>
                    </a:cubicBezTo>
                    <a:cubicBezTo>
                      <a:pt x="74" y="1"/>
                      <a:pt x="71" y="0"/>
                      <a:pt x="70" y="2"/>
                    </a:cubicBezTo>
                    <a:cubicBezTo>
                      <a:pt x="57" y="55"/>
                      <a:pt x="19" y="96"/>
                      <a:pt x="0" y="146"/>
                    </a:cubicBezTo>
                    <a:cubicBezTo>
                      <a:pt x="0" y="147"/>
                      <a:pt x="1" y="148"/>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2" name="Freeform 167"/>
              <p:cNvSpPr/>
              <p:nvPr/>
            </p:nvSpPr>
            <p:spPr bwMode="auto">
              <a:xfrm>
                <a:off x="3294" y="2135"/>
                <a:ext cx="4" cy="5"/>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2" y="5"/>
                      <a:pt x="5" y="2"/>
                      <a:pt x="7" y="0"/>
                    </a:cubicBezTo>
                    <a:cubicBezTo>
                      <a:pt x="5" y="2"/>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3" name="Freeform 168"/>
              <p:cNvSpPr/>
              <p:nvPr/>
            </p:nvSpPr>
            <p:spPr bwMode="auto">
              <a:xfrm>
                <a:off x="3325" y="2169"/>
                <a:ext cx="9" cy="16"/>
              </a:xfrm>
              <a:custGeom>
                <a:avLst/>
                <a:gdLst>
                  <a:gd name="T0" fmla="*/ 3 w 16"/>
                  <a:gd name="T1" fmla="*/ 28 h 29"/>
                  <a:gd name="T2" fmla="*/ 15 w 16"/>
                  <a:gd name="T3" fmla="*/ 1 h 29"/>
                  <a:gd name="T4" fmla="*/ 14 w 16"/>
                  <a:gd name="T5" fmla="*/ 1 h 29"/>
                  <a:gd name="T6" fmla="*/ 1 w 16"/>
                  <a:gd name="T7" fmla="*/ 27 h 29"/>
                  <a:gd name="T8" fmla="*/ 3 w 16"/>
                  <a:gd name="T9" fmla="*/ 28 h 29"/>
                </a:gdLst>
                <a:ahLst/>
                <a:cxnLst>
                  <a:cxn ang="0">
                    <a:pos x="T0" y="T1"/>
                  </a:cxn>
                  <a:cxn ang="0">
                    <a:pos x="T2" y="T3"/>
                  </a:cxn>
                  <a:cxn ang="0">
                    <a:pos x="T4" y="T5"/>
                  </a:cxn>
                  <a:cxn ang="0">
                    <a:pos x="T6" y="T7"/>
                  </a:cxn>
                  <a:cxn ang="0">
                    <a:pos x="T8" y="T9"/>
                  </a:cxn>
                </a:cxnLst>
                <a:rect l="0" t="0" r="r" b="b"/>
                <a:pathLst>
                  <a:path w="16" h="29">
                    <a:moveTo>
                      <a:pt x="3" y="28"/>
                    </a:moveTo>
                    <a:cubicBezTo>
                      <a:pt x="4" y="18"/>
                      <a:pt x="10" y="9"/>
                      <a:pt x="15" y="1"/>
                    </a:cubicBezTo>
                    <a:cubicBezTo>
                      <a:pt x="16" y="1"/>
                      <a:pt x="15" y="0"/>
                      <a:pt x="14" y="1"/>
                    </a:cubicBezTo>
                    <a:cubicBezTo>
                      <a:pt x="8" y="9"/>
                      <a:pt x="3" y="17"/>
                      <a:pt x="1" y="27"/>
                    </a:cubicBezTo>
                    <a:cubicBezTo>
                      <a:pt x="0" y="29"/>
                      <a:pt x="2" y="29"/>
                      <a:pt x="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4" name="Freeform 169"/>
              <p:cNvSpPr/>
              <p:nvPr/>
            </p:nvSpPr>
            <p:spPr bwMode="auto">
              <a:xfrm>
                <a:off x="3323" y="2176"/>
                <a:ext cx="12" cy="20"/>
              </a:xfrm>
              <a:custGeom>
                <a:avLst/>
                <a:gdLst>
                  <a:gd name="T0" fmla="*/ 2 w 22"/>
                  <a:gd name="T1" fmla="*/ 35 h 36"/>
                  <a:gd name="T2" fmla="*/ 11 w 22"/>
                  <a:gd name="T3" fmla="*/ 19 h 36"/>
                  <a:gd name="T4" fmla="*/ 22 w 22"/>
                  <a:gd name="T5" fmla="*/ 2 h 36"/>
                  <a:gd name="T6" fmla="*/ 21 w 22"/>
                  <a:gd name="T7" fmla="*/ 1 h 36"/>
                  <a:gd name="T8" fmla="*/ 9 w 22"/>
                  <a:gd name="T9" fmla="*/ 18 h 36"/>
                  <a:gd name="T10" fmla="*/ 0 w 22"/>
                  <a:gd name="T11" fmla="*/ 34 h 36"/>
                  <a:gd name="T12" fmla="*/ 2 w 22"/>
                  <a:gd name="T13" fmla="*/ 35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 y="35"/>
                    </a:moveTo>
                    <a:cubicBezTo>
                      <a:pt x="6" y="30"/>
                      <a:pt x="8" y="24"/>
                      <a:pt x="11" y="19"/>
                    </a:cubicBezTo>
                    <a:cubicBezTo>
                      <a:pt x="14" y="13"/>
                      <a:pt x="18" y="7"/>
                      <a:pt x="22" y="2"/>
                    </a:cubicBezTo>
                    <a:cubicBezTo>
                      <a:pt x="22" y="1"/>
                      <a:pt x="21" y="0"/>
                      <a:pt x="21" y="1"/>
                    </a:cubicBezTo>
                    <a:cubicBezTo>
                      <a:pt x="17" y="6"/>
                      <a:pt x="13" y="12"/>
                      <a:pt x="9" y="18"/>
                    </a:cubicBezTo>
                    <a:cubicBezTo>
                      <a:pt x="6" y="23"/>
                      <a:pt x="1" y="28"/>
                      <a:pt x="0"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5" name="Freeform 170"/>
              <p:cNvSpPr/>
              <p:nvPr/>
            </p:nvSpPr>
            <p:spPr bwMode="auto">
              <a:xfrm>
                <a:off x="3249" y="2043"/>
                <a:ext cx="11" cy="16"/>
              </a:xfrm>
              <a:custGeom>
                <a:avLst/>
                <a:gdLst>
                  <a:gd name="T0" fmla="*/ 3 w 20"/>
                  <a:gd name="T1" fmla="*/ 28 h 29"/>
                  <a:gd name="T2" fmla="*/ 20 w 20"/>
                  <a:gd name="T3" fmla="*/ 0 h 29"/>
                  <a:gd name="T4" fmla="*/ 1 w 20"/>
                  <a:gd name="T5" fmla="*/ 26 h 29"/>
                  <a:gd name="T6" fmla="*/ 3 w 20"/>
                  <a:gd name="T7" fmla="*/ 28 h 29"/>
                </a:gdLst>
                <a:ahLst/>
                <a:cxnLst>
                  <a:cxn ang="0">
                    <a:pos x="T0" y="T1"/>
                  </a:cxn>
                  <a:cxn ang="0">
                    <a:pos x="T2" y="T3"/>
                  </a:cxn>
                  <a:cxn ang="0">
                    <a:pos x="T4" y="T5"/>
                  </a:cxn>
                  <a:cxn ang="0">
                    <a:pos x="T6" y="T7"/>
                  </a:cxn>
                </a:cxnLst>
                <a:rect l="0" t="0" r="r" b="b"/>
                <a:pathLst>
                  <a:path w="20" h="29">
                    <a:moveTo>
                      <a:pt x="3" y="28"/>
                    </a:moveTo>
                    <a:cubicBezTo>
                      <a:pt x="11" y="19"/>
                      <a:pt x="15" y="10"/>
                      <a:pt x="20" y="0"/>
                    </a:cubicBezTo>
                    <a:cubicBezTo>
                      <a:pt x="15" y="9"/>
                      <a:pt x="9" y="19"/>
                      <a:pt x="1" y="26"/>
                    </a:cubicBezTo>
                    <a:cubicBezTo>
                      <a:pt x="0" y="27"/>
                      <a:pt x="2" y="29"/>
                      <a:pt x="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6" name="Freeform 171"/>
              <p:cNvSpPr/>
              <p:nvPr/>
            </p:nvSpPr>
            <p:spPr bwMode="auto">
              <a:xfrm>
                <a:off x="3227" y="2043"/>
                <a:ext cx="24" cy="59"/>
              </a:xfrm>
              <a:custGeom>
                <a:avLst/>
                <a:gdLst>
                  <a:gd name="T0" fmla="*/ 23 w 42"/>
                  <a:gd name="T1" fmla="*/ 47 h 105"/>
                  <a:gd name="T2" fmla="*/ 25 w 42"/>
                  <a:gd name="T3" fmla="*/ 47 h 105"/>
                  <a:gd name="T4" fmla="*/ 42 w 42"/>
                  <a:gd name="T5" fmla="*/ 0 h 105"/>
                  <a:gd name="T6" fmla="*/ 42 w 42"/>
                  <a:gd name="T7" fmla="*/ 0 h 105"/>
                  <a:gd name="T8" fmla="*/ 23 w 42"/>
                  <a:gd name="T9" fmla="*/ 45 h 105"/>
                  <a:gd name="T10" fmla="*/ 3 w 42"/>
                  <a:gd name="T11" fmla="*/ 103 h 105"/>
                  <a:gd name="T12" fmla="*/ 5 w 42"/>
                  <a:gd name="T13" fmla="*/ 103 h 105"/>
                  <a:gd name="T14" fmla="*/ 23 w 42"/>
                  <a:gd name="T15" fmla="*/ 46 h 105"/>
                  <a:gd name="T16" fmla="*/ 23 w 42"/>
                  <a:gd name="T17" fmla="*/ 4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05">
                    <a:moveTo>
                      <a:pt x="23" y="47"/>
                    </a:moveTo>
                    <a:cubicBezTo>
                      <a:pt x="23" y="48"/>
                      <a:pt x="25" y="48"/>
                      <a:pt x="25" y="47"/>
                    </a:cubicBezTo>
                    <a:cubicBezTo>
                      <a:pt x="26" y="29"/>
                      <a:pt x="29" y="14"/>
                      <a:pt x="42" y="0"/>
                    </a:cubicBezTo>
                    <a:cubicBezTo>
                      <a:pt x="42" y="0"/>
                      <a:pt x="42" y="0"/>
                      <a:pt x="42" y="0"/>
                    </a:cubicBezTo>
                    <a:cubicBezTo>
                      <a:pt x="30" y="10"/>
                      <a:pt x="20" y="29"/>
                      <a:pt x="23" y="45"/>
                    </a:cubicBezTo>
                    <a:cubicBezTo>
                      <a:pt x="13" y="63"/>
                      <a:pt x="0" y="82"/>
                      <a:pt x="3" y="103"/>
                    </a:cubicBezTo>
                    <a:cubicBezTo>
                      <a:pt x="3" y="104"/>
                      <a:pt x="5" y="105"/>
                      <a:pt x="5" y="103"/>
                    </a:cubicBezTo>
                    <a:cubicBezTo>
                      <a:pt x="6" y="82"/>
                      <a:pt x="12" y="64"/>
                      <a:pt x="23" y="46"/>
                    </a:cubicBezTo>
                    <a:cubicBezTo>
                      <a:pt x="23" y="46"/>
                      <a:pt x="23" y="47"/>
                      <a:pt x="2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7" name="Freeform 172"/>
              <p:cNvSpPr/>
              <p:nvPr/>
            </p:nvSpPr>
            <p:spPr bwMode="auto">
              <a:xfrm>
                <a:off x="3229" y="2048"/>
                <a:ext cx="12" cy="28"/>
              </a:xfrm>
              <a:custGeom>
                <a:avLst/>
                <a:gdLst>
                  <a:gd name="T0" fmla="*/ 2 w 22"/>
                  <a:gd name="T1" fmla="*/ 49 h 51"/>
                  <a:gd name="T2" fmla="*/ 22 w 22"/>
                  <a:gd name="T3" fmla="*/ 1 h 51"/>
                  <a:gd name="T4" fmla="*/ 20 w 22"/>
                  <a:gd name="T5" fmla="*/ 1 h 51"/>
                  <a:gd name="T6" fmla="*/ 0 w 22"/>
                  <a:gd name="T7" fmla="*/ 49 h 51"/>
                  <a:gd name="T8" fmla="*/ 2 w 22"/>
                  <a:gd name="T9" fmla="*/ 49 h 51"/>
                </a:gdLst>
                <a:ahLst/>
                <a:cxnLst>
                  <a:cxn ang="0">
                    <a:pos x="T0" y="T1"/>
                  </a:cxn>
                  <a:cxn ang="0">
                    <a:pos x="T2" y="T3"/>
                  </a:cxn>
                  <a:cxn ang="0">
                    <a:pos x="T4" y="T5"/>
                  </a:cxn>
                  <a:cxn ang="0">
                    <a:pos x="T6" y="T7"/>
                  </a:cxn>
                  <a:cxn ang="0">
                    <a:pos x="T8" y="T9"/>
                  </a:cxn>
                </a:cxnLst>
                <a:rect l="0" t="0" r="r" b="b"/>
                <a:pathLst>
                  <a:path w="22" h="51">
                    <a:moveTo>
                      <a:pt x="2" y="49"/>
                    </a:moveTo>
                    <a:cubicBezTo>
                      <a:pt x="3" y="31"/>
                      <a:pt x="13" y="17"/>
                      <a:pt x="22" y="1"/>
                    </a:cubicBezTo>
                    <a:cubicBezTo>
                      <a:pt x="22" y="1"/>
                      <a:pt x="21" y="0"/>
                      <a:pt x="20" y="1"/>
                    </a:cubicBezTo>
                    <a:cubicBezTo>
                      <a:pt x="11" y="16"/>
                      <a:pt x="1" y="30"/>
                      <a:pt x="0" y="49"/>
                    </a:cubicBezTo>
                    <a:cubicBezTo>
                      <a:pt x="0" y="51"/>
                      <a:pt x="2" y="51"/>
                      <a:pt x="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8" name="Freeform 173"/>
              <p:cNvSpPr/>
              <p:nvPr/>
            </p:nvSpPr>
            <p:spPr bwMode="auto">
              <a:xfrm>
                <a:off x="3238" y="2085"/>
                <a:ext cx="1" cy="2"/>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1" y="2"/>
                      <a:pt x="0" y="3"/>
                    </a:cubicBezTo>
                    <a:cubicBezTo>
                      <a:pt x="1" y="2"/>
                      <a:pt x="1" y="2"/>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9" name="Freeform 174"/>
              <p:cNvSpPr/>
              <p:nvPr/>
            </p:nvSpPr>
            <p:spPr bwMode="auto">
              <a:xfrm>
                <a:off x="3234" y="2087"/>
                <a:ext cx="4" cy="10"/>
              </a:xfrm>
              <a:custGeom>
                <a:avLst/>
                <a:gdLst>
                  <a:gd name="T0" fmla="*/ 0 w 7"/>
                  <a:gd name="T1" fmla="*/ 17 h 17"/>
                  <a:gd name="T2" fmla="*/ 7 w 7"/>
                  <a:gd name="T3" fmla="*/ 0 h 17"/>
                  <a:gd name="T4" fmla="*/ 0 w 7"/>
                  <a:gd name="T5" fmla="*/ 17 h 17"/>
                </a:gdLst>
                <a:ahLst/>
                <a:cxnLst>
                  <a:cxn ang="0">
                    <a:pos x="T0" y="T1"/>
                  </a:cxn>
                  <a:cxn ang="0">
                    <a:pos x="T2" y="T3"/>
                  </a:cxn>
                  <a:cxn ang="0">
                    <a:pos x="T4" y="T5"/>
                  </a:cxn>
                </a:cxnLst>
                <a:rect l="0" t="0" r="r" b="b"/>
                <a:pathLst>
                  <a:path w="7" h="17">
                    <a:moveTo>
                      <a:pt x="0" y="17"/>
                    </a:moveTo>
                    <a:cubicBezTo>
                      <a:pt x="2" y="11"/>
                      <a:pt x="5" y="6"/>
                      <a:pt x="7" y="0"/>
                    </a:cubicBezTo>
                    <a:cubicBezTo>
                      <a:pt x="5" y="5"/>
                      <a:pt x="2"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0" name="Freeform 175"/>
              <p:cNvSpPr/>
              <p:nvPr/>
            </p:nvSpPr>
            <p:spPr bwMode="auto">
              <a:xfrm>
                <a:off x="3248" y="2108"/>
                <a:ext cx="4" cy="22"/>
              </a:xfrm>
              <a:custGeom>
                <a:avLst/>
                <a:gdLst>
                  <a:gd name="T0" fmla="*/ 0 w 7"/>
                  <a:gd name="T1" fmla="*/ 0 h 39"/>
                  <a:gd name="T2" fmla="*/ 2 w 7"/>
                  <a:gd name="T3" fmla="*/ 19 h 39"/>
                  <a:gd name="T4" fmla="*/ 2 w 7"/>
                  <a:gd name="T5" fmla="*/ 37 h 39"/>
                  <a:gd name="T6" fmla="*/ 5 w 7"/>
                  <a:gd name="T7" fmla="*/ 37 h 39"/>
                  <a:gd name="T8" fmla="*/ 0 w 7"/>
                  <a:gd name="T9" fmla="*/ 0 h 39"/>
                  <a:gd name="T10" fmla="*/ 0 w 7"/>
                  <a:gd name="T11" fmla="*/ 0 h 39"/>
                </a:gdLst>
                <a:ahLst/>
                <a:cxnLst>
                  <a:cxn ang="0">
                    <a:pos x="T0" y="T1"/>
                  </a:cxn>
                  <a:cxn ang="0">
                    <a:pos x="T2" y="T3"/>
                  </a:cxn>
                  <a:cxn ang="0">
                    <a:pos x="T4" y="T5"/>
                  </a:cxn>
                  <a:cxn ang="0">
                    <a:pos x="T6" y="T7"/>
                  </a:cxn>
                  <a:cxn ang="0">
                    <a:pos x="T8" y="T9"/>
                  </a:cxn>
                  <a:cxn ang="0">
                    <a:pos x="T10" y="T11"/>
                  </a:cxn>
                </a:cxnLst>
                <a:rect l="0" t="0" r="r" b="b"/>
                <a:pathLst>
                  <a:path w="7" h="39">
                    <a:moveTo>
                      <a:pt x="0" y="0"/>
                    </a:moveTo>
                    <a:cubicBezTo>
                      <a:pt x="2" y="7"/>
                      <a:pt x="3" y="13"/>
                      <a:pt x="2" y="19"/>
                    </a:cubicBezTo>
                    <a:cubicBezTo>
                      <a:pt x="2" y="25"/>
                      <a:pt x="1" y="31"/>
                      <a:pt x="2" y="37"/>
                    </a:cubicBezTo>
                    <a:cubicBezTo>
                      <a:pt x="2" y="39"/>
                      <a:pt x="4" y="38"/>
                      <a:pt x="5" y="37"/>
                    </a:cubicBezTo>
                    <a:cubicBezTo>
                      <a:pt x="7" y="26"/>
                      <a:pt x="5" y="1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1" name="Freeform 176"/>
              <p:cNvSpPr/>
              <p:nvPr/>
            </p:nvSpPr>
            <p:spPr bwMode="auto">
              <a:xfrm>
                <a:off x="3284" y="2033"/>
                <a:ext cx="14" cy="19"/>
              </a:xfrm>
              <a:custGeom>
                <a:avLst/>
                <a:gdLst>
                  <a:gd name="T0" fmla="*/ 24 w 25"/>
                  <a:gd name="T1" fmla="*/ 1 h 34"/>
                  <a:gd name="T2" fmla="*/ 24 w 25"/>
                  <a:gd name="T3" fmla="*/ 0 h 34"/>
                  <a:gd name="T4" fmla="*/ 0 w 25"/>
                  <a:gd name="T5" fmla="*/ 32 h 34"/>
                  <a:gd name="T6" fmla="*/ 2 w 25"/>
                  <a:gd name="T7" fmla="*/ 32 h 34"/>
                  <a:gd name="T8" fmla="*/ 24 w 25"/>
                  <a:gd name="T9" fmla="*/ 1 h 34"/>
                </a:gdLst>
                <a:ahLst/>
                <a:cxnLst>
                  <a:cxn ang="0">
                    <a:pos x="T0" y="T1"/>
                  </a:cxn>
                  <a:cxn ang="0">
                    <a:pos x="T2" y="T3"/>
                  </a:cxn>
                  <a:cxn ang="0">
                    <a:pos x="T4" y="T5"/>
                  </a:cxn>
                  <a:cxn ang="0">
                    <a:pos x="T6" y="T7"/>
                  </a:cxn>
                  <a:cxn ang="0">
                    <a:pos x="T8" y="T9"/>
                  </a:cxn>
                </a:cxnLst>
                <a:rect l="0" t="0" r="r" b="b"/>
                <a:pathLst>
                  <a:path w="25" h="34">
                    <a:moveTo>
                      <a:pt x="24" y="1"/>
                    </a:moveTo>
                    <a:cubicBezTo>
                      <a:pt x="25" y="0"/>
                      <a:pt x="24" y="0"/>
                      <a:pt x="24" y="0"/>
                    </a:cubicBezTo>
                    <a:cubicBezTo>
                      <a:pt x="14" y="8"/>
                      <a:pt x="3" y="19"/>
                      <a:pt x="0" y="32"/>
                    </a:cubicBezTo>
                    <a:cubicBezTo>
                      <a:pt x="0" y="33"/>
                      <a:pt x="2" y="34"/>
                      <a:pt x="2" y="32"/>
                    </a:cubicBezTo>
                    <a:cubicBezTo>
                      <a:pt x="7" y="20"/>
                      <a:pt x="14" y="1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2" name="Freeform 177"/>
              <p:cNvSpPr/>
              <p:nvPr/>
            </p:nvSpPr>
            <p:spPr bwMode="auto">
              <a:xfrm>
                <a:off x="3306" y="2050"/>
                <a:ext cx="11" cy="16"/>
              </a:xfrm>
              <a:custGeom>
                <a:avLst/>
                <a:gdLst>
                  <a:gd name="T0" fmla="*/ 18 w 19"/>
                  <a:gd name="T1" fmla="*/ 0 h 28"/>
                  <a:gd name="T2" fmla="*/ 1 w 19"/>
                  <a:gd name="T3" fmla="*/ 27 h 28"/>
                  <a:gd name="T4" fmla="*/ 3 w 19"/>
                  <a:gd name="T5" fmla="*/ 27 h 28"/>
                  <a:gd name="T6" fmla="*/ 18 w 19"/>
                  <a:gd name="T7" fmla="*/ 1 h 28"/>
                  <a:gd name="T8" fmla="*/ 18 w 19"/>
                  <a:gd name="T9" fmla="*/ 0 h 28"/>
                </a:gdLst>
                <a:ahLst/>
                <a:cxnLst>
                  <a:cxn ang="0">
                    <a:pos x="T0" y="T1"/>
                  </a:cxn>
                  <a:cxn ang="0">
                    <a:pos x="T2" y="T3"/>
                  </a:cxn>
                  <a:cxn ang="0">
                    <a:pos x="T4" y="T5"/>
                  </a:cxn>
                  <a:cxn ang="0">
                    <a:pos x="T6" y="T7"/>
                  </a:cxn>
                  <a:cxn ang="0">
                    <a:pos x="T8" y="T9"/>
                  </a:cxn>
                </a:cxnLst>
                <a:rect l="0" t="0" r="r" b="b"/>
                <a:pathLst>
                  <a:path w="19" h="28">
                    <a:moveTo>
                      <a:pt x="18" y="0"/>
                    </a:moveTo>
                    <a:cubicBezTo>
                      <a:pt x="11" y="8"/>
                      <a:pt x="4" y="17"/>
                      <a:pt x="1" y="27"/>
                    </a:cubicBezTo>
                    <a:cubicBezTo>
                      <a:pt x="0" y="28"/>
                      <a:pt x="2" y="28"/>
                      <a:pt x="3" y="27"/>
                    </a:cubicBezTo>
                    <a:cubicBezTo>
                      <a:pt x="6" y="17"/>
                      <a:pt x="12" y="9"/>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3" name="Freeform 178"/>
              <p:cNvSpPr>
                <a:spLocks noEditPoints="1"/>
              </p:cNvSpPr>
              <p:nvPr/>
            </p:nvSpPr>
            <p:spPr bwMode="auto">
              <a:xfrm>
                <a:off x="3461" y="2005"/>
                <a:ext cx="206" cy="282"/>
              </a:xfrm>
              <a:custGeom>
                <a:avLst/>
                <a:gdLst>
                  <a:gd name="T0" fmla="*/ 237 w 368"/>
                  <a:gd name="T1" fmla="*/ 323 h 505"/>
                  <a:gd name="T2" fmla="*/ 263 w 368"/>
                  <a:gd name="T3" fmla="*/ 265 h 505"/>
                  <a:gd name="T4" fmla="*/ 152 w 368"/>
                  <a:gd name="T5" fmla="*/ 263 h 505"/>
                  <a:gd name="T6" fmla="*/ 263 w 368"/>
                  <a:gd name="T7" fmla="*/ 179 h 505"/>
                  <a:gd name="T8" fmla="*/ 163 w 368"/>
                  <a:gd name="T9" fmla="*/ 173 h 505"/>
                  <a:gd name="T10" fmla="*/ 324 w 368"/>
                  <a:gd name="T11" fmla="*/ 143 h 505"/>
                  <a:gd name="T12" fmla="*/ 178 w 368"/>
                  <a:gd name="T13" fmla="*/ 16 h 505"/>
                  <a:gd name="T14" fmla="*/ 4 w 368"/>
                  <a:gd name="T15" fmla="*/ 192 h 505"/>
                  <a:gd name="T16" fmla="*/ 16 w 368"/>
                  <a:gd name="T17" fmla="*/ 276 h 505"/>
                  <a:gd name="T18" fmla="*/ 323 w 368"/>
                  <a:gd name="T19" fmla="*/ 350 h 505"/>
                  <a:gd name="T20" fmla="*/ 296 w 368"/>
                  <a:gd name="T21" fmla="*/ 347 h 505"/>
                  <a:gd name="T22" fmla="*/ 326 w 368"/>
                  <a:gd name="T23" fmla="*/ 340 h 505"/>
                  <a:gd name="T24" fmla="*/ 360 w 368"/>
                  <a:gd name="T25" fmla="*/ 334 h 505"/>
                  <a:gd name="T26" fmla="*/ 204 w 368"/>
                  <a:gd name="T27" fmla="*/ 393 h 505"/>
                  <a:gd name="T28" fmla="*/ 149 w 368"/>
                  <a:gd name="T29" fmla="*/ 333 h 505"/>
                  <a:gd name="T30" fmla="*/ 146 w 368"/>
                  <a:gd name="T31" fmla="*/ 336 h 505"/>
                  <a:gd name="T32" fmla="*/ 164 w 368"/>
                  <a:gd name="T33" fmla="*/ 393 h 505"/>
                  <a:gd name="T34" fmla="*/ 181 w 368"/>
                  <a:gd name="T35" fmla="*/ 405 h 505"/>
                  <a:gd name="T36" fmla="*/ 236 w 368"/>
                  <a:gd name="T37" fmla="*/ 409 h 505"/>
                  <a:gd name="T38" fmla="*/ 191 w 368"/>
                  <a:gd name="T39" fmla="*/ 267 h 505"/>
                  <a:gd name="T40" fmla="*/ 150 w 368"/>
                  <a:gd name="T41" fmla="*/ 266 h 505"/>
                  <a:gd name="T42" fmla="*/ 135 w 368"/>
                  <a:gd name="T43" fmla="*/ 268 h 505"/>
                  <a:gd name="T44" fmla="*/ 178 w 368"/>
                  <a:gd name="T45" fmla="*/ 275 h 505"/>
                  <a:gd name="T46" fmla="*/ 230 w 368"/>
                  <a:gd name="T47" fmla="*/ 272 h 505"/>
                  <a:gd name="T48" fmla="*/ 248 w 368"/>
                  <a:gd name="T49" fmla="*/ 281 h 505"/>
                  <a:gd name="T50" fmla="*/ 264 w 368"/>
                  <a:gd name="T51" fmla="*/ 284 h 505"/>
                  <a:gd name="T52" fmla="*/ 223 w 368"/>
                  <a:gd name="T53" fmla="*/ 278 h 505"/>
                  <a:gd name="T54" fmla="*/ 263 w 368"/>
                  <a:gd name="T55" fmla="*/ 306 h 505"/>
                  <a:gd name="T56" fmla="*/ 135 w 368"/>
                  <a:gd name="T57" fmla="*/ 241 h 505"/>
                  <a:gd name="T58" fmla="*/ 142 w 368"/>
                  <a:gd name="T59" fmla="*/ 146 h 505"/>
                  <a:gd name="T60" fmla="*/ 141 w 368"/>
                  <a:gd name="T61" fmla="*/ 181 h 505"/>
                  <a:gd name="T62" fmla="*/ 146 w 368"/>
                  <a:gd name="T63" fmla="*/ 183 h 505"/>
                  <a:gd name="T64" fmla="*/ 153 w 368"/>
                  <a:gd name="T65" fmla="*/ 130 h 505"/>
                  <a:gd name="T66" fmla="*/ 205 w 368"/>
                  <a:gd name="T67" fmla="*/ 99 h 505"/>
                  <a:gd name="T68" fmla="*/ 172 w 368"/>
                  <a:gd name="T69" fmla="*/ 104 h 505"/>
                  <a:gd name="T70" fmla="*/ 141 w 368"/>
                  <a:gd name="T71" fmla="*/ 190 h 505"/>
                  <a:gd name="T72" fmla="*/ 183 w 368"/>
                  <a:gd name="T73" fmla="*/ 193 h 505"/>
                  <a:gd name="T74" fmla="*/ 222 w 368"/>
                  <a:gd name="T75" fmla="*/ 193 h 505"/>
                  <a:gd name="T76" fmla="*/ 243 w 368"/>
                  <a:gd name="T77" fmla="*/ 188 h 505"/>
                  <a:gd name="T78" fmla="*/ 255 w 368"/>
                  <a:gd name="T79" fmla="*/ 210 h 505"/>
                  <a:gd name="T80" fmla="*/ 244 w 368"/>
                  <a:gd name="T81" fmla="*/ 187 h 505"/>
                  <a:gd name="T82" fmla="*/ 254 w 368"/>
                  <a:gd name="T83" fmla="*/ 190 h 505"/>
                  <a:gd name="T84" fmla="*/ 263 w 368"/>
                  <a:gd name="T85" fmla="*/ 29 h 505"/>
                  <a:gd name="T86" fmla="*/ 310 w 368"/>
                  <a:gd name="T87" fmla="*/ 50 h 505"/>
                  <a:gd name="T88" fmla="*/ 343 w 368"/>
                  <a:gd name="T89" fmla="*/ 111 h 505"/>
                  <a:gd name="T90" fmla="*/ 327 w 368"/>
                  <a:gd name="T91" fmla="*/ 108 h 505"/>
                  <a:gd name="T92" fmla="*/ 343 w 368"/>
                  <a:gd name="T93" fmla="*/ 112 h 505"/>
                  <a:gd name="T94" fmla="*/ 254 w 368"/>
                  <a:gd name="T95" fmla="*/ 18 h 505"/>
                  <a:gd name="T96" fmla="*/ 238 w 368"/>
                  <a:gd name="T97" fmla="*/ 13 h 505"/>
                  <a:gd name="T98" fmla="*/ 239 w 368"/>
                  <a:gd name="T99" fmla="*/ 15 h 505"/>
                  <a:gd name="T100" fmla="*/ 246 w 368"/>
                  <a:gd name="T101" fmla="*/ 20 h 505"/>
                  <a:gd name="T102" fmla="*/ 45 w 368"/>
                  <a:gd name="T103" fmla="*/ 187 h 505"/>
                  <a:gd name="T104" fmla="*/ 20 w 368"/>
                  <a:gd name="T105" fmla="*/ 187 h 505"/>
                  <a:gd name="T106" fmla="*/ 33 w 368"/>
                  <a:gd name="T107" fmla="*/ 270 h 505"/>
                  <a:gd name="T108" fmla="*/ 39 w 368"/>
                  <a:gd name="T109" fmla="*/ 275 h 505"/>
                  <a:gd name="T110" fmla="*/ 35 w 368"/>
                  <a:gd name="T111" fmla="*/ 313 h 505"/>
                  <a:gd name="T112" fmla="*/ 65 w 368"/>
                  <a:gd name="T113" fmla="*/ 193 h 505"/>
                  <a:gd name="T114" fmla="*/ 235 w 368"/>
                  <a:gd name="T115" fmla="*/ 104 h 505"/>
                  <a:gd name="T116" fmla="*/ 234 w 368"/>
                  <a:gd name="T117" fmla="*/ 199 h 505"/>
                  <a:gd name="T118" fmla="*/ 231 w 368"/>
                  <a:gd name="T119" fmla="*/ 286 h 505"/>
                  <a:gd name="T120" fmla="*/ 205 w 368"/>
                  <a:gd name="T121" fmla="*/ 421 h 505"/>
                  <a:gd name="T122" fmla="*/ 332 w 368"/>
                  <a:gd name="T123" fmla="*/ 35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8" h="505">
                    <a:moveTo>
                      <a:pt x="367" y="333"/>
                    </a:moveTo>
                    <a:cubicBezTo>
                      <a:pt x="367" y="333"/>
                      <a:pt x="367" y="332"/>
                      <a:pt x="367" y="331"/>
                    </a:cubicBezTo>
                    <a:cubicBezTo>
                      <a:pt x="367" y="329"/>
                      <a:pt x="365" y="329"/>
                      <a:pt x="364" y="329"/>
                    </a:cubicBezTo>
                    <a:cubicBezTo>
                      <a:pt x="363" y="329"/>
                      <a:pt x="363" y="328"/>
                      <a:pt x="362" y="328"/>
                    </a:cubicBezTo>
                    <a:cubicBezTo>
                      <a:pt x="356" y="326"/>
                      <a:pt x="351" y="325"/>
                      <a:pt x="346" y="325"/>
                    </a:cubicBezTo>
                    <a:cubicBezTo>
                      <a:pt x="346" y="324"/>
                      <a:pt x="345" y="324"/>
                      <a:pt x="344" y="325"/>
                    </a:cubicBezTo>
                    <a:cubicBezTo>
                      <a:pt x="324" y="324"/>
                      <a:pt x="306" y="333"/>
                      <a:pt x="285" y="342"/>
                    </a:cubicBezTo>
                    <a:cubicBezTo>
                      <a:pt x="284" y="343"/>
                      <a:pt x="283" y="344"/>
                      <a:pt x="284" y="345"/>
                    </a:cubicBezTo>
                    <a:cubicBezTo>
                      <a:pt x="282" y="346"/>
                      <a:pt x="281" y="346"/>
                      <a:pt x="281" y="348"/>
                    </a:cubicBezTo>
                    <a:cubicBezTo>
                      <a:pt x="275" y="367"/>
                      <a:pt x="267" y="384"/>
                      <a:pt x="255" y="395"/>
                    </a:cubicBezTo>
                    <a:cubicBezTo>
                      <a:pt x="250" y="396"/>
                      <a:pt x="246" y="396"/>
                      <a:pt x="241" y="396"/>
                    </a:cubicBezTo>
                    <a:cubicBezTo>
                      <a:pt x="228" y="393"/>
                      <a:pt x="213" y="391"/>
                      <a:pt x="201" y="385"/>
                    </a:cubicBezTo>
                    <a:cubicBezTo>
                      <a:pt x="192" y="380"/>
                      <a:pt x="183" y="374"/>
                      <a:pt x="176" y="367"/>
                    </a:cubicBezTo>
                    <a:cubicBezTo>
                      <a:pt x="168" y="355"/>
                      <a:pt x="162" y="340"/>
                      <a:pt x="155" y="328"/>
                    </a:cubicBezTo>
                    <a:cubicBezTo>
                      <a:pt x="182" y="330"/>
                      <a:pt x="211" y="325"/>
                      <a:pt x="237" y="323"/>
                    </a:cubicBezTo>
                    <a:cubicBezTo>
                      <a:pt x="238" y="323"/>
                      <a:pt x="239" y="323"/>
                      <a:pt x="239" y="323"/>
                    </a:cubicBezTo>
                    <a:cubicBezTo>
                      <a:pt x="242" y="322"/>
                      <a:pt x="244" y="320"/>
                      <a:pt x="246" y="318"/>
                    </a:cubicBezTo>
                    <a:cubicBezTo>
                      <a:pt x="248" y="317"/>
                      <a:pt x="249" y="316"/>
                      <a:pt x="251" y="316"/>
                    </a:cubicBezTo>
                    <a:cubicBezTo>
                      <a:pt x="254" y="314"/>
                      <a:pt x="257" y="313"/>
                      <a:pt x="260" y="311"/>
                    </a:cubicBezTo>
                    <a:cubicBezTo>
                      <a:pt x="261" y="311"/>
                      <a:pt x="261" y="311"/>
                      <a:pt x="261" y="311"/>
                    </a:cubicBezTo>
                    <a:cubicBezTo>
                      <a:pt x="262" y="311"/>
                      <a:pt x="262" y="311"/>
                      <a:pt x="262" y="310"/>
                    </a:cubicBezTo>
                    <a:cubicBezTo>
                      <a:pt x="264" y="309"/>
                      <a:pt x="265" y="308"/>
                      <a:pt x="267" y="308"/>
                    </a:cubicBezTo>
                    <a:cubicBezTo>
                      <a:pt x="267" y="307"/>
                      <a:pt x="268" y="307"/>
                      <a:pt x="267" y="306"/>
                    </a:cubicBezTo>
                    <a:cubicBezTo>
                      <a:pt x="267" y="305"/>
                      <a:pt x="267" y="303"/>
                      <a:pt x="267" y="301"/>
                    </a:cubicBezTo>
                    <a:cubicBezTo>
                      <a:pt x="268" y="298"/>
                      <a:pt x="269" y="296"/>
                      <a:pt x="269" y="292"/>
                    </a:cubicBezTo>
                    <a:cubicBezTo>
                      <a:pt x="270" y="284"/>
                      <a:pt x="270" y="275"/>
                      <a:pt x="269" y="267"/>
                    </a:cubicBezTo>
                    <a:cubicBezTo>
                      <a:pt x="269" y="265"/>
                      <a:pt x="268" y="265"/>
                      <a:pt x="267" y="265"/>
                    </a:cubicBezTo>
                    <a:cubicBezTo>
                      <a:pt x="266" y="265"/>
                      <a:pt x="266" y="265"/>
                      <a:pt x="265" y="265"/>
                    </a:cubicBezTo>
                    <a:cubicBezTo>
                      <a:pt x="265" y="265"/>
                      <a:pt x="265" y="265"/>
                      <a:pt x="264" y="265"/>
                    </a:cubicBezTo>
                    <a:cubicBezTo>
                      <a:pt x="264" y="265"/>
                      <a:pt x="263" y="265"/>
                      <a:pt x="263" y="265"/>
                    </a:cubicBezTo>
                    <a:cubicBezTo>
                      <a:pt x="246" y="265"/>
                      <a:pt x="229" y="264"/>
                      <a:pt x="213" y="264"/>
                    </a:cubicBezTo>
                    <a:cubicBezTo>
                      <a:pt x="213" y="263"/>
                      <a:pt x="212" y="263"/>
                      <a:pt x="211" y="263"/>
                    </a:cubicBezTo>
                    <a:cubicBezTo>
                      <a:pt x="211" y="263"/>
                      <a:pt x="211" y="263"/>
                      <a:pt x="211" y="264"/>
                    </a:cubicBezTo>
                    <a:cubicBezTo>
                      <a:pt x="207" y="264"/>
                      <a:pt x="204" y="263"/>
                      <a:pt x="201" y="263"/>
                    </a:cubicBezTo>
                    <a:cubicBezTo>
                      <a:pt x="201" y="263"/>
                      <a:pt x="201" y="263"/>
                      <a:pt x="200" y="263"/>
                    </a:cubicBezTo>
                    <a:cubicBezTo>
                      <a:pt x="195" y="260"/>
                      <a:pt x="188" y="261"/>
                      <a:pt x="182" y="262"/>
                    </a:cubicBezTo>
                    <a:cubicBezTo>
                      <a:pt x="179" y="262"/>
                      <a:pt x="176" y="263"/>
                      <a:pt x="173" y="263"/>
                    </a:cubicBezTo>
                    <a:cubicBezTo>
                      <a:pt x="171" y="263"/>
                      <a:pt x="168" y="263"/>
                      <a:pt x="166" y="263"/>
                    </a:cubicBezTo>
                    <a:cubicBezTo>
                      <a:pt x="166" y="263"/>
                      <a:pt x="166" y="263"/>
                      <a:pt x="166" y="263"/>
                    </a:cubicBezTo>
                    <a:cubicBezTo>
                      <a:pt x="163" y="263"/>
                      <a:pt x="160" y="263"/>
                      <a:pt x="158" y="263"/>
                    </a:cubicBezTo>
                    <a:cubicBezTo>
                      <a:pt x="158" y="263"/>
                      <a:pt x="158" y="263"/>
                      <a:pt x="158" y="263"/>
                    </a:cubicBezTo>
                    <a:cubicBezTo>
                      <a:pt x="159" y="262"/>
                      <a:pt x="158" y="261"/>
                      <a:pt x="157" y="261"/>
                    </a:cubicBezTo>
                    <a:cubicBezTo>
                      <a:pt x="156" y="262"/>
                      <a:pt x="155" y="263"/>
                      <a:pt x="154" y="264"/>
                    </a:cubicBezTo>
                    <a:cubicBezTo>
                      <a:pt x="154" y="264"/>
                      <a:pt x="153" y="264"/>
                      <a:pt x="153" y="264"/>
                    </a:cubicBezTo>
                    <a:cubicBezTo>
                      <a:pt x="153" y="264"/>
                      <a:pt x="153" y="263"/>
                      <a:pt x="152" y="263"/>
                    </a:cubicBezTo>
                    <a:cubicBezTo>
                      <a:pt x="152" y="263"/>
                      <a:pt x="152" y="263"/>
                      <a:pt x="152" y="263"/>
                    </a:cubicBezTo>
                    <a:cubicBezTo>
                      <a:pt x="150" y="257"/>
                      <a:pt x="148" y="251"/>
                      <a:pt x="146" y="245"/>
                    </a:cubicBezTo>
                    <a:cubicBezTo>
                      <a:pt x="146" y="243"/>
                      <a:pt x="146" y="240"/>
                      <a:pt x="147" y="238"/>
                    </a:cubicBezTo>
                    <a:cubicBezTo>
                      <a:pt x="151" y="239"/>
                      <a:pt x="156" y="239"/>
                      <a:pt x="157" y="239"/>
                    </a:cubicBezTo>
                    <a:cubicBezTo>
                      <a:pt x="177" y="240"/>
                      <a:pt x="198" y="234"/>
                      <a:pt x="218" y="233"/>
                    </a:cubicBezTo>
                    <a:cubicBezTo>
                      <a:pt x="227" y="233"/>
                      <a:pt x="233" y="231"/>
                      <a:pt x="237" y="228"/>
                    </a:cubicBezTo>
                    <a:cubicBezTo>
                      <a:pt x="244" y="227"/>
                      <a:pt x="252" y="222"/>
                      <a:pt x="258" y="217"/>
                    </a:cubicBezTo>
                    <a:cubicBezTo>
                      <a:pt x="259" y="218"/>
                      <a:pt x="262" y="217"/>
                      <a:pt x="262" y="214"/>
                    </a:cubicBezTo>
                    <a:cubicBezTo>
                      <a:pt x="262" y="214"/>
                      <a:pt x="262" y="213"/>
                      <a:pt x="262" y="213"/>
                    </a:cubicBezTo>
                    <a:cubicBezTo>
                      <a:pt x="262" y="213"/>
                      <a:pt x="263" y="212"/>
                      <a:pt x="263" y="212"/>
                    </a:cubicBezTo>
                    <a:cubicBezTo>
                      <a:pt x="264" y="211"/>
                      <a:pt x="263" y="209"/>
                      <a:pt x="262" y="210"/>
                    </a:cubicBezTo>
                    <a:cubicBezTo>
                      <a:pt x="262" y="210"/>
                      <a:pt x="262" y="210"/>
                      <a:pt x="262" y="210"/>
                    </a:cubicBezTo>
                    <a:cubicBezTo>
                      <a:pt x="262" y="207"/>
                      <a:pt x="261" y="203"/>
                      <a:pt x="260" y="200"/>
                    </a:cubicBezTo>
                    <a:cubicBezTo>
                      <a:pt x="261" y="193"/>
                      <a:pt x="262" y="186"/>
                      <a:pt x="263" y="179"/>
                    </a:cubicBezTo>
                    <a:cubicBezTo>
                      <a:pt x="264" y="179"/>
                      <a:pt x="263" y="179"/>
                      <a:pt x="263" y="179"/>
                    </a:cubicBezTo>
                    <a:cubicBezTo>
                      <a:pt x="262" y="178"/>
                      <a:pt x="261" y="177"/>
                      <a:pt x="260" y="176"/>
                    </a:cubicBezTo>
                    <a:cubicBezTo>
                      <a:pt x="260" y="176"/>
                      <a:pt x="260" y="176"/>
                      <a:pt x="259" y="176"/>
                    </a:cubicBezTo>
                    <a:cubicBezTo>
                      <a:pt x="258" y="176"/>
                      <a:pt x="257" y="176"/>
                      <a:pt x="256" y="175"/>
                    </a:cubicBezTo>
                    <a:cubicBezTo>
                      <a:pt x="256" y="175"/>
                      <a:pt x="256" y="175"/>
                      <a:pt x="256" y="175"/>
                    </a:cubicBezTo>
                    <a:cubicBezTo>
                      <a:pt x="253" y="174"/>
                      <a:pt x="252" y="175"/>
                      <a:pt x="251" y="176"/>
                    </a:cubicBezTo>
                    <a:cubicBezTo>
                      <a:pt x="251" y="176"/>
                      <a:pt x="251" y="176"/>
                      <a:pt x="251" y="176"/>
                    </a:cubicBezTo>
                    <a:cubicBezTo>
                      <a:pt x="246" y="178"/>
                      <a:pt x="241" y="179"/>
                      <a:pt x="236" y="180"/>
                    </a:cubicBezTo>
                    <a:cubicBezTo>
                      <a:pt x="236" y="180"/>
                      <a:pt x="235" y="179"/>
                      <a:pt x="235" y="179"/>
                    </a:cubicBezTo>
                    <a:cubicBezTo>
                      <a:pt x="226" y="179"/>
                      <a:pt x="217" y="180"/>
                      <a:pt x="209" y="180"/>
                    </a:cubicBezTo>
                    <a:cubicBezTo>
                      <a:pt x="207" y="180"/>
                      <a:pt x="206" y="180"/>
                      <a:pt x="205" y="180"/>
                    </a:cubicBezTo>
                    <a:cubicBezTo>
                      <a:pt x="201" y="180"/>
                      <a:pt x="197" y="180"/>
                      <a:pt x="192" y="180"/>
                    </a:cubicBezTo>
                    <a:cubicBezTo>
                      <a:pt x="190" y="179"/>
                      <a:pt x="187" y="179"/>
                      <a:pt x="185" y="179"/>
                    </a:cubicBezTo>
                    <a:cubicBezTo>
                      <a:pt x="185" y="178"/>
                      <a:pt x="184" y="177"/>
                      <a:pt x="183" y="178"/>
                    </a:cubicBezTo>
                    <a:cubicBezTo>
                      <a:pt x="183" y="178"/>
                      <a:pt x="183" y="178"/>
                      <a:pt x="182" y="179"/>
                    </a:cubicBezTo>
                    <a:cubicBezTo>
                      <a:pt x="176" y="178"/>
                      <a:pt x="169" y="176"/>
                      <a:pt x="163" y="173"/>
                    </a:cubicBezTo>
                    <a:cubicBezTo>
                      <a:pt x="164" y="172"/>
                      <a:pt x="164" y="170"/>
                      <a:pt x="162" y="169"/>
                    </a:cubicBezTo>
                    <a:cubicBezTo>
                      <a:pt x="161" y="169"/>
                      <a:pt x="161" y="169"/>
                      <a:pt x="161" y="169"/>
                    </a:cubicBezTo>
                    <a:cubicBezTo>
                      <a:pt x="161" y="169"/>
                      <a:pt x="161" y="169"/>
                      <a:pt x="161" y="169"/>
                    </a:cubicBezTo>
                    <a:cubicBezTo>
                      <a:pt x="161" y="169"/>
                      <a:pt x="161" y="168"/>
                      <a:pt x="161" y="168"/>
                    </a:cubicBezTo>
                    <a:cubicBezTo>
                      <a:pt x="161" y="168"/>
                      <a:pt x="160" y="169"/>
                      <a:pt x="160" y="169"/>
                    </a:cubicBezTo>
                    <a:cubicBezTo>
                      <a:pt x="160" y="168"/>
                      <a:pt x="159" y="168"/>
                      <a:pt x="159" y="167"/>
                    </a:cubicBezTo>
                    <a:cubicBezTo>
                      <a:pt x="164" y="147"/>
                      <a:pt x="169" y="130"/>
                      <a:pt x="187" y="116"/>
                    </a:cubicBezTo>
                    <a:cubicBezTo>
                      <a:pt x="194" y="111"/>
                      <a:pt x="201" y="107"/>
                      <a:pt x="210" y="105"/>
                    </a:cubicBezTo>
                    <a:cubicBezTo>
                      <a:pt x="211" y="104"/>
                      <a:pt x="212" y="104"/>
                      <a:pt x="213" y="104"/>
                    </a:cubicBezTo>
                    <a:cubicBezTo>
                      <a:pt x="215" y="104"/>
                      <a:pt x="217" y="104"/>
                      <a:pt x="219" y="104"/>
                    </a:cubicBezTo>
                    <a:cubicBezTo>
                      <a:pt x="224" y="104"/>
                      <a:pt x="229" y="107"/>
                      <a:pt x="233" y="110"/>
                    </a:cubicBezTo>
                    <a:cubicBezTo>
                      <a:pt x="245" y="123"/>
                      <a:pt x="252" y="140"/>
                      <a:pt x="255" y="157"/>
                    </a:cubicBezTo>
                    <a:cubicBezTo>
                      <a:pt x="255" y="158"/>
                      <a:pt x="257" y="159"/>
                      <a:pt x="258" y="158"/>
                    </a:cubicBezTo>
                    <a:cubicBezTo>
                      <a:pt x="279" y="150"/>
                      <a:pt x="300" y="148"/>
                      <a:pt x="321" y="143"/>
                    </a:cubicBezTo>
                    <a:cubicBezTo>
                      <a:pt x="322" y="143"/>
                      <a:pt x="323" y="143"/>
                      <a:pt x="324" y="143"/>
                    </a:cubicBezTo>
                    <a:cubicBezTo>
                      <a:pt x="325" y="143"/>
                      <a:pt x="325" y="142"/>
                      <a:pt x="326" y="142"/>
                    </a:cubicBezTo>
                    <a:cubicBezTo>
                      <a:pt x="327" y="142"/>
                      <a:pt x="329" y="141"/>
                      <a:pt x="330" y="141"/>
                    </a:cubicBezTo>
                    <a:cubicBezTo>
                      <a:pt x="330" y="141"/>
                      <a:pt x="331" y="141"/>
                      <a:pt x="331" y="141"/>
                    </a:cubicBezTo>
                    <a:cubicBezTo>
                      <a:pt x="331" y="141"/>
                      <a:pt x="331" y="141"/>
                      <a:pt x="332" y="141"/>
                    </a:cubicBezTo>
                    <a:cubicBezTo>
                      <a:pt x="334" y="139"/>
                      <a:pt x="336" y="137"/>
                      <a:pt x="338" y="136"/>
                    </a:cubicBezTo>
                    <a:cubicBezTo>
                      <a:pt x="339" y="136"/>
                      <a:pt x="339" y="137"/>
                      <a:pt x="339" y="137"/>
                    </a:cubicBezTo>
                    <a:cubicBezTo>
                      <a:pt x="339" y="138"/>
                      <a:pt x="342" y="138"/>
                      <a:pt x="341" y="136"/>
                    </a:cubicBezTo>
                    <a:cubicBezTo>
                      <a:pt x="341" y="136"/>
                      <a:pt x="341" y="135"/>
                      <a:pt x="340" y="134"/>
                    </a:cubicBezTo>
                    <a:cubicBezTo>
                      <a:pt x="342" y="133"/>
                      <a:pt x="343" y="132"/>
                      <a:pt x="344" y="131"/>
                    </a:cubicBezTo>
                    <a:cubicBezTo>
                      <a:pt x="345" y="134"/>
                      <a:pt x="350" y="133"/>
                      <a:pt x="351" y="130"/>
                    </a:cubicBezTo>
                    <a:cubicBezTo>
                      <a:pt x="355" y="94"/>
                      <a:pt x="325" y="55"/>
                      <a:pt x="302" y="31"/>
                    </a:cubicBezTo>
                    <a:cubicBezTo>
                      <a:pt x="272" y="0"/>
                      <a:pt x="239" y="6"/>
                      <a:pt x="204" y="12"/>
                    </a:cubicBezTo>
                    <a:cubicBezTo>
                      <a:pt x="202" y="13"/>
                      <a:pt x="200" y="13"/>
                      <a:pt x="197" y="13"/>
                    </a:cubicBezTo>
                    <a:cubicBezTo>
                      <a:pt x="194" y="14"/>
                      <a:pt x="191" y="14"/>
                      <a:pt x="187" y="15"/>
                    </a:cubicBezTo>
                    <a:cubicBezTo>
                      <a:pt x="184" y="16"/>
                      <a:pt x="181" y="16"/>
                      <a:pt x="178" y="16"/>
                    </a:cubicBezTo>
                    <a:cubicBezTo>
                      <a:pt x="178" y="16"/>
                      <a:pt x="178" y="17"/>
                      <a:pt x="178" y="17"/>
                    </a:cubicBezTo>
                    <a:cubicBezTo>
                      <a:pt x="180" y="17"/>
                      <a:pt x="181" y="17"/>
                      <a:pt x="183" y="16"/>
                    </a:cubicBezTo>
                    <a:cubicBezTo>
                      <a:pt x="152" y="26"/>
                      <a:pt x="125" y="51"/>
                      <a:pt x="107" y="75"/>
                    </a:cubicBezTo>
                    <a:cubicBezTo>
                      <a:pt x="83" y="107"/>
                      <a:pt x="69" y="145"/>
                      <a:pt x="61" y="184"/>
                    </a:cubicBezTo>
                    <a:cubicBezTo>
                      <a:pt x="61" y="183"/>
                      <a:pt x="61" y="182"/>
                      <a:pt x="60" y="182"/>
                    </a:cubicBezTo>
                    <a:cubicBezTo>
                      <a:pt x="54" y="181"/>
                      <a:pt x="48" y="182"/>
                      <a:pt x="43" y="182"/>
                    </a:cubicBezTo>
                    <a:cubicBezTo>
                      <a:pt x="38" y="182"/>
                      <a:pt x="33" y="181"/>
                      <a:pt x="28" y="179"/>
                    </a:cubicBezTo>
                    <a:cubicBezTo>
                      <a:pt x="28" y="179"/>
                      <a:pt x="27" y="179"/>
                      <a:pt x="27" y="179"/>
                    </a:cubicBezTo>
                    <a:cubicBezTo>
                      <a:pt x="27" y="179"/>
                      <a:pt x="27" y="179"/>
                      <a:pt x="27" y="179"/>
                    </a:cubicBezTo>
                    <a:cubicBezTo>
                      <a:pt x="25" y="178"/>
                      <a:pt x="24" y="178"/>
                      <a:pt x="22" y="177"/>
                    </a:cubicBezTo>
                    <a:cubicBezTo>
                      <a:pt x="22" y="176"/>
                      <a:pt x="21" y="175"/>
                      <a:pt x="20" y="176"/>
                    </a:cubicBezTo>
                    <a:cubicBezTo>
                      <a:pt x="14" y="180"/>
                      <a:pt x="10" y="185"/>
                      <a:pt x="6" y="190"/>
                    </a:cubicBezTo>
                    <a:cubicBezTo>
                      <a:pt x="6" y="190"/>
                      <a:pt x="6" y="191"/>
                      <a:pt x="6" y="191"/>
                    </a:cubicBezTo>
                    <a:cubicBezTo>
                      <a:pt x="5" y="191"/>
                      <a:pt x="4" y="192"/>
                      <a:pt x="4" y="192"/>
                    </a:cubicBezTo>
                    <a:cubicBezTo>
                      <a:pt x="4" y="192"/>
                      <a:pt x="4" y="192"/>
                      <a:pt x="4" y="192"/>
                    </a:cubicBezTo>
                    <a:cubicBezTo>
                      <a:pt x="3" y="192"/>
                      <a:pt x="2" y="193"/>
                      <a:pt x="2" y="194"/>
                    </a:cubicBezTo>
                    <a:cubicBezTo>
                      <a:pt x="0" y="207"/>
                      <a:pt x="0" y="221"/>
                      <a:pt x="0" y="234"/>
                    </a:cubicBezTo>
                    <a:cubicBezTo>
                      <a:pt x="0" y="235"/>
                      <a:pt x="1" y="237"/>
                      <a:pt x="3" y="237"/>
                    </a:cubicBezTo>
                    <a:cubicBezTo>
                      <a:pt x="17" y="236"/>
                      <a:pt x="32" y="241"/>
                      <a:pt x="46" y="241"/>
                    </a:cubicBezTo>
                    <a:cubicBezTo>
                      <a:pt x="46" y="244"/>
                      <a:pt x="46" y="246"/>
                      <a:pt x="46" y="248"/>
                    </a:cubicBezTo>
                    <a:cubicBezTo>
                      <a:pt x="46" y="252"/>
                      <a:pt x="46" y="255"/>
                      <a:pt x="46" y="258"/>
                    </a:cubicBezTo>
                    <a:cubicBezTo>
                      <a:pt x="45" y="258"/>
                      <a:pt x="44" y="258"/>
                      <a:pt x="44" y="258"/>
                    </a:cubicBezTo>
                    <a:cubicBezTo>
                      <a:pt x="43" y="259"/>
                      <a:pt x="42" y="259"/>
                      <a:pt x="42" y="259"/>
                    </a:cubicBezTo>
                    <a:cubicBezTo>
                      <a:pt x="40" y="259"/>
                      <a:pt x="38" y="259"/>
                      <a:pt x="36" y="260"/>
                    </a:cubicBezTo>
                    <a:cubicBezTo>
                      <a:pt x="35" y="260"/>
                      <a:pt x="35" y="259"/>
                      <a:pt x="34" y="259"/>
                    </a:cubicBezTo>
                    <a:cubicBezTo>
                      <a:pt x="34" y="259"/>
                      <a:pt x="33" y="258"/>
                      <a:pt x="33" y="258"/>
                    </a:cubicBezTo>
                    <a:cubicBezTo>
                      <a:pt x="32" y="257"/>
                      <a:pt x="29" y="256"/>
                      <a:pt x="28" y="258"/>
                    </a:cubicBezTo>
                    <a:cubicBezTo>
                      <a:pt x="26" y="264"/>
                      <a:pt x="23" y="269"/>
                      <a:pt x="19" y="274"/>
                    </a:cubicBezTo>
                    <a:cubicBezTo>
                      <a:pt x="19" y="274"/>
                      <a:pt x="19" y="274"/>
                      <a:pt x="19" y="274"/>
                    </a:cubicBezTo>
                    <a:cubicBezTo>
                      <a:pt x="17" y="274"/>
                      <a:pt x="16" y="275"/>
                      <a:pt x="16" y="276"/>
                    </a:cubicBezTo>
                    <a:cubicBezTo>
                      <a:pt x="15" y="290"/>
                      <a:pt x="14" y="305"/>
                      <a:pt x="14" y="319"/>
                    </a:cubicBezTo>
                    <a:cubicBezTo>
                      <a:pt x="14" y="321"/>
                      <a:pt x="16" y="322"/>
                      <a:pt x="18" y="321"/>
                    </a:cubicBezTo>
                    <a:cubicBezTo>
                      <a:pt x="26" y="320"/>
                      <a:pt x="40" y="314"/>
                      <a:pt x="47" y="323"/>
                    </a:cubicBezTo>
                    <a:cubicBezTo>
                      <a:pt x="53" y="331"/>
                      <a:pt x="56" y="346"/>
                      <a:pt x="59" y="356"/>
                    </a:cubicBezTo>
                    <a:cubicBezTo>
                      <a:pt x="67" y="379"/>
                      <a:pt x="79" y="399"/>
                      <a:pt x="92" y="419"/>
                    </a:cubicBezTo>
                    <a:cubicBezTo>
                      <a:pt x="114" y="455"/>
                      <a:pt x="141" y="490"/>
                      <a:pt x="185" y="497"/>
                    </a:cubicBezTo>
                    <a:cubicBezTo>
                      <a:pt x="190" y="497"/>
                      <a:pt x="194" y="498"/>
                      <a:pt x="198" y="498"/>
                    </a:cubicBezTo>
                    <a:cubicBezTo>
                      <a:pt x="244" y="505"/>
                      <a:pt x="291" y="495"/>
                      <a:pt x="325" y="462"/>
                    </a:cubicBezTo>
                    <a:cubicBezTo>
                      <a:pt x="358" y="431"/>
                      <a:pt x="366" y="380"/>
                      <a:pt x="367" y="336"/>
                    </a:cubicBezTo>
                    <a:cubicBezTo>
                      <a:pt x="368" y="336"/>
                      <a:pt x="367" y="334"/>
                      <a:pt x="367" y="333"/>
                    </a:cubicBezTo>
                    <a:close/>
                    <a:moveTo>
                      <a:pt x="329" y="351"/>
                    </a:moveTo>
                    <a:cubicBezTo>
                      <a:pt x="329" y="351"/>
                      <a:pt x="329" y="351"/>
                      <a:pt x="329" y="351"/>
                    </a:cubicBezTo>
                    <a:cubicBezTo>
                      <a:pt x="328" y="351"/>
                      <a:pt x="328" y="352"/>
                      <a:pt x="328" y="352"/>
                    </a:cubicBezTo>
                    <a:cubicBezTo>
                      <a:pt x="328" y="352"/>
                      <a:pt x="327" y="351"/>
                      <a:pt x="327" y="351"/>
                    </a:cubicBezTo>
                    <a:cubicBezTo>
                      <a:pt x="326" y="351"/>
                      <a:pt x="325" y="351"/>
                      <a:pt x="323" y="350"/>
                    </a:cubicBezTo>
                    <a:cubicBezTo>
                      <a:pt x="326" y="346"/>
                      <a:pt x="328" y="342"/>
                      <a:pt x="330" y="338"/>
                    </a:cubicBezTo>
                    <a:cubicBezTo>
                      <a:pt x="329" y="342"/>
                      <a:pt x="329" y="345"/>
                      <a:pt x="328" y="348"/>
                    </a:cubicBezTo>
                    <a:cubicBezTo>
                      <a:pt x="327" y="350"/>
                      <a:pt x="330" y="351"/>
                      <a:pt x="331" y="350"/>
                    </a:cubicBezTo>
                    <a:cubicBezTo>
                      <a:pt x="334" y="345"/>
                      <a:pt x="337" y="341"/>
                      <a:pt x="340" y="337"/>
                    </a:cubicBezTo>
                    <a:cubicBezTo>
                      <a:pt x="340" y="340"/>
                      <a:pt x="339" y="344"/>
                      <a:pt x="339" y="347"/>
                    </a:cubicBezTo>
                    <a:cubicBezTo>
                      <a:pt x="335" y="349"/>
                      <a:pt x="332" y="350"/>
                      <a:pt x="329" y="351"/>
                    </a:cubicBezTo>
                    <a:close/>
                    <a:moveTo>
                      <a:pt x="299" y="347"/>
                    </a:moveTo>
                    <a:cubicBezTo>
                      <a:pt x="299" y="346"/>
                      <a:pt x="299" y="345"/>
                      <a:pt x="299" y="344"/>
                    </a:cubicBezTo>
                    <a:cubicBezTo>
                      <a:pt x="302" y="343"/>
                      <a:pt x="305" y="342"/>
                      <a:pt x="307" y="341"/>
                    </a:cubicBezTo>
                    <a:cubicBezTo>
                      <a:pt x="306" y="343"/>
                      <a:pt x="304" y="345"/>
                      <a:pt x="302" y="348"/>
                    </a:cubicBezTo>
                    <a:cubicBezTo>
                      <a:pt x="301" y="348"/>
                      <a:pt x="300" y="347"/>
                      <a:pt x="299" y="347"/>
                    </a:cubicBezTo>
                    <a:close/>
                    <a:moveTo>
                      <a:pt x="296" y="347"/>
                    </a:moveTo>
                    <a:cubicBezTo>
                      <a:pt x="296" y="347"/>
                      <a:pt x="295" y="347"/>
                      <a:pt x="294" y="347"/>
                    </a:cubicBezTo>
                    <a:cubicBezTo>
                      <a:pt x="295" y="346"/>
                      <a:pt x="296" y="346"/>
                      <a:pt x="296" y="346"/>
                    </a:cubicBezTo>
                    <a:lnTo>
                      <a:pt x="296" y="347"/>
                    </a:lnTo>
                    <a:close/>
                    <a:moveTo>
                      <a:pt x="321" y="336"/>
                    </a:moveTo>
                    <a:cubicBezTo>
                      <a:pt x="318" y="339"/>
                      <a:pt x="314" y="343"/>
                      <a:pt x="311" y="346"/>
                    </a:cubicBezTo>
                    <a:cubicBezTo>
                      <a:pt x="312" y="344"/>
                      <a:pt x="312" y="341"/>
                      <a:pt x="313" y="339"/>
                    </a:cubicBezTo>
                    <a:cubicBezTo>
                      <a:pt x="316" y="338"/>
                      <a:pt x="318" y="337"/>
                      <a:pt x="321" y="336"/>
                    </a:cubicBezTo>
                    <a:close/>
                    <a:moveTo>
                      <a:pt x="340" y="332"/>
                    </a:moveTo>
                    <a:cubicBezTo>
                      <a:pt x="337" y="335"/>
                      <a:pt x="335" y="339"/>
                      <a:pt x="333" y="342"/>
                    </a:cubicBezTo>
                    <a:cubicBezTo>
                      <a:pt x="333" y="339"/>
                      <a:pt x="334" y="336"/>
                      <a:pt x="335" y="333"/>
                    </a:cubicBezTo>
                    <a:cubicBezTo>
                      <a:pt x="337" y="332"/>
                      <a:pt x="338" y="332"/>
                      <a:pt x="340" y="332"/>
                    </a:cubicBezTo>
                    <a:close/>
                    <a:moveTo>
                      <a:pt x="350" y="332"/>
                    </a:moveTo>
                    <a:cubicBezTo>
                      <a:pt x="348" y="336"/>
                      <a:pt x="345" y="339"/>
                      <a:pt x="343" y="342"/>
                    </a:cubicBezTo>
                    <a:cubicBezTo>
                      <a:pt x="343" y="338"/>
                      <a:pt x="344" y="335"/>
                      <a:pt x="345" y="332"/>
                    </a:cubicBezTo>
                    <a:cubicBezTo>
                      <a:pt x="346" y="332"/>
                      <a:pt x="348" y="332"/>
                      <a:pt x="350" y="332"/>
                    </a:cubicBezTo>
                    <a:close/>
                    <a:moveTo>
                      <a:pt x="327" y="334"/>
                    </a:moveTo>
                    <a:cubicBezTo>
                      <a:pt x="328" y="334"/>
                      <a:pt x="329" y="334"/>
                      <a:pt x="330" y="334"/>
                    </a:cubicBezTo>
                    <a:cubicBezTo>
                      <a:pt x="328" y="336"/>
                      <a:pt x="327" y="338"/>
                      <a:pt x="326" y="340"/>
                    </a:cubicBezTo>
                    <a:cubicBezTo>
                      <a:pt x="326" y="338"/>
                      <a:pt x="327" y="336"/>
                      <a:pt x="327" y="334"/>
                    </a:cubicBezTo>
                    <a:close/>
                    <a:moveTo>
                      <a:pt x="309" y="344"/>
                    </a:moveTo>
                    <a:cubicBezTo>
                      <a:pt x="309" y="345"/>
                      <a:pt x="308" y="347"/>
                      <a:pt x="308" y="348"/>
                    </a:cubicBezTo>
                    <a:cubicBezTo>
                      <a:pt x="307" y="348"/>
                      <a:pt x="306" y="348"/>
                      <a:pt x="306" y="348"/>
                    </a:cubicBezTo>
                    <a:cubicBezTo>
                      <a:pt x="307" y="347"/>
                      <a:pt x="308" y="345"/>
                      <a:pt x="309" y="344"/>
                    </a:cubicBezTo>
                    <a:close/>
                    <a:moveTo>
                      <a:pt x="323" y="338"/>
                    </a:moveTo>
                    <a:cubicBezTo>
                      <a:pt x="322" y="342"/>
                      <a:pt x="321" y="346"/>
                      <a:pt x="320" y="350"/>
                    </a:cubicBezTo>
                    <a:cubicBezTo>
                      <a:pt x="318" y="349"/>
                      <a:pt x="315" y="349"/>
                      <a:pt x="313" y="349"/>
                    </a:cubicBezTo>
                    <a:cubicBezTo>
                      <a:pt x="316" y="345"/>
                      <a:pt x="320" y="341"/>
                      <a:pt x="323" y="338"/>
                    </a:cubicBezTo>
                    <a:close/>
                    <a:moveTo>
                      <a:pt x="349" y="339"/>
                    </a:moveTo>
                    <a:cubicBezTo>
                      <a:pt x="349" y="340"/>
                      <a:pt x="349" y="341"/>
                      <a:pt x="349" y="341"/>
                    </a:cubicBezTo>
                    <a:cubicBezTo>
                      <a:pt x="348" y="342"/>
                      <a:pt x="347" y="342"/>
                      <a:pt x="347" y="343"/>
                    </a:cubicBezTo>
                    <a:cubicBezTo>
                      <a:pt x="347" y="342"/>
                      <a:pt x="348" y="340"/>
                      <a:pt x="349" y="339"/>
                    </a:cubicBezTo>
                    <a:close/>
                    <a:moveTo>
                      <a:pt x="354" y="333"/>
                    </a:moveTo>
                    <a:cubicBezTo>
                      <a:pt x="356" y="333"/>
                      <a:pt x="358" y="334"/>
                      <a:pt x="360" y="334"/>
                    </a:cubicBezTo>
                    <a:cubicBezTo>
                      <a:pt x="357" y="336"/>
                      <a:pt x="355" y="337"/>
                      <a:pt x="353" y="339"/>
                    </a:cubicBezTo>
                    <a:cubicBezTo>
                      <a:pt x="353" y="337"/>
                      <a:pt x="353" y="335"/>
                      <a:pt x="354" y="333"/>
                    </a:cubicBezTo>
                    <a:close/>
                    <a:moveTo>
                      <a:pt x="156" y="383"/>
                    </a:moveTo>
                    <a:cubicBezTo>
                      <a:pt x="159" y="380"/>
                      <a:pt x="161" y="378"/>
                      <a:pt x="164" y="376"/>
                    </a:cubicBezTo>
                    <a:cubicBezTo>
                      <a:pt x="162" y="377"/>
                      <a:pt x="161" y="383"/>
                      <a:pt x="161" y="389"/>
                    </a:cubicBezTo>
                    <a:cubicBezTo>
                      <a:pt x="159" y="387"/>
                      <a:pt x="158" y="385"/>
                      <a:pt x="156" y="383"/>
                    </a:cubicBezTo>
                    <a:close/>
                    <a:moveTo>
                      <a:pt x="220" y="413"/>
                    </a:moveTo>
                    <a:cubicBezTo>
                      <a:pt x="219" y="413"/>
                      <a:pt x="219" y="413"/>
                      <a:pt x="219" y="413"/>
                    </a:cubicBezTo>
                    <a:cubicBezTo>
                      <a:pt x="217" y="412"/>
                      <a:pt x="217" y="408"/>
                      <a:pt x="217" y="400"/>
                    </a:cubicBezTo>
                    <a:cubicBezTo>
                      <a:pt x="217" y="399"/>
                      <a:pt x="215" y="398"/>
                      <a:pt x="214" y="399"/>
                    </a:cubicBezTo>
                    <a:cubicBezTo>
                      <a:pt x="211" y="403"/>
                      <a:pt x="207" y="406"/>
                      <a:pt x="204" y="410"/>
                    </a:cubicBezTo>
                    <a:cubicBezTo>
                      <a:pt x="206" y="407"/>
                      <a:pt x="207" y="401"/>
                      <a:pt x="208" y="395"/>
                    </a:cubicBezTo>
                    <a:cubicBezTo>
                      <a:pt x="214" y="398"/>
                      <a:pt x="221" y="400"/>
                      <a:pt x="227" y="402"/>
                    </a:cubicBezTo>
                    <a:cubicBezTo>
                      <a:pt x="224" y="408"/>
                      <a:pt x="221" y="412"/>
                      <a:pt x="220" y="413"/>
                    </a:cubicBezTo>
                    <a:close/>
                    <a:moveTo>
                      <a:pt x="204" y="393"/>
                    </a:moveTo>
                    <a:cubicBezTo>
                      <a:pt x="203" y="400"/>
                      <a:pt x="199" y="405"/>
                      <a:pt x="193" y="409"/>
                    </a:cubicBezTo>
                    <a:cubicBezTo>
                      <a:pt x="193" y="402"/>
                      <a:pt x="194" y="395"/>
                      <a:pt x="194" y="388"/>
                    </a:cubicBezTo>
                    <a:cubicBezTo>
                      <a:pt x="195" y="388"/>
                      <a:pt x="195" y="388"/>
                      <a:pt x="196" y="389"/>
                    </a:cubicBezTo>
                    <a:cubicBezTo>
                      <a:pt x="199" y="390"/>
                      <a:pt x="201" y="392"/>
                      <a:pt x="204" y="393"/>
                    </a:cubicBezTo>
                    <a:close/>
                    <a:moveTo>
                      <a:pt x="157" y="347"/>
                    </a:moveTo>
                    <a:cubicBezTo>
                      <a:pt x="159" y="350"/>
                      <a:pt x="160" y="353"/>
                      <a:pt x="162" y="356"/>
                    </a:cubicBezTo>
                    <a:cubicBezTo>
                      <a:pt x="161" y="356"/>
                      <a:pt x="160" y="356"/>
                      <a:pt x="160" y="356"/>
                    </a:cubicBezTo>
                    <a:cubicBezTo>
                      <a:pt x="141" y="372"/>
                      <a:pt x="150" y="356"/>
                      <a:pt x="157" y="347"/>
                    </a:cubicBezTo>
                    <a:close/>
                    <a:moveTo>
                      <a:pt x="145" y="326"/>
                    </a:moveTo>
                    <a:cubicBezTo>
                      <a:pt x="145" y="326"/>
                      <a:pt x="146" y="327"/>
                      <a:pt x="146" y="327"/>
                    </a:cubicBezTo>
                    <a:cubicBezTo>
                      <a:pt x="146" y="328"/>
                      <a:pt x="146" y="329"/>
                      <a:pt x="147" y="330"/>
                    </a:cubicBezTo>
                    <a:cubicBezTo>
                      <a:pt x="147" y="330"/>
                      <a:pt x="147" y="330"/>
                      <a:pt x="147" y="330"/>
                    </a:cubicBezTo>
                    <a:cubicBezTo>
                      <a:pt x="130" y="344"/>
                      <a:pt x="135" y="336"/>
                      <a:pt x="145" y="326"/>
                    </a:cubicBezTo>
                    <a:close/>
                    <a:moveTo>
                      <a:pt x="155" y="343"/>
                    </a:moveTo>
                    <a:cubicBezTo>
                      <a:pt x="140" y="353"/>
                      <a:pt x="140" y="348"/>
                      <a:pt x="149" y="333"/>
                    </a:cubicBezTo>
                    <a:cubicBezTo>
                      <a:pt x="151" y="336"/>
                      <a:pt x="153" y="340"/>
                      <a:pt x="155" y="343"/>
                    </a:cubicBezTo>
                    <a:close/>
                    <a:moveTo>
                      <a:pt x="140" y="327"/>
                    </a:moveTo>
                    <a:cubicBezTo>
                      <a:pt x="140" y="327"/>
                      <a:pt x="139" y="327"/>
                      <a:pt x="139" y="327"/>
                    </a:cubicBezTo>
                    <a:cubicBezTo>
                      <a:pt x="138" y="328"/>
                      <a:pt x="137" y="330"/>
                      <a:pt x="136" y="331"/>
                    </a:cubicBezTo>
                    <a:cubicBezTo>
                      <a:pt x="134" y="333"/>
                      <a:pt x="134" y="332"/>
                      <a:pt x="136" y="325"/>
                    </a:cubicBezTo>
                    <a:cubicBezTo>
                      <a:pt x="138" y="325"/>
                      <a:pt x="140" y="325"/>
                      <a:pt x="141" y="326"/>
                    </a:cubicBezTo>
                    <a:cubicBezTo>
                      <a:pt x="141" y="326"/>
                      <a:pt x="140" y="327"/>
                      <a:pt x="140" y="327"/>
                    </a:cubicBezTo>
                    <a:close/>
                    <a:moveTo>
                      <a:pt x="133" y="333"/>
                    </a:moveTo>
                    <a:cubicBezTo>
                      <a:pt x="131" y="329"/>
                      <a:pt x="130" y="326"/>
                      <a:pt x="129" y="322"/>
                    </a:cubicBezTo>
                    <a:cubicBezTo>
                      <a:pt x="131" y="323"/>
                      <a:pt x="134" y="324"/>
                      <a:pt x="136" y="324"/>
                    </a:cubicBezTo>
                    <a:cubicBezTo>
                      <a:pt x="133" y="330"/>
                      <a:pt x="134" y="328"/>
                      <a:pt x="133" y="333"/>
                    </a:cubicBezTo>
                    <a:close/>
                    <a:moveTo>
                      <a:pt x="146" y="336"/>
                    </a:moveTo>
                    <a:cubicBezTo>
                      <a:pt x="142" y="338"/>
                      <a:pt x="140" y="343"/>
                      <a:pt x="138" y="348"/>
                    </a:cubicBezTo>
                    <a:cubicBezTo>
                      <a:pt x="137" y="346"/>
                      <a:pt x="136" y="343"/>
                      <a:pt x="136" y="341"/>
                    </a:cubicBezTo>
                    <a:cubicBezTo>
                      <a:pt x="139" y="340"/>
                      <a:pt x="143" y="338"/>
                      <a:pt x="146" y="336"/>
                    </a:cubicBezTo>
                    <a:close/>
                    <a:moveTo>
                      <a:pt x="150" y="349"/>
                    </a:moveTo>
                    <a:cubicBezTo>
                      <a:pt x="151" y="349"/>
                      <a:pt x="151" y="349"/>
                      <a:pt x="152" y="349"/>
                    </a:cubicBezTo>
                    <a:cubicBezTo>
                      <a:pt x="149" y="354"/>
                      <a:pt x="147" y="359"/>
                      <a:pt x="146" y="365"/>
                    </a:cubicBezTo>
                    <a:cubicBezTo>
                      <a:pt x="144" y="361"/>
                      <a:pt x="142" y="357"/>
                      <a:pt x="140" y="353"/>
                    </a:cubicBezTo>
                    <a:cubicBezTo>
                      <a:pt x="144" y="352"/>
                      <a:pt x="147" y="351"/>
                      <a:pt x="150" y="349"/>
                    </a:cubicBezTo>
                    <a:close/>
                    <a:moveTo>
                      <a:pt x="152" y="377"/>
                    </a:moveTo>
                    <a:cubicBezTo>
                      <a:pt x="151" y="375"/>
                      <a:pt x="150" y="373"/>
                      <a:pt x="149" y="371"/>
                    </a:cubicBezTo>
                    <a:cubicBezTo>
                      <a:pt x="163" y="356"/>
                      <a:pt x="157" y="367"/>
                      <a:pt x="152" y="377"/>
                    </a:cubicBezTo>
                    <a:close/>
                    <a:moveTo>
                      <a:pt x="173" y="400"/>
                    </a:moveTo>
                    <a:cubicBezTo>
                      <a:pt x="171" y="399"/>
                      <a:pt x="169" y="397"/>
                      <a:pt x="168" y="396"/>
                    </a:cubicBezTo>
                    <a:cubicBezTo>
                      <a:pt x="170" y="394"/>
                      <a:pt x="172" y="392"/>
                      <a:pt x="173" y="390"/>
                    </a:cubicBezTo>
                    <a:cubicBezTo>
                      <a:pt x="173" y="393"/>
                      <a:pt x="173" y="397"/>
                      <a:pt x="173" y="400"/>
                    </a:cubicBezTo>
                    <a:close/>
                    <a:moveTo>
                      <a:pt x="179" y="381"/>
                    </a:moveTo>
                    <a:cubicBezTo>
                      <a:pt x="179" y="379"/>
                      <a:pt x="176" y="377"/>
                      <a:pt x="175" y="380"/>
                    </a:cubicBezTo>
                    <a:cubicBezTo>
                      <a:pt x="172" y="385"/>
                      <a:pt x="168" y="389"/>
                      <a:pt x="164" y="393"/>
                    </a:cubicBezTo>
                    <a:cubicBezTo>
                      <a:pt x="164" y="393"/>
                      <a:pt x="164" y="393"/>
                      <a:pt x="164" y="393"/>
                    </a:cubicBezTo>
                    <a:cubicBezTo>
                      <a:pt x="168" y="387"/>
                      <a:pt x="168" y="376"/>
                      <a:pt x="168" y="370"/>
                    </a:cubicBezTo>
                    <a:cubicBezTo>
                      <a:pt x="168" y="368"/>
                      <a:pt x="166" y="367"/>
                      <a:pt x="165" y="369"/>
                    </a:cubicBezTo>
                    <a:cubicBezTo>
                      <a:pt x="162" y="372"/>
                      <a:pt x="160" y="374"/>
                      <a:pt x="157" y="377"/>
                    </a:cubicBezTo>
                    <a:cubicBezTo>
                      <a:pt x="157" y="377"/>
                      <a:pt x="157" y="377"/>
                      <a:pt x="156" y="377"/>
                    </a:cubicBezTo>
                    <a:cubicBezTo>
                      <a:pt x="159" y="371"/>
                      <a:pt x="161" y="365"/>
                      <a:pt x="163" y="358"/>
                    </a:cubicBezTo>
                    <a:cubicBezTo>
                      <a:pt x="163" y="358"/>
                      <a:pt x="163" y="358"/>
                      <a:pt x="163" y="357"/>
                    </a:cubicBezTo>
                    <a:cubicBezTo>
                      <a:pt x="168" y="366"/>
                      <a:pt x="174" y="375"/>
                      <a:pt x="182" y="381"/>
                    </a:cubicBezTo>
                    <a:cubicBezTo>
                      <a:pt x="185" y="383"/>
                      <a:pt x="187" y="384"/>
                      <a:pt x="190" y="386"/>
                    </a:cubicBezTo>
                    <a:cubicBezTo>
                      <a:pt x="186" y="392"/>
                      <a:pt x="181" y="397"/>
                      <a:pt x="177" y="403"/>
                    </a:cubicBezTo>
                    <a:cubicBezTo>
                      <a:pt x="177" y="403"/>
                      <a:pt x="177" y="403"/>
                      <a:pt x="177" y="403"/>
                    </a:cubicBezTo>
                    <a:cubicBezTo>
                      <a:pt x="177" y="400"/>
                      <a:pt x="179" y="380"/>
                      <a:pt x="179" y="381"/>
                    </a:cubicBezTo>
                    <a:close/>
                    <a:moveTo>
                      <a:pt x="191" y="392"/>
                    </a:moveTo>
                    <a:cubicBezTo>
                      <a:pt x="189" y="395"/>
                      <a:pt x="188" y="402"/>
                      <a:pt x="189" y="408"/>
                    </a:cubicBezTo>
                    <a:cubicBezTo>
                      <a:pt x="186" y="407"/>
                      <a:pt x="183" y="406"/>
                      <a:pt x="181" y="405"/>
                    </a:cubicBezTo>
                    <a:cubicBezTo>
                      <a:pt x="184" y="400"/>
                      <a:pt x="187" y="396"/>
                      <a:pt x="191" y="392"/>
                    </a:cubicBezTo>
                    <a:close/>
                    <a:moveTo>
                      <a:pt x="202" y="407"/>
                    </a:moveTo>
                    <a:cubicBezTo>
                      <a:pt x="202" y="409"/>
                      <a:pt x="202" y="410"/>
                      <a:pt x="202" y="412"/>
                    </a:cubicBezTo>
                    <a:cubicBezTo>
                      <a:pt x="201" y="412"/>
                      <a:pt x="200" y="412"/>
                      <a:pt x="199" y="411"/>
                    </a:cubicBezTo>
                    <a:cubicBezTo>
                      <a:pt x="200" y="410"/>
                      <a:pt x="201" y="409"/>
                      <a:pt x="202" y="407"/>
                    </a:cubicBezTo>
                    <a:close/>
                    <a:moveTo>
                      <a:pt x="212" y="410"/>
                    </a:moveTo>
                    <a:cubicBezTo>
                      <a:pt x="212" y="411"/>
                      <a:pt x="212" y="412"/>
                      <a:pt x="212" y="413"/>
                    </a:cubicBezTo>
                    <a:cubicBezTo>
                      <a:pt x="210" y="413"/>
                      <a:pt x="209" y="413"/>
                      <a:pt x="207" y="413"/>
                    </a:cubicBezTo>
                    <a:cubicBezTo>
                      <a:pt x="210" y="407"/>
                      <a:pt x="214" y="401"/>
                      <a:pt x="212" y="410"/>
                    </a:cubicBezTo>
                    <a:close/>
                    <a:moveTo>
                      <a:pt x="228" y="407"/>
                    </a:moveTo>
                    <a:cubicBezTo>
                      <a:pt x="230" y="405"/>
                      <a:pt x="229" y="407"/>
                      <a:pt x="226" y="412"/>
                    </a:cubicBezTo>
                    <a:cubicBezTo>
                      <a:pt x="226" y="412"/>
                      <a:pt x="225" y="412"/>
                      <a:pt x="225" y="412"/>
                    </a:cubicBezTo>
                    <a:cubicBezTo>
                      <a:pt x="226" y="410"/>
                      <a:pt x="227" y="409"/>
                      <a:pt x="228" y="407"/>
                    </a:cubicBezTo>
                    <a:close/>
                    <a:moveTo>
                      <a:pt x="237" y="408"/>
                    </a:moveTo>
                    <a:cubicBezTo>
                      <a:pt x="236" y="408"/>
                      <a:pt x="236" y="409"/>
                      <a:pt x="236" y="409"/>
                    </a:cubicBezTo>
                    <a:cubicBezTo>
                      <a:pt x="236" y="408"/>
                      <a:pt x="236" y="408"/>
                      <a:pt x="237" y="408"/>
                    </a:cubicBezTo>
                    <a:cubicBezTo>
                      <a:pt x="237" y="408"/>
                      <a:pt x="237" y="408"/>
                      <a:pt x="237" y="408"/>
                    </a:cubicBezTo>
                    <a:close/>
                    <a:moveTo>
                      <a:pt x="240" y="407"/>
                    </a:moveTo>
                    <a:cubicBezTo>
                      <a:pt x="240" y="407"/>
                      <a:pt x="239" y="406"/>
                      <a:pt x="239" y="406"/>
                    </a:cubicBezTo>
                    <a:cubicBezTo>
                      <a:pt x="232" y="406"/>
                      <a:pt x="231" y="411"/>
                      <a:pt x="231" y="403"/>
                    </a:cubicBezTo>
                    <a:cubicBezTo>
                      <a:pt x="236" y="404"/>
                      <a:pt x="241" y="404"/>
                      <a:pt x="246" y="403"/>
                    </a:cubicBezTo>
                    <a:cubicBezTo>
                      <a:pt x="244" y="405"/>
                      <a:pt x="242" y="406"/>
                      <a:pt x="240" y="407"/>
                    </a:cubicBezTo>
                    <a:close/>
                    <a:moveTo>
                      <a:pt x="134" y="245"/>
                    </a:moveTo>
                    <a:cubicBezTo>
                      <a:pt x="148" y="239"/>
                      <a:pt x="136" y="251"/>
                      <a:pt x="131" y="257"/>
                    </a:cubicBezTo>
                    <a:cubicBezTo>
                      <a:pt x="132" y="253"/>
                      <a:pt x="133" y="249"/>
                      <a:pt x="134" y="245"/>
                    </a:cubicBezTo>
                    <a:close/>
                    <a:moveTo>
                      <a:pt x="196" y="268"/>
                    </a:moveTo>
                    <a:cubicBezTo>
                      <a:pt x="191" y="271"/>
                      <a:pt x="177" y="280"/>
                      <a:pt x="183" y="270"/>
                    </a:cubicBezTo>
                    <a:cubicBezTo>
                      <a:pt x="183" y="269"/>
                      <a:pt x="182" y="268"/>
                      <a:pt x="181" y="268"/>
                    </a:cubicBezTo>
                    <a:cubicBezTo>
                      <a:pt x="179" y="270"/>
                      <a:pt x="163" y="280"/>
                      <a:pt x="174" y="268"/>
                    </a:cubicBezTo>
                    <a:cubicBezTo>
                      <a:pt x="180" y="268"/>
                      <a:pt x="186" y="268"/>
                      <a:pt x="191" y="267"/>
                    </a:cubicBezTo>
                    <a:cubicBezTo>
                      <a:pt x="193" y="267"/>
                      <a:pt x="194" y="267"/>
                      <a:pt x="196" y="268"/>
                    </a:cubicBezTo>
                    <a:close/>
                    <a:moveTo>
                      <a:pt x="155" y="266"/>
                    </a:moveTo>
                    <a:cubicBezTo>
                      <a:pt x="157" y="267"/>
                      <a:pt x="158" y="267"/>
                      <a:pt x="160" y="267"/>
                    </a:cubicBezTo>
                    <a:cubicBezTo>
                      <a:pt x="152" y="273"/>
                      <a:pt x="145" y="276"/>
                      <a:pt x="155" y="266"/>
                    </a:cubicBezTo>
                    <a:close/>
                    <a:moveTo>
                      <a:pt x="143" y="266"/>
                    </a:moveTo>
                    <a:cubicBezTo>
                      <a:pt x="143" y="266"/>
                      <a:pt x="144" y="267"/>
                      <a:pt x="144" y="267"/>
                    </a:cubicBezTo>
                    <a:cubicBezTo>
                      <a:pt x="142" y="269"/>
                      <a:pt x="140" y="270"/>
                      <a:pt x="138" y="272"/>
                    </a:cubicBezTo>
                    <a:cubicBezTo>
                      <a:pt x="138" y="271"/>
                      <a:pt x="139" y="269"/>
                      <a:pt x="143" y="266"/>
                    </a:cubicBezTo>
                    <a:close/>
                    <a:moveTo>
                      <a:pt x="141" y="263"/>
                    </a:moveTo>
                    <a:cubicBezTo>
                      <a:pt x="135" y="266"/>
                      <a:pt x="137" y="263"/>
                      <a:pt x="141" y="260"/>
                    </a:cubicBezTo>
                    <a:cubicBezTo>
                      <a:pt x="141" y="261"/>
                      <a:pt x="141" y="262"/>
                      <a:pt x="141" y="263"/>
                    </a:cubicBezTo>
                    <a:close/>
                    <a:moveTo>
                      <a:pt x="149" y="267"/>
                    </a:moveTo>
                    <a:cubicBezTo>
                      <a:pt x="149" y="266"/>
                      <a:pt x="148" y="265"/>
                      <a:pt x="148" y="264"/>
                    </a:cubicBezTo>
                    <a:cubicBezTo>
                      <a:pt x="149" y="265"/>
                      <a:pt x="149" y="265"/>
                      <a:pt x="150" y="266"/>
                    </a:cubicBezTo>
                    <a:cubicBezTo>
                      <a:pt x="150" y="266"/>
                      <a:pt x="150" y="266"/>
                      <a:pt x="150" y="266"/>
                    </a:cubicBezTo>
                    <a:cubicBezTo>
                      <a:pt x="150" y="266"/>
                      <a:pt x="150" y="266"/>
                      <a:pt x="151" y="266"/>
                    </a:cubicBezTo>
                    <a:cubicBezTo>
                      <a:pt x="150" y="266"/>
                      <a:pt x="149" y="266"/>
                      <a:pt x="149" y="267"/>
                    </a:cubicBezTo>
                    <a:close/>
                    <a:moveTo>
                      <a:pt x="164" y="268"/>
                    </a:moveTo>
                    <a:cubicBezTo>
                      <a:pt x="165" y="268"/>
                      <a:pt x="165" y="268"/>
                      <a:pt x="165" y="268"/>
                    </a:cubicBezTo>
                    <a:cubicBezTo>
                      <a:pt x="164" y="268"/>
                      <a:pt x="164" y="269"/>
                      <a:pt x="164" y="269"/>
                    </a:cubicBezTo>
                    <a:cubicBezTo>
                      <a:pt x="164" y="269"/>
                      <a:pt x="164" y="268"/>
                      <a:pt x="164" y="268"/>
                    </a:cubicBezTo>
                    <a:close/>
                    <a:moveTo>
                      <a:pt x="140" y="254"/>
                    </a:moveTo>
                    <a:cubicBezTo>
                      <a:pt x="131" y="258"/>
                      <a:pt x="136" y="251"/>
                      <a:pt x="142" y="245"/>
                    </a:cubicBezTo>
                    <a:cubicBezTo>
                      <a:pt x="141" y="248"/>
                      <a:pt x="141" y="251"/>
                      <a:pt x="140" y="254"/>
                    </a:cubicBezTo>
                    <a:close/>
                    <a:moveTo>
                      <a:pt x="131" y="260"/>
                    </a:moveTo>
                    <a:cubicBezTo>
                      <a:pt x="131" y="260"/>
                      <a:pt x="131" y="260"/>
                      <a:pt x="131" y="260"/>
                    </a:cubicBezTo>
                    <a:cubicBezTo>
                      <a:pt x="134" y="259"/>
                      <a:pt x="138" y="258"/>
                      <a:pt x="140" y="256"/>
                    </a:cubicBezTo>
                    <a:cubicBezTo>
                      <a:pt x="140" y="257"/>
                      <a:pt x="140" y="257"/>
                      <a:pt x="140" y="257"/>
                    </a:cubicBezTo>
                    <a:cubicBezTo>
                      <a:pt x="138" y="261"/>
                      <a:pt x="136" y="264"/>
                      <a:pt x="134" y="267"/>
                    </a:cubicBezTo>
                    <a:cubicBezTo>
                      <a:pt x="133" y="268"/>
                      <a:pt x="134" y="269"/>
                      <a:pt x="135" y="268"/>
                    </a:cubicBezTo>
                    <a:cubicBezTo>
                      <a:pt x="148" y="261"/>
                      <a:pt x="139" y="268"/>
                      <a:pt x="132" y="275"/>
                    </a:cubicBezTo>
                    <a:cubicBezTo>
                      <a:pt x="132" y="275"/>
                      <a:pt x="132" y="275"/>
                      <a:pt x="132" y="275"/>
                    </a:cubicBezTo>
                    <a:cubicBezTo>
                      <a:pt x="130" y="270"/>
                      <a:pt x="130" y="265"/>
                      <a:pt x="131" y="260"/>
                    </a:cubicBezTo>
                    <a:close/>
                    <a:moveTo>
                      <a:pt x="133" y="278"/>
                    </a:moveTo>
                    <a:cubicBezTo>
                      <a:pt x="133" y="278"/>
                      <a:pt x="133" y="278"/>
                      <a:pt x="133" y="277"/>
                    </a:cubicBezTo>
                    <a:cubicBezTo>
                      <a:pt x="133" y="277"/>
                      <a:pt x="133" y="277"/>
                      <a:pt x="133" y="277"/>
                    </a:cubicBezTo>
                    <a:cubicBezTo>
                      <a:pt x="140" y="275"/>
                      <a:pt x="146" y="271"/>
                      <a:pt x="152" y="267"/>
                    </a:cubicBezTo>
                    <a:cubicBezTo>
                      <a:pt x="150" y="270"/>
                      <a:pt x="149" y="273"/>
                      <a:pt x="147" y="276"/>
                    </a:cubicBezTo>
                    <a:cubicBezTo>
                      <a:pt x="142" y="276"/>
                      <a:pt x="138" y="277"/>
                      <a:pt x="133" y="278"/>
                    </a:cubicBezTo>
                    <a:close/>
                    <a:moveTo>
                      <a:pt x="160" y="269"/>
                    </a:moveTo>
                    <a:cubicBezTo>
                      <a:pt x="160" y="270"/>
                      <a:pt x="160" y="270"/>
                      <a:pt x="161" y="270"/>
                    </a:cubicBezTo>
                    <a:cubicBezTo>
                      <a:pt x="172" y="268"/>
                      <a:pt x="172" y="267"/>
                      <a:pt x="168" y="275"/>
                    </a:cubicBezTo>
                    <a:cubicBezTo>
                      <a:pt x="163" y="275"/>
                      <a:pt x="158" y="275"/>
                      <a:pt x="152" y="275"/>
                    </a:cubicBezTo>
                    <a:cubicBezTo>
                      <a:pt x="155" y="273"/>
                      <a:pt x="158" y="271"/>
                      <a:pt x="160" y="269"/>
                    </a:cubicBezTo>
                    <a:close/>
                    <a:moveTo>
                      <a:pt x="178" y="275"/>
                    </a:moveTo>
                    <a:cubicBezTo>
                      <a:pt x="176" y="275"/>
                      <a:pt x="175" y="275"/>
                      <a:pt x="173" y="275"/>
                    </a:cubicBezTo>
                    <a:cubicBezTo>
                      <a:pt x="176" y="273"/>
                      <a:pt x="178" y="272"/>
                      <a:pt x="178" y="275"/>
                    </a:cubicBezTo>
                    <a:close/>
                    <a:moveTo>
                      <a:pt x="192" y="276"/>
                    </a:moveTo>
                    <a:cubicBezTo>
                      <a:pt x="190" y="276"/>
                      <a:pt x="188" y="276"/>
                      <a:pt x="185" y="275"/>
                    </a:cubicBezTo>
                    <a:cubicBezTo>
                      <a:pt x="190" y="272"/>
                      <a:pt x="195" y="269"/>
                      <a:pt x="192" y="276"/>
                    </a:cubicBezTo>
                    <a:close/>
                    <a:moveTo>
                      <a:pt x="214" y="269"/>
                    </a:moveTo>
                    <a:cubicBezTo>
                      <a:pt x="211" y="270"/>
                      <a:pt x="208" y="271"/>
                      <a:pt x="206" y="274"/>
                    </a:cubicBezTo>
                    <a:cubicBezTo>
                      <a:pt x="210" y="268"/>
                      <a:pt x="210" y="268"/>
                      <a:pt x="210" y="268"/>
                    </a:cubicBezTo>
                    <a:cubicBezTo>
                      <a:pt x="211" y="268"/>
                      <a:pt x="212" y="268"/>
                      <a:pt x="214" y="269"/>
                    </a:cubicBezTo>
                    <a:close/>
                    <a:moveTo>
                      <a:pt x="254" y="270"/>
                    </a:moveTo>
                    <a:cubicBezTo>
                      <a:pt x="247" y="274"/>
                      <a:pt x="234" y="282"/>
                      <a:pt x="239" y="277"/>
                    </a:cubicBezTo>
                    <a:cubicBezTo>
                      <a:pt x="240" y="276"/>
                      <a:pt x="239" y="275"/>
                      <a:pt x="238" y="275"/>
                    </a:cubicBezTo>
                    <a:cubicBezTo>
                      <a:pt x="233" y="277"/>
                      <a:pt x="229" y="279"/>
                      <a:pt x="228" y="279"/>
                    </a:cubicBezTo>
                    <a:cubicBezTo>
                      <a:pt x="228" y="279"/>
                      <a:pt x="227" y="279"/>
                      <a:pt x="227" y="279"/>
                    </a:cubicBezTo>
                    <a:cubicBezTo>
                      <a:pt x="226" y="278"/>
                      <a:pt x="227" y="276"/>
                      <a:pt x="230" y="272"/>
                    </a:cubicBezTo>
                    <a:cubicBezTo>
                      <a:pt x="231" y="271"/>
                      <a:pt x="230" y="269"/>
                      <a:pt x="229" y="270"/>
                    </a:cubicBezTo>
                    <a:cubicBezTo>
                      <a:pt x="219" y="276"/>
                      <a:pt x="213" y="279"/>
                      <a:pt x="219" y="269"/>
                    </a:cubicBezTo>
                    <a:cubicBezTo>
                      <a:pt x="231" y="269"/>
                      <a:pt x="242" y="270"/>
                      <a:pt x="254" y="270"/>
                    </a:cubicBezTo>
                    <a:close/>
                    <a:moveTo>
                      <a:pt x="248" y="281"/>
                    </a:moveTo>
                    <a:cubicBezTo>
                      <a:pt x="248" y="281"/>
                      <a:pt x="248" y="282"/>
                      <a:pt x="249" y="281"/>
                    </a:cubicBezTo>
                    <a:cubicBezTo>
                      <a:pt x="253" y="280"/>
                      <a:pt x="257" y="279"/>
                      <a:pt x="261" y="277"/>
                    </a:cubicBezTo>
                    <a:cubicBezTo>
                      <a:pt x="257" y="279"/>
                      <a:pt x="248" y="294"/>
                      <a:pt x="244" y="298"/>
                    </a:cubicBezTo>
                    <a:cubicBezTo>
                      <a:pt x="243" y="300"/>
                      <a:pt x="244" y="302"/>
                      <a:pt x="246" y="301"/>
                    </a:cubicBezTo>
                    <a:cubicBezTo>
                      <a:pt x="251" y="297"/>
                      <a:pt x="257" y="294"/>
                      <a:pt x="261" y="290"/>
                    </a:cubicBezTo>
                    <a:cubicBezTo>
                      <a:pt x="254" y="296"/>
                      <a:pt x="249" y="302"/>
                      <a:pt x="244" y="309"/>
                    </a:cubicBezTo>
                    <a:cubicBezTo>
                      <a:pt x="243" y="310"/>
                      <a:pt x="244" y="311"/>
                      <a:pt x="245" y="312"/>
                    </a:cubicBezTo>
                    <a:cubicBezTo>
                      <a:pt x="244" y="312"/>
                      <a:pt x="243" y="313"/>
                      <a:pt x="242" y="313"/>
                    </a:cubicBezTo>
                    <a:cubicBezTo>
                      <a:pt x="242" y="303"/>
                      <a:pt x="243" y="294"/>
                      <a:pt x="245" y="284"/>
                    </a:cubicBezTo>
                    <a:cubicBezTo>
                      <a:pt x="246" y="284"/>
                      <a:pt x="245" y="283"/>
                      <a:pt x="245" y="282"/>
                    </a:cubicBezTo>
                    <a:cubicBezTo>
                      <a:pt x="246" y="282"/>
                      <a:pt x="247" y="281"/>
                      <a:pt x="248" y="281"/>
                    </a:cubicBezTo>
                    <a:close/>
                    <a:moveTo>
                      <a:pt x="254" y="307"/>
                    </a:moveTo>
                    <a:cubicBezTo>
                      <a:pt x="253" y="308"/>
                      <a:pt x="251" y="308"/>
                      <a:pt x="250" y="309"/>
                    </a:cubicBezTo>
                    <a:cubicBezTo>
                      <a:pt x="249" y="309"/>
                      <a:pt x="249" y="310"/>
                      <a:pt x="249" y="310"/>
                    </a:cubicBezTo>
                    <a:cubicBezTo>
                      <a:pt x="251" y="308"/>
                      <a:pt x="253" y="307"/>
                      <a:pt x="255" y="306"/>
                    </a:cubicBezTo>
                    <a:cubicBezTo>
                      <a:pt x="254" y="306"/>
                      <a:pt x="254" y="306"/>
                      <a:pt x="254" y="307"/>
                    </a:cubicBezTo>
                    <a:close/>
                    <a:moveTo>
                      <a:pt x="254" y="301"/>
                    </a:moveTo>
                    <a:cubicBezTo>
                      <a:pt x="258" y="297"/>
                      <a:pt x="261" y="293"/>
                      <a:pt x="265" y="288"/>
                    </a:cubicBezTo>
                    <a:cubicBezTo>
                      <a:pt x="265" y="290"/>
                      <a:pt x="265" y="292"/>
                      <a:pt x="265" y="294"/>
                    </a:cubicBezTo>
                    <a:cubicBezTo>
                      <a:pt x="264" y="294"/>
                      <a:pt x="264" y="294"/>
                      <a:pt x="263" y="295"/>
                    </a:cubicBezTo>
                    <a:cubicBezTo>
                      <a:pt x="263" y="294"/>
                      <a:pt x="243" y="314"/>
                      <a:pt x="254" y="301"/>
                    </a:cubicBezTo>
                    <a:close/>
                    <a:moveTo>
                      <a:pt x="264" y="284"/>
                    </a:moveTo>
                    <a:cubicBezTo>
                      <a:pt x="264" y="284"/>
                      <a:pt x="264" y="284"/>
                      <a:pt x="263" y="284"/>
                    </a:cubicBezTo>
                    <a:cubicBezTo>
                      <a:pt x="261" y="286"/>
                      <a:pt x="243" y="304"/>
                      <a:pt x="255" y="290"/>
                    </a:cubicBezTo>
                    <a:cubicBezTo>
                      <a:pt x="258" y="287"/>
                      <a:pt x="261" y="283"/>
                      <a:pt x="264" y="278"/>
                    </a:cubicBezTo>
                    <a:cubicBezTo>
                      <a:pt x="264" y="280"/>
                      <a:pt x="264" y="282"/>
                      <a:pt x="264" y="284"/>
                    </a:cubicBezTo>
                    <a:close/>
                    <a:moveTo>
                      <a:pt x="265" y="298"/>
                    </a:moveTo>
                    <a:cubicBezTo>
                      <a:pt x="264" y="300"/>
                      <a:pt x="264" y="301"/>
                      <a:pt x="264" y="303"/>
                    </a:cubicBezTo>
                    <a:cubicBezTo>
                      <a:pt x="263" y="303"/>
                      <a:pt x="262" y="304"/>
                      <a:pt x="261" y="304"/>
                    </a:cubicBezTo>
                    <a:cubicBezTo>
                      <a:pt x="261" y="302"/>
                      <a:pt x="262" y="300"/>
                      <a:pt x="265" y="298"/>
                    </a:cubicBezTo>
                    <a:close/>
                    <a:moveTo>
                      <a:pt x="263" y="273"/>
                    </a:moveTo>
                    <a:cubicBezTo>
                      <a:pt x="261" y="274"/>
                      <a:pt x="259" y="275"/>
                      <a:pt x="257" y="276"/>
                    </a:cubicBezTo>
                    <a:cubicBezTo>
                      <a:pt x="259" y="274"/>
                      <a:pt x="261" y="273"/>
                      <a:pt x="263" y="272"/>
                    </a:cubicBezTo>
                    <a:cubicBezTo>
                      <a:pt x="263" y="273"/>
                      <a:pt x="263" y="273"/>
                      <a:pt x="263" y="273"/>
                    </a:cubicBezTo>
                    <a:close/>
                    <a:moveTo>
                      <a:pt x="204" y="274"/>
                    </a:moveTo>
                    <a:cubicBezTo>
                      <a:pt x="203" y="275"/>
                      <a:pt x="204" y="276"/>
                      <a:pt x="205" y="276"/>
                    </a:cubicBezTo>
                    <a:cubicBezTo>
                      <a:pt x="213" y="271"/>
                      <a:pt x="218" y="267"/>
                      <a:pt x="211" y="277"/>
                    </a:cubicBezTo>
                    <a:cubicBezTo>
                      <a:pt x="206" y="277"/>
                      <a:pt x="202" y="277"/>
                      <a:pt x="197" y="276"/>
                    </a:cubicBezTo>
                    <a:cubicBezTo>
                      <a:pt x="200" y="274"/>
                      <a:pt x="204" y="272"/>
                      <a:pt x="207" y="270"/>
                    </a:cubicBezTo>
                    <a:cubicBezTo>
                      <a:pt x="206" y="271"/>
                      <a:pt x="205" y="273"/>
                      <a:pt x="204" y="274"/>
                    </a:cubicBezTo>
                    <a:close/>
                    <a:moveTo>
                      <a:pt x="223" y="278"/>
                    </a:moveTo>
                    <a:cubicBezTo>
                      <a:pt x="220" y="278"/>
                      <a:pt x="218" y="278"/>
                      <a:pt x="215" y="278"/>
                    </a:cubicBezTo>
                    <a:cubicBezTo>
                      <a:pt x="223" y="273"/>
                      <a:pt x="227" y="271"/>
                      <a:pt x="223" y="278"/>
                    </a:cubicBezTo>
                    <a:close/>
                    <a:moveTo>
                      <a:pt x="235" y="279"/>
                    </a:moveTo>
                    <a:cubicBezTo>
                      <a:pt x="235" y="279"/>
                      <a:pt x="234" y="279"/>
                      <a:pt x="234" y="279"/>
                    </a:cubicBezTo>
                    <a:cubicBezTo>
                      <a:pt x="234" y="279"/>
                      <a:pt x="233" y="279"/>
                      <a:pt x="233" y="279"/>
                    </a:cubicBezTo>
                    <a:cubicBezTo>
                      <a:pt x="234" y="279"/>
                      <a:pt x="234" y="279"/>
                      <a:pt x="235" y="279"/>
                    </a:cubicBezTo>
                    <a:close/>
                    <a:moveTo>
                      <a:pt x="249" y="275"/>
                    </a:moveTo>
                    <a:cubicBezTo>
                      <a:pt x="247" y="277"/>
                      <a:pt x="245" y="278"/>
                      <a:pt x="243" y="280"/>
                    </a:cubicBezTo>
                    <a:cubicBezTo>
                      <a:pt x="242" y="280"/>
                      <a:pt x="242" y="280"/>
                      <a:pt x="242" y="280"/>
                    </a:cubicBezTo>
                    <a:cubicBezTo>
                      <a:pt x="245" y="278"/>
                      <a:pt x="247" y="276"/>
                      <a:pt x="249" y="275"/>
                    </a:cubicBezTo>
                    <a:close/>
                    <a:moveTo>
                      <a:pt x="264" y="306"/>
                    </a:moveTo>
                    <a:cubicBezTo>
                      <a:pt x="263" y="307"/>
                      <a:pt x="262" y="307"/>
                      <a:pt x="261" y="308"/>
                    </a:cubicBezTo>
                    <a:cubicBezTo>
                      <a:pt x="261" y="307"/>
                      <a:pt x="261" y="307"/>
                      <a:pt x="261" y="307"/>
                    </a:cubicBezTo>
                    <a:cubicBezTo>
                      <a:pt x="261" y="306"/>
                      <a:pt x="262" y="306"/>
                      <a:pt x="263" y="306"/>
                    </a:cubicBezTo>
                    <a:cubicBezTo>
                      <a:pt x="263" y="306"/>
                      <a:pt x="263" y="306"/>
                      <a:pt x="263" y="306"/>
                    </a:cubicBezTo>
                    <a:cubicBezTo>
                      <a:pt x="262" y="307"/>
                      <a:pt x="263" y="307"/>
                      <a:pt x="263" y="307"/>
                    </a:cubicBezTo>
                    <a:cubicBezTo>
                      <a:pt x="263" y="306"/>
                      <a:pt x="264" y="305"/>
                      <a:pt x="264" y="305"/>
                    </a:cubicBezTo>
                    <a:cubicBezTo>
                      <a:pt x="265" y="305"/>
                      <a:pt x="265" y="305"/>
                      <a:pt x="265" y="304"/>
                    </a:cubicBezTo>
                    <a:cubicBezTo>
                      <a:pt x="265" y="305"/>
                      <a:pt x="265" y="306"/>
                      <a:pt x="264" y="306"/>
                    </a:cubicBezTo>
                    <a:close/>
                    <a:moveTo>
                      <a:pt x="199" y="268"/>
                    </a:moveTo>
                    <a:cubicBezTo>
                      <a:pt x="199" y="268"/>
                      <a:pt x="199" y="268"/>
                      <a:pt x="199" y="268"/>
                    </a:cubicBezTo>
                    <a:cubicBezTo>
                      <a:pt x="201" y="268"/>
                      <a:pt x="203" y="268"/>
                      <a:pt x="206" y="268"/>
                    </a:cubicBezTo>
                    <a:cubicBezTo>
                      <a:pt x="200" y="273"/>
                      <a:pt x="194" y="278"/>
                      <a:pt x="199" y="268"/>
                    </a:cubicBezTo>
                    <a:close/>
                    <a:moveTo>
                      <a:pt x="143" y="239"/>
                    </a:moveTo>
                    <a:cubicBezTo>
                      <a:pt x="143" y="238"/>
                      <a:pt x="143" y="239"/>
                      <a:pt x="143" y="239"/>
                    </a:cubicBezTo>
                    <a:cubicBezTo>
                      <a:pt x="138" y="241"/>
                      <a:pt x="135" y="244"/>
                      <a:pt x="141" y="238"/>
                    </a:cubicBezTo>
                    <a:cubicBezTo>
                      <a:pt x="141" y="238"/>
                      <a:pt x="141" y="238"/>
                      <a:pt x="141" y="237"/>
                    </a:cubicBezTo>
                    <a:cubicBezTo>
                      <a:pt x="142" y="237"/>
                      <a:pt x="143" y="237"/>
                      <a:pt x="144" y="238"/>
                    </a:cubicBezTo>
                    <a:cubicBezTo>
                      <a:pt x="144" y="238"/>
                      <a:pt x="143" y="238"/>
                      <a:pt x="143" y="239"/>
                    </a:cubicBezTo>
                    <a:close/>
                    <a:moveTo>
                      <a:pt x="135" y="241"/>
                    </a:moveTo>
                    <a:cubicBezTo>
                      <a:pt x="135" y="240"/>
                      <a:pt x="135" y="239"/>
                      <a:pt x="136" y="237"/>
                    </a:cubicBezTo>
                    <a:cubicBezTo>
                      <a:pt x="136" y="237"/>
                      <a:pt x="137" y="237"/>
                      <a:pt x="139" y="237"/>
                    </a:cubicBezTo>
                    <a:cubicBezTo>
                      <a:pt x="137" y="238"/>
                      <a:pt x="136" y="240"/>
                      <a:pt x="135" y="241"/>
                    </a:cubicBezTo>
                    <a:close/>
                    <a:moveTo>
                      <a:pt x="142" y="146"/>
                    </a:moveTo>
                    <a:cubicBezTo>
                      <a:pt x="147" y="145"/>
                      <a:pt x="154" y="144"/>
                      <a:pt x="156" y="143"/>
                    </a:cubicBezTo>
                    <a:cubicBezTo>
                      <a:pt x="149" y="148"/>
                      <a:pt x="144" y="154"/>
                      <a:pt x="139" y="161"/>
                    </a:cubicBezTo>
                    <a:cubicBezTo>
                      <a:pt x="138" y="162"/>
                      <a:pt x="139" y="163"/>
                      <a:pt x="140" y="163"/>
                    </a:cubicBezTo>
                    <a:cubicBezTo>
                      <a:pt x="162" y="150"/>
                      <a:pt x="144" y="166"/>
                      <a:pt x="139" y="171"/>
                    </a:cubicBezTo>
                    <a:cubicBezTo>
                      <a:pt x="138" y="172"/>
                      <a:pt x="139" y="174"/>
                      <a:pt x="140" y="173"/>
                    </a:cubicBezTo>
                    <a:cubicBezTo>
                      <a:pt x="143" y="172"/>
                      <a:pt x="146" y="171"/>
                      <a:pt x="148" y="171"/>
                    </a:cubicBezTo>
                    <a:cubicBezTo>
                      <a:pt x="144" y="174"/>
                      <a:pt x="139" y="179"/>
                      <a:pt x="135" y="184"/>
                    </a:cubicBezTo>
                    <a:cubicBezTo>
                      <a:pt x="135" y="185"/>
                      <a:pt x="135" y="186"/>
                      <a:pt x="137" y="186"/>
                    </a:cubicBezTo>
                    <a:cubicBezTo>
                      <a:pt x="137" y="185"/>
                      <a:pt x="138" y="185"/>
                      <a:pt x="139" y="185"/>
                    </a:cubicBezTo>
                    <a:cubicBezTo>
                      <a:pt x="137" y="187"/>
                      <a:pt x="135" y="188"/>
                      <a:pt x="133" y="189"/>
                    </a:cubicBezTo>
                    <a:cubicBezTo>
                      <a:pt x="134" y="175"/>
                      <a:pt x="137" y="160"/>
                      <a:pt x="142" y="146"/>
                    </a:cubicBezTo>
                    <a:close/>
                    <a:moveTo>
                      <a:pt x="187" y="187"/>
                    </a:moveTo>
                    <a:cubicBezTo>
                      <a:pt x="171" y="198"/>
                      <a:pt x="173" y="193"/>
                      <a:pt x="180" y="184"/>
                    </a:cubicBezTo>
                    <a:cubicBezTo>
                      <a:pt x="186" y="186"/>
                      <a:pt x="191" y="186"/>
                      <a:pt x="197" y="186"/>
                    </a:cubicBezTo>
                    <a:cubicBezTo>
                      <a:pt x="193" y="188"/>
                      <a:pt x="188" y="189"/>
                      <a:pt x="188" y="189"/>
                    </a:cubicBezTo>
                    <a:cubicBezTo>
                      <a:pt x="189" y="188"/>
                      <a:pt x="188" y="186"/>
                      <a:pt x="187" y="187"/>
                    </a:cubicBezTo>
                    <a:close/>
                    <a:moveTo>
                      <a:pt x="177" y="184"/>
                    </a:moveTo>
                    <a:cubicBezTo>
                      <a:pt x="174" y="186"/>
                      <a:pt x="171" y="188"/>
                      <a:pt x="168" y="190"/>
                    </a:cubicBezTo>
                    <a:cubicBezTo>
                      <a:pt x="155" y="199"/>
                      <a:pt x="165" y="187"/>
                      <a:pt x="167" y="183"/>
                    </a:cubicBezTo>
                    <a:cubicBezTo>
                      <a:pt x="168" y="182"/>
                      <a:pt x="167" y="181"/>
                      <a:pt x="165" y="181"/>
                    </a:cubicBezTo>
                    <a:cubicBezTo>
                      <a:pt x="160" y="185"/>
                      <a:pt x="154" y="187"/>
                      <a:pt x="148" y="189"/>
                    </a:cubicBezTo>
                    <a:cubicBezTo>
                      <a:pt x="152" y="188"/>
                      <a:pt x="158" y="179"/>
                      <a:pt x="160" y="177"/>
                    </a:cubicBezTo>
                    <a:cubicBezTo>
                      <a:pt x="160" y="177"/>
                      <a:pt x="160" y="177"/>
                      <a:pt x="160" y="177"/>
                    </a:cubicBezTo>
                    <a:cubicBezTo>
                      <a:pt x="164" y="179"/>
                      <a:pt x="168" y="181"/>
                      <a:pt x="173" y="182"/>
                    </a:cubicBezTo>
                    <a:cubicBezTo>
                      <a:pt x="174" y="183"/>
                      <a:pt x="175" y="183"/>
                      <a:pt x="177" y="184"/>
                    </a:cubicBezTo>
                    <a:close/>
                    <a:moveTo>
                      <a:pt x="141" y="181"/>
                    </a:moveTo>
                    <a:cubicBezTo>
                      <a:pt x="144" y="177"/>
                      <a:pt x="147" y="174"/>
                      <a:pt x="151" y="171"/>
                    </a:cubicBezTo>
                    <a:cubicBezTo>
                      <a:pt x="151" y="172"/>
                      <a:pt x="152" y="173"/>
                      <a:pt x="153" y="173"/>
                    </a:cubicBezTo>
                    <a:cubicBezTo>
                      <a:pt x="153" y="173"/>
                      <a:pt x="154" y="173"/>
                      <a:pt x="154" y="173"/>
                    </a:cubicBezTo>
                    <a:cubicBezTo>
                      <a:pt x="154" y="174"/>
                      <a:pt x="153" y="174"/>
                      <a:pt x="153" y="174"/>
                    </a:cubicBezTo>
                    <a:cubicBezTo>
                      <a:pt x="149" y="177"/>
                      <a:pt x="145" y="180"/>
                      <a:pt x="142" y="182"/>
                    </a:cubicBezTo>
                    <a:cubicBezTo>
                      <a:pt x="140" y="183"/>
                      <a:pt x="138" y="184"/>
                      <a:pt x="141" y="181"/>
                    </a:cubicBezTo>
                    <a:close/>
                    <a:moveTo>
                      <a:pt x="155" y="153"/>
                    </a:moveTo>
                    <a:cubicBezTo>
                      <a:pt x="152" y="154"/>
                      <a:pt x="147" y="156"/>
                      <a:pt x="144" y="157"/>
                    </a:cubicBezTo>
                    <a:cubicBezTo>
                      <a:pt x="149" y="155"/>
                      <a:pt x="155" y="147"/>
                      <a:pt x="160" y="143"/>
                    </a:cubicBezTo>
                    <a:cubicBezTo>
                      <a:pt x="158" y="146"/>
                      <a:pt x="157" y="150"/>
                      <a:pt x="156" y="153"/>
                    </a:cubicBezTo>
                    <a:cubicBezTo>
                      <a:pt x="155" y="153"/>
                      <a:pt x="155" y="153"/>
                      <a:pt x="155" y="153"/>
                    </a:cubicBezTo>
                    <a:close/>
                    <a:moveTo>
                      <a:pt x="152" y="167"/>
                    </a:moveTo>
                    <a:cubicBezTo>
                      <a:pt x="140" y="173"/>
                      <a:pt x="147" y="165"/>
                      <a:pt x="154" y="158"/>
                    </a:cubicBezTo>
                    <a:cubicBezTo>
                      <a:pt x="153" y="161"/>
                      <a:pt x="152" y="164"/>
                      <a:pt x="152" y="167"/>
                    </a:cubicBezTo>
                    <a:close/>
                    <a:moveTo>
                      <a:pt x="146" y="183"/>
                    </a:moveTo>
                    <a:cubicBezTo>
                      <a:pt x="146" y="183"/>
                      <a:pt x="146" y="183"/>
                      <a:pt x="146" y="183"/>
                    </a:cubicBezTo>
                    <a:cubicBezTo>
                      <a:pt x="148" y="182"/>
                      <a:pt x="149" y="180"/>
                      <a:pt x="150" y="179"/>
                    </a:cubicBezTo>
                    <a:cubicBezTo>
                      <a:pt x="152" y="178"/>
                      <a:pt x="153" y="178"/>
                      <a:pt x="155" y="177"/>
                    </a:cubicBezTo>
                    <a:cubicBezTo>
                      <a:pt x="156" y="176"/>
                      <a:pt x="156" y="175"/>
                      <a:pt x="155" y="174"/>
                    </a:cubicBezTo>
                    <a:cubicBezTo>
                      <a:pt x="155" y="174"/>
                      <a:pt x="155" y="174"/>
                      <a:pt x="156" y="174"/>
                    </a:cubicBezTo>
                    <a:cubicBezTo>
                      <a:pt x="156" y="174"/>
                      <a:pt x="157" y="174"/>
                      <a:pt x="157" y="174"/>
                    </a:cubicBezTo>
                    <a:cubicBezTo>
                      <a:pt x="157" y="174"/>
                      <a:pt x="158" y="174"/>
                      <a:pt x="158" y="175"/>
                    </a:cubicBezTo>
                    <a:cubicBezTo>
                      <a:pt x="154" y="178"/>
                      <a:pt x="150" y="181"/>
                      <a:pt x="146" y="184"/>
                    </a:cubicBezTo>
                    <a:cubicBezTo>
                      <a:pt x="146" y="184"/>
                      <a:pt x="146" y="184"/>
                      <a:pt x="146" y="183"/>
                    </a:cubicBezTo>
                    <a:close/>
                    <a:moveTo>
                      <a:pt x="162" y="139"/>
                    </a:moveTo>
                    <a:cubicBezTo>
                      <a:pt x="161" y="139"/>
                      <a:pt x="161" y="139"/>
                      <a:pt x="161" y="139"/>
                    </a:cubicBezTo>
                    <a:cubicBezTo>
                      <a:pt x="155" y="141"/>
                      <a:pt x="148" y="142"/>
                      <a:pt x="144" y="144"/>
                    </a:cubicBezTo>
                    <a:cubicBezTo>
                      <a:pt x="149" y="141"/>
                      <a:pt x="155" y="138"/>
                      <a:pt x="160" y="134"/>
                    </a:cubicBezTo>
                    <a:cubicBezTo>
                      <a:pt x="161" y="134"/>
                      <a:pt x="160" y="132"/>
                      <a:pt x="159" y="132"/>
                    </a:cubicBezTo>
                    <a:cubicBezTo>
                      <a:pt x="144" y="130"/>
                      <a:pt x="151" y="131"/>
                      <a:pt x="153" y="130"/>
                    </a:cubicBezTo>
                    <a:cubicBezTo>
                      <a:pt x="160" y="127"/>
                      <a:pt x="167" y="123"/>
                      <a:pt x="174" y="120"/>
                    </a:cubicBezTo>
                    <a:cubicBezTo>
                      <a:pt x="174" y="120"/>
                      <a:pt x="174" y="120"/>
                      <a:pt x="174" y="120"/>
                    </a:cubicBezTo>
                    <a:cubicBezTo>
                      <a:pt x="173" y="122"/>
                      <a:pt x="171" y="123"/>
                      <a:pt x="170" y="125"/>
                    </a:cubicBezTo>
                    <a:cubicBezTo>
                      <a:pt x="167" y="130"/>
                      <a:pt x="164" y="134"/>
                      <a:pt x="162" y="139"/>
                    </a:cubicBezTo>
                    <a:close/>
                    <a:moveTo>
                      <a:pt x="174" y="119"/>
                    </a:moveTo>
                    <a:cubicBezTo>
                      <a:pt x="175" y="119"/>
                      <a:pt x="174" y="118"/>
                      <a:pt x="173" y="118"/>
                    </a:cubicBezTo>
                    <a:cubicBezTo>
                      <a:pt x="154" y="116"/>
                      <a:pt x="166" y="115"/>
                      <a:pt x="174" y="112"/>
                    </a:cubicBezTo>
                    <a:cubicBezTo>
                      <a:pt x="178" y="111"/>
                      <a:pt x="182" y="110"/>
                      <a:pt x="187" y="108"/>
                    </a:cubicBezTo>
                    <a:cubicBezTo>
                      <a:pt x="183" y="111"/>
                      <a:pt x="179" y="115"/>
                      <a:pt x="175" y="119"/>
                    </a:cubicBezTo>
                    <a:cubicBezTo>
                      <a:pt x="175" y="119"/>
                      <a:pt x="175" y="119"/>
                      <a:pt x="174" y="119"/>
                    </a:cubicBezTo>
                    <a:close/>
                    <a:moveTo>
                      <a:pt x="192" y="104"/>
                    </a:moveTo>
                    <a:cubicBezTo>
                      <a:pt x="192" y="104"/>
                      <a:pt x="191" y="103"/>
                      <a:pt x="191" y="103"/>
                    </a:cubicBezTo>
                    <a:cubicBezTo>
                      <a:pt x="190" y="103"/>
                      <a:pt x="190" y="103"/>
                      <a:pt x="190" y="103"/>
                    </a:cubicBezTo>
                    <a:cubicBezTo>
                      <a:pt x="190" y="103"/>
                      <a:pt x="190" y="103"/>
                      <a:pt x="190" y="103"/>
                    </a:cubicBezTo>
                    <a:cubicBezTo>
                      <a:pt x="195" y="102"/>
                      <a:pt x="200" y="100"/>
                      <a:pt x="205" y="99"/>
                    </a:cubicBezTo>
                    <a:cubicBezTo>
                      <a:pt x="206" y="99"/>
                      <a:pt x="206" y="98"/>
                      <a:pt x="206" y="98"/>
                    </a:cubicBezTo>
                    <a:cubicBezTo>
                      <a:pt x="207" y="98"/>
                      <a:pt x="209" y="98"/>
                      <a:pt x="210" y="99"/>
                    </a:cubicBezTo>
                    <a:cubicBezTo>
                      <a:pt x="209" y="99"/>
                      <a:pt x="209" y="99"/>
                      <a:pt x="208" y="99"/>
                    </a:cubicBezTo>
                    <a:cubicBezTo>
                      <a:pt x="203" y="100"/>
                      <a:pt x="197" y="102"/>
                      <a:pt x="192" y="104"/>
                    </a:cubicBezTo>
                    <a:close/>
                    <a:moveTo>
                      <a:pt x="214" y="98"/>
                    </a:moveTo>
                    <a:cubicBezTo>
                      <a:pt x="209" y="97"/>
                      <a:pt x="204" y="95"/>
                      <a:pt x="199" y="94"/>
                    </a:cubicBezTo>
                    <a:cubicBezTo>
                      <a:pt x="205" y="94"/>
                      <a:pt x="211" y="95"/>
                      <a:pt x="217" y="98"/>
                    </a:cubicBezTo>
                    <a:cubicBezTo>
                      <a:pt x="216" y="98"/>
                      <a:pt x="215" y="98"/>
                      <a:pt x="214" y="98"/>
                    </a:cubicBezTo>
                    <a:close/>
                    <a:moveTo>
                      <a:pt x="192" y="95"/>
                    </a:moveTo>
                    <a:cubicBezTo>
                      <a:pt x="192" y="95"/>
                      <a:pt x="203" y="97"/>
                      <a:pt x="200" y="98"/>
                    </a:cubicBezTo>
                    <a:cubicBezTo>
                      <a:pt x="193" y="100"/>
                      <a:pt x="187" y="102"/>
                      <a:pt x="180" y="104"/>
                    </a:cubicBezTo>
                    <a:cubicBezTo>
                      <a:pt x="178" y="104"/>
                      <a:pt x="179" y="106"/>
                      <a:pt x="180" y="106"/>
                    </a:cubicBezTo>
                    <a:cubicBezTo>
                      <a:pt x="194" y="106"/>
                      <a:pt x="175" y="109"/>
                      <a:pt x="173" y="110"/>
                    </a:cubicBezTo>
                    <a:cubicBezTo>
                      <a:pt x="169" y="111"/>
                      <a:pt x="165" y="112"/>
                      <a:pt x="161" y="114"/>
                    </a:cubicBezTo>
                    <a:cubicBezTo>
                      <a:pt x="164" y="110"/>
                      <a:pt x="168" y="107"/>
                      <a:pt x="172" y="104"/>
                    </a:cubicBezTo>
                    <a:cubicBezTo>
                      <a:pt x="179" y="99"/>
                      <a:pt x="186" y="97"/>
                      <a:pt x="192" y="95"/>
                    </a:cubicBezTo>
                    <a:close/>
                    <a:moveTo>
                      <a:pt x="157" y="118"/>
                    </a:moveTo>
                    <a:cubicBezTo>
                      <a:pt x="157" y="119"/>
                      <a:pt x="157" y="119"/>
                      <a:pt x="157" y="119"/>
                    </a:cubicBezTo>
                    <a:cubicBezTo>
                      <a:pt x="177" y="120"/>
                      <a:pt x="160" y="125"/>
                      <a:pt x="150" y="129"/>
                    </a:cubicBezTo>
                    <a:cubicBezTo>
                      <a:pt x="152" y="125"/>
                      <a:pt x="155" y="122"/>
                      <a:pt x="157" y="118"/>
                    </a:cubicBezTo>
                    <a:close/>
                    <a:moveTo>
                      <a:pt x="148" y="133"/>
                    </a:moveTo>
                    <a:cubicBezTo>
                      <a:pt x="161" y="135"/>
                      <a:pt x="151" y="138"/>
                      <a:pt x="144" y="142"/>
                    </a:cubicBezTo>
                    <a:cubicBezTo>
                      <a:pt x="145" y="139"/>
                      <a:pt x="146" y="136"/>
                      <a:pt x="148" y="133"/>
                    </a:cubicBezTo>
                    <a:close/>
                    <a:moveTo>
                      <a:pt x="133" y="190"/>
                    </a:moveTo>
                    <a:cubicBezTo>
                      <a:pt x="135" y="188"/>
                      <a:pt x="137" y="186"/>
                      <a:pt x="140" y="185"/>
                    </a:cubicBezTo>
                    <a:cubicBezTo>
                      <a:pt x="140" y="185"/>
                      <a:pt x="141" y="185"/>
                      <a:pt x="141" y="185"/>
                    </a:cubicBezTo>
                    <a:cubicBezTo>
                      <a:pt x="140" y="186"/>
                      <a:pt x="138" y="187"/>
                      <a:pt x="137" y="189"/>
                    </a:cubicBezTo>
                    <a:cubicBezTo>
                      <a:pt x="136" y="190"/>
                      <a:pt x="137" y="192"/>
                      <a:pt x="138" y="191"/>
                    </a:cubicBezTo>
                    <a:cubicBezTo>
                      <a:pt x="139" y="191"/>
                      <a:pt x="139" y="191"/>
                      <a:pt x="139" y="191"/>
                    </a:cubicBezTo>
                    <a:cubicBezTo>
                      <a:pt x="140" y="191"/>
                      <a:pt x="140" y="191"/>
                      <a:pt x="141" y="190"/>
                    </a:cubicBezTo>
                    <a:cubicBezTo>
                      <a:pt x="141" y="190"/>
                      <a:pt x="141" y="190"/>
                      <a:pt x="141" y="190"/>
                    </a:cubicBezTo>
                    <a:cubicBezTo>
                      <a:pt x="142" y="190"/>
                      <a:pt x="143" y="189"/>
                      <a:pt x="144" y="189"/>
                    </a:cubicBezTo>
                    <a:cubicBezTo>
                      <a:pt x="143" y="189"/>
                      <a:pt x="143" y="190"/>
                      <a:pt x="142" y="190"/>
                    </a:cubicBezTo>
                    <a:cubicBezTo>
                      <a:pt x="141" y="192"/>
                      <a:pt x="142" y="193"/>
                      <a:pt x="144" y="193"/>
                    </a:cubicBezTo>
                    <a:cubicBezTo>
                      <a:pt x="156" y="190"/>
                      <a:pt x="167" y="180"/>
                      <a:pt x="156" y="196"/>
                    </a:cubicBezTo>
                    <a:cubicBezTo>
                      <a:pt x="148" y="195"/>
                      <a:pt x="141" y="193"/>
                      <a:pt x="134" y="190"/>
                    </a:cubicBezTo>
                    <a:cubicBezTo>
                      <a:pt x="134" y="190"/>
                      <a:pt x="133" y="190"/>
                      <a:pt x="133" y="190"/>
                    </a:cubicBezTo>
                    <a:cubicBezTo>
                      <a:pt x="133" y="190"/>
                      <a:pt x="133" y="190"/>
                      <a:pt x="133" y="190"/>
                    </a:cubicBezTo>
                    <a:close/>
                    <a:moveTo>
                      <a:pt x="172" y="191"/>
                    </a:moveTo>
                    <a:cubicBezTo>
                      <a:pt x="171" y="193"/>
                      <a:pt x="170" y="194"/>
                      <a:pt x="169" y="196"/>
                    </a:cubicBezTo>
                    <a:cubicBezTo>
                      <a:pt x="169" y="196"/>
                      <a:pt x="169" y="196"/>
                      <a:pt x="169" y="197"/>
                    </a:cubicBezTo>
                    <a:cubicBezTo>
                      <a:pt x="166" y="196"/>
                      <a:pt x="164" y="196"/>
                      <a:pt x="162" y="196"/>
                    </a:cubicBezTo>
                    <a:cubicBezTo>
                      <a:pt x="165" y="195"/>
                      <a:pt x="169" y="193"/>
                      <a:pt x="172" y="191"/>
                    </a:cubicBezTo>
                    <a:close/>
                    <a:moveTo>
                      <a:pt x="183" y="192"/>
                    </a:moveTo>
                    <a:cubicBezTo>
                      <a:pt x="183" y="192"/>
                      <a:pt x="183" y="193"/>
                      <a:pt x="183" y="193"/>
                    </a:cubicBezTo>
                    <a:cubicBezTo>
                      <a:pt x="182" y="194"/>
                      <a:pt x="183" y="195"/>
                      <a:pt x="184" y="194"/>
                    </a:cubicBezTo>
                    <a:cubicBezTo>
                      <a:pt x="195" y="186"/>
                      <a:pt x="198" y="186"/>
                      <a:pt x="194" y="195"/>
                    </a:cubicBezTo>
                    <a:cubicBezTo>
                      <a:pt x="187" y="196"/>
                      <a:pt x="180" y="197"/>
                      <a:pt x="173" y="197"/>
                    </a:cubicBezTo>
                    <a:cubicBezTo>
                      <a:pt x="176" y="195"/>
                      <a:pt x="181" y="193"/>
                      <a:pt x="183" y="192"/>
                    </a:cubicBezTo>
                    <a:close/>
                    <a:moveTo>
                      <a:pt x="202" y="187"/>
                    </a:moveTo>
                    <a:cubicBezTo>
                      <a:pt x="202" y="187"/>
                      <a:pt x="202" y="187"/>
                      <a:pt x="202" y="187"/>
                    </a:cubicBezTo>
                    <a:cubicBezTo>
                      <a:pt x="205" y="187"/>
                      <a:pt x="207" y="187"/>
                      <a:pt x="210" y="187"/>
                    </a:cubicBezTo>
                    <a:cubicBezTo>
                      <a:pt x="211" y="187"/>
                      <a:pt x="212" y="187"/>
                      <a:pt x="213" y="187"/>
                    </a:cubicBezTo>
                    <a:cubicBezTo>
                      <a:pt x="210" y="189"/>
                      <a:pt x="207" y="191"/>
                      <a:pt x="205" y="192"/>
                    </a:cubicBezTo>
                    <a:cubicBezTo>
                      <a:pt x="209" y="190"/>
                      <a:pt x="213" y="188"/>
                      <a:pt x="211" y="193"/>
                    </a:cubicBezTo>
                    <a:cubicBezTo>
                      <a:pt x="211" y="193"/>
                      <a:pt x="211" y="194"/>
                      <a:pt x="211" y="194"/>
                    </a:cubicBezTo>
                    <a:cubicBezTo>
                      <a:pt x="207" y="194"/>
                      <a:pt x="203" y="195"/>
                      <a:pt x="200" y="195"/>
                    </a:cubicBezTo>
                    <a:cubicBezTo>
                      <a:pt x="201" y="194"/>
                      <a:pt x="202" y="194"/>
                      <a:pt x="203" y="193"/>
                    </a:cubicBezTo>
                    <a:cubicBezTo>
                      <a:pt x="200" y="195"/>
                      <a:pt x="198" y="194"/>
                      <a:pt x="202" y="187"/>
                    </a:cubicBezTo>
                    <a:close/>
                    <a:moveTo>
                      <a:pt x="222" y="193"/>
                    </a:moveTo>
                    <a:cubicBezTo>
                      <a:pt x="219" y="193"/>
                      <a:pt x="216" y="193"/>
                      <a:pt x="213" y="194"/>
                    </a:cubicBezTo>
                    <a:cubicBezTo>
                      <a:pt x="219" y="191"/>
                      <a:pt x="224" y="189"/>
                      <a:pt x="222" y="193"/>
                    </a:cubicBezTo>
                    <a:close/>
                    <a:moveTo>
                      <a:pt x="239" y="189"/>
                    </a:moveTo>
                    <a:cubicBezTo>
                      <a:pt x="239" y="189"/>
                      <a:pt x="239" y="189"/>
                      <a:pt x="239" y="189"/>
                    </a:cubicBezTo>
                    <a:cubicBezTo>
                      <a:pt x="237" y="190"/>
                      <a:pt x="235" y="191"/>
                      <a:pt x="233" y="192"/>
                    </a:cubicBezTo>
                    <a:cubicBezTo>
                      <a:pt x="230" y="192"/>
                      <a:pt x="228" y="192"/>
                      <a:pt x="226" y="192"/>
                    </a:cubicBezTo>
                    <a:cubicBezTo>
                      <a:pt x="226" y="191"/>
                      <a:pt x="227" y="190"/>
                      <a:pt x="228" y="188"/>
                    </a:cubicBezTo>
                    <a:cubicBezTo>
                      <a:pt x="229" y="188"/>
                      <a:pt x="228" y="187"/>
                      <a:pt x="227" y="187"/>
                    </a:cubicBezTo>
                    <a:cubicBezTo>
                      <a:pt x="222" y="189"/>
                      <a:pt x="212" y="196"/>
                      <a:pt x="216" y="187"/>
                    </a:cubicBezTo>
                    <a:cubicBezTo>
                      <a:pt x="225" y="187"/>
                      <a:pt x="234" y="187"/>
                      <a:pt x="243" y="185"/>
                    </a:cubicBezTo>
                    <a:cubicBezTo>
                      <a:pt x="241" y="186"/>
                      <a:pt x="241" y="187"/>
                      <a:pt x="241" y="187"/>
                    </a:cubicBezTo>
                    <a:cubicBezTo>
                      <a:pt x="241" y="187"/>
                      <a:pt x="240" y="187"/>
                      <a:pt x="239" y="187"/>
                    </a:cubicBezTo>
                    <a:cubicBezTo>
                      <a:pt x="239" y="187"/>
                      <a:pt x="239" y="188"/>
                      <a:pt x="239" y="189"/>
                    </a:cubicBezTo>
                    <a:cubicBezTo>
                      <a:pt x="240" y="188"/>
                      <a:pt x="241" y="188"/>
                      <a:pt x="241" y="187"/>
                    </a:cubicBezTo>
                    <a:cubicBezTo>
                      <a:pt x="242" y="188"/>
                      <a:pt x="242" y="188"/>
                      <a:pt x="243" y="188"/>
                    </a:cubicBezTo>
                    <a:cubicBezTo>
                      <a:pt x="242" y="189"/>
                      <a:pt x="241" y="190"/>
                      <a:pt x="241" y="191"/>
                    </a:cubicBezTo>
                    <a:cubicBezTo>
                      <a:pt x="238" y="191"/>
                      <a:pt x="236" y="192"/>
                      <a:pt x="233" y="192"/>
                    </a:cubicBezTo>
                    <a:cubicBezTo>
                      <a:pt x="236" y="190"/>
                      <a:pt x="239" y="189"/>
                      <a:pt x="240" y="189"/>
                    </a:cubicBezTo>
                    <a:cubicBezTo>
                      <a:pt x="240" y="189"/>
                      <a:pt x="240" y="189"/>
                      <a:pt x="239" y="189"/>
                    </a:cubicBezTo>
                    <a:close/>
                    <a:moveTo>
                      <a:pt x="248" y="209"/>
                    </a:moveTo>
                    <a:cubicBezTo>
                      <a:pt x="247" y="211"/>
                      <a:pt x="246" y="212"/>
                      <a:pt x="245" y="213"/>
                    </a:cubicBezTo>
                    <a:cubicBezTo>
                      <a:pt x="245" y="212"/>
                      <a:pt x="245" y="212"/>
                      <a:pt x="245" y="211"/>
                    </a:cubicBezTo>
                    <a:cubicBezTo>
                      <a:pt x="246" y="210"/>
                      <a:pt x="247" y="210"/>
                      <a:pt x="248" y="209"/>
                    </a:cubicBezTo>
                    <a:close/>
                    <a:moveTo>
                      <a:pt x="250" y="196"/>
                    </a:moveTo>
                    <a:cubicBezTo>
                      <a:pt x="248" y="197"/>
                      <a:pt x="247" y="198"/>
                      <a:pt x="245" y="199"/>
                    </a:cubicBezTo>
                    <a:cubicBezTo>
                      <a:pt x="245" y="198"/>
                      <a:pt x="245" y="197"/>
                      <a:pt x="245" y="197"/>
                    </a:cubicBezTo>
                    <a:cubicBezTo>
                      <a:pt x="248" y="194"/>
                      <a:pt x="251" y="192"/>
                      <a:pt x="254" y="191"/>
                    </a:cubicBezTo>
                    <a:cubicBezTo>
                      <a:pt x="254" y="195"/>
                      <a:pt x="254" y="199"/>
                      <a:pt x="256" y="203"/>
                    </a:cubicBezTo>
                    <a:cubicBezTo>
                      <a:pt x="256" y="204"/>
                      <a:pt x="256" y="205"/>
                      <a:pt x="256" y="206"/>
                    </a:cubicBezTo>
                    <a:cubicBezTo>
                      <a:pt x="256" y="208"/>
                      <a:pt x="255" y="209"/>
                      <a:pt x="255" y="210"/>
                    </a:cubicBezTo>
                    <a:cubicBezTo>
                      <a:pt x="254" y="211"/>
                      <a:pt x="254" y="211"/>
                      <a:pt x="253" y="211"/>
                    </a:cubicBezTo>
                    <a:cubicBezTo>
                      <a:pt x="253" y="211"/>
                      <a:pt x="252" y="211"/>
                      <a:pt x="252" y="211"/>
                    </a:cubicBezTo>
                    <a:cubicBezTo>
                      <a:pt x="251" y="211"/>
                      <a:pt x="251" y="212"/>
                      <a:pt x="250" y="213"/>
                    </a:cubicBezTo>
                    <a:cubicBezTo>
                      <a:pt x="249" y="213"/>
                      <a:pt x="248" y="214"/>
                      <a:pt x="246" y="215"/>
                    </a:cubicBezTo>
                    <a:cubicBezTo>
                      <a:pt x="246" y="215"/>
                      <a:pt x="246" y="215"/>
                      <a:pt x="246" y="215"/>
                    </a:cubicBezTo>
                    <a:cubicBezTo>
                      <a:pt x="248" y="213"/>
                      <a:pt x="250" y="211"/>
                      <a:pt x="252" y="208"/>
                    </a:cubicBezTo>
                    <a:cubicBezTo>
                      <a:pt x="252" y="207"/>
                      <a:pt x="251" y="206"/>
                      <a:pt x="250" y="206"/>
                    </a:cubicBezTo>
                    <a:cubicBezTo>
                      <a:pt x="249" y="206"/>
                      <a:pt x="247" y="207"/>
                      <a:pt x="246" y="207"/>
                    </a:cubicBezTo>
                    <a:cubicBezTo>
                      <a:pt x="248" y="204"/>
                      <a:pt x="250" y="201"/>
                      <a:pt x="251" y="197"/>
                    </a:cubicBezTo>
                    <a:cubicBezTo>
                      <a:pt x="252" y="196"/>
                      <a:pt x="251" y="195"/>
                      <a:pt x="250" y="196"/>
                    </a:cubicBezTo>
                    <a:close/>
                    <a:moveTo>
                      <a:pt x="256" y="177"/>
                    </a:moveTo>
                    <a:cubicBezTo>
                      <a:pt x="256" y="177"/>
                      <a:pt x="256" y="176"/>
                      <a:pt x="256" y="176"/>
                    </a:cubicBezTo>
                    <a:cubicBezTo>
                      <a:pt x="257" y="176"/>
                      <a:pt x="257" y="176"/>
                      <a:pt x="258" y="176"/>
                    </a:cubicBezTo>
                    <a:cubicBezTo>
                      <a:pt x="257" y="177"/>
                      <a:pt x="257" y="177"/>
                      <a:pt x="256" y="177"/>
                    </a:cubicBezTo>
                    <a:close/>
                    <a:moveTo>
                      <a:pt x="244" y="187"/>
                    </a:moveTo>
                    <a:cubicBezTo>
                      <a:pt x="243" y="187"/>
                      <a:pt x="242" y="187"/>
                      <a:pt x="241" y="187"/>
                    </a:cubicBezTo>
                    <a:cubicBezTo>
                      <a:pt x="243" y="187"/>
                      <a:pt x="244" y="186"/>
                      <a:pt x="245" y="185"/>
                    </a:cubicBezTo>
                    <a:cubicBezTo>
                      <a:pt x="246" y="185"/>
                      <a:pt x="246" y="185"/>
                      <a:pt x="246" y="185"/>
                    </a:cubicBezTo>
                    <a:cubicBezTo>
                      <a:pt x="246" y="185"/>
                      <a:pt x="246" y="185"/>
                      <a:pt x="246" y="185"/>
                    </a:cubicBezTo>
                    <a:cubicBezTo>
                      <a:pt x="245" y="185"/>
                      <a:pt x="245" y="186"/>
                      <a:pt x="244" y="187"/>
                    </a:cubicBezTo>
                    <a:close/>
                    <a:moveTo>
                      <a:pt x="245" y="195"/>
                    </a:moveTo>
                    <a:cubicBezTo>
                      <a:pt x="245" y="194"/>
                      <a:pt x="245" y="193"/>
                      <a:pt x="244" y="192"/>
                    </a:cubicBezTo>
                    <a:cubicBezTo>
                      <a:pt x="245" y="192"/>
                      <a:pt x="246" y="191"/>
                      <a:pt x="247" y="190"/>
                    </a:cubicBezTo>
                    <a:cubicBezTo>
                      <a:pt x="248" y="190"/>
                      <a:pt x="248" y="189"/>
                      <a:pt x="249" y="188"/>
                    </a:cubicBezTo>
                    <a:cubicBezTo>
                      <a:pt x="249" y="189"/>
                      <a:pt x="248" y="191"/>
                      <a:pt x="248" y="191"/>
                    </a:cubicBezTo>
                    <a:cubicBezTo>
                      <a:pt x="248" y="192"/>
                      <a:pt x="249" y="192"/>
                      <a:pt x="249" y="192"/>
                    </a:cubicBezTo>
                    <a:cubicBezTo>
                      <a:pt x="249" y="192"/>
                      <a:pt x="252" y="188"/>
                      <a:pt x="252" y="187"/>
                    </a:cubicBezTo>
                    <a:cubicBezTo>
                      <a:pt x="252" y="187"/>
                      <a:pt x="252" y="186"/>
                      <a:pt x="252" y="186"/>
                    </a:cubicBezTo>
                    <a:cubicBezTo>
                      <a:pt x="252" y="186"/>
                      <a:pt x="253" y="185"/>
                      <a:pt x="254" y="185"/>
                    </a:cubicBezTo>
                    <a:cubicBezTo>
                      <a:pt x="254" y="187"/>
                      <a:pt x="254" y="188"/>
                      <a:pt x="254" y="190"/>
                    </a:cubicBezTo>
                    <a:cubicBezTo>
                      <a:pt x="254" y="190"/>
                      <a:pt x="254" y="190"/>
                      <a:pt x="254" y="191"/>
                    </a:cubicBezTo>
                    <a:cubicBezTo>
                      <a:pt x="251" y="192"/>
                      <a:pt x="248" y="194"/>
                      <a:pt x="245" y="196"/>
                    </a:cubicBezTo>
                    <a:cubicBezTo>
                      <a:pt x="245" y="196"/>
                      <a:pt x="245" y="195"/>
                      <a:pt x="245" y="195"/>
                    </a:cubicBezTo>
                    <a:close/>
                    <a:moveTo>
                      <a:pt x="247" y="200"/>
                    </a:moveTo>
                    <a:cubicBezTo>
                      <a:pt x="246" y="201"/>
                      <a:pt x="246" y="202"/>
                      <a:pt x="245" y="203"/>
                    </a:cubicBezTo>
                    <a:cubicBezTo>
                      <a:pt x="245" y="202"/>
                      <a:pt x="245" y="202"/>
                      <a:pt x="245" y="201"/>
                    </a:cubicBezTo>
                    <a:cubicBezTo>
                      <a:pt x="246" y="201"/>
                      <a:pt x="246" y="201"/>
                      <a:pt x="247" y="200"/>
                    </a:cubicBezTo>
                    <a:close/>
                    <a:moveTo>
                      <a:pt x="259" y="191"/>
                    </a:moveTo>
                    <a:cubicBezTo>
                      <a:pt x="258" y="188"/>
                      <a:pt x="258" y="185"/>
                      <a:pt x="257" y="183"/>
                    </a:cubicBezTo>
                    <a:cubicBezTo>
                      <a:pt x="258" y="182"/>
                      <a:pt x="259" y="182"/>
                      <a:pt x="260" y="182"/>
                    </a:cubicBezTo>
                    <a:cubicBezTo>
                      <a:pt x="261" y="181"/>
                      <a:pt x="261" y="181"/>
                      <a:pt x="261" y="180"/>
                    </a:cubicBezTo>
                    <a:cubicBezTo>
                      <a:pt x="261" y="181"/>
                      <a:pt x="261" y="181"/>
                      <a:pt x="261" y="181"/>
                    </a:cubicBezTo>
                    <a:cubicBezTo>
                      <a:pt x="260" y="184"/>
                      <a:pt x="259" y="187"/>
                      <a:pt x="259" y="191"/>
                    </a:cubicBezTo>
                    <a:close/>
                    <a:moveTo>
                      <a:pt x="256" y="25"/>
                    </a:moveTo>
                    <a:cubicBezTo>
                      <a:pt x="261" y="23"/>
                      <a:pt x="263" y="23"/>
                      <a:pt x="263" y="29"/>
                    </a:cubicBezTo>
                    <a:cubicBezTo>
                      <a:pt x="261" y="28"/>
                      <a:pt x="258" y="26"/>
                      <a:pt x="256" y="25"/>
                    </a:cubicBezTo>
                    <a:close/>
                    <a:moveTo>
                      <a:pt x="268" y="33"/>
                    </a:moveTo>
                    <a:cubicBezTo>
                      <a:pt x="270" y="32"/>
                      <a:pt x="272" y="31"/>
                      <a:pt x="273" y="31"/>
                    </a:cubicBezTo>
                    <a:cubicBezTo>
                      <a:pt x="279" y="28"/>
                      <a:pt x="276" y="33"/>
                      <a:pt x="274" y="38"/>
                    </a:cubicBezTo>
                    <a:cubicBezTo>
                      <a:pt x="272" y="36"/>
                      <a:pt x="270" y="34"/>
                      <a:pt x="268" y="33"/>
                    </a:cubicBezTo>
                    <a:close/>
                    <a:moveTo>
                      <a:pt x="285" y="48"/>
                    </a:moveTo>
                    <a:cubicBezTo>
                      <a:pt x="282" y="45"/>
                      <a:pt x="280" y="43"/>
                      <a:pt x="277" y="41"/>
                    </a:cubicBezTo>
                    <a:cubicBezTo>
                      <a:pt x="290" y="34"/>
                      <a:pt x="292" y="29"/>
                      <a:pt x="285" y="48"/>
                    </a:cubicBezTo>
                    <a:cubicBezTo>
                      <a:pt x="285" y="48"/>
                      <a:pt x="285" y="48"/>
                      <a:pt x="285" y="48"/>
                    </a:cubicBezTo>
                    <a:close/>
                    <a:moveTo>
                      <a:pt x="286" y="49"/>
                    </a:moveTo>
                    <a:cubicBezTo>
                      <a:pt x="290" y="47"/>
                      <a:pt x="299" y="45"/>
                      <a:pt x="301" y="42"/>
                    </a:cubicBezTo>
                    <a:cubicBezTo>
                      <a:pt x="298" y="47"/>
                      <a:pt x="296" y="54"/>
                      <a:pt x="294" y="59"/>
                    </a:cubicBezTo>
                    <a:cubicBezTo>
                      <a:pt x="292" y="56"/>
                      <a:pt x="289" y="53"/>
                      <a:pt x="286" y="49"/>
                    </a:cubicBezTo>
                    <a:cubicBezTo>
                      <a:pt x="286" y="49"/>
                      <a:pt x="286" y="49"/>
                      <a:pt x="286" y="49"/>
                    </a:cubicBezTo>
                    <a:close/>
                    <a:moveTo>
                      <a:pt x="310" y="50"/>
                    </a:moveTo>
                    <a:cubicBezTo>
                      <a:pt x="306" y="53"/>
                      <a:pt x="298" y="58"/>
                      <a:pt x="297" y="58"/>
                    </a:cubicBezTo>
                    <a:cubicBezTo>
                      <a:pt x="300" y="53"/>
                      <a:pt x="301" y="47"/>
                      <a:pt x="304" y="42"/>
                    </a:cubicBezTo>
                    <a:cubicBezTo>
                      <a:pt x="306" y="44"/>
                      <a:pt x="308" y="47"/>
                      <a:pt x="310" y="50"/>
                    </a:cubicBezTo>
                    <a:close/>
                    <a:moveTo>
                      <a:pt x="328" y="74"/>
                    </a:moveTo>
                    <a:cubicBezTo>
                      <a:pt x="312" y="83"/>
                      <a:pt x="309" y="82"/>
                      <a:pt x="316" y="65"/>
                    </a:cubicBezTo>
                    <a:cubicBezTo>
                      <a:pt x="317" y="63"/>
                      <a:pt x="316" y="62"/>
                      <a:pt x="315" y="63"/>
                    </a:cubicBezTo>
                    <a:cubicBezTo>
                      <a:pt x="303" y="72"/>
                      <a:pt x="309" y="59"/>
                      <a:pt x="313" y="52"/>
                    </a:cubicBezTo>
                    <a:cubicBezTo>
                      <a:pt x="318" y="59"/>
                      <a:pt x="323" y="67"/>
                      <a:pt x="328" y="74"/>
                    </a:cubicBezTo>
                    <a:close/>
                    <a:moveTo>
                      <a:pt x="334" y="86"/>
                    </a:moveTo>
                    <a:cubicBezTo>
                      <a:pt x="317" y="100"/>
                      <a:pt x="319" y="91"/>
                      <a:pt x="329" y="77"/>
                    </a:cubicBezTo>
                    <a:cubicBezTo>
                      <a:pt x="331" y="80"/>
                      <a:pt x="333" y="83"/>
                      <a:pt x="334" y="86"/>
                    </a:cubicBezTo>
                    <a:close/>
                    <a:moveTo>
                      <a:pt x="339" y="98"/>
                    </a:moveTo>
                    <a:cubicBezTo>
                      <a:pt x="327" y="108"/>
                      <a:pt x="329" y="98"/>
                      <a:pt x="335" y="89"/>
                    </a:cubicBezTo>
                    <a:cubicBezTo>
                      <a:pt x="337" y="92"/>
                      <a:pt x="338" y="95"/>
                      <a:pt x="339" y="98"/>
                    </a:cubicBezTo>
                    <a:close/>
                    <a:moveTo>
                      <a:pt x="343" y="111"/>
                    </a:moveTo>
                    <a:cubicBezTo>
                      <a:pt x="342" y="111"/>
                      <a:pt x="342" y="111"/>
                      <a:pt x="341" y="111"/>
                    </a:cubicBezTo>
                    <a:cubicBezTo>
                      <a:pt x="322" y="123"/>
                      <a:pt x="334" y="108"/>
                      <a:pt x="340" y="101"/>
                    </a:cubicBezTo>
                    <a:cubicBezTo>
                      <a:pt x="341" y="105"/>
                      <a:pt x="342" y="108"/>
                      <a:pt x="343" y="111"/>
                    </a:cubicBezTo>
                    <a:close/>
                    <a:moveTo>
                      <a:pt x="311" y="53"/>
                    </a:moveTo>
                    <a:cubicBezTo>
                      <a:pt x="307" y="56"/>
                      <a:pt x="306" y="65"/>
                      <a:pt x="304" y="71"/>
                    </a:cubicBezTo>
                    <a:cubicBezTo>
                      <a:pt x="303" y="72"/>
                      <a:pt x="305" y="73"/>
                      <a:pt x="305" y="72"/>
                    </a:cubicBezTo>
                    <a:cubicBezTo>
                      <a:pt x="316" y="67"/>
                      <a:pt x="313" y="71"/>
                      <a:pt x="308" y="81"/>
                    </a:cubicBezTo>
                    <a:cubicBezTo>
                      <a:pt x="305" y="74"/>
                      <a:pt x="301" y="68"/>
                      <a:pt x="297" y="62"/>
                    </a:cubicBezTo>
                    <a:cubicBezTo>
                      <a:pt x="302" y="59"/>
                      <a:pt x="306" y="57"/>
                      <a:pt x="311" y="53"/>
                    </a:cubicBezTo>
                    <a:close/>
                    <a:moveTo>
                      <a:pt x="325" y="79"/>
                    </a:moveTo>
                    <a:cubicBezTo>
                      <a:pt x="321" y="85"/>
                      <a:pt x="319" y="92"/>
                      <a:pt x="318" y="99"/>
                    </a:cubicBezTo>
                    <a:cubicBezTo>
                      <a:pt x="316" y="94"/>
                      <a:pt x="313" y="89"/>
                      <a:pt x="311" y="84"/>
                    </a:cubicBezTo>
                    <a:cubicBezTo>
                      <a:pt x="315" y="83"/>
                      <a:pt x="324" y="80"/>
                      <a:pt x="325" y="79"/>
                    </a:cubicBezTo>
                    <a:close/>
                    <a:moveTo>
                      <a:pt x="320" y="100"/>
                    </a:moveTo>
                    <a:cubicBezTo>
                      <a:pt x="341" y="82"/>
                      <a:pt x="327" y="92"/>
                      <a:pt x="327" y="108"/>
                    </a:cubicBezTo>
                    <a:cubicBezTo>
                      <a:pt x="326" y="109"/>
                      <a:pt x="328" y="110"/>
                      <a:pt x="328" y="109"/>
                    </a:cubicBezTo>
                    <a:cubicBezTo>
                      <a:pt x="331" y="107"/>
                      <a:pt x="336" y="105"/>
                      <a:pt x="339" y="102"/>
                    </a:cubicBezTo>
                    <a:cubicBezTo>
                      <a:pt x="336" y="104"/>
                      <a:pt x="328" y="113"/>
                      <a:pt x="325" y="116"/>
                    </a:cubicBezTo>
                    <a:cubicBezTo>
                      <a:pt x="323" y="111"/>
                      <a:pt x="321" y="106"/>
                      <a:pt x="319" y="101"/>
                    </a:cubicBezTo>
                    <a:cubicBezTo>
                      <a:pt x="319" y="101"/>
                      <a:pt x="319" y="101"/>
                      <a:pt x="320" y="100"/>
                    </a:cubicBezTo>
                    <a:close/>
                    <a:moveTo>
                      <a:pt x="326" y="118"/>
                    </a:moveTo>
                    <a:cubicBezTo>
                      <a:pt x="330" y="118"/>
                      <a:pt x="336" y="116"/>
                      <a:pt x="336" y="116"/>
                    </a:cubicBezTo>
                    <a:cubicBezTo>
                      <a:pt x="333" y="121"/>
                      <a:pt x="332" y="126"/>
                      <a:pt x="330" y="132"/>
                    </a:cubicBezTo>
                    <a:cubicBezTo>
                      <a:pt x="329" y="127"/>
                      <a:pt x="328" y="123"/>
                      <a:pt x="326" y="118"/>
                    </a:cubicBezTo>
                    <a:cubicBezTo>
                      <a:pt x="326" y="118"/>
                      <a:pt x="326" y="118"/>
                      <a:pt x="326" y="118"/>
                    </a:cubicBezTo>
                    <a:close/>
                    <a:moveTo>
                      <a:pt x="344" y="124"/>
                    </a:moveTo>
                    <a:cubicBezTo>
                      <a:pt x="342" y="125"/>
                      <a:pt x="341" y="126"/>
                      <a:pt x="340" y="127"/>
                    </a:cubicBezTo>
                    <a:cubicBezTo>
                      <a:pt x="340" y="127"/>
                      <a:pt x="340" y="127"/>
                      <a:pt x="339" y="127"/>
                    </a:cubicBezTo>
                    <a:cubicBezTo>
                      <a:pt x="325" y="134"/>
                      <a:pt x="340" y="115"/>
                      <a:pt x="343" y="113"/>
                    </a:cubicBezTo>
                    <a:cubicBezTo>
                      <a:pt x="343" y="113"/>
                      <a:pt x="343" y="112"/>
                      <a:pt x="343" y="112"/>
                    </a:cubicBezTo>
                    <a:cubicBezTo>
                      <a:pt x="344" y="116"/>
                      <a:pt x="344" y="120"/>
                      <a:pt x="344" y="124"/>
                    </a:cubicBezTo>
                    <a:close/>
                    <a:moveTo>
                      <a:pt x="301" y="39"/>
                    </a:moveTo>
                    <a:cubicBezTo>
                      <a:pt x="297" y="41"/>
                      <a:pt x="294" y="43"/>
                      <a:pt x="289" y="45"/>
                    </a:cubicBezTo>
                    <a:cubicBezTo>
                      <a:pt x="286" y="46"/>
                      <a:pt x="292" y="34"/>
                      <a:pt x="293" y="32"/>
                    </a:cubicBezTo>
                    <a:cubicBezTo>
                      <a:pt x="295" y="33"/>
                      <a:pt x="296" y="34"/>
                      <a:pt x="297" y="35"/>
                    </a:cubicBezTo>
                    <a:cubicBezTo>
                      <a:pt x="299" y="37"/>
                      <a:pt x="300" y="38"/>
                      <a:pt x="301" y="39"/>
                    </a:cubicBezTo>
                    <a:close/>
                    <a:moveTo>
                      <a:pt x="291" y="30"/>
                    </a:moveTo>
                    <a:cubicBezTo>
                      <a:pt x="288" y="32"/>
                      <a:pt x="275" y="39"/>
                      <a:pt x="276" y="38"/>
                    </a:cubicBezTo>
                    <a:cubicBezTo>
                      <a:pt x="277" y="35"/>
                      <a:pt x="278" y="31"/>
                      <a:pt x="280" y="27"/>
                    </a:cubicBezTo>
                    <a:cubicBezTo>
                      <a:pt x="280" y="26"/>
                      <a:pt x="279" y="26"/>
                      <a:pt x="278" y="26"/>
                    </a:cubicBezTo>
                    <a:cubicBezTo>
                      <a:pt x="263" y="33"/>
                      <a:pt x="265" y="32"/>
                      <a:pt x="266" y="20"/>
                    </a:cubicBezTo>
                    <a:cubicBezTo>
                      <a:pt x="266" y="19"/>
                      <a:pt x="265" y="18"/>
                      <a:pt x="264" y="19"/>
                    </a:cubicBezTo>
                    <a:cubicBezTo>
                      <a:pt x="259" y="22"/>
                      <a:pt x="256" y="23"/>
                      <a:pt x="254" y="24"/>
                    </a:cubicBezTo>
                    <a:cubicBezTo>
                      <a:pt x="254" y="24"/>
                      <a:pt x="253" y="23"/>
                      <a:pt x="253" y="23"/>
                    </a:cubicBezTo>
                    <a:cubicBezTo>
                      <a:pt x="253" y="22"/>
                      <a:pt x="253" y="20"/>
                      <a:pt x="254" y="18"/>
                    </a:cubicBezTo>
                    <a:cubicBezTo>
                      <a:pt x="256" y="18"/>
                      <a:pt x="258" y="17"/>
                      <a:pt x="259" y="17"/>
                    </a:cubicBezTo>
                    <a:cubicBezTo>
                      <a:pt x="260" y="17"/>
                      <a:pt x="260" y="16"/>
                      <a:pt x="259" y="16"/>
                    </a:cubicBezTo>
                    <a:cubicBezTo>
                      <a:pt x="258" y="16"/>
                      <a:pt x="256" y="17"/>
                      <a:pt x="255" y="17"/>
                    </a:cubicBezTo>
                    <a:cubicBezTo>
                      <a:pt x="255" y="16"/>
                      <a:pt x="255" y="15"/>
                      <a:pt x="254" y="15"/>
                    </a:cubicBezTo>
                    <a:cubicBezTo>
                      <a:pt x="250" y="16"/>
                      <a:pt x="248" y="16"/>
                      <a:pt x="247" y="17"/>
                    </a:cubicBezTo>
                    <a:cubicBezTo>
                      <a:pt x="247" y="17"/>
                      <a:pt x="247" y="17"/>
                      <a:pt x="247" y="17"/>
                    </a:cubicBezTo>
                    <a:cubicBezTo>
                      <a:pt x="247" y="16"/>
                      <a:pt x="247" y="16"/>
                      <a:pt x="247" y="16"/>
                    </a:cubicBezTo>
                    <a:cubicBezTo>
                      <a:pt x="246" y="16"/>
                      <a:pt x="246" y="16"/>
                      <a:pt x="246" y="16"/>
                    </a:cubicBezTo>
                    <a:cubicBezTo>
                      <a:pt x="246" y="15"/>
                      <a:pt x="246" y="14"/>
                      <a:pt x="246" y="13"/>
                    </a:cubicBezTo>
                    <a:cubicBezTo>
                      <a:pt x="262" y="14"/>
                      <a:pt x="277" y="18"/>
                      <a:pt x="291" y="30"/>
                    </a:cubicBezTo>
                    <a:close/>
                    <a:moveTo>
                      <a:pt x="238" y="13"/>
                    </a:move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40" y="13"/>
                      <a:pt x="241" y="13"/>
                      <a:pt x="242" y="13"/>
                    </a:cubicBezTo>
                    <a:cubicBezTo>
                      <a:pt x="240" y="14"/>
                      <a:pt x="236" y="15"/>
                      <a:pt x="234" y="15"/>
                    </a:cubicBezTo>
                    <a:cubicBezTo>
                      <a:pt x="234" y="15"/>
                      <a:pt x="234" y="15"/>
                      <a:pt x="234" y="14"/>
                    </a:cubicBezTo>
                    <a:cubicBezTo>
                      <a:pt x="235" y="14"/>
                      <a:pt x="236" y="14"/>
                      <a:pt x="237" y="14"/>
                    </a:cubicBezTo>
                    <a:cubicBezTo>
                      <a:pt x="237" y="14"/>
                      <a:pt x="238" y="13"/>
                      <a:pt x="238" y="13"/>
                    </a:cubicBezTo>
                    <a:close/>
                    <a:moveTo>
                      <a:pt x="247" y="19"/>
                    </a:moveTo>
                    <a:cubicBezTo>
                      <a:pt x="247" y="19"/>
                      <a:pt x="247" y="19"/>
                      <a:pt x="246" y="19"/>
                    </a:cubicBezTo>
                    <a:cubicBezTo>
                      <a:pt x="247" y="19"/>
                      <a:pt x="247" y="19"/>
                      <a:pt x="247" y="19"/>
                    </a:cubicBezTo>
                    <a:close/>
                    <a:moveTo>
                      <a:pt x="246" y="17"/>
                    </a:moveTo>
                    <a:cubicBezTo>
                      <a:pt x="245" y="17"/>
                      <a:pt x="245" y="17"/>
                      <a:pt x="245" y="17"/>
                    </a:cubicBezTo>
                    <a:cubicBezTo>
                      <a:pt x="246" y="17"/>
                      <a:pt x="246" y="17"/>
                      <a:pt x="246" y="17"/>
                    </a:cubicBezTo>
                    <a:close/>
                    <a:moveTo>
                      <a:pt x="234" y="16"/>
                    </a:moveTo>
                    <a:cubicBezTo>
                      <a:pt x="236" y="15"/>
                      <a:pt x="238" y="15"/>
                      <a:pt x="239" y="15"/>
                    </a:cubicBezTo>
                    <a:cubicBezTo>
                      <a:pt x="240" y="15"/>
                      <a:pt x="241" y="15"/>
                      <a:pt x="241" y="16"/>
                    </a:cubicBezTo>
                    <a:cubicBezTo>
                      <a:pt x="239" y="16"/>
                      <a:pt x="238" y="16"/>
                      <a:pt x="236" y="16"/>
                    </a:cubicBezTo>
                    <a:cubicBezTo>
                      <a:pt x="235" y="16"/>
                      <a:pt x="235" y="16"/>
                      <a:pt x="234" y="16"/>
                    </a:cubicBezTo>
                    <a:close/>
                    <a:moveTo>
                      <a:pt x="241" y="17"/>
                    </a:moveTo>
                    <a:cubicBezTo>
                      <a:pt x="241" y="17"/>
                      <a:pt x="241" y="17"/>
                      <a:pt x="241" y="17"/>
                    </a:cubicBezTo>
                    <a:cubicBezTo>
                      <a:pt x="241" y="18"/>
                      <a:pt x="241" y="18"/>
                      <a:pt x="241" y="18"/>
                    </a:cubicBezTo>
                    <a:cubicBezTo>
                      <a:pt x="240" y="17"/>
                      <a:pt x="239" y="17"/>
                      <a:pt x="238" y="17"/>
                    </a:cubicBezTo>
                    <a:cubicBezTo>
                      <a:pt x="239" y="17"/>
                      <a:pt x="240" y="17"/>
                      <a:pt x="241" y="17"/>
                    </a:cubicBezTo>
                    <a:close/>
                    <a:moveTo>
                      <a:pt x="245" y="19"/>
                    </a:moveTo>
                    <a:cubicBezTo>
                      <a:pt x="245" y="19"/>
                      <a:pt x="245" y="19"/>
                      <a:pt x="245" y="19"/>
                    </a:cubicBezTo>
                    <a:cubicBezTo>
                      <a:pt x="244" y="19"/>
                      <a:pt x="244" y="19"/>
                      <a:pt x="244" y="19"/>
                    </a:cubicBezTo>
                    <a:cubicBezTo>
                      <a:pt x="244" y="19"/>
                      <a:pt x="244" y="19"/>
                      <a:pt x="245" y="19"/>
                    </a:cubicBezTo>
                    <a:close/>
                    <a:moveTo>
                      <a:pt x="249" y="19"/>
                    </a:moveTo>
                    <a:cubicBezTo>
                      <a:pt x="249" y="20"/>
                      <a:pt x="250" y="20"/>
                      <a:pt x="249" y="21"/>
                    </a:cubicBezTo>
                    <a:cubicBezTo>
                      <a:pt x="248" y="21"/>
                      <a:pt x="247" y="20"/>
                      <a:pt x="246" y="20"/>
                    </a:cubicBezTo>
                    <a:cubicBezTo>
                      <a:pt x="247" y="20"/>
                      <a:pt x="248" y="19"/>
                      <a:pt x="249" y="19"/>
                    </a:cubicBezTo>
                    <a:close/>
                    <a:moveTo>
                      <a:pt x="238" y="13"/>
                    </a:moveTo>
                    <a:cubicBezTo>
                      <a:pt x="237" y="13"/>
                      <a:pt x="237" y="13"/>
                      <a:pt x="236" y="13"/>
                    </a:cubicBezTo>
                    <a:cubicBezTo>
                      <a:pt x="234" y="13"/>
                      <a:pt x="233" y="13"/>
                      <a:pt x="232" y="15"/>
                    </a:cubicBezTo>
                    <a:cubicBezTo>
                      <a:pt x="232" y="15"/>
                      <a:pt x="232" y="15"/>
                      <a:pt x="231" y="15"/>
                    </a:cubicBezTo>
                    <a:cubicBezTo>
                      <a:pt x="229" y="14"/>
                      <a:pt x="226" y="14"/>
                      <a:pt x="223" y="13"/>
                    </a:cubicBezTo>
                    <a:cubicBezTo>
                      <a:pt x="228" y="13"/>
                      <a:pt x="233" y="13"/>
                      <a:pt x="238" y="13"/>
                    </a:cubicBezTo>
                    <a:close/>
                    <a:moveTo>
                      <a:pt x="60" y="186"/>
                    </a:moveTo>
                    <a:cubicBezTo>
                      <a:pt x="61" y="186"/>
                      <a:pt x="61" y="186"/>
                      <a:pt x="61" y="185"/>
                    </a:cubicBezTo>
                    <a:cubicBezTo>
                      <a:pt x="61" y="187"/>
                      <a:pt x="60" y="189"/>
                      <a:pt x="60" y="191"/>
                    </a:cubicBezTo>
                    <a:cubicBezTo>
                      <a:pt x="60" y="192"/>
                      <a:pt x="60" y="192"/>
                      <a:pt x="61" y="193"/>
                    </a:cubicBezTo>
                    <a:cubicBezTo>
                      <a:pt x="60" y="193"/>
                      <a:pt x="59" y="193"/>
                      <a:pt x="58" y="193"/>
                    </a:cubicBezTo>
                    <a:cubicBezTo>
                      <a:pt x="58" y="193"/>
                      <a:pt x="58" y="192"/>
                      <a:pt x="57" y="192"/>
                    </a:cubicBezTo>
                    <a:cubicBezTo>
                      <a:pt x="52" y="193"/>
                      <a:pt x="49" y="192"/>
                      <a:pt x="44" y="195"/>
                    </a:cubicBezTo>
                    <a:cubicBezTo>
                      <a:pt x="44" y="192"/>
                      <a:pt x="44" y="190"/>
                      <a:pt x="45" y="187"/>
                    </a:cubicBezTo>
                    <a:cubicBezTo>
                      <a:pt x="50" y="188"/>
                      <a:pt x="56" y="188"/>
                      <a:pt x="60" y="186"/>
                    </a:cubicBezTo>
                    <a:close/>
                    <a:moveTo>
                      <a:pt x="27" y="196"/>
                    </a:moveTo>
                    <a:cubicBezTo>
                      <a:pt x="23" y="196"/>
                      <a:pt x="19" y="196"/>
                      <a:pt x="15" y="195"/>
                    </a:cubicBezTo>
                    <a:cubicBezTo>
                      <a:pt x="19" y="193"/>
                      <a:pt x="24" y="191"/>
                      <a:pt x="28" y="188"/>
                    </a:cubicBezTo>
                    <a:cubicBezTo>
                      <a:pt x="28" y="191"/>
                      <a:pt x="28" y="194"/>
                      <a:pt x="27" y="196"/>
                    </a:cubicBezTo>
                    <a:close/>
                    <a:moveTo>
                      <a:pt x="42" y="195"/>
                    </a:moveTo>
                    <a:cubicBezTo>
                      <a:pt x="39" y="195"/>
                      <a:pt x="36" y="196"/>
                      <a:pt x="33" y="196"/>
                    </a:cubicBezTo>
                    <a:cubicBezTo>
                      <a:pt x="36" y="193"/>
                      <a:pt x="39" y="191"/>
                      <a:pt x="42" y="189"/>
                    </a:cubicBezTo>
                    <a:cubicBezTo>
                      <a:pt x="42" y="191"/>
                      <a:pt x="42" y="193"/>
                      <a:pt x="42" y="195"/>
                    </a:cubicBezTo>
                    <a:close/>
                    <a:moveTo>
                      <a:pt x="41" y="186"/>
                    </a:moveTo>
                    <a:cubicBezTo>
                      <a:pt x="38" y="189"/>
                      <a:pt x="34" y="192"/>
                      <a:pt x="30" y="195"/>
                    </a:cubicBezTo>
                    <a:cubicBezTo>
                      <a:pt x="30" y="192"/>
                      <a:pt x="30" y="189"/>
                      <a:pt x="30" y="186"/>
                    </a:cubicBezTo>
                    <a:cubicBezTo>
                      <a:pt x="30" y="185"/>
                      <a:pt x="29" y="185"/>
                      <a:pt x="28" y="185"/>
                    </a:cubicBezTo>
                    <a:cubicBezTo>
                      <a:pt x="24" y="189"/>
                      <a:pt x="19" y="191"/>
                      <a:pt x="14" y="194"/>
                    </a:cubicBezTo>
                    <a:cubicBezTo>
                      <a:pt x="17" y="193"/>
                      <a:pt x="18" y="189"/>
                      <a:pt x="20" y="187"/>
                    </a:cubicBezTo>
                    <a:cubicBezTo>
                      <a:pt x="22" y="185"/>
                      <a:pt x="24" y="183"/>
                      <a:pt x="26" y="181"/>
                    </a:cubicBezTo>
                    <a:cubicBezTo>
                      <a:pt x="31" y="183"/>
                      <a:pt x="35" y="184"/>
                      <a:pt x="40" y="185"/>
                    </a:cubicBezTo>
                    <a:cubicBezTo>
                      <a:pt x="40" y="186"/>
                      <a:pt x="41" y="186"/>
                      <a:pt x="41" y="186"/>
                    </a:cubicBezTo>
                    <a:close/>
                    <a:moveTo>
                      <a:pt x="21" y="179"/>
                    </a:moveTo>
                    <a:cubicBezTo>
                      <a:pt x="21" y="179"/>
                      <a:pt x="21" y="178"/>
                      <a:pt x="21" y="178"/>
                    </a:cubicBezTo>
                    <a:cubicBezTo>
                      <a:pt x="23" y="179"/>
                      <a:pt x="24" y="180"/>
                      <a:pt x="26" y="180"/>
                    </a:cubicBezTo>
                    <a:cubicBezTo>
                      <a:pt x="21" y="185"/>
                      <a:pt x="16" y="189"/>
                      <a:pt x="13" y="195"/>
                    </a:cubicBezTo>
                    <a:cubicBezTo>
                      <a:pt x="13" y="195"/>
                      <a:pt x="13" y="195"/>
                      <a:pt x="13" y="195"/>
                    </a:cubicBezTo>
                    <a:cubicBezTo>
                      <a:pt x="12" y="195"/>
                      <a:pt x="11" y="194"/>
                      <a:pt x="10" y="194"/>
                    </a:cubicBezTo>
                    <a:cubicBezTo>
                      <a:pt x="14" y="192"/>
                      <a:pt x="17" y="188"/>
                      <a:pt x="19" y="184"/>
                    </a:cubicBezTo>
                    <a:cubicBezTo>
                      <a:pt x="20" y="183"/>
                      <a:pt x="20" y="181"/>
                      <a:pt x="19" y="180"/>
                    </a:cubicBezTo>
                    <a:cubicBezTo>
                      <a:pt x="20" y="180"/>
                      <a:pt x="20" y="179"/>
                      <a:pt x="21" y="179"/>
                    </a:cubicBezTo>
                    <a:close/>
                    <a:moveTo>
                      <a:pt x="32" y="266"/>
                    </a:moveTo>
                    <a:cubicBezTo>
                      <a:pt x="33" y="267"/>
                      <a:pt x="34" y="267"/>
                      <a:pt x="35" y="267"/>
                    </a:cubicBezTo>
                    <a:cubicBezTo>
                      <a:pt x="35" y="268"/>
                      <a:pt x="34" y="269"/>
                      <a:pt x="33" y="270"/>
                    </a:cubicBezTo>
                    <a:cubicBezTo>
                      <a:pt x="33" y="271"/>
                      <a:pt x="32" y="273"/>
                      <a:pt x="31" y="274"/>
                    </a:cubicBezTo>
                    <a:cubicBezTo>
                      <a:pt x="30" y="274"/>
                      <a:pt x="29" y="274"/>
                      <a:pt x="29" y="274"/>
                    </a:cubicBezTo>
                    <a:cubicBezTo>
                      <a:pt x="29" y="271"/>
                      <a:pt x="30" y="269"/>
                      <a:pt x="32" y="266"/>
                    </a:cubicBezTo>
                    <a:close/>
                    <a:moveTo>
                      <a:pt x="34" y="272"/>
                    </a:moveTo>
                    <a:cubicBezTo>
                      <a:pt x="34" y="270"/>
                      <a:pt x="35" y="269"/>
                      <a:pt x="36" y="267"/>
                    </a:cubicBezTo>
                    <a:cubicBezTo>
                      <a:pt x="37" y="267"/>
                      <a:pt x="39" y="267"/>
                      <a:pt x="40" y="266"/>
                    </a:cubicBezTo>
                    <a:cubicBezTo>
                      <a:pt x="39" y="269"/>
                      <a:pt x="38" y="272"/>
                      <a:pt x="37" y="275"/>
                    </a:cubicBezTo>
                    <a:cubicBezTo>
                      <a:pt x="36" y="275"/>
                      <a:pt x="34" y="275"/>
                      <a:pt x="33" y="274"/>
                    </a:cubicBezTo>
                    <a:cubicBezTo>
                      <a:pt x="33" y="274"/>
                      <a:pt x="33" y="273"/>
                      <a:pt x="34" y="272"/>
                    </a:cubicBezTo>
                    <a:close/>
                    <a:moveTo>
                      <a:pt x="41" y="266"/>
                    </a:moveTo>
                    <a:cubicBezTo>
                      <a:pt x="43" y="265"/>
                      <a:pt x="44" y="264"/>
                      <a:pt x="46" y="263"/>
                    </a:cubicBezTo>
                    <a:cubicBezTo>
                      <a:pt x="46" y="263"/>
                      <a:pt x="46" y="263"/>
                      <a:pt x="46" y="263"/>
                    </a:cubicBezTo>
                    <a:cubicBezTo>
                      <a:pt x="46" y="264"/>
                      <a:pt x="46" y="265"/>
                      <a:pt x="46" y="266"/>
                    </a:cubicBezTo>
                    <a:cubicBezTo>
                      <a:pt x="44" y="268"/>
                      <a:pt x="42" y="271"/>
                      <a:pt x="41" y="274"/>
                    </a:cubicBezTo>
                    <a:cubicBezTo>
                      <a:pt x="40" y="274"/>
                      <a:pt x="40" y="275"/>
                      <a:pt x="39" y="275"/>
                    </a:cubicBezTo>
                    <a:cubicBezTo>
                      <a:pt x="39" y="272"/>
                      <a:pt x="40" y="269"/>
                      <a:pt x="41" y="266"/>
                    </a:cubicBezTo>
                    <a:close/>
                    <a:moveTo>
                      <a:pt x="46" y="268"/>
                    </a:moveTo>
                    <a:cubicBezTo>
                      <a:pt x="46" y="270"/>
                      <a:pt x="46" y="271"/>
                      <a:pt x="46" y="273"/>
                    </a:cubicBezTo>
                    <a:cubicBezTo>
                      <a:pt x="46" y="274"/>
                      <a:pt x="45" y="274"/>
                      <a:pt x="43" y="274"/>
                    </a:cubicBezTo>
                    <a:cubicBezTo>
                      <a:pt x="44" y="272"/>
                      <a:pt x="45" y="270"/>
                      <a:pt x="46" y="268"/>
                    </a:cubicBezTo>
                    <a:close/>
                    <a:moveTo>
                      <a:pt x="25" y="273"/>
                    </a:moveTo>
                    <a:cubicBezTo>
                      <a:pt x="27" y="270"/>
                      <a:pt x="29" y="268"/>
                      <a:pt x="30" y="265"/>
                    </a:cubicBezTo>
                    <a:cubicBezTo>
                      <a:pt x="30" y="265"/>
                      <a:pt x="30" y="265"/>
                      <a:pt x="30" y="265"/>
                    </a:cubicBezTo>
                    <a:cubicBezTo>
                      <a:pt x="29" y="268"/>
                      <a:pt x="28" y="271"/>
                      <a:pt x="27" y="274"/>
                    </a:cubicBezTo>
                    <a:cubicBezTo>
                      <a:pt x="25" y="274"/>
                      <a:pt x="24" y="274"/>
                      <a:pt x="23" y="274"/>
                    </a:cubicBezTo>
                    <a:cubicBezTo>
                      <a:pt x="24" y="274"/>
                      <a:pt x="24" y="273"/>
                      <a:pt x="25" y="273"/>
                    </a:cubicBezTo>
                    <a:close/>
                    <a:moveTo>
                      <a:pt x="120" y="450"/>
                    </a:moveTo>
                    <a:cubicBezTo>
                      <a:pt x="105" y="432"/>
                      <a:pt x="93" y="411"/>
                      <a:pt x="81" y="392"/>
                    </a:cubicBezTo>
                    <a:cubicBezTo>
                      <a:pt x="67" y="370"/>
                      <a:pt x="63" y="345"/>
                      <a:pt x="53" y="323"/>
                    </a:cubicBezTo>
                    <a:cubicBezTo>
                      <a:pt x="49" y="315"/>
                      <a:pt x="43" y="313"/>
                      <a:pt x="35" y="313"/>
                    </a:cubicBezTo>
                    <a:cubicBezTo>
                      <a:pt x="25" y="313"/>
                      <a:pt x="20" y="319"/>
                      <a:pt x="20" y="305"/>
                    </a:cubicBezTo>
                    <a:cubicBezTo>
                      <a:pt x="20" y="297"/>
                      <a:pt x="20" y="290"/>
                      <a:pt x="21" y="283"/>
                    </a:cubicBezTo>
                    <a:cubicBezTo>
                      <a:pt x="21" y="274"/>
                      <a:pt x="43" y="281"/>
                      <a:pt x="48" y="282"/>
                    </a:cubicBezTo>
                    <a:cubicBezTo>
                      <a:pt x="49" y="283"/>
                      <a:pt x="51" y="282"/>
                      <a:pt x="51" y="280"/>
                    </a:cubicBezTo>
                    <a:cubicBezTo>
                      <a:pt x="53" y="281"/>
                      <a:pt x="55" y="280"/>
                      <a:pt x="55" y="278"/>
                    </a:cubicBezTo>
                    <a:cubicBezTo>
                      <a:pt x="54" y="268"/>
                      <a:pt x="52" y="258"/>
                      <a:pt x="51" y="249"/>
                    </a:cubicBezTo>
                    <a:cubicBezTo>
                      <a:pt x="51" y="247"/>
                      <a:pt x="51" y="245"/>
                      <a:pt x="51" y="243"/>
                    </a:cubicBezTo>
                    <a:cubicBezTo>
                      <a:pt x="51" y="242"/>
                      <a:pt x="52" y="242"/>
                      <a:pt x="52" y="241"/>
                    </a:cubicBezTo>
                    <a:cubicBezTo>
                      <a:pt x="53" y="241"/>
                      <a:pt x="55" y="241"/>
                      <a:pt x="56" y="240"/>
                    </a:cubicBezTo>
                    <a:cubicBezTo>
                      <a:pt x="60" y="240"/>
                      <a:pt x="59" y="234"/>
                      <a:pt x="55" y="235"/>
                    </a:cubicBezTo>
                    <a:cubicBezTo>
                      <a:pt x="39" y="238"/>
                      <a:pt x="22" y="231"/>
                      <a:pt x="6" y="231"/>
                    </a:cubicBezTo>
                    <a:cubicBezTo>
                      <a:pt x="6" y="221"/>
                      <a:pt x="4" y="198"/>
                      <a:pt x="9" y="197"/>
                    </a:cubicBezTo>
                    <a:cubicBezTo>
                      <a:pt x="10" y="197"/>
                      <a:pt x="10" y="196"/>
                      <a:pt x="11" y="196"/>
                    </a:cubicBezTo>
                    <a:cubicBezTo>
                      <a:pt x="27" y="205"/>
                      <a:pt x="44" y="201"/>
                      <a:pt x="63" y="201"/>
                    </a:cubicBezTo>
                    <a:cubicBezTo>
                      <a:pt x="67" y="201"/>
                      <a:pt x="67" y="195"/>
                      <a:pt x="65" y="193"/>
                    </a:cubicBezTo>
                    <a:cubicBezTo>
                      <a:pt x="65" y="193"/>
                      <a:pt x="65" y="193"/>
                      <a:pt x="65" y="192"/>
                    </a:cubicBezTo>
                    <a:cubicBezTo>
                      <a:pt x="77" y="122"/>
                      <a:pt x="113" y="51"/>
                      <a:pt x="182" y="23"/>
                    </a:cubicBezTo>
                    <a:cubicBezTo>
                      <a:pt x="206" y="13"/>
                      <a:pt x="228" y="16"/>
                      <a:pt x="248" y="26"/>
                    </a:cubicBezTo>
                    <a:cubicBezTo>
                      <a:pt x="248" y="26"/>
                      <a:pt x="248" y="26"/>
                      <a:pt x="248" y="26"/>
                    </a:cubicBezTo>
                    <a:cubicBezTo>
                      <a:pt x="247" y="27"/>
                      <a:pt x="248" y="29"/>
                      <a:pt x="249" y="28"/>
                    </a:cubicBezTo>
                    <a:cubicBezTo>
                      <a:pt x="250" y="28"/>
                      <a:pt x="250" y="28"/>
                      <a:pt x="251" y="27"/>
                    </a:cubicBezTo>
                    <a:cubicBezTo>
                      <a:pt x="255" y="30"/>
                      <a:pt x="258" y="32"/>
                      <a:pt x="262" y="35"/>
                    </a:cubicBezTo>
                    <a:cubicBezTo>
                      <a:pt x="262" y="35"/>
                      <a:pt x="262" y="35"/>
                      <a:pt x="263" y="35"/>
                    </a:cubicBezTo>
                    <a:cubicBezTo>
                      <a:pt x="293" y="59"/>
                      <a:pt x="316" y="100"/>
                      <a:pt x="326" y="134"/>
                    </a:cubicBezTo>
                    <a:cubicBezTo>
                      <a:pt x="326" y="134"/>
                      <a:pt x="326" y="135"/>
                      <a:pt x="326" y="135"/>
                    </a:cubicBezTo>
                    <a:cubicBezTo>
                      <a:pt x="324" y="136"/>
                      <a:pt x="323" y="136"/>
                      <a:pt x="321" y="137"/>
                    </a:cubicBezTo>
                    <a:cubicBezTo>
                      <a:pt x="310" y="141"/>
                      <a:pt x="280" y="146"/>
                      <a:pt x="276" y="147"/>
                    </a:cubicBezTo>
                    <a:cubicBezTo>
                      <a:pt x="268" y="149"/>
                      <a:pt x="260" y="156"/>
                      <a:pt x="258" y="145"/>
                    </a:cubicBezTo>
                    <a:cubicBezTo>
                      <a:pt x="257" y="140"/>
                      <a:pt x="255" y="135"/>
                      <a:pt x="253" y="130"/>
                    </a:cubicBezTo>
                    <a:cubicBezTo>
                      <a:pt x="249" y="120"/>
                      <a:pt x="243" y="111"/>
                      <a:pt x="235" y="104"/>
                    </a:cubicBezTo>
                    <a:cubicBezTo>
                      <a:pt x="235" y="103"/>
                      <a:pt x="234" y="102"/>
                      <a:pt x="233" y="102"/>
                    </a:cubicBezTo>
                    <a:cubicBezTo>
                      <a:pt x="226" y="96"/>
                      <a:pt x="218" y="91"/>
                      <a:pt x="208" y="91"/>
                    </a:cubicBezTo>
                    <a:cubicBezTo>
                      <a:pt x="171" y="89"/>
                      <a:pt x="150" y="113"/>
                      <a:pt x="140" y="144"/>
                    </a:cubicBezTo>
                    <a:cubicBezTo>
                      <a:pt x="140" y="144"/>
                      <a:pt x="140" y="144"/>
                      <a:pt x="139" y="144"/>
                    </a:cubicBezTo>
                    <a:cubicBezTo>
                      <a:pt x="138" y="145"/>
                      <a:pt x="138" y="146"/>
                      <a:pt x="139" y="147"/>
                    </a:cubicBezTo>
                    <a:cubicBezTo>
                      <a:pt x="135" y="160"/>
                      <a:pt x="133" y="175"/>
                      <a:pt x="133" y="189"/>
                    </a:cubicBezTo>
                    <a:cubicBezTo>
                      <a:pt x="133" y="189"/>
                      <a:pt x="133" y="190"/>
                      <a:pt x="133" y="190"/>
                    </a:cubicBezTo>
                    <a:cubicBezTo>
                      <a:pt x="132" y="190"/>
                      <a:pt x="133" y="190"/>
                      <a:pt x="133" y="190"/>
                    </a:cubicBezTo>
                    <a:cubicBezTo>
                      <a:pt x="133" y="190"/>
                      <a:pt x="133" y="190"/>
                      <a:pt x="133" y="190"/>
                    </a:cubicBezTo>
                    <a:cubicBezTo>
                      <a:pt x="131" y="190"/>
                      <a:pt x="131" y="192"/>
                      <a:pt x="132" y="193"/>
                    </a:cubicBezTo>
                    <a:cubicBezTo>
                      <a:pt x="132" y="193"/>
                      <a:pt x="132" y="193"/>
                      <a:pt x="133" y="193"/>
                    </a:cubicBezTo>
                    <a:cubicBezTo>
                      <a:pt x="133" y="194"/>
                      <a:pt x="133" y="194"/>
                      <a:pt x="133" y="195"/>
                    </a:cubicBezTo>
                    <a:cubicBezTo>
                      <a:pt x="133" y="195"/>
                      <a:pt x="133" y="195"/>
                      <a:pt x="133" y="195"/>
                    </a:cubicBezTo>
                    <a:cubicBezTo>
                      <a:pt x="133" y="194"/>
                      <a:pt x="133" y="194"/>
                      <a:pt x="133" y="193"/>
                    </a:cubicBezTo>
                    <a:cubicBezTo>
                      <a:pt x="162" y="209"/>
                      <a:pt x="203" y="200"/>
                      <a:pt x="234" y="199"/>
                    </a:cubicBezTo>
                    <a:cubicBezTo>
                      <a:pt x="236" y="199"/>
                      <a:pt x="238" y="200"/>
                      <a:pt x="238" y="201"/>
                    </a:cubicBezTo>
                    <a:cubicBezTo>
                      <a:pt x="238" y="202"/>
                      <a:pt x="237" y="203"/>
                      <a:pt x="236" y="203"/>
                    </a:cubicBezTo>
                    <a:cubicBezTo>
                      <a:pt x="235" y="204"/>
                      <a:pt x="236" y="205"/>
                      <a:pt x="237" y="204"/>
                    </a:cubicBezTo>
                    <a:cubicBezTo>
                      <a:pt x="238" y="204"/>
                      <a:pt x="238" y="204"/>
                      <a:pt x="239" y="204"/>
                    </a:cubicBezTo>
                    <a:cubicBezTo>
                      <a:pt x="239" y="208"/>
                      <a:pt x="238" y="213"/>
                      <a:pt x="237" y="216"/>
                    </a:cubicBezTo>
                    <a:cubicBezTo>
                      <a:pt x="237" y="219"/>
                      <a:pt x="236" y="221"/>
                      <a:pt x="234" y="222"/>
                    </a:cubicBezTo>
                    <a:cubicBezTo>
                      <a:pt x="234" y="222"/>
                      <a:pt x="234" y="222"/>
                      <a:pt x="234" y="222"/>
                    </a:cubicBezTo>
                    <a:cubicBezTo>
                      <a:pt x="233" y="223"/>
                      <a:pt x="233" y="223"/>
                      <a:pt x="233" y="223"/>
                    </a:cubicBezTo>
                    <a:cubicBezTo>
                      <a:pt x="227" y="227"/>
                      <a:pt x="219" y="226"/>
                      <a:pt x="213" y="226"/>
                    </a:cubicBezTo>
                    <a:cubicBezTo>
                      <a:pt x="187" y="227"/>
                      <a:pt x="159" y="237"/>
                      <a:pt x="134" y="227"/>
                    </a:cubicBezTo>
                    <a:cubicBezTo>
                      <a:pt x="132" y="226"/>
                      <a:pt x="130" y="227"/>
                      <a:pt x="129" y="229"/>
                    </a:cubicBezTo>
                    <a:cubicBezTo>
                      <a:pt x="126" y="247"/>
                      <a:pt x="118" y="263"/>
                      <a:pt x="126" y="281"/>
                    </a:cubicBezTo>
                    <a:cubicBezTo>
                      <a:pt x="127" y="285"/>
                      <a:pt x="132" y="284"/>
                      <a:pt x="133" y="281"/>
                    </a:cubicBezTo>
                    <a:cubicBezTo>
                      <a:pt x="166" y="280"/>
                      <a:pt x="198" y="284"/>
                      <a:pt x="231" y="286"/>
                    </a:cubicBezTo>
                    <a:cubicBezTo>
                      <a:pt x="231" y="286"/>
                      <a:pt x="231" y="286"/>
                      <a:pt x="231" y="286"/>
                    </a:cubicBezTo>
                    <a:cubicBezTo>
                      <a:pt x="233" y="287"/>
                      <a:pt x="235" y="287"/>
                      <a:pt x="237" y="287"/>
                    </a:cubicBezTo>
                    <a:cubicBezTo>
                      <a:pt x="235" y="295"/>
                      <a:pt x="235" y="303"/>
                      <a:pt x="234" y="311"/>
                    </a:cubicBezTo>
                    <a:cubicBezTo>
                      <a:pt x="234" y="318"/>
                      <a:pt x="210" y="317"/>
                      <a:pt x="204" y="318"/>
                    </a:cubicBezTo>
                    <a:cubicBezTo>
                      <a:pt x="180" y="320"/>
                      <a:pt x="154" y="323"/>
                      <a:pt x="130" y="315"/>
                    </a:cubicBezTo>
                    <a:cubicBezTo>
                      <a:pt x="129" y="315"/>
                      <a:pt x="128" y="315"/>
                      <a:pt x="127" y="316"/>
                    </a:cubicBezTo>
                    <a:cubicBezTo>
                      <a:pt x="127" y="316"/>
                      <a:pt x="127" y="315"/>
                      <a:pt x="127" y="315"/>
                    </a:cubicBezTo>
                    <a:cubicBezTo>
                      <a:pt x="126" y="314"/>
                      <a:pt x="125" y="314"/>
                      <a:pt x="125" y="315"/>
                    </a:cubicBezTo>
                    <a:cubicBezTo>
                      <a:pt x="120" y="344"/>
                      <a:pt x="137" y="378"/>
                      <a:pt x="161" y="400"/>
                    </a:cubicBezTo>
                    <a:cubicBezTo>
                      <a:pt x="161" y="400"/>
                      <a:pt x="161" y="400"/>
                      <a:pt x="161" y="400"/>
                    </a:cubicBezTo>
                    <a:cubicBezTo>
                      <a:pt x="165" y="403"/>
                      <a:pt x="169" y="406"/>
                      <a:pt x="173" y="409"/>
                    </a:cubicBezTo>
                    <a:cubicBezTo>
                      <a:pt x="173" y="409"/>
                      <a:pt x="173" y="409"/>
                      <a:pt x="173" y="409"/>
                    </a:cubicBezTo>
                    <a:cubicBezTo>
                      <a:pt x="173" y="411"/>
                      <a:pt x="175" y="411"/>
                      <a:pt x="176" y="411"/>
                    </a:cubicBezTo>
                    <a:cubicBezTo>
                      <a:pt x="180" y="413"/>
                      <a:pt x="185" y="416"/>
                      <a:pt x="189" y="417"/>
                    </a:cubicBezTo>
                    <a:cubicBezTo>
                      <a:pt x="190" y="418"/>
                      <a:pt x="190" y="418"/>
                      <a:pt x="191" y="418"/>
                    </a:cubicBezTo>
                    <a:cubicBezTo>
                      <a:pt x="196" y="420"/>
                      <a:pt x="200" y="421"/>
                      <a:pt x="205" y="421"/>
                    </a:cubicBezTo>
                    <a:cubicBezTo>
                      <a:pt x="229" y="424"/>
                      <a:pt x="249" y="417"/>
                      <a:pt x="265" y="398"/>
                    </a:cubicBezTo>
                    <a:cubicBezTo>
                      <a:pt x="272" y="390"/>
                      <a:pt x="276" y="380"/>
                      <a:pt x="281" y="370"/>
                    </a:cubicBezTo>
                    <a:cubicBezTo>
                      <a:pt x="282" y="366"/>
                      <a:pt x="284" y="352"/>
                      <a:pt x="290" y="353"/>
                    </a:cubicBezTo>
                    <a:cubicBezTo>
                      <a:pt x="292" y="354"/>
                      <a:pt x="294" y="354"/>
                      <a:pt x="296" y="354"/>
                    </a:cubicBezTo>
                    <a:cubicBezTo>
                      <a:pt x="296" y="354"/>
                      <a:pt x="296" y="354"/>
                      <a:pt x="296" y="354"/>
                    </a:cubicBezTo>
                    <a:cubicBezTo>
                      <a:pt x="296" y="355"/>
                      <a:pt x="298" y="356"/>
                      <a:pt x="299" y="355"/>
                    </a:cubicBezTo>
                    <a:cubicBezTo>
                      <a:pt x="299" y="355"/>
                      <a:pt x="299" y="355"/>
                      <a:pt x="300" y="354"/>
                    </a:cubicBezTo>
                    <a:cubicBezTo>
                      <a:pt x="308" y="355"/>
                      <a:pt x="316" y="355"/>
                      <a:pt x="325" y="357"/>
                    </a:cubicBezTo>
                    <a:cubicBezTo>
                      <a:pt x="326" y="357"/>
                      <a:pt x="326" y="357"/>
                      <a:pt x="326" y="357"/>
                    </a:cubicBezTo>
                    <a:cubicBezTo>
                      <a:pt x="325" y="404"/>
                      <a:pt x="295" y="448"/>
                      <a:pt x="257" y="473"/>
                    </a:cubicBezTo>
                    <a:cubicBezTo>
                      <a:pt x="209" y="505"/>
                      <a:pt x="156" y="492"/>
                      <a:pt x="120" y="450"/>
                    </a:cubicBezTo>
                    <a:close/>
                    <a:moveTo>
                      <a:pt x="321" y="458"/>
                    </a:moveTo>
                    <a:cubicBezTo>
                      <a:pt x="296" y="484"/>
                      <a:pt x="264" y="489"/>
                      <a:pt x="232" y="493"/>
                    </a:cubicBezTo>
                    <a:cubicBezTo>
                      <a:pt x="288" y="475"/>
                      <a:pt x="332" y="411"/>
                      <a:pt x="333" y="354"/>
                    </a:cubicBezTo>
                    <a:cubicBezTo>
                      <a:pt x="333" y="354"/>
                      <a:pt x="332" y="354"/>
                      <a:pt x="332" y="353"/>
                    </a:cubicBezTo>
                    <a:cubicBezTo>
                      <a:pt x="344" y="351"/>
                      <a:pt x="352" y="345"/>
                      <a:pt x="362" y="339"/>
                    </a:cubicBezTo>
                    <a:cubicBezTo>
                      <a:pt x="360" y="382"/>
                      <a:pt x="351" y="426"/>
                      <a:pt x="321"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4" name="Freeform 179"/>
              <p:cNvSpPr/>
              <p:nvPr/>
            </p:nvSpPr>
            <p:spPr bwMode="auto">
              <a:xfrm>
                <a:off x="3596" y="2110"/>
                <a:ext cx="0" cy="1"/>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5" name="Freeform 180"/>
              <p:cNvSpPr/>
              <p:nvPr/>
            </p:nvSpPr>
            <p:spPr bwMode="auto">
              <a:xfrm>
                <a:off x="3626" y="2058"/>
                <a:ext cx="3" cy="3"/>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3" y="2"/>
                      <a:pt x="2" y="3"/>
                      <a:pt x="0" y="5"/>
                    </a:cubicBezTo>
                    <a:cubicBezTo>
                      <a:pt x="2" y="3"/>
                      <a:pt x="4"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6" name="Freeform 181"/>
              <p:cNvSpPr/>
              <p:nvPr/>
            </p:nvSpPr>
            <p:spPr bwMode="auto">
              <a:xfrm>
                <a:off x="3618" y="2061"/>
                <a:ext cx="8" cy="8"/>
              </a:xfrm>
              <a:custGeom>
                <a:avLst/>
                <a:gdLst>
                  <a:gd name="T0" fmla="*/ 1 w 15"/>
                  <a:gd name="T1" fmla="*/ 13 h 13"/>
                  <a:gd name="T2" fmla="*/ 11 w 15"/>
                  <a:gd name="T3" fmla="*/ 4 h 13"/>
                  <a:gd name="T4" fmla="*/ 15 w 15"/>
                  <a:gd name="T5" fmla="*/ 0 h 13"/>
                  <a:gd name="T6" fmla="*/ 12 w 15"/>
                  <a:gd name="T7" fmla="*/ 3 h 13"/>
                  <a:gd name="T8" fmla="*/ 0 w 15"/>
                  <a:gd name="T9" fmla="*/ 12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4" y="10"/>
                      <a:pt x="8" y="7"/>
                      <a:pt x="11" y="4"/>
                    </a:cubicBezTo>
                    <a:cubicBezTo>
                      <a:pt x="13" y="3"/>
                      <a:pt x="14" y="1"/>
                      <a:pt x="15" y="0"/>
                    </a:cubicBezTo>
                    <a:cubicBezTo>
                      <a:pt x="14" y="1"/>
                      <a:pt x="13" y="2"/>
                      <a:pt x="12" y="3"/>
                    </a:cubicBezTo>
                    <a:cubicBezTo>
                      <a:pt x="8" y="6"/>
                      <a:pt x="4" y="9"/>
                      <a:pt x="0" y="12"/>
                    </a:cubicBezTo>
                    <a:cubicBezTo>
                      <a:pt x="0" y="13"/>
                      <a:pt x="0"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7" name="Freeform 182"/>
              <p:cNvSpPr/>
              <p:nvPr/>
            </p:nvSpPr>
            <p:spPr bwMode="auto">
              <a:xfrm>
                <a:off x="3629" y="2057"/>
                <a:ext cx="1" cy="1"/>
              </a:xfrm>
              <a:custGeom>
                <a:avLst/>
                <a:gdLst>
                  <a:gd name="T0" fmla="*/ 1 w 2"/>
                  <a:gd name="T1" fmla="*/ 0 h 2"/>
                  <a:gd name="T2" fmla="*/ 0 w 2"/>
                  <a:gd name="T3" fmla="*/ 2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1"/>
                      <a:pt x="0" y="2"/>
                    </a:cubicBezTo>
                    <a:cubicBezTo>
                      <a:pt x="0" y="2"/>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8" name="Freeform 183"/>
              <p:cNvSpPr/>
              <p:nvPr/>
            </p:nvSpPr>
            <p:spPr bwMode="auto">
              <a:xfrm>
                <a:off x="3602" y="2044"/>
                <a:ext cx="14" cy="12"/>
              </a:xfrm>
              <a:custGeom>
                <a:avLst/>
                <a:gdLst>
                  <a:gd name="T0" fmla="*/ 0 w 25"/>
                  <a:gd name="T1" fmla="*/ 20 h 20"/>
                  <a:gd name="T2" fmla="*/ 25 w 25"/>
                  <a:gd name="T3" fmla="*/ 1 h 20"/>
                  <a:gd name="T4" fmla="*/ 25 w 25"/>
                  <a:gd name="T5" fmla="*/ 0 h 20"/>
                  <a:gd name="T6" fmla="*/ 0 w 25"/>
                  <a:gd name="T7" fmla="*/ 19 h 20"/>
                  <a:gd name="T8" fmla="*/ 0 w 25"/>
                  <a:gd name="T9" fmla="*/ 20 h 20"/>
                </a:gdLst>
                <a:ahLst/>
                <a:cxnLst>
                  <a:cxn ang="0">
                    <a:pos x="T0" y="T1"/>
                  </a:cxn>
                  <a:cxn ang="0">
                    <a:pos x="T2" y="T3"/>
                  </a:cxn>
                  <a:cxn ang="0">
                    <a:pos x="T4" y="T5"/>
                  </a:cxn>
                  <a:cxn ang="0">
                    <a:pos x="T6" y="T7"/>
                  </a:cxn>
                  <a:cxn ang="0">
                    <a:pos x="T8" y="T9"/>
                  </a:cxn>
                </a:cxnLst>
                <a:rect l="0" t="0" r="r" b="b"/>
                <a:pathLst>
                  <a:path w="25" h="20">
                    <a:moveTo>
                      <a:pt x="0" y="20"/>
                    </a:moveTo>
                    <a:cubicBezTo>
                      <a:pt x="10" y="15"/>
                      <a:pt x="18" y="8"/>
                      <a:pt x="25" y="1"/>
                    </a:cubicBezTo>
                    <a:cubicBezTo>
                      <a:pt x="25" y="0"/>
                      <a:pt x="25" y="0"/>
                      <a:pt x="25" y="0"/>
                    </a:cubicBezTo>
                    <a:cubicBezTo>
                      <a:pt x="17" y="7"/>
                      <a:pt x="9" y="14"/>
                      <a:pt x="0" y="19"/>
                    </a:cubicBezTo>
                    <a:cubicBezTo>
                      <a:pt x="0" y="20"/>
                      <a:pt x="0" y="20"/>
                      <a:pt x="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9" name="Freeform 184"/>
              <p:cNvSpPr/>
              <p:nvPr/>
            </p:nvSpPr>
            <p:spPr bwMode="auto">
              <a:xfrm>
                <a:off x="3575" y="2029"/>
                <a:ext cx="31" cy="20"/>
              </a:xfrm>
              <a:custGeom>
                <a:avLst/>
                <a:gdLst>
                  <a:gd name="T0" fmla="*/ 4 w 54"/>
                  <a:gd name="T1" fmla="*/ 34 h 35"/>
                  <a:gd name="T2" fmla="*/ 54 w 54"/>
                  <a:gd name="T3" fmla="*/ 1 h 35"/>
                  <a:gd name="T4" fmla="*/ 53 w 54"/>
                  <a:gd name="T5" fmla="*/ 0 h 35"/>
                  <a:gd name="T6" fmla="*/ 2 w 54"/>
                  <a:gd name="T7" fmla="*/ 32 h 35"/>
                  <a:gd name="T8" fmla="*/ 4 w 54"/>
                  <a:gd name="T9" fmla="*/ 34 h 35"/>
                </a:gdLst>
                <a:ahLst/>
                <a:cxnLst>
                  <a:cxn ang="0">
                    <a:pos x="T0" y="T1"/>
                  </a:cxn>
                  <a:cxn ang="0">
                    <a:pos x="T2" y="T3"/>
                  </a:cxn>
                  <a:cxn ang="0">
                    <a:pos x="T4" y="T5"/>
                  </a:cxn>
                  <a:cxn ang="0">
                    <a:pos x="T6" y="T7"/>
                  </a:cxn>
                  <a:cxn ang="0">
                    <a:pos x="T8" y="T9"/>
                  </a:cxn>
                </a:cxnLst>
                <a:rect l="0" t="0" r="r" b="b"/>
                <a:pathLst>
                  <a:path w="54" h="35">
                    <a:moveTo>
                      <a:pt x="4" y="34"/>
                    </a:moveTo>
                    <a:cubicBezTo>
                      <a:pt x="19" y="20"/>
                      <a:pt x="35" y="9"/>
                      <a:pt x="54" y="1"/>
                    </a:cubicBezTo>
                    <a:cubicBezTo>
                      <a:pt x="54" y="1"/>
                      <a:pt x="54" y="0"/>
                      <a:pt x="53" y="0"/>
                    </a:cubicBezTo>
                    <a:cubicBezTo>
                      <a:pt x="34" y="8"/>
                      <a:pt x="17" y="18"/>
                      <a:pt x="2" y="32"/>
                    </a:cubicBezTo>
                    <a:cubicBezTo>
                      <a:pt x="0" y="33"/>
                      <a:pt x="2" y="35"/>
                      <a:pt x="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0" name="Freeform 185"/>
              <p:cNvSpPr/>
              <p:nvPr/>
            </p:nvSpPr>
            <p:spPr bwMode="auto">
              <a:xfrm>
                <a:off x="3540" y="2027"/>
                <a:ext cx="28" cy="22"/>
              </a:xfrm>
              <a:custGeom>
                <a:avLst/>
                <a:gdLst>
                  <a:gd name="T0" fmla="*/ 1 w 49"/>
                  <a:gd name="T1" fmla="*/ 39 h 39"/>
                  <a:gd name="T2" fmla="*/ 48 w 49"/>
                  <a:gd name="T3" fmla="*/ 2 h 39"/>
                  <a:gd name="T4" fmla="*/ 47 w 49"/>
                  <a:gd name="T5" fmla="*/ 1 h 39"/>
                  <a:gd name="T6" fmla="*/ 0 w 49"/>
                  <a:gd name="T7" fmla="*/ 38 h 39"/>
                  <a:gd name="T8" fmla="*/ 1 w 49"/>
                  <a:gd name="T9" fmla="*/ 39 h 39"/>
                </a:gdLst>
                <a:ahLst/>
                <a:cxnLst>
                  <a:cxn ang="0">
                    <a:pos x="T0" y="T1"/>
                  </a:cxn>
                  <a:cxn ang="0">
                    <a:pos x="T2" y="T3"/>
                  </a:cxn>
                  <a:cxn ang="0">
                    <a:pos x="T4" y="T5"/>
                  </a:cxn>
                  <a:cxn ang="0">
                    <a:pos x="T6" y="T7"/>
                  </a:cxn>
                  <a:cxn ang="0">
                    <a:pos x="T8" y="T9"/>
                  </a:cxn>
                </a:cxnLst>
                <a:rect l="0" t="0" r="r" b="b"/>
                <a:pathLst>
                  <a:path w="49" h="39">
                    <a:moveTo>
                      <a:pt x="1" y="39"/>
                    </a:moveTo>
                    <a:cubicBezTo>
                      <a:pt x="17" y="26"/>
                      <a:pt x="33" y="14"/>
                      <a:pt x="48" y="2"/>
                    </a:cubicBezTo>
                    <a:cubicBezTo>
                      <a:pt x="49" y="1"/>
                      <a:pt x="48" y="0"/>
                      <a:pt x="47" y="1"/>
                    </a:cubicBezTo>
                    <a:cubicBezTo>
                      <a:pt x="32" y="13"/>
                      <a:pt x="16" y="25"/>
                      <a:pt x="0"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1" name="Freeform 186"/>
              <p:cNvSpPr/>
              <p:nvPr/>
            </p:nvSpPr>
            <p:spPr bwMode="auto">
              <a:xfrm>
                <a:off x="3508" y="2061"/>
                <a:ext cx="34" cy="28"/>
              </a:xfrm>
              <a:custGeom>
                <a:avLst/>
                <a:gdLst>
                  <a:gd name="T0" fmla="*/ 0 w 61"/>
                  <a:gd name="T1" fmla="*/ 50 h 50"/>
                  <a:gd name="T2" fmla="*/ 60 w 61"/>
                  <a:gd name="T3" fmla="*/ 0 h 50"/>
                  <a:gd name="T4" fmla="*/ 60 w 61"/>
                  <a:gd name="T5" fmla="*/ 0 h 50"/>
                  <a:gd name="T6" fmla="*/ 0 w 61"/>
                  <a:gd name="T7" fmla="*/ 49 h 50"/>
                  <a:gd name="T8" fmla="*/ 0 w 61"/>
                  <a:gd name="T9" fmla="*/ 50 h 50"/>
                </a:gdLst>
                <a:ahLst/>
                <a:cxnLst>
                  <a:cxn ang="0">
                    <a:pos x="T0" y="T1"/>
                  </a:cxn>
                  <a:cxn ang="0">
                    <a:pos x="T2" y="T3"/>
                  </a:cxn>
                  <a:cxn ang="0">
                    <a:pos x="T4" y="T5"/>
                  </a:cxn>
                  <a:cxn ang="0">
                    <a:pos x="T6" y="T7"/>
                  </a:cxn>
                  <a:cxn ang="0">
                    <a:pos x="T8" y="T9"/>
                  </a:cxn>
                </a:cxnLst>
                <a:rect l="0" t="0" r="r" b="b"/>
                <a:pathLst>
                  <a:path w="61" h="50">
                    <a:moveTo>
                      <a:pt x="0" y="50"/>
                    </a:moveTo>
                    <a:cubicBezTo>
                      <a:pt x="17" y="29"/>
                      <a:pt x="39" y="15"/>
                      <a:pt x="60" y="0"/>
                    </a:cubicBezTo>
                    <a:cubicBezTo>
                      <a:pt x="61" y="0"/>
                      <a:pt x="60" y="0"/>
                      <a:pt x="60" y="0"/>
                    </a:cubicBezTo>
                    <a:cubicBezTo>
                      <a:pt x="39" y="15"/>
                      <a:pt x="17" y="28"/>
                      <a:pt x="0" y="49"/>
                    </a:cubicBezTo>
                    <a:cubicBezTo>
                      <a:pt x="0" y="50"/>
                      <a:pt x="0" y="50"/>
                      <a:pt x="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2" name="Freeform 187"/>
              <p:cNvSpPr/>
              <p:nvPr/>
            </p:nvSpPr>
            <p:spPr bwMode="auto">
              <a:xfrm>
                <a:off x="3509" y="2089"/>
                <a:ext cx="19" cy="15"/>
              </a:xfrm>
              <a:custGeom>
                <a:avLst/>
                <a:gdLst>
                  <a:gd name="T0" fmla="*/ 32 w 33"/>
                  <a:gd name="T1" fmla="*/ 1 h 27"/>
                  <a:gd name="T2" fmla="*/ 1 w 33"/>
                  <a:gd name="T3" fmla="*/ 25 h 27"/>
                  <a:gd name="T4" fmla="*/ 2 w 33"/>
                  <a:gd name="T5" fmla="*/ 26 h 27"/>
                  <a:gd name="T6" fmla="*/ 33 w 33"/>
                  <a:gd name="T7" fmla="*/ 1 h 27"/>
                  <a:gd name="T8" fmla="*/ 32 w 33"/>
                  <a:gd name="T9" fmla="*/ 1 h 27"/>
                </a:gdLst>
                <a:ahLst/>
                <a:cxnLst>
                  <a:cxn ang="0">
                    <a:pos x="T0" y="T1"/>
                  </a:cxn>
                  <a:cxn ang="0">
                    <a:pos x="T2" y="T3"/>
                  </a:cxn>
                  <a:cxn ang="0">
                    <a:pos x="T4" y="T5"/>
                  </a:cxn>
                  <a:cxn ang="0">
                    <a:pos x="T6" y="T7"/>
                  </a:cxn>
                  <a:cxn ang="0">
                    <a:pos x="T8" y="T9"/>
                  </a:cxn>
                </a:cxnLst>
                <a:rect l="0" t="0" r="r" b="b"/>
                <a:pathLst>
                  <a:path w="33" h="27">
                    <a:moveTo>
                      <a:pt x="32" y="1"/>
                    </a:moveTo>
                    <a:cubicBezTo>
                      <a:pt x="22" y="9"/>
                      <a:pt x="10" y="16"/>
                      <a:pt x="1" y="25"/>
                    </a:cubicBezTo>
                    <a:cubicBezTo>
                      <a:pt x="0" y="26"/>
                      <a:pt x="1" y="27"/>
                      <a:pt x="2" y="26"/>
                    </a:cubicBezTo>
                    <a:cubicBezTo>
                      <a:pt x="11" y="17"/>
                      <a:pt x="23" y="10"/>
                      <a:pt x="33" y="1"/>
                    </a:cubicBezTo>
                    <a:cubicBezTo>
                      <a:pt x="33" y="1"/>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3" name="Freeform 188"/>
              <p:cNvSpPr/>
              <p:nvPr/>
            </p:nvSpPr>
            <p:spPr bwMode="auto">
              <a:xfrm>
                <a:off x="3499" y="2104"/>
                <a:ext cx="26" cy="21"/>
              </a:xfrm>
              <a:custGeom>
                <a:avLst/>
                <a:gdLst>
                  <a:gd name="T0" fmla="*/ 2 w 45"/>
                  <a:gd name="T1" fmla="*/ 35 h 36"/>
                  <a:gd name="T2" fmla="*/ 44 w 45"/>
                  <a:gd name="T3" fmla="*/ 2 h 36"/>
                  <a:gd name="T4" fmla="*/ 43 w 45"/>
                  <a:gd name="T5" fmla="*/ 1 h 36"/>
                  <a:gd name="T6" fmla="*/ 1 w 45"/>
                  <a:gd name="T7" fmla="*/ 34 h 36"/>
                  <a:gd name="T8" fmla="*/ 2 w 45"/>
                  <a:gd name="T9" fmla="*/ 35 h 36"/>
                </a:gdLst>
                <a:ahLst/>
                <a:cxnLst>
                  <a:cxn ang="0">
                    <a:pos x="T0" y="T1"/>
                  </a:cxn>
                  <a:cxn ang="0">
                    <a:pos x="T2" y="T3"/>
                  </a:cxn>
                  <a:cxn ang="0">
                    <a:pos x="T4" y="T5"/>
                  </a:cxn>
                  <a:cxn ang="0">
                    <a:pos x="T6" y="T7"/>
                  </a:cxn>
                  <a:cxn ang="0">
                    <a:pos x="T8" y="T9"/>
                  </a:cxn>
                </a:cxnLst>
                <a:rect l="0" t="0" r="r" b="b"/>
                <a:pathLst>
                  <a:path w="45" h="36">
                    <a:moveTo>
                      <a:pt x="2" y="35"/>
                    </a:moveTo>
                    <a:cubicBezTo>
                      <a:pt x="14" y="22"/>
                      <a:pt x="32" y="15"/>
                      <a:pt x="44" y="2"/>
                    </a:cubicBezTo>
                    <a:cubicBezTo>
                      <a:pt x="45" y="1"/>
                      <a:pt x="44" y="0"/>
                      <a:pt x="43" y="1"/>
                    </a:cubicBezTo>
                    <a:cubicBezTo>
                      <a:pt x="31" y="14"/>
                      <a:pt x="13" y="21"/>
                      <a:pt x="1"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4" name="Freeform 189"/>
              <p:cNvSpPr/>
              <p:nvPr/>
            </p:nvSpPr>
            <p:spPr bwMode="auto">
              <a:xfrm>
                <a:off x="3499" y="2127"/>
                <a:ext cx="22" cy="17"/>
              </a:xfrm>
              <a:custGeom>
                <a:avLst/>
                <a:gdLst>
                  <a:gd name="T0" fmla="*/ 1 w 40"/>
                  <a:gd name="T1" fmla="*/ 29 h 30"/>
                  <a:gd name="T2" fmla="*/ 40 w 40"/>
                  <a:gd name="T3" fmla="*/ 1 h 30"/>
                  <a:gd name="T4" fmla="*/ 39 w 40"/>
                  <a:gd name="T5" fmla="*/ 1 h 30"/>
                  <a:gd name="T6" fmla="*/ 1 w 40"/>
                  <a:gd name="T7" fmla="*/ 29 h 30"/>
                  <a:gd name="T8" fmla="*/ 1 w 40"/>
                  <a:gd name="T9" fmla="*/ 29 h 30"/>
                </a:gdLst>
                <a:ahLst/>
                <a:cxnLst>
                  <a:cxn ang="0">
                    <a:pos x="T0" y="T1"/>
                  </a:cxn>
                  <a:cxn ang="0">
                    <a:pos x="T2" y="T3"/>
                  </a:cxn>
                  <a:cxn ang="0">
                    <a:pos x="T4" y="T5"/>
                  </a:cxn>
                  <a:cxn ang="0">
                    <a:pos x="T6" y="T7"/>
                  </a:cxn>
                  <a:cxn ang="0">
                    <a:pos x="T8" y="T9"/>
                  </a:cxn>
                </a:cxnLst>
                <a:rect l="0" t="0" r="r" b="b"/>
                <a:pathLst>
                  <a:path w="40" h="30">
                    <a:moveTo>
                      <a:pt x="1" y="29"/>
                    </a:moveTo>
                    <a:cubicBezTo>
                      <a:pt x="13" y="18"/>
                      <a:pt x="27" y="10"/>
                      <a:pt x="40" y="1"/>
                    </a:cubicBezTo>
                    <a:cubicBezTo>
                      <a:pt x="40" y="1"/>
                      <a:pt x="40" y="0"/>
                      <a:pt x="39" y="1"/>
                    </a:cubicBezTo>
                    <a:cubicBezTo>
                      <a:pt x="26" y="10"/>
                      <a:pt x="12" y="18"/>
                      <a:pt x="1" y="29"/>
                    </a:cubicBezTo>
                    <a:cubicBezTo>
                      <a:pt x="0" y="29"/>
                      <a:pt x="1" y="30"/>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5" name="Freeform 190"/>
              <p:cNvSpPr/>
              <p:nvPr/>
            </p:nvSpPr>
            <p:spPr bwMode="auto">
              <a:xfrm>
                <a:off x="3518" y="2146"/>
                <a:ext cx="4" cy="3"/>
              </a:xfrm>
              <a:custGeom>
                <a:avLst/>
                <a:gdLst>
                  <a:gd name="T0" fmla="*/ 6 w 7"/>
                  <a:gd name="T1" fmla="*/ 0 h 5"/>
                  <a:gd name="T2" fmla="*/ 0 w 7"/>
                  <a:gd name="T3" fmla="*/ 5 h 5"/>
                  <a:gd name="T4" fmla="*/ 6 w 7"/>
                  <a:gd name="T5" fmla="*/ 1 h 5"/>
                  <a:gd name="T6" fmla="*/ 6 w 7"/>
                  <a:gd name="T7" fmla="*/ 0 h 5"/>
                </a:gdLst>
                <a:ahLst/>
                <a:cxnLst>
                  <a:cxn ang="0">
                    <a:pos x="T0" y="T1"/>
                  </a:cxn>
                  <a:cxn ang="0">
                    <a:pos x="T2" y="T3"/>
                  </a:cxn>
                  <a:cxn ang="0">
                    <a:pos x="T4" y="T5"/>
                  </a:cxn>
                  <a:cxn ang="0">
                    <a:pos x="T6" y="T7"/>
                  </a:cxn>
                </a:cxnLst>
                <a:rect l="0" t="0" r="r" b="b"/>
                <a:pathLst>
                  <a:path w="7" h="5">
                    <a:moveTo>
                      <a:pt x="6" y="0"/>
                    </a:moveTo>
                    <a:cubicBezTo>
                      <a:pt x="4" y="2"/>
                      <a:pt x="2" y="3"/>
                      <a:pt x="0" y="5"/>
                    </a:cubicBezTo>
                    <a:cubicBezTo>
                      <a:pt x="2" y="4"/>
                      <a:pt x="4" y="2"/>
                      <a:pt x="6" y="1"/>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6" name="Freeform 191"/>
              <p:cNvSpPr/>
              <p:nvPr/>
            </p:nvSpPr>
            <p:spPr bwMode="auto">
              <a:xfrm>
                <a:off x="3505" y="2149"/>
                <a:ext cx="13" cy="10"/>
              </a:xfrm>
              <a:custGeom>
                <a:avLst/>
                <a:gdLst>
                  <a:gd name="T0" fmla="*/ 0 w 23"/>
                  <a:gd name="T1" fmla="*/ 18 h 18"/>
                  <a:gd name="T2" fmla="*/ 23 w 23"/>
                  <a:gd name="T3" fmla="*/ 0 h 18"/>
                  <a:gd name="T4" fmla="*/ 0 w 23"/>
                  <a:gd name="T5" fmla="*/ 18 h 18"/>
                </a:gdLst>
                <a:ahLst/>
                <a:cxnLst>
                  <a:cxn ang="0">
                    <a:pos x="T0" y="T1"/>
                  </a:cxn>
                  <a:cxn ang="0">
                    <a:pos x="T2" y="T3"/>
                  </a:cxn>
                  <a:cxn ang="0">
                    <a:pos x="T4" y="T5"/>
                  </a:cxn>
                </a:cxnLst>
                <a:rect l="0" t="0" r="r" b="b"/>
                <a:pathLst>
                  <a:path w="23" h="18">
                    <a:moveTo>
                      <a:pt x="0" y="18"/>
                    </a:moveTo>
                    <a:cubicBezTo>
                      <a:pt x="8" y="12"/>
                      <a:pt x="16" y="6"/>
                      <a:pt x="23" y="0"/>
                    </a:cubicBezTo>
                    <a:cubicBezTo>
                      <a:pt x="15" y="6"/>
                      <a:pt x="8"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7" name="Freeform 192"/>
              <p:cNvSpPr/>
              <p:nvPr/>
            </p:nvSpPr>
            <p:spPr bwMode="auto">
              <a:xfrm>
                <a:off x="3493" y="2159"/>
                <a:ext cx="12" cy="11"/>
              </a:xfrm>
              <a:custGeom>
                <a:avLst/>
                <a:gdLst>
                  <a:gd name="T0" fmla="*/ 1 w 23"/>
                  <a:gd name="T1" fmla="*/ 18 h 19"/>
                  <a:gd name="T2" fmla="*/ 2 w 23"/>
                  <a:gd name="T3" fmla="*/ 18 h 19"/>
                  <a:gd name="T4" fmla="*/ 23 w 23"/>
                  <a:gd name="T5" fmla="*/ 0 h 19"/>
                  <a:gd name="T6" fmla="*/ 1 w 23"/>
                  <a:gd name="T7" fmla="*/ 18 h 19"/>
                </a:gdLst>
                <a:ahLst/>
                <a:cxnLst>
                  <a:cxn ang="0">
                    <a:pos x="T0" y="T1"/>
                  </a:cxn>
                  <a:cxn ang="0">
                    <a:pos x="T2" y="T3"/>
                  </a:cxn>
                  <a:cxn ang="0">
                    <a:pos x="T4" y="T5"/>
                  </a:cxn>
                  <a:cxn ang="0">
                    <a:pos x="T6" y="T7"/>
                  </a:cxn>
                </a:cxnLst>
                <a:rect l="0" t="0" r="r" b="b"/>
                <a:pathLst>
                  <a:path w="23" h="19">
                    <a:moveTo>
                      <a:pt x="1" y="18"/>
                    </a:moveTo>
                    <a:cubicBezTo>
                      <a:pt x="0" y="18"/>
                      <a:pt x="1" y="19"/>
                      <a:pt x="2" y="18"/>
                    </a:cubicBezTo>
                    <a:cubicBezTo>
                      <a:pt x="9" y="12"/>
                      <a:pt x="16" y="6"/>
                      <a:pt x="23" y="0"/>
                    </a:cubicBezTo>
                    <a:cubicBezTo>
                      <a:pt x="16" y="6"/>
                      <a:pt x="8" y="11"/>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8" name="Freeform 193"/>
              <p:cNvSpPr/>
              <p:nvPr/>
            </p:nvSpPr>
            <p:spPr bwMode="auto">
              <a:xfrm>
                <a:off x="3499" y="2166"/>
                <a:ext cx="21" cy="21"/>
              </a:xfrm>
              <a:custGeom>
                <a:avLst/>
                <a:gdLst>
                  <a:gd name="T0" fmla="*/ 37 w 37"/>
                  <a:gd name="T1" fmla="*/ 1 h 38"/>
                  <a:gd name="T2" fmla="*/ 37 w 37"/>
                  <a:gd name="T3" fmla="*/ 1 h 38"/>
                  <a:gd name="T4" fmla="*/ 1 w 37"/>
                  <a:gd name="T5" fmla="*/ 36 h 38"/>
                  <a:gd name="T6" fmla="*/ 2 w 37"/>
                  <a:gd name="T7" fmla="*/ 37 h 38"/>
                  <a:gd name="T8" fmla="*/ 20 w 37"/>
                  <a:gd name="T9" fmla="*/ 19 h 38"/>
                  <a:gd name="T10" fmla="*/ 37 w 37"/>
                  <a:gd name="T11" fmla="*/ 1 h 38"/>
                </a:gdLst>
                <a:ahLst/>
                <a:cxnLst>
                  <a:cxn ang="0">
                    <a:pos x="T0" y="T1"/>
                  </a:cxn>
                  <a:cxn ang="0">
                    <a:pos x="T2" y="T3"/>
                  </a:cxn>
                  <a:cxn ang="0">
                    <a:pos x="T4" y="T5"/>
                  </a:cxn>
                  <a:cxn ang="0">
                    <a:pos x="T6" y="T7"/>
                  </a:cxn>
                  <a:cxn ang="0">
                    <a:pos x="T8" y="T9"/>
                  </a:cxn>
                  <a:cxn ang="0">
                    <a:pos x="T10" y="T11"/>
                  </a:cxn>
                </a:cxnLst>
                <a:rect l="0" t="0" r="r" b="b"/>
                <a:pathLst>
                  <a:path w="37" h="38">
                    <a:moveTo>
                      <a:pt x="37" y="1"/>
                    </a:moveTo>
                    <a:cubicBezTo>
                      <a:pt x="37" y="1"/>
                      <a:pt x="37" y="0"/>
                      <a:pt x="37" y="1"/>
                    </a:cubicBezTo>
                    <a:cubicBezTo>
                      <a:pt x="26" y="14"/>
                      <a:pt x="11" y="22"/>
                      <a:pt x="1" y="36"/>
                    </a:cubicBezTo>
                    <a:cubicBezTo>
                      <a:pt x="0" y="37"/>
                      <a:pt x="1" y="38"/>
                      <a:pt x="2" y="37"/>
                    </a:cubicBezTo>
                    <a:cubicBezTo>
                      <a:pt x="8" y="31"/>
                      <a:pt x="14" y="25"/>
                      <a:pt x="20" y="19"/>
                    </a:cubicBezTo>
                    <a:cubicBezTo>
                      <a:pt x="26" y="13"/>
                      <a:pt x="32" y="8"/>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9" name="Freeform 194"/>
              <p:cNvSpPr/>
              <p:nvPr/>
            </p:nvSpPr>
            <p:spPr bwMode="auto">
              <a:xfrm>
                <a:off x="3503" y="2184"/>
                <a:ext cx="17" cy="19"/>
              </a:xfrm>
              <a:custGeom>
                <a:avLst/>
                <a:gdLst>
                  <a:gd name="T0" fmla="*/ 30 w 30"/>
                  <a:gd name="T1" fmla="*/ 1 h 34"/>
                  <a:gd name="T2" fmla="*/ 30 w 30"/>
                  <a:gd name="T3" fmla="*/ 0 h 34"/>
                  <a:gd name="T4" fmla="*/ 1 w 30"/>
                  <a:gd name="T5" fmla="*/ 32 h 34"/>
                  <a:gd name="T6" fmla="*/ 2 w 30"/>
                  <a:gd name="T7" fmla="*/ 33 h 34"/>
                  <a:gd name="T8" fmla="*/ 30 w 30"/>
                  <a:gd name="T9" fmla="*/ 1 h 34"/>
                </a:gdLst>
                <a:ahLst/>
                <a:cxnLst>
                  <a:cxn ang="0">
                    <a:pos x="T0" y="T1"/>
                  </a:cxn>
                  <a:cxn ang="0">
                    <a:pos x="T2" y="T3"/>
                  </a:cxn>
                  <a:cxn ang="0">
                    <a:pos x="T4" y="T5"/>
                  </a:cxn>
                  <a:cxn ang="0">
                    <a:pos x="T6" y="T7"/>
                  </a:cxn>
                  <a:cxn ang="0">
                    <a:pos x="T8" y="T9"/>
                  </a:cxn>
                </a:cxnLst>
                <a:rect l="0" t="0" r="r" b="b"/>
                <a:pathLst>
                  <a:path w="30" h="34">
                    <a:moveTo>
                      <a:pt x="30" y="1"/>
                    </a:moveTo>
                    <a:cubicBezTo>
                      <a:pt x="30" y="1"/>
                      <a:pt x="30" y="0"/>
                      <a:pt x="30" y="0"/>
                    </a:cubicBezTo>
                    <a:cubicBezTo>
                      <a:pt x="18" y="10"/>
                      <a:pt x="8" y="19"/>
                      <a:pt x="1" y="32"/>
                    </a:cubicBezTo>
                    <a:cubicBezTo>
                      <a:pt x="0" y="33"/>
                      <a:pt x="2" y="34"/>
                      <a:pt x="2" y="33"/>
                    </a:cubicBezTo>
                    <a:cubicBezTo>
                      <a:pt x="9" y="20"/>
                      <a:pt x="19" y="1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0" name="Freeform 195"/>
              <p:cNvSpPr/>
              <p:nvPr/>
            </p:nvSpPr>
            <p:spPr bwMode="auto">
              <a:xfrm>
                <a:off x="3507" y="2202"/>
                <a:ext cx="17" cy="15"/>
              </a:xfrm>
              <a:custGeom>
                <a:avLst/>
                <a:gdLst>
                  <a:gd name="T0" fmla="*/ 30 w 30"/>
                  <a:gd name="T1" fmla="*/ 0 h 28"/>
                  <a:gd name="T2" fmla="*/ 1 w 30"/>
                  <a:gd name="T3" fmla="*/ 26 h 28"/>
                  <a:gd name="T4" fmla="*/ 2 w 30"/>
                  <a:gd name="T5" fmla="*/ 28 h 28"/>
                  <a:gd name="T6" fmla="*/ 30 w 30"/>
                  <a:gd name="T7" fmla="*/ 1 h 28"/>
                  <a:gd name="T8" fmla="*/ 30 w 30"/>
                  <a:gd name="T9" fmla="*/ 0 h 28"/>
                </a:gdLst>
                <a:ahLst/>
                <a:cxnLst>
                  <a:cxn ang="0">
                    <a:pos x="T0" y="T1"/>
                  </a:cxn>
                  <a:cxn ang="0">
                    <a:pos x="T2" y="T3"/>
                  </a:cxn>
                  <a:cxn ang="0">
                    <a:pos x="T4" y="T5"/>
                  </a:cxn>
                  <a:cxn ang="0">
                    <a:pos x="T6" y="T7"/>
                  </a:cxn>
                  <a:cxn ang="0">
                    <a:pos x="T8" y="T9"/>
                  </a:cxn>
                </a:cxnLst>
                <a:rect l="0" t="0" r="r" b="b"/>
                <a:pathLst>
                  <a:path w="30" h="28">
                    <a:moveTo>
                      <a:pt x="30" y="0"/>
                    </a:moveTo>
                    <a:cubicBezTo>
                      <a:pt x="19" y="7"/>
                      <a:pt x="10" y="17"/>
                      <a:pt x="1" y="26"/>
                    </a:cubicBezTo>
                    <a:cubicBezTo>
                      <a:pt x="0" y="27"/>
                      <a:pt x="1" y="28"/>
                      <a:pt x="2" y="28"/>
                    </a:cubicBezTo>
                    <a:cubicBezTo>
                      <a:pt x="11" y="18"/>
                      <a:pt x="19" y="8"/>
                      <a:pt x="30" y="1"/>
                    </a:cubicBezTo>
                    <a:cubicBezTo>
                      <a:pt x="30" y="0"/>
                      <a:pt x="30"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1" name="Freeform 196"/>
              <p:cNvSpPr/>
              <p:nvPr/>
            </p:nvSpPr>
            <p:spPr bwMode="auto">
              <a:xfrm>
                <a:off x="3532" y="2216"/>
                <a:ext cx="2" cy="1"/>
              </a:xfrm>
              <a:custGeom>
                <a:avLst/>
                <a:gdLst>
                  <a:gd name="T0" fmla="*/ 2 w 3"/>
                  <a:gd name="T1" fmla="*/ 0 h 2"/>
                  <a:gd name="T2" fmla="*/ 0 w 3"/>
                  <a:gd name="T3" fmla="*/ 2 h 2"/>
                  <a:gd name="T4" fmla="*/ 2 w 3"/>
                  <a:gd name="T5" fmla="*/ 0 h 2"/>
                  <a:gd name="T6" fmla="*/ 2 w 3"/>
                  <a:gd name="T7" fmla="*/ 0 h 2"/>
                </a:gdLst>
                <a:ahLst/>
                <a:cxnLst>
                  <a:cxn ang="0">
                    <a:pos x="T0" y="T1"/>
                  </a:cxn>
                  <a:cxn ang="0">
                    <a:pos x="T2" y="T3"/>
                  </a:cxn>
                  <a:cxn ang="0">
                    <a:pos x="T4" y="T5"/>
                  </a:cxn>
                  <a:cxn ang="0">
                    <a:pos x="T6" y="T7"/>
                  </a:cxn>
                </a:cxnLst>
                <a:rect l="0" t="0" r="r" b="b"/>
                <a:pathLst>
                  <a:path w="3" h="2">
                    <a:moveTo>
                      <a:pt x="2" y="0"/>
                    </a:moveTo>
                    <a:cubicBezTo>
                      <a:pt x="1" y="1"/>
                      <a:pt x="0" y="2"/>
                      <a:pt x="0" y="2"/>
                    </a:cubicBezTo>
                    <a:cubicBezTo>
                      <a:pt x="1" y="2"/>
                      <a:pt x="1" y="1"/>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2" name="Freeform 197"/>
              <p:cNvSpPr/>
              <p:nvPr/>
            </p:nvSpPr>
            <p:spPr bwMode="auto">
              <a:xfrm>
                <a:off x="3524" y="2217"/>
                <a:ext cx="8" cy="7"/>
              </a:xfrm>
              <a:custGeom>
                <a:avLst/>
                <a:gdLst>
                  <a:gd name="T0" fmla="*/ 0 w 15"/>
                  <a:gd name="T1" fmla="*/ 13 h 13"/>
                  <a:gd name="T2" fmla="*/ 15 w 15"/>
                  <a:gd name="T3" fmla="*/ 0 h 13"/>
                  <a:gd name="T4" fmla="*/ 0 w 15"/>
                  <a:gd name="T5" fmla="*/ 13 h 13"/>
                </a:gdLst>
                <a:ahLst/>
                <a:cxnLst>
                  <a:cxn ang="0">
                    <a:pos x="T0" y="T1"/>
                  </a:cxn>
                  <a:cxn ang="0">
                    <a:pos x="T2" y="T3"/>
                  </a:cxn>
                  <a:cxn ang="0">
                    <a:pos x="T4" y="T5"/>
                  </a:cxn>
                </a:cxnLst>
                <a:rect l="0" t="0" r="r" b="b"/>
                <a:pathLst>
                  <a:path w="15" h="13">
                    <a:moveTo>
                      <a:pt x="0" y="13"/>
                    </a:moveTo>
                    <a:cubicBezTo>
                      <a:pt x="5" y="9"/>
                      <a:pt x="10" y="5"/>
                      <a:pt x="15" y="0"/>
                    </a:cubicBezTo>
                    <a:cubicBezTo>
                      <a:pt x="10" y="4"/>
                      <a:pt x="5"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3" name="Freeform 198"/>
              <p:cNvSpPr/>
              <p:nvPr/>
            </p:nvSpPr>
            <p:spPr bwMode="auto">
              <a:xfrm>
                <a:off x="3516" y="2224"/>
                <a:ext cx="8" cy="8"/>
              </a:xfrm>
              <a:custGeom>
                <a:avLst/>
                <a:gdLst>
                  <a:gd name="T0" fmla="*/ 1 w 14"/>
                  <a:gd name="T1" fmla="*/ 13 h 14"/>
                  <a:gd name="T2" fmla="*/ 2 w 14"/>
                  <a:gd name="T3" fmla="*/ 14 h 14"/>
                  <a:gd name="T4" fmla="*/ 14 w 14"/>
                  <a:gd name="T5" fmla="*/ 0 h 14"/>
                  <a:gd name="T6" fmla="*/ 1 w 14"/>
                  <a:gd name="T7" fmla="*/ 13 h 14"/>
                </a:gdLst>
                <a:ahLst/>
                <a:cxnLst>
                  <a:cxn ang="0">
                    <a:pos x="T0" y="T1"/>
                  </a:cxn>
                  <a:cxn ang="0">
                    <a:pos x="T2" y="T3"/>
                  </a:cxn>
                  <a:cxn ang="0">
                    <a:pos x="T4" y="T5"/>
                  </a:cxn>
                  <a:cxn ang="0">
                    <a:pos x="T6" y="T7"/>
                  </a:cxn>
                </a:cxnLst>
                <a:rect l="0" t="0" r="r" b="b"/>
                <a:pathLst>
                  <a:path w="14" h="14">
                    <a:moveTo>
                      <a:pt x="1" y="13"/>
                    </a:moveTo>
                    <a:cubicBezTo>
                      <a:pt x="0" y="14"/>
                      <a:pt x="1" y="14"/>
                      <a:pt x="2" y="14"/>
                    </a:cubicBezTo>
                    <a:cubicBezTo>
                      <a:pt x="6" y="9"/>
                      <a:pt x="10" y="5"/>
                      <a:pt x="14" y="0"/>
                    </a:cubicBezTo>
                    <a:cubicBezTo>
                      <a:pt x="10" y="4"/>
                      <a:pt x="5" y="8"/>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4" name="Freeform 199"/>
              <p:cNvSpPr/>
              <p:nvPr/>
            </p:nvSpPr>
            <p:spPr bwMode="auto">
              <a:xfrm>
                <a:off x="3536" y="2228"/>
                <a:ext cx="2" cy="1"/>
              </a:xfrm>
              <a:custGeom>
                <a:avLst/>
                <a:gdLst>
                  <a:gd name="T0" fmla="*/ 2 w 3"/>
                  <a:gd name="T1" fmla="*/ 0 h 2"/>
                  <a:gd name="T2" fmla="*/ 0 w 3"/>
                  <a:gd name="T3" fmla="*/ 2 h 2"/>
                  <a:gd name="T4" fmla="*/ 2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2" y="1"/>
                      <a:pt x="1" y="2"/>
                      <a:pt x="0" y="2"/>
                    </a:cubicBezTo>
                    <a:cubicBezTo>
                      <a:pt x="1" y="2"/>
                      <a:pt x="2" y="1"/>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5" name="Freeform 200"/>
              <p:cNvSpPr/>
              <p:nvPr/>
            </p:nvSpPr>
            <p:spPr bwMode="auto">
              <a:xfrm>
                <a:off x="3533" y="2229"/>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cubicBezTo>
                      <a:pt x="3" y="2"/>
                      <a:pt x="1" y="4"/>
                      <a:pt x="0" y="6"/>
                    </a:cubicBezTo>
                    <a:cubicBezTo>
                      <a:pt x="2" y="4"/>
                      <a:pt x="4"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6" name="Freeform 201"/>
              <p:cNvSpPr/>
              <p:nvPr/>
            </p:nvSpPr>
            <p:spPr bwMode="auto">
              <a:xfrm>
                <a:off x="3523" y="2232"/>
                <a:ext cx="10" cy="11"/>
              </a:xfrm>
              <a:custGeom>
                <a:avLst/>
                <a:gdLst>
                  <a:gd name="T0" fmla="*/ 12 w 19"/>
                  <a:gd name="T1" fmla="*/ 6 h 20"/>
                  <a:gd name="T2" fmla="*/ 1 w 19"/>
                  <a:gd name="T3" fmla="*/ 19 h 20"/>
                  <a:gd name="T4" fmla="*/ 2 w 19"/>
                  <a:gd name="T5" fmla="*/ 19 h 20"/>
                  <a:gd name="T6" fmla="*/ 14 w 19"/>
                  <a:gd name="T7" fmla="*/ 5 h 20"/>
                  <a:gd name="T8" fmla="*/ 19 w 19"/>
                  <a:gd name="T9" fmla="*/ 0 h 20"/>
                  <a:gd name="T10" fmla="*/ 12 w 19"/>
                  <a:gd name="T11" fmla="*/ 6 h 20"/>
                </a:gdLst>
                <a:ahLst/>
                <a:cxnLst>
                  <a:cxn ang="0">
                    <a:pos x="T0" y="T1"/>
                  </a:cxn>
                  <a:cxn ang="0">
                    <a:pos x="T2" y="T3"/>
                  </a:cxn>
                  <a:cxn ang="0">
                    <a:pos x="T4" y="T5"/>
                  </a:cxn>
                  <a:cxn ang="0">
                    <a:pos x="T6" y="T7"/>
                  </a:cxn>
                  <a:cxn ang="0">
                    <a:pos x="T8" y="T9"/>
                  </a:cxn>
                  <a:cxn ang="0">
                    <a:pos x="T10" y="T11"/>
                  </a:cxn>
                </a:cxnLst>
                <a:rect l="0" t="0" r="r" b="b"/>
                <a:pathLst>
                  <a:path w="19" h="20">
                    <a:moveTo>
                      <a:pt x="12" y="6"/>
                    </a:moveTo>
                    <a:cubicBezTo>
                      <a:pt x="8" y="10"/>
                      <a:pt x="4" y="14"/>
                      <a:pt x="1" y="19"/>
                    </a:cubicBezTo>
                    <a:cubicBezTo>
                      <a:pt x="0" y="19"/>
                      <a:pt x="2" y="20"/>
                      <a:pt x="2" y="19"/>
                    </a:cubicBezTo>
                    <a:cubicBezTo>
                      <a:pt x="5" y="14"/>
                      <a:pt x="10" y="10"/>
                      <a:pt x="14" y="5"/>
                    </a:cubicBezTo>
                    <a:cubicBezTo>
                      <a:pt x="15" y="4"/>
                      <a:pt x="17" y="2"/>
                      <a:pt x="19" y="0"/>
                    </a:cubicBezTo>
                    <a:cubicBezTo>
                      <a:pt x="16" y="2"/>
                      <a:pt x="14" y="4"/>
                      <a:pt x="1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7" name="Freeform 202"/>
              <p:cNvSpPr/>
              <p:nvPr/>
            </p:nvSpPr>
            <p:spPr bwMode="auto">
              <a:xfrm>
                <a:off x="3546" y="2238"/>
                <a:ext cx="1" cy="1"/>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2"/>
                      <a:pt x="0" y="3"/>
                    </a:cubicBezTo>
                    <a:cubicBezTo>
                      <a:pt x="1" y="2"/>
                      <a:pt x="2"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8" name="Freeform 203"/>
              <p:cNvSpPr/>
              <p:nvPr/>
            </p:nvSpPr>
            <p:spPr bwMode="auto">
              <a:xfrm>
                <a:off x="3533" y="2242"/>
                <a:ext cx="9" cy="10"/>
              </a:xfrm>
              <a:custGeom>
                <a:avLst/>
                <a:gdLst>
                  <a:gd name="T0" fmla="*/ 1 w 17"/>
                  <a:gd name="T1" fmla="*/ 17 h 19"/>
                  <a:gd name="T2" fmla="*/ 2 w 17"/>
                  <a:gd name="T3" fmla="*/ 18 h 19"/>
                  <a:gd name="T4" fmla="*/ 17 w 17"/>
                  <a:gd name="T5" fmla="*/ 0 h 19"/>
                  <a:gd name="T6" fmla="*/ 13 w 17"/>
                  <a:gd name="T7" fmla="*/ 4 h 19"/>
                  <a:gd name="T8" fmla="*/ 1 w 17"/>
                  <a:gd name="T9" fmla="*/ 17 h 19"/>
                </a:gdLst>
                <a:ahLst/>
                <a:cxnLst>
                  <a:cxn ang="0">
                    <a:pos x="T0" y="T1"/>
                  </a:cxn>
                  <a:cxn ang="0">
                    <a:pos x="T2" y="T3"/>
                  </a:cxn>
                  <a:cxn ang="0">
                    <a:pos x="T4" y="T5"/>
                  </a:cxn>
                  <a:cxn ang="0">
                    <a:pos x="T6" y="T7"/>
                  </a:cxn>
                  <a:cxn ang="0">
                    <a:pos x="T8" y="T9"/>
                  </a:cxn>
                </a:cxnLst>
                <a:rect l="0" t="0" r="r" b="b"/>
                <a:pathLst>
                  <a:path w="17" h="19">
                    <a:moveTo>
                      <a:pt x="1" y="17"/>
                    </a:moveTo>
                    <a:cubicBezTo>
                      <a:pt x="0" y="18"/>
                      <a:pt x="1" y="19"/>
                      <a:pt x="2" y="18"/>
                    </a:cubicBezTo>
                    <a:cubicBezTo>
                      <a:pt x="6" y="12"/>
                      <a:pt x="12" y="6"/>
                      <a:pt x="17" y="0"/>
                    </a:cubicBezTo>
                    <a:cubicBezTo>
                      <a:pt x="16" y="1"/>
                      <a:pt x="15" y="3"/>
                      <a:pt x="13" y="4"/>
                    </a:cubicBezTo>
                    <a:cubicBezTo>
                      <a:pt x="9" y="8"/>
                      <a:pt x="5" y="13"/>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9" name="Freeform 204"/>
              <p:cNvSpPr/>
              <p:nvPr/>
            </p:nvSpPr>
            <p:spPr bwMode="auto">
              <a:xfrm>
                <a:off x="3545" y="2245"/>
                <a:ext cx="16" cy="20"/>
              </a:xfrm>
              <a:custGeom>
                <a:avLst/>
                <a:gdLst>
                  <a:gd name="T0" fmla="*/ 29 w 30"/>
                  <a:gd name="T1" fmla="*/ 0 h 35"/>
                  <a:gd name="T2" fmla="*/ 1 w 30"/>
                  <a:gd name="T3" fmla="*/ 33 h 35"/>
                  <a:gd name="T4" fmla="*/ 2 w 30"/>
                  <a:gd name="T5" fmla="*/ 34 h 35"/>
                  <a:gd name="T6" fmla="*/ 30 w 30"/>
                  <a:gd name="T7" fmla="*/ 1 h 35"/>
                  <a:gd name="T8" fmla="*/ 29 w 30"/>
                  <a:gd name="T9" fmla="*/ 0 h 35"/>
                </a:gdLst>
                <a:ahLst/>
                <a:cxnLst>
                  <a:cxn ang="0">
                    <a:pos x="T0" y="T1"/>
                  </a:cxn>
                  <a:cxn ang="0">
                    <a:pos x="T2" y="T3"/>
                  </a:cxn>
                  <a:cxn ang="0">
                    <a:pos x="T4" y="T5"/>
                  </a:cxn>
                  <a:cxn ang="0">
                    <a:pos x="T6" y="T7"/>
                  </a:cxn>
                  <a:cxn ang="0">
                    <a:pos x="T8" y="T9"/>
                  </a:cxn>
                </a:cxnLst>
                <a:rect l="0" t="0" r="r" b="b"/>
                <a:pathLst>
                  <a:path w="30" h="35">
                    <a:moveTo>
                      <a:pt x="29" y="0"/>
                    </a:moveTo>
                    <a:cubicBezTo>
                      <a:pt x="19" y="10"/>
                      <a:pt x="9" y="22"/>
                      <a:pt x="1" y="33"/>
                    </a:cubicBezTo>
                    <a:cubicBezTo>
                      <a:pt x="0" y="34"/>
                      <a:pt x="1" y="35"/>
                      <a:pt x="2" y="34"/>
                    </a:cubicBezTo>
                    <a:cubicBezTo>
                      <a:pt x="10" y="22"/>
                      <a:pt x="20" y="11"/>
                      <a:pt x="30"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 name="Group 406"/>
            <p:cNvGrpSpPr/>
            <p:nvPr/>
          </p:nvGrpSpPr>
          <p:grpSpPr bwMode="auto">
            <a:xfrm>
              <a:off x="2781" y="1888"/>
              <a:ext cx="2708" cy="2150"/>
              <a:chOff x="2781" y="1888"/>
              <a:chExt cx="2708" cy="2150"/>
            </a:xfrm>
            <a:grpFill/>
          </p:grpSpPr>
          <p:sp>
            <p:nvSpPr>
              <p:cNvPr id="1070" name="Freeform 206"/>
              <p:cNvSpPr/>
              <p:nvPr/>
            </p:nvSpPr>
            <p:spPr bwMode="auto">
              <a:xfrm>
                <a:off x="3563" y="2248"/>
                <a:ext cx="17" cy="23"/>
              </a:xfrm>
              <a:custGeom>
                <a:avLst/>
                <a:gdLst>
                  <a:gd name="T0" fmla="*/ 31 w 31"/>
                  <a:gd name="T1" fmla="*/ 1 h 40"/>
                  <a:gd name="T2" fmla="*/ 31 w 31"/>
                  <a:gd name="T3" fmla="*/ 0 h 40"/>
                  <a:gd name="T4" fmla="*/ 0 w 31"/>
                  <a:gd name="T5" fmla="*/ 39 h 40"/>
                  <a:gd name="T6" fmla="*/ 1 w 31"/>
                  <a:gd name="T7" fmla="*/ 40 h 40"/>
                  <a:gd name="T8" fmla="*/ 31 w 31"/>
                  <a:gd name="T9" fmla="*/ 1 h 40"/>
                </a:gdLst>
                <a:ahLst/>
                <a:cxnLst>
                  <a:cxn ang="0">
                    <a:pos x="T0" y="T1"/>
                  </a:cxn>
                  <a:cxn ang="0">
                    <a:pos x="T2" y="T3"/>
                  </a:cxn>
                  <a:cxn ang="0">
                    <a:pos x="T4" y="T5"/>
                  </a:cxn>
                  <a:cxn ang="0">
                    <a:pos x="T6" y="T7"/>
                  </a:cxn>
                  <a:cxn ang="0">
                    <a:pos x="T8" y="T9"/>
                  </a:cxn>
                </a:cxnLst>
                <a:rect l="0" t="0" r="r" b="b"/>
                <a:pathLst>
                  <a:path w="31" h="40">
                    <a:moveTo>
                      <a:pt x="31" y="1"/>
                    </a:moveTo>
                    <a:cubicBezTo>
                      <a:pt x="31" y="0"/>
                      <a:pt x="31" y="0"/>
                      <a:pt x="31" y="0"/>
                    </a:cubicBezTo>
                    <a:cubicBezTo>
                      <a:pt x="18" y="11"/>
                      <a:pt x="8" y="24"/>
                      <a:pt x="0" y="39"/>
                    </a:cubicBezTo>
                    <a:cubicBezTo>
                      <a:pt x="0" y="40"/>
                      <a:pt x="1" y="40"/>
                      <a:pt x="1" y="40"/>
                    </a:cubicBezTo>
                    <a:cubicBezTo>
                      <a:pt x="9" y="25"/>
                      <a:pt x="19" y="12"/>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1" name="Freeform 207"/>
              <p:cNvSpPr/>
              <p:nvPr/>
            </p:nvSpPr>
            <p:spPr bwMode="auto">
              <a:xfrm>
                <a:off x="3584" y="2245"/>
                <a:ext cx="21" cy="24"/>
              </a:xfrm>
              <a:custGeom>
                <a:avLst/>
                <a:gdLst>
                  <a:gd name="T0" fmla="*/ 1 w 36"/>
                  <a:gd name="T1" fmla="*/ 41 h 42"/>
                  <a:gd name="T2" fmla="*/ 36 w 36"/>
                  <a:gd name="T3" fmla="*/ 0 h 42"/>
                  <a:gd name="T4" fmla="*/ 36 w 36"/>
                  <a:gd name="T5" fmla="*/ 0 h 42"/>
                  <a:gd name="T6" fmla="*/ 0 w 36"/>
                  <a:gd name="T7" fmla="*/ 41 h 42"/>
                  <a:gd name="T8" fmla="*/ 1 w 36"/>
                  <a:gd name="T9" fmla="*/ 41 h 42"/>
                </a:gdLst>
                <a:ahLst/>
                <a:cxnLst>
                  <a:cxn ang="0">
                    <a:pos x="T0" y="T1"/>
                  </a:cxn>
                  <a:cxn ang="0">
                    <a:pos x="T2" y="T3"/>
                  </a:cxn>
                  <a:cxn ang="0">
                    <a:pos x="T4" y="T5"/>
                  </a:cxn>
                  <a:cxn ang="0">
                    <a:pos x="T6" y="T7"/>
                  </a:cxn>
                  <a:cxn ang="0">
                    <a:pos x="T8" y="T9"/>
                  </a:cxn>
                </a:cxnLst>
                <a:rect l="0" t="0" r="r" b="b"/>
                <a:pathLst>
                  <a:path w="36" h="42">
                    <a:moveTo>
                      <a:pt x="1" y="41"/>
                    </a:moveTo>
                    <a:cubicBezTo>
                      <a:pt x="9" y="25"/>
                      <a:pt x="21" y="12"/>
                      <a:pt x="36" y="0"/>
                    </a:cubicBezTo>
                    <a:cubicBezTo>
                      <a:pt x="36" y="0"/>
                      <a:pt x="36" y="0"/>
                      <a:pt x="36" y="0"/>
                    </a:cubicBezTo>
                    <a:cubicBezTo>
                      <a:pt x="22" y="10"/>
                      <a:pt x="4" y="23"/>
                      <a:pt x="0" y="41"/>
                    </a:cubicBezTo>
                    <a:cubicBezTo>
                      <a:pt x="0" y="42"/>
                      <a:pt x="1" y="42"/>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2" name="Freeform 208"/>
              <p:cNvSpPr/>
              <p:nvPr/>
            </p:nvSpPr>
            <p:spPr bwMode="auto">
              <a:xfrm>
                <a:off x="3606" y="2233"/>
                <a:ext cx="24" cy="29"/>
              </a:xfrm>
              <a:custGeom>
                <a:avLst/>
                <a:gdLst>
                  <a:gd name="T0" fmla="*/ 2 w 44"/>
                  <a:gd name="T1" fmla="*/ 51 h 52"/>
                  <a:gd name="T2" fmla="*/ 44 w 44"/>
                  <a:gd name="T3" fmla="*/ 1 h 52"/>
                  <a:gd name="T4" fmla="*/ 43 w 44"/>
                  <a:gd name="T5" fmla="*/ 1 h 52"/>
                  <a:gd name="T6" fmla="*/ 18 w 44"/>
                  <a:gd name="T7" fmla="*/ 23 h 52"/>
                  <a:gd name="T8" fmla="*/ 0 w 44"/>
                  <a:gd name="T9" fmla="*/ 50 h 52"/>
                  <a:gd name="T10" fmla="*/ 2 w 44"/>
                  <a:gd name="T11" fmla="*/ 51 h 52"/>
                </a:gdLst>
                <a:ahLst/>
                <a:cxnLst>
                  <a:cxn ang="0">
                    <a:pos x="T0" y="T1"/>
                  </a:cxn>
                  <a:cxn ang="0">
                    <a:pos x="T2" y="T3"/>
                  </a:cxn>
                  <a:cxn ang="0">
                    <a:pos x="T4" y="T5"/>
                  </a:cxn>
                  <a:cxn ang="0">
                    <a:pos x="T6" y="T7"/>
                  </a:cxn>
                  <a:cxn ang="0">
                    <a:pos x="T8" y="T9"/>
                  </a:cxn>
                  <a:cxn ang="0">
                    <a:pos x="T10" y="T11"/>
                  </a:cxn>
                </a:cxnLst>
                <a:rect l="0" t="0" r="r" b="b"/>
                <a:pathLst>
                  <a:path w="44" h="52">
                    <a:moveTo>
                      <a:pt x="2" y="51"/>
                    </a:moveTo>
                    <a:cubicBezTo>
                      <a:pt x="14" y="32"/>
                      <a:pt x="26" y="15"/>
                      <a:pt x="44" y="1"/>
                    </a:cubicBezTo>
                    <a:cubicBezTo>
                      <a:pt x="44" y="1"/>
                      <a:pt x="44" y="0"/>
                      <a:pt x="43" y="1"/>
                    </a:cubicBezTo>
                    <a:cubicBezTo>
                      <a:pt x="34" y="7"/>
                      <a:pt x="26" y="15"/>
                      <a:pt x="18" y="23"/>
                    </a:cubicBezTo>
                    <a:cubicBezTo>
                      <a:pt x="11" y="31"/>
                      <a:pt x="3" y="40"/>
                      <a:pt x="0" y="50"/>
                    </a:cubicBezTo>
                    <a:cubicBezTo>
                      <a:pt x="0" y="52"/>
                      <a:pt x="2" y="52"/>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3" name="Freeform 209"/>
              <p:cNvSpPr/>
              <p:nvPr/>
            </p:nvSpPr>
            <p:spPr bwMode="auto">
              <a:xfrm>
                <a:off x="3619" y="2216"/>
                <a:ext cx="17" cy="12"/>
              </a:xfrm>
              <a:custGeom>
                <a:avLst/>
                <a:gdLst>
                  <a:gd name="T0" fmla="*/ 1 w 32"/>
                  <a:gd name="T1" fmla="*/ 20 h 21"/>
                  <a:gd name="T2" fmla="*/ 31 w 32"/>
                  <a:gd name="T3" fmla="*/ 1 h 21"/>
                  <a:gd name="T4" fmla="*/ 31 w 32"/>
                  <a:gd name="T5" fmla="*/ 0 h 21"/>
                  <a:gd name="T6" fmla="*/ 1 w 32"/>
                  <a:gd name="T7" fmla="*/ 19 h 21"/>
                  <a:gd name="T8" fmla="*/ 1 w 32"/>
                  <a:gd name="T9" fmla="*/ 20 h 21"/>
                </a:gdLst>
                <a:ahLst/>
                <a:cxnLst>
                  <a:cxn ang="0">
                    <a:pos x="T0" y="T1"/>
                  </a:cxn>
                  <a:cxn ang="0">
                    <a:pos x="T2" y="T3"/>
                  </a:cxn>
                  <a:cxn ang="0">
                    <a:pos x="T4" y="T5"/>
                  </a:cxn>
                  <a:cxn ang="0">
                    <a:pos x="T6" y="T7"/>
                  </a:cxn>
                  <a:cxn ang="0">
                    <a:pos x="T8" y="T9"/>
                  </a:cxn>
                </a:cxnLst>
                <a:rect l="0" t="0" r="r" b="b"/>
                <a:pathLst>
                  <a:path w="32" h="21">
                    <a:moveTo>
                      <a:pt x="1" y="20"/>
                    </a:moveTo>
                    <a:cubicBezTo>
                      <a:pt x="12" y="15"/>
                      <a:pt x="21" y="6"/>
                      <a:pt x="31" y="1"/>
                    </a:cubicBezTo>
                    <a:cubicBezTo>
                      <a:pt x="32" y="0"/>
                      <a:pt x="31" y="0"/>
                      <a:pt x="31" y="0"/>
                    </a:cubicBezTo>
                    <a:cubicBezTo>
                      <a:pt x="20" y="5"/>
                      <a:pt x="11" y="14"/>
                      <a:pt x="1" y="19"/>
                    </a:cubicBezTo>
                    <a:cubicBezTo>
                      <a:pt x="0" y="19"/>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4" name="Freeform 210"/>
              <p:cNvSpPr>
                <a:spLocks noEditPoints="1"/>
              </p:cNvSpPr>
              <p:nvPr/>
            </p:nvSpPr>
            <p:spPr bwMode="auto">
              <a:xfrm>
                <a:off x="5221" y="2125"/>
                <a:ext cx="94" cy="40"/>
              </a:xfrm>
              <a:custGeom>
                <a:avLst/>
                <a:gdLst>
                  <a:gd name="T0" fmla="*/ 149 w 169"/>
                  <a:gd name="T1" fmla="*/ 8 h 72"/>
                  <a:gd name="T2" fmla="*/ 9 w 169"/>
                  <a:gd name="T3" fmla="*/ 2 h 72"/>
                  <a:gd name="T4" fmla="*/ 4 w 169"/>
                  <a:gd name="T5" fmla="*/ 6 h 72"/>
                  <a:gd name="T6" fmla="*/ 8 w 169"/>
                  <a:gd name="T7" fmla="*/ 58 h 72"/>
                  <a:gd name="T8" fmla="*/ 5 w 169"/>
                  <a:gd name="T9" fmla="*/ 59 h 72"/>
                  <a:gd name="T10" fmla="*/ 5 w 169"/>
                  <a:gd name="T11" fmla="*/ 62 h 72"/>
                  <a:gd name="T12" fmla="*/ 83 w 169"/>
                  <a:gd name="T13" fmla="*/ 70 h 72"/>
                  <a:gd name="T14" fmla="*/ 135 w 169"/>
                  <a:gd name="T15" fmla="*/ 72 h 72"/>
                  <a:gd name="T16" fmla="*/ 154 w 169"/>
                  <a:gd name="T17" fmla="*/ 12 h 72"/>
                  <a:gd name="T18" fmla="*/ 149 w 169"/>
                  <a:gd name="T19" fmla="*/ 8 h 72"/>
                  <a:gd name="T20" fmla="*/ 108 w 169"/>
                  <a:gd name="T21" fmla="*/ 59 h 72"/>
                  <a:gd name="T22" fmla="*/ 14 w 169"/>
                  <a:gd name="T23" fmla="*/ 58 h 72"/>
                  <a:gd name="T24" fmla="*/ 13 w 169"/>
                  <a:gd name="T25" fmla="*/ 11 h 72"/>
                  <a:gd name="T26" fmla="*/ 32 w 169"/>
                  <a:gd name="T27" fmla="*/ 11 h 72"/>
                  <a:gd name="T28" fmla="*/ 31 w 169"/>
                  <a:gd name="T29" fmla="*/ 52 h 72"/>
                  <a:gd name="T30" fmla="*/ 33 w 169"/>
                  <a:gd name="T31" fmla="*/ 52 h 72"/>
                  <a:gd name="T32" fmla="*/ 33 w 169"/>
                  <a:gd name="T33" fmla="*/ 11 h 72"/>
                  <a:gd name="T34" fmla="*/ 88 w 169"/>
                  <a:gd name="T35" fmla="*/ 14 h 72"/>
                  <a:gd name="T36" fmla="*/ 85 w 169"/>
                  <a:gd name="T37" fmla="*/ 44 h 72"/>
                  <a:gd name="T38" fmla="*/ 87 w 169"/>
                  <a:gd name="T39" fmla="*/ 43 h 72"/>
                  <a:gd name="T40" fmla="*/ 89 w 169"/>
                  <a:gd name="T41" fmla="*/ 14 h 72"/>
                  <a:gd name="T42" fmla="*/ 112 w 169"/>
                  <a:gd name="T43" fmla="*/ 16 h 72"/>
                  <a:gd name="T44" fmla="*/ 108 w 169"/>
                  <a:gd name="T45" fmla="*/ 54 h 72"/>
                  <a:gd name="T46" fmla="*/ 110 w 169"/>
                  <a:gd name="T47" fmla="*/ 54 h 72"/>
                  <a:gd name="T48" fmla="*/ 112 w 169"/>
                  <a:gd name="T49" fmla="*/ 16 h 72"/>
                  <a:gd name="T50" fmla="*/ 145 w 169"/>
                  <a:gd name="T51" fmla="*/ 18 h 72"/>
                  <a:gd name="T52" fmla="*/ 148 w 169"/>
                  <a:gd name="T53" fmla="*/ 48 h 72"/>
                  <a:gd name="T54" fmla="*/ 108 w 169"/>
                  <a:gd name="T5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9" h="72">
                    <a:moveTo>
                      <a:pt x="149" y="8"/>
                    </a:moveTo>
                    <a:cubicBezTo>
                      <a:pt x="102" y="6"/>
                      <a:pt x="56" y="0"/>
                      <a:pt x="9" y="2"/>
                    </a:cubicBezTo>
                    <a:cubicBezTo>
                      <a:pt x="6" y="2"/>
                      <a:pt x="5" y="4"/>
                      <a:pt x="4" y="6"/>
                    </a:cubicBezTo>
                    <a:cubicBezTo>
                      <a:pt x="3" y="23"/>
                      <a:pt x="0" y="43"/>
                      <a:pt x="8" y="58"/>
                    </a:cubicBezTo>
                    <a:cubicBezTo>
                      <a:pt x="7" y="58"/>
                      <a:pt x="6" y="59"/>
                      <a:pt x="5" y="59"/>
                    </a:cubicBezTo>
                    <a:cubicBezTo>
                      <a:pt x="3" y="59"/>
                      <a:pt x="4" y="62"/>
                      <a:pt x="5" y="62"/>
                    </a:cubicBezTo>
                    <a:cubicBezTo>
                      <a:pt x="31" y="69"/>
                      <a:pt x="57" y="69"/>
                      <a:pt x="83" y="70"/>
                    </a:cubicBezTo>
                    <a:cubicBezTo>
                      <a:pt x="101" y="70"/>
                      <a:pt x="118" y="72"/>
                      <a:pt x="135" y="72"/>
                    </a:cubicBezTo>
                    <a:cubicBezTo>
                      <a:pt x="169" y="72"/>
                      <a:pt x="158" y="34"/>
                      <a:pt x="154" y="12"/>
                    </a:cubicBezTo>
                    <a:cubicBezTo>
                      <a:pt x="154" y="9"/>
                      <a:pt x="151" y="8"/>
                      <a:pt x="149" y="8"/>
                    </a:cubicBezTo>
                    <a:close/>
                    <a:moveTo>
                      <a:pt x="108" y="59"/>
                    </a:moveTo>
                    <a:cubicBezTo>
                      <a:pt x="78" y="55"/>
                      <a:pt x="45" y="54"/>
                      <a:pt x="14" y="58"/>
                    </a:cubicBezTo>
                    <a:cubicBezTo>
                      <a:pt x="14" y="42"/>
                      <a:pt x="12" y="27"/>
                      <a:pt x="13" y="11"/>
                    </a:cubicBezTo>
                    <a:cubicBezTo>
                      <a:pt x="19" y="11"/>
                      <a:pt x="26" y="11"/>
                      <a:pt x="32" y="11"/>
                    </a:cubicBezTo>
                    <a:cubicBezTo>
                      <a:pt x="31" y="24"/>
                      <a:pt x="30" y="39"/>
                      <a:pt x="31" y="52"/>
                    </a:cubicBezTo>
                    <a:cubicBezTo>
                      <a:pt x="31" y="53"/>
                      <a:pt x="33" y="53"/>
                      <a:pt x="33" y="52"/>
                    </a:cubicBezTo>
                    <a:cubicBezTo>
                      <a:pt x="35" y="39"/>
                      <a:pt x="33" y="24"/>
                      <a:pt x="33" y="11"/>
                    </a:cubicBezTo>
                    <a:cubicBezTo>
                      <a:pt x="51" y="12"/>
                      <a:pt x="70" y="13"/>
                      <a:pt x="88" y="14"/>
                    </a:cubicBezTo>
                    <a:cubicBezTo>
                      <a:pt x="85" y="24"/>
                      <a:pt x="84" y="33"/>
                      <a:pt x="85" y="44"/>
                    </a:cubicBezTo>
                    <a:cubicBezTo>
                      <a:pt x="85" y="45"/>
                      <a:pt x="87" y="45"/>
                      <a:pt x="87" y="43"/>
                    </a:cubicBezTo>
                    <a:cubicBezTo>
                      <a:pt x="85" y="33"/>
                      <a:pt x="86" y="24"/>
                      <a:pt x="89" y="14"/>
                    </a:cubicBezTo>
                    <a:cubicBezTo>
                      <a:pt x="97" y="15"/>
                      <a:pt x="104" y="16"/>
                      <a:pt x="112" y="16"/>
                    </a:cubicBezTo>
                    <a:cubicBezTo>
                      <a:pt x="108" y="28"/>
                      <a:pt x="107" y="41"/>
                      <a:pt x="108" y="54"/>
                    </a:cubicBezTo>
                    <a:cubicBezTo>
                      <a:pt x="108" y="55"/>
                      <a:pt x="110" y="55"/>
                      <a:pt x="110" y="54"/>
                    </a:cubicBezTo>
                    <a:cubicBezTo>
                      <a:pt x="112" y="41"/>
                      <a:pt x="111" y="29"/>
                      <a:pt x="112" y="16"/>
                    </a:cubicBezTo>
                    <a:cubicBezTo>
                      <a:pt x="123" y="17"/>
                      <a:pt x="134" y="18"/>
                      <a:pt x="145" y="18"/>
                    </a:cubicBezTo>
                    <a:cubicBezTo>
                      <a:pt x="146" y="28"/>
                      <a:pt x="148" y="38"/>
                      <a:pt x="148" y="48"/>
                    </a:cubicBezTo>
                    <a:cubicBezTo>
                      <a:pt x="148" y="68"/>
                      <a:pt x="119" y="60"/>
                      <a:pt x="10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5" name="Freeform 211"/>
              <p:cNvSpPr>
                <a:spLocks noEditPoints="1"/>
              </p:cNvSpPr>
              <p:nvPr/>
            </p:nvSpPr>
            <p:spPr bwMode="auto">
              <a:xfrm>
                <a:off x="5321" y="2120"/>
                <a:ext cx="91" cy="42"/>
              </a:xfrm>
              <a:custGeom>
                <a:avLst/>
                <a:gdLst>
                  <a:gd name="T0" fmla="*/ 159 w 163"/>
                  <a:gd name="T1" fmla="*/ 8 h 75"/>
                  <a:gd name="T2" fmla="*/ 154 w 163"/>
                  <a:gd name="T3" fmla="*/ 3 h 75"/>
                  <a:gd name="T4" fmla="*/ 82 w 163"/>
                  <a:gd name="T5" fmla="*/ 3 h 75"/>
                  <a:gd name="T6" fmla="*/ 13 w 163"/>
                  <a:gd name="T7" fmla="*/ 3 h 75"/>
                  <a:gd name="T8" fmla="*/ 8 w 163"/>
                  <a:gd name="T9" fmla="*/ 3 h 75"/>
                  <a:gd name="T10" fmla="*/ 4 w 163"/>
                  <a:gd name="T11" fmla="*/ 25 h 75"/>
                  <a:gd name="T12" fmla="*/ 3 w 163"/>
                  <a:gd name="T13" fmla="*/ 25 h 75"/>
                  <a:gd name="T14" fmla="*/ 5 w 163"/>
                  <a:gd name="T15" fmla="*/ 62 h 75"/>
                  <a:gd name="T16" fmla="*/ 7 w 163"/>
                  <a:gd name="T17" fmla="*/ 64 h 75"/>
                  <a:gd name="T18" fmla="*/ 10 w 163"/>
                  <a:gd name="T19" fmla="*/ 66 h 75"/>
                  <a:gd name="T20" fmla="*/ 159 w 163"/>
                  <a:gd name="T21" fmla="*/ 65 h 75"/>
                  <a:gd name="T22" fmla="*/ 162 w 163"/>
                  <a:gd name="T23" fmla="*/ 59 h 75"/>
                  <a:gd name="T24" fmla="*/ 159 w 163"/>
                  <a:gd name="T25" fmla="*/ 8 h 75"/>
                  <a:gd name="T26" fmla="*/ 15 w 163"/>
                  <a:gd name="T27" fmla="*/ 58 h 75"/>
                  <a:gd name="T28" fmla="*/ 13 w 163"/>
                  <a:gd name="T29" fmla="*/ 34 h 75"/>
                  <a:gd name="T30" fmla="*/ 17 w 163"/>
                  <a:gd name="T31" fmla="*/ 12 h 75"/>
                  <a:gd name="T32" fmla="*/ 82 w 163"/>
                  <a:gd name="T33" fmla="*/ 13 h 75"/>
                  <a:gd name="T34" fmla="*/ 149 w 163"/>
                  <a:gd name="T35" fmla="*/ 12 h 75"/>
                  <a:gd name="T36" fmla="*/ 149 w 163"/>
                  <a:gd name="T37" fmla="*/ 36 h 75"/>
                  <a:gd name="T38" fmla="*/ 147 w 163"/>
                  <a:gd name="T39" fmla="*/ 37 h 75"/>
                  <a:gd name="T40" fmla="*/ 145 w 163"/>
                  <a:gd name="T41" fmla="*/ 45 h 75"/>
                  <a:gd name="T42" fmla="*/ 144 w 163"/>
                  <a:gd name="T43" fmla="*/ 45 h 75"/>
                  <a:gd name="T44" fmla="*/ 143 w 163"/>
                  <a:gd name="T45" fmla="*/ 58 h 75"/>
                  <a:gd name="T46" fmla="*/ 15 w 163"/>
                  <a:gd name="T4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75">
                    <a:moveTo>
                      <a:pt x="159" y="8"/>
                    </a:moveTo>
                    <a:cubicBezTo>
                      <a:pt x="159" y="5"/>
                      <a:pt x="157" y="3"/>
                      <a:pt x="154" y="3"/>
                    </a:cubicBezTo>
                    <a:cubicBezTo>
                      <a:pt x="130" y="1"/>
                      <a:pt x="106" y="1"/>
                      <a:pt x="82" y="3"/>
                    </a:cubicBezTo>
                    <a:cubicBezTo>
                      <a:pt x="59" y="4"/>
                      <a:pt x="36" y="0"/>
                      <a:pt x="13" y="3"/>
                    </a:cubicBezTo>
                    <a:cubicBezTo>
                      <a:pt x="11" y="2"/>
                      <a:pt x="9" y="1"/>
                      <a:pt x="8" y="3"/>
                    </a:cubicBezTo>
                    <a:cubicBezTo>
                      <a:pt x="5" y="10"/>
                      <a:pt x="4" y="17"/>
                      <a:pt x="4" y="25"/>
                    </a:cubicBezTo>
                    <a:cubicBezTo>
                      <a:pt x="4" y="24"/>
                      <a:pt x="3" y="24"/>
                      <a:pt x="3" y="25"/>
                    </a:cubicBezTo>
                    <a:cubicBezTo>
                      <a:pt x="2" y="38"/>
                      <a:pt x="0" y="50"/>
                      <a:pt x="5" y="62"/>
                    </a:cubicBezTo>
                    <a:cubicBezTo>
                      <a:pt x="5" y="63"/>
                      <a:pt x="6" y="64"/>
                      <a:pt x="7" y="64"/>
                    </a:cubicBezTo>
                    <a:cubicBezTo>
                      <a:pt x="8" y="65"/>
                      <a:pt x="9" y="66"/>
                      <a:pt x="10" y="66"/>
                    </a:cubicBezTo>
                    <a:cubicBezTo>
                      <a:pt x="60" y="68"/>
                      <a:pt x="110" y="75"/>
                      <a:pt x="159" y="65"/>
                    </a:cubicBezTo>
                    <a:cubicBezTo>
                      <a:pt x="161" y="64"/>
                      <a:pt x="163" y="61"/>
                      <a:pt x="162" y="59"/>
                    </a:cubicBezTo>
                    <a:cubicBezTo>
                      <a:pt x="156" y="42"/>
                      <a:pt x="159" y="25"/>
                      <a:pt x="159" y="8"/>
                    </a:cubicBezTo>
                    <a:close/>
                    <a:moveTo>
                      <a:pt x="15" y="58"/>
                    </a:moveTo>
                    <a:cubicBezTo>
                      <a:pt x="15" y="50"/>
                      <a:pt x="15" y="42"/>
                      <a:pt x="13" y="34"/>
                    </a:cubicBezTo>
                    <a:cubicBezTo>
                      <a:pt x="16" y="27"/>
                      <a:pt x="16" y="20"/>
                      <a:pt x="17" y="12"/>
                    </a:cubicBezTo>
                    <a:cubicBezTo>
                      <a:pt x="38" y="10"/>
                      <a:pt x="60" y="14"/>
                      <a:pt x="82" y="13"/>
                    </a:cubicBezTo>
                    <a:cubicBezTo>
                      <a:pt x="105" y="12"/>
                      <a:pt x="127" y="11"/>
                      <a:pt x="149" y="12"/>
                    </a:cubicBezTo>
                    <a:cubicBezTo>
                      <a:pt x="149" y="20"/>
                      <a:pt x="149" y="28"/>
                      <a:pt x="149" y="36"/>
                    </a:cubicBezTo>
                    <a:cubicBezTo>
                      <a:pt x="148" y="36"/>
                      <a:pt x="147" y="36"/>
                      <a:pt x="147" y="37"/>
                    </a:cubicBezTo>
                    <a:cubicBezTo>
                      <a:pt x="146" y="40"/>
                      <a:pt x="145" y="42"/>
                      <a:pt x="145" y="45"/>
                    </a:cubicBezTo>
                    <a:cubicBezTo>
                      <a:pt x="145" y="44"/>
                      <a:pt x="144" y="44"/>
                      <a:pt x="144" y="45"/>
                    </a:cubicBezTo>
                    <a:cubicBezTo>
                      <a:pt x="144" y="49"/>
                      <a:pt x="143" y="53"/>
                      <a:pt x="143" y="58"/>
                    </a:cubicBezTo>
                    <a:cubicBezTo>
                      <a:pt x="101" y="64"/>
                      <a:pt x="57" y="59"/>
                      <a:pt x="1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6" name="Freeform 212"/>
              <p:cNvSpPr>
                <a:spLocks noEditPoints="1"/>
              </p:cNvSpPr>
              <p:nvPr/>
            </p:nvSpPr>
            <p:spPr bwMode="auto">
              <a:xfrm>
                <a:off x="5319" y="2034"/>
                <a:ext cx="94" cy="39"/>
              </a:xfrm>
              <a:custGeom>
                <a:avLst/>
                <a:gdLst>
                  <a:gd name="T0" fmla="*/ 7 w 168"/>
                  <a:gd name="T1" fmla="*/ 62 h 69"/>
                  <a:gd name="T2" fmla="*/ 7 w 168"/>
                  <a:gd name="T3" fmla="*/ 63 h 69"/>
                  <a:gd name="T4" fmla="*/ 7 w 168"/>
                  <a:gd name="T5" fmla="*/ 63 h 69"/>
                  <a:gd name="T6" fmla="*/ 14 w 168"/>
                  <a:gd name="T7" fmla="*/ 66 h 69"/>
                  <a:gd name="T8" fmla="*/ 68 w 168"/>
                  <a:gd name="T9" fmla="*/ 64 h 69"/>
                  <a:gd name="T10" fmla="*/ 150 w 168"/>
                  <a:gd name="T11" fmla="*/ 64 h 69"/>
                  <a:gd name="T12" fmla="*/ 154 w 168"/>
                  <a:gd name="T13" fmla="*/ 61 h 69"/>
                  <a:gd name="T14" fmla="*/ 144 w 168"/>
                  <a:gd name="T15" fmla="*/ 3 h 69"/>
                  <a:gd name="T16" fmla="*/ 96 w 168"/>
                  <a:gd name="T17" fmla="*/ 5 h 69"/>
                  <a:gd name="T18" fmla="*/ 8 w 168"/>
                  <a:gd name="T19" fmla="*/ 2 h 69"/>
                  <a:gd name="T20" fmla="*/ 5 w 168"/>
                  <a:gd name="T21" fmla="*/ 2 h 69"/>
                  <a:gd name="T22" fmla="*/ 4 w 168"/>
                  <a:gd name="T23" fmla="*/ 2 h 69"/>
                  <a:gd name="T24" fmla="*/ 6 w 168"/>
                  <a:gd name="T25" fmla="*/ 48 h 69"/>
                  <a:gd name="T26" fmla="*/ 7 w 168"/>
                  <a:gd name="T27" fmla="*/ 62 h 69"/>
                  <a:gd name="T28" fmla="*/ 100 w 168"/>
                  <a:gd name="T29" fmla="*/ 14 h 69"/>
                  <a:gd name="T30" fmla="*/ 97 w 168"/>
                  <a:gd name="T31" fmla="*/ 46 h 69"/>
                  <a:gd name="T32" fmla="*/ 99 w 168"/>
                  <a:gd name="T33" fmla="*/ 46 h 69"/>
                  <a:gd name="T34" fmla="*/ 102 w 168"/>
                  <a:gd name="T35" fmla="*/ 15 h 69"/>
                  <a:gd name="T36" fmla="*/ 102 w 168"/>
                  <a:gd name="T37" fmla="*/ 14 h 69"/>
                  <a:gd name="T38" fmla="*/ 109 w 168"/>
                  <a:gd name="T39" fmla="*/ 13 h 69"/>
                  <a:gd name="T40" fmla="*/ 145 w 168"/>
                  <a:gd name="T41" fmla="*/ 12 h 69"/>
                  <a:gd name="T42" fmla="*/ 147 w 168"/>
                  <a:gd name="T43" fmla="*/ 53 h 69"/>
                  <a:gd name="T44" fmla="*/ 105 w 168"/>
                  <a:gd name="T45" fmla="*/ 56 h 69"/>
                  <a:gd name="T46" fmla="*/ 59 w 168"/>
                  <a:gd name="T47" fmla="*/ 57 h 69"/>
                  <a:gd name="T48" fmla="*/ 59 w 168"/>
                  <a:gd name="T49" fmla="*/ 56 h 69"/>
                  <a:gd name="T50" fmla="*/ 61 w 168"/>
                  <a:gd name="T51" fmla="*/ 23 h 69"/>
                  <a:gd name="T52" fmla="*/ 61 w 168"/>
                  <a:gd name="T53" fmla="*/ 23 h 69"/>
                  <a:gd name="T54" fmla="*/ 57 w 168"/>
                  <a:gd name="T55" fmla="*/ 56 h 69"/>
                  <a:gd name="T56" fmla="*/ 57 w 168"/>
                  <a:gd name="T57" fmla="*/ 57 h 69"/>
                  <a:gd name="T58" fmla="*/ 32 w 168"/>
                  <a:gd name="T59" fmla="*/ 59 h 69"/>
                  <a:gd name="T60" fmla="*/ 35 w 168"/>
                  <a:gd name="T61" fmla="*/ 19 h 69"/>
                  <a:gd name="T62" fmla="*/ 34 w 168"/>
                  <a:gd name="T63" fmla="*/ 19 h 69"/>
                  <a:gd name="T64" fmla="*/ 30 w 168"/>
                  <a:gd name="T65" fmla="*/ 59 h 69"/>
                  <a:gd name="T66" fmla="*/ 19 w 168"/>
                  <a:gd name="T67" fmla="*/ 59 h 69"/>
                  <a:gd name="T68" fmla="*/ 15 w 168"/>
                  <a:gd name="T69" fmla="*/ 56 h 69"/>
                  <a:gd name="T70" fmla="*/ 13 w 168"/>
                  <a:gd name="T71" fmla="*/ 40 h 69"/>
                  <a:gd name="T72" fmla="*/ 14 w 168"/>
                  <a:gd name="T73" fmla="*/ 31 h 69"/>
                  <a:gd name="T74" fmla="*/ 10 w 168"/>
                  <a:gd name="T75" fmla="*/ 12 h 69"/>
                  <a:gd name="T76" fmla="*/ 7 w 168"/>
                  <a:gd name="T77" fmla="*/ 10 h 69"/>
                  <a:gd name="T78" fmla="*/ 7 w 168"/>
                  <a:gd name="T79" fmla="*/ 10 h 69"/>
                  <a:gd name="T80" fmla="*/ 8 w 168"/>
                  <a:gd name="T81" fmla="*/ 10 h 69"/>
                  <a:gd name="T82" fmla="*/ 100 w 168"/>
                  <a:gd name="T83"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69">
                    <a:moveTo>
                      <a:pt x="7" y="62"/>
                    </a:moveTo>
                    <a:cubicBezTo>
                      <a:pt x="7" y="63"/>
                      <a:pt x="7" y="63"/>
                      <a:pt x="7" y="63"/>
                    </a:cubicBezTo>
                    <a:cubicBezTo>
                      <a:pt x="7" y="63"/>
                      <a:pt x="7" y="63"/>
                      <a:pt x="7" y="63"/>
                    </a:cubicBezTo>
                    <a:cubicBezTo>
                      <a:pt x="7" y="67"/>
                      <a:pt x="12" y="68"/>
                      <a:pt x="14" y="66"/>
                    </a:cubicBezTo>
                    <a:cubicBezTo>
                      <a:pt x="32" y="69"/>
                      <a:pt x="50" y="65"/>
                      <a:pt x="68" y="64"/>
                    </a:cubicBezTo>
                    <a:cubicBezTo>
                      <a:pt x="95" y="62"/>
                      <a:pt x="123" y="64"/>
                      <a:pt x="150" y="64"/>
                    </a:cubicBezTo>
                    <a:cubicBezTo>
                      <a:pt x="152" y="64"/>
                      <a:pt x="154" y="63"/>
                      <a:pt x="154" y="61"/>
                    </a:cubicBezTo>
                    <a:cubicBezTo>
                      <a:pt x="157" y="44"/>
                      <a:pt x="168" y="8"/>
                      <a:pt x="144" y="3"/>
                    </a:cubicBezTo>
                    <a:cubicBezTo>
                      <a:pt x="128" y="0"/>
                      <a:pt x="112" y="6"/>
                      <a:pt x="96" y="5"/>
                    </a:cubicBezTo>
                    <a:cubicBezTo>
                      <a:pt x="67" y="3"/>
                      <a:pt x="37" y="5"/>
                      <a:pt x="8" y="2"/>
                    </a:cubicBezTo>
                    <a:cubicBezTo>
                      <a:pt x="7" y="1"/>
                      <a:pt x="6" y="2"/>
                      <a:pt x="5" y="2"/>
                    </a:cubicBezTo>
                    <a:cubicBezTo>
                      <a:pt x="5" y="2"/>
                      <a:pt x="4" y="2"/>
                      <a:pt x="4" y="2"/>
                    </a:cubicBezTo>
                    <a:cubicBezTo>
                      <a:pt x="0" y="17"/>
                      <a:pt x="4" y="33"/>
                      <a:pt x="6" y="48"/>
                    </a:cubicBezTo>
                    <a:cubicBezTo>
                      <a:pt x="6" y="53"/>
                      <a:pt x="6" y="58"/>
                      <a:pt x="7" y="62"/>
                    </a:cubicBezTo>
                    <a:close/>
                    <a:moveTo>
                      <a:pt x="100" y="14"/>
                    </a:moveTo>
                    <a:cubicBezTo>
                      <a:pt x="96" y="24"/>
                      <a:pt x="97" y="35"/>
                      <a:pt x="97" y="46"/>
                    </a:cubicBezTo>
                    <a:cubicBezTo>
                      <a:pt x="97" y="47"/>
                      <a:pt x="99" y="47"/>
                      <a:pt x="99" y="46"/>
                    </a:cubicBezTo>
                    <a:cubicBezTo>
                      <a:pt x="99" y="36"/>
                      <a:pt x="98" y="25"/>
                      <a:pt x="102" y="15"/>
                    </a:cubicBezTo>
                    <a:cubicBezTo>
                      <a:pt x="103" y="14"/>
                      <a:pt x="102" y="14"/>
                      <a:pt x="102" y="14"/>
                    </a:cubicBezTo>
                    <a:cubicBezTo>
                      <a:pt x="104" y="14"/>
                      <a:pt x="107" y="13"/>
                      <a:pt x="109" y="13"/>
                    </a:cubicBezTo>
                    <a:cubicBezTo>
                      <a:pt x="121" y="13"/>
                      <a:pt x="133" y="10"/>
                      <a:pt x="145" y="12"/>
                    </a:cubicBezTo>
                    <a:cubicBezTo>
                      <a:pt x="155" y="14"/>
                      <a:pt x="148" y="48"/>
                      <a:pt x="147" y="53"/>
                    </a:cubicBezTo>
                    <a:cubicBezTo>
                      <a:pt x="146" y="59"/>
                      <a:pt x="112" y="56"/>
                      <a:pt x="105" y="56"/>
                    </a:cubicBezTo>
                    <a:cubicBezTo>
                      <a:pt x="90" y="57"/>
                      <a:pt x="74" y="55"/>
                      <a:pt x="59" y="57"/>
                    </a:cubicBezTo>
                    <a:cubicBezTo>
                      <a:pt x="59" y="56"/>
                      <a:pt x="59" y="56"/>
                      <a:pt x="59" y="56"/>
                    </a:cubicBezTo>
                    <a:cubicBezTo>
                      <a:pt x="60" y="45"/>
                      <a:pt x="60" y="34"/>
                      <a:pt x="61" y="23"/>
                    </a:cubicBezTo>
                    <a:cubicBezTo>
                      <a:pt x="61" y="22"/>
                      <a:pt x="61" y="22"/>
                      <a:pt x="61" y="23"/>
                    </a:cubicBezTo>
                    <a:cubicBezTo>
                      <a:pt x="59" y="34"/>
                      <a:pt x="56" y="45"/>
                      <a:pt x="57" y="56"/>
                    </a:cubicBezTo>
                    <a:cubicBezTo>
                      <a:pt x="57" y="57"/>
                      <a:pt x="57" y="57"/>
                      <a:pt x="57" y="57"/>
                    </a:cubicBezTo>
                    <a:cubicBezTo>
                      <a:pt x="49" y="57"/>
                      <a:pt x="41" y="58"/>
                      <a:pt x="32" y="59"/>
                    </a:cubicBezTo>
                    <a:cubicBezTo>
                      <a:pt x="36" y="46"/>
                      <a:pt x="37" y="32"/>
                      <a:pt x="35" y="19"/>
                    </a:cubicBezTo>
                    <a:cubicBezTo>
                      <a:pt x="35" y="18"/>
                      <a:pt x="33" y="18"/>
                      <a:pt x="34" y="19"/>
                    </a:cubicBezTo>
                    <a:cubicBezTo>
                      <a:pt x="35" y="33"/>
                      <a:pt x="33" y="46"/>
                      <a:pt x="30" y="59"/>
                    </a:cubicBezTo>
                    <a:cubicBezTo>
                      <a:pt x="27" y="59"/>
                      <a:pt x="23" y="59"/>
                      <a:pt x="19" y="59"/>
                    </a:cubicBezTo>
                    <a:cubicBezTo>
                      <a:pt x="17" y="59"/>
                      <a:pt x="16" y="58"/>
                      <a:pt x="15" y="56"/>
                    </a:cubicBezTo>
                    <a:cubicBezTo>
                      <a:pt x="14" y="50"/>
                      <a:pt x="14" y="45"/>
                      <a:pt x="13" y="40"/>
                    </a:cubicBezTo>
                    <a:cubicBezTo>
                      <a:pt x="13" y="36"/>
                      <a:pt x="14" y="33"/>
                      <a:pt x="14" y="31"/>
                    </a:cubicBezTo>
                    <a:cubicBezTo>
                      <a:pt x="14" y="24"/>
                      <a:pt x="13" y="18"/>
                      <a:pt x="10" y="12"/>
                    </a:cubicBezTo>
                    <a:cubicBezTo>
                      <a:pt x="10" y="11"/>
                      <a:pt x="8" y="10"/>
                      <a:pt x="7" y="10"/>
                    </a:cubicBezTo>
                    <a:cubicBezTo>
                      <a:pt x="7" y="10"/>
                      <a:pt x="7" y="10"/>
                      <a:pt x="7" y="10"/>
                    </a:cubicBezTo>
                    <a:cubicBezTo>
                      <a:pt x="7" y="10"/>
                      <a:pt x="7" y="10"/>
                      <a:pt x="8" y="10"/>
                    </a:cubicBezTo>
                    <a:cubicBezTo>
                      <a:pt x="38" y="13"/>
                      <a:pt x="70" y="15"/>
                      <a:pt x="10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7" name="Freeform 213"/>
              <p:cNvSpPr>
                <a:spLocks noEditPoints="1"/>
              </p:cNvSpPr>
              <p:nvPr/>
            </p:nvSpPr>
            <p:spPr bwMode="auto">
              <a:xfrm>
                <a:off x="5322" y="2075"/>
                <a:ext cx="88" cy="46"/>
              </a:xfrm>
              <a:custGeom>
                <a:avLst/>
                <a:gdLst>
                  <a:gd name="T0" fmla="*/ 2 w 157"/>
                  <a:gd name="T1" fmla="*/ 75 h 83"/>
                  <a:gd name="T2" fmla="*/ 3 w 157"/>
                  <a:gd name="T3" fmla="*/ 74 h 83"/>
                  <a:gd name="T4" fmla="*/ 4 w 157"/>
                  <a:gd name="T5" fmla="*/ 74 h 83"/>
                  <a:gd name="T6" fmla="*/ 152 w 157"/>
                  <a:gd name="T7" fmla="*/ 75 h 83"/>
                  <a:gd name="T8" fmla="*/ 156 w 157"/>
                  <a:gd name="T9" fmla="*/ 69 h 83"/>
                  <a:gd name="T10" fmla="*/ 153 w 157"/>
                  <a:gd name="T11" fmla="*/ 8 h 83"/>
                  <a:gd name="T12" fmla="*/ 149 w 157"/>
                  <a:gd name="T13" fmla="*/ 3 h 83"/>
                  <a:gd name="T14" fmla="*/ 8 w 157"/>
                  <a:gd name="T15" fmla="*/ 3 h 83"/>
                  <a:gd name="T16" fmla="*/ 5 w 157"/>
                  <a:gd name="T17" fmla="*/ 6 h 83"/>
                  <a:gd name="T18" fmla="*/ 3 w 157"/>
                  <a:gd name="T19" fmla="*/ 8 h 83"/>
                  <a:gd name="T20" fmla="*/ 4 w 157"/>
                  <a:gd name="T21" fmla="*/ 22 h 83"/>
                  <a:gd name="T22" fmla="*/ 1 w 157"/>
                  <a:gd name="T23" fmla="*/ 44 h 83"/>
                  <a:gd name="T24" fmla="*/ 2 w 157"/>
                  <a:gd name="T25" fmla="*/ 59 h 83"/>
                  <a:gd name="T26" fmla="*/ 1 w 157"/>
                  <a:gd name="T27" fmla="*/ 70 h 83"/>
                  <a:gd name="T28" fmla="*/ 2 w 157"/>
                  <a:gd name="T29" fmla="*/ 73 h 83"/>
                  <a:gd name="T30" fmla="*/ 1 w 157"/>
                  <a:gd name="T31" fmla="*/ 75 h 83"/>
                  <a:gd name="T32" fmla="*/ 2 w 157"/>
                  <a:gd name="T33" fmla="*/ 75 h 83"/>
                  <a:gd name="T34" fmla="*/ 144 w 157"/>
                  <a:gd name="T35" fmla="*/ 12 h 83"/>
                  <a:gd name="T36" fmla="*/ 147 w 157"/>
                  <a:gd name="T37" fmla="*/ 66 h 83"/>
                  <a:gd name="T38" fmla="*/ 50 w 157"/>
                  <a:gd name="T39" fmla="*/ 70 h 83"/>
                  <a:gd name="T40" fmla="*/ 42 w 157"/>
                  <a:gd name="T41" fmla="*/ 70 h 83"/>
                  <a:gd name="T42" fmla="*/ 43 w 157"/>
                  <a:gd name="T43" fmla="*/ 69 h 83"/>
                  <a:gd name="T44" fmla="*/ 42 w 157"/>
                  <a:gd name="T45" fmla="*/ 28 h 83"/>
                  <a:gd name="T46" fmla="*/ 42 w 157"/>
                  <a:gd name="T47" fmla="*/ 28 h 83"/>
                  <a:gd name="T48" fmla="*/ 41 w 157"/>
                  <a:gd name="T49" fmla="*/ 69 h 83"/>
                  <a:gd name="T50" fmla="*/ 42 w 157"/>
                  <a:gd name="T51" fmla="*/ 70 h 83"/>
                  <a:gd name="T52" fmla="*/ 23 w 157"/>
                  <a:gd name="T53" fmla="*/ 68 h 83"/>
                  <a:gd name="T54" fmla="*/ 10 w 157"/>
                  <a:gd name="T55" fmla="*/ 51 h 83"/>
                  <a:gd name="T56" fmla="*/ 10 w 157"/>
                  <a:gd name="T57" fmla="*/ 34 h 83"/>
                  <a:gd name="T58" fmla="*/ 11 w 157"/>
                  <a:gd name="T59" fmla="*/ 12 h 83"/>
                  <a:gd name="T60" fmla="*/ 144 w 157"/>
                  <a:gd name="T61"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7" h="83">
                    <a:moveTo>
                      <a:pt x="2" y="75"/>
                    </a:moveTo>
                    <a:cubicBezTo>
                      <a:pt x="2" y="75"/>
                      <a:pt x="3" y="74"/>
                      <a:pt x="3" y="74"/>
                    </a:cubicBezTo>
                    <a:cubicBezTo>
                      <a:pt x="3" y="74"/>
                      <a:pt x="4" y="74"/>
                      <a:pt x="4" y="74"/>
                    </a:cubicBezTo>
                    <a:cubicBezTo>
                      <a:pt x="53" y="83"/>
                      <a:pt x="103" y="77"/>
                      <a:pt x="152" y="75"/>
                    </a:cubicBezTo>
                    <a:cubicBezTo>
                      <a:pt x="155" y="75"/>
                      <a:pt x="157" y="72"/>
                      <a:pt x="156" y="69"/>
                    </a:cubicBezTo>
                    <a:cubicBezTo>
                      <a:pt x="150" y="49"/>
                      <a:pt x="153" y="28"/>
                      <a:pt x="153" y="8"/>
                    </a:cubicBezTo>
                    <a:cubicBezTo>
                      <a:pt x="153" y="5"/>
                      <a:pt x="151" y="4"/>
                      <a:pt x="149" y="3"/>
                    </a:cubicBezTo>
                    <a:cubicBezTo>
                      <a:pt x="102" y="0"/>
                      <a:pt x="55" y="3"/>
                      <a:pt x="8" y="3"/>
                    </a:cubicBezTo>
                    <a:cubicBezTo>
                      <a:pt x="7" y="3"/>
                      <a:pt x="5" y="4"/>
                      <a:pt x="5" y="6"/>
                    </a:cubicBezTo>
                    <a:cubicBezTo>
                      <a:pt x="4" y="6"/>
                      <a:pt x="3" y="7"/>
                      <a:pt x="3" y="8"/>
                    </a:cubicBezTo>
                    <a:cubicBezTo>
                      <a:pt x="2" y="13"/>
                      <a:pt x="4" y="17"/>
                      <a:pt x="4" y="22"/>
                    </a:cubicBezTo>
                    <a:cubicBezTo>
                      <a:pt x="4" y="30"/>
                      <a:pt x="2" y="37"/>
                      <a:pt x="1" y="44"/>
                    </a:cubicBezTo>
                    <a:cubicBezTo>
                      <a:pt x="0" y="49"/>
                      <a:pt x="1" y="54"/>
                      <a:pt x="2" y="59"/>
                    </a:cubicBezTo>
                    <a:cubicBezTo>
                      <a:pt x="1" y="63"/>
                      <a:pt x="1" y="66"/>
                      <a:pt x="1" y="70"/>
                    </a:cubicBezTo>
                    <a:cubicBezTo>
                      <a:pt x="1" y="71"/>
                      <a:pt x="1" y="72"/>
                      <a:pt x="2" y="73"/>
                    </a:cubicBezTo>
                    <a:cubicBezTo>
                      <a:pt x="2" y="74"/>
                      <a:pt x="1" y="74"/>
                      <a:pt x="1" y="75"/>
                    </a:cubicBezTo>
                    <a:cubicBezTo>
                      <a:pt x="1" y="76"/>
                      <a:pt x="2" y="76"/>
                      <a:pt x="2" y="75"/>
                    </a:cubicBezTo>
                    <a:close/>
                    <a:moveTo>
                      <a:pt x="144" y="12"/>
                    </a:moveTo>
                    <a:cubicBezTo>
                      <a:pt x="144" y="30"/>
                      <a:pt x="143" y="48"/>
                      <a:pt x="147" y="66"/>
                    </a:cubicBezTo>
                    <a:cubicBezTo>
                      <a:pt x="114" y="68"/>
                      <a:pt x="82" y="70"/>
                      <a:pt x="50" y="70"/>
                    </a:cubicBezTo>
                    <a:cubicBezTo>
                      <a:pt x="47" y="70"/>
                      <a:pt x="45" y="70"/>
                      <a:pt x="42" y="70"/>
                    </a:cubicBezTo>
                    <a:cubicBezTo>
                      <a:pt x="43" y="70"/>
                      <a:pt x="43" y="69"/>
                      <a:pt x="43" y="69"/>
                    </a:cubicBezTo>
                    <a:cubicBezTo>
                      <a:pt x="43" y="55"/>
                      <a:pt x="43" y="42"/>
                      <a:pt x="42" y="28"/>
                    </a:cubicBezTo>
                    <a:cubicBezTo>
                      <a:pt x="42" y="28"/>
                      <a:pt x="42" y="28"/>
                      <a:pt x="42" y="28"/>
                    </a:cubicBezTo>
                    <a:cubicBezTo>
                      <a:pt x="41" y="42"/>
                      <a:pt x="40" y="55"/>
                      <a:pt x="41" y="69"/>
                    </a:cubicBezTo>
                    <a:cubicBezTo>
                      <a:pt x="41" y="69"/>
                      <a:pt x="41" y="70"/>
                      <a:pt x="42" y="70"/>
                    </a:cubicBezTo>
                    <a:cubicBezTo>
                      <a:pt x="36" y="69"/>
                      <a:pt x="30" y="69"/>
                      <a:pt x="23" y="68"/>
                    </a:cubicBezTo>
                    <a:cubicBezTo>
                      <a:pt x="8" y="67"/>
                      <a:pt x="9" y="65"/>
                      <a:pt x="10" y="51"/>
                    </a:cubicBezTo>
                    <a:cubicBezTo>
                      <a:pt x="10" y="45"/>
                      <a:pt x="10" y="39"/>
                      <a:pt x="10" y="34"/>
                    </a:cubicBezTo>
                    <a:cubicBezTo>
                      <a:pt x="12" y="26"/>
                      <a:pt x="13" y="19"/>
                      <a:pt x="11" y="12"/>
                    </a:cubicBezTo>
                    <a:cubicBezTo>
                      <a:pt x="55" y="12"/>
                      <a:pt x="100" y="10"/>
                      <a:pt x="1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8" name="Freeform 214"/>
              <p:cNvSpPr/>
              <p:nvPr/>
            </p:nvSpPr>
            <p:spPr bwMode="auto">
              <a:xfrm>
                <a:off x="5233" y="2139"/>
                <a:ext cx="0" cy="16"/>
              </a:xfrm>
              <a:custGeom>
                <a:avLst/>
                <a:gdLst>
                  <a:gd name="T0" fmla="*/ 0 w 1"/>
                  <a:gd name="T1" fmla="*/ 0 h 30"/>
                  <a:gd name="T2" fmla="*/ 0 w 1"/>
                  <a:gd name="T3" fmla="*/ 29 h 30"/>
                  <a:gd name="T4" fmla="*/ 1 w 1"/>
                  <a:gd name="T5" fmla="*/ 29 h 30"/>
                  <a:gd name="T6" fmla="*/ 1 w 1"/>
                  <a:gd name="T7" fmla="*/ 0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cubicBezTo>
                      <a:pt x="0" y="10"/>
                      <a:pt x="0" y="19"/>
                      <a:pt x="0" y="29"/>
                    </a:cubicBezTo>
                    <a:cubicBezTo>
                      <a:pt x="0" y="30"/>
                      <a:pt x="1" y="30"/>
                      <a:pt x="1" y="29"/>
                    </a:cubicBezTo>
                    <a:cubicBezTo>
                      <a:pt x="1" y="19"/>
                      <a:pt x="1" y="1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9" name="Freeform 215"/>
              <p:cNvSpPr/>
              <p:nvPr/>
            </p:nvSpPr>
            <p:spPr bwMode="auto">
              <a:xfrm>
                <a:off x="5242" y="2133"/>
                <a:ext cx="4" cy="21"/>
              </a:xfrm>
              <a:custGeom>
                <a:avLst/>
                <a:gdLst>
                  <a:gd name="T0" fmla="*/ 6 w 7"/>
                  <a:gd name="T1" fmla="*/ 0 h 36"/>
                  <a:gd name="T2" fmla="*/ 4 w 7"/>
                  <a:gd name="T3" fmla="*/ 35 h 36"/>
                  <a:gd name="T4" fmla="*/ 6 w 7"/>
                  <a:gd name="T5" fmla="*/ 34 h 36"/>
                  <a:gd name="T6" fmla="*/ 7 w 7"/>
                  <a:gd name="T7" fmla="*/ 1 h 36"/>
                  <a:gd name="T8" fmla="*/ 6 w 7"/>
                  <a:gd name="T9" fmla="*/ 0 h 36"/>
                </a:gdLst>
                <a:ahLst/>
                <a:cxnLst>
                  <a:cxn ang="0">
                    <a:pos x="T0" y="T1"/>
                  </a:cxn>
                  <a:cxn ang="0">
                    <a:pos x="T2" y="T3"/>
                  </a:cxn>
                  <a:cxn ang="0">
                    <a:pos x="T4" y="T5"/>
                  </a:cxn>
                  <a:cxn ang="0">
                    <a:pos x="T6" y="T7"/>
                  </a:cxn>
                  <a:cxn ang="0">
                    <a:pos x="T8" y="T9"/>
                  </a:cxn>
                </a:cxnLst>
                <a:rect l="0" t="0" r="r" b="b"/>
                <a:pathLst>
                  <a:path w="7" h="36">
                    <a:moveTo>
                      <a:pt x="6" y="0"/>
                    </a:moveTo>
                    <a:cubicBezTo>
                      <a:pt x="1" y="11"/>
                      <a:pt x="0" y="24"/>
                      <a:pt x="4" y="35"/>
                    </a:cubicBezTo>
                    <a:cubicBezTo>
                      <a:pt x="5" y="36"/>
                      <a:pt x="6" y="35"/>
                      <a:pt x="6" y="34"/>
                    </a:cubicBezTo>
                    <a:cubicBezTo>
                      <a:pt x="3" y="23"/>
                      <a:pt x="2" y="12"/>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0" name="Freeform 216"/>
              <p:cNvSpPr/>
              <p:nvPr/>
            </p:nvSpPr>
            <p:spPr bwMode="auto">
              <a:xfrm>
                <a:off x="5251" y="2133"/>
                <a:ext cx="2" cy="20"/>
              </a:xfrm>
              <a:custGeom>
                <a:avLst/>
                <a:gdLst>
                  <a:gd name="T0" fmla="*/ 1 w 3"/>
                  <a:gd name="T1" fmla="*/ 1 h 35"/>
                  <a:gd name="T2" fmla="*/ 1 w 3"/>
                  <a:gd name="T3" fmla="*/ 34 h 35"/>
                  <a:gd name="T4" fmla="*/ 3 w 3"/>
                  <a:gd name="T5" fmla="*/ 34 h 35"/>
                  <a:gd name="T6" fmla="*/ 2 w 3"/>
                  <a:gd name="T7" fmla="*/ 1 h 35"/>
                  <a:gd name="T8" fmla="*/ 1 w 3"/>
                  <a:gd name="T9" fmla="*/ 1 h 35"/>
                </a:gdLst>
                <a:ahLst/>
                <a:cxnLst>
                  <a:cxn ang="0">
                    <a:pos x="T0" y="T1"/>
                  </a:cxn>
                  <a:cxn ang="0">
                    <a:pos x="T2" y="T3"/>
                  </a:cxn>
                  <a:cxn ang="0">
                    <a:pos x="T4" y="T5"/>
                  </a:cxn>
                  <a:cxn ang="0">
                    <a:pos x="T6" y="T7"/>
                  </a:cxn>
                  <a:cxn ang="0">
                    <a:pos x="T8" y="T9"/>
                  </a:cxn>
                </a:cxnLst>
                <a:rect l="0" t="0" r="r" b="b"/>
                <a:pathLst>
                  <a:path w="3" h="35">
                    <a:moveTo>
                      <a:pt x="1" y="1"/>
                    </a:moveTo>
                    <a:cubicBezTo>
                      <a:pt x="1" y="12"/>
                      <a:pt x="0" y="23"/>
                      <a:pt x="1" y="34"/>
                    </a:cubicBezTo>
                    <a:cubicBezTo>
                      <a:pt x="1" y="35"/>
                      <a:pt x="3" y="35"/>
                      <a:pt x="3" y="34"/>
                    </a:cubicBezTo>
                    <a:cubicBezTo>
                      <a:pt x="3" y="23"/>
                      <a:pt x="2" y="1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1" name="Freeform 217"/>
              <p:cNvSpPr/>
              <p:nvPr/>
            </p:nvSpPr>
            <p:spPr bwMode="auto">
              <a:xfrm>
                <a:off x="5257" y="2133"/>
                <a:ext cx="1" cy="18"/>
              </a:xfrm>
              <a:custGeom>
                <a:avLst/>
                <a:gdLst>
                  <a:gd name="T0" fmla="*/ 0 w 2"/>
                  <a:gd name="T1" fmla="*/ 1 h 32"/>
                  <a:gd name="T2" fmla="*/ 0 w 2"/>
                  <a:gd name="T3" fmla="*/ 31 h 32"/>
                  <a:gd name="T4" fmla="*/ 1 w 2"/>
                  <a:gd name="T5" fmla="*/ 31 h 32"/>
                  <a:gd name="T6" fmla="*/ 1 w 2"/>
                  <a:gd name="T7" fmla="*/ 1 h 32"/>
                  <a:gd name="T8" fmla="*/ 0 w 2"/>
                  <a:gd name="T9" fmla="*/ 1 h 32"/>
                </a:gdLst>
                <a:ahLst/>
                <a:cxnLst>
                  <a:cxn ang="0">
                    <a:pos x="T0" y="T1"/>
                  </a:cxn>
                  <a:cxn ang="0">
                    <a:pos x="T2" y="T3"/>
                  </a:cxn>
                  <a:cxn ang="0">
                    <a:pos x="T4" y="T5"/>
                  </a:cxn>
                  <a:cxn ang="0">
                    <a:pos x="T6" y="T7"/>
                  </a:cxn>
                  <a:cxn ang="0">
                    <a:pos x="T8" y="T9"/>
                  </a:cxn>
                </a:cxnLst>
                <a:rect l="0" t="0" r="r" b="b"/>
                <a:pathLst>
                  <a:path w="2" h="32">
                    <a:moveTo>
                      <a:pt x="0" y="1"/>
                    </a:moveTo>
                    <a:cubicBezTo>
                      <a:pt x="0" y="11"/>
                      <a:pt x="0" y="21"/>
                      <a:pt x="0" y="31"/>
                    </a:cubicBezTo>
                    <a:cubicBezTo>
                      <a:pt x="0" y="32"/>
                      <a:pt x="2" y="32"/>
                      <a:pt x="1" y="31"/>
                    </a:cubicBezTo>
                    <a:cubicBezTo>
                      <a:pt x="1" y="21"/>
                      <a:pt x="1" y="1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2" name="Freeform 218"/>
              <p:cNvSpPr/>
              <p:nvPr/>
            </p:nvSpPr>
            <p:spPr bwMode="auto">
              <a:xfrm>
                <a:off x="5260" y="2133"/>
                <a:ext cx="2" cy="20"/>
              </a:xfrm>
              <a:custGeom>
                <a:avLst/>
                <a:gdLst>
                  <a:gd name="T0" fmla="*/ 1 w 3"/>
                  <a:gd name="T1" fmla="*/ 1 h 34"/>
                  <a:gd name="T2" fmla="*/ 1 w 3"/>
                  <a:gd name="T3" fmla="*/ 33 h 34"/>
                  <a:gd name="T4" fmla="*/ 2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2"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3" name="Freeform 219"/>
              <p:cNvSpPr/>
              <p:nvPr/>
            </p:nvSpPr>
            <p:spPr bwMode="auto">
              <a:xfrm>
                <a:off x="5275" y="2143"/>
                <a:ext cx="2" cy="10"/>
              </a:xfrm>
              <a:custGeom>
                <a:avLst/>
                <a:gdLst>
                  <a:gd name="T0" fmla="*/ 2 w 2"/>
                  <a:gd name="T1" fmla="*/ 16 h 17"/>
                  <a:gd name="T2" fmla="*/ 2 w 2"/>
                  <a:gd name="T3" fmla="*/ 0 h 17"/>
                  <a:gd name="T4" fmla="*/ 0 w 2"/>
                  <a:gd name="T5" fmla="*/ 16 h 17"/>
                  <a:gd name="T6" fmla="*/ 2 w 2"/>
                  <a:gd name="T7" fmla="*/ 16 h 17"/>
                </a:gdLst>
                <a:ahLst/>
                <a:cxnLst>
                  <a:cxn ang="0">
                    <a:pos x="T0" y="T1"/>
                  </a:cxn>
                  <a:cxn ang="0">
                    <a:pos x="T2" y="T3"/>
                  </a:cxn>
                  <a:cxn ang="0">
                    <a:pos x="T4" y="T5"/>
                  </a:cxn>
                  <a:cxn ang="0">
                    <a:pos x="T6" y="T7"/>
                  </a:cxn>
                </a:cxnLst>
                <a:rect l="0" t="0" r="r" b="b"/>
                <a:pathLst>
                  <a:path w="2" h="17">
                    <a:moveTo>
                      <a:pt x="2" y="16"/>
                    </a:moveTo>
                    <a:cubicBezTo>
                      <a:pt x="2" y="11"/>
                      <a:pt x="1" y="5"/>
                      <a:pt x="2" y="0"/>
                    </a:cubicBezTo>
                    <a:cubicBezTo>
                      <a:pt x="1" y="5"/>
                      <a:pt x="1" y="10"/>
                      <a:pt x="0" y="16"/>
                    </a:cubicBezTo>
                    <a:cubicBezTo>
                      <a:pt x="0" y="17"/>
                      <a:pt x="2"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4" name="Freeform 220"/>
              <p:cNvSpPr/>
              <p:nvPr/>
            </p:nvSpPr>
            <p:spPr bwMode="auto">
              <a:xfrm>
                <a:off x="5278" y="2136"/>
                <a:ext cx="0" cy="1"/>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5" name="Freeform 221"/>
              <p:cNvSpPr/>
              <p:nvPr/>
            </p:nvSpPr>
            <p:spPr bwMode="auto">
              <a:xfrm>
                <a:off x="5277" y="2137"/>
                <a:ext cx="1" cy="6"/>
              </a:xfrm>
              <a:custGeom>
                <a:avLst/>
                <a:gdLst>
                  <a:gd name="T0" fmla="*/ 2 w 2"/>
                  <a:gd name="T1" fmla="*/ 0 h 11"/>
                  <a:gd name="T2" fmla="*/ 0 w 2"/>
                  <a:gd name="T3" fmla="*/ 11 h 11"/>
                  <a:gd name="T4" fmla="*/ 2 w 2"/>
                  <a:gd name="T5" fmla="*/ 0 h 11"/>
                </a:gdLst>
                <a:ahLst/>
                <a:cxnLst>
                  <a:cxn ang="0">
                    <a:pos x="T0" y="T1"/>
                  </a:cxn>
                  <a:cxn ang="0">
                    <a:pos x="T2" y="T3"/>
                  </a:cxn>
                  <a:cxn ang="0">
                    <a:pos x="T4" y="T5"/>
                  </a:cxn>
                </a:cxnLst>
                <a:rect l="0" t="0" r="r" b="b"/>
                <a:pathLst>
                  <a:path w="2" h="11">
                    <a:moveTo>
                      <a:pt x="2" y="0"/>
                    </a:moveTo>
                    <a:cubicBezTo>
                      <a:pt x="0" y="3"/>
                      <a:pt x="0" y="7"/>
                      <a:pt x="0" y="11"/>
                    </a:cubicBezTo>
                    <a:cubicBezTo>
                      <a:pt x="0" y="7"/>
                      <a:pt x="1" y="4"/>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6" name="Freeform 222"/>
              <p:cNvSpPr/>
              <p:nvPr/>
            </p:nvSpPr>
            <p:spPr bwMode="auto">
              <a:xfrm>
                <a:off x="5287" y="2137"/>
                <a:ext cx="1" cy="19"/>
              </a:xfrm>
              <a:custGeom>
                <a:avLst/>
                <a:gdLst>
                  <a:gd name="T0" fmla="*/ 1 w 2"/>
                  <a:gd name="T1" fmla="*/ 0 h 33"/>
                  <a:gd name="T2" fmla="*/ 0 w 2"/>
                  <a:gd name="T3" fmla="*/ 32 h 33"/>
                  <a:gd name="T4" fmla="*/ 2 w 2"/>
                  <a:gd name="T5" fmla="*/ 32 h 33"/>
                  <a:gd name="T6" fmla="*/ 1 w 2"/>
                  <a:gd name="T7" fmla="*/ 0 h 33"/>
                  <a:gd name="T8" fmla="*/ 1 w 2"/>
                  <a:gd name="T9" fmla="*/ 0 h 33"/>
                </a:gdLst>
                <a:ahLst/>
                <a:cxnLst>
                  <a:cxn ang="0">
                    <a:pos x="T0" y="T1"/>
                  </a:cxn>
                  <a:cxn ang="0">
                    <a:pos x="T2" y="T3"/>
                  </a:cxn>
                  <a:cxn ang="0">
                    <a:pos x="T4" y="T5"/>
                  </a:cxn>
                  <a:cxn ang="0">
                    <a:pos x="T6" y="T7"/>
                  </a:cxn>
                  <a:cxn ang="0">
                    <a:pos x="T8" y="T9"/>
                  </a:cxn>
                </a:cxnLst>
                <a:rect l="0" t="0" r="r" b="b"/>
                <a:pathLst>
                  <a:path w="2" h="33">
                    <a:moveTo>
                      <a:pt x="1" y="0"/>
                    </a:moveTo>
                    <a:cubicBezTo>
                      <a:pt x="1" y="11"/>
                      <a:pt x="1" y="22"/>
                      <a:pt x="0" y="32"/>
                    </a:cubicBezTo>
                    <a:cubicBezTo>
                      <a:pt x="0" y="33"/>
                      <a:pt x="2" y="33"/>
                      <a:pt x="2" y="32"/>
                    </a:cubicBezTo>
                    <a:cubicBezTo>
                      <a:pt x="2" y="22"/>
                      <a:pt x="2" y="1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7" name="Freeform 223"/>
              <p:cNvSpPr/>
              <p:nvPr/>
            </p:nvSpPr>
            <p:spPr bwMode="auto">
              <a:xfrm>
                <a:off x="5292" y="2136"/>
                <a:ext cx="2" cy="17"/>
              </a:xfrm>
              <a:custGeom>
                <a:avLst/>
                <a:gdLst>
                  <a:gd name="T0" fmla="*/ 1 w 3"/>
                  <a:gd name="T1" fmla="*/ 0 h 31"/>
                  <a:gd name="T2" fmla="*/ 0 w 3"/>
                  <a:gd name="T3" fmla="*/ 30 h 31"/>
                  <a:gd name="T4" fmla="*/ 2 w 3"/>
                  <a:gd name="T5" fmla="*/ 30 h 31"/>
                  <a:gd name="T6" fmla="*/ 1 w 3"/>
                  <a:gd name="T7" fmla="*/ 0 h 31"/>
                  <a:gd name="T8" fmla="*/ 1 w 3"/>
                  <a:gd name="T9" fmla="*/ 0 h 31"/>
                </a:gdLst>
                <a:ahLst/>
                <a:cxnLst>
                  <a:cxn ang="0">
                    <a:pos x="T0" y="T1"/>
                  </a:cxn>
                  <a:cxn ang="0">
                    <a:pos x="T2" y="T3"/>
                  </a:cxn>
                  <a:cxn ang="0">
                    <a:pos x="T4" y="T5"/>
                  </a:cxn>
                  <a:cxn ang="0">
                    <a:pos x="T6" y="T7"/>
                  </a:cxn>
                  <a:cxn ang="0">
                    <a:pos x="T8" y="T9"/>
                  </a:cxn>
                </a:cxnLst>
                <a:rect l="0" t="0" r="r" b="b"/>
                <a:pathLst>
                  <a:path w="3" h="31">
                    <a:moveTo>
                      <a:pt x="1" y="0"/>
                    </a:moveTo>
                    <a:cubicBezTo>
                      <a:pt x="1" y="10"/>
                      <a:pt x="0" y="20"/>
                      <a:pt x="0" y="30"/>
                    </a:cubicBezTo>
                    <a:cubicBezTo>
                      <a:pt x="0" y="31"/>
                      <a:pt x="2" y="31"/>
                      <a:pt x="2" y="30"/>
                    </a:cubicBezTo>
                    <a:cubicBezTo>
                      <a:pt x="3" y="20"/>
                      <a:pt x="2" y="1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8" name="Freeform 224"/>
              <p:cNvSpPr/>
              <p:nvPr/>
            </p:nvSpPr>
            <p:spPr bwMode="auto">
              <a:xfrm>
                <a:off x="5296" y="2136"/>
                <a:ext cx="3" cy="18"/>
              </a:xfrm>
              <a:custGeom>
                <a:avLst/>
                <a:gdLst>
                  <a:gd name="T0" fmla="*/ 4 w 5"/>
                  <a:gd name="T1" fmla="*/ 0 h 33"/>
                  <a:gd name="T2" fmla="*/ 0 w 5"/>
                  <a:gd name="T3" fmla="*/ 32 h 33"/>
                  <a:gd name="T4" fmla="*/ 2 w 5"/>
                  <a:gd name="T5" fmla="*/ 32 h 33"/>
                  <a:gd name="T6" fmla="*/ 4 w 5"/>
                  <a:gd name="T7" fmla="*/ 0 h 33"/>
                  <a:gd name="T8" fmla="*/ 4 w 5"/>
                  <a:gd name="T9" fmla="*/ 0 h 33"/>
                </a:gdLst>
                <a:ahLst/>
                <a:cxnLst>
                  <a:cxn ang="0">
                    <a:pos x="T0" y="T1"/>
                  </a:cxn>
                  <a:cxn ang="0">
                    <a:pos x="T2" y="T3"/>
                  </a:cxn>
                  <a:cxn ang="0">
                    <a:pos x="T4" y="T5"/>
                  </a:cxn>
                  <a:cxn ang="0">
                    <a:pos x="T6" y="T7"/>
                  </a:cxn>
                  <a:cxn ang="0">
                    <a:pos x="T8" y="T9"/>
                  </a:cxn>
                </a:cxnLst>
                <a:rect l="0" t="0" r="r" b="b"/>
                <a:pathLst>
                  <a:path w="5" h="33">
                    <a:moveTo>
                      <a:pt x="4" y="0"/>
                    </a:moveTo>
                    <a:cubicBezTo>
                      <a:pt x="4" y="11"/>
                      <a:pt x="2" y="21"/>
                      <a:pt x="0" y="32"/>
                    </a:cubicBezTo>
                    <a:cubicBezTo>
                      <a:pt x="0" y="33"/>
                      <a:pt x="2" y="33"/>
                      <a:pt x="2" y="32"/>
                    </a:cubicBezTo>
                    <a:cubicBezTo>
                      <a:pt x="3" y="21"/>
                      <a:pt x="5" y="11"/>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9" name="Freeform 225"/>
              <p:cNvSpPr/>
              <p:nvPr/>
            </p:nvSpPr>
            <p:spPr bwMode="auto">
              <a:xfrm>
                <a:off x="5300" y="2141"/>
                <a:ext cx="1" cy="16"/>
              </a:xfrm>
              <a:custGeom>
                <a:avLst/>
                <a:gdLst>
                  <a:gd name="T0" fmla="*/ 0 w 2"/>
                  <a:gd name="T1" fmla="*/ 1 h 29"/>
                  <a:gd name="T2" fmla="*/ 0 w 2"/>
                  <a:gd name="T3" fmla="*/ 28 h 29"/>
                  <a:gd name="T4" fmla="*/ 2 w 2"/>
                  <a:gd name="T5" fmla="*/ 28 h 29"/>
                  <a:gd name="T6" fmla="*/ 1 w 2"/>
                  <a:gd name="T7" fmla="*/ 1 h 29"/>
                  <a:gd name="T8" fmla="*/ 0 w 2"/>
                  <a:gd name="T9" fmla="*/ 1 h 29"/>
                </a:gdLst>
                <a:ahLst/>
                <a:cxnLst>
                  <a:cxn ang="0">
                    <a:pos x="T0" y="T1"/>
                  </a:cxn>
                  <a:cxn ang="0">
                    <a:pos x="T2" y="T3"/>
                  </a:cxn>
                  <a:cxn ang="0">
                    <a:pos x="T4" y="T5"/>
                  </a:cxn>
                  <a:cxn ang="0">
                    <a:pos x="T6" y="T7"/>
                  </a:cxn>
                  <a:cxn ang="0">
                    <a:pos x="T8" y="T9"/>
                  </a:cxn>
                </a:cxnLst>
                <a:rect l="0" t="0" r="r" b="b"/>
                <a:pathLst>
                  <a:path w="2" h="29">
                    <a:moveTo>
                      <a:pt x="0" y="1"/>
                    </a:moveTo>
                    <a:cubicBezTo>
                      <a:pt x="0" y="28"/>
                      <a:pt x="0" y="28"/>
                      <a:pt x="0" y="28"/>
                    </a:cubicBezTo>
                    <a:cubicBezTo>
                      <a:pt x="0" y="29"/>
                      <a:pt x="2" y="29"/>
                      <a:pt x="2" y="2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0" name="Freeform 226"/>
              <p:cNvSpPr/>
              <p:nvPr/>
            </p:nvSpPr>
            <p:spPr bwMode="auto">
              <a:xfrm>
                <a:off x="5331" y="2133"/>
                <a:ext cx="3" cy="15"/>
              </a:xfrm>
              <a:custGeom>
                <a:avLst/>
                <a:gdLst>
                  <a:gd name="T0" fmla="*/ 2 w 5"/>
                  <a:gd name="T1" fmla="*/ 1 h 26"/>
                  <a:gd name="T2" fmla="*/ 1 w 5"/>
                  <a:gd name="T3" fmla="*/ 24 h 26"/>
                  <a:gd name="T4" fmla="*/ 4 w 5"/>
                  <a:gd name="T5" fmla="*/ 24 h 26"/>
                  <a:gd name="T6" fmla="*/ 3 w 5"/>
                  <a:gd name="T7" fmla="*/ 1 h 26"/>
                  <a:gd name="T8" fmla="*/ 2 w 5"/>
                  <a:gd name="T9" fmla="*/ 1 h 26"/>
                </a:gdLst>
                <a:ahLst/>
                <a:cxnLst>
                  <a:cxn ang="0">
                    <a:pos x="T0" y="T1"/>
                  </a:cxn>
                  <a:cxn ang="0">
                    <a:pos x="T2" y="T3"/>
                  </a:cxn>
                  <a:cxn ang="0">
                    <a:pos x="T4" y="T5"/>
                  </a:cxn>
                  <a:cxn ang="0">
                    <a:pos x="T6" y="T7"/>
                  </a:cxn>
                  <a:cxn ang="0">
                    <a:pos x="T8" y="T9"/>
                  </a:cxn>
                </a:cxnLst>
                <a:rect l="0" t="0" r="r" b="b"/>
                <a:pathLst>
                  <a:path w="5" h="26">
                    <a:moveTo>
                      <a:pt x="2" y="1"/>
                    </a:moveTo>
                    <a:cubicBezTo>
                      <a:pt x="1" y="8"/>
                      <a:pt x="0" y="17"/>
                      <a:pt x="1" y="24"/>
                    </a:cubicBezTo>
                    <a:cubicBezTo>
                      <a:pt x="2" y="26"/>
                      <a:pt x="3" y="26"/>
                      <a:pt x="4" y="24"/>
                    </a:cubicBezTo>
                    <a:cubicBezTo>
                      <a:pt x="5" y="17"/>
                      <a:pt x="3" y="8"/>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1" name="Freeform 227"/>
              <p:cNvSpPr/>
              <p:nvPr/>
            </p:nvSpPr>
            <p:spPr bwMode="auto">
              <a:xfrm>
                <a:off x="5335" y="2130"/>
                <a:ext cx="3" cy="20"/>
              </a:xfrm>
              <a:custGeom>
                <a:avLst/>
                <a:gdLst>
                  <a:gd name="T0" fmla="*/ 5 w 6"/>
                  <a:gd name="T1" fmla="*/ 1 h 36"/>
                  <a:gd name="T2" fmla="*/ 1 w 6"/>
                  <a:gd name="T3" fmla="*/ 35 h 36"/>
                  <a:gd name="T4" fmla="*/ 3 w 6"/>
                  <a:gd name="T5" fmla="*/ 35 h 36"/>
                  <a:gd name="T6" fmla="*/ 6 w 6"/>
                  <a:gd name="T7" fmla="*/ 1 h 36"/>
                  <a:gd name="T8" fmla="*/ 5 w 6"/>
                  <a:gd name="T9" fmla="*/ 1 h 36"/>
                </a:gdLst>
                <a:ahLst/>
                <a:cxnLst>
                  <a:cxn ang="0">
                    <a:pos x="T0" y="T1"/>
                  </a:cxn>
                  <a:cxn ang="0">
                    <a:pos x="T2" y="T3"/>
                  </a:cxn>
                  <a:cxn ang="0">
                    <a:pos x="T4" y="T5"/>
                  </a:cxn>
                  <a:cxn ang="0">
                    <a:pos x="T6" y="T7"/>
                  </a:cxn>
                  <a:cxn ang="0">
                    <a:pos x="T8" y="T9"/>
                  </a:cxn>
                </a:cxnLst>
                <a:rect l="0" t="0" r="r" b="b"/>
                <a:pathLst>
                  <a:path w="6" h="36">
                    <a:moveTo>
                      <a:pt x="5" y="1"/>
                    </a:moveTo>
                    <a:cubicBezTo>
                      <a:pt x="1" y="12"/>
                      <a:pt x="0" y="23"/>
                      <a:pt x="1" y="35"/>
                    </a:cubicBezTo>
                    <a:cubicBezTo>
                      <a:pt x="1" y="36"/>
                      <a:pt x="3" y="36"/>
                      <a:pt x="3" y="35"/>
                    </a:cubicBezTo>
                    <a:cubicBezTo>
                      <a:pt x="2" y="23"/>
                      <a:pt x="3" y="12"/>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2" name="Freeform 228"/>
              <p:cNvSpPr/>
              <p:nvPr/>
            </p:nvSpPr>
            <p:spPr bwMode="auto">
              <a:xfrm>
                <a:off x="5343" y="2132"/>
                <a:ext cx="1" cy="19"/>
              </a:xfrm>
              <a:custGeom>
                <a:avLst/>
                <a:gdLst>
                  <a:gd name="T0" fmla="*/ 1 w 3"/>
                  <a:gd name="T1" fmla="*/ 0 h 34"/>
                  <a:gd name="T2" fmla="*/ 0 w 3"/>
                  <a:gd name="T3" fmla="*/ 32 h 34"/>
                  <a:gd name="T4" fmla="*/ 3 w 3"/>
                  <a:gd name="T5" fmla="*/ 32 h 34"/>
                  <a:gd name="T6" fmla="*/ 2 w 3"/>
                  <a:gd name="T7" fmla="*/ 0 h 34"/>
                  <a:gd name="T8" fmla="*/ 1 w 3"/>
                  <a:gd name="T9" fmla="*/ 0 h 34"/>
                </a:gdLst>
                <a:ahLst/>
                <a:cxnLst>
                  <a:cxn ang="0">
                    <a:pos x="T0" y="T1"/>
                  </a:cxn>
                  <a:cxn ang="0">
                    <a:pos x="T2" y="T3"/>
                  </a:cxn>
                  <a:cxn ang="0">
                    <a:pos x="T4" y="T5"/>
                  </a:cxn>
                  <a:cxn ang="0">
                    <a:pos x="T6" y="T7"/>
                  </a:cxn>
                  <a:cxn ang="0">
                    <a:pos x="T8" y="T9"/>
                  </a:cxn>
                </a:cxnLst>
                <a:rect l="0" t="0" r="r" b="b"/>
                <a:pathLst>
                  <a:path w="3" h="34">
                    <a:moveTo>
                      <a:pt x="1" y="0"/>
                    </a:moveTo>
                    <a:cubicBezTo>
                      <a:pt x="1" y="11"/>
                      <a:pt x="0" y="22"/>
                      <a:pt x="0" y="32"/>
                    </a:cubicBezTo>
                    <a:cubicBezTo>
                      <a:pt x="1" y="34"/>
                      <a:pt x="3" y="34"/>
                      <a:pt x="3" y="32"/>
                    </a:cubicBezTo>
                    <a:cubicBezTo>
                      <a:pt x="3" y="22"/>
                      <a:pt x="2" y="1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3" name="Freeform 229"/>
              <p:cNvSpPr/>
              <p:nvPr/>
            </p:nvSpPr>
            <p:spPr bwMode="auto">
              <a:xfrm>
                <a:off x="5345" y="2132"/>
                <a:ext cx="4" cy="19"/>
              </a:xfrm>
              <a:custGeom>
                <a:avLst/>
                <a:gdLst>
                  <a:gd name="T0" fmla="*/ 8 w 8"/>
                  <a:gd name="T1" fmla="*/ 0 h 35"/>
                  <a:gd name="T2" fmla="*/ 7 w 8"/>
                  <a:gd name="T3" fmla="*/ 0 h 35"/>
                  <a:gd name="T4" fmla="*/ 7 w 8"/>
                  <a:gd name="T5" fmla="*/ 34 h 35"/>
                  <a:gd name="T6" fmla="*/ 8 w 8"/>
                  <a:gd name="T7" fmla="*/ 34 h 35"/>
                  <a:gd name="T8" fmla="*/ 8 w 8"/>
                  <a:gd name="T9" fmla="*/ 0 h 35"/>
                </a:gdLst>
                <a:ahLst/>
                <a:cxnLst>
                  <a:cxn ang="0">
                    <a:pos x="T0" y="T1"/>
                  </a:cxn>
                  <a:cxn ang="0">
                    <a:pos x="T2" y="T3"/>
                  </a:cxn>
                  <a:cxn ang="0">
                    <a:pos x="T4" y="T5"/>
                  </a:cxn>
                  <a:cxn ang="0">
                    <a:pos x="T6" y="T7"/>
                  </a:cxn>
                  <a:cxn ang="0">
                    <a:pos x="T8" y="T9"/>
                  </a:cxn>
                </a:cxnLst>
                <a:rect l="0" t="0" r="r" b="b"/>
                <a:pathLst>
                  <a:path w="8" h="35">
                    <a:moveTo>
                      <a:pt x="8" y="0"/>
                    </a:moveTo>
                    <a:cubicBezTo>
                      <a:pt x="8" y="0"/>
                      <a:pt x="8" y="0"/>
                      <a:pt x="7" y="0"/>
                    </a:cubicBezTo>
                    <a:cubicBezTo>
                      <a:pt x="0" y="10"/>
                      <a:pt x="3" y="24"/>
                      <a:pt x="7" y="34"/>
                    </a:cubicBezTo>
                    <a:cubicBezTo>
                      <a:pt x="7" y="35"/>
                      <a:pt x="8" y="35"/>
                      <a:pt x="8" y="34"/>
                    </a:cubicBezTo>
                    <a:cubicBezTo>
                      <a:pt x="6" y="23"/>
                      <a:pt x="1" y="1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4" name="Freeform 230"/>
              <p:cNvSpPr/>
              <p:nvPr/>
            </p:nvSpPr>
            <p:spPr bwMode="auto">
              <a:xfrm>
                <a:off x="5354" y="2133"/>
                <a:ext cx="2" cy="20"/>
              </a:xfrm>
              <a:custGeom>
                <a:avLst/>
                <a:gdLst>
                  <a:gd name="T0" fmla="*/ 1 w 3"/>
                  <a:gd name="T1" fmla="*/ 1 h 34"/>
                  <a:gd name="T2" fmla="*/ 1 w 3"/>
                  <a:gd name="T3" fmla="*/ 33 h 34"/>
                  <a:gd name="T4" fmla="*/ 3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3"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5" name="Freeform 231"/>
              <p:cNvSpPr/>
              <p:nvPr/>
            </p:nvSpPr>
            <p:spPr bwMode="auto">
              <a:xfrm>
                <a:off x="5360" y="2135"/>
                <a:ext cx="3" cy="14"/>
              </a:xfrm>
              <a:custGeom>
                <a:avLst/>
                <a:gdLst>
                  <a:gd name="T0" fmla="*/ 0 w 5"/>
                  <a:gd name="T1" fmla="*/ 0 h 26"/>
                  <a:gd name="T2" fmla="*/ 3 w 5"/>
                  <a:gd name="T3" fmla="*/ 26 h 26"/>
                  <a:gd name="T4" fmla="*/ 5 w 5"/>
                  <a:gd name="T5" fmla="*/ 26 h 26"/>
                  <a:gd name="T6" fmla="*/ 1 w 5"/>
                  <a:gd name="T7" fmla="*/ 0 h 26"/>
                  <a:gd name="T8" fmla="*/ 0 w 5"/>
                  <a:gd name="T9" fmla="*/ 0 h 26"/>
                </a:gdLst>
                <a:ahLst/>
                <a:cxnLst>
                  <a:cxn ang="0">
                    <a:pos x="T0" y="T1"/>
                  </a:cxn>
                  <a:cxn ang="0">
                    <a:pos x="T2" y="T3"/>
                  </a:cxn>
                  <a:cxn ang="0">
                    <a:pos x="T4" y="T5"/>
                  </a:cxn>
                  <a:cxn ang="0">
                    <a:pos x="T6" y="T7"/>
                  </a:cxn>
                  <a:cxn ang="0">
                    <a:pos x="T8" y="T9"/>
                  </a:cxn>
                </a:cxnLst>
                <a:rect l="0" t="0" r="r" b="b"/>
                <a:pathLst>
                  <a:path w="5" h="26">
                    <a:moveTo>
                      <a:pt x="0" y="0"/>
                    </a:moveTo>
                    <a:cubicBezTo>
                      <a:pt x="3" y="9"/>
                      <a:pt x="3" y="17"/>
                      <a:pt x="3" y="26"/>
                    </a:cubicBezTo>
                    <a:cubicBezTo>
                      <a:pt x="3" y="26"/>
                      <a:pt x="5" y="26"/>
                      <a:pt x="5" y="26"/>
                    </a:cubicBezTo>
                    <a:cubicBezTo>
                      <a:pt x="4" y="17"/>
                      <a:pt x="4" y="8"/>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6" name="Freeform 232"/>
              <p:cNvSpPr/>
              <p:nvPr/>
            </p:nvSpPr>
            <p:spPr bwMode="auto">
              <a:xfrm>
                <a:off x="5367" y="2132"/>
                <a:ext cx="2" cy="19"/>
              </a:xfrm>
              <a:custGeom>
                <a:avLst/>
                <a:gdLst>
                  <a:gd name="T0" fmla="*/ 2 w 4"/>
                  <a:gd name="T1" fmla="*/ 0 h 34"/>
                  <a:gd name="T2" fmla="*/ 1 w 4"/>
                  <a:gd name="T3" fmla="*/ 32 h 34"/>
                  <a:gd name="T4" fmla="*/ 3 w 4"/>
                  <a:gd name="T5" fmla="*/ 32 h 34"/>
                  <a:gd name="T6" fmla="*/ 2 w 4"/>
                  <a:gd name="T7" fmla="*/ 0 h 34"/>
                  <a:gd name="T8" fmla="*/ 2 w 4"/>
                  <a:gd name="T9" fmla="*/ 0 h 34"/>
                </a:gdLst>
                <a:ahLst/>
                <a:cxnLst>
                  <a:cxn ang="0">
                    <a:pos x="T0" y="T1"/>
                  </a:cxn>
                  <a:cxn ang="0">
                    <a:pos x="T2" y="T3"/>
                  </a:cxn>
                  <a:cxn ang="0">
                    <a:pos x="T4" y="T5"/>
                  </a:cxn>
                  <a:cxn ang="0">
                    <a:pos x="T6" y="T7"/>
                  </a:cxn>
                  <a:cxn ang="0">
                    <a:pos x="T8" y="T9"/>
                  </a:cxn>
                </a:cxnLst>
                <a:rect l="0" t="0" r="r" b="b"/>
                <a:pathLst>
                  <a:path w="4" h="34">
                    <a:moveTo>
                      <a:pt x="2" y="0"/>
                    </a:moveTo>
                    <a:cubicBezTo>
                      <a:pt x="1" y="11"/>
                      <a:pt x="0" y="22"/>
                      <a:pt x="1" y="32"/>
                    </a:cubicBezTo>
                    <a:cubicBezTo>
                      <a:pt x="1" y="34"/>
                      <a:pt x="3" y="34"/>
                      <a:pt x="3" y="32"/>
                    </a:cubicBezTo>
                    <a:cubicBezTo>
                      <a:pt x="4" y="22"/>
                      <a:pt x="3" y="1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7" name="Freeform 233"/>
              <p:cNvSpPr/>
              <p:nvPr/>
            </p:nvSpPr>
            <p:spPr bwMode="auto">
              <a:xfrm>
                <a:off x="5372" y="2130"/>
                <a:ext cx="4" cy="21"/>
              </a:xfrm>
              <a:custGeom>
                <a:avLst/>
                <a:gdLst>
                  <a:gd name="T0" fmla="*/ 2 w 6"/>
                  <a:gd name="T1" fmla="*/ 1 h 39"/>
                  <a:gd name="T2" fmla="*/ 2 w 6"/>
                  <a:gd name="T3" fmla="*/ 1 h 39"/>
                  <a:gd name="T4" fmla="*/ 5 w 6"/>
                  <a:gd name="T5" fmla="*/ 38 h 39"/>
                  <a:gd name="T6" fmla="*/ 6 w 6"/>
                  <a:gd name="T7" fmla="*/ 38 h 39"/>
                  <a:gd name="T8" fmla="*/ 2 w 6"/>
                  <a:gd name="T9" fmla="*/ 1 h 39"/>
                </a:gdLst>
                <a:ahLst/>
                <a:cxnLst>
                  <a:cxn ang="0">
                    <a:pos x="T0" y="T1"/>
                  </a:cxn>
                  <a:cxn ang="0">
                    <a:pos x="T2" y="T3"/>
                  </a:cxn>
                  <a:cxn ang="0">
                    <a:pos x="T4" y="T5"/>
                  </a:cxn>
                  <a:cxn ang="0">
                    <a:pos x="T6" y="T7"/>
                  </a:cxn>
                  <a:cxn ang="0">
                    <a:pos x="T8" y="T9"/>
                  </a:cxn>
                </a:cxnLst>
                <a:rect l="0" t="0" r="r" b="b"/>
                <a:pathLst>
                  <a:path w="6" h="39">
                    <a:moveTo>
                      <a:pt x="2" y="1"/>
                    </a:moveTo>
                    <a:cubicBezTo>
                      <a:pt x="2" y="0"/>
                      <a:pt x="2" y="0"/>
                      <a:pt x="2" y="1"/>
                    </a:cubicBezTo>
                    <a:cubicBezTo>
                      <a:pt x="0" y="13"/>
                      <a:pt x="4" y="25"/>
                      <a:pt x="5" y="38"/>
                    </a:cubicBezTo>
                    <a:cubicBezTo>
                      <a:pt x="5" y="39"/>
                      <a:pt x="6" y="39"/>
                      <a:pt x="6" y="38"/>
                    </a:cubicBezTo>
                    <a:cubicBezTo>
                      <a:pt x="6" y="25"/>
                      <a:pt x="1" y="1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8" name="Freeform 234"/>
              <p:cNvSpPr/>
              <p:nvPr/>
            </p:nvSpPr>
            <p:spPr bwMode="auto">
              <a:xfrm>
                <a:off x="5379" y="2130"/>
                <a:ext cx="4" cy="20"/>
              </a:xfrm>
              <a:custGeom>
                <a:avLst/>
                <a:gdLst>
                  <a:gd name="T0" fmla="*/ 0 w 7"/>
                  <a:gd name="T1" fmla="*/ 1 h 36"/>
                  <a:gd name="T2" fmla="*/ 2 w 7"/>
                  <a:gd name="T3" fmla="*/ 35 h 36"/>
                  <a:gd name="T4" fmla="*/ 4 w 7"/>
                  <a:gd name="T5" fmla="*/ 35 h 36"/>
                  <a:gd name="T6" fmla="*/ 0 w 7"/>
                  <a:gd name="T7" fmla="*/ 1 h 36"/>
                  <a:gd name="T8" fmla="*/ 0 w 7"/>
                  <a:gd name="T9" fmla="*/ 1 h 36"/>
                </a:gdLst>
                <a:ahLst/>
                <a:cxnLst>
                  <a:cxn ang="0">
                    <a:pos x="T0" y="T1"/>
                  </a:cxn>
                  <a:cxn ang="0">
                    <a:pos x="T2" y="T3"/>
                  </a:cxn>
                  <a:cxn ang="0">
                    <a:pos x="T4" y="T5"/>
                  </a:cxn>
                  <a:cxn ang="0">
                    <a:pos x="T6" y="T7"/>
                  </a:cxn>
                  <a:cxn ang="0">
                    <a:pos x="T8" y="T9"/>
                  </a:cxn>
                </a:cxnLst>
                <a:rect l="0" t="0" r="r" b="b"/>
                <a:pathLst>
                  <a:path w="7" h="36">
                    <a:moveTo>
                      <a:pt x="0" y="1"/>
                    </a:moveTo>
                    <a:cubicBezTo>
                      <a:pt x="1" y="12"/>
                      <a:pt x="3" y="23"/>
                      <a:pt x="2" y="35"/>
                    </a:cubicBezTo>
                    <a:cubicBezTo>
                      <a:pt x="2" y="36"/>
                      <a:pt x="4" y="36"/>
                      <a:pt x="4" y="35"/>
                    </a:cubicBezTo>
                    <a:cubicBezTo>
                      <a:pt x="7" y="23"/>
                      <a:pt x="3" y="12"/>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9" name="Freeform 235"/>
              <p:cNvSpPr/>
              <p:nvPr/>
            </p:nvSpPr>
            <p:spPr bwMode="auto">
              <a:xfrm>
                <a:off x="5386" y="2130"/>
                <a:ext cx="1" cy="15"/>
              </a:xfrm>
              <a:custGeom>
                <a:avLst/>
                <a:gdLst>
                  <a:gd name="T0" fmla="*/ 0 w 1"/>
                  <a:gd name="T1" fmla="*/ 1 h 27"/>
                  <a:gd name="T2" fmla="*/ 0 w 1"/>
                  <a:gd name="T3" fmla="*/ 26 h 27"/>
                  <a:gd name="T4" fmla="*/ 1 w 1"/>
                  <a:gd name="T5" fmla="*/ 26 h 27"/>
                  <a:gd name="T6" fmla="*/ 1 w 1"/>
                  <a:gd name="T7" fmla="*/ 1 h 27"/>
                  <a:gd name="T8" fmla="*/ 0 w 1"/>
                  <a:gd name="T9" fmla="*/ 1 h 27"/>
                </a:gdLst>
                <a:ahLst/>
                <a:cxnLst>
                  <a:cxn ang="0">
                    <a:pos x="T0" y="T1"/>
                  </a:cxn>
                  <a:cxn ang="0">
                    <a:pos x="T2" y="T3"/>
                  </a:cxn>
                  <a:cxn ang="0">
                    <a:pos x="T4" y="T5"/>
                  </a:cxn>
                  <a:cxn ang="0">
                    <a:pos x="T6" y="T7"/>
                  </a:cxn>
                  <a:cxn ang="0">
                    <a:pos x="T8" y="T9"/>
                  </a:cxn>
                </a:cxnLst>
                <a:rect l="0" t="0" r="r" b="b"/>
                <a:pathLst>
                  <a:path w="1" h="27">
                    <a:moveTo>
                      <a:pt x="0" y="1"/>
                    </a:moveTo>
                    <a:cubicBezTo>
                      <a:pt x="0" y="26"/>
                      <a:pt x="0" y="26"/>
                      <a:pt x="0" y="26"/>
                    </a:cubicBezTo>
                    <a:cubicBezTo>
                      <a:pt x="0" y="27"/>
                      <a:pt x="1" y="27"/>
                      <a:pt x="1" y="26"/>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0" name="Freeform 236"/>
              <p:cNvSpPr/>
              <p:nvPr/>
            </p:nvSpPr>
            <p:spPr bwMode="auto">
              <a:xfrm>
                <a:off x="5391" y="2128"/>
                <a:ext cx="3" cy="19"/>
              </a:xfrm>
              <a:custGeom>
                <a:avLst/>
                <a:gdLst>
                  <a:gd name="T0" fmla="*/ 0 w 6"/>
                  <a:gd name="T1" fmla="*/ 1 h 34"/>
                  <a:gd name="T2" fmla="*/ 1 w 6"/>
                  <a:gd name="T3" fmla="*/ 19 h 34"/>
                  <a:gd name="T4" fmla="*/ 2 w 6"/>
                  <a:gd name="T5" fmla="*/ 33 h 34"/>
                  <a:gd name="T6" fmla="*/ 3 w 6"/>
                  <a:gd name="T7" fmla="*/ 33 h 34"/>
                  <a:gd name="T8" fmla="*/ 2 w 6"/>
                  <a:gd name="T9" fmla="*/ 1 h 34"/>
                  <a:gd name="T10" fmla="*/ 0 w 6"/>
                  <a:gd name="T11" fmla="*/ 1 h 34"/>
                </a:gdLst>
                <a:ahLst/>
                <a:cxnLst>
                  <a:cxn ang="0">
                    <a:pos x="T0" y="T1"/>
                  </a:cxn>
                  <a:cxn ang="0">
                    <a:pos x="T2" y="T3"/>
                  </a:cxn>
                  <a:cxn ang="0">
                    <a:pos x="T4" y="T5"/>
                  </a:cxn>
                  <a:cxn ang="0">
                    <a:pos x="T6" y="T7"/>
                  </a:cxn>
                  <a:cxn ang="0">
                    <a:pos x="T8" y="T9"/>
                  </a:cxn>
                  <a:cxn ang="0">
                    <a:pos x="T10" y="T11"/>
                  </a:cxn>
                </a:cxnLst>
                <a:rect l="0" t="0" r="r" b="b"/>
                <a:pathLst>
                  <a:path w="6" h="34">
                    <a:moveTo>
                      <a:pt x="0" y="1"/>
                    </a:moveTo>
                    <a:cubicBezTo>
                      <a:pt x="1" y="7"/>
                      <a:pt x="1" y="13"/>
                      <a:pt x="1" y="19"/>
                    </a:cubicBezTo>
                    <a:cubicBezTo>
                      <a:pt x="1" y="24"/>
                      <a:pt x="1" y="29"/>
                      <a:pt x="2" y="33"/>
                    </a:cubicBezTo>
                    <a:cubicBezTo>
                      <a:pt x="2" y="34"/>
                      <a:pt x="3" y="34"/>
                      <a:pt x="3" y="33"/>
                    </a:cubicBezTo>
                    <a:cubicBezTo>
                      <a:pt x="6" y="23"/>
                      <a:pt x="3" y="1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1" name="Freeform 237"/>
              <p:cNvSpPr/>
              <p:nvPr/>
            </p:nvSpPr>
            <p:spPr bwMode="auto">
              <a:xfrm>
                <a:off x="5396" y="2128"/>
                <a:ext cx="5" cy="23"/>
              </a:xfrm>
              <a:custGeom>
                <a:avLst/>
                <a:gdLst>
                  <a:gd name="T0" fmla="*/ 6 w 9"/>
                  <a:gd name="T1" fmla="*/ 16 h 41"/>
                  <a:gd name="T2" fmla="*/ 4 w 9"/>
                  <a:gd name="T3" fmla="*/ 0 h 41"/>
                  <a:gd name="T4" fmla="*/ 3 w 9"/>
                  <a:gd name="T5" fmla="*/ 1 h 41"/>
                  <a:gd name="T6" fmla="*/ 6 w 9"/>
                  <a:gd name="T7" fmla="*/ 40 h 41"/>
                  <a:gd name="T8" fmla="*/ 8 w 9"/>
                  <a:gd name="T9" fmla="*/ 39 h 41"/>
                  <a:gd name="T10" fmla="*/ 6 w 9"/>
                  <a:gd name="T11" fmla="*/ 16 h 41"/>
                </a:gdLst>
                <a:ahLst/>
                <a:cxnLst>
                  <a:cxn ang="0">
                    <a:pos x="T0" y="T1"/>
                  </a:cxn>
                  <a:cxn ang="0">
                    <a:pos x="T2" y="T3"/>
                  </a:cxn>
                  <a:cxn ang="0">
                    <a:pos x="T4" y="T5"/>
                  </a:cxn>
                  <a:cxn ang="0">
                    <a:pos x="T6" y="T7"/>
                  </a:cxn>
                  <a:cxn ang="0">
                    <a:pos x="T8" y="T9"/>
                  </a:cxn>
                  <a:cxn ang="0">
                    <a:pos x="T10" y="T11"/>
                  </a:cxn>
                </a:cxnLst>
                <a:rect l="0" t="0" r="r" b="b"/>
                <a:pathLst>
                  <a:path w="9" h="41">
                    <a:moveTo>
                      <a:pt x="6" y="16"/>
                    </a:moveTo>
                    <a:cubicBezTo>
                      <a:pt x="7" y="10"/>
                      <a:pt x="7" y="5"/>
                      <a:pt x="4" y="0"/>
                    </a:cubicBezTo>
                    <a:cubicBezTo>
                      <a:pt x="4" y="0"/>
                      <a:pt x="3" y="0"/>
                      <a:pt x="3" y="1"/>
                    </a:cubicBezTo>
                    <a:cubicBezTo>
                      <a:pt x="9" y="13"/>
                      <a:pt x="0" y="27"/>
                      <a:pt x="6" y="40"/>
                    </a:cubicBezTo>
                    <a:cubicBezTo>
                      <a:pt x="6" y="41"/>
                      <a:pt x="8" y="40"/>
                      <a:pt x="8" y="39"/>
                    </a:cubicBezTo>
                    <a:cubicBezTo>
                      <a:pt x="5" y="31"/>
                      <a:pt x="6" y="24"/>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2" name="Freeform 238"/>
              <p:cNvSpPr/>
              <p:nvPr/>
            </p:nvSpPr>
            <p:spPr bwMode="auto">
              <a:xfrm>
                <a:off x="5330" y="2088"/>
                <a:ext cx="1" cy="22"/>
              </a:xfrm>
              <a:custGeom>
                <a:avLst/>
                <a:gdLst>
                  <a:gd name="T0" fmla="*/ 2 w 2"/>
                  <a:gd name="T1" fmla="*/ 39 h 40"/>
                  <a:gd name="T2" fmla="*/ 2 w 2"/>
                  <a:gd name="T3" fmla="*/ 2 h 40"/>
                  <a:gd name="T4" fmla="*/ 0 w 2"/>
                  <a:gd name="T5" fmla="*/ 2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
                      <a:pt x="2" y="2"/>
                      <a:pt x="2" y="2"/>
                    </a:cubicBezTo>
                    <a:cubicBezTo>
                      <a:pt x="2" y="0"/>
                      <a:pt x="0" y="0"/>
                      <a:pt x="0" y="2"/>
                    </a:cubicBezTo>
                    <a:cubicBezTo>
                      <a:pt x="0" y="39"/>
                      <a:pt x="0" y="39"/>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3" name="Freeform 239"/>
              <p:cNvSpPr/>
              <p:nvPr/>
            </p:nvSpPr>
            <p:spPr bwMode="auto">
              <a:xfrm>
                <a:off x="5334" y="2086"/>
                <a:ext cx="1" cy="23"/>
              </a:xfrm>
              <a:custGeom>
                <a:avLst/>
                <a:gdLst>
                  <a:gd name="T0" fmla="*/ 1 w 2"/>
                  <a:gd name="T1" fmla="*/ 39 h 40"/>
                  <a:gd name="T2" fmla="*/ 1 w 2"/>
                  <a:gd name="T3" fmla="*/ 0 h 40"/>
                  <a:gd name="T4" fmla="*/ 1 w 2"/>
                  <a:gd name="T5" fmla="*/ 0 h 40"/>
                  <a:gd name="T6" fmla="*/ 0 w 2"/>
                  <a:gd name="T7" fmla="*/ 39 h 40"/>
                  <a:gd name="T8" fmla="*/ 1 w 2"/>
                  <a:gd name="T9" fmla="*/ 39 h 40"/>
                </a:gdLst>
                <a:ahLst/>
                <a:cxnLst>
                  <a:cxn ang="0">
                    <a:pos x="T0" y="T1"/>
                  </a:cxn>
                  <a:cxn ang="0">
                    <a:pos x="T2" y="T3"/>
                  </a:cxn>
                  <a:cxn ang="0">
                    <a:pos x="T4" y="T5"/>
                  </a:cxn>
                  <a:cxn ang="0">
                    <a:pos x="T6" y="T7"/>
                  </a:cxn>
                  <a:cxn ang="0">
                    <a:pos x="T8" y="T9"/>
                  </a:cxn>
                </a:cxnLst>
                <a:rect l="0" t="0" r="r" b="b"/>
                <a:pathLst>
                  <a:path w="2" h="40">
                    <a:moveTo>
                      <a:pt x="1" y="39"/>
                    </a:moveTo>
                    <a:cubicBezTo>
                      <a:pt x="2" y="26"/>
                      <a:pt x="1" y="13"/>
                      <a:pt x="1" y="0"/>
                    </a:cubicBezTo>
                    <a:cubicBezTo>
                      <a:pt x="1" y="0"/>
                      <a:pt x="1" y="0"/>
                      <a:pt x="1" y="0"/>
                    </a:cubicBezTo>
                    <a:cubicBezTo>
                      <a:pt x="0" y="13"/>
                      <a:pt x="0" y="26"/>
                      <a:pt x="0" y="39"/>
                    </a:cubicBezTo>
                    <a:cubicBezTo>
                      <a:pt x="0" y="40"/>
                      <a:pt x="1" y="40"/>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4" name="Freeform 240"/>
              <p:cNvSpPr/>
              <p:nvPr/>
            </p:nvSpPr>
            <p:spPr bwMode="auto">
              <a:xfrm>
                <a:off x="5339" y="2088"/>
                <a:ext cx="2" cy="22"/>
              </a:xfrm>
              <a:custGeom>
                <a:avLst/>
                <a:gdLst>
                  <a:gd name="T0" fmla="*/ 3 w 4"/>
                  <a:gd name="T1" fmla="*/ 38 h 39"/>
                  <a:gd name="T2" fmla="*/ 3 w 4"/>
                  <a:gd name="T3" fmla="*/ 1 h 39"/>
                  <a:gd name="T4" fmla="*/ 1 w 4"/>
                  <a:gd name="T5" fmla="*/ 1 h 39"/>
                  <a:gd name="T6" fmla="*/ 1 w 4"/>
                  <a:gd name="T7" fmla="*/ 38 h 39"/>
                  <a:gd name="T8" fmla="*/ 3 w 4"/>
                  <a:gd name="T9" fmla="*/ 38 h 39"/>
                </a:gdLst>
                <a:ahLst/>
                <a:cxnLst>
                  <a:cxn ang="0">
                    <a:pos x="T0" y="T1"/>
                  </a:cxn>
                  <a:cxn ang="0">
                    <a:pos x="T2" y="T3"/>
                  </a:cxn>
                  <a:cxn ang="0">
                    <a:pos x="T4" y="T5"/>
                  </a:cxn>
                  <a:cxn ang="0">
                    <a:pos x="T6" y="T7"/>
                  </a:cxn>
                  <a:cxn ang="0">
                    <a:pos x="T8" y="T9"/>
                  </a:cxn>
                </a:cxnLst>
                <a:rect l="0" t="0" r="r" b="b"/>
                <a:pathLst>
                  <a:path w="4" h="39">
                    <a:moveTo>
                      <a:pt x="3" y="38"/>
                    </a:moveTo>
                    <a:cubicBezTo>
                      <a:pt x="4" y="26"/>
                      <a:pt x="3" y="13"/>
                      <a:pt x="3" y="1"/>
                    </a:cubicBezTo>
                    <a:cubicBezTo>
                      <a:pt x="3" y="0"/>
                      <a:pt x="1" y="0"/>
                      <a:pt x="1" y="1"/>
                    </a:cubicBezTo>
                    <a:cubicBezTo>
                      <a:pt x="1" y="13"/>
                      <a:pt x="0" y="26"/>
                      <a:pt x="1" y="38"/>
                    </a:cubicBezTo>
                    <a:cubicBezTo>
                      <a:pt x="1" y="39"/>
                      <a:pt x="3"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5" name="Freeform 241"/>
              <p:cNvSpPr/>
              <p:nvPr/>
            </p:nvSpPr>
            <p:spPr bwMode="auto">
              <a:xfrm>
                <a:off x="5353" y="2088"/>
                <a:ext cx="5" cy="23"/>
              </a:xfrm>
              <a:custGeom>
                <a:avLst/>
                <a:gdLst>
                  <a:gd name="T0" fmla="*/ 5 w 9"/>
                  <a:gd name="T1" fmla="*/ 41 h 42"/>
                  <a:gd name="T2" fmla="*/ 8 w 9"/>
                  <a:gd name="T3" fmla="*/ 2 h 42"/>
                  <a:gd name="T4" fmla="*/ 6 w 9"/>
                  <a:gd name="T5" fmla="*/ 1 h 42"/>
                  <a:gd name="T6" fmla="*/ 3 w 9"/>
                  <a:gd name="T7" fmla="*/ 41 h 42"/>
                  <a:gd name="T8" fmla="*/ 5 w 9"/>
                  <a:gd name="T9" fmla="*/ 41 h 42"/>
                </a:gdLst>
                <a:ahLst/>
                <a:cxnLst>
                  <a:cxn ang="0">
                    <a:pos x="T0" y="T1"/>
                  </a:cxn>
                  <a:cxn ang="0">
                    <a:pos x="T2" y="T3"/>
                  </a:cxn>
                  <a:cxn ang="0">
                    <a:pos x="T4" y="T5"/>
                  </a:cxn>
                  <a:cxn ang="0">
                    <a:pos x="T6" y="T7"/>
                  </a:cxn>
                  <a:cxn ang="0">
                    <a:pos x="T8" y="T9"/>
                  </a:cxn>
                </a:cxnLst>
                <a:rect l="0" t="0" r="r" b="b"/>
                <a:pathLst>
                  <a:path w="9" h="42">
                    <a:moveTo>
                      <a:pt x="5" y="41"/>
                    </a:moveTo>
                    <a:cubicBezTo>
                      <a:pt x="7" y="28"/>
                      <a:pt x="3" y="15"/>
                      <a:pt x="8" y="2"/>
                    </a:cubicBezTo>
                    <a:cubicBezTo>
                      <a:pt x="9" y="0"/>
                      <a:pt x="6" y="0"/>
                      <a:pt x="6" y="1"/>
                    </a:cubicBezTo>
                    <a:cubicBezTo>
                      <a:pt x="1" y="13"/>
                      <a:pt x="0" y="28"/>
                      <a:pt x="3" y="41"/>
                    </a:cubicBezTo>
                    <a:cubicBezTo>
                      <a:pt x="3" y="42"/>
                      <a:pt x="4" y="42"/>
                      <a:pt x="5"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6" name="Freeform 242"/>
              <p:cNvSpPr/>
              <p:nvPr/>
            </p:nvSpPr>
            <p:spPr bwMode="auto">
              <a:xfrm>
                <a:off x="5364" y="2092"/>
                <a:ext cx="3" cy="21"/>
              </a:xfrm>
              <a:custGeom>
                <a:avLst/>
                <a:gdLst>
                  <a:gd name="T0" fmla="*/ 3 w 6"/>
                  <a:gd name="T1" fmla="*/ 36 h 37"/>
                  <a:gd name="T2" fmla="*/ 5 w 6"/>
                  <a:gd name="T3" fmla="*/ 36 h 37"/>
                  <a:gd name="T4" fmla="*/ 1 w 6"/>
                  <a:gd name="T5" fmla="*/ 0 h 37"/>
                  <a:gd name="T6" fmla="*/ 0 w 6"/>
                  <a:gd name="T7" fmla="*/ 1 h 37"/>
                  <a:gd name="T8" fmla="*/ 3 w 6"/>
                  <a:gd name="T9" fmla="*/ 36 h 37"/>
                </a:gdLst>
                <a:ahLst/>
                <a:cxnLst>
                  <a:cxn ang="0">
                    <a:pos x="T0" y="T1"/>
                  </a:cxn>
                  <a:cxn ang="0">
                    <a:pos x="T2" y="T3"/>
                  </a:cxn>
                  <a:cxn ang="0">
                    <a:pos x="T4" y="T5"/>
                  </a:cxn>
                  <a:cxn ang="0">
                    <a:pos x="T6" y="T7"/>
                  </a:cxn>
                  <a:cxn ang="0">
                    <a:pos x="T8" y="T9"/>
                  </a:cxn>
                </a:cxnLst>
                <a:rect l="0" t="0" r="r" b="b"/>
                <a:pathLst>
                  <a:path w="6" h="37">
                    <a:moveTo>
                      <a:pt x="3" y="36"/>
                    </a:moveTo>
                    <a:cubicBezTo>
                      <a:pt x="3" y="37"/>
                      <a:pt x="5" y="37"/>
                      <a:pt x="5" y="36"/>
                    </a:cubicBezTo>
                    <a:cubicBezTo>
                      <a:pt x="6" y="24"/>
                      <a:pt x="5" y="11"/>
                      <a:pt x="1" y="0"/>
                    </a:cubicBezTo>
                    <a:cubicBezTo>
                      <a:pt x="1" y="0"/>
                      <a:pt x="0" y="0"/>
                      <a:pt x="0" y="1"/>
                    </a:cubicBezTo>
                    <a:cubicBezTo>
                      <a:pt x="4" y="12"/>
                      <a:pt x="2" y="24"/>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7" name="Freeform 243"/>
              <p:cNvSpPr/>
              <p:nvPr/>
            </p:nvSpPr>
            <p:spPr bwMode="auto">
              <a:xfrm>
                <a:off x="5373" y="2086"/>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1"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8" name="Freeform 244"/>
              <p:cNvSpPr/>
              <p:nvPr/>
            </p:nvSpPr>
            <p:spPr bwMode="auto">
              <a:xfrm>
                <a:off x="5380" y="2086"/>
                <a:ext cx="4" cy="23"/>
              </a:xfrm>
              <a:custGeom>
                <a:avLst/>
                <a:gdLst>
                  <a:gd name="T0" fmla="*/ 5 w 6"/>
                  <a:gd name="T1" fmla="*/ 39 h 40"/>
                  <a:gd name="T2" fmla="*/ 2 w 6"/>
                  <a:gd name="T3" fmla="*/ 0 h 40"/>
                  <a:gd name="T4" fmla="*/ 1 w 6"/>
                  <a:gd name="T5" fmla="*/ 0 h 40"/>
                  <a:gd name="T6" fmla="*/ 4 w 6"/>
                  <a:gd name="T7" fmla="*/ 39 h 40"/>
                  <a:gd name="T8" fmla="*/ 5 w 6"/>
                  <a:gd name="T9" fmla="*/ 39 h 40"/>
                </a:gdLst>
                <a:ahLst/>
                <a:cxnLst>
                  <a:cxn ang="0">
                    <a:pos x="T0" y="T1"/>
                  </a:cxn>
                  <a:cxn ang="0">
                    <a:pos x="T2" y="T3"/>
                  </a:cxn>
                  <a:cxn ang="0">
                    <a:pos x="T4" y="T5"/>
                  </a:cxn>
                  <a:cxn ang="0">
                    <a:pos x="T6" y="T7"/>
                  </a:cxn>
                  <a:cxn ang="0">
                    <a:pos x="T8" y="T9"/>
                  </a:cxn>
                </a:cxnLst>
                <a:rect l="0" t="0" r="r" b="b"/>
                <a:pathLst>
                  <a:path w="6" h="40">
                    <a:moveTo>
                      <a:pt x="5" y="39"/>
                    </a:moveTo>
                    <a:cubicBezTo>
                      <a:pt x="3" y="26"/>
                      <a:pt x="2" y="14"/>
                      <a:pt x="2" y="0"/>
                    </a:cubicBezTo>
                    <a:cubicBezTo>
                      <a:pt x="2" y="0"/>
                      <a:pt x="1" y="0"/>
                      <a:pt x="1" y="0"/>
                    </a:cubicBezTo>
                    <a:cubicBezTo>
                      <a:pt x="1" y="13"/>
                      <a:pt x="0" y="27"/>
                      <a:pt x="4" y="39"/>
                    </a:cubicBezTo>
                    <a:cubicBezTo>
                      <a:pt x="4" y="40"/>
                      <a:pt x="6" y="40"/>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9" name="Freeform 245"/>
              <p:cNvSpPr/>
              <p:nvPr/>
            </p:nvSpPr>
            <p:spPr bwMode="auto">
              <a:xfrm>
                <a:off x="5387" y="2084"/>
                <a:ext cx="4" cy="21"/>
              </a:xfrm>
              <a:custGeom>
                <a:avLst/>
                <a:gdLst>
                  <a:gd name="T0" fmla="*/ 7 w 7"/>
                  <a:gd name="T1" fmla="*/ 36 h 38"/>
                  <a:gd name="T2" fmla="*/ 7 w 7"/>
                  <a:gd name="T3" fmla="*/ 1 h 38"/>
                  <a:gd name="T4" fmla="*/ 6 w 7"/>
                  <a:gd name="T5" fmla="*/ 1 h 38"/>
                  <a:gd name="T6" fmla="*/ 5 w 7"/>
                  <a:gd name="T7" fmla="*/ 37 h 38"/>
                  <a:gd name="T8" fmla="*/ 7 w 7"/>
                  <a:gd name="T9" fmla="*/ 36 h 38"/>
                </a:gdLst>
                <a:ahLst/>
                <a:cxnLst>
                  <a:cxn ang="0">
                    <a:pos x="T0" y="T1"/>
                  </a:cxn>
                  <a:cxn ang="0">
                    <a:pos x="T2" y="T3"/>
                  </a:cxn>
                  <a:cxn ang="0">
                    <a:pos x="T4" y="T5"/>
                  </a:cxn>
                  <a:cxn ang="0">
                    <a:pos x="T6" y="T7"/>
                  </a:cxn>
                  <a:cxn ang="0">
                    <a:pos x="T8" y="T9"/>
                  </a:cxn>
                </a:cxnLst>
                <a:rect l="0" t="0" r="r" b="b"/>
                <a:pathLst>
                  <a:path w="7" h="38">
                    <a:moveTo>
                      <a:pt x="7" y="36"/>
                    </a:moveTo>
                    <a:cubicBezTo>
                      <a:pt x="3" y="24"/>
                      <a:pt x="5" y="13"/>
                      <a:pt x="7" y="1"/>
                    </a:cubicBezTo>
                    <a:cubicBezTo>
                      <a:pt x="7" y="0"/>
                      <a:pt x="6" y="0"/>
                      <a:pt x="6" y="1"/>
                    </a:cubicBezTo>
                    <a:cubicBezTo>
                      <a:pt x="4" y="13"/>
                      <a:pt x="0" y="25"/>
                      <a:pt x="5" y="37"/>
                    </a:cubicBezTo>
                    <a:cubicBezTo>
                      <a:pt x="6" y="38"/>
                      <a:pt x="7" y="37"/>
                      <a:pt x="7"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0" name="Freeform 246"/>
              <p:cNvSpPr/>
              <p:nvPr/>
            </p:nvSpPr>
            <p:spPr bwMode="auto">
              <a:xfrm>
                <a:off x="5394" y="2084"/>
                <a:ext cx="5" cy="23"/>
              </a:xfrm>
              <a:custGeom>
                <a:avLst/>
                <a:gdLst>
                  <a:gd name="T0" fmla="*/ 7 w 8"/>
                  <a:gd name="T1" fmla="*/ 38 h 40"/>
                  <a:gd name="T2" fmla="*/ 4 w 8"/>
                  <a:gd name="T3" fmla="*/ 1 h 40"/>
                  <a:gd name="T4" fmla="*/ 3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5"/>
                      <a:pt x="4" y="14"/>
                      <a:pt x="4" y="1"/>
                    </a:cubicBezTo>
                    <a:cubicBezTo>
                      <a:pt x="4" y="0"/>
                      <a:pt x="3" y="0"/>
                      <a:pt x="3" y="1"/>
                    </a:cubicBezTo>
                    <a:cubicBezTo>
                      <a:pt x="2" y="13"/>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1" name="Freeform 247"/>
              <p:cNvSpPr/>
              <p:nvPr/>
            </p:nvSpPr>
            <p:spPr bwMode="auto">
              <a:xfrm>
                <a:off x="5399" y="2086"/>
                <a:ext cx="3" cy="17"/>
              </a:xfrm>
              <a:custGeom>
                <a:avLst/>
                <a:gdLst>
                  <a:gd name="T0" fmla="*/ 5 w 5"/>
                  <a:gd name="T1" fmla="*/ 29 h 30"/>
                  <a:gd name="T2" fmla="*/ 1 w 5"/>
                  <a:gd name="T3" fmla="*/ 0 h 30"/>
                  <a:gd name="T4" fmla="*/ 0 w 5"/>
                  <a:gd name="T5" fmla="*/ 0 h 30"/>
                  <a:gd name="T6" fmla="*/ 4 w 5"/>
                  <a:gd name="T7" fmla="*/ 29 h 30"/>
                  <a:gd name="T8" fmla="*/ 5 w 5"/>
                  <a:gd name="T9" fmla="*/ 29 h 30"/>
                </a:gdLst>
                <a:ahLst/>
                <a:cxnLst>
                  <a:cxn ang="0">
                    <a:pos x="T0" y="T1"/>
                  </a:cxn>
                  <a:cxn ang="0">
                    <a:pos x="T2" y="T3"/>
                  </a:cxn>
                  <a:cxn ang="0">
                    <a:pos x="T4" y="T5"/>
                  </a:cxn>
                  <a:cxn ang="0">
                    <a:pos x="T6" y="T7"/>
                  </a:cxn>
                  <a:cxn ang="0">
                    <a:pos x="T8" y="T9"/>
                  </a:cxn>
                </a:cxnLst>
                <a:rect l="0" t="0" r="r" b="b"/>
                <a:pathLst>
                  <a:path w="5" h="30">
                    <a:moveTo>
                      <a:pt x="5" y="29"/>
                    </a:moveTo>
                    <a:cubicBezTo>
                      <a:pt x="4" y="19"/>
                      <a:pt x="1" y="10"/>
                      <a:pt x="1" y="0"/>
                    </a:cubicBezTo>
                    <a:cubicBezTo>
                      <a:pt x="1" y="0"/>
                      <a:pt x="0" y="0"/>
                      <a:pt x="0" y="0"/>
                    </a:cubicBezTo>
                    <a:cubicBezTo>
                      <a:pt x="0" y="10"/>
                      <a:pt x="1" y="20"/>
                      <a:pt x="4" y="29"/>
                    </a:cubicBezTo>
                    <a:cubicBezTo>
                      <a:pt x="4" y="30"/>
                      <a:pt x="5" y="30"/>
                      <a:pt x="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2" name="Freeform 248"/>
              <p:cNvSpPr/>
              <p:nvPr/>
            </p:nvSpPr>
            <p:spPr bwMode="auto">
              <a:xfrm>
                <a:off x="5330" y="2045"/>
                <a:ext cx="4" cy="21"/>
              </a:xfrm>
              <a:custGeom>
                <a:avLst/>
                <a:gdLst>
                  <a:gd name="T0" fmla="*/ 2 w 7"/>
                  <a:gd name="T1" fmla="*/ 36 h 37"/>
                  <a:gd name="T2" fmla="*/ 5 w 7"/>
                  <a:gd name="T3" fmla="*/ 36 h 37"/>
                  <a:gd name="T4" fmla="*/ 5 w 7"/>
                  <a:gd name="T5" fmla="*/ 16 h 37"/>
                  <a:gd name="T6" fmla="*/ 4 w 7"/>
                  <a:gd name="T7" fmla="*/ 0 h 37"/>
                  <a:gd name="T8" fmla="*/ 3 w 7"/>
                  <a:gd name="T9" fmla="*/ 0 h 37"/>
                  <a:gd name="T10" fmla="*/ 2 w 7"/>
                  <a:gd name="T11" fmla="*/ 36 h 37"/>
                </a:gdLst>
                <a:ahLst/>
                <a:cxnLst>
                  <a:cxn ang="0">
                    <a:pos x="T0" y="T1"/>
                  </a:cxn>
                  <a:cxn ang="0">
                    <a:pos x="T2" y="T3"/>
                  </a:cxn>
                  <a:cxn ang="0">
                    <a:pos x="T4" y="T5"/>
                  </a:cxn>
                  <a:cxn ang="0">
                    <a:pos x="T6" y="T7"/>
                  </a:cxn>
                  <a:cxn ang="0">
                    <a:pos x="T8" y="T9"/>
                  </a:cxn>
                  <a:cxn ang="0">
                    <a:pos x="T10" y="T11"/>
                  </a:cxn>
                </a:cxnLst>
                <a:rect l="0" t="0" r="r" b="b"/>
                <a:pathLst>
                  <a:path w="7" h="37">
                    <a:moveTo>
                      <a:pt x="2" y="36"/>
                    </a:moveTo>
                    <a:cubicBezTo>
                      <a:pt x="3" y="37"/>
                      <a:pt x="5" y="37"/>
                      <a:pt x="5" y="36"/>
                    </a:cubicBezTo>
                    <a:cubicBezTo>
                      <a:pt x="4" y="29"/>
                      <a:pt x="5" y="22"/>
                      <a:pt x="5" y="16"/>
                    </a:cubicBezTo>
                    <a:cubicBezTo>
                      <a:pt x="5" y="10"/>
                      <a:pt x="6" y="5"/>
                      <a:pt x="4" y="0"/>
                    </a:cubicBezTo>
                    <a:cubicBezTo>
                      <a:pt x="4" y="0"/>
                      <a:pt x="3" y="0"/>
                      <a:pt x="3" y="0"/>
                    </a:cubicBezTo>
                    <a:cubicBezTo>
                      <a:pt x="7" y="12"/>
                      <a:pt x="0" y="24"/>
                      <a:pt x="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3" name="Freeform 249"/>
              <p:cNvSpPr/>
              <p:nvPr/>
            </p:nvSpPr>
            <p:spPr bwMode="auto">
              <a:xfrm>
                <a:off x="5343" y="2046"/>
                <a:ext cx="3" cy="19"/>
              </a:xfrm>
              <a:custGeom>
                <a:avLst/>
                <a:gdLst>
                  <a:gd name="T0" fmla="*/ 2 w 6"/>
                  <a:gd name="T1" fmla="*/ 33 h 34"/>
                  <a:gd name="T2" fmla="*/ 6 w 6"/>
                  <a:gd name="T3" fmla="*/ 1 h 34"/>
                  <a:gd name="T4" fmla="*/ 4 w 6"/>
                  <a:gd name="T5" fmla="*/ 1 h 34"/>
                  <a:gd name="T6" fmla="*/ 1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4" y="12"/>
                      <a:pt x="6" y="1"/>
                    </a:cubicBezTo>
                    <a:cubicBezTo>
                      <a:pt x="6" y="0"/>
                      <a:pt x="4" y="0"/>
                      <a:pt x="4" y="1"/>
                    </a:cubicBezTo>
                    <a:cubicBezTo>
                      <a:pt x="2" y="11"/>
                      <a:pt x="0" y="22"/>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4" name="Freeform 250"/>
              <p:cNvSpPr/>
              <p:nvPr/>
            </p:nvSpPr>
            <p:spPr bwMode="auto">
              <a:xfrm>
                <a:off x="5358" y="2047"/>
                <a:ext cx="3" cy="17"/>
              </a:xfrm>
              <a:custGeom>
                <a:avLst/>
                <a:gdLst>
                  <a:gd name="T0" fmla="*/ 2 w 5"/>
                  <a:gd name="T1" fmla="*/ 29 h 31"/>
                  <a:gd name="T2" fmla="*/ 5 w 5"/>
                  <a:gd name="T3" fmla="*/ 1 h 31"/>
                  <a:gd name="T4" fmla="*/ 4 w 5"/>
                  <a:gd name="T5" fmla="*/ 1 h 31"/>
                  <a:gd name="T6" fmla="*/ 0 w 5"/>
                  <a:gd name="T7" fmla="*/ 29 h 31"/>
                  <a:gd name="T8" fmla="*/ 2 w 5"/>
                  <a:gd name="T9" fmla="*/ 29 h 31"/>
                </a:gdLst>
                <a:ahLst/>
                <a:cxnLst>
                  <a:cxn ang="0">
                    <a:pos x="T0" y="T1"/>
                  </a:cxn>
                  <a:cxn ang="0">
                    <a:pos x="T2" y="T3"/>
                  </a:cxn>
                  <a:cxn ang="0">
                    <a:pos x="T4" y="T5"/>
                  </a:cxn>
                  <a:cxn ang="0">
                    <a:pos x="T6" y="T7"/>
                  </a:cxn>
                  <a:cxn ang="0">
                    <a:pos x="T8" y="T9"/>
                  </a:cxn>
                </a:cxnLst>
                <a:rect l="0" t="0" r="r" b="b"/>
                <a:pathLst>
                  <a:path w="5" h="31">
                    <a:moveTo>
                      <a:pt x="2" y="29"/>
                    </a:moveTo>
                    <a:cubicBezTo>
                      <a:pt x="2" y="20"/>
                      <a:pt x="2" y="10"/>
                      <a:pt x="5" y="1"/>
                    </a:cubicBezTo>
                    <a:cubicBezTo>
                      <a:pt x="5" y="0"/>
                      <a:pt x="4" y="0"/>
                      <a:pt x="4" y="1"/>
                    </a:cubicBezTo>
                    <a:cubicBezTo>
                      <a:pt x="1" y="10"/>
                      <a:pt x="0" y="20"/>
                      <a:pt x="0" y="29"/>
                    </a:cubicBezTo>
                    <a:cubicBezTo>
                      <a:pt x="0" y="31"/>
                      <a:pt x="2" y="31"/>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5" name="Freeform 251"/>
              <p:cNvSpPr/>
              <p:nvPr/>
            </p:nvSpPr>
            <p:spPr bwMode="auto">
              <a:xfrm>
                <a:off x="5366" y="2046"/>
                <a:ext cx="1" cy="17"/>
              </a:xfrm>
              <a:custGeom>
                <a:avLst/>
                <a:gdLst>
                  <a:gd name="T0" fmla="*/ 1 w 2"/>
                  <a:gd name="T1" fmla="*/ 30 h 31"/>
                  <a:gd name="T2" fmla="*/ 2 w 2"/>
                  <a:gd name="T3" fmla="*/ 1 h 31"/>
                  <a:gd name="T4" fmla="*/ 0 w 2"/>
                  <a:gd name="T5" fmla="*/ 1 h 31"/>
                  <a:gd name="T6" fmla="*/ 0 w 2"/>
                  <a:gd name="T7" fmla="*/ 30 h 31"/>
                  <a:gd name="T8" fmla="*/ 1 w 2"/>
                  <a:gd name="T9" fmla="*/ 30 h 31"/>
                </a:gdLst>
                <a:ahLst/>
                <a:cxnLst>
                  <a:cxn ang="0">
                    <a:pos x="T0" y="T1"/>
                  </a:cxn>
                  <a:cxn ang="0">
                    <a:pos x="T2" y="T3"/>
                  </a:cxn>
                  <a:cxn ang="0">
                    <a:pos x="T4" y="T5"/>
                  </a:cxn>
                  <a:cxn ang="0">
                    <a:pos x="T6" y="T7"/>
                  </a:cxn>
                  <a:cxn ang="0">
                    <a:pos x="T8" y="T9"/>
                  </a:cxn>
                </a:cxnLst>
                <a:rect l="0" t="0" r="r" b="b"/>
                <a:pathLst>
                  <a:path w="2" h="31">
                    <a:moveTo>
                      <a:pt x="1" y="30"/>
                    </a:moveTo>
                    <a:cubicBezTo>
                      <a:pt x="1" y="20"/>
                      <a:pt x="2" y="11"/>
                      <a:pt x="2" y="1"/>
                    </a:cubicBezTo>
                    <a:cubicBezTo>
                      <a:pt x="2" y="0"/>
                      <a:pt x="0" y="0"/>
                      <a:pt x="0" y="1"/>
                    </a:cubicBezTo>
                    <a:cubicBezTo>
                      <a:pt x="0" y="11"/>
                      <a:pt x="0" y="20"/>
                      <a:pt x="0" y="30"/>
                    </a:cubicBezTo>
                    <a:cubicBezTo>
                      <a:pt x="0" y="31"/>
                      <a:pt x="1" y="31"/>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6" name="Freeform 252"/>
              <p:cNvSpPr/>
              <p:nvPr/>
            </p:nvSpPr>
            <p:spPr bwMode="auto">
              <a:xfrm>
                <a:off x="5382" y="2043"/>
                <a:ext cx="4" cy="13"/>
              </a:xfrm>
              <a:custGeom>
                <a:avLst/>
                <a:gdLst>
                  <a:gd name="T0" fmla="*/ 3 w 6"/>
                  <a:gd name="T1" fmla="*/ 23 h 24"/>
                  <a:gd name="T2" fmla="*/ 5 w 6"/>
                  <a:gd name="T3" fmla="*/ 23 h 24"/>
                  <a:gd name="T4" fmla="*/ 1 w 6"/>
                  <a:gd name="T5" fmla="*/ 1 h 24"/>
                  <a:gd name="T6" fmla="*/ 0 w 6"/>
                  <a:gd name="T7" fmla="*/ 1 h 24"/>
                  <a:gd name="T8" fmla="*/ 3 w 6"/>
                  <a:gd name="T9" fmla="*/ 23 h 24"/>
                </a:gdLst>
                <a:ahLst/>
                <a:cxnLst>
                  <a:cxn ang="0">
                    <a:pos x="T0" y="T1"/>
                  </a:cxn>
                  <a:cxn ang="0">
                    <a:pos x="T2" y="T3"/>
                  </a:cxn>
                  <a:cxn ang="0">
                    <a:pos x="T4" y="T5"/>
                  </a:cxn>
                  <a:cxn ang="0">
                    <a:pos x="T6" y="T7"/>
                  </a:cxn>
                  <a:cxn ang="0">
                    <a:pos x="T8" y="T9"/>
                  </a:cxn>
                </a:cxnLst>
                <a:rect l="0" t="0" r="r" b="b"/>
                <a:pathLst>
                  <a:path w="6" h="24">
                    <a:moveTo>
                      <a:pt x="3" y="23"/>
                    </a:moveTo>
                    <a:cubicBezTo>
                      <a:pt x="3" y="24"/>
                      <a:pt x="5" y="24"/>
                      <a:pt x="5" y="23"/>
                    </a:cubicBezTo>
                    <a:cubicBezTo>
                      <a:pt x="6" y="16"/>
                      <a:pt x="5" y="7"/>
                      <a:pt x="1" y="1"/>
                    </a:cubicBezTo>
                    <a:cubicBezTo>
                      <a:pt x="1" y="0"/>
                      <a:pt x="0" y="1"/>
                      <a:pt x="0" y="1"/>
                    </a:cubicBezTo>
                    <a:cubicBezTo>
                      <a:pt x="4" y="7"/>
                      <a:pt x="5" y="16"/>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7" name="Freeform 253"/>
              <p:cNvSpPr/>
              <p:nvPr/>
            </p:nvSpPr>
            <p:spPr bwMode="auto">
              <a:xfrm>
                <a:off x="5390" y="2044"/>
                <a:ext cx="4" cy="16"/>
              </a:xfrm>
              <a:custGeom>
                <a:avLst/>
                <a:gdLst>
                  <a:gd name="T0" fmla="*/ 4 w 7"/>
                  <a:gd name="T1" fmla="*/ 26 h 28"/>
                  <a:gd name="T2" fmla="*/ 5 w 7"/>
                  <a:gd name="T3" fmla="*/ 27 h 28"/>
                  <a:gd name="T4" fmla="*/ 2 w 7"/>
                  <a:gd name="T5" fmla="*/ 1 h 28"/>
                  <a:gd name="T6" fmla="*/ 0 w 7"/>
                  <a:gd name="T7" fmla="*/ 2 h 28"/>
                  <a:gd name="T8" fmla="*/ 4 w 7"/>
                  <a:gd name="T9" fmla="*/ 26 h 28"/>
                </a:gdLst>
                <a:ahLst/>
                <a:cxnLst>
                  <a:cxn ang="0">
                    <a:pos x="T0" y="T1"/>
                  </a:cxn>
                  <a:cxn ang="0">
                    <a:pos x="T2" y="T3"/>
                  </a:cxn>
                  <a:cxn ang="0">
                    <a:pos x="T4" y="T5"/>
                  </a:cxn>
                  <a:cxn ang="0">
                    <a:pos x="T6" y="T7"/>
                  </a:cxn>
                  <a:cxn ang="0">
                    <a:pos x="T8" y="T9"/>
                  </a:cxn>
                </a:cxnLst>
                <a:rect l="0" t="0" r="r" b="b"/>
                <a:pathLst>
                  <a:path w="7" h="28">
                    <a:moveTo>
                      <a:pt x="4" y="26"/>
                    </a:moveTo>
                    <a:cubicBezTo>
                      <a:pt x="4" y="27"/>
                      <a:pt x="5" y="28"/>
                      <a:pt x="5" y="27"/>
                    </a:cubicBezTo>
                    <a:cubicBezTo>
                      <a:pt x="7" y="18"/>
                      <a:pt x="6" y="9"/>
                      <a:pt x="2" y="1"/>
                    </a:cubicBezTo>
                    <a:cubicBezTo>
                      <a:pt x="1" y="0"/>
                      <a:pt x="0" y="1"/>
                      <a:pt x="0" y="2"/>
                    </a:cubicBezTo>
                    <a:cubicBezTo>
                      <a:pt x="4" y="9"/>
                      <a:pt x="5" y="18"/>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8" name="Freeform 254"/>
              <p:cNvSpPr/>
              <p:nvPr/>
            </p:nvSpPr>
            <p:spPr bwMode="auto">
              <a:xfrm>
                <a:off x="5395" y="2047"/>
                <a:ext cx="1" cy="15"/>
              </a:xfrm>
              <a:custGeom>
                <a:avLst/>
                <a:gdLst>
                  <a:gd name="T0" fmla="*/ 2 w 2"/>
                  <a:gd name="T1" fmla="*/ 25 h 26"/>
                  <a:gd name="T2" fmla="*/ 2 w 2"/>
                  <a:gd name="T3" fmla="*/ 1 h 26"/>
                  <a:gd name="T4" fmla="*/ 0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2" y="1"/>
                      <a:pt x="2" y="1"/>
                      <a:pt x="2" y="1"/>
                    </a:cubicBezTo>
                    <a:cubicBezTo>
                      <a:pt x="2" y="0"/>
                      <a:pt x="0" y="0"/>
                      <a:pt x="0"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9" name="Freeform 255"/>
              <p:cNvSpPr>
                <a:spLocks noEditPoints="1"/>
              </p:cNvSpPr>
              <p:nvPr/>
            </p:nvSpPr>
            <p:spPr bwMode="auto">
              <a:xfrm>
                <a:off x="5417" y="2119"/>
                <a:ext cx="72" cy="42"/>
              </a:xfrm>
              <a:custGeom>
                <a:avLst/>
                <a:gdLst>
                  <a:gd name="T0" fmla="*/ 128 w 129"/>
                  <a:gd name="T1" fmla="*/ 18 h 76"/>
                  <a:gd name="T2" fmla="*/ 124 w 129"/>
                  <a:gd name="T3" fmla="*/ 13 h 76"/>
                  <a:gd name="T4" fmla="*/ 8 w 129"/>
                  <a:gd name="T5" fmla="*/ 5 h 76"/>
                  <a:gd name="T6" fmla="*/ 8 w 129"/>
                  <a:gd name="T7" fmla="*/ 2 h 76"/>
                  <a:gd name="T8" fmla="*/ 4 w 129"/>
                  <a:gd name="T9" fmla="*/ 3 h 76"/>
                  <a:gd name="T10" fmla="*/ 4 w 129"/>
                  <a:gd name="T11" fmla="*/ 5 h 76"/>
                  <a:gd name="T12" fmla="*/ 4 w 129"/>
                  <a:gd name="T13" fmla="*/ 14 h 76"/>
                  <a:gd name="T14" fmla="*/ 4 w 129"/>
                  <a:gd name="T15" fmla="*/ 62 h 76"/>
                  <a:gd name="T16" fmla="*/ 8 w 129"/>
                  <a:gd name="T17" fmla="*/ 66 h 76"/>
                  <a:gd name="T18" fmla="*/ 120 w 129"/>
                  <a:gd name="T19" fmla="*/ 75 h 76"/>
                  <a:gd name="T20" fmla="*/ 126 w 129"/>
                  <a:gd name="T21" fmla="*/ 72 h 76"/>
                  <a:gd name="T22" fmla="*/ 128 w 129"/>
                  <a:gd name="T23" fmla="*/ 18 h 76"/>
                  <a:gd name="T24" fmla="*/ 117 w 129"/>
                  <a:gd name="T25" fmla="*/ 64 h 76"/>
                  <a:gd name="T26" fmla="*/ 14 w 129"/>
                  <a:gd name="T27" fmla="*/ 58 h 76"/>
                  <a:gd name="T28" fmla="*/ 10 w 129"/>
                  <a:gd name="T29" fmla="*/ 15 h 76"/>
                  <a:gd name="T30" fmla="*/ 35 w 129"/>
                  <a:gd name="T31" fmla="*/ 15 h 76"/>
                  <a:gd name="T32" fmla="*/ 36 w 129"/>
                  <a:gd name="T33" fmla="*/ 57 h 76"/>
                  <a:gd name="T34" fmla="*/ 39 w 129"/>
                  <a:gd name="T35" fmla="*/ 57 h 76"/>
                  <a:gd name="T36" fmla="*/ 36 w 129"/>
                  <a:gd name="T37" fmla="*/ 15 h 76"/>
                  <a:gd name="T38" fmla="*/ 49 w 129"/>
                  <a:gd name="T39" fmla="*/ 15 h 76"/>
                  <a:gd name="T40" fmla="*/ 53 w 129"/>
                  <a:gd name="T41" fmla="*/ 49 h 76"/>
                  <a:gd name="T42" fmla="*/ 55 w 129"/>
                  <a:gd name="T43" fmla="*/ 48 h 76"/>
                  <a:gd name="T44" fmla="*/ 50 w 129"/>
                  <a:gd name="T45" fmla="*/ 15 h 76"/>
                  <a:gd name="T46" fmla="*/ 79 w 129"/>
                  <a:gd name="T47" fmla="*/ 17 h 76"/>
                  <a:gd name="T48" fmla="*/ 118 w 129"/>
                  <a:gd name="T49" fmla="*/ 25 h 76"/>
                  <a:gd name="T50" fmla="*/ 117 w 129"/>
                  <a:gd name="T51"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76">
                    <a:moveTo>
                      <a:pt x="128" y="18"/>
                    </a:moveTo>
                    <a:cubicBezTo>
                      <a:pt x="128" y="16"/>
                      <a:pt x="126" y="14"/>
                      <a:pt x="124" y="13"/>
                    </a:cubicBezTo>
                    <a:cubicBezTo>
                      <a:pt x="86" y="6"/>
                      <a:pt x="47" y="5"/>
                      <a:pt x="8" y="5"/>
                    </a:cubicBezTo>
                    <a:cubicBezTo>
                      <a:pt x="8" y="4"/>
                      <a:pt x="8" y="3"/>
                      <a:pt x="8" y="2"/>
                    </a:cubicBezTo>
                    <a:cubicBezTo>
                      <a:pt x="7" y="0"/>
                      <a:pt x="3" y="1"/>
                      <a:pt x="4" y="3"/>
                    </a:cubicBezTo>
                    <a:cubicBezTo>
                      <a:pt x="4" y="4"/>
                      <a:pt x="4" y="4"/>
                      <a:pt x="4" y="5"/>
                    </a:cubicBezTo>
                    <a:cubicBezTo>
                      <a:pt x="0" y="7"/>
                      <a:pt x="0" y="13"/>
                      <a:pt x="4" y="14"/>
                    </a:cubicBezTo>
                    <a:cubicBezTo>
                      <a:pt x="5" y="30"/>
                      <a:pt x="5" y="46"/>
                      <a:pt x="4" y="62"/>
                    </a:cubicBezTo>
                    <a:cubicBezTo>
                      <a:pt x="4" y="64"/>
                      <a:pt x="6" y="66"/>
                      <a:pt x="8" y="66"/>
                    </a:cubicBezTo>
                    <a:cubicBezTo>
                      <a:pt x="45" y="72"/>
                      <a:pt x="84" y="61"/>
                      <a:pt x="120" y="75"/>
                    </a:cubicBezTo>
                    <a:cubicBezTo>
                      <a:pt x="122" y="76"/>
                      <a:pt x="125" y="74"/>
                      <a:pt x="126" y="72"/>
                    </a:cubicBezTo>
                    <a:cubicBezTo>
                      <a:pt x="129" y="54"/>
                      <a:pt x="128" y="36"/>
                      <a:pt x="128" y="18"/>
                    </a:cubicBezTo>
                    <a:close/>
                    <a:moveTo>
                      <a:pt x="117" y="64"/>
                    </a:moveTo>
                    <a:cubicBezTo>
                      <a:pt x="84" y="53"/>
                      <a:pt x="48" y="60"/>
                      <a:pt x="14" y="58"/>
                    </a:cubicBezTo>
                    <a:cubicBezTo>
                      <a:pt x="13" y="43"/>
                      <a:pt x="12" y="29"/>
                      <a:pt x="10" y="15"/>
                    </a:cubicBezTo>
                    <a:cubicBezTo>
                      <a:pt x="18" y="15"/>
                      <a:pt x="27" y="15"/>
                      <a:pt x="35" y="15"/>
                    </a:cubicBezTo>
                    <a:cubicBezTo>
                      <a:pt x="35" y="29"/>
                      <a:pt x="34" y="43"/>
                      <a:pt x="36" y="57"/>
                    </a:cubicBezTo>
                    <a:cubicBezTo>
                      <a:pt x="37" y="59"/>
                      <a:pt x="39" y="58"/>
                      <a:pt x="39" y="57"/>
                    </a:cubicBezTo>
                    <a:cubicBezTo>
                      <a:pt x="36" y="43"/>
                      <a:pt x="36" y="29"/>
                      <a:pt x="36" y="15"/>
                    </a:cubicBezTo>
                    <a:cubicBezTo>
                      <a:pt x="41" y="15"/>
                      <a:pt x="45" y="15"/>
                      <a:pt x="49" y="15"/>
                    </a:cubicBezTo>
                    <a:cubicBezTo>
                      <a:pt x="52" y="26"/>
                      <a:pt x="50" y="38"/>
                      <a:pt x="53" y="49"/>
                    </a:cubicBezTo>
                    <a:cubicBezTo>
                      <a:pt x="54" y="50"/>
                      <a:pt x="55" y="49"/>
                      <a:pt x="55" y="48"/>
                    </a:cubicBezTo>
                    <a:cubicBezTo>
                      <a:pt x="53" y="37"/>
                      <a:pt x="54" y="26"/>
                      <a:pt x="50" y="15"/>
                    </a:cubicBezTo>
                    <a:cubicBezTo>
                      <a:pt x="60" y="16"/>
                      <a:pt x="70" y="16"/>
                      <a:pt x="79" y="17"/>
                    </a:cubicBezTo>
                    <a:cubicBezTo>
                      <a:pt x="86" y="17"/>
                      <a:pt x="118" y="17"/>
                      <a:pt x="118" y="25"/>
                    </a:cubicBezTo>
                    <a:cubicBezTo>
                      <a:pt x="118" y="38"/>
                      <a:pt x="118" y="51"/>
                      <a:pt x="11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0" name="Freeform 256"/>
              <p:cNvSpPr>
                <a:spLocks noEditPoints="1"/>
              </p:cNvSpPr>
              <p:nvPr/>
            </p:nvSpPr>
            <p:spPr bwMode="auto">
              <a:xfrm>
                <a:off x="5418" y="2076"/>
                <a:ext cx="71" cy="43"/>
              </a:xfrm>
              <a:custGeom>
                <a:avLst/>
                <a:gdLst>
                  <a:gd name="T0" fmla="*/ 5 w 128"/>
                  <a:gd name="T1" fmla="*/ 74 h 76"/>
                  <a:gd name="T2" fmla="*/ 122 w 128"/>
                  <a:gd name="T3" fmla="*/ 74 h 76"/>
                  <a:gd name="T4" fmla="*/ 126 w 128"/>
                  <a:gd name="T5" fmla="*/ 68 h 76"/>
                  <a:gd name="T6" fmla="*/ 123 w 128"/>
                  <a:gd name="T7" fmla="*/ 9 h 76"/>
                  <a:gd name="T8" fmla="*/ 120 w 128"/>
                  <a:gd name="T9" fmla="*/ 5 h 76"/>
                  <a:gd name="T10" fmla="*/ 13 w 128"/>
                  <a:gd name="T11" fmla="*/ 4 h 76"/>
                  <a:gd name="T12" fmla="*/ 7 w 128"/>
                  <a:gd name="T13" fmla="*/ 6 h 76"/>
                  <a:gd name="T14" fmla="*/ 5 w 128"/>
                  <a:gd name="T15" fmla="*/ 1 h 76"/>
                  <a:gd name="T16" fmla="*/ 4 w 128"/>
                  <a:gd name="T17" fmla="*/ 2 h 76"/>
                  <a:gd name="T18" fmla="*/ 0 w 128"/>
                  <a:gd name="T19" fmla="*/ 69 h 76"/>
                  <a:gd name="T20" fmla="*/ 5 w 128"/>
                  <a:gd name="T21" fmla="*/ 74 h 76"/>
                  <a:gd name="T22" fmla="*/ 10 w 128"/>
                  <a:gd name="T23" fmla="*/ 13 h 76"/>
                  <a:gd name="T24" fmla="*/ 10 w 128"/>
                  <a:gd name="T25" fmla="*/ 13 h 76"/>
                  <a:gd name="T26" fmla="*/ 85 w 128"/>
                  <a:gd name="T27" fmla="*/ 14 h 76"/>
                  <a:gd name="T28" fmla="*/ 116 w 128"/>
                  <a:gd name="T29" fmla="*/ 36 h 76"/>
                  <a:gd name="T30" fmla="*/ 116 w 128"/>
                  <a:gd name="T31" fmla="*/ 64 h 76"/>
                  <a:gd name="T32" fmla="*/ 109 w 128"/>
                  <a:gd name="T33" fmla="*/ 64 h 76"/>
                  <a:gd name="T34" fmla="*/ 109 w 128"/>
                  <a:gd name="T35" fmla="*/ 64 h 76"/>
                  <a:gd name="T36" fmla="*/ 108 w 128"/>
                  <a:gd name="T37" fmla="*/ 29 h 76"/>
                  <a:gd name="T38" fmla="*/ 108 w 128"/>
                  <a:gd name="T39" fmla="*/ 29 h 76"/>
                  <a:gd name="T40" fmla="*/ 107 w 128"/>
                  <a:gd name="T41" fmla="*/ 64 h 76"/>
                  <a:gd name="T42" fmla="*/ 108 w 128"/>
                  <a:gd name="T43" fmla="*/ 64 h 76"/>
                  <a:gd name="T44" fmla="*/ 10 w 128"/>
                  <a:gd name="T45" fmla="*/ 64 h 76"/>
                  <a:gd name="T46" fmla="*/ 10 w 128"/>
                  <a:gd name="T4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76">
                    <a:moveTo>
                      <a:pt x="5" y="74"/>
                    </a:moveTo>
                    <a:cubicBezTo>
                      <a:pt x="44" y="76"/>
                      <a:pt x="83" y="75"/>
                      <a:pt x="122" y="74"/>
                    </a:cubicBezTo>
                    <a:cubicBezTo>
                      <a:pt x="125" y="74"/>
                      <a:pt x="127" y="71"/>
                      <a:pt x="126" y="68"/>
                    </a:cubicBezTo>
                    <a:cubicBezTo>
                      <a:pt x="121" y="48"/>
                      <a:pt x="128" y="28"/>
                      <a:pt x="123" y="9"/>
                    </a:cubicBezTo>
                    <a:cubicBezTo>
                      <a:pt x="123" y="7"/>
                      <a:pt x="121" y="6"/>
                      <a:pt x="120" y="5"/>
                    </a:cubicBezTo>
                    <a:cubicBezTo>
                      <a:pt x="84" y="0"/>
                      <a:pt x="48" y="14"/>
                      <a:pt x="13" y="4"/>
                    </a:cubicBezTo>
                    <a:cubicBezTo>
                      <a:pt x="10" y="3"/>
                      <a:pt x="8" y="4"/>
                      <a:pt x="7" y="6"/>
                    </a:cubicBezTo>
                    <a:cubicBezTo>
                      <a:pt x="7" y="5"/>
                      <a:pt x="6" y="3"/>
                      <a:pt x="5" y="1"/>
                    </a:cubicBezTo>
                    <a:cubicBezTo>
                      <a:pt x="5" y="1"/>
                      <a:pt x="4" y="1"/>
                      <a:pt x="4" y="2"/>
                    </a:cubicBezTo>
                    <a:cubicBezTo>
                      <a:pt x="4" y="24"/>
                      <a:pt x="1" y="46"/>
                      <a:pt x="0" y="69"/>
                    </a:cubicBezTo>
                    <a:cubicBezTo>
                      <a:pt x="0" y="72"/>
                      <a:pt x="2" y="74"/>
                      <a:pt x="5" y="74"/>
                    </a:cubicBezTo>
                    <a:close/>
                    <a:moveTo>
                      <a:pt x="10" y="13"/>
                    </a:moveTo>
                    <a:cubicBezTo>
                      <a:pt x="10" y="13"/>
                      <a:pt x="10" y="13"/>
                      <a:pt x="10" y="13"/>
                    </a:cubicBezTo>
                    <a:cubicBezTo>
                      <a:pt x="35" y="20"/>
                      <a:pt x="60" y="16"/>
                      <a:pt x="85" y="14"/>
                    </a:cubicBezTo>
                    <a:cubicBezTo>
                      <a:pt x="103" y="12"/>
                      <a:pt x="117" y="14"/>
                      <a:pt x="116" y="36"/>
                    </a:cubicBezTo>
                    <a:cubicBezTo>
                      <a:pt x="115" y="46"/>
                      <a:pt x="114" y="55"/>
                      <a:pt x="116" y="64"/>
                    </a:cubicBezTo>
                    <a:cubicBezTo>
                      <a:pt x="114" y="64"/>
                      <a:pt x="111" y="64"/>
                      <a:pt x="109" y="64"/>
                    </a:cubicBezTo>
                    <a:cubicBezTo>
                      <a:pt x="109" y="64"/>
                      <a:pt x="109" y="64"/>
                      <a:pt x="109" y="64"/>
                    </a:cubicBezTo>
                    <a:cubicBezTo>
                      <a:pt x="110" y="52"/>
                      <a:pt x="109" y="40"/>
                      <a:pt x="108" y="29"/>
                    </a:cubicBezTo>
                    <a:cubicBezTo>
                      <a:pt x="108" y="28"/>
                      <a:pt x="108" y="28"/>
                      <a:pt x="108" y="29"/>
                    </a:cubicBezTo>
                    <a:cubicBezTo>
                      <a:pt x="108" y="40"/>
                      <a:pt x="107" y="52"/>
                      <a:pt x="107" y="64"/>
                    </a:cubicBezTo>
                    <a:cubicBezTo>
                      <a:pt x="107" y="64"/>
                      <a:pt x="108" y="64"/>
                      <a:pt x="108" y="64"/>
                    </a:cubicBezTo>
                    <a:cubicBezTo>
                      <a:pt x="75" y="65"/>
                      <a:pt x="42" y="65"/>
                      <a:pt x="10" y="64"/>
                    </a:cubicBezTo>
                    <a:cubicBezTo>
                      <a:pt x="10" y="48"/>
                      <a:pt x="14" y="29"/>
                      <a:pt x="1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1" name="Freeform 257"/>
              <p:cNvSpPr>
                <a:spLocks noEditPoints="1"/>
              </p:cNvSpPr>
              <p:nvPr/>
            </p:nvSpPr>
            <p:spPr bwMode="auto">
              <a:xfrm>
                <a:off x="5418" y="2034"/>
                <a:ext cx="69" cy="40"/>
              </a:xfrm>
              <a:custGeom>
                <a:avLst/>
                <a:gdLst>
                  <a:gd name="T0" fmla="*/ 5 w 122"/>
                  <a:gd name="T1" fmla="*/ 71 h 72"/>
                  <a:gd name="T2" fmla="*/ 116 w 122"/>
                  <a:gd name="T3" fmla="*/ 68 h 72"/>
                  <a:gd name="T4" fmla="*/ 119 w 122"/>
                  <a:gd name="T5" fmla="*/ 65 h 72"/>
                  <a:gd name="T6" fmla="*/ 121 w 122"/>
                  <a:gd name="T7" fmla="*/ 7 h 72"/>
                  <a:gd name="T8" fmla="*/ 117 w 122"/>
                  <a:gd name="T9" fmla="*/ 3 h 72"/>
                  <a:gd name="T10" fmla="*/ 57 w 122"/>
                  <a:gd name="T11" fmla="*/ 3 h 72"/>
                  <a:gd name="T12" fmla="*/ 6 w 122"/>
                  <a:gd name="T13" fmla="*/ 6 h 72"/>
                  <a:gd name="T14" fmla="*/ 3 w 122"/>
                  <a:gd name="T15" fmla="*/ 9 h 72"/>
                  <a:gd name="T16" fmla="*/ 2 w 122"/>
                  <a:gd name="T17" fmla="*/ 11 h 72"/>
                  <a:gd name="T18" fmla="*/ 0 w 122"/>
                  <a:gd name="T19" fmla="*/ 67 h 72"/>
                  <a:gd name="T20" fmla="*/ 5 w 122"/>
                  <a:gd name="T21" fmla="*/ 71 h 72"/>
                  <a:gd name="T22" fmla="*/ 8 w 122"/>
                  <a:gd name="T23" fmla="*/ 14 h 72"/>
                  <a:gd name="T24" fmla="*/ 83 w 122"/>
                  <a:gd name="T25" fmla="*/ 11 h 72"/>
                  <a:gd name="T26" fmla="*/ 113 w 122"/>
                  <a:gd name="T27" fmla="*/ 14 h 72"/>
                  <a:gd name="T28" fmla="*/ 111 w 122"/>
                  <a:gd name="T29" fmla="*/ 60 h 72"/>
                  <a:gd name="T30" fmla="*/ 7 w 122"/>
                  <a:gd name="T31" fmla="*/ 63 h 72"/>
                  <a:gd name="T32" fmla="*/ 7 w 122"/>
                  <a:gd name="T33" fmla="*/ 15 h 72"/>
                  <a:gd name="T34" fmla="*/ 8 w 122"/>
                  <a:gd name="T35"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72">
                    <a:moveTo>
                      <a:pt x="5" y="71"/>
                    </a:moveTo>
                    <a:cubicBezTo>
                      <a:pt x="39" y="59"/>
                      <a:pt x="80" y="67"/>
                      <a:pt x="116" y="68"/>
                    </a:cubicBezTo>
                    <a:cubicBezTo>
                      <a:pt x="117" y="68"/>
                      <a:pt x="119" y="67"/>
                      <a:pt x="119" y="65"/>
                    </a:cubicBezTo>
                    <a:cubicBezTo>
                      <a:pt x="122" y="46"/>
                      <a:pt x="121" y="26"/>
                      <a:pt x="121" y="7"/>
                    </a:cubicBezTo>
                    <a:cubicBezTo>
                      <a:pt x="121" y="5"/>
                      <a:pt x="120" y="3"/>
                      <a:pt x="117" y="3"/>
                    </a:cubicBezTo>
                    <a:cubicBezTo>
                      <a:pt x="97" y="3"/>
                      <a:pt x="77" y="3"/>
                      <a:pt x="57" y="3"/>
                    </a:cubicBezTo>
                    <a:cubicBezTo>
                      <a:pt x="40" y="3"/>
                      <a:pt x="23" y="0"/>
                      <a:pt x="6" y="6"/>
                    </a:cubicBezTo>
                    <a:cubicBezTo>
                      <a:pt x="4" y="7"/>
                      <a:pt x="4" y="8"/>
                      <a:pt x="3" y="9"/>
                    </a:cubicBezTo>
                    <a:cubicBezTo>
                      <a:pt x="2" y="9"/>
                      <a:pt x="2" y="10"/>
                      <a:pt x="2" y="11"/>
                    </a:cubicBezTo>
                    <a:cubicBezTo>
                      <a:pt x="9" y="28"/>
                      <a:pt x="1" y="49"/>
                      <a:pt x="0" y="67"/>
                    </a:cubicBezTo>
                    <a:cubicBezTo>
                      <a:pt x="0" y="70"/>
                      <a:pt x="2" y="72"/>
                      <a:pt x="5" y="71"/>
                    </a:cubicBezTo>
                    <a:close/>
                    <a:moveTo>
                      <a:pt x="8" y="14"/>
                    </a:moveTo>
                    <a:cubicBezTo>
                      <a:pt x="30" y="6"/>
                      <a:pt x="59" y="11"/>
                      <a:pt x="83" y="11"/>
                    </a:cubicBezTo>
                    <a:cubicBezTo>
                      <a:pt x="87" y="11"/>
                      <a:pt x="113" y="8"/>
                      <a:pt x="113" y="14"/>
                    </a:cubicBezTo>
                    <a:cubicBezTo>
                      <a:pt x="114" y="18"/>
                      <a:pt x="115" y="60"/>
                      <a:pt x="111" y="60"/>
                    </a:cubicBezTo>
                    <a:cubicBezTo>
                      <a:pt x="78" y="60"/>
                      <a:pt x="40" y="53"/>
                      <a:pt x="7" y="63"/>
                    </a:cubicBezTo>
                    <a:cubicBezTo>
                      <a:pt x="8" y="47"/>
                      <a:pt x="12" y="30"/>
                      <a:pt x="7" y="15"/>
                    </a:cubicBezTo>
                    <a:cubicBezTo>
                      <a:pt x="7" y="15"/>
                      <a:pt x="8"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2" name="Freeform 258"/>
              <p:cNvSpPr>
                <a:spLocks noEditPoints="1"/>
              </p:cNvSpPr>
              <p:nvPr/>
            </p:nvSpPr>
            <p:spPr bwMode="auto">
              <a:xfrm>
                <a:off x="5413" y="1990"/>
                <a:ext cx="74" cy="43"/>
              </a:xfrm>
              <a:custGeom>
                <a:avLst/>
                <a:gdLst>
                  <a:gd name="T0" fmla="*/ 16 w 131"/>
                  <a:gd name="T1" fmla="*/ 72 h 77"/>
                  <a:gd name="T2" fmla="*/ 53 w 131"/>
                  <a:gd name="T3" fmla="*/ 74 h 77"/>
                  <a:gd name="T4" fmla="*/ 126 w 131"/>
                  <a:gd name="T5" fmla="*/ 74 h 77"/>
                  <a:gd name="T6" fmla="*/ 131 w 131"/>
                  <a:gd name="T7" fmla="*/ 68 h 77"/>
                  <a:gd name="T8" fmla="*/ 128 w 131"/>
                  <a:gd name="T9" fmla="*/ 13 h 77"/>
                  <a:gd name="T10" fmla="*/ 124 w 131"/>
                  <a:gd name="T11" fmla="*/ 9 h 77"/>
                  <a:gd name="T12" fmla="*/ 21 w 131"/>
                  <a:gd name="T13" fmla="*/ 3 h 77"/>
                  <a:gd name="T14" fmla="*/ 15 w 131"/>
                  <a:gd name="T15" fmla="*/ 10 h 77"/>
                  <a:gd name="T16" fmla="*/ 16 w 131"/>
                  <a:gd name="T17" fmla="*/ 72 h 77"/>
                  <a:gd name="T18" fmla="*/ 17 w 131"/>
                  <a:gd name="T19" fmla="*/ 13 h 77"/>
                  <a:gd name="T20" fmla="*/ 18 w 131"/>
                  <a:gd name="T21" fmla="*/ 13 h 77"/>
                  <a:gd name="T22" fmla="*/ 85 w 131"/>
                  <a:gd name="T23" fmla="*/ 15 h 77"/>
                  <a:gd name="T24" fmla="*/ 105 w 131"/>
                  <a:gd name="T25" fmla="*/ 15 h 77"/>
                  <a:gd name="T26" fmla="*/ 118 w 131"/>
                  <a:gd name="T27" fmla="*/ 29 h 77"/>
                  <a:gd name="T28" fmla="*/ 121 w 131"/>
                  <a:gd name="T29" fmla="*/ 64 h 77"/>
                  <a:gd name="T30" fmla="*/ 33 w 131"/>
                  <a:gd name="T31" fmla="*/ 64 h 77"/>
                  <a:gd name="T32" fmla="*/ 17 w 131"/>
                  <a:gd name="T33" fmla="*/ 51 h 77"/>
                  <a:gd name="T34" fmla="*/ 17 w 131"/>
                  <a:gd name="T35"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77">
                    <a:moveTo>
                      <a:pt x="16" y="72"/>
                    </a:moveTo>
                    <a:cubicBezTo>
                      <a:pt x="25" y="77"/>
                      <a:pt x="43" y="74"/>
                      <a:pt x="53" y="74"/>
                    </a:cubicBezTo>
                    <a:cubicBezTo>
                      <a:pt x="77" y="74"/>
                      <a:pt x="102" y="72"/>
                      <a:pt x="126" y="74"/>
                    </a:cubicBezTo>
                    <a:cubicBezTo>
                      <a:pt x="130" y="74"/>
                      <a:pt x="131" y="71"/>
                      <a:pt x="131" y="68"/>
                    </a:cubicBezTo>
                    <a:cubicBezTo>
                      <a:pt x="128" y="50"/>
                      <a:pt x="128" y="32"/>
                      <a:pt x="128" y="13"/>
                    </a:cubicBezTo>
                    <a:cubicBezTo>
                      <a:pt x="128" y="11"/>
                      <a:pt x="126" y="9"/>
                      <a:pt x="124" y="9"/>
                    </a:cubicBezTo>
                    <a:cubicBezTo>
                      <a:pt x="90" y="0"/>
                      <a:pt x="55" y="12"/>
                      <a:pt x="21" y="3"/>
                    </a:cubicBezTo>
                    <a:cubicBezTo>
                      <a:pt x="16" y="2"/>
                      <a:pt x="14" y="7"/>
                      <a:pt x="15" y="10"/>
                    </a:cubicBezTo>
                    <a:cubicBezTo>
                      <a:pt x="10" y="25"/>
                      <a:pt x="0" y="63"/>
                      <a:pt x="16" y="72"/>
                    </a:cubicBezTo>
                    <a:close/>
                    <a:moveTo>
                      <a:pt x="17" y="13"/>
                    </a:moveTo>
                    <a:cubicBezTo>
                      <a:pt x="17" y="13"/>
                      <a:pt x="18" y="13"/>
                      <a:pt x="18" y="13"/>
                    </a:cubicBezTo>
                    <a:cubicBezTo>
                      <a:pt x="40" y="19"/>
                      <a:pt x="62" y="16"/>
                      <a:pt x="85" y="15"/>
                    </a:cubicBezTo>
                    <a:cubicBezTo>
                      <a:pt x="92" y="15"/>
                      <a:pt x="98" y="15"/>
                      <a:pt x="105" y="15"/>
                    </a:cubicBezTo>
                    <a:cubicBezTo>
                      <a:pt x="118" y="16"/>
                      <a:pt x="118" y="17"/>
                      <a:pt x="118" y="29"/>
                    </a:cubicBezTo>
                    <a:cubicBezTo>
                      <a:pt x="118" y="41"/>
                      <a:pt x="119" y="52"/>
                      <a:pt x="121" y="64"/>
                    </a:cubicBezTo>
                    <a:cubicBezTo>
                      <a:pt x="92" y="62"/>
                      <a:pt x="62" y="64"/>
                      <a:pt x="33" y="64"/>
                    </a:cubicBezTo>
                    <a:cubicBezTo>
                      <a:pt x="22" y="65"/>
                      <a:pt x="18" y="64"/>
                      <a:pt x="17" y="51"/>
                    </a:cubicBezTo>
                    <a:cubicBezTo>
                      <a:pt x="16" y="38"/>
                      <a:pt x="17" y="26"/>
                      <a:pt x="1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3" name="Freeform 259"/>
              <p:cNvSpPr>
                <a:spLocks noEditPoints="1"/>
              </p:cNvSpPr>
              <p:nvPr/>
            </p:nvSpPr>
            <p:spPr bwMode="auto">
              <a:xfrm>
                <a:off x="5417" y="1947"/>
                <a:ext cx="70" cy="46"/>
              </a:xfrm>
              <a:custGeom>
                <a:avLst/>
                <a:gdLst>
                  <a:gd name="T0" fmla="*/ 2 w 126"/>
                  <a:gd name="T1" fmla="*/ 66 h 82"/>
                  <a:gd name="T2" fmla="*/ 5 w 126"/>
                  <a:gd name="T3" fmla="*/ 71 h 82"/>
                  <a:gd name="T4" fmla="*/ 55 w 126"/>
                  <a:gd name="T5" fmla="*/ 80 h 82"/>
                  <a:gd name="T6" fmla="*/ 115 w 126"/>
                  <a:gd name="T7" fmla="*/ 73 h 82"/>
                  <a:gd name="T8" fmla="*/ 121 w 126"/>
                  <a:gd name="T9" fmla="*/ 69 h 82"/>
                  <a:gd name="T10" fmla="*/ 123 w 126"/>
                  <a:gd name="T11" fmla="*/ 5 h 82"/>
                  <a:gd name="T12" fmla="*/ 117 w 126"/>
                  <a:gd name="T13" fmla="*/ 1 h 82"/>
                  <a:gd name="T14" fmla="*/ 8 w 126"/>
                  <a:gd name="T15" fmla="*/ 4 h 82"/>
                  <a:gd name="T16" fmla="*/ 3 w 126"/>
                  <a:gd name="T17" fmla="*/ 9 h 82"/>
                  <a:gd name="T18" fmla="*/ 4 w 126"/>
                  <a:gd name="T19" fmla="*/ 27 h 82"/>
                  <a:gd name="T20" fmla="*/ 2 w 126"/>
                  <a:gd name="T21" fmla="*/ 66 h 82"/>
                  <a:gd name="T22" fmla="*/ 12 w 126"/>
                  <a:gd name="T23" fmla="*/ 31 h 82"/>
                  <a:gd name="T24" fmla="*/ 14 w 126"/>
                  <a:gd name="T25" fmla="*/ 16 h 82"/>
                  <a:gd name="T26" fmla="*/ 17 w 126"/>
                  <a:gd name="T27" fmla="*/ 16 h 82"/>
                  <a:gd name="T28" fmla="*/ 19 w 126"/>
                  <a:gd name="T29" fmla="*/ 52 h 82"/>
                  <a:gd name="T30" fmla="*/ 21 w 126"/>
                  <a:gd name="T31" fmla="*/ 52 h 82"/>
                  <a:gd name="T32" fmla="*/ 18 w 126"/>
                  <a:gd name="T33" fmla="*/ 16 h 82"/>
                  <a:gd name="T34" fmla="*/ 112 w 126"/>
                  <a:gd name="T35" fmla="*/ 13 h 82"/>
                  <a:gd name="T36" fmla="*/ 111 w 126"/>
                  <a:gd name="T37" fmla="*/ 62 h 82"/>
                  <a:gd name="T38" fmla="*/ 60 w 126"/>
                  <a:gd name="T39" fmla="*/ 69 h 82"/>
                  <a:gd name="T40" fmla="*/ 12 w 126"/>
                  <a:gd name="T41" fmla="*/ 62 h 82"/>
                  <a:gd name="T42" fmla="*/ 11 w 126"/>
                  <a:gd name="T43" fmla="*/ 33 h 82"/>
                  <a:gd name="T44" fmla="*/ 12 w 126"/>
                  <a:gd name="T45" fmla="*/ 3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 h="82">
                    <a:moveTo>
                      <a:pt x="2" y="66"/>
                    </a:moveTo>
                    <a:cubicBezTo>
                      <a:pt x="1" y="68"/>
                      <a:pt x="3" y="71"/>
                      <a:pt x="5" y="71"/>
                    </a:cubicBezTo>
                    <a:cubicBezTo>
                      <a:pt x="22" y="73"/>
                      <a:pt x="38" y="79"/>
                      <a:pt x="55" y="80"/>
                    </a:cubicBezTo>
                    <a:cubicBezTo>
                      <a:pt x="75" y="82"/>
                      <a:pt x="95" y="74"/>
                      <a:pt x="115" y="73"/>
                    </a:cubicBezTo>
                    <a:cubicBezTo>
                      <a:pt x="118" y="73"/>
                      <a:pt x="120" y="72"/>
                      <a:pt x="121" y="69"/>
                    </a:cubicBezTo>
                    <a:cubicBezTo>
                      <a:pt x="125" y="48"/>
                      <a:pt x="126" y="27"/>
                      <a:pt x="123" y="5"/>
                    </a:cubicBezTo>
                    <a:cubicBezTo>
                      <a:pt x="122" y="3"/>
                      <a:pt x="119" y="1"/>
                      <a:pt x="117" y="1"/>
                    </a:cubicBezTo>
                    <a:cubicBezTo>
                      <a:pt x="81" y="0"/>
                      <a:pt x="45" y="3"/>
                      <a:pt x="8" y="4"/>
                    </a:cubicBezTo>
                    <a:cubicBezTo>
                      <a:pt x="6" y="4"/>
                      <a:pt x="3" y="6"/>
                      <a:pt x="3" y="9"/>
                    </a:cubicBezTo>
                    <a:cubicBezTo>
                      <a:pt x="0" y="17"/>
                      <a:pt x="0" y="22"/>
                      <a:pt x="4" y="27"/>
                    </a:cubicBezTo>
                    <a:cubicBezTo>
                      <a:pt x="6" y="40"/>
                      <a:pt x="2" y="53"/>
                      <a:pt x="2" y="66"/>
                    </a:cubicBezTo>
                    <a:close/>
                    <a:moveTo>
                      <a:pt x="12" y="31"/>
                    </a:moveTo>
                    <a:cubicBezTo>
                      <a:pt x="13" y="26"/>
                      <a:pt x="13" y="21"/>
                      <a:pt x="14" y="16"/>
                    </a:cubicBezTo>
                    <a:cubicBezTo>
                      <a:pt x="15" y="16"/>
                      <a:pt x="16" y="16"/>
                      <a:pt x="17" y="16"/>
                    </a:cubicBezTo>
                    <a:cubicBezTo>
                      <a:pt x="21" y="28"/>
                      <a:pt x="18" y="40"/>
                      <a:pt x="19" y="52"/>
                    </a:cubicBezTo>
                    <a:cubicBezTo>
                      <a:pt x="19" y="54"/>
                      <a:pt x="21" y="54"/>
                      <a:pt x="21" y="52"/>
                    </a:cubicBezTo>
                    <a:cubicBezTo>
                      <a:pt x="22" y="41"/>
                      <a:pt x="22" y="27"/>
                      <a:pt x="18" y="16"/>
                    </a:cubicBezTo>
                    <a:cubicBezTo>
                      <a:pt x="49" y="14"/>
                      <a:pt x="80" y="12"/>
                      <a:pt x="112" y="13"/>
                    </a:cubicBezTo>
                    <a:cubicBezTo>
                      <a:pt x="114" y="30"/>
                      <a:pt x="114" y="45"/>
                      <a:pt x="111" y="62"/>
                    </a:cubicBezTo>
                    <a:cubicBezTo>
                      <a:pt x="94" y="64"/>
                      <a:pt x="77" y="68"/>
                      <a:pt x="60" y="69"/>
                    </a:cubicBezTo>
                    <a:cubicBezTo>
                      <a:pt x="44" y="70"/>
                      <a:pt x="28" y="64"/>
                      <a:pt x="12" y="62"/>
                    </a:cubicBezTo>
                    <a:cubicBezTo>
                      <a:pt x="12" y="52"/>
                      <a:pt x="13" y="42"/>
                      <a:pt x="11" y="33"/>
                    </a:cubicBezTo>
                    <a:cubicBezTo>
                      <a:pt x="11" y="32"/>
                      <a:pt x="12" y="32"/>
                      <a:pt x="1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4" name="Freeform 260"/>
              <p:cNvSpPr>
                <a:spLocks noEditPoints="1"/>
              </p:cNvSpPr>
              <p:nvPr/>
            </p:nvSpPr>
            <p:spPr bwMode="auto">
              <a:xfrm>
                <a:off x="5219" y="1888"/>
                <a:ext cx="259" cy="191"/>
              </a:xfrm>
              <a:custGeom>
                <a:avLst/>
                <a:gdLst>
                  <a:gd name="T0" fmla="*/ 1 w 463"/>
                  <a:gd name="T1" fmla="*/ 337 h 342"/>
                  <a:gd name="T2" fmla="*/ 42 w 463"/>
                  <a:gd name="T3" fmla="*/ 328 h 342"/>
                  <a:gd name="T4" fmla="*/ 100 w 463"/>
                  <a:gd name="T5" fmla="*/ 286 h 342"/>
                  <a:gd name="T6" fmla="*/ 213 w 463"/>
                  <a:gd name="T7" fmla="*/ 197 h 342"/>
                  <a:gd name="T8" fmla="*/ 340 w 463"/>
                  <a:gd name="T9" fmla="*/ 103 h 342"/>
                  <a:gd name="T10" fmla="*/ 367 w 463"/>
                  <a:gd name="T11" fmla="*/ 84 h 342"/>
                  <a:gd name="T12" fmla="*/ 377 w 463"/>
                  <a:gd name="T13" fmla="*/ 100 h 342"/>
                  <a:gd name="T14" fmla="*/ 386 w 463"/>
                  <a:gd name="T15" fmla="*/ 99 h 342"/>
                  <a:gd name="T16" fmla="*/ 439 w 463"/>
                  <a:gd name="T17" fmla="*/ 25 h 342"/>
                  <a:gd name="T18" fmla="*/ 450 w 463"/>
                  <a:gd name="T19" fmla="*/ 17 h 342"/>
                  <a:gd name="T20" fmla="*/ 456 w 463"/>
                  <a:gd name="T21" fmla="*/ 14 h 342"/>
                  <a:gd name="T22" fmla="*/ 450 w 463"/>
                  <a:gd name="T23" fmla="*/ 4 h 342"/>
                  <a:gd name="T24" fmla="*/ 353 w 463"/>
                  <a:gd name="T25" fmla="*/ 35 h 342"/>
                  <a:gd name="T26" fmla="*/ 346 w 463"/>
                  <a:gd name="T27" fmla="*/ 44 h 342"/>
                  <a:gd name="T28" fmla="*/ 357 w 463"/>
                  <a:gd name="T29" fmla="*/ 64 h 342"/>
                  <a:gd name="T30" fmla="*/ 336 w 463"/>
                  <a:gd name="T31" fmla="*/ 80 h 342"/>
                  <a:gd name="T32" fmla="*/ 211 w 463"/>
                  <a:gd name="T33" fmla="*/ 169 h 342"/>
                  <a:gd name="T34" fmla="*/ 98 w 463"/>
                  <a:gd name="T35" fmla="*/ 254 h 342"/>
                  <a:gd name="T36" fmla="*/ 0 w 463"/>
                  <a:gd name="T37" fmla="*/ 334 h 342"/>
                  <a:gd name="T38" fmla="*/ 1 w 463"/>
                  <a:gd name="T39" fmla="*/ 337 h 342"/>
                  <a:gd name="T40" fmla="*/ 376 w 463"/>
                  <a:gd name="T41" fmla="*/ 78 h 342"/>
                  <a:gd name="T42" fmla="*/ 377 w 463"/>
                  <a:gd name="T43" fmla="*/ 78 h 342"/>
                  <a:gd name="T44" fmla="*/ 377 w 463"/>
                  <a:gd name="T45" fmla="*/ 78 h 342"/>
                  <a:gd name="T46" fmla="*/ 376 w 463"/>
                  <a:gd name="T47" fmla="*/ 7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3" h="342">
                    <a:moveTo>
                      <a:pt x="1" y="337"/>
                    </a:moveTo>
                    <a:cubicBezTo>
                      <a:pt x="15" y="342"/>
                      <a:pt x="30" y="336"/>
                      <a:pt x="42" y="328"/>
                    </a:cubicBezTo>
                    <a:cubicBezTo>
                      <a:pt x="62" y="315"/>
                      <a:pt x="81" y="300"/>
                      <a:pt x="100" y="286"/>
                    </a:cubicBezTo>
                    <a:cubicBezTo>
                      <a:pt x="138" y="257"/>
                      <a:pt x="175" y="227"/>
                      <a:pt x="213" y="197"/>
                    </a:cubicBezTo>
                    <a:cubicBezTo>
                      <a:pt x="255" y="164"/>
                      <a:pt x="298" y="134"/>
                      <a:pt x="340" y="103"/>
                    </a:cubicBezTo>
                    <a:cubicBezTo>
                      <a:pt x="349" y="97"/>
                      <a:pt x="358" y="90"/>
                      <a:pt x="367" y="84"/>
                    </a:cubicBezTo>
                    <a:cubicBezTo>
                      <a:pt x="370" y="89"/>
                      <a:pt x="373" y="95"/>
                      <a:pt x="377" y="100"/>
                    </a:cubicBezTo>
                    <a:cubicBezTo>
                      <a:pt x="380" y="103"/>
                      <a:pt x="384" y="102"/>
                      <a:pt x="386" y="99"/>
                    </a:cubicBezTo>
                    <a:cubicBezTo>
                      <a:pt x="403" y="74"/>
                      <a:pt x="420" y="49"/>
                      <a:pt x="439" y="25"/>
                    </a:cubicBezTo>
                    <a:cubicBezTo>
                      <a:pt x="442" y="23"/>
                      <a:pt x="446" y="20"/>
                      <a:pt x="450" y="17"/>
                    </a:cubicBezTo>
                    <a:cubicBezTo>
                      <a:pt x="452" y="16"/>
                      <a:pt x="454" y="15"/>
                      <a:pt x="456" y="14"/>
                    </a:cubicBezTo>
                    <a:cubicBezTo>
                      <a:pt x="463" y="10"/>
                      <a:pt x="457" y="0"/>
                      <a:pt x="450" y="4"/>
                    </a:cubicBezTo>
                    <a:cubicBezTo>
                      <a:pt x="424" y="18"/>
                      <a:pt x="384" y="39"/>
                      <a:pt x="353" y="35"/>
                    </a:cubicBezTo>
                    <a:cubicBezTo>
                      <a:pt x="348" y="34"/>
                      <a:pt x="343" y="39"/>
                      <a:pt x="346" y="44"/>
                    </a:cubicBezTo>
                    <a:cubicBezTo>
                      <a:pt x="350" y="50"/>
                      <a:pt x="354" y="57"/>
                      <a:pt x="357" y="64"/>
                    </a:cubicBezTo>
                    <a:cubicBezTo>
                      <a:pt x="350" y="69"/>
                      <a:pt x="343" y="75"/>
                      <a:pt x="336" y="80"/>
                    </a:cubicBezTo>
                    <a:cubicBezTo>
                      <a:pt x="295" y="110"/>
                      <a:pt x="252" y="139"/>
                      <a:pt x="211" y="169"/>
                    </a:cubicBezTo>
                    <a:cubicBezTo>
                      <a:pt x="173" y="197"/>
                      <a:pt x="137" y="228"/>
                      <a:pt x="98" y="254"/>
                    </a:cubicBezTo>
                    <a:cubicBezTo>
                      <a:pt x="65" y="276"/>
                      <a:pt x="17" y="296"/>
                      <a:pt x="0" y="334"/>
                    </a:cubicBezTo>
                    <a:cubicBezTo>
                      <a:pt x="0" y="335"/>
                      <a:pt x="0" y="337"/>
                      <a:pt x="1" y="337"/>
                    </a:cubicBezTo>
                    <a:close/>
                    <a:moveTo>
                      <a:pt x="376" y="78"/>
                    </a:moveTo>
                    <a:cubicBezTo>
                      <a:pt x="376" y="78"/>
                      <a:pt x="377" y="78"/>
                      <a:pt x="377" y="78"/>
                    </a:cubicBezTo>
                    <a:cubicBezTo>
                      <a:pt x="377" y="78"/>
                      <a:pt x="377" y="78"/>
                      <a:pt x="377" y="78"/>
                    </a:cubicBezTo>
                    <a:cubicBezTo>
                      <a:pt x="376" y="78"/>
                      <a:pt x="376" y="78"/>
                      <a:pt x="376"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5" name="Freeform 261"/>
              <p:cNvSpPr/>
              <p:nvPr/>
            </p:nvSpPr>
            <p:spPr bwMode="auto">
              <a:xfrm>
                <a:off x="5214" y="2083"/>
                <a:ext cx="98" cy="45"/>
              </a:xfrm>
              <a:custGeom>
                <a:avLst/>
                <a:gdLst>
                  <a:gd name="T0" fmla="*/ 17 w 174"/>
                  <a:gd name="T1" fmla="*/ 63 h 82"/>
                  <a:gd name="T2" fmla="*/ 42 w 174"/>
                  <a:gd name="T3" fmla="*/ 68 h 82"/>
                  <a:gd name="T4" fmla="*/ 88 w 174"/>
                  <a:gd name="T5" fmla="*/ 69 h 82"/>
                  <a:gd name="T6" fmla="*/ 156 w 174"/>
                  <a:gd name="T7" fmla="*/ 69 h 82"/>
                  <a:gd name="T8" fmla="*/ 168 w 174"/>
                  <a:gd name="T9" fmla="*/ 9 h 82"/>
                  <a:gd name="T10" fmla="*/ 165 w 174"/>
                  <a:gd name="T11" fmla="*/ 5 h 82"/>
                  <a:gd name="T12" fmla="*/ 90 w 174"/>
                  <a:gd name="T13" fmla="*/ 0 h 82"/>
                  <a:gd name="T14" fmla="*/ 47 w 174"/>
                  <a:gd name="T15" fmla="*/ 2 h 82"/>
                  <a:gd name="T16" fmla="*/ 14 w 174"/>
                  <a:gd name="T17" fmla="*/ 5 h 82"/>
                  <a:gd name="T18" fmla="*/ 14 w 174"/>
                  <a:gd name="T19" fmla="*/ 10 h 82"/>
                  <a:gd name="T20" fmla="*/ 52 w 174"/>
                  <a:gd name="T21" fmla="*/ 11 h 82"/>
                  <a:gd name="T22" fmla="*/ 109 w 174"/>
                  <a:gd name="T23" fmla="*/ 9 h 82"/>
                  <a:gd name="T24" fmla="*/ 159 w 174"/>
                  <a:gd name="T25" fmla="*/ 14 h 82"/>
                  <a:gd name="T26" fmla="*/ 135 w 174"/>
                  <a:gd name="T27" fmla="*/ 64 h 82"/>
                  <a:gd name="T28" fmla="*/ 86 w 174"/>
                  <a:gd name="T29" fmla="*/ 57 h 82"/>
                  <a:gd name="T30" fmla="*/ 42 w 174"/>
                  <a:gd name="T31" fmla="*/ 57 h 82"/>
                  <a:gd name="T32" fmla="*/ 18 w 174"/>
                  <a:gd name="T33" fmla="*/ 38 h 82"/>
                  <a:gd name="T34" fmla="*/ 21 w 174"/>
                  <a:gd name="T35" fmla="*/ 24 h 82"/>
                  <a:gd name="T36" fmla="*/ 13 w 174"/>
                  <a:gd name="T37" fmla="*/ 14 h 82"/>
                  <a:gd name="T38" fmla="*/ 13 w 174"/>
                  <a:gd name="T39" fmla="*/ 14 h 82"/>
                  <a:gd name="T40" fmla="*/ 17 w 174"/>
                  <a:gd name="T41" fmla="*/ 6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82">
                    <a:moveTo>
                      <a:pt x="17" y="63"/>
                    </a:moveTo>
                    <a:cubicBezTo>
                      <a:pt x="24" y="69"/>
                      <a:pt x="34" y="69"/>
                      <a:pt x="42" y="68"/>
                    </a:cubicBezTo>
                    <a:cubicBezTo>
                      <a:pt x="58" y="68"/>
                      <a:pt x="72" y="66"/>
                      <a:pt x="88" y="69"/>
                    </a:cubicBezTo>
                    <a:cubicBezTo>
                      <a:pt x="109" y="73"/>
                      <a:pt x="137" y="82"/>
                      <a:pt x="156" y="69"/>
                    </a:cubicBezTo>
                    <a:cubicBezTo>
                      <a:pt x="174" y="57"/>
                      <a:pt x="169" y="26"/>
                      <a:pt x="168" y="9"/>
                    </a:cubicBezTo>
                    <a:cubicBezTo>
                      <a:pt x="168" y="7"/>
                      <a:pt x="167" y="5"/>
                      <a:pt x="165" y="5"/>
                    </a:cubicBezTo>
                    <a:cubicBezTo>
                      <a:pt x="140" y="1"/>
                      <a:pt x="115" y="0"/>
                      <a:pt x="90" y="0"/>
                    </a:cubicBezTo>
                    <a:cubicBezTo>
                      <a:pt x="76" y="1"/>
                      <a:pt x="61" y="1"/>
                      <a:pt x="47" y="2"/>
                    </a:cubicBezTo>
                    <a:cubicBezTo>
                      <a:pt x="36" y="2"/>
                      <a:pt x="24" y="1"/>
                      <a:pt x="14" y="5"/>
                    </a:cubicBezTo>
                    <a:cubicBezTo>
                      <a:pt x="12" y="6"/>
                      <a:pt x="11" y="9"/>
                      <a:pt x="14" y="10"/>
                    </a:cubicBezTo>
                    <a:cubicBezTo>
                      <a:pt x="26" y="14"/>
                      <a:pt x="40" y="11"/>
                      <a:pt x="52" y="11"/>
                    </a:cubicBezTo>
                    <a:cubicBezTo>
                      <a:pt x="71" y="10"/>
                      <a:pt x="90" y="9"/>
                      <a:pt x="109" y="9"/>
                    </a:cubicBezTo>
                    <a:cubicBezTo>
                      <a:pt x="114" y="9"/>
                      <a:pt x="159" y="9"/>
                      <a:pt x="159" y="14"/>
                    </a:cubicBezTo>
                    <a:cubicBezTo>
                      <a:pt x="159" y="34"/>
                      <a:pt x="162" y="61"/>
                      <a:pt x="135" y="64"/>
                    </a:cubicBezTo>
                    <a:cubicBezTo>
                      <a:pt x="119" y="65"/>
                      <a:pt x="102" y="60"/>
                      <a:pt x="86" y="57"/>
                    </a:cubicBezTo>
                    <a:cubicBezTo>
                      <a:pt x="71" y="55"/>
                      <a:pt x="57" y="56"/>
                      <a:pt x="42" y="57"/>
                    </a:cubicBezTo>
                    <a:cubicBezTo>
                      <a:pt x="29" y="58"/>
                      <a:pt x="16" y="55"/>
                      <a:pt x="18" y="38"/>
                    </a:cubicBezTo>
                    <a:cubicBezTo>
                      <a:pt x="19" y="33"/>
                      <a:pt x="20" y="28"/>
                      <a:pt x="21" y="24"/>
                    </a:cubicBezTo>
                    <a:cubicBezTo>
                      <a:pt x="21" y="18"/>
                      <a:pt x="19" y="14"/>
                      <a:pt x="13" y="14"/>
                    </a:cubicBezTo>
                    <a:cubicBezTo>
                      <a:pt x="13" y="14"/>
                      <a:pt x="13" y="14"/>
                      <a:pt x="13" y="14"/>
                    </a:cubicBezTo>
                    <a:cubicBezTo>
                      <a:pt x="13" y="32"/>
                      <a:pt x="0" y="50"/>
                      <a:pt x="1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6" name="Freeform 262"/>
              <p:cNvSpPr/>
              <p:nvPr/>
            </p:nvSpPr>
            <p:spPr bwMode="auto">
              <a:xfrm>
                <a:off x="5232" y="2092"/>
                <a:ext cx="1" cy="15"/>
              </a:xfrm>
              <a:custGeom>
                <a:avLst/>
                <a:gdLst>
                  <a:gd name="T0" fmla="*/ 2 w 2"/>
                  <a:gd name="T1" fmla="*/ 26 h 27"/>
                  <a:gd name="T2" fmla="*/ 1 w 2"/>
                  <a:gd name="T3" fmla="*/ 1 h 27"/>
                  <a:gd name="T4" fmla="*/ 1 w 2"/>
                  <a:gd name="T5" fmla="*/ 1 h 27"/>
                  <a:gd name="T6" fmla="*/ 0 w 2"/>
                  <a:gd name="T7" fmla="*/ 26 h 27"/>
                  <a:gd name="T8" fmla="*/ 2 w 2"/>
                  <a:gd name="T9" fmla="*/ 26 h 27"/>
                </a:gdLst>
                <a:ahLst/>
                <a:cxnLst>
                  <a:cxn ang="0">
                    <a:pos x="T0" y="T1"/>
                  </a:cxn>
                  <a:cxn ang="0">
                    <a:pos x="T2" y="T3"/>
                  </a:cxn>
                  <a:cxn ang="0">
                    <a:pos x="T4" y="T5"/>
                  </a:cxn>
                  <a:cxn ang="0">
                    <a:pos x="T6" y="T7"/>
                  </a:cxn>
                  <a:cxn ang="0">
                    <a:pos x="T8" y="T9"/>
                  </a:cxn>
                </a:cxnLst>
                <a:rect l="0" t="0" r="r" b="b"/>
                <a:pathLst>
                  <a:path w="2" h="27">
                    <a:moveTo>
                      <a:pt x="2" y="26"/>
                    </a:moveTo>
                    <a:cubicBezTo>
                      <a:pt x="2" y="17"/>
                      <a:pt x="2" y="9"/>
                      <a:pt x="1" y="1"/>
                    </a:cubicBezTo>
                    <a:cubicBezTo>
                      <a:pt x="1" y="0"/>
                      <a:pt x="1" y="0"/>
                      <a:pt x="1" y="1"/>
                    </a:cubicBezTo>
                    <a:cubicBezTo>
                      <a:pt x="1" y="9"/>
                      <a:pt x="0" y="17"/>
                      <a:pt x="0" y="26"/>
                    </a:cubicBezTo>
                    <a:cubicBezTo>
                      <a:pt x="0" y="27"/>
                      <a:pt x="2" y="27"/>
                      <a:pt x="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7" name="Freeform 263"/>
              <p:cNvSpPr/>
              <p:nvPr/>
            </p:nvSpPr>
            <p:spPr bwMode="auto">
              <a:xfrm>
                <a:off x="5235" y="2090"/>
                <a:ext cx="5" cy="24"/>
              </a:xfrm>
              <a:custGeom>
                <a:avLst/>
                <a:gdLst>
                  <a:gd name="T0" fmla="*/ 5 w 8"/>
                  <a:gd name="T1" fmla="*/ 41 h 42"/>
                  <a:gd name="T2" fmla="*/ 7 w 8"/>
                  <a:gd name="T3" fmla="*/ 40 h 42"/>
                  <a:gd name="T4" fmla="*/ 7 w 8"/>
                  <a:gd name="T5" fmla="*/ 0 h 42"/>
                  <a:gd name="T6" fmla="*/ 6 w 8"/>
                  <a:gd name="T7" fmla="*/ 0 h 42"/>
                  <a:gd name="T8" fmla="*/ 5 w 8"/>
                  <a:gd name="T9" fmla="*/ 41 h 42"/>
                </a:gdLst>
                <a:ahLst/>
                <a:cxnLst>
                  <a:cxn ang="0">
                    <a:pos x="T0" y="T1"/>
                  </a:cxn>
                  <a:cxn ang="0">
                    <a:pos x="T2" y="T3"/>
                  </a:cxn>
                  <a:cxn ang="0">
                    <a:pos x="T4" y="T5"/>
                  </a:cxn>
                  <a:cxn ang="0">
                    <a:pos x="T6" y="T7"/>
                  </a:cxn>
                  <a:cxn ang="0">
                    <a:pos x="T8" y="T9"/>
                  </a:cxn>
                </a:cxnLst>
                <a:rect l="0" t="0" r="r" b="b"/>
                <a:pathLst>
                  <a:path w="8" h="42">
                    <a:moveTo>
                      <a:pt x="5" y="41"/>
                    </a:moveTo>
                    <a:cubicBezTo>
                      <a:pt x="6" y="42"/>
                      <a:pt x="8" y="42"/>
                      <a:pt x="7" y="40"/>
                    </a:cubicBezTo>
                    <a:cubicBezTo>
                      <a:pt x="4" y="27"/>
                      <a:pt x="8" y="14"/>
                      <a:pt x="7" y="0"/>
                    </a:cubicBezTo>
                    <a:cubicBezTo>
                      <a:pt x="7" y="0"/>
                      <a:pt x="6" y="0"/>
                      <a:pt x="6" y="0"/>
                    </a:cubicBezTo>
                    <a:cubicBezTo>
                      <a:pt x="7" y="14"/>
                      <a:pt x="0" y="28"/>
                      <a:pt x="5"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8" name="Freeform 264"/>
              <p:cNvSpPr/>
              <p:nvPr/>
            </p:nvSpPr>
            <p:spPr bwMode="auto">
              <a:xfrm>
                <a:off x="5246" y="2090"/>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1" y="11"/>
                      <a:pt x="1" y="0"/>
                    </a:cubicBezTo>
                    <a:cubicBezTo>
                      <a:pt x="1" y="0"/>
                      <a:pt x="1" y="0"/>
                      <a:pt x="1" y="0"/>
                    </a:cubicBezTo>
                    <a:cubicBezTo>
                      <a:pt x="0" y="11"/>
                      <a:pt x="0"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9" name="Freeform 265"/>
              <p:cNvSpPr/>
              <p:nvPr/>
            </p:nvSpPr>
            <p:spPr bwMode="auto">
              <a:xfrm>
                <a:off x="5254" y="2088"/>
                <a:ext cx="4" cy="23"/>
              </a:xfrm>
              <a:custGeom>
                <a:avLst/>
                <a:gdLst>
                  <a:gd name="T0" fmla="*/ 8 w 8"/>
                  <a:gd name="T1" fmla="*/ 39 h 41"/>
                  <a:gd name="T2" fmla="*/ 4 w 8"/>
                  <a:gd name="T3" fmla="*/ 1 h 41"/>
                  <a:gd name="T4" fmla="*/ 3 w 8"/>
                  <a:gd name="T5" fmla="*/ 1 h 41"/>
                  <a:gd name="T6" fmla="*/ 6 w 8"/>
                  <a:gd name="T7" fmla="*/ 40 h 41"/>
                  <a:gd name="T8" fmla="*/ 8 w 8"/>
                  <a:gd name="T9" fmla="*/ 39 h 41"/>
                </a:gdLst>
                <a:ahLst/>
                <a:cxnLst>
                  <a:cxn ang="0">
                    <a:pos x="T0" y="T1"/>
                  </a:cxn>
                  <a:cxn ang="0">
                    <a:pos x="T2" y="T3"/>
                  </a:cxn>
                  <a:cxn ang="0">
                    <a:pos x="T4" y="T5"/>
                  </a:cxn>
                  <a:cxn ang="0">
                    <a:pos x="T6" y="T7"/>
                  </a:cxn>
                  <a:cxn ang="0">
                    <a:pos x="T8" y="T9"/>
                  </a:cxn>
                </a:cxnLst>
                <a:rect l="0" t="0" r="r" b="b"/>
                <a:pathLst>
                  <a:path w="8" h="41">
                    <a:moveTo>
                      <a:pt x="8" y="39"/>
                    </a:moveTo>
                    <a:cubicBezTo>
                      <a:pt x="5" y="26"/>
                      <a:pt x="4" y="14"/>
                      <a:pt x="4" y="1"/>
                    </a:cubicBezTo>
                    <a:cubicBezTo>
                      <a:pt x="4" y="0"/>
                      <a:pt x="3" y="0"/>
                      <a:pt x="3" y="1"/>
                    </a:cubicBezTo>
                    <a:cubicBezTo>
                      <a:pt x="2" y="13"/>
                      <a:pt x="0" y="28"/>
                      <a:pt x="6" y="40"/>
                    </a:cubicBezTo>
                    <a:cubicBezTo>
                      <a:pt x="6" y="41"/>
                      <a:pt x="8" y="40"/>
                      <a:pt x="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0" name="Freeform 266"/>
              <p:cNvSpPr/>
              <p:nvPr/>
            </p:nvSpPr>
            <p:spPr bwMode="auto">
              <a:xfrm>
                <a:off x="5262" y="2090"/>
                <a:ext cx="2" cy="21"/>
              </a:xfrm>
              <a:custGeom>
                <a:avLst/>
                <a:gdLst>
                  <a:gd name="T0" fmla="*/ 3 w 4"/>
                  <a:gd name="T1" fmla="*/ 36 h 38"/>
                  <a:gd name="T2" fmla="*/ 3 w 4"/>
                  <a:gd name="T3" fmla="*/ 1 h 38"/>
                  <a:gd name="T4" fmla="*/ 1 w 4"/>
                  <a:gd name="T5" fmla="*/ 1 h 38"/>
                  <a:gd name="T6" fmla="*/ 1 w 4"/>
                  <a:gd name="T7" fmla="*/ 36 h 38"/>
                  <a:gd name="T8" fmla="*/ 3 w 4"/>
                  <a:gd name="T9" fmla="*/ 36 h 38"/>
                </a:gdLst>
                <a:ahLst/>
                <a:cxnLst>
                  <a:cxn ang="0">
                    <a:pos x="T0" y="T1"/>
                  </a:cxn>
                  <a:cxn ang="0">
                    <a:pos x="T2" y="T3"/>
                  </a:cxn>
                  <a:cxn ang="0">
                    <a:pos x="T4" y="T5"/>
                  </a:cxn>
                  <a:cxn ang="0">
                    <a:pos x="T6" y="T7"/>
                  </a:cxn>
                  <a:cxn ang="0">
                    <a:pos x="T8" y="T9"/>
                  </a:cxn>
                </a:cxnLst>
                <a:rect l="0" t="0" r="r" b="b"/>
                <a:pathLst>
                  <a:path w="4" h="38">
                    <a:moveTo>
                      <a:pt x="3" y="36"/>
                    </a:moveTo>
                    <a:cubicBezTo>
                      <a:pt x="4" y="25"/>
                      <a:pt x="3" y="13"/>
                      <a:pt x="3" y="1"/>
                    </a:cubicBezTo>
                    <a:cubicBezTo>
                      <a:pt x="3" y="0"/>
                      <a:pt x="1" y="0"/>
                      <a:pt x="1" y="1"/>
                    </a:cubicBezTo>
                    <a:cubicBezTo>
                      <a:pt x="1" y="13"/>
                      <a:pt x="0" y="25"/>
                      <a:pt x="1" y="36"/>
                    </a:cubicBezTo>
                    <a:cubicBezTo>
                      <a:pt x="1" y="38"/>
                      <a:pt x="3" y="38"/>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1" name="Freeform 267"/>
              <p:cNvSpPr/>
              <p:nvPr/>
            </p:nvSpPr>
            <p:spPr bwMode="auto">
              <a:xfrm>
                <a:off x="5272" y="2090"/>
                <a:ext cx="1" cy="21"/>
              </a:xfrm>
              <a:custGeom>
                <a:avLst/>
                <a:gdLst>
                  <a:gd name="T0" fmla="*/ 0 w 3"/>
                  <a:gd name="T1" fmla="*/ 35 h 37"/>
                  <a:gd name="T2" fmla="*/ 3 w 3"/>
                  <a:gd name="T3" fmla="*/ 35 h 37"/>
                  <a:gd name="T4" fmla="*/ 2 w 3"/>
                  <a:gd name="T5" fmla="*/ 0 h 37"/>
                  <a:gd name="T6" fmla="*/ 1 w 3"/>
                  <a:gd name="T7" fmla="*/ 0 h 37"/>
                  <a:gd name="T8" fmla="*/ 0 w 3"/>
                  <a:gd name="T9" fmla="*/ 35 h 37"/>
                </a:gdLst>
                <a:ahLst/>
                <a:cxnLst>
                  <a:cxn ang="0">
                    <a:pos x="T0" y="T1"/>
                  </a:cxn>
                  <a:cxn ang="0">
                    <a:pos x="T2" y="T3"/>
                  </a:cxn>
                  <a:cxn ang="0">
                    <a:pos x="T4" y="T5"/>
                  </a:cxn>
                  <a:cxn ang="0">
                    <a:pos x="T6" y="T7"/>
                  </a:cxn>
                  <a:cxn ang="0">
                    <a:pos x="T8" y="T9"/>
                  </a:cxn>
                </a:cxnLst>
                <a:rect l="0" t="0" r="r" b="b"/>
                <a:pathLst>
                  <a:path w="3" h="37">
                    <a:moveTo>
                      <a:pt x="0" y="35"/>
                    </a:moveTo>
                    <a:cubicBezTo>
                      <a:pt x="0" y="37"/>
                      <a:pt x="3" y="37"/>
                      <a:pt x="3" y="35"/>
                    </a:cubicBezTo>
                    <a:cubicBezTo>
                      <a:pt x="3" y="24"/>
                      <a:pt x="1" y="12"/>
                      <a:pt x="2" y="0"/>
                    </a:cubicBezTo>
                    <a:cubicBezTo>
                      <a:pt x="2" y="0"/>
                      <a:pt x="1" y="0"/>
                      <a:pt x="1" y="0"/>
                    </a:cubicBezTo>
                    <a:cubicBezTo>
                      <a:pt x="2" y="12"/>
                      <a:pt x="0" y="24"/>
                      <a:pt x="0"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2" name="Freeform 268"/>
              <p:cNvSpPr/>
              <p:nvPr/>
            </p:nvSpPr>
            <p:spPr bwMode="auto">
              <a:xfrm>
                <a:off x="5277" y="2093"/>
                <a:ext cx="2" cy="18"/>
              </a:xfrm>
              <a:custGeom>
                <a:avLst/>
                <a:gdLst>
                  <a:gd name="T0" fmla="*/ 4 w 4"/>
                  <a:gd name="T1" fmla="*/ 31 h 33"/>
                  <a:gd name="T2" fmla="*/ 2 w 4"/>
                  <a:gd name="T3" fmla="*/ 1 h 33"/>
                  <a:gd name="T4" fmla="*/ 1 w 4"/>
                  <a:gd name="T5" fmla="*/ 1 h 33"/>
                  <a:gd name="T6" fmla="*/ 2 w 4"/>
                  <a:gd name="T7" fmla="*/ 32 h 33"/>
                  <a:gd name="T8" fmla="*/ 4 w 4"/>
                  <a:gd name="T9" fmla="*/ 31 h 33"/>
                </a:gdLst>
                <a:ahLst/>
                <a:cxnLst>
                  <a:cxn ang="0">
                    <a:pos x="T0" y="T1"/>
                  </a:cxn>
                  <a:cxn ang="0">
                    <a:pos x="T2" y="T3"/>
                  </a:cxn>
                  <a:cxn ang="0">
                    <a:pos x="T4" y="T5"/>
                  </a:cxn>
                  <a:cxn ang="0">
                    <a:pos x="T6" y="T7"/>
                  </a:cxn>
                  <a:cxn ang="0">
                    <a:pos x="T8" y="T9"/>
                  </a:cxn>
                </a:cxnLst>
                <a:rect l="0" t="0" r="r" b="b"/>
                <a:pathLst>
                  <a:path w="4" h="33">
                    <a:moveTo>
                      <a:pt x="4" y="31"/>
                    </a:moveTo>
                    <a:cubicBezTo>
                      <a:pt x="3" y="21"/>
                      <a:pt x="2" y="11"/>
                      <a:pt x="2" y="1"/>
                    </a:cubicBezTo>
                    <a:cubicBezTo>
                      <a:pt x="2" y="0"/>
                      <a:pt x="1" y="0"/>
                      <a:pt x="1" y="1"/>
                    </a:cubicBezTo>
                    <a:cubicBezTo>
                      <a:pt x="1" y="11"/>
                      <a:pt x="0" y="22"/>
                      <a:pt x="2" y="32"/>
                    </a:cubicBezTo>
                    <a:cubicBezTo>
                      <a:pt x="3" y="33"/>
                      <a:pt x="4" y="33"/>
                      <a:pt x="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3" name="Freeform 269"/>
              <p:cNvSpPr/>
              <p:nvPr/>
            </p:nvSpPr>
            <p:spPr bwMode="auto">
              <a:xfrm>
                <a:off x="5288" y="2094"/>
                <a:ext cx="2" cy="20"/>
              </a:xfrm>
              <a:custGeom>
                <a:avLst/>
                <a:gdLst>
                  <a:gd name="T0" fmla="*/ 3 w 3"/>
                  <a:gd name="T1" fmla="*/ 35 h 36"/>
                  <a:gd name="T2" fmla="*/ 3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3" y="23"/>
                      <a:pt x="3" y="12"/>
                      <a:pt x="3" y="1"/>
                    </a:cubicBezTo>
                    <a:cubicBezTo>
                      <a:pt x="3"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4" name="Freeform 270"/>
              <p:cNvSpPr/>
              <p:nvPr/>
            </p:nvSpPr>
            <p:spPr bwMode="auto">
              <a:xfrm>
                <a:off x="5298" y="2092"/>
                <a:ext cx="1" cy="22"/>
              </a:xfrm>
              <a:custGeom>
                <a:avLst/>
                <a:gdLst>
                  <a:gd name="T0" fmla="*/ 2 w 2"/>
                  <a:gd name="T1" fmla="*/ 38 h 39"/>
                  <a:gd name="T2" fmla="*/ 2 w 2"/>
                  <a:gd name="T3" fmla="*/ 1 h 39"/>
                  <a:gd name="T4" fmla="*/ 1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1"/>
                      <a:pt x="2" y="1"/>
                      <a:pt x="2" y="1"/>
                    </a:cubicBezTo>
                    <a:cubicBezTo>
                      <a:pt x="2" y="0"/>
                      <a:pt x="1" y="0"/>
                      <a:pt x="1" y="1"/>
                    </a:cubicBezTo>
                    <a:cubicBezTo>
                      <a:pt x="0" y="38"/>
                      <a:pt x="0" y="38"/>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5" name="Freeform 271"/>
              <p:cNvSpPr/>
              <p:nvPr/>
            </p:nvSpPr>
            <p:spPr bwMode="auto">
              <a:xfrm>
                <a:off x="5433" y="1958"/>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2"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6" name="Freeform 272"/>
              <p:cNvSpPr/>
              <p:nvPr/>
            </p:nvSpPr>
            <p:spPr bwMode="auto">
              <a:xfrm>
                <a:off x="5441" y="1957"/>
                <a:ext cx="0" cy="5"/>
              </a:xfrm>
              <a:custGeom>
                <a:avLst/>
                <a:gdLst>
                  <a:gd name="T0" fmla="*/ 1 w 1"/>
                  <a:gd name="T1" fmla="*/ 0 h 10"/>
                  <a:gd name="T2" fmla="*/ 0 w 1"/>
                  <a:gd name="T3" fmla="*/ 0 h 10"/>
                  <a:gd name="T4" fmla="*/ 0 w 1"/>
                  <a:gd name="T5" fmla="*/ 10 h 10"/>
                  <a:gd name="T6" fmla="*/ 1 w 1"/>
                  <a:gd name="T7" fmla="*/ 0 h 10"/>
                </a:gdLst>
                <a:ahLst/>
                <a:cxnLst>
                  <a:cxn ang="0">
                    <a:pos x="T0" y="T1"/>
                  </a:cxn>
                  <a:cxn ang="0">
                    <a:pos x="T2" y="T3"/>
                  </a:cxn>
                  <a:cxn ang="0">
                    <a:pos x="T4" y="T5"/>
                  </a:cxn>
                  <a:cxn ang="0">
                    <a:pos x="T6" y="T7"/>
                  </a:cxn>
                </a:cxnLst>
                <a:rect l="0" t="0" r="r" b="b"/>
                <a:pathLst>
                  <a:path w="1" h="10">
                    <a:moveTo>
                      <a:pt x="1" y="0"/>
                    </a:moveTo>
                    <a:cubicBezTo>
                      <a:pt x="1" y="0"/>
                      <a:pt x="0" y="0"/>
                      <a:pt x="0" y="0"/>
                    </a:cubicBezTo>
                    <a:cubicBezTo>
                      <a:pt x="0" y="4"/>
                      <a:pt x="0" y="7"/>
                      <a:pt x="0" y="10"/>
                    </a:cubicBezTo>
                    <a:cubicBezTo>
                      <a:pt x="0" y="7"/>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7" name="Freeform 273"/>
              <p:cNvSpPr/>
              <p:nvPr/>
            </p:nvSpPr>
            <p:spPr bwMode="auto">
              <a:xfrm>
                <a:off x="5440" y="1963"/>
                <a:ext cx="1" cy="18"/>
              </a:xfrm>
              <a:custGeom>
                <a:avLst/>
                <a:gdLst>
                  <a:gd name="T0" fmla="*/ 2 w 2"/>
                  <a:gd name="T1" fmla="*/ 31 h 32"/>
                  <a:gd name="T2" fmla="*/ 1 w 2"/>
                  <a:gd name="T3" fmla="*/ 0 h 32"/>
                  <a:gd name="T4" fmla="*/ 1 w 2"/>
                  <a:gd name="T5" fmla="*/ 31 h 32"/>
                  <a:gd name="T6" fmla="*/ 2 w 2"/>
                  <a:gd name="T7" fmla="*/ 31 h 32"/>
                </a:gdLst>
                <a:ahLst/>
                <a:cxnLst>
                  <a:cxn ang="0">
                    <a:pos x="T0" y="T1"/>
                  </a:cxn>
                  <a:cxn ang="0">
                    <a:pos x="T2" y="T3"/>
                  </a:cxn>
                  <a:cxn ang="0">
                    <a:pos x="T4" y="T5"/>
                  </a:cxn>
                  <a:cxn ang="0">
                    <a:pos x="T6" y="T7"/>
                  </a:cxn>
                </a:cxnLst>
                <a:rect l="0" t="0" r="r" b="b"/>
                <a:pathLst>
                  <a:path w="2" h="32">
                    <a:moveTo>
                      <a:pt x="2" y="31"/>
                    </a:moveTo>
                    <a:cubicBezTo>
                      <a:pt x="2" y="21"/>
                      <a:pt x="1" y="10"/>
                      <a:pt x="1" y="0"/>
                    </a:cubicBezTo>
                    <a:cubicBezTo>
                      <a:pt x="1" y="10"/>
                      <a:pt x="1"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8" name="Freeform 274"/>
              <p:cNvSpPr/>
              <p:nvPr/>
            </p:nvSpPr>
            <p:spPr bwMode="auto">
              <a:xfrm>
                <a:off x="5446" y="1957"/>
                <a:ext cx="1" cy="21"/>
              </a:xfrm>
              <a:custGeom>
                <a:avLst/>
                <a:gdLst>
                  <a:gd name="T0" fmla="*/ 1 w 3"/>
                  <a:gd name="T1" fmla="*/ 37 h 38"/>
                  <a:gd name="T2" fmla="*/ 2 w 3"/>
                  <a:gd name="T3" fmla="*/ 37 h 38"/>
                  <a:gd name="T4" fmla="*/ 2 w 3"/>
                  <a:gd name="T5" fmla="*/ 0 h 38"/>
                  <a:gd name="T6" fmla="*/ 1 w 3"/>
                  <a:gd name="T7" fmla="*/ 0 h 38"/>
                  <a:gd name="T8" fmla="*/ 1 w 3"/>
                  <a:gd name="T9" fmla="*/ 37 h 38"/>
                </a:gdLst>
                <a:ahLst/>
                <a:cxnLst>
                  <a:cxn ang="0">
                    <a:pos x="T0" y="T1"/>
                  </a:cxn>
                  <a:cxn ang="0">
                    <a:pos x="T2" y="T3"/>
                  </a:cxn>
                  <a:cxn ang="0">
                    <a:pos x="T4" y="T5"/>
                  </a:cxn>
                  <a:cxn ang="0">
                    <a:pos x="T6" y="T7"/>
                  </a:cxn>
                  <a:cxn ang="0">
                    <a:pos x="T8" y="T9"/>
                  </a:cxn>
                </a:cxnLst>
                <a:rect l="0" t="0" r="r" b="b"/>
                <a:pathLst>
                  <a:path w="3" h="38">
                    <a:moveTo>
                      <a:pt x="1" y="37"/>
                    </a:moveTo>
                    <a:cubicBezTo>
                      <a:pt x="1" y="38"/>
                      <a:pt x="2" y="38"/>
                      <a:pt x="2" y="37"/>
                    </a:cubicBezTo>
                    <a:cubicBezTo>
                      <a:pt x="3" y="25"/>
                      <a:pt x="1" y="12"/>
                      <a:pt x="2" y="0"/>
                    </a:cubicBezTo>
                    <a:cubicBezTo>
                      <a:pt x="2" y="0"/>
                      <a:pt x="1" y="0"/>
                      <a:pt x="1" y="0"/>
                    </a:cubicBezTo>
                    <a:cubicBezTo>
                      <a:pt x="2" y="12"/>
                      <a:pt x="0" y="25"/>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9" name="Freeform 275"/>
              <p:cNvSpPr/>
              <p:nvPr/>
            </p:nvSpPr>
            <p:spPr bwMode="auto">
              <a:xfrm>
                <a:off x="5452" y="1958"/>
                <a:ext cx="0" cy="21"/>
              </a:xfrm>
              <a:custGeom>
                <a:avLst/>
                <a:gdLst>
                  <a:gd name="T0" fmla="*/ 1 w 1"/>
                  <a:gd name="T1" fmla="*/ 36 h 37"/>
                  <a:gd name="T2" fmla="*/ 1 w 1"/>
                  <a:gd name="T3" fmla="*/ 0 h 37"/>
                  <a:gd name="T4" fmla="*/ 0 w 1"/>
                  <a:gd name="T5" fmla="*/ 0 h 37"/>
                  <a:gd name="T6" fmla="*/ 0 w 1"/>
                  <a:gd name="T7" fmla="*/ 36 h 37"/>
                  <a:gd name="T8" fmla="*/ 1 w 1"/>
                  <a:gd name="T9" fmla="*/ 36 h 37"/>
                </a:gdLst>
                <a:ahLst/>
                <a:cxnLst>
                  <a:cxn ang="0">
                    <a:pos x="T0" y="T1"/>
                  </a:cxn>
                  <a:cxn ang="0">
                    <a:pos x="T2" y="T3"/>
                  </a:cxn>
                  <a:cxn ang="0">
                    <a:pos x="T4" y="T5"/>
                  </a:cxn>
                  <a:cxn ang="0">
                    <a:pos x="T6" y="T7"/>
                  </a:cxn>
                  <a:cxn ang="0">
                    <a:pos x="T8" y="T9"/>
                  </a:cxn>
                </a:cxnLst>
                <a:rect l="0" t="0" r="r" b="b"/>
                <a:pathLst>
                  <a:path w="1" h="37">
                    <a:moveTo>
                      <a:pt x="1" y="36"/>
                    </a:moveTo>
                    <a:cubicBezTo>
                      <a:pt x="1" y="0"/>
                      <a:pt x="1" y="0"/>
                      <a:pt x="1" y="0"/>
                    </a:cubicBezTo>
                    <a:cubicBezTo>
                      <a:pt x="1" y="0"/>
                      <a:pt x="0" y="0"/>
                      <a:pt x="0" y="0"/>
                    </a:cubicBezTo>
                    <a:cubicBezTo>
                      <a:pt x="0" y="36"/>
                      <a:pt x="0" y="36"/>
                      <a:pt x="0" y="36"/>
                    </a:cubicBezTo>
                    <a:cubicBezTo>
                      <a:pt x="0" y="37"/>
                      <a:pt x="1" y="37"/>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0" name="Freeform 276"/>
              <p:cNvSpPr/>
              <p:nvPr/>
            </p:nvSpPr>
            <p:spPr bwMode="auto">
              <a:xfrm>
                <a:off x="5459" y="1962"/>
                <a:ext cx="1" cy="20"/>
              </a:xfrm>
              <a:custGeom>
                <a:avLst/>
                <a:gdLst>
                  <a:gd name="T0" fmla="*/ 2 w 2"/>
                  <a:gd name="T1" fmla="*/ 35 h 36"/>
                  <a:gd name="T2" fmla="*/ 1 w 2"/>
                  <a:gd name="T3" fmla="*/ 1 h 36"/>
                  <a:gd name="T4" fmla="*/ 0 w 2"/>
                  <a:gd name="T5" fmla="*/ 1 h 36"/>
                  <a:gd name="T6" fmla="*/ 0 w 2"/>
                  <a:gd name="T7" fmla="*/ 35 h 36"/>
                  <a:gd name="T8" fmla="*/ 2 w 2"/>
                  <a:gd name="T9" fmla="*/ 35 h 36"/>
                </a:gdLst>
                <a:ahLst/>
                <a:cxnLst>
                  <a:cxn ang="0">
                    <a:pos x="T0" y="T1"/>
                  </a:cxn>
                  <a:cxn ang="0">
                    <a:pos x="T2" y="T3"/>
                  </a:cxn>
                  <a:cxn ang="0">
                    <a:pos x="T4" y="T5"/>
                  </a:cxn>
                  <a:cxn ang="0">
                    <a:pos x="T6" y="T7"/>
                  </a:cxn>
                  <a:cxn ang="0">
                    <a:pos x="T8" y="T9"/>
                  </a:cxn>
                </a:cxnLst>
                <a:rect l="0" t="0" r="r" b="b"/>
                <a:pathLst>
                  <a:path w="2" h="36">
                    <a:moveTo>
                      <a:pt x="2" y="35"/>
                    </a:moveTo>
                    <a:cubicBezTo>
                      <a:pt x="1" y="1"/>
                      <a:pt x="1" y="1"/>
                      <a:pt x="1" y="1"/>
                    </a:cubicBezTo>
                    <a:cubicBezTo>
                      <a:pt x="1" y="0"/>
                      <a:pt x="0" y="0"/>
                      <a:pt x="0" y="1"/>
                    </a:cubicBezTo>
                    <a:cubicBezTo>
                      <a:pt x="0" y="35"/>
                      <a:pt x="0" y="35"/>
                      <a:pt x="0" y="35"/>
                    </a:cubicBezTo>
                    <a:cubicBezTo>
                      <a:pt x="0" y="36"/>
                      <a:pt x="2"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1" name="Freeform 277"/>
              <p:cNvSpPr/>
              <p:nvPr/>
            </p:nvSpPr>
            <p:spPr bwMode="auto">
              <a:xfrm>
                <a:off x="5465" y="1956"/>
                <a:ext cx="3" cy="20"/>
              </a:xfrm>
              <a:custGeom>
                <a:avLst/>
                <a:gdLst>
                  <a:gd name="T0" fmla="*/ 3 w 6"/>
                  <a:gd name="T1" fmla="*/ 35 h 36"/>
                  <a:gd name="T2" fmla="*/ 5 w 6"/>
                  <a:gd name="T3" fmla="*/ 35 h 36"/>
                  <a:gd name="T4" fmla="*/ 1 w 6"/>
                  <a:gd name="T5" fmla="*/ 1 h 36"/>
                  <a:gd name="T6" fmla="*/ 0 w 6"/>
                  <a:gd name="T7" fmla="*/ 1 h 36"/>
                  <a:gd name="T8" fmla="*/ 3 w 6"/>
                  <a:gd name="T9" fmla="*/ 35 h 36"/>
                </a:gdLst>
                <a:ahLst/>
                <a:cxnLst>
                  <a:cxn ang="0">
                    <a:pos x="T0" y="T1"/>
                  </a:cxn>
                  <a:cxn ang="0">
                    <a:pos x="T2" y="T3"/>
                  </a:cxn>
                  <a:cxn ang="0">
                    <a:pos x="T4" y="T5"/>
                  </a:cxn>
                  <a:cxn ang="0">
                    <a:pos x="T6" y="T7"/>
                  </a:cxn>
                  <a:cxn ang="0">
                    <a:pos x="T8" y="T9"/>
                  </a:cxn>
                </a:cxnLst>
                <a:rect l="0" t="0" r="r" b="b"/>
                <a:pathLst>
                  <a:path w="6" h="36">
                    <a:moveTo>
                      <a:pt x="3" y="35"/>
                    </a:moveTo>
                    <a:cubicBezTo>
                      <a:pt x="3" y="36"/>
                      <a:pt x="5" y="36"/>
                      <a:pt x="5" y="35"/>
                    </a:cubicBezTo>
                    <a:cubicBezTo>
                      <a:pt x="5" y="23"/>
                      <a:pt x="6" y="12"/>
                      <a:pt x="1" y="1"/>
                    </a:cubicBezTo>
                    <a:cubicBezTo>
                      <a:pt x="1" y="0"/>
                      <a:pt x="0" y="1"/>
                      <a:pt x="0" y="1"/>
                    </a:cubicBezTo>
                    <a:cubicBezTo>
                      <a:pt x="5" y="12"/>
                      <a:pt x="3" y="23"/>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2" name="Freeform 278"/>
              <p:cNvSpPr/>
              <p:nvPr/>
            </p:nvSpPr>
            <p:spPr bwMode="auto">
              <a:xfrm>
                <a:off x="5472" y="1958"/>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2" y="12"/>
                      <a:pt x="1" y="0"/>
                    </a:cubicBezTo>
                    <a:cubicBezTo>
                      <a:pt x="1" y="0"/>
                      <a:pt x="1" y="0"/>
                      <a:pt x="1" y="0"/>
                    </a:cubicBezTo>
                    <a:cubicBezTo>
                      <a:pt x="1" y="12"/>
                      <a:pt x="1"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3" name="Freeform 279"/>
              <p:cNvSpPr/>
              <p:nvPr/>
            </p:nvSpPr>
            <p:spPr bwMode="auto">
              <a:xfrm>
                <a:off x="5427" y="1999"/>
                <a:ext cx="4" cy="20"/>
              </a:xfrm>
              <a:custGeom>
                <a:avLst/>
                <a:gdLst>
                  <a:gd name="T0" fmla="*/ 4 w 6"/>
                  <a:gd name="T1" fmla="*/ 35 h 36"/>
                  <a:gd name="T2" fmla="*/ 5 w 6"/>
                  <a:gd name="T3" fmla="*/ 35 h 36"/>
                  <a:gd name="T4" fmla="*/ 2 w 6"/>
                  <a:gd name="T5" fmla="*/ 1 h 36"/>
                  <a:gd name="T6" fmla="*/ 0 w 6"/>
                  <a:gd name="T7" fmla="*/ 2 h 36"/>
                  <a:gd name="T8" fmla="*/ 4 w 6"/>
                  <a:gd name="T9" fmla="*/ 35 h 36"/>
                </a:gdLst>
                <a:ahLst/>
                <a:cxnLst>
                  <a:cxn ang="0">
                    <a:pos x="T0" y="T1"/>
                  </a:cxn>
                  <a:cxn ang="0">
                    <a:pos x="T2" y="T3"/>
                  </a:cxn>
                  <a:cxn ang="0">
                    <a:pos x="T4" y="T5"/>
                  </a:cxn>
                  <a:cxn ang="0">
                    <a:pos x="T6" y="T7"/>
                  </a:cxn>
                  <a:cxn ang="0">
                    <a:pos x="T8" y="T9"/>
                  </a:cxn>
                </a:cxnLst>
                <a:rect l="0" t="0" r="r" b="b"/>
                <a:pathLst>
                  <a:path w="6" h="36">
                    <a:moveTo>
                      <a:pt x="4" y="35"/>
                    </a:moveTo>
                    <a:cubicBezTo>
                      <a:pt x="4" y="36"/>
                      <a:pt x="5" y="36"/>
                      <a:pt x="5" y="35"/>
                    </a:cubicBezTo>
                    <a:cubicBezTo>
                      <a:pt x="6" y="24"/>
                      <a:pt x="6" y="12"/>
                      <a:pt x="2" y="1"/>
                    </a:cubicBezTo>
                    <a:cubicBezTo>
                      <a:pt x="1" y="0"/>
                      <a:pt x="0" y="1"/>
                      <a:pt x="0" y="2"/>
                    </a:cubicBezTo>
                    <a:cubicBezTo>
                      <a:pt x="5" y="13"/>
                      <a:pt x="3" y="24"/>
                      <a:pt x="4"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4" name="Freeform 280"/>
              <p:cNvSpPr/>
              <p:nvPr/>
            </p:nvSpPr>
            <p:spPr bwMode="auto">
              <a:xfrm>
                <a:off x="5432" y="2000"/>
                <a:ext cx="4" cy="23"/>
              </a:xfrm>
              <a:custGeom>
                <a:avLst/>
                <a:gdLst>
                  <a:gd name="T0" fmla="*/ 7 w 8"/>
                  <a:gd name="T1" fmla="*/ 38 h 40"/>
                  <a:gd name="T2" fmla="*/ 4 w 8"/>
                  <a:gd name="T3" fmla="*/ 1 h 40"/>
                  <a:gd name="T4" fmla="*/ 2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6"/>
                      <a:pt x="4" y="14"/>
                      <a:pt x="4" y="1"/>
                    </a:cubicBezTo>
                    <a:cubicBezTo>
                      <a:pt x="4" y="0"/>
                      <a:pt x="2" y="0"/>
                      <a:pt x="2" y="1"/>
                    </a:cubicBezTo>
                    <a:cubicBezTo>
                      <a:pt x="2" y="14"/>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5" name="Freeform 281"/>
              <p:cNvSpPr/>
              <p:nvPr/>
            </p:nvSpPr>
            <p:spPr bwMode="auto">
              <a:xfrm>
                <a:off x="5440" y="2004"/>
                <a:ext cx="3" cy="18"/>
              </a:xfrm>
              <a:custGeom>
                <a:avLst/>
                <a:gdLst>
                  <a:gd name="T0" fmla="*/ 2 w 5"/>
                  <a:gd name="T1" fmla="*/ 31 h 32"/>
                  <a:gd name="T2" fmla="*/ 5 w 5"/>
                  <a:gd name="T3" fmla="*/ 0 h 32"/>
                  <a:gd name="T4" fmla="*/ 5 w 5"/>
                  <a:gd name="T5" fmla="*/ 0 h 32"/>
                  <a:gd name="T6" fmla="*/ 1 w 5"/>
                  <a:gd name="T7" fmla="*/ 31 h 32"/>
                  <a:gd name="T8" fmla="*/ 2 w 5"/>
                  <a:gd name="T9" fmla="*/ 31 h 32"/>
                </a:gdLst>
                <a:ahLst/>
                <a:cxnLst>
                  <a:cxn ang="0">
                    <a:pos x="T0" y="T1"/>
                  </a:cxn>
                  <a:cxn ang="0">
                    <a:pos x="T2" y="T3"/>
                  </a:cxn>
                  <a:cxn ang="0">
                    <a:pos x="T4" y="T5"/>
                  </a:cxn>
                  <a:cxn ang="0">
                    <a:pos x="T6" y="T7"/>
                  </a:cxn>
                  <a:cxn ang="0">
                    <a:pos x="T8" y="T9"/>
                  </a:cxn>
                </a:cxnLst>
                <a:rect l="0" t="0" r="r" b="b"/>
                <a:pathLst>
                  <a:path w="5" h="32">
                    <a:moveTo>
                      <a:pt x="2" y="31"/>
                    </a:moveTo>
                    <a:cubicBezTo>
                      <a:pt x="2" y="20"/>
                      <a:pt x="2" y="10"/>
                      <a:pt x="5" y="0"/>
                    </a:cubicBezTo>
                    <a:cubicBezTo>
                      <a:pt x="5" y="0"/>
                      <a:pt x="5" y="0"/>
                      <a:pt x="5" y="0"/>
                    </a:cubicBezTo>
                    <a:cubicBezTo>
                      <a:pt x="1" y="10"/>
                      <a:pt x="1" y="20"/>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6" name="Freeform 282"/>
              <p:cNvSpPr/>
              <p:nvPr/>
            </p:nvSpPr>
            <p:spPr bwMode="auto">
              <a:xfrm>
                <a:off x="5447" y="2000"/>
                <a:ext cx="3" cy="22"/>
              </a:xfrm>
              <a:custGeom>
                <a:avLst/>
                <a:gdLst>
                  <a:gd name="T0" fmla="*/ 5 w 6"/>
                  <a:gd name="T1" fmla="*/ 36 h 38"/>
                  <a:gd name="T2" fmla="*/ 3 w 6"/>
                  <a:gd name="T3" fmla="*/ 1 h 38"/>
                  <a:gd name="T4" fmla="*/ 2 w 6"/>
                  <a:gd name="T5" fmla="*/ 1 h 38"/>
                  <a:gd name="T6" fmla="*/ 4 w 6"/>
                  <a:gd name="T7" fmla="*/ 37 h 38"/>
                  <a:gd name="T8" fmla="*/ 5 w 6"/>
                  <a:gd name="T9" fmla="*/ 36 h 38"/>
                </a:gdLst>
                <a:ahLst/>
                <a:cxnLst>
                  <a:cxn ang="0">
                    <a:pos x="T0" y="T1"/>
                  </a:cxn>
                  <a:cxn ang="0">
                    <a:pos x="T2" y="T3"/>
                  </a:cxn>
                  <a:cxn ang="0">
                    <a:pos x="T4" y="T5"/>
                  </a:cxn>
                  <a:cxn ang="0">
                    <a:pos x="T6" y="T7"/>
                  </a:cxn>
                  <a:cxn ang="0">
                    <a:pos x="T8" y="T9"/>
                  </a:cxn>
                </a:cxnLst>
                <a:rect l="0" t="0" r="r" b="b"/>
                <a:pathLst>
                  <a:path w="6" h="38">
                    <a:moveTo>
                      <a:pt x="5" y="36"/>
                    </a:moveTo>
                    <a:cubicBezTo>
                      <a:pt x="2" y="25"/>
                      <a:pt x="3" y="13"/>
                      <a:pt x="3" y="1"/>
                    </a:cubicBezTo>
                    <a:cubicBezTo>
                      <a:pt x="3" y="0"/>
                      <a:pt x="2" y="0"/>
                      <a:pt x="2" y="1"/>
                    </a:cubicBezTo>
                    <a:cubicBezTo>
                      <a:pt x="2" y="13"/>
                      <a:pt x="0" y="25"/>
                      <a:pt x="4" y="37"/>
                    </a:cubicBezTo>
                    <a:cubicBezTo>
                      <a:pt x="4" y="38"/>
                      <a:pt x="6" y="37"/>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7" name="Freeform 283"/>
              <p:cNvSpPr/>
              <p:nvPr/>
            </p:nvSpPr>
            <p:spPr bwMode="auto">
              <a:xfrm>
                <a:off x="5455" y="1999"/>
                <a:ext cx="1" cy="21"/>
              </a:xfrm>
              <a:custGeom>
                <a:avLst/>
                <a:gdLst>
                  <a:gd name="T0" fmla="*/ 2 w 2"/>
                  <a:gd name="T1" fmla="*/ 38 h 39"/>
                  <a:gd name="T2" fmla="*/ 2 w 2"/>
                  <a:gd name="T3" fmla="*/ 1 h 39"/>
                  <a:gd name="T4" fmla="*/ 0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26"/>
                      <a:pt x="2" y="13"/>
                      <a:pt x="2" y="1"/>
                    </a:cubicBezTo>
                    <a:cubicBezTo>
                      <a:pt x="2" y="0"/>
                      <a:pt x="0" y="0"/>
                      <a:pt x="0" y="1"/>
                    </a:cubicBezTo>
                    <a:cubicBezTo>
                      <a:pt x="0" y="13"/>
                      <a:pt x="0" y="26"/>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8" name="Freeform 284"/>
              <p:cNvSpPr/>
              <p:nvPr/>
            </p:nvSpPr>
            <p:spPr bwMode="auto">
              <a:xfrm>
                <a:off x="5462" y="2000"/>
                <a:ext cx="3" cy="19"/>
              </a:xfrm>
              <a:custGeom>
                <a:avLst/>
                <a:gdLst>
                  <a:gd name="T0" fmla="*/ 2 w 5"/>
                  <a:gd name="T1" fmla="*/ 33 h 34"/>
                  <a:gd name="T2" fmla="*/ 5 w 5"/>
                  <a:gd name="T3" fmla="*/ 1 h 34"/>
                  <a:gd name="T4" fmla="*/ 5 w 5"/>
                  <a:gd name="T5" fmla="*/ 1 h 34"/>
                  <a:gd name="T6" fmla="*/ 1 w 5"/>
                  <a:gd name="T7" fmla="*/ 32 h 34"/>
                  <a:gd name="T8" fmla="*/ 2 w 5"/>
                  <a:gd name="T9" fmla="*/ 33 h 34"/>
                </a:gdLst>
                <a:ahLst/>
                <a:cxnLst>
                  <a:cxn ang="0">
                    <a:pos x="T0" y="T1"/>
                  </a:cxn>
                  <a:cxn ang="0">
                    <a:pos x="T2" y="T3"/>
                  </a:cxn>
                  <a:cxn ang="0">
                    <a:pos x="T4" y="T5"/>
                  </a:cxn>
                  <a:cxn ang="0">
                    <a:pos x="T6" y="T7"/>
                  </a:cxn>
                  <a:cxn ang="0">
                    <a:pos x="T8" y="T9"/>
                  </a:cxn>
                </a:cxnLst>
                <a:rect l="0" t="0" r="r" b="b"/>
                <a:pathLst>
                  <a:path w="5" h="34">
                    <a:moveTo>
                      <a:pt x="2" y="33"/>
                    </a:moveTo>
                    <a:cubicBezTo>
                      <a:pt x="4" y="22"/>
                      <a:pt x="5" y="11"/>
                      <a:pt x="5" y="1"/>
                    </a:cubicBezTo>
                    <a:cubicBezTo>
                      <a:pt x="5" y="0"/>
                      <a:pt x="5" y="0"/>
                      <a:pt x="5" y="1"/>
                    </a:cubicBezTo>
                    <a:cubicBezTo>
                      <a:pt x="4" y="11"/>
                      <a:pt x="3" y="22"/>
                      <a:pt x="1" y="32"/>
                    </a:cubicBezTo>
                    <a:cubicBezTo>
                      <a:pt x="0" y="33"/>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9" name="Freeform 285"/>
              <p:cNvSpPr/>
              <p:nvPr/>
            </p:nvSpPr>
            <p:spPr bwMode="auto">
              <a:xfrm>
                <a:off x="5470" y="2001"/>
                <a:ext cx="4" cy="19"/>
              </a:xfrm>
              <a:custGeom>
                <a:avLst/>
                <a:gdLst>
                  <a:gd name="T0" fmla="*/ 2 w 6"/>
                  <a:gd name="T1" fmla="*/ 33 h 34"/>
                  <a:gd name="T2" fmla="*/ 5 w 6"/>
                  <a:gd name="T3" fmla="*/ 1 h 34"/>
                  <a:gd name="T4" fmla="*/ 4 w 6"/>
                  <a:gd name="T5" fmla="*/ 1 h 34"/>
                  <a:gd name="T6" fmla="*/ 0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6" y="12"/>
                      <a:pt x="5" y="1"/>
                    </a:cubicBezTo>
                    <a:cubicBezTo>
                      <a:pt x="5" y="0"/>
                      <a:pt x="4" y="0"/>
                      <a:pt x="4" y="1"/>
                    </a:cubicBezTo>
                    <a:cubicBezTo>
                      <a:pt x="5" y="12"/>
                      <a:pt x="2" y="22"/>
                      <a:pt x="0" y="33"/>
                    </a:cubicBezTo>
                    <a:cubicBezTo>
                      <a:pt x="0"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0" name="Freeform 286"/>
              <p:cNvSpPr/>
              <p:nvPr/>
            </p:nvSpPr>
            <p:spPr bwMode="auto">
              <a:xfrm>
                <a:off x="5474" y="2006"/>
                <a:ext cx="3" cy="18"/>
              </a:xfrm>
              <a:custGeom>
                <a:avLst/>
                <a:gdLst>
                  <a:gd name="T0" fmla="*/ 1 w 5"/>
                  <a:gd name="T1" fmla="*/ 32 h 33"/>
                  <a:gd name="T2" fmla="*/ 5 w 5"/>
                  <a:gd name="T3" fmla="*/ 1 h 33"/>
                  <a:gd name="T4" fmla="*/ 3 w 5"/>
                  <a:gd name="T5" fmla="*/ 1 h 33"/>
                  <a:gd name="T6" fmla="*/ 0 w 5"/>
                  <a:gd name="T7" fmla="*/ 31 h 33"/>
                  <a:gd name="T8" fmla="*/ 1 w 5"/>
                  <a:gd name="T9" fmla="*/ 32 h 33"/>
                </a:gdLst>
                <a:ahLst/>
                <a:cxnLst>
                  <a:cxn ang="0">
                    <a:pos x="T0" y="T1"/>
                  </a:cxn>
                  <a:cxn ang="0">
                    <a:pos x="T2" y="T3"/>
                  </a:cxn>
                  <a:cxn ang="0">
                    <a:pos x="T4" y="T5"/>
                  </a:cxn>
                  <a:cxn ang="0">
                    <a:pos x="T6" y="T7"/>
                  </a:cxn>
                  <a:cxn ang="0">
                    <a:pos x="T8" y="T9"/>
                  </a:cxn>
                </a:cxnLst>
                <a:rect l="0" t="0" r="r" b="b"/>
                <a:pathLst>
                  <a:path w="5" h="33">
                    <a:moveTo>
                      <a:pt x="1" y="32"/>
                    </a:moveTo>
                    <a:cubicBezTo>
                      <a:pt x="3" y="22"/>
                      <a:pt x="5" y="12"/>
                      <a:pt x="5" y="1"/>
                    </a:cubicBezTo>
                    <a:cubicBezTo>
                      <a:pt x="5" y="0"/>
                      <a:pt x="3" y="0"/>
                      <a:pt x="3" y="1"/>
                    </a:cubicBezTo>
                    <a:cubicBezTo>
                      <a:pt x="3" y="11"/>
                      <a:pt x="1" y="21"/>
                      <a:pt x="0" y="31"/>
                    </a:cubicBezTo>
                    <a:cubicBezTo>
                      <a:pt x="0" y="32"/>
                      <a:pt x="1" y="33"/>
                      <a:pt x="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1" name="Freeform 287"/>
              <p:cNvSpPr/>
              <p:nvPr/>
            </p:nvSpPr>
            <p:spPr bwMode="auto">
              <a:xfrm>
                <a:off x="5428" y="2043"/>
                <a:ext cx="2" cy="20"/>
              </a:xfrm>
              <a:custGeom>
                <a:avLst/>
                <a:gdLst>
                  <a:gd name="T0" fmla="*/ 4 w 4"/>
                  <a:gd name="T1" fmla="*/ 35 h 36"/>
                  <a:gd name="T2" fmla="*/ 0 w 4"/>
                  <a:gd name="T3" fmla="*/ 1 h 36"/>
                  <a:gd name="T4" fmla="*/ 0 w 4"/>
                  <a:gd name="T5" fmla="*/ 1 h 36"/>
                  <a:gd name="T6" fmla="*/ 2 w 4"/>
                  <a:gd name="T7" fmla="*/ 35 h 36"/>
                  <a:gd name="T8" fmla="*/ 4 w 4"/>
                  <a:gd name="T9" fmla="*/ 35 h 36"/>
                </a:gdLst>
                <a:ahLst/>
                <a:cxnLst>
                  <a:cxn ang="0">
                    <a:pos x="T0" y="T1"/>
                  </a:cxn>
                  <a:cxn ang="0">
                    <a:pos x="T2" y="T3"/>
                  </a:cxn>
                  <a:cxn ang="0">
                    <a:pos x="T4" y="T5"/>
                  </a:cxn>
                  <a:cxn ang="0">
                    <a:pos x="T6" y="T7"/>
                  </a:cxn>
                  <a:cxn ang="0">
                    <a:pos x="T8" y="T9"/>
                  </a:cxn>
                </a:cxnLst>
                <a:rect l="0" t="0" r="r" b="b"/>
                <a:pathLst>
                  <a:path w="4" h="36">
                    <a:moveTo>
                      <a:pt x="4" y="35"/>
                    </a:moveTo>
                    <a:cubicBezTo>
                      <a:pt x="4" y="23"/>
                      <a:pt x="2" y="12"/>
                      <a:pt x="0" y="1"/>
                    </a:cubicBezTo>
                    <a:cubicBezTo>
                      <a:pt x="0" y="0"/>
                      <a:pt x="0" y="1"/>
                      <a:pt x="0" y="1"/>
                    </a:cubicBezTo>
                    <a:cubicBezTo>
                      <a:pt x="1" y="12"/>
                      <a:pt x="3" y="23"/>
                      <a:pt x="2" y="35"/>
                    </a:cubicBezTo>
                    <a:cubicBezTo>
                      <a:pt x="2" y="36"/>
                      <a:pt x="4" y="36"/>
                      <a:pt x="4"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2" name="Freeform 288"/>
              <p:cNvSpPr/>
              <p:nvPr/>
            </p:nvSpPr>
            <p:spPr bwMode="auto">
              <a:xfrm>
                <a:off x="5433" y="2045"/>
                <a:ext cx="1" cy="18"/>
              </a:xfrm>
              <a:custGeom>
                <a:avLst/>
                <a:gdLst>
                  <a:gd name="T0" fmla="*/ 2 w 2"/>
                  <a:gd name="T1" fmla="*/ 31 h 32"/>
                  <a:gd name="T2" fmla="*/ 2 w 2"/>
                  <a:gd name="T3" fmla="*/ 0 h 32"/>
                  <a:gd name="T4" fmla="*/ 1 w 2"/>
                  <a:gd name="T5" fmla="*/ 0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2" y="10"/>
                      <a:pt x="2" y="0"/>
                    </a:cubicBezTo>
                    <a:cubicBezTo>
                      <a:pt x="2" y="0"/>
                      <a:pt x="1" y="0"/>
                      <a:pt x="1" y="0"/>
                    </a:cubicBezTo>
                    <a:cubicBezTo>
                      <a:pt x="0" y="10"/>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3" name="Freeform 289"/>
              <p:cNvSpPr/>
              <p:nvPr/>
            </p:nvSpPr>
            <p:spPr bwMode="auto">
              <a:xfrm>
                <a:off x="5440" y="2043"/>
                <a:ext cx="2" cy="20"/>
              </a:xfrm>
              <a:custGeom>
                <a:avLst/>
                <a:gdLst>
                  <a:gd name="T0" fmla="*/ 3 w 3"/>
                  <a:gd name="T1" fmla="*/ 35 h 36"/>
                  <a:gd name="T2" fmla="*/ 2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2" y="23"/>
                      <a:pt x="2" y="12"/>
                      <a:pt x="2" y="1"/>
                    </a:cubicBezTo>
                    <a:cubicBezTo>
                      <a:pt x="2"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4" name="Freeform 290"/>
              <p:cNvSpPr/>
              <p:nvPr/>
            </p:nvSpPr>
            <p:spPr bwMode="auto">
              <a:xfrm>
                <a:off x="5447" y="2046"/>
                <a:ext cx="4" cy="20"/>
              </a:xfrm>
              <a:custGeom>
                <a:avLst/>
                <a:gdLst>
                  <a:gd name="T0" fmla="*/ 2 w 7"/>
                  <a:gd name="T1" fmla="*/ 20 h 37"/>
                  <a:gd name="T2" fmla="*/ 0 w 7"/>
                  <a:gd name="T3" fmla="*/ 35 h 37"/>
                  <a:gd name="T4" fmla="*/ 3 w 7"/>
                  <a:gd name="T5" fmla="*/ 35 h 37"/>
                  <a:gd name="T6" fmla="*/ 3 w 7"/>
                  <a:gd name="T7" fmla="*/ 2 h 37"/>
                  <a:gd name="T8" fmla="*/ 0 w 7"/>
                  <a:gd name="T9" fmla="*/ 3 h 37"/>
                  <a:gd name="T10" fmla="*/ 2 w 7"/>
                  <a:gd name="T11" fmla="*/ 20 h 37"/>
                </a:gdLst>
                <a:ahLst/>
                <a:cxnLst>
                  <a:cxn ang="0">
                    <a:pos x="T0" y="T1"/>
                  </a:cxn>
                  <a:cxn ang="0">
                    <a:pos x="T2" y="T3"/>
                  </a:cxn>
                  <a:cxn ang="0">
                    <a:pos x="T4" y="T5"/>
                  </a:cxn>
                  <a:cxn ang="0">
                    <a:pos x="T6" y="T7"/>
                  </a:cxn>
                  <a:cxn ang="0">
                    <a:pos x="T8" y="T9"/>
                  </a:cxn>
                  <a:cxn ang="0">
                    <a:pos x="T10" y="T11"/>
                  </a:cxn>
                </a:cxnLst>
                <a:rect l="0" t="0" r="r" b="b"/>
                <a:pathLst>
                  <a:path w="7" h="37">
                    <a:moveTo>
                      <a:pt x="2" y="20"/>
                    </a:moveTo>
                    <a:cubicBezTo>
                      <a:pt x="2" y="25"/>
                      <a:pt x="0" y="30"/>
                      <a:pt x="0" y="35"/>
                    </a:cubicBezTo>
                    <a:cubicBezTo>
                      <a:pt x="1" y="36"/>
                      <a:pt x="2" y="37"/>
                      <a:pt x="3" y="35"/>
                    </a:cubicBezTo>
                    <a:cubicBezTo>
                      <a:pt x="7" y="26"/>
                      <a:pt x="6" y="12"/>
                      <a:pt x="3" y="2"/>
                    </a:cubicBezTo>
                    <a:cubicBezTo>
                      <a:pt x="3" y="0"/>
                      <a:pt x="0" y="1"/>
                      <a:pt x="0" y="3"/>
                    </a:cubicBezTo>
                    <a:cubicBezTo>
                      <a:pt x="2" y="9"/>
                      <a:pt x="2" y="14"/>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5" name="Freeform 291"/>
              <p:cNvSpPr/>
              <p:nvPr/>
            </p:nvSpPr>
            <p:spPr bwMode="auto">
              <a:xfrm>
                <a:off x="5453" y="2045"/>
                <a:ext cx="2" cy="20"/>
              </a:xfrm>
              <a:custGeom>
                <a:avLst/>
                <a:gdLst>
                  <a:gd name="T0" fmla="*/ 3 w 4"/>
                  <a:gd name="T1" fmla="*/ 34 h 35"/>
                  <a:gd name="T2" fmla="*/ 2 w 4"/>
                  <a:gd name="T3" fmla="*/ 0 h 35"/>
                  <a:gd name="T4" fmla="*/ 1 w 4"/>
                  <a:gd name="T5" fmla="*/ 0 h 35"/>
                  <a:gd name="T6" fmla="*/ 1 w 4"/>
                  <a:gd name="T7" fmla="*/ 34 h 35"/>
                  <a:gd name="T8" fmla="*/ 3 w 4"/>
                  <a:gd name="T9" fmla="*/ 34 h 35"/>
                </a:gdLst>
                <a:ahLst/>
                <a:cxnLst>
                  <a:cxn ang="0">
                    <a:pos x="T0" y="T1"/>
                  </a:cxn>
                  <a:cxn ang="0">
                    <a:pos x="T2" y="T3"/>
                  </a:cxn>
                  <a:cxn ang="0">
                    <a:pos x="T4" y="T5"/>
                  </a:cxn>
                  <a:cxn ang="0">
                    <a:pos x="T6" y="T7"/>
                  </a:cxn>
                  <a:cxn ang="0">
                    <a:pos x="T8" y="T9"/>
                  </a:cxn>
                </a:cxnLst>
                <a:rect l="0" t="0" r="r" b="b"/>
                <a:pathLst>
                  <a:path w="4" h="35">
                    <a:moveTo>
                      <a:pt x="3" y="34"/>
                    </a:moveTo>
                    <a:cubicBezTo>
                      <a:pt x="4" y="23"/>
                      <a:pt x="2" y="11"/>
                      <a:pt x="2" y="0"/>
                    </a:cubicBezTo>
                    <a:cubicBezTo>
                      <a:pt x="2" y="0"/>
                      <a:pt x="1" y="0"/>
                      <a:pt x="1" y="0"/>
                    </a:cubicBezTo>
                    <a:cubicBezTo>
                      <a:pt x="1" y="11"/>
                      <a:pt x="0" y="23"/>
                      <a:pt x="1" y="34"/>
                    </a:cubicBezTo>
                    <a:cubicBezTo>
                      <a:pt x="1" y="35"/>
                      <a:pt x="3" y="35"/>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6" name="Freeform 292"/>
              <p:cNvSpPr/>
              <p:nvPr/>
            </p:nvSpPr>
            <p:spPr bwMode="auto">
              <a:xfrm>
                <a:off x="5459" y="2055"/>
                <a:ext cx="1" cy="10"/>
              </a:xfrm>
              <a:custGeom>
                <a:avLst/>
                <a:gdLst>
                  <a:gd name="T0" fmla="*/ 1 w 1"/>
                  <a:gd name="T1" fmla="*/ 17 h 18"/>
                  <a:gd name="T2" fmla="*/ 1 w 1"/>
                  <a:gd name="T3" fmla="*/ 0 h 18"/>
                  <a:gd name="T4" fmla="*/ 0 w 1"/>
                  <a:gd name="T5" fmla="*/ 17 h 18"/>
                  <a:gd name="T6" fmla="*/ 1 w 1"/>
                  <a:gd name="T7" fmla="*/ 17 h 18"/>
                </a:gdLst>
                <a:ahLst/>
                <a:cxnLst>
                  <a:cxn ang="0">
                    <a:pos x="T0" y="T1"/>
                  </a:cxn>
                  <a:cxn ang="0">
                    <a:pos x="T2" y="T3"/>
                  </a:cxn>
                  <a:cxn ang="0">
                    <a:pos x="T4" y="T5"/>
                  </a:cxn>
                  <a:cxn ang="0">
                    <a:pos x="T6" y="T7"/>
                  </a:cxn>
                </a:cxnLst>
                <a:rect l="0" t="0" r="r" b="b"/>
                <a:pathLst>
                  <a:path w="1" h="18">
                    <a:moveTo>
                      <a:pt x="1" y="17"/>
                    </a:moveTo>
                    <a:cubicBezTo>
                      <a:pt x="1" y="11"/>
                      <a:pt x="1" y="6"/>
                      <a:pt x="1" y="0"/>
                    </a:cubicBezTo>
                    <a:cubicBezTo>
                      <a:pt x="1" y="6"/>
                      <a:pt x="0" y="11"/>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7" name="Freeform 293"/>
              <p:cNvSpPr/>
              <p:nvPr/>
            </p:nvSpPr>
            <p:spPr bwMode="auto">
              <a:xfrm>
                <a:off x="5460" y="2046"/>
                <a:ext cx="0" cy="3"/>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cubicBezTo>
                      <a:pt x="0" y="0"/>
                      <a:pt x="0" y="0"/>
                      <a:pt x="0" y="0"/>
                    </a:cubicBezTo>
                    <a:cubicBezTo>
                      <a:pt x="0" y="2"/>
                      <a:pt x="0" y="4"/>
                      <a:pt x="0" y="5"/>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8" name="Freeform 294"/>
              <p:cNvSpPr/>
              <p:nvPr/>
            </p:nvSpPr>
            <p:spPr bwMode="auto">
              <a:xfrm>
                <a:off x="5464" y="2043"/>
                <a:ext cx="4" cy="22"/>
              </a:xfrm>
              <a:custGeom>
                <a:avLst/>
                <a:gdLst>
                  <a:gd name="T0" fmla="*/ 6 w 7"/>
                  <a:gd name="T1" fmla="*/ 38 h 39"/>
                  <a:gd name="T2" fmla="*/ 2 w 7"/>
                  <a:gd name="T3" fmla="*/ 1 h 39"/>
                  <a:gd name="T4" fmla="*/ 1 w 7"/>
                  <a:gd name="T5" fmla="*/ 1 h 39"/>
                  <a:gd name="T6" fmla="*/ 4 w 7"/>
                  <a:gd name="T7" fmla="*/ 38 h 39"/>
                  <a:gd name="T8" fmla="*/ 6 w 7"/>
                  <a:gd name="T9" fmla="*/ 38 h 39"/>
                </a:gdLst>
                <a:ahLst/>
                <a:cxnLst>
                  <a:cxn ang="0">
                    <a:pos x="T0" y="T1"/>
                  </a:cxn>
                  <a:cxn ang="0">
                    <a:pos x="T2" y="T3"/>
                  </a:cxn>
                  <a:cxn ang="0">
                    <a:pos x="T4" y="T5"/>
                  </a:cxn>
                  <a:cxn ang="0">
                    <a:pos x="T6" y="T7"/>
                  </a:cxn>
                  <a:cxn ang="0">
                    <a:pos x="T8" y="T9"/>
                  </a:cxn>
                </a:cxnLst>
                <a:rect l="0" t="0" r="r" b="b"/>
                <a:pathLst>
                  <a:path w="7" h="39">
                    <a:moveTo>
                      <a:pt x="6" y="38"/>
                    </a:moveTo>
                    <a:cubicBezTo>
                      <a:pt x="1" y="26"/>
                      <a:pt x="3" y="13"/>
                      <a:pt x="2" y="1"/>
                    </a:cubicBezTo>
                    <a:cubicBezTo>
                      <a:pt x="2" y="0"/>
                      <a:pt x="1" y="0"/>
                      <a:pt x="1" y="1"/>
                    </a:cubicBezTo>
                    <a:cubicBezTo>
                      <a:pt x="1" y="14"/>
                      <a:pt x="0" y="26"/>
                      <a:pt x="4" y="38"/>
                    </a:cubicBezTo>
                    <a:cubicBezTo>
                      <a:pt x="5" y="39"/>
                      <a:pt x="7" y="39"/>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9" name="Freeform 295"/>
              <p:cNvSpPr/>
              <p:nvPr/>
            </p:nvSpPr>
            <p:spPr bwMode="auto">
              <a:xfrm>
                <a:off x="5469" y="2043"/>
                <a:ext cx="4" cy="19"/>
              </a:xfrm>
              <a:custGeom>
                <a:avLst/>
                <a:gdLst>
                  <a:gd name="T0" fmla="*/ 4 w 7"/>
                  <a:gd name="T1" fmla="*/ 32 h 33"/>
                  <a:gd name="T2" fmla="*/ 6 w 7"/>
                  <a:gd name="T3" fmla="*/ 0 h 33"/>
                  <a:gd name="T4" fmla="*/ 6 w 7"/>
                  <a:gd name="T5" fmla="*/ 0 h 33"/>
                  <a:gd name="T6" fmla="*/ 2 w 7"/>
                  <a:gd name="T7" fmla="*/ 32 h 33"/>
                  <a:gd name="T8" fmla="*/ 4 w 7"/>
                  <a:gd name="T9" fmla="*/ 32 h 33"/>
                </a:gdLst>
                <a:ahLst/>
                <a:cxnLst>
                  <a:cxn ang="0">
                    <a:pos x="T0" y="T1"/>
                  </a:cxn>
                  <a:cxn ang="0">
                    <a:pos x="T2" y="T3"/>
                  </a:cxn>
                  <a:cxn ang="0">
                    <a:pos x="T4" y="T5"/>
                  </a:cxn>
                  <a:cxn ang="0">
                    <a:pos x="T6" y="T7"/>
                  </a:cxn>
                  <a:cxn ang="0">
                    <a:pos x="T8" y="T9"/>
                  </a:cxn>
                </a:cxnLst>
                <a:rect l="0" t="0" r="r" b="b"/>
                <a:pathLst>
                  <a:path w="7" h="33">
                    <a:moveTo>
                      <a:pt x="4" y="32"/>
                    </a:moveTo>
                    <a:cubicBezTo>
                      <a:pt x="3" y="21"/>
                      <a:pt x="3" y="10"/>
                      <a:pt x="6" y="0"/>
                    </a:cubicBezTo>
                    <a:cubicBezTo>
                      <a:pt x="7" y="0"/>
                      <a:pt x="6" y="0"/>
                      <a:pt x="6" y="0"/>
                    </a:cubicBezTo>
                    <a:cubicBezTo>
                      <a:pt x="3" y="10"/>
                      <a:pt x="0" y="21"/>
                      <a:pt x="2" y="32"/>
                    </a:cubicBezTo>
                    <a:cubicBezTo>
                      <a:pt x="2" y="33"/>
                      <a:pt x="4" y="33"/>
                      <a:pt x="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0" name="Freeform 296"/>
              <p:cNvSpPr/>
              <p:nvPr/>
            </p:nvSpPr>
            <p:spPr bwMode="auto">
              <a:xfrm>
                <a:off x="5472" y="2043"/>
                <a:ext cx="6" cy="24"/>
              </a:xfrm>
              <a:custGeom>
                <a:avLst/>
                <a:gdLst>
                  <a:gd name="T0" fmla="*/ 5 w 11"/>
                  <a:gd name="T1" fmla="*/ 42 h 43"/>
                  <a:gd name="T2" fmla="*/ 7 w 11"/>
                  <a:gd name="T3" fmla="*/ 41 h 43"/>
                  <a:gd name="T4" fmla="*/ 9 w 11"/>
                  <a:gd name="T5" fmla="*/ 17 h 43"/>
                  <a:gd name="T6" fmla="*/ 8 w 11"/>
                  <a:gd name="T7" fmla="*/ 1 h 43"/>
                  <a:gd name="T8" fmla="*/ 8 w 11"/>
                  <a:gd name="T9" fmla="*/ 1 h 43"/>
                  <a:gd name="T10" fmla="*/ 5 w 11"/>
                  <a:gd name="T11" fmla="*/ 42 h 43"/>
                </a:gdLst>
                <a:ahLst/>
                <a:cxnLst>
                  <a:cxn ang="0">
                    <a:pos x="T0" y="T1"/>
                  </a:cxn>
                  <a:cxn ang="0">
                    <a:pos x="T2" y="T3"/>
                  </a:cxn>
                  <a:cxn ang="0">
                    <a:pos x="T4" y="T5"/>
                  </a:cxn>
                  <a:cxn ang="0">
                    <a:pos x="T6" y="T7"/>
                  </a:cxn>
                  <a:cxn ang="0">
                    <a:pos x="T8" y="T9"/>
                  </a:cxn>
                  <a:cxn ang="0">
                    <a:pos x="T10" y="T11"/>
                  </a:cxn>
                </a:cxnLst>
                <a:rect l="0" t="0" r="r" b="b"/>
                <a:pathLst>
                  <a:path w="11" h="43">
                    <a:moveTo>
                      <a:pt x="5" y="42"/>
                    </a:moveTo>
                    <a:cubicBezTo>
                      <a:pt x="6" y="43"/>
                      <a:pt x="7" y="43"/>
                      <a:pt x="7" y="41"/>
                    </a:cubicBezTo>
                    <a:cubicBezTo>
                      <a:pt x="7" y="33"/>
                      <a:pt x="7" y="25"/>
                      <a:pt x="9" y="17"/>
                    </a:cubicBezTo>
                    <a:cubicBezTo>
                      <a:pt x="9" y="12"/>
                      <a:pt x="10" y="6"/>
                      <a:pt x="8" y="1"/>
                    </a:cubicBezTo>
                    <a:cubicBezTo>
                      <a:pt x="8" y="0"/>
                      <a:pt x="7" y="1"/>
                      <a:pt x="8" y="1"/>
                    </a:cubicBezTo>
                    <a:cubicBezTo>
                      <a:pt x="11" y="14"/>
                      <a:pt x="0" y="29"/>
                      <a:pt x="5"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1" name="Freeform 297"/>
              <p:cNvSpPr/>
              <p:nvPr/>
            </p:nvSpPr>
            <p:spPr bwMode="auto">
              <a:xfrm>
                <a:off x="5429" y="2088"/>
                <a:ext cx="5" cy="22"/>
              </a:xfrm>
              <a:custGeom>
                <a:avLst/>
                <a:gdLst>
                  <a:gd name="T0" fmla="*/ 8 w 8"/>
                  <a:gd name="T1" fmla="*/ 39 h 40"/>
                  <a:gd name="T2" fmla="*/ 6 w 8"/>
                  <a:gd name="T3" fmla="*/ 22 h 40"/>
                  <a:gd name="T4" fmla="*/ 8 w 8"/>
                  <a:gd name="T5" fmla="*/ 2 h 40"/>
                  <a:gd name="T6" fmla="*/ 6 w 8"/>
                  <a:gd name="T7" fmla="*/ 2 h 40"/>
                  <a:gd name="T8" fmla="*/ 6 w 8"/>
                  <a:gd name="T9" fmla="*/ 39 h 40"/>
                  <a:gd name="T10" fmla="*/ 8 w 8"/>
                  <a:gd name="T11" fmla="*/ 39 h 40"/>
                </a:gdLst>
                <a:ahLst/>
                <a:cxnLst>
                  <a:cxn ang="0">
                    <a:pos x="T0" y="T1"/>
                  </a:cxn>
                  <a:cxn ang="0">
                    <a:pos x="T2" y="T3"/>
                  </a:cxn>
                  <a:cxn ang="0">
                    <a:pos x="T4" y="T5"/>
                  </a:cxn>
                  <a:cxn ang="0">
                    <a:pos x="T6" y="T7"/>
                  </a:cxn>
                  <a:cxn ang="0">
                    <a:pos x="T8" y="T9"/>
                  </a:cxn>
                  <a:cxn ang="0">
                    <a:pos x="T10" y="T11"/>
                  </a:cxn>
                </a:cxnLst>
                <a:rect l="0" t="0" r="r" b="b"/>
                <a:pathLst>
                  <a:path w="8" h="40">
                    <a:moveTo>
                      <a:pt x="8" y="39"/>
                    </a:moveTo>
                    <a:cubicBezTo>
                      <a:pt x="8" y="33"/>
                      <a:pt x="6" y="27"/>
                      <a:pt x="6" y="22"/>
                    </a:cubicBezTo>
                    <a:cubicBezTo>
                      <a:pt x="6" y="15"/>
                      <a:pt x="6" y="8"/>
                      <a:pt x="8" y="2"/>
                    </a:cubicBezTo>
                    <a:cubicBezTo>
                      <a:pt x="8" y="1"/>
                      <a:pt x="7" y="0"/>
                      <a:pt x="6" y="2"/>
                    </a:cubicBezTo>
                    <a:cubicBezTo>
                      <a:pt x="3" y="12"/>
                      <a:pt x="0" y="29"/>
                      <a:pt x="6" y="39"/>
                    </a:cubicBezTo>
                    <a:cubicBezTo>
                      <a:pt x="7" y="40"/>
                      <a:pt x="8" y="40"/>
                      <a:pt x="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2" name="Freeform 298"/>
              <p:cNvSpPr/>
              <p:nvPr/>
            </p:nvSpPr>
            <p:spPr bwMode="auto">
              <a:xfrm>
                <a:off x="5436" y="2092"/>
                <a:ext cx="3" cy="19"/>
              </a:xfrm>
              <a:custGeom>
                <a:avLst/>
                <a:gdLst>
                  <a:gd name="T0" fmla="*/ 6 w 6"/>
                  <a:gd name="T1" fmla="*/ 33 h 35"/>
                  <a:gd name="T2" fmla="*/ 3 w 6"/>
                  <a:gd name="T3" fmla="*/ 2 h 35"/>
                  <a:gd name="T4" fmla="*/ 1 w 6"/>
                  <a:gd name="T5" fmla="*/ 2 h 35"/>
                  <a:gd name="T6" fmla="*/ 4 w 6"/>
                  <a:gd name="T7" fmla="*/ 34 h 35"/>
                  <a:gd name="T8" fmla="*/ 6 w 6"/>
                  <a:gd name="T9" fmla="*/ 33 h 35"/>
                </a:gdLst>
                <a:ahLst/>
                <a:cxnLst>
                  <a:cxn ang="0">
                    <a:pos x="T0" y="T1"/>
                  </a:cxn>
                  <a:cxn ang="0">
                    <a:pos x="T2" y="T3"/>
                  </a:cxn>
                  <a:cxn ang="0">
                    <a:pos x="T4" y="T5"/>
                  </a:cxn>
                  <a:cxn ang="0">
                    <a:pos x="T6" y="T7"/>
                  </a:cxn>
                  <a:cxn ang="0">
                    <a:pos x="T8" y="T9"/>
                  </a:cxn>
                </a:cxnLst>
                <a:rect l="0" t="0" r="r" b="b"/>
                <a:pathLst>
                  <a:path w="6" h="35">
                    <a:moveTo>
                      <a:pt x="6" y="33"/>
                    </a:moveTo>
                    <a:cubicBezTo>
                      <a:pt x="4" y="23"/>
                      <a:pt x="3" y="12"/>
                      <a:pt x="3" y="2"/>
                    </a:cubicBezTo>
                    <a:cubicBezTo>
                      <a:pt x="3" y="0"/>
                      <a:pt x="1" y="0"/>
                      <a:pt x="1" y="2"/>
                    </a:cubicBezTo>
                    <a:cubicBezTo>
                      <a:pt x="1" y="12"/>
                      <a:pt x="0" y="24"/>
                      <a:pt x="4" y="34"/>
                    </a:cubicBezTo>
                    <a:cubicBezTo>
                      <a:pt x="5" y="35"/>
                      <a:pt x="6" y="34"/>
                      <a:pt x="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3" name="Freeform 299"/>
              <p:cNvSpPr/>
              <p:nvPr/>
            </p:nvSpPr>
            <p:spPr bwMode="auto">
              <a:xfrm>
                <a:off x="5446" y="2090"/>
                <a:ext cx="1" cy="19"/>
              </a:xfrm>
              <a:custGeom>
                <a:avLst/>
                <a:gdLst>
                  <a:gd name="T0" fmla="*/ 2 w 3"/>
                  <a:gd name="T1" fmla="*/ 33 h 34"/>
                  <a:gd name="T2" fmla="*/ 2 w 3"/>
                  <a:gd name="T3" fmla="*/ 1 h 34"/>
                  <a:gd name="T4" fmla="*/ 1 w 3"/>
                  <a:gd name="T5" fmla="*/ 1 h 34"/>
                  <a:gd name="T6" fmla="*/ 1 w 3"/>
                  <a:gd name="T7" fmla="*/ 33 h 34"/>
                  <a:gd name="T8" fmla="*/ 2 w 3"/>
                  <a:gd name="T9" fmla="*/ 33 h 34"/>
                </a:gdLst>
                <a:ahLst/>
                <a:cxnLst>
                  <a:cxn ang="0">
                    <a:pos x="T0" y="T1"/>
                  </a:cxn>
                  <a:cxn ang="0">
                    <a:pos x="T2" y="T3"/>
                  </a:cxn>
                  <a:cxn ang="0">
                    <a:pos x="T4" y="T5"/>
                  </a:cxn>
                  <a:cxn ang="0">
                    <a:pos x="T6" y="T7"/>
                  </a:cxn>
                  <a:cxn ang="0">
                    <a:pos x="T8" y="T9"/>
                  </a:cxn>
                </a:cxnLst>
                <a:rect l="0" t="0" r="r" b="b"/>
                <a:pathLst>
                  <a:path w="3" h="34">
                    <a:moveTo>
                      <a:pt x="2" y="33"/>
                    </a:moveTo>
                    <a:cubicBezTo>
                      <a:pt x="3" y="23"/>
                      <a:pt x="2" y="12"/>
                      <a:pt x="2" y="1"/>
                    </a:cubicBezTo>
                    <a:cubicBezTo>
                      <a:pt x="2" y="0"/>
                      <a:pt x="1" y="0"/>
                      <a:pt x="1" y="1"/>
                    </a:cubicBezTo>
                    <a:cubicBezTo>
                      <a:pt x="1" y="12"/>
                      <a:pt x="0" y="23"/>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4" name="Freeform 300"/>
              <p:cNvSpPr/>
              <p:nvPr/>
            </p:nvSpPr>
            <p:spPr bwMode="auto">
              <a:xfrm>
                <a:off x="5455" y="2090"/>
                <a:ext cx="1" cy="17"/>
              </a:xfrm>
              <a:custGeom>
                <a:avLst/>
                <a:gdLst>
                  <a:gd name="T0" fmla="*/ 2 w 2"/>
                  <a:gd name="T1" fmla="*/ 30 h 31"/>
                  <a:gd name="T2" fmla="*/ 2 w 2"/>
                  <a:gd name="T3" fmla="*/ 1 h 31"/>
                  <a:gd name="T4" fmla="*/ 0 w 2"/>
                  <a:gd name="T5" fmla="*/ 1 h 31"/>
                  <a:gd name="T6" fmla="*/ 0 w 2"/>
                  <a:gd name="T7" fmla="*/ 30 h 31"/>
                  <a:gd name="T8" fmla="*/ 2 w 2"/>
                  <a:gd name="T9" fmla="*/ 30 h 31"/>
                </a:gdLst>
                <a:ahLst/>
                <a:cxnLst>
                  <a:cxn ang="0">
                    <a:pos x="T0" y="T1"/>
                  </a:cxn>
                  <a:cxn ang="0">
                    <a:pos x="T2" y="T3"/>
                  </a:cxn>
                  <a:cxn ang="0">
                    <a:pos x="T4" y="T5"/>
                  </a:cxn>
                  <a:cxn ang="0">
                    <a:pos x="T6" y="T7"/>
                  </a:cxn>
                  <a:cxn ang="0">
                    <a:pos x="T8" y="T9"/>
                  </a:cxn>
                </a:cxnLst>
                <a:rect l="0" t="0" r="r" b="b"/>
                <a:pathLst>
                  <a:path w="2" h="31">
                    <a:moveTo>
                      <a:pt x="2" y="30"/>
                    </a:moveTo>
                    <a:cubicBezTo>
                      <a:pt x="2" y="1"/>
                      <a:pt x="2" y="1"/>
                      <a:pt x="2" y="1"/>
                    </a:cubicBezTo>
                    <a:cubicBezTo>
                      <a:pt x="2" y="0"/>
                      <a:pt x="0" y="0"/>
                      <a:pt x="0" y="1"/>
                    </a:cubicBezTo>
                    <a:cubicBezTo>
                      <a:pt x="0" y="30"/>
                      <a:pt x="0" y="30"/>
                      <a:pt x="0" y="30"/>
                    </a:cubicBezTo>
                    <a:cubicBezTo>
                      <a:pt x="0" y="31"/>
                      <a:pt x="2"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5" name="Freeform 301"/>
              <p:cNvSpPr/>
              <p:nvPr/>
            </p:nvSpPr>
            <p:spPr bwMode="auto">
              <a:xfrm>
                <a:off x="5459" y="2088"/>
                <a:ext cx="1" cy="18"/>
              </a:xfrm>
              <a:custGeom>
                <a:avLst/>
                <a:gdLst>
                  <a:gd name="T0" fmla="*/ 2 w 2"/>
                  <a:gd name="T1" fmla="*/ 31 h 32"/>
                  <a:gd name="T2" fmla="*/ 1 w 2"/>
                  <a:gd name="T3" fmla="*/ 1 h 32"/>
                  <a:gd name="T4" fmla="*/ 0 w 2"/>
                  <a:gd name="T5" fmla="*/ 1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1" y="11"/>
                      <a:pt x="1" y="1"/>
                    </a:cubicBezTo>
                    <a:cubicBezTo>
                      <a:pt x="1" y="0"/>
                      <a:pt x="1" y="0"/>
                      <a:pt x="0" y="1"/>
                    </a:cubicBezTo>
                    <a:cubicBezTo>
                      <a:pt x="0" y="11"/>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6" name="Freeform 302"/>
              <p:cNvSpPr/>
              <p:nvPr/>
            </p:nvSpPr>
            <p:spPr bwMode="auto">
              <a:xfrm>
                <a:off x="5466" y="2091"/>
                <a:ext cx="1" cy="16"/>
              </a:xfrm>
              <a:custGeom>
                <a:avLst/>
                <a:gdLst>
                  <a:gd name="T0" fmla="*/ 2 w 2"/>
                  <a:gd name="T1" fmla="*/ 28 h 29"/>
                  <a:gd name="T2" fmla="*/ 2 w 2"/>
                  <a:gd name="T3" fmla="*/ 1 h 29"/>
                  <a:gd name="T4" fmla="*/ 0 w 2"/>
                  <a:gd name="T5" fmla="*/ 1 h 29"/>
                  <a:gd name="T6" fmla="*/ 0 w 2"/>
                  <a:gd name="T7" fmla="*/ 28 h 29"/>
                  <a:gd name="T8" fmla="*/ 2 w 2"/>
                  <a:gd name="T9" fmla="*/ 28 h 29"/>
                </a:gdLst>
                <a:ahLst/>
                <a:cxnLst>
                  <a:cxn ang="0">
                    <a:pos x="T0" y="T1"/>
                  </a:cxn>
                  <a:cxn ang="0">
                    <a:pos x="T2" y="T3"/>
                  </a:cxn>
                  <a:cxn ang="0">
                    <a:pos x="T4" y="T5"/>
                  </a:cxn>
                  <a:cxn ang="0">
                    <a:pos x="T6" y="T7"/>
                  </a:cxn>
                  <a:cxn ang="0">
                    <a:pos x="T8" y="T9"/>
                  </a:cxn>
                </a:cxnLst>
                <a:rect l="0" t="0" r="r" b="b"/>
                <a:pathLst>
                  <a:path w="2" h="29">
                    <a:moveTo>
                      <a:pt x="2" y="28"/>
                    </a:moveTo>
                    <a:cubicBezTo>
                      <a:pt x="2" y="1"/>
                      <a:pt x="2" y="1"/>
                      <a:pt x="2" y="1"/>
                    </a:cubicBezTo>
                    <a:cubicBezTo>
                      <a:pt x="2" y="0"/>
                      <a:pt x="1" y="0"/>
                      <a:pt x="0" y="1"/>
                    </a:cubicBezTo>
                    <a:cubicBezTo>
                      <a:pt x="0" y="28"/>
                      <a:pt x="0" y="28"/>
                      <a:pt x="0" y="28"/>
                    </a:cubicBezTo>
                    <a:cubicBezTo>
                      <a:pt x="0" y="29"/>
                      <a:pt x="2" y="29"/>
                      <a:pt x="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7" name="Freeform 303"/>
              <p:cNvSpPr/>
              <p:nvPr/>
            </p:nvSpPr>
            <p:spPr bwMode="auto">
              <a:xfrm>
                <a:off x="5474" y="2096"/>
                <a:ext cx="1" cy="12"/>
              </a:xfrm>
              <a:custGeom>
                <a:avLst/>
                <a:gdLst>
                  <a:gd name="T0" fmla="*/ 1 w 1"/>
                  <a:gd name="T1" fmla="*/ 20 h 21"/>
                  <a:gd name="T2" fmla="*/ 1 w 1"/>
                  <a:gd name="T3" fmla="*/ 0 h 21"/>
                  <a:gd name="T4" fmla="*/ 0 w 1"/>
                  <a:gd name="T5" fmla="*/ 0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4"/>
                      <a:pt x="1" y="7"/>
                      <a:pt x="1" y="0"/>
                    </a:cubicBezTo>
                    <a:cubicBezTo>
                      <a:pt x="1" y="0"/>
                      <a:pt x="0" y="0"/>
                      <a:pt x="0" y="0"/>
                    </a:cubicBezTo>
                    <a:cubicBezTo>
                      <a:pt x="0" y="7"/>
                      <a:pt x="0" y="14"/>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8" name="Freeform 304"/>
              <p:cNvSpPr/>
              <p:nvPr/>
            </p:nvSpPr>
            <p:spPr bwMode="auto">
              <a:xfrm>
                <a:off x="5425" y="2132"/>
                <a:ext cx="4" cy="18"/>
              </a:xfrm>
              <a:custGeom>
                <a:avLst/>
                <a:gdLst>
                  <a:gd name="T0" fmla="*/ 1 w 7"/>
                  <a:gd name="T1" fmla="*/ 0 h 32"/>
                  <a:gd name="T2" fmla="*/ 1 w 7"/>
                  <a:gd name="T3" fmla="*/ 0 h 32"/>
                  <a:gd name="T4" fmla="*/ 3 w 7"/>
                  <a:gd name="T5" fmla="*/ 31 h 32"/>
                  <a:gd name="T6" fmla="*/ 5 w 7"/>
                  <a:gd name="T7" fmla="*/ 31 h 32"/>
                  <a:gd name="T8" fmla="*/ 6 w 7"/>
                  <a:gd name="T9" fmla="*/ 11 h 32"/>
                  <a:gd name="T10" fmla="*/ 1 w 7"/>
                  <a:gd name="T11" fmla="*/ 0 h 32"/>
                </a:gdLst>
                <a:ahLst/>
                <a:cxnLst>
                  <a:cxn ang="0">
                    <a:pos x="T0" y="T1"/>
                  </a:cxn>
                  <a:cxn ang="0">
                    <a:pos x="T2" y="T3"/>
                  </a:cxn>
                  <a:cxn ang="0">
                    <a:pos x="T4" y="T5"/>
                  </a:cxn>
                  <a:cxn ang="0">
                    <a:pos x="T6" y="T7"/>
                  </a:cxn>
                  <a:cxn ang="0">
                    <a:pos x="T8" y="T9"/>
                  </a:cxn>
                  <a:cxn ang="0">
                    <a:pos x="T10" y="T11"/>
                  </a:cxn>
                </a:cxnLst>
                <a:rect l="0" t="0" r="r" b="b"/>
                <a:pathLst>
                  <a:path w="7" h="32">
                    <a:moveTo>
                      <a:pt x="1" y="0"/>
                    </a:moveTo>
                    <a:cubicBezTo>
                      <a:pt x="1" y="0"/>
                      <a:pt x="0" y="0"/>
                      <a:pt x="1" y="0"/>
                    </a:cubicBezTo>
                    <a:cubicBezTo>
                      <a:pt x="6" y="9"/>
                      <a:pt x="1" y="21"/>
                      <a:pt x="3" y="31"/>
                    </a:cubicBezTo>
                    <a:cubicBezTo>
                      <a:pt x="3" y="32"/>
                      <a:pt x="5" y="32"/>
                      <a:pt x="5" y="31"/>
                    </a:cubicBezTo>
                    <a:cubicBezTo>
                      <a:pt x="7" y="25"/>
                      <a:pt x="6" y="17"/>
                      <a:pt x="6" y="11"/>
                    </a:cubicBezTo>
                    <a:cubicBezTo>
                      <a:pt x="5" y="7"/>
                      <a:pt x="4"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9" name="Freeform 305"/>
              <p:cNvSpPr/>
              <p:nvPr/>
            </p:nvSpPr>
            <p:spPr bwMode="auto">
              <a:xfrm>
                <a:off x="5451" y="2130"/>
                <a:ext cx="4" cy="19"/>
              </a:xfrm>
              <a:custGeom>
                <a:avLst/>
                <a:gdLst>
                  <a:gd name="T0" fmla="*/ 2 w 6"/>
                  <a:gd name="T1" fmla="*/ 1 h 34"/>
                  <a:gd name="T2" fmla="*/ 1 w 6"/>
                  <a:gd name="T3" fmla="*/ 2 h 34"/>
                  <a:gd name="T4" fmla="*/ 4 w 6"/>
                  <a:gd name="T5" fmla="*/ 32 h 34"/>
                  <a:gd name="T6" fmla="*/ 6 w 6"/>
                  <a:gd name="T7" fmla="*/ 32 h 34"/>
                  <a:gd name="T8" fmla="*/ 2 w 6"/>
                  <a:gd name="T9" fmla="*/ 1 h 34"/>
                </a:gdLst>
                <a:ahLst/>
                <a:cxnLst>
                  <a:cxn ang="0">
                    <a:pos x="T0" y="T1"/>
                  </a:cxn>
                  <a:cxn ang="0">
                    <a:pos x="T2" y="T3"/>
                  </a:cxn>
                  <a:cxn ang="0">
                    <a:pos x="T4" y="T5"/>
                  </a:cxn>
                  <a:cxn ang="0">
                    <a:pos x="T6" y="T7"/>
                  </a:cxn>
                  <a:cxn ang="0">
                    <a:pos x="T8" y="T9"/>
                  </a:cxn>
                </a:cxnLst>
                <a:rect l="0" t="0" r="r" b="b"/>
                <a:pathLst>
                  <a:path w="6" h="34">
                    <a:moveTo>
                      <a:pt x="2" y="1"/>
                    </a:moveTo>
                    <a:cubicBezTo>
                      <a:pt x="2" y="0"/>
                      <a:pt x="0" y="1"/>
                      <a:pt x="1" y="2"/>
                    </a:cubicBezTo>
                    <a:cubicBezTo>
                      <a:pt x="3" y="12"/>
                      <a:pt x="1" y="22"/>
                      <a:pt x="4" y="32"/>
                    </a:cubicBezTo>
                    <a:cubicBezTo>
                      <a:pt x="4" y="34"/>
                      <a:pt x="6" y="33"/>
                      <a:pt x="6" y="32"/>
                    </a:cubicBezTo>
                    <a:cubicBezTo>
                      <a:pt x="3" y="22"/>
                      <a:pt x="5" y="1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0" name="Freeform 306"/>
              <p:cNvSpPr/>
              <p:nvPr/>
            </p:nvSpPr>
            <p:spPr bwMode="auto">
              <a:xfrm>
                <a:off x="5460" y="2131"/>
                <a:ext cx="2" cy="20"/>
              </a:xfrm>
              <a:custGeom>
                <a:avLst/>
                <a:gdLst>
                  <a:gd name="T0" fmla="*/ 2 w 4"/>
                  <a:gd name="T1" fmla="*/ 1 h 35"/>
                  <a:gd name="T2" fmla="*/ 1 w 4"/>
                  <a:gd name="T3" fmla="*/ 33 h 35"/>
                  <a:gd name="T4" fmla="*/ 3 w 4"/>
                  <a:gd name="T5" fmla="*/ 33 h 35"/>
                  <a:gd name="T6" fmla="*/ 3 w 4"/>
                  <a:gd name="T7" fmla="*/ 1 h 35"/>
                  <a:gd name="T8" fmla="*/ 2 w 4"/>
                  <a:gd name="T9" fmla="*/ 1 h 35"/>
                </a:gdLst>
                <a:ahLst/>
                <a:cxnLst>
                  <a:cxn ang="0">
                    <a:pos x="T0" y="T1"/>
                  </a:cxn>
                  <a:cxn ang="0">
                    <a:pos x="T2" y="T3"/>
                  </a:cxn>
                  <a:cxn ang="0">
                    <a:pos x="T4" y="T5"/>
                  </a:cxn>
                  <a:cxn ang="0">
                    <a:pos x="T6" y="T7"/>
                  </a:cxn>
                  <a:cxn ang="0">
                    <a:pos x="T8" y="T9"/>
                  </a:cxn>
                </a:cxnLst>
                <a:rect l="0" t="0" r="r" b="b"/>
                <a:pathLst>
                  <a:path w="4" h="35">
                    <a:moveTo>
                      <a:pt x="2" y="1"/>
                    </a:moveTo>
                    <a:cubicBezTo>
                      <a:pt x="1" y="12"/>
                      <a:pt x="0" y="23"/>
                      <a:pt x="1" y="33"/>
                    </a:cubicBezTo>
                    <a:cubicBezTo>
                      <a:pt x="1" y="35"/>
                      <a:pt x="3" y="35"/>
                      <a:pt x="3" y="33"/>
                    </a:cubicBezTo>
                    <a:cubicBezTo>
                      <a:pt x="4" y="23"/>
                      <a:pt x="3" y="12"/>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1" name="Freeform 307"/>
              <p:cNvSpPr/>
              <p:nvPr/>
            </p:nvSpPr>
            <p:spPr bwMode="auto">
              <a:xfrm>
                <a:off x="5469" y="2132"/>
                <a:ext cx="4" cy="18"/>
              </a:xfrm>
              <a:custGeom>
                <a:avLst/>
                <a:gdLst>
                  <a:gd name="T0" fmla="*/ 3 w 6"/>
                  <a:gd name="T1" fmla="*/ 0 h 32"/>
                  <a:gd name="T2" fmla="*/ 2 w 6"/>
                  <a:gd name="T3" fmla="*/ 31 h 32"/>
                  <a:gd name="T4" fmla="*/ 4 w 6"/>
                  <a:gd name="T5" fmla="*/ 31 h 32"/>
                  <a:gd name="T6" fmla="*/ 3 w 6"/>
                  <a:gd name="T7" fmla="*/ 0 h 32"/>
                  <a:gd name="T8" fmla="*/ 3 w 6"/>
                  <a:gd name="T9" fmla="*/ 0 h 32"/>
                </a:gdLst>
                <a:ahLst/>
                <a:cxnLst>
                  <a:cxn ang="0">
                    <a:pos x="T0" y="T1"/>
                  </a:cxn>
                  <a:cxn ang="0">
                    <a:pos x="T2" y="T3"/>
                  </a:cxn>
                  <a:cxn ang="0">
                    <a:pos x="T4" y="T5"/>
                  </a:cxn>
                  <a:cxn ang="0">
                    <a:pos x="T6" y="T7"/>
                  </a:cxn>
                  <a:cxn ang="0">
                    <a:pos x="T8" y="T9"/>
                  </a:cxn>
                </a:cxnLst>
                <a:rect l="0" t="0" r="r" b="b"/>
                <a:pathLst>
                  <a:path w="6" h="32">
                    <a:moveTo>
                      <a:pt x="3" y="0"/>
                    </a:moveTo>
                    <a:cubicBezTo>
                      <a:pt x="2" y="10"/>
                      <a:pt x="0" y="21"/>
                      <a:pt x="2" y="31"/>
                    </a:cubicBezTo>
                    <a:cubicBezTo>
                      <a:pt x="2" y="32"/>
                      <a:pt x="4" y="32"/>
                      <a:pt x="4" y="31"/>
                    </a:cubicBezTo>
                    <a:cubicBezTo>
                      <a:pt x="6" y="21"/>
                      <a:pt x="4" y="1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2" name="Freeform 308"/>
              <p:cNvSpPr/>
              <p:nvPr/>
            </p:nvSpPr>
            <p:spPr bwMode="auto">
              <a:xfrm>
                <a:off x="5478" y="2132"/>
                <a:ext cx="1" cy="18"/>
              </a:xfrm>
              <a:custGeom>
                <a:avLst/>
                <a:gdLst>
                  <a:gd name="T0" fmla="*/ 1 w 2"/>
                  <a:gd name="T1" fmla="*/ 1 h 31"/>
                  <a:gd name="T2" fmla="*/ 0 w 2"/>
                  <a:gd name="T3" fmla="*/ 30 h 31"/>
                  <a:gd name="T4" fmla="*/ 2 w 2"/>
                  <a:gd name="T5" fmla="*/ 30 h 31"/>
                  <a:gd name="T6" fmla="*/ 2 w 2"/>
                  <a:gd name="T7" fmla="*/ 1 h 31"/>
                  <a:gd name="T8" fmla="*/ 1 w 2"/>
                  <a:gd name="T9" fmla="*/ 1 h 31"/>
                </a:gdLst>
                <a:ahLst/>
                <a:cxnLst>
                  <a:cxn ang="0">
                    <a:pos x="T0" y="T1"/>
                  </a:cxn>
                  <a:cxn ang="0">
                    <a:pos x="T2" y="T3"/>
                  </a:cxn>
                  <a:cxn ang="0">
                    <a:pos x="T4" y="T5"/>
                  </a:cxn>
                  <a:cxn ang="0">
                    <a:pos x="T6" y="T7"/>
                  </a:cxn>
                  <a:cxn ang="0">
                    <a:pos x="T8" y="T9"/>
                  </a:cxn>
                </a:cxnLst>
                <a:rect l="0" t="0" r="r" b="b"/>
                <a:pathLst>
                  <a:path w="2" h="31">
                    <a:moveTo>
                      <a:pt x="1" y="1"/>
                    </a:moveTo>
                    <a:cubicBezTo>
                      <a:pt x="1" y="10"/>
                      <a:pt x="0" y="20"/>
                      <a:pt x="0" y="30"/>
                    </a:cubicBezTo>
                    <a:cubicBezTo>
                      <a:pt x="0" y="31"/>
                      <a:pt x="2" y="31"/>
                      <a:pt x="2" y="30"/>
                    </a:cubicBezTo>
                    <a:cubicBezTo>
                      <a:pt x="2" y="20"/>
                      <a:pt x="2" y="10"/>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3" name="Freeform 309"/>
              <p:cNvSpPr>
                <a:spLocks noEditPoints="1"/>
              </p:cNvSpPr>
              <p:nvPr/>
            </p:nvSpPr>
            <p:spPr bwMode="auto">
              <a:xfrm>
                <a:off x="3467" y="3716"/>
                <a:ext cx="305" cy="322"/>
              </a:xfrm>
              <a:custGeom>
                <a:avLst/>
                <a:gdLst>
                  <a:gd name="T0" fmla="*/ 186 w 545"/>
                  <a:gd name="T1" fmla="*/ 136 h 574"/>
                  <a:gd name="T2" fmla="*/ 145 w 545"/>
                  <a:gd name="T3" fmla="*/ 398 h 574"/>
                  <a:gd name="T4" fmla="*/ 3 w 545"/>
                  <a:gd name="T5" fmla="*/ 512 h 574"/>
                  <a:gd name="T6" fmla="*/ 55 w 545"/>
                  <a:gd name="T7" fmla="*/ 574 h 574"/>
                  <a:gd name="T8" fmla="*/ 83 w 545"/>
                  <a:gd name="T9" fmla="*/ 553 h 574"/>
                  <a:gd name="T10" fmla="*/ 171 w 545"/>
                  <a:gd name="T11" fmla="*/ 455 h 574"/>
                  <a:gd name="T12" fmla="*/ 208 w 545"/>
                  <a:gd name="T13" fmla="*/ 405 h 574"/>
                  <a:gd name="T14" fmla="*/ 227 w 545"/>
                  <a:gd name="T15" fmla="*/ 388 h 574"/>
                  <a:gd name="T16" fmla="*/ 271 w 545"/>
                  <a:gd name="T17" fmla="*/ 340 h 574"/>
                  <a:gd name="T18" fmla="*/ 138 w 545"/>
                  <a:gd name="T19" fmla="*/ 487 h 574"/>
                  <a:gd name="T20" fmla="*/ 136 w 545"/>
                  <a:gd name="T21" fmla="*/ 486 h 574"/>
                  <a:gd name="T22" fmla="*/ 148 w 545"/>
                  <a:gd name="T23" fmla="*/ 475 h 574"/>
                  <a:gd name="T24" fmla="*/ 117 w 545"/>
                  <a:gd name="T25" fmla="*/ 504 h 574"/>
                  <a:gd name="T26" fmla="*/ 122 w 545"/>
                  <a:gd name="T27" fmla="*/ 506 h 574"/>
                  <a:gd name="T28" fmla="*/ 173 w 545"/>
                  <a:gd name="T29" fmla="*/ 431 h 574"/>
                  <a:gd name="T30" fmla="*/ 155 w 545"/>
                  <a:gd name="T31" fmla="*/ 428 h 574"/>
                  <a:gd name="T32" fmla="*/ 165 w 545"/>
                  <a:gd name="T33" fmla="*/ 451 h 574"/>
                  <a:gd name="T34" fmla="*/ 154 w 545"/>
                  <a:gd name="T35" fmla="*/ 462 h 574"/>
                  <a:gd name="T36" fmla="*/ 150 w 545"/>
                  <a:gd name="T37" fmla="*/ 465 h 574"/>
                  <a:gd name="T38" fmla="*/ 127 w 545"/>
                  <a:gd name="T39" fmla="*/ 446 h 574"/>
                  <a:gd name="T40" fmla="*/ 109 w 545"/>
                  <a:gd name="T41" fmla="*/ 455 h 574"/>
                  <a:gd name="T42" fmla="*/ 116 w 545"/>
                  <a:gd name="T43" fmla="*/ 493 h 574"/>
                  <a:gd name="T44" fmla="*/ 101 w 545"/>
                  <a:gd name="T45" fmla="*/ 510 h 574"/>
                  <a:gd name="T46" fmla="*/ 75 w 545"/>
                  <a:gd name="T47" fmla="*/ 485 h 574"/>
                  <a:gd name="T48" fmla="*/ 56 w 545"/>
                  <a:gd name="T49" fmla="*/ 499 h 574"/>
                  <a:gd name="T50" fmla="*/ 42 w 545"/>
                  <a:gd name="T51" fmla="*/ 513 h 574"/>
                  <a:gd name="T52" fmla="*/ 48 w 545"/>
                  <a:gd name="T53" fmla="*/ 545 h 574"/>
                  <a:gd name="T54" fmla="*/ 62 w 545"/>
                  <a:gd name="T55" fmla="*/ 560 h 574"/>
                  <a:gd name="T56" fmla="*/ 55 w 545"/>
                  <a:gd name="T57" fmla="*/ 559 h 574"/>
                  <a:gd name="T58" fmla="*/ 11 w 545"/>
                  <a:gd name="T59" fmla="*/ 515 h 574"/>
                  <a:gd name="T60" fmla="*/ 91 w 545"/>
                  <a:gd name="T61" fmla="*/ 538 h 574"/>
                  <a:gd name="T62" fmla="*/ 92 w 545"/>
                  <a:gd name="T63" fmla="*/ 536 h 574"/>
                  <a:gd name="T64" fmla="*/ 107 w 545"/>
                  <a:gd name="T65" fmla="*/ 517 h 574"/>
                  <a:gd name="T66" fmla="*/ 116 w 545"/>
                  <a:gd name="T67" fmla="*/ 505 h 574"/>
                  <a:gd name="T68" fmla="*/ 124 w 545"/>
                  <a:gd name="T69" fmla="*/ 500 h 574"/>
                  <a:gd name="T70" fmla="*/ 133 w 545"/>
                  <a:gd name="T71" fmla="*/ 490 h 574"/>
                  <a:gd name="T72" fmla="*/ 124 w 545"/>
                  <a:gd name="T73" fmla="*/ 503 h 574"/>
                  <a:gd name="T74" fmla="*/ 229 w 545"/>
                  <a:gd name="T75" fmla="*/ 372 h 574"/>
                  <a:gd name="T76" fmla="*/ 202 w 545"/>
                  <a:gd name="T77" fmla="*/ 375 h 574"/>
                  <a:gd name="T78" fmla="*/ 190 w 545"/>
                  <a:gd name="T79" fmla="*/ 389 h 574"/>
                  <a:gd name="T80" fmla="*/ 189 w 545"/>
                  <a:gd name="T81" fmla="*/ 410 h 574"/>
                  <a:gd name="T82" fmla="*/ 181 w 545"/>
                  <a:gd name="T83" fmla="*/ 408 h 574"/>
                  <a:gd name="T84" fmla="*/ 175 w 545"/>
                  <a:gd name="T85" fmla="*/ 415 h 574"/>
                  <a:gd name="T86" fmla="*/ 263 w 545"/>
                  <a:gd name="T87" fmla="*/ 337 h 574"/>
                  <a:gd name="T88" fmla="*/ 240 w 545"/>
                  <a:gd name="T89" fmla="*/ 328 h 574"/>
                  <a:gd name="T90" fmla="*/ 232 w 545"/>
                  <a:gd name="T91" fmla="*/ 341 h 574"/>
                  <a:gd name="T92" fmla="*/ 231 w 545"/>
                  <a:gd name="T93" fmla="*/ 370 h 574"/>
                  <a:gd name="T94" fmla="*/ 223 w 545"/>
                  <a:gd name="T95" fmla="*/ 278 h 574"/>
                  <a:gd name="T96" fmla="*/ 476 w 545"/>
                  <a:gd name="T97" fmla="*/ 308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5" h="574">
                    <a:moveTo>
                      <a:pt x="525" y="138"/>
                    </a:moveTo>
                    <a:cubicBezTo>
                      <a:pt x="505" y="58"/>
                      <a:pt x="435" y="11"/>
                      <a:pt x="355" y="8"/>
                    </a:cubicBezTo>
                    <a:cubicBezTo>
                      <a:pt x="317" y="6"/>
                      <a:pt x="278" y="15"/>
                      <a:pt x="246" y="36"/>
                    </a:cubicBezTo>
                    <a:cubicBezTo>
                      <a:pt x="212" y="59"/>
                      <a:pt x="194" y="97"/>
                      <a:pt x="186" y="136"/>
                    </a:cubicBezTo>
                    <a:cubicBezTo>
                      <a:pt x="178" y="174"/>
                      <a:pt x="184" y="214"/>
                      <a:pt x="198" y="251"/>
                    </a:cubicBezTo>
                    <a:cubicBezTo>
                      <a:pt x="205" y="268"/>
                      <a:pt x="215" y="287"/>
                      <a:pt x="228" y="304"/>
                    </a:cubicBezTo>
                    <a:cubicBezTo>
                      <a:pt x="197" y="331"/>
                      <a:pt x="168" y="361"/>
                      <a:pt x="146" y="396"/>
                    </a:cubicBezTo>
                    <a:cubicBezTo>
                      <a:pt x="146" y="397"/>
                      <a:pt x="145" y="397"/>
                      <a:pt x="145" y="398"/>
                    </a:cubicBezTo>
                    <a:cubicBezTo>
                      <a:pt x="126" y="397"/>
                      <a:pt x="103" y="410"/>
                      <a:pt x="85" y="423"/>
                    </a:cubicBezTo>
                    <a:cubicBezTo>
                      <a:pt x="65" y="438"/>
                      <a:pt x="47" y="457"/>
                      <a:pt x="30" y="476"/>
                    </a:cubicBezTo>
                    <a:cubicBezTo>
                      <a:pt x="24" y="482"/>
                      <a:pt x="11" y="495"/>
                      <a:pt x="8" y="506"/>
                    </a:cubicBezTo>
                    <a:cubicBezTo>
                      <a:pt x="6" y="508"/>
                      <a:pt x="5" y="510"/>
                      <a:pt x="3" y="512"/>
                    </a:cubicBezTo>
                    <a:cubicBezTo>
                      <a:pt x="1" y="513"/>
                      <a:pt x="0" y="515"/>
                      <a:pt x="1" y="516"/>
                    </a:cubicBezTo>
                    <a:cubicBezTo>
                      <a:pt x="5" y="530"/>
                      <a:pt x="11" y="542"/>
                      <a:pt x="21" y="552"/>
                    </a:cubicBezTo>
                    <a:cubicBezTo>
                      <a:pt x="26" y="556"/>
                      <a:pt x="32" y="560"/>
                      <a:pt x="38" y="563"/>
                    </a:cubicBezTo>
                    <a:cubicBezTo>
                      <a:pt x="43" y="567"/>
                      <a:pt x="49" y="571"/>
                      <a:pt x="55" y="574"/>
                    </a:cubicBezTo>
                    <a:cubicBezTo>
                      <a:pt x="55" y="574"/>
                      <a:pt x="56" y="574"/>
                      <a:pt x="57" y="574"/>
                    </a:cubicBezTo>
                    <a:cubicBezTo>
                      <a:pt x="58" y="574"/>
                      <a:pt x="59" y="574"/>
                      <a:pt x="60" y="573"/>
                    </a:cubicBezTo>
                    <a:cubicBezTo>
                      <a:pt x="62" y="570"/>
                      <a:pt x="65" y="568"/>
                      <a:pt x="68" y="565"/>
                    </a:cubicBezTo>
                    <a:cubicBezTo>
                      <a:pt x="74" y="562"/>
                      <a:pt x="80" y="555"/>
                      <a:pt x="83" y="553"/>
                    </a:cubicBezTo>
                    <a:cubicBezTo>
                      <a:pt x="103" y="537"/>
                      <a:pt x="121" y="518"/>
                      <a:pt x="138" y="498"/>
                    </a:cubicBezTo>
                    <a:cubicBezTo>
                      <a:pt x="141" y="494"/>
                      <a:pt x="158" y="476"/>
                      <a:pt x="170" y="457"/>
                    </a:cubicBezTo>
                    <a:cubicBezTo>
                      <a:pt x="170" y="457"/>
                      <a:pt x="170" y="458"/>
                      <a:pt x="170" y="458"/>
                    </a:cubicBezTo>
                    <a:cubicBezTo>
                      <a:pt x="172" y="458"/>
                      <a:pt x="172" y="456"/>
                      <a:pt x="171" y="455"/>
                    </a:cubicBezTo>
                    <a:cubicBezTo>
                      <a:pt x="177" y="446"/>
                      <a:pt x="181" y="438"/>
                      <a:pt x="182" y="432"/>
                    </a:cubicBezTo>
                    <a:cubicBezTo>
                      <a:pt x="184" y="431"/>
                      <a:pt x="185" y="431"/>
                      <a:pt x="186" y="429"/>
                    </a:cubicBezTo>
                    <a:cubicBezTo>
                      <a:pt x="192" y="420"/>
                      <a:pt x="199" y="412"/>
                      <a:pt x="207" y="405"/>
                    </a:cubicBezTo>
                    <a:cubicBezTo>
                      <a:pt x="208" y="405"/>
                      <a:pt x="208" y="405"/>
                      <a:pt x="208" y="405"/>
                    </a:cubicBezTo>
                    <a:cubicBezTo>
                      <a:pt x="209" y="404"/>
                      <a:pt x="209" y="404"/>
                      <a:pt x="209" y="403"/>
                    </a:cubicBezTo>
                    <a:cubicBezTo>
                      <a:pt x="214" y="399"/>
                      <a:pt x="218" y="395"/>
                      <a:pt x="223" y="391"/>
                    </a:cubicBezTo>
                    <a:cubicBezTo>
                      <a:pt x="224" y="391"/>
                      <a:pt x="226" y="391"/>
                      <a:pt x="227" y="391"/>
                    </a:cubicBezTo>
                    <a:cubicBezTo>
                      <a:pt x="228" y="390"/>
                      <a:pt x="229" y="388"/>
                      <a:pt x="227" y="388"/>
                    </a:cubicBezTo>
                    <a:cubicBezTo>
                      <a:pt x="227" y="388"/>
                      <a:pt x="227" y="388"/>
                      <a:pt x="226" y="388"/>
                    </a:cubicBezTo>
                    <a:cubicBezTo>
                      <a:pt x="242" y="374"/>
                      <a:pt x="258" y="361"/>
                      <a:pt x="269" y="344"/>
                    </a:cubicBezTo>
                    <a:cubicBezTo>
                      <a:pt x="270" y="343"/>
                      <a:pt x="270" y="341"/>
                      <a:pt x="270" y="340"/>
                    </a:cubicBezTo>
                    <a:cubicBezTo>
                      <a:pt x="270" y="340"/>
                      <a:pt x="270" y="340"/>
                      <a:pt x="271" y="340"/>
                    </a:cubicBezTo>
                    <a:cubicBezTo>
                      <a:pt x="280" y="347"/>
                      <a:pt x="291" y="353"/>
                      <a:pt x="302" y="358"/>
                    </a:cubicBezTo>
                    <a:cubicBezTo>
                      <a:pt x="345" y="373"/>
                      <a:pt x="395" y="368"/>
                      <a:pt x="436" y="349"/>
                    </a:cubicBezTo>
                    <a:cubicBezTo>
                      <a:pt x="514" y="313"/>
                      <a:pt x="545" y="217"/>
                      <a:pt x="525" y="138"/>
                    </a:cubicBezTo>
                    <a:close/>
                    <a:moveTo>
                      <a:pt x="138" y="487"/>
                    </a:moveTo>
                    <a:cubicBezTo>
                      <a:pt x="138" y="487"/>
                      <a:pt x="138" y="487"/>
                      <a:pt x="138" y="487"/>
                    </a:cubicBezTo>
                    <a:cubicBezTo>
                      <a:pt x="138" y="487"/>
                      <a:pt x="138" y="487"/>
                      <a:pt x="138" y="487"/>
                    </a:cubicBezTo>
                    <a:cubicBezTo>
                      <a:pt x="139" y="486"/>
                      <a:pt x="137" y="485"/>
                      <a:pt x="137" y="486"/>
                    </a:cubicBezTo>
                    <a:cubicBezTo>
                      <a:pt x="136" y="486"/>
                      <a:pt x="136" y="486"/>
                      <a:pt x="136" y="486"/>
                    </a:cubicBezTo>
                    <a:cubicBezTo>
                      <a:pt x="136" y="486"/>
                      <a:pt x="136" y="486"/>
                      <a:pt x="136" y="485"/>
                    </a:cubicBezTo>
                    <a:cubicBezTo>
                      <a:pt x="139" y="482"/>
                      <a:pt x="143" y="479"/>
                      <a:pt x="147" y="476"/>
                    </a:cubicBezTo>
                    <a:cubicBezTo>
                      <a:pt x="147" y="476"/>
                      <a:pt x="147" y="476"/>
                      <a:pt x="148" y="475"/>
                    </a:cubicBezTo>
                    <a:cubicBezTo>
                      <a:pt x="148" y="475"/>
                      <a:pt x="148" y="475"/>
                      <a:pt x="148" y="475"/>
                    </a:cubicBezTo>
                    <a:cubicBezTo>
                      <a:pt x="148" y="475"/>
                      <a:pt x="149" y="474"/>
                      <a:pt x="149" y="474"/>
                    </a:cubicBezTo>
                    <a:cubicBezTo>
                      <a:pt x="145" y="479"/>
                      <a:pt x="142" y="483"/>
                      <a:pt x="138" y="487"/>
                    </a:cubicBezTo>
                    <a:close/>
                    <a:moveTo>
                      <a:pt x="122" y="506"/>
                    </a:moveTo>
                    <a:cubicBezTo>
                      <a:pt x="120" y="505"/>
                      <a:pt x="119" y="505"/>
                      <a:pt x="117" y="504"/>
                    </a:cubicBezTo>
                    <a:cubicBezTo>
                      <a:pt x="118" y="503"/>
                      <a:pt x="119" y="501"/>
                      <a:pt x="120" y="500"/>
                    </a:cubicBezTo>
                    <a:cubicBezTo>
                      <a:pt x="121" y="500"/>
                      <a:pt x="121" y="500"/>
                      <a:pt x="122" y="500"/>
                    </a:cubicBezTo>
                    <a:cubicBezTo>
                      <a:pt x="122" y="502"/>
                      <a:pt x="122" y="504"/>
                      <a:pt x="122" y="506"/>
                    </a:cubicBezTo>
                    <a:cubicBezTo>
                      <a:pt x="122" y="506"/>
                      <a:pt x="122" y="506"/>
                      <a:pt x="122" y="506"/>
                    </a:cubicBezTo>
                    <a:close/>
                    <a:moveTo>
                      <a:pt x="31" y="492"/>
                    </a:moveTo>
                    <a:cubicBezTo>
                      <a:pt x="44" y="476"/>
                      <a:pt x="58" y="461"/>
                      <a:pt x="73" y="447"/>
                    </a:cubicBezTo>
                    <a:cubicBezTo>
                      <a:pt x="97" y="425"/>
                      <a:pt x="150" y="383"/>
                      <a:pt x="171" y="429"/>
                    </a:cubicBezTo>
                    <a:cubicBezTo>
                      <a:pt x="172" y="430"/>
                      <a:pt x="172" y="431"/>
                      <a:pt x="173" y="431"/>
                    </a:cubicBezTo>
                    <a:cubicBezTo>
                      <a:pt x="173" y="433"/>
                      <a:pt x="173" y="436"/>
                      <a:pt x="172" y="438"/>
                    </a:cubicBezTo>
                    <a:cubicBezTo>
                      <a:pt x="172" y="439"/>
                      <a:pt x="172" y="439"/>
                      <a:pt x="171" y="440"/>
                    </a:cubicBezTo>
                    <a:cubicBezTo>
                      <a:pt x="168" y="434"/>
                      <a:pt x="162" y="429"/>
                      <a:pt x="157" y="426"/>
                    </a:cubicBezTo>
                    <a:cubicBezTo>
                      <a:pt x="155" y="425"/>
                      <a:pt x="154" y="428"/>
                      <a:pt x="155" y="428"/>
                    </a:cubicBezTo>
                    <a:cubicBezTo>
                      <a:pt x="161" y="431"/>
                      <a:pt x="166" y="437"/>
                      <a:pt x="168" y="442"/>
                    </a:cubicBezTo>
                    <a:cubicBezTo>
                      <a:pt x="169" y="442"/>
                      <a:pt x="169" y="443"/>
                      <a:pt x="170" y="443"/>
                    </a:cubicBezTo>
                    <a:cubicBezTo>
                      <a:pt x="168" y="445"/>
                      <a:pt x="167" y="448"/>
                      <a:pt x="165" y="451"/>
                    </a:cubicBezTo>
                    <a:cubicBezTo>
                      <a:pt x="165" y="451"/>
                      <a:pt x="165" y="451"/>
                      <a:pt x="165" y="451"/>
                    </a:cubicBezTo>
                    <a:cubicBezTo>
                      <a:pt x="158" y="448"/>
                      <a:pt x="152" y="443"/>
                      <a:pt x="147" y="437"/>
                    </a:cubicBezTo>
                    <a:cubicBezTo>
                      <a:pt x="147" y="436"/>
                      <a:pt x="146" y="437"/>
                      <a:pt x="146" y="437"/>
                    </a:cubicBezTo>
                    <a:cubicBezTo>
                      <a:pt x="151" y="443"/>
                      <a:pt x="155" y="450"/>
                      <a:pt x="162" y="454"/>
                    </a:cubicBezTo>
                    <a:cubicBezTo>
                      <a:pt x="160" y="457"/>
                      <a:pt x="157" y="460"/>
                      <a:pt x="154" y="462"/>
                    </a:cubicBezTo>
                    <a:cubicBezTo>
                      <a:pt x="151" y="460"/>
                      <a:pt x="147" y="458"/>
                      <a:pt x="145" y="454"/>
                    </a:cubicBezTo>
                    <a:cubicBezTo>
                      <a:pt x="140" y="450"/>
                      <a:pt x="138" y="443"/>
                      <a:pt x="138" y="437"/>
                    </a:cubicBezTo>
                    <a:cubicBezTo>
                      <a:pt x="138" y="436"/>
                      <a:pt x="136" y="436"/>
                      <a:pt x="136" y="437"/>
                    </a:cubicBezTo>
                    <a:cubicBezTo>
                      <a:pt x="136" y="447"/>
                      <a:pt x="141" y="460"/>
                      <a:pt x="150" y="465"/>
                    </a:cubicBezTo>
                    <a:cubicBezTo>
                      <a:pt x="148" y="467"/>
                      <a:pt x="146" y="469"/>
                      <a:pt x="144" y="470"/>
                    </a:cubicBezTo>
                    <a:cubicBezTo>
                      <a:pt x="142" y="468"/>
                      <a:pt x="139" y="466"/>
                      <a:pt x="137" y="464"/>
                    </a:cubicBezTo>
                    <a:cubicBezTo>
                      <a:pt x="132" y="459"/>
                      <a:pt x="130" y="452"/>
                      <a:pt x="128" y="446"/>
                    </a:cubicBezTo>
                    <a:cubicBezTo>
                      <a:pt x="128" y="446"/>
                      <a:pt x="127" y="446"/>
                      <a:pt x="127" y="446"/>
                    </a:cubicBezTo>
                    <a:cubicBezTo>
                      <a:pt x="128" y="453"/>
                      <a:pt x="131" y="458"/>
                      <a:pt x="134" y="464"/>
                    </a:cubicBezTo>
                    <a:cubicBezTo>
                      <a:pt x="136" y="466"/>
                      <a:pt x="138" y="470"/>
                      <a:pt x="141" y="473"/>
                    </a:cubicBezTo>
                    <a:cubicBezTo>
                      <a:pt x="137" y="476"/>
                      <a:pt x="133" y="478"/>
                      <a:pt x="130" y="481"/>
                    </a:cubicBezTo>
                    <a:cubicBezTo>
                      <a:pt x="122" y="473"/>
                      <a:pt x="116" y="464"/>
                      <a:pt x="109" y="455"/>
                    </a:cubicBezTo>
                    <a:cubicBezTo>
                      <a:pt x="109" y="455"/>
                      <a:pt x="108" y="456"/>
                      <a:pt x="108" y="456"/>
                    </a:cubicBezTo>
                    <a:cubicBezTo>
                      <a:pt x="113" y="466"/>
                      <a:pt x="119" y="476"/>
                      <a:pt x="127" y="483"/>
                    </a:cubicBezTo>
                    <a:cubicBezTo>
                      <a:pt x="126" y="484"/>
                      <a:pt x="125" y="485"/>
                      <a:pt x="125" y="485"/>
                    </a:cubicBezTo>
                    <a:cubicBezTo>
                      <a:pt x="122" y="488"/>
                      <a:pt x="119" y="491"/>
                      <a:pt x="116" y="493"/>
                    </a:cubicBezTo>
                    <a:cubicBezTo>
                      <a:pt x="107" y="488"/>
                      <a:pt x="100" y="479"/>
                      <a:pt x="95" y="470"/>
                    </a:cubicBezTo>
                    <a:cubicBezTo>
                      <a:pt x="95" y="469"/>
                      <a:pt x="93" y="470"/>
                      <a:pt x="94" y="470"/>
                    </a:cubicBezTo>
                    <a:cubicBezTo>
                      <a:pt x="98" y="480"/>
                      <a:pt x="104" y="491"/>
                      <a:pt x="113" y="497"/>
                    </a:cubicBezTo>
                    <a:cubicBezTo>
                      <a:pt x="108" y="501"/>
                      <a:pt x="105" y="506"/>
                      <a:pt x="101" y="510"/>
                    </a:cubicBezTo>
                    <a:cubicBezTo>
                      <a:pt x="101" y="510"/>
                      <a:pt x="100" y="510"/>
                      <a:pt x="100" y="509"/>
                    </a:cubicBezTo>
                    <a:cubicBezTo>
                      <a:pt x="99" y="509"/>
                      <a:pt x="99" y="509"/>
                      <a:pt x="98" y="510"/>
                    </a:cubicBezTo>
                    <a:cubicBezTo>
                      <a:pt x="90" y="502"/>
                      <a:pt x="83" y="492"/>
                      <a:pt x="76" y="484"/>
                    </a:cubicBezTo>
                    <a:cubicBezTo>
                      <a:pt x="76" y="483"/>
                      <a:pt x="75" y="484"/>
                      <a:pt x="75" y="485"/>
                    </a:cubicBezTo>
                    <a:cubicBezTo>
                      <a:pt x="81" y="496"/>
                      <a:pt x="87" y="507"/>
                      <a:pt x="97" y="516"/>
                    </a:cubicBezTo>
                    <a:cubicBezTo>
                      <a:pt x="93" y="521"/>
                      <a:pt x="89" y="526"/>
                      <a:pt x="85" y="531"/>
                    </a:cubicBezTo>
                    <a:cubicBezTo>
                      <a:pt x="73" y="523"/>
                      <a:pt x="62" y="513"/>
                      <a:pt x="57" y="499"/>
                    </a:cubicBezTo>
                    <a:cubicBezTo>
                      <a:pt x="57" y="498"/>
                      <a:pt x="56" y="498"/>
                      <a:pt x="56" y="499"/>
                    </a:cubicBezTo>
                    <a:cubicBezTo>
                      <a:pt x="60" y="513"/>
                      <a:pt x="70" y="527"/>
                      <a:pt x="83" y="535"/>
                    </a:cubicBezTo>
                    <a:cubicBezTo>
                      <a:pt x="79" y="539"/>
                      <a:pt x="76" y="543"/>
                      <a:pt x="73" y="547"/>
                    </a:cubicBezTo>
                    <a:cubicBezTo>
                      <a:pt x="58" y="541"/>
                      <a:pt x="48" y="528"/>
                      <a:pt x="43" y="513"/>
                    </a:cubicBezTo>
                    <a:cubicBezTo>
                      <a:pt x="43" y="512"/>
                      <a:pt x="42" y="512"/>
                      <a:pt x="42" y="513"/>
                    </a:cubicBezTo>
                    <a:cubicBezTo>
                      <a:pt x="46" y="529"/>
                      <a:pt x="55" y="544"/>
                      <a:pt x="69" y="551"/>
                    </a:cubicBezTo>
                    <a:cubicBezTo>
                      <a:pt x="68" y="553"/>
                      <a:pt x="67" y="554"/>
                      <a:pt x="66" y="556"/>
                    </a:cubicBezTo>
                    <a:cubicBezTo>
                      <a:pt x="65" y="555"/>
                      <a:pt x="64" y="555"/>
                      <a:pt x="63" y="554"/>
                    </a:cubicBezTo>
                    <a:cubicBezTo>
                      <a:pt x="57" y="552"/>
                      <a:pt x="53" y="548"/>
                      <a:pt x="48" y="545"/>
                    </a:cubicBezTo>
                    <a:cubicBezTo>
                      <a:pt x="41" y="538"/>
                      <a:pt x="34" y="530"/>
                      <a:pt x="29" y="522"/>
                    </a:cubicBezTo>
                    <a:cubicBezTo>
                      <a:pt x="28" y="521"/>
                      <a:pt x="27" y="522"/>
                      <a:pt x="28" y="523"/>
                    </a:cubicBezTo>
                    <a:cubicBezTo>
                      <a:pt x="33" y="532"/>
                      <a:pt x="39" y="540"/>
                      <a:pt x="46" y="547"/>
                    </a:cubicBezTo>
                    <a:cubicBezTo>
                      <a:pt x="50" y="551"/>
                      <a:pt x="56" y="557"/>
                      <a:pt x="62" y="560"/>
                    </a:cubicBezTo>
                    <a:cubicBezTo>
                      <a:pt x="60" y="562"/>
                      <a:pt x="58" y="563"/>
                      <a:pt x="56" y="565"/>
                    </a:cubicBezTo>
                    <a:cubicBezTo>
                      <a:pt x="55" y="565"/>
                      <a:pt x="54" y="564"/>
                      <a:pt x="53" y="563"/>
                    </a:cubicBezTo>
                    <a:cubicBezTo>
                      <a:pt x="54" y="563"/>
                      <a:pt x="55" y="563"/>
                      <a:pt x="55" y="562"/>
                    </a:cubicBezTo>
                    <a:cubicBezTo>
                      <a:pt x="57" y="561"/>
                      <a:pt x="57" y="560"/>
                      <a:pt x="55" y="559"/>
                    </a:cubicBezTo>
                    <a:cubicBezTo>
                      <a:pt x="50" y="555"/>
                      <a:pt x="43" y="555"/>
                      <a:pt x="38" y="552"/>
                    </a:cubicBezTo>
                    <a:cubicBezTo>
                      <a:pt x="37" y="552"/>
                      <a:pt x="36" y="551"/>
                      <a:pt x="36" y="551"/>
                    </a:cubicBezTo>
                    <a:cubicBezTo>
                      <a:pt x="29" y="545"/>
                      <a:pt x="22" y="538"/>
                      <a:pt x="16" y="531"/>
                    </a:cubicBezTo>
                    <a:cubicBezTo>
                      <a:pt x="13" y="526"/>
                      <a:pt x="9" y="518"/>
                      <a:pt x="11" y="515"/>
                    </a:cubicBezTo>
                    <a:cubicBezTo>
                      <a:pt x="11" y="515"/>
                      <a:pt x="11" y="515"/>
                      <a:pt x="11" y="514"/>
                    </a:cubicBezTo>
                    <a:cubicBezTo>
                      <a:pt x="20" y="512"/>
                      <a:pt x="25" y="498"/>
                      <a:pt x="31" y="492"/>
                    </a:cubicBezTo>
                    <a:close/>
                    <a:moveTo>
                      <a:pt x="90" y="539"/>
                    </a:moveTo>
                    <a:cubicBezTo>
                      <a:pt x="90" y="539"/>
                      <a:pt x="91" y="539"/>
                      <a:pt x="91" y="538"/>
                    </a:cubicBezTo>
                    <a:cubicBezTo>
                      <a:pt x="90" y="539"/>
                      <a:pt x="89" y="540"/>
                      <a:pt x="88" y="541"/>
                    </a:cubicBezTo>
                    <a:cubicBezTo>
                      <a:pt x="89" y="540"/>
                      <a:pt x="90" y="539"/>
                      <a:pt x="90" y="539"/>
                    </a:cubicBezTo>
                    <a:close/>
                    <a:moveTo>
                      <a:pt x="92" y="538"/>
                    </a:moveTo>
                    <a:cubicBezTo>
                      <a:pt x="92" y="537"/>
                      <a:pt x="92" y="537"/>
                      <a:pt x="92" y="536"/>
                    </a:cubicBezTo>
                    <a:cubicBezTo>
                      <a:pt x="96" y="531"/>
                      <a:pt x="100" y="526"/>
                      <a:pt x="104" y="520"/>
                    </a:cubicBezTo>
                    <a:cubicBezTo>
                      <a:pt x="105" y="521"/>
                      <a:pt x="105" y="520"/>
                      <a:pt x="106" y="519"/>
                    </a:cubicBezTo>
                    <a:cubicBezTo>
                      <a:pt x="106" y="520"/>
                      <a:pt x="107" y="519"/>
                      <a:pt x="107" y="518"/>
                    </a:cubicBezTo>
                    <a:cubicBezTo>
                      <a:pt x="107" y="518"/>
                      <a:pt x="107" y="518"/>
                      <a:pt x="107" y="517"/>
                    </a:cubicBezTo>
                    <a:cubicBezTo>
                      <a:pt x="110" y="517"/>
                      <a:pt x="111" y="515"/>
                      <a:pt x="114" y="514"/>
                    </a:cubicBezTo>
                    <a:cubicBezTo>
                      <a:pt x="115" y="514"/>
                      <a:pt x="114" y="512"/>
                      <a:pt x="113" y="512"/>
                    </a:cubicBezTo>
                    <a:cubicBezTo>
                      <a:pt x="112" y="512"/>
                      <a:pt x="111" y="512"/>
                      <a:pt x="110" y="512"/>
                    </a:cubicBezTo>
                    <a:cubicBezTo>
                      <a:pt x="112" y="510"/>
                      <a:pt x="114" y="507"/>
                      <a:pt x="116" y="505"/>
                    </a:cubicBezTo>
                    <a:cubicBezTo>
                      <a:pt x="117" y="506"/>
                      <a:pt x="119" y="507"/>
                      <a:pt x="120" y="508"/>
                    </a:cubicBezTo>
                    <a:cubicBezTo>
                      <a:pt x="111" y="518"/>
                      <a:pt x="101" y="528"/>
                      <a:pt x="92" y="538"/>
                    </a:cubicBezTo>
                    <a:close/>
                    <a:moveTo>
                      <a:pt x="124" y="503"/>
                    </a:moveTo>
                    <a:cubicBezTo>
                      <a:pt x="124" y="502"/>
                      <a:pt x="124" y="501"/>
                      <a:pt x="124" y="500"/>
                    </a:cubicBezTo>
                    <a:cubicBezTo>
                      <a:pt x="124" y="500"/>
                      <a:pt x="124" y="500"/>
                      <a:pt x="124" y="500"/>
                    </a:cubicBezTo>
                    <a:cubicBezTo>
                      <a:pt x="125" y="499"/>
                      <a:pt x="125" y="499"/>
                      <a:pt x="125" y="498"/>
                    </a:cubicBezTo>
                    <a:cubicBezTo>
                      <a:pt x="125" y="497"/>
                      <a:pt x="126" y="497"/>
                      <a:pt x="128" y="496"/>
                    </a:cubicBezTo>
                    <a:cubicBezTo>
                      <a:pt x="131" y="495"/>
                      <a:pt x="132" y="492"/>
                      <a:pt x="133" y="490"/>
                    </a:cubicBezTo>
                    <a:cubicBezTo>
                      <a:pt x="134" y="490"/>
                      <a:pt x="134" y="490"/>
                      <a:pt x="135" y="490"/>
                    </a:cubicBezTo>
                    <a:cubicBezTo>
                      <a:pt x="135" y="490"/>
                      <a:pt x="135" y="490"/>
                      <a:pt x="135" y="491"/>
                    </a:cubicBezTo>
                    <a:cubicBezTo>
                      <a:pt x="133" y="494"/>
                      <a:pt x="130" y="497"/>
                      <a:pt x="128" y="500"/>
                    </a:cubicBezTo>
                    <a:cubicBezTo>
                      <a:pt x="127" y="501"/>
                      <a:pt x="125" y="502"/>
                      <a:pt x="124" y="503"/>
                    </a:cubicBezTo>
                    <a:close/>
                    <a:moveTo>
                      <a:pt x="231" y="370"/>
                    </a:moveTo>
                    <a:cubicBezTo>
                      <a:pt x="226" y="366"/>
                      <a:pt x="220" y="362"/>
                      <a:pt x="218" y="356"/>
                    </a:cubicBezTo>
                    <a:cubicBezTo>
                      <a:pt x="218" y="356"/>
                      <a:pt x="217" y="356"/>
                      <a:pt x="217" y="356"/>
                    </a:cubicBezTo>
                    <a:cubicBezTo>
                      <a:pt x="219" y="362"/>
                      <a:pt x="224" y="368"/>
                      <a:pt x="229" y="372"/>
                    </a:cubicBezTo>
                    <a:cubicBezTo>
                      <a:pt x="224" y="377"/>
                      <a:pt x="219" y="381"/>
                      <a:pt x="214" y="385"/>
                    </a:cubicBezTo>
                    <a:cubicBezTo>
                      <a:pt x="214" y="385"/>
                      <a:pt x="214" y="385"/>
                      <a:pt x="214" y="385"/>
                    </a:cubicBezTo>
                    <a:cubicBezTo>
                      <a:pt x="209" y="383"/>
                      <a:pt x="206" y="379"/>
                      <a:pt x="204" y="374"/>
                    </a:cubicBezTo>
                    <a:cubicBezTo>
                      <a:pt x="204" y="373"/>
                      <a:pt x="202" y="374"/>
                      <a:pt x="202" y="375"/>
                    </a:cubicBezTo>
                    <a:cubicBezTo>
                      <a:pt x="205" y="380"/>
                      <a:pt x="208" y="384"/>
                      <a:pt x="212" y="387"/>
                    </a:cubicBezTo>
                    <a:cubicBezTo>
                      <a:pt x="208" y="391"/>
                      <a:pt x="203" y="395"/>
                      <a:pt x="198" y="400"/>
                    </a:cubicBezTo>
                    <a:cubicBezTo>
                      <a:pt x="198" y="400"/>
                      <a:pt x="198" y="400"/>
                      <a:pt x="198" y="399"/>
                    </a:cubicBezTo>
                    <a:cubicBezTo>
                      <a:pt x="194" y="397"/>
                      <a:pt x="191" y="393"/>
                      <a:pt x="190" y="389"/>
                    </a:cubicBezTo>
                    <a:cubicBezTo>
                      <a:pt x="190" y="388"/>
                      <a:pt x="188" y="388"/>
                      <a:pt x="188" y="389"/>
                    </a:cubicBezTo>
                    <a:cubicBezTo>
                      <a:pt x="189" y="394"/>
                      <a:pt x="191" y="398"/>
                      <a:pt x="195" y="401"/>
                    </a:cubicBezTo>
                    <a:cubicBezTo>
                      <a:pt x="195" y="401"/>
                      <a:pt x="196" y="401"/>
                      <a:pt x="197" y="402"/>
                    </a:cubicBezTo>
                    <a:cubicBezTo>
                      <a:pt x="194" y="404"/>
                      <a:pt x="192" y="407"/>
                      <a:pt x="189" y="410"/>
                    </a:cubicBezTo>
                    <a:cubicBezTo>
                      <a:pt x="187" y="409"/>
                      <a:pt x="184" y="408"/>
                      <a:pt x="182" y="406"/>
                    </a:cubicBezTo>
                    <a:cubicBezTo>
                      <a:pt x="177" y="403"/>
                      <a:pt x="173" y="399"/>
                      <a:pt x="171" y="394"/>
                    </a:cubicBezTo>
                    <a:cubicBezTo>
                      <a:pt x="170" y="393"/>
                      <a:pt x="170" y="394"/>
                      <a:pt x="170" y="394"/>
                    </a:cubicBezTo>
                    <a:cubicBezTo>
                      <a:pt x="172" y="400"/>
                      <a:pt x="176" y="404"/>
                      <a:pt x="181" y="408"/>
                    </a:cubicBezTo>
                    <a:cubicBezTo>
                      <a:pt x="183" y="409"/>
                      <a:pt x="185" y="411"/>
                      <a:pt x="187" y="412"/>
                    </a:cubicBezTo>
                    <a:cubicBezTo>
                      <a:pt x="185" y="415"/>
                      <a:pt x="183" y="417"/>
                      <a:pt x="182" y="420"/>
                    </a:cubicBezTo>
                    <a:cubicBezTo>
                      <a:pt x="180" y="418"/>
                      <a:pt x="179" y="416"/>
                      <a:pt x="176" y="415"/>
                    </a:cubicBezTo>
                    <a:cubicBezTo>
                      <a:pt x="175" y="415"/>
                      <a:pt x="175" y="415"/>
                      <a:pt x="175" y="415"/>
                    </a:cubicBezTo>
                    <a:cubicBezTo>
                      <a:pt x="174" y="415"/>
                      <a:pt x="173" y="414"/>
                      <a:pt x="172" y="413"/>
                    </a:cubicBezTo>
                    <a:cubicBezTo>
                      <a:pt x="168" y="407"/>
                      <a:pt x="163" y="403"/>
                      <a:pt x="157" y="401"/>
                    </a:cubicBezTo>
                    <a:cubicBezTo>
                      <a:pt x="179" y="368"/>
                      <a:pt x="205" y="338"/>
                      <a:pt x="231" y="308"/>
                    </a:cubicBezTo>
                    <a:cubicBezTo>
                      <a:pt x="240" y="320"/>
                      <a:pt x="251" y="330"/>
                      <a:pt x="263" y="337"/>
                    </a:cubicBezTo>
                    <a:cubicBezTo>
                      <a:pt x="262" y="337"/>
                      <a:pt x="261" y="338"/>
                      <a:pt x="260" y="339"/>
                    </a:cubicBezTo>
                    <a:cubicBezTo>
                      <a:pt x="260" y="339"/>
                      <a:pt x="260" y="339"/>
                      <a:pt x="260" y="339"/>
                    </a:cubicBezTo>
                    <a:cubicBezTo>
                      <a:pt x="253" y="337"/>
                      <a:pt x="246" y="333"/>
                      <a:pt x="242" y="327"/>
                    </a:cubicBezTo>
                    <a:cubicBezTo>
                      <a:pt x="241" y="326"/>
                      <a:pt x="240" y="327"/>
                      <a:pt x="240" y="328"/>
                    </a:cubicBezTo>
                    <a:cubicBezTo>
                      <a:pt x="245" y="334"/>
                      <a:pt x="251" y="338"/>
                      <a:pt x="259" y="341"/>
                    </a:cubicBezTo>
                    <a:cubicBezTo>
                      <a:pt x="255" y="346"/>
                      <a:pt x="251" y="350"/>
                      <a:pt x="248" y="355"/>
                    </a:cubicBezTo>
                    <a:cubicBezTo>
                      <a:pt x="245" y="355"/>
                      <a:pt x="243" y="354"/>
                      <a:pt x="241" y="353"/>
                    </a:cubicBezTo>
                    <a:cubicBezTo>
                      <a:pt x="236" y="351"/>
                      <a:pt x="233" y="346"/>
                      <a:pt x="232" y="341"/>
                    </a:cubicBezTo>
                    <a:cubicBezTo>
                      <a:pt x="232" y="341"/>
                      <a:pt x="231" y="341"/>
                      <a:pt x="231" y="342"/>
                    </a:cubicBezTo>
                    <a:cubicBezTo>
                      <a:pt x="232" y="347"/>
                      <a:pt x="235" y="352"/>
                      <a:pt x="240" y="355"/>
                    </a:cubicBezTo>
                    <a:cubicBezTo>
                      <a:pt x="241" y="356"/>
                      <a:pt x="243" y="357"/>
                      <a:pt x="245" y="357"/>
                    </a:cubicBezTo>
                    <a:cubicBezTo>
                      <a:pt x="241" y="362"/>
                      <a:pt x="236" y="366"/>
                      <a:pt x="231" y="370"/>
                    </a:cubicBezTo>
                    <a:close/>
                    <a:moveTo>
                      <a:pt x="476" y="308"/>
                    </a:moveTo>
                    <a:cubicBezTo>
                      <a:pt x="439" y="349"/>
                      <a:pt x="382" y="364"/>
                      <a:pt x="328" y="356"/>
                    </a:cubicBezTo>
                    <a:cubicBezTo>
                      <a:pt x="287" y="349"/>
                      <a:pt x="260" y="321"/>
                      <a:pt x="233" y="292"/>
                    </a:cubicBezTo>
                    <a:cubicBezTo>
                      <a:pt x="230" y="288"/>
                      <a:pt x="226" y="283"/>
                      <a:pt x="223" y="278"/>
                    </a:cubicBezTo>
                    <a:cubicBezTo>
                      <a:pt x="210" y="257"/>
                      <a:pt x="201" y="233"/>
                      <a:pt x="196" y="209"/>
                    </a:cubicBezTo>
                    <a:cubicBezTo>
                      <a:pt x="186" y="161"/>
                      <a:pt x="196" y="104"/>
                      <a:pt x="228" y="66"/>
                    </a:cubicBezTo>
                    <a:cubicBezTo>
                      <a:pt x="282" y="0"/>
                      <a:pt x="400" y="4"/>
                      <a:pt x="462" y="54"/>
                    </a:cubicBezTo>
                    <a:cubicBezTo>
                      <a:pt x="539" y="116"/>
                      <a:pt x="540" y="238"/>
                      <a:pt x="476"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4" name="Freeform 310"/>
              <p:cNvSpPr>
                <a:spLocks noEditPoints="1"/>
              </p:cNvSpPr>
              <p:nvPr/>
            </p:nvSpPr>
            <p:spPr bwMode="auto">
              <a:xfrm>
                <a:off x="3588" y="3742"/>
                <a:ext cx="161" cy="157"/>
              </a:xfrm>
              <a:custGeom>
                <a:avLst/>
                <a:gdLst>
                  <a:gd name="T0" fmla="*/ 62 w 287"/>
                  <a:gd name="T1" fmla="*/ 35 h 282"/>
                  <a:gd name="T2" fmla="*/ 24 w 287"/>
                  <a:gd name="T3" fmla="*/ 88 h 282"/>
                  <a:gd name="T4" fmla="*/ 21 w 287"/>
                  <a:gd name="T5" fmla="*/ 111 h 282"/>
                  <a:gd name="T6" fmla="*/ 103 w 287"/>
                  <a:gd name="T7" fmla="*/ 267 h 282"/>
                  <a:gd name="T8" fmla="*/ 266 w 287"/>
                  <a:gd name="T9" fmla="*/ 174 h 282"/>
                  <a:gd name="T10" fmla="*/ 183 w 287"/>
                  <a:gd name="T11" fmla="*/ 12 h 282"/>
                  <a:gd name="T12" fmla="*/ 62 w 287"/>
                  <a:gd name="T13" fmla="*/ 35 h 282"/>
                  <a:gd name="T14" fmla="*/ 169 w 287"/>
                  <a:gd name="T15" fmla="*/ 19 h 282"/>
                  <a:gd name="T16" fmla="*/ 258 w 287"/>
                  <a:gd name="T17" fmla="*/ 163 h 282"/>
                  <a:gd name="T18" fmla="*/ 125 w 287"/>
                  <a:gd name="T19" fmla="*/ 258 h 282"/>
                  <a:gd name="T20" fmla="*/ 41 w 287"/>
                  <a:gd name="T21" fmla="*/ 80 h 282"/>
                  <a:gd name="T22" fmla="*/ 38 w 287"/>
                  <a:gd name="T23" fmla="*/ 79 h 282"/>
                  <a:gd name="T24" fmla="*/ 37 w 287"/>
                  <a:gd name="T25" fmla="*/ 80 h 282"/>
                  <a:gd name="T26" fmla="*/ 50 w 287"/>
                  <a:gd name="T27" fmla="*/ 59 h 282"/>
                  <a:gd name="T28" fmla="*/ 169 w 287"/>
                  <a:gd name="T29" fmla="*/ 1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 h="282">
                    <a:moveTo>
                      <a:pt x="62" y="35"/>
                    </a:moveTo>
                    <a:cubicBezTo>
                      <a:pt x="44" y="49"/>
                      <a:pt x="32" y="67"/>
                      <a:pt x="24" y="88"/>
                    </a:cubicBezTo>
                    <a:cubicBezTo>
                      <a:pt x="21" y="96"/>
                      <a:pt x="21" y="103"/>
                      <a:pt x="21" y="111"/>
                    </a:cubicBezTo>
                    <a:cubicBezTo>
                      <a:pt x="0" y="174"/>
                      <a:pt x="36" y="253"/>
                      <a:pt x="103" y="267"/>
                    </a:cubicBezTo>
                    <a:cubicBezTo>
                      <a:pt x="174" y="282"/>
                      <a:pt x="244" y="244"/>
                      <a:pt x="266" y="174"/>
                    </a:cubicBezTo>
                    <a:cubicBezTo>
                      <a:pt x="287" y="107"/>
                      <a:pt x="250" y="33"/>
                      <a:pt x="183" y="12"/>
                    </a:cubicBezTo>
                    <a:cubicBezTo>
                      <a:pt x="145" y="0"/>
                      <a:pt x="94" y="9"/>
                      <a:pt x="62" y="35"/>
                    </a:cubicBezTo>
                    <a:close/>
                    <a:moveTo>
                      <a:pt x="169" y="19"/>
                    </a:moveTo>
                    <a:cubicBezTo>
                      <a:pt x="236" y="30"/>
                      <a:pt x="272" y="100"/>
                      <a:pt x="258" y="163"/>
                    </a:cubicBezTo>
                    <a:cubicBezTo>
                      <a:pt x="244" y="226"/>
                      <a:pt x="187" y="261"/>
                      <a:pt x="125" y="258"/>
                    </a:cubicBezTo>
                    <a:cubicBezTo>
                      <a:pt x="38" y="255"/>
                      <a:pt x="12" y="150"/>
                      <a:pt x="41" y="80"/>
                    </a:cubicBezTo>
                    <a:cubicBezTo>
                      <a:pt x="41" y="79"/>
                      <a:pt x="39" y="78"/>
                      <a:pt x="38" y="79"/>
                    </a:cubicBezTo>
                    <a:cubicBezTo>
                      <a:pt x="38" y="79"/>
                      <a:pt x="38" y="79"/>
                      <a:pt x="37" y="80"/>
                    </a:cubicBezTo>
                    <a:cubicBezTo>
                      <a:pt x="41" y="73"/>
                      <a:pt x="45" y="66"/>
                      <a:pt x="50" y="59"/>
                    </a:cubicBezTo>
                    <a:cubicBezTo>
                      <a:pt x="78" y="24"/>
                      <a:pt x="127" y="12"/>
                      <a:pt x="16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5" name="Freeform 311"/>
              <p:cNvSpPr/>
              <p:nvPr/>
            </p:nvSpPr>
            <p:spPr bwMode="auto">
              <a:xfrm>
                <a:off x="3580" y="3738"/>
                <a:ext cx="109" cy="98"/>
              </a:xfrm>
              <a:custGeom>
                <a:avLst/>
                <a:gdLst>
                  <a:gd name="T0" fmla="*/ 51 w 194"/>
                  <a:gd name="T1" fmla="*/ 47 h 176"/>
                  <a:gd name="T2" fmla="*/ 116 w 194"/>
                  <a:gd name="T3" fmla="*/ 14 h 176"/>
                  <a:gd name="T4" fmla="*/ 191 w 194"/>
                  <a:gd name="T5" fmla="*/ 10 h 176"/>
                  <a:gd name="T6" fmla="*/ 191 w 194"/>
                  <a:gd name="T7" fmla="*/ 6 h 176"/>
                  <a:gd name="T8" fmla="*/ 43 w 194"/>
                  <a:gd name="T9" fmla="*/ 48 h 176"/>
                  <a:gd name="T10" fmla="*/ 16 w 194"/>
                  <a:gd name="T11" fmla="*/ 175 h 176"/>
                  <a:gd name="T12" fmla="*/ 17 w 194"/>
                  <a:gd name="T13" fmla="*/ 175 h 176"/>
                  <a:gd name="T14" fmla="*/ 51 w 194"/>
                  <a:gd name="T15" fmla="*/ 4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176">
                    <a:moveTo>
                      <a:pt x="51" y="47"/>
                    </a:moveTo>
                    <a:cubicBezTo>
                      <a:pt x="70" y="29"/>
                      <a:pt x="91" y="18"/>
                      <a:pt x="116" y="14"/>
                    </a:cubicBezTo>
                    <a:cubicBezTo>
                      <a:pt x="141" y="9"/>
                      <a:pt x="167" y="13"/>
                      <a:pt x="191" y="10"/>
                    </a:cubicBezTo>
                    <a:cubicBezTo>
                      <a:pt x="194" y="10"/>
                      <a:pt x="194" y="7"/>
                      <a:pt x="191" y="6"/>
                    </a:cubicBezTo>
                    <a:cubicBezTo>
                      <a:pt x="137" y="0"/>
                      <a:pt x="83" y="8"/>
                      <a:pt x="43" y="48"/>
                    </a:cubicBezTo>
                    <a:cubicBezTo>
                      <a:pt x="7" y="83"/>
                      <a:pt x="0" y="128"/>
                      <a:pt x="16" y="175"/>
                    </a:cubicBezTo>
                    <a:cubicBezTo>
                      <a:pt x="16" y="176"/>
                      <a:pt x="17" y="175"/>
                      <a:pt x="17" y="175"/>
                    </a:cubicBezTo>
                    <a:cubicBezTo>
                      <a:pt x="3" y="126"/>
                      <a:pt x="15" y="83"/>
                      <a:pt x="5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6" name="Freeform 312"/>
              <p:cNvSpPr/>
              <p:nvPr/>
            </p:nvSpPr>
            <p:spPr bwMode="auto">
              <a:xfrm>
                <a:off x="3592" y="3747"/>
                <a:ext cx="164" cy="177"/>
              </a:xfrm>
              <a:custGeom>
                <a:avLst/>
                <a:gdLst>
                  <a:gd name="T0" fmla="*/ 203 w 294"/>
                  <a:gd name="T1" fmla="*/ 4 h 317"/>
                  <a:gd name="T2" fmla="*/ 258 w 294"/>
                  <a:gd name="T3" fmla="*/ 37 h 317"/>
                  <a:gd name="T4" fmla="*/ 282 w 294"/>
                  <a:gd name="T5" fmla="*/ 97 h 317"/>
                  <a:gd name="T6" fmla="*/ 254 w 294"/>
                  <a:gd name="T7" fmla="*/ 218 h 317"/>
                  <a:gd name="T8" fmla="*/ 1 w 294"/>
                  <a:gd name="T9" fmla="*/ 192 h 317"/>
                  <a:gd name="T10" fmla="*/ 0 w 294"/>
                  <a:gd name="T11" fmla="*/ 192 h 317"/>
                  <a:gd name="T12" fmla="*/ 258 w 294"/>
                  <a:gd name="T13" fmla="*/ 224 h 317"/>
                  <a:gd name="T14" fmla="*/ 287 w 294"/>
                  <a:gd name="T15" fmla="*/ 88 h 317"/>
                  <a:gd name="T16" fmla="*/ 203 w 294"/>
                  <a:gd name="T17" fmla="*/ 0 h 317"/>
                  <a:gd name="T18" fmla="*/ 203 w 294"/>
                  <a:gd name="T19" fmla="*/ 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317">
                    <a:moveTo>
                      <a:pt x="203" y="4"/>
                    </a:moveTo>
                    <a:cubicBezTo>
                      <a:pt x="225" y="12"/>
                      <a:pt x="243" y="18"/>
                      <a:pt x="258" y="37"/>
                    </a:cubicBezTo>
                    <a:cubicBezTo>
                      <a:pt x="273" y="53"/>
                      <a:pt x="279" y="76"/>
                      <a:pt x="282" y="97"/>
                    </a:cubicBezTo>
                    <a:cubicBezTo>
                      <a:pt x="287" y="138"/>
                      <a:pt x="276" y="183"/>
                      <a:pt x="254" y="218"/>
                    </a:cubicBezTo>
                    <a:cubicBezTo>
                      <a:pt x="194" y="316"/>
                      <a:pt x="51" y="281"/>
                      <a:pt x="1" y="192"/>
                    </a:cubicBezTo>
                    <a:cubicBezTo>
                      <a:pt x="0" y="192"/>
                      <a:pt x="0" y="192"/>
                      <a:pt x="0" y="192"/>
                    </a:cubicBezTo>
                    <a:cubicBezTo>
                      <a:pt x="41" y="296"/>
                      <a:pt x="194" y="317"/>
                      <a:pt x="258" y="224"/>
                    </a:cubicBezTo>
                    <a:cubicBezTo>
                      <a:pt x="285" y="186"/>
                      <a:pt x="294" y="134"/>
                      <a:pt x="287" y="88"/>
                    </a:cubicBezTo>
                    <a:cubicBezTo>
                      <a:pt x="281" y="47"/>
                      <a:pt x="249" y="1"/>
                      <a:pt x="203" y="0"/>
                    </a:cubicBezTo>
                    <a:cubicBezTo>
                      <a:pt x="201" y="0"/>
                      <a:pt x="201" y="3"/>
                      <a:pt x="20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7" name="Freeform 313"/>
              <p:cNvSpPr>
                <a:spLocks noEditPoints="1"/>
              </p:cNvSpPr>
              <p:nvPr/>
            </p:nvSpPr>
            <p:spPr bwMode="auto">
              <a:xfrm>
                <a:off x="4886" y="1957"/>
                <a:ext cx="268" cy="307"/>
              </a:xfrm>
              <a:custGeom>
                <a:avLst/>
                <a:gdLst>
                  <a:gd name="T0" fmla="*/ 16 w 479"/>
                  <a:gd name="T1" fmla="*/ 155 h 549"/>
                  <a:gd name="T2" fmla="*/ 267 w 479"/>
                  <a:gd name="T3" fmla="*/ 22 h 549"/>
                  <a:gd name="T4" fmla="*/ 433 w 479"/>
                  <a:gd name="T5" fmla="*/ 156 h 549"/>
                  <a:gd name="T6" fmla="*/ 446 w 479"/>
                  <a:gd name="T7" fmla="*/ 183 h 549"/>
                  <a:gd name="T8" fmla="*/ 432 w 479"/>
                  <a:gd name="T9" fmla="*/ 299 h 549"/>
                  <a:gd name="T10" fmla="*/ 18 w 479"/>
                  <a:gd name="T11" fmla="*/ 242 h 549"/>
                  <a:gd name="T12" fmla="*/ 392 w 479"/>
                  <a:gd name="T13" fmla="*/ 112 h 549"/>
                  <a:gd name="T14" fmla="*/ 28 w 479"/>
                  <a:gd name="T15" fmla="*/ 208 h 549"/>
                  <a:gd name="T16" fmla="*/ 189 w 479"/>
                  <a:gd name="T17" fmla="*/ 51 h 549"/>
                  <a:gd name="T18" fmla="*/ 180 w 479"/>
                  <a:gd name="T19" fmla="*/ 43 h 549"/>
                  <a:gd name="T20" fmla="*/ 197 w 479"/>
                  <a:gd name="T21" fmla="*/ 34 h 549"/>
                  <a:gd name="T22" fmla="*/ 78 w 479"/>
                  <a:gd name="T23" fmla="*/ 400 h 549"/>
                  <a:gd name="T24" fmla="*/ 42 w 479"/>
                  <a:gd name="T25" fmla="*/ 215 h 549"/>
                  <a:gd name="T26" fmla="*/ 54 w 479"/>
                  <a:gd name="T27" fmla="*/ 301 h 549"/>
                  <a:gd name="T28" fmla="*/ 58 w 479"/>
                  <a:gd name="T29" fmla="*/ 301 h 549"/>
                  <a:gd name="T30" fmla="*/ 48 w 479"/>
                  <a:gd name="T31" fmla="*/ 245 h 549"/>
                  <a:gd name="T32" fmla="*/ 50 w 479"/>
                  <a:gd name="T33" fmla="*/ 200 h 549"/>
                  <a:gd name="T34" fmla="*/ 76 w 479"/>
                  <a:gd name="T35" fmla="*/ 336 h 549"/>
                  <a:gd name="T36" fmla="*/ 74 w 479"/>
                  <a:gd name="T37" fmla="*/ 182 h 549"/>
                  <a:gd name="T38" fmla="*/ 81 w 479"/>
                  <a:gd name="T39" fmla="*/ 133 h 549"/>
                  <a:gd name="T40" fmla="*/ 59 w 479"/>
                  <a:gd name="T41" fmla="*/ 175 h 549"/>
                  <a:gd name="T42" fmla="*/ 213 w 479"/>
                  <a:gd name="T43" fmla="*/ 461 h 549"/>
                  <a:gd name="T44" fmla="*/ 339 w 479"/>
                  <a:gd name="T45" fmla="*/ 432 h 549"/>
                  <a:gd name="T46" fmla="*/ 186 w 479"/>
                  <a:gd name="T47" fmla="*/ 91 h 549"/>
                  <a:gd name="T48" fmla="*/ 289 w 479"/>
                  <a:gd name="T49" fmla="*/ 419 h 549"/>
                  <a:gd name="T50" fmla="*/ 345 w 479"/>
                  <a:gd name="T51" fmla="*/ 99 h 549"/>
                  <a:gd name="T52" fmla="*/ 310 w 479"/>
                  <a:gd name="T53" fmla="*/ 94 h 549"/>
                  <a:gd name="T54" fmla="*/ 267 w 479"/>
                  <a:gd name="T55" fmla="*/ 82 h 549"/>
                  <a:gd name="T56" fmla="*/ 230 w 479"/>
                  <a:gd name="T57" fmla="*/ 58 h 549"/>
                  <a:gd name="T58" fmla="*/ 225 w 479"/>
                  <a:gd name="T59" fmla="*/ 73 h 549"/>
                  <a:gd name="T60" fmla="*/ 198 w 479"/>
                  <a:gd name="T61" fmla="*/ 78 h 549"/>
                  <a:gd name="T62" fmla="*/ 374 w 479"/>
                  <a:gd name="T63" fmla="*/ 152 h 549"/>
                  <a:gd name="T64" fmla="*/ 378 w 479"/>
                  <a:gd name="T65" fmla="*/ 149 h 549"/>
                  <a:gd name="T66" fmla="*/ 273 w 479"/>
                  <a:gd name="T67" fmla="*/ 47 h 549"/>
                  <a:gd name="T68" fmla="*/ 44 w 479"/>
                  <a:gd name="T69" fmla="*/ 150 h 549"/>
                  <a:gd name="T70" fmla="*/ 29 w 479"/>
                  <a:gd name="T71" fmla="*/ 324 h 549"/>
                  <a:gd name="T72" fmla="*/ 172 w 479"/>
                  <a:gd name="T73" fmla="*/ 469 h 549"/>
                  <a:gd name="T74" fmla="*/ 233 w 479"/>
                  <a:gd name="T75" fmla="*/ 482 h 549"/>
                  <a:gd name="T76" fmla="*/ 357 w 479"/>
                  <a:gd name="T77" fmla="*/ 427 h 549"/>
                  <a:gd name="T78" fmla="*/ 402 w 479"/>
                  <a:gd name="T79" fmla="*/ 217 h 549"/>
                  <a:gd name="T80" fmla="*/ 432 w 479"/>
                  <a:gd name="T81" fmla="*/ 204 h 549"/>
                  <a:gd name="T82" fmla="*/ 358 w 479"/>
                  <a:gd name="T83" fmla="*/ 85 h 549"/>
                  <a:gd name="T84" fmla="*/ 240 w 479"/>
                  <a:gd name="T85" fmla="*/ 46 h 549"/>
                  <a:gd name="T86" fmla="*/ 125 w 479"/>
                  <a:gd name="T87" fmla="*/ 84 h 549"/>
                  <a:gd name="T88" fmla="*/ 114 w 479"/>
                  <a:gd name="T89" fmla="*/ 103 h 549"/>
                  <a:gd name="T90" fmla="*/ 109 w 479"/>
                  <a:gd name="T91" fmla="*/ 93 h 549"/>
                  <a:gd name="T92" fmla="*/ 139 w 479"/>
                  <a:gd name="T93" fmla="*/ 458 h 549"/>
                  <a:gd name="T94" fmla="*/ 405 w 479"/>
                  <a:gd name="T95" fmla="*/ 229 h 549"/>
                  <a:gd name="T96" fmla="*/ 347 w 479"/>
                  <a:gd name="T97" fmla="*/ 57 h 549"/>
                  <a:gd name="T98" fmla="*/ 344 w 479"/>
                  <a:gd name="T99" fmla="*/ 53 h 549"/>
                  <a:gd name="T100" fmla="*/ 318 w 479"/>
                  <a:gd name="T101" fmla="*/ 41 h 549"/>
                  <a:gd name="T102" fmla="*/ 309 w 479"/>
                  <a:gd name="T103" fmla="*/ 34 h 549"/>
                  <a:gd name="T104" fmla="*/ 127 w 479"/>
                  <a:gd name="T105" fmla="*/ 56 h 549"/>
                  <a:gd name="T106" fmla="*/ 45 w 479"/>
                  <a:gd name="T107" fmla="*/ 125 h 549"/>
                  <a:gd name="T108" fmla="*/ 25 w 479"/>
                  <a:gd name="T109" fmla="*/ 181 h 549"/>
                  <a:gd name="T110" fmla="*/ 123 w 479"/>
                  <a:gd name="T111" fmla="*/ 468 h 549"/>
                  <a:gd name="T112" fmla="*/ 334 w 479"/>
                  <a:gd name="T113" fmla="*/ 463 h 549"/>
                  <a:gd name="T114" fmla="*/ 377 w 479"/>
                  <a:gd name="T115" fmla="*/ 87 h 549"/>
                  <a:gd name="T116" fmla="*/ 261 w 479"/>
                  <a:gd name="T117" fmla="*/ 22 h 549"/>
                  <a:gd name="T118" fmla="*/ 464 w 479"/>
                  <a:gd name="T119" fmla="*/ 263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549">
                    <a:moveTo>
                      <a:pt x="475" y="252"/>
                    </a:moveTo>
                    <a:cubicBezTo>
                      <a:pt x="470" y="183"/>
                      <a:pt x="426" y="114"/>
                      <a:pt x="377" y="68"/>
                    </a:cubicBezTo>
                    <a:cubicBezTo>
                      <a:pt x="322" y="16"/>
                      <a:pt x="250" y="0"/>
                      <a:pt x="178" y="20"/>
                    </a:cubicBezTo>
                    <a:cubicBezTo>
                      <a:pt x="146" y="29"/>
                      <a:pt x="114" y="45"/>
                      <a:pt x="87" y="67"/>
                    </a:cubicBezTo>
                    <a:cubicBezTo>
                      <a:pt x="59" y="85"/>
                      <a:pt x="35" y="109"/>
                      <a:pt x="23" y="142"/>
                    </a:cubicBezTo>
                    <a:cubicBezTo>
                      <a:pt x="22" y="145"/>
                      <a:pt x="21" y="148"/>
                      <a:pt x="20" y="151"/>
                    </a:cubicBezTo>
                    <a:cubicBezTo>
                      <a:pt x="20" y="151"/>
                      <a:pt x="20" y="152"/>
                      <a:pt x="19" y="152"/>
                    </a:cubicBezTo>
                    <a:cubicBezTo>
                      <a:pt x="18" y="152"/>
                      <a:pt x="16" y="153"/>
                      <a:pt x="16" y="155"/>
                    </a:cubicBezTo>
                    <a:cubicBezTo>
                      <a:pt x="10" y="176"/>
                      <a:pt x="7" y="200"/>
                      <a:pt x="6" y="223"/>
                    </a:cubicBezTo>
                    <a:cubicBezTo>
                      <a:pt x="0" y="288"/>
                      <a:pt x="14" y="357"/>
                      <a:pt x="46" y="409"/>
                    </a:cubicBezTo>
                    <a:cubicBezTo>
                      <a:pt x="131" y="549"/>
                      <a:pt x="323" y="520"/>
                      <a:pt x="419" y="411"/>
                    </a:cubicBezTo>
                    <a:cubicBezTo>
                      <a:pt x="457" y="368"/>
                      <a:pt x="479" y="311"/>
                      <a:pt x="475" y="252"/>
                    </a:cubicBezTo>
                    <a:close/>
                    <a:moveTo>
                      <a:pt x="284" y="26"/>
                    </a:moveTo>
                    <a:cubicBezTo>
                      <a:pt x="283" y="26"/>
                      <a:pt x="282" y="26"/>
                      <a:pt x="281" y="26"/>
                    </a:cubicBezTo>
                    <a:cubicBezTo>
                      <a:pt x="276" y="24"/>
                      <a:pt x="271" y="23"/>
                      <a:pt x="267" y="23"/>
                    </a:cubicBezTo>
                    <a:cubicBezTo>
                      <a:pt x="267" y="23"/>
                      <a:pt x="267" y="22"/>
                      <a:pt x="267" y="22"/>
                    </a:cubicBezTo>
                    <a:cubicBezTo>
                      <a:pt x="273" y="23"/>
                      <a:pt x="278" y="24"/>
                      <a:pt x="284" y="26"/>
                    </a:cubicBezTo>
                    <a:close/>
                    <a:moveTo>
                      <a:pt x="425" y="142"/>
                    </a:moveTo>
                    <a:cubicBezTo>
                      <a:pt x="425" y="142"/>
                      <a:pt x="424" y="142"/>
                      <a:pt x="423" y="142"/>
                    </a:cubicBezTo>
                    <a:cubicBezTo>
                      <a:pt x="421" y="140"/>
                      <a:pt x="419" y="138"/>
                      <a:pt x="417" y="136"/>
                    </a:cubicBezTo>
                    <a:cubicBezTo>
                      <a:pt x="417" y="136"/>
                      <a:pt x="417" y="135"/>
                      <a:pt x="417" y="135"/>
                    </a:cubicBezTo>
                    <a:cubicBezTo>
                      <a:pt x="418" y="134"/>
                      <a:pt x="419" y="133"/>
                      <a:pt x="420" y="133"/>
                    </a:cubicBezTo>
                    <a:cubicBezTo>
                      <a:pt x="422" y="136"/>
                      <a:pt x="423" y="139"/>
                      <a:pt x="425" y="142"/>
                    </a:cubicBezTo>
                    <a:close/>
                    <a:moveTo>
                      <a:pt x="433" y="156"/>
                    </a:moveTo>
                    <a:cubicBezTo>
                      <a:pt x="433" y="156"/>
                      <a:pt x="433" y="156"/>
                      <a:pt x="433" y="156"/>
                    </a:cubicBezTo>
                    <a:cubicBezTo>
                      <a:pt x="432" y="154"/>
                      <a:pt x="430" y="152"/>
                      <a:pt x="429" y="150"/>
                    </a:cubicBezTo>
                    <a:cubicBezTo>
                      <a:pt x="429" y="150"/>
                      <a:pt x="429" y="149"/>
                      <a:pt x="429" y="149"/>
                    </a:cubicBezTo>
                    <a:cubicBezTo>
                      <a:pt x="431" y="151"/>
                      <a:pt x="432" y="154"/>
                      <a:pt x="433" y="156"/>
                    </a:cubicBezTo>
                    <a:close/>
                    <a:moveTo>
                      <a:pt x="450" y="193"/>
                    </a:moveTo>
                    <a:cubicBezTo>
                      <a:pt x="449" y="193"/>
                      <a:pt x="449" y="193"/>
                      <a:pt x="448" y="193"/>
                    </a:cubicBezTo>
                    <a:cubicBezTo>
                      <a:pt x="446" y="190"/>
                      <a:pt x="445" y="187"/>
                      <a:pt x="443" y="185"/>
                    </a:cubicBezTo>
                    <a:cubicBezTo>
                      <a:pt x="444" y="184"/>
                      <a:pt x="445" y="183"/>
                      <a:pt x="446" y="183"/>
                    </a:cubicBezTo>
                    <a:cubicBezTo>
                      <a:pt x="447" y="186"/>
                      <a:pt x="449" y="190"/>
                      <a:pt x="450" y="193"/>
                    </a:cubicBezTo>
                    <a:close/>
                    <a:moveTo>
                      <a:pt x="438" y="249"/>
                    </a:moveTo>
                    <a:cubicBezTo>
                      <a:pt x="439" y="257"/>
                      <a:pt x="439" y="266"/>
                      <a:pt x="439" y="274"/>
                    </a:cubicBezTo>
                    <a:cubicBezTo>
                      <a:pt x="439" y="266"/>
                      <a:pt x="438" y="257"/>
                      <a:pt x="438" y="249"/>
                    </a:cubicBezTo>
                    <a:close/>
                    <a:moveTo>
                      <a:pt x="438" y="282"/>
                    </a:moveTo>
                    <a:cubicBezTo>
                      <a:pt x="438" y="285"/>
                      <a:pt x="437" y="287"/>
                      <a:pt x="437" y="289"/>
                    </a:cubicBezTo>
                    <a:cubicBezTo>
                      <a:pt x="436" y="294"/>
                      <a:pt x="434" y="298"/>
                      <a:pt x="432" y="301"/>
                    </a:cubicBezTo>
                    <a:cubicBezTo>
                      <a:pt x="432" y="301"/>
                      <a:pt x="432" y="300"/>
                      <a:pt x="432" y="299"/>
                    </a:cubicBezTo>
                    <a:cubicBezTo>
                      <a:pt x="431" y="298"/>
                      <a:pt x="431" y="298"/>
                      <a:pt x="431" y="297"/>
                    </a:cubicBezTo>
                    <a:cubicBezTo>
                      <a:pt x="432" y="293"/>
                      <a:pt x="433" y="289"/>
                      <a:pt x="434" y="285"/>
                    </a:cubicBezTo>
                    <a:cubicBezTo>
                      <a:pt x="435" y="285"/>
                      <a:pt x="437" y="284"/>
                      <a:pt x="438" y="282"/>
                    </a:cubicBezTo>
                    <a:close/>
                    <a:moveTo>
                      <a:pt x="401" y="376"/>
                    </a:moveTo>
                    <a:cubicBezTo>
                      <a:pt x="399" y="380"/>
                      <a:pt x="397" y="384"/>
                      <a:pt x="394" y="388"/>
                    </a:cubicBezTo>
                    <a:cubicBezTo>
                      <a:pt x="392" y="391"/>
                      <a:pt x="390" y="393"/>
                      <a:pt x="388" y="395"/>
                    </a:cubicBezTo>
                    <a:cubicBezTo>
                      <a:pt x="393" y="388"/>
                      <a:pt x="397" y="382"/>
                      <a:pt x="401" y="376"/>
                    </a:cubicBezTo>
                    <a:close/>
                    <a:moveTo>
                      <a:pt x="18" y="242"/>
                    </a:moveTo>
                    <a:cubicBezTo>
                      <a:pt x="19" y="244"/>
                      <a:pt x="19" y="245"/>
                      <a:pt x="19" y="247"/>
                    </a:cubicBezTo>
                    <a:cubicBezTo>
                      <a:pt x="19" y="257"/>
                      <a:pt x="19" y="267"/>
                      <a:pt x="20" y="277"/>
                    </a:cubicBezTo>
                    <a:cubicBezTo>
                      <a:pt x="20" y="277"/>
                      <a:pt x="20" y="277"/>
                      <a:pt x="20" y="277"/>
                    </a:cubicBezTo>
                    <a:cubicBezTo>
                      <a:pt x="19" y="265"/>
                      <a:pt x="18" y="254"/>
                      <a:pt x="18" y="242"/>
                    </a:cubicBezTo>
                    <a:close/>
                    <a:moveTo>
                      <a:pt x="396" y="109"/>
                    </a:moveTo>
                    <a:cubicBezTo>
                      <a:pt x="397" y="111"/>
                      <a:pt x="397" y="113"/>
                      <a:pt x="398" y="115"/>
                    </a:cubicBezTo>
                    <a:cubicBezTo>
                      <a:pt x="397" y="115"/>
                      <a:pt x="396" y="115"/>
                      <a:pt x="395" y="115"/>
                    </a:cubicBezTo>
                    <a:cubicBezTo>
                      <a:pt x="394" y="114"/>
                      <a:pt x="393" y="113"/>
                      <a:pt x="392" y="112"/>
                    </a:cubicBezTo>
                    <a:cubicBezTo>
                      <a:pt x="392" y="112"/>
                      <a:pt x="392" y="112"/>
                      <a:pt x="391" y="112"/>
                    </a:cubicBezTo>
                    <a:cubicBezTo>
                      <a:pt x="393" y="111"/>
                      <a:pt x="395" y="110"/>
                      <a:pt x="396" y="109"/>
                    </a:cubicBezTo>
                    <a:close/>
                    <a:moveTo>
                      <a:pt x="434" y="191"/>
                    </a:moveTo>
                    <a:cubicBezTo>
                      <a:pt x="434" y="191"/>
                      <a:pt x="433" y="191"/>
                      <a:pt x="433" y="190"/>
                    </a:cubicBezTo>
                    <a:cubicBezTo>
                      <a:pt x="433" y="190"/>
                      <a:pt x="433" y="190"/>
                      <a:pt x="433" y="190"/>
                    </a:cubicBezTo>
                    <a:cubicBezTo>
                      <a:pt x="433" y="190"/>
                      <a:pt x="434" y="191"/>
                      <a:pt x="434" y="191"/>
                    </a:cubicBezTo>
                    <a:close/>
                    <a:moveTo>
                      <a:pt x="27" y="208"/>
                    </a:moveTo>
                    <a:cubicBezTo>
                      <a:pt x="27" y="208"/>
                      <a:pt x="27" y="208"/>
                      <a:pt x="28" y="208"/>
                    </a:cubicBezTo>
                    <a:cubicBezTo>
                      <a:pt x="28" y="210"/>
                      <a:pt x="28" y="212"/>
                      <a:pt x="28" y="213"/>
                    </a:cubicBezTo>
                    <a:cubicBezTo>
                      <a:pt x="26" y="218"/>
                      <a:pt x="25" y="222"/>
                      <a:pt x="25" y="226"/>
                    </a:cubicBezTo>
                    <a:cubicBezTo>
                      <a:pt x="25" y="220"/>
                      <a:pt x="26" y="214"/>
                      <a:pt x="27" y="208"/>
                    </a:cubicBezTo>
                    <a:close/>
                    <a:moveTo>
                      <a:pt x="200" y="50"/>
                    </a:moveTo>
                    <a:cubicBezTo>
                      <a:pt x="197" y="51"/>
                      <a:pt x="193" y="52"/>
                      <a:pt x="189" y="53"/>
                    </a:cubicBezTo>
                    <a:cubicBezTo>
                      <a:pt x="188" y="54"/>
                      <a:pt x="187" y="54"/>
                      <a:pt x="186" y="54"/>
                    </a:cubicBezTo>
                    <a:cubicBezTo>
                      <a:pt x="185" y="55"/>
                      <a:pt x="184" y="55"/>
                      <a:pt x="183" y="55"/>
                    </a:cubicBezTo>
                    <a:cubicBezTo>
                      <a:pt x="185" y="54"/>
                      <a:pt x="187" y="52"/>
                      <a:pt x="189" y="51"/>
                    </a:cubicBezTo>
                    <a:cubicBezTo>
                      <a:pt x="194" y="50"/>
                      <a:pt x="198" y="49"/>
                      <a:pt x="202" y="49"/>
                    </a:cubicBezTo>
                    <a:cubicBezTo>
                      <a:pt x="203" y="49"/>
                      <a:pt x="203" y="49"/>
                      <a:pt x="203" y="49"/>
                    </a:cubicBezTo>
                    <a:cubicBezTo>
                      <a:pt x="202" y="49"/>
                      <a:pt x="201" y="50"/>
                      <a:pt x="200" y="50"/>
                    </a:cubicBezTo>
                    <a:close/>
                    <a:moveTo>
                      <a:pt x="175" y="41"/>
                    </a:moveTo>
                    <a:cubicBezTo>
                      <a:pt x="175" y="41"/>
                      <a:pt x="175" y="41"/>
                      <a:pt x="175" y="40"/>
                    </a:cubicBezTo>
                    <a:cubicBezTo>
                      <a:pt x="178" y="39"/>
                      <a:pt x="182" y="37"/>
                      <a:pt x="185" y="36"/>
                    </a:cubicBezTo>
                    <a:cubicBezTo>
                      <a:pt x="184" y="37"/>
                      <a:pt x="184" y="39"/>
                      <a:pt x="185" y="41"/>
                    </a:cubicBezTo>
                    <a:cubicBezTo>
                      <a:pt x="183" y="42"/>
                      <a:pt x="181" y="42"/>
                      <a:pt x="180" y="43"/>
                    </a:cubicBezTo>
                    <a:cubicBezTo>
                      <a:pt x="179" y="44"/>
                      <a:pt x="177" y="44"/>
                      <a:pt x="176" y="44"/>
                    </a:cubicBezTo>
                    <a:cubicBezTo>
                      <a:pt x="176" y="43"/>
                      <a:pt x="176" y="42"/>
                      <a:pt x="175" y="41"/>
                    </a:cubicBezTo>
                    <a:cubicBezTo>
                      <a:pt x="175" y="41"/>
                      <a:pt x="175" y="41"/>
                      <a:pt x="175" y="41"/>
                    </a:cubicBezTo>
                    <a:close/>
                    <a:moveTo>
                      <a:pt x="197" y="34"/>
                    </a:moveTo>
                    <a:cubicBezTo>
                      <a:pt x="196" y="34"/>
                      <a:pt x="195" y="35"/>
                      <a:pt x="193" y="36"/>
                    </a:cubicBezTo>
                    <a:cubicBezTo>
                      <a:pt x="192" y="35"/>
                      <a:pt x="191" y="35"/>
                      <a:pt x="189" y="35"/>
                    </a:cubicBezTo>
                    <a:cubicBezTo>
                      <a:pt x="192" y="34"/>
                      <a:pt x="195" y="34"/>
                      <a:pt x="198" y="33"/>
                    </a:cubicBezTo>
                    <a:cubicBezTo>
                      <a:pt x="198" y="34"/>
                      <a:pt x="197" y="34"/>
                      <a:pt x="197" y="34"/>
                    </a:cubicBezTo>
                    <a:close/>
                    <a:moveTo>
                      <a:pt x="415" y="190"/>
                    </a:moveTo>
                    <a:cubicBezTo>
                      <a:pt x="413" y="192"/>
                      <a:pt x="411" y="193"/>
                      <a:pt x="409" y="194"/>
                    </a:cubicBezTo>
                    <a:cubicBezTo>
                      <a:pt x="408" y="192"/>
                      <a:pt x="407" y="189"/>
                      <a:pt x="406" y="187"/>
                    </a:cubicBezTo>
                    <a:cubicBezTo>
                      <a:pt x="408" y="186"/>
                      <a:pt x="409" y="186"/>
                      <a:pt x="411" y="186"/>
                    </a:cubicBezTo>
                    <a:cubicBezTo>
                      <a:pt x="412" y="187"/>
                      <a:pt x="414" y="189"/>
                      <a:pt x="415" y="190"/>
                    </a:cubicBezTo>
                    <a:close/>
                    <a:moveTo>
                      <a:pt x="78" y="401"/>
                    </a:moveTo>
                    <a:cubicBezTo>
                      <a:pt x="78" y="401"/>
                      <a:pt x="77" y="401"/>
                      <a:pt x="77" y="400"/>
                    </a:cubicBezTo>
                    <a:cubicBezTo>
                      <a:pt x="77" y="400"/>
                      <a:pt x="78" y="400"/>
                      <a:pt x="78" y="400"/>
                    </a:cubicBezTo>
                    <a:cubicBezTo>
                      <a:pt x="79" y="401"/>
                      <a:pt x="79" y="401"/>
                      <a:pt x="79" y="401"/>
                    </a:cubicBezTo>
                    <a:cubicBezTo>
                      <a:pt x="78" y="401"/>
                      <a:pt x="78" y="401"/>
                      <a:pt x="78" y="401"/>
                    </a:cubicBezTo>
                    <a:close/>
                    <a:moveTo>
                      <a:pt x="50" y="364"/>
                    </a:moveTo>
                    <a:cubicBezTo>
                      <a:pt x="49" y="363"/>
                      <a:pt x="49" y="362"/>
                      <a:pt x="48" y="361"/>
                    </a:cubicBezTo>
                    <a:cubicBezTo>
                      <a:pt x="48" y="362"/>
                      <a:pt x="49" y="362"/>
                      <a:pt x="49" y="362"/>
                    </a:cubicBezTo>
                    <a:cubicBezTo>
                      <a:pt x="49" y="363"/>
                      <a:pt x="50" y="364"/>
                      <a:pt x="50" y="364"/>
                    </a:cubicBezTo>
                    <a:close/>
                    <a:moveTo>
                      <a:pt x="44" y="217"/>
                    </a:moveTo>
                    <a:cubicBezTo>
                      <a:pt x="43" y="216"/>
                      <a:pt x="42" y="216"/>
                      <a:pt x="42" y="215"/>
                    </a:cubicBezTo>
                    <a:cubicBezTo>
                      <a:pt x="42" y="214"/>
                      <a:pt x="42" y="214"/>
                      <a:pt x="42" y="213"/>
                    </a:cubicBezTo>
                    <a:cubicBezTo>
                      <a:pt x="43" y="214"/>
                      <a:pt x="43" y="215"/>
                      <a:pt x="44" y="217"/>
                    </a:cubicBezTo>
                    <a:close/>
                    <a:moveTo>
                      <a:pt x="53" y="216"/>
                    </a:moveTo>
                    <a:cubicBezTo>
                      <a:pt x="53" y="216"/>
                      <a:pt x="53" y="216"/>
                      <a:pt x="53" y="216"/>
                    </a:cubicBezTo>
                    <a:cubicBezTo>
                      <a:pt x="53" y="215"/>
                      <a:pt x="53" y="215"/>
                      <a:pt x="53" y="214"/>
                    </a:cubicBezTo>
                    <a:cubicBezTo>
                      <a:pt x="53" y="215"/>
                      <a:pt x="53" y="216"/>
                      <a:pt x="53" y="216"/>
                    </a:cubicBezTo>
                    <a:close/>
                    <a:moveTo>
                      <a:pt x="54" y="301"/>
                    </a:moveTo>
                    <a:cubicBezTo>
                      <a:pt x="54" y="301"/>
                      <a:pt x="54" y="301"/>
                      <a:pt x="54" y="301"/>
                    </a:cubicBezTo>
                    <a:cubicBezTo>
                      <a:pt x="54" y="301"/>
                      <a:pt x="54" y="300"/>
                      <a:pt x="54" y="300"/>
                    </a:cubicBezTo>
                    <a:cubicBezTo>
                      <a:pt x="54" y="300"/>
                      <a:pt x="55" y="300"/>
                      <a:pt x="55" y="301"/>
                    </a:cubicBezTo>
                    <a:cubicBezTo>
                      <a:pt x="55" y="301"/>
                      <a:pt x="56" y="301"/>
                      <a:pt x="56" y="301"/>
                    </a:cubicBezTo>
                    <a:cubicBezTo>
                      <a:pt x="55" y="301"/>
                      <a:pt x="55" y="301"/>
                      <a:pt x="54" y="301"/>
                    </a:cubicBezTo>
                    <a:close/>
                    <a:moveTo>
                      <a:pt x="58" y="301"/>
                    </a:moveTo>
                    <a:cubicBezTo>
                      <a:pt x="58" y="301"/>
                      <a:pt x="58" y="301"/>
                      <a:pt x="59" y="301"/>
                    </a:cubicBezTo>
                    <a:cubicBezTo>
                      <a:pt x="59" y="301"/>
                      <a:pt x="59" y="301"/>
                      <a:pt x="59" y="302"/>
                    </a:cubicBezTo>
                    <a:cubicBezTo>
                      <a:pt x="58" y="301"/>
                      <a:pt x="58" y="301"/>
                      <a:pt x="58" y="301"/>
                    </a:cubicBezTo>
                    <a:close/>
                    <a:moveTo>
                      <a:pt x="48" y="272"/>
                    </a:moveTo>
                    <a:cubicBezTo>
                      <a:pt x="48" y="271"/>
                      <a:pt x="48" y="271"/>
                      <a:pt x="48" y="271"/>
                    </a:cubicBezTo>
                    <a:cubicBezTo>
                      <a:pt x="50" y="273"/>
                      <a:pt x="52" y="276"/>
                      <a:pt x="54" y="278"/>
                    </a:cubicBezTo>
                    <a:cubicBezTo>
                      <a:pt x="54" y="279"/>
                      <a:pt x="55" y="279"/>
                      <a:pt x="55" y="279"/>
                    </a:cubicBezTo>
                    <a:cubicBezTo>
                      <a:pt x="55" y="281"/>
                      <a:pt x="55" y="282"/>
                      <a:pt x="56" y="283"/>
                    </a:cubicBezTo>
                    <a:cubicBezTo>
                      <a:pt x="53" y="279"/>
                      <a:pt x="51" y="276"/>
                      <a:pt x="48" y="272"/>
                    </a:cubicBezTo>
                    <a:close/>
                    <a:moveTo>
                      <a:pt x="47" y="248"/>
                    </a:moveTo>
                    <a:cubicBezTo>
                      <a:pt x="47" y="247"/>
                      <a:pt x="47" y="246"/>
                      <a:pt x="48" y="245"/>
                    </a:cubicBezTo>
                    <a:cubicBezTo>
                      <a:pt x="48" y="243"/>
                      <a:pt x="49" y="242"/>
                      <a:pt x="50" y="241"/>
                    </a:cubicBezTo>
                    <a:cubicBezTo>
                      <a:pt x="51" y="243"/>
                      <a:pt x="52" y="245"/>
                      <a:pt x="53" y="247"/>
                    </a:cubicBezTo>
                    <a:cubicBezTo>
                      <a:pt x="53" y="250"/>
                      <a:pt x="53" y="254"/>
                      <a:pt x="53" y="257"/>
                    </a:cubicBezTo>
                    <a:cubicBezTo>
                      <a:pt x="51" y="254"/>
                      <a:pt x="49" y="251"/>
                      <a:pt x="47" y="248"/>
                    </a:cubicBezTo>
                    <a:close/>
                    <a:moveTo>
                      <a:pt x="49" y="205"/>
                    </a:moveTo>
                    <a:cubicBezTo>
                      <a:pt x="48" y="202"/>
                      <a:pt x="47" y="200"/>
                      <a:pt x="46" y="198"/>
                    </a:cubicBezTo>
                    <a:cubicBezTo>
                      <a:pt x="47" y="197"/>
                      <a:pt x="47" y="195"/>
                      <a:pt x="48" y="194"/>
                    </a:cubicBezTo>
                    <a:cubicBezTo>
                      <a:pt x="48" y="196"/>
                      <a:pt x="49" y="198"/>
                      <a:pt x="50" y="200"/>
                    </a:cubicBezTo>
                    <a:cubicBezTo>
                      <a:pt x="50" y="201"/>
                      <a:pt x="49" y="203"/>
                      <a:pt x="49" y="205"/>
                    </a:cubicBezTo>
                    <a:close/>
                    <a:moveTo>
                      <a:pt x="227" y="453"/>
                    </a:moveTo>
                    <a:cubicBezTo>
                      <a:pt x="227" y="452"/>
                      <a:pt x="227" y="451"/>
                      <a:pt x="226" y="450"/>
                    </a:cubicBezTo>
                    <a:cubicBezTo>
                      <a:pt x="229" y="450"/>
                      <a:pt x="231" y="449"/>
                      <a:pt x="234" y="449"/>
                    </a:cubicBezTo>
                    <a:cubicBezTo>
                      <a:pt x="232" y="450"/>
                      <a:pt x="230" y="451"/>
                      <a:pt x="227" y="453"/>
                    </a:cubicBezTo>
                    <a:close/>
                    <a:moveTo>
                      <a:pt x="72" y="329"/>
                    </a:moveTo>
                    <a:cubicBezTo>
                      <a:pt x="71" y="327"/>
                      <a:pt x="71" y="326"/>
                      <a:pt x="71" y="324"/>
                    </a:cubicBezTo>
                    <a:cubicBezTo>
                      <a:pt x="73" y="328"/>
                      <a:pt x="74" y="332"/>
                      <a:pt x="76" y="336"/>
                    </a:cubicBezTo>
                    <a:cubicBezTo>
                      <a:pt x="91" y="372"/>
                      <a:pt x="129" y="401"/>
                      <a:pt x="162" y="418"/>
                    </a:cubicBezTo>
                    <a:cubicBezTo>
                      <a:pt x="167" y="421"/>
                      <a:pt x="173" y="423"/>
                      <a:pt x="178" y="425"/>
                    </a:cubicBezTo>
                    <a:cubicBezTo>
                      <a:pt x="132" y="412"/>
                      <a:pt x="92" y="375"/>
                      <a:pt x="72" y="329"/>
                    </a:cubicBezTo>
                    <a:close/>
                    <a:moveTo>
                      <a:pt x="71" y="193"/>
                    </a:moveTo>
                    <a:cubicBezTo>
                      <a:pt x="71" y="193"/>
                      <a:pt x="71" y="193"/>
                      <a:pt x="71" y="193"/>
                    </a:cubicBezTo>
                    <a:cubicBezTo>
                      <a:pt x="71" y="193"/>
                      <a:pt x="71" y="193"/>
                      <a:pt x="71" y="194"/>
                    </a:cubicBezTo>
                    <a:cubicBezTo>
                      <a:pt x="71" y="193"/>
                      <a:pt x="71" y="193"/>
                      <a:pt x="71" y="193"/>
                    </a:cubicBezTo>
                    <a:close/>
                    <a:moveTo>
                      <a:pt x="74" y="182"/>
                    </a:moveTo>
                    <a:cubicBezTo>
                      <a:pt x="74" y="181"/>
                      <a:pt x="73" y="181"/>
                      <a:pt x="73" y="180"/>
                    </a:cubicBezTo>
                    <a:cubicBezTo>
                      <a:pt x="74" y="177"/>
                      <a:pt x="74" y="175"/>
                      <a:pt x="75" y="172"/>
                    </a:cubicBezTo>
                    <a:cubicBezTo>
                      <a:pt x="78" y="165"/>
                      <a:pt x="82" y="158"/>
                      <a:pt x="86" y="151"/>
                    </a:cubicBezTo>
                    <a:cubicBezTo>
                      <a:pt x="86" y="152"/>
                      <a:pt x="86" y="152"/>
                      <a:pt x="87" y="152"/>
                    </a:cubicBezTo>
                    <a:cubicBezTo>
                      <a:pt x="82" y="161"/>
                      <a:pt x="77" y="172"/>
                      <a:pt x="74" y="182"/>
                    </a:cubicBezTo>
                    <a:close/>
                    <a:moveTo>
                      <a:pt x="80" y="136"/>
                    </a:moveTo>
                    <a:cubicBezTo>
                      <a:pt x="80" y="136"/>
                      <a:pt x="80" y="136"/>
                      <a:pt x="80" y="136"/>
                    </a:cubicBezTo>
                    <a:cubicBezTo>
                      <a:pt x="80" y="135"/>
                      <a:pt x="81" y="134"/>
                      <a:pt x="81" y="133"/>
                    </a:cubicBezTo>
                    <a:cubicBezTo>
                      <a:pt x="81" y="132"/>
                      <a:pt x="81" y="131"/>
                      <a:pt x="80" y="131"/>
                    </a:cubicBezTo>
                    <a:cubicBezTo>
                      <a:pt x="81" y="129"/>
                      <a:pt x="83" y="128"/>
                      <a:pt x="84" y="127"/>
                    </a:cubicBezTo>
                    <a:cubicBezTo>
                      <a:pt x="83" y="130"/>
                      <a:pt x="81" y="133"/>
                      <a:pt x="80" y="136"/>
                    </a:cubicBezTo>
                    <a:close/>
                    <a:moveTo>
                      <a:pt x="59" y="175"/>
                    </a:moveTo>
                    <a:cubicBezTo>
                      <a:pt x="58" y="177"/>
                      <a:pt x="57" y="179"/>
                      <a:pt x="57" y="181"/>
                    </a:cubicBezTo>
                    <a:cubicBezTo>
                      <a:pt x="56" y="180"/>
                      <a:pt x="56" y="179"/>
                      <a:pt x="56" y="178"/>
                    </a:cubicBezTo>
                    <a:cubicBezTo>
                      <a:pt x="57" y="176"/>
                      <a:pt x="58" y="175"/>
                      <a:pt x="59" y="173"/>
                    </a:cubicBezTo>
                    <a:cubicBezTo>
                      <a:pt x="59" y="174"/>
                      <a:pt x="59" y="175"/>
                      <a:pt x="59" y="175"/>
                    </a:cubicBezTo>
                    <a:close/>
                    <a:moveTo>
                      <a:pt x="167" y="455"/>
                    </a:moveTo>
                    <a:cubicBezTo>
                      <a:pt x="167" y="455"/>
                      <a:pt x="166" y="454"/>
                      <a:pt x="165" y="453"/>
                    </a:cubicBezTo>
                    <a:cubicBezTo>
                      <a:pt x="163" y="452"/>
                      <a:pt x="161" y="450"/>
                      <a:pt x="158" y="449"/>
                    </a:cubicBezTo>
                    <a:cubicBezTo>
                      <a:pt x="159" y="448"/>
                      <a:pt x="159" y="448"/>
                      <a:pt x="159" y="448"/>
                    </a:cubicBezTo>
                    <a:cubicBezTo>
                      <a:pt x="164" y="450"/>
                      <a:pt x="169" y="452"/>
                      <a:pt x="175" y="454"/>
                    </a:cubicBezTo>
                    <a:cubicBezTo>
                      <a:pt x="172" y="454"/>
                      <a:pt x="170" y="455"/>
                      <a:pt x="167" y="455"/>
                    </a:cubicBezTo>
                    <a:close/>
                    <a:moveTo>
                      <a:pt x="194" y="459"/>
                    </a:moveTo>
                    <a:cubicBezTo>
                      <a:pt x="200" y="460"/>
                      <a:pt x="207" y="461"/>
                      <a:pt x="213" y="461"/>
                    </a:cubicBezTo>
                    <a:cubicBezTo>
                      <a:pt x="213" y="461"/>
                      <a:pt x="212" y="461"/>
                      <a:pt x="212" y="462"/>
                    </a:cubicBezTo>
                    <a:cubicBezTo>
                      <a:pt x="206" y="462"/>
                      <a:pt x="200" y="462"/>
                      <a:pt x="193" y="463"/>
                    </a:cubicBezTo>
                    <a:cubicBezTo>
                      <a:pt x="194" y="462"/>
                      <a:pt x="194" y="460"/>
                      <a:pt x="194" y="459"/>
                    </a:cubicBezTo>
                    <a:close/>
                    <a:moveTo>
                      <a:pt x="339" y="432"/>
                    </a:moveTo>
                    <a:cubicBezTo>
                      <a:pt x="340" y="432"/>
                      <a:pt x="340" y="432"/>
                      <a:pt x="341" y="431"/>
                    </a:cubicBezTo>
                    <a:cubicBezTo>
                      <a:pt x="344" y="430"/>
                      <a:pt x="348" y="429"/>
                      <a:pt x="351" y="428"/>
                    </a:cubicBezTo>
                    <a:cubicBezTo>
                      <a:pt x="349" y="430"/>
                      <a:pt x="346" y="432"/>
                      <a:pt x="344" y="434"/>
                    </a:cubicBezTo>
                    <a:cubicBezTo>
                      <a:pt x="343" y="432"/>
                      <a:pt x="341" y="431"/>
                      <a:pt x="339" y="432"/>
                    </a:cubicBezTo>
                    <a:close/>
                    <a:moveTo>
                      <a:pt x="289" y="419"/>
                    </a:moveTo>
                    <a:cubicBezTo>
                      <a:pt x="241" y="437"/>
                      <a:pt x="189" y="426"/>
                      <a:pt x="147" y="399"/>
                    </a:cubicBezTo>
                    <a:cubicBezTo>
                      <a:pt x="111" y="376"/>
                      <a:pt x="82" y="344"/>
                      <a:pt x="74" y="301"/>
                    </a:cubicBezTo>
                    <a:cubicBezTo>
                      <a:pt x="66" y="264"/>
                      <a:pt x="70" y="224"/>
                      <a:pt x="80" y="188"/>
                    </a:cubicBezTo>
                    <a:cubicBezTo>
                      <a:pt x="83" y="179"/>
                      <a:pt x="86" y="170"/>
                      <a:pt x="91" y="161"/>
                    </a:cubicBezTo>
                    <a:cubicBezTo>
                      <a:pt x="92" y="161"/>
                      <a:pt x="94" y="160"/>
                      <a:pt x="95" y="158"/>
                    </a:cubicBezTo>
                    <a:cubicBezTo>
                      <a:pt x="96" y="144"/>
                      <a:pt x="111" y="129"/>
                      <a:pt x="121" y="120"/>
                    </a:cubicBezTo>
                    <a:cubicBezTo>
                      <a:pt x="141" y="108"/>
                      <a:pt x="164" y="101"/>
                      <a:pt x="186" y="91"/>
                    </a:cubicBezTo>
                    <a:cubicBezTo>
                      <a:pt x="205" y="87"/>
                      <a:pt x="224" y="87"/>
                      <a:pt x="243" y="88"/>
                    </a:cubicBezTo>
                    <a:cubicBezTo>
                      <a:pt x="244" y="90"/>
                      <a:pt x="246" y="91"/>
                      <a:pt x="249" y="90"/>
                    </a:cubicBezTo>
                    <a:cubicBezTo>
                      <a:pt x="250" y="90"/>
                      <a:pt x="250" y="89"/>
                      <a:pt x="251" y="89"/>
                    </a:cubicBezTo>
                    <a:cubicBezTo>
                      <a:pt x="257" y="90"/>
                      <a:pt x="263" y="91"/>
                      <a:pt x="269" y="92"/>
                    </a:cubicBezTo>
                    <a:cubicBezTo>
                      <a:pt x="270" y="93"/>
                      <a:pt x="271" y="93"/>
                      <a:pt x="272" y="93"/>
                    </a:cubicBezTo>
                    <a:cubicBezTo>
                      <a:pt x="277" y="94"/>
                      <a:pt x="283" y="95"/>
                      <a:pt x="288" y="97"/>
                    </a:cubicBezTo>
                    <a:cubicBezTo>
                      <a:pt x="372" y="121"/>
                      <a:pt x="415" y="225"/>
                      <a:pt x="394" y="310"/>
                    </a:cubicBezTo>
                    <a:cubicBezTo>
                      <a:pt x="381" y="363"/>
                      <a:pt x="338" y="401"/>
                      <a:pt x="289" y="419"/>
                    </a:cubicBezTo>
                    <a:close/>
                    <a:moveTo>
                      <a:pt x="310" y="82"/>
                    </a:moveTo>
                    <a:cubicBezTo>
                      <a:pt x="311" y="82"/>
                      <a:pt x="312" y="82"/>
                      <a:pt x="312" y="82"/>
                    </a:cubicBezTo>
                    <a:cubicBezTo>
                      <a:pt x="312" y="82"/>
                      <a:pt x="312" y="82"/>
                      <a:pt x="311" y="83"/>
                    </a:cubicBezTo>
                    <a:cubicBezTo>
                      <a:pt x="311" y="82"/>
                      <a:pt x="311" y="82"/>
                      <a:pt x="310" y="82"/>
                    </a:cubicBezTo>
                    <a:close/>
                    <a:moveTo>
                      <a:pt x="346" y="101"/>
                    </a:moveTo>
                    <a:cubicBezTo>
                      <a:pt x="345" y="102"/>
                      <a:pt x="345" y="102"/>
                      <a:pt x="344" y="103"/>
                    </a:cubicBezTo>
                    <a:cubicBezTo>
                      <a:pt x="343" y="102"/>
                      <a:pt x="342" y="102"/>
                      <a:pt x="341" y="101"/>
                    </a:cubicBezTo>
                    <a:cubicBezTo>
                      <a:pt x="342" y="100"/>
                      <a:pt x="343" y="100"/>
                      <a:pt x="345" y="99"/>
                    </a:cubicBezTo>
                    <a:cubicBezTo>
                      <a:pt x="345" y="100"/>
                      <a:pt x="346" y="100"/>
                      <a:pt x="346" y="101"/>
                    </a:cubicBezTo>
                    <a:close/>
                    <a:moveTo>
                      <a:pt x="329" y="93"/>
                    </a:moveTo>
                    <a:cubicBezTo>
                      <a:pt x="327" y="92"/>
                      <a:pt x="325" y="91"/>
                      <a:pt x="323" y="89"/>
                    </a:cubicBezTo>
                    <a:cubicBezTo>
                      <a:pt x="326" y="88"/>
                      <a:pt x="329" y="86"/>
                      <a:pt x="333" y="85"/>
                    </a:cubicBezTo>
                    <a:cubicBezTo>
                      <a:pt x="334" y="85"/>
                      <a:pt x="336" y="86"/>
                      <a:pt x="337" y="86"/>
                    </a:cubicBezTo>
                    <a:cubicBezTo>
                      <a:pt x="334" y="89"/>
                      <a:pt x="332" y="91"/>
                      <a:pt x="329" y="93"/>
                    </a:cubicBezTo>
                    <a:close/>
                    <a:moveTo>
                      <a:pt x="312" y="95"/>
                    </a:moveTo>
                    <a:cubicBezTo>
                      <a:pt x="311" y="95"/>
                      <a:pt x="310" y="95"/>
                      <a:pt x="310" y="94"/>
                    </a:cubicBezTo>
                    <a:cubicBezTo>
                      <a:pt x="310" y="94"/>
                      <a:pt x="310" y="94"/>
                      <a:pt x="310" y="94"/>
                    </a:cubicBezTo>
                    <a:cubicBezTo>
                      <a:pt x="311" y="95"/>
                      <a:pt x="311" y="95"/>
                      <a:pt x="312" y="95"/>
                    </a:cubicBezTo>
                    <a:close/>
                    <a:moveTo>
                      <a:pt x="306" y="91"/>
                    </a:moveTo>
                    <a:cubicBezTo>
                      <a:pt x="306" y="92"/>
                      <a:pt x="306" y="92"/>
                      <a:pt x="307" y="93"/>
                    </a:cubicBezTo>
                    <a:cubicBezTo>
                      <a:pt x="302" y="91"/>
                      <a:pt x="297" y="89"/>
                      <a:pt x="292" y="88"/>
                    </a:cubicBezTo>
                    <a:cubicBezTo>
                      <a:pt x="294" y="87"/>
                      <a:pt x="296" y="86"/>
                      <a:pt x="299" y="85"/>
                    </a:cubicBezTo>
                    <a:cubicBezTo>
                      <a:pt x="301" y="87"/>
                      <a:pt x="303" y="89"/>
                      <a:pt x="306" y="91"/>
                    </a:cubicBezTo>
                    <a:close/>
                    <a:moveTo>
                      <a:pt x="267" y="82"/>
                    </a:moveTo>
                    <a:cubicBezTo>
                      <a:pt x="269" y="81"/>
                      <a:pt x="271" y="80"/>
                      <a:pt x="273" y="79"/>
                    </a:cubicBezTo>
                    <a:cubicBezTo>
                      <a:pt x="272" y="80"/>
                      <a:pt x="271" y="81"/>
                      <a:pt x="270" y="82"/>
                    </a:cubicBezTo>
                    <a:cubicBezTo>
                      <a:pt x="269" y="82"/>
                      <a:pt x="268" y="82"/>
                      <a:pt x="267" y="82"/>
                    </a:cubicBezTo>
                    <a:close/>
                    <a:moveTo>
                      <a:pt x="234" y="58"/>
                    </a:moveTo>
                    <a:cubicBezTo>
                      <a:pt x="234" y="58"/>
                      <a:pt x="234" y="59"/>
                      <a:pt x="234" y="59"/>
                    </a:cubicBezTo>
                    <a:cubicBezTo>
                      <a:pt x="233" y="59"/>
                      <a:pt x="232" y="59"/>
                      <a:pt x="231" y="59"/>
                    </a:cubicBezTo>
                    <a:cubicBezTo>
                      <a:pt x="231" y="59"/>
                      <a:pt x="231" y="60"/>
                      <a:pt x="230" y="60"/>
                    </a:cubicBezTo>
                    <a:cubicBezTo>
                      <a:pt x="230" y="59"/>
                      <a:pt x="230" y="59"/>
                      <a:pt x="230" y="58"/>
                    </a:cubicBezTo>
                    <a:cubicBezTo>
                      <a:pt x="231" y="58"/>
                      <a:pt x="233" y="58"/>
                      <a:pt x="234" y="58"/>
                    </a:cubicBezTo>
                    <a:close/>
                    <a:moveTo>
                      <a:pt x="246" y="71"/>
                    </a:moveTo>
                    <a:cubicBezTo>
                      <a:pt x="245" y="71"/>
                      <a:pt x="245" y="72"/>
                      <a:pt x="244" y="73"/>
                    </a:cubicBezTo>
                    <a:cubicBezTo>
                      <a:pt x="243" y="73"/>
                      <a:pt x="243" y="73"/>
                      <a:pt x="242" y="74"/>
                    </a:cubicBezTo>
                    <a:cubicBezTo>
                      <a:pt x="237" y="75"/>
                      <a:pt x="233" y="76"/>
                      <a:pt x="228" y="76"/>
                    </a:cubicBezTo>
                    <a:cubicBezTo>
                      <a:pt x="231" y="75"/>
                      <a:pt x="234" y="73"/>
                      <a:pt x="237" y="72"/>
                    </a:cubicBezTo>
                    <a:cubicBezTo>
                      <a:pt x="240" y="71"/>
                      <a:pt x="243" y="71"/>
                      <a:pt x="246" y="71"/>
                    </a:cubicBezTo>
                    <a:close/>
                    <a:moveTo>
                      <a:pt x="225" y="73"/>
                    </a:moveTo>
                    <a:cubicBezTo>
                      <a:pt x="225" y="73"/>
                      <a:pt x="221" y="76"/>
                      <a:pt x="217" y="77"/>
                    </a:cubicBezTo>
                    <a:cubicBezTo>
                      <a:pt x="216" y="77"/>
                      <a:pt x="215" y="77"/>
                      <a:pt x="213" y="78"/>
                    </a:cubicBezTo>
                    <a:cubicBezTo>
                      <a:pt x="214" y="77"/>
                      <a:pt x="214" y="76"/>
                      <a:pt x="214" y="76"/>
                    </a:cubicBezTo>
                    <a:cubicBezTo>
                      <a:pt x="216" y="75"/>
                      <a:pt x="217" y="74"/>
                      <a:pt x="219" y="73"/>
                    </a:cubicBezTo>
                    <a:cubicBezTo>
                      <a:pt x="221" y="73"/>
                      <a:pt x="224" y="73"/>
                      <a:pt x="226" y="73"/>
                    </a:cubicBezTo>
                    <a:cubicBezTo>
                      <a:pt x="226" y="73"/>
                      <a:pt x="226" y="73"/>
                      <a:pt x="225" y="73"/>
                    </a:cubicBezTo>
                    <a:close/>
                    <a:moveTo>
                      <a:pt x="202" y="78"/>
                    </a:moveTo>
                    <a:cubicBezTo>
                      <a:pt x="201" y="78"/>
                      <a:pt x="199" y="78"/>
                      <a:pt x="198" y="78"/>
                    </a:cubicBezTo>
                    <a:cubicBezTo>
                      <a:pt x="201" y="77"/>
                      <a:pt x="205" y="76"/>
                      <a:pt x="208" y="75"/>
                    </a:cubicBezTo>
                    <a:cubicBezTo>
                      <a:pt x="206" y="76"/>
                      <a:pt x="204" y="77"/>
                      <a:pt x="202" y="78"/>
                    </a:cubicBezTo>
                    <a:close/>
                    <a:moveTo>
                      <a:pt x="379" y="160"/>
                    </a:moveTo>
                    <a:cubicBezTo>
                      <a:pt x="379" y="160"/>
                      <a:pt x="379" y="160"/>
                      <a:pt x="379" y="160"/>
                    </a:cubicBezTo>
                    <a:cubicBezTo>
                      <a:pt x="379" y="160"/>
                      <a:pt x="379" y="160"/>
                      <a:pt x="379" y="160"/>
                    </a:cubicBezTo>
                    <a:cubicBezTo>
                      <a:pt x="379" y="160"/>
                      <a:pt x="379" y="160"/>
                      <a:pt x="379" y="160"/>
                    </a:cubicBezTo>
                    <a:close/>
                    <a:moveTo>
                      <a:pt x="375" y="152"/>
                    </a:moveTo>
                    <a:cubicBezTo>
                      <a:pt x="375" y="152"/>
                      <a:pt x="375" y="152"/>
                      <a:pt x="374" y="152"/>
                    </a:cubicBezTo>
                    <a:cubicBezTo>
                      <a:pt x="369" y="144"/>
                      <a:pt x="364" y="137"/>
                      <a:pt x="358" y="130"/>
                    </a:cubicBezTo>
                    <a:cubicBezTo>
                      <a:pt x="358" y="130"/>
                      <a:pt x="358" y="130"/>
                      <a:pt x="358" y="129"/>
                    </a:cubicBezTo>
                    <a:cubicBezTo>
                      <a:pt x="358" y="129"/>
                      <a:pt x="359" y="129"/>
                      <a:pt x="360" y="129"/>
                    </a:cubicBezTo>
                    <a:cubicBezTo>
                      <a:pt x="362" y="130"/>
                      <a:pt x="364" y="131"/>
                      <a:pt x="366" y="133"/>
                    </a:cubicBezTo>
                    <a:cubicBezTo>
                      <a:pt x="366" y="133"/>
                      <a:pt x="366" y="133"/>
                      <a:pt x="366" y="134"/>
                    </a:cubicBezTo>
                    <a:cubicBezTo>
                      <a:pt x="366" y="136"/>
                      <a:pt x="367" y="138"/>
                      <a:pt x="369" y="139"/>
                    </a:cubicBezTo>
                    <a:cubicBezTo>
                      <a:pt x="369" y="139"/>
                      <a:pt x="370" y="139"/>
                      <a:pt x="370" y="139"/>
                    </a:cubicBezTo>
                    <a:cubicBezTo>
                      <a:pt x="372" y="142"/>
                      <a:pt x="375" y="146"/>
                      <a:pt x="378" y="149"/>
                    </a:cubicBezTo>
                    <a:cubicBezTo>
                      <a:pt x="378" y="149"/>
                      <a:pt x="378" y="149"/>
                      <a:pt x="378" y="149"/>
                    </a:cubicBezTo>
                    <a:cubicBezTo>
                      <a:pt x="378" y="149"/>
                      <a:pt x="378" y="149"/>
                      <a:pt x="378" y="150"/>
                    </a:cubicBezTo>
                    <a:cubicBezTo>
                      <a:pt x="377" y="150"/>
                      <a:pt x="376" y="151"/>
                      <a:pt x="375" y="152"/>
                    </a:cubicBezTo>
                    <a:close/>
                    <a:moveTo>
                      <a:pt x="273" y="47"/>
                    </a:moveTo>
                    <a:cubicBezTo>
                      <a:pt x="272" y="47"/>
                      <a:pt x="272" y="47"/>
                      <a:pt x="272" y="48"/>
                    </a:cubicBezTo>
                    <a:cubicBezTo>
                      <a:pt x="271" y="48"/>
                      <a:pt x="270" y="47"/>
                      <a:pt x="269" y="47"/>
                    </a:cubicBezTo>
                    <a:cubicBezTo>
                      <a:pt x="269" y="47"/>
                      <a:pt x="270" y="47"/>
                      <a:pt x="271" y="47"/>
                    </a:cubicBezTo>
                    <a:cubicBezTo>
                      <a:pt x="271" y="47"/>
                      <a:pt x="272" y="47"/>
                      <a:pt x="273" y="47"/>
                    </a:cubicBezTo>
                    <a:close/>
                    <a:moveTo>
                      <a:pt x="57" y="166"/>
                    </a:moveTo>
                    <a:cubicBezTo>
                      <a:pt x="57" y="167"/>
                      <a:pt x="57" y="167"/>
                      <a:pt x="56" y="168"/>
                    </a:cubicBezTo>
                    <a:cubicBezTo>
                      <a:pt x="57" y="167"/>
                      <a:pt x="57" y="166"/>
                      <a:pt x="57" y="166"/>
                    </a:cubicBezTo>
                    <a:cubicBezTo>
                      <a:pt x="57" y="166"/>
                      <a:pt x="57" y="166"/>
                      <a:pt x="57" y="166"/>
                    </a:cubicBezTo>
                    <a:close/>
                    <a:moveTo>
                      <a:pt x="44" y="150"/>
                    </a:moveTo>
                    <a:cubicBezTo>
                      <a:pt x="44" y="149"/>
                      <a:pt x="45" y="147"/>
                      <a:pt x="45" y="146"/>
                    </a:cubicBezTo>
                    <a:cubicBezTo>
                      <a:pt x="45" y="146"/>
                      <a:pt x="46" y="147"/>
                      <a:pt x="46" y="147"/>
                    </a:cubicBezTo>
                    <a:cubicBezTo>
                      <a:pt x="45" y="148"/>
                      <a:pt x="45" y="149"/>
                      <a:pt x="44" y="150"/>
                    </a:cubicBezTo>
                    <a:close/>
                    <a:moveTo>
                      <a:pt x="36" y="163"/>
                    </a:moveTo>
                    <a:cubicBezTo>
                      <a:pt x="36" y="162"/>
                      <a:pt x="36" y="162"/>
                      <a:pt x="36" y="162"/>
                    </a:cubicBezTo>
                    <a:cubicBezTo>
                      <a:pt x="36" y="162"/>
                      <a:pt x="36" y="162"/>
                      <a:pt x="36" y="162"/>
                    </a:cubicBezTo>
                    <a:cubicBezTo>
                      <a:pt x="36" y="162"/>
                      <a:pt x="36" y="162"/>
                      <a:pt x="36" y="163"/>
                    </a:cubicBezTo>
                    <a:close/>
                    <a:moveTo>
                      <a:pt x="29" y="324"/>
                    </a:moveTo>
                    <a:cubicBezTo>
                      <a:pt x="31" y="328"/>
                      <a:pt x="33" y="333"/>
                      <a:pt x="35" y="337"/>
                    </a:cubicBezTo>
                    <a:cubicBezTo>
                      <a:pt x="35" y="337"/>
                      <a:pt x="34" y="336"/>
                      <a:pt x="34" y="336"/>
                    </a:cubicBezTo>
                    <a:cubicBezTo>
                      <a:pt x="32" y="332"/>
                      <a:pt x="31" y="328"/>
                      <a:pt x="29" y="324"/>
                    </a:cubicBezTo>
                    <a:close/>
                    <a:moveTo>
                      <a:pt x="152" y="457"/>
                    </a:moveTo>
                    <a:cubicBezTo>
                      <a:pt x="152" y="457"/>
                      <a:pt x="153" y="456"/>
                      <a:pt x="153" y="456"/>
                    </a:cubicBezTo>
                    <a:cubicBezTo>
                      <a:pt x="154" y="457"/>
                      <a:pt x="155" y="457"/>
                      <a:pt x="156" y="458"/>
                    </a:cubicBezTo>
                    <a:cubicBezTo>
                      <a:pt x="156" y="458"/>
                      <a:pt x="155" y="458"/>
                      <a:pt x="154" y="458"/>
                    </a:cubicBezTo>
                    <a:cubicBezTo>
                      <a:pt x="154" y="458"/>
                      <a:pt x="153" y="457"/>
                      <a:pt x="152" y="457"/>
                    </a:cubicBezTo>
                    <a:close/>
                    <a:moveTo>
                      <a:pt x="175" y="467"/>
                    </a:moveTo>
                    <a:cubicBezTo>
                      <a:pt x="174" y="468"/>
                      <a:pt x="173" y="469"/>
                      <a:pt x="173" y="470"/>
                    </a:cubicBezTo>
                    <a:cubicBezTo>
                      <a:pt x="173" y="470"/>
                      <a:pt x="172" y="470"/>
                      <a:pt x="172" y="469"/>
                    </a:cubicBezTo>
                    <a:cubicBezTo>
                      <a:pt x="171" y="469"/>
                      <a:pt x="171" y="468"/>
                      <a:pt x="170" y="468"/>
                    </a:cubicBezTo>
                    <a:cubicBezTo>
                      <a:pt x="171" y="468"/>
                      <a:pt x="173" y="467"/>
                      <a:pt x="175" y="467"/>
                    </a:cubicBezTo>
                    <a:close/>
                    <a:moveTo>
                      <a:pt x="186" y="472"/>
                    </a:moveTo>
                    <a:cubicBezTo>
                      <a:pt x="187" y="471"/>
                      <a:pt x="187" y="471"/>
                      <a:pt x="188" y="470"/>
                    </a:cubicBezTo>
                    <a:cubicBezTo>
                      <a:pt x="188" y="471"/>
                      <a:pt x="188" y="471"/>
                      <a:pt x="188" y="472"/>
                    </a:cubicBezTo>
                    <a:cubicBezTo>
                      <a:pt x="188" y="472"/>
                      <a:pt x="187" y="472"/>
                      <a:pt x="186" y="472"/>
                    </a:cubicBezTo>
                    <a:close/>
                    <a:moveTo>
                      <a:pt x="232" y="482"/>
                    </a:moveTo>
                    <a:cubicBezTo>
                      <a:pt x="233" y="482"/>
                      <a:pt x="233" y="482"/>
                      <a:pt x="233" y="482"/>
                    </a:cubicBezTo>
                    <a:cubicBezTo>
                      <a:pt x="234" y="482"/>
                      <a:pt x="236" y="482"/>
                      <a:pt x="238" y="483"/>
                    </a:cubicBezTo>
                    <a:cubicBezTo>
                      <a:pt x="237" y="483"/>
                      <a:pt x="237" y="483"/>
                      <a:pt x="237" y="483"/>
                    </a:cubicBezTo>
                    <a:cubicBezTo>
                      <a:pt x="235" y="483"/>
                      <a:pt x="233" y="483"/>
                      <a:pt x="230" y="483"/>
                    </a:cubicBezTo>
                    <a:cubicBezTo>
                      <a:pt x="231" y="483"/>
                      <a:pt x="232" y="482"/>
                      <a:pt x="232" y="482"/>
                    </a:cubicBezTo>
                    <a:close/>
                    <a:moveTo>
                      <a:pt x="347" y="432"/>
                    </a:moveTo>
                    <a:cubicBezTo>
                      <a:pt x="349" y="431"/>
                      <a:pt x="350" y="429"/>
                      <a:pt x="352" y="427"/>
                    </a:cubicBezTo>
                    <a:cubicBezTo>
                      <a:pt x="353" y="427"/>
                      <a:pt x="355" y="426"/>
                      <a:pt x="356" y="425"/>
                    </a:cubicBezTo>
                    <a:cubicBezTo>
                      <a:pt x="356" y="426"/>
                      <a:pt x="357" y="426"/>
                      <a:pt x="357" y="427"/>
                    </a:cubicBezTo>
                    <a:cubicBezTo>
                      <a:pt x="357" y="427"/>
                      <a:pt x="357" y="427"/>
                      <a:pt x="357" y="427"/>
                    </a:cubicBezTo>
                    <a:cubicBezTo>
                      <a:pt x="353" y="429"/>
                      <a:pt x="350" y="431"/>
                      <a:pt x="347" y="432"/>
                    </a:cubicBezTo>
                    <a:close/>
                    <a:moveTo>
                      <a:pt x="402" y="217"/>
                    </a:moveTo>
                    <a:cubicBezTo>
                      <a:pt x="402" y="215"/>
                      <a:pt x="401" y="213"/>
                      <a:pt x="400" y="210"/>
                    </a:cubicBezTo>
                    <a:cubicBezTo>
                      <a:pt x="401" y="210"/>
                      <a:pt x="401" y="210"/>
                      <a:pt x="401" y="210"/>
                    </a:cubicBezTo>
                    <a:cubicBezTo>
                      <a:pt x="402" y="212"/>
                      <a:pt x="403" y="214"/>
                      <a:pt x="405" y="216"/>
                    </a:cubicBezTo>
                    <a:cubicBezTo>
                      <a:pt x="404" y="216"/>
                      <a:pt x="403" y="217"/>
                      <a:pt x="403" y="217"/>
                    </a:cubicBezTo>
                    <a:cubicBezTo>
                      <a:pt x="403" y="217"/>
                      <a:pt x="402" y="217"/>
                      <a:pt x="402" y="217"/>
                    </a:cubicBezTo>
                    <a:close/>
                    <a:moveTo>
                      <a:pt x="442" y="210"/>
                    </a:moveTo>
                    <a:cubicBezTo>
                      <a:pt x="442" y="211"/>
                      <a:pt x="442" y="213"/>
                      <a:pt x="443" y="215"/>
                    </a:cubicBezTo>
                    <a:cubicBezTo>
                      <a:pt x="440" y="215"/>
                      <a:pt x="437" y="215"/>
                      <a:pt x="434" y="216"/>
                    </a:cubicBezTo>
                    <a:cubicBezTo>
                      <a:pt x="434" y="215"/>
                      <a:pt x="434" y="214"/>
                      <a:pt x="433" y="213"/>
                    </a:cubicBezTo>
                    <a:cubicBezTo>
                      <a:pt x="436" y="212"/>
                      <a:pt x="439" y="211"/>
                      <a:pt x="442" y="210"/>
                    </a:cubicBezTo>
                    <a:cubicBezTo>
                      <a:pt x="442" y="210"/>
                      <a:pt x="442" y="210"/>
                      <a:pt x="442" y="210"/>
                    </a:cubicBezTo>
                    <a:close/>
                    <a:moveTo>
                      <a:pt x="432" y="205"/>
                    </a:moveTo>
                    <a:cubicBezTo>
                      <a:pt x="432" y="205"/>
                      <a:pt x="432" y="204"/>
                      <a:pt x="432" y="204"/>
                    </a:cubicBezTo>
                    <a:cubicBezTo>
                      <a:pt x="432" y="204"/>
                      <a:pt x="433" y="204"/>
                      <a:pt x="433" y="204"/>
                    </a:cubicBezTo>
                    <a:cubicBezTo>
                      <a:pt x="433" y="205"/>
                      <a:pt x="432" y="205"/>
                      <a:pt x="432" y="205"/>
                    </a:cubicBezTo>
                    <a:close/>
                    <a:moveTo>
                      <a:pt x="385" y="110"/>
                    </a:moveTo>
                    <a:cubicBezTo>
                      <a:pt x="385" y="109"/>
                      <a:pt x="384" y="109"/>
                      <a:pt x="384" y="109"/>
                    </a:cubicBezTo>
                    <a:cubicBezTo>
                      <a:pt x="384" y="109"/>
                      <a:pt x="384" y="109"/>
                      <a:pt x="385" y="109"/>
                    </a:cubicBezTo>
                    <a:cubicBezTo>
                      <a:pt x="385" y="109"/>
                      <a:pt x="386" y="109"/>
                      <a:pt x="386" y="109"/>
                    </a:cubicBezTo>
                    <a:cubicBezTo>
                      <a:pt x="386" y="110"/>
                      <a:pt x="386" y="110"/>
                      <a:pt x="385" y="110"/>
                    </a:cubicBezTo>
                    <a:close/>
                    <a:moveTo>
                      <a:pt x="358" y="85"/>
                    </a:moveTo>
                    <a:cubicBezTo>
                      <a:pt x="356" y="84"/>
                      <a:pt x="355" y="84"/>
                      <a:pt x="353" y="83"/>
                    </a:cubicBezTo>
                    <a:cubicBezTo>
                      <a:pt x="353" y="83"/>
                      <a:pt x="354" y="83"/>
                      <a:pt x="354" y="82"/>
                    </a:cubicBezTo>
                    <a:cubicBezTo>
                      <a:pt x="355" y="83"/>
                      <a:pt x="356" y="84"/>
                      <a:pt x="358" y="85"/>
                    </a:cubicBezTo>
                    <a:cubicBezTo>
                      <a:pt x="358" y="85"/>
                      <a:pt x="358" y="85"/>
                      <a:pt x="358" y="85"/>
                    </a:cubicBezTo>
                    <a:close/>
                    <a:moveTo>
                      <a:pt x="260" y="43"/>
                    </a:moveTo>
                    <a:cubicBezTo>
                      <a:pt x="258" y="45"/>
                      <a:pt x="256" y="46"/>
                      <a:pt x="254" y="47"/>
                    </a:cubicBezTo>
                    <a:cubicBezTo>
                      <a:pt x="249" y="47"/>
                      <a:pt x="245" y="47"/>
                      <a:pt x="240" y="47"/>
                    </a:cubicBezTo>
                    <a:cubicBezTo>
                      <a:pt x="240" y="47"/>
                      <a:pt x="240" y="47"/>
                      <a:pt x="240" y="46"/>
                    </a:cubicBezTo>
                    <a:cubicBezTo>
                      <a:pt x="246" y="45"/>
                      <a:pt x="252" y="44"/>
                      <a:pt x="259" y="43"/>
                    </a:cubicBezTo>
                    <a:cubicBezTo>
                      <a:pt x="259" y="43"/>
                      <a:pt x="259" y="43"/>
                      <a:pt x="260" y="43"/>
                    </a:cubicBezTo>
                    <a:close/>
                    <a:moveTo>
                      <a:pt x="207" y="40"/>
                    </a:moveTo>
                    <a:cubicBezTo>
                      <a:pt x="207" y="40"/>
                      <a:pt x="207" y="40"/>
                      <a:pt x="206" y="40"/>
                    </a:cubicBezTo>
                    <a:cubicBezTo>
                      <a:pt x="206" y="40"/>
                      <a:pt x="207" y="40"/>
                      <a:pt x="207" y="40"/>
                    </a:cubicBezTo>
                    <a:cubicBezTo>
                      <a:pt x="207" y="40"/>
                      <a:pt x="207" y="40"/>
                      <a:pt x="207" y="40"/>
                    </a:cubicBezTo>
                    <a:close/>
                    <a:moveTo>
                      <a:pt x="136" y="78"/>
                    </a:moveTo>
                    <a:cubicBezTo>
                      <a:pt x="132" y="80"/>
                      <a:pt x="129" y="82"/>
                      <a:pt x="125" y="84"/>
                    </a:cubicBezTo>
                    <a:cubicBezTo>
                      <a:pt x="126" y="82"/>
                      <a:pt x="128" y="81"/>
                      <a:pt x="130" y="79"/>
                    </a:cubicBezTo>
                    <a:cubicBezTo>
                      <a:pt x="130" y="79"/>
                      <a:pt x="130" y="79"/>
                      <a:pt x="130" y="79"/>
                    </a:cubicBezTo>
                    <a:cubicBezTo>
                      <a:pt x="133" y="78"/>
                      <a:pt x="136" y="77"/>
                      <a:pt x="139" y="76"/>
                    </a:cubicBezTo>
                    <a:cubicBezTo>
                      <a:pt x="138" y="77"/>
                      <a:pt x="137" y="77"/>
                      <a:pt x="136" y="78"/>
                    </a:cubicBezTo>
                    <a:close/>
                    <a:moveTo>
                      <a:pt x="131" y="91"/>
                    </a:moveTo>
                    <a:cubicBezTo>
                      <a:pt x="125" y="96"/>
                      <a:pt x="119" y="101"/>
                      <a:pt x="114" y="107"/>
                    </a:cubicBezTo>
                    <a:cubicBezTo>
                      <a:pt x="114" y="106"/>
                      <a:pt x="114" y="106"/>
                      <a:pt x="114" y="106"/>
                    </a:cubicBezTo>
                    <a:cubicBezTo>
                      <a:pt x="115" y="105"/>
                      <a:pt x="115" y="103"/>
                      <a:pt x="114" y="103"/>
                    </a:cubicBezTo>
                    <a:cubicBezTo>
                      <a:pt x="114" y="102"/>
                      <a:pt x="115" y="102"/>
                      <a:pt x="115" y="102"/>
                    </a:cubicBezTo>
                    <a:cubicBezTo>
                      <a:pt x="115" y="101"/>
                      <a:pt x="116" y="101"/>
                      <a:pt x="116" y="100"/>
                    </a:cubicBezTo>
                    <a:cubicBezTo>
                      <a:pt x="117" y="100"/>
                      <a:pt x="117" y="99"/>
                      <a:pt x="118" y="99"/>
                    </a:cubicBezTo>
                    <a:cubicBezTo>
                      <a:pt x="122" y="96"/>
                      <a:pt x="127" y="94"/>
                      <a:pt x="131" y="91"/>
                    </a:cubicBezTo>
                    <a:close/>
                    <a:moveTo>
                      <a:pt x="109" y="94"/>
                    </a:moveTo>
                    <a:cubicBezTo>
                      <a:pt x="105" y="96"/>
                      <a:pt x="103" y="99"/>
                      <a:pt x="100" y="102"/>
                    </a:cubicBezTo>
                    <a:cubicBezTo>
                      <a:pt x="100" y="102"/>
                      <a:pt x="99" y="101"/>
                      <a:pt x="99" y="101"/>
                    </a:cubicBezTo>
                    <a:cubicBezTo>
                      <a:pt x="102" y="99"/>
                      <a:pt x="106" y="96"/>
                      <a:pt x="109" y="93"/>
                    </a:cubicBezTo>
                    <a:cubicBezTo>
                      <a:pt x="109" y="93"/>
                      <a:pt x="109" y="93"/>
                      <a:pt x="109" y="94"/>
                    </a:cubicBezTo>
                    <a:close/>
                    <a:moveTo>
                      <a:pt x="112" y="442"/>
                    </a:moveTo>
                    <a:cubicBezTo>
                      <a:pt x="112" y="442"/>
                      <a:pt x="113" y="442"/>
                      <a:pt x="113" y="442"/>
                    </a:cubicBezTo>
                    <a:cubicBezTo>
                      <a:pt x="113" y="442"/>
                      <a:pt x="114" y="442"/>
                      <a:pt x="114" y="442"/>
                    </a:cubicBezTo>
                    <a:cubicBezTo>
                      <a:pt x="114" y="442"/>
                      <a:pt x="114" y="443"/>
                      <a:pt x="113" y="443"/>
                    </a:cubicBezTo>
                    <a:cubicBezTo>
                      <a:pt x="113" y="442"/>
                      <a:pt x="112" y="442"/>
                      <a:pt x="112" y="442"/>
                    </a:cubicBezTo>
                    <a:close/>
                    <a:moveTo>
                      <a:pt x="133" y="455"/>
                    </a:moveTo>
                    <a:cubicBezTo>
                      <a:pt x="135" y="456"/>
                      <a:pt x="137" y="457"/>
                      <a:pt x="139" y="458"/>
                    </a:cubicBezTo>
                    <a:cubicBezTo>
                      <a:pt x="138" y="459"/>
                      <a:pt x="138" y="460"/>
                      <a:pt x="138" y="460"/>
                    </a:cubicBezTo>
                    <a:cubicBezTo>
                      <a:pt x="136" y="459"/>
                      <a:pt x="134" y="457"/>
                      <a:pt x="131" y="455"/>
                    </a:cubicBezTo>
                    <a:cubicBezTo>
                      <a:pt x="132" y="455"/>
                      <a:pt x="133" y="455"/>
                      <a:pt x="133" y="455"/>
                    </a:cubicBezTo>
                    <a:close/>
                    <a:moveTo>
                      <a:pt x="405" y="229"/>
                    </a:moveTo>
                    <a:cubicBezTo>
                      <a:pt x="405" y="228"/>
                      <a:pt x="404" y="227"/>
                      <a:pt x="404" y="225"/>
                    </a:cubicBezTo>
                    <a:cubicBezTo>
                      <a:pt x="405" y="225"/>
                      <a:pt x="405" y="225"/>
                      <a:pt x="405" y="226"/>
                    </a:cubicBezTo>
                    <a:cubicBezTo>
                      <a:pt x="405" y="226"/>
                      <a:pt x="405" y="227"/>
                      <a:pt x="405" y="228"/>
                    </a:cubicBezTo>
                    <a:cubicBezTo>
                      <a:pt x="405" y="228"/>
                      <a:pt x="405" y="229"/>
                      <a:pt x="405" y="229"/>
                    </a:cubicBezTo>
                    <a:close/>
                    <a:moveTo>
                      <a:pt x="398" y="103"/>
                    </a:moveTo>
                    <a:cubicBezTo>
                      <a:pt x="397" y="104"/>
                      <a:pt x="397" y="105"/>
                      <a:pt x="396" y="105"/>
                    </a:cubicBezTo>
                    <a:cubicBezTo>
                      <a:pt x="394" y="107"/>
                      <a:pt x="391" y="108"/>
                      <a:pt x="389" y="108"/>
                    </a:cubicBezTo>
                    <a:cubicBezTo>
                      <a:pt x="391" y="107"/>
                      <a:pt x="391" y="103"/>
                      <a:pt x="389" y="101"/>
                    </a:cubicBezTo>
                    <a:cubicBezTo>
                      <a:pt x="389" y="101"/>
                      <a:pt x="389" y="101"/>
                      <a:pt x="389" y="101"/>
                    </a:cubicBezTo>
                    <a:cubicBezTo>
                      <a:pt x="391" y="100"/>
                      <a:pt x="393" y="100"/>
                      <a:pt x="395" y="99"/>
                    </a:cubicBezTo>
                    <a:cubicBezTo>
                      <a:pt x="396" y="101"/>
                      <a:pt x="397" y="102"/>
                      <a:pt x="398" y="103"/>
                    </a:cubicBezTo>
                    <a:close/>
                    <a:moveTo>
                      <a:pt x="347" y="57"/>
                    </a:moveTo>
                    <a:cubicBezTo>
                      <a:pt x="347" y="56"/>
                      <a:pt x="347" y="56"/>
                      <a:pt x="346" y="55"/>
                    </a:cubicBezTo>
                    <a:cubicBezTo>
                      <a:pt x="350" y="57"/>
                      <a:pt x="353" y="60"/>
                      <a:pt x="356" y="62"/>
                    </a:cubicBezTo>
                    <a:cubicBezTo>
                      <a:pt x="353" y="60"/>
                      <a:pt x="350" y="58"/>
                      <a:pt x="347" y="57"/>
                    </a:cubicBezTo>
                    <a:close/>
                    <a:moveTo>
                      <a:pt x="342" y="53"/>
                    </a:moveTo>
                    <a:cubicBezTo>
                      <a:pt x="342" y="54"/>
                      <a:pt x="341" y="54"/>
                      <a:pt x="341" y="54"/>
                    </a:cubicBezTo>
                    <a:cubicBezTo>
                      <a:pt x="339" y="53"/>
                      <a:pt x="336" y="52"/>
                      <a:pt x="334" y="51"/>
                    </a:cubicBezTo>
                    <a:cubicBezTo>
                      <a:pt x="334" y="50"/>
                      <a:pt x="335" y="48"/>
                      <a:pt x="334" y="47"/>
                    </a:cubicBezTo>
                    <a:cubicBezTo>
                      <a:pt x="337" y="49"/>
                      <a:pt x="341" y="51"/>
                      <a:pt x="344" y="53"/>
                    </a:cubicBezTo>
                    <a:cubicBezTo>
                      <a:pt x="343" y="53"/>
                      <a:pt x="343" y="53"/>
                      <a:pt x="342" y="53"/>
                    </a:cubicBezTo>
                    <a:close/>
                    <a:moveTo>
                      <a:pt x="328" y="44"/>
                    </a:moveTo>
                    <a:cubicBezTo>
                      <a:pt x="327" y="44"/>
                      <a:pt x="327" y="44"/>
                      <a:pt x="326" y="44"/>
                    </a:cubicBezTo>
                    <a:cubicBezTo>
                      <a:pt x="325" y="44"/>
                      <a:pt x="324" y="44"/>
                      <a:pt x="323" y="44"/>
                    </a:cubicBezTo>
                    <a:cubicBezTo>
                      <a:pt x="322" y="44"/>
                      <a:pt x="321" y="43"/>
                      <a:pt x="319" y="44"/>
                    </a:cubicBezTo>
                    <a:cubicBezTo>
                      <a:pt x="318" y="44"/>
                      <a:pt x="317" y="44"/>
                      <a:pt x="316" y="45"/>
                    </a:cubicBezTo>
                    <a:cubicBezTo>
                      <a:pt x="316" y="44"/>
                      <a:pt x="315" y="43"/>
                      <a:pt x="315" y="43"/>
                    </a:cubicBezTo>
                    <a:cubicBezTo>
                      <a:pt x="316" y="42"/>
                      <a:pt x="317" y="41"/>
                      <a:pt x="318" y="41"/>
                    </a:cubicBezTo>
                    <a:cubicBezTo>
                      <a:pt x="319" y="40"/>
                      <a:pt x="319" y="39"/>
                      <a:pt x="319" y="39"/>
                    </a:cubicBezTo>
                    <a:cubicBezTo>
                      <a:pt x="322" y="40"/>
                      <a:pt x="325" y="42"/>
                      <a:pt x="328" y="44"/>
                    </a:cubicBezTo>
                    <a:cubicBezTo>
                      <a:pt x="328" y="44"/>
                      <a:pt x="328" y="44"/>
                      <a:pt x="328" y="44"/>
                    </a:cubicBezTo>
                    <a:close/>
                    <a:moveTo>
                      <a:pt x="315" y="37"/>
                    </a:moveTo>
                    <a:cubicBezTo>
                      <a:pt x="313" y="38"/>
                      <a:pt x="311" y="40"/>
                      <a:pt x="310" y="41"/>
                    </a:cubicBezTo>
                    <a:cubicBezTo>
                      <a:pt x="307" y="41"/>
                      <a:pt x="304" y="41"/>
                      <a:pt x="300" y="41"/>
                    </a:cubicBezTo>
                    <a:cubicBezTo>
                      <a:pt x="303" y="40"/>
                      <a:pt x="305" y="39"/>
                      <a:pt x="307" y="38"/>
                    </a:cubicBezTo>
                    <a:cubicBezTo>
                      <a:pt x="308" y="37"/>
                      <a:pt x="309" y="36"/>
                      <a:pt x="309" y="34"/>
                    </a:cubicBezTo>
                    <a:cubicBezTo>
                      <a:pt x="311" y="35"/>
                      <a:pt x="313" y="36"/>
                      <a:pt x="315" y="37"/>
                    </a:cubicBezTo>
                    <a:cubicBezTo>
                      <a:pt x="315" y="37"/>
                      <a:pt x="315" y="37"/>
                      <a:pt x="315" y="37"/>
                    </a:cubicBezTo>
                    <a:close/>
                    <a:moveTo>
                      <a:pt x="256" y="30"/>
                    </a:moveTo>
                    <a:cubicBezTo>
                      <a:pt x="255" y="31"/>
                      <a:pt x="253" y="31"/>
                      <a:pt x="252" y="31"/>
                    </a:cubicBezTo>
                    <a:cubicBezTo>
                      <a:pt x="250" y="31"/>
                      <a:pt x="248" y="30"/>
                      <a:pt x="247" y="30"/>
                    </a:cubicBezTo>
                    <a:cubicBezTo>
                      <a:pt x="250" y="30"/>
                      <a:pt x="253" y="30"/>
                      <a:pt x="256" y="30"/>
                    </a:cubicBezTo>
                    <a:cubicBezTo>
                      <a:pt x="256" y="30"/>
                      <a:pt x="256" y="30"/>
                      <a:pt x="256" y="30"/>
                    </a:cubicBezTo>
                    <a:close/>
                    <a:moveTo>
                      <a:pt x="127" y="56"/>
                    </a:moveTo>
                    <a:cubicBezTo>
                      <a:pt x="127" y="56"/>
                      <a:pt x="127" y="56"/>
                      <a:pt x="127" y="56"/>
                    </a:cubicBezTo>
                    <a:cubicBezTo>
                      <a:pt x="128" y="56"/>
                      <a:pt x="129" y="55"/>
                      <a:pt x="129" y="55"/>
                    </a:cubicBezTo>
                    <a:cubicBezTo>
                      <a:pt x="129" y="55"/>
                      <a:pt x="128" y="56"/>
                      <a:pt x="127" y="56"/>
                    </a:cubicBezTo>
                    <a:close/>
                    <a:moveTo>
                      <a:pt x="47" y="122"/>
                    </a:moveTo>
                    <a:cubicBezTo>
                      <a:pt x="47" y="122"/>
                      <a:pt x="47" y="122"/>
                      <a:pt x="47" y="122"/>
                    </a:cubicBezTo>
                    <a:cubicBezTo>
                      <a:pt x="47" y="121"/>
                      <a:pt x="48" y="120"/>
                      <a:pt x="48" y="120"/>
                    </a:cubicBezTo>
                    <a:cubicBezTo>
                      <a:pt x="48" y="120"/>
                      <a:pt x="47" y="121"/>
                      <a:pt x="47" y="122"/>
                    </a:cubicBezTo>
                    <a:close/>
                    <a:moveTo>
                      <a:pt x="45" y="125"/>
                    </a:moveTo>
                    <a:cubicBezTo>
                      <a:pt x="44" y="127"/>
                      <a:pt x="43" y="130"/>
                      <a:pt x="41" y="133"/>
                    </a:cubicBezTo>
                    <a:cubicBezTo>
                      <a:pt x="40" y="134"/>
                      <a:pt x="39" y="136"/>
                      <a:pt x="38" y="138"/>
                    </a:cubicBezTo>
                    <a:cubicBezTo>
                      <a:pt x="41" y="133"/>
                      <a:pt x="43" y="129"/>
                      <a:pt x="45" y="124"/>
                    </a:cubicBezTo>
                    <a:cubicBezTo>
                      <a:pt x="45" y="124"/>
                      <a:pt x="45" y="125"/>
                      <a:pt x="45" y="125"/>
                    </a:cubicBezTo>
                    <a:close/>
                    <a:moveTo>
                      <a:pt x="25" y="190"/>
                    </a:moveTo>
                    <a:cubicBezTo>
                      <a:pt x="24" y="195"/>
                      <a:pt x="23" y="199"/>
                      <a:pt x="22" y="203"/>
                    </a:cubicBezTo>
                    <a:cubicBezTo>
                      <a:pt x="21" y="206"/>
                      <a:pt x="21" y="209"/>
                      <a:pt x="20" y="212"/>
                    </a:cubicBezTo>
                    <a:cubicBezTo>
                      <a:pt x="21" y="201"/>
                      <a:pt x="23" y="191"/>
                      <a:pt x="25" y="181"/>
                    </a:cubicBezTo>
                    <a:cubicBezTo>
                      <a:pt x="25" y="184"/>
                      <a:pt x="24" y="187"/>
                      <a:pt x="25" y="190"/>
                    </a:cubicBezTo>
                    <a:close/>
                    <a:moveTo>
                      <a:pt x="90" y="442"/>
                    </a:moveTo>
                    <a:cubicBezTo>
                      <a:pt x="91" y="443"/>
                      <a:pt x="92" y="444"/>
                      <a:pt x="92" y="444"/>
                    </a:cubicBezTo>
                    <a:cubicBezTo>
                      <a:pt x="93" y="445"/>
                      <a:pt x="93" y="446"/>
                      <a:pt x="94" y="446"/>
                    </a:cubicBezTo>
                    <a:cubicBezTo>
                      <a:pt x="98" y="449"/>
                      <a:pt x="102" y="452"/>
                      <a:pt x="106" y="455"/>
                    </a:cubicBezTo>
                    <a:cubicBezTo>
                      <a:pt x="107" y="457"/>
                      <a:pt x="109" y="459"/>
                      <a:pt x="112" y="459"/>
                    </a:cubicBezTo>
                    <a:cubicBezTo>
                      <a:pt x="117" y="462"/>
                      <a:pt x="124" y="466"/>
                      <a:pt x="130" y="470"/>
                    </a:cubicBezTo>
                    <a:cubicBezTo>
                      <a:pt x="128" y="469"/>
                      <a:pt x="125" y="469"/>
                      <a:pt x="123" y="468"/>
                    </a:cubicBezTo>
                    <a:cubicBezTo>
                      <a:pt x="111" y="461"/>
                      <a:pt x="100" y="452"/>
                      <a:pt x="90" y="442"/>
                    </a:cubicBezTo>
                    <a:close/>
                    <a:moveTo>
                      <a:pt x="185" y="489"/>
                    </a:moveTo>
                    <a:cubicBezTo>
                      <a:pt x="185" y="490"/>
                      <a:pt x="185" y="490"/>
                      <a:pt x="186" y="490"/>
                    </a:cubicBezTo>
                    <a:cubicBezTo>
                      <a:pt x="182" y="490"/>
                      <a:pt x="179" y="489"/>
                      <a:pt x="176" y="488"/>
                    </a:cubicBezTo>
                    <a:cubicBezTo>
                      <a:pt x="179" y="489"/>
                      <a:pt x="182" y="489"/>
                      <a:pt x="185" y="489"/>
                    </a:cubicBezTo>
                    <a:close/>
                    <a:moveTo>
                      <a:pt x="334" y="461"/>
                    </a:moveTo>
                    <a:cubicBezTo>
                      <a:pt x="342" y="458"/>
                      <a:pt x="350" y="454"/>
                      <a:pt x="357" y="450"/>
                    </a:cubicBezTo>
                    <a:cubicBezTo>
                      <a:pt x="350" y="455"/>
                      <a:pt x="342" y="459"/>
                      <a:pt x="334" y="463"/>
                    </a:cubicBezTo>
                    <a:cubicBezTo>
                      <a:pt x="334" y="463"/>
                      <a:pt x="334" y="462"/>
                      <a:pt x="334" y="461"/>
                    </a:cubicBezTo>
                    <a:close/>
                    <a:moveTo>
                      <a:pt x="452" y="334"/>
                    </a:moveTo>
                    <a:cubicBezTo>
                      <a:pt x="454" y="332"/>
                      <a:pt x="455" y="331"/>
                      <a:pt x="456" y="329"/>
                    </a:cubicBezTo>
                    <a:cubicBezTo>
                      <a:pt x="455" y="333"/>
                      <a:pt x="453" y="337"/>
                      <a:pt x="451" y="341"/>
                    </a:cubicBezTo>
                    <a:cubicBezTo>
                      <a:pt x="452" y="339"/>
                      <a:pt x="452" y="336"/>
                      <a:pt x="452" y="334"/>
                    </a:cubicBezTo>
                    <a:close/>
                    <a:moveTo>
                      <a:pt x="389" y="93"/>
                    </a:moveTo>
                    <a:cubicBezTo>
                      <a:pt x="387" y="93"/>
                      <a:pt x="386" y="94"/>
                      <a:pt x="384" y="94"/>
                    </a:cubicBezTo>
                    <a:cubicBezTo>
                      <a:pt x="382" y="92"/>
                      <a:pt x="379" y="90"/>
                      <a:pt x="377" y="87"/>
                    </a:cubicBezTo>
                    <a:cubicBezTo>
                      <a:pt x="378" y="86"/>
                      <a:pt x="379" y="85"/>
                      <a:pt x="379" y="83"/>
                    </a:cubicBezTo>
                    <a:cubicBezTo>
                      <a:pt x="383" y="86"/>
                      <a:pt x="386" y="90"/>
                      <a:pt x="389" y="93"/>
                    </a:cubicBezTo>
                    <a:close/>
                    <a:moveTo>
                      <a:pt x="261" y="22"/>
                    </a:moveTo>
                    <a:cubicBezTo>
                      <a:pt x="263" y="22"/>
                      <a:pt x="264" y="22"/>
                      <a:pt x="266" y="22"/>
                    </a:cubicBezTo>
                    <a:cubicBezTo>
                      <a:pt x="266" y="22"/>
                      <a:pt x="266" y="22"/>
                      <a:pt x="266" y="22"/>
                    </a:cubicBezTo>
                    <a:cubicBezTo>
                      <a:pt x="252" y="20"/>
                      <a:pt x="239" y="21"/>
                      <a:pt x="226" y="24"/>
                    </a:cubicBezTo>
                    <a:cubicBezTo>
                      <a:pt x="229" y="23"/>
                      <a:pt x="233" y="22"/>
                      <a:pt x="236" y="21"/>
                    </a:cubicBezTo>
                    <a:cubicBezTo>
                      <a:pt x="245" y="20"/>
                      <a:pt x="253" y="21"/>
                      <a:pt x="261" y="22"/>
                    </a:cubicBezTo>
                    <a:close/>
                    <a:moveTo>
                      <a:pt x="191" y="491"/>
                    </a:moveTo>
                    <a:cubicBezTo>
                      <a:pt x="202" y="491"/>
                      <a:pt x="213" y="492"/>
                      <a:pt x="224" y="491"/>
                    </a:cubicBezTo>
                    <a:cubicBezTo>
                      <a:pt x="224" y="492"/>
                      <a:pt x="224" y="492"/>
                      <a:pt x="224" y="493"/>
                    </a:cubicBezTo>
                    <a:cubicBezTo>
                      <a:pt x="213" y="493"/>
                      <a:pt x="202" y="493"/>
                      <a:pt x="191" y="491"/>
                    </a:cubicBezTo>
                    <a:close/>
                    <a:moveTo>
                      <a:pt x="463" y="303"/>
                    </a:moveTo>
                    <a:cubicBezTo>
                      <a:pt x="464" y="293"/>
                      <a:pt x="464" y="283"/>
                      <a:pt x="464" y="277"/>
                    </a:cubicBezTo>
                    <a:cubicBezTo>
                      <a:pt x="464" y="276"/>
                      <a:pt x="464" y="275"/>
                      <a:pt x="463" y="274"/>
                    </a:cubicBezTo>
                    <a:cubicBezTo>
                      <a:pt x="463" y="270"/>
                      <a:pt x="464" y="267"/>
                      <a:pt x="464" y="263"/>
                    </a:cubicBezTo>
                    <a:cubicBezTo>
                      <a:pt x="465" y="262"/>
                      <a:pt x="465" y="260"/>
                      <a:pt x="465" y="258"/>
                    </a:cubicBezTo>
                    <a:cubicBezTo>
                      <a:pt x="465" y="258"/>
                      <a:pt x="465" y="258"/>
                      <a:pt x="465" y="258"/>
                    </a:cubicBezTo>
                    <a:cubicBezTo>
                      <a:pt x="465" y="256"/>
                      <a:pt x="465" y="254"/>
                      <a:pt x="465" y="253"/>
                    </a:cubicBezTo>
                    <a:cubicBezTo>
                      <a:pt x="467" y="270"/>
                      <a:pt x="466" y="287"/>
                      <a:pt x="463"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8" name="Freeform 314"/>
              <p:cNvSpPr>
                <a:spLocks noEditPoints="1"/>
              </p:cNvSpPr>
              <p:nvPr/>
            </p:nvSpPr>
            <p:spPr bwMode="auto">
              <a:xfrm>
                <a:off x="4981" y="2036"/>
                <a:ext cx="66" cy="130"/>
              </a:xfrm>
              <a:custGeom>
                <a:avLst/>
                <a:gdLst>
                  <a:gd name="T0" fmla="*/ 111 w 117"/>
                  <a:gd name="T1" fmla="*/ 6 h 232"/>
                  <a:gd name="T2" fmla="*/ 2 w 117"/>
                  <a:gd name="T3" fmla="*/ 110 h 232"/>
                  <a:gd name="T4" fmla="*/ 2 w 117"/>
                  <a:gd name="T5" fmla="*/ 169 h 232"/>
                  <a:gd name="T6" fmla="*/ 7 w 117"/>
                  <a:gd name="T7" fmla="*/ 207 h 232"/>
                  <a:gd name="T8" fmla="*/ 21 w 117"/>
                  <a:gd name="T9" fmla="*/ 230 h 232"/>
                  <a:gd name="T10" fmla="*/ 31 w 117"/>
                  <a:gd name="T11" fmla="*/ 228 h 232"/>
                  <a:gd name="T12" fmla="*/ 73 w 117"/>
                  <a:gd name="T13" fmla="*/ 225 h 232"/>
                  <a:gd name="T14" fmla="*/ 109 w 117"/>
                  <a:gd name="T15" fmla="*/ 228 h 232"/>
                  <a:gd name="T16" fmla="*/ 114 w 117"/>
                  <a:gd name="T17" fmla="*/ 138 h 232"/>
                  <a:gd name="T18" fmla="*/ 115 w 117"/>
                  <a:gd name="T19" fmla="*/ 107 h 232"/>
                  <a:gd name="T20" fmla="*/ 115 w 117"/>
                  <a:gd name="T21" fmla="*/ 51 h 232"/>
                  <a:gd name="T22" fmla="*/ 105 w 117"/>
                  <a:gd name="T23" fmla="*/ 213 h 232"/>
                  <a:gd name="T24" fmla="*/ 103 w 117"/>
                  <a:gd name="T25" fmla="*/ 205 h 232"/>
                  <a:gd name="T26" fmla="*/ 81 w 117"/>
                  <a:gd name="T27" fmla="*/ 215 h 232"/>
                  <a:gd name="T28" fmla="*/ 81 w 117"/>
                  <a:gd name="T29" fmla="*/ 215 h 232"/>
                  <a:gd name="T30" fmla="*/ 15 w 117"/>
                  <a:gd name="T31" fmla="*/ 62 h 232"/>
                  <a:gd name="T32" fmla="*/ 24 w 117"/>
                  <a:gd name="T33" fmla="*/ 63 h 232"/>
                  <a:gd name="T34" fmla="*/ 25 w 117"/>
                  <a:gd name="T35" fmla="*/ 53 h 232"/>
                  <a:gd name="T36" fmla="*/ 21 w 117"/>
                  <a:gd name="T37" fmla="*/ 40 h 232"/>
                  <a:gd name="T38" fmla="*/ 17 w 117"/>
                  <a:gd name="T39" fmla="*/ 191 h 232"/>
                  <a:gd name="T40" fmla="*/ 17 w 117"/>
                  <a:gd name="T41" fmla="*/ 193 h 232"/>
                  <a:gd name="T42" fmla="*/ 19 w 117"/>
                  <a:gd name="T43" fmla="*/ 200 h 232"/>
                  <a:gd name="T44" fmla="*/ 101 w 117"/>
                  <a:gd name="T45" fmla="*/ 154 h 232"/>
                  <a:gd name="T46" fmla="*/ 101 w 117"/>
                  <a:gd name="T47" fmla="*/ 154 h 232"/>
                  <a:gd name="T48" fmla="*/ 100 w 117"/>
                  <a:gd name="T49" fmla="*/ 135 h 232"/>
                  <a:gd name="T50" fmla="*/ 15 w 117"/>
                  <a:gd name="T51" fmla="*/ 168 h 232"/>
                  <a:gd name="T52" fmla="*/ 15 w 117"/>
                  <a:gd name="T53" fmla="*/ 168 h 232"/>
                  <a:gd name="T54" fmla="*/ 28 w 117"/>
                  <a:gd name="T55" fmla="*/ 166 h 232"/>
                  <a:gd name="T56" fmla="*/ 15 w 117"/>
                  <a:gd name="T57" fmla="*/ 172 h 232"/>
                  <a:gd name="T58" fmla="*/ 100 w 117"/>
                  <a:gd name="T59" fmla="*/ 131 h 232"/>
                  <a:gd name="T60" fmla="*/ 100 w 117"/>
                  <a:gd name="T61" fmla="*/ 134 h 232"/>
                  <a:gd name="T62" fmla="*/ 101 w 117"/>
                  <a:gd name="T63" fmla="*/ 116 h 232"/>
                  <a:gd name="T64" fmla="*/ 100 w 117"/>
                  <a:gd name="T65" fmla="*/ 116 h 232"/>
                  <a:gd name="T66" fmla="*/ 100 w 117"/>
                  <a:gd name="T67" fmla="*/ 116 h 232"/>
                  <a:gd name="T68" fmla="*/ 32 w 117"/>
                  <a:gd name="T69" fmla="*/ 14 h 232"/>
                  <a:gd name="T70" fmla="*/ 30 w 117"/>
                  <a:gd name="T71" fmla="*/ 15 h 232"/>
                  <a:gd name="T72" fmla="*/ 24 w 117"/>
                  <a:gd name="T73" fmla="*/ 16 h 232"/>
                  <a:gd name="T74" fmla="*/ 30 w 117"/>
                  <a:gd name="T75" fmla="*/ 15 h 232"/>
                  <a:gd name="T76" fmla="*/ 14 w 117"/>
                  <a:gd name="T77" fmla="*/ 36 h 232"/>
                  <a:gd name="T78" fmla="*/ 94 w 117"/>
                  <a:gd name="T79" fmla="*/ 15 h 232"/>
                  <a:gd name="T80" fmla="*/ 102 w 117"/>
                  <a:gd name="T81" fmla="*/ 16 h 232"/>
                  <a:gd name="T82" fmla="*/ 75 w 117"/>
                  <a:gd name="T83" fmla="*/ 13 h 232"/>
                  <a:gd name="T84" fmla="*/ 90 w 117"/>
                  <a:gd name="T85" fmla="*/ 13 h 232"/>
                  <a:gd name="T86" fmla="*/ 59 w 117"/>
                  <a:gd name="T87" fmla="*/ 13 h 232"/>
                  <a:gd name="T88" fmla="*/ 69 w 117"/>
                  <a:gd name="T89" fmla="*/ 12 h 232"/>
                  <a:gd name="T90" fmla="*/ 17 w 117"/>
                  <a:gd name="T91" fmla="*/ 17 h 232"/>
                  <a:gd name="T92" fmla="*/ 25 w 117"/>
                  <a:gd name="T93" fmla="*/ 14 h 232"/>
                  <a:gd name="T94" fmla="*/ 105 w 117"/>
                  <a:gd name="T95" fmla="*/ 21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 h="232">
                    <a:moveTo>
                      <a:pt x="115" y="47"/>
                    </a:moveTo>
                    <a:cubicBezTo>
                      <a:pt x="115" y="35"/>
                      <a:pt x="115" y="23"/>
                      <a:pt x="115" y="11"/>
                    </a:cubicBezTo>
                    <a:cubicBezTo>
                      <a:pt x="115" y="9"/>
                      <a:pt x="114" y="7"/>
                      <a:pt x="111" y="6"/>
                    </a:cubicBezTo>
                    <a:cubicBezTo>
                      <a:pt x="78" y="0"/>
                      <a:pt x="45" y="4"/>
                      <a:pt x="11" y="4"/>
                    </a:cubicBezTo>
                    <a:cubicBezTo>
                      <a:pt x="5" y="4"/>
                      <a:pt x="5" y="13"/>
                      <a:pt x="10" y="14"/>
                    </a:cubicBezTo>
                    <a:cubicBezTo>
                      <a:pt x="6" y="46"/>
                      <a:pt x="4" y="78"/>
                      <a:pt x="2" y="110"/>
                    </a:cubicBezTo>
                    <a:cubicBezTo>
                      <a:pt x="1" y="128"/>
                      <a:pt x="1" y="147"/>
                      <a:pt x="2" y="166"/>
                    </a:cubicBezTo>
                    <a:cubicBezTo>
                      <a:pt x="2" y="166"/>
                      <a:pt x="1" y="166"/>
                      <a:pt x="1" y="166"/>
                    </a:cubicBezTo>
                    <a:cubicBezTo>
                      <a:pt x="0" y="168"/>
                      <a:pt x="1" y="169"/>
                      <a:pt x="2" y="169"/>
                    </a:cubicBezTo>
                    <a:cubicBezTo>
                      <a:pt x="3" y="179"/>
                      <a:pt x="3" y="188"/>
                      <a:pt x="5" y="197"/>
                    </a:cubicBezTo>
                    <a:cubicBezTo>
                      <a:pt x="4" y="200"/>
                      <a:pt x="4" y="203"/>
                      <a:pt x="5" y="206"/>
                    </a:cubicBezTo>
                    <a:cubicBezTo>
                      <a:pt x="6" y="206"/>
                      <a:pt x="6" y="207"/>
                      <a:pt x="7" y="207"/>
                    </a:cubicBezTo>
                    <a:cubicBezTo>
                      <a:pt x="8" y="214"/>
                      <a:pt x="10" y="220"/>
                      <a:pt x="12" y="227"/>
                    </a:cubicBezTo>
                    <a:cubicBezTo>
                      <a:pt x="13" y="230"/>
                      <a:pt x="15" y="231"/>
                      <a:pt x="17" y="230"/>
                    </a:cubicBezTo>
                    <a:cubicBezTo>
                      <a:pt x="18" y="230"/>
                      <a:pt x="20" y="230"/>
                      <a:pt x="21" y="230"/>
                    </a:cubicBezTo>
                    <a:cubicBezTo>
                      <a:pt x="22" y="230"/>
                      <a:pt x="23" y="230"/>
                      <a:pt x="24" y="230"/>
                    </a:cubicBezTo>
                    <a:cubicBezTo>
                      <a:pt x="25" y="229"/>
                      <a:pt x="26" y="229"/>
                      <a:pt x="26" y="229"/>
                    </a:cubicBezTo>
                    <a:cubicBezTo>
                      <a:pt x="28" y="229"/>
                      <a:pt x="30" y="228"/>
                      <a:pt x="31" y="228"/>
                    </a:cubicBezTo>
                    <a:cubicBezTo>
                      <a:pt x="31" y="230"/>
                      <a:pt x="34" y="232"/>
                      <a:pt x="36" y="230"/>
                    </a:cubicBezTo>
                    <a:cubicBezTo>
                      <a:pt x="37" y="229"/>
                      <a:pt x="38" y="228"/>
                      <a:pt x="38" y="227"/>
                    </a:cubicBezTo>
                    <a:cubicBezTo>
                      <a:pt x="50" y="226"/>
                      <a:pt x="62" y="225"/>
                      <a:pt x="73" y="225"/>
                    </a:cubicBezTo>
                    <a:cubicBezTo>
                      <a:pt x="78" y="226"/>
                      <a:pt x="83" y="228"/>
                      <a:pt x="88" y="230"/>
                    </a:cubicBezTo>
                    <a:cubicBezTo>
                      <a:pt x="91" y="231"/>
                      <a:pt x="94" y="229"/>
                      <a:pt x="95" y="226"/>
                    </a:cubicBezTo>
                    <a:cubicBezTo>
                      <a:pt x="100" y="227"/>
                      <a:pt x="104" y="227"/>
                      <a:pt x="109" y="228"/>
                    </a:cubicBezTo>
                    <a:cubicBezTo>
                      <a:pt x="112" y="228"/>
                      <a:pt x="115" y="227"/>
                      <a:pt x="115" y="224"/>
                    </a:cubicBezTo>
                    <a:cubicBezTo>
                      <a:pt x="113" y="207"/>
                      <a:pt x="113" y="191"/>
                      <a:pt x="112" y="174"/>
                    </a:cubicBezTo>
                    <a:cubicBezTo>
                      <a:pt x="114" y="162"/>
                      <a:pt x="114" y="149"/>
                      <a:pt x="114" y="138"/>
                    </a:cubicBezTo>
                    <a:cubicBezTo>
                      <a:pt x="114" y="132"/>
                      <a:pt x="113" y="126"/>
                      <a:pt x="113" y="121"/>
                    </a:cubicBezTo>
                    <a:cubicBezTo>
                      <a:pt x="113" y="116"/>
                      <a:pt x="113" y="112"/>
                      <a:pt x="113" y="108"/>
                    </a:cubicBezTo>
                    <a:cubicBezTo>
                      <a:pt x="114" y="108"/>
                      <a:pt x="114" y="107"/>
                      <a:pt x="115" y="107"/>
                    </a:cubicBezTo>
                    <a:cubicBezTo>
                      <a:pt x="115" y="107"/>
                      <a:pt x="115" y="107"/>
                      <a:pt x="115" y="107"/>
                    </a:cubicBezTo>
                    <a:cubicBezTo>
                      <a:pt x="114" y="107"/>
                      <a:pt x="114" y="107"/>
                      <a:pt x="113" y="108"/>
                    </a:cubicBezTo>
                    <a:cubicBezTo>
                      <a:pt x="114" y="89"/>
                      <a:pt x="115" y="70"/>
                      <a:pt x="115" y="51"/>
                    </a:cubicBezTo>
                    <a:cubicBezTo>
                      <a:pt x="115" y="50"/>
                      <a:pt x="116" y="50"/>
                      <a:pt x="116" y="50"/>
                    </a:cubicBezTo>
                    <a:cubicBezTo>
                      <a:pt x="117" y="49"/>
                      <a:pt x="116" y="47"/>
                      <a:pt x="115" y="47"/>
                    </a:cubicBezTo>
                    <a:close/>
                    <a:moveTo>
                      <a:pt x="105" y="213"/>
                    </a:moveTo>
                    <a:cubicBezTo>
                      <a:pt x="105" y="212"/>
                      <a:pt x="104" y="212"/>
                      <a:pt x="103" y="212"/>
                    </a:cubicBezTo>
                    <a:cubicBezTo>
                      <a:pt x="103" y="212"/>
                      <a:pt x="103" y="212"/>
                      <a:pt x="103" y="212"/>
                    </a:cubicBezTo>
                    <a:cubicBezTo>
                      <a:pt x="103" y="210"/>
                      <a:pt x="103" y="207"/>
                      <a:pt x="103" y="205"/>
                    </a:cubicBezTo>
                    <a:cubicBezTo>
                      <a:pt x="103" y="204"/>
                      <a:pt x="104" y="203"/>
                      <a:pt x="104" y="203"/>
                    </a:cubicBezTo>
                    <a:cubicBezTo>
                      <a:pt x="105" y="206"/>
                      <a:pt x="105" y="210"/>
                      <a:pt x="105" y="213"/>
                    </a:cubicBezTo>
                    <a:close/>
                    <a:moveTo>
                      <a:pt x="81" y="215"/>
                    </a:moveTo>
                    <a:cubicBezTo>
                      <a:pt x="80" y="214"/>
                      <a:pt x="79" y="214"/>
                      <a:pt x="77" y="214"/>
                    </a:cubicBezTo>
                    <a:cubicBezTo>
                      <a:pt x="78" y="213"/>
                      <a:pt x="80" y="213"/>
                      <a:pt x="81" y="212"/>
                    </a:cubicBezTo>
                    <a:cubicBezTo>
                      <a:pt x="81" y="213"/>
                      <a:pt x="81" y="214"/>
                      <a:pt x="81" y="215"/>
                    </a:cubicBezTo>
                    <a:close/>
                    <a:moveTo>
                      <a:pt x="14" y="57"/>
                    </a:moveTo>
                    <a:cubicBezTo>
                      <a:pt x="14" y="58"/>
                      <a:pt x="16" y="59"/>
                      <a:pt x="17" y="58"/>
                    </a:cubicBezTo>
                    <a:cubicBezTo>
                      <a:pt x="17" y="59"/>
                      <a:pt x="16" y="61"/>
                      <a:pt x="15" y="62"/>
                    </a:cubicBezTo>
                    <a:cubicBezTo>
                      <a:pt x="15" y="62"/>
                      <a:pt x="14" y="63"/>
                      <a:pt x="14" y="63"/>
                    </a:cubicBezTo>
                    <a:cubicBezTo>
                      <a:pt x="14" y="61"/>
                      <a:pt x="14" y="59"/>
                      <a:pt x="14" y="57"/>
                    </a:cubicBezTo>
                    <a:close/>
                    <a:moveTo>
                      <a:pt x="24" y="63"/>
                    </a:moveTo>
                    <a:cubicBezTo>
                      <a:pt x="23" y="63"/>
                      <a:pt x="23" y="64"/>
                      <a:pt x="23" y="64"/>
                    </a:cubicBezTo>
                    <a:cubicBezTo>
                      <a:pt x="22" y="63"/>
                      <a:pt x="22" y="63"/>
                      <a:pt x="21" y="62"/>
                    </a:cubicBezTo>
                    <a:cubicBezTo>
                      <a:pt x="23" y="59"/>
                      <a:pt x="24" y="56"/>
                      <a:pt x="25" y="53"/>
                    </a:cubicBezTo>
                    <a:cubicBezTo>
                      <a:pt x="25" y="56"/>
                      <a:pt x="24" y="60"/>
                      <a:pt x="24" y="63"/>
                    </a:cubicBezTo>
                    <a:close/>
                    <a:moveTo>
                      <a:pt x="20" y="44"/>
                    </a:moveTo>
                    <a:cubicBezTo>
                      <a:pt x="20" y="43"/>
                      <a:pt x="21" y="41"/>
                      <a:pt x="21" y="40"/>
                    </a:cubicBezTo>
                    <a:cubicBezTo>
                      <a:pt x="22" y="40"/>
                      <a:pt x="22" y="40"/>
                      <a:pt x="22" y="40"/>
                    </a:cubicBezTo>
                    <a:cubicBezTo>
                      <a:pt x="22" y="41"/>
                      <a:pt x="21" y="43"/>
                      <a:pt x="20" y="44"/>
                    </a:cubicBezTo>
                    <a:close/>
                    <a:moveTo>
                      <a:pt x="17" y="191"/>
                    </a:moveTo>
                    <a:cubicBezTo>
                      <a:pt x="17" y="190"/>
                      <a:pt x="18" y="190"/>
                      <a:pt x="18" y="189"/>
                    </a:cubicBezTo>
                    <a:cubicBezTo>
                      <a:pt x="18" y="190"/>
                      <a:pt x="18" y="191"/>
                      <a:pt x="18" y="192"/>
                    </a:cubicBezTo>
                    <a:cubicBezTo>
                      <a:pt x="18" y="192"/>
                      <a:pt x="18" y="192"/>
                      <a:pt x="17" y="193"/>
                    </a:cubicBezTo>
                    <a:cubicBezTo>
                      <a:pt x="17" y="192"/>
                      <a:pt x="17" y="191"/>
                      <a:pt x="17" y="191"/>
                    </a:cubicBezTo>
                    <a:close/>
                    <a:moveTo>
                      <a:pt x="19" y="196"/>
                    </a:moveTo>
                    <a:cubicBezTo>
                      <a:pt x="19" y="198"/>
                      <a:pt x="19" y="199"/>
                      <a:pt x="19" y="200"/>
                    </a:cubicBezTo>
                    <a:cubicBezTo>
                      <a:pt x="19" y="199"/>
                      <a:pt x="18" y="198"/>
                      <a:pt x="18" y="196"/>
                    </a:cubicBezTo>
                    <a:cubicBezTo>
                      <a:pt x="18" y="196"/>
                      <a:pt x="18" y="196"/>
                      <a:pt x="19" y="196"/>
                    </a:cubicBezTo>
                    <a:close/>
                    <a:moveTo>
                      <a:pt x="101" y="154"/>
                    </a:moveTo>
                    <a:cubicBezTo>
                      <a:pt x="101" y="154"/>
                      <a:pt x="101" y="154"/>
                      <a:pt x="101" y="154"/>
                    </a:cubicBezTo>
                    <a:cubicBezTo>
                      <a:pt x="101" y="154"/>
                      <a:pt x="101" y="154"/>
                      <a:pt x="101" y="154"/>
                    </a:cubicBezTo>
                    <a:cubicBezTo>
                      <a:pt x="101" y="154"/>
                      <a:pt x="101" y="154"/>
                      <a:pt x="101" y="154"/>
                    </a:cubicBezTo>
                    <a:close/>
                    <a:moveTo>
                      <a:pt x="101" y="149"/>
                    </a:moveTo>
                    <a:cubicBezTo>
                      <a:pt x="101" y="149"/>
                      <a:pt x="101" y="149"/>
                      <a:pt x="101" y="149"/>
                    </a:cubicBezTo>
                    <a:cubicBezTo>
                      <a:pt x="101" y="145"/>
                      <a:pt x="100" y="140"/>
                      <a:pt x="100" y="135"/>
                    </a:cubicBezTo>
                    <a:cubicBezTo>
                      <a:pt x="101" y="135"/>
                      <a:pt x="101" y="135"/>
                      <a:pt x="102" y="134"/>
                    </a:cubicBezTo>
                    <a:cubicBezTo>
                      <a:pt x="102" y="139"/>
                      <a:pt x="102" y="144"/>
                      <a:pt x="101" y="149"/>
                    </a:cubicBezTo>
                    <a:close/>
                    <a:moveTo>
                      <a:pt x="15" y="168"/>
                    </a:moveTo>
                    <a:cubicBezTo>
                      <a:pt x="15" y="168"/>
                      <a:pt x="15" y="168"/>
                      <a:pt x="15" y="168"/>
                    </a:cubicBezTo>
                    <a:cubicBezTo>
                      <a:pt x="15" y="168"/>
                      <a:pt x="15" y="168"/>
                      <a:pt x="15" y="168"/>
                    </a:cubicBezTo>
                    <a:cubicBezTo>
                      <a:pt x="15" y="168"/>
                      <a:pt x="15" y="168"/>
                      <a:pt x="15" y="168"/>
                    </a:cubicBezTo>
                    <a:close/>
                    <a:moveTo>
                      <a:pt x="18" y="171"/>
                    </a:moveTo>
                    <a:cubicBezTo>
                      <a:pt x="21" y="172"/>
                      <a:pt x="26" y="170"/>
                      <a:pt x="26" y="166"/>
                    </a:cubicBezTo>
                    <a:cubicBezTo>
                      <a:pt x="27" y="166"/>
                      <a:pt x="27" y="166"/>
                      <a:pt x="28" y="166"/>
                    </a:cubicBezTo>
                    <a:cubicBezTo>
                      <a:pt x="27" y="168"/>
                      <a:pt x="26" y="169"/>
                      <a:pt x="24" y="171"/>
                    </a:cubicBezTo>
                    <a:cubicBezTo>
                      <a:pt x="21" y="173"/>
                      <a:pt x="18" y="176"/>
                      <a:pt x="16" y="179"/>
                    </a:cubicBezTo>
                    <a:cubicBezTo>
                      <a:pt x="16" y="177"/>
                      <a:pt x="15" y="175"/>
                      <a:pt x="15" y="172"/>
                    </a:cubicBezTo>
                    <a:cubicBezTo>
                      <a:pt x="16" y="172"/>
                      <a:pt x="17" y="171"/>
                      <a:pt x="18" y="171"/>
                    </a:cubicBezTo>
                    <a:close/>
                    <a:moveTo>
                      <a:pt x="100" y="134"/>
                    </a:moveTo>
                    <a:cubicBezTo>
                      <a:pt x="100" y="133"/>
                      <a:pt x="100" y="132"/>
                      <a:pt x="100" y="131"/>
                    </a:cubicBezTo>
                    <a:cubicBezTo>
                      <a:pt x="101" y="131"/>
                      <a:pt x="101" y="131"/>
                      <a:pt x="101" y="130"/>
                    </a:cubicBezTo>
                    <a:cubicBezTo>
                      <a:pt x="101" y="131"/>
                      <a:pt x="101" y="132"/>
                      <a:pt x="101" y="133"/>
                    </a:cubicBezTo>
                    <a:cubicBezTo>
                      <a:pt x="101" y="133"/>
                      <a:pt x="101" y="133"/>
                      <a:pt x="100" y="134"/>
                    </a:cubicBezTo>
                    <a:close/>
                    <a:moveTo>
                      <a:pt x="100" y="124"/>
                    </a:moveTo>
                    <a:cubicBezTo>
                      <a:pt x="100" y="122"/>
                      <a:pt x="100" y="119"/>
                      <a:pt x="100" y="116"/>
                    </a:cubicBezTo>
                    <a:cubicBezTo>
                      <a:pt x="100" y="116"/>
                      <a:pt x="100" y="116"/>
                      <a:pt x="101" y="116"/>
                    </a:cubicBezTo>
                    <a:cubicBezTo>
                      <a:pt x="101" y="119"/>
                      <a:pt x="101" y="121"/>
                      <a:pt x="101" y="124"/>
                    </a:cubicBezTo>
                    <a:cubicBezTo>
                      <a:pt x="101" y="124"/>
                      <a:pt x="101" y="124"/>
                      <a:pt x="100" y="124"/>
                    </a:cubicBezTo>
                    <a:close/>
                    <a:moveTo>
                      <a:pt x="100" y="116"/>
                    </a:moveTo>
                    <a:cubicBezTo>
                      <a:pt x="100" y="115"/>
                      <a:pt x="100" y="115"/>
                      <a:pt x="100" y="114"/>
                    </a:cubicBezTo>
                    <a:cubicBezTo>
                      <a:pt x="100" y="115"/>
                      <a:pt x="100" y="115"/>
                      <a:pt x="100" y="116"/>
                    </a:cubicBezTo>
                    <a:cubicBezTo>
                      <a:pt x="100" y="116"/>
                      <a:pt x="100" y="116"/>
                      <a:pt x="100" y="116"/>
                    </a:cubicBezTo>
                    <a:close/>
                    <a:moveTo>
                      <a:pt x="38" y="14"/>
                    </a:moveTo>
                    <a:cubicBezTo>
                      <a:pt x="36" y="14"/>
                      <a:pt x="34" y="14"/>
                      <a:pt x="32" y="14"/>
                    </a:cubicBezTo>
                    <a:cubicBezTo>
                      <a:pt x="32" y="14"/>
                      <a:pt x="32" y="14"/>
                      <a:pt x="32" y="14"/>
                    </a:cubicBezTo>
                    <a:cubicBezTo>
                      <a:pt x="34" y="13"/>
                      <a:pt x="36" y="13"/>
                      <a:pt x="39" y="13"/>
                    </a:cubicBezTo>
                    <a:cubicBezTo>
                      <a:pt x="38" y="14"/>
                      <a:pt x="38" y="14"/>
                      <a:pt x="38" y="14"/>
                    </a:cubicBezTo>
                    <a:close/>
                    <a:moveTo>
                      <a:pt x="30" y="15"/>
                    </a:moveTo>
                    <a:cubicBezTo>
                      <a:pt x="30" y="15"/>
                      <a:pt x="30" y="15"/>
                      <a:pt x="29" y="15"/>
                    </a:cubicBezTo>
                    <a:cubicBezTo>
                      <a:pt x="28" y="15"/>
                      <a:pt x="26" y="15"/>
                      <a:pt x="25" y="16"/>
                    </a:cubicBezTo>
                    <a:cubicBezTo>
                      <a:pt x="25" y="16"/>
                      <a:pt x="24" y="16"/>
                      <a:pt x="24" y="16"/>
                    </a:cubicBezTo>
                    <a:cubicBezTo>
                      <a:pt x="24" y="15"/>
                      <a:pt x="24" y="15"/>
                      <a:pt x="25" y="14"/>
                    </a:cubicBezTo>
                    <a:cubicBezTo>
                      <a:pt x="27" y="14"/>
                      <a:pt x="29" y="14"/>
                      <a:pt x="31" y="14"/>
                    </a:cubicBezTo>
                    <a:cubicBezTo>
                      <a:pt x="30" y="14"/>
                      <a:pt x="30" y="14"/>
                      <a:pt x="30" y="15"/>
                    </a:cubicBezTo>
                    <a:close/>
                    <a:moveTo>
                      <a:pt x="17" y="38"/>
                    </a:moveTo>
                    <a:cubicBezTo>
                      <a:pt x="16" y="42"/>
                      <a:pt x="14" y="47"/>
                      <a:pt x="14" y="51"/>
                    </a:cubicBezTo>
                    <a:cubicBezTo>
                      <a:pt x="14" y="46"/>
                      <a:pt x="14" y="41"/>
                      <a:pt x="14" y="36"/>
                    </a:cubicBezTo>
                    <a:cubicBezTo>
                      <a:pt x="15" y="37"/>
                      <a:pt x="16" y="38"/>
                      <a:pt x="17" y="38"/>
                    </a:cubicBezTo>
                    <a:close/>
                    <a:moveTo>
                      <a:pt x="102" y="16"/>
                    </a:moveTo>
                    <a:cubicBezTo>
                      <a:pt x="99" y="16"/>
                      <a:pt x="97" y="15"/>
                      <a:pt x="94" y="15"/>
                    </a:cubicBezTo>
                    <a:cubicBezTo>
                      <a:pt x="94" y="15"/>
                      <a:pt x="94" y="15"/>
                      <a:pt x="94" y="15"/>
                    </a:cubicBezTo>
                    <a:cubicBezTo>
                      <a:pt x="94" y="14"/>
                      <a:pt x="94" y="13"/>
                      <a:pt x="94" y="13"/>
                    </a:cubicBezTo>
                    <a:cubicBezTo>
                      <a:pt x="97" y="13"/>
                      <a:pt x="100" y="14"/>
                      <a:pt x="102" y="16"/>
                    </a:cubicBezTo>
                    <a:close/>
                    <a:moveTo>
                      <a:pt x="90" y="13"/>
                    </a:moveTo>
                    <a:cubicBezTo>
                      <a:pt x="89" y="13"/>
                      <a:pt x="88" y="13"/>
                      <a:pt x="88" y="14"/>
                    </a:cubicBezTo>
                    <a:cubicBezTo>
                      <a:pt x="83" y="13"/>
                      <a:pt x="79" y="13"/>
                      <a:pt x="75" y="13"/>
                    </a:cubicBezTo>
                    <a:cubicBezTo>
                      <a:pt x="75" y="13"/>
                      <a:pt x="75" y="13"/>
                      <a:pt x="75" y="13"/>
                    </a:cubicBezTo>
                    <a:cubicBezTo>
                      <a:pt x="76" y="13"/>
                      <a:pt x="77" y="13"/>
                      <a:pt x="78" y="13"/>
                    </a:cubicBezTo>
                    <a:cubicBezTo>
                      <a:pt x="82" y="13"/>
                      <a:pt x="86" y="12"/>
                      <a:pt x="90" y="13"/>
                    </a:cubicBezTo>
                    <a:close/>
                    <a:moveTo>
                      <a:pt x="69" y="12"/>
                    </a:moveTo>
                    <a:cubicBezTo>
                      <a:pt x="69" y="13"/>
                      <a:pt x="69" y="13"/>
                      <a:pt x="69" y="13"/>
                    </a:cubicBezTo>
                    <a:cubicBezTo>
                      <a:pt x="65" y="13"/>
                      <a:pt x="62" y="13"/>
                      <a:pt x="59" y="13"/>
                    </a:cubicBezTo>
                    <a:cubicBezTo>
                      <a:pt x="59" y="13"/>
                      <a:pt x="59" y="13"/>
                      <a:pt x="59" y="13"/>
                    </a:cubicBezTo>
                    <a:cubicBezTo>
                      <a:pt x="59" y="13"/>
                      <a:pt x="59" y="13"/>
                      <a:pt x="59" y="13"/>
                    </a:cubicBezTo>
                    <a:cubicBezTo>
                      <a:pt x="62" y="13"/>
                      <a:pt x="65" y="13"/>
                      <a:pt x="69" y="12"/>
                    </a:cubicBezTo>
                    <a:close/>
                    <a:moveTo>
                      <a:pt x="25" y="14"/>
                    </a:moveTo>
                    <a:cubicBezTo>
                      <a:pt x="24" y="15"/>
                      <a:pt x="24" y="15"/>
                      <a:pt x="23" y="16"/>
                    </a:cubicBezTo>
                    <a:cubicBezTo>
                      <a:pt x="21" y="16"/>
                      <a:pt x="20" y="16"/>
                      <a:pt x="17" y="17"/>
                    </a:cubicBezTo>
                    <a:cubicBezTo>
                      <a:pt x="15" y="17"/>
                      <a:pt x="14" y="18"/>
                      <a:pt x="13" y="19"/>
                    </a:cubicBezTo>
                    <a:cubicBezTo>
                      <a:pt x="13" y="17"/>
                      <a:pt x="12" y="16"/>
                      <a:pt x="12" y="14"/>
                    </a:cubicBezTo>
                    <a:cubicBezTo>
                      <a:pt x="16" y="14"/>
                      <a:pt x="21" y="14"/>
                      <a:pt x="25" y="14"/>
                    </a:cubicBezTo>
                    <a:close/>
                    <a:moveTo>
                      <a:pt x="102" y="218"/>
                    </a:moveTo>
                    <a:cubicBezTo>
                      <a:pt x="103" y="218"/>
                      <a:pt x="104" y="217"/>
                      <a:pt x="104" y="216"/>
                    </a:cubicBezTo>
                    <a:cubicBezTo>
                      <a:pt x="105" y="216"/>
                      <a:pt x="105" y="215"/>
                      <a:pt x="105" y="215"/>
                    </a:cubicBezTo>
                    <a:cubicBezTo>
                      <a:pt x="105" y="216"/>
                      <a:pt x="105" y="217"/>
                      <a:pt x="106" y="219"/>
                    </a:cubicBezTo>
                    <a:cubicBezTo>
                      <a:pt x="104" y="218"/>
                      <a:pt x="103" y="218"/>
                      <a:pt x="102"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9" name="Freeform 315"/>
              <p:cNvSpPr>
                <a:spLocks noEditPoints="1"/>
              </p:cNvSpPr>
              <p:nvPr/>
            </p:nvSpPr>
            <p:spPr bwMode="auto">
              <a:xfrm>
                <a:off x="4446" y="3077"/>
                <a:ext cx="132" cy="173"/>
              </a:xfrm>
              <a:custGeom>
                <a:avLst/>
                <a:gdLst>
                  <a:gd name="T0" fmla="*/ 224 w 235"/>
                  <a:gd name="T1" fmla="*/ 4 h 309"/>
                  <a:gd name="T2" fmla="*/ 5 w 235"/>
                  <a:gd name="T3" fmla="*/ 216 h 309"/>
                  <a:gd name="T4" fmla="*/ 13 w 235"/>
                  <a:gd name="T5" fmla="*/ 225 h 309"/>
                  <a:gd name="T6" fmla="*/ 17 w 235"/>
                  <a:gd name="T7" fmla="*/ 229 h 309"/>
                  <a:gd name="T8" fmla="*/ 18 w 235"/>
                  <a:gd name="T9" fmla="*/ 229 h 309"/>
                  <a:gd name="T10" fmla="*/ 23 w 235"/>
                  <a:gd name="T11" fmla="*/ 234 h 309"/>
                  <a:gd name="T12" fmla="*/ 39 w 235"/>
                  <a:gd name="T13" fmla="*/ 249 h 309"/>
                  <a:gd name="T14" fmla="*/ 98 w 235"/>
                  <a:gd name="T15" fmla="*/ 280 h 309"/>
                  <a:gd name="T16" fmla="*/ 225 w 235"/>
                  <a:gd name="T17" fmla="*/ 309 h 309"/>
                  <a:gd name="T18" fmla="*/ 231 w 235"/>
                  <a:gd name="T19" fmla="*/ 301 h 309"/>
                  <a:gd name="T20" fmla="*/ 235 w 235"/>
                  <a:gd name="T21" fmla="*/ 9 h 309"/>
                  <a:gd name="T22" fmla="*/ 224 w 235"/>
                  <a:gd name="T23" fmla="*/ 4 h 309"/>
                  <a:gd name="T24" fmla="*/ 217 w 235"/>
                  <a:gd name="T25" fmla="*/ 295 h 309"/>
                  <a:gd name="T26" fmla="*/ 115 w 235"/>
                  <a:gd name="T27" fmla="*/ 273 h 309"/>
                  <a:gd name="T28" fmla="*/ 19 w 235"/>
                  <a:gd name="T29" fmla="*/ 220 h 309"/>
                  <a:gd name="T30" fmla="*/ 222 w 235"/>
                  <a:gd name="T31" fmla="*/ 25 h 309"/>
                  <a:gd name="T32" fmla="*/ 217 w 235"/>
                  <a:gd name="T33" fmla="*/ 29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5" h="309">
                    <a:moveTo>
                      <a:pt x="224" y="4"/>
                    </a:moveTo>
                    <a:cubicBezTo>
                      <a:pt x="152" y="75"/>
                      <a:pt x="85" y="152"/>
                      <a:pt x="5" y="216"/>
                    </a:cubicBezTo>
                    <a:cubicBezTo>
                      <a:pt x="0" y="220"/>
                      <a:pt x="7" y="229"/>
                      <a:pt x="13" y="225"/>
                    </a:cubicBezTo>
                    <a:cubicBezTo>
                      <a:pt x="14" y="227"/>
                      <a:pt x="16" y="228"/>
                      <a:pt x="17" y="229"/>
                    </a:cubicBezTo>
                    <a:cubicBezTo>
                      <a:pt x="17" y="229"/>
                      <a:pt x="18" y="229"/>
                      <a:pt x="18" y="229"/>
                    </a:cubicBezTo>
                    <a:cubicBezTo>
                      <a:pt x="10" y="221"/>
                      <a:pt x="20" y="230"/>
                      <a:pt x="23" y="234"/>
                    </a:cubicBezTo>
                    <a:cubicBezTo>
                      <a:pt x="27" y="240"/>
                      <a:pt x="33" y="244"/>
                      <a:pt x="39" y="249"/>
                    </a:cubicBezTo>
                    <a:cubicBezTo>
                      <a:pt x="56" y="263"/>
                      <a:pt x="77" y="272"/>
                      <a:pt x="98" y="280"/>
                    </a:cubicBezTo>
                    <a:cubicBezTo>
                      <a:pt x="138" y="295"/>
                      <a:pt x="182" y="306"/>
                      <a:pt x="225" y="309"/>
                    </a:cubicBezTo>
                    <a:cubicBezTo>
                      <a:pt x="229" y="309"/>
                      <a:pt x="232" y="305"/>
                      <a:pt x="231" y="301"/>
                    </a:cubicBezTo>
                    <a:cubicBezTo>
                      <a:pt x="211" y="204"/>
                      <a:pt x="235" y="106"/>
                      <a:pt x="235" y="9"/>
                    </a:cubicBezTo>
                    <a:cubicBezTo>
                      <a:pt x="235" y="3"/>
                      <a:pt x="228" y="0"/>
                      <a:pt x="224" y="4"/>
                    </a:cubicBezTo>
                    <a:close/>
                    <a:moveTo>
                      <a:pt x="217" y="295"/>
                    </a:moveTo>
                    <a:cubicBezTo>
                      <a:pt x="183" y="292"/>
                      <a:pt x="148" y="284"/>
                      <a:pt x="115" y="273"/>
                    </a:cubicBezTo>
                    <a:cubicBezTo>
                      <a:pt x="83" y="262"/>
                      <a:pt x="41" y="249"/>
                      <a:pt x="19" y="220"/>
                    </a:cubicBezTo>
                    <a:cubicBezTo>
                      <a:pt x="92" y="161"/>
                      <a:pt x="155" y="92"/>
                      <a:pt x="222" y="25"/>
                    </a:cubicBezTo>
                    <a:cubicBezTo>
                      <a:pt x="219" y="115"/>
                      <a:pt x="201" y="206"/>
                      <a:pt x="217" y="2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0" name="Freeform 316"/>
              <p:cNvSpPr>
                <a:spLocks noEditPoints="1"/>
              </p:cNvSpPr>
              <p:nvPr/>
            </p:nvSpPr>
            <p:spPr bwMode="auto">
              <a:xfrm>
                <a:off x="4408" y="2891"/>
                <a:ext cx="356" cy="352"/>
              </a:xfrm>
              <a:custGeom>
                <a:avLst/>
                <a:gdLst>
                  <a:gd name="T0" fmla="*/ 1 w 635"/>
                  <a:gd name="T1" fmla="*/ 321 h 628"/>
                  <a:gd name="T2" fmla="*/ 523 w 635"/>
                  <a:gd name="T3" fmla="*/ 527 h 628"/>
                  <a:gd name="T4" fmla="*/ 570 w 635"/>
                  <a:gd name="T5" fmla="*/ 406 h 628"/>
                  <a:gd name="T6" fmla="*/ 240 w 635"/>
                  <a:gd name="T7" fmla="*/ 338 h 628"/>
                  <a:gd name="T8" fmla="*/ 280 w 635"/>
                  <a:gd name="T9" fmla="*/ 33 h 628"/>
                  <a:gd name="T10" fmla="*/ 337 w 635"/>
                  <a:gd name="T11" fmla="*/ 14 h 628"/>
                  <a:gd name="T12" fmla="*/ 523 w 635"/>
                  <a:gd name="T13" fmla="*/ 162 h 628"/>
                  <a:gd name="T14" fmla="*/ 334 w 635"/>
                  <a:gd name="T15" fmla="*/ 530 h 628"/>
                  <a:gd name="T16" fmla="*/ 218 w 635"/>
                  <a:gd name="T17" fmla="*/ 31 h 628"/>
                  <a:gd name="T18" fmla="*/ 455 w 635"/>
                  <a:gd name="T19" fmla="*/ 424 h 628"/>
                  <a:gd name="T20" fmla="*/ 351 w 635"/>
                  <a:gd name="T21" fmla="*/ 368 h 628"/>
                  <a:gd name="T22" fmla="*/ 138 w 635"/>
                  <a:gd name="T23" fmla="*/ 64 h 628"/>
                  <a:gd name="T24" fmla="*/ 494 w 635"/>
                  <a:gd name="T25" fmla="*/ 307 h 628"/>
                  <a:gd name="T26" fmla="*/ 167 w 635"/>
                  <a:gd name="T27" fmla="*/ 179 h 628"/>
                  <a:gd name="T28" fmla="*/ 255 w 635"/>
                  <a:gd name="T29" fmla="*/ 140 h 628"/>
                  <a:gd name="T30" fmla="*/ 314 w 635"/>
                  <a:gd name="T31" fmla="*/ 171 h 628"/>
                  <a:gd name="T32" fmla="*/ 290 w 635"/>
                  <a:gd name="T33" fmla="*/ 147 h 628"/>
                  <a:gd name="T34" fmla="*/ 241 w 635"/>
                  <a:gd name="T35" fmla="*/ 131 h 628"/>
                  <a:gd name="T36" fmla="*/ 189 w 635"/>
                  <a:gd name="T37" fmla="*/ 155 h 628"/>
                  <a:gd name="T38" fmla="*/ 169 w 635"/>
                  <a:gd name="T39" fmla="*/ 181 h 628"/>
                  <a:gd name="T40" fmla="*/ 239 w 635"/>
                  <a:gd name="T41" fmla="*/ 183 h 628"/>
                  <a:gd name="T42" fmla="*/ 304 w 635"/>
                  <a:gd name="T43" fmla="*/ 241 h 628"/>
                  <a:gd name="T44" fmla="*/ 344 w 635"/>
                  <a:gd name="T45" fmla="*/ 243 h 628"/>
                  <a:gd name="T46" fmla="*/ 349 w 635"/>
                  <a:gd name="T47" fmla="*/ 299 h 628"/>
                  <a:gd name="T48" fmla="*/ 447 w 635"/>
                  <a:gd name="T49" fmla="*/ 306 h 628"/>
                  <a:gd name="T50" fmla="*/ 367 w 635"/>
                  <a:gd name="T51" fmla="*/ 207 h 628"/>
                  <a:gd name="T52" fmla="*/ 376 w 635"/>
                  <a:gd name="T53" fmla="*/ 99 h 628"/>
                  <a:gd name="T54" fmla="*/ 305 w 635"/>
                  <a:gd name="T55" fmla="*/ 79 h 628"/>
                  <a:gd name="T56" fmla="*/ 241 w 635"/>
                  <a:gd name="T57" fmla="*/ 79 h 628"/>
                  <a:gd name="T58" fmla="*/ 198 w 635"/>
                  <a:gd name="T59" fmla="*/ 102 h 628"/>
                  <a:gd name="T60" fmla="*/ 145 w 635"/>
                  <a:gd name="T61" fmla="*/ 178 h 628"/>
                  <a:gd name="T62" fmla="*/ 120 w 635"/>
                  <a:gd name="T63" fmla="*/ 362 h 628"/>
                  <a:gd name="T64" fmla="*/ 226 w 635"/>
                  <a:gd name="T65" fmla="*/ 179 h 628"/>
                  <a:gd name="T66" fmla="*/ 269 w 635"/>
                  <a:gd name="T67" fmla="*/ 260 h 628"/>
                  <a:gd name="T68" fmla="*/ 325 w 635"/>
                  <a:gd name="T69" fmla="*/ 255 h 628"/>
                  <a:gd name="T70" fmla="*/ 310 w 635"/>
                  <a:gd name="T71" fmla="*/ 308 h 628"/>
                  <a:gd name="T72" fmla="*/ 535 w 635"/>
                  <a:gd name="T73" fmla="*/ 359 h 628"/>
                  <a:gd name="T74" fmla="*/ 409 w 635"/>
                  <a:gd name="T75" fmla="*/ 158 h 628"/>
                  <a:gd name="T76" fmla="*/ 377 w 635"/>
                  <a:gd name="T77" fmla="*/ 72 h 628"/>
                  <a:gd name="T78" fmla="*/ 332 w 635"/>
                  <a:gd name="T79" fmla="*/ 66 h 628"/>
                  <a:gd name="T80" fmla="*/ 270 w 635"/>
                  <a:gd name="T81" fmla="*/ 57 h 628"/>
                  <a:gd name="T82" fmla="*/ 183 w 635"/>
                  <a:gd name="T83" fmla="*/ 39 h 628"/>
                  <a:gd name="T84" fmla="*/ 112 w 635"/>
                  <a:gd name="T85" fmla="*/ 84 h 628"/>
                  <a:gd name="T86" fmla="*/ 124 w 635"/>
                  <a:gd name="T87" fmla="*/ 160 h 628"/>
                  <a:gd name="T88" fmla="*/ 253 w 635"/>
                  <a:gd name="T89" fmla="*/ 249 h 628"/>
                  <a:gd name="T90" fmla="*/ 385 w 635"/>
                  <a:gd name="T91" fmla="*/ 397 h 628"/>
                  <a:gd name="T92" fmla="*/ 535 w 635"/>
                  <a:gd name="T93" fmla="*/ 430 h 628"/>
                  <a:gd name="T94" fmla="*/ 538 w 635"/>
                  <a:gd name="T95" fmla="*/ 318 h 628"/>
                  <a:gd name="T96" fmla="*/ 440 w 635"/>
                  <a:gd name="T97" fmla="*/ 118 h 628"/>
                  <a:gd name="T98" fmla="*/ 385 w 635"/>
                  <a:gd name="T99" fmla="*/ 76 h 628"/>
                  <a:gd name="T100" fmla="*/ 333 w 635"/>
                  <a:gd name="T101" fmla="*/ 58 h 628"/>
                  <a:gd name="T102" fmla="*/ 72 w 635"/>
                  <a:gd name="T103" fmla="*/ 367 h 628"/>
                  <a:gd name="T104" fmla="*/ 36 w 635"/>
                  <a:gd name="T105" fmla="*/ 381 h 628"/>
                  <a:gd name="T106" fmla="*/ 154 w 635"/>
                  <a:gd name="T107" fmla="*/ 365 h 628"/>
                  <a:gd name="T108" fmla="*/ 275 w 635"/>
                  <a:gd name="T109" fmla="*/ 308 h 628"/>
                  <a:gd name="T110" fmla="*/ 571 w 635"/>
                  <a:gd name="T111" fmla="*/ 317 h 628"/>
                  <a:gd name="T112" fmla="*/ 472 w 635"/>
                  <a:gd name="T113" fmla="*/ 81 h 628"/>
                  <a:gd name="T114" fmla="*/ 382 w 635"/>
                  <a:gd name="T115" fmla="*/ 25 h 628"/>
                  <a:gd name="T116" fmla="*/ 34 w 635"/>
                  <a:gd name="T117" fmla="*/ 401 h 628"/>
                  <a:gd name="T118" fmla="*/ 293 w 635"/>
                  <a:gd name="T119" fmla="*/ 311 h 628"/>
                  <a:gd name="T120" fmla="*/ 493 w 635"/>
                  <a:gd name="T121" fmla="*/ 536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5" h="628">
                    <a:moveTo>
                      <a:pt x="596" y="234"/>
                    </a:moveTo>
                    <a:cubicBezTo>
                      <a:pt x="593" y="226"/>
                      <a:pt x="590" y="217"/>
                      <a:pt x="586" y="209"/>
                    </a:cubicBezTo>
                    <a:cubicBezTo>
                      <a:pt x="587" y="209"/>
                      <a:pt x="587" y="209"/>
                      <a:pt x="588" y="209"/>
                    </a:cubicBezTo>
                    <a:cubicBezTo>
                      <a:pt x="591" y="209"/>
                      <a:pt x="591" y="204"/>
                      <a:pt x="588" y="204"/>
                    </a:cubicBezTo>
                    <a:cubicBezTo>
                      <a:pt x="587" y="204"/>
                      <a:pt x="585" y="204"/>
                      <a:pt x="584" y="204"/>
                    </a:cubicBezTo>
                    <a:cubicBezTo>
                      <a:pt x="550" y="128"/>
                      <a:pt x="492" y="62"/>
                      <a:pt x="417" y="26"/>
                    </a:cubicBezTo>
                    <a:cubicBezTo>
                      <a:pt x="414" y="25"/>
                      <a:pt x="411" y="25"/>
                      <a:pt x="409" y="27"/>
                    </a:cubicBezTo>
                    <a:cubicBezTo>
                      <a:pt x="402" y="19"/>
                      <a:pt x="390" y="14"/>
                      <a:pt x="378" y="10"/>
                    </a:cubicBezTo>
                    <a:cubicBezTo>
                      <a:pt x="378" y="10"/>
                      <a:pt x="378" y="10"/>
                      <a:pt x="378" y="10"/>
                    </a:cubicBezTo>
                    <a:cubicBezTo>
                      <a:pt x="378" y="9"/>
                      <a:pt x="378" y="9"/>
                      <a:pt x="378" y="10"/>
                    </a:cubicBezTo>
                    <a:cubicBezTo>
                      <a:pt x="378" y="10"/>
                      <a:pt x="378" y="10"/>
                      <a:pt x="378" y="10"/>
                    </a:cubicBezTo>
                    <a:cubicBezTo>
                      <a:pt x="372" y="8"/>
                      <a:pt x="366" y="7"/>
                      <a:pt x="361" y="6"/>
                    </a:cubicBezTo>
                    <a:cubicBezTo>
                      <a:pt x="360" y="5"/>
                      <a:pt x="360" y="5"/>
                      <a:pt x="359" y="5"/>
                    </a:cubicBezTo>
                    <a:cubicBezTo>
                      <a:pt x="358" y="5"/>
                      <a:pt x="356" y="5"/>
                      <a:pt x="355" y="4"/>
                    </a:cubicBezTo>
                    <a:cubicBezTo>
                      <a:pt x="329" y="0"/>
                      <a:pt x="302" y="1"/>
                      <a:pt x="276" y="5"/>
                    </a:cubicBezTo>
                    <a:cubicBezTo>
                      <a:pt x="203" y="4"/>
                      <a:pt x="126" y="41"/>
                      <a:pt x="83" y="98"/>
                    </a:cubicBezTo>
                    <a:cubicBezTo>
                      <a:pt x="82" y="99"/>
                      <a:pt x="82" y="100"/>
                      <a:pt x="83" y="102"/>
                    </a:cubicBezTo>
                    <a:cubicBezTo>
                      <a:pt x="54" y="123"/>
                      <a:pt x="36" y="158"/>
                      <a:pt x="24" y="194"/>
                    </a:cubicBezTo>
                    <a:cubicBezTo>
                      <a:pt x="19" y="207"/>
                      <a:pt x="15" y="221"/>
                      <a:pt x="12" y="234"/>
                    </a:cubicBezTo>
                    <a:cubicBezTo>
                      <a:pt x="5" y="262"/>
                      <a:pt x="0" y="291"/>
                      <a:pt x="1" y="321"/>
                    </a:cubicBezTo>
                    <a:cubicBezTo>
                      <a:pt x="1" y="323"/>
                      <a:pt x="1" y="325"/>
                      <a:pt x="1" y="327"/>
                    </a:cubicBezTo>
                    <a:cubicBezTo>
                      <a:pt x="1" y="327"/>
                      <a:pt x="1" y="327"/>
                      <a:pt x="1" y="327"/>
                    </a:cubicBezTo>
                    <a:cubicBezTo>
                      <a:pt x="1" y="333"/>
                      <a:pt x="1" y="339"/>
                      <a:pt x="2" y="345"/>
                    </a:cubicBezTo>
                    <a:cubicBezTo>
                      <a:pt x="4" y="362"/>
                      <a:pt x="7" y="378"/>
                      <a:pt x="13" y="393"/>
                    </a:cubicBezTo>
                    <a:cubicBezTo>
                      <a:pt x="11" y="397"/>
                      <a:pt x="15" y="404"/>
                      <a:pt x="21" y="403"/>
                    </a:cubicBezTo>
                    <a:cubicBezTo>
                      <a:pt x="22" y="403"/>
                      <a:pt x="22" y="403"/>
                      <a:pt x="22" y="403"/>
                    </a:cubicBezTo>
                    <a:cubicBezTo>
                      <a:pt x="23" y="432"/>
                      <a:pt x="44" y="463"/>
                      <a:pt x="55" y="487"/>
                    </a:cubicBezTo>
                    <a:cubicBezTo>
                      <a:pt x="56" y="490"/>
                      <a:pt x="61" y="491"/>
                      <a:pt x="63" y="489"/>
                    </a:cubicBezTo>
                    <a:cubicBezTo>
                      <a:pt x="135" y="436"/>
                      <a:pt x="201" y="374"/>
                      <a:pt x="278" y="330"/>
                    </a:cubicBezTo>
                    <a:cubicBezTo>
                      <a:pt x="287" y="328"/>
                      <a:pt x="296" y="325"/>
                      <a:pt x="304" y="322"/>
                    </a:cubicBezTo>
                    <a:cubicBezTo>
                      <a:pt x="306" y="324"/>
                      <a:pt x="309" y="325"/>
                      <a:pt x="311" y="327"/>
                    </a:cubicBezTo>
                    <a:cubicBezTo>
                      <a:pt x="305" y="349"/>
                      <a:pt x="307" y="374"/>
                      <a:pt x="308" y="396"/>
                    </a:cubicBezTo>
                    <a:cubicBezTo>
                      <a:pt x="309" y="427"/>
                      <a:pt x="310" y="457"/>
                      <a:pt x="312" y="488"/>
                    </a:cubicBezTo>
                    <a:cubicBezTo>
                      <a:pt x="313" y="516"/>
                      <a:pt x="312" y="544"/>
                      <a:pt x="314" y="573"/>
                    </a:cubicBezTo>
                    <a:cubicBezTo>
                      <a:pt x="315" y="584"/>
                      <a:pt x="318" y="596"/>
                      <a:pt x="325" y="605"/>
                    </a:cubicBezTo>
                    <a:cubicBezTo>
                      <a:pt x="343" y="628"/>
                      <a:pt x="377" y="617"/>
                      <a:pt x="401" y="611"/>
                    </a:cubicBezTo>
                    <a:cubicBezTo>
                      <a:pt x="447" y="600"/>
                      <a:pt x="492" y="580"/>
                      <a:pt x="525" y="545"/>
                    </a:cubicBezTo>
                    <a:cubicBezTo>
                      <a:pt x="529" y="541"/>
                      <a:pt x="528" y="536"/>
                      <a:pt x="525" y="532"/>
                    </a:cubicBezTo>
                    <a:cubicBezTo>
                      <a:pt x="524" y="530"/>
                      <a:pt x="522" y="528"/>
                      <a:pt x="520" y="526"/>
                    </a:cubicBezTo>
                    <a:cubicBezTo>
                      <a:pt x="521" y="526"/>
                      <a:pt x="522" y="527"/>
                      <a:pt x="523" y="527"/>
                    </a:cubicBezTo>
                    <a:cubicBezTo>
                      <a:pt x="526" y="529"/>
                      <a:pt x="531" y="528"/>
                      <a:pt x="533" y="524"/>
                    </a:cubicBezTo>
                    <a:cubicBezTo>
                      <a:pt x="589" y="433"/>
                      <a:pt x="635" y="342"/>
                      <a:pt x="596" y="234"/>
                    </a:cubicBezTo>
                    <a:close/>
                    <a:moveTo>
                      <a:pt x="580" y="401"/>
                    </a:moveTo>
                    <a:cubicBezTo>
                      <a:pt x="579" y="401"/>
                      <a:pt x="578" y="401"/>
                      <a:pt x="578" y="401"/>
                    </a:cubicBezTo>
                    <a:cubicBezTo>
                      <a:pt x="579" y="375"/>
                      <a:pt x="576" y="348"/>
                      <a:pt x="572" y="323"/>
                    </a:cubicBezTo>
                    <a:cubicBezTo>
                      <a:pt x="580" y="324"/>
                      <a:pt x="587" y="325"/>
                      <a:pt x="595" y="326"/>
                    </a:cubicBezTo>
                    <a:cubicBezTo>
                      <a:pt x="596" y="326"/>
                      <a:pt x="596" y="326"/>
                      <a:pt x="597" y="326"/>
                    </a:cubicBezTo>
                    <a:cubicBezTo>
                      <a:pt x="595" y="352"/>
                      <a:pt x="589" y="377"/>
                      <a:pt x="580" y="401"/>
                    </a:cubicBezTo>
                    <a:close/>
                    <a:moveTo>
                      <a:pt x="536" y="489"/>
                    </a:moveTo>
                    <a:cubicBezTo>
                      <a:pt x="535" y="489"/>
                      <a:pt x="535" y="489"/>
                      <a:pt x="534" y="489"/>
                    </a:cubicBezTo>
                    <a:cubicBezTo>
                      <a:pt x="536" y="481"/>
                      <a:pt x="538" y="472"/>
                      <a:pt x="539" y="464"/>
                    </a:cubicBezTo>
                    <a:cubicBezTo>
                      <a:pt x="541" y="464"/>
                      <a:pt x="543" y="464"/>
                      <a:pt x="544" y="464"/>
                    </a:cubicBezTo>
                    <a:cubicBezTo>
                      <a:pt x="547" y="464"/>
                      <a:pt x="547" y="460"/>
                      <a:pt x="544" y="460"/>
                    </a:cubicBezTo>
                    <a:cubicBezTo>
                      <a:pt x="543" y="460"/>
                      <a:pt x="541" y="460"/>
                      <a:pt x="540" y="460"/>
                    </a:cubicBezTo>
                    <a:cubicBezTo>
                      <a:pt x="541" y="450"/>
                      <a:pt x="542" y="441"/>
                      <a:pt x="542" y="431"/>
                    </a:cubicBezTo>
                    <a:cubicBezTo>
                      <a:pt x="548" y="432"/>
                      <a:pt x="553" y="434"/>
                      <a:pt x="558" y="435"/>
                    </a:cubicBezTo>
                    <a:cubicBezTo>
                      <a:pt x="561" y="436"/>
                      <a:pt x="563" y="431"/>
                      <a:pt x="560" y="430"/>
                    </a:cubicBezTo>
                    <a:cubicBezTo>
                      <a:pt x="554" y="429"/>
                      <a:pt x="548" y="428"/>
                      <a:pt x="543" y="427"/>
                    </a:cubicBezTo>
                    <a:cubicBezTo>
                      <a:pt x="543" y="420"/>
                      <a:pt x="543" y="412"/>
                      <a:pt x="543" y="405"/>
                    </a:cubicBezTo>
                    <a:cubicBezTo>
                      <a:pt x="552" y="405"/>
                      <a:pt x="561" y="406"/>
                      <a:pt x="570" y="406"/>
                    </a:cubicBezTo>
                    <a:cubicBezTo>
                      <a:pt x="569" y="414"/>
                      <a:pt x="568" y="423"/>
                      <a:pt x="567" y="432"/>
                    </a:cubicBezTo>
                    <a:cubicBezTo>
                      <a:pt x="558" y="451"/>
                      <a:pt x="547" y="470"/>
                      <a:pt x="536" y="489"/>
                    </a:cubicBezTo>
                    <a:close/>
                    <a:moveTo>
                      <a:pt x="499" y="495"/>
                    </a:moveTo>
                    <a:cubicBezTo>
                      <a:pt x="499" y="495"/>
                      <a:pt x="499" y="495"/>
                      <a:pt x="499" y="495"/>
                    </a:cubicBezTo>
                    <a:cubicBezTo>
                      <a:pt x="498" y="494"/>
                      <a:pt x="497" y="493"/>
                      <a:pt x="496" y="492"/>
                    </a:cubicBezTo>
                    <a:cubicBezTo>
                      <a:pt x="497" y="492"/>
                      <a:pt x="498" y="492"/>
                      <a:pt x="499" y="492"/>
                    </a:cubicBezTo>
                    <a:cubicBezTo>
                      <a:pt x="499" y="493"/>
                      <a:pt x="499" y="494"/>
                      <a:pt x="499" y="495"/>
                    </a:cubicBezTo>
                    <a:close/>
                    <a:moveTo>
                      <a:pt x="494" y="490"/>
                    </a:moveTo>
                    <a:cubicBezTo>
                      <a:pt x="492" y="489"/>
                      <a:pt x="489" y="487"/>
                      <a:pt x="487" y="485"/>
                    </a:cubicBezTo>
                    <a:cubicBezTo>
                      <a:pt x="481" y="478"/>
                      <a:pt x="475" y="470"/>
                      <a:pt x="469" y="463"/>
                    </a:cubicBezTo>
                    <a:cubicBezTo>
                      <a:pt x="479" y="463"/>
                      <a:pt x="489" y="463"/>
                      <a:pt x="500" y="463"/>
                    </a:cubicBezTo>
                    <a:cubicBezTo>
                      <a:pt x="499" y="472"/>
                      <a:pt x="499" y="481"/>
                      <a:pt x="499" y="490"/>
                    </a:cubicBezTo>
                    <a:cubicBezTo>
                      <a:pt x="497" y="490"/>
                      <a:pt x="496" y="490"/>
                      <a:pt x="494" y="490"/>
                    </a:cubicBezTo>
                    <a:close/>
                    <a:moveTo>
                      <a:pt x="240" y="338"/>
                    </a:moveTo>
                    <a:cubicBezTo>
                      <a:pt x="250" y="339"/>
                      <a:pt x="250" y="339"/>
                      <a:pt x="250" y="339"/>
                    </a:cubicBezTo>
                    <a:cubicBezTo>
                      <a:pt x="247" y="340"/>
                      <a:pt x="244" y="342"/>
                      <a:pt x="242" y="344"/>
                    </a:cubicBezTo>
                    <a:cubicBezTo>
                      <a:pt x="236" y="344"/>
                      <a:pt x="230" y="343"/>
                      <a:pt x="224" y="342"/>
                    </a:cubicBezTo>
                    <a:cubicBezTo>
                      <a:pt x="226" y="342"/>
                      <a:pt x="229" y="341"/>
                      <a:pt x="231" y="340"/>
                    </a:cubicBezTo>
                    <a:cubicBezTo>
                      <a:pt x="234" y="339"/>
                      <a:pt x="237" y="339"/>
                      <a:pt x="240" y="338"/>
                    </a:cubicBezTo>
                    <a:cubicBezTo>
                      <a:pt x="240" y="338"/>
                      <a:pt x="240" y="338"/>
                      <a:pt x="240" y="338"/>
                    </a:cubicBezTo>
                    <a:close/>
                    <a:moveTo>
                      <a:pt x="168" y="394"/>
                    </a:moveTo>
                    <a:cubicBezTo>
                      <a:pt x="151" y="391"/>
                      <a:pt x="136" y="385"/>
                      <a:pt x="122" y="376"/>
                    </a:cubicBezTo>
                    <a:cubicBezTo>
                      <a:pt x="129" y="374"/>
                      <a:pt x="137" y="371"/>
                      <a:pt x="144" y="368"/>
                    </a:cubicBezTo>
                    <a:cubicBezTo>
                      <a:pt x="146" y="367"/>
                      <a:pt x="147" y="367"/>
                      <a:pt x="149" y="366"/>
                    </a:cubicBezTo>
                    <a:cubicBezTo>
                      <a:pt x="150" y="366"/>
                      <a:pt x="151" y="365"/>
                      <a:pt x="153" y="365"/>
                    </a:cubicBezTo>
                    <a:cubicBezTo>
                      <a:pt x="163" y="372"/>
                      <a:pt x="173" y="378"/>
                      <a:pt x="185" y="382"/>
                    </a:cubicBezTo>
                    <a:cubicBezTo>
                      <a:pt x="179" y="386"/>
                      <a:pt x="174" y="390"/>
                      <a:pt x="168" y="394"/>
                    </a:cubicBezTo>
                    <a:close/>
                    <a:moveTo>
                      <a:pt x="147" y="408"/>
                    </a:moveTo>
                    <a:cubicBezTo>
                      <a:pt x="128" y="401"/>
                      <a:pt x="108" y="397"/>
                      <a:pt x="90" y="387"/>
                    </a:cubicBezTo>
                    <a:cubicBezTo>
                      <a:pt x="91" y="387"/>
                      <a:pt x="93" y="386"/>
                      <a:pt x="94" y="386"/>
                    </a:cubicBezTo>
                    <a:cubicBezTo>
                      <a:pt x="95" y="388"/>
                      <a:pt x="97" y="387"/>
                      <a:pt x="97" y="385"/>
                    </a:cubicBezTo>
                    <a:cubicBezTo>
                      <a:pt x="97" y="385"/>
                      <a:pt x="97" y="385"/>
                      <a:pt x="97" y="385"/>
                    </a:cubicBezTo>
                    <a:cubicBezTo>
                      <a:pt x="104" y="382"/>
                      <a:pt x="112" y="380"/>
                      <a:pt x="119" y="377"/>
                    </a:cubicBezTo>
                    <a:cubicBezTo>
                      <a:pt x="133" y="387"/>
                      <a:pt x="148" y="393"/>
                      <a:pt x="164" y="397"/>
                    </a:cubicBezTo>
                    <a:cubicBezTo>
                      <a:pt x="159" y="401"/>
                      <a:pt x="153" y="405"/>
                      <a:pt x="148" y="410"/>
                    </a:cubicBezTo>
                    <a:cubicBezTo>
                      <a:pt x="148" y="409"/>
                      <a:pt x="147" y="409"/>
                      <a:pt x="147" y="408"/>
                    </a:cubicBezTo>
                    <a:close/>
                    <a:moveTo>
                      <a:pt x="291" y="17"/>
                    </a:moveTo>
                    <a:cubicBezTo>
                      <a:pt x="295" y="20"/>
                      <a:pt x="300" y="23"/>
                      <a:pt x="304" y="27"/>
                    </a:cubicBezTo>
                    <a:cubicBezTo>
                      <a:pt x="301" y="31"/>
                      <a:pt x="299" y="36"/>
                      <a:pt x="296" y="41"/>
                    </a:cubicBezTo>
                    <a:cubicBezTo>
                      <a:pt x="291" y="38"/>
                      <a:pt x="286" y="36"/>
                      <a:pt x="280" y="33"/>
                    </a:cubicBezTo>
                    <a:cubicBezTo>
                      <a:pt x="281" y="30"/>
                      <a:pt x="283" y="27"/>
                      <a:pt x="284" y="25"/>
                    </a:cubicBezTo>
                    <a:cubicBezTo>
                      <a:pt x="284" y="24"/>
                      <a:pt x="284" y="23"/>
                      <a:pt x="283" y="24"/>
                    </a:cubicBezTo>
                    <a:cubicBezTo>
                      <a:pt x="282" y="27"/>
                      <a:pt x="280" y="30"/>
                      <a:pt x="279" y="33"/>
                    </a:cubicBezTo>
                    <a:cubicBezTo>
                      <a:pt x="271" y="29"/>
                      <a:pt x="263" y="26"/>
                      <a:pt x="255" y="24"/>
                    </a:cubicBezTo>
                    <a:cubicBezTo>
                      <a:pt x="254" y="24"/>
                      <a:pt x="254" y="24"/>
                      <a:pt x="255" y="25"/>
                    </a:cubicBezTo>
                    <a:cubicBezTo>
                      <a:pt x="263" y="27"/>
                      <a:pt x="271" y="29"/>
                      <a:pt x="279" y="33"/>
                    </a:cubicBezTo>
                    <a:cubicBezTo>
                      <a:pt x="275" y="40"/>
                      <a:pt x="272" y="46"/>
                      <a:pt x="269" y="53"/>
                    </a:cubicBezTo>
                    <a:cubicBezTo>
                      <a:pt x="262" y="50"/>
                      <a:pt x="255" y="47"/>
                      <a:pt x="248" y="44"/>
                    </a:cubicBezTo>
                    <a:cubicBezTo>
                      <a:pt x="249" y="36"/>
                      <a:pt x="251" y="28"/>
                      <a:pt x="252" y="20"/>
                    </a:cubicBezTo>
                    <a:cubicBezTo>
                      <a:pt x="271" y="16"/>
                      <a:pt x="291" y="14"/>
                      <a:pt x="310" y="13"/>
                    </a:cubicBezTo>
                    <a:cubicBezTo>
                      <a:pt x="308" y="17"/>
                      <a:pt x="306" y="21"/>
                      <a:pt x="304" y="25"/>
                    </a:cubicBezTo>
                    <a:cubicBezTo>
                      <a:pt x="300" y="22"/>
                      <a:pt x="296" y="19"/>
                      <a:pt x="291" y="17"/>
                    </a:cubicBezTo>
                    <a:cubicBezTo>
                      <a:pt x="291" y="17"/>
                      <a:pt x="290" y="17"/>
                      <a:pt x="291" y="17"/>
                    </a:cubicBezTo>
                    <a:close/>
                    <a:moveTo>
                      <a:pt x="337" y="14"/>
                    </a:moveTo>
                    <a:cubicBezTo>
                      <a:pt x="339" y="14"/>
                      <a:pt x="340" y="14"/>
                      <a:pt x="342" y="15"/>
                    </a:cubicBezTo>
                    <a:cubicBezTo>
                      <a:pt x="345" y="16"/>
                      <a:pt x="349" y="19"/>
                      <a:pt x="352" y="21"/>
                    </a:cubicBezTo>
                    <a:cubicBezTo>
                      <a:pt x="349" y="26"/>
                      <a:pt x="346" y="32"/>
                      <a:pt x="343" y="38"/>
                    </a:cubicBezTo>
                    <a:cubicBezTo>
                      <a:pt x="339" y="35"/>
                      <a:pt x="334" y="32"/>
                      <a:pt x="330" y="28"/>
                    </a:cubicBezTo>
                    <a:cubicBezTo>
                      <a:pt x="332" y="24"/>
                      <a:pt x="335" y="19"/>
                      <a:pt x="337" y="14"/>
                    </a:cubicBezTo>
                    <a:cubicBezTo>
                      <a:pt x="337" y="14"/>
                      <a:pt x="337" y="14"/>
                      <a:pt x="337" y="14"/>
                    </a:cubicBezTo>
                    <a:close/>
                    <a:moveTo>
                      <a:pt x="345" y="15"/>
                    </a:moveTo>
                    <a:cubicBezTo>
                      <a:pt x="348" y="15"/>
                      <a:pt x="351" y="16"/>
                      <a:pt x="354" y="16"/>
                    </a:cubicBezTo>
                    <a:cubicBezTo>
                      <a:pt x="353" y="17"/>
                      <a:pt x="353" y="18"/>
                      <a:pt x="352" y="19"/>
                    </a:cubicBezTo>
                    <a:cubicBezTo>
                      <a:pt x="350" y="18"/>
                      <a:pt x="348" y="16"/>
                      <a:pt x="345" y="15"/>
                    </a:cubicBezTo>
                    <a:close/>
                    <a:moveTo>
                      <a:pt x="447" y="60"/>
                    </a:moveTo>
                    <a:cubicBezTo>
                      <a:pt x="443" y="59"/>
                      <a:pt x="440" y="58"/>
                      <a:pt x="437" y="58"/>
                    </a:cubicBezTo>
                    <a:cubicBezTo>
                      <a:pt x="437" y="56"/>
                      <a:pt x="437" y="54"/>
                      <a:pt x="436" y="52"/>
                    </a:cubicBezTo>
                    <a:cubicBezTo>
                      <a:pt x="449" y="60"/>
                      <a:pt x="461" y="68"/>
                      <a:pt x="472" y="77"/>
                    </a:cubicBezTo>
                    <a:cubicBezTo>
                      <a:pt x="472" y="78"/>
                      <a:pt x="472" y="80"/>
                      <a:pt x="472" y="81"/>
                    </a:cubicBezTo>
                    <a:cubicBezTo>
                      <a:pt x="460" y="81"/>
                      <a:pt x="449" y="81"/>
                      <a:pt x="438" y="81"/>
                    </a:cubicBezTo>
                    <a:cubicBezTo>
                      <a:pt x="437" y="74"/>
                      <a:pt x="437" y="67"/>
                      <a:pt x="437" y="59"/>
                    </a:cubicBezTo>
                    <a:cubicBezTo>
                      <a:pt x="440" y="60"/>
                      <a:pt x="443" y="61"/>
                      <a:pt x="446" y="62"/>
                    </a:cubicBezTo>
                    <a:cubicBezTo>
                      <a:pt x="448" y="62"/>
                      <a:pt x="448" y="60"/>
                      <a:pt x="447" y="60"/>
                    </a:cubicBezTo>
                    <a:close/>
                    <a:moveTo>
                      <a:pt x="472" y="84"/>
                    </a:moveTo>
                    <a:cubicBezTo>
                      <a:pt x="472" y="94"/>
                      <a:pt x="472" y="104"/>
                      <a:pt x="472" y="113"/>
                    </a:cubicBezTo>
                    <a:cubicBezTo>
                      <a:pt x="461" y="113"/>
                      <a:pt x="450" y="114"/>
                      <a:pt x="439" y="115"/>
                    </a:cubicBezTo>
                    <a:cubicBezTo>
                      <a:pt x="439" y="105"/>
                      <a:pt x="438" y="94"/>
                      <a:pt x="438" y="84"/>
                    </a:cubicBezTo>
                    <a:cubicBezTo>
                      <a:pt x="449" y="84"/>
                      <a:pt x="460" y="84"/>
                      <a:pt x="472" y="84"/>
                    </a:cubicBezTo>
                    <a:close/>
                    <a:moveTo>
                      <a:pt x="537" y="161"/>
                    </a:moveTo>
                    <a:cubicBezTo>
                      <a:pt x="533" y="162"/>
                      <a:pt x="528" y="162"/>
                      <a:pt x="523" y="162"/>
                    </a:cubicBezTo>
                    <a:cubicBezTo>
                      <a:pt x="523" y="151"/>
                      <a:pt x="523" y="141"/>
                      <a:pt x="523" y="130"/>
                    </a:cubicBezTo>
                    <a:cubicBezTo>
                      <a:pt x="533" y="143"/>
                      <a:pt x="542" y="156"/>
                      <a:pt x="551" y="170"/>
                    </a:cubicBezTo>
                    <a:cubicBezTo>
                      <a:pt x="550" y="182"/>
                      <a:pt x="550" y="193"/>
                      <a:pt x="551" y="204"/>
                    </a:cubicBezTo>
                    <a:cubicBezTo>
                      <a:pt x="543" y="204"/>
                      <a:pt x="534" y="204"/>
                      <a:pt x="526" y="204"/>
                    </a:cubicBezTo>
                    <a:cubicBezTo>
                      <a:pt x="525" y="191"/>
                      <a:pt x="524" y="179"/>
                      <a:pt x="524" y="166"/>
                    </a:cubicBezTo>
                    <a:cubicBezTo>
                      <a:pt x="528" y="165"/>
                      <a:pt x="533" y="165"/>
                      <a:pt x="537" y="164"/>
                    </a:cubicBezTo>
                    <a:cubicBezTo>
                      <a:pt x="539" y="164"/>
                      <a:pt x="539" y="161"/>
                      <a:pt x="537" y="161"/>
                    </a:cubicBezTo>
                    <a:close/>
                    <a:moveTo>
                      <a:pt x="562" y="293"/>
                    </a:moveTo>
                    <a:cubicBezTo>
                      <a:pt x="564" y="301"/>
                      <a:pt x="565" y="309"/>
                      <a:pt x="566" y="317"/>
                    </a:cubicBezTo>
                    <a:cubicBezTo>
                      <a:pt x="556" y="315"/>
                      <a:pt x="547" y="314"/>
                      <a:pt x="537" y="312"/>
                    </a:cubicBezTo>
                    <a:cubicBezTo>
                      <a:pt x="536" y="301"/>
                      <a:pt x="535" y="290"/>
                      <a:pt x="534" y="279"/>
                    </a:cubicBezTo>
                    <a:cubicBezTo>
                      <a:pt x="542" y="279"/>
                      <a:pt x="551" y="278"/>
                      <a:pt x="559" y="276"/>
                    </a:cubicBezTo>
                    <a:cubicBezTo>
                      <a:pt x="560" y="282"/>
                      <a:pt x="561" y="287"/>
                      <a:pt x="562" y="293"/>
                    </a:cubicBezTo>
                    <a:close/>
                    <a:moveTo>
                      <a:pt x="334" y="530"/>
                    </a:moveTo>
                    <a:cubicBezTo>
                      <a:pt x="334" y="521"/>
                      <a:pt x="334" y="512"/>
                      <a:pt x="333" y="504"/>
                    </a:cubicBezTo>
                    <a:cubicBezTo>
                      <a:pt x="364" y="483"/>
                      <a:pt x="389" y="453"/>
                      <a:pt x="416" y="428"/>
                    </a:cubicBezTo>
                    <a:cubicBezTo>
                      <a:pt x="420" y="433"/>
                      <a:pt x="425" y="438"/>
                      <a:pt x="429" y="443"/>
                    </a:cubicBezTo>
                    <a:cubicBezTo>
                      <a:pt x="431" y="446"/>
                      <a:pt x="433" y="448"/>
                      <a:pt x="435" y="451"/>
                    </a:cubicBezTo>
                    <a:cubicBezTo>
                      <a:pt x="416" y="460"/>
                      <a:pt x="399" y="473"/>
                      <a:pt x="383" y="486"/>
                    </a:cubicBezTo>
                    <a:cubicBezTo>
                      <a:pt x="367" y="499"/>
                      <a:pt x="348" y="514"/>
                      <a:pt x="334" y="530"/>
                    </a:cubicBezTo>
                    <a:close/>
                    <a:moveTo>
                      <a:pt x="257" y="311"/>
                    </a:moveTo>
                    <a:cubicBezTo>
                      <a:pt x="259" y="302"/>
                      <a:pt x="262" y="293"/>
                      <a:pt x="262" y="283"/>
                    </a:cubicBezTo>
                    <a:cubicBezTo>
                      <a:pt x="267" y="288"/>
                      <a:pt x="271" y="292"/>
                      <a:pt x="276" y="296"/>
                    </a:cubicBezTo>
                    <a:cubicBezTo>
                      <a:pt x="276" y="300"/>
                      <a:pt x="275" y="305"/>
                      <a:pt x="273" y="308"/>
                    </a:cubicBezTo>
                    <a:cubicBezTo>
                      <a:pt x="267" y="309"/>
                      <a:pt x="262" y="310"/>
                      <a:pt x="257" y="311"/>
                    </a:cubicBezTo>
                    <a:close/>
                    <a:moveTo>
                      <a:pt x="220" y="27"/>
                    </a:moveTo>
                    <a:cubicBezTo>
                      <a:pt x="228" y="25"/>
                      <a:pt x="235" y="23"/>
                      <a:pt x="242" y="22"/>
                    </a:cubicBezTo>
                    <a:cubicBezTo>
                      <a:pt x="244" y="21"/>
                      <a:pt x="247" y="21"/>
                      <a:pt x="249" y="20"/>
                    </a:cubicBezTo>
                    <a:cubicBezTo>
                      <a:pt x="248" y="28"/>
                      <a:pt x="246" y="35"/>
                      <a:pt x="245" y="43"/>
                    </a:cubicBezTo>
                    <a:cubicBezTo>
                      <a:pt x="236" y="39"/>
                      <a:pt x="226" y="36"/>
                      <a:pt x="217" y="33"/>
                    </a:cubicBezTo>
                    <a:cubicBezTo>
                      <a:pt x="218" y="32"/>
                      <a:pt x="218" y="32"/>
                      <a:pt x="218" y="31"/>
                    </a:cubicBezTo>
                    <a:cubicBezTo>
                      <a:pt x="218" y="32"/>
                      <a:pt x="218" y="32"/>
                      <a:pt x="217" y="33"/>
                    </a:cubicBezTo>
                    <a:cubicBezTo>
                      <a:pt x="215" y="33"/>
                      <a:pt x="213" y="32"/>
                      <a:pt x="211" y="31"/>
                    </a:cubicBezTo>
                    <a:cubicBezTo>
                      <a:pt x="211" y="31"/>
                      <a:pt x="211" y="32"/>
                      <a:pt x="211" y="32"/>
                    </a:cubicBezTo>
                    <a:cubicBezTo>
                      <a:pt x="213" y="32"/>
                      <a:pt x="215" y="33"/>
                      <a:pt x="217" y="34"/>
                    </a:cubicBezTo>
                    <a:cubicBezTo>
                      <a:pt x="214" y="40"/>
                      <a:pt x="212" y="46"/>
                      <a:pt x="210" y="52"/>
                    </a:cubicBezTo>
                    <a:cubicBezTo>
                      <a:pt x="206" y="48"/>
                      <a:pt x="202" y="45"/>
                      <a:pt x="198" y="41"/>
                    </a:cubicBezTo>
                    <a:cubicBezTo>
                      <a:pt x="199" y="38"/>
                      <a:pt x="200" y="35"/>
                      <a:pt x="201" y="32"/>
                    </a:cubicBezTo>
                    <a:cubicBezTo>
                      <a:pt x="208" y="30"/>
                      <a:pt x="214" y="29"/>
                      <a:pt x="220" y="27"/>
                    </a:cubicBezTo>
                    <a:cubicBezTo>
                      <a:pt x="220" y="28"/>
                      <a:pt x="219" y="30"/>
                      <a:pt x="218" y="31"/>
                    </a:cubicBezTo>
                    <a:cubicBezTo>
                      <a:pt x="219" y="29"/>
                      <a:pt x="220" y="28"/>
                      <a:pt x="220" y="27"/>
                    </a:cubicBezTo>
                    <a:close/>
                    <a:moveTo>
                      <a:pt x="531" y="306"/>
                    </a:moveTo>
                    <a:cubicBezTo>
                      <a:pt x="532" y="308"/>
                      <a:pt x="532" y="310"/>
                      <a:pt x="532" y="312"/>
                    </a:cubicBezTo>
                    <a:cubicBezTo>
                      <a:pt x="521" y="310"/>
                      <a:pt x="509" y="309"/>
                      <a:pt x="498" y="307"/>
                    </a:cubicBezTo>
                    <a:cubicBezTo>
                      <a:pt x="498" y="306"/>
                      <a:pt x="498" y="305"/>
                      <a:pt x="498" y="305"/>
                    </a:cubicBezTo>
                    <a:cubicBezTo>
                      <a:pt x="497" y="296"/>
                      <a:pt x="495" y="287"/>
                      <a:pt x="494" y="279"/>
                    </a:cubicBezTo>
                    <a:cubicBezTo>
                      <a:pt x="506" y="280"/>
                      <a:pt x="517" y="280"/>
                      <a:pt x="529" y="279"/>
                    </a:cubicBezTo>
                    <a:cubicBezTo>
                      <a:pt x="530" y="288"/>
                      <a:pt x="530" y="297"/>
                      <a:pt x="531" y="306"/>
                    </a:cubicBezTo>
                    <a:close/>
                    <a:moveTo>
                      <a:pt x="501" y="390"/>
                    </a:moveTo>
                    <a:cubicBezTo>
                      <a:pt x="501" y="393"/>
                      <a:pt x="501" y="397"/>
                      <a:pt x="501" y="401"/>
                    </a:cubicBezTo>
                    <a:cubicBezTo>
                      <a:pt x="487" y="400"/>
                      <a:pt x="473" y="399"/>
                      <a:pt x="459" y="398"/>
                    </a:cubicBezTo>
                    <a:cubicBezTo>
                      <a:pt x="458" y="387"/>
                      <a:pt x="458" y="376"/>
                      <a:pt x="457" y="364"/>
                    </a:cubicBezTo>
                    <a:cubicBezTo>
                      <a:pt x="472" y="365"/>
                      <a:pt x="486" y="364"/>
                      <a:pt x="500" y="364"/>
                    </a:cubicBezTo>
                    <a:cubicBezTo>
                      <a:pt x="501" y="372"/>
                      <a:pt x="501" y="381"/>
                      <a:pt x="501" y="390"/>
                    </a:cubicBezTo>
                    <a:close/>
                    <a:moveTo>
                      <a:pt x="436" y="425"/>
                    </a:moveTo>
                    <a:cubicBezTo>
                      <a:pt x="436" y="425"/>
                      <a:pt x="436" y="425"/>
                      <a:pt x="436" y="425"/>
                    </a:cubicBezTo>
                    <a:cubicBezTo>
                      <a:pt x="433" y="422"/>
                      <a:pt x="431" y="420"/>
                      <a:pt x="429" y="417"/>
                    </a:cubicBezTo>
                    <a:cubicBezTo>
                      <a:pt x="428" y="410"/>
                      <a:pt x="427" y="402"/>
                      <a:pt x="426" y="395"/>
                    </a:cubicBezTo>
                    <a:cubicBezTo>
                      <a:pt x="435" y="396"/>
                      <a:pt x="444" y="398"/>
                      <a:pt x="453" y="399"/>
                    </a:cubicBezTo>
                    <a:cubicBezTo>
                      <a:pt x="454" y="407"/>
                      <a:pt x="454" y="416"/>
                      <a:pt x="455" y="424"/>
                    </a:cubicBezTo>
                    <a:cubicBezTo>
                      <a:pt x="448" y="424"/>
                      <a:pt x="442" y="424"/>
                      <a:pt x="436" y="425"/>
                    </a:cubicBezTo>
                    <a:close/>
                    <a:moveTo>
                      <a:pt x="455" y="426"/>
                    </a:moveTo>
                    <a:cubicBezTo>
                      <a:pt x="455" y="433"/>
                      <a:pt x="455" y="440"/>
                      <a:pt x="456" y="448"/>
                    </a:cubicBezTo>
                    <a:cubicBezTo>
                      <a:pt x="450" y="440"/>
                      <a:pt x="443" y="433"/>
                      <a:pt x="437" y="426"/>
                    </a:cubicBezTo>
                    <a:cubicBezTo>
                      <a:pt x="443" y="426"/>
                      <a:pt x="449" y="426"/>
                      <a:pt x="455" y="426"/>
                    </a:cubicBezTo>
                    <a:close/>
                    <a:moveTo>
                      <a:pt x="331" y="413"/>
                    </a:moveTo>
                    <a:cubicBezTo>
                      <a:pt x="342" y="399"/>
                      <a:pt x="355" y="389"/>
                      <a:pt x="371" y="382"/>
                    </a:cubicBezTo>
                    <a:cubicBezTo>
                      <a:pt x="371" y="382"/>
                      <a:pt x="371" y="381"/>
                      <a:pt x="370" y="381"/>
                    </a:cubicBezTo>
                    <a:cubicBezTo>
                      <a:pt x="356" y="387"/>
                      <a:pt x="342" y="397"/>
                      <a:pt x="331" y="409"/>
                    </a:cubicBezTo>
                    <a:cubicBezTo>
                      <a:pt x="331" y="402"/>
                      <a:pt x="330" y="395"/>
                      <a:pt x="330" y="387"/>
                    </a:cubicBezTo>
                    <a:cubicBezTo>
                      <a:pt x="338" y="379"/>
                      <a:pt x="348" y="372"/>
                      <a:pt x="359" y="369"/>
                    </a:cubicBezTo>
                    <a:cubicBezTo>
                      <a:pt x="368" y="378"/>
                      <a:pt x="377" y="386"/>
                      <a:pt x="385" y="395"/>
                    </a:cubicBezTo>
                    <a:cubicBezTo>
                      <a:pt x="385" y="395"/>
                      <a:pt x="385" y="395"/>
                      <a:pt x="385" y="396"/>
                    </a:cubicBezTo>
                    <a:cubicBezTo>
                      <a:pt x="364" y="407"/>
                      <a:pt x="346" y="421"/>
                      <a:pt x="331" y="439"/>
                    </a:cubicBezTo>
                    <a:cubicBezTo>
                      <a:pt x="331" y="430"/>
                      <a:pt x="331" y="421"/>
                      <a:pt x="331" y="413"/>
                    </a:cubicBezTo>
                    <a:close/>
                    <a:moveTo>
                      <a:pt x="338" y="358"/>
                    </a:moveTo>
                    <a:cubicBezTo>
                      <a:pt x="335" y="361"/>
                      <a:pt x="332" y="364"/>
                      <a:pt x="329" y="368"/>
                    </a:cubicBezTo>
                    <a:cubicBezTo>
                      <a:pt x="328" y="356"/>
                      <a:pt x="326" y="345"/>
                      <a:pt x="324" y="335"/>
                    </a:cubicBezTo>
                    <a:cubicBezTo>
                      <a:pt x="332" y="342"/>
                      <a:pt x="340" y="350"/>
                      <a:pt x="349" y="358"/>
                    </a:cubicBezTo>
                    <a:cubicBezTo>
                      <a:pt x="349" y="361"/>
                      <a:pt x="350" y="364"/>
                      <a:pt x="351" y="368"/>
                    </a:cubicBezTo>
                    <a:cubicBezTo>
                      <a:pt x="351" y="370"/>
                      <a:pt x="355" y="369"/>
                      <a:pt x="354" y="367"/>
                    </a:cubicBezTo>
                    <a:cubicBezTo>
                      <a:pt x="354" y="366"/>
                      <a:pt x="354" y="364"/>
                      <a:pt x="354" y="363"/>
                    </a:cubicBezTo>
                    <a:cubicBezTo>
                      <a:pt x="355" y="365"/>
                      <a:pt x="357" y="367"/>
                      <a:pt x="358" y="368"/>
                    </a:cubicBezTo>
                    <a:cubicBezTo>
                      <a:pt x="348" y="371"/>
                      <a:pt x="338" y="377"/>
                      <a:pt x="330" y="385"/>
                    </a:cubicBezTo>
                    <a:cubicBezTo>
                      <a:pt x="330" y="380"/>
                      <a:pt x="330" y="375"/>
                      <a:pt x="329" y="370"/>
                    </a:cubicBezTo>
                    <a:cubicBezTo>
                      <a:pt x="332" y="367"/>
                      <a:pt x="334" y="364"/>
                      <a:pt x="336" y="361"/>
                    </a:cubicBezTo>
                    <a:cubicBezTo>
                      <a:pt x="338" y="358"/>
                      <a:pt x="340" y="355"/>
                      <a:pt x="342" y="353"/>
                    </a:cubicBezTo>
                    <a:cubicBezTo>
                      <a:pt x="341" y="354"/>
                      <a:pt x="339" y="356"/>
                      <a:pt x="338" y="358"/>
                    </a:cubicBezTo>
                    <a:close/>
                    <a:moveTo>
                      <a:pt x="143" y="102"/>
                    </a:moveTo>
                    <a:cubicBezTo>
                      <a:pt x="144" y="94"/>
                      <a:pt x="146" y="85"/>
                      <a:pt x="148" y="77"/>
                    </a:cubicBezTo>
                    <a:cubicBezTo>
                      <a:pt x="153" y="80"/>
                      <a:pt x="158" y="82"/>
                      <a:pt x="162" y="85"/>
                    </a:cubicBezTo>
                    <a:cubicBezTo>
                      <a:pt x="160" y="93"/>
                      <a:pt x="158" y="101"/>
                      <a:pt x="156" y="110"/>
                    </a:cubicBezTo>
                    <a:cubicBezTo>
                      <a:pt x="154" y="109"/>
                      <a:pt x="153" y="108"/>
                      <a:pt x="151" y="108"/>
                    </a:cubicBezTo>
                    <a:cubicBezTo>
                      <a:pt x="153" y="108"/>
                      <a:pt x="154" y="109"/>
                      <a:pt x="156" y="110"/>
                    </a:cubicBezTo>
                    <a:cubicBezTo>
                      <a:pt x="154" y="116"/>
                      <a:pt x="153" y="123"/>
                      <a:pt x="152" y="129"/>
                    </a:cubicBezTo>
                    <a:cubicBezTo>
                      <a:pt x="148" y="127"/>
                      <a:pt x="143" y="124"/>
                      <a:pt x="139" y="122"/>
                    </a:cubicBezTo>
                    <a:cubicBezTo>
                      <a:pt x="140" y="115"/>
                      <a:pt x="142" y="109"/>
                      <a:pt x="143" y="102"/>
                    </a:cubicBezTo>
                    <a:cubicBezTo>
                      <a:pt x="146" y="104"/>
                      <a:pt x="149" y="106"/>
                      <a:pt x="151" y="108"/>
                    </a:cubicBezTo>
                    <a:cubicBezTo>
                      <a:pt x="149" y="106"/>
                      <a:pt x="146" y="104"/>
                      <a:pt x="143" y="102"/>
                    </a:cubicBezTo>
                    <a:close/>
                    <a:moveTo>
                      <a:pt x="138" y="64"/>
                    </a:moveTo>
                    <a:cubicBezTo>
                      <a:pt x="143" y="60"/>
                      <a:pt x="148" y="57"/>
                      <a:pt x="154" y="54"/>
                    </a:cubicBezTo>
                    <a:cubicBezTo>
                      <a:pt x="151" y="61"/>
                      <a:pt x="149" y="68"/>
                      <a:pt x="146" y="75"/>
                    </a:cubicBezTo>
                    <a:cubicBezTo>
                      <a:pt x="143" y="73"/>
                      <a:pt x="139" y="71"/>
                      <a:pt x="135" y="70"/>
                    </a:cubicBezTo>
                    <a:cubicBezTo>
                      <a:pt x="136" y="68"/>
                      <a:pt x="137" y="66"/>
                      <a:pt x="138" y="64"/>
                    </a:cubicBezTo>
                    <a:close/>
                    <a:moveTo>
                      <a:pt x="135" y="69"/>
                    </a:moveTo>
                    <a:cubicBezTo>
                      <a:pt x="134" y="69"/>
                      <a:pt x="133" y="68"/>
                      <a:pt x="132" y="68"/>
                    </a:cubicBezTo>
                    <a:cubicBezTo>
                      <a:pt x="134" y="67"/>
                      <a:pt x="135" y="65"/>
                      <a:pt x="137" y="64"/>
                    </a:cubicBezTo>
                    <a:cubicBezTo>
                      <a:pt x="137" y="66"/>
                      <a:pt x="136" y="68"/>
                      <a:pt x="135" y="69"/>
                    </a:cubicBezTo>
                    <a:close/>
                    <a:moveTo>
                      <a:pt x="155" y="53"/>
                    </a:moveTo>
                    <a:cubicBezTo>
                      <a:pt x="160" y="50"/>
                      <a:pt x="165" y="48"/>
                      <a:pt x="171" y="45"/>
                    </a:cubicBezTo>
                    <a:cubicBezTo>
                      <a:pt x="174" y="43"/>
                      <a:pt x="177" y="42"/>
                      <a:pt x="180" y="41"/>
                    </a:cubicBezTo>
                    <a:cubicBezTo>
                      <a:pt x="177" y="46"/>
                      <a:pt x="175" y="51"/>
                      <a:pt x="173" y="56"/>
                    </a:cubicBezTo>
                    <a:cubicBezTo>
                      <a:pt x="171" y="55"/>
                      <a:pt x="170" y="54"/>
                      <a:pt x="168" y="53"/>
                    </a:cubicBezTo>
                    <a:cubicBezTo>
                      <a:pt x="167" y="53"/>
                      <a:pt x="167" y="54"/>
                      <a:pt x="168" y="54"/>
                    </a:cubicBezTo>
                    <a:cubicBezTo>
                      <a:pt x="169" y="55"/>
                      <a:pt x="171" y="56"/>
                      <a:pt x="172" y="57"/>
                    </a:cubicBezTo>
                    <a:cubicBezTo>
                      <a:pt x="169" y="65"/>
                      <a:pt x="166" y="74"/>
                      <a:pt x="163" y="83"/>
                    </a:cubicBezTo>
                    <a:cubicBezTo>
                      <a:pt x="158" y="81"/>
                      <a:pt x="153" y="78"/>
                      <a:pt x="148" y="76"/>
                    </a:cubicBezTo>
                    <a:cubicBezTo>
                      <a:pt x="150" y="68"/>
                      <a:pt x="152" y="61"/>
                      <a:pt x="155" y="53"/>
                    </a:cubicBezTo>
                    <a:close/>
                    <a:moveTo>
                      <a:pt x="490" y="278"/>
                    </a:moveTo>
                    <a:cubicBezTo>
                      <a:pt x="491" y="288"/>
                      <a:pt x="493" y="297"/>
                      <a:pt x="494" y="307"/>
                    </a:cubicBezTo>
                    <a:cubicBezTo>
                      <a:pt x="481" y="305"/>
                      <a:pt x="467" y="303"/>
                      <a:pt x="454" y="302"/>
                    </a:cubicBezTo>
                    <a:cubicBezTo>
                      <a:pt x="453" y="293"/>
                      <a:pt x="452" y="283"/>
                      <a:pt x="452" y="274"/>
                    </a:cubicBezTo>
                    <a:cubicBezTo>
                      <a:pt x="464" y="276"/>
                      <a:pt x="477" y="277"/>
                      <a:pt x="490" y="278"/>
                    </a:cubicBezTo>
                    <a:close/>
                    <a:moveTo>
                      <a:pt x="446" y="301"/>
                    </a:moveTo>
                    <a:cubicBezTo>
                      <a:pt x="436" y="301"/>
                      <a:pt x="426" y="300"/>
                      <a:pt x="416" y="299"/>
                    </a:cubicBezTo>
                    <a:cubicBezTo>
                      <a:pt x="415" y="289"/>
                      <a:pt x="415" y="278"/>
                      <a:pt x="414" y="268"/>
                    </a:cubicBezTo>
                    <a:cubicBezTo>
                      <a:pt x="424" y="269"/>
                      <a:pt x="434" y="271"/>
                      <a:pt x="444" y="272"/>
                    </a:cubicBezTo>
                    <a:cubicBezTo>
                      <a:pt x="445" y="282"/>
                      <a:pt x="445" y="292"/>
                      <a:pt x="446" y="301"/>
                    </a:cubicBezTo>
                    <a:close/>
                    <a:moveTo>
                      <a:pt x="184" y="195"/>
                    </a:moveTo>
                    <a:cubicBezTo>
                      <a:pt x="185" y="192"/>
                      <a:pt x="185" y="189"/>
                      <a:pt x="186" y="186"/>
                    </a:cubicBezTo>
                    <a:cubicBezTo>
                      <a:pt x="186" y="186"/>
                      <a:pt x="186" y="186"/>
                      <a:pt x="186" y="186"/>
                    </a:cubicBezTo>
                    <a:cubicBezTo>
                      <a:pt x="192" y="190"/>
                      <a:pt x="198" y="195"/>
                      <a:pt x="203" y="199"/>
                    </a:cubicBezTo>
                    <a:cubicBezTo>
                      <a:pt x="202" y="203"/>
                      <a:pt x="201" y="206"/>
                      <a:pt x="199" y="209"/>
                    </a:cubicBezTo>
                    <a:cubicBezTo>
                      <a:pt x="194" y="204"/>
                      <a:pt x="189" y="200"/>
                      <a:pt x="184" y="195"/>
                    </a:cubicBezTo>
                    <a:close/>
                    <a:moveTo>
                      <a:pt x="160" y="170"/>
                    </a:moveTo>
                    <a:cubicBezTo>
                      <a:pt x="160" y="171"/>
                      <a:pt x="160" y="172"/>
                      <a:pt x="160" y="172"/>
                    </a:cubicBezTo>
                    <a:cubicBezTo>
                      <a:pt x="157" y="169"/>
                      <a:pt x="153" y="165"/>
                      <a:pt x="150" y="162"/>
                    </a:cubicBezTo>
                    <a:cubicBezTo>
                      <a:pt x="150" y="161"/>
                      <a:pt x="150" y="161"/>
                      <a:pt x="150" y="160"/>
                    </a:cubicBezTo>
                    <a:cubicBezTo>
                      <a:pt x="156" y="164"/>
                      <a:pt x="161" y="168"/>
                      <a:pt x="167" y="172"/>
                    </a:cubicBezTo>
                    <a:cubicBezTo>
                      <a:pt x="167" y="174"/>
                      <a:pt x="167" y="177"/>
                      <a:pt x="167" y="179"/>
                    </a:cubicBezTo>
                    <a:cubicBezTo>
                      <a:pt x="165" y="177"/>
                      <a:pt x="163" y="175"/>
                      <a:pt x="160" y="173"/>
                    </a:cubicBezTo>
                    <a:cubicBezTo>
                      <a:pt x="161" y="172"/>
                      <a:pt x="161" y="171"/>
                      <a:pt x="161" y="170"/>
                    </a:cubicBezTo>
                    <a:cubicBezTo>
                      <a:pt x="161" y="170"/>
                      <a:pt x="160" y="170"/>
                      <a:pt x="160" y="170"/>
                    </a:cubicBezTo>
                    <a:close/>
                    <a:moveTo>
                      <a:pt x="144" y="155"/>
                    </a:moveTo>
                    <a:cubicBezTo>
                      <a:pt x="145" y="156"/>
                      <a:pt x="146" y="157"/>
                      <a:pt x="147" y="158"/>
                    </a:cubicBezTo>
                    <a:cubicBezTo>
                      <a:pt x="147" y="158"/>
                      <a:pt x="147" y="159"/>
                      <a:pt x="147" y="159"/>
                    </a:cubicBezTo>
                    <a:cubicBezTo>
                      <a:pt x="146" y="158"/>
                      <a:pt x="145" y="156"/>
                      <a:pt x="144" y="155"/>
                    </a:cubicBezTo>
                    <a:close/>
                    <a:moveTo>
                      <a:pt x="158" y="189"/>
                    </a:moveTo>
                    <a:cubicBezTo>
                      <a:pt x="158" y="189"/>
                      <a:pt x="158" y="189"/>
                      <a:pt x="158" y="189"/>
                    </a:cubicBezTo>
                    <a:cubicBezTo>
                      <a:pt x="157" y="188"/>
                      <a:pt x="155" y="186"/>
                      <a:pt x="154" y="185"/>
                    </a:cubicBezTo>
                    <a:cubicBezTo>
                      <a:pt x="155" y="186"/>
                      <a:pt x="157" y="187"/>
                      <a:pt x="158" y="189"/>
                    </a:cubicBezTo>
                    <a:close/>
                    <a:moveTo>
                      <a:pt x="258" y="142"/>
                    </a:moveTo>
                    <a:cubicBezTo>
                      <a:pt x="262" y="145"/>
                      <a:pt x="267" y="148"/>
                      <a:pt x="271" y="151"/>
                    </a:cubicBezTo>
                    <a:cubicBezTo>
                      <a:pt x="269" y="156"/>
                      <a:pt x="267" y="161"/>
                      <a:pt x="265" y="166"/>
                    </a:cubicBezTo>
                    <a:cubicBezTo>
                      <a:pt x="261" y="163"/>
                      <a:pt x="257" y="161"/>
                      <a:pt x="252" y="159"/>
                    </a:cubicBezTo>
                    <a:cubicBezTo>
                      <a:pt x="254" y="153"/>
                      <a:pt x="256" y="148"/>
                      <a:pt x="258" y="142"/>
                    </a:cubicBezTo>
                    <a:close/>
                    <a:moveTo>
                      <a:pt x="249" y="157"/>
                    </a:moveTo>
                    <a:cubicBezTo>
                      <a:pt x="245" y="155"/>
                      <a:pt x="242" y="153"/>
                      <a:pt x="239" y="151"/>
                    </a:cubicBezTo>
                    <a:cubicBezTo>
                      <a:pt x="241" y="145"/>
                      <a:pt x="242" y="139"/>
                      <a:pt x="244" y="134"/>
                    </a:cubicBezTo>
                    <a:cubicBezTo>
                      <a:pt x="248" y="136"/>
                      <a:pt x="251" y="138"/>
                      <a:pt x="255" y="140"/>
                    </a:cubicBezTo>
                    <a:cubicBezTo>
                      <a:pt x="253" y="146"/>
                      <a:pt x="251" y="151"/>
                      <a:pt x="249" y="157"/>
                    </a:cubicBezTo>
                    <a:close/>
                    <a:moveTo>
                      <a:pt x="273" y="152"/>
                    </a:moveTo>
                    <a:cubicBezTo>
                      <a:pt x="277" y="155"/>
                      <a:pt x="281" y="157"/>
                      <a:pt x="284" y="160"/>
                    </a:cubicBezTo>
                    <a:cubicBezTo>
                      <a:pt x="282" y="165"/>
                      <a:pt x="280" y="170"/>
                      <a:pt x="278" y="175"/>
                    </a:cubicBezTo>
                    <a:cubicBezTo>
                      <a:pt x="275" y="172"/>
                      <a:pt x="271" y="170"/>
                      <a:pt x="267" y="168"/>
                    </a:cubicBezTo>
                    <a:cubicBezTo>
                      <a:pt x="269" y="163"/>
                      <a:pt x="271" y="157"/>
                      <a:pt x="273" y="152"/>
                    </a:cubicBezTo>
                    <a:close/>
                    <a:moveTo>
                      <a:pt x="287" y="162"/>
                    </a:moveTo>
                    <a:cubicBezTo>
                      <a:pt x="294" y="166"/>
                      <a:pt x="301" y="171"/>
                      <a:pt x="307" y="176"/>
                    </a:cubicBezTo>
                    <a:cubicBezTo>
                      <a:pt x="305" y="181"/>
                      <a:pt x="302" y="187"/>
                      <a:pt x="299" y="192"/>
                    </a:cubicBezTo>
                    <a:cubicBezTo>
                      <a:pt x="293" y="187"/>
                      <a:pt x="287" y="181"/>
                      <a:pt x="280" y="177"/>
                    </a:cubicBezTo>
                    <a:cubicBezTo>
                      <a:pt x="282" y="172"/>
                      <a:pt x="285" y="167"/>
                      <a:pt x="287" y="162"/>
                    </a:cubicBezTo>
                    <a:close/>
                    <a:moveTo>
                      <a:pt x="288" y="158"/>
                    </a:moveTo>
                    <a:cubicBezTo>
                      <a:pt x="290" y="155"/>
                      <a:pt x="291" y="152"/>
                      <a:pt x="292" y="149"/>
                    </a:cubicBezTo>
                    <a:cubicBezTo>
                      <a:pt x="299" y="155"/>
                      <a:pt x="305" y="162"/>
                      <a:pt x="311" y="168"/>
                    </a:cubicBezTo>
                    <a:cubicBezTo>
                      <a:pt x="311" y="169"/>
                      <a:pt x="310" y="171"/>
                      <a:pt x="309" y="172"/>
                    </a:cubicBezTo>
                    <a:cubicBezTo>
                      <a:pt x="302" y="167"/>
                      <a:pt x="295" y="162"/>
                      <a:pt x="288" y="158"/>
                    </a:cubicBezTo>
                    <a:close/>
                    <a:moveTo>
                      <a:pt x="314" y="171"/>
                    </a:moveTo>
                    <a:cubicBezTo>
                      <a:pt x="318" y="175"/>
                      <a:pt x="321" y="179"/>
                      <a:pt x="325" y="183"/>
                    </a:cubicBezTo>
                    <a:cubicBezTo>
                      <a:pt x="321" y="180"/>
                      <a:pt x="317" y="177"/>
                      <a:pt x="312" y="174"/>
                    </a:cubicBezTo>
                    <a:cubicBezTo>
                      <a:pt x="313" y="173"/>
                      <a:pt x="313" y="172"/>
                      <a:pt x="314" y="171"/>
                    </a:cubicBezTo>
                    <a:close/>
                    <a:moveTo>
                      <a:pt x="318" y="162"/>
                    </a:moveTo>
                    <a:cubicBezTo>
                      <a:pt x="322" y="154"/>
                      <a:pt x="326" y="146"/>
                      <a:pt x="330" y="138"/>
                    </a:cubicBezTo>
                    <a:cubicBezTo>
                      <a:pt x="333" y="141"/>
                      <a:pt x="337" y="144"/>
                      <a:pt x="340" y="147"/>
                    </a:cubicBezTo>
                    <a:cubicBezTo>
                      <a:pt x="337" y="157"/>
                      <a:pt x="333" y="167"/>
                      <a:pt x="330" y="176"/>
                    </a:cubicBezTo>
                    <a:cubicBezTo>
                      <a:pt x="326" y="171"/>
                      <a:pt x="322" y="167"/>
                      <a:pt x="318" y="162"/>
                    </a:cubicBezTo>
                    <a:close/>
                    <a:moveTo>
                      <a:pt x="316" y="159"/>
                    </a:moveTo>
                    <a:cubicBezTo>
                      <a:pt x="309" y="153"/>
                      <a:pt x="303" y="147"/>
                      <a:pt x="296" y="141"/>
                    </a:cubicBezTo>
                    <a:cubicBezTo>
                      <a:pt x="299" y="134"/>
                      <a:pt x="302" y="127"/>
                      <a:pt x="306" y="120"/>
                    </a:cubicBezTo>
                    <a:cubicBezTo>
                      <a:pt x="313" y="125"/>
                      <a:pt x="320" y="130"/>
                      <a:pt x="327" y="136"/>
                    </a:cubicBezTo>
                    <a:cubicBezTo>
                      <a:pt x="324" y="144"/>
                      <a:pt x="320" y="152"/>
                      <a:pt x="316" y="159"/>
                    </a:cubicBezTo>
                    <a:close/>
                    <a:moveTo>
                      <a:pt x="294" y="139"/>
                    </a:moveTo>
                    <a:cubicBezTo>
                      <a:pt x="290" y="136"/>
                      <a:pt x="286" y="132"/>
                      <a:pt x="283" y="129"/>
                    </a:cubicBezTo>
                    <a:cubicBezTo>
                      <a:pt x="285" y="123"/>
                      <a:pt x="288" y="117"/>
                      <a:pt x="291" y="110"/>
                    </a:cubicBezTo>
                    <a:cubicBezTo>
                      <a:pt x="295" y="113"/>
                      <a:pt x="299" y="116"/>
                      <a:pt x="303" y="119"/>
                    </a:cubicBezTo>
                    <a:cubicBezTo>
                      <a:pt x="300" y="125"/>
                      <a:pt x="297" y="132"/>
                      <a:pt x="294" y="139"/>
                    </a:cubicBezTo>
                    <a:close/>
                    <a:moveTo>
                      <a:pt x="290" y="147"/>
                    </a:moveTo>
                    <a:cubicBezTo>
                      <a:pt x="289" y="150"/>
                      <a:pt x="287" y="153"/>
                      <a:pt x="286" y="156"/>
                    </a:cubicBezTo>
                    <a:cubicBezTo>
                      <a:pt x="282" y="154"/>
                      <a:pt x="278" y="151"/>
                      <a:pt x="275" y="149"/>
                    </a:cubicBezTo>
                    <a:cubicBezTo>
                      <a:pt x="276" y="145"/>
                      <a:pt x="278" y="141"/>
                      <a:pt x="280" y="137"/>
                    </a:cubicBezTo>
                    <a:cubicBezTo>
                      <a:pt x="283" y="140"/>
                      <a:pt x="287" y="144"/>
                      <a:pt x="290" y="147"/>
                    </a:cubicBezTo>
                    <a:close/>
                    <a:moveTo>
                      <a:pt x="272" y="147"/>
                    </a:moveTo>
                    <a:cubicBezTo>
                      <a:pt x="268" y="144"/>
                      <a:pt x="264" y="141"/>
                      <a:pt x="259" y="139"/>
                    </a:cubicBezTo>
                    <a:cubicBezTo>
                      <a:pt x="261" y="134"/>
                      <a:pt x="263" y="129"/>
                      <a:pt x="265" y="124"/>
                    </a:cubicBezTo>
                    <a:cubicBezTo>
                      <a:pt x="269" y="127"/>
                      <a:pt x="273" y="131"/>
                      <a:pt x="277" y="135"/>
                    </a:cubicBezTo>
                    <a:cubicBezTo>
                      <a:pt x="276" y="139"/>
                      <a:pt x="274" y="143"/>
                      <a:pt x="272" y="147"/>
                    </a:cubicBezTo>
                    <a:close/>
                    <a:moveTo>
                      <a:pt x="256" y="137"/>
                    </a:moveTo>
                    <a:cubicBezTo>
                      <a:pt x="253" y="134"/>
                      <a:pt x="249" y="132"/>
                      <a:pt x="245" y="130"/>
                    </a:cubicBezTo>
                    <a:cubicBezTo>
                      <a:pt x="247" y="124"/>
                      <a:pt x="249" y="118"/>
                      <a:pt x="251" y="112"/>
                    </a:cubicBezTo>
                    <a:cubicBezTo>
                      <a:pt x="255" y="115"/>
                      <a:pt x="258" y="118"/>
                      <a:pt x="262" y="121"/>
                    </a:cubicBezTo>
                    <a:cubicBezTo>
                      <a:pt x="260" y="126"/>
                      <a:pt x="258" y="131"/>
                      <a:pt x="256" y="137"/>
                    </a:cubicBezTo>
                    <a:close/>
                    <a:moveTo>
                      <a:pt x="242" y="128"/>
                    </a:moveTo>
                    <a:cubicBezTo>
                      <a:pt x="238" y="126"/>
                      <a:pt x="235" y="123"/>
                      <a:pt x="232" y="121"/>
                    </a:cubicBezTo>
                    <a:cubicBezTo>
                      <a:pt x="233" y="114"/>
                      <a:pt x="235" y="107"/>
                      <a:pt x="237" y="100"/>
                    </a:cubicBezTo>
                    <a:cubicBezTo>
                      <a:pt x="240" y="103"/>
                      <a:pt x="244" y="106"/>
                      <a:pt x="248" y="109"/>
                    </a:cubicBezTo>
                    <a:cubicBezTo>
                      <a:pt x="246" y="115"/>
                      <a:pt x="244" y="122"/>
                      <a:pt x="242" y="128"/>
                    </a:cubicBezTo>
                    <a:close/>
                    <a:moveTo>
                      <a:pt x="241" y="131"/>
                    </a:moveTo>
                    <a:cubicBezTo>
                      <a:pt x="239" y="137"/>
                      <a:pt x="237" y="143"/>
                      <a:pt x="235" y="150"/>
                    </a:cubicBezTo>
                    <a:cubicBezTo>
                      <a:pt x="232" y="148"/>
                      <a:pt x="229" y="146"/>
                      <a:pt x="225" y="145"/>
                    </a:cubicBezTo>
                    <a:cubicBezTo>
                      <a:pt x="227" y="138"/>
                      <a:pt x="229" y="132"/>
                      <a:pt x="231" y="125"/>
                    </a:cubicBezTo>
                    <a:cubicBezTo>
                      <a:pt x="234" y="127"/>
                      <a:pt x="237" y="129"/>
                      <a:pt x="241" y="131"/>
                    </a:cubicBezTo>
                    <a:close/>
                    <a:moveTo>
                      <a:pt x="222" y="143"/>
                    </a:moveTo>
                    <a:cubicBezTo>
                      <a:pt x="213" y="139"/>
                      <a:pt x="203" y="134"/>
                      <a:pt x="194" y="130"/>
                    </a:cubicBezTo>
                    <a:cubicBezTo>
                      <a:pt x="195" y="122"/>
                      <a:pt x="196" y="113"/>
                      <a:pt x="198" y="105"/>
                    </a:cubicBezTo>
                    <a:cubicBezTo>
                      <a:pt x="208" y="111"/>
                      <a:pt x="217" y="117"/>
                      <a:pt x="227" y="123"/>
                    </a:cubicBezTo>
                    <a:cubicBezTo>
                      <a:pt x="226" y="130"/>
                      <a:pt x="224" y="136"/>
                      <a:pt x="222" y="143"/>
                    </a:cubicBezTo>
                    <a:close/>
                    <a:moveTo>
                      <a:pt x="193" y="130"/>
                    </a:moveTo>
                    <a:cubicBezTo>
                      <a:pt x="187" y="127"/>
                      <a:pt x="182" y="124"/>
                      <a:pt x="176" y="121"/>
                    </a:cubicBezTo>
                    <a:cubicBezTo>
                      <a:pt x="178" y="113"/>
                      <a:pt x="180" y="104"/>
                      <a:pt x="182" y="96"/>
                    </a:cubicBezTo>
                    <a:cubicBezTo>
                      <a:pt x="187" y="99"/>
                      <a:pt x="192" y="102"/>
                      <a:pt x="197" y="105"/>
                    </a:cubicBezTo>
                    <a:cubicBezTo>
                      <a:pt x="196" y="113"/>
                      <a:pt x="194" y="121"/>
                      <a:pt x="193" y="130"/>
                    </a:cubicBezTo>
                    <a:close/>
                    <a:moveTo>
                      <a:pt x="173" y="141"/>
                    </a:moveTo>
                    <a:cubicBezTo>
                      <a:pt x="174" y="135"/>
                      <a:pt x="175" y="128"/>
                      <a:pt x="176" y="122"/>
                    </a:cubicBezTo>
                    <a:cubicBezTo>
                      <a:pt x="182" y="125"/>
                      <a:pt x="187" y="128"/>
                      <a:pt x="193" y="130"/>
                    </a:cubicBezTo>
                    <a:cubicBezTo>
                      <a:pt x="192" y="137"/>
                      <a:pt x="191" y="144"/>
                      <a:pt x="190" y="151"/>
                    </a:cubicBezTo>
                    <a:cubicBezTo>
                      <a:pt x="184" y="148"/>
                      <a:pt x="178" y="145"/>
                      <a:pt x="173" y="141"/>
                    </a:cubicBezTo>
                    <a:close/>
                    <a:moveTo>
                      <a:pt x="189" y="155"/>
                    </a:moveTo>
                    <a:cubicBezTo>
                      <a:pt x="188" y="163"/>
                      <a:pt x="186" y="171"/>
                      <a:pt x="184" y="179"/>
                    </a:cubicBezTo>
                    <a:cubicBezTo>
                      <a:pt x="180" y="176"/>
                      <a:pt x="175" y="173"/>
                      <a:pt x="170" y="169"/>
                    </a:cubicBezTo>
                    <a:cubicBezTo>
                      <a:pt x="170" y="161"/>
                      <a:pt x="171" y="153"/>
                      <a:pt x="172" y="145"/>
                    </a:cubicBezTo>
                    <a:cubicBezTo>
                      <a:pt x="178" y="149"/>
                      <a:pt x="183" y="152"/>
                      <a:pt x="189" y="155"/>
                    </a:cubicBezTo>
                    <a:close/>
                    <a:moveTo>
                      <a:pt x="174" y="120"/>
                    </a:moveTo>
                    <a:cubicBezTo>
                      <a:pt x="169" y="118"/>
                      <a:pt x="163" y="115"/>
                      <a:pt x="158" y="111"/>
                    </a:cubicBezTo>
                    <a:cubicBezTo>
                      <a:pt x="160" y="103"/>
                      <a:pt x="162" y="94"/>
                      <a:pt x="165" y="86"/>
                    </a:cubicBezTo>
                    <a:cubicBezTo>
                      <a:pt x="170" y="89"/>
                      <a:pt x="175" y="92"/>
                      <a:pt x="181" y="95"/>
                    </a:cubicBezTo>
                    <a:cubicBezTo>
                      <a:pt x="179" y="103"/>
                      <a:pt x="176" y="112"/>
                      <a:pt x="174" y="120"/>
                    </a:cubicBezTo>
                    <a:close/>
                    <a:moveTo>
                      <a:pt x="174" y="121"/>
                    </a:moveTo>
                    <a:cubicBezTo>
                      <a:pt x="173" y="127"/>
                      <a:pt x="172" y="134"/>
                      <a:pt x="171" y="140"/>
                    </a:cubicBezTo>
                    <a:cubicBezTo>
                      <a:pt x="165" y="137"/>
                      <a:pt x="160" y="134"/>
                      <a:pt x="154" y="131"/>
                    </a:cubicBezTo>
                    <a:cubicBezTo>
                      <a:pt x="155" y="124"/>
                      <a:pt x="157" y="118"/>
                      <a:pt x="158" y="111"/>
                    </a:cubicBezTo>
                    <a:cubicBezTo>
                      <a:pt x="163" y="115"/>
                      <a:pt x="169" y="118"/>
                      <a:pt x="174" y="121"/>
                    </a:cubicBezTo>
                    <a:close/>
                    <a:moveTo>
                      <a:pt x="170" y="144"/>
                    </a:moveTo>
                    <a:cubicBezTo>
                      <a:pt x="169" y="152"/>
                      <a:pt x="168" y="160"/>
                      <a:pt x="167" y="168"/>
                    </a:cubicBezTo>
                    <a:cubicBezTo>
                      <a:pt x="162" y="164"/>
                      <a:pt x="156" y="160"/>
                      <a:pt x="150" y="156"/>
                    </a:cubicBezTo>
                    <a:cubicBezTo>
                      <a:pt x="151" y="149"/>
                      <a:pt x="152" y="141"/>
                      <a:pt x="154" y="134"/>
                    </a:cubicBezTo>
                    <a:cubicBezTo>
                      <a:pt x="159" y="137"/>
                      <a:pt x="165" y="140"/>
                      <a:pt x="170" y="144"/>
                    </a:cubicBezTo>
                    <a:close/>
                    <a:moveTo>
                      <a:pt x="170" y="174"/>
                    </a:moveTo>
                    <a:cubicBezTo>
                      <a:pt x="174" y="177"/>
                      <a:pt x="179" y="181"/>
                      <a:pt x="183" y="184"/>
                    </a:cubicBezTo>
                    <a:cubicBezTo>
                      <a:pt x="183" y="187"/>
                      <a:pt x="182" y="190"/>
                      <a:pt x="181" y="193"/>
                    </a:cubicBezTo>
                    <a:cubicBezTo>
                      <a:pt x="181" y="193"/>
                      <a:pt x="181" y="193"/>
                      <a:pt x="181" y="193"/>
                    </a:cubicBezTo>
                    <a:cubicBezTo>
                      <a:pt x="177" y="189"/>
                      <a:pt x="173" y="185"/>
                      <a:pt x="169" y="181"/>
                    </a:cubicBezTo>
                    <a:cubicBezTo>
                      <a:pt x="169" y="179"/>
                      <a:pt x="169" y="176"/>
                      <a:pt x="170" y="174"/>
                    </a:cubicBezTo>
                    <a:close/>
                    <a:moveTo>
                      <a:pt x="202" y="192"/>
                    </a:moveTo>
                    <a:cubicBezTo>
                      <a:pt x="197" y="189"/>
                      <a:pt x="192" y="185"/>
                      <a:pt x="187" y="181"/>
                    </a:cubicBezTo>
                    <a:cubicBezTo>
                      <a:pt x="188" y="173"/>
                      <a:pt x="190" y="165"/>
                      <a:pt x="191" y="157"/>
                    </a:cubicBezTo>
                    <a:cubicBezTo>
                      <a:pt x="198" y="161"/>
                      <a:pt x="206" y="166"/>
                      <a:pt x="213" y="171"/>
                    </a:cubicBezTo>
                    <a:cubicBezTo>
                      <a:pt x="211" y="179"/>
                      <a:pt x="208" y="187"/>
                      <a:pt x="205" y="195"/>
                    </a:cubicBezTo>
                    <a:cubicBezTo>
                      <a:pt x="204" y="194"/>
                      <a:pt x="203" y="193"/>
                      <a:pt x="202" y="192"/>
                    </a:cubicBezTo>
                    <a:close/>
                    <a:moveTo>
                      <a:pt x="191" y="152"/>
                    </a:moveTo>
                    <a:cubicBezTo>
                      <a:pt x="192" y="145"/>
                      <a:pt x="193" y="138"/>
                      <a:pt x="194" y="131"/>
                    </a:cubicBezTo>
                    <a:cubicBezTo>
                      <a:pt x="203" y="136"/>
                      <a:pt x="212" y="140"/>
                      <a:pt x="221" y="145"/>
                    </a:cubicBezTo>
                    <a:cubicBezTo>
                      <a:pt x="219" y="152"/>
                      <a:pt x="217" y="159"/>
                      <a:pt x="215" y="167"/>
                    </a:cubicBezTo>
                    <a:cubicBezTo>
                      <a:pt x="207" y="162"/>
                      <a:pt x="199" y="157"/>
                      <a:pt x="191" y="152"/>
                    </a:cubicBezTo>
                    <a:close/>
                    <a:moveTo>
                      <a:pt x="225" y="147"/>
                    </a:moveTo>
                    <a:cubicBezTo>
                      <a:pt x="228" y="148"/>
                      <a:pt x="231" y="150"/>
                      <a:pt x="234" y="152"/>
                    </a:cubicBezTo>
                    <a:cubicBezTo>
                      <a:pt x="232" y="160"/>
                      <a:pt x="230" y="167"/>
                      <a:pt x="227" y="175"/>
                    </a:cubicBezTo>
                    <a:cubicBezTo>
                      <a:pt x="224" y="173"/>
                      <a:pt x="221" y="171"/>
                      <a:pt x="218" y="169"/>
                    </a:cubicBezTo>
                    <a:cubicBezTo>
                      <a:pt x="220" y="162"/>
                      <a:pt x="223" y="154"/>
                      <a:pt x="225" y="147"/>
                    </a:cubicBezTo>
                    <a:close/>
                    <a:moveTo>
                      <a:pt x="238" y="154"/>
                    </a:moveTo>
                    <a:cubicBezTo>
                      <a:pt x="241" y="156"/>
                      <a:pt x="245" y="158"/>
                      <a:pt x="248" y="159"/>
                    </a:cubicBezTo>
                    <a:cubicBezTo>
                      <a:pt x="245" y="167"/>
                      <a:pt x="242" y="175"/>
                      <a:pt x="239" y="183"/>
                    </a:cubicBezTo>
                    <a:cubicBezTo>
                      <a:pt x="236" y="181"/>
                      <a:pt x="234" y="179"/>
                      <a:pt x="231" y="177"/>
                    </a:cubicBezTo>
                    <a:cubicBezTo>
                      <a:pt x="233" y="170"/>
                      <a:pt x="236" y="162"/>
                      <a:pt x="238" y="154"/>
                    </a:cubicBezTo>
                    <a:close/>
                    <a:moveTo>
                      <a:pt x="251" y="162"/>
                    </a:moveTo>
                    <a:cubicBezTo>
                      <a:pt x="255" y="164"/>
                      <a:pt x="260" y="167"/>
                      <a:pt x="264" y="169"/>
                    </a:cubicBezTo>
                    <a:cubicBezTo>
                      <a:pt x="260" y="178"/>
                      <a:pt x="257" y="186"/>
                      <a:pt x="254" y="195"/>
                    </a:cubicBezTo>
                    <a:cubicBezTo>
                      <a:pt x="250" y="192"/>
                      <a:pt x="247" y="189"/>
                      <a:pt x="243" y="186"/>
                    </a:cubicBezTo>
                    <a:cubicBezTo>
                      <a:pt x="246" y="178"/>
                      <a:pt x="248" y="170"/>
                      <a:pt x="251" y="162"/>
                    </a:cubicBezTo>
                    <a:close/>
                    <a:moveTo>
                      <a:pt x="266" y="171"/>
                    </a:moveTo>
                    <a:cubicBezTo>
                      <a:pt x="270" y="173"/>
                      <a:pt x="273" y="176"/>
                      <a:pt x="277" y="179"/>
                    </a:cubicBezTo>
                    <a:cubicBezTo>
                      <a:pt x="273" y="187"/>
                      <a:pt x="270" y="196"/>
                      <a:pt x="267" y="205"/>
                    </a:cubicBezTo>
                    <a:cubicBezTo>
                      <a:pt x="263" y="202"/>
                      <a:pt x="260" y="199"/>
                      <a:pt x="257" y="197"/>
                    </a:cubicBezTo>
                    <a:cubicBezTo>
                      <a:pt x="260" y="188"/>
                      <a:pt x="263" y="179"/>
                      <a:pt x="266" y="171"/>
                    </a:cubicBezTo>
                    <a:close/>
                    <a:moveTo>
                      <a:pt x="279" y="180"/>
                    </a:moveTo>
                    <a:cubicBezTo>
                      <a:pt x="285" y="185"/>
                      <a:pt x="291" y="191"/>
                      <a:pt x="297" y="197"/>
                    </a:cubicBezTo>
                    <a:cubicBezTo>
                      <a:pt x="293" y="205"/>
                      <a:pt x="289" y="213"/>
                      <a:pt x="285" y="221"/>
                    </a:cubicBezTo>
                    <a:cubicBezTo>
                      <a:pt x="280" y="216"/>
                      <a:pt x="275" y="211"/>
                      <a:pt x="269" y="207"/>
                    </a:cubicBezTo>
                    <a:cubicBezTo>
                      <a:pt x="272" y="198"/>
                      <a:pt x="275" y="189"/>
                      <a:pt x="279" y="180"/>
                    </a:cubicBezTo>
                    <a:close/>
                    <a:moveTo>
                      <a:pt x="300" y="200"/>
                    </a:moveTo>
                    <a:cubicBezTo>
                      <a:pt x="305" y="205"/>
                      <a:pt x="310" y="211"/>
                      <a:pt x="314" y="218"/>
                    </a:cubicBezTo>
                    <a:cubicBezTo>
                      <a:pt x="311" y="225"/>
                      <a:pt x="308" y="233"/>
                      <a:pt x="304" y="241"/>
                    </a:cubicBezTo>
                    <a:cubicBezTo>
                      <a:pt x="299" y="235"/>
                      <a:pt x="294" y="230"/>
                      <a:pt x="288" y="224"/>
                    </a:cubicBezTo>
                    <a:cubicBezTo>
                      <a:pt x="292" y="216"/>
                      <a:pt x="296" y="208"/>
                      <a:pt x="300" y="200"/>
                    </a:cubicBezTo>
                    <a:close/>
                    <a:moveTo>
                      <a:pt x="302" y="195"/>
                    </a:moveTo>
                    <a:cubicBezTo>
                      <a:pt x="305" y="189"/>
                      <a:pt x="308" y="184"/>
                      <a:pt x="310" y="178"/>
                    </a:cubicBezTo>
                    <a:cubicBezTo>
                      <a:pt x="315" y="181"/>
                      <a:pt x="321" y="185"/>
                      <a:pt x="326" y="188"/>
                    </a:cubicBezTo>
                    <a:cubicBezTo>
                      <a:pt x="323" y="196"/>
                      <a:pt x="320" y="204"/>
                      <a:pt x="317" y="212"/>
                    </a:cubicBezTo>
                    <a:cubicBezTo>
                      <a:pt x="312" y="206"/>
                      <a:pt x="307" y="200"/>
                      <a:pt x="302" y="195"/>
                    </a:cubicBezTo>
                    <a:close/>
                    <a:moveTo>
                      <a:pt x="332" y="179"/>
                    </a:moveTo>
                    <a:cubicBezTo>
                      <a:pt x="336" y="169"/>
                      <a:pt x="339" y="159"/>
                      <a:pt x="343" y="149"/>
                    </a:cubicBezTo>
                    <a:cubicBezTo>
                      <a:pt x="346" y="153"/>
                      <a:pt x="350" y="156"/>
                      <a:pt x="353" y="160"/>
                    </a:cubicBezTo>
                    <a:cubicBezTo>
                      <a:pt x="349" y="172"/>
                      <a:pt x="346" y="185"/>
                      <a:pt x="342" y="197"/>
                    </a:cubicBezTo>
                    <a:cubicBezTo>
                      <a:pt x="339" y="191"/>
                      <a:pt x="336" y="185"/>
                      <a:pt x="332" y="179"/>
                    </a:cubicBezTo>
                    <a:close/>
                    <a:moveTo>
                      <a:pt x="344" y="243"/>
                    </a:moveTo>
                    <a:cubicBezTo>
                      <a:pt x="344" y="247"/>
                      <a:pt x="344" y="252"/>
                      <a:pt x="345" y="257"/>
                    </a:cubicBezTo>
                    <a:cubicBezTo>
                      <a:pt x="344" y="257"/>
                      <a:pt x="343" y="257"/>
                      <a:pt x="342" y="257"/>
                    </a:cubicBezTo>
                    <a:cubicBezTo>
                      <a:pt x="340" y="257"/>
                      <a:pt x="340" y="259"/>
                      <a:pt x="342" y="259"/>
                    </a:cubicBezTo>
                    <a:cubicBezTo>
                      <a:pt x="343" y="259"/>
                      <a:pt x="344" y="259"/>
                      <a:pt x="345" y="259"/>
                    </a:cubicBezTo>
                    <a:cubicBezTo>
                      <a:pt x="345" y="272"/>
                      <a:pt x="345" y="286"/>
                      <a:pt x="345" y="299"/>
                    </a:cubicBezTo>
                    <a:cubicBezTo>
                      <a:pt x="340" y="299"/>
                      <a:pt x="336" y="300"/>
                      <a:pt x="332" y="300"/>
                    </a:cubicBezTo>
                    <a:cubicBezTo>
                      <a:pt x="335" y="281"/>
                      <a:pt x="339" y="262"/>
                      <a:pt x="344" y="243"/>
                    </a:cubicBezTo>
                    <a:close/>
                    <a:moveTo>
                      <a:pt x="396" y="356"/>
                    </a:moveTo>
                    <a:cubicBezTo>
                      <a:pt x="387" y="355"/>
                      <a:pt x="378" y="353"/>
                      <a:pt x="369" y="350"/>
                    </a:cubicBezTo>
                    <a:cubicBezTo>
                      <a:pt x="363" y="344"/>
                      <a:pt x="357" y="339"/>
                      <a:pt x="351" y="334"/>
                    </a:cubicBezTo>
                    <a:cubicBezTo>
                      <a:pt x="350" y="323"/>
                      <a:pt x="349" y="312"/>
                      <a:pt x="349" y="302"/>
                    </a:cubicBezTo>
                    <a:cubicBezTo>
                      <a:pt x="363" y="301"/>
                      <a:pt x="377" y="302"/>
                      <a:pt x="391" y="302"/>
                    </a:cubicBezTo>
                    <a:cubicBezTo>
                      <a:pt x="393" y="320"/>
                      <a:pt x="395" y="338"/>
                      <a:pt x="396" y="356"/>
                    </a:cubicBezTo>
                    <a:close/>
                    <a:moveTo>
                      <a:pt x="399" y="302"/>
                    </a:moveTo>
                    <a:cubicBezTo>
                      <a:pt x="403" y="303"/>
                      <a:pt x="407" y="303"/>
                      <a:pt x="412" y="303"/>
                    </a:cubicBezTo>
                    <a:cubicBezTo>
                      <a:pt x="413" y="322"/>
                      <a:pt x="415" y="341"/>
                      <a:pt x="417" y="360"/>
                    </a:cubicBezTo>
                    <a:cubicBezTo>
                      <a:pt x="412" y="359"/>
                      <a:pt x="407" y="358"/>
                      <a:pt x="402" y="357"/>
                    </a:cubicBezTo>
                    <a:cubicBezTo>
                      <a:pt x="402" y="339"/>
                      <a:pt x="401" y="321"/>
                      <a:pt x="399" y="302"/>
                    </a:cubicBezTo>
                    <a:close/>
                    <a:moveTo>
                      <a:pt x="396" y="359"/>
                    </a:moveTo>
                    <a:cubicBezTo>
                      <a:pt x="397" y="366"/>
                      <a:pt x="397" y="374"/>
                      <a:pt x="398" y="381"/>
                    </a:cubicBezTo>
                    <a:cubicBezTo>
                      <a:pt x="389" y="371"/>
                      <a:pt x="381" y="362"/>
                      <a:pt x="372" y="353"/>
                    </a:cubicBezTo>
                    <a:cubicBezTo>
                      <a:pt x="380" y="355"/>
                      <a:pt x="388" y="357"/>
                      <a:pt x="396" y="359"/>
                    </a:cubicBezTo>
                    <a:close/>
                    <a:moveTo>
                      <a:pt x="349" y="299"/>
                    </a:moveTo>
                    <a:cubicBezTo>
                      <a:pt x="349" y="286"/>
                      <a:pt x="348" y="272"/>
                      <a:pt x="347" y="259"/>
                    </a:cubicBezTo>
                    <a:cubicBezTo>
                      <a:pt x="360" y="260"/>
                      <a:pt x="373" y="261"/>
                      <a:pt x="387" y="263"/>
                    </a:cubicBezTo>
                    <a:cubicBezTo>
                      <a:pt x="388" y="275"/>
                      <a:pt x="389" y="287"/>
                      <a:pt x="391" y="298"/>
                    </a:cubicBezTo>
                    <a:cubicBezTo>
                      <a:pt x="377" y="298"/>
                      <a:pt x="363" y="298"/>
                      <a:pt x="349" y="299"/>
                    </a:cubicBezTo>
                    <a:close/>
                    <a:moveTo>
                      <a:pt x="331" y="302"/>
                    </a:moveTo>
                    <a:cubicBezTo>
                      <a:pt x="336" y="302"/>
                      <a:pt x="340" y="302"/>
                      <a:pt x="345" y="302"/>
                    </a:cubicBezTo>
                    <a:cubicBezTo>
                      <a:pt x="345" y="311"/>
                      <a:pt x="345" y="321"/>
                      <a:pt x="345" y="330"/>
                    </a:cubicBezTo>
                    <a:cubicBezTo>
                      <a:pt x="343" y="328"/>
                      <a:pt x="340" y="327"/>
                      <a:pt x="338" y="325"/>
                    </a:cubicBezTo>
                    <a:cubicBezTo>
                      <a:pt x="335" y="322"/>
                      <a:pt x="332" y="319"/>
                      <a:pt x="329" y="316"/>
                    </a:cubicBezTo>
                    <a:cubicBezTo>
                      <a:pt x="329" y="311"/>
                      <a:pt x="330" y="307"/>
                      <a:pt x="331" y="302"/>
                    </a:cubicBezTo>
                    <a:close/>
                    <a:moveTo>
                      <a:pt x="402" y="386"/>
                    </a:moveTo>
                    <a:cubicBezTo>
                      <a:pt x="402" y="377"/>
                      <a:pt x="402" y="369"/>
                      <a:pt x="402" y="360"/>
                    </a:cubicBezTo>
                    <a:cubicBezTo>
                      <a:pt x="407" y="361"/>
                      <a:pt x="413" y="361"/>
                      <a:pt x="418" y="362"/>
                    </a:cubicBezTo>
                    <a:cubicBezTo>
                      <a:pt x="419" y="372"/>
                      <a:pt x="420" y="383"/>
                      <a:pt x="422" y="393"/>
                    </a:cubicBezTo>
                    <a:cubicBezTo>
                      <a:pt x="416" y="392"/>
                      <a:pt x="410" y="391"/>
                      <a:pt x="405" y="390"/>
                    </a:cubicBezTo>
                    <a:cubicBezTo>
                      <a:pt x="404" y="388"/>
                      <a:pt x="403" y="387"/>
                      <a:pt x="402" y="386"/>
                    </a:cubicBezTo>
                    <a:close/>
                    <a:moveTo>
                      <a:pt x="422" y="363"/>
                    </a:moveTo>
                    <a:cubicBezTo>
                      <a:pt x="432" y="363"/>
                      <a:pt x="441" y="364"/>
                      <a:pt x="451" y="364"/>
                    </a:cubicBezTo>
                    <a:cubicBezTo>
                      <a:pt x="452" y="375"/>
                      <a:pt x="452" y="386"/>
                      <a:pt x="453" y="398"/>
                    </a:cubicBezTo>
                    <a:cubicBezTo>
                      <a:pt x="444" y="397"/>
                      <a:pt x="435" y="395"/>
                      <a:pt x="426" y="394"/>
                    </a:cubicBezTo>
                    <a:cubicBezTo>
                      <a:pt x="424" y="383"/>
                      <a:pt x="423" y="373"/>
                      <a:pt x="422" y="363"/>
                    </a:cubicBezTo>
                    <a:close/>
                    <a:moveTo>
                      <a:pt x="422" y="360"/>
                    </a:moveTo>
                    <a:cubicBezTo>
                      <a:pt x="420" y="341"/>
                      <a:pt x="418" y="322"/>
                      <a:pt x="416" y="304"/>
                    </a:cubicBezTo>
                    <a:cubicBezTo>
                      <a:pt x="426" y="304"/>
                      <a:pt x="437" y="305"/>
                      <a:pt x="447" y="306"/>
                    </a:cubicBezTo>
                    <a:cubicBezTo>
                      <a:pt x="448" y="325"/>
                      <a:pt x="449" y="343"/>
                      <a:pt x="451" y="362"/>
                    </a:cubicBezTo>
                    <a:cubicBezTo>
                      <a:pt x="441" y="361"/>
                      <a:pt x="431" y="361"/>
                      <a:pt x="422" y="360"/>
                    </a:cubicBezTo>
                    <a:close/>
                    <a:moveTo>
                      <a:pt x="412" y="299"/>
                    </a:moveTo>
                    <a:cubicBezTo>
                      <a:pt x="407" y="299"/>
                      <a:pt x="403" y="299"/>
                      <a:pt x="398" y="298"/>
                    </a:cubicBezTo>
                    <a:cubicBezTo>
                      <a:pt x="397" y="287"/>
                      <a:pt x="395" y="276"/>
                      <a:pt x="393" y="264"/>
                    </a:cubicBezTo>
                    <a:cubicBezTo>
                      <a:pt x="399" y="265"/>
                      <a:pt x="404" y="266"/>
                      <a:pt x="409" y="267"/>
                    </a:cubicBezTo>
                    <a:cubicBezTo>
                      <a:pt x="410" y="278"/>
                      <a:pt x="411" y="288"/>
                      <a:pt x="412" y="299"/>
                    </a:cubicBezTo>
                    <a:close/>
                    <a:moveTo>
                      <a:pt x="393" y="259"/>
                    </a:moveTo>
                    <a:cubicBezTo>
                      <a:pt x="390" y="242"/>
                      <a:pt x="387" y="225"/>
                      <a:pt x="385" y="208"/>
                    </a:cubicBezTo>
                    <a:cubicBezTo>
                      <a:pt x="392" y="208"/>
                      <a:pt x="400" y="208"/>
                      <a:pt x="407" y="208"/>
                    </a:cubicBezTo>
                    <a:cubicBezTo>
                      <a:pt x="408" y="226"/>
                      <a:pt x="408" y="243"/>
                      <a:pt x="409" y="261"/>
                    </a:cubicBezTo>
                    <a:cubicBezTo>
                      <a:pt x="404" y="260"/>
                      <a:pt x="398" y="260"/>
                      <a:pt x="393" y="259"/>
                    </a:cubicBezTo>
                    <a:close/>
                    <a:moveTo>
                      <a:pt x="385" y="206"/>
                    </a:moveTo>
                    <a:cubicBezTo>
                      <a:pt x="383" y="189"/>
                      <a:pt x="381" y="173"/>
                      <a:pt x="379" y="156"/>
                    </a:cubicBezTo>
                    <a:cubicBezTo>
                      <a:pt x="388" y="157"/>
                      <a:pt x="397" y="157"/>
                      <a:pt x="406" y="158"/>
                    </a:cubicBezTo>
                    <a:cubicBezTo>
                      <a:pt x="406" y="174"/>
                      <a:pt x="407" y="190"/>
                      <a:pt x="407" y="205"/>
                    </a:cubicBezTo>
                    <a:cubicBezTo>
                      <a:pt x="400" y="205"/>
                      <a:pt x="392" y="205"/>
                      <a:pt x="385" y="206"/>
                    </a:cubicBezTo>
                    <a:close/>
                    <a:moveTo>
                      <a:pt x="381" y="206"/>
                    </a:moveTo>
                    <a:cubicBezTo>
                      <a:pt x="376" y="206"/>
                      <a:pt x="372" y="206"/>
                      <a:pt x="367" y="206"/>
                    </a:cubicBezTo>
                    <a:cubicBezTo>
                      <a:pt x="366" y="206"/>
                      <a:pt x="366" y="207"/>
                      <a:pt x="367" y="207"/>
                    </a:cubicBezTo>
                    <a:cubicBezTo>
                      <a:pt x="372" y="207"/>
                      <a:pt x="376" y="208"/>
                      <a:pt x="381" y="208"/>
                    </a:cubicBezTo>
                    <a:cubicBezTo>
                      <a:pt x="382" y="225"/>
                      <a:pt x="384" y="242"/>
                      <a:pt x="386" y="259"/>
                    </a:cubicBezTo>
                    <a:cubicBezTo>
                      <a:pt x="373" y="257"/>
                      <a:pt x="360" y="257"/>
                      <a:pt x="347" y="257"/>
                    </a:cubicBezTo>
                    <a:cubicBezTo>
                      <a:pt x="347" y="250"/>
                      <a:pt x="346" y="244"/>
                      <a:pt x="345" y="238"/>
                    </a:cubicBezTo>
                    <a:cubicBezTo>
                      <a:pt x="350" y="216"/>
                      <a:pt x="357" y="194"/>
                      <a:pt x="364" y="172"/>
                    </a:cubicBezTo>
                    <a:cubicBezTo>
                      <a:pt x="365" y="171"/>
                      <a:pt x="365" y="170"/>
                      <a:pt x="365" y="169"/>
                    </a:cubicBezTo>
                    <a:cubicBezTo>
                      <a:pt x="365" y="169"/>
                      <a:pt x="365" y="169"/>
                      <a:pt x="364" y="169"/>
                    </a:cubicBezTo>
                    <a:cubicBezTo>
                      <a:pt x="366" y="165"/>
                      <a:pt x="367" y="160"/>
                      <a:pt x="369" y="156"/>
                    </a:cubicBezTo>
                    <a:cubicBezTo>
                      <a:pt x="372" y="156"/>
                      <a:pt x="375" y="156"/>
                      <a:pt x="378" y="156"/>
                    </a:cubicBezTo>
                    <a:cubicBezTo>
                      <a:pt x="378" y="173"/>
                      <a:pt x="379" y="189"/>
                      <a:pt x="381" y="206"/>
                    </a:cubicBezTo>
                    <a:close/>
                    <a:moveTo>
                      <a:pt x="355" y="154"/>
                    </a:moveTo>
                    <a:cubicBezTo>
                      <a:pt x="352" y="150"/>
                      <a:pt x="349" y="146"/>
                      <a:pt x="345" y="142"/>
                    </a:cubicBezTo>
                    <a:cubicBezTo>
                      <a:pt x="348" y="134"/>
                      <a:pt x="351" y="127"/>
                      <a:pt x="354" y="119"/>
                    </a:cubicBezTo>
                    <a:cubicBezTo>
                      <a:pt x="357" y="122"/>
                      <a:pt x="359" y="125"/>
                      <a:pt x="362" y="127"/>
                    </a:cubicBezTo>
                    <a:cubicBezTo>
                      <a:pt x="363" y="128"/>
                      <a:pt x="364" y="128"/>
                      <a:pt x="365" y="127"/>
                    </a:cubicBezTo>
                    <a:cubicBezTo>
                      <a:pt x="361" y="136"/>
                      <a:pt x="358" y="145"/>
                      <a:pt x="355" y="154"/>
                    </a:cubicBezTo>
                    <a:close/>
                    <a:moveTo>
                      <a:pt x="365" y="126"/>
                    </a:moveTo>
                    <a:cubicBezTo>
                      <a:pt x="362" y="122"/>
                      <a:pt x="359" y="118"/>
                      <a:pt x="356" y="114"/>
                    </a:cubicBezTo>
                    <a:cubicBezTo>
                      <a:pt x="359" y="107"/>
                      <a:pt x="362" y="99"/>
                      <a:pt x="366" y="92"/>
                    </a:cubicBezTo>
                    <a:cubicBezTo>
                      <a:pt x="369" y="94"/>
                      <a:pt x="372" y="96"/>
                      <a:pt x="376" y="99"/>
                    </a:cubicBezTo>
                    <a:cubicBezTo>
                      <a:pt x="372" y="108"/>
                      <a:pt x="368" y="117"/>
                      <a:pt x="365" y="126"/>
                    </a:cubicBezTo>
                    <a:cubicBezTo>
                      <a:pt x="365" y="126"/>
                      <a:pt x="365" y="126"/>
                      <a:pt x="365" y="126"/>
                    </a:cubicBezTo>
                    <a:close/>
                    <a:moveTo>
                      <a:pt x="364" y="91"/>
                    </a:moveTo>
                    <a:cubicBezTo>
                      <a:pt x="360" y="98"/>
                      <a:pt x="357" y="105"/>
                      <a:pt x="354" y="112"/>
                    </a:cubicBezTo>
                    <a:cubicBezTo>
                      <a:pt x="351" y="109"/>
                      <a:pt x="349" y="107"/>
                      <a:pt x="346" y="104"/>
                    </a:cubicBezTo>
                    <a:cubicBezTo>
                      <a:pt x="349" y="97"/>
                      <a:pt x="352" y="90"/>
                      <a:pt x="354" y="83"/>
                    </a:cubicBezTo>
                    <a:cubicBezTo>
                      <a:pt x="358" y="86"/>
                      <a:pt x="361" y="88"/>
                      <a:pt x="364" y="91"/>
                    </a:cubicBezTo>
                    <a:close/>
                    <a:moveTo>
                      <a:pt x="352" y="117"/>
                    </a:moveTo>
                    <a:cubicBezTo>
                      <a:pt x="349" y="125"/>
                      <a:pt x="346" y="132"/>
                      <a:pt x="343" y="140"/>
                    </a:cubicBezTo>
                    <a:cubicBezTo>
                      <a:pt x="340" y="137"/>
                      <a:pt x="337" y="134"/>
                      <a:pt x="333" y="131"/>
                    </a:cubicBezTo>
                    <a:cubicBezTo>
                      <a:pt x="337" y="124"/>
                      <a:pt x="340" y="117"/>
                      <a:pt x="343" y="109"/>
                    </a:cubicBezTo>
                    <a:cubicBezTo>
                      <a:pt x="346" y="112"/>
                      <a:pt x="349" y="115"/>
                      <a:pt x="352" y="117"/>
                    </a:cubicBezTo>
                    <a:close/>
                    <a:moveTo>
                      <a:pt x="331" y="129"/>
                    </a:moveTo>
                    <a:cubicBezTo>
                      <a:pt x="324" y="123"/>
                      <a:pt x="317" y="118"/>
                      <a:pt x="309" y="113"/>
                    </a:cubicBezTo>
                    <a:cubicBezTo>
                      <a:pt x="313" y="105"/>
                      <a:pt x="316" y="98"/>
                      <a:pt x="320" y="90"/>
                    </a:cubicBezTo>
                    <a:cubicBezTo>
                      <a:pt x="327" y="96"/>
                      <a:pt x="334" y="102"/>
                      <a:pt x="341" y="108"/>
                    </a:cubicBezTo>
                    <a:cubicBezTo>
                      <a:pt x="338" y="115"/>
                      <a:pt x="334" y="122"/>
                      <a:pt x="331" y="129"/>
                    </a:cubicBezTo>
                    <a:close/>
                    <a:moveTo>
                      <a:pt x="307" y="111"/>
                    </a:moveTo>
                    <a:cubicBezTo>
                      <a:pt x="303" y="109"/>
                      <a:pt x="298" y="106"/>
                      <a:pt x="294" y="103"/>
                    </a:cubicBezTo>
                    <a:cubicBezTo>
                      <a:pt x="297" y="95"/>
                      <a:pt x="301" y="87"/>
                      <a:pt x="305" y="79"/>
                    </a:cubicBezTo>
                    <a:cubicBezTo>
                      <a:pt x="309" y="82"/>
                      <a:pt x="314" y="85"/>
                      <a:pt x="318" y="89"/>
                    </a:cubicBezTo>
                    <a:cubicBezTo>
                      <a:pt x="314" y="96"/>
                      <a:pt x="311" y="104"/>
                      <a:pt x="307" y="111"/>
                    </a:cubicBezTo>
                    <a:close/>
                    <a:moveTo>
                      <a:pt x="292" y="102"/>
                    </a:moveTo>
                    <a:cubicBezTo>
                      <a:pt x="287" y="99"/>
                      <a:pt x="282" y="96"/>
                      <a:pt x="276" y="94"/>
                    </a:cubicBezTo>
                    <a:cubicBezTo>
                      <a:pt x="280" y="85"/>
                      <a:pt x="283" y="76"/>
                      <a:pt x="287" y="67"/>
                    </a:cubicBezTo>
                    <a:cubicBezTo>
                      <a:pt x="292" y="71"/>
                      <a:pt x="298" y="74"/>
                      <a:pt x="303" y="78"/>
                    </a:cubicBezTo>
                    <a:cubicBezTo>
                      <a:pt x="299" y="86"/>
                      <a:pt x="295" y="94"/>
                      <a:pt x="292" y="102"/>
                    </a:cubicBezTo>
                    <a:close/>
                    <a:moveTo>
                      <a:pt x="289" y="109"/>
                    </a:moveTo>
                    <a:cubicBezTo>
                      <a:pt x="286" y="115"/>
                      <a:pt x="283" y="121"/>
                      <a:pt x="280" y="128"/>
                    </a:cubicBezTo>
                    <a:cubicBezTo>
                      <a:pt x="276" y="124"/>
                      <a:pt x="272" y="121"/>
                      <a:pt x="267" y="117"/>
                    </a:cubicBezTo>
                    <a:cubicBezTo>
                      <a:pt x="270" y="111"/>
                      <a:pt x="272" y="106"/>
                      <a:pt x="274" y="100"/>
                    </a:cubicBezTo>
                    <a:cubicBezTo>
                      <a:pt x="279" y="103"/>
                      <a:pt x="284" y="106"/>
                      <a:pt x="289" y="109"/>
                    </a:cubicBezTo>
                    <a:close/>
                    <a:moveTo>
                      <a:pt x="264" y="115"/>
                    </a:moveTo>
                    <a:cubicBezTo>
                      <a:pt x="261" y="112"/>
                      <a:pt x="257" y="109"/>
                      <a:pt x="253" y="106"/>
                    </a:cubicBezTo>
                    <a:cubicBezTo>
                      <a:pt x="254" y="101"/>
                      <a:pt x="256" y="95"/>
                      <a:pt x="258" y="90"/>
                    </a:cubicBezTo>
                    <a:cubicBezTo>
                      <a:pt x="262" y="93"/>
                      <a:pt x="267" y="95"/>
                      <a:pt x="271" y="98"/>
                    </a:cubicBezTo>
                    <a:cubicBezTo>
                      <a:pt x="269" y="104"/>
                      <a:pt x="267" y="109"/>
                      <a:pt x="264" y="115"/>
                    </a:cubicBezTo>
                    <a:close/>
                    <a:moveTo>
                      <a:pt x="250" y="104"/>
                    </a:moveTo>
                    <a:cubicBezTo>
                      <a:pt x="246" y="101"/>
                      <a:pt x="242" y="98"/>
                      <a:pt x="238" y="95"/>
                    </a:cubicBezTo>
                    <a:cubicBezTo>
                      <a:pt x="239" y="90"/>
                      <a:pt x="240" y="84"/>
                      <a:pt x="241" y="79"/>
                    </a:cubicBezTo>
                    <a:cubicBezTo>
                      <a:pt x="246" y="82"/>
                      <a:pt x="251" y="85"/>
                      <a:pt x="255" y="88"/>
                    </a:cubicBezTo>
                    <a:cubicBezTo>
                      <a:pt x="253" y="93"/>
                      <a:pt x="252" y="99"/>
                      <a:pt x="250" y="104"/>
                    </a:cubicBezTo>
                    <a:close/>
                    <a:moveTo>
                      <a:pt x="235" y="93"/>
                    </a:moveTo>
                    <a:cubicBezTo>
                      <a:pt x="224" y="86"/>
                      <a:pt x="214" y="80"/>
                      <a:pt x="204" y="73"/>
                    </a:cubicBezTo>
                    <a:cubicBezTo>
                      <a:pt x="205" y="67"/>
                      <a:pt x="207" y="60"/>
                      <a:pt x="210" y="54"/>
                    </a:cubicBezTo>
                    <a:cubicBezTo>
                      <a:pt x="218" y="62"/>
                      <a:pt x="228" y="70"/>
                      <a:pt x="238" y="77"/>
                    </a:cubicBezTo>
                    <a:cubicBezTo>
                      <a:pt x="237" y="82"/>
                      <a:pt x="236" y="88"/>
                      <a:pt x="235" y="93"/>
                    </a:cubicBezTo>
                    <a:close/>
                    <a:moveTo>
                      <a:pt x="204" y="73"/>
                    </a:moveTo>
                    <a:cubicBezTo>
                      <a:pt x="199" y="71"/>
                      <a:pt x="195" y="68"/>
                      <a:pt x="190" y="65"/>
                    </a:cubicBezTo>
                    <a:cubicBezTo>
                      <a:pt x="193" y="58"/>
                      <a:pt x="195" y="50"/>
                      <a:pt x="198" y="42"/>
                    </a:cubicBezTo>
                    <a:cubicBezTo>
                      <a:pt x="202" y="46"/>
                      <a:pt x="205" y="50"/>
                      <a:pt x="209" y="53"/>
                    </a:cubicBezTo>
                    <a:cubicBezTo>
                      <a:pt x="207" y="60"/>
                      <a:pt x="205" y="67"/>
                      <a:pt x="204" y="73"/>
                    </a:cubicBezTo>
                    <a:close/>
                    <a:moveTo>
                      <a:pt x="203" y="76"/>
                    </a:moveTo>
                    <a:cubicBezTo>
                      <a:pt x="202" y="79"/>
                      <a:pt x="202" y="82"/>
                      <a:pt x="201" y="85"/>
                    </a:cubicBezTo>
                    <a:cubicBezTo>
                      <a:pt x="202" y="82"/>
                      <a:pt x="202" y="79"/>
                      <a:pt x="203" y="76"/>
                    </a:cubicBezTo>
                    <a:cubicBezTo>
                      <a:pt x="214" y="83"/>
                      <a:pt x="224" y="90"/>
                      <a:pt x="233" y="98"/>
                    </a:cubicBezTo>
                    <a:cubicBezTo>
                      <a:pt x="232" y="105"/>
                      <a:pt x="230" y="112"/>
                      <a:pt x="228" y="119"/>
                    </a:cubicBezTo>
                    <a:cubicBezTo>
                      <a:pt x="218" y="113"/>
                      <a:pt x="208" y="108"/>
                      <a:pt x="198" y="102"/>
                    </a:cubicBezTo>
                    <a:cubicBezTo>
                      <a:pt x="199" y="96"/>
                      <a:pt x="200" y="90"/>
                      <a:pt x="201" y="85"/>
                    </a:cubicBezTo>
                    <a:cubicBezTo>
                      <a:pt x="200" y="90"/>
                      <a:pt x="199" y="96"/>
                      <a:pt x="198" y="102"/>
                    </a:cubicBezTo>
                    <a:cubicBezTo>
                      <a:pt x="193" y="99"/>
                      <a:pt x="188" y="96"/>
                      <a:pt x="183" y="93"/>
                    </a:cubicBezTo>
                    <a:cubicBezTo>
                      <a:pt x="185" y="85"/>
                      <a:pt x="187" y="76"/>
                      <a:pt x="190" y="67"/>
                    </a:cubicBezTo>
                    <a:cubicBezTo>
                      <a:pt x="194" y="70"/>
                      <a:pt x="199" y="73"/>
                      <a:pt x="203" y="76"/>
                    </a:cubicBezTo>
                    <a:close/>
                    <a:moveTo>
                      <a:pt x="182" y="93"/>
                    </a:moveTo>
                    <a:cubicBezTo>
                      <a:pt x="176" y="90"/>
                      <a:pt x="171" y="87"/>
                      <a:pt x="165" y="84"/>
                    </a:cubicBezTo>
                    <a:cubicBezTo>
                      <a:pt x="168" y="75"/>
                      <a:pt x="171" y="67"/>
                      <a:pt x="175" y="58"/>
                    </a:cubicBezTo>
                    <a:cubicBezTo>
                      <a:pt x="180" y="61"/>
                      <a:pt x="184" y="64"/>
                      <a:pt x="189" y="67"/>
                    </a:cubicBezTo>
                    <a:cubicBezTo>
                      <a:pt x="187" y="76"/>
                      <a:pt x="184" y="84"/>
                      <a:pt x="182" y="93"/>
                    </a:cubicBezTo>
                    <a:close/>
                    <a:moveTo>
                      <a:pt x="151" y="132"/>
                    </a:moveTo>
                    <a:cubicBezTo>
                      <a:pt x="150" y="140"/>
                      <a:pt x="149" y="147"/>
                      <a:pt x="148" y="154"/>
                    </a:cubicBezTo>
                    <a:cubicBezTo>
                      <a:pt x="143" y="151"/>
                      <a:pt x="139" y="148"/>
                      <a:pt x="135" y="145"/>
                    </a:cubicBezTo>
                    <a:cubicBezTo>
                      <a:pt x="136" y="138"/>
                      <a:pt x="138" y="132"/>
                      <a:pt x="139" y="125"/>
                    </a:cubicBezTo>
                    <a:cubicBezTo>
                      <a:pt x="143" y="127"/>
                      <a:pt x="147" y="130"/>
                      <a:pt x="151" y="132"/>
                    </a:cubicBezTo>
                    <a:close/>
                    <a:moveTo>
                      <a:pt x="132" y="143"/>
                    </a:moveTo>
                    <a:cubicBezTo>
                      <a:pt x="131" y="142"/>
                      <a:pt x="129" y="141"/>
                      <a:pt x="128" y="140"/>
                    </a:cubicBezTo>
                    <a:cubicBezTo>
                      <a:pt x="125" y="137"/>
                      <a:pt x="122" y="134"/>
                      <a:pt x="119" y="132"/>
                    </a:cubicBezTo>
                    <a:cubicBezTo>
                      <a:pt x="120" y="126"/>
                      <a:pt x="121" y="120"/>
                      <a:pt x="122" y="115"/>
                    </a:cubicBezTo>
                    <a:cubicBezTo>
                      <a:pt x="126" y="117"/>
                      <a:pt x="131" y="120"/>
                      <a:pt x="135" y="123"/>
                    </a:cubicBezTo>
                    <a:cubicBezTo>
                      <a:pt x="134" y="129"/>
                      <a:pt x="133" y="136"/>
                      <a:pt x="132" y="143"/>
                    </a:cubicBezTo>
                    <a:close/>
                    <a:moveTo>
                      <a:pt x="145" y="178"/>
                    </a:moveTo>
                    <a:cubicBezTo>
                      <a:pt x="145" y="180"/>
                      <a:pt x="145" y="183"/>
                      <a:pt x="144" y="185"/>
                    </a:cubicBezTo>
                    <a:cubicBezTo>
                      <a:pt x="144" y="187"/>
                      <a:pt x="148" y="187"/>
                      <a:pt x="148" y="185"/>
                    </a:cubicBezTo>
                    <a:cubicBezTo>
                      <a:pt x="148" y="183"/>
                      <a:pt x="148" y="182"/>
                      <a:pt x="148" y="181"/>
                    </a:cubicBezTo>
                    <a:cubicBezTo>
                      <a:pt x="151" y="183"/>
                      <a:pt x="154" y="186"/>
                      <a:pt x="157" y="189"/>
                    </a:cubicBezTo>
                    <a:cubicBezTo>
                      <a:pt x="157" y="189"/>
                      <a:pt x="157" y="189"/>
                      <a:pt x="158" y="190"/>
                    </a:cubicBezTo>
                    <a:cubicBezTo>
                      <a:pt x="150" y="244"/>
                      <a:pt x="140" y="298"/>
                      <a:pt x="137" y="352"/>
                    </a:cubicBezTo>
                    <a:cubicBezTo>
                      <a:pt x="136" y="355"/>
                      <a:pt x="141" y="355"/>
                      <a:pt x="141" y="352"/>
                    </a:cubicBezTo>
                    <a:cubicBezTo>
                      <a:pt x="145" y="298"/>
                      <a:pt x="151" y="244"/>
                      <a:pt x="158" y="190"/>
                    </a:cubicBezTo>
                    <a:cubicBezTo>
                      <a:pt x="159" y="191"/>
                      <a:pt x="160" y="191"/>
                      <a:pt x="160" y="192"/>
                    </a:cubicBezTo>
                    <a:cubicBezTo>
                      <a:pt x="160" y="191"/>
                      <a:pt x="159" y="190"/>
                      <a:pt x="158" y="190"/>
                    </a:cubicBezTo>
                    <a:cubicBezTo>
                      <a:pt x="158" y="189"/>
                      <a:pt x="158" y="189"/>
                      <a:pt x="158" y="189"/>
                    </a:cubicBezTo>
                    <a:cubicBezTo>
                      <a:pt x="163" y="194"/>
                      <a:pt x="167" y="198"/>
                      <a:pt x="172" y="202"/>
                    </a:cubicBezTo>
                    <a:cubicBezTo>
                      <a:pt x="174" y="205"/>
                      <a:pt x="177" y="207"/>
                      <a:pt x="180" y="209"/>
                    </a:cubicBezTo>
                    <a:cubicBezTo>
                      <a:pt x="173" y="255"/>
                      <a:pt x="164" y="301"/>
                      <a:pt x="151" y="345"/>
                    </a:cubicBezTo>
                    <a:cubicBezTo>
                      <a:pt x="150" y="347"/>
                      <a:pt x="155" y="348"/>
                      <a:pt x="155" y="346"/>
                    </a:cubicBezTo>
                    <a:cubicBezTo>
                      <a:pt x="169" y="301"/>
                      <a:pt x="174" y="256"/>
                      <a:pt x="180" y="210"/>
                    </a:cubicBezTo>
                    <a:cubicBezTo>
                      <a:pt x="185" y="215"/>
                      <a:pt x="191" y="219"/>
                      <a:pt x="196" y="224"/>
                    </a:cubicBezTo>
                    <a:cubicBezTo>
                      <a:pt x="189" y="263"/>
                      <a:pt x="176" y="301"/>
                      <a:pt x="173" y="341"/>
                    </a:cubicBezTo>
                    <a:cubicBezTo>
                      <a:pt x="170" y="342"/>
                      <a:pt x="167" y="344"/>
                      <a:pt x="164" y="345"/>
                    </a:cubicBezTo>
                    <a:cubicBezTo>
                      <a:pt x="149" y="351"/>
                      <a:pt x="135" y="356"/>
                      <a:pt x="120" y="362"/>
                    </a:cubicBezTo>
                    <a:cubicBezTo>
                      <a:pt x="123" y="302"/>
                      <a:pt x="121" y="233"/>
                      <a:pt x="142" y="175"/>
                    </a:cubicBezTo>
                    <a:cubicBezTo>
                      <a:pt x="143" y="176"/>
                      <a:pt x="144" y="177"/>
                      <a:pt x="145" y="178"/>
                    </a:cubicBezTo>
                    <a:close/>
                    <a:moveTo>
                      <a:pt x="194" y="333"/>
                    </a:moveTo>
                    <a:cubicBezTo>
                      <a:pt x="204" y="303"/>
                      <a:pt x="210" y="273"/>
                      <a:pt x="217" y="243"/>
                    </a:cubicBezTo>
                    <a:cubicBezTo>
                      <a:pt x="221" y="247"/>
                      <a:pt x="226" y="251"/>
                      <a:pt x="230" y="255"/>
                    </a:cubicBezTo>
                    <a:cubicBezTo>
                      <a:pt x="219" y="277"/>
                      <a:pt x="215" y="301"/>
                      <a:pt x="211" y="325"/>
                    </a:cubicBezTo>
                    <a:cubicBezTo>
                      <a:pt x="205" y="328"/>
                      <a:pt x="199" y="330"/>
                      <a:pt x="194" y="333"/>
                    </a:cubicBezTo>
                    <a:close/>
                    <a:moveTo>
                      <a:pt x="188" y="335"/>
                    </a:moveTo>
                    <a:cubicBezTo>
                      <a:pt x="185" y="336"/>
                      <a:pt x="181" y="338"/>
                      <a:pt x="178" y="339"/>
                    </a:cubicBezTo>
                    <a:cubicBezTo>
                      <a:pt x="181" y="301"/>
                      <a:pt x="189" y="262"/>
                      <a:pt x="196" y="225"/>
                    </a:cubicBezTo>
                    <a:cubicBezTo>
                      <a:pt x="203" y="231"/>
                      <a:pt x="210" y="237"/>
                      <a:pt x="217" y="243"/>
                    </a:cubicBezTo>
                    <a:cubicBezTo>
                      <a:pt x="210" y="274"/>
                      <a:pt x="199" y="305"/>
                      <a:pt x="188" y="335"/>
                    </a:cubicBezTo>
                    <a:close/>
                    <a:moveTo>
                      <a:pt x="203" y="212"/>
                    </a:moveTo>
                    <a:cubicBezTo>
                      <a:pt x="204" y="209"/>
                      <a:pt x="205" y="205"/>
                      <a:pt x="206" y="202"/>
                    </a:cubicBezTo>
                    <a:cubicBezTo>
                      <a:pt x="209" y="205"/>
                      <a:pt x="212" y="208"/>
                      <a:pt x="215" y="210"/>
                    </a:cubicBezTo>
                    <a:cubicBezTo>
                      <a:pt x="214" y="214"/>
                      <a:pt x="213" y="217"/>
                      <a:pt x="212" y="220"/>
                    </a:cubicBezTo>
                    <a:cubicBezTo>
                      <a:pt x="209" y="217"/>
                      <a:pt x="206" y="214"/>
                      <a:pt x="203" y="212"/>
                    </a:cubicBezTo>
                    <a:close/>
                    <a:moveTo>
                      <a:pt x="208" y="198"/>
                    </a:moveTo>
                    <a:cubicBezTo>
                      <a:pt x="211" y="190"/>
                      <a:pt x="214" y="182"/>
                      <a:pt x="217" y="173"/>
                    </a:cubicBezTo>
                    <a:cubicBezTo>
                      <a:pt x="220" y="175"/>
                      <a:pt x="223" y="177"/>
                      <a:pt x="226" y="179"/>
                    </a:cubicBezTo>
                    <a:cubicBezTo>
                      <a:pt x="223" y="188"/>
                      <a:pt x="220" y="197"/>
                      <a:pt x="217" y="206"/>
                    </a:cubicBezTo>
                    <a:cubicBezTo>
                      <a:pt x="214" y="203"/>
                      <a:pt x="211" y="200"/>
                      <a:pt x="208" y="198"/>
                    </a:cubicBezTo>
                    <a:close/>
                    <a:moveTo>
                      <a:pt x="229" y="182"/>
                    </a:moveTo>
                    <a:cubicBezTo>
                      <a:pt x="232" y="184"/>
                      <a:pt x="235" y="186"/>
                      <a:pt x="238" y="188"/>
                    </a:cubicBezTo>
                    <a:cubicBezTo>
                      <a:pt x="234" y="197"/>
                      <a:pt x="231" y="207"/>
                      <a:pt x="228" y="217"/>
                    </a:cubicBezTo>
                    <a:cubicBezTo>
                      <a:pt x="225" y="214"/>
                      <a:pt x="223" y="212"/>
                      <a:pt x="220" y="209"/>
                    </a:cubicBezTo>
                    <a:cubicBezTo>
                      <a:pt x="224" y="200"/>
                      <a:pt x="227" y="191"/>
                      <a:pt x="229" y="182"/>
                    </a:cubicBezTo>
                    <a:close/>
                    <a:moveTo>
                      <a:pt x="241" y="190"/>
                    </a:moveTo>
                    <a:cubicBezTo>
                      <a:pt x="245" y="193"/>
                      <a:pt x="249" y="196"/>
                      <a:pt x="253" y="199"/>
                    </a:cubicBezTo>
                    <a:cubicBezTo>
                      <a:pt x="249" y="210"/>
                      <a:pt x="245" y="221"/>
                      <a:pt x="242" y="232"/>
                    </a:cubicBezTo>
                    <a:cubicBezTo>
                      <a:pt x="238" y="228"/>
                      <a:pt x="235" y="224"/>
                      <a:pt x="231" y="220"/>
                    </a:cubicBezTo>
                    <a:cubicBezTo>
                      <a:pt x="234" y="210"/>
                      <a:pt x="238" y="200"/>
                      <a:pt x="241" y="190"/>
                    </a:cubicBezTo>
                    <a:close/>
                    <a:moveTo>
                      <a:pt x="255" y="201"/>
                    </a:moveTo>
                    <a:cubicBezTo>
                      <a:pt x="259" y="204"/>
                      <a:pt x="262" y="207"/>
                      <a:pt x="265" y="209"/>
                    </a:cubicBezTo>
                    <a:cubicBezTo>
                      <a:pt x="261" y="221"/>
                      <a:pt x="257" y="233"/>
                      <a:pt x="254" y="245"/>
                    </a:cubicBezTo>
                    <a:cubicBezTo>
                      <a:pt x="251" y="242"/>
                      <a:pt x="248" y="238"/>
                      <a:pt x="244" y="235"/>
                    </a:cubicBezTo>
                    <a:cubicBezTo>
                      <a:pt x="248" y="223"/>
                      <a:pt x="251" y="212"/>
                      <a:pt x="255" y="201"/>
                    </a:cubicBezTo>
                    <a:close/>
                    <a:moveTo>
                      <a:pt x="268" y="212"/>
                    </a:moveTo>
                    <a:cubicBezTo>
                      <a:pt x="273" y="216"/>
                      <a:pt x="278" y="221"/>
                      <a:pt x="283" y="226"/>
                    </a:cubicBezTo>
                    <a:cubicBezTo>
                      <a:pt x="278" y="237"/>
                      <a:pt x="273" y="248"/>
                      <a:pt x="269" y="260"/>
                    </a:cubicBezTo>
                    <a:cubicBezTo>
                      <a:pt x="267" y="258"/>
                      <a:pt x="264" y="256"/>
                      <a:pt x="262" y="253"/>
                    </a:cubicBezTo>
                    <a:cubicBezTo>
                      <a:pt x="260" y="252"/>
                      <a:pt x="259" y="250"/>
                      <a:pt x="257" y="248"/>
                    </a:cubicBezTo>
                    <a:cubicBezTo>
                      <a:pt x="260" y="236"/>
                      <a:pt x="264" y="224"/>
                      <a:pt x="268" y="212"/>
                    </a:cubicBezTo>
                    <a:close/>
                    <a:moveTo>
                      <a:pt x="286" y="229"/>
                    </a:moveTo>
                    <a:cubicBezTo>
                      <a:pt x="292" y="234"/>
                      <a:pt x="297" y="240"/>
                      <a:pt x="302" y="246"/>
                    </a:cubicBezTo>
                    <a:cubicBezTo>
                      <a:pt x="297" y="256"/>
                      <a:pt x="291" y="265"/>
                      <a:pt x="285" y="275"/>
                    </a:cubicBezTo>
                    <a:cubicBezTo>
                      <a:pt x="280" y="271"/>
                      <a:pt x="276" y="267"/>
                      <a:pt x="272" y="263"/>
                    </a:cubicBezTo>
                    <a:cubicBezTo>
                      <a:pt x="276" y="251"/>
                      <a:pt x="281" y="240"/>
                      <a:pt x="286" y="229"/>
                    </a:cubicBezTo>
                    <a:close/>
                    <a:moveTo>
                      <a:pt x="304" y="248"/>
                    </a:moveTo>
                    <a:cubicBezTo>
                      <a:pt x="308" y="253"/>
                      <a:pt x="312" y="258"/>
                      <a:pt x="316" y="263"/>
                    </a:cubicBezTo>
                    <a:cubicBezTo>
                      <a:pt x="312" y="268"/>
                      <a:pt x="309" y="273"/>
                      <a:pt x="306" y="278"/>
                    </a:cubicBezTo>
                    <a:cubicBezTo>
                      <a:pt x="304" y="281"/>
                      <a:pt x="301" y="284"/>
                      <a:pt x="299" y="287"/>
                    </a:cubicBezTo>
                    <a:cubicBezTo>
                      <a:pt x="295" y="284"/>
                      <a:pt x="291" y="281"/>
                      <a:pt x="287" y="277"/>
                    </a:cubicBezTo>
                    <a:cubicBezTo>
                      <a:pt x="294" y="268"/>
                      <a:pt x="299" y="258"/>
                      <a:pt x="304" y="248"/>
                    </a:cubicBezTo>
                    <a:close/>
                    <a:moveTo>
                      <a:pt x="307" y="283"/>
                    </a:moveTo>
                    <a:cubicBezTo>
                      <a:pt x="311" y="277"/>
                      <a:pt x="314" y="271"/>
                      <a:pt x="317" y="266"/>
                    </a:cubicBezTo>
                    <a:cubicBezTo>
                      <a:pt x="318" y="266"/>
                      <a:pt x="318" y="266"/>
                      <a:pt x="318" y="266"/>
                    </a:cubicBezTo>
                    <a:cubicBezTo>
                      <a:pt x="320" y="269"/>
                      <a:pt x="324" y="266"/>
                      <a:pt x="322" y="264"/>
                    </a:cubicBezTo>
                    <a:cubicBezTo>
                      <a:pt x="321" y="263"/>
                      <a:pt x="321" y="262"/>
                      <a:pt x="320" y="261"/>
                    </a:cubicBezTo>
                    <a:cubicBezTo>
                      <a:pt x="322" y="259"/>
                      <a:pt x="323" y="257"/>
                      <a:pt x="325" y="255"/>
                    </a:cubicBezTo>
                    <a:cubicBezTo>
                      <a:pt x="326" y="253"/>
                      <a:pt x="323" y="252"/>
                      <a:pt x="322" y="253"/>
                    </a:cubicBezTo>
                    <a:cubicBezTo>
                      <a:pt x="321" y="255"/>
                      <a:pt x="320" y="257"/>
                      <a:pt x="318" y="259"/>
                    </a:cubicBezTo>
                    <a:cubicBezTo>
                      <a:pt x="315" y="254"/>
                      <a:pt x="311" y="249"/>
                      <a:pt x="306" y="244"/>
                    </a:cubicBezTo>
                    <a:cubicBezTo>
                      <a:pt x="310" y="236"/>
                      <a:pt x="313" y="229"/>
                      <a:pt x="317" y="221"/>
                    </a:cubicBezTo>
                    <a:cubicBezTo>
                      <a:pt x="317" y="221"/>
                      <a:pt x="317" y="222"/>
                      <a:pt x="318" y="222"/>
                    </a:cubicBezTo>
                    <a:cubicBezTo>
                      <a:pt x="319" y="225"/>
                      <a:pt x="324" y="223"/>
                      <a:pt x="322" y="220"/>
                    </a:cubicBezTo>
                    <a:cubicBezTo>
                      <a:pt x="321" y="218"/>
                      <a:pt x="320" y="217"/>
                      <a:pt x="319" y="215"/>
                    </a:cubicBezTo>
                    <a:cubicBezTo>
                      <a:pt x="322" y="207"/>
                      <a:pt x="325" y="199"/>
                      <a:pt x="328" y="190"/>
                    </a:cubicBezTo>
                    <a:cubicBezTo>
                      <a:pt x="330" y="191"/>
                      <a:pt x="332" y="193"/>
                      <a:pt x="333" y="194"/>
                    </a:cubicBezTo>
                    <a:cubicBezTo>
                      <a:pt x="334" y="194"/>
                      <a:pt x="335" y="194"/>
                      <a:pt x="335" y="194"/>
                    </a:cubicBezTo>
                    <a:cubicBezTo>
                      <a:pt x="337" y="196"/>
                      <a:pt x="339" y="198"/>
                      <a:pt x="341" y="200"/>
                    </a:cubicBezTo>
                    <a:cubicBezTo>
                      <a:pt x="341" y="200"/>
                      <a:pt x="341" y="200"/>
                      <a:pt x="341" y="200"/>
                    </a:cubicBezTo>
                    <a:cubicBezTo>
                      <a:pt x="332" y="235"/>
                      <a:pt x="324" y="269"/>
                      <a:pt x="317" y="304"/>
                    </a:cubicBezTo>
                    <a:cubicBezTo>
                      <a:pt x="316" y="303"/>
                      <a:pt x="315" y="302"/>
                      <a:pt x="314" y="302"/>
                    </a:cubicBezTo>
                    <a:cubicBezTo>
                      <a:pt x="315" y="300"/>
                      <a:pt x="313" y="299"/>
                      <a:pt x="312" y="300"/>
                    </a:cubicBezTo>
                    <a:cubicBezTo>
                      <a:pt x="309" y="297"/>
                      <a:pt x="306" y="294"/>
                      <a:pt x="302" y="291"/>
                    </a:cubicBezTo>
                    <a:cubicBezTo>
                      <a:pt x="304" y="288"/>
                      <a:pt x="306" y="285"/>
                      <a:pt x="307" y="283"/>
                    </a:cubicBezTo>
                    <a:close/>
                    <a:moveTo>
                      <a:pt x="316" y="308"/>
                    </a:moveTo>
                    <a:cubicBezTo>
                      <a:pt x="314" y="308"/>
                      <a:pt x="313" y="309"/>
                      <a:pt x="311" y="310"/>
                    </a:cubicBezTo>
                    <a:cubicBezTo>
                      <a:pt x="311" y="309"/>
                      <a:pt x="310" y="309"/>
                      <a:pt x="310" y="308"/>
                    </a:cubicBezTo>
                    <a:cubicBezTo>
                      <a:pt x="310" y="307"/>
                      <a:pt x="311" y="306"/>
                      <a:pt x="312" y="305"/>
                    </a:cubicBezTo>
                    <a:cubicBezTo>
                      <a:pt x="313" y="306"/>
                      <a:pt x="315" y="307"/>
                      <a:pt x="316" y="308"/>
                    </a:cubicBezTo>
                    <a:close/>
                    <a:moveTo>
                      <a:pt x="414" y="401"/>
                    </a:moveTo>
                    <a:cubicBezTo>
                      <a:pt x="411" y="397"/>
                      <a:pt x="408" y="394"/>
                      <a:pt x="405" y="390"/>
                    </a:cubicBezTo>
                    <a:cubicBezTo>
                      <a:pt x="411" y="392"/>
                      <a:pt x="416" y="393"/>
                      <a:pt x="422" y="394"/>
                    </a:cubicBezTo>
                    <a:cubicBezTo>
                      <a:pt x="423" y="400"/>
                      <a:pt x="424" y="407"/>
                      <a:pt x="425" y="413"/>
                    </a:cubicBezTo>
                    <a:cubicBezTo>
                      <a:pt x="421" y="409"/>
                      <a:pt x="417" y="405"/>
                      <a:pt x="414" y="401"/>
                    </a:cubicBezTo>
                    <a:close/>
                    <a:moveTo>
                      <a:pt x="459" y="400"/>
                    </a:moveTo>
                    <a:cubicBezTo>
                      <a:pt x="473" y="401"/>
                      <a:pt x="487" y="403"/>
                      <a:pt x="501" y="403"/>
                    </a:cubicBezTo>
                    <a:cubicBezTo>
                      <a:pt x="501" y="410"/>
                      <a:pt x="501" y="417"/>
                      <a:pt x="501" y="423"/>
                    </a:cubicBezTo>
                    <a:cubicBezTo>
                      <a:pt x="487" y="423"/>
                      <a:pt x="473" y="424"/>
                      <a:pt x="459" y="424"/>
                    </a:cubicBezTo>
                    <a:cubicBezTo>
                      <a:pt x="459" y="416"/>
                      <a:pt x="459" y="408"/>
                      <a:pt x="459" y="400"/>
                    </a:cubicBezTo>
                    <a:close/>
                    <a:moveTo>
                      <a:pt x="457" y="362"/>
                    </a:moveTo>
                    <a:cubicBezTo>
                      <a:pt x="457" y="343"/>
                      <a:pt x="455" y="325"/>
                      <a:pt x="454" y="307"/>
                    </a:cubicBezTo>
                    <a:cubicBezTo>
                      <a:pt x="468" y="308"/>
                      <a:pt x="481" y="310"/>
                      <a:pt x="495" y="312"/>
                    </a:cubicBezTo>
                    <a:cubicBezTo>
                      <a:pt x="497" y="328"/>
                      <a:pt x="499" y="344"/>
                      <a:pt x="500" y="361"/>
                    </a:cubicBezTo>
                    <a:cubicBezTo>
                      <a:pt x="486" y="361"/>
                      <a:pt x="472" y="362"/>
                      <a:pt x="457" y="362"/>
                    </a:cubicBezTo>
                    <a:close/>
                    <a:moveTo>
                      <a:pt x="499" y="312"/>
                    </a:moveTo>
                    <a:cubicBezTo>
                      <a:pt x="510" y="314"/>
                      <a:pt x="521" y="316"/>
                      <a:pt x="532" y="317"/>
                    </a:cubicBezTo>
                    <a:cubicBezTo>
                      <a:pt x="534" y="331"/>
                      <a:pt x="535" y="345"/>
                      <a:pt x="535" y="359"/>
                    </a:cubicBezTo>
                    <a:cubicBezTo>
                      <a:pt x="525" y="360"/>
                      <a:pt x="514" y="360"/>
                      <a:pt x="503" y="361"/>
                    </a:cubicBezTo>
                    <a:cubicBezTo>
                      <a:pt x="502" y="345"/>
                      <a:pt x="501" y="329"/>
                      <a:pt x="499" y="312"/>
                    </a:cubicBezTo>
                    <a:close/>
                    <a:moveTo>
                      <a:pt x="493" y="271"/>
                    </a:moveTo>
                    <a:cubicBezTo>
                      <a:pt x="490" y="250"/>
                      <a:pt x="487" y="229"/>
                      <a:pt x="484" y="209"/>
                    </a:cubicBezTo>
                    <a:cubicBezTo>
                      <a:pt x="497" y="209"/>
                      <a:pt x="510" y="209"/>
                      <a:pt x="523" y="209"/>
                    </a:cubicBezTo>
                    <a:cubicBezTo>
                      <a:pt x="524" y="230"/>
                      <a:pt x="526" y="251"/>
                      <a:pt x="528" y="272"/>
                    </a:cubicBezTo>
                    <a:cubicBezTo>
                      <a:pt x="516" y="272"/>
                      <a:pt x="505" y="272"/>
                      <a:pt x="493" y="271"/>
                    </a:cubicBezTo>
                    <a:close/>
                    <a:moveTo>
                      <a:pt x="489" y="270"/>
                    </a:moveTo>
                    <a:cubicBezTo>
                      <a:pt x="481" y="269"/>
                      <a:pt x="473" y="268"/>
                      <a:pt x="465" y="268"/>
                    </a:cubicBezTo>
                    <a:cubicBezTo>
                      <a:pt x="460" y="267"/>
                      <a:pt x="456" y="266"/>
                      <a:pt x="451" y="266"/>
                    </a:cubicBezTo>
                    <a:cubicBezTo>
                      <a:pt x="450" y="247"/>
                      <a:pt x="448" y="228"/>
                      <a:pt x="446" y="208"/>
                    </a:cubicBezTo>
                    <a:cubicBezTo>
                      <a:pt x="458" y="208"/>
                      <a:pt x="469" y="209"/>
                      <a:pt x="480" y="209"/>
                    </a:cubicBezTo>
                    <a:cubicBezTo>
                      <a:pt x="483" y="229"/>
                      <a:pt x="486" y="250"/>
                      <a:pt x="489" y="270"/>
                    </a:cubicBezTo>
                    <a:close/>
                    <a:moveTo>
                      <a:pt x="444" y="265"/>
                    </a:moveTo>
                    <a:cubicBezTo>
                      <a:pt x="433" y="264"/>
                      <a:pt x="423" y="263"/>
                      <a:pt x="413" y="261"/>
                    </a:cubicBezTo>
                    <a:cubicBezTo>
                      <a:pt x="412" y="244"/>
                      <a:pt x="411" y="226"/>
                      <a:pt x="410" y="208"/>
                    </a:cubicBezTo>
                    <a:cubicBezTo>
                      <a:pt x="420" y="208"/>
                      <a:pt x="430" y="208"/>
                      <a:pt x="440" y="208"/>
                    </a:cubicBezTo>
                    <a:cubicBezTo>
                      <a:pt x="441" y="227"/>
                      <a:pt x="442" y="246"/>
                      <a:pt x="444" y="265"/>
                    </a:cubicBezTo>
                    <a:close/>
                    <a:moveTo>
                      <a:pt x="410" y="205"/>
                    </a:moveTo>
                    <a:cubicBezTo>
                      <a:pt x="410" y="190"/>
                      <a:pt x="409" y="174"/>
                      <a:pt x="409" y="158"/>
                    </a:cubicBezTo>
                    <a:cubicBezTo>
                      <a:pt x="418" y="159"/>
                      <a:pt x="428" y="160"/>
                      <a:pt x="437" y="161"/>
                    </a:cubicBezTo>
                    <a:cubicBezTo>
                      <a:pt x="438" y="176"/>
                      <a:pt x="439" y="190"/>
                      <a:pt x="440" y="205"/>
                    </a:cubicBezTo>
                    <a:cubicBezTo>
                      <a:pt x="430" y="205"/>
                      <a:pt x="420" y="205"/>
                      <a:pt x="410" y="205"/>
                    </a:cubicBezTo>
                    <a:close/>
                    <a:moveTo>
                      <a:pt x="409" y="158"/>
                    </a:moveTo>
                    <a:cubicBezTo>
                      <a:pt x="408" y="145"/>
                      <a:pt x="408" y="133"/>
                      <a:pt x="408" y="120"/>
                    </a:cubicBezTo>
                    <a:cubicBezTo>
                      <a:pt x="417" y="120"/>
                      <a:pt x="426" y="119"/>
                      <a:pt x="436" y="118"/>
                    </a:cubicBezTo>
                    <a:cubicBezTo>
                      <a:pt x="436" y="132"/>
                      <a:pt x="437" y="146"/>
                      <a:pt x="437" y="160"/>
                    </a:cubicBezTo>
                    <a:cubicBezTo>
                      <a:pt x="428" y="159"/>
                      <a:pt x="418" y="159"/>
                      <a:pt x="409" y="158"/>
                    </a:cubicBezTo>
                    <a:close/>
                    <a:moveTo>
                      <a:pt x="406" y="158"/>
                    </a:moveTo>
                    <a:cubicBezTo>
                      <a:pt x="397" y="157"/>
                      <a:pt x="388" y="156"/>
                      <a:pt x="379" y="156"/>
                    </a:cubicBezTo>
                    <a:cubicBezTo>
                      <a:pt x="379" y="148"/>
                      <a:pt x="378" y="141"/>
                      <a:pt x="378" y="134"/>
                    </a:cubicBezTo>
                    <a:cubicBezTo>
                      <a:pt x="378" y="133"/>
                      <a:pt x="378" y="133"/>
                      <a:pt x="378" y="134"/>
                    </a:cubicBezTo>
                    <a:cubicBezTo>
                      <a:pt x="377" y="141"/>
                      <a:pt x="378" y="148"/>
                      <a:pt x="378" y="156"/>
                    </a:cubicBezTo>
                    <a:cubicBezTo>
                      <a:pt x="375" y="156"/>
                      <a:pt x="372" y="156"/>
                      <a:pt x="369" y="155"/>
                    </a:cubicBezTo>
                    <a:cubicBezTo>
                      <a:pt x="373" y="144"/>
                      <a:pt x="377" y="132"/>
                      <a:pt x="381" y="120"/>
                    </a:cubicBezTo>
                    <a:cubicBezTo>
                      <a:pt x="390" y="121"/>
                      <a:pt x="398" y="121"/>
                      <a:pt x="406" y="120"/>
                    </a:cubicBezTo>
                    <a:cubicBezTo>
                      <a:pt x="406" y="133"/>
                      <a:pt x="406" y="145"/>
                      <a:pt x="406" y="158"/>
                    </a:cubicBezTo>
                    <a:close/>
                    <a:moveTo>
                      <a:pt x="378" y="94"/>
                    </a:moveTo>
                    <a:cubicBezTo>
                      <a:pt x="375" y="91"/>
                      <a:pt x="372" y="88"/>
                      <a:pt x="369" y="85"/>
                    </a:cubicBezTo>
                    <a:cubicBezTo>
                      <a:pt x="372" y="81"/>
                      <a:pt x="374" y="76"/>
                      <a:pt x="377" y="72"/>
                    </a:cubicBezTo>
                    <a:cubicBezTo>
                      <a:pt x="379" y="74"/>
                      <a:pt x="381" y="77"/>
                      <a:pt x="384" y="79"/>
                    </a:cubicBezTo>
                    <a:cubicBezTo>
                      <a:pt x="382" y="84"/>
                      <a:pt x="380" y="89"/>
                      <a:pt x="378" y="94"/>
                    </a:cubicBezTo>
                    <a:close/>
                    <a:moveTo>
                      <a:pt x="367" y="84"/>
                    </a:moveTo>
                    <a:cubicBezTo>
                      <a:pt x="364" y="81"/>
                      <a:pt x="361" y="78"/>
                      <a:pt x="358" y="75"/>
                    </a:cubicBezTo>
                    <a:cubicBezTo>
                      <a:pt x="360" y="69"/>
                      <a:pt x="362" y="64"/>
                      <a:pt x="364" y="59"/>
                    </a:cubicBezTo>
                    <a:cubicBezTo>
                      <a:pt x="368" y="63"/>
                      <a:pt x="372" y="66"/>
                      <a:pt x="375" y="70"/>
                    </a:cubicBezTo>
                    <a:cubicBezTo>
                      <a:pt x="373" y="75"/>
                      <a:pt x="370" y="79"/>
                      <a:pt x="367" y="84"/>
                    </a:cubicBezTo>
                    <a:close/>
                    <a:moveTo>
                      <a:pt x="356" y="73"/>
                    </a:moveTo>
                    <a:cubicBezTo>
                      <a:pt x="350" y="67"/>
                      <a:pt x="344" y="61"/>
                      <a:pt x="338" y="55"/>
                    </a:cubicBezTo>
                    <a:cubicBezTo>
                      <a:pt x="340" y="51"/>
                      <a:pt x="342" y="47"/>
                      <a:pt x="344" y="42"/>
                    </a:cubicBezTo>
                    <a:cubicBezTo>
                      <a:pt x="350" y="47"/>
                      <a:pt x="356" y="52"/>
                      <a:pt x="362" y="58"/>
                    </a:cubicBezTo>
                    <a:cubicBezTo>
                      <a:pt x="360" y="63"/>
                      <a:pt x="358" y="68"/>
                      <a:pt x="356" y="73"/>
                    </a:cubicBezTo>
                    <a:close/>
                    <a:moveTo>
                      <a:pt x="346" y="72"/>
                    </a:moveTo>
                    <a:cubicBezTo>
                      <a:pt x="342" y="69"/>
                      <a:pt x="338" y="67"/>
                      <a:pt x="333" y="64"/>
                    </a:cubicBezTo>
                    <a:cubicBezTo>
                      <a:pt x="334" y="62"/>
                      <a:pt x="335" y="61"/>
                      <a:pt x="335" y="60"/>
                    </a:cubicBezTo>
                    <a:cubicBezTo>
                      <a:pt x="339" y="64"/>
                      <a:pt x="342" y="68"/>
                      <a:pt x="346" y="72"/>
                    </a:cubicBezTo>
                    <a:close/>
                    <a:moveTo>
                      <a:pt x="353" y="82"/>
                    </a:moveTo>
                    <a:cubicBezTo>
                      <a:pt x="350" y="89"/>
                      <a:pt x="347" y="95"/>
                      <a:pt x="344" y="102"/>
                    </a:cubicBezTo>
                    <a:cubicBezTo>
                      <a:pt x="337" y="96"/>
                      <a:pt x="330" y="90"/>
                      <a:pt x="323" y="84"/>
                    </a:cubicBezTo>
                    <a:cubicBezTo>
                      <a:pt x="326" y="78"/>
                      <a:pt x="329" y="72"/>
                      <a:pt x="332" y="66"/>
                    </a:cubicBezTo>
                    <a:cubicBezTo>
                      <a:pt x="339" y="72"/>
                      <a:pt x="346" y="77"/>
                      <a:pt x="353" y="82"/>
                    </a:cubicBezTo>
                    <a:close/>
                    <a:moveTo>
                      <a:pt x="321" y="83"/>
                    </a:moveTo>
                    <a:cubicBezTo>
                      <a:pt x="317" y="80"/>
                      <a:pt x="312" y="77"/>
                      <a:pt x="307" y="74"/>
                    </a:cubicBezTo>
                    <a:cubicBezTo>
                      <a:pt x="310" y="68"/>
                      <a:pt x="313" y="61"/>
                      <a:pt x="316" y="55"/>
                    </a:cubicBezTo>
                    <a:cubicBezTo>
                      <a:pt x="321" y="58"/>
                      <a:pt x="326" y="62"/>
                      <a:pt x="330" y="65"/>
                    </a:cubicBezTo>
                    <a:cubicBezTo>
                      <a:pt x="327" y="71"/>
                      <a:pt x="324" y="77"/>
                      <a:pt x="321" y="83"/>
                    </a:cubicBezTo>
                    <a:close/>
                    <a:moveTo>
                      <a:pt x="305" y="72"/>
                    </a:moveTo>
                    <a:cubicBezTo>
                      <a:pt x="300" y="69"/>
                      <a:pt x="294" y="66"/>
                      <a:pt x="289" y="63"/>
                    </a:cubicBezTo>
                    <a:cubicBezTo>
                      <a:pt x="292" y="56"/>
                      <a:pt x="295" y="49"/>
                      <a:pt x="298" y="43"/>
                    </a:cubicBezTo>
                    <a:cubicBezTo>
                      <a:pt x="303" y="46"/>
                      <a:pt x="309" y="50"/>
                      <a:pt x="314" y="54"/>
                    </a:cubicBezTo>
                    <a:cubicBezTo>
                      <a:pt x="311" y="60"/>
                      <a:pt x="308" y="66"/>
                      <a:pt x="305" y="72"/>
                    </a:cubicBezTo>
                    <a:close/>
                    <a:moveTo>
                      <a:pt x="287" y="62"/>
                    </a:moveTo>
                    <a:cubicBezTo>
                      <a:pt x="282" y="59"/>
                      <a:pt x="276" y="56"/>
                      <a:pt x="271" y="54"/>
                    </a:cubicBezTo>
                    <a:cubicBezTo>
                      <a:pt x="274" y="47"/>
                      <a:pt x="277" y="40"/>
                      <a:pt x="280" y="33"/>
                    </a:cubicBezTo>
                    <a:cubicBezTo>
                      <a:pt x="285" y="36"/>
                      <a:pt x="291" y="39"/>
                      <a:pt x="296" y="42"/>
                    </a:cubicBezTo>
                    <a:cubicBezTo>
                      <a:pt x="293" y="48"/>
                      <a:pt x="290" y="55"/>
                      <a:pt x="287" y="62"/>
                    </a:cubicBezTo>
                    <a:close/>
                    <a:moveTo>
                      <a:pt x="285" y="66"/>
                    </a:moveTo>
                    <a:cubicBezTo>
                      <a:pt x="281" y="75"/>
                      <a:pt x="277" y="83"/>
                      <a:pt x="274" y="92"/>
                    </a:cubicBezTo>
                    <a:cubicBezTo>
                      <a:pt x="269" y="89"/>
                      <a:pt x="264" y="87"/>
                      <a:pt x="260" y="84"/>
                    </a:cubicBezTo>
                    <a:cubicBezTo>
                      <a:pt x="263" y="75"/>
                      <a:pt x="266" y="66"/>
                      <a:pt x="270" y="57"/>
                    </a:cubicBezTo>
                    <a:cubicBezTo>
                      <a:pt x="275" y="60"/>
                      <a:pt x="280" y="63"/>
                      <a:pt x="285" y="66"/>
                    </a:cubicBezTo>
                    <a:close/>
                    <a:moveTo>
                      <a:pt x="257" y="83"/>
                    </a:moveTo>
                    <a:cubicBezTo>
                      <a:pt x="252" y="80"/>
                      <a:pt x="247" y="77"/>
                      <a:pt x="242" y="74"/>
                    </a:cubicBezTo>
                    <a:cubicBezTo>
                      <a:pt x="244" y="65"/>
                      <a:pt x="246" y="55"/>
                      <a:pt x="248" y="46"/>
                    </a:cubicBezTo>
                    <a:cubicBezTo>
                      <a:pt x="254" y="49"/>
                      <a:pt x="261" y="53"/>
                      <a:pt x="268" y="56"/>
                    </a:cubicBezTo>
                    <a:cubicBezTo>
                      <a:pt x="264" y="65"/>
                      <a:pt x="261" y="74"/>
                      <a:pt x="257" y="83"/>
                    </a:cubicBezTo>
                    <a:close/>
                    <a:moveTo>
                      <a:pt x="239" y="72"/>
                    </a:moveTo>
                    <a:cubicBezTo>
                      <a:pt x="229" y="66"/>
                      <a:pt x="219" y="59"/>
                      <a:pt x="210" y="52"/>
                    </a:cubicBezTo>
                    <a:cubicBezTo>
                      <a:pt x="212" y="46"/>
                      <a:pt x="215" y="40"/>
                      <a:pt x="217" y="34"/>
                    </a:cubicBezTo>
                    <a:cubicBezTo>
                      <a:pt x="226" y="37"/>
                      <a:pt x="236" y="41"/>
                      <a:pt x="244" y="45"/>
                    </a:cubicBezTo>
                    <a:cubicBezTo>
                      <a:pt x="243" y="54"/>
                      <a:pt x="241" y="63"/>
                      <a:pt x="239" y="72"/>
                    </a:cubicBezTo>
                    <a:close/>
                    <a:moveTo>
                      <a:pt x="198" y="41"/>
                    </a:moveTo>
                    <a:cubicBezTo>
                      <a:pt x="196" y="39"/>
                      <a:pt x="195" y="37"/>
                      <a:pt x="193" y="35"/>
                    </a:cubicBezTo>
                    <a:cubicBezTo>
                      <a:pt x="196" y="34"/>
                      <a:pt x="198" y="33"/>
                      <a:pt x="201" y="33"/>
                    </a:cubicBezTo>
                    <a:cubicBezTo>
                      <a:pt x="200" y="35"/>
                      <a:pt x="199" y="38"/>
                      <a:pt x="198" y="41"/>
                    </a:cubicBezTo>
                    <a:close/>
                    <a:moveTo>
                      <a:pt x="192" y="35"/>
                    </a:moveTo>
                    <a:cubicBezTo>
                      <a:pt x="194" y="38"/>
                      <a:pt x="196" y="40"/>
                      <a:pt x="198" y="42"/>
                    </a:cubicBezTo>
                    <a:cubicBezTo>
                      <a:pt x="195" y="50"/>
                      <a:pt x="192" y="57"/>
                      <a:pt x="190" y="65"/>
                    </a:cubicBezTo>
                    <a:cubicBezTo>
                      <a:pt x="185" y="62"/>
                      <a:pt x="180" y="60"/>
                      <a:pt x="175" y="57"/>
                    </a:cubicBezTo>
                    <a:cubicBezTo>
                      <a:pt x="178" y="51"/>
                      <a:pt x="180" y="45"/>
                      <a:pt x="183" y="39"/>
                    </a:cubicBezTo>
                    <a:cubicBezTo>
                      <a:pt x="185" y="38"/>
                      <a:pt x="187" y="37"/>
                      <a:pt x="189" y="37"/>
                    </a:cubicBezTo>
                    <a:cubicBezTo>
                      <a:pt x="190" y="36"/>
                      <a:pt x="191" y="36"/>
                      <a:pt x="192" y="35"/>
                    </a:cubicBezTo>
                    <a:close/>
                    <a:moveTo>
                      <a:pt x="115" y="81"/>
                    </a:moveTo>
                    <a:cubicBezTo>
                      <a:pt x="119" y="84"/>
                      <a:pt x="122" y="87"/>
                      <a:pt x="126" y="90"/>
                    </a:cubicBezTo>
                    <a:cubicBezTo>
                      <a:pt x="122" y="87"/>
                      <a:pt x="119" y="84"/>
                      <a:pt x="116" y="81"/>
                    </a:cubicBezTo>
                    <a:cubicBezTo>
                      <a:pt x="121" y="76"/>
                      <a:pt x="126" y="72"/>
                      <a:pt x="131" y="68"/>
                    </a:cubicBezTo>
                    <a:cubicBezTo>
                      <a:pt x="131" y="68"/>
                      <a:pt x="131" y="68"/>
                      <a:pt x="131" y="68"/>
                    </a:cubicBezTo>
                    <a:cubicBezTo>
                      <a:pt x="133" y="69"/>
                      <a:pt x="134" y="70"/>
                      <a:pt x="135" y="70"/>
                    </a:cubicBezTo>
                    <a:cubicBezTo>
                      <a:pt x="135" y="70"/>
                      <a:pt x="135" y="70"/>
                      <a:pt x="135" y="70"/>
                    </a:cubicBezTo>
                    <a:cubicBezTo>
                      <a:pt x="135" y="70"/>
                      <a:pt x="135" y="70"/>
                      <a:pt x="135" y="70"/>
                    </a:cubicBezTo>
                    <a:cubicBezTo>
                      <a:pt x="139" y="72"/>
                      <a:pt x="142" y="74"/>
                      <a:pt x="146" y="76"/>
                    </a:cubicBezTo>
                    <a:cubicBezTo>
                      <a:pt x="144" y="84"/>
                      <a:pt x="141" y="92"/>
                      <a:pt x="140" y="100"/>
                    </a:cubicBezTo>
                    <a:cubicBezTo>
                      <a:pt x="138" y="99"/>
                      <a:pt x="136" y="97"/>
                      <a:pt x="134" y="96"/>
                    </a:cubicBezTo>
                    <a:cubicBezTo>
                      <a:pt x="136" y="97"/>
                      <a:pt x="138" y="99"/>
                      <a:pt x="140" y="100"/>
                    </a:cubicBezTo>
                    <a:cubicBezTo>
                      <a:pt x="138" y="107"/>
                      <a:pt x="137" y="113"/>
                      <a:pt x="136" y="120"/>
                    </a:cubicBezTo>
                    <a:cubicBezTo>
                      <a:pt x="131" y="117"/>
                      <a:pt x="127" y="115"/>
                      <a:pt x="122" y="112"/>
                    </a:cubicBezTo>
                    <a:cubicBezTo>
                      <a:pt x="124" y="106"/>
                      <a:pt x="125" y="100"/>
                      <a:pt x="127" y="94"/>
                    </a:cubicBezTo>
                    <a:cubicBezTo>
                      <a:pt x="125" y="100"/>
                      <a:pt x="123" y="106"/>
                      <a:pt x="121" y="112"/>
                    </a:cubicBezTo>
                    <a:cubicBezTo>
                      <a:pt x="113" y="107"/>
                      <a:pt x="106" y="103"/>
                      <a:pt x="98" y="98"/>
                    </a:cubicBezTo>
                    <a:cubicBezTo>
                      <a:pt x="100" y="94"/>
                      <a:pt x="105" y="90"/>
                      <a:pt x="112" y="84"/>
                    </a:cubicBezTo>
                    <a:cubicBezTo>
                      <a:pt x="113" y="83"/>
                      <a:pt x="114" y="82"/>
                      <a:pt x="115" y="81"/>
                    </a:cubicBezTo>
                    <a:close/>
                    <a:moveTo>
                      <a:pt x="121" y="114"/>
                    </a:moveTo>
                    <a:cubicBezTo>
                      <a:pt x="120" y="119"/>
                      <a:pt x="119" y="125"/>
                      <a:pt x="118" y="130"/>
                    </a:cubicBezTo>
                    <a:cubicBezTo>
                      <a:pt x="116" y="129"/>
                      <a:pt x="113" y="127"/>
                      <a:pt x="111" y="125"/>
                    </a:cubicBezTo>
                    <a:cubicBezTo>
                      <a:pt x="109" y="123"/>
                      <a:pt x="107" y="121"/>
                      <a:pt x="105" y="118"/>
                    </a:cubicBezTo>
                    <a:cubicBezTo>
                      <a:pt x="103" y="116"/>
                      <a:pt x="102" y="114"/>
                      <a:pt x="101" y="112"/>
                    </a:cubicBezTo>
                    <a:cubicBezTo>
                      <a:pt x="97" y="106"/>
                      <a:pt x="96" y="102"/>
                      <a:pt x="97" y="99"/>
                    </a:cubicBezTo>
                    <a:cubicBezTo>
                      <a:pt x="105" y="104"/>
                      <a:pt x="113" y="109"/>
                      <a:pt x="121" y="114"/>
                    </a:cubicBezTo>
                    <a:close/>
                    <a:moveTo>
                      <a:pt x="124" y="160"/>
                    </a:moveTo>
                    <a:cubicBezTo>
                      <a:pt x="124" y="170"/>
                      <a:pt x="123" y="179"/>
                      <a:pt x="122" y="188"/>
                    </a:cubicBezTo>
                    <a:cubicBezTo>
                      <a:pt x="123" y="179"/>
                      <a:pt x="124" y="170"/>
                      <a:pt x="124" y="161"/>
                    </a:cubicBezTo>
                    <a:cubicBezTo>
                      <a:pt x="125" y="162"/>
                      <a:pt x="126" y="163"/>
                      <a:pt x="127" y="164"/>
                    </a:cubicBezTo>
                    <a:cubicBezTo>
                      <a:pt x="132" y="167"/>
                      <a:pt x="137" y="171"/>
                      <a:pt x="141" y="175"/>
                    </a:cubicBezTo>
                    <a:cubicBezTo>
                      <a:pt x="121" y="236"/>
                      <a:pt x="119" y="300"/>
                      <a:pt x="115" y="363"/>
                    </a:cubicBezTo>
                    <a:cubicBezTo>
                      <a:pt x="112" y="364"/>
                      <a:pt x="108" y="365"/>
                      <a:pt x="105" y="366"/>
                    </a:cubicBezTo>
                    <a:cubicBezTo>
                      <a:pt x="106" y="309"/>
                      <a:pt x="116" y="252"/>
                      <a:pt x="122" y="195"/>
                    </a:cubicBezTo>
                    <a:cubicBezTo>
                      <a:pt x="116" y="253"/>
                      <a:pt x="103" y="310"/>
                      <a:pt x="101" y="367"/>
                    </a:cubicBezTo>
                    <a:cubicBezTo>
                      <a:pt x="99" y="368"/>
                      <a:pt x="96" y="369"/>
                      <a:pt x="93" y="370"/>
                    </a:cubicBezTo>
                    <a:cubicBezTo>
                      <a:pt x="78" y="292"/>
                      <a:pt x="104" y="214"/>
                      <a:pt x="104" y="135"/>
                    </a:cubicBezTo>
                    <a:cubicBezTo>
                      <a:pt x="110" y="144"/>
                      <a:pt x="117" y="152"/>
                      <a:pt x="124" y="160"/>
                    </a:cubicBezTo>
                    <a:close/>
                    <a:moveTo>
                      <a:pt x="231" y="256"/>
                    </a:moveTo>
                    <a:cubicBezTo>
                      <a:pt x="234" y="258"/>
                      <a:pt x="237" y="261"/>
                      <a:pt x="241" y="264"/>
                    </a:cubicBezTo>
                    <a:cubicBezTo>
                      <a:pt x="242" y="282"/>
                      <a:pt x="238" y="299"/>
                      <a:pt x="232" y="316"/>
                    </a:cubicBezTo>
                    <a:cubicBezTo>
                      <a:pt x="231" y="317"/>
                      <a:pt x="234" y="318"/>
                      <a:pt x="234" y="316"/>
                    </a:cubicBezTo>
                    <a:cubicBezTo>
                      <a:pt x="240" y="299"/>
                      <a:pt x="243" y="283"/>
                      <a:pt x="241" y="265"/>
                    </a:cubicBezTo>
                    <a:cubicBezTo>
                      <a:pt x="248" y="271"/>
                      <a:pt x="255" y="277"/>
                      <a:pt x="261" y="283"/>
                    </a:cubicBezTo>
                    <a:cubicBezTo>
                      <a:pt x="260" y="293"/>
                      <a:pt x="257" y="302"/>
                      <a:pt x="254" y="312"/>
                    </a:cubicBezTo>
                    <a:cubicBezTo>
                      <a:pt x="241" y="315"/>
                      <a:pt x="227" y="319"/>
                      <a:pt x="215" y="324"/>
                    </a:cubicBezTo>
                    <a:cubicBezTo>
                      <a:pt x="217" y="301"/>
                      <a:pt x="221" y="277"/>
                      <a:pt x="231" y="256"/>
                    </a:cubicBezTo>
                    <a:close/>
                    <a:moveTo>
                      <a:pt x="216" y="223"/>
                    </a:moveTo>
                    <a:cubicBezTo>
                      <a:pt x="217" y="220"/>
                      <a:pt x="218" y="217"/>
                      <a:pt x="219" y="214"/>
                    </a:cubicBezTo>
                    <a:cubicBezTo>
                      <a:pt x="221" y="216"/>
                      <a:pt x="224" y="218"/>
                      <a:pt x="226" y="221"/>
                    </a:cubicBezTo>
                    <a:cubicBezTo>
                      <a:pt x="225" y="223"/>
                      <a:pt x="224" y="226"/>
                      <a:pt x="224" y="228"/>
                    </a:cubicBezTo>
                    <a:cubicBezTo>
                      <a:pt x="223" y="231"/>
                      <a:pt x="227" y="232"/>
                      <a:pt x="228" y="229"/>
                    </a:cubicBezTo>
                    <a:cubicBezTo>
                      <a:pt x="228" y="227"/>
                      <a:pt x="229" y="226"/>
                      <a:pt x="229" y="224"/>
                    </a:cubicBezTo>
                    <a:cubicBezTo>
                      <a:pt x="233" y="228"/>
                      <a:pt x="237" y="232"/>
                      <a:pt x="241" y="236"/>
                    </a:cubicBezTo>
                    <a:cubicBezTo>
                      <a:pt x="240" y="238"/>
                      <a:pt x="239" y="240"/>
                      <a:pt x="239" y="243"/>
                    </a:cubicBezTo>
                    <a:cubicBezTo>
                      <a:pt x="238" y="245"/>
                      <a:pt x="241" y="245"/>
                      <a:pt x="242" y="243"/>
                    </a:cubicBezTo>
                    <a:cubicBezTo>
                      <a:pt x="242" y="242"/>
                      <a:pt x="243" y="240"/>
                      <a:pt x="243" y="238"/>
                    </a:cubicBezTo>
                    <a:cubicBezTo>
                      <a:pt x="247" y="242"/>
                      <a:pt x="250" y="245"/>
                      <a:pt x="253" y="249"/>
                    </a:cubicBezTo>
                    <a:cubicBezTo>
                      <a:pt x="253" y="249"/>
                      <a:pt x="253" y="250"/>
                      <a:pt x="253" y="250"/>
                    </a:cubicBezTo>
                    <a:cubicBezTo>
                      <a:pt x="253" y="252"/>
                      <a:pt x="255" y="253"/>
                      <a:pt x="256" y="251"/>
                    </a:cubicBezTo>
                    <a:cubicBezTo>
                      <a:pt x="260" y="256"/>
                      <a:pt x="264" y="260"/>
                      <a:pt x="267" y="264"/>
                    </a:cubicBezTo>
                    <a:cubicBezTo>
                      <a:pt x="267" y="264"/>
                      <a:pt x="267" y="264"/>
                      <a:pt x="267" y="265"/>
                    </a:cubicBezTo>
                    <a:cubicBezTo>
                      <a:pt x="266" y="267"/>
                      <a:pt x="269" y="268"/>
                      <a:pt x="270" y="266"/>
                    </a:cubicBezTo>
                    <a:cubicBezTo>
                      <a:pt x="274" y="271"/>
                      <a:pt x="278" y="274"/>
                      <a:pt x="282" y="278"/>
                    </a:cubicBezTo>
                    <a:cubicBezTo>
                      <a:pt x="282" y="278"/>
                      <a:pt x="282" y="279"/>
                      <a:pt x="282" y="279"/>
                    </a:cubicBezTo>
                    <a:cubicBezTo>
                      <a:pt x="281" y="280"/>
                      <a:pt x="283" y="282"/>
                      <a:pt x="285" y="281"/>
                    </a:cubicBezTo>
                    <a:cubicBezTo>
                      <a:pt x="288" y="284"/>
                      <a:pt x="292" y="288"/>
                      <a:pt x="296" y="291"/>
                    </a:cubicBezTo>
                    <a:cubicBezTo>
                      <a:pt x="295" y="292"/>
                      <a:pt x="295" y="293"/>
                      <a:pt x="294" y="294"/>
                    </a:cubicBezTo>
                    <a:cubicBezTo>
                      <a:pt x="268" y="270"/>
                      <a:pt x="242" y="246"/>
                      <a:pt x="216" y="223"/>
                    </a:cubicBezTo>
                    <a:close/>
                    <a:moveTo>
                      <a:pt x="300" y="295"/>
                    </a:moveTo>
                    <a:cubicBezTo>
                      <a:pt x="303" y="297"/>
                      <a:pt x="306" y="300"/>
                      <a:pt x="309" y="303"/>
                    </a:cubicBezTo>
                    <a:cubicBezTo>
                      <a:pt x="308" y="304"/>
                      <a:pt x="308" y="305"/>
                      <a:pt x="307" y="306"/>
                    </a:cubicBezTo>
                    <a:cubicBezTo>
                      <a:pt x="304" y="303"/>
                      <a:pt x="301" y="300"/>
                      <a:pt x="298" y="297"/>
                    </a:cubicBezTo>
                    <a:cubicBezTo>
                      <a:pt x="298" y="296"/>
                      <a:pt x="299" y="296"/>
                      <a:pt x="300" y="295"/>
                    </a:cubicBezTo>
                    <a:close/>
                    <a:moveTo>
                      <a:pt x="332" y="466"/>
                    </a:moveTo>
                    <a:cubicBezTo>
                      <a:pt x="332" y="463"/>
                      <a:pt x="332" y="460"/>
                      <a:pt x="331" y="457"/>
                    </a:cubicBezTo>
                    <a:cubicBezTo>
                      <a:pt x="331" y="452"/>
                      <a:pt x="331" y="448"/>
                      <a:pt x="331" y="443"/>
                    </a:cubicBezTo>
                    <a:cubicBezTo>
                      <a:pt x="346" y="425"/>
                      <a:pt x="365" y="409"/>
                      <a:pt x="385" y="397"/>
                    </a:cubicBezTo>
                    <a:cubicBezTo>
                      <a:pt x="386" y="397"/>
                      <a:pt x="386" y="396"/>
                      <a:pt x="386" y="396"/>
                    </a:cubicBezTo>
                    <a:cubicBezTo>
                      <a:pt x="390" y="401"/>
                      <a:pt x="395" y="406"/>
                      <a:pt x="400" y="411"/>
                    </a:cubicBezTo>
                    <a:cubicBezTo>
                      <a:pt x="399" y="411"/>
                      <a:pt x="399" y="411"/>
                      <a:pt x="399" y="411"/>
                    </a:cubicBezTo>
                    <a:cubicBezTo>
                      <a:pt x="397" y="413"/>
                      <a:pt x="395" y="415"/>
                      <a:pt x="392" y="417"/>
                    </a:cubicBezTo>
                    <a:cubicBezTo>
                      <a:pt x="395" y="415"/>
                      <a:pt x="397" y="413"/>
                      <a:pt x="400" y="411"/>
                    </a:cubicBezTo>
                    <a:cubicBezTo>
                      <a:pt x="400" y="411"/>
                      <a:pt x="400" y="411"/>
                      <a:pt x="400" y="411"/>
                    </a:cubicBezTo>
                    <a:cubicBezTo>
                      <a:pt x="405" y="416"/>
                      <a:pt x="410" y="422"/>
                      <a:pt x="415" y="427"/>
                    </a:cubicBezTo>
                    <a:cubicBezTo>
                      <a:pt x="401" y="439"/>
                      <a:pt x="388" y="451"/>
                      <a:pt x="375" y="462"/>
                    </a:cubicBezTo>
                    <a:cubicBezTo>
                      <a:pt x="362" y="474"/>
                      <a:pt x="347" y="485"/>
                      <a:pt x="333" y="498"/>
                    </a:cubicBezTo>
                    <a:cubicBezTo>
                      <a:pt x="333" y="489"/>
                      <a:pt x="333" y="480"/>
                      <a:pt x="332" y="471"/>
                    </a:cubicBezTo>
                    <a:cubicBezTo>
                      <a:pt x="347" y="457"/>
                      <a:pt x="362" y="443"/>
                      <a:pt x="378" y="429"/>
                    </a:cubicBezTo>
                    <a:cubicBezTo>
                      <a:pt x="363" y="441"/>
                      <a:pt x="346" y="453"/>
                      <a:pt x="332" y="466"/>
                    </a:cubicBezTo>
                    <a:close/>
                    <a:moveTo>
                      <a:pt x="459" y="451"/>
                    </a:moveTo>
                    <a:cubicBezTo>
                      <a:pt x="459" y="443"/>
                      <a:pt x="459" y="434"/>
                      <a:pt x="459" y="426"/>
                    </a:cubicBezTo>
                    <a:cubicBezTo>
                      <a:pt x="473" y="426"/>
                      <a:pt x="487" y="426"/>
                      <a:pt x="501" y="427"/>
                    </a:cubicBezTo>
                    <a:cubicBezTo>
                      <a:pt x="500" y="438"/>
                      <a:pt x="500" y="449"/>
                      <a:pt x="500" y="460"/>
                    </a:cubicBezTo>
                    <a:cubicBezTo>
                      <a:pt x="489" y="460"/>
                      <a:pt x="478" y="460"/>
                      <a:pt x="467" y="460"/>
                    </a:cubicBezTo>
                    <a:cubicBezTo>
                      <a:pt x="464" y="457"/>
                      <a:pt x="461" y="454"/>
                      <a:pt x="459" y="451"/>
                    </a:cubicBezTo>
                    <a:close/>
                    <a:moveTo>
                      <a:pt x="504" y="427"/>
                    </a:moveTo>
                    <a:cubicBezTo>
                      <a:pt x="515" y="427"/>
                      <a:pt x="525" y="428"/>
                      <a:pt x="535" y="430"/>
                    </a:cubicBezTo>
                    <a:cubicBezTo>
                      <a:pt x="535" y="440"/>
                      <a:pt x="534" y="450"/>
                      <a:pt x="533" y="460"/>
                    </a:cubicBezTo>
                    <a:cubicBezTo>
                      <a:pt x="523" y="460"/>
                      <a:pt x="513" y="460"/>
                      <a:pt x="504" y="460"/>
                    </a:cubicBezTo>
                    <a:cubicBezTo>
                      <a:pt x="504" y="449"/>
                      <a:pt x="504" y="438"/>
                      <a:pt x="504" y="427"/>
                    </a:cubicBezTo>
                    <a:close/>
                    <a:moveTo>
                      <a:pt x="504" y="423"/>
                    </a:moveTo>
                    <a:cubicBezTo>
                      <a:pt x="504" y="417"/>
                      <a:pt x="504" y="410"/>
                      <a:pt x="504" y="404"/>
                    </a:cubicBezTo>
                    <a:cubicBezTo>
                      <a:pt x="515" y="404"/>
                      <a:pt x="525" y="405"/>
                      <a:pt x="536" y="405"/>
                    </a:cubicBezTo>
                    <a:cubicBezTo>
                      <a:pt x="536" y="412"/>
                      <a:pt x="536" y="419"/>
                      <a:pt x="536" y="426"/>
                    </a:cubicBezTo>
                    <a:cubicBezTo>
                      <a:pt x="525" y="424"/>
                      <a:pt x="515" y="424"/>
                      <a:pt x="504" y="423"/>
                    </a:cubicBezTo>
                    <a:close/>
                    <a:moveTo>
                      <a:pt x="504" y="401"/>
                    </a:moveTo>
                    <a:cubicBezTo>
                      <a:pt x="504" y="388"/>
                      <a:pt x="504" y="376"/>
                      <a:pt x="503" y="364"/>
                    </a:cubicBezTo>
                    <a:cubicBezTo>
                      <a:pt x="514" y="363"/>
                      <a:pt x="525" y="363"/>
                      <a:pt x="535" y="362"/>
                    </a:cubicBezTo>
                    <a:cubicBezTo>
                      <a:pt x="536" y="375"/>
                      <a:pt x="536" y="388"/>
                      <a:pt x="536" y="401"/>
                    </a:cubicBezTo>
                    <a:cubicBezTo>
                      <a:pt x="526" y="401"/>
                      <a:pt x="515" y="401"/>
                      <a:pt x="504" y="401"/>
                    </a:cubicBezTo>
                    <a:close/>
                    <a:moveTo>
                      <a:pt x="541" y="362"/>
                    </a:moveTo>
                    <a:cubicBezTo>
                      <a:pt x="551" y="362"/>
                      <a:pt x="561" y="361"/>
                      <a:pt x="570" y="361"/>
                    </a:cubicBezTo>
                    <a:cubicBezTo>
                      <a:pt x="571" y="375"/>
                      <a:pt x="571" y="388"/>
                      <a:pt x="570" y="401"/>
                    </a:cubicBezTo>
                    <a:cubicBezTo>
                      <a:pt x="561" y="401"/>
                      <a:pt x="552" y="401"/>
                      <a:pt x="543" y="401"/>
                    </a:cubicBezTo>
                    <a:cubicBezTo>
                      <a:pt x="543" y="388"/>
                      <a:pt x="542" y="375"/>
                      <a:pt x="541" y="362"/>
                    </a:cubicBezTo>
                    <a:close/>
                    <a:moveTo>
                      <a:pt x="541" y="359"/>
                    </a:moveTo>
                    <a:cubicBezTo>
                      <a:pt x="540" y="345"/>
                      <a:pt x="539" y="331"/>
                      <a:pt x="538" y="318"/>
                    </a:cubicBezTo>
                    <a:cubicBezTo>
                      <a:pt x="547" y="319"/>
                      <a:pt x="557" y="321"/>
                      <a:pt x="567" y="322"/>
                    </a:cubicBezTo>
                    <a:cubicBezTo>
                      <a:pt x="568" y="334"/>
                      <a:pt x="570" y="346"/>
                      <a:pt x="570" y="358"/>
                    </a:cubicBezTo>
                    <a:cubicBezTo>
                      <a:pt x="561" y="358"/>
                      <a:pt x="551" y="359"/>
                      <a:pt x="541" y="359"/>
                    </a:cubicBezTo>
                    <a:close/>
                    <a:moveTo>
                      <a:pt x="533" y="272"/>
                    </a:moveTo>
                    <a:cubicBezTo>
                      <a:pt x="531" y="251"/>
                      <a:pt x="528" y="230"/>
                      <a:pt x="526" y="209"/>
                    </a:cubicBezTo>
                    <a:cubicBezTo>
                      <a:pt x="535" y="209"/>
                      <a:pt x="543" y="209"/>
                      <a:pt x="551" y="209"/>
                    </a:cubicBezTo>
                    <a:cubicBezTo>
                      <a:pt x="552" y="229"/>
                      <a:pt x="555" y="250"/>
                      <a:pt x="558" y="270"/>
                    </a:cubicBezTo>
                    <a:cubicBezTo>
                      <a:pt x="550" y="271"/>
                      <a:pt x="541" y="272"/>
                      <a:pt x="533" y="272"/>
                    </a:cubicBezTo>
                    <a:close/>
                    <a:moveTo>
                      <a:pt x="522" y="204"/>
                    </a:moveTo>
                    <a:cubicBezTo>
                      <a:pt x="510" y="204"/>
                      <a:pt x="497" y="204"/>
                      <a:pt x="484" y="205"/>
                    </a:cubicBezTo>
                    <a:cubicBezTo>
                      <a:pt x="482" y="191"/>
                      <a:pt x="480" y="178"/>
                      <a:pt x="479" y="165"/>
                    </a:cubicBezTo>
                    <a:cubicBezTo>
                      <a:pt x="493" y="166"/>
                      <a:pt x="507" y="167"/>
                      <a:pt x="521" y="166"/>
                    </a:cubicBezTo>
                    <a:cubicBezTo>
                      <a:pt x="521" y="179"/>
                      <a:pt x="522" y="191"/>
                      <a:pt x="522" y="204"/>
                    </a:cubicBezTo>
                    <a:close/>
                    <a:moveTo>
                      <a:pt x="480" y="205"/>
                    </a:moveTo>
                    <a:cubicBezTo>
                      <a:pt x="469" y="205"/>
                      <a:pt x="457" y="205"/>
                      <a:pt x="446" y="205"/>
                    </a:cubicBezTo>
                    <a:cubicBezTo>
                      <a:pt x="445" y="191"/>
                      <a:pt x="444" y="176"/>
                      <a:pt x="443" y="162"/>
                    </a:cubicBezTo>
                    <a:cubicBezTo>
                      <a:pt x="454" y="163"/>
                      <a:pt x="465" y="164"/>
                      <a:pt x="476" y="165"/>
                    </a:cubicBezTo>
                    <a:cubicBezTo>
                      <a:pt x="477" y="178"/>
                      <a:pt x="478" y="191"/>
                      <a:pt x="480" y="205"/>
                    </a:cubicBezTo>
                    <a:close/>
                    <a:moveTo>
                      <a:pt x="443" y="161"/>
                    </a:moveTo>
                    <a:cubicBezTo>
                      <a:pt x="441" y="146"/>
                      <a:pt x="440" y="132"/>
                      <a:pt x="440" y="118"/>
                    </a:cubicBezTo>
                    <a:cubicBezTo>
                      <a:pt x="451" y="117"/>
                      <a:pt x="462" y="116"/>
                      <a:pt x="473" y="117"/>
                    </a:cubicBezTo>
                    <a:cubicBezTo>
                      <a:pt x="473" y="132"/>
                      <a:pt x="474" y="147"/>
                      <a:pt x="476" y="163"/>
                    </a:cubicBezTo>
                    <a:cubicBezTo>
                      <a:pt x="465" y="162"/>
                      <a:pt x="454" y="161"/>
                      <a:pt x="443" y="161"/>
                    </a:cubicBezTo>
                    <a:close/>
                    <a:moveTo>
                      <a:pt x="436" y="115"/>
                    </a:moveTo>
                    <a:cubicBezTo>
                      <a:pt x="426" y="116"/>
                      <a:pt x="417" y="118"/>
                      <a:pt x="408" y="118"/>
                    </a:cubicBezTo>
                    <a:cubicBezTo>
                      <a:pt x="407" y="107"/>
                      <a:pt x="407" y="95"/>
                      <a:pt x="407" y="83"/>
                    </a:cubicBezTo>
                    <a:cubicBezTo>
                      <a:pt x="416" y="83"/>
                      <a:pt x="426" y="83"/>
                      <a:pt x="435" y="84"/>
                    </a:cubicBezTo>
                    <a:cubicBezTo>
                      <a:pt x="435" y="94"/>
                      <a:pt x="435" y="105"/>
                      <a:pt x="436" y="115"/>
                    </a:cubicBezTo>
                    <a:close/>
                    <a:moveTo>
                      <a:pt x="406" y="119"/>
                    </a:moveTo>
                    <a:cubicBezTo>
                      <a:pt x="398" y="119"/>
                      <a:pt x="390" y="120"/>
                      <a:pt x="382" y="119"/>
                    </a:cubicBezTo>
                    <a:cubicBezTo>
                      <a:pt x="386" y="107"/>
                      <a:pt x="391" y="95"/>
                      <a:pt x="397" y="83"/>
                    </a:cubicBezTo>
                    <a:cubicBezTo>
                      <a:pt x="400" y="83"/>
                      <a:pt x="403" y="83"/>
                      <a:pt x="407" y="83"/>
                    </a:cubicBezTo>
                    <a:cubicBezTo>
                      <a:pt x="406" y="95"/>
                      <a:pt x="406" y="107"/>
                      <a:pt x="406" y="119"/>
                    </a:cubicBezTo>
                    <a:close/>
                    <a:moveTo>
                      <a:pt x="402" y="39"/>
                    </a:moveTo>
                    <a:cubicBezTo>
                      <a:pt x="400" y="44"/>
                      <a:pt x="398" y="49"/>
                      <a:pt x="395" y="53"/>
                    </a:cubicBezTo>
                    <a:cubicBezTo>
                      <a:pt x="394" y="52"/>
                      <a:pt x="393" y="51"/>
                      <a:pt x="392" y="50"/>
                    </a:cubicBezTo>
                    <a:cubicBezTo>
                      <a:pt x="395" y="46"/>
                      <a:pt x="398" y="42"/>
                      <a:pt x="402" y="39"/>
                    </a:cubicBezTo>
                    <a:cubicBezTo>
                      <a:pt x="402" y="39"/>
                      <a:pt x="402" y="39"/>
                      <a:pt x="402" y="39"/>
                    </a:cubicBezTo>
                    <a:close/>
                    <a:moveTo>
                      <a:pt x="394" y="56"/>
                    </a:moveTo>
                    <a:cubicBezTo>
                      <a:pt x="391" y="63"/>
                      <a:pt x="388" y="70"/>
                      <a:pt x="385" y="76"/>
                    </a:cubicBezTo>
                    <a:cubicBezTo>
                      <a:pt x="383" y="74"/>
                      <a:pt x="381" y="71"/>
                      <a:pt x="379" y="68"/>
                    </a:cubicBezTo>
                    <a:cubicBezTo>
                      <a:pt x="383" y="63"/>
                      <a:pt x="386" y="58"/>
                      <a:pt x="390" y="52"/>
                    </a:cubicBezTo>
                    <a:cubicBezTo>
                      <a:pt x="391" y="54"/>
                      <a:pt x="393" y="55"/>
                      <a:pt x="394" y="56"/>
                    </a:cubicBezTo>
                    <a:close/>
                    <a:moveTo>
                      <a:pt x="377" y="67"/>
                    </a:moveTo>
                    <a:cubicBezTo>
                      <a:pt x="374" y="62"/>
                      <a:pt x="370" y="58"/>
                      <a:pt x="365" y="55"/>
                    </a:cubicBezTo>
                    <a:cubicBezTo>
                      <a:pt x="367" y="48"/>
                      <a:pt x="370" y="42"/>
                      <a:pt x="372" y="35"/>
                    </a:cubicBezTo>
                    <a:cubicBezTo>
                      <a:pt x="377" y="40"/>
                      <a:pt x="383" y="45"/>
                      <a:pt x="389" y="51"/>
                    </a:cubicBezTo>
                    <a:cubicBezTo>
                      <a:pt x="385" y="56"/>
                      <a:pt x="381" y="61"/>
                      <a:pt x="377" y="67"/>
                    </a:cubicBezTo>
                    <a:close/>
                    <a:moveTo>
                      <a:pt x="364" y="54"/>
                    </a:moveTo>
                    <a:cubicBezTo>
                      <a:pt x="358" y="49"/>
                      <a:pt x="352" y="44"/>
                      <a:pt x="345" y="39"/>
                    </a:cubicBezTo>
                    <a:cubicBezTo>
                      <a:pt x="348" y="34"/>
                      <a:pt x="351" y="28"/>
                      <a:pt x="354" y="22"/>
                    </a:cubicBezTo>
                    <a:cubicBezTo>
                      <a:pt x="359" y="26"/>
                      <a:pt x="365" y="30"/>
                      <a:pt x="371" y="34"/>
                    </a:cubicBezTo>
                    <a:cubicBezTo>
                      <a:pt x="369" y="41"/>
                      <a:pt x="366" y="47"/>
                      <a:pt x="364" y="54"/>
                    </a:cubicBezTo>
                    <a:close/>
                    <a:moveTo>
                      <a:pt x="342" y="41"/>
                    </a:moveTo>
                    <a:cubicBezTo>
                      <a:pt x="340" y="45"/>
                      <a:pt x="338" y="49"/>
                      <a:pt x="336" y="53"/>
                    </a:cubicBezTo>
                    <a:cubicBezTo>
                      <a:pt x="336" y="53"/>
                      <a:pt x="336" y="53"/>
                      <a:pt x="336" y="53"/>
                    </a:cubicBezTo>
                    <a:cubicBezTo>
                      <a:pt x="331" y="49"/>
                      <a:pt x="327" y="45"/>
                      <a:pt x="323" y="41"/>
                    </a:cubicBezTo>
                    <a:cubicBezTo>
                      <a:pt x="325" y="38"/>
                      <a:pt x="327" y="34"/>
                      <a:pt x="329" y="31"/>
                    </a:cubicBezTo>
                    <a:cubicBezTo>
                      <a:pt x="333" y="34"/>
                      <a:pt x="337" y="38"/>
                      <a:pt x="342" y="41"/>
                    </a:cubicBezTo>
                    <a:close/>
                    <a:moveTo>
                      <a:pt x="333" y="58"/>
                    </a:moveTo>
                    <a:cubicBezTo>
                      <a:pt x="333" y="59"/>
                      <a:pt x="332" y="61"/>
                      <a:pt x="331" y="62"/>
                    </a:cubicBezTo>
                    <a:cubicBezTo>
                      <a:pt x="327" y="59"/>
                      <a:pt x="322" y="56"/>
                      <a:pt x="317" y="53"/>
                    </a:cubicBezTo>
                    <a:cubicBezTo>
                      <a:pt x="319" y="50"/>
                      <a:pt x="320" y="47"/>
                      <a:pt x="322" y="44"/>
                    </a:cubicBezTo>
                    <a:cubicBezTo>
                      <a:pt x="326" y="49"/>
                      <a:pt x="330" y="53"/>
                      <a:pt x="333" y="58"/>
                    </a:cubicBezTo>
                    <a:close/>
                    <a:moveTo>
                      <a:pt x="315" y="52"/>
                    </a:moveTo>
                    <a:cubicBezTo>
                      <a:pt x="310" y="48"/>
                      <a:pt x="304" y="45"/>
                      <a:pt x="298" y="42"/>
                    </a:cubicBezTo>
                    <a:cubicBezTo>
                      <a:pt x="300" y="37"/>
                      <a:pt x="302" y="32"/>
                      <a:pt x="305" y="27"/>
                    </a:cubicBezTo>
                    <a:cubicBezTo>
                      <a:pt x="310" y="32"/>
                      <a:pt x="315" y="37"/>
                      <a:pt x="320" y="43"/>
                    </a:cubicBezTo>
                    <a:cubicBezTo>
                      <a:pt x="318" y="46"/>
                      <a:pt x="317" y="49"/>
                      <a:pt x="315" y="52"/>
                    </a:cubicBezTo>
                    <a:close/>
                    <a:moveTo>
                      <a:pt x="81" y="117"/>
                    </a:moveTo>
                    <a:cubicBezTo>
                      <a:pt x="81" y="122"/>
                      <a:pt x="81" y="127"/>
                      <a:pt x="81" y="131"/>
                    </a:cubicBezTo>
                    <a:cubicBezTo>
                      <a:pt x="81" y="127"/>
                      <a:pt x="81" y="122"/>
                      <a:pt x="81" y="117"/>
                    </a:cubicBezTo>
                    <a:cubicBezTo>
                      <a:pt x="82" y="116"/>
                      <a:pt x="83" y="115"/>
                      <a:pt x="84" y="114"/>
                    </a:cubicBezTo>
                    <a:cubicBezTo>
                      <a:pt x="85" y="115"/>
                      <a:pt x="86" y="114"/>
                      <a:pt x="87" y="113"/>
                    </a:cubicBezTo>
                    <a:cubicBezTo>
                      <a:pt x="87" y="113"/>
                      <a:pt x="87" y="113"/>
                      <a:pt x="87" y="112"/>
                    </a:cubicBezTo>
                    <a:cubicBezTo>
                      <a:pt x="87" y="112"/>
                      <a:pt x="88" y="112"/>
                      <a:pt x="88" y="112"/>
                    </a:cubicBezTo>
                    <a:cubicBezTo>
                      <a:pt x="92" y="119"/>
                      <a:pt x="97" y="126"/>
                      <a:pt x="102" y="133"/>
                    </a:cubicBezTo>
                    <a:cubicBezTo>
                      <a:pt x="102" y="176"/>
                      <a:pt x="92" y="221"/>
                      <a:pt x="87" y="266"/>
                    </a:cubicBezTo>
                    <a:cubicBezTo>
                      <a:pt x="87" y="235"/>
                      <a:pt x="85" y="205"/>
                      <a:pt x="83" y="174"/>
                    </a:cubicBezTo>
                    <a:cubicBezTo>
                      <a:pt x="86" y="239"/>
                      <a:pt x="88" y="305"/>
                      <a:pt x="72" y="367"/>
                    </a:cubicBezTo>
                    <a:cubicBezTo>
                      <a:pt x="71" y="369"/>
                      <a:pt x="75" y="370"/>
                      <a:pt x="75" y="368"/>
                    </a:cubicBezTo>
                    <a:cubicBezTo>
                      <a:pt x="79" y="353"/>
                      <a:pt x="82" y="338"/>
                      <a:pt x="84" y="324"/>
                    </a:cubicBezTo>
                    <a:cubicBezTo>
                      <a:pt x="84" y="340"/>
                      <a:pt x="86" y="355"/>
                      <a:pt x="90" y="371"/>
                    </a:cubicBezTo>
                    <a:cubicBezTo>
                      <a:pt x="86" y="372"/>
                      <a:pt x="83" y="372"/>
                      <a:pt x="79" y="373"/>
                    </a:cubicBezTo>
                    <a:cubicBezTo>
                      <a:pt x="72" y="375"/>
                      <a:pt x="63" y="376"/>
                      <a:pt x="54" y="378"/>
                    </a:cubicBezTo>
                    <a:cubicBezTo>
                      <a:pt x="71" y="297"/>
                      <a:pt x="66" y="216"/>
                      <a:pt x="67" y="134"/>
                    </a:cubicBezTo>
                    <a:cubicBezTo>
                      <a:pt x="67" y="134"/>
                      <a:pt x="67" y="134"/>
                      <a:pt x="66" y="133"/>
                    </a:cubicBezTo>
                    <a:cubicBezTo>
                      <a:pt x="68" y="132"/>
                      <a:pt x="69" y="130"/>
                      <a:pt x="71" y="128"/>
                    </a:cubicBezTo>
                    <a:cubicBezTo>
                      <a:pt x="74" y="124"/>
                      <a:pt x="77" y="121"/>
                      <a:pt x="81" y="117"/>
                    </a:cubicBezTo>
                    <a:close/>
                    <a:moveTo>
                      <a:pt x="66" y="134"/>
                    </a:moveTo>
                    <a:cubicBezTo>
                      <a:pt x="67" y="215"/>
                      <a:pt x="67" y="299"/>
                      <a:pt x="51" y="378"/>
                    </a:cubicBezTo>
                    <a:cubicBezTo>
                      <a:pt x="49" y="378"/>
                      <a:pt x="47" y="379"/>
                      <a:pt x="46" y="379"/>
                    </a:cubicBezTo>
                    <a:cubicBezTo>
                      <a:pt x="46" y="379"/>
                      <a:pt x="46" y="378"/>
                      <a:pt x="46" y="378"/>
                    </a:cubicBezTo>
                    <a:cubicBezTo>
                      <a:pt x="46" y="336"/>
                      <a:pt x="45" y="294"/>
                      <a:pt x="45" y="252"/>
                    </a:cubicBezTo>
                    <a:cubicBezTo>
                      <a:pt x="44" y="294"/>
                      <a:pt x="44" y="336"/>
                      <a:pt x="43" y="378"/>
                    </a:cubicBezTo>
                    <a:cubicBezTo>
                      <a:pt x="43" y="379"/>
                      <a:pt x="44" y="379"/>
                      <a:pt x="44" y="379"/>
                    </a:cubicBezTo>
                    <a:cubicBezTo>
                      <a:pt x="42" y="379"/>
                      <a:pt x="41" y="380"/>
                      <a:pt x="39" y="380"/>
                    </a:cubicBezTo>
                    <a:cubicBezTo>
                      <a:pt x="39" y="324"/>
                      <a:pt x="30" y="269"/>
                      <a:pt x="30" y="214"/>
                    </a:cubicBezTo>
                    <a:cubicBezTo>
                      <a:pt x="30" y="214"/>
                      <a:pt x="30" y="214"/>
                      <a:pt x="30" y="214"/>
                    </a:cubicBezTo>
                    <a:cubicBezTo>
                      <a:pt x="31" y="270"/>
                      <a:pt x="35" y="325"/>
                      <a:pt x="36" y="381"/>
                    </a:cubicBezTo>
                    <a:cubicBezTo>
                      <a:pt x="34" y="381"/>
                      <a:pt x="33" y="381"/>
                      <a:pt x="31" y="382"/>
                    </a:cubicBezTo>
                    <a:cubicBezTo>
                      <a:pt x="29" y="341"/>
                      <a:pt x="18" y="302"/>
                      <a:pt x="17" y="261"/>
                    </a:cubicBezTo>
                    <a:cubicBezTo>
                      <a:pt x="17" y="261"/>
                      <a:pt x="16" y="260"/>
                      <a:pt x="16" y="260"/>
                    </a:cubicBezTo>
                    <a:cubicBezTo>
                      <a:pt x="17" y="254"/>
                      <a:pt x="19" y="249"/>
                      <a:pt x="20" y="243"/>
                    </a:cubicBezTo>
                    <a:cubicBezTo>
                      <a:pt x="26" y="221"/>
                      <a:pt x="33" y="195"/>
                      <a:pt x="44" y="171"/>
                    </a:cubicBezTo>
                    <a:cubicBezTo>
                      <a:pt x="45" y="181"/>
                      <a:pt x="45" y="191"/>
                      <a:pt x="45" y="201"/>
                    </a:cubicBezTo>
                    <a:cubicBezTo>
                      <a:pt x="45" y="191"/>
                      <a:pt x="45" y="181"/>
                      <a:pt x="45" y="170"/>
                    </a:cubicBezTo>
                    <a:cubicBezTo>
                      <a:pt x="45" y="170"/>
                      <a:pt x="45" y="170"/>
                      <a:pt x="45" y="170"/>
                    </a:cubicBezTo>
                    <a:cubicBezTo>
                      <a:pt x="47" y="164"/>
                      <a:pt x="50" y="159"/>
                      <a:pt x="53" y="154"/>
                    </a:cubicBezTo>
                    <a:cubicBezTo>
                      <a:pt x="57" y="147"/>
                      <a:pt x="62" y="140"/>
                      <a:pt x="66" y="134"/>
                    </a:cubicBezTo>
                    <a:close/>
                    <a:moveTo>
                      <a:pt x="15" y="265"/>
                    </a:moveTo>
                    <a:cubicBezTo>
                      <a:pt x="16" y="305"/>
                      <a:pt x="27" y="343"/>
                      <a:pt x="28" y="383"/>
                    </a:cubicBezTo>
                    <a:cubicBezTo>
                      <a:pt x="26" y="384"/>
                      <a:pt x="23" y="385"/>
                      <a:pt x="21" y="386"/>
                    </a:cubicBezTo>
                    <a:cubicBezTo>
                      <a:pt x="10" y="352"/>
                      <a:pt x="8" y="311"/>
                      <a:pt x="13" y="271"/>
                    </a:cubicBezTo>
                    <a:cubicBezTo>
                      <a:pt x="14" y="269"/>
                      <a:pt x="14" y="267"/>
                      <a:pt x="15" y="265"/>
                    </a:cubicBezTo>
                    <a:close/>
                    <a:moveTo>
                      <a:pt x="154" y="365"/>
                    </a:moveTo>
                    <a:cubicBezTo>
                      <a:pt x="161" y="362"/>
                      <a:pt x="169" y="360"/>
                      <a:pt x="176" y="357"/>
                    </a:cubicBezTo>
                    <a:cubicBezTo>
                      <a:pt x="184" y="362"/>
                      <a:pt x="190" y="367"/>
                      <a:pt x="195" y="375"/>
                    </a:cubicBezTo>
                    <a:cubicBezTo>
                      <a:pt x="193" y="376"/>
                      <a:pt x="191" y="378"/>
                      <a:pt x="189" y="379"/>
                    </a:cubicBezTo>
                    <a:cubicBezTo>
                      <a:pt x="176" y="377"/>
                      <a:pt x="165" y="371"/>
                      <a:pt x="154" y="365"/>
                    </a:cubicBezTo>
                    <a:close/>
                    <a:moveTo>
                      <a:pt x="198" y="372"/>
                    </a:moveTo>
                    <a:cubicBezTo>
                      <a:pt x="192" y="366"/>
                      <a:pt x="186" y="360"/>
                      <a:pt x="179" y="357"/>
                    </a:cubicBezTo>
                    <a:cubicBezTo>
                      <a:pt x="182" y="356"/>
                      <a:pt x="185" y="355"/>
                      <a:pt x="188" y="354"/>
                    </a:cubicBezTo>
                    <a:cubicBezTo>
                      <a:pt x="188" y="354"/>
                      <a:pt x="188" y="354"/>
                      <a:pt x="188" y="354"/>
                    </a:cubicBezTo>
                    <a:cubicBezTo>
                      <a:pt x="195" y="360"/>
                      <a:pt x="202" y="362"/>
                      <a:pt x="211" y="362"/>
                    </a:cubicBezTo>
                    <a:cubicBezTo>
                      <a:pt x="214" y="362"/>
                      <a:pt x="214" y="358"/>
                      <a:pt x="211" y="358"/>
                    </a:cubicBezTo>
                    <a:cubicBezTo>
                      <a:pt x="204" y="358"/>
                      <a:pt x="198" y="357"/>
                      <a:pt x="192" y="352"/>
                    </a:cubicBezTo>
                    <a:cubicBezTo>
                      <a:pt x="195" y="351"/>
                      <a:pt x="199" y="350"/>
                      <a:pt x="202" y="349"/>
                    </a:cubicBezTo>
                    <a:cubicBezTo>
                      <a:pt x="209" y="353"/>
                      <a:pt x="217" y="354"/>
                      <a:pt x="225" y="354"/>
                    </a:cubicBezTo>
                    <a:cubicBezTo>
                      <a:pt x="216" y="360"/>
                      <a:pt x="207" y="366"/>
                      <a:pt x="198" y="372"/>
                    </a:cubicBezTo>
                    <a:close/>
                    <a:moveTo>
                      <a:pt x="226" y="351"/>
                    </a:moveTo>
                    <a:cubicBezTo>
                      <a:pt x="218" y="351"/>
                      <a:pt x="210" y="352"/>
                      <a:pt x="203" y="349"/>
                    </a:cubicBezTo>
                    <a:cubicBezTo>
                      <a:pt x="209" y="347"/>
                      <a:pt x="215" y="345"/>
                      <a:pt x="221" y="343"/>
                    </a:cubicBezTo>
                    <a:cubicBezTo>
                      <a:pt x="226" y="345"/>
                      <a:pt x="232" y="346"/>
                      <a:pt x="237" y="346"/>
                    </a:cubicBezTo>
                    <a:cubicBezTo>
                      <a:pt x="234" y="348"/>
                      <a:pt x="231" y="350"/>
                      <a:pt x="227" y="353"/>
                    </a:cubicBezTo>
                    <a:cubicBezTo>
                      <a:pt x="227" y="352"/>
                      <a:pt x="227" y="351"/>
                      <a:pt x="226" y="351"/>
                    </a:cubicBezTo>
                    <a:close/>
                    <a:moveTo>
                      <a:pt x="275" y="308"/>
                    </a:moveTo>
                    <a:cubicBezTo>
                      <a:pt x="276" y="305"/>
                      <a:pt x="277" y="301"/>
                      <a:pt x="277" y="297"/>
                    </a:cubicBezTo>
                    <a:cubicBezTo>
                      <a:pt x="281" y="300"/>
                      <a:pt x="285" y="304"/>
                      <a:pt x="288" y="307"/>
                    </a:cubicBezTo>
                    <a:cubicBezTo>
                      <a:pt x="284" y="307"/>
                      <a:pt x="279" y="307"/>
                      <a:pt x="275" y="308"/>
                    </a:cubicBezTo>
                    <a:close/>
                    <a:moveTo>
                      <a:pt x="334" y="539"/>
                    </a:moveTo>
                    <a:cubicBezTo>
                      <a:pt x="350" y="524"/>
                      <a:pt x="364" y="507"/>
                      <a:pt x="379" y="492"/>
                    </a:cubicBezTo>
                    <a:cubicBezTo>
                      <a:pt x="397" y="477"/>
                      <a:pt x="415" y="462"/>
                      <a:pt x="435" y="451"/>
                    </a:cubicBezTo>
                    <a:cubicBezTo>
                      <a:pt x="440" y="457"/>
                      <a:pt x="445" y="463"/>
                      <a:pt x="450" y="469"/>
                    </a:cubicBezTo>
                    <a:cubicBezTo>
                      <a:pt x="424" y="487"/>
                      <a:pt x="398" y="504"/>
                      <a:pt x="373" y="522"/>
                    </a:cubicBezTo>
                    <a:cubicBezTo>
                      <a:pt x="361" y="531"/>
                      <a:pt x="346" y="540"/>
                      <a:pt x="333" y="551"/>
                    </a:cubicBezTo>
                    <a:cubicBezTo>
                      <a:pt x="333" y="547"/>
                      <a:pt x="333" y="543"/>
                      <a:pt x="334" y="539"/>
                    </a:cubicBezTo>
                    <a:close/>
                    <a:moveTo>
                      <a:pt x="503" y="463"/>
                    </a:moveTo>
                    <a:cubicBezTo>
                      <a:pt x="513" y="464"/>
                      <a:pt x="523" y="464"/>
                      <a:pt x="533" y="464"/>
                    </a:cubicBezTo>
                    <a:cubicBezTo>
                      <a:pt x="532" y="472"/>
                      <a:pt x="531" y="481"/>
                      <a:pt x="530" y="489"/>
                    </a:cubicBezTo>
                    <a:cubicBezTo>
                      <a:pt x="521" y="490"/>
                      <a:pt x="512" y="490"/>
                      <a:pt x="503" y="490"/>
                    </a:cubicBezTo>
                    <a:cubicBezTo>
                      <a:pt x="503" y="481"/>
                      <a:pt x="503" y="472"/>
                      <a:pt x="503" y="463"/>
                    </a:cubicBezTo>
                    <a:close/>
                    <a:moveTo>
                      <a:pt x="577" y="406"/>
                    </a:moveTo>
                    <a:cubicBezTo>
                      <a:pt x="578" y="406"/>
                      <a:pt x="578" y="406"/>
                      <a:pt x="578" y="406"/>
                    </a:cubicBezTo>
                    <a:cubicBezTo>
                      <a:pt x="578" y="406"/>
                      <a:pt x="578" y="407"/>
                      <a:pt x="577" y="408"/>
                    </a:cubicBezTo>
                    <a:cubicBezTo>
                      <a:pt x="577" y="407"/>
                      <a:pt x="577" y="406"/>
                      <a:pt x="577" y="406"/>
                    </a:cubicBezTo>
                    <a:close/>
                    <a:moveTo>
                      <a:pt x="583" y="238"/>
                    </a:moveTo>
                    <a:cubicBezTo>
                      <a:pt x="594" y="267"/>
                      <a:pt x="598" y="295"/>
                      <a:pt x="597" y="322"/>
                    </a:cubicBezTo>
                    <a:cubicBezTo>
                      <a:pt x="597" y="321"/>
                      <a:pt x="596" y="321"/>
                      <a:pt x="595" y="321"/>
                    </a:cubicBezTo>
                    <a:cubicBezTo>
                      <a:pt x="587" y="320"/>
                      <a:pt x="579" y="318"/>
                      <a:pt x="571" y="317"/>
                    </a:cubicBezTo>
                    <a:cubicBezTo>
                      <a:pt x="569" y="303"/>
                      <a:pt x="567" y="289"/>
                      <a:pt x="564" y="275"/>
                    </a:cubicBezTo>
                    <a:cubicBezTo>
                      <a:pt x="572" y="273"/>
                      <a:pt x="581" y="271"/>
                      <a:pt x="589" y="268"/>
                    </a:cubicBezTo>
                    <a:cubicBezTo>
                      <a:pt x="592" y="266"/>
                      <a:pt x="590" y="261"/>
                      <a:pt x="587" y="262"/>
                    </a:cubicBezTo>
                    <a:cubicBezTo>
                      <a:pt x="579" y="265"/>
                      <a:pt x="571" y="268"/>
                      <a:pt x="563" y="269"/>
                    </a:cubicBezTo>
                    <a:cubicBezTo>
                      <a:pt x="559" y="249"/>
                      <a:pt x="556" y="229"/>
                      <a:pt x="554" y="209"/>
                    </a:cubicBezTo>
                    <a:cubicBezTo>
                      <a:pt x="560" y="209"/>
                      <a:pt x="565" y="209"/>
                      <a:pt x="571" y="209"/>
                    </a:cubicBezTo>
                    <a:cubicBezTo>
                      <a:pt x="576" y="218"/>
                      <a:pt x="580" y="228"/>
                      <a:pt x="583" y="238"/>
                    </a:cubicBezTo>
                    <a:close/>
                    <a:moveTo>
                      <a:pt x="553" y="204"/>
                    </a:moveTo>
                    <a:cubicBezTo>
                      <a:pt x="552" y="194"/>
                      <a:pt x="552" y="183"/>
                      <a:pt x="552" y="172"/>
                    </a:cubicBezTo>
                    <a:cubicBezTo>
                      <a:pt x="558" y="182"/>
                      <a:pt x="564" y="193"/>
                      <a:pt x="569" y="204"/>
                    </a:cubicBezTo>
                    <a:cubicBezTo>
                      <a:pt x="564" y="204"/>
                      <a:pt x="559" y="204"/>
                      <a:pt x="553" y="204"/>
                    </a:cubicBezTo>
                    <a:close/>
                    <a:moveTo>
                      <a:pt x="522" y="128"/>
                    </a:moveTo>
                    <a:cubicBezTo>
                      <a:pt x="521" y="140"/>
                      <a:pt x="521" y="151"/>
                      <a:pt x="521" y="162"/>
                    </a:cubicBezTo>
                    <a:cubicBezTo>
                      <a:pt x="507" y="163"/>
                      <a:pt x="493" y="163"/>
                      <a:pt x="478" y="163"/>
                    </a:cubicBezTo>
                    <a:cubicBezTo>
                      <a:pt x="477" y="147"/>
                      <a:pt x="475" y="132"/>
                      <a:pt x="474" y="117"/>
                    </a:cubicBezTo>
                    <a:cubicBezTo>
                      <a:pt x="483" y="117"/>
                      <a:pt x="492" y="118"/>
                      <a:pt x="501" y="121"/>
                    </a:cubicBezTo>
                    <a:cubicBezTo>
                      <a:pt x="503" y="121"/>
                      <a:pt x="503" y="118"/>
                      <a:pt x="501" y="118"/>
                    </a:cubicBezTo>
                    <a:cubicBezTo>
                      <a:pt x="492" y="115"/>
                      <a:pt x="483" y="114"/>
                      <a:pt x="474" y="113"/>
                    </a:cubicBezTo>
                    <a:cubicBezTo>
                      <a:pt x="473" y="104"/>
                      <a:pt x="473" y="94"/>
                      <a:pt x="473" y="84"/>
                    </a:cubicBezTo>
                    <a:cubicBezTo>
                      <a:pt x="474" y="83"/>
                      <a:pt x="474" y="82"/>
                      <a:pt x="472" y="81"/>
                    </a:cubicBezTo>
                    <a:cubicBezTo>
                      <a:pt x="472" y="80"/>
                      <a:pt x="472" y="79"/>
                      <a:pt x="472" y="78"/>
                    </a:cubicBezTo>
                    <a:cubicBezTo>
                      <a:pt x="491" y="93"/>
                      <a:pt x="507" y="110"/>
                      <a:pt x="522" y="128"/>
                    </a:cubicBezTo>
                    <a:close/>
                    <a:moveTo>
                      <a:pt x="435" y="52"/>
                    </a:moveTo>
                    <a:cubicBezTo>
                      <a:pt x="435" y="53"/>
                      <a:pt x="435" y="55"/>
                      <a:pt x="435" y="57"/>
                    </a:cubicBezTo>
                    <a:cubicBezTo>
                      <a:pt x="428" y="56"/>
                      <a:pt x="421" y="55"/>
                      <a:pt x="414" y="54"/>
                    </a:cubicBezTo>
                    <a:cubicBezTo>
                      <a:pt x="421" y="55"/>
                      <a:pt x="428" y="57"/>
                      <a:pt x="435" y="59"/>
                    </a:cubicBezTo>
                    <a:cubicBezTo>
                      <a:pt x="435" y="66"/>
                      <a:pt x="435" y="74"/>
                      <a:pt x="435" y="81"/>
                    </a:cubicBezTo>
                    <a:cubicBezTo>
                      <a:pt x="422" y="82"/>
                      <a:pt x="410" y="82"/>
                      <a:pt x="397" y="82"/>
                    </a:cubicBezTo>
                    <a:cubicBezTo>
                      <a:pt x="399" y="77"/>
                      <a:pt x="401" y="72"/>
                      <a:pt x="404" y="67"/>
                    </a:cubicBezTo>
                    <a:cubicBezTo>
                      <a:pt x="404" y="68"/>
                      <a:pt x="405" y="68"/>
                      <a:pt x="406" y="69"/>
                    </a:cubicBezTo>
                    <a:cubicBezTo>
                      <a:pt x="407" y="71"/>
                      <a:pt x="409" y="68"/>
                      <a:pt x="408" y="67"/>
                    </a:cubicBezTo>
                    <a:cubicBezTo>
                      <a:pt x="407" y="66"/>
                      <a:pt x="406" y="65"/>
                      <a:pt x="405" y="64"/>
                    </a:cubicBezTo>
                    <a:cubicBezTo>
                      <a:pt x="409" y="56"/>
                      <a:pt x="412" y="48"/>
                      <a:pt x="416" y="41"/>
                    </a:cubicBezTo>
                    <a:cubicBezTo>
                      <a:pt x="423" y="44"/>
                      <a:pt x="429" y="48"/>
                      <a:pt x="435" y="52"/>
                    </a:cubicBezTo>
                    <a:close/>
                    <a:moveTo>
                      <a:pt x="382" y="25"/>
                    </a:moveTo>
                    <a:cubicBezTo>
                      <a:pt x="389" y="28"/>
                      <a:pt x="394" y="33"/>
                      <a:pt x="400" y="37"/>
                    </a:cubicBezTo>
                    <a:cubicBezTo>
                      <a:pt x="396" y="41"/>
                      <a:pt x="393" y="45"/>
                      <a:pt x="390" y="49"/>
                    </a:cubicBezTo>
                    <a:cubicBezTo>
                      <a:pt x="384" y="43"/>
                      <a:pt x="378" y="38"/>
                      <a:pt x="372" y="33"/>
                    </a:cubicBezTo>
                    <a:cubicBezTo>
                      <a:pt x="373" y="29"/>
                      <a:pt x="374" y="26"/>
                      <a:pt x="375" y="22"/>
                    </a:cubicBezTo>
                    <a:cubicBezTo>
                      <a:pt x="378" y="23"/>
                      <a:pt x="380" y="24"/>
                      <a:pt x="382" y="25"/>
                    </a:cubicBezTo>
                    <a:close/>
                    <a:moveTo>
                      <a:pt x="371" y="32"/>
                    </a:moveTo>
                    <a:cubicBezTo>
                      <a:pt x="366" y="28"/>
                      <a:pt x="360" y="24"/>
                      <a:pt x="354" y="20"/>
                    </a:cubicBezTo>
                    <a:cubicBezTo>
                      <a:pt x="355" y="19"/>
                      <a:pt x="355" y="18"/>
                      <a:pt x="356" y="17"/>
                    </a:cubicBezTo>
                    <a:cubicBezTo>
                      <a:pt x="362" y="18"/>
                      <a:pt x="368" y="20"/>
                      <a:pt x="374" y="22"/>
                    </a:cubicBezTo>
                    <a:cubicBezTo>
                      <a:pt x="373" y="25"/>
                      <a:pt x="372" y="29"/>
                      <a:pt x="371" y="32"/>
                    </a:cubicBezTo>
                    <a:close/>
                    <a:moveTo>
                      <a:pt x="335" y="14"/>
                    </a:moveTo>
                    <a:cubicBezTo>
                      <a:pt x="332" y="18"/>
                      <a:pt x="330" y="23"/>
                      <a:pt x="328" y="27"/>
                    </a:cubicBezTo>
                    <a:cubicBezTo>
                      <a:pt x="323" y="24"/>
                      <a:pt x="318" y="20"/>
                      <a:pt x="313" y="16"/>
                    </a:cubicBezTo>
                    <a:cubicBezTo>
                      <a:pt x="312" y="16"/>
                      <a:pt x="311" y="17"/>
                      <a:pt x="312" y="18"/>
                    </a:cubicBezTo>
                    <a:cubicBezTo>
                      <a:pt x="317" y="22"/>
                      <a:pt x="322" y="25"/>
                      <a:pt x="327" y="29"/>
                    </a:cubicBezTo>
                    <a:cubicBezTo>
                      <a:pt x="325" y="33"/>
                      <a:pt x="323" y="36"/>
                      <a:pt x="322" y="39"/>
                    </a:cubicBezTo>
                    <a:cubicBezTo>
                      <a:pt x="316" y="35"/>
                      <a:pt x="311" y="30"/>
                      <a:pt x="305" y="26"/>
                    </a:cubicBezTo>
                    <a:cubicBezTo>
                      <a:pt x="307" y="22"/>
                      <a:pt x="309" y="17"/>
                      <a:pt x="311" y="13"/>
                    </a:cubicBezTo>
                    <a:cubicBezTo>
                      <a:pt x="319" y="13"/>
                      <a:pt x="327" y="13"/>
                      <a:pt x="335" y="14"/>
                    </a:cubicBezTo>
                    <a:close/>
                    <a:moveTo>
                      <a:pt x="88" y="388"/>
                    </a:moveTo>
                    <a:cubicBezTo>
                      <a:pt x="105" y="399"/>
                      <a:pt x="125" y="407"/>
                      <a:pt x="144" y="413"/>
                    </a:cubicBezTo>
                    <a:cubicBezTo>
                      <a:pt x="133" y="421"/>
                      <a:pt x="122" y="430"/>
                      <a:pt x="111" y="439"/>
                    </a:cubicBezTo>
                    <a:cubicBezTo>
                      <a:pt x="104" y="431"/>
                      <a:pt x="92" y="429"/>
                      <a:pt x="82" y="426"/>
                    </a:cubicBezTo>
                    <a:cubicBezTo>
                      <a:pt x="68" y="422"/>
                      <a:pt x="53" y="420"/>
                      <a:pt x="39" y="418"/>
                    </a:cubicBezTo>
                    <a:cubicBezTo>
                      <a:pt x="37" y="412"/>
                      <a:pt x="36" y="407"/>
                      <a:pt x="34" y="401"/>
                    </a:cubicBezTo>
                    <a:cubicBezTo>
                      <a:pt x="52" y="398"/>
                      <a:pt x="71" y="393"/>
                      <a:pt x="88" y="388"/>
                    </a:cubicBezTo>
                    <a:close/>
                    <a:moveTo>
                      <a:pt x="95" y="451"/>
                    </a:moveTo>
                    <a:cubicBezTo>
                      <a:pt x="80" y="446"/>
                      <a:pt x="62" y="443"/>
                      <a:pt x="46" y="441"/>
                    </a:cubicBezTo>
                    <a:cubicBezTo>
                      <a:pt x="43" y="434"/>
                      <a:pt x="41" y="426"/>
                      <a:pt x="39" y="419"/>
                    </a:cubicBezTo>
                    <a:cubicBezTo>
                      <a:pt x="52" y="421"/>
                      <a:pt x="65" y="424"/>
                      <a:pt x="77" y="428"/>
                    </a:cubicBezTo>
                    <a:cubicBezTo>
                      <a:pt x="88" y="431"/>
                      <a:pt x="98" y="437"/>
                      <a:pt x="108" y="441"/>
                    </a:cubicBezTo>
                    <a:cubicBezTo>
                      <a:pt x="104" y="444"/>
                      <a:pt x="100" y="447"/>
                      <a:pt x="95" y="451"/>
                    </a:cubicBezTo>
                    <a:close/>
                    <a:moveTo>
                      <a:pt x="62" y="476"/>
                    </a:moveTo>
                    <a:cubicBezTo>
                      <a:pt x="59" y="469"/>
                      <a:pt x="56" y="462"/>
                      <a:pt x="52" y="455"/>
                    </a:cubicBezTo>
                    <a:cubicBezTo>
                      <a:pt x="52" y="455"/>
                      <a:pt x="52" y="455"/>
                      <a:pt x="53" y="455"/>
                    </a:cubicBezTo>
                    <a:cubicBezTo>
                      <a:pt x="52" y="455"/>
                      <a:pt x="52" y="455"/>
                      <a:pt x="52" y="455"/>
                    </a:cubicBezTo>
                    <a:cubicBezTo>
                      <a:pt x="51" y="451"/>
                      <a:pt x="49" y="447"/>
                      <a:pt x="47" y="443"/>
                    </a:cubicBezTo>
                    <a:cubicBezTo>
                      <a:pt x="61" y="447"/>
                      <a:pt x="76" y="452"/>
                      <a:pt x="90" y="455"/>
                    </a:cubicBezTo>
                    <a:cubicBezTo>
                      <a:pt x="81" y="462"/>
                      <a:pt x="72" y="469"/>
                      <a:pt x="62" y="476"/>
                    </a:cubicBezTo>
                    <a:close/>
                    <a:moveTo>
                      <a:pt x="253" y="337"/>
                    </a:moveTo>
                    <a:cubicBezTo>
                      <a:pt x="242" y="337"/>
                      <a:pt x="242" y="337"/>
                      <a:pt x="242" y="337"/>
                    </a:cubicBezTo>
                    <a:cubicBezTo>
                      <a:pt x="247" y="336"/>
                      <a:pt x="253" y="335"/>
                      <a:pt x="258" y="334"/>
                    </a:cubicBezTo>
                    <a:cubicBezTo>
                      <a:pt x="256" y="335"/>
                      <a:pt x="255" y="336"/>
                      <a:pt x="253" y="337"/>
                    </a:cubicBezTo>
                    <a:close/>
                    <a:moveTo>
                      <a:pt x="288" y="313"/>
                    </a:moveTo>
                    <a:cubicBezTo>
                      <a:pt x="290" y="313"/>
                      <a:pt x="291" y="312"/>
                      <a:pt x="293" y="311"/>
                    </a:cubicBezTo>
                    <a:cubicBezTo>
                      <a:pt x="293" y="312"/>
                      <a:pt x="294" y="312"/>
                      <a:pt x="295" y="313"/>
                    </a:cubicBezTo>
                    <a:cubicBezTo>
                      <a:pt x="293" y="313"/>
                      <a:pt x="291" y="313"/>
                      <a:pt x="288" y="313"/>
                    </a:cubicBezTo>
                    <a:close/>
                    <a:moveTo>
                      <a:pt x="337" y="585"/>
                    </a:moveTo>
                    <a:cubicBezTo>
                      <a:pt x="372" y="551"/>
                      <a:pt x="420" y="519"/>
                      <a:pt x="465" y="504"/>
                    </a:cubicBezTo>
                    <a:cubicBezTo>
                      <a:pt x="468" y="503"/>
                      <a:pt x="467" y="499"/>
                      <a:pt x="464" y="500"/>
                    </a:cubicBezTo>
                    <a:cubicBezTo>
                      <a:pt x="434" y="510"/>
                      <a:pt x="406" y="528"/>
                      <a:pt x="379" y="545"/>
                    </a:cubicBezTo>
                    <a:cubicBezTo>
                      <a:pt x="367" y="553"/>
                      <a:pt x="347" y="564"/>
                      <a:pt x="335" y="578"/>
                    </a:cubicBezTo>
                    <a:cubicBezTo>
                      <a:pt x="334" y="572"/>
                      <a:pt x="333" y="566"/>
                      <a:pt x="333" y="560"/>
                    </a:cubicBezTo>
                    <a:cubicBezTo>
                      <a:pt x="372" y="529"/>
                      <a:pt x="411" y="499"/>
                      <a:pt x="451" y="470"/>
                    </a:cubicBezTo>
                    <a:cubicBezTo>
                      <a:pt x="451" y="470"/>
                      <a:pt x="451" y="470"/>
                      <a:pt x="451" y="469"/>
                    </a:cubicBezTo>
                    <a:cubicBezTo>
                      <a:pt x="455" y="475"/>
                      <a:pt x="460" y="480"/>
                      <a:pt x="465" y="485"/>
                    </a:cubicBezTo>
                    <a:cubicBezTo>
                      <a:pt x="473" y="495"/>
                      <a:pt x="481" y="505"/>
                      <a:pt x="489" y="515"/>
                    </a:cubicBezTo>
                    <a:cubicBezTo>
                      <a:pt x="441" y="541"/>
                      <a:pt x="389" y="561"/>
                      <a:pt x="348" y="597"/>
                    </a:cubicBezTo>
                    <a:cubicBezTo>
                      <a:pt x="343" y="595"/>
                      <a:pt x="339" y="591"/>
                      <a:pt x="337" y="585"/>
                    </a:cubicBezTo>
                    <a:close/>
                    <a:moveTo>
                      <a:pt x="355" y="600"/>
                    </a:moveTo>
                    <a:cubicBezTo>
                      <a:pt x="396" y="565"/>
                      <a:pt x="445" y="543"/>
                      <a:pt x="490" y="515"/>
                    </a:cubicBezTo>
                    <a:cubicBezTo>
                      <a:pt x="496" y="523"/>
                      <a:pt x="502" y="530"/>
                      <a:pt x="508" y="538"/>
                    </a:cubicBezTo>
                    <a:cubicBezTo>
                      <a:pt x="483" y="562"/>
                      <a:pt x="452" y="577"/>
                      <a:pt x="420" y="587"/>
                    </a:cubicBezTo>
                    <a:cubicBezTo>
                      <a:pt x="443" y="570"/>
                      <a:pt x="467" y="552"/>
                      <a:pt x="494" y="541"/>
                    </a:cubicBezTo>
                    <a:cubicBezTo>
                      <a:pt x="497" y="539"/>
                      <a:pt x="496" y="535"/>
                      <a:pt x="493" y="536"/>
                    </a:cubicBezTo>
                    <a:cubicBezTo>
                      <a:pt x="461" y="549"/>
                      <a:pt x="433" y="571"/>
                      <a:pt x="405" y="591"/>
                    </a:cubicBezTo>
                    <a:cubicBezTo>
                      <a:pt x="405" y="591"/>
                      <a:pt x="404" y="591"/>
                      <a:pt x="404" y="592"/>
                    </a:cubicBezTo>
                    <a:cubicBezTo>
                      <a:pt x="390" y="596"/>
                      <a:pt x="370" y="603"/>
                      <a:pt x="355" y="600"/>
                    </a:cubicBezTo>
                    <a:close/>
                    <a:moveTo>
                      <a:pt x="524" y="510"/>
                    </a:moveTo>
                    <a:cubicBezTo>
                      <a:pt x="516" y="506"/>
                      <a:pt x="508" y="501"/>
                      <a:pt x="501" y="496"/>
                    </a:cubicBezTo>
                    <a:cubicBezTo>
                      <a:pt x="502" y="496"/>
                      <a:pt x="503" y="496"/>
                      <a:pt x="503" y="495"/>
                    </a:cubicBezTo>
                    <a:cubicBezTo>
                      <a:pt x="503" y="494"/>
                      <a:pt x="503" y="493"/>
                      <a:pt x="503" y="492"/>
                    </a:cubicBezTo>
                    <a:cubicBezTo>
                      <a:pt x="512" y="492"/>
                      <a:pt x="520" y="492"/>
                      <a:pt x="529" y="493"/>
                    </a:cubicBezTo>
                    <a:cubicBezTo>
                      <a:pt x="529" y="494"/>
                      <a:pt x="529" y="496"/>
                      <a:pt x="529" y="498"/>
                    </a:cubicBezTo>
                    <a:cubicBezTo>
                      <a:pt x="528" y="499"/>
                      <a:pt x="529" y="500"/>
                      <a:pt x="530" y="500"/>
                    </a:cubicBezTo>
                    <a:cubicBezTo>
                      <a:pt x="528" y="503"/>
                      <a:pt x="526" y="507"/>
                      <a:pt x="524" y="510"/>
                    </a:cubicBezTo>
                    <a:close/>
                    <a:moveTo>
                      <a:pt x="532" y="497"/>
                    </a:moveTo>
                    <a:cubicBezTo>
                      <a:pt x="532" y="496"/>
                      <a:pt x="532" y="494"/>
                      <a:pt x="533" y="493"/>
                    </a:cubicBezTo>
                    <a:cubicBezTo>
                      <a:pt x="533" y="493"/>
                      <a:pt x="534" y="493"/>
                      <a:pt x="534" y="493"/>
                    </a:cubicBezTo>
                    <a:cubicBezTo>
                      <a:pt x="533" y="494"/>
                      <a:pt x="532" y="496"/>
                      <a:pt x="532"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1" name="Freeform 317"/>
              <p:cNvSpPr/>
              <p:nvPr/>
            </p:nvSpPr>
            <p:spPr bwMode="auto">
              <a:xfrm>
                <a:off x="4438" y="3146"/>
                <a:ext cx="15" cy="5"/>
              </a:xfrm>
              <a:custGeom>
                <a:avLst/>
                <a:gdLst>
                  <a:gd name="T0" fmla="*/ 24 w 26"/>
                  <a:gd name="T1" fmla="*/ 6 h 8"/>
                  <a:gd name="T2" fmla="*/ 0 w 26"/>
                  <a:gd name="T3" fmla="*/ 0 h 8"/>
                  <a:gd name="T4" fmla="*/ 24 w 26"/>
                  <a:gd name="T5" fmla="*/ 8 h 8"/>
                  <a:gd name="T6" fmla="*/ 24 w 26"/>
                  <a:gd name="T7" fmla="*/ 6 h 8"/>
                </a:gdLst>
                <a:ahLst/>
                <a:cxnLst>
                  <a:cxn ang="0">
                    <a:pos x="T0" y="T1"/>
                  </a:cxn>
                  <a:cxn ang="0">
                    <a:pos x="T2" y="T3"/>
                  </a:cxn>
                  <a:cxn ang="0">
                    <a:pos x="T4" y="T5"/>
                  </a:cxn>
                  <a:cxn ang="0">
                    <a:pos x="T6" y="T7"/>
                  </a:cxn>
                </a:cxnLst>
                <a:rect l="0" t="0" r="r" b="b"/>
                <a:pathLst>
                  <a:path w="26" h="8">
                    <a:moveTo>
                      <a:pt x="24" y="6"/>
                    </a:moveTo>
                    <a:cubicBezTo>
                      <a:pt x="17" y="6"/>
                      <a:pt x="7" y="4"/>
                      <a:pt x="0" y="0"/>
                    </a:cubicBezTo>
                    <a:cubicBezTo>
                      <a:pt x="7" y="5"/>
                      <a:pt x="14" y="8"/>
                      <a:pt x="24" y="8"/>
                    </a:cubicBezTo>
                    <a:cubicBezTo>
                      <a:pt x="26" y="8"/>
                      <a:pt x="26" y="5"/>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2" name="Freeform 318"/>
              <p:cNvSpPr/>
              <p:nvPr/>
            </p:nvSpPr>
            <p:spPr bwMode="auto">
              <a:xfrm>
                <a:off x="4433" y="3117"/>
                <a:ext cx="43" cy="15"/>
              </a:xfrm>
              <a:custGeom>
                <a:avLst/>
                <a:gdLst>
                  <a:gd name="T0" fmla="*/ 1 w 77"/>
                  <a:gd name="T1" fmla="*/ 1 h 26"/>
                  <a:gd name="T2" fmla="*/ 72 w 77"/>
                  <a:gd name="T3" fmla="*/ 25 h 26"/>
                  <a:gd name="T4" fmla="*/ 74 w 77"/>
                  <a:gd name="T5" fmla="*/ 20 h 26"/>
                  <a:gd name="T6" fmla="*/ 1 w 77"/>
                  <a:gd name="T7" fmla="*/ 0 h 26"/>
                  <a:gd name="T8" fmla="*/ 1 w 77"/>
                  <a:gd name="T9" fmla="*/ 1 h 26"/>
                </a:gdLst>
                <a:ahLst/>
                <a:cxnLst>
                  <a:cxn ang="0">
                    <a:pos x="T0" y="T1"/>
                  </a:cxn>
                  <a:cxn ang="0">
                    <a:pos x="T2" y="T3"/>
                  </a:cxn>
                  <a:cxn ang="0">
                    <a:pos x="T4" y="T5"/>
                  </a:cxn>
                  <a:cxn ang="0">
                    <a:pos x="T6" y="T7"/>
                  </a:cxn>
                  <a:cxn ang="0">
                    <a:pos x="T8" y="T9"/>
                  </a:cxn>
                </a:cxnLst>
                <a:rect l="0" t="0" r="r" b="b"/>
                <a:pathLst>
                  <a:path w="77" h="26">
                    <a:moveTo>
                      <a:pt x="1" y="1"/>
                    </a:moveTo>
                    <a:cubicBezTo>
                      <a:pt x="24" y="12"/>
                      <a:pt x="48" y="18"/>
                      <a:pt x="72" y="25"/>
                    </a:cubicBezTo>
                    <a:cubicBezTo>
                      <a:pt x="75" y="26"/>
                      <a:pt x="77" y="21"/>
                      <a:pt x="74" y="20"/>
                    </a:cubicBezTo>
                    <a:cubicBezTo>
                      <a:pt x="50" y="13"/>
                      <a:pt x="23" y="1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3" name="Freeform 319"/>
              <p:cNvSpPr/>
              <p:nvPr/>
            </p:nvSpPr>
            <p:spPr bwMode="auto">
              <a:xfrm>
                <a:off x="4454" y="2965"/>
                <a:ext cx="1" cy="24"/>
              </a:xfrm>
              <a:custGeom>
                <a:avLst/>
                <a:gdLst>
                  <a:gd name="T0" fmla="*/ 0 w 2"/>
                  <a:gd name="T1" fmla="*/ 0 h 43"/>
                  <a:gd name="T2" fmla="*/ 2 w 2"/>
                  <a:gd name="T3" fmla="*/ 43 h 43"/>
                  <a:gd name="T4" fmla="*/ 0 w 2"/>
                  <a:gd name="T5" fmla="*/ 0 h 43"/>
                </a:gdLst>
                <a:ahLst/>
                <a:cxnLst>
                  <a:cxn ang="0">
                    <a:pos x="T0" y="T1"/>
                  </a:cxn>
                  <a:cxn ang="0">
                    <a:pos x="T2" y="T3"/>
                  </a:cxn>
                  <a:cxn ang="0">
                    <a:pos x="T4" y="T5"/>
                  </a:cxn>
                </a:cxnLst>
                <a:rect l="0" t="0" r="r" b="b"/>
                <a:pathLst>
                  <a:path w="2" h="43">
                    <a:moveTo>
                      <a:pt x="0" y="0"/>
                    </a:moveTo>
                    <a:cubicBezTo>
                      <a:pt x="1" y="14"/>
                      <a:pt x="2" y="29"/>
                      <a:pt x="2" y="43"/>
                    </a:cubicBezTo>
                    <a:cubicBezTo>
                      <a:pt x="2" y="29"/>
                      <a:pt x="1" y="1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4" name="Freeform 320"/>
              <p:cNvSpPr/>
              <p:nvPr/>
            </p:nvSpPr>
            <p:spPr bwMode="auto">
              <a:xfrm>
                <a:off x="4479" y="2931"/>
                <a:ext cx="5" cy="14"/>
              </a:xfrm>
              <a:custGeom>
                <a:avLst/>
                <a:gdLst>
                  <a:gd name="T0" fmla="*/ 1 w 9"/>
                  <a:gd name="T1" fmla="*/ 24 h 26"/>
                  <a:gd name="T2" fmla="*/ 2 w 9"/>
                  <a:gd name="T3" fmla="*/ 21 h 26"/>
                  <a:gd name="T4" fmla="*/ 8 w 9"/>
                  <a:gd name="T5" fmla="*/ 26 h 26"/>
                  <a:gd name="T6" fmla="*/ 2 w 9"/>
                  <a:gd name="T7" fmla="*/ 21 h 26"/>
                  <a:gd name="T8" fmla="*/ 9 w 9"/>
                  <a:gd name="T9" fmla="*/ 0 h 26"/>
                  <a:gd name="T10" fmla="*/ 2 w 9"/>
                  <a:gd name="T11" fmla="*/ 21 h 26"/>
                  <a:gd name="T12" fmla="*/ 0 w 9"/>
                  <a:gd name="T13" fmla="*/ 20 h 26"/>
                  <a:gd name="T14" fmla="*/ 2 w 9"/>
                  <a:gd name="T15" fmla="*/ 21 h 26"/>
                  <a:gd name="T16" fmla="*/ 1 w 9"/>
                  <a:gd name="T1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6">
                    <a:moveTo>
                      <a:pt x="1" y="24"/>
                    </a:moveTo>
                    <a:cubicBezTo>
                      <a:pt x="1" y="23"/>
                      <a:pt x="1" y="22"/>
                      <a:pt x="2" y="21"/>
                    </a:cubicBezTo>
                    <a:cubicBezTo>
                      <a:pt x="4" y="23"/>
                      <a:pt x="6" y="24"/>
                      <a:pt x="8" y="26"/>
                    </a:cubicBezTo>
                    <a:cubicBezTo>
                      <a:pt x="6" y="24"/>
                      <a:pt x="4" y="23"/>
                      <a:pt x="2" y="21"/>
                    </a:cubicBezTo>
                    <a:cubicBezTo>
                      <a:pt x="4" y="14"/>
                      <a:pt x="6" y="7"/>
                      <a:pt x="9" y="0"/>
                    </a:cubicBezTo>
                    <a:cubicBezTo>
                      <a:pt x="6" y="7"/>
                      <a:pt x="4" y="14"/>
                      <a:pt x="2" y="21"/>
                    </a:cubicBezTo>
                    <a:cubicBezTo>
                      <a:pt x="1" y="21"/>
                      <a:pt x="1" y="20"/>
                      <a:pt x="0" y="20"/>
                    </a:cubicBezTo>
                    <a:cubicBezTo>
                      <a:pt x="1" y="20"/>
                      <a:pt x="1" y="21"/>
                      <a:pt x="2" y="21"/>
                    </a:cubicBezTo>
                    <a:cubicBezTo>
                      <a:pt x="1" y="22"/>
                      <a:pt x="1" y="23"/>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5" name="Freeform 321"/>
              <p:cNvSpPr>
                <a:spLocks noEditPoints="1"/>
              </p:cNvSpPr>
              <p:nvPr/>
            </p:nvSpPr>
            <p:spPr bwMode="auto">
              <a:xfrm>
                <a:off x="3093" y="2381"/>
                <a:ext cx="288" cy="117"/>
              </a:xfrm>
              <a:custGeom>
                <a:avLst/>
                <a:gdLst>
                  <a:gd name="T0" fmla="*/ 503 w 514"/>
                  <a:gd name="T1" fmla="*/ 57 h 209"/>
                  <a:gd name="T2" fmla="*/ 485 w 514"/>
                  <a:gd name="T3" fmla="*/ 55 h 209"/>
                  <a:gd name="T4" fmla="*/ 478 w 514"/>
                  <a:gd name="T5" fmla="*/ 36 h 209"/>
                  <a:gd name="T6" fmla="*/ 455 w 514"/>
                  <a:gd name="T7" fmla="*/ 7 h 209"/>
                  <a:gd name="T8" fmla="*/ 359 w 514"/>
                  <a:gd name="T9" fmla="*/ 2 h 209"/>
                  <a:gd name="T10" fmla="*/ 128 w 514"/>
                  <a:gd name="T11" fmla="*/ 4 h 209"/>
                  <a:gd name="T12" fmla="*/ 35 w 514"/>
                  <a:gd name="T13" fmla="*/ 8 h 209"/>
                  <a:gd name="T14" fmla="*/ 12 w 514"/>
                  <a:gd name="T15" fmla="*/ 12 h 209"/>
                  <a:gd name="T16" fmla="*/ 10 w 514"/>
                  <a:gd name="T17" fmla="*/ 14 h 209"/>
                  <a:gd name="T18" fmla="*/ 3 w 514"/>
                  <a:gd name="T19" fmla="*/ 40 h 209"/>
                  <a:gd name="T20" fmla="*/ 4 w 514"/>
                  <a:gd name="T21" fmla="*/ 68 h 209"/>
                  <a:gd name="T22" fmla="*/ 5 w 514"/>
                  <a:gd name="T23" fmla="*/ 86 h 209"/>
                  <a:gd name="T24" fmla="*/ 11 w 514"/>
                  <a:gd name="T25" fmla="*/ 199 h 209"/>
                  <a:gd name="T26" fmla="*/ 62 w 514"/>
                  <a:gd name="T27" fmla="*/ 200 h 209"/>
                  <a:gd name="T28" fmla="*/ 132 w 514"/>
                  <a:gd name="T29" fmla="*/ 201 h 209"/>
                  <a:gd name="T30" fmla="*/ 245 w 514"/>
                  <a:gd name="T31" fmla="*/ 205 h 209"/>
                  <a:gd name="T32" fmla="*/ 331 w 514"/>
                  <a:gd name="T33" fmla="*/ 202 h 209"/>
                  <a:gd name="T34" fmla="*/ 427 w 514"/>
                  <a:gd name="T35" fmla="*/ 204 h 209"/>
                  <a:gd name="T36" fmla="*/ 461 w 514"/>
                  <a:gd name="T37" fmla="*/ 203 h 209"/>
                  <a:gd name="T38" fmla="*/ 471 w 514"/>
                  <a:gd name="T39" fmla="*/ 200 h 209"/>
                  <a:gd name="T40" fmla="*/ 472 w 514"/>
                  <a:gd name="T41" fmla="*/ 198 h 209"/>
                  <a:gd name="T42" fmla="*/ 485 w 514"/>
                  <a:gd name="T43" fmla="*/ 156 h 209"/>
                  <a:gd name="T44" fmla="*/ 502 w 514"/>
                  <a:gd name="T45" fmla="*/ 154 h 209"/>
                  <a:gd name="T46" fmla="*/ 504 w 514"/>
                  <a:gd name="T47" fmla="*/ 150 h 209"/>
                  <a:gd name="T48" fmla="*/ 511 w 514"/>
                  <a:gd name="T49" fmla="*/ 98 h 209"/>
                  <a:gd name="T50" fmla="*/ 484 w 514"/>
                  <a:gd name="T51" fmla="*/ 115 h 209"/>
                  <a:gd name="T52" fmla="*/ 483 w 514"/>
                  <a:gd name="T53" fmla="*/ 62 h 209"/>
                  <a:gd name="T54" fmla="*/ 487 w 514"/>
                  <a:gd name="T55" fmla="*/ 63 h 209"/>
                  <a:gd name="T56" fmla="*/ 493 w 514"/>
                  <a:gd name="T57" fmla="*/ 118 h 209"/>
                  <a:gd name="T58" fmla="*/ 493 w 514"/>
                  <a:gd name="T59" fmla="*/ 63 h 209"/>
                  <a:gd name="T60" fmla="*/ 496 w 514"/>
                  <a:gd name="T61" fmla="*/ 103 h 209"/>
                  <a:gd name="T62" fmla="*/ 498 w 514"/>
                  <a:gd name="T63" fmla="*/ 63 h 209"/>
                  <a:gd name="T64" fmla="*/ 499 w 514"/>
                  <a:gd name="T65" fmla="*/ 64 h 209"/>
                  <a:gd name="T66" fmla="*/ 501 w 514"/>
                  <a:gd name="T67" fmla="*/ 81 h 209"/>
                  <a:gd name="T68" fmla="*/ 501 w 514"/>
                  <a:gd name="T69" fmla="*/ 66 h 209"/>
                  <a:gd name="T70" fmla="*/ 501 w 514"/>
                  <a:gd name="T71" fmla="*/ 62 h 209"/>
                  <a:gd name="T72" fmla="*/ 504 w 514"/>
                  <a:gd name="T73" fmla="*/ 73 h 209"/>
                  <a:gd name="T74" fmla="*/ 502 w 514"/>
                  <a:gd name="T75" fmla="*/ 147 h 209"/>
                  <a:gd name="T76" fmla="*/ 502 w 514"/>
                  <a:gd name="T77" fmla="*/ 149 h 209"/>
                  <a:gd name="T78" fmla="*/ 486 w 514"/>
                  <a:gd name="T79" fmla="*/ 148 h 209"/>
                  <a:gd name="T80" fmla="*/ 476 w 514"/>
                  <a:gd name="T81" fmla="*/ 145 h 209"/>
                  <a:gd name="T82" fmla="*/ 474 w 514"/>
                  <a:gd name="T83" fmla="*/ 117 h 209"/>
                  <a:gd name="T84" fmla="*/ 483 w 514"/>
                  <a:gd name="T85" fmla="*/ 62 h 209"/>
                  <a:gd name="T86" fmla="*/ 308 w 514"/>
                  <a:gd name="T87" fmla="*/ 191 h 209"/>
                  <a:gd name="T88" fmla="*/ 126 w 514"/>
                  <a:gd name="T89" fmla="*/ 194 h 209"/>
                  <a:gd name="T90" fmla="*/ 15 w 514"/>
                  <a:gd name="T91" fmla="*/ 190 h 209"/>
                  <a:gd name="T92" fmla="*/ 13 w 514"/>
                  <a:gd name="T93" fmla="*/ 58 h 209"/>
                  <a:gd name="T94" fmla="*/ 20 w 514"/>
                  <a:gd name="T95" fmla="*/ 20 h 209"/>
                  <a:gd name="T96" fmla="*/ 123 w 514"/>
                  <a:gd name="T97" fmla="*/ 17 h 209"/>
                  <a:gd name="T98" fmla="*/ 354 w 514"/>
                  <a:gd name="T99" fmla="*/ 19 h 209"/>
                  <a:gd name="T100" fmla="*/ 458 w 514"/>
                  <a:gd name="T101" fmla="*/ 13 h 209"/>
                  <a:gd name="T102" fmla="*/ 468 w 514"/>
                  <a:gd name="T103" fmla="*/ 50 h 209"/>
                  <a:gd name="T104" fmla="*/ 467 w 514"/>
                  <a:gd name="T105" fmla="*/ 120 h 209"/>
                  <a:gd name="T106" fmla="*/ 461 w 514"/>
                  <a:gd name="T107" fmla="*/ 191 h 209"/>
                  <a:gd name="T108" fmla="*/ 361 w 514"/>
                  <a:gd name="T109" fmla="*/ 19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9">
                    <a:moveTo>
                      <a:pt x="511" y="98"/>
                    </a:moveTo>
                    <a:cubicBezTo>
                      <a:pt x="511" y="86"/>
                      <a:pt x="511" y="66"/>
                      <a:pt x="503" y="57"/>
                    </a:cubicBezTo>
                    <a:cubicBezTo>
                      <a:pt x="502" y="55"/>
                      <a:pt x="501" y="54"/>
                      <a:pt x="498" y="54"/>
                    </a:cubicBezTo>
                    <a:cubicBezTo>
                      <a:pt x="494" y="54"/>
                      <a:pt x="489" y="55"/>
                      <a:pt x="485" y="55"/>
                    </a:cubicBezTo>
                    <a:cubicBezTo>
                      <a:pt x="482" y="55"/>
                      <a:pt x="480" y="55"/>
                      <a:pt x="478" y="56"/>
                    </a:cubicBezTo>
                    <a:cubicBezTo>
                      <a:pt x="478" y="49"/>
                      <a:pt x="478" y="42"/>
                      <a:pt x="478" y="36"/>
                    </a:cubicBezTo>
                    <a:cubicBezTo>
                      <a:pt x="477" y="25"/>
                      <a:pt x="474" y="14"/>
                      <a:pt x="464" y="9"/>
                    </a:cubicBezTo>
                    <a:cubicBezTo>
                      <a:pt x="462" y="8"/>
                      <a:pt x="459" y="7"/>
                      <a:pt x="455" y="7"/>
                    </a:cubicBezTo>
                    <a:cubicBezTo>
                      <a:pt x="453" y="6"/>
                      <a:pt x="451" y="6"/>
                      <a:pt x="448" y="6"/>
                    </a:cubicBezTo>
                    <a:cubicBezTo>
                      <a:pt x="419" y="2"/>
                      <a:pt x="388" y="3"/>
                      <a:pt x="359" y="2"/>
                    </a:cubicBezTo>
                    <a:cubicBezTo>
                      <a:pt x="321" y="0"/>
                      <a:pt x="282" y="4"/>
                      <a:pt x="244" y="5"/>
                    </a:cubicBezTo>
                    <a:cubicBezTo>
                      <a:pt x="205" y="5"/>
                      <a:pt x="167" y="4"/>
                      <a:pt x="128" y="4"/>
                    </a:cubicBezTo>
                    <a:cubicBezTo>
                      <a:pt x="109" y="4"/>
                      <a:pt x="90" y="4"/>
                      <a:pt x="71" y="5"/>
                    </a:cubicBezTo>
                    <a:cubicBezTo>
                      <a:pt x="59" y="5"/>
                      <a:pt x="47" y="6"/>
                      <a:pt x="35" y="8"/>
                    </a:cubicBezTo>
                    <a:cubicBezTo>
                      <a:pt x="27" y="8"/>
                      <a:pt x="20" y="9"/>
                      <a:pt x="12" y="9"/>
                    </a:cubicBezTo>
                    <a:cubicBezTo>
                      <a:pt x="10" y="9"/>
                      <a:pt x="10" y="12"/>
                      <a:pt x="12" y="12"/>
                    </a:cubicBezTo>
                    <a:cubicBezTo>
                      <a:pt x="12" y="12"/>
                      <a:pt x="13" y="12"/>
                      <a:pt x="13" y="12"/>
                    </a:cubicBezTo>
                    <a:cubicBezTo>
                      <a:pt x="12" y="13"/>
                      <a:pt x="11" y="13"/>
                      <a:pt x="10" y="14"/>
                    </a:cubicBezTo>
                    <a:cubicBezTo>
                      <a:pt x="9" y="14"/>
                      <a:pt x="8" y="14"/>
                      <a:pt x="7" y="15"/>
                    </a:cubicBezTo>
                    <a:cubicBezTo>
                      <a:pt x="2" y="21"/>
                      <a:pt x="3" y="32"/>
                      <a:pt x="3" y="40"/>
                    </a:cubicBezTo>
                    <a:cubicBezTo>
                      <a:pt x="3" y="42"/>
                      <a:pt x="4" y="45"/>
                      <a:pt x="4" y="48"/>
                    </a:cubicBezTo>
                    <a:cubicBezTo>
                      <a:pt x="3" y="54"/>
                      <a:pt x="2" y="62"/>
                      <a:pt x="4" y="68"/>
                    </a:cubicBezTo>
                    <a:cubicBezTo>
                      <a:pt x="4" y="68"/>
                      <a:pt x="4" y="68"/>
                      <a:pt x="4" y="68"/>
                    </a:cubicBezTo>
                    <a:cubicBezTo>
                      <a:pt x="5" y="74"/>
                      <a:pt x="5" y="80"/>
                      <a:pt x="5" y="86"/>
                    </a:cubicBezTo>
                    <a:cubicBezTo>
                      <a:pt x="6" y="123"/>
                      <a:pt x="0" y="159"/>
                      <a:pt x="6" y="196"/>
                    </a:cubicBezTo>
                    <a:cubicBezTo>
                      <a:pt x="7" y="198"/>
                      <a:pt x="9" y="199"/>
                      <a:pt x="11" y="199"/>
                    </a:cubicBezTo>
                    <a:cubicBezTo>
                      <a:pt x="16" y="199"/>
                      <a:pt x="20" y="200"/>
                      <a:pt x="25" y="200"/>
                    </a:cubicBezTo>
                    <a:cubicBezTo>
                      <a:pt x="38" y="200"/>
                      <a:pt x="50" y="200"/>
                      <a:pt x="62" y="200"/>
                    </a:cubicBezTo>
                    <a:cubicBezTo>
                      <a:pt x="83" y="200"/>
                      <a:pt x="104" y="201"/>
                      <a:pt x="125" y="201"/>
                    </a:cubicBezTo>
                    <a:cubicBezTo>
                      <a:pt x="127" y="201"/>
                      <a:pt x="129" y="201"/>
                      <a:pt x="132" y="201"/>
                    </a:cubicBezTo>
                    <a:cubicBezTo>
                      <a:pt x="144" y="203"/>
                      <a:pt x="158" y="204"/>
                      <a:pt x="171" y="202"/>
                    </a:cubicBezTo>
                    <a:cubicBezTo>
                      <a:pt x="196" y="203"/>
                      <a:pt x="221" y="205"/>
                      <a:pt x="245" y="205"/>
                    </a:cubicBezTo>
                    <a:cubicBezTo>
                      <a:pt x="264" y="205"/>
                      <a:pt x="284" y="204"/>
                      <a:pt x="303" y="204"/>
                    </a:cubicBezTo>
                    <a:cubicBezTo>
                      <a:pt x="312" y="204"/>
                      <a:pt x="322" y="202"/>
                      <a:pt x="331" y="202"/>
                    </a:cubicBezTo>
                    <a:cubicBezTo>
                      <a:pt x="341" y="203"/>
                      <a:pt x="351" y="204"/>
                      <a:pt x="361" y="204"/>
                    </a:cubicBezTo>
                    <a:cubicBezTo>
                      <a:pt x="384" y="204"/>
                      <a:pt x="406" y="205"/>
                      <a:pt x="427" y="204"/>
                    </a:cubicBezTo>
                    <a:cubicBezTo>
                      <a:pt x="434" y="205"/>
                      <a:pt x="440" y="205"/>
                      <a:pt x="447" y="205"/>
                    </a:cubicBezTo>
                    <a:cubicBezTo>
                      <a:pt x="453" y="209"/>
                      <a:pt x="457" y="207"/>
                      <a:pt x="461" y="203"/>
                    </a:cubicBezTo>
                    <a:cubicBezTo>
                      <a:pt x="463" y="203"/>
                      <a:pt x="465" y="203"/>
                      <a:pt x="467" y="203"/>
                    </a:cubicBezTo>
                    <a:cubicBezTo>
                      <a:pt x="469" y="203"/>
                      <a:pt x="471" y="202"/>
                      <a:pt x="471" y="200"/>
                    </a:cubicBezTo>
                    <a:cubicBezTo>
                      <a:pt x="471" y="199"/>
                      <a:pt x="471" y="199"/>
                      <a:pt x="472" y="198"/>
                    </a:cubicBezTo>
                    <a:cubicBezTo>
                      <a:pt x="472" y="198"/>
                      <a:pt x="472" y="198"/>
                      <a:pt x="472" y="198"/>
                    </a:cubicBezTo>
                    <a:cubicBezTo>
                      <a:pt x="476" y="185"/>
                      <a:pt x="477" y="172"/>
                      <a:pt x="477" y="159"/>
                    </a:cubicBezTo>
                    <a:cubicBezTo>
                      <a:pt x="480" y="159"/>
                      <a:pt x="483" y="159"/>
                      <a:pt x="485" y="156"/>
                    </a:cubicBezTo>
                    <a:cubicBezTo>
                      <a:pt x="486" y="156"/>
                      <a:pt x="486" y="156"/>
                      <a:pt x="486" y="156"/>
                    </a:cubicBezTo>
                    <a:cubicBezTo>
                      <a:pt x="492" y="156"/>
                      <a:pt x="496" y="156"/>
                      <a:pt x="502" y="154"/>
                    </a:cubicBezTo>
                    <a:cubicBezTo>
                      <a:pt x="503" y="154"/>
                      <a:pt x="504" y="152"/>
                      <a:pt x="503" y="151"/>
                    </a:cubicBezTo>
                    <a:cubicBezTo>
                      <a:pt x="503" y="151"/>
                      <a:pt x="503" y="151"/>
                      <a:pt x="504" y="150"/>
                    </a:cubicBezTo>
                    <a:cubicBezTo>
                      <a:pt x="505" y="151"/>
                      <a:pt x="507" y="151"/>
                      <a:pt x="507" y="149"/>
                    </a:cubicBezTo>
                    <a:cubicBezTo>
                      <a:pt x="514" y="134"/>
                      <a:pt x="512" y="113"/>
                      <a:pt x="511" y="98"/>
                    </a:cubicBezTo>
                    <a:close/>
                    <a:moveTo>
                      <a:pt x="483" y="62"/>
                    </a:moveTo>
                    <a:cubicBezTo>
                      <a:pt x="478" y="78"/>
                      <a:pt x="484" y="99"/>
                      <a:pt x="484" y="115"/>
                    </a:cubicBezTo>
                    <a:cubicBezTo>
                      <a:pt x="484" y="116"/>
                      <a:pt x="485" y="116"/>
                      <a:pt x="485" y="115"/>
                    </a:cubicBezTo>
                    <a:cubicBezTo>
                      <a:pt x="484" y="100"/>
                      <a:pt x="478" y="78"/>
                      <a:pt x="483" y="62"/>
                    </a:cubicBezTo>
                    <a:cubicBezTo>
                      <a:pt x="484" y="62"/>
                      <a:pt x="484" y="62"/>
                      <a:pt x="485" y="62"/>
                    </a:cubicBezTo>
                    <a:cubicBezTo>
                      <a:pt x="486" y="63"/>
                      <a:pt x="486" y="63"/>
                      <a:pt x="487" y="63"/>
                    </a:cubicBezTo>
                    <a:cubicBezTo>
                      <a:pt x="487" y="81"/>
                      <a:pt x="492" y="100"/>
                      <a:pt x="492" y="118"/>
                    </a:cubicBezTo>
                    <a:cubicBezTo>
                      <a:pt x="492" y="119"/>
                      <a:pt x="493" y="119"/>
                      <a:pt x="493" y="118"/>
                    </a:cubicBezTo>
                    <a:cubicBezTo>
                      <a:pt x="493" y="99"/>
                      <a:pt x="488" y="81"/>
                      <a:pt x="487" y="63"/>
                    </a:cubicBezTo>
                    <a:cubicBezTo>
                      <a:pt x="489" y="63"/>
                      <a:pt x="491" y="63"/>
                      <a:pt x="493" y="63"/>
                    </a:cubicBezTo>
                    <a:cubicBezTo>
                      <a:pt x="492" y="76"/>
                      <a:pt x="495" y="89"/>
                      <a:pt x="495" y="103"/>
                    </a:cubicBezTo>
                    <a:cubicBezTo>
                      <a:pt x="495" y="104"/>
                      <a:pt x="496" y="103"/>
                      <a:pt x="496" y="103"/>
                    </a:cubicBezTo>
                    <a:cubicBezTo>
                      <a:pt x="498" y="89"/>
                      <a:pt x="493" y="76"/>
                      <a:pt x="493" y="63"/>
                    </a:cubicBezTo>
                    <a:cubicBezTo>
                      <a:pt x="495" y="63"/>
                      <a:pt x="497" y="63"/>
                      <a:pt x="498" y="63"/>
                    </a:cubicBezTo>
                    <a:cubicBezTo>
                      <a:pt x="499" y="63"/>
                      <a:pt x="499" y="63"/>
                      <a:pt x="499" y="63"/>
                    </a:cubicBezTo>
                    <a:cubicBezTo>
                      <a:pt x="499" y="63"/>
                      <a:pt x="499" y="64"/>
                      <a:pt x="499" y="64"/>
                    </a:cubicBezTo>
                    <a:cubicBezTo>
                      <a:pt x="499" y="64"/>
                      <a:pt x="499" y="64"/>
                      <a:pt x="499" y="65"/>
                    </a:cubicBezTo>
                    <a:cubicBezTo>
                      <a:pt x="500" y="70"/>
                      <a:pt x="501" y="76"/>
                      <a:pt x="501" y="81"/>
                    </a:cubicBezTo>
                    <a:cubicBezTo>
                      <a:pt x="501" y="82"/>
                      <a:pt x="502" y="82"/>
                      <a:pt x="502" y="81"/>
                    </a:cubicBezTo>
                    <a:cubicBezTo>
                      <a:pt x="502" y="76"/>
                      <a:pt x="502" y="71"/>
                      <a:pt x="501" y="66"/>
                    </a:cubicBezTo>
                    <a:cubicBezTo>
                      <a:pt x="502" y="66"/>
                      <a:pt x="503" y="65"/>
                      <a:pt x="502" y="64"/>
                    </a:cubicBezTo>
                    <a:cubicBezTo>
                      <a:pt x="502" y="63"/>
                      <a:pt x="502" y="63"/>
                      <a:pt x="501" y="62"/>
                    </a:cubicBezTo>
                    <a:cubicBezTo>
                      <a:pt x="502" y="61"/>
                      <a:pt x="503" y="60"/>
                      <a:pt x="503" y="59"/>
                    </a:cubicBezTo>
                    <a:cubicBezTo>
                      <a:pt x="504" y="64"/>
                      <a:pt x="504" y="70"/>
                      <a:pt x="504" y="73"/>
                    </a:cubicBezTo>
                    <a:cubicBezTo>
                      <a:pt x="505" y="82"/>
                      <a:pt x="505" y="91"/>
                      <a:pt x="505" y="100"/>
                    </a:cubicBezTo>
                    <a:cubicBezTo>
                      <a:pt x="506" y="115"/>
                      <a:pt x="506" y="132"/>
                      <a:pt x="502" y="147"/>
                    </a:cubicBezTo>
                    <a:cubicBezTo>
                      <a:pt x="502" y="147"/>
                      <a:pt x="502" y="148"/>
                      <a:pt x="502" y="149"/>
                    </a:cubicBezTo>
                    <a:cubicBezTo>
                      <a:pt x="502" y="149"/>
                      <a:pt x="502" y="149"/>
                      <a:pt x="502" y="149"/>
                    </a:cubicBezTo>
                    <a:cubicBezTo>
                      <a:pt x="501" y="149"/>
                      <a:pt x="501" y="149"/>
                      <a:pt x="500" y="150"/>
                    </a:cubicBezTo>
                    <a:cubicBezTo>
                      <a:pt x="496" y="148"/>
                      <a:pt x="491" y="148"/>
                      <a:pt x="486" y="148"/>
                    </a:cubicBezTo>
                    <a:cubicBezTo>
                      <a:pt x="486" y="148"/>
                      <a:pt x="486" y="148"/>
                      <a:pt x="485" y="148"/>
                    </a:cubicBezTo>
                    <a:cubicBezTo>
                      <a:pt x="483" y="146"/>
                      <a:pt x="480" y="145"/>
                      <a:pt x="476" y="145"/>
                    </a:cubicBezTo>
                    <a:cubicBezTo>
                      <a:pt x="476" y="140"/>
                      <a:pt x="475" y="135"/>
                      <a:pt x="475" y="131"/>
                    </a:cubicBezTo>
                    <a:cubicBezTo>
                      <a:pt x="475" y="126"/>
                      <a:pt x="474" y="121"/>
                      <a:pt x="474" y="117"/>
                    </a:cubicBezTo>
                    <a:cubicBezTo>
                      <a:pt x="474" y="98"/>
                      <a:pt x="476" y="80"/>
                      <a:pt x="478" y="62"/>
                    </a:cubicBezTo>
                    <a:cubicBezTo>
                      <a:pt x="479" y="62"/>
                      <a:pt x="481" y="62"/>
                      <a:pt x="483" y="62"/>
                    </a:cubicBezTo>
                    <a:close/>
                    <a:moveTo>
                      <a:pt x="361" y="191"/>
                    </a:moveTo>
                    <a:cubicBezTo>
                      <a:pt x="343" y="191"/>
                      <a:pt x="326" y="193"/>
                      <a:pt x="308" y="191"/>
                    </a:cubicBezTo>
                    <a:cubicBezTo>
                      <a:pt x="287" y="190"/>
                      <a:pt x="266" y="190"/>
                      <a:pt x="245" y="190"/>
                    </a:cubicBezTo>
                    <a:cubicBezTo>
                      <a:pt x="206" y="191"/>
                      <a:pt x="166" y="193"/>
                      <a:pt x="126" y="194"/>
                    </a:cubicBezTo>
                    <a:cubicBezTo>
                      <a:pt x="121" y="193"/>
                      <a:pt x="116" y="192"/>
                      <a:pt x="112" y="192"/>
                    </a:cubicBezTo>
                    <a:cubicBezTo>
                      <a:pt x="80" y="187"/>
                      <a:pt x="47" y="191"/>
                      <a:pt x="15" y="190"/>
                    </a:cubicBezTo>
                    <a:cubicBezTo>
                      <a:pt x="9" y="156"/>
                      <a:pt x="14" y="123"/>
                      <a:pt x="14" y="89"/>
                    </a:cubicBezTo>
                    <a:cubicBezTo>
                      <a:pt x="14" y="79"/>
                      <a:pt x="13" y="68"/>
                      <a:pt x="13" y="58"/>
                    </a:cubicBezTo>
                    <a:cubicBezTo>
                      <a:pt x="14" y="52"/>
                      <a:pt x="13" y="45"/>
                      <a:pt x="13" y="39"/>
                    </a:cubicBezTo>
                    <a:cubicBezTo>
                      <a:pt x="14" y="32"/>
                      <a:pt x="13" y="21"/>
                      <a:pt x="20" y="20"/>
                    </a:cubicBezTo>
                    <a:cubicBezTo>
                      <a:pt x="30" y="18"/>
                      <a:pt x="40" y="16"/>
                      <a:pt x="49" y="15"/>
                    </a:cubicBezTo>
                    <a:cubicBezTo>
                      <a:pt x="74" y="16"/>
                      <a:pt x="98" y="17"/>
                      <a:pt x="123" y="17"/>
                    </a:cubicBezTo>
                    <a:cubicBezTo>
                      <a:pt x="162" y="17"/>
                      <a:pt x="200" y="16"/>
                      <a:pt x="239" y="17"/>
                    </a:cubicBezTo>
                    <a:cubicBezTo>
                      <a:pt x="277" y="17"/>
                      <a:pt x="316" y="19"/>
                      <a:pt x="354" y="19"/>
                    </a:cubicBezTo>
                    <a:cubicBezTo>
                      <a:pt x="373" y="19"/>
                      <a:pt x="391" y="18"/>
                      <a:pt x="410" y="17"/>
                    </a:cubicBezTo>
                    <a:cubicBezTo>
                      <a:pt x="426" y="17"/>
                      <a:pt x="442" y="16"/>
                      <a:pt x="458" y="13"/>
                    </a:cubicBezTo>
                    <a:cubicBezTo>
                      <a:pt x="461" y="15"/>
                      <a:pt x="462" y="18"/>
                      <a:pt x="464" y="21"/>
                    </a:cubicBezTo>
                    <a:cubicBezTo>
                      <a:pt x="470" y="29"/>
                      <a:pt x="469" y="40"/>
                      <a:pt x="468" y="50"/>
                    </a:cubicBezTo>
                    <a:cubicBezTo>
                      <a:pt x="466" y="66"/>
                      <a:pt x="463" y="80"/>
                      <a:pt x="464" y="96"/>
                    </a:cubicBezTo>
                    <a:cubicBezTo>
                      <a:pt x="465" y="104"/>
                      <a:pt x="466" y="112"/>
                      <a:pt x="467" y="120"/>
                    </a:cubicBezTo>
                    <a:cubicBezTo>
                      <a:pt x="467" y="136"/>
                      <a:pt x="468" y="151"/>
                      <a:pt x="467" y="166"/>
                    </a:cubicBezTo>
                    <a:cubicBezTo>
                      <a:pt x="466" y="174"/>
                      <a:pt x="465" y="183"/>
                      <a:pt x="461" y="191"/>
                    </a:cubicBezTo>
                    <a:cubicBezTo>
                      <a:pt x="461" y="192"/>
                      <a:pt x="460" y="193"/>
                      <a:pt x="460" y="194"/>
                    </a:cubicBezTo>
                    <a:cubicBezTo>
                      <a:pt x="427" y="189"/>
                      <a:pt x="394" y="191"/>
                      <a:pt x="361"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6" name="Freeform 322"/>
              <p:cNvSpPr>
                <a:spLocks noEditPoints="1"/>
              </p:cNvSpPr>
              <p:nvPr/>
            </p:nvSpPr>
            <p:spPr bwMode="auto">
              <a:xfrm>
                <a:off x="3107" y="2397"/>
                <a:ext cx="233" cy="85"/>
              </a:xfrm>
              <a:custGeom>
                <a:avLst/>
                <a:gdLst>
                  <a:gd name="T0" fmla="*/ 24 w 416"/>
                  <a:gd name="T1" fmla="*/ 146 h 152"/>
                  <a:gd name="T2" fmla="*/ 83 w 416"/>
                  <a:gd name="T3" fmla="*/ 10 h 152"/>
                  <a:gd name="T4" fmla="*/ 12 w 416"/>
                  <a:gd name="T5" fmla="*/ 39 h 152"/>
                  <a:gd name="T6" fmla="*/ 285 w 416"/>
                  <a:gd name="T7" fmla="*/ 44 h 152"/>
                  <a:gd name="T8" fmla="*/ 16 w 416"/>
                  <a:gd name="T9" fmla="*/ 102 h 152"/>
                  <a:gd name="T10" fmla="*/ 49 w 416"/>
                  <a:gd name="T11" fmla="*/ 39 h 152"/>
                  <a:gd name="T12" fmla="*/ 188 w 416"/>
                  <a:gd name="T13" fmla="*/ 121 h 152"/>
                  <a:gd name="T14" fmla="*/ 63 w 416"/>
                  <a:gd name="T15" fmla="*/ 46 h 152"/>
                  <a:gd name="T16" fmla="*/ 96 w 416"/>
                  <a:gd name="T17" fmla="*/ 111 h 152"/>
                  <a:gd name="T18" fmla="*/ 175 w 416"/>
                  <a:gd name="T19" fmla="*/ 46 h 152"/>
                  <a:gd name="T20" fmla="*/ 177 w 416"/>
                  <a:gd name="T21" fmla="*/ 66 h 152"/>
                  <a:gd name="T22" fmla="*/ 244 w 416"/>
                  <a:gd name="T23" fmla="*/ 93 h 152"/>
                  <a:gd name="T24" fmla="*/ 165 w 416"/>
                  <a:gd name="T25" fmla="*/ 86 h 152"/>
                  <a:gd name="T26" fmla="*/ 204 w 416"/>
                  <a:gd name="T27" fmla="*/ 101 h 152"/>
                  <a:gd name="T28" fmla="*/ 126 w 416"/>
                  <a:gd name="T29" fmla="*/ 86 h 152"/>
                  <a:gd name="T30" fmla="*/ 186 w 416"/>
                  <a:gd name="T31" fmla="*/ 97 h 152"/>
                  <a:gd name="T32" fmla="*/ 139 w 416"/>
                  <a:gd name="T33" fmla="*/ 73 h 152"/>
                  <a:gd name="T34" fmla="*/ 108 w 416"/>
                  <a:gd name="T35" fmla="*/ 102 h 152"/>
                  <a:gd name="T36" fmla="*/ 189 w 416"/>
                  <a:gd name="T37" fmla="*/ 72 h 152"/>
                  <a:gd name="T38" fmla="*/ 99 w 416"/>
                  <a:gd name="T39" fmla="*/ 69 h 152"/>
                  <a:gd name="T40" fmla="*/ 120 w 416"/>
                  <a:gd name="T41" fmla="*/ 97 h 152"/>
                  <a:gd name="T42" fmla="*/ 248 w 416"/>
                  <a:gd name="T43" fmla="*/ 73 h 152"/>
                  <a:gd name="T44" fmla="*/ 95 w 416"/>
                  <a:gd name="T45" fmla="*/ 64 h 152"/>
                  <a:gd name="T46" fmla="*/ 245 w 416"/>
                  <a:gd name="T47" fmla="*/ 103 h 152"/>
                  <a:gd name="T48" fmla="*/ 266 w 416"/>
                  <a:gd name="T49" fmla="*/ 64 h 152"/>
                  <a:gd name="T50" fmla="*/ 98 w 416"/>
                  <a:gd name="T51" fmla="*/ 55 h 152"/>
                  <a:gd name="T52" fmla="*/ 47 w 416"/>
                  <a:gd name="T53" fmla="*/ 79 h 152"/>
                  <a:gd name="T54" fmla="*/ 35 w 416"/>
                  <a:gd name="T55" fmla="*/ 110 h 152"/>
                  <a:gd name="T56" fmla="*/ 294 w 416"/>
                  <a:gd name="T57" fmla="*/ 80 h 152"/>
                  <a:gd name="T58" fmla="*/ 252 w 416"/>
                  <a:gd name="T59" fmla="*/ 46 h 152"/>
                  <a:gd name="T60" fmla="*/ 152 w 416"/>
                  <a:gd name="T61" fmla="*/ 50 h 152"/>
                  <a:gd name="T62" fmla="*/ 116 w 416"/>
                  <a:gd name="T63" fmla="*/ 38 h 152"/>
                  <a:gd name="T64" fmla="*/ 45 w 416"/>
                  <a:gd name="T65" fmla="*/ 74 h 152"/>
                  <a:gd name="T66" fmla="*/ 57 w 416"/>
                  <a:gd name="T67" fmla="*/ 111 h 152"/>
                  <a:gd name="T68" fmla="*/ 267 w 416"/>
                  <a:gd name="T69" fmla="*/ 111 h 152"/>
                  <a:gd name="T70" fmla="*/ 241 w 416"/>
                  <a:gd name="T71" fmla="*/ 27 h 152"/>
                  <a:gd name="T72" fmla="*/ 181 w 416"/>
                  <a:gd name="T73" fmla="*/ 26 h 152"/>
                  <a:gd name="T74" fmla="*/ 122 w 416"/>
                  <a:gd name="T75" fmla="*/ 38 h 152"/>
                  <a:gd name="T76" fmla="*/ 73 w 416"/>
                  <a:gd name="T77" fmla="*/ 38 h 152"/>
                  <a:gd name="T78" fmla="*/ 29 w 416"/>
                  <a:gd name="T79" fmla="*/ 74 h 152"/>
                  <a:gd name="T80" fmla="*/ 84 w 416"/>
                  <a:gd name="T81" fmla="*/ 123 h 152"/>
                  <a:gd name="T82" fmla="*/ 142 w 416"/>
                  <a:gd name="T83" fmla="*/ 120 h 152"/>
                  <a:gd name="T84" fmla="*/ 215 w 416"/>
                  <a:gd name="T85" fmla="*/ 120 h 152"/>
                  <a:gd name="T86" fmla="*/ 298 w 416"/>
                  <a:gd name="T87" fmla="*/ 105 h 152"/>
                  <a:gd name="T88" fmla="*/ 230 w 416"/>
                  <a:gd name="T89" fmla="*/ 29 h 152"/>
                  <a:gd name="T90" fmla="*/ 125 w 416"/>
                  <a:gd name="T91" fmla="*/ 27 h 152"/>
                  <a:gd name="T92" fmla="*/ 53 w 416"/>
                  <a:gd name="T93" fmla="*/ 26 h 152"/>
                  <a:gd name="T94" fmla="*/ 21 w 416"/>
                  <a:gd name="T95" fmla="*/ 30 h 152"/>
                  <a:gd name="T96" fmla="*/ 11 w 416"/>
                  <a:gd name="T97" fmla="*/ 92 h 152"/>
                  <a:gd name="T98" fmla="*/ 99 w 416"/>
                  <a:gd name="T99" fmla="*/ 134 h 152"/>
                  <a:gd name="T100" fmla="*/ 243 w 416"/>
                  <a:gd name="T101" fmla="*/ 130 h 152"/>
                  <a:gd name="T102" fmla="*/ 293 w 416"/>
                  <a:gd name="T103" fmla="*/ 122 h 152"/>
                  <a:gd name="T104" fmla="*/ 211 w 416"/>
                  <a:gd name="T105" fmla="*/ 27 h 152"/>
                  <a:gd name="T106" fmla="*/ 99 w 416"/>
                  <a:gd name="T107" fmla="*/ 14 h 152"/>
                  <a:gd name="T108" fmla="*/ 45 w 416"/>
                  <a:gd name="T109" fmla="*/ 13 h 152"/>
                  <a:gd name="T110" fmla="*/ 16 w 416"/>
                  <a:gd name="T111" fmla="*/ 55 h 152"/>
                  <a:gd name="T112" fmla="*/ 72 w 416"/>
                  <a:gd name="T113" fmla="*/ 138 h 152"/>
                  <a:gd name="T114" fmla="*/ 208 w 416"/>
                  <a:gd name="T115" fmla="*/ 134 h 152"/>
                  <a:gd name="T116" fmla="*/ 299 w 416"/>
                  <a:gd name="T117" fmla="*/ 135 h 152"/>
                  <a:gd name="T118" fmla="*/ 213 w 416"/>
                  <a:gd name="T119" fmla="*/ 17 h 152"/>
                  <a:gd name="T120" fmla="*/ 295 w 416"/>
                  <a:gd name="T121" fmla="*/ 138 h 152"/>
                  <a:gd name="T122" fmla="*/ 10 w 416"/>
                  <a:gd name="T123"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152">
                    <a:moveTo>
                      <a:pt x="414" y="4"/>
                    </a:moveTo>
                    <a:cubicBezTo>
                      <a:pt x="381" y="1"/>
                      <a:pt x="348" y="3"/>
                      <a:pt x="314" y="3"/>
                    </a:cubicBezTo>
                    <a:cubicBezTo>
                      <a:pt x="281" y="3"/>
                      <a:pt x="247" y="3"/>
                      <a:pt x="213" y="3"/>
                    </a:cubicBezTo>
                    <a:cubicBezTo>
                      <a:pt x="172" y="3"/>
                      <a:pt x="131" y="2"/>
                      <a:pt x="90" y="2"/>
                    </a:cubicBezTo>
                    <a:cubicBezTo>
                      <a:pt x="90" y="1"/>
                      <a:pt x="88" y="0"/>
                      <a:pt x="87" y="1"/>
                    </a:cubicBezTo>
                    <a:cubicBezTo>
                      <a:pt x="86" y="2"/>
                      <a:pt x="86" y="2"/>
                      <a:pt x="86" y="2"/>
                    </a:cubicBezTo>
                    <a:cubicBezTo>
                      <a:pt x="70" y="3"/>
                      <a:pt x="53" y="3"/>
                      <a:pt x="36" y="3"/>
                    </a:cubicBezTo>
                    <a:cubicBezTo>
                      <a:pt x="36" y="2"/>
                      <a:pt x="34" y="2"/>
                      <a:pt x="33" y="3"/>
                    </a:cubicBezTo>
                    <a:cubicBezTo>
                      <a:pt x="30" y="3"/>
                      <a:pt x="26" y="4"/>
                      <a:pt x="22" y="4"/>
                    </a:cubicBezTo>
                    <a:cubicBezTo>
                      <a:pt x="22" y="2"/>
                      <a:pt x="19" y="2"/>
                      <a:pt x="19" y="4"/>
                    </a:cubicBezTo>
                    <a:cubicBezTo>
                      <a:pt x="19" y="4"/>
                      <a:pt x="19" y="4"/>
                      <a:pt x="19" y="4"/>
                    </a:cubicBezTo>
                    <a:cubicBezTo>
                      <a:pt x="16" y="4"/>
                      <a:pt x="13" y="4"/>
                      <a:pt x="10" y="4"/>
                    </a:cubicBezTo>
                    <a:cubicBezTo>
                      <a:pt x="10" y="4"/>
                      <a:pt x="10" y="3"/>
                      <a:pt x="10" y="2"/>
                    </a:cubicBezTo>
                    <a:cubicBezTo>
                      <a:pt x="10" y="2"/>
                      <a:pt x="9" y="2"/>
                      <a:pt x="9" y="2"/>
                    </a:cubicBezTo>
                    <a:cubicBezTo>
                      <a:pt x="8" y="7"/>
                      <a:pt x="7" y="11"/>
                      <a:pt x="6" y="16"/>
                    </a:cubicBezTo>
                    <a:cubicBezTo>
                      <a:pt x="6" y="16"/>
                      <a:pt x="5" y="17"/>
                      <a:pt x="6" y="17"/>
                    </a:cubicBezTo>
                    <a:cubicBezTo>
                      <a:pt x="4" y="34"/>
                      <a:pt x="6" y="53"/>
                      <a:pt x="7" y="69"/>
                    </a:cubicBezTo>
                    <a:cubicBezTo>
                      <a:pt x="7" y="78"/>
                      <a:pt x="7" y="86"/>
                      <a:pt x="6" y="95"/>
                    </a:cubicBezTo>
                    <a:cubicBezTo>
                      <a:pt x="4" y="95"/>
                      <a:pt x="2" y="97"/>
                      <a:pt x="3" y="100"/>
                    </a:cubicBezTo>
                    <a:cubicBezTo>
                      <a:pt x="4" y="104"/>
                      <a:pt x="4" y="108"/>
                      <a:pt x="5" y="113"/>
                    </a:cubicBezTo>
                    <a:cubicBezTo>
                      <a:pt x="5" y="115"/>
                      <a:pt x="6" y="117"/>
                      <a:pt x="6" y="119"/>
                    </a:cubicBezTo>
                    <a:cubicBezTo>
                      <a:pt x="5" y="119"/>
                      <a:pt x="4" y="120"/>
                      <a:pt x="3" y="121"/>
                    </a:cubicBezTo>
                    <a:cubicBezTo>
                      <a:pt x="3" y="121"/>
                      <a:pt x="2" y="121"/>
                      <a:pt x="2" y="121"/>
                    </a:cubicBezTo>
                    <a:cubicBezTo>
                      <a:pt x="0" y="123"/>
                      <a:pt x="0" y="127"/>
                      <a:pt x="2" y="129"/>
                    </a:cubicBezTo>
                    <a:cubicBezTo>
                      <a:pt x="4" y="131"/>
                      <a:pt x="6" y="132"/>
                      <a:pt x="8" y="133"/>
                    </a:cubicBezTo>
                    <a:cubicBezTo>
                      <a:pt x="10" y="138"/>
                      <a:pt x="13" y="143"/>
                      <a:pt x="17" y="145"/>
                    </a:cubicBezTo>
                    <a:cubicBezTo>
                      <a:pt x="17" y="145"/>
                      <a:pt x="17" y="146"/>
                      <a:pt x="18" y="146"/>
                    </a:cubicBezTo>
                    <a:cubicBezTo>
                      <a:pt x="18" y="146"/>
                      <a:pt x="18" y="146"/>
                      <a:pt x="18" y="146"/>
                    </a:cubicBezTo>
                    <a:cubicBezTo>
                      <a:pt x="20" y="146"/>
                      <a:pt x="21" y="146"/>
                      <a:pt x="23" y="146"/>
                    </a:cubicBezTo>
                    <a:cubicBezTo>
                      <a:pt x="24" y="146"/>
                      <a:pt x="24" y="146"/>
                      <a:pt x="24" y="146"/>
                    </a:cubicBezTo>
                    <a:cubicBezTo>
                      <a:pt x="24" y="146"/>
                      <a:pt x="24" y="146"/>
                      <a:pt x="24" y="146"/>
                    </a:cubicBezTo>
                    <a:cubicBezTo>
                      <a:pt x="25" y="148"/>
                      <a:pt x="28" y="148"/>
                      <a:pt x="28" y="146"/>
                    </a:cubicBezTo>
                    <a:cubicBezTo>
                      <a:pt x="28" y="146"/>
                      <a:pt x="28" y="146"/>
                      <a:pt x="28" y="146"/>
                    </a:cubicBezTo>
                    <a:cubicBezTo>
                      <a:pt x="44" y="146"/>
                      <a:pt x="60" y="147"/>
                      <a:pt x="76" y="147"/>
                    </a:cubicBezTo>
                    <a:cubicBezTo>
                      <a:pt x="77" y="148"/>
                      <a:pt x="78" y="148"/>
                      <a:pt x="78" y="147"/>
                    </a:cubicBezTo>
                    <a:cubicBezTo>
                      <a:pt x="117" y="147"/>
                      <a:pt x="156" y="147"/>
                      <a:pt x="195" y="147"/>
                    </a:cubicBezTo>
                    <a:cubicBezTo>
                      <a:pt x="202" y="147"/>
                      <a:pt x="209" y="147"/>
                      <a:pt x="216" y="147"/>
                    </a:cubicBezTo>
                    <a:cubicBezTo>
                      <a:pt x="278" y="147"/>
                      <a:pt x="340" y="147"/>
                      <a:pt x="402" y="147"/>
                    </a:cubicBezTo>
                    <a:cubicBezTo>
                      <a:pt x="402" y="147"/>
                      <a:pt x="402" y="147"/>
                      <a:pt x="402" y="147"/>
                    </a:cubicBezTo>
                    <a:cubicBezTo>
                      <a:pt x="405" y="152"/>
                      <a:pt x="410" y="147"/>
                      <a:pt x="412" y="144"/>
                    </a:cubicBezTo>
                    <a:cubicBezTo>
                      <a:pt x="416" y="135"/>
                      <a:pt x="415" y="122"/>
                      <a:pt x="415" y="113"/>
                    </a:cubicBezTo>
                    <a:cubicBezTo>
                      <a:pt x="414" y="102"/>
                      <a:pt x="413" y="91"/>
                      <a:pt x="413" y="80"/>
                    </a:cubicBezTo>
                    <a:cubicBezTo>
                      <a:pt x="415" y="56"/>
                      <a:pt x="416" y="31"/>
                      <a:pt x="412" y="7"/>
                    </a:cubicBezTo>
                    <a:cubicBezTo>
                      <a:pt x="413" y="7"/>
                      <a:pt x="414" y="6"/>
                      <a:pt x="414" y="6"/>
                    </a:cubicBezTo>
                    <a:cubicBezTo>
                      <a:pt x="416" y="6"/>
                      <a:pt x="416" y="4"/>
                      <a:pt x="414" y="4"/>
                    </a:cubicBezTo>
                    <a:close/>
                    <a:moveTo>
                      <a:pt x="17" y="16"/>
                    </a:moveTo>
                    <a:cubicBezTo>
                      <a:pt x="17" y="15"/>
                      <a:pt x="17" y="13"/>
                      <a:pt x="17" y="11"/>
                    </a:cubicBezTo>
                    <a:cubicBezTo>
                      <a:pt x="17" y="11"/>
                      <a:pt x="18" y="12"/>
                      <a:pt x="19" y="12"/>
                    </a:cubicBezTo>
                    <a:cubicBezTo>
                      <a:pt x="19" y="14"/>
                      <a:pt x="19" y="16"/>
                      <a:pt x="19" y="19"/>
                    </a:cubicBezTo>
                    <a:cubicBezTo>
                      <a:pt x="18" y="19"/>
                      <a:pt x="17" y="19"/>
                      <a:pt x="17" y="18"/>
                    </a:cubicBezTo>
                    <a:cubicBezTo>
                      <a:pt x="17" y="18"/>
                      <a:pt x="17" y="17"/>
                      <a:pt x="17" y="16"/>
                    </a:cubicBezTo>
                    <a:close/>
                    <a:moveTo>
                      <a:pt x="22" y="8"/>
                    </a:moveTo>
                    <a:cubicBezTo>
                      <a:pt x="22" y="9"/>
                      <a:pt x="22" y="9"/>
                      <a:pt x="23" y="10"/>
                    </a:cubicBezTo>
                    <a:cubicBezTo>
                      <a:pt x="22" y="10"/>
                      <a:pt x="22" y="10"/>
                      <a:pt x="22" y="10"/>
                    </a:cubicBezTo>
                    <a:cubicBezTo>
                      <a:pt x="22" y="9"/>
                      <a:pt x="22" y="9"/>
                      <a:pt x="22" y="8"/>
                    </a:cubicBezTo>
                    <a:close/>
                    <a:moveTo>
                      <a:pt x="195" y="8"/>
                    </a:moveTo>
                    <a:cubicBezTo>
                      <a:pt x="179" y="8"/>
                      <a:pt x="163" y="8"/>
                      <a:pt x="147" y="8"/>
                    </a:cubicBezTo>
                    <a:cubicBezTo>
                      <a:pt x="163" y="8"/>
                      <a:pt x="179" y="8"/>
                      <a:pt x="195" y="8"/>
                    </a:cubicBezTo>
                    <a:cubicBezTo>
                      <a:pt x="195" y="8"/>
                      <a:pt x="195" y="8"/>
                      <a:pt x="195" y="8"/>
                    </a:cubicBezTo>
                    <a:close/>
                    <a:moveTo>
                      <a:pt x="83" y="10"/>
                    </a:moveTo>
                    <a:cubicBezTo>
                      <a:pt x="83" y="10"/>
                      <a:pt x="83" y="11"/>
                      <a:pt x="83" y="12"/>
                    </a:cubicBezTo>
                    <a:cubicBezTo>
                      <a:pt x="81" y="13"/>
                      <a:pt x="80" y="14"/>
                      <a:pt x="79" y="14"/>
                    </a:cubicBezTo>
                    <a:cubicBezTo>
                      <a:pt x="79" y="14"/>
                      <a:pt x="79" y="13"/>
                      <a:pt x="79" y="12"/>
                    </a:cubicBezTo>
                    <a:cubicBezTo>
                      <a:pt x="79" y="11"/>
                      <a:pt x="79" y="10"/>
                      <a:pt x="79" y="9"/>
                    </a:cubicBezTo>
                    <a:cubicBezTo>
                      <a:pt x="80" y="9"/>
                      <a:pt x="82" y="9"/>
                      <a:pt x="83" y="10"/>
                    </a:cubicBezTo>
                    <a:close/>
                    <a:moveTo>
                      <a:pt x="297" y="39"/>
                    </a:moveTo>
                    <a:cubicBezTo>
                      <a:pt x="297" y="41"/>
                      <a:pt x="297" y="43"/>
                      <a:pt x="297" y="44"/>
                    </a:cubicBezTo>
                    <a:cubicBezTo>
                      <a:pt x="297" y="43"/>
                      <a:pt x="296" y="43"/>
                      <a:pt x="295" y="42"/>
                    </a:cubicBezTo>
                    <a:cubicBezTo>
                      <a:pt x="295" y="41"/>
                      <a:pt x="295" y="40"/>
                      <a:pt x="293" y="40"/>
                    </a:cubicBezTo>
                    <a:cubicBezTo>
                      <a:pt x="292" y="40"/>
                      <a:pt x="291" y="40"/>
                      <a:pt x="290" y="40"/>
                    </a:cubicBezTo>
                    <a:cubicBezTo>
                      <a:pt x="291" y="37"/>
                      <a:pt x="292" y="34"/>
                      <a:pt x="293" y="31"/>
                    </a:cubicBezTo>
                    <a:cubicBezTo>
                      <a:pt x="293" y="33"/>
                      <a:pt x="293" y="35"/>
                      <a:pt x="293" y="36"/>
                    </a:cubicBezTo>
                    <a:cubicBezTo>
                      <a:pt x="293" y="39"/>
                      <a:pt x="295" y="40"/>
                      <a:pt x="297" y="39"/>
                    </a:cubicBezTo>
                    <a:close/>
                    <a:moveTo>
                      <a:pt x="141" y="133"/>
                    </a:moveTo>
                    <a:cubicBezTo>
                      <a:pt x="143" y="133"/>
                      <a:pt x="144" y="133"/>
                      <a:pt x="146" y="133"/>
                    </a:cubicBezTo>
                    <a:cubicBezTo>
                      <a:pt x="146" y="133"/>
                      <a:pt x="146" y="134"/>
                      <a:pt x="146" y="134"/>
                    </a:cubicBezTo>
                    <a:cubicBezTo>
                      <a:pt x="144" y="134"/>
                      <a:pt x="143" y="134"/>
                      <a:pt x="141" y="133"/>
                    </a:cubicBezTo>
                    <a:close/>
                    <a:moveTo>
                      <a:pt x="110" y="137"/>
                    </a:moveTo>
                    <a:cubicBezTo>
                      <a:pt x="110" y="137"/>
                      <a:pt x="111" y="137"/>
                      <a:pt x="111" y="137"/>
                    </a:cubicBezTo>
                    <a:cubicBezTo>
                      <a:pt x="109" y="137"/>
                      <a:pt x="108" y="138"/>
                      <a:pt x="106" y="138"/>
                    </a:cubicBezTo>
                    <a:cubicBezTo>
                      <a:pt x="107" y="136"/>
                      <a:pt x="107" y="135"/>
                      <a:pt x="107" y="134"/>
                    </a:cubicBezTo>
                    <a:cubicBezTo>
                      <a:pt x="108" y="134"/>
                      <a:pt x="108" y="134"/>
                      <a:pt x="109" y="134"/>
                    </a:cubicBezTo>
                    <a:cubicBezTo>
                      <a:pt x="109" y="135"/>
                      <a:pt x="110" y="136"/>
                      <a:pt x="110" y="137"/>
                    </a:cubicBezTo>
                    <a:close/>
                    <a:moveTo>
                      <a:pt x="76" y="138"/>
                    </a:moveTo>
                    <a:cubicBezTo>
                      <a:pt x="76" y="137"/>
                      <a:pt x="75" y="136"/>
                      <a:pt x="75" y="134"/>
                    </a:cubicBezTo>
                    <a:cubicBezTo>
                      <a:pt x="76" y="134"/>
                      <a:pt x="78" y="134"/>
                      <a:pt x="79" y="134"/>
                    </a:cubicBezTo>
                    <a:cubicBezTo>
                      <a:pt x="79" y="136"/>
                      <a:pt x="78" y="137"/>
                      <a:pt x="78" y="138"/>
                    </a:cubicBezTo>
                    <a:cubicBezTo>
                      <a:pt x="77" y="138"/>
                      <a:pt x="77" y="138"/>
                      <a:pt x="76" y="138"/>
                    </a:cubicBezTo>
                    <a:close/>
                    <a:moveTo>
                      <a:pt x="13" y="39"/>
                    </a:moveTo>
                    <a:cubicBezTo>
                      <a:pt x="13" y="38"/>
                      <a:pt x="11" y="38"/>
                      <a:pt x="12" y="39"/>
                    </a:cubicBezTo>
                    <a:cubicBezTo>
                      <a:pt x="12" y="40"/>
                      <a:pt x="12" y="40"/>
                      <a:pt x="12" y="41"/>
                    </a:cubicBezTo>
                    <a:cubicBezTo>
                      <a:pt x="12" y="41"/>
                      <a:pt x="12" y="41"/>
                      <a:pt x="11" y="41"/>
                    </a:cubicBezTo>
                    <a:cubicBezTo>
                      <a:pt x="11" y="39"/>
                      <a:pt x="11" y="37"/>
                      <a:pt x="11" y="35"/>
                    </a:cubicBezTo>
                    <a:cubicBezTo>
                      <a:pt x="12" y="35"/>
                      <a:pt x="12" y="35"/>
                      <a:pt x="12" y="35"/>
                    </a:cubicBezTo>
                    <a:cubicBezTo>
                      <a:pt x="13" y="35"/>
                      <a:pt x="14" y="35"/>
                      <a:pt x="16" y="36"/>
                    </a:cubicBezTo>
                    <a:cubicBezTo>
                      <a:pt x="16" y="37"/>
                      <a:pt x="16" y="39"/>
                      <a:pt x="16" y="40"/>
                    </a:cubicBezTo>
                    <a:cubicBezTo>
                      <a:pt x="15" y="40"/>
                      <a:pt x="14" y="41"/>
                      <a:pt x="14" y="41"/>
                    </a:cubicBezTo>
                    <a:cubicBezTo>
                      <a:pt x="13" y="40"/>
                      <a:pt x="13" y="40"/>
                      <a:pt x="13" y="39"/>
                    </a:cubicBezTo>
                    <a:close/>
                    <a:moveTo>
                      <a:pt x="47" y="26"/>
                    </a:moveTo>
                    <a:cubicBezTo>
                      <a:pt x="47" y="27"/>
                      <a:pt x="47" y="28"/>
                      <a:pt x="48" y="29"/>
                    </a:cubicBezTo>
                    <a:cubicBezTo>
                      <a:pt x="47" y="29"/>
                      <a:pt x="46" y="29"/>
                      <a:pt x="45" y="29"/>
                    </a:cubicBezTo>
                    <a:cubicBezTo>
                      <a:pt x="46" y="28"/>
                      <a:pt x="46" y="27"/>
                      <a:pt x="46" y="26"/>
                    </a:cubicBezTo>
                    <a:cubicBezTo>
                      <a:pt x="46" y="26"/>
                      <a:pt x="47" y="26"/>
                      <a:pt x="47" y="26"/>
                    </a:cubicBezTo>
                    <a:close/>
                    <a:moveTo>
                      <a:pt x="47" y="19"/>
                    </a:moveTo>
                    <a:cubicBezTo>
                      <a:pt x="47" y="19"/>
                      <a:pt x="47" y="18"/>
                      <a:pt x="47" y="18"/>
                    </a:cubicBezTo>
                    <a:cubicBezTo>
                      <a:pt x="47" y="18"/>
                      <a:pt x="47" y="19"/>
                      <a:pt x="47" y="19"/>
                    </a:cubicBezTo>
                    <a:cubicBezTo>
                      <a:pt x="47" y="19"/>
                      <a:pt x="47" y="19"/>
                      <a:pt x="47" y="19"/>
                    </a:cubicBezTo>
                    <a:close/>
                    <a:moveTo>
                      <a:pt x="58" y="26"/>
                    </a:moveTo>
                    <a:cubicBezTo>
                      <a:pt x="58" y="27"/>
                      <a:pt x="59" y="28"/>
                      <a:pt x="59" y="29"/>
                    </a:cubicBezTo>
                    <a:cubicBezTo>
                      <a:pt x="58" y="29"/>
                      <a:pt x="57" y="29"/>
                      <a:pt x="56" y="29"/>
                    </a:cubicBezTo>
                    <a:cubicBezTo>
                      <a:pt x="56" y="28"/>
                      <a:pt x="56" y="27"/>
                      <a:pt x="56" y="26"/>
                    </a:cubicBezTo>
                    <a:cubicBezTo>
                      <a:pt x="57" y="26"/>
                      <a:pt x="58" y="26"/>
                      <a:pt x="58" y="26"/>
                    </a:cubicBezTo>
                    <a:close/>
                    <a:moveTo>
                      <a:pt x="66" y="26"/>
                    </a:moveTo>
                    <a:cubicBezTo>
                      <a:pt x="66" y="27"/>
                      <a:pt x="66" y="28"/>
                      <a:pt x="66" y="29"/>
                    </a:cubicBezTo>
                    <a:cubicBezTo>
                      <a:pt x="66" y="29"/>
                      <a:pt x="66" y="29"/>
                      <a:pt x="66" y="29"/>
                    </a:cubicBezTo>
                    <a:cubicBezTo>
                      <a:pt x="66" y="28"/>
                      <a:pt x="66" y="27"/>
                      <a:pt x="66" y="26"/>
                    </a:cubicBezTo>
                    <a:cubicBezTo>
                      <a:pt x="66" y="26"/>
                      <a:pt x="66" y="26"/>
                      <a:pt x="66" y="26"/>
                    </a:cubicBezTo>
                    <a:close/>
                    <a:moveTo>
                      <a:pt x="291" y="47"/>
                    </a:moveTo>
                    <a:cubicBezTo>
                      <a:pt x="289" y="47"/>
                      <a:pt x="287" y="48"/>
                      <a:pt x="285" y="48"/>
                    </a:cubicBezTo>
                    <a:cubicBezTo>
                      <a:pt x="285" y="47"/>
                      <a:pt x="285" y="46"/>
                      <a:pt x="285" y="44"/>
                    </a:cubicBezTo>
                    <a:cubicBezTo>
                      <a:pt x="288" y="44"/>
                      <a:pt x="290" y="44"/>
                      <a:pt x="293" y="44"/>
                    </a:cubicBezTo>
                    <a:cubicBezTo>
                      <a:pt x="292" y="45"/>
                      <a:pt x="292" y="46"/>
                      <a:pt x="291" y="47"/>
                    </a:cubicBezTo>
                    <a:close/>
                    <a:moveTo>
                      <a:pt x="292" y="113"/>
                    </a:moveTo>
                    <a:cubicBezTo>
                      <a:pt x="291" y="112"/>
                      <a:pt x="289" y="112"/>
                      <a:pt x="288" y="114"/>
                    </a:cubicBezTo>
                    <a:cubicBezTo>
                      <a:pt x="288" y="115"/>
                      <a:pt x="288" y="116"/>
                      <a:pt x="287" y="117"/>
                    </a:cubicBezTo>
                    <a:cubicBezTo>
                      <a:pt x="285" y="116"/>
                      <a:pt x="284" y="115"/>
                      <a:pt x="282" y="114"/>
                    </a:cubicBezTo>
                    <a:cubicBezTo>
                      <a:pt x="282" y="113"/>
                      <a:pt x="282" y="112"/>
                      <a:pt x="282" y="110"/>
                    </a:cubicBezTo>
                    <a:cubicBezTo>
                      <a:pt x="285" y="110"/>
                      <a:pt x="289" y="110"/>
                      <a:pt x="292" y="110"/>
                    </a:cubicBezTo>
                    <a:cubicBezTo>
                      <a:pt x="292" y="111"/>
                      <a:pt x="292" y="112"/>
                      <a:pt x="292" y="113"/>
                    </a:cubicBezTo>
                    <a:close/>
                    <a:moveTo>
                      <a:pt x="268" y="120"/>
                    </a:moveTo>
                    <a:cubicBezTo>
                      <a:pt x="268" y="119"/>
                      <a:pt x="268" y="118"/>
                      <a:pt x="268" y="118"/>
                    </a:cubicBezTo>
                    <a:cubicBezTo>
                      <a:pt x="270" y="118"/>
                      <a:pt x="271" y="118"/>
                      <a:pt x="273" y="118"/>
                    </a:cubicBezTo>
                    <a:cubicBezTo>
                      <a:pt x="273" y="119"/>
                      <a:pt x="273" y="119"/>
                      <a:pt x="272" y="120"/>
                    </a:cubicBezTo>
                    <a:cubicBezTo>
                      <a:pt x="271" y="120"/>
                      <a:pt x="270" y="120"/>
                      <a:pt x="268" y="120"/>
                    </a:cubicBezTo>
                    <a:close/>
                    <a:moveTo>
                      <a:pt x="247" y="119"/>
                    </a:moveTo>
                    <a:cubicBezTo>
                      <a:pt x="248" y="118"/>
                      <a:pt x="248" y="117"/>
                      <a:pt x="249" y="116"/>
                    </a:cubicBezTo>
                    <a:cubicBezTo>
                      <a:pt x="250" y="116"/>
                      <a:pt x="251" y="116"/>
                      <a:pt x="252" y="116"/>
                    </a:cubicBezTo>
                    <a:cubicBezTo>
                      <a:pt x="252" y="117"/>
                      <a:pt x="252" y="118"/>
                      <a:pt x="252" y="119"/>
                    </a:cubicBezTo>
                    <a:cubicBezTo>
                      <a:pt x="250" y="119"/>
                      <a:pt x="249" y="119"/>
                      <a:pt x="247" y="119"/>
                    </a:cubicBezTo>
                    <a:close/>
                    <a:moveTo>
                      <a:pt x="58" y="123"/>
                    </a:moveTo>
                    <a:cubicBezTo>
                      <a:pt x="59" y="123"/>
                      <a:pt x="59" y="123"/>
                      <a:pt x="59" y="122"/>
                    </a:cubicBezTo>
                    <a:cubicBezTo>
                      <a:pt x="59" y="122"/>
                      <a:pt x="59" y="122"/>
                      <a:pt x="60" y="121"/>
                    </a:cubicBezTo>
                    <a:cubicBezTo>
                      <a:pt x="60" y="122"/>
                      <a:pt x="61" y="122"/>
                      <a:pt x="62" y="122"/>
                    </a:cubicBezTo>
                    <a:cubicBezTo>
                      <a:pt x="62" y="123"/>
                      <a:pt x="62" y="123"/>
                      <a:pt x="62" y="123"/>
                    </a:cubicBezTo>
                    <a:cubicBezTo>
                      <a:pt x="61" y="123"/>
                      <a:pt x="59" y="123"/>
                      <a:pt x="58" y="123"/>
                    </a:cubicBezTo>
                    <a:close/>
                    <a:moveTo>
                      <a:pt x="21" y="110"/>
                    </a:moveTo>
                    <a:cubicBezTo>
                      <a:pt x="21" y="110"/>
                      <a:pt x="21" y="110"/>
                      <a:pt x="20" y="109"/>
                    </a:cubicBezTo>
                    <a:cubicBezTo>
                      <a:pt x="20" y="109"/>
                      <a:pt x="21" y="109"/>
                      <a:pt x="21" y="109"/>
                    </a:cubicBezTo>
                    <a:cubicBezTo>
                      <a:pt x="21" y="110"/>
                      <a:pt x="21" y="110"/>
                      <a:pt x="21" y="110"/>
                    </a:cubicBezTo>
                    <a:close/>
                    <a:moveTo>
                      <a:pt x="16" y="102"/>
                    </a:moveTo>
                    <a:cubicBezTo>
                      <a:pt x="17" y="100"/>
                      <a:pt x="17" y="98"/>
                      <a:pt x="18" y="97"/>
                    </a:cubicBezTo>
                    <a:cubicBezTo>
                      <a:pt x="18" y="99"/>
                      <a:pt x="19" y="101"/>
                      <a:pt x="19" y="103"/>
                    </a:cubicBezTo>
                    <a:cubicBezTo>
                      <a:pt x="19" y="103"/>
                      <a:pt x="18" y="103"/>
                      <a:pt x="18" y="103"/>
                    </a:cubicBezTo>
                    <a:cubicBezTo>
                      <a:pt x="17" y="103"/>
                      <a:pt x="17" y="102"/>
                      <a:pt x="16" y="102"/>
                    </a:cubicBezTo>
                    <a:close/>
                    <a:moveTo>
                      <a:pt x="12" y="65"/>
                    </a:moveTo>
                    <a:cubicBezTo>
                      <a:pt x="14" y="66"/>
                      <a:pt x="15" y="66"/>
                      <a:pt x="17" y="66"/>
                    </a:cubicBezTo>
                    <a:cubicBezTo>
                      <a:pt x="18" y="69"/>
                      <a:pt x="18" y="72"/>
                      <a:pt x="18" y="75"/>
                    </a:cubicBezTo>
                    <a:cubicBezTo>
                      <a:pt x="16" y="75"/>
                      <a:pt x="14" y="75"/>
                      <a:pt x="12" y="76"/>
                    </a:cubicBezTo>
                    <a:cubicBezTo>
                      <a:pt x="12" y="76"/>
                      <a:pt x="12" y="76"/>
                      <a:pt x="12" y="76"/>
                    </a:cubicBezTo>
                    <a:cubicBezTo>
                      <a:pt x="14" y="77"/>
                      <a:pt x="15" y="77"/>
                      <a:pt x="17" y="77"/>
                    </a:cubicBezTo>
                    <a:cubicBezTo>
                      <a:pt x="16" y="78"/>
                      <a:pt x="16" y="80"/>
                      <a:pt x="15" y="81"/>
                    </a:cubicBezTo>
                    <a:cubicBezTo>
                      <a:pt x="14" y="81"/>
                      <a:pt x="13" y="81"/>
                      <a:pt x="12" y="81"/>
                    </a:cubicBezTo>
                    <a:cubicBezTo>
                      <a:pt x="12" y="76"/>
                      <a:pt x="12" y="71"/>
                      <a:pt x="12" y="65"/>
                    </a:cubicBezTo>
                    <a:close/>
                    <a:moveTo>
                      <a:pt x="27" y="67"/>
                    </a:moveTo>
                    <a:cubicBezTo>
                      <a:pt x="26" y="69"/>
                      <a:pt x="26" y="71"/>
                      <a:pt x="26" y="74"/>
                    </a:cubicBezTo>
                    <a:cubicBezTo>
                      <a:pt x="25" y="72"/>
                      <a:pt x="24" y="70"/>
                      <a:pt x="23" y="68"/>
                    </a:cubicBezTo>
                    <a:cubicBezTo>
                      <a:pt x="23" y="68"/>
                      <a:pt x="23" y="67"/>
                      <a:pt x="23" y="67"/>
                    </a:cubicBezTo>
                    <a:cubicBezTo>
                      <a:pt x="24" y="67"/>
                      <a:pt x="26" y="67"/>
                      <a:pt x="27" y="67"/>
                    </a:cubicBezTo>
                    <a:close/>
                    <a:moveTo>
                      <a:pt x="21" y="44"/>
                    </a:moveTo>
                    <a:cubicBezTo>
                      <a:pt x="24" y="45"/>
                      <a:pt x="27" y="45"/>
                      <a:pt x="30" y="45"/>
                    </a:cubicBezTo>
                    <a:cubicBezTo>
                      <a:pt x="30" y="45"/>
                      <a:pt x="30" y="46"/>
                      <a:pt x="30" y="46"/>
                    </a:cubicBezTo>
                    <a:cubicBezTo>
                      <a:pt x="27" y="46"/>
                      <a:pt x="24" y="46"/>
                      <a:pt x="22" y="47"/>
                    </a:cubicBezTo>
                    <a:cubicBezTo>
                      <a:pt x="21" y="46"/>
                      <a:pt x="21" y="45"/>
                      <a:pt x="21" y="44"/>
                    </a:cubicBezTo>
                    <a:close/>
                    <a:moveTo>
                      <a:pt x="34" y="45"/>
                    </a:moveTo>
                    <a:cubicBezTo>
                      <a:pt x="34" y="45"/>
                      <a:pt x="35" y="45"/>
                      <a:pt x="36" y="45"/>
                    </a:cubicBezTo>
                    <a:cubicBezTo>
                      <a:pt x="36" y="46"/>
                      <a:pt x="36" y="46"/>
                      <a:pt x="36" y="46"/>
                    </a:cubicBezTo>
                    <a:cubicBezTo>
                      <a:pt x="35" y="46"/>
                      <a:pt x="34" y="46"/>
                      <a:pt x="34" y="46"/>
                    </a:cubicBezTo>
                    <a:cubicBezTo>
                      <a:pt x="34" y="46"/>
                      <a:pt x="34" y="46"/>
                      <a:pt x="34" y="45"/>
                    </a:cubicBezTo>
                    <a:close/>
                    <a:moveTo>
                      <a:pt x="49" y="38"/>
                    </a:moveTo>
                    <a:cubicBezTo>
                      <a:pt x="49" y="38"/>
                      <a:pt x="49" y="38"/>
                      <a:pt x="49" y="39"/>
                    </a:cubicBezTo>
                    <a:cubicBezTo>
                      <a:pt x="47" y="39"/>
                      <a:pt x="45" y="39"/>
                      <a:pt x="44" y="39"/>
                    </a:cubicBezTo>
                    <a:cubicBezTo>
                      <a:pt x="44" y="38"/>
                      <a:pt x="44" y="38"/>
                      <a:pt x="44" y="38"/>
                    </a:cubicBezTo>
                    <a:cubicBezTo>
                      <a:pt x="45" y="38"/>
                      <a:pt x="47" y="38"/>
                      <a:pt x="49" y="38"/>
                    </a:cubicBezTo>
                    <a:close/>
                    <a:moveTo>
                      <a:pt x="215" y="46"/>
                    </a:moveTo>
                    <a:cubicBezTo>
                      <a:pt x="214" y="47"/>
                      <a:pt x="213" y="49"/>
                      <a:pt x="213" y="50"/>
                    </a:cubicBezTo>
                    <a:cubicBezTo>
                      <a:pt x="212" y="50"/>
                      <a:pt x="210" y="50"/>
                      <a:pt x="210" y="51"/>
                    </a:cubicBezTo>
                    <a:cubicBezTo>
                      <a:pt x="210" y="52"/>
                      <a:pt x="210" y="52"/>
                      <a:pt x="210" y="52"/>
                    </a:cubicBezTo>
                    <a:cubicBezTo>
                      <a:pt x="209" y="52"/>
                      <a:pt x="207" y="52"/>
                      <a:pt x="206" y="52"/>
                    </a:cubicBezTo>
                    <a:cubicBezTo>
                      <a:pt x="206" y="50"/>
                      <a:pt x="206" y="48"/>
                      <a:pt x="205" y="46"/>
                    </a:cubicBezTo>
                    <a:cubicBezTo>
                      <a:pt x="208" y="46"/>
                      <a:pt x="212" y="46"/>
                      <a:pt x="215" y="46"/>
                    </a:cubicBezTo>
                    <a:close/>
                    <a:moveTo>
                      <a:pt x="296" y="70"/>
                    </a:moveTo>
                    <a:cubicBezTo>
                      <a:pt x="296" y="69"/>
                      <a:pt x="296" y="68"/>
                      <a:pt x="296" y="67"/>
                    </a:cubicBezTo>
                    <a:cubicBezTo>
                      <a:pt x="297" y="67"/>
                      <a:pt x="297" y="67"/>
                      <a:pt x="298" y="66"/>
                    </a:cubicBezTo>
                    <a:cubicBezTo>
                      <a:pt x="298" y="69"/>
                      <a:pt x="298" y="71"/>
                      <a:pt x="298" y="73"/>
                    </a:cubicBezTo>
                    <a:cubicBezTo>
                      <a:pt x="295" y="73"/>
                      <a:pt x="292" y="73"/>
                      <a:pt x="289" y="73"/>
                    </a:cubicBezTo>
                    <a:cubicBezTo>
                      <a:pt x="289" y="72"/>
                      <a:pt x="289" y="70"/>
                      <a:pt x="289" y="68"/>
                    </a:cubicBezTo>
                    <a:cubicBezTo>
                      <a:pt x="290" y="68"/>
                      <a:pt x="290" y="68"/>
                      <a:pt x="291" y="68"/>
                    </a:cubicBezTo>
                    <a:cubicBezTo>
                      <a:pt x="291" y="69"/>
                      <a:pt x="291" y="70"/>
                      <a:pt x="291" y="70"/>
                    </a:cubicBezTo>
                    <a:cubicBezTo>
                      <a:pt x="291" y="74"/>
                      <a:pt x="296" y="74"/>
                      <a:pt x="296" y="70"/>
                    </a:cubicBezTo>
                    <a:close/>
                    <a:moveTo>
                      <a:pt x="242" y="119"/>
                    </a:moveTo>
                    <a:cubicBezTo>
                      <a:pt x="240" y="119"/>
                      <a:pt x="239" y="119"/>
                      <a:pt x="238" y="119"/>
                    </a:cubicBezTo>
                    <a:cubicBezTo>
                      <a:pt x="238" y="118"/>
                      <a:pt x="237" y="117"/>
                      <a:pt x="237" y="116"/>
                    </a:cubicBezTo>
                    <a:cubicBezTo>
                      <a:pt x="239" y="116"/>
                      <a:pt x="241" y="116"/>
                      <a:pt x="243" y="116"/>
                    </a:cubicBezTo>
                    <a:cubicBezTo>
                      <a:pt x="243" y="117"/>
                      <a:pt x="242" y="118"/>
                      <a:pt x="242" y="119"/>
                    </a:cubicBezTo>
                    <a:close/>
                    <a:moveTo>
                      <a:pt x="207" y="120"/>
                    </a:moveTo>
                    <a:cubicBezTo>
                      <a:pt x="207" y="119"/>
                      <a:pt x="206" y="119"/>
                      <a:pt x="206" y="118"/>
                    </a:cubicBezTo>
                    <a:cubicBezTo>
                      <a:pt x="207" y="118"/>
                      <a:pt x="209" y="118"/>
                      <a:pt x="210" y="118"/>
                    </a:cubicBezTo>
                    <a:cubicBezTo>
                      <a:pt x="210" y="119"/>
                      <a:pt x="209" y="119"/>
                      <a:pt x="209" y="120"/>
                    </a:cubicBezTo>
                    <a:cubicBezTo>
                      <a:pt x="208" y="120"/>
                      <a:pt x="208" y="120"/>
                      <a:pt x="207" y="120"/>
                    </a:cubicBezTo>
                    <a:close/>
                    <a:moveTo>
                      <a:pt x="188" y="121"/>
                    </a:moveTo>
                    <a:cubicBezTo>
                      <a:pt x="188" y="121"/>
                      <a:pt x="188" y="120"/>
                      <a:pt x="188" y="120"/>
                    </a:cubicBezTo>
                    <a:cubicBezTo>
                      <a:pt x="189" y="119"/>
                      <a:pt x="190" y="119"/>
                      <a:pt x="191" y="119"/>
                    </a:cubicBezTo>
                    <a:cubicBezTo>
                      <a:pt x="190" y="120"/>
                      <a:pt x="190" y="120"/>
                      <a:pt x="190" y="121"/>
                    </a:cubicBezTo>
                    <a:cubicBezTo>
                      <a:pt x="189" y="121"/>
                      <a:pt x="189" y="121"/>
                      <a:pt x="188" y="121"/>
                    </a:cubicBezTo>
                    <a:close/>
                    <a:moveTo>
                      <a:pt x="135" y="122"/>
                    </a:moveTo>
                    <a:cubicBezTo>
                      <a:pt x="135" y="121"/>
                      <a:pt x="135" y="121"/>
                      <a:pt x="134" y="121"/>
                    </a:cubicBezTo>
                    <a:cubicBezTo>
                      <a:pt x="135" y="121"/>
                      <a:pt x="135" y="120"/>
                      <a:pt x="136" y="120"/>
                    </a:cubicBezTo>
                    <a:cubicBezTo>
                      <a:pt x="136" y="121"/>
                      <a:pt x="136" y="121"/>
                      <a:pt x="135" y="122"/>
                    </a:cubicBezTo>
                    <a:close/>
                    <a:moveTo>
                      <a:pt x="73" y="123"/>
                    </a:moveTo>
                    <a:cubicBezTo>
                      <a:pt x="73" y="122"/>
                      <a:pt x="72" y="121"/>
                      <a:pt x="71" y="120"/>
                    </a:cubicBezTo>
                    <a:cubicBezTo>
                      <a:pt x="72" y="120"/>
                      <a:pt x="72" y="119"/>
                      <a:pt x="73" y="118"/>
                    </a:cubicBezTo>
                    <a:cubicBezTo>
                      <a:pt x="74" y="118"/>
                      <a:pt x="75" y="118"/>
                      <a:pt x="76" y="118"/>
                    </a:cubicBezTo>
                    <a:cubicBezTo>
                      <a:pt x="76" y="120"/>
                      <a:pt x="75" y="122"/>
                      <a:pt x="74" y="123"/>
                    </a:cubicBezTo>
                    <a:cubicBezTo>
                      <a:pt x="74" y="123"/>
                      <a:pt x="74" y="123"/>
                      <a:pt x="73" y="123"/>
                    </a:cubicBezTo>
                    <a:close/>
                    <a:moveTo>
                      <a:pt x="39" y="123"/>
                    </a:moveTo>
                    <a:cubicBezTo>
                      <a:pt x="39" y="123"/>
                      <a:pt x="39" y="122"/>
                      <a:pt x="39" y="122"/>
                    </a:cubicBezTo>
                    <a:cubicBezTo>
                      <a:pt x="39" y="122"/>
                      <a:pt x="39" y="122"/>
                      <a:pt x="38" y="122"/>
                    </a:cubicBezTo>
                    <a:cubicBezTo>
                      <a:pt x="39" y="122"/>
                      <a:pt x="39" y="122"/>
                      <a:pt x="40" y="122"/>
                    </a:cubicBezTo>
                    <a:cubicBezTo>
                      <a:pt x="40" y="122"/>
                      <a:pt x="40" y="122"/>
                      <a:pt x="39" y="123"/>
                    </a:cubicBezTo>
                    <a:cubicBezTo>
                      <a:pt x="39" y="123"/>
                      <a:pt x="39" y="123"/>
                      <a:pt x="39" y="123"/>
                    </a:cubicBezTo>
                    <a:close/>
                    <a:moveTo>
                      <a:pt x="24" y="78"/>
                    </a:moveTo>
                    <a:cubicBezTo>
                      <a:pt x="24" y="78"/>
                      <a:pt x="24" y="79"/>
                      <a:pt x="25" y="80"/>
                    </a:cubicBezTo>
                    <a:cubicBezTo>
                      <a:pt x="24" y="80"/>
                      <a:pt x="23" y="80"/>
                      <a:pt x="23" y="80"/>
                    </a:cubicBezTo>
                    <a:cubicBezTo>
                      <a:pt x="23" y="79"/>
                      <a:pt x="23" y="78"/>
                      <a:pt x="23" y="78"/>
                    </a:cubicBezTo>
                    <a:cubicBezTo>
                      <a:pt x="23" y="78"/>
                      <a:pt x="23" y="78"/>
                      <a:pt x="24" y="78"/>
                    </a:cubicBezTo>
                    <a:close/>
                    <a:moveTo>
                      <a:pt x="63" y="46"/>
                    </a:moveTo>
                    <a:cubicBezTo>
                      <a:pt x="63" y="46"/>
                      <a:pt x="63" y="46"/>
                      <a:pt x="63" y="46"/>
                    </a:cubicBezTo>
                    <a:cubicBezTo>
                      <a:pt x="61" y="46"/>
                      <a:pt x="60" y="46"/>
                      <a:pt x="59" y="46"/>
                    </a:cubicBezTo>
                    <a:cubicBezTo>
                      <a:pt x="59" y="46"/>
                      <a:pt x="59" y="46"/>
                      <a:pt x="58" y="46"/>
                    </a:cubicBezTo>
                    <a:cubicBezTo>
                      <a:pt x="60" y="46"/>
                      <a:pt x="62" y="46"/>
                      <a:pt x="63" y="46"/>
                    </a:cubicBezTo>
                    <a:close/>
                    <a:moveTo>
                      <a:pt x="87" y="38"/>
                    </a:moveTo>
                    <a:cubicBezTo>
                      <a:pt x="88" y="38"/>
                      <a:pt x="89" y="38"/>
                      <a:pt x="90" y="38"/>
                    </a:cubicBezTo>
                    <a:cubicBezTo>
                      <a:pt x="91" y="38"/>
                      <a:pt x="93" y="38"/>
                      <a:pt x="95" y="38"/>
                    </a:cubicBezTo>
                    <a:cubicBezTo>
                      <a:pt x="96" y="39"/>
                      <a:pt x="97" y="38"/>
                      <a:pt x="98" y="38"/>
                    </a:cubicBezTo>
                    <a:cubicBezTo>
                      <a:pt x="99" y="38"/>
                      <a:pt x="100" y="38"/>
                      <a:pt x="101" y="38"/>
                    </a:cubicBezTo>
                    <a:cubicBezTo>
                      <a:pt x="101" y="38"/>
                      <a:pt x="101" y="38"/>
                      <a:pt x="100" y="38"/>
                    </a:cubicBezTo>
                    <a:cubicBezTo>
                      <a:pt x="95" y="38"/>
                      <a:pt x="90" y="38"/>
                      <a:pt x="86" y="39"/>
                    </a:cubicBezTo>
                    <a:cubicBezTo>
                      <a:pt x="85" y="38"/>
                      <a:pt x="85" y="38"/>
                      <a:pt x="85" y="38"/>
                    </a:cubicBezTo>
                    <a:cubicBezTo>
                      <a:pt x="86" y="38"/>
                      <a:pt x="86" y="38"/>
                      <a:pt x="87" y="38"/>
                    </a:cubicBezTo>
                    <a:close/>
                    <a:moveTo>
                      <a:pt x="102" y="28"/>
                    </a:moveTo>
                    <a:cubicBezTo>
                      <a:pt x="102" y="28"/>
                      <a:pt x="102" y="29"/>
                      <a:pt x="102" y="29"/>
                    </a:cubicBezTo>
                    <a:cubicBezTo>
                      <a:pt x="101" y="29"/>
                      <a:pt x="99" y="29"/>
                      <a:pt x="97" y="29"/>
                    </a:cubicBezTo>
                    <a:cubicBezTo>
                      <a:pt x="97" y="28"/>
                      <a:pt x="97" y="28"/>
                      <a:pt x="97" y="27"/>
                    </a:cubicBezTo>
                    <a:cubicBezTo>
                      <a:pt x="98" y="27"/>
                      <a:pt x="100" y="27"/>
                      <a:pt x="102" y="27"/>
                    </a:cubicBezTo>
                    <a:cubicBezTo>
                      <a:pt x="102" y="27"/>
                      <a:pt x="102" y="28"/>
                      <a:pt x="102" y="28"/>
                    </a:cubicBezTo>
                    <a:close/>
                    <a:moveTo>
                      <a:pt x="231" y="52"/>
                    </a:moveTo>
                    <a:cubicBezTo>
                      <a:pt x="231" y="50"/>
                      <a:pt x="231" y="48"/>
                      <a:pt x="231" y="46"/>
                    </a:cubicBezTo>
                    <a:cubicBezTo>
                      <a:pt x="233" y="46"/>
                      <a:pt x="235" y="46"/>
                      <a:pt x="237" y="46"/>
                    </a:cubicBezTo>
                    <a:cubicBezTo>
                      <a:pt x="235" y="48"/>
                      <a:pt x="233" y="50"/>
                      <a:pt x="231" y="52"/>
                    </a:cubicBezTo>
                    <a:close/>
                    <a:moveTo>
                      <a:pt x="243" y="46"/>
                    </a:moveTo>
                    <a:cubicBezTo>
                      <a:pt x="245" y="46"/>
                      <a:pt x="246" y="46"/>
                      <a:pt x="248" y="46"/>
                    </a:cubicBezTo>
                    <a:cubicBezTo>
                      <a:pt x="248" y="48"/>
                      <a:pt x="247" y="50"/>
                      <a:pt x="247" y="51"/>
                    </a:cubicBezTo>
                    <a:cubicBezTo>
                      <a:pt x="245" y="51"/>
                      <a:pt x="242" y="52"/>
                      <a:pt x="239" y="52"/>
                    </a:cubicBezTo>
                    <a:cubicBezTo>
                      <a:pt x="240" y="50"/>
                      <a:pt x="242" y="48"/>
                      <a:pt x="243" y="46"/>
                    </a:cubicBezTo>
                    <a:close/>
                    <a:moveTo>
                      <a:pt x="114" y="112"/>
                    </a:moveTo>
                    <a:cubicBezTo>
                      <a:pt x="114" y="112"/>
                      <a:pt x="114" y="112"/>
                      <a:pt x="114" y="111"/>
                    </a:cubicBezTo>
                    <a:cubicBezTo>
                      <a:pt x="114" y="111"/>
                      <a:pt x="114" y="111"/>
                      <a:pt x="114" y="111"/>
                    </a:cubicBezTo>
                    <a:cubicBezTo>
                      <a:pt x="114" y="112"/>
                      <a:pt x="114" y="112"/>
                      <a:pt x="114" y="112"/>
                    </a:cubicBezTo>
                    <a:cubicBezTo>
                      <a:pt x="114" y="112"/>
                      <a:pt x="114" y="112"/>
                      <a:pt x="114" y="112"/>
                    </a:cubicBezTo>
                    <a:close/>
                    <a:moveTo>
                      <a:pt x="96" y="111"/>
                    </a:moveTo>
                    <a:cubicBezTo>
                      <a:pt x="100" y="111"/>
                      <a:pt x="103" y="111"/>
                      <a:pt x="106" y="111"/>
                    </a:cubicBezTo>
                    <a:cubicBezTo>
                      <a:pt x="106" y="112"/>
                      <a:pt x="107" y="112"/>
                      <a:pt x="107" y="113"/>
                    </a:cubicBezTo>
                    <a:cubicBezTo>
                      <a:pt x="107" y="113"/>
                      <a:pt x="107" y="113"/>
                      <a:pt x="107" y="114"/>
                    </a:cubicBezTo>
                    <a:cubicBezTo>
                      <a:pt x="104" y="114"/>
                      <a:pt x="101" y="113"/>
                      <a:pt x="98" y="113"/>
                    </a:cubicBezTo>
                    <a:cubicBezTo>
                      <a:pt x="98" y="113"/>
                      <a:pt x="97" y="112"/>
                      <a:pt x="96" y="111"/>
                    </a:cubicBezTo>
                    <a:close/>
                    <a:moveTo>
                      <a:pt x="68" y="52"/>
                    </a:moveTo>
                    <a:cubicBezTo>
                      <a:pt x="68" y="53"/>
                      <a:pt x="68" y="53"/>
                      <a:pt x="68" y="54"/>
                    </a:cubicBezTo>
                    <a:cubicBezTo>
                      <a:pt x="67" y="54"/>
                      <a:pt x="66" y="54"/>
                      <a:pt x="66" y="54"/>
                    </a:cubicBezTo>
                    <a:cubicBezTo>
                      <a:pt x="66" y="53"/>
                      <a:pt x="66" y="53"/>
                      <a:pt x="66" y="52"/>
                    </a:cubicBezTo>
                    <a:cubicBezTo>
                      <a:pt x="67" y="52"/>
                      <a:pt x="67" y="52"/>
                      <a:pt x="68" y="52"/>
                    </a:cubicBezTo>
                    <a:close/>
                    <a:moveTo>
                      <a:pt x="87" y="54"/>
                    </a:moveTo>
                    <a:cubicBezTo>
                      <a:pt x="87" y="54"/>
                      <a:pt x="88" y="54"/>
                      <a:pt x="88" y="55"/>
                    </a:cubicBezTo>
                    <a:cubicBezTo>
                      <a:pt x="87" y="55"/>
                      <a:pt x="86" y="55"/>
                      <a:pt x="85" y="55"/>
                    </a:cubicBezTo>
                    <a:cubicBezTo>
                      <a:pt x="85" y="55"/>
                      <a:pt x="85" y="55"/>
                      <a:pt x="84" y="55"/>
                    </a:cubicBezTo>
                    <a:cubicBezTo>
                      <a:pt x="84" y="54"/>
                      <a:pt x="84" y="54"/>
                      <a:pt x="84" y="53"/>
                    </a:cubicBezTo>
                    <a:cubicBezTo>
                      <a:pt x="85" y="54"/>
                      <a:pt x="86" y="54"/>
                      <a:pt x="87" y="54"/>
                    </a:cubicBezTo>
                    <a:close/>
                    <a:moveTo>
                      <a:pt x="85" y="47"/>
                    </a:moveTo>
                    <a:cubicBezTo>
                      <a:pt x="85" y="47"/>
                      <a:pt x="85" y="47"/>
                      <a:pt x="85" y="47"/>
                    </a:cubicBezTo>
                    <a:cubicBezTo>
                      <a:pt x="85" y="47"/>
                      <a:pt x="85" y="47"/>
                      <a:pt x="85" y="47"/>
                    </a:cubicBezTo>
                    <a:cubicBezTo>
                      <a:pt x="85" y="47"/>
                      <a:pt x="85" y="47"/>
                      <a:pt x="85" y="47"/>
                    </a:cubicBezTo>
                    <a:close/>
                    <a:moveTo>
                      <a:pt x="134" y="46"/>
                    </a:moveTo>
                    <a:cubicBezTo>
                      <a:pt x="134" y="47"/>
                      <a:pt x="134" y="48"/>
                      <a:pt x="134" y="49"/>
                    </a:cubicBezTo>
                    <a:cubicBezTo>
                      <a:pt x="134" y="49"/>
                      <a:pt x="134" y="49"/>
                      <a:pt x="133" y="49"/>
                    </a:cubicBezTo>
                    <a:cubicBezTo>
                      <a:pt x="133" y="48"/>
                      <a:pt x="134" y="47"/>
                      <a:pt x="134" y="46"/>
                    </a:cubicBezTo>
                    <a:cubicBezTo>
                      <a:pt x="134" y="46"/>
                      <a:pt x="134" y="46"/>
                      <a:pt x="134" y="46"/>
                    </a:cubicBezTo>
                    <a:close/>
                    <a:moveTo>
                      <a:pt x="175" y="46"/>
                    </a:moveTo>
                    <a:cubicBezTo>
                      <a:pt x="176" y="48"/>
                      <a:pt x="176" y="50"/>
                      <a:pt x="176" y="51"/>
                    </a:cubicBezTo>
                    <a:cubicBezTo>
                      <a:pt x="175" y="51"/>
                      <a:pt x="173" y="51"/>
                      <a:pt x="171" y="51"/>
                    </a:cubicBezTo>
                    <a:cubicBezTo>
                      <a:pt x="172" y="49"/>
                      <a:pt x="173" y="48"/>
                      <a:pt x="173" y="46"/>
                    </a:cubicBezTo>
                    <a:cubicBezTo>
                      <a:pt x="174" y="46"/>
                      <a:pt x="175" y="46"/>
                      <a:pt x="175" y="46"/>
                    </a:cubicBezTo>
                    <a:close/>
                    <a:moveTo>
                      <a:pt x="284" y="79"/>
                    </a:moveTo>
                    <a:cubicBezTo>
                      <a:pt x="284" y="79"/>
                      <a:pt x="284" y="79"/>
                      <a:pt x="284" y="79"/>
                    </a:cubicBezTo>
                    <a:cubicBezTo>
                      <a:pt x="284" y="79"/>
                      <a:pt x="284" y="79"/>
                      <a:pt x="284" y="79"/>
                    </a:cubicBezTo>
                    <a:cubicBezTo>
                      <a:pt x="284" y="79"/>
                      <a:pt x="284" y="79"/>
                      <a:pt x="284" y="79"/>
                    </a:cubicBezTo>
                    <a:close/>
                    <a:moveTo>
                      <a:pt x="283" y="84"/>
                    </a:moveTo>
                    <a:cubicBezTo>
                      <a:pt x="283" y="87"/>
                      <a:pt x="283" y="90"/>
                      <a:pt x="283" y="93"/>
                    </a:cubicBezTo>
                    <a:cubicBezTo>
                      <a:pt x="282" y="93"/>
                      <a:pt x="280" y="93"/>
                      <a:pt x="279" y="93"/>
                    </a:cubicBezTo>
                    <a:cubicBezTo>
                      <a:pt x="280" y="90"/>
                      <a:pt x="281" y="87"/>
                      <a:pt x="282" y="84"/>
                    </a:cubicBezTo>
                    <a:cubicBezTo>
                      <a:pt x="283" y="84"/>
                      <a:pt x="283" y="84"/>
                      <a:pt x="283" y="84"/>
                    </a:cubicBezTo>
                    <a:close/>
                    <a:moveTo>
                      <a:pt x="111" y="55"/>
                    </a:moveTo>
                    <a:cubicBezTo>
                      <a:pt x="110" y="55"/>
                      <a:pt x="109" y="55"/>
                      <a:pt x="108" y="55"/>
                    </a:cubicBezTo>
                    <a:cubicBezTo>
                      <a:pt x="108" y="55"/>
                      <a:pt x="108" y="55"/>
                      <a:pt x="108" y="55"/>
                    </a:cubicBezTo>
                    <a:cubicBezTo>
                      <a:pt x="109" y="55"/>
                      <a:pt x="110" y="55"/>
                      <a:pt x="111" y="55"/>
                    </a:cubicBezTo>
                    <a:close/>
                    <a:moveTo>
                      <a:pt x="231" y="62"/>
                    </a:moveTo>
                    <a:cubicBezTo>
                      <a:pt x="231" y="63"/>
                      <a:pt x="230" y="65"/>
                      <a:pt x="230" y="66"/>
                    </a:cubicBezTo>
                    <a:cubicBezTo>
                      <a:pt x="224" y="66"/>
                      <a:pt x="219" y="66"/>
                      <a:pt x="213" y="66"/>
                    </a:cubicBezTo>
                    <a:cubicBezTo>
                      <a:pt x="213" y="65"/>
                      <a:pt x="213" y="64"/>
                      <a:pt x="213" y="63"/>
                    </a:cubicBezTo>
                    <a:cubicBezTo>
                      <a:pt x="219" y="63"/>
                      <a:pt x="225" y="63"/>
                      <a:pt x="231" y="62"/>
                    </a:cubicBezTo>
                    <a:close/>
                    <a:moveTo>
                      <a:pt x="83" y="68"/>
                    </a:moveTo>
                    <a:cubicBezTo>
                      <a:pt x="83" y="70"/>
                      <a:pt x="83" y="72"/>
                      <a:pt x="83" y="74"/>
                    </a:cubicBezTo>
                    <a:cubicBezTo>
                      <a:pt x="83" y="74"/>
                      <a:pt x="83" y="74"/>
                      <a:pt x="82" y="74"/>
                    </a:cubicBezTo>
                    <a:cubicBezTo>
                      <a:pt x="83" y="72"/>
                      <a:pt x="83" y="70"/>
                      <a:pt x="83" y="68"/>
                    </a:cubicBezTo>
                    <a:cubicBezTo>
                      <a:pt x="83" y="68"/>
                      <a:pt x="83" y="68"/>
                      <a:pt x="83" y="68"/>
                    </a:cubicBezTo>
                    <a:close/>
                    <a:moveTo>
                      <a:pt x="117" y="62"/>
                    </a:moveTo>
                    <a:cubicBezTo>
                      <a:pt x="117" y="63"/>
                      <a:pt x="117" y="63"/>
                      <a:pt x="117" y="64"/>
                    </a:cubicBezTo>
                    <a:cubicBezTo>
                      <a:pt x="116" y="64"/>
                      <a:pt x="115" y="64"/>
                      <a:pt x="114" y="64"/>
                    </a:cubicBezTo>
                    <a:cubicBezTo>
                      <a:pt x="114" y="63"/>
                      <a:pt x="114" y="62"/>
                      <a:pt x="115" y="62"/>
                    </a:cubicBezTo>
                    <a:cubicBezTo>
                      <a:pt x="115" y="62"/>
                      <a:pt x="116" y="62"/>
                      <a:pt x="117" y="62"/>
                    </a:cubicBezTo>
                    <a:close/>
                    <a:moveTo>
                      <a:pt x="178" y="63"/>
                    </a:moveTo>
                    <a:cubicBezTo>
                      <a:pt x="178" y="64"/>
                      <a:pt x="178" y="65"/>
                      <a:pt x="177" y="66"/>
                    </a:cubicBezTo>
                    <a:cubicBezTo>
                      <a:pt x="174" y="66"/>
                      <a:pt x="170" y="66"/>
                      <a:pt x="166" y="66"/>
                    </a:cubicBezTo>
                    <a:cubicBezTo>
                      <a:pt x="167" y="65"/>
                      <a:pt x="167" y="63"/>
                      <a:pt x="167" y="62"/>
                    </a:cubicBezTo>
                    <a:cubicBezTo>
                      <a:pt x="171" y="62"/>
                      <a:pt x="175" y="62"/>
                      <a:pt x="178" y="62"/>
                    </a:cubicBezTo>
                    <a:cubicBezTo>
                      <a:pt x="178" y="62"/>
                      <a:pt x="178" y="63"/>
                      <a:pt x="178" y="63"/>
                    </a:cubicBezTo>
                    <a:close/>
                    <a:moveTo>
                      <a:pt x="209" y="66"/>
                    </a:moveTo>
                    <a:cubicBezTo>
                      <a:pt x="210" y="66"/>
                      <a:pt x="210" y="66"/>
                      <a:pt x="210" y="66"/>
                    </a:cubicBezTo>
                    <a:cubicBezTo>
                      <a:pt x="209" y="66"/>
                      <a:pt x="209" y="66"/>
                      <a:pt x="209" y="66"/>
                    </a:cubicBezTo>
                    <a:cubicBezTo>
                      <a:pt x="209" y="66"/>
                      <a:pt x="209" y="66"/>
                      <a:pt x="209" y="66"/>
                    </a:cubicBezTo>
                    <a:close/>
                    <a:moveTo>
                      <a:pt x="210" y="71"/>
                    </a:moveTo>
                    <a:cubicBezTo>
                      <a:pt x="211" y="71"/>
                      <a:pt x="211" y="72"/>
                      <a:pt x="211" y="72"/>
                    </a:cubicBezTo>
                    <a:cubicBezTo>
                      <a:pt x="211" y="73"/>
                      <a:pt x="210" y="73"/>
                      <a:pt x="210" y="73"/>
                    </a:cubicBezTo>
                    <a:cubicBezTo>
                      <a:pt x="210" y="73"/>
                      <a:pt x="210" y="73"/>
                      <a:pt x="210" y="73"/>
                    </a:cubicBezTo>
                    <a:cubicBezTo>
                      <a:pt x="209" y="73"/>
                      <a:pt x="208" y="73"/>
                      <a:pt x="207" y="73"/>
                    </a:cubicBezTo>
                    <a:cubicBezTo>
                      <a:pt x="207" y="72"/>
                      <a:pt x="207" y="72"/>
                      <a:pt x="208" y="71"/>
                    </a:cubicBezTo>
                    <a:cubicBezTo>
                      <a:pt x="209" y="71"/>
                      <a:pt x="209" y="71"/>
                      <a:pt x="210" y="71"/>
                    </a:cubicBezTo>
                    <a:close/>
                    <a:moveTo>
                      <a:pt x="248" y="87"/>
                    </a:moveTo>
                    <a:cubicBezTo>
                      <a:pt x="248" y="87"/>
                      <a:pt x="248" y="87"/>
                      <a:pt x="248" y="87"/>
                    </a:cubicBezTo>
                    <a:cubicBezTo>
                      <a:pt x="248" y="87"/>
                      <a:pt x="248" y="86"/>
                      <a:pt x="248" y="86"/>
                    </a:cubicBezTo>
                    <a:cubicBezTo>
                      <a:pt x="248" y="86"/>
                      <a:pt x="249" y="86"/>
                      <a:pt x="249" y="86"/>
                    </a:cubicBezTo>
                    <a:cubicBezTo>
                      <a:pt x="249" y="86"/>
                      <a:pt x="249" y="87"/>
                      <a:pt x="248" y="87"/>
                    </a:cubicBezTo>
                    <a:close/>
                    <a:moveTo>
                      <a:pt x="234" y="93"/>
                    </a:moveTo>
                    <a:cubicBezTo>
                      <a:pt x="231" y="93"/>
                      <a:pt x="228" y="93"/>
                      <a:pt x="226" y="93"/>
                    </a:cubicBezTo>
                    <a:cubicBezTo>
                      <a:pt x="227" y="91"/>
                      <a:pt x="227" y="89"/>
                      <a:pt x="228" y="86"/>
                    </a:cubicBezTo>
                    <a:cubicBezTo>
                      <a:pt x="228" y="86"/>
                      <a:pt x="228" y="86"/>
                      <a:pt x="228" y="86"/>
                    </a:cubicBezTo>
                    <a:cubicBezTo>
                      <a:pt x="228" y="86"/>
                      <a:pt x="229" y="86"/>
                      <a:pt x="229" y="86"/>
                    </a:cubicBezTo>
                    <a:cubicBezTo>
                      <a:pt x="229" y="86"/>
                      <a:pt x="229" y="87"/>
                      <a:pt x="230" y="87"/>
                    </a:cubicBezTo>
                    <a:cubicBezTo>
                      <a:pt x="230" y="89"/>
                      <a:pt x="231" y="90"/>
                      <a:pt x="233" y="89"/>
                    </a:cubicBezTo>
                    <a:cubicBezTo>
                      <a:pt x="234" y="88"/>
                      <a:pt x="235" y="87"/>
                      <a:pt x="237" y="86"/>
                    </a:cubicBezTo>
                    <a:cubicBezTo>
                      <a:pt x="239" y="86"/>
                      <a:pt x="241" y="86"/>
                      <a:pt x="244" y="86"/>
                    </a:cubicBezTo>
                    <a:cubicBezTo>
                      <a:pt x="244" y="88"/>
                      <a:pt x="244" y="91"/>
                      <a:pt x="244" y="93"/>
                    </a:cubicBezTo>
                    <a:cubicBezTo>
                      <a:pt x="242" y="93"/>
                      <a:pt x="240" y="93"/>
                      <a:pt x="238" y="93"/>
                    </a:cubicBezTo>
                    <a:cubicBezTo>
                      <a:pt x="237" y="91"/>
                      <a:pt x="235" y="91"/>
                      <a:pt x="234" y="93"/>
                    </a:cubicBezTo>
                    <a:close/>
                    <a:moveTo>
                      <a:pt x="120" y="91"/>
                    </a:moveTo>
                    <a:cubicBezTo>
                      <a:pt x="120" y="90"/>
                      <a:pt x="121" y="88"/>
                      <a:pt x="121" y="87"/>
                    </a:cubicBezTo>
                    <a:cubicBezTo>
                      <a:pt x="122" y="88"/>
                      <a:pt x="123" y="90"/>
                      <a:pt x="124" y="91"/>
                    </a:cubicBezTo>
                    <a:cubicBezTo>
                      <a:pt x="124" y="91"/>
                      <a:pt x="123" y="91"/>
                      <a:pt x="123" y="91"/>
                    </a:cubicBezTo>
                    <a:cubicBezTo>
                      <a:pt x="122" y="91"/>
                      <a:pt x="121" y="91"/>
                      <a:pt x="120" y="91"/>
                    </a:cubicBezTo>
                    <a:close/>
                    <a:moveTo>
                      <a:pt x="106" y="73"/>
                    </a:moveTo>
                    <a:cubicBezTo>
                      <a:pt x="106" y="73"/>
                      <a:pt x="106" y="73"/>
                      <a:pt x="106" y="74"/>
                    </a:cubicBezTo>
                    <a:cubicBezTo>
                      <a:pt x="106" y="74"/>
                      <a:pt x="106" y="74"/>
                      <a:pt x="106" y="74"/>
                    </a:cubicBezTo>
                    <a:cubicBezTo>
                      <a:pt x="106" y="73"/>
                      <a:pt x="106" y="73"/>
                      <a:pt x="106" y="73"/>
                    </a:cubicBezTo>
                    <a:close/>
                    <a:moveTo>
                      <a:pt x="181" y="71"/>
                    </a:moveTo>
                    <a:cubicBezTo>
                      <a:pt x="181" y="71"/>
                      <a:pt x="181" y="71"/>
                      <a:pt x="181" y="71"/>
                    </a:cubicBezTo>
                    <a:cubicBezTo>
                      <a:pt x="181" y="72"/>
                      <a:pt x="181" y="73"/>
                      <a:pt x="182" y="73"/>
                    </a:cubicBezTo>
                    <a:cubicBezTo>
                      <a:pt x="181" y="73"/>
                      <a:pt x="180" y="73"/>
                      <a:pt x="179" y="73"/>
                    </a:cubicBezTo>
                    <a:cubicBezTo>
                      <a:pt x="179" y="72"/>
                      <a:pt x="180" y="72"/>
                      <a:pt x="180" y="71"/>
                    </a:cubicBezTo>
                    <a:cubicBezTo>
                      <a:pt x="180" y="71"/>
                      <a:pt x="180" y="71"/>
                      <a:pt x="181" y="71"/>
                    </a:cubicBezTo>
                    <a:close/>
                    <a:moveTo>
                      <a:pt x="103" y="99"/>
                    </a:moveTo>
                    <a:cubicBezTo>
                      <a:pt x="103" y="99"/>
                      <a:pt x="102" y="99"/>
                      <a:pt x="102" y="99"/>
                    </a:cubicBezTo>
                    <a:cubicBezTo>
                      <a:pt x="102" y="99"/>
                      <a:pt x="102" y="99"/>
                      <a:pt x="101" y="99"/>
                    </a:cubicBezTo>
                    <a:cubicBezTo>
                      <a:pt x="101" y="98"/>
                      <a:pt x="102" y="97"/>
                      <a:pt x="102" y="96"/>
                    </a:cubicBezTo>
                    <a:cubicBezTo>
                      <a:pt x="102" y="96"/>
                      <a:pt x="102" y="96"/>
                      <a:pt x="103" y="96"/>
                    </a:cubicBezTo>
                    <a:cubicBezTo>
                      <a:pt x="103" y="97"/>
                      <a:pt x="103" y="98"/>
                      <a:pt x="103" y="99"/>
                    </a:cubicBezTo>
                    <a:close/>
                    <a:moveTo>
                      <a:pt x="85" y="101"/>
                    </a:moveTo>
                    <a:cubicBezTo>
                      <a:pt x="85" y="101"/>
                      <a:pt x="85" y="101"/>
                      <a:pt x="84" y="101"/>
                    </a:cubicBezTo>
                    <a:cubicBezTo>
                      <a:pt x="85" y="100"/>
                      <a:pt x="85" y="99"/>
                      <a:pt x="85" y="98"/>
                    </a:cubicBezTo>
                    <a:cubicBezTo>
                      <a:pt x="85" y="99"/>
                      <a:pt x="85" y="100"/>
                      <a:pt x="86" y="101"/>
                    </a:cubicBezTo>
                    <a:cubicBezTo>
                      <a:pt x="85" y="101"/>
                      <a:pt x="85" y="101"/>
                      <a:pt x="85" y="101"/>
                    </a:cubicBezTo>
                    <a:close/>
                    <a:moveTo>
                      <a:pt x="162" y="86"/>
                    </a:moveTo>
                    <a:cubicBezTo>
                      <a:pt x="163" y="86"/>
                      <a:pt x="164" y="86"/>
                      <a:pt x="165" y="86"/>
                    </a:cubicBezTo>
                    <a:cubicBezTo>
                      <a:pt x="164" y="87"/>
                      <a:pt x="163" y="88"/>
                      <a:pt x="162" y="90"/>
                    </a:cubicBezTo>
                    <a:cubicBezTo>
                      <a:pt x="162" y="89"/>
                      <a:pt x="162" y="88"/>
                      <a:pt x="162" y="87"/>
                    </a:cubicBezTo>
                    <a:cubicBezTo>
                      <a:pt x="162" y="87"/>
                      <a:pt x="162" y="86"/>
                      <a:pt x="162" y="86"/>
                    </a:cubicBezTo>
                    <a:close/>
                    <a:moveTo>
                      <a:pt x="168" y="91"/>
                    </a:moveTo>
                    <a:cubicBezTo>
                      <a:pt x="168" y="91"/>
                      <a:pt x="168" y="91"/>
                      <a:pt x="168" y="91"/>
                    </a:cubicBezTo>
                    <a:cubicBezTo>
                      <a:pt x="168" y="90"/>
                      <a:pt x="168" y="89"/>
                      <a:pt x="169" y="88"/>
                    </a:cubicBezTo>
                    <a:cubicBezTo>
                      <a:pt x="168" y="89"/>
                      <a:pt x="168" y="90"/>
                      <a:pt x="168" y="91"/>
                    </a:cubicBezTo>
                    <a:close/>
                    <a:moveTo>
                      <a:pt x="134" y="86"/>
                    </a:moveTo>
                    <a:cubicBezTo>
                      <a:pt x="134" y="87"/>
                      <a:pt x="133" y="89"/>
                      <a:pt x="133" y="90"/>
                    </a:cubicBezTo>
                    <a:cubicBezTo>
                      <a:pt x="132" y="89"/>
                      <a:pt x="131" y="87"/>
                      <a:pt x="131" y="86"/>
                    </a:cubicBezTo>
                    <a:cubicBezTo>
                      <a:pt x="132" y="86"/>
                      <a:pt x="133" y="86"/>
                      <a:pt x="134" y="86"/>
                    </a:cubicBezTo>
                    <a:close/>
                    <a:moveTo>
                      <a:pt x="157" y="88"/>
                    </a:moveTo>
                    <a:cubicBezTo>
                      <a:pt x="157" y="90"/>
                      <a:pt x="158" y="91"/>
                      <a:pt x="158" y="92"/>
                    </a:cubicBezTo>
                    <a:cubicBezTo>
                      <a:pt x="157" y="92"/>
                      <a:pt x="156" y="92"/>
                      <a:pt x="156" y="92"/>
                    </a:cubicBezTo>
                    <a:cubicBezTo>
                      <a:pt x="156" y="91"/>
                      <a:pt x="157" y="90"/>
                      <a:pt x="157" y="88"/>
                    </a:cubicBezTo>
                    <a:close/>
                    <a:moveTo>
                      <a:pt x="174" y="86"/>
                    </a:moveTo>
                    <a:cubicBezTo>
                      <a:pt x="175" y="86"/>
                      <a:pt x="175" y="86"/>
                      <a:pt x="175" y="86"/>
                    </a:cubicBezTo>
                    <a:cubicBezTo>
                      <a:pt x="176" y="88"/>
                      <a:pt x="176" y="90"/>
                      <a:pt x="176" y="92"/>
                    </a:cubicBezTo>
                    <a:cubicBezTo>
                      <a:pt x="176" y="92"/>
                      <a:pt x="176" y="92"/>
                      <a:pt x="176" y="92"/>
                    </a:cubicBezTo>
                    <a:cubicBezTo>
                      <a:pt x="174" y="92"/>
                      <a:pt x="173" y="92"/>
                      <a:pt x="172" y="92"/>
                    </a:cubicBezTo>
                    <a:cubicBezTo>
                      <a:pt x="173" y="90"/>
                      <a:pt x="174" y="88"/>
                      <a:pt x="174" y="86"/>
                    </a:cubicBezTo>
                    <a:close/>
                    <a:moveTo>
                      <a:pt x="194" y="89"/>
                    </a:moveTo>
                    <a:cubicBezTo>
                      <a:pt x="193" y="89"/>
                      <a:pt x="193" y="90"/>
                      <a:pt x="192" y="91"/>
                    </a:cubicBezTo>
                    <a:cubicBezTo>
                      <a:pt x="190" y="94"/>
                      <a:pt x="188" y="90"/>
                      <a:pt x="187" y="86"/>
                    </a:cubicBezTo>
                    <a:cubicBezTo>
                      <a:pt x="189" y="86"/>
                      <a:pt x="191" y="86"/>
                      <a:pt x="193" y="86"/>
                    </a:cubicBezTo>
                    <a:cubicBezTo>
                      <a:pt x="194" y="87"/>
                      <a:pt x="194" y="88"/>
                      <a:pt x="194" y="89"/>
                    </a:cubicBezTo>
                    <a:close/>
                    <a:moveTo>
                      <a:pt x="203" y="98"/>
                    </a:moveTo>
                    <a:cubicBezTo>
                      <a:pt x="204" y="98"/>
                      <a:pt x="206" y="98"/>
                      <a:pt x="207" y="98"/>
                    </a:cubicBezTo>
                    <a:cubicBezTo>
                      <a:pt x="207" y="99"/>
                      <a:pt x="208" y="100"/>
                      <a:pt x="208" y="101"/>
                    </a:cubicBezTo>
                    <a:cubicBezTo>
                      <a:pt x="207" y="101"/>
                      <a:pt x="206" y="101"/>
                      <a:pt x="204" y="101"/>
                    </a:cubicBezTo>
                    <a:cubicBezTo>
                      <a:pt x="204" y="101"/>
                      <a:pt x="203" y="101"/>
                      <a:pt x="203" y="101"/>
                    </a:cubicBezTo>
                    <a:cubicBezTo>
                      <a:pt x="203" y="100"/>
                      <a:pt x="203" y="99"/>
                      <a:pt x="203" y="98"/>
                    </a:cubicBezTo>
                    <a:close/>
                    <a:moveTo>
                      <a:pt x="203" y="93"/>
                    </a:moveTo>
                    <a:cubicBezTo>
                      <a:pt x="204" y="90"/>
                      <a:pt x="205" y="88"/>
                      <a:pt x="206" y="86"/>
                    </a:cubicBezTo>
                    <a:cubicBezTo>
                      <a:pt x="206" y="86"/>
                      <a:pt x="207" y="86"/>
                      <a:pt x="207" y="86"/>
                    </a:cubicBezTo>
                    <a:cubicBezTo>
                      <a:pt x="207" y="88"/>
                      <a:pt x="207" y="90"/>
                      <a:pt x="207" y="93"/>
                    </a:cubicBezTo>
                    <a:cubicBezTo>
                      <a:pt x="206" y="93"/>
                      <a:pt x="204" y="93"/>
                      <a:pt x="203" y="93"/>
                    </a:cubicBezTo>
                    <a:close/>
                    <a:moveTo>
                      <a:pt x="96" y="86"/>
                    </a:moveTo>
                    <a:cubicBezTo>
                      <a:pt x="95" y="87"/>
                      <a:pt x="94" y="88"/>
                      <a:pt x="93" y="90"/>
                    </a:cubicBezTo>
                    <a:cubicBezTo>
                      <a:pt x="93" y="89"/>
                      <a:pt x="92" y="87"/>
                      <a:pt x="92" y="86"/>
                    </a:cubicBezTo>
                    <a:cubicBezTo>
                      <a:pt x="93" y="86"/>
                      <a:pt x="94" y="86"/>
                      <a:pt x="96" y="86"/>
                    </a:cubicBezTo>
                    <a:close/>
                    <a:moveTo>
                      <a:pt x="109" y="86"/>
                    </a:moveTo>
                    <a:cubicBezTo>
                      <a:pt x="111" y="86"/>
                      <a:pt x="112" y="86"/>
                      <a:pt x="114" y="86"/>
                    </a:cubicBezTo>
                    <a:cubicBezTo>
                      <a:pt x="113" y="87"/>
                      <a:pt x="112" y="89"/>
                      <a:pt x="111" y="91"/>
                    </a:cubicBezTo>
                    <a:cubicBezTo>
                      <a:pt x="110" y="89"/>
                      <a:pt x="109" y="88"/>
                      <a:pt x="109" y="86"/>
                    </a:cubicBezTo>
                    <a:close/>
                    <a:moveTo>
                      <a:pt x="88" y="86"/>
                    </a:moveTo>
                    <a:cubicBezTo>
                      <a:pt x="88" y="88"/>
                      <a:pt x="88" y="89"/>
                      <a:pt x="89" y="91"/>
                    </a:cubicBezTo>
                    <a:cubicBezTo>
                      <a:pt x="88" y="91"/>
                      <a:pt x="88" y="91"/>
                      <a:pt x="88" y="91"/>
                    </a:cubicBezTo>
                    <a:cubicBezTo>
                      <a:pt x="87" y="90"/>
                      <a:pt x="87" y="89"/>
                      <a:pt x="86" y="88"/>
                    </a:cubicBezTo>
                    <a:cubicBezTo>
                      <a:pt x="86" y="87"/>
                      <a:pt x="86" y="87"/>
                      <a:pt x="87" y="86"/>
                    </a:cubicBezTo>
                    <a:cubicBezTo>
                      <a:pt x="87" y="86"/>
                      <a:pt x="87" y="86"/>
                      <a:pt x="88" y="86"/>
                    </a:cubicBezTo>
                    <a:close/>
                    <a:moveTo>
                      <a:pt x="90" y="96"/>
                    </a:moveTo>
                    <a:cubicBezTo>
                      <a:pt x="90" y="96"/>
                      <a:pt x="90" y="96"/>
                      <a:pt x="90" y="96"/>
                    </a:cubicBezTo>
                    <a:cubicBezTo>
                      <a:pt x="90" y="96"/>
                      <a:pt x="90" y="96"/>
                      <a:pt x="90" y="96"/>
                    </a:cubicBezTo>
                    <a:cubicBezTo>
                      <a:pt x="90" y="96"/>
                      <a:pt x="90" y="96"/>
                      <a:pt x="90" y="96"/>
                    </a:cubicBezTo>
                    <a:close/>
                    <a:moveTo>
                      <a:pt x="97" y="96"/>
                    </a:moveTo>
                    <a:cubicBezTo>
                      <a:pt x="97" y="97"/>
                      <a:pt x="97" y="98"/>
                      <a:pt x="97" y="99"/>
                    </a:cubicBezTo>
                    <a:cubicBezTo>
                      <a:pt x="97" y="98"/>
                      <a:pt x="96" y="97"/>
                      <a:pt x="96" y="96"/>
                    </a:cubicBezTo>
                    <a:cubicBezTo>
                      <a:pt x="96" y="96"/>
                      <a:pt x="97" y="96"/>
                      <a:pt x="97" y="96"/>
                    </a:cubicBezTo>
                    <a:close/>
                    <a:moveTo>
                      <a:pt x="126" y="86"/>
                    </a:moveTo>
                    <a:cubicBezTo>
                      <a:pt x="126" y="86"/>
                      <a:pt x="126" y="86"/>
                      <a:pt x="126" y="86"/>
                    </a:cubicBezTo>
                    <a:cubicBezTo>
                      <a:pt x="126" y="86"/>
                      <a:pt x="126" y="86"/>
                      <a:pt x="126" y="86"/>
                    </a:cubicBezTo>
                    <a:cubicBezTo>
                      <a:pt x="126" y="86"/>
                      <a:pt x="126" y="86"/>
                      <a:pt x="126" y="86"/>
                    </a:cubicBezTo>
                    <a:close/>
                    <a:moveTo>
                      <a:pt x="138" y="90"/>
                    </a:moveTo>
                    <a:cubicBezTo>
                      <a:pt x="139" y="92"/>
                      <a:pt x="142" y="92"/>
                      <a:pt x="143" y="89"/>
                    </a:cubicBezTo>
                    <a:cubicBezTo>
                      <a:pt x="143" y="88"/>
                      <a:pt x="144" y="87"/>
                      <a:pt x="144" y="86"/>
                    </a:cubicBezTo>
                    <a:cubicBezTo>
                      <a:pt x="146" y="86"/>
                      <a:pt x="148" y="86"/>
                      <a:pt x="149" y="86"/>
                    </a:cubicBezTo>
                    <a:cubicBezTo>
                      <a:pt x="151" y="86"/>
                      <a:pt x="152" y="86"/>
                      <a:pt x="153" y="86"/>
                    </a:cubicBezTo>
                    <a:cubicBezTo>
                      <a:pt x="153" y="88"/>
                      <a:pt x="152" y="90"/>
                      <a:pt x="151" y="92"/>
                    </a:cubicBezTo>
                    <a:cubicBezTo>
                      <a:pt x="147" y="92"/>
                      <a:pt x="142" y="92"/>
                      <a:pt x="138" y="92"/>
                    </a:cubicBezTo>
                    <a:cubicBezTo>
                      <a:pt x="138" y="91"/>
                      <a:pt x="138" y="91"/>
                      <a:pt x="138" y="90"/>
                    </a:cubicBezTo>
                    <a:close/>
                    <a:moveTo>
                      <a:pt x="146" y="97"/>
                    </a:moveTo>
                    <a:cubicBezTo>
                      <a:pt x="147" y="97"/>
                      <a:pt x="148" y="97"/>
                      <a:pt x="149" y="97"/>
                    </a:cubicBezTo>
                    <a:cubicBezTo>
                      <a:pt x="148" y="98"/>
                      <a:pt x="147" y="98"/>
                      <a:pt x="146" y="99"/>
                    </a:cubicBezTo>
                    <a:cubicBezTo>
                      <a:pt x="146" y="98"/>
                      <a:pt x="146" y="98"/>
                      <a:pt x="146" y="97"/>
                    </a:cubicBezTo>
                    <a:close/>
                    <a:moveTo>
                      <a:pt x="154" y="97"/>
                    </a:moveTo>
                    <a:cubicBezTo>
                      <a:pt x="154" y="97"/>
                      <a:pt x="154" y="97"/>
                      <a:pt x="154" y="97"/>
                    </a:cubicBezTo>
                    <a:cubicBezTo>
                      <a:pt x="155" y="97"/>
                      <a:pt x="157" y="97"/>
                      <a:pt x="159" y="97"/>
                    </a:cubicBezTo>
                    <a:cubicBezTo>
                      <a:pt x="159" y="97"/>
                      <a:pt x="159" y="98"/>
                      <a:pt x="159" y="98"/>
                    </a:cubicBezTo>
                    <a:cubicBezTo>
                      <a:pt x="159" y="98"/>
                      <a:pt x="159" y="98"/>
                      <a:pt x="159" y="99"/>
                    </a:cubicBezTo>
                    <a:cubicBezTo>
                      <a:pt x="160" y="100"/>
                      <a:pt x="160" y="101"/>
                      <a:pt x="160" y="103"/>
                    </a:cubicBezTo>
                    <a:cubicBezTo>
                      <a:pt x="159" y="103"/>
                      <a:pt x="158" y="103"/>
                      <a:pt x="158" y="103"/>
                    </a:cubicBezTo>
                    <a:cubicBezTo>
                      <a:pt x="155" y="103"/>
                      <a:pt x="152" y="103"/>
                      <a:pt x="149" y="103"/>
                    </a:cubicBezTo>
                    <a:cubicBezTo>
                      <a:pt x="151" y="102"/>
                      <a:pt x="152" y="99"/>
                      <a:pt x="154" y="97"/>
                    </a:cubicBezTo>
                    <a:close/>
                    <a:moveTo>
                      <a:pt x="169" y="97"/>
                    </a:moveTo>
                    <a:cubicBezTo>
                      <a:pt x="173" y="97"/>
                      <a:pt x="176" y="97"/>
                      <a:pt x="180" y="97"/>
                    </a:cubicBezTo>
                    <a:cubicBezTo>
                      <a:pt x="179" y="99"/>
                      <a:pt x="179" y="101"/>
                      <a:pt x="179" y="103"/>
                    </a:cubicBezTo>
                    <a:cubicBezTo>
                      <a:pt x="175" y="103"/>
                      <a:pt x="172" y="103"/>
                      <a:pt x="169" y="103"/>
                    </a:cubicBezTo>
                    <a:cubicBezTo>
                      <a:pt x="169" y="101"/>
                      <a:pt x="169" y="99"/>
                      <a:pt x="169" y="97"/>
                    </a:cubicBezTo>
                    <a:close/>
                    <a:moveTo>
                      <a:pt x="186" y="97"/>
                    </a:moveTo>
                    <a:cubicBezTo>
                      <a:pt x="187" y="97"/>
                      <a:pt x="187" y="97"/>
                      <a:pt x="188" y="97"/>
                    </a:cubicBezTo>
                    <a:cubicBezTo>
                      <a:pt x="189" y="98"/>
                      <a:pt x="190" y="98"/>
                      <a:pt x="191" y="98"/>
                    </a:cubicBezTo>
                    <a:cubicBezTo>
                      <a:pt x="191" y="98"/>
                      <a:pt x="191" y="98"/>
                      <a:pt x="191" y="97"/>
                    </a:cubicBezTo>
                    <a:cubicBezTo>
                      <a:pt x="192" y="97"/>
                      <a:pt x="194" y="98"/>
                      <a:pt x="195" y="98"/>
                    </a:cubicBezTo>
                    <a:cubicBezTo>
                      <a:pt x="195" y="98"/>
                      <a:pt x="195" y="98"/>
                      <a:pt x="195" y="99"/>
                    </a:cubicBezTo>
                    <a:cubicBezTo>
                      <a:pt x="195" y="100"/>
                      <a:pt x="195" y="101"/>
                      <a:pt x="195" y="103"/>
                    </a:cubicBezTo>
                    <a:cubicBezTo>
                      <a:pt x="192" y="103"/>
                      <a:pt x="189" y="103"/>
                      <a:pt x="186" y="103"/>
                    </a:cubicBezTo>
                    <a:cubicBezTo>
                      <a:pt x="186" y="101"/>
                      <a:pt x="186" y="99"/>
                      <a:pt x="186" y="97"/>
                    </a:cubicBezTo>
                    <a:close/>
                    <a:moveTo>
                      <a:pt x="217" y="93"/>
                    </a:moveTo>
                    <a:cubicBezTo>
                      <a:pt x="217" y="93"/>
                      <a:pt x="217" y="93"/>
                      <a:pt x="217" y="93"/>
                    </a:cubicBezTo>
                    <a:cubicBezTo>
                      <a:pt x="217" y="91"/>
                      <a:pt x="217" y="88"/>
                      <a:pt x="217" y="86"/>
                    </a:cubicBezTo>
                    <a:cubicBezTo>
                      <a:pt x="217" y="86"/>
                      <a:pt x="218" y="86"/>
                      <a:pt x="218" y="86"/>
                    </a:cubicBezTo>
                    <a:cubicBezTo>
                      <a:pt x="218" y="88"/>
                      <a:pt x="217" y="89"/>
                      <a:pt x="217" y="90"/>
                    </a:cubicBezTo>
                    <a:cubicBezTo>
                      <a:pt x="217" y="91"/>
                      <a:pt x="217" y="92"/>
                      <a:pt x="217" y="93"/>
                    </a:cubicBezTo>
                    <a:close/>
                    <a:moveTo>
                      <a:pt x="172" y="73"/>
                    </a:moveTo>
                    <a:cubicBezTo>
                      <a:pt x="168" y="73"/>
                      <a:pt x="165" y="73"/>
                      <a:pt x="162" y="73"/>
                    </a:cubicBezTo>
                    <a:cubicBezTo>
                      <a:pt x="163" y="72"/>
                      <a:pt x="163" y="71"/>
                      <a:pt x="164" y="70"/>
                    </a:cubicBezTo>
                    <a:cubicBezTo>
                      <a:pt x="167" y="71"/>
                      <a:pt x="170" y="71"/>
                      <a:pt x="173" y="71"/>
                    </a:cubicBezTo>
                    <a:cubicBezTo>
                      <a:pt x="173" y="72"/>
                      <a:pt x="172" y="72"/>
                      <a:pt x="172" y="73"/>
                    </a:cubicBezTo>
                    <a:close/>
                    <a:moveTo>
                      <a:pt x="153" y="70"/>
                    </a:moveTo>
                    <a:cubicBezTo>
                      <a:pt x="153" y="70"/>
                      <a:pt x="154" y="71"/>
                      <a:pt x="154" y="71"/>
                    </a:cubicBezTo>
                    <a:cubicBezTo>
                      <a:pt x="153" y="71"/>
                      <a:pt x="153" y="71"/>
                      <a:pt x="152" y="71"/>
                    </a:cubicBezTo>
                    <a:cubicBezTo>
                      <a:pt x="152" y="71"/>
                      <a:pt x="152" y="70"/>
                      <a:pt x="152" y="70"/>
                    </a:cubicBezTo>
                    <a:cubicBezTo>
                      <a:pt x="153" y="70"/>
                      <a:pt x="153" y="70"/>
                      <a:pt x="153" y="70"/>
                    </a:cubicBezTo>
                    <a:close/>
                    <a:moveTo>
                      <a:pt x="147" y="73"/>
                    </a:moveTo>
                    <a:cubicBezTo>
                      <a:pt x="146" y="73"/>
                      <a:pt x="145" y="73"/>
                      <a:pt x="144" y="73"/>
                    </a:cubicBezTo>
                    <a:cubicBezTo>
                      <a:pt x="143" y="72"/>
                      <a:pt x="143" y="71"/>
                      <a:pt x="142" y="70"/>
                    </a:cubicBezTo>
                    <a:cubicBezTo>
                      <a:pt x="144" y="70"/>
                      <a:pt x="146" y="70"/>
                      <a:pt x="148" y="70"/>
                    </a:cubicBezTo>
                    <a:cubicBezTo>
                      <a:pt x="147" y="71"/>
                      <a:pt x="147" y="72"/>
                      <a:pt x="147" y="73"/>
                    </a:cubicBezTo>
                    <a:close/>
                    <a:moveTo>
                      <a:pt x="139" y="73"/>
                    </a:moveTo>
                    <a:cubicBezTo>
                      <a:pt x="135" y="73"/>
                      <a:pt x="131" y="73"/>
                      <a:pt x="127" y="73"/>
                    </a:cubicBezTo>
                    <a:cubicBezTo>
                      <a:pt x="126" y="73"/>
                      <a:pt x="126" y="72"/>
                      <a:pt x="126" y="71"/>
                    </a:cubicBezTo>
                    <a:cubicBezTo>
                      <a:pt x="126" y="71"/>
                      <a:pt x="126" y="70"/>
                      <a:pt x="127" y="70"/>
                    </a:cubicBezTo>
                    <a:cubicBezTo>
                      <a:pt x="130" y="70"/>
                      <a:pt x="134" y="70"/>
                      <a:pt x="137" y="70"/>
                    </a:cubicBezTo>
                    <a:cubicBezTo>
                      <a:pt x="138" y="71"/>
                      <a:pt x="138" y="72"/>
                      <a:pt x="139" y="73"/>
                    </a:cubicBezTo>
                    <a:close/>
                    <a:moveTo>
                      <a:pt x="80" y="88"/>
                    </a:moveTo>
                    <a:cubicBezTo>
                      <a:pt x="81" y="87"/>
                      <a:pt x="81" y="87"/>
                      <a:pt x="81" y="86"/>
                    </a:cubicBezTo>
                    <a:cubicBezTo>
                      <a:pt x="81" y="86"/>
                      <a:pt x="82" y="86"/>
                      <a:pt x="82" y="86"/>
                    </a:cubicBezTo>
                    <a:cubicBezTo>
                      <a:pt x="82" y="87"/>
                      <a:pt x="82" y="87"/>
                      <a:pt x="82" y="87"/>
                    </a:cubicBezTo>
                    <a:cubicBezTo>
                      <a:pt x="82" y="87"/>
                      <a:pt x="81" y="88"/>
                      <a:pt x="80" y="88"/>
                    </a:cubicBezTo>
                    <a:cubicBezTo>
                      <a:pt x="80" y="88"/>
                      <a:pt x="80" y="88"/>
                      <a:pt x="80" y="88"/>
                    </a:cubicBezTo>
                    <a:close/>
                    <a:moveTo>
                      <a:pt x="81" y="96"/>
                    </a:moveTo>
                    <a:cubicBezTo>
                      <a:pt x="81" y="98"/>
                      <a:pt x="80" y="99"/>
                      <a:pt x="80" y="101"/>
                    </a:cubicBezTo>
                    <a:cubicBezTo>
                      <a:pt x="78" y="101"/>
                      <a:pt x="77" y="101"/>
                      <a:pt x="75" y="101"/>
                    </a:cubicBezTo>
                    <a:cubicBezTo>
                      <a:pt x="76" y="99"/>
                      <a:pt x="77" y="98"/>
                      <a:pt x="79" y="96"/>
                    </a:cubicBezTo>
                    <a:cubicBezTo>
                      <a:pt x="79" y="96"/>
                      <a:pt x="80" y="96"/>
                      <a:pt x="81" y="96"/>
                    </a:cubicBezTo>
                    <a:close/>
                    <a:moveTo>
                      <a:pt x="72" y="96"/>
                    </a:moveTo>
                    <a:cubicBezTo>
                      <a:pt x="72" y="96"/>
                      <a:pt x="72" y="96"/>
                      <a:pt x="72" y="96"/>
                    </a:cubicBezTo>
                    <a:cubicBezTo>
                      <a:pt x="72" y="96"/>
                      <a:pt x="72" y="96"/>
                      <a:pt x="72" y="96"/>
                    </a:cubicBezTo>
                    <a:cubicBezTo>
                      <a:pt x="72" y="96"/>
                      <a:pt x="72" y="96"/>
                      <a:pt x="72" y="96"/>
                    </a:cubicBezTo>
                    <a:close/>
                    <a:moveTo>
                      <a:pt x="93" y="101"/>
                    </a:moveTo>
                    <a:cubicBezTo>
                      <a:pt x="93" y="101"/>
                      <a:pt x="94" y="102"/>
                      <a:pt x="94" y="102"/>
                    </a:cubicBezTo>
                    <a:cubicBezTo>
                      <a:pt x="94" y="102"/>
                      <a:pt x="94" y="102"/>
                      <a:pt x="94" y="102"/>
                    </a:cubicBezTo>
                    <a:cubicBezTo>
                      <a:pt x="93" y="102"/>
                      <a:pt x="93" y="102"/>
                      <a:pt x="93" y="102"/>
                    </a:cubicBezTo>
                    <a:cubicBezTo>
                      <a:pt x="93" y="102"/>
                      <a:pt x="93" y="101"/>
                      <a:pt x="93" y="101"/>
                    </a:cubicBezTo>
                    <a:close/>
                    <a:moveTo>
                      <a:pt x="108" y="102"/>
                    </a:moveTo>
                    <a:cubicBezTo>
                      <a:pt x="109" y="101"/>
                      <a:pt x="109" y="100"/>
                      <a:pt x="110" y="99"/>
                    </a:cubicBezTo>
                    <a:cubicBezTo>
                      <a:pt x="111" y="100"/>
                      <a:pt x="112" y="102"/>
                      <a:pt x="113" y="103"/>
                    </a:cubicBezTo>
                    <a:cubicBezTo>
                      <a:pt x="112" y="103"/>
                      <a:pt x="110" y="103"/>
                      <a:pt x="109" y="103"/>
                    </a:cubicBezTo>
                    <a:cubicBezTo>
                      <a:pt x="108" y="103"/>
                      <a:pt x="108" y="102"/>
                      <a:pt x="108" y="102"/>
                    </a:cubicBezTo>
                    <a:close/>
                    <a:moveTo>
                      <a:pt x="114" y="97"/>
                    </a:moveTo>
                    <a:cubicBezTo>
                      <a:pt x="114" y="97"/>
                      <a:pt x="114" y="97"/>
                      <a:pt x="114" y="97"/>
                    </a:cubicBezTo>
                    <a:cubicBezTo>
                      <a:pt x="114" y="97"/>
                      <a:pt x="114" y="97"/>
                      <a:pt x="114" y="97"/>
                    </a:cubicBezTo>
                    <a:cubicBezTo>
                      <a:pt x="114" y="97"/>
                      <a:pt x="114" y="97"/>
                      <a:pt x="114" y="97"/>
                    </a:cubicBezTo>
                    <a:close/>
                    <a:moveTo>
                      <a:pt x="140" y="97"/>
                    </a:moveTo>
                    <a:cubicBezTo>
                      <a:pt x="140" y="97"/>
                      <a:pt x="140" y="98"/>
                      <a:pt x="139" y="99"/>
                    </a:cubicBezTo>
                    <a:cubicBezTo>
                      <a:pt x="139" y="98"/>
                      <a:pt x="138" y="98"/>
                      <a:pt x="137" y="97"/>
                    </a:cubicBezTo>
                    <a:cubicBezTo>
                      <a:pt x="138" y="97"/>
                      <a:pt x="139" y="97"/>
                      <a:pt x="140" y="97"/>
                    </a:cubicBezTo>
                    <a:close/>
                    <a:moveTo>
                      <a:pt x="219" y="93"/>
                    </a:moveTo>
                    <a:cubicBezTo>
                      <a:pt x="219" y="91"/>
                      <a:pt x="220" y="88"/>
                      <a:pt x="220" y="86"/>
                    </a:cubicBezTo>
                    <a:cubicBezTo>
                      <a:pt x="221" y="86"/>
                      <a:pt x="223" y="86"/>
                      <a:pt x="224" y="86"/>
                    </a:cubicBezTo>
                    <a:cubicBezTo>
                      <a:pt x="222" y="88"/>
                      <a:pt x="221" y="90"/>
                      <a:pt x="220" y="93"/>
                    </a:cubicBezTo>
                    <a:cubicBezTo>
                      <a:pt x="220" y="93"/>
                      <a:pt x="220" y="93"/>
                      <a:pt x="219" y="93"/>
                    </a:cubicBezTo>
                    <a:close/>
                    <a:moveTo>
                      <a:pt x="215" y="73"/>
                    </a:moveTo>
                    <a:cubicBezTo>
                      <a:pt x="215" y="73"/>
                      <a:pt x="215" y="72"/>
                      <a:pt x="214" y="71"/>
                    </a:cubicBezTo>
                    <a:cubicBezTo>
                      <a:pt x="219" y="71"/>
                      <a:pt x="224" y="71"/>
                      <a:pt x="228" y="71"/>
                    </a:cubicBezTo>
                    <a:cubicBezTo>
                      <a:pt x="228" y="72"/>
                      <a:pt x="227" y="72"/>
                      <a:pt x="227" y="73"/>
                    </a:cubicBezTo>
                    <a:cubicBezTo>
                      <a:pt x="223" y="73"/>
                      <a:pt x="219" y="73"/>
                      <a:pt x="215" y="73"/>
                    </a:cubicBezTo>
                    <a:close/>
                    <a:moveTo>
                      <a:pt x="202" y="73"/>
                    </a:moveTo>
                    <a:cubicBezTo>
                      <a:pt x="199" y="73"/>
                      <a:pt x="197" y="73"/>
                      <a:pt x="194" y="73"/>
                    </a:cubicBezTo>
                    <a:cubicBezTo>
                      <a:pt x="193" y="73"/>
                      <a:pt x="193" y="72"/>
                      <a:pt x="193" y="72"/>
                    </a:cubicBezTo>
                    <a:cubicBezTo>
                      <a:pt x="192" y="71"/>
                      <a:pt x="192" y="71"/>
                      <a:pt x="191" y="71"/>
                    </a:cubicBezTo>
                    <a:cubicBezTo>
                      <a:pt x="195" y="71"/>
                      <a:pt x="199" y="71"/>
                      <a:pt x="203" y="71"/>
                    </a:cubicBezTo>
                    <a:cubicBezTo>
                      <a:pt x="203" y="72"/>
                      <a:pt x="202" y="73"/>
                      <a:pt x="202" y="73"/>
                    </a:cubicBezTo>
                    <a:close/>
                    <a:moveTo>
                      <a:pt x="189" y="72"/>
                    </a:moveTo>
                    <a:cubicBezTo>
                      <a:pt x="188" y="72"/>
                      <a:pt x="188" y="73"/>
                      <a:pt x="188" y="73"/>
                    </a:cubicBezTo>
                    <a:cubicBezTo>
                      <a:pt x="187" y="73"/>
                      <a:pt x="186" y="73"/>
                      <a:pt x="185" y="73"/>
                    </a:cubicBezTo>
                    <a:cubicBezTo>
                      <a:pt x="185" y="72"/>
                      <a:pt x="185" y="72"/>
                      <a:pt x="185" y="71"/>
                    </a:cubicBezTo>
                    <a:cubicBezTo>
                      <a:pt x="187" y="71"/>
                      <a:pt x="189" y="71"/>
                      <a:pt x="191" y="71"/>
                    </a:cubicBezTo>
                    <a:cubicBezTo>
                      <a:pt x="190" y="71"/>
                      <a:pt x="189" y="71"/>
                      <a:pt x="189" y="72"/>
                    </a:cubicBezTo>
                    <a:close/>
                    <a:moveTo>
                      <a:pt x="161" y="66"/>
                    </a:moveTo>
                    <a:cubicBezTo>
                      <a:pt x="160" y="66"/>
                      <a:pt x="159" y="66"/>
                      <a:pt x="158" y="65"/>
                    </a:cubicBezTo>
                    <a:cubicBezTo>
                      <a:pt x="158" y="64"/>
                      <a:pt x="158" y="63"/>
                      <a:pt x="158" y="62"/>
                    </a:cubicBezTo>
                    <a:cubicBezTo>
                      <a:pt x="159" y="62"/>
                      <a:pt x="161" y="62"/>
                      <a:pt x="162" y="62"/>
                    </a:cubicBezTo>
                    <a:cubicBezTo>
                      <a:pt x="162" y="63"/>
                      <a:pt x="162" y="64"/>
                      <a:pt x="161" y="66"/>
                    </a:cubicBezTo>
                    <a:close/>
                    <a:moveTo>
                      <a:pt x="149" y="65"/>
                    </a:moveTo>
                    <a:cubicBezTo>
                      <a:pt x="146" y="65"/>
                      <a:pt x="144" y="65"/>
                      <a:pt x="141" y="65"/>
                    </a:cubicBezTo>
                    <a:cubicBezTo>
                      <a:pt x="141" y="64"/>
                      <a:pt x="141" y="63"/>
                      <a:pt x="140" y="62"/>
                    </a:cubicBezTo>
                    <a:cubicBezTo>
                      <a:pt x="143" y="62"/>
                      <a:pt x="147" y="62"/>
                      <a:pt x="150" y="62"/>
                    </a:cubicBezTo>
                    <a:cubicBezTo>
                      <a:pt x="150" y="63"/>
                      <a:pt x="149" y="64"/>
                      <a:pt x="149" y="65"/>
                    </a:cubicBezTo>
                    <a:close/>
                    <a:moveTo>
                      <a:pt x="136" y="65"/>
                    </a:moveTo>
                    <a:cubicBezTo>
                      <a:pt x="134" y="65"/>
                      <a:pt x="131" y="65"/>
                      <a:pt x="129" y="65"/>
                    </a:cubicBezTo>
                    <a:cubicBezTo>
                      <a:pt x="129" y="64"/>
                      <a:pt x="129" y="63"/>
                      <a:pt x="130" y="62"/>
                    </a:cubicBezTo>
                    <a:cubicBezTo>
                      <a:pt x="132" y="62"/>
                      <a:pt x="134" y="62"/>
                      <a:pt x="136" y="62"/>
                    </a:cubicBezTo>
                    <a:cubicBezTo>
                      <a:pt x="136" y="63"/>
                      <a:pt x="136" y="64"/>
                      <a:pt x="136" y="65"/>
                    </a:cubicBezTo>
                    <a:close/>
                    <a:moveTo>
                      <a:pt x="124" y="65"/>
                    </a:moveTo>
                    <a:cubicBezTo>
                      <a:pt x="123" y="65"/>
                      <a:pt x="122" y="65"/>
                      <a:pt x="122" y="65"/>
                    </a:cubicBezTo>
                    <a:cubicBezTo>
                      <a:pt x="121" y="64"/>
                      <a:pt x="121" y="63"/>
                      <a:pt x="121" y="62"/>
                    </a:cubicBezTo>
                    <a:cubicBezTo>
                      <a:pt x="122" y="62"/>
                      <a:pt x="124" y="62"/>
                      <a:pt x="125" y="62"/>
                    </a:cubicBezTo>
                    <a:cubicBezTo>
                      <a:pt x="124" y="63"/>
                      <a:pt x="124" y="64"/>
                      <a:pt x="124" y="65"/>
                    </a:cubicBezTo>
                    <a:close/>
                    <a:moveTo>
                      <a:pt x="118" y="69"/>
                    </a:moveTo>
                    <a:cubicBezTo>
                      <a:pt x="118" y="71"/>
                      <a:pt x="119" y="72"/>
                      <a:pt x="120" y="73"/>
                    </a:cubicBezTo>
                    <a:cubicBezTo>
                      <a:pt x="116" y="73"/>
                      <a:pt x="113" y="74"/>
                      <a:pt x="109" y="74"/>
                    </a:cubicBezTo>
                    <a:cubicBezTo>
                      <a:pt x="110" y="73"/>
                      <a:pt x="110" y="73"/>
                      <a:pt x="110" y="73"/>
                    </a:cubicBezTo>
                    <a:cubicBezTo>
                      <a:pt x="111" y="72"/>
                      <a:pt x="111" y="70"/>
                      <a:pt x="112" y="69"/>
                    </a:cubicBezTo>
                    <a:cubicBezTo>
                      <a:pt x="114" y="69"/>
                      <a:pt x="116" y="69"/>
                      <a:pt x="118" y="69"/>
                    </a:cubicBezTo>
                    <a:close/>
                    <a:moveTo>
                      <a:pt x="100" y="69"/>
                    </a:moveTo>
                    <a:cubicBezTo>
                      <a:pt x="100" y="70"/>
                      <a:pt x="100" y="72"/>
                      <a:pt x="100" y="74"/>
                    </a:cubicBezTo>
                    <a:cubicBezTo>
                      <a:pt x="99" y="74"/>
                      <a:pt x="98" y="74"/>
                      <a:pt x="98" y="74"/>
                    </a:cubicBezTo>
                    <a:cubicBezTo>
                      <a:pt x="98" y="72"/>
                      <a:pt x="99" y="70"/>
                      <a:pt x="99" y="69"/>
                    </a:cubicBezTo>
                    <a:cubicBezTo>
                      <a:pt x="99" y="69"/>
                      <a:pt x="100" y="69"/>
                      <a:pt x="100" y="69"/>
                    </a:cubicBezTo>
                    <a:close/>
                    <a:moveTo>
                      <a:pt x="91" y="74"/>
                    </a:moveTo>
                    <a:cubicBezTo>
                      <a:pt x="91" y="74"/>
                      <a:pt x="90" y="74"/>
                      <a:pt x="89" y="74"/>
                    </a:cubicBezTo>
                    <a:cubicBezTo>
                      <a:pt x="89" y="72"/>
                      <a:pt x="89" y="70"/>
                      <a:pt x="88" y="68"/>
                    </a:cubicBezTo>
                    <a:cubicBezTo>
                      <a:pt x="89" y="68"/>
                      <a:pt x="90" y="68"/>
                      <a:pt x="91" y="68"/>
                    </a:cubicBezTo>
                    <a:cubicBezTo>
                      <a:pt x="91" y="70"/>
                      <a:pt x="91" y="72"/>
                      <a:pt x="91" y="74"/>
                    </a:cubicBezTo>
                    <a:close/>
                    <a:moveTo>
                      <a:pt x="78" y="74"/>
                    </a:moveTo>
                    <a:cubicBezTo>
                      <a:pt x="77" y="74"/>
                      <a:pt x="77" y="74"/>
                      <a:pt x="76" y="74"/>
                    </a:cubicBezTo>
                    <a:cubicBezTo>
                      <a:pt x="76" y="72"/>
                      <a:pt x="75" y="70"/>
                      <a:pt x="75" y="68"/>
                    </a:cubicBezTo>
                    <a:cubicBezTo>
                      <a:pt x="76" y="68"/>
                      <a:pt x="77" y="68"/>
                      <a:pt x="78" y="68"/>
                    </a:cubicBezTo>
                    <a:cubicBezTo>
                      <a:pt x="78" y="68"/>
                      <a:pt x="79" y="68"/>
                      <a:pt x="79" y="68"/>
                    </a:cubicBezTo>
                    <a:cubicBezTo>
                      <a:pt x="78" y="70"/>
                      <a:pt x="78" y="72"/>
                      <a:pt x="78" y="74"/>
                    </a:cubicBezTo>
                    <a:close/>
                    <a:moveTo>
                      <a:pt x="76" y="86"/>
                    </a:moveTo>
                    <a:cubicBezTo>
                      <a:pt x="76" y="87"/>
                      <a:pt x="76" y="87"/>
                      <a:pt x="76" y="88"/>
                    </a:cubicBezTo>
                    <a:cubicBezTo>
                      <a:pt x="77" y="89"/>
                      <a:pt x="78" y="89"/>
                      <a:pt x="79" y="90"/>
                    </a:cubicBezTo>
                    <a:cubicBezTo>
                      <a:pt x="78" y="90"/>
                      <a:pt x="78" y="90"/>
                      <a:pt x="77" y="91"/>
                    </a:cubicBezTo>
                    <a:cubicBezTo>
                      <a:pt x="75" y="91"/>
                      <a:pt x="73" y="91"/>
                      <a:pt x="70" y="91"/>
                    </a:cubicBezTo>
                    <a:cubicBezTo>
                      <a:pt x="70" y="89"/>
                      <a:pt x="70" y="88"/>
                      <a:pt x="69" y="86"/>
                    </a:cubicBezTo>
                    <a:cubicBezTo>
                      <a:pt x="71" y="86"/>
                      <a:pt x="73" y="86"/>
                      <a:pt x="76" y="86"/>
                    </a:cubicBezTo>
                    <a:close/>
                    <a:moveTo>
                      <a:pt x="62" y="99"/>
                    </a:moveTo>
                    <a:cubicBezTo>
                      <a:pt x="62" y="99"/>
                      <a:pt x="61" y="100"/>
                      <a:pt x="61" y="100"/>
                    </a:cubicBezTo>
                    <a:cubicBezTo>
                      <a:pt x="61" y="100"/>
                      <a:pt x="61" y="100"/>
                      <a:pt x="61" y="100"/>
                    </a:cubicBezTo>
                    <a:cubicBezTo>
                      <a:pt x="61" y="100"/>
                      <a:pt x="61" y="99"/>
                      <a:pt x="62" y="99"/>
                    </a:cubicBezTo>
                    <a:close/>
                    <a:moveTo>
                      <a:pt x="66" y="100"/>
                    </a:moveTo>
                    <a:cubicBezTo>
                      <a:pt x="66" y="100"/>
                      <a:pt x="66" y="100"/>
                      <a:pt x="66" y="100"/>
                    </a:cubicBezTo>
                    <a:cubicBezTo>
                      <a:pt x="66" y="100"/>
                      <a:pt x="66" y="100"/>
                      <a:pt x="66" y="100"/>
                    </a:cubicBezTo>
                    <a:cubicBezTo>
                      <a:pt x="66" y="100"/>
                      <a:pt x="66" y="100"/>
                      <a:pt x="66" y="100"/>
                    </a:cubicBezTo>
                    <a:close/>
                    <a:moveTo>
                      <a:pt x="117" y="102"/>
                    </a:moveTo>
                    <a:cubicBezTo>
                      <a:pt x="118" y="100"/>
                      <a:pt x="118" y="98"/>
                      <a:pt x="119" y="97"/>
                    </a:cubicBezTo>
                    <a:cubicBezTo>
                      <a:pt x="119" y="97"/>
                      <a:pt x="120" y="97"/>
                      <a:pt x="120" y="97"/>
                    </a:cubicBezTo>
                    <a:cubicBezTo>
                      <a:pt x="119" y="99"/>
                      <a:pt x="118" y="101"/>
                      <a:pt x="118" y="103"/>
                    </a:cubicBezTo>
                    <a:cubicBezTo>
                      <a:pt x="117" y="103"/>
                      <a:pt x="117" y="103"/>
                      <a:pt x="117" y="103"/>
                    </a:cubicBezTo>
                    <a:cubicBezTo>
                      <a:pt x="117" y="103"/>
                      <a:pt x="117" y="102"/>
                      <a:pt x="117" y="102"/>
                    </a:cubicBezTo>
                    <a:close/>
                    <a:moveTo>
                      <a:pt x="128" y="97"/>
                    </a:moveTo>
                    <a:cubicBezTo>
                      <a:pt x="128" y="97"/>
                      <a:pt x="128" y="97"/>
                      <a:pt x="129" y="97"/>
                    </a:cubicBezTo>
                    <a:cubicBezTo>
                      <a:pt x="129" y="98"/>
                      <a:pt x="130" y="99"/>
                      <a:pt x="131" y="100"/>
                    </a:cubicBezTo>
                    <a:cubicBezTo>
                      <a:pt x="132" y="101"/>
                      <a:pt x="134" y="102"/>
                      <a:pt x="135" y="100"/>
                    </a:cubicBezTo>
                    <a:cubicBezTo>
                      <a:pt x="136" y="101"/>
                      <a:pt x="137" y="102"/>
                      <a:pt x="138" y="103"/>
                    </a:cubicBezTo>
                    <a:cubicBezTo>
                      <a:pt x="135" y="103"/>
                      <a:pt x="132" y="103"/>
                      <a:pt x="129" y="103"/>
                    </a:cubicBezTo>
                    <a:cubicBezTo>
                      <a:pt x="129" y="101"/>
                      <a:pt x="129" y="99"/>
                      <a:pt x="128" y="97"/>
                    </a:cubicBezTo>
                    <a:close/>
                    <a:moveTo>
                      <a:pt x="237" y="103"/>
                    </a:moveTo>
                    <a:cubicBezTo>
                      <a:pt x="237" y="103"/>
                      <a:pt x="237" y="103"/>
                      <a:pt x="237" y="103"/>
                    </a:cubicBezTo>
                    <a:cubicBezTo>
                      <a:pt x="237" y="102"/>
                      <a:pt x="237" y="102"/>
                      <a:pt x="237" y="102"/>
                    </a:cubicBezTo>
                    <a:cubicBezTo>
                      <a:pt x="237" y="102"/>
                      <a:pt x="237" y="102"/>
                      <a:pt x="237" y="103"/>
                    </a:cubicBezTo>
                    <a:cubicBezTo>
                      <a:pt x="237" y="103"/>
                      <a:pt x="237" y="103"/>
                      <a:pt x="237" y="103"/>
                    </a:cubicBezTo>
                    <a:close/>
                    <a:moveTo>
                      <a:pt x="231" y="103"/>
                    </a:moveTo>
                    <a:cubicBezTo>
                      <a:pt x="228" y="103"/>
                      <a:pt x="225" y="103"/>
                      <a:pt x="221" y="103"/>
                    </a:cubicBezTo>
                    <a:cubicBezTo>
                      <a:pt x="222" y="101"/>
                      <a:pt x="223" y="99"/>
                      <a:pt x="224" y="98"/>
                    </a:cubicBezTo>
                    <a:cubicBezTo>
                      <a:pt x="227" y="98"/>
                      <a:pt x="229" y="98"/>
                      <a:pt x="232" y="98"/>
                    </a:cubicBezTo>
                    <a:cubicBezTo>
                      <a:pt x="232" y="100"/>
                      <a:pt x="231" y="101"/>
                      <a:pt x="231" y="103"/>
                    </a:cubicBezTo>
                    <a:close/>
                    <a:moveTo>
                      <a:pt x="256" y="92"/>
                    </a:moveTo>
                    <a:cubicBezTo>
                      <a:pt x="254" y="91"/>
                      <a:pt x="253" y="90"/>
                      <a:pt x="252" y="89"/>
                    </a:cubicBezTo>
                    <a:cubicBezTo>
                      <a:pt x="253" y="88"/>
                      <a:pt x="254" y="87"/>
                      <a:pt x="255" y="85"/>
                    </a:cubicBezTo>
                    <a:cubicBezTo>
                      <a:pt x="255" y="85"/>
                      <a:pt x="255" y="85"/>
                      <a:pt x="256" y="85"/>
                    </a:cubicBezTo>
                    <a:cubicBezTo>
                      <a:pt x="255" y="88"/>
                      <a:pt x="255" y="90"/>
                      <a:pt x="256" y="92"/>
                    </a:cubicBezTo>
                    <a:close/>
                    <a:moveTo>
                      <a:pt x="248" y="73"/>
                    </a:moveTo>
                    <a:cubicBezTo>
                      <a:pt x="249" y="72"/>
                      <a:pt x="249" y="71"/>
                      <a:pt x="249" y="70"/>
                    </a:cubicBezTo>
                    <a:cubicBezTo>
                      <a:pt x="252" y="70"/>
                      <a:pt x="255" y="70"/>
                      <a:pt x="258" y="70"/>
                    </a:cubicBezTo>
                    <a:cubicBezTo>
                      <a:pt x="257" y="71"/>
                      <a:pt x="257" y="72"/>
                      <a:pt x="256" y="73"/>
                    </a:cubicBezTo>
                    <a:cubicBezTo>
                      <a:pt x="254" y="73"/>
                      <a:pt x="251" y="73"/>
                      <a:pt x="248" y="73"/>
                    </a:cubicBezTo>
                    <a:close/>
                    <a:moveTo>
                      <a:pt x="240" y="73"/>
                    </a:moveTo>
                    <a:cubicBezTo>
                      <a:pt x="238" y="73"/>
                      <a:pt x="236" y="73"/>
                      <a:pt x="234" y="73"/>
                    </a:cubicBezTo>
                    <a:cubicBezTo>
                      <a:pt x="234" y="72"/>
                      <a:pt x="234" y="72"/>
                      <a:pt x="234" y="71"/>
                    </a:cubicBezTo>
                    <a:cubicBezTo>
                      <a:pt x="236" y="71"/>
                      <a:pt x="239" y="71"/>
                      <a:pt x="241" y="70"/>
                    </a:cubicBezTo>
                    <a:cubicBezTo>
                      <a:pt x="241" y="71"/>
                      <a:pt x="240" y="72"/>
                      <a:pt x="240" y="73"/>
                    </a:cubicBezTo>
                    <a:close/>
                    <a:moveTo>
                      <a:pt x="235" y="66"/>
                    </a:moveTo>
                    <a:cubicBezTo>
                      <a:pt x="235" y="65"/>
                      <a:pt x="235" y="63"/>
                      <a:pt x="235" y="62"/>
                    </a:cubicBezTo>
                    <a:cubicBezTo>
                      <a:pt x="239" y="62"/>
                      <a:pt x="242" y="62"/>
                      <a:pt x="245" y="62"/>
                    </a:cubicBezTo>
                    <a:cubicBezTo>
                      <a:pt x="244" y="63"/>
                      <a:pt x="244" y="64"/>
                      <a:pt x="243" y="66"/>
                    </a:cubicBezTo>
                    <a:cubicBezTo>
                      <a:pt x="241" y="66"/>
                      <a:pt x="238" y="66"/>
                      <a:pt x="235" y="66"/>
                    </a:cubicBezTo>
                    <a:close/>
                    <a:moveTo>
                      <a:pt x="205" y="64"/>
                    </a:moveTo>
                    <a:cubicBezTo>
                      <a:pt x="205" y="65"/>
                      <a:pt x="205" y="65"/>
                      <a:pt x="205" y="66"/>
                    </a:cubicBezTo>
                    <a:cubicBezTo>
                      <a:pt x="199" y="66"/>
                      <a:pt x="193" y="66"/>
                      <a:pt x="187" y="66"/>
                    </a:cubicBezTo>
                    <a:cubicBezTo>
                      <a:pt x="188" y="65"/>
                      <a:pt x="189" y="64"/>
                      <a:pt x="189" y="63"/>
                    </a:cubicBezTo>
                    <a:cubicBezTo>
                      <a:pt x="194" y="63"/>
                      <a:pt x="200" y="63"/>
                      <a:pt x="205" y="63"/>
                    </a:cubicBezTo>
                    <a:cubicBezTo>
                      <a:pt x="205" y="63"/>
                      <a:pt x="205" y="64"/>
                      <a:pt x="205" y="64"/>
                    </a:cubicBezTo>
                    <a:close/>
                    <a:moveTo>
                      <a:pt x="110" y="61"/>
                    </a:moveTo>
                    <a:cubicBezTo>
                      <a:pt x="110" y="62"/>
                      <a:pt x="109" y="63"/>
                      <a:pt x="109" y="64"/>
                    </a:cubicBezTo>
                    <a:cubicBezTo>
                      <a:pt x="109" y="64"/>
                      <a:pt x="109" y="64"/>
                      <a:pt x="109" y="64"/>
                    </a:cubicBezTo>
                    <a:cubicBezTo>
                      <a:pt x="108" y="63"/>
                      <a:pt x="108" y="62"/>
                      <a:pt x="108" y="61"/>
                    </a:cubicBezTo>
                    <a:cubicBezTo>
                      <a:pt x="109" y="61"/>
                      <a:pt x="109" y="61"/>
                      <a:pt x="110" y="61"/>
                    </a:cubicBezTo>
                    <a:close/>
                    <a:moveTo>
                      <a:pt x="104" y="64"/>
                    </a:moveTo>
                    <a:cubicBezTo>
                      <a:pt x="104" y="64"/>
                      <a:pt x="103" y="64"/>
                      <a:pt x="103" y="64"/>
                    </a:cubicBezTo>
                    <a:cubicBezTo>
                      <a:pt x="102" y="64"/>
                      <a:pt x="102" y="64"/>
                      <a:pt x="102" y="64"/>
                    </a:cubicBezTo>
                    <a:cubicBezTo>
                      <a:pt x="101" y="64"/>
                      <a:pt x="101" y="64"/>
                      <a:pt x="100" y="64"/>
                    </a:cubicBezTo>
                    <a:cubicBezTo>
                      <a:pt x="101" y="63"/>
                      <a:pt x="101" y="62"/>
                      <a:pt x="101" y="61"/>
                    </a:cubicBezTo>
                    <a:cubicBezTo>
                      <a:pt x="102" y="61"/>
                      <a:pt x="103" y="61"/>
                      <a:pt x="104" y="61"/>
                    </a:cubicBezTo>
                    <a:cubicBezTo>
                      <a:pt x="104" y="62"/>
                      <a:pt x="104" y="63"/>
                      <a:pt x="104" y="64"/>
                    </a:cubicBezTo>
                    <a:close/>
                    <a:moveTo>
                      <a:pt x="96" y="64"/>
                    </a:moveTo>
                    <a:cubicBezTo>
                      <a:pt x="95" y="64"/>
                      <a:pt x="95" y="64"/>
                      <a:pt x="95" y="64"/>
                    </a:cubicBezTo>
                    <a:cubicBezTo>
                      <a:pt x="94" y="63"/>
                      <a:pt x="94" y="62"/>
                      <a:pt x="94" y="61"/>
                    </a:cubicBezTo>
                    <a:cubicBezTo>
                      <a:pt x="95" y="61"/>
                      <a:pt x="96" y="61"/>
                      <a:pt x="96" y="61"/>
                    </a:cubicBezTo>
                    <a:cubicBezTo>
                      <a:pt x="96" y="62"/>
                      <a:pt x="96" y="63"/>
                      <a:pt x="96" y="64"/>
                    </a:cubicBezTo>
                    <a:close/>
                    <a:moveTo>
                      <a:pt x="90" y="64"/>
                    </a:moveTo>
                    <a:cubicBezTo>
                      <a:pt x="89" y="64"/>
                      <a:pt x="88" y="64"/>
                      <a:pt x="88" y="64"/>
                    </a:cubicBezTo>
                    <a:cubicBezTo>
                      <a:pt x="88" y="63"/>
                      <a:pt x="88" y="63"/>
                      <a:pt x="88" y="63"/>
                    </a:cubicBezTo>
                    <a:cubicBezTo>
                      <a:pt x="87" y="61"/>
                      <a:pt x="85" y="61"/>
                      <a:pt x="84" y="62"/>
                    </a:cubicBezTo>
                    <a:cubicBezTo>
                      <a:pt x="84" y="62"/>
                      <a:pt x="84" y="61"/>
                      <a:pt x="84" y="61"/>
                    </a:cubicBezTo>
                    <a:cubicBezTo>
                      <a:pt x="86" y="61"/>
                      <a:pt x="88" y="61"/>
                      <a:pt x="89" y="61"/>
                    </a:cubicBezTo>
                    <a:cubicBezTo>
                      <a:pt x="90" y="62"/>
                      <a:pt x="90" y="63"/>
                      <a:pt x="90" y="64"/>
                    </a:cubicBezTo>
                    <a:close/>
                    <a:moveTo>
                      <a:pt x="79" y="63"/>
                    </a:moveTo>
                    <a:cubicBezTo>
                      <a:pt x="77" y="63"/>
                      <a:pt x="76" y="63"/>
                      <a:pt x="74" y="63"/>
                    </a:cubicBezTo>
                    <a:cubicBezTo>
                      <a:pt x="74" y="62"/>
                      <a:pt x="73" y="61"/>
                      <a:pt x="73" y="60"/>
                    </a:cubicBezTo>
                    <a:cubicBezTo>
                      <a:pt x="75" y="60"/>
                      <a:pt x="77" y="60"/>
                      <a:pt x="79" y="60"/>
                    </a:cubicBezTo>
                    <a:cubicBezTo>
                      <a:pt x="79" y="61"/>
                      <a:pt x="79" y="62"/>
                      <a:pt x="79" y="63"/>
                    </a:cubicBezTo>
                    <a:close/>
                    <a:moveTo>
                      <a:pt x="69" y="63"/>
                    </a:moveTo>
                    <a:cubicBezTo>
                      <a:pt x="68" y="63"/>
                      <a:pt x="66" y="63"/>
                      <a:pt x="65" y="63"/>
                    </a:cubicBezTo>
                    <a:cubicBezTo>
                      <a:pt x="65" y="62"/>
                      <a:pt x="65" y="61"/>
                      <a:pt x="65" y="60"/>
                    </a:cubicBezTo>
                    <a:cubicBezTo>
                      <a:pt x="66" y="60"/>
                      <a:pt x="68" y="60"/>
                      <a:pt x="69" y="60"/>
                    </a:cubicBezTo>
                    <a:cubicBezTo>
                      <a:pt x="69" y="61"/>
                      <a:pt x="69" y="62"/>
                      <a:pt x="69" y="63"/>
                    </a:cubicBezTo>
                    <a:close/>
                    <a:moveTo>
                      <a:pt x="65" y="68"/>
                    </a:moveTo>
                    <a:cubicBezTo>
                      <a:pt x="66" y="68"/>
                      <a:pt x="68" y="68"/>
                      <a:pt x="70" y="68"/>
                    </a:cubicBezTo>
                    <a:cubicBezTo>
                      <a:pt x="71" y="70"/>
                      <a:pt x="71" y="72"/>
                      <a:pt x="72" y="74"/>
                    </a:cubicBezTo>
                    <a:cubicBezTo>
                      <a:pt x="69" y="74"/>
                      <a:pt x="67" y="74"/>
                      <a:pt x="64" y="74"/>
                    </a:cubicBezTo>
                    <a:cubicBezTo>
                      <a:pt x="64" y="72"/>
                      <a:pt x="64" y="70"/>
                      <a:pt x="65" y="68"/>
                    </a:cubicBezTo>
                    <a:close/>
                    <a:moveTo>
                      <a:pt x="57" y="97"/>
                    </a:moveTo>
                    <a:cubicBezTo>
                      <a:pt x="57" y="96"/>
                      <a:pt x="57" y="96"/>
                      <a:pt x="57" y="96"/>
                    </a:cubicBezTo>
                    <a:cubicBezTo>
                      <a:pt x="57" y="96"/>
                      <a:pt x="57" y="96"/>
                      <a:pt x="58" y="96"/>
                    </a:cubicBezTo>
                    <a:cubicBezTo>
                      <a:pt x="57" y="96"/>
                      <a:pt x="57" y="96"/>
                      <a:pt x="57" y="97"/>
                    </a:cubicBezTo>
                    <a:close/>
                    <a:moveTo>
                      <a:pt x="245" y="103"/>
                    </a:moveTo>
                    <a:cubicBezTo>
                      <a:pt x="246" y="101"/>
                      <a:pt x="247" y="100"/>
                      <a:pt x="248" y="98"/>
                    </a:cubicBezTo>
                    <a:cubicBezTo>
                      <a:pt x="249" y="98"/>
                      <a:pt x="251" y="98"/>
                      <a:pt x="252" y="98"/>
                    </a:cubicBezTo>
                    <a:cubicBezTo>
                      <a:pt x="252" y="100"/>
                      <a:pt x="251" y="101"/>
                      <a:pt x="250" y="103"/>
                    </a:cubicBezTo>
                    <a:cubicBezTo>
                      <a:pt x="249" y="103"/>
                      <a:pt x="247" y="103"/>
                      <a:pt x="245" y="103"/>
                    </a:cubicBezTo>
                    <a:close/>
                    <a:moveTo>
                      <a:pt x="260" y="93"/>
                    </a:moveTo>
                    <a:cubicBezTo>
                      <a:pt x="259" y="91"/>
                      <a:pt x="259" y="88"/>
                      <a:pt x="260" y="85"/>
                    </a:cubicBezTo>
                    <a:cubicBezTo>
                      <a:pt x="262" y="85"/>
                      <a:pt x="264" y="85"/>
                      <a:pt x="266" y="85"/>
                    </a:cubicBezTo>
                    <a:cubicBezTo>
                      <a:pt x="264" y="88"/>
                      <a:pt x="263" y="91"/>
                      <a:pt x="262" y="93"/>
                    </a:cubicBezTo>
                    <a:cubicBezTo>
                      <a:pt x="261" y="93"/>
                      <a:pt x="260" y="93"/>
                      <a:pt x="260" y="93"/>
                    </a:cubicBezTo>
                    <a:close/>
                    <a:moveTo>
                      <a:pt x="270" y="85"/>
                    </a:moveTo>
                    <a:cubicBezTo>
                      <a:pt x="271" y="85"/>
                      <a:pt x="271" y="85"/>
                      <a:pt x="272" y="85"/>
                    </a:cubicBezTo>
                    <a:cubicBezTo>
                      <a:pt x="272" y="88"/>
                      <a:pt x="273" y="90"/>
                      <a:pt x="274" y="93"/>
                    </a:cubicBezTo>
                    <a:cubicBezTo>
                      <a:pt x="271" y="93"/>
                      <a:pt x="269" y="93"/>
                      <a:pt x="266" y="93"/>
                    </a:cubicBezTo>
                    <a:cubicBezTo>
                      <a:pt x="268" y="90"/>
                      <a:pt x="269" y="88"/>
                      <a:pt x="270" y="85"/>
                    </a:cubicBezTo>
                    <a:close/>
                    <a:moveTo>
                      <a:pt x="277" y="88"/>
                    </a:moveTo>
                    <a:cubicBezTo>
                      <a:pt x="277" y="87"/>
                      <a:pt x="276" y="86"/>
                      <a:pt x="276" y="85"/>
                    </a:cubicBezTo>
                    <a:cubicBezTo>
                      <a:pt x="277" y="85"/>
                      <a:pt x="277" y="85"/>
                      <a:pt x="278" y="85"/>
                    </a:cubicBezTo>
                    <a:cubicBezTo>
                      <a:pt x="277" y="86"/>
                      <a:pt x="277" y="87"/>
                      <a:pt x="277" y="88"/>
                    </a:cubicBezTo>
                    <a:close/>
                    <a:moveTo>
                      <a:pt x="262" y="73"/>
                    </a:moveTo>
                    <a:cubicBezTo>
                      <a:pt x="262" y="72"/>
                      <a:pt x="262" y="71"/>
                      <a:pt x="263" y="70"/>
                    </a:cubicBezTo>
                    <a:cubicBezTo>
                      <a:pt x="265" y="70"/>
                      <a:pt x="267" y="69"/>
                      <a:pt x="269" y="69"/>
                    </a:cubicBezTo>
                    <a:cubicBezTo>
                      <a:pt x="270" y="69"/>
                      <a:pt x="271" y="69"/>
                      <a:pt x="271" y="69"/>
                    </a:cubicBezTo>
                    <a:cubicBezTo>
                      <a:pt x="271" y="71"/>
                      <a:pt x="271" y="72"/>
                      <a:pt x="270" y="73"/>
                    </a:cubicBezTo>
                    <a:cubicBezTo>
                      <a:pt x="267" y="73"/>
                      <a:pt x="265" y="73"/>
                      <a:pt x="262" y="73"/>
                    </a:cubicBezTo>
                    <a:close/>
                    <a:moveTo>
                      <a:pt x="270" y="64"/>
                    </a:moveTo>
                    <a:cubicBezTo>
                      <a:pt x="271" y="64"/>
                      <a:pt x="271" y="64"/>
                      <a:pt x="271" y="63"/>
                    </a:cubicBezTo>
                    <a:cubicBezTo>
                      <a:pt x="272" y="63"/>
                      <a:pt x="273" y="63"/>
                      <a:pt x="274" y="63"/>
                    </a:cubicBezTo>
                    <a:cubicBezTo>
                      <a:pt x="274" y="63"/>
                      <a:pt x="273" y="64"/>
                      <a:pt x="273" y="64"/>
                    </a:cubicBezTo>
                    <a:cubicBezTo>
                      <a:pt x="272" y="64"/>
                      <a:pt x="271" y="64"/>
                      <a:pt x="270" y="64"/>
                    </a:cubicBezTo>
                    <a:close/>
                    <a:moveTo>
                      <a:pt x="266" y="64"/>
                    </a:moveTo>
                    <a:cubicBezTo>
                      <a:pt x="266" y="64"/>
                      <a:pt x="266" y="64"/>
                      <a:pt x="266" y="65"/>
                    </a:cubicBezTo>
                    <a:cubicBezTo>
                      <a:pt x="265" y="65"/>
                      <a:pt x="264" y="65"/>
                      <a:pt x="263" y="65"/>
                    </a:cubicBezTo>
                    <a:cubicBezTo>
                      <a:pt x="262" y="64"/>
                      <a:pt x="260" y="64"/>
                      <a:pt x="259" y="65"/>
                    </a:cubicBezTo>
                    <a:cubicBezTo>
                      <a:pt x="256" y="65"/>
                      <a:pt x="253" y="65"/>
                      <a:pt x="250" y="65"/>
                    </a:cubicBezTo>
                    <a:cubicBezTo>
                      <a:pt x="250" y="64"/>
                      <a:pt x="250" y="63"/>
                      <a:pt x="250" y="62"/>
                    </a:cubicBezTo>
                    <a:cubicBezTo>
                      <a:pt x="250" y="63"/>
                      <a:pt x="250" y="63"/>
                      <a:pt x="251" y="63"/>
                    </a:cubicBezTo>
                    <a:cubicBezTo>
                      <a:pt x="251" y="65"/>
                      <a:pt x="254" y="65"/>
                      <a:pt x="255" y="63"/>
                    </a:cubicBezTo>
                    <a:cubicBezTo>
                      <a:pt x="255" y="63"/>
                      <a:pt x="255" y="63"/>
                      <a:pt x="255" y="63"/>
                    </a:cubicBezTo>
                    <a:cubicBezTo>
                      <a:pt x="259" y="63"/>
                      <a:pt x="262" y="63"/>
                      <a:pt x="265" y="63"/>
                    </a:cubicBezTo>
                    <a:cubicBezTo>
                      <a:pt x="266" y="63"/>
                      <a:pt x="266" y="64"/>
                      <a:pt x="266" y="64"/>
                    </a:cubicBezTo>
                    <a:close/>
                    <a:moveTo>
                      <a:pt x="259" y="56"/>
                    </a:moveTo>
                    <a:cubicBezTo>
                      <a:pt x="259" y="56"/>
                      <a:pt x="259" y="56"/>
                      <a:pt x="259" y="56"/>
                    </a:cubicBezTo>
                    <a:cubicBezTo>
                      <a:pt x="261" y="56"/>
                      <a:pt x="262" y="56"/>
                      <a:pt x="264" y="55"/>
                    </a:cubicBezTo>
                    <a:cubicBezTo>
                      <a:pt x="264" y="56"/>
                      <a:pt x="264" y="56"/>
                      <a:pt x="264" y="56"/>
                    </a:cubicBezTo>
                    <a:cubicBezTo>
                      <a:pt x="262" y="56"/>
                      <a:pt x="261" y="56"/>
                      <a:pt x="259" y="56"/>
                    </a:cubicBezTo>
                    <a:close/>
                    <a:moveTo>
                      <a:pt x="121" y="49"/>
                    </a:moveTo>
                    <a:cubicBezTo>
                      <a:pt x="121" y="48"/>
                      <a:pt x="121" y="47"/>
                      <a:pt x="121" y="47"/>
                    </a:cubicBezTo>
                    <a:cubicBezTo>
                      <a:pt x="121" y="47"/>
                      <a:pt x="121" y="48"/>
                      <a:pt x="122" y="49"/>
                    </a:cubicBezTo>
                    <a:cubicBezTo>
                      <a:pt x="121" y="49"/>
                      <a:pt x="121" y="49"/>
                      <a:pt x="121" y="49"/>
                    </a:cubicBezTo>
                    <a:close/>
                    <a:moveTo>
                      <a:pt x="114" y="48"/>
                    </a:moveTo>
                    <a:cubicBezTo>
                      <a:pt x="112" y="48"/>
                      <a:pt x="111" y="48"/>
                      <a:pt x="110" y="48"/>
                    </a:cubicBezTo>
                    <a:cubicBezTo>
                      <a:pt x="110" y="47"/>
                      <a:pt x="110" y="47"/>
                      <a:pt x="110" y="46"/>
                    </a:cubicBezTo>
                    <a:cubicBezTo>
                      <a:pt x="111" y="46"/>
                      <a:pt x="113" y="46"/>
                      <a:pt x="114" y="46"/>
                    </a:cubicBezTo>
                    <a:cubicBezTo>
                      <a:pt x="114" y="47"/>
                      <a:pt x="114" y="47"/>
                      <a:pt x="114" y="48"/>
                    </a:cubicBezTo>
                    <a:close/>
                    <a:moveTo>
                      <a:pt x="103" y="55"/>
                    </a:moveTo>
                    <a:cubicBezTo>
                      <a:pt x="103" y="55"/>
                      <a:pt x="103" y="55"/>
                      <a:pt x="103" y="55"/>
                    </a:cubicBezTo>
                    <a:cubicBezTo>
                      <a:pt x="103" y="55"/>
                      <a:pt x="102" y="55"/>
                      <a:pt x="102" y="55"/>
                    </a:cubicBezTo>
                    <a:cubicBezTo>
                      <a:pt x="102" y="55"/>
                      <a:pt x="102" y="55"/>
                      <a:pt x="102" y="55"/>
                    </a:cubicBezTo>
                    <a:cubicBezTo>
                      <a:pt x="103" y="55"/>
                      <a:pt x="103" y="55"/>
                      <a:pt x="103" y="55"/>
                    </a:cubicBezTo>
                    <a:close/>
                    <a:moveTo>
                      <a:pt x="98" y="55"/>
                    </a:moveTo>
                    <a:cubicBezTo>
                      <a:pt x="96" y="55"/>
                      <a:pt x="94" y="55"/>
                      <a:pt x="92" y="55"/>
                    </a:cubicBezTo>
                    <a:cubicBezTo>
                      <a:pt x="92" y="55"/>
                      <a:pt x="92" y="54"/>
                      <a:pt x="92" y="54"/>
                    </a:cubicBezTo>
                    <a:cubicBezTo>
                      <a:pt x="94" y="54"/>
                      <a:pt x="96" y="54"/>
                      <a:pt x="98" y="54"/>
                    </a:cubicBezTo>
                    <a:cubicBezTo>
                      <a:pt x="98" y="55"/>
                      <a:pt x="98" y="55"/>
                      <a:pt x="98" y="55"/>
                    </a:cubicBezTo>
                    <a:close/>
                    <a:moveTo>
                      <a:pt x="80" y="54"/>
                    </a:moveTo>
                    <a:cubicBezTo>
                      <a:pt x="77" y="54"/>
                      <a:pt x="75" y="54"/>
                      <a:pt x="72" y="54"/>
                    </a:cubicBezTo>
                    <a:cubicBezTo>
                      <a:pt x="72" y="54"/>
                      <a:pt x="72" y="53"/>
                      <a:pt x="72" y="53"/>
                    </a:cubicBezTo>
                    <a:cubicBezTo>
                      <a:pt x="75" y="53"/>
                      <a:pt x="77" y="53"/>
                      <a:pt x="80" y="53"/>
                    </a:cubicBezTo>
                    <a:cubicBezTo>
                      <a:pt x="80" y="54"/>
                      <a:pt x="80" y="54"/>
                      <a:pt x="80" y="54"/>
                    </a:cubicBezTo>
                    <a:close/>
                    <a:moveTo>
                      <a:pt x="61" y="54"/>
                    </a:moveTo>
                    <a:cubicBezTo>
                      <a:pt x="61" y="54"/>
                      <a:pt x="61" y="54"/>
                      <a:pt x="60" y="54"/>
                    </a:cubicBezTo>
                    <a:cubicBezTo>
                      <a:pt x="60" y="53"/>
                      <a:pt x="60" y="52"/>
                      <a:pt x="60" y="52"/>
                    </a:cubicBezTo>
                    <a:cubicBezTo>
                      <a:pt x="60" y="52"/>
                      <a:pt x="61" y="52"/>
                      <a:pt x="62" y="52"/>
                    </a:cubicBezTo>
                    <a:cubicBezTo>
                      <a:pt x="62" y="53"/>
                      <a:pt x="62" y="53"/>
                      <a:pt x="61" y="54"/>
                    </a:cubicBezTo>
                    <a:close/>
                    <a:moveTo>
                      <a:pt x="57" y="60"/>
                    </a:moveTo>
                    <a:cubicBezTo>
                      <a:pt x="57" y="61"/>
                      <a:pt x="57" y="62"/>
                      <a:pt x="57" y="63"/>
                    </a:cubicBezTo>
                    <a:cubicBezTo>
                      <a:pt x="57" y="63"/>
                      <a:pt x="56" y="63"/>
                      <a:pt x="55" y="62"/>
                    </a:cubicBezTo>
                    <a:cubicBezTo>
                      <a:pt x="56" y="62"/>
                      <a:pt x="56" y="61"/>
                      <a:pt x="56" y="60"/>
                    </a:cubicBezTo>
                    <a:cubicBezTo>
                      <a:pt x="56" y="60"/>
                      <a:pt x="57" y="60"/>
                      <a:pt x="57" y="60"/>
                    </a:cubicBezTo>
                    <a:close/>
                    <a:moveTo>
                      <a:pt x="54" y="68"/>
                    </a:moveTo>
                    <a:cubicBezTo>
                      <a:pt x="56" y="68"/>
                      <a:pt x="57" y="68"/>
                      <a:pt x="58" y="68"/>
                    </a:cubicBezTo>
                    <a:cubicBezTo>
                      <a:pt x="59" y="70"/>
                      <a:pt x="59" y="72"/>
                      <a:pt x="59" y="74"/>
                    </a:cubicBezTo>
                    <a:cubicBezTo>
                      <a:pt x="57" y="74"/>
                      <a:pt x="55" y="74"/>
                      <a:pt x="53" y="74"/>
                    </a:cubicBezTo>
                    <a:cubicBezTo>
                      <a:pt x="54" y="72"/>
                      <a:pt x="54" y="70"/>
                      <a:pt x="54" y="68"/>
                    </a:cubicBezTo>
                    <a:close/>
                    <a:moveTo>
                      <a:pt x="58" y="78"/>
                    </a:moveTo>
                    <a:cubicBezTo>
                      <a:pt x="56" y="78"/>
                      <a:pt x="54" y="78"/>
                      <a:pt x="52" y="78"/>
                    </a:cubicBezTo>
                    <a:cubicBezTo>
                      <a:pt x="52" y="78"/>
                      <a:pt x="52" y="78"/>
                      <a:pt x="52" y="78"/>
                    </a:cubicBezTo>
                    <a:cubicBezTo>
                      <a:pt x="54" y="78"/>
                      <a:pt x="56" y="78"/>
                      <a:pt x="58" y="78"/>
                    </a:cubicBezTo>
                    <a:close/>
                    <a:moveTo>
                      <a:pt x="48" y="79"/>
                    </a:moveTo>
                    <a:cubicBezTo>
                      <a:pt x="48" y="79"/>
                      <a:pt x="47" y="79"/>
                      <a:pt x="47" y="79"/>
                    </a:cubicBezTo>
                    <a:cubicBezTo>
                      <a:pt x="47" y="78"/>
                      <a:pt x="47" y="78"/>
                      <a:pt x="47" y="78"/>
                    </a:cubicBezTo>
                    <a:cubicBezTo>
                      <a:pt x="47" y="78"/>
                      <a:pt x="48" y="78"/>
                      <a:pt x="48" y="78"/>
                    </a:cubicBezTo>
                    <a:cubicBezTo>
                      <a:pt x="48" y="78"/>
                      <a:pt x="48" y="78"/>
                      <a:pt x="48" y="79"/>
                    </a:cubicBezTo>
                    <a:close/>
                    <a:moveTo>
                      <a:pt x="43" y="79"/>
                    </a:moveTo>
                    <a:cubicBezTo>
                      <a:pt x="43" y="79"/>
                      <a:pt x="43" y="79"/>
                      <a:pt x="42" y="79"/>
                    </a:cubicBezTo>
                    <a:cubicBezTo>
                      <a:pt x="42" y="79"/>
                      <a:pt x="42" y="78"/>
                      <a:pt x="42" y="78"/>
                    </a:cubicBezTo>
                    <a:cubicBezTo>
                      <a:pt x="42" y="78"/>
                      <a:pt x="43" y="78"/>
                      <a:pt x="43" y="78"/>
                    </a:cubicBezTo>
                    <a:cubicBezTo>
                      <a:pt x="43" y="78"/>
                      <a:pt x="43" y="78"/>
                      <a:pt x="43" y="79"/>
                    </a:cubicBezTo>
                    <a:close/>
                    <a:moveTo>
                      <a:pt x="39" y="79"/>
                    </a:moveTo>
                    <a:cubicBezTo>
                      <a:pt x="38" y="79"/>
                      <a:pt x="38" y="79"/>
                      <a:pt x="38" y="79"/>
                    </a:cubicBezTo>
                    <a:cubicBezTo>
                      <a:pt x="38" y="79"/>
                      <a:pt x="38" y="78"/>
                      <a:pt x="38" y="78"/>
                    </a:cubicBezTo>
                    <a:cubicBezTo>
                      <a:pt x="38" y="78"/>
                      <a:pt x="38" y="78"/>
                      <a:pt x="39" y="78"/>
                    </a:cubicBezTo>
                    <a:cubicBezTo>
                      <a:pt x="39" y="78"/>
                      <a:pt x="39" y="79"/>
                      <a:pt x="39" y="79"/>
                    </a:cubicBezTo>
                    <a:close/>
                    <a:moveTo>
                      <a:pt x="44" y="85"/>
                    </a:moveTo>
                    <a:cubicBezTo>
                      <a:pt x="44" y="87"/>
                      <a:pt x="44" y="89"/>
                      <a:pt x="44" y="91"/>
                    </a:cubicBezTo>
                    <a:cubicBezTo>
                      <a:pt x="43" y="91"/>
                      <a:pt x="42" y="91"/>
                      <a:pt x="41" y="91"/>
                    </a:cubicBezTo>
                    <a:cubicBezTo>
                      <a:pt x="42" y="89"/>
                      <a:pt x="42" y="87"/>
                      <a:pt x="42" y="85"/>
                    </a:cubicBezTo>
                    <a:cubicBezTo>
                      <a:pt x="43" y="85"/>
                      <a:pt x="43" y="85"/>
                      <a:pt x="44" y="85"/>
                    </a:cubicBezTo>
                    <a:close/>
                    <a:moveTo>
                      <a:pt x="49" y="87"/>
                    </a:moveTo>
                    <a:cubicBezTo>
                      <a:pt x="49" y="87"/>
                      <a:pt x="49" y="87"/>
                      <a:pt x="49" y="86"/>
                    </a:cubicBezTo>
                    <a:cubicBezTo>
                      <a:pt x="49" y="86"/>
                      <a:pt x="50" y="86"/>
                      <a:pt x="50" y="86"/>
                    </a:cubicBezTo>
                    <a:cubicBezTo>
                      <a:pt x="53" y="86"/>
                      <a:pt x="57" y="86"/>
                      <a:pt x="61" y="86"/>
                    </a:cubicBezTo>
                    <a:cubicBezTo>
                      <a:pt x="61" y="87"/>
                      <a:pt x="62" y="88"/>
                      <a:pt x="63" y="88"/>
                    </a:cubicBezTo>
                    <a:cubicBezTo>
                      <a:pt x="63" y="89"/>
                      <a:pt x="63" y="90"/>
                      <a:pt x="63" y="91"/>
                    </a:cubicBezTo>
                    <a:cubicBezTo>
                      <a:pt x="59" y="91"/>
                      <a:pt x="55" y="91"/>
                      <a:pt x="51" y="91"/>
                    </a:cubicBezTo>
                    <a:cubicBezTo>
                      <a:pt x="50" y="89"/>
                      <a:pt x="50" y="88"/>
                      <a:pt x="49" y="87"/>
                    </a:cubicBezTo>
                    <a:close/>
                    <a:moveTo>
                      <a:pt x="40" y="110"/>
                    </a:moveTo>
                    <a:cubicBezTo>
                      <a:pt x="40" y="113"/>
                      <a:pt x="40" y="116"/>
                      <a:pt x="40" y="119"/>
                    </a:cubicBezTo>
                    <a:cubicBezTo>
                      <a:pt x="39" y="119"/>
                      <a:pt x="38" y="119"/>
                      <a:pt x="37" y="119"/>
                    </a:cubicBezTo>
                    <a:cubicBezTo>
                      <a:pt x="36" y="116"/>
                      <a:pt x="35" y="113"/>
                      <a:pt x="35" y="110"/>
                    </a:cubicBezTo>
                    <a:cubicBezTo>
                      <a:pt x="36" y="110"/>
                      <a:pt x="38" y="110"/>
                      <a:pt x="40" y="110"/>
                    </a:cubicBezTo>
                    <a:close/>
                    <a:moveTo>
                      <a:pt x="63" y="116"/>
                    </a:moveTo>
                    <a:cubicBezTo>
                      <a:pt x="63" y="116"/>
                      <a:pt x="63" y="116"/>
                      <a:pt x="62" y="116"/>
                    </a:cubicBezTo>
                    <a:cubicBezTo>
                      <a:pt x="63" y="115"/>
                      <a:pt x="63" y="113"/>
                      <a:pt x="63" y="112"/>
                    </a:cubicBezTo>
                    <a:cubicBezTo>
                      <a:pt x="63" y="114"/>
                      <a:pt x="63" y="115"/>
                      <a:pt x="63" y="116"/>
                    </a:cubicBezTo>
                    <a:close/>
                    <a:moveTo>
                      <a:pt x="123" y="111"/>
                    </a:moveTo>
                    <a:cubicBezTo>
                      <a:pt x="123" y="112"/>
                      <a:pt x="123" y="113"/>
                      <a:pt x="124" y="115"/>
                    </a:cubicBezTo>
                    <a:cubicBezTo>
                      <a:pt x="123" y="114"/>
                      <a:pt x="122" y="114"/>
                      <a:pt x="121" y="114"/>
                    </a:cubicBezTo>
                    <a:cubicBezTo>
                      <a:pt x="121" y="113"/>
                      <a:pt x="121" y="112"/>
                      <a:pt x="122" y="111"/>
                    </a:cubicBezTo>
                    <a:cubicBezTo>
                      <a:pt x="122" y="111"/>
                      <a:pt x="123" y="111"/>
                      <a:pt x="123" y="111"/>
                    </a:cubicBezTo>
                    <a:close/>
                    <a:moveTo>
                      <a:pt x="272" y="104"/>
                    </a:moveTo>
                    <a:cubicBezTo>
                      <a:pt x="267" y="103"/>
                      <a:pt x="262" y="103"/>
                      <a:pt x="257" y="103"/>
                    </a:cubicBezTo>
                    <a:cubicBezTo>
                      <a:pt x="257" y="102"/>
                      <a:pt x="258" y="102"/>
                      <a:pt x="258" y="101"/>
                    </a:cubicBezTo>
                    <a:cubicBezTo>
                      <a:pt x="258" y="101"/>
                      <a:pt x="258" y="101"/>
                      <a:pt x="258" y="101"/>
                    </a:cubicBezTo>
                    <a:cubicBezTo>
                      <a:pt x="259" y="103"/>
                      <a:pt x="261" y="102"/>
                      <a:pt x="262" y="101"/>
                    </a:cubicBezTo>
                    <a:cubicBezTo>
                      <a:pt x="262" y="100"/>
                      <a:pt x="263" y="99"/>
                      <a:pt x="263" y="98"/>
                    </a:cubicBezTo>
                    <a:cubicBezTo>
                      <a:pt x="270" y="98"/>
                      <a:pt x="277" y="98"/>
                      <a:pt x="283" y="98"/>
                    </a:cubicBezTo>
                    <a:cubicBezTo>
                      <a:pt x="283" y="100"/>
                      <a:pt x="284" y="101"/>
                      <a:pt x="284" y="103"/>
                    </a:cubicBezTo>
                    <a:cubicBezTo>
                      <a:pt x="280" y="103"/>
                      <a:pt x="276" y="103"/>
                      <a:pt x="272" y="104"/>
                    </a:cubicBezTo>
                    <a:close/>
                    <a:moveTo>
                      <a:pt x="287" y="93"/>
                    </a:moveTo>
                    <a:cubicBezTo>
                      <a:pt x="287" y="90"/>
                      <a:pt x="287" y="87"/>
                      <a:pt x="287" y="84"/>
                    </a:cubicBezTo>
                    <a:cubicBezTo>
                      <a:pt x="289" y="84"/>
                      <a:pt x="291" y="84"/>
                      <a:pt x="292" y="84"/>
                    </a:cubicBezTo>
                    <a:cubicBezTo>
                      <a:pt x="290" y="87"/>
                      <a:pt x="289" y="90"/>
                      <a:pt x="288" y="93"/>
                    </a:cubicBezTo>
                    <a:cubicBezTo>
                      <a:pt x="287" y="93"/>
                      <a:pt x="287" y="93"/>
                      <a:pt x="287" y="93"/>
                    </a:cubicBezTo>
                    <a:close/>
                    <a:moveTo>
                      <a:pt x="298" y="79"/>
                    </a:moveTo>
                    <a:cubicBezTo>
                      <a:pt x="298" y="79"/>
                      <a:pt x="298" y="79"/>
                      <a:pt x="298" y="79"/>
                    </a:cubicBezTo>
                    <a:cubicBezTo>
                      <a:pt x="298" y="79"/>
                      <a:pt x="298" y="79"/>
                      <a:pt x="298" y="79"/>
                    </a:cubicBezTo>
                    <a:cubicBezTo>
                      <a:pt x="298" y="79"/>
                      <a:pt x="298" y="79"/>
                      <a:pt x="298" y="79"/>
                    </a:cubicBezTo>
                    <a:close/>
                    <a:moveTo>
                      <a:pt x="294" y="79"/>
                    </a:moveTo>
                    <a:cubicBezTo>
                      <a:pt x="294" y="79"/>
                      <a:pt x="294" y="80"/>
                      <a:pt x="294" y="80"/>
                    </a:cubicBezTo>
                    <a:cubicBezTo>
                      <a:pt x="292" y="80"/>
                      <a:pt x="290" y="80"/>
                      <a:pt x="288" y="79"/>
                    </a:cubicBezTo>
                    <a:cubicBezTo>
                      <a:pt x="288" y="79"/>
                      <a:pt x="288" y="79"/>
                      <a:pt x="288" y="79"/>
                    </a:cubicBezTo>
                    <a:cubicBezTo>
                      <a:pt x="290" y="79"/>
                      <a:pt x="292" y="79"/>
                      <a:pt x="295" y="79"/>
                    </a:cubicBezTo>
                    <a:cubicBezTo>
                      <a:pt x="295" y="79"/>
                      <a:pt x="295" y="79"/>
                      <a:pt x="294" y="79"/>
                    </a:cubicBezTo>
                    <a:close/>
                    <a:moveTo>
                      <a:pt x="280" y="79"/>
                    </a:moveTo>
                    <a:cubicBezTo>
                      <a:pt x="279" y="79"/>
                      <a:pt x="279" y="79"/>
                      <a:pt x="279" y="79"/>
                    </a:cubicBezTo>
                    <a:cubicBezTo>
                      <a:pt x="279" y="79"/>
                      <a:pt x="279" y="79"/>
                      <a:pt x="280" y="79"/>
                    </a:cubicBezTo>
                    <a:cubicBezTo>
                      <a:pt x="280" y="79"/>
                      <a:pt x="280" y="79"/>
                      <a:pt x="280" y="79"/>
                    </a:cubicBezTo>
                    <a:close/>
                    <a:moveTo>
                      <a:pt x="277" y="73"/>
                    </a:moveTo>
                    <a:cubicBezTo>
                      <a:pt x="277" y="72"/>
                      <a:pt x="277" y="70"/>
                      <a:pt x="278" y="69"/>
                    </a:cubicBezTo>
                    <a:cubicBezTo>
                      <a:pt x="279" y="69"/>
                      <a:pt x="281" y="69"/>
                      <a:pt x="283" y="69"/>
                    </a:cubicBezTo>
                    <a:cubicBezTo>
                      <a:pt x="282" y="70"/>
                      <a:pt x="282" y="72"/>
                      <a:pt x="281" y="73"/>
                    </a:cubicBezTo>
                    <a:cubicBezTo>
                      <a:pt x="280" y="73"/>
                      <a:pt x="278" y="73"/>
                      <a:pt x="277" y="73"/>
                    </a:cubicBezTo>
                    <a:close/>
                    <a:moveTo>
                      <a:pt x="278" y="54"/>
                    </a:moveTo>
                    <a:cubicBezTo>
                      <a:pt x="277" y="55"/>
                      <a:pt x="277" y="56"/>
                      <a:pt x="276" y="57"/>
                    </a:cubicBezTo>
                    <a:cubicBezTo>
                      <a:pt x="276" y="57"/>
                      <a:pt x="275" y="57"/>
                      <a:pt x="275" y="57"/>
                    </a:cubicBezTo>
                    <a:cubicBezTo>
                      <a:pt x="275" y="56"/>
                      <a:pt x="276" y="55"/>
                      <a:pt x="276" y="54"/>
                    </a:cubicBezTo>
                    <a:cubicBezTo>
                      <a:pt x="277" y="54"/>
                      <a:pt x="277" y="54"/>
                      <a:pt x="278" y="54"/>
                    </a:cubicBezTo>
                    <a:close/>
                    <a:moveTo>
                      <a:pt x="269" y="57"/>
                    </a:moveTo>
                    <a:cubicBezTo>
                      <a:pt x="269" y="57"/>
                      <a:pt x="269" y="56"/>
                      <a:pt x="269" y="56"/>
                    </a:cubicBezTo>
                    <a:cubicBezTo>
                      <a:pt x="269" y="56"/>
                      <a:pt x="269" y="55"/>
                      <a:pt x="268" y="55"/>
                    </a:cubicBezTo>
                    <a:cubicBezTo>
                      <a:pt x="269" y="55"/>
                      <a:pt x="270" y="55"/>
                      <a:pt x="270" y="55"/>
                    </a:cubicBezTo>
                    <a:cubicBezTo>
                      <a:pt x="270" y="55"/>
                      <a:pt x="269" y="56"/>
                      <a:pt x="269" y="57"/>
                    </a:cubicBezTo>
                    <a:close/>
                    <a:moveTo>
                      <a:pt x="262" y="50"/>
                    </a:moveTo>
                    <a:cubicBezTo>
                      <a:pt x="263" y="50"/>
                      <a:pt x="263" y="49"/>
                      <a:pt x="263" y="49"/>
                    </a:cubicBezTo>
                    <a:cubicBezTo>
                      <a:pt x="263" y="49"/>
                      <a:pt x="263" y="50"/>
                      <a:pt x="263" y="50"/>
                    </a:cubicBezTo>
                    <a:cubicBezTo>
                      <a:pt x="263" y="50"/>
                      <a:pt x="263" y="50"/>
                      <a:pt x="262" y="50"/>
                    </a:cubicBezTo>
                    <a:close/>
                    <a:moveTo>
                      <a:pt x="256" y="51"/>
                    </a:moveTo>
                    <a:cubicBezTo>
                      <a:pt x="255" y="51"/>
                      <a:pt x="254" y="51"/>
                      <a:pt x="252" y="51"/>
                    </a:cubicBezTo>
                    <a:cubicBezTo>
                      <a:pt x="252" y="49"/>
                      <a:pt x="252" y="48"/>
                      <a:pt x="252" y="46"/>
                    </a:cubicBezTo>
                    <a:cubicBezTo>
                      <a:pt x="255" y="46"/>
                      <a:pt x="257" y="46"/>
                      <a:pt x="259" y="46"/>
                    </a:cubicBezTo>
                    <a:cubicBezTo>
                      <a:pt x="258" y="47"/>
                      <a:pt x="257" y="49"/>
                      <a:pt x="256" y="51"/>
                    </a:cubicBezTo>
                    <a:close/>
                    <a:moveTo>
                      <a:pt x="253" y="38"/>
                    </a:moveTo>
                    <a:cubicBezTo>
                      <a:pt x="253" y="38"/>
                      <a:pt x="253" y="38"/>
                      <a:pt x="253" y="38"/>
                    </a:cubicBezTo>
                    <a:cubicBezTo>
                      <a:pt x="256" y="38"/>
                      <a:pt x="259" y="38"/>
                      <a:pt x="262" y="38"/>
                    </a:cubicBezTo>
                    <a:cubicBezTo>
                      <a:pt x="262" y="38"/>
                      <a:pt x="263" y="38"/>
                      <a:pt x="263" y="39"/>
                    </a:cubicBezTo>
                    <a:cubicBezTo>
                      <a:pt x="260" y="39"/>
                      <a:pt x="256" y="38"/>
                      <a:pt x="253" y="38"/>
                    </a:cubicBezTo>
                    <a:close/>
                    <a:moveTo>
                      <a:pt x="181" y="52"/>
                    </a:moveTo>
                    <a:cubicBezTo>
                      <a:pt x="181" y="50"/>
                      <a:pt x="180" y="48"/>
                      <a:pt x="180" y="46"/>
                    </a:cubicBezTo>
                    <a:cubicBezTo>
                      <a:pt x="184" y="46"/>
                      <a:pt x="187" y="46"/>
                      <a:pt x="191" y="46"/>
                    </a:cubicBezTo>
                    <a:cubicBezTo>
                      <a:pt x="190" y="48"/>
                      <a:pt x="190" y="50"/>
                      <a:pt x="189" y="52"/>
                    </a:cubicBezTo>
                    <a:cubicBezTo>
                      <a:pt x="186" y="52"/>
                      <a:pt x="184" y="52"/>
                      <a:pt x="181" y="52"/>
                    </a:cubicBezTo>
                    <a:close/>
                    <a:moveTo>
                      <a:pt x="189" y="38"/>
                    </a:moveTo>
                    <a:cubicBezTo>
                      <a:pt x="189" y="38"/>
                      <a:pt x="189" y="38"/>
                      <a:pt x="189" y="38"/>
                    </a:cubicBezTo>
                    <a:cubicBezTo>
                      <a:pt x="191" y="38"/>
                      <a:pt x="192" y="38"/>
                      <a:pt x="194" y="38"/>
                    </a:cubicBezTo>
                    <a:cubicBezTo>
                      <a:pt x="194" y="38"/>
                      <a:pt x="194" y="38"/>
                      <a:pt x="194" y="38"/>
                    </a:cubicBezTo>
                    <a:cubicBezTo>
                      <a:pt x="192" y="38"/>
                      <a:pt x="190" y="38"/>
                      <a:pt x="189" y="38"/>
                    </a:cubicBezTo>
                    <a:close/>
                    <a:moveTo>
                      <a:pt x="171" y="38"/>
                    </a:moveTo>
                    <a:cubicBezTo>
                      <a:pt x="171" y="38"/>
                      <a:pt x="170" y="38"/>
                      <a:pt x="170" y="38"/>
                    </a:cubicBezTo>
                    <a:cubicBezTo>
                      <a:pt x="170" y="38"/>
                      <a:pt x="170" y="38"/>
                      <a:pt x="170" y="38"/>
                    </a:cubicBezTo>
                    <a:cubicBezTo>
                      <a:pt x="171" y="38"/>
                      <a:pt x="171" y="38"/>
                      <a:pt x="171" y="38"/>
                    </a:cubicBezTo>
                    <a:cubicBezTo>
                      <a:pt x="171" y="38"/>
                      <a:pt x="171" y="38"/>
                      <a:pt x="171" y="38"/>
                    </a:cubicBezTo>
                    <a:close/>
                    <a:moveTo>
                      <a:pt x="163" y="46"/>
                    </a:moveTo>
                    <a:cubicBezTo>
                      <a:pt x="163" y="48"/>
                      <a:pt x="167" y="49"/>
                      <a:pt x="168" y="47"/>
                    </a:cubicBezTo>
                    <a:cubicBezTo>
                      <a:pt x="167" y="48"/>
                      <a:pt x="167" y="50"/>
                      <a:pt x="167" y="51"/>
                    </a:cubicBezTo>
                    <a:cubicBezTo>
                      <a:pt x="164" y="51"/>
                      <a:pt x="161" y="51"/>
                      <a:pt x="158" y="51"/>
                    </a:cubicBezTo>
                    <a:cubicBezTo>
                      <a:pt x="158" y="49"/>
                      <a:pt x="158" y="48"/>
                      <a:pt x="158" y="46"/>
                    </a:cubicBezTo>
                    <a:cubicBezTo>
                      <a:pt x="158" y="46"/>
                      <a:pt x="158" y="46"/>
                      <a:pt x="158" y="46"/>
                    </a:cubicBezTo>
                    <a:cubicBezTo>
                      <a:pt x="160" y="46"/>
                      <a:pt x="161" y="46"/>
                      <a:pt x="163" y="46"/>
                    </a:cubicBezTo>
                    <a:close/>
                    <a:moveTo>
                      <a:pt x="152" y="50"/>
                    </a:moveTo>
                    <a:cubicBezTo>
                      <a:pt x="151" y="50"/>
                      <a:pt x="150" y="50"/>
                      <a:pt x="149" y="50"/>
                    </a:cubicBezTo>
                    <a:cubicBezTo>
                      <a:pt x="149" y="49"/>
                      <a:pt x="150" y="47"/>
                      <a:pt x="150" y="46"/>
                    </a:cubicBezTo>
                    <a:cubicBezTo>
                      <a:pt x="151" y="46"/>
                      <a:pt x="152" y="46"/>
                      <a:pt x="153" y="46"/>
                    </a:cubicBezTo>
                    <a:cubicBezTo>
                      <a:pt x="153" y="47"/>
                      <a:pt x="153" y="49"/>
                      <a:pt x="152" y="50"/>
                    </a:cubicBezTo>
                    <a:close/>
                    <a:moveTo>
                      <a:pt x="141" y="50"/>
                    </a:moveTo>
                    <a:cubicBezTo>
                      <a:pt x="140" y="50"/>
                      <a:pt x="140" y="50"/>
                      <a:pt x="139" y="50"/>
                    </a:cubicBezTo>
                    <a:cubicBezTo>
                      <a:pt x="139" y="48"/>
                      <a:pt x="139" y="47"/>
                      <a:pt x="139" y="46"/>
                    </a:cubicBezTo>
                    <a:cubicBezTo>
                      <a:pt x="139" y="46"/>
                      <a:pt x="139" y="46"/>
                      <a:pt x="140" y="46"/>
                    </a:cubicBezTo>
                    <a:cubicBezTo>
                      <a:pt x="140" y="47"/>
                      <a:pt x="140" y="48"/>
                      <a:pt x="141" y="50"/>
                    </a:cubicBezTo>
                    <a:close/>
                    <a:moveTo>
                      <a:pt x="132" y="29"/>
                    </a:moveTo>
                    <a:cubicBezTo>
                      <a:pt x="132" y="28"/>
                      <a:pt x="133" y="28"/>
                      <a:pt x="133" y="27"/>
                    </a:cubicBezTo>
                    <a:cubicBezTo>
                      <a:pt x="133" y="27"/>
                      <a:pt x="134" y="27"/>
                      <a:pt x="135" y="27"/>
                    </a:cubicBezTo>
                    <a:cubicBezTo>
                      <a:pt x="135" y="27"/>
                      <a:pt x="136" y="27"/>
                      <a:pt x="136" y="27"/>
                    </a:cubicBezTo>
                    <a:cubicBezTo>
                      <a:pt x="136" y="28"/>
                      <a:pt x="136" y="28"/>
                      <a:pt x="136" y="29"/>
                    </a:cubicBezTo>
                    <a:cubicBezTo>
                      <a:pt x="135" y="29"/>
                      <a:pt x="134" y="29"/>
                      <a:pt x="132" y="29"/>
                    </a:cubicBezTo>
                    <a:close/>
                    <a:moveTo>
                      <a:pt x="132" y="38"/>
                    </a:moveTo>
                    <a:cubicBezTo>
                      <a:pt x="132" y="38"/>
                      <a:pt x="132" y="38"/>
                      <a:pt x="132" y="38"/>
                    </a:cubicBezTo>
                    <a:cubicBezTo>
                      <a:pt x="131" y="38"/>
                      <a:pt x="131" y="38"/>
                      <a:pt x="130" y="38"/>
                    </a:cubicBezTo>
                    <a:cubicBezTo>
                      <a:pt x="130" y="38"/>
                      <a:pt x="130" y="38"/>
                      <a:pt x="130" y="38"/>
                    </a:cubicBezTo>
                    <a:cubicBezTo>
                      <a:pt x="131" y="38"/>
                      <a:pt x="131" y="38"/>
                      <a:pt x="132" y="38"/>
                    </a:cubicBezTo>
                    <a:close/>
                    <a:moveTo>
                      <a:pt x="129" y="46"/>
                    </a:moveTo>
                    <a:cubicBezTo>
                      <a:pt x="129" y="47"/>
                      <a:pt x="129" y="48"/>
                      <a:pt x="129" y="49"/>
                    </a:cubicBezTo>
                    <a:cubicBezTo>
                      <a:pt x="128" y="49"/>
                      <a:pt x="128" y="49"/>
                      <a:pt x="127" y="49"/>
                    </a:cubicBezTo>
                    <a:cubicBezTo>
                      <a:pt x="128" y="48"/>
                      <a:pt x="128" y="47"/>
                      <a:pt x="128" y="46"/>
                    </a:cubicBezTo>
                    <a:cubicBezTo>
                      <a:pt x="129" y="46"/>
                      <a:pt x="129" y="46"/>
                      <a:pt x="129" y="46"/>
                    </a:cubicBezTo>
                    <a:close/>
                    <a:moveTo>
                      <a:pt x="116" y="38"/>
                    </a:moveTo>
                    <a:cubicBezTo>
                      <a:pt x="114" y="38"/>
                      <a:pt x="112" y="38"/>
                      <a:pt x="111" y="38"/>
                    </a:cubicBezTo>
                    <a:cubicBezTo>
                      <a:pt x="111" y="38"/>
                      <a:pt x="111" y="38"/>
                      <a:pt x="111" y="38"/>
                    </a:cubicBezTo>
                    <a:cubicBezTo>
                      <a:pt x="112" y="38"/>
                      <a:pt x="114" y="38"/>
                      <a:pt x="116" y="38"/>
                    </a:cubicBezTo>
                    <a:cubicBezTo>
                      <a:pt x="116" y="38"/>
                      <a:pt x="116" y="38"/>
                      <a:pt x="116" y="38"/>
                    </a:cubicBezTo>
                    <a:close/>
                    <a:moveTo>
                      <a:pt x="99" y="46"/>
                    </a:moveTo>
                    <a:cubicBezTo>
                      <a:pt x="99" y="46"/>
                      <a:pt x="99" y="47"/>
                      <a:pt x="99" y="48"/>
                    </a:cubicBezTo>
                    <a:cubicBezTo>
                      <a:pt x="96" y="47"/>
                      <a:pt x="93" y="47"/>
                      <a:pt x="90" y="47"/>
                    </a:cubicBezTo>
                    <a:cubicBezTo>
                      <a:pt x="89" y="47"/>
                      <a:pt x="89" y="46"/>
                      <a:pt x="89" y="46"/>
                    </a:cubicBezTo>
                    <a:cubicBezTo>
                      <a:pt x="92" y="46"/>
                      <a:pt x="96" y="46"/>
                      <a:pt x="99" y="46"/>
                    </a:cubicBezTo>
                    <a:close/>
                    <a:moveTo>
                      <a:pt x="80" y="47"/>
                    </a:moveTo>
                    <a:cubicBezTo>
                      <a:pt x="77" y="47"/>
                      <a:pt x="74" y="47"/>
                      <a:pt x="71" y="46"/>
                    </a:cubicBezTo>
                    <a:cubicBezTo>
                      <a:pt x="71" y="46"/>
                      <a:pt x="71" y="46"/>
                      <a:pt x="71" y="46"/>
                    </a:cubicBezTo>
                    <a:cubicBezTo>
                      <a:pt x="73" y="46"/>
                      <a:pt x="74" y="46"/>
                      <a:pt x="76" y="46"/>
                    </a:cubicBezTo>
                    <a:cubicBezTo>
                      <a:pt x="77" y="46"/>
                      <a:pt x="79" y="46"/>
                      <a:pt x="80" y="46"/>
                    </a:cubicBezTo>
                    <a:cubicBezTo>
                      <a:pt x="80" y="46"/>
                      <a:pt x="80" y="46"/>
                      <a:pt x="80" y="47"/>
                    </a:cubicBezTo>
                    <a:close/>
                    <a:moveTo>
                      <a:pt x="53" y="46"/>
                    </a:moveTo>
                    <a:cubicBezTo>
                      <a:pt x="53" y="46"/>
                      <a:pt x="53" y="46"/>
                      <a:pt x="53" y="46"/>
                    </a:cubicBezTo>
                    <a:cubicBezTo>
                      <a:pt x="49" y="46"/>
                      <a:pt x="46" y="46"/>
                      <a:pt x="42" y="46"/>
                    </a:cubicBezTo>
                    <a:cubicBezTo>
                      <a:pt x="42" y="46"/>
                      <a:pt x="42" y="46"/>
                      <a:pt x="42" y="45"/>
                    </a:cubicBezTo>
                    <a:cubicBezTo>
                      <a:pt x="46" y="46"/>
                      <a:pt x="49" y="46"/>
                      <a:pt x="53" y="46"/>
                    </a:cubicBezTo>
                    <a:close/>
                    <a:moveTo>
                      <a:pt x="53" y="51"/>
                    </a:moveTo>
                    <a:cubicBezTo>
                      <a:pt x="52" y="52"/>
                      <a:pt x="52" y="53"/>
                      <a:pt x="52" y="54"/>
                    </a:cubicBezTo>
                    <a:cubicBezTo>
                      <a:pt x="48" y="54"/>
                      <a:pt x="44" y="54"/>
                      <a:pt x="40" y="54"/>
                    </a:cubicBezTo>
                    <a:cubicBezTo>
                      <a:pt x="40" y="53"/>
                      <a:pt x="40" y="51"/>
                      <a:pt x="40" y="50"/>
                    </a:cubicBezTo>
                    <a:cubicBezTo>
                      <a:pt x="44" y="51"/>
                      <a:pt x="48" y="51"/>
                      <a:pt x="53" y="51"/>
                    </a:cubicBezTo>
                    <a:close/>
                    <a:moveTo>
                      <a:pt x="52" y="60"/>
                    </a:moveTo>
                    <a:cubicBezTo>
                      <a:pt x="52" y="61"/>
                      <a:pt x="52" y="61"/>
                      <a:pt x="51" y="62"/>
                    </a:cubicBezTo>
                    <a:cubicBezTo>
                      <a:pt x="48" y="62"/>
                      <a:pt x="45" y="62"/>
                      <a:pt x="42" y="62"/>
                    </a:cubicBezTo>
                    <a:cubicBezTo>
                      <a:pt x="42" y="61"/>
                      <a:pt x="42" y="60"/>
                      <a:pt x="41" y="59"/>
                    </a:cubicBezTo>
                    <a:cubicBezTo>
                      <a:pt x="45" y="59"/>
                      <a:pt x="48" y="60"/>
                      <a:pt x="52" y="60"/>
                    </a:cubicBezTo>
                    <a:close/>
                    <a:moveTo>
                      <a:pt x="50" y="68"/>
                    </a:moveTo>
                    <a:cubicBezTo>
                      <a:pt x="50" y="70"/>
                      <a:pt x="50" y="72"/>
                      <a:pt x="49" y="74"/>
                    </a:cubicBezTo>
                    <a:cubicBezTo>
                      <a:pt x="48" y="74"/>
                      <a:pt x="47" y="74"/>
                      <a:pt x="46" y="74"/>
                    </a:cubicBezTo>
                    <a:cubicBezTo>
                      <a:pt x="46" y="74"/>
                      <a:pt x="46" y="74"/>
                      <a:pt x="45" y="74"/>
                    </a:cubicBezTo>
                    <a:cubicBezTo>
                      <a:pt x="45" y="72"/>
                      <a:pt x="44" y="70"/>
                      <a:pt x="44" y="68"/>
                    </a:cubicBezTo>
                    <a:cubicBezTo>
                      <a:pt x="46" y="68"/>
                      <a:pt x="48" y="68"/>
                      <a:pt x="50" y="68"/>
                    </a:cubicBezTo>
                    <a:close/>
                    <a:moveTo>
                      <a:pt x="38" y="74"/>
                    </a:moveTo>
                    <a:cubicBezTo>
                      <a:pt x="38" y="74"/>
                      <a:pt x="38" y="74"/>
                      <a:pt x="37" y="74"/>
                    </a:cubicBezTo>
                    <a:cubicBezTo>
                      <a:pt x="37" y="72"/>
                      <a:pt x="36" y="70"/>
                      <a:pt x="36" y="68"/>
                    </a:cubicBezTo>
                    <a:cubicBezTo>
                      <a:pt x="37" y="68"/>
                      <a:pt x="37" y="68"/>
                      <a:pt x="38" y="68"/>
                    </a:cubicBezTo>
                    <a:cubicBezTo>
                      <a:pt x="38" y="70"/>
                      <a:pt x="38" y="72"/>
                      <a:pt x="38" y="74"/>
                    </a:cubicBezTo>
                    <a:close/>
                    <a:moveTo>
                      <a:pt x="34" y="79"/>
                    </a:moveTo>
                    <a:cubicBezTo>
                      <a:pt x="32" y="79"/>
                      <a:pt x="30" y="79"/>
                      <a:pt x="28" y="79"/>
                    </a:cubicBezTo>
                    <a:cubicBezTo>
                      <a:pt x="28" y="79"/>
                      <a:pt x="28" y="79"/>
                      <a:pt x="28" y="79"/>
                    </a:cubicBezTo>
                    <a:cubicBezTo>
                      <a:pt x="28" y="79"/>
                      <a:pt x="28" y="78"/>
                      <a:pt x="28" y="78"/>
                    </a:cubicBezTo>
                    <a:cubicBezTo>
                      <a:pt x="30" y="78"/>
                      <a:pt x="32" y="78"/>
                      <a:pt x="34" y="78"/>
                    </a:cubicBezTo>
                    <a:cubicBezTo>
                      <a:pt x="34" y="78"/>
                      <a:pt x="34" y="79"/>
                      <a:pt x="34" y="79"/>
                    </a:cubicBezTo>
                    <a:close/>
                    <a:moveTo>
                      <a:pt x="35" y="85"/>
                    </a:moveTo>
                    <a:cubicBezTo>
                      <a:pt x="36" y="87"/>
                      <a:pt x="36" y="89"/>
                      <a:pt x="37" y="91"/>
                    </a:cubicBezTo>
                    <a:cubicBezTo>
                      <a:pt x="35" y="91"/>
                      <a:pt x="33" y="91"/>
                      <a:pt x="31" y="91"/>
                    </a:cubicBezTo>
                    <a:cubicBezTo>
                      <a:pt x="31" y="89"/>
                      <a:pt x="31" y="87"/>
                      <a:pt x="31" y="84"/>
                    </a:cubicBezTo>
                    <a:cubicBezTo>
                      <a:pt x="33" y="85"/>
                      <a:pt x="34" y="85"/>
                      <a:pt x="35" y="85"/>
                    </a:cubicBezTo>
                    <a:close/>
                    <a:moveTo>
                      <a:pt x="44" y="95"/>
                    </a:moveTo>
                    <a:cubicBezTo>
                      <a:pt x="45" y="97"/>
                      <a:pt x="45" y="98"/>
                      <a:pt x="45" y="100"/>
                    </a:cubicBezTo>
                    <a:cubicBezTo>
                      <a:pt x="44" y="100"/>
                      <a:pt x="44" y="100"/>
                      <a:pt x="44" y="100"/>
                    </a:cubicBezTo>
                    <a:cubicBezTo>
                      <a:pt x="43" y="100"/>
                      <a:pt x="42" y="99"/>
                      <a:pt x="41" y="100"/>
                    </a:cubicBezTo>
                    <a:cubicBezTo>
                      <a:pt x="39" y="98"/>
                      <a:pt x="36" y="98"/>
                      <a:pt x="32" y="99"/>
                    </a:cubicBezTo>
                    <a:cubicBezTo>
                      <a:pt x="32" y="97"/>
                      <a:pt x="32" y="96"/>
                      <a:pt x="32" y="95"/>
                    </a:cubicBezTo>
                    <a:cubicBezTo>
                      <a:pt x="36" y="95"/>
                      <a:pt x="40" y="95"/>
                      <a:pt x="44" y="95"/>
                    </a:cubicBezTo>
                    <a:close/>
                    <a:moveTo>
                      <a:pt x="31" y="111"/>
                    </a:moveTo>
                    <a:cubicBezTo>
                      <a:pt x="31" y="112"/>
                      <a:pt x="31" y="112"/>
                      <a:pt x="31" y="112"/>
                    </a:cubicBezTo>
                    <a:cubicBezTo>
                      <a:pt x="31" y="112"/>
                      <a:pt x="31" y="112"/>
                      <a:pt x="31" y="112"/>
                    </a:cubicBezTo>
                    <a:cubicBezTo>
                      <a:pt x="31" y="112"/>
                      <a:pt x="31" y="111"/>
                      <a:pt x="31" y="111"/>
                    </a:cubicBezTo>
                    <a:close/>
                    <a:moveTo>
                      <a:pt x="57" y="111"/>
                    </a:moveTo>
                    <a:cubicBezTo>
                      <a:pt x="58" y="111"/>
                      <a:pt x="59" y="111"/>
                      <a:pt x="59" y="111"/>
                    </a:cubicBezTo>
                    <a:cubicBezTo>
                      <a:pt x="59" y="112"/>
                      <a:pt x="59" y="113"/>
                      <a:pt x="58" y="114"/>
                    </a:cubicBezTo>
                    <a:cubicBezTo>
                      <a:pt x="58" y="114"/>
                      <a:pt x="58" y="114"/>
                      <a:pt x="57" y="113"/>
                    </a:cubicBezTo>
                    <a:cubicBezTo>
                      <a:pt x="57" y="112"/>
                      <a:pt x="57" y="112"/>
                      <a:pt x="57" y="111"/>
                    </a:cubicBezTo>
                    <a:close/>
                    <a:moveTo>
                      <a:pt x="104" y="117"/>
                    </a:moveTo>
                    <a:cubicBezTo>
                      <a:pt x="104" y="118"/>
                      <a:pt x="104" y="118"/>
                      <a:pt x="103" y="119"/>
                    </a:cubicBezTo>
                    <a:cubicBezTo>
                      <a:pt x="103" y="118"/>
                      <a:pt x="103" y="118"/>
                      <a:pt x="102" y="117"/>
                    </a:cubicBezTo>
                    <a:cubicBezTo>
                      <a:pt x="103" y="117"/>
                      <a:pt x="104" y="117"/>
                      <a:pt x="104" y="117"/>
                    </a:cubicBezTo>
                    <a:close/>
                    <a:moveTo>
                      <a:pt x="130" y="115"/>
                    </a:moveTo>
                    <a:cubicBezTo>
                      <a:pt x="130" y="114"/>
                      <a:pt x="130" y="113"/>
                      <a:pt x="130" y="112"/>
                    </a:cubicBezTo>
                    <a:cubicBezTo>
                      <a:pt x="132" y="112"/>
                      <a:pt x="134" y="112"/>
                      <a:pt x="135" y="112"/>
                    </a:cubicBezTo>
                    <a:cubicBezTo>
                      <a:pt x="135" y="113"/>
                      <a:pt x="134" y="114"/>
                      <a:pt x="134" y="114"/>
                    </a:cubicBezTo>
                    <a:cubicBezTo>
                      <a:pt x="133" y="114"/>
                      <a:pt x="132" y="115"/>
                      <a:pt x="131" y="115"/>
                    </a:cubicBezTo>
                    <a:cubicBezTo>
                      <a:pt x="131" y="115"/>
                      <a:pt x="130" y="115"/>
                      <a:pt x="130" y="115"/>
                    </a:cubicBezTo>
                    <a:close/>
                    <a:moveTo>
                      <a:pt x="148" y="114"/>
                    </a:moveTo>
                    <a:cubicBezTo>
                      <a:pt x="152" y="114"/>
                      <a:pt x="155" y="115"/>
                      <a:pt x="159" y="115"/>
                    </a:cubicBezTo>
                    <a:cubicBezTo>
                      <a:pt x="159" y="115"/>
                      <a:pt x="159" y="116"/>
                      <a:pt x="159" y="116"/>
                    </a:cubicBezTo>
                    <a:cubicBezTo>
                      <a:pt x="155" y="116"/>
                      <a:pt x="152" y="116"/>
                      <a:pt x="148" y="116"/>
                    </a:cubicBezTo>
                    <a:cubicBezTo>
                      <a:pt x="148" y="115"/>
                      <a:pt x="148" y="114"/>
                      <a:pt x="148" y="114"/>
                    </a:cubicBezTo>
                    <a:close/>
                    <a:moveTo>
                      <a:pt x="164" y="116"/>
                    </a:moveTo>
                    <a:cubicBezTo>
                      <a:pt x="164" y="116"/>
                      <a:pt x="164" y="116"/>
                      <a:pt x="164" y="116"/>
                    </a:cubicBezTo>
                    <a:cubicBezTo>
                      <a:pt x="164" y="116"/>
                      <a:pt x="164" y="116"/>
                      <a:pt x="164" y="116"/>
                    </a:cubicBezTo>
                    <a:close/>
                    <a:moveTo>
                      <a:pt x="169" y="116"/>
                    </a:moveTo>
                    <a:cubicBezTo>
                      <a:pt x="171" y="116"/>
                      <a:pt x="172" y="116"/>
                      <a:pt x="173" y="116"/>
                    </a:cubicBezTo>
                    <a:cubicBezTo>
                      <a:pt x="172" y="116"/>
                      <a:pt x="171" y="116"/>
                      <a:pt x="169" y="116"/>
                    </a:cubicBezTo>
                    <a:cubicBezTo>
                      <a:pt x="169" y="116"/>
                      <a:pt x="169" y="116"/>
                      <a:pt x="169" y="116"/>
                    </a:cubicBezTo>
                    <a:close/>
                    <a:moveTo>
                      <a:pt x="267" y="111"/>
                    </a:moveTo>
                    <a:cubicBezTo>
                      <a:pt x="270" y="111"/>
                      <a:pt x="273" y="111"/>
                      <a:pt x="276" y="111"/>
                    </a:cubicBezTo>
                    <a:cubicBezTo>
                      <a:pt x="276" y="111"/>
                      <a:pt x="276" y="112"/>
                      <a:pt x="275" y="112"/>
                    </a:cubicBezTo>
                    <a:cubicBezTo>
                      <a:pt x="273" y="112"/>
                      <a:pt x="270" y="111"/>
                      <a:pt x="267" y="111"/>
                    </a:cubicBezTo>
                    <a:cubicBezTo>
                      <a:pt x="267" y="111"/>
                      <a:pt x="267" y="111"/>
                      <a:pt x="267" y="111"/>
                    </a:cubicBezTo>
                    <a:close/>
                    <a:moveTo>
                      <a:pt x="289" y="103"/>
                    </a:moveTo>
                    <a:cubicBezTo>
                      <a:pt x="289" y="102"/>
                      <a:pt x="290" y="100"/>
                      <a:pt x="290" y="98"/>
                    </a:cubicBezTo>
                    <a:cubicBezTo>
                      <a:pt x="291" y="98"/>
                      <a:pt x="292" y="98"/>
                      <a:pt x="293" y="98"/>
                    </a:cubicBezTo>
                    <a:cubicBezTo>
                      <a:pt x="293" y="100"/>
                      <a:pt x="292" y="102"/>
                      <a:pt x="292" y="104"/>
                    </a:cubicBezTo>
                    <a:cubicBezTo>
                      <a:pt x="291" y="104"/>
                      <a:pt x="290" y="103"/>
                      <a:pt x="289" y="103"/>
                    </a:cubicBezTo>
                    <a:close/>
                    <a:moveTo>
                      <a:pt x="292" y="93"/>
                    </a:moveTo>
                    <a:cubicBezTo>
                      <a:pt x="293" y="92"/>
                      <a:pt x="293" y="90"/>
                      <a:pt x="294" y="89"/>
                    </a:cubicBezTo>
                    <a:cubicBezTo>
                      <a:pt x="294" y="90"/>
                      <a:pt x="294" y="92"/>
                      <a:pt x="293" y="93"/>
                    </a:cubicBezTo>
                    <a:cubicBezTo>
                      <a:pt x="293" y="93"/>
                      <a:pt x="293" y="93"/>
                      <a:pt x="292" y="93"/>
                    </a:cubicBezTo>
                    <a:close/>
                    <a:moveTo>
                      <a:pt x="298" y="92"/>
                    </a:moveTo>
                    <a:cubicBezTo>
                      <a:pt x="298" y="93"/>
                      <a:pt x="298" y="93"/>
                      <a:pt x="298" y="93"/>
                    </a:cubicBezTo>
                    <a:cubicBezTo>
                      <a:pt x="298" y="93"/>
                      <a:pt x="298" y="93"/>
                      <a:pt x="298" y="93"/>
                    </a:cubicBezTo>
                    <a:cubicBezTo>
                      <a:pt x="298" y="93"/>
                      <a:pt x="298" y="93"/>
                      <a:pt x="298" y="92"/>
                    </a:cubicBezTo>
                    <a:close/>
                    <a:moveTo>
                      <a:pt x="279" y="48"/>
                    </a:moveTo>
                    <a:cubicBezTo>
                      <a:pt x="279" y="49"/>
                      <a:pt x="279" y="49"/>
                      <a:pt x="279" y="49"/>
                    </a:cubicBezTo>
                    <a:cubicBezTo>
                      <a:pt x="279" y="48"/>
                      <a:pt x="279" y="48"/>
                      <a:pt x="280" y="47"/>
                    </a:cubicBezTo>
                    <a:cubicBezTo>
                      <a:pt x="280" y="48"/>
                      <a:pt x="279" y="48"/>
                      <a:pt x="279" y="48"/>
                    </a:cubicBezTo>
                    <a:close/>
                    <a:moveTo>
                      <a:pt x="273" y="49"/>
                    </a:moveTo>
                    <a:cubicBezTo>
                      <a:pt x="271" y="49"/>
                      <a:pt x="270" y="50"/>
                      <a:pt x="268" y="50"/>
                    </a:cubicBezTo>
                    <a:cubicBezTo>
                      <a:pt x="268" y="48"/>
                      <a:pt x="268" y="47"/>
                      <a:pt x="268" y="45"/>
                    </a:cubicBezTo>
                    <a:cubicBezTo>
                      <a:pt x="271" y="45"/>
                      <a:pt x="273" y="45"/>
                      <a:pt x="275" y="45"/>
                    </a:cubicBezTo>
                    <a:cubicBezTo>
                      <a:pt x="274" y="46"/>
                      <a:pt x="274" y="48"/>
                      <a:pt x="273" y="49"/>
                    </a:cubicBezTo>
                    <a:close/>
                    <a:moveTo>
                      <a:pt x="243" y="38"/>
                    </a:moveTo>
                    <a:cubicBezTo>
                      <a:pt x="243" y="38"/>
                      <a:pt x="243" y="38"/>
                      <a:pt x="243" y="38"/>
                    </a:cubicBezTo>
                    <a:cubicBezTo>
                      <a:pt x="240" y="38"/>
                      <a:pt x="236" y="38"/>
                      <a:pt x="233" y="38"/>
                    </a:cubicBezTo>
                    <a:cubicBezTo>
                      <a:pt x="233" y="38"/>
                      <a:pt x="233" y="38"/>
                      <a:pt x="233" y="38"/>
                    </a:cubicBezTo>
                    <a:cubicBezTo>
                      <a:pt x="236" y="38"/>
                      <a:pt x="240" y="38"/>
                      <a:pt x="243" y="38"/>
                    </a:cubicBezTo>
                    <a:close/>
                    <a:moveTo>
                      <a:pt x="240" y="29"/>
                    </a:moveTo>
                    <a:cubicBezTo>
                      <a:pt x="240" y="29"/>
                      <a:pt x="241" y="28"/>
                      <a:pt x="241" y="27"/>
                    </a:cubicBezTo>
                    <a:cubicBezTo>
                      <a:pt x="241" y="28"/>
                      <a:pt x="242" y="29"/>
                      <a:pt x="242" y="29"/>
                    </a:cubicBezTo>
                    <a:cubicBezTo>
                      <a:pt x="241" y="29"/>
                      <a:pt x="241" y="29"/>
                      <a:pt x="240" y="29"/>
                    </a:cubicBezTo>
                    <a:close/>
                    <a:moveTo>
                      <a:pt x="224" y="38"/>
                    </a:moveTo>
                    <a:cubicBezTo>
                      <a:pt x="224" y="38"/>
                      <a:pt x="225" y="38"/>
                      <a:pt x="225" y="38"/>
                    </a:cubicBezTo>
                    <a:cubicBezTo>
                      <a:pt x="225" y="38"/>
                      <a:pt x="225" y="38"/>
                      <a:pt x="225" y="38"/>
                    </a:cubicBezTo>
                    <a:cubicBezTo>
                      <a:pt x="225" y="38"/>
                      <a:pt x="224" y="38"/>
                      <a:pt x="224" y="38"/>
                    </a:cubicBezTo>
                    <a:cubicBezTo>
                      <a:pt x="224" y="38"/>
                      <a:pt x="224" y="38"/>
                      <a:pt x="224" y="38"/>
                    </a:cubicBezTo>
                    <a:close/>
                    <a:moveTo>
                      <a:pt x="226" y="46"/>
                    </a:moveTo>
                    <a:cubicBezTo>
                      <a:pt x="226" y="48"/>
                      <a:pt x="226" y="50"/>
                      <a:pt x="226" y="52"/>
                    </a:cubicBezTo>
                    <a:cubicBezTo>
                      <a:pt x="223" y="52"/>
                      <a:pt x="220" y="52"/>
                      <a:pt x="217" y="52"/>
                    </a:cubicBezTo>
                    <a:cubicBezTo>
                      <a:pt x="218" y="50"/>
                      <a:pt x="219" y="48"/>
                      <a:pt x="220" y="46"/>
                    </a:cubicBezTo>
                    <a:cubicBezTo>
                      <a:pt x="222" y="46"/>
                      <a:pt x="224" y="46"/>
                      <a:pt x="226" y="46"/>
                    </a:cubicBezTo>
                    <a:close/>
                    <a:moveTo>
                      <a:pt x="201" y="52"/>
                    </a:moveTo>
                    <a:cubicBezTo>
                      <a:pt x="199" y="52"/>
                      <a:pt x="196" y="52"/>
                      <a:pt x="194" y="52"/>
                    </a:cubicBezTo>
                    <a:cubicBezTo>
                      <a:pt x="195" y="50"/>
                      <a:pt x="195" y="48"/>
                      <a:pt x="196" y="46"/>
                    </a:cubicBezTo>
                    <a:cubicBezTo>
                      <a:pt x="198" y="46"/>
                      <a:pt x="199" y="46"/>
                      <a:pt x="201" y="46"/>
                    </a:cubicBezTo>
                    <a:cubicBezTo>
                      <a:pt x="201" y="48"/>
                      <a:pt x="201" y="50"/>
                      <a:pt x="201" y="52"/>
                    </a:cubicBezTo>
                    <a:close/>
                    <a:moveTo>
                      <a:pt x="199" y="38"/>
                    </a:moveTo>
                    <a:cubicBezTo>
                      <a:pt x="199" y="38"/>
                      <a:pt x="199" y="38"/>
                      <a:pt x="199" y="38"/>
                    </a:cubicBezTo>
                    <a:cubicBezTo>
                      <a:pt x="199" y="38"/>
                      <a:pt x="200" y="38"/>
                      <a:pt x="200" y="38"/>
                    </a:cubicBezTo>
                    <a:cubicBezTo>
                      <a:pt x="200" y="38"/>
                      <a:pt x="200" y="38"/>
                      <a:pt x="200" y="38"/>
                    </a:cubicBezTo>
                    <a:cubicBezTo>
                      <a:pt x="200" y="38"/>
                      <a:pt x="199" y="38"/>
                      <a:pt x="199" y="38"/>
                    </a:cubicBezTo>
                    <a:close/>
                    <a:moveTo>
                      <a:pt x="199" y="25"/>
                    </a:moveTo>
                    <a:cubicBezTo>
                      <a:pt x="198" y="27"/>
                      <a:pt x="197" y="28"/>
                      <a:pt x="197" y="29"/>
                    </a:cubicBezTo>
                    <a:cubicBezTo>
                      <a:pt x="196" y="29"/>
                      <a:pt x="195" y="29"/>
                      <a:pt x="193" y="29"/>
                    </a:cubicBezTo>
                    <a:cubicBezTo>
                      <a:pt x="194" y="28"/>
                      <a:pt x="195" y="27"/>
                      <a:pt x="195" y="25"/>
                    </a:cubicBezTo>
                    <a:cubicBezTo>
                      <a:pt x="196" y="25"/>
                      <a:pt x="198" y="25"/>
                      <a:pt x="199" y="25"/>
                    </a:cubicBezTo>
                    <a:cubicBezTo>
                      <a:pt x="199" y="25"/>
                      <a:pt x="199" y="25"/>
                      <a:pt x="199" y="25"/>
                    </a:cubicBezTo>
                    <a:close/>
                    <a:moveTo>
                      <a:pt x="182" y="29"/>
                    </a:moveTo>
                    <a:cubicBezTo>
                      <a:pt x="181" y="28"/>
                      <a:pt x="181" y="27"/>
                      <a:pt x="181" y="26"/>
                    </a:cubicBezTo>
                    <a:cubicBezTo>
                      <a:pt x="183" y="25"/>
                      <a:pt x="186" y="25"/>
                      <a:pt x="188" y="25"/>
                    </a:cubicBezTo>
                    <a:cubicBezTo>
                      <a:pt x="188" y="27"/>
                      <a:pt x="187" y="28"/>
                      <a:pt x="187" y="29"/>
                    </a:cubicBezTo>
                    <a:cubicBezTo>
                      <a:pt x="185" y="29"/>
                      <a:pt x="183" y="29"/>
                      <a:pt x="182" y="29"/>
                    </a:cubicBezTo>
                    <a:close/>
                    <a:moveTo>
                      <a:pt x="176" y="29"/>
                    </a:moveTo>
                    <a:cubicBezTo>
                      <a:pt x="175" y="29"/>
                      <a:pt x="174" y="29"/>
                      <a:pt x="173" y="29"/>
                    </a:cubicBezTo>
                    <a:cubicBezTo>
                      <a:pt x="173" y="29"/>
                      <a:pt x="173" y="28"/>
                      <a:pt x="173" y="28"/>
                    </a:cubicBezTo>
                    <a:cubicBezTo>
                      <a:pt x="174" y="28"/>
                      <a:pt x="175" y="28"/>
                      <a:pt x="175" y="28"/>
                    </a:cubicBezTo>
                    <a:cubicBezTo>
                      <a:pt x="175" y="28"/>
                      <a:pt x="175" y="29"/>
                      <a:pt x="176" y="29"/>
                    </a:cubicBezTo>
                    <a:close/>
                    <a:moveTo>
                      <a:pt x="167" y="26"/>
                    </a:moveTo>
                    <a:cubicBezTo>
                      <a:pt x="167" y="27"/>
                      <a:pt x="167" y="28"/>
                      <a:pt x="166" y="29"/>
                    </a:cubicBezTo>
                    <a:cubicBezTo>
                      <a:pt x="165" y="29"/>
                      <a:pt x="164" y="29"/>
                      <a:pt x="162" y="29"/>
                    </a:cubicBezTo>
                    <a:cubicBezTo>
                      <a:pt x="162" y="28"/>
                      <a:pt x="162" y="27"/>
                      <a:pt x="161" y="26"/>
                    </a:cubicBezTo>
                    <a:cubicBezTo>
                      <a:pt x="163" y="26"/>
                      <a:pt x="165" y="26"/>
                      <a:pt x="167" y="26"/>
                    </a:cubicBezTo>
                    <a:close/>
                    <a:moveTo>
                      <a:pt x="156" y="29"/>
                    </a:moveTo>
                    <a:cubicBezTo>
                      <a:pt x="156" y="29"/>
                      <a:pt x="155" y="29"/>
                      <a:pt x="155" y="29"/>
                    </a:cubicBezTo>
                    <a:cubicBezTo>
                      <a:pt x="155" y="29"/>
                      <a:pt x="155" y="28"/>
                      <a:pt x="155" y="27"/>
                    </a:cubicBezTo>
                    <a:cubicBezTo>
                      <a:pt x="156" y="28"/>
                      <a:pt x="156" y="29"/>
                      <a:pt x="156" y="29"/>
                    </a:cubicBezTo>
                    <a:close/>
                    <a:moveTo>
                      <a:pt x="160" y="38"/>
                    </a:moveTo>
                    <a:cubicBezTo>
                      <a:pt x="160" y="38"/>
                      <a:pt x="160" y="38"/>
                      <a:pt x="160" y="38"/>
                    </a:cubicBezTo>
                    <a:cubicBezTo>
                      <a:pt x="158" y="38"/>
                      <a:pt x="156" y="38"/>
                      <a:pt x="153" y="38"/>
                    </a:cubicBezTo>
                    <a:cubicBezTo>
                      <a:pt x="153" y="38"/>
                      <a:pt x="153" y="38"/>
                      <a:pt x="153" y="38"/>
                    </a:cubicBezTo>
                    <a:cubicBezTo>
                      <a:pt x="153" y="38"/>
                      <a:pt x="153" y="38"/>
                      <a:pt x="153" y="38"/>
                    </a:cubicBezTo>
                    <a:cubicBezTo>
                      <a:pt x="155" y="38"/>
                      <a:pt x="157" y="38"/>
                      <a:pt x="160" y="38"/>
                    </a:cubicBezTo>
                    <a:close/>
                    <a:moveTo>
                      <a:pt x="147" y="38"/>
                    </a:moveTo>
                    <a:cubicBezTo>
                      <a:pt x="146" y="38"/>
                      <a:pt x="145" y="38"/>
                      <a:pt x="144" y="38"/>
                    </a:cubicBezTo>
                    <a:cubicBezTo>
                      <a:pt x="144" y="38"/>
                      <a:pt x="144" y="38"/>
                      <a:pt x="144" y="38"/>
                    </a:cubicBezTo>
                    <a:cubicBezTo>
                      <a:pt x="145" y="38"/>
                      <a:pt x="146" y="38"/>
                      <a:pt x="147" y="38"/>
                    </a:cubicBezTo>
                    <a:cubicBezTo>
                      <a:pt x="147" y="38"/>
                      <a:pt x="147" y="38"/>
                      <a:pt x="147" y="38"/>
                    </a:cubicBezTo>
                    <a:close/>
                    <a:moveTo>
                      <a:pt x="125" y="38"/>
                    </a:moveTo>
                    <a:cubicBezTo>
                      <a:pt x="124" y="38"/>
                      <a:pt x="123" y="38"/>
                      <a:pt x="122" y="38"/>
                    </a:cubicBezTo>
                    <a:cubicBezTo>
                      <a:pt x="122" y="38"/>
                      <a:pt x="122" y="38"/>
                      <a:pt x="122" y="38"/>
                    </a:cubicBezTo>
                    <a:cubicBezTo>
                      <a:pt x="123" y="38"/>
                      <a:pt x="124" y="38"/>
                      <a:pt x="125" y="38"/>
                    </a:cubicBezTo>
                    <a:cubicBezTo>
                      <a:pt x="125" y="38"/>
                      <a:pt x="125" y="38"/>
                      <a:pt x="125" y="38"/>
                    </a:cubicBezTo>
                    <a:close/>
                    <a:moveTo>
                      <a:pt x="112" y="29"/>
                    </a:moveTo>
                    <a:cubicBezTo>
                      <a:pt x="112" y="28"/>
                      <a:pt x="112" y="28"/>
                      <a:pt x="112" y="27"/>
                    </a:cubicBezTo>
                    <a:cubicBezTo>
                      <a:pt x="113" y="27"/>
                      <a:pt x="113" y="27"/>
                      <a:pt x="114" y="27"/>
                    </a:cubicBezTo>
                    <a:cubicBezTo>
                      <a:pt x="114" y="28"/>
                      <a:pt x="114" y="28"/>
                      <a:pt x="115" y="29"/>
                    </a:cubicBezTo>
                    <a:cubicBezTo>
                      <a:pt x="114" y="29"/>
                      <a:pt x="113" y="29"/>
                      <a:pt x="112" y="29"/>
                    </a:cubicBezTo>
                    <a:close/>
                    <a:moveTo>
                      <a:pt x="108" y="29"/>
                    </a:moveTo>
                    <a:cubicBezTo>
                      <a:pt x="107" y="29"/>
                      <a:pt x="106" y="29"/>
                      <a:pt x="105" y="29"/>
                    </a:cubicBezTo>
                    <a:cubicBezTo>
                      <a:pt x="105" y="28"/>
                      <a:pt x="105" y="28"/>
                      <a:pt x="104" y="27"/>
                    </a:cubicBezTo>
                    <a:cubicBezTo>
                      <a:pt x="106" y="27"/>
                      <a:pt x="107" y="27"/>
                      <a:pt x="108" y="27"/>
                    </a:cubicBezTo>
                    <a:cubicBezTo>
                      <a:pt x="108" y="28"/>
                      <a:pt x="108" y="28"/>
                      <a:pt x="108" y="29"/>
                    </a:cubicBezTo>
                    <a:close/>
                    <a:moveTo>
                      <a:pt x="93" y="27"/>
                    </a:moveTo>
                    <a:cubicBezTo>
                      <a:pt x="93" y="28"/>
                      <a:pt x="93" y="28"/>
                      <a:pt x="93" y="29"/>
                    </a:cubicBezTo>
                    <a:cubicBezTo>
                      <a:pt x="93" y="29"/>
                      <a:pt x="92" y="29"/>
                      <a:pt x="92" y="29"/>
                    </a:cubicBezTo>
                    <a:cubicBezTo>
                      <a:pt x="92" y="28"/>
                      <a:pt x="92" y="28"/>
                      <a:pt x="92" y="27"/>
                    </a:cubicBezTo>
                    <a:cubicBezTo>
                      <a:pt x="92" y="27"/>
                      <a:pt x="93" y="27"/>
                      <a:pt x="93" y="27"/>
                    </a:cubicBezTo>
                    <a:close/>
                    <a:moveTo>
                      <a:pt x="86" y="29"/>
                    </a:moveTo>
                    <a:cubicBezTo>
                      <a:pt x="85" y="29"/>
                      <a:pt x="84" y="29"/>
                      <a:pt x="82" y="29"/>
                    </a:cubicBezTo>
                    <a:cubicBezTo>
                      <a:pt x="83" y="28"/>
                      <a:pt x="83" y="27"/>
                      <a:pt x="83" y="26"/>
                    </a:cubicBezTo>
                    <a:cubicBezTo>
                      <a:pt x="84" y="26"/>
                      <a:pt x="85" y="26"/>
                      <a:pt x="86" y="27"/>
                    </a:cubicBezTo>
                    <a:cubicBezTo>
                      <a:pt x="86" y="27"/>
                      <a:pt x="86" y="28"/>
                      <a:pt x="86" y="29"/>
                    </a:cubicBezTo>
                    <a:close/>
                    <a:moveTo>
                      <a:pt x="75" y="38"/>
                    </a:moveTo>
                    <a:cubicBezTo>
                      <a:pt x="75" y="38"/>
                      <a:pt x="75" y="38"/>
                      <a:pt x="76" y="38"/>
                    </a:cubicBezTo>
                    <a:cubicBezTo>
                      <a:pt x="76" y="38"/>
                      <a:pt x="77" y="38"/>
                      <a:pt x="78" y="38"/>
                    </a:cubicBezTo>
                    <a:cubicBezTo>
                      <a:pt x="79" y="38"/>
                      <a:pt x="80" y="38"/>
                      <a:pt x="80" y="38"/>
                    </a:cubicBezTo>
                    <a:cubicBezTo>
                      <a:pt x="80" y="38"/>
                      <a:pt x="80" y="38"/>
                      <a:pt x="80" y="39"/>
                    </a:cubicBezTo>
                    <a:cubicBezTo>
                      <a:pt x="78" y="39"/>
                      <a:pt x="76" y="39"/>
                      <a:pt x="73" y="39"/>
                    </a:cubicBezTo>
                    <a:cubicBezTo>
                      <a:pt x="73" y="38"/>
                      <a:pt x="73" y="38"/>
                      <a:pt x="73" y="38"/>
                    </a:cubicBezTo>
                    <a:cubicBezTo>
                      <a:pt x="74" y="38"/>
                      <a:pt x="74" y="38"/>
                      <a:pt x="75" y="38"/>
                    </a:cubicBezTo>
                    <a:close/>
                    <a:moveTo>
                      <a:pt x="65" y="39"/>
                    </a:move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9"/>
                    </a:cubicBezTo>
                    <a:close/>
                    <a:moveTo>
                      <a:pt x="61" y="38"/>
                    </a:moveTo>
                    <a:cubicBezTo>
                      <a:pt x="61" y="38"/>
                      <a:pt x="61" y="38"/>
                      <a:pt x="61" y="39"/>
                    </a:cubicBezTo>
                    <a:cubicBezTo>
                      <a:pt x="60" y="38"/>
                      <a:pt x="59" y="38"/>
                      <a:pt x="57" y="38"/>
                    </a:cubicBezTo>
                    <a:cubicBezTo>
                      <a:pt x="57" y="38"/>
                      <a:pt x="57" y="38"/>
                      <a:pt x="57" y="38"/>
                    </a:cubicBezTo>
                    <a:cubicBezTo>
                      <a:pt x="58" y="38"/>
                      <a:pt x="60" y="38"/>
                      <a:pt x="61" y="38"/>
                    </a:cubicBezTo>
                    <a:cubicBezTo>
                      <a:pt x="61" y="38"/>
                      <a:pt x="61" y="38"/>
                      <a:pt x="61" y="38"/>
                    </a:cubicBezTo>
                    <a:close/>
                    <a:moveTo>
                      <a:pt x="36" y="50"/>
                    </a:moveTo>
                    <a:cubicBezTo>
                      <a:pt x="36" y="51"/>
                      <a:pt x="36" y="53"/>
                      <a:pt x="36" y="54"/>
                    </a:cubicBezTo>
                    <a:cubicBezTo>
                      <a:pt x="36" y="54"/>
                      <a:pt x="35" y="54"/>
                      <a:pt x="34" y="54"/>
                    </a:cubicBezTo>
                    <a:cubicBezTo>
                      <a:pt x="34" y="53"/>
                      <a:pt x="34" y="51"/>
                      <a:pt x="34" y="50"/>
                    </a:cubicBezTo>
                    <a:cubicBezTo>
                      <a:pt x="35" y="50"/>
                      <a:pt x="35" y="50"/>
                      <a:pt x="36" y="50"/>
                    </a:cubicBezTo>
                    <a:close/>
                    <a:moveTo>
                      <a:pt x="37" y="59"/>
                    </a:moveTo>
                    <a:cubicBezTo>
                      <a:pt x="37" y="60"/>
                      <a:pt x="37" y="61"/>
                      <a:pt x="38" y="62"/>
                    </a:cubicBezTo>
                    <a:cubicBezTo>
                      <a:pt x="37" y="62"/>
                      <a:pt x="36" y="62"/>
                      <a:pt x="35" y="62"/>
                    </a:cubicBezTo>
                    <a:cubicBezTo>
                      <a:pt x="35" y="61"/>
                      <a:pt x="35" y="60"/>
                      <a:pt x="35" y="59"/>
                    </a:cubicBezTo>
                    <a:cubicBezTo>
                      <a:pt x="36" y="59"/>
                      <a:pt x="36" y="59"/>
                      <a:pt x="37" y="59"/>
                    </a:cubicBezTo>
                    <a:close/>
                    <a:moveTo>
                      <a:pt x="31" y="62"/>
                    </a:moveTo>
                    <a:cubicBezTo>
                      <a:pt x="31" y="62"/>
                      <a:pt x="31" y="62"/>
                      <a:pt x="31" y="62"/>
                    </a:cubicBezTo>
                    <a:cubicBezTo>
                      <a:pt x="31" y="62"/>
                      <a:pt x="31" y="62"/>
                      <a:pt x="31" y="61"/>
                    </a:cubicBezTo>
                    <a:cubicBezTo>
                      <a:pt x="31" y="62"/>
                      <a:pt x="31" y="62"/>
                      <a:pt x="31" y="62"/>
                    </a:cubicBezTo>
                    <a:close/>
                    <a:moveTo>
                      <a:pt x="32" y="67"/>
                    </a:moveTo>
                    <a:cubicBezTo>
                      <a:pt x="33" y="70"/>
                      <a:pt x="33" y="72"/>
                      <a:pt x="33" y="74"/>
                    </a:cubicBezTo>
                    <a:cubicBezTo>
                      <a:pt x="32" y="74"/>
                      <a:pt x="31" y="74"/>
                      <a:pt x="29" y="74"/>
                    </a:cubicBezTo>
                    <a:cubicBezTo>
                      <a:pt x="30" y="72"/>
                      <a:pt x="30" y="70"/>
                      <a:pt x="30" y="67"/>
                    </a:cubicBezTo>
                    <a:cubicBezTo>
                      <a:pt x="31" y="67"/>
                      <a:pt x="32" y="67"/>
                      <a:pt x="32" y="67"/>
                    </a:cubicBezTo>
                    <a:close/>
                    <a:moveTo>
                      <a:pt x="18" y="77"/>
                    </a:moveTo>
                    <a:cubicBezTo>
                      <a:pt x="18" y="77"/>
                      <a:pt x="18" y="77"/>
                      <a:pt x="18" y="77"/>
                    </a:cubicBezTo>
                    <a:cubicBezTo>
                      <a:pt x="18" y="78"/>
                      <a:pt x="18" y="79"/>
                      <a:pt x="19" y="80"/>
                    </a:cubicBezTo>
                    <a:cubicBezTo>
                      <a:pt x="18" y="80"/>
                      <a:pt x="17" y="81"/>
                      <a:pt x="17" y="81"/>
                    </a:cubicBezTo>
                    <a:cubicBezTo>
                      <a:pt x="17" y="79"/>
                      <a:pt x="18" y="78"/>
                      <a:pt x="18" y="77"/>
                    </a:cubicBezTo>
                    <a:close/>
                    <a:moveTo>
                      <a:pt x="20" y="90"/>
                    </a:moveTo>
                    <a:cubicBezTo>
                      <a:pt x="21" y="91"/>
                      <a:pt x="22" y="90"/>
                      <a:pt x="22" y="89"/>
                    </a:cubicBezTo>
                    <a:cubicBezTo>
                      <a:pt x="22" y="87"/>
                      <a:pt x="22" y="85"/>
                      <a:pt x="23" y="84"/>
                    </a:cubicBezTo>
                    <a:cubicBezTo>
                      <a:pt x="24" y="84"/>
                      <a:pt x="26" y="84"/>
                      <a:pt x="27" y="84"/>
                    </a:cubicBezTo>
                    <a:cubicBezTo>
                      <a:pt x="27" y="87"/>
                      <a:pt x="28" y="89"/>
                      <a:pt x="28" y="91"/>
                    </a:cubicBezTo>
                    <a:cubicBezTo>
                      <a:pt x="25" y="92"/>
                      <a:pt x="23" y="92"/>
                      <a:pt x="20" y="92"/>
                    </a:cubicBezTo>
                    <a:cubicBezTo>
                      <a:pt x="20" y="91"/>
                      <a:pt x="20" y="91"/>
                      <a:pt x="20" y="90"/>
                    </a:cubicBezTo>
                    <a:close/>
                    <a:moveTo>
                      <a:pt x="28" y="95"/>
                    </a:moveTo>
                    <a:cubicBezTo>
                      <a:pt x="28" y="97"/>
                      <a:pt x="28" y="98"/>
                      <a:pt x="28" y="100"/>
                    </a:cubicBezTo>
                    <a:cubicBezTo>
                      <a:pt x="27" y="101"/>
                      <a:pt x="26" y="101"/>
                      <a:pt x="25" y="102"/>
                    </a:cubicBezTo>
                    <a:cubicBezTo>
                      <a:pt x="25" y="102"/>
                      <a:pt x="25" y="102"/>
                      <a:pt x="24" y="102"/>
                    </a:cubicBezTo>
                    <a:cubicBezTo>
                      <a:pt x="24" y="102"/>
                      <a:pt x="23" y="102"/>
                      <a:pt x="23" y="102"/>
                    </a:cubicBezTo>
                    <a:cubicBezTo>
                      <a:pt x="23" y="102"/>
                      <a:pt x="23" y="102"/>
                      <a:pt x="23" y="102"/>
                    </a:cubicBezTo>
                    <a:cubicBezTo>
                      <a:pt x="22" y="100"/>
                      <a:pt x="21" y="97"/>
                      <a:pt x="21" y="94"/>
                    </a:cubicBezTo>
                    <a:cubicBezTo>
                      <a:pt x="23" y="94"/>
                      <a:pt x="25" y="95"/>
                      <a:pt x="28" y="95"/>
                    </a:cubicBezTo>
                    <a:close/>
                    <a:moveTo>
                      <a:pt x="67" y="122"/>
                    </a:moveTo>
                    <a:cubicBezTo>
                      <a:pt x="67" y="122"/>
                      <a:pt x="67" y="122"/>
                      <a:pt x="67" y="122"/>
                    </a:cubicBezTo>
                    <a:cubicBezTo>
                      <a:pt x="67" y="123"/>
                      <a:pt x="67" y="123"/>
                      <a:pt x="68" y="123"/>
                    </a:cubicBezTo>
                    <a:cubicBezTo>
                      <a:pt x="67" y="123"/>
                      <a:pt x="67" y="123"/>
                      <a:pt x="66" y="123"/>
                    </a:cubicBezTo>
                    <a:cubicBezTo>
                      <a:pt x="66" y="123"/>
                      <a:pt x="67" y="123"/>
                      <a:pt x="67" y="122"/>
                    </a:cubicBezTo>
                    <a:close/>
                    <a:moveTo>
                      <a:pt x="81" y="120"/>
                    </a:moveTo>
                    <a:cubicBezTo>
                      <a:pt x="82" y="121"/>
                      <a:pt x="82" y="122"/>
                      <a:pt x="83" y="122"/>
                    </a:cubicBezTo>
                    <a:cubicBezTo>
                      <a:pt x="83" y="123"/>
                      <a:pt x="84" y="123"/>
                      <a:pt x="84" y="123"/>
                    </a:cubicBezTo>
                    <a:cubicBezTo>
                      <a:pt x="84" y="123"/>
                      <a:pt x="85" y="123"/>
                      <a:pt x="85" y="123"/>
                    </a:cubicBezTo>
                    <a:cubicBezTo>
                      <a:pt x="83" y="123"/>
                      <a:pt x="82" y="123"/>
                      <a:pt x="81" y="123"/>
                    </a:cubicBezTo>
                    <a:cubicBezTo>
                      <a:pt x="81" y="123"/>
                      <a:pt x="80" y="123"/>
                      <a:pt x="80" y="123"/>
                    </a:cubicBezTo>
                    <a:cubicBezTo>
                      <a:pt x="80" y="122"/>
                      <a:pt x="81" y="121"/>
                      <a:pt x="81" y="120"/>
                    </a:cubicBezTo>
                    <a:close/>
                    <a:moveTo>
                      <a:pt x="89" y="123"/>
                    </a:moveTo>
                    <a:cubicBezTo>
                      <a:pt x="89" y="123"/>
                      <a:pt x="89" y="123"/>
                      <a:pt x="90" y="123"/>
                    </a:cubicBezTo>
                    <a:cubicBezTo>
                      <a:pt x="90" y="122"/>
                      <a:pt x="91" y="120"/>
                      <a:pt x="92" y="117"/>
                    </a:cubicBezTo>
                    <a:cubicBezTo>
                      <a:pt x="93" y="117"/>
                      <a:pt x="93" y="117"/>
                      <a:pt x="93" y="117"/>
                    </a:cubicBezTo>
                    <a:cubicBezTo>
                      <a:pt x="94" y="119"/>
                      <a:pt x="96" y="120"/>
                      <a:pt x="97" y="121"/>
                    </a:cubicBezTo>
                    <a:cubicBezTo>
                      <a:pt x="97" y="122"/>
                      <a:pt x="96" y="123"/>
                      <a:pt x="96" y="123"/>
                    </a:cubicBezTo>
                    <a:cubicBezTo>
                      <a:pt x="94" y="123"/>
                      <a:pt x="92" y="123"/>
                      <a:pt x="89" y="123"/>
                    </a:cubicBezTo>
                    <a:close/>
                    <a:moveTo>
                      <a:pt x="92" y="134"/>
                    </a:moveTo>
                    <a:cubicBezTo>
                      <a:pt x="92" y="135"/>
                      <a:pt x="92" y="136"/>
                      <a:pt x="92" y="137"/>
                    </a:cubicBezTo>
                    <a:cubicBezTo>
                      <a:pt x="91" y="136"/>
                      <a:pt x="90" y="135"/>
                      <a:pt x="90" y="134"/>
                    </a:cubicBezTo>
                    <a:cubicBezTo>
                      <a:pt x="91" y="134"/>
                      <a:pt x="92" y="134"/>
                      <a:pt x="92" y="134"/>
                    </a:cubicBezTo>
                    <a:close/>
                    <a:moveTo>
                      <a:pt x="110" y="120"/>
                    </a:moveTo>
                    <a:cubicBezTo>
                      <a:pt x="110" y="120"/>
                      <a:pt x="110" y="120"/>
                      <a:pt x="110" y="120"/>
                    </a:cubicBezTo>
                    <a:cubicBezTo>
                      <a:pt x="111" y="121"/>
                      <a:pt x="111" y="122"/>
                      <a:pt x="112" y="123"/>
                    </a:cubicBezTo>
                    <a:cubicBezTo>
                      <a:pt x="112" y="123"/>
                      <a:pt x="112" y="123"/>
                      <a:pt x="112" y="123"/>
                    </a:cubicBezTo>
                    <a:cubicBezTo>
                      <a:pt x="111" y="123"/>
                      <a:pt x="111" y="123"/>
                      <a:pt x="110" y="123"/>
                    </a:cubicBezTo>
                    <a:cubicBezTo>
                      <a:pt x="110" y="122"/>
                      <a:pt x="110" y="121"/>
                      <a:pt x="110" y="120"/>
                    </a:cubicBezTo>
                    <a:close/>
                    <a:moveTo>
                      <a:pt x="131" y="121"/>
                    </a:moveTo>
                    <a:cubicBezTo>
                      <a:pt x="131" y="121"/>
                      <a:pt x="131" y="121"/>
                      <a:pt x="131" y="122"/>
                    </a:cubicBezTo>
                    <a:cubicBezTo>
                      <a:pt x="131" y="122"/>
                      <a:pt x="131" y="121"/>
                      <a:pt x="131" y="121"/>
                    </a:cubicBezTo>
                    <a:cubicBezTo>
                      <a:pt x="131" y="121"/>
                      <a:pt x="131" y="121"/>
                      <a:pt x="131" y="121"/>
                    </a:cubicBezTo>
                    <a:close/>
                    <a:moveTo>
                      <a:pt x="142" y="120"/>
                    </a:moveTo>
                    <a:cubicBezTo>
                      <a:pt x="142" y="120"/>
                      <a:pt x="143" y="120"/>
                      <a:pt x="143" y="120"/>
                    </a:cubicBezTo>
                    <a:cubicBezTo>
                      <a:pt x="143" y="121"/>
                      <a:pt x="143" y="122"/>
                      <a:pt x="143" y="123"/>
                    </a:cubicBezTo>
                    <a:cubicBezTo>
                      <a:pt x="143" y="123"/>
                      <a:pt x="142" y="123"/>
                      <a:pt x="141" y="123"/>
                    </a:cubicBezTo>
                    <a:cubicBezTo>
                      <a:pt x="142" y="122"/>
                      <a:pt x="142" y="121"/>
                      <a:pt x="142" y="120"/>
                    </a:cubicBezTo>
                    <a:close/>
                    <a:moveTo>
                      <a:pt x="149" y="120"/>
                    </a:moveTo>
                    <a:cubicBezTo>
                      <a:pt x="152" y="120"/>
                      <a:pt x="155" y="121"/>
                      <a:pt x="158" y="121"/>
                    </a:cubicBezTo>
                    <a:cubicBezTo>
                      <a:pt x="158" y="121"/>
                      <a:pt x="158" y="122"/>
                      <a:pt x="157" y="122"/>
                    </a:cubicBezTo>
                    <a:cubicBezTo>
                      <a:pt x="157" y="122"/>
                      <a:pt x="156" y="122"/>
                      <a:pt x="155" y="122"/>
                    </a:cubicBezTo>
                    <a:cubicBezTo>
                      <a:pt x="153" y="122"/>
                      <a:pt x="151" y="122"/>
                      <a:pt x="149" y="123"/>
                    </a:cubicBezTo>
                    <a:cubicBezTo>
                      <a:pt x="149" y="122"/>
                      <a:pt x="149" y="121"/>
                      <a:pt x="149" y="120"/>
                    </a:cubicBezTo>
                    <a:close/>
                    <a:moveTo>
                      <a:pt x="163" y="121"/>
                    </a:moveTo>
                    <a:cubicBezTo>
                      <a:pt x="164" y="121"/>
                      <a:pt x="164" y="121"/>
                      <a:pt x="165" y="121"/>
                    </a:cubicBezTo>
                    <a:cubicBezTo>
                      <a:pt x="165" y="121"/>
                      <a:pt x="165" y="122"/>
                      <a:pt x="165" y="122"/>
                    </a:cubicBezTo>
                    <a:cubicBezTo>
                      <a:pt x="164" y="122"/>
                      <a:pt x="164" y="122"/>
                      <a:pt x="163" y="122"/>
                    </a:cubicBezTo>
                    <a:cubicBezTo>
                      <a:pt x="163" y="122"/>
                      <a:pt x="163" y="121"/>
                      <a:pt x="163" y="121"/>
                    </a:cubicBezTo>
                    <a:close/>
                    <a:moveTo>
                      <a:pt x="171" y="122"/>
                    </a:moveTo>
                    <a:cubicBezTo>
                      <a:pt x="170" y="121"/>
                      <a:pt x="170" y="121"/>
                      <a:pt x="170" y="121"/>
                    </a:cubicBezTo>
                    <a:cubicBezTo>
                      <a:pt x="170" y="120"/>
                      <a:pt x="171" y="120"/>
                      <a:pt x="171" y="120"/>
                    </a:cubicBezTo>
                    <a:cubicBezTo>
                      <a:pt x="172" y="120"/>
                      <a:pt x="173" y="120"/>
                      <a:pt x="173" y="120"/>
                    </a:cubicBezTo>
                    <a:cubicBezTo>
                      <a:pt x="173" y="121"/>
                      <a:pt x="173" y="121"/>
                      <a:pt x="173" y="122"/>
                    </a:cubicBezTo>
                    <a:cubicBezTo>
                      <a:pt x="172" y="122"/>
                      <a:pt x="171" y="122"/>
                      <a:pt x="171" y="122"/>
                    </a:cubicBezTo>
                    <a:close/>
                    <a:moveTo>
                      <a:pt x="179" y="120"/>
                    </a:moveTo>
                    <a:cubicBezTo>
                      <a:pt x="180" y="120"/>
                      <a:pt x="181" y="120"/>
                      <a:pt x="183" y="120"/>
                    </a:cubicBezTo>
                    <a:cubicBezTo>
                      <a:pt x="183" y="120"/>
                      <a:pt x="183" y="121"/>
                      <a:pt x="183" y="121"/>
                    </a:cubicBezTo>
                    <a:cubicBezTo>
                      <a:pt x="181" y="121"/>
                      <a:pt x="180" y="121"/>
                      <a:pt x="179" y="121"/>
                    </a:cubicBezTo>
                    <a:cubicBezTo>
                      <a:pt x="179" y="121"/>
                      <a:pt x="179" y="121"/>
                      <a:pt x="179" y="120"/>
                    </a:cubicBezTo>
                    <a:close/>
                    <a:moveTo>
                      <a:pt x="195" y="121"/>
                    </a:moveTo>
                    <a:cubicBezTo>
                      <a:pt x="196" y="120"/>
                      <a:pt x="196" y="119"/>
                      <a:pt x="196" y="119"/>
                    </a:cubicBezTo>
                    <a:cubicBezTo>
                      <a:pt x="198" y="119"/>
                      <a:pt x="199" y="119"/>
                      <a:pt x="201" y="119"/>
                    </a:cubicBezTo>
                    <a:cubicBezTo>
                      <a:pt x="201" y="119"/>
                      <a:pt x="201" y="120"/>
                      <a:pt x="202" y="120"/>
                    </a:cubicBezTo>
                    <a:cubicBezTo>
                      <a:pt x="199" y="120"/>
                      <a:pt x="197" y="121"/>
                      <a:pt x="195" y="121"/>
                    </a:cubicBezTo>
                    <a:close/>
                    <a:moveTo>
                      <a:pt x="216" y="118"/>
                    </a:moveTo>
                    <a:cubicBezTo>
                      <a:pt x="216" y="119"/>
                      <a:pt x="216" y="119"/>
                      <a:pt x="216" y="120"/>
                    </a:cubicBezTo>
                    <a:cubicBezTo>
                      <a:pt x="215" y="120"/>
                      <a:pt x="215" y="120"/>
                      <a:pt x="215" y="120"/>
                    </a:cubicBezTo>
                    <a:cubicBezTo>
                      <a:pt x="215" y="119"/>
                      <a:pt x="215" y="119"/>
                      <a:pt x="216" y="118"/>
                    </a:cubicBezTo>
                    <a:close/>
                    <a:moveTo>
                      <a:pt x="220" y="117"/>
                    </a:moveTo>
                    <a:cubicBezTo>
                      <a:pt x="223" y="117"/>
                      <a:pt x="225" y="117"/>
                      <a:pt x="227" y="117"/>
                    </a:cubicBezTo>
                    <a:cubicBezTo>
                      <a:pt x="227" y="118"/>
                      <a:pt x="226" y="119"/>
                      <a:pt x="226" y="119"/>
                    </a:cubicBezTo>
                    <a:cubicBezTo>
                      <a:pt x="224" y="119"/>
                      <a:pt x="222" y="120"/>
                      <a:pt x="221" y="120"/>
                    </a:cubicBezTo>
                    <a:cubicBezTo>
                      <a:pt x="221" y="119"/>
                      <a:pt x="221" y="118"/>
                      <a:pt x="220" y="117"/>
                    </a:cubicBezTo>
                    <a:close/>
                    <a:moveTo>
                      <a:pt x="232" y="116"/>
                    </a:moveTo>
                    <a:cubicBezTo>
                      <a:pt x="233" y="117"/>
                      <a:pt x="233" y="118"/>
                      <a:pt x="233" y="119"/>
                    </a:cubicBezTo>
                    <a:cubicBezTo>
                      <a:pt x="232" y="119"/>
                      <a:pt x="232" y="119"/>
                      <a:pt x="231" y="119"/>
                    </a:cubicBezTo>
                    <a:cubicBezTo>
                      <a:pt x="232" y="118"/>
                      <a:pt x="232" y="117"/>
                      <a:pt x="232" y="116"/>
                    </a:cubicBezTo>
                    <a:close/>
                    <a:moveTo>
                      <a:pt x="257" y="119"/>
                    </a:moveTo>
                    <a:cubicBezTo>
                      <a:pt x="257" y="119"/>
                      <a:pt x="257" y="118"/>
                      <a:pt x="256" y="117"/>
                    </a:cubicBezTo>
                    <a:cubicBezTo>
                      <a:pt x="258" y="117"/>
                      <a:pt x="259" y="117"/>
                      <a:pt x="261" y="117"/>
                    </a:cubicBezTo>
                    <a:cubicBezTo>
                      <a:pt x="261" y="118"/>
                      <a:pt x="260" y="119"/>
                      <a:pt x="260" y="119"/>
                    </a:cubicBezTo>
                    <a:cubicBezTo>
                      <a:pt x="259" y="119"/>
                      <a:pt x="258" y="119"/>
                      <a:pt x="257" y="119"/>
                    </a:cubicBezTo>
                    <a:close/>
                    <a:moveTo>
                      <a:pt x="278" y="120"/>
                    </a:moveTo>
                    <a:cubicBezTo>
                      <a:pt x="278" y="120"/>
                      <a:pt x="278" y="120"/>
                      <a:pt x="278" y="121"/>
                    </a:cubicBezTo>
                    <a:cubicBezTo>
                      <a:pt x="278" y="121"/>
                      <a:pt x="278" y="121"/>
                      <a:pt x="277" y="121"/>
                    </a:cubicBezTo>
                    <a:cubicBezTo>
                      <a:pt x="278" y="120"/>
                      <a:pt x="278" y="120"/>
                      <a:pt x="278" y="120"/>
                    </a:cubicBezTo>
                    <a:close/>
                    <a:moveTo>
                      <a:pt x="283" y="121"/>
                    </a:moveTo>
                    <a:cubicBezTo>
                      <a:pt x="283" y="120"/>
                      <a:pt x="283" y="120"/>
                      <a:pt x="282" y="119"/>
                    </a:cubicBezTo>
                    <a:cubicBezTo>
                      <a:pt x="284" y="119"/>
                      <a:pt x="285" y="119"/>
                      <a:pt x="286" y="119"/>
                    </a:cubicBezTo>
                    <a:cubicBezTo>
                      <a:pt x="286" y="120"/>
                      <a:pt x="285" y="121"/>
                      <a:pt x="285" y="121"/>
                    </a:cubicBezTo>
                    <a:cubicBezTo>
                      <a:pt x="284" y="121"/>
                      <a:pt x="283" y="121"/>
                      <a:pt x="283" y="121"/>
                    </a:cubicBezTo>
                    <a:close/>
                    <a:moveTo>
                      <a:pt x="297" y="105"/>
                    </a:moveTo>
                    <a:cubicBezTo>
                      <a:pt x="297" y="105"/>
                      <a:pt x="297" y="105"/>
                      <a:pt x="297" y="104"/>
                    </a:cubicBezTo>
                    <a:cubicBezTo>
                      <a:pt x="297" y="104"/>
                      <a:pt x="297" y="104"/>
                      <a:pt x="297" y="104"/>
                    </a:cubicBezTo>
                    <a:cubicBezTo>
                      <a:pt x="297" y="102"/>
                      <a:pt x="297" y="100"/>
                      <a:pt x="297" y="99"/>
                    </a:cubicBezTo>
                    <a:cubicBezTo>
                      <a:pt x="297" y="99"/>
                      <a:pt x="298" y="99"/>
                      <a:pt x="298" y="99"/>
                    </a:cubicBezTo>
                    <a:cubicBezTo>
                      <a:pt x="298" y="101"/>
                      <a:pt x="298" y="103"/>
                      <a:pt x="298" y="105"/>
                    </a:cubicBezTo>
                    <a:cubicBezTo>
                      <a:pt x="298" y="105"/>
                      <a:pt x="297" y="105"/>
                      <a:pt x="297" y="105"/>
                    </a:cubicBezTo>
                    <a:cubicBezTo>
                      <a:pt x="297" y="105"/>
                      <a:pt x="297" y="105"/>
                      <a:pt x="297" y="105"/>
                    </a:cubicBezTo>
                    <a:close/>
                    <a:moveTo>
                      <a:pt x="298" y="63"/>
                    </a:moveTo>
                    <a:cubicBezTo>
                      <a:pt x="297" y="63"/>
                      <a:pt x="297" y="63"/>
                      <a:pt x="296" y="63"/>
                    </a:cubicBezTo>
                    <a:cubicBezTo>
                      <a:pt x="296" y="63"/>
                      <a:pt x="296" y="63"/>
                      <a:pt x="296" y="62"/>
                    </a:cubicBezTo>
                    <a:cubicBezTo>
                      <a:pt x="297" y="62"/>
                      <a:pt x="297" y="62"/>
                      <a:pt x="297" y="62"/>
                    </a:cubicBezTo>
                    <a:cubicBezTo>
                      <a:pt x="297" y="63"/>
                      <a:pt x="297" y="63"/>
                      <a:pt x="298" y="63"/>
                    </a:cubicBezTo>
                    <a:close/>
                    <a:moveTo>
                      <a:pt x="283" y="57"/>
                    </a:moveTo>
                    <a:cubicBezTo>
                      <a:pt x="284" y="56"/>
                      <a:pt x="284" y="54"/>
                      <a:pt x="284" y="53"/>
                    </a:cubicBezTo>
                    <a:cubicBezTo>
                      <a:pt x="285" y="53"/>
                      <a:pt x="287" y="53"/>
                      <a:pt x="288" y="53"/>
                    </a:cubicBezTo>
                    <a:cubicBezTo>
                      <a:pt x="287" y="54"/>
                      <a:pt x="286" y="55"/>
                      <a:pt x="285" y="57"/>
                    </a:cubicBezTo>
                    <a:cubicBezTo>
                      <a:pt x="284" y="57"/>
                      <a:pt x="284" y="57"/>
                      <a:pt x="283" y="57"/>
                    </a:cubicBezTo>
                    <a:close/>
                    <a:moveTo>
                      <a:pt x="278" y="39"/>
                    </a:moveTo>
                    <a:cubicBezTo>
                      <a:pt x="276" y="39"/>
                      <a:pt x="274" y="39"/>
                      <a:pt x="271" y="39"/>
                    </a:cubicBezTo>
                    <a:cubicBezTo>
                      <a:pt x="272" y="38"/>
                      <a:pt x="272" y="38"/>
                      <a:pt x="273" y="37"/>
                    </a:cubicBezTo>
                    <a:cubicBezTo>
                      <a:pt x="275" y="37"/>
                      <a:pt x="278" y="36"/>
                      <a:pt x="280" y="36"/>
                    </a:cubicBezTo>
                    <a:cubicBezTo>
                      <a:pt x="279" y="37"/>
                      <a:pt x="279" y="38"/>
                      <a:pt x="278" y="39"/>
                    </a:cubicBezTo>
                    <a:close/>
                    <a:moveTo>
                      <a:pt x="267" y="30"/>
                    </a:moveTo>
                    <a:cubicBezTo>
                      <a:pt x="266" y="29"/>
                      <a:pt x="266" y="27"/>
                      <a:pt x="266" y="26"/>
                    </a:cubicBezTo>
                    <a:cubicBezTo>
                      <a:pt x="268" y="26"/>
                      <a:pt x="270" y="26"/>
                      <a:pt x="272" y="26"/>
                    </a:cubicBezTo>
                    <a:cubicBezTo>
                      <a:pt x="271" y="28"/>
                      <a:pt x="270" y="29"/>
                      <a:pt x="269" y="30"/>
                    </a:cubicBezTo>
                    <a:cubicBezTo>
                      <a:pt x="269" y="30"/>
                      <a:pt x="268" y="30"/>
                      <a:pt x="267" y="30"/>
                    </a:cubicBezTo>
                    <a:close/>
                    <a:moveTo>
                      <a:pt x="253" y="27"/>
                    </a:moveTo>
                    <a:cubicBezTo>
                      <a:pt x="253" y="27"/>
                      <a:pt x="253" y="28"/>
                      <a:pt x="253" y="28"/>
                    </a:cubicBezTo>
                    <a:cubicBezTo>
                      <a:pt x="252" y="27"/>
                      <a:pt x="250" y="27"/>
                      <a:pt x="249" y="28"/>
                    </a:cubicBezTo>
                    <a:cubicBezTo>
                      <a:pt x="249" y="27"/>
                      <a:pt x="248" y="26"/>
                      <a:pt x="247" y="26"/>
                    </a:cubicBezTo>
                    <a:cubicBezTo>
                      <a:pt x="249" y="26"/>
                      <a:pt x="251" y="26"/>
                      <a:pt x="252" y="26"/>
                    </a:cubicBezTo>
                    <a:cubicBezTo>
                      <a:pt x="252" y="26"/>
                      <a:pt x="253" y="27"/>
                      <a:pt x="253" y="27"/>
                    </a:cubicBezTo>
                    <a:close/>
                    <a:moveTo>
                      <a:pt x="232" y="29"/>
                    </a:moveTo>
                    <a:cubicBezTo>
                      <a:pt x="231" y="29"/>
                      <a:pt x="231" y="29"/>
                      <a:pt x="230" y="29"/>
                    </a:cubicBezTo>
                    <a:cubicBezTo>
                      <a:pt x="230" y="28"/>
                      <a:pt x="230" y="27"/>
                      <a:pt x="230" y="26"/>
                    </a:cubicBezTo>
                    <a:cubicBezTo>
                      <a:pt x="230" y="26"/>
                      <a:pt x="230" y="26"/>
                      <a:pt x="229" y="25"/>
                    </a:cubicBezTo>
                    <a:cubicBezTo>
                      <a:pt x="231" y="25"/>
                      <a:pt x="233" y="25"/>
                      <a:pt x="235" y="25"/>
                    </a:cubicBezTo>
                    <a:cubicBezTo>
                      <a:pt x="234" y="27"/>
                      <a:pt x="233" y="28"/>
                      <a:pt x="232" y="29"/>
                    </a:cubicBezTo>
                    <a:close/>
                    <a:moveTo>
                      <a:pt x="222" y="29"/>
                    </a:moveTo>
                    <a:cubicBezTo>
                      <a:pt x="220" y="29"/>
                      <a:pt x="219" y="29"/>
                      <a:pt x="218" y="29"/>
                    </a:cubicBezTo>
                    <a:cubicBezTo>
                      <a:pt x="219" y="28"/>
                      <a:pt x="220" y="28"/>
                      <a:pt x="221" y="27"/>
                    </a:cubicBezTo>
                    <a:cubicBezTo>
                      <a:pt x="221" y="28"/>
                      <a:pt x="221" y="29"/>
                      <a:pt x="222" y="29"/>
                    </a:cubicBezTo>
                    <a:close/>
                    <a:moveTo>
                      <a:pt x="218" y="38"/>
                    </a:moveTo>
                    <a:cubicBezTo>
                      <a:pt x="218" y="38"/>
                      <a:pt x="218" y="38"/>
                      <a:pt x="218" y="38"/>
                    </a:cubicBezTo>
                    <a:cubicBezTo>
                      <a:pt x="217" y="38"/>
                      <a:pt x="215" y="38"/>
                      <a:pt x="213" y="38"/>
                    </a:cubicBezTo>
                    <a:cubicBezTo>
                      <a:pt x="213" y="38"/>
                      <a:pt x="213" y="38"/>
                      <a:pt x="213" y="38"/>
                    </a:cubicBezTo>
                    <a:cubicBezTo>
                      <a:pt x="213" y="38"/>
                      <a:pt x="213" y="38"/>
                      <a:pt x="213" y="38"/>
                    </a:cubicBezTo>
                    <a:cubicBezTo>
                      <a:pt x="215" y="38"/>
                      <a:pt x="217" y="38"/>
                      <a:pt x="218" y="38"/>
                    </a:cubicBezTo>
                    <a:close/>
                    <a:moveTo>
                      <a:pt x="208" y="38"/>
                    </a:moveTo>
                    <a:cubicBezTo>
                      <a:pt x="207" y="38"/>
                      <a:pt x="206" y="38"/>
                      <a:pt x="205" y="38"/>
                    </a:cubicBezTo>
                    <a:cubicBezTo>
                      <a:pt x="205" y="38"/>
                      <a:pt x="205" y="38"/>
                      <a:pt x="205" y="38"/>
                    </a:cubicBezTo>
                    <a:cubicBezTo>
                      <a:pt x="206" y="38"/>
                      <a:pt x="207" y="38"/>
                      <a:pt x="208" y="38"/>
                    </a:cubicBezTo>
                    <a:cubicBezTo>
                      <a:pt x="208" y="38"/>
                      <a:pt x="208" y="38"/>
                      <a:pt x="208" y="38"/>
                    </a:cubicBezTo>
                    <a:close/>
                    <a:moveTo>
                      <a:pt x="149" y="26"/>
                    </a:moveTo>
                    <a:cubicBezTo>
                      <a:pt x="149" y="27"/>
                      <a:pt x="149" y="28"/>
                      <a:pt x="149" y="29"/>
                    </a:cubicBezTo>
                    <a:cubicBezTo>
                      <a:pt x="148" y="29"/>
                      <a:pt x="147" y="29"/>
                      <a:pt x="146" y="29"/>
                    </a:cubicBezTo>
                    <a:cubicBezTo>
                      <a:pt x="147" y="28"/>
                      <a:pt x="147" y="27"/>
                      <a:pt x="148" y="26"/>
                    </a:cubicBezTo>
                    <a:cubicBezTo>
                      <a:pt x="149" y="26"/>
                      <a:pt x="149" y="26"/>
                      <a:pt x="149" y="26"/>
                    </a:cubicBezTo>
                    <a:close/>
                    <a:moveTo>
                      <a:pt x="125" y="27"/>
                    </a:moveTo>
                    <a:cubicBezTo>
                      <a:pt x="125" y="28"/>
                      <a:pt x="126" y="29"/>
                      <a:pt x="127" y="29"/>
                    </a:cubicBezTo>
                    <a:cubicBezTo>
                      <a:pt x="124" y="29"/>
                      <a:pt x="122" y="29"/>
                      <a:pt x="119" y="29"/>
                    </a:cubicBezTo>
                    <a:cubicBezTo>
                      <a:pt x="119" y="28"/>
                      <a:pt x="119" y="28"/>
                      <a:pt x="119" y="27"/>
                    </a:cubicBezTo>
                    <a:cubicBezTo>
                      <a:pt x="121" y="27"/>
                      <a:pt x="123" y="27"/>
                      <a:pt x="125" y="27"/>
                    </a:cubicBezTo>
                    <a:cubicBezTo>
                      <a:pt x="125" y="27"/>
                      <a:pt x="125" y="27"/>
                      <a:pt x="125" y="27"/>
                    </a:cubicBezTo>
                    <a:close/>
                    <a:moveTo>
                      <a:pt x="104" y="19"/>
                    </a:moveTo>
                    <a:cubicBezTo>
                      <a:pt x="105" y="19"/>
                      <a:pt x="105" y="19"/>
                      <a:pt x="106" y="19"/>
                    </a:cubicBezTo>
                    <a:cubicBezTo>
                      <a:pt x="105" y="19"/>
                      <a:pt x="105" y="19"/>
                      <a:pt x="104" y="19"/>
                    </a:cubicBezTo>
                    <a:close/>
                    <a:moveTo>
                      <a:pt x="90" y="18"/>
                    </a:moveTo>
                    <a:cubicBezTo>
                      <a:pt x="90" y="18"/>
                      <a:pt x="90" y="18"/>
                      <a:pt x="90" y="18"/>
                    </a:cubicBezTo>
                    <a:cubicBezTo>
                      <a:pt x="90" y="18"/>
                      <a:pt x="90" y="18"/>
                      <a:pt x="90" y="18"/>
                    </a:cubicBezTo>
                    <a:cubicBezTo>
                      <a:pt x="90" y="18"/>
                      <a:pt x="90" y="18"/>
                      <a:pt x="90" y="18"/>
                    </a:cubicBezTo>
                    <a:close/>
                    <a:moveTo>
                      <a:pt x="86" y="17"/>
                    </a:moveTo>
                    <a:cubicBezTo>
                      <a:pt x="86" y="18"/>
                      <a:pt x="86" y="18"/>
                      <a:pt x="86" y="19"/>
                    </a:cubicBezTo>
                    <a:cubicBezTo>
                      <a:pt x="86" y="19"/>
                      <a:pt x="85" y="19"/>
                      <a:pt x="85" y="19"/>
                    </a:cubicBezTo>
                    <a:cubicBezTo>
                      <a:pt x="85" y="18"/>
                      <a:pt x="85" y="18"/>
                      <a:pt x="85" y="17"/>
                    </a:cubicBezTo>
                    <a:cubicBezTo>
                      <a:pt x="86" y="17"/>
                      <a:pt x="86" y="17"/>
                      <a:pt x="86" y="17"/>
                    </a:cubicBezTo>
                    <a:close/>
                    <a:moveTo>
                      <a:pt x="80" y="26"/>
                    </a:moveTo>
                    <a:cubicBezTo>
                      <a:pt x="79" y="27"/>
                      <a:pt x="79" y="28"/>
                      <a:pt x="79" y="29"/>
                    </a:cubicBezTo>
                    <a:cubicBezTo>
                      <a:pt x="79" y="28"/>
                      <a:pt x="79" y="27"/>
                      <a:pt x="79" y="26"/>
                    </a:cubicBezTo>
                    <a:cubicBezTo>
                      <a:pt x="79" y="26"/>
                      <a:pt x="79" y="26"/>
                      <a:pt x="80" y="26"/>
                    </a:cubicBezTo>
                    <a:close/>
                    <a:moveTo>
                      <a:pt x="72" y="29"/>
                    </a:moveTo>
                    <a:cubicBezTo>
                      <a:pt x="71" y="29"/>
                      <a:pt x="71" y="29"/>
                      <a:pt x="70" y="29"/>
                    </a:cubicBezTo>
                    <a:cubicBezTo>
                      <a:pt x="70" y="28"/>
                      <a:pt x="70" y="27"/>
                      <a:pt x="70" y="26"/>
                    </a:cubicBezTo>
                    <a:cubicBezTo>
                      <a:pt x="71" y="26"/>
                      <a:pt x="72" y="26"/>
                      <a:pt x="73" y="26"/>
                    </a:cubicBezTo>
                    <a:cubicBezTo>
                      <a:pt x="73" y="27"/>
                      <a:pt x="72" y="28"/>
                      <a:pt x="72" y="29"/>
                    </a:cubicBezTo>
                    <a:close/>
                    <a:moveTo>
                      <a:pt x="62" y="28"/>
                    </a:moveTo>
                    <a:cubicBezTo>
                      <a:pt x="62" y="28"/>
                      <a:pt x="62" y="27"/>
                      <a:pt x="62" y="26"/>
                    </a:cubicBezTo>
                    <a:cubicBezTo>
                      <a:pt x="62" y="26"/>
                      <a:pt x="62" y="26"/>
                      <a:pt x="63" y="26"/>
                    </a:cubicBezTo>
                    <a:cubicBezTo>
                      <a:pt x="63" y="27"/>
                      <a:pt x="62" y="28"/>
                      <a:pt x="62" y="28"/>
                    </a:cubicBezTo>
                    <a:close/>
                    <a:moveTo>
                      <a:pt x="52" y="29"/>
                    </a:moveTo>
                    <a:cubicBezTo>
                      <a:pt x="52" y="29"/>
                      <a:pt x="51" y="29"/>
                      <a:pt x="51" y="29"/>
                    </a:cubicBezTo>
                    <a:cubicBezTo>
                      <a:pt x="51" y="28"/>
                      <a:pt x="51" y="27"/>
                      <a:pt x="51" y="26"/>
                    </a:cubicBezTo>
                    <a:cubicBezTo>
                      <a:pt x="51" y="26"/>
                      <a:pt x="51" y="26"/>
                      <a:pt x="51" y="26"/>
                    </a:cubicBezTo>
                    <a:cubicBezTo>
                      <a:pt x="52" y="26"/>
                      <a:pt x="52" y="26"/>
                      <a:pt x="53" y="26"/>
                    </a:cubicBezTo>
                    <a:cubicBezTo>
                      <a:pt x="53" y="27"/>
                      <a:pt x="52" y="28"/>
                      <a:pt x="52" y="29"/>
                    </a:cubicBezTo>
                    <a:close/>
                    <a:moveTo>
                      <a:pt x="42" y="29"/>
                    </a:moveTo>
                    <a:cubicBezTo>
                      <a:pt x="41" y="29"/>
                      <a:pt x="39" y="29"/>
                      <a:pt x="38" y="29"/>
                    </a:cubicBezTo>
                    <a:cubicBezTo>
                      <a:pt x="38" y="28"/>
                      <a:pt x="38" y="27"/>
                      <a:pt x="38" y="26"/>
                    </a:cubicBezTo>
                    <a:cubicBezTo>
                      <a:pt x="39" y="26"/>
                      <a:pt x="41" y="26"/>
                      <a:pt x="42" y="26"/>
                    </a:cubicBezTo>
                    <a:cubicBezTo>
                      <a:pt x="42" y="27"/>
                      <a:pt x="42" y="28"/>
                      <a:pt x="42" y="29"/>
                    </a:cubicBezTo>
                    <a:close/>
                    <a:moveTo>
                      <a:pt x="33" y="29"/>
                    </a:moveTo>
                    <a:cubicBezTo>
                      <a:pt x="32" y="29"/>
                      <a:pt x="32" y="29"/>
                      <a:pt x="31" y="29"/>
                    </a:cubicBezTo>
                    <a:cubicBezTo>
                      <a:pt x="31" y="28"/>
                      <a:pt x="30" y="27"/>
                      <a:pt x="30" y="25"/>
                    </a:cubicBezTo>
                    <a:cubicBezTo>
                      <a:pt x="31" y="25"/>
                      <a:pt x="33" y="25"/>
                      <a:pt x="34" y="26"/>
                    </a:cubicBezTo>
                    <a:cubicBezTo>
                      <a:pt x="34" y="27"/>
                      <a:pt x="33" y="28"/>
                      <a:pt x="33" y="29"/>
                    </a:cubicBezTo>
                    <a:close/>
                    <a:moveTo>
                      <a:pt x="37" y="38"/>
                    </a:moveTo>
                    <a:cubicBezTo>
                      <a:pt x="37" y="38"/>
                      <a:pt x="37" y="38"/>
                      <a:pt x="37" y="39"/>
                    </a:cubicBezTo>
                    <a:cubicBezTo>
                      <a:pt x="36" y="39"/>
                      <a:pt x="35" y="39"/>
                      <a:pt x="34" y="39"/>
                    </a:cubicBezTo>
                    <a:cubicBezTo>
                      <a:pt x="34" y="39"/>
                      <a:pt x="35" y="38"/>
                      <a:pt x="35" y="38"/>
                    </a:cubicBezTo>
                    <a:cubicBezTo>
                      <a:pt x="36" y="38"/>
                      <a:pt x="36" y="38"/>
                      <a:pt x="37" y="38"/>
                    </a:cubicBezTo>
                    <a:close/>
                    <a:moveTo>
                      <a:pt x="30" y="39"/>
                    </a:moveTo>
                    <a:cubicBezTo>
                      <a:pt x="28" y="39"/>
                      <a:pt x="27" y="39"/>
                      <a:pt x="26" y="39"/>
                    </a:cubicBezTo>
                    <a:cubicBezTo>
                      <a:pt x="26" y="39"/>
                      <a:pt x="26" y="38"/>
                      <a:pt x="26" y="37"/>
                    </a:cubicBezTo>
                    <a:cubicBezTo>
                      <a:pt x="27" y="37"/>
                      <a:pt x="28" y="37"/>
                      <a:pt x="29" y="38"/>
                    </a:cubicBezTo>
                    <a:cubicBezTo>
                      <a:pt x="29" y="38"/>
                      <a:pt x="30" y="39"/>
                      <a:pt x="30" y="39"/>
                    </a:cubicBezTo>
                    <a:close/>
                    <a:moveTo>
                      <a:pt x="23" y="37"/>
                    </a:moveTo>
                    <a:cubicBezTo>
                      <a:pt x="23" y="38"/>
                      <a:pt x="23" y="39"/>
                      <a:pt x="23" y="40"/>
                    </a:cubicBezTo>
                    <a:cubicBezTo>
                      <a:pt x="22" y="40"/>
                      <a:pt x="21" y="40"/>
                      <a:pt x="20" y="40"/>
                    </a:cubicBezTo>
                    <a:cubicBezTo>
                      <a:pt x="21" y="39"/>
                      <a:pt x="21" y="38"/>
                      <a:pt x="21" y="37"/>
                    </a:cubicBezTo>
                    <a:cubicBezTo>
                      <a:pt x="21" y="37"/>
                      <a:pt x="22" y="37"/>
                      <a:pt x="23" y="37"/>
                    </a:cubicBezTo>
                    <a:close/>
                    <a:moveTo>
                      <a:pt x="21" y="30"/>
                    </a:moveTo>
                    <a:cubicBezTo>
                      <a:pt x="21" y="30"/>
                      <a:pt x="21" y="30"/>
                      <a:pt x="21" y="30"/>
                    </a:cubicBezTo>
                    <a:cubicBezTo>
                      <a:pt x="22" y="30"/>
                      <a:pt x="22" y="30"/>
                      <a:pt x="22" y="30"/>
                    </a:cubicBezTo>
                    <a:cubicBezTo>
                      <a:pt x="22" y="30"/>
                      <a:pt x="21" y="30"/>
                      <a:pt x="21" y="30"/>
                    </a:cubicBezTo>
                    <a:close/>
                    <a:moveTo>
                      <a:pt x="16" y="44"/>
                    </a:moveTo>
                    <a:cubicBezTo>
                      <a:pt x="16" y="45"/>
                      <a:pt x="16" y="46"/>
                      <a:pt x="16" y="47"/>
                    </a:cubicBezTo>
                    <a:cubicBezTo>
                      <a:pt x="16" y="47"/>
                      <a:pt x="16" y="47"/>
                      <a:pt x="16" y="47"/>
                    </a:cubicBezTo>
                    <a:cubicBezTo>
                      <a:pt x="15" y="46"/>
                      <a:pt x="15" y="45"/>
                      <a:pt x="15" y="44"/>
                    </a:cubicBezTo>
                    <a:cubicBezTo>
                      <a:pt x="15" y="44"/>
                      <a:pt x="16" y="44"/>
                      <a:pt x="16" y="44"/>
                    </a:cubicBezTo>
                    <a:close/>
                    <a:moveTo>
                      <a:pt x="16" y="49"/>
                    </a:moveTo>
                    <a:cubicBezTo>
                      <a:pt x="16" y="49"/>
                      <a:pt x="16" y="50"/>
                      <a:pt x="16" y="50"/>
                    </a:cubicBezTo>
                    <a:cubicBezTo>
                      <a:pt x="16" y="50"/>
                      <a:pt x="16" y="49"/>
                      <a:pt x="16" y="49"/>
                    </a:cubicBezTo>
                    <a:cubicBezTo>
                      <a:pt x="16" y="49"/>
                      <a:pt x="16" y="49"/>
                      <a:pt x="16" y="49"/>
                    </a:cubicBezTo>
                    <a:close/>
                    <a:moveTo>
                      <a:pt x="22" y="49"/>
                    </a:moveTo>
                    <a:cubicBezTo>
                      <a:pt x="24" y="49"/>
                      <a:pt x="27" y="49"/>
                      <a:pt x="29" y="50"/>
                    </a:cubicBezTo>
                    <a:cubicBezTo>
                      <a:pt x="29" y="51"/>
                      <a:pt x="29" y="53"/>
                      <a:pt x="29" y="54"/>
                    </a:cubicBezTo>
                    <a:cubicBezTo>
                      <a:pt x="27" y="54"/>
                      <a:pt x="25" y="54"/>
                      <a:pt x="23" y="54"/>
                    </a:cubicBezTo>
                    <a:cubicBezTo>
                      <a:pt x="23" y="53"/>
                      <a:pt x="22" y="51"/>
                      <a:pt x="22" y="49"/>
                    </a:cubicBezTo>
                    <a:close/>
                    <a:moveTo>
                      <a:pt x="28" y="59"/>
                    </a:moveTo>
                    <a:cubicBezTo>
                      <a:pt x="28" y="60"/>
                      <a:pt x="28" y="61"/>
                      <a:pt x="27" y="62"/>
                    </a:cubicBezTo>
                    <a:cubicBezTo>
                      <a:pt x="26" y="63"/>
                      <a:pt x="25" y="63"/>
                      <a:pt x="23" y="63"/>
                    </a:cubicBezTo>
                    <a:cubicBezTo>
                      <a:pt x="23" y="61"/>
                      <a:pt x="23" y="60"/>
                      <a:pt x="23" y="58"/>
                    </a:cubicBezTo>
                    <a:cubicBezTo>
                      <a:pt x="25" y="58"/>
                      <a:pt x="26" y="58"/>
                      <a:pt x="28" y="59"/>
                    </a:cubicBezTo>
                    <a:close/>
                    <a:moveTo>
                      <a:pt x="17" y="63"/>
                    </a:moveTo>
                    <a:cubicBezTo>
                      <a:pt x="15" y="64"/>
                      <a:pt x="13" y="64"/>
                      <a:pt x="12" y="64"/>
                    </a:cubicBezTo>
                    <a:cubicBezTo>
                      <a:pt x="12" y="62"/>
                      <a:pt x="12" y="59"/>
                      <a:pt x="12" y="57"/>
                    </a:cubicBezTo>
                    <a:cubicBezTo>
                      <a:pt x="13" y="57"/>
                      <a:pt x="15" y="57"/>
                      <a:pt x="16" y="58"/>
                    </a:cubicBezTo>
                    <a:cubicBezTo>
                      <a:pt x="16" y="60"/>
                      <a:pt x="17" y="61"/>
                      <a:pt x="17" y="63"/>
                    </a:cubicBezTo>
                    <a:close/>
                    <a:moveTo>
                      <a:pt x="11" y="92"/>
                    </a:moveTo>
                    <a:cubicBezTo>
                      <a:pt x="11" y="89"/>
                      <a:pt x="12" y="85"/>
                      <a:pt x="12" y="82"/>
                    </a:cubicBezTo>
                    <a:cubicBezTo>
                      <a:pt x="13" y="82"/>
                      <a:pt x="14" y="82"/>
                      <a:pt x="14" y="83"/>
                    </a:cubicBezTo>
                    <a:cubicBezTo>
                      <a:pt x="13" y="86"/>
                      <a:pt x="13" y="89"/>
                      <a:pt x="12" y="92"/>
                    </a:cubicBezTo>
                    <a:cubicBezTo>
                      <a:pt x="12" y="92"/>
                      <a:pt x="11" y="92"/>
                      <a:pt x="11" y="92"/>
                    </a:cubicBezTo>
                    <a:cubicBezTo>
                      <a:pt x="11" y="92"/>
                      <a:pt x="11" y="92"/>
                      <a:pt x="11" y="92"/>
                    </a:cubicBezTo>
                    <a:close/>
                    <a:moveTo>
                      <a:pt x="16" y="83"/>
                    </a:moveTo>
                    <a:cubicBezTo>
                      <a:pt x="16" y="83"/>
                      <a:pt x="16" y="83"/>
                      <a:pt x="16" y="83"/>
                    </a:cubicBezTo>
                    <a:cubicBezTo>
                      <a:pt x="16" y="83"/>
                      <a:pt x="16" y="83"/>
                      <a:pt x="16" y="83"/>
                    </a:cubicBezTo>
                    <a:cubicBezTo>
                      <a:pt x="16" y="86"/>
                      <a:pt x="16" y="89"/>
                      <a:pt x="15" y="92"/>
                    </a:cubicBezTo>
                    <a:cubicBezTo>
                      <a:pt x="15" y="92"/>
                      <a:pt x="14" y="92"/>
                      <a:pt x="14" y="92"/>
                    </a:cubicBezTo>
                    <a:cubicBezTo>
                      <a:pt x="14" y="89"/>
                      <a:pt x="15" y="86"/>
                      <a:pt x="16" y="83"/>
                    </a:cubicBezTo>
                    <a:close/>
                    <a:moveTo>
                      <a:pt x="15" y="94"/>
                    </a:moveTo>
                    <a:cubicBezTo>
                      <a:pt x="15" y="97"/>
                      <a:pt x="14" y="100"/>
                      <a:pt x="13" y="102"/>
                    </a:cubicBezTo>
                    <a:cubicBezTo>
                      <a:pt x="13" y="103"/>
                      <a:pt x="13" y="103"/>
                      <a:pt x="13" y="103"/>
                    </a:cubicBezTo>
                    <a:cubicBezTo>
                      <a:pt x="13" y="100"/>
                      <a:pt x="13" y="97"/>
                      <a:pt x="14" y="94"/>
                    </a:cubicBezTo>
                    <a:cubicBezTo>
                      <a:pt x="14" y="94"/>
                      <a:pt x="15" y="94"/>
                      <a:pt x="15" y="94"/>
                    </a:cubicBezTo>
                    <a:close/>
                    <a:moveTo>
                      <a:pt x="51" y="121"/>
                    </a:moveTo>
                    <a:cubicBezTo>
                      <a:pt x="51" y="121"/>
                      <a:pt x="51" y="121"/>
                      <a:pt x="52" y="121"/>
                    </a:cubicBezTo>
                    <a:cubicBezTo>
                      <a:pt x="53" y="121"/>
                      <a:pt x="54" y="120"/>
                      <a:pt x="55" y="120"/>
                    </a:cubicBezTo>
                    <a:cubicBezTo>
                      <a:pt x="55" y="121"/>
                      <a:pt x="55" y="121"/>
                      <a:pt x="55" y="122"/>
                    </a:cubicBezTo>
                    <a:cubicBezTo>
                      <a:pt x="55" y="122"/>
                      <a:pt x="56" y="123"/>
                      <a:pt x="56" y="123"/>
                    </a:cubicBezTo>
                    <a:cubicBezTo>
                      <a:pt x="55" y="123"/>
                      <a:pt x="53" y="123"/>
                      <a:pt x="52" y="123"/>
                    </a:cubicBezTo>
                    <a:cubicBezTo>
                      <a:pt x="52" y="122"/>
                      <a:pt x="51" y="122"/>
                      <a:pt x="51" y="121"/>
                    </a:cubicBezTo>
                    <a:close/>
                    <a:moveTo>
                      <a:pt x="67" y="134"/>
                    </a:moveTo>
                    <a:cubicBezTo>
                      <a:pt x="68" y="134"/>
                      <a:pt x="68" y="134"/>
                      <a:pt x="69" y="134"/>
                    </a:cubicBezTo>
                    <a:cubicBezTo>
                      <a:pt x="68" y="135"/>
                      <a:pt x="68" y="136"/>
                      <a:pt x="68" y="137"/>
                    </a:cubicBezTo>
                    <a:cubicBezTo>
                      <a:pt x="67" y="136"/>
                      <a:pt x="67" y="135"/>
                      <a:pt x="66" y="134"/>
                    </a:cubicBezTo>
                    <a:cubicBezTo>
                      <a:pt x="66" y="134"/>
                      <a:pt x="67" y="134"/>
                      <a:pt x="67" y="134"/>
                    </a:cubicBezTo>
                    <a:close/>
                    <a:moveTo>
                      <a:pt x="83" y="134"/>
                    </a:moveTo>
                    <a:cubicBezTo>
                      <a:pt x="84" y="134"/>
                      <a:pt x="84" y="134"/>
                      <a:pt x="85" y="134"/>
                    </a:cubicBezTo>
                    <a:cubicBezTo>
                      <a:pt x="86" y="136"/>
                      <a:pt x="86" y="137"/>
                      <a:pt x="87" y="138"/>
                    </a:cubicBezTo>
                    <a:cubicBezTo>
                      <a:pt x="86" y="138"/>
                      <a:pt x="84" y="138"/>
                      <a:pt x="82" y="138"/>
                    </a:cubicBezTo>
                    <a:cubicBezTo>
                      <a:pt x="82" y="137"/>
                      <a:pt x="83" y="136"/>
                      <a:pt x="83" y="134"/>
                    </a:cubicBezTo>
                    <a:close/>
                    <a:moveTo>
                      <a:pt x="97" y="134"/>
                    </a:moveTo>
                    <a:cubicBezTo>
                      <a:pt x="97" y="134"/>
                      <a:pt x="98" y="134"/>
                      <a:pt x="99" y="134"/>
                    </a:cubicBezTo>
                    <a:cubicBezTo>
                      <a:pt x="99" y="135"/>
                      <a:pt x="99" y="137"/>
                      <a:pt x="99" y="138"/>
                    </a:cubicBezTo>
                    <a:cubicBezTo>
                      <a:pt x="98" y="138"/>
                      <a:pt x="97" y="138"/>
                      <a:pt x="96" y="138"/>
                    </a:cubicBezTo>
                    <a:cubicBezTo>
                      <a:pt x="96" y="137"/>
                      <a:pt x="96" y="136"/>
                      <a:pt x="97" y="134"/>
                    </a:cubicBezTo>
                    <a:close/>
                    <a:moveTo>
                      <a:pt x="121" y="123"/>
                    </a:moveTo>
                    <a:cubicBezTo>
                      <a:pt x="121" y="123"/>
                      <a:pt x="121" y="122"/>
                      <a:pt x="121" y="122"/>
                    </a:cubicBezTo>
                    <a:cubicBezTo>
                      <a:pt x="122" y="122"/>
                      <a:pt x="124" y="122"/>
                      <a:pt x="125" y="122"/>
                    </a:cubicBezTo>
                    <a:cubicBezTo>
                      <a:pt x="125" y="122"/>
                      <a:pt x="125" y="123"/>
                      <a:pt x="125" y="123"/>
                    </a:cubicBezTo>
                    <a:cubicBezTo>
                      <a:pt x="124" y="123"/>
                      <a:pt x="123" y="123"/>
                      <a:pt x="121" y="123"/>
                    </a:cubicBezTo>
                    <a:cubicBezTo>
                      <a:pt x="121" y="123"/>
                      <a:pt x="121" y="123"/>
                      <a:pt x="121" y="123"/>
                    </a:cubicBezTo>
                    <a:close/>
                    <a:moveTo>
                      <a:pt x="168" y="133"/>
                    </a:moveTo>
                    <a:cubicBezTo>
                      <a:pt x="167" y="134"/>
                      <a:pt x="164" y="134"/>
                      <a:pt x="163" y="133"/>
                    </a:cubicBezTo>
                    <a:cubicBezTo>
                      <a:pt x="165" y="133"/>
                      <a:pt x="166" y="133"/>
                      <a:pt x="168" y="133"/>
                    </a:cubicBezTo>
                    <a:close/>
                    <a:moveTo>
                      <a:pt x="193" y="132"/>
                    </a:moveTo>
                    <a:cubicBezTo>
                      <a:pt x="192" y="133"/>
                      <a:pt x="191" y="134"/>
                      <a:pt x="190" y="135"/>
                    </a:cubicBezTo>
                    <a:cubicBezTo>
                      <a:pt x="190" y="134"/>
                      <a:pt x="190" y="133"/>
                      <a:pt x="189" y="132"/>
                    </a:cubicBezTo>
                    <a:cubicBezTo>
                      <a:pt x="191" y="132"/>
                      <a:pt x="192" y="132"/>
                      <a:pt x="193" y="132"/>
                    </a:cubicBezTo>
                    <a:close/>
                    <a:moveTo>
                      <a:pt x="199" y="131"/>
                    </a:moveTo>
                    <a:cubicBezTo>
                      <a:pt x="201" y="131"/>
                      <a:pt x="202" y="131"/>
                      <a:pt x="204" y="131"/>
                    </a:cubicBezTo>
                    <a:cubicBezTo>
                      <a:pt x="202" y="133"/>
                      <a:pt x="201" y="134"/>
                      <a:pt x="199" y="136"/>
                    </a:cubicBezTo>
                    <a:cubicBezTo>
                      <a:pt x="199" y="134"/>
                      <a:pt x="199" y="133"/>
                      <a:pt x="199" y="131"/>
                    </a:cubicBezTo>
                    <a:close/>
                    <a:moveTo>
                      <a:pt x="217" y="131"/>
                    </a:moveTo>
                    <a:cubicBezTo>
                      <a:pt x="217" y="132"/>
                      <a:pt x="218" y="134"/>
                      <a:pt x="218" y="135"/>
                    </a:cubicBezTo>
                    <a:cubicBezTo>
                      <a:pt x="217" y="137"/>
                      <a:pt x="215" y="138"/>
                      <a:pt x="214" y="139"/>
                    </a:cubicBezTo>
                    <a:cubicBezTo>
                      <a:pt x="213" y="136"/>
                      <a:pt x="212" y="134"/>
                      <a:pt x="212" y="131"/>
                    </a:cubicBezTo>
                    <a:cubicBezTo>
                      <a:pt x="214" y="131"/>
                      <a:pt x="215" y="131"/>
                      <a:pt x="217" y="131"/>
                    </a:cubicBezTo>
                    <a:close/>
                    <a:moveTo>
                      <a:pt x="235" y="130"/>
                    </a:moveTo>
                    <a:cubicBezTo>
                      <a:pt x="234" y="132"/>
                      <a:pt x="233" y="133"/>
                      <a:pt x="231" y="135"/>
                    </a:cubicBezTo>
                    <a:cubicBezTo>
                      <a:pt x="231" y="133"/>
                      <a:pt x="231" y="132"/>
                      <a:pt x="231" y="130"/>
                    </a:cubicBezTo>
                    <a:cubicBezTo>
                      <a:pt x="232" y="130"/>
                      <a:pt x="234" y="130"/>
                      <a:pt x="235" y="130"/>
                    </a:cubicBezTo>
                    <a:close/>
                    <a:moveTo>
                      <a:pt x="243" y="130"/>
                    </a:moveTo>
                    <a:cubicBezTo>
                      <a:pt x="243" y="130"/>
                      <a:pt x="244" y="130"/>
                      <a:pt x="245" y="130"/>
                    </a:cubicBezTo>
                    <a:cubicBezTo>
                      <a:pt x="244" y="131"/>
                      <a:pt x="243" y="131"/>
                      <a:pt x="243" y="132"/>
                    </a:cubicBezTo>
                    <a:cubicBezTo>
                      <a:pt x="243" y="131"/>
                      <a:pt x="243" y="131"/>
                      <a:pt x="243" y="130"/>
                    </a:cubicBezTo>
                    <a:close/>
                    <a:moveTo>
                      <a:pt x="259" y="129"/>
                    </a:moveTo>
                    <a:cubicBezTo>
                      <a:pt x="257" y="131"/>
                      <a:pt x="256" y="132"/>
                      <a:pt x="255" y="133"/>
                    </a:cubicBezTo>
                    <a:cubicBezTo>
                      <a:pt x="254" y="132"/>
                      <a:pt x="254" y="131"/>
                      <a:pt x="254" y="129"/>
                    </a:cubicBezTo>
                    <a:cubicBezTo>
                      <a:pt x="256" y="129"/>
                      <a:pt x="257" y="129"/>
                      <a:pt x="259" y="129"/>
                    </a:cubicBezTo>
                    <a:close/>
                    <a:moveTo>
                      <a:pt x="266" y="129"/>
                    </a:moveTo>
                    <a:cubicBezTo>
                      <a:pt x="267" y="130"/>
                      <a:pt x="267" y="130"/>
                      <a:pt x="268" y="131"/>
                    </a:cubicBezTo>
                    <a:cubicBezTo>
                      <a:pt x="268" y="132"/>
                      <a:pt x="269" y="132"/>
                      <a:pt x="269" y="132"/>
                    </a:cubicBezTo>
                    <a:cubicBezTo>
                      <a:pt x="268" y="133"/>
                      <a:pt x="267" y="134"/>
                      <a:pt x="266" y="134"/>
                    </a:cubicBezTo>
                    <a:cubicBezTo>
                      <a:pt x="265" y="132"/>
                      <a:pt x="265" y="131"/>
                      <a:pt x="265" y="129"/>
                    </a:cubicBezTo>
                    <a:cubicBezTo>
                      <a:pt x="265" y="129"/>
                      <a:pt x="266" y="129"/>
                      <a:pt x="266" y="129"/>
                    </a:cubicBezTo>
                    <a:close/>
                    <a:moveTo>
                      <a:pt x="273" y="128"/>
                    </a:moveTo>
                    <a:cubicBezTo>
                      <a:pt x="274" y="128"/>
                      <a:pt x="274" y="128"/>
                      <a:pt x="275" y="128"/>
                    </a:cubicBezTo>
                    <a:cubicBezTo>
                      <a:pt x="274" y="129"/>
                      <a:pt x="273" y="130"/>
                      <a:pt x="272" y="130"/>
                    </a:cubicBezTo>
                    <a:cubicBezTo>
                      <a:pt x="273" y="130"/>
                      <a:pt x="273" y="129"/>
                      <a:pt x="273" y="128"/>
                    </a:cubicBezTo>
                    <a:close/>
                    <a:moveTo>
                      <a:pt x="287" y="127"/>
                    </a:moveTo>
                    <a:cubicBezTo>
                      <a:pt x="287" y="127"/>
                      <a:pt x="288" y="127"/>
                      <a:pt x="289" y="127"/>
                    </a:cubicBezTo>
                    <a:cubicBezTo>
                      <a:pt x="289" y="127"/>
                      <a:pt x="289" y="127"/>
                      <a:pt x="289" y="128"/>
                    </a:cubicBezTo>
                    <a:cubicBezTo>
                      <a:pt x="288" y="127"/>
                      <a:pt x="287" y="127"/>
                      <a:pt x="286" y="128"/>
                    </a:cubicBezTo>
                    <a:cubicBezTo>
                      <a:pt x="286" y="128"/>
                      <a:pt x="286" y="128"/>
                      <a:pt x="286" y="128"/>
                    </a:cubicBezTo>
                    <a:cubicBezTo>
                      <a:pt x="286" y="128"/>
                      <a:pt x="286" y="127"/>
                      <a:pt x="287" y="127"/>
                    </a:cubicBezTo>
                    <a:close/>
                    <a:moveTo>
                      <a:pt x="293" y="127"/>
                    </a:moveTo>
                    <a:cubicBezTo>
                      <a:pt x="293" y="127"/>
                      <a:pt x="293" y="126"/>
                      <a:pt x="293" y="126"/>
                    </a:cubicBezTo>
                    <a:cubicBezTo>
                      <a:pt x="293" y="126"/>
                      <a:pt x="293" y="126"/>
                      <a:pt x="294" y="126"/>
                    </a:cubicBezTo>
                    <a:cubicBezTo>
                      <a:pt x="294" y="126"/>
                      <a:pt x="293" y="127"/>
                      <a:pt x="293" y="127"/>
                    </a:cubicBezTo>
                    <a:close/>
                    <a:moveTo>
                      <a:pt x="298" y="115"/>
                    </a:moveTo>
                    <a:cubicBezTo>
                      <a:pt x="298" y="118"/>
                      <a:pt x="298" y="120"/>
                      <a:pt x="298" y="123"/>
                    </a:cubicBezTo>
                    <a:cubicBezTo>
                      <a:pt x="296" y="123"/>
                      <a:pt x="294" y="122"/>
                      <a:pt x="293" y="122"/>
                    </a:cubicBezTo>
                    <a:cubicBezTo>
                      <a:pt x="293" y="120"/>
                      <a:pt x="293" y="118"/>
                      <a:pt x="293" y="115"/>
                    </a:cubicBezTo>
                    <a:cubicBezTo>
                      <a:pt x="293" y="116"/>
                      <a:pt x="293" y="116"/>
                      <a:pt x="293" y="116"/>
                    </a:cubicBezTo>
                    <a:cubicBezTo>
                      <a:pt x="293" y="118"/>
                      <a:pt x="296" y="118"/>
                      <a:pt x="297" y="116"/>
                    </a:cubicBezTo>
                    <a:cubicBezTo>
                      <a:pt x="297" y="114"/>
                      <a:pt x="297" y="112"/>
                      <a:pt x="297" y="111"/>
                    </a:cubicBezTo>
                    <a:cubicBezTo>
                      <a:pt x="298" y="111"/>
                      <a:pt x="298" y="111"/>
                      <a:pt x="298" y="111"/>
                    </a:cubicBezTo>
                    <a:cubicBezTo>
                      <a:pt x="298" y="112"/>
                      <a:pt x="298" y="114"/>
                      <a:pt x="298" y="115"/>
                    </a:cubicBezTo>
                    <a:close/>
                    <a:moveTo>
                      <a:pt x="297" y="56"/>
                    </a:moveTo>
                    <a:cubicBezTo>
                      <a:pt x="297" y="56"/>
                      <a:pt x="297" y="56"/>
                      <a:pt x="296" y="56"/>
                    </a:cubicBezTo>
                    <a:cubicBezTo>
                      <a:pt x="296" y="55"/>
                      <a:pt x="297" y="53"/>
                      <a:pt x="297" y="51"/>
                    </a:cubicBezTo>
                    <a:cubicBezTo>
                      <a:pt x="297" y="51"/>
                      <a:pt x="297" y="51"/>
                      <a:pt x="297" y="51"/>
                    </a:cubicBezTo>
                    <a:cubicBezTo>
                      <a:pt x="297" y="53"/>
                      <a:pt x="297" y="54"/>
                      <a:pt x="297" y="56"/>
                    </a:cubicBezTo>
                    <a:close/>
                    <a:moveTo>
                      <a:pt x="277" y="31"/>
                    </a:moveTo>
                    <a:cubicBezTo>
                      <a:pt x="278" y="29"/>
                      <a:pt x="279" y="28"/>
                      <a:pt x="280" y="27"/>
                    </a:cubicBezTo>
                    <a:cubicBezTo>
                      <a:pt x="280" y="27"/>
                      <a:pt x="281" y="27"/>
                      <a:pt x="281" y="27"/>
                    </a:cubicBezTo>
                    <a:cubicBezTo>
                      <a:pt x="281" y="28"/>
                      <a:pt x="281" y="30"/>
                      <a:pt x="282" y="31"/>
                    </a:cubicBezTo>
                    <a:cubicBezTo>
                      <a:pt x="280" y="31"/>
                      <a:pt x="279" y="31"/>
                      <a:pt x="277" y="31"/>
                    </a:cubicBezTo>
                    <a:close/>
                    <a:moveTo>
                      <a:pt x="289" y="18"/>
                    </a:moveTo>
                    <a:cubicBezTo>
                      <a:pt x="290" y="17"/>
                      <a:pt x="291" y="16"/>
                      <a:pt x="292" y="15"/>
                    </a:cubicBezTo>
                    <a:cubicBezTo>
                      <a:pt x="292" y="16"/>
                      <a:pt x="292" y="17"/>
                      <a:pt x="292" y="18"/>
                    </a:cubicBezTo>
                    <a:cubicBezTo>
                      <a:pt x="292" y="18"/>
                      <a:pt x="292" y="18"/>
                      <a:pt x="292" y="18"/>
                    </a:cubicBezTo>
                    <a:cubicBezTo>
                      <a:pt x="291" y="18"/>
                      <a:pt x="290" y="18"/>
                      <a:pt x="289" y="18"/>
                    </a:cubicBezTo>
                    <a:close/>
                    <a:moveTo>
                      <a:pt x="268" y="18"/>
                    </a:moveTo>
                    <a:cubicBezTo>
                      <a:pt x="271" y="16"/>
                      <a:pt x="274" y="15"/>
                      <a:pt x="277" y="18"/>
                    </a:cubicBezTo>
                    <a:cubicBezTo>
                      <a:pt x="274" y="18"/>
                      <a:pt x="271" y="18"/>
                      <a:pt x="268" y="18"/>
                    </a:cubicBezTo>
                    <a:close/>
                    <a:moveTo>
                      <a:pt x="211" y="27"/>
                    </a:moveTo>
                    <a:cubicBezTo>
                      <a:pt x="211" y="28"/>
                      <a:pt x="211" y="28"/>
                      <a:pt x="210" y="29"/>
                    </a:cubicBezTo>
                    <a:cubicBezTo>
                      <a:pt x="210" y="29"/>
                      <a:pt x="209" y="29"/>
                      <a:pt x="209" y="29"/>
                    </a:cubicBezTo>
                    <a:cubicBezTo>
                      <a:pt x="208" y="28"/>
                      <a:pt x="207" y="27"/>
                      <a:pt x="206" y="25"/>
                    </a:cubicBezTo>
                    <a:cubicBezTo>
                      <a:pt x="208" y="25"/>
                      <a:pt x="209" y="25"/>
                      <a:pt x="211" y="25"/>
                    </a:cubicBezTo>
                    <a:cubicBezTo>
                      <a:pt x="211" y="26"/>
                      <a:pt x="211" y="26"/>
                      <a:pt x="211" y="27"/>
                    </a:cubicBezTo>
                    <a:close/>
                    <a:moveTo>
                      <a:pt x="179" y="14"/>
                    </a:moveTo>
                    <a:cubicBezTo>
                      <a:pt x="180" y="14"/>
                      <a:pt x="182" y="14"/>
                      <a:pt x="183" y="14"/>
                    </a:cubicBezTo>
                    <a:cubicBezTo>
                      <a:pt x="182" y="15"/>
                      <a:pt x="181" y="16"/>
                      <a:pt x="179" y="17"/>
                    </a:cubicBezTo>
                    <a:cubicBezTo>
                      <a:pt x="179" y="16"/>
                      <a:pt x="179" y="15"/>
                      <a:pt x="179" y="14"/>
                    </a:cubicBezTo>
                    <a:close/>
                    <a:moveTo>
                      <a:pt x="172" y="14"/>
                    </a:moveTo>
                    <a:cubicBezTo>
                      <a:pt x="172" y="14"/>
                      <a:pt x="172" y="14"/>
                      <a:pt x="172" y="14"/>
                    </a:cubicBezTo>
                    <a:cubicBezTo>
                      <a:pt x="172" y="14"/>
                      <a:pt x="172" y="14"/>
                      <a:pt x="172" y="14"/>
                    </a:cubicBezTo>
                    <a:cubicBezTo>
                      <a:pt x="172" y="14"/>
                      <a:pt x="172" y="14"/>
                      <a:pt x="172" y="14"/>
                    </a:cubicBezTo>
                    <a:close/>
                    <a:moveTo>
                      <a:pt x="156" y="14"/>
                    </a:moveTo>
                    <a:cubicBezTo>
                      <a:pt x="156" y="14"/>
                      <a:pt x="155" y="14"/>
                      <a:pt x="155" y="14"/>
                    </a:cubicBezTo>
                    <a:cubicBezTo>
                      <a:pt x="158" y="14"/>
                      <a:pt x="161" y="14"/>
                      <a:pt x="164" y="14"/>
                    </a:cubicBezTo>
                    <a:cubicBezTo>
                      <a:pt x="161" y="16"/>
                      <a:pt x="160" y="16"/>
                      <a:pt x="156" y="14"/>
                    </a:cubicBezTo>
                    <a:close/>
                    <a:moveTo>
                      <a:pt x="152" y="14"/>
                    </a:moveTo>
                    <a:cubicBezTo>
                      <a:pt x="151" y="16"/>
                      <a:pt x="150" y="17"/>
                      <a:pt x="149" y="18"/>
                    </a:cubicBezTo>
                    <a:cubicBezTo>
                      <a:pt x="147" y="18"/>
                      <a:pt x="145" y="18"/>
                      <a:pt x="144" y="18"/>
                    </a:cubicBezTo>
                    <a:cubicBezTo>
                      <a:pt x="143" y="18"/>
                      <a:pt x="143" y="17"/>
                      <a:pt x="143" y="16"/>
                    </a:cubicBezTo>
                    <a:cubicBezTo>
                      <a:pt x="143" y="14"/>
                      <a:pt x="141" y="13"/>
                      <a:pt x="139" y="14"/>
                    </a:cubicBezTo>
                    <a:cubicBezTo>
                      <a:pt x="139" y="14"/>
                      <a:pt x="139" y="13"/>
                      <a:pt x="139" y="13"/>
                    </a:cubicBezTo>
                    <a:cubicBezTo>
                      <a:pt x="144" y="14"/>
                      <a:pt x="149" y="14"/>
                      <a:pt x="153" y="14"/>
                    </a:cubicBezTo>
                    <a:cubicBezTo>
                      <a:pt x="153" y="14"/>
                      <a:pt x="152" y="14"/>
                      <a:pt x="152" y="14"/>
                    </a:cubicBezTo>
                    <a:close/>
                    <a:moveTo>
                      <a:pt x="130" y="19"/>
                    </a:moveTo>
                    <a:cubicBezTo>
                      <a:pt x="129" y="19"/>
                      <a:pt x="128" y="19"/>
                      <a:pt x="128" y="19"/>
                    </a:cubicBezTo>
                    <a:cubicBezTo>
                      <a:pt x="125" y="15"/>
                      <a:pt x="121" y="15"/>
                      <a:pt x="117" y="17"/>
                    </a:cubicBezTo>
                    <a:cubicBezTo>
                      <a:pt x="116" y="15"/>
                      <a:pt x="116" y="14"/>
                      <a:pt x="116" y="12"/>
                    </a:cubicBezTo>
                    <a:cubicBezTo>
                      <a:pt x="121" y="12"/>
                      <a:pt x="127" y="13"/>
                      <a:pt x="132" y="13"/>
                    </a:cubicBezTo>
                    <a:cubicBezTo>
                      <a:pt x="131" y="15"/>
                      <a:pt x="130" y="17"/>
                      <a:pt x="130" y="19"/>
                    </a:cubicBezTo>
                    <a:close/>
                    <a:moveTo>
                      <a:pt x="110" y="14"/>
                    </a:moveTo>
                    <a:cubicBezTo>
                      <a:pt x="107" y="12"/>
                      <a:pt x="104" y="12"/>
                      <a:pt x="101" y="13"/>
                    </a:cubicBezTo>
                    <a:cubicBezTo>
                      <a:pt x="100" y="13"/>
                      <a:pt x="100" y="13"/>
                      <a:pt x="100" y="13"/>
                    </a:cubicBezTo>
                    <a:cubicBezTo>
                      <a:pt x="99" y="12"/>
                      <a:pt x="98" y="14"/>
                      <a:pt x="99" y="14"/>
                    </a:cubicBezTo>
                    <a:cubicBezTo>
                      <a:pt x="98" y="15"/>
                      <a:pt x="97" y="15"/>
                      <a:pt x="96" y="16"/>
                    </a:cubicBezTo>
                    <a:cubicBezTo>
                      <a:pt x="96" y="15"/>
                      <a:pt x="96" y="15"/>
                      <a:pt x="96" y="15"/>
                    </a:cubicBezTo>
                    <a:cubicBezTo>
                      <a:pt x="96" y="13"/>
                      <a:pt x="96" y="12"/>
                      <a:pt x="96" y="10"/>
                    </a:cubicBezTo>
                    <a:cubicBezTo>
                      <a:pt x="101" y="10"/>
                      <a:pt x="106" y="11"/>
                      <a:pt x="111" y="11"/>
                    </a:cubicBezTo>
                    <a:cubicBezTo>
                      <a:pt x="111" y="12"/>
                      <a:pt x="110" y="13"/>
                      <a:pt x="110" y="14"/>
                    </a:cubicBezTo>
                    <a:close/>
                    <a:moveTo>
                      <a:pt x="91" y="12"/>
                    </a:moveTo>
                    <a:cubicBezTo>
                      <a:pt x="91" y="12"/>
                      <a:pt x="91" y="12"/>
                      <a:pt x="90" y="11"/>
                    </a:cubicBezTo>
                    <a:cubicBezTo>
                      <a:pt x="90" y="11"/>
                      <a:pt x="90" y="10"/>
                      <a:pt x="90" y="10"/>
                    </a:cubicBezTo>
                    <a:cubicBezTo>
                      <a:pt x="91" y="10"/>
                      <a:pt x="91" y="10"/>
                      <a:pt x="92" y="10"/>
                    </a:cubicBezTo>
                    <a:cubicBezTo>
                      <a:pt x="92" y="11"/>
                      <a:pt x="92" y="11"/>
                      <a:pt x="91" y="12"/>
                    </a:cubicBezTo>
                    <a:close/>
                    <a:moveTo>
                      <a:pt x="75" y="12"/>
                    </a:moveTo>
                    <a:cubicBezTo>
                      <a:pt x="75" y="14"/>
                      <a:pt x="75" y="17"/>
                      <a:pt x="74" y="19"/>
                    </a:cubicBezTo>
                    <a:cubicBezTo>
                      <a:pt x="73" y="19"/>
                      <a:pt x="71" y="19"/>
                      <a:pt x="69" y="19"/>
                    </a:cubicBezTo>
                    <a:cubicBezTo>
                      <a:pt x="69" y="16"/>
                      <a:pt x="69" y="13"/>
                      <a:pt x="68" y="10"/>
                    </a:cubicBezTo>
                    <a:cubicBezTo>
                      <a:pt x="70" y="10"/>
                      <a:pt x="73" y="10"/>
                      <a:pt x="75" y="10"/>
                    </a:cubicBezTo>
                    <a:cubicBezTo>
                      <a:pt x="75" y="10"/>
                      <a:pt x="75" y="11"/>
                      <a:pt x="75" y="12"/>
                    </a:cubicBezTo>
                    <a:close/>
                    <a:moveTo>
                      <a:pt x="63" y="19"/>
                    </a:moveTo>
                    <a:cubicBezTo>
                      <a:pt x="62" y="19"/>
                      <a:pt x="61" y="19"/>
                      <a:pt x="60" y="19"/>
                    </a:cubicBezTo>
                    <a:cubicBezTo>
                      <a:pt x="60" y="16"/>
                      <a:pt x="60" y="13"/>
                      <a:pt x="59" y="11"/>
                    </a:cubicBezTo>
                    <a:cubicBezTo>
                      <a:pt x="61" y="10"/>
                      <a:pt x="62" y="10"/>
                      <a:pt x="64" y="10"/>
                    </a:cubicBezTo>
                    <a:cubicBezTo>
                      <a:pt x="64" y="13"/>
                      <a:pt x="64" y="16"/>
                      <a:pt x="63" y="19"/>
                    </a:cubicBezTo>
                    <a:close/>
                    <a:moveTo>
                      <a:pt x="55" y="11"/>
                    </a:moveTo>
                    <a:cubicBezTo>
                      <a:pt x="54" y="14"/>
                      <a:pt x="54" y="16"/>
                      <a:pt x="53" y="19"/>
                    </a:cubicBezTo>
                    <a:cubicBezTo>
                      <a:pt x="52" y="19"/>
                      <a:pt x="51" y="19"/>
                      <a:pt x="50" y="19"/>
                    </a:cubicBezTo>
                    <a:cubicBezTo>
                      <a:pt x="50" y="17"/>
                      <a:pt x="50" y="14"/>
                      <a:pt x="50" y="12"/>
                    </a:cubicBezTo>
                    <a:cubicBezTo>
                      <a:pt x="52" y="12"/>
                      <a:pt x="53" y="12"/>
                      <a:pt x="55" y="11"/>
                    </a:cubicBezTo>
                    <a:close/>
                    <a:moveTo>
                      <a:pt x="43" y="19"/>
                    </a:moveTo>
                    <a:cubicBezTo>
                      <a:pt x="42" y="19"/>
                      <a:pt x="40" y="19"/>
                      <a:pt x="38" y="19"/>
                    </a:cubicBezTo>
                    <a:cubicBezTo>
                      <a:pt x="38" y="17"/>
                      <a:pt x="38" y="15"/>
                      <a:pt x="38" y="14"/>
                    </a:cubicBezTo>
                    <a:cubicBezTo>
                      <a:pt x="40" y="14"/>
                      <a:pt x="42" y="13"/>
                      <a:pt x="45" y="13"/>
                    </a:cubicBezTo>
                    <a:cubicBezTo>
                      <a:pt x="44" y="15"/>
                      <a:pt x="44" y="17"/>
                      <a:pt x="43" y="19"/>
                    </a:cubicBezTo>
                    <a:close/>
                    <a:moveTo>
                      <a:pt x="34" y="19"/>
                    </a:moveTo>
                    <a:cubicBezTo>
                      <a:pt x="32" y="19"/>
                      <a:pt x="30" y="19"/>
                      <a:pt x="29" y="19"/>
                    </a:cubicBezTo>
                    <a:cubicBezTo>
                      <a:pt x="28" y="17"/>
                      <a:pt x="28" y="16"/>
                      <a:pt x="27" y="14"/>
                    </a:cubicBezTo>
                    <a:cubicBezTo>
                      <a:pt x="29" y="14"/>
                      <a:pt x="31" y="14"/>
                      <a:pt x="33" y="14"/>
                    </a:cubicBezTo>
                    <a:cubicBezTo>
                      <a:pt x="34" y="16"/>
                      <a:pt x="34" y="17"/>
                      <a:pt x="34" y="19"/>
                    </a:cubicBezTo>
                    <a:close/>
                    <a:moveTo>
                      <a:pt x="27" y="25"/>
                    </a:moveTo>
                    <a:cubicBezTo>
                      <a:pt x="27" y="27"/>
                      <a:pt x="27" y="28"/>
                      <a:pt x="28" y="30"/>
                    </a:cubicBezTo>
                    <a:cubicBezTo>
                      <a:pt x="27" y="30"/>
                      <a:pt x="26" y="30"/>
                      <a:pt x="26" y="30"/>
                    </a:cubicBezTo>
                    <a:cubicBezTo>
                      <a:pt x="26" y="28"/>
                      <a:pt x="26" y="27"/>
                      <a:pt x="26" y="25"/>
                    </a:cubicBezTo>
                    <a:cubicBezTo>
                      <a:pt x="26" y="25"/>
                      <a:pt x="26" y="25"/>
                      <a:pt x="27" y="25"/>
                    </a:cubicBezTo>
                    <a:close/>
                    <a:moveTo>
                      <a:pt x="18" y="31"/>
                    </a:moveTo>
                    <a:cubicBezTo>
                      <a:pt x="18" y="31"/>
                      <a:pt x="18" y="31"/>
                      <a:pt x="18" y="31"/>
                    </a:cubicBezTo>
                    <a:cubicBezTo>
                      <a:pt x="18" y="28"/>
                      <a:pt x="18" y="26"/>
                      <a:pt x="17" y="23"/>
                    </a:cubicBezTo>
                    <a:cubicBezTo>
                      <a:pt x="18" y="23"/>
                      <a:pt x="18" y="23"/>
                      <a:pt x="19" y="23"/>
                    </a:cubicBezTo>
                    <a:cubicBezTo>
                      <a:pt x="19" y="26"/>
                      <a:pt x="19" y="28"/>
                      <a:pt x="18" y="31"/>
                    </a:cubicBezTo>
                    <a:close/>
                    <a:moveTo>
                      <a:pt x="13" y="29"/>
                    </a:moveTo>
                    <a:cubicBezTo>
                      <a:pt x="13" y="30"/>
                      <a:pt x="13" y="31"/>
                      <a:pt x="14" y="32"/>
                    </a:cubicBezTo>
                    <a:cubicBezTo>
                      <a:pt x="13" y="32"/>
                      <a:pt x="12" y="32"/>
                      <a:pt x="12" y="32"/>
                    </a:cubicBezTo>
                    <a:cubicBezTo>
                      <a:pt x="12" y="32"/>
                      <a:pt x="11" y="32"/>
                      <a:pt x="11" y="33"/>
                    </a:cubicBezTo>
                    <a:cubicBezTo>
                      <a:pt x="11" y="29"/>
                      <a:pt x="11" y="26"/>
                      <a:pt x="11" y="22"/>
                    </a:cubicBezTo>
                    <a:cubicBezTo>
                      <a:pt x="12" y="24"/>
                      <a:pt x="12" y="27"/>
                      <a:pt x="13" y="29"/>
                    </a:cubicBezTo>
                    <a:close/>
                    <a:moveTo>
                      <a:pt x="11" y="43"/>
                    </a:moveTo>
                    <a:cubicBezTo>
                      <a:pt x="12" y="43"/>
                      <a:pt x="12" y="43"/>
                      <a:pt x="12" y="43"/>
                    </a:cubicBezTo>
                    <a:cubicBezTo>
                      <a:pt x="12" y="43"/>
                      <a:pt x="12" y="43"/>
                      <a:pt x="13" y="43"/>
                    </a:cubicBezTo>
                    <a:cubicBezTo>
                      <a:pt x="13" y="45"/>
                      <a:pt x="13" y="46"/>
                      <a:pt x="14" y="47"/>
                    </a:cubicBezTo>
                    <a:cubicBezTo>
                      <a:pt x="13" y="47"/>
                      <a:pt x="13" y="47"/>
                      <a:pt x="12" y="47"/>
                    </a:cubicBezTo>
                    <a:cubicBezTo>
                      <a:pt x="11" y="47"/>
                      <a:pt x="11" y="48"/>
                      <a:pt x="12" y="49"/>
                    </a:cubicBezTo>
                    <a:cubicBezTo>
                      <a:pt x="13" y="49"/>
                      <a:pt x="14" y="49"/>
                      <a:pt x="14" y="49"/>
                    </a:cubicBezTo>
                    <a:cubicBezTo>
                      <a:pt x="15" y="51"/>
                      <a:pt x="15" y="53"/>
                      <a:pt x="16" y="55"/>
                    </a:cubicBezTo>
                    <a:cubicBezTo>
                      <a:pt x="14" y="55"/>
                      <a:pt x="13" y="55"/>
                      <a:pt x="12" y="55"/>
                    </a:cubicBezTo>
                    <a:cubicBezTo>
                      <a:pt x="11" y="51"/>
                      <a:pt x="11" y="47"/>
                      <a:pt x="11" y="43"/>
                    </a:cubicBezTo>
                    <a:close/>
                    <a:moveTo>
                      <a:pt x="12" y="94"/>
                    </a:moveTo>
                    <a:cubicBezTo>
                      <a:pt x="11" y="95"/>
                      <a:pt x="11" y="97"/>
                      <a:pt x="11" y="99"/>
                    </a:cubicBezTo>
                    <a:cubicBezTo>
                      <a:pt x="11" y="99"/>
                      <a:pt x="11" y="99"/>
                      <a:pt x="11" y="98"/>
                    </a:cubicBezTo>
                    <a:cubicBezTo>
                      <a:pt x="11" y="97"/>
                      <a:pt x="11" y="95"/>
                      <a:pt x="11" y="94"/>
                    </a:cubicBezTo>
                    <a:cubicBezTo>
                      <a:pt x="11" y="94"/>
                      <a:pt x="12" y="94"/>
                      <a:pt x="12" y="94"/>
                    </a:cubicBezTo>
                    <a:close/>
                    <a:moveTo>
                      <a:pt x="37" y="135"/>
                    </a:moveTo>
                    <a:cubicBezTo>
                      <a:pt x="37" y="135"/>
                      <a:pt x="37" y="134"/>
                      <a:pt x="37" y="134"/>
                    </a:cubicBezTo>
                    <a:cubicBezTo>
                      <a:pt x="38" y="134"/>
                      <a:pt x="39" y="134"/>
                      <a:pt x="41" y="134"/>
                    </a:cubicBezTo>
                    <a:cubicBezTo>
                      <a:pt x="41" y="134"/>
                      <a:pt x="41" y="134"/>
                      <a:pt x="41" y="134"/>
                    </a:cubicBezTo>
                    <a:cubicBezTo>
                      <a:pt x="40" y="135"/>
                      <a:pt x="40" y="135"/>
                      <a:pt x="40" y="136"/>
                    </a:cubicBezTo>
                    <a:cubicBezTo>
                      <a:pt x="39" y="136"/>
                      <a:pt x="38" y="135"/>
                      <a:pt x="37" y="135"/>
                    </a:cubicBezTo>
                    <a:close/>
                    <a:moveTo>
                      <a:pt x="46" y="134"/>
                    </a:moveTo>
                    <a:cubicBezTo>
                      <a:pt x="46" y="134"/>
                      <a:pt x="47" y="134"/>
                      <a:pt x="47" y="134"/>
                    </a:cubicBezTo>
                    <a:cubicBezTo>
                      <a:pt x="47" y="135"/>
                      <a:pt x="47" y="136"/>
                      <a:pt x="48" y="137"/>
                    </a:cubicBezTo>
                    <a:cubicBezTo>
                      <a:pt x="47" y="137"/>
                      <a:pt x="46" y="137"/>
                      <a:pt x="45" y="136"/>
                    </a:cubicBezTo>
                    <a:cubicBezTo>
                      <a:pt x="45" y="136"/>
                      <a:pt x="46" y="135"/>
                      <a:pt x="46" y="134"/>
                    </a:cubicBezTo>
                    <a:close/>
                    <a:moveTo>
                      <a:pt x="50" y="136"/>
                    </a:moveTo>
                    <a:cubicBezTo>
                      <a:pt x="50" y="136"/>
                      <a:pt x="49" y="135"/>
                      <a:pt x="49" y="134"/>
                    </a:cubicBezTo>
                    <a:cubicBezTo>
                      <a:pt x="50" y="134"/>
                      <a:pt x="51" y="134"/>
                      <a:pt x="52" y="134"/>
                    </a:cubicBezTo>
                    <a:cubicBezTo>
                      <a:pt x="53" y="135"/>
                      <a:pt x="53" y="136"/>
                      <a:pt x="54" y="137"/>
                    </a:cubicBezTo>
                    <a:cubicBezTo>
                      <a:pt x="53" y="137"/>
                      <a:pt x="51" y="137"/>
                      <a:pt x="50" y="137"/>
                    </a:cubicBezTo>
                    <a:cubicBezTo>
                      <a:pt x="50" y="137"/>
                      <a:pt x="50" y="137"/>
                      <a:pt x="50" y="136"/>
                    </a:cubicBezTo>
                    <a:close/>
                    <a:moveTo>
                      <a:pt x="60" y="138"/>
                    </a:moveTo>
                    <a:cubicBezTo>
                      <a:pt x="60" y="137"/>
                      <a:pt x="61" y="136"/>
                      <a:pt x="61" y="134"/>
                    </a:cubicBezTo>
                    <a:cubicBezTo>
                      <a:pt x="62" y="134"/>
                      <a:pt x="62" y="134"/>
                      <a:pt x="62" y="134"/>
                    </a:cubicBezTo>
                    <a:cubicBezTo>
                      <a:pt x="63" y="136"/>
                      <a:pt x="63" y="137"/>
                      <a:pt x="64" y="138"/>
                    </a:cubicBezTo>
                    <a:cubicBezTo>
                      <a:pt x="63" y="138"/>
                      <a:pt x="61" y="138"/>
                      <a:pt x="60" y="138"/>
                    </a:cubicBezTo>
                    <a:close/>
                    <a:moveTo>
                      <a:pt x="72" y="138"/>
                    </a:moveTo>
                    <a:cubicBezTo>
                      <a:pt x="72" y="138"/>
                      <a:pt x="72" y="138"/>
                      <a:pt x="72" y="138"/>
                    </a:cubicBezTo>
                    <a:cubicBezTo>
                      <a:pt x="72" y="138"/>
                      <a:pt x="72" y="138"/>
                      <a:pt x="72" y="138"/>
                    </a:cubicBezTo>
                    <a:cubicBezTo>
                      <a:pt x="72" y="138"/>
                      <a:pt x="72" y="138"/>
                      <a:pt x="72" y="138"/>
                    </a:cubicBezTo>
                    <a:close/>
                    <a:moveTo>
                      <a:pt x="114" y="137"/>
                    </a:moveTo>
                    <a:cubicBezTo>
                      <a:pt x="115" y="136"/>
                      <a:pt x="115" y="135"/>
                      <a:pt x="116" y="134"/>
                    </a:cubicBezTo>
                    <a:cubicBezTo>
                      <a:pt x="117" y="134"/>
                      <a:pt x="119" y="134"/>
                      <a:pt x="120" y="134"/>
                    </a:cubicBezTo>
                    <a:cubicBezTo>
                      <a:pt x="121" y="135"/>
                      <a:pt x="121" y="136"/>
                      <a:pt x="122" y="137"/>
                    </a:cubicBezTo>
                    <a:cubicBezTo>
                      <a:pt x="119" y="137"/>
                      <a:pt x="116" y="137"/>
                      <a:pt x="113" y="137"/>
                    </a:cubicBezTo>
                    <a:cubicBezTo>
                      <a:pt x="114" y="137"/>
                      <a:pt x="114" y="137"/>
                      <a:pt x="114" y="137"/>
                    </a:cubicBezTo>
                    <a:close/>
                    <a:moveTo>
                      <a:pt x="136" y="136"/>
                    </a:moveTo>
                    <a:cubicBezTo>
                      <a:pt x="137" y="136"/>
                      <a:pt x="138" y="137"/>
                      <a:pt x="139" y="138"/>
                    </a:cubicBezTo>
                    <a:cubicBezTo>
                      <a:pt x="137" y="138"/>
                      <a:pt x="136" y="138"/>
                      <a:pt x="134" y="137"/>
                    </a:cubicBezTo>
                    <a:cubicBezTo>
                      <a:pt x="135" y="137"/>
                      <a:pt x="135" y="136"/>
                      <a:pt x="136" y="136"/>
                    </a:cubicBezTo>
                    <a:close/>
                    <a:moveTo>
                      <a:pt x="158" y="135"/>
                    </a:moveTo>
                    <a:cubicBezTo>
                      <a:pt x="163" y="141"/>
                      <a:pt x="170" y="139"/>
                      <a:pt x="175" y="132"/>
                    </a:cubicBezTo>
                    <a:cubicBezTo>
                      <a:pt x="176" y="132"/>
                      <a:pt x="176" y="132"/>
                      <a:pt x="176" y="132"/>
                    </a:cubicBezTo>
                    <a:cubicBezTo>
                      <a:pt x="176" y="133"/>
                      <a:pt x="177" y="134"/>
                      <a:pt x="177" y="136"/>
                    </a:cubicBezTo>
                    <a:cubicBezTo>
                      <a:pt x="177" y="138"/>
                      <a:pt x="180" y="139"/>
                      <a:pt x="181" y="137"/>
                    </a:cubicBezTo>
                    <a:cubicBezTo>
                      <a:pt x="182" y="136"/>
                      <a:pt x="184" y="135"/>
                      <a:pt x="185" y="134"/>
                    </a:cubicBezTo>
                    <a:cubicBezTo>
                      <a:pt x="185" y="136"/>
                      <a:pt x="185" y="138"/>
                      <a:pt x="185" y="139"/>
                    </a:cubicBezTo>
                    <a:cubicBezTo>
                      <a:pt x="175" y="139"/>
                      <a:pt x="165" y="139"/>
                      <a:pt x="155" y="138"/>
                    </a:cubicBezTo>
                    <a:cubicBezTo>
                      <a:pt x="156" y="137"/>
                      <a:pt x="157" y="136"/>
                      <a:pt x="158" y="135"/>
                    </a:cubicBezTo>
                    <a:close/>
                    <a:moveTo>
                      <a:pt x="194" y="138"/>
                    </a:moveTo>
                    <a:cubicBezTo>
                      <a:pt x="194" y="139"/>
                      <a:pt x="194" y="139"/>
                      <a:pt x="194" y="140"/>
                    </a:cubicBezTo>
                    <a:cubicBezTo>
                      <a:pt x="193" y="140"/>
                      <a:pt x="193" y="140"/>
                      <a:pt x="193" y="140"/>
                    </a:cubicBezTo>
                    <a:cubicBezTo>
                      <a:pt x="193" y="139"/>
                      <a:pt x="193" y="139"/>
                      <a:pt x="194" y="138"/>
                    </a:cubicBezTo>
                    <a:close/>
                    <a:moveTo>
                      <a:pt x="208" y="134"/>
                    </a:moveTo>
                    <a:cubicBezTo>
                      <a:pt x="208" y="136"/>
                      <a:pt x="209" y="138"/>
                      <a:pt x="209" y="140"/>
                    </a:cubicBezTo>
                    <a:cubicBezTo>
                      <a:pt x="207" y="140"/>
                      <a:pt x="204" y="140"/>
                      <a:pt x="202" y="140"/>
                    </a:cubicBezTo>
                    <a:cubicBezTo>
                      <a:pt x="204" y="138"/>
                      <a:pt x="206" y="136"/>
                      <a:pt x="208" y="134"/>
                    </a:cubicBezTo>
                    <a:close/>
                    <a:moveTo>
                      <a:pt x="226" y="133"/>
                    </a:moveTo>
                    <a:cubicBezTo>
                      <a:pt x="227" y="136"/>
                      <a:pt x="227" y="138"/>
                      <a:pt x="228" y="140"/>
                    </a:cubicBezTo>
                    <a:cubicBezTo>
                      <a:pt x="225" y="140"/>
                      <a:pt x="223" y="140"/>
                      <a:pt x="220" y="140"/>
                    </a:cubicBezTo>
                    <a:cubicBezTo>
                      <a:pt x="222" y="138"/>
                      <a:pt x="224" y="136"/>
                      <a:pt x="226" y="133"/>
                    </a:cubicBezTo>
                    <a:close/>
                    <a:moveTo>
                      <a:pt x="238" y="134"/>
                    </a:moveTo>
                    <a:cubicBezTo>
                      <a:pt x="238" y="136"/>
                      <a:pt x="238" y="137"/>
                      <a:pt x="238" y="138"/>
                    </a:cubicBezTo>
                    <a:cubicBezTo>
                      <a:pt x="238" y="139"/>
                      <a:pt x="238" y="140"/>
                      <a:pt x="238" y="140"/>
                    </a:cubicBezTo>
                    <a:cubicBezTo>
                      <a:pt x="237" y="140"/>
                      <a:pt x="235" y="140"/>
                      <a:pt x="234" y="140"/>
                    </a:cubicBezTo>
                    <a:cubicBezTo>
                      <a:pt x="235" y="138"/>
                      <a:pt x="236" y="136"/>
                      <a:pt x="238" y="134"/>
                    </a:cubicBezTo>
                    <a:close/>
                    <a:moveTo>
                      <a:pt x="249" y="132"/>
                    </a:moveTo>
                    <a:cubicBezTo>
                      <a:pt x="250" y="134"/>
                      <a:pt x="250" y="136"/>
                      <a:pt x="250" y="138"/>
                    </a:cubicBezTo>
                    <a:cubicBezTo>
                      <a:pt x="250" y="139"/>
                      <a:pt x="250" y="139"/>
                      <a:pt x="251" y="139"/>
                    </a:cubicBezTo>
                    <a:cubicBezTo>
                      <a:pt x="248" y="140"/>
                      <a:pt x="245" y="140"/>
                      <a:pt x="242" y="140"/>
                    </a:cubicBezTo>
                    <a:cubicBezTo>
                      <a:pt x="244" y="137"/>
                      <a:pt x="247" y="134"/>
                      <a:pt x="249" y="132"/>
                    </a:cubicBezTo>
                    <a:close/>
                    <a:moveTo>
                      <a:pt x="261" y="134"/>
                    </a:moveTo>
                    <a:cubicBezTo>
                      <a:pt x="261" y="135"/>
                      <a:pt x="261" y="135"/>
                      <a:pt x="261" y="136"/>
                    </a:cubicBezTo>
                    <a:cubicBezTo>
                      <a:pt x="261" y="136"/>
                      <a:pt x="261" y="136"/>
                      <a:pt x="261" y="136"/>
                    </a:cubicBezTo>
                    <a:cubicBezTo>
                      <a:pt x="259" y="136"/>
                      <a:pt x="259" y="137"/>
                      <a:pt x="259" y="139"/>
                    </a:cubicBezTo>
                    <a:cubicBezTo>
                      <a:pt x="258" y="139"/>
                      <a:pt x="257" y="139"/>
                      <a:pt x="256" y="139"/>
                    </a:cubicBezTo>
                    <a:cubicBezTo>
                      <a:pt x="257" y="137"/>
                      <a:pt x="259" y="136"/>
                      <a:pt x="261" y="134"/>
                    </a:cubicBezTo>
                    <a:close/>
                    <a:moveTo>
                      <a:pt x="281" y="133"/>
                    </a:moveTo>
                    <a:cubicBezTo>
                      <a:pt x="281" y="132"/>
                      <a:pt x="281" y="132"/>
                      <a:pt x="281" y="132"/>
                    </a:cubicBezTo>
                    <a:cubicBezTo>
                      <a:pt x="281" y="132"/>
                      <a:pt x="281" y="132"/>
                      <a:pt x="282" y="132"/>
                    </a:cubicBezTo>
                    <a:cubicBezTo>
                      <a:pt x="281" y="132"/>
                      <a:pt x="281" y="132"/>
                      <a:pt x="281" y="133"/>
                    </a:cubicBezTo>
                    <a:cubicBezTo>
                      <a:pt x="281" y="133"/>
                      <a:pt x="281" y="133"/>
                      <a:pt x="281" y="133"/>
                    </a:cubicBezTo>
                    <a:close/>
                    <a:moveTo>
                      <a:pt x="290" y="132"/>
                    </a:moveTo>
                    <a:cubicBezTo>
                      <a:pt x="290" y="132"/>
                      <a:pt x="290" y="132"/>
                      <a:pt x="290" y="133"/>
                    </a:cubicBezTo>
                    <a:cubicBezTo>
                      <a:pt x="290" y="133"/>
                      <a:pt x="290" y="133"/>
                      <a:pt x="290" y="133"/>
                    </a:cubicBezTo>
                    <a:cubicBezTo>
                      <a:pt x="290" y="132"/>
                      <a:pt x="290" y="132"/>
                      <a:pt x="290" y="132"/>
                    </a:cubicBezTo>
                    <a:close/>
                    <a:moveTo>
                      <a:pt x="299" y="135"/>
                    </a:moveTo>
                    <a:cubicBezTo>
                      <a:pt x="299" y="135"/>
                      <a:pt x="299" y="135"/>
                      <a:pt x="299" y="136"/>
                    </a:cubicBezTo>
                    <a:cubicBezTo>
                      <a:pt x="298" y="135"/>
                      <a:pt x="298" y="135"/>
                      <a:pt x="298" y="135"/>
                    </a:cubicBezTo>
                    <a:cubicBezTo>
                      <a:pt x="298" y="135"/>
                      <a:pt x="298" y="135"/>
                      <a:pt x="299" y="135"/>
                    </a:cubicBezTo>
                    <a:close/>
                    <a:moveTo>
                      <a:pt x="286" y="15"/>
                    </a:moveTo>
                    <a:cubicBezTo>
                      <a:pt x="286" y="14"/>
                      <a:pt x="286" y="14"/>
                      <a:pt x="286" y="14"/>
                    </a:cubicBezTo>
                    <a:cubicBezTo>
                      <a:pt x="286" y="14"/>
                      <a:pt x="287" y="14"/>
                      <a:pt x="288" y="13"/>
                    </a:cubicBezTo>
                    <a:cubicBezTo>
                      <a:pt x="288" y="14"/>
                      <a:pt x="287" y="14"/>
                      <a:pt x="286" y="15"/>
                    </a:cubicBezTo>
                    <a:close/>
                    <a:moveTo>
                      <a:pt x="281" y="15"/>
                    </a:moveTo>
                    <a:cubicBezTo>
                      <a:pt x="281" y="15"/>
                      <a:pt x="280" y="15"/>
                      <a:pt x="280" y="14"/>
                    </a:cubicBezTo>
                    <a:cubicBezTo>
                      <a:pt x="281" y="14"/>
                      <a:pt x="281" y="14"/>
                      <a:pt x="281" y="14"/>
                    </a:cubicBezTo>
                    <a:cubicBezTo>
                      <a:pt x="281" y="15"/>
                      <a:pt x="281" y="15"/>
                      <a:pt x="281" y="15"/>
                    </a:cubicBezTo>
                    <a:close/>
                    <a:moveTo>
                      <a:pt x="261" y="15"/>
                    </a:moveTo>
                    <a:cubicBezTo>
                      <a:pt x="260" y="16"/>
                      <a:pt x="260" y="17"/>
                      <a:pt x="259" y="18"/>
                    </a:cubicBezTo>
                    <a:cubicBezTo>
                      <a:pt x="256" y="18"/>
                      <a:pt x="253" y="18"/>
                      <a:pt x="250" y="18"/>
                    </a:cubicBezTo>
                    <a:cubicBezTo>
                      <a:pt x="247" y="16"/>
                      <a:pt x="244" y="16"/>
                      <a:pt x="240" y="17"/>
                    </a:cubicBezTo>
                    <a:cubicBezTo>
                      <a:pt x="238" y="17"/>
                      <a:pt x="237" y="17"/>
                      <a:pt x="236" y="17"/>
                    </a:cubicBezTo>
                    <a:cubicBezTo>
                      <a:pt x="235" y="17"/>
                      <a:pt x="235" y="16"/>
                      <a:pt x="234" y="15"/>
                    </a:cubicBezTo>
                    <a:cubicBezTo>
                      <a:pt x="233" y="14"/>
                      <a:pt x="233" y="14"/>
                      <a:pt x="232" y="14"/>
                    </a:cubicBezTo>
                    <a:cubicBezTo>
                      <a:pt x="240" y="14"/>
                      <a:pt x="248" y="14"/>
                      <a:pt x="255" y="14"/>
                    </a:cubicBezTo>
                    <a:cubicBezTo>
                      <a:pt x="257" y="14"/>
                      <a:pt x="260" y="14"/>
                      <a:pt x="262" y="14"/>
                    </a:cubicBezTo>
                    <a:cubicBezTo>
                      <a:pt x="262" y="14"/>
                      <a:pt x="261" y="15"/>
                      <a:pt x="261" y="15"/>
                    </a:cubicBezTo>
                    <a:close/>
                    <a:moveTo>
                      <a:pt x="230" y="15"/>
                    </a:moveTo>
                    <a:cubicBezTo>
                      <a:pt x="229" y="16"/>
                      <a:pt x="228" y="16"/>
                      <a:pt x="227" y="17"/>
                    </a:cubicBezTo>
                    <a:cubicBezTo>
                      <a:pt x="226" y="17"/>
                      <a:pt x="225" y="17"/>
                      <a:pt x="224" y="17"/>
                    </a:cubicBezTo>
                    <a:cubicBezTo>
                      <a:pt x="224" y="16"/>
                      <a:pt x="224" y="15"/>
                      <a:pt x="223" y="14"/>
                    </a:cubicBezTo>
                    <a:cubicBezTo>
                      <a:pt x="223" y="14"/>
                      <a:pt x="223" y="14"/>
                      <a:pt x="223" y="14"/>
                    </a:cubicBezTo>
                    <a:cubicBezTo>
                      <a:pt x="226" y="14"/>
                      <a:pt x="228" y="14"/>
                      <a:pt x="231" y="14"/>
                    </a:cubicBezTo>
                    <a:cubicBezTo>
                      <a:pt x="230" y="14"/>
                      <a:pt x="230" y="14"/>
                      <a:pt x="230" y="15"/>
                    </a:cubicBezTo>
                    <a:close/>
                    <a:moveTo>
                      <a:pt x="216" y="17"/>
                    </a:moveTo>
                    <a:cubicBezTo>
                      <a:pt x="215" y="17"/>
                      <a:pt x="214" y="17"/>
                      <a:pt x="213" y="17"/>
                    </a:cubicBezTo>
                    <a:cubicBezTo>
                      <a:pt x="212" y="16"/>
                      <a:pt x="212" y="15"/>
                      <a:pt x="211" y="14"/>
                    </a:cubicBezTo>
                    <a:cubicBezTo>
                      <a:pt x="212" y="14"/>
                      <a:pt x="212" y="14"/>
                      <a:pt x="213" y="14"/>
                    </a:cubicBezTo>
                    <a:cubicBezTo>
                      <a:pt x="215" y="14"/>
                      <a:pt x="216" y="14"/>
                      <a:pt x="217" y="14"/>
                    </a:cubicBezTo>
                    <a:cubicBezTo>
                      <a:pt x="217" y="15"/>
                      <a:pt x="217" y="16"/>
                      <a:pt x="216" y="17"/>
                    </a:cubicBezTo>
                    <a:close/>
                    <a:moveTo>
                      <a:pt x="193" y="15"/>
                    </a:moveTo>
                    <a:cubicBezTo>
                      <a:pt x="192" y="15"/>
                      <a:pt x="192" y="14"/>
                      <a:pt x="192" y="14"/>
                    </a:cubicBezTo>
                    <a:cubicBezTo>
                      <a:pt x="192" y="14"/>
                      <a:pt x="193" y="14"/>
                      <a:pt x="193" y="14"/>
                    </a:cubicBezTo>
                    <a:cubicBezTo>
                      <a:pt x="193" y="14"/>
                      <a:pt x="193" y="15"/>
                      <a:pt x="193" y="15"/>
                    </a:cubicBezTo>
                    <a:close/>
                    <a:moveTo>
                      <a:pt x="46" y="8"/>
                    </a:moveTo>
                    <a:cubicBezTo>
                      <a:pt x="43" y="8"/>
                      <a:pt x="41" y="9"/>
                      <a:pt x="38" y="9"/>
                    </a:cubicBezTo>
                    <a:cubicBezTo>
                      <a:pt x="38" y="9"/>
                      <a:pt x="38" y="8"/>
                      <a:pt x="37" y="7"/>
                    </a:cubicBezTo>
                    <a:cubicBezTo>
                      <a:pt x="40" y="7"/>
                      <a:pt x="43" y="7"/>
                      <a:pt x="46" y="7"/>
                    </a:cubicBezTo>
                    <a:cubicBezTo>
                      <a:pt x="46" y="8"/>
                      <a:pt x="46" y="8"/>
                      <a:pt x="46" y="8"/>
                    </a:cubicBezTo>
                    <a:close/>
                    <a:moveTo>
                      <a:pt x="33" y="10"/>
                    </a:moveTo>
                    <a:cubicBezTo>
                      <a:pt x="31" y="10"/>
                      <a:pt x="29" y="10"/>
                      <a:pt x="26" y="10"/>
                    </a:cubicBezTo>
                    <a:cubicBezTo>
                      <a:pt x="26" y="9"/>
                      <a:pt x="26" y="8"/>
                      <a:pt x="25" y="7"/>
                    </a:cubicBezTo>
                    <a:cubicBezTo>
                      <a:pt x="28" y="7"/>
                      <a:pt x="31" y="7"/>
                      <a:pt x="33" y="7"/>
                    </a:cubicBezTo>
                    <a:cubicBezTo>
                      <a:pt x="33" y="8"/>
                      <a:pt x="33" y="9"/>
                      <a:pt x="33" y="10"/>
                    </a:cubicBezTo>
                    <a:close/>
                    <a:moveTo>
                      <a:pt x="23" y="13"/>
                    </a:moveTo>
                    <a:cubicBezTo>
                      <a:pt x="23" y="15"/>
                      <a:pt x="23" y="17"/>
                      <a:pt x="23" y="19"/>
                    </a:cubicBezTo>
                    <a:cubicBezTo>
                      <a:pt x="23" y="19"/>
                      <a:pt x="23" y="19"/>
                      <a:pt x="23" y="19"/>
                    </a:cubicBezTo>
                    <a:cubicBezTo>
                      <a:pt x="23" y="17"/>
                      <a:pt x="23" y="15"/>
                      <a:pt x="22" y="13"/>
                    </a:cubicBezTo>
                    <a:cubicBezTo>
                      <a:pt x="23" y="13"/>
                      <a:pt x="23" y="13"/>
                      <a:pt x="23" y="13"/>
                    </a:cubicBezTo>
                    <a:close/>
                    <a:moveTo>
                      <a:pt x="295" y="138"/>
                    </a:moveTo>
                    <a:cubicBezTo>
                      <a:pt x="295" y="139"/>
                      <a:pt x="296" y="140"/>
                      <a:pt x="298" y="140"/>
                    </a:cubicBezTo>
                    <a:cubicBezTo>
                      <a:pt x="299" y="141"/>
                      <a:pt x="299" y="141"/>
                      <a:pt x="300" y="140"/>
                    </a:cubicBezTo>
                    <a:cubicBezTo>
                      <a:pt x="300" y="141"/>
                      <a:pt x="300" y="141"/>
                      <a:pt x="300" y="141"/>
                    </a:cubicBezTo>
                    <a:cubicBezTo>
                      <a:pt x="296" y="141"/>
                      <a:pt x="293" y="141"/>
                      <a:pt x="289" y="141"/>
                    </a:cubicBezTo>
                    <a:cubicBezTo>
                      <a:pt x="290" y="140"/>
                      <a:pt x="290" y="140"/>
                      <a:pt x="291" y="139"/>
                    </a:cubicBezTo>
                    <a:cubicBezTo>
                      <a:pt x="292" y="139"/>
                      <a:pt x="293" y="139"/>
                      <a:pt x="295" y="138"/>
                    </a:cubicBezTo>
                    <a:close/>
                    <a:moveTo>
                      <a:pt x="298" y="7"/>
                    </a:moveTo>
                    <a:cubicBezTo>
                      <a:pt x="297" y="8"/>
                      <a:pt x="297" y="8"/>
                      <a:pt x="298" y="9"/>
                    </a:cubicBezTo>
                    <a:cubicBezTo>
                      <a:pt x="298" y="10"/>
                      <a:pt x="299" y="12"/>
                      <a:pt x="299" y="13"/>
                    </a:cubicBezTo>
                    <a:cubicBezTo>
                      <a:pt x="299" y="14"/>
                      <a:pt x="299" y="14"/>
                      <a:pt x="299" y="14"/>
                    </a:cubicBezTo>
                    <a:cubicBezTo>
                      <a:pt x="299" y="16"/>
                      <a:pt x="298" y="18"/>
                      <a:pt x="298" y="20"/>
                    </a:cubicBezTo>
                    <a:cubicBezTo>
                      <a:pt x="298" y="20"/>
                      <a:pt x="298" y="20"/>
                      <a:pt x="297" y="19"/>
                    </a:cubicBezTo>
                    <a:cubicBezTo>
                      <a:pt x="297" y="19"/>
                      <a:pt x="297" y="19"/>
                      <a:pt x="296" y="19"/>
                    </a:cubicBezTo>
                    <a:cubicBezTo>
                      <a:pt x="296" y="19"/>
                      <a:pt x="296" y="19"/>
                      <a:pt x="296" y="19"/>
                    </a:cubicBezTo>
                    <a:cubicBezTo>
                      <a:pt x="296" y="18"/>
                      <a:pt x="295" y="18"/>
                      <a:pt x="295" y="18"/>
                    </a:cubicBezTo>
                    <a:cubicBezTo>
                      <a:pt x="295" y="15"/>
                      <a:pt x="295" y="13"/>
                      <a:pt x="295" y="11"/>
                    </a:cubicBezTo>
                    <a:cubicBezTo>
                      <a:pt x="295" y="10"/>
                      <a:pt x="293" y="9"/>
                      <a:pt x="292" y="10"/>
                    </a:cubicBezTo>
                    <a:cubicBezTo>
                      <a:pt x="282" y="6"/>
                      <a:pt x="271" y="8"/>
                      <a:pt x="260" y="8"/>
                    </a:cubicBezTo>
                    <a:cubicBezTo>
                      <a:pt x="248" y="8"/>
                      <a:pt x="235" y="8"/>
                      <a:pt x="222" y="8"/>
                    </a:cubicBezTo>
                    <a:cubicBezTo>
                      <a:pt x="215" y="8"/>
                      <a:pt x="208" y="8"/>
                      <a:pt x="201" y="8"/>
                    </a:cubicBezTo>
                    <a:cubicBezTo>
                      <a:pt x="201" y="8"/>
                      <a:pt x="201" y="8"/>
                      <a:pt x="200" y="8"/>
                    </a:cubicBezTo>
                    <a:cubicBezTo>
                      <a:pt x="205" y="8"/>
                      <a:pt x="209" y="8"/>
                      <a:pt x="213" y="8"/>
                    </a:cubicBezTo>
                    <a:cubicBezTo>
                      <a:pt x="241" y="8"/>
                      <a:pt x="269" y="7"/>
                      <a:pt x="298" y="7"/>
                    </a:cubicBezTo>
                    <a:close/>
                    <a:moveTo>
                      <a:pt x="19" y="7"/>
                    </a:moveTo>
                    <a:cubicBezTo>
                      <a:pt x="19" y="8"/>
                      <a:pt x="19" y="8"/>
                      <a:pt x="19" y="9"/>
                    </a:cubicBezTo>
                    <a:cubicBezTo>
                      <a:pt x="18" y="9"/>
                      <a:pt x="17" y="9"/>
                      <a:pt x="16" y="9"/>
                    </a:cubicBezTo>
                    <a:cubicBezTo>
                      <a:pt x="16" y="8"/>
                      <a:pt x="16" y="8"/>
                      <a:pt x="15" y="8"/>
                    </a:cubicBezTo>
                    <a:cubicBezTo>
                      <a:pt x="15" y="8"/>
                      <a:pt x="15" y="8"/>
                      <a:pt x="15" y="8"/>
                    </a:cubicBezTo>
                    <a:cubicBezTo>
                      <a:pt x="14" y="8"/>
                      <a:pt x="13" y="7"/>
                      <a:pt x="13" y="8"/>
                    </a:cubicBezTo>
                    <a:cubicBezTo>
                      <a:pt x="13" y="8"/>
                      <a:pt x="12" y="8"/>
                      <a:pt x="12" y="8"/>
                    </a:cubicBezTo>
                    <a:cubicBezTo>
                      <a:pt x="12" y="8"/>
                      <a:pt x="12" y="8"/>
                      <a:pt x="12" y="8"/>
                    </a:cubicBezTo>
                    <a:cubicBezTo>
                      <a:pt x="12" y="8"/>
                      <a:pt x="12" y="8"/>
                      <a:pt x="12" y="8"/>
                    </a:cubicBezTo>
                    <a:cubicBezTo>
                      <a:pt x="11" y="8"/>
                      <a:pt x="11" y="9"/>
                      <a:pt x="11" y="10"/>
                    </a:cubicBezTo>
                    <a:cubicBezTo>
                      <a:pt x="11" y="10"/>
                      <a:pt x="11" y="10"/>
                      <a:pt x="11" y="10"/>
                    </a:cubicBezTo>
                    <a:cubicBezTo>
                      <a:pt x="11" y="11"/>
                      <a:pt x="11" y="11"/>
                      <a:pt x="11" y="11"/>
                    </a:cubicBezTo>
                    <a:cubicBezTo>
                      <a:pt x="10" y="10"/>
                      <a:pt x="10" y="8"/>
                      <a:pt x="10" y="6"/>
                    </a:cubicBezTo>
                    <a:cubicBezTo>
                      <a:pt x="13" y="6"/>
                      <a:pt x="16" y="7"/>
                      <a:pt x="19" y="7"/>
                    </a:cubicBezTo>
                    <a:close/>
                    <a:moveTo>
                      <a:pt x="13" y="134"/>
                    </a:moveTo>
                    <a:cubicBezTo>
                      <a:pt x="14" y="134"/>
                      <a:pt x="15" y="134"/>
                      <a:pt x="16" y="134"/>
                    </a:cubicBezTo>
                    <a:cubicBezTo>
                      <a:pt x="16" y="134"/>
                      <a:pt x="17" y="135"/>
                      <a:pt x="17" y="135"/>
                    </a:cubicBezTo>
                    <a:cubicBezTo>
                      <a:pt x="17" y="136"/>
                      <a:pt x="18" y="137"/>
                      <a:pt x="18" y="137"/>
                    </a:cubicBezTo>
                    <a:cubicBezTo>
                      <a:pt x="18" y="139"/>
                      <a:pt x="20" y="139"/>
                      <a:pt x="20" y="138"/>
                    </a:cubicBezTo>
                    <a:cubicBezTo>
                      <a:pt x="21" y="138"/>
                      <a:pt x="21" y="138"/>
                      <a:pt x="22" y="139"/>
                    </a:cubicBezTo>
                    <a:cubicBezTo>
                      <a:pt x="22" y="139"/>
                      <a:pt x="22" y="140"/>
                      <a:pt x="22" y="140"/>
                    </a:cubicBezTo>
                    <a:cubicBezTo>
                      <a:pt x="18" y="140"/>
                      <a:pt x="15" y="137"/>
                      <a:pt x="13" y="134"/>
                    </a:cubicBezTo>
                    <a:close/>
                    <a:moveTo>
                      <a:pt x="283" y="141"/>
                    </a:moveTo>
                    <a:cubicBezTo>
                      <a:pt x="283" y="141"/>
                      <a:pt x="283" y="141"/>
                      <a:pt x="283" y="141"/>
                    </a:cubicBezTo>
                    <a:cubicBezTo>
                      <a:pt x="282" y="141"/>
                      <a:pt x="282" y="141"/>
                      <a:pt x="281" y="141"/>
                    </a:cubicBezTo>
                    <a:cubicBezTo>
                      <a:pt x="282" y="141"/>
                      <a:pt x="282" y="141"/>
                      <a:pt x="283" y="141"/>
                    </a:cubicBezTo>
                    <a:close/>
                    <a:moveTo>
                      <a:pt x="411" y="62"/>
                    </a:moveTo>
                    <a:cubicBezTo>
                      <a:pt x="410" y="73"/>
                      <a:pt x="409" y="84"/>
                      <a:pt x="410" y="96"/>
                    </a:cubicBezTo>
                    <a:cubicBezTo>
                      <a:pt x="410" y="106"/>
                      <a:pt x="411" y="115"/>
                      <a:pt x="411" y="125"/>
                    </a:cubicBezTo>
                    <a:cubicBezTo>
                      <a:pt x="410" y="131"/>
                      <a:pt x="411" y="137"/>
                      <a:pt x="408" y="142"/>
                    </a:cubicBezTo>
                    <a:cubicBezTo>
                      <a:pt x="407" y="141"/>
                      <a:pt x="407" y="141"/>
                      <a:pt x="406" y="141"/>
                    </a:cubicBezTo>
                    <a:cubicBezTo>
                      <a:pt x="404" y="141"/>
                      <a:pt x="404" y="141"/>
                      <a:pt x="404" y="141"/>
                    </a:cubicBezTo>
                    <a:cubicBezTo>
                      <a:pt x="404" y="141"/>
                      <a:pt x="404" y="141"/>
                      <a:pt x="404" y="141"/>
                    </a:cubicBezTo>
                    <a:cubicBezTo>
                      <a:pt x="370" y="141"/>
                      <a:pt x="337" y="141"/>
                      <a:pt x="304" y="141"/>
                    </a:cubicBezTo>
                    <a:cubicBezTo>
                      <a:pt x="306" y="134"/>
                      <a:pt x="306" y="127"/>
                      <a:pt x="306" y="120"/>
                    </a:cubicBezTo>
                    <a:cubicBezTo>
                      <a:pt x="306" y="107"/>
                      <a:pt x="306" y="94"/>
                      <a:pt x="306" y="81"/>
                    </a:cubicBezTo>
                    <a:cubicBezTo>
                      <a:pt x="306" y="62"/>
                      <a:pt x="308" y="42"/>
                      <a:pt x="306" y="22"/>
                    </a:cubicBezTo>
                    <a:cubicBezTo>
                      <a:pt x="307" y="18"/>
                      <a:pt x="309" y="14"/>
                      <a:pt x="311" y="10"/>
                    </a:cubicBezTo>
                    <a:cubicBezTo>
                      <a:pt x="312" y="9"/>
                      <a:pt x="312" y="8"/>
                      <a:pt x="312" y="7"/>
                    </a:cubicBezTo>
                    <a:cubicBezTo>
                      <a:pt x="313" y="7"/>
                      <a:pt x="313" y="7"/>
                      <a:pt x="314" y="7"/>
                    </a:cubicBezTo>
                    <a:cubicBezTo>
                      <a:pt x="347" y="7"/>
                      <a:pt x="379" y="9"/>
                      <a:pt x="411" y="7"/>
                    </a:cubicBezTo>
                    <a:cubicBezTo>
                      <a:pt x="410" y="25"/>
                      <a:pt x="411" y="44"/>
                      <a:pt x="411"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7" name="Freeform 323"/>
              <p:cNvSpPr>
                <a:spLocks noEditPoints="1"/>
              </p:cNvSpPr>
              <p:nvPr/>
            </p:nvSpPr>
            <p:spPr bwMode="auto">
              <a:xfrm>
                <a:off x="3123" y="2581"/>
                <a:ext cx="288" cy="116"/>
              </a:xfrm>
              <a:custGeom>
                <a:avLst/>
                <a:gdLst>
                  <a:gd name="T0" fmla="*/ 502 w 514"/>
                  <a:gd name="T1" fmla="*/ 56 h 208"/>
                  <a:gd name="T2" fmla="*/ 484 w 514"/>
                  <a:gd name="T3" fmla="*/ 54 h 208"/>
                  <a:gd name="T4" fmla="*/ 477 w 514"/>
                  <a:gd name="T5" fmla="*/ 35 h 208"/>
                  <a:gd name="T6" fmla="*/ 455 w 514"/>
                  <a:gd name="T7" fmla="*/ 6 h 208"/>
                  <a:gd name="T8" fmla="*/ 358 w 514"/>
                  <a:gd name="T9" fmla="*/ 1 h 208"/>
                  <a:gd name="T10" fmla="*/ 127 w 514"/>
                  <a:gd name="T11" fmla="*/ 3 h 208"/>
                  <a:gd name="T12" fmla="*/ 35 w 514"/>
                  <a:gd name="T13" fmla="*/ 7 h 208"/>
                  <a:gd name="T14" fmla="*/ 12 w 514"/>
                  <a:gd name="T15" fmla="*/ 11 h 208"/>
                  <a:gd name="T16" fmla="*/ 10 w 514"/>
                  <a:gd name="T17" fmla="*/ 13 h 208"/>
                  <a:gd name="T18" fmla="*/ 3 w 514"/>
                  <a:gd name="T19" fmla="*/ 39 h 208"/>
                  <a:gd name="T20" fmla="*/ 4 w 514"/>
                  <a:gd name="T21" fmla="*/ 67 h 208"/>
                  <a:gd name="T22" fmla="*/ 5 w 514"/>
                  <a:gd name="T23" fmla="*/ 85 h 208"/>
                  <a:gd name="T24" fmla="*/ 10 w 514"/>
                  <a:gd name="T25" fmla="*/ 199 h 208"/>
                  <a:gd name="T26" fmla="*/ 62 w 514"/>
                  <a:gd name="T27" fmla="*/ 199 h 208"/>
                  <a:gd name="T28" fmla="*/ 131 w 514"/>
                  <a:gd name="T29" fmla="*/ 201 h 208"/>
                  <a:gd name="T30" fmla="*/ 245 w 514"/>
                  <a:gd name="T31" fmla="*/ 204 h 208"/>
                  <a:gd name="T32" fmla="*/ 331 w 514"/>
                  <a:gd name="T33" fmla="*/ 202 h 208"/>
                  <a:gd name="T34" fmla="*/ 427 w 514"/>
                  <a:gd name="T35" fmla="*/ 203 h 208"/>
                  <a:gd name="T36" fmla="*/ 461 w 514"/>
                  <a:gd name="T37" fmla="*/ 203 h 208"/>
                  <a:gd name="T38" fmla="*/ 471 w 514"/>
                  <a:gd name="T39" fmla="*/ 199 h 208"/>
                  <a:gd name="T40" fmla="*/ 471 w 514"/>
                  <a:gd name="T41" fmla="*/ 197 h 208"/>
                  <a:gd name="T42" fmla="*/ 485 w 514"/>
                  <a:gd name="T43" fmla="*/ 156 h 208"/>
                  <a:gd name="T44" fmla="*/ 501 w 514"/>
                  <a:gd name="T45" fmla="*/ 154 h 208"/>
                  <a:gd name="T46" fmla="*/ 503 w 514"/>
                  <a:gd name="T47" fmla="*/ 150 h 208"/>
                  <a:gd name="T48" fmla="*/ 511 w 514"/>
                  <a:gd name="T49" fmla="*/ 97 h 208"/>
                  <a:gd name="T50" fmla="*/ 483 w 514"/>
                  <a:gd name="T51" fmla="*/ 115 h 208"/>
                  <a:gd name="T52" fmla="*/ 483 w 514"/>
                  <a:gd name="T53" fmla="*/ 62 h 208"/>
                  <a:gd name="T54" fmla="*/ 487 w 514"/>
                  <a:gd name="T55" fmla="*/ 62 h 208"/>
                  <a:gd name="T56" fmla="*/ 493 w 514"/>
                  <a:gd name="T57" fmla="*/ 118 h 208"/>
                  <a:gd name="T58" fmla="*/ 492 w 514"/>
                  <a:gd name="T59" fmla="*/ 62 h 208"/>
                  <a:gd name="T60" fmla="*/ 496 w 514"/>
                  <a:gd name="T61" fmla="*/ 102 h 208"/>
                  <a:gd name="T62" fmla="*/ 498 w 514"/>
                  <a:gd name="T63" fmla="*/ 63 h 208"/>
                  <a:gd name="T64" fmla="*/ 499 w 514"/>
                  <a:gd name="T65" fmla="*/ 63 h 208"/>
                  <a:gd name="T66" fmla="*/ 500 w 514"/>
                  <a:gd name="T67" fmla="*/ 81 h 208"/>
                  <a:gd name="T68" fmla="*/ 500 w 514"/>
                  <a:gd name="T69" fmla="*/ 65 h 208"/>
                  <a:gd name="T70" fmla="*/ 501 w 514"/>
                  <a:gd name="T71" fmla="*/ 61 h 208"/>
                  <a:gd name="T72" fmla="*/ 504 w 514"/>
                  <a:gd name="T73" fmla="*/ 72 h 208"/>
                  <a:gd name="T74" fmla="*/ 502 w 514"/>
                  <a:gd name="T75" fmla="*/ 146 h 208"/>
                  <a:gd name="T76" fmla="*/ 501 w 514"/>
                  <a:gd name="T77" fmla="*/ 148 h 208"/>
                  <a:gd name="T78" fmla="*/ 486 w 514"/>
                  <a:gd name="T79" fmla="*/ 148 h 208"/>
                  <a:gd name="T80" fmla="*/ 476 w 514"/>
                  <a:gd name="T81" fmla="*/ 144 h 208"/>
                  <a:gd name="T82" fmla="*/ 474 w 514"/>
                  <a:gd name="T83" fmla="*/ 116 h 208"/>
                  <a:gd name="T84" fmla="*/ 482 w 514"/>
                  <a:gd name="T85" fmla="*/ 62 h 208"/>
                  <a:gd name="T86" fmla="*/ 307 w 514"/>
                  <a:gd name="T87" fmla="*/ 191 h 208"/>
                  <a:gd name="T88" fmla="*/ 125 w 514"/>
                  <a:gd name="T89" fmla="*/ 193 h 208"/>
                  <a:gd name="T90" fmla="*/ 14 w 514"/>
                  <a:gd name="T91" fmla="*/ 189 h 208"/>
                  <a:gd name="T92" fmla="*/ 12 w 514"/>
                  <a:gd name="T93" fmla="*/ 58 h 208"/>
                  <a:gd name="T94" fmla="*/ 20 w 514"/>
                  <a:gd name="T95" fmla="*/ 19 h 208"/>
                  <a:gd name="T96" fmla="*/ 123 w 514"/>
                  <a:gd name="T97" fmla="*/ 17 h 208"/>
                  <a:gd name="T98" fmla="*/ 354 w 514"/>
                  <a:gd name="T99" fmla="*/ 19 h 208"/>
                  <a:gd name="T100" fmla="*/ 458 w 514"/>
                  <a:gd name="T101" fmla="*/ 13 h 208"/>
                  <a:gd name="T102" fmla="*/ 468 w 514"/>
                  <a:gd name="T103" fmla="*/ 49 h 208"/>
                  <a:gd name="T104" fmla="*/ 466 w 514"/>
                  <a:gd name="T105" fmla="*/ 120 h 208"/>
                  <a:gd name="T106" fmla="*/ 461 w 514"/>
                  <a:gd name="T107" fmla="*/ 190 h 208"/>
                  <a:gd name="T108" fmla="*/ 361 w 514"/>
                  <a:gd name="T109" fmla="*/ 19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8">
                    <a:moveTo>
                      <a:pt x="511" y="97"/>
                    </a:moveTo>
                    <a:cubicBezTo>
                      <a:pt x="510" y="86"/>
                      <a:pt x="510" y="66"/>
                      <a:pt x="502" y="56"/>
                    </a:cubicBezTo>
                    <a:cubicBezTo>
                      <a:pt x="502" y="55"/>
                      <a:pt x="500" y="53"/>
                      <a:pt x="498" y="53"/>
                    </a:cubicBezTo>
                    <a:cubicBezTo>
                      <a:pt x="493" y="53"/>
                      <a:pt x="489" y="54"/>
                      <a:pt x="484" y="54"/>
                    </a:cubicBezTo>
                    <a:cubicBezTo>
                      <a:pt x="482" y="54"/>
                      <a:pt x="480" y="55"/>
                      <a:pt x="478" y="55"/>
                    </a:cubicBezTo>
                    <a:cubicBezTo>
                      <a:pt x="478" y="48"/>
                      <a:pt x="478" y="42"/>
                      <a:pt x="477" y="35"/>
                    </a:cubicBezTo>
                    <a:cubicBezTo>
                      <a:pt x="476" y="25"/>
                      <a:pt x="473" y="14"/>
                      <a:pt x="464" y="8"/>
                    </a:cubicBezTo>
                    <a:cubicBezTo>
                      <a:pt x="461" y="7"/>
                      <a:pt x="458" y="7"/>
                      <a:pt x="455" y="6"/>
                    </a:cubicBezTo>
                    <a:cubicBezTo>
                      <a:pt x="453" y="5"/>
                      <a:pt x="450" y="5"/>
                      <a:pt x="448" y="5"/>
                    </a:cubicBezTo>
                    <a:cubicBezTo>
                      <a:pt x="419" y="1"/>
                      <a:pt x="388" y="3"/>
                      <a:pt x="358" y="1"/>
                    </a:cubicBezTo>
                    <a:cubicBezTo>
                      <a:pt x="320" y="0"/>
                      <a:pt x="282" y="4"/>
                      <a:pt x="243" y="4"/>
                    </a:cubicBezTo>
                    <a:cubicBezTo>
                      <a:pt x="205" y="4"/>
                      <a:pt x="166" y="3"/>
                      <a:pt x="127" y="3"/>
                    </a:cubicBezTo>
                    <a:cubicBezTo>
                      <a:pt x="109" y="3"/>
                      <a:pt x="90" y="4"/>
                      <a:pt x="71" y="5"/>
                    </a:cubicBezTo>
                    <a:cubicBezTo>
                      <a:pt x="59" y="5"/>
                      <a:pt x="47" y="5"/>
                      <a:pt x="35" y="7"/>
                    </a:cubicBezTo>
                    <a:cubicBezTo>
                      <a:pt x="27" y="7"/>
                      <a:pt x="19" y="8"/>
                      <a:pt x="12" y="8"/>
                    </a:cubicBezTo>
                    <a:cubicBezTo>
                      <a:pt x="10" y="9"/>
                      <a:pt x="10" y="11"/>
                      <a:pt x="12" y="11"/>
                    </a:cubicBezTo>
                    <a:cubicBezTo>
                      <a:pt x="12" y="11"/>
                      <a:pt x="12" y="11"/>
                      <a:pt x="12" y="12"/>
                    </a:cubicBezTo>
                    <a:cubicBezTo>
                      <a:pt x="11" y="12"/>
                      <a:pt x="10" y="13"/>
                      <a:pt x="10" y="13"/>
                    </a:cubicBezTo>
                    <a:cubicBezTo>
                      <a:pt x="9" y="13"/>
                      <a:pt x="8" y="13"/>
                      <a:pt x="7" y="14"/>
                    </a:cubicBezTo>
                    <a:cubicBezTo>
                      <a:pt x="1" y="20"/>
                      <a:pt x="3" y="31"/>
                      <a:pt x="3" y="39"/>
                    </a:cubicBezTo>
                    <a:cubicBezTo>
                      <a:pt x="3" y="42"/>
                      <a:pt x="3" y="44"/>
                      <a:pt x="3" y="47"/>
                    </a:cubicBezTo>
                    <a:cubicBezTo>
                      <a:pt x="3" y="54"/>
                      <a:pt x="2" y="61"/>
                      <a:pt x="4" y="67"/>
                    </a:cubicBezTo>
                    <a:cubicBezTo>
                      <a:pt x="4" y="67"/>
                      <a:pt x="4" y="67"/>
                      <a:pt x="4" y="67"/>
                    </a:cubicBezTo>
                    <a:cubicBezTo>
                      <a:pt x="4" y="73"/>
                      <a:pt x="5" y="79"/>
                      <a:pt x="5" y="85"/>
                    </a:cubicBezTo>
                    <a:cubicBezTo>
                      <a:pt x="5" y="122"/>
                      <a:pt x="0" y="158"/>
                      <a:pt x="6" y="195"/>
                    </a:cubicBezTo>
                    <a:cubicBezTo>
                      <a:pt x="6" y="197"/>
                      <a:pt x="8" y="199"/>
                      <a:pt x="10" y="199"/>
                    </a:cubicBezTo>
                    <a:cubicBezTo>
                      <a:pt x="15" y="199"/>
                      <a:pt x="20" y="199"/>
                      <a:pt x="25" y="199"/>
                    </a:cubicBezTo>
                    <a:cubicBezTo>
                      <a:pt x="37" y="200"/>
                      <a:pt x="50" y="199"/>
                      <a:pt x="62" y="199"/>
                    </a:cubicBezTo>
                    <a:cubicBezTo>
                      <a:pt x="83" y="200"/>
                      <a:pt x="104" y="200"/>
                      <a:pt x="125" y="200"/>
                    </a:cubicBezTo>
                    <a:cubicBezTo>
                      <a:pt x="127" y="200"/>
                      <a:pt x="129" y="200"/>
                      <a:pt x="131" y="201"/>
                    </a:cubicBezTo>
                    <a:cubicBezTo>
                      <a:pt x="144" y="202"/>
                      <a:pt x="158" y="203"/>
                      <a:pt x="170" y="202"/>
                    </a:cubicBezTo>
                    <a:cubicBezTo>
                      <a:pt x="195" y="203"/>
                      <a:pt x="220" y="204"/>
                      <a:pt x="245" y="204"/>
                    </a:cubicBezTo>
                    <a:cubicBezTo>
                      <a:pt x="264" y="204"/>
                      <a:pt x="283" y="203"/>
                      <a:pt x="302" y="203"/>
                    </a:cubicBezTo>
                    <a:cubicBezTo>
                      <a:pt x="312" y="203"/>
                      <a:pt x="321" y="201"/>
                      <a:pt x="331" y="202"/>
                    </a:cubicBezTo>
                    <a:cubicBezTo>
                      <a:pt x="341" y="202"/>
                      <a:pt x="351" y="203"/>
                      <a:pt x="361" y="203"/>
                    </a:cubicBezTo>
                    <a:cubicBezTo>
                      <a:pt x="383" y="203"/>
                      <a:pt x="405" y="204"/>
                      <a:pt x="427" y="203"/>
                    </a:cubicBezTo>
                    <a:cubicBezTo>
                      <a:pt x="433" y="204"/>
                      <a:pt x="440" y="204"/>
                      <a:pt x="447" y="204"/>
                    </a:cubicBezTo>
                    <a:cubicBezTo>
                      <a:pt x="452" y="208"/>
                      <a:pt x="457" y="206"/>
                      <a:pt x="461" y="203"/>
                    </a:cubicBezTo>
                    <a:cubicBezTo>
                      <a:pt x="463" y="203"/>
                      <a:pt x="465" y="202"/>
                      <a:pt x="467" y="202"/>
                    </a:cubicBezTo>
                    <a:cubicBezTo>
                      <a:pt x="469" y="202"/>
                      <a:pt x="470" y="201"/>
                      <a:pt x="471" y="199"/>
                    </a:cubicBezTo>
                    <a:cubicBezTo>
                      <a:pt x="471" y="199"/>
                      <a:pt x="471" y="198"/>
                      <a:pt x="471" y="198"/>
                    </a:cubicBezTo>
                    <a:cubicBezTo>
                      <a:pt x="471" y="197"/>
                      <a:pt x="471" y="197"/>
                      <a:pt x="471" y="197"/>
                    </a:cubicBezTo>
                    <a:cubicBezTo>
                      <a:pt x="475" y="184"/>
                      <a:pt x="476" y="172"/>
                      <a:pt x="476" y="159"/>
                    </a:cubicBezTo>
                    <a:cubicBezTo>
                      <a:pt x="480" y="159"/>
                      <a:pt x="483" y="158"/>
                      <a:pt x="485" y="156"/>
                    </a:cubicBezTo>
                    <a:cubicBezTo>
                      <a:pt x="485" y="155"/>
                      <a:pt x="485" y="155"/>
                      <a:pt x="486" y="155"/>
                    </a:cubicBezTo>
                    <a:cubicBezTo>
                      <a:pt x="491" y="156"/>
                      <a:pt x="496" y="155"/>
                      <a:pt x="501" y="154"/>
                    </a:cubicBezTo>
                    <a:cubicBezTo>
                      <a:pt x="503" y="153"/>
                      <a:pt x="503" y="151"/>
                      <a:pt x="503" y="150"/>
                    </a:cubicBezTo>
                    <a:cubicBezTo>
                      <a:pt x="503" y="150"/>
                      <a:pt x="503" y="150"/>
                      <a:pt x="503" y="150"/>
                    </a:cubicBezTo>
                    <a:cubicBezTo>
                      <a:pt x="505" y="150"/>
                      <a:pt x="506" y="150"/>
                      <a:pt x="507" y="149"/>
                    </a:cubicBezTo>
                    <a:cubicBezTo>
                      <a:pt x="514" y="134"/>
                      <a:pt x="511" y="113"/>
                      <a:pt x="511" y="97"/>
                    </a:cubicBezTo>
                    <a:close/>
                    <a:moveTo>
                      <a:pt x="482" y="62"/>
                    </a:moveTo>
                    <a:cubicBezTo>
                      <a:pt x="477" y="78"/>
                      <a:pt x="483" y="99"/>
                      <a:pt x="483" y="115"/>
                    </a:cubicBezTo>
                    <a:cubicBezTo>
                      <a:pt x="483" y="115"/>
                      <a:pt x="484" y="115"/>
                      <a:pt x="484" y="115"/>
                    </a:cubicBezTo>
                    <a:cubicBezTo>
                      <a:pt x="484" y="99"/>
                      <a:pt x="478" y="78"/>
                      <a:pt x="483" y="62"/>
                    </a:cubicBezTo>
                    <a:cubicBezTo>
                      <a:pt x="483" y="62"/>
                      <a:pt x="484" y="62"/>
                      <a:pt x="484" y="62"/>
                    </a:cubicBezTo>
                    <a:cubicBezTo>
                      <a:pt x="485" y="62"/>
                      <a:pt x="486" y="62"/>
                      <a:pt x="487" y="62"/>
                    </a:cubicBezTo>
                    <a:cubicBezTo>
                      <a:pt x="487" y="81"/>
                      <a:pt x="491" y="99"/>
                      <a:pt x="492" y="118"/>
                    </a:cubicBezTo>
                    <a:cubicBezTo>
                      <a:pt x="492" y="118"/>
                      <a:pt x="493" y="118"/>
                      <a:pt x="493" y="118"/>
                    </a:cubicBezTo>
                    <a:cubicBezTo>
                      <a:pt x="493" y="99"/>
                      <a:pt x="488" y="81"/>
                      <a:pt x="487" y="62"/>
                    </a:cubicBezTo>
                    <a:cubicBezTo>
                      <a:pt x="489" y="62"/>
                      <a:pt x="490" y="62"/>
                      <a:pt x="492" y="62"/>
                    </a:cubicBezTo>
                    <a:cubicBezTo>
                      <a:pt x="491" y="76"/>
                      <a:pt x="495" y="89"/>
                      <a:pt x="494" y="102"/>
                    </a:cubicBezTo>
                    <a:cubicBezTo>
                      <a:pt x="494" y="103"/>
                      <a:pt x="496" y="103"/>
                      <a:pt x="496" y="102"/>
                    </a:cubicBezTo>
                    <a:cubicBezTo>
                      <a:pt x="497" y="89"/>
                      <a:pt x="492" y="76"/>
                      <a:pt x="492" y="62"/>
                    </a:cubicBezTo>
                    <a:cubicBezTo>
                      <a:pt x="494" y="63"/>
                      <a:pt x="496" y="63"/>
                      <a:pt x="498" y="63"/>
                    </a:cubicBezTo>
                    <a:cubicBezTo>
                      <a:pt x="498" y="63"/>
                      <a:pt x="499" y="63"/>
                      <a:pt x="499" y="63"/>
                    </a:cubicBezTo>
                    <a:cubicBezTo>
                      <a:pt x="499" y="63"/>
                      <a:pt x="499" y="63"/>
                      <a:pt x="499" y="63"/>
                    </a:cubicBezTo>
                    <a:cubicBezTo>
                      <a:pt x="499" y="63"/>
                      <a:pt x="499" y="64"/>
                      <a:pt x="499" y="64"/>
                    </a:cubicBezTo>
                    <a:cubicBezTo>
                      <a:pt x="500" y="69"/>
                      <a:pt x="500" y="75"/>
                      <a:pt x="500" y="81"/>
                    </a:cubicBezTo>
                    <a:cubicBezTo>
                      <a:pt x="500" y="81"/>
                      <a:pt x="501" y="81"/>
                      <a:pt x="501" y="81"/>
                    </a:cubicBezTo>
                    <a:cubicBezTo>
                      <a:pt x="501" y="75"/>
                      <a:pt x="501" y="70"/>
                      <a:pt x="500" y="65"/>
                    </a:cubicBezTo>
                    <a:cubicBezTo>
                      <a:pt x="501" y="65"/>
                      <a:pt x="502" y="64"/>
                      <a:pt x="502" y="63"/>
                    </a:cubicBezTo>
                    <a:cubicBezTo>
                      <a:pt x="502" y="63"/>
                      <a:pt x="501" y="62"/>
                      <a:pt x="501" y="61"/>
                    </a:cubicBezTo>
                    <a:cubicBezTo>
                      <a:pt x="502" y="61"/>
                      <a:pt x="502" y="60"/>
                      <a:pt x="502" y="59"/>
                    </a:cubicBezTo>
                    <a:cubicBezTo>
                      <a:pt x="504" y="63"/>
                      <a:pt x="504" y="69"/>
                      <a:pt x="504" y="72"/>
                    </a:cubicBezTo>
                    <a:cubicBezTo>
                      <a:pt x="505" y="81"/>
                      <a:pt x="505" y="90"/>
                      <a:pt x="505" y="100"/>
                    </a:cubicBezTo>
                    <a:cubicBezTo>
                      <a:pt x="505" y="115"/>
                      <a:pt x="506" y="132"/>
                      <a:pt x="502" y="146"/>
                    </a:cubicBezTo>
                    <a:cubicBezTo>
                      <a:pt x="501" y="147"/>
                      <a:pt x="501" y="147"/>
                      <a:pt x="502" y="148"/>
                    </a:cubicBezTo>
                    <a:cubicBezTo>
                      <a:pt x="501" y="148"/>
                      <a:pt x="501" y="148"/>
                      <a:pt x="501" y="148"/>
                    </a:cubicBezTo>
                    <a:cubicBezTo>
                      <a:pt x="501" y="148"/>
                      <a:pt x="501" y="149"/>
                      <a:pt x="500" y="149"/>
                    </a:cubicBezTo>
                    <a:cubicBezTo>
                      <a:pt x="495" y="148"/>
                      <a:pt x="491" y="147"/>
                      <a:pt x="486" y="148"/>
                    </a:cubicBezTo>
                    <a:cubicBezTo>
                      <a:pt x="485" y="148"/>
                      <a:pt x="485" y="148"/>
                      <a:pt x="485" y="148"/>
                    </a:cubicBezTo>
                    <a:cubicBezTo>
                      <a:pt x="482" y="145"/>
                      <a:pt x="479" y="144"/>
                      <a:pt x="476" y="144"/>
                    </a:cubicBezTo>
                    <a:cubicBezTo>
                      <a:pt x="475" y="140"/>
                      <a:pt x="475" y="135"/>
                      <a:pt x="474" y="130"/>
                    </a:cubicBezTo>
                    <a:cubicBezTo>
                      <a:pt x="474" y="125"/>
                      <a:pt x="474" y="121"/>
                      <a:pt x="474" y="116"/>
                    </a:cubicBezTo>
                    <a:cubicBezTo>
                      <a:pt x="473" y="98"/>
                      <a:pt x="476" y="79"/>
                      <a:pt x="477" y="61"/>
                    </a:cubicBezTo>
                    <a:cubicBezTo>
                      <a:pt x="479" y="62"/>
                      <a:pt x="481" y="62"/>
                      <a:pt x="482" y="62"/>
                    </a:cubicBezTo>
                    <a:close/>
                    <a:moveTo>
                      <a:pt x="361" y="190"/>
                    </a:moveTo>
                    <a:cubicBezTo>
                      <a:pt x="343" y="190"/>
                      <a:pt x="325" y="192"/>
                      <a:pt x="307" y="191"/>
                    </a:cubicBezTo>
                    <a:cubicBezTo>
                      <a:pt x="287" y="189"/>
                      <a:pt x="265" y="189"/>
                      <a:pt x="245" y="190"/>
                    </a:cubicBezTo>
                    <a:cubicBezTo>
                      <a:pt x="205" y="190"/>
                      <a:pt x="165" y="193"/>
                      <a:pt x="125" y="193"/>
                    </a:cubicBezTo>
                    <a:cubicBezTo>
                      <a:pt x="121" y="192"/>
                      <a:pt x="116" y="192"/>
                      <a:pt x="111" y="191"/>
                    </a:cubicBezTo>
                    <a:cubicBezTo>
                      <a:pt x="79" y="187"/>
                      <a:pt x="46" y="190"/>
                      <a:pt x="14" y="189"/>
                    </a:cubicBezTo>
                    <a:cubicBezTo>
                      <a:pt x="9" y="156"/>
                      <a:pt x="13" y="122"/>
                      <a:pt x="13" y="88"/>
                    </a:cubicBezTo>
                    <a:cubicBezTo>
                      <a:pt x="13" y="78"/>
                      <a:pt x="13" y="68"/>
                      <a:pt x="12" y="58"/>
                    </a:cubicBezTo>
                    <a:cubicBezTo>
                      <a:pt x="13" y="51"/>
                      <a:pt x="13" y="44"/>
                      <a:pt x="13" y="38"/>
                    </a:cubicBezTo>
                    <a:cubicBezTo>
                      <a:pt x="13" y="32"/>
                      <a:pt x="12" y="21"/>
                      <a:pt x="20" y="19"/>
                    </a:cubicBezTo>
                    <a:cubicBezTo>
                      <a:pt x="29" y="17"/>
                      <a:pt x="39" y="15"/>
                      <a:pt x="49" y="14"/>
                    </a:cubicBezTo>
                    <a:cubicBezTo>
                      <a:pt x="74" y="16"/>
                      <a:pt x="98" y="17"/>
                      <a:pt x="123" y="17"/>
                    </a:cubicBezTo>
                    <a:cubicBezTo>
                      <a:pt x="161" y="17"/>
                      <a:pt x="200" y="16"/>
                      <a:pt x="239" y="16"/>
                    </a:cubicBezTo>
                    <a:cubicBezTo>
                      <a:pt x="277" y="16"/>
                      <a:pt x="315" y="18"/>
                      <a:pt x="354" y="19"/>
                    </a:cubicBezTo>
                    <a:cubicBezTo>
                      <a:pt x="372" y="19"/>
                      <a:pt x="391" y="17"/>
                      <a:pt x="410" y="17"/>
                    </a:cubicBezTo>
                    <a:cubicBezTo>
                      <a:pt x="426" y="16"/>
                      <a:pt x="442" y="16"/>
                      <a:pt x="458" y="13"/>
                    </a:cubicBezTo>
                    <a:cubicBezTo>
                      <a:pt x="460" y="15"/>
                      <a:pt x="462" y="18"/>
                      <a:pt x="464" y="20"/>
                    </a:cubicBezTo>
                    <a:cubicBezTo>
                      <a:pt x="469" y="29"/>
                      <a:pt x="469" y="40"/>
                      <a:pt x="468" y="49"/>
                    </a:cubicBezTo>
                    <a:cubicBezTo>
                      <a:pt x="465" y="65"/>
                      <a:pt x="463" y="79"/>
                      <a:pt x="464" y="95"/>
                    </a:cubicBezTo>
                    <a:cubicBezTo>
                      <a:pt x="465" y="103"/>
                      <a:pt x="465" y="111"/>
                      <a:pt x="466" y="120"/>
                    </a:cubicBezTo>
                    <a:cubicBezTo>
                      <a:pt x="467" y="135"/>
                      <a:pt x="467" y="150"/>
                      <a:pt x="466" y="165"/>
                    </a:cubicBezTo>
                    <a:cubicBezTo>
                      <a:pt x="466" y="174"/>
                      <a:pt x="464" y="183"/>
                      <a:pt x="461" y="190"/>
                    </a:cubicBezTo>
                    <a:cubicBezTo>
                      <a:pt x="460" y="192"/>
                      <a:pt x="460" y="192"/>
                      <a:pt x="459" y="193"/>
                    </a:cubicBezTo>
                    <a:cubicBezTo>
                      <a:pt x="427" y="188"/>
                      <a:pt x="394" y="190"/>
                      <a:pt x="361" y="1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8" name="Freeform 324"/>
              <p:cNvSpPr>
                <a:spLocks noEditPoints="1"/>
              </p:cNvSpPr>
              <p:nvPr/>
            </p:nvSpPr>
            <p:spPr bwMode="auto">
              <a:xfrm>
                <a:off x="3138" y="2597"/>
                <a:ext cx="231" cy="84"/>
              </a:xfrm>
              <a:custGeom>
                <a:avLst/>
                <a:gdLst>
                  <a:gd name="T0" fmla="*/ 8 w 414"/>
                  <a:gd name="T1" fmla="*/ 1 h 150"/>
                  <a:gd name="T2" fmla="*/ 21 w 414"/>
                  <a:gd name="T3" fmla="*/ 144 h 150"/>
                  <a:gd name="T4" fmla="*/ 413 w 414"/>
                  <a:gd name="T5" fmla="*/ 5 h 150"/>
                  <a:gd name="T6" fmla="*/ 24 w 414"/>
                  <a:gd name="T7" fmla="*/ 8 h 150"/>
                  <a:gd name="T8" fmla="*/ 66 w 414"/>
                  <a:gd name="T9" fmla="*/ 72 h 150"/>
                  <a:gd name="T10" fmla="*/ 38 w 414"/>
                  <a:gd name="T11" fmla="*/ 132 h 150"/>
                  <a:gd name="T12" fmla="*/ 15 w 414"/>
                  <a:gd name="T13" fmla="*/ 132 h 150"/>
                  <a:gd name="T14" fmla="*/ 125 w 414"/>
                  <a:gd name="T15" fmla="*/ 113 h 150"/>
                  <a:gd name="T16" fmla="*/ 119 w 414"/>
                  <a:gd name="T17" fmla="*/ 68 h 150"/>
                  <a:gd name="T18" fmla="*/ 116 w 414"/>
                  <a:gd name="T19" fmla="*/ 60 h 150"/>
                  <a:gd name="T20" fmla="*/ 112 w 414"/>
                  <a:gd name="T21" fmla="*/ 12 h 150"/>
                  <a:gd name="T22" fmla="*/ 103 w 414"/>
                  <a:gd name="T23" fmla="*/ 62 h 150"/>
                  <a:gd name="T24" fmla="*/ 85 w 414"/>
                  <a:gd name="T25" fmla="*/ 59 h 150"/>
                  <a:gd name="T26" fmla="*/ 82 w 414"/>
                  <a:gd name="T27" fmla="*/ 86 h 150"/>
                  <a:gd name="T28" fmla="*/ 74 w 414"/>
                  <a:gd name="T29" fmla="*/ 53 h 150"/>
                  <a:gd name="T30" fmla="*/ 59 w 414"/>
                  <a:gd name="T31" fmla="*/ 36 h 150"/>
                  <a:gd name="T32" fmla="*/ 43 w 414"/>
                  <a:gd name="T33" fmla="*/ 58 h 150"/>
                  <a:gd name="T34" fmla="*/ 27 w 414"/>
                  <a:gd name="T35" fmla="*/ 100 h 150"/>
                  <a:gd name="T36" fmla="*/ 16 w 414"/>
                  <a:gd name="T37" fmla="*/ 81 h 150"/>
                  <a:gd name="T38" fmla="*/ 17 w 414"/>
                  <a:gd name="T39" fmla="*/ 56 h 150"/>
                  <a:gd name="T40" fmla="*/ 14 w 414"/>
                  <a:gd name="T41" fmla="*/ 27 h 150"/>
                  <a:gd name="T42" fmla="*/ 12 w 414"/>
                  <a:gd name="T43" fmla="*/ 97 h 150"/>
                  <a:gd name="T44" fmla="*/ 15 w 414"/>
                  <a:gd name="T45" fmla="*/ 91 h 150"/>
                  <a:gd name="T46" fmla="*/ 19 w 414"/>
                  <a:gd name="T47" fmla="*/ 95 h 150"/>
                  <a:gd name="T48" fmla="*/ 48 w 414"/>
                  <a:gd name="T49" fmla="*/ 17 h 150"/>
                  <a:gd name="T50" fmla="*/ 39 w 414"/>
                  <a:gd name="T51" fmla="*/ 24 h 150"/>
                  <a:gd name="T52" fmla="*/ 24 w 414"/>
                  <a:gd name="T53" fmla="*/ 78 h 150"/>
                  <a:gd name="T54" fmla="*/ 23 w 414"/>
                  <a:gd name="T55" fmla="*/ 45 h 150"/>
                  <a:gd name="T56" fmla="*/ 31 w 414"/>
                  <a:gd name="T57" fmla="*/ 37 h 150"/>
                  <a:gd name="T58" fmla="*/ 30 w 414"/>
                  <a:gd name="T59" fmla="*/ 76 h 150"/>
                  <a:gd name="T60" fmla="*/ 39 w 414"/>
                  <a:gd name="T61" fmla="*/ 57 h 150"/>
                  <a:gd name="T62" fmla="*/ 36 w 414"/>
                  <a:gd name="T63" fmla="*/ 37 h 150"/>
                  <a:gd name="T64" fmla="*/ 55 w 414"/>
                  <a:gd name="T65" fmla="*/ 72 h 150"/>
                  <a:gd name="T66" fmla="*/ 67 w 414"/>
                  <a:gd name="T67" fmla="*/ 27 h 150"/>
                  <a:gd name="T68" fmla="*/ 92 w 414"/>
                  <a:gd name="T69" fmla="*/ 16 h 150"/>
                  <a:gd name="T70" fmla="*/ 80 w 414"/>
                  <a:gd name="T71" fmla="*/ 25 h 150"/>
                  <a:gd name="T72" fmla="*/ 71 w 414"/>
                  <a:gd name="T73" fmla="*/ 61 h 150"/>
                  <a:gd name="T74" fmla="*/ 88 w 414"/>
                  <a:gd name="T75" fmla="*/ 25 h 150"/>
                  <a:gd name="T76" fmla="*/ 91 w 414"/>
                  <a:gd name="T77" fmla="*/ 45 h 150"/>
                  <a:gd name="T78" fmla="*/ 99 w 414"/>
                  <a:gd name="T79" fmla="*/ 95 h 150"/>
                  <a:gd name="T80" fmla="*/ 87 w 414"/>
                  <a:gd name="T81" fmla="*/ 37 h 150"/>
                  <a:gd name="T82" fmla="*/ 85 w 414"/>
                  <a:gd name="T83" fmla="*/ 8 h 150"/>
                  <a:gd name="T84" fmla="*/ 52 w 414"/>
                  <a:gd name="T85" fmla="*/ 17 h 150"/>
                  <a:gd name="T86" fmla="*/ 29 w 414"/>
                  <a:gd name="T87" fmla="*/ 28 h 150"/>
                  <a:gd name="T88" fmla="*/ 47 w 414"/>
                  <a:gd name="T89" fmla="*/ 133 h 150"/>
                  <a:gd name="T90" fmla="*/ 51 w 414"/>
                  <a:gd name="T91" fmla="*/ 135 h 150"/>
                  <a:gd name="T92" fmla="*/ 62 w 414"/>
                  <a:gd name="T93" fmla="*/ 84 h 150"/>
                  <a:gd name="T94" fmla="*/ 60 w 414"/>
                  <a:gd name="T95" fmla="*/ 121 h 150"/>
                  <a:gd name="T96" fmla="*/ 80 w 414"/>
                  <a:gd name="T97" fmla="*/ 88 h 150"/>
                  <a:gd name="T98" fmla="*/ 76 w 414"/>
                  <a:gd name="T99" fmla="*/ 133 h 150"/>
                  <a:gd name="T100" fmla="*/ 85 w 414"/>
                  <a:gd name="T101" fmla="*/ 133 h 150"/>
                  <a:gd name="T102" fmla="*/ 91 w 414"/>
                  <a:gd name="T103" fmla="*/ 72 h 150"/>
                  <a:gd name="T104" fmla="*/ 110 w 414"/>
                  <a:gd name="T105" fmla="*/ 132 h 150"/>
                  <a:gd name="T106" fmla="*/ 115 w 414"/>
                  <a:gd name="T107" fmla="*/ 101 h 150"/>
                  <a:gd name="T108" fmla="*/ 123 w 414"/>
                  <a:gd name="T109" fmla="*/ 121 h 150"/>
                  <a:gd name="T110" fmla="*/ 121 w 414"/>
                  <a:gd name="T111" fmla="*/ 28 h 150"/>
                  <a:gd name="T112" fmla="*/ 130 w 414"/>
                  <a:gd name="T113" fmla="*/ 44 h 150"/>
                  <a:gd name="T114" fmla="*/ 132 w 414"/>
                  <a:gd name="T115" fmla="*/ 11 h 150"/>
                  <a:gd name="T116" fmla="*/ 35 w 414"/>
                  <a:gd name="T117" fmla="*/ 8 h 150"/>
                  <a:gd name="T118" fmla="*/ 141 w 414"/>
                  <a:gd name="T119" fmla="*/ 6 h 150"/>
                  <a:gd name="T120" fmla="*/ 20 w 414"/>
                  <a:gd name="T121" fmla="*/ 5 h 150"/>
                  <a:gd name="T122" fmla="*/ 154 w 414"/>
                  <a:gd name="T123"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150">
                    <a:moveTo>
                      <a:pt x="413" y="2"/>
                    </a:moveTo>
                    <a:cubicBezTo>
                      <a:pt x="380" y="0"/>
                      <a:pt x="346" y="2"/>
                      <a:pt x="313" y="1"/>
                    </a:cubicBezTo>
                    <a:cubicBezTo>
                      <a:pt x="279" y="1"/>
                      <a:pt x="245" y="1"/>
                      <a:pt x="211" y="1"/>
                    </a:cubicBezTo>
                    <a:cubicBezTo>
                      <a:pt x="154" y="1"/>
                      <a:pt x="95" y="0"/>
                      <a:pt x="38" y="2"/>
                    </a:cubicBezTo>
                    <a:cubicBezTo>
                      <a:pt x="37" y="0"/>
                      <a:pt x="35" y="0"/>
                      <a:pt x="35" y="2"/>
                    </a:cubicBezTo>
                    <a:cubicBezTo>
                      <a:pt x="31" y="2"/>
                      <a:pt x="27" y="2"/>
                      <a:pt x="24" y="2"/>
                    </a:cubicBezTo>
                    <a:cubicBezTo>
                      <a:pt x="24" y="0"/>
                      <a:pt x="21" y="0"/>
                      <a:pt x="21" y="2"/>
                    </a:cubicBezTo>
                    <a:cubicBezTo>
                      <a:pt x="17" y="2"/>
                      <a:pt x="14" y="2"/>
                      <a:pt x="11" y="2"/>
                    </a:cubicBezTo>
                    <a:cubicBezTo>
                      <a:pt x="11" y="2"/>
                      <a:pt x="11" y="1"/>
                      <a:pt x="11" y="1"/>
                    </a:cubicBezTo>
                    <a:cubicBezTo>
                      <a:pt x="11" y="1"/>
                      <a:pt x="11" y="1"/>
                      <a:pt x="11" y="1"/>
                    </a:cubicBezTo>
                    <a:cubicBezTo>
                      <a:pt x="11" y="1"/>
                      <a:pt x="10" y="2"/>
                      <a:pt x="10" y="2"/>
                    </a:cubicBezTo>
                    <a:cubicBezTo>
                      <a:pt x="10" y="3"/>
                      <a:pt x="9" y="3"/>
                      <a:pt x="8" y="3"/>
                    </a:cubicBezTo>
                    <a:cubicBezTo>
                      <a:pt x="8" y="2"/>
                      <a:pt x="8" y="1"/>
                      <a:pt x="8" y="1"/>
                    </a:cubicBezTo>
                    <a:cubicBezTo>
                      <a:pt x="8" y="1"/>
                      <a:pt x="8" y="1"/>
                      <a:pt x="8" y="1"/>
                    </a:cubicBezTo>
                    <a:cubicBezTo>
                      <a:pt x="0" y="21"/>
                      <a:pt x="5" y="47"/>
                      <a:pt x="5" y="68"/>
                    </a:cubicBezTo>
                    <a:cubicBezTo>
                      <a:pt x="6" y="77"/>
                      <a:pt x="5" y="86"/>
                      <a:pt x="4" y="96"/>
                    </a:cubicBezTo>
                    <a:cubicBezTo>
                      <a:pt x="4" y="96"/>
                      <a:pt x="4" y="97"/>
                      <a:pt x="4" y="98"/>
                    </a:cubicBezTo>
                    <a:cubicBezTo>
                      <a:pt x="4" y="98"/>
                      <a:pt x="4" y="99"/>
                      <a:pt x="4" y="99"/>
                    </a:cubicBezTo>
                    <a:cubicBezTo>
                      <a:pt x="4" y="101"/>
                      <a:pt x="4" y="104"/>
                      <a:pt x="4" y="107"/>
                    </a:cubicBezTo>
                    <a:cubicBezTo>
                      <a:pt x="4" y="110"/>
                      <a:pt x="4" y="115"/>
                      <a:pt x="5" y="120"/>
                    </a:cubicBezTo>
                    <a:cubicBezTo>
                      <a:pt x="4" y="121"/>
                      <a:pt x="4" y="122"/>
                      <a:pt x="4" y="122"/>
                    </a:cubicBezTo>
                    <a:cubicBezTo>
                      <a:pt x="4" y="124"/>
                      <a:pt x="5" y="126"/>
                      <a:pt x="5" y="127"/>
                    </a:cubicBezTo>
                    <a:cubicBezTo>
                      <a:pt x="5" y="128"/>
                      <a:pt x="5" y="128"/>
                      <a:pt x="5" y="129"/>
                    </a:cubicBezTo>
                    <a:cubicBezTo>
                      <a:pt x="6" y="129"/>
                      <a:pt x="6" y="129"/>
                      <a:pt x="6" y="130"/>
                    </a:cubicBezTo>
                    <a:cubicBezTo>
                      <a:pt x="8" y="136"/>
                      <a:pt x="11" y="141"/>
                      <a:pt x="15" y="143"/>
                    </a:cubicBezTo>
                    <a:cubicBezTo>
                      <a:pt x="16" y="144"/>
                      <a:pt x="16" y="144"/>
                      <a:pt x="16" y="144"/>
                    </a:cubicBezTo>
                    <a:cubicBezTo>
                      <a:pt x="17" y="144"/>
                      <a:pt x="17" y="144"/>
                      <a:pt x="17" y="144"/>
                    </a:cubicBezTo>
                    <a:cubicBezTo>
                      <a:pt x="18" y="144"/>
                      <a:pt x="20" y="144"/>
                      <a:pt x="21" y="144"/>
                    </a:cubicBezTo>
                    <a:cubicBezTo>
                      <a:pt x="22" y="144"/>
                      <a:pt x="23" y="144"/>
                      <a:pt x="24" y="144"/>
                    </a:cubicBezTo>
                    <a:cubicBezTo>
                      <a:pt x="25" y="144"/>
                      <a:pt x="25" y="144"/>
                      <a:pt x="26" y="144"/>
                    </a:cubicBezTo>
                    <a:cubicBezTo>
                      <a:pt x="26" y="144"/>
                      <a:pt x="26" y="144"/>
                      <a:pt x="26" y="144"/>
                    </a:cubicBezTo>
                    <a:cubicBezTo>
                      <a:pt x="26" y="146"/>
                      <a:pt x="29" y="146"/>
                      <a:pt x="30" y="144"/>
                    </a:cubicBezTo>
                    <a:cubicBezTo>
                      <a:pt x="45" y="145"/>
                      <a:pt x="61" y="145"/>
                      <a:pt x="77" y="145"/>
                    </a:cubicBezTo>
                    <a:cubicBezTo>
                      <a:pt x="78" y="146"/>
                      <a:pt x="79" y="146"/>
                      <a:pt x="80" y="145"/>
                    </a:cubicBezTo>
                    <a:cubicBezTo>
                      <a:pt x="123" y="146"/>
                      <a:pt x="166" y="145"/>
                      <a:pt x="210" y="145"/>
                    </a:cubicBezTo>
                    <a:cubicBezTo>
                      <a:pt x="273" y="145"/>
                      <a:pt x="337" y="145"/>
                      <a:pt x="401" y="145"/>
                    </a:cubicBezTo>
                    <a:cubicBezTo>
                      <a:pt x="401" y="145"/>
                      <a:pt x="401" y="146"/>
                      <a:pt x="401" y="146"/>
                    </a:cubicBezTo>
                    <a:cubicBezTo>
                      <a:pt x="404" y="150"/>
                      <a:pt x="409" y="146"/>
                      <a:pt x="410" y="142"/>
                    </a:cubicBezTo>
                    <a:cubicBezTo>
                      <a:pt x="414" y="133"/>
                      <a:pt x="413" y="121"/>
                      <a:pt x="413" y="111"/>
                    </a:cubicBezTo>
                    <a:cubicBezTo>
                      <a:pt x="413" y="100"/>
                      <a:pt x="411" y="89"/>
                      <a:pt x="412" y="79"/>
                    </a:cubicBezTo>
                    <a:cubicBezTo>
                      <a:pt x="414" y="55"/>
                      <a:pt x="414" y="29"/>
                      <a:pt x="410" y="5"/>
                    </a:cubicBezTo>
                    <a:cubicBezTo>
                      <a:pt x="411" y="5"/>
                      <a:pt x="412" y="5"/>
                      <a:pt x="413" y="5"/>
                    </a:cubicBezTo>
                    <a:cubicBezTo>
                      <a:pt x="414" y="5"/>
                      <a:pt x="414" y="3"/>
                      <a:pt x="413" y="2"/>
                    </a:cubicBezTo>
                    <a:close/>
                    <a:moveTo>
                      <a:pt x="144" y="139"/>
                    </a:moveTo>
                    <a:cubicBezTo>
                      <a:pt x="144" y="139"/>
                      <a:pt x="143" y="139"/>
                      <a:pt x="142" y="139"/>
                    </a:cubicBezTo>
                    <a:cubicBezTo>
                      <a:pt x="142" y="139"/>
                      <a:pt x="142" y="139"/>
                      <a:pt x="142" y="138"/>
                    </a:cubicBezTo>
                    <a:cubicBezTo>
                      <a:pt x="142" y="138"/>
                      <a:pt x="142" y="138"/>
                      <a:pt x="142" y="137"/>
                    </a:cubicBezTo>
                    <a:cubicBezTo>
                      <a:pt x="143" y="138"/>
                      <a:pt x="144" y="139"/>
                      <a:pt x="144" y="139"/>
                    </a:cubicBezTo>
                    <a:close/>
                    <a:moveTo>
                      <a:pt x="18" y="15"/>
                    </a:moveTo>
                    <a:cubicBezTo>
                      <a:pt x="18" y="13"/>
                      <a:pt x="18" y="11"/>
                      <a:pt x="18" y="9"/>
                    </a:cubicBezTo>
                    <a:cubicBezTo>
                      <a:pt x="19" y="10"/>
                      <a:pt x="19" y="10"/>
                      <a:pt x="20" y="10"/>
                    </a:cubicBezTo>
                    <a:cubicBezTo>
                      <a:pt x="20" y="12"/>
                      <a:pt x="20" y="15"/>
                      <a:pt x="20" y="17"/>
                    </a:cubicBezTo>
                    <a:cubicBezTo>
                      <a:pt x="19" y="17"/>
                      <a:pt x="19" y="17"/>
                      <a:pt x="18" y="17"/>
                    </a:cubicBezTo>
                    <a:cubicBezTo>
                      <a:pt x="18" y="16"/>
                      <a:pt x="18" y="15"/>
                      <a:pt x="18" y="15"/>
                    </a:cubicBezTo>
                    <a:close/>
                    <a:moveTo>
                      <a:pt x="24" y="6"/>
                    </a:moveTo>
                    <a:cubicBezTo>
                      <a:pt x="24" y="7"/>
                      <a:pt x="24" y="8"/>
                      <a:pt x="24" y="8"/>
                    </a:cubicBezTo>
                    <a:cubicBezTo>
                      <a:pt x="24" y="8"/>
                      <a:pt x="24" y="8"/>
                      <a:pt x="24" y="8"/>
                    </a:cubicBezTo>
                    <a:cubicBezTo>
                      <a:pt x="24" y="8"/>
                      <a:pt x="24" y="7"/>
                      <a:pt x="24" y="6"/>
                    </a:cubicBezTo>
                    <a:close/>
                    <a:moveTo>
                      <a:pt x="91" y="122"/>
                    </a:moveTo>
                    <a:cubicBezTo>
                      <a:pt x="91" y="122"/>
                      <a:pt x="91" y="121"/>
                      <a:pt x="91" y="121"/>
                    </a:cubicBezTo>
                    <a:cubicBezTo>
                      <a:pt x="91" y="121"/>
                      <a:pt x="92" y="118"/>
                      <a:pt x="94" y="116"/>
                    </a:cubicBezTo>
                    <a:cubicBezTo>
                      <a:pt x="94" y="116"/>
                      <a:pt x="94" y="116"/>
                      <a:pt x="94" y="116"/>
                    </a:cubicBezTo>
                    <a:cubicBezTo>
                      <a:pt x="96" y="117"/>
                      <a:pt x="97" y="118"/>
                      <a:pt x="98" y="120"/>
                    </a:cubicBezTo>
                    <a:cubicBezTo>
                      <a:pt x="98" y="120"/>
                      <a:pt x="98" y="121"/>
                      <a:pt x="98" y="122"/>
                    </a:cubicBezTo>
                    <a:cubicBezTo>
                      <a:pt x="95" y="122"/>
                      <a:pt x="93" y="122"/>
                      <a:pt x="91" y="122"/>
                    </a:cubicBezTo>
                    <a:close/>
                    <a:moveTo>
                      <a:pt x="94" y="133"/>
                    </a:moveTo>
                    <a:cubicBezTo>
                      <a:pt x="93" y="134"/>
                      <a:pt x="93" y="134"/>
                      <a:pt x="93" y="135"/>
                    </a:cubicBezTo>
                    <a:cubicBezTo>
                      <a:pt x="92" y="134"/>
                      <a:pt x="92" y="134"/>
                      <a:pt x="91" y="133"/>
                    </a:cubicBezTo>
                    <a:cubicBezTo>
                      <a:pt x="92" y="133"/>
                      <a:pt x="93" y="133"/>
                      <a:pt x="94" y="133"/>
                    </a:cubicBezTo>
                    <a:close/>
                    <a:moveTo>
                      <a:pt x="66" y="72"/>
                    </a:moveTo>
                    <a:cubicBezTo>
                      <a:pt x="66" y="70"/>
                      <a:pt x="66" y="68"/>
                      <a:pt x="66" y="66"/>
                    </a:cubicBezTo>
                    <a:cubicBezTo>
                      <a:pt x="68" y="66"/>
                      <a:pt x="70" y="66"/>
                      <a:pt x="72" y="66"/>
                    </a:cubicBezTo>
                    <a:cubicBezTo>
                      <a:pt x="72" y="68"/>
                      <a:pt x="73" y="70"/>
                      <a:pt x="73" y="72"/>
                    </a:cubicBezTo>
                    <a:cubicBezTo>
                      <a:pt x="71" y="72"/>
                      <a:pt x="68" y="72"/>
                      <a:pt x="66" y="72"/>
                    </a:cubicBezTo>
                    <a:close/>
                    <a:moveTo>
                      <a:pt x="70" y="133"/>
                    </a:moveTo>
                    <a:cubicBezTo>
                      <a:pt x="70" y="134"/>
                      <a:pt x="70" y="135"/>
                      <a:pt x="69" y="136"/>
                    </a:cubicBezTo>
                    <a:cubicBezTo>
                      <a:pt x="69" y="135"/>
                      <a:pt x="68" y="134"/>
                      <a:pt x="68" y="133"/>
                    </a:cubicBezTo>
                    <a:cubicBezTo>
                      <a:pt x="68" y="133"/>
                      <a:pt x="68" y="133"/>
                      <a:pt x="69" y="133"/>
                    </a:cubicBezTo>
                    <a:cubicBezTo>
                      <a:pt x="69" y="133"/>
                      <a:pt x="70" y="133"/>
                      <a:pt x="70" y="133"/>
                    </a:cubicBezTo>
                    <a:close/>
                    <a:moveTo>
                      <a:pt x="42" y="132"/>
                    </a:moveTo>
                    <a:cubicBezTo>
                      <a:pt x="42" y="132"/>
                      <a:pt x="42" y="133"/>
                      <a:pt x="42" y="133"/>
                    </a:cubicBezTo>
                    <a:cubicBezTo>
                      <a:pt x="42" y="133"/>
                      <a:pt x="42" y="134"/>
                      <a:pt x="41" y="134"/>
                    </a:cubicBezTo>
                    <a:cubicBezTo>
                      <a:pt x="40" y="134"/>
                      <a:pt x="40" y="134"/>
                      <a:pt x="39" y="134"/>
                    </a:cubicBezTo>
                    <a:cubicBezTo>
                      <a:pt x="39" y="133"/>
                      <a:pt x="38" y="133"/>
                      <a:pt x="38" y="132"/>
                    </a:cubicBezTo>
                    <a:cubicBezTo>
                      <a:pt x="39" y="132"/>
                      <a:pt x="41" y="132"/>
                      <a:pt x="42" y="132"/>
                    </a:cubicBezTo>
                    <a:close/>
                    <a:moveTo>
                      <a:pt x="36" y="109"/>
                    </a:moveTo>
                    <a:cubicBezTo>
                      <a:pt x="38" y="109"/>
                      <a:pt x="40" y="109"/>
                      <a:pt x="42" y="109"/>
                    </a:cubicBezTo>
                    <a:cubicBezTo>
                      <a:pt x="42" y="111"/>
                      <a:pt x="42" y="114"/>
                      <a:pt x="41" y="117"/>
                    </a:cubicBezTo>
                    <a:cubicBezTo>
                      <a:pt x="40" y="117"/>
                      <a:pt x="40" y="117"/>
                      <a:pt x="39" y="117"/>
                    </a:cubicBezTo>
                    <a:cubicBezTo>
                      <a:pt x="38" y="114"/>
                      <a:pt x="37" y="112"/>
                      <a:pt x="36" y="109"/>
                    </a:cubicBezTo>
                    <a:close/>
                    <a:moveTo>
                      <a:pt x="34" y="97"/>
                    </a:moveTo>
                    <a:cubicBezTo>
                      <a:pt x="33" y="96"/>
                      <a:pt x="33" y="95"/>
                      <a:pt x="33" y="93"/>
                    </a:cubicBezTo>
                    <a:cubicBezTo>
                      <a:pt x="37" y="93"/>
                      <a:pt x="42" y="94"/>
                      <a:pt x="46" y="94"/>
                    </a:cubicBezTo>
                    <a:cubicBezTo>
                      <a:pt x="46" y="95"/>
                      <a:pt x="46" y="97"/>
                      <a:pt x="46" y="98"/>
                    </a:cubicBezTo>
                    <a:cubicBezTo>
                      <a:pt x="46" y="98"/>
                      <a:pt x="46" y="99"/>
                      <a:pt x="46" y="99"/>
                    </a:cubicBezTo>
                    <a:cubicBezTo>
                      <a:pt x="45" y="98"/>
                      <a:pt x="44" y="98"/>
                      <a:pt x="43" y="98"/>
                    </a:cubicBezTo>
                    <a:cubicBezTo>
                      <a:pt x="40" y="96"/>
                      <a:pt x="37" y="96"/>
                      <a:pt x="34" y="97"/>
                    </a:cubicBezTo>
                    <a:close/>
                    <a:moveTo>
                      <a:pt x="15" y="132"/>
                    </a:moveTo>
                    <a:cubicBezTo>
                      <a:pt x="15" y="132"/>
                      <a:pt x="16" y="132"/>
                      <a:pt x="17" y="132"/>
                    </a:cubicBezTo>
                    <a:cubicBezTo>
                      <a:pt x="18" y="133"/>
                      <a:pt x="18" y="133"/>
                      <a:pt x="19" y="134"/>
                    </a:cubicBezTo>
                    <a:cubicBezTo>
                      <a:pt x="19" y="134"/>
                      <a:pt x="19" y="135"/>
                      <a:pt x="19" y="136"/>
                    </a:cubicBezTo>
                    <a:cubicBezTo>
                      <a:pt x="20" y="137"/>
                      <a:pt x="21" y="137"/>
                      <a:pt x="22" y="136"/>
                    </a:cubicBezTo>
                    <a:cubicBezTo>
                      <a:pt x="22" y="136"/>
                      <a:pt x="23" y="137"/>
                      <a:pt x="23" y="137"/>
                    </a:cubicBezTo>
                    <a:cubicBezTo>
                      <a:pt x="23" y="137"/>
                      <a:pt x="23" y="138"/>
                      <a:pt x="23" y="138"/>
                    </a:cubicBezTo>
                    <a:cubicBezTo>
                      <a:pt x="23" y="138"/>
                      <a:pt x="23" y="138"/>
                      <a:pt x="23" y="138"/>
                    </a:cubicBezTo>
                    <a:cubicBezTo>
                      <a:pt x="19" y="138"/>
                      <a:pt x="16" y="136"/>
                      <a:pt x="15" y="132"/>
                    </a:cubicBezTo>
                    <a:close/>
                    <a:moveTo>
                      <a:pt x="124" y="90"/>
                    </a:moveTo>
                    <a:cubicBezTo>
                      <a:pt x="123" y="90"/>
                      <a:pt x="122" y="90"/>
                      <a:pt x="121" y="90"/>
                    </a:cubicBezTo>
                    <a:cubicBezTo>
                      <a:pt x="122" y="88"/>
                      <a:pt x="122" y="87"/>
                      <a:pt x="122" y="85"/>
                    </a:cubicBezTo>
                    <a:cubicBezTo>
                      <a:pt x="123" y="87"/>
                      <a:pt x="124" y="88"/>
                      <a:pt x="126" y="89"/>
                    </a:cubicBezTo>
                    <a:cubicBezTo>
                      <a:pt x="125" y="89"/>
                      <a:pt x="125" y="90"/>
                      <a:pt x="124" y="90"/>
                    </a:cubicBezTo>
                    <a:close/>
                    <a:moveTo>
                      <a:pt x="125" y="113"/>
                    </a:moveTo>
                    <a:cubicBezTo>
                      <a:pt x="124" y="113"/>
                      <a:pt x="123" y="113"/>
                      <a:pt x="122" y="113"/>
                    </a:cubicBezTo>
                    <a:cubicBezTo>
                      <a:pt x="122" y="112"/>
                      <a:pt x="123" y="111"/>
                      <a:pt x="123" y="110"/>
                    </a:cubicBezTo>
                    <a:cubicBezTo>
                      <a:pt x="124" y="110"/>
                      <a:pt x="124" y="110"/>
                      <a:pt x="125" y="110"/>
                    </a:cubicBezTo>
                    <a:cubicBezTo>
                      <a:pt x="125" y="111"/>
                      <a:pt x="125" y="112"/>
                      <a:pt x="125" y="113"/>
                    </a:cubicBezTo>
                    <a:close/>
                    <a:moveTo>
                      <a:pt x="122" y="95"/>
                    </a:moveTo>
                    <a:cubicBezTo>
                      <a:pt x="121" y="97"/>
                      <a:pt x="120" y="99"/>
                      <a:pt x="119" y="101"/>
                    </a:cubicBezTo>
                    <a:cubicBezTo>
                      <a:pt x="119" y="101"/>
                      <a:pt x="118" y="101"/>
                      <a:pt x="118" y="101"/>
                    </a:cubicBezTo>
                    <a:cubicBezTo>
                      <a:pt x="118" y="101"/>
                      <a:pt x="118" y="101"/>
                      <a:pt x="118" y="100"/>
                    </a:cubicBezTo>
                    <a:cubicBezTo>
                      <a:pt x="119" y="99"/>
                      <a:pt x="119" y="97"/>
                      <a:pt x="120" y="95"/>
                    </a:cubicBezTo>
                    <a:cubicBezTo>
                      <a:pt x="120" y="95"/>
                      <a:pt x="121" y="95"/>
                      <a:pt x="122" y="95"/>
                    </a:cubicBezTo>
                    <a:close/>
                    <a:moveTo>
                      <a:pt x="111" y="72"/>
                    </a:moveTo>
                    <a:cubicBezTo>
                      <a:pt x="111" y="72"/>
                      <a:pt x="111" y="72"/>
                      <a:pt x="111" y="71"/>
                    </a:cubicBezTo>
                    <a:cubicBezTo>
                      <a:pt x="112" y="70"/>
                      <a:pt x="113" y="69"/>
                      <a:pt x="113" y="67"/>
                    </a:cubicBezTo>
                    <a:cubicBezTo>
                      <a:pt x="115" y="67"/>
                      <a:pt x="117" y="68"/>
                      <a:pt x="119" y="68"/>
                    </a:cubicBezTo>
                    <a:cubicBezTo>
                      <a:pt x="120" y="69"/>
                      <a:pt x="120" y="70"/>
                      <a:pt x="121" y="72"/>
                    </a:cubicBezTo>
                    <a:cubicBezTo>
                      <a:pt x="118" y="72"/>
                      <a:pt x="114" y="72"/>
                      <a:pt x="111" y="72"/>
                    </a:cubicBezTo>
                    <a:close/>
                    <a:moveTo>
                      <a:pt x="111" y="60"/>
                    </a:moveTo>
                    <a:cubicBezTo>
                      <a:pt x="111" y="61"/>
                      <a:pt x="111" y="62"/>
                      <a:pt x="110" y="63"/>
                    </a:cubicBezTo>
                    <a:cubicBezTo>
                      <a:pt x="110" y="63"/>
                      <a:pt x="110" y="63"/>
                      <a:pt x="110" y="63"/>
                    </a:cubicBezTo>
                    <a:cubicBezTo>
                      <a:pt x="110" y="62"/>
                      <a:pt x="110" y="61"/>
                      <a:pt x="110" y="60"/>
                    </a:cubicBezTo>
                    <a:cubicBezTo>
                      <a:pt x="110" y="60"/>
                      <a:pt x="111" y="60"/>
                      <a:pt x="111" y="60"/>
                    </a:cubicBezTo>
                    <a:close/>
                    <a:moveTo>
                      <a:pt x="111" y="46"/>
                    </a:moveTo>
                    <a:cubicBezTo>
                      <a:pt x="111" y="46"/>
                      <a:pt x="111" y="45"/>
                      <a:pt x="111" y="44"/>
                    </a:cubicBezTo>
                    <a:cubicBezTo>
                      <a:pt x="113" y="44"/>
                      <a:pt x="114" y="44"/>
                      <a:pt x="116" y="44"/>
                    </a:cubicBezTo>
                    <a:cubicBezTo>
                      <a:pt x="115" y="45"/>
                      <a:pt x="115" y="46"/>
                      <a:pt x="115" y="47"/>
                    </a:cubicBezTo>
                    <a:cubicBezTo>
                      <a:pt x="114" y="47"/>
                      <a:pt x="112" y="47"/>
                      <a:pt x="111" y="46"/>
                    </a:cubicBezTo>
                    <a:close/>
                    <a:moveTo>
                      <a:pt x="115" y="63"/>
                    </a:moveTo>
                    <a:cubicBezTo>
                      <a:pt x="116" y="62"/>
                      <a:pt x="116" y="61"/>
                      <a:pt x="116" y="60"/>
                    </a:cubicBezTo>
                    <a:cubicBezTo>
                      <a:pt x="117" y="60"/>
                      <a:pt x="117" y="60"/>
                      <a:pt x="118" y="60"/>
                    </a:cubicBezTo>
                    <a:cubicBezTo>
                      <a:pt x="118" y="61"/>
                      <a:pt x="118" y="62"/>
                      <a:pt x="118" y="63"/>
                    </a:cubicBezTo>
                    <a:cubicBezTo>
                      <a:pt x="117" y="63"/>
                      <a:pt x="116" y="63"/>
                      <a:pt x="115" y="63"/>
                    </a:cubicBezTo>
                    <a:close/>
                    <a:moveTo>
                      <a:pt x="117" y="37"/>
                    </a:moveTo>
                    <a:cubicBezTo>
                      <a:pt x="115" y="37"/>
                      <a:pt x="114" y="37"/>
                      <a:pt x="112" y="37"/>
                    </a:cubicBezTo>
                    <a:cubicBezTo>
                      <a:pt x="112" y="36"/>
                      <a:pt x="112" y="36"/>
                      <a:pt x="112" y="36"/>
                    </a:cubicBezTo>
                    <a:cubicBezTo>
                      <a:pt x="114" y="36"/>
                      <a:pt x="115" y="36"/>
                      <a:pt x="117" y="36"/>
                    </a:cubicBezTo>
                    <a:cubicBezTo>
                      <a:pt x="117" y="36"/>
                      <a:pt x="117" y="37"/>
                      <a:pt x="117" y="37"/>
                    </a:cubicBezTo>
                    <a:close/>
                    <a:moveTo>
                      <a:pt x="113" y="28"/>
                    </a:moveTo>
                    <a:cubicBezTo>
                      <a:pt x="113" y="27"/>
                      <a:pt x="113" y="26"/>
                      <a:pt x="113" y="25"/>
                    </a:cubicBezTo>
                    <a:cubicBezTo>
                      <a:pt x="114" y="25"/>
                      <a:pt x="115" y="25"/>
                      <a:pt x="115" y="25"/>
                    </a:cubicBezTo>
                    <a:cubicBezTo>
                      <a:pt x="116" y="26"/>
                      <a:pt x="116" y="27"/>
                      <a:pt x="116" y="28"/>
                    </a:cubicBezTo>
                    <a:cubicBezTo>
                      <a:pt x="115" y="28"/>
                      <a:pt x="114" y="28"/>
                      <a:pt x="113" y="28"/>
                    </a:cubicBezTo>
                    <a:close/>
                    <a:moveTo>
                      <a:pt x="112" y="12"/>
                    </a:moveTo>
                    <a:cubicBezTo>
                      <a:pt x="109" y="11"/>
                      <a:pt x="106" y="11"/>
                      <a:pt x="102" y="12"/>
                    </a:cubicBezTo>
                    <a:cubicBezTo>
                      <a:pt x="102" y="12"/>
                      <a:pt x="102" y="11"/>
                      <a:pt x="101" y="11"/>
                    </a:cubicBezTo>
                    <a:cubicBezTo>
                      <a:pt x="100" y="11"/>
                      <a:pt x="99" y="12"/>
                      <a:pt x="100" y="13"/>
                    </a:cubicBezTo>
                    <a:cubicBezTo>
                      <a:pt x="99" y="13"/>
                      <a:pt x="98" y="13"/>
                      <a:pt x="97" y="14"/>
                    </a:cubicBezTo>
                    <a:cubicBezTo>
                      <a:pt x="97" y="14"/>
                      <a:pt x="97" y="14"/>
                      <a:pt x="97" y="13"/>
                    </a:cubicBezTo>
                    <a:cubicBezTo>
                      <a:pt x="97" y="12"/>
                      <a:pt x="97" y="10"/>
                      <a:pt x="97" y="8"/>
                    </a:cubicBezTo>
                    <a:cubicBezTo>
                      <a:pt x="102" y="9"/>
                      <a:pt x="107" y="9"/>
                      <a:pt x="112" y="10"/>
                    </a:cubicBezTo>
                    <a:cubicBezTo>
                      <a:pt x="112" y="10"/>
                      <a:pt x="112" y="11"/>
                      <a:pt x="112" y="12"/>
                    </a:cubicBezTo>
                    <a:close/>
                    <a:moveTo>
                      <a:pt x="109" y="25"/>
                    </a:moveTo>
                    <a:cubicBezTo>
                      <a:pt x="109" y="26"/>
                      <a:pt x="109" y="27"/>
                      <a:pt x="109" y="28"/>
                    </a:cubicBezTo>
                    <a:cubicBezTo>
                      <a:pt x="108" y="28"/>
                      <a:pt x="107" y="28"/>
                      <a:pt x="106" y="28"/>
                    </a:cubicBezTo>
                    <a:cubicBezTo>
                      <a:pt x="106" y="27"/>
                      <a:pt x="106" y="26"/>
                      <a:pt x="106" y="25"/>
                    </a:cubicBezTo>
                    <a:cubicBezTo>
                      <a:pt x="107" y="25"/>
                      <a:pt x="108" y="25"/>
                      <a:pt x="109" y="25"/>
                    </a:cubicBezTo>
                    <a:close/>
                    <a:moveTo>
                      <a:pt x="103" y="62"/>
                    </a:moveTo>
                    <a:cubicBezTo>
                      <a:pt x="103" y="62"/>
                      <a:pt x="102" y="62"/>
                      <a:pt x="102" y="62"/>
                    </a:cubicBezTo>
                    <a:cubicBezTo>
                      <a:pt x="102" y="61"/>
                      <a:pt x="102" y="60"/>
                      <a:pt x="102" y="59"/>
                    </a:cubicBezTo>
                    <a:cubicBezTo>
                      <a:pt x="103" y="60"/>
                      <a:pt x="104" y="60"/>
                      <a:pt x="105" y="60"/>
                    </a:cubicBezTo>
                    <a:cubicBezTo>
                      <a:pt x="105" y="61"/>
                      <a:pt x="105" y="61"/>
                      <a:pt x="105" y="62"/>
                    </a:cubicBezTo>
                    <a:cubicBezTo>
                      <a:pt x="105" y="62"/>
                      <a:pt x="104" y="62"/>
                      <a:pt x="104" y="62"/>
                    </a:cubicBezTo>
                    <a:cubicBezTo>
                      <a:pt x="104" y="62"/>
                      <a:pt x="104" y="62"/>
                      <a:pt x="103" y="62"/>
                    </a:cubicBezTo>
                    <a:close/>
                    <a:moveTo>
                      <a:pt x="104" y="97"/>
                    </a:moveTo>
                    <a:cubicBezTo>
                      <a:pt x="104" y="97"/>
                      <a:pt x="104" y="97"/>
                      <a:pt x="104" y="97"/>
                    </a:cubicBezTo>
                    <a:cubicBezTo>
                      <a:pt x="103" y="97"/>
                      <a:pt x="103" y="97"/>
                      <a:pt x="103" y="97"/>
                    </a:cubicBezTo>
                    <a:cubicBezTo>
                      <a:pt x="103" y="96"/>
                      <a:pt x="103" y="96"/>
                      <a:pt x="103" y="95"/>
                    </a:cubicBezTo>
                    <a:cubicBezTo>
                      <a:pt x="103" y="95"/>
                      <a:pt x="104" y="95"/>
                      <a:pt x="104" y="95"/>
                    </a:cubicBezTo>
                    <a:cubicBezTo>
                      <a:pt x="104" y="96"/>
                      <a:pt x="104" y="96"/>
                      <a:pt x="104" y="97"/>
                    </a:cubicBezTo>
                    <a:close/>
                    <a:moveTo>
                      <a:pt x="85" y="61"/>
                    </a:moveTo>
                    <a:cubicBezTo>
                      <a:pt x="85" y="60"/>
                      <a:pt x="85" y="59"/>
                      <a:pt x="85" y="59"/>
                    </a:cubicBezTo>
                    <a:cubicBezTo>
                      <a:pt x="87" y="59"/>
                      <a:pt x="89" y="59"/>
                      <a:pt x="91" y="59"/>
                    </a:cubicBezTo>
                    <a:cubicBezTo>
                      <a:pt x="91" y="60"/>
                      <a:pt x="91" y="61"/>
                      <a:pt x="91" y="62"/>
                    </a:cubicBezTo>
                    <a:cubicBezTo>
                      <a:pt x="91" y="62"/>
                      <a:pt x="90" y="62"/>
                      <a:pt x="89" y="62"/>
                    </a:cubicBezTo>
                    <a:cubicBezTo>
                      <a:pt x="89" y="62"/>
                      <a:pt x="89" y="61"/>
                      <a:pt x="89" y="61"/>
                    </a:cubicBezTo>
                    <a:cubicBezTo>
                      <a:pt x="88" y="59"/>
                      <a:pt x="86" y="59"/>
                      <a:pt x="85" y="61"/>
                    </a:cubicBezTo>
                    <a:close/>
                    <a:moveTo>
                      <a:pt x="87" y="100"/>
                    </a:moveTo>
                    <a:cubicBezTo>
                      <a:pt x="87" y="100"/>
                      <a:pt x="86" y="100"/>
                      <a:pt x="86" y="100"/>
                    </a:cubicBezTo>
                    <a:cubicBezTo>
                      <a:pt x="86" y="100"/>
                      <a:pt x="86" y="99"/>
                      <a:pt x="86" y="99"/>
                    </a:cubicBezTo>
                    <a:cubicBezTo>
                      <a:pt x="86" y="98"/>
                      <a:pt x="86" y="97"/>
                      <a:pt x="86" y="96"/>
                    </a:cubicBezTo>
                    <a:cubicBezTo>
                      <a:pt x="87" y="98"/>
                      <a:pt x="87" y="99"/>
                      <a:pt x="87" y="100"/>
                    </a:cubicBezTo>
                    <a:close/>
                    <a:moveTo>
                      <a:pt x="84" y="85"/>
                    </a:moveTo>
                    <a:cubicBezTo>
                      <a:pt x="83" y="85"/>
                      <a:pt x="83" y="85"/>
                      <a:pt x="83" y="85"/>
                    </a:cubicBezTo>
                    <a:cubicBezTo>
                      <a:pt x="83" y="86"/>
                      <a:pt x="82" y="86"/>
                      <a:pt x="82" y="86"/>
                    </a:cubicBezTo>
                    <a:cubicBezTo>
                      <a:pt x="82" y="86"/>
                      <a:pt x="82" y="86"/>
                      <a:pt x="82" y="86"/>
                    </a:cubicBezTo>
                    <a:cubicBezTo>
                      <a:pt x="82" y="86"/>
                      <a:pt x="82" y="85"/>
                      <a:pt x="82" y="85"/>
                    </a:cubicBezTo>
                    <a:cubicBezTo>
                      <a:pt x="83" y="85"/>
                      <a:pt x="83" y="85"/>
                      <a:pt x="84" y="85"/>
                    </a:cubicBezTo>
                    <a:close/>
                    <a:moveTo>
                      <a:pt x="75" y="62"/>
                    </a:moveTo>
                    <a:cubicBezTo>
                      <a:pt x="75" y="61"/>
                      <a:pt x="75" y="60"/>
                      <a:pt x="75" y="59"/>
                    </a:cubicBezTo>
                    <a:cubicBezTo>
                      <a:pt x="77" y="59"/>
                      <a:pt x="79" y="59"/>
                      <a:pt x="81" y="59"/>
                    </a:cubicBezTo>
                    <a:cubicBezTo>
                      <a:pt x="81" y="60"/>
                      <a:pt x="81" y="61"/>
                      <a:pt x="80" y="62"/>
                    </a:cubicBezTo>
                    <a:cubicBezTo>
                      <a:pt x="79" y="62"/>
                      <a:pt x="77" y="62"/>
                      <a:pt x="75" y="62"/>
                    </a:cubicBezTo>
                    <a:close/>
                    <a:moveTo>
                      <a:pt x="80" y="66"/>
                    </a:moveTo>
                    <a:cubicBezTo>
                      <a:pt x="80" y="68"/>
                      <a:pt x="80" y="70"/>
                      <a:pt x="79" y="72"/>
                    </a:cubicBezTo>
                    <a:cubicBezTo>
                      <a:pt x="79" y="72"/>
                      <a:pt x="78" y="72"/>
                      <a:pt x="78" y="72"/>
                    </a:cubicBezTo>
                    <a:cubicBezTo>
                      <a:pt x="77" y="70"/>
                      <a:pt x="77" y="68"/>
                      <a:pt x="76" y="66"/>
                    </a:cubicBezTo>
                    <a:cubicBezTo>
                      <a:pt x="77" y="66"/>
                      <a:pt x="79" y="66"/>
                      <a:pt x="80" y="66"/>
                    </a:cubicBezTo>
                    <a:cubicBezTo>
                      <a:pt x="80" y="66"/>
                      <a:pt x="80" y="66"/>
                      <a:pt x="80" y="66"/>
                    </a:cubicBezTo>
                    <a:close/>
                    <a:moveTo>
                      <a:pt x="74" y="53"/>
                    </a:moveTo>
                    <a:cubicBezTo>
                      <a:pt x="74" y="52"/>
                      <a:pt x="73" y="51"/>
                      <a:pt x="73" y="51"/>
                    </a:cubicBezTo>
                    <a:cubicBezTo>
                      <a:pt x="76" y="51"/>
                      <a:pt x="79" y="51"/>
                      <a:pt x="81" y="51"/>
                    </a:cubicBezTo>
                    <a:cubicBezTo>
                      <a:pt x="81" y="52"/>
                      <a:pt x="81" y="52"/>
                      <a:pt x="81" y="53"/>
                    </a:cubicBezTo>
                    <a:cubicBezTo>
                      <a:pt x="79" y="53"/>
                      <a:pt x="76" y="53"/>
                      <a:pt x="74" y="53"/>
                    </a:cubicBezTo>
                    <a:close/>
                    <a:moveTo>
                      <a:pt x="73" y="45"/>
                    </a:moveTo>
                    <a:cubicBezTo>
                      <a:pt x="73" y="45"/>
                      <a:pt x="73" y="44"/>
                      <a:pt x="73" y="44"/>
                    </a:cubicBezTo>
                    <a:cubicBezTo>
                      <a:pt x="74" y="44"/>
                      <a:pt x="76" y="44"/>
                      <a:pt x="77" y="44"/>
                    </a:cubicBezTo>
                    <a:cubicBezTo>
                      <a:pt x="79" y="44"/>
                      <a:pt x="80" y="44"/>
                      <a:pt x="82" y="44"/>
                    </a:cubicBezTo>
                    <a:cubicBezTo>
                      <a:pt x="82" y="44"/>
                      <a:pt x="82" y="45"/>
                      <a:pt x="82" y="45"/>
                    </a:cubicBezTo>
                    <a:cubicBezTo>
                      <a:pt x="79" y="45"/>
                      <a:pt x="76" y="45"/>
                      <a:pt x="73" y="45"/>
                    </a:cubicBezTo>
                    <a:close/>
                    <a:moveTo>
                      <a:pt x="63" y="37"/>
                    </a:moveTo>
                    <a:cubicBezTo>
                      <a:pt x="63" y="37"/>
                      <a:pt x="63" y="37"/>
                      <a:pt x="63" y="37"/>
                    </a:cubicBezTo>
                    <a:cubicBezTo>
                      <a:pt x="61" y="37"/>
                      <a:pt x="60" y="37"/>
                      <a:pt x="59" y="37"/>
                    </a:cubicBezTo>
                    <a:cubicBezTo>
                      <a:pt x="59" y="37"/>
                      <a:pt x="59" y="37"/>
                      <a:pt x="59" y="36"/>
                    </a:cubicBezTo>
                    <a:cubicBezTo>
                      <a:pt x="60" y="36"/>
                      <a:pt x="61" y="36"/>
                      <a:pt x="62" y="36"/>
                    </a:cubicBezTo>
                    <a:cubicBezTo>
                      <a:pt x="63" y="36"/>
                      <a:pt x="63" y="37"/>
                      <a:pt x="63" y="37"/>
                    </a:cubicBezTo>
                    <a:close/>
                    <a:moveTo>
                      <a:pt x="60" y="45"/>
                    </a:moveTo>
                    <a:cubicBezTo>
                      <a:pt x="60" y="44"/>
                      <a:pt x="60" y="44"/>
                      <a:pt x="60" y="44"/>
                    </a:cubicBezTo>
                    <a:cubicBezTo>
                      <a:pt x="61" y="44"/>
                      <a:pt x="63" y="44"/>
                      <a:pt x="64" y="44"/>
                    </a:cubicBezTo>
                    <a:cubicBezTo>
                      <a:pt x="64" y="44"/>
                      <a:pt x="64" y="44"/>
                      <a:pt x="64" y="45"/>
                    </a:cubicBezTo>
                    <a:cubicBezTo>
                      <a:pt x="63" y="45"/>
                      <a:pt x="61" y="45"/>
                      <a:pt x="60" y="45"/>
                    </a:cubicBezTo>
                    <a:close/>
                    <a:moveTo>
                      <a:pt x="63" y="50"/>
                    </a:moveTo>
                    <a:cubicBezTo>
                      <a:pt x="63" y="51"/>
                      <a:pt x="63" y="52"/>
                      <a:pt x="63" y="52"/>
                    </a:cubicBezTo>
                    <a:cubicBezTo>
                      <a:pt x="62" y="52"/>
                      <a:pt x="62" y="52"/>
                      <a:pt x="61" y="52"/>
                    </a:cubicBezTo>
                    <a:cubicBezTo>
                      <a:pt x="61" y="52"/>
                      <a:pt x="61" y="51"/>
                      <a:pt x="61" y="50"/>
                    </a:cubicBezTo>
                    <a:cubicBezTo>
                      <a:pt x="62" y="50"/>
                      <a:pt x="62" y="50"/>
                      <a:pt x="63" y="50"/>
                    </a:cubicBezTo>
                    <a:close/>
                    <a:moveTo>
                      <a:pt x="43" y="60"/>
                    </a:moveTo>
                    <a:cubicBezTo>
                      <a:pt x="43" y="60"/>
                      <a:pt x="43" y="59"/>
                      <a:pt x="43" y="58"/>
                    </a:cubicBezTo>
                    <a:cubicBezTo>
                      <a:pt x="46" y="58"/>
                      <a:pt x="50" y="58"/>
                      <a:pt x="53" y="58"/>
                    </a:cubicBezTo>
                    <a:cubicBezTo>
                      <a:pt x="53" y="59"/>
                      <a:pt x="53" y="60"/>
                      <a:pt x="53" y="61"/>
                    </a:cubicBezTo>
                    <a:cubicBezTo>
                      <a:pt x="50" y="61"/>
                      <a:pt x="47" y="60"/>
                      <a:pt x="43" y="60"/>
                    </a:cubicBezTo>
                    <a:close/>
                    <a:moveTo>
                      <a:pt x="43" y="84"/>
                    </a:moveTo>
                    <a:cubicBezTo>
                      <a:pt x="44" y="84"/>
                      <a:pt x="45" y="84"/>
                      <a:pt x="45" y="84"/>
                    </a:cubicBezTo>
                    <a:cubicBezTo>
                      <a:pt x="46" y="86"/>
                      <a:pt x="46" y="87"/>
                      <a:pt x="46" y="89"/>
                    </a:cubicBezTo>
                    <a:cubicBezTo>
                      <a:pt x="45" y="89"/>
                      <a:pt x="44" y="89"/>
                      <a:pt x="43" y="89"/>
                    </a:cubicBezTo>
                    <a:cubicBezTo>
                      <a:pt x="43" y="87"/>
                      <a:pt x="43" y="85"/>
                      <a:pt x="43" y="84"/>
                    </a:cubicBezTo>
                    <a:close/>
                    <a:moveTo>
                      <a:pt x="42" y="52"/>
                    </a:moveTo>
                    <a:cubicBezTo>
                      <a:pt x="42" y="51"/>
                      <a:pt x="42" y="50"/>
                      <a:pt x="42" y="49"/>
                    </a:cubicBezTo>
                    <a:cubicBezTo>
                      <a:pt x="46" y="49"/>
                      <a:pt x="50" y="49"/>
                      <a:pt x="54" y="50"/>
                    </a:cubicBezTo>
                    <a:cubicBezTo>
                      <a:pt x="54" y="50"/>
                      <a:pt x="54" y="51"/>
                      <a:pt x="54" y="52"/>
                    </a:cubicBezTo>
                    <a:cubicBezTo>
                      <a:pt x="50" y="52"/>
                      <a:pt x="46" y="52"/>
                      <a:pt x="42" y="52"/>
                    </a:cubicBezTo>
                    <a:close/>
                    <a:moveTo>
                      <a:pt x="27" y="100"/>
                    </a:moveTo>
                    <a:cubicBezTo>
                      <a:pt x="26" y="100"/>
                      <a:pt x="26" y="100"/>
                      <a:pt x="26" y="100"/>
                    </a:cubicBezTo>
                    <a:cubicBezTo>
                      <a:pt x="25" y="100"/>
                      <a:pt x="25" y="100"/>
                      <a:pt x="24" y="101"/>
                    </a:cubicBezTo>
                    <a:cubicBezTo>
                      <a:pt x="24" y="101"/>
                      <a:pt x="24" y="101"/>
                      <a:pt x="24" y="101"/>
                    </a:cubicBezTo>
                    <a:cubicBezTo>
                      <a:pt x="23" y="98"/>
                      <a:pt x="23" y="95"/>
                      <a:pt x="22" y="93"/>
                    </a:cubicBezTo>
                    <a:cubicBezTo>
                      <a:pt x="24" y="93"/>
                      <a:pt x="27" y="93"/>
                      <a:pt x="29" y="93"/>
                    </a:cubicBezTo>
                    <a:cubicBezTo>
                      <a:pt x="29" y="95"/>
                      <a:pt x="29" y="97"/>
                      <a:pt x="29" y="99"/>
                    </a:cubicBezTo>
                    <a:cubicBezTo>
                      <a:pt x="29" y="99"/>
                      <a:pt x="28" y="100"/>
                      <a:pt x="27" y="100"/>
                    </a:cubicBezTo>
                    <a:close/>
                    <a:moveTo>
                      <a:pt x="20" y="79"/>
                    </a:moveTo>
                    <a:cubicBezTo>
                      <a:pt x="19" y="79"/>
                      <a:pt x="19" y="79"/>
                      <a:pt x="18" y="79"/>
                    </a:cubicBezTo>
                    <a:cubicBezTo>
                      <a:pt x="18" y="78"/>
                      <a:pt x="19" y="77"/>
                      <a:pt x="19" y="76"/>
                    </a:cubicBezTo>
                    <a:cubicBezTo>
                      <a:pt x="19" y="76"/>
                      <a:pt x="20" y="76"/>
                      <a:pt x="20" y="76"/>
                    </a:cubicBezTo>
                    <a:cubicBezTo>
                      <a:pt x="20" y="77"/>
                      <a:pt x="20" y="78"/>
                      <a:pt x="20" y="79"/>
                    </a:cubicBezTo>
                    <a:close/>
                    <a:moveTo>
                      <a:pt x="13" y="80"/>
                    </a:moveTo>
                    <a:cubicBezTo>
                      <a:pt x="14" y="81"/>
                      <a:pt x="15" y="81"/>
                      <a:pt x="16" y="81"/>
                    </a:cubicBezTo>
                    <a:cubicBezTo>
                      <a:pt x="15" y="84"/>
                      <a:pt x="14" y="87"/>
                      <a:pt x="13" y="91"/>
                    </a:cubicBezTo>
                    <a:cubicBezTo>
                      <a:pt x="13" y="91"/>
                      <a:pt x="13" y="91"/>
                      <a:pt x="13" y="91"/>
                    </a:cubicBezTo>
                    <a:cubicBezTo>
                      <a:pt x="13" y="91"/>
                      <a:pt x="13" y="91"/>
                      <a:pt x="13" y="90"/>
                    </a:cubicBezTo>
                    <a:cubicBezTo>
                      <a:pt x="13" y="87"/>
                      <a:pt x="13" y="84"/>
                      <a:pt x="13" y="80"/>
                    </a:cubicBezTo>
                    <a:close/>
                    <a:moveTo>
                      <a:pt x="18" y="45"/>
                    </a:moveTo>
                    <a:cubicBezTo>
                      <a:pt x="17" y="45"/>
                      <a:pt x="17" y="45"/>
                      <a:pt x="17" y="45"/>
                    </a:cubicBezTo>
                    <a:cubicBezTo>
                      <a:pt x="17" y="44"/>
                      <a:pt x="16" y="43"/>
                      <a:pt x="16" y="42"/>
                    </a:cubicBezTo>
                    <a:cubicBezTo>
                      <a:pt x="17" y="42"/>
                      <a:pt x="17" y="42"/>
                      <a:pt x="18" y="42"/>
                    </a:cubicBezTo>
                    <a:cubicBezTo>
                      <a:pt x="18" y="43"/>
                      <a:pt x="18" y="44"/>
                      <a:pt x="18" y="45"/>
                    </a:cubicBezTo>
                    <a:close/>
                    <a:moveTo>
                      <a:pt x="17" y="56"/>
                    </a:moveTo>
                    <a:cubicBezTo>
                      <a:pt x="18" y="58"/>
                      <a:pt x="18" y="60"/>
                      <a:pt x="18" y="62"/>
                    </a:cubicBezTo>
                    <a:cubicBezTo>
                      <a:pt x="17" y="62"/>
                      <a:pt x="15" y="62"/>
                      <a:pt x="13" y="63"/>
                    </a:cubicBezTo>
                    <a:cubicBezTo>
                      <a:pt x="13" y="60"/>
                      <a:pt x="13" y="58"/>
                      <a:pt x="13" y="55"/>
                    </a:cubicBezTo>
                    <a:cubicBezTo>
                      <a:pt x="14" y="56"/>
                      <a:pt x="16" y="56"/>
                      <a:pt x="17" y="56"/>
                    </a:cubicBezTo>
                    <a:close/>
                    <a:moveTo>
                      <a:pt x="18" y="39"/>
                    </a:moveTo>
                    <a:cubicBezTo>
                      <a:pt x="17" y="39"/>
                      <a:pt x="16" y="39"/>
                      <a:pt x="15" y="39"/>
                    </a:cubicBezTo>
                    <a:cubicBezTo>
                      <a:pt x="15" y="38"/>
                      <a:pt x="15" y="38"/>
                      <a:pt x="14" y="37"/>
                    </a:cubicBezTo>
                    <a:cubicBezTo>
                      <a:pt x="14" y="36"/>
                      <a:pt x="13" y="37"/>
                      <a:pt x="13" y="38"/>
                    </a:cubicBezTo>
                    <a:cubicBezTo>
                      <a:pt x="13" y="38"/>
                      <a:pt x="13" y="39"/>
                      <a:pt x="13" y="39"/>
                    </a:cubicBezTo>
                    <a:cubicBezTo>
                      <a:pt x="13" y="39"/>
                      <a:pt x="13" y="39"/>
                      <a:pt x="13" y="40"/>
                    </a:cubicBezTo>
                    <a:cubicBezTo>
                      <a:pt x="13" y="37"/>
                      <a:pt x="13" y="35"/>
                      <a:pt x="13" y="33"/>
                    </a:cubicBezTo>
                    <a:cubicBezTo>
                      <a:pt x="13" y="33"/>
                      <a:pt x="13" y="33"/>
                      <a:pt x="13" y="33"/>
                    </a:cubicBezTo>
                    <a:cubicBezTo>
                      <a:pt x="15" y="34"/>
                      <a:pt x="16" y="34"/>
                      <a:pt x="17" y="34"/>
                    </a:cubicBezTo>
                    <a:cubicBezTo>
                      <a:pt x="17" y="36"/>
                      <a:pt x="17" y="37"/>
                      <a:pt x="18" y="39"/>
                    </a:cubicBezTo>
                    <a:close/>
                    <a:moveTo>
                      <a:pt x="13" y="31"/>
                    </a:moveTo>
                    <a:cubicBezTo>
                      <a:pt x="13" y="31"/>
                      <a:pt x="13" y="31"/>
                      <a:pt x="13" y="31"/>
                    </a:cubicBezTo>
                    <a:cubicBezTo>
                      <a:pt x="13" y="27"/>
                      <a:pt x="13" y="24"/>
                      <a:pt x="13" y="20"/>
                    </a:cubicBezTo>
                    <a:cubicBezTo>
                      <a:pt x="13" y="23"/>
                      <a:pt x="14" y="25"/>
                      <a:pt x="14" y="27"/>
                    </a:cubicBezTo>
                    <a:cubicBezTo>
                      <a:pt x="15" y="28"/>
                      <a:pt x="15" y="29"/>
                      <a:pt x="15" y="30"/>
                    </a:cubicBezTo>
                    <a:cubicBezTo>
                      <a:pt x="14" y="30"/>
                      <a:pt x="14" y="30"/>
                      <a:pt x="13" y="31"/>
                    </a:cubicBezTo>
                    <a:close/>
                    <a:moveTo>
                      <a:pt x="13" y="41"/>
                    </a:moveTo>
                    <a:cubicBezTo>
                      <a:pt x="13" y="41"/>
                      <a:pt x="13" y="42"/>
                      <a:pt x="13" y="42"/>
                    </a:cubicBezTo>
                    <a:cubicBezTo>
                      <a:pt x="14" y="42"/>
                      <a:pt x="14" y="42"/>
                      <a:pt x="14" y="42"/>
                    </a:cubicBezTo>
                    <a:cubicBezTo>
                      <a:pt x="14" y="43"/>
                      <a:pt x="15" y="44"/>
                      <a:pt x="15" y="45"/>
                    </a:cubicBezTo>
                    <a:cubicBezTo>
                      <a:pt x="15" y="45"/>
                      <a:pt x="14" y="45"/>
                      <a:pt x="14" y="45"/>
                    </a:cubicBezTo>
                    <a:cubicBezTo>
                      <a:pt x="13" y="45"/>
                      <a:pt x="13" y="47"/>
                      <a:pt x="14" y="47"/>
                    </a:cubicBezTo>
                    <a:cubicBezTo>
                      <a:pt x="14" y="47"/>
                      <a:pt x="15" y="47"/>
                      <a:pt x="16" y="47"/>
                    </a:cubicBezTo>
                    <a:cubicBezTo>
                      <a:pt x="16" y="49"/>
                      <a:pt x="17" y="51"/>
                      <a:pt x="17" y="53"/>
                    </a:cubicBezTo>
                    <a:cubicBezTo>
                      <a:pt x="16" y="53"/>
                      <a:pt x="14" y="54"/>
                      <a:pt x="13" y="54"/>
                    </a:cubicBezTo>
                    <a:cubicBezTo>
                      <a:pt x="13" y="50"/>
                      <a:pt x="13" y="45"/>
                      <a:pt x="13" y="41"/>
                    </a:cubicBezTo>
                    <a:close/>
                    <a:moveTo>
                      <a:pt x="13" y="92"/>
                    </a:moveTo>
                    <a:cubicBezTo>
                      <a:pt x="13" y="94"/>
                      <a:pt x="13" y="96"/>
                      <a:pt x="12" y="97"/>
                    </a:cubicBezTo>
                    <a:cubicBezTo>
                      <a:pt x="12" y="97"/>
                      <a:pt x="12" y="97"/>
                      <a:pt x="12" y="97"/>
                    </a:cubicBezTo>
                    <a:cubicBezTo>
                      <a:pt x="12" y="95"/>
                      <a:pt x="12" y="94"/>
                      <a:pt x="13" y="92"/>
                    </a:cubicBezTo>
                    <a:cubicBezTo>
                      <a:pt x="13" y="92"/>
                      <a:pt x="13" y="92"/>
                      <a:pt x="13" y="92"/>
                    </a:cubicBezTo>
                    <a:close/>
                    <a:moveTo>
                      <a:pt x="15" y="92"/>
                    </a:moveTo>
                    <a:cubicBezTo>
                      <a:pt x="16" y="92"/>
                      <a:pt x="16" y="92"/>
                      <a:pt x="17" y="92"/>
                    </a:cubicBezTo>
                    <a:cubicBezTo>
                      <a:pt x="16" y="95"/>
                      <a:pt x="15" y="98"/>
                      <a:pt x="15" y="101"/>
                    </a:cubicBezTo>
                    <a:cubicBezTo>
                      <a:pt x="15" y="101"/>
                      <a:pt x="15" y="101"/>
                      <a:pt x="15" y="101"/>
                    </a:cubicBezTo>
                    <a:cubicBezTo>
                      <a:pt x="15" y="98"/>
                      <a:pt x="15" y="95"/>
                      <a:pt x="15" y="92"/>
                    </a:cubicBezTo>
                    <a:close/>
                    <a:moveTo>
                      <a:pt x="15" y="91"/>
                    </a:moveTo>
                    <a:cubicBezTo>
                      <a:pt x="16" y="87"/>
                      <a:pt x="16" y="84"/>
                      <a:pt x="17" y="81"/>
                    </a:cubicBezTo>
                    <a:cubicBezTo>
                      <a:pt x="17" y="81"/>
                      <a:pt x="18" y="81"/>
                      <a:pt x="18" y="81"/>
                    </a:cubicBezTo>
                    <a:cubicBezTo>
                      <a:pt x="18" y="81"/>
                      <a:pt x="18" y="81"/>
                      <a:pt x="18" y="81"/>
                    </a:cubicBezTo>
                    <a:cubicBezTo>
                      <a:pt x="18" y="85"/>
                      <a:pt x="17" y="88"/>
                      <a:pt x="17" y="91"/>
                    </a:cubicBezTo>
                    <a:cubicBezTo>
                      <a:pt x="16" y="91"/>
                      <a:pt x="16" y="91"/>
                      <a:pt x="15" y="91"/>
                    </a:cubicBezTo>
                    <a:close/>
                    <a:moveTo>
                      <a:pt x="16" y="79"/>
                    </a:moveTo>
                    <a:cubicBezTo>
                      <a:pt x="15" y="79"/>
                      <a:pt x="14" y="79"/>
                      <a:pt x="13" y="80"/>
                    </a:cubicBezTo>
                    <a:cubicBezTo>
                      <a:pt x="13" y="74"/>
                      <a:pt x="13" y="69"/>
                      <a:pt x="13" y="64"/>
                    </a:cubicBezTo>
                    <a:cubicBezTo>
                      <a:pt x="15" y="64"/>
                      <a:pt x="17" y="64"/>
                      <a:pt x="19" y="64"/>
                    </a:cubicBezTo>
                    <a:cubicBezTo>
                      <a:pt x="19" y="67"/>
                      <a:pt x="19" y="70"/>
                      <a:pt x="19" y="73"/>
                    </a:cubicBezTo>
                    <a:cubicBezTo>
                      <a:pt x="18" y="73"/>
                      <a:pt x="16" y="74"/>
                      <a:pt x="14" y="74"/>
                    </a:cubicBezTo>
                    <a:cubicBezTo>
                      <a:pt x="14" y="74"/>
                      <a:pt x="14" y="74"/>
                      <a:pt x="14" y="74"/>
                    </a:cubicBezTo>
                    <a:cubicBezTo>
                      <a:pt x="15" y="75"/>
                      <a:pt x="17" y="75"/>
                      <a:pt x="18" y="75"/>
                    </a:cubicBezTo>
                    <a:cubicBezTo>
                      <a:pt x="18" y="77"/>
                      <a:pt x="17" y="78"/>
                      <a:pt x="16" y="79"/>
                    </a:cubicBezTo>
                    <a:close/>
                    <a:moveTo>
                      <a:pt x="19" y="95"/>
                    </a:moveTo>
                    <a:cubicBezTo>
                      <a:pt x="20" y="97"/>
                      <a:pt x="20" y="99"/>
                      <a:pt x="21" y="101"/>
                    </a:cubicBezTo>
                    <a:cubicBezTo>
                      <a:pt x="20" y="101"/>
                      <a:pt x="19" y="101"/>
                      <a:pt x="19" y="101"/>
                    </a:cubicBezTo>
                    <a:cubicBezTo>
                      <a:pt x="19" y="101"/>
                      <a:pt x="18" y="101"/>
                      <a:pt x="18" y="101"/>
                    </a:cubicBezTo>
                    <a:cubicBezTo>
                      <a:pt x="18" y="99"/>
                      <a:pt x="19" y="97"/>
                      <a:pt x="19" y="95"/>
                    </a:cubicBezTo>
                    <a:close/>
                    <a:moveTo>
                      <a:pt x="22" y="35"/>
                    </a:moveTo>
                    <a:cubicBezTo>
                      <a:pt x="23" y="35"/>
                      <a:pt x="23" y="35"/>
                      <a:pt x="24" y="35"/>
                    </a:cubicBezTo>
                    <a:cubicBezTo>
                      <a:pt x="24" y="36"/>
                      <a:pt x="24" y="37"/>
                      <a:pt x="24" y="38"/>
                    </a:cubicBezTo>
                    <a:cubicBezTo>
                      <a:pt x="23" y="38"/>
                      <a:pt x="23" y="38"/>
                      <a:pt x="22" y="38"/>
                    </a:cubicBezTo>
                    <a:cubicBezTo>
                      <a:pt x="22" y="37"/>
                      <a:pt x="22" y="36"/>
                      <a:pt x="22" y="35"/>
                    </a:cubicBezTo>
                    <a:close/>
                    <a:moveTo>
                      <a:pt x="49" y="24"/>
                    </a:moveTo>
                    <a:cubicBezTo>
                      <a:pt x="49" y="25"/>
                      <a:pt x="49" y="26"/>
                      <a:pt x="49" y="27"/>
                    </a:cubicBezTo>
                    <a:cubicBezTo>
                      <a:pt x="48" y="27"/>
                      <a:pt x="47" y="27"/>
                      <a:pt x="47" y="27"/>
                    </a:cubicBezTo>
                    <a:cubicBezTo>
                      <a:pt x="47" y="26"/>
                      <a:pt x="47" y="25"/>
                      <a:pt x="47" y="24"/>
                    </a:cubicBezTo>
                    <a:cubicBezTo>
                      <a:pt x="48" y="24"/>
                      <a:pt x="48" y="24"/>
                      <a:pt x="49" y="24"/>
                    </a:cubicBezTo>
                    <a:close/>
                    <a:moveTo>
                      <a:pt x="48" y="17"/>
                    </a:moveTo>
                    <a:cubicBezTo>
                      <a:pt x="48" y="17"/>
                      <a:pt x="48" y="16"/>
                      <a:pt x="48" y="16"/>
                    </a:cubicBezTo>
                    <a:cubicBezTo>
                      <a:pt x="48" y="16"/>
                      <a:pt x="48" y="17"/>
                      <a:pt x="48" y="17"/>
                    </a:cubicBezTo>
                    <a:cubicBezTo>
                      <a:pt x="48" y="17"/>
                      <a:pt x="48" y="17"/>
                      <a:pt x="48" y="17"/>
                    </a:cubicBezTo>
                    <a:close/>
                    <a:moveTo>
                      <a:pt x="51" y="37"/>
                    </a:moveTo>
                    <a:cubicBezTo>
                      <a:pt x="51" y="37"/>
                      <a:pt x="51" y="37"/>
                      <a:pt x="51" y="37"/>
                    </a:cubicBezTo>
                    <a:cubicBezTo>
                      <a:pt x="49" y="37"/>
                      <a:pt x="47" y="37"/>
                      <a:pt x="45" y="37"/>
                    </a:cubicBezTo>
                    <a:cubicBezTo>
                      <a:pt x="45" y="37"/>
                      <a:pt x="45" y="37"/>
                      <a:pt x="45" y="37"/>
                    </a:cubicBezTo>
                    <a:cubicBezTo>
                      <a:pt x="47" y="37"/>
                      <a:pt x="49" y="37"/>
                      <a:pt x="51" y="37"/>
                    </a:cubicBezTo>
                    <a:close/>
                    <a:moveTo>
                      <a:pt x="52" y="27"/>
                    </a:moveTo>
                    <a:cubicBezTo>
                      <a:pt x="52" y="26"/>
                      <a:pt x="52" y="25"/>
                      <a:pt x="52" y="24"/>
                    </a:cubicBezTo>
                    <a:cubicBezTo>
                      <a:pt x="52" y="24"/>
                      <a:pt x="52" y="24"/>
                      <a:pt x="52" y="24"/>
                    </a:cubicBezTo>
                    <a:cubicBezTo>
                      <a:pt x="53" y="24"/>
                      <a:pt x="53" y="24"/>
                      <a:pt x="54" y="24"/>
                    </a:cubicBezTo>
                    <a:cubicBezTo>
                      <a:pt x="54" y="25"/>
                      <a:pt x="54" y="26"/>
                      <a:pt x="54" y="27"/>
                    </a:cubicBezTo>
                    <a:cubicBezTo>
                      <a:pt x="53" y="27"/>
                      <a:pt x="53" y="27"/>
                      <a:pt x="52" y="27"/>
                    </a:cubicBezTo>
                    <a:close/>
                    <a:moveTo>
                      <a:pt x="43" y="27"/>
                    </a:moveTo>
                    <a:cubicBezTo>
                      <a:pt x="42" y="27"/>
                      <a:pt x="41" y="27"/>
                      <a:pt x="40" y="27"/>
                    </a:cubicBezTo>
                    <a:cubicBezTo>
                      <a:pt x="39" y="26"/>
                      <a:pt x="39" y="25"/>
                      <a:pt x="39" y="24"/>
                    </a:cubicBezTo>
                    <a:cubicBezTo>
                      <a:pt x="41" y="24"/>
                      <a:pt x="42" y="24"/>
                      <a:pt x="44" y="24"/>
                    </a:cubicBezTo>
                    <a:cubicBezTo>
                      <a:pt x="43" y="25"/>
                      <a:pt x="43" y="26"/>
                      <a:pt x="43" y="27"/>
                    </a:cubicBezTo>
                    <a:close/>
                    <a:moveTo>
                      <a:pt x="35" y="28"/>
                    </a:moveTo>
                    <a:cubicBezTo>
                      <a:pt x="34" y="28"/>
                      <a:pt x="33" y="28"/>
                      <a:pt x="32" y="28"/>
                    </a:cubicBezTo>
                    <a:cubicBezTo>
                      <a:pt x="32" y="26"/>
                      <a:pt x="32" y="25"/>
                      <a:pt x="31" y="24"/>
                    </a:cubicBezTo>
                    <a:cubicBezTo>
                      <a:pt x="33" y="24"/>
                      <a:pt x="34" y="24"/>
                      <a:pt x="35" y="24"/>
                    </a:cubicBezTo>
                    <a:cubicBezTo>
                      <a:pt x="35" y="25"/>
                      <a:pt x="35" y="26"/>
                      <a:pt x="35" y="28"/>
                    </a:cubicBezTo>
                    <a:close/>
                    <a:moveTo>
                      <a:pt x="25" y="66"/>
                    </a:moveTo>
                    <a:cubicBezTo>
                      <a:pt x="25" y="66"/>
                      <a:pt x="25" y="66"/>
                      <a:pt x="25" y="65"/>
                    </a:cubicBezTo>
                    <a:cubicBezTo>
                      <a:pt x="26" y="65"/>
                      <a:pt x="27" y="65"/>
                      <a:pt x="28" y="65"/>
                    </a:cubicBezTo>
                    <a:cubicBezTo>
                      <a:pt x="28" y="68"/>
                      <a:pt x="27" y="70"/>
                      <a:pt x="27" y="72"/>
                    </a:cubicBezTo>
                    <a:cubicBezTo>
                      <a:pt x="26" y="70"/>
                      <a:pt x="25" y="68"/>
                      <a:pt x="25" y="66"/>
                    </a:cubicBezTo>
                    <a:close/>
                    <a:moveTo>
                      <a:pt x="26" y="78"/>
                    </a:moveTo>
                    <a:cubicBezTo>
                      <a:pt x="25" y="78"/>
                      <a:pt x="25" y="78"/>
                      <a:pt x="24" y="78"/>
                    </a:cubicBezTo>
                    <a:cubicBezTo>
                      <a:pt x="24" y="78"/>
                      <a:pt x="24" y="77"/>
                      <a:pt x="24" y="76"/>
                    </a:cubicBezTo>
                    <a:cubicBezTo>
                      <a:pt x="25" y="76"/>
                      <a:pt x="25" y="76"/>
                      <a:pt x="25" y="76"/>
                    </a:cubicBezTo>
                    <a:cubicBezTo>
                      <a:pt x="25" y="77"/>
                      <a:pt x="26" y="77"/>
                      <a:pt x="26" y="78"/>
                    </a:cubicBezTo>
                    <a:close/>
                    <a:moveTo>
                      <a:pt x="25" y="61"/>
                    </a:moveTo>
                    <a:cubicBezTo>
                      <a:pt x="25" y="60"/>
                      <a:pt x="25" y="58"/>
                      <a:pt x="25" y="57"/>
                    </a:cubicBezTo>
                    <a:cubicBezTo>
                      <a:pt x="26" y="57"/>
                      <a:pt x="28" y="57"/>
                      <a:pt x="29" y="57"/>
                    </a:cubicBezTo>
                    <a:cubicBezTo>
                      <a:pt x="29" y="58"/>
                      <a:pt x="29" y="60"/>
                      <a:pt x="29" y="61"/>
                    </a:cubicBezTo>
                    <a:cubicBezTo>
                      <a:pt x="27" y="61"/>
                      <a:pt x="26" y="61"/>
                      <a:pt x="25" y="61"/>
                    </a:cubicBezTo>
                    <a:close/>
                    <a:moveTo>
                      <a:pt x="24" y="53"/>
                    </a:moveTo>
                    <a:cubicBezTo>
                      <a:pt x="24" y="51"/>
                      <a:pt x="24" y="49"/>
                      <a:pt x="23" y="48"/>
                    </a:cubicBezTo>
                    <a:cubicBezTo>
                      <a:pt x="26" y="48"/>
                      <a:pt x="28" y="48"/>
                      <a:pt x="30" y="48"/>
                    </a:cubicBezTo>
                    <a:cubicBezTo>
                      <a:pt x="30" y="49"/>
                      <a:pt x="30" y="51"/>
                      <a:pt x="30" y="52"/>
                    </a:cubicBezTo>
                    <a:cubicBezTo>
                      <a:pt x="28" y="52"/>
                      <a:pt x="26" y="53"/>
                      <a:pt x="24" y="53"/>
                    </a:cubicBezTo>
                    <a:close/>
                    <a:moveTo>
                      <a:pt x="23" y="45"/>
                    </a:moveTo>
                    <a:cubicBezTo>
                      <a:pt x="23" y="44"/>
                      <a:pt x="23" y="43"/>
                      <a:pt x="22" y="43"/>
                    </a:cubicBezTo>
                    <a:cubicBezTo>
                      <a:pt x="25" y="43"/>
                      <a:pt x="28" y="43"/>
                      <a:pt x="31" y="43"/>
                    </a:cubicBezTo>
                    <a:cubicBezTo>
                      <a:pt x="31" y="44"/>
                      <a:pt x="31" y="44"/>
                      <a:pt x="31" y="45"/>
                    </a:cubicBezTo>
                    <a:cubicBezTo>
                      <a:pt x="28" y="45"/>
                      <a:pt x="26" y="45"/>
                      <a:pt x="23" y="45"/>
                    </a:cubicBezTo>
                    <a:close/>
                    <a:moveTo>
                      <a:pt x="32" y="66"/>
                    </a:moveTo>
                    <a:cubicBezTo>
                      <a:pt x="32" y="66"/>
                      <a:pt x="33" y="66"/>
                      <a:pt x="34" y="66"/>
                    </a:cubicBezTo>
                    <a:cubicBezTo>
                      <a:pt x="34" y="68"/>
                      <a:pt x="34" y="70"/>
                      <a:pt x="35" y="72"/>
                    </a:cubicBezTo>
                    <a:cubicBezTo>
                      <a:pt x="33" y="72"/>
                      <a:pt x="32" y="72"/>
                      <a:pt x="30" y="72"/>
                    </a:cubicBezTo>
                    <a:cubicBezTo>
                      <a:pt x="31" y="70"/>
                      <a:pt x="31" y="68"/>
                      <a:pt x="32" y="66"/>
                    </a:cubicBezTo>
                    <a:close/>
                    <a:moveTo>
                      <a:pt x="31" y="37"/>
                    </a:moveTo>
                    <a:cubicBezTo>
                      <a:pt x="30" y="38"/>
                      <a:pt x="29" y="38"/>
                      <a:pt x="28" y="38"/>
                    </a:cubicBezTo>
                    <a:cubicBezTo>
                      <a:pt x="27" y="37"/>
                      <a:pt x="27" y="36"/>
                      <a:pt x="27" y="36"/>
                    </a:cubicBezTo>
                    <a:cubicBezTo>
                      <a:pt x="28" y="36"/>
                      <a:pt x="30" y="36"/>
                      <a:pt x="31" y="36"/>
                    </a:cubicBezTo>
                    <a:cubicBezTo>
                      <a:pt x="31" y="36"/>
                      <a:pt x="31" y="37"/>
                      <a:pt x="31" y="37"/>
                    </a:cubicBezTo>
                    <a:close/>
                    <a:moveTo>
                      <a:pt x="23" y="29"/>
                    </a:moveTo>
                    <a:cubicBezTo>
                      <a:pt x="23" y="29"/>
                      <a:pt x="23" y="29"/>
                      <a:pt x="23" y="29"/>
                    </a:cubicBezTo>
                    <a:cubicBezTo>
                      <a:pt x="23" y="29"/>
                      <a:pt x="23" y="29"/>
                      <a:pt x="23" y="29"/>
                    </a:cubicBezTo>
                    <a:cubicBezTo>
                      <a:pt x="23" y="29"/>
                      <a:pt x="23" y="29"/>
                      <a:pt x="23" y="29"/>
                    </a:cubicBezTo>
                    <a:close/>
                    <a:moveTo>
                      <a:pt x="24" y="87"/>
                    </a:moveTo>
                    <a:cubicBezTo>
                      <a:pt x="24" y="85"/>
                      <a:pt x="24" y="84"/>
                      <a:pt x="24" y="82"/>
                    </a:cubicBezTo>
                    <a:cubicBezTo>
                      <a:pt x="26" y="82"/>
                      <a:pt x="27" y="82"/>
                      <a:pt x="29" y="82"/>
                    </a:cubicBezTo>
                    <a:cubicBezTo>
                      <a:pt x="29" y="85"/>
                      <a:pt x="29" y="87"/>
                      <a:pt x="29" y="90"/>
                    </a:cubicBezTo>
                    <a:cubicBezTo>
                      <a:pt x="27" y="90"/>
                      <a:pt x="24" y="90"/>
                      <a:pt x="22" y="90"/>
                    </a:cubicBezTo>
                    <a:cubicBezTo>
                      <a:pt x="22" y="90"/>
                      <a:pt x="22" y="89"/>
                      <a:pt x="21" y="89"/>
                    </a:cubicBezTo>
                    <a:cubicBezTo>
                      <a:pt x="22" y="89"/>
                      <a:pt x="24" y="89"/>
                      <a:pt x="24" y="87"/>
                    </a:cubicBezTo>
                    <a:close/>
                    <a:moveTo>
                      <a:pt x="29" y="78"/>
                    </a:moveTo>
                    <a:cubicBezTo>
                      <a:pt x="29" y="78"/>
                      <a:pt x="29" y="78"/>
                      <a:pt x="29" y="78"/>
                    </a:cubicBezTo>
                    <a:cubicBezTo>
                      <a:pt x="30" y="77"/>
                      <a:pt x="30" y="77"/>
                      <a:pt x="30" y="76"/>
                    </a:cubicBezTo>
                    <a:cubicBezTo>
                      <a:pt x="32" y="76"/>
                      <a:pt x="34" y="76"/>
                      <a:pt x="35" y="76"/>
                    </a:cubicBezTo>
                    <a:cubicBezTo>
                      <a:pt x="36" y="77"/>
                      <a:pt x="36" y="77"/>
                      <a:pt x="36" y="77"/>
                    </a:cubicBezTo>
                    <a:cubicBezTo>
                      <a:pt x="34" y="78"/>
                      <a:pt x="32" y="78"/>
                      <a:pt x="29" y="78"/>
                    </a:cubicBezTo>
                    <a:close/>
                    <a:moveTo>
                      <a:pt x="35" y="44"/>
                    </a:moveTo>
                    <a:cubicBezTo>
                      <a:pt x="36" y="44"/>
                      <a:pt x="36" y="44"/>
                      <a:pt x="37" y="44"/>
                    </a:cubicBezTo>
                    <a:cubicBezTo>
                      <a:pt x="37" y="44"/>
                      <a:pt x="37" y="44"/>
                      <a:pt x="37" y="45"/>
                    </a:cubicBezTo>
                    <a:cubicBezTo>
                      <a:pt x="36" y="45"/>
                      <a:pt x="36" y="45"/>
                      <a:pt x="35" y="45"/>
                    </a:cubicBezTo>
                    <a:cubicBezTo>
                      <a:pt x="35" y="44"/>
                      <a:pt x="35" y="44"/>
                      <a:pt x="35" y="44"/>
                    </a:cubicBezTo>
                    <a:close/>
                    <a:moveTo>
                      <a:pt x="36" y="52"/>
                    </a:moveTo>
                    <a:cubicBezTo>
                      <a:pt x="35" y="51"/>
                      <a:pt x="35" y="50"/>
                      <a:pt x="35" y="48"/>
                    </a:cubicBezTo>
                    <a:cubicBezTo>
                      <a:pt x="36" y="48"/>
                      <a:pt x="37" y="48"/>
                      <a:pt x="37" y="48"/>
                    </a:cubicBezTo>
                    <a:cubicBezTo>
                      <a:pt x="37" y="50"/>
                      <a:pt x="38" y="51"/>
                      <a:pt x="38" y="52"/>
                    </a:cubicBezTo>
                    <a:cubicBezTo>
                      <a:pt x="37" y="52"/>
                      <a:pt x="36" y="52"/>
                      <a:pt x="36" y="52"/>
                    </a:cubicBezTo>
                    <a:close/>
                    <a:moveTo>
                      <a:pt x="39" y="57"/>
                    </a:moveTo>
                    <a:cubicBezTo>
                      <a:pt x="39" y="58"/>
                      <a:pt x="39" y="59"/>
                      <a:pt x="39" y="60"/>
                    </a:cubicBezTo>
                    <a:cubicBezTo>
                      <a:pt x="38" y="60"/>
                      <a:pt x="37" y="60"/>
                      <a:pt x="36" y="61"/>
                    </a:cubicBezTo>
                    <a:cubicBezTo>
                      <a:pt x="36" y="59"/>
                      <a:pt x="36" y="58"/>
                      <a:pt x="36" y="57"/>
                    </a:cubicBezTo>
                    <a:cubicBezTo>
                      <a:pt x="37" y="57"/>
                      <a:pt x="38" y="57"/>
                      <a:pt x="39" y="57"/>
                    </a:cubicBezTo>
                    <a:close/>
                    <a:moveTo>
                      <a:pt x="39" y="66"/>
                    </a:moveTo>
                    <a:cubicBezTo>
                      <a:pt x="40" y="68"/>
                      <a:pt x="40" y="70"/>
                      <a:pt x="40" y="72"/>
                    </a:cubicBezTo>
                    <a:cubicBezTo>
                      <a:pt x="39" y="72"/>
                      <a:pt x="39" y="72"/>
                      <a:pt x="38" y="72"/>
                    </a:cubicBezTo>
                    <a:cubicBezTo>
                      <a:pt x="38" y="70"/>
                      <a:pt x="38" y="68"/>
                      <a:pt x="37" y="66"/>
                    </a:cubicBezTo>
                    <a:cubicBezTo>
                      <a:pt x="38" y="66"/>
                      <a:pt x="39" y="66"/>
                      <a:pt x="39" y="66"/>
                    </a:cubicBezTo>
                    <a:close/>
                    <a:moveTo>
                      <a:pt x="36" y="37"/>
                    </a:moveTo>
                    <a:cubicBezTo>
                      <a:pt x="36" y="37"/>
                      <a:pt x="36" y="37"/>
                      <a:pt x="36" y="36"/>
                    </a:cubicBezTo>
                    <a:cubicBezTo>
                      <a:pt x="37" y="36"/>
                      <a:pt x="38" y="36"/>
                      <a:pt x="39" y="36"/>
                    </a:cubicBezTo>
                    <a:cubicBezTo>
                      <a:pt x="39" y="37"/>
                      <a:pt x="39" y="37"/>
                      <a:pt x="39" y="37"/>
                    </a:cubicBezTo>
                    <a:cubicBezTo>
                      <a:pt x="38" y="37"/>
                      <a:pt x="37" y="37"/>
                      <a:pt x="36" y="37"/>
                    </a:cubicBezTo>
                    <a:close/>
                    <a:moveTo>
                      <a:pt x="44" y="44"/>
                    </a:moveTo>
                    <a:cubicBezTo>
                      <a:pt x="44" y="44"/>
                      <a:pt x="44" y="44"/>
                      <a:pt x="44" y="44"/>
                    </a:cubicBezTo>
                    <a:cubicBezTo>
                      <a:pt x="47" y="44"/>
                      <a:pt x="51" y="44"/>
                      <a:pt x="54" y="44"/>
                    </a:cubicBezTo>
                    <a:cubicBezTo>
                      <a:pt x="54" y="44"/>
                      <a:pt x="54" y="44"/>
                      <a:pt x="54" y="45"/>
                    </a:cubicBezTo>
                    <a:cubicBezTo>
                      <a:pt x="51" y="44"/>
                      <a:pt x="47" y="44"/>
                      <a:pt x="44" y="44"/>
                    </a:cubicBezTo>
                    <a:close/>
                    <a:moveTo>
                      <a:pt x="57" y="58"/>
                    </a:moveTo>
                    <a:cubicBezTo>
                      <a:pt x="58" y="58"/>
                      <a:pt x="58" y="58"/>
                      <a:pt x="58" y="58"/>
                    </a:cubicBezTo>
                    <a:cubicBezTo>
                      <a:pt x="58" y="59"/>
                      <a:pt x="59" y="60"/>
                      <a:pt x="59" y="61"/>
                    </a:cubicBezTo>
                    <a:cubicBezTo>
                      <a:pt x="58" y="61"/>
                      <a:pt x="57" y="61"/>
                      <a:pt x="57" y="61"/>
                    </a:cubicBezTo>
                    <a:cubicBezTo>
                      <a:pt x="57" y="60"/>
                      <a:pt x="57" y="59"/>
                      <a:pt x="57" y="58"/>
                    </a:cubicBezTo>
                    <a:close/>
                    <a:moveTo>
                      <a:pt x="56" y="66"/>
                    </a:moveTo>
                    <a:cubicBezTo>
                      <a:pt x="57" y="66"/>
                      <a:pt x="58" y="66"/>
                      <a:pt x="60" y="66"/>
                    </a:cubicBezTo>
                    <a:cubicBezTo>
                      <a:pt x="60" y="68"/>
                      <a:pt x="60" y="70"/>
                      <a:pt x="61" y="72"/>
                    </a:cubicBezTo>
                    <a:cubicBezTo>
                      <a:pt x="59" y="72"/>
                      <a:pt x="57" y="72"/>
                      <a:pt x="55" y="72"/>
                    </a:cubicBezTo>
                    <a:cubicBezTo>
                      <a:pt x="55" y="70"/>
                      <a:pt x="55" y="68"/>
                      <a:pt x="56" y="66"/>
                    </a:cubicBezTo>
                    <a:close/>
                    <a:moveTo>
                      <a:pt x="57" y="27"/>
                    </a:moveTo>
                    <a:cubicBezTo>
                      <a:pt x="57" y="26"/>
                      <a:pt x="57" y="25"/>
                      <a:pt x="58" y="24"/>
                    </a:cubicBezTo>
                    <a:cubicBezTo>
                      <a:pt x="58" y="24"/>
                      <a:pt x="59" y="24"/>
                      <a:pt x="60" y="24"/>
                    </a:cubicBezTo>
                    <a:cubicBezTo>
                      <a:pt x="60" y="25"/>
                      <a:pt x="60" y="26"/>
                      <a:pt x="60" y="27"/>
                    </a:cubicBezTo>
                    <a:cubicBezTo>
                      <a:pt x="59" y="27"/>
                      <a:pt x="58" y="27"/>
                      <a:pt x="57" y="27"/>
                    </a:cubicBezTo>
                    <a:close/>
                    <a:moveTo>
                      <a:pt x="63" y="24"/>
                    </a:moveTo>
                    <a:cubicBezTo>
                      <a:pt x="63" y="24"/>
                      <a:pt x="64" y="24"/>
                      <a:pt x="64" y="24"/>
                    </a:cubicBezTo>
                    <a:cubicBezTo>
                      <a:pt x="64" y="25"/>
                      <a:pt x="64" y="26"/>
                      <a:pt x="64" y="27"/>
                    </a:cubicBezTo>
                    <a:cubicBezTo>
                      <a:pt x="64" y="26"/>
                      <a:pt x="63" y="25"/>
                      <a:pt x="63" y="24"/>
                    </a:cubicBezTo>
                    <a:close/>
                    <a:moveTo>
                      <a:pt x="68" y="24"/>
                    </a:moveTo>
                    <a:cubicBezTo>
                      <a:pt x="68" y="24"/>
                      <a:pt x="68" y="24"/>
                      <a:pt x="68" y="24"/>
                    </a:cubicBezTo>
                    <a:cubicBezTo>
                      <a:pt x="68" y="25"/>
                      <a:pt x="68" y="26"/>
                      <a:pt x="68" y="27"/>
                    </a:cubicBezTo>
                    <a:cubicBezTo>
                      <a:pt x="68" y="27"/>
                      <a:pt x="67" y="27"/>
                      <a:pt x="67" y="27"/>
                    </a:cubicBezTo>
                    <a:cubicBezTo>
                      <a:pt x="67" y="26"/>
                      <a:pt x="67" y="25"/>
                      <a:pt x="68" y="24"/>
                    </a:cubicBezTo>
                    <a:close/>
                    <a:moveTo>
                      <a:pt x="99" y="28"/>
                    </a:moveTo>
                    <a:cubicBezTo>
                      <a:pt x="99" y="27"/>
                      <a:pt x="98" y="26"/>
                      <a:pt x="98" y="25"/>
                    </a:cubicBezTo>
                    <a:cubicBezTo>
                      <a:pt x="100" y="25"/>
                      <a:pt x="101" y="25"/>
                      <a:pt x="103" y="25"/>
                    </a:cubicBezTo>
                    <a:cubicBezTo>
                      <a:pt x="103" y="26"/>
                      <a:pt x="103" y="26"/>
                      <a:pt x="103" y="26"/>
                    </a:cubicBezTo>
                    <a:cubicBezTo>
                      <a:pt x="103" y="27"/>
                      <a:pt x="103" y="27"/>
                      <a:pt x="103" y="28"/>
                    </a:cubicBezTo>
                    <a:cubicBezTo>
                      <a:pt x="102" y="28"/>
                      <a:pt x="100" y="28"/>
                      <a:pt x="99" y="28"/>
                    </a:cubicBezTo>
                    <a:close/>
                    <a:moveTo>
                      <a:pt x="95" y="28"/>
                    </a:moveTo>
                    <a:cubicBezTo>
                      <a:pt x="94" y="28"/>
                      <a:pt x="94" y="28"/>
                      <a:pt x="93" y="28"/>
                    </a:cubicBezTo>
                    <a:cubicBezTo>
                      <a:pt x="93" y="27"/>
                      <a:pt x="93" y="26"/>
                      <a:pt x="94" y="25"/>
                    </a:cubicBezTo>
                    <a:cubicBezTo>
                      <a:pt x="94" y="25"/>
                      <a:pt x="94" y="25"/>
                      <a:pt x="94" y="25"/>
                    </a:cubicBezTo>
                    <a:cubicBezTo>
                      <a:pt x="94" y="26"/>
                      <a:pt x="95" y="27"/>
                      <a:pt x="95" y="28"/>
                    </a:cubicBezTo>
                    <a:close/>
                    <a:moveTo>
                      <a:pt x="91" y="16"/>
                    </a:moveTo>
                    <a:cubicBezTo>
                      <a:pt x="92" y="16"/>
                      <a:pt x="92" y="16"/>
                      <a:pt x="92" y="16"/>
                    </a:cubicBezTo>
                    <a:cubicBezTo>
                      <a:pt x="92" y="17"/>
                      <a:pt x="92" y="17"/>
                      <a:pt x="91" y="17"/>
                    </a:cubicBezTo>
                    <a:cubicBezTo>
                      <a:pt x="91" y="17"/>
                      <a:pt x="91" y="17"/>
                      <a:pt x="91" y="16"/>
                    </a:cubicBezTo>
                    <a:close/>
                    <a:moveTo>
                      <a:pt x="93" y="10"/>
                    </a:moveTo>
                    <a:cubicBezTo>
                      <a:pt x="92" y="10"/>
                      <a:pt x="92" y="10"/>
                      <a:pt x="91" y="10"/>
                    </a:cubicBezTo>
                    <a:cubicBezTo>
                      <a:pt x="91" y="9"/>
                      <a:pt x="91" y="9"/>
                      <a:pt x="91" y="8"/>
                    </a:cubicBezTo>
                    <a:cubicBezTo>
                      <a:pt x="92" y="8"/>
                      <a:pt x="93" y="8"/>
                      <a:pt x="93" y="8"/>
                    </a:cubicBezTo>
                    <a:cubicBezTo>
                      <a:pt x="93" y="9"/>
                      <a:pt x="93" y="10"/>
                      <a:pt x="93" y="10"/>
                    </a:cubicBezTo>
                    <a:close/>
                    <a:moveTo>
                      <a:pt x="88" y="16"/>
                    </a:moveTo>
                    <a:cubicBezTo>
                      <a:pt x="88" y="16"/>
                      <a:pt x="88" y="17"/>
                      <a:pt x="88" y="17"/>
                    </a:cubicBezTo>
                    <a:cubicBezTo>
                      <a:pt x="87" y="17"/>
                      <a:pt x="87" y="17"/>
                      <a:pt x="86" y="17"/>
                    </a:cubicBezTo>
                    <a:cubicBezTo>
                      <a:pt x="87" y="17"/>
                      <a:pt x="87" y="16"/>
                      <a:pt x="87" y="16"/>
                    </a:cubicBezTo>
                    <a:cubicBezTo>
                      <a:pt x="87" y="16"/>
                      <a:pt x="87" y="16"/>
                      <a:pt x="88" y="16"/>
                    </a:cubicBezTo>
                    <a:close/>
                    <a:moveTo>
                      <a:pt x="80" y="27"/>
                    </a:moveTo>
                    <a:cubicBezTo>
                      <a:pt x="80" y="26"/>
                      <a:pt x="80" y="25"/>
                      <a:pt x="80" y="25"/>
                    </a:cubicBezTo>
                    <a:cubicBezTo>
                      <a:pt x="80" y="25"/>
                      <a:pt x="81" y="25"/>
                      <a:pt x="81" y="25"/>
                    </a:cubicBezTo>
                    <a:cubicBezTo>
                      <a:pt x="81" y="25"/>
                      <a:pt x="80" y="26"/>
                      <a:pt x="80" y="27"/>
                    </a:cubicBezTo>
                    <a:close/>
                    <a:moveTo>
                      <a:pt x="74" y="28"/>
                    </a:moveTo>
                    <a:cubicBezTo>
                      <a:pt x="73" y="28"/>
                      <a:pt x="72" y="28"/>
                      <a:pt x="71" y="28"/>
                    </a:cubicBezTo>
                    <a:cubicBezTo>
                      <a:pt x="71" y="27"/>
                      <a:pt x="71" y="26"/>
                      <a:pt x="71" y="25"/>
                    </a:cubicBezTo>
                    <a:cubicBezTo>
                      <a:pt x="72" y="25"/>
                      <a:pt x="73" y="25"/>
                      <a:pt x="74" y="25"/>
                    </a:cubicBezTo>
                    <a:cubicBezTo>
                      <a:pt x="74" y="26"/>
                      <a:pt x="74" y="27"/>
                      <a:pt x="74" y="28"/>
                    </a:cubicBezTo>
                    <a:close/>
                    <a:moveTo>
                      <a:pt x="67" y="50"/>
                    </a:moveTo>
                    <a:cubicBezTo>
                      <a:pt x="68" y="51"/>
                      <a:pt x="68" y="51"/>
                      <a:pt x="69" y="51"/>
                    </a:cubicBezTo>
                    <a:cubicBezTo>
                      <a:pt x="69" y="51"/>
                      <a:pt x="69" y="52"/>
                      <a:pt x="69" y="52"/>
                    </a:cubicBezTo>
                    <a:cubicBezTo>
                      <a:pt x="69" y="52"/>
                      <a:pt x="68" y="52"/>
                      <a:pt x="67" y="52"/>
                    </a:cubicBezTo>
                    <a:cubicBezTo>
                      <a:pt x="67" y="52"/>
                      <a:pt x="67" y="51"/>
                      <a:pt x="67" y="50"/>
                    </a:cubicBezTo>
                    <a:close/>
                    <a:moveTo>
                      <a:pt x="70" y="58"/>
                    </a:moveTo>
                    <a:cubicBezTo>
                      <a:pt x="70" y="59"/>
                      <a:pt x="70" y="60"/>
                      <a:pt x="71" y="61"/>
                    </a:cubicBezTo>
                    <a:cubicBezTo>
                      <a:pt x="69" y="61"/>
                      <a:pt x="68" y="61"/>
                      <a:pt x="66" y="61"/>
                    </a:cubicBezTo>
                    <a:cubicBezTo>
                      <a:pt x="66" y="60"/>
                      <a:pt x="66" y="59"/>
                      <a:pt x="66" y="58"/>
                    </a:cubicBezTo>
                    <a:cubicBezTo>
                      <a:pt x="68" y="58"/>
                      <a:pt x="69" y="58"/>
                      <a:pt x="70" y="58"/>
                    </a:cubicBezTo>
                    <a:close/>
                    <a:moveTo>
                      <a:pt x="74" y="37"/>
                    </a:moveTo>
                    <a:cubicBezTo>
                      <a:pt x="75" y="37"/>
                      <a:pt x="75" y="36"/>
                      <a:pt x="75" y="36"/>
                    </a:cubicBezTo>
                    <a:cubicBezTo>
                      <a:pt x="75" y="36"/>
                      <a:pt x="76" y="36"/>
                      <a:pt x="76" y="36"/>
                    </a:cubicBezTo>
                    <a:cubicBezTo>
                      <a:pt x="77" y="36"/>
                      <a:pt x="77" y="36"/>
                      <a:pt x="77" y="36"/>
                    </a:cubicBezTo>
                    <a:cubicBezTo>
                      <a:pt x="78" y="37"/>
                      <a:pt x="79" y="37"/>
                      <a:pt x="79" y="36"/>
                    </a:cubicBezTo>
                    <a:cubicBezTo>
                      <a:pt x="80" y="36"/>
                      <a:pt x="81" y="36"/>
                      <a:pt x="82" y="36"/>
                    </a:cubicBezTo>
                    <a:cubicBezTo>
                      <a:pt x="82" y="36"/>
                      <a:pt x="82" y="37"/>
                      <a:pt x="82" y="37"/>
                    </a:cubicBezTo>
                    <a:cubicBezTo>
                      <a:pt x="79" y="37"/>
                      <a:pt x="77" y="37"/>
                      <a:pt x="74" y="37"/>
                    </a:cubicBezTo>
                    <a:close/>
                    <a:moveTo>
                      <a:pt x="84" y="28"/>
                    </a:moveTo>
                    <a:cubicBezTo>
                      <a:pt x="84" y="27"/>
                      <a:pt x="84" y="26"/>
                      <a:pt x="85" y="25"/>
                    </a:cubicBezTo>
                    <a:cubicBezTo>
                      <a:pt x="86" y="25"/>
                      <a:pt x="87" y="25"/>
                      <a:pt x="88" y="25"/>
                    </a:cubicBezTo>
                    <a:cubicBezTo>
                      <a:pt x="88" y="26"/>
                      <a:pt x="88" y="27"/>
                      <a:pt x="88" y="28"/>
                    </a:cubicBezTo>
                    <a:cubicBezTo>
                      <a:pt x="86" y="28"/>
                      <a:pt x="85" y="28"/>
                      <a:pt x="84" y="28"/>
                    </a:cubicBezTo>
                    <a:close/>
                    <a:moveTo>
                      <a:pt x="85" y="67"/>
                    </a:moveTo>
                    <a:cubicBezTo>
                      <a:pt x="85" y="68"/>
                      <a:pt x="84" y="70"/>
                      <a:pt x="84" y="72"/>
                    </a:cubicBezTo>
                    <a:cubicBezTo>
                      <a:pt x="84" y="72"/>
                      <a:pt x="84" y="72"/>
                      <a:pt x="84" y="72"/>
                    </a:cubicBezTo>
                    <a:cubicBezTo>
                      <a:pt x="84" y="70"/>
                      <a:pt x="84" y="68"/>
                      <a:pt x="84" y="67"/>
                    </a:cubicBezTo>
                    <a:cubicBezTo>
                      <a:pt x="84" y="67"/>
                      <a:pt x="85" y="67"/>
                      <a:pt x="85" y="67"/>
                    </a:cubicBezTo>
                    <a:close/>
                    <a:moveTo>
                      <a:pt x="86" y="52"/>
                    </a:moveTo>
                    <a:cubicBezTo>
                      <a:pt x="87" y="52"/>
                      <a:pt x="88" y="52"/>
                      <a:pt x="89" y="52"/>
                    </a:cubicBezTo>
                    <a:cubicBezTo>
                      <a:pt x="89" y="52"/>
                      <a:pt x="89" y="53"/>
                      <a:pt x="89" y="53"/>
                    </a:cubicBezTo>
                    <a:cubicBezTo>
                      <a:pt x="88" y="53"/>
                      <a:pt x="88" y="53"/>
                      <a:pt x="87" y="53"/>
                    </a:cubicBezTo>
                    <a:cubicBezTo>
                      <a:pt x="86" y="53"/>
                      <a:pt x="86" y="53"/>
                      <a:pt x="86" y="53"/>
                    </a:cubicBezTo>
                    <a:cubicBezTo>
                      <a:pt x="86" y="53"/>
                      <a:pt x="86" y="52"/>
                      <a:pt x="86" y="52"/>
                    </a:cubicBezTo>
                    <a:close/>
                    <a:moveTo>
                      <a:pt x="91" y="45"/>
                    </a:moveTo>
                    <a:cubicBezTo>
                      <a:pt x="91" y="45"/>
                      <a:pt x="91" y="44"/>
                      <a:pt x="90" y="44"/>
                    </a:cubicBezTo>
                    <a:cubicBezTo>
                      <a:pt x="94" y="44"/>
                      <a:pt x="97" y="44"/>
                      <a:pt x="101" y="44"/>
                    </a:cubicBezTo>
                    <a:cubicBezTo>
                      <a:pt x="100" y="45"/>
                      <a:pt x="100" y="45"/>
                      <a:pt x="100" y="46"/>
                    </a:cubicBezTo>
                    <a:cubicBezTo>
                      <a:pt x="97" y="46"/>
                      <a:pt x="94" y="46"/>
                      <a:pt x="91" y="45"/>
                    </a:cubicBezTo>
                    <a:close/>
                    <a:moveTo>
                      <a:pt x="96" y="62"/>
                    </a:moveTo>
                    <a:cubicBezTo>
                      <a:pt x="96" y="61"/>
                      <a:pt x="96" y="60"/>
                      <a:pt x="95" y="59"/>
                    </a:cubicBezTo>
                    <a:cubicBezTo>
                      <a:pt x="96" y="59"/>
                      <a:pt x="97" y="59"/>
                      <a:pt x="98" y="59"/>
                    </a:cubicBezTo>
                    <a:cubicBezTo>
                      <a:pt x="98" y="60"/>
                      <a:pt x="97" y="61"/>
                      <a:pt x="97" y="62"/>
                    </a:cubicBezTo>
                    <a:cubicBezTo>
                      <a:pt x="97" y="62"/>
                      <a:pt x="96" y="62"/>
                      <a:pt x="96" y="62"/>
                    </a:cubicBezTo>
                    <a:close/>
                    <a:moveTo>
                      <a:pt x="97" y="84"/>
                    </a:moveTo>
                    <a:cubicBezTo>
                      <a:pt x="96" y="86"/>
                      <a:pt x="95" y="87"/>
                      <a:pt x="94" y="88"/>
                    </a:cubicBezTo>
                    <a:cubicBezTo>
                      <a:pt x="94" y="87"/>
                      <a:pt x="94" y="86"/>
                      <a:pt x="93" y="85"/>
                    </a:cubicBezTo>
                    <a:cubicBezTo>
                      <a:pt x="95" y="85"/>
                      <a:pt x="96" y="85"/>
                      <a:pt x="97" y="84"/>
                    </a:cubicBezTo>
                    <a:close/>
                    <a:moveTo>
                      <a:pt x="99" y="95"/>
                    </a:moveTo>
                    <a:cubicBezTo>
                      <a:pt x="99" y="96"/>
                      <a:pt x="98" y="96"/>
                      <a:pt x="98" y="97"/>
                    </a:cubicBezTo>
                    <a:cubicBezTo>
                      <a:pt x="98" y="96"/>
                      <a:pt x="98" y="96"/>
                      <a:pt x="97" y="95"/>
                    </a:cubicBezTo>
                    <a:cubicBezTo>
                      <a:pt x="98" y="95"/>
                      <a:pt x="98" y="95"/>
                      <a:pt x="99" y="95"/>
                    </a:cubicBezTo>
                    <a:close/>
                    <a:moveTo>
                      <a:pt x="94" y="53"/>
                    </a:moveTo>
                    <a:cubicBezTo>
                      <a:pt x="94" y="53"/>
                      <a:pt x="94" y="53"/>
                      <a:pt x="94" y="52"/>
                    </a:cubicBezTo>
                    <a:cubicBezTo>
                      <a:pt x="95" y="52"/>
                      <a:pt x="97" y="53"/>
                      <a:pt x="99" y="53"/>
                    </a:cubicBezTo>
                    <a:cubicBezTo>
                      <a:pt x="99" y="53"/>
                      <a:pt x="99" y="53"/>
                      <a:pt x="99" y="53"/>
                    </a:cubicBezTo>
                    <a:cubicBezTo>
                      <a:pt x="97" y="53"/>
                      <a:pt x="96" y="53"/>
                      <a:pt x="94" y="53"/>
                    </a:cubicBezTo>
                    <a:close/>
                    <a:moveTo>
                      <a:pt x="100" y="67"/>
                    </a:moveTo>
                    <a:cubicBezTo>
                      <a:pt x="101" y="67"/>
                      <a:pt x="101" y="67"/>
                      <a:pt x="101" y="67"/>
                    </a:cubicBezTo>
                    <a:cubicBezTo>
                      <a:pt x="101" y="69"/>
                      <a:pt x="101" y="70"/>
                      <a:pt x="101" y="72"/>
                    </a:cubicBezTo>
                    <a:cubicBezTo>
                      <a:pt x="100" y="72"/>
                      <a:pt x="100" y="72"/>
                      <a:pt x="99" y="72"/>
                    </a:cubicBezTo>
                    <a:cubicBezTo>
                      <a:pt x="100" y="70"/>
                      <a:pt x="100" y="69"/>
                      <a:pt x="100" y="67"/>
                    </a:cubicBezTo>
                    <a:close/>
                    <a:moveTo>
                      <a:pt x="87" y="37"/>
                    </a:moveTo>
                    <a:cubicBezTo>
                      <a:pt x="87" y="37"/>
                      <a:pt x="87" y="36"/>
                      <a:pt x="87" y="36"/>
                    </a:cubicBezTo>
                    <a:cubicBezTo>
                      <a:pt x="87" y="36"/>
                      <a:pt x="88" y="36"/>
                      <a:pt x="88" y="36"/>
                    </a:cubicBezTo>
                    <a:cubicBezTo>
                      <a:pt x="89" y="37"/>
                      <a:pt x="90" y="37"/>
                      <a:pt x="91" y="36"/>
                    </a:cubicBezTo>
                    <a:cubicBezTo>
                      <a:pt x="93" y="36"/>
                      <a:pt x="95" y="36"/>
                      <a:pt x="97" y="36"/>
                    </a:cubicBezTo>
                    <a:cubicBezTo>
                      <a:pt x="97" y="37"/>
                      <a:pt x="98" y="37"/>
                      <a:pt x="99" y="36"/>
                    </a:cubicBezTo>
                    <a:cubicBezTo>
                      <a:pt x="100" y="36"/>
                      <a:pt x="101" y="36"/>
                      <a:pt x="102" y="36"/>
                    </a:cubicBezTo>
                    <a:cubicBezTo>
                      <a:pt x="102" y="36"/>
                      <a:pt x="102" y="37"/>
                      <a:pt x="102" y="37"/>
                    </a:cubicBezTo>
                    <a:cubicBezTo>
                      <a:pt x="97" y="37"/>
                      <a:pt x="92" y="37"/>
                      <a:pt x="87" y="37"/>
                    </a:cubicBezTo>
                    <a:close/>
                    <a:moveTo>
                      <a:pt x="85" y="8"/>
                    </a:moveTo>
                    <a:cubicBezTo>
                      <a:pt x="85" y="9"/>
                      <a:pt x="84" y="10"/>
                      <a:pt x="84" y="11"/>
                    </a:cubicBezTo>
                    <a:cubicBezTo>
                      <a:pt x="83" y="11"/>
                      <a:pt x="82" y="12"/>
                      <a:pt x="80" y="13"/>
                    </a:cubicBezTo>
                    <a:cubicBezTo>
                      <a:pt x="80" y="12"/>
                      <a:pt x="80" y="11"/>
                      <a:pt x="80" y="11"/>
                    </a:cubicBezTo>
                    <a:cubicBezTo>
                      <a:pt x="80" y="10"/>
                      <a:pt x="80" y="9"/>
                      <a:pt x="80" y="8"/>
                    </a:cubicBezTo>
                    <a:cubicBezTo>
                      <a:pt x="82" y="8"/>
                      <a:pt x="83" y="8"/>
                      <a:pt x="85" y="8"/>
                    </a:cubicBezTo>
                    <a:close/>
                    <a:moveTo>
                      <a:pt x="76" y="11"/>
                    </a:moveTo>
                    <a:cubicBezTo>
                      <a:pt x="76" y="13"/>
                      <a:pt x="76" y="15"/>
                      <a:pt x="76" y="17"/>
                    </a:cubicBezTo>
                    <a:cubicBezTo>
                      <a:pt x="74" y="17"/>
                      <a:pt x="72" y="17"/>
                      <a:pt x="71" y="17"/>
                    </a:cubicBezTo>
                    <a:cubicBezTo>
                      <a:pt x="71" y="14"/>
                      <a:pt x="70" y="11"/>
                      <a:pt x="69" y="8"/>
                    </a:cubicBezTo>
                    <a:cubicBezTo>
                      <a:pt x="72" y="8"/>
                      <a:pt x="74" y="8"/>
                      <a:pt x="76" y="8"/>
                    </a:cubicBezTo>
                    <a:cubicBezTo>
                      <a:pt x="76" y="9"/>
                      <a:pt x="76" y="10"/>
                      <a:pt x="76" y="11"/>
                    </a:cubicBezTo>
                    <a:close/>
                    <a:moveTo>
                      <a:pt x="65" y="17"/>
                    </a:moveTo>
                    <a:cubicBezTo>
                      <a:pt x="64" y="17"/>
                      <a:pt x="63" y="17"/>
                      <a:pt x="62" y="17"/>
                    </a:cubicBezTo>
                    <a:cubicBezTo>
                      <a:pt x="61" y="14"/>
                      <a:pt x="61" y="12"/>
                      <a:pt x="61" y="9"/>
                    </a:cubicBezTo>
                    <a:cubicBezTo>
                      <a:pt x="62" y="9"/>
                      <a:pt x="64" y="9"/>
                      <a:pt x="65" y="9"/>
                    </a:cubicBezTo>
                    <a:cubicBezTo>
                      <a:pt x="65" y="11"/>
                      <a:pt x="65" y="14"/>
                      <a:pt x="65" y="17"/>
                    </a:cubicBezTo>
                    <a:close/>
                    <a:moveTo>
                      <a:pt x="56" y="10"/>
                    </a:moveTo>
                    <a:cubicBezTo>
                      <a:pt x="56" y="12"/>
                      <a:pt x="55" y="15"/>
                      <a:pt x="55" y="17"/>
                    </a:cubicBezTo>
                    <a:cubicBezTo>
                      <a:pt x="54" y="17"/>
                      <a:pt x="53" y="17"/>
                      <a:pt x="52" y="17"/>
                    </a:cubicBezTo>
                    <a:cubicBezTo>
                      <a:pt x="52" y="15"/>
                      <a:pt x="52" y="13"/>
                      <a:pt x="52" y="10"/>
                    </a:cubicBezTo>
                    <a:cubicBezTo>
                      <a:pt x="53" y="10"/>
                      <a:pt x="55" y="10"/>
                      <a:pt x="56" y="10"/>
                    </a:cubicBezTo>
                    <a:close/>
                    <a:moveTo>
                      <a:pt x="45" y="17"/>
                    </a:moveTo>
                    <a:cubicBezTo>
                      <a:pt x="43" y="17"/>
                      <a:pt x="41" y="17"/>
                      <a:pt x="39" y="17"/>
                    </a:cubicBezTo>
                    <a:cubicBezTo>
                      <a:pt x="40" y="16"/>
                      <a:pt x="40" y="14"/>
                      <a:pt x="40" y="12"/>
                    </a:cubicBezTo>
                    <a:cubicBezTo>
                      <a:pt x="42" y="12"/>
                      <a:pt x="44" y="12"/>
                      <a:pt x="46" y="11"/>
                    </a:cubicBezTo>
                    <a:cubicBezTo>
                      <a:pt x="45" y="13"/>
                      <a:pt x="45" y="15"/>
                      <a:pt x="45" y="17"/>
                    </a:cubicBezTo>
                    <a:close/>
                    <a:moveTo>
                      <a:pt x="35" y="17"/>
                    </a:moveTo>
                    <a:cubicBezTo>
                      <a:pt x="34" y="17"/>
                      <a:pt x="32" y="18"/>
                      <a:pt x="30" y="18"/>
                    </a:cubicBezTo>
                    <a:cubicBezTo>
                      <a:pt x="30" y="16"/>
                      <a:pt x="29" y="14"/>
                      <a:pt x="29" y="12"/>
                    </a:cubicBezTo>
                    <a:cubicBezTo>
                      <a:pt x="31" y="12"/>
                      <a:pt x="33" y="12"/>
                      <a:pt x="35" y="12"/>
                    </a:cubicBezTo>
                    <a:cubicBezTo>
                      <a:pt x="35" y="14"/>
                      <a:pt x="35" y="16"/>
                      <a:pt x="35" y="17"/>
                    </a:cubicBezTo>
                    <a:close/>
                    <a:moveTo>
                      <a:pt x="28" y="23"/>
                    </a:moveTo>
                    <a:cubicBezTo>
                      <a:pt x="28" y="25"/>
                      <a:pt x="29" y="26"/>
                      <a:pt x="29" y="28"/>
                    </a:cubicBezTo>
                    <a:cubicBezTo>
                      <a:pt x="28" y="28"/>
                      <a:pt x="28" y="28"/>
                      <a:pt x="27" y="28"/>
                    </a:cubicBezTo>
                    <a:cubicBezTo>
                      <a:pt x="27" y="27"/>
                      <a:pt x="27" y="25"/>
                      <a:pt x="27" y="23"/>
                    </a:cubicBezTo>
                    <a:cubicBezTo>
                      <a:pt x="28" y="23"/>
                      <a:pt x="28" y="23"/>
                      <a:pt x="28" y="23"/>
                    </a:cubicBezTo>
                    <a:close/>
                    <a:moveTo>
                      <a:pt x="20" y="29"/>
                    </a:moveTo>
                    <a:cubicBezTo>
                      <a:pt x="20" y="29"/>
                      <a:pt x="20" y="29"/>
                      <a:pt x="20" y="29"/>
                    </a:cubicBezTo>
                    <a:cubicBezTo>
                      <a:pt x="19" y="27"/>
                      <a:pt x="19" y="24"/>
                      <a:pt x="19" y="21"/>
                    </a:cubicBezTo>
                    <a:cubicBezTo>
                      <a:pt x="19" y="22"/>
                      <a:pt x="20" y="22"/>
                      <a:pt x="20" y="22"/>
                    </a:cubicBezTo>
                    <a:cubicBezTo>
                      <a:pt x="20" y="24"/>
                      <a:pt x="20" y="27"/>
                      <a:pt x="20" y="29"/>
                    </a:cubicBezTo>
                    <a:close/>
                    <a:moveTo>
                      <a:pt x="33" y="90"/>
                    </a:moveTo>
                    <a:cubicBezTo>
                      <a:pt x="33" y="87"/>
                      <a:pt x="32" y="85"/>
                      <a:pt x="32" y="83"/>
                    </a:cubicBezTo>
                    <a:cubicBezTo>
                      <a:pt x="34" y="83"/>
                      <a:pt x="35" y="83"/>
                      <a:pt x="37" y="83"/>
                    </a:cubicBezTo>
                    <a:cubicBezTo>
                      <a:pt x="37" y="85"/>
                      <a:pt x="38" y="87"/>
                      <a:pt x="38" y="89"/>
                    </a:cubicBezTo>
                    <a:cubicBezTo>
                      <a:pt x="36" y="89"/>
                      <a:pt x="35" y="90"/>
                      <a:pt x="33" y="90"/>
                    </a:cubicBezTo>
                    <a:close/>
                    <a:moveTo>
                      <a:pt x="47" y="133"/>
                    </a:moveTo>
                    <a:cubicBezTo>
                      <a:pt x="48" y="133"/>
                      <a:pt x="48" y="133"/>
                      <a:pt x="48" y="133"/>
                    </a:cubicBezTo>
                    <a:cubicBezTo>
                      <a:pt x="48" y="133"/>
                      <a:pt x="49" y="134"/>
                      <a:pt x="49" y="135"/>
                    </a:cubicBezTo>
                    <a:cubicBezTo>
                      <a:pt x="48" y="135"/>
                      <a:pt x="47" y="135"/>
                      <a:pt x="46" y="135"/>
                    </a:cubicBezTo>
                    <a:cubicBezTo>
                      <a:pt x="46" y="134"/>
                      <a:pt x="47" y="133"/>
                      <a:pt x="47" y="133"/>
                    </a:cubicBezTo>
                    <a:close/>
                    <a:moveTo>
                      <a:pt x="48" y="72"/>
                    </a:moveTo>
                    <a:cubicBezTo>
                      <a:pt x="47" y="72"/>
                      <a:pt x="47" y="72"/>
                      <a:pt x="47" y="72"/>
                    </a:cubicBezTo>
                    <a:cubicBezTo>
                      <a:pt x="46" y="70"/>
                      <a:pt x="46" y="68"/>
                      <a:pt x="45" y="66"/>
                    </a:cubicBezTo>
                    <a:cubicBezTo>
                      <a:pt x="47" y="66"/>
                      <a:pt x="50" y="66"/>
                      <a:pt x="52" y="66"/>
                    </a:cubicBezTo>
                    <a:cubicBezTo>
                      <a:pt x="51" y="68"/>
                      <a:pt x="51" y="70"/>
                      <a:pt x="50" y="72"/>
                    </a:cubicBezTo>
                    <a:cubicBezTo>
                      <a:pt x="50" y="72"/>
                      <a:pt x="49" y="72"/>
                      <a:pt x="48" y="72"/>
                    </a:cubicBezTo>
                    <a:close/>
                    <a:moveTo>
                      <a:pt x="54" y="133"/>
                    </a:moveTo>
                    <a:cubicBezTo>
                      <a:pt x="54" y="134"/>
                      <a:pt x="55" y="135"/>
                      <a:pt x="55" y="136"/>
                    </a:cubicBezTo>
                    <a:cubicBezTo>
                      <a:pt x="54" y="136"/>
                      <a:pt x="53" y="136"/>
                      <a:pt x="52" y="135"/>
                    </a:cubicBezTo>
                    <a:cubicBezTo>
                      <a:pt x="52" y="135"/>
                      <a:pt x="51" y="135"/>
                      <a:pt x="51" y="135"/>
                    </a:cubicBezTo>
                    <a:cubicBezTo>
                      <a:pt x="51" y="134"/>
                      <a:pt x="51" y="133"/>
                      <a:pt x="50" y="133"/>
                    </a:cubicBezTo>
                    <a:cubicBezTo>
                      <a:pt x="51" y="133"/>
                      <a:pt x="53" y="133"/>
                      <a:pt x="54" y="133"/>
                    </a:cubicBezTo>
                    <a:close/>
                    <a:moveTo>
                      <a:pt x="53" y="121"/>
                    </a:moveTo>
                    <a:cubicBezTo>
                      <a:pt x="53" y="121"/>
                      <a:pt x="53" y="120"/>
                      <a:pt x="53" y="119"/>
                    </a:cubicBezTo>
                    <a:cubicBezTo>
                      <a:pt x="53" y="119"/>
                      <a:pt x="53" y="119"/>
                      <a:pt x="53" y="119"/>
                    </a:cubicBezTo>
                    <a:cubicBezTo>
                      <a:pt x="54" y="119"/>
                      <a:pt x="55" y="119"/>
                      <a:pt x="56" y="119"/>
                    </a:cubicBezTo>
                    <a:cubicBezTo>
                      <a:pt x="56" y="119"/>
                      <a:pt x="57" y="120"/>
                      <a:pt x="57" y="120"/>
                    </a:cubicBezTo>
                    <a:cubicBezTo>
                      <a:pt x="57" y="121"/>
                      <a:pt x="57" y="121"/>
                      <a:pt x="58" y="121"/>
                    </a:cubicBezTo>
                    <a:cubicBezTo>
                      <a:pt x="56" y="121"/>
                      <a:pt x="55" y="121"/>
                      <a:pt x="53" y="121"/>
                    </a:cubicBezTo>
                    <a:close/>
                    <a:moveTo>
                      <a:pt x="52" y="89"/>
                    </a:moveTo>
                    <a:cubicBezTo>
                      <a:pt x="52" y="88"/>
                      <a:pt x="51" y="86"/>
                      <a:pt x="51" y="85"/>
                    </a:cubicBezTo>
                    <a:cubicBezTo>
                      <a:pt x="51" y="85"/>
                      <a:pt x="51" y="85"/>
                      <a:pt x="51" y="85"/>
                    </a:cubicBezTo>
                    <a:cubicBezTo>
                      <a:pt x="51" y="85"/>
                      <a:pt x="51" y="84"/>
                      <a:pt x="51" y="84"/>
                    </a:cubicBezTo>
                    <a:cubicBezTo>
                      <a:pt x="55" y="84"/>
                      <a:pt x="58" y="84"/>
                      <a:pt x="62" y="84"/>
                    </a:cubicBezTo>
                    <a:cubicBezTo>
                      <a:pt x="62" y="86"/>
                      <a:pt x="63" y="86"/>
                      <a:pt x="64" y="86"/>
                    </a:cubicBezTo>
                    <a:cubicBezTo>
                      <a:pt x="64" y="87"/>
                      <a:pt x="64" y="88"/>
                      <a:pt x="64" y="89"/>
                    </a:cubicBezTo>
                    <a:cubicBezTo>
                      <a:pt x="60" y="89"/>
                      <a:pt x="56" y="89"/>
                      <a:pt x="52" y="89"/>
                    </a:cubicBezTo>
                    <a:close/>
                    <a:moveTo>
                      <a:pt x="61" y="109"/>
                    </a:moveTo>
                    <a:cubicBezTo>
                      <a:pt x="61" y="110"/>
                      <a:pt x="60" y="111"/>
                      <a:pt x="60" y="112"/>
                    </a:cubicBezTo>
                    <a:cubicBezTo>
                      <a:pt x="59" y="112"/>
                      <a:pt x="59" y="112"/>
                      <a:pt x="59" y="112"/>
                    </a:cubicBezTo>
                    <a:cubicBezTo>
                      <a:pt x="59" y="111"/>
                      <a:pt x="58" y="110"/>
                      <a:pt x="58" y="109"/>
                    </a:cubicBezTo>
                    <a:cubicBezTo>
                      <a:pt x="59" y="109"/>
                      <a:pt x="60" y="109"/>
                      <a:pt x="61" y="109"/>
                    </a:cubicBezTo>
                    <a:close/>
                    <a:moveTo>
                      <a:pt x="60" y="121"/>
                    </a:moveTo>
                    <a:cubicBezTo>
                      <a:pt x="61" y="120"/>
                      <a:pt x="61" y="120"/>
                      <a:pt x="61" y="120"/>
                    </a:cubicBezTo>
                    <a:cubicBezTo>
                      <a:pt x="62" y="120"/>
                      <a:pt x="63" y="120"/>
                      <a:pt x="63" y="120"/>
                    </a:cubicBezTo>
                    <a:cubicBezTo>
                      <a:pt x="63" y="121"/>
                      <a:pt x="63" y="121"/>
                      <a:pt x="63" y="122"/>
                    </a:cubicBezTo>
                    <a:cubicBezTo>
                      <a:pt x="62" y="122"/>
                      <a:pt x="61" y="122"/>
                      <a:pt x="60" y="122"/>
                    </a:cubicBezTo>
                    <a:cubicBezTo>
                      <a:pt x="60" y="121"/>
                      <a:pt x="60" y="121"/>
                      <a:pt x="60" y="121"/>
                    </a:cubicBezTo>
                    <a:close/>
                    <a:moveTo>
                      <a:pt x="63" y="133"/>
                    </a:moveTo>
                    <a:cubicBezTo>
                      <a:pt x="63" y="133"/>
                      <a:pt x="63" y="133"/>
                      <a:pt x="63" y="133"/>
                    </a:cubicBezTo>
                    <a:cubicBezTo>
                      <a:pt x="64" y="134"/>
                      <a:pt x="65" y="135"/>
                      <a:pt x="65" y="136"/>
                    </a:cubicBezTo>
                    <a:cubicBezTo>
                      <a:pt x="64" y="136"/>
                      <a:pt x="63" y="136"/>
                      <a:pt x="61" y="136"/>
                    </a:cubicBezTo>
                    <a:cubicBezTo>
                      <a:pt x="62" y="135"/>
                      <a:pt x="62" y="134"/>
                      <a:pt x="63" y="133"/>
                    </a:cubicBezTo>
                    <a:close/>
                    <a:moveTo>
                      <a:pt x="66" y="37"/>
                    </a:moveTo>
                    <a:cubicBezTo>
                      <a:pt x="66" y="37"/>
                      <a:pt x="66" y="36"/>
                      <a:pt x="66" y="36"/>
                    </a:cubicBezTo>
                    <a:cubicBezTo>
                      <a:pt x="66" y="36"/>
                      <a:pt x="66" y="36"/>
                      <a:pt x="67" y="36"/>
                    </a:cubicBezTo>
                    <a:cubicBezTo>
                      <a:pt x="67" y="36"/>
                      <a:pt x="66" y="37"/>
                      <a:pt x="66" y="37"/>
                    </a:cubicBezTo>
                    <a:cubicBezTo>
                      <a:pt x="66" y="37"/>
                      <a:pt x="66" y="37"/>
                      <a:pt x="66" y="37"/>
                    </a:cubicBezTo>
                    <a:cubicBezTo>
                      <a:pt x="66" y="37"/>
                      <a:pt x="66" y="37"/>
                      <a:pt x="66" y="37"/>
                    </a:cubicBezTo>
                    <a:close/>
                    <a:moveTo>
                      <a:pt x="77" y="85"/>
                    </a:moveTo>
                    <a:cubicBezTo>
                      <a:pt x="77" y="85"/>
                      <a:pt x="77" y="86"/>
                      <a:pt x="78" y="86"/>
                    </a:cubicBezTo>
                    <a:cubicBezTo>
                      <a:pt x="78" y="87"/>
                      <a:pt x="79" y="88"/>
                      <a:pt x="80" y="88"/>
                    </a:cubicBezTo>
                    <a:cubicBezTo>
                      <a:pt x="79" y="88"/>
                      <a:pt x="79" y="89"/>
                      <a:pt x="79" y="89"/>
                    </a:cubicBezTo>
                    <a:cubicBezTo>
                      <a:pt x="76" y="89"/>
                      <a:pt x="74" y="89"/>
                      <a:pt x="72" y="89"/>
                    </a:cubicBezTo>
                    <a:cubicBezTo>
                      <a:pt x="71" y="87"/>
                      <a:pt x="71" y="86"/>
                      <a:pt x="70" y="85"/>
                    </a:cubicBezTo>
                    <a:cubicBezTo>
                      <a:pt x="73" y="85"/>
                      <a:pt x="75" y="85"/>
                      <a:pt x="77" y="85"/>
                    </a:cubicBezTo>
                    <a:close/>
                    <a:moveTo>
                      <a:pt x="74" y="117"/>
                    </a:moveTo>
                    <a:cubicBezTo>
                      <a:pt x="75" y="117"/>
                      <a:pt x="77" y="117"/>
                      <a:pt x="78" y="117"/>
                    </a:cubicBezTo>
                    <a:cubicBezTo>
                      <a:pt x="77" y="118"/>
                      <a:pt x="77" y="120"/>
                      <a:pt x="76" y="122"/>
                    </a:cubicBezTo>
                    <a:cubicBezTo>
                      <a:pt x="75" y="122"/>
                      <a:pt x="75" y="122"/>
                      <a:pt x="75" y="122"/>
                    </a:cubicBezTo>
                    <a:cubicBezTo>
                      <a:pt x="74" y="121"/>
                      <a:pt x="73" y="120"/>
                      <a:pt x="73" y="119"/>
                    </a:cubicBezTo>
                    <a:cubicBezTo>
                      <a:pt x="73" y="118"/>
                      <a:pt x="74" y="118"/>
                      <a:pt x="74" y="117"/>
                    </a:cubicBezTo>
                    <a:close/>
                    <a:moveTo>
                      <a:pt x="80" y="133"/>
                    </a:moveTo>
                    <a:cubicBezTo>
                      <a:pt x="80" y="134"/>
                      <a:pt x="80" y="135"/>
                      <a:pt x="79" y="137"/>
                    </a:cubicBezTo>
                    <a:cubicBezTo>
                      <a:pt x="79" y="137"/>
                      <a:pt x="78" y="137"/>
                      <a:pt x="78" y="137"/>
                    </a:cubicBezTo>
                    <a:cubicBezTo>
                      <a:pt x="77" y="135"/>
                      <a:pt x="77" y="134"/>
                      <a:pt x="76" y="133"/>
                    </a:cubicBezTo>
                    <a:cubicBezTo>
                      <a:pt x="78" y="133"/>
                      <a:pt x="79" y="133"/>
                      <a:pt x="80" y="133"/>
                    </a:cubicBezTo>
                    <a:close/>
                    <a:moveTo>
                      <a:pt x="77" y="99"/>
                    </a:moveTo>
                    <a:cubicBezTo>
                      <a:pt x="78" y="97"/>
                      <a:pt x="79" y="96"/>
                      <a:pt x="80" y="95"/>
                    </a:cubicBezTo>
                    <a:cubicBezTo>
                      <a:pt x="81" y="95"/>
                      <a:pt x="81" y="95"/>
                      <a:pt x="82" y="95"/>
                    </a:cubicBezTo>
                    <a:cubicBezTo>
                      <a:pt x="82" y="96"/>
                      <a:pt x="82" y="98"/>
                      <a:pt x="81" y="99"/>
                    </a:cubicBezTo>
                    <a:cubicBezTo>
                      <a:pt x="80" y="99"/>
                      <a:pt x="78" y="99"/>
                      <a:pt x="77" y="99"/>
                    </a:cubicBezTo>
                    <a:close/>
                    <a:moveTo>
                      <a:pt x="83" y="119"/>
                    </a:moveTo>
                    <a:cubicBezTo>
                      <a:pt x="83" y="119"/>
                      <a:pt x="84" y="120"/>
                      <a:pt x="84" y="121"/>
                    </a:cubicBezTo>
                    <a:cubicBezTo>
                      <a:pt x="85" y="121"/>
                      <a:pt x="85" y="121"/>
                      <a:pt x="86" y="121"/>
                    </a:cubicBezTo>
                    <a:cubicBezTo>
                      <a:pt x="86" y="122"/>
                      <a:pt x="86" y="122"/>
                      <a:pt x="86" y="122"/>
                    </a:cubicBezTo>
                    <a:cubicBezTo>
                      <a:pt x="85" y="122"/>
                      <a:pt x="84" y="122"/>
                      <a:pt x="82" y="122"/>
                    </a:cubicBezTo>
                    <a:cubicBezTo>
                      <a:pt x="82" y="122"/>
                      <a:pt x="82" y="122"/>
                      <a:pt x="81" y="122"/>
                    </a:cubicBezTo>
                    <a:cubicBezTo>
                      <a:pt x="82" y="121"/>
                      <a:pt x="82" y="120"/>
                      <a:pt x="83" y="119"/>
                    </a:cubicBezTo>
                    <a:close/>
                    <a:moveTo>
                      <a:pt x="85" y="133"/>
                    </a:moveTo>
                    <a:cubicBezTo>
                      <a:pt x="85" y="133"/>
                      <a:pt x="86" y="133"/>
                      <a:pt x="86" y="133"/>
                    </a:cubicBezTo>
                    <a:cubicBezTo>
                      <a:pt x="87" y="134"/>
                      <a:pt x="88" y="135"/>
                      <a:pt x="89" y="136"/>
                    </a:cubicBezTo>
                    <a:cubicBezTo>
                      <a:pt x="87" y="136"/>
                      <a:pt x="85" y="136"/>
                      <a:pt x="83" y="137"/>
                    </a:cubicBezTo>
                    <a:cubicBezTo>
                      <a:pt x="84" y="135"/>
                      <a:pt x="84" y="134"/>
                      <a:pt x="85" y="133"/>
                    </a:cubicBezTo>
                    <a:close/>
                    <a:moveTo>
                      <a:pt x="88" y="86"/>
                    </a:moveTo>
                    <a:cubicBezTo>
                      <a:pt x="88" y="86"/>
                      <a:pt x="88" y="85"/>
                      <a:pt x="88" y="85"/>
                    </a:cubicBezTo>
                    <a:cubicBezTo>
                      <a:pt x="88" y="85"/>
                      <a:pt x="89" y="85"/>
                      <a:pt x="89" y="85"/>
                    </a:cubicBezTo>
                    <a:cubicBezTo>
                      <a:pt x="89" y="86"/>
                      <a:pt x="90" y="88"/>
                      <a:pt x="90" y="89"/>
                    </a:cubicBezTo>
                    <a:cubicBezTo>
                      <a:pt x="90" y="89"/>
                      <a:pt x="89" y="89"/>
                      <a:pt x="89" y="89"/>
                    </a:cubicBezTo>
                    <a:cubicBezTo>
                      <a:pt x="89" y="88"/>
                      <a:pt x="88" y="87"/>
                      <a:pt x="88" y="86"/>
                    </a:cubicBezTo>
                    <a:close/>
                    <a:moveTo>
                      <a:pt x="90" y="67"/>
                    </a:moveTo>
                    <a:cubicBezTo>
                      <a:pt x="91" y="67"/>
                      <a:pt x="91" y="67"/>
                      <a:pt x="92" y="67"/>
                    </a:cubicBezTo>
                    <a:cubicBezTo>
                      <a:pt x="92" y="68"/>
                      <a:pt x="93" y="70"/>
                      <a:pt x="93" y="72"/>
                    </a:cubicBezTo>
                    <a:cubicBezTo>
                      <a:pt x="92" y="72"/>
                      <a:pt x="91" y="72"/>
                      <a:pt x="91" y="72"/>
                    </a:cubicBezTo>
                    <a:cubicBezTo>
                      <a:pt x="90" y="70"/>
                      <a:pt x="90" y="68"/>
                      <a:pt x="90" y="67"/>
                    </a:cubicBezTo>
                    <a:close/>
                    <a:moveTo>
                      <a:pt x="98" y="133"/>
                    </a:moveTo>
                    <a:cubicBezTo>
                      <a:pt x="99" y="133"/>
                      <a:pt x="99" y="133"/>
                      <a:pt x="100" y="133"/>
                    </a:cubicBezTo>
                    <a:cubicBezTo>
                      <a:pt x="100" y="134"/>
                      <a:pt x="100" y="135"/>
                      <a:pt x="101" y="136"/>
                    </a:cubicBezTo>
                    <a:cubicBezTo>
                      <a:pt x="99" y="136"/>
                      <a:pt x="98" y="136"/>
                      <a:pt x="97" y="136"/>
                    </a:cubicBezTo>
                    <a:cubicBezTo>
                      <a:pt x="97" y="135"/>
                      <a:pt x="98" y="134"/>
                      <a:pt x="98" y="133"/>
                    </a:cubicBezTo>
                    <a:close/>
                    <a:moveTo>
                      <a:pt x="100" y="112"/>
                    </a:moveTo>
                    <a:cubicBezTo>
                      <a:pt x="99" y="111"/>
                      <a:pt x="98" y="110"/>
                      <a:pt x="98" y="110"/>
                    </a:cubicBezTo>
                    <a:cubicBezTo>
                      <a:pt x="101" y="110"/>
                      <a:pt x="104" y="110"/>
                      <a:pt x="107" y="110"/>
                    </a:cubicBezTo>
                    <a:cubicBezTo>
                      <a:pt x="108" y="110"/>
                      <a:pt x="108" y="111"/>
                      <a:pt x="108" y="111"/>
                    </a:cubicBezTo>
                    <a:cubicBezTo>
                      <a:pt x="108" y="112"/>
                      <a:pt x="108" y="112"/>
                      <a:pt x="108" y="112"/>
                    </a:cubicBezTo>
                    <a:cubicBezTo>
                      <a:pt x="105" y="112"/>
                      <a:pt x="102" y="112"/>
                      <a:pt x="100" y="112"/>
                    </a:cubicBezTo>
                    <a:close/>
                    <a:moveTo>
                      <a:pt x="109" y="133"/>
                    </a:moveTo>
                    <a:cubicBezTo>
                      <a:pt x="109" y="133"/>
                      <a:pt x="110" y="132"/>
                      <a:pt x="110" y="132"/>
                    </a:cubicBezTo>
                    <a:cubicBezTo>
                      <a:pt x="111" y="133"/>
                      <a:pt x="111" y="134"/>
                      <a:pt x="112" y="135"/>
                    </a:cubicBezTo>
                    <a:cubicBezTo>
                      <a:pt x="112" y="135"/>
                      <a:pt x="112" y="136"/>
                      <a:pt x="112" y="136"/>
                    </a:cubicBezTo>
                    <a:cubicBezTo>
                      <a:pt x="111" y="136"/>
                      <a:pt x="109" y="136"/>
                      <a:pt x="108" y="136"/>
                    </a:cubicBezTo>
                    <a:cubicBezTo>
                      <a:pt x="108" y="135"/>
                      <a:pt x="109" y="134"/>
                      <a:pt x="109" y="133"/>
                    </a:cubicBezTo>
                    <a:close/>
                    <a:moveTo>
                      <a:pt x="112" y="122"/>
                    </a:moveTo>
                    <a:cubicBezTo>
                      <a:pt x="112" y="121"/>
                      <a:pt x="112" y="120"/>
                      <a:pt x="111" y="119"/>
                    </a:cubicBezTo>
                    <a:cubicBezTo>
                      <a:pt x="112" y="119"/>
                      <a:pt x="112" y="118"/>
                      <a:pt x="112" y="118"/>
                    </a:cubicBezTo>
                    <a:cubicBezTo>
                      <a:pt x="112" y="119"/>
                      <a:pt x="113" y="120"/>
                      <a:pt x="113" y="121"/>
                    </a:cubicBezTo>
                    <a:cubicBezTo>
                      <a:pt x="113" y="121"/>
                      <a:pt x="113" y="122"/>
                      <a:pt x="113" y="122"/>
                    </a:cubicBezTo>
                    <a:cubicBezTo>
                      <a:pt x="113" y="122"/>
                      <a:pt x="112" y="122"/>
                      <a:pt x="112" y="122"/>
                    </a:cubicBezTo>
                    <a:close/>
                    <a:moveTo>
                      <a:pt x="110" y="101"/>
                    </a:moveTo>
                    <a:cubicBezTo>
                      <a:pt x="110" y="101"/>
                      <a:pt x="109" y="101"/>
                      <a:pt x="109" y="100"/>
                    </a:cubicBezTo>
                    <a:cubicBezTo>
                      <a:pt x="110" y="99"/>
                      <a:pt x="111" y="99"/>
                      <a:pt x="112" y="98"/>
                    </a:cubicBezTo>
                    <a:cubicBezTo>
                      <a:pt x="113" y="99"/>
                      <a:pt x="114" y="100"/>
                      <a:pt x="115" y="101"/>
                    </a:cubicBezTo>
                    <a:cubicBezTo>
                      <a:pt x="113" y="101"/>
                      <a:pt x="112" y="101"/>
                      <a:pt x="110" y="101"/>
                    </a:cubicBezTo>
                    <a:close/>
                    <a:moveTo>
                      <a:pt x="112" y="89"/>
                    </a:moveTo>
                    <a:cubicBezTo>
                      <a:pt x="111" y="87"/>
                      <a:pt x="111" y="86"/>
                      <a:pt x="110" y="84"/>
                    </a:cubicBezTo>
                    <a:cubicBezTo>
                      <a:pt x="112" y="84"/>
                      <a:pt x="114" y="84"/>
                      <a:pt x="115" y="84"/>
                    </a:cubicBezTo>
                    <a:cubicBezTo>
                      <a:pt x="114" y="86"/>
                      <a:pt x="113" y="87"/>
                      <a:pt x="112" y="89"/>
                    </a:cubicBezTo>
                    <a:close/>
                    <a:moveTo>
                      <a:pt x="115" y="135"/>
                    </a:moveTo>
                    <a:cubicBezTo>
                      <a:pt x="116" y="134"/>
                      <a:pt x="116" y="133"/>
                      <a:pt x="117" y="132"/>
                    </a:cubicBezTo>
                    <a:cubicBezTo>
                      <a:pt x="118" y="132"/>
                      <a:pt x="120" y="132"/>
                      <a:pt x="121" y="132"/>
                    </a:cubicBezTo>
                    <a:cubicBezTo>
                      <a:pt x="122" y="133"/>
                      <a:pt x="123" y="134"/>
                      <a:pt x="123" y="136"/>
                    </a:cubicBezTo>
                    <a:cubicBezTo>
                      <a:pt x="120" y="136"/>
                      <a:pt x="118" y="136"/>
                      <a:pt x="115" y="136"/>
                    </a:cubicBezTo>
                    <a:cubicBezTo>
                      <a:pt x="115" y="136"/>
                      <a:pt x="115" y="135"/>
                      <a:pt x="115" y="135"/>
                    </a:cubicBezTo>
                    <a:close/>
                    <a:moveTo>
                      <a:pt x="123" y="121"/>
                    </a:moveTo>
                    <a:cubicBezTo>
                      <a:pt x="123" y="121"/>
                      <a:pt x="123" y="121"/>
                      <a:pt x="123" y="121"/>
                    </a:cubicBezTo>
                    <a:cubicBezTo>
                      <a:pt x="123" y="121"/>
                      <a:pt x="123" y="121"/>
                      <a:pt x="123" y="121"/>
                    </a:cubicBezTo>
                    <a:cubicBezTo>
                      <a:pt x="124" y="121"/>
                      <a:pt x="125" y="121"/>
                      <a:pt x="126" y="121"/>
                    </a:cubicBezTo>
                    <a:cubicBezTo>
                      <a:pt x="126" y="121"/>
                      <a:pt x="126" y="121"/>
                      <a:pt x="126" y="121"/>
                    </a:cubicBezTo>
                    <a:cubicBezTo>
                      <a:pt x="125" y="121"/>
                      <a:pt x="124" y="121"/>
                      <a:pt x="123" y="121"/>
                    </a:cubicBezTo>
                    <a:close/>
                    <a:moveTo>
                      <a:pt x="125" y="63"/>
                    </a:moveTo>
                    <a:cubicBezTo>
                      <a:pt x="124" y="63"/>
                      <a:pt x="124" y="63"/>
                      <a:pt x="123" y="63"/>
                    </a:cubicBezTo>
                    <a:cubicBezTo>
                      <a:pt x="123" y="62"/>
                      <a:pt x="123" y="61"/>
                      <a:pt x="122" y="60"/>
                    </a:cubicBezTo>
                    <a:cubicBezTo>
                      <a:pt x="124" y="60"/>
                      <a:pt x="125" y="60"/>
                      <a:pt x="126" y="60"/>
                    </a:cubicBezTo>
                    <a:cubicBezTo>
                      <a:pt x="126" y="61"/>
                      <a:pt x="126" y="62"/>
                      <a:pt x="125" y="63"/>
                    </a:cubicBezTo>
                    <a:close/>
                    <a:moveTo>
                      <a:pt x="124" y="37"/>
                    </a:moveTo>
                    <a:cubicBezTo>
                      <a:pt x="124" y="37"/>
                      <a:pt x="124" y="36"/>
                      <a:pt x="123" y="36"/>
                    </a:cubicBezTo>
                    <a:cubicBezTo>
                      <a:pt x="124" y="36"/>
                      <a:pt x="126" y="36"/>
                      <a:pt x="127" y="36"/>
                    </a:cubicBezTo>
                    <a:cubicBezTo>
                      <a:pt x="127" y="36"/>
                      <a:pt x="126" y="37"/>
                      <a:pt x="126" y="37"/>
                    </a:cubicBezTo>
                    <a:cubicBezTo>
                      <a:pt x="126" y="37"/>
                      <a:pt x="125" y="37"/>
                      <a:pt x="124" y="37"/>
                    </a:cubicBezTo>
                    <a:close/>
                    <a:moveTo>
                      <a:pt x="121" y="28"/>
                    </a:moveTo>
                    <a:cubicBezTo>
                      <a:pt x="120" y="27"/>
                      <a:pt x="120" y="26"/>
                      <a:pt x="120" y="25"/>
                    </a:cubicBezTo>
                    <a:cubicBezTo>
                      <a:pt x="122" y="25"/>
                      <a:pt x="124" y="25"/>
                      <a:pt x="126" y="25"/>
                    </a:cubicBezTo>
                    <a:cubicBezTo>
                      <a:pt x="126" y="25"/>
                      <a:pt x="126" y="25"/>
                      <a:pt x="126" y="26"/>
                    </a:cubicBezTo>
                    <a:cubicBezTo>
                      <a:pt x="126" y="27"/>
                      <a:pt x="127" y="27"/>
                      <a:pt x="128" y="28"/>
                    </a:cubicBezTo>
                    <a:cubicBezTo>
                      <a:pt x="126" y="28"/>
                      <a:pt x="123" y="28"/>
                      <a:pt x="121" y="28"/>
                    </a:cubicBezTo>
                    <a:close/>
                    <a:moveTo>
                      <a:pt x="128" y="68"/>
                    </a:moveTo>
                    <a:cubicBezTo>
                      <a:pt x="129" y="68"/>
                      <a:pt x="129" y="68"/>
                      <a:pt x="130" y="68"/>
                    </a:cubicBezTo>
                    <a:cubicBezTo>
                      <a:pt x="130" y="69"/>
                      <a:pt x="130" y="71"/>
                      <a:pt x="130" y="72"/>
                    </a:cubicBezTo>
                    <a:cubicBezTo>
                      <a:pt x="129" y="72"/>
                      <a:pt x="129" y="72"/>
                      <a:pt x="128" y="72"/>
                    </a:cubicBezTo>
                    <a:cubicBezTo>
                      <a:pt x="128" y="71"/>
                      <a:pt x="127" y="70"/>
                      <a:pt x="127" y="69"/>
                    </a:cubicBezTo>
                    <a:cubicBezTo>
                      <a:pt x="127" y="69"/>
                      <a:pt x="128" y="68"/>
                      <a:pt x="128" y="68"/>
                    </a:cubicBezTo>
                    <a:close/>
                    <a:moveTo>
                      <a:pt x="129" y="47"/>
                    </a:moveTo>
                    <a:cubicBezTo>
                      <a:pt x="129" y="46"/>
                      <a:pt x="129" y="45"/>
                      <a:pt x="130" y="44"/>
                    </a:cubicBezTo>
                    <a:cubicBezTo>
                      <a:pt x="130" y="44"/>
                      <a:pt x="130" y="44"/>
                      <a:pt x="130" y="44"/>
                    </a:cubicBezTo>
                    <a:cubicBezTo>
                      <a:pt x="130" y="45"/>
                      <a:pt x="130" y="45"/>
                      <a:pt x="130" y="46"/>
                    </a:cubicBezTo>
                    <a:cubicBezTo>
                      <a:pt x="130" y="47"/>
                      <a:pt x="130" y="47"/>
                      <a:pt x="130" y="47"/>
                    </a:cubicBezTo>
                    <a:cubicBezTo>
                      <a:pt x="130" y="47"/>
                      <a:pt x="129" y="47"/>
                      <a:pt x="129" y="47"/>
                    </a:cubicBezTo>
                    <a:close/>
                    <a:moveTo>
                      <a:pt x="130" y="95"/>
                    </a:moveTo>
                    <a:cubicBezTo>
                      <a:pt x="130" y="95"/>
                      <a:pt x="130" y="95"/>
                      <a:pt x="130" y="96"/>
                    </a:cubicBezTo>
                    <a:cubicBezTo>
                      <a:pt x="130" y="98"/>
                      <a:pt x="130" y="99"/>
                      <a:pt x="131" y="101"/>
                    </a:cubicBezTo>
                    <a:cubicBezTo>
                      <a:pt x="130" y="101"/>
                      <a:pt x="130" y="101"/>
                      <a:pt x="130" y="101"/>
                    </a:cubicBezTo>
                    <a:cubicBezTo>
                      <a:pt x="130" y="99"/>
                      <a:pt x="130" y="97"/>
                      <a:pt x="130" y="95"/>
                    </a:cubicBezTo>
                    <a:cubicBezTo>
                      <a:pt x="130" y="95"/>
                      <a:pt x="130" y="95"/>
                      <a:pt x="130" y="95"/>
                    </a:cubicBezTo>
                    <a:close/>
                    <a:moveTo>
                      <a:pt x="129" y="17"/>
                    </a:moveTo>
                    <a:cubicBezTo>
                      <a:pt x="127" y="13"/>
                      <a:pt x="123" y="13"/>
                      <a:pt x="118" y="16"/>
                    </a:cubicBezTo>
                    <a:cubicBezTo>
                      <a:pt x="118" y="14"/>
                      <a:pt x="118" y="12"/>
                      <a:pt x="117" y="10"/>
                    </a:cubicBezTo>
                    <a:cubicBezTo>
                      <a:pt x="122" y="11"/>
                      <a:pt x="127" y="11"/>
                      <a:pt x="132" y="11"/>
                    </a:cubicBezTo>
                    <a:cubicBezTo>
                      <a:pt x="132" y="11"/>
                      <a:pt x="132" y="11"/>
                      <a:pt x="132" y="11"/>
                    </a:cubicBezTo>
                    <a:cubicBezTo>
                      <a:pt x="132" y="11"/>
                      <a:pt x="132" y="11"/>
                      <a:pt x="132" y="11"/>
                    </a:cubicBezTo>
                    <a:cubicBezTo>
                      <a:pt x="132" y="13"/>
                      <a:pt x="132" y="15"/>
                      <a:pt x="131" y="16"/>
                    </a:cubicBezTo>
                    <a:cubicBezTo>
                      <a:pt x="131" y="17"/>
                      <a:pt x="131" y="17"/>
                      <a:pt x="131" y="17"/>
                    </a:cubicBezTo>
                    <a:cubicBezTo>
                      <a:pt x="130" y="17"/>
                      <a:pt x="130" y="17"/>
                      <a:pt x="129" y="17"/>
                    </a:cubicBezTo>
                    <a:close/>
                    <a:moveTo>
                      <a:pt x="47" y="6"/>
                    </a:moveTo>
                    <a:cubicBezTo>
                      <a:pt x="45" y="7"/>
                      <a:pt x="42" y="7"/>
                      <a:pt x="39" y="8"/>
                    </a:cubicBezTo>
                    <a:cubicBezTo>
                      <a:pt x="39" y="7"/>
                      <a:pt x="39" y="6"/>
                      <a:pt x="39" y="6"/>
                    </a:cubicBezTo>
                    <a:cubicBezTo>
                      <a:pt x="42" y="6"/>
                      <a:pt x="45" y="6"/>
                      <a:pt x="48" y="6"/>
                    </a:cubicBezTo>
                    <a:cubicBezTo>
                      <a:pt x="48" y="6"/>
                      <a:pt x="48" y="6"/>
                      <a:pt x="47" y="6"/>
                    </a:cubicBezTo>
                    <a:close/>
                    <a:moveTo>
                      <a:pt x="35" y="8"/>
                    </a:moveTo>
                    <a:cubicBezTo>
                      <a:pt x="32" y="8"/>
                      <a:pt x="30" y="8"/>
                      <a:pt x="28" y="8"/>
                    </a:cubicBezTo>
                    <a:cubicBezTo>
                      <a:pt x="27" y="7"/>
                      <a:pt x="27" y="6"/>
                      <a:pt x="27" y="5"/>
                    </a:cubicBezTo>
                    <a:cubicBezTo>
                      <a:pt x="29" y="5"/>
                      <a:pt x="32" y="6"/>
                      <a:pt x="35" y="6"/>
                    </a:cubicBezTo>
                    <a:cubicBezTo>
                      <a:pt x="35" y="6"/>
                      <a:pt x="35" y="7"/>
                      <a:pt x="35" y="8"/>
                    </a:cubicBezTo>
                    <a:close/>
                    <a:moveTo>
                      <a:pt x="24" y="11"/>
                    </a:moveTo>
                    <a:cubicBezTo>
                      <a:pt x="25" y="13"/>
                      <a:pt x="25" y="15"/>
                      <a:pt x="24" y="17"/>
                    </a:cubicBezTo>
                    <a:cubicBezTo>
                      <a:pt x="24" y="17"/>
                      <a:pt x="24" y="17"/>
                      <a:pt x="24" y="17"/>
                    </a:cubicBezTo>
                    <a:cubicBezTo>
                      <a:pt x="24" y="15"/>
                      <a:pt x="24" y="13"/>
                      <a:pt x="24" y="11"/>
                    </a:cubicBezTo>
                    <a:cubicBezTo>
                      <a:pt x="24" y="11"/>
                      <a:pt x="24" y="11"/>
                      <a:pt x="24" y="11"/>
                    </a:cubicBezTo>
                    <a:close/>
                    <a:moveTo>
                      <a:pt x="132" y="129"/>
                    </a:moveTo>
                    <a:cubicBezTo>
                      <a:pt x="132" y="132"/>
                      <a:pt x="132" y="135"/>
                      <a:pt x="133" y="138"/>
                    </a:cubicBezTo>
                    <a:cubicBezTo>
                      <a:pt x="133" y="139"/>
                      <a:pt x="133" y="139"/>
                      <a:pt x="133" y="139"/>
                    </a:cubicBezTo>
                    <a:cubicBezTo>
                      <a:pt x="132" y="139"/>
                      <a:pt x="132" y="139"/>
                      <a:pt x="132" y="139"/>
                    </a:cubicBezTo>
                    <a:lnTo>
                      <a:pt x="132" y="129"/>
                    </a:lnTo>
                    <a:close/>
                    <a:moveTo>
                      <a:pt x="141" y="6"/>
                    </a:moveTo>
                    <a:cubicBezTo>
                      <a:pt x="141" y="6"/>
                      <a:pt x="141" y="6"/>
                      <a:pt x="142" y="6"/>
                    </a:cubicBezTo>
                    <a:cubicBezTo>
                      <a:pt x="141" y="6"/>
                      <a:pt x="141" y="7"/>
                      <a:pt x="141" y="7"/>
                    </a:cubicBezTo>
                    <a:cubicBezTo>
                      <a:pt x="141" y="7"/>
                      <a:pt x="141" y="6"/>
                      <a:pt x="141" y="6"/>
                    </a:cubicBezTo>
                    <a:close/>
                    <a:moveTo>
                      <a:pt x="20" y="5"/>
                    </a:moveTo>
                    <a:cubicBezTo>
                      <a:pt x="20" y="6"/>
                      <a:pt x="20" y="7"/>
                      <a:pt x="20" y="8"/>
                    </a:cubicBezTo>
                    <a:cubicBezTo>
                      <a:pt x="19" y="7"/>
                      <a:pt x="19" y="7"/>
                      <a:pt x="18" y="7"/>
                    </a:cubicBezTo>
                    <a:cubicBezTo>
                      <a:pt x="18" y="7"/>
                      <a:pt x="17" y="6"/>
                      <a:pt x="17" y="6"/>
                    </a:cubicBezTo>
                    <a:cubicBezTo>
                      <a:pt x="17" y="6"/>
                      <a:pt x="17" y="6"/>
                      <a:pt x="17" y="6"/>
                    </a:cubicBezTo>
                    <a:cubicBezTo>
                      <a:pt x="15" y="6"/>
                      <a:pt x="15" y="6"/>
                      <a:pt x="14" y="6"/>
                    </a:cubicBezTo>
                    <a:cubicBezTo>
                      <a:pt x="14" y="6"/>
                      <a:pt x="14" y="6"/>
                      <a:pt x="14" y="6"/>
                    </a:cubicBezTo>
                    <a:cubicBezTo>
                      <a:pt x="13" y="6"/>
                      <a:pt x="13" y="6"/>
                      <a:pt x="13" y="6"/>
                    </a:cubicBezTo>
                    <a:cubicBezTo>
                      <a:pt x="13" y="6"/>
                      <a:pt x="13" y="6"/>
                      <a:pt x="13" y="7"/>
                    </a:cubicBezTo>
                    <a:cubicBezTo>
                      <a:pt x="13" y="7"/>
                      <a:pt x="12" y="7"/>
                      <a:pt x="12" y="8"/>
                    </a:cubicBezTo>
                    <a:cubicBezTo>
                      <a:pt x="12" y="8"/>
                      <a:pt x="12" y="8"/>
                      <a:pt x="12" y="9"/>
                    </a:cubicBezTo>
                    <a:cubicBezTo>
                      <a:pt x="12" y="9"/>
                      <a:pt x="12" y="9"/>
                      <a:pt x="12" y="10"/>
                    </a:cubicBezTo>
                    <a:cubicBezTo>
                      <a:pt x="12" y="8"/>
                      <a:pt x="12" y="6"/>
                      <a:pt x="11" y="5"/>
                    </a:cubicBezTo>
                    <a:cubicBezTo>
                      <a:pt x="14" y="5"/>
                      <a:pt x="17" y="5"/>
                      <a:pt x="20" y="5"/>
                    </a:cubicBezTo>
                    <a:close/>
                    <a:moveTo>
                      <a:pt x="9" y="5"/>
                    </a:moveTo>
                    <a:cubicBezTo>
                      <a:pt x="9" y="5"/>
                      <a:pt x="9" y="6"/>
                      <a:pt x="9" y="7"/>
                    </a:cubicBezTo>
                    <a:cubicBezTo>
                      <a:pt x="9" y="6"/>
                      <a:pt x="9" y="5"/>
                      <a:pt x="9" y="5"/>
                    </a:cubicBezTo>
                    <a:cubicBezTo>
                      <a:pt x="9" y="5"/>
                      <a:pt x="9" y="5"/>
                      <a:pt x="9" y="5"/>
                    </a:cubicBezTo>
                    <a:close/>
                    <a:moveTo>
                      <a:pt x="409" y="60"/>
                    </a:moveTo>
                    <a:cubicBezTo>
                      <a:pt x="409" y="72"/>
                      <a:pt x="408" y="83"/>
                      <a:pt x="408" y="94"/>
                    </a:cubicBezTo>
                    <a:cubicBezTo>
                      <a:pt x="409" y="104"/>
                      <a:pt x="409" y="114"/>
                      <a:pt x="409" y="124"/>
                    </a:cubicBezTo>
                    <a:cubicBezTo>
                      <a:pt x="409" y="130"/>
                      <a:pt x="409" y="136"/>
                      <a:pt x="406" y="140"/>
                    </a:cubicBezTo>
                    <a:cubicBezTo>
                      <a:pt x="406" y="140"/>
                      <a:pt x="405" y="139"/>
                      <a:pt x="404" y="139"/>
                    </a:cubicBezTo>
                    <a:cubicBezTo>
                      <a:pt x="402" y="139"/>
                      <a:pt x="402" y="139"/>
                      <a:pt x="402" y="139"/>
                    </a:cubicBezTo>
                    <a:cubicBezTo>
                      <a:pt x="402" y="139"/>
                      <a:pt x="402" y="139"/>
                      <a:pt x="402" y="139"/>
                    </a:cubicBezTo>
                    <a:cubicBezTo>
                      <a:pt x="338" y="139"/>
                      <a:pt x="274" y="139"/>
                      <a:pt x="210" y="139"/>
                    </a:cubicBezTo>
                    <a:cubicBezTo>
                      <a:pt x="191" y="140"/>
                      <a:pt x="173" y="139"/>
                      <a:pt x="154" y="139"/>
                    </a:cubicBezTo>
                    <a:cubicBezTo>
                      <a:pt x="154" y="139"/>
                      <a:pt x="154" y="139"/>
                      <a:pt x="154" y="139"/>
                    </a:cubicBezTo>
                    <a:cubicBezTo>
                      <a:pt x="150" y="137"/>
                      <a:pt x="147" y="134"/>
                      <a:pt x="145" y="130"/>
                    </a:cubicBezTo>
                    <a:cubicBezTo>
                      <a:pt x="144" y="127"/>
                      <a:pt x="144" y="124"/>
                      <a:pt x="144" y="121"/>
                    </a:cubicBezTo>
                    <a:cubicBezTo>
                      <a:pt x="144" y="121"/>
                      <a:pt x="144" y="120"/>
                      <a:pt x="144" y="120"/>
                    </a:cubicBezTo>
                    <a:cubicBezTo>
                      <a:pt x="145" y="102"/>
                      <a:pt x="145" y="83"/>
                      <a:pt x="145" y="65"/>
                    </a:cubicBezTo>
                    <a:cubicBezTo>
                      <a:pt x="145" y="52"/>
                      <a:pt x="145" y="39"/>
                      <a:pt x="144" y="26"/>
                    </a:cubicBezTo>
                    <a:cubicBezTo>
                      <a:pt x="144" y="26"/>
                      <a:pt x="144" y="25"/>
                      <a:pt x="144" y="24"/>
                    </a:cubicBezTo>
                    <a:cubicBezTo>
                      <a:pt x="144" y="22"/>
                      <a:pt x="144" y="20"/>
                      <a:pt x="145" y="18"/>
                    </a:cubicBezTo>
                    <a:cubicBezTo>
                      <a:pt x="147" y="15"/>
                      <a:pt x="150" y="11"/>
                      <a:pt x="152" y="6"/>
                    </a:cubicBezTo>
                    <a:cubicBezTo>
                      <a:pt x="152" y="6"/>
                      <a:pt x="152" y="6"/>
                      <a:pt x="152" y="6"/>
                    </a:cubicBezTo>
                    <a:cubicBezTo>
                      <a:pt x="172" y="6"/>
                      <a:pt x="192" y="6"/>
                      <a:pt x="211" y="6"/>
                    </a:cubicBezTo>
                    <a:cubicBezTo>
                      <a:pt x="245" y="6"/>
                      <a:pt x="279" y="6"/>
                      <a:pt x="313" y="6"/>
                    </a:cubicBezTo>
                    <a:cubicBezTo>
                      <a:pt x="345" y="6"/>
                      <a:pt x="378" y="7"/>
                      <a:pt x="410" y="5"/>
                    </a:cubicBezTo>
                    <a:cubicBezTo>
                      <a:pt x="409" y="23"/>
                      <a:pt x="410" y="42"/>
                      <a:pt x="40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9" name="Freeform 325"/>
              <p:cNvSpPr>
                <a:spLocks noEditPoints="1"/>
              </p:cNvSpPr>
              <p:nvPr/>
            </p:nvSpPr>
            <p:spPr bwMode="auto">
              <a:xfrm>
                <a:off x="2788" y="2317"/>
                <a:ext cx="281" cy="209"/>
              </a:xfrm>
              <a:custGeom>
                <a:avLst/>
                <a:gdLst>
                  <a:gd name="T0" fmla="*/ 463 w 502"/>
                  <a:gd name="T1" fmla="*/ 85 h 374"/>
                  <a:gd name="T2" fmla="*/ 264 w 502"/>
                  <a:gd name="T3" fmla="*/ 13 h 374"/>
                  <a:gd name="T4" fmla="*/ 335 w 502"/>
                  <a:gd name="T5" fmla="*/ 84 h 374"/>
                  <a:gd name="T6" fmla="*/ 232 w 502"/>
                  <a:gd name="T7" fmla="*/ 5 h 374"/>
                  <a:gd name="T8" fmla="*/ 151 w 502"/>
                  <a:gd name="T9" fmla="*/ 84 h 374"/>
                  <a:gd name="T10" fmla="*/ 32 w 502"/>
                  <a:gd name="T11" fmla="*/ 242 h 374"/>
                  <a:gd name="T12" fmla="*/ 425 w 502"/>
                  <a:gd name="T13" fmla="*/ 372 h 374"/>
                  <a:gd name="T14" fmla="*/ 273 w 502"/>
                  <a:gd name="T15" fmla="*/ 11 h 374"/>
                  <a:gd name="T16" fmla="*/ 219 w 502"/>
                  <a:gd name="T17" fmla="*/ 98 h 374"/>
                  <a:gd name="T18" fmla="*/ 80 w 502"/>
                  <a:gd name="T19" fmla="*/ 162 h 374"/>
                  <a:gd name="T20" fmla="*/ 386 w 502"/>
                  <a:gd name="T21" fmla="*/ 249 h 374"/>
                  <a:gd name="T22" fmla="*/ 367 w 502"/>
                  <a:gd name="T23" fmla="*/ 304 h 374"/>
                  <a:gd name="T24" fmla="*/ 320 w 502"/>
                  <a:gd name="T25" fmla="*/ 269 h 374"/>
                  <a:gd name="T26" fmla="*/ 189 w 502"/>
                  <a:gd name="T27" fmla="*/ 264 h 374"/>
                  <a:gd name="T28" fmla="*/ 208 w 502"/>
                  <a:gd name="T29" fmla="*/ 149 h 374"/>
                  <a:gd name="T30" fmla="*/ 152 w 502"/>
                  <a:gd name="T31" fmla="*/ 183 h 374"/>
                  <a:gd name="T32" fmla="*/ 348 w 502"/>
                  <a:gd name="T33" fmla="*/ 253 h 374"/>
                  <a:gd name="T34" fmla="*/ 180 w 502"/>
                  <a:gd name="T35" fmla="*/ 199 h 374"/>
                  <a:gd name="T36" fmla="*/ 220 w 502"/>
                  <a:gd name="T37" fmla="*/ 206 h 374"/>
                  <a:gd name="T38" fmla="*/ 272 w 502"/>
                  <a:gd name="T39" fmla="*/ 255 h 374"/>
                  <a:gd name="T40" fmla="*/ 215 w 502"/>
                  <a:gd name="T41" fmla="*/ 164 h 374"/>
                  <a:gd name="T42" fmla="*/ 146 w 502"/>
                  <a:gd name="T43" fmla="*/ 200 h 374"/>
                  <a:gd name="T44" fmla="*/ 227 w 502"/>
                  <a:gd name="T45" fmla="*/ 298 h 374"/>
                  <a:gd name="T46" fmla="*/ 308 w 502"/>
                  <a:gd name="T47" fmla="*/ 268 h 374"/>
                  <a:gd name="T48" fmla="*/ 333 w 502"/>
                  <a:gd name="T49" fmla="*/ 146 h 374"/>
                  <a:gd name="T50" fmla="*/ 276 w 502"/>
                  <a:gd name="T51" fmla="*/ 183 h 374"/>
                  <a:gd name="T52" fmla="*/ 74 w 502"/>
                  <a:gd name="T53" fmla="*/ 151 h 374"/>
                  <a:gd name="T54" fmla="*/ 138 w 502"/>
                  <a:gd name="T55" fmla="*/ 300 h 374"/>
                  <a:gd name="T56" fmla="*/ 392 w 502"/>
                  <a:gd name="T57" fmla="*/ 184 h 374"/>
                  <a:gd name="T58" fmla="*/ 419 w 502"/>
                  <a:gd name="T59" fmla="*/ 152 h 374"/>
                  <a:gd name="T60" fmla="*/ 426 w 502"/>
                  <a:gd name="T61" fmla="*/ 152 h 374"/>
                  <a:gd name="T62" fmla="*/ 219 w 502"/>
                  <a:gd name="T63" fmla="*/ 98 h 374"/>
                  <a:gd name="T64" fmla="*/ 272 w 502"/>
                  <a:gd name="T65" fmla="*/ 97 h 374"/>
                  <a:gd name="T66" fmla="*/ 398 w 502"/>
                  <a:gd name="T67" fmla="*/ 91 h 374"/>
                  <a:gd name="T68" fmla="*/ 235 w 502"/>
                  <a:gd name="T69" fmla="*/ 9 h 374"/>
                  <a:gd name="T70" fmla="*/ 81 w 502"/>
                  <a:gd name="T71" fmla="*/ 356 h 374"/>
                  <a:gd name="T72" fmla="*/ 75 w 502"/>
                  <a:gd name="T73" fmla="*/ 192 h 374"/>
                  <a:gd name="T74" fmla="*/ 23 w 502"/>
                  <a:gd name="T75" fmla="*/ 172 h 374"/>
                  <a:gd name="T76" fmla="*/ 51 w 502"/>
                  <a:gd name="T77" fmla="*/ 115 h 374"/>
                  <a:gd name="T78" fmla="*/ 85 w 502"/>
                  <a:gd name="T79" fmla="*/ 99 h 374"/>
                  <a:gd name="T80" fmla="*/ 96 w 502"/>
                  <a:gd name="T81" fmla="*/ 137 h 374"/>
                  <a:gd name="T82" fmla="*/ 161 w 502"/>
                  <a:gd name="T83" fmla="*/ 136 h 374"/>
                  <a:gd name="T84" fmla="*/ 82 w 502"/>
                  <a:gd name="T85" fmla="*/ 140 h 374"/>
                  <a:gd name="T86" fmla="*/ 68 w 502"/>
                  <a:gd name="T87" fmla="*/ 143 h 374"/>
                  <a:gd name="T88" fmla="*/ 85 w 502"/>
                  <a:gd name="T89" fmla="*/ 196 h 374"/>
                  <a:gd name="T90" fmla="*/ 127 w 502"/>
                  <a:gd name="T91" fmla="*/ 315 h 374"/>
                  <a:gd name="T92" fmla="*/ 252 w 502"/>
                  <a:gd name="T93" fmla="*/ 361 h 374"/>
                  <a:gd name="T94" fmla="*/ 246 w 502"/>
                  <a:gd name="T95" fmla="*/ 361 h 374"/>
                  <a:gd name="T96" fmla="*/ 423 w 502"/>
                  <a:gd name="T97" fmla="*/ 364 h 374"/>
                  <a:gd name="T98" fmla="*/ 319 w 502"/>
                  <a:gd name="T99" fmla="*/ 354 h 374"/>
                  <a:gd name="T100" fmla="*/ 285 w 502"/>
                  <a:gd name="T101" fmla="*/ 361 h 374"/>
                  <a:gd name="T102" fmla="*/ 373 w 502"/>
                  <a:gd name="T103" fmla="*/ 316 h 374"/>
                  <a:gd name="T104" fmla="*/ 413 w 502"/>
                  <a:gd name="T105" fmla="*/ 218 h 374"/>
                  <a:gd name="T106" fmla="*/ 426 w 502"/>
                  <a:gd name="T107" fmla="*/ 153 h 374"/>
                  <a:gd name="T108" fmla="*/ 429 w 502"/>
                  <a:gd name="T109" fmla="*/ 141 h 374"/>
                  <a:gd name="T110" fmla="*/ 416 w 502"/>
                  <a:gd name="T111" fmla="*/ 139 h 374"/>
                  <a:gd name="T112" fmla="*/ 352 w 502"/>
                  <a:gd name="T113" fmla="*/ 135 h 374"/>
                  <a:gd name="T114" fmla="*/ 385 w 502"/>
                  <a:gd name="T115" fmla="*/ 1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2" h="374">
                    <a:moveTo>
                      <a:pt x="478" y="91"/>
                    </a:moveTo>
                    <a:cubicBezTo>
                      <a:pt x="477" y="90"/>
                      <a:pt x="476" y="89"/>
                      <a:pt x="475" y="89"/>
                    </a:cubicBezTo>
                    <a:cubicBezTo>
                      <a:pt x="476" y="88"/>
                      <a:pt x="476" y="88"/>
                      <a:pt x="477" y="88"/>
                    </a:cubicBezTo>
                    <a:cubicBezTo>
                      <a:pt x="477" y="88"/>
                      <a:pt x="477" y="88"/>
                      <a:pt x="477" y="88"/>
                    </a:cubicBezTo>
                    <a:cubicBezTo>
                      <a:pt x="476" y="88"/>
                      <a:pt x="476" y="88"/>
                      <a:pt x="475" y="88"/>
                    </a:cubicBezTo>
                    <a:cubicBezTo>
                      <a:pt x="475" y="87"/>
                      <a:pt x="474" y="86"/>
                      <a:pt x="473" y="86"/>
                    </a:cubicBezTo>
                    <a:cubicBezTo>
                      <a:pt x="470" y="85"/>
                      <a:pt x="466" y="85"/>
                      <a:pt x="463" y="85"/>
                    </a:cubicBezTo>
                    <a:cubicBezTo>
                      <a:pt x="461" y="85"/>
                      <a:pt x="460" y="85"/>
                      <a:pt x="458" y="85"/>
                    </a:cubicBezTo>
                    <a:cubicBezTo>
                      <a:pt x="426" y="83"/>
                      <a:pt x="393" y="84"/>
                      <a:pt x="361" y="84"/>
                    </a:cubicBezTo>
                    <a:cubicBezTo>
                      <a:pt x="359" y="84"/>
                      <a:pt x="357" y="84"/>
                      <a:pt x="356" y="84"/>
                    </a:cubicBezTo>
                    <a:cubicBezTo>
                      <a:pt x="333" y="54"/>
                      <a:pt x="306" y="17"/>
                      <a:pt x="271" y="1"/>
                    </a:cubicBezTo>
                    <a:cubicBezTo>
                      <a:pt x="270" y="0"/>
                      <a:pt x="269" y="1"/>
                      <a:pt x="270" y="2"/>
                    </a:cubicBezTo>
                    <a:cubicBezTo>
                      <a:pt x="271" y="3"/>
                      <a:pt x="272" y="3"/>
                      <a:pt x="273" y="4"/>
                    </a:cubicBezTo>
                    <a:cubicBezTo>
                      <a:pt x="270" y="5"/>
                      <a:pt x="267" y="7"/>
                      <a:pt x="264" y="13"/>
                    </a:cubicBezTo>
                    <a:cubicBezTo>
                      <a:pt x="264" y="14"/>
                      <a:pt x="265" y="15"/>
                      <a:pt x="266" y="16"/>
                    </a:cubicBezTo>
                    <a:cubicBezTo>
                      <a:pt x="266" y="16"/>
                      <a:pt x="267" y="17"/>
                      <a:pt x="268" y="17"/>
                    </a:cubicBezTo>
                    <a:cubicBezTo>
                      <a:pt x="268" y="18"/>
                      <a:pt x="268" y="19"/>
                      <a:pt x="269" y="19"/>
                    </a:cubicBezTo>
                    <a:cubicBezTo>
                      <a:pt x="272" y="21"/>
                      <a:pt x="275" y="22"/>
                      <a:pt x="278" y="24"/>
                    </a:cubicBezTo>
                    <a:cubicBezTo>
                      <a:pt x="278" y="25"/>
                      <a:pt x="278" y="25"/>
                      <a:pt x="279" y="26"/>
                    </a:cubicBezTo>
                    <a:cubicBezTo>
                      <a:pt x="284" y="30"/>
                      <a:pt x="290" y="35"/>
                      <a:pt x="296" y="40"/>
                    </a:cubicBezTo>
                    <a:cubicBezTo>
                      <a:pt x="309" y="54"/>
                      <a:pt x="320" y="71"/>
                      <a:pt x="335" y="84"/>
                    </a:cubicBezTo>
                    <a:cubicBezTo>
                      <a:pt x="306" y="84"/>
                      <a:pt x="277" y="84"/>
                      <a:pt x="248" y="84"/>
                    </a:cubicBezTo>
                    <a:cubicBezTo>
                      <a:pt x="224" y="84"/>
                      <a:pt x="200" y="84"/>
                      <a:pt x="176" y="84"/>
                    </a:cubicBezTo>
                    <a:cubicBezTo>
                      <a:pt x="189" y="69"/>
                      <a:pt x="208" y="53"/>
                      <a:pt x="219" y="34"/>
                    </a:cubicBezTo>
                    <a:cubicBezTo>
                      <a:pt x="223" y="30"/>
                      <a:pt x="226" y="25"/>
                      <a:pt x="229" y="21"/>
                    </a:cubicBezTo>
                    <a:cubicBezTo>
                      <a:pt x="233" y="18"/>
                      <a:pt x="237" y="15"/>
                      <a:pt x="241" y="13"/>
                    </a:cubicBezTo>
                    <a:cubicBezTo>
                      <a:pt x="242" y="12"/>
                      <a:pt x="242" y="11"/>
                      <a:pt x="241" y="10"/>
                    </a:cubicBezTo>
                    <a:cubicBezTo>
                      <a:pt x="238" y="8"/>
                      <a:pt x="235" y="6"/>
                      <a:pt x="232" y="5"/>
                    </a:cubicBezTo>
                    <a:cubicBezTo>
                      <a:pt x="232" y="3"/>
                      <a:pt x="229" y="0"/>
                      <a:pt x="227" y="3"/>
                    </a:cubicBezTo>
                    <a:cubicBezTo>
                      <a:pt x="227" y="3"/>
                      <a:pt x="226" y="4"/>
                      <a:pt x="226" y="4"/>
                    </a:cubicBezTo>
                    <a:cubicBezTo>
                      <a:pt x="226" y="4"/>
                      <a:pt x="225" y="4"/>
                      <a:pt x="225" y="5"/>
                    </a:cubicBezTo>
                    <a:cubicBezTo>
                      <a:pt x="225" y="5"/>
                      <a:pt x="225" y="5"/>
                      <a:pt x="225" y="5"/>
                    </a:cubicBezTo>
                    <a:cubicBezTo>
                      <a:pt x="209" y="24"/>
                      <a:pt x="188" y="41"/>
                      <a:pt x="174" y="62"/>
                    </a:cubicBezTo>
                    <a:cubicBezTo>
                      <a:pt x="166" y="69"/>
                      <a:pt x="159" y="76"/>
                      <a:pt x="151" y="84"/>
                    </a:cubicBezTo>
                    <a:cubicBezTo>
                      <a:pt x="151" y="84"/>
                      <a:pt x="151" y="84"/>
                      <a:pt x="151" y="84"/>
                    </a:cubicBezTo>
                    <a:cubicBezTo>
                      <a:pt x="146" y="84"/>
                      <a:pt x="140" y="84"/>
                      <a:pt x="135" y="84"/>
                    </a:cubicBezTo>
                    <a:cubicBezTo>
                      <a:pt x="103" y="85"/>
                      <a:pt x="70" y="83"/>
                      <a:pt x="38" y="86"/>
                    </a:cubicBezTo>
                    <a:cubicBezTo>
                      <a:pt x="37" y="85"/>
                      <a:pt x="37" y="85"/>
                      <a:pt x="36" y="85"/>
                    </a:cubicBezTo>
                    <a:cubicBezTo>
                      <a:pt x="33" y="84"/>
                      <a:pt x="30" y="84"/>
                      <a:pt x="27" y="85"/>
                    </a:cubicBezTo>
                    <a:cubicBezTo>
                      <a:pt x="18" y="84"/>
                      <a:pt x="10" y="88"/>
                      <a:pt x="6" y="100"/>
                    </a:cubicBezTo>
                    <a:cubicBezTo>
                      <a:pt x="0" y="121"/>
                      <a:pt x="8" y="148"/>
                      <a:pt x="14" y="168"/>
                    </a:cubicBezTo>
                    <a:cubicBezTo>
                      <a:pt x="20" y="193"/>
                      <a:pt x="27" y="217"/>
                      <a:pt x="32" y="242"/>
                    </a:cubicBezTo>
                    <a:cubicBezTo>
                      <a:pt x="41" y="282"/>
                      <a:pt x="52" y="325"/>
                      <a:pt x="75" y="360"/>
                    </a:cubicBezTo>
                    <a:cubicBezTo>
                      <a:pt x="75" y="360"/>
                      <a:pt x="75" y="360"/>
                      <a:pt x="76" y="360"/>
                    </a:cubicBezTo>
                    <a:cubicBezTo>
                      <a:pt x="73" y="361"/>
                      <a:pt x="71" y="361"/>
                      <a:pt x="68" y="361"/>
                    </a:cubicBezTo>
                    <a:cubicBezTo>
                      <a:pt x="68" y="361"/>
                      <a:pt x="68" y="361"/>
                      <a:pt x="68" y="361"/>
                    </a:cubicBezTo>
                    <a:cubicBezTo>
                      <a:pt x="124" y="368"/>
                      <a:pt x="182" y="366"/>
                      <a:pt x="238" y="368"/>
                    </a:cubicBezTo>
                    <a:cubicBezTo>
                      <a:pt x="300" y="370"/>
                      <a:pt x="363" y="374"/>
                      <a:pt x="424" y="372"/>
                    </a:cubicBezTo>
                    <a:cubicBezTo>
                      <a:pt x="425" y="372"/>
                      <a:pt x="425" y="372"/>
                      <a:pt x="425" y="372"/>
                    </a:cubicBezTo>
                    <a:cubicBezTo>
                      <a:pt x="426" y="372"/>
                      <a:pt x="427" y="372"/>
                      <a:pt x="428" y="371"/>
                    </a:cubicBezTo>
                    <a:cubicBezTo>
                      <a:pt x="429" y="370"/>
                      <a:pt x="429" y="369"/>
                      <a:pt x="429" y="368"/>
                    </a:cubicBezTo>
                    <a:cubicBezTo>
                      <a:pt x="460" y="305"/>
                      <a:pt x="462" y="233"/>
                      <a:pt x="485" y="168"/>
                    </a:cubicBezTo>
                    <a:cubicBezTo>
                      <a:pt x="493" y="145"/>
                      <a:pt x="502" y="108"/>
                      <a:pt x="478" y="91"/>
                    </a:cubicBezTo>
                    <a:close/>
                    <a:moveTo>
                      <a:pt x="274" y="10"/>
                    </a:moveTo>
                    <a:cubicBezTo>
                      <a:pt x="274" y="10"/>
                      <a:pt x="275" y="11"/>
                      <a:pt x="275" y="11"/>
                    </a:cubicBezTo>
                    <a:cubicBezTo>
                      <a:pt x="274" y="11"/>
                      <a:pt x="273" y="11"/>
                      <a:pt x="273" y="11"/>
                    </a:cubicBezTo>
                    <a:cubicBezTo>
                      <a:pt x="273" y="10"/>
                      <a:pt x="273" y="10"/>
                      <a:pt x="274" y="10"/>
                    </a:cubicBezTo>
                    <a:close/>
                    <a:moveTo>
                      <a:pt x="219" y="98"/>
                    </a:moveTo>
                    <a:cubicBezTo>
                      <a:pt x="219" y="98"/>
                      <a:pt x="219" y="98"/>
                      <a:pt x="219" y="98"/>
                    </a:cubicBezTo>
                    <a:cubicBezTo>
                      <a:pt x="211" y="111"/>
                      <a:pt x="198" y="121"/>
                      <a:pt x="194" y="137"/>
                    </a:cubicBezTo>
                    <a:cubicBezTo>
                      <a:pt x="188" y="137"/>
                      <a:pt x="182" y="136"/>
                      <a:pt x="175" y="136"/>
                    </a:cubicBezTo>
                    <a:cubicBezTo>
                      <a:pt x="184" y="124"/>
                      <a:pt x="192" y="111"/>
                      <a:pt x="200" y="98"/>
                    </a:cubicBezTo>
                    <a:cubicBezTo>
                      <a:pt x="206" y="98"/>
                      <a:pt x="213" y="98"/>
                      <a:pt x="219" y="98"/>
                    </a:cubicBezTo>
                    <a:close/>
                    <a:moveTo>
                      <a:pt x="137" y="149"/>
                    </a:moveTo>
                    <a:cubicBezTo>
                      <a:pt x="134" y="160"/>
                      <a:pt x="137" y="172"/>
                      <a:pt x="140" y="181"/>
                    </a:cubicBezTo>
                    <a:cubicBezTo>
                      <a:pt x="141" y="184"/>
                      <a:pt x="141" y="186"/>
                      <a:pt x="142" y="188"/>
                    </a:cubicBezTo>
                    <a:cubicBezTo>
                      <a:pt x="134" y="188"/>
                      <a:pt x="126" y="189"/>
                      <a:pt x="119" y="189"/>
                    </a:cubicBezTo>
                    <a:cubicBezTo>
                      <a:pt x="111" y="190"/>
                      <a:pt x="102" y="190"/>
                      <a:pt x="94" y="192"/>
                    </a:cubicBezTo>
                    <a:cubicBezTo>
                      <a:pt x="94" y="192"/>
                      <a:pt x="94" y="191"/>
                      <a:pt x="94" y="191"/>
                    </a:cubicBezTo>
                    <a:cubicBezTo>
                      <a:pt x="90" y="182"/>
                      <a:pt x="85" y="171"/>
                      <a:pt x="80" y="162"/>
                    </a:cubicBezTo>
                    <a:cubicBezTo>
                      <a:pt x="81" y="161"/>
                      <a:pt x="81" y="160"/>
                      <a:pt x="81" y="159"/>
                    </a:cubicBezTo>
                    <a:cubicBezTo>
                      <a:pt x="81" y="159"/>
                      <a:pt x="81" y="159"/>
                      <a:pt x="81" y="159"/>
                    </a:cubicBezTo>
                    <a:cubicBezTo>
                      <a:pt x="81" y="157"/>
                      <a:pt x="82" y="155"/>
                      <a:pt x="83" y="152"/>
                    </a:cubicBezTo>
                    <a:cubicBezTo>
                      <a:pt x="100" y="156"/>
                      <a:pt x="119" y="151"/>
                      <a:pt x="137" y="149"/>
                    </a:cubicBezTo>
                    <a:close/>
                    <a:moveTo>
                      <a:pt x="396" y="239"/>
                    </a:moveTo>
                    <a:cubicBezTo>
                      <a:pt x="394" y="242"/>
                      <a:pt x="393" y="246"/>
                      <a:pt x="391" y="250"/>
                    </a:cubicBezTo>
                    <a:cubicBezTo>
                      <a:pt x="390" y="249"/>
                      <a:pt x="388" y="248"/>
                      <a:pt x="386" y="249"/>
                    </a:cubicBezTo>
                    <a:cubicBezTo>
                      <a:pt x="383" y="250"/>
                      <a:pt x="381" y="251"/>
                      <a:pt x="378" y="252"/>
                    </a:cubicBezTo>
                    <a:cubicBezTo>
                      <a:pt x="373" y="251"/>
                      <a:pt x="368" y="251"/>
                      <a:pt x="363" y="251"/>
                    </a:cubicBezTo>
                    <a:cubicBezTo>
                      <a:pt x="365" y="238"/>
                      <a:pt x="366" y="225"/>
                      <a:pt x="369" y="213"/>
                    </a:cubicBezTo>
                    <a:cubicBezTo>
                      <a:pt x="370" y="208"/>
                      <a:pt x="371" y="203"/>
                      <a:pt x="371" y="198"/>
                    </a:cubicBezTo>
                    <a:cubicBezTo>
                      <a:pt x="382" y="198"/>
                      <a:pt x="399" y="199"/>
                      <a:pt x="410" y="195"/>
                    </a:cubicBezTo>
                    <a:cubicBezTo>
                      <a:pt x="405" y="209"/>
                      <a:pt x="400" y="224"/>
                      <a:pt x="396" y="239"/>
                    </a:cubicBezTo>
                    <a:close/>
                    <a:moveTo>
                      <a:pt x="367" y="304"/>
                    </a:moveTo>
                    <a:cubicBezTo>
                      <a:pt x="361" y="303"/>
                      <a:pt x="355" y="303"/>
                      <a:pt x="349" y="303"/>
                    </a:cubicBezTo>
                    <a:cubicBezTo>
                      <a:pt x="355" y="292"/>
                      <a:pt x="358" y="279"/>
                      <a:pt x="361" y="266"/>
                    </a:cubicBezTo>
                    <a:cubicBezTo>
                      <a:pt x="370" y="264"/>
                      <a:pt x="378" y="262"/>
                      <a:pt x="386" y="259"/>
                    </a:cubicBezTo>
                    <a:cubicBezTo>
                      <a:pt x="384" y="264"/>
                      <a:pt x="382" y="269"/>
                      <a:pt x="380" y="274"/>
                    </a:cubicBezTo>
                    <a:cubicBezTo>
                      <a:pt x="376" y="284"/>
                      <a:pt x="371" y="294"/>
                      <a:pt x="367" y="304"/>
                    </a:cubicBezTo>
                    <a:close/>
                    <a:moveTo>
                      <a:pt x="311" y="301"/>
                    </a:moveTo>
                    <a:cubicBezTo>
                      <a:pt x="315" y="291"/>
                      <a:pt x="318" y="280"/>
                      <a:pt x="320" y="269"/>
                    </a:cubicBezTo>
                    <a:cubicBezTo>
                      <a:pt x="329" y="269"/>
                      <a:pt x="337" y="268"/>
                      <a:pt x="346" y="268"/>
                    </a:cubicBezTo>
                    <a:cubicBezTo>
                      <a:pt x="344" y="279"/>
                      <a:pt x="342" y="291"/>
                      <a:pt x="339" y="303"/>
                    </a:cubicBezTo>
                    <a:cubicBezTo>
                      <a:pt x="329" y="302"/>
                      <a:pt x="320" y="302"/>
                      <a:pt x="311" y="301"/>
                    </a:cubicBezTo>
                    <a:close/>
                    <a:moveTo>
                      <a:pt x="181" y="299"/>
                    </a:moveTo>
                    <a:cubicBezTo>
                      <a:pt x="180" y="290"/>
                      <a:pt x="174" y="278"/>
                      <a:pt x="172" y="269"/>
                    </a:cubicBezTo>
                    <a:cubicBezTo>
                      <a:pt x="172" y="268"/>
                      <a:pt x="172" y="267"/>
                      <a:pt x="171" y="265"/>
                    </a:cubicBezTo>
                    <a:cubicBezTo>
                      <a:pt x="177" y="265"/>
                      <a:pt x="183" y="265"/>
                      <a:pt x="189" y="264"/>
                    </a:cubicBezTo>
                    <a:cubicBezTo>
                      <a:pt x="196" y="264"/>
                      <a:pt x="204" y="264"/>
                      <a:pt x="212" y="264"/>
                    </a:cubicBezTo>
                    <a:cubicBezTo>
                      <a:pt x="212" y="275"/>
                      <a:pt x="212" y="288"/>
                      <a:pt x="217" y="298"/>
                    </a:cubicBezTo>
                    <a:cubicBezTo>
                      <a:pt x="205" y="298"/>
                      <a:pt x="193" y="299"/>
                      <a:pt x="181" y="299"/>
                    </a:cubicBezTo>
                    <a:close/>
                    <a:moveTo>
                      <a:pt x="152" y="183"/>
                    </a:moveTo>
                    <a:cubicBezTo>
                      <a:pt x="147" y="172"/>
                      <a:pt x="147" y="160"/>
                      <a:pt x="143" y="149"/>
                    </a:cubicBezTo>
                    <a:cubicBezTo>
                      <a:pt x="144" y="149"/>
                      <a:pt x="144" y="149"/>
                      <a:pt x="145" y="149"/>
                    </a:cubicBezTo>
                    <a:cubicBezTo>
                      <a:pt x="166" y="148"/>
                      <a:pt x="187" y="149"/>
                      <a:pt x="208" y="149"/>
                    </a:cubicBezTo>
                    <a:cubicBezTo>
                      <a:pt x="208" y="150"/>
                      <a:pt x="208" y="150"/>
                      <a:pt x="208" y="150"/>
                    </a:cubicBezTo>
                    <a:cubicBezTo>
                      <a:pt x="208" y="157"/>
                      <a:pt x="208" y="164"/>
                      <a:pt x="208" y="171"/>
                    </a:cubicBezTo>
                    <a:cubicBezTo>
                      <a:pt x="209" y="176"/>
                      <a:pt x="209" y="180"/>
                      <a:pt x="209" y="185"/>
                    </a:cubicBezTo>
                    <a:cubicBezTo>
                      <a:pt x="200" y="185"/>
                      <a:pt x="190" y="185"/>
                      <a:pt x="180" y="186"/>
                    </a:cubicBezTo>
                    <a:cubicBezTo>
                      <a:pt x="172" y="186"/>
                      <a:pt x="164" y="187"/>
                      <a:pt x="156" y="187"/>
                    </a:cubicBezTo>
                    <a:cubicBezTo>
                      <a:pt x="155" y="187"/>
                      <a:pt x="154" y="187"/>
                      <a:pt x="153" y="187"/>
                    </a:cubicBezTo>
                    <a:cubicBezTo>
                      <a:pt x="153" y="186"/>
                      <a:pt x="152" y="184"/>
                      <a:pt x="152" y="183"/>
                    </a:cubicBezTo>
                    <a:close/>
                    <a:moveTo>
                      <a:pt x="348" y="253"/>
                    </a:moveTo>
                    <a:cubicBezTo>
                      <a:pt x="345" y="253"/>
                      <a:pt x="342" y="253"/>
                      <a:pt x="338" y="254"/>
                    </a:cubicBezTo>
                    <a:cubicBezTo>
                      <a:pt x="333" y="254"/>
                      <a:pt x="328" y="255"/>
                      <a:pt x="323" y="255"/>
                    </a:cubicBezTo>
                    <a:cubicBezTo>
                      <a:pt x="326" y="235"/>
                      <a:pt x="327" y="215"/>
                      <a:pt x="328" y="195"/>
                    </a:cubicBezTo>
                    <a:cubicBezTo>
                      <a:pt x="339" y="196"/>
                      <a:pt x="349" y="196"/>
                      <a:pt x="359" y="197"/>
                    </a:cubicBezTo>
                    <a:cubicBezTo>
                      <a:pt x="359" y="199"/>
                      <a:pt x="358" y="201"/>
                      <a:pt x="358" y="202"/>
                    </a:cubicBezTo>
                    <a:cubicBezTo>
                      <a:pt x="354" y="219"/>
                      <a:pt x="351" y="236"/>
                      <a:pt x="348" y="253"/>
                    </a:cubicBezTo>
                    <a:close/>
                    <a:moveTo>
                      <a:pt x="348" y="257"/>
                    </a:moveTo>
                    <a:cubicBezTo>
                      <a:pt x="346" y="257"/>
                      <a:pt x="344" y="258"/>
                      <a:pt x="343" y="258"/>
                    </a:cubicBezTo>
                    <a:cubicBezTo>
                      <a:pt x="344" y="257"/>
                      <a:pt x="346" y="257"/>
                      <a:pt x="348" y="257"/>
                    </a:cubicBezTo>
                    <a:cubicBezTo>
                      <a:pt x="348" y="257"/>
                      <a:pt x="348" y="257"/>
                      <a:pt x="348" y="257"/>
                    </a:cubicBezTo>
                    <a:close/>
                    <a:moveTo>
                      <a:pt x="165" y="226"/>
                    </a:moveTo>
                    <a:cubicBezTo>
                      <a:pt x="163" y="217"/>
                      <a:pt x="161" y="208"/>
                      <a:pt x="158" y="200"/>
                    </a:cubicBezTo>
                    <a:cubicBezTo>
                      <a:pt x="165" y="200"/>
                      <a:pt x="173" y="200"/>
                      <a:pt x="180" y="199"/>
                    </a:cubicBezTo>
                    <a:cubicBezTo>
                      <a:pt x="190" y="199"/>
                      <a:pt x="200" y="199"/>
                      <a:pt x="210" y="199"/>
                    </a:cubicBezTo>
                    <a:cubicBezTo>
                      <a:pt x="210" y="203"/>
                      <a:pt x="210" y="207"/>
                      <a:pt x="211" y="211"/>
                    </a:cubicBezTo>
                    <a:cubicBezTo>
                      <a:pt x="212" y="224"/>
                      <a:pt x="212" y="238"/>
                      <a:pt x="212" y="252"/>
                    </a:cubicBezTo>
                    <a:cubicBezTo>
                      <a:pt x="197" y="251"/>
                      <a:pt x="183" y="250"/>
                      <a:pt x="169" y="250"/>
                    </a:cubicBezTo>
                    <a:cubicBezTo>
                      <a:pt x="168" y="242"/>
                      <a:pt x="166" y="234"/>
                      <a:pt x="165" y="226"/>
                    </a:cubicBezTo>
                    <a:close/>
                    <a:moveTo>
                      <a:pt x="220" y="252"/>
                    </a:moveTo>
                    <a:cubicBezTo>
                      <a:pt x="220" y="237"/>
                      <a:pt x="221" y="221"/>
                      <a:pt x="220" y="206"/>
                    </a:cubicBezTo>
                    <a:cubicBezTo>
                      <a:pt x="220" y="204"/>
                      <a:pt x="219" y="201"/>
                      <a:pt x="219" y="199"/>
                    </a:cubicBezTo>
                    <a:cubicBezTo>
                      <a:pt x="234" y="198"/>
                      <a:pt x="250" y="198"/>
                      <a:pt x="265" y="197"/>
                    </a:cubicBezTo>
                    <a:cubicBezTo>
                      <a:pt x="265" y="201"/>
                      <a:pt x="265" y="204"/>
                      <a:pt x="265" y="207"/>
                    </a:cubicBezTo>
                    <a:cubicBezTo>
                      <a:pt x="265" y="223"/>
                      <a:pt x="263" y="239"/>
                      <a:pt x="262" y="255"/>
                    </a:cubicBezTo>
                    <a:cubicBezTo>
                      <a:pt x="261" y="255"/>
                      <a:pt x="260" y="255"/>
                      <a:pt x="259" y="255"/>
                    </a:cubicBezTo>
                    <a:cubicBezTo>
                      <a:pt x="246" y="254"/>
                      <a:pt x="233" y="253"/>
                      <a:pt x="220" y="252"/>
                    </a:cubicBezTo>
                    <a:close/>
                    <a:moveTo>
                      <a:pt x="272" y="255"/>
                    </a:moveTo>
                    <a:cubicBezTo>
                      <a:pt x="273" y="235"/>
                      <a:pt x="275" y="216"/>
                      <a:pt x="275" y="196"/>
                    </a:cubicBezTo>
                    <a:cubicBezTo>
                      <a:pt x="279" y="196"/>
                      <a:pt x="283" y="196"/>
                      <a:pt x="287" y="196"/>
                    </a:cubicBezTo>
                    <a:cubicBezTo>
                      <a:pt x="297" y="195"/>
                      <a:pt x="306" y="195"/>
                      <a:pt x="316" y="195"/>
                    </a:cubicBezTo>
                    <a:cubicBezTo>
                      <a:pt x="313" y="215"/>
                      <a:pt x="312" y="235"/>
                      <a:pt x="310" y="255"/>
                    </a:cubicBezTo>
                    <a:cubicBezTo>
                      <a:pt x="297" y="255"/>
                      <a:pt x="284" y="255"/>
                      <a:pt x="272" y="255"/>
                    </a:cubicBezTo>
                    <a:close/>
                    <a:moveTo>
                      <a:pt x="218" y="185"/>
                    </a:moveTo>
                    <a:cubicBezTo>
                      <a:pt x="217" y="178"/>
                      <a:pt x="216" y="171"/>
                      <a:pt x="215" y="164"/>
                    </a:cubicBezTo>
                    <a:cubicBezTo>
                      <a:pt x="214" y="160"/>
                      <a:pt x="214" y="154"/>
                      <a:pt x="212" y="149"/>
                    </a:cubicBezTo>
                    <a:cubicBezTo>
                      <a:pt x="221" y="149"/>
                      <a:pt x="229" y="149"/>
                      <a:pt x="238" y="149"/>
                    </a:cubicBezTo>
                    <a:cubicBezTo>
                      <a:pt x="248" y="149"/>
                      <a:pt x="259" y="148"/>
                      <a:pt x="269" y="148"/>
                    </a:cubicBezTo>
                    <a:cubicBezTo>
                      <a:pt x="265" y="159"/>
                      <a:pt x="265" y="171"/>
                      <a:pt x="265" y="184"/>
                    </a:cubicBezTo>
                    <a:cubicBezTo>
                      <a:pt x="249" y="184"/>
                      <a:pt x="233" y="185"/>
                      <a:pt x="218" y="185"/>
                    </a:cubicBezTo>
                    <a:close/>
                    <a:moveTo>
                      <a:pt x="129" y="200"/>
                    </a:moveTo>
                    <a:cubicBezTo>
                      <a:pt x="134" y="200"/>
                      <a:pt x="140" y="200"/>
                      <a:pt x="146" y="200"/>
                    </a:cubicBezTo>
                    <a:cubicBezTo>
                      <a:pt x="149" y="209"/>
                      <a:pt x="152" y="219"/>
                      <a:pt x="154" y="229"/>
                    </a:cubicBezTo>
                    <a:cubicBezTo>
                      <a:pt x="156" y="236"/>
                      <a:pt x="157" y="243"/>
                      <a:pt x="158" y="251"/>
                    </a:cubicBezTo>
                    <a:cubicBezTo>
                      <a:pt x="144" y="251"/>
                      <a:pt x="130" y="252"/>
                      <a:pt x="115" y="253"/>
                    </a:cubicBezTo>
                    <a:cubicBezTo>
                      <a:pt x="113" y="246"/>
                      <a:pt x="111" y="238"/>
                      <a:pt x="109" y="230"/>
                    </a:cubicBezTo>
                    <a:cubicBezTo>
                      <a:pt x="106" y="219"/>
                      <a:pt x="102" y="209"/>
                      <a:pt x="98" y="199"/>
                    </a:cubicBezTo>
                    <a:cubicBezTo>
                      <a:pt x="108" y="201"/>
                      <a:pt x="119" y="199"/>
                      <a:pt x="129" y="200"/>
                    </a:cubicBezTo>
                    <a:close/>
                    <a:moveTo>
                      <a:pt x="227" y="298"/>
                    </a:moveTo>
                    <a:cubicBezTo>
                      <a:pt x="227" y="298"/>
                      <a:pt x="227" y="298"/>
                      <a:pt x="227" y="298"/>
                    </a:cubicBezTo>
                    <a:cubicBezTo>
                      <a:pt x="222" y="287"/>
                      <a:pt x="221" y="276"/>
                      <a:pt x="220" y="264"/>
                    </a:cubicBezTo>
                    <a:cubicBezTo>
                      <a:pt x="234" y="264"/>
                      <a:pt x="247" y="265"/>
                      <a:pt x="261" y="265"/>
                    </a:cubicBezTo>
                    <a:cubicBezTo>
                      <a:pt x="259" y="276"/>
                      <a:pt x="259" y="288"/>
                      <a:pt x="259" y="299"/>
                    </a:cubicBezTo>
                    <a:cubicBezTo>
                      <a:pt x="248" y="298"/>
                      <a:pt x="238" y="298"/>
                      <a:pt x="227" y="298"/>
                    </a:cubicBezTo>
                    <a:close/>
                    <a:moveTo>
                      <a:pt x="271" y="266"/>
                    </a:moveTo>
                    <a:cubicBezTo>
                      <a:pt x="283" y="267"/>
                      <a:pt x="295" y="268"/>
                      <a:pt x="308" y="268"/>
                    </a:cubicBezTo>
                    <a:cubicBezTo>
                      <a:pt x="306" y="279"/>
                      <a:pt x="304" y="290"/>
                      <a:pt x="300" y="301"/>
                    </a:cubicBezTo>
                    <a:cubicBezTo>
                      <a:pt x="290" y="300"/>
                      <a:pt x="279" y="300"/>
                      <a:pt x="269" y="299"/>
                    </a:cubicBezTo>
                    <a:cubicBezTo>
                      <a:pt x="269" y="288"/>
                      <a:pt x="270" y="277"/>
                      <a:pt x="271" y="266"/>
                    </a:cubicBezTo>
                    <a:close/>
                    <a:moveTo>
                      <a:pt x="361" y="184"/>
                    </a:moveTo>
                    <a:cubicBezTo>
                      <a:pt x="360" y="184"/>
                      <a:pt x="358" y="184"/>
                      <a:pt x="357" y="184"/>
                    </a:cubicBezTo>
                    <a:cubicBezTo>
                      <a:pt x="348" y="183"/>
                      <a:pt x="338" y="183"/>
                      <a:pt x="329" y="182"/>
                    </a:cubicBezTo>
                    <a:cubicBezTo>
                      <a:pt x="330" y="170"/>
                      <a:pt x="331" y="158"/>
                      <a:pt x="333" y="146"/>
                    </a:cubicBezTo>
                    <a:cubicBezTo>
                      <a:pt x="336" y="146"/>
                      <a:pt x="338" y="146"/>
                      <a:pt x="341" y="146"/>
                    </a:cubicBezTo>
                    <a:cubicBezTo>
                      <a:pt x="351" y="146"/>
                      <a:pt x="361" y="146"/>
                      <a:pt x="371" y="147"/>
                    </a:cubicBezTo>
                    <a:cubicBezTo>
                      <a:pt x="369" y="150"/>
                      <a:pt x="368" y="155"/>
                      <a:pt x="367" y="158"/>
                    </a:cubicBezTo>
                    <a:cubicBezTo>
                      <a:pt x="364" y="166"/>
                      <a:pt x="362" y="175"/>
                      <a:pt x="361" y="184"/>
                    </a:cubicBezTo>
                    <a:close/>
                    <a:moveTo>
                      <a:pt x="327" y="146"/>
                    </a:moveTo>
                    <a:cubicBezTo>
                      <a:pt x="323" y="158"/>
                      <a:pt x="320" y="170"/>
                      <a:pt x="317" y="182"/>
                    </a:cubicBezTo>
                    <a:cubicBezTo>
                      <a:pt x="304" y="182"/>
                      <a:pt x="290" y="182"/>
                      <a:pt x="276" y="183"/>
                    </a:cubicBezTo>
                    <a:cubicBezTo>
                      <a:pt x="276" y="183"/>
                      <a:pt x="276" y="183"/>
                      <a:pt x="276" y="183"/>
                    </a:cubicBezTo>
                    <a:cubicBezTo>
                      <a:pt x="276" y="171"/>
                      <a:pt x="276" y="160"/>
                      <a:pt x="275" y="148"/>
                    </a:cubicBezTo>
                    <a:cubicBezTo>
                      <a:pt x="291" y="147"/>
                      <a:pt x="307" y="146"/>
                      <a:pt x="323" y="146"/>
                    </a:cubicBezTo>
                    <a:cubicBezTo>
                      <a:pt x="325" y="146"/>
                      <a:pt x="326" y="146"/>
                      <a:pt x="327" y="146"/>
                    </a:cubicBezTo>
                    <a:close/>
                    <a:moveTo>
                      <a:pt x="74" y="151"/>
                    </a:moveTo>
                    <a:cubicBezTo>
                      <a:pt x="74" y="151"/>
                      <a:pt x="74" y="151"/>
                      <a:pt x="74" y="151"/>
                    </a:cubicBezTo>
                    <a:cubicBezTo>
                      <a:pt x="74" y="151"/>
                      <a:pt x="74" y="151"/>
                      <a:pt x="74" y="151"/>
                    </a:cubicBezTo>
                    <a:cubicBezTo>
                      <a:pt x="74" y="151"/>
                      <a:pt x="74" y="151"/>
                      <a:pt x="74" y="151"/>
                    </a:cubicBezTo>
                    <a:close/>
                    <a:moveTo>
                      <a:pt x="125" y="262"/>
                    </a:moveTo>
                    <a:cubicBezTo>
                      <a:pt x="137" y="265"/>
                      <a:pt x="149" y="265"/>
                      <a:pt x="161" y="265"/>
                    </a:cubicBezTo>
                    <a:cubicBezTo>
                      <a:pt x="162" y="269"/>
                      <a:pt x="162" y="272"/>
                      <a:pt x="163" y="276"/>
                    </a:cubicBezTo>
                    <a:cubicBezTo>
                      <a:pt x="164" y="283"/>
                      <a:pt x="166" y="294"/>
                      <a:pt x="171" y="300"/>
                    </a:cubicBezTo>
                    <a:cubicBezTo>
                      <a:pt x="161" y="301"/>
                      <a:pt x="151" y="302"/>
                      <a:pt x="142" y="304"/>
                    </a:cubicBezTo>
                    <a:cubicBezTo>
                      <a:pt x="141" y="302"/>
                      <a:pt x="140" y="301"/>
                      <a:pt x="138" y="300"/>
                    </a:cubicBezTo>
                    <a:cubicBezTo>
                      <a:pt x="129" y="297"/>
                      <a:pt x="124" y="280"/>
                      <a:pt x="121" y="272"/>
                    </a:cubicBezTo>
                    <a:cubicBezTo>
                      <a:pt x="120" y="269"/>
                      <a:pt x="119" y="265"/>
                      <a:pt x="118" y="262"/>
                    </a:cubicBezTo>
                    <a:cubicBezTo>
                      <a:pt x="120" y="262"/>
                      <a:pt x="123" y="262"/>
                      <a:pt x="125" y="262"/>
                    </a:cubicBezTo>
                    <a:close/>
                    <a:moveTo>
                      <a:pt x="419" y="152"/>
                    </a:moveTo>
                    <a:cubicBezTo>
                      <a:pt x="423" y="158"/>
                      <a:pt x="415" y="172"/>
                      <a:pt x="414" y="179"/>
                    </a:cubicBezTo>
                    <a:cubicBezTo>
                      <a:pt x="413" y="179"/>
                      <a:pt x="413" y="180"/>
                      <a:pt x="413" y="180"/>
                    </a:cubicBezTo>
                    <a:cubicBezTo>
                      <a:pt x="406" y="180"/>
                      <a:pt x="399" y="183"/>
                      <a:pt x="392" y="184"/>
                    </a:cubicBezTo>
                    <a:cubicBezTo>
                      <a:pt x="388" y="184"/>
                      <a:pt x="384" y="184"/>
                      <a:pt x="380" y="184"/>
                    </a:cubicBezTo>
                    <a:cubicBezTo>
                      <a:pt x="378" y="184"/>
                      <a:pt x="375" y="184"/>
                      <a:pt x="373" y="184"/>
                    </a:cubicBezTo>
                    <a:cubicBezTo>
                      <a:pt x="374" y="181"/>
                      <a:pt x="374" y="178"/>
                      <a:pt x="374" y="175"/>
                    </a:cubicBezTo>
                    <a:cubicBezTo>
                      <a:pt x="375" y="168"/>
                      <a:pt x="376" y="161"/>
                      <a:pt x="378" y="154"/>
                    </a:cubicBezTo>
                    <a:cubicBezTo>
                      <a:pt x="378" y="152"/>
                      <a:pt x="378" y="149"/>
                      <a:pt x="379" y="147"/>
                    </a:cubicBezTo>
                    <a:cubicBezTo>
                      <a:pt x="379" y="147"/>
                      <a:pt x="379" y="147"/>
                      <a:pt x="379" y="147"/>
                    </a:cubicBezTo>
                    <a:cubicBezTo>
                      <a:pt x="392" y="148"/>
                      <a:pt x="406" y="149"/>
                      <a:pt x="419" y="152"/>
                    </a:cubicBezTo>
                    <a:close/>
                    <a:moveTo>
                      <a:pt x="127" y="308"/>
                    </a:moveTo>
                    <a:cubicBezTo>
                      <a:pt x="127" y="308"/>
                      <a:pt x="127" y="308"/>
                      <a:pt x="127" y="308"/>
                    </a:cubicBezTo>
                    <a:cubicBezTo>
                      <a:pt x="127" y="308"/>
                      <a:pt x="127" y="308"/>
                      <a:pt x="126" y="307"/>
                    </a:cubicBezTo>
                    <a:cubicBezTo>
                      <a:pt x="127" y="307"/>
                      <a:pt x="127" y="308"/>
                      <a:pt x="127" y="308"/>
                    </a:cubicBezTo>
                    <a:close/>
                    <a:moveTo>
                      <a:pt x="426" y="152"/>
                    </a:moveTo>
                    <a:cubicBezTo>
                      <a:pt x="426" y="152"/>
                      <a:pt x="426" y="152"/>
                      <a:pt x="426" y="152"/>
                    </a:cubicBezTo>
                    <a:cubicBezTo>
                      <a:pt x="426" y="152"/>
                      <a:pt x="426" y="152"/>
                      <a:pt x="426" y="152"/>
                    </a:cubicBezTo>
                    <a:cubicBezTo>
                      <a:pt x="426" y="152"/>
                      <a:pt x="426" y="152"/>
                      <a:pt x="426" y="152"/>
                    </a:cubicBezTo>
                    <a:close/>
                    <a:moveTo>
                      <a:pt x="294" y="136"/>
                    </a:moveTo>
                    <a:cubicBezTo>
                      <a:pt x="296" y="131"/>
                      <a:pt x="299" y="127"/>
                      <a:pt x="301" y="123"/>
                    </a:cubicBezTo>
                    <a:cubicBezTo>
                      <a:pt x="299" y="127"/>
                      <a:pt x="296" y="131"/>
                      <a:pt x="293" y="136"/>
                    </a:cubicBezTo>
                    <a:cubicBezTo>
                      <a:pt x="280" y="136"/>
                      <a:pt x="267" y="137"/>
                      <a:pt x="254" y="137"/>
                    </a:cubicBezTo>
                    <a:cubicBezTo>
                      <a:pt x="235" y="138"/>
                      <a:pt x="216" y="137"/>
                      <a:pt x="197" y="137"/>
                    </a:cubicBezTo>
                    <a:cubicBezTo>
                      <a:pt x="203" y="123"/>
                      <a:pt x="213" y="112"/>
                      <a:pt x="219" y="98"/>
                    </a:cubicBezTo>
                    <a:cubicBezTo>
                      <a:pt x="220" y="98"/>
                      <a:pt x="219" y="98"/>
                      <a:pt x="219" y="98"/>
                    </a:cubicBezTo>
                    <a:cubicBezTo>
                      <a:pt x="235" y="97"/>
                      <a:pt x="251" y="97"/>
                      <a:pt x="266" y="97"/>
                    </a:cubicBezTo>
                    <a:cubicBezTo>
                      <a:pt x="259" y="105"/>
                      <a:pt x="250" y="115"/>
                      <a:pt x="249" y="126"/>
                    </a:cubicBezTo>
                    <a:cubicBezTo>
                      <a:pt x="249" y="127"/>
                      <a:pt x="250" y="127"/>
                      <a:pt x="251" y="126"/>
                    </a:cubicBezTo>
                    <a:cubicBezTo>
                      <a:pt x="254" y="121"/>
                      <a:pt x="255" y="116"/>
                      <a:pt x="258" y="111"/>
                    </a:cubicBezTo>
                    <a:cubicBezTo>
                      <a:pt x="261" y="106"/>
                      <a:pt x="265" y="102"/>
                      <a:pt x="270" y="97"/>
                    </a:cubicBezTo>
                    <a:cubicBezTo>
                      <a:pt x="270" y="97"/>
                      <a:pt x="271" y="97"/>
                      <a:pt x="272" y="97"/>
                    </a:cubicBezTo>
                    <a:cubicBezTo>
                      <a:pt x="305" y="97"/>
                      <a:pt x="337" y="100"/>
                      <a:pt x="370" y="101"/>
                    </a:cubicBezTo>
                    <a:cubicBezTo>
                      <a:pt x="362" y="111"/>
                      <a:pt x="351" y="122"/>
                      <a:pt x="349" y="135"/>
                    </a:cubicBezTo>
                    <a:cubicBezTo>
                      <a:pt x="331" y="135"/>
                      <a:pt x="312" y="135"/>
                      <a:pt x="294" y="136"/>
                    </a:cubicBezTo>
                    <a:close/>
                    <a:moveTo>
                      <a:pt x="398" y="91"/>
                    </a:moveTo>
                    <a:cubicBezTo>
                      <a:pt x="398" y="91"/>
                      <a:pt x="399" y="91"/>
                      <a:pt x="399" y="92"/>
                    </a:cubicBezTo>
                    <a:cubicBezTo>
                      <a:pt x="394" y="91"/>
                      <a:pt x="389" y="91"/>
                      <a:pt x="385" y="91"/>
                    </a:cubicBezTo>
                    <a:cubicBezTo>
                      <a:pt x="389" y="91"/>
                      <a:pt x="394" y="91"/>
                      <a:pt x="398" y="91"/>
                    </a:cubicBezTo>
                    <a:close/>
                    <a:moveTo>
                      <a:pt x="326" y="67"/>
                    </a:moveTo>
                    <a:cubicBezTo>
                      <a:pt x="332" y="72"/>
                      <a:pt x="337" y="78"/>
                      <a:pt x="342" y="83"/>
                    </a:cubicBezTo>
                    <a:cubicBezTo>
                      <a:pt x="336" y="78"/>
                      <a:pt x="331" y="73"/>
                      <a:pt x="326" y="67"/>
                    </a:cubicBezTo>
                    <a:close/>
                    <a:moveTo>
                      <a:pt x="235" y="11"/>
                    </a:moveTo>
                    <a:cubicBezTo>
                      <a:pt x="235" y="11"/>
                      <a:pt x="235" y="10"/>
                      <a:pt x="234" y="10"/>
                    </a:cubicBezTo>
                    <a:cubicBezTo>
                      <a:pt x="234" y="10"/>
                      <a:pt x="234" y="9"/>
                      <a:pt x="234" y="9"/>
                    </a:cubicBezTo>
                    <a:cubicBezTo>
                      <a:pt x="235" y="9"/>
                      <a:pt x="235" y="9"/>
                      <a:pt x="235" y="9"/>
                    </a:cubicBezTo>
                    <a:cubicBezTo>
                      <a:pt x="235" y="10"/>
                      <a:pt x="236" y="11"/>
                      <a:pt x="235" y="11"/>
                    </a:cubicBezTo>
                    <a:close/>
                    <a:moveTo>
                      <a:pt x="162" y="84"/>
                    </a:moveTo>
                    <a:cubicBezTo>
                      <a:pt x="162" y="84"/>
                      <a:pt x="162" y="84"/>
                      <a:pt x="162" y="84"/>
                    </a:cubicBezTo>
                    <a:cubicBezTo>
                      <a:pt x="162" y="84"/>
                      <a:pt x="162" y="84"/>
                      <a:pt x="162" y="84"/>
                    </a:cubicBezTo>
                    <a:cubicBezTo>
                      <a:pt x="162" y="84"/>
                      <a:pt x="162" y="84"/>
                      <a:pt x="162" y="84"/>
                    </a:cubicBezTo>
                    <a:close/>
                    <a:moveTo>
                      <a:pt x="81" y="360"/>
                    </a:moveTo>
                    <a:cubicBezTo>
                      <a:pt x="82" y="359"/>
                      <a:pt x="82" y="357"/>
                      <a:pt x="81" y="356"/>
                    </a:cubicBezTo>
                    <a:cubicBezTo>
                      <a:pt x="67" y="334"/>
                      <a:pt x="58" y="309"/>
                      <a:pt x="51" y="284"/>
                    </a:cubicBezTo>
                    <a:cubicBezTo>
                      <a:pt x="51" y="284"/>
                      <a:pt x="51" y="284"/>
                      <a:pt x="51" y="284"/>
                    </a:cubicBezTo>
                    <a:cubicBezTo>
                      <a:pt x="61" y="263"/>
                      <a:pt x="77" y="247"/>
                      <a:pt x="90" y="230"/>
                    </a:cubicBezTo>
                    <a:cubicBezTo>
                      <a:pt x="90" y="230"/>
                      <a:pt x="90" y="229"/>
                      <a:pt x="90" y="230"/>
                    </a:cubicBezTo>
                    <a:cubicBezTo>
                      <a:pt x="76" y="246"/>
                      <a:pt x="60" y="262"/>
                      <a:pt x="50" y="282"/>
                    </a:cubicBezTo>
                    <a:cubicBezTo>
                      <a:pt x="46" y="267"/>
                      <a:pt x="43" y="252"/>
                      <a:pt x="39" y="237"/>
                    </a:cubicBezTo>
                    <a:cubicBezTo>
                      <a:pt x="52" y="222"/>
                      <a:pt x="64" y="208"/>
                      <a:pt x="75" y="192"/>
                    </a:cubicBezTo>
                    <a:cubicBezTo>
                      <a:pt x="75" y="191"/>
                      <a:pt x="75" y="191"/>
                      <a:pt x="75" y="191"/>
                    </a:cubicBezTo>
                    <a:cubicBezTo>
                      <a:pt x="64" y="207"/>
                      <a:pt x="50" y="220"/>
                      <a:pt x="39" y="234"/>
                    </a:cubicBezTo>
                    <a:cubicBezTo>
                      <a:pt x="35" y="219"/>
                      <a:pt x="32" y="203"/>
                      <a:pt x="27" y="188"/>
                    </a:cubicBezTo>
                    <a:cubicBezTo>
                      <a:pt x="38" y="172"/>
                      <a:pt x="50" y="156"/>
                      <a:pt x="61" y="140"/>
                    </a:cubicBezTo>
                    <a:cubicBezTo>
                      <a:pt x="61" y="140"/>
                      <a:pt x="61" y="139"/>
                      <a:pt x="61" y="140"/>
                    </a:cubicBezTo>
                    <a:cubicBezTo>
                      <a:pt x="50" y="155"/>
                      <a:pt x="34" y="169"/>
                      <a:pt x="27" y="186"/>
                    </a:cubicBezTo>
                    <a:cubicBezTo>
                      <a:pt x="25" y="181"/>
                      <a:pt x="24" y="176"/>
                      <a:pt x="23" y="172"/>
                    </a:cubicBezTo>
                    <a:cubicBezTo>
                      <a:pt x="33" y="158"/>
                      <a:pt x="41" y="144"/>
                      <a:pt x="53" y="131"/>
                    </a:cubicBezTo>
                    <a:cubicBezTo>
                      <a:pt x="53" y="131"/>
                      <a:pt x="52" y="130"/>
                      <a:pt x="52" y="131"/>
                    </a:cubicBezTo>
                    <a:cubicBezTo>
                      <a:pt x="41" y="142"/>
                      <a:pt x="32" y="157"/>
                      <a:pt x="22" y="170"/>
                    </a:cubicBezTo>
                    <a:cubicBezTo>
                      <a:pt x="21" y="166"/>
                      <a:pt x="20" y="163"/>
                      <a:pt x="19" y="159"/>
                    </a:cubicBezTo>
                    <a:cubicBezTo>
                      <a:pt x="20" y="160"/>
                      <a:pt x="20" y="159"/>
                      <a:pt x="20" y="159"/>
                    </a:cubicBezTo>
                    <a:cubicBezTo>
                      <a:pt x="27" y="142"/>
                      <a:pt x="37" y="127"/>
                      <a:pt x="51" y="115"/>
                    </a:cubicBezTo>
                    <a:cubicBezTo>
                      <a:pt x="51" y="115"/>
                      <a:pt x="51" y="115"/>
                      <a:pt x="51" y="115"/>
                    </a:cubicBezTo>
                    <a:cubicBezTo>
                      <a:pt x="36" y="126"/>
                      <a:pt x="26" y="141"/>
                      <a:pt x="19" y="158"/>
                    </a:cubicBezTo>
                    <a:cubicBezTo>
                      <a:pt x="16" y="146"/>
                      <a:pt x="14" y="134"/>
                      <a:pt x="12" y="122"/>
                    </a:cubicBezTo>
                    <a:cubicBezTo>
                      <a:pt x="12" y="121"/>
                      <a:pt x="12" y="119"/>
                      <a:pt x="12" y="118"/>
                    </a:cubicBezTo>
                    <a:cubicBezTo>
                      <a:pt x="12" y="111"/>
                      <a:pt x="14" y="104"/>
                      <a:pt x="18" y="99"/>
                    </a:cubicBezTo>
                    <a:cubicBezTo>
                      <a:pt x="23" y="99"/>
                      <a:pt x="27" y="97"/>
                      <a:pt x="31" y="95"/>
                    </a:cubicBezTo>
                    <a:cubicBezTo>
                      <a:pt x="47" y="99"/>
                      <a:pt x="65" y="99"/>
                      <a:pt x="81" y="99"/>
                    </a:cubicBezTo>
                    <a:cubicBezTo>
                      <a:pt x="83" y="99"/>
                      <a:pt x="84" y="99"/>
                      <a:pt x="85" y="99"/>
                    </a:cubicBezTo>
                    <a:cubicBezTo>
                      <a:pt x="73" y="112"/>
                      <a:pt x="61" y="126"/>
                      <a:pt x="53" y="143"/>
                    </a:cubicBezTo>
                    <a:cubicBezTo>
                      <a:pt x="53" y="144"/>
                      <a:pt x="54" y="144"/>
                      <a:pt x="55" y="144"/>
                    </a:cubicBezTo>
                    <a:cubicBezTo>
                      <a:pt x="64" y="127"/>
                      <a:pt x="75" y="113"/>
                      <a:pt x="87" y="99"/>
                    </a:cubicBezTo>
                    <a:cubicBezTo>
                      <a:pt x="100" y="99"/>
                      <a:pt x="112" y="99"/>
                      <a:pt x="124" y="99"/>
                    </a:cubicBezTo>
                    <a:cubicBezTo>
                      <a:pt x="118" y="104"/>
                      <a:pt x="112" y="109"/>
                      <a:pt x="107" y="116"/>
                    </a:cubicBezTo>
                    <a:cubicBezTo>
                      <a:pt x="102" y="121"/>
                      <a:pt x="96" y="129"/>
                      <a:pt x="95" y="136"/>
                    </a:cubicBezTo>
                    <a:cubicBezTo>
                      <a:pt x="94" y="137"/>
                      <a:pt x="95" y="137"/>
                      <a:pt x="96" y="137"/>
                    </a:cubicBezTo>
                    <a:cubicBezTo>
                      <a:pt x="100" y="131"/>
                      <a:pt x="102" y="124"/>
                      <a:pt x="107" y="118"/>
                    </a:cubicBezTo>
                    <a:cubicBezTo>
                      <a:pt x="112" y="111"/>
                      <a:pt x="118" y="105"/>
                      <a:pt x="125" y="99"/>
                    </a:cubicBezTo>
                    <a:cubicBezTo>
                      <a:pt x="132" y="99"/>
                      <a:pt x="138" y="99"/>
                      <a:pt x="145" y="99"/>
                    </a:cubicBezTo>
                    <a:cubicBezTo>
                      <a:pt x="163" y="99"/>
                      <a:pt x="181" y="98"/>
                      <a:pt x="199" y="98"/>
                    </a:cubicBezTo>
                    <a:cubicBezTo>
                      <a:pt x="191" y="110"/>
                      <a:pt x="181" y="122"/>
                      <a:pt x="174" y="136"/>
                    </a:cubicBezTo>
                    <a:cubicBezTo>
                      <a:pt x="173" y="136"/>
                      <a:pt x="173" y="136"/>
                      <a:pt x="174" y="136"/>
                    </a:cubicBezTo>
                    <a:cubicBezTo>
                      <a:pt x="169" y="136"/>
                      <a:pt x="165" y="136"/>
                      <a:pt x="161" y="136"/>
                    </a:cubicBezTo>
                    <a:cubicBezTo>
                      <a:pt x="146" y="136"/>
                      <a:pt x="131" y="138"/>
                      <a:pt x="116" y="139"/>
                    </a:cubicBezTo>
                    <a:cubicBezTo>
                      <a:pt x="115" y="139"/>
                      <a:pt x="114" y="140"/>
                      <a:pt x="113" y="140"/>
                    </a:cubicBezTo>
                    <a:cubicBezTo>
                      <a:pt x="114" y="125"/>
                      <a:pt x="128" y="112"/>
                      <a:pt x="137" y="102"/>
                    </a:cubicBezTo>
                    <a:cubicBezTo>
                      <a:pt x="137" y="102"/>
                      <a:pt x="137" y="101"/>
                      <a:pt x="136" y="101"/>
                    </a:cubicBezTo>
                    <a:cubicBezTo>
                      <a:pt x="128" y="112"/>
                      <a:pt x="113" y="125"/>
                      <a:pt x="112" y="140"/>
                    </a:cubicBezTo>
                    <a:cubicBezTo>
                      <a:pt x="102" y="140"/>
                      <a:pt x="93" y="140"/>
                      <a:pt x="84" y="141"/>
                    </a:cubicBezTo>
                    <a:cubicBezTo>
                      <a:pt x="83" y="141"/>
                      <a:pt x="82" y="140"/>
                      <a:pt x="82" y="140"/>
                    </a:cubicBezTo>
                    <a:cubicBezTo>
                      <a:pt x="79" y="140"/>
                      <a:pt x="76" y="141"/>
                      <a:pt x="74" y="142"/>
                    </a:cubicBezTo>
                    <a:cubicBezTo>
                      <a:pt x="73" y="142"/>
                      <a:pt x="72" y="143"/>
                      <a:pt x="71" y="143"/>
                    </a:cubicBezTo>
                    <a:cubicBezTo>
                      <a:pt x="71" y="143"/>
                      <a:pt x="71" y="143"/>
                      <a:pt x="71" y="143"/>
                    </a:cubicBezTo>
                    <a:cubicBezTo>
                      <a:pt x="71" y="144"/>
                      <a:pt x="72" y="144"/>
                      <a:pt x="72" y="144"/>
                    </a:cubicBezTo>
                    <a:cubicBezTo>
                      <a:pt x="72" y="144"/>
                      <a:pt x="71" y="145"/>
                      <a:pt x="71" y="145"/>
                    </a:cubicBezTo>
                    <a:cubicBezTo>
                      <a:pt x="70" y="145"/>
                      <a:pt x="70" y="145"/>
                      <a:pt x="70" y="146"/>
                    </a:cubicBezTo>
                    <a:cubicBezTo>
                      <a:pt x="69" y="145"/>
                      <a:pt x="69" y="144"/>
                      <a:pt x="68" y="143"/>
                    </a:cubicBezTo>
                    <a:cubicBezTo>
                      <a:pt x="68" y="143"/>
                      <a:pt x="68" y="143"/>
                      <a:pt x="68" y="143"/>
                    </a:cubicBezTo>
                    <a:cubicBezTo>
                      <a:pt x="67" y="145"/>
                      <a:pt x="67" y="147"/>
                      <a:pt x="67" y="149"/>
                    </a:cubicBezTo>
                    <a:cubicBezTo>
                      <a:pt x="67" y="150"/>
                      <a:pt x="67" y="150"/>
                      <a:pt x="66" y="150"/>
                    </a:cubicBezTo>
                    <a:cubicBezTo>
                      <a:pt x="66" y="151"/>
                      <a:pt x="66" y="152"/>
                      <a:pt x="66" y="152"/>
                    </a:cubicBezTo>
                    <a:cubicBezTo>
                      <a:pt x="66" y="153"/>
                      <a:pt x="65" y="153"/>
                      <a:pt x="66" y="154"/>
                    </a:cubicBezTo>
                    <a:cubicBezTo>
                      <a:pt x="66" y="156"/>
                      <a:pt x="67" y="158"/>
                      <a:pt x="69" y="159"/>
                    </a:cubicBezTo>
                    <a:cubicBezTo>
                      <a:pt x="72" y="172"/>
                      <a:pt x="80" y="186"/>
                      <a:pt x="85" y="196"/>
                    </a:cubicBezTo>
                    <a:cubicBezTo>
                      <a:pt x="92" y="212"/>
                      <a:pt x="97" y="229"/>
                      <a:pt x="101" y="245"/>
                    </a:cubicBezTo>
                    <a:cubicBezTo>
                      <a:pt x="104" y="256"/>
                      <a:pt x="109" y="280"/>
                      <a:pt x="117" y="296"/>
                    </a:cubicBezTo>
                    <a:cubicBezTo>
                      <a:pt x="119" y="301"/>
                      <a:pt x="121" y="306"/>
                      <a:pt x="123" y="311"/>
                    </a:cubicBezTo>
                    <a:cubicBezTo>
                      <a:pt x="123" y="311"/>
                      <a:pt x="123" y="311"/>
                      <a:pt x="123" y="311"/>
                    </a:cubicBezTo>
                    <a:cubicBezTo>
                      <a:pt x="121" y="311"/>
                      <a:pt x="121" y="314"/>
                      <a:pt x="123" y="314"/>
                    </a:cubicBezTo>
                    <a:cubicBezTo>
                      <a:pt x="123" y="314"/>
                      <a:pt x="124" y="315"/>
                      <a:pt x="125" y="315"/>
                    </a:cubicBezTo>
                    <a:cubicBezTo>
                      <a:pt x="125" y="315"/>
                      <a:pt x="126" y="315"/>
                      <a:pt x="127" y="315"/>
                    </a:cubicBezTo>
                    <a:cubicBezTo>
                      <a:pt x="167" y="319"/>
                      <a:pt x="209" y="316"/>
                      <a:pt x="250" y="316"/>
                    </a:cubicBezTo>
                    <a:cubicBezTo>
                      <a:pt x="265" y="316"/>
                      <a:pt x="279" y="317"/>
                      <a:pt x="294" y="317"/>
                    </a:cubicBezTo>
                    <a:cubicBezTo>
                      <a:pt x="294" y="333"/>
                      <a:pt x="284" y="346"/>
                      <a:pt x="280" y="362"/>
                    </a:cubicBezTo>
                    <a:cubicBezTo>
                      <a:pt x="272" y="362"/>
                      <a:pt x="264" y="362"/>
                      <a:pt x="256" y="361"/>
                    </a:cubicBezTo>
                    <a:cubicBezTo>
                      <a:pt x="256" y="361"/>
                      <a:pt x="255" y="360"/>
                      <a:pt x="255" y="361"/>
                    </a:cubicBezTo>
                    <a:cubicBezTo>
                      <a:pt x="254" y="361"/>
                      <a:pt x="254" y="361"/>
                      <a:pt x="253" y="361"/>
                    </a:cubicBezTo>
                    <a:cubicBezTo>
                      <a:pt x="253" y="361"/>
                      <a:pt x="252" y="361"/>
                      <a:pt x="252" y="361"/>
                    </a:cubicBezTo>
                    <a:cubicBezTo>
                      <a:pt x="251" y="360"/>
                      <a:pt x="252" y="358"/>
                      <a:pt x="253" y="357"/>
                    </a:cubicBezTo>
                    <a:cubicBezTo>
                      <a:pt x="254" y="355"/>
                      <a:pt x="255" y="353"/>
                      <a:pt x="256" y="351"/>
                    </a:cubicBezTo>
                    <a:cubicBezTo>
                      <a:pt x="261" y="343"/>
                      <a:pt x="264" y="334"/>
                      <a:pt x="268" y="325"/>
                    </a:cubicBezTo>
                    <a:cubicBezTo>
                      <a:pt x="268" y="324"/>
                      <a:pt x="267" y="324"/>
                      <a:pt x="266" y="325"/>
                    </a:cubicBezTo>
                    <a:cubicBezTo>
                      <a:pt x="263" y="334"/>
                      <a:pt x="259" y="343"/>
                      <a:pt x="254" y="352"/>
                    </a:cubicBezTo>
                    <a:cubicBezTo>
                      <a:pt x="253" y="355"/>
                      <a:pt x="250" y="358"/>
                      <a:pt x="250" y="361"/>
                    </a:cubicBezTo>
                    <a:cubicBezTo>
                      <a:pt x="249" y="361"/>
                      <a:pt x="248" y="361"/>
                      <a:pt x="246" y="361"/>
                    </a:cubicBezTo>
                    <a:cubicBezTo>
                      <a:pt x="192" y="360"/>
                      <a:pt x="135" y="355"/>
                      <a:pt x="81" y="360"/>
                    </a:cubicBezTo>
                    <a:close/>
                    <a:moveTo>
                      <a:pt x="472" y="182"/>
                    </a:moveTo>
                    <a:cubicBezTo>
                      <a:pt x="468" y="194"/>
                      <a:pt x="464" y="206"/>
                      <a:pt x="461" y="219"/>
                    </a:cubicBezTo>
                    <a:cubicBezTo>
                      <a:pt x="445" y="236"/>
                      <a:pt x="426" y="251"/>
                      <a:pt x="415" y="273"/>
                    </a:cubicBezTo>
                    <a:cubicBezTo>
                      <a:pt x="414" y="273"/>
                      <a:pt x="415" y="274"/>
                      <a:pt x="415" y="273"/>
                    </a:cubicBezTo>
                    <a:cubicBezTo>
                      <a:pt x="426" y="252"/>
                      <a:pt x="445" y="237"/>
                      <a:pt x="461" y="221"/>
                    </a:cubicBezTo>
                    <a:cubicBezTo>
                      <a:pt x="450" y="269"/>
                      <a:pt x="445" y="319"/>
                      <a:pt x="423" y="364"/>
                    </a:cubicBezTo>
                    <a:cubicBezTo>
                      <a:pt x="378" y="363"/>
                      <a:pt x="332" y="363"/>
                      <a:pt x="287" y="362"/>
                    </a:cubicBezTo>
                    <a:cubicBezTo>
                      <a:pt x="302" y="352"/>
                      <a:pt x="309" y="335"/>
                      <a:pt x="322" y="323"/>
                    </a:cubicBezTo>
                    <a:cubicBezTo>
                      <a:pt x="320" y="335"/>
                      <a:pt x="316" y="346"/>
                      <a:pt x="314" y="357"/>
                    </a:cubicBezTo>
                    <a:cubicBezTo>
                      <a:pt x="314" y="358"/>
                      <a:pt x="314" y="358"/>
                      <a:pt x="315" y="359"/>
                    </a:cubicBezTo>
                    <a:cubicBezTo>
                      <a:pt x="315" y="359"/>
                      <a:pt x="316" y="360"/>
                      <a:pt x="316" y="360"/>
                    </a:cubicBezTo>
                    <a:cubicBezTo>
                      <a:pt x="316" y="360"/>
                      <a:pt x="317" y="360"/>
                      <a:pt x="317" y="360"/>
                    </a:cubicBezTo>
                    <a:cubicBezTo>
                      <a:pt x="320" y="359"/>
                      <a:pt x="319" y="356"/>
                      <a:pt x="319" y="354"/>
                    </a:cubicBezTo>
                    <a:cubicBezTo>
                      <a:pt x="320" y="354"/>
                      <a:pt x="319" y="353"/>
                      <a:pt x="318" y="354"/>
                    </a:cubicBezTo>
                    <a:cubicBezTo>
                      <a:pt x="317" y="355"/>
                      <a:pt x="317" y="355"/>
                      <a:pt x="316" y="357"/>
                    </a:cubicBezTo>
                    <a:cubicBezTo>
                      <a:pt x="318" y="353"/>
                      <a:pt x="318" y="349"/>
                      <a:pt x="319" y="345"/>
                    </a:cubicBezTo>
                    <a:cubicBezTo>
                      <a:pt x="321" y="336"/>
                      <a:pt x="324" y="328"/>
                      <a:pt x="325" y="320"/>
                    </a:cubicBezTo>
                    <a:cubicBezTo>
                      <a:pt x="325" y="319"/>
                      <a:pt x="324" y="318"/>
                      <a:pt x="323" y="319"/>
                    </a:cubicBezTo>
                    <a:cubicBezTo>
                      <a:pt x="310" y="329"/>
                      <a:pt x="302" y="345"/>
                      <a:pt x="291" y="357"/>
                    </a:cubicBezTo>
                    <a:cubicBezTo>
                      <a:pt x="289" y="358"/>
                      <a:pt x="287" y="360"/>
                      <a:pt x="285" y="361"/>
                    </a:cubicBezTo>
                    <a:cubicBezTo>
                      <a:pt x="284" y="362"/>
                      <a:pt x="284" y="362"/>
                      <a:pt x="284" y="362"/>
                    </a:cubicBezTo>
                    <a:cubicBezTo>
                      <a:pt x="283" y="362"/>
                      <a:pt x="283" y="362"/>
                      <a:pt x="282" y="362"/>
                    </a:cubicBezTo>
                    <a:cubicBezTo>
                      <a:pt x="282" y="361"/>
                      <a:pt x="283" y="358"/>
                      <a:pt x="283" y="356"/>
                    </a:cubicBezTo>
                    <a:cubicBezTo>
                      <a:pt x="285" y="351"/>
                      <a:pt x="286" y="346"/>
                      <a:pt x="288" y="342"/>
                    </a:cubicBezTo>
                    <a:cubicBezTo>
                      <a:pt x="292" y="334"/>
                      <a:pt x="294" y="326"/>
                      <a:pt x="295" y="317"/>
                    </a:cubicBezTo>
                    <a:cubicBezTo>
                      <a:pt x="321" y="318"/>
                      <a:pt x="348" y="318"/>
                      <a:pt x="373" y="315"/>
                    </a:cubicBezTo>
                    <a:cubicBezTo>
                      <a:pt x="373" y="315"/>
                      <a:pt x="373" y="316"/>
                      <a:pt x="373" y="316"/>
                    </a:cubicBezTo>
                    <a:cubicBezTo>
                      <a:pt x="374" y="316"/>
                      <a:pt x="374" y="316"/>
                      <a:pt x="374" y="316"/>
                    </a:cubicBezTo>
                    <a:cubicBezTo>
                      <a:pt x="374" y="316"/>
                      <a:pt x="374" y="315"/>
                      <a:pt x="374" y="315"/>
                    </a:cubicBezTo>
                    <a:cubicBezTo>
                      <a:pt x="375" y="315"/>
                      <a:pt x="376" y="315"/>
                      <a:pt x="377" y="315"/>
                    </a:cubicBezTo>
                    <a:cubicBezTo>
                      <a:pt x="379" y="314"/>
                      <a:pt x="379" y="313"/>
                      <a:pt x="378" y="312"/>
                    </a:cubicBezTo>
                    <a:cubicBezTo>
                      <a:pt x="379" y="310"/>
                      <a:pt x="379" y="307"/>
                      <a:pt x="378" y="306"/>
                    </a:cubicBezTo>
                    <a:cubicBezTo>
                      <a:pt x="380" y="301"/>
                      <a:pt x="381" y="296"/>
                      <a:pt x="383" y="291"/>
                    </a:cubicBezTo>
                    <a:cubicBezTo>
                      <a:pt x="393" y="267"/>
                      <a:pt x="405" y="243"/>
                      <a:pt x="413" y="218"/>
                    </a:cubicBezTo>
                    <a:cubicBezTo>
                      <a:pt x="414" y="215"/>
                      <a:pt x="415" y="211"/>
                      <a:pt x="415" y="208"/>
                    </a:cubicBezTo>
                    <a:cubicBezTo>
                      <a:pt x="420" y="196"/>
                      <a:pt x="424" y="184"/>
                      <a:pt x="426" y="171"/>
                    </a:cubicBezTo>
                    <a:cubicBezTo>
                      <a:pt x="437" y="163"/>
                      <a:pt x="447" y="152"/>
                      <a:pt x="456" y="142"/>
                    </a:cubicBezTo>
                    <a:cubicBezTo>
                      <a:pt x="465" y="132"/>
                      <a:pt x="475" y="121"/>
                      <a:pt x="480" y="109"/>
                    </a:cubicBezTo>
                    <a:cubicBezTo>
                      <a:pt x="480" y="108"/>
                      <a:pt x="480" y="108"/>
                      <a:pt x="480" y="108"/>
                    </a:cubicBezTo>
                    <a:cubicBezTo>
                      <a:pt x="467" y="133"/>
                      <a:pt x="442" y="147"/>
                      <a:pt x="426" y="168"/>
                    </a:cubicBezTo>
                    <a:cubicBezTo>
                      <a:pt x="427" y="163"/>
                      <a:pt x="427" y="158"/>
                      <a:pt x="426" y="153"/>
                    </a:cubicBezTo>
                    <a:cubicBezTo>
                      <a:pt x="427" y="153"/>
                      <a:pt x="427" y="153"/>
                      <a:pt x="427" y="152"/>
                    </a:cubicBezTo>
                    <a:cubicBezTo>
                      <a:pt x="431" y="151"/>
                      <a:pt x="432" y="146"/>
                      <a:pt x="430" y="143"/>
                    </a:cubicBezTo>
                    <a:cubicBezTo>
                      <a:pt x="430" y="142"/>
                      <a:pt x="430" y="142"/>
                      <a:pt x="430" y="142"/>
                    </a:cubicBezTo>
                    <a:cubicBezTo>
                      <a:pt x="443" y="128"/>
                      <a:pt x="456" y="114"/>
                      <a:pt x="469" y="100"/>
                    </a:cubicBezTo>
                    <a:cubicBezTo>
                      <a:pt x="469" y="100"/>
                      <a:pt x="468" y="98"/>
                      <a:pt x="468" y="99"/>
                    </a:cubicBezTo>
                    <a:cubicBezTo>
                      <a:pt x="454" y="112"/>
                      <a:pt x="441" y="127"/>
                      <a:pt x="429" y="141"/>
                    </a:cubicBezTo>
                    <a:cubicBezTo>
                      <a:pt x="429" y="141"/>
                      <a:pt x="429" y="141"/>
                      <a:pt x="429" y="141"/>
                    </a:cubicBezTo>
                    <a:cubicBezTo>
                      <a:pt x="428" y="141"/>
                      <a:pt x="428" y="141"/>
                      <a:pt x="427" y="141"/>
                    </a:cubicBezTo>
                    <a:cubicBezTo>
                      <a:pt x="426" y="141"/>
                      <a:pt x="425" y="140"/>
                      <a:pt x="425" y="140"/>
                    </a:cubicBezTo>
                    <a:cubicBezTo>
                      <a:pt x="433" y="128"/>
                      <a:pt x="442" y="117"/>
                      <a:pt x="453" y="107"/>
                    </a:cubicBezTo>
                    <a:cubicBezTo>
                      <a:pt x="454" y="107"/>
                      <a:pt x="453" y="105"/>
                      <a:pt x="452" y="106"/>
                    </a:cubicBezTo>
                    <a:cubicBezTo>
                      <a:pt x="441" y="115"/>
                      <a:pt x="431" y="126"/>
                      <a:pt x="424" y="138"/>
                    </a:cubicBezTo>
                    <a:cubicBezTo>
                      <a:pt x="423" y="137"/>
                      <a:pt x="422" y="137"/>
                      <a:pt x="421" y="137"/>
                    </a:cubicBezTo>
                    <a:cubicBezTo>
                      <a:pt x="419" y="138"/>
                      <a:pt x="417" y="139"/>
                      <a:pt x="416" y="139"/>
                    </a:cubicBezTo>
                    <a:cubicBezTo>
                      <a:pt x="415" y="139"/>
                      <a:pt x="414" y="139"/>
                      <a:pt x="413" y="139"/>
                    </a:cubicBezTo>
                    <a:cubicBezTo>
                      <a:pt x="417" y="134"/>
                      <a:pt x="420" y="128"/>
                      <a:pt x="423" y="123"/>
                    </a:cubicBezTo>
                    <a:cubicBezTo>
                      <a:pt x="427" y="115"/>
                      <a:pt x="432" y="108"/>
                      <a:pt x="439" y="102"/>
                    </a:cubicBezTo>
                    <a:cubicBezTo>
                      <a:pt x="440" y="102"/>
                      <a:pt x="439" y="101"/>
                      <a:pt x="439" y="101"/>
                    </a:cubicBezTo>
                    <a:cubicBezTo>
                      <a:pt x="433" y="106"/>
                      <a:pt x="428" y="112"/>
                      <a:pt x="424" y="118"/>
                    </a:cubicBezTo>
                    <a:cubicBezTo>
                      <a:pt x="420" y="124"/>
                      <a:pt x="414" y="131"/>
                      <a:pt x="411" y="138"/>
                    </a:cubicBezTo>
                    <a:cubicBezTo>
                      <a:pt x="392" y="136"/>
                      <a:pt x="372" y="135"/>
                      <a:pt x="352" y="135"/>
                    </a:cubicBezTo>
                    <a:cubicBezTo>
                      <a:pt x="357" y="122"/>
                      <a:pt x="363" y="112"/>
                      <a:pt x="372" y="101"/>
                    </a:cubicBezTo>
                    <a:cubicBezTo>
                      <a:pt x="375" y="101"/>
                      <a:pt x="379" y="101"/>
                      <a:pt x="382" y="101"/>
                    </a:cubicBezTo>
                    <a:cubicBezTo>
                      <a:pt x="389" y="102"/>
                      <a:pt x="395" y="101"/>
                      <a:pt x="401" y="101"/>
                    </a:cubicBezTo>
                    <a:cubicBezTo>
                      <a:pt x="401" y="101"/>
                      <a:pt x="401" y="101"/>
                      <a:pt x="401" y="101"/>
                    </a:cubicBezTo>
                    <a:cubicBezTo>
                      <a:pt x="400" y="105"/>
                      <a:pt x="398" y="108"/>
                      <a:pt x="396" y="111"/>
                    </a:cubicBezTo>
                    <a:cubicBezTo>
                      <a:pt x="392" y="117"/>
                      <a:pt x="387" y="123"/>
                      <a:pt x="383" y="129"/>
                    </a:cubicBezTo>
                    <a:cubicBezTo>
                      <a:pt x="382" y="130"/>
                      <a:pt x="384" y="131"/>
                      <a:pt x="385" y="130"/>
                    </a:cubicBezTo>
                    <a:cubicBezTo>
                      <a:pt x="390" y="124"/>
                      <a:pt x="395" y="116"/>
                      <a:pt x="399" y="109"/>
                    </a:cubicBezTo>
                    <a:cubicBezTo>
                      <a:pt x="400" y="107"/>
                      <a:pt x="403" y="104"/>
                      <a:pt x="404" y="101"/>
                    </a:cubicBezTo>
                    <a:cubicBezTo>
                      <a:pt x="414" y="101"/>
                      <a:pt x="423" y="100"/>
                      <a:pt x="433" y="99"/>
                    </a:cubicBezTo>
                    <a:cubicBezTo>
                      <a:pt x="443" y="97"/>
                      <a:pt x="455" y="96"/>
                      <a:pt x="466" y="93"/>
                    </a:cubicBezTo>
                    <a:cubicBezTo>
                      <a:pt x="485" y="97"/>
                      <a:pt x="487" y="124"/>
                      <a:pt x="485" y="140"/>
                    </a:cubicBezTo>
                    <a:cubicBezTo>
                      <a:pt x="482" y="154"/>
                      <a:pt x="477" y="168"/>
                      <a:pt x="472"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0" name="Freeform 326"/>
              <p:cNvSpPr/>
              <p:nvPr/>
            </p:nvSpPr>
            <p:spPr bwMode="auto">
              <a:xfrm>
                <a:off x="2806" y="2380"/>
                <a:ext cx="4" cy="4"/>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3"/>
                      <a:pt x="2" y="5"/>
                      <a:pt x="0" y="8"/>
                    </a:cubicBezTo>
                    <a:cubicBezTo>
                      <a:pt x="2" y="6"/>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1" name="Freeform 327"/>
              <p:cNvSpPr/>
              <p:nvPr/>
            </p:nvSpPr>
            <p:spPr bwMode="auto">
              <a:xfrm>
                <a:off x="2810" y="2378"/>
                <a:ext cx="1" cy="2"/>
              </a:xfrm>
              <a:custGeom>
                <a:avLst/>
                <a:gdLst>
                  <a:gd name="T0" fmla="*/ 2 w 3"/>
                  <a:gd name="T1" fmla="*/ 0 h 4"/>
                  <a:gd name="T2" fmla="*/ 0 w 3"/>
                  <a:gd name="T3" fmla="*/ 4 h 4"/>
                  <a:gd name="T4" fmla="*/ 2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1" y="2"/>
                      <a:pt x="1" y="3"/>
                      <a:pt x="0" y="4"/>
                    </a:cubicBezTo>
                    <a:cubicBezTo>
                      <a:pt x="1" y="3"/>
                      <a:pt x="2" y="2"/>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2" name="Freeform 328"/>
              <p:cNvSpPr/>
              <p:nvPr/>
            </p:nvSpPr>
            <p:spPr bwMode="auto">
              <a:xfrm>
                <a:off x="2799" y="2384"/>
                <a:ext cx="7" cy="12"/>
              </a:xfrm>
              <a:custGeom>
                <a:avLst/>
                <a:gdLst>
                  <a:gd name="T0" fmla="*/ 1 w 13"/>
                  <a:gd name="T1" fmla="*/ 20 h 21"/>
                  <a:gd name="T2" fmla="*/ 13 w 13"/>
                  <a:gd name="T3" fmla="*/ 0 h 21"/>
                  <a:gd name="T4" fmla="*/ 0 w 13"/>
                  <a:gd name="T5" fmla="*/ 19 h 21"/>
                  <a:gd name="T6" fmla="*/ 1 w 13"/>
                  <a:gd name="T7" fmla="*/ 20 h 21"/>
                </a:gdLst>
                <a:ahLst/>
                <a:cxnLst>
                  <a:cxn ang="0">
                    <a:pos x="T0" y="T1"/>
                  </a:cxn>
                  <a:cxn ang="0">
                    <a:pos x="T2" y="T3"/>
                  </a:cxn>
                  <a:cxn ang="0">
                    <a:pos x="T4" y="T5"/>
                  </a:cxn>
                  <a:cxn ang="0">
                    <a:pos x="T6" y="T7"/>
                  </a:cxn>
                </a:cxnLst>
                <a:rect l="0" t="0" r="r" b="b"/>
                <a:pathLst>
                  <a:path w="13" h="21">
                    <a:moveTo>
                      <a:pt x="1" y="20"/>
                    </a:moveTo>
                    <a:cubicBezTo>
                      <a:pt x="4" y="13"/>
                      <a:pt x="8" y="7"/>
                      <a:pt x="13" y="0"/>
                    </a:cubicBezTo>
                    <a:cubicBezTo>
                      <a:pt x="8" y="6"/>
                      <a:pt x="3" y="12"/>
                      <a:pt x="0" y="19"/>
                    </a:cubicBezTo>
                    <a:cubicBezTo>
                      <a:pt x="0" y="20"/>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3" name="Freeform 329"/>
              <p:cNvSpPr/>
              <p:nvPr/>
            </p:nvSpPr>
            <p:spPr bwMode="auto">
              <a:xfrm>
                <a:off x="2806" y="2407"/>
                <a:ext cx="19" cy="22"/>
              </a:xfrm>
              <a:custGeom>
                <a:avLst/>
                <a:gdLst>
                  <a:gd name="T0" fmla="*/ 32 w 33"/>
                  <a:gd name="T1" fmla="*/ 0 h 40"/>
                  <a:gd name="T2" fmla="*/ 1 w 33"/>
                  <a:gd name="T3" fmla="*/ 38 h 40"/>
                  <a:gd name="T4" fmla="*/ 2 w 33"/>
                  <a:gd name="T5" fmla="*/ 39 h 40"/>
                  <a:gd name="T6" fmla="*/ 32 w 33"/>
                  <a:gd name="T7" fmla="*/ 0 h 40"/>
                  <a:gd name="T8" fmla="*/ 32 w 33"/>
                  <a:gd name="T9" fmla="*/ 0 h 40"/>
                </a:gdLst>
                <a:ahLst/>
                <a:cxnLst>
                  <a:cxn ang="0">
                    <a:pos x="T0" y="T1"/>
                  </a:cxn>
                  <a:cxn ang="0">
                    <a:pos x="T2" y="T3"/>
                  </a:cxn>
                  <a:cxn ang="0">
                    <a:pos x="T4" y="T5"/>
                  </a:cxn>
                  <a:cxn ang="0">
                    <a:pos x="T6" y="T7"/>
                  </a:cxn>
                  <a:cxn ang="0">
                    <a:pos x="T8" y="T9"/>
                  </a:cxn>
                </a:cxnLst>
                <a:rect l="0" t="0" r="r" b="b"/>
                <a:pathLst>
                  <a:path w="33" h="40">
                    <a:moveTo>
                      <a:pt x="32" y="0"/>
                    </a:moveTo>
                    <a:cubicBezTo>
                      <a:pt x="22" y="13"/>
                      <a:pt x="9" y="24"/>
                      <a:pt x="1" y="38"/>
                    </a:cubicBezTo>
                    <a:cubicBezTo>
                      <a:pt x="0" y="39"/>
                      <a:pt x="2" y="40"/>
                      <a:pt x="2" y="39"/>
                    </a:cubicBezTo>
                    <a:cubicBezTo>
                      <a:pt x="11" y="25"/>
                      <a:pt x="22" y="12"/>
                      <a:pt x="32" y="0"/>
                    </a:cubicBezTo>
                    <a:cubicBezTo>
                      <a:pt x="33" y="0"/>
                      <a:pt x="32"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4" name="Freeform 330"/>
              <p:cNvSpPr/>
              <p:nvPr/>
            </p:nvSpPr>
            <p:spPr bwMode="auto">
              <a:xfrm>
                <a:off x="2809" y="2420"/>
                <a:ext cx="12" cy="17"/>
              </a:xfrm>
              <a:custGeom>
                <a:avLst/>
                <a:gdLst>
                  <a:gd name="T0" fmla="*/ 20 w 21"/>
                  <a:gd name="T1" fmla="*/ 0 h 32"/>
                  <a:gd name="T2" fmla="*/ 1 w 21"/>
                  <a:gd name="T3" fmla="*/ 30 h 32"/>
                  <a:gd name="T4" fmla="*/ 2 w 21"/>
                  <a:gd name="T5" fmla="*/ 32 h 32"/>
                  <a:gd name="T6" fmla="*/ 21 w 21"/>
                  <a:gd name="T7" fmla="*/ 0 h 32"/>
                  <a:gd name="T8" fmla="*/ 20 w 21"/>
                  <a:gd name="T9" fmla="*/ 0 h 32"/>
                </a:gdLst>
                <a:ahLst/>
                <a:cxnLst>
                  <a:cxn ang="0">
                    <a:pos x="T0" y="T1"/>
                  </a:cxn>
                  <a:cxn ang="0">
                    <a:pos x="T2" y="T3"/>
                  </a:cxn>
                  <a:cxn ang="0">
                    <a:pos x="T4" y="T5"/>
                  </a:cxn>
                  <a:cxn ang="0">
                    <a:pos x="T6" y="T7"/>
                  </a:cxn>
                  <a:cxn ang="0">
                    <a:pos x="T8" y="T9"/>
                  </a:cxn>
                </a:cxnLst>
                <a:rect l="0" t="0" r="r" b="b"/>
                <a:pathLst>
                  <a:path w="21" h="32">
                    <a:moveTo>
                      <a:pt x="20" y="0"/>
                    </a:moveTo>
                    <a:cubicBezTo>
                      <a:pt x="18" y="12"/>
                      <a:pt x="10" y="22"/>
                      <a:pt x="1" y="30"/>
                    </a:cubicBezTo>
                    <a:cubicBezTo>
                      <a:pt x="0" y="31"/>
                      <a:pt x="1" y="32"/>
                      <a:pt x="2" y="32"/>
                    </a:cubicBezTo>
                    <a:cubicBezTo>
                      <a:pt x="11" y="23"/>
                      <a:pt x="19" y="13"/>
                      <a:pt x="21" y="0"/>
                    </a:cubicBezTo>
                    <a:cubicBezTo>
                      <a:pt x="21" y="0"/>
                      <a:pt x="20"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5" name="Freeform 331"/>
              <p:cNvSpPr/>
              <p:nvPr/>
            </p:nvSpPr>
            <p:spPr bwMode="auto">
              <a:xfrm>
                <a:off x="2837" y="2434"/>
                <a:ext cx="1" cy="2"/>
              </a:xfrm>
              <a:custGeom>
                <a:avLst/>
                <a:gdLst>
                  <a:gd name="T0" fmla="*/ 2 w 3"/>
                  <a:gd name="T1" fmla="*/ 0 h 3"/>
                  <a:gd name="T2" fmla="*/ 0 w 3"/>
                  <a:gd name="T3" fmla="*/ 3 h 3"/>
                  <a:gd name="T4" fmla="*/ 3 w 3"/>
                  <a:gd name="T5" fmla="*/ 0 h 3"/>
                  <a:gd name="T6" fmla="*/ 2 w 3"/>
                  <a:gd name="T7" fmla="*/ 0 h 3"/>
                </a:gdLst>
                <a:ahLst/>
                <a:cxnLst>
                  <a:cxn ang="0">
                    <a:pos x="T0" y="T1"/>
                  </a:cxn>
                  <a:cxn ang="0">
                    <a:pos x="T2" y="T3"/>
                  </a:cxn>
                  <a:cxn ang="0">
                    <a:pos x="T4" y="T5"/>
                  </a:cxn>
                  <a:cxn ang="0">
                    <a:pos x="T6" y="T7"/>
                  </a:cxn>
                </a:cxnLst>
                <a:rect l="0" t="0" r="r" b="b"/>
                <a:pathLst>
                  <a:path w="3" h="3">
                    <a:moveTo>
                      <a:pt x="2" y="0"/>
                    </a:moveTo>
                    <a:cubicBezTo>
                      <a:pt x="2" y="1"/>
                      <a:pt x="1" y="2"/>
                      <a:pt x="0" y="3"/>
                    </a:cubicBezTo>
                    <a:cubicBezTo>
                      <a:pt x="1" y="2"/>
                      <a:pt x="2" y="1"/>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6" name="Freeform 332"/>
              <p:cNvSpPr/>
              <p:nvPr/>
            </p:nvSpPr>
            <p:spPr bwMode="auto">
              <a:xfrm>
                <a:off x="2830" y="2436"/>
                <a:ext cx="7" cy="9"/>
              </a:xfrm>
              <a:custGeom>
                <a:avLst/>
                <a:gdLst>
                  <a:gd name="T0" fmla="*/ 12 w 12"/>
                  <a:gd name="T1" fmla="*/ 0 h 17"/>
                  <a:gd name="T2" fmla="*/ 0 w 12"/>
                  <a:gd name="T3" fmla="*/ 17 h 17"/>
                  <a:gd name="T4" fmla="*/ 12 w 12"/>
                  <a:gd name="T5" fmla="*/ 0 h 17"/>
                </a:gdLst>
                <a:ahLst/>
                <a:cxnLst>
                  <a:cxn ang="0">
                    <a:pos x="T0" y="T1"/>
                  </a:cxn>
                  <a:cxn ang="0">
                    <a:pos x="T2" y="T3"/>
                  </a:cxn>
                  <a:cxn ang="0">
                    <a:pos x="T4" y="T5"/>
                  </a:cxn>
                </a:cxnLst>
                <a:rect l="0" t="0" r="r" b="b"/>
                <a:pathLst>
                  <a:path w="12" h="17">
                    <a:moveTo>
                      <a:pt x="12" y="0"/>
                    </a:moveTo>
                    <a:cubicBezTo>
                      <a:pt x="8" y="6"/>
                      <a:pt x="4" y="11"/>
                      <a:pt x="0" y="17"/>
                    </a:cubicBezTo>
                    <a:cubicBezTo>
                      <a:pt x="4" y="11"/>
                      <a:pt x="8" y="6"/>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7" name="Freeform 333"/>
              <p:cNvSpPr/>
              <p:nvPr/>
            </p:nvSpPr>
            <p:spPr bwMode="auto">
              <a:xfrm>
                <a:off x="2822" y="2445"/>
                <a:ext cx="8" cy="13"/>
              </a:xfrm>
              <a:custGeom>
                <a:avLst/>
                <a:gdLst>
                  <a:gd name="T0" fmla="*/ 1 w 14"/>
                  <a:gd name="T1" fmla="*/ 22 h 22"/>
                  <a:gd name="T2" fmla="*/ 14 w 14"/>
                  <a:gd name="T3" fmla="*/ 0 h 22"/>
                  <a:gd name="T4" fmla="*/ 0 w 14"/>
                  <a:gd name="T5" fmla="*/ 21 h 22"/>
                  <a:gd name="T6" fmla="*/ 1 w 14"/>
                  <a:gd name="T7" fmla="*/ 22 h 22"/>
                </a:gdLst>
                <a:ahLst/>
                <a:cxnLst>
                  <a:cxn ang="0">
                    <a:pos x="T0" y="T1"/>
                  </a:cxn>
                  <a:cxn ang="0">
                    <a:pos x="T2" y="T3"/>
                  </a:cxn>
                  <a:cxn ang="0">
                    <a:pos x="T4" y="T5"/>
                  </a:cxn>
                  <a:cxn ang="0">
                    <a:pos x="T6" y="T7"/>
                  </a:cxn>
                </a:cxnLst>
                <a:rect l="0" t="0" r="r" b="b"/>
                <a:pathLst>
                  <a:path w="14" h="22">
                    <a:moveTo>
                      <a:pt x="1" y="22"/>
                    </a:moveTo>
                    <a:cubicBezTo>
                      <a:pt x="5" y="14"/>
                      <a:pt x="9" y="7"/>
                      <a:pt x="14" y="0"/>
                    </a:cubicBezTo>
                    <a:cubicBezTo>
                      <a:pt x="9" y="7"/>
                      <a:pt x="4" y="13"/>
                      <a:pt x="0" y="21"/>
                    </a:cubicBezTo>
                    <a:cubicBezTo>
                      <a:pt x="0" y="22"/>
                      <a:pt x="1" y="22"/>
                      <a:pt x="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8" name="Freeform 334"/>
              <p:cNvSpPr/>
              <p:nvPr/>
            </p:nvSpPr>
            <p:spPr bwMode="auto">
              <a:xfrm>
                <a:off x="2826" y="2457"/>
                <a:ext cx="18" cy="26"/>
              </a:xfrm>
              <a:custGeom>
                <a:avLst/>
                <a:gdLst>
                  <a:gd name="T0" fmla="*/ 32 w 32"/>
                  <a:gd name="T1" fmla="*/ 0 h 46"/>
                  <a:gd name="T2" fmla="*/ 16 w 32"/>
                  <a:gd name="T3" fmla="*/ 23 h 46"/>
                  <a:gd name="T4" fmla="*/ 0 w 32"/>
                  <a:gd name="T5" fmla="*/ 45 h 46"/>
                  <a:gd name="T6" fmla="*/ 1 w 32"/>
                  <a:gd name="T7" fmla="*/ 46 h 46"/>
                  <a:gd name="T8" fmla="*/ 32 w 32"/>
                  <a:gd name="T9" fmla="*/ 0 h 46"/>
                  <a:gd name="T10" fmla="*/ 32 w 32"/>
                  <a:gd name="T11" fmla="*/ 0 h 46"/>
                </a:gdLst>
                <a:ahLst/>
                <a:cxnLst>
                  <a:cxn ang="0">
                    <a:pos x="T0" y="T1"/>
                  </a:cxn>
                  <a:cxn ang="0">
                    <a:pos x="T2" y="T3"/>
                  </a:cxn>
                  <a:cxn ang="0">
                    <a:pos x="T4" y="T5"/>
                  </a:cxn>
                  <a:cxn ang="0">
                    <a:pos x="T6" y="T7"/>
                  </a:cxn>
                  <a:cxn ang="0">
                    <a:pos x="T8" y="T9"/>
                  </a:cxn>
                  <a:cxn ang="0">
                    <a:pos x="T10" y="T11"/>
                  </a:cxn>
                </a:cxnLst>
                <a:rect l="0" t="0" r="r" b="b"/>
                <a:pathLst>
                  <a:path w="32" h="46">
                    <a:moveTo>
                      <a:pt x="32" y="0"/>
                    </a:moveTo>
                    <a:cubicBezTo>
                      <a:pt x="26" y="7"/>
                      <a:pt x="21" y="15"/>
                      <a:pt x="16" y="23"/>
                    </a:cubicBezTo>
                    <a:cubicBezTo>
                      <a:pt x="11" y="30"/>
                      <a:pt x="5" y="37"/>
                      <a:pt x="0" y="45"/>
                    </a:cubicBezTo>
                    <a:cubicBezTo>
                      <a:pt x="0" y="46"/>
                      <a:pt x="1" y="46"/>
                      <a:pt x="1" y="46"/>
                    </a:cubicBezTo>
                    <a:cubicBezTo>
                      <a:pt x="14" y="34"/>
                      <a:pt x="22" y="15"/>
                      <a:pt x="32" y="0"/>
                    </a:cubicBezTo>
                    <a:cubicBezTo>
                      <a:pt x="32" y="0"/>
                      <a:pt x="32"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9" name="Freeform 335"/>
              <p:cNvSpPr/>
              <p:nvPr/>
            </p:nvSpPr>
            <p:spPr bwMode="auto">
              <a:xfrm>
                <a:off x="2832" y="2477"/>
                <a:ext cx="10" cy="19"/>
              </a:xfrm>
              <a:custGeom>
                <a:avLst/>
                <a:gdLst>
                  <a:gd name="T0" fmla="*/ 16 w 18"/>
                  <a:gd name="T1" fmla="*/ 2 h 33"/>
                  <a:gd name="T2" fmla="*/ 0 w 18"/>
                  <a:gd name="T3" fmla="*/ 32 h 33"/>
                  <a:gd name="T4" fmla="*/ 2 w 18"/>
                  <a:gd name="T5" fmla="*/ 32 h 33"/>
                  <a:gd name="T6" fmla="*/ 17 w 18"/>
                  <a:gd name="T7" fmla="*/ 3 h 33"/>
                  <a:gd name="T8" fmla="*/ 16 w 18"/>
                  <a:gd name="T9" fmla="*/ 2 h 33"/>
                </a:gdLst>
                <a:ahLst/>
                <a:cxnLst>
                  <a:cxn ang="0">
                    <a:pos x="T0" y="T1"/>
                  </a:cxn>
                  <a:cxn ang="0">
                    <a:pos x="T2" y="T3"/>
                  </a:cxn>
                  <a:cxn ang="0">
                    <a:pos x="T4" y="T5"/>
                  </a:cxn>
                  <a:cxn ang="0">
                    <a:pos x="T6" y="T7"/>
                  </a:cxn>
                  <a:cxn ang="0">
                    <a:pos x="T8" y="T9"/>
                  </a:cxn>
                </a:cxnLst>
                <a:rect l="0" t="0" r="r" b="b"/>
                <a:pathLst>
                  <a:path w="18" h="33">
                    <a:moveTo>
                      <a:pt x="16" y="2"/>
                    </a:moveTo>
                    <a:cubicBezTo>
                      <a:pt x="9" y="11"/>
                      <a:pt x="1" y="20"/>
                      <a:pt x="0" y="32"/>
                    </a:cubicBezTo>
                    <a:cubicBezTo>
                      <a:pt x="0" y="33"/>
                      <a:pt x="2" y="33"/>
                      <a:pt x="2" y="32"/>
                    </a:cubicBezTo>
                    <a:cubicBezTo>
                      <a:pt x="5" y="21"/>
                      <a:pt x="10" y="12"/>
                      <a:pt x="17" y="3"/>
                    </a:cubicBezTo>
                    <a:cubicBezTo>
                      <a:pt x="18" y="2"/>
                      <a:pt x="17" y="0"/>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0" name="Freeform 336"/>
              <p:cNvSpPr/>
              <p:nvPr/>
            </p:nvSpPr>
            <p:spPr bwMode="auto">
              <a:xfrm>
                <a:off x="2833" y="2480"/>
                <a:ext cx="17" cy="23"/>
              </a:xfrm>
              <a:custGeom>
                <a:avLst/>
                <a:gdLst>
                  <a:gd name="T0" fmla="*/ 30 w 31"/>
                  <a:gd name="T1" fmla="*/ 1 h 42"/>
                  <a:gd name="T2" fmla="*/ 0 w 31"/>
                  <a:gd name="T3" fmla="*/ 40 h 42"/>
                  <a:gd name="T4" fmla="*/ 1 w 31"/>
                  <a:gd name="T5" fmla="*/ 41 h 42"/>
                  <a:gd name="T6" fmla="*/ 30 w 31"/>
                  <a:gd name="T7" fmla="*/ 1 h 42"/>
                  <a:gd name="T8" fmla="*/ 30 w 31"/>
                  <a:gd name="T9" fmla="*/ 1 h 42"/>
                </a:gdLst>
                <a:ahLst/>
                <a:cxnLst>
                  <a:cxn ang="0">
                    <a:pos x="T0" y="T1"/>
                  </a:cxn>
                  <a:cxn ang="0">
                    <a:pos x="T2" y="T3"/>
                  </a:cxn>
                  <a:cxn ang="0">
                    <a:pos x="T4" y="T5"/>
                  </a:cxn>
                  <a:cxn ang="0">
                    <a:pos x="T6" y="T7"/>
                  </a:cxn>
                  <a:cxn ang="0">
                    <a:pos x="T8" y="T9"/>
                  </a:cxn>
                </a:cxnLst>
                <a:rect l="0" t="0" r="r" b="b"/>
                <a:pathLst>
                  <a:path w="31" h="42">
                    <a:moveTo>
                      <a:pt x="30" y="1"/>
                    </a:moveTo>
                    <a:cubicBezTo>
                      <a:pt x="21" y="15"/>
                      <a:pt x="9" y="27"/>
                      <a:pt x="0" y="40"/>
                    </a:cubicBezTo>
                    <a:cubicBezTo>
                      <a:pt x="0" y="41"/>
                      <a:pt x="1" y="42"/>
                      <a:pt x="1" y="41"/>
                    </a:cubicBezTo>
                    <a:cubicBezTo>
                      <a:pt x="12" y="29"/>
                      <a:pt x="22" y="15"/>
                      <a:pt x="30" y="1"/>
                    </a:cubicBezTo>
                    <a:cubicBezTo>
                      <a:pt x="31" y="1"/>
                      <a:pt x="30" y="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1" name="Freeform 337"/>
              <p:cNvSpPr/>
              <p:nvPr/>
            </p:nvSpPr>
            <p:spPr bwMode="auto">
              <a:xfrm>
                <a:off x="2839" y="2490"/>
                <a:ext cx="14" cy="26"/>
              </a:xfrm>
              <a:custGeom>
                <a:avLst/>
                <a:gdLst>
                  <a:gd name="T0" fmla="*/ 24 w 25"/>
                  <a:gd name="T1" fmla="*/ 0 h 47"/>
                  <a:gd name="T2" fmla="*/ 0 w 25"/>
                  <a:gd name="T3" fmla="*/ 45 h 47"/>
                  <a:gd name="T4" fmla="*/ 2 w 25"/>
                  <a:gd name="T5" fmla="*/ 46 h 47"/>
                  <a:gd name="T6" fmla="*/ 14 w 25"/>
                  <a:gd name="T7" fmla="*/ 21 h 47"/>
                  <a:gd name="T8" fmla="*/ 25 w 25"/>
                  <a:gd name="T9" fmla="*/ 0 h 47"/>
                  <a:gd name="T10" fmla="*/ 24 w 25"/>
                  <a:gd name="T11" fmla="*/ 0 h 47"/>
                </a:gdLst>
                <a:ahLst/>
                <a:cxnLst>
                  <a:cxn ang="0">
                    <a:pos x="T0" y="T1"/>
                  </a:cxn>
                  <a:cxn ang="0">
                    <a:pos x="T2" y="T3"/>
                  </a:cxn>
                  <a:cxn ang="0">
                    <a:pos x="T4" y="T5"/>
                  </a:cxn>
                  <a:cxn ang="0">
                    <a:pos x="T6" y="T7"/>
                  </a:cxn>
                  <a:cxn ang="0">
                    <a:pos x="T8" y="T9"/>
                  </a:cxn>
                  <a:cxn ang="0">
                    <a:pos x="T10" y="T11"/>
                  </a:cxn>
                </a:cxnLst>
                <a:rect l="0" t="0" r="r" b="b"/>
                <a:pathLst>
                  <a:path w="25" h="47">
                    <a:moveTo>
                      <a:pt x="24" y="0"/>
                    </a:moveTo>
                    <a:cubicBezTo>
                      <a:pt x="18" y="16"/>
                      <a:pt x="3" y="28"/>
                      <a:pt x="0" y="45"/>
                    </a:cubicBezTo>
                    <a:cubicBezTo>
                      <a:pt x="0" y="46"/>
                      <a:pt x="1" y="47"/>
                      <a:pt x="2" y="46"/>
                    </a:cubicBezTo>
                    <a:cubicBezTo>
                      <a:pt x="6" y="37"/>
                      <a:pt x="9" y="29"/>
                      <a:pt x="14" y="21"/>
                    </a:cubicBezTo>
                    <a:cubicBezTo>
                      <a:pt x="19" y="15"/>
                      <a:pt x="23" y="8"/>
                      <a:pt x="25" y="0"/>
                    </a:cubicBezTo>
                    <a:cubicBezTo>
                      <a:pt x="25" y="0"/>
                      <a:pt x="25"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2" name="Freeform 338"/>
              <p:cNvSpPr/>
              <p:nvPr/>
            </p:nvSpPr>
            <p:spPr bwMode="auto">
              <a:xfrm>
                <a:off x="2853" y="2496"/>
                <a:ext cx="10" cy="18"/>
              </a:xfrm>
              <a:custGeom>
                <a:avLst/>
                <a:gdLst>
                  <a:gd name="T0" fmla="*/ 18 w 19"/>
                  <a:gd name="T1" fmla="*/ 0 h 33"/>
                  <a:gd name="T2" fmla="*/ 10 w 19"/>
                  <a:gd name="T3" fmla="*/ 16 h 33"/>
                  <a:gd name="T4" fmla="*/ 0 w 19"/>
                  <a:gd name="T5" fmla="*/ 31 h 33"/>
                  <a:gd name="T6" fmla="*/ 1 w 19"/>
                  <a:gd name="T7" fmla="*/ 32 h 33"/>
                  <a:gd name="T8" fmla="*/ 18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6" y="6"/>
                      <a:pt x="13" y="11"/>
                      <a:pt x="10" y="16"/>
                    </a:cubicBezTo>
                    <a:cubicBezTo>
                      <a:pt x="7" y="21"/>
                      <a:pt x="3" y="26"/>
                      <a:pt x="0" y="31"/>
                    </a:cubicBezTo>
                    <a:cubicBezTo>
                      <a:pt x="0" y="32"/>
                      <a:pt x="1" y="33"/>
                      <a:pt x="1" y="32"/>
                    </a:cubicBezTo>
                    <a:cubicBezTo>
                      <a:pt x="9" y="24"/>
                      <a:pt x="15" y="11"/>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3" name="Freeform 339"/>
              <p:cNvSpPr/>
              <p:nvPr/>
            </p:nvSpPr>
            <p:spPr bwMode="auto">
              <a:xfrm>
                <a:off x="2864" y="2500"/>
                <a:ext cx="11" cy="17"/>
              </a:xfrm>
              <a:custGeom>
                <a:avLst/>
                <a:gdLst>
                  <a:gd name="T0" fmla="*/ 19 w 19"/>
                  <a:gd name="T1" fmla="*/ 0 h 31"/>
                  <a:gd name="T2" fmla="*/ 1 w 19"/>
                  <a:gd name="T3" fmla="*/ 30 h 31"/>
                  <a:gd name="T4" fmla="*/ 2 w 19"/>
                  <a:gd name="T5" fmla="*/ 30 h 31"/>
                  <a:gd name="T6" fmla="*/ 19 w 19"/>
                  <a:gd name="T7" fmla="*/ 1 h 31"/>
                  <a:gd name="T8" fmla="*/ 19 w 19"/>
                  <a:gd name="T9" fmla="*/ 0 h 31"/>
                </a:gdLst>
                <a:ahLst/>
                <a:cxnLst>
                  <a:cxn ang="0">
                    <a:pos x="T0" y="T1"/>
                  </a:cxn>
                  <a:cxn ang="0">
                    <a:pos x="T2" y="T3"/>
                  </a:cxn>
                  <a:cxn ang="0">
                    <a:pos x="T4" y="T5"/>
                  </a:cxn>
                  <a:cxn ang="0">
                    <a:pos x="T6" y="T7"/>
                  </a:cxn>
                  <a:cxn ang="0">
                    <a:pos x="T8" y="T9"/>
                  </a:cxn>
                </a:cxnLst>
                <a:rect l="0" t="0" r="r" b="b"/>
                <a:pathLst>
                  <a:path w="19" h="31">
                    <a:moveTo>
                      <a:pt x="19" y="0"/>
                    </a:moveTo>
                    <a:cubicBezTo>
                      <a:pt x="11" y="9"/>
                      <a:pt x="5" y="19"/>
                      <a:pt x="1" y="30"/>
                    </a:cubicBezTo>
                    <a:cubicBezTo>
                      <a:pt x="0" y="31"/>
                      <a:pt x="2" y="31"/>
                      <a:pt x="2" y="30"/>
                    </a:cubicBezTo>
                    <a:cubicBezTo>
                      <a:pt x="8" y="21"/>
                      <a:pt x="12" y="10"/>
                      <a:pt x="19" y="1"/>
                    </a:cubicBezTo>
                    <a:cubicBezTo>
                      <a:pt x="19" y="0"/>
                      <a:pt x="19"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4" name="Freeform 340"/>
              <p:cNvSpPr/>
              <p:nvPr/>
            </p:nvSpPr>
            <p:spPr bwMode="auto">
              <a:xfrm>
                <a:off x="2872" y="2496"/>
                <a:ext cx="10" cy="20"/>
              </a:xfrm>
              <a:custGeom>
                <a:avLst/>
                <a:gdLst>
                  <a:gd name="T0" fmla="*/ 18 w 19"/>
                  <a:gd name="T1" fmla="*/ 1 h 36"/>
                  <a:gd name="T2" fmla="*/ 1 w 19"/>
                  <a:gd name="T3" fmla="*/ 35 h 36"/>
                  <a:gd name="T4" fmla="*/ 2 w 19"/>
                  <a:gd name="T5" fmla="*/ 36 h 36"/>
                  <a:gd name="T6" fmla="*/ 19 w 19"/>
                  <a:gd name="T7" fmla="*/ 1 h 36"/>
                  <a:gd name="T8" fmla="*/ 18 w 19"/>
                  <a:gd name="T9" fmla="*/ 1 h 36"/>
                </a:gdLst>
                <a:ahLst/>
                <a:cxnLst>
                  <a:cxn ang="0">
                    <a:pos x="T0" y="T1"/>
                  </a:cxn>
                  <a:cxn ang="0">
                    <a:pos x="T2" y="T3"/>
                  </a:cxn>
                  <a:cxn ang="0">
                    <a:pos x="T4" y="T5"/>
                  </a:cxn>
                  <a:cxn ang="0">
                    <a:pos x="T6" y="T7"/>
                  </a:cxn>
                  <a:cxn ang="0">
                    <a:pos x="T8" y="T9"/>
                  </a:cxn>
                </a:cxnLst>
                <a:rect l="0" t="0" r="r" b="b"/>
                <a:pathLst>
                  <a:path w="19" h="36">
                    <a:moveTo>
                      <a:pt x="18" y="1"/>
                    </a:moveTo>
                    <a:cubicBezTo>
                      <a:pt x="16" y="14"/>
                      <a:pt x="8" y="24"/>
                      <a:pt x="1" y="35"/>
                    </a:cubicBezTo>
                    <a:cubicBezTo>
                      <a:pt x="0" y="36"/>
                      <a:pt x="1" y="36"/>
                      <a:pt x="2" y="36"/>
                    </a:cubicBezTo>
                    <a:cubicBezTo>
                      <a:pt x="11" y="26"/>
                      <a:pt x="17" y="13"/>
                      <a:pt x="19" y="1"/>
                    </a:cubicBezTo>
                    <a:cubicBezTo>
                      <a:pt x="19" y="0"/>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5" name="Freeform 341"/>
              <p:cNvSpPr/>
              <p:nvPr/>
            </p:nvSpPr>
            <p:spPr bwMode="auto">
              <a:xfrm>
                <a:off x="2885" y="2496"/>
                <a:ext cx="11" cy="18"/>
              </a:xfrm>
              <a:custGeom>
                <a:avLst/>
                <a:gdLst>
                  <a:gd name="T0" fmla="*/ 18 w 19"/>
                  <a:gd name="T1" fmla="*/ 0 h 33"/>
                  <a:gd name="T2" fmla="*/ 10 w 19"/>
                  <a:gd name="T3" fmla="*/ 16 h 33"/>
                  <a:gd name="T4" fmla="*/ 0 w 19"/>
                  <a:gd name="T5" fmla="*/ 31 h 33"/>
                  <a:gd name="T6" fmla="*/ 2 w 19"/>
                  <a:gd name="T7" fmla="*/ 32 h 33"/>
                  <a:gd name="T8" fmla="*/ 19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5" y="6"/>
                      <a:pt x="13" y="11"/>
                      <a:pt x="10" y="16"/>
                    </a:cubicBezTo>
                    <a:cubicBezTo>
                      <a:pt x="7" y="21"/>
                      <a:pt x="3" y="26"/>
                      <a:pt x="0" y="31"/>
                    </a:cubicBezTo>
                    <a:cubicBezTo>
                      <a:pt x="0" y="32"/>
                      <a:pt x="1" y="33"/>
                      <a:pt x="2" y="32"/>
                    </a:cubicBezTo>
                    <a:cubicBezTo>
                      <a:pt x="10" y="24"/>
                      <a:pt x="14" y="11"/>
                      <a:pt x="19"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6" name="Freeform 342"/>
              <p:cNvSpPr/>
              <p:nvPr/>
            </p:nvSpPr>
            <p:spPr bwMode="auto">
              <a:xfrm>
                <a:off x="2895" y="2500"/>
                <a:ext cx="8" cy="16"/>
              </a:xfrm>
              <a:custGeom>
                <a:avLst/>
                <a:gdLst>
                  <a:gd name="T0" fmla="*/ 15 w 15"/>
                  <a:gd name="T1" fmla="*/ 0 h 30"/>
                  <a:gd name="T2" fmla="*/ 1 w 15"/>
                  <a:gd name="T3" fmla="*/ 28 h 30"/>
                  <a:gd name="T4" fmla="*/ 2 w 15"/>
                  <a:gd name="T5" fmla="*/ 29 h 30"/>
                  <a:gd name="T6" fmla="*/ 15 w 15"/>
                  <a:gd name="T7" fmla="*/ 1 h 30"/>
                  <a:gd name="T8" fmla="*/ 15 w 15"/>
                  <a:gd name="T9" fmla="*/ 0 h 30"/>
                </a:gdLst>
                <a:ahLst/>
                <a:cxnLst>
                  <a:cxn ang="0">
                    <a:pos x="T0" y="T1"/>
                  </a:cxn>
                  <a:cxn ang="0">
                    <a:pos x="T2" y="T3"/>
                  </a:cxn>
                  <a:cxn ang="0">
                    <a:pos x="T4" y="T5"/>
                  </a:cxn>
                  <a:cxn ang="0">
                    <a:pos x="T6" y="T7"/>
                  </a:cxn>
                  <a:cxn ang="0">
                    <a:pos x="T8" y="T9"/>
                  </a:cxn>
                </a:cxnLst>
                <a:rect l="0" t="0" r="r" b="b"/>
                <a:pathLst>
                  <a:path w="15" h="30">
                    <a:moveTo>
                      <a:pt x="15" y="0"/>
                    </a:moveTo>
                    <a:cubicBezTo>
                      <a:pt x="9" y="9"/>
                      <a:pt x="3" y="18"/>
                      <a:pt x="1" y="28"/>
                    </a:cubicBezTo>
                    <a:cubicBezTo>
                      <a:pt x="0" y="29"/>
                      <a:pt x="2" y="30"/>
                      <a:pt x="2" y="29"/>
                    </a:cubicBezTo>
                    <a:cubicBezTo>
                      <a:pt x="6" y="19"/>
                      <a:pt x="11" y="10"/>
                      <a:pt x="15" y="1"/>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7" name="Freeform 343"/>
              <p:cNvSpPr/>
              <p:nvPr/>
            </p:nvSpPr>
            <p:spPr bwMode="auto">
              <a:xfrm>
                <a:off x="2905" y="2497"/>
                <a:ext cx="10" cy="15"/>
              </a:xfrm>
              <a:custGeom>
                <a:avLst/>
                <a:gdLst>
                  <a:gd name="T0" fmla="*/ 18 w 18"/>
                  <a:gd name="T1" fmla="*/ 1 h 26"/>
                  <a:gd name="T2" fmla="*/ 0 w 18"/>
                  <a:gd name="T3" fmla="*/ 25 h 26"/>
                  <a:gd name="T4" fmla="*/ 1 w 18"/>
                  <a:gd name="T5" fmla="*/ 26 h 26"/>
                  <a:gd name="T6" fmla="*/ 18 w 18"/>
                  <a:gd name="T7" fmla="*/ 1 h 26"/>
                  <a:gd name="T8" fmla="*/ 18 w 18"/>
                  <a:gd name="T9" fmla="*/ 1 h 26"/>
                </a:gdLst>
                <a:ahLst/>
                <a:cxnLst>
                  <a:cxn ang="0">
                    <a:pos x="T0" y="T1"/>
                  </a:cxn>
                  <a:cxn ang="0">
                    <a:pos x="T2" y="T3"/>
                  </a:cxn>
                  <a:cxn ang="0">
                    <a:pos x="T4" y="T5"/>
                  </a:cxn>
                  <a:cxn ang="0">
                    <a:pos x="T6" y="T7"/>
                  </a:cxn>
                  <a:cxn ang="0">
                    <a:pos x="T8" y="T9"/>
                  </a:cxn>
                </a:cxnLst>
                <a:rect l="0" t="0" r="r" b="b"/>
                <a:pathLst>
                  <a:path w="18" h="26">
                    <a:moveTo>
                      <a:pt x="18" y="1"/>
                    </a:moveTo>
                    <a:cubicBezTo>
                      <a:pt x="12" y="9"/>
                      <a:pt x="6" y="17"/>
                      <a:pt x="0" y="25"/>
                    </a:cubicBezTo>
                    <a:cubicBezTo>
                      <a:pt x="0" y="25"/>
                      <a:pt x="0" y="26"/>
                      <a:pt x="1" y="26"/>
                    </a:cubicBezTo>
                    <a:cubicBezTo>
                      <a:pt x="9" y="20"/>
                      <a:pt x="14" y="10"/>
                      <a:pt x="18" y="1"/>
                    </a:cubicBezTo>
                    <a:cubicBezTo>
                      <a:pt x="18" y="1"/>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8" name="Freeform 344"/>
              <p:cNvSpPr/>
              <p:nvPr/>
            </p:nvSpPr>
            <p:spPr bwMode="auto">
              <a:xfrm>
                <a:off x="2914" y="2496"/>
                <a:ext cx="10" cy="17"/>
              </a:xfrm>
              <a:custGeom>
                <a:avLst/>
                <a:gdLst>
                  <a:gd name="T0" fmla="*/ 18 w 18"/>
                  <a:gd name="T1" fmla="*/ 0 h 31"/>
                  <a:gd name="T2" fmla="*/ 0 w 18"/>
                  <a:gd name="T3" fmla="*/ 30 h 31"/>
                  <a:gd name="T4" fmla="*/ 1 w 18"/>
                  <a:gd name="T5" fmla="*/ 30 h 31"/>
                  <a:gd name="T6" fmla="*/ 18 w 18"/>
                  <a:gd name="T7" fmla="*/ 1 h 31"/>
                  <a:gd name="T8" fmla="*/ 18 w 18"/>
                  <a:gd name="T9" fmla="*/ 0 h 31"/>
                </a:gdLst>
                <a:ahLst/>
                <a:cxnLst>
                  <a:cxn ang="0">
                    <a:pos x="T0" y="T1"/>
                  </a:cxn>
                  <a:cxn ang="0">
                    <a:pos x="T2" y="T3"/>
                  </a:cxn>
                  <a:cxn ang="0">
                    <a:pos x="T4" y="T5"/>
                  </a:cxn>
                  <a:cxn ang="0">
                    <a:pos x="T6" y="T7"/>
                  </a:cxn>
                  <a:cxn ang="0">
                    <a:pos x="T8" y="T9"/>
                  </a:cxn>
                </a:cxnLst>
                <a:rect l="0" t="0" r="r" b="b"/>
                <a:pathLst>
                  <a:path w="18" h="31">
                    <a:moveTo>
                      <a:pt x="18" y="0"/>
                    </a:moveTo>
                    <a:cubicBezTo>
                      <a:pt x="12" y="10"/>
                      <a:pt x="5" y="19"/>
                      <a:pt x="0" y="30"/>
                    </a:cubicBezTo>
                    <a:cubicBezTo>
                      <a:pt x="0" y="30"/>
                      <a:pt x="1" y="31"/>
                      <a:pt x="1" y="30"/>
                    </a:cubicBezTo>
                    <a:cubicBezTo>
                      <a:pt x="7" y="21"/>
                      <a:pt x="13" y="11"/>
                      <a:pt x="18" y="1"/>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9" name="Freeform 345"/>
              <p:cNvSpPr/>
              <p:nvPr/>
            </p:nvSpPr>
            <p:spPr bwMode="auto">
              <a:xfrm>
                <a:off x="2982" y="2496"/>
                <a:ext cx="2" cy="17"/>
              </a:xfrm>
              <a:custGeom>
                <a:avLst/>
                <a:gdLst>
                  <a:gd name="T0" fmla="*/ 4 w 5"/>
                  <a:gd name="T1" fmla="*/ 1 h 31"/>
                  <a:gd name="T2" fmla="*/ 0 w 5"/>
                  <a:gd name="T3" fmla="*/ 30 h 31"/>
                  <a:gd name="T4" fmla="*/ 2 w 5"/>
                  <a:gd name="T5" fmla="*/ 30 h 31"/>
                  <a:gd name="T6" fmla="*/ 5 w 5"/>
                  <a:gd name="T7" fmla="*/ 1 h 31"/>
                  <a:gd name="T8" fmla="*/ 4 w 5"/>
                  <a:gd name="T9" fmla="*/ 1 h 31"/>
                </a:gdLst>
                <a:ahLst/>
                <a:cxnLst>
                  <a:cxn ang="0">
                    <a:pos x="T0" y="T1"/>
                  </a:cxn>
                  <a:cxn ang="0">
                    <a:pos x="T2" y="T3"/>
                  </a:cxn>
                  <a:cxn ang="0">
                    <a:pos x="T4" y="T5"/>
                  </a:cxn>
                  <a:cxn ang="0">
                    <a:pos x="T6" y="T7"/>
                  </a:cxn>
                  <a:cxn ang="0">
                    <a:pos x="T8" y="T9"/>
                  </a:cxn>
                </a:cxnLst>
                <a:rect l="0" t="0" r="r" b="b"/>
                <a:pathLst>
                  <a:path w="5" h="31">
                    <a:moveTo>
                      <a:pt x="4" y="1"/>
                    </a:moveTo>
                    <a:cubicBezTo>
                      <a:pt x="3" y="10"/>
                      <a:pt x="1" y="20"/>
                      <a:pt x="0" y="30"/>
                    </a:cubicBezTo>
                    <a:cubicBezTo>
                      <a:pt x="0" y="31"/>
                      <a:pt x="2" y="31"/>
                      <a:pt x="2" y="30"/>
                    </a:cubicBezTo>
                    <a:cubicBezTo>
                      <a:pt x="2" y="20"/>
                      <a:pt x="3" y="10"/>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0" name="Freeform 346"/>
              <p:cNvSpPr/>
              <p:nvPr/>
            </p:nvSpPr>
            <p:spPr bwMode="auto">
              <a:xfrm>
                <a:off x="3016" y="2397"/>
                <a:ext cx="40" cy="63"/>
              </a:xfrm>
              <a:custGeom>
                <a:avLst/>
                <a:gdLst>
                  <a:gd name="T0" fmla="*/ 68 w 71"/>
                  <a:gd name="T1" fmla="*/ 19 h 112"/>
                  <a:gd name="T2" fmla="*/ 37 w 71"/>
                  <a:gd name="T3" fmla="*/ 46 h 112"/>
                  <a:gd name="T4" fmla="*/ 21 w 71"/>
                  <a:gd name="T5" fmla="*/ 57 h 112"/>
                  <a:gd name="T6" fmla="*/ 15 w 71"/>
                  <a:gd name="T7" fmla="*/ 58 h 112"/>
                  <a:gd name="T8" fmla="*/ 63 w 71"/>
                  <a:gd name="T9" fmla="*/ 0 h 112"/>
                  <a:gd name="T10" fmla="*/ 63 w 71"/>
                  <a:gd name="T11" fmla="*/ 0 h 112"/>
                  <a:gd name="T12" fmla="*/ 9 w 71"/>
                  <a:gd name="T13" fmla="*/ 65 h 112"/>
                  <a:gd name="T14" fmla="*/ 10 w 71"/>
                  <a:gd name="T15" fmla="*/ 67 h 112"/>
                  <a:gd name="T16" fmla="*/ 42 w 71"/>
                  <a:gd name="T17" fmla="*/ 43 h 112"/>
                  <a:gd name="T18" fmla="*/ 61 w 71"/>
                  <a:gd name="T19" fmla="*/ 26 h 112"/>
                  <a:gd name="T20" fmla="*/ 55 w 71"/>
                  <a:gd name="T21" fmla="*/ 34 h 112"/>
                  <a:gd name="T22" fmla="*/ 0 w 71"/>
                  <a:gd name="T23" fmla="*/ 110 h 112"/>
                  <a:gd name="T24" fmla="*/ 2 w 71"/>
                  <a:gd name="T25" fmla="*/ 111 h 112"/>
                  <a:gd name="T26" fmla="*/ 13 w 71"/>
                  <a:gd name="T27" fmla="*/ 101 h 112"/>
                  <a:gd name="T28" fmla="*/ 13 w 71"/>
                  <a:gd name="T29" fmla="*/ 100 h 112"/>
                  <a:gd name="T30" fmla="*/ 3 w 71"/>
                  <a:gd name="T31" fmla="*/ 108 h 112"/>
                  <a:gd name="T32" fmla="*/ 8 w 71"/>
                  <a:gd name="T33" fmla="*/ 98 h 112"/>
                  <a:gd name="T34" fmla="*/ 24 w 71"/>
                  <a:gd name="T35" fmla="*/ 74 h 112"/>
                  <a:gd name="T36" fmla="*/ 68 w 71"/>
                  <a:gd name="T37" fmla="*/ 19 h 112"/>
                  <a:gd name="T38" fmla="*/ 68 w 71"/>
                  <a:gd name="T39" fmla="*/ 1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112">
                    <a:moveTo>
                      <a:pt x="68" y="19"/>
                    </a:moveTo>
                    <a:cubicBezTo>
                      <a:pt x="58" y="29"/>
                      <a:pt x="48" y="37"/>
                      <a:pt x="37" y="46"/>
                    </a:cubicBezTo>
                    <a:cubicBezTo>
                      <a:pt x="32" y="50"/>
                      <a:pt x="26" y="54"/>
                      <a:pt x="21" y="57"/>
                    </a:cubicBezTo>
                    <a:cubicBezTo>
                      <a:pt x="18" y="60"/>
                      <a:pt x="10" y="67"/>
                      <a:pt x="15" y="58"/>
                    </a:cubicBezTo>
                    <a:cubicBezTo>
                      <a:pt x="27" y="36"/>
                      <a:pt x="47" y="19"/>
                      <a:pt x="63" y="0"/>
                    </a:cubicBezTo>
                    <a:cubicBezTo>
                      <a:pt x="63" y="0"/>
                      <a:pt x="63" y="0"/>
                      <a:pt x="63" y="0"/>
                    </a:cubicBezTo>
                    <a:cubicBezTo>
                      <a:pt x="44" y="21"/>
                      <a:pt x="21" y="39"/>
                      <a:pt x="9" y="65"/>
                    </a:cubicBezTo>
                    <a:cubicBezTo>
                      <a:pt x="8" y="66"/>
                      <a:pt x="9" y="67"/>
                      <a:pt x="10" y="67"/>
                    </a:cubicBezTo>
                    <a:cubicBezTo>
                      <a:pt x="21" y="59"/>
                      <a:pt x="32" y="51"/>
                      <a:pt x="42" y="43"/>
                    </a:cubicBezTo>
                    <a:cubicBezTo>
                      <a:pt x="48" y="38"/>
                      <a:pt x="55" y="32"/>
                      <a:pt x="61" y="26"/>
                    </a:cubicBezTo>
                    <a:cubicBezTo>
                      <a:pt x="71" y="16"/>
                      <a:pt x="57" y="32"/>
                      <a:pt x="55" y="34"/>
                    </a:cubicBezTo>
                    <a:cubicBezTo>
                      <a:pt x="35" y="57"/>
                      <a:pt x="13" y="81"/>
                      <a:pt x="0" y="110"/>
                    </a:cubicBezTo>
                    <a:cubicBezTo>
                      <a:pt x="0" y="111"/>
                      <a:pt x="1" y="112"/>
                      <a:pt x="2" y="111"/>
                    </a:cubicBezTo>
                    <a:cubicBezTo>
                      <a:pt x="5" y="108"/>
                      <a:pt x="10" y="105"/>
                      <a:pt x="13" y="101"/>
                    </a:cubicBezTo>
                    <a:cubicBezTo>
                      <a:pt x="14" y="100"/>
                      <a:pt x="13" y="100"/>
                      <a:pt x="13" y="100"/>
                    </a:cubicBezTo>
                    <a:cubicBezTo>
                      <a:pt x="10" y="103"/>
                      <a:pt x="6" y="105"/>
                      <a:pt x="3" y="108"/>
                    </a:cubicBezTo>
                    <a:cubicBezTo>
                      <a:pt x="4" y="107"/>
                      <a:pt x="7" y="100"/>
                      <a:pt x="8" y="98"/>
                    </a:cubicBezTo>
                    <a:cubicBezTo>
                      <a:pt x="13" y="90"/>
                      <a:pt x="18" y="82"/>
                      <a:pt x="24" y="74"/>
                    </a:cubicBezTo>
                    <a:cubicBezTo>
                      <a:pt x="38" y="55"/>
                      <a:pt x="54" y="37"/>
                      <a:pt x="68" y="19"/>
                    </a:cubicBezTo>
                    <a:cubicBezTo>
                      <a:pt x="68" y="19"/>
                      <a:pt x="68" y="19"/>
                      <a:pt x="6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1" name="Freeform 347"/>
              <p:cNvSpPr/>
              <p:nvPr/>
            </p:nvSpPr>
            <p:spPr bwMode="auto">
              <a:xfrm>
                <a:off x="3012" y="2459"/>
                <a:ext cx="30" cy="32"/>
              </a:xfrm>
              <a:custGeom>
                <a:avLst/>
                <a:gdLst>
                  <a:gd name="T0" fmla="*/ 0 w 53"/>
                  <a:gd name="T1" fmla="*/ 56 h 58"/>
                  <a:gd name="T2" fmla="*/ 2 w 53"/>
                  <a:gd name="T3" fmla="*/ 57 h 58"/>
                  <a:gd name="T4" fmla="*/ 14 w 53"/>
                  <a:gd name="T5" fmla="*/ 42 h 58"/>
                  <a:gd name="T6" fmla="*/ 29 w 53"/>
                  <a:gd name="T7" fmla="*/ 28 h 58"/>
                  <a:gd name="T8" fmla="*/ 53 w 53"/>
                  <a:gd name="T9" fmla="*/ 1 h 58"/>
                  <a:gd name="T10" fmla="*/ 52 w 53"/>
                  <a:gd name="T11" fmla="*/ 1 h 58"/>
                  <a:gd name="T12" fmla="*/ 23 w 53"/>
                  <a:gd name="T13" fmla="*/ 30 h 58"/>
                  <a:gd name="T14" fmla="*/ 0 w 53"/>
                  <a:gd name="T15" fmla="*/ 56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8">
                    <a:moveTo>
                      <a:pt x="0" y="56"/>
                    </a:moveTo>
                    <a:cubicBezTo>
                      <a:pt x="0" y="57"/>
                      <a:pt x="1" y="58"/>
                      <a:pt x="2" y="57"/>
                    </a:cubicBezTo>
                    <a:cubicBezTo>
                      <a:pt x="6" y="52"/>
                      <a:pt x="9" y="46"/>
                      <a:pt x="14" y="42"/>
                    </a:cubicBezTo>
                    <a:cubicBezTo>
                      <a:pt x="18" y="37"/>
                      <a:pt x="24" y="33"/>
                      <a:pt x="29" y="28"/>
                    </a:cubicBezTo>
                    <a:cubicBezTo>
                      <a:pt x="38" y="20"/>
                      <a:pt x="48" y="12"/>
                      <a:pt x="53" y="1"/>
                    </a:cubicBezTo>
                    <a:cubicBezTo>
                      <a:pt x="53" y="1"/>
                      <a:pt x="53" y="0"/>
                      <a:pt x="52" y="1"/>
                    </a:cubicBezTo>
                    <a:cubicBezTo>
                      <a:pt x="46" y="14"/>
                      <a:pt x="34" y="22"/>
                      <a:pt x="23" y="30"/>
                    </a:cubicBezTo>
                    <a:cubicBezTo>
                      <a:pt x="15" y="37"/>
                      <a:pt x="3" y="45"/>
                      <a:pt x="0"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2" name="Freeform 348"/>
              <p:cNvSpPr/>
              <p:nvPr/>
            </p:nvSpPr>
            <p:spPr bwMode="auto">
              <a:xfrm>
                <a:off x="2994" y="2474"/>
                <a:ext cx="42" cy="46"/>
              </a:xfrm>
              <a:custGeom>
                <a:avLst/>
                <a:gdLst>
                  <a:gd name="T0" fmla="*/ 75 w 76"/>
                  <a:gd name="T1" fmla="*/ 0 h 81"/>
                  <a:gd name="T2" fmla="*/ 45 w 76"/>
                  <a:gd name="T3" fmla="*/ 33 h 81"/>
                  <a:gd name="T4" fmla="*/ 49 w 76"/>
                  <a:gd name="T5" fmla="*/ 16 h 81"/>
                  <a:gd name="T6" fmla="*/ 47 w 76"/>
                  <a:gd name="T7" fmla="*/ 16 h 81"/>
                  <a:gd name="T8" fmla="*/ 20 w 76"/>
                  <a:gd name="T9" fmla="*/ 60 h 81"/>
                  <a:gd name="T10" fmla="*/ 9 w 76"/>
                  <a:gd name="T11" fmla="*/ 72 h 81"/>
                  <a:gd name="T12" fmla="*/ 7 w 76"/>
                  <a:gd name="T13" fmla="*/ 62 h 81"/>
                  <a:gd name="T14" fmla="*/ 14 w 76"/>
                  <a:gd name="T15" fmla="*/ 32 h 81"/>
                  <a:gd name="T16" fmla="*/ 13 w 76"/>
                  <a:gd name="T17" fmla="*/ 32 h 81"/>
                  <a:gd name="T18" fmla="*/ 2 w 76"/>
                  <a:gd name="T19" fmla="*/ 78 h 81"/>
                  <a:gd name="T20" fmla="*/ 4 w 76"/>
                  <a:gd name="T21" fmla="*/ 79 h 81"/>
                  <a:gd name="T22" fmla="*/ 42 w 76"/>
                  <a:gd name="T23" fmla="*/ 28 h 81"/>
                  <a:gd name="T24" fmla="*/ 46 w 76"/>
                  <a:gd name="T25" fmla="*/ 22 h 81"/>
                  <a:gd name="T26" fmla="*/ 45 w 76"/>
                  <a:gd name="T27" fmla="*/ 26 h 81"/>
                  <a:gd name="T28" fmla="*/ 42 w 76"/>
                  <a:gd name="T29" fmla="*/ 37 h 81"/>
                  <a:gd name="T30" fmla="*/ 30 w 76"/>
                  <a:gd name="T31" fmla="*/ 57 h 81"/>
                  <a:gd name="T32" fmla="*/ 31 w 76"/>
                  <a:gd name="T33" fmla="*/ 58 h 81"/>
                  <a:gd name="T34" fmla="*/ 38 w 76"/>
                  <a:gd name="T35" fmla="*/ 47 h 81"/>
                  <a:gd name="T36" fmla="*/ 38 w 76"/>
                  <a:gd name="T37" fmla="*/ 48 h 81"/>
                  <a:gd name="T38" fmla="*/ 33 w 76"/>
                  <a:gd name="T39" fmla="*/ 79 h 81"/>
                  <a:gd name="T40" fmla="*/ 35 w 76"/>
                  <a:gd name="T41" fmla="*/ 78 h 81"/>
                  <a:gd name="T42" fmla="*/ 43 w 76"/>
                  <a:gd name="T43" fmla="*/ 41 h 81"/>
                  <a:gd name="T44" fmla="*/ 76 w 76"/>
                  <a:gd name="T45" fmla="*/ 1 h 81"/>
                  <a:gd name="T46" fmla="*/ 75 w 76"/>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1">
                    <a:moveTo>
                      <a:pt x="75" y="0"/>
                    </a:moveTo>
                    <a:cubicBezTo>
                      <a:pt x="67" y="13"/>
                      <a:pt x="55" y="22"/>
                      <a:pt x="45" y="33"/>
                    </a:cubicBezTo>
                    <a:cubicBezTo>
                      <a:pt x="47" y="28"/>
                      <a:pt x="49" y="22"/>
                      <a:pt x="49" y="16"/>
                    </a:cubicBezTo>
                    <a:cubicBezTo>
                      <a:pt x="49" y="15"/>
                      <a:pt x="47" y="15"/>
                      <a:pt x="47" y="16"/>
                    </a:cubicBezTo>
                    <a:cubicBezTo>
                      <a:pt x="38" y="30"/>
                      <a:pt x="30" y="46"/>
                      <a:pt x="20" y="60"/>
                    </a:cubicBezTo>
                    <a:cubicBezTo>
                      <a:pt x="17" y="65"/>
                      <a:pt x="13" y="69"/>
                      <a:pt x="9" y="72"/>
                    </a:cubicBezTo>
                    <a:cubicBezTo>
                      <a:pt x="0" y="81"/>
                      <a:pt x="6" y="66"/>
                      <a:pt x="7" y="62"/>
                    </a:cubicBezTo>
                    <a:cubicBezTo>
                      <a:pt x="10" y="52"/>
                      <a:pt x="13" y="42"/>
                      <a:pt x="14" y="32"/>
                    </a:cubicBezTo>
                    <a:cubicBezTo>
                      <a:pt x="14" y="31"/>
                      <a:pt x="13" y="31"/>
                      <a:pt x="13" y="32"/>
                    </a:cubicBezTo>
                    <a:cubicBezTo>
                      <a:pt x="11" y="47"/>
                      <a:pt x="5" y="62"/>
                      <a:pt x="2" y="78"/>
                    </a:cubicBezTo>
                    <a:cubicBezTo>
                      <a:pt x="2" y="79"/>
                      <a:pt x="3" y="80"/>
                      <a:pt x="4" y="79"/>
                    </a:cubicBezTo>
                    <a:cubicBezTo>
                      <a:pt x="22" y="69"/>
                      <a:pt x="32" y="46"/>
                      <a:pt x="42" y="28"/>
                    </a:cubicBezTo>
                    <a:cubicBezTo>
                      <a:pt x="44" y="26"/>
                      <a:pt x="45" y="24"/>
                      <a:pt x="46" y="22"/>
                    </a:cubicBezTo>
                    <a:cubicBezTo>
                      <a:pt x="50" y="15"/>
                      <a:pt x="46" y="25"/>
                      <a:pt x="45" y="26"/>
                    </a:cubicBezTo>
                    <a:cubicBezTo>
                      <a:pt x="45" y="30"/>
                      <a:pt x="44" y="33"/>
                      <a:pt x="42" y="37"/>
                    </a:cubicBezTo>
                    <a:cubicBezTo>
                      <a:pt x="37" y="43"/>
                      <a:pt x="33" y="50"/>
                      <a:pt x="30" y="57"/>
                    </a:cubicBezTo>
                    <a:cubicBezTo>
                      <a:pt x="30" y="58"/>
                      <a:pt x="31" y="59"/>
                      <a:pt x="31" y="58"/>
                    </a:cubicBezTo>
                    <a:cubicBezTo>
                      <a:pt x="33" y="54"/>
                      <a:pt x="36" y="50"/>
                      <a:pt x="38" y="47"/>
                    </a:cubicBezTo>
                    <a:cubicBezTo>
                      <a:pt x="38" y="47"/>
                      <a:pt x="38" y="47"/>
                      <a:pt x="38" y="48"/>
                    </a:cubicBezTo>
                    <a:cubicBezTo>
                      <a:pt x="34" y="58"/>
                      <a:pt x="31" y="68"/>
                      <a:pt x="33" y="79"/>
                    </a:cubicBezTo>
                    <a:cubicBezTo>
                      <a:pt x="34" y="80"/>
                      <a:pt x="35" y="79"/>
                      <a:pt x="35" y="78"/>
                    </a:cubicBezTo>
                    <a:cubicBezTo>
                      <a:pt x="33" y="65"/>
                      <a:pt x="38" y="53"/>
                      <a:pt x="43" y="41"/>
                    </a:cubicBezTo>
                    <a:cubicBezTo>
                      <a:pt x="53" y="28"/>
                      <a:pt x="67" y="16"/>
                      <a:pt x="76" y="1"/>
                    </a:cubicBezTo>
                    <a:cubicBezTo>
                      <a:pt x="76" y="0"/>
                      <a:pt x="75" y="0"/>
                      <a:pt x="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3" name="Freeform 349"/>
              <p:cNvSpPr/>
              <p:nvPr/>
            </p:nvSpPr>
            <p:spPr bwMode="auto">
              <a:xfrm>
                <a:off x="3015" y="2503"/>
                <a:ext cx="13" cy="15"/>
              </a:xfrm>
              <a:custGeom>
                <a:avLst/>
                <a:gdLst>
                  <a:gd name="T0" fmla="*/ 22 w 23"/>
                  <a:gd name="T1" fmla="*/ 0 h 26"/>
                  <a:gd name="T2" fmla="*/ 1 w 23"/>
                  <a:gd name="T3" fmla="*/ 24 h 26"/>
                  <a:gd name="T4" fmla="*/ 2 w 23"/>
                  <a:gd name="T5" fmla="*/ 25 h 26"/>
                  <a:gd name="T6" fmla="*/ 22 w 23"/>
                  <a:gd name="T7" fmla="*/ 1 h 26"/>
                  <a:gd name="T8" fmla="*/ 22 w 23"/>
                  <a:gd name="T9" fmla="*/ 0 h 26"/>
                </a:gdLst>
                <a:ahLst/>
                <a:cxnLst>
                  <a:cxn ang="0">
                    <a:pos x="T0" y="T1"/>
                  </a:cxn>
                  <a:cxn ang="0">
                    <a:pos x="T2" y="T3"/>
                  </a:cxn>
                  <a:cxn ang="0">
                    <a:pos x="T4" y="T5"/>
                  </a:cxn>
                  <a:cxn ang="0">
                    <a:pos x="T6" y="T7"/>
                  </a:cxn>
                  <a:cxn ang="0">
                    <a:pos x="T8" y="T9"/>
                  </a:cxn>
                </a:cxnLst>
                <a:rect l="0" t="0" r="r" b="b"/>
                <a:pathLst>
                  <a:path w="23" h="26">
                    <a:moveTo>
                      <a:pt x="22" y="0"/>
                    </a:moveTo>
                    <a:cubicBezTo>
                      <a:pt x="15" y="8"/>
                      <a:pt x="7" y="16"/>
                      <a:pt x="1" y="24"/>
                    </a:cubicBezTo>
                    <a:cubicBezTo>
                      <a:pt x="0" y="25"/>
                      <a:pt x="1" y="26"/>
                      <a:pt x="2" y="25"/>
                    </a:cubicBezTo>
                    <a:cubicBezTo>
                      <a:pt x="8" y="17"/>
                      <a:pt x="16" y="9"/>
                      <a:pt x="22" y="1"/>
                    </a:cubicBezTo>
                    <a:cubicBezTo>
                      <a:pt x="23" y="0"/>
                      <a:pt x="22"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4" name="Freeform 350"/>
              <p:cNvSpPr/>
              <p:nvPr/>
            </p:nvSpPr>
            <p:spPr bwMode="auto">
              <a:xfrm>
                <a:off x="3006" y="2474"/>
                <a:ext cx="14" cy="14"/>
              </a:xfrm>
              <a:custGeom>
                <a:avLst/>
                <a:gdLst>
                  <a:gd name="T0" fmla="*/ 2 w 25"/>
                  <a:gd name="T1" fmla="*/ 25 h 25"/>
                  <a:gd name="T2" fmla="*/ 24 w 25"/>
                  <a:gd name="T3" fmla="*/ 2 h 25"/>
                  <a:gd name="T4" fmla="*/ 23 w 25"/>
                  <a:gd name="T5" fmla="*/ 1 h 25"/>
                  <a:gd name="T6" fmla="*/ 1 w 25"/>
                  <a:gd name="T7" fmla="*/ 23 h 25"/>
                  <a:gd name="T8" fmla="*/ 2 w 25"/>
                  <a:gd name="T9" fmla="*/ 25 h 25"/>
                </a:gdLst>
                <a:ahLst/>
                <a:cxnLst>
                  <a:cxn ang="0">
                    <a:pos x="T0" y="T1"/>
                  </a:cxn>
                  <a:cxn ang="0">
                    <a:pos x="T2" y="T3"/>
                  </a:cxn>
                  <a:cxn ang="0">
                    <a:pos x="T4" y="T5"/>
                  </a:cxn>
                  <a:cxn ang="0">
                    <a:pos x="T6" y="T7"/>
                  </a:cxn>
                  <a:cxn ang="0">
                    <a:pos x="T8" y="T9"/>
                  </a:cxn>
                </a:cxnLst>
                <a:rect l="0" t="0" r="r" b="b"/>
                <a:pathLst>
                  <a:path w="25" h="25">
                    <a:moveTo>
                      <a:pt x="2" y="25"/>
                    </a:moveTo>
                    <a:cubicBezTo>
                      <a:pt x="10" y="18"/>
                      <a:pt x="17" y="9"/>
                      <a:pt x="24" y="2"/>
                    </a:cubicBezTo>
                    <a:cubicBezTo>
                      <a:pt x="25" y="1"/>
                      <a:pt x="24" y="0"/>
                      <a:pt x="23" y="1"/>
                    </a:cubicBezTo>
                    <a:cubicBezTo>
                      <a:pt x="16" y="8"/>
                      <a:pt x="7" y="15"/>
                      <a:pt x="1" y="23"/>
                    </a:cubicBezTo>
                    <a:cubicBezTo>
                      <a:pt x="0" y="24"/>
                      <a:pt x="1" y="25"/>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5" name="Freeform 351"/>
              <p:cNvSpPr/>
              <p:nvPr/>
            </p:nvSpPr>
            <p:spPr bwMode="auto">
              <a:xfrm>
                <a:off x="2870" y="2374"/>
                <a:ext cx="14" cy="16"/>
              </a:xfrm>
              <a:custGeom>
                <a:avLst/>
                <a:gdLst>
                  <a:gd name="T0" fmla="*/ 1 w 25"/>
                  <a:gd name="T1" fmla="*/ 29 h 29"/>
                  <a:gd name="T2" fmla="*/ 25 w 25"/>
                  <a:gd name="T3" fmla="*/ 1 h 29"/>
                  <a:gd name="T4" fmla="*/ 25 w 25"/>
                  <a:gd name="T5" fmla="*/ 0 h 29"/>
                  <a:gd name="T6" fmla="*/ 12 w 25"/>
                  <a:gd name="T7" fmla="*/ 12 h 29"/>
                  <a:gd name="T8" fmla="*/ 0 w 25"/>
                  <a:gd name="T9" fmla="*/ 28 h 29"/>
                  <a:gd name="T10" fmla="*/ 1 w 25"/>
                  <a:gd name="T11" fmla="*/ 29 h 29"/>
                </a:gdLst>
                <a:ahLst/>
                <a:cxnLst>
                  <a:cxn ang="0">
                    <a:pos x="T0" y="T1"/>
                  </a:cxn>
                  <a:cxn ang="0">
                    <a:pos x="T2" y="T3"/>
                  </a:cxn>
                  <a:cxn ang="0">
                    <a:pos x="T4" y="T5"/>
                  </a:cxn>
                  <a:cxn ang="0">
                    <a:pos x="T6" y="T7"/>
                  </a:cxn>
                  <a:cxn ang="0">
                    <a:pos x="T8" y="T9"/>
                  </a:cxn>
                  <a:cxn ang="0">
                    <a:pos x="T10" y="T11"/>
                  </a:cxn>
                </a:cxnLst>
                <a:rect l="0" t="0" r="r" b="b"/>
                <a:pathLst>
                  <a:path w="25" h="29">
                    <a:moveTo>
                      <a:pt x="1" y="29"/>
                    </a:moveTo>
                    <a:cubicBezTo>
                      <a:pt x="10" y="20"/>
                      <a:pt x="14" y="7"/>
                      <a:pt x="25" y="1"/>
                    </a:cubicBezTo>
                    <a:cubicBezTo>
                      <a:pt x="25" y="1"/>
                      <a:pt x="25" y="0"/>
                      <a:pt x="25" y="0"/>
                    </a:cubicBezTo>
                    <a:cubicBezTo>
                      <a:pt x="19" y="3"/>
                      <a:pt x="15" y="7"/>
                      <a:pt x="12" y="12"/>
                    </a:cubicBezTo>
                    <a:cubicBezTo>
                      <a:pt x="8" y="17"/>
                      <a:pt x="4" y="22"/>
                      <a:pt x="0" y="28"/>
                    </a:cubicBezTo>
                    <a:cubicBezTo>
                      <a:pt x="0" y="29"/>
                      <a:pt x="1" y="29"/>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6" name="Freeform 352"/>
              <p:cNvSpPr/>
              <p:nvPr/>
            </p:nvSpPr>
            <p:spPr bwMode="auto">
              <a:xfrm>
                <a:off x="2913" y="2374"/>
                <a:ext cx="11" cy="18"/>
              </a:xfrm>
              <a:custGeom>
                <a:avLst/>
                <a:gdLst>
                  <a:gd name="T0" fmla="*/ 20 w 20"/>
                  <a:gd name="T1" fmla="*/ 0 h 33"/>
                  <a:gd name="T2" fmla="*/ 0 w 20"/>
                  <a:gd name="T3" fmla="*/ 31 h 33"/>
                  <a:gd name="T4" fmla="*/ 2 w 20"/>
                  <a:gd name="T5" fmla="*/ 32 h 33"/>
                  <a:gd name="T6" fmla="*/ 20 w 20"/>
                  <a:gd name="T7" fmla="*/ 1 h 33"/>
                  <a:gd name="T8" fmla="*/ 20 w 20"/>
                  <a:gd name="T9" fmla="*/ 0 h 33"/>
                </a:gdLst>
                <a:ahLst/>
                <a:cxnLst>
                  <a:cxn ang="0">
                    <a:pos x="T0" y="T1"/>
                  </a:cxn>
                  <a:cxn ang="0">
                    <a:pos x="T2" y="T3"/>
                  </a:cxn>
                  <a:cxn ang="0">
                    <a:pos x="T4" y="T5"/>
                  </a:cxn>
                  <a:cxn ang="0">
                    <a:pos x="T6" y="T7"/>
                  </a:cxn>
                  <a:cxn ang="0">
                    <a:pos x="T8" y="T9"/>
                  </a:cxn>
                </a:cxnLst>
                <a:rect l="0" t="0" r="r" b="b"/>
                <a:pathLst>
                  <a:path w="20" h="33">
                    <a:moveTo>
                      <a:pt x="20" y="0"/>
                    </a:moveTo>
                    <a:cubicBezTo>
                      <a:pt x="12" y="10"/>
                      <a:pt x="4" y="20"/>
                      <a:pt x="0" y="31"/>
                    </a:cubicBezTo>
                    <a:cubicBezTo>
                      <a:pt x="0" y="33"/>
                      <a:pt x="2" y="33"/>
                      <a:pt x="2" y="32"/>
                    </a:cubicBezTo>
                    <a:cubicBezTo>
                      <a:pt x="6" y="21"/>
                      <a:pt x="13" y="10"/>
                      <a:pt x="20" y="1"/>
                    </a:cubicBezTo>
                    <a:cubicBezTo>
                      <a:pt x="20" y="0"/>
                      <a:pt x="20"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7" name="Freeform 353"/>
              <p:cNvSpPr/>
              <p:nvPr/>
            </p:nvSpPr>
            <p:spPr bwMode="auto">
              <a:xfrm>
                <a:off x="2938" y="2374"/>
                <a:ext cx="13" cy="18"/>
              </a:xfrm>
              <a:custGeom>
                <a:avLst/>
                <a:gdLst>
                  <a:gd name="T0" fmla="*/ 21 w 22"/>
                  <a:gd name="T1" fmla="*/ 0 h 33"/>
                  <a:gd name="T2" fmla="*/ 7 w 22"/>
                  <a:gd name="T3" fmla="*/ 16 h 33"/>
                  <a:gd name="T4" fmla="*/ 0 w 22"/>
                  <a:gd name="T5" fmla="*/ 32 h 33"/>
                  <a:gd name="T6" fmla="*/ 2 w 22"/>
                  <a:gd name="T7" fmla="*/ 32 h 33"/>
                  <a:gd name="T8" fmla="*/ 22 w 22"/>
                  <a:gd name="T9" fmla="*/ 1 h 33"/>
                  <a:gd name="T10" fmla="*/ 21 w 22"/>
                  <a:gd name="T11" fmla="*/ 0 h 33"/>
                </a:gdLst>
                <a:ahLst/>
                <a:cxnLst>
                  <a:cxn ang="0">
                    <a:pos x="T0" y="T1"/>
                  </a:cxn>
                  <a:cxn ang="0">
                    <a:pos x="T2" y="T3"/>
                  </a:cxn>
                  <a:cxn ang="0">
                    <a:pos x="T4" y="T5"/>
                  </a:cxn>
                  <a:cxn ang="0">
                    <a:pos x="T6" y="T7"/>
                  </a:cxn>
                  <a:cxn ang="0">
                    <a:pos x="T8" y="T9"/>
                  </a:cxn>
                  <a:cxn ang="0">
                    <a:pos x="T10" y="T11"/>
                  </a:cxn>
                </a:cxnLst>
                <a:rect l="0" t="0" r="r" b="b"/>
                <a:pathLst>
                  <a:path w="22" h="33">
                    <a:moveTo>
                      <a:pt x="21" y="0"/>
                    </a:moveTo>
                    <a:cubicBezTo>
                      <a:pt x="16" y="5"/>
                      <a:pt x="11" y="11"/>
                      <a:pt x="7" y="16"/>
                    </a:cubicBezTo>
                    <a:cubicBezTo>
                      <a:pt x="4" y="21"/>
                      <a:pt x="0" y="26"/>
                      <a:pt x="0" y="32"/>
                    </a:cubicBezTo>
                    <a:cubicBezTo>
                      <a:pt x="0" y="33"/>
                      <a:pt x="2" y="33"/>
                      <a:pt x="2" y="32"/>
                    </a:cubicBezTo>
                    <a:cubicBezTo>
                      <a:pt x="3" y="20"/>
                      <a:pt x="14" y="9"/>
                      <a:pt x="22" y="1"/>
                    </a:cubicBezTo>
                    <a:cubicBezTo>
                      <a:pt x="22" y="0"/>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8" name="Freeform 354"/>
              <p:cNvSpPr/>
              <p:nvPr/>
            </p:nvSpPr>
            <p:spPr bwMode="auto">
              <a:xfrm>
                <a:off x="2957" y="2376"/>
                <a:ext cx="5" cy="10"/>
              </a:xfrm>
              <a:custGeom>
                <a:avLst/>
                <a:gdLst>
                  <a:gd name="T0" fmla="*/ 0 w 9"/>
                  <a:gd name="T1" fmla="*/ 18 h 18"/>
                  <a:gd name="T2" fmla="*/ 9 w 9"/>
                  <a:gd name="T3" fmla="*/ 0 h 18"/>
                  <a:gd name="T4" fmla="*/ 0 w 9"/>
                  <a:gd name="T5" fmla="*/ 18 h 18"/>
                </a:gdLst>
                <a:ahLst/>
                <a:cxnLst>
                  <a:cxn ang="0">
                    <a:pos x="T0" y="T1"/>
                  </a:cxn>
                  <a:cxn ang="0">
                    <a:pos x="T2" y="T3"/>
                  </a:cxn>
                  <a:cxn ang="0">
                    <a:pos x="T4" y="T5"/>
                  </a:cxn>
                </a:cxnLst>
                <a:rect l="0" t="0" r="r" b="b"/>
                <a:pathLst>
                  <a:path w="9" h="18">
                    <a:moveTo>
                      <a:pt x="0" y="18"/>
                    </a:moveTo>
                    <a:cubicBezTo>
                      <a:pt x="4" y="12"/>
                      <a:pt x="7" y="7"/>
                      <a:pt x="9" y="0"/>
                    </a:cubicBezTo>
                    <a:cubicBezTo>
                      <a:pt x="7" y="6"/>
                      <a:pt x="4"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9" name="Freeform 355"/>
              <p:cNvSpPr/>
              <p:nvPr/>
            </p:nvSpPr>
            <p:spPr bwMode="auto">
              <a:xfrm>
                <a:off x="2962" y="2374"/>
                <a:ext cx="1" cy="2"/>
              </a:xfrm>
              <a:custGeom>
                <a:avLst/>
                <a:gdLst>
                  <a:gd name="T0" fmla="*/ 2 w 2"/>
                  <a:gd name="T1" fmla="*/ 1 h 4"/>
                  <a:gd name="T2" fmla="*/ 0 w 2"/>
                  <a:gd name="T3" fmla="*/ 4 h 4"/>
                  <a:gd name="T4" fmla="*/ 2 w 2"/>
                  <a:gd name="T5" fmla="*/ 1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3"/>
                      <a:pt x="0" y="4"/>
                    </a:cubicBezTo>
                    <a:cubicBezTo>
                      <a:pt x="1" y="3"/>
                      <a:pt x="1" y="2"/>
                      <a:pt x="2" y="1"/>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0" name="Freeform 356"/>
              <p:cNvSpPr/>
              <p:nvPr/>
            </p:nvSpPr>
            <p:spPr bwMode="auto">
              <a:xfrm>
                <a:off x="2970" y="2375"/>
                <a:ext cx="15" cy="17"/>
              </a:xfrm>
              <a:custGeom>
                <a:avLst/>
                <a:gdLst>
                  <a:gd name="T0" fmla="*/ 25 w 27"/>
                  <a:gd name="T1" fmla="*/ 1 h 30"/>
                  <a:gd name="T2" fmla="*/ 1 w 27"/>
                  <a:gd name="T3" fmla="*/ 28 h 30"/>
                  <a:gd name="T4" fmla="*/ 2 w 27"/>
                  <a:gd name="T5" fmla="*/ 29 h 30"/>
                  <a:gd name="T6" fmla="*/ 26 w 27"/>
                  <a:gd name="T7" fmla="*/ 2 h 30"/>
                  <a:gd name="T8" fmla="*/ 25 w 27"/>
                  <a:gd name="T9" fmla="*/ 1 h 30"/>
                </a:gdLst>
                <a:ahLst/>
                <a:cxnLst>
                  <a:cxn ang="0">
                    <a:pos x="T0" y="T1"/>
                  </a:cxn>
                  <a:cxn ang="0">
                    <a:pos x="T2" y="T3"/>
                  </a:cxn>
                  <a:cxn ang="0">
                    <a:pos x="T4" y="T5"/>
                  </a:cxn>
                  <a:cxn ang="0">
                    <a:pos x="T6" y="T7"/>
                  </a:cxn>
                  <a:cxn ang="0">
                    <a:pos x="T8" y="T9"/>
                  </a:cxn>
                </a:cxnLst>
                <a:rect l="0" t="0" r="r" b="b"/>
                <a:pathLst>
                  <a:path w="27" h="30">
                    <a:moveTo>
                      <a:pt x="25" y="1"/>
                    </a:moveTo>
                    <a:cubicBezTo>
                      <a:pt x="14" y="6"/>
                      <a:pt x="6" y="17"/>
                      <a:pt x="1" y="28"/>
                    </a:cubicBezTo>
                    <a:cubicBezTo>
                      <a:pt x="0" y="29"/>
                      <a:pt x="2" y="30"/>
                      <a:pt x="2" y="29"/>
                    </a:cubicBezTo>
                    <a:cubicBezTo>
                      <a:pt x="7" y="18"/>
                      <a:pt x="15" y="8"/>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1" name="Freeform 357"/>
              <p:cNvSpPr/>
              <p:nvPr/>
            </p:nvSpPr>
            <p:spPr bwMode="auto">
              <a:xfrm>
                <a:off x="4021" y="3243"/>
                <a:ext cx="27" cy="51"/>
              </a:xfrm>
              <a:custGeom>
                <a:avLst/>
                <a:gdLst>
                  <a:gd name="T0" fmla="*/ 49 w 49"/>
                  <a:gd name="T1" fmla="*/ 1 h 90"/>
                  <a:gd name="T2" fmla="*/ 0 w 49"/>
                  <a:gd name="T3" fmla="*/ 87 h 90"/>
                  <a:gd name="T4" fmla="*/ 4 w 49"/>
                  <a:gd name="T5" fmla="*/ 87 h 90"/>
                  <a:gd name="T6" fmla="*/ 49 w 49"/>
                  <a:gd name="T7" fmla="*/ 1 h 90"/>
                  <a:gd name="T8" fmla="*/ 49 w 49"/>
                  <a:gd name="T9" fmla="*/ 1 h 90"/>
                </a:gdLst>
                <a:ahLst/>
                <a:cxnLst>
                  <a:cxn ang="0">
                    <a:pos x="T0" y="T1"/>
                  </a:cxn>
                  <a:cxn ang="0">
                    <a:pos x="T2" y="T3"/>
                  </a:cxn>
                  <a:cxn ang="0">
                    <a:pos x="T4" y="T5"/>
                  </a:cxn>
                  <a:cxn ang="0">
                    <a:pos x="T6" y="T7"/>
                  </a:cxn>
                  <a:cxn ang="0">
                    <a:pos x="T8" y="T9"/>
                  </a:cxn>
                </a:cxnLst>
                <a:rect l="0" t="0" r="r" b="b"/>
                <a:pathLst>
                  <a:path w="49" h="90">
                    <a:moveTo>
                      <a:pt x="49" y="1"/>
                    </a:moveTo>
                    <a:cubicBezTo>
                      <a:pt x="34" y="29"/>
                      <a:pt x="3" y="53"/>
                      <a:pt x="0" y="87"/>
                    </a:cubicBezTo>
                    <a:cubicBezTo>
                      <a:pt x="0" y="89"/>
                      <a:pt x="3" y="90"/>
                      <a:pt x="4" y="87"/>
                    </a:cubicBezTo>
                    <a:cubicBezTo>
                      <a:pt x="13" y="54"/>
                      <a:pt x="36" y="31"/>
                      <a:pt x="49" y="1"/>
                    </a:cubicBezTo>
                    <a:cubicBezTo>
                      <a:pt x="49" y="1"/>
                      <a:pt x="49" y="0"/>
                      <a:pt x="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2" name="Freeform 358"/>
              <p:cNvSpPr>
                <a:spLocks noEditPoints="1"/>
              </p:cNvSpPr>
              <p:nvPr/>
            </p:nvSpPr>
            <p:spPr bwMode="auto">
              <a:xfrm>
                <a:off x="4012" y="2950"/>
                <a:ext cx="339" cy="360"/>
              </a:xfrm>
              <a:custGeom>
                <a:avLst/>
                <a:gdLst>
                  <a:gd name="T0" fmla="*/ 569 w 607"/>
                  <a:gd name="T1" fmla="*/ 199 h 642"/>
                  <a:gd name="T2" fmla="*/ 386 w 607"/>
                  <a:gd name="T3" fmla="*/ 4 h 642"/>
                  <a:gd name="T4" fmla="*/ 256 w 607"/>
                  <a:gd name="T5" fmla="*/ 173 h 642"/>
                  <a:gd name="T6" fmla="*/ 195 w 607"/>
                  <a:gd name="T7" fmla="*/ 157 h 642"/>
                  <a:gd name="T8" fmla="*/ 1 w 607"/>
                  <a:gd name="T9" fmla="*/ 277 h 642"/>
                  <a:gd name="T10" fmla="*/ 37 w 607"/>
                  <a:gd name="T11" fmla="*/ 627 h 642"/>
                  <a:gd name="T12" fmla="*/ 467 w 607"/>
                  <a:gd name="T13" fmla="*/ 638 h 642"/>
                  <a:gd name="T14" fmla="*/ 578 w 607"/>
                  <a:gd name="T15" fmla="*/ 613 h 642"/>
                  <a:gd name="T16" fmla="*/ 473 w 607"/>
                  <a:gd name="T17" fmla="*/ 592 h 642"/>
                  <a:gd name="T18" fmla="*/ 437 w 607"/>
                  <a:gd name="T19" fmla="*/ 533 h 642"/>
                  <a:gd name="T20" fmla="*/ 354 w 607"/>
                  <a:gd name="T21" fmla="*/ 614 h 642"/>
                  <a:gd name="T22" fmla="*/ 278 w 607"/>
                  <a:gd name="T23" fmla="*/ 619 h 642"/>
                  <a:gd name="T24" fmla="*/ 15 w 607"/>
                  <a:gd name="T25" fmla="*/ 590 h 642"/>
                  <a:gd name="T26" fmla="*/ 61 w 607"/>
                  <a:gd name="T27" fmla="*/ 297 h 642"/>
                  <a:gd name="T28" fmla="*/ 162 w 607"/>
                  <a:gd name="T29" fmla="*/ 226 h 642"/>
                  <a:gd name="T30" fmla="*/ 549 w 607"/>
                  <a:gd name="T31" fmla="*/ 228 h 642"/>
                  <a:gd name="T32" fmla="*/ 531 w 607"/>
                  <a:gd name="T33" fmla="*/ 335 h 642"/>
                  <a:gd name="T34" fmla="*/ 484 w 607"/>
                  <a:gd name="T35" fmla="*/ 354 h 642"/>
                  <a:gd name="T36" fmla="*/ 481 w 607"/>
                  <a:gd name="T37" fmla="*/ 404 h 642"/>
                  <a:gd name="T38" fmla="*/ 592 w 607"/>
                  <a:gd name="T39" fmla="*/ 498 h 642"/>
                  <a:gd name="T40" fmla="*/ 480 w 607"/>
                  <a:gd name="T41" fmla="*/ 553 h 642"/>
                  <a:gd name="T42" fmla="*/ 479 w 607"/>
                  <a:gd name="T43" fmla="*/ 501 h 642"/>
                  <a:gd name="T44" fmla="*/ 595 w 607"/>
                  <a:gd name="T45" fmla="*/ 392 h 642"/>
                  <a:gd name="T46" fmla="*/ 582 w 607"/>
                  <a:gd name="T47" fmla="*/ 244 h 642"/>
                  <a:gd name="T48" fmla="*/ 454 w 607"/>
                  <a:gd name="T49" fmla="*/ 311 h 642"/>
                  <a:gd name="T50" fmla="*/ 482 w 607"/>
                  <a:gd name="T51" fmla="*/ 278 h 642"/>
                  <a:gd name="T52" fmla="*/ 535 w 607"/>
                  <a:gd name="T53" fmla="*/ 308 h 642"/>
                  <a:gd name="T54" fmla="*/ 482 w 607"/>
                  <a:gd name="T55" fmla="*/ 314 h 642"/>
                  <a:gd name="T56" fmla="*/ 505 w 607"/>
                  <a:gd name="T57" fmla="*/ 339 h 642"/>
                  <a:gd name="T58" fmla="*/ 479 w 607"/>
                  <a:gd name="T59" fmla="*/ 440 h 642"/>
                  <a:gd name="T60" fmla="*/ 487 w 607"/>
                  <a:gd name="T61" fmla="*/ 361 h 642"/>
                  <a:gd name="T62" fmla="*/ 569 w 607"/>
                  <a:gd name="T63" fmla="*/ 210 h 642"/>
                  <a:gd name="T64" fmla="*/ 327 w 607"/>
                  <a:gd name="T65" fmla="*/ 246 h 642"/>
                  <a:gd name="T66" fmla="*/ 288 w 607"/>
                  <a:gd name="T67" fmla="*/ 210 h 642"/>
                  <a:gd name="T68" fmla="*/ 277 w 607"/>
                  <a:gd name="T69" fmla="*/ 246 h 642"/>
                  <a:gd name="T70" fmla="*/ 280 w 607"/>
                  <a:gd name="T71" fmla="*/ 183 h 642"/>
                  <a:gd name="T72" fmla="*/ 295 w 607"/>
                  <a:gd name="T73" fmla="*/ 260 h 642"/>
                  <a:gd name="T74" fmla="*/ 335 w 607"/>
                  <a:gd name="T75" fmla="*/ 555 h 642"/>
                  <a:gd name="T76" fmla="*/ 71 w 607"/>
                  <a:gd name="T77" fmla="*/ 327 h 642"/>
                  <a:gd name="T78" fmla="*/ 124 w 607"/>
                  <a:gd name="T79" fmla="*/ 560 h 642"/>
                  <a:gd name="T80" fmla="*/ 56 w 607"/>
                  <a:gd name="T81" fmla="*/ 315 h 642"/>
                  <a:gd name="T82" fmla="*/ 16 w 607"/>
                  <a:gd name="T83" fmla="*/ 441 h 642"/>
                  <a:gd name="T84" fmla="*/ 15 w 607"/>
                  <a:gd name="T85" fmla="*/ 577 h 642"/>
                  <a:gd name="T86" fmla="*/ 88 w 607"/>
                  <a:gd name="T87" fmla="*/ 617 h 642"/>
                  <a:gd name="T88" fmla="*/ 146 w 607"/>
                  <a:gd name="T89" fmla="*/ 619 h 642"/>
                  <a:gd name="T90" fmla="*/ 327 w 607"/>
                  <a:gd name="T91" fmla="*/ 568 h 642"/>
                  <a:gd name="T92" fmla="*/ 553 w 607"/>
                  <a:gd name="T93" fmla="*/ 518 h 642"/>
                  <a:gd name="T94" fmla="*/ 592 w 607"/>
                  <a:gd name="T95" fmla="*/ 543 h 642"/>
                  <a:gd name="T96" fmla="*/ 595 w 607"/>
                  <a:gd name="T97" fmla="*/ 390 h 642"/>
                  <a:gd name="T98" fmla="*/ 455 w 607"/>
                  <a:gd name="T99" fmla="*/ 453 h 642"/>
                  <a:gd name="T100" fmla="*/ 485 w 607"/>
                  <a:gd name="T101" fmla="*/ 387 h 642"/>
                  <a:gd name="T102" fmla="*/ 538 w 607"/>
                  <a:gd name="T103" fmla="*/ 364 h 642"/>
                  <a:gd name="T104" fmla="*/ 435 w 607"/>
                  <a:gd name="T105" fmla="*/ 294 h 642"/>
                  <a:gd name="T106" fmla="*/ 468 w 607"/>
                  <a:gd name="T107" fmla="*/ 209 h 642"/>
                  <a:gd name="T108" fmla="*/ 364 w 607"/>
                  <a:gd name="T109" fmla="*/ 227 h 642"/>
                  <a:gd name="T110" fmla="*/ 214 w 607"/>
                  <a:gd name="T111" fmla="*/ 191 h 642"/>
                  <a:gd name="T112" fmla="*/ 126 w 607"/>
                  <a:gd name="T113" fmla="*/ 251 h 642"/>
                  <a:gd name="T114" fmla="*/ 73 w 607"/>
                  <a:gd name="T115" fmla="*/ 259 h 642"/>
                  <a:gd name="T116" fmla="*/ 11 w 607"/>
                  <a:gd name="T117" fmla="*/ 268 h 642"/>
                  <a:gd name="T118" fmla="*/ 211 w 607"/>
                  <a:gd name="T119" fmla="*/ 621 h 642"/>
                  <a:gd name="T120" fmla="*/ 409 w 607"/>
                  <a:gd name="T121" fmla="*/ 557 h 642"/>
                  <a:gd name="T122" fmla="*/ 498 w 607"/>
                  <a:gd name="T123" fmla="*/ 628 h 642"/>
                  <a:gd name="T124" fmla="*/ 561 w 607"/>
                  <a:gd name="T125" fmla="*/ 6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7" h="642">
                    <a:moveTo>
                      <a:pt x="604" y="334"/>
                    </a:moveTo>
                    <a:cubicBezTo>
                      <a:pt x="604" y="334"/>
                      <a:pt x="603" y="334"/>
                      <a:pt x="603" y="334"/>
                    </a:cubicBezTo>
                    <a:cubicBezTo>
                      <a:pt x="603" y="324"/>
                      <a:pt x="602" y="314"/>
                      <a:pt x="601" y="304"/>
                    </a:cubicBezTo>
                    <a:cubicBezTo>
                      <a:pt x="602" y="304"/>
                      <a:pt x="602" y="302"/>
                      <a:pt x="601" y="302"/>
                    </a:cubicBezTo>
                    <a:cubicBezTo>
                      <a:pt x="600" y="272"/>
                      <a:pt x="599" y="243"/>
                      <a:pt x="602" y="213"/>
                    </a:cubicBezTo>
                    <a:cubicBezTo>
                      <a:pt x="603" y="210"/>
                      <a:pt x="599" y="210"/>
                      <a:pt x="598" y="212"/>
                    </a:cubicBezTo>
                    <a:cubicBezTo>
                      <a:pt x="598" y="214"/>
                      <a:pt x="598" y="215"/>
                      <a:pt x="597" y="216"/>
                    </a:cubicBezTo>
                    <a:cubicBezTo>
                      <a:pt x="597" y="216"/>
                      <a:pt x="597" y="216"/>
                      <a:pt x="597" y="216"/>
                    </a:cubicBezTo>
                    <a:cubicBezTo>
                      <a:pt x="598" y="214"/>
                      <a:pt x="598" y="211"/>
                      <a:pt x="598" y="209"/>
                    </a:cubicBezTo>
                    <a:cubicBezTo>
                      <a:pt x="598" y="208"/>
                      <a:pt x="597" y="206"/>
                      <a:pt x="597" y="206"/>
                    </a:cubicBezTo>
                    <a:cubicBezTo>
                      <a:pt x="591" y="205"/>
                      <a:pt x="587" y="204"/>
                      <a:pt x="582" y="202"/>
                    </a:cubicBezTo>
                    <a:cubicBezTo>
                      <a:pt x="578" y="200"/>
                      <a:pt x="575" y="199"/>
                      <a:pt x="570" y="199"/>
                    </a:cubicBezTo>
                    <a:cubicBezTo>
                      <a:pt x="570" y="199"/>
                      <a:pt x="569" y="199"/>
                      <a:pt x="569" y="199"/>
                    </a:cubicBezTo>
                    <a:cubicBezTo>
                      <a:pt x="567" y="199"/>
                      <a:pt x="564" y="199"/>
                      <a:pt x="561" y="199"/>
                    </a:cubicBezTo>
                    <a:cubicBezTo>
                      <a:pt x="499" y="197"/>
                      <a:pt x="437" y="200"/>
                      <a:pt x="375" y="198"/>
                    </a:cubicBezTo>
                    <a:cubicBezTo>
                      <a:pt x="368" y="198"/>
                      <a:pt x="362" y="198"/>
                      <a:pt x="356" y="197"/>
                    </a:cubicBezTo>
                    <a:cubicBezTo>
                      <a:pt x="355" y="197"/>
                      <a:pt x="355" y="197"/>
                      <a:pt x="355" y="197"/>
                    </a:cubicBezTo>
                    <a:cubicBezTo>
                      <a:pt x="352" y="195"/>
                      <a:pt x="349" y="192"/>
                      <a:pt x="346" y="190"/>
                    </a:cubicBezTo>
                    <a:cubicBezTo>
                      <a:pt x="342" y="185"/>
                      <a:pt x="336" y="181"/>
                      <a:pt x="329" y="178"/>
                    </a:cubicBezTo>
                    <a:cubicBezTo>
                      <a:pt x="325" y="175"/>
                      <a:pt x="321" y="171"/>
                      <a:pt x="317" y="170"/>
                    </a:cubicBezTo>
                    <a:cubicBezTo>
                      <a:pt x="313" y="169"/>
                      <a:pt x="306" y="171"/>
                      <a:pt x="300" y="172"/>
                    </a:cubicBezTo>
                    <a:cubicBezTo>
                      <a:pt x="293" y="171"/>
                      <a:pt x="286" y="170"/>
                      <a:pt x="279" y="171"/>
                    </a:cubicBezTo>
                    <a:cubicBezTo>
                      <a:pt x="289" y="162"/>
                      <a:pt x="301" y="145"/>
                      <a:pt x="310" y="131"/>
                    </a:cubicBezTo>
                    <a:cubicBezTo>
                      <a:pt x="318" y="122"/>
                      <a:pt x="325" y="112"/>
                      <a:pt x="331" y="103"/>
                    </a:cubicBezTo>
                    <a:cubicBezTo>
                      <a:pt x="353" y="74"/>
                      <a:pt x="372" y="42"/>
                      <a:pt x="387" y="9"/>
                    </a:cubicBezTo>
                    <a:cubicBezTo>
                      <a:pt x="387" y="7"/>
                      <a:pt x="387" y="5"/>
                      <a:pt x="386" y="4"/>
                    </a:cubicBezTo>
                    <a:cubicBezTo>
                      <a:pt x="387" y="3"/>
                      <a:pt x="387" y="3"/>
                      <a:pt x="387" y="2"/>
                    </a:cubicBezTo>
                    <a:cubicBezTo>
                      <a:pt x="387" y="2"/>
                      <a:pt x="387" y="1"/>
                      <a:pt x="386" y="1"/>
                    </a:cubicBezTo>
                    <a:cubicBezTo>
                      <a:pt x="386" y="2"/>
                      <a:pt x="385" y="2"/>
                      <a:pt x="385" y="2"/>
                    </a:cubicBezTo>
                    <a:cubicBezTo>
                      <a:pt x="383" y="0"/>
                      <a:pt x="379" y="0"/>
                      <a:pt x="378" y="4"/>
                    </a:cubicBezTo>
                    <a:cubicBezTo>
                      <a:pt x="376" y="8"/>
                      <a:pt x="374" y="13"/>
                      <a:pt x="372" y="17"/>
                    </a:cubicBezTo>
                    <a:cubicBezTo>
                      <a:pt x="354" y="38"/>
                      <a:pt x="339" y="64"/>
                      <a:pt x="323" y="87"/>
                    </a:cubicBezTo>
                    <a:cubicBezTo>
                      <a:pt x="310" y="105"/>
                      <a:pt x="297" y="124"/>
                      <a:pt x="283" y="142"/>
                    </a:cubicBezTo>
                    <a:cubicBezTo>
                      <a:pt x="280" y="146"/>
                      <a:pt x="276" y="152"/>
                      <a:pt x="272" y="157"/>
                    </a:cubicBezTo>
                    <a:cubicBezTo>
                      <a:pt x="269" y="160"/>
                      <a:pt x="267" y="162"/>
                      <a:pt x="264" y="165"/>
                    </a:cubicBezTo>
                    <a:cubicBezTo>
                      <a:pt x="264" y="165"/>
                      <a:pt x="262" y="168"/>
                      <a:pt x="261" y="170"/>
                    </a:cubicBezTo>
                    <a:cubicBezTo>
                      <a:pt x="260" y="170"/>
                      <a:pt x="259" y="171"/>
                      <a:pt x="258" y="171"/>
                    </a:cubicBezTo>
                    <a:cubicBezTo>
                      <a:pt x="257" y="171"/>
                      <a:pt x="256" y="172"/>
                      <a:pt x="256" y="173"/>
                    </a:cubicBezTo>
                    <a:cubicBezTo>
                      <a:pt x="256" y="173"/>
                      <a:pt x="256" y="173"/>
                      <a:pt x="256" y="173"/>
                    </a:cubicBezTo>
                    <a:cubicBezTo>
                      <a:pt x="251" y="174"/>
                      <a:pt x="245" y="175"/>
                      <a:pt x="240" y="176"/>
                    </a:cubicBezTo>
                    <a:cubicBezTo>
                      <a:pt x="236" y="166"/>
                      <a:pt x="218" y="159"/>
                      <a:pt x="210" y="153"/>
                    </a:cubicBezTo>
                    <a:cubicBezTo>
                      <a:pt x="192" y="141"/>
                      <a:pt x="176" y="127"/>
                      <a:pt x="160" y="114"/>
                    </a:cubicBezTo>
                    <a:cubicBezTo>
                      <a:pt x="130" y="89"/>
                      <a:pt x="104" y="62"/>
                      <a:pt x="82" y="30"/>
                    </a:cubicBezTo>
                    <a:cubicBezTo>
                      <a:pt x="81" y="28"/>
                      <a:pt x="79" y="28"/>
                      <a:pt x="77" y="29"/>
                    </a:cubicBezTo>
                    <a:cubicBezTo>
                      <a:pt x="77" y="29"/>
                      <a:pt x="77" y="28"/>
                      <a:pt x="75" y="27"/>
                    </a:cubicBezTo>
                    <a:cubicBezTo>
                      <a:pt x="75" y="26"/>
                      <a:pt x="73" y="27"/>
                      <a:pt x="73" y="28"/>
                    </a:cubicBezTo>
                    <a:cubicBezTo>
                      <a:pt x="73" y="30"/>
                      <a:pt x="72" y="31"/>
                      <a:pt x="73" y="33"/>
                    </a:cubicBezTo>
                    <a:cubicBezTo>
                      <a:pt x="73" y="35"/>
                      <a:pt x="74" y="36"/>
                      <a:pt x="76" y="36"/>
                    </a:cubicBezTo>
                    <a:cubicBezTo>
                      <a:pt x="77" y="36"/>
                      <a:pt x="84" y="51"/>
                      <a:pt x="85" y="53"/>
                    </a:cubicBezTo>
                    <a:cubicBezTo>
                      <a:pt x="90" y="60"/>
                      <a:pt x="96" y="66"/>
                      <a:pt x="101" y="73"/>
                    </a:cubicBezTo>
                    <a:cubicBezTo>
                      <a:pt x="115" y="89"/>
                      <a:pt x="131" y="104"/>
                      <a:pt x="147" y="119"/>
                    </a:cubicBezTo>
                    <a:cubicBezTo>
                      <a:pt x="162" y="132"/>
                      <a:pt x="179" y="145"/>
                      <a:pt x="195" y="157"/>
                    </a:cubicBezTo>
                    <a:cubicBezTo>
                      <a:pt x="203" y="163"/>
                      <a:pt x="216" y="176"/>
                      <a:pt x="228" y="180"/>
                    </a:cubicBezTo>
                    <a:cubicBezTo>
                      <a:pt x="214" y="185"/>
                      <a:pt x="202" y="192"/>
                      <a:pt x="205" y="201"/>
                    </a:cubicBezTo>
                    <a:cubicBezTo>
                      <a:pt x="203" y="201"/>
                      <a:pt x="201" y="201"/>
                      <a:pt x="199" y="201"/>
                    </a:cubicBezTo>
                    <a:cubicBezTo>
                      <a:pt x="171" y="200"/>
                      <a:pt x="143" y="196"/>
                      <a:pt x="115" y="197"/>
                    </a:cubicBezTo>
                    <a:cubicBezTo>
                      <a:pt x="90" y="198"/>
                      <a:pt x="64" y="203"/>
                      <a:pt x="39" y="200"/>
                    </a:cubicBezTo>
                    <a:cubicBezTo>
                      <a:pt x="37" y="198"/>
                      <a:pt x="33" y="198"/>
                      <a:pt x="30" y="198"/>
                    </a:cubicBezTo>
                    <a:cubicBezTo>
                      <a:pt x="28" y="198"/>
                      <a:pt x="26" y="197"/>
                      <a:pt x="24" y="197"/>
                    </a:cubicBezTo>
                    <a:cubicBezTo>
                      <a:pt x="22" y="196"/>
                      <a:pt x="20" y="198"/>
                      <a:pt x="20" y="200"/>
                    </a:cubicBezTo>
                    <a:cubicBezTo>
                      <a:pt x="14" y="201"/>
                      <a:pt x="12" y="203"/>
                      <a:pt x="8" y="211"/>
                    </a:cubicBezTo>
                    <a:cubicBezTo>
                      <a:pt x="3" y="223"/>
                      <a:pt x="2" y="237"/>
                      <a:pt x="2" y="250"/>
                    </a:cubicBezTo>
                    <a:cubicBezTo>
                      <a:pt x="1" y="258"/>
                      <a:pt x="1" y="265"/>
                      <a:pt x="1" y="273"/>
                    </a:cubicBezTo>
                    <a:cubicBezTo>
                      <a:pt x="1" y="273"/>
                      <a:pt x="1" y="274"/>
                      <a:pt x="0" y="275"/>
                    </a:cubicBezTo>
                    <a:cubicBezTo>
                      <a:pt x="0" y="276"/>
                      <a:pt x="0" y="276"/>
                      <a:pt x="1" y="277"/>
                    </a:cubicBezTo>
                    <a:cubicBezTo>
                      <a:pt x="1" y="291"/>
                      <a:pt x="2" y="305"/>
                      <a:pt x="3" y="320"/>
                    </a:cubicBezTo>
                    <a:cubicBezTo>
                      <a:pt x="9" y="413"/>
                      <a:pt x="4" y="507"/>
                      <a:pt x="5" y="600"/>
                    </a:cubicBezTo>
                    <a:cubicBezTo>
                      <a:pt x="4" y="601"/>
                      <a:pt x="3" y="602"/>
                      <a:pt x="4" y="604"/>
                    </a:cubicBezTo>
                    <a:cubicBezTo>
                      <a:pt x="4" y="604"/>
                      <a:pt x="5" y="605"/>
                      <a:pt x="5" y="605"/>
                    </a:cubicBezTo>
                    <a:cubicBezTo>
                      <a:pt x="5" y="611"/>
                      <a:pt x="5" y="616"/>
                      <a:pt x="5" y="622"/>
                    </a:cubicBezTo>
                    <a:cubicBezTo>
                      <a:pt x="5" y="625"/>
                      <a:pt x="8" y="627"/>
                      <a:pt x="10" y="627"/>
                    </a:cubicBezTo>
                    <a:cubicBezTo>
                      <a:pt x="14" y="627"/>
                      <a:pt x="17" y="627"/>
                      <a:pt x="20" y="627"/>
                    </a:cubicBezTo>
                    <a:cubicBezTo>
                      <a:pt x="21" y="628"/>
                      <a:pt x="21" y="628"/>
                      <a:pt x="22" y="627"/>
                    </a:cubicBezTo>
                    <a:cubicBezTo>
                      <a:pt x="22" y="627"/>
                      <a:pt x="22" y="627"/>
                      <a:pt x="23" y="627"/>
                    </a:cubicBezTo>
                    <a:cubicBezTo>
                      <a:pt x="23" y="628"/>
                      <a:pt x="23" y="628"/>
                      <a:pt x="23" y="628"/>
                    </a:cubicBezTo>
                    <a:cubicBezTo>
                      <a:pt x="24" y="629"/>
                      <a:pt x="25" y="629"/>
                      <a:pt x="26" y="629"/>
                    </a:cubicBezTo>
                    <a:cubicBezTo>
                      <a:pt x="27" y="628"/>
                      <a:pt x="29" y="628"/>
                      <a:pt x="30" y="627"/>
                    </a:cubicBezTo>
                    <a:cubicBezTo>
                      <a:pt x="32" y="627"/>
                      <a:pt x="35" y="627"/>
                      <a:pt x="37" y="627"/>
                    </a:cubicBezTo>
                    <a:cubicBezTo>
                      <a:pt x="38" y="626"/>
                      <a:pt x="39" y="626"/>
                      <a:pt x="39" y="626"/>
                    </a:cubicBezTo>
                    <a:cubicBezTo>
                      <a:pt x="40" y="626"/>
                      <a:pt x="42" y="626"/>
                      <a:pt x="43" y="626"/>
                    </a:cubicBezTo>
                    <a:cubicBezTo>
                      <a:pt x="46" y="626"/>
                      <a:pt x="49" y="627"/>
                      <a:pt x="52" y="627"/>
                    </a:cubicBezTo>
                    <a:cubicBezTo>
                      <a:pt x="59" y="628"/>
                      <a:pt x="67" y="630"/>
                      <a:pt x="75" y="631"/>
                    </a:cubicBezTo>
                    <a:cubicBezTo>
                      <a:pt x="76" y="631"/>
                      <a:pt x="77" y="630"/>
                      <a:pt x="78" y="629"/>
                    </a:cubicBezTo>
                    <a:cubicBezTo>
                      <a:pt x="116" y="632"/>
                      <a:pt x="154" y="632"/>
                      <a:pt x="192" y="633"/>
                    </a:cubicBezTo>
                    <a:cubicBezTo>
                      <a:pt x="255" y="634"/>
                      <a:pt x="317" y="628"/>
                      <a:pt x="380" y="632"/>
                    </a:cubicBezTo>
                    <a:cubicBezTo>
                      <a:pt x="381" y="632"/>
                      <a:pt x="383" y="632"/>
                      <a:pt x="384" y="632"/>
                    </a:cubicBezTo>
                    <a:cubicBezTo>
                      <a:pt x="384" y="634"/>
                      <a:pt x="386" y="636"/>
                      <a:pt x="388" y="634"/>
                    </a:cubicBezTo>
                    <a:cubicBezTo>
                      <a:pt x="389" y="634"/>
                      <a:pt x="390" y="633"/>
                      <a:pt x="390" y="632"/>
                    </a:cubicBezTo>
                    <a:cubicBezTo>
                      <a:pt x="415" y="634"/>
                      <a:pt x="439" y="636"/>
                      <a:pt x="464" y="638"/>
                    </a:cubicBezTo>
                    <a:cubicBezTo>
                      <a:pt x="464" y="638"/>
                      <a:pt x="464" y="638"/>
                      <a:pt x="464" y="638"/>
                    </a:cubicBezTo>
                    <a:cubicBezTo>
                      <a:pt x="465" y="639"/>
                      <a:pt x="466" y="639"/>
                      <a:pt x="467" y="638"/>
                    </a:cubicBezTo>
                    <a:cubicBezTo>
                      <a:pt x="498" y="640"/>
                      <a:pt x="530" y="642"/>
                      <a:pt x="560" y="639"/>
                    </a:cubicBezTo>
                    <a:cubicBezTo>
                      <a:pt x="576" y="638"/>
                      <a:pt x="590" y="630"/>
                      <a:pt x="598" y="618"/>
                    </a:cubicBezTo>
                    <a:cubicBezTo>
                      <a:pt x="599" y="618"/>
                      <a:pt x="600" y="617"/>
                      <a:pt x="601" y="617"/>
                    </a:cubicBezTo>
                    <a:cubicBezTo>
                      <a:pt x="603" y="617"/>
                      <a:pt x="604" y="615"/>
                      <a:pt x="604" y="613"/>
                    </a:cubicBezTo>
                    <a:cubicBezTo>
                      <a:pt x="599" y="549"/>
                      <a:pt x="600" y="484"/>
                      <a:pt x="605" y="419"/>
                    </a:cubicBezTo>
                    <a:cubicBezTo>
                      <a:pt x="606" y="392"/>
                      <a:pt x="605" y="365"/>
                      <a:pt x="603" y="338"/>
                    </a:cubicBezTo>
                    <a:cubicBezTo>
                      <a:pt x="604" y="338"/>
                      <a:pt x="605" y="337"/>
                      <a:pt x="606" y="337"/>
                    </a:cubicBezTo>
                    <a:cubicBezTo>
                      <a:pt x="607" y="336"/>
                      <a:pt x="605" y="334"/>
                      <a:pt x="604" y="334"/>
                    </a:cubicBezTo>
                    <a:close/>
                    <a:moveTo>
                      <a:pt x="573" y="620"/>
                    </a:moveTo>
                    <a:cubicBezTo>
                      <a:pt x="574" y="620"/>
                      <a:pt x="575" y="620"/>
                      <a:pt x="576" y="620"/>
                    </a:cubicBezTo>
                    <a:cubicBezTo>
                      <a:pt x="574" y="621"/>
                      <a:pt x="572" y="623"/>
                      <a:pt x="570" y="624"/>
                    </a:cubicBezTo>
                    <a:cubicBezTo>
                      <a:pt x="571" y="622"/>
                      <a:pt x="572" y="621"/>
                      <a:pt x="573" y="620"/>
                    </a:cubicBezTo>
                    <a:close/>
                    <a:moveTo>
                      <a:pt x="578" y="613"/>
                    </a:moveTo>
                    <a:cubicBezTo>
                      <a:pt x="582" y="608"/>
                      <a:pt x="586" y="604"/>
                      <a:pt x="591" y="599"/>
                    </a:cubicBezTo>
                    <a:cubicBezTo>
                      <a:pt x="590" y="604"/>
                      <a:pt x="589" y="608"/>
                      <a:pt x="588" y="612"/>
                    </a:cubicBezTo>
                    <a:cubicBezTo>
                      <a:pt x="585" y="612"/>
                      <a:pt x="581" y="613"/>
                      <a:pt x="578" y="613"/>
                    </a:cubicBezTo>
                    <a:close/>
                    <a:moveTo>
                      <a:pt x="472" y="627"/>
                    </a:moveTo>
                    <a:cubicBezTo>
                      <a:pt x="482" y="607"/>
                      <a:pt x="496" y="589"/>
                      <a:pt x="509" y="571"/>
                    </a:cubicBezTo>
                    <a:cubicBezTo>
                      <a:pt x="509" y="571"/>
                      <a:pt x="509" y="571"/>
                      <a:pt x="509" y="571"/>
                    </a:cubicBezTo>
                    <a:cubicBezTo>
                      <a:pt x="505" y="578"/>
                      <a:pt x="502" y="590"/>
                      <a:pt x="500" y="597"/>
                    </a:cubicBezTo>
                    <a:cubicBezTo>
                      <a:pt x="495" y="608"/>
                      <a:pt x="491" y="618"/>
                      <a:pt x="486" y="628"/>
                    </a:cubicBezTo>
                    <a:cubicBezTo>
                      <a:pt x="481" y="627"/>
                      <a:pt x="477" y="627"/>
                      <a:pt x="472" y="627"/>
                    </a:cubicBezTo>
                    <a:close/>
                    <a:moveTo>
                      <a:pt x="464" y="626"/>
                    </a:moveTo>
                    <a:cubicBezTo>
                      <a:pt x="464" y="626"/>
                      <a:pt x="463" y="625"/>
                      <a:pt x="463" y="624"/>
                    </a:cubicBezTo>
                    <a:cubicBezTo>
                      <a:pt x="463" y="621"/>
                      <a:pt x="464" y="617"/>
                      <a:pt x="465" y="613"/>
                    </a:cubicBezTo>
                    <a:cubicBezTo>
                      <a:pt x="466" y="606"/>
                      <a:pt x="470" y="599"/>
                      <a:pt x="473" y="592"/>
                    </a:cubicBezTo>
                    <a:cubicBezTo>
                      <a:pt x="476" y="584"/>
                      <a:pt x="480" y="576"/>
                      <a:pt x="483" y="568"/>
                    </a:cubicBezTo>
                    <a:cubicBezTo>
                      <a:pt x="490" y="570"/>
                      <a:pt x="497" y="571"/>
                      <a:pt x="505" y="571"/>
                    </a:cubicBezTo>
                    <a:cubicBezTo>
                      <a:pt x="491" y="589"/>
                      <a:pt x="477" y="606"/>
                      <a:pt x="468" y="627"/>
                    </a:cubicBezTo>
                    <a:cubicBezTo>
                      <a:pt x="466" y="626"/>
                      <a:pt x="465" y="626"/>
                      <a:pt x="464" y="626"/>
                    </a:cubicBezTo>
                    <a:close/>
                    <a:moveTo>
                      <a:pt x="432" y="624"/>
                    </a:moveTo>
                    <a:cubicBezTo>
                      <a:pt x="434" y="592"/>
                      <a:pt x="451" y="563"/>
                      <a:pt x="464" y="534"/>
                    </a:cubicBezTo>
                    <a:cubicBezTo>
                      <a:pt x="464" y="541"/>
                      <a:pt x="465" y="549"/>
                      <a:pt x="468" y="555"/>
                    </a:cubicBezTo>
                    <a:cubicBezTo>
                      <a:pt x="470" y="560"/>
                      <a:pt x="474" y="563"/>
                      <a:pt x="478" y="566"/>
                    </a:cubicBezTo>
                    <a:cubicBezTo>
                      <a:pt x="463" y="585"/>
                      <a:pt x="451" y="607"/>
                      <a:pt x="434" y="624"/>
                    </a:cubicBezTo>
                    <a:cubicBezTo>
                      <a:pt x="433" y="624"/>
                      <a:pt x="433" y="624"/>
                      <a:pt x="432" y="624"/>
                    </a:cubicBezTo>
                    <a:close/>
                    <a:moveTo>
                      <a:pt x="391" y="622"/>
                    </a:moveTo>
                    <a:cubicBezTo>
                      <a:pt x="397" y="599"/>
                      <a:pt x="407" y="577"/>
                      <a:pt x="414" y="554"/>
                    </a:cubicBezTo>
                    <a:cubicBezTo>
                      <a:pt x="422" y="549"/>
                      <a:pt x="430" y="542"/>
                      <a:pt x="437" y="533"/>
                    </a:cubicBezTo>
                    <a:cubicBezTo>
                      <a:pt x="446" y="520"/>
                      <a:pt x="450" y="505"/>
                      <a:pt x="452" y="488"/>
                    </a:cubicBezTo>
                    <a:cubicBezTo>
                      <a:pt x="475" y="472"/>
                      <a:pt x="494" y="451"/>
                      <a:pt x="516" y="434"/>
                    </a:cubicBezTo>
                    <a:cubicBezTo>
                      <a:pt x="502" y="452"/>
                      <a:pt x="490" y="472"/>
                      <a:pt x="479" y="492"/>
                    </a:cubicBezTo>
                    <a:cubicBezTo>
                      <a:pt x="478" y="490"/>
                      <a:pt x="474" y="489"/>
                      <a:pt x="474" y="492"/>
                    </a:cubicBezTo>
                    <a:cubicBezTo>
                      <a:pt x="467" y="518"/>
                      <a:pt x="450" y="535"/>
                      <a:pt x="435" y="555"/>
                    </a:cubicBezTo>
                    <a:cubicBezTo>
                      <a:pt x="419" y="577"/>
                      <a:pt x="408" y="601"/>
                      <a:pt x="392" y="622"/>
                    </a:cubicBezTo>
                    <a:cubicBezTo>
                      <a:pt x="392" y="622"/>
                      <a:pt x="392" y="622"/>
                      <a:pt x="391" y="622"/>
                    </a:cubicBezTo>
                    <a:close/>
                    <a:moveTo>
                      <a:pt x="343" y="619"/>
                    </a:moveTo>
                    <a:cubicBezTo>
                      <a:pt x="343" y="618"/>
                      <a:pt x="344" y="616"/>
                      <a:pt x="344" y="614"/>
                    </a:cubicBezTo>
                    <a:cubicBezTo>
                      <a:pt x="347" y="598"/>
                      <a:pt x="351" y="583"/>
                      <a:pt x="354" y="568"/>
                    </a:cubicBezTo>
                    <a:cubicBezTo>
                      <a:pt x="369" y="568"/>
                      <a:pt x="384" y="566"/>
                      <a:pt x="398" y="562"/>
                    </a:cubicBezTo>
                    <a:cubicBezTo>
                      <a:pt x="386" y="575"/>
                      <a:pt x="376" y="590"/>
                      <a:pt x="364" y="603"/>
                    </a:cubicBezTo>
                    <a:cubicBezTo>
                      <a:pt x="361" y="607"/>
                      <a:pt x="357" y="610"/>
                      <a:pt x="354" y="614"/>
                    </a:cubicBezTo>
                    <a:cubicBezTo>
                      <a:pt x="351" y="616"/>
                      <a:pt x="349" y="618"/>
                      <a:pt x="347" y="619"/>
                    </a:cubicBezTo>
                    <a:cubicBezTo>
                      <a:pt x="346" y="619"/>
                      <a:pt x="345" y="619"/>
                      <a:pt x="343" y="619"/>
                    </a:cubicBezTo>
                    <a:close/>
                    <a:moveTo>
                      <a:pt x="285" y="619"/>
                    </a:moveTo>
                    <a:cubicBezTo>
                      <a:pt x="297" y="605"/>
                      <a:pt x="308" y="590"/>
                      <a:pt x="319" y="575"/>
                    </a:cubicBezTo>
                    <a:cubicBezTo>
                      <a:pt x="321" y="572"/>
                      <a:pt x="322" y="570"/>
                      <a:pt x="323" y="568"/>
                    </a:cubicBezTo>
                    <a:cubicBezTo>
                      <a:pt x="323" y="569"/>
                      <a:pt x="323" y="570"/>
                      <a:pt x="322" y="571"/>
                    </a:cubicBezTo>
                    <a:cubicBezTo>
                      <a:pt x="320" y="577"/>
                      <a:pt x="318" y="583"/>
                      <a:pt x="316" y="589"/>
                    </a:cubicBezTo>
                    <a:cubicBezTo>
                      <a:pt x="312" y="599"/>
                      <a:pt x="309" y="609"/>
                      <a:pt x="306" y="619"/>
                    </a:cubicBezTo>
                    <a:cubicBezTo>
                      <a:pt x="299" y="619"/>
                      <a:pt x="292" y="619"/>
                      <a:pt x="285" y="619"/>
                    </a:cubicBezTo>
                    <a:close/>
                    <a:moveTo>
                      <a:pt x="253" y="620"/>
                    </a:moveTo>
                    <a:cubicBezTo>
                      <a:pt x="265" y="605"/>
                      <a:pt x="280" y="591"/>
                      <a:pt x="292" y="576"/>
                    </a:cubicBezTo>
                    <a:cubicBezTo>
                      <a:pt x="288" y="589"/>
                      <a:pt x="283" y="610"/>
                      <a:pt x="279" y="618"/>
                    </a:cubicBezTo>
                    <a:cubicBezTo>
                      <a:pt x="279" y="619"/>
                      <a:pt x="279" y="619"/>
                      <a:pt x="278" y="619"/>
                    </a:cubicBezTo>
                    <a:cubicBezTo>
                      <a:pt x="270" y="620"/>
                      <a:pt x="262" y="620"/>
                      <a:pt x="253" y="620"/>
                    </a:cubicBezTo>
                    <a:close/>
                    <a:moveTo>
                      <a:pt x="219" y="621"/>
                    </a:moveTo>
                    <a:cubicBezTo>
                      <a:pt x="235" y="604"/>
                      <a:pt x="249" y="586"/>
                      <a:pt x="266" y="570"/>
                    </a:cubicBezTo>
                    <a:cubicBezTo>
                      <a:pt x="259" y="587"/>
                      <a:pt x="251" y="603"/>
                      <a:pt x="246" y="620"/>
                    </a:cubicBezTo>
                    <a:cubicBezTo>
                      <a:pt x="237" y="621"/>
                      <a:pt x="228" y="621"/>
                      <a:pt x="219" y="621"/>
                    </a:cubicBezTo>
                    <a:close/>
                    <a:moveTo>
                      <a:pt x="152" y="620"/>
                    </a:moveTo>
                    <a:cubicBezTo>
                      <a:pt x="169" y="602"/>
                      <a:pt x="191" y="588"/>
                      <a:pt x="204" y="567"/>
                    </a:cubicBezTo>
                    <a:cubicBezTo>
                      <a:pt x="205" y="567"/>
                      <a:pt x="206" y="567"/>
                      <a:pt x="207" y="567"/>
                    </a:cubicBezTo>
                    <a:cubicBezTo>
                      <a:pt x="198" y="585"/>
                      <a:pt x="185" y="602"/>
                      <a:pt x="177" y="621"/>
                    </a:cubicBezTo>
                    <a:cubicBezTo>
                      <a:pt x="169" y="621"/>
                      <a:pt x="160" y="620"/>
                      <a:pt x="152" y="620"/>
                    </a:cubicBezTo>
                    <a:close/>
                    <a:moveTo>
                      <a:pt x="15" y="611"/>
                    </a:moveTo>
                    <a:cubicBezTo>
                      <a:pt x="15" y="611"/>
                      <a:pt x="15" y="611"/>
                      <a:pt x="15" y="611"/>
                    </a:cubicBezTo>
                    <a:cubicBezTo>
                      <a:pt x="15" y="604"/>
                      <a:pt x="15" y="597"/>
                      <a:pt x="15" y="590"/>
                    </a:cubicBezTo>
                    <a:cubicBezTo>
                      <a:pt x="24" y="554"/>
                      <a:pt x="52" y="525"/>
                      <a:pt x="64" y="491"/>
                    </a:cubicBezTo>
                    <a:cubicBezTo>
                      <a:pt x="66" y="501"/>
                      <a:pt x="69" y="510"/>
                      <a:pt x="73" y="519"/>
                    </a:cubicBezTo>
                    <a:cubicBezTo>
                      <a:pt x="79" y="534"/>
                      <a:pt x="89" y="544"/>
                      <a:pt x="100" y="550"/>
                    </a:cubicBezTo>
                    <a:cubicBezTo>
                      <a:pt x="72" y="564"/>
                      <a:pt x="54" y="593"/>
                      <a:pt x="34" y="617"/>
                    </a:cubicBezTo>
                    <a:cubicBezTo>
                      <a:pt x="33" y="617"/>
                      <a:pt x="33" y="617"/>
                      <a:pt x="32" y="617"/>
                    </a:cubicBezTo>
                    <a:cubicBezTo>
                      <a:pt x="45" y="588"/>
                      <a:pt x="63" y="561"/>
                      <a:pt x="79" y="534"/>
                    </a:cubicBezTo>
                    <a:cubicBezTo>
                      <a:pt x="79" y="533"/>
                      <a:pt x="79" y="533"/>
                      <a:pt x="79" y="533"/>
                    </a:cubicBezTo>
                    <a:cubicBezTo>
                      <a:pt x="61" y="561"/>
                      <a:pt x="41" y="587"/>
                      <a:pt x="27" y="617"/>
                    </a:cubicBezTo>
                    <a:cubicBezTo>
                      <a:pt x="25" y="617"/>
                      <a:pt x="23" y="617"/>
                      <a:pt x="21" y="617"/>
                    </a:cubicBezTo>
                    <a:cubicBezTo>
                      <a:pt x="19" y="615"/>
                      <a:pt x="17" y="613"/>
                      <a:pt x="15" y="611"/>
                    </a:cubicBezTo>
                    <a:close/>
                    <a:moveTo>
                      <a:pt x="18" y="337"/>
                    </a:moveTo>
                    <a:cubicBezTo>
                      <a:pt x="34" y="330"/>
                      <a:pt x="45" y="317"/>
                      <a:pt x="56" y="304"/>
                    </a:cubicBezTo>
                    <a:cubicBezTo>
                      <a:pt x="57" y="302"/>
                      <a:pt x="59" y="300"/>
                      <a:pt x="61" y="297"/>
                    </a:cubicBezTo>
                    <a:cubicBezTo>
                      <a:pt x="60" y="299"/>
                      <a:pt x="60" y="301"/>
                      <a:pt x="59" y="303"/>
                    </a:cubicBezTo>
                    <a:cubicBezTo>
                      <a:pt x="40" y="333"/>
                      <a:pt x="26" y="367"/>
                      <a:pt x="16" y="401"/>
                    </a:cubicBezTo>
                    <a:cubicBezTo>
                      <a:pt x="15" y="390"/>
                      <a:pt x="15" y="379"/>
                      <a:pt x="15" y="369"/>
                    </a:cubicBezTo>
                    <a:cubicBezTo>
                      <a:pt x="14" y="337"/>
                      <a:pt x="12" y="305"/>
                      <a:pt x="11" y="273"/>
                    </a:cubicBezTo>
                    <a:cubicBezTo>
                      <a:pt x="20" y="268"/>
                      <a:pt x="27" y="262"/>
                      <a:pt x="34" y="256"/>
                    </a:cubicBezTo>
                    <a:cubicBezTo>
                      <a:pt x="41" y="250"/>
                      <a:pt x="48" y="244"/>
                      <a:pt x="56" y="239"/>
                    </a:cubicBezTo>
                    <a:cubicBezTo>
                      <a:pt x="75" y="228"/>
                      <a:pt x="60" y="243"/>
                      <a:pt x="55" y="250"/>
                    </a:cubicBezTo>
                    <a:cubicBezTo>
                      <a:pt x="35" y="275"/>
                      <a:pt x="23" y="304"/>
                      <a:pt x="15" y="335"/>
                    </a:cubicBezTo>
                    <a:cubicBezTo>
                      <a:pt x="14" y="337"/>
                      <a:pt x="16" y="338"/>
                      <a:pt x="18" y="337"/>
                    </a:cubicBezTo>
                    <a:close/>
                    <a:moveTo>
                      <a:pt x="173" y="226"/>
                    </a:moveTo>
                    <a:cubicBezTo>
                      <a:pt x="170" y="235"/>
                      <a:pt x="166" y="243"/>
                      <a:pt x="163" y="251"/>
                    </a:cubicBezTo>
                    <a:cubicBezTo>
                      <a:pt x="154" y="251"/>
                      <a:pt x="144" y="251"/>
                      <a:pt x="134" y="251"/>
                    </a:cubicBezTo>
                    <a:cubicBezTo>
                      <a:pt x="144" y="243"/>
                      <a:pt x="153" y="234"/>
                      <a:pt x="162" y="226"/>
                    </a:cubicBezTo>
                    <a:cubicBezTo>
                      <a:pt x="173" y="217"/>
                      <a:pt x="179" y="209"/>
                      <a:pt x="173" y="226"/>
                    </a:cubicBezTo>
                    <a:close/>
                    <a:moveTo>
                      <a:pt x="514" y="210"/>
                    </a:moveTo>
                    <a:cubicBezTo>
                      <a:pt x="514" y="210"/>
                      <a:pt x="514" y="210"/>
                      <a:pt x="514" y="210"/>
                    </a:cubicBezTo>
                    <a:cubicBezTo>
                      <a:pt x="512" y="212"/>
                      <a:pt x="510" y="213"/>
                      <a:pt x="508" y="215"/>
                    </a:cubicBezTo>
                    <a:cubicBezTo>
                      <a:pt x="481" y="237"/>
                      <a:pt x="446" y="256"/>
                      <a:pt x="432" y="288"/>
                    </a:cubicBezTo>
                    <a:cubicBezTo>
                      <a:pt x="428" y="281"/>
                      <a:pt x="423" y="275"/>
                      <a:pt x="417" y="269"/>
                    </a:cubicBezTo>
                    <a:cubicBezTo>
                      <a:pt x="438" y="259"/>
                      <a:pt x="458" y="246"/>
                      <a:pt x="477" y="233"/>
                    </a:cubicBezTo>
                    <a:cubicBezTo>
                      <a:pt x="488" y="226"/>
                      <a:pt x="499" y="219"/>
                      <a:pt x="510" y="213"/>
                    </a:cubicBezTo>
                    <a:cubicBezTo>
                      <a:pt x="512" y="212"/>
                      <a:pt x="513" y="211"/>
                      <a:pt x="514" y="210"/>
                    </a:cubicBezTo>
                    <a:close/>
                    <a:moveTo>
                      <a:pt x="564" y="210"/>
                    </a:moveTo>
                    <a:cubicBezTo>
                      <a:pt x="565" y="210"/>
                      <a:pt x="565" y="210"/>
                      <a:pt x="566" y="210"/>
                    </a:cubicBezTo>
                    <a:cubicBezTo>
                      <a:pt x="567" y="211"/>
                      <a:pt x="565" y="213"/>
                      <a:pt x="560" y="217"/>
                    </a:cubicBezTo>
                    <a:cubicBezTo>
                      <a:pt x="557" y="221"/>
                      <a:pt x="553" y="225"/>
                      <a:pt x="549" y="228"/>
                    </a:cubicBezTo>
                    <a:cubicBezTo>
                      <a:pt x="536" y="240"/>
                      <a:pt x="523" y="250"/>
                      <a:pt x="513" y="265"/>
                    </a:cubicBezTo>
                    <a:cubicBezTo>
                      <a:pt x="503" y="268"/>
                      <a:pt x="492" y="266"/>
                      <a:pt x="482" y="270"/>
                    </a:cubicBezTo>
                    <a:cubicBezTo>
                      <a:pt x="482" y="270"/>
                      <a:pt x="482" y="270"/>
                      <a:pt x="482" y="269"/>
                    </a:cubicBezTo>
                    <a:cubicBezTo>
                      <a:pt x="501" y="256"/>
                      <a:pt x="519" y="241"/>
                      <a:pt x="538" y="227"/>
                    </a:cubicBezTo>
                    <a:cubicBezTo>
                      <a:pt x="546" y="221"/>
                      <a:pt x="555" y="216"/>
                      <a:pt x="563" y="210"/>
                    </a:cubicBezTo>
                    <a:cubicBezTo>
                      <a:pt x="564" y="210"/>
                      <a:pt x="564" y="210"/>
                      <a:pt x="564" y="210"/>
                    </a:cubicBezTo>
                    <a:close/>
                    <a:moveTo>
                      <a:pt x="537" y="356"/>
                    </a:moveTo>
                    <a:cubicBezTo>
                      <a:pt x="537" y="354"/>
                      <a:pt x="536" y="353"/>
                      <a:pt x="536" y="352"/>
                    </a:cubicBezTo>
                    <a:cubicBezTo>
                      <a:pt x="535" y="349"/>
                      <a:pt x="533" y="348"/>
                      <a:pt x="531" y="349"/>
                    </a:cubicBezTo>
                    <a:cubicBezTo>
                      <a:pt x="524" y="350"/>
                      <a:pt x="517" y="351"/>
                      <a:pt x="510" y="352"/>
                    </a:cubicBezTo>
                    <a:cubicBezTo>
                      <a:pt x="508" y="352"/>
                      <a:pt x="506" y="353"/>
                      <a:pt x="504" y="353"/>
                    </a:cubicBezTo>
                    <a:cubicBezTo>
                      <a:pt x="511" y="348"/>
                      <a:pt x="518" y="342"/>
                      <a:pt x="525" y="336"/>
                    </a:cubicBezTo>
                    <a:cubicBezTo>
                      <a:pt x="527" y="336"/>
                      <a:pt x="529" y="335"/>
                      <a:pt x="531" y="335"/>
                    </a:cubicBezTo>
                    <a:cubicBezTo>
                      <a:pt x="531" y="335"/>
                      <a:pt x="532" y="335"/>
                      <a:pt x="532" y="335"/>
                    </a:cubicBezTo>
                    <a:cubicBezTo>
                      <a:pt x="542" y="331"/>
                      <a:pt x="552" y="327"/>
                      <a:pt x="561" y="322"/>
                    </a:cubicBezTo>
                    <a:cubicBezTo>
                      <a:pt x="567" y="319"/>
                      <a:pt x="572" y="316"/>
                      <a:pt x="578" y="313"/>
                    </a:cubicBezTo>
                    <a:cubicBezTo>
                      <a:pt x="579" y="313"/>
                      <a:pt x="586" y="309"/>
                      <a:pt x="591" y="307"/>
                    </a:cubicBezTo>
                    <a:cubicBezTo>
                      <a:pt x="591" y="308"/>
                      <a:pt x="591" y="309"/>
                      <a:pt x="591" y="311"/>
                    </a:cubicBezTo>
                    <a:cubicBezTo>
                      <a:pt x="575" y="328"/>
                      <a:pt x="554" y="339"/>
                      <a:pt x="537" y="356"/>
                    </a:cubicBezTo>
                    <a:close/>
                    <a:moveTo>
                      <a:pt x="480" y="370"/>
                    </a:moveTo>
                    <a:cubicBezTo>
                      <a:pt x="480" y="370"/>
                      <a:pt x="480" y="370"/>
                      <a:pt x="480" y="370"/>
                    </a:cubicBezTo>
                    <a:cubicBezTo>
                      <a:pt x="470" y="375"/>
                      <a:pt x="462" y="382"/>
                      <a:pt x="455" y="390"/>
                    </a:cubicBezTo>
                    <a:cubicBezTo>
                      <a:pt x="455" y="382"/>
                      <a:pt x="454" y="374"/>
                      <a:pt x="453" y="367"/>
                    </a:cubicBezTo>
                    <a:cubicBezTo>
                      <a:pt x="468" y="357"/>
                      <a:pt x="485" y="350"/>
                      <a:pt x="499" y="339"/>
                    </a:cubicBezTo>
                    <a:cubicBezTo>
                      <a:pt x="497" y="344"/>
                      <a:pt x="495" y="349"/>
                      <a:pt x="493" y="353"/>
                    </a:cubicBezTo>
                    <a:cubicBezTo>
                      <a:pt x="490" y="353"/>
                      <a:pt x="487" y="353"/>
                      <a:pt x="484" y="354"/>
                    </a:cubicBezTo>
                    <a:cubicBezTo>
                      <a:pt x="484" y="354"/>
                      <a:pt x="484" y="354"/>
                      <a:pt x="483" y="354"/>
                    </a:cubicBezTo>
                    <a:cubicBezTo>
                      <a:pt x="483" y="354"/>
                      <a:pt x="483" y="354"/>
                      <a:pt x="483" y="354"/>
                    </a:cubicBezTo>
                    <a:cubicBezTo>
                      <a:pt x="482" y="355"/>
                      <a:pt x="482" y="355"/>
                      <a:pt x="482" y="356"/>
                    </a:cubicBezTo>
                    <a:cubicBezTo>
                      <a:pt x="482" y="356"/>
                      <a:pt x="482" y="356"/>
                      <a:pt x="482" y="356"/>
                    </a:cubicBezTo>
                    <a:cubicBezTo>
                      <a:pt x="481" y="361"/>
                      <a:pt x="480" y="365"/>
                      <a:pt x="480" y="370"/>
                    </a:cubicBezTo>
                    <a:close/>
                    <a:moveTo>
                      <a:pt x="456" y="416"/>
                    </a:moveTo>
                    <a:cubicBezTo>
                      <a:pt x="456" y="410"/>
                      <a:pt x="456" y="404"/>
                      <a:pt x="455" y="397"/>
                    </a:cubicBezTo>
                    <a:cubicBezTo>
                      <a:pt x="458" y="396"/>
                      <a:pt x="460" y="395"/>
                      <a:pt x="463" y="394"/>
                    </a:cubicBezTo>
                    <a:cubicBezTo>
                      <a:pt x="472" y="390"/>
                      <a:pt x="475" y="388"/>
                      <a:pt x="469" y="398"/>
                    </a:cubicBezTo>
                    <a:cubicBezTo>
                      <a:pt x="465" y="405"/>
                      <a:pt x="460" y="410"/>
                      <a:pt x="456" y="416"/>
                    </a:cubicBezTo>
                    <a:close/>
                    <a:moveTo>
                      <a:pt x="482" y="416"/>
                    </a:moveTo>
                    <a:cubicBezTo>
                      <a:pt x="481" y="412"/>
                      <a:pt x="480" y="408"/>
                      <a:pt x="479" y="403"/>
                    </a:cubicBezTo>
                    <a:cubicBezTo>
                      <a:pt x="479" y="404"/>
                      <a:pt x="480" y="404"/>
                      <a:pt x="481" y="404"/>
                    </a:cubicBezTo>
                    <a:cubicBezTo>
                      <a:pt x="498" y="404"/>
                      <a:pt x="515" y="404"/>
                      <a:pt x="533" y="402"/>
                    </a:cubicBezTo>
                    <a:cubicBezTo>
                      <a:pt x="534" y="409"/>
                      <a:pt x="532" y="415"/>
                      <a:pt x="531" y="421"/>
                    </a:cubicBezTo>
                    <a:cubicBezTo>
                      <a:pt x="520" y="421"/>
                      <a:pt x="510" y="422"/>
                      <a:pt x="499" y="422"/>
                    </a:cubicBezTo>
                    <a:cubicBezTo>
                      <a:pt x="498" y="422"/>
                      <a:pt x="498" y="421"/>
                      <a:pt x="497" y="422"/>
                    </a:cubicBezTo>
                    <a:cubicBezTo>
                      <a:pt x="496" y="422"/>
                      <a:pt x="496" y="423"/>
                      <a:pt x="496" y="423"/>
                    </a:cubicBezTo>
                    <a:cubicBezTo>
                      <a:pt x="489" y="423"/>
                      <a:pt x="483" y="424"/>
                      <a:pt x="482" y="416"/>
                    </a:cubicBezTo>
                    <a:close/>
                    <a:moveTo>
                      <a:pt x="595" y="421"/>
                    </a:moveTo>
                    <a:cubicBezTo>
                      <a:pt x="570" y="442"/>
                      <a:pt x="547" y="465"/>
                      <a:pt x="525" y="489"/>
                    </a:cubicBezTo>
                    <a:cubicBezTo>
                      <a:pt x="520" y="489"/>
                      <a:pt x="515" y="489"/>
                      <a:pt x="511" y="489"/>
                    </a:cubicBezTo>
                    <a:cubicBezTo>
                      <a:pt x="521" y="479"/>
                      <a:pt x="531" y="469"/>
                      <a:pt x="540" y="459"/>
                    </a:cubicBezTo>
                    <a:cubicBezTo>
                      <a:pt x="559" y="439"/>
                      <a:pt x="577" y="419"/>
                      <a:pt x="595" y="399"/>
                    </a:cubicBezTo>
                    <a:cubicBezTo>
                      <a:pt x="595" y="406"/>
                      <a:pt x="595" y="413"/>
                      <a:pt x="595" y="421"/>
                    </a:cubicBezTo>
                    <a:close/>
                    <a:moveTo>
                      <a:pt x="592" y="498"/>
                    </a:moveTo>
                    <a:cubicBezTo>
                      <a:pt x="578" y="502"/>
                      <a:pt x="565" y="507"/>
                      <a:pt x="552" y="513"/>
                    </a:cubicBezTo>
                    <a:cubicBezTo>
                      <a:pt x="552" y="512"/>
                      <a:pt x="551" y="511"/>
                      <a:pt x="551" y="510"/>
                    </a:cubicBezTo>
                    <a:cubicBezTo>
                      <a:pt x="561" y="492"/>
                      <a:pt x="578" y="478"/>
                      <a:pt x="593" y="463"/>
                    </a:cubicBezTo>
                    <a:cubicBezTo>
                      <a:pt x="592" y="475"/>
                      <a:pt x="592" y="486"/>
                      <a:pt x="592" y="498"/>
                    </a:cubicBezTo>
                    <a:close/>
                    <a:moveTo>
                      <a:pt x="585" y="467"/>
                    </a:moveTo>
                    <a:cubicBezTo>
                      <a:pt x="572" y="479"/>
                      <a:pt x="559" y="490"/>
                      <a:pt x="549" y="505"/>
                    </a:cubicBezTo>
                    <a:cubicBezTo>
                      <a:pt x="548" y="500"/>
                      <a:pt x="545" y="497"/>
                      <a:pt x="541" y="494"/>
                    </a:cubicBezTo>
                    <a:cubicBezTo>
                      <a:pt x="541" y="493"/>
                      <a:pt x="540" y="493"/>
                      <a:pt x="539" y="492"/>
                    </a:cubicBezTo>
                    <a:cubicBezTo>
                      <a:pt x="547" y="488"/>
                      <a:pt x="554" y="483"/>
                      <a:pt x="561" y="479"/>
                    </a:cubicBezTo>
                    <a:cubicBezTo>
                      <a:pt x="566" y="475"/>
                      <a:pt x="572" y="472"/>
                      <a:pt x="577" y="469"/>
                    </a:cubicBezTo>
                    <a:cubicBezTo>
                      <a:pt x="580" y="468"/>
                      <a:pt x="596" y="457"/>
                      <a:pt x="585" y="467"/>
                    </a:cubicBezTo>
                    <a:close/>
                    <a:moveTo>
                      <a:pt x="489" y="558"/>
                    </a:moveTo>
                    <a:cubicBezTo>
                      <a:pt x="485" y="557"/>
                      <a:pt x="482" y="555"/>
                      <a:pt x="480" y="553"/>
                    </a:cubicBezTo>
                    <a:cubicBezTo>
                      <a:pt x="479" y="536"/>
                      <a:pt x="477" y="517"/>
                      <a:pt x="487" y="505"/>
                    </a:cubicBezTo>
                    <a:cubicBezTo>
                      <a:pt x="488" y="505"/>
                      <a:pt x="489" y="506"/>
                      <a:pt x="490" y="505"/>
                    </a:cubicBezTo>
                    <a:cubicBezTo>
                      <a:pt x="491" y="505"/>
                      <a:pt x="493" y="504"/>
                      <a:pt x="494" y="503"/>
                    </a:cubicBezTo>
                    <a:cubicBezTo>
                      <a:pt x="508" y="501"/>
                      <a:pt x="522" y="497"/>
                      <a:pt x="534" y="503"/>
                    </a:cubicBezTo>
                    <a:cubicBezTo>
                      <a:pt x="542" y="507"/>
                      <a:pt x="540" y="528"/>
                      <a:pt x="540" y="535"/>
                    </a:cubicBezTo>
                    <a:cubicBezTo>
                      <a:pt x="540" y="544"/>
                      <a:pt x="540" y="552"/>
                      <a:pt x="539" y="561"/>
                    </a:cubicBezTo>
                    <a:cubicBezTo>
                      <a:pt x="523" y="558"/>
                      <a:pt x="506" y="562"/>
                      <a:pt x="489" y="558"/>
                    </a:cubicBezTo>
                    <a:close/>
                    <a:moveTo>
                      <a:pt x="473" y="531"/>
                    </a:moveTo>
                    <a:cubicBezTo>
                      <a:pt x="473" y="531"/>
                      <a:pt x="473" y="531"/>
                      <a:pt x="473" y="530"/>
                    </a:cubicBezTo>
                    <a:cubicBezTo>
                      <a:pt x="473" y="531"/>
                      <a:pt x="473" y="531"/>
                      <a:pt x="473" y="531"/>
                    </a:cubicBezTo>
                    <a:close/>
                    <a:moveTo>
                      <a:pt x="480" y="498"/>
                    </a:moveTo>
                    <a:cubicBezTo>
                      <a:pt x="480" y="499"/>
                      <a:pt x="480" y="499"/>
                      <a:pt x="480" y="499"/>
                    </a:cubicBezTo>
                    <a:cubicBezTo>
                      <a:pt x="480" y="500"/>
                      <a:pt x="479" y="500"/>
                      <a:pt x="479" y="501"/>
                    </a:cubicBezTo>
                    <a:cubicBezTo>
                      <a:pt x="479" y="500"/>
                      <a:pt x="480" y="499"/>
                      <a:pt x="480" y="498"/>
                    </a:cubicBezTo>
                    <a:close/>
                    <a:moveTo>
                      <a:pt x="595" y="395"/>
                    </a:moveTo>
                    <a:cubicBezTo>
                      <a:pt x="584" y="407"/>
                      <a:pt x="573" y="420"/>
                      <a:pt x="562" y="432"/>
                    </a:cubicBezTo>
                    <a:cubicBezTo>
                      <a:pt x="548" y="446"/>
                      <a:pt x="535" y="460"/>
                      <a:pt x="521" y="474"/>
                    </a:cubicBezTo>
                    <a:cubicBezTo>
                      <a:pt x="517" y="478"/>
                      <a:pt x="512" y="484"/>
                      <a:pt x="506" y="489"/>
                    </a:cubicBezTo>
                    <a:cubicBezTo>
                      <a:pt x="498" y="489"/>
                      <a:pt x="487" y="490"/>
                      <a:pt x="482" y="495"/>
                    </a:cubicBezTo>
                    <a:cubicBezTo>
                      <a:pt x="495" y="472"/>
                      <a:pt x="509" y="450"/>
                      <a:pt x="526" y="430"/>
                    </a:cubicBezTo>
                    <a:cubicBezTo>
                      <a:pt x="528" y="430"/>
                      <a:pt x="531" y="430"/>
                      <a:pt x="534" y="430"/>
                    </a:cubicBezTo>
                    <a:cubicBezTo>
                      <a:pt x="536" y="430"/>
                      <a:pt x="537" y="429"/>
                      <a:pt x="538" y="427"/>
                    </a:cubicBezTo>
                    <a:cubicBezTo>
                      <a:pt x="538" y="425"/>
                      <a:pt x="539" y="423"/>
                      <a:pt x="539" y="421"/>
                    </a:cubicBezTo>
                    <a:cubicBezTo>
                      <a:pt x="547" y="416"/>
                      <a:pt x="555" y="411"/>
                      <a:pt x="563" y="406"/>
                    </a:cubicBezTo>
                    <a:cubicBezTo>
                      <a:pt x="567" y="403"/>
                      <a:pt x="572" y="400"/>
                      <a:pt x="577" y="398"/>
                    </a:cubicBezTo>
                    <a:cubicBezTo>
                      <a:pt x="578" y="397"/>
                      <a:pt x="591" y="393"/>
                      <a:pt x="595" y="392"/>
                    </a:cubicBezTo>
                    <a:cubicBezTo>
                      <a:pt x="595" y="393"/>
                      <a:pt x="595" y="394"/>
                      <a:pt x="595" y="395"/>
                    </a:cubicBezTo>
                    <a:close/>
                    <a:moveTo>
                      <a:pt x="495" y="430"/>
                    </a:moveTo>
                    <a:cubicBezTo>
                      <a:pt x="502" y="430"/>
                      <a:pt x="508" y="430"/>
                      <a:pt x="515" y="430"/>
                    </a:cubicBezTo>
                    <a:cubicBezTo>
                      <a:pt x="493" y="446"/>
                      <a:pt x="475" y="467"/>
                      <a:pt x="453" y="483"/>
                    </a:cubicBezTo>
                    <a:cubicBezTo>
                      <a:pt x="453" y="481"/>
                      <a:pt x="453" y="478"/>
                      <a:pt x="454" y="476"/>
                    </a:cubicBezTo>
                    <a:cubicBezTo>
                      <a:pt x="466" y="460"/>
                      <a:pt x="481" y="446"/>
                      <a:pt x="495" y="430"/>
                    </a:cubicBezTo>
                    <a:close/>
                    <a:moveTo>
                      <a:pt x="477" y="297"/>
                    </a:moveTo>
                    <a:cubicBezTo>
                      <a:pt x="477" y="299"/>
                      <a:pt x="479" y="300"/>
                      <a:pt x="481" y="300"/>
                    </a:cubicBezTo>
                    <a:cubicBezTo>
                      <a:pt x="495" y="300"/>
                      <a:pt x="510" y="300"/>
                      <a:pt x="525" y="300"/>
                    </a:cubicBezTo>
                    <a:cubicBezTo>
                      <a:pt x="527" y="300"/>
                      <a:pt x="528" y="299"/>
                      <a:pt x="529" y="298"/>
                    </a:cubicBezTo>
                    <a:cubicBezTo>
                      <a:pt x="531" y="290"/>
                      <a:pt x="532" y="283"/>
                      <a:pt x="530" y="276"/>
                    </a:cubicBezTo>
                    <a:cubicBezTo>
                      <a:pt x="546" y="258"/>
                      <a:pt x="567" y="242"/>
                      <a:pt x="589" y="231"/>
                    </a:cubicBezTo>
                    <a:cubicBezTo>
                      <a:pt x="588" y="231"/>
                      <a:pt x="583" y="243"/>
                      <a:pt x="582" y="244"/>
                    </a:cubicBezTo>
                    <a:cubicBezTo>
                      <a:pt x="578" y="251"/>
                      <a:pt x="572" y="257"/>
                      <a:pt x="567" y="263"/>
                    </a:cubicBezTo>
                    <a:cubicBezTo>
                      <a:pt x="558" y="273"/>
                      <a:pt x="548" y="282"/>
                      <a:pt x="540" y="292"/>
                    </a:cubicBezTo>
                    <a:cubicBezTo>
                      <a:pt x="539" y="294"/>
                      <a:pt x="533" y="302"/>
                      <a:pt x="532" y="306"/>
                    </a:cubicBezTo>
                    <a:cubicBezTo>
                      <a:pt x="532" y="306"/>
                      <a:pt x="532" y="306"/>
                      <a:pt x="532" y="306"/>
                    </a:cubicBezTo>
                    <a:cubicBezTo>
                      <a:pt x="515" y="306"/>
                      <a:pt x="498" y="308"/>
                      <a:pt x="481" y="302"/>
                    </a:cubicBezTo>
                    <a:cubicBezTo>
                      <a:pt x="478" y="301"/>
                      <a:pt x="476" y="306"/>
                      <a:pt x="478" y="308"/>
                    </a:cubicBezTo>
                    <a:cubicBezTo>
                      <a:pt x="478" y="312"/>
                      <a:pt x="477" y="316"/>
                      <a:pt x="478" y="320"/>
                    </a:cubicBezTo>
                    <a:cubicBezTo>
                      <a:pt x="478" y="320"/>
                      <a:pt x="477" y="320"/>
                      <a:pt x="477" y="321"/>
                    </a:cubicBezTo>
                    <a:cubicBezTo>
                      <a:pt x="468" y="327"/>
                      <a:pt x="459" y="334"/>
                      <a:pt x="450" y="340"/>
                    </a:cubicBezTo>
                    <a:cubicBezTo>
                      <a:pt x="450" y="340"/>
                      <a:pt x="449" y="339"/>
                      <a:pt x="449" y="339"/>
                    </a:cubicBezTo>
                    <a:cubicBezTo>
                      <a:pt x="457" y="328"/>
                      <a:pt x="465" y="318"/>
                      <a:pt x="472" y="306"/>
                    </a:cubicBezTo>
                    <a:cubicBezTo>
                      <a:pt x="473" y="304"/>
                      <a:pt x="471" y="303"/>
                      <a:pt x="469" y="304"/>
                    </a:cubicBezTo>
                    <a:cubicBezTo>
                      <a:pt x="464" y="306"/>
                      <a:pt x="459" y="308"/>
                      <a:pt x="454" y="311"/>
                    </a:cubicBezTo>
                    <a:cubicBezTo>
                      <a:pt x="452" y="312"/>
                      <a:pt x="447" y="315"/>
                      <a:pt x="444" y="317"/>
                    </a:cubicBezTo>
                    <a:cubicBezTo>
                      <a:pt x="444" y="316"/>
                      <a:pt x="443" y="316"/>
                      <a:pt x="443" y="315"/>
                    </a:cubicBezTo>
                    <a:cubicBezTo>
                      <a:pt x="443" y="315"/>
                      <a:pt x="443" y="315"/>
                      <a:pt x="444" y="314"/>
                    </a:cubicBezTo>
                    <a:cubicBezTo>
                      <a:pt x="454" y="303"/>
                      <a:pt x="466" y="293"/>
                      <a:pt x="477" y="283"/>
                    </a:cubicBezTo>
                    <a:cubicBezTo>
                      <a:pt x="477" y="287"/>
                      <a:pt x="477" y="292"/>
                      <a:pt x="477" y="297"/>
                    </a:cubicBezTo>
                    <a:close/>
                    <a:moveTo>
                      <a:pt x="520" y="271"/>
                    </a:moveTo>
                    <a:cubicBezTo>
                      <a:pt x="522" y="275"/>
                      <a:pt x="523" y="279"/>
                      <a:pt x="524" y="283"/>
                    </a:cubicBezTo>
                    <a:cubicBezTo>
                      <a:pt x="523" y="283"/>
                      <a:pt x="523" y="283"/>
                      <a:pt x="523" y="284"/>
                    </a:cubicBezTo>
                    <a:cubicBezTo>
                      <a:pt x="523" y="284"/>
                      <a:pt x="523" y="284"/>
                      <a:pt x="523" y="284"/>
                    </a:cubicBezTo>
                    <a:cubicBezTo>
                      <a:pt x="523" y="284"/>
                      <a:pt x="524" y="284"/>
                      <a:pt x="524" y="284"/>
                    </a:cubicBezTo>
                    <a:cubicBezTo>
                      <a:pt x="524" y="287"/>
                      <a:pt x="524" y="290"/>
                      <a:pt x="523" y="293"/>
                    </a:cubicBezTo>
                    <a:cubicBezTo>
                      <a:pt x="510" y="293"/>
                      <a:pt x="497" y="293"/>
                      <a:pt x="483" y="293"/>
                    </a:cubicBezTo>
                    <a:cubicBezTo>
                      <a:pt x="483" y="288"/>
                      <a:pt x="482" y="283"/>
                      <a:pt x="482" y="278"/>
                    </a:cubicBezTo>
                    <a:cubicBezTo>
                      <a:pt x="482" y="278"/>
                      <a:pt x="482" y="278"/>
                      <a:pt x="482" y="278"/>
                    </a:cubicBezTo>
                    <a:cubicBezTo>
                      <a:pt x="494" y="273"/>
                      <a:pt x="507" y="275"/>
                      <a:pt x="520" y="271"/>
                    </a:cubicBezTo>
                    <a:close/>
                    <a:moveTo>
                      <a:pt x="591" y="278"/>
                    </a:moveTo>
                    <a:cubicBezTo>
                      <a:pt x="590" y="287"/>
                      <a:pt x="591" y="296"/>
                      <a:pt x="591" y="305"/>
                    </a:cubicBezTo>
                    <a:cubicBezTo>
                      <a:pt x="584" y="307"/>
                      <a:pt x="577" y="310"/>
                      <a:pt x="571" y="313"/>
                    </a:cubicBezTo>
                    <a:cubicBezTo>
                      <a:pt x="565" y="316"/>
                      <a:pt x="559" y="319"/>
                      <a:pt x="554" y="322"/>
                    </a:cubicBezTo>
                    <a:cubicBezTo>
                      <a:pt x="550" y="324"/>
                      <a:pt x="540" y="326"/>
                      <a:pt x="537" y="330"/>
                    </a:cubicBezTo>
                    <a:cubicBezTo>
                      <a:pt x="553" y="311"/>
                      <a:pt x="573" y="295"/>
                      <a:pt x="591" y="278"/>
                    </a:cubicBezTo>
                    <a:close/>
                    <a:moveTo>
                      <a:pt x="585" y="279"/>
                    </a:moveTo>
                    <a:cubicBezTo>
                      <a:pt x="579" y="285"/>
                      <a:pt x="573" y="290"/>
                      <a:pt x="567" y="296"/>
                    </a:cubicBezTo>
                    <a:cubicBezTo>
                      <a:pt x="556" y="306"/>
                      <a:pt x="545" y="316"/>
                      <a:pt x="535" y="327"/>
                    </a:cubicBezTo>
                    <a:cubicBezTo>
                      <a:pt x="535" y="321"/>
                      <a:pt x="535" y="315"/>
                      <a:pt x="535" y="310"/>
                    </a:cubicBezTo>
                    <a:cubicBezTo>
                      <a:pt x="535" y="309"/>
                      <a:pt x="535" y="309"/>
                      <a:pt x="535" y="308"/>
                    </a:cubicBezTo>
                    <a:cubicBezTo>
                      <a:pt x="535" y="308"/>
                      <a:pt x="535" y="308"/>
                      <a:pt x="536" y="307"/>
                    </a:cubicBezTo>
                    <a:cubicBezTo>
                      <a:pt x="550" y="297"/>
                      <a:pt x="564" y="288"/>
                      <a:pt x="579" y="280"/>
                    </a:cubicBezTo>
                    <a:cubicBezTo>
                      <a:pt x="582" y="278"/>
                      <a:pt x="597" y="268"/>
                      <a:pt x="585" y="279"/>
                    </a:cubicBezTo>
                    <a:close/>
                    <a:moveTo>
                      <a:pt x="528" y="313"/>
                    </a:moveTo>
                    <a:cubicBezTo>
                      <a:pt x="528" y="318"/>
                      <a:pt x="528" y="323"/>
                      <a:pt x="528" y="329"/>
                    </a:cubicBezTo>
                    <a:cubicBezTo>
                      <a:pt x="522" y="330"/>
                      <a:pt x="515" y="331"/>
                      <a:pt x="509" y="332"/>
                    </a:cubicBezTo>
                    <a:cubicBezTo>
                      <a:pt x="509" y="330"/>
                      <a:pt x="506" y="328"/>
                      <a:pt x="504" y="329"/>
                    </a:cubicBezTo>
                    <a:cubicBezTo>
                      <a:pt x="503" y="330"/>
                      <a:pt x="502" y="331"/>
                      <a:pt x="501" y="332"/>
                    </a:cubicBezTo>
                    <a:cubicBezTo>
                      <a:pt x="500" y="332"/>
                      <a:pt x="500" y="332"/>
                      <a:pt x="499" y="332"/>
                    </a:cubicBezTo>
                    <a:cubicBezTo>
                      <a:pt x="494" y="332"/>
                      <a:pt x="488" y="334"/>
                      <a:pt x="487" y="328"/>
                    </a:cubicBezTo>
                    <a:cubicBezTo>
                      <a:pt x="486" y="322"/>
                      <a:pt x="485" y="317"/>
                      <a:pt x="486" y="311"/>
                    </a:cubicBezTo>
                    <a:cubicBezTo>
                      <a:pt x="500" y="314"/>
                      <a:pt x="514" y="313"/>
                      <a:pt x="528" y="313"/>
                    </a:cubicBezTo>
                    <a:close/>
                    <a:moveTo>
                      <a:pt x="482" y="314"/>
                    </a:moveTo>
                    <a:cubicBezTo>
                      <a:pt x="482" y="313"/>
                      <a:pt x="482" y="311"/>
                      <a:pt x="482" y="310"/>
                    </a:cubicBezTo>
                    <a:cubicBezTo>
                      <a:pt x="482" y="310"/>
                      <a:pt x="483" y="310"/>
                      <a:pt x="483" y="310"/>
                    </a:cubicBezTo>
                    <a:cubicBezTo>
                      <a:pt x="483" y="311"/>
                      <a:pt x="482" y="313"/>
                      <a:pt x="482" y="314"/>
                    </a:cubicBezTo>
                    <a:close/>
                    <a:moveTo>
                      <a:pt x="479" y="327"/>
                    </a:moveTo>
                    <a:cubicBezTo>
                      <a:pt x="479" y="330"/>
                      <a:pt x="481" y="333"/>
                      <a:pt x="484" y="336"/>
                    </a:cubicBezTo>
                    <a:cubicBezTo>
                      <a:pt x="484" y="337"/>
                      <a:pt x="485" y="337"/>
                      <a:pt x="486" y="336"/>
                    </a:cubicBezTo>
                    <a:cubicBezTo>
                      <a:pt x="488" y="337"/>
                      <a:pt x="490" y="337"/>
                      <a:pt x="493" y="338"/>
                    </a:cubicBezTo>
                    <a:cubicBezTo>
                      <a:pt x="481" y="345"/>
                      <a:pt x="468" y="351"/>
                      <a:pt x="456" y="359"/>
                    </a:cubicBezTo>
                    <a:cubicBezTo>
                      <a:pt x="463" y="347"/>
                      <a:pt x="472" y="338"/>
                      <a:pt x="479" y="327"/>
                    </a:cubicBezTo>
                    <a:close/>
                    <a:moveTo>
                      <a:pt x="505" y="339"/>
                    </a:moveTo>
                    <a:cubicBezTo>
                      <a:pt x="509" y="339"/>
                      <a:pt x="514" y="338"/>
                      <a:pt x="518" y="338"/>
                    </a:cubicBezTo>
                    <a:cubicBezTo>
                      <a:pt x="512" y="342"/>
                      <a:pt x="506" y="347"/>
                      <a:pt x="499" y="351"/>
                    </a:cubicBezTo>
                    <a:cubicBezTo>
                      <a:pt x="501" y="347"/>
                      <a:pt x="503" y="343"/>
                      <a:pt x="505" y="339"/>
                    </a:cubicBezTo>
                    <a:close/>
                    <a:moveTo>
                      <a:pt x="464" y="310"/>
                    </a:moveTo>
                    <a:cubicBezTo>
                      <a:pt x="459" y="318"/>
                      <a:pt x="454" y="326"/>
                      <a:pt x="448" y="333"/>
                    </a:cubicBezTo>
                    <a:cubicBezTo>
                      <a:pt x="447" y="329"/>
                      <a:pt x="446" y="324"/>
                      <a:pt x="445" y="320"/>
                    </a:cubicBezTo>
                    <a:cubicBezTo>
                      <a:pt x="451" y="317"/>
                      <a:pt x="458" y="313"/>
                      <a:pt x="464" y="310"/>
                    </a:cubicBezTo>
                    <a:close/>
                    <a:moveTo>
                      <a:pt x="470" y="332"/>
                    </a:moveTo>
                    <a:cubicBezTo>
                      <a:pt x="464" y="340"/>
                      <a:pt x="457" y="348"/>
                      <a:pt x="452" y="356"/>
                    </a:cubicBezTo>
                    <a:cubicBezTo>
                      <a:pt x="452" y="355"/>
                      <a:pt x="452" y="354"/>
                      <a:pt x="452" y="353"/>
                    </a:cubicBezTo>
                    <a:cubicBezTo>
                      <a:pt x="451" y="350"/>
                      <a:pt x="451" y="347"/>
                      <a:pt x="450" y="345"/>
                    </a:cubicBezTo>
                    <a:cubicBezTo>
                      <a:pt x="457" y="341"/>
                      <a:pt x="463" y="336"/>
                      <a:pt x="470" y="332"/>
                    </a:cubicBezTo>
                    <a:close/>
                    <a:moveTo>
                      <a:pt x="484" y="436"/>
                    </a:moveTo>
                    <a:cubicBezTo>
                      <a:pt x="474" y="447"/>
                      <a:pt x="464" y="458"/>
                      <a:pt x="454" y="469"/>
                    </a:cubicBezTo>
                    <a:cubicBezTo>
                      <a:pt x="454" y="466"/>
                      <a:pt x="454" y="462"/>
                      <a:pt x="455" y="458"/>
                    </a:cubicBezTo>
                    <a:cubicBezTo>
                      <a:pt x="463" y="452"/>
                      <a:pt x="471" y="446"/>
                      <a:pt x="479" y="440"/>
                    </a:cubicBezTo>
                    <a:cubicBezTo>
                      <a:pt x="481" y="438"/>
                      <a:pt x="483" y="437"/>
                      <a:pt x="485" y="435"/>
                    </a:cubicBezTo>
                    <a:cubicBezTo>
                      <a:pt x="485" y="436"/>
                      <a:pt x="484" y="436"/>
                      <a:pt x="484" y="436"/>
                    </a:cubicBezTo>
                    <a:close/>
                    <a:moveTo>
                      <a:pt x="456" y="427"/>
                    </a:moveTo>
                    <a:cubicBezTo>
                      <a:pt x="459" y="426"/>
                      <a:pt x="461" y="424"/>
                      <a:pt x="464" y="423"/>
                    </a:cubicBezTo>
                    <a:cubicBezTo>
                      <a:pt x="471" y="419"/>
                      <a:pt x="470" y="417"/>
                      <a:pt x="466" y="426"/>
                    </a:cubicBezTo>
                    <a:cubicBezTo>
                      <a:pt x="463" y="433"/>
                      <a:pt x="459" y="439"/>
                      <a:pt x="455" y="446"/>
                    </a:cubicBezTo>
                    <a:cubicBezTo>
                      <a:pt x="455" y="444"/>
                      <a:pt x="455" y="442"/>
                      <a:pt x="455" y="440"/>
                    </a:cubicBezTo>
                    <a:cubicBezTo>
                      <a:pt x="455" y="436"/>
                      <a:pt x="456" y="431"/>
                      <a:pt x="456" y="427"/>
                    </a:cubicBezTo>
                    <a:close/>
                    <a:moveTo>
                      <a:pt x="487" y="361"/>
                    </a:moveTo>
                    <a:cubicBezTo>
                      <a:pt x="500" y="364"/>
                      <a:pt x="515" y="360"/>
                      <a:pt x="528" y="358"/>
                    </a:cubicBezTo>
                    <a:cubicBezTo>
                      <a:pt x="530" y="365"/>
                      <a:pt x="531" y="371"/>
                      <a:pt x="531" y="378"/>
                    </a:cubicBezTo>
                    <a:cubicBezTo>
                      <a:pt x="517" y="378"/>
                      <a:pt x="503" y="378"/>
                      <a:pt x="488" y="379"/>
                    </a:cubicBezTo>
                    <a:cubicBezTo>
                      <a:pt x="488" y="373"/>
                      <a:pt x="487" y="367"/>
                      <a:pt x="487" y="361"/>
                    </a:cubicBezTo>
                    <a:close/>
                    <a:moveTo>
                      <a:pt x="591" y="271"/>
                    </a:moveTo>
                    <a:cubicBezTo>
                      <a:pt x="572" y="279"/>
                      <a:pt x="554" y="291"/>
                      <a:pt x="537" y="302"/>
                    </a:cubicBezTo>
                    <a:cubicBezTo>
                      <a:pt x="551" y="277"/>
                      <a:pt x="580" y="261"/>
                      <a:pt x="591" y="234"/>
                    </a:cubicBezTo>
                    <a:cubicBezTo>
                      <a:pt x="592" y="235"/>
                      <a:pt x="592" y="237"/>
                      <a:pt x="593" y="238"/>
                    </a:cubicBezTo>
                    <a:cubicBezTo>
                      <a:pt x="592" y="249"/>
                      <a:pt x="591" y="260"/>
                      <a:pt x="591" y="271"/>
                    </a:cubicBezTo>
                    <a:close/>
                    <a:moveTo>
                      <a:pt x="569" y="210"/>
                    </a:moveTo>
                    <a:cubicBezTo>
                      <a:pt x="584" y="211"/>
                      <a:pt x="586" y="218"/>
                      <a:pt x="589" y="228"/>
                    </a:cubicBezTo>
                    <a:cubicBezTo>
                      <a:pt x="566" y="238"/>
                      <a:pt x="545" y="255"/>
                      <a:pt x="529" y="275"/>
                    </a:cubicBezTo>
                    <a:cubicBezTo>
                      <a:pt x="528" y="272"/>
                      <a:pt x="526" y="268"/>
                      <a:pt x="524" y="265"/>
                    </a:cubicBezTo>
                    <a:cubicBezTo>
                      <a:pt x="523" y="263"/>
                      <a:pt x="521" y="263"/>
                      <a:pt x="519" y="264"/>
                    </a:cubicBezTo>
                    <a:cubicBezTo>
                      <a:pt x="519" y="264"/>
                      <a:pt x="519" y="264"/>
                      <a:pt x="518" y="264"/>
                    </a:cubicBezTo>
                    <a:cubicBezTo>
                      <a:pt x="532" y="244"/>
                      <a:pt x="553" y="230"/>
                      <a:pt x="567" y="210"/>
                    </a:cubicBezTo>
                    <a:cubicBezTo>
                      <a:pt x="568" y="210"/>
                      <a:pt x="568" y="210"/>
                      <a:pt x="569" y="210"/>
                    </a:cubicBezTo>
                    <a:close/>
                    <a:moveTo>
                      <a:pt x="478" y="273"/>
                    </a:moveTo>
                    <a:cubicBezTo>
                      <a:pt x="477" y="274"/>
                      <a:pt x="477" y="275"/>
                      <a:pt x="477" y="277"/>
                    </a:cubicBezTo>
                    <a:cubicBezTo>
                      <a:pt x="477" y="278"/>
                      <a:pt x="477" y="280"/>
                      <a:pt x="477" y="282"/>
                    </a:cubicBezTo>
                    <a:cubicBezTo>
                      <a:pt x="466" y="292"/>
                      <a:pt x="454" y="302"/>
                      <a:pt x="442" y="312"/>
                    </a:cubicBezTo>
                    <a:cubicBezTo>
                      <a:pt x="441" y="307"/>
                      <a:pt x="439" y="302"/>
                      <a:pt x="436" y="297"/>
                    </a:cubicBezTo>
                    <a:cubicBezTo>
                      <a:pt x="451" y="290"/>
                      <a:pt x="465" y="281"/>
                      <a:pt x="478" y="272"/>
                    </a:cubicBezTo>
                    <a:cubicBezTo>
                      <a:pt x="478" y="272"/>
                      <a:pt x="478" y="273"/>
                      <a:pt x="478" y="273"/>
                    </a:cubicBezTo>
                    <a:close/>
                    <a:moveTo>
                      <a:pt x="388" y="252"/>
                    </a:moveTo>
                    <a:cubicBezTo>
                      <a:pt x="402" y="249"/>
                      <a:pt x="415" y="242"/>
                      <a:pt x="428" y="234"/>
                    </a:cubicBezTo>
                    <a:cubicBezTo>
                      <a:pt x="418" y="243"/>
                      <a:pt x="411" y="252"/>
                      <a:pt x="409" y="262"/>
                    </a:cubicBezTo>
                    <a:cubicBezTo>
                      <a:pt x="403" y="257"/>
                      <a:pt x="396" y="254"/>
                      <a:pt x="388" y="252"/>
                    </a:cubicBezTo>
                    <a:close/>
                    <a:moveTo>
                      <a:pt x="340" y="245"/>
                    </a:moveTo>
                    <a:cubicBezTo>
                      <a:pt x="336" y="245"/>
                      <a:pt x="332" y="245"/>
                      <a:pt x="327" y="246"/>
                    </a:cubicBezTo>
                    <a:cubicBezTo>
                      <a:pt x="338" y="241"/>
                      <a:pt x="349" y="234"/>
                      <a:pt x="359" y="226"/>
                    </a:cubicBezTo>
                    <a:cubicBezTo>
                      <a:pt x="352" y="232"/>
                      <a:pt x="346" y="238"/>
                      <a:pt x="340" y="245"/>
                    </a:cubicBezTo>
                    <a:close/>
                    <a:moveTo>
                      <a:pt x="295" y="247"/>
                    </a:moveTo>
                    <a:cubicBezTo>
                      <a:pt x="291" y="247"/>
                      <a:pt x="288" y="247"/>
                      <a:pt x="285" y="246"/>
                    </a:cubicBezTo>
                    <a:cubicBezTo>
                      <a:pt x="298" y="235"/>
                      <a:pt x="314" y="226"/>
                      <a:pt x="329" y="217"/>
                    </a:cubicBezTo>
                    <a:cubicBezTo>
                      <a:pt x="320" y="226"/>
                      <a:pt x="311" y="234"/>
                      <a:pt x="308" y="247"/>
                    </a:cubicBezTo>
                    <a:cubicBezTo>
                      <a:pt x="303" y="247"/>
                      <a:pt x="299" y="247"/>
                      <a:pt x="295" y="247"/>
                    </a:cubicBezTo>
                    <a:close/>
                    <a:moveTo>
                      <a:pt x="288" y="210"/>
                    </a:moveTo>
                    <a:cubicBezTo>
                      <a:pt x="288" y="210"/>
                      <a:pt x="288" y="210"/>
                      <a:pt x="288" y="210"/>
                    </a:cubicBezTo>
                    <a:cubicBezTo>
                      <a:pt x="277" y="217"/>
                      <a:pt x="269" y="226"/>
                      <a:pt x="260" y="235"/>
                    </a:cubicBezTo>
                    <a:cubicBezTo>
                      <a:pt x="252" y="243"/>
                      <a:pt x="241" y="254"/>
                      <a:pt x="251" y="233"/>
                    </a:cubicBezTo>
                    <a:cubicBezTo>
                      <a:pt x="254" y="225"/>
                      <a:pt x="258" y="219"/>
                      <a:pt x="262" y="212"/>
                    </a:cubicBezTo>
                    <a:cubicBezTo>
                      <a:pt x="271" y="211"/>
                      <a:pt x="280" y="210"/>
                      <a:pt x="288" y="210"/>
                    </a:cubicBezTo>
                    <a:close/>
                    <a:moveTo>
                      <a:pt x="254" y="219"/>
                    </a:moveTo>
                    <a:cubicBezTo>
                      <a:pt x="249" y="228"/>
                      <a:pt x="245" y="237"/>
                      <a:pt x="242" y="248"/>
                    </a:cubicBezTo>
                    <a:cubicBezTo>
                      <a:pt x="234" y="248"/>
                      <a:pt x="225" y="249"/>
                      <a:pt x="216" y="249"/>
                    </a:cubicBezTo>
                    <a:cubicBezTo>
                      <a:pt x="225" y="242"/>
                      <a:pt x="232" y="234"/>
                      <a:pt x="240" y="225"/>
                    </a:cubicBezTo>
                    <a:cubicBezTo>
                      <a:pt x="244" y="222"/>
                      <a:pt x="263" y="205"/>
                      <a:pt x="254" y="219"/>
                    </a:cubicBezTo>
                    <a:close/>
                    <a:moveTo>
                      <a:pt x="289" y="211"/>
                    </a:moveTo>
                    <a:cubicBezTo>
                      <a:pt x="289" y="211"/>
                      <a:pt x="289" y="210"/>
                      <a:pt x="288" y="210"/>
                    </a:cubicBezTo>
                    <a:cubicBezTo>
                      <a:pt x="295" y="209"/>
                      <a:pt x="302" y="209"/>
                      <a:pt x="308" y="209"/>
                    </a:cubicBezTo>
                    <a:cubicBezTo>
                      <a:pt x="293" y="218"/>
                      <a:pt x="278" y="230"/>
                      <a:pt x="271" y="246"/>
                    </a:cubicBezTo>
                    <a:cubicBezTo>
                      <a:pt x="264" y="246"/>
                      <a:pt x="257" y="247"/>
                      <a:pt x="250" y="247"/>
                    </a:cubicBezTo>
                    <a:cubicBezTo>
                      <a:pt x="265" y="237"/>
                      <a:pt x="277" y="224"/>
                      <a:pt x="289" y="211"/>
                    </a:cubicBezTo>
                    <a:close/>
                    <a:moveTo>
                      <a:pt x="277" y="246"/>
                    </a:moveTo>
                    <a:cubicBezTo>
                      <a:pt x="277" y="246"/>
                      <a:pt x="277" y="246"/>
                      <a:pt x="277" y="246"/>
                    </a:cubicBezTo>
                    <a:cubicBezTo>
                      <a:pt x="284" y="231"/>
                      <a:pt x="299" y="218"/>
                      <a:pt x="313" y="209"/>
                    </a:cubicBezTo>
                    <a:cubicBezTo>
                      <a:pt x="318" y="208"/>
                      <a:pt x="323" y="208"/>
                      <a:pt x="328" y="209"/>
                    </a:cubicBezTo>
                    <a:cubicBezTo>
                      <a:pt x="330" y="209"/>
                      <a:pt x="332" y="209"/>
                      <a:pt x="333" y="209"/>
                    </a:cubicBezTo>
                    <a:cubicBezTo>
                      <a:pt x="314" y="220"/>
                      <a:pt x="294" y="231"/>
                      <a:pt x="277" y="246"/>
                    </a:cubicBezTo>
                    <a:close/>
                    <a:moveTo>
                      <a:pt x="218" y="191"/>
                    </a:moveTo>
                    <a:cubicBezTo>
                      <a:pt x="220" y="190"/>
                      <a:pt x="221" y="189"/>
                      <a:pt x="223" y="187"/>
                    </a:cubicBezTo>
                    <a:cubicBezTo>
                      <a:pt x="221" y="189"/>
                      <a:pt x="220" y="190"/>
                      <a:pt x="218" y="191"/>
                    </a:cubicBezTo>
                    <a:close/>
                    <a:moveTo>
                      <a:pt x="280" y="183"/>
                    </a:moveTo>
                    <a:cubicBezTo>
                      <a:pt x="289" y="182"/>
                      <a:pt x="297" y="182"/>
                      <a:pt x="305" y="180"/>
                    </a:cubicBezTo>
                    <a:cubicBezTo>
                      <a:pt x="318" y="183"/>
                      <a:pt x="330" y="188"/>
                      <a:pt x="341" y="197"/>
                    </a:cubicBezTo>
                    <a:cubicBezTo>
                      <a:pt x="323" y="196"/>
                      <a:pt x="306" y="195"/>
                      <a:pt x="288" y="196"/>
                    </a:cubicBezTo>
                    <a:cubicBezTo>
                      <a:pt x="265" y="197"/>
                      <a:pt x="243" y="199"/>
                      <a:pt x="221" y="200"/>
                    </a:cubicBezTo>
                    <a:cubicBezTo>
                      <a:pt x="238" y="189"/>
                      <a:pt x="258" y="185"/>
                      <a:pt x="280" y="183"/>
                    </a:cubicBezTo>
                    <a:close/>
                    <a:moveTo>
                      <a:pt x="240" y="214"/>
                    </a:moveTo>
                    <a:cubicBezTo>
                      <a:pt x="243" y="213"/>
                      <a:pt x="247" y="213"/>
                      <a:pt x="250" y="213"/>
                    </a:cubicBezTo>
                    <a:cubicBezTo>
                      <a:pt x="242" y="218"/>
                      <a:pt x="235" y="226"/>
                      <a:pt x="228" y="234"/>
                    </a:cubicBezTo>
                    <a:cubicBezTo>
                      <a:pt x="226" y="236"/>
                      <a:pt x="210" y="250"/>
                      <a:pt x="210" y="249"/>
                    </a:cubicBezTo>
                    <a:cubicBezTo>
                      <a:pt x="212" y="237"/>
                      <a:pt x="221" y="225"/>
                      <a:pt x="227" y="214"/>
                    </a:cubicBezTo>
                    <a:cubicBezTo>
                      <a:pt x="231" y="214"/>
                      <a:pt x="235" y="214"/>
                      <a:pt x="240" y="214"/>
                    </a:cubicBezTo>
                    <a:close/>
                    <a:moveTo>
                      <a:pt x="213" y="231"/>
                    </a:moveTo>
                    <a:cubicBezTo>
                      <a:pt x="210" y="237"/>
                      <a:pt x="208" y="244"/>
                      <a:pt x="206" y="250"/>
                    </a:cubicBezTo>
                    <a:cubicBezTo>
                      <a:pt x="194" y="251"/>
                      <a:pt x="182" y="252"/>
                      <a:pt x="171" y="252"/>
                    </a:cubicBezTo>
                    <a:cubicBezTo>
                      <a:pt x="186" y="241"/>
                      <a:pt x="200" y="230"/>
                      <a:pt x="216" y="220"/>
                    </a:cubicBezTo>
                    <a:cubicBezTo>
                      <a:pt x="230" y="210"/>
                      <a:pt x="217" y="226"/>
                      <a:pt x="213" y="231"/>
                    </a:cubicBezTo>
                    <a:close/>
                    <a:moveTo>
                      <a:pt x="185" y="265"/>
                    </a:moveTo>
                    <a:cubicBezTo>
                      <a:pt x="222" y="263"/>
                      <a:pt x="257" y="259"/>
                      <a:pt x="295" y="260"/>
                    </a:cubicBezTo>
                    <a:cubicBezTo>
                      <a:pt x="323" y="262"/>
                      <a:pt x="353" y="255"/>
                      <a:pt x="381" y="262"/>
                    </a:cubicBezTo>
                    <a:cubicBezTo>
                      <a:pt x="384" y="263"/>
                      <a:pt x="385" y="261"/>
                      <a:pt x="386" y="260"/>
                    </a:cubicBezTo>
                    <a:cubicBezTo>
                      <a:pt x="411" y="269"/>
                      <a:pt x="425" y="293"/>
                      <a:pt x="433" y="321"/>
                    </a:cubicBezTo>
                    <a:cubicBezTo>
                      <a:pt x="433" y="321"/>
                      <a:pt x="433" y="321"/>
                      <a:pt x="432" y="322"/>
                    </a:cubicBezTo>
                    <a:cubicBezTo>
                      <a:pt x="431" y="323"/>
                      <a:pt x="432" y="325"/>
                      <a:pt x="434" y="324"/>
                    </a:cubicBezTo>
                    <a:cubicBezTo>
                      <a:pt x="434" y="324"/>
                      <a:pt x="434" y="324"/>
                      <a:pt x="434" y="324"/>
                    </a:cubicBezTo>
                    <a:cubicBezTo>
                      <a:pt x="441" y="348"/>
                      <a:pt x="443" y="374"/>
                      <a:pt x="444" y="396"/>
                    </a:cubicBezTo>
                    <a:cubicBezTo>
                      <a:pt x="445" y="426"/>
                      <a:pt x="444" y="458"/>
                      <a:pt x="440" y="488"/>
                    </a:cubicBezTo>
                    <a:cubicBezTo>
                      <a:pt x="440" y="488"/>
                      <a:pt x="440" y="488"/>
                      <a:pt x="439" y="488"/>
                    </a:cubicBezTo>
                    <a:cubicBezTo>
                      <a:pt x="438" y="490"/>
                      <a:pt x="437" y="492"/>
                      <a:pt x="436" y="494"/>
                    </a:cubicBezTo>
                    <a:cubicBezTo>
                      <a:pt x="435" y="495"/>
                      <a:pt x="436" y="497"/>
                      <a:pt x="438" y="497"/>
                    </a:cubicBezTo>
                    <a:cubicBezTo>
                      <a:pt x="434" y="512"/>
                      <a:pt x="428" y="527"/>
                      <a:pt x="416" y="538"/>
                    </a:cubicBezTo>
                    <a:cubicBezTo>
                      <a:pt x="396" y="558"/>
                      <a:pt x="361" y="555"/>
                      <a:pt x="335" y="555"/>
                    </a:cubicBezTo>
                    <a:cubicBezTo>
                      <a:pt x="307" y="555"/>
                      <a:pt x="280" y="552"/>
                      <a:pt x="253" y="552"/>
                    </a:cubicBezTo>
                    <a:cubicBezTo>
                      <a:pt x="224" y="552"/>
                      <a:pt x="195" y="555"/>
                      <a:pt x="167" y="553"/>
                    </a:cubicBezTo>
                    <a:cubicBezTo>
                      <a:pt x="144" y="551"/>
                      <a:pt x="116" y="549"/>
                      <a:pt x="98" y="534"/>
                    </a:cubicBezTo>
                    <a:cubicBezTo>
                      <a:pt x="83" y="520"/>
                      <a:pt x="78" y="498"/>
                      <a:pt x="75" y="479"/>
                    </a:cubicBezTo>
                    <a:cubicBezTo>
                      <a:pt x="70" y="447"/>
                      <a:pt x="66" y="415"/>
                      <a:pt x="64" y="384"/>
                    </a:cubicBezTo>
                    <a:cubicBezTo>
                      <a:pt x="64" y="382"/>
                      <a:pt x="64" y="381"/>
                      <a:pt x="64" y="379"/>
                    </a:cubicBezTo>
                    <a:cubicBezTo>
                      <a:pt x="64" y="371"/>
                      <a:pt x="64" y="363"/>
                      <a:pt x="64" y="355"/>
                    </a:cubicBezTo>
                    <a:cubicBezTo>
                      <a:pt x="68" y="342"/>
                      <a:pt x="70" y="330"/>
                      <a:pt x="68" y="316"/>
                    </a:cubicBezTo>
                    <a:cubicBezTo>
                      <a:pt x="68" y="316"/>
                      <a:pt x="68" y="316"/>
                      <a:pt x="68" y="315"/>
                    </a:cubicBezTo>
                    <a:cubicBezTo>
                      <a:pt x="68" y="315"/>
                      <a:pt x="68" y="315"/>
                      <a:pt x="68" y="314"/>
                    </a:cubicBezTo>
                    <a:cubicBezTo>
                      <a:pt x="68" y="314"/>
                      <a:pt x="68" y="314"/>
                      <a:pt x="68" y="314"/>
                    </a:cubicBezTo>
                    <a:cubicBezTo>
                      <a:pt x="69" y="318"/>
                      <a:pt x="69" y="323"/>
                      <a:pt x="69" y="327"/>
                    </a:cubicBezTo>
                    <a:cubicBezTo>
                      <a:pt x="69" y="328"/>
                      <a:pt x="71" y="328"/>
                      <a:pt x="71" y="327"/>
                    </a:cubicBezTo>
                    <a:cubicBezTo>
                      <a:pt x="73" y="313"/>
                      <a:pt x="76" y="302"/>
                      <a:pt x="80" y="290"/>
                    </a:cubicBezTo>
                    <a:cubicBezTo>
                      <a:pt x="86" y="273"/>
                      <a:pt x="93" y="269"/>
                      <a:pt x="109" y="267"/>
                    </a:cubicBezTo>
                    <a:cubicBezTo>
                      <a:pt x="134" y="264"/>
                      <a:pt x="160" y="266"/>
                      <a:pt x="185" y="265"/>
                    </a:cubicBezTo>
                    <a:close/>
                    <a:moveTo>
                      <a:pt x="293" y="566"/>
                    </a:moveTo>
                    <a:cubicBezTo>
                      <a:pt x="281" y="583"/>
                      <a:pt x="266" y="597"/>
                      <a:pt x="253" y="613"/>
                    </a:cubicBezTo>
                    <a:cubicBezTo>
                      <a:pt x="258" y="597"/>
                      <a:pt x="266" y="582"/>
                      <a:pt x="272" y="566"/>
                    </a:cubicBezTo>
                    <a:cubicBezTo>
                      <a:pt x="279" y="566"/>
                      <a:pt x="286" y="566"/>
                      <a:pt x="293" y="566"/>
                    </a:cubicBezTo>
                    <a:close/>
                    <a:moveTo>
                      <a:pt x="319" y="568"/>
                    </a:moveTo>
                    <a:cubicBezTo>
                      <a:pt x="308" y="582"/>
                      <a:pt x="297" y="597"/>
                      <a:pt x="285" y="612"/>
                    </a:cubicBezTo>
                    <a:cubicBezTo>
                      <a:pt x="290" y="597"/>
                      <a:pt x="295" y="582"/>
                      <a:pt x="299" y="567"/>
                    </a:cubicBezTo>
                    <a:cubicBezTo>
                      <a:pt x="306" y="567"/>
                      <a:pt x="313" y="567"/>
                      <a:pt x="319" y="568"/>
                    </a:cubicBezTo>
                    <a:close/>
                    <a:moveTo>
                      <a:pt x="124" y="560"/>
                    </a:moveTo>
                    <a:cubicBezTo>
                      <a:pt x="124" y="560"/>
                      <a:pt x="124" y="560"/>
                      <a:pt x="124" y="560"/>
                    </a:cubicBezTo>
                    <a:cubicBezTo>
                      <a:pt x="108" y="576"/>
                      <a:pt x="97" y="596"/>
                      <a:pt x="84" y="614"/>
                    </a:cubicBezTo>
                    <a:cubicBezTo>
                      <a:pt x="79" y="592"/>
                      <a:pt x="92" y="570"/>
                      <a:pt x="105" y="553"/>
                    </a:cubicBezTo>
                    <a:cubicBezTo>
                      <a:pt x="111" y="556"/>
                      <a:pt x="118" y="558"/>
                      <a:pt x="124" y="560"/>
                    </a:cubicBezTo>
                    <a:close/>
                    <a:moveTo>
                      <a:pt x="128" y="561"/>
                    </a:moveTo>
                    <a:cubicBezTo>
                      <a:pt x="136" y="562"/>
                      <a:pt x="144" y="564"/>
                      <a:pt x="152" y="565"/>
                    </a:cubicBezTo>
                    <a:cubicBezTo>
                      <a:pt x="142" y="575"/>
                      <a:pt x="133" y="586"/>
                      <a:pt x="124" y="598"/>
                    </a:cubicBezTo>
                    <a:cubicBezTo>
                      <a:pt x="122" y="602"/>
                      <a:pt x="119" y="605"/>
                      <a:pt x="117" y="608"/>
                    </a:cubicBezTo>
                    <a:cubicBezTo>
                      <a:pt x="107" y="622"/>
                      <a:pt x="115" y="602"/>
                      <a:pt x="116" y="597"/>
                    </a:cubicBezTo>
                    <a:cubicBezTo>
                      <a:pt x="119" y="585"/>
                      <a:pt x="125" y="574"/>
                      <a:pt x="128" y="562"/>
                    </a:cubicBezTo>
                    <a:cubicBezTo>
                      <a:pt x="128" y="562"/>
                      <a:pt x="128" y="561"/>
                      <a:pt x="128" y="561"/>
                    </a:cubicBezTo>
                    <a:close/>
                    <a:moveTo>
                      <a:pt x="16" y="410"/>
                    </a:moveTo>
                    <a:cubicBezTo>
                      <a:pt x="16" y="410"/>
                      <a:pt x="16" y="409"/>
                      <a:pt x="16" y="409"/>
                    </a:cubicBezTo>
                    <a:cubicBezTo>
                      <a:pt x="26" y="376"/>
                      <a:pt x="40" y="345"/>
                      <a:pt x="56" y="315"/>
                    </a:cubicBezTo>
                    <a:cubicBezTo>
                      <a:pt x="56" y="319"/>
                      <a:pt x="55" y="322"/>
                      <a:pt x="55" y="326"/>
                    </a:cubicBezTo>
                    <a:cubicBezTo>
                      <a:pt x="52" y="342"/>
                      <a:pt x="52" y="358"/>
                      <a:pt x="52" y="374"/>
                    </a:cubicBezTo>
                    <a:cubicBezTo>
                      <a:pt x="52" y="374"/>
                      <a:pt x="52" y="374"/>
                      <a:pt x="52" y="375"/>
                    </a:cubicBezTo>
                    <a:cubicBezTo>
                      <a:pt x="38" y="391"/>
                      <a:pt x="31" y="411"/>
                      <a:pt x="19" y="429"/>
                    </a:cubicBezTo>
                    <a:cubicBezTo>
                      <a:pt x="26" y="396"/>
                      <a:pt x="35" y="363"/>
                      <a:pt x="53" y="336"/>
                    </a:cubicBezTo>
                    <a:cubicBezTo>
                      <a:pt x="53" y="335"/>
                      <a:pt x="53" y="335"/>
                      <a:pt x="53" y="335"/>
                    </a:cubicBezTo>
                    <a:cubicBezTo>
                      <a:pt x="34" y="361"/>
                      <a:pt x="23" y="393"/>
                      <a:pt x="16" y="424"/>
                    </a:cubicBezTo>
                    <a:cubicBezTo>
                      <a:pt x="16" y="420"/>
                      <a:pt x="16" y="415"/>
                      <a:pt x="16" y="410"/>
                    </a:cubicBezTo>
                    <a:close/>
                    <a:moveTo>
                      <a:pt x="16" y="441"/>
                    </a:moveTo>
                    <a:cubicBezTo>
                      <a:pt x="16" y="441"/>
                      <a:pt x="16" y="441"/>
                      <a:pt x="16" y="440"/>
                    </a:cubicBezTo>
                    <a:cubicBezTo>
                      <a:pt x="28" y="426"/>
                      <a:pt x="35" y="409"/>
                      <a:pt x="45" y="393"/>
                    </a:cubicBezTo>
                    <a:cubicBezTo>
                      <a:pt x="35" y="422"/>
                      <a:pt x="24" y="451"/>
                      <a:pt x="15" y="480"/>
                    </a:cubicBezTo>
                    <a:cubicBezTo>
                      <a:pt x="15" y="467"/>
                      <a:pt x="16" y="454"/>
                      <a:pt x="16" y="441"/>
                    </a:cubicBezTo>
                    <a:close/>
                    <a:moveTo>
                      <a:pt x="53" y="385"/>
                    </a:moveTo>
                    <a:cubicBezTo>
                      <a:pt x="53" y="399"/>
                      <a:pt x="54" y="414"/>
                      <a:pt x="56" y="428"/>
                    </a:cubicBezTo>
                    <a:cubicBezTo>
                      <a:pt x="55" y="428"/>
                      <a:pt x="54" y="428"/>
                      <a:pt x="54" y="429"/>
                    </a:cubicBezTo>
                    <a:cubicBezTo>
                      <a:pt x="40" y="444"/>
                      <a:pt x="32" y="464"/>
                      <a:pt x="20" y="481"/>
                    </a:cubicBezTo>
                    <a:cubicBezTo>
                      <a:pt x="30" y="448"/>
                      <a:pt x="41" y="417"/>
                      <a:pt x="53" y="385"/>
                    </a:cubicBezTo>
                    <a:close/>
                    <a:moveTo>
                      <a:pt x="15" y="493"/>
                    </a:moveTo>
                    <a:cubicBezTo>
                      <a:pt x="16" y="492"/>
                      <a:pt x="16" y="492"/>
                      <a:pt x="16" y="492"/>
                    </a:cubicBezTo>
                    <a:cubicBezTo>
                      <a:pt x="30" y="477"/>
                      <a:pt x="37" y="459"/>
                      <a:pt x="48" y="442"/>
                    </a:cubicBezTo>
                    <a:cubicBezTo>
                      <a:pt x="37" y="471"/>
                      <a:pt x="25" y="500"/>
                      <a:pt x="17" y="531"/>
                    </a:cubicBezTo>
                    <a:cubicBezTo>
                      <a:pt x="16" y="533"/>
                      <a:pt x="19" y="534"/>
                      <a:pt x="21" y="533"/>
                    </a:cubicBezTo>
                    <a:cubicBezTo>
                      <a:pt x="37" y="517"/>
                      <a:pt x="47" y="496"/>
                      <a:pt x="62" y="479"/>
                    </a:cubicBezTo>
                    <a:cubicBezTo>
                      <a:pt x="62" y="480"/>
                      <a:pt x="62" y="480"/>
                      <a:pt x="62" y="481"/>
                    </a:cubicBezTo>
                    <a:cubicBezTo>
                      <a:pt x="54" y="516"/>
                      <a:pt x="28" y="544"/>
                      <a:pt x="15" y="577"/>
                    </a:cubicBezTo>
                    <a:cubicBezTo>
                      <a:pt x="15" y="549"/>
                      <a:pt x="15" y="521"/>
                      <a:pt x="15" y="493"/>
                    </a:cubicBezTo>
                    <a:close/>
                    <a:moveTo>
                      <a:pt x="24" y="523"/>
                    </a:moveTo>
                    <a:cubicBezTo>
                      <a:pt x="32" y="492"/>
                      <a:pt x="45" y="463"/>
                      <a:pt x="56" y="433"/>
                    </a:cubicBezTo>
                    <a:cubicBezTo>
                      <a:pt x="58" y="446"/>
                      <a:pt x="59" y="460"/>
                      <a:pt x="61" y="473"/>
                    </a:cubicBezTo>
                    <a:cubicBezTo>
                      <a:pt x="47" y="489"/>
                      <a:pt x="37" y="508"/>
                      <a:pt x="24" y="523"/>
                    </a:cubicBezTo>
                    <a:close/>
                    <a:moveTo>
                      <a:pt x="39" y="618"/>
                    </a:moveTo>
                    <a:cubicBezTo>
                      <a:pt x="39" y="618"/>
                      <a:pt x="39" y="618"/>
                      <a:pt x="39" y="618"/>
                    </a:cubicBezTo>
                    <a:cubicBezTo>
                      <a:pt x="57" y="596"/>
                      <a:pt x="73" y="572"/>
                      <a:pt x="96" y="557"/>
                    </a:cubicBezTo>
                    <a:cubicBezTo>
                      <a:pt x="84" y="575"/>
                      <a:pt x="75" y="596"/>
                      <a:pt x="80" y="617"/>
                    </a:cubicBezTo>
                    <a:cubicBezTo>
                      <a:pt x="66" y="617"/>
                      <a:pt x="53" y="617"/>
                      <a:pt x="39" y="618"/>
                    </a:cubicBezTo>
                    <a:close/>
                    <a:moveTo>
                      <a:pt x="121" y="569"/>
                    </a:moveTo>
                    <a:cubicBezTo>
                      <a:pt x="116" y="585"/>
                      <a:pt x="109" y="601"/>
                      <a:pt x="109" y="618"/>
                    </a:cubicBezTo>
                    <a:cubicBezTo>
                      <a:pt x="102" y="617"/>
                      <a:pt x="95" y="617"/>
                      <a:pt x="88" y="617"/>
                    </a:cubicBezTo>
                    <a:cubicBezTo>
                      <a:pt x="99" y="601"/>
                      <a:pt x="108" y="584"/>
                      <a:pt x="121" y="569"/>
                    </a:cubicBezTo>
                    <a:close/>
                    <a:moveTo>
                      <a:pt x="131" y="595"/>
                    </a:moveTo>
                    <a:cubicBezTo>
                      <a:pt x="136" y="589"/>
                      <a:pt x="141" y="583"/>
                      <a:pt x="146" y="577"/>
                    </a:cubicBezTo>
                    <a:cubicBezTo>
                      <a:pt x="149" y="574"/>
                      <a:pt x="155" y="569"/>
                      <a:pt x="158" y="565"/>
                    </a:cubicBezTo>
                    <a:cubicBezTo>
                      <a:pt x="158" y="565"/>
                      <a:pt x="158" y="565"/>
                      <a:pt x="158" y="565"/>
                    </a:cubicBezTo>
                    <a:cubicBezTo>
                      <a:pt x="151" y="583"/>
                      <a:pt x="142" y="600"/>
                      <a:pt x="141" y="619"/>
                    </a:cubicBezTo>
                    <a:cubicBezTo>
                      <a:pt x="132" y="619"/>
                      <a:pt x="124" y="618"/>
                      <a:pt x="115" y="618"/>
                    </a:cubicBezTo>
                    <a:cubicBezTo>
                      <a:pt x="120" y="610"/>
                      <a:pt x="126" y="603"/>
                      <a:pt x="131" y="595"/>
                    </a:cubicBezTo>
                    <a:close/>
                    <a:moveTo>
                      <a:pt x="149" y="598"/>
                    </a:moveTo>
                    <a:cubicBezTo>
                      <a:pt x="153" y="587"/>
                      <a:pt x="158" y="576"/>
                      <a:pt x="162" y="566"/>
                    </a:cubicBezTo>
                    <a:cubicBezTo>
                      <a:pt x="174" y="567"/>
                      <a:pt x="186" y="567"/>
                      <a:pt x="199" y="567"/>
                    </a:cubicBezTo>
                    <a:cubicBezTo>
                      <a:pt x="185" y="583"/>
                      <a:pt x="169" y="597"/>
                      <a:pt x="153" y="612"/>
                    </a:cubicBezTo>
                    <a:cubicBezTo>
                      <a:pt x="153" y="612"/>
                      <a:pt x="147" y="617"/>
                      <a:pt x="146" y="619"/>
                    </a:cubicBezTo>
                    <a:cubicBezTo>
                      <a:pt x="145" y="619"/>
                      <a:pt x="145" y="619"/>
                      <a:pt x="145" y="619"/>
                    </a:cubicBezTo>
                    <a:cubicBezTo>
                      <a:pt x="145" y="612"/>
                      <a:pt x="147" y="605"/>
                      <a:pt x="149" y="598"/>
                    </a:cubicBezTo>
                    <a:close/>
                    <a:moveTo>
                      <a:pt x="209" y="567"/>
                    </a:moveTo>
                    <a:cubicBezTo>
                      <a:pt x="217" y="567"/>
                      <a:pt x="225" y="567"/>
                      <a:pt x="233" y="566"/>
                    </a:cubicBezTo>
                    <a:cubicBezTo>
                      <a:pt x="216" y="583"/>
                      <a:pt x="199" y="602"/>
                      <a:pt x="182" y="620"/>
                    </a:cubicBezTo>
                    <a:cubicBezTo>
                      <a:pt x="190" y="602"/>
                      <a:pt x="201" y="585"/>
                      <a:pt x="209" y="567"/>
                    </a:cubicBezTo>
                    <a:close/>
                    <a:moveTo>
                      <a:pt x="240" y="566"/>
                    </a:moveTo>
                    <a:cubicBezTo>
                      <a:pt x="248" y="565"/>
                      <a:pt x="256" y="565"/>
                      <a:pt x="264" y="565"/>
                    </a:cubicBezTo>
                    <a:cubicBezTo>
                      <a:pt x="248" y="581"/>
                      <a:pt x="233" y="599"/>
                      <a:pt x="218" y="616"/>
                    </a:cubicBezTo>
                    <a:cubicBezTo>
                      <a:pt x="225" y="599"/>
                      <a:pt x="232" y="582"/>
                      <a:pt x="240" y="566"/>
                    </a:cubicBezTo>
                    <a:close/>
                    <a:moveTo>
                      <a:pt x="309" y="619"/>
                    </a:moveTo>
                    <a:cubicBezTo>
                      <a:pt x="311" y="613"/>
                      <a:pt x="313" y="608"/>
                      <a:pt x="315" y="602"/>
                    </a:cubicBezTo>
                    <a:cubicBezTo>
                      <a:pt x="319" y="591"/>
                      <a:pt x="323" y="579"/>
                      <a:pt x="327" y="568"/>
                    </a:cubicBezTo>
                    <a:cubicBezTo>
                      <a:pt x="328" y="568"/>
                      <a:pt x="328" y="568"/>
                      <a:pt x="328" y="568"/>
                    </a:cubicBezTo>
                    <a:cubicBezTo>
                      <a:pt x="333" y="568"/>
                      <a:pt x="338" y="568"/>
                      <a:pt x="344" y="568"/>
                    </a:cubicBezTo>
                    <a:cubicBezTo>
                      <a:pt x="333" y="580"/>
                      <a:pt x="326" y="594"/>
                      <a:pt x="317" y="608"/>
                    </a:cubicBezTo>
                    <a:cubicBezTo>
                      <a:pt x="317" y="609"/>
                      <a:pt x="313" y="615"/>
                      <a:pt x="310" y="619"/>
                    </a:cubicBezTo>
                    <a:cubicBezTo>
                      <a:pt x="310" y="619"/>
                      <a:pt x="310" y="619"/>
                      <a:pt x="309" y="619"/>
                    </a:cubicBezTo>
                    <a:close/>
                    <a:moveTo>
                      <a:pt x="512" y="571"/>
                    </a:moveTo>
                    <a:cubicBezTo>
                      <a:pt x="519" y="571"/>
                      <a:pt x="527" y="571"/>
                      <a:pt x="533" y="572"/>
                    </a:cubicBezTo>
                    <a:cubicBezTo>
                      <a:pt x="518" y="589"/>
                      <a:pt x="510" y="612"/>
                      <a:pt x="491" y="627"/>
                    </a:cubicBezTo>
                    <a:cubicBezTo>
                      <a:pt x="500" y="609"/>
                      <a:pt x="506" y="590"/>
                      <a:pt x="512" y="571"/>
                    </a:cubicBezTo>
                    <a:close/>
                    <a:moveTo>
                      <a:pt x="553" y="518"/>
                    </a:moveTo>
                    <a:cubicBezTo>
                      <a:pt x="565" y="512"/>
                      <a:pt x="577" y="507"/>
                      <a:pt x="589" y="504"/>
                    </a:cubicBezTo>
                    <a:cubicBezTo>
                      <a:pt x="578" y="519"/>
                      <a:pt x="565" y="534"/>
                      <a:pt x="552" y="549"/>
                    </a:cubicBezTo>
                    <a:cubicBezTo>
                      <a:pt x="553" y="539"/>
                      <a:pt x="554" y="527"/>
                      <a:pt x="553" y="518"/>
                    </a:cubicBezTo>
                    <a:close/>
                    <a:moveTo>
                      <a:pt x="592" y="509"/>
                    </a:moveTo>
                    <a:cubicBezTo>
                      <a:pt x="592" y="517"/>
                      <a:pt x="592" y="525"/>
                      <a:pt x="592" y="533"/>
                    </a:cubicBezTo>
                    <a:cubicBezTo>
                      <a:pt x="592" y="535"/>
                      <a:pt x="592" y="538"/>
                      <a:pt x="592" y="541"/>
                    </a:cubicBezTo>
                    <a:cubicBezTo>
                      <a:pt x="591" y="540"/>
                      <a:pt x="590" y="539"/>
                      <a:pt x="589" y="539"/>
                    </a:cubicBezTo>
                    <a:cubicBezTo>
                      <a:pt x="576" y="544"/>
                      <a:pt x="565" y="550"/>
                      <a:pt x="553" y="555"/>
                    </a:cubicBezTo>
                    <a:cubicBezTo>
                      <a:pt x="566" y="540"/>
                      <a:pt x="579" y="525"/>
                      <a:pt x="592" y="509"/>
                    </a:cubicBezTo>
                    <a:close/>
                    <a:moveTo>
                      <a:pt x="592" y="543"/>
                    </a:moveTo>
                    <a:cubicBezTo>
                      <a:pt x="592" y="543"/>
                      <a:pt x="592" y="543"/>
                      <a:pt x="592" y="543"/>
                    </a:cubicBezTo>
                    <a:cubicBezTo>
                      <a:pt x="592" y="557"/>
                      <a:pt x="593" y="571"/>
                      <a:pt x="594" y="585"/>
                    </a:cubicBezTo>
                    <a:cubicBezTo>
                      <a:pt x="593" y="586"/>
                      <a:pt x="593" y="586"/>
                      <a:pt x="593" y="586"/>
                    </a:cubicBezTo>
                    <a:cubicBezTo>
                      <a:pt x="593" y="587"/>
                      <a:pt x="593" y="587"/>
                      <a:pt x="593" y="587"/>
                    </a:cubicBezTo>
                    <a:cubicBezTo>
                      <a:pt x="565" y="595"/>
                      <a:pt x="543" y="615"/>
                      <a:pt x="517" y="628"/>
                    </a:cubicBezTo>
                    <a:cubicBezTo>
                      <a:pt x="537" y="596"/>
                      <a:pt x="570" y="575"/>
                      <a:pt x="592" y="543"/>
                    </a:cubicBezTo>
                    <a:close/>
                    <a:moveTo>
                      <a:pt x="595" y="426"/>
                    </a:moveTo>
                    <a:cubicBezTo>
                      <a:pt x="594" y="437"/>
                      <a:pt x="593" y="448"/>
                      <a:pt x="593" y="459"/>
                    </a:cubicBezTo>
                    <a:cubicBezTo>
                      <a:pt x="573" y="467"/>
                      <a:pt x="556" y="480"/>
                      <a:pt x="538" y="492"/>
                    </a:cubicBezTo>
                    <a:cubicBezTo>
                      <a:pt x="536" y="491"/>
                      <a:pt x="534" y="490"/>
                      <a:pt x="532" y="490"/>
                    </a:cubicBezTo>
                    <a:cubicBezTo>
                      <a:pt x="552" y="468"/>
                      <a:pt x="573" y="446"/>
                      <a:pt x="595" y="424"/>
                    </a:cubicBezTo>
                    <a:cubicBezTo>
                      <a:pt x="595" y="425"/>
                      <a:pt x="595" y="425"/>
                      <a:pt x="595" y="426"/>
                    </a:cubicBezTo>
                    <a:close/>
                    <a:moveTo>
                      <a:pt x="595" y="390"/>
                    </a:moveTo>
                    <a:cubicBezTo>
                      <a:pt x="586" y="391"/>
                      <a:pt x="579" y="393"/>
                      <a:pt x="570" y="397"/>
                    </a:cubicBezTo>
                    <a:cubicBezTo>
                      <a:pt x="564" y="401"/>
                      <a:pt x="558" y="405"/>
                      <a:pt x="553" y="409"/>
                    </a:cubicBezTo>
                    <a:cubicBezTo>
                      <a:pt x="550" y="411"/>
                      <a:pt x="544" y="413"/>
                      <a:pt x="540" y="416"/>
                    </a:cubicBezTo>
                    <a:cubicBezTo>
                      <a:pt x="540" y="415"/>
                      <a:pt x="541" y="414"/>
                      <a:pt x="541" y="413"/>
                    </a:cubicBezTo>
                    <a:cubicBezTo>
                      <a:pt x="556" y="394"/>
                      <a:pt x="581" y="384"/>
                      <a:pt x="594" y="364"/>
                    </a:cubicBezTo>
                    <a:cubicBezTo>
                      <a:pt x="595" y="372"/>
                      <a:pt x="595" y="381"/>
                      <a:pt x="595" y="390"/>
                    </a:cubicBezTo>
                    <a:close/>
                    <a:moveTo>
                      <a:pt x="581" y="375"/>
                    </a:moveTo>
                    <a:cubicBezTo>
                      <a:pt x="569" y="387"/>
                      <a:pt x="553" y="396"/>
                      <a:pt x="541" y="409"/>
                    </a:cubicBezTo>
                    <a:cubicBezTo>
                      <a:pt x="541" y="405"/>
                      <a:pt x="541" y="401"/>
                      <a:pt x="540" y="397"/>
                    </a:cubicBezTo>
                    <a:cubicBezTo>
                      <a:pt x="540" y="395"/>
                      <a:pt x="538" y="394"/>
                      <a:pt x="536" y="394"/>
                    </a:cubicBezTo>
                    <a:cubicBezTo>
                      <a:pt x="518" y="396"/>
                      <a:pt x="499" y="396"/>
                      <a:pt x="481" y="396"/>
                    </a:cubicBezTo>
                    <a:cubicBezTo>
                      <a:pt x="479" y="396"/>
                      <a:pt x="478" y="397"/>
                      <a:pt x="477" y="398"/>
                    </a:cubicBezTo>
                    <a:cubicBezTo>
                      <a:pt x="477" y="397"/>
                      <a:pt x="477" y="397"/>
                      <a:pt x="476" y="396"/>
                    </a:cubicBezTo>
                    <a:cubicBezTo>
                      <a:pt x="476" y="396"/>
                      <a:pt x="476" y="396"/>
                      <a:pt x="476" y="396"/>
                    </a:cubicBezTo>
                    <a:cubicBezTo>
                      <a:pt x="473" y="406"/>
                      <a:pt x="476" y="416"/>
                      <a:pt x="477" y="427"/>
                    </a:cubicBezTo>
                    <a:cubicBezTo>
                      <a:pt x="478" y="428"/>
                      <a:pt x="479" y="429"/>
                      <a:pt x="481" y="429"/>
                    </a:cubicBezTo>
                    <a:cubicBezTo>
                      <a:pt x="483" y="429"/>
                      <a:pt x="485" y="430"/>
                      <a:pt x="486" y="430"/>
                    </a:cubicBezTo>
                    <a:cubicBezTo>
                      <a:pt x="476" y="438"/>
                      <a:pt x="465" y="446"/>
                      <a:pt x="455" y="453"/>
                    </a:cubicBezTo>
                    <a:cubicBezTo>
                      <a:pt x="455" y="453"/>
                      <a:pt x="455" y="453"/>
                      <a:pt x="455" y="453"/>
                    </a:cubicBezTo>
                    <a:cubicBezTo>
                      <a:pt x="463" y="444"/>
                      <a:pt x="470" y="427"/>
                      <a:pt x="474" y="416"/>
                    </a:cubicBezTo>
                    <a:cubicBezTo>
                      <a:pt x="474" y="414"/>
                      <a:pt x="472" y="413"/>
                      <a:pt x="471" y="414"/>
                    </a:cubicBezTo>
                    <a:cubicBezTo>
                      <a:pt x="466" y="418"/>
                      <a:pt x="461" y="421"/>
                      <a:pt x="456" y="423"/>
                    </a:cubicBezTo>
                    <a:cubicBezTo>
                      <a:pt x="456" y="423"/>
                      <a:pt x="456" y="423"/>
                      <a:pt x="456" y="422"/>
                    </a:cubicBezTo>
                    <a:cubicBezTo>
                      <a:pt x="458" y="420"/>
                      <a:pt x="461" y="414"/>
                      <a:pt x="463" y="412"/>
                    </a:cubicBezTo>
                    <a:cubicBezTo>
                      <a:pt x="469" y="404"/>
                      <a:pt x="475" y="396"/>
                      <a:pt x="478" y="385"/>
                    </a:cubicBezTo>
                    <a:cubicBezTo>
                      <a:pt x="478" y="384"/>
                      <a:pt x="477" y="383"/>
                      <a:pt x="475" y="384"/>
                    </a:cubicBezTo>
                    <a:cubicBezTo>
                      <a:pt x="469" y="388"/>
                      <a:pt x="462" y="391"/>
                      <a:pt x="455" y="394"/>
                    </a:cubicBezTo>
                    <a:cubicBezTo>
                      <a:pt x="455" y="394"/>
                      <a:pt x="455" y="393"/>
                      <a:pt x="455" y="393"/>
                    </a:cubicBezTo>
                    <a:cubicBezTo>
                      <a:pt x="458" y="390"/>
                      <a:pt x="462" y="385"/>
                      <a:pt x="463" y="383"/>
                    </a:cubicBezTo>
                    <a:cubicBezTo>
                      <a:pt x="468" y="378"/>
                      <a:pt x="474" y="374"/>
                      <a:pt x="480" y="370"/>
                    </a:cubicBezTo>
                    <a:cubicBezTo>
                      <a:pt x="481" y="374"/>
                      <a:pt x="481" y="379"/>
                      <a:pt x="481" y="383"/>
                    </a:cubicBezTo>
                    <a:cubicBezTo>
                      <a:pt x="481" y="385"/>
                      <a:pt x="483" y="387"/>
                      <a:pt x="485" y="387"/>
                    </a:cubicBezTo>
                    <a:cubicBezTo>
                      <a:pt x="502" y="387"/>
                      <a:pt x="519" y="387"/>
                      <a:pt x="536" y="387"/>
                    </a:cubicBezTo>
                    <a:cubicBezTo>
                      <a:pt x="535" y="388"/>
                      <a:pt x="534" y="389"/>
                      <a:pt x="533" y="390"/>
                    </a:cubicBezTo>
                    <a:cubicBezTo>
                      <a:pt x="532" y="391"/>
                      <a:pt x="533" y="394"/>
                      <a:pt x="534" y="393"/>
                    </a:cubicBezTo>
                    <a:cubicBezTo>
                      <a:pt x="546" y="388"/>
                      <a:pt x="557" y="382"/>
                      <a:pt x="568" y="376"/>
                    </a:cubicBezTo>
                    <a:cubicBezTo>
                      <a:pt x="573" y="373"/>
                      <a:pt x="579" y="371"/>
                      <a:pt x="584" y="368"/>
                    </a:cubicBezTo>
                    <a:cubicBezTo>
                      <a:pt x="597" y="361"/>
                      <a:pt x="585" y="370"/>
                      <a:pt x="581" y="375"/>
                    </a:cubicBezTo>
                    <a:close/>
                    <a:moveTo>
                      <a:pt x="538" y="364"/>
                    </a:moveTo>
                    <a:cubicBezTo>
                      <a:pt x="558" y="359"/>
                      <a:pt x="574" y="347"/>
                      <a:pt x="593" y="340"/>
                    </a:cubicBezTo>
                    <a:cubicBezTo>
                      <a:pt x="593" y="341"/>
                      <a:pt x="593" y="341"/>
                      <a:pt x="593" y="341"/>
                    </a:cubicBezTo>
                    <a:cubicBezTo>
                      <a:pt x="582" y="347"/>
                      <a:pt x="571" y="359"/>
                      <a:pt x="562" y="365"/>
                    </a:cubicBezTo>
                    <a:cubicBezTo>
                      <a:pt x="555" y="371"/>
                      <a:pt x="547" y="377"/>
                      <a:pt x="540" y="383"/>
                    </a:cubicBezTo>
                    <a:cubicBezTo>
                      <a:pt x="540" y="383"/>
                      <a:pt x="540" y="383"/>
                      <a:pt x="540" y="383"/>
                    </a:cubicBezTo>
                    <a:cubicBezTo>
                      <a:pt x="540" y="376"/>
                      <a:pt x="540" y="370"/>
                      <a:pt x="538" y="364"/>
                    </a:cubicBezTo>
                    <a:close/>
                    <a:moveTo>
                      <a:pt x="572" y="346"/>
                    </a:moveTo>
                    <a:cubicBezTo>
                      <a:pt x="567" y="349"/>
                      <a:pt x="561" y="352"/>
                      <a:pt x="556" y="354"/>
                    </a:cubicBezTo>
                    <a:cubicBezTo>
                      <a:pt x="557" y="354"/>
                      <a:pt x="542" y="359"/>
                      <a:pt x="538" y="360"/>
                    </a:cubicBezTo>
                    <a:cubicBezTo>
                      <a:pt x="538" y="360"/>
                      <a:pt x="538" y="360"/>
                      <a:pt x="538" y="359"/>
                    </a:cubicBezTo>
                    <a:cubicBezTo>
                      <a:pt x="553" y="342"/>
                      <a:pt x="574" y="330"/>
                      <a:pt x="591" y="315"/>
                    </a:cubicBezTo>
                    <a:cubicBezTo>
                      <a:pt x="592" y="322"/>
                      <a:pt x="592" y="330"/>
                      <a:pt x="593" y="337"/>
                    </a:cubicBezTo>
                    <a:cubicBezTo>
                      <a:pt x="585" y="340"/>
                      <a:pt x="579" y="343"/>
                      <a:pt x="572" y="346"/>
                    </a:cubicBezTo>
                    <a:close/>
                    <a:moveTo>
                      <a:pt x="594" y="211"/>
                    </a:moveTo>
                    <a:cubicBezTo>
                      <a:pt x="594" y="211"/>
                      <a:pt x="594" y="211"/>
                      <a:pt x="594" y="211"/>
                    </a:cubicBezTo>
                    <a:cubicBezTo>
                      <a:pt x="594" y="211"/>
                      <a:pt x="594" y="211"/>
                      <a:pt x="594" y="211"/>
                    </a:cubicBezTo>
                    <a:cubicBezTo>
                      <a:pt x="594" y="211"/>
                      <a:pt x="594" y="211"/>
                      <a:pt x="594" y="211"/>
                    </a:cubicBezTo>
                    <a:close/>
                    <a:moveTo>
                      <a:pt x="560" y="210"/>
                    </a:moveTo>
                    <a:cubicBezTo>
                      <a:pt x="516" y="235"/>
                      <a:pt x="480" y="272"/>
                      <a:pt x="435" y="294"/>
                    </a:cubicBezTo>
                    <a:cubicBezTo>
                      <a:pt x="434" y="293"/>
                      <a:pt x="434" y="292"/>
                      <a:pt x="433" y="291"/>
                    </a:cubicBezTo>
                    <a:cubicBezTo>
                      <a:pt x="435" y="288"/>
                      <a:pt x="437" y="284"/>
                      <a:pt x="438" y="284"/>
                    </a:cubicBezTo>
                    <a:cubicBezTo>
                      <a:pt x="441" y="278"/>
                      <a:pt x="444" y="274"/>
                      <a:pt x="448" y="269"/>
                    </a:cubicBezTo>
                    <a:cubicBezTo>
                      <a:pt x="456" y="260"/>
                      <a:pt x="465" y="253"/>
                      <a:pt x="474" y="245"/>
                    </a:cubicBezTo>
                    <a:cubicBezTo>
                      <a:pt x="489" y="233"/>
                      <a:pt x="505" y="222"/>
                      <a:pt x="520" y="210"/>
                    </a:cubicBezTo>
                    <a:cubicBezTo>
                      <a:pt x="533" y="210"/>
                      <a:pt x="547" y="210"/>
                      <a:pt x="560" y="210"/>
                    </a:cubicBezTo>
                    <a:close/>
                    <a:moveTo>
                      <a:pt x="508" y="210"/>
                    </a:moveTo>
                    <a:cubicBezTo>
                      <a:pt x="477" y="228"/>
                      <a:pt x="448" y="251"/>
                      <a:pt x="415" y="267"/>
                    </a:cubicBezTo>
                    <a:cubicBezTo>
                      <a:pt x="414" y="266"/>
                      <a:pt x="414" y="266"/>
                      <a:pt x="413" y="265"/>
                    </a:cubicBezTo>
                    <a:cubicBezTo>
                      <a:pt x="411" y="263"/>
                      <a:pt x="411" y="260"/>
                      <a:pt x="414" y="257"/>
                    </a:cubicBezTo>
                    <a:cubicBezTo>
                      <a:pt x="416" y="252"/>
                      <a:pt x="420" y="248"/>
                      <a:pt x="423" y="244"/>
                    </a:cubicBezTo>
                    <a:cubicBezTo>
                      <a:pt x="429" y="238"/>
                      <a:pt x="437" y="232"/>
                      <a:pt x="444" y="227"/>
                    </a:cubicBezTo>
                    <a:cubicBezTo>
                      <a:pt x="452" y="221"/>
                      <a:pt x="460" y="215"/>
                      <a:pt x="468" y="209"/>
                    </a:cubicBezTo>
                    <a:cubicBezTo>
                      <a:pt x="477" y="209"/>
                      <a:pt x="486" y="209"/>
                      <a:pt x="495" y="210"/>
                    </a:cubicBezTo>
                    <a:cubicBezTo>
                      <a:pt x="499" y="210"/>
                      <a:pt x="504" y="210"/>
                      <a:pt x="508" y="210"/>
                    </a:cubicBezTo>
                    <a:close/>
                    <a:moveTo>
                      <a:pt x="458" y="209"/>
                    </a:moveTo>
                    <a:cubicBezTo>
                      <a:pt x="433" y="224"/>
                      <a:pt x="410" y="243"/>
                      <a:pt x="383" y="251"/>
                    </a:cubicBezTo>
                    <a:cubicBezTo>
                      <a:pt x="381" y="251"/>
                      <a:pt x="379" y="251"/>
                      <a:pt x="377" y="251"/>
                    </a:cubicBezTo>
                    <a:cubicBezTo>
                      <a:pt x="372" y="248"/>
                      <a:pt x="366" y="247"/>
                      <a:pt x="360" y="246"/>
                    </a:cubicBezTo>
                    <a:cubicBezTo>
                      <a:pt x="381" y="237"/>
                      <a:pt x="399" y="221"/>
                      <a:pt x="418" y="209"/>
                    </a:cubicBezTo>
                    <a:cubicBezTo>
                      <a:pt x="432" y="209"/>
                      <a:pt x="445" y="209"/>
                      <a:pt x="458" y="209"/>
                    </a:cubicBezTo>
                    <a:close/>
                    <a:moveTo>
                      <a:pt x="412" y="209"/>
                    </a:moveTo>
                    <a:cubicBezTo>
                      <a:pt x="393" y="221"/>
                      <a:pt x="375" y="235"/>
                      <a:pt x="355" y="244"/>
                    </a:cubicBezTo>
                    <a:cubicBezTo>
                      <a:pt x="353" y="245"/>
                      <a:pt x="351" y="245"/>
                      <a:pt x="351" y="245"/>
                    </a:cubicBezTo>
                    <a:cubicBezTo>
                      <a:pt x="350" y="245"/>
                      <a:pt x="350" y="245"/>
                      <a:pt x="349" y="245"/>
                    </a:cubicBezTo>
                    <a:cubicBezTo>
                      <a:pt x="346" y="244"/>
                      <a:pt x="361" y="230"/>
                      <a:pt x="364" y="227"/>
                    </a:cubicBezTo>
                    <a:cubicBezTo>
                      <a:pt x="371" y="221"/>
                      <a:pt x="379" y="216"/>
                      <a:pt x="386" y="209"/>
                    </a:cubicBezTo>
                    <a:cubicBezTo>
                      <a:pt x="395" y="209"/>
                      <a:pt x="403" y="209"/>
                      <a:pt x="412" y="209"/>
                    </a:cubicBezTo>
                    <a:close/>
                    <a:moveTo>
                      <a:pt x="375" y="209"/>
                    </a:moveTo>
                    <a:cubicBezTo>
                      <a:pt x="361" y="219"/>
                      <a:pt x="347" y="229"/>
                      <a:pt x="333" y="238"/>
                    </a:cubicBezTo>
                    <a:cubicBezTo>
                      <a:pt x="327" y="242"/>
                      <a:pt x="321" y="244"/>
                      <a:pt x="314" y="246"/>
                    </a:cubicBezTo>
                    <a:cubicBezTo>
                      <a:pt x="307" y="248"/>
                      <a:pt x="324" y="228"/>
                      <a:pt x="322" y="230"/>
                    </a:cubicBezTo>
                    <a:cubicBezTo>
                      <a:pt x="329" y="222"/>
                      <a:pt x="336" y="216"/>
                      <a:pt x="342" y="209"/>
                    </a:cubicBezTo>
                    <a:cubicBezTo>
                      <a:pt x="353" y="209"/>
                      <a:pt x="364" y="209"/>
                      <a:pt x="375" y="209"/>
                    </a:cubicBezTo>
                    <a:close/>
                    <a:moveTo>
                      <a:pt x="214" y="191"/>
                    </a:moveTo>
                    <a:cubicBezTo>
                      <a:pt x="212" y="194"/>
                      <a:pt x="211" y="197"/>
                      <a:pt x="210" y="200"/>
                    </a:cubicBezTo>
                    <a:cubicBezTo>
                      <a:pt x="210" y="200"/>
                      <a:pt x="210" y="200"/>
                      <a:pt x="210" y="201"/>
                    </a:cubicBezTo>
                    <a:cubicBezTo>
                      <a:pt x="209" y="201"/>
                      <a:pt x="208" y="201"/>
                      <a:pt x="207" y="201"/>
                    </a:cubicBezTo>
                    <a:cubicBezTo>
                      <a:pt x="208" y="197"/>
                      <a:pt x="210" y="194"/>
                      <a:pt x="214" y="191"/>
                    </a:cubicBezTo>
                    <a:close/>
                    <a:moveTo>
                      <a:pt x="201" y="214"/>
                    </a:moveTo>
                    <a:cubicBezTo>
                      <a:pt x="202" y="215"/>
                      <a:pt x="203" y="215"/>
                      <a:pt x="204" y="214"/>
                    </a:cubicBezTo>
                    <a:cubicBezTo>
                      <a:pt x="204" y="214"/>
                      <a:pt x="204" y="214"/>
                      <a:pt x="204" y="214"/>
                    </a:cubicBezTo>
                    <a:cubicBezTo>
                      <a:pt x="204" y="214"/>
                      <a:pt x="204" y="214"/>
                      <a:pt x="204" y="214"/>
                    </a:cubicBezTo>
                    <a:cubicBezTo>
                      <a:pt x="209" y="214"/>
                      <a:pt x="213" y="214"/>
                      <a:pt x="217" y="214"/>
                    </a:cubicBezTo>
                    <a:cubicBezTo>
                      <a:pt x="203" y="224"/>
                      <a:pt x="189" y="234"/>
                      <a:pt x="175" y="244"/>
                    </a:cubicBezTo>
                    <a:cubicBezTo>
                      <a:pt x="164" y="252"/>
                      <a:pt x="169" y="247"/>
                      <a:pt x="172" y="238"/>
                    </a:cubicBezTo>
                    <a:cubicBezTo>
                      <a:pt x="175" y="230"/>
                      <a:pt x="178" y="222"/>
                      <a:pt x="181" y="214"/>
                    </a:cubicBezTo>
                    <a:cubicBezTo>
                      <a:pt x="187" y="214"/>
                      <a:pt x="194" y="214"/>
                      <a:pt x="201" y="214"/>
                    </a:cubicBezTo>
                    <a:close/>
                    <a:moveTo>
                      <a:pt x="172" y="213"/>
                    </a:moveTo>
                    <a:cubicBezTo>
                      <a:pt x="162" y="221"/>
                      <a:pt x="152" y="230"/>
                      <a:pt x="143" y="238"/>
                    </a:cubicBezTo>
                    <a:cubicBezTo>
                      <a:pt x="140" y="241"/>
                      <a:pt x="133" y="248"/>
                      <a:pt x="129" y="251"/>
                    </a:cubicBezTo>
                    <a:cubicBezTo>
                      <a:pt x="128" y="251"/>
                      <a:pt x="127" y="251"/>
                      <a:pt x="126" y="251"/>
                    </a:cubicBezTo>
                    <a:cubicBezTo>
                      <a:pt x="125" y="250"/>
                      <a:pt x="125" y="249"/>
                      <a:pt x="126" y="246"/>
                    </a:cubicBezTo>
                    <a:cubicBezTo>
                      <a:pt x="129" y="235"/>
                      <a:pt x="134" y="224"/>
                      <a:pt x="140" y="214"/>
                    </a:cubicBezTo>
                    <a:cubicBezTo>
                      <a:pt x="141" y="213"/>
                      <a:pt x="141" y="212"/>
                      <a:pt x="140" y="212"/>
                    </a:cubicBezTo>
                    <a:cubicBezTo>
                      <a:pt x="147" y="212"/>
                      <a:pt x="153" y="212"/>
                      <a:pt x="159" y="213"/>
                    </a:cubicBezTo>
                    <a:cubicBezTo>
                      <a:pt x="164" y="213"/>
                      <a:pt x="168" y="213"/>
                      <a:pt x="172" y="213"/>
                    </a:cubicBezTo>
                    <a:close/>
                    <a:moveTo>
                      <a:pt x="136" y="212"/>
                    </a:moveTo>
                    <a:cubicBezTo>
                      <a:pt x="127" y="218"/>
                      <a:pt x="119" y="225"/>
                      <a:pt x="110" y="233"/>
                    </a:cubicBezTo>
                    <a:cubicBezTo>
                      <a:pt x="101" y="242"/>
                      <a:pt x="85" y="250"/>
                      <a:pt x="78" y="259"/>
                    </a:cubicBezTo>
                    <a:cubicBezTo>
                      <a:pt x="88" y="246"/>
                      <a:pt x="97" y="228"/>
                      <a:pt x="100" y="213"/>
                    </a:cubicBezTo>
                    <a:cubicBezTo>
                      <a:pt x="112" y="212"/>
                      <a:pt x="124" y="212"/>
                      <a:pt x="136" y="212"/>
                    </a:cubicBezTo>
                    <a:close/>
                    <a:moveTo>
                      <a:pt x="83" y="213"/>
                    </a:moveTo>
                    <a:cubicBezTo>
                      <a:pt x="88" y="213"/>
                      <a:pt x="94" y="213"/>
                      <a:pt x="99" y="213"/>
                    </a:cubicBezTo>
                    <a:cubicBezTo>
                      <a:pt x="95" y="228"/>
                      <a:pt x="84" y="247"/>
                      <a:pt x="73" y="259"/>
                    </a:cubicBezTo>
                    <a:cubicBezTo>
                      <a:pt x="72" y="260"/>
                      <a:pt x="73" y="263"/>
                      <a:pt x="75" y="262"/>
                    </a:cubicBezTo>
                    <a:cubicBezTo>
                      <a:pt x="99" y="254"/>
                      <a:pt x="113" y="234"/>
                      <a:pt x="132" y="219"/>
                    </a:cubicBezTo>
                    <a:cubicBezTo>
                      <a:pt x="127" y="229"/>
                      <a:pt x="123" y="240"/>
                      <a:pt x="121" y="251"/>
                    </a:cubicBezTo>
                    <a:cubicBezTo>
                      <a:pt x="109" y="251"/>
                      <a:pt x="97" y="253"/>
                      <a:pt x="87" y="258"/>
                    </a:cubicBezTo>
                    <a:cubicBezTo>
                      <a:pt x="79" y="262"/>
                      <a:pt x="74" y="269"/>
                      <a:pt x="71" y="278"/>
                    </a:cubicBezTo>
                    <a:cubicBezTo>
                      <a:pt x="69" y="280"/>
                      <a:pt x="67" y="283"/>
                      <a:pt x="66" y="286"/>
                    </a:cubicBezTo>
                    <a:cubicBezTo>
                      <a:pt x="60" y="292"/>
                      <a:pt x="55" y="299"/>
                      <a:pt x="49" y="305"/>
                    </a:cubicBezTo>
                    <a:cubicBezTo>
                      <a:pt x="45" y="310"/>
                      <a:pt x="40" y="316"/>
                      <a:pt x="35" y="321"/>
                    </a:cubicBezTo>
                    <a:cubicBezTo>
                      <a:pt x="30" y="326"/>
                      <a:pt x="18" y="339"/>
                      <a:pt x="22" y="325"/>
                    </a:cubicBezTo>
                    <a:cubicBezTo>
                      <a:pt x="31" y="290"/>
                      <a:pt x="50" y="261"/>
                      <a:pt x="74" y="234"/>
                    </a:cubicBezTo>
                    <a:cubicBezTo>
                      <a:pt x="75" y="232"/>
                      <a:pt x="74" y="230"/>
                      <a:pt x="72" y="230"/>
                    </a:cubicBezTo>
                    <a:cubicBezTo>
                      <a:pt x="52" y="233"/>
                      <a:pt x="39" y="246"/>
                      <a:pt x="25" y="259"/>
                    </a:cubicBezTo>
                    <a:cubicBezTo>
                      <a:pt x="26" y="259"/>
                      <a:pt x="17" y="265"/>
                      <a:pt x="11" y="268"/>
                    </a:cubicBezTo>
                    <a:cubicBezTo>
                      <a:pt x="11" y="265"/>
                      <a:pt x="11" y="262"/>
                      <a:pt x="11" y="259"/>
                    </a:cubicBezTo>
                    <a:cubicBezTo>
                      <a:pt x="13" y="255"/>
                      <a:pt x="15" y="251"/>
                      <a:pt x="16" y="248"/>
                    </a:cubicBezTo>
                    <a:cubicBezTo>
                      <a:pt x="24" y="234"/>
                      <a:pt x="32" y="221"/>
                      <a:pt x="44" y="211"/>
                    </a:cubicBezTo>
                    <a:cubicBezTo>
                      <a:pt x="57" y="214"/>
                      <a:pt x="69" y="214"/>
                      <a:pt x="83" y="213"/>
                    </a:cubicBezTo>
                    <a:close/>
                    <a:moveTo>
                      <a:pt x="18" y="209"/>
                    </a:moveTo>
                    <a:cubicBezTo>
                      <a:pt x="19" y="207"/>
                      <a:pt x="25" y="206"/>
                      <a:pt x="27" y="206"/>
                    </a:cubicBezTo>
                    <a:cubicBezTo>
                      <a:pt x="27" y="206"/>
                      <a:pt x="27" y="206"/>
                      <a:pt x="28" y="206"/>
                    </a:cubicBezTo>
                    <a:cubicBezTo>
                      <a:pt x="33" y="208"/>
                      <a:pt x="38" y="210"/>
                      <a:pt x="44" y="211"/>
                    </a:cubicBezTo>
                    <a:cubicBezTo>
                      <a:pt x="29" y="221"/>
                      <a:pt x="19" y="236"/>
                      <a:pt x="11" y="251"/>
                    </a:cubicBezTo>
                    <a:cubicBezTo>
                      <a:pt x="11" y="237"/>
                      <a:pt x="12" y="221"/>
                      <a:pt x="18" y="209"/>
                    </a:cubicBezTo>
                    <a:close/>
                    <a:moveTo>
                      <a:pt x="187" y="621"/>
                    </a:moveTo>
                    <a:cubicBezTo>
                      <a:pt x="202" y="605"/>
                      <a:pt x="216" y="589"/>
                      <a:pt x="232" y="574"/>
                    </a:cubicBezTo>
                    <a:cubicBezTo>
                      <a:pt x="224" y="589"/>
                      <a:pt x="218" y="605"/>
                      <a:pt x="211" y="621"/>
                    </a:cubicBezTo>
                    <a:cubicBezTo>
                      <a:pt x="203" y="621"/>
                      <a:pt x="195" y="621"/>
                      <a:pt x="187" y="621"/>
                    </a:cubicBezTo>
                    <a:close/>
                    <a:moveTo>
                      <a:pt x="313" y="619"/>
                    </a:moveTo>
                    <a:cubicBezTo>
                      <a:pt x="324" y="605"/>
                      <a:pt x="331" y="590"/>
                      <a:pt x="341" y="576"/>
                    </a:cubicBezTo>
                    <a:cubicBezTo>
                      <a:pt x="339" y="579"/>
                      <a:pt x="343" y="573"/>
                      <a:pt x="347" y="568"/>
                    </a:cubicBezTo>
                    <a:cubicBezTo>
                      <a:pt x="348" y="568"/>
                      <a:pt x="350" y="568"/>
                      <a:pt x="351" y="568"/>
                    </a:cubicBezTo>
                    <a:cubicBezTo>
                      <a:pt x="350" y="574"/>
                      <a:pt x="348" y="580"/>
                      <a:pt x="347" y="586"/>
                    </a:cubicBezTo>
                    <a:cubicBezTo>
                      <a:pt x="344" y="597"/>
                      <a:pt x="342" y="608"/>
                      <a:pt x="339" y="619"/>
                    </a:cubicBezTo>
                    <a:cubicBezTo>
                      <a:pt x="338" y="619"/>
                      <a:pt x="337" y="619"/>
                      <a:pt x="336" y="619"/>
                    </a:cubicBezTo>
                    <a:cubicBezTo>
                      <a:pt x="329" y="619"/>
                      <a:pt x="321" y="619"/>
                      <a:pt x="313" y="619"/>
                    </a:cubicBezTo>
                    <a:close/>
                    <a:moveTo>
                      <a:pt x="353" y="620"/>
                    </a:moveTo>
                    <a:cubicBezTo>
                      <a:pt x="372" y="605"/>
                      <a:pt x="385" y="584"/>
                      <a:pt x="400" y="565"/>
                    </a:cubicBezTo>
                    <a:cubicBezTo>
                      <a:pt x="402" y="563"/>
                      <a:pt x="403" y="561"/>
                      <a:pt x="405" y="559"/>
                    </a:cubicBezTo>
                    <a:cubicBezTo>
                      <a:pt x="406" y="558"/>
                      <a:pt x="407" y="558"/>
                      <a:pt x="409" y="557"/>
                    </a:cubicBezTo>
                    <a:cubicBezTo>
                      <a:pt x="406" y="563"/>
                      <a:pt x="404" y="571"/>
                      <a:pt x="402" y="576"/>
                    </a:cubicBezTo>
                    <a:cubicBezTo>
                      <a:pt x="396" y="591"/>
                      <a:pt x="390" y="606"/>
                      <a:pt x="386" y="621"/>
                    </a:cubicBezTo>
                    <a:cubicBezTo>
                      <a:pt x="375" y="621"/>
                      <a:pt x="364" y="620"/>
                      <a:pt x="353" y="620"/>
                    </a:cubicBezTo>
                    <a:close/>
                    <a:moveTo>
                      <a:pt x="436" y="563"/>
                    </a:moveTo>
                    <a:cubicBezTo>
                      <a:pt x="444" y="551"/>
                      <a:pt x="453" y="541"/>
                      <a:pt x="460" y="531"/>
                    </a:cubicBezTo>
                    <a:cubicBezTo>
                      <a:pt x="447" y="561"/>
                      <a:pt x="429" y="591"/>
                      <a:pt x="427" y="624"/>
                    </a:cubicBezTo>
                    <a:cubicBezTo>
                      <a:pt x="418" y="623"/>
                      <a:pt x="408" y="623"/>
                      <a:pt x="399" y="622"/>
                    </a:cubicBezTo>
                    <a:cubicBezTo>
                      <a:pt x="413" y="603"/>
                      <a:pt x="423" y="582"/>
                      <a:pt x="436" y="563"/>
                    </a:cubicBezTo>
                    <a:close/>
                    <a:moveTo>
                      <a:pt x="440" y="625"/>
                    </a:moveTo>
                    <a:cubicBezTo>
                      <a:pt x="451" y="612"/>
                      <a:pt x="461" y="598"/>
                      <a:pt x="471" y="583"/>
                    </a:cubicBezTo>
                    <a:cubicBezTo>
                      <a:pt x="464" y="597"/>
                      <a:pt x="457" y="613"/>
                      <a:pt x="459" y="626"/>
                    </a:cubicBezTo>
                    <a:cubicBezTo>
                      <a:pt x="453" y="626"/>
                      <a:pt x="446" y="625"/>
                      <a:pt x="440" y="625"/>
                    </a:cubicBezTo>
                    <a:close/>
                    <a:moveTo>
                      <a:pt x="498" y="628"/>
                    </a:moveTo>
                    <a:cubicBezTo>
                      <a:pt x="515" y="612"/>
                      <a:pt x="523" y="589"/>
                      <a:pt x="539" y="572"/>
                    </a:cubicBezTo>
                    <a:cubicBezTo>
                      <a:pt x="541" y="573"/>
                      <a:pt x="542" y="573"/>
                      <a:pt x="543" y="573"/>
                    </a:cubicBezTo>
                    <a:cubicBezTo>
                      <a:pt x="547" y="574"/>
                      <a:pt x="550" y="572"/>
                      <a:pt x="550" y="568"/>
                    </a:cubicBezTo>
                    <a:cubicBezTo>
                      <a:pt x="550" y="566"/>
                      <a:pt x="550" y="564"/>
                      <a:pt x="551" y="562"/>
                    </a:cubicBezTo>
                    <a:cubicBezTo>
                      <a:pt x="561" y="558"/>
                      <a:pt x="571" y="552"/>
                      <a:pt x="582" y="548"/>
                    </a:cubicBezTo>
                    <a:cubicBezTo>
                      <a:pt x="559" y="576"/>
                      <a:pt x="528" y="597"/>
                      <a:pt x="510" y="629"/>
                    </a:cubicBezTo>
                    <a:cubicBezTo>
                      <a:pt x="508" y="629"/>
                      <a:pt x="506" y="628"/>
                      <a:pt x="503" y="628"/>
                    </a:cubicBezTo>
                    <a:cubicBezTo>
                      <a:pt x="501" y="628"/>
                      <a:pt x="500" y="628"/>
                      <a:pt x="498" y="628"/>
                    </a:cubicBezTo>
                    <a:close/>
                    <a:moveTo>
                      <a:pt x="526" y="630"/>
                    </a:moveTo>
                    <a:cubicBezTo>
                      <a:pt x="546" y="619"/>
                      <a:pt x="564" y="604"/>
                      <a:pt x="585" y="596"/>
                    </a:cubicBezTo>
                    <a:cubicBezTo>
                      <a:pt x="579" y="602"/>
                      <a:pt x="574" y="609"/>
                      <a:pt x="569" y="616"/>
                    </a:cubicBezTo>
                    <a:cubicBezTo>
                      <a:pt x="569" y="616"/>
                      <a:pt x="569" y="616"/>
                      <a:pt x="569" y="617"/>
                    </a:cubicBezTo>
                    <a:cubicBezTo>
                      <a:pt x="566" y="621"/>
                      <a:pt x="563" y="625"/>
                      <a:pt x="561" y="629"/>
                    </a:cubicBezTo>
                    <a:cubicBezTo>
                      <a:pt x="550" y="631"/>
                      <a:pt x="538" y="631"/>
                      <a:pt x="526" y="630"/>
                    </a:cubicBezTo>
                    <a:close/>
                    <a:moveTo>
                      <a:pt x="594" y="360"/>
                    </a:moveTo>
                    <a:cubicBezTo>
                      <a:pt x="594" y="360"/>
                      <a:pt x="593" y="360"/>
                      <a:pt x="593" y="360"/>
                    </a:cubicBezTo>
                    <a:cubicBezTo>
                      <a:pt x="584" y="364"/>
                      <a:pt x="575" y="369"/>
                      <a:pt x="567" y="374"/>
                    </a:cubicBezTo>
                    <a:cubicBezTo>
                      <a:pt x="561" y="377"/>
                      <a:pt x="556" y="379"/>
                      <a:pt x="550" y="382"/>
                    </a:cubicBezTo>
                    <a:cubicBezTo>
                      <a:pt x="547" y="384"/>
                      <a:pt x="533" y="394"/>
                      <a:pt x="544" y="384"/>
                    </a:cubicBezTo>
                    <a:cubicBezTo>
                      <a:pt x="560" y="370"/>
                      <a:pt x="577" y="358"/>
                      <a:pt x="593" y="346"/>
                    </a:cubicBezTo>
                    <a:cubicBezTo>
                      <a:pt x="593" y="351"/>
                      <a:pt x="594" y="355"/>
                      <a:pt x="594" y="3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3" name="Freeform 359"/>
              <p:cNvSpPr>
                <a:spLocks noEditPoints="1"/>
              </p:cNvSpPr>
              <p:nvPr/>
            </p:nvSpPr>
            <p:spPr bwMode="auto">
              <a:xfrm>
                <a:off x="4841" y="2262"/>
                <a:ext cx="279" cy="404"/>
              </a:xfrm>
              <a:custGeom>
                <a:avLst/>
                <a:gdLst>
                  <a:gd name="T0" fmla="*/ 383 w 498"/>
                  <a:gd name="T1" fmla="*/ 55 h 723"/>
                  <a:gd name="T2" fmla="*/ 104 w 498"/>
                  <a:gd name="T3" fmla="*/ 157 h 723"/>
                  <a:gd name="T4" fmla="*/ 95 w 498"/>
                  <a:gd name="T5" fmla="*/ 160 h 723"/>
                  <a:gd name="T6" fmla="*/ 56 w 498"/>
                  <a:gd name="T7" fmla="*/ 199 h 723"/>
                  <a:gd name="T8" fmla="*/ 37 w 498"/>
                  <a:gd name="T9" fmla="*/ 440 h 723"/>
                  <a:gd name="T10" fmla="*/ 257 w 498"/>
                  <a:gd name="T11" fmla="*/ 720 h 723"/>
                  <a:gd name="T12" fmla="*/ 474 w 498"/>
                  <a:gd name="T13" fmla="*/ 659 h 723"/>
                  <a:gd name="T14" fmla="*/ 485 w 498"/>
                  <a:gd name="T15" fmla="*/ 189 h 723"/>
                  <a:gd name="T16" fmla="*/ 356 w 498"/>
                  <a:gd name="T17" fmla="*/ 226 h 723"/>
                  <a:gd name="T18" fmla="*/ 292 w 498"/>
                  <a:gd name="T19" fmla="*/ 220 h 723"/>
                  <a:gd name="T20" fmla="*/ 303 w 498"/>
                  <a:gd name="T21" fmla="*/ 212 h 723"/>
                  <a:gd name="T22" fmla="*/ 310 w 498"/>
                  <a:gd name="T23" fmla="*/ 186 h 723"/>
                  <a:gd name="T24" fmla="*/ 295 w 498"/>
                  <a:gd name="T25" fmla="*/ 219 h 723"/>
                  <a:gd name="T26" fmla="*/ 208 w 498"/>
                  <a:gd name="T27" fmla="*/ 209 h 723"/>
                  <a:gd name="T28" fmla="*/ 180 w 498"/>
                  <a:gd name="T29" fmla="*/ 163 h 723"/>
                  <a:gd name="T30" fmla="*/ 209 w 498"/>
                  <a:gd name="T31" fmla="*/ 210 h 723"/>
                  <a:gd name="T32" fmla="*/ 136 w 498"/>
                  <a:gd name="T33" fmla="*/ 204 h 723"/>
                  <a:gd name="T34" fmla="*/ 157 w 498"/>
                  <a:gd name="T35" fmla="*/ 205 h 723"/>
                  <a:gd name="T36" fmla="*/ 177 w 498"/>
                  <a:gd name="T37" fmla="*/ 176 h 723"/>
                  <a:gd name="T38" fmla="*/ 166 w 498"/>
                  <a:gd name="T39" fmla="*/ 161 h 723"/>
                  <a:gd name="T40" fmla="*/ 187 w 498"/>
                  <a:gd name="T41" fmla="*/ 207 h 723"/>
                  <a:gd name="T42" fmla="*/ 217 w 498"/>
                  <a:gd name="T43" fmla="*/ 172 h 723"/>
                  <a:gd name="T44" fmla="*/ 246 w 498"/>
                  <a:gd name="T45" fmla="*/ 214 h 723"/>
                  <a:gd name="T46" fmla="*/ 272 w 498"/>
                  <a:gd name="T47" fmla="*/ 217 h 723"/>
                  <a:gd name="T48" fmla="*/ 284 w 498"/>
                  <a:gd name="T49" fmla="*/ 148 h 723"/>
                  <a:gd name="T50" fmla="*/ 327 w 498"/>
                  <a:gd name="T51" fmla="*/ 211 h 723"/>
                  <a:gd name="T52" fmla="*/ 334 w 498"/>
                  <a:gd name="T53" fmla="*/ 210 h 723"/>
                  <a:gd name="T54" fmla="*/ 330 w 498"/>
                  <a:gd name="T55" fmla="*/ 186 h 723"/>
                  <a:gd name="T56" fmla="*/ 345 w 498"/>
                  <a:gd name="T57" fmla="*/ 225 h 723"/>
                  <a:gd name="T58" fmla="*/ 376 w 498"/>
                  <a:gd name="T59" fmla="*/ 228 h 723"/>
                  <a:gd name="T60" fmla="*/ 387 w 498"/>
                  <a:gd name="T61" fmla="*/ 181 h 723"/>
                  <a:gd name="T62" fmla="*/ 381 w 498"/>
                  <a:gd name="T63" fmla="*/ 227 h 723"/>
                  <a:gd name="T64" fmla="*/ 389 w 498"/>
                  <a:gd name="T65" fmla="*/ 182 h 723"/>
                  <a:gd name="T66" fmla="*/ 407 w 498"/>
                  <a:gd name="T67" fmla="*/ 188 h 723"/>
                  <a:gd name="T68" fmla="*/ 394 w 498"/>
                  <a:gd name="T69" fmla="*/ 210 h 723"/>
                  <a:gd name="T70" fmla="*/ 426 w 498"/>
                  <a:gd name="T71" fmla="*/ 194 h 723"/>
                  <a:gd name="T72" fmla="*/ 345 w 498"/>
                  <a:gd name="T73" fmla="*/ 156 h 723"/>
                  <a:gd name="T74" fmla="*/ 277 w 498"/>
                  <a:gd name="T75" fmla="*/ 45 h 723"/>
                  <a:gd name="T76" fmla="*/ 184 w 498"/>
                  <a:gd name="T77" fmla="*/ 144 h 723"/>
                  <a:gd name="T78" fmla="*/ 119 w 498"/>
                  <a:gd name="T79" fmla="*/ 193 h 723"/>
                  <a:gd name="T80" fmla="*/ 90 w 498"/>
                  <a:gd name="T81" fmla="*/ 186 h 723"/>
                  <a:gd name="T82" fmla="*/ 101 w 498"/>
                  <a:gd name="T83" fmla="*/ 176 h 723"/>
                  <a:gd name="T84" fmla="*/ 120 w 498"/>
                  <a:gd name="T85" fmla="*/ 203 h 723"/>
                  <a:gd name="T86" fmla="*/ 29 w 498"/>
                  <a:gd name="T87" fmla="*/ 696 h 723"/>
                  <a:gd name="T88" fmla="*/ 413 w 498"/>
                  <a:gd name="T89" fmla="*/ 246 h 723"/>
                  <a:gd name="T90" fmla="*/ 333 w 498"/>
                  <a:gd name="T91" fmla="*/ 700 h 723"/>
                  <a:gd name="T92" fmla="*/ 411 w 498"/>
                  <a:gd name="T93" fmla="*/ 354 h 723"/>
                  <a:gd name="T94" fmla="*/ 382 w 498"/>
                  <a:gd name="T95" fmla="*/ 656 h 723"/>
                  <a:gd name="T96" fmla="*/ 457 w 498"/>
                  <a:gd name="T97" fmla="*/ 651 h 723"/>
                  <a:gd name="T98" fmla="*/ 425 w 498"/>
                  <a:gd name="T99" fmla="*/ 244 h 723"/>
                  <a:gd name="T100" fmla="*/ 478 w 498"/>
                  <a:gd name="T101" fmla="*/ 19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8" h="723">
                    <a:moveTo>
                      <a:pt x="485" y="189"/>
                    </a:moveTo>
                    <a:cubicBezTo>
                      <a:pt x="485" y="188"/>
                      <a:pt x="484" y="188"/>
                      <a:pt x="484" y="188"/>
                    </a:cubicBezTo>
                    <a:cubicBezTo>
                      <a:pt x="484" y="183"/>
                      <a:pt x="481" y="179"/>
                      <a:pt x="476" y="178"/>
                    </a:cubicBezTo>
                    <a:cubicBezTo>
                      <a:pt x="448" y="176"/>
                      <a:pt x="420" y="171"/>
                      <a:pt x="393" y="166"/>
                    </a:cubicBezTo>
                    <a:cubicBezTo>
                      <a:pt x="393" y="130"/>
                      <a:pt x="399" y="89"/>
                      <a:pt x="383" y="55"/>
                    </a:cubicBezTo>
                    <a:cubicBezTo>
                      <a:pt x="370" y="27"/>
                      <a:pt x="337" y="0"/>
                      <a:pt x="304" y="6"/>
                    </a:cubicBezTo>
                    <a:cubicBezTo>
                      <a:pt x="285" y="10"/>
                      <a:pt x="272" y="23"/>
                      <a:pt x="262" y="39"/>
                    </a:cubicBezTo>
                    <a:cubicBezTo>
                      <a:pt x="228" y="33"/>
                      <a:pt x="195" y="69"/>
                      <a:pt x="182" y="96"/>
                    </a:cubicBezTo>
                    <a:cubicBezTo>
                      <a:pt x="175" y="112"/>
                      <a:pt x="170" y="128"/>
                      <a:pt x="168" y="145"/>
                    </a:cubicBezTo>
                    <a:cubicBezTo>
                      <a:pt x="146" y="147"/>
                      <a:pt x="124" y="150"/>
                      <a:pt x="104" y="157"/>
                    </a:cubicBezTo>
                    <a:cubicBezTo>
                      <a:pt x="104" y="157"/>
                      <a:pt x="104" y="157"/>
                      <a:pt x="105" y="157"/>
                    </a:cubicBezTo>
                    <a:cubicBezTo>
                      <a:pt x="105" y="152"/>
                      <a:pt x="98" y="151"/>
                      <a:pt x="98" y="155"/>
                    </a:cubicBezTo>
                    <a:cubicBezTo>
                      <a:pt x="97" y="157"/>
                      <a:pt x="97" y="158"/>
                      <a:pt x="97" y="160"/>
                    </a:cubicBezTo>
                    <a:cubicBezTo>
                      <a:pt x="97" y="160"/>
                      <a:pt x="97" y="160"/>
                      <a:pt x="97" y="160"/>
                    </a:cubicBezTo>
                    <a:cubicBezTo>
                      <a:pt x="96" y="160"/>
                      <a:pt x="96" y="160"/>
                      <a:pt x="95" y="160"/>
                    </a:cubicBezTo>
                    <a:cubicBezTo>
                      <a:pt x="88" y="169"/>
                      <a:pt x="85" y="180"/>
                      <a:pt x="83" y="190"/>
                    </a:cubicBezTo>
                    <a:cubicBezTo>
                      <a:pt x="75" y="193"/>
                      <a:pt x="68" y="196"/>
                      <a:pt x="60" y="199"/>
                    </a:cubicBezTo>
                    <a:cubicBezTo>
                      <a:pt x="57" y="200"/>
                      <a:pt x="57" y="202"/>
                      <a:pt x="58" y="204"/>
                    </a:cubicBezTo>
                    <a:cubicBezTo>
                      <a:pt x="58" y="204"/>
                      <a:pt x="57" y="204"/>
                      <a:pt x="57" y="204"/>
                    </a:cubicBezTo>
                    <a:cubicBezTo>
                      <a:pt x="57" y="202"/>
                      <a:pt x="56" y="201"/>
                      <a:pt x="56" y="199"/>
                    </a:cubicBezTo>
                    <a:cubicBezTo>
                      <a:pt x="56" y="199"/>
                      <a:pt x="55" y="199"/>
                      <a:pt x="55" y="199"/>
                    </a:cubicBezTo>
                    <a:cubicBezTo>
                      <a:pt x="55" y="201"/>
                      <a:pt x="54" y="203"/>
                      <a:pt x="54" y="205"/>
                    </a:cubicBezTo>
                    <a:cubicBezTo>
                      <a:pt x="53" y="206"/>
                      <a:pt x="52" y="207"/>
                      <a:pt x="53" y="209"/>
                    </a:cubicBezTo>
                    <a:cubicBezTo>
                      <a:pt x="47" y="242"/>
                      <a:pt x="47" y="278"/>
                      <a:pt x="44" y="312"/>
                    </a:cubicBezTo>
                    <a:cubicBezTo>
                      <a:pt x="39" y="354"/>
                      <a:pt x="38" y="397"/>
                      <a:pt x="37" y="440"/>
                    </a:cubicBezTo>
                    <a:cubicBezTo>
                      <a:pt x="36" y="526"/>
                      <a:pt x="0" y="612"/>
                      <a:pt x="12" y="699"/>
                    </a:cubicBezTo>
                    <a:cubicBezTo>
                      <a:pt x="12" y="703"/>
                      <a:pt x="15" y="704"/>
                      <a:pt x="18" y="705"/>
                    </a:cubicBezTo>
                    <a:cubicBezTo>
                      <a:pt x="18" y="705"/>
                      <a:pt x="19" y="705"/>
                      <a:pt x="19" y="705"/>
                    </a:cubicBezTo>
                    <a:cubicBezTo>
                      <a:pt x="68" y="717"/>
                      <a:pt x="123" y="713"/>
                      <a:pt x="173" y="716"/>
                    </a:cubicBezTo>
                    <a:cubicBezTo>
                      <a:pt x="201" y="717"/>
                      <a:pt x="229" y="719"/>
                      <a:pt x="257" y="720"/>
                    </a:cubicBezTo>
                    <a:cubicBezTo>
                      <a:pt x="283" y="721"/>
                      <a:pt x="311" y="723"/>
                      <a:pt x="336" y="719"/>
                    </a:cubicBezTo>
                    <a:cubicBezTo>
                      <a:pt x="340" y="718"/>
                      <a:pt x="342" y="714"/>
                      <a:pt x="341" y="710"/>
                    </a:cubicBezTo>
                    <a:cubicBezTo>
                      <a:pt x="354" y="691"/>
                      <a:pt x="368" y="672"/>
                      <a:pt x="391" y="665"/>
                    </a:cubicBezTo>
                    <a:cubicBezTo>
                      <a:pt x="414" y="659"/>
                      <a:pt x="442" y="671"/>
                      <a:pt x="466" y="670"/>
                    </a:cubicBezTo>
                    <a:cubicBezTo>
                      <a:pt x="472" y="670"/>
                      <a:pt x="475" y="664"/>
                      <a:pt x="474" y="659"/>
                    </a:cubicBezTo>
                    <a:cubicBezTo>
                      <a:pt x="475" y="658"/>
                      <a:pt x="475" y="657"/>
                      <a:pt x="475" y="656"/>
                    </a:cubicBezTo>
                    <a:cubicBezTo>
                      <a:pt x="475" y="614"/>
                      <a:pt x="478" y="573"/>
                      <a:pt x="481" y="532"/>
                    </a:cubicBezTo>
                    <a:cubicBezTo>
                      <a:pt x="484" y="487"/>
                      <a:pt x="484" y="441"/>
                      <a:pt x="486" y="396"/>
                    </a:cubicBezTo>
                    <a:cubicBezTo>
                      <a:pt x="487" y="356"/>
                      <a:pt x="489" y="317"/>
                      <a:pt x="493" y="278"/>
                    </a:cubicBezTo>
                    <a:cubicBezTo>
                      <a:pt x="496" y="248"/>
                      <a:pt x="498" y="217"/>
                      <a:pt x="485" y="189"/>
                    </a:cubicBezTo>
                    <a:close/>
                    <a:moveTo>
                      <a:pt x="365" y="227"/>
                    </a:moveTo>
                    <a:cubicBezTo>
                      <a:pt x="363" y="213"/>
                      <a:pt x="356" y="201"/>
                      <a:pt x="355" y="187"/>
                    </a:cubicBezTo>
                    <a:cubicBezTo>
                      <a:pt x="355" y="186"/>
                      <a:pt x="354" y="186"/>
                      <a:pt x="354" y="187"/>
                    </a:cubicBezTo>
                    <a:cubicBezTo>
                      <a:pt x="353" y="200"/>
                      <a:pt x="356" y="215"/>
                      <a:pt x="363" y="227"/>
                    </a:cubicBezTo>
                    <a:cubicBezTo>
                      <a:pt x="361" y="227"/>
                      <a:pt x="358" y="227"/>
                      <a:pt x="356" y="226"/>
                    </a:cubicBezTo>
                    <a:cubicBezTo>
                      <a:pt x="353" y="209"/>
                      <a:pt x="348" y="191"/>
                      <a:pt x="346" y="174"/>
                    </a:cubicBezTo>
                    <a:cubicBezTo>
                      <a:pt x="352" y="175"/>
                      <a:pt x="359" y="176"/>
                      <a:pt x="365" y="177"/>
                    </a:cubicBezTo>
                    <a:cubicBezTo>
                      <a:pt x="366" y="194"/>
                      <a:pt x="368" y="212"/>
                      <a:pt x="373" y="228"/>
                    </a:cubicBezTo>
                    <a:cubicBezTo>
                      <a:pt x="371" y="228"/>
                      <a:pt x="368" y="227"/>
                      <a:pt x="365" y="227"/>
                    </a:cubicBezTo>
                    <a:close/>
                    <a:moveTo>
                      <a:pt x="292" y="220"/>
                    </a:moveTo>
                    <a:cubicBezTo>
                      <a:pt x="287" y="219"/>
                      <a:pt x="282" y="218"/>
                      <a:pt x="277" y="218"/>
                    </a:cubicBezTo>
                    <a:cubicBezTo>
                      <a:pt x="272" y="199"/>
                      <a:pt x="265" y="182"/>
                      <a:pt x="260" y="163"/>
                    </a:cubicBezTo>
                    <a:cubicBezTo>
                      <a:pt x="268" y="164"/>
                      <a:pt x="276" y="164"/>
                      <a:pt x="284" y="165"/>
                    </a:cubicBezTo>
                    <a:cubicBezTo>
                      <a:pt x="286" y="165"/>
                      <a:pt x="289" y="166"/>
                      <a:pt x="291" y="166"/>
                    </a:cubicBezTo>
                    <a:cubicBezTo>
                      <a:pt x="294" y="182"/>
                      <a:pt x="297" y="198"/>
                      <a:pt x="303" y="212"/>
                    </a:cubicBezTo>
                    <a:cubicBezTo>
                      <a:pt x="303" y="214"/>
                      <a:pt x="305" y="213"/>
                      <a:pt x="305" y="212"/>
                    </a:cubicBezTo>
                    <a:cubicBezTo>
                      <a:pt x="300" y="197"/>
                      <a:pt x="297" y="181"/>
                      <a:pt x="293" y="166"/>
                    </a:cubicBezTo>
                    <a:cubicBezTo>
                      <a:pt x="299" y="167"/>
                      <a:pt x="305" y="167"/>
                      <a:pt x="311" y="168"/>
                    </a:cubicBezTo>
                    <a:cubicBezTo>
                      <a:pt x="312" y="175"/>
                      <a:pt x="312" y="182"/>
                      <a:pt x="311" y="189"/>
                    </a:cubicBezTo>
                    <a:cubicBezTo>
                      <a:pt x="311" y="188"/>
                      <a:pt x="310" y="187"/>
                      <a:pt x="310" y="186"/>
                    </a:cubicBezTo>
                    <a:cubicBezTo>
                      <a:pt x="309" y="185"/>
                      <a:pt x="307" y="186"/>
                      <a:pt x="308" y="187"/>
                    </a:cubicBezTo>
                    <a:cubicBezTo>
                      <a:pt x="309" y="190"/>
                      <a:pt x="310" y="193"/>
                      <a:pt x="311" y="197"/>
                    </a:cubicBezTo>
                    <a:cubicBezTo>
                      <a:pt x="310" y="205"/>
                      <a:pt x="309" y="213"/>
                      <a:pt x="307" y="221"/>
                    </a:cubicBezTo>
                    <a:cubicBezTo>
                      <a:pt x="303" y="221"/>
                      <a:pt x="299" y="220"/>
                      <a:pt x="295" y="220"/>
                    </a:cubicBezTo>
                    <a:cubicBezTo>
                      <a:pt x="295" y="220"/>
                      <a:pt x="295" y="220"/>
                      <a:pt x="295" y="219"/>
                    </a:cubicBezTo>
                    <a:cubicBezTo>
                      <a:pt x="290" y="205"/>
                      <a:pt x="284" y="191"/>
                      <a:pt x="279" y="176"/>
                    </a:cubicBezTo>
                    <a:cubicBezTo>
                      <a:pt x="279" y="175"/>
                      <a:pt x="278" y="176"/>
                      <a:pt x="278" y="177"/>
                    </a:cubicBezTo>
                    <a:cubicBezTo>
                      <a:pt x="282" y="191"/>
                      <a:pt x="286" y="206"/>
                      <a:pt x="292" y="220"/>
                    </a:cubicBezTo>
                    <a:close/>
                    <a:moveTo>
                      <a:pt x="209" y="210"/>
                    </a:moveTo>
                    <a:cubicBezTo>
                      <a:pt x="209" y="209"/>
                      <a:pt x="209" y="209"/>
                      <a:pt x="208" y="209"/>
                    </a:cubicBezTo>
                    <a:cubicBezTo>
                      <a:pt x="201" y="199"/>
                      <a:pt x="196" y="188"/>
                      <a:pt x="193" y="176"/>
                    </a:cubicBezTo>
                    <a:cubicBezTo>
                      <a:pt x="193" y="176"/>
                      <a:pt x="192" y="176"/>
                      <a:pt x="192" y="177"/>
                    </a:cubicBezTo>
                    <a:cubicBezTo>
                      <a:pt x="194" y="189"/>
                      <a:pt x="199" y="199"/>
                      <a:pt x="206" y="209"/>
                    </a:cubicBezTo>
                    <a:cubicBezTo>
                      <a:pt x="203" y="209"/>
                      <a:pt x="200" y="209"/>
                      <a:pt x="196" y="208"/>
                    </a:cubicBezTo>
                    <a:cubicBezTo>
                      <a:pt x="192" y="193"/>
                      <a:pt x="188" y="177"/>
                      <a:pt x="180" y="163"/>
                    </a:cubicBezTo>
                    <a:cubicBezTo>
                      <a:pt x="180" y="162"/>
                      <a:pt x="181" y="161"/>
                      <a:pt x="181" y="160"/>
                    </a:cubicBezTo>
                    <a:cubicBezTo>
                      <a:pt x="183" y="160"/>
                      <a:pt x="185" y="160"/>
                      <a:pt x="188" y="160"/>
                    </a:cubicBezTo>
                    <a:cubicBezTo>
                      <a:pt x="192" y="160"/>
                      <a:pt x="196" y="160"/>
                      <a:pt x="200" y="160"/>
                    </a:cubicBezTo>
                    <a:cubicBezTo>
                      <a:pt x="207" y="177"/>
                      <a:pt x="212" y="196"/>
                      <a:pt x="222" y="211"/>
                    </a:cubicBezTo>
                    <a:cubicBezTo>
                      <a:pt x="217" y="211"/>
                      <a:pt x="213" y="210"/>
                      <a:pt x="209" y="210"/>
                    </a:cubicBezTo>
                    <a:close/>
                    <a:moveTo>
                      <a:pt x="150" y="204"/>
                    </a:moveTo>
                    <a:cubicBezTo>
                      <a:pt x="147" y="197"/>
                      <a:pt x="145" y="189"/>
                      <a:pt x="142" y="181"/>
                    </a:cubicBezTo>
                    <a:cubicBezTo>
                      <a:pt x="142" y="181"/>
                      <a:pt x="141" y="181"/>
                      <a:pt x="141" y="182"/>
                    </a:cubicBezTo>
                    <a:cubicBezTo>
                      <a:pt x="144" y="189"/>
                      <a:pt x="145" y="197"/>
                      <a:pt x="147" y="204"/>
                    </a:cubicBezTo>
                    <a:cubicBezTo>
                      <a:pt x="144" y="204"/>
                      <a:pt x="140" y="204"/>
                      <a:pt x="136" y="204"/>
                    </a:cubicBezTo>
                    <a:cubicBezTo>
                      <a:pt x="135" y="199"/>
                      <a:pt x="134" y="194"/>
                      <a:pt x="133" y="189"/>
                    </a:cubicBezTo>
                    <a:cubicBezTo>
                      <a:pt x="132" y="180"/>
                      <a:pt x="131" y="171"/>
                      <a:pt x="131" y="162"/>
                    </a:cubicBezTo>
                    <a:cubicBezTo>
                      <a:pt x="138" y="162"/>
                      <a:pt x="144" y="162"/>
                      <a:pt x="151" y="161"/>
                    </a:cubicBezTo>
                    <a:cubicBezTo>
                      <a:pt x="151" y="168"/>
                      <a:pt x="152" y="174"/>
                      <a:pt x="153" y="180"/>
                    </a:cubicBezTo>
                    <a:cubicBezTo>
                      <a:pt x="154" y="188"/>
                      <a:pt x="155" y="197"/>
                      <a:pt x="157" y="205"/>
                    </a:cubicBezTo>
                    <a:cubicBezTo>
                      <a:pt x="154" y="205"/>
                      <a:pt x="152" y="204"/>
                      <a:pt x="150" y="204"/>
                    </a:cubicBezTo>
                    <a:close/>
                    <a:moveTo>
                      <a:pt x="180" y="165"/>
                    </a:moveTo>
                    <a:cubicBezTo>
                      <a:pt x="185" y="178"/>
                      <a:pt x="188" y="191"/>
                      <a:pt x="192" y="205"/>
                    </a:cubicBezTo>
                    <a:cubicBezTo>
                      <a:pt x="189" y="201"/>
                      <a:pt x="187" y="196"/>
                      <a:pt x="184" y="192"/>
                    </a:cubicBezTo>
                    <a:cubicBezTo>
                      <a:pt x="182" y="187"/>
                      <a:pt x="180" y="182"/>
                      <a:pt x="177" y="176"/>
                    </a:cubicBezTo>
                    <a:cubicBezTo>
                      <a:pt x="178" y="173"/>
                      <a:pt x="179" y="169"/>
                      <a:pt x="180" y="165"/>
                    </a:cubicBezTo>
                    <a:close/>
                    <a:moveTo>
                      <a:pt x="161" y="196"/>
                    </a:moveTo>
                    <a:cubicBezTo>
                      <a:pt x="160" y="193"/>
                      <a:pt x="160" y="191"/>
                      <a:pt x="159" y="188"/>
                    </a:cubicBezTo>
                    <a:cubicBezTo>
                      <a:pt x="157" y="179"/>
                      <a:pt x="155" y="170"/>
                      <a:pt x="154" y="161"/>
                    </a:cubicBezTo>
                    <a:cubicBezTo>
                      <a:pt x="158" y="161"/>
                      <a:pt x="162" y="161"/>
                      <a:pt x="166" y="161"/>
                    </a:cubicBezTo>
                    <a:cubicBezTo>
                      <a:pt x="164" y="171"/>
                      <a:pt x="163" y="181"/>
                      <a:pt x="162" y="192"/>
                    </a:cubicBezTo>
                    <a:cubicBezTo>
                      <a:pt x="162" y="193"/>
                      <a:pt x="161" y="194"/>
                      <a:pt x="161" y="196"/>
                    </a:cubicBezTo>
                    <a:close/>
                    <a:moveTo>
                      <a:pt x="175" y="189"/>
                    </a:moveTo>
                    <a:cubicBezTo>
                      <a:pt x="175" y="186"/>
                      <a:pt x="176" y="183"/>
                      <a:pt x="176" y="181"/>
                    </a:cubicBezTo>
                    <a:cubicBezTo>
                      <a:pt x="179" y="190"/>
                      <a:pt x="182" y="200"/>
                      <a:pt x="187" y="207"/>
                    </a:cubicBezTo>
                    <a:cubicBezTo>
                      <a:pt x="181" y="207"/>
                      <a:pt x="175" y="206"/>
                      <a:pt x="170" y="206"/>
                    </a:cubicBezTo>
                    <a:cubicBezTo>
                      <a:pt x="172" y="200"/>
                      <a:pt x="174" y="193"/>
                      <a:pt x="175" y="189"/>
                    </a:cubicBezTo>
                    <a:close/>
                    <a:moveTo>
                      <a:pt x="232" y="212"/>
                    </a:moveTo>
                    <a:cubicBezTo>
                      <a:pt x="227" y="199"/>
                      <a:pt x="221" y="186"/>
                      <a:pt x="218" y="171"/>
                    </a:cubicBezTo>
                    <a:cubicBezTo>
                      <a:pt x="218" y="170"/>
                      <a:pt x="217" y="170"/>
                      <a:pt x="217" y="172"/>
                    </a:cubicBezTo>
                    <a:cubicBezTo>
                      <a:pt x="219" y="185"/>
                      <a:pt x="223" y="199"/>
                      <a:pt x="228" y="212"/>
                    </a:cubicBezTo>
                    <a:cubicBezTo>
                      <a:pt x="228" y="212"/>
                      <a:pt x="228" y="212"/>
                      <a:pt x="227" y="212"/>
                    </a:cubicBezTo>
                    <a:cubicBezTo>
                      <a:pt x="219" y="195"/>
                      <a:pt x="211" y="178"/>
                      <a:pt x="203" y="160"/>
                    </a:cubicBezTo>
                    <a:cubicBezTo>
                      <a:pt x="211" y="161"/>
                      <a:pt x="220" y="161"/>
                      <a:pt x="229" y="161"/>
                    </a:cubicBezTo>
                    <a:cubicBezTo>
                      <a:pt x="232" y="179"/>
                      <a:pt x="240" y="197"/>
                      <a:pt x="246" y="214"/>
                    </a:cubicBezTo>
                    <a:cubicBezTo>
                      <a:pt x="241" y="213"/>
                      <a:pt x="237" y="213"/>
                      <a:pt x="232" y="212"/>
                    </a:cubicBezTo>
                    <a:close/>
                    <a:moveTo>
                      <a:pt x="249" y="214"/>
                    </a:moveTo>
                    <a:cubicBezTo>
                      <a:pt x="245" y="196"/>
                      <a:pt x="236" y="179"/>
                      <a:pt x="231" y="161"/>
                    </a:cubicBezTo>
                    <a:cubicBezTo>
                      <a:pt x="240" y="162"/>
                      <a:pt x="249" y="162"/>
                      <a:pt x="258" y="163"/>
                    </a:cubicBezTo>
                    <a:cubicBezTo>
                      <a:pt x="261" y="181"/>
                      <a:pt x="267" y="199"/>
                      <a:pt x="272" y="217"/>
                    </a:cubicBezTo>
                    <a:cubicBezTo>
                      <a:pt x="264" y="216"/>
                      <a:pt x="257" y="215"/>
                      <a:pt x="249" y="214"/>
                    </a:cubicBezTo>
                    <a:close/>
                    <a:moveTo>
                      <a:pt x="269" y="59"/>
                    </a:moveTo>
                    <a:cubicBezTo>
                      <a:pt x="294" y="70"/>
                      <a:pt x="303" y="110"/>
                      <a:pt x="307" y="133"/>
                    </a:cubicBezTo>
                    <a:cubicBezTo>
                      <a:pt x="308" y="139"/>
                      <a:pt x="309" y="145"/>
                      <a:pt x="310" y="151"/>
                    </a:cubicBezTo>
                    <a:cubicBezTo>
                      <a:pt x="301" y="150"/>
                      <a:pt x="292" y="149"/>
                      <a:pt x="284" y="148"/>
                    </a:cubicBezTo>
                    <a:cubicBezTo>
                      <a:pt x="271" y="147"/>
                      <a:pt x="259" y="146"/>
                      <a:pt x="246" y="145"/>
                    </a:cubicBezTo>
                    <a:cubicBezTo>
                      <a:pt x="254" y="119"/>
                      <a:pt x="257" y="86"/>
                      <a:pt x="269" y="59"/>
                    </a:cubicBezTo>
                    <a:close/>
                    <a:moveTo>
                      <a:pt x="325" y="223"/>
                    </a:moveTo>
                    <a:cubicBezTo>
                      <a:pt x="325" y="223"/>
                      <a:pt x="325" y="222"/>
                      <a:pt x="324" y="221"/>
                    </a:cubicBezTo>
                    <a:cubicBezTo>
                      <a:pt x="325" y="218"/>
                      <a:pt x="326" y="214"/>
                      <a:pt x="327" y="211"/>
                    </a:cubicBezTo>
                    <a:cubicBezTo>
                      <a:pt x="327" y="211"/>
                      <a:pt x="328" y="212"/>
                      <a:pt x="328" y="213"/>
                    </a:cubicBezTo>
                    <a:cubicBezTo>
                      <a:pt x="329" y="214"/>
                      <a:pt x="330" y="213"/>
                      <a:pt x="330" y="212"/>
                    </a:cubicBezTo>
                    <a:cubicBezTo>
                      <a:pt x="330" y="208"/>
                      <a:pt x="329" y="204"/>
                      <a:pt x="328" y="200"/>
                    </a:cubicBezTo>
                    <a:cubicBezTo>
                      <a:pt x="328" y="197"/>
                      <a:pt x="329" y="194"/>
                      <a:pt x="329" y="191"/>
                    </a:cubicBezTo>
                    <a:cubicBezTo>
                      <a:pt x="330" y="197"/>
                      <a:pt x="331" y="204"/>
                      <a:pt x="334" y="210"/>
                    </a:cubicBezTo>
                    <a:cubicBezTo>
                      <a:pt x="335" y="215"/>
                      <a:pt x="337" y="221"/>
                      <a:pt x="340" y="225"/>
                    </a:cubicBezTo>
                    <a:cubicBezTo>
                      <a:pt x="335" y="224"/>
                      <a:pt x="330" y="224"/>
                      <a:pt x="325" y="223"/>
                    </a:cubicBezTo>
                    <a:close/>
                    <a:moveTo>
                      <a:pt x="345" y="225"/>
                    </a:moveTo>
                    <a:cubicBezTo>
                      <a:pt x="344" y="219"/>
                      <a:pt x="339" y="213"/>
                      <a:pt x="337" y="206"/>
                    </a:cubicBezTo>
                    <a:cubicBezTo>
                      <a:pt x="334" y="200"/>
                      <a:pt x="332" y="193"/>
                      <a:pt x="330" y="186"/>
                    </a:cubicBezTo>
                    <a:cubicBezTo>
                      <a:pt x="330" y="186"/>
                      <a:pt x="329" y="186"/>
                      <a:pt x="329" y="186"/>
                    </a:cubicBezTo>
                    <a:cubicBezTo>
                      <a:pt x="329" y="181"/>
                      <a:pt x="329" y="176"/>
                      <a:pt x="329" y="171"/>
                    </a:cubicBezTo>
                    <a:cubicBezTo>
                      <a:pt x="334" y="171"/>
                      <a:pt x="339" y="172"/>
                      <a:pt x="343" y="173"/>
                    </a:cubicBezTo>
                    <a:cubicBezTo>
                      <a:pt x="344" y="191"/>
                      <a:pt x="349" y="208"/>
                      <a:pt x="351" y="226"/>
                    </a:cubicBezTo>
                    <a:cubicBezTo>
                      <a:pt x="349" y="226"/>
                      <a:pt x="347" y="226"/>
                      <a:pt x="345" y="225"/>
                    </a:cubicBezTo>
                    <a:close/>
                    <a:moveTo>
                      <a:pt x="372" y="202"/>
                    </a:moveTo>
                    <a:cubicBezTo>
                      <a:pt x="373" y="204"/>
                      <a:pt x="374" y="208"/>
                      <a:pt x="374" y="211"/>
                    </a:cubicBezTo>
                    <a:cubicBezTo>
                      <a:pt x="375" y="216"/>
                      <a:pt x="377" y="222"/>
                      <a:pt x="378" y="228"/>
                    </a:cubicBezTo>
                    <a:cubicBezTo>
                      <a:pt x="378" y="228"/>
                      <a:pt x="378" y="228"/>
                      <a:pt x="378" y="228"/>
                    </a:cubicBezTo>
                    <a:cubicBezTo>
                      <a:pt x="377" y="228"/>
                      <a:pt x="377" y="228"/>
                      <a:pt x="376" y="228"/>
                    </a:cubicBezTo>
                    <a:cubicBezTo>
                      <a:pt x="376" y="228"/>
                      <a:pt x="376" y="228"/>
                      <a:pt x="376" y="227"/>
                    </a:cubicBezTo>
                    <a:cubicBezTo>
                      <a:pt x="375" y="219"/>
                      <a:pt x="373" y="210"/>
                      <a:pt x="372" y="202"/>
                    </a:cubicBezTo>
                    <a:close/>
                    <a:moveTo>
                      <a:pt x="371" y="197"/>
                    </a:moveTo>
                    <a:cubicBezTo>
                      <a:pt x="369" y="191"/>
                      <a:pt x="368" y="184"/>
                      <a:pt x="367" y="177"/>
                    </a:cubicBezTo>
                    <a:cubicBezTo>
                      <a:pt x="374" y="179"/>
                      <a:pt x="380" y="180"/>
                      <a:pt x="387" y="181"/>
                    </a:cubicBezTo>
                    <a:cubicBezTo>
                      <a:pt x="388" y="196"/>
                      <a:pt x="387" y="211"/>
                      <a:pt x="393" y="223"/>
                    </a:cubicBezTo>
                    <a:cubicBezTo>
                      <a:pt x="394" y="224"/>
                      <a:pt x="395" y="224"/>
                      <a:pt x="395" y="224"/>
                    </a:cubicBezTo>
                    <a:cubicBezTo>
                      <a:pt x="396" y="226"/>
                      <a:pt x="397" y="227"/>
                      <a:pt x="398" y="229"/>
                    </a:cubicBezTo>
                    <a:cubicBezTo>
                      <a:pt x="392" y="229"/>
                      <a:pt x="387" y="228"/>
                      <a:pt x="381" y="228"/>
                    </a:cubicBezTo>
                    <a:cubicBezTo>
                      <a:pt x="381" y="228"/>
                      <a:pt x="381" y="227"/>
                      <a:pt x="381" y="227"/>
                    </a:cubicBezTo>
                    <a:cubicBezTo>
                      <a:pt x="380" y="217"/>
                      <a:pt x="378" y="205"/>
                      <a:pt x="371" y="197"/>
                    </a:cubicBezTo>
                    <a:close/>
                    <a:moveTo>
                      <a:pt x="394" y="210"/>
                    </a:moveTo>
                    <a:cubicBezTo>
                      <a:pt x="394" y="207"/>
                      <a:pt x="393" y="203"/>
                      <a:pt x="392" y="200"/>
                    </a:cubicBezTo>
                    <a:cubicBezTo>
                      <a:pt x="392" y="198"/>
                      <a:pt x="391" y="195"/>
                      <a:pt x="391" y="192"/>
                    </a:cubicBezTo>
                    <a:cubicBezTo>
                      <a:pt x="391" y="189"/>
                      <a:pt x="390" y="185"/>
                      <a:pt x="389" y="182"/>
                    </a:cubicBezTo>
                    <a:cubicBezTo>
                      <a:pt x="394" y="182"/>
                      <a:pt x="399" y="183"/>
                      <a:pt x="403" y="184"/>
                    </a:cubicBezTo>
                    <a:cubicBezTo>
                      <a:pt x="403" y="185"/>
                      <a:pt x="403" y="187"/>
                      <a:pt x="403" y="188"/>
                    </a:cubicBezTo>
                    <a:cubicBezTo>
                      <a:pt x="403" y="193"/>
                      <a:pt x="403" y="198"/>
                      <a:pt x="404" y="202"/>
                    </a:cubicBezTo>
                    <a:cubicBezTo>
                      <a:pt x="404" y="203"/>
                      <a:pt x="406" y="203"/>
                      <a:pt x="406" y="202"/>
                    </a:cubicBezTo>
                    <a:cubicBezTo>
                      <a:pt x="407" y="198"/>
                      <a:pt x="407" y="193"/>
                      <a:pt x="407" y="188"/>
                    </a:cubicBezTo>
                    <a:cubicBezTo>
                      <a:pt x="407" y="187"/>
                      <a:pt x="407" y="186"/>
                      <a:pt x="407" y="185"/>
                    </a:cubicBezTo>
                    <a:cubicBezTo>
                      <a:pt x="411" y="186"/>
                      <a:pt x="416" y="186"/>
                      <a:pt x="421" y="187"/>
                    </a:cubicBezTo>
                    <a:cubicBezTo>
                      <a:pt x="421" y="187"/>
                      <a:pt x="421" y="187"/>
                      <a:pt x="421" y="188"/>
                    </a:cubicBezTo>
                    <a:cubicBezTo>
                      <a:pt x="421" y="190"/>
                      <a:pt x="422" y="193"/>
                      <a:pt x="423" y="195"/>
                    </a:cubicBezTo>
                    <a:cubicBezTo>
                      <a:pt x="413" y="199"/>
                      <a:pt x="404" y="204"/>
                      <a:pt x="394" y="210"/>
                    </a:cubicBezTo>
                    <a:close/>
                    <a:moveTo>
                      <a:pt x="426" y="194"/>
                    </a:moveTo>
                    <a:cubicBezTo>
                      <a:pt x="426" y="192"/>
                      <a:pt x="424" y="190"/>
                      <a:pt x="424" y="188"/>
                    </a:cubicBezTo>
                    <a:cubicBezTo>
                      <a:pt x="424" y="188"/>
                      <a:pt x="424" y="188"/>
                      <a:pt x="424" y="188"/>
                    </a:cubicBezTo>
                    <a:cubicBezTo>
                      <a:pt x="428" y="189"/>
                      <a:pt x="433" y="189"/>
                      <a:pt x="438" y="190"/>
                    </a:cubicBezTo>
                    <a:cubicBezTo>
                      <a:pt x="434" y="191"/>
                      <a:pt x="430" y="193"/>
                      <a:pt x="426" y="194"/>
                    </a:cubicBezTo>
                    <a:close/>
                    <a:moveTo>
                      <a:pt x="297" y="25"/>
                    </a:moveTo>
                    <a:cubicBezTo>
                      <a:pt x="328" y="7"/>
                      <a:pt x="363" y="45"/>
                      <a:pt x="372" y="71"/>
                    </a:cubicBezTo>
                    <a:cubicBezTo>
                      <a:pt x="382" y="100"/>
                      <a:pt x="377" y="133"/>
                      <a:pt x="377" y="163"/>
                    </a:cubicBezTo>
                    <a:cubicBezTo>
                      <a:pt x="366" y="161"/>
                      <a:pt x="355" y="159"/>
                      <a:pt x="345" y="157"/>
                    </a:cubicBezTo>
                    <a:cubicBezTo>
                      <a:pt x="345" y="157"/>
                      <a:pt x="345" y="156"/>
                      <a:pt x="345" y="156"/>
                    </a:cubicBezTo>
                    <a:cubicBezTo>
                      <a:pt x="345" y="155"/>
                      <a:pt x="344" y="155"/>
                      <a:pt x="344" y="156"/>
                    </a:cubicBezTo>
                    <a:cubicBezTo>
                      <a:pt x="344" y="156"/>
                      <a:pt x="344" y="156"/>
                      <a:pt x="344" y="157"/>
                    </a:cubicBezTo>
                    <a:cubicBezTo>
                      <a:pt x="338" y="156"/>
                      <a:pt x="333" y="155"/>
                      <a:pt x="327" y="154"/>
                    </a:cubicBezTo>
                    <a:cubicBezTo>
                      <a:pt x="326" y="144"/>
                      <a:pt x="325" y="134"/>
                      <a:pt x="323" y="124"/>
                    </a:cubicBezTo>
                    <a:cubicBezTo>
                      <a:pt x="317" y="95"/>
                      <a:pt x="305" y="60"/>
                      <a:pt x="277" y="45"/>
                    </a:cubicBezTo>
                    <a:cubicBezTo>
                      <a:pt x="283" y="37"/>
                      <a:pt x="289" y="30"/>
                      <a:pt x="297" y="25"/>
                    </a:cubicBezTo>
                    <a:close/>
                    <a:moveTo>
                      <a:pt x="186" y="137"/>
                    </a:moveTo>
                    <a:cubicBezTo>
                      <a:pt x="193" y="106"/>
                      <a:pt x="216" y="56"/>
                      <a:pt x="254" y="56"/>
                    </a:cubicBezTo>
                    <a:cubicBezTo>
                      <a:pt x="243" y="85"/>
                      <a:pt x="239" y="120"/>
                      <a:pt x="234" y="144"/>
                    </a:cubicBezTo>
                    <a:cubicBezTo>
                      <a:pt x="217" y="143"/>
                      <a:pt x="201" y="143"/>
                      <a:pt x="184" y="144"/>
                    </a:cubicBezTo>
                    <a:cubicBezTo>
                      <a:pt x="185" y="142"/>
                      <a:pt x="185" y="140"/>
                      <a:pt x="186" y="137"/>
                    </a:cubicBezTo>
                    <a:close/>
                    <a:moveTo>
                      <a:pt x="130" y="162"/>
                    </a:moveTo>
                    <a:cubicBezTo>
                      <a:pt x="129" y="175"/>
                      <a:pt x="129" y="191"/>
                      <a:pt x="132" y="203"/>
                    </a:cubicBezTo>
                    <a:cubicBezTo>
                      <a:pt x="129" y="203"/>
                      <a:pt x="125" y="203"/>
                      <a:pt x="121" y="203"/>
                    </a:cubicBezTo>
                    <a:cubicBezTo>
                      <a:pt x="121" y="199"/>
                      <a:pt x="120" y="196"/>
                      <a:pt x="119" y="193"/>
                    </a:cubicBezTo>
                    <a:cubicBezTo>
                      <a:pt x="123" y="191"/>
                      <a:pt x="124" y="185"/>
                      <a:pt x="121" y="182"/>
                    </a:cubicBezTo>
                    <a:cubicBezTo>
                      <a:pt x="117" y="177"/>
                      <a:pt x="114" y="168"/>
                      <a:pt x="110" y="162"/>
                    </a:cubicBezTo>
                    <a:cubicBezTo>
                      <a:pt x="117" y="162"/>
                      <a:pt x="123" y="162"/>
                      <a:pt x="130" y="162"/>
                    </a:cubicBezTo>
                    <a:close/>
                    <a:moveTo>
                      <a:pt x="96" y="163"/>
                    </a:moveTo>
                    <a:cubicBezTo>
                      <a:pt x="95" y="171"/>
                      <a:pt x="93" y="179"/>
                      <a:pt x="90" y="186"/>
                    </a:cubicBezTo>
                    <a:cubicBezTo>
                      <a:pt x="90" y="178"/>
                      <a:pt x="92" y="170"/>
                      <a:pt x="96" y="163"/>
                    </a:cubicBezTo>
                    <a:close/>
                    <a:moveTo>
                      <a:pt x="101" y="176"/>
                    </a:moveTo>
                    <a:cubicBezTo>
                      <a:pt x="102" y="179"/>
                      <a:pt x="103" y="181"/>
                      <a:pt x="105" y="183"/>
                    </a:cubicBezTo>
                    <a:cubicBezTo>
                      <a:pt x="103" y="184"/>
                      <a:pt x="100" y="185"/>
                      <a:pt x="97" y="186"/>
                    </a:cubicBezTo>
                    <a:cubicBezTo>
                      <a:pt x="99" y="183"/>
                      <a:pt x="100" y="179"/>
                      <a:pt x="101" y="176"/>
                    </a:cubicBezTo>
                    <a:close/>
                    <a:moveTo>
                      <a:pt x="83" y="201"/>
                    </a:moveTo>
                    <a:cubicBezTo>
                      <a:pt x="84" y="203"/>
                      <a:pt x="87" y="203"/>
                      <a:pt x="89" y="201"/>
                    </a:cubicBezTo>
                    <a:cubicBezTo>
                      <a:pt x="89" y="200"/>
                      <a:pt x="90" y="200"/>
                      <a:pt x="90" y="199"/>
                    </a:cubicBezTo>
                    <a:cubicBezTo>
                      <a:pt x="100" y="197"/>
                      <a:pt x="109" y="195"/>
                      <a:pt x="118" y="193"/>
                    </a:cubicBezTo>
                    <a:cubicBezTo>
                      <a:pt x="119" y="196"/>
                      <a:pt x="120" y="200"/>
                      <a:pt x="120" y="203"/>
                    </a:cubicBezTo>
                    <a:cubicBezTo>
                      <a:pt x="103" y="202"/>
                      <a:pt x="87" y="203"/>
                      <a:pt x="70" y="203"/>
                    </a:cubicBezTo>
                    <a:cubicBezTo>
                      <a:pt x="74" y="202"/>
                      <a:pt x="79" y="202"/>
                      <a:pt x="83" y="201"/>
                    </a:cubicBezTo>
                    <a:close/>
                    <a:moveTo>
                      <a:pt x="266" y="701"/>
                    </a:moveTo>
                    <a:cubicBezTo>
                      <a:pt x="238" y="701"/>
                      <a:pt x="209" y="699"/>
                      <a:pt x="181" y="698"/>
                    </a:cubicBezTo>
                    <a:cubicBezTo>
                      <a:pt x="132" y="696"/>
                      <a:pt x="78" y="687"/>
                      <a:pt x="29" y="696"/>
                    </a:cubicBezTo>
                    <a:cubicBezTo>
                      <a:pt x="21" y="610"/>
                      <a:pt x="54" y="526"/>
                      <a:pt x="54" y="440"/>
                    </a:cubicBezTo>
                    <a:cubicBezTo>
                      <a:pt x="54" y="397"/>
                      <a:pt x="57" y="354"/>
                      <a:pt x="58" y="312"/>
                    </a:cubicBezTo>
                    <a:cubicBezTo>
                      <a:pt x="59" y="278"/>
                      <a:pt x="62" y="243"/>
                      <a:pt x="58" y="210"/>
                    </a:cubicBezTo>
                    <a:cubicBezTo>
                      <a:pt x="176" y="216"/>
                      <a:pt x="293" y="244"/>
                      <a:pt x="412" y="246"/>
                    </a:cubicBezTo>
                    <a:cubicBezTo>
                      <a:pt x="412" y="246"/>
                      <a:pt x="413" y="246"/>
                      <a:pt x="413" y="246"/>
                    </a:cubicBezTo>
                    <a:cubicBezTo>
                      <a:pt x="411" y="259"/>
                      <a:pt x="410" y="272"/>
                      <a:pt x="408" y="285"/>
                    </a:cubicBezTo>
                    <a:cubicBezTo>
                      <a:pt x="404" y="307"/>
                      <a:pt x="401" y="328"/>
                      <a:pt x="397" y="350"/>
                    </a:cubicBezTo>
                    <a:cubicBezTo>
                      <a:pt x="390" y="392"/>
                      <a:pt x="380" y="433"/>
                      <a:pt x="373" y="475"/>
                    </a:cubicBezTo>
                    <a:cubicBezTo>
                      <a:pt x="362" y="549"/>
                      <a:pt x="361" y="625"/>
                      <a:pt x="333" y="695"/>
                    </a:cubicBezTo>
                    <a:cubicBezTo>
                      <a:pt x="332" y="697"/>
                      <a:pt x="332" y="699"/>
                      <a:pt x="333" y="700"/>
                    </a:cubicBezTo>
                    <a:cubicBezTo>
                      <a:pt x="333" y="701"/>
                      <a:pt x="332" y="703"/>
                      <a:pt x="332" y="704"/>
                    </a:cubicBezTo>
                    <a:cubicBezTo>
                      <a:pt x="310" y="701"/>
                      <a:pt x="287" y="702"/>
                      <a:pt x="266" y="701"/>
                    </a:cubicBezTo>
                    <a:close/>
                    <a:moveTo>
                      <a:pt x="351" y="683"/>
                    </a:moveTo>
                    <a:cubicBezTo>
                      <a:pt x="374" y="618"/>
                      <a:pt x="376" y="547"/>
                      <a:pt x="387" y="479"/>
                    </a:cubicBezTo>
                    <a:cubicBezTo>
                      <a:pt x="394" y="437"/>
                      <a:pt x="404" y="396"/>
                      <a:pt x="411" y="354"/>
                    </a:cubicBezTo>
                    <a:cubicBezTo>
                      <a:pt x="412" y="353"/>
                      <a:pt x="412" y="352"/>
                      <a:pt x="412" y="351"/>
                    </a:cubicBezTo>
                    <a:cubicBezTo>
                      <a:pt x="408" y="391"/>
                      <a:pt x="405" y="432"/>
                      <a:pt x="401" y="473"/>
                    </a:cubicBezTo>
                    <a:cubicBezTo>
                      <a:pt x="394" y="532"/>
                      <a:pt x="388" y="591"/>
                      <a:pt x="387" y="651"/>
                    </a:cubicBezTo>
                    <a:cubicBezTo>
                      <a:pt x="387" y="652"/>
                      <a:pt x="387" y="653"/>
                      <a:pt x="388" y="654"/>
                    </a:cubicBezTo>
                    <a:cubicBezTo>
                      <a:pt x="386" y="654"/>
                      <a:pt x="384" y="655"/>
                      <a:pt x="382" y="656"/>
                    </a:cubicBezTo>
                    <a:cubicBezTo>
                      <a:pt x="369" y="662"/>
                      <a:pt x="359" y="671"/>
                      <a:pt x="351" y="683"/>
                    </a:cubicBezTo>
                    <a:close/>
                    <a:moveTo>
                      <a:pt x="476" y="290"/>
                    </a:moveTo>
                    <a:cubicBezTo>
                      <a:pt x="471" y="328"/>
                      <a:pt x="469" y="366"/>
                      <a:pt x="467" y="405"/>
                    </a:cubicBezTo>
                    <a:cubicBezTo>
                      <a:pt x="466" y="447"/>
                      <a:pt x="466" y="489"/>
                      <a:pt x="463" y="532"/>
                    </a:cubicBezTo>
                    <a:cubicBezTo>
                      <a:pt x="460" y="572"/>
                      <a:pt x="457" y="611"/>
                      <a:pt x="457" y="651"/>
                    </a:cubicBezTo>
                    <a:cubicBezTo>
                      <a:pt x="438" y="649"/>
                      <a:pt x="416" y="647"/>
                      <a:pt x="398" y="651"/>
                    </a:cubicBezTo>
                    <a:cubicBezTo>
                      <a:pt x="398" y="651"/>
                      <a:pt x="398" y="651"/>
                      <a:pt x="398" y="651"/>
                    </a:cubicBezTo>
                    <a:cubicBezTo>
                      <a:pt x="398" y="586"/>
                      <a:pt x="406" y="523"/>
                      <a:pt x="412" y="460"/>
                    </a:cubicBezTo>
                    <a:cubicBezTo>
                      <a:pt x="418" y="408"/>
                      <a:pt x="426" y="351"/>
                      <a:pt x="422" y="297"/>
                    </a:cubicBezTo>
                    <a:cubicBezTo>
                      <a:pt x="425" y="279"/>
                      <a:pt x="427" y="261"/>
                      <a:pt x="425" y="244"/>
                    </a:cubicBezTo>
                    <a:cubicBezTo>
                      <a:pt x="429" y="240"/>
                      <a:pt x="429" y="232"/>
                      <a:pt x="423" y="230"/>
                    </a:cubicBezTo>
                    <a:cubicBezTo>
                      <a:pt x="423" y="229"/>
                      <a:pt x="422" y="229"/>
                      <a:pt x="421" y="229"/>
                    </a:cubicBezTo>
                    <a:cubicBezTo>
                      <a:pt x="418" y="223"/>
                      <a:pt x="413" y="217"/>
                      <a:pt x="407" y="214"/>
                    </a:cubicBezTo>
                    <a:cubicBezTo>
                      <a:pt x="429" y="204"/>
                      <a:pt x="452" y="197"/>
                      <a:pt x="476" y="198"/>
                    </a:cubicBezTo>
                    <a:cubicBezTo>
                      <a:pt x="477" y="198"/>
                      <a:pt x="477" y="198"/>
                      <a:pt x="478" y="198"/>
                    </a:cubicBezTo>
                    <a:cubicBezTo>
                      <a:pt x="486" y="227"/>
                      <a:pt x="480" y="261"/>
                      <a:pt x="476" y="2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4" name="Freeform 360"/>
              <p:cNvSpPr/>
              <p:nvPr/>
            </p:nvSpPr>
            <p:spPr bwMode="auto">
              <a:xfrm>
                <a:off x="4980" y="2360"/>
                <a:ext cx="7" cy="21"/>
              </a:xfrm>
              <a:custGeom>
                <a:avLst/>
                <a:gdLst>
                  <a:gd name="T0" fmla="*/ 0 w 12"/>
                  <a:gd name="T1" fmla="*/ 0 h 38"/>
                  <a:gd name="T2" fmla="*/ 0 w 12"/>
                  <a:gd name="T3" fmla="*/ 0 h 38"/>
                  <a:gd name="T4" fmla="*/ 9 w 12"/>
                  <a:gd name="T5" fmla="*/ 37 h 38"/>
                  <a:gd name="T6" fmla="*/ 11 w 12"/>
                  <a:gd name="T7" fmla="*/ 36 h 38"/>
                  <a:gd name="T8" fmla="*/ 0 w 12"/>
                  <a:gd name="T9" fmla="*/ 0 h 38"/>
                </a:gdLst>
                <a:ahLst/>
                <a:cxnLst>
                  <a:cxn ang="0">
                    <a:pos x="T0" y="T1"/>
                  </a:cxn>
                  <a:cxn ang="0">
                    <a:pos x="T2" y="T3"/>
                  </a:cxn>
                  <a:cxn ang="0">
                    <a:pos x="T4" y="T5"/>
                  </a:cxn>
                  <a:cxn ang="0">
                    <a:pos x="T6" y="T7"/>
                  </a:cxn>
                  <a:cxn ang="0">
                    <a:pos x="T8" y="T9"/>
                  </a:cxn>
                </a:cxnLst>
                <a:rect l="0" t="0" r="r" b="b"/>
                <a:pathLst>
                  <a:path w="12" h="38">
                    <a:moveTo>
                      <a:pt x="0" y="0"/>
                    </a:moveTo>
                    <a:cubicBezTo>
                      <a:pt x="0" y="0"/>
                      <a:pt x="0" y="0"/>
                      <a:pt x="0" y="0"/>
                    </a:cubicBezTo>
                    <a:cubicBezTo>
                      <a:pt x="3" y="13"/>
                      <a:pt x="4" y="25"/>
                      <a:pt x="9" y="37"/>
                    </a:cubicBezTo>
                    <a:cubicBezTo>
                      <a:pt x="10" y="38"/>
                      <a:pt x="12" y="37"/>
                      <a:pt x="11" y="36"/>
                    </a:cubicBezTo>
                    <a:cubicBezTo>
                      <a:pt x="8" y="24"/>
                      <a:pt x="2" y="1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5" name="Freeform 361"/>
              <p:cNvSpPr>
                <a:spLocks noEditPoints="1"/>
              </p:cNvSpPr>
              <p:nvPr/>
            </p:nvSpPr>
            <p:spPr bwMode="auto">
              <a:xfrm>
                <a:off x="4918" y="2417"/>
                <a:ext cx="94" cy="188"/>
              </a:xfrm>
              <a:custGeom>
                <a:avLst/>
                <a:gdLst>
                  <a:gd name="T0" fmla="*/ 109 w 168"/>
                  <a:gd name="T1" fmla="*/ 92 h 336"/>
                  <a:gd name="T2" fmla="*/ 48 w 168"/>
                  <a:gd name="T3" fmla="*/ 5 h 336"/>
                  <a:gd name="T4" fmla="*/ 20 w 168"/>
                  <a:gd name="T5" fmla="*/ 88 h 336"/>
                  <a:gd name="T6" fmla="*/ 21 w 168"/>
                  <a:gd name="T7" fmla="*/ 92 h 336"/>
                  <a:gd name="T8" fmla="*/ 4 w 168"/>
                  <a:gd name="T9" fmla="*/ 165 h 336"/>
                  <a:gd name="T10" fmla="*/ 66 w 168"/>
                  <a:gd name="T11" fmla="*/ 265 h 336"/>
                  <a:gd name="T12" fmla="*/ 42 w 168"/>
                  <a:gd name="T13" fmla="*/ 333 h 336"/>
                  <a:gd name="T14" fmla="*/ 52 w 168"/>
                  <a:gd name="T15" fmla="*/ 332 h 336"/>
                  <a:gd name="T16" fmla="*/ 58 w 168"/>
                  <a:gd name="T17" fmla="*/ 329 h 336"/>
                  <a:gd name="T18" fmla="*/ 142 w 168"/>
                  <a:gd name="T19" fmla="*/ 195 h 336"/>
                  <a:gd name="T20" fmla="*/ 89 w 168"/>
                  <a:gd name="T21" fmla="*/ 248 h 336"/>
                  <a:gd name="T22" fmla="*/ 94 w 168"/>
                  <a:gd name="T23" fmla="*/ 224 h 336"/>
                  <a:gd name="T24" fmla="*/ 128 w 168"/>
                  <a:gd name="T25" fmla="*/ 172 h 336"/>
                  <a:gd name="T26" fmla="*/ 98 w 168"/>
                  <a:gd name="T27" fmla="*/ 196 h 336"/>
                  <a:gd name="T28" fmla="*/ 131 w 168"/>
                  <a:gd name="T29" fmla="*/ 124 h 336"/>
                  <a:gd name="T30" fmla="*/ 93 w 168"/>
                  <a:gd name="T31" fmla="*/ 195 h 336"/>
                  <a:gd name="T32" fmla="*/ 89 w 168"/>
                  <a:gd name="T33" fmla="*/ 179 h 336"/>
                  <a:gd name="T34" fmla="*/ 89 w 168"/>
                  <a:gd name="T35" fmla="*/ 177 h 336"/>
                  <a:gd name="T36" fmla="*/ 101 w 168"/>
                  <a:gd name="T37" fmla="*/ 109 h 336"/>
                  <a:gd name="T38" fmla="*/ 81 w 168"/>
                  <a:gd name="T39" fmla="*/ 155 h 336"/>
                  <a:gd name="T40" fmla="*/ 71 w 168"/>
                  <a:gd name="T41" fmla="*/ 103 h 336"/>
                  <a:gd name="T42" fmla="*/ 70 w 168"/>
                  <a:gd name="T43" fmla="*/ 123 h 336"/>
                  <a:gd name="T44" fmla="*/ 68 w 168"/>
                  <a:gd name="T45" fmla="*/ 133 h 336"/>
                  <a:gd name="T46" fmla="*/ 45 w 168"/>
                  <a:gd name="T47" fmla="*/ 93 h 336"/>
                  <a:gd name="T48" fmla="*/ 68 w 168"/>
                  <a:gd name="T49" fmla="*/ 135 h 336"/>
                  <a:gd name="T50" fmla="*/ 78 w 168"/>
                  <a:gd name="T51" fmla="*/ 175 h 336"/>
                  <a:gd name="T52" fmla="*/ 77 w 168"/>
                  <a:gd name="T53" fmla="*/ 230 h 336"/>
                  <a:gd name="T54" fmla="*/ 20 w 168"/>
                  <a:gd name="T55" fmla="*/ 129 h 336"/>
                  <a:gd name="T56" fmla="*/ 75 w 168"/>
                  <a:gd name="T57" fmla="*/ 232 h 336"/>
                  <a:gd name="T58" fmla="*/ 72 w 168"/>
                  <a:gd name="T59" fmla="*/ 248 h 336"/>
                  <a:gd name="T60" fmla="*/ 71 w 168"/>
                  <a:gd name="T61" fmla="*/ 250 h 336"/>
                  <a:gd name="T62" fmla="*/ 55 w 168"/>
                  <a:gd name="T63" fmla="*/ 253 h 336"/>
                  <a:gd name="T64" fmla="*/ 55 w 168"/>
                  <a:gd name="T65" fmla="*/ 252 h 336"/>
                  <a:gd name="T66" fmla="*/ 53 w 168"/>
                  <a:gd name="T67" fmla="*/ 251 h 336"/>
                  <a:gd name="T68" fmla="*/ 43 w 168"/>
                  <a:gd name="T69" fmla="*/ 239 h 336"/>
                  <a:gd name="T70" fmla="*/ 17 w 168"/>
                  <a:gd name="T71" fmla="*/ 182 h 336"/>
                  <a:gd name="T72" fmla="*/ 19 w 168"/>
                  <a:gd name="T73" fmla="*/ 200 h 336"/>
                  <a:gd name="T74" fmla="*/ 17 w 168"/>
                  <a:gd name="T75" fmla="*/ 182 h 336"/>
                  <a:gd name="T76" fmla="*/ 7 w 168"/>
                  <a:gd name="T77" fmla="*/ 139 h 336"/>
                  <a:gd name="T78" fmla="*/ 77 w 168"/>
                  <a:gd name="T79" fmla="*/ 196 h 336"/>
                  <a:gd name="T80" fmla="*/ 23 w 168"/>
                  <a:gd name="T81" fmla="*/ 95 h 336"/>
                  <a:gd name="T82" fmla="*/ 77 w 168"/>
                  <a:gd name="T83" fmla="*/ 70 h 336"/>
                  <a:gd name="T84" fmla="*/ 95 w 168"/>
                  <a:gd name="T85" fmla="*/ 95 h 336"/>
                  <a:gd name="T86" fmla="*/ 124 w 168"/>
                  <a:gd name="T87" fmla="*/ 109 h 336"/>
                  <a:gd name="T88" fmla="*/ 125 w 168"/>
                  <a:gd name="T89" fmla="*/ 229 h 336"/>
                  <a:gd name="T90" fmla="*/ 138 w 168"/>
                  <a:gd name="T91" fmla="*/ 200 h 336"/>
                  <a:gd name="T92" fmla="*/ 89 w 168"/>
                  <a:gd name="T93" fmla="*/ 259 h 336"/>
                  <a:gd name="T94" fmla="*/ 152 w 168"/>
                  <a:gd name="T95" fmla="*/ 144 h 336"/>
                  <a:gd name="T96" fmla="*/ 85 w 168"/>
                  <a:gd name="T97" fmla="*/ 225 h 336"/>
                  <a:gd name="T98" fmla="*/ 81 w 168"/>
                  <a:gd name="T99" fmla="*/ 243 h 336"/>
                  <a:gd name="T100" fmla="*/ 85 w 168"/>
                  <a:gd name="T101" fmla="*/ 225 h 336"/>
                  <a:gd name="T102" fmla="*/ 76 w 168"/>
                  <a:gd name="T103" fmla="*/ 269 h 336"/>
                  <a:gd name="T104" fmla="*/ 76 w 168"/>
                  <a:gd name="T105" fmla="*/ 271 h 336"/>
                  <a:gd name="T106" fmla="*/ 52 w 168"/>
                  <a:gd name="T107" fmla="*/ 305 h 336"/>
                  <a:gd name="T108" fmla="*/ 50 w 168"/>
                  <a:gd name="T109" fmla="*/ 308 h 336"/>
                  <a:gd name="T110" fmla="*/ 48 w 168"/>
                  <a:gd name="T111" fmla="*/ 316 h 336"/>
                  <a:gd name="T112" fmla="*/ 45 w 168"/>
                  <a:gd name="T113" fmla="*/ 319 h 336"/>
                  <a:gd name="T114" fmla="*/ 68 w 168"/>
                  <a:gd name="T115" fmla="*/ 259 h 336"/>
                  <a:gd name="T116" fmla="*/ 62 w 168"/>
                  <a:gd name="T117"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336">
                    <a:moveTo>
                      <a:pt x="152" y="144"/>
                    </a:moveTo>
                    <a:cubicBezTo>
                      <a:pt x="145" y="120"/>
                      <a:pt x="129" y="105"/>
                      <a:pt x="109" y="92"/>
                    </a:cubicBezTo>
                    <a:cubicBezTo>
                      <a:pt x="76" y="70"/>
                      <a:pt x="68" y="36"/>
                      <a:pt x="53" y="3"/>
                    </a:cubicBezTo>
                    <a:cubicBezTo>
                      <a:pt x="51" y="0"/>
                      <a:pt x="47" y="2"/>
                      <a:pt x="48" y="5"/>
                    </a:cubicBezTo>
                    <a:cubicBezTo>
                      <a:pt x="60" y="36"/>
                      <a:pt x="39" y="65"/>
                      <a:pt x="21" y="91"/>
                    </a:cubicBezTo>
                    <a:cubicBezTo>
                      <a:pt x="21" y="90"/>
                      <a:pt x="21" y="89"/>
                      <a:pt x="20" y="88"/>
                    </a:cubicBezTo>
                    <a:cubicBezTo>
                      <a:pt x="20" y="87"/>
                      <a:pt x="19" y="88"/>
                      <a:pt x="19" y="88"/>
                    </a:cubicBezTo>
                    <a:cubicBezTo>
                      <a:pt x="20" y="89"/>
                      <a:pt x="20" y="91"/>
                      <a:pt x="21" y="92"/>
                    </a:cubicBezTo>
                    <a:cubicBezTo>
                      <a:pt x="18" y="97"/>
                      <a:pt x="15" y="102"/>
                      <a:pt x="12" y="107"/>
                    </a:cubicBezTo>
                    <a:cubicBezTo>
                      <a:pt x="1" y="126"/>
                      <a:pt x="0" y="143"/>
                      <a:pt x="4" y="165"/>
                    </a:cubicBezTo>
                    <a:cubicBezTo>
                      <a:pt x="6" y="177"/>
                      <a:pt x="24" y="252"/>
                      <a:pt x="48" y="253"/>
                    </a:cubicBezTo>
                    <a:cubicBezTo>
                      <a:pt x="53" y="259"/>
                      <a:pt x="59" y="263"/>
                      <a:pt x="66" y="265"/>
                    </a:cubicBezTo>
                    <a:cubicBezTo>
                      <a:pt x="62" y="273"/>
                      <a:pt x="58" y="281"/>
                      <a:pt x="54" y="288"/>
                    </a:cubicBezTo>
                    <a:cubicBezTo>
                      <a:pt x="42" y="308"/>
                      <a:pt x="25" y="313"/>
                      <a:pt x="42" y="333"/>
                    </a:cubicBezTo>
                    <a:cubicBezTo>
                      <a:pt x="44" y="336"/>
                      <a:pt x="49" y="334"/>
                      <a:pt x="49" y="331"/>
                    </a:cubicBezTo>
                    <a:cubicBezTo>
                      <a:pt x="50" y="331"/>
                      <a:pt x="51" y="332"/>
                      <a:pt x="52" y="332"/>
                    </a:cubicBezTo>
                    <a:cubicBezTo>
                      <a:pt x="53" y="332"/>
                      <a:pt x="54" y="332"/>
                      <a:pt x="55" y="331"/>
                    </a:cubicBezTo>
                    <a:cubicBezTo>
                      <a:pt x="57" y="331"/>
                      <a:pt x="58" y="330"/>
                      <a:pt x="58" y="329"/>
                    </a:cubicBezTo>
                    <a:cubicBezTo>
                      <a:pt x="69" y="302"/>
                      <a:pt x="83" y="277"/>
                      <a:pt x="89" y="250"/>
                    </a:cubicBezTo>
                    <a:cubicBezTo>
                      <a:pt x="109" y="235"/>
                      <a:pt x="124" y="214"/>
                      <a:pt x="142" y="195"/>
                    </a:cubicBezTo>
                    <a:cubicBezTo>
                      <a:pt x="142" y="195"/>
                      <a:pt x="141" y="195"/>
                      <a:pt x="141" y="195"/>
                    </a:cubicBezTo>
                    <a:cubicBezTo>
                      <a:pt x="124" y="213"/>
                      <a:pt x="109" y="233"/>
                      <a:pt x="89" y="248"/>
                    </a:cubicBezTo>
                    <a:cubicBezTo>
                      <a:pt x="90" y="244"/>
                      <a:pt x="91" y="240"/>
                      <a:pt x="91" y="236"/>
                    </a:cubicBezTo>
                    <a:cubicBezTo>
                      <a:pt x="92" y="232"/>
                      <a:pt x="93" y="228"/>
                      <a:pt x="94" y="224"/>
                    </a:cubicBezTo>
                    <a:cubicBezTo>
                      <a:pt x="94" y="222"/>
                      <a:pt x="95" y="220"/>
                      <a:pt x="95" y="217"/>
                    </a:cubicBezTo>
                    <a:cubicBezTo>
                      <a:pt x="109" y="205"/>
                      <a:pt x="118" y="188"/>
                      <a:pt x="128" y="172"/>
                    </a:cubicBezTo>
                    <a:cubicBezTo>
                      <a:pt x="118" y="186"/>
                      <a:pt x="108" y="200"/>
                      <a:pt x="96" y="212"/>
                    </a:cubicBezTo>
                    <a:cubicBezTo>
                      <a:pt x="97" y="207"/>
                      <a:pt x="98" y="202"/>
                      <a:pt x="98" y="196"/>
                    </a:cubicBezTo>
                    <a:cubicBezTo>
                      <a:pt x="115" y="175"/>
                      <a:pt x="123" y="149"/>
                      <a:pt x="131" y="124"/>
                    </a:cubicBezTo>
                    <a:cubicBezTo>
                      <a:pt x="132" y="124"/>
                      <a:pt x="131" y="124"/>
                      <a:pt x="131" y="124"/>
                    </a:cubicBezTo>
                    <a:cubicBezTo>
                      <a:pt x="122" y="149"/>
                      <a:pt x="112" y="172"/>
                      <a:pt x="97" y="193"/>
                    </a:cubicBezTo>
                    <a:cubicBezTo>
                      <a:pt x="95" y="193"/>
                      <a:pt x="93" y="193"/>
                      <a:pt x="93" y="195"/>
                    </a:cubicBezTo>
                    <a:cubicBezTo>
                      <a:pt x="93" y="195"/>
                      <a:pt x="93" y="195"/>
                      <a:pt x="93" y="195"/>
                    </a:cubicBezTo>
                    <a:cubicBezTo>
                      <a:pt x="92" y="190"/>
                      <a:pt x="91" y="185"/>
                      <a:pt x="89" y="179"/>
                    </a:cubicBezTo>
                    <a:cubicBezTo>
                      <a:pt x="99" y="166"/>
                      <a:pt x="107" y="153"/>
                      <a:pt x="112" y="139"/>
                    </a:cubicBezTo>
                    <a:cubicBezTo>
                      <a:pt x="107" y="153"/>
                      <a:pt x="98" y="165"/>
                      <a:pt x="89" y="177"/>
                    </a:cubicBezTo>
                    <a:cubicBezTo>
                      <a:pt x="86" y="171"/>
                      <a:pt x="84" y="164"/>
                      <a:pt x="81" y="157"/>
                    </a:cubicBezTo>
                    <a:cubicBezTo>
                      <a:pt x="89" y="141"/>
                      <a:pt x="99" y="126"/>
                      <a:pt x="101" y="109"/>
                    </a:cubicBezTo>
                    <a:cubicBezTo>
                      <a:pt x="102" y="108"/>
                      <a:pt x="100" y="108"/>
                      <a:pt x="100" y="108"/>
                    </a:cubicBezTo>
                    <a:cubicBezTo>
                      <a:pt x="97" y="125"/>
                      <a:pt x="88" y="140"/>
                      <a:pt x="81" y="155"/>
                    </a:cubicBezTo>
                    <a:cubicBezTo>
                      <a:pt x="80" y="152"/>
                      <a:pt x="79" y="149"/>
                      <a:pt x="78" y="147"/>
                    </a:cubicBezTo>
                    <a:cubicBezTo>
                      <a:pt x="74" y="132"/>
                      <a:pt x="71" y="118"/>
                      <a:pt x="71" y="103"/>
                    </a:cubicBezTo>
                    <a:cubicBezTo>
                      <a:pt x="71" y="103"/>
                      <a:pt x="70" y="103"/>
                      <a:pt x="70" y="103"/>
                    </a:cubicBezTo>
                    <a:cubicBezTo>
                      <a:pt x="70" y="110"/>
                      <a:pt x="70" y="117"/>
                      <a:pt x="70" y="123"/>
                    </a:cubicBezTo>
                    <a:cubicBezTo>
                      <a:pt x="70" y="123"/>
                      <a:pt x="70" y="123"/>
                      <a:pt x="69" y="124"/>
                    </a:cubicBezTo>
                    <a:cubicBezTo>
                      <a:pt x="69" y="127"/>
                      <a:pt x="68" y="130"/>
                      <a:pt x="68" y="133"/>
                    </a:cubicBezTo>
                    <a:cubicBezTo>
                      <a:pt x="61" y="119"/>
                      <a:pt x="55" y="105"/>
                      <a:pt x="46" y="93"/>
                    </a:cubicBezTo>
                    <a:cubicBezTo>
                      <a:pt x="45" y="93"/>
                      <a:pt x="45" y="93"/>
                      <a:pt x="45" y="93"/>
                    </a:cubicBezTo>
                    <a:cubicBezTo>
                      <a:pt x="54" y="106"/>
                      <a:pt x="59" y="121"/>
                      <a:pt x="67" y="135"/>
                    </a:cubicBezTo>
                    <a:cubicBezTo>
                      <a:pt x="67" y="135"/>
                      <a:pt x="68" y="135"/>
                      <a:pt x="68" y="135"/>
                    </a:cubicBezTo>
                    <a:cubicBezTo>
                      <a:pt x="68" y="146"/>
                      <a:pt x="71" y="156"/>
                      <a:pt x="76" y="168"/>
                    </a:cubicBezTo>
                    <a:cubicBezTo>
                      <a:pt x="76" y="170"/>
                      <a:pt x="77" y="173"/>
                      <a:pt x="78" y="175"/>
                    </a:cubicBezTo>
                    <a:cubicBezTo>
                      <a:pt x="80" y="185"/>
                      <a:pt x="82" y="194"/>
                      <a:pt x="83" y="204"/>
                    </a:cubicBezTo>
                    <a:cubicBezTo>
                      <a:pt x="82" y="213"/>
                      <a:pt x="79" y="222"/>
                      <a:pt x="77" y="230"/>
                    </a:cubicBezTo>
                    <a:cubicBezTo>
                      <a:pt x="77" y="230"/>
                      <a:pt x="77" y="230"/>
                      <a:pt x="77" y="230"/>
                    </a:cubicBezTo>
                    <a:cubicBezTo>
                      <a:pt x="48" y="204"/>
                      <a:pt x="35" y="164"/>
                      <a:pt x="20" y="129"/>
                    </a:cubicBezTo>
                    <a:cubicBezTo>
                      <a:pt x="20" y="129"/>
                      <a:pt x="20" y="129"/>
                      <a:pt x="20" y="129"/>
                    </a:cubicBezTo>
                    <a:cubicBezTo>
                      <a:pt x="36" y="164"/>
                      <a:pt x="44" y="205"/>
                      <a:pt x="75" y="232"/>
                    </a:cubicBezTo>
                    <a:cubicBezTo>
                      <a:pt x="75" y="233"/>
                      <a:pt x="76" y="232"/>
                      <a:pt x="76" y="232"/>
                    </a:cubicBezTo>
                    <a:cubicBezTo>
                      <a:pt x="75" y="237"/>
                      <a:pt x="73" y="242"/>
                      <a:pt x="72" y="248"/>
                    </a:cubicBezTo>
                    <a:cubicBezTo>
                      <a:pt x="47" y="232"/>
                      <a:pt x="29" y="204"/>
                      <a:pt x="19" y="175"/>
                    </a:cubicBezTo>
                    <a:cubicBezTo>
                      <a:pt x="29" y="205"/>
                      <a:pt x="44" y="235"/>
                      <a:pt x="71" y="250"/>
                    </a:cubicBezTo>
                    <a:cubicBezTo>
                      <a:pt x="70" y="252"/>
                      <a:pt x="70" y="254"/>
                      <a:pt x="69" y="255"/>
                    </a:cubicBezTo>
                    <a:cubicBezTo>
                      <a:pt x="64" y="257"/>
                      <a:pt x="59" y="256"/>
                      <a:pt x="55" y="253"/>
                    </a:cubicBezTo>
                    <a:cubicBezTo>
                      <a:pt x="55" y="253"/>
                      <a:pt x="54" y="252"/>
                      <a:pt x="54" y="252"/>
                    </a:cubicBezTo>
                    <a:cubicBezTo>
                      <a:pt x="55" y="252"/>
                      <a:pt x="55" y="252"/>
                      <a:pt x="55" y="252"/>
                    </a:cubicBezTo>
                    <a:cubicBezTo>
                      <a:pt x="56" y="251"/>
                      <a:pt x="55" y="251"/>
                      <a:pt x="55" y="251"/>
                    </a:cubicBezTo>
                    <a:cubicBezTo>
                      <a:pt x="55" y="251"/>
                      <a:pt x="54" y="251"/>
                      <a:pt x="53" y="251"/>
                    </a:cubicBezTo>
                    <a:cubicBezTo>
                      <a:pt x="50" y="248"/>
                      <a:pt x="49" y="242"/>
                      <a:pt x="48" y="238"/>
                    </a:cubicBezTo>
                    <a:cubicBezTo>
                      <a:pt x="47" y="235"/>
                      <a:pt x="42" y="236"/>
                      <a:pt x="43" y="239"/>
                    </a:cubicBezTo>
                    <a:cubicBezTo>
                      <a:pt x="43" y="240"/>
                      <a:pt x="43" y="241"/>
                      <a:pt x="43" y="242"/>
                    </a:cubicBezTo>
                    <a:cubicBezTo>
                      <a:pt x="31" y="226"/>
                      <a:pt x="24" y="203"/>
                      <a:pt x="17" y="182"/>
                    </a:cubicBezTo>
                    <a:cubicBezTo>
                      <a:pt x="24" y="204"/>
                      <a:pt x="31" y="230"/>
                      <a:pt x="43" y="248"/>
                    </a:cubicBezTo>
                    <a:cubicBezTo>
                      <a:pt x="30" y="238"/>
                      <a:pt x="22" y="210"/>
                      <a:pt x="19" y="200"/>
                    </a:cubicBezTo>
                    <a:cubicBezTo>
                      <a:pt x="14" y="187"/>
                      <a:pt x="11" y="174"/>
                      <a:pt x="9" y="161"/>
                    </a:cubicBezTo>
                    <a:cubicBezTo>
                      <a:pt x="12" y="168"/>
                      <a:pt x="14" y="174"/>
                      <a:pt x="17" y="182"/>
                    </a:cubicBezTo>
                    <a:cubicBezTo>
                      <a:pt x="14" y="174"/>
                      <a:pt x="12" y="167"/>
                      <a:pt x="8" y="161"/>
                    </a:cubicBezTo>
                    <a:cubicBezTo>
                      <a:pt x="7" y="154"/>
                      <a:pt x="7" y="146"/>
                      <a:pt x="7" y="139"/>
                    </a:cubicBezTo>
                    <a:cubicBezTo>
                      <a:pt x="7" y="123"/>
                      <a:pt x="14" y="109"/>
                      <a:pt x="22" y="96"/>
                    </a:cubicBezTo>
                    <a:cubicBezTo>
                      <a:pt x="35" y="131"/>
                      <a:pt x="50" y="171"/>
                      <a:pt x="77" y="196"/>
                    </a:cubicBezTo>
                    <a:cubicBezTo>
                      <a:pt x="78" y="197"/>
                      <a:pt x="80" y="195"/>
                      <a:pt x="79" y="194"/>
                    </a:cubicBezTo>
                    <a:cubicBezTo>
                      <a:pt x="52" y="167"/>
                      <a:pt x="37" y="130"/>
                      <a:pt x="23" y="95"/>
                    </a:cubicBezTo>
                    <a:cubicBezTo>
                      <a:pt x="37" y="72"/>
                      <a:pt x="56" y="51"/>
                      <a:pt x="57" y="26"/>
                    </a:cubicBezTo>
                    <a:cubicBezTo>
                      <a:pt x="63" y="41"/>
                      <a:pt x="69" y="56"/>
                      <a:pt x="77" y="70"/>
                    </a:cubicBezTo>
                    <a:cubicBezTo>
                      <a:pt x="82" y="78"/>
                      <a:pt x="88" y="84"/>
                      <a:pt x="96" y="90"/>
                    </a:cubicBezTo>
                    <a:cubicBezTo>
                      <a:pt x="95" y="92"/>
                      <a:pt x="95" y="94"/>
                      <a:pt x="95" y="95"/>
                    </a:cubicBezTo>
                    <a:cubicBezTo>
                      <a:pt x="95" y="94"/>
                      <a:pt x="96" y="92"/>
                      <a:pt x="96" y="90"/>
                    </a:cubicBezTo>
                    <a:cubicBezTo>
                      <a:pt x="105" y="96"/>
                      <a:pt x="115" y="102"/>
                      <a:pt x="124" y="109"/>
                    </a:cubicBezTo>
                    <a:cubicBezTo>
                      <a:pt x="148" y="128"/>
                      <a:pt x="156" y="164"/>
                      <a:pt x="147" y="192"/>
                    </a:cubicBezTo>
                    <a:cubicBezTo>
                      <a:pt x="143" y="206"/>
                      <a:pt x="135" y="218"/>
                      <a:pt x="125" y="229"/>
                    </a:cubicBezTo>
                    <a:cubicBezTo>
                      <a:pt x="131" y="220"/>
                      <a:pt x="136" y="211"/>
                      <a:pt x="140" y="201"/>
                    </a:cubicBezTo>
                    <a:cubicBezTo>
                      <a:pt x="140" y="200"/>
                      <a:pt x="138" y="199"/>
                      <a:pt x="138" y="200"/>
                    </a:cubicBezTo>
                    <a:cubicBezTo>
                      <a:pt x="132" y="214"/>
                      <a:pt x="125" y="226"/>
                      <a:pt x="116" y="237"/>
                    </a:cubicBezTo>
                    <a:cubicBezTo>
                      <a:pt x="107" y="245"/>
                      <a:pt x="98" y="252"/>
                      <a:pt x="89" y="259"/>
                    </a:cubicBezTo>
                    <a:cubicBezTo>
                      <a:pt x="86" y="261"/>
                      <a:pt x="89" y="266"/>
                      <a:pt x="92" y="264"/>
                    </a:cubicBezTo>
                    <a:cubicBezTo>
                      <a:pt x="131" y="235"/>
                      <a:pt x="168" y="196"/>
                      <a:pt x="152" y="144"/>
                    </a:cubicBezTo>
                    <a:close/>
                    <a:moveTo>
                      <a:pt x="85" y="225"/>
                    </a:moveTo>
                    <a:cubicBezTo>
                      <a:pt x="85" y="225"/>
                      <a:pt x="85" y="225"/>
                      <a:pt x="85" y="225"/>
                    </a:cubicBezTo>
                    <a:cubicBezTo>
                      <a:pt x="85" y="228"/>
                      <a:pt x="84" y="232"/>
                      <a:pt x="83" y="235"/>
                    </a:cubicBezTo>
                    <a:cubicBezTo>
                      <a:pt x="83" y="238"/>
                      <a:pt x="82" y="241"/>
                      <a:pt x="81" y="243"/>
                    </a:cubicBezTo>
                    <a:cubicBezTo>
                      <a:pt x="81" y="244"/>
                      <a:pt x="81" y="244"/>
                      <a:pt x="81" y="245"/>
                    </a:cubicBezTo>
                    <a:cubicBezTo>
                      <a:pt x="83" y="238"/>
                      <a:pt x="84" y="231"/>
                      <a:pt x="85" y="225"/>
                    </a:cubicBezTo>
                    <a:close/>
                    <a:moveTo>
                      <a:pt x="76" y="271"/>
                    </a:moveTo>
                    <a:cubicBezTo>
                      <a:pt x="76" y="271"/>
                      <a:pt x="76" y="270"/>
                      <a:pt x="76" y="269"/>
                    </a:cubicBezTo>
                    <a:cubicBezTo>
                      <a:pt x="76" y="270"/>
                      <a:pt x="76" y="271"/>
                      <a:pt x="76" y="271"/>
                    </a:cubicBezTo>
                    <a:cubicBezTo>
                      <a:pt x="76" y="271"/>
                      <a:pt x="76" y="271"/>
                      <a:pt x="76" y="271"/>
                    </a:cubicBezTo>
                    <a:close/>
                    <a:moveTo>
                      <a:pt x="52" y="305"/>
                    </a:moveTo>
                    <a:cubicBezTo>
                      <a:pt x="52" y="305"/>
                      <a:pt x="52" y="305"/>
                      <a:pt x="52" y="305"/>
                    </a:cubicBezTo>
                    <a:cubicBezTo>
                      <a:pt x="51" y="306"/>
                      <a:pt x="51" y="307"/>
                      <a:pt x="50" y="307"/>
                    </a:cubicBezTo>
                    <a:cubicBezTo>
                      <a:pt x="50" y="307"/>
                      <a:pt x="50" y="308"/>
                      <a:pt x="50" y="308"/>
                    </a:cubicBezTo>
                    <a:cubicBezTo>
                      <a:pt x="51" y="307"/>
                      <a:pt x="51" y="307"/>
                      <a:pt x="51" y="307"/>
                    </a:cubicBezTo>
                    <a:cubicBezTo>
                      <a:pt x="50" y="310"/>
                      <a:pt x="49" y="313"/>
                      <a:pt x="48" y="316"/>
                    </a:cubicBezTo>
                    <a:cubicBezTo>
                      <a:pt x="47" y="317"/>
                      <a:pt x="47" y="318"/>
                      <a:pt x="47" y="319"/>
                    </a:cubicBezTo>
                    <a:cubicBezTo>
                      <a:pt x="46" y="319"/>
                      <a:pt x="46" y="319"/>
                      <a:pt x="45" y="319"/>
                    </a:cubicBezTo>
                    <a:cubicBezTo>
                      <a:pt x="45" y="314"/>
                      <a:pt x="48" y="309"/>
                      <a:pt x="52" y="305"/>
                    </a:cubicBezTo>
                    <a:close/>
                    <a:moveTo>
                      <a:pt x="68" y="259"/>
                    </a:moveTo>
                    <a:cubicBezTo>
                      <a:pt x="68" y="260"/>
                      <a:pt x="67" y="261"/>
                      <a:pt x="67" y="262"/>
                    </a:cubicBezTo>
                    <a:cubicBezTo>
                      <a:pt x="65" y="261"/>
                      <a:pt x="63" y="261"/>
                      <a:pt x="62" y="260"/>
                    </a:cubicBezTo>
                    <a:cubicBezTo>
                      <a:pt x="64" y="260"/>
                      <a:pt x="66" y="259"/>
                      <a:pt x="68" y="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6" name="Freeform 362"/>
              <p:cNvSpPr/>
              <p:nvPr/>
            </p:nvSpPr>
            <p:spPr bwMode="auto">
              <a:xfrm>
                <a:off x="4923" y="2492"/>
                <a:ext cx="1" cy="4"/>
              </a:xfrm>
              <a:custGeom>
                <a:avLst/>
                <a:gdLst>
                  <a:gd name="T0" fmla="*/ 1 w 2"/>
                  <a:gd name="T1" fmla="*/ 0 h 8"/>
                  <a:gd name="T2" fmla="*/ 2 w 2"/>
                  <a:gd name="T3" fmla="*/ 8 h 8"/>
                  <a:gd name="T4" fmla="*/ 1 w 2"/>
                  <a:gd name="T5" fmla="*/ 0 h 8"/>
                  <a:gd name="T6" fmla="*/ 1 w 2"/>
                  <a:gd name="T7" fmla="*/ 0 h 8"/>
                </a:gdLst>
                <a:ahLst/>
                <a:cxnLst>
                  <a:cxn ang="0">
                    <a:pos x="T0" y="T1"/>
                  </a:cxn>
                  <a:cxn ang="0">
                    <a:pos x="T2" y="T3"/>
                  </a:cxn>
                  <a:cxn ang="0">
                    <a:pos x="T4" y="T5"/>
                  </a:cxn>
                  <a:cxn ang="0">
                    <a:pos x="T6" y="T7"/>
                  </a:cxn>
                </a:cxnLst>
                <a:rect l="0" t="0" r="r" b="b"/>
                <a:pathLst>
                  <a:path w="2" h="8">
                    <a:moveTo>
                      <a:pt x="1" y="0"/>
                    </a:moveTo>
                    <a:cubicBezTo>
                      <a:pt x="1" y="3"/>
                      <a:pt x="1" y="5"/>
                      <a:pt x="2" y="8"/>
                    </a:cubicBezTo>
                    <a:cubicBezTo>
                      <a:pt x="2" y="5"/>
                      <a:pt x="1" y="3"/>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7" name="Freeform 363"/>
              <p:cNvSpPr/>
              <p:nvPr/>
            </p:nvSpPr>
            <p:spPr bwMode="auto">
              <a:xfrm>
                <a:off x="4924" y="2496"/>
                <a:ext cx="4" cy="19"/>
              </a:xfrm>
              <a:custGeom>
                <a:avLst/>
                <a:gdLst>
                  <a:gd name="T0" fmla="*/ 8 w 8"/>
                  <a:gd name="T1" fmla="*/ 33 h 33"/>
                  <a:gd name="T2" fmla="*/ 0 w 8"/>
                  <a:gd name="T3" fmla="*/ 0 h 33"/>
                  <a:gd name="T4" fmla="*/ 8 w 8"/>
                  <a:gd name="T5" fmla="*/ 33 h 33"/>
                </a:gdLst>
                <a:ahLst/>
                <a:cxnLst>
                  <a:cxn ang="0">
                    <a:pos x="T0" y="T1"/>
                  </a:cxn>
                  <a:cxn ang="0">
                    <a:pos x="T2" y="T3"/>
                  </a:cxn>
                  <a:cxn ang="0">
                    <a:pos x="T4" y="T5"/>
                  </a:cxn>
                </a:cxnLst>
                <a:rect l="0" t="0" r="r" b="b"/>
                <a:pathLst>
                  <a:path w="8" h="33">
                    <a:moveTo>
                      <a:pt x="8" y="33"/>
                    </a:moveTo>
                    <a:cubicBezTo>
                      <a:pt x="5" y="22"/>
                      <a:pt x="2" y="10"/>
                      <a:pt x="0" y="0"/>
                    </a:cubicBezTo>
                    <a:cubicBezTo>
                      <a:pt x="2" y="11"/>
                      <a:pt x="4" y="22"/>
                      <a:pt x="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8" name="Freeform 364"/>
              <p:cNvSpPr/>
              <p:nvPr/>
            </p:nvSpPr>
            <p:spPr bwMode="auto">
              <a:xfrm>
                <a:off x="4951" y="2464"/>
                <a:ext cx="4" cy="6"/>
              </a:xfrm>
              <a:custGeom>
                <a:avLst/>
                <a:gdLst>
                  <a:gd name="T0" fmla="*/ 7 w 7"/>
                  <a:gd name="T1" fmla="*/ 12 h 12"/>
                  <a:gd name="T2" fmla="*/ 0 w 7"/>
                  <a:gd name="T3" fmla="*/ 0 h 12"/>
                  <a:gd name="T4" fmla="*/ 6 w 7"/>
                  <a:gd name="T5" fmla="*/ 12 h 12"/>
                  <a:gd name="T6" fmla="*/ 7 w 7"/>
                  <a:gd name="T7" fmla="*/ 12 h 12"/>
                </a:gdLst>
                <a:ahLst/>
                <a:cxnLst>
                  <a:cxn ang="0">
                    <a:pos x="T0" y="T1"/>
                  </a:cxn>
                  <a:cxn ang="0">
                    <a:pos x="T2" y="T3"/>
                  </a:cxn>
                  <a:cxn ang="0">
                    <a:pos x="T4" y="T5"/>
                  </a:cxn>
                  <a:cxn ang="0">
                    <a:pos x="T6" y="T7"/>
                  </a:cxn>
                </a:cxnLst>
                <a:rect l="0" t="0" r="r" b="b"/>
                <a:pathLst>
                  <a:path w="7" h="12">
                    <a:moveTo>
                      <a:pt x="7" y="12"/>
                    </a:moveTo>
                    <a:cubicBezTo>
                      <a:pt x="5" y="8"/>
                      <a:pt x="2" y="4"/>
                      <a:pt x="0" y="0"/>
                    </a:cubicBezTo>
                    <a:cubicBezTo>
                      <a:pt x="2" y="4"/>
                      <a:pt x="4" y="8"/>
                      <a:pt x="6" y="12"/>
                    </a:cubicBezTo>
                    <a:cubicBezTo>
                      <a:pt x="6" y="12"/>
                      <a:pt x="7" y="12"/>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9" name="Freeform 365"/>
              <p:cNvSpPr/>
              <p:nvPr/>
            </p:nvSpPr>
            <p:spPr bwMode="auto">
              <a:xfrm>
                <a:off x="4946" y="2454"/>
                <a:ext cx="1" cy="2"/>
              </a:xfrm>
              <a:custGeom>
                <a:avLst/>
                <a:gdLst>
                  <a:gd name="T0" fmla="*/ 0 w 2"/>
                  <a:gd name="T1" fmla="*/ 1 h 4"/>
                  <a:gd name="T2" fmla="*/ 2 w 2"/>
                  <a:gd name="T3" fmla="*/ 4 h 4"/>
                  <a:gd name="T4" fmla="*/ 0 w 2"/>
                  <a:gd name="T5" fmla="*/ 1 h 4"/>
                  <a:gd name="T6" fmla="*/ 0 w 2"/>
                  <a:gd name="T7" fmla="*/ 1 h 4"/>
                </a:gdLst>
                <a:ahLst/>
                <a:cxnLst>
                  <a:cxn ang="0">
                    <a:pos x="T0" y="T1"/>
                  </a:cxn>
                  <a:cxn ang="0">
                    <a:pos x="T2" y="T3"/>
                  </a:cxn>
                  <a:cxn ang="0">
                    <a:pos x="T4" y="T5"/>
                  </a:cxn>
                  <a:cxn ang="0">
                    <a:pos x="T6" y="T7"/>
                  </a:cxn>
                </a:cxnLst>
                <a:rect l="0" t="0" r="r" b="b"/>
                <a:pathLst>
                  <a:path w="2" h="4">
                    <a:moveTo>
                      <a:pt x="0" y="1"/>
                    </a:moveTo>
                    <a:cubicBezTo>
                      <a:pt x="1" y="2"/>
                      <a:pt x="1" y="3"/>
                      <a:pt x="2" y="4"/>
                    </a:cubicBezTo>
                    <a:cubicBezTo>
                      <a:pt x="1" y="3"/>
                      <a:pt x="1" y="2"/>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0" name="Freeform 366"/>
              <p:cNvSpPr/>
              <p:nvPr/>
            </p:nvSpPr>
            <p:spPr bwMode="auto">
              <a:xfrm>
                <a:off x="4947" y="2456"/>
                <a:ext cx="4" cy="8"/>
              </a:xfrm>
              <a:custGeom>
                <a:avLst/>
                <a:gdLst>
                  <a:gd name="T0" fmla="*/ 7 w 7"/>
                  <a:gd name="T1" fmla="*/ 13 h 13"/>
                  <a:gd name="T2" fmla="*/ 0 w 7"/>
                  <a:gd name="T3" fmla="*/ 0 h 13"/>
                  <a:gd name="T4" fmla="*/ 7 w 7"/>
                  <a:gd name="T5" fmla="*/ 13 h 13"/>
                </a:gdLst>
                <a:ahLst/>
                <a:cxnLst>
                  <a:cxn ang="0">
                    <a:pos x="T0" y="T1"/>
                  </a:cxn>
                  <a:cxn ang="0">
                    <a:pos x="T2" y="T3"/>
                  </a:cxn>
                  <a:cxn ang="0">
                    <a:pos x="T4" y="T5"/>
                  </a:cxn>
                </a:cxnLst>
                <a:rect l="0" t="0" r="r" b="b"/>
                <a:pathLst>
                  <a:path w="7" h="13">
                    <a:moveTo>
                      <a:pt x="7" y="13"/>
                    </a:moveTo>
                    <a:cubicBezTo>
                      <a:pt x="5" y="9"/>
                      <a:pt x="2" y="4"/>
                      <a:pt x="0" y="0"/>
                    </a:cubicBezTo>
                    <a:cubicBezTo>
                      <a:pt x="2" y="4"/>
                      <a:pt x="4" y="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1" name="Freeform 367"/>
              <p:cNvSpPr/>
              <p:nvPr/>
            </p:nvSpPr>
            <p:spPr bwMode="auto">
              <a:xfrm>
                <a:off x="4948" y="2440"/>
                <a:ext cx="7" cy="14"/>
              </a:xfrm>
              <a:custGeom>
                <a:avLst/>
                <a:gdLst>
                  <a:gd name="T0" fmla="*/ 12 w 12"/>
                  <a:gd name="T1" fmla="*/ 24 h 25"/>
                  <a:gd name="T2" fmla="*/ 2 w 12"/>
                  <a:gd name="T3" fmla="*/ 1 h 25"/>
                  <a:gd name="T4" fmla="*/ 1 w 12"/>
                  <a:gd name="T5" fmla="*/ 2 h 25"/>
                  <a:gd name="T6" fmla="*/ 11 w 12"/>
                  <a:gd name="T7" fmla="*/ 24 h 25"/>
                  <a:gd name="T8" fmla="*/ 12 w 12"/>
                  <a:gd name="T9" fmla="*/ 24 h 25"/>
                </a:gdLst>
                <a:ahLst/>
                <a:cxnLst>
                  <a:cxn ang="0">
                    <a:pos x="T0" y="T1"/>
                  </a:cxn>
                  <a:cxn ang="0">
                    <a:pos x="T2" y="T3"/>
                  </a:cxn>
                  <a:cxn ang="0">
                    <a:pos x="T4" y="T5"/>
                  </a:cxn>
                  <a:cxn ang="0">
                    <a:pos x="T6" y="T7"/>
                  </a:cxn>
                  <a:cxn ang="0">
                    <a:pos x="T8" y="T9"/>
                  </a:cxn>
                </a:cxnLst>
                <a:rect l="0" t="0" r="r" b="b"/>
                <a:pathLst>
                  <a:path w="12" h="25">
                    <a:moveTo>
                      <a:pt x="12" y="24"/>
                    </a:moveTo>
                    <a:cubicBezTo>
                      <a:pt x="9" y="16"/>
                      <a:pt x="6" y="8"/>
                      <a:pt x="2" y="1"/>
                    </a:cubicBezTo>
                    <a:cubicBezTo>
                      <a:pt x="1" y="0"/>
                      <a:pt x="0" y="1"/>
                      <a:pt x="1" y="2"/>
                    </a:cubicBezTo>
                    <a:cubicBezTo>
                      <a:pt x="5" y="9"/>
                      <a:pt x="8" y="16"/>
                      <a:pt x="11" y="24"/>
                    </a:cubicBezTo>
                    <a:cubicBezTo>
                      <a:pt x="11" y="25"/>
                      <a:pt x="12" y="25"/>
                      <a:pt x="1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2" name="Freeform 368"/>
              <p:cNvSpPr/>
              <p:nvPr/>
            </p:nvSpPr>
            <p:spPr bwMode="auto">
              <a:xfrm>
                <a:off x="4952" y="2459"/>
                <a:ext cx="8" cy="22"/>
              </a:xfrm>
              <a:custGeom>
                <a:avLst/>
                <a:gdLst>
                  <a:gd name="T0" fmla="*/ 1 w 14"/>
                  <a:gd name="T1" fmla="*/ 39 h 40"/>
                  <a:gd name="T2" fmla="*/ 14 w 14"/>
                  <a:gd name="T3" fmla="*/ 0 h 40"/>
                  <a:gd name="T4" fmla="*/ 13 w 14"/>
                  <a:gd name="T5" fmla="*/ 0 h 40"/>
                  <a:gd name="T6" fmla="*/ 0 w 14"/>
                  <a:gd name="T7" fmla="*/ 38 h 40"/>
                  <a:gd name="T8" fmla="*/ 1 w 14"/>
                  <a:gd name="T9" fmla="*/ 39 h 40"/>
                </a:gdLst>
                <a:ahLst/>
                <a:cxnLst>
                  <a:cxn ang="0">
                    <a:pos x="T0" y="T1"/>
                  </a:cxn>
                  <a:cxn ang="0">
                    <a:pos x="T2" y="T3"/>
                  </a:cxn>
                  <a:cxn ang="0">
                    <a:pos x="T4" y="T5"/>
                  </a:cxn>
                  <a:cxn ang="0">
                    <a:pos x="T6" y="T7"/>
                  </a:cxn>
                  <a:cxn ang="0">
                    <a:pos x="T8" y="T9"/>
                  </a:cxn>
                </a:cxnLst>
                <a:rect l="0" t="0" r="r" b="b"/>
                <a:pathLst>
                  <a:path w="14" h="40">
                    <a:moveTo>
                      <a:pt x="1" y="39"/>
                    </a:moveTo>
                    <a:cubicBezTo>
                      <a:pt x="9" y="28"/>
                      <a:pt x="11" y="14"/>
                      <a:pt x="14" y="0"/>
                    </a:cubicBezTo>
                    <a:cubicBezTo>
                      <a:pt x="14" y="0"/>
                      <a:pt x="13" y="0"/>
                      <a:pt x="13" y="0"/>
                    </a:cubicBezTo>
                    <a:cubicBezTo>
                      <a:pt x="11" y="13"/>
                      <a:pt x="8" y="27"/>
                      <a:pt x="0" y="38"/>
                    </a:cubicBezTo>
                    <a:cubicBezTo>
                      <a:pt x="0" y="39"/>
                      <a:pt x="1" y="40"/>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3" name="Freeform 369"/>
              <p:cNvSpPr/>
              <p:nvPr/>
            </p:nvSpPr>
            <p:spPr bwMode="auto">
              <a:xfrm>
                <a:off x="4962" y="2474"/>
                <a:ext cx="8" cy="18"/>
              </a:xfrm>
              <a:custGeom>
                <a:avLst/>
                <a:gdLst>
                  <a:gd name="T0" fmla="*/ 2 w 14"/>
                  <a:gd name="T1" fmla="*/ 31 h 32"/>
                  <a:gd name="T2" fmla="*/ 14 w 14"/>
                  <a:gd name="T3" fmla="*/ 0 h 32"/>
                  <a:gd name="T4" fmla="*/ 1 w 14"/>
                  <a:gd name="T5" fmla="*/ 31 h 32"/>
                  <a:gd name="T6" fmla="*/ 2 w 14"/>
                  <a:gd name="T7" fmla="*/ 31 h 32"/>
                </a:gdLst>
                <a:ahLst/>
                <a:cxnLst>
                  <a:cxn ang="0">
                    <a:pos x="T0" y="T1"/>
                  </a:cxn>
                  <a:cxn ang="0">
                    <a:pos x="T2" y="T3"/>
                  </a:cxn>
                  <a:cxn ang="0">
                    <a:pos x="T4" y="T5"/>
                  </a:cxn>
                  <a:cxn ang="0">
                    <a:pos x="T6" y="T7"/>
                  </a:cxn>
                </a:cxnLst>
                <a:rect l="0" t="0" r="r" b="b"/>
                <a:pathLst>
                  <a:path w="14" h="32">
                    <a:moveTo>
                      <a:pt x="2" y="31"/>
                    </a:moveTo>
                    <a:cubicBezTo>
                      <a:pt x="7" y="21"/>
                      <a:pt x="12" y="11"/>
                      <a:pt x="14" y="0"/>
                    </a:cubicBezTo>
                    <a:cubicBezTo>
                      <a:pt x="11" y="11"/>
                      <a:pt x="6"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4" name="Freeform 370"/>
              <p:cNvSpPr/>
              <p:nvPr/>
            </p:nvSpPr>
            <p:spPr bwMode="auto">
              <a:xfrm>
                <a:off x="4970" y="2470"/>
                <a:ext cx="1" cy="4"/>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cubicBezTo>
                      <a:pt x="2" y="3"/>
                      <a:pt x="1" y="6"/>
                      <a:pt x="0" y="8"/>
                    </a:cubicBezTo>
                    <a:cubicBezTo>
                      <a:pt x="1" y="6"/>
                      <a:pt x="2"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5" name="Freeform 371"/>
              <p:cNvSpPr/>
              <p:nvPr/>
            </p:nvSpPr>
            <p:spPr bwMode="auto">
              <a:xfrm>
                <a:off x="4983" y="2480"/>
                <a:ext cx="0" cy="5"/>
              </a:xfrm>
              <a:custGeom>
                <a:avLst/>
                <a:gdLst>
                  <a:gd name="T0" fmla="*/ 1 h 9"/>
                  <a:gd name="T1" fmla="*/ 9 h 9"/>
                  <a:gd name="T2" fmla="*/ 1 h 9"/>
                  <a:gd name="T3" fmla="*/ 1 h 9"/>
                </a:gdLst>
                <a:ahLst/>
                <a:cxnLst>
                  <a:cxn ang="0">
                    <a:pos x="0" y="T0"/>
                  </a:cxn>
                  <a:cxn ang="0">
                    <a:pos x="0" y="T1"/>
                  </a:cxn>
                  <a:cxn ang="0">
                    <a:pos x="0" y="T2"/>
                  </a:cxn>
                  <a:cxn ang="0">
                    <a:pos x="0" y="T3"/>
                  </a:cxn>
                </a:cxnLst>
                <a:rect l="0" t="0" r="r" b="b"/>
                <a:pathLst>
                  <a:path h="9">
                    <a:moveTo>
                      <a:pt x="0" y="1"/>
                    </a:moveTo>
                    <a:cubicBezTo>
                      <a:pt x="0" y="3"/>
                      <a:pt x="0" y="6"/>
                      <a:pt x="0" y="9"/>
                    </a:cubicBezTo>
                    <a:cubicBezTo>
                      <a:pt x="0" y="6"/>
                      <a:pt x="0" y="3"/>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6" name="Freeform 372"/>
              <p:cNvSpPr/>
              <p:nvPr/>
            </p:nvSpPr>
            <p:spPr bwMode="auto">
              <a:xfrm>
                <a:off x="4980" y="2485"/>
                <a:ext cx="3" cy="10"/>
              </a:xfrm>
              <a:custGeom>
                <a:avLst/>
                <a:gdLst>
                  <a:gd name="T0" fmla="*/ 0 w 4"/>
                  <a:gd name="T1" fmla="*/ 17 h 17"/>
                  <a:gd name="T2" fmla="*/ 4 w 4"/>
                  <a:gd name="T3" fmla="*/ 0 h 17"/>
                  <a:gd name="T4" fmla="*/ 0 w 4"/>
                  <a:gd name="T5" fmla="*/ 17 h 17"/>
                </a:gdLst>
                <a:ahLst/>
                <a:cxnLst>
                  <a:cxn ang="0">
                    <a:pos x="T0" y="T1"/>
                  </a:cxn>
                  <a:cxn ang="0">
                    <a:pos x="T2" y="T3"/>
                  </a:cxn>
                  <a:cxn ang="0">
                    <a:pos x="T4" y="T5"/>
                  </a:cxn>
                </a:cxnLst>
                <a:rect l="0" t="0" r="r" b="b"/>
                <a:pathLst>
                  <a:path w="4" h="17">
                    <a:moveTo>
                      <a:pt x="0" y="17"/>
                    </a:moveTo>
                    <a:cubicBezTo>
                      <a:pt x="2" y="11"/>
                      <a:pt x="4" y="6"/>
                      <a:pt x="4" y="0"/>
                    </a:cubicBezTo>
                    <a:cubicBezTo>
                      <a:pt x="3" y="6"/>
                      <a:pt x="2"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7" name="Freeform 373"/>
              <p:cNvSpPr/>
              <p:nvPr/>
            </p:nvSpPr>
            <p:spPr bwMode="auto">
              <a:xfrm>
                <a:off x="4995" y="2500"/>
                <a:ext cx="2" cy="3"/>
              </a:xfrm>
              <a:custGeom>
                <a:avLst/>
                <a:gdLst>
                  <a:gd name="T0" fmla="*/ 3 w 4"/>
                  <a:gd name="T1" fmla="*/ 0 h 5"/>
                  <a:gd name="T2" fmla="*/ 0 w 4"/>
                  <a:gd name="T3" fmla="*/ 5 h 5"/>
                  <a:gd name="T4" fmla="*/ 4 w 4"/>
                  <a:gd name="T5" fmla="*/ 0 h 5"/>
                  <a:gd name="T6" fmla="*/ 3 w 4"/>
                  <a:gd name="T7" fmla="*/ 0 h 5"/>
                </a:gdLst>
                <a:ahLst/>
                <a:cxnLst>
                  <a:cxn ang="0">
                    <a:pos x="T0" y="T1"/>
                  </a:cxn>
                  <a:cxn ang="0">
                    <a:pos x="T2" y="T3"/>
                  </a:cxn>
                  <a:cxn ang="0">
                    <a:pos x="T4" y="T5"/>
                  </a:cxn>
                  <a:cxn ang="0">
                    <a:pos x="T6" y="T7"/>
                  </a:cxn>
                </a:cxnLst>
                <a:rect l="0" t="0" r="r" b="b"/>
                <a:pathLst>
                  <a:path w="4" h="5">
                    <a:moveTo>
                      <a:pt x="3" y="0"/>
                    </a:moveTo>
                    <a:cubicBezTo>
                      <a:pt x="2" y="2"/>
                      <a:pt x="1" y="4"/>
                      <a:pt x="0" y="5"/>
                    </a:cubicBezTo>
                    <a:cubicBezTo>
                      <a:pt x="1" y="4"/>
                      <a:pt x="2" y="2"/>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8" name="Freeform 374"/>
              <p:cNvSpPr/>
              <p:nvPr/>
            </p:nvSpPr>
            <p:spPr bwMode="auto">
              <a:xfrm>
                <a:off x="4989" y="2503"/>
                <a:ext cx="6" cy="10"/>
              </a:xfrm>
              <a:custGeom>
                <a:avLst/>
                <a:gdLst>
                  <a:gd name="T0" fmla="*/ 0 w 10"/>
                  <a:gd name="T1" fmla="*/ 18 h 18"/>
                  <a:gd name="T2" fmla="*/ 10 w 10"/>
                  <a:gd name="T3" fmla="*/ 0 h 18"/>
                  <a:gd name="T4" fmla="*/ 0 w 10"/>
                  <a:gd name="T5" fmla="*/ 18 h 18"/>
                </a:gdLst>
                <a:ahLst/>
                <a:cxnLst>
                  <a:cxn ang="0">
                    <a:pos x="T0" y="T1"/>
                  </a:cxn>
                  <a:cxn ang="0">
                    <a:pos x="T2" y="T3"/>
                  </a:cxn>
                  <a:cxn ang="0">
                    <a:pos x="T4" y="T5"/>
                  </a:cxn>
                </a:cxnLst>
                <a:rect l="0" t="0" r="r" b="b"/>
                <a:pathLst>
                  <a:path w="10" h="18">
                    <a:moveTo>
                      <a:pt x="0" y="18"/>
                    </a:moveTo>
                    <a:cubicBezTo>
                      <a:pt x="3" y="12"/>
                      <a:pt x="7" y="6"/>
                      <a:pt x="10" y="0"/>
                    </a:cubicBezTo>
                    <a:cubicBezTo>
                      <a:pt x="7" y="6"/>
                      <a:pt x="3"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9" name="Freeform 375"/>
              <p:cNvSpPr>
                <a:spLocks noEditPoints="1"/>
              </p:cNvSpPr>
              <p:nvPr/>
            </p:nvSpPr>
            <p:spPr bwMode="auto">
              <a:xfrm>
                <a:off x="3536" y="2368"/>
                <a:ext cx="225" cy="345"/>
              </a:xfrm>
              <a:custGeom>
                <a:avLst/>
                <a:gdLst>
                  <a:gd name="T0" fmla="*/ 18 w 402"/>
                  <a:gd name="T1" fmla="*/ 144 h 616"/>
                  <a:gd name="T2" fmla="*/ 0 w 402"/>
                  <a:gd name="T3" fmla="*/ 243 h 616"/>
                  <a:gd name="T4" fmla="*/ 71 w 402"/>
                  <a:gd name="T5" fmla="*/ 468 h 616"/>
                  <a:gd name="T6" fmla="*/ 156 w 402"/>
                  <a:gd name="T7" fmla="*/ 562 h 616"/>
                  <a:gd name="T8" fmla="*/ 179 w 402"/>
                  <a:gd name="T9" fmla="*/ 576 h 616"/>
                  <a:gd name="T10" fmla="*/ 115 w 402"/>
                  <a:gd name="T11" fmla="*/ 583 h 616"/>
                  <a:gd name="T12" fmla="*/ 248 w 402"/>
                  <a:gd name="T13" fmla="*/ 591 h 616"/>
                  <a:gd name="T14" fmla="*/ 232 w 402"/>
                  <a:gd name="T15" fmla="*/ 577 h 616"/>
                  <a:gd name="T16" fmla="*/ 252 w 402"/>
                  <a:gd name="T17" fmla="*/ 523 h 616"/>
                  <a:gd name="T18" fmla="*/ 142 w 402"/>
                  <a:gd name="T19" fmla="*/ 577 h 616"/>
                  <a:gd name="T20" fmla="*/ 166 w 402"/>
                  <a:gd name="T21" fmla="*/ 557 h 616"/>
                  <a:gd name="T22" fmla="*/ 384 w 402"/>
                  <a:gd name="T23" fmla="*/ 280 h 616"/>
                  <a:gd name="T24" fmla="*/ 386 w 402"/>
                  <a:gd name="T25" fmla="*/ 239 h 616"/>
                  <a:gd name="T26" fmla="*/ 269 w 402"/>
                  <a:gd name="T27" fmla="*/ 396 h 616"/>
                  <a:gd name="T28" fmla="*/ 209 w 402"/>
                  <a:gd name="T29" fmla="*/ 358 h 616"/>
                  <a:gd name="T30" fmla="*/ 237 w 402"/>
                  <a:gd name="T31" fmla="*/ 341 h 616"/>
                  <a:gd name="T32" fmla="*/ 259 w 402"/>
                  <a:gd name="T33" fmla="*/ 108 h 616"/>
                  <a:gd name="T34" fmla="*/ 65 w 402"/>
                  <a:gd name="T35" fmla="*/ 439 h 616"/>
                  <a:gd name="T36" fmla="*/ 55 w 402"/>
                  <a:gd name="T37" fmla="*/ 422 h 616"/>
                  <a:gd name="T38" fmla="*/ 44 w 402"/>
                  <a:gd name="T39" fmla="*/ 397 h 616"/>
                  <a:gd name="T40" fmla="*/ 33 w 402"/>
                  <a:gd name="T41" fmla="*/ 370 h 616"/>
                  <a:gd name="T42" fmla="*/ 33 w 402"/>
                  <a:gd name="T43" fmla="*/ 370 h 616"/>
                  <a:gd name="T44" fmla="*/ 24 w 402"/>
                  <a:gd name="T45" fmla="*/ 344 h 616"/>
                  <a:gd name="T46" fmla="*/ 33 w 402"/>
                  <a:gd name="T47" fmla="*/ 297 h 616"/>
                  <a:gd name="T48" fmla="*/ 95 w 402"/>
                  <a:gd name="T49" fmla="*/ 113 h 616"/>
                  <a:gd name="T50" fmla="*/ 215 w 402"/>
                  <a:gd name="T51" fmla="*/ 22 h 616"/>
                  <a:gd name="T52" fmla="*/ 232 w 402"/>
                  <a:gd name="T53" fmla="*/ 26 h 616"/>
                  <a:gd name="T54" fmla="*/ 189 w 402"/>
                  <a:gd name="T55" fmla="*/ 82 h 616"/>
                  <a:gd name="T56" fmla="*/ 161 w 402"/>
                  <a:gd name="T57" fmla="*/ 84 h 616"/>
                  <a:gd name="T58" fmla="*/ 14 w 402"/>
                  <a:gd name="T59" fmla="*/ 193 h 616"/>
                  <a:gd name="T60" fmla="*/ 10 w 402"/>
                  <a:gd name="T61" fmla="*/ 238 h 616"/>
                  <a:gd name="T62" fmla="*/ 13 w 402"/>
                  <a:gd name="T63" fmla="*/ 289 h 616"/>
                  <a:gd name="T64" fmla="*/ 75 w 402"/>
                  <a:gd name="T65" fmla="*/ 286 h 616"/>
                  <a:gd name="T66" fmla="*/ 327 w 402"/>
                  <a:gd name="T67" fmla="*/ 157 h 616"/>
                  <a:gd name="T68" fmla="*/ 340 w 402"/>
                  <a:gd name="T69" fmla="*/ 184 h 616"/>
                  <a:gd name="T70" fmla="*/ 328 w 402"/>
                  <a:gd name="T71" fmla="*/ 159 h 616"/>
                  <a:gd name="T72" fmla="*/ 377 w 402"/>
                  <a:gd name="T73" fmla="*/ 173 h 616"/>
                  <a:gd name="T74" fmla="*/ 377 w 402"/>
                  <a:gd name="T75" fmla="*/ 171 h 616"/>
                  <a:gd name="T76" fmla="*/ 377 w 402"/>
                  <a:gd name="T77" fmla="*/ 171 h 616"/>
                  <a:gd name="T78" fmla="*/ 266 w 402"/>
                  <a:gd name="T79" fmla="*/ 394 h 616"/>
                  <a:gd name="T80" fmla="*/ 343 w 402"/>
                  <a:gd name="T81" fmla="*/ 259 h 616"/>
                  <a:gd name="T82" fmla="*/ 326 w 402"/>
                  <a:gd name="T83" fmla="*/ 113 h 616"/>
                  <a:gd name="T84" fmla="*/ 285 w 402"/>
                  <a:gd name="T85" fmla="*/ 46 h 616"/>
                  <a:gd name="T86" fmla="*/ 255 w 402"/>
                  <a:gd name="T87" fmla="*/ 92 h 616"/>
                  <a:gd name="T88" fmla="*/ 325 w 402"/>
                  <a:gd name="T89" fmla="*/ 77 h 616"/>
                  <a:gd name="T90" fmla="*/ 327 w 402"/>
                  <a:gd name="T91" fmla="*/ 78 h 616"/>
                  <a:gd name="T92" fmla="*/ 270 w 402"/>
                  <a:gd name="T93" fmla="*/ 104 h 616"/>
                  <a:gd name="T94" fmla="*/ 233 w 402"/>
                  <a:gd name="T95" fmla="*/ 86 h 616"/>
                  <a:gd name="T96" fmla="*/ 285 w 402"/>
                  <a:gd name="T97" fmla="*/ 46 h 616"/>
                  <a:gd name="T98" fmla="*/ 85 w 402"/>
                  <a:gd name="T99" fmla="*/ 66 h 616"/>
                  <a:gd name="T100" fmla="*/ 200 w 402"/>
                  <a:gd name="T101" fmla="*/ 19 h 616"/>
                  <a:gd name="T102" fmla="*/ 182 w 402"/>
                  <a:gd name="T103" fmla="*/ 24 h 616"/>
                  <a:gd name="T104" fmla="*/ 207 w 402"/>
                  <a:gd name="T105" fmla="*/ 358 h 616"/>
                  <a:gd name="T106" fmla="*/ 248 w 402"/>
                  <a:gd name="T107" fmla="*/ 351 h 616"/>
                  <a:gd name="T108" fmla="*/ 149 w 402"/>
                  <a:gd name="T109" fmla="*/ 577 h 616"/>
                  <a:gd name="T110" fmla="*/ 217 w 402"/>
                  <a:gd name="T111" fmla="*/ 580 h 616"/>
                  <a:gd name="T112" fmla="*/ 212 w 402"/>
                  <a:gd name="T113" fmla="*/ 587 h 616"/>
                  <a:gd name="T114" fmla="*/ 217 w 402"/>
                  <a:gd name="T115" fmla="*/ 575 h 616"/>
                  <a:gd name="T116" fmla="*/ 368 w 402"/>
                  <a:gd name="T117" fmla="*/ 340 h 616"/>
                  <a:gd name="T118" fmla="*/ 329 w 402"/>
                  <a:gd name="T119" fmla="*/ 417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2" h="616">
                    <a:moveTo>
                      <a:pt x="347" y="83"/>
                    </a:moveTo>
                    <a:cubicBezTo>
                      <a:pt x="330" y="61"/>
                      <a:pt x="308" y="44"/>
                      <a:pt x="283" y="33"/>
                    </a:cubicBezTo>
                    <a:cubicBezTo>
                      <a:pt x="263" y="25"/>
                      <a:pt x="240" y="17"/>
                      <a:pt x="218" y="17"/>
                    </a:cubicBezTo>
                    <a:cubicBezTo>
                      <a:pt x="153" y="0"/>
                      <a:pt x="89" y="41"/>
                      <a:pt x="49" y="90"/>
                    </a:cubicBezTo>
                    <a:cubicBezTo>
                      <a:pt x="36" y="107"/>
                      <a:pt x="25" y="125"/>
                      <a:pt x="18" y="144"/>
                    </a:cubicBezTo>
                    <a:cubicBezTo>
                      <a:pt x="18" y="144"/>
                      <a:pt x="17" y="144"/>
                      <a:pt x="17" y="144"/>
                    </a:cubicBezTo>
                    <a:cubicBezTo>
                      <a:pt x="17" y="145"/>
                      <a:pt x="17" y="145"/>
                      <a:pt x="17" y="145"/>
                    </a:cubicBezTo>
                    <a:cubicBezTo>
                      <a:pt x="17" y="145"/>
                      <a:pt x="17" y="145"/>
                      <a:pt x="18" y="144"/>
                    </a:cubicBezTo>
                    <a:cubicBezTo>
                      <a:pt x="5" y="175"/>
                      <a:pt x="0" y="209"/>
                      <a:pt x="0" y="242"/>
                    </a:cubicBezTo>
                    <a:cubicBezTo>
                      <a:pt x="0" y="243"/>
                      <a:pt x="0" y="243"/>
                      <a:pt x="0" y="243"/>
                    </a:cubicBezTo>
                    <a:cubicBezTo>
                      <a:pt x="0" y="260"/>
                      <a:pt x="1" y="277"/>
                      <a:pt x="3" y="294"/>
                    </a:cubicBezTo>
                    <a:cubicBezTo>
                      <a:pt x="6" y="312"/>
                      <a:pt x="10" y="330"/>
                      <a:pt x="15" y="348"/>
                    </a:cubicBezTo>
                    <a:cubicBezTo>
                      <a:pt x="14" y="349"/>
                      <a:pt x="15" y="350"/>
                      <a:pt x="15" y="351"/>
                    </a:cubicBezTo>
                    <a:cubicBezTo>
                      <a:pt x="28" y="392"/>
                      <a:pt x="47" y="431"/>
                      <a:pt x="70" y="467"/>
                    </a:cubicBezTo>
                    <a:cubicBezTo>
                      <a:pt x="70" y="468"/>
                      <a:pt x="71" y="468"/>
                      <a:pt x="71" y="468"/>
                    </a:cubicBezTo>
                    <a:cubicBezTo>
                      <a:pt x="74" y="473"/>
                      <a:pt x="77" y="478"/>
                      <a:pt x="80" y="483"/>
                    </a:cubicBezTo>
                    <a:cubicBezTo>
                      <a:pt x="87" y="492"/>
                      <a:pt x="94" y="502"/>
                      <a:pt x="102" y="511"/>
                    </a:cubicBezTo>
                    <a:cubicBezTo>
                      <a:pt x="102" y="511"/>
                      <a:pt x="102" y="511"/>
                      <a:pt x="102" y="511"/>
                    </a:cubicBezTo>
                    <a:cubicBezTo>
                      <a:pt x="116" y="527"/>
                      <a:pt x="130" y="542"/>
                      <a:pt x="146" y="555"/>
                    </a:cubicBezTo>
                    <a:cubicBezTo>
                      <a:pt x="149" y="558"/>
                      <a:pt x="153" y="560"/>
                      <a:pt x="156" y="562"/>
                    </a:cubicBezTo>
                    <a:cubicBezTo>
                      <a:pt x="156" y="563"/>
                      <a:pt x="156" y="563"/>
                      <a:pt x="156" y="563"/>
                    </a:cubicBezTo>
                    <a:cubicBezTo>
                      <a:pt x="155" y="563"/>
                      <a:pt x="153" y="563"/>
                      <a:pt x="152" y="563"/>
                    </a:cubicBezTo>
                    <a:cubicBezTo>
                      <a:pt x="149" y="563"/>
                      <a:pt x="149" y="567"/>
                      <a:pt x="151" y="568"/>
                    </a:cubicBezTo>
                    <a:cubicBezTo>
                      <a:pt x="157" y="569"/>
                      <a:pt x="164" y="570"/>
                      <a:pt x="170" y="571"/>
                    </a:cubicBezTo>
                    <a:cubicBezTo>
                      <a:pt x="173" y="573"/>
                      <a:pt x="176" y="574"/>
                      <a:pt x="179" y="576"/>
                    </a:cubicBezTo>
                    <a:cubicBezTo>
                      <a:pt x="172" y="575"/>
                      <a:pt x="166" y="574"/>
                      <a:pt x="160" y="574"/>
                    </a:cubicBezTo>
                    <a:cubicBezTo>
                      <a:pt x="154" y="573"/>
                      <a:pt x="148" y="572"/>
                      <a:pt x="143" y="571"/>
                    </a:cubicBezTo>
                    <a:cubicBezTo>
                      <a:pt x="141" y="571"/>
                      <a:pt x="139" y="572"/>
                      <a:pt x="140" y="574"/>
                    </a:cubicBezTo>
                    <a:cubicBezTo>
                      <a:pt x="131" y="574"/>
                      <a:pt x="123" y="576"/>
                      <a:pt x="114" y="579"/>
                    </a:cubicBezTo>
                    <a:cubicBezTo>
                      <a:pt x="112" y="580"/>
                      <a:pt x="112" y="583"/>
                      <a:pt x="115" y="583"/>
                    </a:cubicBezTo>
                    <a:cubicBezTo>
                      <a:pt x="125" y="582"/>
                      <a:pt x="136" y="582"/>
                      <a:pt x="146" y="582"/>
                    </a:cubicBezTo>
                    <a:cubicBezTo>
                      <a:pt x="158" y="594"/>
                      <a:pt x="176" y="592"/>
                      <a:pt x="194" y="590"/>
                    </a:cubicBezTo>
                    <a:cubicBezTo>
                      <a:pt x="164" y="600"/>
                      <a:pt x="134" y="605"/>
                      <a:pt x="102" y="595"/>
                    </a:cubicBezTo>
                    <a:cubicBezTo>
                      <a:pt x="99" y="594"/>
                      <a:pt x="98" y="598"/>
                      <a:pt x="100" y="599"/>
                    </a:cubicBezTo>
                    <a:cubicBezTo>
                      <a:pt x="148" y="616"/>
                      <a:pt x="202" y="608"/>
                      <a:pt x="248" y="591"/>
                    </a:cubicBezTo>
                    <a:cubicBezTo>
                      <a:pt x="250" y="590"/>
                      <a:pt x="250" y="588"/>
                      <a:pt x="249" y="587"/>
                    </a:cubicBezTo>
                    <a:cubicBezTo>
                      <a:pt x="241" y="583"/>
                      <a:pt x="232" y="582"/>
                      <a:pt x="222" y="583"/>
                    </a:cubicBezTo>
                    <a:cubicBezTo>
                      <a:pt x="225" y="581"/>
                      <a:pt x="228" y="580"/>
                      <a:pt x="231" y="579"/>
                    </a:cubicBezTo>
                    <a:cubicBezTo>
                      <a:pt x="232" y="578"/>
                      <a:pt x="232" y="578"/>
                      <a:pt x="232" y="577"/>
                    </a:cubicBezTo>
                    <a:cubicBezTo>
                      <a:pt x="232" y="577"/>
                      <a:pt x="232" y="577"/>
                      <a:pt x="232" y="577"/>
                    </a:cubicBezTo>
                    <a:cubicBezTo>
                      <a:pt x="235" y="577"/>
                      <a:pt x="235" y="573"/>
                      <a:pt x="232" y="573"/>
                    </a:cubicBezTo>
                    <a:cubicBezTo>
                      <a:pt x="225" y="571"/>
                      <a:pt x="218" y="571"/>
                      <a:pt x="211" y="570"/>
                    </a:cubicBezTo>
                    <a:cubicBezTo>
                      <a:pt x="211" y="569"/>
                      <a:pt x="211" y="567"/>
                      <a:pt x="209" y="567"/>
                    </a:cubicBezTo>
                    <a:cubicBezTo>
                      <a:pt x="207" y="566"/>
                      <a:pt x="205" y="566"/>
                      <a:pt x="203" y="565"/>
                    </a:cubicBezTo>
                    <a:cubicBezTo>
                      <a:pt x="218" y="550"/>
                      <a:pt x="237" y="537"/>
                      <a:pt x="252" y="523"/>
                    </a:cubicBezTo>
                    <a:cubicBezTo>
                      <a:pt x="277" y="501"/>
                      <a:pt x="298" y="473"/>
                      <a:pt x="319" y="447"/>
                    </a:cubicBezTo>
                    <a:cubicBezTo>
                      <a:pt x="360" y="396"/>
                      <a:pt x="389" y="331"/>
                      <a:pt x="396" y="264"/>
                    </a:cubicBezTo>
                    <a:cubicBezTo>
                      <a:pt x="402" y="204"/>
                      <a:pt x="385" y="132"/>
                      <a:pt x="347" y="83"/>
                    </a:cubicBezTo>
                    <a:close/>
                    <a:moveTo>
                      <a:pt x="134" y="578"/>
                    </a:moveTo>
                    <a:cubicBezTo>
                      <a:pt x="137" y="578"/>
                      <a:pt x="139" y="577"/>
                      <a:pt x="142" y="577"/>
                    </a:cubicBezTo>
                    <a:cubicBezTo>
                      <a:pt x="142" y="577"/>
                      <a:pt x="142" y="578"/>
                      <a:pt x="143" y="578"/>
                    </a:cubicBezTo>
                    <a:cubicBezTo>
                      <a:pt x="140" y="578"/>
                      <a:pt x="137" y="578"/>
                      <a:pt x="134" y="578"/>
                    </a:cubicBezTo>
                    <a:close/>
                    <a:moveTo>
                      <a:pt x="205" y="549"/>
                    </a:moveTo>
                    <a:cubicBezTo>
                      <a:pt x="194" y="553"/>
                      <a:pt x="183" y="557"/>
                      <a:pt x="171" y="560"/>
                    </a:cubicBezTo>
                    <a:cubicBezTo>
                      <a:pt x="169" y="559"/>
                      <a:pt x="168" y="558"/>
                      <a:pt x="166" y="557"/>
                    </a:cubicBezTo>
                    <a:cubicBezTo>
                      <a:pt x="165" y="557"/>
                      <a:pt x="164" y="556"/>
                      <a:pt x="163" y="555"/>
                    </a:cubicBezTo>
                    <a:cubicBezTo>
                      <a:pt x="178" y="525"/>
                      <a:pt x="199" y="500"/>
                      <a:pt x="220" y="474"/>
                    </a:cubicBezTo>
                    <a:cubicBezTo>
                      <a:pt x="243" y="448"/>
                      <a:pt x="264" y="422"/>
                      <a:pt x="284" y="394"/>
                    </a:cubicBezTo>
                    <a:cubicBezTo>
                      <a:pt x="320" y="345"/>
                      <a:pt x="365" y="301"/>
                      <a:pt x="386" y="243"/>
                    </a:cubicBezTo>
                    <a:cubicBezTo>
                      <a:pt x="386" y="256"/>
                      <a:pt x="385" y="268"/>
                      <a:pt x="384" y="280"/>
                    </a:cubicBezTo>
                    <a:cubicBezTo>
                      <a:pt x="383" y="284"/>
                      <a:pt x="382" y="287"/>
                      <a:pt x="382" y="291"/>
                    </a:cubicBezTo>
                    <a:cubicBezTo>
                      <a:pt x="354" y="328"/>
                      <a:pt x="327" y="366"/>
                      <a:pt x="302" y="405"/>
                    </a:cubicBezTo>
                    <a:cubicBezTo>
                      <a:pt x="271" y="451"/>
                      <a:pt x="238" y="496"/>
                      <a:pt x="211" y="544"/>
                    </a:cubicBezTo>
                    <a:cubicBezTo>
                      <a:pt x="209" y="545"/>
                      <a:pt x="207" y="547"/>
                      <a:pt x="205" y="549"/>
                    </a:cubicBezTo>
                    <a:close/>
                    <a:moveTo>
                      <a:pt x="386" y="239"/>
                    </a:moveTo>
                    <a:cubicBezTo>
                      <a:pt x="363" y="299"/>
                      <a:pt x="315" y="346"/>
                      <a:pt x="278" y="396"/>
                    </a:cubicBezTo>
                    <a:cubicBezTo>
                      <a:pt x="240" y="448"/>
                      <a:pt x="188" y="494"/>
                      <a:pt x="159" y="553"/>
                    </a:cubicBezTo>
                    <a:cubicBezTo>
                      <a:pt x="156" y="550"/>
                      <a:pt x="152" y="547"/>
                      <a:pt x="148" y="544"/>
                    </a:cubicBezTo>
                    <a:cubicBezTo>
                      <a:pt x="162" y="515"/>
                      <a:pt x="187" y="492"/>
                      <a:pt x="209" y="470"/>
                    </a:cubicBezTo>
                    <a:cubicBezTo>
                      <a:pt x="231" y="447"/>
                      <a:pt x="251" y="422"/>
                      <a:pt x="269" y="396"/>
                    </a:cubicBezTo>
                    <a:cubicBezTo>
                      <a:pt x="289" y="366"/>
                      <a:pt x="308" y="335"/>
                      <a:pt x="329" y="305"/>
                    </a:cubicBezTo>
                    <a:cubicBezTo>
                      <a:pt x="349" y="278"/>
                      <a:pt x="368" y="251"/>
                      <a:pt x="385" y="222"/>
                    </a:cubicBezTo>
                    <a:cubicBezTo>
                      <a:pt x="386" y="228"/>
                      <a:pt x="386" y="234"/>
                      <a:pt x="386" y="239"/>
                    </a:cubicBezTo>
                    <a:close/>
                    <a:moveTo>
                      <a:pt x="95" y="485"/>
                    </a:moveTo>
                    <a:cubicBezTo>
                      <a:pt x="128" y="438"/>
                      <a:pt x="172" y="401"/>
                      <a:pt x="209" y="358"/>
                    </a:cubicBezTo>
                    <a:cubicBezTo>
                      <a:pt x="221" y="357"/>
                      <a:pt x="233" y="355"/>
                      <a:pt x="245" y="352"/>
                    </a:cubicBezTo>
                    <a:cubicBezTo>
                      <a:pt x="219" y="371"/>
                      <a:pt x="200" y="398"/>
                      <a:pt x="179" y="422"/>
                    </a:cubicBezTo>
                    <a:cubicBezTo>
                      <a:pt x="156" y="449"/>
                      <a:pt x="130" y="474"/>
                      <a:pt x="108" y="502"/>
                    </a:cubicBezTo>
                    <a:cubicBezTo>
                      <a:pt x="103" y="497"/>
                      <a:pt x="99" y="491"/>
                      <a:pt x="95" y="485"/>
                    </a:cubicBezTo>
                    <a:close/>
                    <a:moveTo>
                      <a:pt x="237" y="341"/>
                    </a:moveTo>
                    <a:cubicBezTo>
                      <a:pt x="199" y="350"/>
                      <a:pt x="153" y="347"/>
                      <a:pt x="120" y="326"/>
                    </a:cubicBezTo>
                    <a:cubicBezTo>
                      <a:pt x="91" y="307"/>
                      <a:pt x="81" y="271"/>
                      <a:pt x="73" y="240"/>
                    </a:cubicBezTo>
                    <a:cubicBezTo>
                      <a:pt x="61" y="195"/>
                      <a:pt x="73" y="154"/>
                      <a:pt x="103" y="120"/>
                    </a:cubicBezTo>
                    <a:cubicBezTo>
                      <a:pt x="120" y="101"/>
                      <a:pt x="143" y="94"/>
                      <a:pt x="166" y="90"/>
                    </a:cubicBezTo>
                    <a:cubicBezTo>
                      <a:pt x="198" y="90"/>
                      <a:pt x="230" y="94"/>
                      <a:pt x="259" y="108"/>
                    </a:cubicBezTo>
                    <a:cubicBezTo>
                      <a:pt x="290" y="123"/>
                      <a:pt x="315" y="152"/>
                      <a:pt x="328" y="184"/>
                    </a:cubicBezTo>
                    <a:cubicBezTo>
                      <a:pt x="341" y="216"/>
                      <a:pt x="337" y="252"/>
                      <a:pt x="322" y="282"/>
                    </a:cubicBezTo>
                    <a:cubicBezTo>
                      <a:pt x="305" y="315"/>
                      <a:pt x="273" y="333"/>
                      <a:pt x="237" y="341"/>
                    </a:cubicBezTo>
                    <a:close/>
                    <a:moveTo>
                      <a:pt x="75" y="456"/>
                    </a:moveTo>
                    <a:cubicBezTo>
                      <a:pt x="72" y="451"/>
                      <a:pt x="68" y="445"/>
                      <a:pt x="65" y="439"/>
                    </a:cubicBezTo>
                    <a:cubicBezTo>
                      <a:pt x="84" y="403"/>
                      <a:pt x="124" y="382"/>
                      <a:pt x="150" y="351"/>
                    </a:cubicBezTo>
                    <a:cubicBezTo>
                      <a:pt x="159" y="353"/>
                      <a:pt x="169" y="355"/>
                      <a:pt x="178" y="356"/>
                    </a:cubicBezTo>
                    <a:cubicBezTo>
                      <a:pt x="146" y="392"/>
                      <a:pt x="111" y="425"/>
                      <a:pt x="77" y="459"/>
                    </a:cubicBezTo>
                    <a:cubicBezTo>
                      <a:pt x="77" y="458"/>
                      <a:pt x="76" y="457"/>
                      <a:pt x="75" y="456"/>
                    </a:cubicBezTo>
                    <a:close/>
                    <a:moveTo>
                      <a:pt x="55" y="422"/>
                    </a:moveTo>
                    <a:cubicBezTo>
                      <a:pt x="68" y="388"/>
                      <a:pt x="101" y="368"/>
                      <a:pt x="121" y="339"/>
                    </a:cubicBezTo>
                    <a:cubicBezTo>
                      <a:pt x="130" y="344"/>
                      <a:pt x="138" y="347"/>
                      <a:pt x="147" y="350"/>
                    </a:cubicBezTo>
                    <a:cubicBezTo>
                      <a:pt x="120" y="379"/>
                      <a:pt x="82" y="399"/>
                      <a:pt x="62" y="434"/>
                    </a:cubicBezTo>
                    <a:cubicBezTo>
                      <a:pt x="60" y="430"/>
                      <a:pt x="58" y="426"/>
                      <a:pt x="55" y="422"/>
                    </a:cubicBezTo>
                    <a:close/>
                    <a:moveTo>
                      <a:pt x="44" y="397"/>
                    </a:moveTo>
                    <a:cubicBezTo>
                      <a:pt x="56" y="369"/>
                      <a:pt x="82" y="348"/>
                      <a:pt x="105" y="327"/>
                    </a:cubicBezTo>
                    <a:cubicBezTo>
                      <a:pt x="110" y="332"/>
                      <a:pt x="115" y="336"/>
                      <a:pt x="121" y="339"/>
                    </a:cubicBezTo>
                    <a:cubicBezTo>
                      <a:pt x="99" y="365"/>
                      <a:pt x="67" y="384"/>
                      <a:pt x="53" y="417"/>
                    </a:cubicBezTo>
                    <a:cubicBezTo>
                      <a:pt x="49" y="410"/>
                      <a:pt x="46" y="404"/>
                      <a:pt x="44" y="397"/>
                    </a:cubicBezTo>
                    <a:close/>
                    <a:moveTo>
                      <a:pt x="33" y="370"/>
                    </a:moveTo>
                    <a:cubicBezTo>
                      <a:pt x="48" y="348"/>
                      <a:pt x="68" y="328"/>
                      <a:pt x="89" y="309"/>
                    </a:cubicBezTo>
                    <a:cubicBezTo>
                      <a:pt x="90" y="311"/>
                      <a:pt x="91" y="312"/>
                      <a:pt x="92" y="314"/>
                    </a:cubicBezTo>
                    <a:cubicBezTo>
                      <a:pt x="96" y="319"/>
                      <a:pt x="100" y="323"/>
                      <a:pt x="104" y="327"/>
                    </a:cubicBezTo>
                    <a:cubicBezTo>
                      <a:pt x="81" y="345"/>
                      <a:pt x="55" y="366"/>
                      <a:pt x="42" y="393"/>
                    </a:cubicBezTo>
                    <a:cubicBezTo>
                      <a:pt x="38" y="386"/>
                      <a:pt x="35" y="378"/>
                      <a:pt x="33" y="370"/>
                    </a:cubicBezTo>
                    <a:close/>
                    <a:moveTo>
                      <a:pt x="24" y="344"/>
                    </a:moveTo>
                    <a:cubicBezTo>
                      <a:pt x="40" y="323"/>
                      <a:pt x="61" y="308"/>
                      <a:pt x="76" y="287"/>
                    </a:cubicBezTo>
                    <a:cubicBezTo>
                      <a:pt x="79" y="294"/>
                      <a:pt x="83" y="302"/>
                      <a:pt x="88" y="308"/>
                    </a:cubicBezTo>
                    <a:cubicBezTo>
                      <a:pt x="68" y="326"/>
                      <a:pt x="47" y="345"/>
                      <a:pt x="31" y="366"/>
                    </a:cubicBezTo>
                    <a:cubicBezTo>
                      <a:pt x="29" y="359"/>
                      <a:pt x="26" y="351"/>
                      <a:pt x="24" y="344"/>
                    </a:cubicBezTo>
                    <a:close/>
                    <a:moveTo>
                      <a:pt x="14" y="296"/>
                    </a:moveTo>
                    <a:cubicBezTo>
                      <a:pt x="14" y="295"/>
                      <a:pt x="14" y="294"/>
                      <a:pt x="13" y="294"/>
                    </a:cubicBezTo>
                    <a:cubicBezTo>
                      <a:pt x="33" y="280"/>
                      <a:pt x="49" y="261"/>
                      <a:pt x="62" y="241"/>
                    </a:cubicBezTo>
                    <a:cubicBezTo>
                      <a:pt x="63" y="250"/>
                      <a:pt x="66" y="258"/>
                      <a:pt x="68" y="267"/>
                    </a:cubicBezTo>
                    <a:cubicBezTo>
                      <a:pt x="56" y="277"/>
                      <a:pt x="44" y="287"/>
                      <a:pt x="33" y="297"/>
                    </a:cubicBezTo>
                    <a:cubicBezTo>
                      <a:pt x="28" y="301"/>
                      <a:pt x="21" y="306"/>
                      <a:pt x="17" y="312"/>
                    </a:cubicBezTo>
                    <a:cubicBezTo>
                      <a:pt x="15" y="307"/>
                      <a:pt x="15" y="302"/>
                      <a:pt x="14" y="296"/>
                    </a:cubicBezTo>
                    <a:close/>
                    <a:moveTo>
                      <a:pt x="14" y="193"/>
                    </a:moveTo>
                    <a:cubicBezTo>
                      <a:pt x="27" y="183"/>
                      <a:pt x="39" y="172"/>
                      <a:pt x="51" y="161"/>
                    </a:cubicBezTo>
                    <a:cubicBezTo>
                      <a:pt x="67" y="147"/>
                      <a:pt x="82" y="131"/>
                      <a:pt x="95" y="113"/>
                    </a:cubicBezTo>
                    <a:cubicBezTo>
                      <a:pt x="95" y="113"/>
                      <a:pt x="95" y="113"/>
                      <a:pt x="95" y="113"/>
                    </a:cubicBezTo>
                    <a:cubicBezTo>
                      <a:pt x="81" y="130"/>
                      <a:pt x="65" y="144"/>
                      <a:pt x="48" y="159"/>
                    </a:cubicBezTo>
                    <a:cubicBezTo>
                      <a:pt x="38" y="168"/>
                      <a:pt x="26" y="176"/>
                      <a:pt x="16" y="187"/>
                    </a:cubicBezTo>
                    <a:cubicBezTo>
                      <a:pt x="17" y="180"/>
                      <a:pt x="19" y="173"/>
                      <a:pt x="21" y="166"/>
                    </a:cubicBezTo>
                    <a:cubicBezTo>
                      <a:pt x="83" y="114"/>
                      <a:pt x="149" y="69"/>
                      <a:pt x="215" y="22"/>
                    </a:cubicBezTo>
                    <a:cubicBezTo>
                      <a:pt x="218" y="23"/>
                      <a:pt x="222" y="23"/>
                      <a:pt x="226" y="24"/>
                    </a:cubicBezTo>
                    <a:cubicBezTo>
                      <a:pt x="202" y="44"/>
                      <a:pt x="182" y="66"/>
                      <a:pt x="153" y="81"/>
                    </a:cubicBezTo>
                    <a:cubicBezTo>
                      <a:pt x="153" y="81"/>
                      <a:pt x="153" y="82"/>
                      <a:pt x="154" y="82"/>
                    </a:cubicBezTo>
                    <a:cubicBezTo>
                      <a:pt x="166" y="85"/>
                      <a:pt x="180" y="71"/>
                      <a:pt x="190" y="64"/>
                    </a:cubicBezTo>
                    <a:cubicBezTo>
                      <a:pt x="205" y="52"/>
                      <a:pt x="218" y="38"/>
                      <a:pt x="232" y="26"/>
                    </a:cubicBezTo>
                    <a:cubicBezTo>
                      <a:pt x="243" y="29"/>
                      <a:pt x="254" y="32"/>
                      <a:pt x="264" y="36"/>
                    </a:cubicBezTo>
                    <a:cubicBezTo>
                      <a:pt x="251" y="44"/>
                      <a:pt x="238" y="51"/>
                      <a:pt x="226" y="59"/>
                    </a:cubicBezTo>
                    <a:cubicBezTo>
                      <a:pt x="218" y="64"/>
                      <a:pt x="211" y="69"/>
                      <a:pt x="204" y="74"/>
                    </a:cubicBezTo>
                    <a:cubicBezTo>
                      <a:pt x="202" y="76"/>
                      <a:pt x="199" y="80"/>
                      <a:pt x="196" y="82"/>
                    </a:cubicBezTo>
                    <a:cubicBezTo>
                      <a:pt x="194" y="82"/>
                      <a:pt x="191" y="82"/>
                      <a:pt x="189" y="82"/>
                    </a:cubicBezTo>
                    <a:cubicBezTo>
                      <a:pt x="189" y="82"/>
                      <a:pt x="189" y="82"/>
                      <a:pt x="189" y="82"/>
                    </a:cubicBezTo>
                    <a:cubicBezTo>
                      <a:pt x="189" y="81"/>
                      <a:pt x="189" y="81"/>
                      <a:pt x="189" y="82"/>
                    </a:cubicBezTo>
                    <a:cubicBezTo>
                      <a:pt x="189" y="82"/>
                      <a:pt x="189" y="82"/>
                      <a:pt x="189" y="82"/>
                    </a:cubicBezTo>
                    <a:cubicBezTo>
                      <a:pt x="181" y="81"/>
                      <a:pt x="173" y="81"/>
                      <a:pt x="165" y="81"/>
                    </a:cubicBezTo>
                    <a:cubicBezTo>
                      <a:pt x="163" y="81"/>
                      <a:pt x="162" y="83"/>
                      <a:pt x="161" y="84"/>
                    </a:cubicBezTo>
                    <a:cubicBezTo>
                      <a:pt x="141" y="86"/>
                      <a:pt x="122" y="92"/>
                      <a:pt x="104" y="107"/>
                    </a:cubicBezTo>
                    <a:cubicBezTo>
                      <a:pt x="83" y="125"/>
                      <a:pt x="68" y="150"/>
                      <a:pt x="62" y="177"/>
                    </a:cubicBezTo>
                    <a:cubicBezTo>
                      <a:pt x="61" y="177"/>
                      <a:pt x="61" y="177"/>
                      <a:pt x="61" y="177"/>
                    </a:cubicBezTo>
                    <a:cubicBezTo>
                      <a:pt x="46" y="198"/>
                      <a:pt x="29" y="217"/>
                      <a:pt x="10" y="233"/>
                    </a:cubicBezTo>
                    <a:cubicBezTo>
                      <a:pt x="11" y="220"/>
                      <a:pt x="12" y="206"/>
                      <a:pt x="14" y="193"/>
                    </a:cubicBezTo>
                    <a:close/>
                    <a:moveTo>
                      <a:pt x="61" y="181"/>
                    </a:moveTo>
                    <a:cubicBezTo>
                      <a:pt x="58" y="192"/>
                      <a:pt x="58" y="203"/>
                      <a:pt x="58" y="214"/>
                    </a:cubicBezTo>
                    <a:cubicBezTo>
                      <a:pt x="58" y="214"/>
                      <a:pt x="58" y="214"/>
                      <a:pt x="58" y="214"/>
                    </a:cubicBezTo>
                    <a:cubicBezTo>
                      <a:pt x="43" y="232"/>
                      <a:pt x="30" y="253"/>
                      <a:pt x="11" y="267"/>
                    </a:cubicBezTo>
                    <a:cubicBezTo>
                      <a:pt x="10" y="258"/>
                      <a:pt x="10" y="248"/>
                      <a:pt x="10" y="238"/>
                    </a:cubicBezTo>
                    <a:cubicBezTo>
                      <a:pt x="29" y="222"/>
                      <a:pt x="46" y="202"/>
                      <a:pt x="61" y="181"/>
                    </a:cubicBezTo>
                    <a:close/>
                    <a:moveTo>
                      <a:pt x="11" y="271"/>
                    </a:moveTo>
                    <a:cubicBezTo>
                      <a:pt x="30" y="257"/>
                      <a:pt x="43" y="236"/>
                      <a:pt x="58" y="217"/>
                    </a:cubicBezTo>
                    <a:cubicBezTo>
                      <a:pt x="59" y="224"/>
                      <a:pt x="60" y="232"/>
                      <a:pt x="61" y="240"/>
                    </a:cubicBezTo>
                    <a:cubicBezTo>
                      <a:pt x="48" y="258"/>
                      <a:pt x="31" y="275"/>
                      <a:pt x="13" y="289"/>
                    </a:cubicBezTo>
                    <a:cubicBezTo>
                      <a:pt x="12" y="283"/>
                      <a:pt x="11" y="277"/>
                      <a:pt x="11" y="271"/>
                    </a:cubicBezTo>
                    <a:close/>
                    <a:moveTo>
                      <a:pt x="37" y="298"/>
                    </a:moveTo>
                    <a:cubicBezTo>
                      <a:pt x="48" y="288"/>
                      <a:pt x="58" y="278"/>
                      <a:pt x="69" y="268"/>
                    </a:cubicBezTo>
                    <a:cubicBezTo>
                      <a:pt x="71" y="274"/>
                      <a:pt x="73" y="280"/>
                      <a:pt x="75" y="286"/>
                    </a:cubicBezTo>
                    <a:cubicBezTo>
                      <a:pt x="75" y="286"/>
                      <a:pt x="75" y="286"/>
                      <a:pt x="75" y="286"/>
                    </a:cubicBezTo>
                    <a:cubicBezTo>
                      <a:pt x="58" y="304"/>
                      <a:pt x="38" y="319"/>
                      <a:pt x="22" y="338"/>
                    </a:cubicBezTo>
                    <a:cubicBezTo>
                      <a:pt x="21" y="331"/>
                      <a:pt x="19" y="325"/>
                      <a:pt x="18" y="318"/>
                    </a:cubicBezTo>
                    <a:cubicBezTo>
                      <a:pt x="24" y="312"/>
                      <a:pt x="31" y="304"/>
                      <a:pt x="37" y="298"/>
                    </a:cubicBezTo>
                    <a:close/>
                    <a:moveTo>
                      <a:pt x="358" y="121"/>
                    </a:moveTo>
                    <a:cubicBezTo>
                      <a:pt x="346" y="131"/>
                      <a:pt x="338" y="146"/>
                      <a:pt x="327" y="157"/>
                    </a:cubicBezTo>
                    <a:cubicBezTo>
                      <a:pt x="325" y="154"/>
                      <a:pt x="322" y="150"/>
                      <a:pt x="320" y="147"/>
                    </a:cubicBezTo>
                    <a:cubicBezTo>
                      <a:pt x="331" y="136"/>
                      <a:pt x="340" y="122"/>
                      <a:pt x="352" y="112"/>
                    </a:cubicBezTo>
                    <a:cubicBezTo>
                      <a:pt x="354" y="115"/>
                      <a:pt x="356" y="118"/>
                      <a:pt x="358" y="121"/>
                    </a:cubicBezTo>
                    <a:close/>
                    <a:moveTo>
                      <a:pt x="369" y="147"/>
                    </a:moveTo>
                    <a:cubicBezTo>
                      <a:pt x="359" y="159"/>
                      <a:pt x="351" y="172"/>
                      <a:pt x="340" y="184"/>
                    </a:cubicBezTo>
                    <a:cubicBezTo>
                      <a:pt x="339" y="181"/>
                      <a:pt x="338" y="178"/>
                      <a:pt x="336" y="175"/>
                    </a:cubicBezTo>
                    <a:cubicBezTo>
                      <a:pt x="343" y="163"/>
                      <a:pt x="352" y="152"/>
                      <a:pt x="362" y="142"/>
                    </a:cubicBezTo>
                    <a:cubicBezTo>
                      <a:pt x="363" y="140"/>
                      <a:pt x="361" y="138"/>
                      <a:pt x="360" y="140"/>
                    </a:cubicBezTo>
                    <a:cubicBezTo>
                      <a:pt x="350" y="150"/>
                      <a:pt x="342" y="161"/>
                      <a:pt x="336" y="173"/>
                    </a:cubicBezTo>
                    <a:cubicBezTo>
                      <a:pt x="334" y="169"/>
                      <a:pt x="331" y="164"/>
                      <a:pt x="328" y="159"/>
                    </a:cubicBezTo>
                    <a:cubicBezTo>
                      <a:pt x="334" y="154"/>
                      <a:pt x="339" y="148"/>
                      <a:pt x="344" y="142"/>
                    </a:cubicBezTo>
                    <a:cubicBezTo>
                      <a:pt x="349" y="136"/>
                      <a:pt x="354" y="130"/>
                      <a:pt x="359" y="125"/>
                    </a:cubicBezTo>
                    <a:cubicBezTo>
                      <a:pt x="363" y="132"/>
                      <a:pt x="366" y="139"/>
                      <a:pt x="369" y="147"/>
                    </a:cubicBezTo>
                    <a:close/>
                    <a:moveTo>
                      <a:pt x="347" y="214"/>
                    </a:moveTo>
                    <a:cubicBezTo>
                      <a:pt x="358" y="201"/>
                      <a:pt x="365" y="185"/>
                      <a:pt x="377" y="173"/>
                    </a:cubicBezTo>
                    <a:cubicBezTo>
                      <a:pt x="378" y="178"/>
                      <a:pt x="379" y="182"/>
                      <a:pt x="380" y="187"/>
                    </a:cubicBezTo>
                    <a:cubicBezTo>
                      <a:pt x="366" y="207"/>
                      <a:pt x="359" y="233"/>
                      <a:pt x="344" y="253"/>
                    </a:cubicBezTo>
                    <a:cubicBezTo>
                      <a:pt x="346" y="248"/>
                      <a:pt x="347" y="241"/>
                      <a:pt x="347" y="235"/>
                    </a:cubicBezTo>
                    <a:cubicBezTo>
                      <a:pt x="348" y="228"/>
                      <a:pt x="348" y="221"/>
                      <a:pt x="347" y="214"/>
                    </a:cubicBezTo>
                    <a:close/>
                    <a:moveTo>
                      <a:pt x="377" y="171"/>
                    </a:moveTo>
                    <a:cubicBezTo>
                      <a:pt x="376" y="171"/>
                      <a:pt x="376" y="171"/>
                      <a:pt x="375" y="171"/>
                    </a:cubicBezTo>
                    <a:cubicBezTo>
                      <a:pt x="364" y="183"/>
                      <a:pt x="356" y="198"/>
                      <a:pt x="347" y="212"/>
                    </a:cubicBezTo>
                    <a:cubicBezTo>
                      <a:pt x="346" y="203"/>
                      <a:pt x="344" y="194"/>
                      <a:pt x="341" y="186"/>
                    </a:cubicBezTo>
                    <a:cubicBezTo>
                      <a:pt x="352" y="175"/>
                      <a:pt x="361" y="163"/>
                      <a:pt x="371" y="151"/>
                    </a:cubicBezTo>
                    <a:cubicBezTo>
                      <a:pt x="373" y="158"/>
                      <a:pt x="375" y="164"/>
                      <a:pt x="377" y="171"/>
                    </a:cubicBezTo>
                    <a:close/>
                    <a:moveTo>
                      <a:pt x="343" y="259"/>
                    </a:moveTo>
                    <a:cubicBezTo>
                      <a:pt x="360" y="241"/>
                      <a:pt x="372" y="216"/>
                      <a:pt x="382" y="193"/>
                    </a:cubicBezTo>
                    <a:cubicBezTo>
                      <a:pt x="383" y="201"/>
                      <a:pt x="384" y="209"/>
                      <a:pt x="385" y="217"/>
                    </a:cubicBezTo>
                    <a:cubicBezTo>
                      <a:pt x="368" y="245"/>
                      <a:pt x="349" y="272"/>
                      <a:pt x="331" y="299"/>
                    </a:cubicBezTo>
                    <a:cubicBezTo>
                      <a:pt x="308" y="330"/>
                      <a:pt x="288" y="362"/>
                      <a:pt x="266" y="394"/>
                    </a:cubicBezTo>
                    <a:cubicBezTo>
                      <a:pt x="246" y="425"/>
                      <a:pt x="222" y="452"/>
                      <a:pt x="196" y="479"/>
                    </a:cubicBezTo>
                    <a:cubicBezTo>
                      <a:pt x="178" y="498"/>
                      <a:pt x="158" y="518"/>
                      <a:pt x="148" y="544"/>
                    </a:cubicBezTo>
                    <a:cubicBezTo>
                      <a:pt x="144" y="540"/>
                      <a:pt x="139" y="536"/>
                      <a:pt x="135" y="532"/>
                    </a:cubicBezTo>
                    <a:cubicBezTo>
                      <a:pt x="189" y="464"/>
                      <a:pt x="240" y="393"/>
                      <a:pt x="297" y="327"/>
                    </a:cubicBezTo>
                    <a:cubicBezTo>
                      <a:pt x="319" y="311"/>
                      <a:pt x="336" y="287"/>
                      <a:pt x="343" y="259"/>
                    </a:cubicBezTo>
                    <a:close/>
                    <a:moveTo>
                      <a:pt x="351" y="109"/>
                    </a:moveTo>
                    <a:cubicBezTo>
                      <a:pt x="344" y="114"/>
                      <a:pt x="338" y="120"/>
                      <a:pt x="333" y="127"/>
                    </a:cubicBezTo>
                    <a:cubicBezTo>
                      <a:pt x="328" y="133"/>
                      <a:pt x="323" y="139"/>
                      <a:pt x="319" y="146"/>
                    </a:cubicBezTo>
                    <a:cubicBezTo>
                      <a:pt x="314" y="140"/>
                      <a:pt x="309" y="135"/>
                      <a:pt x="304" y="129"/>
                    </a:cubicBezTo>
                    <a:cubicBezTo>
                      <a:pt x="312" y="126"/>
                      <a:pt x="319" y="120"/>
                      <a:pt x="326" y="113"/>
                    </a:cubicBezTo>
                    <a:cubicBezTo>
                      <a:pt x="329" y="109"/>
                      <a:pt x="333" y="105"/>
                      <a:pt x="336" y="101"/>
                    </a:cubicBezTo>
                    <a:cubicBezTo>
                      <a:pt x="338" y="99"/>
                      <a:pt x="340" y="97"/>
                      <a:pt x="342" y="95"/>
                    </a:cubicBezTo>
                    <a:cubicBezTo>
                      <a:pt x="343" y="96"/>
                      <a:pt x="343" y="97"/>
                      <a:pt x="344" y="98"/>
                    </a:cubicBezTo>
                    <a:cubicBezTo>
                      <a:pt x="346" y="102"/>
                      <a:pt x="349" y="105"/>
                      <a:pt x="351" y="109"/>
                    </a:cubicBezTo>
                    <a:close/>
                    <a:moveTo>
                      <a:pt x="285" y="46"/>
                    </a:moveTo>
                    <a:cubicBezTo>
                      <a:pt x="276" y="54"/>
                      <a:pt x="266" y="62"/>
                      <a:pt x="256" y="69"/>
                    </a:cubicBezTo>
                    <a:cubicBezTo>
                      <a:pt x="266" y="62"/>
                      <a:pt x="277" y="55"/>
                      <a:pt x="286" y="47"/>
                    </a:cubicBezTo>
                    <a:cubicBezTo>
                      <a:pt x="292" y="50"/>
                      <a:pt x="297" y="53"/>
                      <a:pt x="301" y="56"/>
                    </a:cubicBezTo>
                    <a:cubicBezTo>
                      <a:pt x="301" y="56"/>
                      <a:pt x="301" y="56"/>
                      <a:pt x="301" y="56"/>
                    </a:cubicBezTo>
                    <a:cubicBezTo>
                      <a:pt x="284" y="65"/>
                      <a:pt x="271" y="82"/>
                      <a:pt x="255" y="92"/>
                    </a:cubicBezTo>
                    <a:cubicBezTo>
                      <a:pt x="253" y="93"/>
                      <a:pt x="254" y="95"/>
                      <a:pt x="256" y="95"/>
                    </a:cubicBezTo>
                    <a:cubicBezTo>
                      <a:pt x="272" y="84"/>
                      <a:pt x="288" y="72"/>
                      <a:pt x="303" y="59"/>
                    </a:cubicBezTo>
                    <a:cubicBezTo>
                      <a:pt x="304" y="59"/>
                      <a:pt x="304" y="59"/>
                      <a:pt x="304" y="58"/>
                    </a:cubicBezTo>
                    <a:cubicBezTo>
                      <a:pt x="312" y="64"/>
                      <a:pt x="319" y="70"/>
                      <a:pt x="326" y="76"/>
                    </a:cubicBezTo>
                    <a:cubicBezTo>
                      <a:pt x="325" y="76"/>
                      <a:pt x="325" y="76"/>
                      <a:pt x="325" y="77"/>
                    </a:cubicBezTo>
                    <a:cubicBezTo>
                      <a:pt x="318" y="81"/>
                      <a:pt x="313" y="88"/>
                      <a:pt x="307" y="93"/>
                    </a:cubicBezTo>
                    <a:cubicBezTo>
                      <a:pt x="300" y="100"/>
                      <a:pt x="293" y="106"/>
                      <a:pt x="286" y="112"/>
                    </a:cubicBezTo>
                    <a:cubicBezTo>
                      <a:pt x="285" y="113"/>
                      <a:pt x="286" y="115"/>
                      <a:pt x="287" y="114"/>
                    </a:cubicBezTo>
                    <a:cubicBezTo>
                      <a:pt x="294" y="108"/>
                      <a:pt x="301" y="103"/>
                      <a:pt x="308" y="97"/>
                    </a:cubicBezTo>
                    <a:cubicBezTo>
                      <a:pt x="314" y="92"/>
                      <a:pt x="323" y="86"/>
                      <a:pt x="327" y="78"/>
                    </a:cubicBezTo>
                    <a:cubicBezTo>
                      <a:pt x="327" y="78"/>
                      <a:pt x="327" y="78"/>
                      <a:pt x="327" y="78"/>
                    </a:cubicBezTo>
                    <a:cubicBezTo>
                      <a:pt x="331" y="82"/>
                      <a:pt x="335" y="87"/>
                      <a:pt x="339" y="92"/>
                    </a:cubicBezTo>
                    <a:cubicBezTo>
                      <a:pt x="334" y="96"/>
                      <a:pt x="330" y="102"/>
                      <a:pt x="326" y="107"/>
                    </a:cubicBezTo>
                    <a:cubicBezTo>
                      <a:pt x="319" y="115"/>
                      <a:pt x="312" y="123"/>
                      <a:pt x="302" y="128"/>
                    </a:cubicBezTo>
                    <a:cubicBezTo>
                      <a:pt x="292" y="118"/>
                      <a:pt x="281" y="111"/>
                      <a:pt x="270" y="104"/>
                    </a:cubicBezTo>
                    <a:cubicBezTo>
                      <a:pt x="286" y="96"/>
                      <a:pt x="302" y="84"/>
                      <a:pt x="314" y="71"/>
                    </a:cubicBezTo>
                    <a:cubicBezTo>
                      <a:pt x="315" y="70"/>
                      <a:pt x="314" y="68"/>
                      <a:pt x="313" y="69"/>
                    </a:cubicBezTo>
                    <a:cubicBezTo>
                      <a:pt x="298" y="80"/>
                      <a:pt x="286" y="95"/>
                      <a:pt x="269" y="104"/>
                    </a:cubicBezTo>
                    <a:cubicBezTo>
                      <a:pt x="257" y="97"/>
                      <a:pt x="244" y="91"/>
                      <a:pt x="230" y="88"/>
                    </a:cubicBezTo>
                    <a:cubicBezTo>
                      <a:pt x="231" y="87"/>
                      <a:pt x="232" y="86"/>
                      <a:pt x="233" y="86"/>
                    </a:cubicBezTo>
                    <a:cubicBezTo>
                      <a:pt x="232" y="86"/>
                      <a:pt x="231" y="87"/>
                      <a:pt x="230" y="88"/>
                    </a:cubicBezTo>
                    <a:cubicBezTo>
                      <a:pt x="229" y="88"/>
                      <a:pt x="228" y="87"/>
                      <a:pt x="226" y="87"/>
                    </a:cubicBezTo>
                    <a:cubicBezTo>
                      <a:pt x="217" y="85"/>
                      <a:pt x="208" y="84"/>
                      <a:pt x="199" y="83"/>
                    </a:cubicBezTo>
                    <a:cubicBezTo>
                      <a:pt x="221" y="66"/>
                      <a:pt x="245" y="53"/>
                      <a:pt x="268" y="38"/>
                    </a:cubicBezTo>
                    <a:cubicBezTo>
                      <a:pt x="274" y="41"/>
                      <a:pt x="280" y="44"/>
                      <a:pt x="285" y="46"/>
                    </a:cubicBezTo>
                    <a:close/>
                    <a:moveTo>
                      <a:pt x="180" y="21"/>
                    </a:moveTo>
                    <a:cubicBezTo>
                      <a:pt x="152" y="38"/>
                      <a:pt x="122" y="54"/>
                      <a:pt x="96" y="74"/>
                    </a:cubicBezTo>
                    <a:cubicBezTo>
                      <a:pt x="74" y="90"/>
                      <a:pt x="56" y="110"/>
                      <a:pt x="36" y="128"/>
                    </a:cubicBezTo>
                    <a:cubicBezTo>
                      <a:pt x="40" y="120"/>
                      <a:pt x="45" y="112"/>
                      <a:pt x="51" y="104"/>
                    </a:cubicBezTo>
                    <a:cubicBezTo>
                      <a:pt x="60" y="90"/>
                      <a:pt x="72" y="78"/>
                      <a:pt x="85" y="66"/>
                    </a:cubicBezTo>
                    <a:cubicBezTo>
                      <a:pt x="102" y="54"/>
                      <a:pt x="121" y="47"/>
                      <a:pt x="139" y="35"/>
                    </a:cubicBezTo>
                    <a:cubicBezTo>
                      <a:pt x="140" y="35"/>
                      <a:pt x="139" y="33"/>
                      <a:pt x="138" y="33"/>
                    </a:cubicBezTo>
                    <a:cubicBezTo>
                      <a:pt x="133" y="36"/>
                      <a:pt x="127" y="38"/>
                      <a:pt x="122" y="41"/>
                    </a:cubicBezTo>
                    <a:cubicBezTo>
                      <a:pt x="146" y="27"/>
                      <a:pt x="173" y="19"/>
                      <a:pt x="200" y="19"/>
                    </a:cubicBezTo>
                    <a:cubicBezTo>
                      <a:pt x="200" y="19"/>
                      <a:pt x="200" y="19"/>
                      <a:pt x="200" y="19"/>
                    </a:cubicBezTo>
                    <a:cubicBezTo>
                      <a:pt x="204" y="20"/>
                      <a:pt x="207" y="20"/>
                      <a:pt x="210" y="21"/>
                    </a:cubicBezTo>
                    <a:cubicBezTo>
                      <a:pt x="146" y="67"/>
                      <a:pt x="79" y="110"/>
                      <a:pt x="22" y="164"/>
                    </a:cubicBezTo>
                    <a:cubicBezTo>
                      <a:pt x="25" y="153"/>
                      <a:pt x="29" y="141"/>
                      <a:pt x="35" y="131"/>
                    </a:cubicBezTo>
                    <a:cubicBezTo>
                      <a:pt x="55" y="114"/>
                      <a:pt x="73" y="96"/>
                      <a:pt x="93" y="80"/>
                    </a:cubicBezTo>
                    <a:cubicBezTo>
                      <a:pt x="120" y="58"/>
                      <a:pt x="156" y="47"/>
                      <a:pt x="182" y="24"/>
                    </a:cubicBezTo>
                    <a:cubicBezTo>
                      <a:pt x="183" y="23"/>
                      <a:pt x="182" y="21"/>
                      <a:pt x="180" y="21"/>
                    </a:cubicBezTo>
                    <a:close/>
                    <a:moveTo>
                      <a:pt x="79" y="462"/>
                    </a:moveTo>
                    <a:cubicBezTo>
                      <a:pt x="113" y="428"/>
                      <a:pt x="148" y="394"/>
                      <a:pt x="179" y="356"/>
                    </a:cubicBezTo>
                    <a:cubicBezTo>
                      <a:pt x="184" y="357"/>
                      <a:pt x="188" y="357"/>
                      <a:pt x="193" y="357"/>
                    </a:cubicBezTo>
                    <a:cubicBezTo>
                      <a:pt x="198" y="358"/>
                      <a:pt x="203" y="358"/>
                      <a:pt x="207" y="358"/>
                    </a:cubicBezTo>
                    <a:cubicBezTo>
                      <a:pt x="168" y="398"/>
                      <a:pt x="125" y="435"/>
                      <a:pt x="92" y="481"/>
                    </a:cubicBezTo>
                    <a:cubicBezTo>
                      <a:pt x="88" y="475"/>
                      <a:pt x="83" y="469"/>
                      <a:pt x="79" y="462"/>
                    </a:cubicBezTo>
                    <a:close/>
                    <a:moveTo>
                      <a:pt x="110" y="504"/>
                    </a:moveTo>
                    <a:cubicBezTo>
                      <a:pt x="131" y="477"/>
                      <a:pt x="156" y="454"/>
                      <a:pt x="178" y="427"/>
                    </a:cubicBezTo>
                    <a:cubicBezTo>
                      <a:pt x="200" y="401"/>
                      <a:pt x="220" y="372"/>
                      <a:pt x="248" y="351"/>
                    </a:cubicBezTo>
                    <a:cubicBezTo>
                      <a:pt x="262" y="347"/>
                      <a:pt x="275" y="342"/>
                      <a:pt x="287" y="334"/>
                    </a:cubicBezTo>
                    <a:cubicBezTo>
                      <a:pt x="233" y="397"/>
                      <a:pt x="184" y="464"/>
                      <a:pt x="131" y="528"/>
                    </a:cubicBezTo>
                    <a:cubicBezTo>
                      <a:pt x="124" y="521"/>
                      <a:pt x="116" y="513"/>
                      <a:pt x="110" y="504"/>
                    </a:cubicBezTo>
                    <a:close/>
                    <a:moveTo>
                      <a:pt x="148" y="577"/>
                    </a:moveTo>
                    <a:cubicBezTo>
                      <a:pt x="148" y="577"/>
                      <a:pt x="148" y="577"/>
                      <a:pt x="149" y="577"/>
                    </a:cubicBezTo>
                    <a:cubicBezTo>
                      <a:pt x="150" y="577"/>
                      <a:pt x="152" y="577"/>
                      <a:pt x="154" y="578"/>
                    </a:cubicBezTo>
                    <a:cubicBezTo>
                      <a:pt x="152" y="578"/>
                      <a:pt x="150" y="578"/>
                      <a:pt x="148" y="578"/>
                    </a:cubicBezTo>
                    <a:cubicBezTo>
                      <a:pt x="148" y="577"/>
                      <a:pt x="148" y="577"/>
                      <a:pt x="148" y="577"/>
                    </a:cubicBezTo>
                    <a:close/>
                    <a:moveTo>
                      <a:pt x="153" y="582"/>
                    </a:moveTo>
                    <a:cubicBezTo>
                      <a:pt x="174" y="582"/>
                      <a:pt x="196" y="582"/>
                      <a:pt x="217" y="580"/>
                    </a:cubicBezTo>
                    <a:cubicBezTo>
                      <a:pt x="214" y="582"/>
                      <a:pt x="212" y="583"/>
                      <a:pt x="209" y="584"/>
                    </a:cubicBezTo>
                    <a:cubicBezTo>
                      <a:pt x="188" y="587"/>
                      <a:pt x="167" y="591"/>
                      <a:pt x="153" y="582"/>
                    </a:cubicBezTo>
                    <a:close/>
                    <a:moveTo>
                      <a:pt x="241" y="589"/>
                    </a:moveTo>
                    <a:cubicBezTo>
                      <a:pt x="212" y="599"/>
                      <a:pt x="181" y="605"/>
                      <a:pt x="150" y="604"/>
                    </a:cubicBezTo>
                    <a:cubicBezTo>
                      <a:pt x="171" y="602"/>
                      <a:pt x="191" y="595"/>
                      <a:pt x="212" y="587"/>
                    </a:cubicBezTo>
                    <a:cubicBezTo>
                      <a:pt x="222" y="586"/>
                      <a:pt x="233" y="586"/>
                      <a:pt x="241" y="589"/>
                    </a:cubicBezTo>
                    <a:close/>
                    <a:moveTo>
                      <a:pt x="217" y="575"/>
                    </a:moveTo>
                    <a:cubicBezTo>
                      <a:pt x="209" y="576"/>
                      <a:pt x="201" y="577"/>
                      <a:pt x="193" y="577"/>
                    </a:cubicBezTo>
                    <a:cubicBezTo>
                      <a:pt x="194" y="576"/>
                      <a:pt x="195" y="575"/>
                      <a:pt x="196" y="574"/>
                    </a:cubicBezTo>
                    <a:cubicBezTo>
                      <a:pt x="203" y="574"/>
                      <a:pt x="210" y="574"/>
                      <a:pt x="217" y="575"/>
                    </a:cubicBezTo>
                    <a:close/>
                    <a:moveTo>
                      <a:pt x="241" y="519"/>
                    </a:moveTo>
                    <a:cubicBezTo>
                      <a:pt x="235" y="524"/>
                      <a:pt x="229" y="530"/>
                      <a:pt x="223" y="535"/>
                    </a:cubicBezTo>
                    <a:cubicBezTo>
                      <a:pt x="250" y="497"/>
                      <a:pt x="273" y="456"/>
                      <a:pt x="298" y="418"/>
                    </a:cubicBezTo>
                    <a:cubicBezTo>
                      <a:pt x="325" y="376"/>
                      <a:pt x="353" y="335"/>
                      <a:pt x="381" y="294"/>
                    </a:cubicBezTo>
                    <a:cubicBezTo>
                      <a:pt x="378" y="310"/>
                      <a:pt x="374" y="325"/>
                      <a:pt x="368" y="340"/>
                    </a:cubicBezTo>
                    <a:cubicBezTo>
                      <a:pt x="356" y="361"/>
                      <a:pt x="344" y="382"/>
                      <a:pt x="333" y="402"/>
                    </a:cubicBezTo>
                    <a:cubicBezTo>
                      <a:pt x="323" y="420"/>
                      <a:pt x="311" y="437"/>
                      <a:pt x="300" y="455"/>
                    </a:cubicBezTo>
                    <a:cubicBezTo>
                      <a:pt x="281" y="477"/>
                      <a:pt x="262" y="500"/>
                      <a:pt x="241" y="519"/>
                    </a:cubicBezTo>
                    <a:close/>
                    <a:moveTo>
                      <a:pt x="362" y="356"/>
                    </a:moveTo>
                    <a:cubicBezTo>
                      <a:pt x="353" y="377"/>
                      <a:pt x="342" y="398"/>
                      <a:pt x="329" y="417"/>
                    </a:cubicBezTo>
                    <a:cubicBezTo>
                      <a:pt x="330" y="414"/>
                      <a:pt x="332" y="412"/>
                      <a:pt x="333" y="409"/>
                    </a:cubicBezTo>
                    <a:cubicBezTo>
                      <a:pt x="343" y="392"/>
                      <a:pt x="352" y="374"/>
                      <a:pt x="362" y="3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0" name="Freeform 376"/>
              <p:cNvSpPr/>
              <p:nvPr/>
            </p:nvSpPr>
            <p:spPr bwMode="auto">
              <a:xfrm>
                <a:off x="3667" y="2407"/>
                <a:ext cx="13" cy="9"/>
              </a:xfrm>
              <a:custGeom>
                <a:avLst/>
                <a:gdLst>
                  <a:gd name="T0" fmla="*/ 23 w 23"/>
                  <a:gd name="T1" fmla="*/ 0 h 17"/>
                  <a:gd name="T2" fmla="*/ 0 w 23"/>
                  <a:gd name="T3" fmla="*/ 17 h 17"/>
                  <a:gd name="T4" fmla="*/ 23 w 23"/>
                  <a:gd name="T5" fmla="*/ 0 h 17"/>
                </a:gdLst>
                <a:ahLst/>
                <a:cxnLst>
                  <a:cxn ang="0">
                    <a:pos x="T0" y="T1"/>
                  </a:cxn>
                  <a:cxn ang="0">
                    <a:pos x="T2" y="T3"/>
                  </a:cxn>
                  <a:cxn ang="0">
                    <a:pos x="T4" y="T5"/>
                  </a:cxn>
                </a:cxnLst>
                <a:rect l="0" t="0" r="r" b="b"/>
                <a:pathLst>
                  <a:path w="23" h="17">
                    <a:moveTo>
                      <a:pt x="23" y="0"/>
                    </a:moveTo>
                    <a:cubicBezTo>
                      <a:pt x="15" y="5"/>
                      <a:pt x="7" y="10"/>
                      <a:pt x="0" y="17"/>
                    </a:cubicBezTo>
                    <a:cubicBezTo>
                      <a:pt x="7" y="11"/>
                      <a:pt x="15" y="5"/>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1" name="Freeform 377"/>
              <p:cNvSpPr>
                <a:spLocks noEditPoints="1"/>
              </p:cNvSpPr>
              <p:nvPr/>
            </p:nvSpPr>
            <p:spPr bwMode="auto">
              <a:xfrm>
                <a:off x="2783" y="2900"/>
                <a:ext cx="272" cy="128"/>
              </a:xfrm>
              <a:custGeom>
                <a:avLst/>
                <a:gdLst>
                  <a:gd name="T0" fmla="*/ 2 w 486"/>
                  <a:gd name="T1" fmla="*/ 152 h 228"/>
                  <a:gd name="T2" fmla="*/ 163 w 486"/>
                  <a:gd name="T3" fmla="*/ 20 h 228"/>
                  <a:gd name="T4" fmla="*/ 286 w 486"/>
                  <a:gd name="T5" fmla="*/ 16 h 228"/>
                  <a:gd name="T6" fmla="*/ 353 w 486"/>
                  <a:gd name="T7" fmla="*/ 38 h 228"/>
                  <a:gd name="T8" fmla="*/ 396 w 486"/>
                  <a:gd name="T9" fmla="*/ 62 h 228"/>
                  <a:gd name="T10" fmla="*/ 404 w 486"/>
                  <a:gd name="T11" fmla="*/ 67 h 228"/>
                  <a:gd name="T12" fmla="*/ 414 w 486"/>
                  <a:gd name="T13" fmla="*/ 75 h 228"/>
                  <a:gd name="T14" fmla="*/ 417 w 486"/>
                  <a:gd name="T15" fmla="*/ 74 h 228"/>
                  <a:gd name="T16" fmla="*/ 421 w 486"/>
                  <a:gd name="T17" fmla="*/ 65 h 228"/>
                  <a:gd name="T18" fmla="*/ 424 w 486"/>
                  <a:gd name="T19" fmla="*/ 64 h 228"/>
                  <a:gd name="T20" fmla="*/ 435 w 486"/>
                  <a:gd name="T21" fmla="*/ 32 h 228"/>
                  <a:gd name="T22" fmla="*/ 459 w 486"/>
                  <a:gd name="T23" fmla="*/ 102 h 228"/>
                  <a:gd name="T24" fmla="*/ 471 w 486"/>
                  <a:gd name="T25" fmla="*/ 144 h 228"/>
                  <a:gd name="T26" fmla="*/ 472 w 486"/>
                  <a:gd name="T27" fmla="*/ 165 h 228"/>
                  <a:gd name="T28" fmla="*/ 475 w 486"/>
                  <a:gd name="T29" fmla="*/ 180 h 228"/>
                  <a:gd name="T30" fmla="*/ 470 w 486"/>
                  <a:gd name="T31" fmla="*/ 185 h 228"/>
                  <a:gd name="T32" fmla="*/ 429 w 486"/>
                  <a:gd name="T33" fmla="*/ 194 h 228"/>
                  <a:gd name="T34" fmla="*/ 412 w 486"/>
                  <a:gd name="T35" fmla="*/ 196 h 228"/>
                  <a:gd name="T36" fmla="*/ 404 w 486"/>
                  <a:gd name="T37" fmla="*/ 198 h 228"/>
                  <a:gd name="T38" fmla="*/ 342 w 486"/>
                  <a:gd name="T39" fmla="*/ 218 h 228"/>
                  <a:gd name="T40" fmla="*/ 340 w 486"/>
                  <a:gd name="T41" fmla="*/ 219 h 228"/>
                  <a:gd name="T42" fmla="*/ 365 w 486"/>
                  <a:gd name="T43" fmla="*/ 156 h 228"/>
                  <a:gd name="T44" fmla="*/ 365 w 486"/>
                  <a:gd name="T45" fmla="*/ 150 h 228"/>
                  <a:gd name="T46" fmla="*/ 349 w 486"/>
                  <a:gd name="T47" fmla="*/ 135 h 228"/>
                  <a:gd name="T48" fmla="*/ 347 w 486"/>
                  <a:gd name="T49" fmla="*/ 130 h 228"/>
                  <a:gd name="T50" fmla="*/ 138 w 486"/>
                  <a:gd name="T51" fmla="*/ 90 h 228"/>
                  <a:gd name="T52" fmla="*/ 51 w 486"/>
                  <a:gd name="T53" fmla="*/ 115 h 228"/>
                  <a:gd name="T54" fmla="*/ 1 w 486"/>
                  <a:gd name="T55" fmla="*/ 162 h 228"/>
                  <a:gd name="T56" fmla="*/ 1 w 486"/>
                  <a:gd name="T57" fmla="*/ 162 h 228"/>
                  <a:gd name="T58" fmla="*/ 60 w 486"/>
                  <a:gd name="T59" fmla="*/ 120 h 228"/>
                  <a:gd name="T60" fmla="*/ 140 w 486"/>
                  <a:gd name="T61" fmla="*/ 98 h 228"/>
                  <a:gd name="T62" fmla="*/ 341 w 486"/>
                  <a:gd name="T63" fmla="*/ 137 h 228"/>
                  <a:gd name="T64" fmla="*/ 357 w 486"/>
                  <a:gd name="T65" fmla="*/ 153 h 228"/>
                  <a:gd name="T66" fmla="*/ 333 w 486"/>
                  <a:gd name="T67" fmla="*/ 223 h 228"/>
                  <a:gd name="T68" fmla="*/ 337 w 486"/>
                  <a:gd name="T69" fmla="*/ 227 h 228"/>
                  <a:gd name="T70" fmla="*/ 388 w 486"/>
                  <a:gd name="T71" fmla="*/ 210 h 228"/>
                  <a:gd name="T72" fmla="*/ 423 w 486"/>
                  <a:gd name="T73" fmla="*/ 204 h 228"/>
                  <a:gd name="T74" fmla="*/ 480 w 486"/>
                  <a:gd name="T75" fmla="*/ 190 h 228"/>
                  <a:gd name="T76" fmla="*/ 481 w 486"/>
                  <a:gd name="T77" fmla="*/ 193 h 228"/>
                  <a:gd name="T78" fmla="*/ 482 w 486"/>
                  <a:gd name="T79" fmla="*/ 193 h 228"/>
                  <a:gd name="T80" fmla="*/ 482 w 486"/>
                  <a:gd name="T81" fmla="*/ 189 h 228"/>
                  <a:gd name="T82" fmla="*/ 485 w 486"/>
                  <a:gd name="T83" fmla="*/ 187 h 228"/>
                  <a:gd name="T84" fmla="*/ 486 w 486"/>
                  <a:gd name="T85" fmla="*/ 183 h 228"/>
                  <a:gd name="T86" fmla="*/ 484 w 486"/>
                  <a:gd name="T87" fmla="*/ 177 h 228"/>
                  <a:gd name="T88" fmla="*/ 469 w 486"/>
                  <a:gd name="T89" fmla="*/ 104 h 228"/>
                  <a:gd name="T90" fmla="*/ 438 w 486"/>
                  <a:gd name="T91" fmla="*/ 9 h 228"/>
                  <a:gd name="T92" fmla="*/ 429 w 486"/>
                  <a:gd name="T93" fmla="*/ 9 h 228"/>
                  <a:gd name="T94" fmla="*/ 420 w 486"/>
                  <a:gd name="T95" fmla="*/ 45 h 228"/>
                  <a:gd name="T96" fmla="*/ 420 w 486"/>
                  <a:gd name="T97" fmla="*/ 46 h 228"/>
                  <a:gd name="T98" fmla="*/ 420 w 486"/>
                  <a:gd name="T99" fmla="*/ 47 h 228"/>
                  <a:gd name="T100" fmla="*/ 418 w 486"/>
                  <a:gd name="T101" fmla="*/ 53 h 228"/>
                  <a:gd name="T102" fmla="*/ 413 w 486"/>
                  <a:gd name="T103" fmla="*/ 60 h 228"/>
                  <a:gd name="T104" fmla="*/ 412 w 486"/>
                  <a:gd name="T105" fmla="*/ 59 h 228"/>
                  <a:gd name="T106" fmla="*/ 353 w 486"/>
                  <a:gd name="T107" fmla="*/ 28 h 228"/>
                  <a:gd name="T108" fmla="*/ 283 w 486"/>
                  <a:gd name="T109" fmla="*/ 8 h 228"/>
                  <a:gd name="T110" fmla="*/ 158 w 486"/>
                  <a:gd name="T111" fmla="*/ 14 h 228"/>
                  <a:gd name="T112" fmla="*/ 0 w 486"/>
                  <a:gd name="T113" fmla="*/ 151 h 228"/>
                  <a:gd name="T114" fmla="*/ 2 w 486"/>
                  <a:gd name="T115" fmla="*/ 152 h 228"/>
                  <a:gd name="T116" fmla="*/ 414 w 486"/>
                  <a:gd name="T117" fmla="*/ 69 h 228"/>
                  <a:gd name="T118" fmla="*/ 412 w 486"/>
                  <a:gd name="T119" fmla="*/ 68 h 228"/>
                  <a:gd name="T120" fmla="*/ 413 w 486"/>
                  <a:gd name="T121" fmla="*/ 68 h 228"/>
                  <a:gd name="T122" fmla="*/ 415 w 486"/>
                  <a:gd name="T123" fmla="*/ 67 h 228"/>
                  <a:gd name="T124" fmla="*/ 414 w 486"/>
                  <a:gd name="T125" fmla="*/ 6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228">
                    <a:moveTo>
                      <a:pt x="2" y="152"/>
                    </a:moveTo>
                    <a:cubicBezTo>
                      <a:pt x="26" y="80"/>
                      <a:pt x="94" y="39"/>
                      <a:pt x="163" y="20"/>
                    </a:cubicBezTo>
                    <a:cubicBezTo>
                      <a:pt x="204" y="10"/>
                      <a:pt x="245" y="9"/>
                      <a:pt x="286" y="16"/>
                    </a:cubicBezTo>
                    <a:cubicBezTo>
                      <a:pt x="309" y="21"/>
                      <a:pt x="332" y="27"/>
                      <a:pt x="353" y="38"/>
                    </a:cubicBezTo>
                    <a:cubicBezTo>
                      <a:pt x="367" y="45"/>
                      <a:pt x="381" y="55"/>
                      <a:pt x="396" y="62"/>
                    </a:cubicBezTo>
                    <a:cubicBezTo>
                      <a:pt x="398" y="64"/>
                      <a:pt x="401" y="66"/>
                      <a:pt x="404" y="67"/>
                    </a:cubicBezTo>
                    <a:cubicBezTo>
                      <a:pt x="407" y="69"/>
                      <a:pt x="410" y="72"/>
                      <a:pt x="414" y="75"/>
                    </a:cubicBezTo>
                    <a:cubicBezTo>
                      <a:pt x="415" y="75"/>
                      <a:pt x="416" y="75"/>
                      <a:pt x="417" y="74"/>
                    </a:cubicBezTo>
                    <a:cubicBezTo>
                      <a:pt x="419" y="71"/>
                      <a:pt x="420" y="68"/>
                      <a:pt x="421" y="65"/>
                    </a:cubicBezTo>
                    <a:cubicBezTo>
                      <a:pt x="422" y="65"/>
                      <a:pt x="423" y="65"/>
                      <a:pt x="424" y="64"/>
                    </a:cubicBezTo>
                    <a:cubicBezTo>
                      <a:pt x="430" y="56"/>
                      <a:pt x="433" y="44"/>
                      <a:pt x="435" y="32"/>
                    </a:cubicBezTo>
                    <a:cubicBezTo>
                      <a:pt x="443" y="55"/>
                      <a:pt x="451" y="78"/>
                      <a:pt x="459" y="102"/>
                    </a:cubicBezTo>
                    <a:cubicBezTo>
                      <a:pt x="463" y="116"/>
                      <a:pt x="467" y="130"/>
                      <a:pt x="471" y="144"/>
                    </a:cubicBezTo>
                    <a:cubicBezTo>
                      <a:pt x="471" y="151"/>
                      <a:pt x="471" y="158"/>
                      <a:pt x="472" y="165"/>
                    </a:cubicBezTo>
                    <a:cubicBezTo>
                      <a:pt x="472" y="170"/>
                      <a:pt x="473" y="175"/>
                      <a:pt x="475" y="180"/>
                    </a:cubicBezTo>
                    <a:cubicBezTo>
                      <a:pt x="476" y="184"/>
                      <a:pt x="473" y="184"/>
                      <a:pt x="470" y="185"/>
                    </a:cubicBezTo>
                    <a:cubicBezTo>
                      <a:pt x="457" y="190"/>
                      <a:pt x="443" y="192"/>
                      <a:pt x="429" y="194"/>
                    </a:cubicBezTo>
                    <a:cubicBezTo>
                      <a:pt x="424" y="194"/>
                      <a:pt x="418" y="195"/>
                      <a:pt x="412" y="196"/>
                    </a:cubicBezTo>
                    <a:cubicBezTo>
                      <a:pt x="409" y="197"/>
                      <a:pt x="407" y="197"/>
                      <a:pt x="404" y="198"/>
                    </a:cubicBezTo>
                    <a:cubicBezTo>
                      <a:pt x="382" y="202"/>
                      <a:pt x="360" y="206"/>
                      <a:pt x="342" y="218"/>
                    </a:cubicBezTo>
                    <a:cubicBezTo>
                      <a:pt x="341" y="218"/>
                      <a:pt x="341" y="218"/>
                      <a:pt x="340" y="219"/>
                    </a:cubicBezTo>
                    <a:cubicBezTo>
                      <a:pt x="340" y="197"/>
                      <a:pt x="349" y="171"/>
                      <a:pt x="365" y="156"/>
                    </a:cubicBezTo>
                    <a:cubicBezTo>
                      <a:pt x="366" y="154"/>
                      <a:pt x="366" y="152"/>
                      <a:pt x="365" y="150"/>
                    </a:cubicBezTo>
                    <a:cubicBezTo>
                      <a:pt x="360" y="145"/>
                      <a:pt x="355" y="139"/>
                      <a:pt x="349" y="135"/>
                    </a:cubicBezTo>
                    <a:cubicBezTo>
                      <a:pt x="349" y="134"/>
                      <a:pt x="349" y="132"/>
                      <a:pt x="347" y="130"/>
                    </a:cubicBezTo>
                    <a:cubicBezTo>
                      <a:pt x="288" y="87"/>
                      <a:pt x="208" y="78"/>
                      <a:pt x="138" y="90"/>
                    </a:cubicBezTo>
                    <a:cubicBezTo>
                      <a:pt x="108" y="95"/>
                      <a:pt x="79" y="104"/>
                      <a:pt x="51" y="115"/>
                    </a:cubicBezTo>
                    <a:cubicBezTo>
                      <a:pt x="32" y="124"/>
                      <a:pt x="5" y="138"/>
                      <a:pt x="1" y="162"/>
                    </a:cubicBezTo>
                    <a:cubicBezTo>
                      <a:pt x="1" y="162"/>
                      <a:pt x="1" y="162"/>
                      <a:pt x="1" y="162"/>
                    </a:cubicBezTo>
                    <a:cubicBezTo>
                      <a:pt x="13" y="140"/>
                      <a:pt x="39" y="129"/>
                      <a:pt x="60" y="120"/>
                    </a:cubicBezTo>
                    <a:cubicBezTo>
                      <a:pt x="86" y="110"/>
                      <a:pt x="113" y="103"/>
                      <a:pt x="140" y="98"/>
                    </a:cubicBezTo>
                    <a:cubicBezTo>
                      <a:pt x="208" y="86"/>
                      <a:pt x="285" y="96"/>
                      <a:pt x="341" y="137"/>
                    </a:cubicBezTo>
                    <a:cubicBezTo>
                      <a:pt x="345" y="143"/>
                      <a:pt x="351" y="148"/>
                      <a:pt x="357" y="153"/>
                    </a:cubicBezTo>
                    <a:cubicBezTo>
                      <a:pt x="341" y="171"/>
                      <a:pt x="332" y="200"/>
                      <a:pt x="333" y="223"/>
                    </a:cubicBezTo>
                    <a:cubicBezTo>
                      <a:pt x="333" y="226"/>
                      <a:pt x="335" y="228"/>
                      <a:pt x="337" y="227"/>
                    </a:cubicBezTo>
                    <a:cubicBezTo>
                      <a:pt x="355" y="222"/>
                      <a:pt x="371" y="215"/>
                      <a:pt x="388" y="210"/>
                    </a:cubicBezTo>
                    <a:cubicBezTo>
                      <a:pt x="400" y="208"/>
                      <a:pt x="412" y="206"/>
                      <a:pt x="423" y="204"/>
                    </a:cubicBezTo>
                    <a:cubicBezTo>
                      <a:pt x="441" y="201"/>
                      <a:pt x="464" y="201"/>
                      <a:pt x="480" y="190"/>
                    </a:cubicBezTo>
                    <a:cubicBezTo>
                      <a:pt x="481" y="191"/>
                      <a:pt x="481" y="192"/>
                      <a:pt x="481" y="193"/>
                    </a:cubicBezTo>
                    <a:cubicBezTo>
                      <a:pt x="481" y="193"/>
                      <a:pt x="482" y="193"/>
                      <a:pt x="482" y="193"/>
                    </a:cubicBezTo>
                    <a:cubicBezTo>
                      <a:pt x="482" y="191"/>
                      <a:pt x="482" y="190"/>
                      <a:pt x="482" y="189"/>
                    </a:cubicBezTo>
                    <a:cubicBezTo>
                      <a:pt x="483" y="188"/>
                      <a:pt x="484" y="188"/>
                      <a:pt x="485" y="187"/>
                    </a:cubicBezTo>
                    <a:cubicBezTo>
                      <a:pt x="486" y="186"/>
                      <a:pt x="486" y="184"/>
                      <a:pt x="486" y="183"/>
                    </a:cubicBezTo>
                    <a:cubicBezTo>
                      <a:pt x="485" y="181"/>
                      <a:pt x="484" y="179"/>
                      <a:pt x="484" y="177"/>
                    </a:cubicBezTo>
                    <a:cubicBezTo>
                      <a:pt x="485" y="153"/>
                      <a:pt x="475" y="125"/>
                      <a:pt x="469" y="104"/>
                    </a:cubicBezTo>
                    <a:cubicBezTo>
                      <a:pt x="460" y="72"/>
                      <a:pt x="448" y="41"/>
                      <a:pt x="438" y="9"/>
                    </a:cubicBezTo>
                    <a:cubicBezTo>
                      <a:pt x="437" y="5"/>
                      <a:pt x="430" y="4"/>
                      <a:pt x="429" y="9"/>
                    </a:cubicBezTo>
                    <a:cubicBezTo>
                      <a:pt x="427" y="22"/>
                      <a:pt x="423" y="34"/>
                      <a:pt x="420" y="45"/>
                    </a:cubicBezTo>
                    <a:cubicBezTo>
                      <a:pt x="420" y="46"/>
                      <a:pt x="420" y="46"/>
                      <a:pt x="420" y="46"/>
                    </a:cubicBezTo>
                    <a:cubicBezTo>
                      <a:pt x="420" y="46"/>
                      <a:pt x="420" y="46"/>
                      <a:pt x="420" y="47"/>
                    </a:cubicBezTo>
                    <a:cubicBezTo>
                      <a:pt x="419" y="49"/>
                      <a:pt x="419" y="51"/>
                      <a:pt x="418" y="53"/>
                    </a:cubicBezTo>
                    <a:cubicBezTo>
                      <a:pt x="417" y="56"/>
                      <a:pt x="415" y="58"/>
                      <a:pt x="413" y="60"/>
                    </a:cubicBezTo>
                    <a:cubicBezTo>
                      <a:pt x="413" y="60"/>
                      <a:pt x="412" y="59"/>
                      <a:pt x="412" y="59"/>
                    </a:cubicBezTo>
                    <a:cubicBezTo>
                      <a:pt x="392" y="49"/>
                      <a:pt x="373" y="38"/>
                      <a:pt x="353" y="28"/>
                    </a:cubicBezTo>
                    <a:cubicBezTo>
                      <a:pt x="331" y="17"/>
                      <a:pt x="307" y="12"/>
                      <a:pt x="283" y="8"/>
                    </a:cubicBezTo>
                    <a:cubicBezTo>
                      <a:pt x="241" y="0"/>
                      <a:pt x="199" y="3"/>
                      <a:pt x="158" y="14"/>
                    </a:cubicBezTo>
                    <a:cubicBezTo>
                      <a:pt x="88" y="33"/>
                      <a:pt x="21" y="78"/>
                      <a:pt x="0" y="151"/>
                    </a:cubicBezTo>
                    <a:cubicBezTo>
                      <a:pt x="0" y="152"/>
                      <a:pt x="1" y="152"/>
                      <a:pt x="2" y="152"/>
                    </a:cubicBezTo>
                    <a:close/>
                    <a:moveTo>
                      <a:pt x="414" y="69"/>
                    </a:moveTo>
                    <a:cubicBezTo>
                      <a:pt x="413" y="69"/>
                      <a:pt x="412" y="68"/>
                      <a:pt x="412" y="68"/>
                    </a:cubicBezTo>
                    <a:cubicBezTo>
                      <a:pt x="412" y="68"/>
                      <a:pt x="413" y="68"/>
                      <a:pt x="413" y="68"/>
                    </a:cubicBezTo>
                    <a:cubicBezTo>
                      <a:pt x="414" y="67"/>
                      <a:pt x="414" y="67"/>
                      <a:pt x="415" y="67"/>
                    </a:cubicBezTo>
                    <a:cubicBezTo>
                      <a:pt x="414" y="68"/>
                      <a:pt x="414" y="68"/>
                      <a:pt x="414"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2" name="Freeform 378"/>
              <p:cNvSpPr>
                <a:spLocks noEditPoints="1"/>
              </p:cNvSpPr>
              <p:nvPr/>
            </p:nvSpPr>
            <p:spPr bwMode="auto">
              <a:xfrm>
                <a:off x="2781" y="2996"/>
                <a:ext cx="274" cy="127"/>
              </a:xfrm>
              <a:custGeom>
                <a:avLst/>
                <a:gdLst>
                  <a:gd name="T0" fmla="*/ 2 w 490"/>
                  <a:gd name="T1" fmla="*/ 40 h 227"/>
                  <a:gd name="T2" fmla="*/ 364 w 490"/>
                  <a:gd name="T3" fmla="*/ 185 h 227"/>
                  <a:gd name="T4" fmla="*/ 136 w 490"/>
                  <a:gd name="T5" fmla="*/ 16 h 227"/>
                  <a:gd name="T6" fmla="*/ 421 w 490"/>
                  <a:gd name="T7" fmla="*/ 155 h 227"/>
                  <a:gd name="T8" fmla="*/ 41 w 490"/>
                  <a:gd name="T9" fmla="*/ 166 h 227"/>
                  <a:gd name="T10" fmla="*/ 40 w 490"/>
                  <a:gd name="T11" fmla="*/ 111 h 227"/>
                  <a:gd name="T12" fmla="*/ 144 w 490"/>
                  <a:gd name="T13" fmla="*/ 19 h 227"/>
                  <a:gd name="T14" fmla="*/ 379 w 490"/>
                  <a:gd name="T15" fmla="*/ 132 h 227"/>
                  <a:gd name="T16" fmla="*/ 52 w 490"/>
                  <a:gd name="T17" fmla="*/ 166 h 227"/>
                  <a:gd name="T18" fmla="*/ 94 w 490"/>
                  <a:gd name="T19" fmla="*/ 102 h 227"/>
                  <a:gd name="T20" fmla="*/ 227 w 490"/>
                  <a:gd name="T21" fmla="*/ 137 h 227"/>
                  <a:gd name="T22" fmla="*/ 108 w 490"/>
                  <a:gd name="T23" fmla="*/ 165 h 227"/>
                  <a:gd name="T24" fmla="*/ 80 w 490"/>
                  <a:gd name="T25" fmla="*/ 63 h 227"/>
                  <a:gd name="T26" fmla="*/ 105 w 490"/>
                  <a:gd name="T27" fmla="*/ 38 h 227"/>
                  <a:gd name="T28" fmla="*/ 77 w 490"/>
                  <a:gd name="T29" fmla="*/ 91 h 227"/>
                  <a:gd name="T30" fmla="*/ 45 w 490"/>
                  <a:gd name="T31" fmla="*/ 60 h 227"/>
                  <a:gd name="T32" fmla="*/ 80 w 490"/>
                  <a:gd name="T33" fmla="*/ 112 h 227"/>
                  <a:gd name="T34" fmla="*/ 156 w 490"/>
                  <a:gd name="T35" fmla="*/ 129 h 227"/>
                  <a:gd name="T36" fmla="*/ 226 w 490"/>
                  <a:gd name="T37" fmla="*/ 175 h 227"/>
                  <a:gd name="T38" fmla="*/ 244 w 490"/>
                  <a:gd name="T39" fmla="*/ 177 h 227"/>
                  <a:gd name="T40" fmla="*/ 300 w 490"/>
                  <a:gd name="T41" fmla="*/ 154 h 227"/>
                  <a:gd name="T42" fmla="*/ 169 w 490"/>
                  <a:gd name="T43" fmla="*/ 147 h 227"/>
                  <a:gd name="T44" fmla="*/ 115 w 490"/>
                  <a:gd name="T45" fmla="*/ 145 h 227"/>
                  <a:gd name="T46" fmla="*/ 199 w 490"/>
                  <a:gd name="T47" fmla="*/ 170 h 227"/>
                  <a:gd name="T48" fmla="*/ 181 w 490"/>
                  <a:gd name="T49" fmla="*/ 145 h 227"/>
                  <a:gd name="T50" fmla="*/ 102 w 490"/>
                  <a:gd name="T51" fmla="*/ 137 h 227"/>
                  <a:gd name="T52" fmla="*/ 85 w 490"/>
                  <a:gd name="T53" fmla="*/ 118 h 227"/>
                  <a:gd name="T54" fmla="*/ 102 w 490"/>
                  <a:gd name="T55" fmla="*/ 148 h 227"/>
                  <a:gd name="T56" fmla="*/ 173 w 490"/>
                  <a:gd name="T57" fmla="*/ 167 h 227"/>
                  <a:gd name="T58" fmla="*/ 361 w 490"/>
                  <a:gd name="T59" fmla="*/ 157 h 227"/>
                  <a:gd name="T60" fmla="*/ 375 w 490"/>
                  <a:gd name="T61" fmla="*/ 160 h 227"/>
                  <a:gd name="T62" fmla="*/ 329 w 490"/>
                  <a:gd name="T63" fmla="*/ 160 h 227"/>
                  <a:gd name="T64" fmla="*/ 195 w 490"/>
                  <a:gd name="T65" fmla="*/ 144 h 227"/>
                  <a:gd name="T66" fmla="*/ 133 w 490"/>
                  <a:gd name="T67" fmla="*/ 122 h 227"/>
                  <a:gd name="T68" fmla="*/ 104 w 490"/>
                  <a:gd name="T69" fmla="*/ 110 h 227"/>
                  <a:gd name="T70" fmla="*/ 124 w 490"/>
                  <a:gd name="T71" fmla="*/ 30 h 227"/>
                  <a:gd name="T72" fmla="*/ 41 w 490"/>
                  <a:gd name="T73" fmla="*/ 55 h 227"/>
                  <a:gd name="T74" fmla="*/ 54 w 490"/>
                  <a:gd name="T75" fmla="*/ 99 h 227"/>
                  <a:gd name="T76" fmla="*/ 53 w 490"/>
                  <a:gd name="T77" fmla="*/ 139 h 227"/>
                  <a:gd name="T78" fmla="*/ 89 w 490"/>
                  <a:gd name="T79" fmla="*/ 153 h 227"/>
                  <a:gd name="T80" fmla="*/ 149 w 490"/>
                  <a:gd name="T81" fmla="*/ 175 h 227"/>
                  <a:gd name="T82" fmla="*/ 202 w 490"/>
                  <a:gd name="T83" fmla="*/ 188 h 227"/>
                  <a:gd name="T84" fmla="*/ 266 w 490"/>
                  <a:gd name="T85" fmla="*/ 194 h 227"/>
                  <a:gd name="T86" fmla="*/ 336 w 490"/>
                  <a:gd name="T87" fmla="*/ 170 h 227"/>
                  <a:gd name="T88" fmla="*/ 443 w 490"/>
                  <a:gd name="T89" fmla="*/ 121 h 227"/>
                  <a:gd name="T90" fmla="*/ 307 w 490"/>
                  <a:gd name="T91" fmla="*/ 142 h 227"/>
                  <a:gd name="T92" fmla="*/ 195 w 490"/>
                  <a:gd name="T93" fmla="*/ 131 h 227"/>
                  <a:gd name="T94" fmla="*/ 133 w 490"/>
                  <a:gd name="T95" fmla="*/ 104 h 227"/>
                  <a:gd name="T96" fmla="*/ 118 w 490"/>
                  <a:gd name="T97" fmla="*/ 66 h 227"/>
                  <a:gd name="T98" fmla="*/ 75 w 490"/>
                  <a:gd name="T99" fmla="*/ 31 h 227"/>
                  <a:gd name="T100" fmla="*/ 44 w 490"/>
                  <a:gd name="T101" fmla="*/ 112 h 227"/>
                  <a:gd name="T102" fmla="*/ 78 w 490"/>
                  <a:gd name="T103" fmla="*/ 156 h 227"/>
                  <a:gd name="T104" fmla="*/ 199 w 490"/>
                  <a:gd name="T105" fmla="*/ 192 h 227"/>
                  <a:gd name="T106" fmla="*/ 311 w 490"/>
                  <a:gd name="T107" fmla="*/ 201 h 227"/>
                  <a:gd name="T108" fmla="*/ 456 w 490"/>
                  <a:gd name="T109" fmla="*/ 108 h 227"/>
                  <a:gd name="T110" fmla="*/ 388 w 490"/>
                  <a:gd name="T111" fmla="*/ 131 h 227"/>
                  <a:gd name="T112" fmla="*/ 125 w 490"/>
                  <a:gd name="T113" fmla="*/ 94 h 227"/>
                  <a:gd name="T114" fmla="*/ 16 w 490"/>
                  <a:gd name="T115" fmla="*/ 84 h 227"/>
                  <a:gd name="T116" fmla="*/ 38 w 490"/>
                  <a:gd name="T117" fmla="*/ 126 h 227"/>
                  <a:gd name="T118" fmla="*/ 72 w 490"/>
                  <a:gd name="T119" fmla="*/ 161 h 227"/>
                  <a:gd name="T120" fmla="*/ 364 w 490"/>
                  <a:gd name="T121" fmla="*/ 194 h 227"/>
                  <a:gd name="T122" fmla="*/ 138 w 490"/>
                  <a:gd name="T123" fmla="*/ 9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227">
                    <a:moveTo>
                      <a:pt x="486" y="68"/>
                    </a:moveTo>
                    <a:cubicBezTo>
                      <a:pt x="486" y="67"/>
                      <a:pt x="486" y="67"/>
                      <a:pt x="486" y="66"/>
                    </a:cubicBezTo>
                    <a:cubicBezTo>
                      <a:pt x="486" y="66"/>
                      <a:pt x="486" y="66"/>
                      <a:pt x="486" y="66"/>
                    </a:cubicBezTo>
                    <a:cubicBezTo>
                      <a:pt x="479" y="78"/>
                      <a:pt x="468" y="87"/>
                      <a:pt x="457" y="93"/>
                    </a:cubicBezTo>
                    <a:cubicBezTo>
                      <a:pt x="456" y="93"/>
                      <a:pt x="456" y="93"/>
                      <a:pt x="456" y="93"/>
                    </a:cubicBezTo>
                    <a:cubicBezTo>
                      <a:pt x="456" y="94"/>
                      <a:pt x="456" y="94"/>
                      <a:pt x="456" y="94"/>
                    </a:cubicBezTo>
                    <a:cubicBezTo>
                      <a:pt x="453" y="96"/>
                      <a:pt x="449" y="97"/>
                      <a:pt x="446" y="99"/>
                    </a:cubicBezTo>
                    <a:cubicBezTo>
                      <a:pt x="446" y="99"/>
                      <a:pt x="446" y="99"/>
                      <a:pt x="446" y="99"/>
                    </a:cubicBezTo>
                    <a:cubicBezTo>
                      <a:pt x="446" y="97"/>
                      <a:pt x="443" y="97"/>
                      <a:pt x="443" y="98"/>
                    </a:cubicBezTo>
                    <a:cubicBezTo>
                      <a:pt x="443" y="99"/>
                      <a:pt x="443" y="100"/>
                      <a:pt x="443" y="101"/>
                    </a:cubicBezTo>
                    <a:cubicBezTo>
                      <a:pt x="441" y="102"/>
                      <a:pt x="438" y="103"/>
                      <a:pt x="436" y="103"/>
                    </a:cubicBezTo>
                    <a:cubicBezTo>
                      <a:pt x="436" y="102"/>
                      <a:pt x="436" y="101"/>
                      <a:pt x="436" y="100"/>
                    </a:cubicBezTo>
                    <a:cubicBezTo>
                      <a:pt x="436" y="100"/>
                      <a:pt x="436" y="100"/>
                      <a:pt x="436" y="100"/>
                    </a:cubicBezTo>
                    <a:cubicBezTo>
                      <a:pt x="435" y="102"/>
                      <a:pt x="435" y="103"/>
                      <a:pt x="435" y="104"/>
                    </a:cubicBezTo>
                    <a:cubicBezTo>
                      <a:pt x="432" y="105"/>
                      <a:pt x="429" y="107"/>
                      <a:pt x="426" y="108"/>
                    </a:cubicBezTo>
                    <a:cubicBezTo>
                      <a:pt x="401" y="118"/>
                      <a:pt x="374" y="125"/>
                      <a:pt x="346" y="130"/>
                    </a:cubicBezTo>
                    <a:cubicBezTo>
                      <a:pt x="344" y="130"/>
                      <a:pt x="341" y="131"/>
                      <a:pt x="339" y="131"/>
                    </a:cubicBezTo>
                    <a:cubicBezTo>
                      <a:pt x="318" y="132"/>
                      <a:pt x="298" y="134"/>
                      <a:pt x="278" y="134"/>
                    </a:cubicBezTo>
                    <a:cubicBezTo>
                      <a:pt x="233" y="132"/>
                      <a:pt x="189" y="120"/>
                      <a:pt x="153" y="96"/>
                    </a:cubicBezTo>
                    <a:cubicBezTo>
                      <a:pt x="154" y="94"/>
                      <a:pt x="151" y="92"/>
                      <a:pt x="149" y="94"/>
                    </a:cubicBezTo>
                    <a:cubicBezTo>
                      <a:pt x="149" y="94"/>
                      <a:pt x="149" y="94"/>
                      <a:pt x="149" y="94"/>
                    </a:cubicBezTo>
                    <a:cubicBezTo>
                      <a:pt x="148" y="93"/>
                      <a:pt x="147" y="92"/>
                      <a:pt x="146" y="91"/>
                    </a:cubicBezTo>
                    <a:cubicBezTo>
                      <a:pt x="142" y="84"/>
                      <a:pt x="136" y="80"/>
                      <a:pt x="130" y="74"/>
                    </a:cubicBezTo>
                    <a:cubicBezTo>
                      <a:pt x="146" y="57"/>
                      <a:pt x="155" y="28"/>
                      <a:pt x="154" y="4"/>
                    </a:cubicBezTo>
                    <a:cubicBezTo>
                      <a:pt x="154" y="2"/>
                      <a:pt x="152" y="0"/>
                      <a:pt x="149" y="1"/>
                    </a:cubicBezTo>
                    <a:cubicBezTo>
                      <a:pt x="132" y="6"/>
                      <a:pt x="115" y="12"/>
                      <a:pt x="98" y="18"/>
                    </a:cubicBezTo>
                    <a:cubicBezTo>
                      <a:pt x="87" y="20"/>
                      <a:pt x="75" y="22"/>
                      <a:pt x="64" y="24"/>
                    </a:cubicBezTo>
                    <a:cubicBezTo>
                      <a:pt x="46" y="27"/>
                      <a:pt x="22" y="27"/>
                      <a:pt x="6" y="37"/>
                    </a:cubicBezTo>
                    <a:cubicBezTo>
                      <a:pt x="6" y="37"/>
                      <a:pt x="6" y="36"/>
                      <a:pt x="6" y="35"/>
                    </a:cubicBezTo>
                    <a:cubicBezTo>
                      <a:pt x="6" y="35"/>
                      <a:pt x="5" y="35"/>
                      <a:pt x="5" y="35"/>
                    </a:cubicBezTo>
                    <a:cubicBezTo>
                      <a:pt x="5" y="36"/>
                      <a:pt x="5" y="38"/>
                      <a:pt x="4" y="39"/>
                    </a:cubicBezTo>
                    <a:cubicBezTo>
                      <a:pt x="4" y="39"/>
                      <a:pt x="3" y="40"/>
                      <a:pt x="2" y="40"/>
                    </a:cubicBezTo>
                    <a:cubicBezTo>
                      <a:pt x="1" y="41"/>
                      <a:pt x="0" y="44"/>
                      <a:pt x="1" y="45"/>
                    </a:cubicBezTo>
                    <a:cubicBezTo>
                      <a:pt x="2" y="47"/>
                      <a:pt x="2" y="49"/>
                      <a:pt x="3" y="50"/>
                    </a:cubicBezTo>
                    <a:cubicBezTo>
                      <a:pt x="2" y="75"/>
                      <a:pt x="12" y="102"/>
                      <a:pt x="18" y="123"/>
                    </a:cubicBezTo>
                    <a:cubicBezTo>
                      <a:pt x="27" y="155"/>
                      <a:pt x="39" y="186"/>
                      <a:pt x="49" y="218"/>
                    </a:cubicBezTo>
                    <a:cubicBezTo>
                      <a:pt x="50" y="222"/>
                      <a:pt x="57" y="223"/>
                      <a:pt x="58" y="218"/>
                    </a:cubicBezTo>
                    <a:cubicBezTo>
                      <a:pt x="59" y="206"/>
                      <a:pt x="63" y="194"/>
                      <a:pt x="66" y="182"/>
                    </a:cubicBezTo>
                    <a:cubicBezTo>
                      <a:pt x="67" y="182"/>
                      <a:pt x="67" y="182"/>
                      <a:pt x="67" y="182"/>
                    </a:cubicBezTo>
                    <a:cubicBezTo>
                      <a:pt x="67" y="182"/>
                      <a:pt x="67" y="181"/>
                      <a:pt x="67" y="181"/>
                    </a:cubicBezTo>
                    <a:cubicBezTo>
                      <a:pt x="67" y="180"/>
                      <a:pt x="67" y="179"/>
                      <a:pt x="67" y="179"/>
                    </a:cubicBezTo>
                    <a:cubicBezTo>
                      <a:pt x="68" y="178"/>
                      <a:pt x="69" y="177"/>
                      <a:pt x="70" y="177"/>
                    </a:cubicBezTo>
                    <a:cubicBezTo>
                      <a:pt x="71" y="176"/>
                      <a:pt x="70" y="175"/>
                      <a:pt x="69" y="175"/>
                    </a:cubicBezTo>
                    <a:cubicBezTo>
                      <a:pt x="69" y="175"/>
                      <a:pt x="68" y="175"/>
                      <a:pt x="68" y="176"/>
                    </a:cubicBezTo>
                    <a:cubicBezTo>
                      <a:pt x="68" y="175"/>
                      <a:pt x="68" y="175"/>
                      <a:pt x="68" y="174"/>
                    </a:cubicBezTo>
                    <a:cubicBezTo>
                      <a:pt x="70" y="172"/>
                      <a:pt x="71" y="169"/>
                      <a:pt x="74" y="168"/>
                    </a:cubicBezTo>
                    <a:cubicBezTo>
                      <a:pt x="74" y="168"/>
                      <a:pt x="75" y="168"/>
                      <a:pt x="75" y="169"/>
                    </a:cubicBezTo>
                    <a:cubicBezTo>
                      <a:pt x="95" y="179"/>
                      <a:pt x="114" y="190"/>
                      <a:pt x="134" y="200"/>
                    </a:cubicBezTo>
                    <a:cubicBezTo>
                      <a:pt x="155" y="211"/>
                      <a:pt x="180" y="216"/>
                      <a:pt x="204" y="220"/>
                    </a:cubicBezTo>
                    <a:cubicBezTo>
                      <a:pt x="246" y="227"/>
                      <a:pt x="288" y="225"/>
                      <a:pt x="329" y="213"/>
                    </a:cubicBezTo>
                    <a:cubicBezTo>
                      <a:pt x="335" y="212"/>
                      <a:pt x="341" y="210"/>
                      <a:pt x="346" y="208"/>
                    </a:cubicBezTo>
                    <a:cubicBezTo>
                      <a:pt x="347" y="208"/>
                      <a:pt x="347" y="209"/>
                      <a:pt x="348" y="209"/>
                    </a:cubicBezTo>
                    <a:cubicBezTo>
                      <a:pt x="350" y="208"/>
                      <a:pt x="352" y="207"/>
                      <a:pt x="353" y="206"/>
                    </a:cubicBezTo>
                    <a:cubicBezTo>
                      <a:pt x="385" y="194"/>
                      <a:pt x="415" y="177"/>
                      <a:pt x="439" y="154"/>
                    </a:cubicBezTo>
                    <a:cubicBezTo>
                      <a:pt x="444" y="151"/>
                      <a:pt x="448" y="147"/>
                      <a:pt x="452" y="142"/>
                    </a:cubicBezTo>
                    <a:cubicBezTo>
                      <a:pt x="462" y="132"/>
                      <a:pt x="469" y="119"/>
                      <a:pt x="475" y="106"/>
                    </a:cubicBezTo>
                    <a:cubicBezTo>
                      <a:pt x="475" y="105"/>
                      <a:pt x="476" y="105"/>
                      <a:pt x="476" y="104"/>
                    </a:cubicBezTo>
                    <a:cubicBezTo>
                      <a:pt x="477" y="103"/>
                      <a:pt x="477" y="103"/>
                      <a:pt x="478" y="102"/>
                    </a:cubicBezTo>
                    <a:cubicBezTo>
                      <a:pt x="479" y="102"/>
                      <a:pt x="479" y="100"/>
                      <a:pt x="478" y="99"/>
                    </a:cubicBezTo>
                    <a:cubicBezTo>
                      <a:pt x="481" y="93"/>
                      <a:pt x="484" y="86"/>
                      <a:pt x="486" y="80"/>
                    </a:cubicBezTo>
                    <a:cubicBezTo>
                      <a:pt x="487" y="77"/>
                      <a:pt x="488" y="73"/>
                      <a:pt x="489" y="70"/>
                    </a:cubicBezTo>
                    <a:cubicBezTo>
                      <a:pt x="490" y="68"/>
                      <a:pt x="487" y="66"/>
                      <a:pt x="486" y="68"/>
                    </a:cubicBezTo>
                    <a:close/>
                    <a:moveTo>
                      <a:pt x="360" y="195"/>
                    </a:moveTo>
                    <a:cubicBezTo>
                      <a:pt x="362" y="192"/>
                      <a:pt x="363" y="188"/>
                      <a:pt x="364" y="185"/>
                    </a:cubicBezTo>
                    <a:cubicBezTo>
                      <a:pt x="365" y="185"/>
                      <a:pt x="365" y="185"/>
                      <a:pt x="366" y="184"/>
                    </a:cubicBezTo>
                    <a:cubicBezTo>
                      <a:pt x="364" y="188"/>
                      <a:pt x="363" y="192"/>
                      <a:pt x="361" y="195"/>
                    </a:cubicBezTo>
                    <a:cubicBezTo>
                      <a:pt x="361" y="195"/>
                      <a:pt x="360" y="195"/>
                      <a:pt x="360" y="195"/>
                    </a:cubicBezTo>
                    <a:close/>
                    <a:moveTo>
                      <a:pt x="346" y="201"/>
                    </a:moveTo>
                    <a:cubicBezTo>
                      <a:pt x="347" y="198"/>
                      <a:pt x="348" y="196"/>
                      <a:pt x="349" y="193"/>
                    </a:cubicBezTo>
                    <a:cubicBezTo>
                      <a:pt x="351" y="192"/>
                      <a:pt x="353" y="191"/>
                      <a:pt x="355" y="190"/>
                    </a:cubicBezTo>
                    <a:cubicBezTo>
                      <a:pt x="353" y="193"/>
                      <a:pt x="352" y="196"/>
                      <a:pt x="350" y="199"/>
                    </a:cubicBezTo>
                    <a:cubicBezTo>
                      <a:pt x="349" y="200"/>
                      <a:pt x="347" y="200"/>
                      <a:pt x="346" y="201"/>
                    </a:cubicBezTo>
                    <a:close/>
                    <a:moveTo>
                      <a:pt x="322" y="208"/>
                    </a:moveTo>
                    <a:cubicBezTo>
                      <a:pt x="320" y="208"/>
                      <a:pt x="317" y="209"/>
                      <a:pt x="315" y="209"/>
                    </a:cubicBezTo>
                    <a:cubicBezTo>
                      <a:pt x="315" y="209"/>
                      <a:pt x="315" y="208"/>
                      <a:pt x="316" y="208"/>
                    </a:cubicBezTo>
                    <a:cubicBezTo>
                      <a:pt x="318" y="207"/>
                      <a:pt x="320" y="206"/>
                      <a:pt x="322" y="205"/>
                    </a:cubicBezTo>
                    <a:cubicBezTo>
                      <a:pt x="322" y="205"/>
                      <a:pt x="323" y="205"/>
                      <a:pt x="323" y="205"/>
                    </a:cubicBezTo>
                    <a:cubicBezTo>
                      <a:pt x="323" y="206"/>
                      <a:pt x="323" y="207"/>
                      <a:pt x="322" y="208"/>
                    </a:cubicBezTo>
                    <a:close/>
                    <a:moveTo>
                      <a:pt x="174" y="205"/>
                    </a:moveTo>
                    <a:cubicBezTo>
                      <a:pt x="175" y="205"/>
                      <a:pt x="176" y="204"/>
                      <a:pt x="176" y="203"/>
                    </a:cubicBezTo>
                    <a:cubicBezTo>
                      <a:pt x="181" y="204"/>
                      <a:pt x="185" y="204"/>
                      <a:pt x="189" y="204"/>
                    </a:cubicBezTo>
                    <a:cubicBezTo>
                      <a:pt x="188" y="206"/>
                      <a:pt x="187" y="207"/>
                      <a:pt x="186" y="208"/>
                    </a:cubicBezTo>
                    <a:cubicBezTo>
                      <a:pt x="182" y="207"/>
                      <a:pt x="178" y="206"/>
                      <a:pt x="174" y="205"/>
                    </a:cubicBezTo>
                    <a:close/>
                    <a:moveTo>
                      <a:pt x="159" y="201"/>
                    </a:moveTo>
                    <a:cubicBezTo>
                      <a:pt x="164" y="202"/>
                      <a:pt x="169" y="202"/>
                      <a:pt x="174" y="203"/>
                    </a:cubicBezTo>
                    <a:cubicBezTo>
                      <a:pt x="173" y="204"/>
                      <a:pt x="172" y="204"/>
                      <a:pt x="172" y="205"/>
                    </a:cubicBezTo>
                    <a:cubicBezTo>
                      <a:pt x="168" y="203"/>
                      <a:pt x="163" y="202"/>
                      <a:pt x="159" y="201"/>
                    </a:cubicBezTo>
                    <a:close/>
                    <a:moveTo>
                      <a:pt x="147" y="9"/>
                    </a:moveTo>
                    <a:cubicBezTo>
                      <a:pt x="147" y="14"/>
                      <a:pt x="146" y="18"/>
                      <a:pt x="145" y="23"/>
                    </a:cubicBezTo>
                    <a:cubicBezTo>
                      <a:pt x="145" y="23"/>
                      <a:pt x="145" y="22"/>
                      <a:pt x="145" y="22"/>
                    </a:cubicBezTo>
                    <a:cubicBezTo>
                      <a:pt x="145" y="18"/>
                      <a:pt x="146" y="14"/>
                      <a:pt x="147" y="10"/>
                    </a:cubicBezTo>
                    <a:cubicBezTo>
                      <a:pt x="147" y="9"/>
                      <a:pt x="146" y="9"/>
                      <a:pt x="146" y="9"/>
                    </a:cubicBezTo>
                    <a:cubicBezTo>
                      <a:pt x="146" y="12"/>
                      <a:pt x="145" y="15"/>
                      <a:pt x="144" y="18"/>
                    </a:cubicBezTo>
                    <a:cubicBezTo>
                      <a:pt x="144" y="17"/>
                      <a:pt x="144" y="16"/>
                      <a:pt x="143" y="16"/>
                    </a:cubicBezTo>
                    <a:cubicBezTo>
                      <a:pt x="141" y="16"/>
                      <a:pt x="139" y="17"/>
                      <a:pt x="138" y="17"/>
                    </a:cubicBezTo>
                    <a:cubicBezTo>
                      <a:pt x="137" y="17"/>
                      <a:pt x="137" y="16"/>
                      <a:pt x="136" y="16"/>
                    </a:cubicBezTo>
                    <a:cubicBezTo>
                      <a:pt x="137" y="15"/>
                      <a:pt x="138" y="14"/>
                      <a:pt x="138" y="14"/>
                    </a:cubicBezTo>
                    <a:cubicBezTo>
                      <a:pt x="141" y="12"/>
                      <a:pt x="143" y="11"/>
                      <a:pt x="145" y="10"/>
                    </a:cubicBezTo>
                    <a:cubicBezTo>
                      <a:pt x="146" y="9"/>
                      <a:pt x="146" y="9"/>
                      <a:pt x="147" y="9"/>
                    </a:cubicBezTo>
                    <a:close/>
                    <a:moveTo>
                      <a:pt x="140" y="44"/>
                    </a:moveTo>
                    <a:cubicBezTo>
                      <a:pt x="139" y="43"/>
                      <a:pt x="139" y="43"/>
                      <a:pt x="138" y="42"/>
                    </a:cubicBezTo>
                    <a:cubicBezTo>
                      <a:pt x="141" y="36"/>
                      <a:pt x="143" y="29"/>
                      <a:pt x="144" y="23"/>
                    </a:cubicBezTo>
                    <a:cubicBezTo>
                      <a:pt x="145" y="23"/>
                      <a:pt x="145" y="23"/>
                      <a:pt x="145" y="24"/>
                    </a:cubicBezTo>
                    <a:cubicBezTo>
                      <a:pt x="144" y="30"/>
                      <a:pt x="142" y="37"/>
                      <a:pt x="140" y="44"/>
                    </a:cubicBezTo>
                    <a:close/>
                    <a:moveTo>
                      <a:pt x="131" y="61"/>
                    </a:moveTo>
                    <a:cubicBezTo>
                      <a:pt x="130" y="61"/>
                      <a:pt x="130" y="60"/>
                      <a:pt x="129" y="60"/>
                    </a:cubicBezTo>
                    <a:cubicBezTo>
                      <a:pt x="130" y="60"/>
                      <a:pt x="130" y="59"/>
                      <a:pt x="130" y="59"/>
                    </a:cubicBezTo>
                    <a:cubicBezTo>
                      <a:pt x="131" y="59"/>
                      <a:pt x="132" y="58"/>
                      <a:pt x="133" y="57"/>
                    </a:cubicBezTo>
                    <a:cubicBezTo>
                      <a:pt x="133" y="58"/>
                      <a:pt x="132" y="60"/>
                      <a:pt x="131" y="61"/>
                    </a:cubicBezTo>
                    <a:close/>
                    <a:moveTo>
                      <a:pt x="135" y="90"/>
                    </a:moveTo>
                    <a:cubicBezTo>
                      <a:pt x="134" y="93"/>
                      <a:pt x="133" y="96"/>
                      <a:pt x="132" y="98"/>
                    </a:cubicBezTo>
                    <a:cubicBezTo>
                      <a:pt x="130" y="97"/>
                      <a:pt x="129" y="96"/>
                      <a:pt x="127" y="95"/>
                    </a:cubicBezTo>
                    <a:cubicBezTo>
                      <a:pt x="129" y="93"/>
                      <a:pt x="131" y="91"/>
                      <a:pt x="133" y="89"/>
                    </a:cubicBezTo>
                    <a:cubicBezTo>
                      <a:pt x="134" y="89"/>
                      <a:pt x="134" y="90"/>
                      <a:pt x="135" y="90"/>
                    </a:cubicBezTo>
                    <a:close/>
                    <a:moveTo>
                      <a:pt x="185" y="122"/>
                    </a:moveTo>
                    <a:cubicBezTo>
                      <a:pt x="185" y="122"/>
                      <a:pt x="184" y="123"/>
                      <a:pt x="184" y="123"/>
                    </a:cubicBezTo>
                    <a:cubicBezTo>
                      <a:pt x="182" y="122"/>
                      <a:pt x="179" y="121"/>
                      <a:pt x="177" y="120"/>
                    </a:cubicBezTo>
                    <a:cubicBezTo>
                      <a:pt x="177" y="120"/>
                      <a:pt x="177" y="119"/>
                      <a:pt x="177" y="119"/>
                    </a:cubicBezTo>
                    <a:cubicBezTo>
                      <a:pt x="180" y="120"/>
                      <a:pt x="182" y="121"/>
                      <a:pt x="185" y="122"/>
                    </a:cubicBezTo>
                    <a:close/>
                    <a:moveTo>
                      <a:pt x="451" y="133"/>
                    </a:moveTo>
                    <a:cubicBezTo>
                      <a:pt x="451" y="130"/>
                      <a:pt x="452" y="127"/>
                      <a:pt x="453" y="124"/>
                    </a:cubicBezTo>
                    <a:cubicBezTo>
                      <a:pt x="456" y="122"/>
                      <a:pt x="458" y="119"/>
                      <a:pt x="460" y="117"/>
                    </a:cubicBezTo>
                    <a:cubicBezTo>
                      <a:pt x="459" y="119"/>
                      <a:pt x="459" y="120"/>
                      <a:pt x="458" y="122"/>
                    </a:cubicBezTo>
                    <a:cubicBezTo>
                      <a:pt x="456" y="126"/>
                      <a:pt x="453" y="130"/>
                      <a:pt x="451" y="133"/>
                    </a:cubicBezTo>
                    <a:close/>
                    <a:moveTo>
                      <a:pt x="413" y="163"/>
                    </a:moveTo>
                    <a:cubicBezTo>
                      <a:pt x="414" y="160"/>
                      <a:pt x="415" y="156"/>
                      <a:pt x="416" y="153"/>
                    </a:cubicBezTo>
                    <a:cubicBezTo>
                      <a:pt x="419" y="151"/>
                      <a:pt x="422" y="148"/>
                      <a:pt x="425" y="146"/>
                    </a:cubicBezTo>
                    <a:cubicBezTo>
                      <a:pt x="424" y="149"/>
                      <a:pt x="423" y="152"/>
                      <a:pt x="421" y="155"/>
                    </a:cubicBezTo>
                    <a:cubicBezTo>
                      <a:pt x="421" y="156"/>
                      <a:pt x="422" y="157"/>
                      <a:pt x="423" y="156"/>
                    </a:cubicBezTo>
                    <a:cubicBezTo>
                      <a:pt x="427" y="154"/>
                      <a:pt x="429" y="147"/>
                      <a:pt x="430" y="142"/>
                    </a:cubicBezTo>
                    <a:cubicBezTo>
                      <a:pt x="431" y="141"/>
                      <a:pt x="432" y="140"/>
                      <a:pt x="433" y="139"/>
                    </a:cubicBezTo>
                    <a:cubicBezTo>
                      <a:pt x="432" y="143"/>
                      <a:pt x="431" y="147"/>
                      <a:pt x="431" y="151"/>
                    </a:cubicBezTo>
                    <a:cubicBezTo>
                      <a:pt x="425" y="156"/>
                      <a:pt x="419" y="159"/>
                      <a:pt x="413" y="163"/>
                    </a:cubicBezTo>
                    <a:close/>
                    <a:moveTo>
                      <a:pt x="402" y="170"/>
                    </a:moveTo>
                    <a:cubicBezTo>
                      <a:pt x="402" y="167"/>
                      <a:pt x="403" y="165"/>
                      <a:pt x="404" y="162"/>
                    </a:cubicBezTo>
                    <a:cubicBezTo>
                      <a:pt x="406" y="161"/>
                      <a:pt x="407" y="160"/>
                      <a:pt x="409" y="159"/>
                    </a:cubicBezTo>
                    <a:cubicBezTo>
                      <a:pt x="407" y="162"/>
                      <a:pt x="406" y="164"/>
                      <a:pt x="405" y="167"/>
                    </a:cubicBezTo>
                    <a:cubicBezTo>
                      <a:pt x="404" y="168"/>
                      <a:pt x="403" y="169"/>
                      <a:pt x="402" y="170"/>
                    </a:cubicBezTo>
                    <a:close/>
                    <a:moveTo>
                      <a:pt x="236" y="216"/>
                    </a:moveTo>
                    <a:cubicBezTo>
                      <a:pt x="231" y="215"/>
                      <a:pt x="227" y="215"/>
                      <a:pt x="222" y="214"/>
                    </a:cubicBezTo>
                    <a:cubicBezTo>
                      <a:pt x="224" y="211"/>
                      <a:pt x="225" y="208"/>
                      <a:pt x="227" y="204"/>
                    </a:cubicBezTo>
                    <a:cubicBezTo>
                      <a:pt x="233" y="204"/>
                      <a:pt x="238" y="204"/>
                      <a:pt x="243" y="203"/>
                    </a:cubicBezTo>
                    <a:cubicBezTo>
                      <a:pt x="241" y="207"/>
                      <a:pt x="239" y="210"/>
                      <a:pt x="237" y="214"/>
                    </a:cubicBezTo>
                    <a:cubicBezTo>
                      <a:pt x="237" y="214"/>
                      <a:pt x="236" y="215"/>
                      <a:pt x="236" y="216"/>
                    </a:cubicBezTo>
                    <a:close/>
                    <a:moveTo>
                      <a:pt x="199" y="199"/>
                    </a:moveTo>
                    <a:cubicBezTo>
                      <a:pt x="201" y="197"/>
                      <a:pt x="203" y="195"/>
                      <a:pt x="204" y="193"/>
                    </a:cubicBezTo>
                    <a:cubicBezTo>
                      <a:pt x="206" y="193"/>
                      <a:pt x="207" y="193"/>
                      <a:pt x="209" y="194"/>
                    </a:cubicBezTo>
                    <a:cubicBezTo>
                      <a:pt x="210" y="194"/>
                      <a:pt x="212" y="194"/>
                      <a:pt x="213" y="194"/>
                    </a:cubicBezTo>
                    <a:cubicBezTo>
                      <a:pt x="212" y="196"/>
                      <a:pt x="211" y="198"/>
                      <a:pt x="210" y="199"/>
                    </a:cubicBezTo>
                    <a:cubicBezTo>
                      <a:pt x="206" y="199"/>
                      <a:pt x="203" y="199"/>
                      <a:pt x="199" y="199"/>
                    </a:cubicBezTo>
                    <a:close/>
                    <a:moveTo>
                      <a:pt x="55" y="181"/>
                    </a:moveTo>
                    <a:cubicBezTo>
                      <a:pt x="55" y="181"/>
                      <a:pt x="54" y="181"/>
                      <a:pt x="54" y="181"/>
                    </a:cubicBezTo>
                    <a:cubicBezTo>
                      <a:pt x="54" y="182"/>
                      <a:pt x="54" y="182"/>
                      <a:pt x="53" y="182"/>
                    </a:cubicBezTo>
                    <a:cubicBezTo>
                      <a:pt x="54" y="179"/>
                      <a:pt x="54" y="176"/>
                      <a:pt x="55" y="173"/>
                    </a:cubicBezTo>
                    <a:cubicBezTo>
                      <a:pt x="55" y="173"/>
                      <a:pt x="55" y="173"/>
                      <a:pt x="55" y="172"/>
                    </a:cubicBezTo>
                    <a:cubicBezTo>
                      <a:pt x="56" y="170"/>
                      <a:pt x="57" y="167"/>
                      <a:pt x="58" y="164"/>
                    </a:cubicBezTo>
                    <a:cubicBezTo>
                      <a:pt x="58" y="164"/>
                      <a:pt x="59" y="164"/>
                      <a:pt x="59" y="164"/>
                    </a:cubicBezTo>
                    <a:cubicBezTo>
                      <a:pt x="57" y="169"/>
                      <a:pt x="56" y="175"/>
                      <a:pt x="55" y="181"/>
                    </a:cubicBezTo>
                    <a:close/>
                    <a:moveTo>
                      <a:pt x="46" y="179"/>
                    </a:moveTo>
                    <a:cubicBezTo>
                      <a:pt x="44" y="175"/>
                      <a:pt x="43" y="170"/>
                      <a:pt x="41" y="166"/>
                    </a:cubicBezTo>
                    <a:cubicBezTo>
                      <a:pt x="43" y="166"/>
                      <a:pt x="45" y="166"/>
                      <a:pt x="47" y="166"/>
                    </a:cubicBezTo>
                    <a:cubicBezTo>
                      <a:pt x="46" y="168"/>
                      <a:pt x="46" y="170"/>
                      <a:pt x="46" y="172"/>
                    </a:cubicBezTo>
                    <a:cubicBezTo>
                      <a:pt x="45" y="175"/>
                      <a:pt x="49" y="176"/>
                      <a:pt x="50" y="173"/>
                    </a:cubicBezTo>
                    <a:cubicBezTo>
                      <a:pt x="50" y="171"/>
                      <a:pt x="50" y="170"/>
                      <a:pt x="51" y="168"/>
                    </a:cubicBezTo>
                    <a:cubicBezTo>
                      <a:pt x="51" y="168"/>
                      <a:pt x="51" y="168"/>
                      <a:pt x="51" y="168"/>
                    </a:cubicBezTo>
                    <a:cubicBezTo>
                      <a:pt x="50" y="173"/>
                      <a:pt x="49" y="177"/>
                      <a:pt x="49" y="181"/>
                    </a:cubicBezTo>
                    <a:cubicBezTo>
                      <a:pt x="48" y="180"/>
                      <a:pt x="47" y="180"/>
                      <a:pt x="46" y="179"/>
                    </a:cubicBezTo>
                    <a:cubicBezTo>
                      <a:pt x="46" y="179"/>
                      <a:pt x="46" y="179"/>
                      <a:pt x="46" y="179"/>
                    </a:cubicBezTo>
                    <a:close/>
                    <a:moveTo>
                      <a:pt x="38" y="148"/>
                    </a:moveTo>
                    <a:cubicBezTo>
                      <a:pt x="38" y="144"/>
                      <a:pt x="39" y="140"/>
                      <a:pt x="40" y="136"/>
                    </a:cubicBezTo>
                    <a:cubicBezTo>
                      <a:pt x="41" y="135"/>
                      <a:pt x="43" y="135"/>
                      <a:pt x="45" y="135"/>
                    </a:cubicBezTo>
                    <a:cubicBezTo>
                      <a:pt x="47" y="138"/>
                      <a:pt x="50" y="140"/>
                      <a:pt x="52" y="143"/>
                    </a:cubicBezTo>
                    <a:cubicBezTo>
                      <a:pt x="50" y="149"/>
                      <a:pt x="49" y="154"/>
                      <a:pt x="48" y="160"/>
                    </a:cubicBezTo>
                    <a:cubicBezTo>
                      <a:pt x="45" y="155"/>
                      <a:pt x="42" y="151"/>
                      <a:pt x="38" y="148"/>
                    </a:cubicBezTo>
                    <a:close/>
                    <a:moveTo>
                      <a:pt x="34" y="143"/>
                    </a:moveTo>
                    <a:cubicBezTo>
                      <a:pt x="33" y="142"/>
                      <a:pt x="33" y="141"/>
                      <a:pt x="32" y="139"/>
                    </a:cubicBezTo>
                    <a:cubicBezTo>
                      <a:pt x="32" y="139"/>
                      <a:pt x="33" y="139"/>
                      <a:pt x="33" y="138"/>
                    </a:cubicBezTo>
                    <a:cubicBezTo>
                      <a:pt x="33" y="137"/>
                      <a:pt x="33" y="137"/>
                      <a:pt x="33" y="136"/>
                    </a:cubicBezTo>
                    <a:cubicBezTo>
                      <a:pt x="34" y="136"/>
                      <a:pt x="34" y="136"/>
                      <a:pt x="35" y="136"/>
                    </a:cubicBezTo>
                    <a:cubicBezTo>
                      <a:pt x="34" y="139"/>
                      <a:pt x="34" y="141"/>
                      <a:pt x="34" y="144"/>
                    </a:cubicBezTo>
                    <a:cubicBezTo>
                      <a:pt x="34" y="143"/>
                      <a:pt x="34" y="143"/>
                      <a:pt x="34" y="143"/>
                    </a:cubicBezTo>
                    <a:close/>
                    <a:moveTo>
                      <a:pt x="40" y="107"/>
                    </a:moveTo>
                    <a:cubicBezTo>
                      <a:pt x="42" y="103"/>
                      <a:pt x="44" y="99"/>
                      <a:pt x="46" y="94"/>
                    </a:cubicBezTo>
                    <a:cubicBezTo>
                      <a:pt x="46" y="94"/>
                      <a:pt x="47" y="94"/>
                      <a:pt x="48" y="94"/>
                    </a:cubicBezTo>
                    <a:cubicBezTo>
                      <a:pt x="49" y="95"/>
                      <a:pt x="50" y="97"/>
                      <a:pt x="51" y="98"/>
                    </a:cubicBezTo>
                    <a:cubicBezTo>
                      <a:pt x="49" y="101"/>
                      <a:pt x="48" y="105"/>
                      <a:pt x="46" y="109"/>
                    </a:cubicBezTo>
                    <a:cubicBezTo>
                      <a:pt x="45" y="109"/>
                      <a:pt x="44" y="110"/>
                      <a:pt x="43" y="110"/>
                    </a:cubicBezTo>
                    <a:cubicBezTo>
                      <a:pt x="42" y="109"/>
                      <a:pt x="41" y="108"/>
                      <a:pt x="40" y="107"/>
                    </a:cubicBezTo>
                    <a:close/>
                    <a:moveTo>
                      <a:pt x="40" y="111"/>
                    </a:moveTo>
                    <a:cubicBezTo>
                      <a:pt x="39" y="111"/>
                      <a:pt x="39" y="111"/>
                      <a:pt x="39" y="111"/>
                    </a:cubicBezTo>
                    <a:cubicBezTo>
                      <a:pt x="39" y="111"/>
                      <a:pt x="39" y="111"/>
                      <a:pt x="39" y="110"/>
                    </a:cubicBezTo>
                    <a:cubicBezTo>
                      <a:pt x="39" y="111"/>
                      <a:pt x="40" y="111"/>
                      <a:pt x="40" y="111"/>
                    </a:cubicBezTo>
                    <a:close/>
                    <a:moveTo>
                      <a:pt x="22" y="82"/>
                    </a:moveTo>
                    <a:cubicBezTo>
                      <a:pt x="26" y="82"/>
                      <a:pt x="30" y="81"/>
                      <a:pt x="34" y="80"/>
                    </a:cubicBezTo>
                    <a:cubicBezTo>
                      <a:pt x="32" y="85"/>
                      <a:pt x="30" y="91"/>
                      <a:pt x="28" y="96"/>
                    </a:cubicBezTo>
                    <a:cubicBezTo>
                      <a:pt x="25" y="94"/>
                      <a:pt x="23" y="92"/>
                      <a:pt x="21" y="90"/>
                    </a:cubicBezTo>
                    <a:cubicBezTo>
                      <a:pt x="21" y="90"/>
                      <a:pt x="21" y="90"/>
                      <a:pt x="20" y="90"/>
                    </a:cubicBezTo>
                    <a:cubicBezTo>
                      <a:pt x="21" y="87"/>
                      <a:pt x="21" y="85"/>
                      <a:pt x="22" y="82"/>
                    </a:cubicBezTo>
                    <a:close/>
                    <a:moveTo>
                      <a:pt x="20" y="45"/>
                    </a:moveTo>
                    <a:cubicBezTo>
                      <a:pt x="19" y="48"/>
                      <a:pt x="18" y="50"/>
                      <a:pt x="17" y="53"/>
                    </a:cubicBezTo>
                    <a:cubicBezTo>
                      <a:pt x="16" y="52"/>
                      <a:pt x="14" y="51"/>
                      <a:pt x="13" y="50"/>
                    </a:cubicBezTo>
                    <a:cubicBezTo>
                      <a:pt x="12" y="49"/>
                      <a:pt x="12" y="48"/>
                      <a:pt x="12" y="48"/>
                    </a:cubicBezTo>
                    <a:cubicBezTo>
                      <a:pt x="11" y="44"/>
                      <a:pt x="13" y="44"/>
                      <a:pt x="17" y="43"/>
                    </a:cubicBezTo>
                    <a:cubicBezTo>
                      <a:pt x="17" y="42"/>
                      <a:pt x="18" y="42"/>
                      <a:pt x="18" y="42"/>
                    </a:cubicBezTo>
                    <a:cubicBezTo>
                      <a:pt x="22" y="43"/>
                      <a:pt x="26" y="43"/>
                      <a:pt x="30" y="42"/>
                    </a:cubicBezTo>
                    <a:cubicBezTo>
                      <a:pt x="31" y="43"/>
                      <a:pt x="32" y="44"/>
                      <a:pt x="32" y="45"/>
                    </a:cubicBezTo>
                    <a:cubicBezTo>
                      <a:pt x="30" y="49"/>
                      <a:pt x="28" y="54"/>
                      <a:pt x="26" y="58"/>
                    </a:cubicBezTo>
                    <a:cubicBezTo>
                      <a:pt x="25" y="58"/>
                      <a:pt x="25" y="58"/>
                      <a:pt x="25" y="58"/>
                    </a:cubicBezTo>
                    <a:cubicBezTo>
                      <a:pt x="23" y="57"/>
                      <a:pt x="20" y="55"/>
                      <a:pt x="18" y="53"/>
                    </a:cubicBezTo>
                    <a:cubicBezTo>
                      <a:pt x="19" y="51"/>
                      <a:pt x="20" y="48"/>
                      <a:pt x="21" y="46"/>
                    </a:cubicBezTo>
                    <a:cubicBezTo>
                      <a:pt x="21" y="45"/>
                      <a:pt x="20" y="45"/>
                      <a:pt x="20" y="45"/>
                    </a:cubicBezTo>
                    <a:close/>
                    <a:moveTo>
                      <a:pt x="134" y="16"/>
                    </a:moveTo>
                    <a:cubicBezTo>
                      <a:pt x="135" y="16"/>
                      <a:pt x="135" y="16"/>
                      <a:pt x="135" y="16"/>
                    </a:cubicBezTo>
                    <a:cubicBezTo>
                      <a:pt x="135" y="16"/>
                      <a:pt x="135" y="17"/>
                      <a:pt x="134" y="17"/>
                    </a:cubicBezTo>
                    <a:cubicBezTo>
                      <a:pt x="133" y="17"/>
                      <a:pt x="131" y="18"/>
                      <a:pt x="129" y="18"/>
                    </a:cubicBezTo>
                    <a:cubicBezTo>
                      <a:pt x="131" y="17"/>
                      <a:pt x="133" y="16"/>
                      <a:pt x="134" y="16"/>
                    </a:cubicBezTo>
                    <a:close/>
                    <a:moveTo>
                      <a:pt x="135" y="15"/>
                    </a:moveTo>
                    <a:cubicBezTo>
                      <a:pt x="135" y="15"/>
                      <a:pt x="136" y="15"/>
                      <a:pt x="137" y="14"/>
                    </a:cubicBezTo>
                    <a:cubicBezTo>
                      <a:pt x="136" y="15"/>
                      <a:pt x="136" y="15"/>
                      <a:pt x="136" y="16"/>
                    </a:cubicBezTo>
                    <a:cubicBezTo>
                      <a:pt x="135" y="16"/>
                      <a:pt x="135" y="15"/>
                      <a:pt x="135" y="15"/>
                    </a:cubicBezTo>
                    <a:close/>
                    <a:moveTo>
                      <a:pt x="144" y="21"/>
                    </a:moveTo>
                    <a:cubicBezTo>
                      <a:pt x="143" y="21"/>
                      <a:pt x="143" y="20"/>
                      <a:pt x="142" y="20"/>
                    </a:cubicBezTo>
                    <a:cubicBezTo>
                      <a:pt x="143" y="20"/>
                      <a:pt x="143" y="20"/>
                      <a:pt x="143" y="20"/>
                    </a:cubicBezTo>
                    <a:cubicBezTo>
                      <a:pt x="144" y="20"/>
                      <a:pt x="144" y="19"/>
                      <a:pt x="144" y="19"/>
                    </a:cubicBezTo>
                    <a:cubicBezTo>
                      <a:pt x="144" y="20"/>
                      <a:pt x="144" y="21"/>
                      <a:pt x="144" y="21"/>
                    </a:cubicBezTo>
                    <a:close/>
                    <a:moveTo>
                      <a:pt x="144" y="22"/>
                    </a:moveTo>
                    <a:cubicBezTo>
                      <a:pt x="142" y="27"/>
                      <a:pt x="140" y="33"/>
                      <a:pt x="138" y="38"/>
                    </a:cubicBezTo>
                    <a:cubicBezTo>
                      <a:pt x="138" y="37"/>
                      <a:pt x="137" y="36"/>
                      <a:pt x="136" y="37"/>
                    </a:cubicBezTo>
                    <a:cubicBezTo>
                      <a:pt x="135" y="37"/>
                      <a:pt x="134" y="37"/>
                      <a:pt x="133" y="38"/>
                    </a:cubicBezTo>
                    <a:cubicBezTo>
                      <a:pt x="131" y="36"/>
                      <a:pt x="130" y="35"/>
                      <a:pt x="128" y="34"/>
                    </a:cubicBezTo>
                    <a:cubicBezTo>
                      <a:pt x="132" y="31"/>
                      <a:pt x="136" y="29"/>
                      <a:pt x="141" y="27"/>
                    </a:cubicBezTo>
                    <a:cubicBezTo>
                      <a:pt x="143" y="25"/>
                      <a:pt x="141" y="22"/>
                      <a:pt x="138" y="23"/>
                    </a:cubicBezTo>
                    <a:cubicBezTo>
                      <a:pt x="135" y="25"/>
                      <a:pt x="131" y="27"/>
                      <a:pt x="128" y="29"/>
                    </a:cubicBezTo>
                    <a:cubicBezTo>
                      <a:pt x="129" y="27"/>
                      <a:pt x="130" y="25"/>
                      <a:pt x="132" y="23"/>
                    </a:cubicBezTo>
                    <a:cubicBezTo>
                      <a:pt x="135" y="22"/>
                      <a:pt x="138" y="21"/>
                      <a:pt x="142" y="20"/>
                    </a:cubicBezTo>
                    <a:cubicBezTo>
                      <a:pt x="142" y="21"/>
                      <a:pt x="143" y="21"/>
                      <a:pt x="144" y="22"/>
                    </a:cubicBezTo>
                    <a:close/>
                    <a:moveTo>
                      <a:pt x="129" y="56"/>
                    </a:moveTo>
                    <a:cubicBezTo>
                      <a:pt x="128" y="56"/>
                      <a:pt x="127" y="57"/>
                      <a:pt x="126" y="57"/>
                    </a:cubicBezTo>
                    <a:cubicBezTo>
                      <a:pt x="123" y="55"/>
                      <a:pt x="120" y="52"/>
                      <a:pt x="117" y="48"/>
                    </a:cubicBezTo>
                    <a:cubicBezTo>
                      <a:pt x="117" y="48"/>
                      <a:pt x="118" y="47"/>
                      <a:pt x="118" y="47"/>
                    </a:cubicBezTo>
                    <a:cubicBezTo>
                      <a:pt x="123" y="45"/>
                      <a:pt x="129" y="43"/>
                      <a:pt x="134" y="41"/>
                    </a:cubicBezTo>
                    <a:cubicBezTo>
                      <a:pt x="135" y="42"/>
                      <a:pt x="135" y="42"/>
                      <a:pt x="136" y="43"/>
                    </a:cubicBezTo>
                    <a:cubicBezTo>
                      <a:pt x="134" y="47"/>
                      <a:pt x="132" y="52"/>
                      <a:pt x="129" y="56"/>
                    </a:cubicBezTo>
                    <a:close/>
                    <a:moveTo>
                      <a:pt x="298" y="142"/>
                    </a:moveTo>
                    <a:cubicBezTo>
                      <a:pt x="298" y="143"/>
                      <a:pt x="297" y="144"/>
                      <a:pt x="297" y="145"/>
                    </a:cubicBezTo>
                    <a:cubicBezTo>
                      <a:pt x="294" y="145"/>
                      <a:pt x="291" y="146"/>
                      <a:pt x="287" y="146"/>
                    </a:cubicBezTo>
                    <a:cubicBezTo>
                      <a:pt x="288" y="146"/>
                      <a:pt x="288" y="146"/>
                      <a:pt x="288" y="146"/>
                    </a:cubicBezTo>
                    <a:cubicBezTo>
                      <a:pt x="288" y="143"/>
                      <a:pt x="286" y="142"/>
                      <a:pt x="284" y="144"/>
                    </a:cubicBezTo>
                    <a:cubicBezTo>
                      <a:pt x="284" y="145"/>
                      <a:pt x="283" y="146"/>
                      <a:pt x="283" y="147"/>
                    </a:cubicBezTo>
                    <a:cubicBezTo>
                      <a:pt x="280" y="148"/>
                      <a:pt x="278" y="148"/>
                      <a:pt x="276" y="148"/>
                    </a:cubicBezTo>
                    <a:cubicBezTo>
                      <a:pt x="276" y="146"/>
                      <a:pt x="277" y="144"/>
                      <a:pt x="277" y="142"/>
                    </a:cubicBezTo>
                    <a:cubicBezTo>
                      <a:pt x="284" y="143"/>
                      <a:pt x="291" y="143"/>
                      <a:pt x="298" y="142"/>
                    </a:cubicBezTo>
                    <a:close/>
                    <a:moveTo>
                      <a:pt x="387" y="132"/>
                    </a:moveTo>
                    <a:cubicBezTo>
                      <a:pt x="387" y="132"/>
                      <a:pt x="387" y="133"/>
                      <a:pt x="386" y="133"/>
                    </a:cubicBezTo>
                    <a:cubicBezTo>
                      <a:pt x="384" y="134"/>
                      <a:pt x="381" y="135"/>
                      <a:pt x="378" y="135"/>
                    </a:cubicBezTo>
                    <a:cubicBezTo>
                      <a:pt x="378" y="134"/>
                      <a:pt x="379" y="133"/>
                      <a:pt x="379" y="132"/>
                    </a:cubicBezTo>
                    <a:cubicBezTo>
                      <a:pt x="382" y="132"/>
                      <a:pt x="384" y="132"/>
                      <a:pt x="387" y="132"/>
                    </a:cubicBezTo>
                    <a:close/>
                    <a:moveTo>
                      <a:pt x="385" y="137"/>
                    </a:moveTo>
                    <a:cubicBezTo>
                      <a:pt x="384" y="137"/>
                      <a:pt x="384" y="138"/>
                      <a:pt x="384" y="139"/>
                    </a:cubicBezTo>
                    <a:cubicBezTo>
                      <a:pt x="381" y="139"/>
                      <a:pt x="379" y="140"/>
                      <a:pt x="377" y="141"/>
                    </a:cubicBezTo>
                    <a:cubicBezTo>
                      <a:pt x="377" y="140"/>
                      <a:pt x="377" y="139"/>
                      <a:pt x="377" y="139"/>
                    </a:cubicBezTo>
                    <a:cubicBezTo>
                      <a:pt x="380" y="138"/>
                      <a:pt x="382" y="137"/>
                      <a:pt x="385" y="137"/>
                    </a:cubicBezTo>
                    <a:close/>
                    <a:moveTo>
                      <a:pt x="274" y="211"/>
                    </a:moveTo>
                    <a:cubicBezTo>
                      <a:pt x="276" y="207"/>
                      <a:pt x="277" y="203"/>
                      <a:pt x="278" y="199"/>
                    </a:cubicBezTo>
                    <a:cubicBezTo>
                      <a:pt x="281" y="199"/>
                      <a:pt x="284" y="198"/>
                      <a:pt x="287" y="198"/>
                    </a:cubicBezTo>
                    <a:cubicBezTo>
                      <a:pt x="286" y="202"/>
                      <a:pt x="285" y="205"/>
                      <a:pt x="285" y="209"/>
                    </a:cubicBezTo>
                    <a:cubicBezTo>
                      <a:pt x="281" y="210"/>
                      <a:pt x="278" y="210"/>
                      <a:pt x="274" y="211"/>
                    </a:cubicBezTo>
                    <a:close/>
                    <a:moveTo>
                      <a:pt x="235" y="191"/>
                    </a:moveTo>
                    <a:cubicBezTo>
                      <a:pt x="237" y="189"/>
                      <a:pt x="238" y="186"/>
                      <a:pt x="239" y="184"/>
                    </a:cubicBezTo>
                    <a:cubicBezTo>
                      <a:pt x="244" y="184"/>
                      <a:pt x="249" y="184"/>
                      <a:pt x="255" y="184"/>
                    </a:cubicBezTo>
                    <a:cubicBezTo>
                      <a:pt x="253" y="186"/>
                      <a:pt x="252" y="188"/>
                      <a:pt x="251" y="190"/>
                    </a:cubicBezTo>
                    <a:cubicBezTo>
                      <a:pt x="245" y="190"/>
                      <a:pt x="240" y="191"/>
                      <a:pt x="235" y="191"/>
                    </a:cubicBezTo>
                    <a:close/>
                    <a:moveTo>
                      <a:pt x="227" y="199"/>
                    </a:moveTo>
                    <a:cubicBezTo>
                      <a:pt x="228" y="198"/>
                      <a:pt x="228" y="196"/>
                      <a:pt x="229" y="195"/>
                    </a:cubicBezTo>
                    <a:cubicBezTo>
                      <a:pt x="229" y="195"/>
                      <a:pt x="230" y="195"/>
                      <a:pt x="230" y="195"/>
                    </a:cubicBezTo>
                    <a:cubicBezTo>
                      <a:pt x="229" y="196"/>
                      <a:pt x="228" y="198"/>
                      <a:pt x="228" y="199"/>
                    </a:cubicBezTo>
                    <a:cubicBezTo>
                      <a:pt x="227" y="199"/>
                      <a:pt x="227" y="199"/>
                      <a:pt x="227" y="199"/>
                    </a:cubicBezTo>
                    <a:close/>
                    <a:moveTo>
                      <a:pt x="225" y="204"/>
                    </a:moveTo>
                    <a:cubicBezTo>
                      <a:pt x="223" y="208"/>
                      <a:pt x="222" y="211"/>
                      <a:pt x="220" y="214"/>
                    </a:cubicBezTo>
                    <a:cubicBezTo>
                      <a:pt x="218" y="214"/>
                      <a:pt x="217" y="214"/>
                      <a:pt x="215" y="213"/>
                    </a:cubicBezTo>
                    <a:cubicBezTo>
                      <a:pt x="218" y="211"/>
                      <a:pt x="220" y="208"/>
                      <a:pt x="223" y="205"/>
                    </a:cubicBezTo>
                    <a:cubicBezTo>
                      <a:pt x="223" y="205"/>
                      <a:pt x="224" y="205"/>
                      <a:pt x="225" y="204"/>
                    </a:cubicBezTo>
                    <a:close/>
                    <a:moveTo>
                      <a:pt x="159" y="196"/>
                    </a:moveTo>
                    <a:cubicBezTo>
                      <a:pt x="157" y="195"/>
                      <a:pt x="155" y="195"/>
                      <a:pt x="152" y="194"/>
                    </a:cubicBezTo>
                    <a:cubicBezTo>
                      <a:pt x="155" y="191"/>
                      <a:pt x="159" y="187"/>
                      <a:pt x="162" y="183"/>
                    </a:cubicBezTo>
                    <a:cubicBezTo>
                      <a:pt x="164" y="184"/>
                      <a:pt x="167" y="184"/>
                      <a:pt x="170" y="185"/>
                    </a:cubicBezTo>
                    <a:cubicBezTo>
                      <a:pt x="166" y="189"/>
                      <a:pt x="163" y="192"/>
                      <a:pt x="159" y="196"/>
                    </a:cubicBezTo>
                    <a:close/>
                    <a:moveTo>
                      <a:pt x="52" y="166"/>
                    </a:moveTo>
                    <a:cubicBezTo>
                      <a:pt x="52" y="166"/>
                      <a:pt x="51" y="166"/>
                      <a:pt x="51" y="166"/>
                    </a:cubicBezTo>
                    <a:cubicBezTo>
                      <a:pt x="51" y="166"/>
                      <a:pt x="52" y="166"/>
                      <a:pt x="52" y="166"/>
                    </a:cubicBezTo>
                    <a:cubicBezTo>
                      <a:pt x="52" y="166"/>
                      <a:pt x="52" y="166"/>
                      <a:pt x="52" y="166"/>
                    </a:cubicBezTo>
                    <a:close/>
                    <a:moveTo>
                      <a:pt x="52" y="163"/>
                    </a:moveTo>
                    <a:cubicBezTo>
                      <a:pt x="53" y="158"/>
                      <a:pt x="54" y="153"/>
                      <a:pt x="56" y="148"/>
                    </a:cubicBezTo>
                    <a:cubicBezTo>
                      <a:pt x="56" y="149"/>
                      <a:pt x="57" y="150"/>
                      <a:pt x="57" y="150"/>
                    </a:cubicBezTo>
                    <a:cubicBezTo>
                      <a:pt x="55" y="154"/>
                      <a:pt x="54" y="159"/>
                      <a:pt x="52" y="163"/>
                    </a:cubicBezTo>
                    <a:cubicBezTo>
                      <a:pt x="52" y="163"/>
                      <a:pt x="52" y="163"/>
                      <a:pt x="52" y="163"/>
                    </a:cubicBezTo>
                    <a:close/>
                    <a:moveTo>
                      <a:pt x="57" y="144"/>
                    </a:moveTo>
                    <a:cubicBezTo>
                      <a:pt x="58" y="141"/>
                      <a:pt x="59" y="138"/>
                      <a:pt x="59" y="136"/>
                    </a:cubicBezTo>
                    <a:cubicBezTo>
                      <a:pt x="60" y="137"/>
                      <a:pt x="62" y="138"/>
                      <a:pt x="63" y="140"/>
                    </a:cubicBezTo>
                    <a:cubicBezTo>
                      <a:pt x="61" y="142"/>
                      <a:pt x="60" y="144"/>
                      <a:pt x="59" y="146"/>
                    </a:cubicBezTo>
                    <a:cubicBezTo>
                      <a:pt x="58" y="145"/>
                      <a:pt x="58" y="145"/>
                      <a:pt x="57" y="144"/>
                    </a:cubicBezTo>
                    <a:close/>
                    <a:moveTo>
                      <a:pt x="37" y="42"/>
                    </a:moveTo>
                    <a:cubicBezTo>
                      <a:pt x="42" y="42"/>
                      <a:pt x="47" y="41"/>
                      <a:pt x="52" y="40"/>
                    </a:cubicBezTo>
                    <a:cubicBezTo>
                      <a:pt x="50" y="45"/>
                      <a:pt x="48" y="49"/>
                      <a:pt x="45" y="53"/>
                    </a:cubicBezTo>
                    <a:cubicBezTo>
                      <a:pt x="44" y="54"/>
                      <a:pt x="43" y="54"/>
                      <a:pt x="42" y="54"/>
                    </a:cubicBezTo>
                    <a:cubicBezTo>
                      <a:pt x="39" y="52"/>
                      <a:pt x="37" y="49"/>
                      <a:pt x="35" y="47"/>
                    </a:cubicBezTo>
                    <a:cubicBezTo>
                      <a:pt x="35" y="45"/>
                      <a:pt x="36" y="44"/>
                      <a:pt x="37" y="42"/>
                    </a:cubicBezTo>
                    <a:close/>
                    <a:moveTo>
                      <a:pt x="33" y="44"/>
                    </a:moveTo>
                    <a:cubicBezTo>
                      <a:pt x="32" y="43"/>
                      <a:pt x="32" y="43"/>
                      <a:pt x="31" y="42"/>
                    </a:cubicBezTo>
                    <a:cubicBezTo>
                      <a:pt x="32" y="42"/>
                      <a:pt x="33" y="42"/>
                      <a:pt x="33" y="42"/>
                    </a:cubicBezTo>
                    <a:cubicBezTo>
                      <a:pt x="33" y="43"/>
                      <a:pt x="33" y="43"/>
                      <a:pt x="33" y="44"/>
                    </a:cubicBezTo>
                    <a:close/>
                    <a:moveTo>
                      <a:pt x="61" y="39"/>
                    </a:moveTo>
                    <a:cubicBezTo>
                      <a:pt x="63" y="42"/>
                      <a:pt x="65" y="45"/>
                      <a:pt x="68" y="48"/>
                    </a:cubicBezTo>
                    <a:cubicBezTo>
                      <a:pt x="68" y="48"/>
                      <a:pt x="67" y="48"/>
                      <a:pt x="67" y="48"/>
                    </a:cubicBezTo>
                    <a:cubicBezTo>
                      <a:pt x="61" y="50"/>
                      <a:pt x="55" y="51"/>
                      <a:pt x="48" y="53"/>
                    </a:cubicBezTo>
                    <a:cubicBezTo>
                      <a:pt x="50" y="49"/>
                      <a:pt x="52" y="44"/>
                      <a:pt x="54" y="40"/>
                    </a:cubicBezTo>
                    <a:cubicBezTo>
                      <a:pt x="56" y="40"/>
                      <a:pt x="59" y="39"/>
                      <a:pt x="61" y="39"/>
                    </a:cubicBezTo>
                    <a:close/>
                    <a:moveTo>
                      <a:pt x="96" y="102"/>
                    </a:moveTo>
                    <a:cubicBezTo>
                      <a:pt x="96" y="102"/>
                      <a:pt x="96" y="102"/>
                      <a:pt x="96" y="102"/>
                    </a:cubicBezTo>
                    <a:cubicBezTo>
                      <a:pt x="96" y="101"/>
                      <a:pt x="94" y="101"/>
                      <a:pt x="94" y="102"/>
                    </a:cubicBezTo>
                    <a:cubicBezTo>
                      <a:pt x="93" y="101"/>
                      <a:pt x="93" y="101"/>
                      <a:pt x="92" y="100"/>
                    </a:cubicBezTo>
                    <a:cubicBezTo>
                      <a:pt x="93" y="98"/>
                      <a:pt x="93" y="97"/>
                      <a:pt x="94" y="95"/>
                    </a:cubicBezTo>
                    <a:cubicBezTo>
                      <a:pt x="95" y="95"/>
                      <a:pt x="95" y="95"/>
                      <a:pt x="95" y="95"/>
                    </a:cubicBezTo>
                    <a:cubicBezTo>
                      <a:pt x="97" y="95"/>
                      <a:pt x="97" y="93"/>
                      <a:pt x="96" y="92"/>
                    </a:cubicBezTo>
                    <a:cubicBezTo>
                      <a:pt x="97" y="89"/>
                      <a:pt x="99" y="86"/>
                      <a:pt x="101" y="83"/>
                    </a:cubicBezTo>
                    <a:cubicBezTo>
                      <a:pt x="101" y="84"/>
                      <a:pt x="101" y="84"/>
                      <a:pt x="102" y="84"/>
                    </a:cubicBezTo>
                    <a:cubicBezTo>
                      <a:pt x="102" y="84"/>
                      <a:pt x="103" y="83"/>
                      <a:pt x="103" y="83"/>
                    </a:cubicBezTo>
                    <a:cubicBezTo>
                      <a:pt x="102" y="82"/>
                      <a:pt x="102" y="82"/>
                      <a:pt x="101" y="81"/>
                    </a:cubicBezTo>
                    <a:cubicBezTo>
                      <a:pt x="103" y="79"/>
                      <a:pt x="104" y="76"/>
                      <a:pt x="106" y="73"/>
                    </a:cubicBezTo>
                    <a:cubicBezTo>
                      <a:pt x="109" y="71"/>
                      <a:pt x="113" y="69"/>
                      <a:pt x="116" y="67"/>
                    </a:cubicBezTo>
                    <a:cubicBezTo>
                      <a:pt x="117" y="68"/>
                      <a:pt x="119" y="69"/>
                      <a:pt x="120" y="70"/>
                    </a:cubicBezTo>
                    <a:cubicBezTo>
                      <a:pt x="113" y="81"/>
                      <a:pt x="104" y="92"/>
                      <a:pt x="96" y="102"/>
                    </a:cubicBezTo>
                    <a:close/>
                    <a:moveTo>
                      <a:pt x="156" y="117"/>
                    </a:moveTo>
                    <a:cubicBezTo>
                      <a:pt x="159" y="118"/>
                      <a:pt x="161" y="119"/>
                      <a:pt x="163" y="120"/>
                    </a:cubicBezTo>
                    <a:cubicBezTo>
                      <a:pt x="162" y="121"/>
                      <a:pt x="160" y="123"/>
                      <a:pt x="159" y="124"/>
                    </a:cubicBezTo>
                    <a:cubicBezTo>
                      <a:pt x="157" y="123"/>
                      <a:pt x="154" y="122"/>
                      <a:pt x="152" y="121"/>
                    </a:cubicBezTo>
                    <a:cubicBezTo>
                      <a:pt x="153" y="119"/>
                      <a:pt x="155" y="118"/>
                      <a:pt x="156" y="117"/>
                    </a:cubicBezTo>
                    <a:close/>
                    <a:moveTo>
                      <a:pt x="204" y="145"/>
                    </a:moveTo>
                    <a:cubicBezTo>
                      <a:pt x="206" y="145"/>
                      <a:pt x="208" y="146"/>
                      <a:pt x="210" y="146"/>
                    </a:cubicBezTo>
                    <a:cubicBezTo>
                      <a:pt x="210" y="147"/>
                      <a:pt x="210" y="147"/>
                      <a:pt x="210" y="147"/>
                    </a:cubicBezTo>
                    <a:cubicBezTo>
                      <a:pt x="210" y="147"/>
                      <a:pt x="210" y="147"/>
                      <a:pt x="210" y="147"/>
                    </a:cubicBezTo>
                    <a:cubicBezTo>
                      <a:pt x="207" y="147"/>
                      <a:pt x="204" y="146"/>
                      <a:pt x="201" y="145"/>
                    </a:cubicBezTo>
                    <a:cubicBezTo>
                      <a:pt x="201" y="145"/>
                      <a:pt x="201" y="144"/>
                      <a:pt x="202" y="144"/>
                    </a:cubicBezTo>
                    <a:cubicBezTo>
                      <a:pt x="203" y="144"/>
                      <a:pt x="203" y="144"/>
                      <a:pt x="204" y="145"/>
                    </a:cubicBezTo>
                    <a:close/>
                    <a:moveTo>
                      <a:pt x="223" y="149"/>
                    </a:moveTo>
                    <a:cubicBezTo>
                      <a:pt x="222" y="150"/>
                      <a:pt x="222" y="152"/>
                      <a:pt x="221" y="153"/>
                    </a:cubicBezTo>
                    <a:cubicBezTo>
                      <a:pt x="218" y="153"/>
                      <a:pt x="215" y="152"/>
                      <a:pt x="212" y="152"/>
                    </a:cubicBezTo>
                    <a:cubicBezTo>
                      <a:pt x="213" y="150"/>
                      <a:pt x="213" y="149"/>
                      <a:pt x="214" y="147"/>
                    </a:cubicBezTo>
                    <a:cubicBezTo>
                      <a:pt x="217" y="148"/>
                      <a:pt x="220" y="148"/>
                      <a:pt x="223" y="149"/>
                    </a:cubicBezTo>
                    <a:close/>
                    <a:moveTo>
                      <a:pt x="216" y="143"/>
                    </a:moveTo>
                    <a:cubicBezTo>
                      <a:pt x="217" y="141"/>
                      <a:pt x="217" y="138"/>
                      <a:pt x="218" y="136"/>
                    </a:cubicBezTo>
                    <a:cubicBezTo>
                      <a:pt x="221" y="136"/>
                      <a:pt x="224" y="137"/>
                      <a:pt x="227" y="137"/>
                    </a:cubicBezTo>
                    <a:cubicBezTo>
                      <a:pt x="226" y="140"/>
                      <a:pt x="225" y="142"/>
                      <a:pt x="224" y="145"/>
                    </a:cubicBezTo>
                    <a:cubicBezTo>
                      <a:pt x="221" y="144"/>
                      <a:pt x="219" y="144"/>
                      <a:pt x="216" y="143"/>
                    </a:cubicBezTo>
                    <a:close/>
                    <a:moveTo>
                      <a:pt x="245" y="152"/>
                    </a:moveTo>
                    <a:cubicBezTo>
                      <a:pt x="245" y="153"/>
                      <a:pt x="245" y="153"/>
                      <a:pt x="244" y="154"/>
                    </a:cubicBezTo>
                    <a:cubicBezTo>
                      <a:pt x="244" y="154"/>
                      <a:pt x="243" y="154"/>
                      <a:pt x="243" y="154"/>
                    </a:cubicBezTo>
                    <a:cubicBezTo>
                      <a:pt x="240" y="154"/>
                      <a:pt x="237" y="154"/>
                      <a:pt x="234" y="154"/>
                    </a:cubicBezTo>
                    <a:cubicBezTo>
                      <a:pt x="234" y="153"/>
                      <a:pt x="234" y="152"/>
                      <a:pt x="235" y="151"/>
                    </a:cubicBezTo>
                    <a:cubicBezTo>
                      <a:pt x="238" y="151"/>
                      <a:pt x="242" y="152"/>
                      <a:pt x="245" y="152"/>
                    </a:cubicBezTo>
                    <a:close/>
                    <a:moveTo>
                      <a:pt x="236" y="147"/>
                    </a:moveTo>
                    <a:cubicBezTo>
                      <a:pt x="238" y="144"/>
                      <a:pt x="239" y="141"/>
                      <a:pt x="241" y="138"/>
                    </a:cubicBezTo>
                    <a:cubicBezTo>
                      <a:pt x="244" y="139"/>
                      <a:pt x="247" y="139"/>
                      <a:pt x="250" y="140"/>
                    </a:cubicBezTo>
                    <a:cubicBezTo>
                      <a:pt x="249" y="143"/>
                      <a:pt x="248" y="146"/>
                      <a:pt x="247" y="148"/>
                    </a:cubicBezTo>
                    <a:cubicBezTo>
                      <a:pt x="243" y="148"/>
                      <a:pt x="240" y="148"/>
                      <a:pt x="236" y="147"/>
                    </a:cubicBezTo>
                    <a:close/>
                    <a:moveTo>
                      <a:pt x="292" y="186"/>
                    </a:moveTo>
                    <a:cubicBezTo>
                      <a:pt x="288" y="187"/>
                      <a:pt x="285" y="187"/>
                      <a:pt x="282" y="187"/>
                    </a:cubicBezTo>
                    <a:cubicBezTo>
                      <a:pt x="283" y="185"/>
                      <a:pt x="283" y="184"/>
                      <a:pt x="284" y="182"/>
                    </a:cubicBezTo>
                    <a:cubicBezTo>
                      <a:pt x="284" y="182"/>
                      <a:pt x="284" y="181"/>
                      <a:pt x="285" y="181"/>
                    </a:cubicBezTo>
                    <a:cubicBezTo>
                      <a:pt x="288" y="181"/>
                      <a:pt x="291" y="180"/>
                      <a:pt x="294" y="180"/>
                    </a:cubicBezTo>
                    <a:cubicBezTo>
                      <a:pt x="293" y="182"/>
                      <a:pt x="292" y="184"/>
                      <a:pt x="292" y="186"/>
                    </a:cubicBezTo>
                    <a:close/>
                    <a:moveTo>
                      <a:pt x="155" y="177"/>
                    </a:moveTo>
                    <a:cubicBezTo>
                      <a:pt x="156" y="176"/>
                      <a:pt x="156" y="176"/>
                      <a:pt x="156" y="175"/>
                    </a:cubicBezTo>
                    <a:cubicBezTo>
                      <a:pt x="158" y="175"/>
                      <a:pt x="160" y="176"/>
                      <a:pt x="161" y="176"/>
                    </a:cubicBezTo>
                    <a:cubicBezTo>
                      <a:pt x="161" y="177"/>
                      <a:pt x="161" y="177"/>
                      <a:pt x="160" y="178"/>
                    </a:cubicBezTo>
                    <a:cubicBezTo>
                      <a:pt x="159" y="178"/>
                      <a:pt x="157" y="177"/>
                      <a:pt x="155" y="177"/>
                    </a:cubicBezTo>
                    <a:close/>
                    <a:moveTo>
                      <a:pt x="160" y="169"/>
                    </a:moveTo>
                    <a:cubicBezTo>
                      <a:pt x="161" y="167"/>
                      <a:pt x="162" y="165"/>
                      <a:pt x="164" y="163"/>
                    </a:cubicBezTo>
                    <a:cubicBezTo>
                      <a:pt x="165" y="164"/>
                      <a:pt x="167" y="164"/>
                      <a:pt x="169" y="165"/>
                    </a:cubicBezTo>
                    <a:cubicBezTo>
                      <a:pt x="167" y="167"/>
                      <a:pt x="166" y="169"/>
                      <a:pt x="165" y="171"/>
                    </a:cubicBezTo>
                    <a:cubicBezTo>
                      <a:pt x="163" y="170"/>
                      <a:pt x="162" y="170"/>
                      <a:pt x="160" y="169"/>
                    </a:cubicBezTo>
                    <a:close/>
                    <a:moveTo>
                      <a:pt x="119" y="168"/>
                    </a:moveTo>
                    <a:cubicBezTo>
                      <a:pt x="117" y="167"/>
                      <a:pt x="114" y="167"/>
                      <a:pt x="111" y="166"/>
                    </a:cubicBezTo>
                    <a:cubicBezTo>
                      <a:pt x="110" y="166"/>
                      <a:pt x="109" y="165"/>
                      <a:pt x="108" y="165"/>
                    </a:cubicBezTo>
                    <a:cubicBezTo>
                      <a:pt x="110" y="162"/>
                      <a:pt x="111" y="160"/>
                      <a:pt x="112" y="159"/>
                    </a:cubicBezTo>
                    <a:cubicBezTo>
                      <a:pt x="113" y="158"/>
                      <a:pt x="113" y="157"/>
                      <a:pt x="114" y="156"/>
                    </a:cubicBezTo>
                    <a:cubicBezTo>
                      <a:pt x="117" y="158"/>
                      <a:pt x="120" y="160"/>
                      <a:pt x="123" y="161"/>
                    </a:cubicBezTo>
                    <a:cubicBezTo>
                      <a:pt x="122" y="163"/>
                      <a:pt x="121" y="165"/>
                      <a:pt x="120" y="166"/>
                    </a:cubicBezTo>
                    <a:cubicBezTo>
                      <a:pt x="120" y="167"/>
                      <a:pt x="120" y="168"/>
                      <a:pt x="119" y="168"/>
                    </a:cubicBezTo>
                    <a:close/>
                    <a:moveTo>
                      <a:pt x="102" y="162"/>
                    </a:moveTo>
                    <a:cubicBezTo>
                      <a:pt x="105" y="159"/>
                      <a:pt x="107" y="156"/>
                      <a:pt x="109" y="153"/>
                    </a:cubicBezTo>
                    <a:cubicBezTo>
                      <a:pt x="109" y="153"/>
                      <a:pt x="109" y="153"/>
                      <a:pt x="110" y="153"/>
                    </a:cubicBezTo>
                    <a:cubicBezTo>
                      <a:pt x="108" y="157"/>
                      <a:pt x="106" y="160"/>
                      <a:pt x="104" y="163"/>
                    </a:cubicBezTo>
                    <a:cubicBezTo>
                      <a:pt x="103" y="162"/>
                      <a:pt x="103" y="162"/>
                      <a:pt x="102" y="162"/>
                    </a:cubicBezTo>
                    <a:close/>
                    <a:moveTo>
                      <a:pt x="76" y="142"/>
                    </a:moveTo>
                    <a:cubicBezTo>
                      <a:pt x="75" y="142"/>
                      <a:pt x="75" y="141"/>
                      <a:pt x="74" y="140"/>
                    </a:cubicBezTo>
                    <a:cubicBezTo>
                      <a:pt x="75" y="138"/>
                      <a:pt x="77" y="135"/>
                      <a:pt x="78" y="133"/>
                    </a:cubicBezTo>
                    <a:cubicBezTo>
                      <a:pt x="79" y="134"/>
                      <a:pt x="79" y="135"/>
                      <a:pt x="80" y="136"/>
                    </a:cubicBezTo>
                    <a:cubicBezTo>
                      <a:pt x="78" y="138"/>
                      <a:pt x="77" y="140"/>
                      <a:pt x="76" y="142"/>
                    </a:cubicBezTo>
                    <a:close/>
                    <a:moveTo>
                      <a:pt x="61" y="130"/>
                    </a:moveTo>
                    <a:cubicBezTo>
                      <a:pt x="63" y="129"/>
                      <a:pt x="64" y="129"/>
                      <a:pt x="65" y="129"/>
                    </a:cubicBezTo>
                    <a:cubicBezTo>
                      <a:pt x="66" y="130"/>
                      <a:pt x="67" y="131"/>
                      <a:pt x="67" y="132"/>
                    </a:cubicBezTo>
                    <a:cubicBezTo>
                      <a:pt x="66" y="133"/>
                      <a:pt x="66" y="135"/>
                      <a:pt x="65" y="136"/>
                    </a:cubicBezTo>
                    <a:cubicBezTo>
                      <a:pt x="64" y="134"/>
                      <a:pt x="62" y="133"/>
                      <a:pt x="61" y="131"/>
                    </a:cubicBezTo>
                    <a:cubicBezTo>
                      <a:pt x="61" y="131"/>
                      <a:pt x="61" y="130"/>
                      <a:pt x="61" y="130"/>
                    </a:cubicBezTo>
                    <a:close/>
                    <a:moveTo>
                      <a:pt x="66" y="128"/>
                    </a:moveTo>
                    <a:cubicBezTo>
                      <a:pt x="68" y="128"/>
                      <a:pt x="69" y="127"/>
                      <a:pt x="71" y="127"/>
                    </a:cubicBezTo>
                    <a:cubicBezTo>
                      <a:pt x="70" y="128"/>
                      <a:pt x="69" y="129"/>
                      <a:pt x="68" y="131"/>
                    </a:cubicBezTo>
                    <a:cubicBezTo>
                      <a:pt x="67" y="130"/>
                      <a:pt x="67" y="129"/>
                      <a:pt x="66" y="128"/>
                    </a:cubicBezTo>
                    <a:close/>
                    <a:moveTo>
                      <a:pt x="38" y="79"/>
                    </a:moveTo>
                    <a:cubicBezTo>
                      <a:pt x="39" y="79"/>
                      <a:pt x="41" y="78"/>
                      <a:pt x="42" y="78"/>
                    </a:cubicBezTo>
                    <a:cubicBezTo>
                      <a:pt x="44" y="80"/>
                      <a:pt x="46" y="83"/>
                      <a:pt x="47" y="85"/>
                    </a:cubicBezTo>
                    <a:cubicBezTo>
                      <a:pt x="47" y="86"/>
                      <a:pt x="46" y="88"/>
                      <a:pt x="45" y="89"/>
                    </a:cubicBezTo>
                    <a:cubicBezTo>
                      <a:pt x="42" y="87"/>
                      <a:pt x="40" y="84"/>
                      <a:pt x="37" y="81"/>
                    </a:cubicBezTo>
                    <a:cubicBezTo>
                      <a:pt x="37" y="81"/>
                      <a:pt x="37" y="80"/>
                      <a:pt x="38" y="79"/>
                    </a:cubicBezTo>
                    <a:close/>
                    <a:moveTo>
                      <a:pt x="80" y="63"/>
                    </a:moveTo>
                    <a:cubicBezTo>
                      <a:pt x="81" y="65"/>
                      <a:pt x="83" y="67"/>
                      <a:pt x="84" y="69"/>
                    </a:cubicBezTo>
                    <a:cubicBezTo>
                      <a:pt x="82" y="73"/>
                      <a:pt x="80" y="77"/>
                      <a:pt x="78" y="81"/>
                    </a:cubicBezTo>
                    <a:cubicBezTo>
                      <a:pt x="76" y="82"/>
                      <a:pt x="74" y="83"/>
                      <a:pt x="72" y="83"/>
                    </a:cubicBezTo>
                    <a:cubicBezTo>
                      <a:pt x="70" y="81"/>
                      <a:pt x="67" y="79"/>
                      <a:pt x="65" y="77"/>
                    </a:cubicBezTo>
                    <a:cubicBezTo>
                      <a:pt x="66" y="74"/>
                      <a:pt x="68" y="71"/>
                      <a:pt x="69" y="68"/>
                    </a:cubicBezTo>
                    <a:cubicBezTo>
                      <a:pt x="73" y="66"/>
                      <a:pt x="76" y="65"/>
                      <a:pt x="80" y="63"/>
                    </a:cubicBezTo>
                    <a:close/>
                    <a:moveTo>
                      <a:pt x="71" y="64"/>
                    </a:moveTo>
                    <a:cubicBezTo>
                      <a:pt x="73" y="62"/>
                      <a:pt x="74" y="59"/>
                      <a:pt x="75" y="57"/>
                    </a:cubicBezTo>
                    <a:cubicBezTo>
                      <a:pt x="76" y="58"/>
                      <a:pt x="77" y="60"/>
                      <a:pt x="78" y="61"/>
                    </a:cubicBezTo>
                    <a:cubicBezTo>
                      <a:pt x="76" y="62"/>
                      <a:pt x="74" y="63"/>
                      <a:pt x="71" y="64"/>
                    </a:cubicBezTo>
                    <a:close/>
                    <a:moveTo>
                      <a:pt x="102" y="44"/>
                    </a:moveTo>
                    <a:cubicBezTo>
                      <a:pt x="105" y="43"/>
                      <a:pt x="108" y="42"/>
                      <a:pt x="111" y="41"/>
                    </a:cubicBezTo>
                    <a:cubicBezTo>
                      <a:pt x="112" y="42"/>
                      <a:pt x="112" y="43"/>
                      <a:pt x="113" y="45"/>
                    </a:cubicBezTo>
                    <a:cubicBezTo>
                      <a:pt x="108" y="47"/>
                      <a:pt x="103" y="49"/>
                      <a:pt x="99" y="51"/>
                    </a:cubicBezTo>
                    <a:cubicBezTo>
                      <a:pt x="98" y="51"/>
                      <a:pt x="98" y="51"/>
                      <a:pt x="98" y="51"/>
                    </a:cubicBezTo>
                    <a:cubicBezTo>
                      <a:pt x="99" y="48"/>
                      <a:pt x="100" y="46"/>
                      <a:pt x="102" y="44"/>
                    </a:cubicBezTo>
                    <a:close/>
                    <a:moveTo>
                      <a:pt x="96" y="49"/>
                    </a:moveTo>
                    <a:cubicBezTo>
                      <a:pt x="95" y="48"/>
                      <a:pt x="94" y="47"/>
                      <a:pt x="93" y="47"/>
                    </a:cubicBezTo>
                    <a:cubicBezTo>
                      <a:pt x="95" y="46"/>
                      <a:pt x="97" y="46"/>
                      <a:pt x="99" y="45"/>
                    </a:cubicBezTo>
                    <a:cubicBezTo>
                      <a:pt x="98" y="46"/>
                      <a:pt x="97" y="48"/>
                      <a:pt x="96" y="49"/>
                    </a:cubicBezTo>
                    <a:close/>
                    <a:moveTo>
                      <a:pt x="101" y="30"/>
                    </a:moveTo>
                    <a:cubicBezTo>
                      <a:pt x="104" y="29"/>
                      <a:pt x="107" y="28"/>
                      <a:pt x="110" y="28"/>
                    </a:cubicBezTo>
                    <a:cubicBezTo>
                      <a:pt x="109" y="30"/>
                      <a:pt x="107" y="32"/>
                      <a:pt x="106" y="34"/>
                    </a:cubicBezTo>
                    <a:cubicBezTo>
                      <a:pt x="104" y="33"/>
                      <a:pt x="103" y="31"/>
                      <a:pt x="101" y="30"/>
                    </a:cubicBezTo>
                    <a:close/>
                    <a:moveTo>
                      <a:pt x="111" y="27"/>
                    </a:moveTo>
                    <a:cubicBezTo>
                      <a:pt x="113" y="27"/>
                      <a:pt x="115" y="26"/>
                      <a:pt x="117" y="26"/>
                    </a:cubicBezTo>
                    <a:cubicBezTo>
                      <a:pt x="119" y="28"/>
                      <a:pt x="121" y="29"/>
                      <a:pt x="123" y="31"/>
                    </a:cubicBezTo>
                    <a:cubicBezTo>
                      <a:pt x="118" y="33"/>
                      <a:pt x="113" y="35"/>
                      <a:pt x="108" y="37"/>
                    </a:cubicBezTo>
                    <a:cubicBezTo>
                      <a:pt x="108" y="36"/>
                      <a:pt x="107" y="36"/>
                      <a:pt x="107" y="35"/>
                    </a:cubicBezTo>
                    <a:cubicBezTo>
                      <a:pt x="108" y="33"/>
                      <a:pt x="110" y="30"/>
                      <a:pt x="111" y="27"/>
                    </a:cubicBezTo>
                    <a:close/>
                    <a:moveTo>
                      <a:pt x="108" y="37"/>
                    </a:moveTo>
                    <a:cubicBezTo>
                      <a:pt x="107" y="37"/>
                      <a:pt x="106" y="38"/>
                      <a:pt x="105" y="38"/>
                    </a:cubicBezTo>
                    <a:cubicBezTo>
                      <a:pt x="106" y="37"/>
                      <a:pt x="106" y="36"/>
                      <a:pt x="106" y="36"/>
                    </a:cubicBezTo>
                    <a:cubicBezTo>
                      <a:pt x="107" y="36"/>
                      <a:pt x="107" y="37"/>
                      <a:pt x="108" y="37"/>
                    </a:cubicBezTo>
                    <a:close/>
                    <a:moveTo>
                      <a:pt x="114" y="48"/>
                    </a:moveTo>
                    <a:cubicBezTo>
                      <a:pt x="112" y="52"/>
                      <a:pt x="110" y="56"/>
                      <a:pt x="109" y="59"/>
                    </a:cubicBezTo>
                    <a:cubicBezTo>
                      <a:pt x="106" y="57"/>
                      <a:pt x="104" y="55"/>
                      <a:pt x="102" y="54"/>
                    </a:cubicBezTo>
                    <a:cubicBezTo>
                      <a:pt x="106" y="52"/>
                      <a:pt x="110" y="50"/>
                      <a:pt x="114" y="48"/>
                    </a:cubicBezTo>
                    <a:close/>
                    <a:moveTo>
                      <a:pt x="98" y="51"/>
                    </a:moveTo>
                    <a:cubicBezTo>
                      <a:pt x="98" y="51"/>
                      <a:pt x="98" y="52"/>
                      <a:pt x="97" y="52"/>
                    </a:cubicBezTo>
                    <a:cubicBezTo>
                      <a:pt x="98" y="51"/>
                      <a:pt x="98" y="51"/>
                      <a:pt x="98" y="51"/>
                    </a:cubicBezTo>
                    <a:cubicBezTo>
                      <a:pt x="98" y="51"/>
                      <a:pt x="98" y="51"/>
                      <a:pt x="98" y="51"/>
                    </a:cubicBezTo>
                    <a:close/>
                    <a:moveTo>
                      <a:pt x="101" y="54"/>
                    </a:moveTo>
                    <a:cubicBezTo>
                      <a:pt x="103" y="56"/>
                      <a:pt x="106" y="58"/>
                      <a:pt x="108" y="60"/>
                    </a:cubicBezTo>
                    <a:cubicBezTo>
                      <a:pt x="107" y="63"/>
                      <a:pt x="106" y="65"/>
                      <a:pt x="104" y="68"/>
                    </a:cubicBezTo>
                    <a:cubicBezTo>
                      <a:pt x="101" y="70"/>
                      <a:pt x="97" y="72"/>
                      <a:pt x="93" y="73"/>
                    </a:cubicBezTo>
                    <a:cubicBezTo>
                      <a:pt x="91" y="72"/>
                      <a:pt x="90" y="70"/>
                      <a:pt x="88" y="69"/>
                    </a:cubicBezTo>
                    <a:cubicBezTo>
                      <a:pt x="90" y="65"/>
                      <a:pt x="92" y="61"/>
                      <a:pt x="95" y="57"/>
                    </a:cubicBezTo>
                    <a:cubicBezTo>
                      <a:pt x="97" y="56"/>
                      <a:pt x="99" y="55"/>
                      <a:pt x="101" y="54"/>
                    </a:cubicBezTo>
                    <a:close/>
                    <a:moveTo>
                      <a:pt x="92" y="92"/>
                    </a:moveTo>
                    <a:cubicBezTo>
                      <a:pt x="89" y="92"/>
                      <a:pt x="86" y="93"/>
                      <a:pt x="84" y="93"/>
                    </a:cubicBezTo>
                    <a:cubicBezTo>
                      <a:pt x="82" y="92"/>
                      <a:pt x="80" y="90"/>
                      <a:pt x="78" y="89"/>
                    </a:cubicBezTo>
                    <a:cubicBezTo>
                      <a:pt x="79" y="87"/>
                      <a:pt x="80" y="85"/>
                      <a:pt x="81" y="84"/>
                    </a:cubicBezTo>
                    <a:cubicBezTo>
                      <a:pt x="85" y="82"/>
                      <a:pt x="89" y="80"/>
                      <a:pt x="94" y="78"/>
                    </a:cubicBezTo>
                    <a:cubicBezTo>
                      <a:pt x="95" y="79"/>
                      <a:pt x="96" y="80"/>
                      <a:pt x="98" y="81"/>
                    </a:cubicBezTo>
                    <a:cubicBezTo>
                      <a:pt x="96" y="85"/>
                      <a:pt x="94" y="89"/>
                      <a:pt x="92" y="92"/>
                    </a:cubicBezTo>
                    <a:close/>
                    <a:moveTo>
                      <a:pt x="89" y="98"/>
                    </a:moveTo>
                    <a:cubicBezTo>
                      <a:pt x="88" y="97"/>
                      <a:pt x="87" y="96"/>
                      <a:pt x="87" y="96"/>
                    </a:cubicBezTo>
                    <a:cubicBezTo>
                      <a:pt x="88" y="96"/>
                      <a:pt x="89" y="95"/>
                      <a:pt x="90" y="95"/>
                    </a:cubicBezTo>
                    <a:cubicBezTo>
                      <a:pt x="90" y="95"/>
                      <a:pt x="90" y="95"/>
                      <a:pt x="90" y="95"/>
                    </a:cubicBezTo>
                    <a:cubicBezTo>
                      <a:pt x="90" y="96"/>
                      <a:pt x="89" y="97"/>
                      <a:pt x="89" y="98"/>
                    </a:cubicBezTo>
                    <a:close/>
                    <a:moveTo>
                      <a:pt x="81" y="94"/>
                    </a:moveTo>
                    <a:cubicBezTo>
                      <a:pt x="79" y="94"/>
                      <a:pt x="77" y="95"/>
                      <a:pt x="75" y="96"/>
                    </a:cubicBezTo>
                    <a:cubicBezTo>
                      <a:pt x="76" y="94"/>
                      <a:pt x="77" y="92"/>
                      <a:pt x="77" y="91"/>
                    </a:cubicBezTo>
                    <a:cubicBezTo>
                      <a:pt x="79" y="92"/>
                      <a:pt x="80" y="93"/>
                      <a:pt x="81" y="94"/>
                    </a:cubicBezTo>
                    <a:close/>
                    <a:moveTo>
                      <a:pt x="83" y="78"/>
                    </a:moveTo>
                    <a:cubicBezTo>
                      <a:pt x="85" y="76"/>
                      <a:pt x="86" y="74"/>
                      <a:pt x="87" y="71"/>
                    </a:cubicBezTo>
                    <a:cubicBezTo>
                      <a:pt x="88" y="73"/>
                      <a:pt x="89" y="74"/>
                      <a:pt x="90" y="75"/>
                    </a:cubicBezTo>
                    <a:cubicBezTo>
                      <a:pt x="88" y="76"/>
                      <a:pt x="86" y="77"/>
                      <a:pt x="83" y="78"/>
                    </a:cubicBezTo>
                    <a:close/>
                    <a:moveTo>
                      <a:pt x="97" y="77"/>
                    </a:moveTo>
                    <a:cubicBezTo>
                      <a:pt x="98" y="76"/>
                      <a:pt x="99" y="76"/>
                      <a:pt x="101" y="75"/>
                    </a:cubicBezTo>
                    <a:cubicBezTo>
                      <a:pt x="100" y="76"/>
                      <a:pt x="99" y="78"/>
                      <a:pt x="99" y="79"/>
                    </a:cubicBezTo>
                    <a:cubicBezTo>
                      <a:pt x="98" y="78"/>
                      <a:pt x="98" y="78"/>
                      <a:pt x="97" y="77"/>
                    </a:cubicBezTo>
                    <a:close/>
                    <a:moveTo>
                      <a:pt x="86" y="66"/>
                    </a:moveTo>
                    <a:cubicBezTo>
                      <a:pt x="84" y="65"/>
                      <a:pt x="83" y="64"/>
                      <a:pt x="82" y="63"/>
                    </a:cubicBezTo>
                    <a:cubicBezTo>
                      <a:pt x="82" y="63"/>
                      <a:pt x="82" y="63"/>
                      <a:pt x="82" y="63"/>
                    </a:cubicBezTo>
                    <a:cubicBezTo>
                      <a:pt x="85" y="61"/>
                      <a:pt x="87" y="60"/>
                      <a:pt x="90" y="59"/>
                    </a:cubicBezTo>
                    <a:cubicBezTo>
                      <a:pt x="89" y="61"/>
                      <a:pt x="87" y="64"/>
                      <a:pt x="86" y="66"/>
                    </a:cubicBezTo>
                    <a:close/>
                    <a:moveTo>
                      <a:pt x="70" y="84"/>
                    </a:moveTo>
                    <a:cubicBezTo>
                      <a:pt x="66" y="86"/>
                      <a:pt x="63" y="87"/>
                      <a:pt x="59" y="88"/>
                    </a:cubicBezTo>
                    <a:cubicBezTo>
                      <a:pt x="61" y="85"/>
                      <a:pt x="63" y="82"/>
                      <a:pt x="64" y="79"/>
                    </a:cubicBezTo>
                    <a:cubicBezTo>
                      <a:pt x="66" y="81"/>
                      <a:pt x="68" y="82"/>
                      <a:pt x="70" y="84"/>
                    </a:cubicBezTo>
                    <a:close/>
                    <a:moveTo>
                      <a:pt x="62" y="75"/>
                    </a:moveTo>
                    <a:cubicBezTo>
                      <a:pt x="61" y="74"/>
                      <a:pt x="60" y="73"/>
                      <a:pt x="59" y="72"/>
                    </a:cubicBezTo>
                    <a:cubicBezTo>
                      <a:pt x="61" y="71"/>
                      <a:pt x="63" y="71"/>
                      <a:pt x="65" y="70"/>
                    </a:cubicBezTo>
                    <a:cubicBezTo>
                      <a:pt x="64" y="71"/>
                      <a:pt x="63" y="73"/>
                      <a:pt x="62" y="75"/>
                    </a:cubicBezTo>
                    <a:close/>
                    <a:moveTo>
                      <a:pt x="46" y="57"/>
                    </a:moveTo>
                    <a:cubicBezTo>
                      <a:pt x="53" y="56"/>
                      <a:pt x="59" y="55"/>
                      <a:pt x="65" y="54"/>
                    </a:cubicBezTo>
                    <a:cubicBezTo>
                      <a:pt x="62" y="59"/>
                      <a:pt x="59" y="64"/>
                      <a:pt x="56" y="69"/>
                    </a:cubicBezTo>
                    <a:cubicBezTo>
                      <a:pt x="53" y="66"/>
                      <a:pt x="49" y="62"/>
                      <a:pt x="46" y="59"/>
                    </a:cubicBezTo>
                    <a:cubicBezTo>
                      <a:pt x="46" y="58"/>
                      <a:pt x="46" y="58"/>
                      <a:pt x="46" y="57"/>
                    </a:cubicBezTo>
                    <a:close/>
                    <a:moveTo>
                      <a:pt x="55" y="70"/>
                    </a:moveTo>
                    <a:cubicBezTo>
                      <a:pt x="55" y="71"/>
                      <a:pt x="55" y="71"/>
                      <a:pt x="55" y="71"/>
                    </a:cubicBezTo>
                    <a:cubicBezTo>
                      <a:pt x="51" y="73"/>
                      <a:pt x="47" y="74"/>
                      <a:pt x="43" y="76"/>
                    </a:cubicBezTo>
                    <a:cubicBezTo>
                      <a:pt x="42" y="74"/>
                      <a:pt x="41" y="73"/>
                      <a:pt x="40" y="72"/>
                    </a:cubicBezTo>
                    <a:cubicBezTo>
                      <a:pt x="42" y="68"/>
                      <a:pt x="44" y="64"/>
                      <a:pt x="45" y="60"/>
                    </a:cubicBezTo>
                    <a:cubicBezTo>
                      <a:pt x="49" y="63"/>
                      <a:pt x="52" y="67"/>
                      <a:pt x="55" y="70"/>
                    </a:cubicBezTo>
                    <a:close/>
                    <a:moveTo>
                      <a:pt x="41" y="76"/>
                    </a:moveTo>
                    <a:cubicBezTo>
                      <a:pt x="40" y="77"/>
                      <a:pt x="39" y="77"/>
                      <a:pt x="39" y="77"/>
                    </a:cubicBezTo>
                    <a:cubicBezTo>
                      <a:pt x="39" y="76"/>
                      <a:pt x="39" y="75"/>
                      <a:pt x="39" y="75"/>
                    </a:cubicBezTo>
                    <a:cubicBezTo>
                      <a:pt x="40" y="75"/>
                      <a:pt x="40" y="76"/>
                      <a:pt x="41" y="76"/>
                    </a:cubicBezTo>
                    <a:close/>
                    <a:moveTo>
                      <a:pt x="45" y="77"/>
                    </a:moveTo>
                    <a:cubicBezTo>
                      <a:pt x="47" y="76"/>
                      <a:pt x="50" y="75"/>
                      <a:pt x="53" y="74"/>
                    </a:cubicBezTo>
                    <a:cubicBezTo>
                      <a:pt x="52" y="77"/>
                      <a:pt x="50" y="80"/>
                      <a:pt x="49" y="82"/>
                    </a:cubicBezTo>
                    <a:cubicBezTo>
                      <a:pt x="47" y="81"/>
                      <a:pt x="46" y="79"/>
                      <a:pt x="45" y="77"/>
                    </a:cubicBezTo>
                    <a:close/>
                    <a:moveTo>
                      <a:pt x="56" y="73"/>
                    </a:moveTo>
                    <a:cubicBezTo>
                      <a:pt x="56" y="73"/>
                      <a:pt x="57" y="73"/>
                      <a:pt x="58" y="73"/>
                    </a:cubicBezTo>
                    <a:cubicBezTo>
                      <a:pt x="59" y="74"/>
                      <a:pt x="60" y="75"/>
                      <a:pt x="62" y="76"/>
                    </a:cubicBezTo>
                    <a:cubicBezTo>
                      <a:pt x="59" y="81"/>
                      <a:pt x="57" y="85"/>
                      <a:pt x="55" y="90"/>
                    </a:cubicBezTo>
                    <a:cubicBezTo>
                      <a:pt x="55" y="90"/>
                      <a:pt x="55" y="90"/>
                      <a:pt x="55" y="90"/>
                    </a:cubicBezTo>
                    <a:cubicBezTo>
                      <a:pt x="54" y="88"/>
                      <a:pt x="52" y="87"/>
                      <a:pt x="51" y="86"/>
                    </a:cubicBezTo>
                    <a:cubicBezTo>
                      <a:pt x="51" y="85"/>
                      <a:pt x="51" y="85"/>
                      <a:pt x="50" y="84"/>
                    </a:cubicBezTo>
                    <a:cubicBezTo>
                      <a:pt x="52" y="81"/>
                      <a:pt x="54" y="77"/>
                      <a:pt x="56" y="73"/>
                    </a:cubicBezTo>
                    <a:close/>
                    <a:moveTo>
                      <a:pt x="58" y="91"/>
                    </a:moveTo>
                    <a:cubicBezTo>
                      <a:pt x="63" y="90"/>
                      <a:pt x="68" y="88"/>
                      <a:pt x="73" y="87"/>
                    </a:cubicBezTo>
                    <a:cubicBezTo>
                      <a:pt x="73" y="87"/>
                      <a:pt x="74" y="87"/>
                      <a:pt x="74" y="88"/>
                    </a:cubicBezTo>
                    <a:cubicBezTo>
                      <a:pt x="72" y="91"/>
                      <a:pt x="71" y="95"/>
                      <a:pt x="69" y="98"/>
                    </a:cubicBezTo>
                    <a:cubicBezTo>
                      <a:pt x="67" y="99"/>
                      <a:pt x="65" y="100"/>
                      <a:pt x="64" y="101"/>
                    </a:cubicBezTo>
                    <a:cubicBezTo>
                      <a:pt x="62" y="98"/>
                      <a:pt x="59" y="96"/>
                      <a:pt x="57" y="93"/>
                    </a:cubicBezTo>
                    <a:cubicBezTo>
                      <a:pt x="57" y="92"/>
                      <a:pt x="58" y="92"/>
                      <a:pt x="58" y="91"/>
                    </a:cubicBezTo>
                    <a:close/>
                    <a:moveTo>
                      <a:pt x="67" y="102"/>
                    </a:moveTo>
                    <a:cubicBezTo>
                      <a:pt x="67" y="102"/>
                      <a:pt x="67" y="103"/>
                      <a:pt x="66" y="104"/>
                    </a:cubicBezTo>
                    <a:cubicBezTo>
                      <a:pt x="66" y="103"/>
                      <a:pt x="66" y="103"/>
                      <a:pt x="65" y="102"/>
                    </a:cubicBezTo>
                    <a:cubicBezTo>
                      <a:pt x="66" y="102"/>
                      <a:pt x="67" y="102"/>
                      <a:pt x="67" y="102"/>
                    </a:cubicBezTo>
                    <a:close/>
                    <a:moveTo>
                      <a:pt x="73" y="99"/>
                    </a:moveTo>
                    <a:cubicBezTo>
                      <a:pt x="77" y="98"/>
                      <a:pt x="80" y="97"/>
                      <a:pt x="84" y="96"/>
                    </a:cubicBezTo>
                    <a:cubicBezTo>
                      <a:pt x="85" y="97"/>
                      <a:pt x="86" y="99"/>
                      <a:pt x="88" y="100"/>
                    </a:cubicBezTo>
                    <a:cubicBezTo>
                      <a:pt x="85" y="104"/>
                      <a:pt x="83" y="108"/>
                      <a:pt x="80" y="112"/>
                    </a:cubicBezTo>
                    <a:cubicBezTo>
                      <a:pt x="79" y="112"/>
                      <a:pt x="79" y="111"/>
                      <a:pt x="79" y="111"/>
                    </a:cubicBezTo>
                    <a:cubicBezTo>
                      <a:pt x="78" y="110"/>
                      <a:pt x="78" y="110"/>
                      <a:pt x="78" y="111"/>
                    </a:cubicBezTo>
                    <a:cubicBezTo>
                      <a:pt x="78" y="112"/>
                      <a:pt x="79" y="112"/>
                      <a:pt x="79" y="113"/>
                    </a:cubicBezTo>
                    <a:cubicBezTo>
                      <a:pt x="79" y="114"/>
                      <a:pt x="78" y="115"/>
                      <a:pt x="78" y="116"/>
                    </a:cubicBezTo>
                    <a:cubicBezTo>
                      <a:pt x="75" y="113"/>
                      <a:pt x="72" y="110"/>
                      <a:pt x="70" y="108"/>
                    </a:cubicBezTo>
                    <a:cubicBezTo>
                      <a:pt x="71" y="105"/>
                      <a:pt x="72" y="102"/>
                      <a:pt x="73" y="99"/>
                    </a:cubicBezTo>
                    <a:close/>
                    <a:moveTo>
                      <a:pt x="98" y="110"/>
                    </a:moveTo>
                    <a:cubicBezTo>
                      <a:pt x="97" y="112"/>
                      <a:pt x="95" y="114"/>
                      <a:pt x="94" y="116"/>
                    </a:cubicBezTo>
                    <a:cubicBezTo>
                      <a:pt x="92" y="116"/>
                      <a:pt x="91" y="116"/>
                      <a:pt x="89" y="117"/>
                    </a:cubicBezTo>
                    <a:cubicBezTo>
                      <a:pt x="92" y="113"/>
                      <a:pt x="94" y="110"/>
                      <a:pt x="97" y="107"/>
                    </a:cubicBezTo>
                    <a:cubicBezTo>
                      <a:pt x="97" y="107"/>
                      <a:pt x="97" y="107"/>
                      <a:pt x="97" y="107"/>
                    </a:cubicBezTo>
                    <a:cubicBezTo>
                      <a:pt x="97" y="108"/>
                      <a:pt x="98" y="109"/>
                      <a:pt x="98" y="110"/>
                    </a:cubicBezTo>
                    <a:close/>
                    <a:moveTo>
                      <a:pt x="106" y="121"/>
                    </a:moveTo>
                    <a:cubicBezTo>
                      <a:pt x="103" y="125"/>
                      <a:pt x="101" y="129"/>
                      <a:pt x="99" y="133"/>
                    </a:cubicBezTo>
                    <a:cubicBezTo>
                      <a:pt x="99" y="133"/>
                      <a:pt x="98" y="133"/>
                      <a:pt x="98" y="132"/>
                    </a:cubicBezTo>
                    <a:cubicBezTo>
                      <a:pt x="99" y="130"/>
                      <a:pt x="101" y="129"/>
                      <a:pt x="102" y="127"/>
                    </a:cubicBezTo>
                    <a:cubicBezTo>
                      <a:pt x="103" y="125"/>
                      <a:pt x="104" y="123"/>
                      <a:pt x="105" y="121"/>
                    </a:cubicBezTo>
                    <a:cubicBezTo>
                      <a:pt x="105" y="121"/>
                      <a:pt x="105" y="121"/>
                      <a:pt x="106" y="121"/>
                    </a:cubicBezTo>
                    <a:close/>
                    <a:moveTo>
                      <a:pt x="107" y="119"/>
                    </a:moveTo>
                    <a:cubicBezTo>
                      <a:pt x="107" y="118"/>
                      <a:pt x="108" y="117"/>
                      <a:pt x="108" y="116"/>
                    </a:cubicBezTo>
                    <a:cubicBezTo>
                      <a:pt x="109" y="116"/>
                      <a:pt x="109" y="116"/>
                      <a:pt x="109" y="116"/>
                    </a:cubicBezTo>
                    <a:cubicBezTo>
                      <a:pt x="108" y="117"/>
                      <a:pt x="107" y="118"/>
                      <a:pt x="107" y="119"/>
                    </a:cubicBezTo>
                    <a:cubicBezTo>
                      <a:pt x="107" y="119"/>
                      <a:pt x="107" y="119"/>
                      <a:pt x="107" y="119"/>
                    </a:cubicBezTo>
                    <a:close/>
                    <a:moveTo>
                      <a:pt x="170" y="128"/>
                    </a:moveTo>
                    <a:cubicBezTo>
                      <a:pt x="167" y="127"/>
                      <a:pt x="164" y="126"/>
                      <a:pt x="160" y="125"/>
                    </a:cubicBezTo>
                    <a:cubicBezTo>
                      <a:pt x="161" y="123"/>
                      <a:pt x="163" y="122"/>
                      <a:pt x="164" y="120"/>
                    </a:cubicBezTo>
                    <a:cubicBezTo>
                      <a:pt x="167" y="122"/>
                      <a:pt x="170" y="123"/>
                      <a:pt x="172" y="124"/>
                    </a:cubicBezTo>
                    <a:cubicBezTo>
                      <a:pt x="172" y="126"/>
                      <a:pt x="171" y="127"/>
                      <a:pt x="170" y="128"/>
                    </a:cubicBezTo>
                    <a:close/>
                    <a:moveTo>
                      <a:pt x="167" y="133"/>
                    </a:moveTo>
                    <a:cubicBezTo>
                      <a:pt x="167" y="133"/>
                      <a:pt x="167" y="134"/>
                      <a:pt x="166" y="134"/>
                    </a:cubicBezTo>
                    <a:cubicBezTo>
                      <a:pt x="164" y="133"/>
                      <a:pt x="161" y="131"/>
                      <a:pt x="158" y="130"/>
                    </a:cubicBezTo>
                    <a:cubicBezTo>
                      <a:pt x="158" y="130"/>
                      <a:pt x="157" y="130"/>
                      <a:pt x="156" y="129"/>
                    </a:cubicBezTo>
                    <a:cubicBezTo>
                      <a:pt x="157" y="129"/>
                      <a:pt x="157" y="129"/>
                      <a:pt x="157" y="129"/>
                    </a:cubicBezTo>
                    <a:cubicBezTo>
                      <a:pt x="160" y="130"/>
                      <a:pt x="163" y="132"/>
                      <a:pt x="167" y="133"/>
                    </a:cubicBezTo>
                    <a:close/>
                    <a:moveTo>
                      <a:pt x="164" y="137"/>
                    </a:moveTo>
                    <a:cubicBezTo>
                      <a:pt x="164" y="138"/>
                      <a:pt x="164" y="138"/>
                      <a:pt x="164" y="138"/>
                    </a:cubicBezTo>
                    <a:cubicBezTo>
                      <a:pt x="160" y="136"/>
                      <a:pt x="157" y="135"/>
                      <a:pt x="154" y="133"/>
                    </a:cubicBezTo>
                    <a:cubicBezTo>
                      <a:pt x="154" y="133"/>
                      <a:pt x="154" y="132"/>
                      <a:pt x="154" y="132"/>
                    </a:cubicBezTo>
                    <a:cubicBezTo>
                      <a:pt x="157" y="134"/>
                      <a:pt x="161" y="136"/>
                      <a:pt x="164" y="137"/>
                    </a:cubicBezTo>
                    <a:close/>
                    <a:moveTo>
                      <a:pt x="208" y="152"/>
                    </a:moveTo>
                    <a:cubicBezTo>
                      <a:pt x="206" y="152"/>
                      <a:pt x="205" y="151"/>
                      <a:pt x="204" y="151"/>
                    </a:cubicBezTo>
                    <a:cubicBezTo>
                      <a:pt x="202" y="151"/>
                      <a:pt x="200" y="151"/>
                      <a:pt x="198" y="150"/>
                    </a:cubicBezTo>
                    <a:cubicBezTo>
                      <a:pt x="198" y="150"/>
                      <a:pt x="198" y="150"/>
                      <a:pt x="198" y="149"/>
                    </a:cubicBezTo>
                    <a:cubicBezTo>
                      <a:pt x="202" y="150"/>
                      <a:pt x="205" y="150"/>
                      <a:pt x="209" y="150"/>
                    </a:cubicBezTo>
                    <a:cubicBezTo>
                      <a:pt x="208" y="150"/>
                      <a:pt x="208" y="151"/>
                      <a:pt x="208" y="152"/>
                    </a:cubicBezTo>
                    <a:close/>
                    <a:moveTo>
                      <a:pt x="125" y="132"/>
                    </a:moveTo>
                    <a:cubicBezTo>
                      <a:pt x="125" y="132"/>
                      <a:pt x="125" y="132"/>
                      <a:pt x="125" y="132"/>
                    </a:cubicBezTo>
                    <a:cubicBezTo>
                      <a:pt x="125" y="132"/>
                      <a:pt x="125" y="132"/>
                      <a:pt x="124" y="132"/>
                    </a:cubicBezTo>
                    <a:cubicBezTo>
                      <a:pt x="125" y="132"/>
                      <a:pt x="125" y="132"/>
                      <a:pt x="125" y="132"/>
                    </a:cubicBezTo>
                    <a:cubicBezTo>
                      <a:pt x="125" y="132"/>
                      <a:pt x="125" y="132"/>
                      <a:pt x="125" y="132"/>
                    </a:cubicBezTo>
                    <a:close/>
                    <a:moveTo>
                      <a:pt x="226" y="165"/>
                    </a:moveTo>
                    <a:cubicBezTo>
                      <a:pt x="225" y="168"/>
                      <a:pt x="224" y="171"/>
                      <a:pt x="222" y="174"/>
                    </a:cubicBezTo>
                    <a:cubicBezTo>
                      <a:pt x="220" y="174"/>
                      <a:pt x="218" y="174"/>
                      <a:pt x="216" y="173"/>
                    </a:cubicBezTo>
                    <a:cubicBezTo>
                      <a:pt x="218" y="170"/>
                      <a:pt x="219" y="167"/>
                      <a:pt x="221" y="164"/>
                    </a:cubicBezTo>
                    <a:cubicBezTo>
                      <a:pt x="222" y="164"/>
                      <a:pt x="224" y="164"/>
                      <a:pt x="226" y="165"/>
                    </a:cubicBezTo>
                    <a:close/>
                    <a:moveTo>
                      <a:pt x="222" y="159"/>
                    </a:moveTo>
                    <a:cubicBezTo>
                      <a:pt x="223" y="159"/>
                      <a:pt x="223" y="158"/>
                      <a:pt x="223" y="158"/>
                    </a:cubicBezTo>
                    <a:cubicBezTo>
                      <a:pt x="225" y="158"/>
                      <a:pt x="227" y="158"/>
                      <a:pt x="229" y="158"/>
                    </a:cubicBezTo>
                    <a:cubicBezTo>
                      <a:pt x="229" y="159"/>
                      <a:pt x="228" y="160"/>
                      <a:pt x="228" y="160"/>
                    </a:cubicBezTo>
                    <a:cubicBezTo>
                      <a:pt x="226" y="160"/>
                      <a:pt x="224" y="160"/>
                      <a:pt x="222" y="159"/>
                    </a:cubicBezTo>
                    <a:close/>
                    <a:moveTo>
                      <a:pt x="229" y="165"/>
                    </a:moveTo>
                    <a:cubicBezTo>
                      <a:pt x="232" y="165"/>
                      <a:pt x="236" y="166"/>
                      <a:pt x="239" y="166"/>
                    </a:cubicBezTo>
                    <a:cubicBezTo>
                      <a:pt x="237" y="169"/>
                      <a:pt x="235" y="173"/>
                      <a:pt x="233" y="176"/>
                    </a:cubicBezTo>
                    <a:cubicBezTo>
                      <a:pt x="231" y="176"/>
                      <a:pt x="228" y="175"/>
                      <a:pt x="226" y="175"/>
                    </a:cubicBezTo>
                    <a:cubicBezTo>
                      <a:pt x="227" y="172"/>
                      <a:pt x="228" y="168"/>
                      <a:pt x="229" y="165"/>
                    </a:cubicBezTo>
                    <a:close/>
                    <a:moveTo>
                      <a:pt x="244" y="166"/>
                    </a:moveTo>
                    <a:cubicBezTo>
                      <a:pt x="245" y="166"/>
                      <a:pt x="246" y="166"/>
                      <a:pt x="247" y="167"/>
                    </a:cubicBezTo>
                    <a:cubicBezTo>
                      <a:pt x="244" y="170"/>
                      <a:pt x="242" y="173"/>
                      <a:pt x="240" y="177"/>
                    </a:cubicBezTo>
                    <a:cubicBezTo>
                      <a:pt x="240" y="177"/>
                      <a:pt x="240" y="177"/>
                      <a:pt x="239" y="177"/>
                    </a:cubicBezTo>
                    <a:cubicBezTo>
                      <a:pt x="241" y="173"/>
                      <a:pt x="242" y="170"/>
                      <a:pt x="244" y="166"/>
                    </a:cubicBezTo>
                    <a:close/>
                    <a:moveTo>
                      <a:pt x="277" y="159"/>
                    </a:moveTo>
                    <a:cubicBezTo>
                      <a:pt x="276" y="161"/>
                      <a:pt x="276" y="162"/>
                      <a:pt x="275" y="164"/>
                    </a:cubicBezTo>
                    <a:cubicBezTo>
                      <a:pt x="273" y="164"/>
                      <a:pt x="272" y="164"/>
                      <a:pt x="270" y="163"/>
                    </a:cubicBezTo>
                    <a:cubicBezTo>
                      <a:pt x="271" y="162"/>
                      <a:pt x="271" y="161"/>
                      <a:pt x="272" y="159"/>
                    </a:cubicBezTo>
                    <a:cubicBezTo>
                      <a:pt x="273" y="159"/>
                      <a:pt x="275" y="159"/>
                      <a:pt x="277" y="159"/>
                    </a:cubicBezTo>
                    <a:close/>
                    <a:moveTo>
                      <a:pt x="297" y="163"/>
                    </a:moveTo>
                    <a:cubicBezTo>
                      <a:pt x="295" y="163"/>
                      <a:pt x="293" y="163"/>
                      <a:pt x="290" y="164"/>
                    </a:cubicBezTo>
                    <a:cubicBezTo>
                      <a:pt x="291" y="162"/>
                      <a:pt x="292" y="160"/>
                      <a:pt x="292" y="159"/>
                    </a:cubicBezTo>
                    <a:cubicBezTo>
                      <a:pt x="294" y="159"/>
                      <a:pt x="297" y="159"/>
                      <a:pt x="299" y="158"/>
                    </a:cubicBezTo>
                    <a:cubicBezTo>
                      <a:pt x="298" y="160"/>
                      <a:pt x="298" y="162"/>
                      <a:pt x="297" y="163"/>
                    </a:cubicBezTo>
                    <a:close/>
                    <a:moveTo>
                      <a:pt x="287" y="164"/>
                    </a:moveTo>
                    <a:cubicBezTo>
                      <a:pt x="285" y="164"/>
                      <a:pt x="283" y="164"/>
                      <a:pt x="281" y="164"/>
                    </a:cubicBezTo>
                    <a:cubicBezTo>
                      <a:pt x="282" y="162"/>
                      <a:pt x="282" y="161"/>
                      <a:pt x="283" y="159"/>
                    </a:cubicBezTo>
                    <a:cubicBezTo>
                      <a:pt x="285" y="159"/>
                      <a:pt x="287" y="159"/>
                      <a:pt x="289" y="159"/>
                    </a:cubicBezTo>
                    <a:cubicBezTo>
                      <a:pt x="289" y="160"/>
                      <a:pt x="288" y="162"/>
                      <a:pt x="287" y="164"/>
                    </a:cubicBezTo>
                    <a:close/>
                    <a:moveTo>
                      <a:pt x="265" y="163"/>
                    </a:moveTo>
                    <a:cubicBezTo>
                      <a:pt x="264" y="163"/>
                      <a:pt x="263" y="163"/>
                      <a:pt x="263" y="163"/>
                    </a:cubicBezTo>
                    <a:cubicBezTo>
                      <a:pt x="259" y="163"/>
                      <a:pt x="256" y="163"/>
                      <a:pt x="253" y="163"/>
                    </a:cubicBezTo>
                    <a:cubicBezTo>
                      <a:pt x="254" y="161"/>
                      <a:pt x="255" y="160"/>
                      <a:pt x="256" y="159"/>
                    </a:cubicBezTo>
                    <a:cubicBezTo>
                      <a:pt x="259" y="159"/>
                      <a:pt x="263" y="159"/>
                      <a:pt x="267" y="159"/>
                    </a:cubicBezTo>
                    <a:cubicBezTo>
                      <a:pt x="267" y="161"/>
                      <a:pt x="266" y="162"/>
                      <a:pt x="265" y="163"/>
                    </a:cubicBezTo>
                    <a:close/>
                    <a:moveTo>
                      <a:pt x="259" y="167"/>
                    </a:moveTo>
                    <a:cubicBezTo>
                      <a:pt x="261" y="167"/>
                      <a:pt x="262" y="167"/>
                      <a:pt x="263" y="168"/>
                    </a:cubicBezTo>
                    <a:cubicBezTo>
                      <a:pt x="262" y="170"/>
                      <a:pt x="260" y="173"/>
                      <a:pt x="259" y="176"/>
                    </a:cubicBezTo>
                    <a:cubicBezTo>
                      <a:pt x="256" y="176"/>
                      <a:pt x="253" y="176"/>
                      <a:pt x="250" y="177"/>
                    </a:cubicBezTo>
                    <a:cubicBezTo>
                      <a:pt x="248" y="177"/>
                      <a:pt x="246" y="177"/>
                      <a:pt x="244" y="177"/>
                    </a:cubicBezTo>
                    <a:cubicBezTo>
                      <a:pt x="246" y="174"/>
                      <a:pt x="248" y="170"/>
                      <a:pt x="250" y="167"/>
                    </a:cubicBezTo>
                    <a:cubicBezTo>
                      <a:pt x="253" y="167"/>
                      <a:pt x="256" y="167"/>
                      <a:pt x="259" y="167"/>
                    </a:cubicBezTo>
                    <a:close/>
                    <a:moveTo>
                      <a:pt x="268" y="168"/>
                    </a:moveTo>
                    <a:cubicBezTo>
                      <a:pt x="270" y="168"/>
                      <a:pt x="272" y="168"/>
                      <a:pt x="273" y="168"/>
                    </a:cubicBezTo>
                    <a:cubicBezTo>
                      <a:pt x="272" y="170"/>
                      <a:pt x="272" y="172"/>
                      <a:pt x="271" y="174"/>
                    </a:cubicBezTo>
                    <a:cubicBezTo>
                      <a:pt x="269" y="174"/>
                      <a:pt x="267" y="175"/>
                      <a:pt x="264" y="175"/>
                    </a:cubicBezTo>
                    <a:cubicBezTo>
                      <a:pt x="266" y="173"/>
                      <a:pt x="267" y="170"/>
                      <a:pt x="268" y="168"/>
                    </a:cubicBezTo>
                    <a:close/>
                    <a:moveTo>
                      <a:pt x="279" y="168"/>
                    </a:moveTo>
                    <a:cubicBezTo>
                      <a:pt x="281" y="168"/>
                      <a:pt x="283" y="168"/>
                      <a:pt x="285" y="168"/>
                    </a:cubicBezTo>
                    <a:cubicBezTo>
                      <a:pt x="285" y="169"/>
                      <a:pt x="284" y="170"/>
                      <a:pt x="284" y="171"/>
                    </a:cubicBezTo>
                    <a:cubicBezTo>
                      <a:pt x="282" y="172"/>
                      <a:pt x="279" y="172"/>
                      <a:pt x="277" y="173"/>
                    </a:cubicBezTo>
                    <a:cubicBezTo>
                      <a:pt x="277" y="171"/>
                      <a:pt x="278" y="169"/>
                      <a:pt x="279" y="168"/>
                    </a:cubicBezTo>
                    <a:close/>
                    <a:moveTo>
                      <a:pt x="289" y="168"/>
                    </a:moveTo>
                    <a:cubicBezTo>
                      <a:pt x="291" y="167"/>
                      <a:pt x="294" y="167"/>
                      <a:pt x="297" y="167"/>
                    </a:cubicBezTo>
                    <a:cubicBezTo>
                      <a:pt x="297" y="167"/>
                      <a:pt x="297" y="168"/>
                      <a:pt x="296" y="168"/>
                    </a:cubicBezTo>
                    <a:cubicBezTo>
                      <a:pt x="294" y="169"/>
                      <a:pt x="291" y="170"/>
                      <a:pt x="288" y="170"/>
                    </a:cubicBezTo>
                    <a:cubicBezTo>
                      <a:pt x="288" y="169"/>
                      <a:pt x="289" y="168"/>
                      <a:pt x="289" y="168"/>
                    </a:cubicBezTo>
                    <a:close/>
                    <a:moveTo>
                      <a:pt x="303" y="163"/>
                    </a:moveTo>
                    <a:cubicBezTo>
                      <a:pt x="304" y="161"/>
                      <a:pt x="304" y="160"/>
                      <a:pt x="304" y="158"/>
                    </a:cubicBezTo>
                    <a:cubicBezTo>
                      <a:pt x="305" y="158"/>
                      <a:pt x="306" y="158"/>
                      <a:pt x="307" y="158"/>
                    </a:cubicBezTo>
                    <a:cubicBezTo>
                      <a:pt x="307" y="160"/>
                      <a:pt x="307" y="161"/>
                      <a:pt x="306" y="163"/>
                    </a:cubicBezTo>
                    <a:cubicBezTo>
                      <a:pt x="305" y="163"/>
                      <a:pt x="304" y="163"/>
                      <a:pt x="303" y="163"/>
                    </a:cubicBezTo>
                    <a:close/>
                    <a:moveTo>
                      <a:pt x="305" y="153"/>
                    </a:moveTo>
                    <a:cubicBezTo>
                      <a:pt x="306" y="153"/>
                      <a:pt x="306" y="152"/>
                      <a:pt x="306" y="152"/>
                    </a:cubicBezTo>
                    <a:cubicBezTo>
                      <a:pt x="307" y="151"/>
                      <a:pt x="308" y="151"/>
                      <a:pt x="309" y="151"/>
                    </a:cubicBezTo>
                    <a:cubicBezTo>
                      <a:pt x="309" y="152"/>
                      <a:pt x="309" y="152"/>
                      <a:pt x="308" y="153"/>
                    </a:cubicBezTo>
                    <a:cubicBezTo>
                      <a:pt x="307" y="153"/>
                      <a:pt x="306" y="153"/>
                      <a:pt x="305" y="153"/>
                    </a:cubicBezTo>
                    <a:close/>
                    <a:moveTo>
                      <a:pt x="300" y="154"/>
                    </a:moveTo>
                    <a:cubicBezTo>
                      <a:pt x="298" y="154"/>
                      <a:pt x="296" y="154"/>
                      <a:pt x="295" y="154"/>
                    </a:cubicBezTo>
                    <a:cubicBezTo>
                      <a:pt x="295" y="154"/>
                      <a:pt x="295" y="153"/>
                      <a:pt x="295" y="153"/>
                    </a:cubicBezTo>
                    <a:cubicBezTo>
                      <a:pt x="297" y="153"/>
                      <a:pt x="298" y="153"/>
                      <a:pt x="300" y="152"/>
                    </a:cubicBezTo>
                    <a:cubicBezTo>
                      <a:pt x="300" y="153"/>
                      <a:pt x="300" y="153"/>
                      <a:pt x="300" y="154"/>
                    </a:cubicBezTo>
                    <a:close/>
                    <a:moveTo>
                      <a:pt x="292" y="154"/>
                    </a:moveTo>
                    <a:cubicBezTo>
                      <a:pt x="291" y="154"/>
                      <a:pt x="291" y="154"/>
                      <a:pt x="290" y="154"/>
                    </a:cubicBezTo>
                    <a:cubicBezTo>
                      <a:pt x="289" y="154"/>
                      <a:pt x="287" y="154"/>
                      <a:pt x="285" y="154"/>
                    </a:cubicBezTo>
                    <a:cubicBezTo>
                      <a:pt x="285" y="154"/>
                      <a:pt x="285" y="154"/>
                      <a:pt x="285" y="154"/>
                    </a:cubicBezTo>
                    <a:cubicBezTo>
                      <a:pt x="287" y="154"/>
                      <a:pt x="290" y="154"/>
                      <a:pt x="292" y="153"/>
                    </a:cubicBezTo>
                    <a:cubicBezTo>
                      <a:pt x="292" y="154"/>
                      <a:pt x="292" y="154"/>
                      <a:pt x="292" y="154"/>
                    </a:cubicBezTo>
                    <a:close/>
                    <a:moveTo>
                      <a:pt x="251" y="159"/>
                    </a:moveTo>
                    <a:cubicBezTo>
                      <a:pt x="251" y="160"/>
                      <a:pt x="250" y="161"/>
                      <a:pt x="249" y="162"/>
                    </a:cubicBezTo>
                    <a:cubicBezTo>
                      <a:pt x="248" y="162"/>
                      <a:pt x="247" y="162"/>
                      <a:pt x="246" y="162"/>
                    </a:cubicBezTo>
                    <a:cubicBezTo>
                      <a:pt x="246" y="161"/>
                      <a:pt x="246" y="160"/>
                      <a:pt x="247" y="159"/>
                    </a:cubicBezTo>
                    <a:cubicBezTo>
                      <a:pt x="248" y="159"/>
                      <a:pt x="250" y="159"/>
                      <a:pt x="251" y="159"/>
                    </a:cubicBezTo>
                    <a:close/>
                    <a:moveTo>
                      <a:pt x="241" y="162"/>
                    </a:moveTo>
                    <a:cubicBezTo>
                      <a:pt x="238" y="161"/>
                      <a:pt x="234" y="161"/>
                      <a:pt x="231" y="161"/>
                    </a:cubicBezTo>
                    <a:cubicBezTo>
                      <a:pt x="231" y="160"/>
                      <a:pt x="232" y="159"/>
                      <a:pt x="232" y="158"/>
                    </a:cubicBezTo>
                    <a:cubicBezTo>
                      <a:pt x="235" y="159"/>
                      <a:pt x="239" y="159"/>
                      <a:pt x="242" y="159"/>
                    </a:cubicBezTo>
                    <a:cubicBezTo>
                      <a:pt x="242" y="160"/>
                      <a:pt x="241" y="161"/>
                      <a:pt x="241" y="162"/>
                    </a:cubicBezTo>
                    <a:close/>
                    <a:moveTo>
                      <a:pt x="219" y="158"/>
                    </a:moveTo>
                    <a:cubicBezTo>
                      <a:pt x="219" y="158"/>
                      <a:pt x="219" y="158"/>
                      <a:pt x="219" y="159"/>
                    </a:cubicBezTo>
                    <a:cubicBezTo>
                      <a:pt x="216" y="158"/>
                      <a:pt x="213" y="158"/>
                      <a:pt x="210" y="157"/>
                    </a:cubicBezTo>
                    <a:cubicBezTo>
                      <a:pt x="210" y="157"/>
                      <a:pt x="210" y="157"/>
                      <a:pt x="210" y="157"/>
                    </a:cubicBezTo>
                    <a:cubicBezTo>
                      <a:pt x="212" y="157"/>
                      <a:pt x="214" y="157"/>
                      <a:pt x="216" y="157"/>
                    </a:cubicBezTo>
                    <a:cubicBezTo>
                      <a:pt x="217" y="157"/>
                      <a:pt x="218" y="157"/>
                      <a:pt x="219" y="158"/>
                    </a:cubicBezTo>
                    <a:close/>
                    <a:moveTo>
                      <a:pt x="206" y="157"/>
                    </a:moveTo>
                    <a:cubicBezTo>
                      <a:pt x="204" y="156"/>
                      <a:pt x="203" y="156"/>
                      <a:pt x="201" y="156"/>
                    </a:cubicBezTo>
                    <a:cubicBezTo>
                      <a:pt x="203" y="156"/>
                      <a:pt x="204" y="156"/>
                      <a:pt x="206" y="156"/>
                    </a:cubicBezTo>
                    <a:cubicBezTo>
                      <a:pt x="206" y="156"/>
                      <a:pt x="206" y="157"/>
                      <a:pt x="206" y="157"/>
                    </a:cubicBezTo>
                    <a:close/>
                    <a:moveTo>
                      <a:pt x="169" y="147"/>
                    </a:moveTo>
                    <a:cubicBezTo>
                      <a:pt x="169" y="147"/>
                      <a:pt x="169" y="147"/>
                      <a:pt x="168" y="147"/>
                    </a:cubicBezTo>
                    <a:cubicBezTo>
                      <a:pt x="166" y="146"/>
                      <a:pt x="164" y="146"/>
                      <a:pt x="163" y="145"/>
                    </a:cubicBezTo>
                    <a:cubicBezTo>
                      <a:pt x="163" y="145"/>
                      <a:pt x="163" y="145"/>
                      <a:pt x="163" y="144"/>
                    </a:cubicBezTo>
                    <a:cubicBezTo>
                      <a:pt x="165" y="145"/>
                      <a:pt x="168" y="146"/>
                      <a:pt x="170" y="147"/>
                    </a:cubicBezTo>
                    <a:cubicBezTo>
                      <a:pt x="170" y="147"/>
                      <a:pt x="170" y="147"/>
                      <a:pt x="169" y="147"/>
                    </a:cubicBezTo>
                    <a:close/>
                    <a:moveTo>
                      <a:pt x="143" y="143"/>
                    </a:moveTo>
                    <a:cubicBezTo>
                      <a:pt x="143" y="143"/>
                      <a:pt x="142" y="143"/>
                      <a:pt x="142" y="143"/>
                    </a:cubicBezTo>
                    <a:cubicBezTo>
                      <a:pt x="141" y="143"/>
                      <a:pt x="139" y="143"/>
                      <a:pt x="138" y="142"/>
                    </a:cubicBezTo>
                    <a:cubicBezTo>
                      <a:pt x="138" y="142"/>
                      <a:pt x="138" y="141"/>
                      <a:pt x="139" y="141"/>
                    </a:cubicBezTo>
                    <a:cubicBezTo>
                      <a:pt x="140" y="142"/>
                      <a:pt x="142" y="142"/>
                      <a:pt x="143" y="143"/>
                    </a:cubicBezTo>
                    <a:cubicBezTo>
                      <a:pt x="143" y="143"/>
                      <a:pt x="143" y="143"/>
                      <a:pt x="143" y="143"/>
                    </a:cubicBezTo>
                    <a:close/>
                    <a:moveTo>
                      <a:pt x="135" y="141"/>
                    </a:moveTo>
                    <a:cubicBezTo>
                      <a:pt x="135" y="141"/>
                      <a:pt x="134" y="141"/>
                      <a:pt x="134" y="142"/>
                    </a:cubicBezTo>
                    <a:cubicBezTo>
                      <a:pt x="133" y="141"/>
                      <a:pt x="131" y="141"/>
                      <a:pt x="130" y="141"/>
                    </a:cubicBezTo>
                    <a:cubicBezTo>
                      <a:pt x="129" y="140"/>
                      <a:pt x="127" y="139"/>
                      <a:pt x="126" y="138"/>
                    </a:cubicBezTo>
                    <a:cubicBezTo>
                      <a:pt x="126" y="137"/>
                      <a:pt x="126" y="137"/>
                      <a:pt x="127" y="136"/>
                    </a:cubicBezTo>
                    <a:cubicBezTo>
                      <a:pt x="128" y="136"/>
                      <a:pt x="129" y="136"/>
                      <a:pt x="131" y="136"/>
                    </a:cubicBezTo>
                    <a:cubicBezTo>
                      <a:pt x="132" y="137"/>
                      <a:pt x="134" y="138"/>
                      <a:pt x="136" y="139"/>
                    </a:cubicBezTo>
                    <a:cubicBezTo>
                      <a:pt x="135" y="140"/>
                      <a:pt x="135" y="140"/>
                      <a:pt x="135" y="141"/>
                    </a:cubicBezTo>
                    <a:close/>
                    <a:moveTo>
                      <a:pt x="118" y="135"/>
                    </a:moveTo>
                    <a:cubicBezTo>
                      <a:pt x="118" y="135"/>
                      <a:pt x="118" y="135"/>
                      <a:pt x="118" y="135"/>
                    </a:cubicBezTo>
                    <a:cubicBezTo>
                      <a:pt x="117" y="136"/>
                      <a:pt x="116" y="137"/>
                      <a:pt x="116" y="138"/>
                    </a:cubicBezTo>
                    <a:cubicBezTo>
                      <a:pt x="116" y="138"/>
                      <a:pt x="116" y="138"/>
                      <a:pt x="116" y="138"/>
                    </a:cubicBezTo>
                    <a:cubicBezTo>
                      <a:pt x="116" y="137"/>
                      <a:pt x="117" y="136"/>
                      <a:pt x="118" y="135"/>
                    </a:cubicBezTo>
                    <a:close/>
                    <a:moveTo>
                      <a:pt x="101" y="139"/>
                    </a:moveTo>
                    <a:cubicBezTo>
                      <a:pt x="101" y="139"/>
                      <a:pt x="101" y="139"/>
                      <a:pt x="101" y="140"/>
                    </a:cubicBezTo>
                    <a:cubicBezTo>
                      <a:pt x="103" y="141"/>
                      <a:pt x="104" y="142"/>
                      <a:pt x="106" y="144"/>
                    </a:cubicBezTo>
                    <a:cubicBezTo>
                      <a:pt x="105" y="144"/>
                      <a:pt x="105" y="145"/>
                      <a:pt x="105" y="145"/>
                    </a:cubicBezTo>
                    <a:cubicBezTo>
                      <a:pt x="102" y="144"/>
                      <a:pt x="99" y="143"/>
                      <a:pt x="96" y="142"/>
                    </a:cubicBezTo>
                    <a:cubicBezTo>
                      <a:pt x="97" y="140"/>
                      <a:pt x="98" y="139"/>
                      <a:pt x="99" y="137"/>
                    </a:cubicBezTo>
                    <a:cubicBezTo>
                      <a:pt x="100" y="138"/>
                      <a:pt x="100" y="139"/>
                      <a:pt x="101" y="139"/>
                    </a:cubicBezTo>
                    <a:close/>
                    <a:moveTo>
                      <a:pt x="115" y="145"/>
                    </a:moveTo>
                    <a:cubicBezTo>
                      <a:pt x="115" y="144"/>
                      <a:pt x="115" y="144"/>
                      <a:pt x="116" y="144"/>
                    </a:cubicBezTo>
                    <a:cubicBezTo>
                      <a:pt x="116" y="144"/>
                      <a:pt x="116" y="144"/>
                      <a:pt x="116" y="144"/>
                    </a:cubicBezTo>
                    <a:cubicBezTo>
                      <a:pt x="115" y="146"/>
                      <a:pt x="114" y="147"/>
                      <a:pt x="113" y="149"/>
                    </a:cubicBezTo>
                    <a:cubicBezTo>
                      <a:pt x="113" y="149"/>
                      <a:pt x="112" y="149"/>
                      <a:pt x="112" y="149"/>
                    </a:cubicBezTo>
                    <a:cubicBezTo>
                      <a:pt x="113" y="147"/>
                      <a:pt x="114" y="146"/>
                      <a:pt x="115" y="145"/>
                    </a:cubicBezTo>
                    <a:close/>
                    <a:moveTo>
                      <a:pt x="120" y="139"/>
                    </a:moveTo>
                    <a:cubicBezTo>
                      <a:pt x="120" y="138"/>
                      <a:pt x="120" y="138"/>
                      <a:pt x="121" y="137"/>
                    </a:cubicBezTo>
                    <a:cubicBezTo>
                      <a:pt x="121" y="137"/>
                      <a:pt x="121" y="137"/>
                      <a:pt x="121" y="138"/>
                    </a:cubicBezTo>
                    <a:cubicBezTo>
                      <a:pt x="120" y="138"/>
                      <a:pt x="120" y="138"/>
                      <a:pt x="120" y="139"/>
                    </a:cubicBezTo>
                    <a:cubicBezTo>
                      <a:pt x="120" y="139"/>
                      <a:pt x="120" y="139"/>
                      <a:pt x="120" y="139"/>
                    </a:cubicBezTo>
                    <a:close/>
                    <a:moveTo>
                      <a:pt x="144" y="148"/>
                    </a:moveTo>
                    <a:cubicBezTo>
                      <a:pt x="144" y="148"/>
                      <a:pt x="144" y="148"/>
                      <a:pt x="145" y="148"/>
                    </a:cubicBezTo>
                    <a:cubicBezTo>
                      <a:pt x="148" y="149"/>
                      <a:pt x="152" y="149"/>
                      <a:pt x="156" y="150"/>
                    </a:cubicBezTo>
                    <a:cubicBezTo>
                      <a:pt x="155" y="151"/>
                      <a:pt x="154" y="153"/>
                      <a:pt x="153" y="154"/>
                    </a:cubicBezTo>
                    <a:cubicBezTo>
                      <a:pt x="150" y="152"/>
                      <a:pt x="147" y="151"/>
                      <a:pt x="143" y="149"/>
                    </a:cubicBezTo>
                    <a:cubicBezTo>
                      <a:pt x="144" y="149"/>
                      <a:pt x="144" y="148"/>
                      <a:pt x="144" y="148"/>
                    </a:cubicBezTo>
                    <a:close/>
                    <a:moveTo>
                      <a:pt x="159" y="151"/>
                    </a:moveTo>
                    <a:cubicBezTo>
                      <a:pt x="161" y="151"/>
                      <a:pt x="163" y="151"/>
                      <a:pt x="164" y="151"/>
                    </a:cubicBezTo>
                    <a:cubicBezTo>
                      <a:pt x="165" y="151"/>
                      <a:pt x="166" y="152"/>
                      <a:pt x="166" y="152"/>
                    </a:cubicBezTo>
                    <a:cubicBezTo>
                      <a:pt x="165" y="154"/>
                      <a:pt x="164" y="156"/>
                      <a:pt x="162" y="158"/>
                    </a:cubicBezTo>
                    <a:cubicBezTo>
                      <a:pt x="160" y="157"/>
                      <a:pt x="158" y="156"/>
                      <a:pt x="157" y="155"/>
                    </a:cubicBezTo>
                    <a:cubicBezTo>
                      <a:pt x="157" y="154"/>
                      <a:pt x="158" y="152"/>
                      <a:pt x="159" y="151"/>
                    </a:cubicBezTo>
                    <a:close/>
                    <a:moveTo>
                      <a:pt x="170" y="153"/>
                    </a:moveTo>
                    <a:cubicBezTo>
                      <a:pt x="172" y="154"/>
                      <a:pt x="173" y="154"/>
                      <a:pt x="174" y="154"/>
                    </a:cubicBezTo>
                    <a:cubicBezTo>
                      <a:pt x="175" y="154"/>
                      <a:pt x="175" y="155"/>
                      <a:pt x="175" y="155"/>
                    </a:cubicBezTo>
                    <a:cubicBezTo>
                      <a:pt x="175" y="155"/>
                      <a:pt x="175" y="155"/>
                      <a:pt x="175" y="155"/>
                    </a:cubicBezTo>
                    <a:cubicBezTo>
                      <a:pt x="174" y="157"/>
                      <a:pt x="172" y="159"/>
                      <a:pt x="171" y="161"/>
                    </a:cubicBezTo>
                    <a:cubicBezTo>
                      <a:pt x="169" y="161"/>
                      <a:pt x="168" y="160"/>
                      <a:pt x="166" y="159"/>
                    </a:cubicBezTo>
                    <a:cubicBezTo>
                      <a:pt x="168" y="157"/>
                      <a:pt x="169" y="155"/>
                      <a:pt x="170" y="153"/>
                    </a:cubicBezTo>
                    <a:close/>
                    <a:moveTo>
                      <a:pt x="180" y="156"/>
                    </a:moveTo>
                    <a:cubicBezTo>
                      <a:pt x="182" y="157"/>
                      <a:pt x="185" y="157"/>
                      <a:pt x="187" y="158"/>
                    </a:cubicBezTo>
                    <a:cubicBezTo>
                      <a:pt x="186" y="160"/>
                      <a:pt x="184" y="163"/>
                      <a:pt x="183" y="165"/>
                    </a:cubicBezTo>
                    <a:cubicBezTo>
                      <a:pt x="181" y="164"/>
                      <a:pt x="178" y="164"/>
                      <a:pt x="176" y="163"/>
                    </a:cubicBezTo>
                    <a:cubicBezTo>
                      <a:pt x="177" y="160"/>
                      <a:pt x="179" y="158"/>
                      <a:pt x="180" y="156"/>
                    </a:cubicBezTo>
                    <a:close/>
                    <a:moveTo>
                      <a:pt x="193" y="159"/>
                    </a:moveTo>
                    <a:cubicBezTo>
                      <a:pt x="196" y="160"/>
                      <a:pt x="200" y="161"/>
                      <a:pt x="204" y="161"/>
                    </a:cubicBezTo>
                    <a:cubicBezTo>
                      <a:pt x="202" y="164"/>
                      <a:pt x="201" y="167"/>
                      <a:pt x="199" y="170"/>
                    </a:cubicBezTo>
                    <a:cubicBezTo>
                      <a:pt x="196" y="169"/>
                      <a:pt x="192" y="168"/>
                      <a:pt x="188" y="167"/>
                    </a:cubicBezTo>
                    <a:cubicBezTo>
                      <a:pt x="190" y="164"/>
                      <a:pt x="191" y="162"/>
                      <a:pt x="193" y="159"/>
                    </a:cubicBezTo>
                    <a:close/>
                    <a:moveTo>
                      <a:pt x="207" y="162"/>
                    </a:moveTo>
                    <a:cubicBezTo>
                      <a:pt x="210" y="163"/>
                      <a:pt x="213" y="163"/>
                      <a:pt x="216" y="163"/>
                    </a:cubicBezTo>
                    <a:cubicBezTo>
                      <a:pt x="215" y="166"/>
                      <a:pt x="213" y="169"/>
                      <a:pt x="211" y="172"/>
                    </a:cubicBezTo>
                    <a:cubicBezTo>
                      <a:pt x="209" y="172"/>
                      <a:pt x="206" y="171"/>
                      <a:pt x="203" y="171"/>
                    </a:cubicBezTo>
                    <a:cubicBezTo>
                      <a:pt x="205" y="168"/>
                      <a:pt x="206" y="165"/>
                      <a:pt x="207" y="162"/>
                    </a:cubicBezTo>
                    <a:close/>
                    <a:moveTo>
                      <a:pt x="312" y="157"/>
                    </a:moveTo>
                    <a:cubicBezTo>
                      <a:pt x="317" y="157"/>
                      <a:pt x="321" y="157"/>
                      <a:pt x="325" y="156"/>
                    </a:cubicBezTo>
                    <a:cubicBezTo>
                      <a:pt x="325" y="158"/>
                      <a:pt x="324" y="159"/>
                      <a:pt x="324" y="161"/>
                    </a:cubicBezTo>
                    <a:cubicBezTo>
                      <a:pt x="320" y="162"/>
                      <a:pt x="316" y="162"/>
                      <a:pt x="312" y="162"/>
                    </a:cubicBezTo>
                    <a:cubicBezTo>
                      <a:pt x="312" y="161"/>
                      <a:pt x="312" y="159"/>
                      <a:pt x="312" y="157"/>
                    </a:cubicBezTo>
                    <a:close/>
                    <a:moveTo>
                      <a:pt x="313" y="152"/>
                    </a:moveTo>
                    <a:cubicBezTo>
                      <a:pt x="313" y="152"/>
                      <a:pt x="313" y="151"/>
                      <a:pt x="313" y="150"/>
                    </a:cubicBezTo>
                    <a:cubicBezTo>
                      <a:pt x="318" y="150"/>
                      <a:pt x="323" y="149"/>
                      <a:pt x="327" y="148"/>
                    </a:cubicBezTo>
                    <a:cubicBezTo>
                      <a:pt x="327" y="149"/>
                      <a:pt x="327" y="150"/>
                      <a:pt x="327" y="151"/>
                    </a:cubicBezTo>
                    <a:cubicBezTo>
                      <a:pt x="322" y="152"/>
                      <a:pt x="318" y="152"/>
                      <a:pt x="313" y="152"/>
                    </a:cubicBezTo>
                    <a:close/>
                    <a:moveTo>
                      <a:pt x="325" y="145"/>
                    </a:moveTo>
                    <a:cubicBezTo>
                      <a:pt x="326" y="145"/>
                      <a:pt x="327" y="144"/>
                      <a:pt x="329" y="144"/>
                    </a:cubicBezTo>
                    <a:cubicBezTo>
                      <a:pt x="329" y="144"/>
                      <a:pt x="328" y="144"/>
                      <a:pt x="328" y="144"/>
                    </a:cubicBezTo>
                    <a:cubicBezTo>
                      <a:pt x="327" y="145"/>
                      <a:pt x="326" y="145"/>
                      <a:pt x="325" y="145"/>
                    </a:cubicBezTo>
                    <a:close/>
                    <a:moveTo>
                      <a:pt x="192" y="149"/>
                    </a:moveTo>
                    <a:cubicBezTo>
                      <a:pt x="191" y="148"/>
                      <a:pt x="190" y="148"/>
                      <a:pt x="189" y="148"/>
                    </a:cubicBezTo>
                    <a:cubicBezTo>
                      <a:pt x="188" y="148"/>
                      <a:pt x="187" y="147"/>
                      <a:pt x="186" y="147"/>
                    </a:cubicBezTo>
                    <a:cubicBezTo>
                      <a:pt x="186" y="147"/>
                      <a:pt x="186" y="147"/>
                      <a:pt x="186" y="146"/>
                    </a:cubicBezTo>
                    <a:cubicBezTo>
                      <a:pt x="188" y="147"/>
                      <a:pt x="190" y="148"/>
                      <a:pt x="193" y="148"/>
                    </a:cubicBezTo>
                    <a:cubicBezTo>
                      <a:pt x="192" y="148"/>
                      <a:pt x="192" y="149"/>
                      <a:pt x="192" y="149"/>
                    </a:cubicBezTo>
                    <a:close/>
                    <a:moveTo>
                      <a:pt x="181" y="145"/>
                    </a:moveTo>
                    <a:cubicBezTo>
                      <a:pt x="179" y="145"/>
                      <a:pt x="178" y="144"/>
                      <a:pt x="176" y="144"/>
                    </a:cubicBezTo>
                    <a:cubicBezTo>
                      <a:pt x="176" y="143"/>
                      <a:pt x="176" y="143"/>
                      <a:pt x="177" y="143"/>
                    </a:cubicBezTo>
                    <a:cubicBezTo>
                      <a:pt x="178" y="144"/>
                      <a:pt x="180" y="144"/>
                      <a:pt x="181" y="145"/>
                    </a:cubicBezTo>
                    <a:cubicBezTo>
                      <a:pt x="181" y="145"/>
                      <a:pt x="181" y="145"/>
                      <a:pt x="181" y="145"/>
                    </a:cubicBezTo>
                    <a:close/>
                    <a:moveTo>
                      <a:pt x="173" y="142"/>
                    </a:moveTo>
                    <a:cubicBezTo>
                      <a:pt x="171" y="141"/>
                      <a:pt x="168" y="140"/>
                      <a:pt x="166" y="139"/>
                    </a:cubicBezTo>
                    <a:cubicBezTo>
                      <a:pt x="166" y="139"/>
                      <a:pt x="167" y="139"/>
                      <a:pt x="167" y="139"/>
                    </a:cubicBezTo>
                    <a:cubicBezTo>
                      <a:pt x="169" y="140"/>
                      <a:pt x="171" y="141"/>
                      <a:pt x="173" y="142"/>
                    </a:cubicBezTo>
                    <a:cubicBezTo>
                      <a:pt x="173" y="142"/>
                      <a:pt x="173" y="142"/>
                      <a:pt x="173" y="142"/>
                    </a:cubicBezTo>
                    <a:close/>
                    <a:moveTo>
                      <a:pt x="160" y="143"/>
                    </a:moveTo>
                    <a:cubicBezTo>
                      <a:pt x="160" y="143"/>
                      <a:pt x="160" y="144"/>
                      <a:pt x="160" y="144"/>
                    </a:cubicBezTo>
                    <a:cubicBezTo>
                      <a:pt x="156" y="142"/>
                      <a:pt x="153" y="141"/>
                      <a:pt x="149" y="139"/>
                    </a:cubicBezTo>
                    <a:cubicBezTo>
                      <a:pt x="149" y="139"/>
                      <a:pt x="150" y="139"/>
                      <a:pt x="150" y="138"/>
                    </a:cubicBezTo>
                    <a:cubicBezTo>
                      <a:pt x="153" y="140"/>
                      <a:pt x="157" y="142"/>
                      <a:pt x="160" y="143"/>
                    </a:cubicBezTo>
                    <a:close/>
                    <a:moveTo>
                      <a:pt x="147" y="138"/>
                    </a:moveTo>
                    <a:cubicBezTo>
                      <a:pt x="146" y="138"/>
                      <a:pt x="145" y="137"/>
                      <a:pt x="144" y="137"/>
                    </a:cubicBezTo>
                    <a:cubicBezTo>
                      <a:pt x="143" y="136"/>
                      <a:pt x="143" y="136"/>
                      <a:pt x="142" y="135"/>
                    </a:cubicBezTo>
                    <a:cubicBezTo>
                      <a:pt x="142" y="135"/>
                      <a:pt x="142" y="135"/>
                      <a:pt x="142" y="134"/>
                    </a:cubicBezTo>
                    <a:cubicBezTo>
                      <a:pt x="144" y="135"/>
                      <a:pt x="146" y="136"/>
                      <a:pt x="147" y="137"/>
                    </a:cubicBezTo>
                    <a:cubicBezTo>
                      <a:pt x="147" y="137"/>
                      <a:pt x="147" y="138"/>
                      <a:pt x="147" y="138"/>
                    </a:cubicBezTo>
                    <a:close/>
                    <a:moveTo>
                      <a:pt x="139" y="134"/>
                    </a:moveTo>
                    <a:cubicBezTo>
                      <a:pt x="137" y="132"/>
                      <a:pt x="134" y="130"/>
                      <a:pt x="132" y="129"/>
                    </a:cubicBezTo>
                    <a:cubicBezTo>
                      <a:pt x="132" y="129"/>
                      <a:pt x="132" y="128"/>
                      <a:pt x="132" y="128"/>
                    </a:cubicBezTo>
                    <a:cubicBezTo>
                      <a:pt x="135" y="130"/>
                      <a:pt x="137" y="132"/>
                      <a:pt x="140" y="133"/>
                    </a:cubicBezTo>
                    <a:cubicBezTo>
                      <a:pt x="140" y="133"/>
                      <a:pt x="140" y="134"/>
                      <a:pt x="139" y="134"/>
                    </a:cubicBezTo>
                    <a:close/>
                    <a:moveTo>
                      <a:pt x="122" y="129"/>
                    </a:moveTo>
                    <a:cubicBezTo>
                      <a:pt x="122" y="129"/>
                      <a:pt x="122" y="129"/>
                      <a:pt x="122" y="130"/>
                    </a:cubicBezTo>
                    <a:cubicBezTo>
                      <a:pt x="121" y="130"/>
                      <a:pt x="121" y="130"/>
                      <a:pt x="121" y="131"/>
                    </a:cubicBezTo>
                    <a:cubicBezTo>
                      <a:pt x="121" y="131"/>
                      <a:pt x="120" y="131"/>
                      <a:pt x="120" y="130"/>
                    </a:cubicBezTo>
                    <a:cubicBezTo>
                      <a:pt x="120" y="130"/>
                      <a:pt x="121" y="129"/>
                      <a:pt x="121" y="128"/>
                    </a:cubicBezTo>
                    <a:cubicBezTo>
                      <a:pt x="122" y="129"/>
                      <a:pt x="122" y="129"/>
                      <a:pt x="122" y="129"/>
                    </a:cubicBezTo>
                    <a:close/>
                    <a:moveTo>
                      <a:pt x="111" y="128"/>
                    </a:moveTo>
                    <a:cubicBezTo>
                      <a:pt x="111" y="128"/>
                      <a:pt x="111" y="128"/>
                      <a:pt x="112" y="129"/>
                    </a:cubicBezTo>
                    <a:cubicBezTo>
                      <a:pt x="112" y="130"/>
                      <a:pt x="113" y="131"/>
                      <a:pt x="114" y="131"/>
                    </a:cubicBezTo>
                    <a:cubicBezTo>
                      <a:pt x="113" y="133"/>
                      <a:pt x="112" y="135"/>
                      <a:pt x="111" y="137"/>
                    </a:cubicBezTo>
                    <a:cubicBezTo>
                      <a:pt x="108" y="137"/>
                      <a:pt x="105" y="137"/>
                      <a:pt x="102" y="137"/>
                    </a:cubicBezTo>
                    <a:cubicBezTo>
                      <a:pt x="102" y="136"/>
                      <a:pt x="101" y="135"/>
                      <a:pt x="101" y="135"/>
                    </a:cubicBezTo>
                    <a:cubicBezTo>
                      <a:pt x="103" y="131"/>
                      <a:pt x="105" y="127"/>
                      <a:pt x="107" y="124"/>
                    </a:cubicBezTo>
                    <a:cubicBezTo>
                      <a:pt x="109" y="125"/>
                      <a:pt x="110" y="127"/>
                      <a:pt x="111" y="128"/>
                    </a:cubicBezTo>
                    <a:close/>
                    <a:moveTo>
                      <a:pt x="101" y="122"/>
                    </a:moveTo>
                    <a:cubicBezTo>
                      <a:pt x="99" y="124"/>
                      <a:pt x="97" y="127"/>
                      <a:pt x="95" y="130"/>
                    </a:cubicBezTo>
                    <a:cubicBezTo>
                      <a:pt x="94" y="128"/>
                      <a:pt x="93" y="127"/>
                      <a:pt x="92" y="126"/>
                    </a:cubicBezTo>
                    <a:cubicBezTo>
                      <a:pt x="93" y="124"/>
                      <a:pt x="95" y="122"/>
                      <a:pt x="96" y="120"/>
                    </a:cubicBezTo>
                    <a:cubicBezTo>
                      <a:pt x="97" y="120"/>
                      <a:pt x="98" y="120"/>
                      <a:pt x="99" y="120"/>
                    </a:cubicBezTo>
                    <a:cubicBezTo>
                      <a:pt x="101" y="120"/>
                      <a:pt x="101" y="116"/>
                      <a:pt x="99" y="116"/>
                    </a:cubicBezTo>
                    <a:cubicBezTo>
                      <a:pt x="100" y="115"/>
                      <a:pt x="100" y="114"/>
                      <a:pt x="101" y="114"/>
                    </a:cubicBezTo>
                    <a:cubicBezTo>
                      <a:pt x="101" y="115"/>
                      <a:pt x="102" y="117"/>
                      <a:pt x="103" y="118"/>
                    </a:cubicBezTo>
                    <a:cubicBezTo>
                      <a:pt x="102" y="119"/>
                      <a:pt x="102" y="121"/>
                      <a:pt x="101" y="122"/>
                    </a:cubicBezTo>
                    <a:close/>
                    <a:moveTo>
                      <a:pt x="81" y="134"/>
                    </a:moveTo>
                    <a:cubicBezTo>
                      <a:pt x="81" y="133"/>
                      <a:pt x="80" y="132"/>
                      <a:pt x="80" y="131"/>
                    </a:cubicBezTo>
                    <a:cubicBezTo>
                      <a:pt x="81" y="129"/>
                      <a:pt x="81" y="128"/>
                      <a:pt x="82" y="127"/>
                    </a:cubicBezTo>
                    <a:cubicBezTo>
                      <a:pt x="83" y="127"/>
                      <a:pt x="84" y="128"/>
                      <a:pt x="85" y="128"/>
                    </a:cubicBezTo>
                    <a:cubicBezTo>
                      <a:pt x="84" y="130"/>
                      <a:pt x="82" y="132"/>
                      <a:pt x="81" y="134"/>
                    </a:cubicBezTo>
                    <a:close/>
                    <a:moveTo>
                      <a:pt x="85" y="123"/>
                    </a:moveTo>
                    <a:cubicBezTo>
                      <a:pt x="85" y="123"/>
                      <a:pt x="85" y="122"/>
                      <a:pt x="86" y="122"/>
                    </a:cubicBezTo>
                    <a:cubicBezTo>
                      <a:pt x="86" y="123"/>
                      <a:pt x="87" y="124"/>
                      <a:pt x="88" y="125"/>
                    </a:cubicBezTo>
                    <a:cubicBezTo>
                      <a:pt x="87" y="125"/>
                      <a:pt x="87" y="125"/>
                      <a:pt x="87" y="125"/>
                    </a:cubicBezTo>
                    <a:cubicBezTo>
                      <a:pt x="86" y="125"/>
                      <a:pt x="86" y="124"/>
                      <a:pt x="85" y="123"/>
                    </a:cubicBezTo>
                    <a:close/>
                    <a:moveTo>
                      <a:pt x="80" y="119"/>
                    </a:moveTo>
                    <a:cubicBezTo>
                      <a:pt x="81" y="118"/>
                      <a:pt x="81" y="117"/>
                      <a:pt x="82" y="117"/>
                    </a:cubicBezTo>
                    <a:cubicBezTo>
                      <a:pt x="82" y="117"/>
                      <a:pt x="82" y="118"/>
                      <a:pt x="83" y="118"/>
                    </a:cubicBezTo>
                    <a:cubicBezTo>
                      <a:pt x="82" y="118"/>
                      <a:pt x="81" y="119"/>
                      <a:pt x="81" y="119"/>
                    </a:cubicBezTo>
                    <a:cubicBezTo>
                      <a:pt x="81" y="119"/>
                      <a:pt x="80" y="119"/>
                      <a:pt x="80" y="119"/>
                    </a:cubicBezTo>
                    <a:close/>
                    <a:moveTo>
                      <a:pt x="87" y="121"/>
                    </a:moveTo>
                    <a:cubicBezTo>
                      <a:pt x="88" y="121"/>
                      <a:pt x="89" y="121"/>
                      <a:pt x="90" y="121"/>
                    </a:cubicBezTo>
                    <a:cubicBezTo>
                      <a:pt x="90" y="121"/>
                      <a:pt x="89" y="122"/>
                      <a:pt x="89" y="123"/>
                    </a:cubicBezTo>
                    <a:cubicBezTo>
                      <a:pt x="88" y="122"/>
                      <a:pt x="88" y="122"/>
                      <a:pt x="87" y="121"/>
                    </a:cubicBezTo>
                    <a:close/>
                    <a:moveTo>
                      <a:pt x="85" y="118"/>
                    </a:moveTo>
                    <a:cubicBezTo>
                      <a:pt x="85" y="118"/>
                      <a:pt x="85" y="118"/>
                      <a:pt x="84" y="118"/>
                    </a:cubicBezTo>
                    <a:cubicBezTo>
                      <a:pt x="84" y="117"/>
                      <a:pt x="83" y="116"/>
                      <a:pt x="82" y="116"/>
                    </a:cubicBezTo>
                    <a:cubicBezTo>
                      <a:pt x="85" y="111"/>
                      <a:pt x="88" y="106"/>
                      <a:pt x="90" y="102"/>
                    </a:cubicBezTo>
                    <a:cubicBezTo>
                      <a:pt x="92" y="103"/>
                      <a:pt x="93" y="104"/>
                      <a:pt x="94" y="105"/>
                    </a:cubicBezTo>
                    <a:cubicBezTo>
                      <a:pt x="91" y="109"/>
                      <a:pt x="88" y="113"/>
                      <a:pt x="85" y="118"/>
                    </a:cubicBezTo>
                    <a:close/>
                    <a:moveTo>
                      <a:pt x="79" y="124"/>
                    </a:moveTo>
                    <a:cubicBezTo>
                      <a:pt x="79" y="124"/>
                      <a:pt x="80" y="125"/>
                      <a:pt x="80" y="125"/>
                    </a:cubicBezTo>
                    <a:cubicBezTo>
                      <a:pt x="79" y="126"/>
                      <a:pt x="79" y="127"/>
                      <a:pt x="78" y="128"/>
                    </a:cubicBezTo>
                    <a:cubicBezTo>
                      <a:pt x="78" y="127"/>
                      <a:pt x="77" y="126"/>
                      <a:pt x="77" y="125"/>
                    </a:cubicBezTo>
                    <a:cubicBezTo>
                      <a:pt x="77" y="125"/>
                      <a:pt x="77" y="125"/>
                      <a:pt x="77" y="124"/>
                    </a:cubicBezTo>
                    <a:cubicBezTo>
                      <a:pt x="78" y="124"/>
                      <a:pt x="78" y="124"/>
                      <a:pt x="79" y="124"/>
                    </a:cubicBezTo>
                    <a:close/>
                    <a:moveTo>
                      <a:pt x="75" y="128"/>
                    </a:moveTo>
                    <a:cubicBezTo>
                      <a:pt x="75" y="129"/>
                      <a:pt x="76" y="130"/>
                      <a:pt x="76" y="130"/>
                    </a:cubicBezTo>
                    <a:cubicBezTo>
                      <a:pt x="75" y="133"/>
                      <a:pt x="73" y="135"/>
                      <a:pt x="72" y="137"/>
                    </a:cubicBezTo>
                    <a:cubicBezTo>
                      <a:pt x="72" y="137"/>
                      <a:pt x="71" y="136"/>
                      <a:pt x="71" y="135"/>
                    </a:cubicBezTo>
                    <a:cubicBezTo>
                      <a:pt x="72" y="133"/>
                      <a:pt x="73" y="130"/>
                      <a:pt x="75" y="128"/>
                    </a:cubicBezTo>
                    <a:close/>
                    <a:moveTo>
                      <a:pt x="88" y="131"/>
                    </a:moveTo>
                    <a:cubicBezTo>
                      <a:pt x="89" y="131"/>
                      <a:pt x="90" y="132"/>
                      <a:pt x="91" y="132"/>
                    </a:cubicBezTo>
                    <a:cubicBezTo>
                      <a:pt x="92" y="133"/>
                      <a:pt x="93" y="131"/>
                      <a:pt x="93" y="131"/>
                    </a:cubicBezTo>
                    <a:cubicBezTo>
                      <a:pt x="92" y="130"/>
                      <a:pt x="91" y="129"/>
                      <a:pt x="90" y="128"/>
                    </a:cubicBezTo>
                    <a:cubicBezTo>
                      <a:pt x="90" y="128"/>
                      <a:pt x="90" y="128"/>
                      <a:pt x="90" y="128"/>
                    </a:cubicBezTo>
                    <a:cubicBezTo>
                      <a:pt x="91" y="129"/>
                      <a:pt x="92" y="131"/>
                      <a:pt x="94" y="132"/>
                    </a:cubicBezTo>
                    <a:cubicBezTo>
                      <a:pt x="91" y="135"/>
                      <a:pt x="88" y="139"/>
                      <a:pt x="85" y="143"/>
                    </a:cubicBezTo>
                    <a:cubicBezTo>
                      <a:pt x="84" y="142"/>
                      <a:pt x="83" y="141"/>
                      <a:pt x="83" y="140"/>
                    </a:cubicBezTo>
                    <a:cubicBezTo>
                      <a:pt x="84" y="137"/>
                      <a:pt x="86" y="134"/>
                      <a:pt x="88" y="131"/>
                    </a:cubicBezTo>
                    <a:close/>
                    <a:moveTo>
                      <a:pt x="97" y="135"/>
                    </a:moveTo>
                    <a:cubicBezTo>
                      <a:pt x="97" y="135"/>
                      <a:pt x="97" y="135"/>
                      <a:pt x="97" y="136"/>
                    </a:cubicBezTo>
                    <a:cubicBezTo>
                      <a:pt x="95" y="140"/>
                      <a:pt x="92" y="145"/>
                      <a:pt x="90" y="150"/>
                    </a:cubicBezTo>
                    <a:cubicBezTo>
                      <a:pt x="89" y="149"/>
                      <a:pt x="89" y="148"/>
                      <a:pt x="88" y="148"/>
                    </a:cubicBezTo>
                    <a:cubicBezTo>
                      <a:pt x="91" y="144"/>
                      <a:pt x="94" y="139"/>
                      <a:pt x="97" y="135"/>
                    </a:cubicBezTo>
                    <a:close/>
                    <a:moveTo>
                      <a:pt x="96" y="143"/>
                    </a:moveTo>
                    <a:cubicBezTo>
                      <a:pt x="98" y="144"/>
                      <a:pt x="100" y="146"/>
                      <a:pt x="102" y="148"/>
                    </a:cubicBezTo>
                    <a:cubicBezTo>
                      <a:pt x="100" y="151"/>
                      <a:pt x="98" y="154"/>
                      <a:pt x="95" y="156"/>
                    </a:cubicBezTo>
                    <a:cubicBezTo>
                      <a:pt x="94" y="155"/>
                      <a:pt x="92" y="153"/>
                      <a:pt x="91" y="151"/>
                    </a:cubicBezTo>
                    <a:cubicBezTo>
                      <a:pt x="92" y="148"/>
                      <a:pt x="94" y="145"/>
                      <a:pt x="96" y="143"/>
                    </a:cubicBezTo>
                    <a:close/>
                    <a:moveTo>
                      <a:pt x="117" y="151"/>
                    </a:moveTo>
                    <a:cubicBezTo>
                      <a:pt x="118" y="149"/>
                      <a:pt x="120" y="147"/>
                      <a:pt x="121" y="145"/>
                    </a:cubicBezTo>
                    <a:cubicBezTo>
                      <a:pt x="124" y="145"/>
                      <a:pt x="128" y="146"/>
                      <a:pt x="131" y="146"/>
                    </a:cubicBezTo>
                    <a:cubicBezTo>
                      <a:pt x="129" y="149"/>
                      <a:pt x="128" y="153"/>
                      <a:pt x="126" y="156"/>
                    </a:cubicBezTo>
                    <a:cubicBezTo>
                      <a:pt x="123" y="154"/>
                      <a:pt x="120" y="153"/>
                      <a:pt x="117" y="151"/>
                    </a:cubicBezTo>
                    <a:close/>
                    <a:moveTo>
                      <a:pt x="133" y="152"/>
                    </a:moveTo>
                    <a:cubicBezTo>
                      <a:pt x="133" y="151"/>
                      <a:pt x="134" y="149"/>
                      <a:pt x="135" y="148"/>
                    </a:cubicBezTo>
                    <a:cubicBezTo>
                      <a:pt x="136" y="149"/>
                      <a:pt x="137" y="150"/>
                      <a:pt x="138" y="150"/>
                    </a:cubicBezTo>
                    <a:cubicBezTo>
                      <a:pt x="136" y="153"/>
                      <a:pt x="135" y="156"/>
                      <a:pt x="133" y="159"/>
                    </a:cubicBezTo>
                    <a:cubicBezTo>
                      <a:pt x="132" y="159"/>
                      <a:pt x="131" y="158"/>
                      <a:pt x="130" y="158"/>
                    </a:cubicBezTo>
                    <a:cubicBezTo>
                      <a:pt x="131" y="156"/>
                      <a:pt x="132" y="154"/>
                      <a:pt x="133" y="152"/>
                    </a:cubicBezTo>
                    <a:close/>
                    <a:moveTo>
                      <a:pt x="142" y="152"/>
                    </a:moveTo>
                    <a:cubicBezTo>
                      <a:pt x="145" y="154"/>
                      <a:pt x="148" y="156"/>
                      <a:pt x="151" y="157"/>
                    </a:cubicBezTo>
                    <a:cubicBezTo>
                      <a:pt x="150" y="159"/>
                      <a:pt x="149" y="161"/>
                      <a:pt x="148" y="163"/>
                    </a:cubicBezTo>
                    <a:cubicBezTo>
                      <a:pt x="148" y="163"/>
                      <a:pt x="147" y="164"/>
                      <a:pt x="147" y="165"/>
                    </a:cubicBezTo>
                    <a:cubicBezTo>
                      <a:pt x="145" y="165"/>
                      <a:pt x="143" y="164"/>
                      <a:pt x="142" y="163"/>
                    </a:cubicBezTo>
                    <a:cubicBezTo>
                      <a:pt x="140" y="163"/>
                      <a:pt x="138" y="162"/>
                      <a:pt x="137" y="161"/>
                    </a:cubicBezTo>
                    <a:cubicBezTo>
                      <a:pt x="138" y="158"/>
                      <a:pt x="140" y="155"/>
                      <a:pt x="142" y="152"/>
                    </a:cubicBezTo>
                    <a:close/>
                    <a:moveTo>
                      <a:pt x="155" y="159"/>
                    </a:moveTo>
                    <a:cubicBezTo>
                      <a:pt x="156" y="160"/>
                      <a:pt x="158" y="161"/>
                      <a:pt x="160" y="161"/>
                    </a:cubicBezTo>
                    <a:cubicBezTo>
                      <a:pt x="159" y="163"/>
                      <a:pt x="158" y="164"/>
                      <a:pt x="157" y="165"/>
                    </a:cubicBezTo>
                    <a:cubicBezTo>
                      <a:pt x="157" y="166"/>
                      <a:pt x="156" y="167"/>
                      <a:pt x="155" y="168"/>
                    </a:cubicBezTo>
                    <a:cubicBezTo>
                      <a:pt x="154" y="168"/>
                      <a:pt x="152" y="167"/>
                      <a:pt x="151" y="167"/>
                    </a:cubicBezTo>
                    <a:cubicBezTo>
                      <a:pt x="152" y="164"/>
                      <a:pt x="153" y="162"/>
                      <a:pt x="155" y="159"/>
                    </a:cubicBezTo>
                    <a:close/>
                    <a:moveTo>
                      <a:pt x="173" y="167"/>
                    </a:moveTo>
                    <a:cubicBezTo>
                      <a:pt x="176" y="168"/>
                      <a:pt x="178" y="168"/>
                      <a:pt x="181" y="169"/>
                    </a:cubicBezTo>
                    <a:cubicBezTo>
                      <a:pt x="180" y="171"/>
                      <a:pt x="179" y="172"/>
                      <a:pt x="178" y="173"/>
                    </a:cubicBezTo>
                    <a:cubicBezTo>
                      <a:pt x="175" y="173"/>
                      <a:pt x="172" y="172"/>
                      <a:pt x="170" y="172"/>
                    </a:cubicBezTo>
                    <a:cubicBezTo>
                      <a:pt x="171" y="170"/>
                      <a:pt x="172" y="168"/>
                      <a:pt x="173" y="167"/>
                    </a:cubicBezTo>
                    <a:close/>
                    <a:moveTo>
                      <a:pt x="186" y="171"/>
                    </a:moveTo>
                    <a:cubicBezTo>
                      <a:pt x="189" y="172"/>
                      <a:pt x="193" y="173"/>
                      <a:pt x="197" y="174"/>
                    </a:cubicBezTo>
                    <a:cubicBezTo>
                      <a:pt x="197" y="175"/>
                      <a:pt x="196" y="175"/>
                      <a:pt x="196" y="176"/>
                    </a:cubicBezTo>
                    <a:cubicBezTo>
                      <a:pt x="193" y="175"/>
                      <a:pt x="191" y="175"/>
                      <a:pt x="188" y="175"/>
                    </a:cubicBezTo>
                    <a:cubicBezTo>
                      <a:pt x="187" y="175"/>
                      <a:pt x="185" y="174"/>
                      <a:pt x="184" y="174"/>
                    </a:cubicBezTo>
                    <a:cubicBezTo>
                      <a:pt x="184" y="173"/>
                      <a:pt x="185" y="172"/>
                      <a:pt x="186" y="171"/>
                    </a:cubicBezTo>
                    <a:close/>
                    <a:moveTo>
                      <a:pt x="200" y="175"/>
                    </a:moveTo>
                    <a:cubicBezTo>
                      <a:pt x="202" y="175"/>
                      <a:pt x="204" y="176"/>
                      <a:pt x="206" y="176"/>
                    </a:cubicBezTo>
                    <a:cubicBezTo>
                      <a:pt x="204" y="176"/>
                      <a:pt x="202" y="176"/>
                      <a:pt x="200" y="176"/>
                    </a:cubicBezTo>
                    <a:cubicBezTo>
                      <a:pt x="200" y="176"/>
                      <a:pt x="200" y="175"/>
                      <a:pt x="200" y="175"/>
                    </a:cubicBezTo>
                    <a:close/>
                    <a:moveTo>
                      <a:pt x="305" y="170"/>
                    </a:moveTo>
                    <a:cubicBezTo>
                      <a:pt x="305" y="170"/>
                      <a:pt x="305" y="170"/>
                      <a:pt x="305" y="170"/>
                    </a:cubicBezTo>
                    <a:cubicBezTo>
                      <a:pt x="304" y="171"/>
                      <a:pt x="304" y="171"/>
                      <a:pt x="303" y="171"/>
                    </a:cubicBezTo>
                    <a:cubicBezTo>
                      <a:pt x="304" y="170"/>
                      <a:pt x="304" y="170"/>
                      <a:pt x="305" y="170"/>
                    </a:cubicBezTo>
                    <a:close/>
                    <a:moveTo>
                      <a:pt x="311" y="166"/>
                    </a:moveTo>
                    <a:cubicBezTo>
                      <a:pt x="311" y="166"/>
                      <a:pt x="311" y="166"/>
                      <a:pt x="311" y="166"/>
                    </a:cubicBezTo>
                    <a:cubicBezTo>
                      <a:pt x="315" y="165"/>
                      <a:pt x="319" y="165"/>
                      <a:pt x="323" y="164"/>
                    </a:cubicBezTo>
                    <a:cubicBezTo>
                      <a:pt x="323" y="165"/>
                      <a:pt x="323" y="166"/>
                      <a:pt x="322" y="167"/>
                    </a:cubicBezTo>
                    <a:cubicBezTo>
                      <a:pt x="318" y="168"/>
                      <a:pt x="314" y="168"/>
                      <a:pt x="310" y="169"/>
                    </a:cubicBezTo>
                    <a:cubicBezTo>
                      <a:pt x="310" y="168"/>
                      <a:pt x="311" y="167"/>
                      <a:pt x="311" y="166"/>
                    </a:cubicBezTo>
                    <a:close/>
                    <a:moveTo>
                      <a:pt x="328" y="164"/>
                    </a:moveTo>
                    <a:cubicBezTo>
                      <a:pt x="332" y="163"/>
                      <a:pt x="335" y="163"/>
                      <a:pt x="338" y="162"/>
                    </a:cubicBezTo>
                    <a:cubicBezTo>
                      <a:pt x="338" y="162"/>
                      <a:pt x="338" y="163"/>
                      <a:pt x="338" y="163"/>
                    </a:cubicBezTo>
                    <a:cubicBezTo>
                      <a:pt x="334" y="164"/>
                      <a:pt x="331" y="165"/>
                      <a:pt x="328" y="166"/>
                    </a:cubicBezTo>
                    <a:cubicBezTo>
                      <a:pt x="328" y="165"/>
                      <a:pt x="328" y="164"/>
                      <a:pt x="328" y="164"/>
                    </a:cubicBezTo>
                    <a:close/>
                    <a:moveTo>
                      <a:pt x="342" y="161"/>
                    </a:moveTo>
                    <a:cubicBezTo>
                      <a:pt x="346" y="161"/>
                      <a:pt x="349" y="160"/>
                      <a:pt x="353" y="159"/>
                    </a:cubicBezTo>
                    <a:cubicBezTo>
                      <a:pt x="353" y="159"/>
                      <a:pt x="353" y="160"/>
                      <a:pt x="353" y="160"/>
                    </a:cubicBezTo>
                    <a:cubicBezTo>
                      <a:pt x="349" y="161"/>
                      <a:pt x="345" y="162"/>
                      <a:pt x="341" y="163"/>
                    </a:cubicBezTo>
                    <a:cubicBezTo>
                      <a:pt x="341" y="162"/>
                      <a:pt x="342" y="162"/>
                      <a:pt x="342" y="161"/>
                    </a:cubicBezTo>
                    <a:close/>
                    <a:moveTo>
                      <a:pt x="358" y="158"/>
                    </a:moveTo>
                    <a:cubicBezTo>
                      <a:pt x="359" y="158"/>
                      <a:pt x="360" y="157"/>
                      <a:pt x="361" y="157"/>
                    </a:cubicBezTo>
                    <a:cubicBezTo>
                      <a:pt x="364" y="157"/>
                      <a:pt x="366" y="156"/>
                      <a:pt x="369" y="155"/>
                    </a:cubicBezTo>
                    <a:cubicBezTo>
                      <a:pt x="369" y="155"/>
                      <a:pt x="368" y="156"/>
                      <a:pt x="368" y="156"/>
                    </a:cubicBezTo>
                    <a:cubicBezTo>
                      <a:pt x="365" y="157"/>
                      <a:pt x="361" y="158"/>
                      <a:pt x="358" y="159"/>
                    </a:cubicBezTo>
                    <a:cubicBezTo>
                      <a:pt x="358" y="158"/>
                      <a:pt x="358" y="158"/>
                      <a:pt x="358" y="158"/>
                    </a:cubicBezTo>
                    <a:close/>
                    <a:moveTo>
                      <a:pt x="374" y="154"/>
                    </a:moveTo>
                    <a:cubicBezTo>
                      <a:pt x="375" y="153"/>
                      <a:pt x="377" y="152"/>
                      <a:pt x="378" y="152"/>
                    </a:cubicBezTo>
                    <a:cubicBezTo>
                      <a:pt x="378" y="152"/>
                      <a:pt x="378" y="153"/>
                      <a:pt x="378" y="153"/>
                    </a:cubicBezTo>
                    <a:cubicBezTo>
                      <a:pt x="376" y="154"/>
                      <a:pt x="375" y="154"/>
                      <a:pt x="373" y="155"/>
                    </a:cubicBezTo>
                    <a:cubicBezTo>
                      <a:pt x="373" y="154"/>
                      <a:pt x="374" y="154"/>
                      <a:pt x="374" y="154"/>
                    </a:cubicBezTo>
                    <a:close/>
                    <a:moveTo>
                      <a:pt x="428" y="131"/>
                    </a:moveTo>
                    <a:cubicBezTo>
                      <a:pt x="426" y="132"/>
                      <a:pt x="424" y="134"/>
                      <a:pt x="422" y="135"/>
                    </a:cubicBezTo>
                    <a:cubicBezTo>
                      <a:pt x="422" y="133"/>
                      <a:pt x="423" y="131"/>
                      <a:pt x="423" y="128"/>
                    </a:cubicBezTo>
                    <a:cubicBezTo>
                      <a:pt x="425" y="127"/>
                      <a:pt x="428" y="125"/>
                      <a:pt x="430" y="124"/>
                    </a:cubicBezTo>
                    <a:cubicBezTo>
                      <a:pt x="430" y="126"/>
                      <a:pt x="429" y="128"/>
                      <a:pt x="429" y="131"/>
                    </a:cubicBezTo>
                    <a:cubicBezTo>
                      <a:pt x="429" y="131"/>
                      <a:pt x="428" y="131"/>
                      <a:pt x="428" y="131"/>
                    </a:cubicBezTo>
                    <a:close/>
                    <a:moveTo>
                      <a:pt x="417" y="138"/>
                    </a:moveTo>
                    <a:cubicBezTo>
                      <a:pt x="415" y="139"/>
                      <a:pt x="413" y="141"/>
                      <a:pt x="411" y="142"/>
                    </a:cubicBezTo>
                    <a:cubicBezTo>
                      <a:pt x="410" y="142"/>
                      <a:pt x="410" y="142"/>
                      <a:pt x="410" y="142"/>
                    </a:cubicBezTo>
                    <a:cubicBezTo>
                      <a:pt x="410" y="142"/>
                      <a:pt x="409" y="142"/>
                      <a:pt x="409" y="143"/>
                    </a:cubicBezTo>
                    <a:cubicBezTo>
                      <a:pt x="410" y="140"/>
                      <a:pt x="410" y="138"/>
                      <a:pt x="411" y="136"/>
                    </a:cubicBezTo>
                    <a:cubicBezTo>
                      <a:pt x="414" y="134"/>
                      <a:pt x="417" y="132"/>
                      <a:pt x="419" y="130"/>
                    </a:cubicBezTo>
                    <a:cubicBezTo>
                      <a:pt x="419" y="133"/>
                      <a:pt x="418" y="136"/>
                      <a:pt x="417" y="138"/>
                    </a:cubicBezTo>
                    <a:close/>
                    <a:moveTo>
                      <a:pt x="406" y="143"/>
                    </a:moveTo>
                    <a:cubicBezTo>
                      <a:pt x="406" y="142"/>
                      <a:pt x="406" y="140"/>
                      <a:pt x="407" y="138"/>
                    </a:cubicBezTo>
                    <a:cubicBezTo>
                      <a:pt x="407" y="138"/>
                      <a:pt x="407" y="138"/>
                      <a:pt x="408" y="137"/>
                    </a:cubicBezTo>
                    <a:cubicBezTo>
                      <a:pt x="407" y="139"/>
                      <a:pt x="407" y="141"/>
                      <a:pt x="406" y="143"/>
                    </a:cubicBezTo>
                    <a:close/>
                    <a:moveTo>
                      <a:pt x="397" y="147"/>
                    </a:moveTo>
                    <a:cubicBezTo>
                      <a:pt x="392" y="149"/>
                      <a:pt x="387" y="151"/>
                      <a:pt x="382" y="152"/>
                    </a:cubicBezTo>
                    <a:cubicBezTo>
                      <a:pt x="383" y="151"/>
                      <a:pt x="383" y="151"/>
                      <a:pt x="383" y="150"/>
                    </a:cubicBezTo>
                    <a:cubicBezTo>
                      <a:pt x="388" y="148"/>
                      <a:pt x="393" y="146"/>
                      <a:pt x="398" y="143"/>
                    </a:cubicBezTo>
                    <a:cubicBezTo>
                      <a:pt x="397" y="144"/>
                      <a:pt x="397" y="146"/>
                      <a:pt x="397" y="147"/>
                    </a:cubicBezTo>
                    <a:close/>
                    <a:moveTo>
                      <a:pt x="375" y="160"/>
                    </a:moveTo>
                    <a:cubicBezTo>
                      <a:pt x="375" y="160"/>
                      <a:pt x="375" y="160"/>
                      <a:pt x="375" y="161"/>
                    </a:cubicBezTo>
                    <a:cubicBezTo>
                      <a:pt x="374" y="161"/>
                      <a:pt x="373" y="162"/>
                      <a:pt x="371" y="162"/>
                    </a:cubicBezTo>
                    <a:cubicBezTo>
                      <a:pt x="372" y="162"/>
                      <a:pt x="372" y="162"/>
                      <a:pt x="372" y="161"/>
                    </a:cubicBezTo>
                    <a:cubicBezTo>
                      <a:pt x="373" y="161"/>
                      <a:pt x="374" y="160"/>
                      <a:pt x="375" y="160"/>
                    </a:cubicBezTo>
                    <a:close/>
                    <a:moveTo>
                      <a:pt x="433" y="128"/>
                    </a:moveTo>
                    <a:cubicBezTo>
                      <a:pt x="434" y="126"/>
                      <a:pt x="434" y="123"/>
                      <a:pt x="435" y="121"/>
                    </a:cubicBezTo>
                    <a:cubicBezTo>
                      <a:pt x="436" y="120"/>
                      <a:pt x="438" y="119"/>
                      <a:pt x="439" y="118"/>
                    </a:cubicBezTo>
                    <a:cubicBezTo>
                      <a:pt x="439" y="120"/>
                      <a:pt x="438" y="123"/>
                      <a:pt x="437" y="125"/>
                    </a:cubicBezTo>
                    <a:cubicBezTo>
                      <a:pt x="436" y="126"/>
                      <a:pt x="434" y="127"/>
                      <a:pt x="433" y="128"/>
                    </a:cubicBezTo>
                    <a:close/>
                    <a:moveTo>
                      <a:pt x="398" y="138"/>
                    </a:moveTo>
                    <a:cubicBezTo>
                      <a:pt x="394" y="140"/>
                      <a:pt x="390" y="142"/>
                      <a:pt x="386" y="144"/>
                    </a:cubicBezTo>
                    <a:cubicBezTo>
                      <a:pt x="386" y="144"/>
                      <a:pt x="386" y="143"/>
                      <a:pt x="387" y="142"/>
                    </a:cubicBezTo>
                    <a:cubicBezTo>
                      <a:pt x="391" y="141"/>
                      <a:pt x="395" y="139"/>
                      <a:pt x="399" y="138"/>
                    </a:cubicBezTo>
                    <a:cubicBezTo>
                      <a:pt x="399" y="138"/>
                      <a:pt x="398" y="138"/>
                      <a:pt x="398" y="138"/>
                    </a:cubicBezTo>
                    <a:close/>
                    <a:moveTo>
                      <a:pt x="380" y="147"/>
                    </a:moveTo>
                    <a:cubicBezTo>
                      <a:pt x="379" y="147"/>
                      <a:pt x="377" y="148"/>
                      <a:pt x="375" y="149"/>
                    </a:cubicBezTo>
                    <a:cubicBezTo>
                      <a:pt x="375" y="148"/>
                      <a:pt x="375" y="147"/>
                      <a:pt x="375" y="146"/>
                    </a:cubicBezTo>
                    <a:cubicBezTo>
                      <a:pt x="377" y="145"/>
                      <a:pt x="379" y="145"/>
                      <a:pt x="381" y="144"/>
                    </a:cubicBezTo>
                    <a:cubicBezTo>
                      <a:pt x="381" y="145"/>
                      <a:pt x="381" y="146"/>
                      <a:pt x="380" y="147"/>
                    </a:cubicBezTo>
                    <a:close/>
                    <a:moveTo>
                      <a:pt x="370" y="151"/>
                    </a:moveTo>
                    <a:cubicBezTo>
                      <a:pt x="369" y="151"/>
                      <a:pt x="367" y="152"/>
                      <a:pt x="366" y="152"/>
                    </a:cubicBezTo>
                    <a:cubicBezTo>
                      <a:pt x="363" y="153"/>
                      <a:pt x="361" y="153"/>
                      <a:pt x="359" y="154"/>
                    </a:cubicBezTo>
                    <a:cubicBezTo>
                      <a:pt x="359" y="153"/>
                      <a:pt x="359" y="151"/>
                      <a:pt x="360" y="150"/>
                    </a:cubicBezTo>
                    <a:cubicBezTo>
                      <a:pt x="364" y="149"/>
                      <a:pt x="368" y="148"/>
                      <a:pt x="371" y="147"/>
                    </a:cubicBezTo>
                    <a:cubicBezTo>
                      <a:pt x="371" y="148"/>
                      <a:pt x="371" y="149"/>
                      <a:pt x="370" y="151"/>
                    </a:cubicBezTo>
                    <a:close/>
                    <a:moveTo>
                      <a:pt x="354" y="155"/>
                    </a:moveTo>
                    <a:cubicBezTo>
                      <a:pt x="350" y="156"/>
                      <a:pt x="347" y="157"/>
                      <a:pt x="343" y="158"/>
                    </a:cubicBezTo>
                    <a:cubicBezTo>
                      <a:pt x="343" y="156"/>
                      <a:pt x="343" y="155"/>
                      <a:pt x="344" y="153"/>
                    </a:cubicBezTo>
                    <a:cubicBezTo>
                      <a:pt x="348" y="153"/>
                      <a:pt x="352" y="152"/>
                      <a:pt x="356" y="151"/>
                    </a:cubicBezTo>
                    <a:cubicBezTo>
                      <a:pt x="355" y="152"/>
                      <a:pt x="355" y="154"/>
                      <a:pt x="354" y="155"/>
                    </a:cubicBezTo>
                    <a:close/>
                    <a:moveTo>
                      <a:pt x="339" y="159"/>
                    </a:moveTo>
                    <a:cubicBezTo>
                      <a:pt x="336" y="159"/>
                      <a:pt x="332" y="160"/>
                      <a:pt x="329" y="160"/>
                    </a:cubicBezTo>
                    <a:cubicBezTo>
                      <a:pt x="329" y="159"/>
                      <a:pt x="330" y="157"/>
                      <a:pt x="330" y="155"/>
                    </a:cubicBezTo>
                    <a:cubicBezTo>
                      <a:pt x="333" y="155"/>
                      <a:pt x="337" y="154"/>
                      <a:pt x="341" y="154"/>
                    </a:cubicBezTo>
                    <a:cubicBezTo>
                      <a:pt x="340" y="155"/>
                      <a:pt x="340" y="157"/>
                      <a:pt x="339" y="159"/>
                    </a:cubicBezTo>
                    <a:close/>
                    <a:moveTo>
                      <a:pt x="330" y="150"/>
                    </a:moveTo>
                    <a:cubicBezTo>
                      <a:pt x="330" y="150"/>
                      <a:pt x="330" y="149"/>
                      <a:pt x="330" y="148"/>
                    </a:cubicBezTo>
                    <a:cubicBezTo>
                      <a:pt x="335" y="147"/>
                      <a:pt x="339" y="147"/>
                      <a:pt x="343" y="146"/>
                    </a:cubicBezTo>
                    <a:cubicBezTo>
                      <a:pt x="343" y="147"/>
                      <a:pt x="343" y="148"/>
                      <a:pt x="342" y="149"/>
                    </a:cubicBezTo>
                    <a:cubicBezTo>
                      <a:pt x="338" y="149"/>
                      <a:pt x="334" y="150"/>
                      <a:pt x="330" y="150"/>
                    </a:cubicBezTo>
                    <a:close/>
                    <a:moveTo>
                      <a:pt x="331" y="144"/>
                    </a:moveTo>
                    <a:cubicBezTo>
                      <a:pt x="331" y="144"/>
                      <a:pt x="331" y="144"/>
                      <a:pt x="331" y="144"/>
                    </a:cubicBezTo>
                    <a:cubicBezTo>
                      <a:pt x="335" y="142"/>
                      <a:pt x="340" y="141"/>
                      <a:pt x="345" y="139"/>
                    </a:cubicBezTo>
                    <a:cubicBezTo>
                      <a:pt x="345" y="140"/>
                      <a:pt x="345" y="141"/>
                      <a:pt x="344" y="142"/>
                    </a:cubicBezTo>
                    <a:cubicBezTo>
                      <a:pt x="340" y="143"/>
                      <a:pt x="335" y="143"/>
                      <a:pt x="331" y="144"/>
                    </a:cubicBezTo>
                    <a:close/>
                    <a:moveTo>
                      <a:pt x="260" y="153"/>
                    </a:moveTo>
                    <a:cubicBezTo>
                      <a:pt x="260" y="153"/>
                      <a:pt x="260" y="153"/>
                      <a:pt x="260" y="153"/>
                    </a:cubicBezTo>
                    <a:cubicBezTo>
                      <a:pt x="262" y="153"/>
                      <a:pt x="263" y="153"/>
                      <a:pt x="264" y="153"/>
                    </a:cubicBezTo>
                    <a:cubicBezTo>
                      <a:pt x="263" y="153"/>
                      <a:pt x="261" y="153"/>
                      <a:pt x="260" y="153"/>
                    </a:cubicBezTo>
                    <a:close/>
                    <a:moveTo>
                      <a:pt x="255" y="153"/>
                    </a:moveTo>
                    <a:cubicBezTo>
                      <a:pt x="253" y="154"/>
                      <a:pt x="251" y="154"/>
                      <a:pt x="248" y="154"/>
                    </a:cubicBezTo>
                    <a:cubicBezTo>
                      <a:pt x="249" y="153"/>
                      <a:pt x="249" y="153"/>
                      <a:pt x="249" y="152"/>
                    </a:cubicBezTo>
                    <a:cubicBezTo>
                      <a:pt x="251" y="152"/>
                      <a:pt x="253" y="152"/>
                      <a:pt x="256" y="153"/>
                    </a:cubicBezTo>
                    <a:cubicBezTo>
                      <a:pt x="256" y="153"/>
                      <a:pt x="255" y="153"/>
                      <a:pt x="255" y="153"/>
                    </a:cubicBezTo>
                    <a:close/>
                    <a:moveTo>
                      <a:pt x="231" y="153"/>
                    </a:moveTo>
                    <a:cubicBezTo>
                      <a:pt x="229" y="153"/>
                      <a:pt x="227" y="153"/>
                      <a:pt x="225" y="153"/>
                    </a:cubicBezTo>
                    <a:cubicBezTo>
                      <a:pt x="225" y="152"/>
                      <a:pt x="225" y="151"/>
                      <a:pt x="226" y="150"/>
                    </a:cubicBezTo>
                    <a:cubicBezTo>
                      <a:pt x="228" y="150"/>
                      <a:pt x="230" y="150"/>
                      <a:pt x="232" y="151"/>
                    </a:cubicBezTo>
                    <a:cubicBezTo>
                      <a:pt x="232" y="152"/>
                      <a:pt x="232" y="153"/>
                      <a:pt x="231" y="153"/>
                    </a:cubicBezTo>
                    <a:close/>
                    <a:moveTo>
                      <a:pt x="195" y="144"/>
                    </a:moveTo>
                    <a:cubicBezTo>
                      <a:pt x="193" y="143"/>
                      <a:pt x="191" y="143"/>
                      <a:pt x="188" y="142"/>
                    </a:cubicBezTo>
                    <a:cubicBezTo>
                      <a:pt x="189" y="142"/>
                      <a:pt x="189" y="141"/>
                      <a:pt x="189" y="141"/>
                    </a:cubicBezTo>
                    <a:cubicBezTo>
                      <a:pt x="192" y="141"/>
                      <a:pt x="194" y="142"/>
                      <a:pt x="196" y="142"/>
                    </a:cubicBezTo>
                    <a:cubicBezTo>
                      <a:pt x="196" y="143"/>
                      <a:pt x="195" y="144"/>
                      <a:pt x="195" y="144"/>
                    </a:cubicBezTo>
                    <a:close/>
                    <a:moveTo>
                      <a:pt x="184" y="141"/>
                    </a:moveTo>
                    <a:cubicBezTo>
                      <a:pt x="182" y="140"/>
                      <a:pt x="181" y="139"/>
                      <a:pt x="179" y="139"/>
                    </a:cubicBezTo>
                    <a:cubicBezTo>
                      <a:pt x="179" y="138"/>
                      <a:pt x="179" y="138"/>
                      <a:pt x="180" y="138"/>
                    </a:cubicBezTo>
                    <a:cubicBezTo>
                      <a:pt x="181" y="138"/>
                      <a:pt x="183" y="139"/>
                      <a:pt x="185" y="139"/>
                    </a:cubicBezTo>
                    <a:cubicBezTo>
                      <a:pt x="185" y="140"/>
                      <a:pt x="184" y="140"/>
                      <a:pt x="184" y="141"/>
                    </a:cubicBezTo>
                    <a:close/>
                    <a:moveTo>
                      <a:pt x="176" y="138"/>
                    </a:moveTo>
                    <a:cubicBezTo>
                      <a:pt x="173" y="137"/>
                      <a:pt x="171" y="136"/>
                      <a:pt x="169" y="135"/>
                    </a:cubicBezTo>
                    <a:cubicBezTo>
                      <a:pt x="169" y="135"/>
                      <a:pt x="169" y="134"/>
                      <a:pt x="169" y="134"/>
                    </a:cubicBezTo>
                    <a:cubicBezTo>
                      <a:pt x="172" y="135"/>
                      <a:pt x="174" y="136"/>
                      <a:pt x="176" y="137"/>
                    </a:cubicBezTo>
                    <a:cubicBezTo>
                      <a:pt x="176" y="137"/>
                      <a:pt x="176" y="137"/>
                      <a:pt x="176" y="138"/>
                    </a:cubicBezTo>
                    <a:close/>
                    <a:moveTo>
                      <a:pt x="172" y="129"/>
                    </a:moveTo>
                    <a:cubicBezTo>
                      <a:pt x="173" y="128"/>
                      <a:pt x="174" y="126"/>
                      <a:pt x="174" y="125"/>
                    </a:cubicBezTo>
                    <a:cubicBezTo>
                      <a:pt x="177" y="126"/>
                      <a:pt x="179" y="127"/>
                      <a:pt x="182" y="128"/>
                    </a:cubicBezTo>
                    <a:cubicBezTo>
                      <a:pt x="181" y="129"/>
                      <a:pt x="180" y="130"/>
                      <a:pt x="179" y="132"/>
                    </a:cubicBezTo>
                    <a:cubicBezTo>
                      <a:pt x="177" y="131"/>
                      <a:pt x="175" y="130"/>
                      <a:pt x="172" y="129"/>
                    </a:cubicBezTo>
                    <a:close/>
                    <a:moveTo>
                      <a:pt x="155" y="128"/>
                    </a:moveTo>
                    <a:cubicBezTo>
                      <a:pt x="155" y="128"/>
                      <a:pt x="155" y="128"/>
                      <a:pt x="154" y="128"/>
                    </a:cubicBezTo>
                    <a:cubicBezTo>
                      <a:pt x="153" y="127"/>
                      <a:pt x="150" y="126"/>
                      <a:pt x="148" y="125"/>
                    </a:cubicBezTo>
                    <a:cubicBezTo>
                      <a:pt x="149" y="125"/>
                      <a:pt x="149" y="125"/>
                      <a:pt x="149" y="124"/>
                    </a:cubicBezTo>
                    <a:cubicBezTo>
                      <a:pt x="151" y="125"/>
                      <a:pt x="153" y="127"/>
                      <a:pt x="155" y="128"/>
                    </a:cubicBezTo>
                    <a:close/>
                    <a:moveTo>
                      <a:pt x="150" y="130"/>
                    </a:moveTo>
                    <a:cubicBezTo>
                      <a:pt x="151" y="130"/>
                      <a:pt x="151" y="131"/>
                      <a:pt x="152" y="131"/>
                    </a:cubicBezTo>
                    <a:cubicBezTo>
                      <a:pt x="152" y="131"/>
                      <a:pt x="152" y="132"/>
                      <a:pt x="151" y="132"/>
                    </a:cubicBezTo>
                    <a:cubicBezTo>
                      <a:pt x="150" y="131"/>
                      <a:pt x="148" y="130"/>
                      <a:pt x="146" y="129"/>
                    </a:cubicBezTo>
                    <a:cubicBezTo>
                      <a:pt x="146" y="129"/>
                      <a:pt x="146" y="128"/>
                      <a:pt x="146" y="128"/>
                    </a:cubicBezTo>
                    <a:cubicBezTo>
                      <a:pt x="148" y="129"/>
                      <a:pt x="149" y="129"/>
                      <a:pt x="150" y="130"/>
                    </a:cubicBezTo>
                    <a:close/>
                    <a:moveTo>
                      <a:pt x="144" y="128"/>
                    </a:moveTo>
                    <a:cubicBezTo>
                      <a:pt x="141" y="126"/>
                      <a:pt x="138" y="125"/>
                      <a:pt x="136" y="124"/>
                    </a:cubicBezTo>
                    <a:cubicBezTo>
                      <a:pt x="136" y="123"/>
                      <a:pt x="136" y="123"/>
                      <a:pt x="136" y="123"/>
                    </a:cubicBezTo>
                    <a:cubicBezTo>
                      <a:pt x="139" y="124"/>
                      <a:pt x="142" y="126"/>
                      <a:pt x="144" y="127"/>
                    </a:cubicBezTo>
                    <a:cubicBezTo>
                      <a:pt x="144" y="127"/>
                      <a:pt x="144" y="127"/>
                      <a:pt x="144" y="128"/>
                    </a:cubicBezTo>
                    <a:close/>
                    <a:moveTo>
                      <a:pt x="133" y="122"/>
                    </a:moveTo>
                    <a:cubicBezTo>
                      <a:pt x="132" y="122"/>
                      <a:pt x="132" y="122"/>
                      <a:pt x="132" y="122"/>
                    </a:cubicBezTo>
                    <a:cubicBezTo>
                      <a:pt x="132" y="121"/>
                      <a:pt x="132" y="121"/>
                      <a:pt x="133" y="120"/>
                    </a:cubicBezTo>
                    <a:cubicBezTo>
                      <a:pt x="133" y="121"/>
                      <a:pt x="133" y="121"/>
                      <a:pt x="134" y="121"/>
                    </a:cubicBezTo>
                    <a:cubicBezTo>
                      <a:pt x="133" y="121"/>
                      <a:pt x="133" y="122"/>
                      <a:pt x="133" y="122"/>
                    </a:cubicBezTo>
                    <a:close/>
                    <a:moveTo>
                      <a:pt x="128" y="120"/>
                    </a:moveTo>
                    <a:cubicBezTo>
                      <a:pt x="127" y="120"/>
                      <a:pt x="127" y="120"/>
                      <a:pt x="126" y="119"/>
                    </a:cubicBezTo>
                    <a:cubicBezTo>
                      <a:pt x="126" y="118"/>
                      <a:pt x="127" y="118"/>
                      <a:pt x="127" y="117"/>
                    </a:cubicBezTo>
                    <a:cubicBezTo>
                      <a:pt x="128" y="117"/>
                      <a:pt x="129" y="118"/>
                      <a:pt x="130" y="118"/>
                    </a:cubicBezTo>
                    <a:cubicBezTo>
                      <a:pt x="129" y="119"/>
                      <a:pt x="129" y="120"/>
                      <a:pt x="128" y="120"/>
                    </a:cubicBezTo>
                    <a:close/>
                    <a:moveTo>
                      <a:pt x="123" y="118"/>
                    </a:moveTo>
                    <a:cubicBezTo>
                      <a:pt x="122" y="118"/>
                      <a:pt x="120" y="117"/>
                      <a:pt x="119" y="117"/>
                    </a:cubicBezTo>
                    <a:cubicBezTo>
                      <a:pt x="119" y="116"/>
                      <a:pt x="118" y="117"/>
                      <a:pt x="118" y="118"/>
                    </a:cubicBezTo>
                    <a:cubicBezTo>
                      <a:pt x="118" y="117"/>
                      <a:pt x="117" y="117"/>
                      <a:pt x="116" y="116"/>
                    </a:cubicBezTo>
                    <a:cubicBezTo>
                      <a:pt x="115" y="116"/>
                      <a:pt x="114" y="117"/>
                      <a:pt x="114" y="118"/>
                    </a:cubicBezTo>
                    <a:cubicBezTo>
                      <a:pt x="115" y="121"/>
                      <a:pt x="117" y="123"/>
                      <a:pt x="118" y="125"/>
                    </a:cubicBezTo>
                    <a:cubicBezTo>
                      <a:pt x="118" y="126"/>
                      <a:pt x="117" y="127"/>
                      <a:pt x="116" y="128"/>
                    </a:cubicBezTo>
                    <a:cubicBezTo>
                      <a:pt x="114" y="127"/>
                      <a:pt x="112" y="126"/>
                      <a:pt x="110" y="123"/>
                    </a:cubicBezTo>
                    <a:cubicBezTo>
                      <a:pt x="110" y="123"/>
                      <a:pt x="109" y="122"/>
                      <a:pt x="109" y="122"/>
                    </a:cubicBezTo>
                    <a:cubicBezTo>
                      <a:pt x="109" y="120"/>
                      <a:pt x="110" y="119"/>
                      <a:pt x="111" y="118"/>
                    </a:cubicBezTo>
                    <a:cubicBezTo>
                      <a:pt x="111" y="118"/>
                      <a:pt x="111" y="118"/>
                      <a:pt x="112" y="119"/>
                    </a:cubicBezTo>
                    <a:cubicBezTo>
                      <a:pt x="113" y="119"/>
                      <a:pt x="114" y="117"/>
                      <a:pt x="113" y="117"/>
                    </a:cubicBezTo>
                    <a:cubicBezTo>
                      <a:pt x="113" y="116"/>
                      <a:pt x="112" y="116"/>
                      <a:pt x="112" y="116"/>
                    </a:cubicBezTo>
                    <a:cubicBezTo>
                      <a:pt x="114" y="114"/>
                      <a:pt x="116" y="111"/>
                      <a:pt x="117" y="109"/>
                    </a:cubicBezTo>
                    <a:cubicBezTo>
                      <a:pt x="120" y="111"/>
                      <a:pt x="122" y="113"/>
                      <a:pt x="124" y="115"/>
                    </a:cubicBezTo>
                    <a:cubicBezTo>
                      <a:pt x="124" y="116"/>
                      <a:pt x="123" y="117"/>
                      <a:pt x="123" y="118"/>
                    </a:cubicBezTo>
                    <a:close/>
                    <a:moveTo>
                      <a:pt x="110" y="114"/>
                    </a:moveTo>
                    <a:cubicBezTo>
                      <a:pt x="110" y="114"/>
                      <a:pt x="110" y="114"/>
                      <a:pt x="110" y="114"/>
                    </a:cubicBezTo>
                    <a:cubicBezTo>
                      <a:pt x="111" y="111"/>
                      <a:pt x="113" y="108"/>
                      <a:pt x="114" y="105"/>
                    </a:cubicBezTo>
                    <a:cubicBezTo>
                      <a:pt x="115" y="105"/>
                      <a:pt x="115" y="106"/>
                      <a:pt x="115" y="106"/>
                    </a:cubicBezTo>
                    <a:cubicBezTo>
                      <a:pt x="114" y="109"/>
                      <a:pt x="112" y="112"/>
                      <a:pt x="110" y="114"/>
                    </a:cubicBezTo>
                    <a:close/>
                    <a:moveTo>
                      <a:pt x="107" y="112"/>
                    </a:moveTo>
                    <a:cubicBezTo>
                      <a:pt x="106" y="111"/>
                      <a:pt x="105" y="110"/>
                      <a:pt x="104" y="110"/>
                    </a:cubicBezTo>
                    <a:cubicBezTo>
                      <a:pt x="106" y="106"/>
                      <a:pt x="108" y="103"/>
                      <a:pt x="111" y="99"/>
                    </a:cubicBezTo>
                    <a:cubicBezTo>
                      <a:pt x="111" y="100"/>
                      <a:pt x="112" y="101"/>
                      <a:pt x="112" y="102"/>
                    </a:cubicBezTo>
                    <a:cubicBezTo>
                      <a:pt x="111" y="105"/>
                      <a:pt x="109" y="109"/>
                      <a:pt x="107" y="112"/>
                    </a:cubicBezTo>
                    <a:close/>
                    <a:moveTo>
                      <a:pt x="106" y="114"/>
                    </a:moveTo>
                    <a:cubicBezTo>
                      <a:pt x="105" y="115"/>
                      <a:pt x="105" y="115"/>
                      <a:pt x="104" y="116"/>
                    </a:cubicBezTo>
                    <a:cubicBezTo>
                      <a:pt x="103" y="115"/>
                      <a:pt x="103" y="114"/>
                      <a:pt x="102" y="112"/>
                    </a:cubicBezTo>
                    <a:cubicBezTo>
                      <a:pt x="102" y="112"/>
                      <a:pt x="102" y="112"/>
                      <a:pt x="102" y="111"/>
                    </a:cubicBezTo>
                    <a:cubicBezTo>
                      <a:pt x="103" y="112"/>
                      <a:pt x="105" y="113"/>
                      <a:pt x="106" y="114"/>
                    </a:cubicBezTo>
                    <a:close/>
                    <a:moveTo>
                      <a:pt x="109" y="66"/>
                    </a:moveTo>
                    <a:cubicBezTo>
                      <a:pt x="109" y="65"/>
                      <a:pt x="110" y="63"/>
                      <a:pt x="110" y="62"/>
                    </a:cubicBezTo>
                    <a:cubicBezTo>
                      <a:pt x="111" y="63"/>
                      <a:pt x="112" y="63"/>
                      <a:pt x="112" y="64"/>
                    </a:cubicBezTo>
                    <a:cubicBezTo>
                      <a:pt x="111" y="64"/>
                      <a:pt x="110" y="65"/>
                      <a:pt x="109" y="66"/>
                    </a:cubicBezTo>
                    <a:close/>
                    <a:moveTo>
                      <a:pt x="111" y="61"/>
                    </a:moveTo>
                    <a:cubicBezTo>
                      <a:pt x="113" y="57"/>
                      <a:pt x="115" y="53"/>
                      <a:pt x="117" y="49"/>
                    </a:cubicBezTo>
                    <a:cubicBezTo>
                      <a:pt x="119" y="52"/>
                      <a:pt x="122" y="55"/>
                      <a:pt x="125" y="58"/>
                    </a:cubicBezTo>
                    <a:cubicBezTo>
                      <a:pt x="121" y="60"/>
                      <a:pt x="117" y="61"/>
                      <a:pt x="114" y="63"/>
                    </a:cubicBezTo>
                    <a:cubicBezTo>
                      <a:pt x="113" y="63"/>
                      <a:pt x="112" y="62"/>
                      <a:pt x="111" y="61"/>
                    </a:cubicBezTo>
                    <a:close/>
                    <a:moveTo>
                      <a:pt x="114" y="44"/>
                    </a:moveTo>
                    <a:cubicBezTo>
                      <a:pt x="113" y="43"/>
                      <a:pt x="112" y="42"/>
                      <a:pt x="111" y="41"/>
                    </a:cubicBezTo>
                    <a:cubicBezTo>
                      <a:pt x="114" y="39"/>
                      <a:pt x="118" y="38"/>
                      <a:pt x="121" y="37"/>
                    </a:cubicBezTo>
                    <a:cubicBezTo>
                      <a:pt x="119" y="39"/>
                      <a:pt x="118" y="41"/>
                      <a:pt x="117" y="43"/>
                    </a:cubicBezTo>
                    <a:cubicBezTo>
                      <a:pt x="116" y="44"/>
                      <a:pt x="115" y="44"/>
                      <a:pt x="114" y="44"/>
                    </a:cubicBezTo>
                    <a:close/>
                    <a:moveTo>
                      <a:pt x="124" y="35"/>
                    </a:moveTo>
                    <a:cubicBezTo>
                      <a:pt x="125" y="35"/>
                      <a:pt x="126" y="35"/>
                      <a:pt x="126" y="34"/>
                    </a:cubicBezTo>
                    <a:cubicBezTo>
                      <a:pt x="128" y="36"/>
                      <a:pt x="129" y="37"/>
                      <a:pt x="131" y="38"/>
                    </a:cubicBezTo>
                    <a:cubicBezTo>
                      <a:pt x="127" y="39"/>
                      <a:pt x="124" y="41"/>
                      <a:pt x="120" y="42"/>
                    </a:cubicBezTo>
                    <a:cubicBezTo>
                      <a:pt x="122" y="40"/>
                      <a:pt x="123" y="38"/>
                      <a:pt x="124" y="35"/>
                    </a:cubicBezTo>
                    <a:close/>
                    <a:moveTo>
                      <a:pt x="124" y="30"/>
                    </a:moveTo>
                    <a:cubicBezTo>
                      <a:pt x="122" y="29"/>
                      <a:pt x="120" y="27"/>
                      <a:pt x="118" y="26"/>
                    </a:cubicBezTo>
                    <a:cubicBezTo>
                      <a:pt x="122" y="25"/>
                      <a:pt x="126" y="24"/>
                      <a:pt x="130" y="23"/>
                    </a:cubicBezTo>
                    <a:cubicBezTo>
                      <a:pt x="128" y="25"/>
                      <a:pt x="126" y="28"/>
                      <a:pt x="125" y="30"/>
                    </a:cubicBezTo>
                    <a:cubicBezTo>
                      <a:pt x="125" y="30"/>
                      <a:pt x="124" y="30"/>
                      <a:pt x="124" y="30"/>
                    </a:cubicBezTo>
                    <a:close/>
                    <a:moveTo>
                      <a:pt x="100" y="30"/>
                    </a:moveTo>
                    <a:cubicBezTo>
                      <a:pt x="102" y="31"/>
                      <a:pt x="104" y="33"/>
                      <a:pt x="105" y="35"/>
                    </a:cubicBezTo>
                    <a:cubicBezTo>
                      <a:pt x="105" y="36"/>
                      <a:pt x="104" y="37"/>
                      <a:pt x="103" y="39"/>
                    </a:cubicBezTo>
                    <a:cubicBezTo>
                      <a:pt x="98" y="40"/>
                      <a:pt x="93" y="42"/>
                      <a:pt x="89" y="43"/>
                    </a:cubicBezTo>
                    <a:cubicBezTo>
                      <a:pt x="87" y="42"/>
                      <a:pt x="85" y="41"/>
                      <a:pt x="84" y="39"/>
                    </a:cubicBezTo>
                    <a:cubicBezTo>
                      <a:pt x="85" y="37"/>
                      <a:pt x="86" y="35"/>
                      <a:pt x="87" y="33"/>
                    </a:cubicBezTo>
                    <a:cubicBezTo>
                      <a:pt x="91" y="32"/>
                      <a:pt x="96" y="31"/>
                      <a:pt x="100" y="30"/>
                    </a:cubicBezTo>
                    <a:close/>
                    <a:moveTo>
                      <a:pt x="88" y="43"/>
                    </a:moveTo>
                    <a:cubicBezTo>
                      <a:pt x="86" y="44"/>
                      <a:pt x="83" y="45"/>
                      <a:pt x="81" y="45"/>
                    </a:cubicBezTo>
                    <a:cubicBezTo>
                      <a:pt x="82" y="43"/>
                      <a:pt x="83" y="41"/>
                      <a:pt x="84" y="39"/>
                    </a:cubicBezTo>
                    <a:cubicBezTo>
                      <a:pt x="85" y="41"/>
                      <a:pt x="87" y="42"/>
                      <a:pt x="88" y="43"/>
                    </a:cubicBezTo>
                    <a:close/>
                    <a:moveTo>
                      <a:pt x="93" y="47"/>
                    </a:moveTo>
                    <a:cubicBezTo>
                      <a:pt x="94" y="48"/>
                      <a:pt x="95" y="49"/>
                      <a:pt x="96" y="49"/>
                    </a:cubicBezTo>
                    <a:cubicBezTo>
                      <a:pt x="95" y="51"/>
                      <a:pt x="94" y="52"/>
                      <a:pt x="93" y="54"/>
                    </a:cubicBezTo>
                    <a:cubicBezTo>
                      <a:pt x="89" y="56"/>
                      <a:pt x="84" y="58"/>
                      <a:pt x="80" y="60"/>
                    </a:cubicBezTo>
                    <a:cubicBezTo>
                      <a:pt x="78" y="59"/>
                      <a:pt x="77" y="57"/>
                      <a:pt x="76" y="56"/>
                    </a:cubicBezTo>
                    <a:cubicBezTo>
                      <a:pt x="76" y="54"/>
                      <a:pt x="77" y="52"/>
                      <a:pt x="78" y="51"/>
                    </a:cubicBezTo>
                    <a:cubicBezTo>
                      <a:pt x="83" y="49"/>
                      <a:pt x="88" y="48"/>
                      <a:pt x="93" y="47"/>
                    </a:cubicBezTo>
                    <a:close/>
                    <a:moveTo>
                      <a:pt x="74" y="54"/>
                    </a:moveTo>
                    <a:cubicBezTo>
                      <a:pt x="73" y="53"/>
                      <a:pt x="73" y="53"/>
                      <a:pt x="72" y="52"/>
                    </a:cubicBezTo>
                    <a:cubicBezTo>
                      <a:pt x="73" y="52"/>
                      <a:pt x="74" y="52"/>
                      <a:pt x="75" y="51"/>
                    </a:cubicBezTo>
                    <a:cubicBezTo>
                      <a:pt x="75" y="52"/>
                      <a:pt x="74" y="53"/>
                      <a:pt x="74" y="54"/>
                    </a:cubicBezTo>
                    <a:close/>
                    <a:moveTo>
                      <a:pt x="73" y="55"/>
                    </a:moveTo>
                    <a:cubicBezTo>
                      <a:pt x="71" y="58"/>
                      <a:pt x="69" y="62"/>
                      <a:pt x="67" y="66"/>
                    </a:cubicBezTo>
                    <a:cubicBezTo>
                      <a:pt x="64" y="67"/>
                      <a:pt x="61" y="69"/>
                      <a:pt x="57" y="70"/>
                    </a:cubicBezTo>
                    <a:cubicBezTo>
                      <a:pt x="60" y="65"/>
                      <a:pt x="63" y="59"/>
                      <a:pt x="66" y="53"/>
                    </a:cubicBezTo>
                    <a:cubicBezTo>
                      <a:pt x="68" y="53"/>
                      <a:pt x="69" y="53"/>
                      <a:pt x="71" y="52"/>
                    </a:cubicBezTo>
                    <a:cubicBezTo>
                      <a:pt x="72" y="53"/>
                      <a:pt x="73" y="54"/>
                      <a:pt x="73" y="55"/>
                    </a:cubicBezTo>
                    <a:close/>
                    <a:moveTo>
                      <a:pt x="41" y="55"/>
                    </a:moveTo>
                    <a:cubicBezTo>
                      <a:pt x="37" y="55"/>
                      <a:pt x="34" y="56"/>
                      <a:pt x="31" y="57"/>
                    </a:cubicBezTo>
                    <a:cubicBezTo>
                      <a:pt x="32" y="54"/>
                      <a:pt x="33" y="51"/>
                      <a:pt x="35" y="47"/>
                    </a:cubicBezTo>
                    <a:cubicBezTo>
                      <a:pt x="37" y="50"/>
                      <a:pt x="39" y="52"/>
                      <a:pt x="41" y="55"/>
                    </a:cubicBezTo>
                    <a:close/>
                    <a:moveTo>
                      <a:pt x="43" y="58"/>
                    </a:moveTo>
                    <a:cubicBezTo>
                      <a:pt x="42" y="62"/>
                      <a:pt x="40" y="66"/>
                      <a:pt x="38" y="70"/>
                    </a:cubicBezTo>
                    <a:cubicBezTo>
                      <a:pt x="35" y="67"/>
                      <a:pt x="32" y="64"/>
                      <a:pt x="29" y="62"/>
                    </a:cubicBezTo>
                    <a:cubicBezTo>
                      <a:pt x="29" y="61"/>
                      <a:pt x="30" y="60"/>
                      <a:pt x="30" y="60"/>
                    </a:cubicBezTo>
                    <a:cubicBezTo>
                      <a:pt x="34" y="59"/>
                      <a:pt x="39" y="58"/>
                      <a:pt x="43" y="58"/>
                    </a:cubicBezTo>
                    <a:close/>
                    <a:moveTo>
                      <a:pt x="29" y="63"/>
                    </a:moveTo>
                    <a:cubicBezTo>
                      <a:pt x="32" y="65"/>
                      <a:pt x="34" y="69"/>
                      <a:pt x="37" y="72"/>
                    </a:cubicBezTo>
                    <a:cubicBezTo>
                      <a:pt x="36" y="74"/>
                      <a:pt x="35" y="76"/>
                      <a:pt x="34" y="78"/>
                    </a:cubicBezTo>
                    <a:cubicBezTo>
                      <a:pt x="34" y="78"/>
                      <a:pt x="34" y="78"/>
                      <a:pt x="34" y="78"/>
                    </a:cubicBezTo>
                    <a:cubicBezTo>
                      <a:pt x="31" y="76"/>
                      <a:pt x="28" y="73"/>
                      <a:pt x="26" y="71"/>
                    </a:cubicBezTo>
                    <a:cubicBezTo>
                      <a:pt x="27" y="68"/>
                      <a:pt x="28" y="65"/>
                      <a:pt x="29" y="63"/>
                    </a:cubicBezTo>
                    <a:close/>
                    <a:moveTo>
                      <a:pt x="21" y="68"/>
                    </a:moveTo>
                    <a:cubicBezTo>
                      <a:pt x="20" y="66"/>
                      <a:pt x="18" y="65"/>
                      <a:pt x="16" y="63"/>
                    </a:cubicBezTo>
                    <a:cubicBezTo>
                      <a:pt x="16" y="63"/>
                      <a:pt x="16" y="62"/>
                      <a:pt x="16" y="62"/>
                    </a:cubicBezTo>
                    <a:cubicBezTo>
                      <a:pt x="19" y="62"/>
                      <a:pt x="22" y="61"/>
                      <a:pt x="24" y="61"/>
                    </a:cubicBezTo>
                    <a:cubicBezTo>
                      <a:pt x="23" y="63"/>
                      <a:pt x="22" y="65"/>
                      <a:pt x="21" y="68"/>
                    </a:cubicBezTo>
                    <a:close/>
                    <a:moveTo>
                      <a:pt x="44" y="90"/>
                    </a:moveTo>
                    <a:cubicBezTo>
                      <a:pt x="44" y="91"/>
                      <a:pt x="43" y="92"/>
                      <a:pt x="43" y="93"/>
                    </a:cubicBezTo>
                    <a:cubicBezTo>
                      <a:pt x="39" y="94"/>
                      <a:pt x="36" y="95"/>
                      <a:pt x="32" y="96"/>
                    </a:cubicBezTo>
                    <a:cubicBezTo>
                      <a:pt x="33" y="91"/>
                      <a:pt x="35" y="87"/>
                      <a:pt x="37" y="82"/>
                    </a:cubicBezTo>
                    <a:cubicBezTo>
                      <a:pt x="39" y="85"/>
                      <a:pt x="42" y="88"/>
                      <a:pt x="44" y="90"/>
                    </a:cubicBezTo>
                    <a:close/>
                    <a:moveTo>
                      <a:pt x="47" y="91"/>
                    </a:moveTo>
                    <a:cubicBezTo>
                      <a:pt x="48" y="90"/>
                      <a:pt x="48" y="88"/>
                      <a:pt x="49" y="87"/>
                    </a:cubicBezTo>
                    <a:cubicBezTo>
                      <a:pt x="50" y="88"/>
                      <a:pt x="51" y="90"/>
                      <a:pt x="52" y="91"/>
                    </a:cubicBezTo>
                    <a:cubicBezTo>
                      <a:pt x="50" y="91"/>
                      <a:pt x="49" y="92"/>
                      <a:pt x="48" y="92"/>
                    </a:cubicBezTo>
                    <a:cubicBezTo>
                      <a:pt x="47" y="92"/>
                      <a:pt x="47" y="91"/>
                      <a:pt x="47" y="91"/>
                    </a:cubicBezTo>
                    <a:close/>
                    <a:moveTo>
                      <a:pt x="53" y="93"/>
                    </a:moveTo>
                    <a:cubicBezTo>
                      <a:pt x="53" y="93"/>
                      <a:pt x="53" y="93"/>
                      <a:pt x="53" y="93"/>
                    </a:cubicBezTo>
                    <a:cubicBezTo>
                      <a:pt x="53" y="94"/>
                      <a:pt x="52" y="95"/>
                      <a:pt x="52" y="96"/>
                    </a:cubicBezTo>
                    <a:cubicBezTo>
                      <a:pt x="51" y="95"/>
                      <a:pt x="50" y="94"/>
                      <a:pt x="49" y="94"/>
                    </a:cubicBezTo>
                    <a:cubicBezTo>
                      <a:pt x="50" y="93"/>
                      <a:pt x="52" y="93"/>
                      <a:pt x="53" y="93"/>
                    </a:cubicBezTo>
                    <a:close/>
                    <a:moveTo>
                      <a:pt x="54" y="99"/>
                    </a:moveTo>
                    <a:cubicBezTo>
                      <a:pt x="55" y="98"/>
                      <a:pt x="55" y="97"/>
                      <a:pt x="56" y="96"/>
                    </a:cubicBezTo>
                    <a:cubicBezTo>
                      <a:pt x="57" y="98"/>
                      <a:pt x="59" y="100"/>
                      <a:pt x="60" y="102"/>
                    </a:cubicBezTo>
                    <a:cubicBezTo>
                      <a:pt x="60" y="103"/>
                      <a:pt x="59" y="103"/>
                      <a:pt x="58" y="103"/>
                    </a:cubicBezTo>
                    <a:cubicBezTo>
                      <a:pt x="57" y="102"/>
                      <a:pt x="56" y="100"/>
                      <a:pt x="54" y="99"/>
                    </a:cubicBezTo>
                    <a:close/>
                    <a:moveTo>
                      <a:pt x="56" y="104"/>
                    </a:moveTo>
                    <a:cubicBezTo>
                      <a:pt x="54" y="105"/>
                      <a:pt x="52" y="106"/>
                      <a:pt x="50" y="107"/>
                    </a:cubicBezTo>
                    <a:cubicBezTo>
                      <a:pt x="51" y="105"/>
                      <a:pt x="52" y="103"/>
                      <a:pt x="53" y="101"/>
                    </a:cubicBezTo>
                    <a:cubicBezTo>
                      <a:pt x="54" y="102"/>
                      <a:pt x="55" y="103"/>
                      <a:pt x="56" y="104"/>
                    </a:cubicBezTo>
                    <a:close/>
                    <a:moveTo>
                      <a:pt x="62" y="104"/>
                    </a:moveTo>
                    <a:cubicBezTo>
                      <a:pt x="62" y="105"/>
                      <a:pt x="63" y="107"/>
                      <a:pt x="64" y="108"/>
                    </a:cubicBezTo>
                    <a:cubicBezTo>
                      <a:pt x="64" y="108"/>
                      <a:pt x="64" y="109"/>
                      <a:pt x="64" y="109"/>
                    </a:cubicBezTo>
                    <a:cubicBezTo>
                      <a:pt x="63" y="108"/>
                      <a:pt x="61" y="106"/>
                      <a:pt x="60" y="105"/>
                    </a:cubicBezTo>
                    <a:cubicBezTo>
                      <a:pt x="60" y="105"/>
                      <a:pt x="61" y="104"/>
                      <a:pt x="62" y="104"/>
                    </a:cubicBezTo>
                    <a:close/>
                    <a:moveTo>
                      <a:pt x="68" y="112"/>
                    </a:moveTo>
                    <a:cubicBezTo>
                      <a:pt x="70" y="115"/>
                      <a:pt x="72" y="118"/>
                      <a:pt x="75" y="120"/>
                    </a:cubicBezTo>
                    <a:cubicBezTo>
                      <a:pt x="75" y="120"/>
                      <a:pt x="74" y="121"/>
                      <a:pt x="74" y="121"/>
                    </a:cubicBezTo>
                    <a:cubicBezTo>
                      <a:pt x="74" y="121"/>
                      <a:pt x="74" y="121"/>
                      <a:pt x="74" y="121"/>
                    </a:cubicBezTo>
                    <a:cubicBezTo>
                      <a:pt x="72" y="118"/>
                      <a:pt x="70" y="116"/>
                      <a:pt x="68" y="113"/>
                    </a:cubicBezTo>
                    <a:cubicBezTo>
                      <a:pt x="68" y="113"/>
                      <a:pt x="68" y="113"/>
                      <a:pt x="68" y="112"/>
                    </a:cubicBezTo>
                    <a:close/>
                    <a:moveTo>
                      <a:pt x="71" y="122"/>
                    </a:moveTo>
                    <a:cubicBezTo>
                      <a:pt x="69" y="123"/>
                      <a:pt x="67" y="124"/>
                      <a:pt x="65" y="125"/>
                    </a:cubicBezTo>
                    <a:cubicBezTo>
                      <a:pt x="64" y="124"/>
                      <a:pt x="64" y="124"/>
                      <a:pt x="64" y="123"/>
                    </a:cubicBezTo>
                    <a:cubicBezTo>
                      <a:pt x="65" y="121"/>
                      <a:pt x="65" y="119"/>
                      <a:pt x="66" y="117"/>
                    </a:cubicBezTo>
                    <a:cubicBezTo>
                      <a:pt x="68" y="119"/>
                      <a:pt x="69" y="120"/>
                      <a:pt x="71" y="122"/>
                    </a:cubicBezTo>
                    <a:close/>
                    <a:moveTo>
                      <a:pt x="63" y="125"/>
                    </a:moveTo>
                    <a:cubicBezTo>
                      <a:pt x="63" y="125"/>
                      <a:pt x="63" y="125"/>
                      <a:pt x="64" y="125"/>
                    </a:cubicBezTo>
                    <a:cubicBezTo>
                      <a:pt x="63" y="125"/>
                      <a:pt x="63" y="125"/>
                      <a:pt x="63" y="125"/>
                    </a:cubicBezTo>
                    <a:cubicBezTo>
                      <a:pt x="63" y="125"/>
                      <a:pt x="63" y="125"/>
                      <a:pt x="63" y="125"/>
                    </a:cubicBezTo>
                    <a:close/>
                    <a:moveTo>
                      <a:pt x="53" y="139"/>
                    </a:moveTo>
                    <a:cubicBezTo>
                      <a:pt x="52" y="137"/>
                      <a:pt x="50" y="136"/>
                      <a:pt x="49" y="134"/>
                    </a:cubicBezTo>
                    <a:cubicBezTo>
                      <a:pt x="51" y="133"/>
                      <a:pt x="53" y="133"/>
                      <a:pt x="55" y="132"/>
                    </a:cubicBezTo>
                    <a:cubicBezTo>
                      <a:pt x="54" y="134"/>
                      <a:pt x="54" y="137"/>
                      <a:pt x="53" y="139"/>
                    </a:cubicBezTo>
                    <a:close/>
                    <a:moveTo>
                      <a:pt x="66" y="144"/>
                    </a:moveTo>
                    <a:cubicBezTo>
                      <a:pt x="66" y="145"/>
                      <a:pt x="67" y="145"/>
                      <a:pt x="67" y="146"/>
                    </a:cubicBezTo>
                    <a:cubicBezTo>
                      <a:pt x="66" y="148"/>
                      <a:pt x="65" y="150"/>
                      <a:pt x="64" y="153"/>
                    </a:cubicBezTo>
                    <a:cubicBezTo>
                      <a:pt x="63" y="152"/>
                      <a:pt x="63" y="152"/>
                      <a:pt x="63" y="151"/>
                    </a:cubicBezTo>
                    <a:cubicBezTo>
                      <a:pt x="64" y="149"/>
                      <a:pt x="65" y="147"/>
                      <a:pt x="66" y="144"/>
                    </a:cubicBezTo>
                    <a:close/>
                    <a:moveTo>
                      <a:pt x="68" y="140"/>
                    </a:moveTo>
                    <a:cubicBezTo>
                      <a:pt x="69" y="139"/>
                      <a:pt x="69" y="138"/>
                      <a:pt x="70" y="137"/>
                    </a:cubicBezTo>
                    <a:cubicBezTo>
                      <a:pt x="70" y="137"/>
                      <a:pt x="71" y="138"/>
                      <a:pt x="71" y="139"/>
                    </a:cubicBezTo>
                    <a:cubicBezTo>
                      <a:pt x="71" y="140"/>
                      <a:pt x="70" y="141"/>
                      <a:pt x="69" y="142"/>
                    </a:cubicBezTo>
                    <a:cubicBezTo>
                      <a:pt x="69" y="142"/>
                      <a:pt x="68" y="141"/>
                      <a:pt x="68" y="140"/>
                    </a:cubicBezTo>
                    <a:close/>
                    <a:moveTo>
                      <a:pt x="73" y="142"/>
                    </a:moveTo>
                    <a:cubicBezTo>
                      <a:pt x="74" y="143"/>
                      <a:pt x="74" y="144"/>
                      <a:pt x="75" y="145"/>
                    </a:cubicBezTo>
                    <a:cubicBezTo>
                      <a:pt x="74" y="146"/>
                      <a:pt x="74" y="147"/>
                      <a:pt x="74" y="149"/>
                    </a:cubicBezTo>
                    <a:cubicBezTo>
                      <a:pt x="73" y="147"/>
                      <a:pt x="72" y="146"/>
                      <a:pt x="71" y="145"/>
                    </a:cubicBezTo>
                    <a:cubicBezTo>
                      <a:pt x="72" y="144"/>
                      <a:pt x="72" y="143"/>
                      <a:pt x="73" y="142"/>
                    </a:cubicBezTo>
                    <a:close/>
                    <a:moveTo>
                      <a:pt x="77" y="155"/>
                    </a:moveTo>
                    <a:cubicBezTo>
                      <a:pt x="77" y="155"/>
                      <a:pt x="77" y="155"/>
                      <a:pt x="77" y="155"/>
                    </a:cubicBezTo>
                    <a:cubicBezTo>
                      <a:pt x="77" y="155"/>
                      <a:pt x="77" y="155"/>
                      <a:pt x="77" y="155"/>
                    </a:cubicBezTo>
                    <a:cubicBezTo>
                      <a:pt x="77" y="153"/>
                      <a:pt x="78" y="151"/>
                      <a:pt x="79" y="149"/>
                    </a:cubicBezTo>
                    <a:cubicBezTo>
                      <a:pt x="79" y="149"/>
                      <a:pt x="79" y="150"/>
                      <a:pt x="80" y="150"/>
                    </a:cubicBezTo>
                    <a:cubicBezTo>
                      <a:pt x="79" y="152"/>
                      <a:pt x="78" y="153"/>
                      <a:pt x="77" y="155"/>
                    </a:cubicBezTo>
                    <a:close/>
                    <a:moveTo>
                      <a:pt x="80" y="146"/>
                    </a:moveTo>
                    <a:cubicBezTo>
                      <a:pt x="80" y="144"/>
                      <a:pt x="81" y="142"/>
                      <a:pt x="82" y="140"/>
                    </a:cubicBezTo>
                    <a:cubicBezTo>
                      <a:pt x="83" y="141"/>
                      <a:pt x="84" y="143"/>
                      <a:pt x="84" y="144"/>
                    </a:cubicBezTo>
                    <a:cubicBezTo>
                      <a:pt x="83" y="145"/>
                      <a:pt x="82" y="147"/>
                      <a:pt x="81" y="148"/>
                    </a:cubicBezTo>
                    <a:cubicBezTo>
                      <a:pt x="81" y="148"/>
                      <a:pt x="80" y="147"/>
                      <a:pt x="80" y="146"/>
                    </a:cubicBezTo>
                    <a:close/>
                    <a:moveTo>
                      <a:pt x="87" y="149"/>
                    </a:moveTo>
                    <a:cubicBezTo>
                      <a:pt x="88" y="150"/>
                      <a:pt x="88" y="151"/>
                      <a:pt x="88" y="152"/>
                    </a:cubicBezTo>
                    <a:cubicBezTo>
                      <a:pt x="88" y="152"/>
                      <a:pt x="88" y="153"/>
                      <a:pt x="88" y="153"/>
                    </a:cubicBezTo>
                    <a:cubicBezTo>
                      <a:pt x="87" y="153"/>
                      <a:pt x="86" y="152"/>
                      <a:pt x="85" y="151"/>
                    </a:cubicBezTo>
                    <a:cubicBezTo>
                      <a:pt x="86" y="151"/>
                      <a:pt x="86" y="150"/>
                      <a:pt x="87" y="149"/>
                    </a:cubicBezTo>
                    <a:close/>
                    <a:moveTo>
                      <a:pt x="89" y="153"/>
                    </a:moveTo>
                    <a:cubicBezTo>
                      <a:pt x="90" y="154"/>
                      <a:pt x="91" y="155"/>
                      <a:pt x="92" y="156"/>
                    </a:cubicBezTo>
                    <a:cubicBezTo>
                      <a:pt x="91" y="156"/>
                      <a:pt x="90" y="155"/>
                      <a:pt x="89" y="154"/>
                    </a:cubicBezTo>
                    <a:cubicBezTo>
                      <a:pt x="89" y="154"/>
                      <a:pt x="89" y="154"/>
                      <a:pt x="89" y="153"/>
                    </a:cubicBezTo>
                    <a:close/>
                    <a:moveTo>
                      <a:pt x="99" y="164"/>
                    </a:moveTo>
                    <a:cubicBezTo>
                      <a:pt x="100" y="165"/>
                      <a:pt x="101" y="165"/>
                      <a:pt x="102" y="166"/>
                    </a:cubicBezTo>
                    <a:cubicBezTo>
                      <a:pt x="101" y="167"/>
                      <a:pt x="100" y="169"/>
                      <a:pt x="99" y="170"/>
                    </a:cubicBezTo>
                    <a:cubicBezTo>
                      <a:pt x="98" y="169"/>
                      <a:pt x="96" y="169"/>
                      <a:pt x="94" y="168"/>
                    </a:cubicBezTo>
                    <a:cubicBezTo>
                      <a:pt x="96" y="167"/>
                      <a:pt x="98" y="166"/>
                      <a:pt x="99" y="164"/>
                    </a:cubicBezTo>
                    <a:close/>
                    <a:moveTo>
                      <a:pt x="103" y="172"/>
                    </a:moveTo>
                    <a:cubicBezTo>
                      <a:pt x="104" y="171"/>
                      <a:pt x="105" y="169"/>
                      <a:pt x="106" y="168"/>
                    </a:cubicBezTo>
                    <a:cubicBezTo>
                      <a:pt x="110" y="170"/>
                      <a:pt x="113" y="171"/>
                      <a:pt x="117" y="172"/>
                    </a:cubicBezTo>
                    <a:cubicBezTo>
                      <a:pt x="116" y="174"/>
                      <a:pt x="115" y="177"/>
                      <a:pt x="115" y="179"/>
                    </a:cubicBezTo>
                    <a:cubicBezTo>
                      <a:pt x="111" y="177"/>
                      <a:pt x="107" y="175"/>
                      <a:pt x="103" y="172"/>
                    </a:cubicBezTo>
                    <a:cubicBezTo>
                      <a:pt x="103" y="172"/>
                      <a:pt x="103" y="172"/>
                      <a:pt x="103" y="172"/>
                    </a:cubicBezTo>
                    <a:close/>
                    <a:moveTo>
                      <a:pt x="123" y="174"/>
                    </a:moveTo>
                    <a:cubicBezTo>
                      <a:pt x="123" y="174"/>
                      <a:pt x="124" y="174"/>
                      <a:pt x="125" y="174"/>
                    </a:cubicBezTo>
                    <a:cubicBezTo>
                      <a:pt x="124" y="177"/>
                      <a:pt x="122" y="180"/>
                      <a:pt x="121" y="183"/>
                    </a:cubicBezTo>
                    <a:cubicBezTo>
                      <a:pt x="120" y="182"/>
                      <a:pt x="119" y="182"/>
                      <a:pt x="118" y="181"/>
                    </a:cubicBezTo>
                    <a:cubicBezTo>
                      <a:pt x="120" y="179"/>
                      <a:pt x="121" y="176"/>
                      <a:pt x="123" y="174"/>
                    </a:cubicBezTo>
                    <a:close/>
                    <a:moveTo>
                      <a:pt x="125" y="170"/>
                    </a:moveTo>
                    <a:cubicBezTo>
                      <a:pt x="125" y="168"/>
                      <a:pt x="126" y="166"/>
                      <a:pt x="127" y="163"/>
                    </a:cubicBezTo>
                    <a:cubicBezTo>
                      <a:pt x="128" y="164"/>
                      <a:pt x="129" y="164"/>
                      <a:pt x="130" y="165"/>
                    </a:cubicBezTo>
                    <a:cubicBezTo>
                      <a:pt x="129" y="167"/>
                      <a:pt x="128" y="168"/>
                      <a:pt x="127" y="170"/>
                    </a:cubicBezTo>
                    <a:cubicBezTo>
                      <a:pt x="126" y="170"/>
                      <a:pt x="125" y="170"/>
                      <a:pt x="125" y="170"/>
                    </a:cubicBezTo>
                    <a:close/>
                    <a:moveTo>
                      <a:pt x="134" y="167"/>
                    </a:moveTo>
                    <a:cubicBezTo>
                      <a:pt x="137" y="168"/>
                      <a:pt x="140" y="169"/>
                      <a:pt x="144" y="171"/>
                    </a:cubicBezTo>
                    <a:cubicBezTo>
                      <a:pt x="143" y="172"/>
                      <a:pt x="143" y="173"/>
                      <a:pt x="142" y="174"/>
                    </a:cubicBezTo>
                    <a:cubicBezTo>
                      <a:pt x="139" y="173"/>
                      <a:pt x="135" y="172"/>
                      <a:pt x="132" y="171"/>
                    </a:cubicBezTo>
                    <a:cubicBezTo>
                      <a:pt x="132" y="170"/>
                      <a:pt x="133" y="168"/>
                      <a:pt x="134" y="167"/>
                    </a:cubicBezTo>
                    <a:close/>
                    <a:moveTo>
                      <a:pt x="149" y="172"/>
                    </a:moveTo>
                    <a:cubicBezTo>
                      <a:pt x="150" y="173"/>
                      <a:pt x="150" y="173"/>
                      <a:pt x="151" y="173"/>
                    </a:cubicBezTo>
                    <a:cubicBezTo>
                      <a:pt x="150" y="174"/>
                      <a:pt x="150" y="175"/>
                      <a:pt x="149" y="175"/>
                    </a:cubicBezTo>
                    <a:cubicBezTo>
                      <a:pt x="149" y="175"/>
                      <a:pt x="148" y="175"/>
                      <a:pt x="148" y="175"/>
                    </a:cubicBezTo>
                    <a:cubicBezTo>
                      <a:pt x="148" y="174"/>
                      <a:pt x="148" y="173"/>
                      <a:pt x="149" y="172"/>
                    </a:cubicBezTo>
                    <a:close/>
                    <a:moveTo>
                      <a:pt x="147" y="179"/>
                    </a:moveTo>
                    <a:cubicBezTo>
                      <a:pt x="146" y="180"/>
                      <a:pt x="146" y="180"/>
                      <a:pt x="146" y="181"/>
                    </a:cubicBezTo>
                    <a:cubicBezTo>
                      <a:pt x="146" y="180"/>
                      <a:pt x="146" y="180"/>
                      <a:pt x="146" y="179"/>
                    </a:cubicBezTo>
                    <a:cubicBezTo>
                      <a:pt x="147" y="179"/>
                      <a:pt x="147" y="179"/>
                      <a:pt x="147" y="179"/>
                    </a:cubicBezTo>
                    <a:close/>
                    <a:moveTo>
                      <a:pt x="142" y="187"/>
                    </a:moveTo>
                    <a:cubicBezTo>
                      <a:pt x="142" y="189"/>
                      <a:pt x="141" y="190"/>
                      <a:pt x="141" y="192"/>
                    </a:cubicBezTo>
                    <a:cubicBezTo>
                      <a:pt x="140" y="191"/>
                      <a:pt x="139" y="191"/>
                      <a:pt x="138" y="191"/>
                    </a:cubicBezTo>
                    <a:cubicBezTo>
                      <a:pt x="139" y="191"/>
                      <a:pt x="139" y="191"/>
                      <a:pt x="139" y="191"/>
                    </a:cubicBezTo>
                    <a:cubicBezTo>
                      <a:pt x="140" y="190"/>
                      <a:pt x="141" y="188"/>
                      <a:pt x="142" y="187"/>
                    </a:cubicBezTo>
                    <a:close/>
                    <a:moveTo>
                      <a:pt x="151" y="184"/>
                    </a:moveTo>
                    <a:cubicBezTo>
                      <a:pt x="151" y="183"/>
                      <a:pt x="152" y="182"/>
                      <a:pt x="153" y="181"/>
                    </a:cubicBezTo>
                    <a:cubicBezTo>
                      <a:pt x="154" y="181"/>
                      <a:pt x="156" y="182"/>
                      <a:pt x="158" y="182"/>
                    </a:cubicBezTo>
                    <a:cubicBezTo>
                      <a:pt x="156" y="185"/>
                      <a:pt x="153" y="191"/>
                      <a:pt x="150" y="194"/>
                    </a:cubicBezTo>
                    <a:cubicBezTo>
                      <a:pt x="148" y="193"/>
                      <a:pt x="146" y="193"/>
                      <a:pt x="144" y="192"/>
                    </a:cubicBezTo>
                    <a:cubicBezTo>
                      <a:pt x="146" y="190"/>
                      <a:pt x="149" y="186"/>
                      <a:pt x="151" y="184"/>
                    </a:cubicBezTo>
                    <a:close/>
                    <a:moveTo>
                      <a:pt x="166" y="180"/>
                    </a:moveTo>
                    <a:cubicBezTo>
                      <a:pt x="166" y="179"/>
                      <a:pt x="165" y="179"/>
                      <a:pt x="165" y="179"/>
                    </a:cubicBezTo>
                    <a:cubicBezTo>
                      <a:pt x="165" y="178"/>
                      <a:pt x="165" y="178"/>
                      <a:pt x="166" y="177"/>
                    </a:cubicBezTo>
                    <a:cubicBezTo>
                      <a:pt x="169" y="178"/>
                      <a:pt x="171" y="179"/>
                      <a:pt x="174" y="179"/>
                    </a:cubicBezTo>
                    <a:cubicBezTo>
                      <a:pt x="174" y="180"/>
                      <a:pt x="173" y="180"/>
                      <a:pt x="173" y="181"/>
                    </a:cubicBezTo>
                    <a:cubicBezTo>
                      <a:pt x="171" y="181"/>
                      <a:pt x="169" y="180"/>
                      <a:pt x="166" y="180"/>
                    </a:cubicBezTo>
                    <a:close/>
                    <a:moveTo>
                      <a:pt x="180" y="180"/>
                    </a:moveTo>
                    <a:cubicBezTo>
                      <a:pt x="181" y="180"/>
                      <a:pt x="182" y="180"/>
                      <a:pt x="184" y="181"/>
                    </a:cubicBezTo>
                    <a:cubicBezTo>
                      <a:pt x="186" y="181"/>
                      <a:pt x="189" y="181"/>
                      <a:pt x="192" y="182"/>
                    </a:cubicBezTo>
                    <a:cubicBezTo>
                      <a:pt x="191" y="183"/>
                      <a:pt x="191" y="184"/>
                      <a:pt x="190" y="185"/>
                    </a:cubicBezTo>
                    <a:cubicBezTo>
                      <a:pt x="186" y="184"/>
                      <a:pt x="182" y="183"/>
                      <a:pt x="178" y="182"/>
                    </a:cubicBezTo>
                    <a:cubicBezTo>
                      <a:pt x="178" y="182"/>
                      <a:pt x="179" y="181"/>
                      <a:pt x="180" y="180"/>
                    </a:cubicBezTo>
                    <a:close/>
                    <a:moveTo>
                      <a:pt x="196" y="182"/>
                    </a:moveTo>
                    <a:cubicBezTo>
                      <a:pt x="199" y="182"/>
                      <a:pt x="202" y="183"/>
                      <a:pt x="205" y="183"/>
                    </a:cubicBezTo>
                    <a:cubicBezTo>
                      <a:pt x="204" y="184"/>
                      <a:pt x="203" y="186"/>
                      <a:pt x="202" y="188"/>
                    </a:cubicBezTo>
                    <a:cubicBezTo>
                      <a:pt x="199" y="187"/>
                      <a:pt x="196" y="186"/>
                      <a:pt x="193" y="186"/>
                    </a:cubicBezTo>
                    <a:cubicBezTo>
                      <a:pt x="194" y="185"/>
                      <a:pt x="195" y="183"/>
                      <a:pt x="196" y="182"/>
                    </a:cubicBezTo>
                    <a:close/>
                    <a:moveTo>
                      <a:pt x="210" y="183"/>
                    </a:moveTo>
                    <a:cubicBezTo>
                      <a:pt x="213" y="184"/>
                      <a:pt x="215" y="184"/>
                      <a:pt x="218" y="184"/>
                    </a:cubicBezTo>
                    <a:cubicBezTo>
                      <a:pt x="217" y="186"/>
                      <a:pt x="216" y="188"/>
                      <a:pt x="215" y="190"/>
                    </a:cubicBezTo>
                    <a:cubicBezTo>
                      <a:pt x="212" y="189"/>
                      <a:pt x="210" y="189"/>
                      <a:pt x="207" y="188"/>
                    </a:cubicBezTo>
                    <a:cubicBezTo>
                      <a:pt x="208" y="187"/>
                      <a:pt x="209" y="185"/>
                      <a:pt x="210" y="183"/>
                    </a:cubicBezTo>
                    <a:close/>
                    <a:moveTo>
                      <a:pt x="222" y="184"/>
                    </a:moveTo>
                    <a:cubicBezTo>
                      <a:pt x="224" y="184"/>
                      <a:pt x="226" y="184"/>
                      <a:pt x="228" y="184"/>
                    </a:cubicBezTo>
                    <a:cubicBezTo>
                      <a:pt x="227" y="186"/>
                      <a:pt x="225" y="188"/>
                      <a:pt x="224" y="190"/>
                    </a:cubicBezTo>
                    <a:cubicBezTo>
                      <a:pt x="223" y="190"/>
                      <a:pt x="221" y="190"/>
                      <a:pt x="219" y="190"/>
                    </a:cubicBezTo>
                    <a:cubicBezTo>
                      <a:pt x="220" y="188"/>
                      <a:pt x="221" y="186"/>
                      <a:pt x="222" y="184"/>
                    </a:cubicBezTo>
                    <a:close/>
                    <a:moveTo>
                      <a:pt x="232" y="191"/>
                    </a:moveTo>
                    <a:cubicBezTo>
                      <a:pt x="233" y="189"/>
                      <a:pt x="234" y="186"/>
                      <a:pt x="236" y="184"/>
                    </a:cubicBezTo>
                    <a:cubicBezTo>
                      <a:pt x="236" y="184"/>
                      <a:pt x="236" y="184"/>
                      <a:pt x="236" y="184"/>
                    </a:cubicBezTo>
                    <a:cubicBezTo>
                      <a:pt x="235" y="186"/>
                      <a:pt x="233" y="189"/>
                      <a:pt x="232" y="191"/>
                    </a:cubicBezTo>
                    <a:cubicBezTo>
                      <a:pt x="232" y="191"/>
                      <a:pt x="232" y="191"/>
                      <a:pt x="232" y="191"/>
                    </a:cubicBezTo>
                    <a:close/>
                    <a:moveTo>
                      <a:pt x="260" y="184"/>
                    </a:moveTo>
                    <a:cubicBezTo>
                      <a:pt x="262" y="184"/>
                      <a:pt x="264" y="184"/>
                      <a:pt x="266" y="183"/>
                    </a:cubicBezTo>
                    <a:cubicBezTo>
                      <a:pt x="266" y="185"/>
                      <a:pt x="265" y="187"/>
                      <a:pt x="264" y="189"/>
                    </a:cubicBezTo>
                    <a:cubicBezTo>
                      <a:pt x="261" y="190"/>
                      <a:pt x="258" y="190"/>
                      <a:pt x="256" y="190"/>
                    </a:cubicBezTo>
                    <a:cubicBezTo>
                      <a:pt x="257" y="188"/>
                      <a:pt x="258" y="186"/>
                      <a:pt x="260" y="184"/>
                    </a:cubicBezTo>
                    <a:close/>
                    <a:moveTo>
                      <a:pt x="271" y="183"/>
                    </a:moveTo>
                    <a:cubicBezTo>
                      <a:pt x="274" y="183"/>
                      <a:pt x="277" y="183"/>
                      <a:pt x="280" y="182"/>
                    </a:cubicBezTo>
                    <a:cubicBezTo>
                      <a:pt x="279" y="184"/>
                      <a:pt x="278" y="186"/>
                      <a:pt x="278" y="188"/>
                    </a:cubicBezTo>
                    <a:cubicBezTo>
                      <a:pt x="275" y="188"/>
                      <a:pt x="271" y="189"/>
                      <a:pt x="268" y="189"/>
                    </a:cubicBezTo>
                    <a:cubicBezTo>
                      <a:pt x="269" y="187"/>
                      <a:pt x="270" y="185"/>
                      <a:pt x="271" y="183"/>
                    </a:cubicBezTo>
                    <a:close/>
                    <a:moveTo>
                      <a:pt x="276" y="193"/>
                    </a:moveTo>
                    <a:cubicBezTo>
                      <a:pt x="276" y="193"/>
                      <a:pt x="276" y="193"/>
                      <a:pt x="276" y="194"/>
                    </a:cubicBezTo>
                    <a:cubicBezTo>
                      <a:pt x="272" y="194"/>
                      <a:pt x="269" y="195"/>
                      <a:pt x="266" y="195"/>
                    </a:cubicBezTo>
                    <a:cubicBezTo>
                      <a:pt x="266" y="195"/>
                      <a:pt x="265" y="195"/>
                      <a:pt x="265" y="195"/>
                    </a:cubicBezTo>
                    <a:cubicBezTo>
                      <a:pt x="266" y="195"/>
                      <a:pt x="266" y="194"/>
                      <a:pt x="266" y="194"/>
                    </a:cubicBezTo>
                    <a:cubicBezTo>
                      <a:pt x="269" y="194"/>
                      <a:pt x="273" y="193"/>
                      <a:pt x="276" y="193"/>
                    </a:cubicBezTo>
                    <a:close/>
                    <a:moveTo>
                      <a:pt x="280" y="192"/>
                    </a:moveTo>
                    <a:cubicBezTo>
                      <a:pt x="283" y="192"/>
                      <a:pt x="287" y="192"/>
                      <a:pt x="290" y="191"/>
                    </a:cubicBezTo>
                    <a:cubicBezTo>
                      <a:pt x="290" y="191"/>
                      <a:pt x="290" y="192"/>
                      <a:pt x="289" y="192"/>
                    </a:cubicBezTo>
                    <a:cubicBezTo>
                      <a:pt x="286" y="192"/>
                      <a:pt x="283" y="193"/>
                      <a:pt x="280" y="193"/>
                    </a:cubicBezTo>
                    <a:cubicBezTo>
                      <a:pt x="280" y="193"/>
                      <a:pt x="280" y="193"/>
                      <a:pt x="280" y="192"/>
                    </a:cubicBezTo>
                    <a:close/>
                    <a:moveTo>
                      <a:pt x="296" y="197"/>
                    </a:moveTo>
                    <a:cubicBezTo>
                      <a:pt x="296" y="197"/>
                      <a:pt x="297" y="197"/>
                      <a:pt x="298" y="197"/>
                    </a:cubicBezTo>
                    <a:cubicBezTo>
                      <a:pt x="297" y="200"/>
                      <a:pt x="296" y="203"/>
                      <a:pt x="296" y="206"/>
                    </a:cubicBezTo>
                    <a:cubicBezTo>
                      <a:pt x="295" y="206"/>
                      <a:pt x="294" y="206"/>
                      <a:pt x="293" y="206"/>
                    </a:cubicBezTo>
                    <a:cubicBezTo>
                      <a:pt x="294" y="203"/>
                      <a:pt x="295" y="200"/>
                      <a:pt x="296" y="197"/>
                    </a:cubicBezTo>
                    <a:close/>
                    <a:moveTo>
                      <a:pt x="297" y="191"/>
                    </a:moveTo>
                    <a:cubicBezTo>
                      <a:pt x="297" y="191"/>
                      <a:pt x="297" y="190"/>
                      <a:pt x="297" y="190"/>
                    </a:cubicBezTo>
                    <a:cubicBezTo>
                      <a:pt x="298" y="190"/>
                      <a:pt x="299" y="190"/>
                      <a:pt x="300" y="189"/>
                    </a:cubicBezTo>
                    <a:cubicBezTo>
                      <a:pt x="300" y="190"/>
                      <a:pt x="300" y="190"/>
                      <a:pt x="300" y="190"/>
                    </a:cubicBezTo>
                    <a:cubicBezTo>
                      <a:pt x="299" y="191"/>
                      <a:pt x="298" y="191"/>
                      <a:pt x="297" y="191"/>
                    </a:cubicBezTo>
                    <a:close/>
                    <a:moveTo>
                      <a:pt x="298" y="185"/>
                    </a:moveTo>
                    <a:cubicBezTo>
                      <a:pt x="299" y="183"/>
                      <a:pt x="299" y="181"/>
                      <a:pt x="300" y="178"/>
                    </a:cubicBezTo>
                    <a:cubicBezTo>
                      <a:pt x="301" y="178"/>
                      <a:pt x="302" y="178"/>
                      <a:pt x="303" y="177"/>
                    </a:cubicBezTo>
                    <a:cubicBezTo>
                      <a:pt x="303" y="179"/>
                      <a:pt x="303" y="180"/>
                      <a:pt x="303" y="181"/>
                    </a:cubicBezTo>
                    <a:cubicBezTo>
                      <a:pt x="302" y="182"/>
                      <a:pt x="302" y="183"/>
                      <a:pt x="302" y="184"/>
                    </a:cubicBezTo>
                    <a:cubicBezTo>
                      <a:pt x="300" y="185"/>
                      <a:pt x="299" y="185"/>
                      <a:pt x="298" y="185"/>
                    </a:cubicBezTo>
                    <a:close/>
                    <a:moveTo>
                      <a:pt x="307" y="182"/>
                    </a:moveTo>
                    <a:cubicBezTo>
                      <a:pt x="308" y="180"/>
                      <a:pt x="308" y="178"/>
                      <a:pt x="309" y="176"/>
                    </a:cubicBezTo>
                    <a:cubicBezTo>
                      <a:pt x="313" y="175"/>
                      <a:pt x="317" y="174"/>
                      <a:pt x="321" y="173"/>
                    </a:cubicBezTo>
                    <a:cubicBezTo>
                      <a:pt x="320" y="175"/>
                      <a:pt x="320" y="177"/>
                      <a:pt x="319" y="179"/>
                    </a:cubicBezTo>
                    <a:cubicBezTo>
                      <a:pt x="319" y="180"/>
                      <a:pt x="319" y="180"/>
                      <a:pt x="318" y="181"/>
                    </a:cubicBezTo>
                    <a:cubicBezTo>
                      <a:pt x="315" y="182"/>
                      <a:pt x="311" y="183"/>
                      <a:pt x="307" y="183"/>
                    </a:cubicBezTo>
                    <a:cubicBezTo>
                      <a:pt x="307" y="183"/>
                      <a:pt x="307" y="182"/>
                      <a:pt x="307" y="182"/>
                    </a:cubicBezTo>
                    <a:close/>
                    <a:moveTo>
                      <a:pt x="326" y="172"/>
                    </a:moveTo>
                    <a:cubicBezTo>
                      <a:pt x="327" y="172"/>
                      <a:pt x="328" y="172"/>
                      <a:pt x="329" y="171"/>
                    </a:cubicBezTo>
                    <a:cubicBezTo>
                      <a:pt x="331" y="171"/>
                      <a:pt x="333" y="170"/>
                      <a:pt x="336" y="170"/>
                    </a:cubicBezTo>
                    <a:cubicBezTo>
                      <a:pt x="335" y="172"/>
                      <a:pt x="334" y="174"/>
                      <a:pt x="334" y="177"/>
                    </a:cubicBezTo>
                    <a:cubicBezTo>
                      <a:pt x="330" y="178"/>
                      <a:pt x="327" y="179"/>
                      <a:pt x="324" y="179"/>
                    </a:cubicBezTo>
                    <a:cubicBezTo>
                      <a:pt x="325" y="177"/>
                      <a:pt x="326" y="175"/>
                      <a:pt x="326" y="172"/>
                    </a:cubicBezTo>
                    <a:close/>
                    <a:moveTo>
                      <a:pt x="340" y="169"/>
                    </a:moveTo>
                    <a:cubicBezTo>
                      <a:pt x="344" y="168"/>
                      <a:pt x="347" y="167"/>
                      <a:pt x="351" y="166"/>
                    </a:cubicBezTo>
                    <a:cubicBezTo>
                      <a:pt x="351" y="167"/>
                      <a:pt x="351" y="167"/>
                      <a:pt x="351" y="167"/>
                    </a:cubicBezTo>
                    <a:cubicBezTo>
                      <a:pt x="351" y="169"/>
                      <a:pt x="350" y="170"/>
                      <a:pt x="350" y="171"/>
                    </a:cubicBezTo>
                    <a:cubicBezTo>
                      <a:pt x="346" y="173"/>
                      <a:pt x="342" y="174"/>
                      <a:pt x="338" y="175"/>
                    </a:cubicBezTo>
                    <a:cubicBezTo>
                      <a:pt x="338" y="173"/>
                      <a:pt x="339" y="171"/>
                      <a:pt x="340" y="169"/>
                    </a:cubicBezTo>
                    <a:close/>
                    <a:moveTo>
                      <a:pt x="356" y="165"/>
                    </a:moveTo>
                    <a:cubicBezTo>
                      <a:pt x="360" y="164"/>
                      <a:pt x="363" y="164"/>
                      <a:pt x="366" y="163"/>
                    </a:cubicBezTo>
                    <a:cubicBezTo>
                      <a:pt x="366" y="163"/>
                      <a:pt x="366" y="164"/>
                      <a:pt x="365" y="165"/>
                    </a:cubicBezTo>
                    <a:cubicBezTo>
                      <a:pt x="362" y="166"/>
                      <a:pt x="359" y="168"/>
                      <a:pt x="355" y="169"/>
                    </a:cubicBezTo>
                    <a:cubicBezTo>
                      <a:pt x="356" y="168"/>
                      <a:pt x="356" y="166"/>
                      <a:pt x="356" y="165"/>
                    </a:cubicBezTo>
                    <a:close/>
                    <a:moveTo>
                      <a:pt x="363" y="172"/>
                    </a:moveTo>
                    <a:cubicBezTo>
                      <a:pt x="362" y="174"/>
                      <a:pt x="361" y="175"/>
                      <a:pt x="361" y="177"/>
                    </a:cubicBezTo>
                    <a:cubicBezTo>
                      <a:pt x="358" y="178"/>
                      <a:pt x="356" y="179"/>
                      <a:pt x="353" y="179"/>
                    </a:cubicBezTo>
                    <a:cubicBezTo>
                      <a:pt x="353" y="178"/>
                      <a:pt x="354" y="177"/>
                      <a:pt x="354" y="175"/>
                    </a:cubicBezTo>
                    <a:cubicBezTo>
                      <a:pt x="357" y="174"/>
                      <a:pt x="360" y="173"/>
                      <a:pt x="363" y="172"/>
                    </a:cubicBezTo>
                    <a:close/>
                    <a:moveTo>
                      <a:pt x="368" y="174"/>
                    </a:moveTo>
                    <a:cubicBezTo>
                      <a:pt x="369" y="173"/>
                      <a:pt x="369" y="171"/>
                      <a:pt x="369" y="170"/>
                    </a:cubicBezTo>
                    <a:cubicBezTo>
                      <a:pt x="371" y="169"/>
                      <a:pt x="372" y="169"/>
                      <a:pt x="373" y="168"/>
                    </a:cubicBezTo>
                    <a:cubicBezTo>
                      <a:pt x="372" y="170"/>
                      <a:pt x="371" y="171"/>
                      <a:pt x="371" y="173"/>
                    </a:cubicBezTo>
                    <a:cubicBezTo>
                      <a:pt x="370" y="173"/>
                      <a:pt x="369" y="174"/>
                      <a:pt x="368" y="174"/>
                    </a:cubicBezTo>
                    <a:cubicBezTo>
                      <a:pt x="368" y="174"/>
                      <a:pt x="368" y="174"/>
                      <a:pt x="368" y="174"/>
                    </a:cubicBezTo>
                    <a:close/>
                    <a:moveTo>
                      <a:pt x="375" y="170"/>
                    </a:moveTo>
                    <a:cubicBezTo>
                      <a:pt x="376" y="169"/>
                      <a:pt x="376" y="167"/>
                      <a:pt x="377" y="166"/>
                    </a:cubicBezTo>
                    <a:cubicBezTo>
                      <a:pt x="378" y="166"/>
                      <a:pt x="380" y="165"/>
                      <a:pt x="381" y="164"/>
                    </a:cubicBezTo>
                    <a:cubicBezTo>
                      <a:pt x="385" y="163"/>
                      <a:pt x="388" y="161"/>
                      <a:pt x="391" y="160"/>
                    </a:cubicBezTo>
                    <a:cubicBezTo>
                      <a:pt x="387" y="162"/>
                      <a:pt x="383" y="165"/>
                      <a:pt x="379" y="168"/>
                    </a:cubicBezTo>
                    <a:cubicBezTo>
                      <a:pt x="378" y="168"/>
                      <a:pt x="377" y="169"/>
                      <a:pt x="375" y="170"/>
                    </a:cubicBezTo>
                    <a:close/>
                    <a:moveTo>
                      <a:pt x="443" y="121"/>
                    </a:moveTo>
                    <a:cubicBezTo>
                      <a:pt x="444" y="119"/>
                      <a:pt x="444" y="117"/>
                      <a:pt x="444" y="115"/>
                    </a:cubicBezTo>
                    <a:cubicBezTo>
                      <a:pt x="446" y="114"/>
                      <a:pt x="448" y="112"/>
                      <a:pt x="450" y="111"/>
                    </a:cubicBezTo>
                    <a:cubicBezTo>
                      <a:pt x="450" y="113"/>
                      <a:pt x="449" y="115"/>
                      <a:pt x="449" y="118"/>
                    </a:cubicBezTo>
                    <a:cubicBezTo>
                      <a:pt x="447" y="119"/>
                      <a:pt x="445" y="120"/>
                      <a:pt x="443" y="121"/>
                    </a:cubicBezTo>
                    <a:close/>
                    <a:moveTo>
                      <a:pt x="407" y="130"/>
                    </a:moveTo>
                    <a:cubicBezTo>
                      <a:pt x="407" y="130"/>
                      <a:pt x="407" y="130"/>
                      <a:pt x="407" y="130"/>
                    </a:cubicBezTo>
                    <a:cubicBezTo>
                      <a:pt x="407" y="130"/>
                      <a:pt x="407" y="130"/>
                      <a:pt x="408" y="130"/>
                    </a:cubicBezTo>
                    <a:cubicBezTo>
                      <a:pt x="407" y="130"/>
                      <a:pt x="407" y="130"/>
                      <a:pt x="407" y="130"/>
                    </a:cubicBezTo>
                    <a:close/>
                    <a:moveTo>
                      <a:pt x="399" y="133"/>
                    </a:moveTo>
                    <a:cubicBezTo>
                      <a:pt x="396" y="134"/>
                      <a:pt x="392" y="136"/>
                      <a:pt x="389" y="137"/>
                    </a:cubicBezTo>
                    <a:cubicBezTo>
                      <a:pt x="389" y="136"/>
                      <a:pt x="390" y="136"/>
                      <a:pt x="390" y="135"/>
                    </a:cubicBezTo>
                    <a:cubicBezTo>
                      <a:pt x="393" y="134"/>
                      <a:pt x="396" y="133"/>
                      <a:pt x="399" y="132"/>
                    </a:cubicBezTo>
                    <a:cubicBezTo>
                      <a:pt x="399" y="133"/>
                      <a:pt x="399" y="133"/>
                      <a:pt x="399" y="133"/>
                    </a:cubicBezTo>
                    <a:close/>
                    <a:moveTo>
                      <a:pt x="373" y="142"/>
                    </a:moveTo>
                    <a:cubicBezTo>
                      <a:pt x="369" y="143"/>
                      <a:pt x="365" y="144"/>
                      <a:pt x="361" y="145"/>
                    </a:cubicBezTo>
                    <a:cubicBezTo>
                      <a:pt x="361" y="144"/>
                      <a:pt x="362" y="143"/>
                      <a:pt x="362" y="142"/>
                    </a:cubicBezTo>
                    <a:cubicBezTo>
                      <a:pt x="366" y="141"/>
                      <a:pt x="370" y="140"/>
                      <a:pt x="374" y="139"/>
                    </a:cubicBezTo>
                    <a:cubicBezTo>
                      <a:pt x="374" y="140"/>
                      <a:pt x="373" y="141"/>
                      <a:pt x="373" y="142"/>
                    </a:cubicBezTo>
                    <a:close/>
                    <a:moveTo>
                      <a:pt x="357" y="146"/>
                    </a:moveTo>
                    <a:cubicBezTo>
                      <a:pt x="353" y="147"/>
                      <a:pt x="349" y="147"/>
                      <a:pt x="345" y="148"/>
                    </a:cubicBezTo>
                    <a:cubicBezTo>
                      <a:pt x="345" y="147"/>
                      <a:pt x="345" y="146"/>
                      <a:pt x="346" y="145"/>
                    </a:cubicBezTo>
                    <a:cubicBezTo>
                      <a:pt x="350" y="145"/>
                      <a:pt x="354" y="144"/>
                      <a:pt x="358" y="143"/>
                    </a:cubicBezTo>
                    <a:cubicBezTo>
                      <a:pt x="358" y="144"/>
                      <a:pt x="358" y="145"/>
                      <a:pt x="357" y="146"/>
                    </a:cubicBezTo>
                    <a:close/>
                    <a:moveTo>
                      <a:pt x="347" y="141"/>
                    </a:moveTo>
                    <a:cubicBezTo>
                      <a:pt x="347" y="140"/>
                      <a:pt x="347" y="139"/>
                      <a:pt x="347" y="138"/>
                    </a:cubicBezTo>
                    <a:cubicBezTo>
                      <a:pt x="348" y="138"/>
                      <a:pt x="348" y="138"/>
                      <a:pt x="349" y="138"/>
                    </a:cubicBezTo>
                    <a:cubicBezTo>
                      <a:pt x="353" y="137"/>
                      <a:pt x="357" y="136"/>
                      <a:pt x="361" y="135"/>
                    </a:cubicBezTo>
                    <a:cubicBezTo>
                      <a:pt x="361" y="136"/>
                      <a:pt x="360" y="138"/>
                      <a:pt x="360" y="139"/>
                    </a:cubicBezTo>
                    <a:cubicBezTo>
                      <a:pt x="355" y="140"/>
                      <a:pt x="351" y="141"/>
                      <a:pt x="347" y="141"/>
                    </a:cubicBezTo>
                    <a:close/>
                    <a:moveTo>
                      <a:pt x="311" y="142"/>
                    </a:moveTo>
                    <a:cubicBezTo>
                      <a:pt x="310" y="142"/>
                      <a:pt x="308" y="142"/>
                      <a:pt x="307" y="143"/>
                    </a:cubicBezTo>
                    <a:cubicBezTo>
                      <a:pt x="307" y="143"/>
                      <a:pt x="307" y="142"/>
                      <a:pt x="307" y="142"/>
                    </a:cubicBezTo>
                    <a:cubicBezTo>
                      <a:pt x="309" y="142"/>
                      <a:pt x="310" y="142"/>
                      <a:pt x="311" y="142"/>
                    </a:cubicBezTo>
                    <a:cubicBezTo>
                      <a:pt x="311" y="142"/>
                      <a:pt x="311" y="142"/>
                      <a:pt x="311" y="142"/>
                    </a:cubicBezTo>
                    <a:close/>
                    <a:moveTo>
                      <a:pt x="304" y="143"/>
                    </a:moveTo>
                    <a:cubicBezTo>
                      <a:pt x="302" y="144"/>
                      <a:pt x="301" y="144"/>
                      <a:pt x="299" y="144"/>
                    </a:cubicBezTo>
                    <a:cubicBezTo>
                      <a:pt x="300" y="144"/>
                      <a:pt x="300" y="143"/>
                      <a:pt x="300" y="142"/>
                    </a:cubicBezTo>
                    <a:cubicBezTo>
                      <a:pt x="302" y="142"/>
                      <a:pt x="303" y="142"/>
                      <a:pt x="304" y="142"/>
                    </a:cubicBezTo>
                    <a:cubicBezTo>
                      <a:pt x="304" y="143"/>
                      <a:pt x="304" y="143"/>
                      <a:pt x="304" y="143"/>
                    </a:cubicBezTo>
                    <a:close/>
                    <a:moveTo>
                      <a:pt x="271" y="149"/>
                    </a:moveTo>
                    <a:cubicBezTo>
                      <a:pt x="268" y="149"/>
                      <a:pt x="266" y="149"/>
                      <a:pt x="263" y="149"/>
                    </a:cubicBezTo>
                    <a:cubicBezTo>
                      <a:pt x="264" y="147"/>
                      <a:pt x="266" y="145"/>
                      <a:pt x="267" y="143"/>
                    </a:cubicBezTo>
                    <a:cubicBezTo>
                      <a:pt x="267" y="142"/>
                      <a:pt x="268" y="142"/>
                      <a:pt x="268" y="142"/>
                    </a:cubicBezTo>
                    <a:cubicBezTo>
                      <a:pt x="269" y="142"/>
                      <a:pt x="271" y="142"/>
                      <a:pt x="273" y="142"/>
                    </a:cubicBezTo>
                    <a:cubicBezTo>
                      <a:pt x="272" y="144"/>
                      <a:pt x="272" y="146"/>
                      <a:pt x="271" y="149"/>
                    </a:cubicBezTo>
                    <a:close/>
                    <a:moveTo>
                      <a:pt x="258" y="149"/>
                    </a:moveTo>
                    <a:cubicBezTo>
                      <a:pt x="255" y="149"/>
                      <a:pt x="253" y="149"/>
                      <a:pt x="250" y="149"/>
                    </a:cubicBezTo>
                    <a:cubicBezTo>
                      <a:pt x="251" y="146"/>
                      <a:pt x="252" y="143"/>
                      <a:pt x="252" y="140"/>
                    </a:cubicBezTo>
                    <a:cubicBezTo>
                      <a:pt x="256" y="141"/>
                      <a:pt x="260" y="141"/>
                      <a:pt x="263" y="141"/>
                    </a:cubicBezTo>
                    <a:cubicBezTo>
                      <a:pt x="262" y="144"/>
                      <a:pt x="260" y="146"/>
                      <a:pt x="258" y="149"/>
                    </a:cubicBezTo>
                    <a:close/>
                    <a:moveTo>
                      <a:pt x="239" y="138"/>
                    </a:moveTo>
                    <a:cubicBezTo>
                      <a:pt x="237" y="141"/>
                      <a:pt x="236" y="144"/>
                      <a:pt x="234" y="147"/>
                    </a:cubicBezTo>
                    <a:cubicBezTo>
                      <a:pt x="232" y="146"/>
                      <a:pt x="229" y="146"/>
                      <a:pt x="227" y="145"/>
                    </a:cubicBezTo>
                    <a:cubicBezTo>
                      <a:pt x="227" y="143"/>
                      <a:pt x="228" y="140"/>
                      <a:pt x="228" y="137"/>
                    </a:cubicBezTo>
                    <a:cubicBezTo>
                      <a:pt x="231" y="137"/>
                      <a:pt x="234" y="137"/>
                      <a:pt x="237" y="138"/>
                    </a:cubicBezTo>
                    <a:cubicBezTo>
                      <a:pt x="238" y="138"/>
                      <a:pt x="238" y="138"/>
                      <a:pt x="239" y="138"/>
                    </a:cubicBezTo>
                    <a:close/>
                    <a:moveTo>
                      <a:pt x="214" y="135"/>
                    </a:moveTo>
                    <a:cubicBezTo>
                      <a:pt x="214" y="138"/>
                      <a:pt x="213" y="140"/>
                      <a:pt x="212" y="142"/>
                    </a:cubicBezTo>
                    <a:cubicBezTo>
                      <a:pt x="209" y="141"/>
                      <a:pt x="207" y="141"/>
                      <a:pt x="205" y="140"/>
                    </a:cubicBezTo>
                    <a:cubicBezTo>
                      <a:pt x="206" y="138"/>
                      <a:pt x="207" y="136"/>
                      <a:pt x="209" y="135"/>
                    </a:cubicBezTo>
                    <a:cubicBezTo>
                      <a:pt x="211" y="135"/>
                      <a:pt x="212" y="135"/>
                      <a:pt x="214" y="135"/>
                    </a:cubicBezTo>
                    <a:close/>
                    <a:moveTo>
                      <a:pt x="199" y="138"/>
                    </a:moveTo>
                    <a:cubicBezTo>
                      <a:pt x="197" y="138"/>
                      <a:pt x="194" y="137"/>
                      <a:pt x="192" y="136"/>
                    </a:cubicBezTo>
                    <a:cubicBezTo>
                      <a:pt x="193" y="135"/>
                      <a:pt x="194" y="133"/>
                      <a:pt x="195" y="131"/>
                    </a:cubicBezTo>
                    <a:cubicBezTo>
                      <a:pt x="197" y="132"/>
                      <a:pt x="200" y="133"/>
                      <a:pt x="202" y="133"/>
                    </a:cubicBezTo>
                    <a:cubicBezTo>
                      <a:pt x="201" y="135"/>
                      <a:pt x="200" y="137"/>
                      <a:pt x="199" y="138"/>
                    </a:cubicBezTo>
                    <a:close/>
                    <a:moveTo>
                      <a:pt x="188" y="135"/>
                    </a:moveTo>
                    <a:cubicBezTo>
                      <a:pt x="186" y="134"/>
                      <a:pt x="184" y="134"/>
                      <a:pt x="182" y="133"/>
                    </a:cubicBezTo>
                    <a:cubicBezTo>
                      <a:pt x="183" y="131"/>
                      <a:pt x="183" y="130"/>
                      <a:pt x="184" y="128"/>
                    </a:cubicBezTo>
                    <a:cubicBezTo>
                      <a:pt x="184" y="128"/>
                      <a:pt x="185" y="129"/>
                      <a:pt x="185" y="129"/>
                    </a:cubicBezTo>
                    <a:cubicBezTo>
                      <a:pt x="185" y="129"/>
                      <a:pt x="186" y="129"/>
                      <a:pt x="186" y="129"/>
                    </a:cubicBezTo>
                    <a:cubicBezTo>
                      <a:pt x="187" y="129"/>
                      <a:pt x="189" y="130"/>
                      <a:pt x="191" y="130"/>
                    </a:cubicBezTo>
                    <a:cubicBezTo>
                      <a:pt x="190" y="132"/>
                      <a:pt x="189" y="133"/>
                      <a:pt x="188" y="135"/>
                    </a:cubicBezTo>
                    <a:close/>
                    <a:moveTo>
                      <a:pt x="149" y="106"/>
                    </a:moveTo>
                    <a:cubicBezTo>
                      <a:pt x="150" y="107"/>
                      <a:pt x="151" y="109"/>
                      <a:pt x="153" y="111"/>
                    </a:cubicBezTo>
                    <a:cubicBezTo>
                      <a:pt x="152" y="110"/>
                      <a:pt x="151" y="110"/>
                      <a:pt x="150" y="109"/>
                    </a:cubicBezTo>
                    <a:cubicBezTo>
                      <a:pt x="149" y="109"/>
                      <a:pt x="148" y="108"/>
                      <a:pt x="148" y="108"/>
                    </a:cubicBezTo>
                    <a:cubicBezTo>
                      <a:pt x="148" y="107"/>
                      <a:pt x="149" y="106"/>
                      <a:pt x="149" y="106"/>
                    </a:cubicBezTo>
                    <a:close/>
                    <a:moveTo>
                      <a:pt x="155" y="116"/>
                    </a:moveTo>
                    <a:cubicBezTo>
                      <a:pt x="153" y="117"/>
                      <a:pt x="152" y="118"/>
                      <a:pt x="150" y="120"/>
                    </a:cubicBezTo>
                    <a:cubicBezTo>
                      <a:pt x="147" y="118"/>
                      <a:pt x="145" y="116"/>
                      <a:pt x="142" y="114"/>
                    </a:cubicBezTo>
                    <a:cubicBezTo>
                      <a:pt x="144" y="113"/>
                      <a:pt x="145" y="112"/>
                      <a:pt x="146" y="110"/>
                    </a:cubicBezTo>
                    <a:cubicBezTo>
                      <a:pt x="149" y="112"/>
                      <a:pt x="152" y="114"/>
                      <a:pt x="155" y="116"/>
                    </a:cubicBezTo>
                    <a:close/>
                    <a:moveTo>
                      <a:pt x="147" y="123"/>
                    </a:moveTo>
                    <a:cubicBezTo>
                      <a:pt x="147" y="123"/>
                      <a:pt x="146" y="124"/>
                      <a:pt x="146" y="124"/>
                    </a:cubicBezTo>
                    <a:cubicBezTo>
                      <a:pt x="143" y="123"/>
                      <a:pt x="141" y="122"/>
                      <a:pt x="138" y="120"/>
                    </a:cubicBezTo>
                    <a:cubicBezTo>
                      <a:pt x="139" y="119"/>
                      <a:pt x="140" y="118"/>
                      <a:pt x="141" y="117"/>
                    </a:cubicBezTo>
                    <a:cubicBezTo>
                      <a:pt x="143" y="119"/>
                      <a:pt x="145" y="121"/>
                      <a:pt x="147" y="123"/>
                    </a:cubicBezTo>
                    <a:close/>
                    <a:moveTo>
                      <a:pt x="136" y="119"/>
                    </a:moveTo>
                    <a:cubicBezTo>
                      <a:pt x="135" y="119"/>
                      <a:pt x="135" y="118"/>
                      <a:pt x="134" y="118"/>
                    </a:cubicBezTo>
                    <a:cubicBezTo>
                      <a:pt x="135" y="117"/>
                      <a:pt x="137" y="115"/>
                      <a:pt x="138" y="114"/>
                    </a:cubicBezTo>
                    <a:cubicBezTo>
                      <a:pt x="138" y="114"/>
                      <a:pt x="138" y="115"/>
                      <a:pt x="139" y="115"/>
                    </a:cubicBezTo>
                    <a:cubicBezTo>
                      <a:pt x="138" y="116"/>
                      <a:pt x="137" y="118"/>
                      <a:pt x="136" y="119"/>
                    </a:cubicBezTo>
                    <a:close/>
                    <a:moveTo>
                      <a:pt x="131" y="116"/>
                    </a:moveTo>
                    <a:cubicBezTo>
                      <a:pt x="130" y="116"/>
                      <a:pt x="129" y="115"/>
                      <a:pt x="128" y="115"/>
                    </a:cubicBezTo>
                    <a:cubicBezTo>
                      <a:pt x="130" y="111"/>
                      <a:pt x="131" y="108"/>
                      <a:pt x="133" y="104"/>
                    </a:cubicBezTo>
                    <a:cubicBezTo>
                      <a:pt x="133" y="106"/>
                      <a:pt x="134" y="108"/>
                      <a:pt x="135" y="110"/>
                    </a:cubicBezTo>
                    <a:cubicBezTo>
                      <a:pt x="134" y="112"/>
                      <a:pt x="132" y="114"/>
                      <a:pt x="131" y="116"/>
                    </a:cubicBezTo>
                    <a:close/>
                    <a:moveTo>
                      <a:pt x="126" y="113"/>
                    </a:moveTo>
                    <a:cubicBezTo>
                      <a:pt x="123" y="111"/>
                      <a:pt x="121" y="109"/>
                      <a:pt x="119" y="107"/>
                    </a:cubicBezTo>
                    <a:cubicBezTo>
                      <a:pt x="121" y="104"/>
                      <a:pt x="123" y="100"/>
                      <a:pt x="126" y="97"/>
                    </a:cubicBezTo>
                    <a:cubicBezTo>
                      <a:pt x="128" y="98"/>
                      <a:pt x="129" y="100"/>
                      <a:pt x="131" y="101"/>
                    </a:cubicBezTo>
                    <a:cubicBezTo>
                      <a:pt x="129" y="105"/>
                      <a:pt x="127" y="109"/>
                      <a:pt x="126" y="113"/>
                    </a:cubicBezTo>
                    <a:close/>
                    <a:moveTo>
                      <a:pt x="116" y="105"/>
                    </a:moveTo>
                    <a:cubicBezTo>
                      <a:pt x="116" y="104"/>
                      <a:pt x="116" y="104"/>
                      <a:pt x="115" y="103"/>
                    </a:cubicBezTo>
                    <a:cubicBezTo>
                      <a:pt x="117" y="100"/>
                      <a:pt x="118" y="96"/>
                      <a:pt x="120" y="92"/>
                    </a:cubicBezTo>
                    <a:cubicBezTo>
                      <a:pt x="121" y="93"/>
                      <a:pt x="122" y="94"/>
                      <a:pt x="124" y="95"/>
                    </a:cubicBezTo>
                    <a:cubicBezTo>
                      <a:pt x="121" y="98"/>
                      <a:pt x="119" y="102"/>
                      <a:pt x="116" y="105"/>
                    </a:cubicBezTo>
                    <a:close/>
                    <a:moveTo>
                      <a:pt x="113" y="101"/>
                    </a:moveTo>
                    <a:cubicBezTo>
                      <a:pt x="112" y="100"/>
                      <a:pt x="112" y="99"/>
                      <a:pt x="111" y="98"/>
                    </a:cubicBezTo>
                    <a:cubicBezTo>
                      <a:pt x="113" y="95"/>
                      <a:pt x="115" y="93"/>
                      <a:pt x="116" y="90"/>
                    </a:cubicBezTo>
                    <a:cubicBezTo>
                      <a:pt x="117" y="90"/>
                      <a:pt x="117" y="90"/>
                      <a:pt x="118" y="91"/>
                    </a:cubicBezTo>
                    <a:cubicBezTo>
                      <a:pt x="116" y="94"/>
                      <a:pt x="115" y="98"/>
                      <a:pt x="113" y="101"/>
                    </a:cubicBezTo>
                    <a:close/>
                    <a:moveTo>
                      <a:pt x="110" y="95"/>
                    </a:moveTo>
                    <a:cubicBezTo>
                      <a:pt x="109" y="94"/>
                      <a:pt x="109" y="94"/>
                      <a:pt x="109" y="94"/>
                    </a:cubicBezTo>
                    <a:cubicBezTo>
                      <a:pt x="109" y="93"/>
                      <a:pt x="108" y="93"/>
                      <a:pt x="109" y="94"/>
                    </a:cubicBezTo>
                    <a:cubicBezTo>
                      <a:pt x="109" y="94"/>
                      <a:pt x="109" y="95"/>
                      <a:pt x="109" y="95"/>
                    </a:cubicBezTo>
                    <a:cubicBezTo>
                      <a:pt x="106" y="99"/>
                      <a:pt x="104" y="103"/>
                      <a:pt x="101" y="107"/>
                    </a:cubicBezTo>
                    <a:cubicBezTo>
                      <a:pt x="100" y="106"/>
                      <a:pt x="99" y="106"/>
                      <a:pt x="98" y="105"/>
                    </a:cubicBezTo>
                    <a:cubicBezTo>
                      <a:pt x="103" y="99"/>
                      <a:pt x="107" y="92"/>
                      <a:pt x="112" y="86"/>
                    </a:cubicBezTo>
                    <a:cubicBezTo>
                      <a:pt x="113" y="87"/>
                      <a:pt x="113" y="87"/>
                      <a:pt x="114" y="88"/>
                    </a:cubicBezTo>
                    <a:cubicBezTo>
                      <a:pt x="113" y="90"/>
                      <a:pt x="111" y="92"/>
                      <a:pt x="110" y="95"/>
                    </a:cubicBezTo>
                    <a:close/>
                    <a:moveTo>
                      <a:pt x="113" y="85"/>
                    </a:moveTo>
                    <a:cubicBezTo>
                      <a:pt x="116" y="81"/>
                      <a:pt x="119" y="77"/>
                      <a:pt x="121" y="73"/>
                    </a:cubicBezTo>
                    <a:cubicBezTo>
                      <a:pt x="121" y="73"/>
                      <a:pt x="121" y="74"/>
                      <a:pt x="121" y="74"/>
                    </a:cubicBezTo>
                    <a:cubicBezTo>
                      <a:pt x="119" y="78"/>
                      <a:pt x="117" y="82"/>
                      <a:pt x="115" y="86"/>
                    </a:cubicBezTo>
                    <a:cubicBezTo>
                      <a:pt x="115" y="86"/>
                      <a:pt x="114" y="85"/>
                      <a:pt x="113" y="85"/>
                    </a:cubicBezTo>
                    <a:close/>
                    <a:moveTo>
                      <a:pt x="118" y="66"/>
                    </a:moveTo>
                    <a:cubicBezTo>
                      <a:pt x="120" y="65"/>
                      <a:pt x="123" y="63"/>
                      <a:pt x="126" y="62"/>
                    </a:cubicBezTo>
                    <a:cubicBezTo>
                      <a:pt x="124" y="64"/>
                      <a:pt x="123" y="67"/>
                      <a:pt x="121" y="69"/>
                    </a:cubicBezTo>
                    <a:cubicBezTo>
                      <a:pt x="120" y="68"/>
                      <a:pt x="119" y="67"/>
                      <a:pt x="118" y="66"/>
                    </a:cubicBezTo>
                    <a:close/>
                    <a:moveTo>
                      <a:pt x="136" y="41"/>
                    </a:moveTo>
                    <a:cubicBezTo>
                      <a:pt x="136" y="41"/>
                      <a:pt x="137" y="41"/>
                      <a:pt x="137" y="41"/>
                    </a:cubicBezTo>
                    <a:cubicBezTo>
                      <a:pt x="137" y="41"/>
                      <a:pt x="137" y="40"/>
                      <a:pt x="137" y="40"/>
                    </a:cubicBezTo>
                    <a:cubicBezTo>
                      <a:pt x="137" y="41"/>
                      <a:pt x="137" y="41"/>
                      <a:pt x="137" y="41"/>
                    </a:cubicBezTo>
                    <a:cubicBezTo>
                      <a:pt x="137" y="41"/>
                      <a:pt x="136" y="41"/>
                      <a:pt x="136" y="41"/>
                    </a:cubicBezTo>
                    <a:close/>
                    <a:moveTo>
                      <a:pt x="136" y="17"/>
                    </a:moveTo>
                    <a:cubicBezTo>
                      <a:pt x="136" y="17"/>
                      <a:pt x="136" y="17"/>
                      <a:pt x="136" y="16"/>
                    </a:cubicBezTo>
                    <a:cubicBezTo>
                      <a:pt x="136" y="17"/>
                      <a:pt x="137" y="17"/>
                      <a:pt x="137" y="17"/>
                    </a:cubicBezTo>
                    <a:cubicBezTo>
                      <a:pt x="137" y="17"/>
                      <a:pt x="136" y="17"/>
                      <a:pt x="136" y="17"/>
                    </a:cubicBezTo>
                    <a:close/>
                    <a:moveTo>
                      <a:pt x="82" y="38"/>
                    </a:moveTo>
                    <a:cubicBezTo>
                      <a:pt x="81" y="37"/>
                      <a:pt x="80" y="36"/>
                      <a:pt x="78" y="35"/>
                    </a:cubicBezTo>
                    <a:cubicBezTo>
                      <a:pt x="78" y="35"/>
                      <a:pt x="78" y="35"/>
                      <a:pt x="78" y="35"/>
                    </a:cubicBezTo>
                    <a:cubicBezTo>
                      <a:pt x="80" y="36"/>
                      <a:pt x="81" y="37"/>
                      <a:pt x="82" y="38"/>
                    </a:cubicBezTo>
                    <a:cubicBezTo>
                      <a:pt x="81" y="41"/>
                      <a:pt x="79" y="43"/>
                      <a:pt x="78" y="46"/>
                    </a:cubicBezTo>
                    <a:cubicBezTo>
                      <a:pt x="75" y="47"/>
                      <a:pt x="72" y="47"/>
                      <a:pt x="69" y="48"/>
                    </a:cubicBezTo>
                    <a:cubicBezTo>
                      <a:pt x="69" y="48"/>
                      <a:pt x="69" y="48"/>
                      <a:pt x="68" y="48"/>
                    </a:cubicBezTo>
                    <a:cubicBezTo>
                      <a:pt x="70" y="44"/>
                      <a:pt x="72" y="40"/>
                      <a:pt x="73" y="36"/>
                    </a:cubicBezTo>
                    <a:cubicBezTo>
                      <a:pt x="75" y="36"/>
                      <a:pt x="76" y="36"/>
                      <a:pt x="78" y="35"/>
                    </a:cubicBezTo>
                    <a:cubicBezTo>
                      <a:pt x="80" y="35"/>
                      <a:pt x="83" y="34"/>
                      <a:pt x="85" y="33"/>
                    </a:cubicBezTo>
                    <a:cubicBezTo>
                      <a:pt x="84" y="35"/>
                      <a:pt x="83" y="37"/>
                      <a:pt x="82" y="38"/>
                    </a:cubicBezTo>
                    <a:close/>
                    <a:moveTo>
                      <a:pt x="68" y="47"/>
                    </a:moveTo>
                    <a:cubicBezTo>
                      <a:pt x="66" y="44"/>
                      <a:pt x="64" y="42"/>
                      <a:pt x="61" y="39"/>
                    </a:cubicBezTo>
                    <a:cubicBezTo>
                      <a:pt x="65" y="38"/>
                      <a:pt x="69" y="37"/>
                      <a:pt x="73" y="36"/>
                    </a:cubicBezTo>
                    <a:cubicBezTo>
                      <a:pt x="71" y="40"/>
                      <a:pt x="70" y="43"/>
                      <a:pt x="68" y="47"/>
                    </a:cubicBezTo>
                    <a:close/>
                    <a:moveTo>
                      <a:pt x="56" y="37"/>
                    </a:moveTo>
                    <a:cubicBezTo>
                      <a:pt x="56" y="36"/>
                      <a:pt x="57" y="35"/>
                      <a:pt x="57" y="34"/>
                    </a:cubicBezTo>
                    <a:cubicBezTo>
                      <a:pt x="57" y="34"/>
                      <a:pt x="57" y="34"/>
                      <a:pt x="58" y="34"/>
                    </a:cubicBezTo>
                    <a:cubicBezTo>
                      <a:pt x="63" y="33"/>
                      <a:pt x="69" y="33"/>
                      <a:pt x="74" y="31"/>
                    </a:cubicBezTo>
                    <a:cubicBezTo>
                      <a:pt x="75" y="31"/>
                      <a:pt x="75" y="31"/>
                      <a:pt x="75" y="31"/>
                    </a:cubicBezTo>
                    <a:cubicBezTo>
                      <a:pt x="75" y="32"/>
                      <a:pt x="75" y="32"/>
                      <a:pt x="74" y="32"/>
                    </a:cubicBezTo>
                    <a:cubicBezTo>
                      <a:pt x="68" y="34"/>
                      <a:pt x="62" y="35"/>
                      <a:pt x="56" y="37"/>
                    </a:cubicBezTo>
                    <a:close/>
                    <a:moveTo>
                      <a:pt x="56" y="34"/>
                    </a:moveTo>
                    <a:cubicBezTo>
                      <a:pt x="56" y="35"/>
                      <a:pt x="55" y="36"/>
                      <a:pt x="54" y="37"/>
                    </a:cubicBezTo>
                    <a:cubicBezTo>
                      <a:pt x="49" y="38"/>
                      <a:pt x="43" y="39"/>
                      <a:pt x="37" y="40"/>
                    </a:cubicBezTo>
                    <a:cubicBezTo>
                      <a:pt x="38" y="39"/>
                      <a:pt x="38" y="38"/>
                      <a:pt x="38" y="37"/>
                    </a:cubicBezTo>
                    <a:cubicBezTo>
                      <a:pt x="44" y="36"/>
                      <a:pt x="50" y="35"/>
                      <a:pt x="56" y="34"/>
                    </a:cubicBezTo>
                    <a:close/>
                    <a:moveTo>
                      <a:pt x="34" y="41"/>
                    </a:moveTo>
                    <a:cubicBezTo>
                      <a:pt x="29" y="41"/>
                      <a:pt x="24" y="42"/>
                      <a:pt x="19" y="42"/>
                    </a:cubicBezTo>
                    <a:cubicBezTo>
                      <a:pt x="24" y="40"/>
                      <a:pt x="30" y="39"/>
                      <a:pt x="36" y="38"/>
                    </a:cubicBezTo>
                    <a:cubicBezTo>
                      <a:pt x="35" y="39"/>
                      <a:pt x="35" y="40"/>
                      <a:pt x="34" y="41"/>
                    </a:cubicBezTo>
                    <a:close/>
                    <a:moveTo>
                      <a:pt x="24" y="59"/>
                    </a:moveTo>
                    <a:cubicBezTo>
                      <a:pt x="22" y="59"/>
                      <a:pt x="19" y="60"/>
                      <a:pt x="16" y="61"/>
                    </a:cubicBezTo>
                    <a:cubicBezTo>
                      <a:pt x="17" y="58"/>
                      <a:pt x="17" y="56"/>
                      <a:pt x="18" y="54"/>
                    </a:cubicBezTo>
                    <a:cubicBezTo>
                      <a:pt x="20" y="55"/>
                      <a:pt x="22" y="57"/>
                      <a:pt x="24" y="59"/>
                    </a:cubicBezTo>
                    <a:close/>
                    <a:moveTo>
                      <a:pt x="15" y="64"/>
                    </a:moveTo>
                    <a:cubicBezTo>
                      <a:pt x="15" y="64"/>
                      <a:pt x="15" y="64"/>
                      <a:pt x="15" y="64"/>
                    </a:cubicBezTo>
                    <a:cubicBezTo>
                      <a:pt x="17" y="65"/>
                      <a:pt x="19" y="67"/>
                      <a:pt x="21" y="68"/>
                    </a:cubicBezTo>
                    <a:cubicBezTo>
                      <a:pt x="19" y="73"/>
                      <a:pt x="18" y="77"/>
                      <a:pt x="17" y="82"/>
                    </a:cubicBezTo>
                    <a:cubicBezTo>
                      <a:pt x="17" y="82"/>
                      <a:pt x="16" y="82"/>
                      <a:pt x="16" y="82"/>
                    </a:cubicBezTo>
                    <a:cubicBezTo>
                      <a:pt x="16" y="76"/>
                      <a:pt x="16" y="70"/>
                      <a:pt x="15" y="64"/>
                    </a:cubicBezTo>
                    <a:close/>
                    <a:moveTo>
                      <a:pt x="25" y="72"/>
                    </a:moveTo>
                    <a:cubicBezTo>
                      <a:pt x="28" y="74"/>
                      <a:pt x="30" y="76"/>
                      <a:pt x="33" y="79"/>
                    </a:cubicBezTo>
                    <a:cubicBezTo>
                      <a:pt x="29" y="80"/>
                      <a:pt x="26" y="80"/>
                      <a:pt x="22" y="81"/>
                    </a:cubicBezTo>
                    <a:cubicBezTo>
                      <a:pt x="23" y="78"/>
                      <a:pt x="24" y="75"/>
                      <a:pt x="25" y="72"/>
                    </a:cubicBezTo>
                    <a:close/>
                    <a:moveTo>
                      <a:pt x="32" y="97"/>
                    </a:moveTo>
                    <a:cubicBezTo>
                      <a:pt x="35" y="96"/>
                      <a:pt x="39" y="96"/>
                      <a:pt x="42" y="95"/>
                    </a:cubicBezTo>
                    <a:cubicBezTo>
                      <a:pt x="40" y="98"/>
                      <a:pt x="39" y="102"/>
                      <a:pt x="37" y="105"/>
                    </a:cubicBezTo>
                    <a:cubicBezTo>
                      <a:pt x="35" y="103"/>
                      <a:pt x="33" y="101"/>
                      <a:pt x="31" y="99"/>
                    </a:cubicBezTo>
                    <a:cubicBezTo>
                      <a:pt x="31" y="98"/>
                      <a:pt x="31" y="97"/>
                      <a:pt x="32" y="97"/>
                    </a:cubicBezTo>
                    <a:close/>
                    <a:moveTo>
                      <a:pt x="45" y="111"/>
                    </a:moveTo>
                    <a:cubicBezTo>
                      <a:pt x="44" y="111"/>
                      <a:pt x="44" y="111"/>
                      <a:pt x="44" y="112"/>
                    </a:cubicBezTo>
                    <a:cubicBezTo>
                      <a:pt x="44" y="112"/>
                      <a:pt x="44" y="111"/>
                      <a:pt x="44" y="111"/>
                    </a:cubicBezTo>
                    <a:cubicBezTo>
                      <a:pt x="44" y="111"/>
                      <a:pt x="44" y="111"/>
                      <a:pt x="45" y="111"/>
                    </a:cubicBezTo>
                    <a:close/>
                    <a:moveTo>
                      <a:pt x="49" y="109"/>
                    </a:moveTo>
                    <a:cubicBezTo>
                      <a:pt x="52" y="108"/>
                      <a:pt x="55" y="107"/>
                      <a:pt x="58" y="106"/>
                    </a:cubicBezTo>
                    <a:cubicBezTo>
                      <a:pt x="59" y="108"/>
                      <a:pt x="61" y="110"/>
                      <a:pt x="63" y="112"/>
                    </a:cubicBezTo>
                    <a:cubicBezTo>
                      <a:pt x="61" y="117"/>
                      <a:pt x="59" y="121"/>
                      <a:pt x="57" y="126"/>
                    </a:cubicBezTo>
                    <a:cubicBezTo>
                      <a:pt x="54" y="122"/>
                      <a:pt x="50" y="118"/>
                      <a:pt x="47" y="115"/>
                    </a:cubicBezTo>
                    <a:cubicBezTo>
                      <a:pt x="48" y="113"/>
                      <a:pt x="49" y="111"/>
                      <a:pt x="49" y="109"/>
                    </a:cubicBezTo>
                    <a:close/>
                    <a:moveTo>
                      <a:pt x="54" y="129"/>
                    </a:moveTo>
                    <a:cubicBezTo>
                      <a:pt x="52" y="130"/>
                      <a:pt x="49" y="131"/>
                      <a:pt x="46" y="131"/>
                    </a:cubicBezTo>
                    <a:cubicBezTo>
                      <a:pt x="45" y="130"/>
                      <a:pt x="43" y="128"/>
                      <a:pt x="42" y="127"/>
                    </a:cubicBezTo>
                    <a:cubicBezTo>
                      <a:pt x="43" y="124"/>
                      <a:pt x="44" y="121"/>
                      <a:pt x="46" y="118"/>
                    </a:cubicBezTo>
                    <a:cubicBezTo>
                      <a:pt x="48" y="121"/>
                      <a:pt x="51" y="125"/>
                      <a:pt x="54" y="129"/>
                    </a:cubicBezTo>
                    <a:close/>
                    <a:moveTo>
                      <a:pt x="43" y="132"/>
                    </a:moveTo>
                    <a:cubicBezTo>
                      <a:pt x="42" y="132"/>
                      <a:pt x="41" y="132"/>
                      <a:pt x="40" y="132"/>
                    </a:cubicBezTo>
                    <a:cubicBezTo>
                      <a:pt x="41" y="132"/>
                      <a:pt x="41" y="131"/>
                      <a:pt x="41" y="130"/>
                    </a:cubicBezTo>
                    <a:cubicBezTo>
                      <a:pt x="42" y="131"/>
                      <a:pt x="42" y="131"/>
                      <a:pt x="43" y="132"/>
                    </a:cubicBezTo>
                    <a:close/>
                    <a:moveTo>
                      <a:pt x="59" y="161"/>
                    </a:moveTo>
                    <a:cubicBezTo>
                      <a:pt x="59" y="159"/>
                      <a:pt x="60" y="157"/>
                      <a:pt x="61" y="155"/>
                    </a:cubicBezTo>
                    <a:cubicBezTo>
                      <a:pt x="61" y="155"/>
                      <a:pt x="62" y="156"/>
                      <a:pt x="62" y="156"/>
                    </a:cubicBezTo>
                    <a:cubicBezTo>
                      <a:pt x="62" y="158"/>
                      <a:pt x="61" y="159"/>
                      <a:pt x="61" y="160"/>
                    </a:cubicBezTo>
                    <a:cubicBezTo>
                      <a:pt x="60" y="160"/>
                      <a:pt x="59" y="161"/>
                      <a:pt x="59" y="161"/>
                    </a:cubicBezTo>
                    <a:close/>
                    <a:moveTo>
                      <a:pt x="67" y="158"/>
                    </a:moveTo>
                    <a:cubicBezTo>
                      <a:pt x="67" y="157"/>
                      <a:pt x="66" y="156"/>
                      <a:pt x="66" y="156"/>
                    </a:cubicBezTo>
                    <a:cubicBezTo>
                      <a:pt x="67" y="153"/>
                      <a:pt x="68" y="151"/>
                      <a:pt x="69" y="149"/>
                    </a:cubicBezTo>
                    <a:cubicBezTo>
                      <a:pt x="70" y="150"/>
                      <a:pt x="71" y="151"/>
                      <a:pt x="72" y="153"/>
                    </a:cubicBezTo>
                    <a:cubicBezTo>
                      <a:pt x="71" y="153"/>
                      <a:pt x="70" y="153"/>
                      <a:pt x="70" y="154"/>
                    </a:cubicBezTo>
                    <a:cubicBezTo>
                      <a:pt x="69" y="155"/>
                      <a:pt x="68" y="156"/>
                      <a:pt x="68" y="158"/>
                    </a:cubicBezTo>
                    <a:cubicBezTo>
                      <a:pt x="68" y="158"/>
                      <a:pt x="68" y="158"/>
                      <a:pt x="67" y="158"/>
                    </a:cubicBezTo>
                    <a:close/>
                    <a:moveTo>
                      <a:pt x="83" y="161"/>
                    </a:moveTo>
                    <a:cubicBezTo>
                      <a:pt x="82" y="160"/>
                      <a:pt x="80" y="158"/>
                      <a:pt x="78" y="157"/>
                    </a:cubicBezTo>
                    <a:cubicBezTo>
                      <a:pt x="78" y="157"/>
                      <a:pt x="78" y="157"/>
                      <a:pt x="78" y="156"/>
                    </a:cubicBezTo>
                    <a:cubicBezTo>
                      <a:pt x="78" y="156"/>
                      <a:pt x="78" y="156"/>
                      <a:pt x="78" y="156"/>
                    </a:cubicBezTo>
                    <a:cubicBezTo>
                      <a:pt x="78" y="156"/>
                      <a:pt x="79" y="156"/>
                      <a:pt x="79" y="156"/>
                    </a:cubicBezTo>
                    <a:cubicBezTo>
                      <a:pt x="80" y="155"/>
                      <a:pt x="81" y="154"/>
                      <a:pt x="83" y="153"/>
                    </a:cubicBezTo>
                    <a:cubicBezTo>
                      <a:pt x="84" y="154"/>
                      <a:pt x="85" y="155"/>
                      <a:pt x="86" y="156"/>
                    </a:cubicBezTo>
                    <a:cubicBezTo>
                      <a:pt x="85" y="158"/>
                      <a:pt x="84" y="159"/>
                      <a:pt x="84" y="161"/>
                    </a:cubicBezTo>
                    <a:cubicBezTo>
                      <a:pt x="84" y="161"/>
                      <a:pt x="83" y="161"/>
                      <a:pt x="83" y="161"/>
                    </a:cubicBezTo>
                    <a:close/>
                    <a:moveTo>
                      <a:pt x="87" y="157"/>
                    </a:moveTo>
                    <a:cubicBezTo>
                      <a:pt x="89" y="158"/>
                      <a:pt x="90" y="159"/>
                      <a:pt x="92" y="160"/>
                    </a:cubicBezTo>
                    <a:cubicBezTo>
                      <a:pt x="92" y="161"/>
                      <a:pt x="91" y="161"/>
                      <a:pt x="91" y="161"/>
                    </a:cubicBezTo>
                    <a:cubicBezTo>
                      <a:pt x="90" y="162"/>
                      <a:pt x="91" y="163"/>
                      <a:pt x="92" y="163"/>
                    </a:cubicBezTo>
                    <a:cubicBezTo>
                      <a:pt x="93" y="164"/>
                      <a:pt x="95" y="163"/>
                      <a:pt x="97" y="162"/>
                    </a:cubicBezTo>
                    <a:cubicBezTo>
                      <a:pt x="97" y="162"/>
                      <a:pt x="97" y="162"/>
                      <a:pt x="97" y="162"/>
                    </a:cubicBezTo>
                    <a:cubicBezTo>
                      <a:pt x="95" y="164"/>
                      <a:pt x="94" y="166"/>
                      <a:pt x="92" y="167"/>
                    </a:cubicBezTo>
                    <a:cubicBezTo>
                      <a:pt x="92" y="167"/>
                      <a:pt x="91" y="166"/>
                      <a:pt x="91" y="166"/>
                    </a:cubicBezTo>
                    <a:cubicBezTo>
                      <a:pt x="89" y="164"/>
                      <a:pt x="87" y="162"/>
                      <a:pt x="85" y="161"/>
                    </a:cubicBezTo>
                    <a:cubicBezTo>
                      <a:pt x="85" y="160"/>
                      <a:pt x="86" y="159"/>
                      <a:pt x="87" y="157"/>
                    </a:cubicBezTo>
                    <a:close/>
                    <a:moveTo>
                      <a:pt x="124" y="185"/>
                    </a:moveTo>
                    <a:cubicBezTo>
                      <a:pt x="126" y="182"/>
                      <a:pt x="128" y="178"/>
                      <a:pt x="130" y="175"/>
                    </a:cubicBezTo>
                    <a:cubicBezTo>
                      <a:pt x="133" y="176"/>
                      <a:pt x="137" y="177"/>
                      <a:pt x="140" y="178"/>
                    </a:cubicBezTo>
                    <a:cubicBezTo>
                      <a:pt x="138" y="182"/>
                      <a:pt x="137" y="185"/>
                      <a:pt x="137" y="186"/>
                    </a:cubicBezTo>
                    <a:cubicBezTo>
                      <a:pt x="136" y="185"/>
                      <a:pt x="135" y="185"/>
                      <a:pt x="135" y="186"/>
                    </a:cubicBezTo>
                    <a:cubicBezTo>
                      <a:pt x="135" y="188"/>
                      <a:pt x="135" y="188"/>
                      <a:pt x="136" y="189"/>
                    </a:cubicBezTo>
                    <a:cubicBezTo>
                      <a:pt x="136" y="190"/>
                      <a:pt x="136" y="190"/>
                      <a:pt x="136" y="190"/>
                    </a:cubicBezTo>
                    <a:cubicBezTo>
                      <a:pt x="134" y="190"/>
                      <a:pt x="132" y="189"/>
                      <a:pt x="130" y="188"/>
                    </a:cubicBezTo>
                    <a:cubicBezTo>
                      <a:pt x="128" y="187"/>
                      <a:pt x="126" y="186"/>
                      <a:pt x="124" y="185"/>
                    </a:cubicBezTo>
                    <a:close/>
                    <a:moveTo>
                      <a:pt x="175" y="186"/>
                    </a:moveTo>
                    <a:cubicBezTo>
                      <a:pt x="179" y="187"/>
                      <a:pt x="183" y="188"/>
                      <a:pt x="187" y="189"/>
                    </a:cubicBezTo>
                    <a:cubicBezTo>
                      <a:pt x="184" y="192"/>
                      <a:pt x="182" y="195"/>
                      <a:pt x="179" y="198"/>
                    </a:cubicBezTo>
                    <a:cubicBezTo>
                      <a:pt x="174" y="198"/>
                      <a:pt x="169" y="197"/>
                      <a:pt x="165" y="197"/>
                    </a:cubicBezTo>
                    <a:cubicBezTo>
                      <a:pt x="168" y="193"/>
                      <a:pt x="172" y="190"/>
                      <a:pt x="175" y="186"/>
                    </a:cubicBezTo>
                    <a:close/>
                    <a:moveTo>
                      <a:pt x="190" y="190"/>
                    </a:moveTo>
                    <a:cubicBezTo>
                      <a:pt x="193" y="191"/>
                      <a:pt x="196" y="191"/>
                      <a:pt x="199" y="192"/>
                    </a:cubicBezTo>
                    <a:cubicBezTo>
                      <a:pt x="197" y="194"/>
                      <a:pt x="195" y="197"/>
                      <a:pt x="193" y="199"/>
                    </a:cubicBezTo>
                    <a:cubicBezTo>
                      <a:pt x="189" y="199"/>
                      <a:pt x="186" y="199"/>
                      <a:pt x="182" y="199"/>
                    </a:cubicBezTo>
                    <a:cubicBezTo>
                      <a:pt x="185" y="196"/>
                      <a:pt x="187" y="193"/>
                      <a:pt x="190" y="190"/>
                    </a:cubicBezTo>
                    <a:close/>
                    <a:moveTo>
                      <a:pt x="217" y="194"/>
                    </a:moveTo>
                    <a:cubicBezTo>
                      <a:pt x="218" y="195"/>
                      <a:pt x="220" y="195"/>
                      <a:pt x="221" y="195"/>
                    </a:cubicBezTo>
                    <a:cubicBezTo>
                      <a:pt x="220" y="196"/>
                      <a:pt x="219" y="198"/>
                      <a:pt x="218" y="199"/>
                    </a:cubicBezTo>
                    <a:cubicBezTo>
                      <a:pt x="217" y="199"/>
                      <a:pt x="216" y="199"/>
                      <a:pt x="214" y="199"/>
                    </a:cubicBezTo>
                    <a:cubicBezTo>
                      <a:pt x="215" y="198"/>
                      <a:pt x="216" y="196"/>
                      <a:pt x="217" y="194"/>
                    </a:cubicBezTo>
                    <a:close/>
                    <a:moveTo>
                      <a:pt x="211" y="205"/>
                    </a:moveTo>
                    <a:cubicBezTo>
                      <a:pt x="212" y="205"/>
                      <a:pt x="213" y="205"/>
                      <a:pt x="214" y="205"/>
                    </a:cubicBezTo>
                    <a:cubicBezTo>
                      <a:pt x="213" y="207"/>
                      <a:pt x="211" y="210"/>
                      <a:pt x="209" y="212"/>
                    </a:cubicBezTo>
                    <a:cubicBezTo>
                      <a:pt x="209" y="212"/>
                      <a:pt x="209" y="213"/>
                      <a:pt x="209" y="213"/>
                    </a:cubicBezTo>
                    <a:cubicBezTo>
                      <a:pt x="208" y="212"/>
                      <a:pt x="207" y="212"/>
                      <a:pt x="205" y="212"/>
                    </a:cubicBezTo>
                    <a:cubicBezTo>
                      <a:pt x="207" y="210"/>
                      <a:pt x="209" y="207"/>
                      <a:pt x="211" y="205"/>
                    </a:cubicBezTo>
                    <a:close/>
                    <a:moveTo>
                      <a:pt x="231" y="199"/>
                    </a:moveTo>
                    <a:cubicBezTo>
                      <a:pt x="231" y="197"/>
                      <a:pt x="232" y="196"/>
                      <a:pt x="232" y="195"/>
                    </a:cubicBezTo>
                    <a:cubicBezTo>
                      <a:pt x="238" y="195"/>
                      <a:pt x="243" y="195"/>
                      <a:pt x="248" y="195"/>
                    </a:cubicBezTo>
                    <a:cubicBezTo>
                      <a:pt x="247" y="196"/>
                      <a:pt x="247" y="197"/>
                      <a:pt x="246" y="197"/>
                    </a:cubicBezTo>
                    <a:cubicBezTo>
                      <a:pt x="241" y="198"/>
                      <a:pt x="236" y="198"/>
                      <a:pt x="231" y="199"/>
                    </a:cubicBezTo>
                    <a:close/>
                    <a:moveTo>
                      <a:pt x="252" y="195"/>
                    </a:moveTo>
                    <a:cubicBezTo>
                      <a:pt x="255" y="195"/>
                      <a:pt x="258" y="195"/>
                      <a:pt x="261" y="194"/>
                    </a:cubicBezTo>
                    <a:cubicBezTo>
                      <a:pt x="261" y="195"/>
                      <a:pt x="261" y="195"/>
                      <a:pt x="261" y="196"/>
                    </a:cubicBezTo>
                    <a:cubicBezTo>
                      <a:pt x="258" y="196"/>
                      <a:pt x="254" y="196"/>
                      <a:pt x="251" y="197"/>
                    </a:cubicBezTo>
                    <a:cubicBezTo>
                      <a:pt x="252" y="196"/>
                      <a:pt x="252" y="196"/>
                      <a:pt x="252" y="195"/>
                    </a:cubicBezTo>
                    <a:close/>
                    <a:moveTo>
                      <a:pt x="262" y="201"/>
                    </a:moveTo>
                    <a:cubicBezTo>
                      <a:pt x="266" y="201"/>
                      <a:pt x="270" y="200"/>
                      <a:pt x="274" y="200"/>
                    </a:cubicBezTo>
                    <a:cubicBezTo>
                      <a:pt x="272" y="204"/>
                      <a:pt x="271" y="208"/>
                      <a:pt x="270" y="212"/>
                    </a:cubicBezTo>
                    <a:cubicBezTo>
                      <a:pt x="264" y="213"/>
                      <a:pt x="259" y="214"/>
                      <a:pt x="254" y="214"/>
                    </a:cubicBezTo>
                    <a:cubicBezTo>
                      <a:pt x="257" y="211"/>
                      <a:pt x="260" y="206"/>
                      <a:pt x="262" y="201"/>
                    </a:cubicBezTo>
                    <a:close/>
                    <a:moveTo>
                      <a:pt x="305" y="195"/>
                    </a:moveTo>
                    <a:cubicBezTo>
                      <a:pt x="308" y="195"/>
                      <a:pt x="310" y="194"/>
                      <a:pt x="313" y="194"/>
                    </a:cubicBezTo>
                    <a:cubicBezTo>
                      <a:pt x="312" y="196"/>
                      <a:pt x="311" y="199"/>
                      <a:pt x="311" y="201"/>
                    </a:cubicBezTo>
                    <a:cubicBezTo>
                      <a:pt x="308" y="202"/>
                      <a:pt x="305" y="203"/>
                      <a:pt x="303" y="204"/>
                    </a:cubicBezTo>
                    <a:cubicBezTo>
                      <a:pt x="304" y="201"/>
                      <a:pt x="304" y="198"/>
                      <a:pt x="305" y="195"/>
                    </a:cubicBezTo>
                    <a:close/>
                    <a:moveTo>
                      <a:pt x="306" y="190"/>
                    </a:moveTo>
                    <a:cubicBezTo>
                      <a:pt x="306" y="189"/>
                      <a:pt x="306" y="189"/>
                      <a:pt x="306" y="188"/>
                    </a:cubicBezTo>
                    <a:cubicBezTo>
                      <a:pt x="309" y="188"/>
                      <a:pt x="313" y="187"/>
                      <a:pt x="316" y="186"/>
                    </a:cubicBezTo>
                    <a:cubicBezTo>
                      <a:pt x="316" y="187"/>
                      <a:pt x="316" y="187"/>
                      <a:pt x="316" y="188"/>
                    </a:cubicBezTo>
                    <a:cubicBezTo>
                      <a:pt x="312" y="189"/>
                      <a:pt x="309" y="189"/>
                      <a:pt x="306" y="190"/>
                    </a:cubicBezTo>
                    <a:close/>
                    <a:moveTo>
                      <a:pt x="322" y="185"/>
                    </a:moveTo>
                    <a:cubicBezTo>
                      <a:pt x="326" y="184"/>
                      <a:pt x="329" y="183"/>
                      <a:pt x="332" y="182"/>
                    </a:cubicBezTo>
                    <a:cubicBezTo>
                      <a:pt x="331" y="183"/>
                      <a:pt x="331" y="184"/>
                      <a:pt x="331" y="185"/>
                    </a:cubicBezTo>
                    <a:cubicBezTo>
                      <a:pt x="328" y="186"/>
                      <a:pt x="325" y="186"/>
                      <a:pt x="322" y="187"/>
                    </a:cubicBezTo>
                    <a:cubicBezTo>
                      <a:pt x="322" y="186"/>
                      <a:pt x="322" y="185"/>
                      <a:pt x="322" y="185"/>
                    </a:cubicBezTo>
                    <a:close/>
                    <a:moveTo>
                      <a:pt x="336" y="181"/>
                    </a:moveTo>
                    <a:cubicBezTo>
                      <a:pt x="340" y="180"/>
                      <a:pt x="344" y="179"/>
                      <a:pt x="349" y="177"/>
                    </a:cubicBezTo>
                    <a:cubicBezTo>
                      <a:pt x="348" y="179"/>
                      <a:pt x="348" y="180"/>
                      <a:pt x="348" y="181"/>
                    </a:cubicBezTo>
                    <a:cubicBezTo>
                      <a:pt x="343" y="182"/>
                      <a:pt x="339" y="183"/>
                      <a:pt x="335" y="184"/>
                    </a:cubicBezTo>
                    <a:cubicBezTo>
                      <a:pt x="335" y="183"/>
                      <a:pt x="336" y="182"/>
                      <a:pt x="336" y="181"/>
                    </a:cubicBezTo>
                    <a:close/>
                    <a:moveTo>
                      <a:pt x="441" y="133"/>
                    </a:moveTo>
                    <a:cubicBezTo>
                      <a:pt x="443" y="132"/>
                      <a:pt x="444" y="131"/>
                      <a:pt x="446" y="130"/>
                    </a:cubicBezTo>
                    <a:cubicBezTo>
                      <a:pt x="445" y="132"/>
                      <a:pt x="445" y="135"/>
                      <a:pt x="444" y="138"/>
                    </a:cubicBezTo>
                    <a:cubicBezTo>
                      <a:pt x="443" y="139"/>
                      <a:pt x="444" y="140"/>
                      <a:pt x="444" y="140"/>
                    </a:cubicBezTo>
                    <a:cubicBezTo>
                      <a:pt x="442" y="143"/>
                      <a:pt x="440" y="145"/>
                      <a:pt x="437" y="147"/>
                    </a:cubicBezTo>
                    <a:cubicBezTo>
                      <a:pt x="439" y="143"/>
                      <a:pt x="440" y="138"/>
                      <a:pt x="441" y="133"/>
                    </a:cubicBezTo>
                    <a:close/>
                    <a:moveTo>
                      <a:pt x="469" y="102"/>
                    </a:moveTo>
                    <a:cubicBezTo>
                      <a:pt x="470" y="99"/>
                      <a:pt x="470" y="95"/>
                      <a:pt x="470" y="92"/>
                    </a:cubicBezTo>
                    <a:cubicBezTo>
                      <a:pt x="471" y="91"/>
                      <a:pt x="471" y="91"/>
                      <a:pt x="472" y="90"/>
                    </a:cubicBezTo>
                    <a:cubicBezTo>
                      <a:pt x="472" y="91"/>
                      <a:pt x="472" y="92"/>
                      <a:pt x="472" y="93"/>
                    </a:cubicBezTo>
                    <a:cubicBezTo>
                      <a:pt x="472" y="94"/>
                      <a:pt x="471" y="96"/>
                      <a:pt x="471" y="98"/>
                    </a:cubicBezTo>
                    <a:cubicBezTo>
                      <a:pt x="471" y="99"/>
                      <a:pt x="470" y="101"/>
                      <a:pt x="469" y="102"/>
                    </a:cubicBezTo>
                    <a:close/>
                    <a:moveTo>
                      <a:pt x="462" y="99"/>
                    </a:moveTo>
                    <a:cubicBezTo>
                      <a:pt x="460" y="103"/>
                      <a:pt x="458" y="107"/>
                      <a:pt x="455" y="111"/>
                    </a:cubicBezTo>
                    <a:cubicBezTo>
                      <a:pt x="455" y="110"/>
                      <a:pt x="456" y="109"/>
                      <a:pt x="456" y="108"/>
                    </a:cubicBezTo>
                    <a:cubicBezTo>
                      <a:pt x="456" y="108"/>
                      <a:pt x="456" y="108"/>
                      <a:pt x="456" y="107"/>
                    </a:cubicBezTo>
                    <a:cubicBezTo>
                      <a:pt x="457" y="107"/>
                      <a:pt x="456" y="107"/>
                      <a:pt x="456" y="107"/>
                    </a:cubicBezTo>
                    <a:cubicBezTo>
                      <a:pt x="456" y="107"/>
                      <a:pt x="456" y="107"/>
                      <a:pt x="456" y="107"/>
                    </a:cubicBezTo>
                    <a:cubicBezTo>
                      <a:pt x="456" y="106"/>
                      <a:pt x="456" y="105"/>
                      <a:pt x="456" y="104"/>
                    </a:cubicBezTo>
                    <a:cubicBezTo>
                      <a:pt x="458" y="102"/>
                      <a:pt x="460" y="101"/>
                      <a:pt x="462" y="99"/>
                    </a:cubicBezTo>
                    <a:close/>
                    <a:moveTo>
                      <a:pt x="450" y="110"/>
                    </a:moveTo>
                    <a:cubicBezTo>
                      <a:pt x="448" y="111"/>
                      <a:pt x="446" y="112"/>
                      <a:pt x="444" y="113"/>
                    </a:cubicBezTo>
                    <a:cubicBezTo>
                      <a:pt x="444" y="113"/>
                      <a:pt x="444" y="113"/>
                      <a:pt x="444" y="113"/>
                    </a:cubicBezTo>
                    <a:cubicBezTo>
                      <a:pt x="447" y="112"/>
                      <a:pt x="449" y="110"/>
                      <a:pt x="451" y="108"/>
                    </a:cubicBezTo>
                    <a:cubicBezTo>
                      <a:pt x="451" y="109"/>
                      <a:pt x="451" y="110"/>
                      <a:pt x="450" y="110"/>
                    </a:cubicBezTo>
                    <a:close/>
                    <a:moveTo>
                      <a:pt x="413" y="126"/>
                    </a:moveTo>
                    <a:cubicBezTo>
                      <a:pt x="414" y="124"/>
                      <a:pt x="414" y="122"/>
                      <a:pt x="415" y="120"/>
                    </a:cubicBezTo>
                    <a:cubicBezTo>
                      <a:pt x="417" y="120"/>
                      <a:pt x="419" y="119"/>
                      <a:pt x="422" y="118"/>
                    </a:cubicBezTo>
                    <a:cubicBezTo>
                      <a:pt x="422" y="119"/>
                      <a:pt x="421" y="121"/>
                      <a:pt x="421" y="123"/>
                    </a:cubicBezTo>
                    <a:cubicBezTo>
                      <a:pt x="418" y="124"/>
                      <a:pt x="416" y="125"/>
                      <a:pt x="413" y="126"/>
                    </a:cubicBezTo>
                    <a:close/>
                    <a:moveTo>
                      <a:pt x="411" y="126"/>
                    </a:moveTo>
                    <a:cubicBezTo>
                      <a:pt x="410" y="127"/>
                      <a:pt x="408" y="127"/>
                      <a:pt x="407" y="128"/>
                    </a:cubicBezTo>
                    <a:cubicBezTo>
                      <a:pt x="407" y="126"/>
                      <a:pt x="407" y="125"/>
                      <a:pt x="406" y="123"/>
                    </a:cubicBezTo>
                    <a:cubicBezTo>
                      <a:pt x="409" y="122"/>
                      <a:pt x="411" y="122"/>
                      <a:pt x="413" y="121"/>
                    </a:cubicBezTo>
                    <a:cubicBezTo>
                      <a:pt x="412" y="123"/>
                      <a:pt x="412" y="124"/>
                      <a:pt x="411" y="126"/>
                    </a:cubicBezTo>
                    <a:close/>
                    <a:moveTo>
                      <a:pt x="404" y="127"/>
                    </a:moveTo>
                    <a:cubicBezTo>
                      <a:pt x="403" y="125"/>
                      <a:pt x="399" y="125"/>
                      <a:pt x="399" y="128"/>
                    </a:cubicBezTo>
                    <a:cubicBezTo>
                      <a:pt x="399" y="129"/>
                      <a:pt x="399" y="129"/>
                      <a:pt x="399" y="130"/>
                    </a:cubicBezTo>
                    <a:cubicBezTo>
                      <a:pt x="397" y="130"/>
                      <a:pt x="394" y="131"/>
                      <a:pt x="392" y="132"/>
                    </a:cubicBezTo>
                    <a:cubicBezTo>
                      <a:pt x="392" y="131"/>
                      <a:pt x="393" y="130"/>
                      <a:pt x="393" y="129"/>
                    </a:cubicBezTo>
                    <a:cubicBezTo>
                      <a:pt x="394" y="128"/>
                      <a:pt x="394" y="128"/>
                      <a:pt x="394" y="127"/>
                    </a:cubicBezTo>
                    <a:cubicBezTo>
                      <a:pt x="397" y="126"/>
                      <a:pt x="401" y="125"/>
                      <a:pt x="404" y="124"/>
                    </a:cubicBezTo>
                    <a:cubicBezTo>
                      <a:pt x="404" y="125"/>
                      <a:pt x="404" y="126"/>
                      <a:pt x="404" y="127"/>
                    </a:cubicBezTo>
                    <a:close/>
                    <a:moveTo>
                      <a:pt x="388" y="131"/>
                    </a:moveTo>
                    <a:cubicBezTo>
                      <a:pt x="385" y="131"/>
                      <a:pt x="383" y="131"/>
                      <a:pt x="381" y="131"/>
                    </a:cubicBezTo>
                    <a:cubicBezTo>
                      <a:pt x="384" y="130"/>
                      <a:pt x="386" y="129"/>
                      <a:pt x="389" y="128"/>
                    </a:cubicBezTo>
                    <a:cubicBezTo>
                      <a:pt x="388" y="129"/>
                      <a:pt x="388" y="130"/>
                      <a:pt x="388" y="131"/>
                    </a:cubicBezTo>
                    <a:close/>
                    <a:moveTo>
                      <a:pt x="377" y="132"/>
                    </a:moveTo>
                    <a:cubicBezTo>
                      <a:pt x="376" y="133"/>
                      <a:pt x="376" y="134"/>
                      <a:pt x="375" y="136"/>
                    </a:cubicBezTo>
                    <a:cubicBezTo>
                      <a:pt x="371" y="137"/>
                      <a:pt x="367" y="138"/>
                      <a:pt x="363" y="138"/>
                    </a:cubicBezTo>
                    <a:cubicBezTo>
                      <a:pt x="363" y="137"/>
                      <a:pt x="364" y="136"/>
                      <a:pt x="365" y="134"/>
                    </a:cubicBezTo>
                    <a:cubicBezTo>
                      <a:pt x="369" y="134"/>
                      <a:pt x="373" y="133"/>
                      <a:pt x="377" y="132"/>
                    </a:cubicBezTo>
                    <a:cubicBezTo>
                      <a:pt x="377" y="132"/>
                      <a:pt x="377" y="132"/>
                      <a:pt x="377" y="132"/>
                    </a:cubicBezTo>
                    <a:close/>
                    <a:moveTo>
                      <a:pt x="193" y="126"/>
                    </a:moveTo>
                    <a:cubicBezTo>
                      <a:pt x="191" y="125"/>
                      <a:pt x="188" y="124"/>
                      <a:pt x="186" y="123"/>
                    </a:cubicBezTo>
                    <a:cubicBezTo>
                      <a:pt x="186" y="123"/>
                      <a:pt x="186" y="123"/>
                      <a:pt x="186" y="123"/>
                    </a:cubicBezTo>
                    <a:cubicBezTo>
                      <a:pt x="189" y="124"/>
                      <a:pt x="191" y="125"/>
                      <a:pt x="193" y="126"/>
                    </a:cubicBezTo>
                    <a:cubicBezTo>
                      <a:pt x="193" y="126"/>
                      <a:pt x="193" y="126"/>
                      <a:pt x="193" y="126"/>
                    </a:cubicBezTo>
                    <a:close/>
                    <a:moveTo>
                      <a:pt x="175" y="119"/>
                    </a:moveTo>
                    <a:cubicBezTo>
                      <a:pt x="175" y="119"/>
                      <a:pt x="175" y="119"/>
                      <a:pt x="175" y="119"/>
                    </a:cubicBezTo>
                    <a:cubicBezTo>
                      <a:pt x="172" y="118"/>
                      <a:pt x="170" y="116"/>
                      <a:pt x="167" y="114"/>
                    </a:cubicBezTo>
                    <a:cubicBezTo>
                      <a:pt x="170" y="116"/>
                      <a:pt x="173" y="117"/>
                      <a:pt x="176" y="118"/>
                    </a:cubicBezTo>
                    <a:cubicBezTo>
                      <a:pt x="175" y="119"/>
                      <a:pt x="175" y="119"/>
                      <a:pt x="175" y="119"/>
                    </a:cubicBezTo>
                    <a:close/>
                    <a:moveTo>
                      <a:pt x="149" y="103"/>
                    </a:moveTo>
                    <a:cubicBezTo>
                      <a:pt x="149" y="104"/>
                      <a:pt x="149" y="104"/>
                      <a:pt x="149" y="104"/>
                    </a:cubicBezTo>
                    <a:cubicBezTo>
                      <a:pt x="148" y="105"/>
                      <a:pt x="147" y="106"/>
                      <a:pt x="146" y="107"/>
                    </a:cubicBezTo>
                    <a:cubicBezTo>
                      <a:pt x="145" y="107"/>
                      <a:pt x="145" y="106"/>
                      <a:pt x="144" y="106"/>
                    </a:cubicBezTo>
                    <a:cubicBezTo>
                      <a:pt x="145" y="105"/>
                      <a:pt x="146" y="103"/>
                      <a:pt x="147" y="102"/>
                    </a:cubicBezTo>
                    <a:cubicBezTo>
                      <a:pt x="147" y="103"/>
                      <a:pt x="148" y="103"/>
                      <a:pt x="149" y="103"/>
                    </a:cubicBezTo>
                    <a:close/>
                    <a:moveTo>
                      <a:pt x="144" y="109"/>
                    </a:moveTo>
                    <a:cubicBezTo>
                      <a:pt x="143" y="111"/>
                      <a:pt x="142" y="112"/>
                      <a:pt x="141" y="113"/>
                    </a:cubicBezTo>
                    <a:cubicBezTo>
                      <a:pt x="140" y="113"/>
                      <a:pt x="140" y="112"/>
                      <a:pt x="139" y="112"/>
                    </a:cubicBezTo>
                    <a:cubicBezTo>
                      <a:pt x="140" y="110"/>
                      <a:pt x="141" y="109"/>
                      <a:pt x="142" y="108"/>
                    </a:cubicBezTo>
                    <a:cubicBezTo>
                      <a:pt x="143" y="109"/>
                      <a:pt x="143" y="109"/>
                      <a:pt x="144" y="109"/>
                    </a:cubicBezTo>
                    <a:close/>
                    <a:moveTo>
                      <a:pt x="137" y="108"/>
                    </a:moveTo>
                    <a:cubicBezTo>
                      <a:pt x="136" y="107"/>
                      <a:pt x="135" y="105"/>
                      <a:pt x="134" y="103"/>
                    </a:cubicBezTo>
                    <a:cubicBezTo>
                      <a:pt x="135" y="104"/>
                      <a:pt x="137" y="105"/>
                      <a:pt x="139" y="106"/>
                    </a:cubicBezTo>
                    <a:cubicBezTo>
                      <a:pt x="138" y="107"/>
                      <a:pt x="137" y="108"/>
                      <a:pt x="137" y="108"/>
                    </a:cubicBezTo>
                    <a:close/>
                    <a:moveTo>
                      <a:pt x="125" y="94"/>
                    </a:moveTo>
                    <a:cubicBezTo>
                      <a:pt x="123" y="92"/>
                      <a:pt x="122" y="91"/>
                      <a:pt x="120" y="90"/>
                    </a:cubicBezTo>
                    <a:cubicBezTo>
                      <a:pt x="121" y="87"/>
                      <a:pt x="122" y="83"/>
                      <a:pt x="123" y="80"/>
                    </a:cubicBezTo>
                    <a:cubicBezTo>
                      <a:pt x="123" y="80"/>
                      <a:pt x="122" y="79"/>
                      <a:pt x="122" y="80"/>
                    </a:cubicBezTo>
                    <a:cubicBezTo>
                      <a:pt x="121" y="83"/>
                      <a:pt x="120" y="86"/>
                      <a:pt x="119" y="89"/>
                    </a:cubicBezTo>
                    <a:cubicBezTo>
                      <a:pt x="118" y="88"/>
                      <a:pt x="118" y="88"/>
                      <a:pt x="117" y="88"/>
                    </a:cubicBezTo>
                    <a:cubicBezTo>
                      <a:pt x="119" y="84"/>
                      <a:pt x="121" y="81"/>
                      <a:pt x="122" y="77"/>
                    </a:cubicBezTo>
                    <a:cubicBezTo>
                      <a:pt x="122" y="77"/>
                      <a:pt x="122" y="77"/>
                      <a:pt x="122" y="77"/>
                    </a:cubicBezTo>
                    <a:cubicBezTo>
                      <a:pt x="125" y="80"/>
                      <a:pt x="128" y="84"/>
                      <a:pt x="131" y="87"/>
                    </a:cubicBezTo>
                    <a:cubicBezTo>
                      <a:pt x="129" y="89"/>
                      <a:pt x="127" y="91"/>
                      <a:pt x="125" y="94"/>
                    </a:cubicBezTo>
                    <a:close/>
                    <a:moveTo>
                      <a:pt x="123" y="71"/>
                    </a:moveTo>
                    <a:cubicBezTo>
                      <a:pt x="123" y="71"/>
                      <a:pt x="123" y="71"/>
                      <a:pt x="123" y="71"/>
                    </a:cubicBezTo>
                    <a:cubicBezTo>
                      <a:pt x="125" y="67"/>
                      <a:pt x="127" y="64"/>
                      <a:pt x="129" y="61"/>
                    </a:cubicBezTo>
                    <a:cubicBezTo>
                      <a:pt x="129" y="62"/>
                      <a:pt x="130" y="62"/>
                      <a:pt x="130" y="62"/>
                    </a:cubicBezTo>
                    <a:cubicBezTo>
                      <a:pt x="128" y="65"/>
                      <a:pt x="126" y="68"/>
                      <a:pt x="123" y="71"/>
                    </a:cubicBezTo>
                    <a:close/>
                    <a:moveTo>
                      <a:pt x="132" y="55"/>
                    </a:moveTo>
                    <a:cubicBezTo>
                      <a:pt x="134" y="51"/>
                      <a:pt x="136" y="47"/>
                      <a:pt x="137" y="44"/>
                    </a:cubicBezTo>
                    <a:cubicBezTo>
                      <a:pt x="138" y="44"/>
                      <a:pt x="139" y="45"/>
                      <a:pt x="139" y="45"/>
                    </a:cubicBezTo>
                    <a:cubicBezTo>
                      <a:pt x="138" y="49"/>
                      <a:pt x="136" y="52"/>
                      <a:pt x="134" y="56"/>
                    </a:cubicBezTo>
                    <a:cubicBezTo>
                      <a:pt x="134" y="55"/>
                      <a:pt x="133" y="54"/>
                      <a:pt x="132" y="55"/>
                    </a:cubicBezTo>
                    <a:close/>
                    <a:moveTo>
                      <a:pt x="86" y="29"/>
                    </a:moveTo>
                    <a:cubicBezTo>
                      <a:pt x="82" y="30"/>
                      <a:pt x="79" y="31"/>
                      <a:pt x="75" y="32"/>
                    </a:cubicBezTo>
                    <a:cubicBezTo>
                      <a:pt x="75" y="32"/>
                      <a:pt x="75" y="32"/>
                      <a:pt x="75" y="31"/>
                    </a:cubicBezTo>
                    <a:cubicBezTo>
                      <a:pt x="78" y="31"/>
                      <a:pt x="80" y="30"/>
                      <a:pt x="83" y="30"/>
                    </a:cubicBezTo>
                    <a:cubicBezTo>
                      <a:pt x="84" y="29"/>
                      <a:pt x="85" y="29"/>
                      <a:pt x="86" y="29"/>
                    </a:cubicBezTo>
                    <a:close/>
                    <a:moveTo>
                      <a:pt x="17" y="53"/>
                    </a:moveTo>
                    <a:cubicBezTo>
                      <a:pt x="16" y="56"/>
                      <a:pt x="16" y="58"/>
                      <a:pt x="15" y="60"/>
                    </a:cubicBezTo>
                    <a:cubicBezTo>
                      <a:pt x="14" y="57"/>
                      <a:pt x="14" y="54"/>
                      <a:pt x="13" y="51"/>
                    </a:cubicBezTo>
                    <a:cubicBezTo>
                      <a:pt x="14" y="51"/>
                      <a:pt x="16" y="52"/>
                      <a:pt x="17" y="53"/>
                    </a:cubicBezTo>
                    <a:close/>
                    <a:moveTo>
                      <a:pt x="16" y="84"/>
                    </a:moveTo>
                    <a:cubicBezTo>
                      <a:pt x="16" y="83"/>
                      <a:pt x="16" y="83"/>
                      <a:pt x="16" y="83"/>
                    </a:cubicBezTo>
                    <a:cubicBezTo>
                      <a:pt x="16" y="83"/>
                      <a:pt x="16" y="83"/>
                      <a:pt x="17" y="83"/>
                    </a:cubicBezTo>
                    <a:cubicBezTo>
                      <a:pt x="17" y="83"/>
                      <a:pt x="16" y="84"/>
                      <a:pt x="16" y="84"/>
                    </a:cubicBezTo>
                    <a:cubicBezTo>
                      <a:pt x="16" y="84"/>
                      <a:pt x="16" y="84"/>
                      <a:pt x="16" y="84"/>
                    </a:cubicBezTo>
                    <a:close/>
                    <a:moveTo>
                      <a:pt x="20" y="91"/>
                    </a:moveTo>
                    <a:cubicBezTo>
                      <a:pt x="22" y="93"/>
                      <a:pt x="24" y="95"/>
                      <a:pt x="26" y="97"/>
                    </a:cubicBezTo>
                    <a:cubicBezTo>
                      <a:pt x="25" y="97"/>
                      <a:pt x="24" y="97"/>
                      <a:pt x="24" y="97"/>
                    </a:cubicBezTo>
                    <a:cubicBezTo>
                      <a:pt x="23" y="97"/>
                      <a:pt x="23" y="97"/>
                      <a:pt x="24" y="97"/>
                    </a:cubicBezTo>
                    <a:cubicBezTo>
                      <a:pt x="25" y="97"/>
                      <a:pt x="26" y="97"/>
                      <a:pt x="27" y="97"/>
                    </a:cubicBezTo>
                    <a:cubicBezTo>
                      <a:pt x="27" y="97"/>
                      <a:pt x="27" y="97"/>
                      <a:pt x="27" y="98"/>
                    </a:cubicBezTo>
                    <a:cubicBezTo>
                      <a:pt x="26" y="101"/>
                      <a:pt x="24" y="105"/>
                      <a:pt x="23" y="109"/>
                    </a:cubicBezTo>
                    <a:cubicBezTo>
                      <a:pt x="23" y="109"/>
                      <a:pt x="23" y="109"/>
                      <a:pt x="23" y="109"/>
                    </a:cubicBezTo>
                    <a:cubicBezTo>
                      <a:pt x="22" y="105"/>
                      <a:pt x="20" y="101"/>
                      <a:pt x="19" y="96"/>
                    </a:cubicBezTo>
                    <a:cubicBezTo>
                      <a:pt x="20" y="95"/>
                      <a:pt x="20" y="93"/>
                      <a:pt x="20" y="91"/>
                    </a:cubicBezTo>
                    <a:close/>
                    <a:moveTo>
                      <a:pt x="26" y="113"/>
                    </a:moveTo>
                    <a:cubicBezTo>
                      <a:pt x="26" y="114"/>
                      <a:pt x="26" y="114"/>
                      <a:pt x="27" y="114"/>
                    </a:cubicBezTo>
                    <a:cubicBezTo>
                      <a:pt x="26" y="114"/>
                      <a:pt x="26" y="114"/>
                      <a:pt x="26" y="114"/>
                    </a:cubicBezTo>
                    <a:cubicBezTo>
                      <a:pt x="26" y="114"/>
                      <a:pt x="26" y="114"/>
                      <a:pt x="26" y="113"/>
                    </a:cubicBezTo>
                    <a:close/>
                    <a:moveTo>
                      <a:pt x="27" y="112"/>
                    </a:moveTo>
                    <a:cubicBezTo>
                      <a:pt x="28" y="108"/>
                      <a:pt x="29" y="104"/>
                      <a:pt x="30" y="101"/>
                    </a:cubicBezTo>
                    <a:cubicBezTo>
                      <a:pt x="32" y="103"/>
                      <a:pt x="34" y="105"/>
                      <a:pt x="36" y="107"/>
                    </a:cubicBezTo>
                    <a:cubicBezTo>
                      <a:pt x="36" y="109"/>
                      <a:pt x="35" y="111"/>
                      <a:pt x="35" y="113"/>
                    </a:cubicBezTo>
                    <a:cubicBezTo>
                      <a:pt x="32" y="113"/>
                      <a:pt x="30" y="113"/>
                      <a:pt x="28" y="114"/>
                    </a:cubicBezTo>
                    <a:cubicBezTo>
                      <a:pt x="28" y="113"/>
                      <a:pt x="27" y="113"/>
                      <a:pt x="27" y="112"/>
                    </a:cubicBezTo>
                    <a:close/>
                    <a:moveTo>
                      <a:pt x="34" y="114"/>
                    </a:moveTo>
                    <a:cubicBezTo>
                      <a:pt x="34" y="115"/>
                      <a:pt x="33" y="116"/>
                      <a:pt x="33" y="118"/>
                    </a:cubicBezTo>
                    <a:cubicBezTo>
                      <a:pt x="32" y="117"/>
                      <a:pt x="30" y="116"/>
                      <a:pt x="29" y="114"/>
                    </a:cubicBezTo>
                    <a:cubicBezTo>
                      <a:pt x="31" y="114"/>
                      <a:pt x="32" y="114"/>
                      <a:pt x="34" y="114"/>
                    </a:cubicBezTo>
                    <a:close/>
                    <a:moveTo>
                      <a:pt x="38" y="113"/>
                    </a:moveTo>
                    <a:cubicBezTo>
                      <a:pt x="39" y="113"/>
                      <a:pt x="40" y="112"/>
                      <a:pt x="41" y="112"/>
                    </a:cubicBezTo>
                    <a:cubicBezTo>
                      <a:pt x="41" y="113"/>
                      <a:pt x="42" y="114"/>
                      <a:pt x="43" y="115"/>
                    </a:cubicBezTo>
                    <a:cubicBezTo>
                      <a:pt x="41" y="118"/>
                      <a:pt x="40" y="121"/>
                      <a:pt x="39" y="124"/>
                    </a:cubicBezTo>
                    <a:cubicBezTo>
                      <a:pt x="38" y="123"/>
                      <a:pt x="37" y="122"/>
                      <a:pt x="36" y="121"/>
                    </a:cubicBezTo>
                    <a:cubicBezTo>
                      <a:pt x="37" y="118"/>
                      <a:pt x="37" y="115"/>
                      <a:pt x="38" y="113"/>
                    </a:cubicBezTo>
                    <a:close/>
                    <a:moveTo>
                      <a:pt x="38" y="126"/>
                    </a:moveTo>
                    <a:cubicBezTo>
                      <a:pt x="37" y="129"/>
                      <a:pt x="36" y="131"/>
                      <a:pt x="36" y="133"/>
                    </a:cubicBezTo>
                    <a:cubicBezTo>
                      <a:pt x="35" y="133"/>
                      <a:pt x="34" y="133"/>
                      <a:pt x="33" y="133"/>
                    </a:cubicBezTo>
                    <a:cubicBezTo>
                      <a:pt x="34" y="130"/>
                      <a:pt x="34" y="126"/>
                      <a:pt x="35" y="123"/>
                    </a:cubicBezTo>
                    <a:cubicBezTo>
                      <a:pt x="36" y="124"/>
                      <a:pt x="37" y="125"/>
                      <a:pt x="38" y="126"/>
                    </a:cubicBezTo>
                    <a:close/>
                    <a:moveTo>
                      <a:pt x="39" y="155"/>
                    </a:moveTo>
                    <a:cubicBezTo>
                      <a:pt x="39" y="153"/>
                      <a:pt x="38" y="151"/>
                      <a:pt x="38" y="150"/>
                    </a:cubicBezTo>
                    <a:cubicBezTo>
                      <a:pt x="42" y="153"/>
                      <a:pt x="45" y="158"/>
                      <a:pt x="47" y="162"/>
                    </a:cubicBezTo>
                    <a:cubicBezTo>
                      <a:pt x="47" y="163"/>
                      <a:pt x="47" y="163"/>
                      <a:pt x="47" y="164"/>
                    </a:cubicBezTo>
                    <a:cubicBezTo>
                      <a:pt x="45" y="165"/>
                      <a:pt x="43" y="165"/>
                      <a:pt x="41" y="165"/>
                    </a:cubicBezTo>
                    <a:cubicBezTo>
                      <a:pt x="40" y="162"/>
                      <a:pt x="39" y="159"/>
                      <a:pt x="38" y="157"/>
                    </a:cubicBezTo>
                    <a:cubicBezTo>
                      <a:pt x="39" y="156"/>
                      <a:pt x="39" y="156"/>
                      <a:pt x="39" y="155"/>
                    </a:cubicBezTo>
                    <a:close/>
                    <a:moveTo>
                      <a:pt x="46" y="180"/>
                    </a:moveTo>
                    <a:cubicBezTo>
                      <a:pt x="47" y="181"/>
                      <a:pt x="48" y="182"/>
                      <a:pt x="49" y="183"/>
                    </a:cubicBezTo>
                    <a:cubicBezTo>
                      <a:pt x="49" y="183"/>
                      <a:pt x="49" y="183"/>
                      <a:pt x="49" y="183"/>
                    </a:cubicBezTo>
                    <a:cubicBezTo>
                      <a:pt x="49" y="183"/>
                      <a:pt x="48" y="184"/>
                      <a:pt x="47" y="184"/>
                    </a:cubicBezTo>
                    <a:cubicBezTo>
                      <a:pt x="47" y="183"/>
                      <a:pt x="47" y="182"/>
                      <a:pt x="46" y="180"/>
                    </a:cubicBezTo>
                    <a:close/>
                    <a:moveTo>
                      <a:pt x="53" y="184"/>
                    </a:moveTo>
                    <a:cubicBezTo>
                      <a:pt x="53" y="184"/>
                      <a:pt x="53" y="184"/>
                      <a:pt x="54" y="184"/>
                    </a:cubicBezTo>
                    <a:cubicBezTo>
                      <a:pt x="54" y="185"/>
                      <a:pt x="53" y="185"/>
                      <a:pt x="53" y="185"/>
                    </a:cubicBezTo>
                    <a:cubicBezTo>
                      <a:pt x="53" y="185"/>
                      <a:pt x="53" y="185"/>
                      <a:pt x="53" y="185"/>
                    </a:cubicBezTo>
                    <a:cubicBezTo>
                      <a:pt x="53" y="185"/>
                      <a:pt x="53" y="185"/>
                      <a:pt x="53" y="184"/>
                    </a:cubicBezTo>
                    <a:close/>
                    <a:moveTo>
                      <a:pt x="63" y="164"/>
                    </a:moveTo>
                    <a:cubicBezTo>
                      <a:pt x="63" y="164"/>
                      <a:pt x="63" y="163"/>
                      <a:pt x="63" y="163"/>
                    </a:cubicBezTo>
                    <a:cubicBezTo>
                      <a:pt x="64" y="163"/>
                      <a:pt x="65" y="163"/>
                      <a:pt x="66" y="162"/>
                    </a:cubicBezTo>
                    <a:cubicBezTo>
                      <a:pt x="65" y="162"/>
                      <a:pt x="65" y="163"/>
                      <a:pt x="65" y="163"/>
                    </a:cubicBezTo>
                    <a:cubicBezTo>
                      <a:pt x="64" y="163"/>
                      <a:pt x="63" y="163"/>
                      <a:pt x="63" y="164"/>
                    </a:cubicBezTo>
                    <a:close/>
                    <a:moveTo>
                      <a:pt x="72" y="161"/>
                    </a:moveTo>
                    <a:cubicBezTo>
                      <a:pt x="72" y="160"/>
                      <a:pt x="72" y="160"/>
                      <a:pt x="73" y="159"/>
                    </a:cubicBezTo>
                    <a:cubicBezTo>
                      <a:pt x="73" y="159"/>
                      <a:pt x="73" y="159"/>
                      <a:pt x="73" y="159"/>
                    </a:cubicBezTo>
                    <a:cubicBezTo>
                      <a:pt x="73" y="159"/>
                      <a:pt x="73" y="159"/>
                      <a:pt x="73" y="159"/>
                    </a:cubicBezTo>
                    <a:cubicBezTo>
                      <a:pt x="73" y="160"/>
                      <a:pt x="74" y="160"/>
                      <a:pt x="74" y="160"/>
                    </a:cubicBezTo>
                    <a:cubicBezTo>
                      <a:pt x="73" y="160"/>
                      <a:pt x="73" y="160"/>
                      <a:pt x="72" y="161"/>
                    </a:cubicBezTo>
                    <a:close/>
                    <a:moveTo>
                      <a:pt x="195" y="205"/>
                    </a:moveTo>
                    <a:cubicBezTo>
                      <a:pt x="199" y="205"/>
                      <a:pt x="202" y="205"/>
                      <a:pt x="206" y="205"/>
                    </a:cubicBezTo>
                    <a:cubicBezTo>
                      <a:pt x="204" y="207"/>
                      <a:pt x="202" y="209"/>
                      <a:pt x="200" y="211"/>
                    </a:cubicBezTo>
                    <a:cubicBezTo>
                      <a:pt x="197" y="211"/>
                      <a:pt x="194" y="210"/>
                      <a:pt x="191" y="209"/>
                    </a:cubicBezTo>
                    <a:cubicBezTo>
                      <a:pt x="193" y="208"/>
                      <a:pt x="194" y="206"/>
                      <a:pt x="195" y="205"/>
                    </a:cubicBezTo>
                    <a:close/>
                    <a:moveTo>
                      <a:pt x="238" y="216"/>
                    </a:moveTo>
                    <a:cubicBezTo>
                      <a:pt x="241" y="212"/>
                      <a:pt x="244" y="207"/>
                      <a:pt x="247" y="203"/>
                    </a:cubicBezTo>
                    <a:cubicBezTo>
                      <a:pt x="251" y="203"/>
                      <a:pt x="254" y="202"/>
                      <a:pt x="258" y="202"/>
                    </a:cubicBezTo>
                    <a:cubicBezTo>
                      <a:pt x="257" y="205"/>
                      <a:pt x="254" y="210"/>
                      <a:pt x="252" y="215"/>
                    </a:cubicBezTo>
                    <a:cubicBezTo>
                      <a:pt x="248" y="215"/>
                      <a:pt x="243" y="216"/>
                      <a:pt x="239" y="216"/>
                    </a:cubicBezTo>
                    <a:cubicBezTo>
                      <a:pt x="239" y="216"/>
                      <a:pt x="239" y="216"/>
                      <a:pt x="238" y="216"/>
                    </a:cubicBezTo>
                    <a:close/>
                    <a:moveTo>
                      <a:pt x="308" y="210"/>
                    </a:moveTo>
                    <a:cubicBezTo>
                      <a:pt x="308" y="210"/>
                      <a:pt x="308" y="211"/>
                      <a:pt x="308" y="211"/>
                    </a:cubicBezTo>
                    <a:cubicBezTo>
                      <a:pt x="307" y="211"/>
                      <a:pt x="305" y="211"/>
                      <a:pt x="304" y="212"/>
                    </a:cubicBezTo>
                    <a:cubicBezTo>
                      <a:pt x="305" y="211"/>
                      <a:pt x="307" y="211"/>
                      <a:pt x="308" y="210"/>
                    </a:cubicBezTo>
                    <a:close/>
                    <a:moveTo>
                      <a:pt x="320" y="198"/>
                    </a:moveTo>
                    <a:cubicBezTo>
                      <a:pt x="320" y="198"/>
                      <a:pt x="319" y="198"/>
                      <a:pt x="319" y="198"/>
                    </a:cubicBezTo>
                    <a:cubicBezTo>
                      <a:pt x="320" y="196"/>
                      <a:pt x="320" y="194"/>
                      <a:pt x="320" y="193"/>
                    </a:cubicBezTo>
                    <a:cubicBezTo>
                      <a:pt x="323" y="192"/>
                      <a:pt x="326" y="191"/>
                      <a:pt x="329" y="191"/>
                    </a:cubicBezTo>
                    <a:cubicBezTo>
                      <a:pt x="328" y="192"/>
                      <a:pt x="328" y="193"/>
                      <a:pt x="327" y="194"/>
                    </a:cubicBezTo>
                    <a:cubicBezTo>
                      <a:pt x="325" y="196"/>
                      <a:pt x="322" y="197"/>
                      <a:pt x="320" y="198"/>
                    </a:cubicBezTo>
                    <a:close/>
                    <a:moveTo>
                      <a:pt x="333" y="190"/>
                    </a:moveTo>
                    <a:cubicBezTo>
                      <a:pt x="337" y="189"/>
                      <a:pt x="340" y="188"/>
                      <a:pt x="343" y="187"/>
                    </a:cubicBezTo>
                    <a:cubicBezTo>
                      <a:pt x="340" y="189"/>
                      <a:pt x="336" y="191"/>
                      <a:pt x="332" y="192"/>
                    </a:cubicBezTo>
                    <a:cubicBezTo>
                      <a:pt x="333" y="191"/>
                      <a:pt x="333" y="191"/>
                      <a:pt x="333" y="190"/>
                    </a:cubicBezTo>
                    <a:close/>
                    <a:moveTo>
                      <a:pt x="370" y="182"/>
                    </a:moveTo>
                    <a:cubicBezTo>
                      <a:pt x="374" y="180"/>
                      <a:pt x="379" y="177"/>
                      <a:pt x="383" y="174"/>
                    </a:cubicBezTo>
                    <a:cubicBezTo>
                      <a:pt x="384" y="174"/>
                      <a:pt x="385" y="173"/>
                      <a:pt x="386" y="172"/>
                    </a:cubicBezTo>
                    <a:cubicBezTo>
                      <a:pt x="386" y="172"/>
                      <a:pt x="386" y="172"/>
                      <a:pt x="386" y="172"/>
                    </a:cubicBezTo>
                    <a:cubicBezTo>
                      <a:pt x="383" y="178"/>
                      <a:pt x="379" y="184"/>
                      <a:pt x="374" y="189"/>
                    </a:cubicBezTo>
                    <a:cubicBezTo>
                      <a:pt x="374" y="189"/>
                      <a:pt x="373" y="189"/>
                      <a:pt x="374" y="190"/>
                    </a:cubicBezTo>
                    <a:cubicBezTo>
                      <a:pt x="370" y="191"/>
                      <a:pt x="367" y="193"/>
                      <a:pt x="364" y="194"/>
                    </a:cubicBezTo>
                    <a:cubicBezTo>
                      <a:pt x="366" y="190"/>
                      <a:pt x="368" y="186"/>
                      <a:pt x="370" y="182"/>
                    </a:cubicBezTo>
                    <a:close/>
                    <a:moveTo>
                      <a:pt x="392" y="169"/>
                    </a:moveTo>
                    <a:cubicBezTo>
                      <a:pt x="393" y="169"/>
                      <a:pt x="394" y="168"/>
                      <a:pt x="394" y="168"/>
                    </a:cubicBezTo>
                    <a:cubicBezTo>
                      <a:pt x="393" y="171"/>
                      <a:pt x="392" y="174"/>
                      <a:pt x="391" y="177"/>
                    </a:cubicBezTo>
                    <a:cubicBezTo>
                      <a:pt x="388" y="179"/>
                      <a:pt x="385" y="181"/>
                      <a:pt x="382" y="184"/>
                    </a:cubicBezTo>
                    <a:cubicBezTo>
                      <a:pt x="382" y="184"/>
                      <a:pt x="382" y="185"/>
                      <a:pt x="382" y="185"/>
                    </a:cubicBezTo>
                    <a:cubicBezTo>
                      <a:pt x="381" y="186"/>
                      <a:pt x="380" y="187"/>
                      <a:pt x="378" y="187"/>
                    </a:cubicBezTo>
                    <a:cubicBezTo>
                      <a:pt x="384" y="182"/>
                      <a:pt x="389" y="176"/>
                      <a:pt x="392" y="169"/>
                    </a:cubicBezTo>
                    <a:close/>
                    <a:moveTo>
                      <a:pt x="475" y="90"/>
                    </a:moveTo>
                    <a:cubicBezTo>
                      <a:pt x="475" y="89"/>
                      <a:pt x="475" y="88"/>
                      <a:pt x="475" y="88"/>
                    </a:cubicBezTo>
                    <a:cubicBezTo>
                      <a:pt x="476" y="86"/>
                      <a:pt x="477" y="85"/>
                      <a:pt x="478" y="84"/>
                    </a:cubicBezTo>
                    <a:cubicBezTo>
                      <a:pt x="477" y="86"/>
                      <a:pt x="476" y="88"/>
                      <a:pt x="475" y="90"/>
                    </a:cubicBezTo>
                    <a:close/>
                    <a:moveTo>
                      <a:pt x="452" y="104"/>
                    </a:moveTo>
                    <a:cubicBezTo>
                      <a:pt x="452" y="104"/>
                      <a:pt x="452" y="104"/>
                      <a:pt x="452" y="104"/>
                    </a:cubicBezTo>
                    <a:cubicBezTo>
                      <a:pt x="450" y="106"/>
                      <a:pt x="447" y="108"/>
                      <a:pt x="445" y="109"/>
                    </a:cubicBezTo>
                    <a:cubicBezTo>
                      <a:pt x="445" y="109"/>
                      <a:pt x="445" y="108"/>
                      <a:pt x="445" y="108"/>
                    </a:cubicBezTo>
                    <a:cubicBezTo>
                      <a:pt x="447" y="107"/>
                      <a:pt x="450" y="106"/>
                      <a:pt x="452" y="104"/>
                    </a:cubicBezTo>
                    <a:close/>
                    <a:moveTo>
                      <a:pt x="440" y="112"/>
                    </a:moveTo>
                    <a:cubicBezTo>
                      <a:pt x="439" y="113"/>
                      <a:pt x="437" y="114"/>
                      <a:pt x="435" y="116"/>
                    </a:cubicBezTo>
                    <a:cubicBezTo>
                      <a:pt x="436" y="114"/>
                      <a:pt x="436" y="113"/>
                      <a:pt x="436" y="112"/>
                    </a:cubicBezTo>
                    <a:cubicBezTo>
                      <a:pt x="437" y="111"/>
                      <a:pt x="439" y="111"/>
                      <a:pt x="441" y="110"/>
                    </a:cubicBezTo>
                    <a:cubicBezTo>
                      <a:pt x="441" y="111"/>
                      <a:pt x="441" y="112"/>
                      <a:pt x="440" y="112"/>
                    </a:cubicBezTo>
                    <a:close/>
                    <a:moveTo>
                      <a:pt x="432" y="113"/>
                    </a:moveTo>
                    <a:cubicBezTo>
                      <a:pt x="432" y="115"/>
                      <a:pt x="432" y="116"/>
                      <a:pt x="431" y="118"/>
                    </a:cubicBezTo>
                    <a:cubicBezTo>
                      <a:pt x="429" y="119"/>
                      <a:pt x="426" y="121"/>
                      <a:pt x="424" y="122"/>
                    </a:cubicBezTo>
                    <a:cubicBezTo>
                      <a:pt x="424" y="122"/>
                      <a:pt x="424" y="122"/>
                      <a:pt x="423" y="122"/>
                    </a:cubicBezTo>
                    <a:cubicBezTo>
                      <a:pt x="424" y="120"/>
                      <a:pt x="423" y="119"/>
                      <a:pt x="423" y="117"/>
                    </a:cubicBezTo>
                    <a:cubicBezTo>
                      <a:pt x="426" y="116"/>
                      <a:pt x="429" y="115"/>
                      <a:pt x="432" y="113"/>
                    </a:cubicBezTo>
                    <a:close/>
                    <a:moveTo>
                      <a:pt x="140" y="104"/>
                    </a:moveTo>
                    <a:cubicBezTo>
                      <a:pt x="138" y="103"/>
                      <a:pt x="136" y="101"/>
                      <a:pt x="134" y="100"/>
                    </a:cubicBezTo>
                    <a:cubicBezTo>
                      <a:pt x="135" y="97"/>
                      <a:pt x="136" y="94"/>
                      <a:pt x="137" y="91"/>
                    </a:cubicBezTo>
                    <a:cubicBezTo>
                      <a:pt x="137" y="92"/>
                      <a:pt x="138" y="92"/>
                      <a:pt x="138" y="92"/>
                    </a:cubicBezTo>
                    <a:cubicBezTo>
                      <a:pt x="137" y="94"/>
                      <a:pt x="138" y="96"/>
                      <a:pt x="140" y="97"/>
                    </a:cubicBezTo>
                    <a:cubicBezTo>
                      <a:pt x="141" y="98"/>
                      <a:pt x="142" y="99"/>
                      <a:pt x="144" y="100"/>
                    </a:cubicBezTo>
                    <a:cubicBezTo>
                      <a:pt x="143" y="101"/>
                      <a:pt x="141" y="103"/>
                      <a:pt x="140" y="104"/>
                    </a:cubicBezTo>
                    <a:close/>
                    <a:moveTo>
                      <a:pt x="25" y="116"/>
                    </a:moveTo>
                    <a:cubicBezTo>
                      <a:pt x="25" y="116"/>
                      <a:pt x="26" y="115"/>
                      <a:pt x="26" y="115"/>
                    </a:cubicBezTo>
                    <a:cubicBezTo>
                      <a:pt x="26" y="115"/>
                      <a:pt x="26" y="115"/>
                      <a:pt x="26" y="115"/>
                    </a:cubicBezTo>
                    <a:cubicBezTo>
                      <a:pt x="26" y="115"/>
                      <a:pt x="27" y="115"/>
                      <a:pt x="27" y="115"/>
                    </a:cubicBezTo>
                    <a:cubicBezTo>
                      <a:pt x="29" y="116"/>
                      <a:pt x="31" y="118"/>
                      <a:pt x="32" y="120"/>
                    </a:cubicBezTo>
                    <a:cubicBezTo>
                      <a:pt x="31" y="123"/>
                      <a:pt x="30" y="127"/>
                      <a:pt x="29" y="131"/>
                    </a:cubicBezTo>
                    <a:cubicBezTo>
                      <a:pt x="29" y="129"/>
                      <a:pt x="28" y="128"/>
                      <a:pt x="28" y="126"/>
                    </a:cubicBezTo>
                    <a:cubicBezTo>
                      <a:pt x="27" y="123"/>
                      <a:pt x="26" y="119"/>
                      <a:pt x="25" y="116"/>
                    </a:cubicBezTo>
                    <a:close/>
                    <a:moveTo>
                      <a:pt x="48" y="186"/>
                    </a:moveTo>
                    <a:cubicBezTo>
                      <a:pt x="48" y="186"/>
                      <a:pt x="49" y="185"/>
                      <a:pt x="49" y="185"/>
                    </a:cubicBezTo>
                    <a:cubicBezTo>
                      <a:pt x="49" y="186"/>
                      <a:pt x="49" y="186"/>
                      <a:pt x="49" y="186"/>
                    </a:cubicBezTo>
                    <a:cubicBezTo>
                      <a:pt x="49" y="188"/>
                      <a:pt x="52" y="188"/>
                      <a:pt x="53" y="186"/>
                    </a:cubicBezTo>
                    <a:cubicBezTo>
                      <a:pt x="53" y="186"/>
                      <a:pt x="53" y="187"/>
                      <a:pt x="53" y="187"/>
                    </a:cubicBezTo>
                    <a:cubicBezTo>
                      <a:pt x="52" y="190"/>
                      <a:pt x="52" y="193"/>
                      <a:pt x="51" y="195"/>
                    </a:cubicBezTo>
                    <a:cubicBezTo>
                      <a:pt x="50" y="192"/>
                      <a:pt x="49" y="189"/>
                      <a:pt x="48" y="186"/>
                    </a:cubicBezTo>
                    <a:close/>
                    <a:moveTo>
                      <a:pt x="327" y="206"/>
                    </a:moveTo>
                    <a:cubicBezTo>
                      <a:pt x="328" y="205"/>
                      <a:pt x="328" y="204"/>
                      <a:pt x="329" y="203"/>
                    </a:cubicBezTo>
                    <a:cubicBezTo>
                      <a:pt x="333" y="201"/>
                      <a:pt x="337" y="199"/>
                      <a:pt x="341" y="197"/>
                    </a:cubicBezTo>
                    <a:cubicBezTo>
                      <a:pt x="340" y="199"/>
                      <a:pt x="339" y="201"/>
                      <a:pt x="338" y="203"/>
                    </a:cubicBezTo>
                    <a:cubicBezTo>
                      <a:pt x="334" y="204"/>
                      <a:pt x="331" y="205"/>
                      <a:pt x="327"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3" name="Freeform 379"/>
              <p:cNvSpPr>
                <a:spLocks noEditPoints="1"/>
              </p:cNvSpPr>
              <p:nvPr/>
            </p:nvSpPr>
            <p:spPr bwMode="auto">
              <a:xfrm>
                <a:off x="3723" y="2628"/>
                <a:ext cx="262" cy="354"/>
              </a:xfrm>
              <a:custGeom>
                <a:avLst/>
                <a:gdLst>
                  <a:gd name="T0" fmla="*/ 270 w 468"/>
                  <a:gd name="T1" fmla="*/ 272 h 631"/>
                  <a:gd name="T2" fmla="*/ 80 w 468"/>
                  <a:gd name="T3" fmla="*/ 628 h 631"/>
                  <a:gd name="T4" fmla="*/ 404 w 468"/>
                  <a:gd name="T5" fmla="*/ 141 h 631"/>
                  <a:gd name="T6" fmla="*/ 437 w 468"/>
                  <a:gd name="T7" fmla="*/ 187 h 631"/>
                  <a:gd name="T8" fmla="*/ 402 w 468"/>
                  <a:gd name="T9" fmla="*/ 163 h 631"/>
                  <a:gd name="T10" fmla="*/ 426 w 468"/>
                  <a:gd name="T11" fmla="*/ 181 h 631"/>
                  <a:gd name="T12" fmla="*/ 429 w 468"/>
                  <a:gd name="T13" fmla="*/ 158 h 631"/>
                  <a:gd name="T14" fmla="*/ 420 w 468"/>
                  <a:gd name="T15" fmla="*/ 184 h 631"/>
                  <a:gd name="T16" fmla="*/ 441 w 468"/>
                  <a:gd name="T17" fmla="*/ 178 h 631"/>
                  <a:gd name="T18" fmla="*/ 374 w 468"/>
                  <a:gd name="T19" fmla="*/ 154 h 631"/>
                  <a:gd name="T20" fmla="*/ 415 w 468"/>
                  <a:gd name="T21" fmla="*/ 196 h 631"/>
                  <a:gd name="T22" fmla="*/ 433 w 468"/>
                  <a:gd name="T23" fmla="*/ 140 h 631"/>
                  <a:gd name="T24" fmla="*/ 360 w 468"/>
                  <a:gd name="T25" fmla="*/ 132 h 631"/>
                  <a:gd name="T26" fmla="*/ 390 w 468"/>
                  <a:gd name="T27" fmla="*/ 44 h 631"/>
                  <a:gd name="T28" fmla="*/ 373 w 468"/>
                  <a:gd name="T29" fmla="*/ 56 h 631"/>
                  <a:gd name="T30" fmla="*/ 369 w 468"/>
                  <a:gd name="T31" fmla="*/ 56 h 631"/>
                  <a:gd name="T32" fmla="*/ 345 w 468"/>
                  <a:gd name="T33" fmla="*/ 67 h 631"/>
                  <a:gd name="T34" fmla="*/ 376 w 468"/>
                  <a:gd name="T35" fmla="*/ 73 h 631"/>
                  <a:gd name="T36" fmla="*/ 204 w 468"/>
                  <a:gd name="T37" fmla="*/ 40 h 631"/>
                  <a:gd name="T38" fmla="*/ 169 w 468"/>
                  <a:gd name="T39" fmla="*/ 123 h 631"/>
                  <a:gd name="T40" fmla="*/ 164 w 468"/>
                  <a:gd name="T41" fmla="*/ 92 h 631"/>
                  <a:gd name="T42" fmla="*/ 165 w 468"/>
                  <a:gd name="T43" fmla="*/ 81 h 631"/>
                  <a:gd name="T44" fmla="*/ 233 w 468"/>
                  <a:gd name="T45" fmla="*/ 83 h 631"/>
                  <a:gd name="T46" fmla="*/ 216 w 468"/>
                  <a:gd name="T47" fmla="*/ 40 h 631"/>
                  <a:gd name="T48" fmla="*/ 231 w 468"/>
                  <a:gd name="T49" fmla="*/ 49 h 631"/>
                  <a:gd name="T50" fmla="*/ 233 w 468"/>
                  <a:gd name="T51" fmla="*/ 74 h 631"/>
                  <a:gd name="T52" fmla="*/ 240 w 468"/>
                  <a:gd name="T53" fmla="*/ 26 h 631"/>
                  <a:gd name="T54" fmla="*/ 226 w 468"/>
                  <a:gd name="T55" fmla="*/ 106 h 631"/>
                  <a:gd name="T56" fmla="*/ 253 w 468"/>
                  <a:gd name="T57" fmla="*/ 40 h 631"/>
                  <a:gd name="T58" fmla="*/ 168 w 468"/>
                  <a:gd name="T59" fmla="*/ 70 h 631"/>
                  <a:gd name="T60" fmla="*/ 158 w 468"/>
                  <a:gd name="T61" fmla="*/ 150 h 631"/>
                  <a:gd name="T62" fmla="*/ 341 w 468"/>
                  <a:gd name="T63" fmla="*/ 108 h 631"/>
                  <a:gd name="T64" fmla="*/ 400 w 468"/>
                  <a:gd name="T65" fmla="*/ 304 h 631"/>
                  <a:gd name="T66" fmla="*/ 371 w 468"/>
                  <a:gd name="T67" fmla="*/ 274 h 631"/>
                  <a:gd name="T68" fmla="*/ 360 w 468"/>
                  <a:gd name="T69" fmla="*/ 295 h 631"/>
                  <a:gd name="T70" fmla="*/ 362 w 468"/>
                  <a:gd name="T71" fmla="*/ 304 h 631"/>
                  <a:gd name="T72" fmla="*/ 381 w 468"/>
                  <a:gd name="T73" fmla="*/ 304 h 631"/>
                  <a:gd name="T74" fmla="*/ 339 w 468"/>
                  <a:gd name="T75" fmla="*/ 218 h 631"/>
                  <a:gd name="T76" fmla="*/ 314 w 468"/>
                  <a:gd name="T77" fmla="*/ 370 h 631"/>
                  <a:gd name="T78" fmla="*/ 317 w 468"/>
                  <a:gd name="T79" fmla="*/ 380 h 631"/>
                  <a:gd name="T80" fmla="*/ 280 w 468"/>
                  <a:gd name="T81" fmla="*/ 285 h 631"/>
                  <a:gd name="T82" fmla="*/ 228 w 468"/>
                  <a:gd name="T83" fmla="*/ 323 h 631"/>
                  <a:gd name="T84" fmla="*/ 215 w 468"/>
                  <a:gd name="T85" fmla="*/ 440 h 631"/>
                  <a:gd name="T86" fmla="*/ 221 w 468"/>
                  <a:gd name="T87" fmla="*/ 371 h 631"/>
                  <a:gd name="T88" fmla="*/ 234 w 468"/>
                  <a:gd name="T89" fmla="*/ 423 h 631"/>
                  <a:gd name="T90" fmla="*/ 205 w 468"/>
                  <a:gd name="T91" fmla="*/ 409 h 631"/>
                  <a:gd name="T92" fmla="*/ 214 w 468"/>
                  <a:gd name="T93" fmla="*/ 460 h 631"/>
                  <a:gd name="T94" fmla="*/ 128 w 468"/>
                  <a:gd name="T95" fmla="*/ 443 h 631"/>
                  <a:gd name="T96" fmla="*/ 146 w 468"/>
                  <a:gd name="T97" fmla="*/ 436 h 631"/>
                  <a:gd name="T98" fmla="*/ 147 w 468"/>
                  <a:gd name="T99" fmla="*/ 526 h 631"/>
                  <a:gd name="T100" fmla="*/ 134 w 468"/>
                  <a:gd name="T101" fmla="*/ 476 h 631"/>
                  <a:gd name="T102" fmla="*/ 147 w 468"/>
                  <a:gd name="T103" fmla="*/ 550 h 631"/>
                  <a:gd name="T104" fmla="*/ 166 w 468"/>
                  <a:gd name="T105" fmla="*/ 536 h 631"/>
                  <a:gd name="T106" fmla="*/ 130 w 468"/>
                  <a:gd name="T107" fmla="*/ 422 h 631"/>
                  <a:gd name="T108" fmla="*/ 54 w 468"/>
                  <a:gd name="T109" fmla="*/ 540 h 631"/>
                  <a:gd name="T110" fmla="*/ 69 w 468"/>
                  <a:gd name="T111" fmla="*/ 549 h 631"/>
                  <a:gd name="T112" fmla="*/ 73 w 468"/>
                  <a:gd name="T113" fmla="*/ 580 h 631"/>
                  <a:gd name="T114" fmla="*/ 76 w 468"/>
                  <a:gd name="T115" fmla="*/ 610 h 631"/>
                  <a:gd name="T116" fmla="*/ 71 w 468"/>
                  <a:gd name="T117" fmla="*/ 618 h 631"/>
                  <a:gd name="T118" fmla="*/ 155 w 468"/>
                  <a:gd name="T119" fmla="*/ 464 h 631"/>
                  <a:gd name="T120" fmla="*/ 404 w 468"/>
                  <a:gd name="T121" fmla="*/ 299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631">
                    <a:moveTo>
                      <a:pt x="451" y="119"/>
                    </a:moveTo>
                    <a:cubicBezTo>
                      <a:pt x="437" y="75"/>
                      <a:pt x="407" y="40"/>
                      <a:pt x="370" y="21"/>
                    </a:cubicBezTo>
                    <a:cubicBezTo>
                      <a:pt x="369" y="19"/>
                      <a:pt x="368" y="19"/>
                      <a:pt x="367" y="19"/>
                    </a:cubicBezTo>
                    <a:cubicBezTo>
                      <a:pt x="338" y="5"/>
                      <a:pt x="305" y="0"/>
                      <a:pt x="271" y="5"/>
                    </a:cubicBezTo>
                    <a:cubicBezTo>
                      <a:pt x="269" y="5"/>
                      <a:pt x="267" y="5"/>
                      <a:pt x="266" y="6"/>
                    </a:cubicBezTo>
                    <a:cubicBezTo>
                      <a:pt x="265" y="4"/>
                      <a:pt x="262" y="5"/>
                      <a:pt x="261" y="6"/>
                    </a:cubicBezTo>
                    <a:cubicBezTo>
                      <a:pt x="226" y="14"/>
                      <a:pt x="193" y="34"/>
                      <a:pt x="165" y="56"/>
                    </a:cubicBezTo>
                    <a:cubicBezTo>
                      <a:pt x="158" y="62"/>
                      <a:pt x="150" y="70"/>
                      <a:pt x="143" y="79"/>
                    </a:cubicBezTo>
                    <a:cubicBezTo>
                      <a:pt x="143" y="78"/>
                      <a:pt x="143" y="77"/>
                      <a:pt x="142" y="76"/>
                    </a:cubicBezTo>
                    <a:cubicBezTo>
                      <a:pt x="142" y="75"/>
                      <a:pt x="141" y="75"/>
                      <a:pt x="141" y="76"/>
                    </a:cubicBezTo>
                    <a:cubicBezTo>
                      <a:pt x="141" y="78"/>
                      <a:pt x="141" y="80"/>
                      <a:pt x="141" y="82"/>
                    </a:cubicBezTo>
                    <a:cubicBezTo>
                      <a:pt x="128" y="100"/>
                      <a:pt x="119" y="123"/>
                      <a:pt x="130" y="143"/>
                    </a:cubicBezTo>
                    <a:cubicBezTo>
                      <a:pt x="147" y="174"/>
                      <a:pt x="189" y="157"/>
                      <a:pt x="208" y="138"/>
                    </a:cubicBezTo>
                    <a:cubicBezTo>
                      <a:pt x="210" y="137"/>
                      <a:pt x="210" y="135"/>
                      <a:pt x="209" y="133"/>
                    </a:cubicBezTo>
                    <a:cubicBezTo>
                      <a:pt x="213" y="130"/>
                      <a:pt x="217" y="128"/>
                      <a:pt x="221" y="125"/>
                    </a:cubicBezTo>
                    <a:cubicBezTo>
                      <a:pt x="222" y="126"/>
                      <a:pt x="224" y="127"/>
                      <a:pt x="225" y="125"/>
                    </a:cubicBezTo>
                    <a:cubicBezTo>
                      <a:pt x="226" y="123"/>
                      <a:pt x="227" y="122"/>
                      <a:pt x="227" y="121"/>
                    </a:cubicBezTo>
                    <a:cubicBezTo>
                      <a:pt x="240" y="112"/>
                      <a:pt x="253" y="105"/>
                      <a:pt x="268" y="101"/>
                    </a:cubicBezTo>
                    <a:cubicBezTo>
                      <a:pt x="295" y="94"/>
                      <a:pt x="326" y="103"/>
                      <a:pt x="345" y="123"/>
                    </a:cubicBezTo>
                    <a:cubicBezTo>
                      <a:pt x="393" y="174"/>
                      <a:pt x="309" y="239"/>
                      <a:pt x="273" y="270"/>
                    </a:cubicBezTo>
                    <a:cubicBezTo>
                      <a:pt x="273" y="270"/>
                      <a:pt x="272" y="270"/>
                      <a:pt x="271" y="270"/>
                    </a:cubicBezTo>
                    <a:cubicBezTo>
                      <a:pt x="271" y="271"/>
                      <a:pt x="271" y="272"/>
                      <a:pt x="270" y="272"/>
                    </a:cubicBezTo>
                    <a:cubicBezTo>
                      <a:pt x="248" y="291"/>
                      <a:pt x="229" y="313"/>
                      <a:pt x="209" y="333"/>
                    </a:cubicBezTo>
                    <a:cubicBezTo>
                      <a:pt x="209" y="333"/>
                      <a:pt x="209" y="333"/>
                      <a:pt x="209" y="334"/>
                    </a:cubicBezTo>
                    <a:cubicBezTo>
                      <a:pt x="208" y="333"/>
                      <a:pt x="206" y="333"/>
                      <a:pt x="205" y="334"/>
                    </a:cubicBezTo>
                    <a:cubicBezTo>
                      <a:pt x="205" y="335"/>
                      <a:pt x="205" y="336"/>
                      <a:pt x="205" y="337"/>
                    </a:cubicBezTo>
                    <a:cubicBezTo>
                      <a:pt x="187" y="355"/>
                      <a:pt x="169" y="371"/>
                      <a:pt x="151" y="388"/>
                    </a:cubicBezTo>
                    <a:cubicBezTo>
                      <a:pt x="150" y="388"/>
                      <a:pt x="150" y="388"/>
                      <a:pt x="149" y="389"/>
                    </a:cubicBezTo>
                    <a:cubicBezTo>
                      <a:pt x="149" y="389"/>
                      <a:pt x="149" y="390"/>
                      <a:pt x="149" y="390"/>
                    </a:cubicBezTo>
                    <a:cubicBezTo>
                      <a:pt x="144" y="395"/>
                      <a:pt x="138" y="400"/>
                      <a:pt x="132" y="405"/>
                    </a:cubicBezTo>
                    <a:cubicBezTo>
                      <a:pt x="113" y="424"/>
                      <a:pt x="93" y="442"/>
                      <a:pt x="75" y="462"/>
                    </a:cubicBezTo>
                    <a:cubicBezTo>
                      <a:pt x="74" y="461"/>
                      <a:pt x="73" y="461"/>
                      <a:pt x="73" y="462"/>
                    </a:cubicBezTo>
                    <a:cubicBezTo>
                      <a:pt x="73" y="462"/>
                      <a:pt x="73" y="463"/>
                      <a:pt x="73" y="463"/>
                    </a:cubicBezTo>
                    <a:cubicBezTo>
                      <a:pt x="69" y="468"/>
                      <a:pt x="65" y="472"/>
                      <a:pt x="61" y="476"/>
                    </a:cubicBezTo>
                    <a:cubicBezTo>
                      <a:pt x="60" y="476"/>
                      <a:pt x="59" y="476"/>
                      <a:pt x="59" y="477"/>
                    </a:cubicBezTo>
                    <a:cubicBezTo>
                      <a:pt x="58" y="478"/>
                      <a:pt x="58" y="479"/>
                      <a:pt x="57" y="481"/>
                    </a:cubicBezTo>
                    <a:cubicBezTo>
                      <a:pt x="37" y="503"/>
                      <a:pt x="19" y="526"/>
                      <a:pt x="3" y="552"/>
                    </a:cubicBezTo>
                    <a:cubicBezTo>
                      <a:pt x="2" y="551"/>
                      <a:pt x="0" y="551"/>
                      <a:pt x="0" y="553"/>
                    </a:cubicBezTo>
                    <a:cubicBezTo>
                      <a:pt x="0" y="554"/>
                      <a:pt x="0" y="555"/>
                      <a:pt x="1" y="556"/>
                    </a:cubicBezTo>
                    <a:cubicBezTo>
                      <a:pt x="0" y="556"/>
                      <a:pt x="0" y="556"/>
                      <a:pt x="0" y="556"/>
                    </a:cubicBezTo>
                    <a:cubicBezTo>
                      <a:pt x="0" y="558"/>
                      <a:pt x="0" y="559"/>
                      <a:pt x="1" y="559"/>
                    </a:cubicBezTo>
                    <a:cubicBezTo>
                      <a:pt x="5" y="579"/>
                      <a:pt x="20" y="596"/>
                      <a:pt x="35" y="609"/>
                    </a:cubicBezTo>
                    <a:cubicBezTo>
                      <a:pt x="42" y="615"/>
                      <a:pt x="64" y="631"/>
                      <a:pt x="78" y="628"/>
                    </a:cubicBezTo>
                    <a:cubicBezTo>
                      <a:pt x="78" y="628"/>
                      <a:pt x="79" y="628"/>
                      <a:pt x="80" y="628"/>
                    </a:cubicBezTo>
                    <a:cubicBezTo>
                      <a:pt x="125" y="594"/>
                      <a:pt x="163" y="553"/>
                      <a:pt x="201" y="511"/>
                    </a:cubicBezTo>
                    <a:cubicBezTo>
                      <a:pt x="241" y="466"/>
                      <a:pt x="286" y="424"/>
                      <a:pt x="331" y="384"/>
                    </a:cubicBezTo>
                    <a:cubicBezTo>
                      <a:pt x="348" y="368"/>
                      <a:pt x="365" y="353"/>
                      <a:pt x="381" y="337"/>
                    </a:cubicBezTo>
                    <a:cubicBezTo>
                      <a:pt x="382" y="337"/>
                      <a:pt x="383" y="336"/>
                      <a:pt x="383" y="335"/>
                    </a:cubicBezTo>
                    <a:cubicBezTo>
                      <a:pt x="383" y="335"/>
                      <a:pt x="383" y="335"/>
                      <a:pt x="383" y="335"/>
                    </a:cubicBezTo>
                    <a:cubicBezTo>
                      <a:pt x="404" y="313"/>
                      <a:pt x="423" y="291"/>
                      <a:pt x="439" y="266"/>
                    </a:cubicBezTo>
                    <a:cubicBezTo>
                      <a:pt x="468" y="221"/>
                      <a:pt x="466" y="169"/>
                      <a:pt x="451" y="119"/>
                    </a:cubicBezTo>
                    <a:close/>
                    <a:moveTo>
                      <a:pt x="365" y="152"/>
                    </a:moveTo>
                    <a:cubicBezTo>
                      <a:pt x="365" y="147"/>
                      <a:pt x="364" y="142"/>
                      <a:pt x="363" y="137"/>
                    </a:cubicBezTo>
                    <a:cubicBezTo>
                      <a:pt x="364" y="138"/>
                      <a:pt x="365" y="138"/>
                      <a:pt x="366" y="139"/>
                    </a:cubicBezTo>
                    <a:cubicBezTo>
                      <a:pt x="366" y="140"/>
                      <a:pt x="366" y="140"/>
                      <a:pt x="367" y="140"/>
                    </a:cubicBezTo>
                    <a:cubicBezTo>
                      <a:pt x="368" y="141"/>
                      <a:pt x="369" y="141"/>
                      <a:pt x="370" y="141"/>
                    </a:cubicBezTo>
                    <a:cubicBezTo>
                      <a:pt x="370" y="142"/>
                      <a:pt x="370" y="144"/>
                      <a:pt x="370" y="145"/>
                    </a:cubicBezTo>
                    <a:cubicBezTo>
                      <a:pt x="369" y="145"/>
                      <a:pt x="368" y="146"/>
                      <a:pt x="368" y="147"/>
                    </a:cubicBezTo>
                    <a:cubicBezTo>
                      <a:pt x="368" y="147"/>
                      <a:pt x="368" y="147"/>
                      <a:pt x="368" y="147"/>
                    </a:cubicBezTo>
                    <a:cubicBezTo>
                      <a:pt x="367" y="147"/>
                      <a:pt x="366" y="148"/>
                      <a:pt x="366" y="149"/>
                    </a:cubicBezTo>
                    <a:cubicBezTo>
                      <a:pt x="369" y="158"/>
                      <a:pt x="375" y="165"/>
                      <a:pt x="382" y="172"/>
                    </a:cubicBezTo>
                    <a:cubicBezTo>
                      <a:pt x="383" y="173"/>
                      <a:pt x="383" y="174"/>
                      <a:pt x="383" y="175"/>
                    </a:cubicBezTo>
                    <a:cubicBezTo>
                      <a:pt x="384" y="176"/>
                      <a:pt x="385" y="176"/>
                      <a:pt x="385" y="176"/>
                    </a:cubicBezTo>
                    <a:cubicBezTo>
                      <a:pt x="386" y="177"/>
                      <a:pt x="386" y="178"/>
                      <a:pt x="387" y="180"/>
                    </a:cubicBezTo>
                    <a:cubicBezTo>
                      <a:pt x="378" y="172"/>
                      <a:pt x="370" y="162"/>
                      <a:pt x="365" y="152"/>
                    </a:cubicBezTo>
                    <a:close/>
                    <a:moveTo>
                      <a:pt x="404" y="141"/>
                    </a:moveTo>
                    <a:cubicBezTo>
                      <a:pt x="404" y="142"/>
                      <a:pt x="404" y="144"/>
                      <a:pt x="404" y="145"/>
                    </a:cubicBezTo>
                    <a:cubicBezTo>
                      <a:pt x="403" y="145"/>
                      <a:pt x="402" y="145"/>
                      <a:pt x="401" y="145"/>
                    </a:cubicBezTo>
                    <a:cubicBezTo>
                      <a:pt x="401" y="144"/>
                      <a:pt x="401" y="142"/>
                      <a:pt x="401" y="141"/>
                    </a:cubicBezTo>
                    <a:cubicBezTo>
                      <a:pt x="402" y="141"/>
                      <a:pt x="403" y="141"/>
                      <a:pt x="404" y="141"/>
                    </a:cubicBezTo>
                    <a:close/>
                    <a:moveTo>
                      <a:pt x="396" y="149"/>
                    </a:moveTo>
                    <a:cubicBezTo>
                      <a:pt x="396" y="149"/>
                      <a:pt x="396" y="149"/>
                      <a:pt x="396" y="149"/>
                    </a:cubicBezTo>
                    <a:cubicBezTo>
                      <a:pt x="394" y="149"/>
                      <a:pt x="392" y="149"/>
                      <a:pt x="390" y="148"/>
                    </a:cubicBezTo>
                    <a:cubicBezTo>
                      <a:pt x="390" y="148"/>
                      <a:pt x="389" y="148"/>
                      <a:pt x="389" y="148"/>
                    </a:cubicBezTo>
                    <a:cubicBezTo>
                      <a:pt x="392" y="148"/>
                      <a:pt x="394" y="149"/>
                      <a:pt x="396" y="149"/>
                    </a:cubicBezTo>
                    <a:close/>
                    <a:moveTo>
                      <a:pt x="384" y="164"/>
                    </a:moveTo>
                    <a:cubicBezTo>
                      <a:pt x="382" y="160"/>
                      <a:pt x="381" y="156"/>
                      <a:pt x="380" y="152"/>
                    </a:cubicBezTo>
                    <a:cubicBezTo>
                      <a:pt x="381" y="152"/>
                      <a:pt x="382" y="152"/>
                      <a:pt x="383" y="152"/>
                    </a:cubicBezTo>
                    <a:cubicBezTo>
                      <a:pt x="383" y="156"/>
                      <a:pt x="383" y="160"/>
                      <a:pt x="384" y="164"/>
                    </a:cubicBezTo>
                    <a:close/>
                    <a:moveTo>
                      <a:pt x="382" y="146"/>
                    </a:moveTo>
                    <a:cubicBezTo>
                      <a:pt x="382" y="146"/>
                      <a:pt x="382" y="147"/>
                      <a:pt x="382" y="147"/>
                    </a:cubicBezTo>
                    <a:cubicBezTo>
                      <a:pt x="381" y="147"/>
                      <a:pt x="380" y="147"/>
                      <a:pt x="379" y="147"/>
                    </a:cubicBezTo>
                    <a:cubicBezTo>
                      <a:pt x="379" y="147"/>
                      <a:pt x="379" y="146"/>
                      <a:pt x="379" y="146"/>
                    </a:cubicBezTo>
                    <a:cubicBezTo>
                      <a:pt x="380" y="146"/>
                      <a:pt x="380" y="146"/>
                      <a:pt x="380" y="145"/>
                    </a:cubicBezTo>
                    <a:cubicBezTo>
                      <a:pt x="381" y="145"/>
                      <a:pt x="382" y="146"/>
                      <a:pt x="382" y="146"/>
                    </a:cubicBezTo>
                    <a:close/>
                    <a:moveTo>
                      <a:pt x="437" y="191"/>
                    </a:moveTo>
                    <a:cubicBezTo>
                      <a:pt x="437" y="190"/>
                      <a:pt x="436" y="189"/>
                      <a:pt x="436" y="188"/>
                    </a:cubicBezTo>
                    <a:cubicBezTo>
                      <a:pt x="436" y="187"/>
                      <a:pt x="437" y="187"/>
                      <a:pt x="437" y="187"/>
                    </a:cubicBezTo>
                    <a:cubicBezTo>
                      <a:pt x="437" y="188"/>
                      <a:pt x="437" y="190"/>
                      <a:pt x="437" y="191"/>
                    </a:cubicBezTo>
                    <a:close/>
                    <a:moveTo>
                      <a:pt x="411" y="169"/>
                    </a:moveTo>
                    <a:cubicBezTo>
                      <a:pt x="411" y="169"/>
                      <a:pt x="411" y="169"/>
                      <a:pt x="411" y="169"/>
                    </a:cubicBezTo>
                    <a:cubicBezTo>
                      <a:pt x="411" y="169"/>
                      <a:pt x="412" y="169"/>
                      <a:pt x="412" y="169"/>
                    </a:cubicBezTo>
                    <a:cubicBezTo>
                      <a:pt x="412" y="169"/>
                      <a:pt x="411" y="169"/>
                      <a:pt x="411" y="169"/>
                    </a:cubicBezTo>
                    <a:close/>
                    <a:moveTo>
                      <a:pt x="408" y="184"/>
                    </a:moveTo>
                    <a:cubicBezTo>
                      <a:pt x="408" y="182"/>
                      <a:pt x="407" y="180"/>
                      <a:pt x="406" y="178"/>
                    </a:cubicBezTo>
                    <a:cubicBezTo>
                      <a:pt x="406" y="178"/>
                      <a:pt x="406" y="178"/>
                      <a:pt x="406" y="178"/>
                    </a:cubicBezTo>
                    <a:cubicBezTo>
                      <a:pt x="407" y="178"/>
                      <a:pt x="407" y="178"/>
                      <a:pt x="407" y="178"/>
                    </a:cubicBezTo>
                    <a:cubicBezTo>
                      <a:pt x="408" y="180"/>
                      <a:pt x="408" y="182"/>
                      <a:pt x="408" y="184"/>
                    </a:cubicBezTo>
                    <a:close/>
                    <a:moveTo>
                      <a:pt x="397" y="172"/>
                    </a:moveTo>
                    <a:cubicBezTo>
                      <a:pt x="396" y="170"/>
                      <a:pt x="395" y="169"/>
                      <a:pt x="395" y="167"/>
                    </a:cubicBezTo>
                    <a:cubicBezTo>
                      <a:pt x="395" y="167"/>
                      <a:pt x="396" y="167"/>
                      <a:pt x="397" y="167"/>
                    </a:cubicBezTo>
                    <a:cubicBezTo>
                      <a:pt x="397" y="169"/>
                      <a:pt x="397" y="170"/>
                      <a:pt x="397" y="172"/>
                    </a:cubicBezTo>
                    <a:close/>
                    <a:moveTo>
                      <a:pt x="409" y="155"/>
                    </a:moveTo>
                    <a:cubicBezTo>
                      <a:pt x="410" y="155"/>
                      <a:pt x="410" y="154"/>
                      <a:pt x="410" y="154"/>
                    </a:cubicBezTo>
                    <a:cubicBezTo>
                      <a:pt x="411" y="155"/>
                      <a:pt x="411" y="156"/>
                      <a:pt x="411" y="156"/>
                    </a:cubicBezTo>
                    <a:cubicBezTo>
                      <a:pt x="411" y="156"/>
                      <a:pt x="410" y="156"/>
                      <a:pt x="409" y="157"/>
                    </a:cubicBezTo>
                    <a:cubicBezTo>
                      <a:pt x="409" y="156"/>
                      <a:pt x="409" y="155"/>
                      <a:pt x="409" y="155"/>
                    </a:cubicBezTo>
                    <a:close/>
                    <a:moveTo>
                      <a:pt x="405" y="160"/>
                    </a:moveTo>
                    <a:cubicBezTo>
                      <a:pt x="405" y="161"/>
                      <a:pt x="405" y="162"/>
                      <a:pt x="405" y="163"/>
                    </a:cubicBezTo>
                    <a:cubicBezTo>
                      <a:pt x="404" y="163"/>
                      <a:pt x="403" y="163"/>
                      <a:pt x="402" y="163"/>
                    </a:cubicBezTo>
                    <a:cubicBezTo>
                      <a:pt x="402" y="162"/>
                      <a:pt x="402" y="161"/>
                      <a:pt x="402" y="160"/>
                    </a:cubicBezTo>
                    <a:cubicBezTo>
                      <a:pt x="402" y="160"/>
                      <a:pt x="402" y="160"/>
                      <a:pt x="402" y="160"/>
                    </a:cubicBezTo>
                    <a:cubicBezTo>
                      <a:pt x="403" y="160"/>
                      <a:pt x="404" y="160"/>
                      <a:pt x="405" y="160"/>
                    </a:cubicBezTo>
                    <a:close/>
                    <a:moveTo>
                      <a:pt x="404" y="172"/>
                    </a:moveTo>
                    <a:cubicBezTo>
                      <a:pt x="404" y="171"/>
                      <a:pt x="403" y="169"/>
                      <a:pt x="403" y="168"/>
                    </a:cubicBezTo>
                    <a:cubicBezTo>
                      <a:pt x="404" y="168"/>
                      <a:pt x="405" y="168"/>
                      <a:pt x="406" y="168"/>
                    </a:cubicBezTo>
                    <a:cubicBezTo>
                      <a:pt x="406" y="169"/>
                      <a:pt x="406" y="170"/>
                      <a:pt x="407" y="171"/>
                    </a:cubicBezTo>
                    <a:cubicBezTo>
                      <a:pt x="406" y="172"/>
                      <a:pt x="405" y="172"/>
                      <a:pt x="404" y="172"/>
                    </a:cubicBezTo>
                    <a:close/>
                    <a:moveTo>
                      <a:pt x="410" y="164"/>
                    </a:moveTo>
                    <a:cubicBezTo>
                      <a:pt x="410" y="163"/>
                      <a:pt x="410" y="162"/>
                      <a:pt x="410" y="160"/>
                    </a:cubicBezTo>
                    <a:cubicBezTo>
                      <a:pt x="410" y="160"/>
                      <a:pt x="410" y="160"/>
                      <a:pt x="410" y="160"/>
                    </a:cubicBezTo>
                    <a:cubicBezTo>
                      <a:pt x="411" y="161"/>
                      <a:pt x="411" y="162"/>
                      <a:pt x="412" y="162"/>
                    </a:cubicBezTo>
                    <a:cubicBezTo>
                      <a:pt x="413" y="162"/>
                      <a:pt x="413" y="162"/>
                      <a:pt x="413" y="162"/>
                    </a:cubicBezTo>
                    <a:cubicBezTo>
                      <a:pt x="413" y="163"/>
                      <a:pt x="414" y="164"/>
                      <a:pt x="414" y="164"/>
                    </a:cubicBezTo>
                    <a:cubicBezTo>
                      <a:pt x="413" y="164"/>
                      <a:pt x="411" y="164"/>
                      <a:pt x="410" y="164"/>
                    </a:cubicBezTo>
                    <a:close/>
                    <a:moveTo>
                      <a:pt x="426" y="186"/>
                    </a:moveTo>
                    <a:cubicBezTo>
                      <a:pt x="425" y="186"/>
                      <a:pt x="425" y="186"/>
                      <a:pt x="425" y="186"/>
                    </a:cubicBezTo>
                    <a:cubicBezTo>
                      <a:pt x="426" y="186"/>
                      <a:pt x="426" y="186"/>
                      <a:pt x="426" y="186"/>
                    </a:cubicBezTo>
                    <a:cubicBezTo>
                      <a:pt x="426" y="186"/>
                      <a:pt x="426" y="186"/>
                      <a:pt x="426" y="186"/>
                    </a:cubicBezTo>
                    <a:close/>
                    <a:moveTo>
                      <a:pt x="426" y="181"/>
                    </a:moveTo>
                    <a:cubicBezTo>
                      <a:pt x="426" y="181"/>
                      <a:pt x="426" y="180"/>
                      <a:pt x="426" y="180"/>
                    </a:cubicBezTo>
                    <a:cubicBezTo>
                      <a:pt x="426" y="180"/>
                      <a:pt x="426" y="181"/>
                      <a:pt x="426" y="181"/>
                    </a:cubicBezTo>
                    <a:cubicBezTo>
                      <a:pt x="426" y="181"/>
                      <a:pt x="426" y="181"/>
                      <a:pt x="426" y="181"/>
                    </a:cubicBezTo>
                    <a:close/>
                    <a:moveTo>
                      <a:pt x="430" y="164"/>
                    </a:moveTo>
                    <a:cubicBezTo>
                      <a:pt x="430" y="163"/>
                      <a:pt x="429" y="163"/>
                      <a:pt x="429" y="163"/>
                    </a:cubicBezTo>
                    <a:cubicBezTo>
                      <a:pt x="430" y="163"/>
                      <a:pt x="430" y="163"/>
                      <a:pt x="430" y="163"/>
                    </a:cubicBezTo>
                    <a:cubicBezTo>
                      <a:pt x="430" y="163"/>
                      <a:pt x="430" y="163"/>
                      <a:pt x="430" y="164"/>
                    </a:cubicBezTo>
                    <a:close/>
                    <a:moveTo>
                      <a:pt x="423" y="164"/>
                    </a:moveTo>
                    <a:cubicBezTo>
                      <a:pt x="422" y="164"/>
                      <a:pt x="420" y="165"/>
                      <a:pt x="419" y="165"/>
                    </a:cubicBezTo>
                    <a:cubicBezTo>
                      <a:pt x="419" y="164"/>
                      <a:pt x="418" y="163"/>
                      <a:pt x="418" y="162"/>
                    </a:cubicBezTo>
                    <a:cubicBezTo>
                      <a:pt x="420" y="162"/>
                      <a:pt x="421" y="163"/>
                      <a:pt x="423" y="163"/>
                    </a:cubicBezTo>
                    <a:cubicBezTo>
                      <a:pt x="423" y="163"/>
                      <a:pt x="423" y="164"/>
                      <a:pt x="423" y="164"/>
                    </a:cubicBezTo>
                    <a:close/>
                    <a:moveTo>
                      <a:pt x="424" y="175"/>
                    </a:moveTo>
                    <a:cubicBezTo>
                      <a:pt x="424" y="175"/>
                      <a:pt x="424" y="175"/>
                      <a:pt x="424" y="175"/>
                    </a:cubicBezTo>
                    <a:cubicBezTo>
                      <a:pt x="424" y="176"/>
                      <a:pt x="423" y="177"/>
                      <a:pt x="423" y="178"/>
                    </a:cubicBezTo>
                    <a:cubicBezTo>
                      <a:pt x="423" y="177"/>
                      <a:pt x="422" y="176"/>
                      <a:pt x="422" y="175"/>
                    </a:cubicBezTo>
                    <a:cubicBezTo>
                      <a:pt x="423" y="175"/>
                      <a:pt x="423" y="175"/>
                      <a:pt x="424" y="175"/>
                    </a:cubicBezTo>
                    <a:close/>
                    <a:moveTo>
                      <a:pt x="435" y="165"/>
                    </a:moveTo>
                    <a:cubicBezTo>
                      <a:pt x="434" y="165"/>
                      <a:pt x="434" y="165"/>
                      <a:pt x="433" y="165"/>
                    </a:cubicBezTo>
                    <a:cubicBezTo>
                      <a:pt x="434" y="165"/>
                      <a:pt x="434" y="164"/>
                      <a:pt x="435" y="164"/>
                    </a:cubicBezTo>
                    <a:cubicBezTo>
                      <a:pt x="435" y="164"/>
                      <a:pt x="435" y="165"/>
                      <a:pt x="435" y="165"/>
                    </a:cubicBezTo>
                    <a:close/>
                    <a:moveTo>
                      <a:pt x="434" y="158"/>
                    </a:moveTo>
                    <a:cubicBezTo>
                      <a:pt x="432" y="158"/>
                      <a:pt x="431" y="158"/>
                      <a:pt x="429" y="158"/>
                    </a:cubicBezTo>
                    <a:cubicBezTo>
                      <a:pt x="429" y="158"/>
                      <a:pt x="429" y="158"/>
                      <a:pt x="429" y="158"/>
                    </a:cubicBezTo>
                    <a:cubicBezTo>
                      <a:pt x="430" y="158"/>
                      <a:pt x="432" y="157"/>
                      <a:pt x="434" y="156"/>
                    </a:cubicBezTo>
                    <a:cubicBezTo>
                      <a:pt x="434" y="157"/>
                      <a:pt x="434" y="157"/>
                      <a:pt x="434" y="158"/>
                    </a:cubicBezTo>
                    <a:close/>
                    <a:moveTo>
                      <a:pt x="417" y="156"/>
                    </a:moveTo>
                    <a:cubicBezTo>
                      <a:pt x="417" y="156"/>
                      <a:pt x="416" y="156"/>
                      <a:pt x="416" y="156"/>
                    </a:cubicBezTo>
                    <a:cubicBezTo>
                      <a:pt x="416" y="155"/>
                      <a:pt x="415" y="154"/>
                      <a:pt x="415" y="154"/>
                    </a:cubicBezTo>
                    <a:cubicBezTo>
                      <a:pt x="417" y="153"/>
                      <a:pt x="419" y="153"/>
                      <a:pt x="421" y="152"/>
                    </a:cubicBezTo>
                    <a:cubicBezTo>
                      <a:pt x="421" y="153"/>
                      <a:pt x="421" y="153"/>
                      <a:pt x="422" y="154"/>
                    </a:cubicBezTo>
                    <a:cubicBezTo>
                      <a:pt x="420" y="155"/>
                      <a:pt x="418" y="155"/>
                      <a:pt x="417" y="156"/>
                    </a:cubicBezTo>
                    <a:close/>
                    <a:moveTo>
                      <a:pt x="397" y="156"/>
                    </a:moveTo>
                    <a:cubicBezTo>
                      <a:pt x="397" y="157"/>
                      <a:pt x="397" y="157"/>
                      <a:pt x="397" y="158"/>
                    </a:cubicBezTo>
                    <a:cubicBezTo>
                      <a:pt x="395" y="159"/>
                      <a:pt x="394" y="161"/>
                      <a:pt x="393" y="162"/>
                    </a:cubicBezTo>
                    <a:cubicBezTo>
                      <a:pt x="392" y="159"/>
                      <a:pt x="392" y="156"/>
                      <a:pt x="391" y="153"/>
                    </a:cubicBezTo>
                    <a:cubicBezTo>
                      <a:pt x="393" y="153"/>
                      <a:pt x="395" y="154"/>
                      <a:pt x="397" y="154"/>
                    </a:cubicBezTo>
                    <a:cubicBezTo>
                      <a:pt x="397" y="154"/>
                      <a:pt x="397" y="155"/>
                      <a:pt x="397" y="156"/>
                    </a:cubicBezTo>
                    <a:close/>
                    <a:moveTo>
                      <a:pt x="401" y="178"/>
                    </a:moveTo>
                    <a:cubicBezTo>
                      <a:pt x="402" y="179"/>
                      <a:pt x="402" y="180"/>
                      <a:pt x="402" y="182"/>
                    </a:cubicBezTo>
                    <a:cubicBezTo>
                      <a:pt x="402" y="181"/>
                      <a:pt x="402" y="181"/>
                      <a:pt x="401" y="181"/>
                    </a:cubicBezTo>
                    <a:cubicBezTo>
                      <a:pt x="401" y="180"/>
                      <a:pt x="401" y="179"/>
                      <a:pt x="401" y="178"/>
                    </a:cubicBezTo>
                    <a:close/>
                    <a:moveTo>
                      <a:pt x="412" y="177"/>
                    </a:moveTo>
                    <a:cubicBezTo>
                      <a:pt x="414" y="176"/>
                      <a:pt x="416" y="176"/>
                      <a:pt x="417" y="176"/>
                    </a:cubicBezTo>
                    <a:cubicBezTo>
                      <a:pt x="418" y="178"/>
                      <a:pt x="419" y="181"/>
                      <a:pt x="420" y="184"/>
                    </a:cubicBezTo>
                    <a:cubicBezTo>
                      <a:pt x="420" y="184"/>
                      <a:pt x="420" y="184"/>
                      <a:pt x="420" y="184"/>
                    </a:cubicBezTo>
                    <a:cubicBezTo>
                      <a:pt x="419" y="185"/>
                      <a:pt x="420" y="187"/>
                      <a:pt x="421" y="187"/>
                    </a:cubicBezTo>
                    <a:cubicBezTo>
                      <a:pt x="421" y="188"/>
                      <a:pt x="421" y="188"/>
                      <a:pt x="422" y="189"/>
                    </a:cubicBezTo>
                    <a:cubicBezTo>
                      <a:pt x="422" y="190"/>
                      <a:pt x="422" y="190"/>
                      <a:pt x="422" y="190"/>
                    </a:cubicBezTo>
                    <a:cubicBezTo>
                      <a:pt x="423" y="192"/>
                      <a:pt x="423" y="193"/>
                      <a:pt x="424" y="195"/>
                    </a:cubicBezTo>
                    <a:cubicBezTo>
                      <a:pt x="419" y="192"/>
                      <a:pt x="416" y="190"/>
                      <a:pt x="415" y="189"/>
                    </a:cubicBezTo>
                    <a:cubicBezTo>
                      <a:pt x="415" y="189"/>
                      <a:pt x="414" y="189"/>
                      <a:pt x="414" y="189"/>
                    </a:cubicBezTo>
                    <a:cubicBezTo>
                      <a:pt x="413" y="185"/>
                      <a:pt x="413" y="181"/>
                      <a:pt x="412" y="177"/>
                    </a:cubicBezTo>
                    <a:close/>
                    <a:moveTo>
                      <a:pt x="433" y="200"/>
                    </a:moveTo>
                    <a:cubicBezTo>
                      <a:pt x="433" y="197"/>
                      <a:pt x="433" y="195"/>
                      <a:pt x="433" y="192"/>
                    </a:cubicBezTo>
                    <a:cubicBezTo>
                      <a:pt x="434" y="196"/>
                      <a:pt x="436" y="199"/>
                      <a:pt x="439" y="203"/>
                    </a:cubicBezTo>
                    <a:cubicBezTo>
                      <a:pt x="439" y="203"/>
                      <a:pt x="438" y="203"/>
                      <a:pt x="438" y="203"/>
                    </a:cubicBezTo>
                    <a:cubicBezTo>
                      <a:pt x="436" y="202"/>
                      <a:pt x="435" y="201"/>
                      <a:pt x="433" y="200"/>
                    </a:cubicBezTo>
                    <a:close/>
                    <a:moveTo>
                      <a:pt x="444" y="202"/>
                    </a:moveTo>
                    <a:cubicBezTo>
                      <a:pt x="443" y="196"/>
                      <a:pt x="442" y="189"/>
                      <a:pt x="441" y="182"/>
                    </a:cubicBezTo>
                    <a:cubicBezTo>
                      <a:pt x="441" y="182"/>
                      <a:pt x="441" y="182"/>
                      <a:pt x="441" y="182"/>
                    </a:cubicBezTo>
                    <a:cubicBezTo>
                      <a:pt x="441" y="182"/>
                      <a:pt x="441" y="182"/>
                      <a:pt x="442" y="181"/>
                    </a:cubicBezTo>
                    <a:cubicBezTo>
                      <a:pt x="443" y="189"/>
                      <a:pt x="446" y="197"/>
                      <a:pt x="449" y="204"/>
                    </a:cubicBezTo>
                    <a:cubicBezTo>
                      <a:pt x="447" y="204"/>
                      <a:pt x="446" y="204"/>
                      <a:pt x="444" y="204"/>
                    </a:cubicBezTo>
                    <a:cubicBezTo>
                      <a:pt x="444" y="203"/>
                      <a:pt x="444" y="203"/>
                      <a:pt x="444" y="202"/>
                    </a:cubicBezTo>
                    <a:close/>
                    <a:moveTo>
                      <a:pt x="441" y="178"/>
                    </a:moveTo>
                    <a:cubicBezTo>
                      <a:pt x="441" y="178"/>
                      <a:pt x="441" y="177"/>
                      <a:pt x="441" y="177"/>
                    </a:cubicBezTo>
                    <a:cubicBezTo>
                      <a:pt x="441" y="177"/>
                      <a:pt x="441" y="178"/>
                      <a:pt x="441" y="178"/>
                    </a:cubicBezTo>
                    <a:cubicBezTo>
                      <a:pt x="441" y="178"/>
                      <a:pt x="441" y="178"/>
                      <a:pt x="441" y="178"/>
                    </a:cubicBezTo>
                    <a:close/>
                    <a:moveTo>
                      <a:pt x="432" y="174"/>
                    </a:moveTo>
                    <a:cubicBezTo>
                      <a:pt x="431" y="173"/>
                      <a:pt x="431" y="173"/>
                      <a:pt x="431" y="173"/>
                    </a:cubicBezTo>
                    <a:cubicBezTo>
                      <a:pt x="433" y="172"/>
                      <a:pt x="434" y="172"/>
                      <a:pt x="435" y="171"/>
                    </a:cubicBezTo>
                    <a:cubicBezTo>
                      <a:pt x="435" y="172"/>
                      <a:pt x="435" y="174"/>
                      <a:pt x="436" y="176"/>
                    </a:cubicBezTo>
                    <a:cubicBezTo>
                      <a:pt x="434" y="175"/>
                      <a:pt x="433" y="174"/>
                      <a:pt x="432" y="174"/>
                    </a:cubicBezTo>
                    <a:close/>
                    <a:moveTo>
                      <a:pt x="434" y="151"/>
                    </a:moveTo>
                    <a:cubicBezTo>
                      <a:pt x="432" y="152"/>
                      <a:pt x="430" y="152"/>
                      <a:pt x="428" y="152"/>
                    </a:cubicBezTo>
                    <a:cubicBezTo>
                      <a:pt x="427" y="150"/>
                      <a:pt x="427" y="148"/>
                      <a:pt x="427" y="146"/>
                    </a:cubicBezTo>
                    <a:cubicBezTo>
                      <a:pt x="429" y="146"/>
                      <a:pt x="431" y="145"/>
                      <a:pt x="433" y="144"/>
                    </a:cubicBezTo>
                    <a:cubicBezTo>
                      <a:pt x="433" y="146"/>
                      <a:pt x="434" y="149"/>
                      <a:pt x="434" y="151"/>
                    </a:cubicBezTo>
                    <a:close/>
                    <a:moveTo>
                      <a:pt x="404" y="150"/>
                    </a:moveTo>
                    <a:cubicBezTo>
                      <a:pt x="403" y="150"/>
                      <a:pt x="402" y="150"/>
                      <a:pt x="401" y="150"/>
                    </a:cubicBezTo>
                    <a:cubicBezTo>
                      <a:pt x="401" y="149"/>
                      <a:pt x="401" y="149"/>
                      <a:pt x="401" y="149"/>
                    </a:cubicBezTo>
                    <a:cubicBezTo>
                      <a:pt x="402" y="149"/>
                      <a:pt x="403" y="149"/>
                      <a:pt x="404" y="149"/>
                    </a:cubicBezTo>
                    <a:cubicBezTo>
                      <a:pt x="404" y="149"/>
                      <a:pt x="404" y="149"/>
                      <a:pt x="404" y="150"/>
                    </a:cubicBezTo>
                    <a:close/>
                    <a:moveTo>
                      <a:pt x="372" y="142"/>
                    </a:moveTo>
                    <a:cubicBezTo>
                      <a:pt x="372" y="142"/>
                      <a:pt x="373" y="143"/>
                      <a:pt x="373" y="143"/>
                    </a:cubicBezTo>
                    <a:cubicBezTo>
                      <a:pt x="373" y="143"/>
                      <a:pt x="372" y="143"/>
                      <a:pt x="372" y="143"/>
                    </a:cubicBezTo>
                    <a:cubicBezTo>
                      <a:pt x="372" y="143"/>
                      <a:pt x="372" y="142"/>
                      <a:pt x="372" y="142"/>
                    </a:cubicBezTo>
                    <a:close/>
                    <a:moveTo>
                      <a:pt x="374" y="151"/>
                    </a:moveTo>
                    <a:cubicBezTo>
                      <a:pt x="374" y="152"/>
                      <a:pt x="374" y="153"/>
                      <a:pt x="374" y="154"/>
                    </a:cubicBezTo>
                    <a:cubicBezTo>
                      <a:pt x="374" y="153"/>
                      <a:pt x="374" y="152"/>
                      <a:pt x="374" y="151"/>
                    </a:cubicBezTo>
                    <a:cubicBezTo>
                      <a:pt x="374" y="151"/>
                      <a:pt x="374" y="151"/>
                      <a:pt x="374" y="151"/>
                    </a:cubicBezTo>
                    <a:close/>
                    <a:moveTo>
                      <a:pt x="373" y="156"/>
                    </a:moveTo>
                    <a:cubicBezTo>
                      <a:pt x="372" y="154"/>
                      <a:pt x="371" y="153"/>
                      <a:pt x="370" y="151"/>
                    </a:cubicBezTo>
                    <a:cubicBezTo>
                      <a:pt x="370" y="151"/>
                      <a:pt x="371" y="151"/>
                      <a:pt x="371" y="151"/>
                    </a:cubicBezTo>
                    <a:cubicBezTo>
                      <a:pt x="371" y="153"/>
                      <a:pt x="372" y="154"/>
                      <a:pt x="373" y="156"/>
                    </a:cubicBezTo>
                    <a:close/>
                    <a:moveTo>
                      <a:pt x="378" y="161"/>
                    </a:moveTo>
                    <a:cubicBezTo>
                      <a:pt x="378" y="161"/>
                      <a:pt x="378" y="162"/>
                      <a:pt x="378" y="163"/>
                    </a:cubicBezTo>
                    <a:cubicBezTo>
                      <a:pt x="378" y="162"/>
                      <a:pt x="377" y="162"/>
                      <a:pt x="377" y="161"/>
                    </a:cubicBezTo>
                    <a:cubicBezTo>
                      <a:pt x="377" y="161"/>
                      <a:pt x="377" y="161"/>
                      <a:pt x="378" y="161"/>
                    </a:cubicBezTo>
                    <a:close/>
                    <a:moveTo>
                      <a:pt x="388" y="160"/>
                    </a:moveTo>
                    <a:cubicBezTo>
                      <a:pt x="389" y="165"/>
                      <a:pt x="391" y="170"/>
                      <a:pt x="393" y="175"/>
                    </a:cubicBezTo>
                    <a:cubicBezTo>
                      <a:pt x="391" y="174"/>
                      <a:pt x="390" y="173"/>
                      <a:pt x="388" y="171"/>
                    </a:cubicBezTo>
                    <a:cubicBezTo>
                      <a:pt x="388" y="167"/>
                      <a:pt x="388" y="164"/>
                      <a:pt x="388" y="160"/>
                    </a:cubicBezTo>
                    <a:close/>
                    <a:moveTo>
                      <a:pt x="407" y="191"/>
                    </a:moveTo>
                    <a:cubicBezTo>
                      <a:pt x="407" y="191"/>
                      <a:pt x="407" y="192"/>
                      <a:pt x="407" y="192"/>
                    </a:cubicBezTo>
                    <a:cubicBezTo>
                      <a:pt x="404" y="190"/>
                      <a:pt x="401" y="188"/>
                      <a:pt x="398" y="185"/>
                    </a:cubicBezTo>
                    <a:cubicBezTo>
                      <a:pt x="401" y="187"/>
                      <a:pt x="404" y="189"/>
                      <a:pt x="407" y="191"/>
                    </a:cubicBezTo>
                    <a:close/>
                    <a:moveTo>
                      <a:pt x="415" y="196"/>
                    </a:moveTo>
                    <a:cubicBezTo>
                      <a:pt x="415" y="196"/>
                      <a:pt x="415" y="196"/>
                      <a:pt x="415" y="196"/>
                    </a:cubicBezTo>
                    <a:cubicBezTo>
                      <a:pt x="415" y="196"/>
                      <a:pt x="416" y="196"/>
                      <a:pt x="417" y="197"/>
                    </a:cubicBezTo>
                    <a:cubicBezTo>
                      <a:pt x="416" y="196"/>
                      <a:pt x="415" y="196"/>
                      <a:pt x="415" y="196"/>
                    </a:cubicBezTo>
                    <a:close/>
                    <a:moveTo>
                      <a:pt x="449" y="206"/>
                    </a:moveTo>
                    <a:cubicBezTo>
                      <a:pt x="450" y="206"/>
                      <a:pt x="450" y="207"/>
                      <a:pt x="450" y="207"/>
                    </a:cubicBezTo>
                    <a:cubicBezTo>
                      <a:pt x="449" y="207"/>
                      <a:pt x="446" y="206"/>
                      <a:pt x="443" y="205"/>
                    </a:cubicBezTo>
                    <a:cubicBezTo>
                      <a:pt x="445" y="205"/>
                      <a:pt x="448" y="206"/>
                      <a:pt x="449" y="206"/>
                    </a:cubicBezTo>
                    <a:close/>
                    <a:moveTo>
                      <a:pt x="447" y="154"/>
                    </a:moveTo>
                    <a:cubicBezTo>
                      <a:pt x="449" y="161"/>
                      <a:pt x="451" y="167"/>
                      <a:pt x="452" y="174"/>
                    </a:cubicBezTo>
                    <a:cubicBezTo>
                      <a:pt x="453" y="181"/>
                      <a:pt x="453" y="188"/>
                      <a:pt x="452" y="194"/>
                    </a:cubicBezTo>
                    <a:cubicBezTo>
                      <a:pt x="449" y="181"/>
                      <a:pt x="448" y="168"/>
                      <a:pt x="447" y="154"/>
                    </a:cubicBezTo>
                    <a:close/>
                    <a:moveTo>
                      <a:pt x="446" y="140"/>
                    </a:moveTo>
                    <a:cubicBezTo>
                      <a:pt x="445" y="138"/>
                      <a:pt x="441" y="139"/>
                      <a:pt x="441" y="142"/>
                    </a:cubicBezTo>
                    <a:cubicBezTo>
                      <a:pt x="442" y="147"/>
                      <a:pt x="442" y="153"/>
                      <a:pt x="442" y="158"/>
                    </a:cubicBezTo>
                    <a:cubicBezTo>
                      <a:pt x="441" y="152"/>
                      <a:pt x="440" y="147"/>
                      <a:pt x="439" y="141"/>
                    </a:cubicBezTo>
                    <a:cubicBezTo>
                      <a:pt x="441" y="140"/>
                      <a:pt x="443" y="138"/>
                      <a:pt x="445" y="136"/>
                    </a:cubicBezTo>
                    <a:cubicBezTo>
                      <a:pt x="446" y="136"/>
                      <a:pt x="446" y="136"/>
                      <a:pt x="446" y="135"/>
                    </a:cubicBezTo>
                    <a:cubicBezTo>
                      <a:pt x="447" y="138"/>
                      <a:pt x="448" y="142"/>
                      <a:pt x="448" y="145"/>
                    </a:cubicBezTo>
                    <a:cubicBezTo>
                      <a:pt x="448" y="143"/>
                      <a:pt x="447" y="142"/>
                      <a:pt x="446" y="140"/>
                    </a:cubicBezTo>
                    <a:close/>
                    <a:moveTo>
                      <a:pt x="438" y="137"/>
                    </a:moveTo>
                    <a:cubicBezTo>
                      <a:pt x="437" y="137"/>
                      <a:pt x="437" y="137"/>
                      <a:pt x="437" y="136"/>
                    </a:cubicBezTo>
                    <a:cubicBezTo>
                      <a:pt x="437" y="136"/>
                      <a:pt x="437" y="136"/>
                      <a:pt x="437" y="136"/>
                    </a:cubicBezTo>
                    <a:cubicBezTo>
                      <a:pt x="438" y="136"/>
                      <a:pt x="439" y="135"/>
                      <a:pt x="440" y="135"/>
                    </a:cubicBezTo>
                    <a:cubicBezTo>
                      <a:pt x="439" y="136"/>
                      <a:pt x="438" y="137"/>
                      <a:pt x="438" y="137"/>
                    </a:cubicBezTo>
                    <a:close/>
                    <a:moveTo>
                      <a:pt x="433" y="140"/>
                    </a:moveTo>
                    <a:cubicBezTo>
                      <a:pt x="431" y="141"/>
                      <a:pt x="428" y="142"/>
                      <a:pt x="426" y="142"/>
                    </a:cubicBezTo>
                    <a:cubicBezTo>
                      <a:pt x="426" y="141"/>
                      <a:pt x="426" y="139"/>
                      <a:pt x="425" y="138"/>
                    </a:cubicBezTo>
                    <a:cubicBezTo>
                      <a:pt x="428" y="138"/>
                      <a:pt x="430" y="137"/>
                      <a:pt x="433" y="137"/>
                    </a:cubicBezTo>
                    <a:cubicBezTo>
                      <a:pt x="433" y="137"/>
                      <a:pt x="432" y="137"/>
                      <a:pt x="433" y="137"/>
                    </a:cubicBezTo>
                    <a:cubicBezTo>
                      <a:pt x="433" y="138"/>
                      <a:pt x="433" y="139"/>
                      <a:pt x="433" y="140"/>
                    </a:cubicBezTo>
                    <a:close/>
                    <a:moveTo>
                      <a:pt x="420" y="144"/>
                    </a:moveTo>
                    <a:cubicBezTo>
                      <a:pt x="417" y="144"/>
                      <a:pt x="415" y="145"/>
                      <a:pt x="412" y="145"/>
                    </a:cubicBezTo>
                    <a:cubicBezTo>
                      <a:pt x="411" y="143"/>
                      <a:pt x="410" y="142"/>
                      <a:pt x="410" y="140"/>
                    </a:cubicBezTo>
                    <a:cubicBezTo>
                      <a:pt x="413" y="140"/>
                      <a:pt x="416" y="139"/>
                      <a:pt x="419" y="139"/>
                    </a:cubicBezTo>
                    <a:cubicBezTo>
                      <a:pt x="420" y="141"/>
                      <a:pt x="420" y="142"/>
                      <a:pt x="420" y="144"/>
                    </a:cubicBezTo>
                    <a:close/>
                    <a:moveTo>
                      <a:pt x="396" y="145"/>
                    </a:moveTo>
                    <a:cubicBezTo>
                      <a:pt x="394" y="144"/>
                      <a:pt x="391" y="144"/>
                      <a:pt x="388" y="143"/>
                    </a:cubicBezTo>
                    <a:cubicBezTo>
                      <a:pt x="388" y="142"/>
                      <a:pt x="388" y="141"/>
                      <a:pt x="388" y="141"/>
                    </a:cubicBezTo>
                    <a:cubicBezTo>
                      <a:pt x="391" y="141"/>
                      <a:pt x="394" y="141"/>
                      <a:pt x="396" y="141"/>
                    </a:cubicBezTo>
                    <a:cubicBezTo>
                      <a:pt x="396" y="142"/>
                      <a:pt x="396" y="143"/>
                      <a:pt x="396" y="145"/>
                    </a:cubicBezTo>
                    <a:close/>
                    <a:moveTo>
                      <a:pt x="382" y="141"/>
                    </a:moveTo>
                    <a:cubicBezTo>
                      <a:pt x="381" y="141"/>
                      <a:pt x="380" y="140"/>
                      <a:pt x="379" y="140"/>
                    </a:cubicBezTo>
                    <a:cubicBezTo>
                      <a:pt x="379" y="140"/>
                      <a:pt x="379" y="139"/>
                      <a:pt x="379" y="139"/>
                    </a:cubicBezTo>
                    <a:cubicBezTo>
                      <a:pt x="380" y="139"/>
                      <a:pt x="381" y="140"/>
                      <a:pt x="382" y="140"/>
                    </a:cubicBezTo>
                    <a:cubicBezTo>
                      <a:pt x="382" y="140"/>
                      <a:pt x="382" y="141"/>
                      <a:pt x="382" y="141"/>
                    </a:cubicBezTo>
                    <a:close/>
                    <a:moveTo>
                      <a:pt x="362" y="133"/>
                    </a:moveTo>
                    <a:cubicBezTo>
                      <a:pt x="362" y="132"/>
                      <a:pt x="361" y="132"/>
                      <a:pt x="360" y="132"/>
                    </a:cubicBezTo>
                    <a:cubicBezTo>
                      <a:pt x="360" y="131"/>
                      <a:pt x="360" y="131"/>
                      <a:pt x="360" y="130"/>
                    </a:cubicBezTo>
                    <a:cubicBezTo>
                      <a:pt x="361" y="131"/>
                      <a:pt x="362" y="132"/>
                      <a:pt x="363" y="133"/>
                    </a:cubicBezTo>
                    <a:cubicBezTo>
                      <a:pt x="363" y="133"/>
                      <a:pt x="362" y="133"/>
                      <a:pt x="362" y="133"/>
                    </a:cubicBezTo>
                    <a:close/>
                    <a:moveTo>
                      <a:pt x="427" y="203"/>
                    </a:moveTo>
                    <a:cubicBezTo>
                      <a:pt x="427" y="204"/>
                      <a:pt x="428" y="205"/>
                      <a:pt x="428" y="206"/>
                    </a:cubicBezTo>
                    <a:cubicBezTo>
                      <a:pt x="424" y="205"/>
                      <a:pt x="419" y="203"/>
                      <a:pt x="415" y="200"/>
                    </a:cubicBezTo>
                    <a:cubicBezTo>
                      <a:pt x="419" y="201"/>
                      <a:pt x="423" y="202"/>
                      <a:pt x="427" y="203"/>
                    </a:cubicBezTo>
                    <a:close/>
                    <a:moveTo>
                      <a:pt x="433" y="205"/>
                    </a:moveTo>
                    <a:cubicBezTo>
                      <a:pt x="433" y="205"/>
                      <a:pt x="433" y="205"/>
                      <a:pt x="433" y="205"/>
                    </a:cubicBezTo>
                    <a:cubicBezTo>
                      <a:pt x="437" y="207"/>
                      <a:pt x="443" y="209"/>
                      <a:pt x="447" y="210"/>
                    </a:cubicBezTo>
                    <a:cubicBezTo>
                      <a:pt x="441" y="210"/>
                      <a:pt x="436" y="209"/>
                      <a:pt x="432" y="207"/>
                    </a:cubicBezTo>
                    <a:cubicBezTo>
                      <a:pt x="432" y="207"/>
                      <a:pt x="433" y="206"/>
                      <a:pt x="433" y="205"/>
                    </a:cubicBezTo>
                    <a:close/>
                    <a:moveTo>
                      <a:pt x="370" y="30"/>
                    </a:moveTo>
                    <a:cubicBezTo>
                      <a:pt x="370" y="31"/>
                      <a:pt x="370" y="31"/>
                      <a:pt x="370" y="31"/>
                    </a:cubicBezTo>
                    <a:cubicBezTo>
                      <a:pt x="368" y="34"/>
                      <a:pt x="366" y="37"/>
                      <a:pt x="365" y="40"/>
                    </a:cubicBezTo>
                    <a:cubicBezTo>
                      <a:pt x="363" y="41"/>
                      <a:pt x="362" y="41"/>
                      <a:pt x="360" y="42"/>
                    </a:cubicBezTo>
                    <a:cubicBezTo>
                      <a:pt x="363" y="38"/>
                      <a:pt x="365" y="33"/>
                      <a:pt x="367" y="29"/>
                    </a:cubicBezTo>
                    <a:cubicBezTo>
                      <a:pt x="368" y="29"/>
                      <a:pt x="369" y="30"/>
                      <a:pt x="370" y="30"/>
                    </a:cubicBezTo>
                    <a:close/>
                    <a:moveTo>
                      <a:pt x="390" y="44"/>
                    </a:moveTo>
                    <a:cubicBezTo>
                      <a:pt x="390" y="44"/>
                      <a:pt x="390" y="44"/>
                      <a:pt x="390" y="44"/>
                    </a:cubicBezTo>
                    <a:cubicBezTo>
                      <a:pt x="390" y="44"/>
                      <a:pt x="390" y="44"/>
                      <a:pt x="390" y="44"/>
                    </a:cubicBezTo>
                    <a:cubicBezTo>
                      <a:pt x="390" y="44"/>
                      <a:pt x="390" y="44"/>
                      <a:pt x="390" y="44"/>
                    </a:cubicBezTo>
                    <a:close/>
                    <a:moveTo>
                      <a:pt x="347" y="85"/>
                    </a:moveTo>
                    <a:cubicBezTo>
                      <a:pt x="346" y="84"/>
                      <a:pt x="346" y="83"/>
                      <a:pt x="344" y="83"/>
                    </a:cubicBezTo>
                    <a:cubicBezTo>
                      <a:pt x="343" y="83"/>
                      <a:pt x="341" y="84"/>
                      <a:pt x="339" y="84"/>
                    </a:cubicBezTo>
                    <a:cubicBezTo>
                      <a:pt x="339" y="84"/>
                      <a:pt x="340" y="84"/>
                      <a:pt x="340" y="84"/>
                    </a:cubicBezTo>
                    <a:cubicBezTo>
                      <a:pt x="347" y="83"/>
                      <a:pt x="354" y="81"/>
                      <a:pt x="361" y="79"/>
                    </a:cubicBezTo>
                    <a:cubicBezTo>
                      <a:pt x="356" y="81"/>
                      <a:pt x="351" y="83"/>
                      <a:pt x="347" y="85"/>
                    </a:cubicBezTo>
                    <a:close/>
                    <a:moveTo>
                      <a:pt x="363" y="56"/>
                    </a:moveTo>
                    <a:cubicBezTo>
                      <a:pt x="362" y="56"/>
                      <a:pt x="362" y="56"/>
                      <a:pt x="362" y="56"/>
                    </a:cubicBezTo>
                    <a:cubicBezTo>
                      <a:pt x="363" y="55"/>
                      <a:pt x="365" y="54"/>
                      <a:pt x="366" y="53"/>
                    </a:cubicBezTo>
                    <a:cubicBezTo>
                      <a:pt x="365" y="54"/>
                      <a:pt x="364" y="55"/>
                      <a:pt x="363" y="56"/>
                    </a:cubicBezTo>
                    <a:close/>
                    <a:moveTo>
                      <a:pt x="373" y="41"/>
                    </a:moveTo>
                    <a:cubicBezTo>
                      <a:pt x="373" y="42"/>
                      <a:pt x="372" y="43"/>
                      <a:pt x="372" y="44"/>
                    </a:cubicBezTo>
                    <a:cubicBezTo>
                      <a:pt x="370" y="44"/>
                      <a:pt x="368" y="44"/>
                      <a:pt x="366" y="43"/>
                    </a:cubicBezTo>
                    <a:cubicBezTo>
                      <a:pt x="369" y="42"/>
                      <a:pt x="371" y="40"/>
                      <a:pt x="374" y="39"/>
                    </a:cubicBezTo>
                    <a:cubicBezTo>
                      <a:pt x="374" y="40"/>
                      <a:pt x="374" y="41"/>
                      <a:pt x="373" y="41"/>
                    </a:cubicBezTo>
                    <a:close/>
                    <a:moveTo>
                      <a:pt x="381" y="57"/>
                    </a:moveTo>
                    <a:cubicBezTo>
                      <a:pt x="381" y="57"/>
                      <a:pt x="381" y="57"/>
                      <a:pt x="381" y="58"/>
                    </a:cubicBezTo>
                    <a:cubicBezTo>
                      <a:pt x="381" y="58"/>
                      <a:pt x="381" y="58"/>
                      <a:pt x="381" y="58"/>
                    </a:cubicBezTo>
                    <a:cubicBezTo>
                      <a:pt x="381" y="58"/>
                      <a:pt x="381" y="57"/>
                      <a:pt x="381" y="57"/>
                    </a:cubicBezTo>
                    <a:close/>
                    <a:moveTo>
                      <a:pt x="382" y="50"/>
                    </a:moveTo>
                    <a:cubicBezTo>
                      <a:pt x="381" y="50"/>
                      <a:pt x="380" y="50"/>
                      <a:pt x="379" y="51"/>
                    </a:cubicBezTo>
                    <a:cubicBezTo>
                      <a:pt x="377" y="52"/>
                      <a:pt x="375" y="54"/>
                      <a:pt x="373" y="56"/>
                    </a:cubicBezTo>
                    <a:cubicBezTo>
                      <a:pt x="373" y="56"/>
                      <a:pt x="373" y="56"/>
                      <a:pt x="373" y="56"/>
                    </a:cubicBezTo>
                    <a:cubicBezTo>
                      <a:pt x="374" y="52"/>
                      <a:pt x="375" y="49"/>
                      <a:pt x="376" y="45"/>
                    </a:cubicBezTo>
                    <a:cubicBezTo>
                      <a:pt x="377" y="43"/>
                      <a:pt x="377" y="41"/>
                      <a:pt x="378" y="39"/>
                    </a:cubicBezTo>
                    <a:cubicBezTo>
                      <a:pt x="380" y="42"/>
                      <a:pt x="382" y="45"/>
                      <a:pt x="383" y="48"/>
                    </a:cubicBezTo>
                    <a:cubicBezTo>
                      <a:pt x="383" y="49"/>
                      <a:pt x="382" y="50"/>
                      <a:pt x="382" y="50"/>
                    </a:cubicBezTo>
                    <a:close/>
                    <a:moveTo>
                      <a:pt x="370" y="32"/>
                    </a:moveTo>
                    <a:cubicBezTo>
                      <a:pt x="371" y="33"/>
                      <a:pt x="372" y="33"/>
                      <a:pt x="372" y="34"/>
                    </a:cubicBezTo>
                    <a:cubicBezTo>
                      <a:pt x="373" y="34"/>
                      <a:pt x="373" y="35"/>
                      <a:pt x="374" y="35"/>
                    </a:cubicBezTo>
                    <a:cubicBezTo>
                      <a:pt x="371" y="36"/>
                      <a:pt x="369" y="38"/>
                      <a:pt x="367" y="39"/>
                    </a:cubicBezTo>
                    <a:cubicBezTo>
                      <a:pt x="368" y="37"/>
                      <a:pt x="369" y="34"/>
                      <a:pt x="370" y="32"/>
                    </a:cubicBezTo>
                    <a:close/>
                    <a:moveTo>
                      <a:pt x="367" y="47"/>
                    </a:moveTo>
                    <a:cubicBezTo>
                      <a:pt x="365" y="49"/>
                      <a:pt x="362" y="51"/>
                      <a:pt x="360" y="53"/>
                    </a:cubicBezTo>
                    <a:cubicBezTo>
                      <a:pt x="361" y="51"/>
                      <a:pt x="362" y="48"/>
                      <a:pt x="363" y="46"/>
                    </a:cubicBezTo>
                    <a:cubicBezTo>
                      <a:pt x="365" y="47"/>
                      <a:pt x="366" y="47"/>
                      <a:pt x="367" y="47"/>
                    </a:cubicBezTo>
                    <a:close/>
                    <a:moveTo>
                      <a:pt x="354" y="61"/>
                    </a:moveTo>
                    <a:cubicBezTo>
                      <a:pt x="355" y="60"/>
                      <a:pt x="355" y="60"/>
                      <a:pt x="356" y="59"/>
                    </a:cubicBezTo>
                    <a:cubicBezTo>
                      <a:pt x="356" y="59"/>
                      <a:pt x="356" y="59"/>
                      <a:pt x="356" y="59"/>
                    </a:cubicBezTo>
                    <a:cubicBezTo>
                      <a:pt x="358" y="59"/>
                      <a:pt x="358" y="59"/>
                      <a:pt x="358" y="59"/>
                    </a:cubicBezTo>
                    <a:cubicBezTo>
                      <a:pt x="357" y="60"/>
                      <a:pt x="357" y="60"/>
                      <a:pt x="357" y="60"/>
                    </a:cubicBezTo>
                    <a:cubicBezTo>
                      <a:pt x="356" y="60"/>
                      <a:pt x="355" y="61"/>
                      <a:pt x="354" y="61"/>
                    </a:cubicBezTo>
                    <a:close/>
                    <a:moveTo>
                      <a:pt x="369" y="55"/>
                    </a:moveTo>
                    <a:cubicBezTo>
                      <a:pt x="369" y="55"/>
                      <a:pt x="369" y="55"/>
                      <a:pt x="369" y="56"/>
                    </a:cubicBezTo>
                    <a:cubicBezTo>
                      <a:pt x="368" y="56"/>
                      <a:pt x="368" y="56"/>
                      <a:pt x="368" y="56"/>
                    </a:cubicBezTo>
                    <a:cubicBezTo>
                      <a:pt x="369" y="55"/>
                      <a:pt x="369" y="55"/>
                      <a:pt x="369" y="55"/>
                    </a:cubicBezTo>
                    <a:close/>
                    <a:moveTo>
                      <a:pt x="354" y="77"/>
                    </a:moveTo>
                    <a:cubicBezTo>
                      <a:pt x="356" y="75"/>
                      <a:pt x="358" y="74"/>
                      <a:pt x="360" y="72"/>
                    </a:cubicBezTo>
                    <a:cubicBezTo>
                      <a:pt x="361" y="73"/>
                      <a:pt x="361" y="74"/>
                      <a:pt x="362" y="74"/>
                    </a:cubicBezTo>
                    <a:cubicBezTo>
                      <a:pt x="359" y="75"/>
                      <a:pt x="357" y="76"/>
                      <a:pt x="354" y="77"/>
                    </a:cubicBezTo>
                    <a:close/>
                    <a:moveTo>
                      <a:pt x="392" y="49"/>
                    </a:moveTo>
                    <a:cubicBezTo>
                      <a:pt x="392" y="49"/>
                      <a:pt x="392" y="48"/>
                      <a:pt x="392" y="47"/>
                    </a:cubicBezTo>
                    <a:cubicBezTo>
                      <a:pt x="393" y="46"/>
                      <a:pt x="393" y="46"/>
                      <a:pt x="392" y="46"/>
                    </a:cubicBezTo>
                    <a:cubicBezTo>
                      <a:pt x="393" y="46"/>
                      <a:pt x="393" y="47"/>
                      <a:pt x="394" y="47"/>
                    </a:cubicBezTo>
                    <a:cubicBezTo>
                      <a:pt x="394" y="47"/>
                      <a:pt x="393" y="47"/>
                      <a:pt x="393" y="48"/>
                    </a:cubicBezTo>
                    <a:cubicBezTo>
                      <a:pt x="393" y="48"/>
                      <a:pt x="392" y="49"/>
                      <a:pt x="392" y="49"/>
                    </a:cubicBezTo>
                    <a:close/>
                    <a:moveTo>
                      <a:pt x="387" y="42"/>
                    </a:moveTo>
                    <a:cubicBezTo>
                      <a:pt x="386" y="41"/>
                      <a:pt x="385" y="40"/>
                      <a:pt x="385" y="39"/>
                    </a:cubicBezTo>
                    <a:cubicBezTo>
                      <a:pt x="385" y="40"/>
                      <a:pt x="386" y="41"/>
                      <a:pt x="387" y="41"/>
                    </a:cubicBezTo>
                    <a:cubicBezTo>
                      <a:pt x="387" y="42"/>
                      <a:pt x="387" y="42"/>
                      <a:pt x="387" y="42"/>
                    </a:cubicBezTo>
                    <a:close/>
                    <a:moveTo>
                      <a:pt x="359" y="45"/>
                    </a:moveTo>
                    <a:cubicBezTo>
                      <a:pt x="359" y="45"/>
                      <a:pt x="359" y="46"/>
                      <a:pt x="360" y="46"/>
                    </a:cubicBezTo>
                    <a:cubicBezTo>
                      <a:pt x="360" y="46"/>
                      <a:pt x="361" y="46"/>
                      <a:pt x="361" y="46"/>
                    </a:cubicBezTo>
                    <a:cubicBezTo>
                      <a:pt x="357" y="52"/>
                      <a:pt x="353" y="59"/>
                      <a:pt x="348" y="64"/>
                    </a:cubicBezTo>
                    <a:cubicBezTo>
                      <a:pt x="347" y="65"/>
                      <a:pt x="347" y="65"/>
                      <a:pt x="346" y="65"/>
                    </a:cubicBezTo>
                    <a:cubicBezTo>
                      <a:pt x="346" y="65"/>
                      <a:pt x="345" y="66"/>
                      <a:pt x="345" y="67"/>
                    </a:cubicBezTo>
                    <a:cubicBezTo>
                      <a:pt x="344" y="68"/>
                      <a:pt x="343" y="69"/>
                      <a:pt x="342" y="70"/>
                    </a:cubicBezTo>
                    <a:cubicBezTo>
                      <a:pt x="340" y="71"/>
                      <a:pt x="341" y="74"/>
                      <a:pt x="343" y="73"/>
                    </a:cubicBezTo>
                    <a:cubicBezTo>
                      <a:pt x="347" y="70"/>
                      <a:pt x="351" y="68"/>
                      <a:pt x="355" y="66"/>
                    </a:cubicBezTo>
                    <a:cubicBezTo>
                      <a:pt x="356" y="66"/>
                      <a:pt x="357" y="65"/>
                      <a:pt x="358" y="65"/>
                    </a:cubicBezTo>
                    <a:cubicBezTo>
                      <a:pt x="350" y="71"/>
                      <a:pt x="342" y="77"/>
                      <a:pt x="332" y="81"/>
                    </a:cubicBezTo>
                    <a:cubicBezTo>
                      <a:pt x="331" y="82"/>
                      <a:pt x="330" y="82"/>
                      <a:pt x="329" y="83"/>
                    </a:cubicBezTo>
                    <a:cubicBezTo>
                      <a:pt x="327" y="83"/>
                      <a:pt x="326" y="83"/>
                      <a:pt x="324" y="84"/>
                    </a:cubicBezTo>
                    <a:cubicBezTo>
                      <a:pt x="329" y="80"/>
                      <a:pt x="334" y="76"/>
                      <a:pt x="339" y="71"/>
                    </a:cubicBezTo>
                    <a:cubicBezTo>
                      <a:pt x="346" y="64"/>
                      <a:pt x="353" y="54"/>
                      <a:pt x="359" y="45"/>
                    </a:cubicBezTo>
                    <a:close/>
                    <a:moveTo>
                      <a:pt x="310" y="92"/>
                    </a:moveTo>
                    <a:cubicBezTo>
                      <a:pt x="310" y="92"/>
                      <a:pt x="310" y="92"/>
                      <a:pt x="311" y="92"/>
                    </a:cubicBezTo>
                    <a:cubicBezTo>
                      <a:pt x="314" y="92"/>
                      <a:pt x="317" y="92"/>
                      <a:pt x="320" y="92"/>
                    </a:cubicBezTo>
                    <a:cubicBezTo>
                      <a:pt x="319" y="93"/>
                      <a:pt x="318" y="94"/>
                      <a:pt x="316" y="94"/>
                    </a:cubicBezTo>
                    <a:cubicBezTo>
                      <a:pt x="316" y="94"/>
                      <a:pt x="316" y="95"/>
                      <a:pt x="315" y="95"/>
                    </a:cubicBezTo>
                    <a:cubicBezTo>
                      <a:pt x="313" y="94"/>
                      <a:pt x="310" y="93"/>
                      <a:pt x="307" y="93"/>
                    </a:cubicBezTo>
                    <a:cubicBezTo>
                      <a:pt x="308" y="92"/>
                      <a:pt x="309" y="92"/>
                      <a:pt x="310" y="92"/>
                    </a:cubicBezTo>
                    <a:close/>
                    <a:moveTo>
                      <a:pt x="335" y="92"/>
                    </a:moveTo>
                    <a:cubicBezTo>
                      <a:pt x="336" y="91"/>
                      <a:pt x="336" y="91"/>
                      <a:pt x="336" y="90"/>
                    </a:cubicBezTo>
                    <a:cubicBezTo>
                      <a:pt x="337" y="90"/>
                      <a:pt x="339" y="89"/>
                      <a:pt x="340" y="88"/>
                    </a:cubicBezTo>
                    <a:cubicBezTo>
                      <a:pt x="352" y="86"/>
                      <a:pt x="364" y="81"/>
                      <a:pt x="374" y="74"/>
                    </a:cubicBezTo>
                    <a:cubicBezTo>
                      <a:pt x="374" y="74"/>
                      <a:pt x="375" y="74"/>
                      <a:pt x="375" y="73"/>
                    </a:cubicBezTo>
                    <a:cubicBezTo>
                      <a:pt x="375" y="73"/>
                      <a:pt x="375" y="73"/>
                      <a:pt x="376" y="73"/>
                    </a:cubicBezTo>
                    <a:cubicBezTo>
                      <a:pt x="360" y="85"/>
                      <a:pt x="343" y="93"/>
                      <a:pt x="324" y="96"/>
                    </a:cubicBezTo>
                    <a:cubicBezTo>
                      <a:pt x="328" y="95"/>
                      <a:pt x="331" y="93"/>
                      <a:pt x="335" y="92"/>
                    </a:cubicBezTo>
                    <a:close/>
                    <a:moveTo>
                      <a:pt x="396" y="49"/>
                    </a:moveTo>
                    <a:cubicBezTo>
                      <a:pt x="396" y="49"/>
                      <a:pt x="396" y="49"/>
                      <a:pt x="396" y="49"/>
                    </a:cubicBezTo>
                    <a:cubicBezTo>
                      <a:pt x="396" y="49"/>
                      <a:pt x="397" y="49"/>
                      <a:pt x="397" y="50"/>
                    </a:cubicBezTo>
                    <a:cubicBezTo>
                      <a:pt x="396" y="50"/>
                      <a:pt x="396" y="51"/>
                      <a:pt x="395" y="52"/>
                    </a:cubicBezTo>
                    <a:cubicBezTo>
                      <a:pt x="395" y="51"/>
                      <a:pt x="396" y="50"/>
                      <a:pt x="396" y="49"/>
                    </a:cubicBezTo>
                    <a:close/>
                    <a:moveTo>
                      <a:pt x="185" y="140"/>
                    </a:moveTo>
                    <a:cubicBezTo>
                      <a:pt x="183" y="141"/>
                      <a:pt x="182" y="143"/>
                      <a:pt x="183" y="145"/>
                    </a:cubicBezTo>
                    <a:cubicBezTo>
                      <a:pt x="180" y="146"/>
                      <a:pt x="178" y="147"/>
                      <a:pt x="176" y="148"/>
                    </a:cubicBezTo>
                    <a:cubicBezTo>
                      <a:pt x="176" y="148"/>
                      <a:pt x="176" y="147"/>
                      <a:pt x="176" y="147"/>
                    </a:cubicBezTo>
                    <a:cubicBezTo>
                      <a:pt x="178" y="145"/>
                      <a:pt x="179" y="143"/>
                      <a:pt x="180" y="140"/>
                    </a:cubicBezTo>
                    <a:cubicBezTo>
                      <a:pt x="181" y="139"/>
                      <a:pt x="182" y="138"/>
                      <a:pt x="184" y="136"/>
                    </a:cubicBezTo>
                    <a:cubicBezTo>
                      <a:pt x="185" y="135"/>
                      <a:pt x="183" y="132"/>
                      <a:pt x="181" y="133"/>
                    </a:cubicBezTo>
                    <a:cubicBezTo>
                      <a:pt x="181" y="133"/>
                      <a:pt x="181" y="134"/>
                      <a:pt x="181" y="134"/>
                    </a:cubicBezTo>
                    <a:cubicBezTo>
                      <a:pt x="181" y="128"/>
                      <a:pt x="181" y="121"/>
                      <a:pt x="181" y="116"/>
                    </a:cubicBezTo>
                    <a:cubicBezTo>
                      <a:pt x="180" y="104"/>
                      <a:pt x="178" y="92"/>
                      <a:pt x="175" y="79"/>
                    </a:cubicBezTo>
                    <a:cubicBezTo>
                      <a:pt x="176" y="79"/>
                      <a:pt x="176" y="78"/>
                      <a:pt x="177" y="77"/>
                    </a:cubicBezTo>
                    <a:cubicBezTo>
                      <a:pt x="179" y="76"/>
                      <a:pt x="177" y="72"/>
                      <a:pt x="174" y="74"/>
                    </a:cubicBezTo>
                    <a:cubicBezTo>
                      <a:pt x="174" y="74"/>
                      <a:pt x="174" y="74"/>
                      <a:pt x="174" y="74"/>
                    </a:cubicBezTo>
                    <a:cubicBezTo>
                      <a:pt x="173" y="70"/>
                      <a:pt x="172" y="66"/>
                      <a:pt x="171" y="62"/>
                    </a:cubicBezTo>
                    <a:cubicBezTo>
                      <a:pt x="181" y="53"/>
                      <a:pt x="193" y="46"/>
                      <a:pt x="204" y="40"/>
                    </a:cubicBezTo>
                    <a:cubicBezTo>
                      <a:pt x="213" y="64"/>
                      <a:pt x="223" y="101"/>
                      <a:pt x="209" y="123"/>
                    </a:cubicBezTo>
                    <a:cubicBezTo>
                      <a:pt x="201" y="129"/>
                      <a:pt x="193" y="135"/>
                      <a:pt x="185" y="140"/>
                    </a:cubicBezTo>
                    <a:close/>
                    <a:moveTo>
                      <a:pt x="157" y="150"/>
                    </a:moveTo>
                    <a:cubicBezTo>
                      <a:pt x="156" y="150"/>
                      <a:pt x="155" y="150"/>
                      <a:pt x="154" y="150"/>
                    </a:cubicBezTo>
                    <a:cubicBezTo>
                      <a:pt x="155" y="149"/>
                      <a:pt x="155" y="147"/>
                      <a:pt x="155" y="145"/>
                    </a:cubicBezTo>
                    <a:cubicBezTo>
                      <a:pt x="156" y="145"/>
                      <a:pt x="156" y="146"/>
                      <a:pt x="156" y="145"/>
                    </a:cubicBezTo>
                    <a:cubicBezTo>
                      <a:pt x="156" y="145"/>
                      <a:pt x="157" y="145"/>
                      <a:pt x="157" y="145"/>
                    </a:cubicBezTo>
                    <a:cubicBezTo>
                      <a:pt x="156" y="146"/>
                      <a:pt x="156" y="147"/>
                      <a:pt x="156" y="147"/>
                    </a:cubicBezTo>
                    <a:cubicBezTo>
                      <a:pt x="155" y="149"/>
                      <a:pt x="155" y="150"/>
                      <a:pt x="157" y="150"/>
                    </a:cubicBezTo>
                    <a:close/>
                    <a:moveTo>
                      <a:pt x="162" y="71"/>
                    </a:moveTo>
                    <a:cubicBezTo>
                      <a:pt x="163" y="73"/>
                      <a:pt x="163" y="74"/>
                      <a:pt x="164" y="76"/>
                    </a:cubicBezTo>
                    <a:cubicBezTo>
                      <a:pt x="162" y="80"/>
                      <a:pt x="160" y="83"/>
                      <a:pt x="158" y="87"/>
                    </a:cubicBezTo>
                    <a:cubicBezTo>
                      <a:pt x="155" y="89"/>
                      <a:pt x="153" y="90"/>
                      <a:pt x="151" y="92"/>
                    </a:cubicBezTo>
                    <a:cubicBezTo>
                      <a:pt x="154" y="85"/>
                      <a:pt x="157" y="78"/>
                      <a:pt x="162" y="71"/>
                    </a:cubicBezTo>
                    <a:close/>
                    <a:moveTo>
                      <a:pt x="170" y="78"/>
                    </a:moveTo>
                    <a:cubicBezTo>
                      <a:pt x="168" y="79"/>
                      <a:pt x="167" y="79"/>
                      <a:pt x="166" y="80"/>
                    </a:cubicBezTo>
                    <a:cubicBezTo>
                      <a:pt x="166" y="80"/>
                      <a:pt x="166" y="80"/>
                      <a:pt x="166" y="80"/>
                    </a:cubicBezTo>
                    <a:cubicBezTo>
                      <a:pt x="167" y="78"/>
                      <a:pt x="168" y="76"/>
                      <a:pt x="169" y="74"/>
                    </a:cubicBezTo>
                    <a:cubicBezTo>
                      <a:pt x="169" y="75"/>
                      <a:pt x="169" y="77"/>
                      <a:pt x="170" y="78"/>
                    </a:cubicBezTo>
                    <a:close/>
                    <a:moveTo>
                      <a:pt x="162" y="131"/>
                    </a:moveTo>
                    <a:cubicBezTo>
                      <a:pt x="163" y="129"/>
                      <a:pt x="165" y="127"/>
                      <a:pt x="166" y="125"/>
                    </a:cubicBezTo>
                    <a:cubicBezTo>
                      <a:pt x="167" y="124"/>
                      <a:pt x="168" y="123"/>
                      <a:pt x="169" y="123"/>
                    </a:cubicBezTo>
                    <a:cubicBezTo>
                      <a:pt x="169" y="124"/>
                      <a:pt x="168" y="125"/>
                      <a:pt x="168" y="126"/>
                    </a:cubicBezTo>
                    <a:cubicBezTo>
                      <a:pt x="166" y="127"/>
                      <a:pt x="164" y="129"/>
                      <a:pt x="162" y="131"/>
                    </a:cubicBezTo>
                    <a:close/>
                    <a:moveTo>
                      <a:pt x="156" y="135"/>
                    </a:moveTo>
                    <a:cubicBezTo>
                      <a:pt x="155" y="133"/>
                      <a:pt x="155" y="132"/>
                      <a:pt x="155" y="131"/>
                    </a:cubicBezTo>
                    <a:cubicBezTo>
                      <a:pt x="155" y="130"/>
                      <a:pt x="155" y="130"/>
                      <a:pt x="155" y="130"/>
                    </a:cubicBezTo>
                    <a:cubicBezTo>
                      <a:pt x="156" y="130"/>
                      <a:pt x="157" y="130"/>
                      <a:pt x="157" y="130"/>
                    </a:cubicBezTo>
                    <a:cubicBezTo>
                      <a:pt x="157" y="130"/>
                      <a:pt x="157" y="129"/>
                      <a:pt x="158" y="129"/>
                    </a:cubicBezTo>
                    <a:cubicBezTo>
                      <a:pt x="158" y="129"/>
                      <a:pt x="158" y="129"/>
                      <a:pt x="158" y="129"/>
                    </a:cubicBezTo>
                    <a:cubicBezTo>
                      <a:pt x="157" y="131"/>
                      <a:pt x="156" y="133"/>
                      <a:pt x="156" y="135"/>
                    </a:cubicBezTo>
                    <a:close/>
                    <a:moveTo>
                      <a:pt x="151" y="108"/>
                    </a:moveTo>
                    <a:cubicBezTo>
                      <a:pt x="151" y="108"/>
                      <a:pt x="151" y="107"/>
                      <a:pt x="152" y="107"/>
                    </a:cubicBezTo>
                    <a:cubicBezTo>
                      <a:pt x="152" y="107"/>
                      <a:pt x="153" y="107"/>
                      <a:pt x="153" y="106"/>
                    </a:cubicBezTo>
                    <a:cubicBezTo>
                      <a:pt x="154" y="107"/>
                      <a:pt x="155" y="108"/>
                      <a:pt x="156" y="107"/>
                    </a:cubicBezTo>
                    <a:cubicBezTo>
                      <a:pt x="158" y="107"/>
                      <a:pt x="159" y="106"/>
                      <a:pt x="160" y="105"/>
                    </a:cubicBezTo>
                    <a:cubicBezTo>
                      <a:pt x="157" y="110"/>
                      <a:pt x="155" y="114"/>
                      <a:pt x="153" y="119"/>
                    </a:cubicBezTo>
                    <a:cubicBezTo>
                      <a:pt x="152" y="115"/>
                      <a:pt x="152" y="111"/>
                      <a:pt x="151" y="108"/>
                    </a:cubicBezTo>
                    <a:close/>
                    <a:moveTo>
                      <a:pt x="161" y="120"/>
                    </a:moveTo>
                    <a:cubicBezTo>
                      <a:pt x="164" y="111"/>
                      <a:pt x="167" y="103"/>
                      <a:pt x="171" y="95"/>
                    </a:cubicBezTo>
                    <a:cubicBezTo>
                      <a:pt x="173" y="99"/>
                      <a:pt x="174" y="103"/>
                      <a:pt x="175" y="108"/>
                    </a:cubicBezTo>
                    <a:cubicBezTo>
                      <a:pt x="174" y="107"/>
                      <a:pt x="173" y="107"/>
                      <a:pt x="172" y="108"/>
                    </a:cubicBezTo>
                    <a:cubicBezTo>
                      <a:pt x="168" y="112"/>
                      <a:pt x="165" y="116"/>
                      <a:pt x="161" y="120"/>
                    </a:cubicBezTo>
                    <a:close/>
                    <a:moveTo>
                      <a:pt x="164" y="92"/>
                    </a:moveTo>
                    <a:cubicBezTo>
                      <a:pt x="165" y="90"/>
                      <a:pt x="167" y="88"/>
                      <a:pt x="168" y="87"/>
                    </a:cubicBezTo>
                    <a:cubicBezTo>
                      <a:pt x="169" y="87"/>
                      <a:pt x="169" y="88"/>
                      <a:pt x="169" y="88"/>
                    </a:cubicBezTo>
                    <a:cubicBezTo>
                      <a:pt x="167" y="90"/>
                      <a:pt x="166" y="91"/>
                      <a:pt x="164" y="92"/>
                    </a:cubicBezTo>
                    <a:close/>
                    <a:moveTo>
                      <a:pt x="171" y="117"/>
                    </a:moveTo>
                    <a:cubicBezTo>
                      <a:pt x="172" y="115"/>
                      <a:pt x="173" y="113"/>
                      <a:pt x="175" y="112"/>
                    </a:cubicBezTo>
                    <a:cubicBezTo>
                      <a:pt x="175" y="111"/>
                      <a:pt x="175" y="111"/>
                      <a:pt x="175" y="111"/>
                    </a:cubicBezTo>
                    <a:cubicBezTo>
                      <a:pt x="175" y="112"/>
                      <a:pt x="175" y="113"/>
                      <a:pt x="176" y="114"/>
                    </a:cubicBezTo>
                    <a:cubicBezTo>
                      <a:pt x="175" y="114"/>
                      <a:pt x="175" y="114"/>
                      <a:pt x="174" y="115"/>
                    </a:cubicBezTo>
                    <a:cubicBezTo>
                      <a:pt x="173" y="115"/>
                      <a:pt x="172" y="116"/>
                      <a:pt x="171" y="117"/>
                    </a:cubicBezTo>
                    <a:close/>
                    <a:moveTo>
                      <a:pt x="172" y="94"/>
                    </a:moveTo>
                    <a:cubicBezTo>
                      <a:pt x="172" y="93"/>
                      <a:pt x="172" y="93"/>
                      <a:pt x="172" y="92"/>
                    </a:cubicBezTo>
                    <a:cubicBezTo>
                      <a:pt x="173" y="95"/>
                      <a:pt x="174" y="98"/>
                      <a:pt x="174" y="101"/>
                    </a:cubicBezTo>
                    <a:cubicBezTo>
                      <a:pt x="174" y="102"/>
                      <a:pt x="174" y="102"/>
                      <a:pt x="175" y="103"/>
                    </a:cubicBezTo>
                    <a:cubicBezTo>
                      <a:pt x="174" y="100"/>
                      <a:pt x="173" y="97"/>
                      <a:pt x="172" y="94"/>
                    </a:cubicBezTo>
                    <a:close/>
                    <a:moveTo>
                      <a:pt x="172" y="87"/>
                    </a:moveTo>
                    <a:cubicBezTo>
                      <a:pt x="171" y="87"/>
                      <a:pt x="170" y="87"/>
                      <a:pt x="169" y="88"/>
                    </a:cubicBezTo>
                    <a:cubicBezTo>
                      <a:pt x="169" y="88"/>
                      <a:pt x="169" y="88"/>
                      <a:pt x="169" y="88"/>
                    </a:cubicBezTo>
                    <a:cubicBezTo>
                      <a:pt x="169" y="87"/>
                      <a:pt x="169" y="87"/>
                      <a:pt x="169" y="86"/>
                    </a:cubicBezTo>
                    <a:cubicBezTo>
                      <a:pt x="169" y="86"/>
                      <a:pt x="170" y="85"/>
                      <a:pt x="171" y="84"/>
                    </a:cubicBezTo>
                    <a:cubicBezTo>
                      <a:pt x="171" y="85"/>
                      <a:pt x="171" y="86"/>
                      <a:pt x="172" y="87"/>
                    </a:cubicBezTo>
                    <a:close/>
                    <a:moveTo>
                      <a:pt x="166" y="80"/>
                    </a:moveTo>
                    <a:cubicBezTo>
                      <a:pt x="166" y="81"/>
                      <a:pt x="165" y="81"/>
                      <a:pt x="165" y="81"/>
                    </a:cubicBezTo>
                    <a:cubicBezTo>
                      <a:pt x="165" y="81"/>
                      <a:pt x="165" y="80"/>
                      <a:pt x="166" y="80"/>
                    </a:cubicBezTo>
                    <a:cubicBezTo>
                      <a:pt x="166" y="80"/>
                      <a:pt x="166" y="80"/>
                      <a:pt x="166" y="80"/>
                    </a:cubicBezTo>
                    <a:close/>
                    <a:moveTo>
                      <a:pt x="153" y="96"/>
                    </a:moveTo>
                    <a:cubicBezTo>
                      <a:pt x="152" y="98"/>
                      <a:pt x="151" y="100"/>
                      <a:pt x="150" y="103"/>
                    </a:cubicBezTo>
                    <a:cubicBezTo>
                      <a:pt x="149" y="101"/>
                      <a:pt x="149" y="100"/>
                      <a:pt x="149" y="99"/>
                    </a:cubicBezTo>
                    <a:cubicBezTo>
                      <a:pt x="150" y="98"/>
                      <a:pt x="151" y="97"/>
                      <a:pt x="153" y="96"/>
                    </a:cubicBezTo>
                    <a:close/>
                    <a:moveTo>
                      <a:pt x="173" y="126"/>
                    </a:moveTo>
                    <a:cubicBezTo>
                      <a:pt x="174" y="126"/>
                      <a:pt x="173" y="126"/>
                      <a:pt x="173" y="125"/>
                    </a:cubicBezTo>
                    <a:cubicBezTo>
                      <a:pt x="174" y="124"/>
                      <a:pt x="175" y="122"/>
                      <a:pt x="176" y="120"/>
                    </a:cubicBezTo>
                    <a:cubicBezTo>
                      <a:pt x="176" y="122"/>
                      <a:pt x="176" y="124"/>
                      <a:pt x="176" y="126"/>
                    </a:cubicBezTo>
                    <a:cubicBezTo>
                      <a:pt x="176" y="126"/>
                      <a:pt x="176" y="126"/>
                      <a:pt x="176" y="126"/>
                    </a:cubicBezTo>
                    <a:cubicBezTo>
                      <a:pt x="175" y="128"/>
                      <a:pt x="173" y="129"/>
                      <a:pt x="172" y="131"/>
                    </a:cubicBezTo>
                    <a:cubicBezTo>
                      <a:pt x="172" y="129"/>
                      <a:pt x="173" y="128"/>
                      <a:pt x="173" y="126"/>
                    </a:cubicBezTo>
                    <a:close/>
                    <a:moveTo>
                      <a:pt x="176" y="133"/>
                    </a:moveTo>
                    <a:cubicBezTo>
                      <a:pt x="176" y="135"/>
                      <a:pt x="176" y="136"/>
                      <a:pt x="175" y="137"/>
                    </a:cubicBezTo>
                    <a:cubicBezTo>
                      <a:pt x="174" y="138"/>
                      <a:pt x="173" y="139"/>
                      <a:pt x="171" y="140"/>
                    </a:cubicBezTo>
                    <a:cubicBezTo>
                      <a:pt x="173" y="138"/>
                      <a:pt x="174" y="135"/>
                      <a:pt x="176" y="133"/>
                    </a:cubicBezTo>
                    <a:close/>
                    <a:moveTo>
                      <a:pt x="178" y="135"/>
                    </a:moveTo>
                    <a:cubicBezTo>
                      <a:pt x="178" y="135"/>
                      <a:pt x="178" y="135"/>
                      <a:pt x="178" y="135"/>
                    </a:cubicBezTo>
                    <a:cubicBezTo>
                      <a:pt x="178" y="135"/>
                      <a:pt x="178" y="135"/>
                      <a:pt x="178" y="135"/>
                    </a:cubicBezTo>
                    <a:cubicBezTo>
                      <a:pt x="178" y="135"/>
                      <a:pt x="178" y="135"/>
                      <a:pt x="178" y="135"/>
                    </a:cubicBezTo>
                    <a:close/>
                    <a:moveTo>
                      <a:pt x="233" y="83"/>
                    </a:moveTo>
                    <a:cubicBezTo>
                      <a:pt x="233" y="82"/>
                      <a:pt x="233" y="80"/>
                      <a:pt x="233" y="79"/>
                    </a:cubicBezTo>
                    <a:cubicBezTo>
                      <a:pt x="235" y="78"/>
                      <a:pt x="236" y="77"/>
                      <a:pt x="238" y="76"/>
                    </a:cubicBezTo>
                    <a:cubicBezTo>
                      <a:pt x="238" y="76"/>
                      <a:pt x="238" y="77"/>
                      <a:pt x="238" y="77"/>
                    </a:cubicBezTo>
                    <a:cubicBezTo>
                      <a:pt x="236" y="79"/>
                      <a:pt x="235" y="81"/>
                      <a:pt x="233" y="83"/>
                    </a:cubicBezTo>
                    <a:close/>
                    <a:moveTo>
                      <a:pt x="216" y="40"/>
                    </a:moveTo>
                    <a:cubicBezTo>
                      <a:pt x="216" y="40"/>
                      <a:pt x="216" y="39"/>
                      <a:pt x="216" y="39"/>
                    </a:cubicBezTo>
                    <a:cubicBezTo>
                      <a:pt x="217" y="39"/>
                      <a:pt x="217" y="39"/>
                      <a:pt x="218" y="39"/>
                    </a:cubicBezTo>
                    <a:cubicBezTo>
                      <a:pt x="219" y="38"/>
                      <a:pt x="220" y="37"/>
                      <a:pt x="221" y="36"/>
                    </a:cubicBezTo>
                    <a:cubicBezTo>
                      <a:pt x="221" y="35"/>
                      <a:pt x="222" y="35"/>
                      <a:pt x="222" y="35"/>
                    </a:cubicBezTo>
                    <a:cubicBezTo>
                      <a:pt x="223" y="34"/>
                      <a:pt x="224" y="33"/>
                      <a:pt x="225" y="33"/>
                    </a:cubicBezTo>
                    <a:cubicBezTo>
                      <a:pt x="225" y="34"/>
                      <a:pt x="225" y="35"/>
                      <a:pt x="225" y="36"/>
                    </a:cubicBezTo>
                    <a:cubicBezTo>
                      <a:pt x="224" y="36"/>
                      <a:pt x="224" y="36"/>
                      <a:pt x="224" y="36"/>
                    </a:cubicBezTo>
                    <a:cubicBezTo>
                      <a:pt x="224" y="36"/>
                      <a:pt x="224" y="36"/>
                      <a:pt x="225" y="36"/>
                    </a:cubicBezTo>
                    <a:cubicBezTo>
                      <a:pt x="225" y="39"/>
                      <a:pt x="225" y="43"/>
                      <a:pt x="225" y="46"/>
                    </a:cubicBezTo>
                    <a:cubicBezTo>
                      <a:pt x="224" y="47"/>
                      <a:pt x="223" y="47"/>
                      <a:pt x="222" y="48"/>
                    </a:cubicBezTo>
                    <a:cubicBezTo>
                      <a:pt x="223" y="47"/>
                      <a:pt x="224" y="47"/>
                      <a:pt x="225" y="46"/>
                    </a:cubicBezTo>
                    <a:cubicBezTo>
                      <a:pt x="225" y="48"/>
                      <a:pt x="226" y="49"/>
                      <a:pt x="226" y="50"/>
                    </a:cubicBezTo>
                    <a:cubicBezTo>
                      <a:pt x="223" y="53"/>
                      <a:pt x="221" y="56"/>
                      <a:pt x="219" y="59"/>
                    </a:cubicBezTo>
                    <a:cubicBezTo>
                      <a:pt x="218" y="56"/>
                      <a:pt x="218" y="52"/>
                      <a:pt x="217" y="48"/>
                    </a:cubicBezTo>
                    <a:cubicBezTo>
                      <a:pt x="218" y="48"/>
                      <a:pt x="218" y="48"/>
                      <a:pt x="219" y="48"/>
                    </a:cubicBezTo>
                    <a:cubicBezTo>
                      <a:pt x="218" y="48"/>
                      <a:pt x="218" y="48"/>
                      <a:pt x="217" y="48"/>
                    </a:cubicBezTo>
                    <a:cubicBezTo>
                      <a:pt x="217" y="46"/>
                      <a:pt x="217" y="43"/>
                      <a:pt x="216" y="40"/>
                    </a:cubicBezTo>
                    <a:cubicBezTo>
                      <a:pt x="217" y="40"/>
                      <a:pt x="217" y="40"/>
                      <a:pt x="217" y="39"/>
                    </a:cubicBezTo>
                    <a:cubicBezTo>
                      <a:pt x="217" y="39"/>
                      <a:pt x="216" y="40"/>
                      <a:pt x="216" y="40"/>
                    </a:cubicBezTo>
                    <a:close/>
                    <a:moveTo>
                      <a:pt x="221" y="75"/>
                    </a:moveTo>
                    <a:cubicBezTo>
                      <a:pt x="221" y="72"/>
                      <a:pt x="220" y="70"/>
                      <a:pt x="220" y="67"/>
                    </a:cubicBezTo>
                    <a:cubicBezTo>
                      <a:pt x="222" y="66"/>
                      <a:pt x="225" y="65"/>
                      <a:pt x="227" y="63"/>
                    </a:cubicBezTo>
                    <a:cubicBezTo>
                      <a:pt x="227" y="64"/>
                      <a:pt x="227" y="66"/>
                      <a:pt x="227" y="67"/>
                    </a:cubicBezTo>
                    <a:cubicBezTo>
                      <a:pt x="225" y="69"/>
                      <a:pt x="223" y="72"/>
                      <a:pt x="221" y="75"/>
                    </a:cubicBezTo>
                    <a:close/>
                    <a:moveTo>
                      <a:pt x="228" y="73"/>
                    </a:moveTo>
                    <a:cubicBezTo>
                      <a:pt x="228" y="74"/>
                      <a:pt x="228" y="75"/>
                      <a:pt x="228" y="76"/>
                    </a:cubicBezTo>
                    <a:cubicBezTo>
                      <a:pt x="227" y="77"/>
                      <a:pt x="225" y="78"/>
                      <a:pt x="224" y="78"/>
                    </a:cubicBezTo>
                    <a:cubicBezTo>
                      <a:pt x="225" y="76"/>
                      <a:pt x="227" y="75"/>
                      <a:pt x="228" y="73"/>
                    </a:cubicBezTo>
                    <a:close/>
                    <a:moveTo>
                      <a:pt x="222" y="62"/>
                    </a:moveTo>
                    <a:cubicBezTo>
                      <a:pt x="223" y="60"/>
                      <a:pt x="225" y="58"/>
                      <a:pt x="226" y="55"/>
                    </a:cubicBezTo>
                    <a:cubicBezTo>
                      <a:pt x="226" y="57"/>
                      <a:pt x="226" y="58"/>
                      <a:pt x="227" y="59"/>
                    </a:cubicBezTo>
                    <a:cubicBezTo>
                      <a:pt x="225" y="60"/>
                      <a:pt x="223" y="61"/>
                      <a:pt x="222" y="62"/>
                    </a:cubicBezTo>
                    <a:close/>
                    <a:moveTo>
                      <a:pt x="232" y="60"/>
                    </a:moveTo>
                    <a:cubicBezTo>
                      <a:pt x="233" y="59"/>
                      <a:pt x="234" y="59"/>
                      <a:pt x="235" y="58"/>
                    </a:cubicBezTo>
                    <a:cubicBezTo>
                      <a:pt x="235" y="58"/>
                      <a:pt x="235" y="58"/>
                      <a:pt x="235" y="59"/>
                    </a:cubicBezTo>
                    <a:cubicBezTo>
                      <a:pt x="234" y="60"/>
                      <a:pt x="233" y="61"/>
                      <a:pt x="232" y="62"/>
                    </a:cubicBezTo>
                    <a:cubicBezTo>
                      <a:pt x="232" y="61"/>
                      <a:pt x="232" y="61"/>
                      <a:pt x="232" y="60"/>
                    </a:cubicBezTo>
                    <a:close/>
                    <a:moveTo>
                      <a:pt x="231" y="55"/>
                    </a:moveTo>
                    <a:cubicBezTo>
                      <a:pt x="231" y="53"/>
                      <a:pt x="231" y="51"/>
                      <a:pt x="231" y="49"/>
                    </a:cubicBezTo>
                    <a:cubicBezTo>
                      <a:pt x="231" y="49"/>
                      <a:pt x="231" y="49"/>
                      <a:pt x="232" y="48"/>
                    </a:cubicBezTo>
                    <a:cubicBezTo>
                      <a:pt x="232" y="50"/>
                      <a:pt x="233" y="52"/>
                      <a:pt x="233" y="54"/>
                    </a:cubicBezTo>
                    <a:cubicBezTo>
                      <a:pt x="233" y="54"/>
                      <a:pt x="232" y="55"/>
                      <a:pt x="231" y="55"/>
                    </a:cubicBezTo>
                    <a:close/>
                    <a:moveTo>
                      <a:pt x="231" y="44"/>
                    </a:moveTo>
                    <a:cubicBezTo>
                      <a:pt x="231" y="45"/>
                      <a:pt x="231" y="45"/>
                      <a:pt x="230" y="45"/>
                    </a:cubicBezTo>
                    <a:cubicBezTo>
                      <a:pt x="230" y="45"/>
                      <a:pt x="230" y="44"/>
                      <a:pt x="230" y="44"/>
                    </a:cubicBezTo>
                    <a:cubicBezTo>
                      <a:pt x="230" y="44"/>
                      <a:pt x="231" y="44"/>
                      <a:pt x="231" y="44"/>
                    </a:cubicBezTo>
                    <a:cubicBezTo>
                      <a:pt x="231" y="44"/>
                      <a:pt x="231" y="44"/>
                      <a:pt x="231" y="44"/>
                    </a:cubicBezTo>
                    <a:close/>
                    <a:moveTo>
                      <a:pt x="230" y="44"/>
                    </a:moveTo>
                    <a:cubicBezTo>
                      <a:pt x="230" y="44"/>
                      <a:pt x="230" y="43"/>
                      <a:pt x="230" y="43"/>
                    </a:cubicBezTo>
                    <a:cubicBezTo>
                      <a:pt x="230" y="43"/>
                      <a:pt x="230" y="44"/>
                      <a:pt x="230" y="44"/>
                    </a:cubicBezTo>
                    <a:cubicBezTo>
                      <a:pt x="230" y="44"/>
                      <a:pt x="230" y="44"/>
                      <a:pt x="230" y="44"/>
                    </a:cubicBezTo>
                    <a:close/>
                    <a:moveTo>
                      <a:pt x="214" y="53"/>
                    </a:moveTo>
                    <a:cubicBezTo>
                      <a:pt x="213" y="50"/>
                      <a:pt x="212" y="46"/>
                      <a:pt x="211" y="43"/>
                    </a:cubicBezTo>
                    <a:cubicBezTo>
                      <a:pt x="212" y="43"/>
                      <a:pt x="212" y="43"/>
                      <a:pt x="213" y="42"/>
                    </a:cubicBezTo>
                    <a:cubicBezTo>
                      <a:pt x="213" y="46"/>
                      <a:pt x="214" y="50"/>
                      <a:pt x="214" y="53"/>
                    </a:cubicBezTo>
                    <a:close/>
                    <a:moveTo>
                      <a:pt x="222" y="84"/>
                    </a:moveTo>
                    <a:cubicBezTo>
                      <a:pt x="224" y="83"/>
                      <a:pt x="226" y="82"/>
                      <a:pt x="228" y="81"/>
                    </a:cubicBezTo>
                    <a:cubicBezTo>
                      <a:pt x="228" y="84"/>
                      <a:pt x="228" y="88"/>
                      <a:pt x="228" y="91"/>
                    </a:cubicBezTo>
                    <a:cubicBezTo>
                      <a:pt x="227" y="93"/>
                      <a:pt x="225" y="96"/>
                      <a:pt x="224" y="98"/>
                    </a:cubicBezTo>
                    <a:cubicBezTo>
                      <a:pt x="223" y="93"/>
                      <a:pt x="223" y="88"/>
                      <a:pt x="222" y="84"/>
                    </a:cubicBezTo>
                    <a:close/>
                    <a:moveTo>
                      <a:pt x="233" y="74"/>
                    </a:moveTo>
                    <a:cubicBezTo>
                      <a:pt x="233" y="72"/>
                      <a:pt x="233" y="69"/>
                      <a:pt x="232" y="67"/>
                    </a:cubicBezTo>
                    <a:cubicBezTo>
                      <a:pt x="234" y="66"/>
                      <a:pt x="235" y="65"/>
                      <a:pt x="236" y="64"/>
                    </a:cubicBezTo>
                    <a:cubicBezTo>
                      <a:pt x="236" y="66"/>
                      <a:pt x="237" y="69"/>
                      <a:pt x="237" y="71"/>
                    </a:cubicBezTo>
                    <a:cubicBezTo>
                      <a:pt x="236" y="72"/>
                      <a:pt x="234" y="73"/>
                      <a:pt x="233" y="74"/>
                    </a:cubicBezTo>
                    <a:close/>
                    <a:moveTo>
                      <a:pt x="240" y="59"/>
                    </a:moveTo>
                    <a:cubicBezTo>
                      <a:pt x="242" y="57"/>
                      <a:pt x="244" y="55"/>
                      <a:pt x="245" y="54"/>
                    </a:cubicBezTo>
                    <a:cubicBezTo>
                      <a:pt x="246" y="57"/>
                      <a:pt x="246" y="61"/>
                      <a:pt x="246" y="64"/>
                    </a:cubicBezTo>
                    <a:cubicBezTo>
                      <a:pt x="245" y="65"/>
                      <a:pt x="243" y="67"/>
                      <a:pt x="242" y="68"/>
                    </a:cubicBezTo>
                    <a:cubicBezTo>
                      <a:pt x="241" y="65"/>
                      <a:pt x="241" y="62"/>
                      <a:pt x="240" y="59"/>
                    </a:cubicBezTo>
                    <a:close/>
                    <a:moveTo>
                      <a:pt x="238" y="51"/>
                    </a:moveTo>
                    <a:cubicBezTo>
                      <a:pt x="237" y="48"/>
                      <a:pt x="237" y="46"/>
                      <a:pt x="236" y="43"/>
                    </a:cubicBezTo>
                    <a:cubicBezTo>
                      <a:pt x="237" y="42"/>
                      <a:pt x="239" y="40"/>
                      <a:pt x="240" y="38"/>
                    </a:cubicBezTo>
                    <a:cubicBezTo>
                      <a:pt x="242" y="37"/>
                      <a:pt x="243" y="37"/>
                      <a:pt x="244" y="36"/>
                    </a:cubicBezTo>
                    <a:cubicBezTo>
                      <a:pt x="244" y="39"/>
                      <a:pt x="244" y="42"/>
                      <a:pt x="245" y="46"/>
                    </a:cubicBezTo>
                    <a:cubicBezTo>
                      <a:pt x="242" y="47"/>
                      <a:pt x="240" y="49"/>
                      <a:pt x="238" y="51"/>
                    </a:cubicBezTo>
                    <a:close/>
                    <a:moveTo>
                      <a:pt x="235" y="40"/>
                    </a:moveTo>
                    <a:cubicBezTo>
                      <a:pt x="234" y="38"/>
                      <a:pt x="233" y="35"/>
                      <a:pt x="232" y="32"/>
                    </a:cubicBezTo>
                    <a:cubicBezTo>
                      <a:pt x="236" y="30"/>
                      <a:pt x="240" y="28"/>
                      <a:pt x="244" y="25"/>
                    </a:cubicBezTo>
                    <a:cubicBezTo>
                      <a:pt x="244" y="28"/>
                      <a:pt x="244" y="30"/>
                      <a:pt x="244" y="32"/>
                    </a:cubicBezTo>
                    <a:cubicBezTo>
                      <a:pt x="241" y="35"/>
                      <a:pt x="238" y="37"/>
                      <a:pt x="235" y="40"/>
                    </a:cubicBezTo>
                    <a:close/>
                    <a:moveTo>
                      <a:pt x="244" y="24"/>
                    </a:moveTo>
                    <a:cubicBezTo>
                      <a:pt x="243" y="25"/>
                      <a:pt x="241" y="26"/>
                      <a:pt x="240" y="26"/>
                    </a:cubicBezTo>
                    <a:cubicBezTo>
                      <a:pt x="238" y="28"/>
                      <a:pt x="235" y="30"/>
                      <a:pt x="232" y="32"/>
                    </a:cubicBezTo>
                    <a:cubicBezTo>
                      <a:pt x="231" y="31"/>
                      <a:pt x="231" y="30"/>
                      <a:pt x="231" y="29"/>
                    </a:cubicBezTo>
                    <a:cubicBezTo>
                      <a:pt x="235" y="27"/>
                      <a:pt x="239" y="26"/>
                      <a:pt x="243" y="24"/>
                    </a:cubicBezTo>
                    <a:cubicBezTo>
                      <a:pt x="243" y="24"/>
                      <a:pt x="243" y="24"/>
                      <a:pt x="244" y="24"/>
                    </a:cubicBezTo>
                    <a:cubicBezTo>
                      <a:pt x="244" y="24"/>
                      <a:pt x="244" y="24"/>
                      <a:pt x="244" y="24"/>
                    </a:cubicBezTo>
                    <a:close/>
                    <a:moveTo>
                      <a:pt x="216" y="36"/>
                    </a:moveTo>
                    <a:cubicBezTo>
                      <a:pt x="216" y="35"/>
                      <a:pt x="216" y="35"/>
                      <a:pt x="216" y="35"/>
                    </a:cubicBezTo>
                    <a:cubicBezTo>
                      <a:pt x="216" y="35"/>
                      <a:pt x="215" y="34"/>
                      <a:pt x="215" y="34"/>
                    </a:cubicBezTo>
                    <a:cubicBezTo>
                      <a:pt x="219" y="33"/>
                      <a:pt x="222" y="31"/>
                      <a:pt x="225" y="30"/>
                    </a:cubicBezTo>
                    <a:cubicBezTo>
                      <a:pt x="225" y="30"/>
                      <a:pt x="225" y="30"/>
                      <a:pt x="225" y="30"/>
                    </a:cubicBezTo>
                    <a:cubicBezTo>
                      <a:pt x="222" y="32"/>
                      <a:pt x="219" y="34"/>
                      <a:pt x="216" y="36"/>
                    </a:cubicBezTo>
                    <a:close/>
                    <a:moveTo>
                      <a:pt x="213" y="38"/>
                    </a:moveTo>
                    <a:cubicBezTo>
                      <a:pt x="212" y="38"/>
                      <a:pt x="211" y="39"/>
                      <a:pt x="210" y="40"/>
                    </a:cubicBezTo>
                    <a:cubicBezTo>
                      <a:pt x="209" y="39"/>
                      <a:pt x="209" y="38"/>
                      <a:pt x="209" y="38"/>
                    </a:cubicBezTo>
                    <a:cubicBezTo>
                      <a:pt x="210" y="37"/>
                      <a:pt x="211" y="36"/>
                      <a:pt x="212" y="36"/>
                    </a:cubicBezTo>
                    <a:cubicBezTo>
                      <a:pt x="212" y="36"/>
                      <a:pt x="212" y="37"/>
                      <a:pt x="213" y="38"/>
                    </a:cubicBezTo>
                    <a:close/>
                    <a:moveTo>
                      <a:pt x="220" y="109"/>
                    </a:moveTo>
                    <a:cubicBezTo>
                      <a:pt x="220" y="111"/>
                      <a:pt x="220" y="113"/>
                      <a:pt x="220" y="115"/>
                    </a:cubicBezTo>
                    <a:cubicBezTo>
                      <a:pt x="219" y="116"/>
                      <a:pt x="218" y="116"/>
                      <a:pt x="218" y="117"/>
                    </a:cubicBezTo>
                    <a:cubicBezTo>
                      <a:pt x="219" y="114"/>
                      <a:pt x="219" y="112"/>
                      <a:pt x="220" y="109"/>
                    </a:cubicBezTo>
                    <a:close/>
                    <a:moveTo>
                      <a:pt x="225" y="107"/>
                    </a:moveTo>
                    <a:cubicBezTo>
                      <a:pt x="225" y="107"/>
                      <a:pt x="226" y="106"/>
                      <a:pt x="226" y="106"/>
                    </a:cubicBezTo>
                    <a:cubicBezTo>
                      <a:pt x="226" y="108"/>
                      <a:pt x="226" y="109"/>
                      <a:pt x="225" y="111"/>
                    </a:cubicBezTo>
                    <a:cubicBezTo>
                      <a:pt x="225" y="109"/>
                      <a:pt x="225" y="108"/>
                      <a:pt x="225" y="107"/>
                    </a:cubicBezTo>
                    <a:close/>
                    <a:moveTo>
                      <a:pt x="233" y="92"/>
                    </a:moveTo>
                    <a:cubicBezTo>
                      <a:pt x="235" y="89"/>
                      <a:pt x="237" y="87"/>
                      <a:pt x="238" y="84"/>
                    </a:cubicBezTo>
                    <a:cubicBezTo>
                      <a:pt x="239" y="87"/>
                      <a:pt x="239" y="90"/>
                      <a:pt x="239" y="93"/>
                    </a:cubicBezTo>
                    <a:cubicBezTo>
                      <a:pt x="237" y="94"/>
                      <a:pt x="235" y="96"/>
                      <a:pt x="233" y="97"/>
                    </a:cubicBezTo>
                    <a:cubicBezTo>
                      <a:pt x="233" y="95"/>
                      <a:pt x="233" y="93"/>
                      <a:pt x="233" y="92"/>
                    </a:cubicBezTo>
                    <a:close/>
                    <a:moveTo>
                      <a:pt x="243" y="78"/>
                    </a:moveTo>
                    <a:cubicBezTo>
                      <a:pt x="244" y="77"/>
                      <a:pt x="245" y="75"/>
                      <a:pt x="247" y="74"/>
                    </a:cubicBezTo>
                    <a:cubicBezTo>
                      <a:pt x="246" y="79"/>
                      <a:pt x="246" y="84"/>
                      <a:pt x="245" y="89"/>
                    </a:cubicBezTo>
                    <a:cubicBezTo>
                      <a:pt x="245" y="89"/>
                      <a:pt x="244" y="89"/>
                      <a:pt x="244" y="90"/>
                    </a:cubicBezTo>
                    <a:cubicBezTo>
                      <a:pt x="244" y="86"/>
                      <a:pt x="243" y="82"/>
                      <a:pt x="243" y="78"/>
                    </a:cubicBezTo>
                    <a:close/>
                    <a:moveTo>
                      <a:pt x="253" y="66"/>
                    </a:moveTo>
                    <a:cubicBezTo>
                      <a:pt x="254" y="65"/>
                      <a:pt x="254" y="64"/>
                      <a:pt x="255" y="64"/>
                    </a:cubicBezTo>
                    <a:cubicBezTo>
                      <a:pt x="254" y="69"/>
                      <a:pt x="253" y="75"/>
                      <a:pt x="252" y="80"/>
                    </a:cubicBezTo>
                    <a:cubicBezTo>
                      <a:pt x="252" y="76"/>
                      <a:pt x="253" y="71"/>
                      <a:pt x="253" y="66"/>
                    </a:cubicBezTo>
                    <a:close/>
                    <a:moveTo>
                      <a:pt x="256" y="55"/>
                    </a:moveTo>
                    <a:cubicBezTo>
                      <a:pt x="256" y="56"/>
                      <a:pt x="255" y="56"/>
                      <a:pt x="255" y="56"/>
                    </a:cubicBezTo>
                    <a:cubicBezTo>
                      <a:pt x="254" y="57"/>
                      <a:pt x="254" y="57"/>
                      <a:pt x="253" y="58"/>
                    </a:cubicBezTo>
                    <a:cubicBezTo>
                      <a:pt x="253" y="54"/>
                      <a:pt x="253" y="51"/>
                      <a:pt x="252" y="47"/>
                    </a:cubicBezTo>
                    <a:cubicBezTo>
                      <a:pt x="253" y="46"/>
                      <a:pt x="255" y="44"/>
                      <a:pt x="256" y="43"/>
                    </a:cubicBezTo>
                    <a:cubicBezTo>
                      <a:pt x="258" y="41"/>
                      <a:pt x="256" y="39"/>
                      <a:pt x="253" y="40"/>
                    </a:cubicBezTo>
                    <a:cubicBezTo>
                      <a:pt x="253" y="40"/>
                      <a:pt x="252" y="41"/>
                      <a:pt x="251" y="41"/>
                    </a:cubicBezTo>
                    <a:cubicBezTo>
                      <a:pt x="251" y="38"/>
                      <a:pt x="250" y="35"/>
                      <a:pt x="250" y="31"/>
                    </a:cubicBezTo>
                    <a:cubicBezTo>
                      <a:pt x="253" y="29"/>
                      <a:pt x="256" y="27"/>
                      <a:pt x="259" y="25"/>
                    </a:cubicBezTo>
                    <a:cubicBezTo>
                      <a:pt x="258" y="35"/>
                      <a:pt x="257" y="45"/>
                      <a:pt x="256" y="55"/>
                    </a:cubicBezTo>
                    <a:close/>
                    <a:moveTo>
                      <a:pt x="259" y="23"/>
                    </a:moveTo>
                    <a:cubicBezTo>
                      <a:pt x="259" y="23"/>
                      <a:pt x="259" y="23"/>
                      <a:pt x="259" y="23"/>
                    </a:cubicBezTo>
                    <a:cubicBezTo>
                      <a:pt x="255" y="24"/>
                      <a:pt x="252" y="26"/>
                      <a:pt x="249" y="28"/>
                    </a:cubicBezTo>
                    <a:cubicBezTo>
                      <a:pt x="249" y="26"/>
                      <a:pt x="248" y="24"/>
                      <a:pt x="248" y="22"/>
                    </a:cubicBezTo>
                    <a:cubicBezTo>
                      <a:pt x="248" y="22"/>
                      <a:pt x="248" y="22"/>
                      <a:pt x="248" y="22"/>
                    </a:cubicBezTo>
                    <a:cubicBezTo>
                      <a:pt x="249" y="21"/>
                      <a:pt x="248" y="20"/>
                      <a:pt x="248" y="21"/>
                    </a:cubicBezTo>
                    <a:cubicBezTo>
                      <a:pt x="247" y="21"/>
                      <a:pt x="247" y="21"/>
                      <a:pt x="247" y="21"/>
                    </a:cubicBezTo>
                    <a:cubicBezTo>
                      <a:pt x="247" y="21"/>
                      <a:pt x="247" y="21"/>
                      <a:pt x="247" y="20"/>
                    </a:cubicBezTo>
                    <a:cubicBezTo>
                      <a:pt x="251" y="19"/>
                      <a:pt x="255" y="18"/>
                      <a:pt x="260" y="17"/>
                    </a:cubicBezTo>
                    <a:cubicBezTo>
                      <a:pt x="260" y="19"/>
                      <a:pt x="259" y="21"/>
                      <a:pt x="259" y="23"/>
                    </a:cubicBezTo>
                    <a:close/>
                    <a:moveTo>
                      <a:pt x="244" y="22"/>
                    </a:moveTo>
                    <a:cubicBezTo>
                      <a:pt x="244" y="22"/>
                      <a:pt x="244" y="22"/>
                      <a:pt x="244" y="22"/>
                    </a:cubicBezTo>
                    <a:cubicBezTo>
                      <a:pt x="239" y="24"/>
                      <a:pt x="235" y="25"/>
                      <a:pt x="230" y="28"/>
                    </a:cubicBezTo>
                    <a:cubicBezTo>
                      <a:pt x="230" y="28"/>
                      <a:pt x="230" y="27"/>
                      <a:pt x="230" y="27"/>
                    </a:cubicBezTo>
                    <a:cubicBezTo>
                      <a:pt x="231" y="27"/>
                      <a:pt x="233" y="26"/>
                      <a:pt x="234" y="25"/>
                    </a:cubicBezTo>
                    <a:cubicBezTo>
                      <a:pt x="237" y="24"/>
                      <a:pt x="241" y="23"/>
                      <a:pt x="244" y="22"/>
                    </a:cubicBezTo>
                    <a:close/>
                    <a:moveTo>
                      <a:pt x="167" y="65"/>
                    </a:moveTo>
                    <a:cubicBezTo>
                      <a:pt x="167" y="67"/>
                      <a:pt x="168" y="68"/>
                      <a:pt x="168" y="70"/>
                    </a:cubicBezTo>
                    <a:cubicBezTo>
                      <a:pt x="168" y="70"/>
                      <a:pt x="168" y="70"/>
                      <a:pt x="168" y="70"/>
                    </a:cubicBezTo>
                    <a:cubicBezTo>
                      <a:pt x="166" y="72"/>
                      <a:pt x="165" y="74"/>
                      <a:pt x="164" y="76"/>
                    </a:cubicBezTo>
                    <a:cubicBezTo>
                      <a:pt x="163" y="74"/>
                      <a:pt x="163" y="72"/>
                      <a:pt x="162" y="71"/>
                    </a:cubicBezTo>
                    <a:cubicBezTo>
                      <a:pt x="162" y="70"/>
                      <a:pt x="163" y="69"/>
                      <a:pt x="163" y="68"/>
                    </a:cubicBezTo>
                    <a:cubicBezTo>
                      <a:pt x="165" y="67"/>
                      <a:pt x="166" y="66"/>
                      <a:pt x="167" y="65"/>
                    </a:cubicBezTo>
                    <a:close/>
                    <a:moveTo>
                      <a:pt x="158" y="74"/>
                    </a:moveTo>
                    <a:cubicBezTo>
                      <a:pt x="153" y="80"/>
                      <a:pt x="150" y="86"/>
                      <a:pt x="147" y="92"/>
                    </a:cubicBezTo>
                    <a:cubicBezTo>
                      <a:pt x="147" y="91"/>
                      <a:pt x="146" y="90"/>
                      <a:pt x="146" y="89"/>
                    </a:cubicBezTo>
                    <a:cubicBezTo>
                      <a:pt x="149" y="84"/>
                      <a:pt x="153" y="79"/>
                      <a:pt x="158" y="74"/>
                    </a:cubicBezTo>
                    <a:close/>
                    <a:moveTo>
                      <a:pt x="139" y="103"/>
                    </a:moveTo>
                    <a:cubicBezTo>
                      <a:pt x="140" y="100"/>
                      <a:pt x="141" y="98"/>
                      <a:pt x="143" y="95"/>
                    </a:cubicBezTo>
                    <a:cubicBezTo>
                      <a:pt x="144" y="100"/>
                      <a:pt x="145" y="105"/>
                      <a:pt x="146" y="109"/>
                    </a:cubicBezTo>
                    <a:cubicBezTo>
                      <a:pt x="148" y="123"/>
                      <a:pt x="148" y="135"/>
                      <a:pt x="149" y="149"/>
                    </a:cubicBezTo>
                    <a:cubicBezTo>
                      <a:pt x="133" y="142"/>
                      <a:pt x="135" y="117"/>
                      <a:pt x="139" y="103"/>
                    </a:cubicBezTo>
                    <a:close/>
                    <a:moveTo>
                      <a:pt x="158" y="150"/>
                    </a:moveTo>
                    <a:cubicBezTo>
                      <a:pt x="159" y="150"/>
                      <a:pt x="159" y="150"/>
                      <a:pt x="160" y="150"/>
                    </a:cubicBezTo>
                    <a:cubicBezTo>
                      <a:pt x="160" y="149"/>
                      <a:pt x="161" y="148"/>
                      <a:pt x="162" y="147"/>
                    </a:cubicBezTo>
                    <a:cubicBezTo>
                      <a:pt x="162" y="148"/>
                      <a:pt x="163" y="149"/>
                      <a:pt x="165" y="149"/>
                    </a:cubicBezTo>
                    <a:cubicBezTo>
                      <a:pt x="168" y="147"/>
                      <a:pt x="171" y="146"/>
                      <a:pt x="174" y="144"/>
                    </a:cubicBezTo>
                    <a:cubicBezTo>
                      <a:pt x="174" y="145"/>
                      <a:pt x="173" y="147"/>
                      <a:pt x="173" y="148"/>
                    </a:cubicBezTo>
                    <a:cubicBezTo>
                      <a:pt x="173" y="148"/>
                      <a:pt x="173" y="148"/>
                      <a:pt x="173" y="149"/>
                    </a:cubicBezTo>
                    <a:cubicBezTo>
                      <a:pt x="168" y="150"/>
                      <a:pt x="163" y="151"/>
                      <a:pt x="158" y="150"/>
                    </a:cubicBezTo>
                    <a:close/>
                    <a:moveTo>
                      <a:pt x="232" y="103"/>
                    </a:moveTo>
                    <a:cubicBezTo>
                      <a:pt x="234" y="101"/>
                      <a:pt x="237" y="100"/>
                      <a:pt x="239" y="99"/>
                    </a:cubicBezTo>
                    <a:cubicBezTo>
                      <a:pt x="239" y="100"/>
                      <a:pt x="239" y="101"/>
                      <a:pt x="239" y="102"/>
                    </a:cubicBezTo>
                    <a:cubicBezTo>
                      <a:pt x="239" y="102"/>
                      <a:pt x="239" y="102"/>
                      <a:pt x="239" y="102"/>
                    </a:cubicBezTo>
                    <a:cubicBezTo>
                      <a:pt x="239" y="103"/>
                      <a:pt x="239" y="103"/>
                      <a:pt x="239" y="104"/>
                    </a:cubicBezTo>
                    <a:cubicBezTo>
                      <a:pt x="239" y="104"/>
                      <a:pt x="239" y="104"/>
                      <a:pt x="239" y="104"/>
                    </a:cubicBezTo>
                    <a:cubicBezTo>
                      <a:pt x="236" y="105"/>
                      <a:pt x="234" y="106"/>
                      <a:pt x="231" y="108"/>
                    </a:cubicBezTo>
                    <a:cubicBezTo>
                      <a:pt x="232" y="106"/>
                      <a:pt x="232" y="104"/>
                      <a:pt x="232" y="103"/>
                    </a:cubicBezTo>
                    <a:close/>
                    <a:moveTo>
                      <a:pt x="275" y="91"/>
                    </a:moveTo>
                    <a:cubicBezTo>
                      <a:pt x="266" y="92"/>
                      <a:pt x="258" y="95"/>
                      <a:pt x="251" y="98"/>
                    </a:cubicBezTo>
                    <a:cubicBezTo>
                      <a:pt x="260" y="71"/>
                      <a:pt x="263" y="44"/>
                      <a:pt x="266" y="15"/>
                    </a:cubicBezTo>
                    <a:cubicBezTo>
                      <a:pt x="295" y="9"/>
                      <a:pt x="326" y="12"/>
                      <a:pt x="354" y="23"/>
                    </a:cubicBezTo>
                    <a:cubicBezTo>
                      <a:pt x="357" y="24"/>
                      <a:pt x="359" y="25"/>
                      <a:pt x="361" y="26"/>
                    </a:cubicBezTo>
                    <a:cubicBezTo>
                      <a:pt x="355" y="37"/>
                      <a:pt x="350" y="48"/>
                      <a:pt x="342" y="59"/>
                    </a:cubicBezTo>
                    <a:cubicBezTo>
                      <a:pt x="334" y="70"/>
                      <a:pt x="324" y="81"/>
                      <a:pt x="312" y="87"/>
                    </a:cubicBezTo>
                    <a:cubicBezTo>
                      <a:pt x="312" y="87"/>
                      <a:pt x="311" y="87"/>
                      <a:pt x="311" y="87"/>
                    </a:cubicBezTo>
                    <a:cubicBezTo>
                      <a:pt x="310" y="87"/>
                      <a:pt x="310" y="87"/>
                      <a:pt x="310" y="87"/>
                    </a:cubicBezTo>
                    <a:cubicBezTo>
                      <a:pt x="309" y="87"/>
                      <a:pt x="309" y="87"/>
                      <a:pt x="308" y="88"/>
                    </a:cubicBezTo>
                    <a:cubicBezTo>
                      <a:pt x="308" y="88"/>
                      <a:pt x="307" y="88"/>
                      <a:pt x="307" y="89"/>
                    </a:cubicBezTo>
                    <a:cubicBezTo>
                      <a:pt x="304" y="90"/>
                      <a:pt x="302" y="91"/>
                      <a:pt x="299" y="91"/>
                    </a:cubicBezTo>
                    <a:cubicBezTo>
                      <a:pt x="291" y="90"/>
                      <a:pt x="283" y="90"/>
                      <a:pt x="275" y="91"/>
                    </a:cubicBezTo>
                    <a:close/>
                    <a:moveTo>
                      <a:pt x="341" y="108"/>
                    </a:moveTo>
                    <a:cubicBezTo>
                      <a:pt x="336" y="105"/>
                      <a:pt x="332" y="103"/>
                      <a:pt x="328" y="100"/>
                    </a:cubicBezTo>
                    <a:cubicBezTo>
                      <a:pt x="354" y="98"/>
                      <a:pt x="377" y="82"/>
                      <a:pt x="397" y="64"/>
                    </a:cubicBezTo>
                    <a:cubicBezTo>
                      <a:pt x="398" y="63"/>
                      <a:pt x="397" y="60"/>
                      <a:pt x="396" y="59"/>
                    </a:cubicBezTo>
                    <a:cubicBezTo>
                      <a:pt x="397" y="57"/>
                      <a:pt x="399" y="55"/>
                      <a:pt x="400" y="53"/>
                    </a:cubicBezTo>
                    <a:cubicBezTo>
                      <a:pt x="419" y="72"/>
                      <a:pt x="433" y="96"/>
                      <a:pt x="442" y="122"/>
                    </a:cubicBezTo>
                    <a:cubicBezTo>
                      <a:pt x="443" y="124"/>
                      <a:pt x="443" y="126"/>
                      <a:pt x="444" y="128"/>
                    </a:cubicBezTo>
                    <a:cubicBezTo>
                      <a:pt x="438" y="129"/>
                      <a:pt x="431" y="131"/>
                      <a:pt x="424" y="132"/>
                    </a:cubicBezTo>
                    <a:cubicBezTo>
                      <a:pt x="423" y="129"/>
                      <a:pt x="419" y="130"/>
                      <a:pt x="419" y="133"/>
                    </a:cubicBezTo>
                    <a:cubicBezTo>
                      <a:pt x="419" y="133"/>
                      <a:pt x="419" y="133"/>
                      <a:pt x="419" y="133"/>
                    </a:cubicBezTo>
                    <a:cubicBezTo>
                      <a:pt x="413" y="134"/>
                      <a:pt x="406" y="135"/>
                      <a:pt x="400" y="135"/>
                    </a:cubicBezTo>
                    <a:cubicBezTo>
                      <a:pt x="399" y="135"/>
                      <a:pt x="399" y="135"/>
                      <a:pt x="398" y="135"/>
                    </a:cubicBezTo>
                    <a:cubicBezTo>
                      <a:pt x="394" y="135"/>
                      <a:pt x="390" y="135"/>
                      <a:pt x="386" y="135"/>
                    </a:cubicBezTo>
                    <a:cubicBezTo>
                      <a:pt x="386" y="133"/>
                      <a:pt x="386" y="131"/>
                      <a:pt x="385" y="130"/>
                    </a:cubicBezTo>
                    <a:cubicBezTo>
                      <a:pt x="385" y="127"/>
                      <a:pt x="381" y="128"/>
                      <a:pt x="381" y="130"/>
                    </a:cubicBezTo>
                    <a:cubicBezTo>
                      <a:pt x="381" y="132"/>
                      <a:pt x="381" y="133"/>
                      <a:pt x="381" y="134"/>
                    </a:cubicBezTo>
                    <a:cubicBezTo>
                      <a:pt x="370" y="133"/>
                      <a:pt x="361" y="129"/>
                      <a:pt x="355" y="121"/>
                    </a:cubicBezTo>
                    <a:cubicBezTo>
                      <a:pt x="354" y="120"/>
                      <a:pt x="354" y="120"/>
                      <a:pt x="353" y="120"/>
                    </a:cubicBezTo>
                    <a:cubicBezTo>
                      <a:pt x="350" y="116"/>
                      <a:pt x="346" y="112"/>
                      <a:pt x="341" y="108"/>
                    </a:cubicBezTo>
                    <a:close/>
                    <a:moveTo>
                      <a:pt x="399" y="305"/>
                    </a:moveTo>
                    <a:cubicBezTo>
                      <a:pt x="399" y="304"/>
                      <a:pt x="399" y="304"/>
                      <a:pt x="399" y="304"/>
                    </a:cubicBezTo>
                    <a:cubicBezTo>
                      <a:pt x="399" y="304"/>
                      <a:pt x="399" y="304"/>
                      <a:pt x="399" y="304"/>
                    </a:cubicBezTo>
                    <a:cubicBezTo>
                      <a:pt x="399" y="304"/>
                      <a:pt x="399" y="304"/>
                      <a:pt x="400" y="304"/>
                    </a:cubicBezTo>
                    <a:cubicBezTo>
                      <a:pt x="400" y="305"/>
                      <a:pt x="399" y="305"/>
                      <a:pt x="399" y="305"/>
                    </a:cubicBezTo>
                    <a:close/>
                    <a:moveTo>
                      <a:pt x="397" y="308"/>
                    </a:moveTo>
                    <a:cubicBezTo>
                      <a:pt x="397" y="308"/>
                      <a:pt x="397" y="307"/>
                      <a:pt x="396" y="307"/>
                    </a:cubicBezTo>
                    <a:cubicBezTo>
                      <a:pt x="396" y="307"/>
                      <a:pt x="396" y="306"/>
                      <a:pt x="396" y="306"/>
                    </a:cubicBezTo>
                    <a:cubicBezTo>
                      <a:pt x="396" y="307"/>
                      <a:pt x="397" y="307"/>
                      <a:pt x="397" y="307"/>
                    </a:cubicBezTo>
                    <a:cubicBezTo>
                      <a:pt x="397" y="308"/>
                      <a:pt x="397" y="308"/>
                      <a:pt x="397" y="308"/>
                    </a:cubicBezTo>
                    <a:close/>
                    <a:moveTo>
                      <a:pt x="396" y="306"/>
                    </a:moveTo>
                    <a:cubicBezTo>
                      <a:pt x="395" y="306"/>
                      <a:pt x="395" y="306"/>
                      <a:pt x="394" y="305"/>
                    </a:cubicBezTo>
                    <a:cubicBezTo>
                      <a:pt x="394" y="305"/>
                      <a:pt x="394" y="305"/>
                      <a:pt x="393" y="305"/>
                    </a:cubicBezTo>
                    <a:cubicBezTo>
                      <a:pt x="394" y="305"/>
                      <a:pt x="394" y="305"/>
                      <a:pt x="395" y="305"/>
                    </a:cubicBezTo>
                    <a:cubicBezTo>
                      <a:pt x="395" y="306"/>
                      <a:pt x="395" y="306"/>
                      <a:pt x="396" y="306"/>
                    </a:cubicBezTo>
                    <a:close/>
                    <a:moveTo>
                      <a:pt x="391" y="300"/>
                    </a:moveTo>
                    <a:cubicBezTo>
                      <a:pt x="391" y="300"/>
                      <a:pt x="390" y="300"/>
                      <a:pt x="390" y="300"/>
                    </a:cubicBezTo>
                    <a:cubicBezTo>
                      <a:pt x="390" y="300"/>
                      <a:pt x="390" y="299"/>
                      <a:pt x="389" y="299"/>
                    </a:cubicBezTo>
                    <a:cubicBezTo>
                      <a:pt x="389" y="299"/>
                      <a:pt x="390" y="299"/>
                      <a:pt x="390" y="298"/>
                    </a:cubicBezTo>
                    <a:cubicBezTo>
                      <a:pt x="390" y="299"/>
                      <a:pt x="390" y="300"/>
                      <a:pt x="391" y="300"/>
                    </a:cubicBezTo>
                    <a:close/>
                    <a:moveTo>
                      <a:pt x="369" y="276"/>
                    </a:moveTo>
                    <a:cubicBezTo>
                      <a:pt x="372" y="281"/>
                      <a:pt x="376" y="286"/>
                      <a:pt x="380" y="291"/>
                    </a:cubicBezTo>
                    <a:cubicBezTo>
                      <a:pt x="380" y="291"/>
                      <a:pt x="380" y="291"/>
                      <a:pt x="380" y="291"/>
                    </a:cubicBezTo>
                    <a:cubicBezTo>
                      <a:pt x="380" y="292"/>
                      <a:pt x="381" y="293"/>
                      <a:pt x="381" y="294"/>
                    </a:cubicBezTo>
                    <a:cubicBezTo>
                      <a:pt x="376" y="289"/>
                      <a:pt x="372" y="283"/>
                      <a:pt x="369" y="276"/>
                    </a:cubicBezTo>
                    <a:close/>
                    <a:moveTo>
                      <a:pt x="371" y="274"/>
                    </a:moveTo>
                    <a:cubicBezTo>
                      <a:pt x="368" y="269"/>
                      <a:pt x="365" y="263"/>
                      <a:pt x="363" y="256"/>
                    </a:cubicBezTo>
                    <a:cubicBezTo>
                      <a:pt x="362" y="252"/>
                      <a:pt x="362" y="248"/>
                      <a:pt x="361" y="244"/>
                    </a:cubicBezTo>
                    <a:cubicBezTo>
                      <a:pt x="360" y="243"/>
                      <a:pt x="360" y="243"/>
                      <a:pt x="360" y="243"/>
                    </a:cubicBezTo>
                    <a:cubicBezTo>
                      <a:pt x="360" y="242"/>
                      <a:pt x="361" y="242"/>
                      <a:pt x="360" y="241"/>
                    </a:cubicBezTo>
                    <a:cubicBezTo>
                      <a:pt x="360" y="240"/>
                      <a:pt x="360" y="239"/>
                      <a:pt x="360" y="238"/>
                    </a:cubicBezTo>
                    <a:cubicBezTo>
                      <a:pt x="361" y="241"/>
                      <a:pt x="361" y="243"/>
                      <a:pt x="362" y="246"/>
                    </a:cubicBezTo>
                    <a:cubicBezTo>
                      <a:pt x="365" y="256"/>
                      <a:pt x="368" y="265"/>
                      <a:pt x="372" y="274"/>
                    </a:cubicBezTo>
                    <a:cubicBezTo>
                      <a:pt x="372" y="274"/>
                      <a:pt x="371" y="274"/>
                      <a:pt x="371" y="274"/>
                    </a:cubicBezTo>
                    <a:close/>
                    <a:moveTo>
                      <a:pt x="357" y="243"/>
                    </a:moveTo>
                    <a:cubicBezTo>
                      <a:pt x="357" y="244"/>
                      <a:pt x="357" y="244"/>
                      <a:pt x="357" y="245"/>
                    </a:cubicBezTo>
                    <a:cubicBezTo>
                      <a:pt x="357" y="245"/>
                      <a:pt x="357" y="245"/>
                      <a:pt x="357" y="245"/>
                    </a:cubicBezTo>
                    <a:cubicBezTo>
                      <a:pt x="357" y="245"/>
                      <a:pt x="357" y="246"/>
                      <a:pt x="357" y="247"/>
                    </a:cubicBezTo>
                    <a:cubicBezTo>
                      <a:pt x="357" y="250"/>
                      <a:pt x="358" y="253"/>
                      <a:pt x="359" y="255"/>
                    </a:cubicBezTo>
                    <a:cubicBezTo>
                      <a:pt x="359" y="258"/>
                      <a:pt x="360" y="260"/>
                      <a:pt x="360" y="262"/>
                    </a:cubicBezTo>
                    <a:cubicBezTo>
                      <a:pt x="359" y="259"/>
                      <a:pt x="357" y="255"/>
                      <a:pt x="356" y="251"/>
                    </a:cubicBezTo>
                    <a:cubicBezTo>
                      <a:pt x="355" y="247"/>
                      <a:pt x="355" y="243"/>
                      <a:pt x="355" y="240"/>
                    </a:cubicBezTo>
                    <a:cubicBezTo>
                      <a:pt x="355" y="241"/>
                      <a:pt x="356" y="242"/>
                      <a:pt x="356" y="243"/>
                    </a:cubicBezTo>
                    <a:cubicBezTo>
                      <a:pt x="356" y="243"/>
                      <a:pt x="357" y="243"/>
                      <a:pt x="357" y="243"/>
                    </a:cubicBezTo>
                    <a:close/>
                    <a:moveTo>
                      <a:pt x="352" y="269"/>
                    </a:moveTo>
                    <a:cubicBezTo>
                      <a:pt x="352" y="269"/>
                      <a:pt x="352" y="269"/>
                      <a:pt x="352" y="269"/>
                    </a:cubicBezTo>
                    <a:cubicBezTo>
                      <a:pt x="352" y="270"/>
                      <a:pt x="352" y="270"/>
                      <a:pt x="353" y="271"/>
                    </a:cubicBezTo>
                    <a:cubicBezTo>
                      <a:pt x="354" y="279"/>
                      <a:pt x="356" y="287"/>
                      <a:pt x="360" y="295"/>
                    </a:cubicBezTo>
                    <a:cubicBezTo>
                      <a:pt x="360" y="296"/>
                      <a:pt x="359" y="297"/>
                      <a:pt x="359" y="298"/>
                    </a:cubicBezTo>
                    <a:cubicBezTo>
                      <a:pt x="356" y="293"/>
                      <a:pt x="355" y="287"/>
                      <a:pt x="353" y="282"/>
                    </a:cubicBezTo>
                    <a:cubicBezTo>
                      <a:pt x="352" y="278"/>
                      <a:pt x="352" y="273"/>
                      <a:pt x="352" y="269"/>
                    </a:cubicBezTo>
                    <a:close/>
                    <a:moveTo>
                      <a:pt x="350" y="203"/>
                    </a:moveTo>
                    <a:cubicBezTo>
                      <a:pt x="350" y="203"/>
                      <a:pt x="350" y="203"/>
                      <a:pt x="349" y="203"/>
                    </a:cubicBezTo>
                    <a:cubicBezTo>
                      <a:pt x="350" y="203"/>
                      <a:pt x="350" y="202"/>
                      <a:pt x="351" y="201"/>
                    </a:cubicBezTo>
                    <a:cubicBezTo>
                      <a:pt x="350" y="202"/>
                      <a:pt x="350" y="203"/>
                      <a:pt x="350" y="203"/>
                    </a:cubicBezTo>
                    <a:close/>
                    <a:moveTo>
                      <a:pt x="348" y="259"/>
                    </a:moveTo>
                    <a:cubicBezTo>
                      <a:pt x="348" y="265"/>
                      <a:pt x="348" y="271"/>
                      <a:pt x="349" y="276"/>
                    </a:cubicBezTo>
                    <a:cubicBezTo>
                      <a:pt x="344" y="255"/>
                      <a:pt x="343" y="233"/>
                      <a:pt x="342" y="215"/>
                    </a:cubicBezTo>
                    <a:cubicBezTo>
                      <a:pt x="343" y="212"/>
                      <a:pt x="345" y="210"/>
                      <a:pt x="347" y="207"/>
                    </a:cubicBezTo>
                    <a:cubicBezTo>
                      <a:pt x="343" y="225"/>
                      <a:pt x="344" y="242"/>
                      <a:pt x="348" y="259"/>
                    </a:cubicBezTo>
                    <a:close/>
                    <a:moveTo>
                      <a:pt x="359" y="304"/>
                    </a:moveTo>
                    <a:cubicBezTo>
                      <a:pt x="359" y="305"/>
                      <a:pt x="359" y="307"/>
                      <a:pt x="359" y="308"/>
                    </a:cubicBezTo>
                    <a:cubicBezTo>
                      <a:pt x="359" y="309"/>
                      <a:pt x="360" y="310"/>
                      <a:pt x="360" y="311"/>
                    </a:cubicBezTo>
                    <a:cubicBezTo>
                      <a:pt x="357" y="306"/>
                      <a:pt x="355" y="300"/>
                      <a:pt x="353" y="294"/>
                    </a:cubicBezTo>
                    <a:cubicBezTo>
                      <a:pt x="355" y="297"/>
                      <a:pt x="356" y="301"/>
                      <a:pt x="359" y="304"/>
                    </a:cubicBezTo>
                    <a:close/>
                    <a:moveTo>
                      <a:pt x="365" y="313"/>
                    </a:moveTo>
                    <a:cubicBezTo>
                      <a:pt x="366" y="315"/>
                      <a:pt x="368" y="316"/>
                      <a:pt x="370" y="318"/>
                    </a:cubicBezTo>
                    <a:cubicBezTo>
                      <a:pt x="369" y="319"/>
                      <a:pt x="369" y="320"/>
                      <a:pt x="369" y="321"/>
                    </a:cubicBezTo>
                    <a:cubicBezTo>
                      <a:pt x="367" y="316"/>
                      <a:pt x="366" y="314"/>
                      <a:pt x="365" y="313"/>
                    </a:cubicBezTo>
                    <a:close/>
                    <a:moveTo>
                      <a:pt x="362" y="304"/>
                    </a:moveTo>
                    <a:cubicBezTo>
                      <a:pt x="362" y="303"/>
                      <a:pt x="362" y="303"/>
                      <a:pt x="362" y="302"/>
                    </a:cubicBezTo>
                    <a:cubicBezTo>
                      <a:pt x="362" y="301"/>
                      <a:pt x="362" y="301"/>
                      <a:pt x="362" y="300"/>
                    </a:cubicBezTo>
                    <a:cubicBezTo>
                      <a:pt x="363" y="302"/>
                      <a:pt x="365" y="304"/>
                      <a:pt x="366" y="306"/>
                    </a:cubicBezTo>
                    <a:cubicBezTo>
                      <a:pt x="366" y="307"/>
                      <a:pt x="367" y="307"/>
                      <a:pt x="368" y="307"/>
                    </a:cubicBezTo>
                    <a:cubicBezTo>
                      <a:pt x="369" y="308"/>
                      <a:pt x="369" y="309"/>
                      <a:pt x="369" y="309"/>
                    </a:cubicBezTo>
                    <a:cubicBezTo>
                      <a:pt x="374" y="319"/>
                      <a:pt x="366" y="309"/>
                      <a:pt x="362" y="304"/>
                    </a:cubicBezTo>
                    <a:close/>
                    <a:moveTo>
                      <a:pt x="367" y="296"/>
                    </a:moveTo>
                    <a:cubicBezTo>
                      <a:pt x="368" y="297"/>
                      <a:pt x="368" y="297"/>
                      <a:pt x="369" y="298"/>
                    </a:cubicBezTo>
                    <a:cubicBezTo>
                      <a:pt x="370" y="300"/>
                      <a:pt x="371" y="303"/>
                      <a:pt x="371" y="305"/>
                    </a:cubicBezTo>
                    <a:cubicBezTo>
                      <a:pt x="370" y="302"/>
                      <a:pt x="369" y="299"/>
                      <a:pt x="367" y="296"/>
                    </a:cubicBezTo>
                    <a:close/>
                    <a:moveTo>
                      <a:pt x="371" y="293"/>
                    </a:moveTo>
                    <a:cubicBezTo>
                      <a:pt x="371" y="292"/>
                      <a:pt x="370" y="292"/>
                      <a:pt x="369" y="292"/>
                    </a:cubicBezTo>
                    <a:cubicBezTo>
                      <a:pt x="367" y="291"/>
                      <a:pt x="366" y="289"/>
                      <a:pt x="364" y="287"/>
                    </a:cubicBezTo>
                    <a:cubicBezTo>
                      <a:pt x="363" y="285"/>
                      <a:pt x="362" y="283"/>
                      <a:pt x="362" y="280"/>
                    </a:cubicBezTo>
                    <a:cubicBezTo>
                      <a:pt x="362" y="281"/>
                      <a:pt x="363" y="282"/>
                      <a:pt x="363" y="283"/>
                    </a:cubicBezTo>
                    <a:cubicBezTo>
                      <a:pt x="364" y="285"/>
                      <a:pt x="366" y="285"/>
                      <a:pt x="367" y="283"/>
                    </a:cubicBezTo>
                    <a:cubicBezTo>
                      <a:pt x="370" y="287"/>
                      <a:pt x="373" y="291"/>
                      <a:pt x="376" y="294"/>
                    </a:cubicBezTo>
                    <a:cubicBezTo>
                      <a:pt x="375" y="294"/>
                      <a:pt x="374" y="294"/>
                      <a:pt x="374" y="294"/>
                    </a:cubicBezTo>
                    <a:cubicBezTo>
                      <a:pt x="373" y="295"/>
                      <a:pt x="373" y="295"/>
                      <a:pt x="373" y="295"/>
                    </a:cubicBezTo>
                    <a:cubicBezTo>
                      <a:pt x="372" y="294"/>
                      <a:pt x="372" y="294"/>
                      <a:pt x="371" y="293"/>
                    </a:cubicBezTo>
                    <a:close/>
                    <a:moveTo>
                      <a:pt x="382" y="304"/>
                    </a:moveTo>
                    <a:cubicBezTo>
                      <a:pt x="382" y="304"/>
                      <a:pt x="381" y="304"/>
                      <a:pt x="381" y="304"/>
                    </a:cubicBezTo>
                    <a:cubicBezTo>
                      <a:pt x="379" y="302"/>
                      <a:pt x="378" y="301"/>
                      <a:pt x="376" y="299"/>
                    </a:cubicBezTo>
                    <a:cubicBezTo>
                      <a:pt x="378" y="301"/>
                      <a:pt x="380" y="302"/>
                      <a:pt x="382" y="304"/>
                    </a:cubicBezTo>
                    <a:close/>
                    <a:moveTo>
                      <a:pt x="380" y="308"/>
                    </a:moveTo>
                    <a:cubicBezTo>
                      <a:pt x="381" y="309"/>
                      <a:pt x="383" y="310"/>
                      <a:pt x="384" y="311"/>
                    </a:cubicBezTo>
                    <a:cubicBezTo>
                      <a:pt x="386" y="312"/>
                      <a:pt x="388" y="311"/>
                      <a:pt x="387" y="309"/>
                    </a:cubicBezTo>
                    <a:cubicBezTo>
                      <a:pt x="388" y="310"/>
                      <a:pt x="389" y="310"/>
                      <a:pt x="390" y="310"/>
                    </a:cubicBezTo>
                    <a:cubicBezTo>
                      <a:pt x="388" y="311"/>
                      <a:pt x="385" y="315"/>
                      <a:pt x="381" y="318"/>
                    </a:cubicBezTo>
                    <a:cubicBezTo>
                      <a:pt x="381" y="315"/>
                      <a:pt x="380" y="311"/>
                      <a:pt x="379" y="307"/>
                    </a:cubicBezTo>
                    <a:cubicBezTo>
                      <a:pt x="379" y="307"/>
                      <a:pt x="379" y="307"/>
                      <a:pt x="380" y="308"/>
                    </a:cubicBezTo>
                    <a:close/>
                    <a:moveTo>
                      <a:pt x="386" y="294"/>
                    </a:moveTo>
                    <a:cubicBezTo>
                      <a:pt x="385" y="291"/>
                      <a:pt x="384" y="289"/>
                      <a:pt x="383" y="287"/>
                    </a:cubicBezTo>
                    <a:cubicBezTo>
                      <a:pt x="382" y="285"/>
                      <a:pt x="381" y="285"/>
                      <a:pt x="380" y="285"/>
                    </a:cubicBezTo>
                    <a:cubicBezTo>
                      <a:pt x="379" y="282"/>
                      <a:pt x="377" y="279"/>
                      <a:pt x="376" y="276"/>
                    </a:cubicBezTo>
                    <a:cubicBezTo>
                      <a:pt x="379" y="282"/>
                      <a:pt x="383" y="287"/>
                      <a:pt x="387" y="292"/>
                    </a:cubicBezTo>
                    <a:cubicBezTo>
                      <a:pt x="387" y="293"/>
                      <a:pt x="387" y="293"/>
                      <a:pt x="386" y="294"/>
                    </a:cubicBezTo>
                    <a:close/>
                    <a:moveTo>
                      <a:pt x="356" y="192"/>
                    </a:moveTo>
                    <a:cubicBezTo>
                      <a:pt x="356" y="191"/>
                      <a:pt x="356" y="191"/>
                      <a:pt x="356" y="191"/>
                    </a:cubicBezTo>
                    <a:cubicBezTo>
                      <a:pt x="356" y="190"/>
                      <a:pt x="357" y="189"/>
                      <a:pt x="357" y="188"/>
                    </a:cubicBezTo>
                    <a:cubicBezTo>
                      <a:pt x="357" y="192"/>
                      <a:pt x="357" y="195"/>
                      <a:pt x="356" y="199"/>
                    </a:cubicBezTo>
                    <a:cubicBezTo>
                      <a:pt x="356" y="197"/>
                      <a:pt x="356" y="194"/>
                      <a:pt x="356" y="192"/>
                    </a:cubicBezTo>
                    <a:close/>
                    <a:moveTo>
                      <a:pt x="326" y="233"/>
                    </a:moveTo>
                    <a:cubicBezTo>
                      <a:pt x="330" y="228"/>
                      <a:pt x="335" y="223"/>
                      <a:pt x="339" y="218"/>
                    </a:cubicBezTo>
                    <a:cubicBezTo>
                      <a:pt x="339" y="254"/>
                      <a:pt x="343" y="299"/>
                      <a:pt x="363" y="329"/>
                    </a:cubicBezTo>
                    <a:cubicBezTo>
                      <a:pt x="363" y="329"/>
                      <a:pt x="363" y="329"/>
                      <a:pt x="363" y="330"/>
                    </a:cubicBezTo>
                    <a:cubicBezTo>
                      <a:pt x="363" y="331"/>
                      <a:pt x="364" y="332"/>
                      <a:pt x="366" y="332"/>
                    </a:cubicBezTo>
                    <a:cubicBezTo>
                      <a:pt x="367" y="333"/>
                      <a:pt x="368" y="335"/>
                      <a:pt x="369" y="336"/>
                    </a:cubicBezTo>
                    <a:cubicBezTo>
                      <a:pt x="357" y="349"/>
                      <a:pt x="343" y="361"/>
                      <a:pt x="330" y="373"/>
                    </a:cubicBezTo>
                    <a:cubicBezTo>
                      <a:pt x="322" y="357"/>
                      <a:pt x="315" y="340"/>
                      <a:pt x="309" y="322"/>
                    </a:cubicBezTo>
                    <a:cubicBezTo>
                      <a:pt x="305" y="308"/>
                      <a:pt x="294" y="279"/>
                      <a:pt x="296" y="260"/>
                    </a:cubicBezTo>
                    <a:cubicBezTo>
                      <a:pt x="307" y="251"/>
                      <a:pt x="317" y="242"/>
                      <a:pt x="326" y="233"/>
                    </a:cubicBezTo>
                    <a:close/>
                    <a:moveTo>
                      <a:pt x="297" y="404"/>
                    </a:moveTo>
                    <a:cubicBezTo>
                      <a:pt x="297" y="403"/>
                      <a:pt x="297" y="403"/>
                      <a:pt x="296" y="402"/>
                    </a:cubicBezTo>
                    <a:cubicBezTo>
                      <a:pt x="297" y="402"/>
                      <a:pt x="297" y="402"/>
                      <a:pt x="297" y="401"/>
                    </a:cubicBezTo>
                    <a:cubicBezTo>
                      <a:pt x="298" y="400"/>
                      <a:pt x="298" y="399"/>
                      <a:pt x="298" y="398"/>
                    </a:cubicBezTo>
                    <a:cubicBezTo>
                      <a:pt x="299" y="399"/>
                      <a:pt x="301" y="399"/>
                      <a:pt x="302" y="397"/>
                    </a:cubicBezTo>
                    <a:cubicBezTo>
                      <a:pt x="302" y="396"/>
                      <a:pt x="303" y="395"/>
                      <a:pt x="304" y="394"/>
                    </a:cubicBezTo>
                    <a:cubicBezTo>
                      <a:pt x="304" y="394"/>
                      <a:pt x="304" y="395"/>
                      <a:pt x="305" y="395"/>
                    </a:cubicBezTo>
                    <a:cubicBezTo>
                      <a:pt x="305" y="395"/>
                      <a:pt x="305" y="396"/>
                      <a:pt x="305" y="396"/>
                    </a:cubicBezTo>
                    <a:cubicBezTo>
                      <a:pt x="303" y="398"/>
                      <a:pt x="300" y="401"/>
                      <a:pt x="297" y="404"/>
                    </a:cubicBezTo>
                    <a:close/>
                    <a:moveTo>
                      <a:pt x="311" y="368"/>
                    </a:moveTo>
                    <a:cubicBezTo>
                      <a:pt x="312" y="370"/>
                      <a:pt x="315" y="369"/>
                      <a:pt x="315" y="367"/>
                    </a:cubicBezTo>
                    <a:cubicBezTo>
                      <a:pt x="316" y="368"/>
                      <a:pt x="316" y="369"/>
                      <a:pt x="317" y="370"/>
                    </a:cubicBezTo>
                    <a:cubicBezTo>
                      <a:pt x="317" y="370"/>
                      <a:pt x="316" y="370"/>
                      <a:pt x="316" y="370"/>
                    </a:cubicBezTo>
                    <a:cubicBezTo>
                      <a:pt x="316" y="370"/>
                      <a:pt x="315" y="369"/>
                      <a:pt x="314" y="370"/>
                    </a:cubicBezTo>
                    <a:cubicBezTo>
                      <a:pt x="313" y="371"/>
                      <a:pt x="311" y="372"/>
                      <a:pt x="311" y="373"/>
                    </a:cubicBezTo>
                    <a:cubicBezTo>
                      <a:pt x="311" y="373"/>
                      <a:pt x="311" y="373"/>
                      <a:pt x="311" y="373"/>
                    </a:cubicBezTo>
                    <a:cubicBezTo>
                      <a:pt x="311" y="371"/>
                      <a:pt x="311" y="369"/>
                      <a:pt x="311" y="367"/>
                    </a:cubicBezTo>
                    <a:cubicBezTo>
                      <a:pt x="311" y="367"/>
                      <a:pt x="311" y="368"/>
                      <a:pt x="311" y="368"/>
                    </a:cubicBezTo>
                    <a:close/>
                    <a:moveTo>
                      <a:pt x="306" y="357"/>
                    </a:moveTo>
                    <a:cubicBezTo>
                      <a:pt x="305" y="357"/>
                      <a:pt x="304" y="357"/>
                      <a:pt x="302" y="356"/>
                    </a:cubicBezTo>
                    <a:cubicBezTo>
                      <a:pt x="301" y="351"/>
                      <a:pt x="300" y="346"/>
                      <a:pt x="299" y="342"/>
                    </a:cubicBezTo>
                    <a:cubicBezTo>
                      <a:pt x="301" y="347"/>
                      <a:pt x="303" y="352"/>
                      <a:pt x="306" y="357"/>
                    </a:cubicBezTo>
                    <a:close/>
                    <a:moveTo>
                      <a:pt x="303" y="362"/>
                    </a:moveTo>
                    <a:cubicBezTo>
                      <a:pt x="304" y="362"/>
                      <a:pt x="305" y="362"/>
                      <a:pt x="306" y="363"/>
                    </a:cubicBezTo>
                    <a:cubicBezTo>
                      <a:pt x="306" y="363"/>
                      <a:pt x="306" y="363"/>
                      <a:pt x="306" y="364"/>
                    </a:cubicBezTo>
                    <a:cubicBezTo>
                      <a:pt x="305" y="366"/>
                      <a:pt x="305" y="368"/>
                      <a:pt x="304" y="370"/>
                    </a:cubicBezTo>
                    <a:cubicBezTo>
                      <a:pt x="304" y="368"/>
                      <a:pt x="303" y="365"/>
                      <a:pt x="303" y="362"/>
                    </a:cubicBezTo>
                    <a:close/>
                    <a:moveTo>
                      <a:pt x="310" y="387"/>
                    </a:moveTo>
                    <a:cubicBezTo>
                      <a:pt x="310" y="387"/>
                      <a:pt x="310" y="387"/>
                      <a:pt x="310" y="387"/>
                    </a:cubicBezTo>
                    <a:cubicBezTo>
                      <a:pt x="310" y="389"/>
                      <a:pt x="309" y="390"/>
                      <a:pt x="309" y="392"/>
                    </a:cubicBezTo>
                    <a:cubicBezTo>
                      <a:pt x="309" y="388"/>
                      <a:pt x="309" y="388"/>
                      <a:pt x="309" y="388"/>
                    </a:cubicBezTo>
                    <a:cubicBezTo>
                      <a:pt x="309" y="387"/>
                      <a:pt x="309" y="387"/>
                      <a:pt x="310" y="387"/>
                    </a:cubicBezTo>
                    <a:close/>
                    <a:moveTo>
                      <a:pt x="317" y="380"/>
                    </a:moveTo>
                    <a:cubicBezTo>
                      <a:pt x="318" y="380"/>
                      <a:pt x="319" y="380"/>
                      <a:pt x="320" y="380"/>
                    </a:cubicBezTo>
                    <a:cubicBezTo>
                      <a:pt x="319" y="382"/>
                      <a:pt x="317" y="384"/>
                      <a:pt x="315" y="385"/>
                    </a:cubicBezTo>
                    <a:cubicBezTo>
                      <a:pt x="316" y="384"/>
                      <a:pt x="316" y="382"/>
                      <a:pt x="317" y="380"/>
                    </a:cubicBezTo>
                    <a:close/>
                    <a:moveTo>
                      <a:pt x="293" y="293"/>
                    </a:moveTo>
                    <a:cubicBezTo>
                      <a:pt x="293" y="283"/>
                      <a:pt x="292" y="274"/>
                      <a:pt x="292" y="264"/>
                    </a:cubicBezTo>
                    <a:cubicBezTo>
                      <a:pt x="292" y="263"/>
                      <a:pt x="293" y="263"/>
                      <a:pt x="294" y="262"/>
                    </a:cubicBezTo>
                    <a:cubicBezTo>
                      <a:pt x="292" y="279"/>
                      <a:pt x="298" y="302"/>
                      <a:pt x="302" y="317"/>
                    </a:cubicBezTo>
                    <a:cubicBezTo>
                      <a:pt x="299" y="309"/>
                      <a:pt x="296" y="301"/>
                      <a:pt x="293" y="293"/>
                    </a:cubicBezTo>
                    <a:close/>
                    <a:moveTo>
                      <a:pt x="297" y="360"/>
                    </a:moveTo>
                    <a:cubicBezTo>
                      <a:pt x="297" y="360"/>
                      <a:pt x="297" y="360"/>
                      <a:pt x="297" y="360"/>
                    </a:cubicBezTo>
                    <a:cubicBezTo>
                      <a:pt x="294" y="341"/>
                      <a:pt x="285" y="323"/>
                      <a:pt x="284" y="303"/>
                    </a:cubicBezTo>
                    <a:cubicBezTo>
                      <a:pt x="284" y="303"/>
                      <a:pt x="284" y="303"/>
                      <a:pt x="284" y="303"/>
                    </a:cubicBezTo>
                    <a:cubicBezTo>
                      <a:pt x="284" y="303"/>
                      <a:pt x="284" y="304"/>
                      <a:pt x="285" y="305"/>
                    </a:cubicBezTo>
                    <a:cubicBezTo>
                      <a:pt x="287" y="314"/>
                      <a:pt x="290" y="323"/>
                      <a:pt x="292" y="332"/>
                    </a:cubicBezTo>
                    <a:cubicBezTo>
                      <a:pt x="294" y="337"/>
                      <a:pt x="295" y="350"/>
                      <a:pt x="297" y="360"/>
                    </a:cubicBezTo>
                    <a:close/>
                    <a:moveTo>
                      <a:pt x="290" y="290"/>
                    </a:moveTo>
                    <a:cubicBezTo>
                      <a:pt x="289" y="290"/>
                      <a:pt x="289" y="290"/>
                      <a:pt x="289" y="290"/>
                    </a:cubicBezTo>
                    <a:cubicBezTo>
                      <a:pt x="288" y="282"/>
                      <a:pt x="287" y="275"/>
                      <a:pt x="288" y="267"/>
                    </a:cubicBezTo>
                    <a:cubicBezTo>
                      <a:pt x="289" y="266"/>
                      <a:pt x="289" y="266"/>
                      <a:pt x="290" y="266"/>
                    </a:cubicBezTo>
                    <a:cubicBezTo>
                      <a:pt x="289" y="274"/>
                      <a:pt x="289" y="282"/>
                      <a:pt x="290" y="290"/>
                    </a:cubicBezTo>
                    <a:close/>
                    <a:moveTo>
                      <a:pt x="283" y="302"/>
                    </a:moveTo>
                    <a:cubicBezTo>
                      <a:pt x="283" y="301"/>
                      <a:pt x="282" y="301"/>
                      <a:pt x="282" y="301"/>
                    </a:cubicBezTo>
                    <a:cubicBezTo>
                      <a:pt x="281" y="297"/>
                      <a:pt x="281" y="293"/>
                      <a:pt x="280" y="290"/>
                    </a:cubicBezTo>
                    <a:cubicBezTo>
                      <a:pt x="281" y="294"/>
                      <a:pt x="282" y="298"/>
                      <a:pt x="283" y="302"/>
                    </a:cubicBezTo>
                    <a:close/>
                    <a:moveTo>
                      <a:pt x="280" y="285"/>
                    </a:moveTo>
                    <a:cubicBezTo>
                      <a:pt x="280" y="285"/>
                      <a:pt x="279" y="285"/>
                      <a:pt x="279" y="285"/>
                    </a:cubicBezTo>
                    <a:cubicBezTo>
                      <a:pt x="279" y="284"/>
                      <a:pt x="279" y="283"/>
                      <a:pt x="278" y="283"/>
                    </a:cubicBezTo>
                    <a:cubicBezTo>
                      <a:pt x="279" y="280"/>
                      <a:pt x="279" y="278"/>
                      <a:pt x="280" y="279"/>
                    </a:cubicBezTo>
                    <a:cubicBezTo>
                      <a:pt x="279" y="281"/>
                      <a:pt x="279" y="283"/>
                      <a:pt x="280" y="285"/>
                    </a:cubicBezTo>
                    <a:close/>
                    <a:moveTo>
                      <a:pt x="276" y="315"/>
                    </a:moveTo>
                    <a:cubicBezTo>
                      <a:pt x="276" y="315"/>
                      <a:pt x="276" y="315"/>
                      <a:pt x="276" y="315"/>
                    </a:cubicBezTo>
                    <a:cubicBezTo>
                      <a:pt x="271" y="304"/>
                      <a:pt x="269" y="293"/>
                      <a:pt x="272" y="282"/>
                    </a:cubicBezTo>
                    <a:cubicBezTo>
                      <a:pt x="273" y="285"/>
                      <a:pt x="274" y="289"/>
                      <a:pt x="274" y="292"/>
                    </a:cubicBezTo>
                    <a:cubicBezTo>
                      <a:pt x="274" y="298"/>
                      <a:pt x="275" y="303"/>
                      <a:pt x="275" y="308"/>
                    </a:cubicBezTo>
                    <a:cubicBezTo>
                      <a:pt x="275" y="310"/>
                      <a:pt x="276" y="313"/>
                      <a:pt x="276" y="315"/>
                    </a:cubicBezTo>
                    <a:close/>
                    <a:moveTo>
                      <a:pt x="275" y="325"/>
                    </a:moveTo>
                    <a:cubicBezTo>
                      <a:pt x="276" y="327"/>
                      <a:pt x="276" y="329"/>
                      <a:pt x="277" y="332"/>
                    </a:cubicBezTo>
                    <a:cubicBezTo>
                      <a:pt x="278" y="340"/>
                      <a:pt x="280" y="349"/>
                      <a:pt x="284" y="356"/>
                    </a:cubicBezTo>
                    <a:cubicBezTo>
                      <a:pt x="285" y="367"/>
                      <a:pt x="288" y="377"/>
                      <a:pt x="290" y="387"/>
                    </a:cubicBezTo>
                    <a:cubicBezTo>
                      <a:pt x="285" y="373"/>
                      <a:pt x="281" y="359"/>
                      <a:pt x="277" y="345"/>
                    </a:cubicBezTo>
                    <a:cubicBezTo>
                      <a:pt x="275" y="335"/>
                      <a:pt x="272" y="324"/>
                      <a:pt x="271" y="314"/>
                    </a:cubicBezTo>
                    <a:cubicBezTo>
                      <a:pt x="272" y="318"/>
                      <a:pt x="274" y="321"/>
                      <a:pt x="275" y="325"/>
                    </a:cubicBezTo>
                    <a:close/>
                    <a:moveTo>
                      <a:pt x="249" y="302"/>
                    </a:moveTo>
                    <a:cubicBezTo>
                      <a:pt x="255" y="297"/>
                      <a:pt x="260" y="291"/>
                      <a:pt x="266" y="286"/>
                    </a:cubicBezTo>
                    <a:cubicBezTo>
                      <a:pt x="258" y="325"/>
                      <a:pt x="277" y="375"/>
                      <a:pt x="292" y="408"/>
                    </a:cubicBezTo>
                    <a:cubicBezTo>
                      <a:pt x="278" y="421"/>
                      <a:pt x="264" y="435"/>
                      <a:pt x="251" y="448"/>
                    </a:cubicBezTo>
                    <a:cubicBezTo>
                      <a:pt x="232" y="410"/>
                      <a:pt x="230" y="365"/>
                      <a:pt x="228" y="323"/>
                    </a:cubicBezTo>
                    <a:cubicBezTo>
                      <a:pt x="235" y="316"/>
                      <a:pt x="242" y="309"/>
                      <a:pt x="249" y="302"/>
                    </a:cubicBezTo>
                    <a:close/>
                    <a:moveTo>
                      <a:pt x="221" y="331"/>
                    </a:moveTo>
                    <a:cubicBezTo>
                      <a:pt x="220" y="334"/>
                      <a:pt x="220" y="337"/>
                      <a:pt x="220" y="340"/>
                    </a:cubicBezTo>
                    <a:cubicBezTo>
                      <a:pt x="220" y="340"/>
                      <a:pt x="219" y="340"/>
                      <a:pt x="219" y="340"/>
                    </a:cubicBezTo>
                    <a:cubicBezTo>
                      <a:pt x="219" y="338"/>
                      <a:pt x="219" y="335"/>
                      <a:pt x="219" y="333"/>
                    </a:cubicBezTo>
                    <a:cubicBezTo>
                      <a:pt x="220" y="332"/>
                      <a:pt x="220" y="332"/>
                      <a:pt x="221" y="331"/>
                    </a:cubicBezTo>
                    <a:close/>
                    <a:moveTo>
                      <a:pt x="218" y="419"/>
                    </a:moveTo>
                    <a:cubicBezTo>
                      <a:pt x="216" y="414"/>
                      <a:pt x="215" y="409"/>
                      <a:pt x="212" y="405"/>
                    </a:cubicBezTo>
                    <a:cubicBezTo>
                      <a:pt x="212" y="404"/>
                      <a:pt x="212" y="403"/>
                      <a:pt x="211" y="402"/>
                    </a:cubicBezTo>
                    <a:cubicBezTo>
                      <a:pt x="211" y="397"/>
                      <a:pt x="211" y="393"/>
                      <a:pt x="211" y="388"/>
                    </a:cubicBezTo>
                    <a:cubicBezTo>
                      <a:pt x="211" y="388"/>
                      <a:pt x="211" y="388"/>
                      <a:pt x="211" y="387"/>
                    </a:cubicBezTo>
                    <a:cubicBezTo>
                      <a:pt x="211" y="386"/>
                      <a:pt x="211" y="385"/>
                      <a:pt x="211" y="384"/>
                    </a:cubicBezTo>
                    <a:cubicBezTo>
                      <a:pt x="211" y="385"/>
                      <a:pt x="212" y="386"/>
                      <a:pt x="212" y="388"/>
                    </a:cubicBezTo>
                    <a:cubicBezTo>
                      <a:pt x="212" y="388"/>
                      <a:pt x="213" y="388"/>
                      <a:pt x="213" y="389"/>
                    </a:cubicBezTo>
                    <a:cubicBezTo>
                      <a:pt x="216" y="398"/>
                      <a:pt x="218" y="407"/>
                      <a:pt x="221" y="416"/>
                    </a:cubicBezTo>
                    <a:cubicBezTo>
                      <a:pt x="222" y="428"/>
                      <a:pt x="225" y="438"/>
                      <a:pt x="229" y="449"/>
                    </a:cubicBezTo>
                    <a:cubicBezTo>
                      <a:pt x="229" y="449"/>
                      <a:pt x="228" y="450"/>
                      <a:pt x="228" y="450"/>
                    </a:cubicBezTo>
                    <a:cubicBezTo>
                      <a:pt x="227" y="448"/>
                      <a:pt x="227" y="446"/>
                      <a:pt x="226" y="444"/>
                    </a:cubicBezTo>
                    <a:cubicBezTo>
                      <a:pt x="226" y="440"/>
                      <a:pt x="225" y="436"/>
                      <a:pt x="223" y="432"/>
                    </a:cubicBezTo>
                    <a:cubicBezTo>
                      <a:pt x="221" y="428"/>
                      <a:pt x="220" y="423"/>
                      <a:pt x="218" y="419"/>
                    </a:cubicBezTo>
                    <a:close/>
                    <a:moveTo>
                      <a:pt x="219" y="455"/>
                    </a:moveTo>
                    <a:cubicBezTo>
                      <a:pt x="218" y="450"/>
                      <a:pt x="216" y="445"/>
                      <a:pt x="215" y="440"/>
                    </a:cubicBezTo>
                    <a:cubicBezTo>
                      <a:pt x="216" y="442"/>
                      <a:pt x="217" y="445"/>
                      <a:pt x="218" y="448"/>
                    </a:cubicBezTo>
                    <a:cubicBezTo>
                      <a:pt x="218" y="449"/>
                      <a:pt x="219" y="451"/>
                      <a:pt x="219" y="452"/>
                    </a:cubicBezTo>
                    <a:cubicBezTo>
                      <a:pt x="219" y="452"/>
                      <a:pt x="219" y="453"/>
                      <a:pt x="219" y="453"/>
                    </a:cubicBezTo>
                    <a:cubicBezTo>
                      <a:pt x="219" y="453"/>
                      <a:pt x="219" y="454"/>
                      <a:pt x="219" y="455"/>
                    </a:cubicBezTo>
                    <a:close/>
                    <a:moveTo>
                      <a:pt x="213" y="376"/>
                    </a:moveTo>
                    <a:cubicBezTo>
                      <a:pt x="213" y="375"/>
                      <a:pt x="213" y="375"/>
                      <a:pt x="213" y="374"/>
                    </a:cubicBezTo>
                    <a:cubicBezTo>
                      <a:pt x="212" y="373"/>
                      <a:pt x="212" y="371"/>
                      <a:pt x="212" y="368"/>
                    </a:cubicBezTo>
                    <a:cubicBezTo>
                      <a:pt x="212" y="367"/>
                      <a:pt x="212" y="366"/>
                      <a:pt x="212" y="365"/>
                    </a:cubicBezTo>
                    <a:cubicBezTo>
                      <a:pt x="212" y="363"/>
                      <a:pt x="212" y="362"/>
                      <a:pt x="212" y="360"/>
                    </a:cubicBezTo>
                    <a:cubicBezTo>
                      <a:pt x="212" y="361"/>
                      <a:pt x="213" y="362"/>
                      <a:pt x="213" y="363"/>
                    </a:cubicBezTo>
                    <a:cubicBezTo>
                      <a:pt x="212" y="363"/>
                      <a:pt x="212" y="364"/>
                      <a:pt x="212" y="364"/>
                    </a:cubicBezTo>
                    <a:cubicBezTo>
                      <a:pt x="212" y="368"/>
                      <a:pt x="213" y="372"/>
                      <a:pt x="213" y="376"/>
                    </a:cubicBezTo>
                    <a:close/>
                    <a:moveTo>
                      <a:pt x="215" y="349"/>
                    </a:moveTo>
                    <a:cubicBezTo>
                      <a:pt x="215" y="349"/>
                      <a:pt x="216" y="346"/>
                      <a:pt x="216" y="343"/>
                    </a:cubicBezTo>
                    <a:cubicBezTo>
                      <a:pt x="216" y="341"/>
                      <a:pt x="217" y="339"/>
                      <a:pt x="218" y="337"/>
                    </a:cubicBezTo>
                    <a:cubicBezTo>
                      <a:pt x="217" y="341"/>
                      <a:pt x="217" y="345"/>
                      <a:pt x="217" y="349"/>
                    </a:cubicBezTo>
                    <a:cubicBezTo>
                      <a:pt x="217" y="350"/>
                      <a:pt x="217" y="350"/>
                      <a:pt x="217" y="351"/>
                    </a:cubicBezTo>
                    <a:cubicBezTo>
                      <a:pt x="216" y="354"/>
                      <a:pt x="216" y="358"/>
                      <a:pt x="216" y="362"/>
                    </a:cubicBezTo>
                    <a:cubicBezTo>
                      <a:pt x="216" y="358"/>
                      <a:pt x="215" y="353"/>
                      <a:pt x="215" y="349"/>
                    </a:cubicBezTo>
                    <a:close/>
                    <a:moveTo>
                      <a:pt x="221" y="366"/>
                    </a:moveTo>
                    <a:cubicBezTo>
                      <a:pt x="221" y="366"/>
                      <a:pt x="221" y="365"/>
                      <a:pt x="221" y="365"/>
                    </a:cubicBezTo>
                    <a:cubicBezTo>
                      <a:pt x="221" y="367"/>
                      <a:pt x="221" y="369"/>
                      <a:pt x="221" y="371"/>
                    </a:cubicBezTo>
                    <a:cubicBezTo>
                      <a:pt x="222" y="377"/>
                      <a:pt x="222" y="383"/>
                      <a:pt x="224" y="388"/>
                    </a:cubicBezTo>
                    <a:cubicBezTo>
                      <a:pt x="223" y="388"/>
                      <a:pt x="223" y="387"/>
                      <a:pt x="223" y="387"/>
                    </a:cubicBezTo>
                    <a:cubicBezTo>
                      <a:pt x="222" y="384"/>
                      <a:pt x="222" y="380"/>
                      <a:pt x="221" y="377"/>
                    </a:cubicBezTo>
                    <a:cubicBezTo>
                      <a:pt x="221" y="373"/>
                      <a:pt x="221" y="370"/>
                      <a:pt x="221" y="366"/>
                    </a:cubicBezTo>
                    <a:close/>
                    <a:moveTo>
                      <a:pt x="225" y="462"/>
                    </a:moveTo>
                    <a:cubicBezTo>
                      <a:pt x="226" y="462"/>
                      <a:pt x="227" y="461"/>
                      <a:pt x="227" y="461"/>
                    </a:cubicBezTo>
                    <a:cubicBezTo>
                      <a:pt x="229" y="458"/>
                      <a:pt x="230" y="455"/>
                      <a:pt x="231" y="453"/>
                    </a:cubicBezTo>
                    <a:cubicBezTo>
                      <a:pt x="231" y="454"/>
                      <a:pt x="232" y="455"/>
                      <a:pt x="232" y="456"/>
                    </a:cubicBezTo>
                    <a:cubicBezTo>
                      <a:pt x="233" y="458"/>
                      <a:pt x="236" y="457"/>
                      <a:pt x="236" y="456"/>
                    </a:cubicBezTo>
                    <a:cubicBezTo>
                      <a:pt x="237" y="453"/>
                      <a:pt x="237" y="451"/>
                      <a:pt x="237" y="449"/>
                    </a:cubicBezTo>
                    <a:cubicBezTo>
                      <a:pt x="238" y="450"/>
                      <a:pt x="238" y="452"/>
                      <a:pt x="239" y="454"/>
                    </a:cubicBezTo>
                    <a:cubicBezTo>
                      <a:pt x="239" y="454"/>
                      <a:pt x="240" y="454"/>
                      <a:pt x="240" y="455"/>
                    </a:cubicBezTo>
                    <a:cubicBezTo>
                      <a:pt x="240" y="455"/>
                      <a:pt x="239" y="455"/>
                      <a:pt x="239" y="455"/>
                    </a:cubicBezTo>
                    <a:cubicBezTo>
                      <a:pt x="239" y="455"/>
                      <a:pt x="238" y="455"/>
                      <a:pt x="237" y="456"/>
                    </a:cubicBezTo>
                    <a:cubicBezTo>
                      <a:pt x="234" y="461"/>
                      <a:pt x="229" y="465"/>
                      <a:pt x="225" y="469"/>
                    </a:cubicBezTo>
                    <a:cubicBezTo>
                      <a:pt x="225" y="467"/>
                      <a:pt x="225" y="464"/>
                      <a:pt x="225" y="462"/>
                    </a:cubicBezTo>
                    <a:cubicBezTo>
                      <a:pt x="225" y="462"/>
                      <a:pt x="225" y="462"/>
                      <a:pt x="225" y="462"/>
                    </a:cubicBezTo>
                    <a:close/>
                    <a:moveTo>
                      <a:pt x="237" y="444"/>
                    </a:moveTo>
                    <a:cubicBezTo>
                      <a:pt x="237" y="440"/>
                      <a:pt x="237" y="437"/>
                      <a:pt x="237" y="434"/>
                    </a:cubicBezTo>
                    <a:cubicBezTo>
                      <a:pt x="238" y="433"/>
                      <a:pt x="238" y="432"/>
                      <a:pt x="237" y="431"/>
                    </a:cubicBezTo>
                    <a:cubicBezTo>
                      <a:pt x="237" y="430"/>
                      <a:pt x="236" y="429"/>
                      <a:pt x="236" y="428"/>
                    </a:cubicBezTo>
                    <a:cubicBezTo>
                      <a:pt x="235" y="427"/>
                      <a:pt x="235" y="425"/>
                      <a:pt x="234" y="423"/>
                    </a:cubicBezTo>
                    <a:cubicBezTo>
                      <a:pt x="234" y="422"/>
                      <a:pt x="233" y="422"/>
                      <a:pt x="232" y="421"/>
                    </a:cubicBezTo>
                    <a:cubicBezTo>
                      <a:pt x="230" y="417"/>
                      <a:pt x="229" y="412"/>
                      <a:pt x="228" y="407"/>
                    </a:cubicBezTo>
                    <a:cubicBezTo>
                      <a:pt x="229" y="408"/>
                      <a:pt x="230" y="409"/>
                      <a:pt x="230" y="411"/>
                    </a:cubicBezTo>
                    <a:cubicBezTo>
                      <a:pt x="231" y="411"/>
                      <a:pt x="232" y="412"/>
                      <a:pt x="232" y="411"/>
                    </a:cubicBezTo>
                    <a:cubicBezTo>
                      <a:pt x="235" y="421"/>
                      <a:pt x="237" y="430"/>
                      <a:pt x="241" y="439"/>
                    </a:cubicBezTo>
                    <a:cubicBezTo>
                      <a:pt x="240" y="447"/>
                      <a:pt x="238" y="447"/>
                      <a:pt x="237" y="444"/>
                    </a:cubicBezTo>
                    <a:close/>
                    <a:moveTo>
                      <a:pt x="225" y="335"/>
                    </a:moveTo>
                    <a:cubicBezTo>
                      <a:pt x="225" y="335"/>
                      <a:pt x="225" y="335"/>
                      <a:pt x="225" y="334"/>
                    </a:cubicBezTo>
                    <a:cubicBezTo>
                      <a:pt x="225" y="333"/>
                      <a:pt x="225" y="332"/>
                      <a:pt x="225" y="330"/>
                    </a:cubicBezTo>
                    <a:cubicBezTo>
                      <a:pt x="225" y="329"/>
                      <a:pt x="224" y="329"/>
                      <a:pt x="223" y="329"/>
                    </a:cubicBezTo>
                    <a:cubicBezTo>
                      <a:pt x="224" y="328"/>
                      <a:pt x="225" y="327"/>
                      <a:pt x="226" y="326"/>
                    </a:cubicBezTo>
                    <a:cubicBezTo>
                      <a:pt x="226" y="349"/>
                      <a:pt x="226" y="374"/>
                      <a:pt x="230" y="398"/>
                    </a:cubicBezTo>
                    <a:cubicBezTo>
                      <a:pt x="224" y="377"/>
                      <a:pt x="225" y="356"/>
                      <a:pt x="225" y="335"/>
                    </a:cubicBezTo>
                    <a:close/>
                    <a:moveTo>
                      <a:pt x="213" y="340"/>
                    </a:moveTo>
                    <a:cubicBezTo>
                      <a:pt x="212" y="342"/>
                      <a:pt x="211" y="345"/>
                      <a:pt x="211" y="347"/>
                    </a:cubicBezTo>
                    <a:cubicBezTo>
                      <a:pt x="210" y="346"/>
                      <a:pt x="210" y="344"/>
                      <a:pt x="210" y="342"/>
                    </a:cubicBezTo>
                    <a:cubicBezTo>
                      <a:pt x="211" y="341"/>
                      <a:pt x="212" y="340"/>
                      <a:pt x="213" y="339"/>
                    </a:cubicBezTo>
                    <a:cubicBezTo>
                      <a:pt x="213" y="339"/>
                      <a:pt x="213" y="340"/>
                      <a:pt x="213" y="340"/>
                    </a:cubicBezTo>
                    <a:close/>
                    <a:moveTo>
                      <a:pt x="207" y="413"/>
                    </a:moveTo>
                    <a:cubicBezTo>
                      <a:pt x="207" y="416"/>
                      <a:pt x="208" y="419"/>
                      <a:pt x="208" y="422"/>
                    </a:cubicBezTo>
                    <a:cubicBezTo>
                      <a:pt x="208" y="422"/>
                      <a:pt x="208" y="422"/>
                      <a:pt x="208" y="423"/>
                    </a:cubicBezTo>
                    <a:cubicBezTo>
                      <a:pt x="207" y="418"/>
                      <a:pt x="206" y="413"/>
                      <a:pt x="205" y="409"/>
                    </a:cubicBezTo>
                    <a:cubicBezTo>
                      <a:pt x="206" y="410"/>
                      <a:pt x="207" y="412"/>
                      <a:pt x="207" y="413"/>
                    </a:cubicBezTo>
                    <a:close/>
                    <a:moveTo>
                      <a:pt x="208" y="360"/>
                    </a:moveTo>
                    <a:cubicBezTo>
                      <a:pt x="208" y="359"/>
                      <a:pt x="207" y="359"/>
                      <a:pt x="207" y="359"/>
                    </a:cubicBezTo>
                    <a:cubicBezTo>
                      <a:pt x="207" y="356"/>
                      <a:pt x="207" y="354"/>
                      <a:pt x="207" y="351"/>
                    </a:cubicBezTo>
                    <a:cubicBezTo>
                      <a:pt x="206" y="338"/>
                      <a:pt x="207" y="354"/>
                      <a:pt x="208" y="360"/>
                    </a:cubicBezTo>
                    <a:close/>
                    <a:moveTo>
                      <a:pt x="204" y="382"/>
                    </a:moveTo>
                    <a:cubicBezTo>
                      <a:pt x="203" y="380"/>
                      <a:pt x="202" y="379"/>
                      <a:pt x="202" y="377"/>
                    </a:cubicBezTo>
                    <a:cubicBezTo>
                      <a:pt x="202" y="373"/>
                      <a:pt x="202" y="369"/>
                      <a:pt x="202" y="366"/>
                    </a:cubicBezTo>
                    <a:cubicBezTo>
                      <a:pt x="202" y="367"/>
                      <a:pt x="203" y="369"/>
                      <a:pt x="203" y="371"/>
                    </a:cubicBezTo>
                    <a:cubicBezTo>
                      <a:pt x="203" y="375"/>
                      <a:pt x="203" y="378"/>
                      <a:pt x="204" y="382"/>
                    </a:cubicBezTo>
                    <a:close/>
                    <a:moveTo>
                      <a:pt x="203" y="421"/>
                    </a:moveTo>
                    <a:cubicBezTo>
                      <a:pt x="200" y="411"/>
                      <a:pt x="196" y="393"/>
                      <a:pt x="195" y="376"/>
                    </a:cubicBezTo>
                    <a:cubicBezTo>
                      <a:pt x="195" y="376"/>
                      <a:pt x="195" y="376"/>
                      <a:pt x="195" y="376"/>
                    </a:cubicBezTo>
                    <a:cubicBezTo>
                      <a:pt x="196" y="380"/>
                      <a:pt x="197" y="383"/>
                      <a:pt x="198" y="387"/>
                    </a:cubicBezTo>
                    <a:cubicBezTo>
                      <a:pt x="198" y="387"/>
                      <a:pt x="198" y="387"/>
                      <a:pt x="198" y="388"/>
                    </a:cubicBezTo>
                    <a:cubicBezTo>
                      <a:pt x="201" y="405"/>
                      <a:pt x="203" y="423"/>
                      <a:pt x="208" y="440"/>
                    </a:cubicBezTo>
                    <a:cubicBezTo>
                      <a:pt x="207" y="438"/>
                      <a:pt x="207" y="436"/>
                      <a:pt x="206" y="435"/>
                    </a:cubicBezTo>
                    <a:cubicBezTo>
                      <a:pt x="205" y="430"/>
                      <a:pt x="204" y="426"/>
                      <a:pt x="203" y="421"/>
                    </a:cubicBezTo>
                    <a:close/>
                    <a:moveTo>
                      <a:pt x="219" y="468"/>
                    </a:moveTo>
                    <a:cubicBezTo>
                      <a:pt x="219" y="468"/>
                      <a:pt x="219" y="468"/>
                      <a:pt x="219" y="468"/>
                    </a:cubicBezTo>
                    <a:cubicBezTo>
                      <a:pt x="219" y="470"/>
                      <a:pt x="218" y="471"/>
                      <a:pt x="218" y="472"/>
                    </a:cubicBezTo>
                    <a:cubicBezTo>
                      <a:pt x="217" y="468"/>
                      <a:pt x="215" y="464"/>
                      <a:pt x="214" y="460"/>
                    </a:cubicBezTo>
                    <a:cubicBezTo>
                      <a:pt x="216" y="463"/>
                      <a:pt x="217" y="465"/>
                      <a:pt x="219" y="468"/>
                    </a:cubicBezTo>
                    <a:close/>
                    <a:moveTo>
                      <a:pt x="246" y="450"/>
                    </a:moveTo>
                    <a:cubicBezTo>
                      <a:pt x="246" y="451"/>
                      <a:pt x="246" y="451"/>
                      <a:pt x="247" y="452"/>
                    </a:cubicBezTo>
                    <a:cubicBezTo>
                      <a:pt x="246" y="453"/>
                      <a:pt x="245" y="454"/>
                      <a:pt x="244" y="455"/>
                    </a:cubicBezTo>
                    <a:cubicBezTo>
                      <a:pt x="245" y="453"/>
                      <a:pt x="245" y="452"/>
                      <a:pt x="246" y="450"/>
                    </a:cubicBezTo>
                    <a:close/>
                    <a:moveTo>
                      <a:pt x="122" y="456"/>
                    </a:moveTo>
                    <a:cubicBezTo>
                      <a:pt x="122" y="457"/>
                      <a:pt x="122" y="458"/>
                      <a:pt x="122" y="459"/>
                    </a:cubicBezTo>
                    <a:cubicBezTo>
                      <a:pt x="122" y="460"/>
                      <a:pt x="122" y="461"/>
                      <a:pt x="122" y="461"/>
                    </a:cubicBezTo>
                    <a:cubicBezTo>
                      <a:pt x="122" y="460"/>
                      <a:pt x="122" y="458"/>
                      <a:pt x="122" y="456"/>
                    </a:cubicBezTo>
                    <a:close/>
                    <a:moveTo>
                      <a:pt x="127" y="497"/>
                    </a:moveTo>
                    <a:cubicBezTo>
                      <a:pt x="126" y="490"/>
                      <a:pt x="126" y="483"/>
                      <a:pt x="126" y="476"/>
                    </a:cubicBezTo>
                    <a:cubicBezTo>
                      <a:pt x="126" y="478"/>
                      <a:pt x="126" y="480"/>
                      <a:pt x="126" y="482"/>
                    </a:cubicBezTo>
                    <a:cubicBezTo>
                      <a:pt x="126" y="483"/>
                      <a:pt x="127" y="484"/>
                      <a:pt x="127" y="484"/>
                    </a:cubicBezTo>
                    <a:cubicBezTo>
                      <a:pt x="127" y="488"/>
                      <a:pt x="127" y="493"/>
                      <a:pt x="127" y="497"/>
                    </a:cubicBezTo>
                    <a:close/>
                    <a:moveTo>
                      <a:pt x="135" y="533"/>
                    </a:moveTo>
                    <a:cubicBezTo>
                      <a:pt x="135" y="534"/>
                      <a:pt x="135" y="535"/>
                      <a:pt x="135" y="535"/>
                    </a:cubicBezTo>
                    <a:cubicBezTo>
                      <a:pt x="137" y="541"/>
                      <a:pt x="139" y="547"/>
                      <a:pt x="139" y="553"/>
                    </a:cubicBezTo>
                    <a:cubicBezTo>
                      <a:pt x="139" y="553"/>
                      <a:pt x="139" y="553"/>
                      <a:pt x="140" y="553"/>
                    </a:cubicBezTo>
                    <a:cubicBezTo>
                      <a:pt x="137" y="548"/>
                      <a:pt x="134" y="543"/>
                      <a:pt x="133" y="538"/>
                    </a:cubicBezTo>
                    <a:cubicBezTo>
                      <a:pt x="130" y="531"/>
                      <a:pt x="129" y="524"/>
                      <a:pt x="128" y="517"/>
                    </a:cubicBezTo>
                    <a:cubicBezTo>
                      <a:pt x="130" y="523"/>
                      <a:pt x="132" y="528"/>
                      <a:pt x="135" y="533"/>
                    </a:cubicBezTo>
                    <a:close/>
                    <a:moveTo>
                      <a:pt x="128" y="443"/>
                    </a:moveTo>
                    <a:cubicBezTo>
                      <a:pt x="129" y="443"/>
                      <a:pt x="129" y="443"/>
                      <a:pt x="130" y="443"/>
                    </a:cubicBezTo>
                    <a:cubicBezTo>
                      <a:pt x="130" y="444"/>
                      <a:pt x="130" y="444"/>
                      <a:pt x="130" y="444"/>
                    </a:cubicBezTo>
                    <a:cubicBezTo>
                      <a:pt x="130" y="445"/>
                      <a:pt x="130" y="445"/>
                      <a:pt x="130" y="446"/>
                    </a:cubicBezTo>
                    <a:cubicBezTo>
                      <a:pt x="130" y="447"/>
                      <a:pt x="130" y="448"/>
                      <a:pt x="129" y="449"/>
                    </a:cubicBezTo>
                    <a:cubicBezTo>
                      <a:pt x="129" y="447"/>
                      <a:pt x="129" y="445"/>
                      <a:pt x="128" y="443"/>
                    </a:cubicBezTo>
                    <a:close/>
                    <a:moveTo>
                      <a:pt x="141" y="422"/>
                    </a:moveTo>
                    <a:cubicBezTo>
                      <a:pt x="141" y="420"/>
                      <a:pt x="141" y="419"/>
                      <a:pt x="142" y="417"/>
                    </a:cubicBezTo>
                    <a:cubicBezTo>
                      <a:pt x="143" y="419"/>
                      <a:pt x="144" y="421"/>
                      <a:pt x="145" y="424"/>
                    </a:cubicBezTo>
                    <a:cubicBezTo>
                      <a:pt x="145" y="424"/>
                      <a:pt x="145" y="425"/>
                      <a:pt x="145" y="425"/>
                    </a:cubicBezTo>
                    <a:cubicBezTo>
                      <a:pt x="145" y="426"/>
                      <a:pt x="145" y="426"/>
                      <a:pt x="145" y="426"/>
                    </a:cubicBezTo>
                    <a:cubicBezTo>
                      <a:pt x="145" y="427"/>
                      <a:pt x="144" y="427"/>
                      <a:pt x="144" y="427"/>
                    </a:cubicBezTo>
                    <a:cubicBezTo>
                      <a:pt x="144" y="429"/>
                      <a:pt x="143" y="430"/>
                      <a:pt x="143" y="432"/>
                    </a:cubicBezTo>
                    <a:cubicBezTo>
                      <a:pt x="142" y="433"/>
                      <a:pt x="141" y="435"/>
                      <a:pt x="141" y="437"/>
                    </a:cubicBezTo>
                    <a:cubicBezTo>
                      <a:pt x="140" y="435"/>
                      <a:pt x="140" y="433"/>
                      <a:pt x="140" y="431"/>
                    </a:cubicBezTo>
                    <a:cubicBezTo>
                      <a:pt x="141" y="428"/>
                      <a:pt x="142" y="426"/>
                      <a:pt x="144" y="424"/>
                    </a:cubicBezTo>
                    <a:cubicBezTo>
                      <a:pt x="145" y="423"/>
                      <a:pt x="142" y="421"/>
                      <a:pt x="141" y="422"/>
                    </a:cubicBezTo>
                    <a:close/>
                    <a:moveTo>
                      <a:pt x="146" y="436"/>
                    </a:moveTo>
                    <a:cubicBezTo>
                      <a:pt x="147" y="441"/>
                      <a:pt x="147" y="447"/>
                      <a:pt x="148" y="453"/>
                    </a:cubicBezTo>
                    <a:cubicBezTo>
                      <a:pt x="147" y="453"/>
                      <a:pt x="147" y="453"/>
                      <a:pt x="147" y="454"/>
                    </a:cubicBezTo>
                    <a:cubicBezTo>
                      <a:pt x="146" y="455"/>
                      <a:pt x="145" y="456"/>
                      <a:pt x="144" y="457"/>
                    </a:cubicBezTo>
                    <a:cubicBezTo>
                      <a:pt x="143" y="454"/>
                      <a:pt x="143" y="450"/>
                      <a:pt x="142" y="447"/>
                    </a:cubicBezTo>
                    <a:cubicBezTo>
                      <a:pt x="143" y="443"/>
                      <a:pt x="145" y="439"/>
                      <a:pt x="146" y="436"/>
                    </a:cubicBezTo>
                    <a:close/>
                    <a:moveTo>
                      <a:pt x="143" y="467"/>
                    </a:moveTo>
                    <a:cubicBezTo>
                      <a:pt x="143" y="469"/>
                      <a:pt x="144" y="471"/>
                      <a:pt x="144" y="473"/>
                    </a:cubicBezTo>
                    <a:cubicBezTo>
                      <a:pt x="144" y="473"/>
                      <a:pt x="144" y="473"/>
                      <a:pt x="144" y="473"/>
                    </a:cubicBezTo>
                    <a:cubicBezTo>
                      <a:pt x="144" y="473"/>
                      <a:pt x="144" y="473"/>
                      <a:pt x="144" y="473"/>
                    </a:cubicBezTo>
                    <a:cubicBezTo>
                      <a:pt x="144" y="473"/>
                      <a:pt x="144" y="473"/>
                      <a:pt x="144" y="473"/>
                    </a:cubicBezTo>
                    <a:cubicBezTo>
                      <a:pt x="144" y="472"/>
                      <a:pt x="142" y="471"/>
                      <a:pt x="141" y="471"/>
                    </a:cubicBezTo>
                    <a:cubicBezTo>
                      <a:pt x="142" y="470"/>
                      <a:pt x="142" y="469"/>
                      <a:pt x="143" y="467"/>
                    </a:cubicBezTo>
                    <a:close/>
                    <a:moveTo>
                      <a:pt x="144" y="506"/>
                    </a:moveTo>
                    <a:cubicBezTo>
                      <a:pt x="144" y="508"/>
                      <a:pt x="145" y="510"/>
                      <a:pt x="146" y="512"/>
                    </a:cubicBezTo>
                    <a:cubicBezTo>
                      <a:pt x="145" y="512"/>
                      <a:pt x="145" y="512"/>
                      <a:pt x="144" y="513"/>
                    </a:cubicBezTo>
                    <a:cubicBezTo>
                      <a:pt x="144" y="513"/>
                      <a:pt x="144" y="514"/>
                      <a:pt x="144" y="514"/>
                    </a:cubicBezTo>
                    <a:cubicBezTo>
                      <a:pt x="143" y="513"/>
                      <a:pt x="143" y="513"/>
                      <a:pt x="143" y="512"/>
                    </a:cubicBezTo>
                    <a:cubicBezTo>
                      <a:pt x="143" y="510"/>
                      <a:pt x="143" y="508"/>
                      <a:pt x="144" y="506"/>
                    </a:cubicBezTo>
                    <a:close/>
                    <a:moveTo>
                      <a:pt x="145" y="482"/>
                    </a:moveTo>
                    <a:cubicBezTo>
                      <a:pt x="145" y="481"/>
                      <a:pt x="146" y="480"/>
                      <a:pt x="146" y="479"/>
                    </a:cubicBezTo>
                    <a:cubicBezTo>
                      <a:pt x="147" y="480"/>
                      <a:pt x="147" y="481"/>
                      <a:pt x="147" y="482"/>
                    </a:cubicBezTo>
                    <a:cubicBezTo>
                      <a:pt x="147" y="483"/>
                      <a:pt x="146" y="485"/>
                      <a:pt x="146" y="486"/>
                    </a:cubicBezTo>
                    <a:cubicBezTo>
                      <a:pt x="145" y="484"/>
                      <a:pt x="145" y="483"/>
                      <a:pt x="145" y="482"/>
                    </a:cubicBezTo>
                    <a:close/>
                    <a:moveTo>
                      <a:pt x="148" y="519"/>
                    </a:moveTo>
                    <a:cubicBezTo>
                      <a:pt x="148" y="520"/>
                      <a:pt x="148" y="522"/>
                      <a:pt x="149" y="523"/>
                    </a:cubicBezTo>
                    <a:cubicBezTo>
                      <a:pt x="149" y="523"/>
                      <a:pt x="149" y="523"/>
                      <a:pt x="149" y="523"/>
                    </a:cubicBezTo>
                    <a:cubicBezTo>
                      <a:pt x="148" y="524"/>
                      <a:pt x="148" y="525"/>
                      <a:pt x="147" y="526"/>
                    </a:cubicBezTo>
                    <a:cubicBezTo>
                      <a:pt x="147" y="526"/>
                      <a:pt x="147" y="525"/>
                      <a:pt x="147" y="524"/>
                    </a:cubicBezTo>
                    <a:cubicBezTo>
                      <a:pt x="147" y="523"/>
                      <a:pt x="147" y="521"/>
                      <a:pt x="148" y="519"/>
                    </a:cubicBezTo>
                    <a:close/>
                    <a:moveTo>
                      <a:pt x="148" y="496"/>
                    </a:moveTo>
                    <a:cubicBezTo>
                      <a:pt x="149" y="495"/>
                      <a:pt x="149" y="494"/>
                      <a:pt x="150" y="492"/>
                    </a:cubicBezTo>
                    <a:cubicBezTo>
                      <a:pt x="151" y="497"/>
                      <a:pt x="152" y="501"/>
                      <a:pt x="152" y="506"/>
                    </a:cubicBezTo>
                    <a:cubicBezTo>
                      <a:pt x="151" y="502"/>
                      <a:pt x="150" y="499"/>
                      <a:pt x="148" y="496"/>
                    </a:cubicBezTo>
                    <a:close/>
                    <a:moveTo>
                      <a:pt x="147" y="468"/>
                    </a:moveTo>
                    <a:cubicBezTo>
                      <a:pt x="147" y="466"/>
                      <a:pt x="146" y="464"/>
                      <a:pt x="146" y="462"/>
                    </a:cubicBezTo>
                    <a:cubicBezTo>
                      <a:pt x="146" y="462"/>
                      <a:pt x="146" y="462"/>
                      <a:pt x="147" y="461"/>
                    </a:cubicBezTo>
                    <a:cubicBezTo>
                      <a:pt x="147" y="461"/>
                      <a:pt x="148" y="460"/>
                      <a:pt x="148" y="459"/>
                    </a:cubicBezTo>
                    <a:cubicBezTo>
                      <a:pt x="148" y="462"/>
                      <a:pt x="148" y="464"/>
                      <a:pt x="149" y="466"/>
                    </a:cubicBezTo>
                    <a:cubicBezTo>
                      <a:pt x="148" y="467"/>
                      <a:pt x="148" y="467"/>
                      <a:pt x="147" y="468"/>
                    </a:cubicBezTo>
                    <a:close/>
                    <a:moveTo>
                      <a:pt x="135" y="503"/>
                    </a:moveTo>
                    <a:cubicBezTo>
                      <a:pt x="135" y="505"/>
                      <a:pt x="135" y="507"/>
                      <a:pt x="135" y="510"/>
                    </a:cubicBezTo>
                    <a:cubicBezTo>
                      <a:pt x="135" y="512"/>
                      <a:pt x="137" y="512"/>
                      <a:pt x="138" y="512"/>
                    </a:cubicBezTo>
                    <a:cubicBezTo>
                      <a:pt x="138" y="512"/>
                      <a:pt x="138" y="512"/>
                      <a:pt x="138" y="512"/>
                    </a:cubicBezTo>
                    <a:cubicBezTo>
                      <a:pt x="138" y="516"/>
                      <a:pt x="138" y="521"/>
                      <a:pt x="139" y="525"/>
                    </a:cubicBezTo>
                    <a:cubicBezTo>
                      <a:pt x="135" y="516"/>
                      <a:pt x="133" y="505"/>
                      <a:pt x="132" y="495"/>
                    </a:cubicBezTo>
                    <a:cubicBezTo>
                      <a:pt x="133" y="498"/>
                      <a:pt x="134" y="500"/>
                      <a:pt x="135" y="503"/>
                    </a:cubicBezTo>
                    <a:close/>
                    <a:moveTo>
                      <a:pt x="133" y="474"/>
                    </a:moveTo>
                    <a:cubicBezTo>
                      <a:pt x="134" y="473"/>
                      <a:pt x="135" y="472"/>
                      <a:pt x="136" y="471"/>
                    </a:cubicBezTo>
                    <a:cubicBezTo>
                      <a:pt x="135" y="473"/>
                      <a:pt x="135" y="475"/>
                      <a:pt x="134" y="476"/>
                    </a:cubicBezTo>
                    <a:cubicBezTo>
                      <a:pt x="134" y="475"/>
                      <a:pt x="134" y="475"/>
                      <a:pt x="133" y="474"/>
                    </a:cubicBezTo>
                    <a:close/>
                    <a:moveTo>
                      <a:pt x="131" y="465"/>
                    </a:moveTo>
                    <a:cubicBezTo>
                      <a:pt x="130" y="463"/>
                      <a:pt x="130" y="461"/>
                      <a:pt x="130" y="459"/>
                    </a:cubicBezTo>
                    <a:cubicBezTo>
                      <a:pt x="131" y="459"/>
                      <a:pt x="132" y="459"/>
                      <a:pt x="132" y="459"/>
                    </a:cubicBezTo>
                    <a:cubicBezTo>
                      <a:pt x="132" y="458"/>
                      <a:pt x="133" y="458"/>
                      <a:pt x="133" y="457"/>
                    </a:cubicBezTo>
                    <a:cubicBezTo>
                      <a:pt x="133" y="458"/>
                      <a:pt x="133" y="458"/>
                      <a:pt x="133" y="458"/>
                    </a:cubicBezTo>
                    <a:cubicBezTo>
                      <a:pt x="132" y="460"/>
                      <a:pt x="131" y="462"/>
                      <a:pt x="131" y="465"/>
                    </a:cubicBezTo>
                    <a:close/>
                    <a:moveTo>
                      <a:pt x="137" y="482"/>
                    </a:moveTo>
                    <a:cubicBezTo>
                      <a:pt x="137" y="482"/>
                      <a:pt x="137" y="482"/>
                      <a:pt x="137" y="482"/>
                    </a:cubicBezTo>
                    <a:cubicBezTo>
                      <a:pt x="138" y="479"/>
                      <a:pt x="139" y="477"/>
                      <a:pt x="139" y="475"/>
                    </a:cubicBezTo>
                    <a:cubicBezTo>
                      <a:pt x="139" y="476"/>
                      <a:pt x="139" y="478"/>
                      <a:pt x="140" y="480"/>
                    </a:cubicBezTo>
                    <a:cubicBezTo>
                      <a:pt x="139" y="481"/>
                      <a:pt x="138" y="482"/>
                      <a:pt x="137" y="482"/>
                    </a:cubicBezTo>
                    <a:close/>
                    <a:moveTo>
                      <a:pt x="139" y="463"/>
                    </a:moveTo>
                    <a:cubicBezTo>
                      <a:pt x="139" y="461"/>
                      <a:pt x="139" y="459"/>
                      <a:pt x="138" y="457"/>
                    </a:cubicBezTo>
                    <a:cubicBezTo>
                      <a:pt x="139" y="456"/>
                      <a:pt x="139" y="455"/>
                      <a:pt x="139" y="454"/>
                    </a:cubicBezTo>
                    <a:cubicBezTo>
                      <a:pt x="140" y="456"/>
                      <a:pt x="141" y="459"/>
                      <a:pt x="141" y="461"/>
                    </a:cubicBezTo>
                    <a:cubicBezTo>
                      <a:pt x="140" y="462"/>
                      <a:pt x="140" y="462"/>
                      <a:pt x="139" y="463"/>
                    </a:cubicBezTo>
                    <a:close/>
                    <a:moveTo>
                      <a:pt x="143" y="530"/>
                    </a:moveTo>
                    <a:cubicBezTo>
                      <a:pt x="143" y="532"/>
                      <a:pt x="143" y="533"/>
                      <a:pt x="143" y="535"/>
                    </a:cubicBezTo>
                    <a:cubicBezTo>
                      <a:pt x="142" y="533"/>
                      <a:pt x="142" y="532"/>
                      <a:pt x="141" y="530"/>
                    </a:cubicBezTo>
                    <a:cubicBezTo>
                      <a:pt x="141" y="530"/>
                      <a:pt x="142" y="530"/>
                      <a:pt x="143" y="530"/>
                    </a:cubicBezTo>
                    <a:close/>
                    <a:moveTo>
                      <a:pt x="147" y="550"/>
                    </a:moveTo>
                    <a:cubicBezTo>
                      <a:pt x="148" y="551"/>
                      <a:pt x="150" y="550"/>
                      <a:pt x="151" y="549"/>
                    </a:cubicBezTo>
                    <a:cubicBezTo>
                      <a:pt x="150" y="552"/>
                      <a:pt x="150" y="553"/>
                      <a:pt x="149" y="552"/>
                    </a:cubicBezTo>
                    <a:cubicBezTo>
                      <a:pt x="145" y="550"/>
                      <a:pt x="143" y="547"/>
                      <a:pt x="142" y="544"/>
                    </a:cubicBezTo>
                    <a:cubicBezTo>
                      <a:pt x="144" y="546"/>
                      <a:pt x="145" y="548"/>
                      <a:pt x="147" y="550"/>
                    </a:cubicBezTo>
                    <a:close/>
                    <a:moveTo>
                      <a:pt x="154" y="529"/>
                    </a:moveTo>
                    <a:cubicBezTo>
                      <a:pt x="155" y="527"/>
                      <a:pt x="155" y="526"/>
                      <a:pt x="155" y="524"/>
                    </a:cubicBezTo>
                    <a:cubicBezTo>
                      <a:pt x="156" y="526"/>
                      <a:pt x="157" y="527"/>
                      <a:pt x="157" y="529"/>
                    </a:cubicBezTo>
                    <a:cubicBezTo>
                      <a:pt x="157" y="530"/>
                      <a:pt x="156" y="531"/>
                      <a:pt x="155" y="532"/>
                    </a:cubicBezTo>
                    <a:cubicBezTo>
                      <a:pt x="155" y="531"/>
                      <a:pt x="155" y="530"/>
                      <a:pt x="154" y="529"/>
                    </a:cubicBezTo>
                    <a:close/>
                    <a:moveTo>
                      <a:pt x="156" y="539"/>
                    </a:moveTo>
                    <a:cubicBezTo>
                      <a:pt x="157" y="538"/>
                      <a:pt x="158" y="537"/>
                      <a:pt x="159" y="536"/>
                    </a:cubicBezTo>
                    <a:cubicBezTo>
                      <a:pt x="158" y="537"/>
                      <a:pt x="158" y="538"/>
                      <a:pt x="157" y="539"/>
                    </a:cubicBezTo>
                    <a:cubicBezTo>
                      <a:pt x="157" y="541"/>
                      <a:pt x="159" y="542"/>
                      <a:pt x="161" y="541"/>
                    </a:cubicBezTo>
                    <a:cubicBezTo>
                      <a:pt x="165" y="539"/>
                      <a:pt x="165" y="539"/>
                      <a:pt x="165" y="539"/>
                    </a:cubicBezTo>
                    <a:cubicBezTo>
                      <a:pt x="162" y="542"/>
                      <a:pt x="159" y="546"/>
                      <a:pt x="156" y="549"/>
                    </a:cubicBezTo>
                    <a:cubicBezTo>
                      <a:pt x="156" y="546"/>
                      <a:pt x="156" y="542"/>
                      <a:pt x="156" y="539"/>
                    </a:cubicBezTo>
                    <a:close/>
                    <a:moveTo>
                      <a:pt x="166" y="536"/>
                    </a:moveTo>
                    <a:cubicBezTo>
                      <a:pt x="166" y="535"/>
                      <a:pt x="165" y="534"/>
                      <a:pt x="165" y="533"/>
                    </a:cubicBezTo>
                    <a:cubicBezTo>
                      <a:pt x="165" y="531"/>
                      <a:pt x="165" y="529"/>
                      <a:pt x="166" y="528"/>
                    </a:cubicBezTo>
                    <a:cubicBezTo>
                      <a:pt x="167" y="530"/>
                      <a:pt x="169" y="532"/>
                      <a:pt x="170" y="534"/>
                    </a:cubicBezTo>
                    <a:cubicBezTo>
                      <a:pt x="169" y="535"/>
                      <a:pt x="168" y="536"/>
                      <a:pt x="166" y="538"/>
                    </a:cubicBezTo>
                    <a:cubicBezTo>
                      <a:pt x="167" y="537"/>
                      <a:pt x="167" y="536"/>
                      <a:pt x="166" y="536"/>
                    </a:cubicBezTo>
                    <a:close/>
                    <a:moveTo>
                      <a:pt x="160" y="524"/>
                    </a:moveTo>
                    <a:cubicBezTo>
                      <a:pt x="159" y="523"/>
                      <a:pt x="158" y="521"/>
                      <a:pt x="157" y="520"/>
                    </a:cubicBezTo>
                    <a:cubicBezTo>
                      <a:pt x="157" y="519"/>
                      <a:pt x="158" y="519"/>
                      <a:pt x="158" y="519"/>
                    </a:cubicBezTo>
                    <a:cubicBezTo>
                      <a:pt x="158" y="516"/>
                      <a:pt x="157" y="514"/>
                      <a:pt x="157" y="512"/>
                    </a:cubicBezTo>
                    <a:cubicBezTo>
                      <a:pt x="157" y="511"/>
                      <a:pt x="157" y="511"/>
                      <a:pt x="158" y="510"/>
                    </a:cubicBezTo>
                    <a:cubicBezTo>
                      <a:pt x="158" y="509"/>
                      <a:pt x="157" y="509"/>
                      <a:pt x="157" y="508"/>
                    </a:cubicBezTo>
                    <a:cubicBezTo>
                      <a:pt x="156" y="500"/>
                      <a:pt x="154" y="492"/>
                      <a:pt x="152" y="484"/>
                    </a:cubicBezTo>
                    <a:cubicBezTo>
                      <a:pt x="152" y="483"/>
                      <a:pt x="153" y="482"/>
                      <a:pt x="153" y="481"/>
                    </a:cubicBezTo>
                    <a:cubicBezTo>
                      <a:pt x="154" y="493"/>
                      <a:pt x="157" y="508"/>
                      <a:pt x="162" y="520"/>
                    </a:cubicBezTo>
                    <a:cubicBezTo>
                      <a:pt x="161" y="522"/>
                      <a:pt x="161" y="523"/>
                      <a:pt x="160" y="524"/>
                    </a:cubicBezTo>
                    <a:close/>
                    <a:moveTo>
                      <a:pt x="152" y="476"/>
                    </a:moveTo>
                    <a:cubicBezTo>
                      <a:pt x="151" y="476"/>
                      <a:pt x="150" y="476"/>
                      <a:pt x="150" y="476"/>
                    </a:cubicBezTo>
                    <a:cubicBezTo>
                      <a:pt x="149" y="475"/>
                      <a:pt x="149" y="475"/>
                      <a:pt x="149" y="474"/>
                    </a:cubicBezTo>
                    <a:cubicBezTo>
                      <a:pt x="150" y="473"/>
                      <a:pt x="151" y="471"/>
                      <a:pt x="151" y="470"/>
                    </a:cubicBezTo>
                    <a:cubicBezTo>
                      <a:pt x="152" y="472"/>
                      <a:pt x="152" y="474"/>
                      <a:pt x="152" y="476"/>
                    </a:cubicBezTo>
                    <a:close/>
                    <a:moveTo>
                      <a:pt x="148" y="402"/>
                    </a:moveTo>
                    <a:cubicBezTo>
                      <a:pt x="148" y="402"/>
                      <a:pt x="148" y="401"/>
                      <a:pt x="148" y="400"/>
                    </a:cubicBezTo>
                    <a:cubicBezTo>
                      <a:pt x="148" y="400"/>
                      <a:pt x="148" y="400"/>
                      <a:pt x="148" y="400"/>
                    </a:cubicBezTo>
                    <a:cubicBezTo>
                      <a:pt x="148" y="401"/>
                      <a:pt x="148" y="402"/>
                      <a:pt x="148" y="402"/>
                    </a:cubicBezTo>
                    <a:close/>
                    <a:moveTo>
                      <a:pt x="134" y="414"/>
                    </a:moveTo>
                    <a:cubicBezTo>
                      <a:pt x="133" y="415"/>
                      <a:pt x="133" y="417"/>
                      <a:pt x="133" y="418"/>
                    </a:cubicBezTo>
                    <a:cubicBezTo>
                      <a:pt x="132" y="419"/>
                      <a:pt x="131" y="421"/>
                      <a:pt x="130" y="422"/>
                    </a:cubicBezTo>
                    <a:cubicBezTo>
                      <a:pt x="129" y="421"/>
                      <a:pt x="127" y="421"/>
                      <a:pt x="126" y="423"/>
                    </a:cubicBezTo>
                    <a:cubicBezTo>
                      <a:pt x="126" y="424"/>
                      <a:pt x="125" y="425"/>
                      <a:pt x="125" y="426"/>
                    </a:cubicBezTo>
                    <a:cubicBezTo>
                      <a:pt x="124" y="425"/>
                      <a:pt x="122" y="426"/>
                      <a:pt x="122" y="428"/>
                    </a:cubicBezTo>
                    <a:cubicBezTo>
                      <a:pt x="121" y="432"/>
                      <a:pt x="121" y="436"/>
                      <a:pt x="122" y="440"/>
                    </a:cubicBezTo>
                    <a:cubicBezTo>
                      <a:pt x="121" y="442"/>
                      <a:pt x="121" y="444"/>
                      <a:pt x="121" y="446"/>
                    </a:cubicBezTo>
                    <a:cubicBezTo>
                      <a:pt x="121" y="440"/>
                      <a:pt x="121" y="433"/>
                      <a:pt x="120" y="426"/>
                    </a:cubicBezTo>
                    <a:cubicBezTo>
                      <a:pt x="125" y="422"/>
                      <a:pt x="129" y="418"/>
                      <a:pt x="134" y="414"/>
                    </a:cubicBezTo>
                    <a:close/>
                    <a:moveTo>
                      <a:pt x="83" y="618"/>
                    </a:moveTo>
                    <a:cubicBezTo>
                      <a:pt x="82" y="618"/>
                      <a:pt x="81" y="618"/>
                      <a:pt x="80" y="618"/>
                    </a:cubicBezTo>
                    <a:cubicBezTo>
                      <a:pt x="80" y="618"/>
                      <a:pt x="80" y="618"/>
                      <a:pt x="80" y="618"/>
                    </a:cubicBezTo>
                    <a:cubicBezTo>
                      <a:pt x="79" y="617"/>
                      <a:pt x="79" y="616"/>
                      <a:pt x="78" y="614"/>
                    </a:cubicBezTo>
                    <a:cubicBezTo>
                      <a:pt x="79" y="614"/>
                      <a:pt x="80" y="614"/>
                      <a:pt x="81" y="613"/>
                    </a:cubicBezTo>
                    <a:cubicBezTo>
                      <a:pt x="82" y="610"/>
                      <a:pt x="84" y="608"/>
                      <a:pt x="85" y="605"/>
                    </a:cubicBezTo>
                    <a:cubicBezTo>
                      <a:pt x="85" y="607"/>
                      <a:pt x="85" y="608"/>
                      <a:pt x="85" y="610"/>
                    </a:cubicBezTo>
                    <a:cubicBezTo>
                      <a:pt x="85" y="613"/>
                      <a:pt x="90" y="613"/>
                      <a:pt x="90" y="610"/>
                    </a:cubicBezTo>
                    <a:cubicBezTo>
                      <a:pt x="90" y="605"/>
                      <a:pt x="91" y="600"/>
                      <a:pt x="91" y="595"/>
                    </a:cubicBezTo>
                    <a:cubicBezTo>
                      <a:pt x="92" y="598"/>
                      <a:pt x="93" y="601"/>
                      <a:pt x="95" y="604"/>
                    </a:cubicBezTo>
                    <a:cubicBezTo>
                      <a:pt x="96" y="606"/>
                      <a:pt x="98" y="605"/>
                      <a:pt x="99" y="603"/>
                    </a:cubicBezTo>
                    <a:cubicBezTo>
                      <a:pt x="99" y="603"/>
                      <a:pt x="99" y="604"/>
                      <a:pt x="99" y="604"/>
                    </a:cubicBezTo>
                    <a:cubicBezTo>
                      <a:pt x="99" y="604"/>
                      <a:pt x="99" y="604"/>
                      <a:pt x="99" y="605"/>
                    </a:cubicBezTo>
                    <a:cubicBezTo>
                      <a:pt x="94" y="609"/>
                      <a:pt x="89" y="614"/>
                      <a:pt x="83" y="618"/>
                    </a:cubicBezTo>
                    <a:close/>
                    <a:moveTo>
                      <a:pt x="54" y="540"/>
                    </a:moveTo>
                    <a:cubicBezTo>
                      <a:pt x="54" y="537"/>
                      <a:pt x="54" y="535"/>
                      <a:pt x="54" y="532"/>
                    </a:cubicBezTo>
                    <a:cubicBezTo>
                      <a:pt x="54" y="532"/>
                      <a:pt x="54" y="532"/>
                      <a:pt x="54" y="532"/>
                    </a:cubicBezTo>
                    <a:cubicBezTo>
                      <a:pt x="54" y="537"/>
                      <a:pt x="55" y="542"/>
                      <a:pt x="55" y="546"/>
                    </a:cubicBezTo>
                    <a:cubicBezTo>
                      <a:pt x="56" y="550"/>
                      <a:pt x="57" y="555"/>
                      <a:pt x="58" y="559"/>
                    </a:cubicBezTo>
                    <a:cubicBezTo>
                      <a:pt x="57" y="557"/>
                      <a:pt x="57" y="555"/>
                      <a:pt x="56" y="553"/>
                    </a:cubicBezTo>
                    <a:cubicBezTo>
                      <a:pt x="56" y="551"/>
                      <a:pt x="55" y="549"/>
                      <a:pt x="55" y="547"/>
                    </a:cubicBezTo>
                    <a:cubicBezTo>
                      <a:pt x="54" y="545"/>
                      <a:pt x="54" y="543"/>
                      <a:pt x="54" y="540"/>
                    </a:cubicBezTo>
                    <a:close/>
                    <a:moveTo>
                      <a:pt x="71" y="535"/>
                    </a:moveTo>
                    <a:cubicBezTo>
                      <a:pt x="71" y="533"/>
                      <a:pt x="70" y="531"/>
                      <a:pt x="69" y="529"/>
                    </a:cubicBezTo>
                    <a:cubicBezTo>
                      <a:pt x="69" y="529"/>
                      <a:pt x="69" y="529"/>
                      <a:pt x="70" y="528"/>
                    </a:cubicBezTo>
                    <a:cubicBezTo>
                      <a:pt x="70" y="528"/>
                      <a:pt x="70" y="527"/>
                      <a:pt x="70" y="527"/>
                    </a:cubicBezTo>
                    <a:cubicBezTo>
                      <a:pt x="72" y="532"/>
                      <a:pt x="73" y="538"/>
                      <a:pt x="74" y="544"/>
                    </a:cubicBezTo>
                    <a:cubicBezTo>
                      <a:pt x="74" y="544"/>
                      <a:pt x="74" y="544"/>
                      <a:pt x="74" y="544"/>
                    </a:cubicBezTo>
                    <a:cubicBezTo>
                      <a:pt x="73" y="541"/>
                      <a:pt x="72" y="538"/>
                      <a:pt x="71" y="535"/>
                    </a:cubicBezTo>
                    <a:close/>
                    <a:moveTo>
                      <a:pt x="73" y="564"/>
                    </a:moveTo>
                    <a:cubicBezTo>
                      <a:pt x="72" y="565"/>
                      <a:pt x="70" y="566"/>
                      <a:pt x="69" y="567"/>
                    </a:cubicBezTo>
                    <a:cubicBezTo>
                      <a:pt x="70" y="564"/>
                      <a:pt x="70" y="561"/>
                      <a:pt x="71" y="558"/>
                    </a:cubicBezTo>
                    <a:cubicBezTo>
                      <a:pt x="72" y="560"/>
                      <a:pt x="73" y="562"/>
                      <a:pt x="73" y="564"/>
                    </a:cubicBezTo>
                    <a:close/>
                    <a:moveTo>
                      <a:pt x="69" y="546"/>
                    </a:moveTo>
                    <a:cubicBezTo>
                      <a:pt x="69" y="546"/>
                      <a:pt x="70" y="547"/>
                      <a:pt x="70" y="548"/>
                    </a:cubicBezTo>
                    <a:cubicBezTo>
                      <a:pt x="70" y="548"/>
                      <a:pt x="70" y="548"/>
                      <a:pt x="70" y="548"/>
                    </a:cubicBezTo>
                    <a:cubicBezTo>
                      <a:pt x="69" y="547"/>
                      <a:pt x="68" y="548"/>
                      <a:pt x="69" y="549"/>
                    </a:cubicBezTo>
                    <a:cubicBezTo>
                      <a:pt x="69" y="549"/>
                      <a:pt x="69" y="549"/>
                      <a:pt x="69" y="549"/>
                    </a:cubicBezTo>
                    <a:cubicBezTo>
                      <a:pt x="68" y="550"/>
                      <a:pt x="67" y="551"/>
                      <a:pt x="66" y="553"/>
                    </a:cubicBezTo>
                    <a:cubicBezTo>
                      <a:pt x="67" y="550"/>
                      <a:pt x="68" y="548"/>
                      <a:pt x="69" y="546"/>
                    </a:cubicBezTo>
                    <a:close/>
                    <a:moveTo>
                      <a:pt x="66" y="515"/>
                    </a:moveTo>
                    <a:cubicBezTo>
                      <a:pt x="66" y="513"/>
                      <a:pt x="66" y="510"/>
                      <a:pt x="66" y="508"/>
                    </a:cubicBezTo>
                    <a:cubicBezTo>
                      <a:pt x="66" y="510"/>
                      <a:pt x="67" y="512"/>
                      <a:pt x="67" y="514"/>
                    </a:cubicBezTo>
                    <a:cubicBezTo>
                      <a:pt x="67" y="514"/>
                      <a:pt x="67" y="515"/>
                      <a:pt x="66" y="515"/>
                    </a:cubicBezTo>
                    <a:close/>
                    <a:moveTo>
                      <a:pt x="59" y="520"/>
                    </a:moveTo>
                    <a:cubicBezTo>
                      <a:pt x="60" y="518"/>
                      <a:pt x="60" y="516"/>
                      <a:pt x="61" y="513"/>
                    </a:cubicBezTo>
                    <a:cubicBezTo>
                      <a:pt x="62" y="515"/>
                      <a:pt x="62" y="517"/>
                      <a:pt x="62" y="519"/>
                    </a:cubicBezTo>
                    <a:cubicBezTo>
                      <a:pt x="62" y="519"/>
                      <a:pt x="63" y="520"/>
                      <a:pt x="63" y="521"/>
                    </a:cubicBezTo>
                    <a:cubicBezTo>
                      <a:pt x="60" y="524"/>
                      <a:pt x="58" y="526"/>
                      <a:pt x="59" y="520"/>
                    </a:cubicBezTo>
                    <a:close/>
                    <a:moveTo>
                      <a:pt x="61" y="528"/>
                    </a:moveTo>
                    <a:cubicBezTo>
                      <a:pt x="60" y="530"/>
                      <a:pt x="60" y="532"/>
                      <a:pt x="60" y="534"/>
                    </a:cubicBezTo>
                    <a:cubicBezTo>
                      <a:pt x="59" y="533"/>
                      <a:pt x="59" y="532"/>
                      <a:pt x="59" y="530"/>
                    </a:cubicBezTo>
                    <a:cubicBezTo>
                      <a:pt x="60" y="530"/>
                      <a:pt x="60" y="529"/>
                      <a:pt x="61" y="528"/>
                    </a:cubicBezTo>
                    <a:close/>
                    <a:moveTo>
                      <a:pt x="70" y="573"/>
                    </a:moveTo>
                    <a:cubicBezTo>
                      <a:pt x="72" y="572"/>
                      <a:pt x="73" y="570"/>
                      <a:pt x="75" y="569"/>
                    </a:cubicBezTo>
                    <a:cubicBezTo>
                      <a:pt x="75" y="569"/>
                      <a:pt x="75" y="570"/>
                      <a:pt x="76" y="570"/>
                    </a:cubicBezTo>
                    <a:cubicBezTo>
                      <a:pt x="75" y="574"/>
                      <a:pt x="74" y="578"/>
                      <a:pt x="74" y="582"/>
                    </a:cubicBezTo>
                    <a:cubicBezTo>
                      <a:pt x="74" y="582"/>
                      <a:pt x="74" y="582"/>
                      <a:pt x="74" y="582"/>
                    </a:cubicBezTo>
                    <a:cubicBezTo>
                      <a:pt x="74" y="581"/>
                      <a:pt x="74" y="580"/>
                      <a:pt x="73" y="580"/>
                    </a:cubicBezTo>
                    <a:cubicBezTo>
                      <a:pt x="73" y="579"/>
                      <a:pt x="72" y="578"/>
                      <a:pt x="71" y="579"/>
                    </a:cubicBezTo>
                    <a:cubicBezTo>
                      <a:pt x="71" y="577"/>
                      <a:pt x="70" y="575"/>
                      <a:pt x="70" y="573"/>
                    </a:cubicBezTo>
                    <a:close/>
                    <a:moveTo>
                      <a:pt x="85" y="586"/>
                    </a:moveTo>
                    <a:cubicBezTo>
                      <a:pt x="85" y="586"/>
                      <a:pt x="85" y="585"/>
                      <a:pt x="85" y="585"/>
                    </a:cubicBezTo>
                    <a:cubicBezTo>
                      <a:pt x="84" y="583"/>
                      <a:pt x="83" y="581"/>
                      <a:pt x="82" y="579"/>
                    </a:cubicBezTo>
                    <a:cubicBezTo>
                      <a:pt x="82" y="579"/>
                      <a:pt x="83" y="578"/>
                      <a:pt x="83" y="578"/>
                    </a:cubicBezTo>
                    <a:cubicBezTo>
                      <a:pt x="84" y="580"/>
                      <a:pt x="84" y="581"/>
                      <a:pt x="85" y="583"/>
                    </a:cubicBezTo>
                    <a:cubicBezTo>
                      <a:pt x="85" y="584"/>
                      <a:pt x="85" y="585"/>
                      <a:pt x="85" y="586"/>
                    </a:cubicBezTo>
                    <a:close/>
                    <a:moveTo>
                      <a:pt x="76" y="591"/>
                    </a:moveTo>
                    <a:cubicBezTo>
                      <a:pt x="76" y="591"/>
                      <a:pt x="76" y="591"/>
                      <a:pt x="76" y="591"/>
                    </a:cubicBezTo>
                    <a:cubicBezTo>
                      <a:pt x="76" y="589"/>
                      <a:pt x="76" y="588"/>
                      <a:pt x="77" y="587"/>
                    </a:cubicBezTo>
                    <a:cubicBezTo>
                      <a:pt x="78" y="587"/>
                      <a:pt x="78" y="587"/>
                      <a:pt x="78" y="586"/>
                    </a:cubicBezTo>
                    <a:cubicBezTo>
                      <a:pt x="79" y="585"/>
                      <a:pt x="80" y="584"/>
                      <a:pt x="80" y="582"/>
                    </a:cubicBezTo>
                    <a:cubicBezTo>
                      <a:pt x="81" y="583"/>
                      <a:pt x="81" y="584"/>
                      <a:pt x="81" y="585"/>
                    </a:cubicBezTo>
                    <a:cubicBezTo>
                      <a:pt x="79" y="587"/>
                      <a:pt x="77" y="589"/>
                      <a:pt x="76" y="591"/>
                    </a:cubicBezTo>
                    <a:close/>
                    <a:moveTo>
                      <a:pt x="79" y="595"/>
                    </a:moveTo>
                    <a:cubicBezTo>
                      <a:pt x="79" y="597"/>
                      <a:pt x="78" y="599"/>
                      <a:pt x="78" y="602"/>
                    </a:cubicBezTo>
                    <a:cubicBezTo>
                      <a:pt x="78" y="600"/>
                      <a:pt x="77" y="599"/>
                      <a:pt x="77" y="597"/>
                    </a:cubicBezTo>
                    <a:cubicBezTo>
                      <a:pt x="78" y="596"/>
                      <a:pt x="78" y="596"/>
                      <a:pt x="79" y="595"/>
                    </a:cubicBezTo>
                    <a:close/>
                    <a:moveTo>
                      <a:pt x="76" y="603"/>
                    </a:moveTo>
                    <a:cubicBezTo>
                      <a:pt x="76" y="605"/>
                      <a:pt x="76" y="607"/>
                      <a:pt x="77" y="609"/>
                    </a:cubicBezTo>
                    <a:cubicBezTo>
                      <a:pt x="77" y="609"/>
                      <a:pt x="77" y="610"/>
                      <a:pt x="76" y="610"/>
                    </a:cubicBezTo>
                    <a:cubicBezTo>
                      <a:pt x="76" y="608"/>
                      <a:pt x="75" y="607"/>
                      <a:pt x="74" y="605"/>
                    </a:cubicBezTo>
                    <a:cubicBezTo>
                      <a:pt x="75" y="605"/>
                      <a:pt x="76" y="604"/>
                      <a:pt x="76" y="603"/>
                    </a:cubicBezTo>
                    <a:close/>
                    <a:moveTo>
                      <a:pt x="72" y="480"/>
                    </a:moveTo>
                    <a:cubicBezTo>
                      <a:pt x="72" y="478"/>
                      <a:pt x="69" y="477"/>
                      <a:pt x="68" y="479"/>
                    </a:cubicBezTo>
                    <a:cubicBezTo>
                      <a:pt x="68" y="479"/>
                      <a:pt x="68" y="478"/>
                      <a:pt x="68" y="478"/>
                    </a:cubicBezTo>
                    <a:cubicBezTo>
                      <a:pt x="70" y="476"/>
                      <a:pt x="72" y="475"/>
                      <a:pt x="73" y="473"/>
                    </a:cubicBezTo>
                    <a:cubicBezTo>
                      <a:pt x="73" y="488"/>
                      <a:pt x="74" y="503"/>
                      <a:pt x="75" y="517"/>
                    </a:cubicBezTo>
                    <a:cubicBezTo>
                      <a:pt x="72" y="505"/>
                      <a:pt x="71" y="493"/>
                      <a:pt x="72" y="480"/>
                    </a:cubicBezTo>
                    <a:close/>
                    <a:moveTo>
                      <a:pt x="53" y="520"/>
                    </a:moveTo>
                    <a:cubicBezTo>
                      <a:pt x="53" y="521"/>
                      <a:pt x="53" y="522"/>
                      <a:pt x="52" y="523"/>
                    </a:cubicBezTo>
                    <a:cubicBezTo>
                      <a:pt x="52" y="514"/>
                      <a:pt x="51" y="505"/>
                      <a:pt x="52" y="496"/>
                    </a:cubicBezTo>
                    <a:cubicBezTo>
                      <a:pt x="52" y="496"/>
                      <a:pt x="53" y="495"/>
                      <a:pt x="54" y="494"/>
                    </a:cubicBezTo>
                    <a:cubicBezTo>
                      <a:pt x="52" y="503"/>
                      <a:pt x="52" y="511"/>
                      <a:pt x="53" y="520"/>
                    </a:cubicBezTo>
                    <a:close/>
                    <a:moveTo>
                      <a:pt x="37" y="601"/>
                    </a:moveTo>
                    <a:cubicBezTo>
                      <a:pt x="24" y="590"/>
                      <a:pt x="10" y="574"/>
                      <a:pt x="5" y="557"/>
                    </a:cubicBezTo>
                    <a:cubicBezTo>
                      <a:pt x="18" y="536"/>
                      <a:pt x="34" y="517"/>
                      <a:pt x="50" y="498"/>
                    </a:cubicBezTo>
                    <a:cubicBezTo>
                      <a:pt x="49" y="510"/>
                      <a:pt x="49" y="523"/>
                      <a:pt x="50" y="535"/>
                    </a:cubicBezTo>
                    <a:cubicBezTo>
                      <a:pt x="49" y="541"/>
                      <a:pt x="50" y="546"/>
                      <a:pt x="51" y="552"/>
                    </a:cubicBezTo>
                    <a:cubicBezTo>
                      <a:pt x="54" y="574"/>
                      <a:pt x="59" y="597"/>
                      <a:pt x="66" y="618"/>
                    </a:cubicBezTo>
                    <a:cubicBezTo>
                      <a:pt x="66" y="618"/>
                      <a:pt x="66" y="618"/>
                      <a:pt x="66" y="618"/>
                    </a:cubicBezTo>
                    <a:cubicBezTo>
                      <a:pt x="55" y="615"/>
                      <a:pt x="45" y="608"/>
                      <a:pt x="37" y="601"/>
                    </a:cubicBezTo>
                    <a:close/>
                    <a:moveTo>
                      <a:pt x="71" y="618"/>
                    </a:moveTo>
                    <a:cubicBezTo>
                      <a:pt x="71" y="618"/>
                      <a:pt x="71" y="618"/>
                      <a:pt x="71" y="618"/>
                    </a:cubicBezTo>
                    <a:cubicBezTo>
                      <a:pt x="72" y="618"/>
                      <a:pt x="73" y="618"/>
                      <a:pt x="73" y="618"/>
                    </a:cubicBezTo>
                    <a:cubicBezTo>
                      <a:pt x="74" y="618"/>
                      <a:pt x="75" y="618"/>
                      <a:pt x="75" y="618"/>
                    </a:cubicBezTo>
                    <a:cubicBezTo>
                      <a:pt x="76" y="618"/>
                      <a:pt x="76" y="618"/>
                      <a:pt x="76" y="618"/>
                    </a:cubicBezTo>
                    <a:cubicBezTo>
                      <a:pt x="74" y="618"/>
                      <a:pt x="73" y="618"/>
                      <a:pt x="71" y="618"/>
                    </a:cubicBezTo>
                    <a:close/>
                    <a:moveTo>
                      <a:pt x="103" y="601"/>
                    </a:moveTo>
                    <a:cubicBezTo>
                      <a:pt x="83" y="561"/>
                      <a:pt x="77" y="515"/>
                      <a:pt x="75" y="471"/>
                    </a:cubicBezTo>
                    <a:cubicBezTo>
                      <a:pt x="89" y="457"/>
                      <a:pt x="103" y="443"/>
                      <a:pt x="118" y="429"/>
                    </a:cubicBezTo>
                    <a:cubicBezTo>
                      <a:pt x="117" y="455"/>
                      <a:pt x="118" y="481"/>
                      <a:pt x="121" y="508"/>
                    </a:cubicBezTo>
                    <a:cubicBezTo>
                      <a:pt x="123" y="521"/>
                      <a:pt x="125" y="558"/>
                      <a:pt x="141" y="563"/>
                    </a:cubicBezTo>
                    <a:cubicBezTo>
                      <a:pt x="142" y="564"/>
                      <a:pt x="142" y="563"/>
                      <a:pt x="143" y="563"/>
                    </a:cubicBezTo>
                    <a:cubicBezTo>
                      <a:pt x="130" y="576"/>
                      <a:pt x="117" y="589"/>
                      <a:pt x="103" y="601"/>
                    </a:cubicBezTo>
                    <a:close/>
                    <a:moveTo>
                      <a:pt x="143" y="563"/>
                    </a:moveTo>
                    <a:cubicBezTo>
                      <a:pt x="143" y="562"/>
                      <a:pt x="143" y="562"/>
                      <a:pt x="143" y="562"/>
                    </a:cubicBezTo>
                    <a:cubicBezTo>
                      <a:pt x="142" y="559"/>
                      <a:pt x="141" y="557"/>
                      <a:pt x="140" y="555"/>
                    </a:cubicBezTo>
                    <a:cubicBezTo>
                      <a:pt x="140" y="555"/>
                      <a:pt x="141" y="555"/>
                      <a:pt x="141" y="555"/>
                    </a:cubicBezTo>
                    <a:cubicBezTo>
                      <a:pt x="143" y="556"/>
                      <a:pt x="146" y="557"/>
                      <a:pt x="148" y="558"/>
                    </a:cubicBezTo>
                    <a:cubicBezTo>
                      <a:pt x="146" y="559"/>
                      <a:pt x="145" y="561"/>
                      <a:pt x="143" y="563"/>
                    </a:cubicBezTo>
                    <a:close/>
                    <a:moveTo>
                      <a:pt x="191" y="511"/>
                    </a:moveTo>
                    <a:cubicBezTo>
                      <a:pt x="185" y="517"/>
                      <a:pt x="179" y="524"/>
                      <a:pt x="174" y="530"/>
                    </a:cubicBezTo>
                    <a:cubicBezTo>
                      <a:pt x="168" y="511"/>
                      <a:pt x="160" y="493"/>
                      <a:pt x="157" y="473"/>
                    </a:cubicBezTo>
                    <a:cubicBezTo>
                      <a:pt x="156" y="470"/>
                      <a:pt x="156" y="467"/>
                      <a:pt x="155" y="464"/>
                    </a:cubicBezTo>
                    <a:cubicBezTo>
                      <a:pt x="156" y="463"/>
                      <a:pt x="157" y="462"/>
                      <a:pt x="157" y="461"/>
                    </a:cubicBezTo>
                    <a:cubicBezTo>
                      <a:pt x="158" y="459"/>
                      <a:pt x="156" y="457"/>
                      <a:pt x="155" y="458"/>
                    </a:cubicBezTo>
                    <a:cubicBezTo>
                      <a:pt x="152" y="438"/>
                      <a:pt x="151" y="417"/>
                      <a:pt x="152" y="397"/>
                    </a:cubicBezTo>
                    <a:cubicBezTo>
                      <a:pt x="157" y="393"/>
                      <a:pt x="162" y="388"/>
                      <a:pt x="166" y="384"/>
                    </a:cubicBezTo>
                    <a:cubicBezTo>
                      <a:pt x="176" y="375"/>
                      <a:pt x="185" y="366"/>
                      <a:pt x="195" y="357"/>
                    </a:cubicBezTo>
                    <a:cubicBezTo>
                      <a:pt x="193" y="362"/>
                      <a:pt x="193" y="368"/>
                      <a:pt x="192" y="374"/>
                    </a:cubicBezTo>
                    <a:cubicBezTo>
                      <a:pt x="188" y="393"/>
                      <a:pt x="192" y="414"/>
                      <a:pt x="200" y="433"/>
                    </a:cubicBezTo>
                    <a:cubicBezTo>
                      <a:pt x="202" y="444"/>
                      <a:pt x="205" y="454"/>
                      <a:pt x="208" y="465"/>
                    </a:cubicBezTo>
                    <a:cubicBezTo>
                      <a:pt x="210" y="469"/>
                      <a:pt x="211" y="475"/>
                      <a:pt x="215" y="479"/>
                    </a:cubicBezTo>
                    <a:cubicBezTo>
                      <a:pt x="214" y="479"/>
                      <a:pt x="214" y="479"/>
                      <a:pt x="214" y="479"/>
                    </a:cubicBezTo>
                    <a:cubicBezTo>
                      <a:pt x="213" y="481"/>
                      <a:pt x="216" y="483"/>
                      <a:pt x="218" y="482"/>
                    </a:cubicBezTo>
                    <a:cubicBezTo>
                      <a:pt x="218" y="482"/>
                      <a:pt x="218" y="482"/>
                      <a:pt x="218" y="481"/>
                    </a:cubicBezTo>
                    <a:cubicBezTo>
                      <a:pt x="218" y="481"/>
                      <a:pt x="218" y="481"/>
                      <a:pt x="218" y="482"/>
                    </a:cubicBezTo>
                    <a:cubicBezTo>
                      <a:pt x="209" y="491"/>
                      <a:pt x="200" y="501"/>
                      <a:pt x="191" y="511"/>
                    </a:cubicBezTo>
                    <a:close/>
                    <a:moveTo>
                      <a:pt x="374" y="332"/>
                    </a:moveTo>
                    <a:cubicBezTo>
                      <a:pt x="372" y="331"/>
                      <a:pt x="371" y="329"/>
                      <a:pt x="369" y="327"/>
                    </a:cubicBezTo>
                    <a:cubicBezTo>
                      <a:pt x="370" y="325"/>
                      <a:pt x="371" y="324"/>
                      <a:pt x="372" y="323"/>
                    </a:cubicBezTo>
                    <a:cubicBezTo>
                      <a:pt x="373" y="324"/>
                      <a:pt x="374" y="325"/>
                      <a:pt x="375" y="326"/>
                    </a:cubicBezTo>
                    <a:cubicBezTo>
                      <a:pt x="375" y="327"/>
                      <a:pt x="375" y="327"/>
                      <a:pt x="375" y="327"/>
                    </a:cubicBezTo>
                    <a:cubicBezTo>
                      <a:pt x="375" y="328"/>
                      <a:pt x="376" y="329"/>
                      <a:pt x="376" y="330"/>
                    </a:cubicBezTo>
                    <a:cubicBezTo>
                      <a:pt x="375" y="331"/>
                      <a:pt x="374" y="331"/>
                      <a:pt x="374" y="332"/>
                    </a:cubicBezTo>
                    <a:close/>
                    <a:moveTo>
                      <a:pt x="404" y="299"/>
                    </a:moveTo>
                    <a:cubicBezTo>
                      <a:pt x="374" y="276"/>
                      <a:pt x="357" y="221"/>
                      <a:pt x="359" y="185"/>
                    </a:cubicBezTo>
                    <a:cubicBezTo>
                      <a:pt x="359" y="185"/>
                      <a:pt x="359" y="185"/>
                      <a:pt x="359" y="185"/>
                    </a:cubicBezTo>
                    <a:cubicBezTo>
                      <a:pt x="362" y="176"/>
                      <a:pt x="365" y="167"/>
                      <a:pt x="365" y="158"/>
                    </a:cubicBezTo>
                    <a:cubicBezTo>
                      <a:pt x="373" y="176"/>
                      <a:pt x="390" y="191"/>
                      <a:pt x="405" y="202"/>
                    </a:cubicBezTo>
                    <a:cubicBezTo>
                      <a:pt x="414" y="209"/>
                      <a:pt x="436" y="223"/>
                      <a:pt x="449" y="217"/>
                    </a:cubicBezTo>
                    <a:cubicBezTo>
                      <a:pt x="444" y="238"/>
                      <a:pt x="435" y="258"/>
                      <a:pt x="421" y="278"/>
                    </a:cubicBezTo>
                    <a:cubicBezTo>
                      <a:pt x="416" y="285"/>
                      <a:pt x="410" y="292"/>
                      <a:pt x="404" y="2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4" name="Freeform 380"/>
              <p:cNvSpPr/>
              <p:nvPr/>
            </p:nvSpPr>
            <p:spPr bwMode="auto">
              <a:xfrm>
                <a:off x="3845" y="2648"/>
                <a:ext cx="4" cy="2"/>
              </a:xfrm>
              <a:custGeom>
                <a:avLst/>
                <a:gdLst>
                  <a:gd name="T0" fmla="*/ 1 w 7"/>
                  <a:gd name="T1" fmla="*/ 3 h 3"/>
                  <a:gd name="T2" fmla="*/ 0 w 7"/>
                  <a:gd name="T3" fmla="*/ 3 h 3"/>
                  <a:gd name="T4" fmla="*/ 7 w 7"/>
                  <a:gd name="T5" fmla="*/ 0 h 3"/>
                  <a:gd name="T6" fmla="*/ 1 w 7"/>
                  <a:gd name="T7" fmla="*/ 3 h 3"/>
                </a:gdLst>
                <a:ahLst/>
                <a:cxnLst>
                  <a:cxn ang="0">
                    <a:pos x="T0" y="T1"/>
                  </a:cxn>
                  <a:cxn ang="0">
                    <a:pos x="T2" y="T3"/>
                  </a:cxn>
                  <a:cxn ang="0">
                    <a:pos x="T4" y="T5"/>
                  </a:cxn>
                  <a:cxn ang="0">
                    <a:pos x="T6" y="T7"/>
                  </a:cxn>
                </a:cxnLst>
                <a:rect l="0" t="0" r="r" b="b"/>
                <a:pathLst>
                  <a:path w="7" h="3">
                    <a:moveTo>
                      <a:pt x="1" y="3"/>
                    </a:moveTo>
                    <a:cubicBezTo>
                      <a:pt x="1" y="3"/>
                      <a:pt x="0" y="3"/>
                      <a:pt x="0" y="3"/>
                    </a:cubicBezTo>
                    <a:cubicBezTo>
                      <a:pt x="2" y="3"/>
                      <a:pt x="5" y="2"/>
                      <a:pt x="7" y="0"/>
                    </a:cubicBezTo>
                    <a:cubicBezTo>
                      <a:pt x="5" y="1"/>
                      <a:pt x="3"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5" name="Freeform 381"/>
              <p:cNvSpPr/>
              <p:nvPr/>
            </p:nvSpPr>
            <p:spPr bwMode="auto">
              <a:xfrm>
                <a:off x="3684" y="3152"/>
                <a:ext cx="169" cy="11"/>
              </a:xfrm>
              <a:custGeom>
                <a:avLst/>
                <a:gdLst>
                  <a:gd name="T0" fmla="*/ 141 w 302"/>
                  <a:gd name="T1" fmla="*/ 7 h 21"/>
                  <a:gd name="T2" fmla="*/ 298 w 302"/>
                  <a:gd name="T3" fmla="*/ 15 h 21"/>
                  <a:gd name="T4" fmla="*/ 298 w 302"/>
                  <a:gd name="T5" fmla="*/ 9 h 21"/>
                  <a:gd name="T6" fmla="*/ 147 w 302"/>
                  <a:gd name="T7" fmla="*/ 1 h 21"/>
                  <a:gd name="T8" fmla="*/ 74 w 302"/>
                  <a:gd name="T9" fmla="*/ 7 h 21"/>
                  <a:gd name="T10" fmla="*/ 0 w 302"/>
                  <a:gd name="T11" fmla="*/ 11 h 21"/>
                  <a:gd name="T12" fmla="*/ 0 w 302"/>
                  <a:gd name="T13" fmla="*/ 12 h 21"/>
                  <a:gd name="T14" fmla="*/ 141 w 302"/>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1">
                    <a:moveTo>
                      <a:pt x="141" y="7"/>
                    </a:moveTo>
                    <a:cubicBezTo>
                      <a:pt x="193" y="5"/>
                      <a:pt x="245" y="14"/>
                      <a:pt x="298" y="15"/>
                    </a:cubicBezTo>
                    <a:cubicBezTo>
                      <a:pt x="302" y="15"/>
                      <a:pt x="302" y="9"/>
                      <a:pt x="298" y="9"/>
                    </a:cubicBezTo>
                    <a:cubicBezTo>
                      <a:pt x="247" y="8"/>
                      <a:pt x="197" y="0"/>
                      <a:pt x="147" y="1"/>
                    </a:cubicBezTo>
                    <a:cubicBezTo>
                      <a:pt x="122" y="1"/>
                      <a:pt x="98" y="4"/>
                      <a:pt x="74" y="7"/>
                    </a:cubicBezTo>
                    <a:cubicBezTo>
                      <a:pt x="49" y="10"/>
                      <a:pt x="25" y="10"/>
                      <a:pt x="0" y="11"/>
                    </a:cubicBezTo>
                    <a:cubicBezTo>
                      <a:pt x="0" y="11"/>
                      <a:pt x="0" y="12"/>
                      <a:pt x="0" y="12"/>
                    </a:cubicBezTo>
                    <a:cubicBezTo>
                      <a:pt x="46" y="21"/>
                      <a:pt x="95" y="9"/>
                      <a:pt x="14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6" name="Freeform 382"/>
              <p:cNvSpPr/>
              <p:nvPr/>
            </p:nvSpPr>
            <p:spPr bwMode="auto">
              <a:xfrm>
                <a:off x="3684" y="3172"/>
                <a:ext cx="174" cy="14"/>
              </a:xfrm>
              <a:custGeom>
                <a:avLst/>
                <a:gdLst>
                  <a:gd name="T0" fmla="*/ 306 w 310"/>
                  <a:gd name="T1" fmla="*/ 3 h 24"/>
                  <a:gd name="T2" fmla="*/ 137 w 310"/>
                  <a:gd name="T3" fmla="*/ 2 h 24"/>
                  <a:gd name="T4" fmla="*/ 1 w 310"/>
                  <a:gd name="T5" fmla="*/ 2 h 24"/>
                  <a:gd name="T6" fmla="*/ 0 w 310"/>
                  <a:gd name="T7" fmla="*/ 3 h 24"/>
                  <a:gd name="T8" fmla="*/ 128 w 310"/>
                  <a:gd name="T9" fmla="*/ 11 h 24"/>
                  <a:gd name="T10" fmla="*/ 306 w 310"/>
                  <a:gd name="T11" fmla="*/ 10 h 24"/>
                  <a:gd name="T12" fmla="*/ 306 w 310"/>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310" h="24">
                    <a:moveTo>
                      <a:pt x="306" y="3"/>
                    </a:moveTo>
                    <a:cubicBezTo>
                      <a:pt x="250" y="1"/>
                      <a:pt x="193" y="0"/>
                      <a:pt x="137" y="2"/>
                    </a:cubicBezTo>
                    <a:cubicBezTo>
                      <a:pt x="94" y="4"/>
                      <a:pt x="43" y="17"/>
                      <a:pt x="1" y="2"/>
                    </a:cubicBezTo>
                    <a:cubicBezTo>
                      <a:pt x="0" y="2"/>
                      <a:pt x="0" y="2"/>
                      <a:pt x="0" y="3"/>
                    </a:cubicBezTo>
                    <a:cubicBezTo>
                      <a:pt x="37" y="24"/>
                      <a:pt x="88" y="14"/>
                      <a:pt x="128" y="11"/>
                    </a:cubicBezTo>
                    <a:cubicBezTo>
                      <a:pt x="187" y="7"/>
                      <a:pt x="247" y="11"/>
                      <a:pt x="306" y="10"/>
                    </a:cubicBezTo>
                    <a:cubicBezTo>
                      <a:pt x="310" y="10"/>
                      <a:pt x="310" y="3"/>
                      <a:pt x="30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7" name="Freeform 383"/>
              <p:cNvSpPr/>
              <p:nvPr/>
            </p:nvSpPr>
            <p:spPr bwMode="auto">
              <a:xfrm>
                <a:off x="3682" y="3192"/>
                <a:ext cx="174" cy="15"/>
              </a:xfrm>
              <a:custGeom>
                <a:avLst/>
                <a:gdLst>
                  <a:gd name="T0" fmla="*/ 307 w 311"/>
                  <a:gd name="T1" fmla="*/ 15 h 27"/>
                  <a:gd name="T2" fmla="*/ 171 w 311"/>
                  <a:gd name="T3" fmla="*/ 18 h 27"/>
                  <a:gd name="T4" fmla="*/ 0 w 311"/>
                  <a:gd name="T5" fmla="*/ 14 h 27"/>
                  <a:gd name="T6" fmla="*/ 0 w 311"/>
                  <a:gd name="T7" fmla="*/ 15 h 27"/>
                  <a:gd name="T8" fmla="*/ 78 w 311"/>
                  <a:gd name="T9" fmla="*/ 22 h 27"/>
                  <a:gd name="T10" fmla="*/ 160 w 311"/>
                  <a:gd name="T11" fmla="*/ 26 h 27"/>
                  <a:gd name="T12" fmla="*/ 305 w 311"/>
                  <a:gd name="T13" fmla="*/ 22 h 27"/>
                  <a:gd name="T14" fmla="*/ 307 w 311"/>
                  <a:gd name="T15" fmla="*/ 1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 h="27">
                    <a:moveTo>
                      <a:pt x="307" y="15"/>
                    </a:moveTo>
                    <a:cubicBezTo>
                      <a:pt x="263" y="0"/>
                      <a:pt x="215" y="13"/>
                      <a:pt x="171" y="18"/>
                    </a:cubicBezTo>
                    <a:cubicBezTo>
                      <a:pt x="114" y="24"/>
                      <a:pt x="57" y="7"/>
                      <a:pt x="0" y="14"/>
                    </a:cubicBezTo>
                    <a:cubicBezTo>
                      <a:pt x="0" y="14"/>
                      <a:pt x="0" y="15"/>
                      <a:pt x="0" y="15"/>
                    </a:cubicBezTo>
                    <a:cubicBezTo>
                      <a:pt x="26" y="19"/>
                      <a:pt x="52" y="20"/>
                      <a:pt x="78" y="22"/>
                    </a:cubicBezTo>
                    <a:cubicBezTo>
                      <a:pt x="105" y="25"/>
                      <a:pt x="133" y="27"/>
                      <a:pt x="160" y="26"/>
                    </a:cubicBezTo>
                    <a:cubicBezTo>
                      <a:pt x="208" y="23"/>
                      <a:pt x="258" y="6"/>
                      <a:pt x="305" y="22"/>
                    </a:cubicBezTo>
                    <a:cubicBezTo>
                      <a:pt x="309" y="23"/>
                      <a:pt x="311" y="17"/>
                      <a:pt x="30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8" name="Freeform 384"/>
              <p:cNvSpPr>
                <a:spLocks noEditPoints="1"/>
              </p:cNvSpPr>
              <p:nvPr/>
            </p:nvSpPr>
            <p:spPr bwMode="auto">
              <a:xfrm>
                <a:off x="3548" y="3133"/>
                <a:ext cx="53" cy="71"/>
              </a:xfrm>
              <a:custGeom>
                <a:avLst/>
                <a:gdLst>
                  <a:gd name="T0" fmla="*/ 94 w 95"/>
                  <a:gd name="T1" fmla="*/ 8 h 128"/>
                  <a:gd name="T2" fmla="*/ 92 w 95"/>
                  <a:gd name="T3" fmla="*/ 5 h 128"/>
                  <a:gd name="T4" fmla="*/ 4 w 95"/>
                  <a:gd name="T5" fmla="*/ 7 h 128"/>
                  <a:gd name="T6" fmla="*/ 2 w 95"/>
                  <a:gd name="T7" fmla="*/ 8 h 128"/>
                  <a:gd name="T8" fmla="*/ 1 w 95"/>
                  <a:gd name="T9" fmla="*/ 6 h 128"/>
                  <a:gd name="T10" fmla="*/ 1 w 95"/>
                  <a:gd name="T11" fmla="*/ 6 h 128"/>
                  <a:gd name="T12" fmla="*/ 8 w 95"/>
                  <a:gd name="T13" fmla="*/ 98 h 128"/>
                  <a:gd name="T14" fmla="*/ 43 w 95"/>
                  <a:gd name="T15" fmla="*/ 123 h 128"/>
                  <a:gd name="T16" fmla="*/ 91 w 95"/>
                  <a:gd name="T17" fmla="*/ 111 h 128"/>
                  <a:gd name="T18" fmla="*/ 94 w 95"/>
                  <a:gd name="T19" fmla="*/ 75 h 128"/>
                  <a:gd name="T20" fmla="*/ 94 w 95"/>
                  <a:gd name="T21" fmla="*/ 8 h 128"/>
                  <a:gd name="T22" fmla="*/ 87 w 95"/>
                  <a:gd name="T23" fmla="*/ 100 h 128"/>
                  <a:gd name="T24" fmla="*/ 65 w 95"/>
                  <a:gd name="T25" fmla="*/ 118 h 128"/>
                  <a:gd name="T26" fmla="*/ 27 w 95"/>
                  <a:gd name="T27" fmla="*/ 117 h 128"/>
                  <a:gd name="T28" fmla="*/ 11 w 95"/>
                  <a:gd name="T29" fmla="*/ 85 h 128"/>
                  <a:gd name="T30" fmla="*/ 5 w 95"/>
                  <a:gd name="T31" fmla="*/ 13 h 128"/>
                  <a:gd name="T32" fmla="*/ 6 w 95"/>
                  <a:gd name="T33" fmla="*/ 13 h 128"/>
                  <a:gd name="T34" fmla="*/ 66 w 95"/>
                  <a:gd name="T35" fmla="*/ 8 h 128"/>
                  <a:gd name="T36" fmla="*/ 87 w 95"/>
                  <a:gd name="T37" fmla="*/ 27 h 128"/>
                  <a:gd name="T38" fmla="*/ 87 w 95"/>
                  <a:gd name="T39" fmla="*/ 56 h 128"/>
                  <a:gd name="T40" fmla="*/ 87 w 95"/>
                  <a:gd name="T41"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28">
                    <a:moveTo>
                      <a:pt x="94" y="8"/>
                    </a:moveTo>
                    <a:cubicBezTo>
                      <a:pt x="94" y="7"/>
                      <a:pt x="93" y="5"/>
                      <a:pt x="92" y="5"/>
                    </a:cubicBezTo>
                    <a:cubicBezTo>
                      <a:pt x="62" y="0"/>
                      <a:pt x="33" y="1"/>
                      <a:pt x="4" y="7"/>
                    </a:cubicBezTo>
                    <a:cubicBezTo>
                      <a:pt x="3" y="7"/>
                      <a:pt x="3" y="8"/>
                      <a:pt x="2" y="8"/>
                    </a:cubicBezTo>
                    <a:cubicBezTo>
                      <a:pt x="2" y="7"/>
                      <a:pt x="2" y="7"/>
                      <a:pt x="1" y="6"/>
                    </a:cubicBezTo>
                    <a:cubicBezTo>
                      <a:pt x="1" y="6"/>
                      <a:pt x="0" y="6"/>
                      <a:pt x="1" y="6"/>
                    </a:cubicBezTo>
                    <a:cubicBezTo>
                      <a:pt x="10" y="36"/>
                      <a:pt x="3" y="68"/>
                      <a:pt x="8" y="98"/>
                    </a:cubicBezTo>
                    <a:cubicBezTo>
                      <a:pt x="11" y="119"/>
                      <a:pt x="23" y="123"/>
                      <a:pt x="43" y="123"/>
                    </a:cubicBezTo>
                    <a:cubicBezTo>
                      <a:pt x="57" y="123"/>
                      <a:pt x="84" y="128"/>
                      <a:pt x="91" y="111"/>
                    </a:cubicBezTo>
                    <a:cubicBezTo>
                      <a:pt x="95" y="100"/>
                      <a:pt x="94" y="86"/>
                      <a:pt x="94" y="75"/>
                    </a:cubicBezTo>
                    <a:cubicBezTo>
                      <a:pt x="94" y="53"/>
                      <a:pt x="92" y="30"/>
                      <a:pt x="94" y="8"/>
                    </a:cubicBezTo>
                    <a:close/>
                    <a:moveTo>
                      <a:pt x="87" y="100"/>
                    </a:moveTo>
                    <a:cubicBezTo>
                      <a:pt x="86" y="115"/>
                      <a:pt x="78" y="117"/>
                      <a:pt x="65" y="118"/>
                    </a:cubicBezTo>
                    <a:cubicBezTo>
                      <a:pt x="52" y="118"/>
                      <a:pt x="39" y="119"/>
                      <a:pt x="27" y="117"/>
                    </a:cubicBezTo>
                    <a:cubicBezTo>
                      <a:pt x="13" y="115"/>
                      <a:pt x="12" y="97"/>
                      <a:pt x="11" y="85"/>
                    </a:cubicBezTo>
                    <a:cubicBezTo>
                      <a:pt x="8" y="63"/>
                      <a:pt x="14" y="35"/>
                      <a:pt x="5" y="13"/>
                    </a:cubicBezTo>
                    <a:cubicBezTo>
                      <a:pt x="5" y="13"/>
                      <a:pt x="5" y="13"/>
                      <a:pt x="6" y="13"/>
                    </a:cubicBezTo>
                    <a:cubicBezTo>
                      <a:pt x="26" y="9"/>
                      <a:pt x="45" y="7"/>
                      <a:pt x="66" y="8"/>
                    </a:cubicBezTo>
                    <a:cubicBezTo>
                      <a:pt x="83" y="9"/>
                      <a:pt x="87" y="10"/>
                      <a:pt x="87" y="27"/>
                    </a:cubicBezTo>
                    <a:cubicBezTo>
                      <a:pt x="87" y="37"/>
                      <a:pt x="87" y="47"/>
                      <a:pt x="87" y="56"/>
                    </a:cubicBezTo>
                    <a:cubicBezTo>
                      <a:pt x="88" y="71"/>
                      <a:pt x="88" y="86"/>
                      <a:pt x="8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9" name="Freeform 385"/>
              <p:cNvSpPr>
                <a:spLocks noEditPoints="1"/>
              </p:cNvSpPr>
              <p:nvPr/>
            </p:nvSpPr>
            <p:spPr bwMode="auto">
              <a:xfrm>
                <a:off x="3522" y="3004"/>
                <a:ext cx="373" cy="247"/>
              </a:xfrm>
              <a:custGeom>
                <a:avLst/>
                <a:gdLst>
                  <a:gd name="T0" fmla="*/ 648 w 666"/>
                  <a:gd name="T1" fmla="*/ 69 h 441"/>
                  <a:gd name="T2" fmla="*/ 511 w 666"/>
                  <a:gd name="T3" fmla="*/ 6 h 441"/>
                  <a:gd name="T4" fmla="*/ 89 w 666"/>
                  <a:gd name="T5" fmla="*/ 6 h 441"/>
                  <a:gd name="T6" fmla="*/ 10 w 666"/>
                  <a:gd name="T7" fmla="*/ 35 h 441"/>
                  <a:gd name="T8" fmla="*/ 2 w 666"/>
                  <a:gd name="T9" fmla="*/ 174 h 441"/>
                  <a:gd name="T10" fmla="*/ 19 w 666"/>
                  <a:gd name="T11" fmla="*/ 403 h 441"/>
                  <a:gd name="T12" fmla="*/ 232 w 666"/>
                  <a:gd name="T13" fmla="*/ 428 h 441"/>
                  <a:gd name="T14" fmla="*/ 515 w 666"/>
                  <a:gd name="T15" fmla="*/ 427 h 441"/>
                  <a:gd name="T16" fmla="*/ 623 w 666"/>
                  <a:gd name="T17" fmla="*/ 422 h 441"/>
                  <a:gd name="T18" fmla="*/ 652 w 666"/>
                  <a:gd name="T19" fmla="*/ 305 h 441"/>
                  <a:gd name="T20" fmla="*/ 647 w 666"/>
                  <a:gd name="T21" fmla="*/ 73 h 441"/>
                  <a:gd name="T22" fmla="*/ 645 w 666"/>
                  <a:gd name="T23" fmla="*/ 104 h 441"/>
                  <a:gd name="T24" fmla="*/ 646 w 666"/>
                  <a:gd name="T25" fmla="*/ 98 h 441"/>
                  <a:gd name="T26" fmla="*/ 11 w 666"/>
                  <a:gd name="T27" fmla="*/ 123 h 441"/>
                  <a:gd name="T28" fmla="*/ 11 w 666"/>
                  <a:gd name="T29" fmla="*/ 125 h 441"/>
                  <a:gd name="T30" fmla="*/ 32 w 666"/>
                  <a:gd name="T31" fmla="*/ 115 h 441"/>
                  <a:gd name="T32" fmla="*/ 30 w 666"/>
                  <a:gd name="T33" fmla="*/ 118 h 441"/>
                  <a:gd name="T34" fmla="*/ 30 w 666"/>
                  <a:gd name="T35" fmla="*/ 114 h 441"/>
                  <a:gd name="T36" fmla="*/ 25 w 666"/>
                  <a:gd name="T37" fmla="*/ 160 h 441"/>
                  <a:gd name="T38" fmla="*/ 26 w 666"/>
                  <a:gd name="T39" fmla="*/ 163 h 441"/>
                  <a:gd name="T40" fmla="*/ 25 w 666"/>
                  <a:gd name="T41" fmla="*/ 160 h 441"/>
                  <a:gd name="T42" fmla="*/ 625 w 666"/>
                  <a:gd name="T43" fmla="*/ 148 h 441"/>
                  <a:gd name="T44" fmla="*/ 621 w 666"/>
                  <a:gd name="T45" fmla="*/ 149 h 441"/>
                  <a:gd name="T46" fmla="*/ 618 w 666"/>
                  <a:gd name="T47" fmla="*/ 148 h 441"/>
                  <a:gd name="T48" fmla="*/ 627 w 666"/>
                  <a:gd name="T49" fmla="*/ 148 h 441"/>
                  <a:gd name="T50" fmla="*/ 597 w 666"/>
                  <a:gd name="T51" fmla="*/ 100 h 441"/>
                  <a:gd name="T52" fmla="*/ 600 w 666"/>
                  <a:gd name="T53" fmla="*/ 100 h 441"/>
                  <a:gd name="T54" fmla="*/ 42 w 666"/>
                  <a:gd name="T55" fmla="*/ 102 h 441"/>
                  <a:gd name="T56" fmla="*/ 44 w 666"/>
                  <a:gd name="T57" fmla="*/ 103 h 441"/>
                  <a:gd name="T58" fmla="*/ 25 w 666"/>
                  <a:gd name="T59" fmla="*/ 101 h 441"/>
                  <a:gd name="T60" fmla="*/ 30 w 666"/>
                  <a:gd name="T61" fmla="*/ 101 h 441"/>
                  <a:gd name="T62" fmla="*/ 20 w 666"/>
                  <a:gd name="T63" fmla="*/ 101 h 441"/>
                  <a:gd name="T64" fmla="*/ 12 w 666"/>
                  <a:gd name="T65" fmla="*/ 104 h 441"/>
                  <a:gd name="T66" fmla="*/ 11 w 666"/>
                  <a:gd name="T67" fmla="*/ 98 h 441"/>
                  <a:gd name="T68" fmla="*/ 20 w 666"/>
                  <a:gd name="T69" fmla="*/ 101 h 441"/>
                  <a:gd name="T70" fmla="*/ 11 w 666"/>
                  <a:gd name="T71" fmla="*/ 142 h 441"/>
                  <a:gd name="T72" fmla="*/ 10 w 666"/>
                  <a:gd name="T73" fmla="*/ 142 h 441"/>
                  <a:gd name="T74" fmla="*/ 646 w 666"/>
                  <a:gd name="T75" fmla="*/ 124 h 441"/>
                  <a:gd name="T76" fmla="*/ 644 w 666"/>
                  <a:gd name="T77" fmla="*/ 124 h 441"/>
                  <a:gd name="T78" fmla="*/ 234 w 666"/>
                  <a:gd name="T79" fmla="*/ 20 h 441"/>
                  <a:gd name="T80" fmla="*/ 479 w 666"/>
                  <a:gd name="T81" fmla="*/ 16 h 441"/>
                  <a:gd name="T82" fmla="*/ 635 w 666"/>
                  <a:gd name="T83" fmla="*/ 66 h 441"/>
                  <a:gd name="T84" fmla="*/ 635 w 666"/>
                  <a:gd name="T85" fmla="*/ 67 h 441"/>
                  <a:gd name="T86" fmla="*/ 637 w 666"/>
                  <a:gd name="T87" fmla="*/ 72 h 441"/>
                  <a:gd name="T88" fmla="*/ 645 w 666"/>
                  <a:gd name="T89" fmla="*/ 90 h 441"/>
                  <a:gd name="T90" fmla="*/ 325 w 666"/>
                  <a:gd name="T91" fmla="*/ 89 h 441"/>
                  <a:gd name="T92" fmla="*/ 83 w 666"/>
                  <a:gd name="T93" fmla="*/ 88 h 441"/>
                  <a:gd name="T94" fmla="*/ 11 w 666"/>
                  <a:gd name="T95" fmla="*/ 47 h 441"/>
                  <a:gd name="T96" fmla="*/ 641 w 666"/>
                  <a:gd name="T97" fmla="*/ 283 h 441"/>
                  <a:gd name="T98" fmla="*/ 625 w 666"/>
                  <a:gd name="T99" fmla="*/ 405 h 441"/>
                  <a:gd name="T100" fmla="*/ 606 w 666"/>
                  <a:gd name="T101" fmla="*/ 416 h 441"/>
                  <a:gd name="T102" fmla="*/ 509 w 666"/>
                  <a:gd name="T103" fmla="*/ 415 h 441"/>
                  <a:gd name="T104" fmla="*/ 136 w 666"/>
                  <a:gd name="T105" fmla="*/ 426 h 441"/>
                  <a:gd name="T106" fmla="*/ 9 w 666"/>
                  <a:gd name="T107" fmla="*/ 301 h 441"/>
                  <a:gd name="T108" fmla="*/ 26 w 666"/>
                  <a:gd name="T109" fmla="*/ 176 h 441"/>
                  <a:gd name="T110" fmla="*/ 30 w 666"/>
                  <a:gd name="T111" fmla="*/ 177 h 441"/>
                  <a:gd name="T112" fmla="*/ 44 w 666"/>
                  <a:gd name="T113" fmla="*/ 178 h 441"/>
                  <a:gd name="T114" fmla="*/ 178 w 666"/>
                  <a:gd name="T115" fmla="*/ 177 h 441"/>
                  <a:gd name="T116" fmla="*/ 369 w 666"/>
                  <a:gd name="T117" fmla="*/ 177 h 441"/>
                  <a:gd name="T118" fmla="*/ 627 w 666"/>
                  <a:gd name="T119" fmla="*/ 176 h 441"/>
                  <a:gd name="T120" fmla="*/ 643 w 666"/>
                  <a:gd name="T121" fmla="*/ 175 h 441"/>
                  <a:gd name="T122" fmla="*/ 643 w 666"/>
                  <a:gd name="T123" fmla="*/ 19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6" h="441">
                    <a:moveTo>
                      <a:pt x="647" y="73"/>
                    </a:moveTo>
                    <a:cubicBezTo>
                      <a:pt x="648" y="72"/>
                      <a:pt x="648" y="71"/>
                      <a:pt x="648" y="69"/>
                    </a:cubicBezTo>
                    <a:cubicBezTo>
                      <a:pt x="640" y="44"/>
                      <a:pt x="626" y="24"/>
                      <a:pt x="600" y="14"/>
                    </a:cubicBezTo>
                    <a:cubicBezTo>
                      <a:pt x="573" y="4"/>
                      <a:pt x="540" y="8"/>
                      <a:pt x="511" y="6"/>
                    </a:cubicBezTo>
                    <a:cubicBezTo>
                      <a:pt x="419" y="0"/>
                      <a:pt x="327" y="9"/>
                      <a:pt x="234" y="11"/>
                    </a:cubicBezTo>
                    <a:cubicBezTo>
                      <a:pt x="186" y="13"/>
                      <a:pt x="137" y="4"/>
                      <a:pt x="89" y="6"/>
                    </a:cubicBezTo>
                    <a:cubicBezTo>
                      <a:pt x="64" y="7"/>
                      <a:pt x="21" y="11"/>
                      <a:pt x="10" y="38"/>
                    </a:cubicBezTo>
                    <a:cubicBezTo>
                      <a:pt x="10" y="37"/>
                      <a:pt x="10" y="36"/>
                      <a:pt x="10" y="35"/>
                    </a:cubicBezTo>
                    <a:cubicBezTo>
                      <a:pt x="10" y="34"/>
                      <a:pt x="8" y="34"/>
                      <a:pt x="8" y="35"/>
                    </a:cubicBezTo>
                    <a:cubicBezTo>
                      <a:pt x="2" y="81"/>
                      <a:pt x="3" y="128"/>
                      <a:pt x="2" y="174"/>
                    </a:cubicBezTo>
                    <a:cubicBezTo>
                      <a:pt x="1" y="222"/>
                      <a:pt x="1" y="269"/>
                      <a:pt x="1" y="317"/>
                    </a:cubicBezTo>
                    <a:cubicBezTo>
                      <a:pt x="0" y="345"/>
                      <a:pt x="0" y="380"/>
                      <a:pt x="19" y="403"/>
                    </a:cubicBezTo>
                    <a:cubicBezTo>
                      <a:pt x="42" y="431"/>
                      <a:pt x="76" y="438"/>
                      <a:pt x="110" y="437"/>
                    </a:cubicBezTo>
                    <a:cubicBezTo>
                      <a:pt x="151" y="437"/>
                      <a:pt x="192" y="430"/>
                      <a:pt x="232" y="428"/>
                    </a:cubicBezTo>
                    <a:cubicBezTo>
                      <a:pt x="279" y="425"/>
                      <a:pt x="326" y="424"/>
                      <a:pt x="373" y="423"/>
                    </a:cubicBezTo>
                    <a:cubicBezTo>
                      <a:pt x="421" y="423"/>
                      <a:pt x="468" y="427"/>
                      <a:pt x="515" y="427"/>
                    </a:cubicBezTo>
                    <a:cubicBezTo>
                      <a:pt x="544" y="428"/>
                      <a:pt x="585" y="441"/>
                      <a:pt x="612" y="424"/>
                    </a:cubicBezTo>
                    <a:cubicBezTo>
                      <a:pt x="615" y="425"/>
                      <a:pt x="619" y="424"/>
                      <a:pt x="623" y="422"/>
                    </a:cubicBezTo>
                    <a:cubicBezTo>
                      <a:pt x="631" y="418"/>
                      <a:pt x="635" y="409"/>
                      <a:pt x="639" y="401"/>
                    </a:cubicBezTo>
                    <a:cubicBezTo>
                      <a:pt x="650" y="371"/>
                      <a:pt x="651" y="336"/>
                      <a:pt x="652" y="305"/>
                    </a:cubicBezTo>
                    <a:cubicBezTo>
                      <a:pt x="653" y="274"/>
                      <a:pt x="652" y="244"/>
                      <a:pt x="654" y="213"/>
                    </a:cubicBezTo>
                    <a:cubicBezTo>
                      <a:pt x="656" y="170"/>
                      <a:pt x="666" y="115"/>
                      <a:pt x="647" y="73"/>
                    </a:cubicBezTo>
                    <a:close/>
                    <a:moveTo>
                      <a:pt x="646" y="104"/>
                    </a:moveTo>
                    <a:cubicBezTo>
                      <a:pt x="646" y="104"/>
                      <a:pt x="645" y="104"/>
                      <a:pt x="645" y="104"/>
                    </a:cubicBezTo>
                    <a:cubicBezTo>
                      <a:pt x="646" y="102"/>
                      <a:pt x="645" y="100"/>
                      <a:pt x="644" y="100"/>
                    </a:cubicBezTo>
                    <a:cubicBezTo>
                      <a:pt x="645" y="100"/>
                      <a:pt x="645" y="99"/>
                      <a:pt x="646" y="98"/>
                    </a:cubicBezTo>
                    <a:cubicBezTo>
                      <a:pt x="646" y="100"/>
                      <a:pt x="646" y="102"/>
                      <a:pt x="646" y="104"/>
                    </a:cubicBezTo>
                    <a:close/>
                    <a:moveTo>
                      <a:pt x="11" y="123"/>
                    </a:moveTo>
                    <a:cubicBezTo>
                      <a:pt x="11" y="124"/>
                      <a:pt x="11" y="124"/>
                      <a:pt x="12" y="125"/>
                    </a:cubicBezTo>
                    <a:cubicBezTo>
                      <a:pt x="12" y="125"/>
                      <a:pt x="11" y="125"/>
                      <a:pt x="11" y="125"/>
                    </a:cubicBezTo>
                    <a:cubicBezTo>
                      <a:pt x="11" y="125"/>
                      <a:pt x="11" y="124"/>
                      <a:pt x="11" y="123"/>
                    </a:cubicBezTo>
                    <a:close/>
                    <a:moveTo>
                      <a:pt x="32" y="115"/>
                    </a:moveTo>
                    <a:cubicBezTo>
                      <a:pt x="33" y="115"/>
                      <a:pt x="33" y="115"/>
                      <a:pt x="33" y="115"/>
                    </a:cubicBezTo>
                    <a:cubicBezTo>
                      <a:pt x="32" y="116"/>
                      <a:pt x="31" y="117"/>
                      <a:pt x="30" y="118"/>
                    </a:cubicBezTo>
                    <a:cubicBezTo>
                      <a:pt x="30" y="118"/>
                      <a:pt x="30" y="118"/>
                      <a:pt x="30" y="118"/>
                    </a:cubicBezTo>
                    <a:cubicBezTo>
                      <a:pt x="30" y="117"/>
                      <a:pt x="30" y="116"/>
                      <a:pt x="30" y="114"/>
                    </a:cubicBezTo>
                    <a:cubicBezTo>
                      <a:pt x="31" y="115"/>
                      <a:pt x="31" y="115"/>
                      <a:pt x="32" y="115"/>
                    </a:cubicBezTo>
                    <a:close/>
                    <a:moveTo>
                      <a:pt x="25" y="160"/>
                    </a:moveTo>
                    <a:cubicBezTo>
                      <a:pt x="26" y="160"/>
                      <a:pt x="26" y="160"/>
                      <a:pt x="27" y="160"/>
                    </a:cubicBezTo>
                    <a:cubicBezTo>
                      <a:pt x="26" y="161"/>
                      <a:pt x="26" y="162"/>
                      <a:pt x="26" y="163"/>
                    </a:cubicBezTo>
                    <a:cubicBezTo>
                      <a:pt x="25" y="163"/>
                      <a:pt x="24" y="162"/>
                      <a:pt x="23" y="162"/>
                    </a:cubicBezTo>
                    <a:cubicBezTo>
                      <a:pt x="24" y="161"/>
                      <a:pt x="25" y="160"/>
                      <a:pt x="25" y="160"/>
                    </a:cubicBezTo>
                    <a:close/>
                    <a:moveTo>
                      <a:pt x="627" y="148"/>
                    </a:moveTo>
                    <a:cubicBezTo>
                      <a:pt x="626" y="148"/>
                      <a:pt x="626" y="148"/>
                      <a:pt x="625" y="148"/>
                    </a:cubicBezTo>
                    <a:cubicBezTo>
                      <a:pt x="624" y="147"/>
                      <a:pt x="623" y="148"/>
                      <a:pt x="623" y="150"/>
                    </a:cubicBezTo>
                    <a:cubicBezTo>
                      <a:pt x="622" y="150"/>
                      <a:pt x="621" y="150"/>
                      <a:pt x="621" y="149"/>
                    </a:cubicBezTo>
                    <a:cubicBezTo>
                      <a:pt x="620" y="149"/>
                      <a:pt x="619" y="148"/>
                      <a:pt x="619" y="148"/>
                    </a:cubicBezTo>
                    <a:cubicBezTo>
                      <a:pt x="619" y="148"/>
                      <a:pt x="619" y="148"/>
                      <a:pt x="618" y="148"/>
                    </a:cubicBezTo>
                    <a:cubicBezTo>
                      <a:pt x="622" y="147"/>
                      <a:pt x="625" y="147"/>
                      <a:pt x="628" y="146"/>
                    </a:cubicBezTo>
                    <a:cubicBezTo>
                      <a:pt x="627" y="147"/>
                      <a:pt x="627" y="147"/>
                      <a:pt x="627" y="148"/>
                    </a:cubicBezTo>
                    <a:close/>
                    <a:moveTo>
                      <a:pt x="600" y="100"/>
                    </a:moveTo>
                    <a:cubicBezTo>
                      <a:pt x="599" y="100"/>
                      <a:pt x="598" y="100"/>
                      <a:pt x="597" y="100"/>
                    </a:cubicBezTo>
                    <a:cubicBezTo>
                      <a:pt x="598" y="100"/>
                      <a:pt x="600" y="100"/>
                      <a:pt x="601" y="100"/>
                    </a:cubicBezTo>
                    <a:cubicBezTo>
                      <a:pt x="600" y="100"/>
                      <a:pt x="600" y="100"/>
                      <a:pt x="600" y="100"/>
                    </a:cubicBezTo>
                    <a:close/>
                    <a:moveTo>
                      <a:pt x="44" y="103"/>
                    </a:moveTo>
                    <a:cubicBezTo>
                      <a:pt x="44" y="103"/>
                      <a:pt x="43" y="102"/>
                      <a:pt x="42" y="102"/>
                    </a:cubicBezTo>
                    <a:cubicBezTo>
                      <a:pt x="45" y="102"/>
                      <a:pt x="47" y="102"/>
                      <a:pt x="50" y="102"/>
                    </a:cubicBezTo>
                    <a:cubicBezTo>
                      <a:pt x="48" y="102"/>
                      <a:pt x="46" y="103"/>
                      <a:pt x="44" y="103"/>
                    </a:cubicBezTo>
                    <a:close/>
                    <a:moveTo>
                      <a:pt x="26" y="101"/>
                    </a:moveTo>
                    <a:cubicBezTo>
                      <a:pt x="25" y="101"/>
                      <a:pt x="25" y="101"/>
                      <a:pt x="25" y="101"/>
                    </a:cubicBezTo>
                    <a:cubicBezTo>
                      <a:pt x="25" y="101"/>
                      <a:pt x="25" y="101"/>
                      <a:pt x="25" y="100"/>
                    </a:cubicBezTo>
                    <a:cubicBezTo>
                      <a:pt x="27" y="101"/>
                      <a:pt x="28" y="101"/>
                      <a:pt x="30" y="101"/>
                    </a:cubicBezTo>
                    <a:cubicBezTo>
                      <a:pt x="28" y="101"/>
                      <a:pt x="27" y="101"/>
                      <a:pt x="26" y="101"/>
                    </a:cubicBezTo>
                    <a:close/>
                    <a:moveTo>
                      <a:pt x="20" y="101"/>
                    </a:moveTo>
                    <a:cubicBezTo>
                      <a:pt x="20" y="101"/>
                      <a:pt x="20" y="101"/>
                      <a:pt x="19" y="101"/>
                    </a:cubicBezTo>
                    <a:cubicBezTo>
                      <a:pt x="17" y="99"/>
                      <a:pt x="13" y="100"/>
                      <a:pt x="12" y="104"/>
                    </a:cubicBezTo>
                    <a:cubicBezTo>
                      <a:pt x="12" y="110"/>
                      <a:pt x="11" y="115"/>
                      <a:pt x="11" y="120"/>
                    </a:cubicBezTo>
                    <a:cubicBezTo>
                      <a:pt x="11" y="113"/>
                      <a:pt x="11" y="105"/>
                      <a:pt x="11" y="98"/>
                    </a:cubicBezTo>
                    <a:cubicBezTo>
                      <a:pt x="14" y="99"/>
                      <a:pt x="17" y="99"/>
                      <a:pt x="21" y="100"/>
                    </a:cubicBezTo>
                    <a:cubicBezTo>
                      <a:pt x="20" y="100"/>
                      <a:pt x="20" y="100"/>
                      <a:pt x="20" y="101"/>
                    </a:cubicBezTo>
                    <a:close/>
                    <a:moveTo>
                      <a:pt x="10" y="142"/>
                    </a:moveTo>
                    <a:cubicBezTo>
                      <a:pt x="11" y="142"/>
                      <a:pt x="11" y="142"/>
                      <a:pt x="11" y="142"/>
                    </a:cubicBezTo>
                    <a:cubicBezTo>
                      <a:pt x="11" y="143"/>
                      <a:pt x="11" y="144"/>
                      <a:pt x="10" y="144"/>
                    </a:cubicBezTo>
                    <a:cubicBezTo>
                      <a:pt x="10" y="143"/>
                      <a:pt x="10" y="143"/>
                      <a:pt x="10" y="142"/>
                    </a:cubicBezTo>
                    <a:close/>
                    <a:moveTo>
                      <a:pt x="644" y="124"/>
                    </a:moveTo>
                    <a:cubicBezTo>
                      <a:pt x="645" y="124"/>
                      <a:pt x="645" y="124"/>
                      <a:pt x="646" y="124"/>
                    </a:cubicBezTo>
                    <a:cubicBezTo>
                      <a:pt x="646" y="124"/>
                      <a:pt x="646" y="125"/>
                      <a:pt x="646" y="125"/>
                    </a:cubicBezTo>
                    <a:cubicBezTo>
                      <a:pt x="645" y="125"/>
                      <a:pt x="645" y="125"/>
                      <a:pt x="644" y="124"/>
                    </a:cubicBezTo>
                    <a:close/>
                    <a:moveTo>
                      <a:pt x="106" y="14"/>
                    </a:moveTo>
                    <a:cubicBezTo>
                      <a:pt x="149" y="14"/>
                      <a:pt x="191" y="21"/>
                      <a:pt x="234" y="20"/>
                    </a:cubicBezTo>
                    <a:cubicBezTo>
                      <a:pt x="272" y="20"/>
                      <a:pt x="310" y="16"/>
                      <a:pt x="349" y="15"/>
                    </a:cubicBezTo>
                    <a:cubicBezTo>
                      <a:pt x="392" y="13"/>
                      <a:pt x="436" y="13"/>
                      <a:pt x="479" y="16"/>
                    </a:cubicBezTo>
                    <a:cubicBezTo>
                      <a:pt x="511" y="17"/>
                      <a:pt x="543" y="17"/>
                      <a:pt x="574" y="20"/>
                    </a:cubicBezTo>
                    <a:cubicBezTo>
                      <a:pt x="605" y="23"/>
                      <a:pt x="625" y="38"/>
                      <a:pt x="635" y="66"/>
                    </a:cubicBezTo>
                    <a:cubicBezTo>
                      <a:pt x="635" y="66"/>
                      <a:pt x="635" y="67"/>
                      <a:pt x="635" y="67"/>
                    </a:cubicBezTo>
                    <a:cubicBezTo>
                      <a:pt x="634" y="67"/>
                      <a:pt x="634" y="67"/>
                      <a:pt x="635" y="67"/>
                    </a:cubicBezTo>
                    <a:cubicBezTo>
                      <a:pt x="635" y="67"/>
                      <a:pt x="635" y="67"/>
                      <a:pt x="636" y="67"/>
                    </a:cubicBezTo>
                    <a:cubicBezTo>
                      <a:pt x="636" y="69"/>
                      <a:pt x="637" y="71"/>
                      <a:pt x="637" y="72"/>
                    </a:cubicBezTo>
                    <a:cubicBezTo>
                      <a:pt x="638" y="75"/>
                      <a:pt x="640" y="76"/>
                      <a:pt x="642" y="76"/>
                    </a:cubicBezTo>
                    <a:cubicBezTo>
                      <a:pt x="644" y="80"/>
                      <a:pt x="645" y="85"/>
                      <a:pt x="645" y="90"/>
                    </a:cubicBezTo>
                    <a:cubicBezTo>
                      <a:pt x="645" y="89"/>
                      <a:pt x="644" y="89"/>
                      <a:pt x="642" y="89"/>
                    </a:cubicBezTo>
                    <a:cubicBezTo>
                      <a:pt x="536" y="89"/>
                      <a:pt x="431" y="89"/>
                      <a:pt x="325" y="89"/>
                    </a:cubicBezTo>
                    <a:cubicBezTo>
                      <a:pt x="271" y="89"/>
                      <a:pt x="217" y="89"/>
                      <a:pt x="163" y="89"/>
                    </a:cubicBezTo>
                    <a:cubicBezTo>
                      <a:pt x="137" y="89"/>
                      <a:pt x="110" y="88"/>
                      <a:pt x="83" y="88"/>
                    </a:cubicBezTo>
                    <a:cubicBezTo>
                      <a:pt x="59" y="87"/>
                      <a:pt x="34" y="85"/>
                      <a:pt x="11" y="91"/>
                    </a:cubicBezTo>
                    <a:cubicBezTo>
                      <a:pt x="12" y="76"/>
                      <a:pt x="11" y="61"/>
                      <a:pt x="11" y="47"/>
                    </a:cubicBezTo>
                    <a:cubicBezTo>
                      <a:pt x="18" y="12"/>
                      <a:pt x="79" y="13"/>
                      <a:pt x="106" y="14"/>
                    </a:cubicBezTo>
                    <a:close/>
                    <a:moveTo>
                      <a:pt x="641" y="283"/>
                    </a:moveTo>
                    <a:cubicBezTo>
                      <a:pt x="641" y="312"/>
                      <a:pt x="640" y="342"/>
                      <a:pt x="635" y="370"/>
                    </a:cubicBezTo>
                    <a:cubicBezTo>
                      <a:pt x="633" y="382"/>
                      <a:pt x="631" y="394"/>
                      <a:pt x="625" y="405"/>
                    </a:cubicBezTo>
                    <a:cubicBezTo>
                      <a:pt x="620" y="415"/>
                      <a:pt x="614" y="411"/>
                      <a:pt x="606" y="416"/>
                    </a:cubicBezTo>
                    <a:cubicBezTo>
                      <a:pt x="606" y="416"/>
                      <a:pt x="606" y="416"/>
                      <a:pt x="606" y="416"/>
                    </a:cubicBezTo>
                    <a:cubicBezTo>
                      <a:pt x="592" y="419"/>
                      <a:pt x="579" y="420"/>
                      <a:pt x="565" y="419"/>
                    </a:cubicBezTo>
                    <a:cubicBezTo>
                      <a:pt x="546" y="418"/>
                      <a:pt x="528" y="415"/>
                      <a:pt x="509" y="415"/>
                    </a:cubicBezTo>
                    <a:cubicBezTo>
                      <a:pt x="466" y="415"/>
                      <a:pt x="423" y="411"/>
                      <a:pt x="379" y="412"/>
                    </a:cubicBezTo>
                    <a:cubicBezTo>
                      <a:pt x="298" y="413"/>
                      <a:pt x="217" y="418"/>
                      <a:pt x="136" y="426"/>
                    </a:cubicBezTo>
                    <a:cubicBezTo>
                      <a:pt x="99" y="430"/>
                      <a:pt x="61" y="430"/>
                      <a:pt x="32" y="404"/>
                    </a:cubicBezTo>
                    <a:cubicBezTo>
                      <a:pt x="4" y="379"/>
                      <a:pt x="9" y="334"/>
                      <a:pt x="9" y="301"/>
                    </a:cubicBezTo>
                    <a:cubicBezTo>
                      <a:pt x="9" y="259"/>
                      <a:pt x="9" y="217"/>
                      <a:pt x="10" y="175"/>
                    </a:cubicBezTo>
                    <a:cubicBezTo>
                      <a:pt x="15" y="175"/>
                      <a:pt x="21" y="176"/>
                      <a:pt x="26" y="176"/>
                    </a:cubicBezTo>
                    <a:cubicBezTo>
                      <a:pt x="27" y="177"/>
                      <a:pt x="27" y="177"/>
                      <a:pt x="28" y="177"/>
                    </a:cubicBezTo>
                    <a:cubicBezTo>
                      <a:pt x="29" y="177"/>
                      <a:pt x="29" y="177"/>
                      <a:pt x="30" y="177"/>
                    </a:cubicBezTo>
                    <a:cubicBezTo>
                      <a:pt x="32" y="177"/>
                      <a:pt x="34" y="177"/>
                      <a:pt x="36" y="177"/>
                    </a:cubicBezTo>
                    <a:cubicBezTo>
                      <a:pt x="39" y="178"/>
                      <a:pt x="42" y="178"/>
                      <a:pt x="44" y="178"/>
                    </a:cubicBezTo>
                    <a:cubicBezTo>
                      <a:pt x="56" y="179"/>
                      <a:pt x="67" y="179"/>
                      <a:pt x="78" y="178"/>
                    </a:cubicBezTo>
                    <a:cubicBezTo>
                      <a:pt x="111" y="179"/>
                      <a:pt x="145" y="177"/>
                      <a:pt x="178" y="177"/>
                    </a:cubicBezTo>
                    <a:cubicBezTo>
                      <a:pt x="347" y="177"/>
                      <a:pt x="347" y="177"/>
                      <a:pt x="347" y="177"/>
                    </a:cubicBezTo>
                    <a:cubicBezTo>
                      <a:pt x="354" y="177"/>
                      <a:pt x="361" y="177"/>
                      <a:pt x="369" y="177"/>
                    </a:cubicBezTo>
                    <a:cubicBezTo>
                      <a:pt x="371" y="177"/>
                      <a:pt x="373" y="177"/>
                      <a:pt x="374" y="177"/>
                    </a:cubicBezTo>
                    <a:cubicBezTo>
                      <a:pt x="458" y="177"/>
                      <a:pt x="543" y="179"/>
                      <a:pt x="627" y="176"/>
                    </a:cubicBezTo>
                    <a:cubicBezTo>
                      <a:pt x="628" y="176"/>
                      <a:pt x="630" y="176"/>
                      <a:pt x="631" y="175"/>
                    </a:cubicBezTo>
                    <a:cubicBezTo>
                      <a:pt x="635" y="175"/>
                      <a:pt x="639" y="175"/>
                      <a:pt x="643" y="175"/>
                    </a:cubicBezTo>
                    <a:cubicBezTo>
                      <a:pt x="644" y="175"/>
                      <a:pt x="645" y="174"/>
                      <a:pt x="645" y="174"/>
                    </a:cubicBezTo>
                    <a:cubicBezTo>
                      <a:pt x="644" y="182"/>
                      <a:pt x="644" y="190"/>
                      <a:pt x="643" y="197"/>
                    </a:cubicBezTo>
                    <a:cubicBezTo>
                      <a:pt x="641" y="226"/>
                      <a:pt x="641" y="255"/>
                      <a:pt x="641"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0" name="Freeform 386"/>
              <p:cNvSpPr>
                <a:spLocks noEditPoints="1"/>
              </p:cNvSpPr>
              <p:nvPr/>
            </p:nvSpPr>
            <p:spPr bwMode="auto">
              <a:xfrm>
                <a:off x="2844" y="2647"/>
                <a:ext cx="196" cy="201"/>
              </a:xfrm>
              <a:custGeom>
                <a:avLst/>
                <a:gdLst>
                  <a:gd name="T0" fmla="*/ 350 w 351"/>
                  <a:gd name="T1" fmla="*/ 96 h 360"/>
                  <a:gd name="T2" fmla="*/ 350 w 351"/>
                  <a:gd name="T3" fmla="*/ 95 h 360"/>
                  <a:gd name="T4" fmla="*/ 300 w 351"/>
                  <a:gd name="T5" fmla="*/ 9 h 360"/>
                  <a:gd name="T6" fmla="*/ 299 w 351"/>
                  <a:gd name="T7" fmla="*/ 5 h 360"/>
                  <a:gd name="T8" fmla="*/ 298 w 351"/>
                  <a:gd name="T9" fmla="*/ 4 h 360"/>
                  <a:gd name="T10" fmla="*/ 174 w 351"/>
                  <a:gd name="T11" fmla="*/ 4 h 360"/>
                  <a:gd name="T12" fmla="*/ 63 w 351"/>
                  <a:gd name="T13" fmla="*/ 5 h 360"/>
                  <a:gd name="T14" fmla="*/ 53 w 351"/>
                  <a:gd name="T15" fmla="*/ 9 h 360"/>
                  <a:gd name="T16" fmla="*/ 54 w 351"/>
                  <a:gd name="T17" fmla="*/ 9 h 360"/>
                  <a:gd name="T18" fmla="*/ 45 w 351"/>
                  <a:gd name="T19" fmla="*/ 18 h 360"/>
                  <a:gd name="T20" fmla="*/ 3 w 351"/>
                  <a:gd name="T21" fmla="*/ 96 h 360"/>
                  <a:gd name="T22" fmla="*/ 3 w 351"/>
                  <a:gd name="T23" fmla="*/ 96 h 360"/>
                  <a:gd name="T24" fmla="*/ 5 w 351"/>
                  <a:gd name="T25" fmla="*/ 105 h 360"/>
                  <a:gd name="T26" fmla="*/ 167 w 351"/>
                  <a:gd name="T27" fmla="*/ 354 h 360"/>
                  <a:gd name="T28" fmla="*/ 173 w 351"/>
                  <a:gd name="T29" fmla="*/ 359 h 360"/>
                  <a:gd name="T30" fmla="*/ 178 w 351"/>
                  <a:gd name="T31" fmla="*/ 357 h 360"/>
                  <a:gd name="T32" fmla="*/ 182 w 351"/>
                  <a:gd name="T33" fmla="*/ 355 h 360"/>
                  <a:gd name="T34" fmla="*/ 184 w 351"/>
                  <a:gd name="T35" fmla="*/ 352 h 360"/>
                  <a:gd name="T36" fmla="*/ 343 w 351"/>
                  <a:gd name="T37" fmla="*/ 108 h 360"/>
                  <a:gd name="T38" fmla="*/ 350 w 351"/>
                  <a:gd name="T39" fmla="*/ 96 h 360"/>
                  <a:gd name="T40" fmla="*/ 329 w 351"/>
                  <a:gd name="T41" fmla="*/ 91 h 360"/>
                  <a:gd name="T42" fmla="*/ 298 w 351"/>
                  <a:gd name="T43" fmla="*/ 58 h 360"/>
                  <a:gd name="T44" fmla="*/ 278 w 351"/>
                  <a:gd name="T45" fmla="*/ 92 h 360"/>
                  <a:gd name="T46" fmla="*/ 295 w 351"/>
                  <a:gd name="T47" fmla="*/ 10 h 360"/>
                  <a:gd name="T48" fmla="*/ 178 w 351"/>
                  <a:gd name="T49" fmla="*/ 102 h 360"/>
                  <a:gd name="T50" fmla="*/ 127 w 351"/>
                  <a:gd name="T51" fmla="*/ 104 h 360"/>
                  <a:gd name="T52" fmla="*/ 147 w 351"/>
                  <a:gd name="T53" fmla="*/ 66 h 360"/>
                  <a:gd name="T54" fmla="*/ 191 w 351"/>
                  <a:gd name="T55" fmla="*/ 26 h 360"/>
                  <a:gd name="T56" fmla="*/ 184 w 351"/>
                  <a:gd name="T57" fmla="*/ 93 h 360"/>
                  <a:gd name="T58" fmla="*/ 187 w 351"/>
                  <a:gd name="T59" fmla="*/ 14 h 360"/>
                  <a:gd name="T60" fmla="*/ 176 w 351"/>
                  <a:gd name="T61" fmla="*/ 14 h 360"/>
                  <a:gd name="T62" fmla="*/ 118 w 351"/>
                  <a:gd name="T63" fmla="*/ 88 h 360"/>
                  <a:gd name="T64" fmla="*/ 58 w 351"/>
                  <a:gd name="T65" fmla="*/ 12 h 360"/>
                  <a:gd name="T66" fmla="*/ 174 w 351"/>
                  <a:gd name="T67" fmla="*/ 14 h 360"/>
                  <a:gd name="T68" fmla="*/ 52 w 351"/>
                  <a:gd name="T69" fmla="*/ 16 h 360"/>
                  <a:gd name="T70" fmla="*/ 74 w 351"/>
                  <a:gd name="T71" fmla="*/ 48 h 360"/>
                  <a:gd name="T72" fmla="*/ 29 w 351"/>
                  <a:gd name="T73" fmla="*/ 94 h 360"/>
                  <a:gd name="T74" fmla="*/ 28 w 351"/>
                  <a:gd name="T75" fmla="*/ 94 h 360"/>
                  <a:gd name="T76" fmla="*/ 40 w 351"/>
                  <a:gd name="T77" fmla="*/ 147 h 360"/>
                  <a:gd name="T78" fmla="*/ 112 w 351"/>
                  <a:gd name="T79" fmla="*/ 169 h 360"/>
                  <a:gd name="T80" fmla="*/ 40 w 351"/>
                  <a:gd name="T81" fmla="*/ 102 h 360"/>
                  <a:gd name="T82" fmla="*/ 143 w 351"/>
                  <a:gd name="T83" fmla="*/ 221 h 360"/>
                  <a:gd name="T84" fmla="*/ 140 w 351"/>
                  <a:gd name="T85" fmla="*/ 287 h 360"/>
                  <a:gd name="T86" fmla="*/ 134 w 351"/>
                  <a:gd name="T87" fmla="*/ 283 h 360"/>
                  <a:gd name="T88" fmla="*/ 256 w 351"/>
                  <a:gd name="T89" fmla="*/ 234 h 360"/>
                  <a:gd name="T90" fmla="*/ 268 w 351"/>
                  <a:gd name="T91" fmla="*/ 102 h 360"/>
                  <a:gd name="T92" fmla="*/ 337 w 351"/>
                  <a:gd name="T93" fmla="*/ 105 h 360"/>
                  <a:gd name="T94" fmla="*/ 336 w 351"/>
                  <a:gd name="T95" fmla="*/ 107 h 360"/>
                  <a:gd name="T96" fmla="*/ 246 w 351"/>
                  <a:gd name="T97"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1" h="360">
                    <a:moveTo>
                      <a:pt x="350" y="96"/>
                    </a:moveTo>
                    <a:cubicBezTo>
                      <a:pt x="350" y="96"/>
                      <a:pt x="350" y="96"/>
                      <a:pt x="350" y="96"/>
                    </a:cubicBezTo>
                    <a:cubicBezTo>
                      <a:pt x="350" y="96"/>
                      <a:pt x="350" y="96"/>
                      <a:pt x="350" y="96"/>
                    </a:cubicBezTo>
                    <a:cubicBezTo>
                      <a:pt x="350" y="96"/>
                      <a:pt x="350" y="96"/>
                      <a:pt x="350" y="96"/>
                    </a:cubicBezTo>
                    <a:cubicBezTo>
                      <a:pt x="350" y="95"/>
                      <a:pt x="350" y="95"/>
                      <a:pt x="350" y="95"/>
                    </a:cubicBezTo>
                    <a:cubicBezTo>
                      <a:pt x="350" y="95"/>
                      <a:pt x="350" y="95"/>
                      <a:pt x="350" y="95"/>
                    </a:cubicBezTo>
                    <a:cubicBezTo>
                      <a:pt x="350" y="92"/>
                      <a:pt x="349" y="89"/>
                      <a:pt x="348" y="86"/>
                    </a:cubicBezTo>
                    <a:cubicBezTo>
                      <a:pt x="337" y="77"/>
                      <a:pt x="331" y="62"/>
                      <a:pt x="324" y="50"/>
                    </a:cubicBezTo>
                    <a:cubicBezTo>
                      <a:pt x="316" y="37"/>
                      <a:pt x="309" y="22"/>
                      <a:pt x="300" y="9"/>
                    </a:cubicBezTo>
                    <a:cubicBezTo>
                      <a:pt x="301" y="9"/>
                      <a:pt x="301" y="8"/>
                      <a:pt x="302" y="8"/>
                    </a:cubicBezTo>
                    <a:cubicBezTo>
                      <a:pt x="301" y="7"/>
                      <a:pt x="300" y="6"/>
                      <a:pt x="299" y="5"/>
                    </a:cubicBezTo>
                    <a:cubicBezTo>
                      <a:pt x="299" y="5"/>
                      <a:pt x="299" y="5"/>
                      <a:pt x="299" y="5"/>
                    </a:cubicBezTo>
                    <a:cubicBezTo>
                      <a:pt x="299" y="5"/>
                      <a:pt x="299" y="5"/>
                      <a:pt x="299" y="4"/>
                    </a:cubicBezTo>
                    <a:cubicBezTo>
                      <a:pt x="299" y="4"/>
                      <a:pt x="299" y="4"/>
                      <a:pt x="299" y="4"/>
                    </a:cubicBezTo>
                    <a:cubicBezTo>
                      <a:pt x="299" y="4"/>
                      <a:pt x="299" y="4"/>
                      <a:pt x="298" y="4"/>
                    </a:cubicBezTo>
                    <a:cubicBezTo>
                      <a:pt x="298" y="4"/>
                      <a:pt x="298" y="4"/>
                      <a:pt x="298" y="4"/>
                    </a:cubicBezTo>
                    <a:cubicBezTo>
                      <a:pt x="297" y="3"/>
                      <a:pt x="296" y="2"/>
                      <a:pt x="296" y="1"/>
                    </a:cubicBezTo>
                    <a:cubicBezTo>
                      <a:pt x="255" y="0"/>
                      <a:pt x="214" y="4"/>
                      <a:pt x="174" y="4"/>
                    </a:cubicBezTo>
                    <a:cubicBezTo>
                      <a:pt x="152" y="4"/>
                      <a:pt x="131" y="3"/>
                      <a:pt x="110" y="4"/>
                    </a:cubicBezTo>
                    <a:cubicBezTo>
                      <a:pt x="96" y="4"/>
                      <a:pt x="80" y="4"/>
                      <a:pt x="65" y="6"/>
                    </a:cubicBezTo>
                    <a:cubicBezTo>
                      <a:pt x="65" y="5"/>
                      <a:pt x="64" y="4"/>
                      <a:pt x="63" y="5"/>
                    </a:cubicBezTo>
                    <a:cubicBezTo>
                      <a:pt x="61" y="5"/>
                      <a:pt x="59" y="6"/>
                      <a:pt x="57" y="7"/>
                    </a:cubicBezTo>
                    <a:cubicBezTo>
                      <a:pt x="56" y="7"/>
                      <a:pt x="54" y="8"/>
                      <a:pt x="53" y="8"/>
                    </a:cubicBezTo>
                    <a:cubicBezTo>
                      <a:pt x="53" y="8"/>
                      <a:pt x="53" y="8"/>
                      <a:pt x="53" y="9"/>
                    </a:cubicBezTo>
                    <a:cubicBezTo>
                      <a:pt x="54" y="9"/>
                      <a:pt x="54" y="9"/>
                      <a:pt x="55" y="9"/>
                    </a:cubicBezTo>
                    <a:cubicBezTo>
                      <a:pt x="54" y="9"/>
                      <a:pt x="54" y="9"/>
                      <a:pt x="54" y="9"/>
                    </a:cubicBezTo>
                    <a:cubicBezTo>
                      <a:pt x="54" y="9"/>
                      <a:pt x="54" y="9"/>
                      <a:pt x="54" y="9"/>
                    </a:cubicBezTo>
                    <a:cubicBezTo>
                      <a:pt x="51" y="10"/>
                      <a:pt x="49" y="12"/>
                      <a:pt x="47" y="14"/>
                    </a:cubicBezTo>
                    <a:cubicBezTo>
                      <a:pt x="46" y="15"/>
                      <a:pt x="46" y="16"/>
                      <a:pt x="47" y="16"/>
                    </a:cubicBezTo>
                    <a:cubicBezTo>
                      <a:pt x="46" y="17"/>
                      <a:pt x="46" y="18"/>
                      <a:pt x="45" y="18"/>
                    </a:cubicBezTo>
                    <a:cubicBezTo>
                      <a:pt x="45" y="19"/>
                      <a:pt x="45" y="19"/>
                      <a:pt x="45" y="20"/>
                    </a:cubicBezTo>
                    <a:cubicBezTo>
                      <a:pt x="30" y="39"/>
                      <a:pt x="0" y="82"/>
                      <a:pt x="4" y="96"/>
                    </a:cubicBezTo>
                    <a:cubicBezTo>
                      <a:pt x="3" y="96"/>
                      <a:pt x="3" y="96"/>
                      <a:pt x="3" y="96"/>
                    </a:cubicBezTo>
                    <a:cubicBezTo>
                      <a:pt x="3" y="96"/>
                      <a:pt x="3" y="96"/>
                      <a:pt x="3" y="96"/>
                    </a:cubicBezTo>
                    <a:cubicBezTo>
                      <a:pt x="3" y="96"/>
                      <a:pt x="3" y="96"/>
                      <a:pt x="3" y="96"/>
                    </a:cubicBezTo>
                    <a:cubicBezTo>
                      <a:pt x="3" y="96"/>
                      <a:pt x="3" y="96"/>
                      <a:pt x="3" y="96"/>
                    </a:cubicBezTo>
                    <a:cubicBezTo>
                      <a:pt x="3" y="98"/>
                      <a:pt x="4" y="100"/>
                      <a:pt x="4" y="102"/>
                    </a:cubicBezTo>
                    <a:cubicBezTo>
                      <a:pt x="4" y="102"/>
                      <a:pt x="4" y="102"/>
                      <a:pt x="4" y="102"/>
                    </a:cubicBezTo>
                    <a:cubicBezTo>
                      <a:pt x="4" y="103"/>
                      <a:pt x="5" y="104"/>
                      <a:pt x="5" y="105"/>
                    </a:cubicBezTo>
                    <a:cubicBezTo>
                      <a:pt x="14" y="122"/>
                      <a:pt x="27" y="138"/>
                      <a:pt x="36" y="155"/>
                    </a:cubicBezTo>
                    <a:cubicBezTo>
                      <a:pt x="50" y="177"/>
                      <a:pt x="63" y="200"/>
                      <a:pt x="78" y="221"/>
                    </a:cubicBezTo>
                    <a:cubicBezTo>
                      <a:pt x="110" y="263"/>
                      <a:pt x="144" y="306"/>
                      <a:pt x="167" y="354"/>
                    </a:cubicBezTo>
                    <a:cubicBezTo>
                      <a:pt x="167" y="354"/>
                      <a:pt x="168" y="355"/>
                      <a:pt x="168" y="355"/>
                    </a:cubicBezTo>
                    <a:cubicBezTo>
                      <a:pt x="168" y="356"/>
                      <a:pt x="169" y="357"/>
                      <a:pt x="170" y="357"/>
                    </a:cubicBezTo>
                    <a:cubicBezTo>
                      <a:pt x="171" y="358"/>
                      <a:pt x="172" y="359"/>
                      <a:pt x="173" y="359"/>
                    </a:cubicBezTo>
                    <a:cubicBezTo>
                      <a:pt x="173" y="360"/>
                      <a:pt x="174" y="360"/>
                      <a:pt x="175" y="360"/>
                    </a:cubicBezTo>
                    <a:cubicBezTo>
                      <a:pt x="175" y="359"/>
                      <a:pt x="175" y="359"/>
                      <a:pt x="175" y="359"/>
                    </a:cubicBezTo>
                    <a:cubicBezTo>
                      <a:pt x="177" y="358"/>
                      <a:pt x="177" y="358"/>
                      <a:pt x="178" y="357"/>
                    </a:cubicBezTo>
                    <a:cubicBezTo>
                      <a:pt x="178" y="356"/>
                      <a:pt x="178" y="356"/>
                      <a:pt x="178" y="356"/>
                    </a:cubicBezTo>
                    <a:cubicBezTo>
                      <a:pt x="179" y="356"/>
                      <a:pt x="180" y="356"/>
                      <a:pt x="181" y="355"/>
                    </a:cubicBezTo>
                    <a:cubicBezTo>
                      <a:pt x="181" y="355"/>
                      <a:pt x="181" y="355"/>
                      <a:pt x="182" y="355"/>
                    </a:cubicBezTo>
                    <a:cubicBezTo>
                      <a:pt x="182" y="355"/>
                      <a:pt x="182" y="355"/>
                      <a:pt x="182" y="355"/>
                    </a:cubicBezTo>
                    <a:cubicBezTo>
                      <a:pt x="182" y="354"/>
                      <a:pt x="182" y="354"/>
                      <a:pt x="183" y="354"/>
                    </a:cubicBezTo>
                    <a:cubicBezTo>
                      <a:pt x="183" y="353"/>
                      <a:pt x="183" y="353"/>
                      <a:pt x="184" y="352"/>
                    </a:cubicBezTo>
                    <a:cubicBezTo>
                      <a:pt x="185" y="350"/>
                      <a:pt x="187" y="347"/>
                      <a:pt x="188" y="345"/>
                    </a:cubicBezTo>
                    <a:cubicBezTo>
                      <a:pt x="219" y="319"/>
                      <a:pt x="239" y="281"/>
                      <a:pt x="257" y="246"/>
                    </a:cubicBezTo>
                    <a:cubicBezTo>
                      <a:pt x="282" y="197"/>
                      <a:pt x="314" y="154"/>
                      <a:pt x="343" y="108"/>
                    </a:cubicBezTo>
                    <a:cubicBezTo>
                      <a:pt x="346" y="106"/>
                      <a:pt x="350" y="101"/>
                      <a:pt x="350" y="97"/>
                    </a:cubicBezTo>
                    <a:cubicBezTo>
                      <a:pt x="350" y="97"/>
                      <a:pt x="351" y="97"/>
                      <a:pt x="351" y="97"/>
                    </a:cubicBezTo>
                    <a:cubicBezTo>
                      <a:pt x="351" y="97"/>
                      <a:pt x="351" y="96"/>
                      <a:pt x="350" y="96"/>
                    </a:cubicBezTo>
                    <a:close/>
                    <a:moveTo>
                      <a:pt x="321" y="65"/>
                    </a:moveTo>
                    <a:cubicBezTo>
                      <a:pt x="325" y="72"/>
                      <a:pt x="332" y="85"/>
                      <a:pt x="340" y="92"/>
                    </a:cubicBezTo>
                    <a:cubicBezTo>
                      <a:pt x="336" y="91"/>
                      <a:pt x="333" y="91"/>
                      <a:pt x="329" y="91"/>
                    </a:cubicBezTo>
                    <a:cubicBezTo>
                      <a:pt x="329" y="90"/>
                      <a:pt x="329" y="90"/>
                      <a:pt x="328" y="90"/>
                    </a:cubicBezTo>
                    <a:cubicBezTo>
                      <a:pt x="312" y="88"/>
                      <a:pt x="302" y="73"/>
                      <a:pt x="298" y="58"/>
                    </a:cubicBezTo>
                    <a:cubicBezTo>
                      <a:pt x="298" y="58"/>
                      <a:pt x="298" y="58"/>
                      <a:pt x="298" y="58"/>
                    </a:cubicBezTo>
                    <a:cubicBezTo>
                      <a:pt x="302" y="73"/>
                      <a:pt x="311" y="87"/>
                      <a:pt x="327" y="91"/>
                    </a:cubicBezTo>
                    <a:cubicBezTo>
                      <a:pt x="325" y="91"/>
                      <a:pt x="323" y="91"/>
                      <a:pt x="322" y="90"/>
                    </a:cubicBezTo>
                    <a:cubicBezTo>
                      <a:pt x="307" y="90"/>
                      <a:pt x="293" y="91"/>
                      <a:pt x="278" y="92"/>
                    </a:cubicBezTo>
                    <a:cubicBezTo>
                      <a:pt x="270" y="93"/>
                      <a:pt x="262" y="93"/>
                      <a:pt x="253" y="93"/>
                    </a:cubicBezTo>
                    <a:cubicBezTo>
                      <a:pt x="270" y="68"/>
                      <a:pt x="273" y="31"/>
                      <a:pt x="294" y="10"/>
                    </a:cubicBezTo>
                    <a:cubicBezTo>
                      <a:pt x="294" y="10"/>
                      <a:pt x="294" y="10"/>
                      <a:pt x="295" y="10"/>
                    </a:cubicBezTo>
                    <a:cubicBezTo>
                      <a:pt x="303" y="28"/>
                      <a:pt x="310" y="47"/>
                      <a:pt x="321" y="65"/>
                    </a:cubicBezTo>
                    <a:close/>
                    <a:moveTo>
                      <a:pt x="127" y="104"/>
                    </a:moveTo>
                    <a:cubicBezTo>
                      <a:pt x="144" y="103"/>
                      <a:pt x="161" y="103"/>
                      <a:pt x="178" y="102"/>
                    </a:cubicBezTo>
                    <a:cubicBezTo>
                      <a:pt x="198" y="101"/>
                      <a:pt x="218" y="102"/>
                      <a:pt x="239" y="102"/>
                    </a:cubicBezTo>
                    <a:cubicBezTo>
                      <a:pt x="224" y="182"/>
                      <a:pt x="189" y="257"/>
                      <a:pt x="175" y="337"/>
                    </a:cubicBezTo>
                    <a:cubicBezTo>
                      <a:pt x="164" y="258"/>
                      <a:pt x="146" y="180"/>
                      <a:pt x="127" y="104"/>
                    </a:cubicBezTo>
                    <a:close/>
                    <a:moveTo>
                      <a:pt x="184" y="93"/>
                    </a:moveTo>
                    <a:cubicBezTo>
                      <a:pt x="164" y="93"/>
                      <a:pt x="145" y="94"/>
                      <a:pt x="125" y="94"/>
                    </a:cubicBezTo>
                    <a:cubicBezTo>
                      <a:pt x="134" y="88"/>
                      <a:pt x="143" y="72"/>
                      <a:pt x="147" y="66"/>
                    </a:cubicBezTo>
                    <a:cubicBezTo>
                      <a:pt x="159" y="49"/>
                      <a:pt x="170" y="32"/>
                      <a:pt x="181" y="14"/>
                    </a:cubicBezTo>
                    <a:cubicBezTo>
                      <a:pt x="182" y="14"/>
                      <a:pt x="183" y="14"/>
                      <a:pt x="184" y="14"/>
                    </a:cubicBezTo>
                    <a:cubicBezTo>
                      <a:pt x="186" y="18"/>
                      <a:pt x="189" y="24"/>
                      <a:pt x="191" y="26"/>
                    </a:cubicBezTo>
                    <a:cubicBezTo>
                      <a:pt x="197" y="36"/>
                      <a:pt x="204" y="45"/>
                      <a:pt x="211" y="54"/>
                    </a:cubicBezTo>
                    <a:cubicBezTo>
                      <a:pt x="220" y="67"/>
                      <a:pt x="231" y="84"/>
                      <a:pt x="244" y="93"/>
                    </a:cubicBezTo>
                    <a:cubicBezTo>
                      <a:pt x="224" y="93"/>
                      <a:pt x="204" y="92"/>
                      <a:pt x="184" y="93"/>
                    </a:cubicBezTo>
                    <a:close/>
                    <a:moveTo>
                      <a:pt x="289" y="11"/>
                    </a:moveTo>
                    <a:cubicBezTo>
                      <a:pt x="269" y="29"/>
                      <a:pt x="263" y="62"/>
                      <a:pt x="250" y="85"/>
                    </a:cubicBezTo>
                    <a:cubicBezTo>
                      <a:pt x="240" y="77"/>
                      <a:pt x="202" y="27"/>
                      <a:pt x="187" y="14"/>
                    </a:cubicBezTo>
                    <a:cubicBezTo>
                      <a:pt x="220" y="15"/>
                      <a:pt x="255" y="15"/>
                      <a:pt x="289" y="11"/>
                    </a:cubicBezTo>
                    <a:close/>
                    <a:moveTo>
                      <a:pt x="174" y="14"/>
                    </a:moveTo>
                    <a:cubicBezTo>
                      <a:pt x="175" y="14"/>
                      <a:pt x="175" y="14"/>
                      <a:pt x="176" y="14"/>
                    </a:cubicBezTo>
                    <a:cubicBezTo>
                      <a:pt x="165" y="25"/>
                      <a:pt x="156" y="40"/>
                      <a:pt x="148" y="52"/>
                    </a:cubicBezTo>
                    <a:cubicBezTo>
                      <a:pt x="141" y="61"/>
                      <a:pt x="135" y="71"/>
                      <a:pt x="128" y="79"/>
                    </a:cubicBezTo>
                    <a:cubicBezTo>
                      <a:pt x="125" y="82"/>
                      <a:pt x="121" y="85"/>
                      <a:pt x="118" y="88"/>
                    </a:cubicBezTo>
                    <a:cubicBezTo>
                      <a:pt x="108" y="76"/>
                      <a:pt x="97" y="63"/>
                      <a:pt x="87" y="51"/>
                    </a:cubicBezTo>
                    <a:cubicBezTo>
                      <a:pt x="80" y="43"/>
                      <a:pt x="74" y="35"/>
                      <a:pt x="68" y="26"/>
                    </a:cubicBezTo>
                    <a:cubicBezTo>
                      <a:pt x="65" y="23"/>
                      <a:pt x="59" y="17"/>
                      <a:pt x="58" y="12"/>
                    </a:cubicBezTo>
                    <a:cubicBezTo>
                      <a:pt x="59" y="11"/>
                      <a:pt x="60" y="11"/>
                      <a:pt x="61" y="10"/>
                    </a:cubicBezTo>
                    <a:cubicBezTo>
                      <a:pt x="77" y="13"/>
                      <a:pt x="94" y="12"/>
                      <a:pt x="110" y="14"/>
                    </a:cubicBezTo>
                    <a:cubicBezTo>
                      <a:pt x="131" y="15"/>
                      <a:pt x="153" y="14"/>
                      <a:pt x="174" y="14"/>
                    </a:cubicBezTo>
                    <a:close/>
                    <a:moveTo>
                      <a:pt x="13" y="88"/>
                    </a:moveTo>
                    <a:cubicBezTo>
                      <a:pt x="16" y="79"/>
                      <a:pt x="22" y="69"/>
                      <a:pt x="26" y="60"/>
                    </a:cubicBezTo>
                    <a:cubicBezTo>
                      <a:pt x="34" y="45"/>
                      <a:pt x="43" y="30"/>
                      <a:pt x="52" y="16"/>
                    </a:cubicBezTo>
                    <a:cubicBezTo>
                      <a:pt x="53" y="15"/>
                      <a:pt x="53" y="15"/>
                      <a:pt x="54" y="14"/>
                    </a:cubicBezTo>
                    <a:cubicBezTo>
                      <a:pt x="54" y="14"/>
                      <a:pt x="55" y="14"/>
                      <a:pt x="55" y="13"/>
                    </a:cubicBezTo>
                    <a:cubicBezTo>
                      <a:pt x="55" y="25"/>
                      <a:pt x="70" y="42"/>
                      <a:pt x="74" y="48"/>
                    </a:cubicBezTo>
                    <a:cubicBezTo>
                      <a:pt x="86" y="64"/>
                      <a:pt x="99" y="79"/>
                      <a:pt x="111" y="94"/>
                    </a:cubicBezTo>
                    <a:cubicBezTo>
                      <a:pt x="106" y="94"/>
                      <a:pt x="100" y="95"/>
                      <a:pt x="94" y="94"/>
                    </a:cubicBezTo>
                    <a:cubicBezTo>
                      <a:pt x="73" y="94"/>
                      <a:pt x="51" y="93"/>
                      <a:pt x="29" y="94"/>
                    </a:cubicBezTo>
                    <a:cubicBezTo>
                      <a:pt x="38" y="74"/>
                      <a:pt x="53" y="59"/>
                      <a:pt x="64" y="41"/>
                    </a:cubicBezTo>
                    <a:cubicBezTo>
                      <a:pt x="64" y="40"/>
                      <a:pt x="64" y="40"/>
                      <a:pt x="64" y="40"/>
                    </a:cubicBezTo>
                    <a:cubicBezTo>
                      <a:pt x="52" y="59"/>
                      <a:pt x="37" y="74"/>
                      <a:pt x="28" y="94"/>
                    </a:cubicBezTo>
                    <a:cubicBezTo>
                      <a:pt x="22" y="94"/>
                      <a:pt x="17" y="94"/>
                      <a:pt x="11" y="95"/>
                    </a:cubicBezTo>
                    <a:cubicBezTo>
                      <a:pt x="12" y="93"/>
                      <a:pt x="12" y="91"/>
                      <a:pt x="13" y="88"/>
                    </a:cubicBezTo>
                    <a:close/>
                    <a:moveTo>
                      <a:pt x="40" y="147"/>
                    </a:moveTo>
                    <a:cubicBezTo>
                      <a:pt x="39" y="145"/>
                      <a:pt x="38" y="144"/>
                      <a:pt x="37" y="142"/>
                    </a:cubicBezTo>
                    <a:cubicBezTo>
                      <a:pt x="63" y="148"/>
                      <a:pt x="84" y="167"/>
                      <a:pt x="112" y="170"/>
                    </a:cubicBezTo>
                    <a:cubicBezTo>
                      <a:pt x="112" y="170"/>
                      <a:pt x="112" y="169"/>
                      <a:pt x="112" y="169"/>
                    </a:cubicBezTo>
                    <a:cubicBezTo>
                      <a:pt x="84" y="166"/>
                      <a:pt x="63" y="146"/>
                      <a:pt x="36" y="140"/>
                    </a:cubicBezTo>
                    <a:cubicBezTo>
                      <a:pt x="28" y="127"/>
                      <a:pt x="19" y="111"/>
                      <a:pt x="8" y="100"/>
                    </a:cubicBezTo>
                    <a:cubicBezTo>
                      <a:pt x="18" y="98"/>
                      <a:pt x="33" y="102"/>
                      <a:pt x="40" y="102"/>
                    </a:cubicBezTo>
                    <a:cubicBezTo>
                      <a:pt x="56" y="103"/>
                      <a:pt x="72" y="103"/>
                      <a:pt x="88" y="104"/>
                    </a:cubicBezTo>
                    <a:cubicBezTo>
                      <a:pt x="100" y="104"/>
                      <a:pt x="111" y="104"/>
                      <a:pt x="123" y="104"/>
                    </a:cubicBezTo>
                    <a:cubicBezTo>
                      <a:pt x="127" y="143"/>
                      <a:pt x="135" y="182"/>
                      <a:pt x="143" y="221"/>
                    </a:cubicBezTo>
                    <a:cubicBezTo>
                      <a:pt x="151" y="259"/>
                      <a:pt x="158" y="296"/>
                      <a:pt x="165" y="333"/>
                    </a:cubicBezTo>
                    <a:cubicBezTo>
                      <a:pt x="157" y="317"/>
                      <a:pt x="146" y="301"/>
                      <a:pt x="135" y="285"/>
                    </a:cubicBezTo>
                    <a:cubicBezTo>
                      <a:pt x="137" y="286"/>
                      <a:pt x="138" y="287"/>
                      <a:pt x="140" y="287"/>
                    </a:cubicBezTo>
                    <a:cubicBezTo>
                      <a:pt x="144" y="288"/>
                      <a:pt x="148" y="288"/>
                      <a:pt x="153" y="287"/>
                    </a:cubicBezTo>
                    <a:cubicBezTo>
                      <a:pt x="153" y="287"/>
                      <a:pt x="153" y="287"/>
                      <a:pt x="152" y="287"/>
                    </a:cubicBezTo>
                    <a:cubicBezTo>
                      <a:pt x="146" y="289"/>
                      <a:pt x="140" y="287"/>
                      <a:pt x="134" y="283"/>
                    </a:cubicBezTo>
                    <a:cubicBezTo>
                      <a:pt x="117" y="259"/>
                      <a:pt x="99" y="236"/>
                      <a:pt x="82" y="213"/>
                    </a:cubicBezTo>
                    <a:cubicBezTo>
                      <a:pt x="66" y="192"/>
                      <a:pt x="53" y="169"/>
                      <a:pt x="40" y="147"/>
                    </a:cubicBezTo>
                    <a:close/>
                    <a:moveTo>
                      <a:pt x="256" y="234"/>
                    </a:moveTo>
                    <a:cubicBezTo>
                      <a:pt x="236" y="272"/>
                      <a:pt x="215" y="314"/>
                      <a:pt x="182" y="343"/>
                    </a:cubicBezTo>
                    <a:cubicBezTo>
                      <a:pt x="197" y="261"/>
                      <a:pt x="234" y="185"/>
                      <a:pt x="243" y="102"/>
                    </a:cubicBezTo>
                    <a:cubicBezTo>
                      <a:pt x="251" y="103"/>
                      <a:pt x="259" y="103"/>
                      <a:pt x="268" y="102"/>
                    </a:cubicBezTo>
                    <a:cubicBezTo>
                      <a:pt x="282" y="101"/>
                      <a:pt x="296" y="100"/>
                      <a:pt x="311" y="99"/>
                    </a:cubicBezTo>
                    <a:cubicBezTo>
                      <a:pt x="320" y="99"/>
                      <a:pt x="330" y="101"/>
                      <a:pt x="340" y="101"/>
                    </a:cubicBezTo>
                    <a:cubicBezTo>
                      <a:pt x="339" y="102"/>
                      <a:pt x="338" y="104"/>
                      <a:pt x="337" y="105"/>
                    </a:cubicBezTo>
                    <a:cubicBezTo>
                      <a:pt x="304" y="116"/>
                      <a:pt x="275" y="138"/>
                      <a:pt x="241" y="148"/>
                    </a:cubicBezTo>
                    <a:cubicBezTo>
                      <a:pt x="241" y="148"/>
                      <a:pt x="241" y="148"/>
                      <a:pt x="241" y="148"/>
                    </a:cubicBezTo>
                    <a:cubicBezTo>
                      <a:pt x="275" y="139"/>
                      <a:pt x="303" y="118"/>
                      <a:pt x="336" y="107"/>
                    </a:cubicBezTo>
                    <a:cubicBezTo>
                      <a:pt x="323" y="127"/>
                      <a:pt x="309" y="147"/>
                      <a:pt x="296" y="167"/>
                    </a:cubicBezTo>
                    <a:cubicBezTo>
                      <a:pt x="296" y="167"/>
                      <a:pt x="296" y="167"/>
                      <a:pt x="296" y="167"/>
                    </a:cubicBezTo>
                    <a:cubicBezTo>
                      <a:pt x="278" y="180"/>
                      <a:pt x="263" y="198"/>
                      <a:pt x="246" y="213"/>
                    </a:cubicBezTo>
                    <a:cubicBezTo>
                      <a:pt x="262" y="199"/>
                      <a:pt x="277" y="184"/>
                      <a:pt x="294" y="170"/>
                    </a:cubicBezTo>
                    <a:cubicBezTo>
                      <a:pt x="280" y="191"/>
                      <a:pt x="267" y="212"/>
                      <a:pt x="256" y="2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1" name="Freeform 387"/>
              <p:cNvSpPr/>
              <p:nvPr/>
            </p:nvSpPr>
            <p:spPr bwMode="auto">
              <a:xfrm>
                <a:off x="2970" y="2723"/>
                <a:ext cx="47" cy="31"/>
              </a:xfrm>
              <a:custGeom>
                <a:avLst/>
                <a:gdLst>
                  <a:gd name="T0" fmla="*/ 1 w 83"/>
                  <a:gd name="T1" fmla="*/ 54 h 54"/>
                  <a:gd name="T2" fmla="*/ 82 w 83"/>
                  <a:gd name="T3" fmla="*/ 2 h 54"/>
                  <a:gd name="T4" fmla="*/ 80 w 83"/>
                  <a:gd name="T5" fmla="*/ 1 h 54"/>
                  <a:gd name="T6" fmla="*/ 1 w 83"/>
                  <a:gd name="T7" fmla="*/ 53 h 54"/>
                  <a:gd name="T8" fmla="*/ 1 w 83"/>
                  <a:gd name="T9" fmla="*/ 54 h 54"/>
                </a:gdLst>
                <a:ahLst/>
                <a:cxnLst>
                  <a:cxn ang="0">
                    <a:pos x="T0" y="T1"/>
                  </a:cxn>
                  <a:cxn ang="0">
                    <a:pos x="T2" y="T3"/>
                  </a:cxn>
                  <a:cxn ang="0">
                    <a:pos x="T4" y="T5"/>
                  </a:cxn>
                  <a:cxn ang="0">
                    <a:pos x="T6" y="T7"/>
                  </a:cxn>
                  <a:cxn ang="0">
                    <a:pos x="T8" y="T9"/>
                  </a:cxn>
                </a:cxnLst>
                <a:rect l="0" t="0" r="r" b="b"/>
                <a:pathLst>
                  <a:path w="83" h="54">
                    <a:moveTo>
                      <a:pt x="1" y="54"/>
                    </a:moveTo>
                    <a:cubicBezTo>
                      <a:pt x="30" y="40"/>
                      <a:pt x="56" y="22"/>
                      <a:pt x="82" y="2"/>
                    </a:cubicBezTo>
                    <a:cubicBezTo>
                      <a:pt x="83" y="2"/>
                      <a:pt x="81" y="0"/>
                      <a:pt x="80" y="1"/>
                    </a:cubicBezTo>
                    <a:cubicBezTo>
                      <a:pt x="55" y="21"/>
                      <a:pt x="29" y="39"/>
                      <a:pt x="1" y="53"/>
                    </a:cubicBezTo>
                    <a:cubicBezTo>
                      <a:pt x="0" y="53"/>
                      <a:pt x="1" y="54"/>
                      <a:pt x="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2" name="Freeform 388"/>
              <p:cNvSpPr/>
              <p:nvPr/>
            </p:nvSpPr>
            <p:spPr bwMode="auto">
              <a:xfrm>
                <a:off x="2971" y="2766"/>
                <a:ext cx="11" cy="7"/>
              </a:xfrm>
              <a:custGeom>
                <a:avLst/>
                <a:gdLst>
                  <a:gd name="T0" fmla="*/ 19 w 19"/>
                  <a:gd name="T1" fmla="*/ 0 h 13"/>
                  <a:gd name="T2" fmla="*/ 0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4"/>
                      <a:pt x="7" y="9"/>
                      <a:pt x="0" y="13"/>
                    </a:cubicBezTo>
                    <a:cubicBezTo>
                      <a:pt x="7" y="9"/>
                      <a:pt x="13" y="5"/>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3" name="Freeform 389"/>
              <p:cNvSpPr/>
              <p:nvPr/>
            </p:nvSpPr>
            <p:spPr bwMode="auto">
              <a:xfrm>
                <a:off x="2967" y="2773"/>
                <a:ext cx="4" cy="3"/>
              </a:xfrm>
              <a:custGeom>
                <a:avLst/>
                <a:gdLst>
                  <a:gd name="T0" fmla="*/ 0 w 7"/>
                  <a:gd name="T1" fmla="*/ 4 h 4"/>
                  <a:gd name="T2" fmla="*/ 7 w 7"/>
                  <a:gd name="T3" fmla="*/ 0 h 4"/>
                  <a:gd name="T4" fmla="*/ 0 w 7"/>
                  <a:gd name="T5" fmla="*/ 4 h 4"/>
                  <a:gd name="T6" fmla="*/ 0 w 7"/>
                  <a:gd name="T7" fmla="*/ 4 h 4"/>
                </a:gdLst>
                <a:ahLst/>
                <a:cxnLst>
                  <a:cxn ang="0">
                    <a:pos x="T0" y="T1"/>
                  </a:cxn>
                  <a:cxn ang="0">
                    <a:pos x="T2" y="T3"/>
                  </a:cxn>
                  <a:cxn ang="0">
                    <a:pos x="T4" y="T5"/>
                  </a:cxn>
                  <a:cxn ang="0">
                    <a:pos x="T6" y="T7"/>
                  </a:cxn>
                </a:cxnLst>
                <a:rect l="0" t="0" r="r" b="b"/>
                <a:pathLst>
                  <a:path w="7" h="4">
                    <a:moveTo>
                      <a:pt x="0" y="4"/>
                    </a:moveTo>
                    <a:cubicBezTo>
                      <a:pt x="2" y="3"/>
                      <a:pt x="5" y="1"/>
                      <a:pt x="7" y="0"/>
                    </a:cubicBezTo>
                    <a:cubicBezTo>
                      <a:pt x="5" y="1"/>
                      <a:pt x="2"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4" name="Freeform 390"/>
              <p:cNvSpPr/>
              <p:nvPr/>
            </p:nvSpPr>
            <p:spPr bwMode="auto">
              <a:xfrm>
                <a:off x="2959" y="2772"/>
                <a:ext cx="29" cy="32"/>
              </a:xfrm>
              <a:custGeom>
                <a:avLst/>
                <a:gdLst>
                  <a:gd name="T0" fmla="*/ 49 w 51"/>
                  <a:gd name="T1" fmla="*/ 0 h 56"/>
                  <a:gd name="T2" fmla="*/ 0 w 51"/>
                  <a:gd name="T3" fmla="*/ 56 h 56"/>
                  <a:gd name="T4" fmla="*/ 0 w 51"/>
                  <a:gd name="T5" fmla="*/ 56 h 56"/>
                  <a:gd name="T6" fmla="*/ 50 w 51"/>
                  <a:gd name="T7" fmla="*/ 1 h 56"/>
                  <a:gd name="T8" fmla="*/ 49 w 51"/>
                  <a:gd name="T9" fmla="*/ 0 h 56"/>
                </a:gdLst>
                <a:ahLst/>
                <a:cxnLst>
                  <a:cxn ang="0">
                    <a:pos x="T0" y="T1"/>
                  </a:cxn>
                  <a:cxn ang="0">
                    <a:pos x="T2" y="T3"/>
                  </a:cxn>
                  <a:cxn ang="0">
                    <a:pos x="T4" y="T5"/>
                  </a:cxn>
                  <a:cxn ang="0">
                    <a:pos x="T6" y="T7"/>
                  </a:cxn>
                  <a:cxn ang="0">
                    <a:pos x="T8" y="T9"/>
                  </a:cxn>
                </a:cxnLst>
                <a:rect l="0" t="0" r="r" b="b"/>
                <a:pathLst>
                  <a:path w="51" h="56">
                    <a:moveTo>
                      <a:pt x="49" y="0"/>
                    </a:moveTo>
                    <a:cubicBezTo>
                      <a:pt x="34" y="21"/>
                      <a:pt x="19" y="40"/>
                      <a:pt x="0" y="56"/>
                    </a:cubicBezTo>
                    <a:cubicBezTo>
                      <a:pt x="0" y="56"/>
                      <a:pt x="0" y="56"/>
                      <a:pt x="0" y="56"/>
                    </a:cubicBezTo>
                    <a:cubicBezTo>
                      <a:pt x="19" y="41"/>
                      <a:pt x="38" y="22"/>
                      <a:pt x="50" y="1"/>
                    </a:cubicBezTo>
                    <a:cubicBezTo>
                      <a:pt x="51" y="0"/>
                      <a:pt x="49" y="0"/>
                      <a:pt x="4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5" name="Freeform 391"/>
              <p:cNvSpPr/>
              <p:nvPr/>
            </p:nvSpPr>
            <p:spPr bwMode="auto">
              <a:xfrm>
                <a:off x="2957" y="2804"/>
                <a:ext cx="13" cy="17"/>
              </a:xfrm>
              <a:custGeom>
                <a:avLst/>
                <a:gdLst>
                  <a:gd name="T0" fmla="*/ 23 w 24"/>
                  <a:gd name="T1" fmla="*/ 1 h 31"/>
                  <a:gd name="T2" fmla="*/ 0 w 24"/>
                  <a:gd name="T3" fmla="*/ 31 h 31"/>
                  <a:gd name="T4" fmla="*/ 0 w 24"/>
                  <a:gd name="T5" fmla="*/ 31 h 31"/>
                  <a:gd name="T6" fmla="*/ 24 w 24"/>
                  <a:gd name="T7" fmla="*/ 1 h 31"/>
                  <a:gd name="T8" fmla="*/ 23 w 24"/>
                  <a:gd name="T9" fmla="*/ 1 h 31"/>
                </a:gdLst>
                <a:ahLst/>
                <a:cxnLst>
                  <a:cxn ang="0">
                    <a:pos x="T0" y="T1"/>
                  </a:cxn>
                  <a:cxn ang="0">
                    <a:pos x="T2" y="T3"/>
                  </a:cxn>
                  <a:cxn ang="0">
                    <a:pos x="T4" y="T5"/>
                  </a:cxn>
                  <a:cxn ang="0">
                    <a:pos x="T6" y="T7"/>
                  </a:cxn>
                  <a:cxn ang="0">
                    <a:pos x="T8" y="T9"/>
                  </a:cxn>
                </a:cxnLst>
                <a:rect l="0" t="0" r="r" b="b"/>
                <a:pathLst>
                  <a:path w="24" h="31">
                    <a:moveTo>
                      <a:pt x="23" y="1"/>
                    </a:moveTo>
                    <a:cubicBezTo>
                      <a:pt x="17" y="12"/>
                      <a:pt x="8" y="21"/>
                      <a:pt x="0" y="31"/>
                    </a:cubicBezTo>
                    <a:cubicBezTo>
                      <a:pt x="0" y="31"/>
                      <a:pt x="0" y="31"/>
                      <a:pt x="0" y="31"/>
                    </a:cubicBezTo>
                    <a:cubicBezTo>
                      <a:pt x="9" y="22"/>
                      <a:pt x="18" y="12"/>
                      <a:pt x="24" y="1"/>
                    </a:cubicBezTo>
                    <a:cubicBezTo>
                      <a:pt x="24" y="1"/>
                      <a:pt x="23"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6" name="Freeform 392"/>
              <p:cNvSpPr/>
              <p:nvPr/>
            </p:nvSpPr>
            <p:spPr bwMode="auto">
              <a:xfrm>
                <a:off x="2874" y="2711"/>
                <a:ext cx="33" cy="12"/>
              </a:xfrm>
              <a:custGeom>
                <a:avLst/>
                <a:gdLst>
                  <a:gd name="T0" fmla="*/ 58 w 58"/>
                  <a:gd name="T1" fmla="*/ 23 h 23"/>
                  <a:gd name="T2" fmla="*/ 1 w 58"/>
                  <a:gd name="T3" fmla="*/ 1 h 23"/>
                  <a:gd name="T4" fmla="*/ 1 w 58"/>
                  <a:gd name="T5" fmla="*/ 2 h 23"/>
                  <a:gd name="T6" fmla="*/ 58 w 58"/>
                  <a:gd name="T7" fmla="*/ 23 h 23"/>
                  <a:gd name="T8" fmla="*/ 58 w 58"/>
                  <a:gd name="T9" fmla="*/ 23 h 23"/>
                </a:gdLst>
                <a:ahLst/>
                <a:cxnLst>
                  <a:cxn ang="0">
                    <a:pos x="T0" y="T1"/>
                  </a:cxn>
                  <a:cxn ang="0">
                    <a:pos x="T2" y="T3"/>
                  </a:cxn>
                  <a:cxn ang="0">
                    <a:pos x="T4" y="T5"/>
                  </a:cxn>
                  <a:cxn ang="0">
                    <a:pos x="T6" y="T7"/>
                  </a:cxn>
                  <a:cxn ang="0">
                    <a:pos x="T8" y="T9"/>
                  </a:cxn>
                </a:cxnLst>
                <a:rect l="0" t="0" r="r" b="b"/>
                <a:pathLst>
                  <a:path w="58" h="23">
                    <a:moveTo>
                      <a:pt x="58" y="23"/>
                    </a:moveTo>
                    <a:cubicBezTo>
                      <a:pt x="37" y="22"/>
                      <a:pt x="19" y="10"/>
                      <a:pt x="1" y="1"/>
                    </a:cubicBezTo>
                    <a:cubicBezTo>
                      <a:pt x="0" y="0"/>
                      <a:pt x="0" y="2"/>
                      <a:pt x="1" y="2"/>
                    </a:cubicBezTo>
                    <a:cubicBezTo>
                      <a:pt x="19" y="12"/>
                      <a:pt x="36" y="23"/>
                      <a:pt x="58" y="23"/>
                    </a:cubicBezTo>
                    <a:cubicBezTo>
                      <a:pt x="58" y="23"/>
                      <a:pt x="58" y="23"/>
                      <a:pt x="5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7" name="Freeform 393"/>
              <p:cNvSpPr/>
              <p:nvPr/>
            </p:nvSpPr>
            <p:spPr bwMode="auto">
              <a:xfrm>
                <a:off x="2877" y="2745"/>
                <a:ext cx="35" cy="24"/>
              </a:xfrm>
              <a:custGeom>
                <a:avLst/>
                <a:gdLst>
                  <a:gd name="T0" fmla="*/ 62 w 62"/>
                  <a:gd name="T1" fmla="*/ 44 h 44"/>
                  <a:gd name="T2" fmla="*/ 1 w 62"/>
                  <a:gd name="T3" fmla="*/ 0 h 44"/>
                  <a:gd name="T4" fmla="*/ 1 w 62"/>
                  <a:gd name="T5" fmla="*/ 1 h 44"/>
                  <a:gd name="T6" fmla="*/ 62 w 62"/>
                  <a:gd name="T7" fmla="*/ 44 h 44"/>
                  <a:gd name="T8" fmla="*/ 62 w 62"/>
                  <a:gd name="T9" fmla="*/ 44 h 44"/>
                </a:gdLst>
                <a:ahLst/>
                <a:cxnLst>
                  <a:cxn ang="0">
                    <a:pos x="T0" y="T1"/>
                  </a:cxn>
                  <a:cxn ang="0">
                    <a:pos x="T2" y="T3"/>
                  </a:cxn>
                  <a:cxn ang="0">
                    <a:pos x="T4" y="T5"/>
                  </a:cxn>
                  <a:cxn ang="0">
                    <a:pos x="T6" y="T7"/>
                  </a:cxn>
                  <a:cxn ang="0">
                    <a:pos x="T8" y="T9"/>
                  </a:cxn>
                </a:cxnLst>
                <a:rect l="0" t="0" r="r" b="b"/>
                <a:pathLst>
                  <a:path w="62" h="44">
                    <a:moveTo>
                      <a:pt x="62" y="44"/>
                    </a:moveTo>
                    <a:cubicBezTo>
                      <a:pt x="41" y="31"/>
                      <a:pt x="23" y="11"/>
                      <a:pt x="1" y="0"/>
                    </a:cubicBezTo>
                    <a:cubicBezTo>
                      <a:pt x="1" y="0"/>
                      <a:pt x="0" y="1"/>
                      <a:pt x="1" y="1"/>
                    </a:cubicBezTo>
                    <a:cubicBezTo>
                      <a:pt x="22" y="13"/>
                      <a:pt x="41" y="31"/>
                      <a:pt x="62" y="44"/>
                    </a:cubicBezTo>
                    <a:cubicBezTo>
                      <a:pt x="62" y="44"/>
                      <a:pt x="62" y="44"/>
                      <a:pt x="6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8" name="Freeform 394"/>
              <p:cNvSpPr/>
              <p:nvPr/>
            </p:nvSpPr>
            <p:spPr bwMode="auto">
              <a:xfrm>
                <a:off x="2904" y="2783"/>
                <a:ext cx="23" cy="10"/>
              </a:xfrm>
              <a:custGeom>
                <a:avLst/>
                <a:gdLst>
                  <a:gd name="T0" fmla="*/ 42 w 42"/>
                  <a:gd name="T1" fmla="*/ 19 h 19"/>
                  <a:gd name="T2" fmla="*/ 42 w 42"/>
                  <a:gd name="T3" fmla="*/ 19 h 19"/>
                  <a:gd name="T4" fmla="*/ 1 w 42"/>
                  <a:gd name="T5" fmla="*/ 1 h 19"/>
                  <a:gd name="T6" fmla="*/ 1 w 42"/>
                  <a:gd name="T7" fmla="*/ 2 h 19"/>
                  <a:gd name="T8" fmla="*/ 42 w 42"/>
                  <a:gd name="T9" fmla="*/ 19 h 19"/>
                </a:gdLst>
                <a:ahLst/>
                <a:cxnLst>
                  <a:cxn ang="0">
                    <a:pos x="T0" y="T1"/>
                  </a:cxn>
                  <a:cxn ang="0">
                    <a:pos x="T2" y="T3"/>
                  </a:cxn>
                  <a:cxn ang="0">
                    <a:pos x="T4" y="T5"/>
                  </a:cxn>
                  <a:cxn ang="0">
                    <a:pos x="T6" y="T7"/>
                  </a:cxn>
                  <a:cxn ang="0">
                    <a:pos x="T8" y="T9"/>
                  </a:cxn>
                </a:cxnLst>
                <a:rect l="0" t="0" r="r" b="b"/>
                <a:pathLst>
                  <a:path w="42" h="19">
                    <a:moveTo>
                      <a:pt x="42" y="19"/>
                    </a:moveTo>
                    <a:cubicBezTo>
                      <a:pt x="42" y="19"/>
                      <a:pt x="42" y="19"/>
                      <a:pt x="42" y="19"/>
                    </a:cubicBezTo>
                    <a:cubicBezTo>
                      <a:pt x="30" y="9"/>
                      <a:pt x="18" y="0"/>
                      <a:pt x="1" y="1"/>
                    </a:cubicBezTo>
                    <a:cubicBezTo>
                      <a:pt x="0" y="1"/>
                      <a:pt x="0" y="2"/>
                      <a:pt x="1" y="2"/>
                    </a:cubicBezTo>
                    <a:cubicBezTo>
                      <a:pt x="17" y="0"/>
                      <a:pt x="30" y="9"/>
                      <a:pt x="4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9" name="Freeform 395"/>
              <p:cNvSpPr/>
              <p:nvPr/>
            </p:nvSpPr>
            <p:spPr bwMode="auto">
              <a:xfrm>
                <a:off x="2861" y="2663"/>
                <a:ext cx="12" cy="20"/>
              </a:xfrm>
              <a:custGeom>
                <a:avLst/>
                <a:gdLst>
                  <a:gd name="T0" fmla="*/ 1 w 22"/>
                  <a:gd name="T1" fmla="*/ 35 h 36"/>
                  <a:gd name="T2" fmla="*/ 22 w 22"/>
                  <a:gd name="T3" fmla="*/ 1 h 36"/>
                  <a:gd name="T4" fmla="*/ 22 w 22"/>
                  <a:gd name="T5" fmla="*/ 1 h 36"/>
                  <a:gd name="T6" fmla="*/ 0 w 22"/>
                  <a:gd name="T7" fmla="*/ 34 h 36"/>
                  <a:gd name="T8" fmla="*/ 1 w 22"/>
                  <a:gd name="T9" fmla="*/ 35 h 36"/>
                </a:gdLst>
                <a:ahLst/>
                <a:cxnLst>
                  <a:cxn ang="0">
                    <a:pos x="T0" y="T1"/>
                  </a:cxn>
                  <a:cxn ang="0">
                    <a:pos x="T2" y="T3"/>
                  </a:cxn>
                  <a:cxn ang="0">
                    <a:pos x="T4" y="T5"/>
                  </a:cxn>
                  <a:cxn ang="0">
                    <a:pos x="T6" y="T7"/>
                  </a:cxn>
                  <a:cxn ang="0">
                    <a:pos x="T8" y="T9"/>
                  </a:cxn>
                </a:cxnLst>
                <a:rect l="0" t="0" r="r" b="b"/>
                <a:pathLst>
                  <a:path w="22" h="36">
                    <a:moveTo>
                      <a:pt x="1" y="35"/>
                    </a:moveTo>
                    <a:cubicBezTo>
                      <a:pt x="8" y="23"/>
                      <a:pt x="17" y="13"/>
                      <a:pt x="22" y="1"/>
                    </a:cubicBezTo>
                    <a:cubicBezTo>
                      <a:pt x="22" y="1"/>
                      <a:pt x="22" y="0"/>
                      <a:pt x="22" y="1"/>
                    </a:cubicBezTo>
                    <a:cubicBezTo>
                      <a:pt x="16" y="13"/>
                      <a:pt x="7" y="23"/>
                      <a:pt x="0" y="34"/>
                    </a:cubicBezTo>
                    <a:cubicBezTo>
                      <a:pt x="0" y="35"/>
                      <a:pt x="1" y="36"/>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0" name="Freeform 396"/>
              <p:cNvSpPr/>
              <p:nvPr/>
            </p:nvSpPr>
            <p:spPr bwMode="auto">
              <a:xfrm>
                <a:off x="2871" y="2683"/>
                <a:ext cx="11" cy="15"/>
              </a:xfrm>
              <a:custGeom>
                <a:avLst/>
                <a:gdLst>
                  <a:gd name="T0" fmla="*/ 1 w 19"/>
                  <a:gd name="T1" fmla="*/ 26 h 26"/>
                  <a:gd name="T2" fmla="*/ 19 w 19"/>
                  <a:gd name="T3" fmla="*/ 1 h 26"/>
                  <a:gd name="T4" fmla="*/ 18 w 19"/>
                  <a:gd name="T5" fmla="*/ 0 h 26"/>
                  <a:gd name="T6" fmla="*/ 0 w 19"/>
                  <a:gd name="T7" fmla="*/ 25 h 26"/>
                  <a:gd name="T8" fmla="*/ 1 w 19"/>
                  <a:gd name="T9" fmla="*/ 26 h 26"/>
                </a:gdLst>
                <a:ahLst/>
                <a:cxnLst>
                  <a:cxn ang="0">
                    <a:pos x="T0" y="T1"/>
                  </a:cxn>
                  <a:cxn ang="0">
                    <a:pos x="T2" y="T3"/>
                  </a:cxn>
                  <a:cxn ang="0">
                    <a:pos x="T4" y="T5"/>
                  </a:cxn>
                  <a:cxn ang="0">
                    <a:pos x="T6" y="T7"/>
                  </a:cxn>
                  <a:cxn ang="0">
                    <a:pos x="T8" y="T9"/>
                  </a:cxn>
                </a:cxnLst>
                <a:rect l="0" t="0" r="r" b="b"/>
                <a:pathLst>
                  <a:path w="19" h="26">
                    <a:moveTo>
                      <a:pt x="1" y="26"/>
                    </a:moveTo>
                    <a:cubicBezTo>
                      <a:pt x="7" y="17"/>
                      <a:pt x="12" y="9"/>
                      <a:pt x="19" y="1"/>
                    </a:cubicBezTo>
                    <a:cubicBezTo>
                      <a:pt x="19" y="0"/>
                      <a:pt x="18" y="0"/>
                      <a:pt x="18" y="0"/>
                    </a:cubicBezTo>
                    <a:cubicBezTo>
                      <a:pt x="12" y="8"/>
                      <a:pt x="6" y="17"/>
                      <a:pt x="0" y="25"/>
                    </a:cubicBezTo>
                    <a:cubicBezTo>
                      <a:pt x="0" y="26"/>
                      <a:pt x="1" y="26"/>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1" name="Freeform 397"/>
              <p:cNvSpPr/>
              <p:nvPr/>
            </p:nvSpPr>
            <p:spPr bwMode="auto">
              <a:xfrm>
                <a:off x="2885" y="2687"/>
                <a:ext cx="5" cy="10"/>
              </a:xfrm>
              <a:custGeom>
                <a:avLst/>
                <a:gdLst>
                  <a:gd name="T0" fmla="*/ 8 w 8"/>
                  <a:gd name="T1" fmla="*/ 1 h 17"/>
                  <a:gd name="T2" fmla="*/ 7 w 8"/>
                  <a:gd name="T3" fmla="*/ 1 h 17"/>
                  <a:gd name="T4" fmla="*/ 0 w 8"/>
                  <a:gd name="T5" fmla="*/ 17 h 17"/>
                  <a:gd name="T6" fmla="*/ 0 w 8"/>
                  <a:gd name="T7" fmla="*/ 17 h 17"/>
                  <a:gd name="T8" fmla="*/ 8 w 8"/>
                  <a:gd name="T9" fmla="*/ 1 h 17"/>
                </a:gdLst>
                <a:ahLst/>
                <a:cxnLst>
                  <a:cxn ang="0">
                    <a:pos x="T0" y="T1"/>
                  </a:cxn>
                  <a:cxn ang="0">
                    <a:pos x="T2" y="T3"/>
                  </a:cxn>
                  <a:cxn ang="0">
                    <a:pos x="T4" y="T5"/>
                  </a:cxn>
                  <a:cxn ang="0">
                    <a:pos x="T6" y="T7"/>
                  </a:cxn>
                  <a:cxn ang="0">
                    <a:pos x="T8" y="T9"/>
                  </a:cxn>
                </a:cxnLst>
                <a:rect l="0" t="0" r="r" b="b"/>
                <a:pathLst>
                  <a:path w="8" h="17">
                    <a:moveTo>
                      <a:pt x="8" y="1"/>
                    </a:moveTo>
                    <a:cubicBezTo>
                      <a:pt x="8" y="0"/>
                      <a:pt x="7" y="0"/>
                      <a:pt x="7" y="1"/>
                    </a:cubicBezTo>
                    <a:cubicBezTo>
                      <a:pt x="7" y="7"/>
                      <a:pt x="5" y="13"/>
                      <a:pt x="0" y="17"/>
                    </a:cubicBezTo>
                    <a:cubicBezTo>
                      <a:pt x="0" y="17"/>
                      <a:pt x="0" y="17"/>
                      <a:pt x="0" y="17"/>
                    </a:cubicBezTo>
                    <a:cubicBezTo>
                      <a:pt x="6" y="13"/>
                      <a:pt x="8" y="7"/>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2" name="Freeform 398"/>
              <p:cNvSpPr/>
              <p:nvPr/>
            </p:nvSpPr>
            <p:spPr bwMode="auto">
              <a:xfrm>
                <a:off x="2929" y="2670"/>
                <a:ext cx="14" cy="21"/>
              </a:xfrm>
              <a:custGeom>
                <a:avLst/>
                <a:gdLst>
                  <a:gd name="T0" fmla="*/ 25 w 26"/>
                  <a:gd name="T1" fmla="*/ 0 h 37"/>
                  <a:gd name="T2" fmla="*/ 0 w 26"/>
                  <a:gd name="T3" fmla="*/ 36 h 37"/>
                  <a:gd name="T4" fmla="*/ 1 w 26"/>
                  <a:gd name="T5" fmla="*/ 36 h 37"/>
                  <a:gd name="T6" fmla="*/ 26 w 26"/>
                  <a:gd name="T7" fmla="*/ 0 h 37"/>
                  <a:gd name="T8" fmla="*/ 25 w 26"/>
                  <a:gd name="T9" fmla="*/ 0 h 37"/>
                </a:gdLst>
                <a:ahLst/>
                <a:cxnLst>
                  <a:cxn ang="0">
                    <a:pos x="T0" y="T1"/>
                  </a:cxn>
                  <a:cxn ang="0">
                    <a:pos x="T2" y="T3"/>
                  </a:cxn>
                  <a:cxn ang="0">
                    <a:pos x="T4" y="T5"/>
                  </a:cxn>
                  <a:cxn ang="0">
                    <a:pos x="T6" y="T7"/>
                  </a:cxn>
                  <a:cxn ang="0">
                    <a:pos x="T8" y="T9"/>
                  </a:cxn>
                </a:cxnLst>
                <a:rect l="0" t="0" r="r" b="b"/>
                <a:pathLst>
                  <a:path w="26" h="37">
                    <a:moveTo>
                      <a:pt x="25" y="0"/>
                    </a:moveTo>
                    <a:cubicBezTo>
                      <a:pt x="18" y="13"/>
                      <a:pt x="9" y="24"/>
                      <a:pt x="0" y="36"/>
                    </a:cubicBezTo>
                    <a:cubicBezTo>
                      <a:pt x="0" y="36"/>
                      <a:pt x="0" y="37"/>
                      <a:pt x="1" y="36"/>
                    </a:cubicBezTo>
                    <a:cubicBezTo>
                      <a:pt x="10" y="25"/>
                      <a:pt x="18" y="13"/>
                      <a:pt x="26" y="0"/>
                    </a:cubicBezTo>
                    <a:cubicBezTo>
                      <a:pt x="26" y="0"/>
                      <a:pt x="25" y="0"/>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3" name="Freeform 399"/>
              <p:cNvSpPr/>
              <p:nvPr/>
            </p:nvSpPr>
            <p:spPr bwMode="auto">
              <a:xfrm>
                <a:off x="2939" y="2676"/>
                <a:ext cx="9" cy="17"/>
              </a:xfrm>
              <a:custGeom>
                <a:avLst/>
                <a:gdLst>
                  <a:gd name="T0" fmla="*/ 16 w 16"/>
                  <a:gd name="T1" fmla="*/ 0 h 29"/>
                  <a:gd name="T2" fmla="*/ 0 w 16"/>
                  <a:gd name="T3" fmla="*/ 28 h 29"/>
                  <a:gd name="T4" fmla="*/ 1 w 16"/>
                  <a:gd name="T5" fmla="*/ 29 h 29"/>
                  <a:gd name="T6" fmla="*/ 16 w 16"/>
                  <a:gd name="T7" fmla="*/ 0 h 29"/>
                  <a:gd name="T8" fmla="*/ 16 w 16"/>
                  <a:gd name="T9" fmla="*/ 0 h 29"/>
                </a:gdLst>
                <a:ahLst/>
                <a:cxnLst>
                  <a:cxn ang="0">
                    <a:pos x="T0" y="T1"/>
                  </a:cxn>
                  <a:cxn ang="0">
                    <a:pos x="T2" y="T3"/>
                  </a:cxn>
                  <a:cxn ang="0">
                    <a:pos x="T4" y="T5"/>
                  </a:cxn>
                  <a:cxn ang="0">
                    <a:pos x="T6" y="T7"/>
                  </a:cxn>
                  <a:cxn ang="0">
                    <a:pos x="T8" y="T9"/>
                  </a:cxn>
                </a:cxnLst>
                <a:rect l="0" t="0" r="r" b="b"/>
                <a:pathLst>
                  <a:path w="16" h="29">
                    <a:moveTo>
                      <a:pt x="16" y="0"/>
                    </a:moveTo>
                    <a:cubicBezTo>
                      <a:pt x="11" y="9"/>
                      <a:pt x="6" y="19"/>
                      <a:pt x="0" y="28"/>
                    </a:cubicBezTo>
                    <a:cubicBezTo>
                      <a:pt x="0" y="29"/>
                      <a:pt x="0" y="29"/>
                      <a:pt x="1" y="29"/>
                    </a:cubicBezTo>
                    <a:cubicBezTo>
                      <a:pt x="6" y="19"/>
                      <a:pt x="11" y="9"/>
                      <a:pt x="16"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4" name="Freeform 400"/>
              <p:cNvSpPr/>
              <p:nvPr/>
            </p:nvSpPr>
            <p:spPr bwMode="auto">
              <a:xfrm>
                <a:off x="2953" y="2687"/>
                <a:ext cx="3" cy="8"/>
              </a:xfrm>
              <a:custGeom>
                <a:avLst/>
                <a:gdLst>
                  <a:gd name="T0" fmla="*/ 5 w 6"/>
                  <a:gd name="T1" fmla="*/ 0 h 16"/>
                  <a:gd name="T2" fmla="*/ 0 w 6"/>
                  <a:gd name="T3" fmla="*/ 16 h 16"/>
                  <a:gd name="T4" fmla="*/ 0 w 6"/>
                  <a:gd name="T5" fmla="*/ 16 h 16"/>
                  <a:gd name="T6" fmla="*/ 6 w 6"/>
                  <a:gd name="T7" fmla="*/ 0 h 16"/>
                  <a:gd name="T8" fmla="*/ 5 w 6"/>
                  <a:gd name="T9" fmla="*/ 0 h 16"/>
                </a:gdLst>
                <a:ahLst/>
                <a:cxnLst>
                  <a:cxn ang="0">
                    <a:pos x="T0" y="T1"/>
                  </a:cxn>
                  <a:cxn ang="0">
                    <a:pos x="T2" y="T3"/>
                  </a:cxn>
                  <a:cxn ang="0">
                    <a:pos x="T4" y="T5"/>
                  </a:cxn>
                  <a:cxn ang="0">
                    <a:pos x="T6" y="T7"/>
                  </a:cxn>
                  <a:cxn ang="0">
                    <a:pos x="T8" y="T9"/>
                  </a:cxn>
                </a:cxnLst>
                <a:rect l="0" t="0" r="r" b="b"/>
                <a:pathLst>
                  <a:path w="6" h="16">
                    <a:moveTo>
                      <a:pt x="5" y="0"/>
                    </a:moveTo>
                    <a:cubicBezTo>
                      <a:pt x="3" y="5"/>
                      <a:pt x="0" y="10"/>
                      <a:pt x="0" y="16"/>
                    </a:cubicBezTo>
                    <a:cubicBezTo>
                      <a:pt x="0" y="16"/>
                      <a:pt x="0" y="16"/>
                      <a:pt x="0" y="16"/>
                    </a:cubicBezTo>
                    <a:cubicBezTo>
                      <a:pt x="1" y="10"/>
                      <a:pt x="4" y="5"/>
                      <a:pt x="6" y="0"/>
                    </a:cubicBezTo>
                    <a:cubicBezTo>
                      <a:pt x="6"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5" name="Freeform 401"/>
              <p:cNvSpPr/>
              <p:nvPr/>
            </p:nvSpPr>
            <p:spPr bwMode="auto">
              <a:xfrm>
                <a:off x="2966" y="2687"/>
                <a:ext cx="2" cy="9"/>
              </a:xfrm>
              <a:custGeom>
                <a:avLst/>
                <a:gdLst>
                  <a:gd name="T0" fmla="*/ 2 w 4"/>
                  <a:gd name="T1" fmla="*/ 1 h 16"/>
                  <a:gd name="T2" fmla="*/ 2 w 4"/>
                  <a:gd name="T3" fmla="*/ 1 h 16"/>
                  <a:gd name="T4" fmla="*/ 3 w 4"/>
                  <a:gd name="T5" fmla="*/ 15 h 16"/>
                  <a:gd name="T6" fmla="*/ 4 w 4"/>
                  <a:gd name="T7" fmla="*/ 15 h 16"/>
                  <a:gd name="T8" fmla="*/ 2 w 4"/>
                  <a:gd name="T9" fmla="*/ 1 h 16"/>
                </a:gdLst>
                <a:ahLst/>
                <a:cxnLst>
                  <a:cxn ang="0">
                    <a:pos x="T0" y="T1"/>
                  </a:cxn>
                  <a:cxn ang="0">
                    <a:pos x="T2" y="T3"/>
                  </a:cxn>
                  <a:cxn ang="0">
                    <a:pos x="T4" y="T5"/>
                  </a:cxn>
                  <a:cxn ang="0">
                    <a:pos x="T6" y="T7"/>
                  </a:cxn>
                  <a:cxn ang="0">
                    <a:pos x="T8" y="T9"/>
                  </a:cxn>
                </a:cxnLst>
                <a:rect l="0" t="0" r="r" b="b"/>
                <a:pathLst>
                  <a:path w="4" h="16">
                    <a:moveTo>
                      <a:pt x="2" y="1"/>
                    </a:moveTo>
                    <a:cubicBezTo>
                      <a:pt x="2" y="0"/>
                      <a:pt x="2" y="0"/>
                      <a:pt x="2" y="1"/>
                    </a:cubicBezTo>
                    <a:cubicBezTo>
                      <a:pt x="0" y="6"/>
                      <a:pt x="2" y="10"/>
                      <a:pt x="3" y="15"/>
                    </a:cubicBezTo>
                    <a:cubicBezTo>
                      <a:pt x="4" y="16"/>
                      <a:pt x="4" y="15"/>
                      <a:pt x="4" y="15"/>
                    </a:cubicBezTo>
                    <a:cubicBezTo>
                      <a:pt x="2" y="10"/>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6" name="Freeform 402"/>
              <p:cNvSpPr/>
              <p:nvPr/>
            </p:nvSpPr>
            <p:spPr bwMode="auto">
              <a:xfrm>
                <a:off x="2993" y="2689"/>
                <a:ext cx="8" cy="8"/>
              </a:xfrm>
              <a:custGeom>
                <a:avLst/>
                <a:gdLst>
                  <a:gd name="T0" fmla="*/ 0 w 15"/>
                  <a:gd name="T1" fmla="*/ 0 h 13"/>
                  <a:gd name="T2" fmla="*/ 0 w 15"/>
                  <a:gd name="T3" fmla="*/ 0 h 13"/>
                  <a:gd name="T4" fmla="*/ 14 w 15"/>
                  <a:gd name="T5" fmla="*/ 13 h 13"/>
                  <a:gd name="T6" fmla="*/ 15 w 15"/>
                  <a:gd name="T7" fmla="*/ 12 h 13"/>
                  <a:gd name="T8" fmla="*/ 0 w 15"/>
                  <a:gd name="T9" fmla="*/ 0 h 13"/>
                </a:gdLst>
                <a:ahLst/>
                <a:cxnLst>
                  <a:cxn ang="0">
                    <a:pos x="T0" y="T1"/>
                  </a:cxn>
                  <a:cxn ang="0">
                    <a:pos x="T2" y="T3"/>
                  </a:cxn>
                  <a:cxn ang="0">
                    <a:pos x="T4" y="T5"/>
                  </a:cxn>
                  <a:cxn ang="0">
                    <a:pos x="T6" y="T7"/>
                  </a:cxn>
                  <a:cxn ang="0">
                    <a:pos x="T8" y="T9"/>
                  </a:cxn>
                </a:cxnLst>
                <a:rect l="0" t="0" r="r" b="b"/>
                <a:pathLst>
                  <a:path w="15" h="13">
                    <a:moveTo>
                      <a:pt x="0" y="0"/>
                    </a:moveTo>
                    <a:cubicBezTo>
                      <a:pt x="0" y="0"/>
                      <a:pt x="0" y="0"/>
                      <a:pt x="0" y="0"/>
                    </a:cubicBezTo>
                    <a:cubicBezTo>
                      <a:pt x="5" y="5"/>
                      <a:pt x="9" y="9"/>
                      <a:pt x="14" y="13"/>
                    </a:cubicBezTo>
                    <a:cubicBezTo>
                      <a:pt x="15" y="13"/>
                      <a:pt x="15" y="13"/>
                      <a:pt x="15" y="12"/>
                    </a:cubicBezTo>
                    <a:cubicBezTo>
                      <a:pt x="9" y="9"/>
                      <a:pt x="5"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7" name="Freeform 403"/>
              <p:cNvSpPr/>
              <p:nvPr/>
            </p:nvSpPr>
            <p:spPr bwMode="auto">
              <a:xfrm>
                <a:off x="2997" y="2675"/>
                <a:ext cx="14" cy="17"/>
              </a:xfrm>
              <a:custGeom>
                <a:avLst/>
                <a:gdLst>
                  <a:gd name="T0" fmla="*/ 1 w 25"/>
                  <a:gd name="T1" fmla="*/ 2 h 31"/>
                  <a:gd name="T2" fmla="*/ 24 w 25"/>
                  <a:gd name="T3" fmla="*/ 30 h 31"/>
                  <a:gd name="T4" fmla="*/ 25 w 25"/>
                  <a:gd name="T5" fmla="*/ 29 h 31"/>
                  <a:gd name="T6" fmla="*/ 1 w 25"/>
                  <a:gd name="T7" fmla="*/ 1 h 31"/>
                  <a:gd name="T8" fmla="*/ 1 w 25"/>
                  <a:gd name="T9" fmla="*/ 2 h 31"/>
                </a:gdLst>
                <a:ahLst/>
                <a:cxnLst>
                  <a:cxn ang="0">
                    <a:pos x="T0" y="T1"/>
                  </a:cxn>
                  <a:cxn ang="0">
                    <a:pos x="T2" y="T3"/>
                  </a:cxn>
                  <a:cxn ang="0">
                    <a:pos x="T4" y="T5"/>
                  </a:cxn>
                  <a:cxn ang="0">
                    <a:pos x="T6" y="T7"/>
                  </a:cxn>
                  <a:cxn ang="0">
                    <a:pos x="T8" y="T9"/>
                  </a:cxn>
                </a:cxnLst>
                <a:rect l="0" t="0" r="r" b="b"/>
                <a:pathLst>
                  <a:path w="25" h="31">
                    <a:moveTo>
                      <a:pt x="1" y="2"/>
                    </a:moveTo>
                    <a:cubicBezTo>
                      <a:pt x="8" y="11"/>
                      <a:pt x="16" y="21"/>
                      <a:pt x="24" y="30"/>
                    </a:cubicBezTo>
                    <a:cubicBezTo>
                      <a:pt x="24" y="31"/>
                      <a:pt x="25" y="30"/>
                      <a:pt x="25" y="29"/>
                    </a:cubicBezTo>
                    <a:cubicBezTo>
                      <a:pt x="17" y="20"/>
                      <a:pt x="9" y="10"/>
                      <a:pt x="1"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8" name="Freeform 404"/>
              <p:cNvSpPr/>
              <p:nvPr/>
            </p:nvSpPr>
            <p:spPr bwMode="auto">
              <a:xfrm>
                <a:off x="3006" y="2665"/>
                <a:ext cx="19" cy="22"/>
              </a:xfrm>
              <a:custGeom>
                <a:avLst/>
                <a:gdLst>
                  <a:gd name="T0" fmla="*/ 1 w 34"/>
                  <a:gd name="T1" fmla="*/ 0 h 39"/>
                  <a:gd name="T2" fmla="*/ 1 w 34"/>
                  <a:gd name="T3" fmla="*/ 1 h 39"/>
                  <a:gd name="T4" fmla="*/ 32 w 34"/>
                  <a:gd name="T5" fmla="*/ 38 h 39"/>
                  <a:gd name="T6" fmla="*/ 34 w 34"/>
                  <a:gd name="T7" fmla="*/ 37 h 39"/>
                  <a:gd name="T8" fmla="*/ 1 w 34"/>
                  <a:gd name="T9" fmla="*/ 0 h 39"/>
                </a:gdLst>
                <a:ahLst/>
                <a:cxnLst>
                  <a:cxn ang="0">
                    <a:pos x="T0" y="T1"/>
                  </a:cxn>
                  <a:cxn ang="0">
                    <a:pos x="T2" y="T3"/>
                  </a:cxn>
                  <a:cxn ang="0">
                    <a:pos x="T4" y="T5"/>
                  </a:cxn>
                  <a:cxn ang="0">
                    <a:pos x="T6" y="T7"/>
                  </a:cxn>
                  <a:cxn ang="0">
                    <a:pos x="T8" y="T9"/>
                  </a:cxn>
                </a:cxnLst>
                <a:rect l="0" t="0" r="r" b="b"/>
                <a:pathLst>
                  <a:path w="34" h="39">
                    <a:moveTo>
                      <a:pt x="1" y="0"/>
                    </a:moveTo>
                    <a:cubicBezTo>
                      <a:pt x="1" y="0"/>
                      <a:pt x="0" y="0"/>
                      <a:pt x="1" y="1"/>
                    </a:cubicBezTo>
                    <a:cubicBezTo>
                      <a:pt x="14" y="11"/>
                      <a:pt x="24" y="23"/>
                      <a:pt x="32" y="38"/>
                    </a:cubicBezTo>
                    <a:cubicBezTo>
                      <a:pt x="33" y="39"/>
                      <a:pt x="34" y="38"/>
                      <a:pt x="34" y="37"/>
                    </a:cubicBezTo>
                    <a:cubicBezTo>
                      <a:pt x="25" y="23"/>
                      <a:pt x="15" y="1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9" name="Freeform 405"/>
              <p:cNvSpPr/>
              <p:nvPr/>
            </p:nvSpPr>
            <p:spPr bwMode="auto">
              <a:xfrm>
                <a:off x="2791" y="2622"/>
                <a:ext cx="49" cy="40"/>
              </a:xfrm>
              <a:custGeom>
                <a:avLst/>
                <a:gdLst>
                  <a:gd name="T0" fmla="*/ 87 w 88"/>
                  <a:gd name="T1" fmla="*/ 69 h 71"/>
                  <a:gd name="T2" fmla="*/ 38 w 88"/>
                  <a:gd name="T3" fmla="*/ 36 h 71"/>
                  <a:gd name="T4" fmla="*/ 2 w 88"/>
                  <a:gd name="T5" fmla="*/ 1 h 71"/>
                  <a:gd name="T6" fmla="*/ 0 w 88"/>
                  <a:gd name="T7" fmla="*/ 2 h 71"/>
                  <a:gd name="T8" fmla="*/ 36 w 88"/>
                  <a:gd name="T9" fmla="*/ 44 h 71"/>
                  <a:gd name="T10" fmla="*/ 87 w 88"/>
                  <a:gd name="T11" fmla="*/ 71 h 71"/>
                  <a:gd name="T12" fmla="*/ 87 w 88"/>
                  <a:gd name="T13" fmla="*/ 69 h 71"/>
                </a:gdLst>
                <a:ahLst/>
                <a:cxnLst>
                  <a:cxn ang="0">
                    <a:pos x="T0" y="T1"/>
                  </a:cxn>
                  <a:cxn ang="0">
                    <a:pos x="T2" y="T3"/>
                  </a:cxn>
                  <a:cxn ang="0">
                    <a:pos x="T4" y="T5"/>
                  </a:cxn>
                  <a:cxn ang="0">
                    <a:pos x="T6" y="T7"/>
                  </a:cxn>
                  <a:cxn ang="0">
                    <a:pos x="T8" y="T9"/>
                  </a:cxn>
                  <a:cxn ang="0">
                    <a:pos x="T10" y="T11"/>
                  </a:cxn>
                  <a:cxn ang="0">
                    <a:pos x="T12" y="T13"/>
                  </a:cxn>
                </a:cxnLst>
                <a:rect l="0" t="0" r="r" b="b"/>
                <a:pathLst>
                  <a:path w="88" h="71">
                    <a:moveTo>
                      <a:pt x="87" y="69"/>
                    </a:moveTo>
                    <a:cubicBezTo>
                      <a:pt x="69" y="62"/>
                      <a:pt x="52" y="49"/>
                      <a:pt x="38" y="36"/>
                    </a:cubicBezTo>
                    <a:cubicBezTo>
                      <a:pt x="25" y="26"/>
                      <a:pt x="15" y="10"/>
                      <a:pt x="2" y="1"/>
                    </a:cubicBezTo>
                    <a:cubicBezTo>
                      <a:pt x="1" y="0"/>
                      <a:pt x="0" y="1"/>
                      <a:pt x="0" y="2"/>
                    </a:cubicBezTo>
                    <a:cubicBezTo>
                      <a:pt x="2" y="19"/>
                      <a:pt x="24" y="34"/>
                      <a:pt x="36" y="44"/>
                    </a:cubicBezTo>
                    <a:cubicBezTo>
                      <a:pt x="51" y="56"/>
                      <a:pt x="68" y="68"/>
                      <a:pt x="87" y="71"/>
                    </a:cubicBezTo>
                    <a:cubicBezTo>
                      <a:pt x="87" y="71"/>
                      <a:pt x="88" y="70"/>
                      <a:pt x="8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 name="Group 607"/>
            <p:cNvGrpSpPr/>
            <p:nvPr/>
          </p:nvGrpSpPr>
          <p:grpSpPr bwMode="auto">
            <a:xfrm>
              <a:off x="2434" y="1993"/>
              <a:ext cx="3238" cy="2655"/>
              <a:chOff x="2434" y="1993"/>
              <a:chExt cx="3238" cy="2655"/>
            </a:xfrm>
            <a:grpFill/>
          </p:grpSpPr>
          <p:sp>
            <p:nvSpPr>
              <p:cNvPr id="870" name="Freeform 407"/>
              <p:cNvSpPr/>
              <p:nvPr/>
            </p:nvSpPr>
            <p:spPr bwMode="auto">
              <a:xfrm>
                <a:off x="2840" y="2570"/>
                <a:ext cx="26" cy="66"/>
              </a:xfrm>
              <a:custGeom>
                <a:avLst/>
                <a:gdLst>
                  <a:gd name="T0" fmla="*/ 17 w 46"/>
                  <a:gd name="T1" fmla="*/ 67 h 119"/>
                  <a:gd name="T2" fmla="*/ 44 w 46"/>
                  <a:gd name="T3" fmla="*/ 118 h 119"/>
                  <a:gd name="T4" fmla="*/ 45 w 46"/>
                  <a:gd name="T5" fmla="*/ 117 h 119"/>
                  <a:gd name="T6" fmla="*/ 20 w 46"/>
                  <a:gd name="T7" fmla="*/ 57 h 119"/>
                  <a:gd name="T8" fmla="*/ 4 w 46"/>
                  <a:gd name="T9" fmla="*/ 2 h 119"/>
                  <a:gd name="T10" fmla="*/ 1 w 46"/>
                  <a:gd name="T11" fmla="*/ 4 h 119"/>
                  <a:gd name="T12" fmla="*/ 9 w 46"/>
                  <a:gd name="T13" fmla="*/ 34 h 119"/>
                  <a:gd name="T14" fmla="*/ 17 w 46"/>
                  <a:gd name="T15" fmla="*/ 67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19">
                    <a:moveTo>
                      <a:pt x="17" y="67"/>
                    </a:moveTo>
                    <a:cubicBezTo>
                      <a:pt x="22" y="86"/>
                      <a:pt x="28" y="106"/>
                      <a:pt x="44" y="118"/>
                    </a:cubicBezTo>
                    <a:cubicBezTo>
                      <a:pt x="45" y="119"/>
                      <a:pt x="46" y="118"/>
                      <a:pt x="45" y="117"/>
                    </a:cubicBezTo>
                    <a:cubicBezTo>
                      <a:pt x="31" y="100"/>
                      <a:pt x="25" y="78"/>
                      <a:pt x="20" y="57"/>
                    </a:cubicBezTo>
                    <a:cubicBezTo>
                      <a:pt x="17" y="40"/>
                      <a:pt x="15" y="15"/>
                      <a:pt x="4" y="2"/>
                    </a:cubicBezTo>
                    <a:cubicBezTo>
                      <a:pt x="2" y="0"/>
                      <a:pt x="0" y="2"/>
                      <a:pt x="1" y="4"/>
                    </a:cubicBezTo>
                    <a:cubicBezTo>
                      <a:pt x="2" y="14"/>
                      <a:pt x="7" y="24"/>
                      <a:pt x="9" y="34"/>
                    </a:cubicBezTo>
                    <a:cubicBezTo>
                      <a:pt x="12" y="45"/>
                      <a:pt x="14" y="56"/>
                      <a:pt x="1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1" name="Freeform 408"/>
              <p:cNvSpPr/>
              <p:nvPr/>
            </p:nvSpPr>
            <p:spPr bwMode="auto">
              <a:xfrm>
                <a:off x="2884" y="2568"/>
                <a:ext cx="9" cy="58"/>
              </a:xfrm>
              <a:custGeom>
                <a:avLst/>
                <a:gdLst>
                  <a:gd name="T0" fmla="*/ 14 w 16"/>
                  <a:gd name="T1" fmla="*/ 103 h 104"/>
                  <a:gd name="T2" fmla="*/ 16 w 16"/>
                  <a:gd name="T3" fmla="*/ 103 h 104"/>
                  <a:gd name="T4" fmla="*/ 10 w 16"/>
                  <a:gd name="T5" fmla="*/ 50 h 104"/>
                  <a:gd name="T6" fmla="*/ 11 w 16"/>
                  <a:gd name="T7" fmla="*/ 3 h 104"/>
                  <a:gd name="T8" fmla="*/ 8 w 16"/>
                  <a:gd name="T9" fmla="*/ 2 h 104"/>
                  <a:gd name="T10" fmla="*/ 5 w 16"/>
                  <a:gd name="T11" fmla="*/ 50 h 104"/>
                  <a:gd name="T12" fmla="*/ 14 w 16"/>
                  <a:gd name="T13" fmla="*/ 103 h 104"/>
                </a:gdLst>
                <a:ahLst/>
                <a:cxnLst>
                  <a:cxn ang="0">
                    <a:pos x="T0" y="T1"/>
                  </a:cxn>
                  <a:cxn ang="0">
                    <a:pos x="T2" y="T3"/>
                  </a:cxn>
                  <a:cxn ang="0">
                    <a:pos x="T4" y="T5"/>
                  </a:cxn>
                  <a:cxn ang="0">
                    <a:pos x="T6" y="T7"/>
                  </a:cxn>
                  <a:cxn ang="0">
                    <a:pos x="T8" y="T9"/>
                  </a:cxn>
                  <a:cxn ang="0">
                    <a:pos x="T10" y="T11"/>
                  </a:cxn>
                  <a:cxn ang="0">
                    <a:pos x="T12" y="T13"/>
                  </a:cxn>
                </a:cxnLst>
                <a:rect l="0" t="0" r="r" b="b"/>
                <a:pathLst>
                  <a:path w="16" h="104">
                    <a:moveTo>
                      <a:pt x="14" y="103"/>
                    </a:moveTo>
                    <a:cubicBezTo>
                      <a:pt x="14" y="104"/>
                      <a:pt x="16" y="104"/>
                      <a:pt x="16" y="103"/>
                    </a:cubicBezTo>
                    <a:cubicBezTo>
                      <a:pt x="12" y="85"/>
                      <a:pt x="11" y="67"/>
                      <a:pt x="10" y="50"/>
                    </a:cubicBezTo>
                    <a:cubicBezTo>
                      <a:pt x="9" y="34"/>
                      <a:pt x="13" y="18"/>
                      <a:pt x="11" y="3"/>
                    </a:cubicBezTo>
                    <a:cubicBezTo>
                      <a:pt x="11" y="1"/>
                      <a:pt x="9" y="0"/>
                      <a:pt x="8" y="2"/>
                    </a:cubicBezTo>
                    <a:cubicBezTo>
                      <a:pt x="0" y="14"/>
                      <a:pt x="4" y="36"/>
                      <a:pt x="5" y="50"/>
                    </a:cubicBezTo>
                    <a:cubicBezTo>
                      <a:pt x="6" y="68"/>
                      <a:pt x="8" y="86"/>
                      <a:pt x="14"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2" name="Freeform 409"/>
              <p:cNvSpPr/>
              <p:nvPr/>
            </p:nvSpPr>
            <p:spPr bwMode="auto">
              <a:xfrm>
                <a:off x="2935" y="2558"/>
                <a:ext cx="16" cy="70"/>
              </a:xfrm>
              <a:custGeom>
                <a:avLst/>
                <a:gdLst>
                  <a:gd name="T0" fmla="*/ 1 w 29"/>
                  <a:gd name="T1" fmla="*/ 124 h 125"/>
                  <a:gd name="T2" fmla="*/ 16 w 29"/>
                  <a:gd name="T3" fmla="*/ 62 h 125"/>
                  <a:gd name="T4" fmla="*/ 28 w 29"/>
                  <a:gd name="T5" fmla="*/ 3 h 125"/>
                  <a:gd name="T6" fmla="*/ 24 w 29"/>
                  <a:gd name="T7" fmla="*/ 2 h 125"/>
                  <a:gd name="T8" fmla="*/ 10 w 29"/>
                  <a:gd name="T9" fmla="*/ 61 h 125"/>
                  <a:gd name="T10" fmla="*/ 1 w 29"/>
                  <a:gd name="T11" fmla="*/ 124 h 125"/>
                  <a:gd name="T12" fmla="*/ 1 w 29"/>
                  <a:gd name="T13" fmla="*/ 124 h 125"/>
                </a:gdLst>
                <a:ahLst/>
                <a:cxnLst>
                  <a:cxn ang="0">
                    <a:pos x="T0" y="T1"/>
                  </a:cxn>
                  <a:cxn ang="0">
                    <a:pos x="T2" y="T3"/>
                  </a:cxn>
                  <a:cxn ang="0">
                    <a:pos x="T4" y="T5"/>
                  </a:cxn>
                  <a:cxn ang="0">
                    <a:pos x="T6" y="T7"/>
                  </a:cxn>
                  <a:cxn ang="0">
                    <a:pos x="T8" y="T9"/>
                  </a:cxn>
                  <a:cxn ang="0">
                    <a:pos x="T10" y="T11"/>
                  </a:cxn>
                  <a:cxn ang="0">
                    <a:pos x="T12" y="T13"/>
                  </a:cxn>
                </a:cxnLst>
                <a:rect l="0" t="0" r="r" b="b"/>
                <a:pathLst>
                  <a:path w="29" h="125">
                    <a:moveTo>
                      <a:pt x="1" y="124"/>
                    </a:moveTo>
                    <a:cubicBezTo>
                      <a:pt x="6" y="104"/>
                      <a:pt x="10" y="83"/>
                      <a:pt x="16" y="62"/>
                    </a:cubicBezTo>
                    <a:cubicBezTo>
                      <a:pt x="21" y="43"/>
                      <a:pt x="29" y="22"/>
                      <a:pt x="28" y="3"/>
                    </a:cubicBezTo>
                    <a:cubicBezTo>
                      <a:pt x="28" y="1"/>
                      <a:pt x="25" y="0"/>
                      <a:pt x="24" y="2"/>
                    </a:cubicBezTo>
                    <a:cubicBezTo>
                      <a:pt x="17" y="20"/>
                      <a:pt x="15" y="41"/>
                      <a:pt x="10" y="61"/>
                    </a:cubicBezTo>
                    <a:cubicBezTo>
                      <a:pt x="6" y="82"/>
                      <a:pt x="0" y="103"/>
                      <a:pt x="1" y="124"/>
                    </a:cubicBezTo>
                    <a:cubicBezTo>
                      <a:pt x="1" y="125"/>
                      <a:pt x="1" y="125"/>
                      <a:pt x="1"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3" name="Freeform 410"/>
              <p:cNvSpPr/>
              <p:nvPr/>
            </p:nvSpPr>
            <p:spPr bwMode="auto">
              <a:xfrm>
                <a:off x="2978" y="2567"/>
                <a:ext cx="31" cy="63"/>
              </a:xfrm>
              <a:custGeom>
                <a:avLst/>
                <a:gdLst>
                  <a:gd name="T0" fmla="*/ 2 w 55"/>
                  <a:gd name="T1" fmla="*/ 111 h 112"/>
                  <a:gd name="T2" fmla="*/ 22 w 55"/>
                  <a:gd name="T3" fmla="*/ 56 h 112"/>
                  <a:gd name="T4" fmla="*/ 53 w 55"/>
                  <a:gd name="T5" fmla="*/ 5 h 112"/>
                  <a:gd name="T6" fmla="*/ 49 w 55"/>
                  <a:gd name="T7" fmla="*/ 2 h 112"/>
                  <a:gd name="T8" fmla="*/ 1 w 55"/>
                  <a:gd name="T9" fmla="*/ 111 h 112"/>
                  <a:gd name="T10" fmla="*/ 2 w 55"/>
                  <a:gd name="T11" fmla="*/ 111 h 112"/>
                </a:gdLst>
                <a:ahLst/>
                <a:cxnLst>
                  <a:cxn ang="0">
                    <a:pos x="T0" y="T1"/>
                  </a:cxn>
                  <a:cxn ang="0">
                    <a:pos x="T2" y="T3"/>
                  </a:cxn>
                  <a:cxn ang="0">
                    <a:pos x="T4" y="T5"/>
                  </a:cxn>
                  <a:cxn ang="0">
                    <a:pos x="T6" y="T7"/>
                  </a:cxn>
                  <a:cxn ang="0">
                    <a:pos x="T8" y="T9"/>
                  </a:cxn>
                  <a:cxn ang="0">
                    <a:pos x="T10" y="T11"/>
                  </a:cxn>
                </a:cxnLst>
                <a:rect l="0" t="0" r="r" b="b"/>
                <a:pathLst>
                  <a:path w="55" h="112">
                    <a:moveTo>
                      <a:pt x="2" y="111"/>
                    </a:moveTo>
                    <a:cubicBezTo>
                      <a:pt x="7" y="92"/>
                      <a:pt x="14" y="74"/>
                      <a:pt x="22" y="56"/>
                    </a:cubicBezTo>
                    <a:cubicBezTo>
                      <a:pt x="30" y="37"/>
                      <a:pt x="42" y="22"/>
                      <a:pt x="53" y="5"/>
                    </a:cubicBezTo>
                    <a:cubicBezTo>
                      <a:pt x="55" y="3"/>
                      <a:pt x="51" y="0"/>
                      <a:pt x="49" y="2"/>
                    </a:cubicBezTo>
                    <a:cubicBezTo>
                      <a:pt x="21" y="28"/>
                      <a:pt x="7" y="74"/>
                      <a:pt x="1" y="111"/>
                    </a:cubicBezTo>
                    <a:cubicBezTo>
                      <a:pt x="0" y="112"/>
                      <a:pt x="2" y="112"/>
                      <a:pt x="2"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4" name="Freeform 411"/>
              <p:cNvSpPr/>
              <p:nvPr/>
            </p:nvSpPr>
            <p:spPr bwMode="auto">
              <a:xfrm>
                <a:off x="3015" y="2577"/>
                <a:ext cx="53" cy="52"/>
              </a:xfrm>
              <a:custGeom>
                <a:avLst/>
                <a:gdLst>
                  <a:gd name="T0" fmla="*/ 4 w 95"/>
                  <a:gd name="T1" fmla="*/ 93 h 93"/>
                  <a:gd name="T2" fmla="*/ 18 w 95"/>
                  <a:gd name="T3" fmla="*/ 81 h 93"/>
                  <a:gd name="T4" fmla="*/ 48 w 95"/>
                  <a:gd name="T5" fmla="*/ 50 h 93"/>
                  <a:gd name="T6" fmla="*/ 78 w 95"/>
                  <a:gd name="T7" fmla="*/ 21 h 93"/>
                  <a:gd name="T8" fmla="*/ 94 w 95"/>
                  <a:gd name="T9" fmla="*/ 4 h 93"/>
                  <a:gd name="T10" fmla="*/ 93 w 95"/>
                  <a:gd name="T11" fmla="*/ 2 h 93"/>
                  <a:gd name="T12" fmla="*/ 74 w 95"/>
                  <a:gd name="T13" fmla="*/ 17 h 93"/>
                  <a:gd name="T14" fmla="*/ 40 w 95"/>
                  <a:gd name="T15" fmla="*/ 51 h 93"/>
                  <a:gd name="T16" fmla="*/ 4 w 95"/>
                  <a:gd name="T17" fmla="*/ 93 h 93"/>
                  <a:gd name="T18" fmla="*/ 4 w 95"/>
                  <a:gd name="T1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93">
                    <a:moveTo>
                      <a:pt x="4" y="93"/>
                    </a:moveTo>
                    <a:cubicBezTo>
                      <a:pt x="4" y="92"/>
                      <a:pt x="17" y="82"/>
                      <a:pt x="18" y="81"/>
                    </a:cubicBezTo>
                    <a:cubicBezTo>
                      <a:pt x="28" y="70"/>
                      <a:pt x="38" y="60"/>
                      <a:pt x="48" y="50"/>
                    </a:cubicBezTo>
                    <a:cubicBezTo>
                      <a:pt x="58" y="40"/>
                      <a:pt x="68" y="31"/>
                      <a:pt x="78" y="21"/>
                    </a:cubicBezTo>
                    <a:cubicBezTo>
                      <a:pt x="82" y="17"/>
                      <a:pt x="95" y="9"/>
                      <a:pt x="94" y="4"/>
                    </a:cubicBezTo>
                    <a:cubicBezTo>
                      <a:pt x="94" y="3"/>
                      <a:pt x="94" y="2"/>
                      <a:pt x="93" y="2"/>
                    </a:cubicBezTo>
                    <a:cubicBezTo>
                      <a:pt x="87" y="0"/>
                      <a:pt x="77" y="13"/>
                      <a:pt x="74" y="17"/>
                    </a:cubicBezTo>
                    <a:cubicBezTo>
                      <a:pt x="62" y="28"/>
                      <a:pt x="51" y="39"/>
                      <a:pt x="40" y="51"/>
                    </a:cubicBezTo>
                    <a:cubicBezTo>
                      <a:pt x="36" y="55"/>
                      <a:pt x="0" y="87"/>
                      <a:pt x="4" y="93"/>
                    </a:cubicBezTo>
                    <a:cubicBezTo>
                      <a:pt x="4" y="93"/>
                      <a:pt x="4" y="93"/>
                      <a:pt x="4"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5" name="Freeform 412"/>
              <p:cNvSpPr/>
              <p:nvPr/>
            </p:nvSpPr>
            <p:spPr bwMode="auto">
              <a:xfrm>
                <a:off x="3040" y="2618"/>
                <a:ext cx="62" cy="40"/>
              </a:xfrm>
              <a:custGeom>
                <a:avLst/>
                <a:gdLst>
                  <a:gd name="T0" fmla="*/ 107 w 111"/>
                  <a:gd name="T1" fmla="*/ 0 h 71"/>
                  <a:gd name="T2" fmla="*/ 84 w 111"/>
                  <a:gd name="T3" fmla="*/ 18 h 71"/>
                  <a:gd name="T4" fmla="*/ 57 w 111"/>
                  <a:gd name="T5" fmla="*/ 37 h 71"/>
                  <a:gd name="T6" fmla="*/ 1 w 111"/>
                  <a:gd name="T7" fmla="*/ 69 h 71"/>
                  <a:gd name="T8" fmla="*/ 2 w 111"/>
                  <a:gd name="T9" fmla="*/ 71 h 71"/>
                  <a:gd name="T10" fmla="*/ 60 w 111"/>
                  <a:gd name="T11" fmla="*/ 42 h 71"/>
                  <a:gd name="T12" fmla="*/ 110 w 111"/>
                  <a:gd name="T13" fmla="*/ 3 h 71"/>
                  <a:gd name="T14" fmla="*/ 107 w 111"/>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07" y="0"/>
                    </a:moveTo>
                    <a:cubicBezTo>
                      <a:pt x="99" y="4"/>
                      <a:pt x="91" y="12"/>
                      <a:pt x="84" y="18"/>
                    </a:cubicBezTo>
                    <a:cubicBezTo>
                      <a:pt x="75" y="24"/>
                      <a:pt x="66" y="31"/>
                      <a:pt x="57" y="37"/>
                    </a:cubicBezTo>
                    <a:cubicBezTo>
                      <a:pt x="39" y="49"/>
                      <a:pt x="21" y="60"/>
                      <a:pt x="1" y="69"/>
                    </a:cubicBezTo>
                    <a:cubicBezTo>
                      <a:pt x="0" y="70"/>
                      <a:pt x="0" y="71"/>
                      <a:pt x="2" y="71"/>
                    </a:cubicBezTo>
                    <a:cubicBezTo>
                      <a:pt x="23" y="65"/>
                      <a:pt x="42" y="54"/>
                      <a:pt x="60" y="42"/>
                    </a:cubicBezTo>
                    <a:cubicBezTo>
                      <a:pt x="76" y="32"/>
                      <a:pt x="99" y="19"/>
                      <a:pt x="110" y="3"/>
                    </a:cubicBezTo>
                    <a:cubicBezTo>
                      <a:pt x="111" y="1"/>
                      <a:pt x="109" y="0"/>
                      <a:pt x="10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6" name="Freeform 413"/>
              <p:cNvSpPr>
                <a:spLocks noEditPoints="1"/>
              </p:cNvSpPr>
              <p:nvPr/>
            </p:nvSpPr>
            <p:spPr bwMode="auto">
              <a:xfrm>
                <a:off x="3188" y="3166"/>
                <a:ext cx="227" cy="357"/>
              </a:xfrm>
              <a:custGeom>
                <a:avLst/>
                <a:gdLst>
                  <a:gd name="T0" fmla="*/ 234 w 406"/>
                  <a:gd name="T1" fmla="*/ 57 h 638"/>
                  <a:gd name="T2" fmla="*/ 1 w 406"/>
                  <a:gd name="T3" fmla="*/ 276 h 638"/>
                  <a:gd name="T4" fmla="*/ 113 w 406"/>
                  <a:gd name="T5" fmla="*/ 635 h 638"/>
                  <a:gd name="T6" fmla="*/ 284 w 406"/>
                  <a:gd name="T7" fmla="*/ 410 h 638"/>
                  <a:gd name="T8" fmla="*/ 270 w 406"/>
                  <a:gd name="T9" fmla="*/ 379 h 638"/>
                  <a:gd name="T10" fmla="*/ 263 w 406"/>
                  <a:gd name="T11" fmla="*/ 321 h 638"/>
                  <a:gd name="T12" fmla="*/ 178 w 406"/>
                  <a:gd name="T13" fmla="*/ 359 h 638"/>
                  <a:gd name="T14" fmla="*/ 244 w 406"/>
                  <a:gd name="T15" fmla="*/ 331 h 638"/>
                  <a:gd name="T16" fmla="*/ 236 w 406"/>
                  <a:gd name="T17" fmla="*/ 381 h 638"/>
                  <a:gd name="T18" fmla="*/ 229 w 406"/>
                  <a:gd name="T19" fmla="*/ 543 h 638"/>
                  <a:gd name="T20" fmla="*/ 221 w 406"/>
                  <a:gd name="T21" fmla="*/ 523 h 638"/>
                  <a:gd name="T22" fmla="*/ 217 w 406"/>
                  <a:gd name="T23" fmla="*/ 494 h 638"/>
                  <a:gd name="T24" fmla="*/ 196 w 406"/>
                  <a:gd name="T25" fmla="*/ 489 h 638"/>
                  <a:gd name="T26" fmla="*/ 173 w 406"/>
                  <a:gd name="T27" fmla="*/ 545 h 638"/>
                  <a:gd name="T28" fmla="*/ 165 w 406"/>
                  <a:gd name="T29" fmla="*/ 531 h 638"/>
                  <a:gd name="T30" fmla="*/ 182 w 406"/>
                  <a:gd name="T31" fmla="*/ 482 h 638"/>
                  <a:gd name="T32" fmla="*/ 228 w 406"/>
                  <a:gd name="T33" fmla="*/ 438 h 638"/>
                  <a:gd name="T34" fmla="*/ 222 w 406"/>
                  <a:gd name="T35" fmla="*/ 398 h 638"/>
                  <a:gd name="T36" fmla="*/ 170 w 406"/>
                  <a:gd name="T37" fmla="*/ 439 h 638"/>
                  <a:gd name="T38" fmla="*/ 170 w 406"/>
                  <a:gd name="T39" fmla="*/ 439 h 638"/>
                  <a:gd name="T40" fmla="*/ 209 w 406"/>
                  <a:gd name="T41" fmla="*/ 334 h 638"/>
                  <a:gd name="T42" fmla="*/ 182 w 406"/>
                  <a:gd name="T43" fmla="*/ 388 h 638"/>
                  <a:gd name="T44" fmla="*/ 162 w 406"/>
                  <a:gd name="T45" fmla="*/ 477 h 638"/>
                  <a:gd name="T46" fmla="*/ 169 w 406"/>
                  <a:gd name="T47" fmla="*/ 560 h 638"/>
                  <a:gd name="T48" fmla="*/ 210 w 406"/>
                  <a:gd name="T49" fmla="*/ 547 h 638"/>
                  <a:gd name="T50" fmla="*/ 216 w 406"/>
                  <a:gd name="T51" fmla="*/ 556 h 638"/>
                  <a:gd name="T52" fmla="*/ 243 w 406"/>
                  <a:gd name="T53" fmla="*/ 354 h 638"/>
                  <a:gd name="T54" fmla="*/ 267 w 406"/>
                  <a:gd name="T55" fmla="*/ 379 h 638"/>
                  <a:gd name="T56" fmla="*/ 203 w 406"/>
                  <a:gd name="T57" fmla="*/ 321 h 638"/>
                  <a:gd name="T58" fmla="*/ 227 w 406"/>
                  <a:gd name="T59" fmla="*/ 106 h 638"/>
                  <a:gd name="T60" fmla="*/ 95 w 406"/>
                  <a:gd name="T61" fmla="*/ 111 h 638"/>
                  <a:gd name="T62" fmla="*/ 150 w 406"/>
                  <a:gd name="T63" fmla="*/ 85 h 638"/>
                  <a:gd name="T64" fmla="*/ 242 w 406"/>
                  <a:gd name="T65" fmla="*/ 98 h 638"/>
                  <a:gd name="T66" fmla="*/ 187 w 406"/>
                  <a:gd name="T67" fmla="*/ 79 h 638"/>
                  <a:gd name="T68" fmla="*/ 326 w 406"/>
                  <a:gd name="T69" fmla="*/ 126 h 638"/>
                  <a:gd name="T70" fmla="*/ 314 w 406"/>
                  <a:gd name="T71" fmla="*/ 136 h 638"/>
                  <a:gd name="T72" fmla="*/ 352 w 406"/>
                  <a:gd name="T73" fmla="*/ 89 h 638"/>
                  <a:gd name="T74" fmla="*/ 207 w 406"/>
                  <a:gd name="T75" fmla="*/ 82 h 638"/>
                  <a:gd name="T76" fmla="*/ 179 w 406"/>
                  <a:gd name="T77" fmla="*/ 57 h 638"/>
                  <a:gd name="T78" fmla="*/ 59 w 406"/>
                  <a:gd name="T79" fmla="*/ 136 h 638"/>
                  <a:gd name="T80" fmla="*/ 60 w 406"/>
                  <a:gd name="T81" fmla="*/ 125 h 638"/>
                  <a:gd name="T82" fmla="*/ 80 w 406"/>
                  <a:gd name="T83" fmla="*/ 148 h 638"/>
                  <a:gd name="T84" fmla="*/ 84 w 406"/>
                  <a:gd name="T85" fmla="*/ 183 h 638"/>
                  <a:gd name="T86" fmla="*/ 87 w 406"/>
                  <a:gd name="T87" fmla="*/ 260 h 638"/>
                  <a:gd name="T88" fmla="*/ 81 w 406"/>
                  <a:gd name="T89" fmla="*/ 224 h 638"/>
                  <a:gd name="T90" fmla="*/ 26 w 406"/>
                  <a:gd name="T91" fmla="*/ 267 h 638"/>
                  <a:gd name="T92" fmla="*/ 76 w 406"/>
                  <a:gd name="T93" fmla="*/ 263 h 638"/>
                  <a:gd name="T94" fmla="*/ 87 w 406"/>
                  <a:gd name="T95" fmla="*/ 189 h 638"/>
                  <a:gd name="T96" fmla="*/ 181 w 406"/>
                  <a:gd name="T97" fmla="*/ 332 h 638"/>
                  <a:gd name="T98" fmla="*/ 145 w 406"/>
                  <a:gd name="T99" fmla="*/ 351 h 638"/>
                  <a:gd name="T100" fmla="*/ 133 w 406"/>
                  <a:gd name="T101" fmla="*/ 312 h 638"/>
                  <a:gd name="T102" fmla="*/ 114 w 406"/>
                  <a:gd name="T103" fmla="*/ 290 h 638"/>
                  <a:gd name="T104" fmla="*/ 112 w 406"/>
                  <a:gd name="T105" fmla="*/ 378 h 638"/>
                  <a:gd name="T106" fmla="*/ 159 w 406"/>
                  <a:gd name="T107" fmla="*/ 375 h 638"/>
                  <a:gd name="T108" fmla="*/ 152 w 406"/>
                  <a:gd name="T109" fmla="*/ 465 h 638"/>
                  <a:gd name="T110" fmla="*/ 118 w 406"/>
                  <a:gd name="T111" fmla="*/ 399 h 638"/>
                  <a:gd name="T112" fmla="*/ 241 w 406"/>
                  <a:gd name="T113" fmla="*/ 380 h 638"/>
                  <a:gd name="T114" fmla="*/ 367 w 406"/>
                  <a:gd name="T115" fmla="*/ 272 h 638"/>
                  <a:gd name="T116" fmla="*/ 347 w 406"/>
                  <a:gd name="T117" fmla="*/ 269 h 638"/>
                  <a:gd name="T118" fmla="*/ 317 w 406"/>
                  <a:gd name="T119" fmla="*/ 254 h 638"/>
                  <a:gd name="T120" fmla="*/ 334 w 406"/>
                  <a:gd name="T121" fmla="*/ 261 h 638"/>
                  <a:gd name="T122" fmla="*/ 388 w 406"/>
                  <a:gd name="T123" fmla="*/ 27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638">
                    <a:moveTo>
                      <a:pt x="403" y="270"/>
                    </a:moveTo>
                    <a:cubicBezTo>
                      <a:pt x="371" y="239"/>
                      <a:pt x="352" y="198"/>
                      <a:pt x="318" y="168"/>
                    </a:cubicBezTo>
                    <a:cubicBezTo>
                      <a:pt x="317" y="168"/>
                      <a:pt x="317" y="168"/>
                      <a:pt x="317" y="168"/>
                    </a:cubicBezTo>
                    <a:cubicBezTo>
                      <a:pt x="317" y="167"/>
                      <a:pt x="317" y="167"/>
                      <a:pt x="317" y="166"/>
                    </a:cubicBezTo>
                    <a:cubicBezTo>
                      <a:pt x="340" y="143"/>
                      <a:pt x="350" y="108"/>
                      <a:pt x="374" y="85"/>
                    </a:cubicBezTo>
                    <a:cubicBezTo>
                      <a:pt x="379" y="80"/>
                      <a:pt x="374" y="73"/>
                      <a:pt x="368" y="74"/>
                    </a:cubicBezTo>
                    <a:cubicBezTo>
                      <a:pt x="330" y="80"/>
                      <a:pt x="293" y="91"/>
                      <a:pt x="255" y="99"/>
                    </a:cubicBezTo>
                    <a:cubicBezTo>
                      <a:pt x="251" y="84"/>
                      <a:pt x="241" y="70"/>
                      <a:pt x="234" y="57"/>
                    </a:cubicBezTo>
                    <a:cubicBezTo>
                      <a:pt x="222" y="39"/>
                      <a:pt x="210" y="20"/>
                      <a:pt x="196" y="4"/>
                    </a:cubicBezTo>
                    <a:cubicBezTo>
                      <a:pt x="193" y="0"/>
                      <a:pt x="187" y="2"/>
                      <a:pt x="185" y="7"/>
                    </a:cubicBezTo>
                    <a:cubicBezTo>
                      <a:pt x="175" y="41"/>
                      <a:pt x="149" y="67"/>
                      <a:pt x="132" y="98"/>
                    </a:cubicBezTo>
                    <a:cubicBezTo>
                      <a:pt x="99" y="96"/>
                      <a:pt x="66" y="95"/>
                      <a:pt x="32" y="90"/>
                    </a:cubicBezTo>
                    <a:cubicBezTo>
                      <a:pt x="27" y="89"/>
                      <a:pt x="24" y="94"/>
                      <a:pt x="27" y="99"/>
                    </a:cubicBezTo>
                    <a:cubicBezTo>
                      <a:pt x="41" y="116"/>
                      <a:pt x="47" y="138"/>
                      <a:pt x="57" y="157"/>
                    </a:cubicBezTo>
                    <a:cubicBezTo>
                      <a:pt x="62" y="167"/>
                      <a:pt x="68" y="182"/>
                      <a:pt x="78" y="188"/>
                    </a:cubicBezTo>
                    <a:cubicBezTo>
                      <a:pt x="52" y="219"/>
                      <a:pt x="14" y="233"/>
                      <a:pt x="1" y="276"/>
                    </a:cubicBezTo>
                    <a:cubicBezTo>
                      <a:pt x="0" y="280"/>
                      <a:pt x="3" y="284"/>
                      <a:pt x="7" y="284"/>
                    </a:cubicBezTo>
                    <a:cubicBezTo>
                      <a:pt x="40" y="285"/>
                      <a:pt x="71" y="291"/>
                      <a:pt x="104" y="290"/>
                    </a:cubicBezTo>
                    <a:cubicBezTo>
                      <a:pt x="97" y="325"/>
                      <a:pt x="95" y="361"/>
                      <a:pt x="90" y="395"/>
                    </a:cubicBezTo>
                    <a:cubicBezTo>
                      <a:pt x="89" y="401"/>
                      <a:pt x="93" y="404"/>
                      <a:pt x="98" y="404"/>
                    </a:cubicBezTo>
                    <a:cubicBezTo>
                      <a:pt x="102" y="403"/>
                      <a:pt x="106" y="402"/>
                      <a:pt x="110" y="401"/>
                    </a:cubicBezTo>
                    <a:cubicBezTo>
                      <a:pt x="104" y="477"/>
                      <a:pt x="113" y="554"/>
                      <a:pt x="113" y="630"/>
                    </a:cubicBezTo>
                    <a:cubicBezTo>
                      <a:pt x="113" y="631"/>
                      <a:pt x="114" y="633"/>
                      <a:pt x="114" y="634"/>
                    </a:cubicBezTo>
                    <a:cubicBezTo>
                      <a:pt x="114" y="634"/>
                      <a:pt x="113" y="635"/>
                      <a:pt x="113" y="635"/>
                    </a:cubicBezTo>
                    <a:cubicBezTo>
                      <a:pt x="112" y="636"/>
                      <a:pt x="114" y="638"/>
                      <a:pt x="115" y="637"/>
                    </a:cubicBezTo>
                    <a:cubicBezTo>
                      <a:pt x="116" y="637"/>
                      <a:pt x="116" y="636"/>
                      <a:pt x="116" y="636"/>
                    </a:cubicBezTo>
                    <a:cubicBezTo>
                      <a:pt x="120" y="638"/>
                      <a:pt x="127" y="636"/>
                      <a:pt x="127" y="630"/>
                    </a:cubicBezTo>
                    <a:cubicBezTo>
                      <a:pt x="127" y="629"/>
                      <a:pt x="127" y="627"/>
                      <a:pt x="127" y="626"/>
                    </a:cubicBezTo>
                    <a:cubicBezTo>
                      <a:pt x="150" y="601"/>
                      <a:pt x="170" y="573"/>
                      <a:pt x="194" y="549"/>
                    </a:cubicBezTo>
                    <a:cubicBezTo>
                      <a:pt x="211" y="572"/>
                      <a:pt x="266" y="638"/>
                      <a:pt x="276" y="627"/>
                    </a:cubicBezTo>
                    <a:cubicBezTo>
                      <a:pt x="277" y="626"/>
                      <a:pt x="277" y="624"/>
                      <a:pt x="275" y="622"/>
                    </a:cubicBezTo>
                    <a:cubicBezTo>
                      <a:pt x="299" y="619"/>
                      <a:pt x="289" y="461"/>
                      <a:pt x="284" y="410"/>
                    </a:cubicBezTo>
                    <a:cubicBezTo>
                      <a:pt x="286" y="409"/>
                      <a:pt x="289" y="407"/>
                      <a:pt x="290" y="405"/>
                    </a:cubicBezTo>
                    <a:cubicBezTo>
                      <a:pt x="296" y="368"/>
                      <a:pt x="298" y="331"/>
                      <a:pt x="299" y="294"/>
                    </a:cubicBezTo>
                    <a:cubicBezTo>
                      <a:pt x="310" y="296"/>
                      <a:pt x="323" y="294"/>
                      <a:pt x="334" y="293"/>
                    </a:cubicBezTo>
                    <a:cubicBezTo>
                      <a:pt x="356" y="290"/>
                      <a:pt x="379" y="285"/>
                      <a:pt x="401" y="280"/>
                    </a:cubicBezTo>
                    <a:cubicBezTo>
                      <a:pt x="405" y="279"/>
                      <a:pt x="406" y="273"/>
                      <a:pt x="403" y="270"/>
                    </a:cubicBezTo>
                    <a:close/>
                    <a:moveTo>
                      <a:pt x="278" y="390"/>
                    </a:moveTo>
                    <a:cubicBezTo>
                      <a:pt x="275" y="387"/>
                      <a:pt x="271" y="384"/>
                      <a:pt x="268" y="381"/>
                    </a:cubicBezTo>
                    <a:cubicBezTo>
                      <a:pt x="269" y="381"/>
                      <a:pt x="270" y="381"/>
                      <a:pt x="270" y="379"/>
                    </a:cubicBezTo>
                    <a:cubicBezTo>
                      <a:pt x="273" y="370"/>
                      <a:pt x="277" y="361"/>
                      <a:pt x="282" y="353"/>
                    </a:cubicBezTo>
                    <a:cubicBezTo>
                      <a:pt x="283" y="351"/>
                      <a:pt x="281" y="349"/>
                      <a:pt x="279" y="351"/>
                    </a:cubicBezTo>
                    <a:cubicBezTo>
                      <a:pt x="275" y="355"/>
                      <a:pt x="271" y="359"/>
                      <a:pt x="267" y="363"/>
                    </a:cubicBezTo>
                    <a:cubicBezTo>
                      <a:pt x="269" y="353"/>
                      <a:pt x="272" y="344"/>
                      <a:pt x="276" y="335"/>
                    </a:cubicBezTo>
                    <a:cubicBezTo>
                      <a:pt x="278" y="333"/>
                      <a:pt x="274" y="331"/>
                      <a:pt x="272" y="333"/>
                    </a:cubicBezTo>
                    <a:cubicBezTo>
                      <a:pt x="268" y="339"/>
                      <a:pt x="263" y="344"/>
                      <a:pt x="257" y="350"/>
                    </a:cubicBezTo>
                    <a:cubicBezTo>
                      <a:pt x="261" y="341"/>
                      <a:pt x="264" y="332"/>
                      <a:pt x="268" y="323"/>
                    </a:cubicBezTo>
                    <a:cubicBezTo>
                      <a:pt x="269" y="320"/>
                      <a:pt x="265" y="318"/>
                      <a:pt x="263" y="321"/>
                    </a:cubicBezTo>
                    <a:cubicBezTo>
                      <a:pt x="258" y="330"/>
                      <a:pt x="252" y="337"/>
                      <a:pt x="245" y="345"/>
                    </a:cubicBezTo>
                    <a:cubicBezTo>
                      <a:pt x="247" y="339"/>
                      <a:pt x="248" y="332"/>
                      <a:pt x="249" y="326"/>
                    </a:cubicBezTo>
                    <a:cubicBezTo>
                      <a:pt x="250" y="324"/>
                      <a:pt x="247" y="322"/>
                      <a:pt x="246" y="324"/>
                    </a:cubicBezTo>
                    <a:cubicBezTo>
                      <a:pt x="243" y="329"/>
                      <a:pt x="239" y="331"/>
                      <a:pt x="235" y="334"/>
                    </a:cubicBezTo>
                    <a:cubicBezTo>
                      <a:pt x="235" y="331"/>
                      <a:pt x="235" y="328"/>
                      <a:pt x="235" y="325"/>
                    </a:cubicBezTo>
                    <a:cubicBezTo>
                      <a:pt x="254" y="320"/>
                      <a:pt x="271" y="308"/>
                      <a:pt x="285" y="293"/>
                    </a:cubicBezTo>
                    <a:cubicBezTo>
                      <a:pt x="285" y="325"/>
                      <a:pt x="283" y="358"/>
                      <a:pt x="278" y="390"/>
                    </a:cubicBezTo>
                    <a:close/>
                    <a:moveTo>
                      <a:pt x="178" y="359"/>
                    </a:moveTo>
                    <a:cubicBezTo>
                      <a:pt x="178" y="360"/>
                      <a:pt x="177" y="360"/>
                      <a:pt x="176" y="361"/>
                    </a:cubicBezTo>
                    <a:cubicBezTo>
                      <a:pt x="172" y="366"/>
                      <a:pt x="168" y="371"/>
                      <a:pt x="165" y="376"/>
                    </a:cubicBezTo>
                    <a:cubicBezTo>
                      <a:pt x="166" y="373"/>
                      <a:pt x="166" y="371"/>
                      <a:pt x="167" y="368"/>
                    </a:cubicBezTo>
                    <a:cubicBezTo>
                      <a:pt x="171" y="365"/>
                      <a:pt x="175" y="362"/>
                      <a:pt x="178" y="359"/>
                    </a:cubicBezTo>
                    <a:close/>
                    <a:moveTo>
                      <a:pt x="233" y="326"/>
                    </a:moveTo>
                    <a:cubicBezTo>
                      <a:pt x="233" y="330"/>
                      <a:pt x="232" y="334"/>
                      <a:pt x="231" y="337"/>
                    </a:cubicBezTo>
                    <a:cubicBezTo>
                      <a:pt x="231" y="339"/>
                      <a:pt x="233" y="339"/>
                      <a:pt x="234" y="338"/>
                    </a:cubicBezTo>
                    <a:cubicBezTo>
                      <a:pt x="237" y="335"/>
                      <a:pt x="241" y="334"/>
                      <a:pt x="244" y="331"/>
                    </a:cubicBezTo>
                    <a:cubicBezTo>
                      <a:pt x="243" y="338"/>
                      <a:pt x="241" y="344"/>
                      <a:pt x="239" y="350"/>
                    </a:cubicBezTo>
                    <a:cubicBezTo>
                      <a:pt x="231" y="343"/>
                      <a:pt x="224" y="336"/>
                      <a:pt x="215" y="329"/>
                    </a:cubicBezTo>
                    <a:cubicBezTo>
                      <a:pt x="221" y="329"/>
                      <a:pt x="227" y="328"/>
                      <a:pt x="233" y="326"/>
                    </a:cubicBezTo>
                    <a:close/>
                    <a:moveTo>
                      <a:pt x="236" y="381"/>
                    </a:moveTo>
                    <a:cubicBezTo>
                      <a:pt x="233" y="382"/>
                      <a:pt x="231" y="384"/>
                      <a:pt x="228" y="386"/>
                    </a:cubicBezTo>
                    <a:cubicBezTo>
                      <a:pt x="231" y="381"/>
                      <a:pt x="234" y="376"/>
                      <a:pt x="236" y="370"/>
                    </a:cubicBezTo>
                    <a:cubicBezTo>
                      <a:pt x="236" y="370"/>
                      <a:pt x="236" y="370"/>
                      <a:pt x="237" y="369"/>
                    </a:cubicBezTo>
                    <a:cubicBezTo>
                      <a:pt x="236" y="373"/>
                      <a:pt x="236" y="376"/>
                      <a:pt x="236" y="381"/>
                    </a:cubicBezTo>
                    <a:close/>
                    <a:moveTo>
                      <a:pt x="211" y="433"/>
                    </a:moveTo>
                    <a:cubicBezTo>
                      <a:pt x="213" y="431"/>
                      <a:pt x="215" y="430"/>
                      <a:pt x="218" y="429"/>
                    </a:cubicBezTo>
                    <a:cubicBezTo>
                      <a:pt x="217" y="430"/>
                      <a:pt x="216" y="431"/>
                      <a:pt x="216" y="432"/>
                    </a:cubicBezTo>
                    <a:cubicBezTo>
                      <a:pt x="205" y="438"/>
                      <a:pt x="195" y="444"/>
                      <a:pt x="185" y="451"/>
                    </a:cubicBezTo>
                    <a:cubicBezTo>
                      <a:pt x="193" y="441"/>
                      <a:pt x="201" y="432"/>
                      <a:pt x="209" y="422"/>
                    </a:cubicBezTo>
                    <a:cubicBezTo>
                      <a:pt x="208" y="424"/>
                      <a:pt x="207" y="427"/>
                      <a:pt x="206" y="429"/>
                    </a:cubicBezTo>
                    <a:cubicBezTo>
                      <a:pt x="205" y="432"/>
                      <a:pt x="208" y="434"/>
                      <a:pt x="211" y="433"/>
                    </a:cubicBezTo>
                    <a:close/>
                    <a:moveTo>
                      <a:pt x="229" y="543"/>
                    </a:moveTo>
                    <a:cubicBezTo>
                      <a:pt x="229" y="543"/>
                      <a:pt x="228" y="543"/>
                      <a:pt x="227" y="543"/>
                    </a:cubicBezTo>
                    <a:cubicBezTo>
                      <a:pt x="228" y="542"/>
                      <a:pt x="229" y="541"/>
                      <a:pt x="229" y="539"/>
                    </a:cubicBezTo>
                    <a:cubicBezTo>
                      <a:pt x="229" y="541"/>
                      <a:pt x="229" y="542"/>
                      <a:pt x="229" y="543"/>
                    </a:cubicBezTo>
                    <a:close/>
                    <a:moveTo>
                      <a:pt x="229" y="531"/>
                    </a:moveTo>
                    <a:cubicBezTo>
                      <a:pt x="228" y="530"/>
                      <a:pt x="226" y="530"/>
                      <a:pt x="225" y="531"/>
                    </a:cubicBezTo>
                    <a:cubicBezTo>
                      <a:pt x="223" y="533"/>
                      <a:pt x="220" y="534"/>
                      <a:pt x="217" y="536"/>
                    </a:cubicBezTo>
                    <a:cubicBezTo>
                      <a:pt x="218" y="533"/>
                      <a:pt x="219" y="531"/>
                      <a:pt x="221" y="528"/>
                    </a:cubicBezTo>
                    <a:cubicBezTo>
                      <a:pt x="222" y="527"/>
                      <a:pt x="222" y="525"/>
                      <a:pt x="221" y="523"/>
                    </a:cubicBezTo>
                    <a:cubicBezTo>
                      <a:pt x="222" y="520"/>
                      <a:pt x="219" y="518"/>
                      <a:pt x="216" y="519"/>
                    </a:cubicBezTo>
                    <a:cubicBezTo>
                      <a:pt x="216" y="519"/>
                      <a:pt x="215" y="520"/>
                      <a:pt x="214" y="520"/>
                    </a:cubicBezTo>
                    <a:cubicBezTo>
                      <a:pt x="216" y="517"/>
                      <a:pt x="218" y="514"/>
                      <a:pt x="219" y="512"/>
                    </a:cubicBezTo>
                    <a:cubicBezTo>
                      <a:pt x="220" y="511"/>
                      <a:pt x="220" y="511"/>
                      <a:pt x="221" y="510"/>
                    </a:cubicBezTo>
                    <a:cubicBezTo>
                      <a:pt x="221" y="509"/>
                      <a:pt x="222" y="508"/>
                      <a:pt x="222" y="507"/>
                    </a:cubicBezTo>
                    <a:cubicBezTo>
                      <a:pt x="224" y="504"/>
                      <a:pt x="226" y="501"/>
                      <a:pt x="228" y="498"/>
                    </a:cubicBezTo>
                    <a:cubicBezTo>
                      <a:pt x="230" y="494"/>
                      <a:pt x="225" y="490"/>
                      <a:pt x="222" y="492"/>
                    </a:cubicBezTo>
                    <a:cubicBezTo>
                      <a:pt x="220" y="493"/>
                      <a:pt x="219" y="493"/>
                      <a:pt x="217" y="494"/>
                    </a:cubicBezTo>
                    <a:cubicBezTo>
                      <a:pt x="221" y="487"/>
                      <a:pt x="225" y="481"/>
                      <a:pt x="229" y="474"/>
                    </a:cubicBezTo>
                    <a:cubicBezTo>
                      <a:pt x="228" y="494"/>
                      <a:pt x="228" y="514"/>
                      <a:pt x="229" y="531"/>
                    </a:cubicBezTo>
                    <a:close/>
                    <a:moveTo>
                      <a:pt x="173" y="545"/>
                    </a:moveTo>
                    <a:cubicBezTo>
                      <a:pt x="178" y="535"/>
                      <a:pt x="184" y="527"/>
                      <a:pt x="191" y="519"/>
                    </a:cubicBezTo>
                    <a:cubicBezTo>
                      <a:pt x="194" y="516"/>
                      <a:pt x="191" y="513"/>
                      <a:pt x="188" y="513"/>
                    </a:cubicBezTo>
                    <a:cubicBezTo>
                      <a:pt x="195" y="505"/>
                      <a:pt x="202" y="497"/>
                      <a:pt x="209" y="489"/>
                    </a:cubicBezTo>
                    <a:cubicBezTo>
                      <a:pt x="211" y="486"/>
                      <a:pt x="208" y="481"/>
                      <a:pt x="204" y="483"/>
                    </a:cubicBezTo>
                    <a:cubicBezTo>
                      <a:pt x="201" y="485"/>
                      <a:pt x="199" y="487"/>
                      <a:pt x="196" y="489"/>
                    </a:cubicBezTo>
                    <a:cubicBezTo>
                      <a:pt x="200" y="486"/>
                      <a:pt x="204" y="482"/>
                      <a:pt x="208" y="479"/>
                    </a:cubicBezTo>
                    <a:cubicBezTo>
                      <a:pt x="209" y="479"/>
                      <a:pt x="210" y="479"/>
                      <a:pt x="211" y="478"/>
                    </a:cubicBezTo>
                    <a:cubicBezTo>
                      <a:pt x="214" y="476"/>
                      <a:pt x="217" y="475"/>
                      <a:pt x="220" y="473"/>
                    </a:cubicBezTo>
                    <a:cubicBezTo>
                      <a:pt x="214" y="481"/>
                      <a:pt x="210" y="490"/>
                      <a:pt x="206" y="499"/>
                    </a:cubicBezTo>
                    <a:cubicBezTo>
                      <a:pt x="204" y="503"/>
                      <a:pt x="206" y="506"/>
                      <a:pt x="210" y="506"/>
                    </a:cubicBezTo>
                    <a:cubicBezTo>
                      <a:pt x="212" y="505"/>
                      <a:pt x="213" y="505"/>
                      <a:pt x="214" y="505"/>
                    </a:cubicBezTo>
                    <a:cubicBezTo>
                      <a:pt x="213" y="507"/>
                      <a:pt x="212" y="508"/>
                      <a:pt x="211" y="510"/>
                    </a:cubicBezTo>
                    <a:cubicBezTo>
                      <a:pt x="199" y="522"/>
                      <a:pt x="187" y="534"/>
                      <a:pt x="173" y="545"/>
                    </a:cubicBezTo>
                    <a:close/>
                    <a:moveTo>
                      <a:pt x="166" y="543"/>
                    </a:moveTo>
                    <a:cubicBezTo>
                      <a:pt x="166" y="541"/>
                      <a:pt x="166" y="539"/>
                      <a:pt x="166" y="537"/>
                    </a:cubicBezTo>
                    <a:cubicBezTo>
                      <a:pt x="166" y="538"/>
                      <a:pt x="167" y="538"/>
                      <a:pt x="168" y="538"/>
                    </a:cubicBezTo>
                    <a:cubicBezTo>
                      <a:pt x="168" y="540"/>
                      <a:pt x="167" y="542"/>
                      <a:pt x="166" y="543"/>
                    </a:cubicBezTo>
                    <a:close/>
                    <a:moveTo>
                      <a:pt x="165" y="531"/>
                    </a:moveTo>
                    <a:cubicBezTo>
                      <a:pt x="165" y="529"/>
                      <a:pt x="165" y="527"/>
                      <a:pt x="165" y="525"/>
                    </a:cubicBezTo>
                    <a:cubicBezTo>
                      <a:pt x="169" y="521"/>
                      <a:pt x="173" y="518"/>
                      <a:pt x="177" y="515"/>
                    </a:cubicBezTo>
                    <a:cubicBezTo>
                      <a:pt x="172" y="520"/>
                      <a:pt x="169" y="525"/>
                      <a:pt x="165" y="531"/>
                    </a:cubicBezTo>
                    <a:close/>
                    <a:moveTo>
                      <a:pt x="164" y="511"/>
                    </a:moveTo>
                    <a:cubicBezTo>
                      <a:pt x="164" y="510"/>
                      <a:pt x="164" y="509"/>
                      <a:pt x="164" y="508"/>
                    </a:cubicBezTo>
                    <a:cubicBezTo>
                      <a:pt x="167" y="505"/>
                      <a:pt x="171" y="501"/>
                      <a:pt x="175" y="498"/>
                    </a:cubicBezTo>
                    <a:cubicBezTo>
                      <a:pt x="171" y="502"/>
                      <a:pt x="167" y="507"/>
                      <a:pt x="164" y="511"/>
                    </a:cubicBezTo>
                    <a:close/>
                    <a:moveTo>
                      <a:pt x="213" y="451"/>
                    </a:moveTo>
                    <a:cubicBezTo>
                      <a:pt x="215" y="451"/>
                      <a:pt x="217" y="450"/>
                      <a:pt x="219" y="450"/>
                    </a:cubicBezTo>
                    <a:cubicBezTo>
                      <a:pt x="216" y="454"/>
                      <a:pt x="214" y="457"/>
                      <a:pt x="211" y="461"/>
                    </a:cubicBezTo>
                    <a:cubicBezTo>
                      <a:pt x="201" y="468"/>
                      <a:pt x="192" y="475"/>
                      <a:pt x="182" y="482"/>
                    </a:cubicBezTo>
                    <a:cubicBezTo>
                      <a:pt x="192" y="471"/>
                      <a:pt x="203" y="462"/>
                      <a:pt x="213" y="451"/>
                    </a:cubicBezTo>
                    <a:close/>
                    <a:moveTo>
                      <a:pt x="230" y="458"/>
                    </a:moveTo>
                    <a:cubicBezTo>
                      <a:pt x="228" y="459"/>
                      <a:pt x="226" y="460"/>
                      <a:pt x="224" y="461"/>
                    </a:cubicBezTo>
                    <a:cubicBezTo>
                      <a:pt x="225" y="460"/>
                      <a:pt x="225" y="458"/>
                      <a:pt x="224" y="457"/>
                    </a:cubicBezTo>
                    <a:cubicBezTo>
                      <a:pt x="226" y="454"/>
                      <a:pt x="228" y="451"/>
                      <a:pt x="231" y="447"/>
                    </a:cubicBezTo>
                    <a:cubicBezTo>
                      <a:pt x="230" y="451"/>
                      <a:pt x="230" y="455"/>
                      <a:pt x="230" y="458"/>
                    </a:cubicBezTo>
                    <a:close/>
                    <a:moveTo>
                      <a:pt x="231" y="438"/>
                    </a:moveTo>
                    <a:cubicBezTo>
                      <a:pt x="230" y="438"/>
                      <a:pt x="229" y="438"/>
                      <a:pt x="228" y="438"/>
                    </a:cubicBezTo>
                    <a:cubicBezTo>
                      <a:pt x="226" y="439"/>
                      <a:pt x="225" y="440"/>
                      <a:pt x="223" y="440"/>
                    </a:cubicBezTo>
                    <a:cubicBezTo>
                      <a:pt x="225" y="438"/>
                      <a:pt x="228" y="435"/>
                      <a:pt x="230" y="433"/>
                    </a:cubicBezTo>
                    <a:cubicBezTo>
                      <a:pt x="231" y="431"/>
                      <a:pt x="231" y="428"/>
                      <a:pt x="229" y="427"/>
                    </a:cubicBezTo>
                    <a:cubicBezTo>
                      <a:pt x="230" y="426"/>
                      <a:pt x="231" y="425"/>
                      <a:pt x="232" y="424"/>
                    </a:cubicBezTo>
                    <a:cubicBezTo>
                      <a:pt x="232" y="428"/>
                      <a:pt x="231" y="433"/>
                      <a:pt x="231" y="438"/>
                    </a:cubicBezTo>
                    <a:close/>
                    <a:moveTo>
                      <a:pt x="218" y="404"/>
                    </a:moveTo>
                    <a:cubicBezTo>
                      <a:pt x="218" y="403"/>
                      <a:pt x="217" y="402"/>
                      <a:pt x="216" y="402"/>
                    </a:cubicBezTo>
                    <a:cubicBezTo>
                      <a:pt x="218" y="401"/>
                      <a:pt x="220" y="400"/>
                      <a:pt x="222" y="398"/>
                    </a:cubicBezTo>
                    <a:cubicBezTo>
                      <a:pt x="220" y="400"/>
                      <a:pt x="219" y="402"/>
                      <a:pt x="218" y="404"/>
                    </a:cubicBezTo>
                    <a:close/>
                    <a:moveTo>
                      <a:pt x="213" y="398"/>
                    </a:moveTo>
                    <a:cubicBezTo>
                      <a:pt x="212" y="399"/>
                      <a:pt x="212" y="401"/>
                      <a:pt x="214" y="402"/>
                    </a:cubicBezTo>
                    <a:cubicBezTo>
                      <a:pt x="213" y="402"/>
                      <a:pt x="213" y="403"/>
                      <a:pt x="212" y="403"/>
                    </a:cubicBezTo>
                    <a:cubicBezTo>
                      <a:pt x="202" y="412"/>
                      <a:pt x="193" y="421"/>
                      <a:pt x="184" y="430"/>
                    </a:cubicBezTo>
                    <a:cubicBezTo>
                      <a:pt x="197" y="410"/>
                      <a:pt x="215" y="394"/>
                      <a:pt x="231" y="375"/>
                    </a:cubicBezTo>
                    <a:cubicBezTo>
                      <a:pt x="226" y="384"/>
                      <a:pt x="220" y="391"/>
                      <a:pt x="213" y="398"/>
                    </a:cubicBezTo>
                    <a:close/>
                    <a:moveTo>
                      <a:pt x="170" y="439"/>
                    </a:moveTo>
                    <a:cubicBezTo>
                      <a:pt x="167" y="444"/>
                      <a:pt x="165" y="448"/>
                      <a:pt x="164" y="453"/>
                    </a:cubicBezTo>
                    <a:cubicBezTo>
                      <a:pt x="162" y="456"/>
                      <a:pt x="165" y="458"/>
                      <a:pt x="168" y="458"/>
                    </a:cubicBezTo>
                    <a:cubicBezTo>
                      <a:pt x="166" y="460"/>
                      <a:pt x="164" y="463"/>
                      <a:pt x="162" y="466"/>
                    </a:cubicBezTo>
                    <a:cubicBezTo>
                      <a:pt x="161" y="451"/>
                      <a:pt x="160" y="435"/>
                      <a:pt x="160" y="419"/>
                    </a:cubicBezTo>
                    <a:cubicBezTo>
                      <a:pt x="161" y="419"/>
                      <a:pt x="163" y="419"/>
                      <a:pt x="165" y="418"/>
                    </a:cubicBezTo>
                    <a:cubicBezTo>
                      <a:pt x="170" y="412"/>
                      <a:pt x="176" y="407"/>
                      <a:pt x="181" y="401"/>
                    </a:cubicBezTo>
                    <a:cubicBezTo>
                      <a:pt x="175" y="412"/>
                      <a:pt x="169" y="422"/>
                      <a:pt x="164" y="434"/>
                    </a:cubicBezTo>
                    <a:cubicBezTo>
                      <a:pt x="162" y="437"/>
                      <a:pt x="166" y="441"/>
                      <a:pt x="170" y="439"/>
                    </a:cubicBezTo>
                    <a:close/>
                    <a:moveTo>
                      <a:pt x="161" y="401"/>
                    </a:moveTo>
                    <a:cubicBezTo>
                      <a:pt x="164" y="398"/>
                      <a:pt x="167" y="395"/>
                      <a:pt x="169" y="392"/>
                    </a:cubicBezTo>
                    <a:cubicBezTo>
                      <a:pt x="166" y="397"/>
                      <a:pt x="163" y="403"/>
                      <a:pt x="160" y="408"/>
                    </a:cubicBezTo>
                    <a:cubicBezTo>
                      <a:pt x="160" y="406"/>
                      <a:pt x="161" y="403"/>
                      <a:pt x="161" y="401"/>
                    </a:cubicBezTo>
                    <a:close/>
                    <a:moveTo>
                      <a:pt x="177" y="371"/>
                    </a:moveTo>
                    <a:cubicBezTo>
                      <a:pt x="184" y="362"/>
                      <a:pt x="191" y="353"/>
                      <a:pt x="199" y="345"/>
                    </a:cubicBezTo>
                    <a:cubicBezTo>
                      <a:pt x="200" y="344"/>
                      <a:pt x="200" y="343"/>
                      <a:pt x="199" y="342"/>
                    </a:cubicBezTo>
                    <a:cubicBezTo>
                      <a:pt x="202" y="339"/>
                      <a:pt x="206" y="336"/>
                      <a:pt x="209" y="334"/>
                    </a:cubicBezTo>
                    <a:cubicBezTo>
                      <a:pt x="211" y="336"/>
                      <a:pt x="213" y="338"/>
                      <a:pt x="215" y="340"/>
                    </a:cubicBezTo>
                    <a:cubicBezTo>
                      <a:pt x="213" y="339"/>
                      <a:pt x="211" y="338"/>
                      <a:pt x="209" y="340"/>
                    </a:cubicBezTo>
                    <a:cubicBezTo>
                      <a:pt x="198" y="350"/>
                      <a:pt x="187" y="360"/>
                      <a:pt x="177" y="371"/>
                    </a:cubicBezTo>
                    <a:close/>
                    <a:moveTo>
                      <a:pt x="215" y="346"/>
                    </a:moveTo>
                    <a:cubicBezTo>
                      <a:pt x="217" y="344"/>
                      <a:pt x="216" y="342"/>
                      <a:pt x="215" y="340"/>
                    </a:cubicBezTo>
                    <a:cubicBezTo>
                      <a:pt x="218" y="343"/>
                      <a:pt x="220" y="345"/>
                      <a:pt x="222" y="348"/>
                    </a:cubicBezTo>
                    <a:cubicBezTo>
                      <a:pt x="222" y="348"/>
                      <a:pt x="221" y="349"/>
                      <a:pt x="221" y="349"/>
                    </a:cubicBezTo>
                    <a:cubicBezTo>
                      <a:pt x="208" y="362"/>
                      <a:pt x="195" y="375"/>
                      <a:pt x="182" y="388"/>
                    </a:cubicBezTo>
                    <a:cubicBezTo>
                      <a:pt x="192" y="373"/>
                      <a:pt x="204" y="360"/>
                      <a:pt x="215" y="346"/>
                    </a:cubicBezTo>
                    <a:close/>
                    <a:moveTo>
                      <a:pt x="227" y="355"/>
                    </a:moveTo>
                    <a:cubicBezTo>
                      <a:pt x="227" y="355"/>
                      <a:pt x="227" y="354"/>
                      <a:pt x="228" y="354"/>
                    </a:cubicBezTo>
                    <a:cubicBezTo>
                      <a:pt x="229" y="356"/>
                      <a:pt x="231" y="359"/>
                      <a:pt x="233" y="361"/>
                    </a:cubicBezTo>
                    <a:cubicBezTo>
                      <a:pt x="233" y="361"/>
                      <a:pt x="233" y="361"/>
                      <a:pt x="233" y="361"/>
                    </a:cubicBezTo>
                    <a:cubicBezTo>
                      <a:pt x="217" y="379"/>
                      <a:pt x="201" y="396"/>
                      <a:pt x="184" y="413"/>
                    </a:cubicBezTo>
                    <a:cubicBezTo>
                      <a:pt x="196" y="392"/>
                      <a:pt x="210" y="372"/>
                      <a:pt x="227" y="355"/>
                    </a:cubicBezTo>
                    <a:close/>
                    <a:moveTo>
                      <a:pt x="162" y="477"/>
                    </a:moveTo>
                    <a:cubicBezTo>
                      <a:pt x="162" y="475"/>
                      <a:pt x="162" y="473"/>
                      <a:pt x="162" y="471"/>
                    </a:cubicBezTo>
                    <a:cubicBezTo>
                      <a:pt x="163" y="473"/>
                      <a:pt x="165" y="473"/>
                      <a:pt x="167" y="472"/>
                    </a:cubicBezTo>
                    <a:cubicBezTo>
                      <a:pt x="179" y="463"/>
                      <a:pt x="192" y="455"/>
                      <a:pt x="205" y="447"/>
                    </a:cubicBezTo>
                    <a:cubicBezTo>
                      <a:pt x="205" y="447"/>
                      <a:pt x="205" y="448"/>
                      <a:pt x="205" y="448"/>
                    </a:cubicBezTo>
                    <a:cubicBezTo>
                      <a:pt x="191" y="463"/>
                      <a:pt x="175" y="477"/>
                      <a:pt x="163" y="493"/>
                    </a:cubicBezTo>
                    <a:cubicBezTo>
                      <a:pt x="163" y="488"/>
                      <a:pt x="162" y="483"/>
                      <a:pt x="162" y="477"/>
                    </a:cubicBezTo>
                    <a:close/>
                    <a:moveTo>
                      <a:pt x="167" y="561"/>
                    </a:moveTo>
                    <a:cubicBezTo>
                      <a:pt x="168" y="561"/>
                      <a:pt x="168" y="560"/>
                      <a:pt x="169" y="560"/>
                    </a:cubicBezTo>
                    <a:cubicBezTo>
                      <a:pt x="168" y="561"/>
                      <a:pt x="167" y="562"/>
                      <a:pt x="167" y="563"/>
                    </a:cubicBezTo>
                    <a:cubicBezTo>
                      <a:pt x="167" y="562"/>
                      <a:pt x="167" y="562"/>
                      <a:pt x="167" y="561"/>
                    </a:cubicBezTo>
                    <a:close/>
                    <a:moveTo>
                      <a:pt x="208" y="537"/>
                    </a:moveTo>
                    <a:cubicBezTo>
                      <a:pt x="207" y="539"/>
                      <a:pt x="207" y="540"/>
                      <a:pt x="206" y="541"/>
                    </a:cubicBezTo>
                    <a:cubicBezTo>
                      <a:pt x="205" y="543"/>
                      <a:pt x="205" y="544"/>
                      <a:pt x="206" y="545"/>
                    </a:cubicBezTo>
                    <a:cubicBezTo>
                      <a:pt x="205" y="544"/>
                      <a:pt x="203" y="542"/>
                      <a:pt x="202" y="541"/>
                    </a:cubicBezTo>
                    <a:cubicBezTo>
                      <a:pt x="204" y="540"/>
                      <a:pt x="206" y="538"/>
                      <a:pt x="208" y="537"/>
                    </a:cubicBezTo>
                    <a:close/>
                    <a:moveTo>
                      <a:pt x="210" y="547"/>
                    </a:moveTo>
                    <a:cubicBezTo>
                      <a:pt x="210" y="547"/>
                      <a:pt x="210" y="547"/>
                      <a:pt x="210" y="547"/>
                    </a:cubicBezTo>
                    <a:cubicBezTo>
                      <a:pt x="210" y="548"/>
                      <a:pt x="210" y="549"/>
                      <a:pt x="211" y="550"/>
                    </a:cubicBezTo>
                    <a:cubicBezTo>
                      <a:pt x="209" y="549"/>
                      <a:pt x="208" y="548"/>
                      <a:pt x="207" y="547"/>
                    </a:cubicBezTo>
                    <a:cubicBezTo>
                      <a:pt x="208" y="547"/>
                      <a:pt x="209" y="547"/>
                      <a:pt x="210" y="547"/>
                    </a:cubicBezTo>
                    <a:close/>
                    <a:moveTo>
                      <a:pt x="219" y="554"/>
                    </a:moveTo>
                    <a:cubicBezTo>
                      <a:pt x="224" y="556"/>
                      <a:pt x="227" y="554"/>
                      <a:pt x="230" y="549"/>
                    </a:cubicBezTo>
                    <a:cubicBezTo>
                      <a:pt x="231" y="560"/>
                      <a:pt x="232" y="569"/>
                      <a:pt x="235" y="575"/>
                    </a:cubicBezTo>
                    <a:cubicBezTo>
                      <a:pt x="228" y="568"/>
                      <a:pt x="222" y="562"/>
                      <a:pt x="216" y="556"/>
                    </a:cubicBezTo>
                    <a:cubicBezTo>
                      <a:pt x="218" y="556"/>
                      <a:pt x="219" y="555"/>
                      <a:pt x="219" y="554"/>
                    </a:cubicBezTo>
                    <a:close/>
                    <a:moveTo>
                      <a:pt x="233" y="412"/>
                    </a:moveTo>
                    <a:cubicBezTo>
                      <a:pt x="228" y="416"/>
                      <a:pt x="222" y="419"/>
                      <a:pt x="216" y="422"/>
                    </a:cubicBezTo>
                    <a:cubicBezTo>
                      <a:pt x="221" y="411"/>
                      <a:pt x="227" y="401"/>
                      <a:pt x="235" y="391"/>
                    </a:cubicBezTo>
                    <a:cubicBezTo>
                      <a:pt x="234" y="398"/>
                      <a:pt x="234" y="405"/>
                      <a:pt x="233" y="412"/>
                    </a:cubicBezTo>
                    <a:close/>
                    <a:moveTo>
                      <a:pt x="255" y="341"/>
                    </a:moveTo>
                    <a:cubicBezTo>
                      <a:pt x="253" y="348"/>
                      <a:pt x="251" y="354"/>
                      <a:pt x="248" y="360"/>
                    </a:cubicBezTo>
                    <a:cubicBezTo>
                      <a:pt x="247" y="358"/>
                      <a:pt x="245" y="356"/>
                      <a:pt x="243" y="354"/>
                    </a:cubicBezTo>
                    <a:cubicBezTo>
                      <a:pt x="247" y="350"/>
                      <a:pt x="251" y="346"/>
                      <a:pt x="255" y="341"/>
                    </a:cubicBezTo>
                    <a:close/>
                    <a:moveTo>
                      <a:pt x="253" y="362"/>
                    </a:moveTo>
                    <a:cubicBezTo>
                      <a:pt x="257" y="356"/>
                      <a:pt x="262" y="351"/>
                      <a:pt x="267" y="346"/>
                    </a:cubicBezTo>
                    <a:cubicBezTo>
                      <a:pt x="265" y="354"/>
                      <a:pt x="262" y="361"/>
                      <a:pt x="260" y="369"/>
                    </a:cubicBezTo>
                    <a:cubicBezTo>
                      <a:pt x="260" y="371"/>
                      <a:pt x="263" y="373"/>
                      <a:pt x="264" y="371"/>
                    </a:cubicBezTo>
                    <a:cubicBezTo>
                      <a:pt x="267" y="369"/>
                      <a:pt x="270" y="366"/>
                      <a:pt x="272" y="363"/>
                    </a:cubicBezTo>
                    <a:cubicBezTo>
                      <a:pt x="270" y="368"/>
                      <a:pt x="268" y="373"/>
                      <a:pt x="267" y="378"/>
                    </a:cubicBezTo>
                    <a:cubicBezTo>
                      <a:pt x="266" y="379"/>
                      <a:pt x="267" y="379"/>
                      <a:pt x="267" y="379"/>
                    </a:cubicBezTo>
                    <a:cubicBezTo>
                      <a:pt x="261" y="374"/>
                      <a:pt x="256" y="369"/>
                      <a:pt x="251" y="363"/>
                    </a:cubicBezTo>
                    <a:cubicBezTo>
                      <a:pt x="252" y="363"/>
                      <a:pt x="252" y="363"/>
                      <a:pt x="253" y="362"/>
                    </a:cubicBezTo>
                    <a:close/>
                    <a:moveTo>
                      <a:pt x="285" y="277"/>
                    </a:moveTo>
                    <a:cubicBezTo>
                      <a:pt x="282" y="278"/>
                      <a:pt x="280" y="281"/>
                      <a:pt x="280" y="284"/>
                    </a:cubicBezTo>
                    <a:cubicBezTo>
                      <a:pt x="272" y="294"/>
                      <a:pt x="262" y="302"/>
                      <a:pt x="252" y="309"/>
                    </a:cubicBezTo>
                    <a:cubicBezTo>
                      <a:pt x="241" y="316"/>
                      <a:pt x="228" y="320"/>
                      <a:pt x="214" y="321"/>
                    </a:cubicBezTo>
                    <a:cubicBezTo>
                      <a:pt x="212" y="318"/>
                      <a:pt x="209" y="317"/>
                      <a:pt x="206" y="319"/>
                    </a:cubicBezTo>
                    <a:cubicBezTo>
                      <a:pt x="205" y="320"/>
                      <a:pt x="204" y="320"/>
                      <a:pt x="203" y="321"/>
                    </a:cubicBezTo>
                    <a:cubicBezTo>
                      <a:pt x="185" y="320"/>
                      <a:pt x="167" y="314"/>
                      <a:pt x="152" y="306"/>
                    </a:cubicBezTo>
                    <a:cubicBezTo>
                      <a:pt x="99" y="276"/>
                      <a:pt x="83" y="191"/>
                      <a:pt x="108" y="139"/>
                    </a:cubicBezTo>
                    <a:cubicBezTo>
                      <a:pt x="109" y="138"/>
                      <a:pt x="109" y="137"/>
                      <a:pt x="110" y="136"/>
                    </a:cubicBezTo>
                    <a:cubicBezTo>
                      <a:pt x="110" y="136"/>
                      <a:pt x="110" y="136"/>
                      <a:pt x="110" y="137"/>
                    </a:cubicBezTo>
                    <a:cubicBezTo>
                      <a:pt x="111" y="141"/>
                      <a:pt x="116" y="142"/>
                      <a:pt x="118" y="138"/>
                    </a:cubicBezTo>
                    <a:cubicBezTo>
                      <a:pt x="122" y="124"/>
                      <a:pt x="132" y="115"/>
                      <a:pt x="145" y="109"/>
                    </a:cubicBezTo>
                    <a:cubicBezTo>
                      <a:pt x="146" y="109"/>
                      <a:pt x="146" y="108"/>
                      <a:pt x="147" y="108"/>
                    </a:cubicBezTo>
                    <a:cubicBezTo>
                      <a:pt x="172" y="97"/>
                      <a:pt x="206" y="99"/>
                      <a:pt x="227" y="106"/>
                    </a:cubicBezTo>
                    <a:cubicBezTo>
                      <a:pt x="233" y="107"/>
                      <a:pt x="239" y="109"/>
                      <a:pt x="245" y="112"/>
                    </a:cubicBezTo>
                    <a:cubicBezTo>
                      <a:pt x="246" y="115"/>
                      <a:pt x="250" y="116"/>
                      <a:pt x="253" y="116"/>
                    </a:cubicBezTo>
                    <a:cubicBezTo>
                      <a:pt x="285" y="132"/>
                      <a:pt x="310" y="161"/>
                      <a:pt x="312" y="198"/>
                    </a:cubicBezTo>
                    <a:cubicBezTo>
                      <a:pt x="313" y="226"/>
                      <a:pt x="303" y="254"/>
                      <a:pt x="285" y="277"/>
                    </a:cubicBezTo>
                    <a:close/>
                    <a:moveTo>
                      <a:pt x="106" y="117"/>
                    </a:moveTo>
                    <a:cubicBezTo>
                      <a:pt x="101" y="124"/>
                      <a:pt x="94" y="129"/>
                      <a:pt x="88" y="134"/>
                    </a:cubicBezTo>
                    <a:cubicBezTo>
                      <a:pt x="91" y="128"/>
                      <a:pt x="94" y="121"/>
                      <a:pt x="99" y="114"/>
                    </a:cubicBezTo>
                    <a:cubicBezTo>
                      <a:pt x="100" y="112"/>
                      <a:pt x="97" y="109"/>
                      <a:pt x="95" y="111"/>
                    </a:cubicBezTo>
                    <a:cubicBezTo>
                      <a:pt x="92" y="112"/>
                      <a:pt x="88" y="114"/>
                      <a:pt x="85" y="116"/>
                    </a:cubicBezTo>
                    <a:cubicBezTo>
                      <a:pt x="86" y="113"/>
                      <a:pt x="86" y="110"/>
                      <a:pt x="87" y="108"/>
                    </a:cubicBezTo>
                    <a:cubicBezTo>
                      <a:pt x="98" y="108"/>
                      <a:pt x="109" y="109"/>
                      <a:pt x="120" y="109"/>
                    </a:cubicBezTo>
                    <a:cubicBezTo>
                      <a:pt x="118" y="111"/>
                      <a:pt x="117" y="113"/>
                      <a:pt x="115" y="115"/>
                    </a:cubicBezTo>
                    <a:cubicBezTo>
                      <a:pt x="112" y="119"/>
                      <a:pt x="109" y="122"/>
                      <a:pt x="107" y="126"/>
                    </a:cubicBezTo>
                    <a:cubicBezTo>
                      <a:pt x="108" y="124"/>
                      <a:pt x="109" y="122"/>
                      <a:pt x="110" y="120"/>
                    </a:cubicBezTo>
                    <a:cubicBezTo>
                      <a:pt x="112" y="118"/>
                      <a:pt x="108" y="115"/>
                      <a:pt x="106" y="117"/>
                    </a:cubicBezTo>
                    <a:close/>
                    <a:moveTo>
                      <a:pt x="150" y="85"/>
                    </a:moveTo>
                    <a:cubicBezTo>
                      <a:pt x="150" y="85"/>
                      <a:pt x="151" y="85"/>
                      <a:pt x="151" y="85"/>
                    </a:cubicBezTo>
                    <a:cubicBezTo>
                      <a:pt x="157" y="80"/>
                      <a:pt x="163" y="75"/>
                      <a:pt x="168" y="70"/>
                    </a:cubicBezTo>
                    <a:cubicBezTo>
                      <a:pt x="166" y="77"/>
                      <a:pt x="164" y="83"/>
                      <a:pt x="161" y="90"/>
                    </a:cubicBezTo>
                    <a:cubicBezTo>
                      <a:pt x="154" y="91"/>
                      <a:pt x="147" y="93"/>
                      <a:pt x="141" y="96"/>
                    </a:cubicBezTo>
                    <a:cubicBezTo>
                      <a:pt x="144" y="92"/>
                      <a:pt x="147" y="89"/>
                      <a:pt x="150" y="85"/>
                    </a:cubicBezTo>
                    <a:close/>
                    <a:moveTo>
                      <a:pt x="221" y="89"/>
                    </a:moveTo>
                    <a:cubicBezTo>
                      <a:pt x="226" y="88"/>
                      <a:pt x="232" y="87"/>
                      <a:pt x="237" y="88"/>
                    </a:cubicBezTo>
                    <a:cubicBezTo>
                      <a:pt x="239" y="91"/>
                      <a:pt x="240" y="94"/>
                      <a:pt x="242" y="98"/>
                    </a:cubicBezTo>
                    <a:cubicBezTo>
                      <a:pt x="231" y="93"/>
                      <a:pt x="220" y="90"/>
                      <a:pt x="208" y="88"/>
                    </a:cubicBezTo>
                    <a:cubicBezTo>
                      <a:pt x="212" y="85"/>
                      <a:pt x="216" y="82"/>
                      <a:pt x="220" y="78"/>
                    </a:cubicBezTo>
                    <a:cubicBezTo>
                      <a:pt x="220" y="81"/>
                      <a:pt x="219" y="83"/>
                      <a:pt x="218" y="85"/>
                    </a:cubicBezTo>
                    <a:cubicBezTo>
                      <a:pt x="218" y="87"/>
                      <a:pt x="219" y="89"/>
                      <a:pt x="221" y="89"/>
                    </a:cubicBezTo>
                    <a:close/>
                    <a:moveTo>
                      <a:pt x="201" y="87"/>
                    </a:moveTo>
                    <a:cubicBezTo>
                      <a:pt x="194" y="86"/>
                      <a:pt x="185" y="86"/>
                      <a:pt x="177" y="87"/>
                    </a:cubicBezTo>
                    <a:cubicBezTo>
                      <a:pt x="180" y="85"/>
                      <a:pt x="183" y="82"/>
                      <a:pt x="186" y="80"/>
                    </a:cubicBezTo>
                    <a:cubicBezTo>
                      <a:pt x="186" y="80"/>
                      <a:pt x="186" y="80"/>
                      <a:pt x="187" y="79"/>
                    </a:cubicBezTo>
                    <a:cubicBezTo>
                      <a:pt x="193" y="75"/>
                      <a:pt x="199" y="71"/>
                      <a:pt x="205" y="66"/>
                    </a:cubicBezTo>
                    <a:cubicBezTo>
                      <a:pt x="204" y="73"/>
                      <a:pt x="203" y="80"/>
                      <a:pt x="201" y="87"/>
                    </a:cubicBezTo>
                    <a:close/>
                    <a:moveTo>
                      <a:pt x="310" y="153"/>
                    </a:moveTo>
                    <a:cubicBezTo>
                      <a:pt x="307" y="149"/>
                      <a:pt x="305" y="145"/>
                      <a:pt x="302" y="141"/>
                    </a:cubicBezTo>
                    <a:cubicBezTo>
                      <a:pt x="305" y="136"/>
                      <a:pt x="308" y="131"/>
                      <a:pt x="311" y="125"/>
                    </a:cubicBezTo>
                    <a:cubicBezTo>
                      <a:pt x="310" y="131"/>
                      <a:pt x="309" y="137"/>
                      <a:pt x="308" y="142"/>
                    </a:cubicBezTo>
                    <a:cubicBezTo>
                      <a:pt x="307" y="144"/>
                      <a:pt x="310" y="146"/>
                      <a:pt x="312" y="144"/>
                    </a:cubicBezTo>
                    <a:cubicBezTo>
                      <a:pt x="317" y="139"/>
                      <a:pt x="322" y="133"/>
                      <a:pt x="326" y="126"/>
                    </a:cubicBezTo>
                    <a:cubicBezTo>
                      <a:pt x="326" y="126"/>
                      <a:pt x="327" y="127"/>
                      <a:pt x="327" y="127"/>
                    </a:cubicBezTo>
                    <a:cubicBezTo>
                      <a:pt x="322" y="136"/>
                      <a:pt x="316" y="145"/>
                      <a:pt x="310" y="153"/>
                    </a:cubicBezTo>
                    <a:close/>
                    <a:moveTo>
                      <a:pt x="350" y="93"/>
                    </a:moveTo>
                    <a:cubicBezTo>
                      <a:pt x="350" y="91"/>
                      <a:pt x="348" y="90"/>
                      <a:pt x="347" y="91"/>
                    </a:cubicBezTo>
                    <a:cubicBezTo>
                      <a:pt x="344" y="100"/>
                      <a:pt x="338" y="108"/>
                      <a:pt x="332" y="116"/>
                    </a:cubicBezTo>
                    <a:cubicBezTo>
                      <a:pt x="333" y="114"/>
                      <a:pt x="333" y="112"/>
                      <a:pt x="333" y="110"/>
                    </a:cubicBezTo>
                    <a:cubicBezTo>
                      <a:pt x="333" y="107"/>
                      <a:pt x="329" y="107"/>
                      <a:pt x="329" y="109"/>
                    </a:cubicBezTo>
                    <a:cubicBezTo>
                      <a:pt x="326" y="119"/>
                      <a:pt x="320" y="128"/>
                      <a:pt x="314" y="136"/>
                    </a:cubicBezTo>
                    <a:cubicBezTo>
                      <a:pt x="315" y="124"/>
                      <a:pt x="316" y="113"/>
                      <a:pt x="318" y="101"/>
                    </a:cubicBezTo>
                    <a:cubicBezTo>
                      <a:pt x="319" y="99"/>
                      <a:pt x="314" y="98"/>
                      <a:pt x="314" y="100"/>
                    </a:cubicBezTo>
                    <a:cubicBezTo>
                      <a:pt x="311" y="114"/>
                      <a:pt x="307" y="126"/>
                      <a:pt x="299" y="138"/>
                    </a:cubicBezTo>
                    <a:cubicBezTo>
                      <a:pt x="299" y="126"/>
                      <a:pt x="297" y="115"/>
                      <a:pt x="299" y="104"/>
                    </a:cubicBezTo>
                    <a:cubicBezTo>
                      <a:pt x="299" y="103"/>
                      <a:pt x="298" y="103"/>
                      <a:pt x="298" y="104"/>
                    </a:cubicBezTo>
                    <a:cubicBezTo>
                      <a:pt x="295" y="114"/>
                      <a:pt x="296" y="124"/>
                      <a:pt x="296" y="135"/>
                    </a:cubicBezTo>
                    <a:cubicBezTo>
                      <a:pt x="286" y="123"/>
                      <a:pt x="273" y="114"/>
                      <a:pt x="260" y="106"/>
                    </a:cubicBezTo>
                    <a:cubicBezTo>
                      <a:pt x="291" y="102"/>
                      <a:pt x="321" y="95"/>
                      <a:pt x="352" y="89"/>
                    </a:cubicBezTo>
                    <a:cubicBezTo>
                      <a:pt x="352" y="90"/>
                      <a:pt x="351" y="91"/>
                      <a:pt x="350" y="93"/>
                    </a:cubicBezTo>
                    <a:close/>
                    <a:moveTo>
                      <a:pt x="234" y="82"/>
                    </a:moveTo>
                    <a:cubicBezTo>
                      <a:pt x="227" y="81"/>
                      <a:pt x="221" y="85"/>
                      <a:pt x="228" y="72"/>
                    </a:cubicBezTo>
                    <a:cubicBezTo>
                      <a:pt x="230" y="75"/>
                      <a:pt x="232" y="79"/>
                      <a:pt x="234" y="82"/>
                    </a:cubicBezTo>
                    <a:close/>
                    <a:moveTo>
                      <a:pt x="193" y="21"/>
                    </a:moveTo>
                    <a:cubicBezTo>
                      <a:pt x="202" y="33"/>
                      <a:pt x="211" y="46"/>
                      <a:pt x="219" y="59"/>
                    </a:cubicBezTo>
                    <a:cubicBezTo>
                      <a:pt x="221" y="61"/>
                      <a:pt x="223" y="64"/>
                      <a:pt x="225" y="67"/>
                    </a:cubicBezTo>
                    <a:cubicBezTo>
                      <a:pt x="220" y="73"/>
                      <a:pt x="214" y="77"/>
                      <a:pt x="207" y="82"/>
                    </a:cubicBezTo>
                    <a:cubicBezTo>
                      <a:pt x="209" y="75"/>
                      <a:pt x="210" y="67"/>
                      <a:pt x="212" y="60"/>
                    </a:cubicBezTo>
                    <a:cubicBezTo>
                      <a:pt x="212" y="57"/>
                      <a:pt x="209" y="55"/>
                      <a:pt x="207" y="57"/>
                    </a:cubicBezTo>
                    <a:cubicBezTo>
                      <a:pt x="204" y="60"/>
                      <a:pt x="200" y="63"/>
                      <a:pt x="197" y="66"/>
                    </a:cubicBezTo>
                    <a:cubicBezTo>
                      <a:pt x="197" y="65"/>
                      <a:pt x="197" y="65"/>
                      <a:pt x="197" y="65"/>
                    </a:cubicBezTo>
                    <a:cubicBezTo>
                      <a:pt x="198" y="62"/>
                      <a:pt x="195" y="60"/>
                      <a:pt x="193" y="62"/>
                    </a:cubicBezTo>
                    <a:cubicBezTo>
                      <a:pt x="190" y="64"/>
                      <a:pt x="188" y="69"/>
                      <a:pt x="185" y="73"/>
                    </a:cubicBezTo>
                    <a:cubicBezTo>
                      <a:pt x="180" y="78"/>
                      <a:pt x="174" y="83"/>
                      <a:pt x="168" y="87"/>
                    </a:cubicBezTo>
                    <a:cubicBezTo>
                      <a:pt x="171" y="77"/>
                      <a:pt x="174" y="67"/>
                      <a:pt x="179" y="57"/>
                    </a:cubicBezTo>
                    <a:cubicBezTo>
                      <a:pt x="180" y="54"/>
                      <a:pt x="176" y="52"/>
                      <a:pt x="174" y="55"/>
                    </a:cubicBezTo>
                    <a:cubicBezTo>
                      <a:pt x="172" y="59"/>
                      <a:pt x="168" y="63"/>
                      <a:pt x="165" y="66"/>
                    </a:cubicBezTo>
                    <a:cubicBezTo>
                      <a:pt x="171" y="58"/>
                      <a:pt x="177" y="50"/>
                      <a:pt x="182" y="42"/>
                    </a:cubicBezTo>
                    <a:cubicBezTo>
                      <a:pt x="183" y="41"/>
                      <a:pt x="184" y="40"/>
                      <a:pt x="186" y="38"/>
                    </a:cubicBezTo>
                    <a:cubicBezTo>
                      <a:pt x="186" y="38"/>
                      <a:pt x="186" y="37"/>
                      <a:pt x="185" y="38"/>
                    </a:cubicBezTo>
                    <a:cubicBezTo>
                      <a:pt x="185" y="38"/>
                      <a:pt x="184" y="38"/>
                      <a:pt x="184" y="39"/>
                    </a:cubicBezTo>
                    <a:cubicBezTo>
                      <a:pt x="187" y="33"/>
                      <a:pt x="190" y="27"/>
                      <a:pt x="193" y="21"/>
                    </a:cubicBezTo>
                    <a:close/>
                    <a:moveTo>
                      <a:pt x="59" y="136"/>
                    </a:moveTo>
                    <a:cubicBezTo>
                      <a:pt x="54" y="125"/>
                      <a:pt x="49" y="113"/>
                      <a:pt x="42" y="102"/>
                    </a:cubicBezTo>
                    <a:cubicBezTo>
                      <a:pt x="54" y="104"/>
                      <a:pt x="67" y="106"/>
                      <a:pt x="79" y="107"/>
                    </a:cubicBezTo>
                    <a:cubicBezTo>
                      <a:pt x="76" y="110"/>
                      <a:pt x="73" y="113"/>
                      <a:pt x="69" y="116"/>
                    </a:cubicBezTo>
                    <a:cubicBezTo>
                      <a:pt x="68" y="117"/>
                      <a:pt x="66" y="118"/>
                      <a:pt x="65" y="120"/>
                    </a:cubicBezTo>
                    <a:cubicBezTo>
                      <a:pt x="61" y="124"/>
                      <a:pt x="61" y="122"/>
                      <a:pt x="63" y="115"/>
                    </a:cubicBezTo>
                    <a:cubicBezTo>
                      <a:pt x="64" y="113"/>
                      <a:pt x="66" y="112"/>
                      <a:pt x="67" y="110"/>
                    </a:cubicBezTo>
                    <a:cubicBezTo>
                      <a:pt x="67" y="110"/>
                      <a:pt x="67" y="109"/>
                      <a:pt x="66" y="110"/>
                    </a:cubicBezTo>
                    <a:cubicBezTo>
                      <a:pt x="62" y="116"/>
                      <a:pt x="58" y="117"/>
                      <a:pt x="60" y="125"/>
                    </a:cubicBezTo>
                    <a:cubicBezTo>
                      <a:pt x="60" y="126"/>
                      <a:pt x="61" y="126"/>
                      <a:pt x="61" y="125"/>
                    </a:cubicBezTo>
                    <a:cubicBezTo>
                      <a:pt x="68" y="119"/>
                      <a:pt x="76" y="114"/>
                      <a:pt x="82" y="107"/>
                    </a:cubicBezTo>
                    <a:cubicBezTo>
                      <a:pt x="83" y="107"/>
                      <a:pt x="83" y="107"/>
                      <a:pt x="83" y="107"/>
                    </a:cubicBezTo>
                    <a:cubicBezTo>
                      <a:pt x="82" y="112"/>
                      <a:pt x="81" y="117"/>
                      <a:pt x="79" y="121"/>
                    </a:cubicBezTo>
                    <a:cubicBezTo>
                      <a:pt x="78" y="124"/>
                      <a:pt x="81" y="125"/>
                      <a:pt x="83" y="124"/>
                    </a:cubicBezTo>
                    <a:cubicBezTo>
                      <a:pt x="85" y="122"/>
                      <a:pt x="87" y="121"/>
                      <a:pt x="90" y="119"/>
                    </a:cubicBezTo>
                    <a:cubicBezTo>
                      <a:pt x="85" y="128"/>
                      <a:pt x="81" y="136"/>
                      <a:pt x="76" y="144"/>
                    </a:cubicBezTo>
                    <a:cubicBezTo>
                      <a:pt x="75" y="147"/>
                      <a:pt x="78" y="150"/>
                      <a:pt x="80" y="148"/>
                    </a:cubicBezTo>
                    <a:cubicBezTo>
                      <a:pt x="86" y="142"/>
                      <a:pt x="92" y="138"/>
                      <a:pt x="97" y="133"/>
                    </a:cubicBezTo>
                    <a:cubicBezTo>
                      <a:pt x="94" y="140"/>
                      <a:pt x="91" y="147"/>
                      <a:pt x="88" y="153"/>
                    </a:cubicBezTo>
                    <a:cubicBezTo>
                      <a:pt x="87" y="156"/>
                      <a:pt x="91" y="159"/>
                      <a:pt x="92" y="156"/>
                    </a:cubicBezTo>
                    <a:cubicBezTo>
                      <a:pt x="92" y="156"/>
                      <a:pt x="93" y="156"/>
                      <a:pt x="93" y="156"/>
                    </a:cubicBezTo>
                    <a:cubicBezTo>
                      <a:pt x="91" y="163"/>
                      <a:pt x="89" y="170"/>
                      <a:pt x="88" y="177"/>
                    </a:cubicBezTo>
                    <a:cubicBezTo>
                      <a:pt x="88" y="180"/>
                      <a:pt x="88" y="183"/>
                      <a:pt x="88" y="186"/>
                    </a:cubicBezTo>
                    <a:cubicBezTo>
                      <a:pt x="87" y="185"/>
                      <a:pt x="87" y="185"/>
                      <a:pt x="86" y="184"/>
                    </a:cubicBezTo>
                    <a:cubicBezTo>
                      <a:pt x="85" y="184"/>
                      <a:pt x="85" y="183"/>
                      <a:pt x="84" y="183"/>
                    </a:cubicBezTo>
                    <a:cubicBezTo>
                      <a:pt x="84" y="183"/>
                      <a:pt x="84" y="182"/>
                      <a:pt x="85" y="182"/>
                    </a:cubicBezTo>
                    <a:cubicBezTo>
                      <a:pt x="85" y="181"/>
                      <a:pt x="84" y="181"/>
                      <a:pt x="84" y="181"/>
                    </a:cubicBezTo>
                    <a:cubicBezTo>
                      <a:pt x="84" y="182"/>
                      <a:pt x="84" y="182"/>
                      <a:pt x="83" y="183"/>
                    </a:cubicBezTo>
                    <a:cubicBezTo>
                      <a:pt x="71" y="173"/>
                      <a:pt x="65" y="150"/>
                      <a:pt x="59" y="136"/>
                    </a:cubicBezTo>
                    <a:close/>
                    <a:moveTo>
                      <a:pt x="96" y="277"/>
                    </a:moveTo>
                    <a:cubicBezTo>
                      <a:pt x="94" y="272"/>
                      <a:pt x="94" y="268"/>
                      <a:pt x="95" y="263"/>
                    </a:cubicBezTo>
                    <a:cubicBezTo>
                      <a:pt x="96" y="262"/>
                      <a:pt x="95" y="260"/>
                      <a:pt x="93" y="260"/>
                    </a:cubicBezTo>
                    <a:cubicBezTo>
                      <a:pt x="87" y="260"/>
                      <a:pt x="87" y="260"/>
                      <a:pt x="87" y="260"/>
                    </a:cubicBezTo>
                    <a:cubicBezTo>
                      <a:pt x="84" y="260"/>
                      <a:pt x="78" y="262"/>
                      <a:pt x="84" y="260"/>
                    </a:cubicBezTo>
                    <a:cubicBezTo>
                      <a:pt x="87" y="259"/>
                      <a:pt x="88" y="258"/>
                      <a:pt x="89" y="254"/>
                    </a:cubicBezTo>
                    <a:cubicBezTo>
                      <a:pt x="90" y="252"/>
                      <a:pt x="87" y="250"/>
                      <a:pt x="86" y="252"/>
                    </a:cubicBezTo>
                    <a:cubicBezTo>
                      <a:pt x="81" y="256"/>
                      <a:pt x="76" y="258"/>
                      <a:pt x="70" y="261"/>
                    </a:cubicBezTo>
                    <a:cubicBezTo>
                      <a:pt x="74" y="257"/>
                      <a:pt x="78" y="253"/>
                      <a:pt x="83" y="249"/>
                    </a:cubicBezTo>
                    <a:cubicBezTo>
                      <a:pt x="85" y="248"/>
                      <a:pt x="83" y="244"/>
                      <a:pt x="80" y="245"/>
                    </a:cubicBezTo>
                    <a:cubicBezTo>
                      <a:pt x="76" y="248"/>
                      <a:pt x="71" y="251"/>
                      <a:pt x="66" y="254"/>
                    </a:cubicBezTo>
                    <a:cubicBezTo>
                      <a:pt x="72" y="245"/>
                      <a:pt x="76" y="235"/>
                      <a:pt x="81" y="224"/>
                    </a:cubicBezTo>
                    <a:cubicBezTo>
                      <a:pt x="81" y="222"/>
                      <a:pt x="79" y="221"/>
                      <a:pt x="77" y="222"/>
                    </a:cubicBezTo>
                    <a:cubicBezTo>
                      <a:pt x="69" y="228"/>
                      <a:pt x="60" y="234"/>
                      <a:pt x="53" y="242"/>
                    </a:cubicBezTo>
                    <a:cubicBezTo>
                      <a:pt x="62" y="230"/>
                      <a:pt x="71" y="219"/>
                      <a:pt x="79" y="206"/>
                    </a:cubicBezTo>
                    <a:cubicBezTo>
                      <a:pt x="79" y="205"/>
                      <a:pt x="78" y="205"/>
                      <a:pt x="78" y="205"/>
                    </a:cubicBezTo>
                    <a:cubicBezTo>
                      <a:pt x="66" y="230"/>
                      <a:pt x="43" y="245"/>
                      <a:pt x="27" y="267"/>
                    </a:cubicBezTo>
                    <a:cubicBezTo>
                      <a:pt x="27" y="267"/>
                      <a:pt x="27" y="267"/>
                      <a:pt x="26" y="267"/>
                    </a:cubicBezTo>
                    <a:cubicBezTo>
                      <a:pt x="26" y="267"/>
                      <a:pt x="26" y="267"/>
                      <a:pt x="26" y="267"/>
                    </a:cubicBezTo>
                    <a:cubicBezTo>
                      <a:pt x="26" y="267"/>
                      <a:pt x="26" y="267"/>
                      <a:pt x="26" y="267"/>
                    </a:cubicBezTo>
                    <a:cubicBezTo>
                      <a:pt x="25" y="269"/>
                      <a:pt x="28" y="272"/>
                      <a:pt x="30" y="270"/>
                    </a:cubicBezTo>
                    <a:cubicBezTo>
                      <a:pt x="44" y="256"/>
                      <a:pt x="58" y="242"/>
                      <a:pt x="73" y="230"/>
                    </a:cubicBezTo>
                    <a:cubicBezTo>
                      <a:pt x="69" y="242"/>
                      <a:pt x="63" y="252"/>
                      <a:pt x="53" y="261"/>
                    </a:cubicBezTo>
                    <a:cubicBezTo>
                      <a:pt x="51" y="262"/>
                      <a:pt x="54" y="266"/>
                      <a:pt x="56" y="264"/>
                    </a:cubicBezTo>
                    <a:cubicBezTo>
                      <a:pt x="60" y="262"/>
                      <a:pt x="63" y="260"/>
                      <a:pt x="67" y="258"/>
                    </a:cubicBezTo>
                    <a:cubicBezTo>
                      <a:pt x="65" y="261"/>
                      <a:pt x="62" y="264"/>
                      <a:pt x="59" y="267"/>
                    </a:cubicBezTo>
                    <a:cubicBezTo>
                      <a:pt x="57" y="269"/>
                      <a:pt x="60" y="272"/>
                      <a:pt x="62" y="270"/>
                    </a:cubicBezTo>
                    <a:cubicBezTo>
                      <a:pt x="66" y="267"/>
                      <a:pt x="71" y="265"/>
                      <a:pt x="76" y="263"/>
                    </a:cubicBezTo>
                    <a:cubicBezTo>
                      <a:pt x="77" y="264"/>
                      <a:pt x="77" y="265"/>
                      <a:pt x="78" y="265"/>
                    </a:cubicBezTo>
                    <a:cubicBezTo>
                      <a:pt x="87" y="265"/>
                      <a:pt x="87" y="265"/>
                      <a:pt x="87" y="265"/>
                    </a:cubicBezTo>
                    <a:cubicBezTo>
                      <a:pt x="93" y="265"/>
                      <a:pt x="91" y="263"/>
                      <a:pt x="90" y="267"/>
                    </a:cubicBezTo>
                    <a:cubicBezTo>
                      <a:pt x="89" y="270"/>
                      <a:pt x="90" y="273"/>
                      <a:pt x="91" y="277"/>
                    </a:cubicBezTo>
                    <a:cubicBezTo>
                      <a:pt x="66" y="276"/>
                      <a:pt x="41" y="272"/>
                      <a:pt x="16" y="271"/>
                    </a:cubicBezTo>
                    <a:cubicBezTo>
                      <a:pt x="30" y="239"/>
                      <a:pt x="60" y="218"/>
                      <a:pt x="80" y="189"/>
                    </a:cubicBezTo>
                    <a:cubicBezTo>
                      <a:pt x="81" y="190"/>
                      <a:pt x="82" y="190"/>
                      <a:pt x="83" y="191"/>
                    </a:cubicBezTo>
                    <a:cubicBezTo>
                      <a:pt x="85" y="192"/>
                      <a:pt x="86" y="191"/>
                      <a:pt x="87" y="189"/>
                    </a:cubicBezTo>
                    <a:cubicBezTo>
                      <a:pt x="86" y="220"/>
                      <a:pt x="94" y="252"/>
                      <a:pt x="111" y="277"/>
                    </a:cubicBezTo>
                    <a:cubicBezTo>
                      <a:pt x="106" y="277"/>
                      <a:pt x="101" y="277"/>
                      <a:pt x="96" y="277"/>
                    </a:cubicBezTo>
                    <a:close/>
                    <a:moveTo>
                      <a:pt x="114" y="290"/>
                    </a:moveTo>
                    <a:cubicBezTo>
                      <a:pt x="116" y="290"/>
                      <a:pt x="118" y="289"/>
                      <a:pt x="119" y="288"/>
                    </a:cubicBezTo>
                    <a:cubicBezTo>
                      <a:pt x="133" y="305"/>
                      <a:pt x="153" y="319"/>
                      <a:pt x="177" y="326"/>
                    </a:cubicBezTo>
                    <a:cubicBezTo>
                      <a:pt x="182" y="327"/>
                      <a:pt x="187" y="328"/>
                      <a:pt x="193" y="329"/>
                    </a:cubicBezTo>
                    <a:cubicBezTo>
                      <a:pt x="188" y="333"/>
                      <a:pt x="183" y="337"/>
                      <a:pt x="178" y="341"/>
                    </a:cubicBezTo>
                    <a:cubicBezTo>
                      <a:pt x="179" y="338"/>
                      <a:pt x="180" y="335"/>
                      <a:pt x="181" y="332"/>
                    </a:cubicBezTo>
                    <a:cubicBezTo>
                      <a:pt x="182" y="330"/>
                      <a:pt x="179" y="328"/>
                      <a:pt x="178" y="330"/>
                    </a:cubicBezTo>
                    <a:cubicBezTo>
                      <a:pt x="176" y="331"/>
                      <a:pt x="174" y="333"/>
                      <a:pt x="172" y="334"/>
                    </a:cubicBezTo>
                    <a:cubicBezTo>
                      <a:pt x="173" y="333"/>
                      <a:pt x="174" y="331"/>
                      <a:pt x="175" y="329"/>
                    </a:cubicBezTo>
                    <a:cubicBezTo>
                      <a:pt x="177" y="327"/>
                      <a:pt x="174" y="325"/>
                      <a:pt x="172" y="326"/>
                    </a:cubicBezTo>
                    <a:cubicBezTo>
                      <a:pt x="161" y="332"/>
                      <a:pt x="153" y="340"/>
                      <a:pt x="145" y="350"/>
                    </a:cubicBezTo>
                    <a:cubicBezTo>
                      <a:pt x="145" y="350"/>
                      <a:pt x="145" y="350"/>
                      <a:pt x="145" y="350"/>
                    </a:cubicBezTo>
                    <a:cubicBezTo>
                      <a:pt x="145" y="350"/>
                      <a:pt x="145" y="350"/>
                      <a:pt x="145" y="350"/>
                    </a:cubicBezTo>
                    <a:cubicBezTo>
                      <a:pt x="145" y="351"/>
                      <a:pt x="145" y="351"/>
                      <a:pt x="145" y="351"/>
                    </a:cubicBezTo>
                    <a:cubicBezTo>
                      <a:pt x="143" y="353"/>
                      <a:pt x="147" y="355"/>
                      <a:pt x="148" y="354"/>
                    </a:cubicBezTo>
                    <a:cubicBezTo>
                      <a:pt x="149" y="353"/>
                      <a:pt x="150" y="352"/>
                      <a:pt x="150" y="352"/>
                    </a:cubicBezTo>
                    <a:cubicBezTo>
                      <a:pt x="142" y="361"/>
                      <a:pt x="132" y="368"/>
                      <a:pt x="121" y="373"/>
                    </a:cubicBezTo>
                    <a:cubicBezTo>
                      <a:pt x="130" y="359"/>
                      <a:pt x="139" y="345"/>
                      <a:pt x="146" y="330"/>
                    </a:cubicBezTo>
                    <a:cubicBezTo>
                      <a:pt x="148" y="326"/>
                      <a:pt x="143" y="323"/>
                      <a:pt x="141" y="327"/>
                    </a:cubicBezTo>
                    <a:cubicBezTo>
                      <a:pt x="133" y="340"/>
                      <a:pt x="125" y="352"/>
                      <a:pt x="114" y="362"/>
                    </a:cubicBezTo>
                    <a:cubicBezTo>
                      <a:pt x="120" y="345"/>
                      <a:pt x="127" y="329"/>
                      <a:pt x="137" y="315"/>
                    </a:cubicBezTo>
                    <a:cubicBezTo>
                      <a:pt x="139" y="312"/>
                      <a:pt x="135" y="309"/>
                      <a:pt x="133" y="312"/>
                    </a:cubicBezTo>
                    <a:cubicBezTo>
                      <a:pt x="128" y="318"/>
                      <a:pt x="122" y="324"/>
                      <a:pt x="116" y="329"/>
                    </a:cubicBezTo>
                    <a:cubicBezTo>
                      <a:pt x="120" y="320"/>
                      <a:pt x="122" y="310"/>
                      <a:pt x="126" y="301"/>
                    </a:cubicBezTo>
                    <a:cubicBezTo>
                      <a:pt x="126" y="301"/>
                      <a:pt x="126" y="301"/>
                      <a:pt x="126" y="301"/>
                    </a:cubicBezTo>
                    <a:cubicBezTo>
                      <a:pt x="125" y="302"/>
                      <a:pt x="124" y="303"/>
                      <a:pt x="123" y="304"/>
                    </a:cubicBezTo>
                    <a:cubicBezTo>
                      <a:pt x="123" y="304"/>
                      <a:pt x="123" y="305"/>
                      <a:pt x="123" y="304"/>
                    </a:cubicBezTo>
                    <a:cubicBezTo>
                      <a:pt x="119" y="310"/>
                      <a:pt x="117" y="319"/>
                      <a:pt x="113" y="327"/>
                    </a:cubicBezTo>
                    <a:cubicBezTo>
                      <a:pt x="114" y="314"/>
                      <a:pt x="114" y="302"/>
                      <a:pt x="112" y="290"/>
                    </a:cubicBezTo>
                    <a:cubicBezTo>
                      <a:pt x="113" y="290"/>
                      <a:pt x="113" y="290"/>
                      <a:pt x="114" y="290"/>
                    </a:cubicBezTo>
                    <a:close/>
                    <a:moveTo>
                      <a:pt x="113" y="335"/>
                    </a:moveTo>
                    <a:cubicBezTo>
                      <a:pt x="116" y="333"/>
                      <a:pt x="119" y="331"/>
                      <a:pt x="122" y="329"/>
                    </a:cubicBezTo>
                    <a:cubicBezTo>
                      <a:pt x="117" y="338"/>
                      <a:pt x="113" y="347"/>
                      <a:pt x="110" y="357"/>
                    </a:cubicBezTo>
                    <a:cubicBezTo>
                      <a:pt x="111" y="350"/>
                      <a:pt x="112" y="342"/>
                      <a:pt x="113" y="335"/>
                    </a:cubicBezTo>
                    <a:close/>
                    <a:moveTo>
                      <a:pt x="107" y="373"/>
                    </a:moveTo>
                    <a:cubicBezTo>
                      <a:pt x="108" y="373"/>
                      <a:pt x="109" y="373"/>
                      <a:pt x="110" y="372"/>
                    </a:cubicBezTo>
                    <a:cubicBezTo>
                      <a:pt x="114" y="370"/>
                      <a:pt x="117" y="367"/>
                      <a:pt x="121" y="364"/>
                    </a:cubicBezTo>
                    <a:cubicBezTo>
                      <a:pt x="118" y="368"/>
                      <a:pt x="115" y="373"/>
                      <a:pt x="112" y="378"/>
                    </a:cubicBezTo>
                    <a:cubicBezTo>
                      <a:pt x="111" y="380"/>
                      <a:pt x="113" y="382"/>
                      <a:pt x="115" y="381"/>
                    </a:cubicBezTo>
                    <a:cubicBezTo>
                      <a:pt x="135" y="375"/>
                      <a:pt x="151" y="360"/>
                      <a:pt x="165" y="343"/>
                    </a:cubicBezTo>
                    <a:cubicBezTo>
                      <a:pt x="169" y="341"/>
                      <a:pt x="172" y="339"/>
                      <a:pt x="175" y="337"/>
                    </a:cubicBezTo>
                    <a:cubicBezTo>
                      <a:pt x="174" y="340"/>
                      <a:pt x="174" y="343"/>
                      <a:pt x="172" y="346"/>
                    </a:cubicBezTo>
                    <a:cubicBezTo>
                      <a:pt x="152" y="364"/>
                      <a:pt x="130" y="381"/>
                      <a:pt x="105" y="388"/>
                    </a:cubicBezTo>
                    <a:cubicBezTo>
                      <a:pt x="106" y="383"/>
                      <a:pt x="107" y="378"/>
                      <a:pt x="107" y="373"/>
                    </a:cubicBezTo>
                    <a:close/>
                    <a:moveTo>
                      <a:pt x="118" y="399"/>
                    </a:moveTo>
                    <a:cubicBezTo>
                      <a:pt x="133" y="393"/>
                      <a:pt x="146" y="384"/>
                      <a:pt x="159" y="375"/>
                    </a:cubicBezTo>
                    <a:cubicBezTo>
                      <a:pt x="158" y="380"/>
                      <a:pt x="156" y="385"/>
                      <a:pt x="155" y="390"/>
                    </a:cubicBezTo>
                    <a:cubicBezTo>
                      <a:pt x="154" y="390"/>
                      <a:pt x="153" y="391"/>
                      <a:pt x="153" y="391"/>
                    </a:cubicBezTo>
                    <a:cubicBezTo>
                      <a:pt x="152" y="391"/>
                      <a:pt x="152" y="391"/>
                      <a:pt x="153" y="391"/>
                    </a:cubicBezTo>
                    <a:cubicBezTo>
                      <a:pt x="153" y="391"/>
                      <a:pt x="154" y="391"/>
                      <a:pt x="155" y="391"/>
                    </a:cubicBezTo>
                    <a:cubicBezTo>
                      <a:pt x="155" y="392"/>
                      <a:pt x="155" y="392"/>
                      <a:pt x="155" y="393"/>
                    </a:cubicBezTo>
                    <a:cubicBezTo>
                      <a:pt x="154" y="395"/>
                      <a:pt x="153" y="396"/>
                      <a:pt x="152" y="398"/>
                    </a:cubicBezTo>
                    <a:cubicBezTo>
                      <a:pt x="151" y="400"/>
                      <a:pt x="152" y="402"/>
                      <a:pt x="153" y="403"/>
                    </a:cubicBezTo>
                    <a:cubicBezTo>
                      <a:pt x="151" y="424"/>
                      <a:pt x="152" y="445"/>
                      <a:pt x="152" y="465"/>
                    </a:cubicBezTo>
                    <a:cubicBezTo>
                      <a:pt x="152" y="479"/>
                      <a:pt x="153" y="493"/>
                      <a:pt x="153" y="507"/>
                    </a:cubicBezTo>
                    <a:cubicBezTo>
                      <a:pt x="153" y="508"/>
                      <a:pt x="153" y="508"/>
                      <a:pt x="152" y="509"/>
                    </a:cubicBezTo>
                    <a:cubicBezTo>
                      <a:pt x="151" y="511"/>
                      <a:pt x="152" y="513"/>
                      <a:pt x="153" y="514"/>
                    </a:cubicBezTo>
                    <a:cubicBezTo>
                      <a:pt x="154" y="519"/>
                      <a:pt x="154" y="525"/>
                      <a:pt x="154" y="530"/>
                    </a:cubicBezTo>
                    <a:cubicBezTo>
                      <a:pt x="155" y="544"/>
                      <a:pt x="154" y="559"/>
                      <a:pt x="158" y="571"/>
                    </a:cubicBezTo>
                    <a:cubicBezTo>
                      <a:pt x="158" y="572"/>
                      <a:pt x="159" y="572"/>
                      <a:pt x="159" y="573"/>
                    </a:cubicBezTo>
                    <a:cubicBezTo>
                      <a:pt x="148" y="587"/>
                      <a:pt x="138" y="603"/>
                      <a:pt x="127" y="618"/>
                    </a:cubicBezTo>
                    <a:cubicBezTo>
                      <a:pt x="126" y="545"/>
                      <a:pt x="125" y="471"/>
                      <a:pt x="118" y="399"/>
                    </a:cubicBezTo>
                    <a:close/>
                    <a:moveTo>
                      <a:pt x="271" y="616"/>
                    </a:moveTo>
                    <a:cubicBezTo>
                      <a:pt x="266" y="608"/>
                      <a:pt x="255" y="596"/>
                      <a:pt x="244" y="585"/>
                    </a:cubicBezTo>
                    <a:cubicBezTo>
                      <a:pt x="245" y="585"/>
                      <a:pt x="245" y="585"/>
                      <a:pt x="245" y="585"/>
                    </a:cubicBezTo>
                    <a:cubicBezTo>
                      <a:pt x="247" y="585"/>
                      <a:pt x="248" y="582"/>
                      <a:pt x="247" y="580"/>
                    </a:cubicBezTo>
                    <a:cubicBezTo>
                      <a:pt x="241" y="574"/>
                      <a:pt x="242" y="552"/>
                      <a:pt x="241" y="544"/>
                    </a:cubicBezTo>
                    <a:cubicBezTo>
                      <a:pt x="240" y="521"/>
                      <a:pt x="241" y="498"/>
                      <a:pt x="241" y="475"/>
                    </a:cubicBezTo>
                    <a:cubicBezTo>
                      <a:pt x="241" y="445"/>
                      <a:pt x="242" y="414"/>
                      <a:pt x="241" y="383"/>
                    </a:cubicBezTo>
                    <a:cubicBezTo>
                      <a:pt x="242" y="382"/>
                      <a:pt x="242" y="381"/>
                      <a:pt x="241" y="380"/>
                    </a:cubicBezTo>
                    <a:cubicBezTo>
                      <a:pt x="241" y="377"/>
                      <a:pt x="241" y="373"/>
                      <a:pt x="241" y="370"/>
                    </a:cubicBezTo>
                    <a:cubicBezTo>
                      <a:pt x="252" y="383"/>
                      <a:pt x="264" y="396"/>
                      <a:pt x="277" y="407"/>
                    </a:cubicBezTo>
                    <a:cubicBezTo>
                      <a:pt x="274" y="442"/>
                      <a:pt x="276" y="478"/>
                      <a:pt x="277" y="513"/>
                    </a:cubicBezTo>
                    <a:cubicBezTo>
                      <a:pt x="277" y="544"/>
                      <a:pt x="282" y="585"/>
                      <a:pt x="271" y="616"/>
                    </a:cubicBezTo>
                    <a:close/>
                    <a:moveTo>
                      <a:pt x="356" y="277"/>
                    </a:moveTo>
                    <a:cubicBezTo>
                      <a:pt x="358" y="275"/>
                      <a:pt x="360" y="272"/>
                      <a:pt x="362" y="270"/>
                    </a:cubicBezTo>
                    <a:cubicBezTo>
                      <a:pt x="363" y="272"/>
                      <a:pt x="364" y="273"/>
                      <a:pt x="365" y="273"/>
                    </a:cubicBezTo>
                    <a:cubicBezTo>
                      <a:pt x="366" y="274"/>
                      <a:pt x="367" y="273"/>
                      <a:pt x="367" y="272"/>
                    </a:cubicBezTo>
                    <a:cubicBezTo>
                      <a:pt x="367" y="272"/>
                      <a:pt x="368" y="272"/>
                      <a:pt x="368" y="272"/>
                    </a:cubicBezTo>
                    <a:cubicBezTo>
                      <a:pt x="368" y="270"/>
                      <a:pt x="366" y="270"/>
                      <a:pt x="366" y="270"/>
                    </a:cubicBezTo>
                    <a:cubicBezTo>
                      <a:pt x="366" y="268"/>
                      <a:pt x="367" y="266"/>
                      <a:pt x="368" y="263"/>
                    </a:cubicBezTo>
                    <a:cubicBezTo>
                      <a:pt x="370" y="261"/>
                      <a:pt x="366" y="259"/>
                      <a:pt x="365" y="261"/>
                    </a:cubicBezTo>
                    <a:cubicBezTo>
                      <a:pt x="360" y="267"/>
                      <a:pt x="355" y="273"/>
                      <a:pt x="349" y="278"/>
                    </a:cubicBezTo>
                    <a:cubicBezTo>
                      <a:pt x="349" y="278"/>
                      <a:pt x="349" y="278"/>
                      <a:pt x="349" y="278"/>
                    </a:cubicBezTo>
                    <a:cubicBezTo>
                      <a:pt x="347" y="278"/>
                      <a:pt x="346" y="278"/>
                      <a:pt x="344" y="279"/>
                    </a:cubicBezTo>
                    <a:cubicBezTo>
                      <a:pt x="345" y="276"/>
                      <a:pt x="346" y="272"/>
                      <a:pt x="347" y="269"/>
                    </a:cubicBezTo>
                    <a:cubicBezTo>
                      <a:pt x="348" y="268"/>
                      <a:pt x="347" y="266"/>
                      <a:pt x="345" y="266"/>
                    </a:cubicBezTo>
                    <a:cubicBezTo>
                      <a:pt x="341" y="268"/>
                      <a:pt x="336" y="271"/>
                      <a:pt x="332" y="272"/>
                    </a:cubicBezTo>
                    <a:cubicBezTo>
                      <a:pt x="336" y="265"/>
                      <a:pt x="340" y="258"/>
                      <a:pt x="344" y="251"/>
                    </a:cubicBezTo>
                    <a:cubicBezTo>
                      <a:pt x="346" y="249"/>
                      <a:pt x="343" y="247"/>
                      <a:pt x="341" y="249"/>
                    </a:cubicBezTo>
                    <a:cubicBezTo>
                      <a:pt x="336" y="256"/>
                      <a:pt x="329" y="260"/>
                      <a:pt x="321" y="264"/>
                    </a:cubicBezTo>
                    <a:cubicBezTo>
                      <a:pt x="325" y="256"/>
                      <a:pt x="328" y="247"/>
                      <a:pt x="333" y="240"/>
                    </a:cubicBezTo>
                    <a:cubicBezTo>
                      <a:pt x="335" y="237"/>
                      <a:pt x="330" y="235"/>
                      <a:pt x="329" y="237"/>
                    </a:cubicBezTo>
                    <a:cubicBezTo>
                      <a:pt x="325" y="243"/>
                      <a:pt x="321" y="248"/>
                      <a:pt x="317" y="254"/>
                    </a:cubicBezTo>
                    <a:cubicBezTo>
                      <a:pt x="321" y="241"/>
                      <a:pt x="328" y="230"/>
                      <a:pt x="334" y="218"/>
                    </a:cubicBezTo>
                    <a:cubicBezTo>
                      <a:pt x="335" y="217"/>
                      <a:pt x="334" y="217"/>
                      <a:pt x="333" y="217"/>
                    </a:cubicBezTo>
                    <a:cubicBezTo>
                      <a:pt x="322" y="233"/>
                      <a:pt x="312" y="248"/>
                      <a:pt x="308" y="268"/>
                    </a:cubicBezTo>
                    <a:cubicBezTo>
                      <a:pt x="307" y="271"/>
                      <a:pt x="311" y="272"/>
                      <a:pt x="312" y="270"/>
                    </a:cubicBezTo>
                    <a:cubicBezTo>
                      <a:pt x="313" y="268"/>
                      <a:pt x="314" y="267"/>
                      <a:pt x="315" y="266"/>
                    </a:cubicBezTo>
                    <a:cubicBezTo>
                      <a:pt x="314" y="267"/>
                      <a:pt x="314" y="267"/>
                      <a:pt x="314" y="267"/>
                    </a:cubicBezTo>
                    <a:cubicBezTo>
                      <a:pt x="313" y="269"/>
                      <a:pt x="315" y="271"/>
                      <a:pt x="317" y="270"/>
                    </a:cubicBezTo>
                    <a:cubicBezTo>
                      <a:pt x="323" y="267"/>
                      <a:pt x="329" y="265"/>
                      <a:pt x="334" y="261"/>
                    </a:cubicBezTo>
                    <a:cubicBezTo>
                      <a:pt x="331" y="265"/>
                      <a:pt x="329" y="269"/>
                      <a:pt x="326" y="273"/>
                    </a:cubicBezTo>
                    <a:cubicBezTo>
                      <a:pt x="325" y="274"/>
                      <a:pt x="326" y="276"/>
                      <a:pt x="328" y="276"/>
                    </a:cubicBezTo>
                    <a:cubicBezTo>
                      <a:pt x="334" y="276"/>
                      <a:pt x="337" y="274"/>
                      <a:pt x="342" y="272"/>
                    </a:cubicBezTo>
                    <a:cubicBezTo>
                      <a:pt x="341" y="274"/>
                      <a:pt x="340" y="277"/>
                      <a:pt x="340" y="279"/>
                    </a:cubicBezTo>
                    <a:cubicBezTo>
                      <a:pt x="326" y="281"/>
                      <a:pt x="311" y="283"/>
                      <a:pt x="298" y="280"/>
                    </a:cubicBezTo>
                    <a:cubicBezTo>
                      <a:pt x="298" y="280"/>
                      <a:pt x="297" y="279"/>
                      <a:pt x="297" y="279"/>
                    </a:cubicBezTo>
                    <a:cubicBezTo>
                      <a:pt x="316" y="251"/>
                      <a:pt x="328" y="211"/>
                      <a:pt x="320" y="178"/>
                    </a:cubicBezTo>
                    <a:cubicBezTo>
                      <a:pt x="345" y="207"/>
                      <a:pt x="362" y="242"/>
                      <a:pt x="388" y="271"/>
                    </a:cubicBezTo>
                    <a:cubicBezTo>
                      <a:pt x="377" y="273"/>
                      <a:pt x="367" y="275"/>
                      <a:pt x="356" y="2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7" name="Freeform 414"/>
              <p:cNvSpPr>
                <a:spLocks noEditPoints="1"/>
              </p:cNvSpPr>
              <p:nvPr/>
            </p:nvSpPr>
            <p:spPr bwMode="auto">
              <a:xfrm>
                <a:off x="3244" y="3217"/>
                <a:ext cx="120" cy="124"/>
              </a:xfrm>
              <a:custGeom>
                <a:avLst/>
                <a:gdLst>
                  <a:gd name="T0" fmla="*/ 87 w 215"/>
                  <a:gd name="T1" fmla="*/ 20 h 223"/>
                  <a:gd name="T2" fmla="*/ 7 w 215"/>
                  <a:gd name="T3" fmla="*/ 99 h 223"/>
                  <a:gd name="T4" fmla="*/ 117 w 215"/>
                  <a:gd name="T5" fmla="*/ 215 h 223"/>
                  <a:gd name="T6" fmla="*/ 200 w 215"/>
                  <a:gd name="T7" fmla="*/ 89 h 223"/>
                  <a:gd name="T8" fmla="*/ 87 w 215"/>
                  <a:gd name="T9" fmla="*/ 20 h 223"/>
                  <a:gd name="T10" fmla="*/ 104 w 215"/>
                  <a:gd name="T11" fmla="*/ 207 h 223"/>
                  <a:gd name="T12" fmla="*/ 14 w 215"/>
                  <a:gd name="T13" fmla="*/ 91 h 223"/>
                  <a:gd name="T14" fmla="*/ 83 w 215"/>
                  <a:gd name="T15" fmla="*/ 23 h 223"/>
                  <a:gd name="T16" fmla="*/ 83 w 215"/>
                  <a:gd name="T17" fmla="*/ 23 h 223"/>
                  <a:gd name="T18" fmla="*/ 85 w 215"/>
                  <a:gd name="T19" fmla="*/ 29 h 223"/>
                  <a:gd name="T20" fmla="*/ 192 w 215"/>
                  <a:gd name="T21" fmla="*/ 91 h 223"/>
                  <a:gd name="T22" fmla="*/ 104 w 215"/>
                  <a:gd name="T23" fmla="*/ 20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223">
                    <a:moveTo>
                      <a:pt x="87" y="20"/>
                    </a:moveTo>
                    <a:cubicBezTo>
                      <a:pt x="43" y="31"/>
                      <a:pt x="0" y="43"/>
                      <a:pt x="7" y="99"/>
                    </a:cubicBezTo>
                    <a:cubicBezTo>
                      <a:pt x="15" y="156"/>
                      <a:pt x="50" y="223"/>
                      <a:pt x="117" y="215"/>
                    </a:cubicBezTo>
                    <a:cubicBezTo>
                      <a:pt x="170" y="209"/>
                      <a:pt x="215" y="139"/>
                      <a:pt x="200" y="89"/>
                    </a:cubicBezTo>
                    <a:cubicBezTo>
                      <a:pt x="190" y="55"/>
                      <a:pt x="125" y="0"/>
                      <a:pt x="87" y="20"/>
                    </a:cubicBezTo>
                    <a:close/>
                    <a:moveTo>
                      <a:pt x="104" y="207"/>
                    </a:moveTo>
                    <a:cubicBezTo>
                      <a:pt x="46" y="208"/>
                      <a:pt x="19" y="139"/>
                      <a:pt x="14" y="91"/>
                    </a:cubicBezTo>
                    <a:cubicBezTo>
                      <a:pt x="9" y="46"/>
                      <a:pt x="49" y="35"/>
                      <a:pt x="83" y="23"/>
                    </a:cubicBezTo>
                    <a:cubicBezTo>
                      <a:pt x="83" y="23"/>
                      <a:pt x="83" y="23"/>
                      <a:pt x="83" y="23"/>
                    </a:cubicBezTo>
                    <a:cubicBezTo>
                      <a:pt x="80" y="25"/>
                      <a:pt x="82" y="29"/>
                      <a:pt x="85" y="29"/>
                    </a:cubicBezTo>
                    <a:cubicBezTo>
                      <a:pt x="128" y="22"/>
                      <a:pt x="175" y="50"/>
                      <a:pt x="192" y="91"/>
                    </a:cubicBezTo>
                    <a:cubicBezTo>
                      <a:pt x="212" y="142"/>
                      <a:pt x="152" y="206"/>
                      <a:pt x="104"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8" name="Freeform 415"/>
              <p:cNvSpPr/>
              <p:nvPr/>
            </p:nvSpPr>
            <p:spPr bwMode="auto">
              <a:xfrm>
                <a:off x="3265" y="3273"/>
                <a:ext cx="0" cy="5"/>
              </a:xfrm>
              <a:custGeom>
                <a:avLst/>
                <a:gdLst>
                  <a:gd name="T0" fmla="*/ 1 h 10"/>
                  <a:gd name="T1" fmla="*/ 10 h 10"/>
                  <a:gd name="T2" fmla="*/ 10 h 10"/>
                  <a:gd name="T3" fmla="*/ 1 h 10"/>
                  <a:gd name="T4" fmla="*/ 1 h 10"/>
                </a:gdLst>
                <a:ahLst/>
                <a:cxnLst>
                  <a:cxn ang="0">
                    <a:pos x="0" y="T0"/>
                  </a:cxn>
                  <a:cxn ang="0">
                    <a:pos x="0" y="T1"/>
                  </a:cxn>
                  <a:cxn ang="0">
                    <a:pos x="0" y="T2"/>
                  </a:cxn>
                  <a:cxn ang="0">
                    <a:pos x="0" y="T3"/>
                  </a:cxn>
                  <a:cxn ang="0">
                    <a:pos x="0" y="T4"/>
                  </a:cxn>
                </a:cxnLst>
                <a:rect l="0" t="0" r="r" b="b"/>
                <a:pathLst>
                  <a:path h="10">
                    <a:moveTo>
                      <a:pt x="0" y="1"/>
                    </a:moveTo>
                    <a:cubicBezTo>
                      <a:pt x="0" y="10"/>
                      <a:pt x="0" y="10"/>
                      <a:pt x="0" y="10"/>
                    </a:cubicBezTo>
                    <a:cubicBezTo>
                      <a:pt x="0" y="10"/>
                      <a:pt x="0" y="10"/>
                      <a:pt x="0" y="10"/>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9" name="Freeform 416"/>
              <p:cNvSpPr>
                <a:spLocks noEditPoints="1"/>
              </p:cNvSpPr>
              <p:nvPr/>
            </p:nvSpPr>
            <p:spPr bwMode="auto">
              <a:xfrm>
                <a:off x="3270" y="3238"/>
                <a:ext cx="46" cy="53"/>
              </a:xfrm>
              <a:custGeom>
                <a:avLst/>
                <a:gdLst>
                  <a:gd name="T0" fmla="*/ 37 w 82"/>
                  <a:gd name="T1" fmla="*/ 89 h 94"/>
                  <a:gd name="T2" fmla="*/ 38 w 82"/>
                  <a:gd name="T3" fmla="*/ 88 h 94"/>
                  <a:gd name="T4" fmla="*/ 45 w 82"/>
                  <a:gd name="T5" fmla="*/ 94 h 94"/>
                  <a:gd name="T6" fmla="*/ 48 w 82"/>
                  <a:gd name="T7" fmla="*/ 93 h 94"/>
                  <a:gd name="T8" fmla="*/ 65 w 82"/>
                  <a:gd name="T9" fmla="*/ 63 h 94"/>
                  <a:gd name="T10" fmla="*/ 71 w 82"/>
                  <a:gd name="T11" fmla="*/ 61 h 94"/>
                  <a:gd name="T12" fmla="*/ 76 w 82"/>
                  <a:gd name="T13" fmla="*/ 38 h 94"/>
                  <a:gd name="T14" fmla="*/ 72 w 82"/>
                  <a:gd name="T15" fmla="*/ 34 h 94"/>
                  <a:gd name="T16" fmla="*/ 69 w 82"/>
                  <a:gd name="T17" fmla="*/ 12 h 94"/>
                  <a:gd name="T18" fmla="*/ 39 w 82"/>
                  <a:gd name="T19" fmla="*/ 6 h 94"/>
                  <a:gd name="T20" fmla="*/ 23 w 82"/>
                  <a:gd name="T21" fmla="*/ 17 h 94"/>
                  <a:gd name="T22" fmla="*/ 29 w 82"/>
                  <a:gd name="T23" fmla="*/ 49 h 94"/>
                  <a:gd name="T24" fmla="*/ 42 w 82"/>
                  <a:gd name="T25" fmla="*/ 62 h 94"/>
                  <a:gd name="T26" fmla="*/ 48 w 82"/>
                  <a:gd name="T27" fmla="*/ 85 h 94"/>
                  <a:gd name="T28" fmla="*/ 45 w 82"/>
                  <a:gd name="T29" fmla="*/ 89 h 94"/>
                  <a:gd name="T30" fmla="*/ 33 w 82"/>
                  <a:gd name="T31" fmla="*/ 70 h 94"/>
                  <a:gd name="T32" fmla="*/ 30 w 82"/>
                  <a:gd name="T33" fmla="*/ 71 h 94"/>
                  <a:gd name="T34" fmla="*/ 37 w 82"/>
                  <a:gd name="T35" fmla="*/ 87 h 94"/>
                  <a:gd name="T36" fmla="*/ 19 w 82"/>
                  <a:gd name="T37" fmla="*/ 71 h 94"/>
                  <a:gd name="T38" fmla="*/ 3 w 82"/>
                  <a:gd name="T39" fmla="*/ 51 h 94"/>
                  <a:gd name="T40" fmla="*/ 0 w 82"/>
                  <a:gd name="T41" fmla="*/ 53 h 94"/>
                  <a:gd name="T42" fmla="*/ 15 w 82"/>
                  <a:gd name="T43" fmla="*/ 75 h 94"/>
                  <a:gd name="T44" fmla="*/ 37 w 82"/>
                  <a:gd name="T45" fmla="*/ 89 h 94"/>
                  <a:gd name="T46" fmla="*/ 62 w 82"/>
                  <a:gd name="T47" fmla="*/ 52 h 94"/>
                  <a:gd name="T48" fmla="*/ 54 w 82"/>
                  <a:gd name="T49" fmla="*/ 61 h 94"/>
                  <a:gd name="T50" fmla="*/ 53 w 82"/>
                  <a:gd name="T51" fmla="*/ 61 h 94"/>
                  <a:gd name="T52" fmla="*/ 50 w 82"/>
                  <a:gd name="T53" fmla="*/ 47 h 94"/>
                  <a:gd name="T54" fmla="*/ 51 w 82"/>
                  <a:gd name="T55" fmla="*/ 46 h 94"/>
                  <a:gd name="T56" fmla="*/ 62 w 82"/>
                  <a:gd name="T57" fmla="*/ 46 h 94"/>
                  <a:gd name="T58" fmla="*/ 63 w 82"/>
                  <a:gd name="T59" fmla="*/ 49 h 94"/>
                  <a:gd name="T60" fmla="*/ 62 w 82"/>
                  <a:gd name="T61" fmla="*/ 52 h 94"/>
                  <a:gd name="T62" fmla="*/ 65 w 82"/>
                  <a:gd name="T63" fmla="*/ 44 h 94"/>
                  <a:gd name="T64" fmla="*/ 56 w 82"/>
                  <a:gd name="T65" fmla="*/ 41 h 94"/>
                  <a:gd name="T66" fmla="*/ 50 w 82"/>
                  <a:gd name="T67" fmla="*/ 42 h 94"/>
                  <a:gd name="T68" fmla="*/ 50 w 82"/>
                  <a:gd name="T69" fmla="*/ 41 h 94"/>
                  <a:gd name="T70" fmla="*/ 63 w 82"/>
                  <a:gd name="T71" fmla="*/ 35 h 94"/>
                  <a:gd name="T72" fmla="*/ 66 w 82"/>
                  <a:gd name="T73" fmla="*/ 36 h 94"/>
                  <a:gd name="T74" fmla="*/ 65 w 82"/>
                  <a:gd name="T75" fmla="*/ 44 h 94"/>
                  <a:gd name="T76" fmla="*/ 72 w 82"/>
                  <a:gd name="T77" fmla="*/ 39 h 94"/>
                  <a:gd name="T78" fmla="*/ 67 w 82"/>
                  <a:gd name="T79" fmla="*/ 56 h 94"/>
                  <a:gd name="T80" fmla="*/ 72 w 82"/>
                  <a:gd name="T81" fmla="*/ 39 h 94"/>
                  <a:gd name="T82" fmla="*/ 42 w 82"/>
                  <a:gd name="T83" fmla="*/ 57 h 94"/>
                  <a:gd name="T84" fmla="*/ 30 w 82"/>
                  <a:gd name="T85" fmla="*/ 37 h 94"/>
                  <a:gd name="T86" fmla="*/ 27 w 82"/>
                  <a:gd name="T87" fmla="*/ 21 h 94"/>
                  <a:gd name="T88" fmla="*/ 40 w 82"/>
                  <a:gd name="T89" fmla="*/ 10 h 94"/>
                  <a:gd name="T90" fmla="*/ 67 w 82"/>
                  <a:gd name="T91" fmla="*/ 26 h 94"/>
                  <a:gd name="T92" fmla="*/ 67 w 82"/>
                  <a:gd name="T93" fmla="*/ 31 h 94"/>
                  <a:gd name="T94" fmla="*/ 53 w 82"/>
                  <a:gd name="T95" fmla="*/ 31 h 94"/>
                  <a:gd name="T96" fmla="*/ 45 w 82"/>
                  <a:gd name="T97" fmla="*/ 46 h 94"/>
                  <a:gd name="T98" fmla="*/ 42 w 82"/>
                  <a:gd name="T99" fmla="*/ 57 h 94"/>
                  <a:gd name="T100" fmla="*/ 48 w 82"/>
                  <a:gd name="T101" fmla="*/ 60 h 94"/>
                  <a:gd name="T102" fmla="*/ 43 w 82"/>
                  <a:gd name="T103" fmla="*/ 58 h 94"/>
                  <a:gd name="T104" fmla="*/ 46 w 82"/>
                  <a:gd name="T105" fmla="*/ 51 h 94"/>
                  <a:gd name="T106" fmla="*/ 48 w 82"/>
                  <a:gd name="T107" fmla="*/ 60 h 94"/>
                  <a:gd name="T108" fmla="*/ 43 w 82"/>
                  <a:gd name="T109" fmla="*/ 63 h 94"/>
                  <a:gd name="T110" fmla="*/ 50 w 82"/>
                  <a:gd name="T111" fmla="*/ 65 h 94"/>
                  <a:gd name="T112" fmla="*/ 50 w 82"/>
                  <a:gd name="T113" fmla="*/ 65 h 94"/>
                  <a:gd name="T114" fmla="*/ 53 w 82"/>
                  <a:gd name="T115" fmla="*/ 66 h 94"/>
                  <a:gd name="T116" fmla="*/ 56 w 82"/>
                  <a:gd name="T117" fmla="*/ 65 h 94"/>
                  <a:gd name="T118" fmla="*/ 58 w 82"/>
                  <a:gd name="T119" fmla="*/ 65 h 94"/>
                  <a:gd name="T120" fmla="*/ 49 w 82"/>
                  <a:gd name="T121" fmla="*/ 82 h 94"/>
                  <a:gd name="T122" fmla="*/ 48 w 82"/>
                  <a:gd name="T123" fmla="*/ 85 h 94"/>
                  <a:gd name="T124" fmla="*/ 43 w 82"/>
                  <a:gd name="T125" fmla="*/ 6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94">
                    <a:moveTo>
                      <a:pt x="37" y="89"/>
                    </a:moveTo>
                    <a:cubicBezTo>
                      <a:pt x="38" y="89"/>
                      <a:pt x="38" y="89"/>
                      <a:pt x="38" y="88"/>
                    </a:cubicBezTo>
                    <a:cubicBezTo>
                      <a:pt x="40" y="90"/>
                      <a:pt x="42" y="92"/>
                      <a:pt x="45" y="94"/>
                    </a:cubicBezTo>
                    <a:cubicBezTo>
                      <a:pt x="46" y="94"/>
                      <a:pt x="48" y="94"/>
                      <a:pt x="48" y="93"/>
                    </a:cubicBezTo>
                    <a:cubicBezTo>
                      <a:pt x="54" y="85"/>
                      <a:pt x="60" y="75"/>
                      <a:pt x="65" y="63"/>
                    </a:cubicBezTo>
                    <a:cubicBezTo>
                      <a:pt x="67" y="63"/>
                      <a:pt x="69" y="62"/>
                      <a:pt x="71" y="61"/>
                    </a:cubicBezTo>
                    <a:cubicBezTo>
                      <a:pt x="80" y="56"/>
                      <a:pt x="82" y="45"/>
                      <a:pt x="76" y="38"/>
                    </a:cubicBezTo>
                    <a:cubicBezTo>
                      <a:pt x="75" y="37"/>
                      <a:pt x="73" y="35"/>
                      <a:pt x="72" y="34"/>
                    </a:cubicBezTo>
                    <a:cubicBezTo>
                      <a:pt x="73" y="26"/>
                      <a:pt x="72" y="19"/>
                      <a:pt x="69" y="12"/>
                    </a:cubicBezTo>
                    <a:cubicBezTo>
                      <a:pt x="63" y="0"/>
                      <a:pt x="48" y="3"/>
                      <a:pt x="39" y="6"/>
                    </a:cubicBezTo>
                    <a:cubicBezTo>
                      <a:pt x="32" y="8"/>
                      <a:pt x="24" y="9"/>
                      <a:pt x="23" y="17"/>
                    </a:cubicBezTo>
                    <a:cubicBezTo>
                      <a:pt x="22" y="28"/>
                      <a:pt x="25" y="39"/>
                      <a:pt x="29" y="49"/>
                    </a:cubicBezTo>
                    <a:cubicBezTo>
                      <a:pt x="32" y="55"/>
                      <a:pt x="37" y="60"/>
                      <a:pt x="42" y="62"/>
                    </a:cubicBezTo>
                    <a:cubicBezTo>
                      <a:pt x="42" y="71"/>
                      <a:pt x="45" y="79"/>
                      <a:pt x="48" y="85"/>
                    </a:cubicBezTo>
                    <a:cubicBezTo>
                      <a:pt x="47" y="86"/>
                      <a:pt x="46" y="88"/>
                      <a:pt x="45" y="89"/>
                    </a:cubicBezTo>
                    <a:cubicBezTo>
                      <a:pt x="44" y="91"/>
                      <a:pt x="34" y="72"/>
                      <a:pt x="33" y="70"/>
                    </a:cubicBezTo>
                    <a:cubicBezTo>
                      <a:pt x="32" y="68"/>
                      <a:pt x="29" y="69"/>
                      <a:pt x="30" y="71"/>
                    </a:cubicBezTo>
                    <a:cubicBezTo>
                      <a:pt x="31" y="77"/>
                      <a:pt x="33" y="83"/>
                      <a:pt x="37" y="87"/>
                    </a:cubicBezTo>
                    <a:cubicBezTo>
                      <a:pt x="30" y="82"/>
                      <a:pt x="24" y="77"/>
                      <a:pt x="19" y="71"/>
                    </a:cubicBezTo>
                    <a:cubicBezTo>
                      <a:pt x="13" y="65"/>
                      <a:pt x="9" y="56"/>
                      <a:pt x="3" y="51"/>
                    </a:cubicBezTo>
                    <a:cubicBezTo>
                      <a:pt x="1" y="50"/>
                      <a:pt x="0" y="52"/>
                      <a:pt x="0" y="53"/>
                    </a:cubicBezTo>
                    <a:cubicBezTo>
                      <a:pt x="2" y="62"/>
                      <a:pt x="9" y="69"/>
                      <a:pt x="15" y="75"/>
                    </a:cubicBezTo>
                    <a:cubicBezTo>
                      <a:pt x="21" y="82"/>
                      <a:pt x="28" y="88"/>
                      <a:pt x="37" y="89"/>
                    </a:cubicBezTo>
                    <a:close/>
                    <a:moveTo>
                      <a:pt x="62" y="52"/>
                    </a:moveTo>
                    <a:cubicBezTo>
                      <a:pt x="60" y="56"/>
                      <a:pt x="56" y="59"/>
                      <a:pt x="54" y="61"/>
                    </a:cubicBezTo>
                    <a:cubicBezTo>
                      <a:pt x="54" y="61"/>
                      <a:pt x="53" y="61"/>
                      <a:pt x="53" y="61"/>
                    </a:cubicBezTo>
                    <a:cubicBezTo>
                      <a:pt x="52" y="60"/>
                      <a:pt x="51" y="52"/>
                      <a:pt x="50" y="47"/>
                    </a:cubicBezTo>
                    <a:cubicBezTo>
                      <a:pt x="51" y="46"/>
                      <a:pt x="51" y="46"/>
                      <a:pt x="51" y="46"/>
                    </a:cubicBezTo>
                    <a:cubicBezTo>
                      <a:pt x="54" y="44"/>
                      <a:pt x="59" y="44"/>
                      <a:pt x="62" y="46"/>
                    </a:cubicBezTo>
                    <a:cubicBezTo>
                      <a:pt x="63" y="47"/>
                      <a:pt x="63" y="48"/>
                      <a:pt x="63" y="49"/>
                    </a:cubicBezTo>
                    <a:cubicBezTo>
                      <a:pt x="63" y="50"/>
                      <a:pt x="63" y="51"/>
                      <a:pt x="62" y="52"/>
                    </a:cubicBezTo>
                    <a:close/>
                    <a:moveTo>
                      <a:pt x="65" y="44"/>
                    </a:moveTo>
                    <a:cubicBezTo>
                      <a:pt x="63" y="42"/>
                      <a:pt x="59" y="41"/>
                      <a:pt x="56" y="41"/>
                    </a:cubicBezTo>
                    <a:cubicBezTo>
                      <a:pt x="54" y="41"/>
                      <a:pt x="52" y="42"/>
                      <a:pt x="50" y="42"/>
                    </a:cubicBezTo>
                    <a:cubicBezTo>
                      <a:pt x="50" y="42"/>
                      <a:pt x="50" y="41"/>
                      <a:pt x="50" y="41"/>
                    </a:cubicBezTo>
                    <a:cubicBezTo>
                      <a:pt x="51" y="34"/>
                      <a:pt x="58" y="33"/>
                      <a:pt x="63" y="35"/>
                    </a:cubicBezTo>
                    <a:cubicBezTo>
                      <a:pt x="65" y="35"/>
                      <a:pt x="66" y="35"/>
                      <a:pt x="66" y="36"/>
                    </a:cubicBezTo>
                    <a:cubicBezTo>
                      <a:pt x="66" y="38"/>
                      <a:pt x="65" y="41"/>
                      <a:pt x="65" y="44"/>
                    </a:cubicBezTo>
                    <a:close/>
                    <a:moveTo>
                      <a:pt x="72" y="39"/>
                    </a:moveTo>
                    <a:cubicBezTo>
                      <a:pt x="77" y="44"/>
                      <a:pt x="74" y="51"/>
                      <a:pt x="67" y="56"/>
                    </a:cubicBezTo>
                    <a:cubicBezTo>
                      <a:pt x="69" y="50"/>
                      <a:pt x="71" y="45"/>
                      <a:pt x="72" y="39"/>
                    </a:cubicBezTo>
                    <a:close/>
                    <a:moveTo>
                      <a:pt x="42" y="57"/>
                    </a:moveTo>
                    <a:cubicBezTo>
                      <a:pt x="35" y="53"/>
                      <a:pt x="32" y="44"/>
                      <a:pt x="30" y="37"/>
                    </a:cubicBezTo>
                    <a:cubicBezTo>
                      <a:pt x="28" y="32"/>
                      <a:pt x="28" y="26"/>
                      <a:pt x="27" y="21"/>
                    </a:cubicBezTo>
                    <a:cubicBezTo>
                      <a:pt x="27" y="13"/>
                      <a:pt x="34" y="12"/>
                      <a:pt x="40" y="10"/>
                    </a:cubicBezTo>
                    <a:cubicBezTo>
                      <a:pt x="55" y="5"/>
                      <a:pt x="67" y="9"/>
                      <a:pt x="67" y="26"/>
                    </a:cubicBezTo>
                    <a:cubicBezTo>
                      <a:pt x="67" y="28"/>
                      <a:pt x="67" y="29"/>
                      <a:pt x="67" y="31"/>
                    </a:cubicBezTo>
                    <a:cubicBezTo>
                      <a:pt x="62" y="29"/>
                      <a:pt x="57" y="29"/>
                      <a:pt x="53" y="31"/>
                    </a:cubicBezTo>
                    <a:cubicBezTo>
                      <a:pt x="46" y="34"/>
                      <a:pt x="45" y="40"/>
                      <a:pt x="45" y="46"/>
                    </a:cubicBezTo>
                    <a:cubicBezTo>
                      <a:pt x="43" y="49"/>
                      <a:pt x="42" y="53"/>
                      <a:pt x="42" y="57"/>
                    </a:cubicBezTo>
                    <a:close/>
                    <a:moveTo>
                      <a:pt x="48" y="60"/>
                    </a:moveTo>
                    <a:cubicBezTo>
                      <a:pt x="46" y="60"/>
                      <a:pt x="45" y="59"/>
                      <a:pt x="43" y="58"/>
                    </a:cubicBezTo>
                    <a:cubicBezTo>
                      <a:pt x="44" y="56"/>
                      <a:pt x="44" y="53"/>
                      <a:pt x="46" y="51"/>
                    </a:cubicBezTo>
                    <a:cubicBezTo>
                      <a:pt x="46" y="54"/>
                      <a:pt x="47" y="58"/>
                      <a:pt x="48" y="60"/>
                    </a:cubicBezTo>
                    <a:close/>
                    <a:moveTo>
                      <a:pt x="43" y="63"/>
                    </a:moveTo>
                    <a:cubicBezTo>
                      <a:pt x="45" y="64"/>
                      <a:pt x="47" y="64"/>
                      <a:pt x="50" y="65"/>
                    </a:cubicBezTo>
                    <a:cubicBezTo>
                      <a:pt x="50" y="65"/>
                      <a:pt x="50" y="65"/>
                      <a:pt x="50" y="65"/>
                    </a:cubicBezTo>
                    <a:cubicBezTo>
                      <a:pt x="51" y="66"/>
                      <a:pt x="52" y="67"/>
                      <a:pt x="53" y="66"/>
                    </a:cubicBezTo>
                    <a:cubicBezTo>
                      <a:pt x="54" y="66"/>
                      <a:pt x="55" y="65"/>
                      <a:pt x="56" y="65"/>
                    </a:cubicBezTo>
                    <a:cubicBezTo>
                      <a:pt x="56" y="65"/>
                      <a:pt x="57" y="65"/>
                      <a:pt x="58" y="65"/>
                    </a:cubicBezTo>
                    <a:cubicBezTo>
                      <a:pt x="55" y="71"/>
                      <a:pt x="52" y="77"/>
                      <a:pt x="49" y="82"/>
                    </a:cubicBezTo>
                    <a:cubicBezTo>
                      <a:pt x="49" y="83"/>
                      <a:pt x="48" y="84"/>
                      <a:pt x="48" y="85"/>
                    </a:cubicBezTo>
                    <a:cubicBezTo>
                      <a:pt x="45" y="78"/>
                      <a:pt x="43" y="70"/>
                      <a:pt x="43"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0" name="Freeform 417"/>
              <p:cNvSpPr/>
              <p:nvPr/>
            </p:nvSpPr>
            <p:spPr bwMode="auto">
              <a:xfrm>
                <a:off x="3269" y="3250"/>
                <a:ext cx="11" cy="22"/>
              </a:xfrm>
              <a:custGeom>
                <a:avLst/>
                <a:gdLst>
                  <a:gd name="T0" fmla="*/ 19 w 21"/>
                  <a:gd name="T1" fmla="*/ 40 h 40"/>
                  <a:gd name="T2" fmla="*/ 20 w 21"/>
                  <a:gd name="T3" fmla="*/ 38 h 40"/>
                  <a:gd name="T4" fmla="*/ 7 w 21"/>
                  <a:gd name="T5" fmla="*/ 3 h 40"/>
                  <a:gd name="T6" fmla="*/ 3 w 21"/>
                  <a:gd name="T7" fmla="*/ 2 h 40"/>
                  <a:gd name="T8" fmla="*/ 19 w 21"/>
                  <a:gd name="T9" fmla="*/ 40 h 40"/>
                </a:gdLst>
                <a:ahLst/>
                <a:cxnLst>
                  <a:cxn ang="0">
                    <a:pos x="T0" y="T1"/>
                  </a:cxn>
                  <a:cxn ang="0">
                    <a:pos x="T2" y="T3"/>
                  </a:cxn>
                  <a:cxn ang="0">
                    <a:pos x="T4" y="T5"/>
                  </a:cxn>
                  <a:cxn ang="0">
                    <a:pos x="T6" y="T7"/>
                  </a:cxn>
                  <a:cxn ang="0">
                    <a:pos x="T8" y="T9"/>
                  </a:cxn>
                </a:cxnLst>
                <a:rect l="0" t="0" r="r" b="b"/>
                <a:pathLst>
                  <a:path w="21" h="40">
                    <a:moveTo>
                      <a:pt x="19" y="40"/>
                    </a:moveTo>
                    <a:cubicBezTo>
                      <a:pt x="20" y="40"/>
                      <a:pt x="21" y="39"/>
                      <a:pt x="20" y="38"/>
                    </a:cubicBezTo>
                    <a:cubicBezTo>
                      <a:pt x="10" y="29"/>
                      <a:pt x="4" y="17"/>
                      <a:pt x="7" y="3"/>
                    </a:cubicBezTo>
                    <a:cubicBezTo>
                      <a:pt x="7" y="1"/>
                      <a:pt x="3" y="0"/>
                      <a:pt x="3" y="2"/>
                    </a:cubicBezTo>
                    <a:cubicBezTo>
                      <a:pt x="0" y="18"/>
                      <a:pt x="7" y="30"/>
                      <a:pt x="1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1" name="Freeform 418"/>
              <p:cNvSpPr/>
              <p:nvPr/>
            </p:nvSpPr>
            <p:spPr bwMode="auto">
              <a:xfrm>
                <a:off x="3277" y="3243"/>
                <a:ext cx="4" cy="7"/>
              </a:xfrm>
              <a:custGeom>
                <a:avLst/>
                <a:gdLst>
                  <a:gd name="T0" fmla="*/ 3 w 7"/>
                  <a:gd name="T1" fmla="*/ 12 h 13"/>
                  <a:gd name="T2" fmla="*/ 6 w 7"/>
                  <a:gd name="T3" fmla="*/ 4 h 13"/>
                  <a:gd name="T4" fmla="*/ 4 w 7"/>
                  <a:gd name="T5" fmla="*/ 2 h 13"/>
                  <a:gd name="T6" fmla="*/ 0 w 7"/>
                  <a:gd name="T7" fmla="*/ 12 h 13"/>
                  <a:gd name="T8" fmla="*/ 3 w 7"/>
                  <a:gd name="T9" fmla="*/ 12 h 13"/>
                </a:gdLst>
                <a:ahLst/>
                <a:cxnLst>
                  <a:cxn ang="0">
                    <a:pos x="T0" y="T1"/>
                  </a:cxn>
                  <a:cxn ang="0">
                    <a:pos x="T2" y="T3"/>
                  </a:cxn>
                  <a:cxn ang="0">
                    <a:pos x="T4" y="T5"/>
                  </a:cxn>
                  <a:cxn ang="0">
                    <a:pos x="T6" y="T7"/>
                  </a:cxn>
                  <a:cxn ang="0">
                    <a:pos x="T8" y="T9"/>
                  </a:cxn>
                </a:cxnLst>
                <a:rect l="0" t="0" r="r" b="b"/>
                <a:pathLst>
                  <a:path w="7" h="13">
                    <a:moveTo>
                      <a:pt x="3" y="12"/>
                    </a:moveTo>
                    <a:cubicBezTo>
                      <a:pt x="3" y="9"/>
                      <a:pt x="3" y="6"/>
                      <a:pt x="6" y="4"/>
                    </a:cubicBezTo>
                    <a:cubicBezTo>
                      <a:pt x="7" y="2"/>
                      <a:pt x="5" y="0"/>
                      <a:pt x="4" y="2"/>
                    </a:cubicBezTo>
                    <a:cubicBezTo>
                      <a:pt x="1" y="5"/>
                      <a:pt x="0" y="8"/>
                      <a:pt x="0" y="12"/>
                    </a:cubicBezTo>
                    <a:cubicBezTo>
                      <a:pt x="0" y="13"/>
                      <a:pt x="3"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2" name="Freeform 419"/>
              <p:cNvSpPr/>
              <p:nvPr/>
            </p:nvSpPr>
            <p:spPr bwMode="auto">
              <a:xfrm>
                <a:off x="3324" y="3243"/>
                <a:ext cx="9" cy="20"/>
              </a:xfrm>
              <a:custGeom>
                <a:avLst/>
                <a:gdLst>
                  <a:gd name="T0" fmla="*/ 3 w 16"/>
                  <a:gd name="T1" fmla="*/ 34 h 35"/>
                  <a:gd name="T2" fmla="*/ 9 w 16"/>
                  <a:gd name="T3" fmla="*/ 21 h 35"/>
                  <a:gd name="T4" fmla="*/ 15 w 16"/>
                  <a:gd name="T5" fmla="*/ 3 h 35"/>
                  <a:gd name="T6" fmla="*/ 12 w 16"/>
                  <a:gd name="T7" fmla="*/ 2 h 35"/>
                  <a:gd name="T8" fmla="*/ 5 w 16"/>
                  <a:gd name="T9" fmla="*/ 19 h 35"/>
                  <a:gd name="T10" fmla="*/ 0 w 16"/>
                  <a:gd name="T11" fmla="*/ 33 h 35"/>
                  <a:gd name="T12" fmla="*/ 3 w 1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3" y="34"/>
                    </a:moveTo>
                    <a:cubicBezTo>
                      <a:pt x="6" y="31"/>
                      <a:pt x="7" y="25"/>
                      <a:pt x="9" y="21"/>
                    </a:cubicBezTo>
                    <a:cubicBezTo>
                      <a:pt x="11" y="15"/>
                      <a:pt x="13" y="9"/>
                      <a:pt x="15" y="3"/>
                    </a:cubicBezTo>
                    <a:cubicBezTo>
                      <a:pt x="16" y="1"/>
                      <a:pt x="13" y="0"/>
                      <a:pt x="12" y="2"/>
                    </a:cubicBezTo>
                    <a:cubicBezTo>
                      <a:pt x="10" y="8"/>
                      <a:pt x="7" y="14"/>
                      <a:pt x="5" y="19"/>
                    </a:cubicBezTo>
                    <a:cubicBezTo>
                      <a:pt x="3" y="23"/>
                      <a:pt x="0" y="28"/>
                      <a:pt x="0" y="33"/>
                    </a:cubicBezTo>
                    <a:cubicBezTo>
                      <a:pt x="0" y="34"/>
                      <a:pt x="2" y="35"/>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3" name="Freeform 420"/>
              <p:cNvSpPr/>
              <p:nvPr/>
            </p:nvSpPr>
            <p:spPr bwMode="auto">
              <a:xfrm>
                <a:off x="3317" y="3251"/>
                <a:ext cx="21" cy="29"/>
              </a:xfrm>
              <a:custGeom>
                <a:avLst/>
                <a:gdLst>
                  <a:gd name="T0" fmla="*/ 37 w 38"/>
                  <a:gd name="T1" fmla="*/ 1 h 53"/>
                  <a:gd name="T2" fmla="*/ 23 w 38"/>
                  <a:gd name="T3" fmla="*/ 29 h 53"/>
                  <a:gd name="T4" fmla="*/ 12 w 38"/>
                  <a:gd name="T5" fmla="*/ 39 h 53"/>
                  <a:gd name="T6" fmla="*/ 1 w 38"/>
                  <a:gd name="T7" fmla="*/ 41 h 53"/>
                  <a:gd name="T8" fmla="*/ 0 w 38"/>
                  <a:gd name="T9" fmla="*/ 44 h 53"/>
                  <a:gd name="T10" fmla="*/ 24 w 38"/>
                  <a:gd name="T11" fmla="*/ 38 h 53"/>
                  <a:gd name="T12" fmla="*/ 38 w 38"/>
                  <a:gd name="T13" fmla="*/ 1 h 53"/>
                  <a:gd name="T14" fmla="*/ 37 w 38"/>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7" y="1"/>
                    </a:moveTo>
                    <a:cubicBezTo>
                      <a:pt x="34" y="11"/>
                      <a:pt x="29" y="20"/>
                      <a:pt x="23" y="29"/>
                    </a:cubicBezTo>
                    <a:cubicBezTo>
                      <a:pt x="20" y="34"/>
                      <a:pt x="16" y="37"/>
                      <a:pt x="12" y="39"/>
                    </a:cubicBezTo>
                    <a:cubicBezTo>
                      <a:pt x="8" y="41"/>
                      <a:pt x="4" y="39"/>
                      <a:pt x="1" y="41"/>
                    </a:cubicBezTo>
                    <a:cubicBezTo>
                      <a:pt x="0" y="42"/>
                      <a:pt x="0" y="43"/>
                      <a:pt x="0" y="44"/>
                    </a:cubicBezTo>
                    <a:cubicBezTo>
                      <a:pt x="5" y="53"/>
                      <a:pt x="20" y="42"/>
                      <a:pt x="24" y="38"/>
                    </a:cubicBezTo>
                    <a:cubicBezTo>
                      <a:pt x="34" y="28"/>
                      <a:pt x="37" y="14"/>
                      <a:pt x="38" y="1"/>
                    </a:cubicBezTo>
                    <a:cubicBezTo>
                      <a:pt x="38" y="0"/>
                      <a:pt x="37" y="0"/>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4" name="Freeform 421"/>
              <p:cNvSpPr/>
              <p:nvPr/>
            </p:nvSpPr>
            <p:spPr bwMode="auto">
              <a:xfrm>
                <a:off x="3320" y="3270"/>
                <a:ext cx="18" cy="17"/>
              </a:xfrm>
              <a:custGeom>
                <a:avLst/>
                <a:gdLst>
                  <a:gd name="T0" fmla="*/ 31 w 32"/>
                  <a:gd name="T1" fmla="*/ 1 h 29"/>
                  <a:gd name="T2" fmla="*/ 14 w 32"/>
                  <a:gd name="T3" fmla="*/ 18 h 29"/>
                  <a:gd name="T4" fmla="*/ 5 w 32"/>
                  <a:gd name="T5" fmla="*/ 21 h 29"/>
                  <a:gd name="T6" fmla="*/ 1 w 32"/>
                  <a:gd name="T7" fmla="*/ 24 h 29"/>
                  <a:gd name="T8" fmla="*/ 1 w 32"/>
                  <a:gd name="T9" fmla="*/ 27 h 29"/>
                  <a:gd name="T10" fmla="*/ 16 w 32"/>
                  <a:gd name="T11" fmla="*/ 23 h 29"/>
                  <a:gd name="T12" fmla="*/ 32 w 32"/>
                  <a:gd name="T13" fmla="*/ 2 h 29"/>
                  <a:gd name="T14" fmla="*/ 31 w 32"/>
                  <a:gd name="T15" fmla="*/ 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9">
                    <a:moveTo>
                      <a:pt x="31" y="1"/>
                    </a:moveTo>
                    <a:cubicBezTo>
                      <a:pt x="27" y="9"/>
                      <a:pt x="21" y="15"/>
                      <a:pt x="14" y="18"/>
                    </a:cubicBezTo>
                    <a:cubicBezTo>
                      <a:pt x="11" y="20"/>
                      <a:pt x="8" y="20"/>
                      <a:pt x="5" y="21"/>
                    </a:cubicBezTo>
                    <a:cubicBezTo>
                      <a:pt x="4" y="22"/>
                      <a:pt x="3" y="23"/>
                      <a:pt x="1" y="24"/>
                    </a:cubicBezTo>
                    <a:cubicBezTo>
                      <a:pt x="0" y="24"/>
                      <a:pt x="0" y="27"/>
                      <a:pt x="1" y="27"/>
                    </a:cubicBezTo>
                    <a:cubicBezTo>
                      <a:pt x="7" y="29"/>
                      <a:pt x="12" y="26"/>
                      <a:pt x="16" y="23"/>
                    </a:cubicBezTo>
                    <a:cubicBezTo>
                      <a:pt x="24" y="18"/>
                      <a:pt x="30" y="11"/>
                      <a:pt x="32" y="2"/>
                    </a:cubicBezTo>
                    <a:cubicBezTo>
                      <a:pt x="32" y="1"/>
                      <a:pt x="31"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5" name="Freeform 422"/>
              <p:cNvSpPr>
                <a:spLocks noEditPoints="1"/>
              </p:cNvSpPr>
              <p:nvPr/>
            </p:nvSpPr>
            <p:spPr bwMode="auto">
              <a:xfrm>
                <a:off x="3270" y="3289"/>
                <a:ext cx="68" cy="30"/>
              </a:xfrm>
              <a:custGeom>
                <a:avLst/>
                <a:gdLst>
                  <a:gd name="T0" fmla="*/ 108 w 121"/>
                  <a:gd name="T1" fmla="*/ 8 h 53"/>
                  <a:gd name="T2" fmla="*/ 108 w 121"/>
                  <a:gd name="T3" fmla="*/ 6 h 53"/>
                  <a:gd name="T4" fmla="*/ 83 w 121"/>
                  <a:gd name="T5" fmla="*/ 18 h 53"/>
                  <a:gd name="T6" fmla="*/ 79 w 121"/>
                  <a:gd name="T7" fmla="*/ 9 h 53"/>
                  <a:gd name="T8" fmla="*/ 37 w 121"/>
                  <a:gd name="T9" fmla="*/ 9 h 53"/>
                  <a:gd name="T10" fmla="*/ 37 w 121"/>
                  <a:gd name="T11" fmla="*/ 19 h 53"/>
                  <a:gd name="T12" fmla="*/ 6 w 121"/>
                  <a:gd name="T13" fmla="*/ 4 h 53"/>
                  <a:gd name="T14" fmla="*/ 7 w 121"/>
                  <a:gd name="T15" fmla="*/ 12 h 53"/>
                  <a:gd name="T16" fmla="*/ 3 w 121"/>
                  <a:gd name="T17" fmla="*/ 39 h 53"/>
                  <a:gd name="T18" fmla="*/ 42 w 121"/>
                  <a:gd name="T19" fmla="*/ 46 h 53"/>
                  <a:gd name="T20" fmla="*/ 44 w 121"/>
                  <a:gd name="T21" fmla="*/ 52 h 53"/>
                  <a:gd name="T22" fmla="*/ 59 w 121"/>
                  <a:gd name="T23" fmla="*/ 42 h 53"/>
                  <a:gd name="T24" fmla="*/ 70 w 121"/>
                  <a:gd name="T25" fmla="*/ 50 h 53"/>
                  <a:gd name="T26" fmla="*/ 95 w 121"/>
                  <a:gd name="T27" fmla="*/ 29 h 53"/>
                  <a:gd name="T28" fmla="*/ 119 w 121"/>
                  <a:gd name="T29" fmla="*/ 5 h 53"/>
                  <a:gd name="T30" fmla="*/ 119 w 121"/>
                  <a:gd name="T31" fmla="*/ 5 h 53"/>
                  <a:gd name="T32" fmla="*/ 116 w 121"/>
                  <a:gd name="T33" fmla="*/ 2 h 53"/>
                  <a:gd name="T34" fmla="*/ 83 w 121"/>
                  <a:gd name="T35" fmla="*/ 25 h 53"/>
                  <a:gd name="T36" fmla="*/ 95 w 121"/>
                  <a:gd name="T37" fmla="*/ 18 h 53"/>
                  <a:gd name="T38" fmla="*/ 72 w 121"/>
                  <a:gd name="T39" fmla="*/ 29 h 53"/>
                  <a:gd name="T40" fmla="*/ 69 w 121"/>
                  <a:gd name="T41" fmla="*/ 30 h 53"/>
                  <a:gd name="T42" fmla="*/ 67 w 121"/>
                  <a:gd name="T43" fmla="*/ 18 h 53"/>
                  <a:gd name="T44" fmla="*/ 72 w 121"/>
                  <a:gd name="T45" fmla="*/ 27 h 53"/>
                  <a:gd name="T46" fmla="*/ 72 w 121"/>
                  <a:gd name="T47" fmla="*/ 25 h 53"/>
                  <a:gd name="T48" fmla="*/ 63 w 121"/>
                  <a:gd name="T49" fmla="*/ 29 h 53"/>
                  <a:gd name="T50" fmla="*/ 67 w 121"/>
                  <a:gd name="T51" fmla="*/ 18 h 53"/>
                  <a:gd name="T52" fmla="*/ 61 w 121"/>
                  <a:gd name="T53" fmla="*/ 13 h 53"/>
                  <a:gd name="T54" fmla="*/ 56 w 121"/>
                  <a:gd name="T55" fmla="*/ 29 h 53"/>
                  <a:gd name="T56" fmla="*/ 50 w 121"/>
                  <a:gd name="T57" fmla="*/ 16 h 53"/>
                  <a:gd name="T58" fmla="*/ 43 w 121"/>
                  <a:gd name="T59" fmla="*/ 18 h 53"/>
                  <a:gd name="T60" fmla="*/ 39 w 121"/>
                  <a:gd name="T61" fmla="*/ 21 h 53"/>
                  <a:gd name="T62" fmla="*/ 30 w 121"/>
                  <a:gd name="T63" fmla="*/ 22 h 53"/>
                  <a:gd name="T64" fmla="*/ 49 w 121"/>
                  <a:gd name="T65" fmla="*/ 38 h 53"/>
                  <a:gd name="T66" fmla="*/ 42 w 121"/>
                  <a:gd name="T67" fmla="*/ 36 h 53"/>
                  <a:gd name="T68" fmla="*/ 16 w 121"/>
                  <a:gd name="T69" fmla="*/ 37 h 53"/>
                  <a:gd name="T70" fmla="*/ 40 w 121"/>
                  <a:gd name="T71" fmla="*/ 36 h 53"/>
                  <a:gd name="T72" fmla="*/ 16 w 121"/>
                  <a:gd name="T73" fmla="*/ 37 h 53"/>
                  <a:gd name="T74" fmla="*/ 44 w 121"/>
                  <a:gd name="T75" fmla="*/ 45 h 53"/>
                  <a:gd name="T76" fmla="*/ 44 w 121"/>
                  <a:gd name="T77" fmla="*/ 49 h 53"/>
                  <a:gd name="T78" fmla="*/ 67 w 121"/>
                  <a:gd name="T79" fmla="*/ 40 h 53"/>
                  <a:gd name="T80" fmla="*/ 67 w 121"/>
                  <a:gd name="T8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53">
                    <a:moveTo>
                      <a:pt x="116" y="2"/>
                    </a:moveTo>
                    <a:cubicBezTo>
                      <a:pt x="113" y="4"/>
                      <a:pt x="110" y="6"/>
                      <a:pt x="108" y="8"/>
                    </a:cubicBezTo>
                    <a:cubicBezTo>
                      <a:pt x="108" y="8"/>
                      <a:pt x="109" y="7"/>
                      <a:pt x="109" y="7"/>
                    </a:cubicBezTo>
                    <a:cubicBezTo>
                      <a:pt x="110" y="6"/>
                      <a:pt x="109" y="5"/>
                      <a:pt x="108" y="6"/>
                    </a:cubicBezTo>
                    <a:cubicBezTo>
                      <a:pt x="102" y="11"/>
                      <a:pt x="96" y="15"/>
                      <a:pt x="88" y="17"/>
                    </a:cubicBezTo>
                    <a:cubicBezTo>
                      <a:pt x="87" y="17"/>
                      <a:pt x="85" y="18"/>
                      <a:pt x="83" y="18"/>
                    </a:cubicBezTo>
                    <a:cubicBezTo>
                      <a:pt x="83" y="16"/>
                      <a:pt x="83" y="14"/>
                      <a:pt x="83" y="12"/>
                    </a:cubicBezTo>
                    <a:cubicBezTo>
                      <a:pt x="82" y="10"/>
                      <a:pt x="81" y="9"/>
                      <a:pt x="79" y="9"/>
                    </a:cubicBezTo>
                    <a:cubicBezTo>
                      <a:pt x="76" y="8"/>
                      <a:pt x="73" y="8"/>
                      <a:pt x="70" y="9"/>
                    </a:cubicBezTo>
                    <a:cubicBezTo>
                      <a:pt x="60" y="3"/>
                      <a:pt x="47" y="6"/>
                      <a:pt x="37" y="9"/>
                    </a:cubicBezTo>
                    <a:cubicBezTo>
                      <a:pt x="35" y="10"/>
                      <a:pt x="34" y="12"/>
                      <a:pt x="34" y="13"/>
                    </a:cubicBezTo>
                    <a:cubicBezTo>
                      <a:pt x="35" y="15"/>
                      <a:pt x="36" y="17"/>
                      <a:pt x="37" y="19"/>
                    </a:cubicBezTo>
                    <a:cubicBezTo>
                      <a:pt x="26" y="22"/>
                      <a:pt x="16" y="16"/>
                      <a:pt x="9" y="3"/>
                    </a:cubicBezTo>
                    <a:cubicBezTo>
                      <a:pt x="8" y="1"/>
                      <a:pt x="5" y="2"/>
                      <a:pt x="6" y="4"/>
                    </a:cubicBezTo>
                    <a:cubicBezTo>
                      <a:pt x="9" y="9"/>
                      <a:pt x="12" y="12"/>
                      <a:pt x="15" y="15"/>
                    </a:cubicBezTo>
                    <a:cubicBezTo>
                      <a:pt x="12" y="14"/>
                      <a:pt x="10" y="13"/>
                      <a:pt x="7" y="12"/>
                    </a:cubicBezTo>
                    <a:cubicBezTo>
                      <a:pt x="4" y="10"/>
                      <a:pt x="0" y="12"/>
                      <a:pt x="0" y="15"/>
                    </a:cubicBezTo>
                    <a:cubicBezTo>
                      <a:pt x="1" y="23"/>
                      <a:pt x="3" y="31"/>
                      <a:pt x="3" y="39"/>
                    </a:cubicBezTo>
                    <a:cubicBezTo>
                      <a:pt x="4" y="41"/>
                      <a:pt x="5" y="43"/>
                      <a:pt x="7" y="44"/>
                    </a:cubicBezTo>
                    <a:cubicBezTo>
                      <a:pt x="19" y="46"/>
                      <a:pt x="31" y="47"/>
                      <a:pt x="42" y="46"/>
                    </a:cubicBezTo>
                    <a:cubicBezTo>
                      <a:pt x="42" y="47"/>
                      <a:pt x="42" y="49"/>
                      <a:pt x="42" y="51"/>
                    </a:cubicBezTo>
                    <a:cubicBezTo>
                      <a:pt x="42" y="52"/>
                      <a:pt x="43" y="53"/>
                      <a:pt x="44" y="52"/>
                    </a:cubicBezTo>
                    <a:cubicBezTo>
                      <a:pt x="48" y="49"/>
                      <a:pt x="51" y="46"/>
                      <a:pt x="55" y="43"/>
                    </a:cubicBezTo>
                    <a:cubicBezTo>
                      <a:pt x="56" y="43"/>
                      <a:pt x="58" y="42"/>
                      <a:pt x="59" y="42"/>
                    </a:cubicBezTo>
                    <a:cubicBezTo>
                      <a:pt x="61" y="45"/>
                      <a:pt x="62" y="48"/>
                      <a:pt x="64" y="50"/>
                    </a:cubicBezTo>
                    <a:cubicBezTo>
                      <a:pt x="65" y="53"/>
                      <a:pt x="69" y="52"/>
                      <a:pt x="70" y="50"/>
                    </a:cubicBezTo>
                    <a:cubicBezTo>
                      <a:pt x="73" y="47"/>
                      <a:pt x="75" y="43"/>
                      <a:pt x="77" y="39"/>
                    </a:cubicBezTo>
                    <a:cubicBezTo>
                      <a:pt x="83" y="37"/>
                      <a:pt x="90" y="34"/>
                      <a:pt x="95" y="29"/>
                    </a:cubicBezTo>
                    <a:cubicBezTo>
                      <a:pt x="97" y="28"/>
                      <a:pt x="96" y="27"/>
                      <a:pt x="95" y="26"/>
                    </a:cubicBezTo>
                    <a:cubicBezTo>
                      <a:pt x="105" y="22"/>
                      <a:pt x="112" y="14"/>
                      <a:pt x="119" y="5"/>
                    </a:cubicBezTo>
                    <a:cubicBezTo>
                      <a:pt x="119" y="5"/>
                      <a:pt x="119" y="5"/>
                      <a:pt x="119" y="5"/>
                    </a:cubicBezTo>
                    <a:cubicBezTo>
                      <a:pt x="119" y="5"/>
                      <a:pt x="119" y="5"/>
                      <a:pt x="119" y="5"/>
                    </a:cubicBezTo>
                    <a:cubicBezTo>
                      <a:pt x="119" y="5"/>
                      <a:pt x="120" y="5"/>
                      <a:pt x="120" y="5"/>
                    </a:cubicBezTo>
                    <a:cubicBezTo>
                      <a:pt x="121" y="2"/>
                      <a:pt x="118" y="0"/>
                      <a:pt x="116" y="2"/>
                    </a:cubicBezTo>
                    <a:close/>
                    <a:moveTo>
                      <a:pt x="95" y="18"/>
                    </a:moveTo>
                    <a:cubicBezTo>
                      <a:pt x="91" y="21"/>
                      <a:pt x="87" y="23"/>
                      <a:pt x="83" y="25"/>
                    </a:cubicBezTo>
                    <a:cubicBezTo>
                      <a:pt x="83" y="24"/>
                      <a:pt x="84" y="23"/>
                      <a:pt x="84" y="22"/>
                    </a:cubicBezTo>
                    <a:cubicBezTo>
                      <a:pt x="87" y="21"/>
                      <a:pt x="91" y="20"/>
                      <a:pt x="95" y="18"/>
                    </a:cubicBezTo>
                    <a:close/>
                    <a:moveTo>
                      <a:pt x="70" y="28"/>
                    </a:moveTo>
                    <a:cubicBezTo>
                      <a:pt x="71" y="29"/>
                      <a:pt x="72" y="29"/>
                      <a:pt x="72" y="29"/>
                    </a:cubicBezTo>
                    <a:cubicBezTo>
                      <a:pt x="72" y="29"/>
                      <a:pt x="72" y="29"/>
                      <a:pt x="72" y="29"/>
                    </a:cubicBezTo>
                    <a:cubicBezTo>
                      <a:pt x="71" y="29"/>
                      <a:pt x="70" y="30"/>
                      <a:pt x="69" y="30"/>
                    </a:cubicBezTo>
                    <a:cubicBezTo>
                      <a:pt x="69" y="29"/>
                      <a:pt x="70" y="29"/>
                      <a:pt x="70" y="28"/>
                    </a:cubicBezTo>
                    <a:close/>
                    <a:moveTo>
                      <a:pt x="67" y="18"/>
                    </a:moveTo>
                    <a:cubicBezTo>
                      <a:pt x="68" y="19"/>
                      <a:pt x="70" y="19"/>
                      <a:pt x="71" y="20"/>
                    </a:cubicBezTo>
                    <a:cubicBezTo>
                      <a:pt x="72" y="22"/>
                      <a:pt x="73" y="25"/>
                      <a:pt x="72" y="27"/>
                    </a:cubicBezTo>
                    <a:cubicBezTo>
                      <a:pt x="72" y="27"/>
                      <a:pt x="71" y="27"/>
                      <a:pt x="71" y="27"/>
                    </a:cubicBezTo>
                    <a:cubicBezTo>
                      <a:pt x="71" y="27"/>
                      <a:pt x="72" y="26"/>
                      <a:pt x="72" y="25"/>
                    </a:cubicBezTo>
                    <a:cubicBezTo>
                      <a:pt x="73" y="23"/>
                      <a:pt x="69" y="21"/>
                      <a:pt x="68" y="23"/>
                    </a:cubicBezTo>
                    <a:cubicBezTo>
                      <a:pt x="67" y="26"/>
                      <a:pt x="65" y="28"/>
                      <a:pt x="63" y="29"/>
                    </a:cubicBezTo>
                    <a:cubicBezTo>
                      <a:pt x="63" y="28"/>
                      <a:pt x="63" y="27"/>
                      <a:pt x="63" y="26"/>
                    </a:cubicBezTo>
                    <a:cubicBezTo>
                      <a:pt x="63" y="22"/>
                      <a:pt x="65" y="19"/>
                      <a:pt x="67" y="18"/>
                    </a:cubicBezTo>
                    <a:close/>
                    <a:moveTo>
                      <a:pt x="42" y="14"/>
                    </a:moveTo>
                    <a:cubicBezTo>
                      <a:pt x="48" y="13"/>
                      <a:pt x="54" y="12"/>
                      <a:pt x="61" y="13"/>
                    </a:cubicBezTo>
                    <a:cubicBezTo>
                      <a:pt x="59" y="15"/>
                      <a:pt x="57" y="17"/>
                      <a:pt x="57" y="19"/>
                    </a:cubicBezTo>
                    <a:cubicBezTo>
                      <a:pt x="56" y="22"/>
                      <a:pt x="55" y="26"/>
                      <a:pt x="56" y="29"/>
                    </a:cubicBezTo>
                    <a:cubicBezTo>
                      <a:pt x="51" y="27"/>
                      <a:pt x="47" y="23"/>
                      <a:pt x="44" y="19"/>
                    </a:cubicBezTo>
                    <a:cubicBezTo>
                      <a:pt x="46" y="18"/>
                      <a:pt x="48" y="17"/>
                      <a:pt x="50" y="16"/>
                    </a:cubicBezTo>
                    <a:cubicBezTo>
                      <a:pt x="50" y="16"/>
                      <a:pt x="50" y="14"/>
                      <a:pt x="49" y="15"/>
                    </a:cubicBezTo>
                    <a:cubicBezTo>
                      <a:pt x="47" y="16"/>
                      <a:pt x="45" y="17"/>
                      <a:pt x="43" y="18"/>
                    </a:cubicBezTo>
                    <a:cubicBezTo>
                      <a:pt x="43" y="17"/>
                      <a:pt x="42" y="15"/>
                      <a:pt x="42" y="14"/>
                    </a:cubicBezTo>
                    <a:close/>
                    <a:moveTo>
                      <a:pt x="39" y="21"/>
                    </a:moveTo>
                    <a:cubicBezTo>
                      <a:pt x="40" y="23"/>
                      <a:pt x="41" y="25"/>
                      <a:pt x="43" y="27"/>
                    </a:cubicBezTo>
                    <a:cubicBezTo>
                      <a:pt x="39" y="25"/>
                      <a:pt x="34" y="24"/>
                      <a:pt x="30" y="22"/>
                    </a:cubicBezTo>
                    <a:cubicBezTo>
                      <a:pt x="33" y="22"/>
                      <a:pt x="36" y="22"/>
                      <a:pt x="39" y="21"/>
                    </a:cubicBezTo>
                    <a:close/>
                    <a:moveTo>
                      <a:pt x="49" y="38"/>
                    </a:moveTo>
                    <a:cubicBezTo>
                      <a:pt x="47" y="39"/>
                      <a:pt x="45" y="39"/>
                      <a:pt x="42" y="39"/>
                    </a:cubicBezTo>
                    <a:cubicBezTo>
                      <a:pt x="42" y="38"/>
                      <a:pt x="42" y="37"/>
                      <a:pt x="42" y="36"/>
                    </a:cubicBezTo>
                    <a:cubicBezTo>
                      <a:pt x="44" y="37"/>
                      <a:pt x="47" y="38"/>
                      <a:pt x="49" y="38"/>
                    </a:cubicBezTo>
                    <a:close/>
                    <a:moveTo>
                      <a:pt x="16" y="37"/>
                    </a:moveTo>
                    <a:cubicBezTo>
                      <a:pt x="11" y="36"/>
                      <a:pt x="10" y="29"/>
                      <a:pt x="9" y="22"/>
                    </a:cubicBezTo>
                    <a:cubicBezTo>
                      <a:pt x="19" y="27"/>
                      <a:pt x="29" y="32"/>
                      <a:pt x="40" y="36"/>
                    </a:cubicBezTo>
                    <a:cubicBezTo>
                      <a:pt x="40" y="37"/>
                      <a:pt x="40" y="38"/>
                      <a:pt x="41" y="39"/>
                    </a:cubicBezTo>
                    <a:cubicBezTo>
                      <a:pt x="32" y="39"/>
                      <a:pt x="24" y="38"/>
                      <a:pt x="16" y="37"/>
                    </a:cubicBezTo>
                    <a:close/>
                    <a:moveTo>
                      <a:pt x="44" y="49"/>
                    </a:moveTo>
                    <a:cubicBezTo>
                      <a:pt x="44" y="48"/>
                      <a:pt x="44" y="46"/>
                      <a:pt x="44" y="45"/>
                    </a:cubicBezTo>
                    <a:cubicBezTo>
                      <a:pt x="45" y="45"/>
                      <a:pt x="47" y="45"/>
                      <a:pt x="49" y="44"/>
                    </a:cubicBezTo>
                    <a:cubicBezTo>
                      <a:pt x="47" y="46"/>
                      <a:pt x="46" y="47"/>
                      <a:pt x="44" y="49"/>
                    </a:cubicBezTo>
                    <a:close/>
                    <a:moveTo>
                      <a:pt x="67" y="41"/>
                    </a:moveTo>
                    <a:cubicBezTo>
                      <a:pt x="67" y="41"/>
                      <a:pt x="67" y="41"/>
                      <a:pt x="67" y="40"/>
                    </a:cubicBezTo>
                    <a:cubicBezTo>
                      <a:pt x="67" y="40"/>
                      <a:pt x="68" y="40"/>
                      <a:pt x="68" y="40"/>
                    </a:cubicBezTo>
                    <a:cubicBezTo>
                      <a:pt x="68" y="41"/>
                      <a:pt x="68" y="41"/>
                      <a:pt x="67"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6" name="Freeform 423"/>
              <p:cNvSpPr>
                <a:spLocks noEditPoints="1"/>
              </p:cNvSpPr>
              <p:nvPr/>
            </p:nvSpPr>
            <p:spPr bwMode="auto">
              <a:xfrm>
                <a:off x="3164" y="2781"/>
                <a:ext cx="322" cy="310"/>
              </a:xfrm>
              <a:custGeom>
                <a:avLst/>
                <a:gdLst>
                  <a:gd name="T0" fmla="*/ 493 w 576"/>
                  <a:gd name="T1" fmla="*/ 438 h 554"/>
                  <a:gd name="T2" fmla="*/ 521 w 576"/>
                  <a:gd name="T3" fmla="*/ 156 h 554"/>
                  <a:gd name="T4" fmla="*/ 380 w 576"/>
                  <a:gd name="T5" fmla="*/ 521 h 554"/>
                  <a:gd name="T6" fmla="*/ 220 w 576"/>
                  <a:gd name="T7" fmla="*/ 511 h 554"/>
                  <a:gd name="T8" fmla="*/ 290 w 576"/>
                  <a:gd name="T9" fmla="*/ 41 h 554"/>
                  <a:gd name="T10" fmla="*/ 336 w 576"/>
                  <a:gd name="T11" fmla="*/ 60 h 554"/>
                  <a:gd name="T12" fmla="*/ 527 w 576"/>
                  <a:gd name="T13" fmla="*/ 220 h 554"/>
                  <a:gd name="T14" fmla="*/ 70 w 576"/>
                  <a:gd name="T15" fmla="*/ 411 h 554"/>
                  <a:gd name="T16" fmla="*/ 307 w 576"/>
                  <a:gd name="T17" fmla="*/ 46 h 554"/>
                  <a:gd name="T18" fmla="*/ 442 w 576"/>
                  <a:gd name="T19" fmla="*/ 94 h 554"/>
                  <a:gd name="T20" fmla="*/ 44 w 576"/>
                  <a:gd name="T21" fmla="*/ 335 h 554"/>
                  <a:gd name="T22" fmla="*/ 80 w 576"/>
                  <a:gd name="T23" fmla="*/ 215 h 554"/>
                  <a:gd name="T24" fmla="*/ 469 w 576"/>
                  <a:gd name="T25" fmla="*/ 142 h 554"/>
                  <a:gd name="T26" fmla="*/ 457 w 576"/>
                  <a:gd name="T27" fmla="*/ 435 h 554"/>
                  <a:gd name="T28" fmla="*/ 411 w 576"/>
                  <a:gd name="T29" fmla="*/ 160 h 554"/>
                  <a:gd name="T30" fmla="*/ 402 w 576"/>
                  <a:gd name="T31" fmla="*/ 180 h 554"/>
                  <a:gd name="T32" fmla="*/ 399 w 576"/>
                  <a:gd name="T33" fmla="*/ 463 h 554"/>
                  <a:gd name="T34" fmla="*/ 288 w 576"/>
                  <a:gd name="T35" fmla="*/ 471 h 554"/>
                  <a:gd name="T36" fmla="*/ 403 w 576"/>
                  <a:gd name="T37" fmla="*/ 468 h 554"/>
                  <a:gd name="T38" fmla="*/ 317 w 576"/>
                  <a:gd name="T39" fmla="*/ 310 h 554"/>
                  <a:gd name="T40" fmla="*/ 315 w 576"/>
                  <a:gd name="T41" fmla="*/ 492 h 554"/>
                  <a:gd name="T42" fmla="*/ 449 w 576"/>
                  <a:gd name="T43" fmla="*/ 142 h 554"/>
                  <a:gd name="T44" fmla="*/ 361 w 576"/>
                  <a:gd name="T45" fmla="*/ 251 h 554"/>
                  <a:gd name="T46" fmla="*/ 286 w 576"/>
                  <a:gd name="T47" fmla="*/ 272 h 554"/>
                  <a:gd name="T48" fmla="*/ 175 w 576"/>
                  <a:gd name="T49" fmla="*/ 403 h 554"/>
                  <a:gd name="T50" fmla="*/ 156 w 576"/>
                  <a:gd name="T51" fmla="*/ 403 h 554"/>
                  <a:gd name="T52" fmla="*/ 88 w 576"/>
                  <a:gd name="T53" fmla="*/ 384 h 554"/>
                  <a:gd name="T54" fmla="*/ 77 w 576"/>
                  <a:gd name="T55" fmla="*/ 320 h 554"/>
                  <a:gd name="T56" fmla="*/ 48 w 576"/>
                  <a:gd name="T57" fmla="*/ 337 h 554"/>
                  <a:gd name="T58" fmla="*/ 463 w 576"/>
                  <a:gd name="T59" fmla="*/ 426 h 554"/>
                  <a:gd name="T60" fmla="*/ 396 w 576"/>
                  <a:gd name="T61" fmla="*/ 169 h 554"/>
                  <a:gd name="T62" fmla="*/ 196 w 576"/>
                  <a:gd name="T63" fmla="*/ 407 h 554"/>
                  <a:gd name="T64" fmla="*/ 182 w 576"/>
                  <a:gd name="T65" fmla="*/ 99 h 554"/>
                  <a:gd name="T66" fmla="*/ 171 w 576"/>
                  <a:gd name="T67" fmla="*/ 91 h 554"/>
                  <a:gd name="T68" fmla="*/ 52 w 576"/>
                  <a:gd name="T69" fmla="*/ 372 h 554"/>
                  <a:gd name="T70" fmla="*/ 500 w 576"/>
                  <a:gd name="T71" fmla="*/ 350 h 554"/>
                  <a:gd name="T72" fmla="*/ 473 w 576"/>
                  <a:gd name="T73" fmla="*/ 188 h 554"/>
                  <a:gd name="T74" fmla="*/ 132 w 576"/>
                  <a:gd name="T75" fmla="*/ 409 h 554"/>
                  <a:gd name="T76" fmla="*/ 271 w 576"/>
                  <a:gd name="T77" fmla="*/ 59 h 554"/>
                  <a:gd name="T78" fmla="*/ 154 w 576"/>
                  <a:gd name="T79" fmla="*/ 79 h 554"/>
                  <a:gd name="T80" fmla="*/ 87 w 576"/>
                  <a:gd name="T81" fmla="*/ 432 h 554"/>
                  <a:gd name="T82" fmla="*/ 243 w 576"/>
                  <a:gd name="T83" fmla="*/ 504 h 554"/>
                  <a:gd name="T84" fmla="*/ 516 w 576"/>
                  <a:gd name="T85" fmla="*/ 280 h 554"/>
                  <a:gd name="T86" fmla="*/ 481 w 576"/>
                  <a:gd name="T87" fmla="*/ 171 h 554"/>
                  <a:gd name="T88" fmla="*/ 214 w 576"/>
                  <a:gd name="T89" fmla="*/ 52 h 554"/>
                  <a:gd name="T90" fmla="*/ 99 w 576"/>
                  <a:gd name="T91" fmla="*/ 135 h 554"/>
                  <a:gd name="T92" fmla="*/ 148 w 576"/>
                  <a:gd name="T93" fmla="*/ 488 h 554"/>
                  <a:gd name="T94" fmla="*/ 468 w 576"/>
                  <a:gd name="T95" fmla="*/ 450 h 554"/>
                  <a:gd name="T96" fmla="*/ 517 w 576"/>
                  <a:gd name="T97" fmla="*/ 201 h 554"/>
                  <a:gd name="T98" fmla="*/ 424 w 576"/>
                  <a:gd name="T99" fmla="*/ 75 h 554"/>
                  <a:gd name="T100" fmla="*/ 317 w 576"/>
                  <a:gd name="T101" fmla="*/ 70 h 554"/>
                  <a:gd name="T102" fmla="*/ 279 w 576"/>
                  <a:gd name="T103" fmla="*/ 29 h 554"/>
                  <a:gd name="T104" fmla="*/ 107 w 576"/>
                  <a:gd name="T105" fmla="*/ 133 h 554"/>
                  <a:gd name="T106" fmla="*/ 29 w 576"/>
                  <a:gd name="T107" fmla="*/ 246 h 554"/>
                  <a:gd name="T108" fmla="*/ 168 w 576"/>
                  <a:gd name="T109" fmla="*/ 504 h 554"/>
                  <a:gd name="T110" fmla="*/ 261 w 576"/>
                  <a:gd name="T111" fmla="*/ 523 h 554"/>
                  <a:gd name="T112" fmla="*/ 521 w 576"/>
                  <a:gd name="T113" fmla="*/ 158 h 554"/>
                  <a:gd name="T114" fmla="*/ 303 w 576"/>
                  <a:gd name="T115" fmla="*/ 17 h 554"/>
                  <a:gd name="T116" fmla="*/ 77 w 576"/>
                  <a:gd name="T117" fmla="*/ 438 h 554"/>
                  <a:gd name="T118" fmla="*/ 213 w 576"/>
                  <a:gd name="T119" fmla="*/ 533 h 554"/>
                  <a:gd name="T120" fmla="*/ 457 w 576"/>
                  <a:gd name="T121" fmla="*/ 474 h 554"/>
                  <a:gd name="T122" fmla="*/ 183 w 576"/>
                  <a:gd name="T123" fmla="*/ 3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6" h="554">
                    <a:moveTo>
                      <a:pt x="553" y="207"/>
                    </a:moveTo>
                    <a:cubicBezTo>
                      <a:pt x="553" y="206"/>
                      <a:pt x="553" y="206"/>
                      <a:pt x="553" y="206"/>
                    </a:cubicBezTo>
                    <a:cubicBezTo>
                      <a:pt x="554" y="206"/>
                      <a:pt x="553" y="205"/>
                      <a:pt x="552" y="205"/>
                    </a:cubicBezTo>
                    <a:cubicBezTo>
                      <a:pt x="552" y="205"/>
                      <a:pt x="552" y="205"/>
                      <a:pt x="552" y="205"/>
                    </a:cubicBezTo>
                    <a:cubicBezTo>
                      <a:pt x="545" y="174"/>
                      <a:pt x="531" y="143"/>
                      <a:pt x="511" y="114"/>
                    </a:cubicBezTo>
                    <a:cubicBezTo>
                      <a:pt x="491" y="87"/>
                      <a:pt x="465" y="62"/>
                      <a:pt x="435" y="45"/>
                    </a:cubicBezTo>
                    <a:cubicBezTo>
                      <a:pt x="404" y="27"/>
                      <a:pt x="368" y="18"/>
                      <a:pt x="334" y="9"/>
                    </a:cubicBezTo>
                    <a:cubicBezTo>
                      <a:pt x="295" y="0"/>
                      <a:pt x="258" y="0"/>
                      <a:pt x="218" y="10"/>
                    </a:cubicBezTo>
                    <a:cubicBezTo>
                      <a:pt x="206" y="13"/>
                      <a:pt x="194" y="17"/>
                      <a:pt x="182" y="22"/>
                    </a:cubicBezTo>
                    <a:cubicBezTo>
                      <a:pt x="158" y="31"/>
                      <a:pt x="136" y="45"/>
                      <a:pt x="117" y="61"/>
                    </a:cubicBezTo>
                    <a:cubicBezTo>
                      <a:pt x="111" y="65"/>
                      <a:pt x="105" y="70"/>
                      <a:pt x="100" y="75"/>
                    </a:cubicBezTo>
                    <a:cubicBezTo>
                      <a:pt x="99" y="75"/>
                      <a:pt x="98" y="76"/>
                      <a:pt x="98" y="77"/>
                    </a:cubicBezTo>
                    <a:cubicBezTo>
                      <a:pt x="71" y="102"/>
                      <a:pt x="48" y="131"/>
                      <a:pt x="33" y="164"/>
                    </a:cubicBezTo>
                    <a:cubicBezTo>
                      <a:pt x="0" y="236"/>
                      <a:pt x="16" y="332"/>
                      <a:pt x="46" y="402"/>
                    </a:cubicBezTo>
                    <a:cubicBezTo>
                      <a:pt x="63" y="440"/>
                      <a:pt x="86" y="475"/>
                      <a:pt x="118" y="501"/>
                    </a:cubicBezTo>
                    <a:cubicBezTo>
                      <a:pt x="150" y="527"/>
                      <a:pt x="191" y="541"/>
                      <a:pt x="231" y="547"/>
                    </a:cubicBezTo>
                    <a:cubicBezTo>
                      <a:pt x="242" y="549"/>
                      <a:pt x="252" y="550"/>
                      <a:pt x="263" y="551"/>
                    </a:cubicBezTo>
                    <a:cubicBezTo>
                      <a:pt x="267" y="552"/>
                      <a:pt x="270" y="552"/>
                      <a:pt x="274" y="552"/>
                    </a:cubicBezTo>
                    <a:cubicBezTo>
                      <a:pt x="274" y="552"/>
                      <a:pt x="274" y="552"/>
                      <a:pt x="274" y="552"/>
                    </a:cubicBezTo>
                    <a:cubicBezTo>
                      <a:pt x="343" y="554"/>
                      <a:pt x="411" y="534"/>
                      <a:pt x="463" y="486"/>
                    </a:cubicBezTo>
                    <a:cubicBezTo>
                      <a:pt x="541" y="414"/>
                      <a:pt x="576" y="306"/>
                      <a:pt x="553" y="207"/>
                    </a:cubicBezTo>
                    <a:close/>
                    <a:moveTo>
                      <a:pt x="539" y="349"/>
                    </a:moveTo>
                    <a:cubicBezTo>
                      <a:pt x="539" y="349"/>
                      <a:pt x="538" y="349"/>
                      <a:pt x="538" y="349"/>
                    </a:cubicBezTo>
                    <a:cubicBezTo>
                      <a:pt x="539" y="349"/>
                      <a:pt x="539" y="348"/>
                      <a:pt x="539" y="347"/>
                    </a:cubicBezTo>
                    <a:cubicBezTo>
                      <a:pt x="539" y="348"/>
                      <a:pt x="539" y="348"/>
                      <a:pt x="539" y="349"/>
                    </a:cubicBezTo>
                    <a:close/>
                    <a:moveTo>
                      <a:pt x="493" y="438"/>
                    </a:moveTo>
                    <a:cubicBezTo>
                      <a:pt x="493" y="437"/>
                      <a:pt x="492" y="437"/>
                      <a:pt x="490" y="436"/>
                    </a:cubicBezTo>
                    <a:cubicBezTo>
                      <a:pt x="490" y="436"/>
                      <a:pt x="489" y="436"/>
                      <a:pt x="488" y="436"/>
                    </a:cubicBezTo>
                    <a:cubicBezTo>
                      <a:pt x="491" y="435"/>
                      <a:pt x="494" y="434"/>
                      <a:pt x="497" y="432"/>
                    </a:cubicBezTo>
                    <a:cubicBezTo>
                      <a:pt x="496" y="434"/>
                      <a:pt x="495" y="436"/>
                      <a:pt x="493" y="438"/>
                    </a:cubicBezTo>
                    <a:close/>
                    <a:moveTo>
                      <a:pt x="169" y="519"/>
                    </a:moveTo>
                    <a:cubicBezTo>
                      <a:pt x="170" y="519"/>
                      <a:pt x="171" y="519"/>
                      <a:pt x="172" y="518"/>
                    </a:cubicBezTo>
                    <a:cubicBezTo>
                      <a:pt x="172" y="519"/>
                      <a:pt x="171" y="519"/>
                      <a:pt x="171" y="520"/>
                    </a:cubicBezTo>
                    <a:cubicBezTo>
                      <a:pt x="170" y="520"/>
                      <a:pt x="170" y="520"/>
                      <a:pt x="169" y="519"/>
                    </a:cubicBezTo>
                    <a:close/>
                    <a:moveTo>
                      <a:pt x="149" y="509"/>
                    </a:moveTo>
                    <a:cubicBezTo>
                      <a:pt x="154" y="510"/>
                      <a:pt x="159" y="511"/>
                      <a:pt x="164" y="512"/>
                    </a:cubicBezTo>
                    <a:cubicBezTo>
                      <a:pt x="163" y="513"/>
                      <a:pt x="162" y="514"/>
                      <a:pt x="161" y="515"/>
                    </a:cubicBezTo>
                    <a:cubicBezTo>
                      <a:pt x="157" y="513"/>
                      <a:pt x="153" y="511"/>
                      <a:pt x="149" y="509"/>
                    </a:cubicBezTo>
                    <a:close/>
                    <a:moveTo>
                      <a:pt x="103" y="99"/>
                    </a:moveTo>
                    <a:cubicBezTo>
                      <a:pt x="103" y="99"/>
                      <a:pt x="103" y="99"/>
                      <a:pt x="103" y="99"/>
                    </a:cubicBezTo>
                    <a:cubicBezTo>
                      <a:pt x="103" y="99"/>
                      <a:pt x="103" y="100"/>
                      <a:pt x="102" y="100"/>
                    </a:cubicBezTo>
                    <a:cubicBezTo>
                      <a:pt x="103" y="100"/>
                      <a:pt x="103" y="99"/>
                      <a:pt x="103" y="99"/>
                    </a:cubicBezTo>
                    <a:close/>
                    <a:moveTo>
                      <a:pt x="108" y="95"/>
                    </a:moveTo>
                    <a:cubicBezTo>
                      <a:pt x="108" y="95"/>
                      <a:pt x="108" y="95"/>
                      <a:pt x="108" y="95"/>
                    </a:cubicBezTo>
                    <a:cubicBezTo>
                      <a:pt x="108" y="96"/>
                      <a:pt x="108" y="96"/>
                      <a:pt x="107" y="96"/>
                    </a:cubicBezTo>
                    <a:cubicBezTo>
                      <a:pt x="107" y="96"/>
                      <a:pt x="107" y="96"/>
                      <a:pt x="107" y="95"/>
                    </a:cubicBezTo>
                    <a:cubicBezTo>
                      <a:pt x="107" y="95"/>
                      <a:pt x="108" y="95"/>
                      <a:pt x="108" y="95"/>
                    </a:cubicBezTo>
                    <a:close/>
                    <a:moveTo>
                      <a:pt x="186" y="33"/>
                    </a:moveTo>
                    <a:cubicBezTo>
                      <a:pt x="196" y="29"/>
                      <a:pt x="207" y="25"/>
                      <a:pt x="218" y="22"/>
                    </a:cubicBezTo>
                    <a:cubicBezTo>
                      <a:pt x="209" y="26"/>
                      <a:pt x="201" y="31"/>
                      <a:pt x="193" y="36"/>
                    </a:cubicBezTo>
                    <a:cubicBezTo>
                      <a:pt x="193" y="36"/>
                      <a:pt x="193" y="36"/>
                      <a:pt x="193" y="36"/>
                    </a:cubicBezTo>
                    <a:cubicBezTo>
                      <a:pt x="192" y="36"/>
                      <a:pt x="191" y="36"/>
                      <a:pt x="189" y="36"/>
                    </a:cubicBezTo>
                    <a:cubicBezTo>
                      <a:pt x="189" y="35"/>
                      <a:pt x="188" y="33"/>
                      <a:pt x="186" y="33"/>
                    </a:cubicBezTo>
                    <a:close/>
                    <a:moveTo>
                      <a:pt x="261" y="13"/>
                    </a:moveTo>
                    <a:cubicBezTo>
                      <a:pt x="258" y="14"/>
                      <a:pt x="255" y="15"/>
                      <a:pt x="252" y="16"/>
                    </a:cubicBezTo>
                    <a:cubicBezTo>
                      <a:pt x="246" y="18"/>
                      <a:pt x="241" y="20"/>
                      <a:pt x="235" y="22"/>
                    </a:cubicBezTo>
                    <a:cubicBezTo>
                      <a:pt x="240" y="19"/>
                      <a:pt x="245" y="17"/>
                      <a:pt x="250" y="14"/>
                    </a:cubicBezTo>
                    <a:cubicBezTo>
                      <a:pt x="254" y="14"/>
                      <a:pt x="257" y="13"/>
                      <a:pt x="261" y="13"/>
                    </a:cubicBezTo>
                    <a:close/>
                    <a:moveTo>
                      <a:pt x="518" y="145"/>
                    </a:moveTo>
                    <a:cubicBezTo>
                      <a:pt x="519" y="149"/>
                      <a:pt x="520" y="152"/>
                      <a:pt x="521" y="156"/>
                    </a:cubicBezTo>
                    <a:cubicBezTo>
                      <a:pt x="519" y="152"/>
                      <a:pt x="516" y="148"/>
                      <a:pt x="514" y="144"/>
                    </a:cubicBezTo>
                    <a:cubicBezTo>
                      <a:pt x="514" y="144"/>
                      <a:pt x="514" y="143"/>
                      <a:pt x="513" y="143"/>
                    </a:cubicBezTo>
                    <a:cubicBezTo>
                      <a:pt x="515" y="142"/>
                      <a:pt x="515" y="141"/>
                      <a:pt x="515" y="139"/>
                    </a:cubicBezTo>
                    <a:cubicBezTo>
                      <a:pt x="516" y="141"/>
                      <a:pt x="517" y="143"/>
                      <a:pt x="518" y="145"/>
                    </a:cubicBezTo>
                    <a:close/>
                    <a:moveTo>
                      <a:pt x="513" y="394"/>
                    </a:moveTo>
                    <a:cubicBezTo>
                      <a:pt x="510" y="396"/>
                      <a:pt x="507" y="398"/>
                      <a:pt x="504" y="399"/>
                    </a:cubicBezTo>
                    <a:cubicBezTo>
                      <a:pt x="507" y="394"/>
                      <a:pt x="510" y="388"/>
                      <a:pt x="512" y="382"/>
                    </a:cubicBezTo>
                    <a:cubicBezTo>
                      <a:pt x="513" y="383"/>
                      <a:pt x="514" y="383"/>
                      <a:pt x="514" y="383"/>
                    </a:cubicBezTo>
                    <a:cubicBezTo>
                      <a:pt x="514" y="386"/>
                      <a:pt x="513" y="389"/>
                      <a:pt x="512" y="392"/>
                    </a:cubicBezTo>
                    <a:cubicBezTo>
                      <a:pt x="512" y="393"/>
                      <a:pt x="512" y="394"/>
                      <a:pt x="513" y="394"/>
                    </a:cubicBezTo>
                    <a:close/>
                    <a:moveTo>
                      <a:pt x="489" y="428"/>
                    </a:moveTo>
                    <a:cubicBezTo>
                      <a:pt x="488" y="429"/>
                      <a:pt x="486" y="429"/>
                      <a:pt x="485" y="430"/>
                    </a:cubicBezTo>
                    <a:cubicBezTo>
                      <a:pt x="485" y="429"/>
                      <a:pt x="486" y="429"/>
                      <a:pt x="486" y="428"/>
                    </a:cubicBezTo>
                    <a:cubicBezTo>
                      <a:pt x="487" y="428"/>
                      <a:pt x="488" y="428"/>
                      <a:pt x="489" y="428"/>
                    </a:cubicBezTo>
                    <a:close/>
                    <a:moveTo>
                      <a:pt x="481" y="443"/>
                    </a:moveTo>
                    <a:cubicBezTo>
                      <a:pt x="480" y="444"/>
                      <a:pt x="479" y="444"/>
                      <a:pt x="478" y="445"/>
                    </a:cubicBezTo>
                    <a:cubicBezTo>
                      <a:pt x="478" y="444"/>
                      <a:pt x="478" y="444"/>
                      <a:pt x="478" y="443"/>
                    </a:cubicBezTo>
                    <a:cubicBezTo>
                      <a:pt x="478" y="442"/>
                      <a:pt x="478" y="442"/>
                      <a:pt x="478" y="442"/>
                    </a:cubicBezTo>
                    <a:cubicBezTo>
                      <a:pt x="479" y="442"/>
                      <a:pt x="480" y="442"/>
                      <a:pt x="481" y="443"/>
                    </a:cubicBezTo>
                    <a:close/>
                    <a:moveTo>
                      <a:pt x="409" y="506"/>
                    </a:moveTo>
                    <a:cubicBezTo>
                      <a:pt x="407" y="508"/>
                      <a:pt x="405" y="509"/>
                      <a:pt x="403" y="509"/>
                    </a:cubicBezTo>
                    <a:cubicBezTo>
                      <a:pt x="403" y="509"/>
                      <a:pt x="402" y="509"/>
                      <a:pt x="402" y="509"/>
                    </a:cubicBezTo>
                    <a:cubicBezTo>
                      <a:pt x="401" y="509"/>
                      <a:pt x="400" y="509"/>
                      <a:pt x="399" y="509"/>
                    </a:cubicBezTo>
                    <a:cubicBezTo>
                      <a:pt x="400" y="509"/>
                      <a:pt x="401" y="508"/>
                      <a:pt x="401" y="508"/>
                    </a:cubicBezTo>
                    <a:cubicBezTo>
                      <a:pt x="404" y="508"/>
                      <a:pt x="407" y="507"/>
                      <a:pt x="409" y="506"/>
                    </a:cubicBezTo>
                    <a:close/>
                    <a:moveTo>
                      <a:pt x="382" y="520"/>
                    </a:moveTo>
                    <a:cubicBezTo>
                      <a:pt x="384" y="520"/>
                      <a:pt x="386" y="520"/>
                      <a:pt x="387" y="520"/>
                    </a:cubicBezTo>
                    <a:cubicBezTo>
                      <a:pt x="384" y="522"/>
                      <a:pt x="381" y="524"/>
                      <a:pt x="378" y="526"/>
                    </a:cubicBezTo>
                    <a:cubicBezTo>
                      <a:pt x="374" y="526"/>
                      <a:pt x="370" y="527"/>
                      <a:pt x="366" y="527"/>
                    </a:cubicBezTo>
                    <a:cubicBezTo>
                      <a:pt x="371" y="525"/>
                      <a:pt x="376" y="523"/>
                      <a:pt x="380" y="521"/>
                    </a:cubicBezTo>
                    <a:cubicBezTo>
                      <a:pt x="381" y="520"/>
                      <a:pt x="381" y="520"/>
                      <a:pt x="382" y="520"/>
                    </a:cubicBezTo>
                    <a:close/>
                    <a:moveTo>
                      <a:pt x="91" y="117"/>
                    </a:moveTo>
                    <a:cubicBezTo>
                      <a:pt x="91" y="116"/>
                      <a:pt x="90" y="115"/>
                      <a:pt x="90" y="115"/>
                    </a:cubicBezTo>
                    <a:cubicBezTo>
                      <a:pt x="91" y="114"/>
                      <a:pt x="93" y="113"/>
                      <a:pt x="94" y="113"/>
                    </a:cubicBezTo>
                    <a:cubicBezTo>
                      <a:pt x="93" y="114"/>
                      <a:pt x="92" y="115"/>
                      <a:pt x="91" y="117"/>
                    </a:cubicBezTo>
                    <a:close/>
                    <a:moveTo>
                      <a:pt x="276" y="21"/>
                    </a:moveTo>
                    <a:cubicBezTo>
                      <a:pt x="276" y="21"/>
                      <a:pt x="277" y="21"/>
                      <a:pt x="277" y="20"/>
                    </a:cubicBezTo>
                    <a:cubicBezTo>
                      <a:pt x="278" y="21"/>
                      <a:pt x="280" y="21"/>
                      <a:pt x="281" y="21"/>
                    </a:cubicBezTo>
                    <a:cubicBezTo>
                      <a:pt x="280" y="22"/>
                      <a:pt x="280" y="22"/>
                      <a:pt x="279" y="22"/>
                    </a:cubicBezTo>
                    <a:cubicBezTo>
                      <a:pt x="279" y="22"/>
                      <a:pt x="279" y="22"/>
                      <a:pt x="279" y="22"/>
                    </a:cubicBezTo>
                    <a:cubicBezTo>
                      <a:pt x="278" y="22"/>
                      <a:pt x="277" y="23"/>
                      <a:pt x="276" y="24"/>
                    </a:cubicBezTo>
                    <a:cubicBezTo>
                      <a:pt x="261" y="31"/>
                      <a:pt x="246" y="36"/>
                      <a:pt x="230" y="39"/>
                    </a:cubicBezTo>
                    <a:cubicBezTo>
                      <a:pt x="245" y="34"/>
                      <a:pt x="262" y="30"/>
                      <a:pt x="276" y="21"/>
                    </a:cubicBezTo>
                    <a:close/>
                    <a:moveTo>
                      <a:pt x="233" y="28"/>
                    </a:moveTo>
                    <a:cubicBezTo>
                      <a:pt x="239" y="26"/>
                      <a:pt x="244" y="24"/>
                      <a:pt x="250" y="22"/>
                    </a:cubicBezTo>
                    <a:cubicBezTo>
                      <a:pt x="256" y="20"/>
                      <a:pt x="262" y="18"/>
                      <a:pt x="268" y="16"/>
                    </a:cubicBezTo>
                    <a:cubicBezTo>
                      <a:pt x="268" y="17"/>
                      <a:pt x="268" y="17"/>
                      <a:pt x="269" y="17"/>
                    </a:cubicBezTo>
                    <a:cubicBezTo>
                      <a:pt x="256" y="20"/>
                      <a:pt x="245" y="24"/>
                      <a:pt x="233" y="28"/>
                    </a:cubicBezTo>
                    <a:close/>
                    <a:moveTo>
                      <a:pt x="373" y="73"/>
                    </a:moveTo>
                    <a:cubicBezTo>
                      <a:pt x="375" y="74"/>
                      <a:pt x="377" y="75"/>
                      <a:pt x="379" y="77"/>
                    </a:cubicBezTo>
                    <a:cubicBezTo>
                      <a:pt x="375" y="76"/>
                      <a:pt x="371" y="75"/>
                      <a:pt x="368" y="74"/>
                    </a:cubicBezTo>
                    <a:cubicBezTo>
                      <a:pt x="365" y="73"/>
                      <a:pt x="362" y="71"/>
                      <a:pt x="360" y="70"/>
                    </a:cubicBezTo>
                    <a:cubicBezTo>
                      <a:pt x="364" y="71"/>
                      <a:pt x="368" y="72"/>
                      <a:pt x="373" y="73"/>
                    </a:cubicBezTo>
                    <a:close/>
                    <a:moveTo>
                      <a:pt x="363" y="51"/>
                    </a:moveTo>
                    <a:cubicBezTo>
                      <a:pt x="363" y="51"/>
                      <a:pt x="363" y="51"/>
                      <a:pt x="363" y="50"/>
                    </a:cubicBezTo>
                    <a:cubicBezTo>
                      <a:pt x="367" y="51"/>
                      <a:pt x="370" y="52"/>
                      <a:pt x="373" y="52"/>
                    </a:cubicBezTo>
                    <a:cubicBezTo>
                      <a:pt x="374" y="53"/>
                      <a:pt x="376" y="54"/>
                      <a:pt x="377" y="54"/>
                    </a:cubicBezTo>
                    <a:cubicBezTo>
                      <a:pt x="375" y="54"/>
                      <a:pt x="374" y="55"/>
                      <a:pt x="373" y="56"/>
                    </a:cubicBezTo>
                    <a:cubicBezTo>
                      <a:pt x="370" y="54"/>
                      <a:pt x="366" y="52"/>
                      <a:pt x="363" y="51"/>
                    </a:cubicBezTo>
                    <a:close/>
                    <a:moveTo>
                      <a:pt x="220" y="511"/>
                    </a:moveTo>
                    <a:cubicBezTo>
                      <a:pt x="219" y="511"/>
                      <a:pt x="218" y="511"/>
                      <a:pt x="217" y="511"/>
                    </a:cubicBezTo>
                    <a:cubicBezTo>
                      <a:pt x="214" y="505"/>
                      <a:pt x="211" y="500"/>
                      <a:pt x="209" y="494"/>
                    </a:cubicBezTo>
                    <a:cubicBezTo>
                      <a:pt x="208" y="494"/>
                      <a:pt x="208" y="493"/>
                      <a:pt x="208" y="493"/>
                    </a:cubicBezTo>
                    <a:cubicBezTo>
                      <a:pt x="209" y="493"/>
                      <a:pt x="209" y="493"/>
                      <a:pt x="209" y="493"/>
                    </a:cubicBezTo>
                    <a:cubicBezTo>
                      <a:pt x="212" y="500"/>
                      <a:pt x="216" y="506"/>
                      <a:pt x="220" y="511"/>
                    </a:cubicBezTo>
                    <a:close/>
                    <a:moveTo>
                      <a:pt x="188" y="514"/>
                    </a:moveTo>
                    <a:cubicBezTo>
                      <a:pt x="187" y="513"/>
                      <a:pt x="187" y="513"/>
                      <a:pt x="186" y="512"/>
                    </a:cubicBezTo>
                    <a:cubicBezTo>
                      <a:pt x="187" y="512"/>
                      <a:pt x="188" y="511"/>
                      <a:pt x="189" y="510"/>
                    </a:cubicBezTo>
                    <a:cubicBezTo>
                      <a:pt x="191" y="508"/>
                      <a:pt x="190" y="506"/>
                      <a:pt x="188" y="505"/>
                    </a:cubicBezTo>
                    <a:cubicBezTo>
                      <a:pt x="188" y="504"/>
                      <a:pt x="187" y="504"/>
                      <a:pt x="187" y="504"/>
                    </a:cubicBezTo>
                    <a:cubicBezTo>
                      <a:pt x="182" y="500"/>
                      <a:pt x="182" y="494"/>
                      <a:pt x="184" y="489"/>
                    </a:cubicBezTo>
                    <a:cubicBezTo>
                      <a:pt x="185" y="490"/>
                      <a:pt x="186" y="490"/>
                      <a:pt x="188" y="489"/>
                    </a:cubicBezTo>
                    <a:cubicBezTo>
                      <a:pt x="188" y="490"/>
                      <a:pt x="188" y="490"/>
                      <a:pt x="188" y="490"/>
                    </a:cubicBezTo>
                    <a:cubicBezTo>
                      <a:pt x="190" y="497"/>
                      <a:pt x="191" y="504"/>
                      <a:pt x="191" y="512"/>
                    </a:cubicBezTo>
                    <a:cubicBezTo>
                      <a:pt x="190" y="513"/>
                      <a:pt x="189" y="513"/>
                      <a:pt x="188" y="514"/>
                    </a:cubicBezTo>
                    <a:close/>
                    <a:moveTo>
                      <a:pt x="87" y="122"/>
                    </a:moveTo>
                    <a:cubicBezTo>
                      <a:pt x="87" y="123"/>
                      <a:pt x="88" y="124"/>
                      <a:pt x="88" y="125"/>
                    </a:cubicBezTo>
                    <a:cubicBezTo>
                      <a:pt x="88" y="125"/>
                      <a:pt x="87" y="125"/>
                      <a:pt x="87" y="125"/>
                    </a:cubicBezTo>
                    <a:cubicBezTo>
                      <a:pt x="86" y="126"/>
                      <a:pt x="86" y="127"/>
                      <a:pt x="85" y="127"/>
                    </a:cubicBezTo>
                    <a:cubicBezTo>
                      <a:pt x="86" y="126"/>
                      <a:pt x="86" y="124"/>
                      <a:pt x="87" y="122"/>
                    </a:cubicBezTo>
                    <a:close/>
                    <a:moveTo>
                      <a:pt x="91" y="130"/>
                    </a:moveTo>
                    <a:cubicBezTo>
                      <a:pt x="92" y="130"/>
                      <a:pt x="92" y="130"/>
                      <a:pt x="92" y="130"/>
                    </a:cubicBezTo>
                    <a:cubicBezTo>
                      <a:pt x="91" y="131"/>
                      <a:pt x="90" y="132"/>
                      <a:pt x="89" y="133"/>
                    </a:cubicBezTo>
                    <a:cubicBezTo>
                      <a:pt x="90" y="132"/>
                      <a:pt x="91" y="131"/>
                      <a:pt x="91" y="130"/>
                    </a:cubicBezTo>
                    <a:close/>
                    <a:moveTo>
                      <a:pt x="282" y="39"/>
                    </a:moveTo>
                    <a:cubicBezTo>
                      <a:pt x="282" y="39"/>
                      <a:pt x="283" y="39"/>
                      <a:pt x="284" y="39"/>
                    </a:cubicBezTo>
                    <a:cubicBezTo>
                      <a:pt x="289" y="40"/>
                      <a:pt x="294" y="41"/>
                      <a:pt x="299" y="42"/>
                    </a:cubicBezTo>
                    <a:cubicBezTo>
                      <a:pt x="299" y="42"/>
                      <a:pt x="299" y="42"/>
                      <a:pt x="299" y="42"/>
                    </a:cubicBezTo>
                    <a:cubicBezTo>
                      <a:pt x="296" y="41"/>
                      <a:pt x="293" y="41"/>
                      <a:pt x="290" y="40"/>
                    </a:cubicBezTo>
                    <a:cubicBezTo>
                      <a:pt x="289" y="40"/>
                      <a:pt x="289" y="41"/>
                      <a:pt x="290" y="41"/>
                    </a:cubicBezTo>
                    <a:cubicBezTo>
                      <a:pt x="292" y="42"/>
                      <a:pt x="294" y="42"/>
                      <a:pt x="296" y="43"/>
                    </a:cubicBezTo>
                    <a:cubicBezTo>
                      <a:pt x="291" y="44"/>
                      <a:pt x="287" y="45"/>
                      <a:pt x="283" y="45"/>
                    </a:cubicBezTo>
                    <a:cubicBezTo>
                      <a:pt x="282" y="45"/>
                      <a:pt x="281" y="45"/>
                      <a:pt x="280" y="45"/>
                    </a:cubicBezTo>
                    <a:cubicBezTo>
                      <a:pt x="275" y="45"/>
                      <a:pt x="270" y="45"/>
                      <a:pt x="264" y="45"/>
                    </a:cubicBezTo>
                    <a:cubicBezTo>
                      <a:pt x="264" y="44"/>
                      <a:pt x="263" y="42"/>
                      <a:pt x="262" y="42"/>
                    </a:cubicBezTo>
                    <a:cubicBezTo>
                      <a:pt x="261" y="40"/>
                      <a:pt x="258" y="40"/>
                      <a:pt x="257" y="42"/>
                    </a:cubicBezTo>
                    <a:cubicBezTo>
                      <a:pt x="257" y="42"/>
                      <a:pt x="257" y="43"/>
                      <a:pt x="257" y="43"/>
                    </a:cubicBezTo>
                    <a:cubicBezTo>
                      <a:pt x="253" y="43"/>
                      <a:pt x="249" y="44"/>
                      <a:pt x="245" y="45"/>
                    </a:cubicBezTo>
                    <a:cubicBezTo>
                      <a:pt x="249" y="43"/>
                      <a:pt x="253" y="41"/>
                      <a:pt x="257" y="39"/>
                    </a:cubicBezTo>
                    <a:cubicBezTo>
                      <a:pt x="257" y="39"/>
                      <a:pt x="257" y="39"/>
                      <a:pt x="257" y="39"/>
                    </a:cubicBezTo>
                    <a:cubicBezTo>
                      <a:pt x="266" y="40"/>
                      <a:pt x="274" y="40"/>
                      <a:pt x="282" y="39"/>
                    </a:cubicBezTo>
                    <a:close/>
                    <a:moveTo>
                      <a:pt x="334" y="35"/>
                    </a:moveTo>
                    <a:cubicBezTo>
                      <a:pt x="335" y="35"/>
                      <a:pt x="336" y="35"/>
                      <a:pt x="336" y="36"/>
                    </a:cubicBezTo>
                    <a:cubicBezTo>
                      <a:pt x="335" y="35"/>
                      <a:pt x="334" y="35"/>
                      <a:pt x="333" y="35"/>
                    </a:cubicBezTo>
                    <a:cubicBezTo>
                      <a:pt x="334" y="35"/>
                      <a:pt x="334" y="35"/>
                      <a:pt x="334" y="35"/>
                    </a:cubicBezTo>
                    <a:close/>
                    <a:moveTo>
                      <a:pt x="347" y="70"/>
                    </a:moveTo>
                    <a:cubicBezTo>
                      <a:pt x="345" y="69"/>
                      <a:pt x="344" y="69"/>
                      <a:pt x="343" y="69"/>
                    </a:cubicBezTo>
                    <a:cubicBezTo>
                      <a:pt x="340" y="67"/>
                      <a:pt x="337" y="66"/>
                      <a:pt x="334" y="64"/>
                    </a:cubicBezTo>
                    <a:cubicBezTo>
                      <a:pt x="336" y="64"/>
                      <a:pt x="337" y="63"/>
                      <a:pt x="339" y="63"/>
                    </a:cubicBezTo>
                    <a:cubicBezTo>
                      <a:pt x="341" y="65"/>
                      <a:pt x="344" y="68"/>
                      <a:pt x="347" y="70"/>
                    </a:cubicBezTo>
                    <a:close/>
                    <a:moveTo>
                      <a:pt x="335" y="60"/>
                    </a:moveTo>
                    <a:cubicBezTo>
                      <a:pt x="332" y="61"/>
                      <a:pt x="329" y="62"/>
                      <a:pt x="326" y="61"/>
                    </a:cubicBezTo>
                    <a:cubicBezTo>
                      <a:pt x="324" y="61"/>
                      <a:pt x="322" y="60"/>
                      <a:pt x="320" y="60"/>
                    </a:cubicBezTo>
                    <a:cubicBezTo>
                      <a:pt x="319" y="60"/>
                      <a:pt x="319" y="59"/>
                      <a:pt x="319" y="59"/>
                    </a:cubicBezTo>
                    <a:cubicBezTo>
                      <a:pt x="319" y="59"/>
                      <a:pt x="318" y="59"/>
                      <a:pt x="318" y="59"/>
                    </a:cubicBezTo>
                    <a:cubicBezTo>
                      <a:pt x="321" y="59"/>
                      <a:pt x="324" y="58"/>
                      <a:pt x="327" y="57"/>
                    </a:cubicBezTo>
                    <a:cubicBezTo>
                      <a:pt x="329" y="56"/>
                      <a:pt x="330" y="54"/>
                      <a:pt x="329" y="53"/>
                    </a:cubicBezTo>
                    <a:cubicBezTo>
                      <a:pt x="330" y="54"/>
                      <a:pt x="331" y="54"/>
                      <a:pt x="332" y="55"/>
                    </a:cubicBezTo>
                    <a:cubicBezTo>
                      <a:pt x="332" y="55"/>
                      <a:pt x="332" y="56"/>
                      <a:pt x="332" y="56"/>
                    </a:cubicBezTo>
                    <a:cubicBezTo>
                      <a:pt x="334" y="58"/>
                      <a:pt x="335" y="59"/>
                      <a:pt x="336" y="60"/>
                    </a:cubicBezTo>
                    <a:cubicBezTo>
                      <a:pt x="335" y="60"/>
                      <a:pt x="335" y="60"/>
                      <a:pt x="335" y="60"/>
                    </a:cubicBezTo>
                    <a:close/>
                    <a:moveTo>
                      <a:pt x="359" y="100"/>
                    </a:moveTo>
                    <a:cubicBezTo>
                      <a:pt x="366" y="104"/>
                      <a:pt x="374" y="108"/>
                      <a:pt x="381" y="112"/>
                    </a:cubicBezTo>
                    <a:cubicBezTo>
                      <a:pt x="382" y="112"/>
                      <a:pt x="385" y="113"/>
                      <a:pt x="388" y="114"/>
                    </a:cubicBezTo>
                    <a:cubicBezTo>
                      <a:pt x="388" y="114"/>
                      <a:pt x="388" y="114"/>
                      <a:pt x="388" y="114"/>
                    </a:cubicBezTo>
                    <a:cubicBezTo>
                      <a:pt x="387" y="114"/>
                      <a:pt x="387" y="114"/>
                      <a:pt x="387" y="114"/>
                    </a:cubicBezTo>
                    <a:cubicBezTo>
                      <a:pt x="387" y="114"/>
                      <a:pt x="386" y="114"/>
                      <a:pt x="386" y="114"/>
                    </a:cubicBezTo>
                    <a:cubicBezTo>
                      <a:pt x="386" y="116"/>
                      <a:pt x="387" y="117"/>
                      <a:pt x="387" y="119"/>
                    </a:cubicBezTo>
                    <a:cubicBezTo>
                      <a:pt x="386" y="121"/>
                      <a:pt x="386" y="125"/>
                      <a:pt x="386" y="128"/>
                    </a:cubicBezTo>
                    <a:cubicBezTo>
                      <a:pt x="386" y="128"/>
                      <a:pt x="387" y="128"/>
                      <a:pt x="387" y="129"/>
                    </a:cubicBezTo>
                    <a:cubicBezTo>
                      <a:pt x="387" y="129"/>
                      <a:pt x="386" y="129"/>
                      <a:pt x="386" y="130"/>
                    </a:cubicBezTo>
                    <a:cubicBezTo>
                      <a:pt x="333" y="170"/>
                      <a:pt x="285" y="217"/>
                      <a:pt x="238" y="265"/>
                    </a:cubicBezTo>
                    <a:cubicBezTo>
                      <a:pt x="200" y="304"/>
                      <a:pt x="158" y="345"/>
                      <a:pt x="130" y="392"/>
                    </a:cubicBezTo>
                    <a:cubicBezTo>
                      <a:pt x="124" y="384"/>
                      <a:pt x="117" y="378"/>
                      <a:pt x="109" y="373"/>
                    </a:cubicBezTo>
                    <a:cubicBezTo>
                      <a:pt x="89" y="338"/>
                      <a:pt x="88" y="290"/>
                      <a:pt x="92" y="252"/>
                    </a:cubicBezTo>
                    <a:cubicBezTo>
                      <a:pt x="97" y="210"/>
                      <a:pt x="115" y="171"/>
                      <a:pt x="145" y="141"/>
                    </a:cubicBezTo>
                    <a:cubicBezTo>
                      <a:pt x="181" y="106"/>
                      <a:pt x="234" y="88"/>
                      <a:pt x="283" y="84"/>
                    </a:cubicBezTo>
                    <a:cubicBezTo>
                      <a:pt x="310" y="82"/>
                      <a:pt x="336" y="87"/>
                      <a:pt x="359" y="100"/>
                    </a:cubicBezTo>
                    <a:close/>
                    <a:moveTo>
                      <a:pt x="427" y="98"/>
                    </a:moveTo>
                    <a:cubicBezTo>
                      <a:pt x="429" y="98"/>
                      <a:pt x="430" y="95"/>
                      <a:pt x="429" y="93"/>
                    </a:cubicBezTo>
                    <a:cubicBezTo>
                      <a:pt x="428" y="92"/>
                      <a:pt x="427" y="90"/>
                      <a:pt x="427" y="89"/>
                    </a:cubicBezTo>
                    <a:cubicBezTo>
                      <a:pt x="428" y="89"/>
                      <a:pt x="428" y="89"/>
                      <a:pt x="429" y="89"/>
                    </a:cubicBezTo>
                    <a:cubicBezTo>
                      <a:pt x="430" y="93"/>
                      <a:pt x="431" y="96"/>
                      <a:pt x="431" y="99"/>
                    </a:cubicBezTo>
                    <a:cubicBezTo>
                      <a:pt x="429" y="101"/>
                      <a:pt x="428" y="104"/>
                      <a:pt x="426" y="106"/>
                    </a:cubicBezTo>
                    <a:cubicBezTo>
                      <a:pt x="426" y="105"/>
                      <a:pt x="425" y="104"/>
                      <a:pt x="424" y="103"/>
                    </a:cubicBezTo>
                    <a:cubicBezTo>
                      <a:pt x="424" y="103"/>
                      <a:pt x="425" y="103"/>
                      <a:pt x="425" y="102"/>
                    </a:cubicBezTo>
                    <a:cubicBezTo>
                      <a:pt x="427" y="101"/>
                      <a:pt x="427" y="100"/>
                      <a:pt x="427" y="98"/>
                    </a:cubicBezTo>
                    <a:close/>
                    <a:moveTo>
                      <a:pt x="526" y="210"/>
                    </a:moveTo>
                    <a:cubicBezTo>
                      <a:pt x="527" y="213"/>
                      <a:pt x="528" y="216"/>
                      <a:pt x="528" y="219"/>
                    </a:cubicBezTo>
                    <a:cubicBezTo>
                      <a:pt x="528" y="221"/>
                      <a:pt x="528" y="221"/>
                      <a:pt x="527" y="220"/>
                    </a:cubicBezTo>
                    <a:cubicBezTo>
                      <a:pt x="527" y="217"/>
                      <a:pt x="527" y="214"/>
                      <a:pt x="526" y="210"/>
                    </a:cubicBezTo>
                    <a:close/>
                    <a:moveTo>
                      <a:pt x="529" y="276"/>
                    </a:moveTo>
                    <a:cubicBezTo>
                      <a:pt x="530" y="276"/>
                      <a:pt x="530" y="275"/>
                      <a:pt x="530" y="273"/>
                    </a:cubicBezTo>
                    <a:cubicBezTo>
                      <a:pt x="530" y="273"/>
                      <a:pt x="530" y="272"/>
                      <a:pt x="530" y="272"/>
                    </a:cubicBezTo>
                    <a:cubicBezTo>
                      <a:pt x="532" y="273"/>
                      <a:pt x="534" y="272"/>
                      <a:pt x="536" y="271"/>
                    </a:cubicBezTo>
                    <a:cubicBezTo>
                      <a:pt x="536" y="271"/>
                      <a:pt x="536" y="272"/>
                      <a:pt x="536" y="272"/>
                    </a:cubicBezTo>
                    <a:cubicBezTo>
                      <a:pt x="536" y="272"/>
                      <a:pt x="536" y="272"/>
                      <a:pt x="535" y="273"/>
                    </a:cubicBezTo>
                    <a:cubicBezTo>
                      <a:pt x="533" y="275"/>
                      <a:pt x="531" y="277"/>
                      <a:pt x="529" y="278"/>
                    </a:cubicBezTo>
                    <a:cubicBezTo>
                      <a:pt x="529" y="278"/>
                      <a:pt x="529" y="277"/>
                      <a:pt x="529" y="276"/>
                    </a:cubicBezTo>
                    <a:close/>
                    <a:moveTo>
                      <a:pt x="534" y="266"/>
                    </a:moveTo>
                    <a:cubicBezTo>
                      <a:pt x="534" y="265"/>
                      <a:pt x="534" y="265"/>
                      <a:pt x="534" y="265"/>
                    </a:cubicBezTo>
                    <a:cubicBezTo>
                      <a:pt x="534" y="265"/>
                      <a:pt x="534" y="265"/>
                      <a:pt x="534" y="265"/>
                    </a:cubicBezTo>
                    <a:cubicBezTo>
                      <a:pt x="534" y="265"/>
                      <a:pt x="534" y="265"/>
                      <a:pt x="534" y="266"/>
                    </a:cubicBezTo>
                    <a:close/>
                    <a:moveTo>
                      <a:pt x="304" y="528"/>
                    </a:moveTo>
                    <a:cubicBezTo>
                      <a:pt x="301" y="530"/>
                      <a:pt x="298" y="532"/>
                      <a:pt x="295" y="532"/>
                    </a:cubicBezTo>
                    <a:cubicBezTo>
                      <a:pt x="298" y="530"/>
                      <a:pt x="301" y="529"/>
                      <a:pt x="304" y="528"/>
                    </a:cubicBezTo>
                    <a:close/>
                    <a:moveTo>
                      <a:pt x="283" y="508"/>
                    </a:moveTo>
                    <a:cubicBezTo>
                      <a:pt x="282" y="508"/>
                      <a:pt x="281" y="507"/>
                      <a:pt x="280" y="506"/>
                    </a:cubicBezTo>
                    <a:cubicBezTo>
                      <a:pt x="280" y="506"/>
                      <a:pt x="279" y="506"/>
                      <a:pt x="279" y="505"/>
                    </a:cubicBezTo>
                    <a:cubicBezTo>
                      <a:pt x="281" y="505"/>
                      <a:pt x="282" y="505"/>
                      <a:pt x="283" y="506"/>
                    </a:cubicBezTo>
                    <a:cubicBezTo>
                      <a:pt x="283" y="507"/>
                      <a:pt x="283" y="507"/>
                      <a:pt x="283" y="508"/>
                    </a:cubicBezTo>
                    <a:close/>
                    <a:moveTo>
                      <a:pt x="136" y="483"/>
                    </a:moveTo>
                    <a:cubicBezTo>
                      <a:pt x="135" y="482"/>
                      <a:pt x="133" y="481"/>
                      <a:pt x="131" y="479"/>
                    </a:cubicBezTo>
                    <a:cubicBezTo>
                      <a:pt x="133" y="478"/>
                      <a:pt x="134" y="477"/>
                      <a:pt x="135" y="476"/>
                    </a:cubicBezTo>
                    <a:cubicBezTo>
                      <a:pt x="136" y="477"/>
                      <a:pt x="137" y="478"/>
                      <a:pt x="138" y="479"/>
                    </a:cubicBezTo>
                    <a:cubicBezTo>
                      <a:pt x="137" y="481"/>
                      <a:pt x="137" y="482"/>
                      <a:pt x="136" y="483"/>
                    </a:cubicBezTo>
                    <a:cubicBezTo>
                      <a:pt x="136" y="483"/>
                      <a:pt x="136" y="483"/>
                      <a:pt x="136" y="483"/>
                    </a:cubicBezTo>
                    <a:close/>
                    <a:moveTo>
                      <a:pt x="70" y="410"/>
                    </a:moveTo>
                    <a:cubicBezTo>
                      <a:pt x="70" y="410"/>
                      <a:pt x="70" y="410"/>
                      <a:pt x="70" y="410"/>
                    </a:cubicBezTo>
                    <a:cubicBezTo>
                      <a:pt x="70" y="410"/>
                      <a:pt x="70" y="410"/>
                      <a:pt x="70" y="411"/>
                    </a:cubicBezTo>
                    <a:cubicBezTo>
                      <a:pt x="70" y="410"/>
                      <a:pt x="70" y="410"/>
                      <a:pt x="70" y="410"/>
                    </a:cubicBezTo>
                    <a:close/>
                    <a:moveTo>
                      <a:pt x="32" y="258"/>
                    </a:moveTo>
                    <a:cubicBezTo>
                      <a:pt x="32" y="258"/>
                      <a:pt x="32" y="258"/>
                      <a:pt x="33" y="258"/>
                    </a:cubicBezTo>
                    <a:cubicBezTo>
                      <a:pt x="32" y="261"/>
                      <a:pt x="32" y="264"/>
                      <a:pt x="31" y="267"/>
                    </a:cubicBezTo>
                    <a:cubicBezTo>
                      <a:pt x="31" y="266"/>
                      <a:pt x="31" y="266"/>
                      <a:pt x="31" y="265"/>
                    </a:cubicBezTo>
                    <a:cubicBezTo>
                      <a:pt x="31" y="263"/>
                      <a:pt x="32" y="261"/>
                      <a:pt x="32" y="258"/>
                    </a:cubicBezTo>
                    <a:close/>
                    <a:moveTo>
                      <a:pt x="69" y="181"/>
                    </a:moveTo>
                    <a:cubicBezTo>
                      <a:pt x="71" y="177"/>
                      <a:pt x="73" y="174"/>
                      <a:pt x="75" y="170"/>
                    </a:cubicBezTo>
                    <a:cubicBezTo>
                      <a:pt x="71" y="179"/>
                      <a:pt x="68" y="187"/>
                      <a:pt x="65" y="196"/>
                    </a:cubicBezTo>
                    <a:cubicBezTo>
                      <a:pt x="63" y="199"/>
                      <a:pt x="62" y="203"/>
                      <a:pt x="60" y="206"/>
                    </a:cubicBezTo>
                    <a:cubicBezTo>
                      <a:pt x="60" y="204"/>
                      <a:pt x="61" y="203"/>
                      <a:pt x="61" y="201"/>
                    </a:cubicBezTo>
                    <a:cubicBezTo>
                      <a:pt x="64" y="195"/>
                      <a:pt x="66" y="188"/>
                      <a:pt x="69" y="181"/>
                    </a:cubicBezTo>
                    <a:close/>
                    <a:moveTo>
                      <a:pt x="76" y="158"/>
                    </a:moveTo>
                    <a:cubicBezTo>
                      <a:pt x="77" y="157"/>
                      <a:pt x="78" y="156"/>
                      <a:pt x="79" y="155"/>
                    </a:cubicBezTo>
                    <a:cubicBezTo>
                      <a:pt x="80" y="155"/>
                      <a:pt x="80" y="155"/>
                      <a:pt x="81" y="155"/>
                    </a:cubicBezTo>
                    <a:cubicBezTo>
                      <a:pt x="79" y="158"/>
                      <a:pt x="76" y="162"/>
                      <a:pt x="74" y="165"/>
                    </a:cubicBezTo>
                    <a:cubicBezTo>
                      <a:pt x="75" y="163"/>
                      <a:pt x="75" y="160"/>
                      <a:pt x="76" y="158"/>
                    </a:cubicBezTo>
                    <a:close/>
                    <a:moveTo>
                      <a:pt x="129" y="103"/>
                    </a:moveTo>
                    <a:cubicBezTo>
                      <a:pt x="129" y="103"/>
                      <a:pt x="129" y="104"/>
                      <a:pt x="130" y="105"/>
                    </a:cubicBezTo>
                    <a:cubicBezTo>
                      <a:pt x="129" y="105"/>
                      <a:pt x="129" y="105"/>
                      <a:pt x="129" y="105"/>
                    </a:cubicBezTo>
                    <a:cubicBezTo>
                      <a:pt x="129" y="105"/>
                      <a:pt x="129" y="104"/>
                      <a:pt x="129" y="103"/>
                    </a:cubicBezTo>
                    <a:close/>
                    <a:moveTo>
                      <a:pt x="291" y="55"/>
                    </a:moveTo>
                    <a:cubicBezTo>
                      <a:pt x="290" y="55"/>
                      <a:pt x="289" y="55"/>
                      <a:pt x="288" y="55"/>
                    </a:cubicBezTo>
                    <a:cubicBezTo>
                      <a:pt x="289" y="54"/>
                      <a:pt x="289" y="53"/>
                      <a:pt x="288" y="52"/>
                    </a:cubicBezTo>
                    <a:cubicBezTo>
                      <a:pt x="292" y="53"/>
                      <a:pt x="296" y="54"/>
                      <a:pt x="299" y="54"/>
                    </a:cubicBezTo>
                    <a:cubicBezTo>
                      <a:pt x="299" y="55"/>
                      <a:pt x="299" y="55"/>
                      <a:pt x="299" y="55"/>
                    </a:cubicBezTo>
                    <a:cubicBezTo>
                      <a:pt x="296" y="55"/>
                      <a:pt x="294" y="55"/>
                      <a:pt x="291" y="55"/>
                    </a:cubicBezTo>
                    <a:close/>
                    <a:moveTo>
                      <a:pt x="300" y="48"/>
                    </a:moveTo>
                    <a:cubicBezTo>
                      <a:pt x="303" y="47"/>
                      <a:pt x="306" y="46"/>
                      <a:pt x="308" y="45"/>
                    </a:cubicBezTo>
                    <a:cubicBezTo>
                      <a:pt x="308" y="46"/>
                      <a:pt x="308" y="46"/>
                      <a:pt x="307" y="46"/>
                    </a:cubicBezTo>
                    <a:cubicBezTo>
                      <a:pt x="307" y="46"/>
                      <a:pt x="307" y="47"/>
                      <a:pt x="306" y="48"/>
                    </a:cubicBezTo>
                    <a:cubicBezTo>
                      <a:pt x="305" y="48"/>
                      <a:pt x="304" y="48"/>
                      <a:pt x="302" y="49"/>
                    </a:cubicBezTo>
                    <a:cubicBezTo>
                      <a:pt x="302" y="48"/>
                      <a:pt x="301" y="48"/>
                      <a:pt x="300" y="48"/>
                    </a:cubicBezTo>
                    <a:close/>
                    <a:moveTo>
                      <a:pt x="311" y="47"/>
                    </a:moveTo>
                    <a:cubicBezTo>
                      <a:pt x="311" y="46"/>
                      <a:pt x="311" y="46"/>
                      <a:pt x="310" y="45"/>
                    </a:cubicBezTo>
                    <a:cubicBezTo>
                      <a:pt x="311" y="46"/>
                      <a:pt x="312" y="46"/>
                      <a:pt x="313" y="46"/>
                    </a:cubicBezTo>
                    <a:cubicBezTo>
                      <a:pt x="314" y="46"/>
                      <a:pt x="315" y="46"/>
                      <a:pt x="316" y="47"/>
                    </a:cubicBezTo>
                    <a:cubicBezTo>
                      <a:pt x="315" y="47"/>
                      <a:pt x="313" y="47"/>
                      <a:pt x="311" y="47"/>
                    </a:cubicBezTo>
                    <a:cubicBezTo>
                      <a:pt x="311" y="47"/>
                      <a:pt x="311" y="47"/>
                      <a:pt x="311" y="47"/>
                    </a:cubicBezTo>
                    <a:close/>
                    <a:moveTo>
                      <a:pt x="408" y="122"/>
                    </a:moveTo>
                    <a:cubicBezTo>
                      <a:pt x="409" y="122"/>
                      <a:pt x="409" y="122"/>
                      <a:pt x="410" y="122"/>
                    </a:cubicBezTo>
                    <a:cubicBezTo>
                      <a:pt x="410" y="122"/>
                      <a:pt x="410" y="122"/>
                      <a:pt x="410" y="122"/>
                    </a:cubicBezTo>
                    <a:cubicBezTo>
                      <a:pt x="409" y="123"/>
                      <a:pt x="409" y="123"/>
                      <a:pt x="409" y="124"/>
                    </a:cubicBezTo>
                    <a:cubicBezTo>
                      <a:pt x="408" y="123"/>
                      <a:pt x="408" y="123"/>
                      <a:pt x="407" y="124"/>
                    </a:cubicBezTo>
                    <a:cubicBezTo>
                      <a:pt x="406" y="126"/>
                      <a:pt x="404" y="127"/>
                      <a:pt x="403" y="129"/>
                    </a:cubicBezTo>
                    <a:cubicBezTo>
                      <a:pt x="401" y="129"/>
                      <a:pt x="399" y="130"/>
                      <a:pt x="399" y="132"/>
                    </a:cubicBezTo>
                    <a:cubicBezTo>
                      <a:pt x="399" y="133"/>
                      <a:pt x="399" y="133"/>
                      <a:pt x="399" y="134"/>
                    </a:cubicBezTo>
                    <a:cubicBezTo>
                      <a:pt x="399" y="135"/>
                      <a:pt x="398" y="136"/>
                      <a:pt x="397" y="137"/>
                    </a:cubicBezTo>
                    <a:cubicBezTo>
                      <a:pt x="393" y="138"/>
                      <a:pt x="388" y="140"/>
                      <a:pt x="384" y="142"/>
                    </a:cubicBezTo>
                    <a:cubicBezTo>
                      <a:pt x="392" y="135"/>
                      <a:pt x="400" y="128"/>
                      <a:pt x="408" y="122"/>
                    </a:cubicBezTo>
                    <a:close/>
                    <a:moveTo>
                      <a:pt x="430" y="110"/>
                    </a:moveTo>
                    <a:cubicBezTo>
                      <a:pt x="431" y="108"/>
                      <a:pt x="432" y="107"/>
                      <a:pt x="432" y="106"/>
                    </a:cubicBezTo>
                    <a:cubicBezTo>
                      <a:pt x="433" y="112"/>
                      <a:pt x="434" y="119"/>
                      <a:pt x="435" y="125"/>
                    </a:cubicBezTo>
                    <a:cubicBezTo>
                      <a:pt x="434" y="126"/>
                      <a:pt x="432" y="127"/>
                      <a:pt x="430" y="128"/>
                    </a:cubicBezTo>
                    <a:cubicBezTo>
                      <a:pt x="429" y="125"/>
                      <a:pt x="427" y="123"/>
                      <a:pt x="426" y="121"/>
                    </a:cubicBezTo>
                    <a:cubicBezTo>
                      <a:pt x="428" y="119"/>
                      <a:pt x="430" y="117"/>
                      <a:pt x="432" y="114"/>
                    </a:cubicBezTo>
                    <a:cubicBezTo>
                      <a:pt x="434" y="112"/>
                      <a:pt x="432" y="110"/>
                      <a:pt x="430" y="110"/>
                    </a:cubicBezTo>
                    <a:close/>
                    <a:moveTo>
                      <a:pt x="442" y="106"/>
                    </a:moveTo>
                    <a:cubicBezTo>
                      <a:pt x="441" y="102"/>
                      <a:pt x="439" y="98"/>
                      <a:pt x="439" y="93"/>
                    </a:cubicBezTo>
                    <a:cubicBezTo>
                      <a:pt x="440" y="94"/>
                      <a:pt x="441" y="94"/>
                      <a:pt x="442" y="94"/>
                    </a:cubicBezTo>
                    <a:cubicBezTo>
                      <a:pt x="442" y="98"/>
                      <a:pt x="442" y="102"/>
                      <a:pt x="442" y="106"/>
                    </a:cubicBezTo>
                    <a:close/>
                    <a:moveTo>
                      <a:pt x="218" y="481"/>
                    </a:moveTo>
                    <a:cubicBezTo>
                      <a:pt x="217" y="481"/>
                      <a:pt x="217" y="481"/>
                      <a:pt x="217" y="481"/>
                    </a:cubicBezTo>
                    <a:cubicBezTo>
                      <a:pt x="216" y="479"/>
                      <a:pt x="214" y="477"/>
                      <a:pt x="213" y="475"/>
                    </a:cubicBezTo>
                    <a:cubicBezTo>
                      <a:pt x="216" y="476"/>
                      <a:pt x="219" y="477"/>
                      <a:pt x="223" y="478"/>
                    </a:cubicBezTo>
                    <a:cubicBezTo>
                      <a:pt x="223" y="478"/>
                      <a:pt x="223" y="479"/>
                      <a:pt x="223" y="480"/>
                    </a:cubicBezTo>
                    <a:cubicBezTo>
                      <a:pt x="221" y="480"/>
                      <a:pt x="220" y="480"/>
                      <a:pt x="218" y="481"/>
                    </a:cubicBezTo>
                    <a:close/>
                    <a:moveTo>
                      <a:pt x="172" y="486"/>
                    </a:moveTo>
                    <a:cubicBezTo>
                      <a:pt x="172" y="485"/>
                      <a:pt x="172" y="485"/>
                      <a:pt x="172" y="484"/>
                    </a:cubicBezTo>
                    <a:cubicBezTo>
                      <a:pt x="172" y="483"/>
                      <a:pt x="172" y="482"/>
                      <a:pt x="172" y="482"/>
                    </a:cubicBezTo>
                    <a:cubicBezTo>
                      <a:pt x="175" y="483"/>
                      <a:pt x="178" y="484"/>
                      <a:pt x="180" y="485"/>
                    </a:cubicBezTo>
                    <a:cubicBezTo>
                      <a:pt x="178" y="487"/>
                      <a:pt x="177" y="488"/>
                      <a:pt x="175" y="490"/>
                    </a:cubicBezTo>
                    <a:cubicBezTo>
                      <a:pt x="174" y="489"/>
                      <a:pt x="173" y="487"/>
                      <a:pt x="172" y="486"/>
                    </a:cubicBezTo>
                    <a:close/>
                    <a:moveTo>
                      <a:pt x="89" y="431"/>
                    </a:moveTo>
                    <a:cubicBezTo>
                      <a:pt x="89" y="431"/>
                      <a:pt x="89" y="431"/>
                      <a:pt x="89" y="431"/>
                    </a:cubicBezTo>
                    <a:cubicBezTo>
                      <a:pt x="89" y="431"/>
                      <a:pt x="89" y="431"/>
                      <a:pt x="89" y="431"/>
                    </a:cubicBezTo>
                    <a:cubicBezTo>
                      <a:pt x="89" y="431"/>
                      <a:pt x="89" y="431"/>
                      <a:pt x="89" y="431"/>
                    </a:cubicBezTo>
                    <a:close/>
                    <a:moveTo>
                      <a:pt x="69" y="394"/>
                    </a:moveTo>
                    <a:cubicBezTo>
                      <a:pt x="69" y="393"/>
                      <a:pt x="68" y="392"/>
                      <a:pt x="68" y="391"/>
                    </a:cubicBezTo>
                    <a:cubicBezTo>
                      <a:pt x="68" y="390"/>
                      <a:pt x="68" y="390"/>
                      <a:pt x="69" y="389"/>
                    </a:cubicBezTo>
                    <a:cubicBezTo>
                      <a:pt x="69" y="391"/>
                      <a:pt x="70" y="392"/>
                      <a:pt x="70" y="393"/>
                    </a:cubicBezTo>
                    <a:cubicBezTo>
                      <a:pt x="70" y="393"/>
                      <a:pt x="70" y="393"/>
                      <a:pt x="70" y="393"/>
                    </a:cubicBezTo>
                    <a:cubicBezTo>
                      <a:pt x="69" y="394"/>
                      <a:pt x="69" y="394"/>
                      <a:pt x="69" y="394"/>
                    </a:cubicBezTo>
                    <a:close/>
                    <a:moveTo>
                      <a:pt x="55" y="383"/>
                    </a:moveTo>
                    <a:cubicBezTo>
                      <a:pt x="55" y="382"/>
                      <a:pt x="54" y="381"/>
                      <a:pt x="54" y="380"/>
                    </a:cubicBezTo>
                    <a:cubicBezTo>
                      <a:pt x="54" y="380"/>
                      <a:pt x="54" y="380"/>
                      <a:pt x="54" y="380"/>
                    </a:cubicBezTo>
                    <a:cubicBezTo>
                      <a:pt x="55" y="381"/>
                      <a:pt x="55" y="382"/>
                      <a:pt x="55" y="383"/>
                    </a:cubicBezTo>
                    <a:close/>
                    <a:moveTo>
                      <a:pt x="42" y="337"/>
                    </a:moveTo>
                    <a:cubicBezTo>
                      <a:pt x="42" y="333"/>
                      <a:pt x="41" y="329"/>
                      <a:pt x="41" y="325"/>
                    </a:cubicBezTo>
                    <a:cubicBezTo>
                      <a:pt x="42" y="328"/>
                      <a:pt x="43" y="332"/>
                      <a:pt x="44" y="335"/>
                    </a:cubicBezTo>
                    <a:cubicBezTo>
                      <a:pt x="44" y="337"/>
                      <a:pt x="44" y="340"/>
                      <a:pt x="45" y="343"/>
                    </a:cubicBezTo>
                    <a:cubicBezTo>
                      <a:pt x="44" y="341"/>
                      <a:pt x="43" y="339"/>
                      <a:pt x="42" y="337"/>
                    </a:cubicBezTo>
                    <a:close/>
                    <a:moveTo>
                      <a:pt x="203" y="71"/>
                    </a:moveTo>
                    <a:cubicBezTo>
                      <a:pt x="205" y="70"/>
                      <a:pt x="206" y="70"/>
                      <a:pt x="207" y="70"/>
                    </a:cubicBezTo>
                    <a:cubicBezTo>
                      <a:pt x="207" y="70"/>
                      <a:pt x="207" y="71"/>
                      <a:pt x="208" y="71"/>
                    </a:cubicBezTo>
                    <a:cubicBezTo>
                      <a:pt x="206" y="72"/>
                      <a:pt x="204" y="73"/>
                      <a:pt x="202" y="74"/>
                    </a:cubicBezTo>
                    <a:cubicBezTo>
                      <a:pt x="202" y="73"/>
                      <a:pt x="202" y="72"/>
                      <a:pt x="203" y="71"/>
                    </a:cubicBezTo>
                    <a:cubicBezTo>
                      <a:pt x="203" y="71"/>
                      <a:pt x="203" y="71"/>
                      <a:pt x="203" y="71"/>
                    </a:cubicBezTo>
                    <a:close/>
                    <a:moveTo>
                      <a:pt x="281" y="66"/>
                    </a:moveTo>
                    <a:cubicBezTo>
                      <a:pt x="278" y="67"/>
                      <a:pt x="275" y="68"/>
                      <a:pt x="273" y="69"/>
                    </a:cubicBezTo>
                    <a:cubicBezTo>
                      <a:pt x="271" y="69"/>
                      <a:pt x="270" y="70"/>
                      <a:pt x="268" y="70"/>
                    </a:cubicBezTo>
                    <a:cubicBezTo>
                      <a:pt x="272" y="69"/>
                      <a:pt x="276" y="67"/>
                      <a:pt x="281" y="66"/>
                    </a:cubicBezTo>
                    <a:close/>
                    <a:moveTo>
                      <a:pt x="167" y="108"/>
                    </a:moveTo>
                    <a:cubicBezTo>
                      <a:pt x="167" y="107"/>
                      <a:pt x="166" y="106"/>
                      <a:pt x="166" y="105"/>
                    </a:cubicBezTo>
                    <a:cubicBezTo>
                      <a:pt x="166" y="105"/>
                      <a:pt x="166" y="105"/>
                      <a:pt x="167" y="105"/>
                    </a:cubicBezTo>
                    <a:cubicBezTo>
                      <a:pt x="167" y="104"/>
                      <a:pt x="168" y="104"/>
                      <a:pt x="168" y="104"/>
                    </a:cubicBezTo>
                    <a:cubicBezTo>
                      <a:pt x="168" y="105"/>
                      <a:pt x="169" y="105"/>
                      <a:pt x="169" y="106"/>
                    </a:cubicBezTo>
                    <a:cubicBezTo>
                      <a:pt x="169" y="106"/>
                      <a:pt x="169" y="106"/>
                      <a:pt x="169" y="106"/>
                    </a:cubicBezTo>
                    <a:cubicBezTo>
                      <a:pt x="168" y="107"/>
                      <a:pt x="168" y="107"/>
                      <a:pt x="167" y="108"/>
                    </a:cubicBezTo>
                    <a:close/>
                    <a:moveTo>
                      <a:pt x="116" y="155"/>
                    </a:moveTo>
                    <a:cubicBezTo>
                      <a:pt x="115" y="156"/>
                      <a:pt x="113" y="157"/>
                      <a:pt x="111" y="158"/>
                    </a:cubicBezTo>
                    <a:cubicBezTo>
                      <a:pt x="111" y="156"/>
                      <a:pt x="110" y="155"/>
                      <a:pt x="109" y="154"/>
                    </a:cubicBezTo>
                    <a:cubicBezTo>
                      <a:pt x="109" y="153"/>
                      <a:pt x="108" y="152"/>
                      <a:pt x="108" y="152"/>
                    </a:cubicBezTo>
                    <a:cubicBezTo>
                      <a:pt x="108" y="151"/>
                      <a:pt x="109" y="150"/>
                      <a:pt x="109" y="149"/>
                    </a:cubicBezTo>
                    <a:cubicBezTo>
                      <a:pt x="110" y="148"/>
                      <a:pt x="111" y="147"/>
                      <a:pt x="111" y="146"/>
                    </a:cubicBezTo>
                    <a:cubicBezTo>
                      <a:pt x="112" y="145"/>
                      <a:pt x="112" y="145"/>
                      <a:pt x="112" y="145"/>
                    </a:cubicBezTo>
                    <a:cubicBezTo>
                      <a:pt x="114" y="148"/>
                      <a:pt x="116" y="151"/>
                      <a:pt x="117" y="154"/>
                    </a:cubicBezTo>
                    <a:cubicBezTo>
                      <a:pt x="117" y="154"/>
                      <a:pt x="117" y="154"/>
                      <a:pt x="116" y="155"/>
                    </a:cubicBezTo>
                    <a:close/>
                    <a:moveTo>
                      <a:pt x="80" y="214"/>
                    </a:moveTo>
                    <a:cubicBezTo>
                      <a:pt x="80" y="214"/>
                      <a:pt x="80" y="214"/>
                      <a:pt x="80" y="215"/>
                    </a:cubicBezTo>
                    <a:cubicBezTo>
                      <a:pt x="80" y="212"/>
                      <a:pt x="80" y="209"/>
                      <a:pt x="81" y="206"/>
                    </a:cubicBezTo>
                    <a:cubicBezTo>
                      <a:pt x="81" y="207"/>
                      <a:pt x="81" y="207"/>
                      <a:pt x="81" y="207"/>
                    </a:cubicBezTo>
                    <a:cubicBezTo>
                      <a:pt x="81" y="210"/>
                      <a:pt x="80" y="212"/>
                      <a:pt x="80" y="214"/>
                    </a:cubicBezTo>
                    <a:close/>
                    <a:moveTo>
                      <a:pt x="85" y="226"/>
                    </a:moveTo>
                    <a:cubicBezTo>
                      <a:pt x="83" y="228"/>
                      <a:pt x="82" y="230"/>
                      <a:pt x="81" y="231"/>
                    </a:cubicBezTo>
                    <a:cubicBezTo>
                      <a:pt x="82" y="225"/>
                      <a:pt x="83" y="219"/>
                      <a:pt x="84" y="213"/>
                    </a:cubicBezTo>
                    <a:cubicBezTo>
                      <a:pt x="87" y="209"/>
                      <a:pt x="90" y="204"/>
                      <a:pt x="93" y="200"/>
                    </a:cubicBezTo>
                    <a:cubicBezTo>
                      <a:pt x="90" y="208"/>
                      <a:pt x="87" y="217"/>
                      <a:pt x="85" y="226"/>
                    </a:cubicBezTo>
                    <a:close/>
                    <a:moveTo>
                      <a:pt x="185" y="343"/>
                    </a:moveTo>
                    <a:cubicBezTo>
                      <a:pt x="186" y="342"/>
                      <a:pt x="188" y="341"/>
                      <a:pt x="189" y="340"/>
                    </a:cubicBezTo>
                    <a:cubicBezTo>
                      <a:pt x="188" y="341"/>
                      <a:pt x="188" y="342"/>
                      <a:pt x="187" y="343"/>
                    </a:cubicBezTo>
                    <a:cubicBezTo>
                      <a:pt x="181" y="350"/>
                      <a:pt x="175" y="357"/>
                      <a:pt x="169" y="363"/>
                    </a:cubicBezTo>
                    <a:cubicBezTo>
                      <a:pt x="174" y="356"/>
                      <a:pt x="180" y="350"/>
                      <a:pt x="185" y="343"/>
                    </a:cubicBezTo>
                    <a:close/>
                    <a:moveTo>
                      <a:pt x="417" y="136"/>
                    </a:moveTo>
                    <a:cubicBezTo>
                      <a:pt x="416" y="137"/>
                      <a:pt x="415" y="138"/>
                      <a:pt x="414" y="138"/>
                    </a:cubicBezTo>
                    <a:cubicBezTo>
                      <a:pt x="415" y="137"/>
                      <a:pt x="415" y="136"/>
                      <a:pt x="416" y="134"/>
                    </a:cubicBezTo>
                    <a:cubicBezTo>
                      <a:pt x="416" y="135"/>
                      <a:pt x="417" y="136"/>
                      <a:pt x="417" y="136"/>
                    </a:cubicBezTo>
                    <a:close/>
                    <a:moveTo>
                      <a:pt x="419" y="142"/>
                    </a:moveTo>
                    <a:cubicBezTo>
                      <a:pt x="419" y="142"/>
                      <a:pt x="419" y="143"/>
                      <a:pt x="419" y="144"/>
                    </a:cubicBezTo>
                    <a:cubicBezTo>
                      <a:pt x="420" y="149"/>
                      <a:pt x="421" y="154"/>
                      <a:pt x="421" y="160"/>
                    </a:cubicBezTo>
                    <a:cubicBezTo>
                      <a:pt x="420" y="160"/>
                      <a:pt x="419" y="160"/>
                      <a:pt x="419" y="161"/>
                    </a:cubicBezTo>
                    <a:cubicBezTo>
                      <a:pt x="416" y="156"/>
                      <a:pt x="413" y="152"/>
                      <a:pt x="411" y="147"/>
                    </a:cubicBezTo>
                    <a:cubicBezTo>
                      <a:pt x="414" y="145"/>
                      <a:pt x="416" y="143"/>
                      <a:pt x="419" y="142"/>
                    </a:cubicBezTo>
                    <a:close/>
                    <a:moveTo>
                      <a:pt x="449" y="130"/>
                    </a:moveTo>
                    <a:cubicBezTo>
                      <a:pt x="449" y="131"/>
                      <a:pt x="449" y="132"/>
                      <a:pt x="449" y="133"/>
                    </a:cubicBezTo>
                    <a:cubicBezTo>
                      <a:pt x="449" y="134"/>
                      <a:pt x="448" y="135"/>
                      <a:pt x="447" y="135"/>
                    </a:cubicBezTo>
                    <a:cubicBezTo>
                      <a:pt x="447" y="135"/>
                      <a:pt x="447" y="134"/>
                      <a:pt x="447" y="134"/>
                    </a:cubicBezTo>
                    <a:cubicBezTo>
                      <a:pt x="447" y="133"/>
                      <a:pt x="448" y="131"/>
                      <a:pt x="449" y="130"/>
                    </a:cubicBezTo>
                    <a:close/>
                    <a:moveTo>
                      <a:pt x="469" y="141"/>
                    </a:moveTo>
                    <a:cubicBezTo>
                      <a:pt x="469" y="141"/>
                      <a:pt x="469" y="142"/>
                      <a:pt x="469" y="142"/>
                    </a:cubicBezTo>
                    <a:cubicBezTo>
                      <a:pt x="469" y="142"/>
                      <a:pt x="469" y="141"/>
                      <a:pt x="469" y="141"/>
                    </a:cubicBezTo>
                    <a:cubicBezTo>
                      <a:pt x="469" y="141"/>
                      <a:pt x="469" y="141"/>
                      <a:pt x="469" y="141"/>
                    </a:cubicBezTo>
                    <a:close/>
                    <a:moveTo>
                      <a:pt x="496" y="263"/>
                    </a:moveTo>
                    <a:cubicBezTo>
                      <a:pt x="496" y="263"/>
                      <a:pt x="497" y="263"/>
                      <a:pt x="498" y="263"/>
                    </a:cubicBezTo>
                    <a:cubicBezTo>
                      <a:pt x="499" y="264"/>
                      <a:pt x="499" y="266"/>
                      <a:pt x="499" y="267"/>
                    </a:cubicBezTo>
                    <a:cubicBezTo>
                      <a:pt x="499" y="266"/>
                      <a:pt x="498" y="266"/>
                      <a:pt x="496" y="266"/>
                    </a:cubicBezTo>
                    <a:cubicBezTo>
                      <a:pt x="496" y="265"/>
                      <a:pt x="496" y="264"/>
                      <a:pt x="496" y="263"/>
                    </a:cubicBezTo>
                    <a:close/>
                    <a:moveTo>
                      <a:pt x="508" y="329"/>
                    </a:moveTo>
                    <a:cubicBezTo>
                      <a:pt x="507" y="332"/>
                      <a:pt x="507" y="335"/>
                      <a:pt x="506" y="339"/>
                    </a:cubicBezTo>
                    <a:cubicBezTo>
                      <a:pt x="506" y="338"/>
                      <a:pt x="505" y="337"/>
                      <a:pt x="505" y="336"/>
                    </a:cubicBezTo>
                    <a:cubicBezTo>
                      <a:pt x="506" y="334"/>
                      <a:pt x="506" y="332"/>
                      <a:pt x="507" y="330"/>
                    </a:cubicBezTo>
                    <a:cubicBezTo>
                      <a:pt x="507" y="330"/>
                      <a:pt x="508" y="329"/>
                      <a:pt x="508" y="329"/>
                    </a:cubicBezTo>
                    <a:close/>
                    <a:moveTo>
                      <a:pt x="490" y="379"/>
                    </a:moveTo>
                    <a:cubicBezTo>
                      <a:pt x="488" y="379"/>
                      <a:pt x="487" y="380"/>
                      <a:pt x="487" y="382"/>
                    </a:cubicBezTo>
                    <a:cubicBezTo>
                      <a:pt x="488" y="383"/>
                      <a:pt x="488" y="384"/>
                      <a:pt x="488" y="384"/>
                    </a:cubicBezTo>
                    <a:cubicBezTo>
                      <a:pt x="487" y="384"/>
                      <a:pt x="487" y="384"/>
                      <a:pt x="487" y="384"/>
                    </a:cubicBezTo>
                    <a:cubicBezTo>
                      <a:pt x="487" y="384"/>
                      <a:pt x="486" y="384"/>
                      <a:pt x="486" y="384"/>
                    </a:cubicBezTo>
                    <a:cubicBezTo>
                      <a:pt x="487" y="382"/>
                      <a:pt x="488" y="379"/>
                      <a:pt x="489" y="377"/>
                    </a:cubicBezTo>
                    <a:cubicBezTo>
                      <a:pt x="489" y="378"/>
                      <a:pt x="489" y="378"/>
                      <a:pt x="490" y="379"/>
                    </a:cubicBezTo>
                    <a:close/>
                    <a:moveTo>
                      <a:pt x="474" y="414"/>
                    </a:moveTo>
                    <a:cubicBezTo>
                      <a:pt x="473" y="412"/>
                      <a:pt x="473" y="411"/>
                      <a:pt x="473" y="410"/>
                    </a:cubicBezTo>
                    <a:cubicBezTo>
                      <a:pt x="473" y="410"/>
                      <a:pt x="472" y="410"/>
                      <a:pt x="472" y="410"/>
                    </a:cubicBezTo>
                    <a:cubicBezTo>
                      <a:pt x="473" y="409"/>
                      <a:pt x="473" y="409"/>
                      <a:pt x="474" y="408"/>
                    </a:cubicBezTo>
                    <a:cubicBezTo>
                      <a:pt x="476" y="406"/>
                      <a:pt x="478" y="404"/>
                      <a:pt x="481" y="402"/>
                    </a:cubicBezTo>
                    <a:cubicBezTo>
                      <a:pt x="478" y="406"/>
                      <a:pt x="476" y="410"/>
                      <a:pt x="474" y="414"/>
                    </a:cubicBezTo>
                    <a:close/>
                    <a:moveTo>
                      <a:pt x="455" y="440"/>
                    </a:moveTo>
                    <a:cubicBezTo>
                      <a:pt x="454" y="439"/>
                      <a:pt x="454" y="439"/>
                      <a:pt x="453" y="440"/>
                    </a:cubicBezTo>
                    <a:cubicBezTo>
                      <a:pt x="454" y="439"/>
                      <a:pt x="454" y="439"/>
                      <a:pt x="454" y="438"/>
                    </a:cubicBezTo>
                    <a:cubicBezTo>
                      <a:pt x="455" y="437"/>
                      <a:pt x="456" y="436"/>
                      <a:pt x="457" y="435"/>
                    </a:cubicBezTo>
                    <a:cubicBezTo>
                      <a:pt x="457" y="435"/>
                      <a:pt x="457" y="435"/>
                      <a:pt x="457" y="435"/>
                    </a:cubicBezTo>
                    <a:cubicBezTo>
                      <a:pt x="457" y="435"/>
                      <a:pt x="458" y="435"/>
                      <a:pt x="458" y="435"/>
                    </a:cubicBezTo>
                    <a:cubicBezTo>
                      <a:pt x="457" y="437"/>
                      <a:pt x="456" y="438"/>
                      <a:pt x="455" y="440"/>
                    </a:cubicBezTo>
                    <a:close/>
                    <a:moveTo>
                      <a:pt x="438" y="458"/>
                    </a:moveTo>
                    <a:cubicBezTo>
                      <a:pt x="438" y="458"/>
                      <a:pt x="438" y="458"/>
                      <a:pt x="438" y="458"/>
                    </a:cubicBezTo>
                    <a:cubicBezTo>
                      <a:pt x="441" y="455"/>
                      <a:pt x="444" y="452"/>
                      <a:pt x="446" y="448"/>
                    </a:cubicBezTo>
                    <a:cubicBezTo>
                      <a:pt x="446" y="449"/>
                      <a:pt x="445" y="450"/>
                      <a:pt x="445" y="451"/>
                    </a:cubicBezTo>
                    <a:cubicBezTo>
                      <a:pt x="443" y="454"/>
                      <a:pt x="440" y="456"/>
                      <a:pt x="438" y="458"/>
                    </a:cubicBezTo>
                    <a:close/>
                    <a:moveTo>
                      <a:pt x="300" y="497"/>
                    </a:moveTo>
                    <a:cubicBezTo>
                      <a:pt x="299" y="496"/>
                      <a:pt x="299" y="495"/>
                      <a:pt x="298" y="493"/>
                    </a:cubicBezTo>
                    <a:cubicBezTo>
                      <a:pt x="301" y="494"/>
                      <a:pt x="303" y="494"/>
                      <a:pt x="305" y="494"/>
                    </a:cubicBezTo>
                    <a:cubicBezTo>
                      <a:pt x="305" y="495"/>
                      <a:pt x="306" y="496"/>
                      <a:pt x="306" y="497"/>
                    </a:cubicBezTo>
                    <a:cubicBezTo>
                      <a:pt x="306" y="498"/>
                      <a:pt x="306" y="498"/>
                      <a:pt x="306" y="498"/>
                    </a:cubicBezTo>
                    <a:cubicBezTo>
                      <a:pt x="304" y="498"/>
                      <a:pt x="302" y="497"/>
                      <a:pt x="300" y="497"/>
                    </a:cubicBezTo>
                    <a:close/>
                    <a:moveTo>
                      <a:pt x="247" y="481"/>
                    </a:moveTo>
                    <a:cubicBezTo>
                      <a:pt x="248" y="481"/>
                      <a:pt x="248" y="481"/>
                      <a:pt x="249" y="481"/>
                    </a:cubicBezTo>
                    <a:cubicBezTo>
                      <a:pt x="249" y="482"/>
                      <a:pt x="249" y="482"/>
                      <a:pt x="249" y="483"/>
                    </a:cubicBezTo>
                    <a:cubicBezTo>
                      <a:pt x="247" y="482"/>
                      <a:pt x="245" y="482"/>
                      <a:pt x="243" y="482"/>
                    </a:cubicBezTo>
                    <a:cubicBezTo>
                      <a:pt x="244" y="482"/>
                      <a:pt x="246" y="481"/>
                      <a:pt x="247" y="481"/>
                    </a:cubicBezTo>
                    <a:close/>
                    <a:moveTo>
                      <a:pt x="44" y="329"/>
                    </a:moveTo>
                    <a:cubicBezTo>
                      <a:pt x="44" y="329"/>
                      <a:pt x="44" y="329"/>
                      <a:pt x="44" y="329"/>
                    </a:cubicBezTo>
                    <a:cubicBezTo>
                      <a:pt x="44" y="329"/>
                      <a:pt x="44" y="329"/>
                      <a:pt x="44" y="329"/>
                    </a:cubicBezTo>
                    <a:cubicBezTo>
                      <a:pt x="44" y="329"/>
                      <a:pt x="44" y="329"/>
                      <a:pt x="44" y="329"/>
                    </a:cubicBezTo>
                    <a:close/>
                    <a:moveTo>
                      <a:pt x="293" y="241"/>
                    </a:moveTo>
                    <a:cubicBezTo>
                      <a:pt x="294" y="241"/>
                      <a:pt x="295" y="241"/>
                      <a:pt x="295" y="241"/>
                    </a:cubicBezTo>
                    <a:cubicBezTo>
                      <a:pt x="296" y="240"/>
                      <a:pt x="297" y="240"/>
                      <a:pt x="297" y="240"/>
                    </a:cubicBezTo>
                    <a:cubicBezTo>
                      <a:pt x="294" y="245"/>
                      <a:pt x="291" y="250"/>
                      <a:pt x="289" y="255"/>
                    </a:cubicBezTo>
                    <a:cubicBezTo>
                      <a:pt x="286" y="258"/>
                      <a:pt x="283" y="261"/>
                      <a:pt x="280" y="263"/>
                    </a:cubicBezTo>
                    <a:cubicBezTo>
                      <a:pt x="280" y="263"/>
                      <a:pt x="280" y="263"/>
                      <a:pt x="280" y="263"/>
                    </a:cubicBezTo>
                    <a:cubicBezTo>
                      <a:pt x="284" y="256"/>
                      <a:pt x="289" y="249"/>
                      <a:pt x="293" y="241"/>
                    </a:cubicBezTo>
                    <a:close/>
                    <a:moveTo>
                      <a:pt x="411" y="160"/>
                    </a:moveTo>
                    <a:cubicBezTo>
                      <a:pt x="412" y="161"/>
                      <a:pt x="413" y="163"/>
                      <a:pt x="414" y="164"/>
                    </a:cubicBezTo>
                    <a:cubicBezTo>
                      <a:pt x="413" y="164"/>
                      <a:pt x="412" y="165"/>
                      <a:pt x="412" y="165"/>
                    </a:cubicBezTo>
                    <a:cubicBezTo>
                      <a:pt x="412" y="163"/>
                      <a:pt x="412" y="162"/>
                      <a:pt x="411" y="160"/>
                    </a:cubicBezTo>
                    <a:close/>
                    <a:moveTo>
                      <a:pt x="362" y="487"/>
                    </a:moveTo>
                    <a:cubicBezTo>
                      <a:pt x="362" y="488"/>
                      <a:pt x="362" y="488"/>
                      <a:pt x="362" y="488"/>
                    </a:cubicBezTo>
                    <a:cubicBezTo>
                      <a:pt x="362" y="488"/>
                      <a:pt x="362" y="488"/>
                      <a:pt x="362" y="488"/>
                    </a:cubicBezTo>
                    <a:cubicBezTo>
                      <a:pt x="362" y="488"/>
                      <a:pt x="362" y="488"/>
                      <a:pt x="362" y="487"/>
                    </a:cubicBezTo>
                    <a:close/>
                    <a:moveTo>
                      <a:pt x="192" y="459"/>
                    </a:moveTo>
                    <a:cubicBezTo>
                      <a:pt x="192" y="459"/>
                      <a:pt x="192" y="459"/>
                      <a:pt x="192" y="459"/>
                    </a:cubicBezTo>
                    <a:cubicBezTo>
                      <a:pt x="192" y="459"/>
                      <a:pt x="191" y="458"/>
                      <a:pt x="191" y="458"/>
                    </a:cubicBezTo>
                    <a:cubicBezTo>
                      <a:pt x="193" y="459"/>
                      <a:pt x="194" y="459"/>
                      <a:pt x="196" y="459"/>
                    </a:cubicBezTo>
                    <a:cubicBezTo>
                      <a:pt x="196" y="460"/>
                      <a:pt x="195" y="460"/>
                      <a:pt x="195" y="460"/>
                    </a:cubicBezTo>
                    <a:cubicBezTo>
                      <a:pt x="194" y="460"/>
                      <a:pt x="193" y="460"/>
                      <a:pt x="192" y="459"/>
                    </a:cubicBezTo>
                    <a:close/>
                    <a:moveTo>
                      <a:pt x="300" y="270"/>
                    </a:moveTo>
                    <a:cubicBezTo>
                      <a:pt x="300" y="270"/>
                      <a:pt x="301" y="269"/>
                      <a:pt x="301" y="269"/>
                    </a:cubicBezTo>
                    <a:cubicBezTo>
                      <a:pt x="301" y="269"/>
                      <a:pt x="301" y="270"/>
                      <a:pt x="300" y="271"/>
                    </a:cubicBezTo>
                    <a:cubicBezTo>
                      <a:pt x="300" y="271"/>
                      <a:pt x="300" y="270"/>
                      <a:pt x="300" y="270"/>
                    </a:cubicBezTo>
                    <a:close/>
                    <a:moveTo>
                      <a:pt x="301" y="275"/>
                    </a:moveTo>
                    <a:cubicBezTo>
                      <a:pt x="302" y="276"/>
                      <a:pt x="304" y="276"/>
                      <a:pt x="305" y="275"/>
                    </a:cubicBezTo>
                    <a:cubicBezTo>
                      <a:pt x="308" y="273"/>
                      <a:pt x="311" y="270"/>
                      <a:pt x="314" y="268"/>
                    </a:cubicBezTo>
                    <a:cubicBezTo>
                      <a:pt x="312" y="270"/>
                      <a:pt x="311" y="272"/>
                      <a:pt x="310" y="274"/>
                    </a:cubicBezTo>
                    <a:cubicBezTo>
                      <a:pt x="307" y="277"/>
                      <a:pt x="304" y="280"/>
                      <a:pt x="301" y="283"/>
                    </a:cubicBezTo>
                    <a:cubicBezTo>
                      <a:pt x="299" y="284"/>
                      <a:pt x="297" y="286"/>
                      <a:pt x="295" y="287"/>
                    </a:cubicBezTo>
                    <a:cubicBezTo>
                      <a:pt x="297" y="283"/>
                      <a:pt x="299" y="279"/>
                      <a:pt x="301" y="275"/>
                    </a:cubicBezTo>
                    <a:close/>
                    <a:moveTo>
                      <a:pt x="309" y="263"/>
                    </a:moveTo>
                    <a:cubicBezTo>
                      <a:pt x="311" y="259"/>
                      <a:pt x="313" y="255"/>
                      <a:pt x="315" y="251"/>
                    </a:cubicBezTo>
                    <a:cubicBezTo>
                      <a:pt x="315" y="253"/>
                      <a:pt x="317" y="255"/>
                      <a:pt x="319" y="254"/>
                    </a:cubicBezTo>
                    <a:cubicBezTo>
                      <a:pt x="320" y="253"/>
                      <a:pt x="320" y="253"/>
                      <a:pt x="321" y="252"/>
                    </a:cubicBezTo>
                    <a:cubicBezTo>
                      <a:pt x="317" y="256"/>
                      <a:pt x="313" y="260"/>
                      <a:pt x="309" y="263"/>
                    </a:cubicBezTo>
                    <a:close/>
                    <a:moveTo>
                      <a:pt x="402" y="180"/>
                    </a:moveTo>
                    <a:cubicBezTo>
                      <a:pt x="402" y="180"/>
                      <a:pt x="402" y="180"/>
                      <a:pt x="402" y="180"/>
                    </a:cubicBezTo>
                    <a:cubicBezTo>
                      <a:pt x="403" y="180"/>
                      <a:pt x="403" y="179"/>
                      <a:pt x="403" y="179"/>
                    </a:cubicBezTo>
                    <a:cubicBezTo>
                      <a:pt x="403" y="179"/>
                      <a:pt x="403" y="180"/>
                      <a:pt x="402" y="180"/>
                    </a:cubicBezTo>
                    <a:close/>
                    <a:moveTo>
                      <a:pt x="425" y="174"/>
                    </a:moveTo>
                    <a:cubicBezTo>
                      <a:pt x="418" y="181"/>
                      <a:pt x="411" y="189"/>
                      <a:pt x="404" y="196"/>
                    </a:cubicBezTo>
                    <a:cubicBezTo>
                      <a:pt x="410" y="188"/>
                      <a:pt x="417" y="181"/>
                      <a:pt x="425" y="174"/>
                    </a:cubicBezTo>
                    <a:close/>
                    <a:moveTo>
                      <a:pt x="437" y="154"/>
                    </a:moveTo>
                    <a:cubicBezTo>
                      <a:pt x="437" y="154"/>
                      <a:pt x="437" y="154"/>
                      <a:pt x="438" y="155"/>
                    </a:cubicBezTo>
                    <a:cubicBezTo>
                      <a:pt x="437" y="155"/>
                      <a:pt x="437" y="155"/>
                      <a:pt x="437" y="155"/>
                    </a:cubicBezTo>
                    <a:cubicBezTo>
                      <a:pt x="437" y="154"/>
                      <a:pt x="437" y="154"/>
                      <a:pt x="437" y="154"/>
                    </a:cubicBezTo>
                    <a:close/>
                    <a:moveTo>
                      <a:pt x="495" y="300"/>
                    </a:moveTo>
                    <a:cubicBezTo>
                      <a:pt x="495" y="300"/>
                      <a:pt x="495" y="300"/>
                      <a:pt x="495" y="300"/>
                    </a:cubicBezTo>
                    <a:cubicBezTo>
                      <a:pt x="495" y="300"/>
                      <a:pt x="495" y="300"/>
                      <a:pt x="495" y="300"/>
                    </a:cubicBezTo>
                    <a:cubicBezTo>
                      <a:pt x="495" y="300"/>
                      <a:pt x="495" y="300"/>
                      <a:pt x="495" y="300"/>
                    </a:cubicBezTo>
                    <a:close/>
                    <a:moveTo>
                      <a:pt x="285" y="486"/>
                    </a:moveTo>
                    <a:cubicBezTo>
                      <a:pt x="284" y="484"/>
                      <a:pt x="284" y="483"/>
                      <a:pt x="283" y="481"/>
                    </a:cubicBezTo>
                    <a:cubicBezTo>
                      <a:pt x="283" y="481"/>
                      <a:pt x="283" y="481"/>
                      <a:pt x="283" y="481"/>
                    </a:cubicBezTo>
                    <a:cubicBezTo>
                      <a:pt x="284" y="483"/>
                      <a:pt x="285" y="484"/>
                      <a:pt x="286" y="486"/>
                    </a:cubicBezTo>
                    <a:cubicBezTo>
                      <a:pt x="286" y="486"/>
                      <a:pt x="285" y="486"/>
                      <a:pt x="285" y="486"/>
                    </a:cubicBezTo>
                    <a:close/>
                    <a:moveTo>
                      <a:pt x="476" y="359"/>
                    </a:moveTo>
                    <a:cubicBezTo>
                      <a:pt x="474" y="363"/>
                      <a:pt x="473" y="366"/>
                      <a:pt x="471" y="370"/>
                    </a:cubicBezTo>
                    <a:cubicBezTo>
                      <a:pt x="470" y="368"/>
                      <a:pt x="470" y="366"/>
                      <a:pt x="470" y="363"/>
                    </a:cubicBezTo>
                    <a:cubicBezTo>
                      <a:pt x="471" y="361"/>
                      <a:pt x="472" y="358"/>
                      <a:pt x="473" y="356"/>
                    </a:cubicBezTo>
                    <a:cubicBezTo>
                      <a:pt x="474" y="357"/>
                      <a:pt x="475" y="358"/>
                      <a:pt x="476" y="359"/>
                    </a:cubicBezTo>
                    <a:close/>
                    <a:moveTo>
                      <a:pt x="397" y="467"/>
                    </a:moveTo>
                    <a:cubicBezTo>
                      <a:pt x="397" y="466"/>
                      <a:pt x="396" y="466"/>
                      <a:pt x="396" y="466"/>
                    </a:cubicBezTo>
                    <a:cubicBezTo>
                      <a:pt x="395" y="465"/>
                      <a:pt x="395" y="465"/>
                      <a:pt x="394" y="465"/>
                    </a:cubicBezTo>
                    <a:cubicBezTo>
                      <a:pt x="393" y="464"/>
                      <a:pt x="393" y="462"/>
                      <a:pt x="392" y="461"/>
                    </a:cubicBezTo>
                    <a:cubicBezTo>
                      <a:pt x="393" y="461"/>
                      <a:pt x="394" y="460"/>
                      <a:pt x="395" y="459"/>
                    </a:cubicBezTo>
                    <a:cubicBezTo>
                      <a:pt x="396" y="460"/>
                      <a:pt x="397" y="462"/>
                      <a:pt x="399" y="463"/>
                    </a:cubicBezTo>
                    <a:cubicBezTo>
                      <a:pt x="398" y="464"/>
                      <a:pt x="398" y="465"/>
                      <a:pt x="397" y="467"/>
                    </a:cubicBezTo>
                    <a:close/>
                    <a:moveTo>
                      <a:pt x="275" y="482"/>
                    </a:moveTo>
                    <a:cubicBezTo>
                      <a:pt x="275" y="483"/>
                      <a:pt x="275" y="483"/>
                      <a:pt x="275" y="483"/>
                    </a:cubicBezTo>
                    <a:cubicBezTo>
                      <a:pt x="275" y="483"/>
                      <a:pt x="275" y="483"/>
                      <a:pt x="275" y="482"/>
                    </a:cubicBezTo>
                    <a:cubicBezTo>
                      <a:pt x="275" y="482"/>
                      <a:pt x="275" y="482"/>
                      <a:pt x="275" y="482"/>
                    </a:cubicBezTo>
                    <a:close/>
                    <a:moveTo>
                      <a:pt x="465" y="382"/>
                    </a:moveTo>
                    <a:cubicBezTo>
                      <a:pt x="465" y="379"/>
                      <a:pt x="465" y="377"/>
                      <a:pt x="465" y="374"/>
                    </a:cubicBezTo>
                    <a:cubicBezTo>
                      <a:pt x="465" y="374"/>
                      <a:pt x="465" y="373"/>
                      <a:pt x="466" y="372"/>
                    </a:cubicBezTo>
                    <a:cubicBezTo>
                      <a:pt x="466" y="374"/>
                      <a:pt x="467" y="376"/>
                      <a:pt x="467" y="378"/>
                    </a:cubicBezTo>
                    <a:cubicBezTo>
                      <a:pt x="467" y="379"/>
                      <a:pt x="466" y="380"/>
                      <a:pt x="466" y="381"/>
                    </a:cubicBezTo>
                    <a:cubicBezTo>
                      <a:pt x="466" y="381"/>
                      <a:pt x="465" y="381"/>
                      <a:pt x="465" y="382"/>
                    </a:cubicBezTo>
                    <a:close/>
                    <a:moveTo>
                      <a:pt x="386" y="480"/>
                    </a:moveTo>
                    <a:cubicBezTo>
                      <a:pt x="386" y="481"/>
                      <a:pt x="386" y="481"/>
                      <a:pt x="386" y="482"/>
                    </a:cubicBezTo>
                    <a:cubicBezTo>
                      <a:pt x="386" y="483"/>
                      <a:pt x="385" y="483"/>
                      <a:pt x="384" y="484"/>
                    </a:cubicBezTo>
                    <a:cubicBezTo>
                      <a:pt x="384" y="484"/>
                      <a:pt x="383" y="485"/>
                      <a:pt x="382" y="485"/>
                    </a:cubicBezTo>
                    <a:cubicBezTo>
                      <a:pt x="382" y="485"/>
                      <a:pt x="382" y="485"/>
                      <a:pt x="382" y="485"/>
                    </a:cubicBezTo>
                    <a:cubicBezTo>
                      <a:pt x="383" y="483"/>
                      <a:pt x="385" y="481"/>
                      <a:pt x="386" y="480"/>
                    </a:cubicBezTo>
                    <a:close/>
                    <a:moveTo>
                      <a:pt x="445" y="408"/>
                    </a:moveTo>
                    <a:cubicBezTo>
                      <a:pt x="449" y="402"/>
                      <a:pt x="453" y="396"/>
                      <a:pt x="457" y="389"/>
                    </a:cubicBezTo>
                    <a:cubicBezTo>
                      <a:pt x="457" y="390"/>
                      <a:pt x="457" y="390"/>
                      <a:pt x="457" y="391"/>
                    </a:cubicBezTo>
                    <a:cubicBezTo>
                      <a:pt x="456" y="391"/>
                      <a:pt x="456" y="392"/>
                      <a:pt x="456" y="393"/>
                    </a:cubicBezTo>
                    <a:cubicBezTo>
                      <a:pt x="456" y="395"/>
                      <a:pt x="456" y="398"/>
                      <a:pt x="456" y="400"/>
                    </a:cubicBezTo>
                    <a:cubicBezTo>
                      <a:pt x="455" y="402"/>
                      <a:pt x="454" y="404"/>
                      <a:pt x="453" y="405"/>
                    </a:cubicBezTo>
                    <a:cubicBezTo>
                      <a:pt x="450" y="406"/>
                      <a:pt x="447" y="407"/>
                      <a:pt x="445" y="408"/>
                    </a:cubicBezTo>
                    <a:close/>
                    <a:moveTo>
                      <a:pt x="387" y="443"/>
                    </a:moveTo>
                    <a:cubicBezTo>
                      <a:pt x="387" y="443"/>
                      <a:pt x="387" y="443"/>
                      <a:pt x="387" y="443"/>
                    </a:cubicBezTo>
                    <a:cubicBezTo>
                      <a:pt x="387" y="443"/>
                      <a:pt x="388" y="443"/>
                      <a:pt x="388" y="443"/>
                    </a:cubicBezTo>
                    <a:cubicBezTo>
                      <a:pt x="388" y="443"/>
                      <a:pt x="387" y="443"/>
                      <a:pt x="387" y="443"/>
                    </a:cubicBezTo>
                    <a:close/>
                    <a:moveTo>
                      <a:pt x="292" y="471"/>
                    </a:moveTo>
                    <a:cubicBezTo>
                      <a:pt x="291" y="471"/>
                      <a:pt x="290" y="471"/>
                      <a:pt x="288" y="471"/>
                    </a:cubicBezTo>
                    <a:cubicBezTo>
                      <a:pt x="288" y="471"/>
                      <a:pt x="288" y="471"/>
                      <a:pt x="288" y="471"/>
                    </a:cubicBezTo>
                    <a:cubicBezTo>
                      <a:pt x="291" y="471"/>
                      <a:pt x="294" y="470"/>
                      <a:pt x="297" y="470"/>
                    </a:cubicBezTo>
                    <a:cubicBezTo>
                      <a:pt x="295" y="470"/>
                      <a:pt x="294" y="471"/>
                      <a:pt x="292" y="471"/>
                    </a:cubicBezTo>
                    <a:close/>
                    <a:moveTo>
                      <a:pt x="295" y="484"/>
                    </a:moveTo>
                    <a:cubicBezTo>
                      <a:pt x="296" y="483"/>
                      <a:pt x="298" y="483"/>
                      <a:pt x="299" y="482"/>
                    </a:cubicBezTo>
                    <a:cubicBezTo>
                      <a:pt x="300" y="482"/>
                      <a:pt x="301" y="482"/>
                      <a:pt x="302" y="482"/>
                    </a:cubicBezTo>
                    <a:cubicBezTo>
                      <a:pt x="302" y="482"/>
                      <a:pt x="302" y="482"/>
                      <a:pt x="302" y="483"/>
                    </a:cubicBezTo>
                    <a:cubicBezTo>
                      <a:pt x="302" y="483"/>
                      <a:pt x="302" y="483"/>
                      <a:pt x="302" y="483"/>
                    </a:cubicBezTo>
                    <a:cubicBezTo>
                      <a:pt x="301" y="483"/>
                      <a:pt x="300" y="483"/>
                      <a:pt x="300" y="484"/>
                    </a:cubicBezTo>
                    <a:cubicBezTo>
                      <a:pt x="299" y="484"/>
                      <a:pt x="297" y="485"/>
                      <a:pt x="295" y="485"/>
                    </a:cubicBezTo>
                    <a:cubicBezTo>
                      <a:pt x="295" y="485"/>
                      <a:pt x="295" y="484"/>
                      <a:pt x="295" y="484"/>
                    </a:cubicBezTo>
                    <a:close/>
                    <a:moveTo>
                      <a:pt x="309" y="479"/>
                    </a:moveTo>
                    <a:cubicBezTo>
                      <a:pt x="310" y="479"/>
                      <a:pt x="311" y="478"/>
                      <a:pt x="312" y="478"/>
                    </a:cubicBezTo>
                    <a:cubicBezTo>
                      <a:pt x="312" y="478"/>
                      <a:pt x="312" y="478"/>
                      <a:pt x="313" y="479"/>
                    </a:cubicBezTo>
                    <a:cubicBezTo>
                      <a:pt x="312" y="479"/>
                      <a:pt x="310" y="479"/>
                      <a:pt x="309" y="480"/>
                    </a:cubicBezTo>
                    <a:cubicBezTo>
                      <a:pt x="309" y="479"/>
                      <a:pt x="309" y="479"/>
                      <a:pt x="309" y="479"/>
                    </a:cubicBezTo>
                    <a:close/>
                    <a:moveTo>
                      <a:pt x="322" y="484"/>
                    </a:moveTo>
                    <a:cubicBezTo>
                      <a:pt x="323" y="484"/>
                      <a:pt x="323" y="484"/>
                      <a:pt x="323" y="484"/>
                    </a:cubicBezTo>
                    <a:cubicBezTo>
                      <a:pt x="324" y="484"/>
                      <a:pt x="325" y="484"/>
                      <a:pt x="325" y="484"/>
                    </a:cubicBezTo>
                    <a:cubicBezTo>
                      <a:pt x="325" y="485"/>
                      <a:pt x="325" y="486"/>
                      <a:pt x="325" y="486"/>
                    </a:cubicBezTo>
                    <a:cubicBezTo>
                      <a:pt x="325" y="487"/>
                      <a:pt x="325" y="487"/>
                      <a:pt x="324" y="487"/>
                    </a:cubicBezTo>
                    <a:cubicBezTo>
                      <a:pt x="323" y="486"/>
                      <a:pt x="323" y="485"/>
                      <a:pt x="322" y="484"/>
                    </a:cubicBezTo>
                    <a:close/>
                    <a:moveTo>
                      <a:pt x="386" y="466"/>
                    </a:moveTo>
                    <a:cubicBezTo>
                      <a:pt x="386" y="466"/>
                      <a:pt x="386" y="466"/>
                      <a:pt x="386" y="467"/>
                    </a:cubicBezTo>
                    <a:cubicBezTo>
                      <a:pt x="386" y="466"/>
                      <a:pt x="385" y="466"/>
                      <a:pt x="385" y="466"/>
                    </a:cubicBezTo>
                    <a:cubicBezTo>
                      <a:pt x="385" y="466"/>
                      <a:pt x="385" y="466"/>
                      <a:pt x="386" y="466"/>
                    </a:cubicBezTo>
                    <a:close/>
                    <a:moveTo>
                      <a:pt x="403" y="468"/>
                    </a:moveTo>
                    <a:cubicBezTo>
                      <a:pt x="403" y="468"/>
                      <a:pt x="403" y="468"/>
                      <a:pt x="403" y="468"/>
                    </a:cubicBezTo>
                    <a:cubicBezTo>
                      <a:pt x="403" y="468"/>
                      <a:pt x="403" y="469"/>
                      <a:pt x="403" y="469"/>
                    </a:cubicBezTo>
                    <a:cubicBezTo>
                      <a:pt x="403" y="469"/>
                      <a:pt x="403" y="468"/>
                      <a:pt x="403" y="468"/>
                    </a:cubicBezTo>
                    <a:close/>
                    <a:moveTo>
                      <a:pt x="431" y="431"/>
                    </a:moveTo>
                    <a:cubicBezTo>
                      <a:pt x="431" y="432"/>
                      <a:pt x="432" y="433"/>
                      <a:pt x="432" y="433"/>
                    </a:cubicBezTo>
                    <a:cubicBezTo>
                      <a:pt x="431" y="434"/>
                      <a:pt x="430" y="434"/>
                      <a:pt x="429" y="435"/>
                    </a:cubicBezTo>
                    <a:cubicBezTo>
                      <a:pt x="429" y="434"/>
                      <a:pt x="430" y="432"/>
                      <a:pt x="431" y="431"/>
                    </a:cubicBezTo>
                    <a:close/>
                    <a:moveTo>
                      <a:pt x="438" y="428"/>
                    </a:moveTo>
                    <a:cubicBezTo>
                      <a:pt x="438" y="429"/>
                      <a:pt x="437" y="429"/>
                      <a:pt x="437" y="430"/>
                    </a:cubicBezTo>
                    <a:cubicBezTo>
                      <a:pt x="437" y="429"/>
                      <a:pt x="437" y="429"/>
                      <a:pt x="437" y="428"/>
                    </a:cubicBezTo>
                    <a:cubicBezTo>
                      <a:pt x="437" y="428"/>
                      <a:pt x="438" y="428"/>
                      <a:pt x="438" y="428"/>
                    </a:cubicBezTo>
                    <a:close/>
                    <a:moveTo>
                      <a:pt x="479" y="243"/>
                    </a:moveTo>
                    <a:cubicBezTo>
                      <a:pt x="479" y="244"/>
                      <a:pt x="479" y="245"/>
                      <a:pt x="479" y="245"/>
                    </a:cubicBezTo>
                    <a:cubicBezTo>
                      <a:pt x="478" y="244"/>
                      <a:pt x="477" y="242"/>
                      <a:pt x="475" y="241"/>
                    </a:cubicBezTo>
                    <a:cubicBezTo>
                      <a:pt x="475" y="239"/>
                      <a:pt x="475" y="238"/>
                      <a:pt x="475" y="236"/>
                    </a:cubicBezTo>
                    <a:cubicBezTo>
                      <a:pt x="474" y="233"/>
                      <a:pt x="473" y="229"/>
                      <a:pt x="472" y="225"/>
                    </a:cubicBezTo>
                    <a:cubicBezTo>
                      <a:pt x="473" y="227"/>
                      <a:pt x="475" y="229"/>
                      <a:pt x="476" y="231"/>
                    </a:cubicBezTo>
                    <a:cubicBezTo>
                      <a:pt x="477" y="235"/>
                      <a:pt x="478" y="239"/>
                      <a:pt x="479" y="243"/>
                    </a:cubicBezTo>
                    <a:cubicBezTo>
                      <a:pt x="479" y="243"/>
                      <a:pt x="479" y="243"/>
                      <a:pt x="479" y="243"/>
                    </a:cubicBezTo>
                    <a:close/>
                    <a:moveTo>
                      <a:pt x="452" y="176"/>
                    </a:moveTo>
                    <a:cubicBezTo>
                      <a:pt x="453" y="176"/>
                      <a:pt x="453" y="177"/>
                      <a:pt x="453" y="178"/>
                    </a:cubicBezTo>
                    <a:cubicBezTo>
                      <a:pt x="453" y="177"/>
                      <a:pt x="452" y="177"/>
                      <a:pt x="452" y="176"/>
                    </a:cubicBezTo>
                    <a:cubicBezTo>
                      <a:pt x="452" y="176"/>
                      <a:pt x="452" y="176"/>
                      <a:pt x="452" y="176"/>
                    </a:cubicBezTo>
                    <a:close/>
                    <a:moveTo>
                      <a:pt x="444" y="168"/>
                    </a:moveTo>
                    <a:cubicBezTo>
                      <a:pt x="443" y="169"/>
                      <a:pt x="443" y="169"/>
                      <a:pt x="442" y="170"/>
                    </a:cubicBezTo>
                    <a:cubicBezTo>
                      <a:pt x="442" y="169"/>
                      <a:pt x="442" y="169"/>
                      <a:pt x="442" y="168"/>
                    </a:cubicBezTo>
                    <a:cubicBezTo>
                      <a:pt x="442" y="167"/>
                      <a:pt x="443" y="167"/>
                      <a:pt x="443" y="166"/>
                    </a:cubicBezTo>
                    <a:cubicBezTo>
                      <a:pt x="443" y="167"/>
                      <a:pt x="444" y="168"/>
                      <a:pt x="444" y="168"/>
                    </a:cubicBezTo>
                    <a:close/>
                    <a:moveTo>
                      <a:pt x="435" y="175"/>
                    </a:moveTo>
                    <a:cubicBezTo>
                      <a:pt x="435" y="175"/>
                      <a:pt x="435" y="175"/>
                      <a:pt x="435" y="175"/>
                    </a:cubicBezTo>
                    <a:cubicBezTo>
                      <a:pt x="435" y="176"/>
                      <a:pt x="434" y="176"/>
                      <a:pt x="433" y="177"/>
                    </a:cubicBezTo>
                    <a:cubicBezTo>
                      <a:pt x="434" y="176"/>
                      <a:pt x="435" y="176"/>
                      <a:pt x="435" y="175"/>
                    </a:cubicBezTo>
                    <a:close/>
                    <a:moveTo>
                      <a:pt x="317" y="310"/>
                    </a:moveTo>
                    <a:cubicBezTo>
                      <a:pt x="339" y="291"/>
                      <a:pt x="358" y="270"/>
                      <a:pt x="378" y="249"/>
                    </a:cubicBezTo>
                    <a:cubicBezTo>
                      <a:pt x="403" y="229"/>
                      <a:pt x="427" y="208"/>
                      <a:pt x="445" y="183"/>
                    </a:cubicBezTo>
                    <a:cubicBezTo>
                      <a:pt x="448" y="199"/>
                      <a:pt x="454" y="214"/>
                      <a:pt x="458" y="228"/>
                    </a:cubicBezTo>
                    <a:cubicBezTo>
                      <a:pt x="464" y="253"/>
                      <a:pt x="466" y="278"/>
                      <a:pt x="464" y="303"/>
                    </a:cubicBezTo>
                    <a:cubicBezTo>
                      <a:pt x="460" y="352"/>
                      <a:pt x="433" y="396"/>
                      <a:pt x="393" y="423"/>
                    </a:cubicBezTo>
                    <a:cubicBezTo>
                      <a:pt x="359" y="446"/>
                      <a:pt x="319" y="456"/>
                      <a:pt x="279" y="458"/>
                    </a:cubicBezTo>
                    <a:cubicBezTo>
                      <a:pt x="245" y="459"/>
                      <a:pt x="211" y="448"/>
                      <a:pt x="180" y="443"/>
                    </a:cubicBezTo>
                    <a:cubicBezTo>
                      <a:pt x="231" y="405"/>
                      <a:pt x="270" y="352"/>
                      <a:pt x="317" y="310"/>
                    </a:cubicBezTo>
                    <a:close/>
                    <a:moveTo>
                      <a:pt x="175" y="449"/>
                    </a:moveTo>
                    <a:cubicBezTo>
                      <a:pt x="176" y="451"/>
                      <a:pt x="177" y="453"/>
                      <a:pt x="179" y="454"/>
                    </a:cubicBezTo>
                    <a:cubicBezTo>
                      <a:pt x="178" y="454"/>
                      <a:pt x="178" y="454"/>
                      <a:pt x="177" y="454"/>
                    </a:cubicBezTo>
                    <a:cubicBezTo>
                      <a:pt x="176" y="452"/>
                      <a:pt x="175" y="451"/>
                      <a:pt x="174" y="450"/>
                    </a:cubicBezTo>
                    <a:cubicBezTo>
                      <a:pt x="174" y="450"/>
                      <a:pt x="175" y="449"/>
                      <a:pt x="175" y="449"/>
                    </a:cubicBezTo>
                    <a:close/>
                    <a:moveTo>
                      <a:pt x="242" y="469"/>
                    </a:moveTo>
                    <a:cubicBezTo>
                      <a:pt x="242" y="469"/>
                      <a:pt x="242" y="469"/>
                      <a:pt x="242" y="470"/>
                    </a:cubicBezTo>
                    <a:cubicBezTo>
                      <a:pt x="242" y="469"/>
                      <a:pt x="241" y="469"/>
                      <a:pt x="241" y="469"/>
                    </a:cubicBezTo>
                    <a:cubicBezTo>
                      <a:pt x="241" y="469"/>
                      <a:pt x="242" y="469"/>
                      <a:pt x="242" y="469"/>
                    </a:cubicBezTo>
                    <a:close/>
                    <a:moveTo>
                      <a:pt x="263" y="471"/>
                    </a:moveTo>
                    <a:cubicBezTo>
                      <a:pt x="263" y="471"/>
                      <a:pt x="263" y="471"/>
                      <a:pt x="263" y="471"/>
                    </a:cubicBezTo>
                    <a:cubicBezTo>
                      <a:pt x="263" y="472"/>
                      <a:pt x="263" y="472"/>
                      <a:pt x="263" y="472"/>
                    </a:cubicBezTo>
                    <a:cubicBezTo>
                      <a:pt x="263" y="472"/>
                      <a:pt x="263" y="472"/>
                      <a:pt x="263" y="472"/>
                    </a:cubicBezTo>
                    <a:cubicBezTo>
                      <a:pt x="261" y="472"/>
                      <a:pt x="258" y="471"/>
                      <a:pt x="256" y="471"/>
                    </a:cubicBezTo>
                    <a:cubicBezTo>
                      <a:pt x="259" y="471"/>
                      <a:pt x="261" y="471"/>
                      <a:pt x="263" y="471"/>
                    </a:cubicBezTo>
                    <a:close/>
                    <a:moveTo>
                      <a:pt x="266" y="479"/>
                    </a:moveTo>
                    <a:cubicBezTo>
                      <a:pt x="266" y="479"/>
                      <a:pt x="266" y="479"/>
                      <a:pt x="266" y="479"/>
                    </a:cubicBezTo>
                    <a:cubicBezTo>
                      <a:pt x="266" y="479"/>
                      <a:pt x="266" y="479"/>
                      <a:pt x="266" y="479"/>
                    </a:cubicBezTo>
                    <a:cubicBezTo>
                      <a:pt x="266" y="479"/>
                      <a:pt x="266" y="479"/>
                      <a:pt x="266" y="479"/>
                    </a:cubicBezTo>
                    <a:close/>
                    <a:moveTo>
                      <a:pt x="315" y="489"/>
                    </a:moveTo>
                    <a:cubicBezTo>
                      <a:pt x="315" y="490"/>
                      <a:pt x="316" y="491"/>
                      <a:pt x="316" y="492"/>
                    </a:cubicBezTo>
                    <a:cubicBezTo>
                      <a:pt x="316" y="492"/>
                      <a:pt x="315" y="492"/>
                      <a:pt x="315" y="492"/>
                    </a:cubicBezTo>
                    <a:cubicBezTo>
                      <a:pt x="315" y="491"/>
                      <a:pt x="315" y="491"/>
                      <a:pt x="314" y="490"/>
                    </a:cubicBezTo>
                    <a:cubicBezTo>
                      <a:pt x="315" y="490"/>
                      <a:pt x="315" y="490"/>
                      <a:pt x="315" y="489"/>
                    </a:cubicBezTo>
                    <a:close/>
                    <a:moveTo>
                      <a:pt x="313" y="506"/>
                    </a:moveTo>
                    <a:cubicBezTo>
                      <a:pt x="313" y="505"/>
                      <a:pt x="313" y="503"/>
                      <a:pt x="313" y="502"/>
                    </a:cubicBezTo>
                    <a:cubicBezTo>
                      <a:pt x="314" y="503"/>
                      <a:pt x="314" y="504"/>
                      <a:pt x="315" y="505"/>
                    </a:cubicBezTo>
                    <a:cubicBezTo>
                      <a:pt x="315" y="505"/>
                      <a:pt x="315" y="505"/>
                      <a:pt x="315" y="505"/>
                    </a:cubicBezTo>
                    <a:cubicBezTo>
                      <a:pt x="314" y="505"/>
                      <a:pt x="314" y="506"/>
                      <a:pt x="313" y="506"/>
                    </a:cubicBezTo>
                    <a:close/>
                    <a:moveTo>
                      <a:pt x="331" y="505"/>
                    </a:moveTo>
                    <a:cubicBezTo>
                      <a:pt x="331" y="506"/>
                      <a:pt x="332" y="506"/>
                      <a:pt x="332" y="506"/>
                    </a:cubicBezTo>
                    <a:cubicBezTo>
                      <a:pt x="332" y="506"/>
                      <a:pt x="331" y="506"/>
                      <a:pt x="331" y="506"/>
                    </a:cubicBezTo>
                    <a:cubicBezTo>
                      <a:pt x="331" y="506"/>
                      <a:pt x="331" y="505"/>
                      <a:pt x="331" y="505"/>
                    </a:cubicBezTo>
                    <a:close/>
                    <a:moveTo>
                      <a:pt x="338" y="500"/>
                    </a:moveTo>
                    <a:cubicBezTo>
                      <a:pt x="338" y="501"/>
                      <a:pt x="339" y="502"/>
                      <a:pt x="339" y="504"/>
                    </a:cubicBezTo>
                    <a:cubicBezTo>
                      <a:pt x="338" y="502"/>
                      <a:pt x="338" y="501"/>
                      <a:pt x="337" y="500"/>
                    </a:cubicBezTo>
                    <a:cubicBezTo>
                      <a:pt x="337" y="500"/>
                      <a:pt x="338" y="500"/>
                      <a:pt x="338" y="500"/>
                    </a:cubicBezTo>
                    <a:close/>
                    <a:moveTo>
                      <a:pt x="364" y="479"/>
                    </a:moveTo>
                    <a:cubicBezTo>
                      <a:pt x="364" y="480"/>
                      <a:pt x="364" y="480"/>
                      <a:pt x="364" y="480"/>
                    </a:cubicBezTo>
                    <a:cubicBezTo>
                      <a:pt x="364" y="480"/>
                      <a:pt x="364" y="480"/>
                      <a:pt x="364" y="480"/>
                    </a:cubicBezTo>
                    <a:cubicBezTo>
                      <a:pt x="364" y="480"/>
                      <a:pt x="364" y="479"/>
                      <a:pt x="364" y="479"/>
                    </a:cubicBezTo>
                    <a:close/>
                    <a:moveTo>
                      <a:pt x="418" y="452"/>
                    </a:moveTo>
                    <a:cubicBezTo>
                      <a:pt x="419" y="450"/>
                      <a:pt x="420" y="448"/>
                      <a:pt x="422" y="446"/>
                    </a:cubicBezTo>
                    <a:cubicBezTo>
                      <a:pt x="423" y="445"/>
                      <a:pt x="424" y="445"/>
                      <a:pt x="426" y="444"/>
                    </a:cubicBezTo>
                    <a:cubicBezTo>
                      <a:pt x="423" y="447"/>
                      <a:pt x="421" y="450"/>
                      <a:pt x="419" y="452"/>
                    </a:cubicBezTo>
                    <a:cubicBezTo>
                      <a:pt x="418" y="452"/>
                      <a:pt x="418" y="452"/>
                      <a:pt x="418" y="452"/>
                    </a:cubicBezTo>
                    <a:close/>
                    <a:moveTo>
                      <a:pt x="479" y="235"/>
                    </a:moveTo>
                    <a:cubicBezTo>
                      <a:pt x="479" y="236"/>
                      <a:pt x="479" y="237"/>
                      <a:pt x="480" y="237"/>
                    </a:cubicBezTo>
                    <a:cubicBezTo>
                      <a:pt x="480" y="238"/>
                      <a:pt x="480" y="239"/>
                      <a:pt x="480" y="240"/>
                    </a:cubicBezTo>
                    <a:cubicBezTo>
                      <a:pt x="480" y="238"/>
                      <a:pt x="479" y="237"/>
                      <a:pt x="479" y="235"/>
                    </a:cubicBezTo>
                    <a:close/>
                    <a:moveTo>
                      <a:pt x="451" y="140"/>
                    </a:moveTo>
                    <a:cubicBezTo>
                      <a:pt x="450" y="141"/>
                      <a:pt x="450" y="142"/>
                      <a:pt x="449" y="142"/>
                    </a:cubicBezTo>
                    <a:cubicBezTo>
                      <a:pt x="449" y="142"/>
                      <a:pt x="449" y="142"/>
                      <a:pt x="449" y="142"/>
                    </a:cubicBezTo>
                    <a:cubicBezTo>
                      <a:pt x="449" y="141"/>
                      <a:pt x="450" y="140"/>
                      <a:pt x="451" y="140"/>
                    </a:cubicBezTo>
                    <a:cubicBezTo>
                      <a:pt x="451" y="140"/>
                      <a:pt x="451" y="140"/>
                      <a:pt x="451" y="140"/>
                    </a:cubicBezTo>
                    <a:close/>
                    <a:moveTo>
                      <a:pt x="406" y="169"/>
                    </a:moveTo>
                    <a:cubicBezTo>
                      <a:pt x="404" y="171"/>
                      <a:pt x="402" y="172"/>
                      <a:pt x="400" y="174"/>
                    </a:cubicBezTo>
                    <a:cubicBezTo>
                      <a:pt x="400" y="174"/>
                      <a:pt x="400" y="174"/>
                      <a:pt x="400" y="173"/>
                    </a:cubicBezTo>
                    <a:cubicBezTo>
                      <a:pt x="401" y="172"/>
                      <a:pt x="402" y="171"/>
                      <a:pt x="403" y="170"/>
                    </a:cubicBezTo>
                    <a:cubicBezTo>
                      <a:pt x="404" y="169"/>
                      <a:pt x="405" y="168"/>
                      <a:pt x="406" y="167"/>
                    </a:cubicBezTo>
                    <a:cubicBezTo>
                      <a:pt x="406" y="168"/>
                      <a:pt x="406" y="169"/>
                      <a:pt x="406" y="169"/>
                    </a:cubicBezTo>
                    <a:close/>
                    <a:moveTo>
                      <a:pt x="398" y="176"/>
                    </a:moveTo>
                    <a:cubicBezTo>
                      <a:pt x="397" y="177"/>
                      <a:pt x="396" y="178"/>
                      <a:pt x="395" y="178"/>
                    </a:cubicBezTo>
                    <a:cubicBezTo>
                      <a:pt x="396" y="178"/>
                      <a:pt x="397" y="177"/>
                      <a:pt x="398" y="176"/>
                    </a:cubicBezTo>
                    <a:cubicBezTo>
                      <a:pt x="398" y="176"/>
                      <a:pt x="398" y="176"/>
                      <a:pt x="398" y="176"/>
                    </a:cubicBezTo>
                    <a:close/>
                    <a:moveTo>
                      <a:pt x="400" y="182"/>
                    </a:moveTo>
                    <a:cubicBezTo>
                      <a:pt x="400" y="182"/>
                      <a:pt x="400" y="183"/>
                      <a:pt x="400" y="183"/>
                    </a:cubicBezTo>
                    <a:cubicBezTo>
                      <a:pt x="398" y="184"/>
                      <a:pt x="396" y="186"/>
                      <a:pt x="395" y="188"/>
                    </a:cubicBezTo>
                    <a:cubicBezTo>
                      <a:pt x="395" y="188"/>
                      <a:pt x="394" y="188"/>
                      <a:pt x="394" y="188"/>
                    </a:cubicBezTo>
                    <a:cubicBezTo>
                      <a:pt x="396" y="186"/>
                      <a:pt x="398" y="184"/>
                      <a:pt x="400" y="182"/>
                    </a:cubicBezTo>
                    <a:close/>
                    <a:moveTo>
                      <a:pt x="366" y="235"/>
                    </a:moveTo>
                    <a:cubicBezTo>
                      <a:pt x="368" y="233"/>
                      <a:pt x="370" y="230"/>
                      <a:pt x="372" y="228"/>
                    </a:cubicBezTo>
                    <a:cubicBezTo>
                      <a:pt x="373" y="228"/>
                      <a:pt x="373" y="228"/>
                      <a:pt x="374" y="228"/>
                    </a:cubicBezTo>
                    <a:cubicBezTo>
                      <a:pt x="371" y="230"/>
                      <a:pt x="369" y="233"/>
                      <a:pt x="366" y="235"/>
                    </a:cubicBezTo>
                    <a:close/>
                    <a:moveTo>
                      <a:pt x="362" y="224"/>
                    </a:moveTo>
                    <a:cubicBezTo>
                      <a:pt x="362" y="225"/>
                      <a:pt x="361" y="225"/>
                      <a:pt x="361" y="225"/>
                    </a:cubicBezTo>
                    <a:cubicBezTo>
                      <a:pt x="363" y="223"/>
                      <a:pt x="366" y="220"/>
                      <a:pt x="368" y="217"/>
                    </a:cubicBezTo>
                    <a:cubicBezTo>
                      <a:pt x="370" y="215"/>
                      <a:pt x="371" y="213"/>
                      <a:pt x="373" y="212"/>
                    </a:cubicBezTo>
                    <a:cubicBezTo>
                      <a:pt x="370" y="216"/>
                      <a:pt x="366" y="220"/>
                      <a:pt x="362" y="224"/>
                    </a:cubicBezTo>
                    <a:close/>
                    <a:moveTo>
                      <a:pt x="362" y="250"/>
                    </a:moveTo>
                    <a:cubicBezTo>
                      <a:pt x="363" y="249"/>
                      <a:pt x="363" y="248"/>
                      <a:pt x="364" y="248"/>
                    </a:cubicBezTo>
                    <a:cubicBezTo>
                      <a:pt x="363" y="249"/>
                      <a:pt x="362" y="250"/>
                      <a:pt x="361" y="251"/>
                    </a:cubicBezTo>
                    <a:cubicBezTo>
                      <a:pt x="361" y="251"/>
                      <a:pt x="362" y="250"/>
                      <a:pt x="362" y="250"/>
                    </a:cubicBezTo>
                    <a:close/>
                    <a:moveTo>
                      <a:pt x="341" y="267"/>
                    </a:moveTo>
                    <a:cubicBezTo>
                      <a:pt x="339" y="270"/>
                      <a:pt x="336" y="273"/>
                      <a:pt x="334" y="276"/>
                    </a:cubicBezTo>
                    <a:cubicBezTo>
                      <a:pt x="325" y="283"/>
                      <a:pt x="317" y="290"/>
                      <a:pt x="309" y="297"/>
                    </a:cubicBezTo>
                    <a:cubicBezTo>
                      <a:pt x="319" y="286"/>
                      <a:pt x="330" y="276"/>
                      <a:pt x="341" y="267"/>
                    </a:cubicBezTo>
                    <a:close/>
                    <a:moveTo>
                      <a:pt x="334" y="259"/>
                    </a:moveTo>
                    <a:cubicBezTo>
                      <a:pt x="335" y="258"/>
                      <a:pt x="335" y="257"/>
                      <a:pt x="336" y="256"/>
                    </a:cubicBezTo>
                    <a:cubicBezTo>
                      <a:pt x="338" y="255"/>
                      <a:pt x="339" y="253"/>
                      <a:pt x="340" y="252"/>
                    </a:cubicBezTo>
                    <a:cubicBezTo>
                      <a:pt x="343" y="249"/>
                      <a:pt x="346" y="247"/>
                      <a:pt x="348" y="245"/>
                    </a:cubicBezTo>
                    <a:cubicBezTo>
                      <a:pt x="348" y="245"/>
                      <a:pt x="349" y="245"/>
                      <a:pt x="349" y="245"/>
                    </a:cubicBezTo>
                    <a:cubicBezTo>
                      <a:pt x="344" y="250"/>
                      <a:pt x="339" y="255"/>
                      <a:pt x="334" y="259"/>
                    </a:cubicBezTo>
                    <a:close/>
                    <a:moveTo>
                      <a:pt x="327" y="220"/>
                    </a:moveTo>
                    <a:cubicBezTo>
                      <a:pt x="321" y="226"/>
                      <a:pt x="316" y="231"/>
                      <a:pt x="311" y="237"/>
                    </a:cubicBezTo>
                    <a:cubicBezTo>
                      <a:pt x="313" y="233"/>
                      <a:pt x="316" y="230"/>
                      <a:pt x="318" y="227"/>
                    </a:cubicBezTo>
                    <a:cubicBezTo>
                      <a:pt x="321" y="224"/>
                      <a:pt x="324" y="222"/>
                      <a:pt x="327" y="219"/>
                    </a:cubicBezTo>
                    <a:cubicBezTo>
                      <a:pt x="327" y="220"/>
                      <a:pt x="327" y="220"/>
                      <a:pt x="327" y="220"/>
                    </a:cubicBezTo>
                    <a:close/>
                    <a:moveTo>
                      <a:pt x="304" y="230"/>
                    </a:moveTo>
                    <a:cubicBezTo>
                      <a:pt x="303" y="230"/>
                      <a:pt x="303" y="231"/>
                      <a:pt x="302" y="231"/>
                    </a:cubicBezTo>
                    <a:cubicBezTo>
                      <a:pt x="305" y="226"/>
                      <a:pt x="309" y="221"/>
                      <a:pt x="312" y="217"/>
                    </a:cubicBezTo>
                    <a:cubicBezTo>
                      <a:pt x="314" y="215"/>
                      <a:pt x="316" y="214"/>
                      <a:pt x="318" y="213"/>
                    </a:cubicBezTo>
                    <a:cubicBezTo>
                      <a:pt x="313" y="218"/>
                      <a:pt x="308" y="224"/>
                      <a:pt x="304" y="230"/>
                    </a:cubicBezTo>
                    <a:close/>
                    <a:moveTo>
                      <a:pt x="281" y="249"/>
                    </a:moveTo>
                    <a:cubicBezTo>
                      <a:pt x="280" y="248"/>
                      <a:pt x="279" y="248"/>
                      <a:pt x="278" y="248"/>
                    </a:cubicBezTo>
                    <a:cubicBezTo>
                      <a:pt x="280" y="246"/>
                      <a:pt x="282" y="244"/>
                      <a:pt x="285" y="242"/>
                    </a:cubicBezTo>
                    <a:cubicBezTo>
                      <a:pt x="283" y="244"/>
                      <a:pt x="282" y="247"/>
                      <a:pt x="281" y="249"/>
                    </a:cubicBezTo>
                    <a:close/>
                    <a:moveTo>
                      <a:pt x="286" y="272"/>
                    </a:moveTo>
                    <a:cubicBezTo>
                      <a:pt x="283" y="279"/>
                      <a:pt x="280" y="285"/>
                      <a:pt x="276" y="290"/>
                    </a:cubicBezTo>
                    <a:cubicBezTo>
                      <a:pt x="276" y="288"/>
                      <a:pt x="273" y="286"/>
                      <a:pt x="271" y="288"/>
                    </a:cubicBezTo>
                    <a:cubicBezTo>
                      <a:pt x="270" y="288"/>
                      <a:pt x="270" y="288"/>
                      <a:pt x="269" y="289"/>
                    </a:cubicBezTo>
                    <a:cubicBezTo>
                      <a:pt x="275" y="283"/>
                      <a:pt x="280" y="278"/>
                      <a:pt x="286" y="272"/>
                    </a:cubicBezTo>
                    <a:close/>
                    <a:moveTo>
                      <a:pt x="175" y="438"/>
                    </a:moveTo>
                    <a:cubicBezTo>
                      <a:pt x="174" y="439"/>
                      <a:pt x="174" y="442"/>
                      <a:pt x="176" y="443"/>
                    </a:cubicBezTo>
                    <a:cubicBezTo>
                      <a:pt x="176" y="443"/>
                      <a:pt x="176" y="443"/>
                      <a:pt x="176" y="443"/>
                    </a:cubicBezTo>
                    <a:cubicBezTo>
                      <a:pt x="176" y="444"/>
                      <a:pt x="176" y="444"/>
                      <a:pt x="175" y="444"/>
                    </a:cubicBezTo>
                    <a:cubicBezTo>
                      <a:pt x="174" y="441"/>
                      <a:pt x="173" y="439"/>
                      <a:pt x="173" y="437"/>
                    </a:cubicBezTo>
                    <a:cubicBezTo>
                      <a:pt x="173" y="437"/>
                      <a:pt x="174" y="437"/>
                      <a:pt x="175" y="437"/>
                    </a:cubicBezTo>
                    <a:cubicBezTo>
                      <a:pt x="176" y="436"/>
                      <a:pt x="178" y="435"/>
                      <a:pt x="179" y="434"/>
                    </a:cubicBezTo>
                    <a:cubicBezTo>
                      <a:pt x="178" y="435"/>
                      <a:pt x="177" y="437"/>
                      <a:pt x="175" y="438"/>
                    </a:cubicBezTo>
                    <a:close/>
                    <a:moveTo>
                      <a:pt x="158" y="438"/>
                    </a:moveTo>
                    <a:cubicBezTo>
                      <a:pt x="157" y="438"/>
                      <a:pt x="156" y="437"/>
                      <a:pt x="156" y="436"/>
                    </a:cubicBezTo>
                    <a:cubicBezTo>
                      <a:pt x="155" y="435"/>
                      <a:pt x="155" y="434"/>
                      <a:pt x="155" y="433"/>
                    </a:cubicBezTo>
                    <a:cubicBezTo>
                      <a:pt x="155" y="432"/>
                      <a:pt x="155" y="431"/>
                      <a:pt x="155" y="430"/>
                    </a:cubicBezTo>
                    <a:cubicBezTo>
                      <a:pt x="157" y="433"/>
                      <a:pt x="160" y="436"/>
                      <a:pt x="162" y="440"/>
                    </a:cubicBezTo>
                    <a:cubicBezTo>
                      <a:pt x="163" y="440"/>
                      <a:pt x="164" y="441"/>
                      <a:pt x="164" y="441"/>
                    </a:cubicBezTo>
                    <a:cubicBezTo>
                      <a:pt x="165" y="441"/>
                      <a:pt x="165" y="442"/>
                      <a:pt x="165" y="442"/>
                    </a:cubicBezTo>
                    <a:cubicBezTo>
                      <a:pt x="163" y="440"/>
                      <a:pt x="160" y="439"/>
                      <a:pt x="158" y="438"/>
                    </a:cubicBezTo>
                    <a:close/>
                    <a:moveTo>
                      <a:pt x="157" y="419"/>
                    </a:moveTo>
                    <a:cubicBezTo>
                      <a:pt x="158" y="415"/>
                      <a:pt x="159" y="410"/>
                      <a:pt x="162" y="405"/>
                    </a:cubicBezTo>
                    <a:cubicBezTo>
                      <a:pt x="161" y="407"/>
                      <a:pt x="161" y="409"/>
                      <a:pt x="161" y="411"/>
                    </a:cubicBezTo>
                    <a:cubicBezTo>
                      <a:pt x="160" y="414"/>
                      <a:pt x="158" y="417"/>
                      <a:pt x="157" y="420"/>
                    </a:cubicBezTo>
                    <a:cubicBezTo>
                      <a:pt x="157" y="420"/>
                      <a:pt x="157" y="420"/>
                      <a:pt x="157" y="419"/>
                    </a:cubicBezTo>
                    <a:close/>
                    <a:moveTo>
                      <a:pt x="164" y="430"/>
                    </a:moveTo>
                    <a:cubicBezTo>
                      <a:pt x="163" y="429"/>
                      <a:pt x="162" y="428"/>
                      <a:pt x="162" y="427"/>
                    </a:cubicBezTo>
                    <a:cubicBezTo>
                      <a:pt x="162" y="426"/>
                      <a:pt x="163" y="426"/>
                      <a:pt x="163" y="426"/>
                    </a:cubicBezTo>
                    <a:cubicBezTo>
                      <a:pt x="163" y="427"/>
                      <a:pt x="164" y="428"/>
                      <a:pt x="164" y="430"/>
                    </a:cubicBezTo>
                    <a:close/>
                    <a:moveTo>
                      <a:pt x="186" y="394"/>
                    </a:moveTo>
                    <a:cubicBezTo>
                      <a:pt x="182" y="399"/>
                      <a:pt x="178" y="404"/>
                      <a:pt x="173" y="409"/>
                    </a:cubicBezTo>
                    <a:cubicBezTo>
                      <a:pt x="173" y="408"/>
                      <a:pt x="172" y="408"/>
                      <a:pt x="172" y="407"/>
                    </a:cubicBezTo>
                    <a:cubicBezTo>
                      <a:pt x="172" y="407"/>
                      <a:pt x="173" y="407"/>
                      <a:pt x="173" y="407"/>
                    </a:cubicBezTo>
                    <a:cubicBezTo>
                      <a:pt x="174" y="406"/>
                      <a:pt x="175" y="405"/>
                      <a:pt x="175" y="403"/>
                    </a:cubicBezTo>
                    <a:cubicBezTo>
                      <a:pt x="180" y="397"/>
                      <a:pt x="186" y="390"/>
                      <a:pt x="191" y="384"/>
                    </a:cubicBezTo>
                    <a:cubicBezTo>
                      <a:pt x="189" y="387"/>
                      <a:pt x="187" y="391"/>
                      <a:pt x="186" y="394"/>
                    </a:cubicBezTo>
                    <a:close/>
                    <a:moveTo>
                      <a:pt x="173" y="418"/>
                    </a:moveTo>
                    <a:cubicBezTo>
                      <a:pt x="173" y="418"/>
                      <a:pt x="173" y="419"/>
                      <a:pt x="173" y="419"/>
                    </a:cubicBezTo>
                    <a:cubicBezTo>
                      <a:pt x="173" y="420"/>
                      <a:pt x="172" y="420"/>
                      <a:pt x="172" y="421"/>
                    </a:cubicBezTo>
                    <a:cubicBezTo>
                      <a:pt x="172" y="420"/>
                      <a:pt x="172" y="420"/>
                      <a:pt x="172" y="419"/>
                    </a:cubicBezTo>
                    <a:cubicBezTo>
                      <a:pt x="172" y="419"/>
                      <a:pt x="172" y="418"/>
                      <a:pt x="173" y="418"/>
                    </a:cubicBezTo>
                    <a:close/>
                    <a:moveTo>
                      <a:pt x="171" y="431"/>
                    </a:moveTo>
                    <a:cubicBezTo>
                      <a:pt x="171" y="430"/>
                      <a:pt x="171" y="429"/>
                      <a:pt x="171" y="428"/>
                    </a:cubicBezTo>
                    <a:cubicBezTo>
                      <a:pt x="172" y="428"/>
                      <a:pt x="172" y="428"/>
                      <a:pt x="173" y="428"/>
                    </a:cubicBezTo>
                    <a:cubicBezTo>
                      <a:pt x="172" y="429"/>
                      <a:pt x="171" y="430"/>
                      <a:pt x="171" y="431"/>
                    </a:cubicBezTo>
                    <a:cubicBezTo>
                      <a:pt x="171" y="431"/>
                      <a:pt x="171" y="431"/>
                      <a:pt x="171" y="431"/>
                    </a:cubicBezTo>
                    <a:close/>
                    <a:moveTo>
                      <a:pt x="194" y="371"/>
                    </a:moveTo>
                    <a:cubicBezTo>
                      <a:pt x="194" y="372"/>
                      <a:pt x="194" y="372"/>
                      <a:pt x="194" y="373"/>
                    </a:cubicBezTo>
                    <a:cubicBezTo>
                      <a:pt x="187" y="381"/>
                      <a:pt x="181" y="390"/>
                      <a:pt x="175" y="398"/>
                    </a:cubicBezTo>
                    <a:cubicBezTo>
                      <a:pt x="178" y="393"/>
                      <a:pt x="180" y="388"/>
                      <a:pt x="183" y="383"/>
                    </a:cubicBezTo>
                    <a:cubicBezTo>
                      <a:pt x="183" y="383"/>
                      <a:pt x="183" y="383"/>
                      <a:pt x="183" y="383"/>
                    </a:cubicBezTo>
                    <a:cubicBezTo>
                      <a:pt x="188" y="378"/>
                      <a:pt x="193" y="372"/>
                      <a:pt x="197" y="366"/>
                    </a:cubicBezTo>
                    <a:cubicBezTo>
                      <a:pt x="198" y="365"/>
                      <a:pt x="198" y="365"/>
                      <a:pt x="198" y="365"/>
                    </a:cubicBezTo>
                    <a:cubicBezTo>
                      <a:pt x="200" y="362"/>
                      <a:pt x="201" y="360"/>
                      <a:pt x="203" y="358"/>
                    </a:cubicBezTo>
                    <a:cubicBezTo>
                      <a:pt x="203" y="358"/>
                      <a:pt x="203" y="358"/>
                      <a:pt x="203" y="358"/>
                    </a:cubicBezTo>
                    <a:cubicBezTo>
                      <a:pt x="200" y="362"/>
                      <a:pt x="197" y="367"/>
                      <a:pt x="194" y="371"/>
                    </a:cubicBezTo>
                    <a:close/>
                    <a:moveTo>
                      <a:pt x="166" y="390"/>
                    </a:moveTo>
                    <a:cubicBezTo>
                      <a:pt x="163" y="392"/>
                      <a:pt x="160" y="394"/>
                      <a:pt x="157" y="396"/>
                    </a:cubicBezTo>
                    <a:cubicBezTo>
                      <a:pt x="160" y="392"/>
                      <a:pt x="164" y="388"/>
                      <a:pt x="168" y="384"/>
                    </a:cubicBezTo>
                    <a:cubicBezTo>
                      <a:pt x="168" y="383"/>
                      <a:pt x="169" y="383"/>
                      <a:pt x="170" y="382"/>
                    </a:cubicBezTo>
                    <a:cubicBezTo>
                      <a:pt x="168" y="385"/>
                      <a:pt x="167" y="387"/>
                      <a:pt x="166" y="390"/>
                    </a:cubicBezTo>
                    <a:close/>
                    <a:moveTo>
                      <a:pt x="150" y="410"/>
                    </a:moveTo>
                    <a:cubicBezTo>
                      <a:pt x="150" y="410"/>
                      <a:pt x="149" y="409"/>
                      <a:pt x="148" y="409"/>
                    </a:cubicBezTo>
                    <a:cubicBezTo>
                      <a:pt x="151" y="407"/>
                      <a:pt x="154" y="405"/>
                      <a:pt x="156" y="403"/>
                    </a:cubicBezTo>
                    <a:cubicBezTo>
                      <a:pt x="155" y="407"/>
                      <a:pt x="154" y="410"/>
                      <a:pt x="152" y="413"/>
                    </a:cubicBezTo>
                    <a:cubicBezTo>
                      <a:pt x="152" y="412"/>
                      <a:pt x="151" y="411"/>
                      <a:pt x="150" y="410"/>
                    </a:cubicBezTo>
                    <a:close/>
                    <a:moveTo>
                      <a:pt x="55" y="363"/>
                    </a:moveTo>
                    <a:cubicBezTo>
                      <a:pt x="55" y="363"/>
                      <a:pt x="56" y="362"/>
                      <a:pt x="56" y="362"/>
                    </a:cubicBezTo>
                    <a:cubicBezTo>
                      <a:pt x="56" y="363"/>
                      <a:pt x="57" y="364"/>
                      <a:pt x="57" y="366"/>
                    </a:cubicBezTo>
                    <a:cubicBezTo>
                      <a:pt x="57" y="366"/>
                      <a:pt x="57" y="366"/>
                      <a:pt x="57" y="366"/>
                    </a:cubicBezTo>
                    <a:cubicBezTo>
                      <a:pt x="57" y="366"/>
                      <a:pt x="57" y="367"/>
                      <a:pt x="57" y="367"/>
                    </a:cubicBezTo>
                    <a:cubicBezTo>
                      <a:pt x="56" y="365"/>
                      <a:pt x="56" y="364"/>
                      <a:pt x="55" y="363"/>
                    </a:cubicBezTo>
                    <a:close/>
                    <a:moveTo>
                      <a:pt x="53" y="347"/>
                    </a:moveTo>
                    <a:cubicBezTo>
                      <a:pt x="53" y="347"/>
                      <a:pt x="53" y="347"/>
                      <a:pt x="52" y="346"/>
                    </a:cubicBezTo>
                    <a:cubicBezTo>
                      <a:pt x="53" y="346"/>
                      <a:pt x="53" y="346"/>
                      <a:pt x="53" y="347"/>
                    </a:cubicBezTo>
                    <a:cubicBezTo>
                      <a:pt x="53" y="347"/>
                      <a:pt x="53" y="347"/>
                      <a:pt x="53" y="347"/>
                    </a:cubicBezTo>
                    <a:close/>
                    <a:moveTo>
                      <a:pt x="77" y="319"/>
                    </a:moveTo>
                    <a:cubicBezTo>
                      <a:pt x="77" y="320"/>
                      <a:pt x="76" y="320"/>
                      <a:pt x="76" y="321"/>
                    </a:cubicBezTo>
                    <a:cubicBezTo>
                      <a:pt x="75" y="315"/>
                      <a:pt x="73" y="309"/>
                      <a:pt x="72" y="302"/>
                    </a:cubicBezTo>
                    <a:cubicBezTo>
                      <a:pt x="72" y="300"/>
                      <a:pt x="72" y="299"/>
                      <a:pt x="73" y="297"/>
                    </a:cubicBezTo>
                    <a:cubicBezTo>
                      <a:pt x="74" y="293"/>
                      <a:pt x="75" y="290"/>
                      <a:pt x="76" y="287"/>
                    </a:cubicBezTo>
                    <a:cubicBezTo>
                      <a:pt x="76" y="297"/>
                      <a:pt x="77" y="308"/>
                      <a:pt x="77" y="319"/>
                    </a:cubicBezTo>
                    <a:close/>
                    <a:moveTo>
                      <a:pt x="71" y="311"/>
                    </a:moveTo>
                    <a:cubicBezTo>
                      <a:pt x="71" y="311"/>
                      <a:pt x="71" y="311"/>
                      <a:pt x="71" y="311"/>
                    </a:cubicBezTo>
                    <a:cubicBezTo>
                      <a:pt x="71" y="310"/>
                      <a:pt x="70" y="309"/>
                      <a:pt x="70" y="309"/>
                    </a:cubicBezTo>
                    <a:cubicBezTo>
                      <a:pt x="70" y="308"/>
                      <a:pt x="70" y="308"/>
                      <a:pt x="70" y="308"/>
                    </a:cubicBezTo>
                    <a:cubicBezTo>
                      <a:pt x="71" y="309"/>
                      <a:pt x="71" y="310"/>
                      <a:pt x="71" y="311"/>
                    </a:cubicBezTo>
                    <a:close/>
                    <a:moveTo>
                      <a:pt x="91" y="396"/>
                    </a:moveTo>
                    <a:cubicBezTo>
                      <a:pt x="92" y="396"/>
                      <a:pt x="92" y="396"/>
                      <a:pt x="92" y="396"/>
                    </a:cubicBezTo>
                    <a:cubicBezTo>
                      <a:pt x="92" y="396"/>
                      <a:pt x="92" y="396"/>
                      <a:pt x="92" y="397"/>
                    </a:cubicBezTo>
                    <a:cubicBezTo>
                      <a:pt x="92" y="396"/>
                      <a:pt x="91" y="396"/>
                      <a:pt x="91" y="396"/>
                    </a:cubicBezTo>
                    <a:close/>
                    <a:moveTo>
                      <a:pt x="89" y="386"/>
                    </a:moveTo>
                    <a:cubicBezTo>
                      <a:pt x="88" y="386"/>
                      <a:pt x="88" y="385"/>
                      <a:pt x="87" y="385"/>
                    </a:cubicBezTo>
                    <a:cubicBezTo>
                      <a:pt x="87" y="385"/>
                      <a:pt x="87" y="385"/>
                      <a:pt x="88" y="384"/>
                    </a:cubicBezTo>
                    <a:cubicBezTo>
                      <a:pt x="88" y="385"/>
                      <a:pt x="89" y="386"/>
                      <a:pt x="89" y="386"/>
                    </a:cubicBezTo>
                    <a:close/>
                    <a:moveTo>
                      <a:pt x="84" y="381"/>
                    </a:moveTo>
                    <a:cubicBezTo>
                      <a:pt x="84" y="381"/>
                      <a:pt x="84" y="381"/>
                      <a:pt x="84" y="380"/>
                    </a:cubicBezTo>
                    <a:cubicBezTo>
                      <a:pt x="84" y="381"/>
                      <a:pt x="84" y="381"/>
                      <a:pt x="85" y="381"/>
                    </a:cubicBezTo>
                    <a:cubicBezTo>
                      <a:pt x="85" y="381"/>
                      <a:pt x="85" y="381"/>
                      <a:pt x="84" y="381"/>
                    </a:cubicBezTo>
                    <a:close/>
                    <a:moveTo>
                      <a:pt x="69" y="327"/>
                    </a:moveTo>
                    <a:cubicBezTo>
                      <a:pt x="69" y="327"/>
                      <a:pt x="69" y="326"/>
                      <a:pt x="69" y="326"/>
                    </a:cubicBezTo>
                    <a:cubicBezTo>
                      <a:pt x="69" y="325"/>
                      <a:pt x="69" y="324"/>
                      <a:pt x="69" y="322"/>
                    </a:cubicBezTo>
                    <a:cubicBezTo>
                      <a:pt x="69" y="322"/>
                      <a:pt x="69" y="322"/>
                      <a:pt x="69" y="322"/>
                    </a:cubicBezTo>
                    <a:cubicBezTo>
                      <a:pt x="69" y="324"/>
                      <a:pt x="69" y="325"/>
                      <a:pt x="69" y="327"/>
                    </a:cubicBezTo>
                    <a:close/>
                    <a:moveTo>
                      <a:pt x="46" y="270"/>
                    </a:moveTo>
                    <a:cubicBezTo>
                      <a:pt x="46" y="275"/>
                      <a:pt x="46" y="280"/>
                      <a:pt x="46" y="285"/>
                    </a:cubicBezTo>
                    <a:cubicBezTo>
                      <a:pt x="45" y="280"/>
                      <a:pt x="45" y="275"/>
                      <a:pt x="46" y="270"/>
                    </a:cubicBezTo>
                    <a:close/>
                    <a:moveTo>
                      <a:pt x="43" y="279"/>
                    </a:moveTo>
                    <a:cubicBezTo>
                      <a:pt x="43" y="279"/>
                      <a:pt x="43" y="279"/>
                      <a:pt x="43" y="279"/>
                    </a:cubicBezTo>
                    <a:cubicBezTo>
                      <a:pt x="43" y="279"/>
                      <a:pt x="43" y="279"/>
                      <a:pt x="43" y="279"/>
                    </a:cubicBezTo>
                    <a:cubicBezTo>
                      <a:pt x="43" y="279"/>
                      <a:pt x="43" y="279"/>
                      <a:pt x="43" y="279"/>
                    </a:cubicBezTo>
                    <a:close/>
                    <a:moveTo>
                      <a:pt x="96" y="404"/>
                    </a:moveTo>
                    <a:cubicBezTo>
                      <a:pt x="96" y="404"/>
                      <a:pt x="96" y="403"/>
                      <a:pt x="96" y="403"/>
                    </a:cubicBezTo>
                    <a:cubicBezTo>
                      <a:pt x="96" y="402"/>
                      <a:pt x="96" y="400"/>
                      <a:pt x="96" y="399"/>
                    </a:cubicBezTo>
                    <a:cubicBezTo>
                      <a:pt x="97" y="400"/>
                      <a:pt x="98" y="401"/>
                      <a:pt x="100" y="402"/>
                    </a:cubicBezTo>
                    <a:cubicBezTo>
                      <a:pt x="98" y="402"/>
                      <a:pt x="97" y="403"/>
                      <a:pt x="96" y="404"/>
                    </a:cubicBezTo>
                    <a:close/>
                    <a:moveTo>
                      <a:pt x="84" y="371"/>
                    </a:moveTo>
                    <a:cubicBezTo>
                      <a:pt x="83" y="372"/>
                      <a:pt x="82" y="373"/>
                      <a:pt x="81" y="374"/>
                    </a:cubicBezTo>
                    <a:cubicBezTo>
                      <a:pt x="79" y="370"/>
                      <a:pt x="78" y="365"/>
                      <a:pt x="76" y="361"/>
                    </a:cubicBezTo>
                    <a:cubicBezTo>
                      <a:pt x="76" y="361"/>
                      <a:pt x="76" y="361"/>
                      <a:pt x="77" y="361"/>
                    </a:cubicBezTo>
                    <a:cubicBezTo>
                      <a:pt x="77" y="362"/>
                      <a:pt x="78" y="362"/>
                      <a:pt x="79" y="363"/>
                    </a:cubicBezTo>
                    <a:cubicBezTo>
                      <a:pt x="81" y="366"/>
                      <a:pt x="82" y="368"/>
                      <a:pt x="84" y="371"/>
                    </a:cubicBezTo>
                    <a:close/>
                    <a:moveTo>
                      <a:pt x="76" y="322"/>
                    </a:moveTo>
                    <a:cubicBezTo>
                      <a:pt x="76" y="322"/>
                      <a:pt x="77" y="321"/>
                      <a:pt x="77" y="320"/>
                    </a:cubicBezTo>
                    <a:cubicBezTo>
                      <a:pt x="77" y="322"/>
                      <a:pt x="77" y="325"/>
                      <a:pt x="77" y="327"/>
                    </a:cubicBezTo>
                    <a:cubicBezTo>
                      <a:pt x="77" y="325"/>
                      <a:pt x="76" y="324"/>
                      <a:pt x="76" y="322"/>
                    </a:cubicBezTo>
                    <a:close/>
                    <a:moveTo>
                      <a:pt x="49" y="245"/>
                    </a:moveTo>
                    <a:cubicBezTo>
                      <a:pt x="49" y="243"/>
                      <a:pt x="49" y="241"/>
                      <a:pt x="49" y="238"/>
                    </a:cubicBezTo>
                    <a:cubicBezTo>
                      <a:pt x="49" y="238"/>
                      <a:pt x="50" y="237"/>
                      <a:pt x="50" y="237"/>
                    </a:cubicBezTo>
                    <a:cubicBezTo>
                      <a:pt x="50" y="239"/>
                      <a:pt x="49" y="242"/>
                      <a:pt x="49" y="245"/>
                    </a:cubicBezTo>
                    <a:close/>
                    <a:moveTo>
                      <a:pt x="40" y="302"/>
                    </a:moveTo>
                    <a:cubicBezTo>
                      <a:pt x="40" y="304"/>
                      <a:pt x="39" y="307"/>
                      <a:pt x="39" y="309"/>
                    </a:cubicBezTo>
                    <a:cubicBezTo>
                      <a:pt x="38" y="307"/>
                      <a:pt x="38" y="305"/>
                      <a:pt x="38" y="303"/>
                    </a:cubicBezTo>
                    <a:cubicBezTo>
                      <a:pt x="38" y="301"/>
                      <a:pt x="38" y="300"/>
                      <a:pt x="39" y="298"/>
                    </a:cubicBezTo>
                    <a:cubicBezTo>
                      <a:pt x="39" y="300"/>
                      <a:pt x="39" y="301"/>
                      <a:pt x="40" y="302"/>
                    </a:cubicBezTo>
                    <a:close/>
                    <a:moveTo>
                      <a:pt x="93" y="150"/>
                    </a:moveTo>
                    <a:cubicBezTo>
                      <a:pt x="94" y="151"/>
                      <a:pt x="95" y="152"/>
                      <a:pt x="95" y="152"/>
                    </a:cubicBezTo>
                    <a:cubicBezTo>
                      <a:pt x="93" y="156"/>
                      <a:pt x="91" y="160"/>
                      <a:pt x="89" y="164"/>
                    </a:cubicBezTo>
                    <a:cubicBezTo>
                      <a:pt x="90" y="159"/>
                      <a:pt x="92" y="155"/>
                      <a:pt x="93" y="150"/>
                    </a:cubicBezTo>
                    <a:close/>
                    <a:moveTo>
                      <a:pt x="50" y="232"/>
                    </a:moveTo>
                    <a:cubicBezTo>
                      <a:pt x="50" y="232"/>
                      <a:pt x="50" y="231"/>
                      <a:pt x="50" y="231"/>
                    </a:cubicBezTo>
                    <a:cubicBezTo>
                      <a:pt x="50" y="231"/>
                      <a:pt x="50" y="231"/>
                      <a:pt x="50" y="232"/>
                    </a:cubicBezTo>
                    <a:cubicBezTo>
                      <a:pt x="50" y="232"/>
                      <a:pt x="50" y="232"/>
                      <a:pt x="50" y="232"/>
                    </a:cubicBezTo>
                    <a:close/>
                    <a:moveTo>
                      <a:pt x="41" y="304"/>
                    </a:moveTo>
                    <a:cubicBezTo>
                      <a:pt x="42" y="305"/>
                      <a:pt x="43" y="307"/>
                      <a:pt x="43" y="308"/>
                    </a:cubicBezTo>
                    <a:cubicBezTo>
                      <a:pt x="44" y="312"/>
                      <a:pt x="44" y="316"/>
                      <a:pt x="44" y="320"/>
                    </a:cubicBezTo>
                    <a:cubicBezTo>
                      <a:pt x="44" y="322"/>
                      <a:pt x="44" y="324"/>
                      <a:pt x="43" y="323"/>
                    </a:cubicBezTo>
                    <a:cubicBezTo>
                      <a:pt x="42" y="321"/>
                      <a:pt x="41" y="319"/>
                      <a:pt x="40" y="316"/>
                    </a:cubicBezTo>
                    <a:cubicBezTo>
                      <a:pt x="41" y="313"/>
                      <a:pt x="41" y="308"/>
                      <a:pt x="41" y="304"/>
                    </a:cubicBezTo>
                    <a:close/>
                    <a:moveTo>
                      <a:pt x="47" y="321"/>
                    </a:moveTo>
                    <a:cubicBezTo>
                      <a:pt x="47" y="324"/>
                      <a:pt x="47" y="327"/>
                      <a:pt x="47" y="330"/>
                    </a:cubicBezTo>
                    <a:cubicBezTo>
                      <a:pt x="47" y="331"/>
                      <a:pt x="47" y="331"/>
                      <a:pt x="47" y="331"/>
                    </a:cubicBezTo>
                    <a:cubicBezTo>
                      <a:pt x="47" y="332"/>
                      <a:pt x="47" y="332"/>
                      <a:pt x="47" y="332"/>
                    </a:cubicBezTo>
                    <a:cubicBezTo>
                      <a:pt x="47" y="334"/>
                      <a:pt x="47" y="336"/>
                      <a:pt x="48" y="337"/>
                    </a:cubicBezTo>
                    <a:cubicBezTo>
                      <a:pt x="47" y="336"/>
                      <a:pt x="46" y="335"/>
                      <a:pt x="46" y="333"/>
                    </a:cubicBezTo>
                    <a:cubicBezTo>
                      <a:pt x="46" y="331"/>
                      <a:pt x="46" y="329"/>
                      <a:pt x="46" y="326"/>
                    </a:cubicBezTo>
                    <a:cubicBezTo>
                      <a:pt x="46" y="325"/>
                      <a:pt x="47" y="323"/>
                      <a:pt x="47" y="321"/>
                    </a:cubicBezTo>
                    <a:close/>
                    <a:moveTo>
                      <a:pt x="54" y="353"/>
                    </a:moveTo>
                    <a:cubicBezTo>
                      <a:pt x="54" y="353"/>
                      <a:pt x="54" y="354"/>
                      <a:pt x="54" y="355"/>
                    </a:cubicBezTo>
                    <a:cubicBezTo>
                      <a:pt x="54" y="356"/>
                      <a:pt x="55" y="357"/>
                      <a:pt x="55" y="359"/>
                    </a:cubicBezTo>
                    <a:cubicBezTo>
                      <a:pt x="55" y="359"/>
                      <a:pt x="54" y="360"/>
                      <a:pt x="54" y="361"/>
                    </a:cubicBezTo>
                    <a:cubicBezTo>
                      <a:pt x="53" y="357"/>
                      <a:pt x="53" y="354"/>
                      <a:pt x="52" y="350"/>
                    </a:cubicBezTo>
                    <a:cubicBezTo>
                      <a:pt x="53" y="351"/>
                      <a:pt x="53" y="352"/>
                      <a:pt x="54" y="353"/>
                    </a:cubicBezTo>
                    <a:close/>
                    <a:moveTo>
                      <a:pt x="65" y="382"/>
                    </a:moveTo>
                    <a:cubicBezTo>
                      <a:pt x="65" y="382"/>
                      <a:pt x="65" y="383"/>
                      <a:pt x="66" y="383"/>
                    </a:cubicBezTo>
                    <a:cubicBezTo>
                      <a:pt x="66" y="384"/>
                      <a:pt x="65" y="384"/>
                      <a:pt x="65" y="384"/>
                    </a:cubicBezTo>
                    <a:cubicBezTo>
                      <a:pt x="65" y="382"/>
                      <a:pt x="64" y="381"/>
                      <a:pt x="64" y="379"/>
                    </a:cubicBezTo>
                    <a:cubicBezTo>
                      <a:pt x="64" y="380"/>
                      <a:pt x="65" y="381"/>
                      <a:pt x="65" y="382"/>
                    </a:cubicBezTo>
                    <a:close/>
                    <a:moveTo>
                      <a:pt x="181" y="471"/>
                    </a:moveTo>
                    <a:cubicBezTo>
                      <a:pt x="182" y="471"/>
                      <a:pt x="183" y="471"/>
                      <a:pt x="184" y="471"/>
                    </a:cubicBezTo>
                    <a:cubicBezTo>
                      <a:pt x="184" y="472"/>
                      <a:pt x="184" y="473"/>
                      <a:pt x="184" y="474"/>
                    </a:cubicBezTo>
                    <a:cubicBezTo>
                      <a:pt x="183" y="474"/>
                      <a:pt x="182" y="473"/>
                      <a:pt x="181" y="473"/>
                    </a:cubicBezTo>
                    <a:cubicBezTo>
                      <a:pt x="181" y="473"/>
                      <a:pt x="181" y="473"/>
                      <a:pt x="181" y="473"/>
                    </a:cubicBezTo>
                    <a:cubicBezTo>
                      <a:pt x="181" y="472"/>
                      <a:pt x="181" y="472"/>
                      <a:pt x="181" y="471"/>
                    </a:cubicBezTo>
                    <a:close/>
                    <a:moveTo>
                      <a:pt x="307" y="510"/>
                    </a:moveTo>
                    <a:cubicBezTo>
                      <a:pt x="307" y="510"/>
                      <a:pt x="307" y="509"/>
                      <a:pt x="307" y="509"/>
                    </a:cubicBezTo>
                    <a:cubicBezTo>
                      <a:pt x="307" y="509"/>
                      <a:pt x="307" y="509"/>
                      <a:pt x="307" y="509"/>
                    </a:cubicBezTo>
                    <a:cubicBezTo>
                      <a:pt x="307" y="509"/>
                      <a:pt x="307" y="510"/>
                      <a:pt x="307" y="510"/>
                    </a:cubicBezTo>
                    <a:close/>
                    <a:moveTo>
                      <a:pt x="349" y="487"/>
                    </a:moveTo>
                    <a:cubicBezTo>
                      <a:pt x="351" y="490"/>
                      <a:pt x="354" y="492"/>
                      <a:pt x="356" y="495"/>
                    </a:cubicBezTo>
                    <a:cubicBezTo>
                      <a:pt x="355" y="496"/>
                      <a:pt x="355" y="497"/>
                      <a:pt x="354" y="498"/>
                    </a:cubicBezTo>
                    <a:cubicBezTo>
                      <a:pt x="351" y="495"/>
                      <a:pt x="349" y="492"/>
                      <a:pt x="346" y="489"/>
                    </a:cubicBezTo>
                    <a:cubicBezTo>
                      <a:pt x="347" y="488"/>
                      <a:pt x="348" y="488"/>
                      <a:pt x="349" y="487"/>
                    </a:cubicBezTo>
                    <a:close/>
                    <a:moveTo>
                      <a:pt x="463" y="426"/>
                    </a:moveTo>
                    <a:cubicBezTo>
                      <a:pt x="464" y="423"/>
                      <a:pt x="466" y="421"/>
                      <a:pt x="468" y="418"/>
                    </a:cubicBezTo>
                    <a:cubicBezTo>
                      <a:pt x="468" y="419"/>
                      <a:pt x="469" y="419"/>
                      <a:pt x="469" y="420"/>
                    </a:cubicBezTo>
                    <a:cubicBezTo>
                      <a:pt x="466" y="424"/>
                      <a:pt x="463" y="429"/>
                      <a:pt x="460" y="433"/>
                    </a:cubicBezTo>
                    <a:cubicBezTo>
                      <a:pt x="461" y="430"/>
                      <a:pt x="462" y="428"/>
                      <a:pt x="463" y="426"/>
                    </a:cubicBezTo>
                    <a:close/>
                    <a:moveTo>
                      <a:pt x="504" y="340"/>
                    </a:moveTo>
                    <a:cubicBezTo>
                      <a:pt x="504" y="341"/>
                      <a:pt x="504" y="342"/>
                      <a:pt x="504" y="343"/>
                    </a:cubicBezTo>
                    <a:cubicBezTo>
                      <a:pt x="504" y="343"/>
                      <a:pt x="505" y="343"/>
                      <a:pt x="505" y="343"/>
                    </a:cubicBezTo>
                    <a:cubicBezTo>
                      <a:pt x="504" y="345"/>
                      <a:pt x="504" y="346"/>
                      <a:pt x="503" y="347"/>
                    </a:cubicBezTo>
                    <a:cubicBezTo>
                      <a:pt x="503" y="346"/>
                      <a:pt x="503" y="345"/>
                      <a:pt x="502" y="344"/>
                    </a:cubicBezTo>
                    <a:cubicBezTo>
                      <a:pt x="503" y="343"/>
                      <a:pt x="503" y="341"/>
                      <a:pt x="504" y="340"/>
                    </a:cubicBezTo>
                    <a:close/>
                    <a:moveTo>
                      <a:pt x="502" y="278"/>
                    </a:moveTo>
                    <a:cubicBezTo>
                      <a:pt x="502" y="278"/>
                      <a:pt x="502" y="278"/>
                      <a:pt x="502" y="278"/>
                    </a:cubicBezTo>
                    <a:cubicBezTo>
                      <a:pt x="501" y="280"/>
                      <a:pt x="501" y="282"/>
                      <a:pt x="500" y="284"/>
                    </a:cubicBezTo>
                    <a:cubicBezTo>
                      <a:pt x="500" y="282"/>
                      <a:pt x="499" y="280"/>
                      <a:pt x="499" y="277"/>
                    </a:cubicBezTo>
                    <a:cubicBezTo>
                      <a:pt x="499" y="274"/>
                      <a:pt x="499" y="272"/>
                      <a:pt x="500" y="269"/>
                    </a:cubicBezTo>
                    <a:cubicBezTo>
                      <a:pt x="500" y="268"/>
                      <a:pt x="500" y="268"/>
                      <a:pt x="500" y="268"/>
                    </a:cubicBezTo>
                    <a:cubicBezTo>
                      <a:pt x="501" y="271"/>
                      <a:pt x="501" y="275"/>
                      <a:pt x="502" y="278"/>
                    </a:cubicBezTo>
                    <a:close/>
                    <a:moveTo>
                      <a:pt x="437" y="137"/>
                    </a:moveTo>
                    <a:cubicBezTo>
                      <a:pt x="437" y="137"/>
                      <a:pt x="437" y="138"/>
                      <a:pt x="436" y="138"/>
                    </a:cubicBezTo>
                    <a:cubicBezTo>
                      <a:pt x="435" y="136"/>
                      <a:pt x="434" y="135"/>
                      <a:pt x="433" y="133"/>
                    </a:cubicBezTo>
                    <a:cubicBezTo>
                      <a:pt x="434" y="132"/>
                      <a:pt x="435" y="131"/>
                      <a:pt x="436" y="131"/>
                    </a:cubicBezTo>
                    <a:cubicBezTo>
                      <a:pt x="437" y="133"/>
                      <a:pt x="437" y="135"/>
                      <a:pt x="437" y="137"/>
                    </a:cubicBezTo>
                    <a:close/>
                    <a:moveTo>
                      <a:pt x="404" y="161"/>
                    </a:moveTo>
                    <a:cubicBezTo>
                      <a:pt x="402" y="163"/>
                      <a:pt x="400" y="164"/>
                      <a:pt x="398" y="166"/>
                    </a:cubicBezTo>
                    <a:cubicBezTo>
                      <a:pt x="398" y="166"/>
                      <a:pt x="398" y="166"/>
                      <a:pt x="398" y="167"/>
                    </a:cubicBezTo>
                    <a:cubicBezTo>
                      <a:pt x="398" y="164"/>
                      <a:pt x="397" y="162"/>
                      <a:pt x="396" y="160"/>
                    </a:cubicBezTo>
                    <a:cubicBezTo>
                      <a:pt x="398" y="158"/>
                      <a:pt x="400" y="156"/>
                      <a:pt x="402" y="155"/>
                    </a:cubicBezTo>
                    <a:cubicBezTo>
                      <a:pt x="403" y="157"/>
                      <a:pt x="403" y="159"/>
                      <a:pt x="404" y="161"/>
                    </a:cubicBezTo>
                    <a:close/>
                    <a:moveTo>
                      <a:pt x="394" y="162"/>
                    </a:moveTo>
                    <a:cubicBezTo>
                      <a:pt x="395" y="164"/>
                      <a:pt x="395" y="167"/>
                      <a:pt x="396" y="169"/>
                    </a:cubicBezTo>
                    <a:cubicBezTo>
                      <a:pt x="376" y="190"/>
                      <a:pt x="356" y="210"/>
                      <a:pt x="338" y="232"/>
                    </a:cubicBezTo>
                    <a:cubicBezTo>
                      <a:pt x="335" y="235"/>
                      <a:pt x="331" y="238"/>
                      <a:pt x="328" y="241"/>
                    </a:cubicBezTo>
                    <a:cubicBezTo>
                      <a:pt x="331" y="236"/>
                      <a:pt x="334" y="232"/>
                      <a:pt x="337" y="227"/>
                    </a:cubicBezTo>
                    <a:cubicBezTo>
                      <a:pt x="348" y="216"/>
                      <a:pt x="358" y="203"/>
                      <a:pt x="367" y="190"/>
                    </a:cubicBezTo>
                    <a:cubicBezTo>
                      <a:pt x="368" y="189"/>
                      <a:pt x="369" y="188"/>
                      <a:pt x="370" y="187"/>
                    </a:cubicBezTo>
                    <a:cubicBezTo>
                      <a:pt x="369" y="188"/>
                      <a:pt x="369" y="190"/>
                      <a:pt x="368" y="192"/>
                    </a:cubicBezTo>
                    <a:cubicBezTo>
                      <a:pt x="367" y="194"/>
                      <a:pt x="370" y="196"/>
                      <a:pt x="371" y="194"/>
                    </a:cubicBezTo>
                    <a:cubicBezTo>
                      <a:pt x="377" y="184"/>
                      <a:pt x="384" y="174"/>
                      <a:pt x="391" y="165"/>
                    </a:cubicBezTo>
                    <a:cubicBezTo>
                      <a:pt x="392" y="164"/>
                      <a:pt x="393" y="163"/>
                      <a:pt x="394" y="162"/>
                    </a:cubicBezTo>
                    <a:close/>
                    <a:moveTo>
                      <a:pt x="345" y="185"/>
                    </a:moveTo>
                    <a:cubicBezTo>
                      <a:pt x="347" y="182"/>
                      <a:pt x="349" y="179"/>
                      <a:pt x="352" y="176"/>
                    </a:cubicBezTo>
                    <a:cubicBezTo>
                      <a:pt x="359" y="170"/>
                      <a:pt x="366" y="165"/>
                      <a:pt x="374" y="160"/>
                    </a:cubicBezTo>
                    <a:cubicBezTo>
                      <a:pt x="367" y="167"/>
                      <a:pt x="360" y="173"/>
                      <a:pt x="353" y="179"/>
                    </a:cubicBezTo>
                    <a:cubicBezTo>
                      <a:pt x="352" y="179"/>
                      <a:pt x="351" y="179"/>
                      <a:pt x="350" y="180"/>
                    </a:cubicBezTo>
                    <a:cubicBezTo>
                      <a:pt x="349" y="181"/>
                      <a:pt x="347" y="183"/>
                      <a:pt x="345" y="185"/>
                    </a:cubicBezTo>
                    <a:close/>
                    <a:moveTo>
                      <a:pt x="388" y="147"/>
                    </a:moveTo>
                    <a:cubicBezTo>
                      <a:pt x="382" y="150"/>
                      <a:pt x="376" y="153"/>
                      <a:pt x="371" y="156"/>
                    </a:cubicBezTo>
                    <a:cubicBezTo>
                      <a:pt x="377" y="152"/>
                      <a:pt x="383" y="148"/>
                      <a:pt x="390" y="144"/>
                    </a:cubicBezTo>
                    <a:cubicBezTo>
                      <a:pt x="389" y="145"/>
                      <a:pt x="389" y="146"/>
                      <a:pt x="388" y="147"/>
                    </a:cubicBezTo>
                    <a:close/>
                    <a:moveTo>
                      <a:pt x="267" y="268"/>
                    </a:moveTo>
                    <a:cubicBezTo>
                      <a:pt x="266" y="268"/>
                      <a:pt x="266" y="269"/>
                      <a:pt x="265" y="270"/>
                    </a:cubicBezTo>
                    <a:cubicBezTo>
                      <a:pt x="263" y="271"/>
                      <a:pt x="261" y="273"/>
                      <a:pt x="259" y="274"/>
                    </a:cubicBezTo>
                    <a:cubicBezTo>
                      <a:pt x="261" y="272"/>
                      <a:pt x="264" y="270"/>
                      <a:pt x="267" y="268"/>
                    </a:cubicBezTo>
                    <a:close/>
                    <a:moveTo>
                      <a:pt x="247" y="315"/>
                    </a:moveTo>
                    <a:cubicBezTo>
                      <a:pt x="249" y="313"/>
                      <a:pt x="251" y="311"/>
                      <a:pt x="254" y="309"/>
                    </a:cubicBezTo>
                    <a:cubicBezTo>
                      <a:pt x="247" y="317"/>
                      <a:pt x="240" y="324"/>
                      <a:pt x="233" y="332"/>
                    </a:cubicBezTo>
                    <a:cubicBezTo>
                      <a:pt x="238" y="326"/>
                      <a:pt x="243" y="321"/>
                      <a:pt x="247" y="315"/>
                    </a:cubicBezTo>
                    <a:close/>
                    <a:moveTo>
                      <a:pt x="196" y="407"/>
                    </a:moveTo>
                    <a:cubicBezTo>
                      <a:pt x="201" y="400"/>
                      <a:pt x="207" y="393"/>
                      <a:pt x="214" y="387"/>
                    </a:cubicBezTo>
                    <a:cubicBezTo>
                      <a:pt x="209" y="394"/>
                      <a:pt x="203" y="401"/>
                      <a:pt x="196" y="407"/>
                    </a:cubicBezTo>
                    <a:close/>
                    <a:moveTo>
                      <a:pt x="144" y="412"/>
                    </a:moveTo>
                    <a:cubicBezTo>
                      <a:pt x="144" y="414"/>
                      <a:pt x="144" y="416"/>
                      <a:pt x="144" y="418"/>
                    </a:cubicBezTo>
                    <a:cubicBezTo>
                      <a:pt x="143" y="417"/>
                      <a:pt x="141" y="417"/>
                      <a:pt x="139" y="416"/>
                    </a:cubicBezTo>
                    <a:cubicBezTo>
                      <a:pt x="141" y="415"/>
                      <a:pt x="143" y="414"/>
                      <a:pt x="144" y="412"/>
                    </a:cubicBezTo>
                    <a:close/>
                    <a:moveTo>
                      <a:pt x="101" y="380"/>
                    </a:moveTo>
                    <a:cubicBezTo>
                      <a:pt x="100" y="378"/>
                      <a:pt x="99" y="376"/>
                      <a:pt x="97" y="374"/>
                    </a:cubicBezTo>
                    <a:cubicBezTo>
                      <a:pt x="97" y="374"/>
                      <a:pt x="97" y="374"/>
                      <a:pt x="97" y="374"/>
                    </a:cubicBezTo>
                    <a:cubicBezTo>
                      <a:pt x="97" y="374"/>
                      <a:pt x="98" y="374"/>
                      <a:pt x="98" y="374"/>
                    </a:cubicBezTo>
                    <a:cubicBezTo>
                      <a:pt x="99" y="376"/>
                      <a:pt x="100" y="378"/>
                      <a:pt x="101" y="380"/>
                    </a:cubicBezTo>
                    <a:close/>
                    <a:moveTo>
                      <a:pt x="87" y="348"/>
                    </a:moveTo>
                    <a:cubicBezTo>
                      <a:pt x="88" y="352"/>
                      <a:pt x="89" y="356"/>
                      <a:pt x="90" y="360"/>
                    </a:cubicBezTo>
                    <a:cubicBezTo>
                      <a:pt x="90" y="360"/>
                      <a:pt x="90" y="360"/>
                      <a:pt x="89" y="360"/>
                    </a:cubicBezTo>
                    <a:cubicBezTo>
                      <a:pt x="88" y="358"/>
                      <a:pt x="87" y="356"/>
                      <a:pt x="87" y="355"/>
                    </a:cubicBezTo>
                    <a:cubicBezTo>
                      <a:pt x="85" y="348"/>
                      <a:pt x="82" y="342"/>
                      <a:pt x="80" y="336"/>
                    </a:cubicBezTo>
                    <a:cubicBezTo>
                      <a:pt x="80" y="330"/>
                      <a:pt x="80" y="324"/>
                      <a:pt x="80" y="318"/>
                    </a:cubicBezTo>
                    <a:cubicBezTo>
                      <a:pt x="81" y="320"/>
                      <a:pt x="81" y="321"/>
                      <a:pt x="81" y="323"/>
                    </a:cubicBezTo>
                    <a:cubicBezTo>
                      <a:pt x="82" y="331"/>
                      <a:pt x="84" y="340"/>
                      <a:pt x="87" y="348"/>
                    </a:cubicBezTo>
                    <a:close/>
                    <a:moveTo>
                      <a:pt x="129" y="129"/>
                    </a:moveTo>
                    <a:cubicBezTo>
                      <a:pt x="129" y="129"/>
                      <a:pt x="130" y="129"/>
                      <a:pt x="130" y="129"/>
                    </a:cubicBezTo>
                    <a:cubicBezTo>
                      <a:pt x="131" y="128"/>
                      <a:pt x="132" y="127"/>
                      <a:pt x="133" y="127"/>
                    </a:cubicBezTo>
                    <a:cubicBezTo>
                      <a:pt x="131" y="129"/>
                      <a:pt x="129" y="131"/>
                      <a:pt x="126" y="133"/>
                    </a:cubicBezTo>
                    <a:cubicBezTo>
                      <a:pt x="127" y="132"/>
                      <a:pt x="128" y="130"/>
                      <a:pt x="129" y="129"/>
                    </a:cubicBezTo>
                    <a:close/>
                    <a:moveTo>
                      <a:pt x="177" y="84"/>
                    </a:moveTo>
                    <a:cubicBezTo>
                      <a:pt x="177" y="85"/>
                      <a:pt x="177" y="86"/>
                      <a:pt x="178" y="86"/>
                    </a:cubicBezTo>
                    <a:cubicBezTo>
                      <a:pt x="177" y="87"/>
                      <a:pt x="177" y="87"/>
                      <a:pt x="177" y="87"/>
                    </a:cubicBezTo>
                    <a:cubicBezTo>
                      <a:pt x="177" y="87"/>
                      <a:pt x="176" y="87"/>
                      <a:pt x="176" y="87"/>
                    </a:cubicBezTo>
                    <a:cubicBezTo>
                      <a:pt x="176" y="86"/>
                      <a:pt x="176" y="85"/>
                      <a:pt x="176" y="84"/>
                    </a:cubicBezTo>
                    <a:cubicBezTo>
                      <a:pt x="176" y="84"/>
                      <a:pt x="177" y="84"/>
                      <a:pt x="177" y="84"/>
                    </a:cubicBezTo>
                    <a:close/>
                    <a:moveTo>
                      <a:pt x="182" y="98"/>
                    </a:moveTo>
                    <a:cubicBezTo>
                      <a:pt x="182" y="98"/>
                      <a:pt x="182" y="98"/>
                      <a:pt x="182" y="99"/>
                    </a:cubicBezTo>
                    <a:cubicBezTo>
                      <a:pt x="182" y="99"/>
                      <a:pt x="181" y="99"/>
                      <a:pt x="181" y="99"/>
                    </a:cubicBezTo>
                    <a:cubicBezTo>
                      <a:pt x="181" y="99"/>
                      <a:pt x="182" y="99"/>
                      <a:pt x="182" y="98"/>
                    </a:cubicBezTo>
                    <a:close/>
                    <a:moveTo>
                      <a:pt x="212" y="83"/>
                    </a:moveTo>
                    <a:cubicBezTo>
                      <a:pt x="213" y="84"/>
                      <a:pt x="213" y="84"/>
                      <a:pt x="213" y="84"/>
                    </a:cubicBezTo>
                    <a:cubicBezTo>
                      <a:pt x="208" y="86"/>
                      <a:pt x="202" y="88"/>
                      <a:pt x="197" y="91"/>
                    </a:cubicBezTo>
                    <a:cubicBezTo>
                      <a:pt x="197" y="90"/>
                      <a:pt x="198" y="89"/>
                      <a:pt x="198" y="88"/>
                    </a:cubicBezTo>
                    <a:cubicBezTo>
                      <a:pt x="201" y="86"/>
                      <a:pt x="205" y="84"/>
                      <a:pt x="209" y="82"/>
                    </a:cubicBezTo>
                    <a:cubicBezTo>
                      <a:pt x="209" y="83"/>
                      <a:pt x="209" y="83"/>
                      <a:pt x="210" y="83"/>
                    </a:cubicBezTo>
                    <a:cubicBezTo>
                      <a:pt x="211" y="83"/>
                      <a:pt x="211" y="83"/>
                      <a:pt x="212" y="83"/>
                    </a:cubicBezTo>
                    <a:cubicBezTo>
                      <a:pt x="212" y="83"/>
                      <a:pt x="212" y="83"/>
                      <a:pt x="212" y="83"/>
                    </a:cubicBezTo>
                    <a:close/>
                    <a:moveTo>
                      <a:pt x="197" y="75"/>
                    </a:moveTo>
                    <a:cubicBezTo>
                      <a:pt x="195" y="75"/>
                      <a:pt x="193" y="76"/>
                      <a:pt x="190" y="76"/>
                    </a:cubicBezTo>
                    <a:cubicBezTo>
                      <a:pt x="193" y="75"/>
                      <a:pt x="195" y="75"/>
                      <a:pt x="197" y="74"/>
                    </a:cubicBezTo>
                    <a:cubicBezTo>
                      <a:pt x="197" y="74"/>
                      <a:pt x="197" y="75"/>
                      <a:pt x="197" y="75"/>
                    </a:cubicBezTo>
                    <a:close/>
                    <a:moveTo>
                      <a:pt x="192" y="91"/>
                    </a:moveTo>
                    <a:cubicBezTo>
                      <a:pt x="192" y="92"/>
                      <a:pt x="192" y="93"/>
                      <a:pt x="191" y="94"/>
                    </a:cubicBezTo>
                    <a:cubicBezTo>
                      <a:pt x="190" y="95"/>
                      <a:pt x="188" y="95"/>
                      <a:pt x="186" y="96"/>
                    </a:cubicBezTo>
                    <a:cubicBezTo>
                      <a:pt x="186" y="96"/>
                      <a:pt x="186" y="96"/>
                      <a:pt x="186" y="96"/>
                    </a:cubicBezTo>
                    <a:cubicBezTo>
                      <a:pt x="188" y="94"/>
                      <a:pt x="190" y="93"/>
                      <a:pt x="192" y="91"/>
                    </a:cubicBezTo>
                    <a:close/>
                    <a:moveTo>
                      <a:pt x="183" y="84"/>
                    </a:moveTo>
                    <a:cubicBezTo>
                      <a:pt x="182" y="84"/>
                      <a:pt x="182" y="83"/>
                      <a:pt x="182" y="84"/>
                    </a:cubicBezTo>
                    <a:cubicBezTo>
                      <a:pt x="182" y="83"/>
                      <a:pt x="182" y="83"/>
                      <a:pt x="182" y="83"/>
                    </a:cubicBezTo>
                    <a:cubicBezTo>
                      <a:pt x="182" y="83"/>
                      <a:pt x="183" y="83"/>
                      <a:pt x="184" y="83"/>
                    </a:cubicBezTo>
                    <a:cubicBezTo>
                      <a:pt x="183" y="83"/>
                      <a:pt x="183" y="84"/>
                      <a:pt x="183" y="84"/>
                    </a:cubicBezTo>
                    <a:close/>
                    <a:moveTo>
                      <a:pt x="171" y="91"/>
                    </a:moveTo>
                    <a:cubicBezTo>
                      <a:pt x="169" y="92"/>
                      <a:pt x="166" y="93"/>
                      <a:pt x="164" y="95"/>
                    </a:cubicBezTo>
                    <a:cubicBezTo>
                      <a:pt x="165" y="94"/>
                      <a:pt x="167" y="92"/>
                      <a:pt x="169" y="91"/>
                    </a:cubicBezTo>
                    <a:cubicBezTo>
                      <a:pt x="170" y="90"/>
                      <a:pt x="170" y="89"/>
                      <a:pt x="170" y="88"/>
                    </a:cubicBezTo>
                    <a:cubicBezTo>
                      <a:pt x="170" y="88"/>
                      <a:pt x="171" y="88"/>
                      <a:pt x="171" y="88"/>
                    </a:cubicBezTo>
                    <a:cubicBezTo>
                      <a:pt x="171" y="89"/>
                      <a:pt x="171" y="90"/>
                      <a:pt x="171" y="91"/>
                    </a:cubicBezTo>
                    <a:close/>
                    <a:moveTo>
                      <a:pt x="158" y="88"/>
                    </a:moveTo>
                    <a:cubicBezTo>
                      <a:pt x="158" y="88"/>
                      <a:pt x="158" y="88"/>
                      <a:pt x="158" y="88"/>
                    </a:cubicBezTo>
                    <a:cubicBezTo>
                      <a:pt x="161" y="86"/>
                      <a:pt x="163" y="84"/>
                      <a:pt x="166" y="82"/>
                    </a:cubicBezTo>
                    <a:cubicBezTo>
                      <a:pt x="166" y="83"/>
                      <a:pt x="166" y="83"/>
                      <a:pt x="167" y="84"/>
                    </a:cubicBezTo>
                    <a:cubicBezTo>
                      <a:pt x="164" y="85"/>
                      <a:pt x="161" y="87"/>
                      <a:pt x="158" y="88"/>
                    </a:cubicBezTo>
                    <a:close/>
                    <a:moveTo>
                      <a:pt x="97" y="149"/>
                    </a:moveTo>
                    <a:cubicBezTo>
                      <a:pt x="97" y="149"/>
                      <a:pt x="96" y="149"/>
                      <a:pt x="96" y="148"/>
                    </a:cubicBezTo>
                    <a:cubicBezTo>
                      <a:pt x="96" y="148"/>
                      <a:pt x="97" y="148"/>
                      <a:pt x="98" y="147"/>
                    </a:cubicBezTo>
                    <a:cubicBezTo>
                      <a:pt x="98" y="148"/>
                      <a:pt x="97" y="148"/>
                      <a:pt x="97" y="149"/>
                    </a:cubicBezTo>
                    <a:close/>
                    <a:moveTo>
                      <a:pt x="55" y="218"/>
                    </a:moveTo>
                    <a:cubicBezTo>
                      <a:pt x="55" y="219"/>
                      <a:pt x="55" y="219"/>
                      <a:pt x="55" y="219"/>
                    </a:cubicBezTo>
                    <a:cubicBezTo>
                      <a:pt x="55" y="219"/>
                      <a:pt x="55" y="219"/>
                      <a:pt x="55" y="218"/>
                    </a:cubicBezTo>
                    <a:cubicBezTo>
                      <a:pt x="55" y="218"/>
                      <a:pt x="55" y="218"/>
                      <a:pt x="55" y="218"/>
                    </a:cubicBezTo>
                    <a:cubicBezTo>
                      <a:pt x="55" y="218"/>
                      <a:pt x="55" y="218"/>
                      <a:pt x="55" y="218"/>
                    </a:cubicBezTo>
                    <a:close/>
                    <a:moveTo>
                      <a:pt x="49" y="226"/>
                    </a:moveTo>
                    <a:cubicBezTo>
                      <a:pt x="49" y="226"/>
                      <a:pt x="49" y="226"/>
                      <a:pt x="49" y="227"/>
                    </a:cubicBezTo>
                    <a:cubicBezTo>
                      <a:pt x="49" y="226"/>
                      <a:pt x="49" y="226"/>
                      <a:pt x="49" y="226"/>
                    </a:cubicBezTo>
                    <a:cubicBezTo>
                      <a:pt x="49" y="226"/>
                      <a:pt x="49" y="226"/>
                      <a:pt x="49" y="226"/>
                    </a:cubicBezTo>
                    <a:close/>
                    <a:moveTo>
                      <a:pt x="46" y="339"/>
                    </a:moveTo>
                    <a:cubicBezTo>
                      <a:pt x="46" y="339"/>
                      <a:pt x="47" y="340"/>
                      <a:pt x="47" y="340"/>
                    </a:cubicBezTo>
                    <a:cubicBezTo>
                      <a:pt x="47" y="341"/>
                      <a:pt x="47" y="342"/>
                      <a:pt x="48" y="343"/>
                    </a:cubicBezTo>
                    <a:cubicBezTo>
                      <a:pt x="48" y="345"/>
                      <a:pt x="48" y="348"/>
                      <a:pt x="49" y="350"/>
                    </a:cubicBezTo>
                    <a:cubicBezTo>
                      <a:pt x="48" y="349"/>
                      <a:pt x="47" y="348"/>
                      <a:pt x="46" y="346"/>
                    </a:cubicBezTo>
                    <a:cubicBezTo>
                      <a:pt x="46" y="344"/>
                      <a:pt x="46" y="341"/>
                      <a:pt x="46" y="339"/>
                    </a:cubicBezTo>
                    <a:close/>
                    <a:moveTo>
                      <a:pt x="50" y="368"/>
                    </a:moveTo>
                    <a:cubicBezTo>
                      <a:pt x="50" y="368"/>
                      <a:pt x="49" y="368"/>
                      <a:pt x="49" y="368"/>
                    </a:cubicBezTo>
                    <a:cubicBezTo>
                      <a:pt x="49" y="367"/>
                      <a:pt x="49" y="366"/>
                      <a:pt x="48" y="365"/>
                    </a:cubicBezTo>
                    <a:cubicBezTo>
                      <a:pt x="49" y="366"/>
                      <a:pt x="49" y="367"/>
                      <a:pt x="50" y="368"/>
                    </a:cubicBezTo>
                    <a:close/>
                    <a:moveTo>
                      <a:pt x="52" y="372"/>
                    </a:moveTo>
                    <a:cubicBezTo>
                      <a:pt x="52" y="372"/>
                      <a:pt x="52" y="372"/>
                      <a:pt x="52" y="372"/>
                    </a:cubicBezTo>
                    <a:cubicBezTo>
                      <a:pt x="53" y="374"/>
                      <a:pt x="53" y="375"/>
                      <a:pt x="53" y="377"/>
                    </a:cubicBezTo>
                    <a:cubicBezTo>
                      <a:pt x="53" y="377"/>
                      <a:pt x="53" y="377"/>
                      <a:pt x="53" y="377"/>
                    </a:cubicBezTo>
                    <a:cubicBezTo>
                      <a:pt x="52" y="376"/>
                      <a:pt x="51" y="374"/>
                      <a:pt x="51" y="373"/>
                    </a:cubicBezTo>
                    <a:cubicBezTo>
                      <a:pt x="51" y="373"/>
                      <a:pt x="52" y="372"/>
                      <a:pt x="52" y="372"/>
                    </a:cubicBezTo>
                    <a:close/>
                    <a:moveTo>
                      <a:pt x="81" y="416"/>
                    </a:moveTo>
                    <a:cubicBezTo>
                      <a:pt x="80" y="415"/>
                      <a:pt x="78" y="414"/>
                      <a:pt x="76" y="413"/>
                    </a:cubicBezTo>
                    <a:cubicBezTo>
                      <a:pt x="77" y="412"/>
                      <a:pt x="78" y="412"/>
                      <a:pt x="79" y="411"/>
                    </a:cubicBezTo>
                    <a:cubicBezTo>
                      <a:pt x="80" y="413"/>
                      <a:pt x="81" y="414"/>
                      <a:pt x="81" y="416"/>
                    </a:cubicBezTo>
                    <a:close/>
                    <a:moveTo>
                      <a:pt x="194" y="473"/>
                    </a:moveTo>
                    <a:cubicBezTo>
                      <a:pt x="194" y="473"/>
                      <a:pt x="194" y="473"/>
                      <a:pt x="194" y="473"/>
                    </a:cubicBezTo>
                    <a:cubicBezTo>
                      <a:pt x="195" y="473"/>
                      <a:pt x="195" y="472"/>
                      <a:pt x="195" y="472"/>
                    </a:cubicBezTo>
                    <a:cubicBezTo>
                      <a:pt x="195" y="473"/>
                      <a:pt x="194" y="473"/>
                      <a:pt x="194" y="473"/>
                    </a:cubicBezTo>
                    <a:cubicBezTo>
                      <a:pt x="194" y="473"/>
                      <a:pt x="194" y="473"/>
                      <a:pt x="194" y="473"/>
                    </a:cubicBezTo>
                    <a:close/>
                    <a:moveTo>
                      <a:pt x="276" y="496"/>
                    </a:moveTo>
                    <a:cubicBezTo>
                      <a:pt x="277" y="496"/>
                      <a:pt x="277" y="496"/>
                      <a:pt x="277" y="496"/>
                    </a:cubicBezTo>
                    <a:cubicBezTo>
                      <a:pt x="278" y="496"/>
                      <a:pt x="279" y="496"/>
                      <a:pt x="280" y="496"/>
                    </a:cubicBezTo>
                    <a:cubicBezTo>
                      <a:pt x="281" y="496"/>
                      <a:pt x="281" y="496"/>
                      <a:pt x="281" y="496"/>
                    </a:cubicBezTo>
                    <a:cubicBezTo>
                      <a:pt x="280" y="496"/>
                      <a:pt x="278" y="496"/>
                      <a:pt x="276" y="496"/>
                    </a:cubicBezTo>
                    <a:cubicBezTo>
                      <a:pt x="276" y="496"/>
                      <a:pt x="276" y="496"/>
                      <a:pt x="276" y="496"/>
                    </a:cubicBezTo>
                    <a:close/>
                    <a:moveTo>
                      <a:pt x="288" y="495"/>
                    </a:moveTo>
                    <a:cubicBezTo>
                      <a:pt x="289" y="495"/>
                      <a:pt x="290" y="495"/>
                      <a:pt x="291" y="495"/>
                    </a:cubicBezTo>
                    <a:cubicBezTo>
                      <a:pt x="291" y="496"/>
                      <a:pt x="292" y="496"/>
                      <a:pt x="292" y="497"/>
                    </a:cubicBezTo>
                    <a:cubicBezTo>
                      <a:pt x="291" y="497"/>
                      <a:pt x="291" y="497"/>
                      <a:pt x="290" y="497"/>
                    </a:cubicBezTo>
                    <a:cubicBezTo>
                      <a:pt x="289" y="496"/>
                      <a:pt x="289" y="496"/>
                      <a:pt x="288" y="495"/>
                    </a:cubicBezTo>
                    <a:close/>
                    <a:moveTo>
                      <a:pt x="495" y="374"/>
                    </a:moveTo>
                    <a:cubicBezTo>
                      <a:pt x="494" y="372"/>
                      <a:pt x="494" y="370"/>
                      <a:pt x="493" y="369"/>
                    </a:cubicBezTo>
                    <a:cubicBezTo>
                      <a:pt x="494" y="368"/>
                      <a:pt x="494" y="367"/>
                      <a:pt x="495" y="367"/>
                    </a:cubicBezTo>
                    <a:cubicBezTo>
                      <a:pt x="497" y="366"/>
                      <a:pt x="497" y="364"/>
                      <a:pt x="495" y="362"/>
                    </a:cubicBezTo>
                    <a:cubicBezTo>
                      <a:pt x="497" y="359"/>
                      <a:pt x="498" y="355"/>
                      <a:pt x="499" y="352"/>
                    </a:cubicBezTo>
                    <a:cubicBezTo>
                      <a:pt x="500" y="352"/>
                      <a:pt x="500" y="351"/>
                      <a:pt x="500" y="350"/>
                    </a:cubicBezTo>
                    <a:cubicBezTo>
                      <a:pt x="500" y="352"/>
                      <a:pt x="501" y="353"/>
                      <a:pt x="501" y="355"/>
                    </a:cubicBezTo>
                    <a:cubicBezTo>
                      <a:pt x="499" y="361"/>
                      <a:pt x="497" y="368"/>
                      <a:pt x="495" y="374"/>
                    </a:cubicBezTo>
                    <a:close/>
                    <a:moveTo>
                      <a:pt x="508" y="326"/>
                    </a:moveTo>
                    <a:cubicBezTo>
                      <a:pt x="508" y="326"/>
                      <a:pt x="508" y="326"/>
                      <a:pt x="508" y="326"/>
                    </a:cubicBezTo>
                    <a:cubicBezTo>
                      <a:pt x="508" y="326"/>
                      <a:pt x="508" y="325"/>
                      <a:pt x="508" y="325"/>
                    </a:cubicBezTo>
                    <a:cubicBezTo>
                      <a:pt x="508" y="325"/>
                      <a:pt x="509" y="325"/>
                      <a:pt x="509" y="325"/>
                    </a:cubicBezTo>
                    <a:cubicBezTo>
                      <a:pt x="509" y="325"/>
                      <a:pt x="509" y="326"/>
                      <a:pt x="508" y="326"/>
                    </a:cubicBezTo>
                    <a:close/>
                    <a:moveTo>
                      <a:pt x="518" y="296"/>
                    </a:moveTo>
                    <a:cubicBezTo>
                      <a:pt x="518" y="296"/>
                      <a:pt x="518" y="296"/>
                      <a:pt x="517" y="296"/>
                    </a:cubicBezTo>
                    <a:cubicBezTo>
                      <a:pt x="518" y="295"/>
                      <a:pt x="519" y="295"/>
                      <a:pt x="519" y="294"/>
                    </a:cubicBezTo>
                    <a:cubicBezTo>
                      <a:pt x="519" y="295"/>
                      <a:pt x="519" y="295"/>
                      <a:pt x="518" y="296"/>
                    </a:cubicBezTo>
                    <a:close/>
                    <a:moveTo>
                      <a:pt x="512" y="265"/>
                    </a:moveTo>
                    <a:cubicBezTo>
                      <a:pt x="512" y="265"/>
                      <a:pt x="512" y="265"/>
                      <a:pt x="512" y="265"/>
                    </a:cubicBezTo>
                    <a:cubicBezTo>
                      <a:pt x="512" y="265"/>
                      <a:pt x="513" y="264"/>
                      <a:pt x="513" y="264"/>
                    </a:cubicBezTo>
                    <a:cubicBezTo>
                      <a:pt x="513" y="264"/>
                      <a:pt x="513" y="264"/>
                      <a:pt x="513" y="264"/>
                    </a:cubicBezTo>
                    <a:cubicBezTo>
                      <a:pt x="513" y="265"/>
                      <a:pt x="513" y="265"/>
                      <a:pt x="512" y="265"/>
                    </a:cubicBezTo>
                    <a:close/>
                    <a:moveTo>
                      <a:pt x="511" y="236"/>
                    </a:moveTo>
                    <a:cubicBezTo>
                      <a:pt x="511" y="241"/>
                      <a:pt x="511" y="246"/>
                      <a:pt x="512" y="251"/>
                    </a:cubicBezTo>
                    <a:cubicBezTo>
                      <a:pt x="510" y="253"/>
                      <a:pt x="509" y="254"/>
                      <a:pt x="508" y="256"/>
                    </a:cubicBezTo>
                    <a:cubicBezTo>
                      <a:pt x="508" y="254"/>
                      <a:pt x="507" y="251"/>
                      <a:pt x="507" y="249"/>
                    </a:cubicBezTo>
                    <a:cubicBezTo>
                      <a:pt x="508" y="249"/>
                      <a:pt x="508" y="248"/>
                      <a:pt x="508" y="247"/>
                    </a:cubicBezTo>
                    <a:cubicBezTo>
                      <a:pt x="508" y="240"/>
                      <a:pt x="507" y="233"/>
                      <a:pt x="506" y="226"/>
                    </a:cubicBezTo>
                    <a:cubicBezTo>
                      <a:pt x="507" y="229"/>
                      <a:pt x="509" y="232"/>
                      <a:pt x="511" y="234"/>
                    </a:cubicBezTo>
                    <a:cubicBezTo>
                      <a:pt x="511" y="235"/>
                      <a:pt x="511" y="235"/>
                      <a:pt x="511" y="236"/>
                    </a:cubicBezTo>
                    <a:close/>
                    <a:moveTo>
                      <a:pt x="472" y="191"/>
                    </a:moveTo>
                    <a:cubicBezTo>
                      <a:pt x="472" y="192"/>
                      <a:pt x="472" y="193"/>
                      <a:pt x="472" y="194"/>
                    </a:cubicBezTo>
                    <a:cubicBezTo>
                      <a:pt x="472" y="193"/>
                      <a:pt x="472" y="193"/>
                      <a:pt x="471" y="193"/>
                    </a:cubicBezTo>
                    <a:cubicBezTo>
                      <a:pt x="469" y="188"/>
                      <a:pt x="467" y="183"/>
                      <a:pt x="465" y="178"/>
                    </a:cubicBezTo>
                    <a:cubicBezTo>
                      <a:pt x="466" y="176"/>
                      <a:pt x="466" y="174"/>
                      <a:pt x="466" y="172"/>
                    </a:cubicBezTo>
                    <a:cubicBezTo>
                      <a:pt x="469" y="178"/>
                      <a:pt x="471" y="183"/>
                      <a:pt x="473" y="188"/>
                    </a:cubicBezTo>
                    <a:cubicBezTo>
                      <a:pt x="472" y="189"/>
                      <a:pt x="472" y="190"/>
                      <a:pt x="472" y="191"/>
                    </a:cubicBezTo>
                    <a:close/>
                    <a:moveTo>
                      <a:pt x="466" y="161"/>
                    </a:moveTo>
                    <a:cubicBezTo>
                      <a:pt x="466" y="160"/>
                      <a:pt x="465" y="158"/>
                      <a:pt x="465" y="157"/>
                    </a:cubicBezTo>
                    <a:cubicBezTo>
                      <a:pt x="468" y="162"/>
                      <a:pt x="471" y="167"/>
                      <a:pt x="474" y="171"/>
                    </a:cubicBezTo>
                    <a:cubicBezTo>
                      <a:pt x="474" y="172"/>
                      <a:pt x="474" y="173"/>
                      <a:pt x="474" y="173"/>
                    </a:cubicBezTo>
                    <a:cubicBezTo>
                      <a:pt x="471" y="169"/>
                      <a:pt x="468" y="165"/>
                      <a:pt x="466" y="161"/>
                    </a:cubicBezTo>
                    <a:close/>
                    <a:moveTo>
                      <a:pt x="465" y="131"/>
                    </a:moveTo>
                    <a:cubicBezTo>
                      <a:pt x="465" y="132"/>
                      <a:pt x="464" y="133"/>
                      <a:pt x="464" y="133"/>
                    </a:cubicBezTo>
                    <a:cubicBezTo>
                      <a:pt x="463" y="133"/>
                      <a:pt x="463" y="133"/>
                      <a:pt x="463" y="132"/>
                    </a:cubicBezTo>
                    <a:cubicBezTo>
                      <a:pt x="463" y="131"/>
                      <a:pt x="464" y="131"/>
                      <a:pt x="464" y="130"/>
                    </a:cubicBezTo>
                    <a:cubicBezTo>
                      <a:pt x="465" y="130"/>
                      <a:pt x="465" y="131"/>
                      <a:pt x="465" y="131"/>
                    </a:cubicBezTo>
                    <a:close/>
                    <a:moveTo>
                      <a:pt x="386" y="129"/>
                    </a:moveTo>
                    <a:cubicBezTo>
                      <a:pt x="387" y="129"/>
                      <a:pt x="387" y="129"/>
                      <a:pt x="387" y="129"/>
                    </a:cubicBezTo>
                    <a:cubicBezTo>
                      <a:pt x="387" y="129"/>
                      <a:pt x="387" y="129"/>
                      <a:pt x="387" y="129"/>
                    </a:cubicBezTo>
                    <a:cubicBezTo>
                      <a:pt x="387" y="129"/>
                      <a:pt x="387" y="129"/>
                      <a:pt x="386" y="129"/>
                    </a:cubicBezTo>
                    <a:close/>
                    <a:moveTo>
                      <a:pt x="301" y="222"/>
                    </a:moveTo>
                    <a:cubicBezTo>
                      <a:pt x="301" y="222"/>
                      <a:pt x="301" y="223"/>
                      <a:pt x="301" y="223"/>
                    </a:cubicBezTo>
                    <a:cubicBezTo>
                      <a:pt x="300" y="225"/>
                      <a:pt x="299" y="226"/>
                      <a:pt x="297" y="228"/>
                    </a:cubicBezTo>
                    <a:cubicBezTo>
                      <a:pt x="297" y="228"/>
                      <a:pt x="297" y="227"/>
                      <a:pt x="296" y="227"/>
                    </a:cubicBezTo>
                    <a:cubicBezTo>
                      <a:pt x="298" y="225"/>
                      <a:pt x="299" y="224"/>
                      <a:pt x="301" y="222"/>
                    </a:cubicBezTo>
                    <a:close/>
                    <a:moveTo>
                      <a:pt x="216" y="310"/>
                    </a:moveTo>
                    <a:cubicBezTo>
                      <a:pt x="216" y="310"/>
                      <a:pt x="215" y="310"/>
                      <a:pt x="215" y="310"/>
                    </a:cubicBezTo>
                    <a:cubicBezTo>
                      <a:pt x="216" y="310"/>
                      <a:pt x="216" y="309"/>
                      <a:pt x="217" y="308"/>
                    </a:cubicBezTo>
                    <a:cubicBezTo>
                      <a:pt x="217" y="309"/>
                      <a:pt x="216" y="309"/>
                      <a:pt x="216" y="310"/>
                    </a:cubicBezTo>
                    <a:close/>
                    <a:moveTo>
                      <a:pt x="132" y="409"/>
                    </a:moveTo>
                    <a:cubicBezTo>
                      <a:pt x="130" y="407"/>
                      <a:pt x="129" y="406"/>
                      <a:pt x="128" y="404"/>
                    </a:cubicBezTo>
                    <a:cubicBezTo>
                      <a:pt x="129" y="405"/>
                      <a:pt x="131" y="405"/>
                      <a:pt x="132" y="405"/>
                    </a:cubicBezTo>
                    <a:cubicBezTo>
                      <a:pt x="133" y="405"/>
                      <a:pt x="134" y="405"/>
                      <a:pt x="134" y="404"/>
                    </a:cubicBezTo>
                    <a:cubicBezTo>
                      <a:pt x="135" y="404"/>
                      <a:pt x="135" y="404"/>
                      <a:pt x="135" y="404"/>
                    </a:cubicBezTo>
                    <a:cubicBezTo>
                      <a:pt x="134" y="406"/>
                      <a:pt x="133" y="407"/>
                      <a:pt x="132" y="409"/>
                    </a:cubicBezTo>
                    <a:close/>
                    <a:moveTo>
                      <a:pt x="82" y="242"/>
                    </a:moveTo>
                    <a:cubicBezTo>
                      <a:pt x="81" y="244"/>
                      <a:pt x="80" y="246"/>
                      <a:pt x="79" y="248"/>
                    </a:cubicBezTo>
                    <a:cubicBezTo>
                      <a:pt x="79" y="245"/>
                      <a:pt x="79" y="241"/>
                      <a:pt x="79" y="238"/>
                    </a:cubicBezTo>
                    <a:cubicBezTo>
                      <a:pt x="79" y="238"/>
                      <a:pt x="79" y="237"/>
                      <a:pt x="79" y="237"/>
                    </a:cubicBezTo>
                    <a:cubicBezTo>
                      <a:pt x="81" y="235"/>
                      <a:pt x="82" y="233"/>
                      <a:pt x="84" y="231"/>
                    </a:cubicBezTo>
                    <a:cubicBezTo>
                      <a:pt x="83" y="234"/>
                      <a:pt x="82" y="238"/>
                      <a:pt x="82" y="242"/>
                    </a:cubicBezTo>
                    <a:close/>
                    <a:moveTo>
                      <a:pt x="94" y="196"/>
                    </a:moveTo>
                    <a:cubicBezTo>
                      <a:pt x="91" y="201"/>
                      <a:pt x="87" y="205"/>
                      <a:pt x="84" y="209"/>
                    </a:cubicBezTo>
                    <a:cubicBezTo>
                      <a:pt x="84" y="205"/>
                      <a:pt x="84" y="201"/>
                      <a:pt x="84" y="197"/>
                    </a:cubicBezTo>
                    <a:cubicBezTo>
                      <a:pt x="89" y="192"/>
                      <a:pt x="95" y="187"/>
                      <a:pt x="100" y="182"/>
                    </a:cubicBezTo>
                    <a:cubicBezTo>
                      <a:pt x="98" y="187"/>
                      <a:pt x="96" y="192"/>
                      <a:pt x="94" y="196"/>
                    </a:cubicBezTo>
                    <a:close/>
                    <a:moveTo>
                      <a:pt x="102" y="179"/>
                    </a:moveTo>
                    <a:cubicBezTo>
                      <a:pt x="96" y="183"/>
                      <a:pt x="92" y="187"/>
                      <a:pt x="87" y="191"/>
                    </a:cubicBezTo>
                    <a:cubicBezTo>
                      <a:pt x="91" y="184"/>
                      <a:pt x="96" y="176"/>
                      <a:pt x="102" y="170"/>
                    </a:cubicBezTo>
                    <a:cubicBezTo>
                      <a:pt x="103" y="169"/>
                      <a:pt x="105" y="168"/>
                      <a:pt x="106" y="167"/>
                    </a:cubicBezTo>
                    <a:cubicBezTo>
                      <a:pt x="107" y="166"/>
                      <a:pt x="107" y="165"/>
                      <a:pt x="107" y="164"/>
                    </a:cubicBezTo>
                    <a:cubicBezTo>
                      <a:pt x="108" y="163"/>
                      <a:pt x="109" y="162"/>
                      <a:pt x="110" y="161"/>
                    </a:cubicBezTo>
                    <a:cubicBezTo>
                      <a:pt x="110" y="161"/>
                      <a:pt x="111" y="160"/>
                      <a:pt x="111" y="159"/>
                    </a:cubicBezTo>
                    <a:cubicBezTo>
                      <a:pt x="112" y="158"/>
                      <a:pt x="114" y="157"/>
                      <a:pt x="115" y="156"/>
                    </a:cubicBezTo>
                    <a:cubicBezTo>
                      <a:pt x="110" y="164"/>
                      <a:pt x="106" y="171"/>
                      <a:pt x="102" y="179"/>
                    </a:cubicBezTo>
                    <a:close/>
                    <a:moveTo>
                      <a:pt x="121" y="149"/>
                    </a:moveTo>
                    <a:cubicBezTo>
                      <a:pt x="120" y="148"/>
                      <a:pt x="120" y="147"/>
                      <a:pt x="120" y="146"/>
                    </a:cubicBezTo>
                    <a:cubicBezTo>
                      <a:pt x="122" y="144"/>
                      <a:pt x="124" y="143"/>
                      <a:pt x="127" y="142"/>
                    </a:cubicBezTo>
                    <a:cubicBezTo>
                      <a:pt x="125" y="144"/>
                      <a:pt x="122" y="147"/>
                      <a:pt x="121" y="149"/>
                    </a:cubicBezTo>
                    <a:close/>
                    <a:moveTo>
                      <a:pt x="149" y="118"/>
                    </a:moveTo>
                    <a:cubicBezTo>
                      <a:pt x="154" y="115"/>
                      <a:pt x="158" y="112"/>
                      <a:pt x="162" y="109"/>
                    </a:cubicBezTo>
                    <a:cubicBezTo>
                      <a:pt x="162" y="109"/>
                      <a:pt x="162" y="110"/>
                      <a:pt x="163" y="110"/>
                    </a:cubicBezTo>
                    <a:cubicBezTo>
                      <a:pt x="158" y="114"/>
                      <a:pt x="153" y="117"/>
                      <a:pt x="149" y="121"/>
                    </a:cubicBezTo>
                    <a:cubicBezTo>
                      <a:pt x="149" y="120"/>
                      <a:pt x="149" y="119"/>
                      <a:pt x="149" y="118"/>
                    </a:cubicBezTo>
                    <a:close/>
                    <a:moveTo>
                      <a:pt x="271" y="59"/>
                    </a:moveTo>
                    <a:cubicBezTo>
                      <a:pt x="268" y="61"/>
                      <a:pt x="266" y="62"/>
                      <a:pt x="263" y="63"/>
                    </a:cubicBezTo>
                    <a:cubicBezTo>
                      <a:pt x="263" y="61"/>
                      <a:pt x="262" y="60"/>
                      <a:pt x="262" y="58"/>
                    </a:cubicBezTo>
                    <a:cubicBezTo>
                      <a:pt x="266" y="57"/>
                      <a:pt x="269" y="57"/>
                      <a:pt x="273" y="57"/>
                    </a:cubicBezTo>
                    <a:cubicBezTo>
                      <a:pt x="272" y="58"/>
                      <a:pt x="272" y="59"/>
                      <a:pt x="271" y="59"/>
                    </a:cubicBezTo>
                    <a:close/>
                    <a:moveTo>
                      <a:pt x="258" y="60"/>
                    </a:moveTo>
                    <a:cubicBezTo>
                      <a:pt x="258" y="61"/>
                      <a:pt x="259" y="63"/>
                      <a:pt x="259" y="64"/>
                    </a:cubicBezTo>
                    <a:cubicBezTo>
                      <a:pt x="256" y="65"/>
                      <a:pt x="253" y="66"/>
                      <a:pt x="250" y="67"/>
                    </a:cubicBezTo>
                    <a:cubicBezTo>
                      <a:pt x="252" y="66"/>
                      <a:pt x="253" y="64"/>
                      <a:pt x="255" y="62"/>
                    </a:cubicBezTo>
                    <a:cubicBezTo>
                      <a:pt x="256" y="61"/>
                      <a:pt x="257" y="60"/>
                      <a:pt x="258" y="60"/>
                    </a:cubicBezTo>
                    <a:close/>
                    <a:moveTo>
                      <a:pt x="243" y="67"/>
                    </a:moveTo>
                    <a:cubicBezTo>
                      <a:pt x="244" y="67"/>
                      <a:pt x="245" y="66"/>
                      <a:pt x="245" y="66"/>
                    </a:cubicBezTo>
                    <a:cubicBezTo>
                      <a:pt x="244" y="67"/>
                      <a:pt x="244" y="67"/>
                      <a:pt x="243" y="67"/>
                    </a:cubicBezTo>
                    <a:close/>
                    <a:moveTo>
                      <a:pt x="213" y="64"/>
                    </a:moveTo>
                    <a:cubicBezTo>
                      <a:pt x="215" y="62"/>
                      <a:pt x="217" y="60"/>
                      <a:pt x="219" y="57"/>
                    </a:cubicBezTo>
                    <a:cubicBezTo>
                      <a:pt x="219" y="57"/>
                      <a:pt x="219" y="57"/>
                      <a:pt x="219" y="57"/>
                    </a:cubicBezTo>
                    <a:cubicBezTo>
                      <a:pt x="223" y="55"/>
                      <a:pt x="227" y="54"/>
                      <a:pt x="230" y="53"/>
                    </a:cubicBezTo>
                    <a:cubicBezTo>
                      <a:pt x="230" y="55"/>
                      <a:pt x="229" y="58"/>
                      <a:pt x="228" y="60"/>
                    </a:cubicBezTo>
                    <a:cubicBezTo>
                      <a:pt x="223" y="61"/>
                      <a:pt x="218" y="63"/>
                      <a:pt x="213" y="64"/>
                    </a:cubicBezTo>
                    <a:close/>
                    <a:moveTo>
                      <a:pt x="203" y="56"/>
                    </a:moveTo>
                    <a:cubicBezTo>
                      <a:pt x="201" y="57"/>
                      <a:pt x="199" y="58"/>
                      <a:pt x="197" y="59"/>
                    </a:cubicBezTo>
                    <a:cubicBezTo>
                      <a:pt x="193" y="60"/>
                      <a:pt x="188" y="62"/>
                      <a:pt x="184" y="64"/>
                    </a:cubicBezTo>
                    <a:cubicBezTo>
                      <a:pt x="184" y="64"/>
                      <a:pt x="184" y="64"/>
                      <a:pt x="183" y="64"/>
                    </a:cubicBezTo>
                    <a:cubicBezTo>
                      <a:pt x="183" y="64"/>
                      <a:pt x="183" y="64"/>
                      <a:pt x="183" y="65"/>
                    </a:cubicBezTo>
                    <a:cubicBezTo>
                      <a:pt x="181" y="65"/>
                      <a:pt x="179" y="66"/>
                      <a:pt x="178" y="67"/>
                    </a:cubicBezTo>
                    <a:cubicBezTo>
                      <a:pt x="177" y="66"/>
                      <a:pt x="177" y="65"/>
                      <a:pt x="177" y="64"/>
                    </a:cubicBezTo>
                    <a:cubicBezTo>
                      <a:pt x="185" y="62"/>
                      <a:pt x="195" y="58"/>
                      <a:pt x="203" y="55"/>
                    </a:cubicBezTo>
                    <a:cubicBezTo>
                      <a:pt x="203" y="56"/>
                      <a:pt x="203" y="56"/>
                      <a:pt x="203" y="56"/>
                    </a:cubicBezTo>
                    <a:close/>
                    <a:moveTo>
                      <a:pt x="171" y="71"/>
                    </a:moveTo>
                    <a:cubicBezTo>
                      <a:pt x="166" y="74"/>
                      <a:pt x="160" y="77"/>
                      <a:pt x="155" y="81"/>
                    </a:cubicBezTo>
                    <a:cubicBezTo>
                      <a:pt x="155" y="80"/>
                      <a:pt x="154" y="80"/>
                      <a:pt x="154" y="79"/>
                    </a:cubicBezTo>
                    <a:cubicBezTo>
                      <a:pt x="156" y="77"/>
                      <a:pt x="158" y="76"/>
                      <a:pt x="161" y="74"/>
                    </a:cubicBezTo>
                    <a:cubicBezTo>
                      <a:pt x="164" y="72"/>
                      <a:pt x="168" y="70"/>
                      <a:pt x="171" y="68"/>
                    </a:cubicBezTo>
                    <a:cubicBezTo>
                      <a:pt x="171" y="69"/>
                      <a:pt x="171" y="70"/>
                      <a:pt x="171" y="71"/>
                    </a:cubicBezTo>
                    <a:close/>
                    <a:moveTo>
                      <a:pt x="97" y="139"/>
                    </a:moveTo>
                    <a:cubicBezTo>
                      <a:pt x="97" y="139"/>
                      <a:pt x="97" y="139"/>
                      <a:pt x="97" y="139"/>
                    </a:cubicBezTo>
                    <a:cubicBezTo>
                      <a:pt x="97" y="139"/>
                      <a:pt x="97" y="139"/>
                      <a:pt x="98" y="139"/>
                    </a:cubicBezTo>
                    <a:cubicBezTo>
                      <a:pt x="97" y="139"/>
                      <a:pt x="97" y="139"/>
                      <a:pt x="97" y="139"/>
                    </a:cubicBezTo>
                    <a:close/>
                    <a:moveTo>
                      <a:pt x="37" y="313"/>
                    </a:moveTo>
                    <a:cubicBezTo>
                      <a:pt x="37" y="314"/>
                      <a:pt x="38" y="316"/>
                      <a:pt x="38" y="317"/>
                    </a:cubicBezTo>
                    <a:cubicBezTo>
                      <a:pt x="38" y="321"/>
                      <a:pt x="38" y="324"/>
                      <a:pt x="39" y="328"/>
                    </a:cubicBezTo>
                    <a:cubicBezTo>
                      <a:pt x="38" y="327"/>
                      <a:pt x="38" y="326"/>
                      <a:pt x="38" y="325"/>
                    </a:cubicBezTo>
                    <a:cubicBezTo>
                      <a:pt x="37" y="321"/>
                      <a:pt x="37" y="317"/>
                      <a:pt x="37" y="313"/>
                    </a:cubicBezTo>
                    <a:close/>
                    <a:moveTo>
                      <a:pt x="72" y="409"/>
                    </a:moveTo>
                    <a:cubicBezTo>
                      <a:pt x="72" y="409"/>
                      <a:pt x="72" y="408"/>
                      <a:pt x="72" y="407"/>
                    </a:cubicBezTo>
                    <a:cubicBezTo>
                      <a:pt x="72" y="404"/>
                      <a:pt x="71" y="400"/>
                      <a:pt x="70" y="397"/>
                    </a:cubicBezTo>
                    <a:cubicBezTo>
                      <a:pt x="71" y="397"/>
                      <a:pt x="71" y="396"/>
                      <a:pt x="72" y="396"/>
                    </a:cubicBezTo>
                    <a:cubicBezTo>
                      <a:pt x="73" y="398"/>
                      <a:pt x="74" y="400"/>
                      <a:pt x="75" y="401"/>
                    </a:cubicBezTo>
                    <a:cubicBezTo>
                      <a:pt x="74" y="405"/>
                      <a:pt x="73" y="408"/>
                      <a:pt x="73" y="412"/>
                    </a:cubicBezTo>
                    <a:cubicBezTo>
                      <a:pt x="73" y="412"/>
                      <a:pt x="73" y="412"/>
                      <a:pt x="73" y="412"/>
                    </a:cubicBezTo>
                    <a:cubicBezTo>
                      <a:pt x="72" y="412"/>
                      <a:pt x="72" y="412"/>
                      <a:pt x="72" y="412"/>
                    </a:cubicBezTo>
                    <a:cubicBezTo>
                      <a:pt x="72" y="411"/>
                      <a:pt x="72" y="410"/>
                      <a:pt x="72" y="409"/>
                    </a:cubicBezTo>
                    <a:close/>
                    <a:moveTo>
                      <a:pt x="80" y="424"/>
                    </a:moveTo>
                    <a:cubicBezTo>
                      <a:pt x="80" y="424"/>
                      <a:pt x="80" y="424"/>
                      <a:pt x="80" y="425"/>
                    </a:cubicBezTo>
                    <a:cubicBezTo>
                      <a:pt x="80" y="424"/>
                      <a:pt x="79" y="424"/>
                      <a:pt x="79" y="423"/>
                    </a:cubicBezTo>
                    <a:cubicBezTo>
                      <a:pt x="79" y="423"/>
                      <a:pt x="80" y="423"/>
                      <a:pt x="80" y="424"/>
                    </a:cubicBezTo>
                    <a:close/>
                    <a:moveTo>
                      <a:pt x="83" y="427"/>
                    </a:moveTo>
                    <a:cubicBezTo>
                      <a:pt x="83" y="426"/>
                      <a:pt x="83" y="426"/>
                      <a:pt x="83" y="425"/>
                    </a:cubicBezTo>
                    <a:cubicBezTo>
                      <a:pt x="84" y="426"/>
                      <a:pt x="85" y="427"/>
                      <a:pt x="87" y="427"/>
                    </a:cubicBezTo>
                    <a:cubicBezTo>
                      <a:pt x="87" y="429"/>
                      <a:pt x="87" y="431"/>
                      <a:pt x="87" y="432"/>
                    </a:cubicBezTo>
                    <a:cubicBezTo>
                      <a:pt x="87" y="432"/>
                      <a:pt x="87" y="432"/>
                      <a:pt x="87" y="432"/>
                    </a:cubicBezTo>
                    <a:cubicBezTo>
                      <a:pt x="85" y="431"/>
                      <a:pt x="84" y="429"/>
                      <a:pt x="82" y="427"/>
                    </a:cubicBezTo>
                    <a:cubicBezTo>
                      <a:pt x="82" y="427"/>
                      <a:pt x="83" y="427"/>
                      <a:pt x="83" y="427"/>
                    </a:cubicBezTo>
                    <a:close/>
                    <a:moveTo>
                      <a:pt x="89" y="434"/>
                    </a:moveTo>
                    <a:cubicBezTo>
                      <a:pt x="90" y="434"/>
                      <a:pt x="90" y="434"/>
                      <a:pt x="91" y="433"/>
                    </a:cubicBezTo>
                    <a:cubicBezTo>
                      <a:pt x="91" y="434"/>
                      <a:pt x="91" y="434"/>
                      <a:pt x="91" y="435"/>
                    </a:cubicBezTo>
                    <a:cubicBezTo>
                      <a:pt x="91" y="435"/>
                      <a:pt x="91" y="436"/>
                      <a:pt x="91" y="437"/>
                    </a:cubicBezTo>
                    <a:cubicBezTo>
                      <a:pt x="90" y="436"/>
                      <a:pt x="90" y="435"/>
                      <a:pt x="89" y="435"/>
                    </a:cubicBezTo>
                    <a:cubicBezTo>
                      <a:pt x="89" y="435"/>
                      <a:pt x="89" y="435"/>
                      <a:pt x="89" y="434"/>
                    </a:cubicBezTo>
                    <a:close/>
                    <a:moveTo>
                      <a:pt x="181" y="499"/>
                    </a:moveTo>
                    <a:cubicBezTo>
                      <a:pt x="179" y="497"/>
                      <a:pt x="178" y="495"/>
                      <a:pt x="176" y="493"/>
                    </a:cubicBezTo>
                    <a:cubicBezTo>
                      <a:pt x="178" y="491"/>
                      <a:pt x="180" y="489"/>
                      <a:pt x="181" y="488"/>
                    </a:cubicBezTo>
                    <a:cubicBezTo>
                      <a:pt x="180" y="492"/>
                      <a:pt x="180" y="495"/>
                      <a:pt x="181" y="499"/>
                    </a:cubicBezTo>
                    <a:close/>
                    <a:moveTo>
                      <a:pt x="200" y="473"/>
                    </a:moveTo>
                    <a:cubicBezTo>
                      <a:pt x="200" y="473"/>
                      <a:pt x="199" y="473"/>
                      <a:pt x="199" y="472"/>
                    </a:cubicBezTo>
                    <a:cubicBezTo>
                      <a:pt x="199" y="472"/>
                      <a:pt x="199" y="472"/>
                      <a:pt x="199" y="472"/>
                    </a:cubicBezTo>
                    <a:cubicBezTo>
                      <a:pt x="200" y="472"/>
                      <a:pt x="200" y="472"/>
                      <a:pt x="201" y="472"/>
                    </a:cubicBezTo>
                    <a:cubicBezTo>
                      <a:pt x="201" y="472"/>
                      <a:pt x="202" y="472"/>
                      <a:pt x="202" y="472"/>
                    </a:cubicBezTo>
                    <a:cubicBezTo>
                      <a:pt x="203" y="473"/>
                      <a:pt x="203" y="473"/>
                      <a:pt x="203" y="473"/>
                    </a:cubicBezTo>
                    <a:cubicBezTo>
                      <a:pt x="202" y="475"/>
                      <a:pt x="202" y="476"/>
                      <a:pt x="203" y="477"/>
                    </a:cubicBezTo>
                    <a:cubicBezTo>
                      <a:pt x="203" y="478"/>
                      <a:pt x="203" y="478"/>
                      <a:pt x="204" y="478"/>
                    </a:cubicBezTo>
                    <a:cubicBezTo>
                      <a:pt x="204" y="479"/>
                      <a:pt x="204" y="481"/>
                      <a:pt x="205" y="482"/>
                    </a:cubicBezTo>
                    <a:cubicBezTo>
                      <a:pt x="204" y="482"/>
                      <a:pt x="204" y="482"/>
                      <a:pt x="204" y="482"/>
                    </a:cubicBezTo>
                    <a:cubicBezTo>
                      <a:pt x="203" y="479"/>
                      <a:pt x="201" y="476"/>
                      <a:pt x="200" y="473"/>
                    </a:cubicBezTo>
                    <a:close/>
                    <a:moveTo>
                      <a:pt x="220" y="487"/>
                    </a:moveTo>
                    <a:cubicBezTo>
                      <a:pt x="222" y="487"/>
                      <a:pt x="223" y="487"/>
                      <a:pt x="225" y="487"/>
                    </a:cubicBezTo>
                    <a:cubicBezTo>
                      <a:pt x="225" y="487"/>
                      <a:pt x="225" y="487"/>
                      <a:pt x="225" y="488"/>
                    </a:cubicBezTo>
                    <a:cubicBezTo>
                      <a:pt x="223" y="487"/>
                      <a:pt x="222" y="487"/>
                      <a:pt x="220" y="487"/>
                    </a:cubicBezTo>
                    <a:close/>
                    <a:moveTo>
                      <a:pt x="247" y="514"/>
                    </a:moveTo>
                    <a:cubicBezTo>
                      <a:pt x="246" y="513"/>
                      <a:pt x="246" y="512"/>
                      <a:pt x="245" y="511"/>
                    </a:cubicBezTo>
                    <a:cubicBezTo>
                      <a:pt x="244" y="508"/>
                      <a:pt x="244" y="506"/>
                      <a:pt x="243" y="504"/>
                    </a:cubicBezTo>
                    <a:cubicBezTo>
                      <a:pt x="243" y="504"/>
                      <a:pt x="243" y="504"/>
                      <a:pt x="243" y="504"/>
                    </a:cubicBezTo>
                    <a:cubicBezTo>
                      <a:pt x="245" y="507"/>
                      <a:pt x="246" y="510"/>
                      <a:pt x="247" y="514"/>
                    </a:cubicBezTo>
                    <a:close/>
                    <a:moveTo>
                      <a:pt x="268" y="505"/>
                    </a:moveTo>
                    <a:cubicBezTo>
                      <a:pt x="269" y="506"/>
                      <a:pt x="270" y="507"/>
                      <a:pt x="271" y="508"/>
                    </a:cubicBezTo>
                    <a:cubicBezTo>
                      <a:pt x="270" y="509"/>
                      <a:pt x="269" y="509"/>
                      <a:pt x="267" y="510"/>
                    </a:cubicBezTo>
                    <a:cubicBezTo>
                      <a:pt x="266" y="508"/>
                      <a:pt x="265" y="506"/>
                      <a:pt x="264" y="505"/>
                    </a:cubicBezTo>
                    <a:cubicBezTo>
                      <a:pt x="266" y="505"/>
                      <a:pt x="267" y="505"/>
                      <a:pt x="268" y="505"/>
                    </a:cubicBezTo>
                    <a:close/>
                    <a:moveTo>
                      <a:pt x="253" y="509"/>
                    </a:moveTo>
                    <a:cubicBezTo>
                      <a:pt x="254" y="511"/>
                      <a:pt x="256" y="512"/>
                      <a:pt x="257" y="514"/>
                    </a:cubicBezTo>
                    <a:cubicBezTo>
                      <a:pt x="256" y="514"/>
                      <a:pt x="256" y="515"/>
                      <a:pt x="255" y="515"/>
                    </a:cubicBezTo>
                    <a:cubicBezTo>
                      <a:pt x="254" y="513"/>
                      <a:pt x="254" y="511"/>
                      <a:pt x="253" y="509"/>
                    </a:cubicBezTo>
                    <a:close/>
                    <a:moveTo>
                      <a:pt x="322" y="521"/>
                    </a:moveTo>
                    <a:cubicBezTo>
                      <a:pt x="322" y="521"/>
                      <a:pt x="322" y="521"/>
                      <a:pt x="322" y="521"/>
                    </a:cubicBezTo>
                    <a:cubicBezTo>
                      <a:pt x="322" y="521"/>
                      <a:pt x="322" y="521"/>
                      <a:pt x="322" y="521"/>
                    </a:cubicBezTo>
                    <a:cubicBezTo>
                      <a:pt x="322" y="521"/>
                      <a:pt x="322" y="521"/>
                      <a:pt x="322" y="521"/>
                    </a:cubicBezTo>
                    <a:close/>
                    <a:moveTo>
                      <a:pt x="317" y="527"/>
                    </a:moveTo>
                    <a:cubicBezTo>
                      <a:pt x="317" y="527"/>
                      <a:pt x="317" y="527"/>
                      <a:pt x="317" y="527"/>
                    </a:cubicBezTo>
                    <a:cubicBezTo>
                      <a:pt x="317" y="527"/>
                      <a:pt x="317" y="527"/>
                      <a:pt x="317" y="527"/>
                    </a:cubicBezTo>
                    <a:cubicBezTo>
                      <a:pt x="317" y="527"/>
                      <a:pt x="317" y="527"/>
                      <a:pt x="317" y="527"/>
                    </a:cubicBezTo>
                    <a:close/>
                    <a:moveTo>
                      <a:pt x="524" y="304"/>
                    </a:moveTo>
                    <a:cubicBezTo>
                      <a:pt x="524" y="303"/>
                      <a:pt x="524" y="302"/>
                      <a:pt x="524" y="301"/>
                    </a:cubicBezTo>
                    <a:cubicBezTo>
                      <a:pt x="524" y="301"/>
                      <a:pt x="524" y="301"/>
                      <a:pt x="524" y="300"/>
                    </a:cubicBezTo>
                    <a:cubicBezTo>
                      <a:pt x="524" y="301"/>
                      <a:pt x="524" y="301"/>
                      <a:pt x="524" y="301"/>
                    </a:cubicBezTo>
                    <a:cubicBezTo>
                      <a:pt x="524" y="302"/>
                      <a:pt x="525" y="302"/>
                      <a:pt x="526" y="302"/>
                    </a:cubicBezTo>
                    <a:cubicBezTo>
                      <a:pt x="526" y="303"/>
                      <a:pt x="526" y="303"/>
                      <a:pt x="526" y="303"/>
                    </a:cubicBezTo>
                    <a:cubicBezTo>
                      <a:pt x="525" y="303"/>
                      <a:pt x="525" y="304"/>
                      <a:pt x="524" y="304"/>
                    </a:cubicBezTo>
                    <a:close/>
                    <a:moveTo>
                      <a:pt x="514" y="283"/>
                    </a:moveTo>
                    <a:cubicBezTo>
                      <a:pt x="514" y="281"/>
                      <a:pt x="514" y="279"/>
                      <a:pt x="514" y="276"/>
                    </a:cubicBezTo>
                    <a:cubicBezTo>
                      <a:pt x="514" y="276"/>
                      <a:pt x="515" y="276"/>
                      <a:pt x="515" y="275"/>
                    </a:cubicBezTo>
                    <a:cubicBezTo>
                      <a:pt x="515" y="277"/>
                      <a:pt x="516" y="279"/>
                      <a:pt x="516" y="280"/>
                    </a:cubicBezTo>
                    <a:cubicBezTo>
                      <a:pt x="516" y="281"/>
                      <a:pt x="515" y="282"/>
                      <a:pt x="514" y="283"/>
                    </a:cubicBezTo>
                    <a:close/>
                    <a:moveTo>
                      <a:pt x="527" y="227"/>
                    </a:moveTo>
                    <a:cubicBezTo>
                      <a:pt x="528" y="227"/>
                      <a:pt x="529" y="228"/>
                      <a:pt x="530" y="228"/>
                    </a:cubicBezTo>
                    <a:cubicBezTo>
                      <a:pt x="529" y="229"/>
                      <a:pt x="528" y="231"/>
                      <a:pt x="527" y="232"/>
                    </a:cubicBezTo>
                    <a:cubicBezTo>
                      <a:pt x="527" y="230"/>
                      <a:pt x="527" y="229"/>
                      <a:pt x="527" y="227"/>
                    </a:cubicBezTo>
                    <a:close/>
                    <a:moveTo>
                      <a:pt x="515" y="210"/>
                    </a:moveTo>
                    <a:cubicBezTo>
                      <a:pt x="513" y="208"/>
                      <a:pt x="513" y="207"/>
                      <a:pt x="513" y="207"/>
                    </a:cubicBezTo>
                    <a:cubicBezTo>
                      <a:pt x="511" y="206"/>
                      <a:pt x="510" y="204"/>
                      <a:pt x="509" y="202"/>
                    </a:cubicBezTo>
                    <a:cubicBezTo>
                      <a:pt x="510" y="202"/>
                      <a:pt x="510" y="202"/>
                      <a:pt x="511" y="202"/>
                    </a:cubicBezTo>
                    <a:cubicBezTo>
                      <a:pt x="511" y="202"/>
                      <a:pt x="511" y="203"/>
                      <a:pt x="512" y="203"/>
                    </a:cubicBezTo>
                    <a:cubicBezTo>
                      <a:pt x="513" y="205"/>
                      <a:pt x="516" y="204"/>
                      <a:pt x="517" y="203"/>
                    </a:cubicBezTo>
                    <a:cubicBezTo>
                      <a:pt x="516" y="205"/>
                      <a:pt x="515" y="207"/>
                      <a:pt x="515" y="210"/>
                    </a:cubicBezTo>
                    <a:close/>
                    <a:moveTo>
                      <a:pt x="494" y="197"/>
                    </a:moveTo>
                    <a:cubicBezTo>
                      <a:pt x="494" y="196"/>
                      <a:pt x="493" y="195"/>
                      <a:pt x="493" y="194"/>
                    </a:cubicBezTo>
                    <a:cubicBezTo>
                      <a:pt x="492" y="191"/>
                      <a:pt x="492" y="188"/>
                      <a:pt x="491" y="185"/>
                    </a:cubicBezTo>
                    <a:cubicBezTo>
                      <a:pt x="491" y="186"/>
                      <a:pt x="492" y="186"/>
                      <a:pt x="492" y="187"/>
                    </a:cubicBezTo>
                    <a:cubicBezTo>
                      <a:pt x="493" y="190"/>
                      <a:pt x="493" y="194"/>
                      <a:pt x="494" y="197"/>
                    </a:cubicBezTo>
                    <a:cubicBezTo>
                      <a:pt x="494" y="197"/>
                      <a:pt x="494" y="197"/>
                      <a:pt x="494" y="197"/>
                    </a:cubicBezTo>
                    <a:close/>
                    <a:moveTo>
                      <a:pt x="493" y="221"/>
                    </a:moveTo>
                    <a:cubicBezTo>
                      <a:pt x="491" y="217"/>
                      <a:pt x="488" y="214"/>
                      <a:pt x="486" y="211"/>
                    </a:cubicBezTo>
                    <a:cubicBezTo>
                      <a:pt x="485" y="206"/>
                      <a:pt x="483" y="201"/>
                      <a:pt x="482" y="197"/>
                    </a:cubicBezTo>
                    <a:cubicBezTo>
                      <a:pt x="481" y="194"/>
                      <a:pt x="481" y="192"/>
                      <a:pt x="481" y="190"/>
                    </a:cubicBezTo>
                    <a:cubicBezTo>
                      <a:pt x="483" y="192"/>
                      <a:pt x="485" y="193"/>
                      <a:pt x="487" y="195"/>
                    </a:cubicBezTo>
                    <a:cubicBezTo>
                      <a:pt x="487" y="195"/>
                      <a:pt x="487" y="195"/>
                      <a:pt x="487" y="195"/>
                    </a:cubicBezTo>
                    <a:cubicBezTo>
                      <a:pt x="487" y="196"/>
                      <a:pt x="488" y="196"/>
                      <a:pt x="488" y="197"/>
                    </a:cubicBezTo>
                    <a:cubicBezTo>
                      <a:pt x="490" y="205"/>
                      <a:pt x="491" y="213"/>
                      <a:pt x="493" y="221"/>
                    </a:cubicBezTo>
                    <a:close/>
                    <a:moveTo>
                      <a:pt x="481" y="173"/>
                    </a:moveTo>
                    <a:cubicBezTo>
                      <a:pt x="480" y="172"/>
                      <a:pt x="480" y="171"/>
                      <a:pt x="479" y="170"/>
                    </a:cubicBezTo>
                    <a:cubicBezTo>
                      <a:pt x="479" y="169"/>
                      <a:pt x="479" y="168"/>
                      <a:pt x="479" y="167"/>
                    </a:cubicBezTo>
                    <a:cubicBezTo>
                      <a:pt x="480" y="169"/>
                      <a:pt x="480" y="170"/>
                      <a:pt x="481" y="171"/>
                    </a:cubicBezTo>
                    <a:cubicBezTo>
                      <a:pt x="481" y="172"/>
                      <a:pt x="481" y="173"/>
                      <a:pt x="481" y="173"/>
                    </a:cubicBezTo>
                    <a:close/>
                    <a:moveTo>
                      <a:pt x="480" y="147"/>
                    </a:moveTo>
                    <a:cubicBezTo>
                      <a:pt x="477" y="141"/>
                      <a:pt x="475" y="135"/>
                      <a:pt x="472" y="129"/>
                    </a:cubicBezTo>
                    <a:cubicBezTo>
                      <a:pt x="473" y="130"/>
                      <a:pt x="473" y="130"/>
                      <a:pt x="474" y="131"/>
                    </a:cubicBezTo>
                    <a:cubicBezTo>
                      <a:pt x="476" y="136"/>
                      <a:pt x="478" y="141"/>
                      <a:pt x="480" y="147"/>
                    </a:cubicBezTo>
                    <a:close/>
                    <a:moveTo>
                      <a:pt x="462" y="121"/>
                    </a:moveTo>
                    <a:cubicBezTo>
                      <a:pt x="462" y="121"/>
                      <a:pt x="461" y="120"/>
                      <a:pt x="461" y="120"/>
                    </a:cubicBezTo>
                    <a:cubicBezTo>
                      <a:pt x="461" y="119"/>
                      <a:pt x="461" y="117"/>
                      <a:pt x="461" y="116"/>
                    </a:cubicBezTo>
                    <a:cubicBezTo>
                      <a:pt x="462" y="117"/>
                      <a:pt x="463" y="118"/>
                      <a:pt x="464" y="119"/>
                    </a:cubicBezTo>
                    <a:cubicBezTo>
                      <a:pt x="463" y="120"/>
                      <a:pt x="463" y="121"/>
                      <a:pt x="462" y="121"/>
                    </a:cubicBezTo>
                    <a:close/>
                    <a:moveTo>
                      <a:pt x="442" y="86"/>
                    </a:moveTo>
                    <a:cubicBezTo>
                      <a:pt x="441" y="85"/>
                      <a:pt x="440" y="84"/>
                      <a:pt x="440" y="83"/>
                    </a:cubicBezTo>
                    <a:cubicBezTo>
                      <a:pt x="440" y="84"/>
                      <a:pt x="441" y="84"/>
                      <a:pt x="442" y="85"/>
                    </a:cubicBezTo>
                    <a:cubicBezTo>
                      <a:pt x="442" y="85"/>
                      <a:pt x="442" y="86"/>
                      <a:pt x="442" y="86"/>
                    </a:cubicBezTo>
                    <a:close/>
                    <a:moveTo>
                      <a:pt x="399" y="122"/>
                    </a:moveTo>
                    <a:cubicBezTo>
                      <a:pt x="399" y="121"/>
                      <a:pt x="399" y="120"/>
                      <a:pt x="399" y="120"/>
                    </a:cubicBezTo>
                    <a:cubicBezTo>
                      <a:pt x="399" y="120"/>
                      <a:pt x="400" y="121"/>
                      <a:pt x="401" y="121"/>
                    </a:cubicBezTo>
                    <a:cubicBezTo>
                      <a:pt x="400" y="121"/>
                      <a:pt x="400" y="122"/>
                      <a:pt x="399" y="122"/>
                    </a:cubicBezTo>
                    <a:close/>
                    <a:moveTo>
                      <a:pt x="309" y="45"/>
                    </a:moveTo>
                    <a:cubicBezTo>
                      <a:pt x="309" y="45"/>
                      <a:pt x="309" y="45"/>
                      <a:pt x="309" y="45"/>
                    </a:cubicBezTo>
                    <a:cubicBezTo>
                      <a:pt x="309" y="45"/>
                      <a:pt x="309" y="45"/>
                      <a:pt x="309" y="45"/>
                    </a:cubicBezTo>
                    <a:cubicBezTo>
                      <a:pt x="309" y="45"/>
                      <a:pt x="309" y="45"/>
                      <a:pt x="309" y="45"/>
                    </a:cubicBezTo>
                    <a:close/>
                    <a:moveTo>
                      <a:pt x="250" y="49"/>
                    </a:moveTo>
                    <a:cubicBezTo>
                      <a:pt x="245" y="52"/>
                      <a:pt x="241" y="54"/>
                      <a:pt x="237" y="56"/>
                    </a:cubicBezTo>
                    <a:cubicBezTo>
                      <a:pt x="236" y="54"/>
                      <a:pt x="236" y="53"/>
                      <a:pt x="236" y="52"/>
                    </a:cubicBezTo>
                    <a:cubicBezTo>
                      <a:pt x="241" y="51"/>
                      <a:pt x="245" y="50"/>
                      <a:pt x="250" y="49"/>
                    </a:cubicBezTo>
                    <a:close/>
                    <a:moveTo>
                      <a:pt x="214" y="52"/>
                    </a:moveTo>
                    <a:cubicBezTo>
                      <a:pt x="214" y="52"/>
                      <a:pt x="214" y="52"/>
                      <a:pt x="214" y="52"/>
                    </a:cubicBezTo>
                    <a:cubicBezTo>
                      <a:pt x="215" y="51"/>
                      <a:pt x="216" y="51"/>
                      <a:pt x="217" y="50"/>
                    </a:cubicBezTo>
                    <a:cubicBezTo>
                      <a:pt x="216" y="51"/>
                      <a:pt x="215" y="51"/>
                      <a:pt x="214" y="52"/>
                    </a:cubicBezTo>
                    <a:close/>
                    <a:moveTo>
                      <a:pt x="133" y="82"/>
                    </a:moveTo>
                    <a:cubicBezTo>
                      <a:pt x="133" y="82"/>
                      <a:pt x="133" y="82"/>
                      <a:pt x="134" y="83"/>
                    </a:cubicBezTo>
                    <a:cubicBezTo>
                      <a:pt x="132" y="84"/>
                      <a:pt x="130" y="85"/>
                      <a:pt x="128" y="86"/>
                    </a:cubicBezTo>
                    <a:cubicBezTo>
                      <a:pt x="128" y="86"/>
                      <a:pt x="128" y="86"/>
                      <a:pt x="128" y="85"/>
                    </a:cubicBezTo>
                    <a:cubicBezTo>
                      <a:pt x="130" y="84"/>
                      <a:pt x="132" y="83"/>
                      <a:pt x="133" y="82"/>
                    </a:cubicBezTo>
                    <a:close/>
                    <a:moveTo>
                      <a:pt x="130" y="91"/>
                    </a:moveTo>
                    <a:cubicBezTo>
                      <a:pt x="130" y="91"/>
                      <a:pt x="130" y="91"/>
                      <a:pt x="130" y="91"/>
                    </a:cubicBezTo>
                    <a:cubicBezTo>
                      <a:pt x="133" y="89"/>
                      <a:pt x="137" y="88"/>
                      <a:pt x="140" y="86"/>
                    </a:cubicBezTo>
                    <a:cubicBezTo>
                      <a:pt x="138" y="88"/>
                      <a:pt x="136" y="91"/>
                      <a:pt x="134" y="94"/>
                    </a:cubicBezTo>
                    <a:cubicBezTo>
                      <a:pt x="133" y="96"/>
                      <a:pt x="136" y="99"/>
                      <a:pt x="138" y="97"/>
                    </a:cubicBezTo>
                    <a:cubicBezTo>
                      <a:pt x="138" y="97"/>
                      <a:pt x="138" y="97"/>
                      <a:pt x="138" y="97"/>
                    </a:cubicBezTo>
                    <a:cubicBezTo>
                      <a:pt x="138" y="98"/>
                      <a:pt x="139" y="99"/>
                      <a:pt x="140" y="99"/>
                    </a:cubicBezTo>
                    <a:cubicBezTo>
                      <a:pt x="139" y="100"/>
                      <a:pt x="138" y="101"/>
                      <a:pt x="137" y="102"/>
                    </a:cubicBezTo>
                    <a:cubicBezTo>
                      <a:pt x="136" y="101"/>
                      <a:pt x="135" y="100"/>
                      <a:pt x="133" y="100"/>
                    </a:cubicBezTo>
                    <a:cubicBezTo>
                      <a:pt x="133" y="100"/>
                      <a:pt x="133" y="99"/>
                      <a:pt x="132" y="98"/>
                    </a:cubicBezTo>
                    <a:cubicBezTo>
                      <a:pt x="132" y="98"/>
                      <a:pt x="133" y="97"/>
                      <a:pt x="133" y="97"/>
                    </a:cubicBezTo>
                    <a:cubicBezTo>
                      <a:pt x="135" y="95"/>
                      <a:pt x="133" y="91"/>
                      <a:pt x="130" y="91"/>
                    </a:cubicBezTo>
                    <a:close/>
                    <a:moveTo>
                      <a:pt x="124" y="111"/>
                    </a:moveTo>
                    <a:cubicBezTo>
                      <a:pt x="123" y="110"/>
                      <a:pt x="123" y="109"/>
                      <a:pt x="122" y="109"/>
                    </a:cubicBezTo>
                    <a:cubicBezTo>
                      <a:pt x="123" y="108"/>
                      <a:pt x="123" y="108"/>
                      <a:pt x="124" y="107"/>
                    </a:cubicBezTo>
                    <a:cubicBezTo>
                      <a:pt x="124" y="108"/>
                      <a:pt x="124" y="110"/>
                      <a:pt x="124" y="111"/>
                    </a:cubicBezTo>
                    <a:close/>
                    <a:moveTo>
                      <a:pt x="121" y="116"/>
                    </a:moveTo>
                    <a:cubicBezTo>
                      <a:pt x="120" y="117"/>
                      <a:pt x="119" y="118"/>
                      <a:pt x="119" y="119"/>
                    </a:cubicBezTo>
                    <a:cubicBezTo>
                      <a:pt x="117" y="120"/>
                      <a:pt x="116" y="122"/>
                      <a:pt x="114" y="124"/>
                    </a:cubicBezTo>
                    <a:cubicBezTo>
                      <a:pt x="114" y="122"/>
                      <a:pt x="113" y="121"/>
                      <a:pt x="113" y="119"/>
                    </a:cubicBezTo>
                    <a:cubicBezTo>
                      <a:pt x="115" y="117"/>
                      <a:pt x="117" y="115"/>
                      <a:pt x="119" y="113"/>
                    </a:cubicBezTo>
                    <a:cubicBezTo>
                      <a:pt x="120" y="114"/>
                      <a:pt x="120" y="115"/>
                      <a:pt x="121" y="116"/>
                    </a:cubicBezTo>
                    <a:close/>
                    <a:moveTo>
                      <a:pt x="100" y="137"/>
                    </a:moveTo>
                    <a:cubicBezTo>
                      <a:pt x="100" y="137"/>
                      <a:pt x="99" y="136"/>
                      <a:pt x="99" y="135"/>
                    </a:cubicBezTo>
                    <a:cubicBezTo>
                      <a:pt x="99" y="135"/>
                      <a:pt x="99" y="135"/>
                      <a:pt x="99" y="135"/>
                    </a:cubicBezTo>
                    <a:cubicBezTo>
                      <a:pt x="100" y="134"/>
                      <a:pt x="100" y="133"/>
                      <a:pt x="101" y="132"/>
                    </a:cubicBezTo>
                    <a:cubicBezTo>
                      <a:pt x="102" y="133"/>
                      <a:pt x="103" y="134"/>
                      <a:pt x="104" y="135"/>
                    </a:cubicBezTo>
                    <a:cubicBezTo>
                      <a:pt x="103" y="136"/>
                      <a:pt x="102" y="137"/>
                      <a:pt x="100" y="137"/>
                    </a:cubicBezTo>
                    <a:close/>
                    <a:moveTo>
                      <a:pt x="71" y="170"/>
                    </a:moveTo>
                    <a:cubicBezTo>
                      <a:pt x="70" y="171"/>
                      <a:pt x="70" y="171"/>
                      <a:pt x="69" y="172"/>
                    </a:cubicBezTo>
                    <a:cubicBezTo>
                      <a:pt x="70" y="170"/>
                      <a:pt x="71" y="167"/>
                      <a:pt x="73" y="165"/>
                    </a:cubicBezTo>
                    <a:cubicBezTo>
                      <a:pt x="72" y="167"/>
                      <a:pt x="72" y="168"/>
                      <a:pt x="71" y="170"/>
                    </a:cubicBezTo>
                    <a:close/>
                    <a:moveTo>
                      <a:pt x="55" y="211"/>
                    </a:moveTo>
                    <a:cubicBezTo>
                      <a:pt x="54" y="212"/>
                      <a:pt x="54" y="213"/>
                      <a:pt x="54" y="213"/>
                    </a:cubicBezTo>
                    <a:cubicBezTo>
                      <a:pt x="54" y="212"/>
                      <a:pt x="54" y="211"/>
                      <a:pt x="53" y="210"/>
                    </a:cubicBezTo>
                    <a:cubicBezTo>
                      <a:pt x="54" y="209"/>
                      <a:pt x="55" y="207"/>
                      <a:pt x="55" y="205"/>
                    </a:cubicBezTo>
                    <a:cubicBezTo>
                      <a:pt x="55" y="207"/>
                      <a:pt x="55" y="209"/>
                      <a:pt x="55" y="211"/>
                    </a:cubicBezTo>
                    <a:close/>
                    <a:moveTo>
                      <a:pt x="30" y="255"/>
                    </a:moveTo>
                    <a:cubicBezTo>
                      <a:pt x="30" y="256"/>
                      <a:pt x="30" y="256"/>
                      <a:pt x="30" y="256"/>
                    </a:cubicBezTo>
                    <a:cubicBezTo>
                      <a:pt x="29" y="255"/>
                      <a:pt x="29" y="254"/>
                      <a:pt x="29" y="253"/>
                    </a:cubicBezTo>
                    <a:cubicBezTo>
                      <a:pt x="30" y="251"/>
                      <a:pt x="31" y="250"/>
                      <a:pt x="32" y="249"/>
                    </a:cubicBezTo>
                    <a:cubicBezTo>
                      <a:pt x="31" y="251"/>
                      <a:pt x="31" y="253"/>
                      <a:pt x="30" y="255"/>
                    </a:cubicBezTo>
                    <a:close/>
                    <a:moveTo>
                      <a:pt x="49" y="384"/>
                    </a:moveTo>
                    <a:cubicBezTo>
                      <a:pt x="49" y="384"/>
                      <a:pt x="49" y="384"/>
                      <a:pt x="49" y="384"/>
                    </a:cubicBezTo>
                    <a:cubicBezTo>
                      <a:pt x="49" y="384"/>
                      <a:pt x="49" y="383"/>
                      <a:pt x="48" y="383"/>
                    </a:cubicBezTo>
                    <a:cubicBezTo>
                      <a:pt x="49" y="383"/>
                      <a:pt x="49" y="384"/>
                      <a:pt x="49" y="384"/>
                    </a:cubicBezTo>
                    <a:close/>
                    <a:moveTo>
                      <a:pt x="132" y="474"/>
                    </a:moveTo>
                    <a:cubicBezTo>
                      <a:pt x="130" y="475"/>
                      <a:pt x="129" y="476"/>
                      <a:pt x="127" y="477"/>
                    </a:cubicBezTo>
                    <a:cubicBezTo>
                      <a:pt x="127" y="474"/>
                      <a:pt x="126" y="471"/>
                      <a:pt x="125" y="469"/>
                    </a:cubicBezTo>
                    <a:cubicBezTo>
                      <a:pt x="125" y="468"/>
                      <a:pt x="125" y="468"/>
                      <a:pt x="125" y="468"/>
                    </a:cubicBezTo>
                    <a:cubicBezTo>
                      <a:pt x="127" y="470"/>
                      <a:pt x="130" y="472"/>
                      <a:pt x="132" y="474"/>
                    </a:cubicBezTo>
                    <a:close/>
                    <a:moveTo>
                      <a:pt x="146" y="486"/>
                    </a:moveTo>
                    <a:cubicBezTo>
                      <a:pt x="146" y="485"/>
                      <a:pt x="147" y="484"/>
                      <a:pt x="147" y="483"/>
                    </a:cubicBezTo>
                    <a:cubicBezTo>
                      <a:pt x="149" y="484"/>
                      <a:pt x="150" y="485"/>
                      <a:pt x="151" y="486"/>
                    </a:cubicBezTo>
                    <a:cubicBezTo>
                      <a:pt x="150" y="487"/>
                      <a:pt x="149" y="487"/>
                      <a:pt x="148" y="488"/>
                    </a:cubicBezTo>
                    <a:cubicBezTo>
                      <a:pt x="147" y="487"/>
                      <a:pt x="147" y="487"/>
                      <a:pt x="146" y="486"/>
                    </a:cubicBezTo>
                    <a:close/>
                    <a:moveTo>
                      <a:pt x="173" y="496"/>
                    </a:moveTo>
                    <a:cubicBezTo>
                      <a:pt x="175" y="498"/>
                      <a:pt x="176" y="500"/>
                      <a:pt x="178" y="502"/>
                    </a:cubicBezTo>
                    <a:cubicBezTo>
                      <a:pt x="179" y="503"/>
                      <a:pt x="181" y="503"/>
                      <a:pt x="182" y="502"/>
                    </a:cubicBezTo>
                    <a:cubicBezTo>
                      <a:pt x="182" y="503"/>
                      <a:pt x="183" y="504"/>
                      <a:pt x="184" y="505"/>
                    </a:cubicBezTo>
                    <a:cubicBezTo>
                      <a:pt x="183" y="505"/>
                      <a:pt x="181" y="506"/>
                      <a:pt x="180" y="507"/>
                    </a:cubicBezTo>
                    <a:cubicBezTo>
                      <a:pt x="177" y="504"/>
                      <a:pt x="174" y="500"/>
                      <a:pt x="171" y="497"/>
                    </a:cubicBezTo>
                    <a:cubicBezTo>
                      <a:pt x="172" y="497"/>
                      <a:pt x="173" y="496"/>
                      <a:pt x="173" y="496"/>
                    </a:cubicBezTo>
                    <a:close/>
                    <a:moveTo>
                      <a:pt x="242" y="500"/>
                    </a:moveTo>
                    <a:cubicBezTo>
                      <a:pt x="242" y="500"/>
                      <a:pt x="242" y="500"/>
                      <a:pt x="242" y="500"/>
                    </a:cubicBezTo>
                    <a:cubicBezTo>
                      <a:pt x="242" y="500"/>
                      <a:pt x="242" y="500"/>
                      <a:pt x="242" y="500"/>
                    </a:cubicBezTo>
                    <a:cubicBezTo>
                      <a:pt x="242" y="500"/>
                      <a:pt x="242" y="500"/>
                      <a:pt x="242" y="500"/>
                    </a:cubicBezTo>
                    <a:cubicBezTo>
                      <a:pt x="242" y="500"/>
                      <a:pt x="242" y="500"/>
                      <a:pt x="242" y="500"/>
                    </a:cubicBezTo>
                    <a:close/>
                    <a:moveTo>
                      <a:pt x="290" y="507"/>
                    </a:moveTo>
                    <a:cubicBezTo>
                      <a:pt x="290" y="508"/>
                      <a:pt x="290" y="508"/>
                      <a:pt x="291" y="508"/>
                    </a:cubicBezTo>
                    <a:cubicBezTo>
                      <a:pt x="290" y="508"/>
                      <a:pt x="290" y="508"/>
                      <a:pt x="289" y="509"/>
                    </a:cubicBezTo>
                    <a:cubicBezTo>
                      <a:pt x="289" y="508"/>
                      <a:pt x="290" y="508"/>
                      <a:pt x="290" y="507"/>
                    </a:cubicBezTo>
                    <a:close/>
                    <a:moveTo>
                      <a:pt x="303" y="517"/>
                    </a:moveTo>
                    <a:cubicBezTo>
                      <a:pt x="303" y="517"/>
                      <a:pt x="303" y="517"/>
                      <a:pt x="303" y="517"/>
                    </a:cubicBezTo>
                    <a:cubicBezTo>
                      <a:pt x="303" y="517"/>
                      <a:pt x="303" y="517"/>
                      <a:pt x="303" y="517"/>
                    </a:cubicBezTo>
                    <a:cubicBezTo>
                      <a:pt x="303" y="517"/>
                      <a:pt x="303" y="517"/>
                      <a:pt x="303" y="517"/>
                    </a:cubicBezTo>
                    <a:close/>
                    <a:moveTo>
                      <a:pt x="310" y="535"/>
                    </a:moveTo>
                    <a:cubicBezTo>
                      <a:pt x="310" y="535"/>
                      <a:pt x="311" y="535"/>
                      <a:pt x="311" y="535"/>
                    </a:cubicBezTo>
                    <a:cubicBezTo>
                      <a:pt x="311" y="535"/>
                      <a:pt x="310" y="535"/>
                      <a:pt x="310" y="535"/>
                    </a:cubicBezTo>
                    <a:cubicBezTo>
                      <a:pt x="310" y="535"/>
                      <a:pt x="310" y="535"/>
                      <a:pt x="310" y="535"/>
                    </a:cubicBezTo>
                    <a:close/>
                    <a:moveTo>
                      <a:pt x="467" y="452"/>
                    </a:moveTo>
                    <a:cubicBezTo>
                      <a:pt x="466" y="453"/>
                      <a:pt x="465" y="454"/>
                      <a:pt x="464" y="454"/>
                    </a:cubicBezTo>
                    <a:cubicBezTo>
                      <a:pt x="464" y="454"/>
                      <a:pt x="464" y="454"/>
                      <a:pt x="464" y="454"/>
                    </a:cubicBezTo>
                    <a:cubicBezTo>
                      <a:pt x="465" y="453"/>
                      <a:pt x="467" y="452"/>
                      <a:pt x="468" y="450"/>
                    </a:cubicBezTo>
                    <a:cubicBezTo>
                      <a:pt x="468" y="450"/>
                      <a:pt x="468" y="450"/>
                      <a:pt x="468" y="450"/>
                    </a:cubicBezTo>
                    <a:cubicBezTo>
                      <a:pt x="468" y="450"/>
                      <a:pt x="468" y="451"/>
                      <a:pt x="468" y="451"/>
                    </a:cubicBezTo>
                    <a:cubicBezTo>
                      <a:pt x="468" y="451"/>
                      <a:pt x="467" y="452"/>
                      <a:pt x="467" y="452"/>
                    </a:cubicBezTo>
                    <a:close/>
                    <a:moveTo>
                      <a:pt x="530" y="291"/>
                    </a:moveTo>
                    <a:cubicBezTo>
                      <a:pt x="533" y="287"/>
                      <a:pt x="536" y="283"/>
                      <a:pt x="539" y="279"/>
                    </a:cubicBezTo>
                    <a:cubicBezTo>
                      <a:pt x="540" y="279"/>
                      <a:pt x="541" y="278"/>
                      <a:pt x="542" y="278"/>
                    </a:cubicBezTo>
                    <a:cubicBezTo>
                      <a:pt x="543" y="277"/>
                      <a:pt x="543" y="277"/>
                      <a:pt x="543" y="277"/>
                    </a:cubicBezTo>
                    <a:cubicBezTo>
                      <a:pt x="543" y="278"/>
                      <a:pt x="543" y="280"/>
                      <a:pt x="542" y="282"/>
                    </a:cubicBezTo>
                    <a:cubicBezTo>
                      <a:pt x="540" y="286"/>
                      <a:pt x="538" y="291"/>
                      <a:pt x="536" y="295"/>
                    </a:cubicBezTo>
                    <a:cubicBezTo>
                      <a:pt x="534" y="297"/>
                      <a:pt x="532" y="298"/>
                      <a:pt x="530" y="299"/>
                    </a:cubicBezTo>
                    <a:cubicBezTo>
                      <a:pt x="530" y="299"/>
                      <a:pt x="530" y="299"/>
                      <a:pt x="530" y="299"/>
                    </a:cubicBezTo>
                    <a:cubicBezTo>
                      <a:pt x="530" y="296"/>
                      <a:pt x="530" y="294"/>
                      <a:pt x="530" y="291"/>
                    </a:cubicBezTo>
                    <a:close/>
                    <a:moveTo>
                      <a:pt x="536" y="226"/>
                    </a:moveTo>
                    <a:cubicBezTo>
                      <a:pt x="536" y="234"/>
                      <a:pt x="536" y="243"/>
                      <a:pt x="536" y="251"/>
                    </a:cubicBezTo>
                    <a:cubicBezTo>
                      <a:pt x="536" y="251"/>
                      <a:pt x="536" y="251"/>
                      <a:pt x="536" y="251"/>
                    </a:cubicBezTo>
                    <a:cubicBezTo>
                      <a:pt x="534" y="253"/>
                      <a:pt x="531" y="254"/>
                      <a:pt x="529" y="256"/>
                    </a:cubicBezTo>
                    <a:cubicBezTo>
                      <a:pt x="529" y="254"/>
                      <a:pt x="529" y="252"/>
                      <a:pt x="529" y="250"/>
                    </a:cubicBezTo>
                    <a:cubicBezTo>
                      <a:pt x="529" y="248"/>
                      <a:pt x="530" y="247"/>
                      <a:pt x="531" y="246"/>
                    </a:cubicBezTo>
                    <a:cubicBezTo>
                      <a:pt x="533" y="244"/>
                      <a:pt x="530" y="242"/>
                      <a:pt x="528" y="242"/>
                    </a:cubicBezTo>
                    <a:cubicBezTo>
                      <a:pt x="530" y="240"/>
                      <a:pt x="532" y="238"/>
                      <a:pt x="535" y="235"/>
                    </a:cubicBezTo>
                    <a:cubicBezTo>
                      <a:pt x="537" y="234"/>
                      <a:pt x="534" y="231"/>
                      <a:pt x="532" y="232"/>
                    </a:cubicBezTo>
                    <a:cubicBezTo>
                      <a:pt x="530" y="234"/>
                      <a:pt x="529" y="235"/>
                      <a:pt x="528" y="236"/>
                    </a:cubicBezTo>
                    <a:cubicBezTo>
                      <a:pt x="530" y="232"/>
                      <a:pt x="533" y="228"/>
                      <a:pt x="536" y="224"/>
                    </a:cubicBezTo>
                    <a:cubicBezTo>
                      <a:pt x="536" y="225"/>
                      <a:pt x="536" y="225"/>
                      <a:pt x="536" y="226"/>
                    </a:cubicBezTo>
                    <a:close/>
                    <a:moveTo>
                      <a:pt x="536" y="219"/>
                    </a:moveTo>
                    <a:cubicBezTo>
                      <a:pt x="536" y="220"/>
                      <a:pt x="536" y="221"/>
                      <a:pt x="536" y="221"/>
                    </a:cubicBezTo>
                    <a:cubicBezTo>
                      <a:pt x="535" y="222"/>
                      <a:pt x="535" y="223"/>
                      <a:pt x="534" y="224"/>
                    </a:cubicBezTo>
                    <a:cubicBezTo>
                      <a:pt x="534" y="222"/>
                      <a:pt x="534" y="220"/>
                      <a:pt x="534" y="218"/>
                    </a:cubicBezTo>
                    <a:cubicBezTo>
                      <a:pt x="534" y="219"/>
                      <a:pt x="535" y="219"/>
                      <a:pt x="536" y="219"/>
                    </a:cubicBezTo>
                    <a:cubicBezTo>
                      <a:pt x="536" y="219"/>
                      <a:pt x="536" y="219"/>
                      <a:pt x="536" y="219"/>
                    </a:cubicBezTo>
                    <a:close/>
                    <a:moveTo>
                      <a:pt x="517" y="201"/>
                    </a:moveTo>
                    <a:cubicBezTo>
                      <a:pt x="517" y="201"/>
                      <a:pt x="517" y="201"/>
                      <a:pt x="517" y="201"/>
                    </a:cubicBezTo>
                    <a:cubicBezTo>
                      <a:pt x="515" y="193"/>
                      <a:pt x="512" y="186"/>
                      <a:pt x="508" y="179"/>
                    </a:cubicBezTo>
                    <a:cubicBezTo>
                      <a:pt x="508" y="179"/>
                      <a:pt x="508" y="179"/>
                      <a:pt x="508" y="179"/>
                    </a:cubicBezTo>
                    <a:cubicBezTo>
                      <a:pt x="507" y="172"/>
                      <a:pt x="505" y="165"/>
                      <a:pt x="504" y="157"/>
                    </a:cubicBezTo>
                    <a:cubicBezTo>
                      <a:pt x="509" y="168"/>
                      <a:pt x="512" y="179"/>
                      <a:pt x="516" y="191"/>
                    </a:cubicBezTo>
                    <a:cubicBezTo>
                      <a:pt x="516" y="193"/>
                      <a:pt x="517" y="196"/>
                      <a:pt x="518" y="198"/>
                    </a:cubicBezTo>
                    <a:cubicBezTo>
                      <a:pt x="518" y="199"/>
                      <a:pt x="517" y="200"/>
                      <a:pt x="517" y="201"/>
                    </a:cubicBezTo>
                    <a:close/>
                    <a:moveTo>
                      <a:pt x="490" y="153"/>
                    </a:moveTo>
                    <a:cubicBezTo>
                      <a:pt x="489" y="153"/>
                      <a:pt x="489" y="153"/>
                      <a:pt x="488" y="153"/>
                    </a:cubicBezTo>
                    <a:cubicBezTo>
                      <a:pt x="486" y="149"/>
                      <a:pt x="485" y="144"/>
                      <a:pt x="483" y="140"/>
                    </a:cubicBezTo>
                    <a:cubicBezTo>
                      <a:pt x="485" y="141"/>
                      <a:pt x="486" y="142"/>
                      <a:pt x="487" y="144"/>
                    </a:cubicBezTo>
                    <a:cubicBezTo>
                      <a:pt x="488" y="147"/>
                      <a:pt x="489" y="150"/>
                      <a:pt x="490" y="153"/>
                    </a:cubicBezTo>
                    <a:close/>
                    <a:moveTo>
                      <a:pt x="495" y="135"/>
                    </a:moveTo>
                    <a:cubicBezTo>
                      <a:pt x="495" y="135"/>
                      <a:pt x="495" y="136"/>
                      <a:pt x="495" y="136"/>
                    </a:cubicBezTo>
                    <a:cubicBezTo>
                      <a:pt x="494" y="137"/>
                      <a:pt x="494" y="138"/>
                      <a:pt x="494" y="139"/>
                    </a:cubicBezTo>
                    <a:cubicBezTo>
                      <a:pt x="494" y="140"/>
                      <a:pt x="494" y="140"/>
                      <a:pt x="494" y="141"/>
                    </a:cubicBezTo>
                    <a:cubicBezTo>
                      <a:pt x="494" y="141"/>
                      <a:pt x="493" y="140"/>
                      <a:pt x="493" y="140"/>
                    </a:cubicBezTo>
                    <a:cubicBezTo>
                      <a:pt x="492" y="139"/>
                      <a:pt x="492" y="138"/>
                      <a:pt x="492" y="137"/>
                    </a:cubicBezTo>
                    <a:cubicBezTo>
                      <a:pt x="492" y="137"/>
                      <a:pt x="493" y="136"/>
                      <a:pt x="492" y="135"/>
                    </a:cubicBezTo>
                    <a:cubicBezTo>
                      <a:pt x="492" y="134"/>
                      <a:pt x="491" y="134"/>
                      <a:pt x="491" y="133"/>
                    </a:cubicBezTo>
                    <a:cubicBezTo>
                      <a:pt x="491" y="133"/>
                      <a:pt x="491" y="133"/>
                      <a:pt x="491" y="132"/>
                    </a:cubicBezTo>
                    <a:cubicBezTo>
                      <a:pt x="492" y="133"/>
                      <a:pt x="493" y="134"/>
                      <a:pt x="495" y="135"/>
                    </a:cubicBezTo>
                    <a:close/>
                    <a:moveTo>
                      <a:pt x="466" y="110"/>
                    </a:moveTo>
                    <a:cubicBezTo>
                      <a:pt x="464" y="108"/>
                      <a:pt x="463" y="106"/>
                      <a:pt x="461" y="103"/>
                    </a:cubicBezTo>
                    <a:cubicBezTo>
                      <a:pt x="461" y="102"/>
                      <a:pt x="461" y="100"/>
                      <a:pt x="461" y="98"/>
                    </a:cubicBezTo>
                    <a:cubicBezTo>
                      <a:pt x="466" y="104"/>
                      <a:pt x="470" y="109"/>
                      <a:pt x="474" y="115"/>
                    </a:cubicBezTo>
                    <a:cubicBezTo>
                      <a:pt x="471" y="113"/>
                      <a:pt x="469" y="112"/>
                      <a:pt x="466" y="110"/>
                    </a:cubicBezTo>
                    <a:close/>
                    <a:moveTo>
                      <a:pt x="420" y="75"/>
                    </a:moveTo>
                    <a:cubicBezTo>
                      <a:pt x="419" y="73"/>
                      <a:pt x="418" y="71"/>
                      <a:pt x="417" y="69"/>
                    </a:cubicBezTo>
                    <a:cubicBezTo>
                      <a:pt x="419" y="71"/>
                      <a:pt x="422" y="73"/>
                      <a:pt x="424" y="75"/>
                    </a:cubicBezTo>
                    <a:cubicBezTo>
                      <a:pt x="425" y="76"/>
                      <a:pt x="425" y="78"/>
                      <a:pt x="426" y="79"/>
                    </a:cubicBezTo>
                    <a:cubicBezTo>
                      <a:pt x="424" y="77"/>
                      <a:pt x="422" y="76"/>
                      <a:pt x="420" y="75"/>
                    </a:cubicBezTo>
                    <a:close/>
                    <a:moveTo>
                      <a:pt x="417" y="85"/>
                    </a:moveTo>
                    <a:cubicBezTo>
                      <a:pt x="418" y="87"/>
                      <a:pt x="418" y="88"/>
                      <a:pt x="419" y="89"/>
                    </a:cubicBezTo>
                    <a:cubicBezTo>
                      <a:pt x="415" y="87"/>
                      <a:pt x="411" y="86"/>
                      <a:pt x="407" y="84"/>
                    </a:cubicBezTo>
                    <a:cubicBezTo>
                      <a:pt x="407" y="82"/>
                      <a:pt x="406" y="81"/>
                      <a:pt x="405" y="80"/>
                    </a:cubicBezTo>
                    <a:cubicBezTo>
                      <a:pt x="409" y="82"/>
                      <a:pt x="413" y="84"/>
                      <a:pt x="417" y="85"/>
                    </a:cubicBezTo>
                    <a:close/>
                    <a:moveTo>
                      <a:pt x="407" y="67"/>
                    </a:moveTo>
                    <a:cubicBezTo>
                      <a:pt x="406" y="67"/>
                      <a:pt x="405" y="66"/>
                      <a:pt x="404" y="66"/>
                    </a:cubicBezTo>
                    <a:cubicBezTo>
                      <a:pt x="405" y="66"/>
                      <a:pt x="406" y="65"/>
                      <a:pt x="406" y="65"/>
                    </a:cubicBezTo>
                    <a:cubicBezTo>
                      <a:pt x="407" y="66"/>
                      <a:pt x="407" y="67"/>
                      <a:pt x="408" y="67"/>
                    </a:cubicBezTo>
                    <a:cubicBezTo>
                      <a:pt x="408" y="67"/>
                      <a:pt x="407" y="67"/>
                      <a:pt x="407" y="67"/>
                    </a:cubicBezTo>
                    <a:close/>
                    <a:moveTo>
                      <a:pt x="407" y="105"/>
                    </a:moveTo>
                    <a:cubicBezTo>
                      <a:pt x="407" y="108"/>
                      <a:pt x="407" y="111"/>
                      <a:pt x="407" y="113"/>
                    </a:cubicBezTo>
                    <a:cubicBezTo>
                      <a:pt x="406" y="113"/>
                      <a:pt x="404" y="112"/>
                      <a:pt x="403" y="112"/>
                    </a:cubicBezTo>
                    <a:cubicBezTo>
                      <a:pt x="400" y="107"/>
                      <a:pt x="396" y="103"/>
                      <a:pt x="393" y="100"/>
                    </a:cubicBezTo>
                    <a:cubicBezTo>
                      <a:pt x="397" y="102"/>
                      <a:pt x="402" y="104"/>
                      <a:pt x="407" y="105"/>
                    </a:cubicBezTo>
                    <a:close/>
                    <a:moveTo>
                      <a:pt x="382" y="85"/>
                    </a:moveTo>
                    <a:cubicBezTo>
                      <a:pt x="386" y="86"/>
                      <a:pt x="391" y="87"/>
                      <a:pt x="395" y="89"/>
                    </a:cubicBezTo>
                    <a:cubicBezTo>
                      <a:pt x="396" y="91"/>
                      <a:pt x="398" y="93"/>
                      <a:pt x="399" y="95"/>
                    </a:cubicBezTo>
                    <a:cubicBezTo>
                      <a:pt x="393" y="92"/>
                      <a:pt x="387" y="88"/>
                      <a:pt x="382" y="85"/>
                    </a:cubicBezTo>
                    <a:close/>
                    <a:moveTo>
                      <a:pt x="363" y="86"/>
                    </a:moveTo>
                    <a:cubicBezTo>
                      <a:pt x="363" y="85"/>
                      <a:pt x="362" y="84"/>
                      <a:pt x="361" y="83"/>
                    </a:cubicBezTo>
                    <a:cubicBezTo>
                      <a:pt x="362" y="83"/>
                      <a:pt x="363" y="84"/>
                      <a:pt x="363" y="84"/>
                    </a:cubicBezTo>
                    <a:cubicBezTo>
                      <a:pt x="364" y="85"/>
                      <a:pt x="364" y="85"/>
                      <a:pt x="364" y="86"/>
                    </a:cubicBezTo>
                    <a:cubicBezTo>
                      <a:pt x="364" y="86"/>
                      <a:pt x="364" y="86"/>
                      <a:pt x="364" y="86"/>
                    </a:cubicBezTo>
                    <a:cubicBezTo>
                      <a:pt x="365" y="87"/>
                      <a:pt x="365" y="87"/>
                      <a:pt x="365" y="88"/>
                    </a:cubicBezTo>
                    <a:cubicBezTo>
                      <a:pt x="365" y="88"/>
                      <a:pt x="365" y="87"/>
                      <a:pt x="364" y="87"/>
                    </a:cubicBezTo>
                    <a:cubicBezTo>
                      <a:pt x="364" y="87"/>
                      <a:pt x="364" y="86"/>
                      <a:pt x="363" y="86"/>
                    </a:cubicBezTo>
                    <a:close/>
                    <a:moveTo>
                      <a:pt x="317" y="70"/>
                    </a:moveTo>
                    <a:cubicBezTo>
                      <a:pt x="312" y="69"/>
                      <a:pt x="307" y="69"/>
                      <a:pt x="303" y="69"/>
                    </a:cubicBezTo>
                    <a:cubicBezTo>
                      <a:pt x="306" y="68"/>
                      <a:pt x="310" y="67"/>
                      <a:pt x="313" y="66"/>
                    </a:cubicBezTo>
                    <a:cubicBezTo>
                      <a:pt x="313" y="67"/>
                      <a:pt x="314" y="67"/>
                      <a:pt x="314" y="67"/>
                    </a:cubicBezTo>
                    <a:cubicBezTo>
                      <a:pt x="314" y="69"/>
                      <a:pt x="316" y="69"/>
                      <a:pt x="317" y="68"/>
                    </a:cubicBezTo>
                    <a:cubicBezTo>
                      <a:pt x="320" y="69"/>
                      <a:pt x="323" y="70"/>
                      <a:pt x="325" y="71"/>
                    </a:cubicBezTo>
                    <a:cubicBezTo>
                      <a:pt x="325" y="71"/>
                      <a:pt x="326" y="71"/>
                      <a:pt x="326" y="71"/>
                    </a:cubicBezTo>
                    <a:cubicBezTo>
                      <a:pt x="323" y="71"/>
                      <a:pt x="320" y="70"/>
                      <a:pt x="317" y="70"/>
                    </a:cubicBezTo>
                    <a:close/>
                    <a:moveTo>
                      <a:pt x="354" y="42"/>
                    </a:moveTo>
                    <a:cubicBezTo>
                      <a:pt x="352" y="41"/>
                      <a:pt x="351" y="40"/>
                      <a:pt x="349" y="40"/>
                    </a:cubicBezTo>
                    <a:cubicBezTo>
                      <a:pt x="349" y="39"/>
                      <a:pt x="349" y="38"/>
                      <a:pt x="349" y="37"/>
                    </a:cubicBezTo>
                    <a:cubicBezTo>
                      <a:pt x="350" y="38"/>
                      <a:pt x="352" y="39"/>
                      <a:pt x="354" y="40"/>
                    </a:cubicBezTo>
                    <a:cubicBezTo>
                      <a:pt x="355" y="41"/>
                      <a:pt x="356" y="41"/>
                      <a:pt x="356" y="42"/>
                    </a:cubicBezTo>
                    <a:cubicBezTo>
                      <a:pt x="356" y="42"/>
                      <a:pt x="355" y="42"/>
                      <a:pt x="354" y="42"/>
                    </a:cubicBezTo>
                    <a:close/>
                    <a:moveTo>
                      <a:pt x="340" y="30"/>
                    </a:moveTo>
                    <a:cubicBezTo>
                      <a:pt x="340" y="29"/>
                      <a:pt x="339" y="29"/>
                      <a:pt x="338" y="28"/>
                    </a:cubicBezTo>
                    <a:cubicBezTo>
                      <a:pt x="339" y="29"/>
                      <a:pt x="340" y="29"/>
                      <a:pt x="340" y="29"/>
                    </a:cubicBezTo>
                    <a:cubicBezTo>
                      <a:pt x="341" y="29"/>
                      <a:pt x="341" y="29"/>
                      <a:pt x="341" y="30"/>
                    </a:cubicBezTo>
                    <a:cubicBezTo>
                      <a:pt x="341" y="30"/>
                      <a:pt x="341" y="30"/>
                      <a:pt x="340" y="30"/>
                    </a:cubicBezTo>
                    <a:close/>
                    <a:moveTo>
                      <a:pt x="316" y="35"/>
                    </a:moveTo>
                    <a:cubicBezTo>
                      <a:pt x="314" y="35"/>
                      <a:pt x="312" y="35"/>
                      <a:pt x="309" y="34"/>
                    </a:cubicBezTo>
                    <a:cubicBezTo>
                      <a:pt x="311" y="34"/>
                      <a:pt x="313" y="33"/>
                      <a:pt x="315" y="33"/>
                    </a:cubicBezTo>
                    <a:cubicBezTo>
                      <a:pt x="319" y="36"/>
                      <a:pt x="324" y="38"/>
                      <a:pt x="330" y="40"/>
                    </a:cubicBezTo>
                    <a:cubicBezTo>
                      <a:pt x="332" y="41"/>
                      <a:pt x="334" y="42"/>
                      <a:pt x="336" y="43"/>
                    </a:cubicBezTo>
                    <a:cubicBezTo>
                      <a:pt x="336" y="44"/>
                      <a:pt x="336" y="44"/>
                      <a:pt x="336" y="44"/>
                    </a:cubicBezTo>
                    <a:cubicBezTo>
                      <a:pt x="335" y="45"/>
                      <a:pt x="334" y="45"/>
                      <a:pt x="332" y="45"/>
                    </a:cubicBezTo>
                    <a:cubicBezTo>
                      <a:pt x="328" y="43"/>
                      <a:pt x="323" y="41"/>
                      <a:pt x="318" y="40"/>
                    </a:cubicBezTo>
                    <a:cubicBezTo>
                      <a:pt x="319" y="38"/>
                      <a:pt x="319" y="36"/>
                      <a:pt x="316" y="35"/>
                    </a:cubicBezTo>
                    <a:close/>
                    <a:moveTo>
                      <a:pt x="272" y="32"/>
                    </a:moveTo>
                    <a:cubicBezTo>
                      <a:pt x="274" y="31"/>
                      <a:pt x="276" y="30"/>
                      <a:pt x="279" y="29"/>
                    </a:cubicBezTo>
                    <a:cubicBezTo>
                      <a:pt x="279" y="29"/>
                      <a:pt x="279" y="29"/>
                      <a:pt x="279" y="29"/>
                    </a:cubicBezTo>
                    <a:cubicBezTo>
                      <a:pt x="279" y="29"/>
                      <a:pt x="279" y="29"/>
                      <a:pt x="279" y="29"/>
                    </a:cubicBezTo>
                    <a:cubicBezTo>
                      <a:pt x="279" y="29"/>
                      <a:pt x="279" y="29"/>
                      <a:pt x="279" y="29"/>
                    </a:cubicBezTo>
                    <a:cubicBezTo>
                      <a:pt x="281" y="29"/>
                      <a:pt x="283" y="29"/>
                      <a:pt x="285" y="29"/>
                    </a:cubicBezTo>
                    <a:cubicBezTo>
                      <a:pt x="281" y="30"/>
                      <a:pt x="277" y="31"/>
                      <a:pt x="272" y="32"/>
                    </a:cubicBezTo>
                    <a:close/>
                    <a:moveTo>
                      <a:pt x="196" y="50"/>
                    </a:moveTo>
                    <a:cubicBezTo>
                      <a:pt x="191" y="51"/>
                      <a:pt x="186" y="53"/>
                      <a:pt x="181" y="56"/>
                    </a:cubicBezTo>
                    <a:cubicBezTo>
                      <a:pt x="182" y="54"/>
                      <a:pt x="184" y="52"/>
                      <a:pt x="186" y="51"/>
                    </a:cubicBezTo>
                    <a:cubicBezTo>
                      <a:pt x="192" y="49"/>
                      <a:pt x="198" y="48"/>
                      <a:pt x="204" y="47"/>
                    </a:cubicBezTo>
                    <a:cubicBezTo>
                      <a:pt x="204" y="47"/>
                      <a:pt x="204" y="47"/>
                      <a:pt x="205" y="47"/>
                    </a:cubicBezTo>
                    <a:cubicBezTo>
                      <a:pt x="202" y="48"/>
                      <a:pt x="199" y="49"/>
                      <a:pt x="196" y="50"/>
                    </a:cubicBezTo>
                    <a:close/>
                    <a:moveTo>
                      <a:pt x="175" y="54"/>
                    </a:moveTo>
                    <a:cubicBezTo>
                      <a:pt x="171" y="57"/>
                      <a:pt x="167" y="59"/>
                      <a:pt x="164" y="62"/>
                    </a:cubicBezTo>
                    <a:cubicBezTo>
                      <a:pt x="163" y="62"/>
                      <a:pt x="162" y="62"/>
                      <a:pt x="162" y="62"/>
                    </a:cubicBezTo>
                    <a:cubicBezTo>
                      <a:pt x="166" y="60"/>
                      <a:pt x="170" y="57"/>
                      <a:pt x="174" y="54"/>
                    </a:cubicBezTo>
                    <a:cubicBezTo>
                      <a:pt x="174" y="54"/>
                      <a:pt x="174" y="54"/>
                      <a:pt x="175" y="54"/>
                    </a:cubicBezTo>
                    <a:close/>
                    <a:moveTo>
                      <a:pt x="123" y="94"/>
                    </a:moveTo>
                    <a:cubicBezTo>
                      <a:pt x="123" y="94"/>
                      <a:pt x="123" y="95"/>
                      <a:pt x="123" y="96"/>
                    </a:cubicBezTo>
                    <a:cubicBezTo>
                      <a:pt x="121" y="97"/>
                      <a:pt x="119" y="98"/>
                      <a:pt x="117" y="100"/>
                    </a:cubicBezTo>
                    <a:cubicBezTo>
                      <a:pt x="117" y="99"/>
                      <a:pt x="116" y="99"/>
                      <a:pt x="116" y="98"/>
                    </a:cubicBezTo>
                    <a:cubicBezTo>
                      <a:pt x="116" y="98"/>
                      <a:pt x="116" y="98"/>
                      <a:pt x="116" y="98"/>
                    </a:cubicBezTo>
                    <a:cubicBezTo>
                      <a:pt x="118" y="97"/>
                      <a:pt x="119" y="95"/>
                      <a:pt x="121" y="94"/>
                    </a:cubicBezTo>
                    <a:cubicBezTo>
                      <a:pt x="121" y="94"/>
                      <a:pt x="122" y="94"/>
                      <a:pt x="123" y="94"/>
                    </a:cubicBezTo>
                    <a:close/>
                    <a:moveTo>
                      <a:pt x="112" y="102"/>
                    </a:moveTo>
                    <a:cubicBezTo>
                      <a:pt x="112" y="102"/>
                      <a:pt x="113" y="102"/>
                      <a:pt x="113" y="103"/>
                    </a:cubicBezTo>
                    <a:cubicBezTo>
                      <a:pt x="112" y="104"/>
                      <a:pt x="111" y="104"/>
                      <a:pt x="109" y="105"/>
                    </a:cubicBezTo>
                    <a:cubicBezTo>
                      <a:pt x="109" y="105"/>
                      <a:pt x="109" y="105"/>
                      <a:pt x="109" y="105"/>
                    </a:cubicBezTo>
                    <a:cubicBezTo>
                      <a:pt x="110" y="104"/>
                      <a:pt x="111" y="103"/>
                      <a:pt x="112" y="102"/>
                    </a:cubicBezTo>
                    <a:close/>
                    <a:moveTo>
                      <a:pt x="111" y="128"/>
                    </a:moveTo>
                    <a:cubicBezTo>
                      <a:pt x="110" y="129"/>
                      <a:pt x="109" y="130"/>
                      <a:pt x="108" y="132"/>
                    </a:cubicBezTo>
                    <a:cubicBezTo>
                      <a:pt x="108" y="132"/>
                      <a:pt x="107" y="132"/>
                      <a:pt x="107" y="133"/>
                    </a:cubicBezTo>
                    <a:cubicBezTo>
                      <a:pt x="106" y="131"/>
                      <a:pt x="105" y="130"/>
                      <a:pt x="104" y="129"/>
                    </a:cubicBezTo>
                    <a:cubicBezTo>
                      <a:pt x="106" y="127"/>
                      <a:pt x="108" y="125"/>
                      <a:pt x="109" y="123"/>
                    </a:cubicBezTo>
                    <a:cubicBezTo>
                      <a:pt x="110" y="125"/>
                      <a:pt x="110" y="127"/>
                      <a:pt x="111" y="128"/>
                    </a:cubicBezTo>
                    <a:close/>
                    <a:moveTo>
                      <a:pt x="94" y="127"/>
                    </a:moveTo>
                    <a:cubicBezTo>
                      <a:pt x="94" y="127"/>
                      <a:pt x="94" y="126"/>
                      <a:pt x="93" y="126"/>
                    </a:cubicBezTo>
                    <a:cubicBezTo>
                      <a:pt x="94" y="126"/>
                      <a:pt x="94" y="126"/>
                      <a:pt x="94" y="126"/>
                    </a:cubicBezTo>
                    <a:cubicBezTo>
                      <a:pt x="94" y="125"/>
                      <a:pt x="94" y="125"/>
                      <a:pt x="94" y="125"/>
                    </a:cubicBezTo>
                    <a:cubicBezTo>
                      <a:pt x="95" y="126"/>
                      <a:pt x="95" y="126"/>
                      <a:pt x="95" y="126"/>
                    </a:cubicBezTo>
                    <a:cubicBezTo>
                      <a:pt x="95" y="127"/>
                      <a:pt x="95" y="127"/>
                      <a:pt x="94" y="127"/>
                    </a:cubicBezTo>
                    <a:close/>
                    <a:moveTo>
                      <a:pt x="76" y="125"/>
                    </a:moveTo>
                    <a:cubicBezTo>
                      <a:pt x="78" y="123"/>
                      <a:pt x="80" y="121"/>
                      <a:pt x="82" y="119"/>
                    </a:cubicBezTo>
                    <a:cubicBezTo>
                      <a:pt x="80" y="124"/>
                      <a:pt x="79" y="128"/>
                      <a:pt x="77" y="132"/>
                    </a:cubicBezTo>
                    <a:cubicBezTo>
                      <a:pt x="76" y="130"/>
                      <a:pt x="75" y="129"/>
                      <a:pt x="74" y="127"/>
                    </a:cubicBezTo>
                    <a:cubicBezTo>
                      <a:pt x="75" y="127"/>
                      <a:pt x="76" y="126"/>
                      <a:pt x="76" y="125"/>
                    </a:cubicBezTo>
                    <a:close/>
                    <a:moveTo>
                      <a:pt x="77" y="132"/>
                    </a:moveTo>
                    <a:cubicBezTo>
                      <a:pt x="76" y="134"/>
                      <a:pt x="75" y="136"/>
                      <a:pt x="74" y="138"/>
                    </a:cubicBezTo>
                    <a:cubicBezTo>
                      <a:pt x="64" y="150"/>
                      <a:pt x="57" y="165"/>
                      <a:pt x="51" y="180"/>
                    </a:cubicBezTo>
                    <a:cubicBezTo>
                      <a:pt x="50" y="182"/>
                      <a:pt x="49" y="184"/>
                      <a:pt x="48" y="185"/>
                    </a:cubicBezTo>
                    <a:cubicBezTo>
                      <a:pt x="48" y="185"/>
                      <a:pt x="48" y="185"/>
                      <a:pt x="47" y="185"/>
                    </a:cubicBezTo>
                    <a:cubicBezTo>
                      <a:pt x="51" y="176"/>
                      <a:pt x="55" y="166"/>
                      <a:pt x="58" y="157"/>
                    </a:cubicBezTo>
                    <a:cubicBezTo>
                      <a:pt x="63" y="147"/>
                      <a:pt x="68" y="137"/>
                      <a:pt x="74" y="128"/>
                    </a:cubicBezTo>
                    <a:cubicBezTo>
                      <a:pt x="75" y="129"/>
                      <a:pt x="76" y="131"/>
                      <a:pt x="77" y="132"/>
                    </a:cubicBezTo>
                    <a:close/>
                    <a:moveTo>
                      <a:pt x="54" y="153"/>
                    </a:moveTo>
                    <a:cubicBezTo>
                      <a:pt x="49" y="163"/>
                      <a:pt x="44" y="174"/>
                      <a:pt x="41" y="185"/>
                    </a:cubicBezTo>
                    <a:cubicBezTo>
                      <a:pt x="41" y="184"/>
                      <a:pt x="41" y="183"/>
                      <a:pt x="40" y="183"/>
                    </a:cubicBezTo>
                    <a:cubicBezTo>
                      <a:pt x="41" y="172"/>
                      <a:pt x="49" y="156"/>
                      <a:pt x="59" y="141"/>
                    </a:cubicBezTo>
                    <a:cubicBezTo>
                      <a:pt x="57" y="145"/>
                      <a:pt x="56" y="149"/>
                      <a:pt x="54" y="153"/>
                    </a:cubicBezTo>
                    <a:close/>
                    <a:moveTo>
                      <a:pt x="33" y="226"/>
                    </a:moveTo>
                    <a:cubicBezTo>
                      <a:pt x="34" y="231"/>
                      <a:pt x="34" y="236"/>
                      <a:pt x="34" y="240"/>
                    </a:cubicBezTo>
                    <a:cubicBezTo>
                      <a:pt x="32" y="242"/>
                      <a:pt x="30" y="244"/>
                      <a:pt x="29" y="246"/>
                    </a:cubicBezTo>
                    <a:cubicBezTo>
                      <a:pt x="29" y="246"/>
                      <a:pt x="29" y="245"/>
                      <a:pt x="29" y="244"/>
                    </a:cubicBezTo>
                    <a:cubicBezTo>
                      <a:pt x="30" y="238"/>
                      <a:pt x="31" y="232"/>
                      <a:pt x="33" y="226"/>
                    </a:cubicBezTo>
                    <a:close/>
                    <a:moveTo>
                      <a:pt x="29" y="233"/>
                    </a:moveTo>
                    <a:cubicBezTo>
                      <a:pt x="29" y="226"/>
                      <a:pt x="31" y="220"/>
                      <a:pt x="33" y="214"/>
                    </a:cubicBezTo>
                    <a:cubicBezTo>
                      <a:pt x="33" y="216"/>
                      <a:pt x="33" y="218"/>
                      <a:pt x="33" y="219"/>
                    </a:cubicBezTo>
                    <a:cubicBezTo>
                      <a:pt x="31" y="224"/>
                      <a:pt x="30" y="228"/>
                      <a:pt x="29" y="233"/>
                    </a:cubicBezTo>
                    <a:close/>
                    <a:moveTo>
                      <a:pt x="29" y="284"/>
                    </a:moveTo>
                    <a:cubicBezTo>
                      <a:pt x="30" y="285"/>
                      <a:pt x="31" y="285"/>
                      <a:pt x="33" y="284"/>
                    </a:cubicBezTo>
                    <a:cubicBezTo>
                      <a:pt x="32" y="288"/>
                      <a:pt x="31" y="292"/>
                      <a:pt x="31" y="296"/>
                    </a:cubicBezTo>
                    <a:cubicBezTo>
                      <a:pt x="30" y="298"/>
                      <a:pt x="30" y="299"/>
                      <a:pt x="30" y="301"/>
                    </a:cubicBezTo>
                    <a:cubicBezTo>
                      <a:pt x="29" y="295"/>
                      <a:pt x="28" y="290"/>
                      <a:pt x="29" y="284"/>
                    </a:cubicBezTo>
                    <a:close/>
                    <a:moveTo>
                      <a:pt x="50" y="387"/>
                    </a:moveTo>
                    <a:cubicBezTo>
                      <a:pt x="50" y="387"/>
                      <a:pt x="50" y="387"/>
                      <a:pt x="50" y="387"/>
                    </a:cubicBezTo>
                    <a:cubicBezTo>
                      <a:pt x="51" y="389"/>
                      <a:pt x="52" y="391"/>
                      <a:pt x="53" y="393"/>
                    </a:cubicBezTo>
                    <a:cubicBezTo>
                      <a:pt x="53" y="394"/>
                      <a:pt x="54" y="395"/>
                      <a:pt x="54" y="395"/>
                    </a:cubicBezTo>
                    <a:cubicBezTo>
                      <a:pt x="54" y="395"/>
                      <a:pt x="54" y="395"/>
                      <a:pt x="53" y="396"/>
                    </a:cubicBezTo>
                    <a:cubicBezTo>
                      <a:pt x="52" y="393"/>
                      <a:pt x="51" y="390"/>
                      <a:pt x="50" y="387"/>
                    </a:cubicBezTo>
                    <a:close/>
                    <a:moveTo>
                      <a:pt x="102" y="461"/>
                    </a:moveTo>
                    <a:cubicBezTo>
                      <a:pt x="106" y="468"/>
                      <a:pt x="112" y="474"/>
                      <a:pt x="118" y="479"/>
                    </a:cubicBezTo>
                    <a:cubicBezTo>
                      <a:pt x="119" y="481"/>
                      <a:pt x="119" y="483"/>
                      <a:pt x="120" y="485"/>
                    </a:cubicBezTo>
                    <a:cubicBezTo>
                      <a:pt x="115" y="480"/>
                      <a:pt x="110" y="474"/>
                      <a:pt x="106" y="468"/>
                    </a:cubicBezTo>
                    <a:cubicBezTo>
                      <a:pt x="104" y="466"/>
                      <a:pt x="103" y="463"/>
                      <a:pt x="101" y="460"/>
                    </a:cubicBezTo>
                    <a:cubicBezTo>
                      <a:pt x="101" y="460"/>
                      <a:pt x="102" y="460"/>
                      <a:pt x="102" y="461"/>
                    </a:cubicBezTo>
                    <a:close/>
                    <a:moveTo>
                      <a:pt x="155" y="488"/>
                    </a:moveTo>
                    <a:cubicBezTo>
                      <a:pt x="156" y="488"/>
                      <a:pt x="156" y="489"/>
                      <a:pt x="157" y="489"/>
                    </a:cubicBezTo>
                    <a:cubicBezTo>
                      <a:pt x="159" y="492"/>
                      <a:pt x="162" y="495"/>
                      <a:pt x="164" y="497"/>
                    </a:cubicBezTo>
                    <a:cubicBezTo>
                      <a:pt x="163" y="497"/>
                      <a:pt x="161" y="497"/>
                      <a:pt x="160" y="497"/>
                    </a:cubicBezTo>
                    <a:cubicBezTo>
                      <a:pt x="157" y="494"/>
                      <a:pt x="155" y="492"/>
                      <a:pt x="152" y="490"/>
                    </a:cubicBezTo>
                    <a:cubicBezTo>
                      <a:pt x="153" y="489"/>
                      <a:pt x="154" y="489"/>
                      <a:pt x="155" y="488"/>
                    </a:cubicBezTo>
                    <a:close/>
                    <a:moveTo>
                      <a:pt x="168" y="504"/>
                    </a:moveTo>
                    <a:cubicBezTo>
                      <a:pt x="168" y="504"/>
                      <a:pt x="169" y="504"/>
                      <a:pt x="169" y="503"/>
                    </a:cubicBezTo>
                    <a:cubicBezTo>
                      <a:pt x="170" y="504"/>
                      <a:pt x="171" y="505"/>
                      <a:pt x="172" y="506"/>
                    </a:cubicBezTo>
                    <a:cubicBezTo>
                      <a:pt x="172" y="506"/>
                      <a:pt x="172" y="506"/>
                      <a:pt x="171" y="506"/>
                    </a:cubicBezTo>
                    <a:cubicBezTo>
                      <a:pt x="169" y="506"/>
                      <a:pt x="167" y="506"/>
                      <a:pt x="165" y="505"/>
                    </a:cubicBezTo>
                    <a:cubicBezTo>
                      <a:pt x="166" y="505"/>
                      <a:pt x="167" y="505"/>
                      <a:pt x="168" y="504"/>
                    </a:cubicBezTo>
                    <a:close/>
                    <a:moveTo>
                      <a:pt x="175" y="509"/>
                    </a:moveTo>
                    <a:cubicBezTo>
                      <a:pt x="175" y="509"/>
                      <a:pt x="175" y="509"/>
                      <a:pt x="175" y="509"/>
                    </a:cubicBezTo>
                    <a:cubicBezTo>
                      <a:pt x="175" y="509"/>
                      <a:pt x="174" y="509"/>
                      <a:pt x="174" y="509"/>
                    </a:cubicBezTo>
                    <a:cubicBezTo>
                      <a:pt x="175" y="509"/>
                      <a:pt x="175" y="509"/>
                      <a:pt x="175" y="509"/>
                    </a:cubicBezTo>
                    <a:close/>
                    <a:moveTo>
                      <a:pt x="197" y="508"/>
                    </a:moveTo>
                    <a:cubicBezTo>
                      <a:pt x="197" y="506"/>
                      <a:pt x="197" y="505"/>
                      <a:pt x="196" y="503"/>
                    </a:cubicBezTo>
                    <a:cubicBezTo>
                      <a:pt x="197" y="504"/>
                      <a:pt x="198" y="505"/>
                      <a:pt x="199" y="506"/>
                    </a:cubicBezTo>
                    <a:cubicBezTo>
                      <a:pt x="198" y="507"/>
                      <a:pt x="197" y="507"/>
                      <a:pt x="197" y="508"/>
                    </a:cubicBezTo>
                    <a:close/>
                    <a:moveTo>
                      <a:pt x="206" y="516"/>
                    </a:moveTo>
                    <a:cubicBezTo>
                      <a:pt x="206" y="516"/>
                      <a:pt x="207" y="515"/>
                      <a:pt x="207" y="515"/>
                    </a:cubicBezTo>
                    <a:cubicBezTo>
                      <a:pt x="208" y="515"/>
                      <a:pt x="210" y="514"/>
                      <a:pt x="211" y="513"/>
                    </a:cubicBezTo>
                    <a:cubicBezTo>
                      <a:pt x="211" y="514"/>
                      <a:pt x="212" y="514"/>
                      <a:pt x="212" y="515"/>
                    </a:cubicBezTo>
                    <a:cubicBezTo>
                      <a:pt x="210" y="518"/>
                      <a:pt x="207" y="520"/>
                      <a:pt x="204" y="523"/>
                    </a:cubicBezTo>
                    <a:cubicBezTo>
                      <a:pt x="203" y="522"/>
                      <a:pt x="202" y="522"/>
                      <a:pt x="201" y="521"/>
                    </a:cubicBezTo>
                    <a:cubicBezTo>
                      <a:pt x="203" y="520"/>
                      <a:pt x="204" y="518"/>
                      <a:pt x="206" y="516"/>
                    </a:cubicBezTo>
                    <a:close/>
                    <a:moveTo>
                      <a:pt x="230" y="521"/>
                    </a:moveTo>
                    <a:cubicBezTo>
                      <a:pt x="233" y="523"/>
                      <a:pt x="236" y="520"/>
                      <a:pt x="235" y="517"/>
                    </a:cubicBezTo>
                    <a:cubicBezTo>
                      <a:pt x="234" y="515"/>
                      <a:pt x="233" y="513"/>
                      <a:pt x="232" y="510"/>
                    </a:cubicBezTo>
                    <a:cubicBezTo>
                      <a:pt x="234" y="513"/>
                      <a:pt x="237" y="516"/>
                      <a:pt x="240" y="518"/>
                    </a:cubicBezTo>
                    <a:cubicBezTo>
                      <a:pt x="236" y="520"/>
                      <a:pt x="232" y="522"/>
                      <a:pt x="228" y="524"/>
                    </a:cubicBezTo>
                    <a:cubicBezTo>
                      <a:pt x="228" y="524"/>
                      <a:pt x="228" y="524"/>
                      <a:pt x="228" y="524"/>
                    </a:cubicBezTo>
                    <a:cubicBezTo>
                      <a:pt x="228" y="523"/>
                      <a:pt x="229" y="522"/>
                      <a:pt x="230" y="521"/>
                    </a:cubicBezTo>
                    <a:close/>
                    <a:moveTo>
                      <a:pt x="266" y="520"/>
                    </a:moveTo>
                    <a:cubicBezTo>
                      <a:pt x="266" y="520"/>
                      <a:pt x="267" y="521"/>
                      <a:pt x="267" y="521"/>
                    </a:cubicBezTo>
                    <a:cubicBezTo>
                      <a:pt x="265" y="521"/>
                      <a:pt x="263" y="522"/>
                      <a:pt x="261" y="523"/>
                    </a:cubicBezTo>
                    <a:cubicBezTo>
                      <a:pt x="261" y="522"/>
                      <a:pt x="261" y="522"/>
                      <a:pt x="260" y="521"/>
                    </a:cubicBezTo>
                    <a:cubicBezTo>
                      <a:pt x="262" y="521"/>
                      <a:pt x="264" y="521"/>
                      <a:pt x="266" y="520"/>
                    </a:cubicBezTo>
                    <a:close/>
                    <a:moveTo>
                      <a:pt x="281" y="518"/>
                    </a:moveTo>
                    <a:cubicBezTo>
                      <a:pt x="282" y="518"/>
                      <a:pt x="283" y="518"/>
                      <a:pt x="285" y="517"/>
                    </a:cubicBezTo>
                    <a:cubicBezTo>
                      <a:pt x="284" y="518"/>
                      <a:pt x="284" y="518"/>
                      <a:pt x="284" y="518"/>
                    </a:cubicBezTo>
                    <a:cubicBezTo>
                      <a:pt x="283" y="519"/>
                      <a:pt x="282" y="519"/>
                      <a:pt x="281" y="520"/>
                    </a:cubicBezTo>
                    <a:cubicBezTo>
                      <a:pt x="281" y="519"/>
                      <a:pt x="281" y="518"/>
                      <a:pt x="281" y="518"/>
                    </a:cubicBezTo>
                    <a:close/>
                    <a:moveTo>
                      <a:pt x="337" y="524"/>
                    </a:moveTo>
                    <a:cubicBezTo>
                      <a:pt x="338" y="524"/>
                      <a:pt x="338" y="524"/>
                      <a:pt x="338" y="524"/>
                    </a:cubicBezTo>
                    <a:cubicBezTo>
                      <a:pt x="339" y="523"/>
                      <a:pt x="340" y="523"/>
                      <a:pt x="340" y="522"/>
                    </a:cubicBezTo>
                    <a:cubicBezTo>
                      <a:pt x="340" y="522"/>
                      <a:pt x="340" y="522"/>
                      <a:pt x="340" y="522"/>
                    </a:cubicBezTo>
                    <a:cubicBezTo>
                      <a:pt x="341" y="522"/>
                      <a:pt x="342" y="522"/>
                      <a:pt x="343" y="521"/>
                    </a:cubicBezTo>
                    <a:cubicBezTo>
                      <a:pt x="344" y="522"/>
                      <a:pt x="344" y="523"/>
                      <a:pt x="345" y="523"/>
                    </a:cubicBezTo>
                    <a:cubicBezTo>
                      <a:pt x="339" y="525"/>
                      <a:pt x="334" y="527"/>
                      <a:pt x="329" y="529"/>
                    </a:cubicBezTo>
                    <a:cubicBezTo>
                      <a:pt x="332" y="528"/>
                      <a:pt x="335" y="526"/>
                      <a:pt x="337" y="524"/>
                    </a:cubicBezTo>
                    <a:close/>
                    <a:moveTo>
                      <a:pt x="519" y="378"/>
                    </a:moveTo>
                    <a:cubicBezTo>
                      <a:pt x="520" y="378"/>
                      <a:pt x="520" y="378"/>
                      <a:pt x="520" y="377"/>
                    </a:cubicBezTo>
                    <a:cubicBezTo>
                      <a:pt x="520" y="378"/>
                      <a:pt x="520" y="378"/>
                      <a:pt x="519" y="379"/>
                    </a:cubicBezTo>
                    <a:cubicBezTo>
                      <a:pt x="519" y="379"/>
                      <a:pt x="519" y="378"/>
                      <a:pt x="519" y="378"/>
                    </a:cubicBezTo>
                    <a:close/>
                    <a:moveTo>
                      <a:pt x="537" y="351"/>
                    </a:moveTo>
                    <a:cubicBezTo>
                      <a:pt x="537" y="353"/>
                      <a:pt x="536" y="355"/>
                      <a:pt x="535" y="356"/>
                    </a:cubicBezTo>
                    <a:cubicBezTo>
                      <a:pt x="533" y="361"/>
                      <a:pt x="531" y="365"/>
                      <a:pt x="529" y="369"/>
                    </a:cubicBezTo>
                    <a:cubicBezTo>
                      <a:pt x="529" y="368"/>
                      <a:pt x="529" y="367"/>
                      <a:pt x="528" y="367"/>
                    </a:cubicBezTo>
                    <a:cubicBezTo>
                      <a:pt x="531" y="362"/>
                      <a:pt x="534" y="357"/>
                      <a:pt x="537" y="351"/>
                    </a:cubicBezTo>
                    <a:close/>
                    <a:moveTo>
                      <a:pt x="531" y="337"/>
                    </a:moveTo>
                    <a:cubicBezTo>
                      <a:pt x="533" y="330"/>
                      <a:pt x="535" y="323"/>
                      <a:pt x="536" y="316"/>
                    </a:cubicBezTo>
                    <a:cubicBezTo>
                      <a:pt x="540" y="312"/>
                      <a:pt x="543" y="307"/>
                      <a:pt x="546" y="303"/>
                    </a:cubicBezTo>
                    <a:cubicBezTo>
                      <a:pt x="545" y="308"/>
                      <a:pt x="544" y="314"/>
                      <a:pt x="542" y="319"/>
                    </a:cubicBezTo>
                    <a:cubicBezTo>
                      <a:pt x="538" y="325"/>
                      <a:pt x="535" y="330"/>
                      <a:pt x="531" y="337"/>
                    </a:cubicBezTo>
                    <a:close/>
                    <a:moveTo>
                      <a:pt x="521" y="158"/>
                    </a:moveTo>
                    <a:cubicBezTo>
                      <a:pt x="523" y="164"/>
                      <a:pt x="525" y="171"/>
                      <a:pt x="527" y="178"/>
                    </a:cubicBezTo>
                    <a:cubicBezTo>
                      <a:pt x="525" y="172"/>
                      <a:pt x="522" y="166"/>
                      <a:pt x="519" y="161"/>
                    </a:cubicBezTo>
                    <a:cubicBezTo>
                      <a:pt x="520" y="161"/>
                      <a:pt x="521" y="159"/>
                      <a:pt x="521" y="158"/>
                    </a:cubicBezTo>
                    <a:close/>
                    <a:moveTo>
                      <a:pt x="481" y="119"/>
                    </a:moveTo>
                    <a:cubicBezTo>
                      <a:pt x="475" y="110"/>
                      <a:pt x="469" y="102"/>
                      <a:pt x="461" y="94"/>
                    </a:cubicBezTo>
                    <a:cubicBezTo>
                      <a:pt x="461" y="94"/>
                      <a:pt x="461" y="93"/>
                      <a:pt x="461" y="93"/>
                    </a:cubicBezTo>
                    <a:cubicBezTo>
                      <a:pt x="462" y="93"/>
                      <a:pt x="462" y="93"/>
                      <a:pt x="462" y="93"/>
                    </a:cubicBezTo>
                    <a:cubicBezTo>
                      <a:pt x="463" y="95"/>
                      <a:pt x="464" y="96"/>
                      <a:pt x="466" y="97"/>
                    </a:cubicBezTo>
                    <a:cubicBezTo>
                      <a:pt x="469" y="102"/>
                      <a:pt x="473" y="107"/>
                      <a:pt x="477" y="111"/>
                    </a:cubicBezTo>
                    <a:cubicBezTo>
                      <a:pt x="480" y="115"/>
                      <a:pt x="483" y="119"/>
                      <a:pt x="486" y="122"/>
                    </a:cubicBezTo>
                    <a:cubicBezTo>
                      <a:pt x="485" y="121"/>
                      <a:pt x="483" y="120"/>
                      <a:pt x="481" y="119"/>
                    </a:cubicBezTo>
                    <a:close/>
                    <a:moveTo>
                      <a:pt x="431" y="54"/>
                    </a:moveTo>
                    <a:cubicBezTo>
                      <a:pt x="431" y="54"/>
                      <a:pt x="431" y="54"/>
                      <a:pt x="431" y="54"/>
                    </a:cubicBezTo>
                    <a:cubicBezTo>
                      <a:pt x="430" y="54"/>
                      <a:pt x="430" y="54"/>
                      <a:pt x="430" y="54"/>
                    </a:cubicBezTo>
                    <a:cubicBezTo>
                      <a:pt x="430" y="54"/>
                      <a:pt x="430" y="54"/>
                      <a:pt x="431" y="54"/>
                    </a:cubicBezTo>
                    <a:cubicBezTo>
                      <a:pt x="431" y="54"/>
                      <a:pt x="431" y="54"/>
                      <a:pt x="431" y="54"/>
                    </a:cubicBezTo>
                    <a:close/>
                    <a:moveTo>
                      <a:pt x="387" y="39"/>
                    </a:moveTo>
                    <a:cubicBezTo>
                      <a:pt x="390" y="41"/>
                      <a:pt x="392" y="42"/>
                      <a:pt x="395" y="44"/>
                    </a:cubicBezTo>
                    <a:cubicBezTo>
                      <a:pt x="393" y="43"/>
                      <a:pt x="392" y="43"/>
                      <a:pt x="390" y="43"/>
                    </a:cubicBezTo>
                    <a:cubicBezTo>
                      <a:pt x="387" y="41"/>
                      <a:pt x="384" y="39"/>
                      <a:pt x="381" y="38"/>
                    </a:cubicBezTo>
                    <a:cubicBezTo>
                      <a:pt x="382" y="37"/>
                      <a:pt x="381" y="34"/>
                      <a:pt x="380" y="34"/>
                    </a:cubicBezTo>
                    <a:cubicBezTo>
                      <a:pt x="378" y="33"/>
                      <a:pt x="376" y="32"/>
                      <a:pt x="374" y="31"/>
                    </a:cubicBezTo>
                    <a:cubicBezTo>
                      <a:pt x="374" y="31"/>
                      <a:pt x="374" y="30"/>
                      <a:pt x="374" y="30"/>
                    </a:cubicBezTo>
                    <a:cubicBezTo>
                      <a:pt x="378" y="31"/>
                      <a:pt x="382" y="33"/>
                      <a:pt x="386" y="34"/>
                    </a:cubicBezTo>
                    <a:cubicBezTo>
                      <a:pt x="385" y="36"/>
                      <a:pt x="385" y="38"/>
                      <a:pt x="387" y="39"/>
                    </a:cubicBezTo>
                    <a:close/>
                    <a:moveTo>
                      <a:pt x="311" y="14"/>
                    </a:moveTo>
                    <a:cubicBezTo>
                      <a:pt x="310" y="15"/>
                      <a:pt x="311" y="17"/>
                      <a:pt x="312" y="17"/>
                    </a:cubicBezTo>
                    <a:cubicBezTo>
                      <a:pt x="312" y="17"/>
                      <a:pt x="312" y="17"/>
                      <a:pt x="313" y="18"/>
                    </a:cubicBezTo>
                    <a:cubicBezTo>
                      <a:pt x="310" y="17"/>
                      <a:pt x="308" y="17"/>
                      <a:pt x="306" y="16"/>
                    </a:cubicBezTo>
                    <a:cubicBezTo>
                      <a:pt x="304" y="16"/>
                      <a:pt x="304" y="16"/>
                      <a:pt x="303" y="17"/>
                    </a:cubicBezTo>
                    <a:cubicBezTo>
                      <a:pt x="301" y="16"/>
                      <a:pt x="300" y="15"/>
                      <a:pt x="298" y="15"/>
                    </a:cubicBezTo>
                    <a:cubicBezTo>
                      <a:pt x="301" y="14"/>
                      <a:pt x="304" y="14"/>
                      <a:pt x="307" y="14"/>
                    </a:cubicBezTo>
                    <a:cubicBezTo>
                      <a:pt x="308" y="14"/>
                      <a:pt x="309" y="14"/>
                      <a:pt x="311" y="14"/>
                    </a:cubicBezTo>
                    <a:close/>
                    <a:moveTo>
                      <a:pt x="175" y="40"/>
                    </a:moveTo>
                    <a:cubicBezTo>
                      <a:pt x="174" y="40"/>
                      <a:pt x="173" y="41"/>
                      <a:pt x="173" y="41"/>
                    </a:cubicBezTo>
                    <a:cubicBezTo>
                      <a:pt x="174" y="40"/>
                      <a:pt x="175" y="40"/>
                      <a:pt x="176" y="39"/>
                    </a:cubicBezTo>
                    <a:cubicBezTo>
                      <a:pt x="176" y="40"/>
                      <a:pt x="175" y="40"/>
                      <a:pt x="175" y="40"/>
                    </a:cubicBezTo>
                    <a:close/>
                    <a:moveTo>
                      <a:pt x="107" y="115"/>
                    </a:moveTo>
                    <a:cubicBezTo>
                      <a:pt x="105" y="118"/>
                      <a:pt x="103" y="120"/>
                      <a:pt x="101" y="122"/>
                    </a:cubicBezTo>
                    <a:cubicBezTo>
                      <a:pt x="100" y="122"/>
                      <a:pt x="99" y="122"/>
                      <a:pt x="98" y="123"/>
                    </a:cubicBezTo>
                    <a:cubicBezTo>
                      <a:pt x="98" y="123"/>
                      <a:pt x="98" y="123"/>
                      <a:pt x="98" y="123"/>
                    </a:cubicBezTo>
                    <a:cubicBezTo>
                      <a:pt x="98" y="123"/>
                      <a:pt x="97" y="123"/>
                      <a:pt x="97" y="123"/>
                    </a:cubicBezTo>
                    <a:cubicBezTo>
                      <a:pt x="101" y="120"/>
                      <a:pt x="104" y="118"/>
                      <a:pt x="107" y="115"/>
                    </a:cubicBezTo>
                    <a:close/>
                    <a:moveTo>
                      <a:pt x="97" y="99"/>
                    </a:moveTo>
                    <a:cubicBezTo>
                      <a:pt x="95" y="101"/>
                      <a:pt x="94" y="103"/>
                      <a:pt x="92" y="105"/>
                    </a:cubicBezTo>
                    <a:cubicBezTo>
                      <a:pt x="92" y="105"/>
                      <a:pt x="92" y="106"/>
                      <a:pt x="92" y="106"/>
                    </a:cubicBezTo>
                    <a:cubicBezTo>
                      <a:pt x="91" y="107"/>
                      <a:pt x="90" y="107"/>
                      <a:pt x="89" y="108"/>
                    </a:cubicBezTo>
                    <a:cubicBezTo>
                      <a:pt x="92" y="105"/>
                      <a:pt x="94" y="102"/>
                      <a:pt x="97" y="99"/>
                    </a:cubicBezTo>
                    <a:cubicBezTo>
                      <a:pt x="97" y="99"/>
                      <a:pt x="97" y="99"/>
                      <a:pt x="97" y="99"/>
                    </a:cubicBezTo>
                    <a:close/>
                    <a:moveTo>
                      <a:pt x="32" y="202"/>
                    </a:moveTo>
                    <a:cubicBezTo>
                      <a:pt x="32" y="202"/>
                      <a:pt x="31" y="203"/>
                      <a:pt x="31" y="204"/>
                    </a:cubicBezTo>
                    <a:cubicBezTo>
                      <a:pt x="31" y="202"/>
                      <a:pt x="32" y="200"/>
                      <a:pt x="32" y="199"/>
                    </a:cubicBezTo>
                    <a:cubicBezTo>
                      <a:pt x="32" y="200"/>
                      <a:pt x="32" y="201"/>
                      <a:pt x="32" y="202"/>
                    </a:cubicBezTo>
                    <a:close/>
                    <a:moveTo>
                      <a:pt x="54" y="398"/>
                    </a:moveTo>
                    <a:cubicBezTo>
                      <a:pt x="54" y="398"/>
                      <a:pt x="55" y="397"/>
                      <a:pt x="55" y="397"/>
                    </a:cubicBezTo>
                    <a:cubicBezTo>
                      <a:pt x="57" y="404"/>
                      <a:pt x="60" y="411"/>
                      <a:pt x="65" y="417"/>
                    </a:cubicBezTo>
                    <a:cubicBezTo>
                      <a:pt x="65" y="419"/>
                      <a:pt x="66" y="421"/>
                      <a:pt x="67" y="422"/>
                    </a:cubicBezTo>
                    <a:cubicBezTo>
                      <a:pt x="66" y="422"/>
                      <a:pt x="66" y="422"/>
                      <a:pt x="66" y="422"/>
                    </a:cubicBezTo>
                    <a:cubicBezTo>
                      <a:pt x="62" y="414"/>
                      <a:pt x="58" y="406"/>
                      <a:pt x="54" y="398"/>
                    </a:cubicBezTo>
                    <a:close/>
                    <a:moveTo>
                      <a:pt x="77" y="438"/>
                    </a:moveTo>
                    <a:cubicBezTo>
                      <a:pt x="77" y="439"/>
                      <a:pt x="78" y="439"/>
                      <a:pt x="78" y="440"/>
                    </a:cubicBezTo>
                    <a:cubicBezTo>
                      <a:pt x="79" y="441"/>
                      <a:pt x="80" y="442"/>
                      <a:pt x="81" y="443"/>
                    </a:cubicBezTo>
                    <a:cubicBezTo>
                      <a:pt x="83" y="445"/>
                      <a:pt x="84" y="447"/>
                      <a:pt x="86" y="450"/>
                    </a:cubicBezTo>
                    <a:cubicBezTo>
                      <a:pt x="87" y="451"/>
                      <a:pt x="88" y="450"/>
                      <a:pt x="88" y="449"/>
                    </a:cubicBezTo>
                    <a:cubicBezTo>
                      <a:pt x="88" y="449"/>
                      <a:pt x="88" y="449"/>
                      <a:pt x="89" y="450"/>
                    </a:cubicBezTo>
                    <a:cubicBezTo>
                      <a:pt x="89" y="451"/>
                      <a:pt x="90" y="453"/>
                      <a:pt x="91" y="455"/>
                    </a:cubicBezTo>
                    <a:cubicBezTo>
                      <a:pt x="92" y="458"/>
                      <a:pt x="93" y="461"/>
                      <a:pt x="94" y="464"/>
                    </a:cubicBezTo>
                    <a:cubicBezTo>
                      <a:pt x="86" y="453"/>
                      <a:pt x="78" y="442"/>
                      <a:pt x="71" y="430"/>
                    </a:cubicBezTo>
                    <a:cubicBezTo>
                      <a:pt x="73" y="433"/>
                      <a:pt x="75" y="436"/>
                      <a:pt x="77" y="438"/>
                    </a:cubicBezTo>
                    <a:close/>
                    <a:moveTo>
                      <a:pt x="128" y="495"/>
                    </a:moveTo>
                    <a:cubicBezTo>
                      <a:pt x="129" y="496"/>
                      <a:pt x="131" y="496"/>
                      <a:pt x="132" y="497"/>
                    </a:cubicBezTo>
                    <a:cubicBezTo>
                      <a:pt x="132" y="497"/>
                      <a:pt x="131" y="497"/>
                      <a:pt x="131" y="498"/>
                    </a:cubicBezTo>
                    <a:cubicBezTo>
                      <a:pt x="130" y="497"/>
                      <a:pt x="129" y="496"/>
                      <a:pt x="128" y="495"/>
                    </a:cubicBezTo>
                    <a:cubicBezTo>
                      <a:pt x="128" y="495"/>
                      <a:pt x="128" y="495"/>
                      <a:pt x="128" y="495"/>
                    </a:cubicBezTo>
                    <a:close/>
                    <a:moveTo>
                      <a:pt x="190" y="527"/>
                    </a:moveTo>
                    <a:cubicBezTo>
                      <a:pt x="192" y="527"/>
                      <a:pt x="193" y="526"/>
                      <a:pt x="195" y="525"/>
                    </a:cubicBezTo>
                    <a:cubicBezTo>
                      <a:pt x="195" y="526"/>
                      <a:pt x="195" y="526"/>
                      <a:pt x="195" y="526"/>
                    </a:cubicBezTo>
                    <a:cubicBezTo>
                      <a:pt x="195" y="526"/>
                      <a:pt x="195" y="526"/>
                      <a:pt x="195" y="526"/>
                    </a:cubicBezTo>
                    <a:cubicBezTo>
                      <a:pt x="195" y="526"/>
                      <a:pt x="195" y="526"/>
                      <a:pt x="195" y="526"/>
                    </a:cubicBezTo>
                    <a:cubicBezTo>
                      <a:pt x="196" y="526"/>
                      <a:pt x="196" y="526"/>
                      <a:pt x="197" y="527"/>
                    </a:cubicBezTo>
                    <a:cubicBezTo>
                      <a:pt x="195" y="527"/>
                      <a:pt x="194" y="528"/>
                      <a:pt x="193" y="528"/>
                    </a:cubicBezTo>
                    <a:cubicBezTo>
                      <a:pt x="192" y="528"/>
                      <a:pt x="191" y="528"/>
                      <a:pt x="190" y="527"/>
                    </a:cubicBezTo>
                    <a:close/>
                    <a:moveTo>
                      <a:pt x="204" y="531"/>
                    </a:moveTo>
                    <a:cubicBezTo>
                      <a:pt x="204" y="531"/>
                      <a:pt x="204" y="531"/>
                      <a:pt x="204" y="531"/>
                    </a:cubicBezTo>
                    <a:cubicBezTo>
                      <a:pt x="204" y="531"/>
                      <a:pt x="204" y="531"/>
                      <a:pt x="204" y="531"/>
                    </a:cubicBezTo>
                    <a:cubicBezTo>
                      <a:pt x="204" y="531"/>
                      <a:pt x="203" y="531"/>
                      <a:pt x="203" y="531"/>
                    </a:cubicBezTo>
                    <a:cubicBezTo>
                      <a:pt x="203" y="531"/>
                      <a:pt x="203" y="531"/>
                      <a:pt x="203" y="531"/>
                    </a:cubicBezTo>
                    <a:cubicBezTo>
                      <a:pt x="203" y="531"/>
                      <a:pt x="204" y="531"/>
                      <a:pt x="204" y="531"/>
                    </a:cubicBezTo>
                    <a:close/>
                    <a:moveTo>
                      <a:pt x="212" y="534"/>
                    </a:moveTo>
                    <a:cubicBezTo>
                      <a:pt x="212" y="534"/>
                      <a:pt x="213" y="533"/>
                      <a:pt x="213" y="533"/>
                    </a:cubicBezTo>
                    <a:cubicBezTo>
                      <a:pt x="214" y="533"/>
                      <a:pt x="215" y="534"/>
                      <a:pt x="216" y="534"/>
                    </a:cubicBezTo>
                    <a:cubicBezTo>
                      <a:pt x="217" y="534"/>
                      <a:pt x="218" y="535"/>
                      <a:pt x="219" y="535"/>
                    </a:cubicBezTo>
                    <a:cubicBezTo>
                      <a:pt x="218" y="535"/>
                      <a:pt x="218" y="535"/>
                      <a:pt x="217" y="535"/>
                    </a:cubicBezTo>
                    <a:cubicBezTo>
                      <a:pt x="215" y="535"/>
                      <a:pt x="214" y="534"/>
                      <a:pt x="212" y="534"/>
                    </a:cubicBezTo>
                    <a:close/>
                    <a:moveTo>
                      <a:pt x="233" y="537"/>
                    </a:moveTo>
                    <a:cubicBezTo>
                      <a:pt x="233" y="538"/>
                      <a:pt x="233" y="538"/>
                      <a:pt x="233" y="538"/>
                    </a:cubicBezTo>
                    <a:cubicBezTo>
                      <a:pt x="233" y="538"/>
                      <a:pt x="233" y="538"/>
                      <a:pt x="233" y="538"/>
                    </a:cubicBezTo>
                    <a:cubicBezTo>
                      <a:pt x="233" y="538"/>
                      <a:pt x="232" y="538"/>
                      <a:pt x="232" y="538"/>
                    </a:cubicBezTo>
                    <a:cubicBezTo>
                      <a:pt x="232" y="538"/>
                      <a:pt x="232" y="538"/>
                      <a:pt x="233" y="537"/>
                    </a:cubicBezTo>
                    <a:close/>
                    <a:moveTo>
                      <a:pt x="253" y="540"/>
                    </a:moveTo>
                    <a:cubicBezTo>
                      <a:pt x="253" y="540"/>
                      <a:pt x="253" y="541"/>
                      <a:pt x="254" y="541"/>
                    </a:cubicBezTo>
                    <a:cubicBezTo>
                      <a:pt x="252" y="541"/>
                      <a:pt x="250" y="541"/>
                      <a:pt x="249" y="540"/>
                    </a:cubicBezTo>
                    <a:cubicBezTo>
                      <a:pt x="250" y="540"/>
                      <a:pt x="251" y="540"/>
                      <a:pt x="253" y="540"/>
                    </a:cubicBezTo>
                    <a:close/>
                    <a:moveTo>
                      <a:pt x="257" y="541"/>
                    </a:moveTo>
                    <a:cubicBezTo>
                      <a:pt x="259" y="540"/>
                      <a:pt x="260" y="538"/>
                      <a:pt x="262" y="537"/>
                    </a:cubicBezTo>
                    <a:cubicBezTo>
                      <a:pt x="264" y="537"/>
                      <a:pt x="264" y="537"/>
                      <a:pt x="264" y="537"/>
                    </a:cubicBezTo>
                    <a:cubicBezTo>
                      <a:pt x="263" y="538"/>
                      <a:pt x="263" y="540"/>
                      <a:pt x="263" y="542"/>
                    </a:cubicBezTo>
                    <a:cubicBezTo>
                      <a:pt x="260" y="542"/>
                      <a:pt x="258" y="541"/>
                      <a:pt x="256" y="541"/>
                    </a:cubicBezTo>
                    <a:cubicBezTo>
                      <a:pt x="256" y="541"/>
                      <a:pt x="257" y="541"/>
                      <a:pt x="257" y="541"/>
                    </a:cubicBezTo>
                    <a:close/>
                    <a:moveTo>
                      <a:pt x="269" y="542"/>
                    </a:moveTo>
                    <a:cubicBezTo>
                      <a:pt x="269" y="542"/>
                      <a:pt x="269" y="542"/>
                      <a:pt x="269" y="542"/>
                    </a:cubicBezTo>
                    <a:cubicBezTo>
                      <a:pt x="269" y="542"/>
                      <a:pt x="269" y="541"/>
                      <a:pt x="270" y="541"/>
                    </a:cubicBezTo>
                    <a:cubicBezTo>
                      <a:pt x="269" y="542"/>
                      <a:pt x="269" y="542"/>
                      <a:pt x="269" y="542"/>
                    </a:cubicBezTo>
                    <a:cubicBezTo>
                      <a:pt x="269" y="542"/>
                      <a:pt x="269" y="542"/>
                      <a:pt x="269" y="542"/>
                    </a:cubicBezTo>
                    <a:close/>
                    <a:moveTo>
                      <a:pt x="353" y="533"/>
                    </a:moveTo>
                    <a:cubicBezTo>
                      <a:pt x="354" y="533"/>
                      <a:pt x="354" y="533"/>
                      <a:pt x="354" y="534"/>
                    </a:cubicBezTo>
                    <a:cubicBezTo>
                      <a:pt x="354" y="534"/>
                      <a:pt x="355" y="534"/>
                      <a:pt x="355" y="534"/>
                    </a:cubicBezTo>
                    <a:cubicBezTo>
                      <a:pt x="349" y="535"/>
                      <a:pt x="344" y="536"/>
                      <a:pt x="339" y="537"/>
                    </a:cubicBezTo>
                    <a:cubicBezTo>
                      <a:pt x="344" y="536"/>
                      <a:pt x="349" y="534"/>
                      <a:pt x="353" y="533"/>
                    </a:cubicBezTo>
                    <a:close/>
                    <a:moveTo>
                      <a:pt x="457" y="474"/>
                    </a:moveTo>
                    <a:cubicBezTo>
                      <a:pt x="458" y="475"/>
                      <a:pt x="459" y="475"/>
                      <a:pt x="459" y="476"/>
                    </a:cubicBezTo>
                    <a:cubicBezTo>
                      <a:pt x="454" y="481"/>
                      <a:pt x="449" y="485"/>
                      <a:pt x="444" y="489"/>
                    </a:cubicBezTo>
                    <a:cubicBezTo>
                      <a:pt x="449" y="484"/>
                      <a:pt x="453" y="479"/>
                      <a:pt x="457" y="474"/>
                    </a:cubicBezTo>
                    <a:close/>
                    <a:moveTo>
                      <a:pt x="506" y="420"/>
                    </a:moveTo>
                    <a:cubicBezTo>
                      <a:pt x="502" y="420"/>
                      <a:pt x="499" y="421"/>
                      <a:pt x="495" y="421"/>
                    </a:cubicBezTo>
                    <a:cubicBezTo>
                      <a:pt x="501" y="418"/>
                      <a:pt x="507" y="414"/>
                      <a:pt x="512" y="409"/>
                    </a:cubicBezTo>
                    <a:cubicBezTo>
                      <a:pt x="510" y="413"/>
                      <a:pt x="508" y="416"/>
                      <a:pt x="506" y="420"/>
                    </a:cubicBezTo>
                    <a:close/>
                    <a:moveTo>
                      <a:pt x="513" y="403"/>
                    </a:moveTo>
                    <a:cubicBezTo>
                      <a:pt x="515" y="402"/>
                      <a:pt x="516" y="401"/>
                      <a:pt x="518" y="400"/>
                    </a:cubicBezTo>
                    <a:cubicBezTo>
                      <a:pt x="517" y="401"/>
                      <a:pt x="516" y="403"/>
                      <a:pt x="515" y="405"/>
                    </a:cubicBezTo>
                    <a:cubicBezTo>
                      <a:pt x="515" y="404"/>
                      <a:pt x="514" y="403"/>
                      <a:pt x="513" y="403"/>
                    </a:cubicBezTo>
                    <a:close/>
                    <a:moveTo>
                      <a:pt x="550" y="287"/>
                    </a:moveTo>
                    <a:cubicBezTo>
                      <a:pt x="549" y="287"/>
                      <a:pt x="548" y="288"/>
                      <a:pt x="548" y="288"/>
                    </a:cubicBezTo>
                    <a:cubicBezTo>
                      <a:pt x="548" y="287"/>
                      <a:pt x="548" y="286"/>
                      <a:pt x="549" y="285"/>
                    </a:cubicBezTo>
                    <a:cubicBezTo>
                      <a:pt x="549" y="283"/>
                      <a:pt x="549" y="282"/>
                      <a:pt x="550" y="281"/>
                    </a:cubicBezTo>
                    <a:cubicBezTo>
                      <a:pt x="550" y="283"/>
                      <a:pt x="550" y="285"/>
                      <a:pt x="550" y="287"/>
                    </a:cubicBezTo>
                    <a:close/>
                    <a:moveTo>
                      <a:pt x="515" y="139"/>
                    </a:moveTo>
                    <a:cubicBezTo>
                      <a:pt x="514" y="139"/>
                      <a:pt x="514" y="138"/>
                      <a:pt x="513" y="138"/>
                    </a:cubicBezTo>
                    <a:cubicBezTo>
                      <a:pt x="513" y="137"/>
                      <a:pt x="512" y="136"/>
                      <a:pt x="511" y="136"/>
                    </a:cubicBezTo>
                    <a:cubicBezTo>
                      <a:pt x="509" y="131"/>
                      <a:pt x="506" y="126"/>
                      <a:pt x="504" y="121"/>
                    </a:cubicBezTo>
                    <a:cubicBezTo>
                      <a:pt x="508" y="127"/>
                      <a:pt x="511" y="133"/>
                      <a:pt x="515" y="139"/>
                    </a:cubicBezTo>
                    <a:close/>
                    <a:moveTo>
                      <a:pt x="485" y="98"/>
                    </a:moveTo>
                    <a:cubicBezTo>
                      <a:pt x="476" y="89"/>
                      <a:pt x="466" y="80"/>
                      <a:pt x="456" y="71"/>
                    </a:cubicBezTo>
                    <a:cubicBezTo>
                      <a:pt x="456" y="71"/>
                      <a:pt x="455" y="70"/>
                      <a:pt x="455" y="70"/>
                    </a:cubicBezTo>
                    <a:cubicBezTo>
                      <a:pt x="454" y="70"/>
                      <a:pt x="454" y="69"/>
                      <a:pt x="453" y="69"/>
                    </a:cubicBezTo>
                    <a:cubicBezTo>
                      <a:pt x="465" y="78"/>
                      <a:pt x="476" y="87"/>
                      <a:pt x="485" y="98"/>
                    </a:cubicBezTo>
                    <a:close/>
                    <a:moveTo>
                      <a:pt x="183" y="35"/>
                    </a:moveTo>
                    <a:cubicBezTo>
                      <a:pt x="181" y="36"/>
                      <a:pt x="179" y="37"/>
                      <a:pt x="178" y="38"/>
                    </a:cubicBezTo>
                    <a:cubicBezTo>
                      <a:pt x="178" y="38"/>
                      <a:pt x="178" y="37"/>
                      <a:pt x="178" y="37"/>
                    </a:cubicBezTo>
                    <a:cubicBezTo>
                      <a:pt x="180" y="36"/>
                      <a:pt x="181" y="35"/>
                      <a:pt x="183" y="35"/>
                    </a:cubicBezTo>
                    <a:close/>
                    <a:moveTo>
                      <a:pt x="127" y="66"/>
                    </a:moveTo>
                    <a:cubicBezTo>
                      <a:pt x="125" y="68"/>
                      <a:pt x="123" y="70"/>
                      <a:pt x="121" y="73"/>
                    </a:cubicBezTo>
                    <a:cubicBezTo>
                      <a:pt x="116" y="76"/>
                      <a:pt x="111" y="80"/>
                      <a:pt x="106" y="83"/>
                    </a:cubicBezTo>
                    <a:cubicBezTo>
                      <a:pt x="106" y="83"/>
                      <a:pt x="106" y="83"/>
                      <a:pt x="106" y="83"/>
                    </a:cubicBezTo>
                    <a:cubicBezTo>
                      <a:pt x="113" y="77"/>
                      <a:pt x="120" y="71"/>
                      <a:pt x="127" y="66"/>
                    </a:cubicBezTo>
                    <a:close/>
                    <a:moveTo>
                      <a:pt x="100" y="88"/>
                    </a:moveTo>
                    <a:cubicBezTo>
                      <a:pt x="100" y="88"/>
                      <a:pt x="100" y="88"/>
                      <a:pt x="100" y="88"/>
                    </a:cubicBezTo>
                    <a:cubicBezTo>
                      <a:pt x="95" y="93"/>
                      <a:pt x="90" y="98"/>
                      <a:pt x="85" y="103"/>
                    </a:cubicBezTo>
                    <a:cubicBezTo>
                      <a:pt x="85" y="103"/>
                      <a:pt x="85" y="103"/>
                      <a:pt x="85" y="103"/>
                    </a:cubicBezTo>
                    <a:cubicBezTo>
                      <a:pt x="90" y="98"/>
                      <a:pt x="95" y="93"/>
                      <a:pt x="100" y="88"/>
                    </a:cubicBezTo>
                    <a:close/>
                    <a:moveTo>
                      <a:pt x="465" y="470"/>
                    </a:moveTo>
                    <a:cubicBezTo>
                      <a:pt x="465" y="470"/>
                      <a:pt x="465" y="470"/>
                      <a:pt x="465" y="470"/>
                    </a:cubicBezTo>
                    <a:cubicBezTo>
                      <a:pt x="468" y="466"/>
                      <a:pt x="471" y="463"/>
                      <a:pt x="473" y="459"/>
                    </a:cubicBezTo>
                    <a:cubicBezTo>
                      <a:pt x="475" y="458"/>
                      <a:pt x="477" y="457"/>
                      <a:pt x="479" y="455"/>
                    </a:cubicBezTo>
                    <a:cubicBezTo>
                      <a:pt x="475" y="461"/>
                      <a:pt x="470" y="466"/>
                      <a:pt x="465" y="4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7" name="Freeform 424"/>
              <p:cNvSpPr/>
              <p:nvPr/>
            </p:nvSpPr>
            <p:spPr bwMode="auto">
              <a:xfrm>
                <a:off x="4796" y="29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8" name="Freeform 425"/>
              <p:cNvSpPr>
                <a:spLocks noEditPoints="1"/>
              </p:cNvSpPr>
              <p:nvPr/>
            </p:nvSpPr>
            <p:spPr bwMode="auto">
              <a:xfrm>
                <a:off x="4732" y="2683"/>
                <a:ext cx="360" cy="286"/>
              </a:xfrm>
              <a:custGeom>
                <a:avLst/>
                <a:gdLst>
                  <a:gd name="T0" fmla="*/ 638 w 642"/>
                  <a:gd name="T1" fmla="*/ 272 h 511"/>
                  <a:gd name="T2" fmla="*/ 534 w 642"/>
                  <a:gd name="T3" fmla="*/ 70 h 511"/>
                  <a:gd name="T4" fmla="*/ 44 w 642"/>
                  <a:gd name="T5" fmla="*/ 193 h 511"/>
                  <a:gd name="T6" fmla="*/ 23 w 642"/>
                  <a:gd name="T7" fmla="*/ 185 h 511"/>
                  <a:gd name="T8" fmla="*/ 59 w 642"/>
                  <a:gd name="T9" fmla="*/ 336 h 511"/>
                  <a:gd name="T10" fmla="*/ 103 w 642"/>
                  <a:gd name="T11" fmla="*/ 408 h 511"/>
                  <a:gd name="T12" fmla="*/ 147 w 642"/>
                  <a:gd name="T13" fmla="*/ 504 h 511"/>
                  <a:gd name="T14" fmla="*/ 230 w 642"/>
                  <a:gd name="T15" fmla="*/ 507 h 511"/>
                  <a:gd name="T16" fmla="*/ 240 w 642"/>
                  <a:gd name="T17" fmla="*/ 506 h 511"/>
                  <a:gd name="T18" fmla="*/ 244 w 642"/>
                  <a:gd name="T19" fmla="*/ 472 h 511"/>
                  <a:gd name="T20" fmla="*/ 307 w 642"/>
                  <a:gd name="T21" fmla="*/ 440 h 511"/>
                  <a:gd name="T22" fmla="*/ 459 w 642"/>
                  <a:gd name="T23" fmla="*/ 501 h 511"/>
                  <a:gd name="T24" fmla="*/ 577 w 642"/>
                  <a:gd name="T25" fmla="*/ 363 h 511"/>
                  <a:gd name="T26" fmla="*/ 624 w 642"/>
                  <a:gd name="T27" fmla="*/ 351 h 511"/>
                  <a:gd name="T28" fmla="*/ 635 w 642"/>
                  <a:gd name="T29" fmla="*/ 295 h 511"/>
                  <a:gd name="T30" fmla="*/ 617 w 642"/>
                  <a:gd name="T31" fmla="*/ 347 h 511"/>
                  <a:gd name="T32" fmla="*/ 588 w 642"/>
                  <a:gd name="T33" fmla="*/ 348 h 511"/>
                  <a:gd name="T34" fmla="*/ 571 w 642"/>
                  <a:gd name="T35" fmla="*/ 353 h 511"/>
                  <a:gd name="T36" fmla="*/ 546 w 642"/>
                  <a:gd name="T37" fmla="*/ 353 h 511"/>
                  <a:gd name="T38" fmla="*/ 533 w 642"/>
                  <a:gd name="T39" fmla="*/ 372 h 511"/>
                  <a:gd name="T40" fmla="*/ 490 w 642"/>
                  <a:gd name="T41" fmla="*/ 402 h 511"/>
                  <a:gd name="T42" fmla="*/ 471 w 642"/>
                  <a:gd name="T43" fmla="*/ 402 h 511"/>
                  <a:gd name="T44" fmla="*/ 459 w 642"/>
                  <a:gd name="T45" fmla="*/ 426 h 511"/>
                  <a:gd name="T46" fmla="*/ 452 w 642"/>
                  <a:gd name="T47" fmla="*/ 446 h 511"/>
                  <a:gd name="T48" fmla="*/ 406 w 642"/>
                  <a:gd name="T49" fmla="*/ 494 h 511"/>
                  <a:gd name="T50" fmla="*/ 393 w 642"/>
                  <a:gd name="T51" fmla="*/ 497 h 511"/>
                  <a:gd name="T52" fmla="*/ 391 w 642"/>
                  <a:gd name="T53" fmla="*/ 462 h 511"/>
                  <a:gd name="T54" fmla="*/ 384 w 642"/>
                  <a:gd name="T55" fmla="*/ 447 h 511"/>
                  <a:gd name="T56" fmla="*/ 371 w 642"/>
                  <a:gd name="T57" fmla="*/ 430 h 511"/>
                  <a:gd name="T58" fmla="*/ 355 w 642"/>
                  <a:gd name="T59" fmla="*/ 418 h 511"/>
                  <a:gd name="T60" fmla="*/ 327 w 642"/>
                  <a:gd name="T61" fmla="*/ 414 h 511"/>
                  <a:gd name="T62" fmla="*/ 310 w 642"/>
                  <a:gd name="T63" fmla="*/ 423 h 511"/>
                  <a:gd name="T64" fmla="*/ 306 w 642"/>
                  <a:gd name="T65" fmla="*/ 432 h 511"/>
                  <a:gd name="T66" fmla="*/ 286 w 642"/>
                  <a:gd name="T67" fmla="*/ 418 h 511"/>
                  <a:gd name="T68" fmla="*/ 270 w 642"/>
                  <a:gd name="T69" fmla="*/ 418 h 511"/>
                  <a:gd name="T70" fmla="*/ 248 w 642"/>
                  <a:gd name="T71" fmla="*/ 434 h 511"/>
                  <a:gd name="T72" fmla="*/ 231 w 642"/>
                  <a:gd name="T73" fmla="*/ 446 h 511"/>
                  <a:gd name="T74" fmla="*/ 226 w 642"/>
                  <a:gd name="T75" fmla="*/ 479 h 511"/>
                  <a:gd name="T76" fmla="*/ 229 w 642"/>
                  <a:gd name="T77" fmla="*/ 498 h 511"/>
                  <a:gd name="T78" fmla="*/ 153 w 642"/>
                  <a:gd name="T79" fmla="*/ 460 h 511"/>
                  <a:gd name="T80" fmla="*/ 169 w 642"/>
                  <a:gd name="T81" fmla="*/ 415 h 511"/>
                  <a:gd name="T82" fmla="*/ 142 w 642"/>
                  <a:gd name="T83" fmla="*/ 429 h 511"/>
                  <a:gd name="T84" fmla="*/ 138 w 642"/>
                  <a:gd name="T85" fmla="*/ 424 h 511"/>
                  <a:gd name="T86" fmla="*/ 149 w 642"/>
                  <a:gd name="T87" fmla="*/ 365 h 511"/>
                  <a:gd name="T88" fmla="*/ 137 w 642"/>
                  <a:gd name="T89" fmla="*/ 349 h 511"/>
                  <a:gd name="T90" fmla="*/ 93 w 642"/>
                  <a:gd name="T91" fmla="*/ 370 h 511"/>
                  <a:gd name="T92" fmla="*/ 81 w 642"/>
                  <a:gd name="T93" fmla="*/ 352 h 511"/>
                  <a:gd name="T94" fmla="*/ 62 w 642"/>
                  <a:gd name="T95" fmla="*/ 309 h 511"/>
                  <a:gd name="T96" fmla="*/ 86 w 642"/>
                  <a:gd name="T97" fmla="*/ 244 h 511"/>
                  <a:gd name="T98" fmla="*/ 70 w 642"/>
                  <a:gd name="T99" fmla="*/ 246 h 511"/>
                  <a:gd name="T100" fmla="*/ 62 w 642"/>
                  <a:gd name="T101" fmla="*/ 236 h 511"/>
                  <a:gd name="T102" fmla="*/ 61 w 642"/>
                  <a:gd name="T103" fmla="*/ 215 h 511"/>
                  <a:gd name="T104" fmla="*/ 120 w 642"/>
                  <a:gd name="T105" fmla="*/ 110 h 511"/>
                  <a:gd name="T106" fmla="*/ 514 w 642"/>
                  <a:gd name="T107" fmla="*/ 86 h 511"/>
                  <a:gd name="T108" fmla="*/ 502 w 642"/>
                  <a:gd name="T109" fmla="*/ 149 h 511"/>
                  <a:gd name="T110" fmla="*/ 525 w 642"/>
                  <a:gd name="T111" fmla="*/ 171 h 511"/>
                  <a:gd name="T112" fmla="*/ 626 w 642"/>
                  <a:gd name="T113" fmla="*/ 299 h 511"/>
                  <a:gd name="T114" fmla="*/ 608 w 642"/>
                  <a:gd name="T115" fmla="*/ 34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2" h="511">
                    <a:moveTo>
                      <a:pt x="635" y="295"/>
                    </a:moveTo>
                    <a:cubicBezTo>
                      <a:pt x="635" y="295"/>
                      <a:pt x="636" y="294"/>
                      <a:pt x="636" y="293"/>
                    </a:cubicBezTo>
                    <a:cubicBezTo>
                      <a:pt x="637" y="288"/>
                      <a:pt x="639" y="282"/>
                      <a:pt x="642" y="276"/>
                    </a:cubicBezTo>
                    <a:cubicBezTo>
                      <a:pt x="641" y="275"/>
                      <a:pt x="639" y="274"/>
                      <a:pt x="638" y="272"/>
                    </a:cubicBezTo>
                    <a:cubicBezTo>
                      <a:pt x="638" y="272"/>
                      <a:pt x="638" y="272"/>
                      <a:pt x="638" y="272"/>
                    </a:cubicBezTo>
                    <a:cubicBezTo>
                      <a:pt x="601" y="275"/>
                      <a:pt x="581" y="234"/>
                      <a:pt x="564" y="208"/>
                    </a:cubicBezTo>
                    <a:cubicBezTo>
                      <a:pt x="559" y="199"/>
                      <a:pt x="547" y="178"/>
                      <a:pt x="534" y="163"/>
                    </a:cubicBezTo>
                    <a:cubicBezTo>
                      <a:pt x="533" y="160"/>
                      <a:pt x="531" y="157"/>
                      <a:pt x="529" y="155"/>
                    </a:cubicBezTo>
                    <a:cubicBezTo>
                      <a:pt x="524" y="146"/>
                      <a:pt x="517" y="140"/>
                      <a:pt x="508" y="136"/>
                    </a:cubicBezTo>
                    <a:cubicBezTo>
                      <a:pt x="512" y="112"/>
                      <a:pt x="520" y="89"/>
                      <a:pt x="534" y="70"/>
                    </a:cubicBezTo>
                    <a:cubicBezTo>
                      <a:pt x="536" y="67"/>
                      <a:pt x="533" y="63"/>
                      <a:pt x="530" y="63"/>
                    </a:cubicBezTo>
                    <a:cubicBezTo>
                      <a:pt x="501" y="63"/>
                      <a:pt x="474" y="73"/>
                      <a:pt x="457" y="98"/>
                    </a:cubicBezTo>
                    <a:cubicBezTo>
                      <a:pt x="454" y="95"/>
                      <a:pt x="451" y="93"/>
                      <a:pt x="448" y="91"/>
                    </a:cubicBezTo>
                    <a:cubicBezTo>
                      <a:pt x="362" y="0"/>
                      <a:pt x="189" y="38"/>
                      <a:pt x="100" y="107"/>
                    </a:cubicBezTo>
                    <a:cubicBezTo>
                      <a:pt x="72" y="130"/>
                      <a:pt x="53" y="160"/>
                      <a:pt x="44" y="193"/>
                    </a:cubicBezTo>
                    <a:cubicBezTo>
                      <a:pt x="43" y="194"/>
                      <a:pt x="42" y="195"/>
                      <a:pt x="41" y="195"/>
                    </a:cubicBezTo>
                    <a:cubicBezTo>
                      <a:pt x="36" y="187"/>
                      <a:pt x="29" y="179"/>
                      <a:pt x="19" y="176"/>
                    </a:cubicBezTo>
                    <a:cubicBezTo>
                      <a:pt x="7" y="173"/>
                      <a:pt x="2" y="186"/>
                      <a:pt x="0" y="195"/>
                    </a:cubicBezTo>
                    <a:cubicBezTo>
                      <a:pt x="0" y="196"/>
                      <a:pt x="2" y="196"/>
                      <a:pt x="2" y="195"/>
                    </a:cubicBezTo>
                    <a:cubicBezTo>
                      <a:pt x="6" y="184"/>
                      <a:pt x="13" y="176"/>
                      <a:pt x="23" y="185"/>
                    </a:cubicBezTo>
                    <a:cubicBezTo>
                      <a:pt x="29" y="190"/>
                      <a:pt x="32" y="197"/>
                      <a:pt x="34" y="204"/>
                    </a:cubicBezTo>
                    <a:cubicBezTo>
                      <a:pt x="35" y="207"/>
                      <a:pt x="38" y="209"/>
                      <a:pt x="41" y="208"/>
                    </a:cubicBezTo>
                    <a:cubicBezTo>
                      <a:pt x="41" y="208"/>
                      <a:pt x="41" y="208"/>
                      <a:pt x="41" y="208"/>
                    </a:cubicBezTo>
                    <a:cubicBezTo>
                      <a:pt x="37" y="230"/>
                      <a:pt x="37" y="254"/>
                      <a:pt x="40" y="277"/>
                    </a:cubicBezTo>
                    <a:cubicBezTo>
                      <a:pt x="44" y="297"/>
                      <a:pt x="50" y="317"/>
                      <a:pt x="59" y="336"/>
                    </a:cubicBezTo>
                    <a:cubicBezTo>
                      <a:pt x="58" y="337"/>
                      <a:pt x="59" y="339"/>
                      <a:pt x="61" y="340"/>
                    </a:cubicBezTo>
                    <a:cubicBezTo>
                      <a:pt x="66" y="350"/>
                      <a:pt x="71" y="360"/>
                      <a:pt x="77" y="370"/>
                    </a:cubicBezTo>
                    <a:cubicBezTo>
                      <a:pt x="78" y="371"/>
                      <a:pt x="78" y="372"/>
                      <a:pt x="79" y="374"/>
                    </a:cubicBezTo>
                    <a:cubicBezTo>
                      <a:pt x="83" y="384"/>
                      <a:pt x="89" y="392"/>
                      <a:pt x="97" y="400"/>
                    </a:cubicBezTo>
                    <a:cubicBezTo>
                      <a:pt x="99" y="403"/>
                      <a:pt x="101" y="405"/>
                      <a:pt x="103" y="408"/>
                    </a:cubicBezTo>
                    <a:cubicBezTo>
                      <a:pt x="103" y="408"/>
                      <a:pt x="103" y="408"/>
                      <a:pt x="103" y="408"/>
                    </a:cubicBezTo>
                    <a:cubicBezTo>
                      <a:pt x="101" y="411"/>
                      <a:pt x="104" y="414"/>
                      <a:pt x="107" y="413"/>
                    </a:cubicBezTo>
                    <a:cubicBezTo>
                      <a:pt x="111" y="417"/>
                      <a:pt x="115" y="421"/>
                      <a:pt x="120" y="425"/>
                    </a:cubicBezTo>
                    <a:cubicBezTo>
                      <a:pt x="137" y="447"/>
                      <a:pt x="148" y="471"/>
                      <a:pt x="143" y="503"/>
                    </a:cubicBezTo>
                    <a:cubicBezTo>
                      <a:pt x="143" y="505"/>
                      <a:pt x="146" y="507"/>
                      <a:pt x="147" y="504"/>
                    </a:cubicBezTo>
                    <a:cubicBezTo>
                      <a:pt x="147" y="504"/>
                      <a:pt x="147" y="504"/>
                      <a:pt x="147" y="504"/>
                    </a:cubicBezTo>
                    <a:cubicBezTo>
                      <a:pt x="161" y="505"/>
                      <a:pt x="175" y="504"/>
                      <a:pt x="190" y="503"/>
                    </a:cubicBezTo>
                    <a:cubicBezTo>
                      <a:pt x="203" y="502"/>
                      <a:pt x="215" y="506"/>
                      <a:pt x="228" y="506"/>
                    </a:cubicBezTo>
                    <a:cubicBezTo>
                      <a:pt x="228" y="506"/>
                      <a:pt x="229" y="506"/>
                      <a:pt x="230" y="506"/>
                    </a:cubicBezTo>
                    <a:cubicBezTo>
                      <a:pt x="230" y="507"/>
                      <a:pt x="230" y="507"/>
                      <a:pt x="230" y="507"/>
                    </a:cubicBezTo>
                    <a:cubicBezTo>
                      <a:pt x="229" y="509"/>
                      <a:pt x="231" y="509"/>
                      <a:pt x="232" y="507"/>
                    </a:cubicBezTo>
                    <a:cubicBezTo>
                      <a:pt x="232" y="507"/>
                      <a:pt x="232" y="507"/>
                      <a:pt x="232" y="507"/>
                    </a:cubicBezTo>
                    <a:cubicBezTo>
                      <a:pt x="233" y="507"/>
                      <a:pt x="235" y="507"/>
                      <a:pt x="236" y="506"/>
                    </a:cubicBezTo>
                    <a:cubicBezTo>
                      <a:pt x="236" y="506"/>
                      <a:pt x="237" y="506"/>
                      <a:pt x="237" y="506"/>
                    </a:cubicBezTo>
                    <a:cubicBezTo>
                      <a:pt x="238" y="507"/>
                      <a:pt x="239" y="507"/>
                      <a:pt x="240" y="506"/>
                    </a:cubicBezTo>
                    <a:cubicBezTo>
                      <a:pt x="241" y="506"/>
                      <a:pt x="241" y="504"/>
                      <a:pt x="241" y="503"/>
                    </a:cubicBezTo>
                    <a:cubicBezTo>
                      <a:pt x="241" y="502"/>
                      <a:pt x="241" y="501"/>
                      <a:pt x="240" y="501"/>
                    </a:cubicBezTo>
                    <a:cubicBezTo>
                      <a:pt x="239" y="496"/>
                      <a:pt x="238" y="493"/>
                      <a:pt x="239" y="489"/>
                    </a:cubicBezTo>
                    <a:cubicBezTo>
                      <a:pt x="239" y="486"/>
                      <a:pt x="240" y="483"/>
                      <a:pt x="241" y="481"/>
                    </a:cubicBezTo>
                    <a:cubicBezTo>
                      <a:pt x="242" y="478"/>
                      <a:pt x="243" y="475"/>
                      <a:pt x="244" y="472"/>
                    </a:cubicBezTo>
                    <a:cubicBezTo>
                      <a:pt x="244" y="472"/>
                      <a:pt x="244" y="471"/>
                      <a:pt x="244" y="471"/>
                    </a:cubicBezTo>
                    <a:cubicBezTo>
                      <a:pt x="247" y="467"/>
                      <a:pt x="250" y="464"/>
                      <a:pt x="254" y="460"/>
                    </a:cubicBezTo>
                    <a:cubicBezTo>
                      <a:pt x="254" y="460"/>
                      <a:pt x="254" y="460"/>
                      <a:pt x="254" y="460"/>
                    </a:cubicBezTo>
                    <a:cubicBezTo>
                      <a:pt x="256" y="461"/>
                      <a:pt x="257" y="460"/>
                      <a:pt x="257" y="458"/>
                    </a:cubicBezTo>
                    <a:cubicBezTo>
                      <a:pt x="271" y="447"/>
                      <a:pt x="292" y="441"/>
                      <a:pt x="307" y="440"/>
                    </a:cubicBezTo>
                    <a:cubicBezTo>
                      <a:pt x="343" y="437"/>
                      <a:pt x="365" y="471"/>
                      <a:pt x="383" y="498"/>
                    </a:cubicBezTo>
                    <a:cubicBezTo>
                      <a:pt x="382" y="498"/>
                      <a:pt x="382" y="500"/>
                      <a:pt x="383" y="501"/>
                    </a:cubicBezTo>
                    <a:cubicBezTo>
                      <a:pt x="397" y="511"/>
                      <a:pt x="418" y="507"/>
                      <a:pt x="437" y="504"/>
                    </a:cubicBezTo>
                    <a:cubicBezTo>
                      <a:pt x="438" y="504"/>
                      <a:pt x="440" y="504"/>
                      <a:pt x="441" y="504"/>
                    </a:cubicBezTo>
                    <a:cubicBezTo>
                      <a:pt x="447" y="503"/>
                      <a:pt x="453" y="502"/>
                      <a:pt x="459" y="501"/>
                    </a:cubicBezTo>
                    <a:cubicBezTo>
                      <a:pt x="461" y="500"/>
                      <a:pt x="464" y="500"/>
                      <a:pt x="466" y="500"/>
                    </a:cubicBezTo>
                    <a:cubicBezTo>
                      <a:pt x="468" y="501"/>
                      <a:pt x="469" y="500"/>
                      <a:pt x="470" y="498"/>
                    </a:cubicBezTo>
                    <a:cubicBezTo>
                      <a:pt x="472" y="498"/>
                      <a:pt x="473" y="498"/>
                      <a:pt x="474" y="498"/>
                    </a:cubicBezTo>
                    <a:cubicBezTo>
                      <a:pt x="484" y="464"/>
                      <a:pt x="494" y="432"/>
                      <a:pt x="516" y="403"/>
                    </a:cubicBezTo>
                    <a:cubicBezTo>
                      <a:pt x="532" y="383"/>
                      <a:pt x="553" y="370"/>
                      <a:pt x="577" y="363"/>
                    </a:cubicBezTo>
                    <a:cubicBezTo>
                      <a:pt x="577" y="363"/>
                      <a:pt x="578" y="363"/>
                      <a:pt x="578" y="362"/>
                    </a:cubicBezTo>
                    <a:cubicBezTo>
                      <a:pt x="583" y="361"/>
                      <a:pt x="587" y="360"/>
                      <a:pt x="592" y="359"/>
                    </a:cubicBezTo>
                    <a:cubicBezTo>
                      <a:pt x="593" y="359"/>
                      <a:pt x="594" y="359"/>
                      <a:pt x="595" y="358"/>
                    </a:cubicBezTo>
                    <a:cubicBezTo>
                      <a:pt x="604" y="356"/>
                      <a:pt x="614" y="355"/>
                      <a:pt x="624" y="354"/>
                    </a:cubicBezTo>
                    <a:cubicBezTo>
                      <a:pt x="624" y="353"/>
                      <a:pt x="624" y="352"/>
                      <a:pt x="624" y="351"/>
                    </a:cubicBezTo>
                    <a:cubicBezTo>
                      <a:pt x="624" y="348"/>
                      <a:pt x="624" y="345"/>
                      <a:pt x="625" y="342"/>
                    </a:cubicBezTo>
                    <a:cubicBezTo>
                      <a:pt x="625" y="340"/>
                      <a:pt x="625" y="338"/>
                      <a:pt x="626" y="335"/>
                    </a:cubicBezTo>
                    <a:cubicBezTo>
                      <a:pt x="626" y="334"/>
                      <a:pt x="627" y="332"/>
                      <a:pt x="628" y="331"/>
                    </a:cubicBezTo>
                    <a:cubicBezTo>
                      <a:pt x="630" y="324"/>
                      <a:pt x="632" y="317"/>
                      <a:pt x="634" y="310"/>
                    </a:cubicBezTo>
                    <a:cubicBezTo>
                      <a:pt x="635" y="305"/>
                      <a:pt x="638" y="300"/>
                      <a:pt x="635" y="295"/>
                    </a:cubicBezTo>
                    <a:cubicBezTo>
                      <a:pt x="635" y="295"/>
                      <a:pt x="635" y="295"/>
                      <a:pt x="635" y="295"/>
                    </a:cubicBezTo>
                    <a:close/>
                    <a:moveTo>
                      <a:pt x="617" y="347"/>
                    </a:moveTo>
                    <a:cubicBezTo>
                      <a:pt x="617" y="348"/>
                      <a:pt x="617" y="349"/>
                      <a:pt x="617" y="350"/>
                    </a:cubicBezTo>
                    <a:cubicBezTo>
                      <a:pt x="616" y="349"/>
                      <a:pt x="615" y="349"/>
                      <a:pt x="613" y="349"/>
                    </a:cubicBezTo>
                    <a:cubicBezTo>
                      <a:pt x="614" y="349"/>
                      <a:pt x="615" y="348"/>
                      <a:pt x="617" y="347"/>
                    </a:cubicBezTo>
                    <a:close/>
                    <a:moveTo>
                      <a:pt x="593" y="349"/>
                    </a:moveTo>
                    <a:cubicBezTo>
                      <a:pt x="592" y="348"/>
                      <a:pt x="591" y="347"/>
                      <a:pt x="590" y="346"/>
                    </a:cubicBezTo>
                    <a:cubicBezTo>
                      <a:pt x="588" y="343"/>
                      <a:pt x="585" y="341"/>
                      <a:pt x="581" y="340"/>
                    </a:cubicBezTo>
                    <a:cubicBezTo>
                      <a:pt x="581" y="340"/>
                      <a:pt x="580" y="341"/>
                      <a:pt x="581" y="341"/>
                    </a:cubicBezTo>
                    <a:cubicBezTo>
                      <a:pt x="584" y="343"/>
                      <a:pt x="586" y="345"/>
                      <a:pt x="588" y="348"/>
                    </a:cubicBezTo>
                    <a:cubicBezTo>
                      <a:pt x="588" y="349"/>
                      <a:pt x="588" y="349"/>
                      <a:pt x="588" y="350"/>
                    </a:cubicBezTo>
                    <a:cubicBezTo>
                      <a:pt x="584" y="350"/>
                      <a:pt x="580" y="351"/>
                      <a:pt x="575" y="352"/>
                    </a:cubicBezTo>
                    <a:cubicBezTo>
                      <a:pt x="573" y="347"/>
                      <a:pt x="572" y="342"/>
                      <a:pt x="570" y="336"/>
                    </a:cubicBezTo>
                    <a:cubicBezTo>
                      <a:pt x="570" y="335"/>
                      <a:pt x="567" y="335"/>
                      <a:pt x="568" y="337"/>
                    </a:cubicBezTo>
                    <a:cubicBezTo>
                      <a:pt x="569" y="343"/>
                      <a:pt x="569" y="348"/>
                      <a:pt x="571" y="353"/>
                    </a:cubicBezTo>
                    <a:cubicBezTo>
                      <a:pt x="565" y="355"/>
                      <a:pt x="559" y="357"/>
                      <a:pt x="553" y="360"/>
                    </a:cubicBezTo>
                    <a:cubicBezTo>
                      <a:pt x="552" y="358"/>
                      <a:pt x="552" y="357"/>
                      <a:pt x="551" y="355"/>
                    </a:cubicBezTo>
                    <a:cubicBezTo>
                      <a:pt x="548" y="350"/>
                      <a:pt x="546" y="343"/>
                      <a:pt x="546" y="337"/>
                    </a:cubicBezTo>
                    <a:cubicBezTo>
                      <a:pt x="546" y="335"/>
                      <a:pt x="544" y="335"/>
                      <a:pt x="544" y="337"/>
                    </a:cubicBezTo>
                    <a:cubicBezTo>
                      <a:pt x="544" y="342"/>
                      <a:pt x="544" y="348"/>
                      <a:pt x="546" y="353"/>
                    </a:cubicBezTo>
                    <a:cubicBezTo>
                      <a:pt x="547" y="356"/>
                      <a:pt x="547" y="359"/>
                      <a:pt x="549" y="362"/>
                    </a:cubicBezTo>
                    <a:cubicBezTo>
                      <a:pt x="544" y="365"/>
                      <a:pt x="539" y="367"/>
                      <a:pt x="535" y="370"/>
                    </a:cubicBezTo>
                    <a:cubicBezTo>
                      <a:pt x="531" y="363"/>
                      <a:pt x="528" y="356"/>
                      <a:pt x="525" y="349"/>
                    </a:cubicBezTo>
                    <a:cubicBezTo>
                      <a:pt x="525" y="348"/>
                      <a:pt x="524" y="348"/>
                      <a:pt x="524" y="349"/>
                    </a:cubicBezTo>
                    <a:cubicBezTo>
                      <a:pt x="526" y="357"/>
                      <a:pt x="529" y="364"/>
                      <a:pt x="533" y="372"/>
                    </a:cubicBezTo>
                    <a:cubicBezTo>
                      <a:pt x="519" y="381"/>
                      <a:pt x="508" y="393"/>
                      <a:pt x="498" y="407"/>
                    </a:cubicBezTo>
                    <a:cubicBezTo>
                      <a:pt x="497" y="404"/>
                      <a:pt x="495" y="402"/>
                      <a:pt x="494" y="400"/>
                    </a:cubicBezTo>
                    <a:cubicBezTo>
                      <a:pt x="493" y="396"/>
                      <a:pt x="491" y="393"/>
                      <a:pt x="490" y="389"/>
                    </a:cubicBezTo>
                    <a:cubicBezTo>
                      <a:pt x="489" y="387"/>
                      <a:pt x="486" y="388"/>
                      <a:pt x="487" y="390"/>
                    </a:cubicBezTo>
                    <a:cubicBezTo>
                      <a:pt x="488" y="394"/>
                      <a:pt x="489" y="398"/>
                      <a:pt x="490" y="402"/>
                    </a:cubicBezTo>
                    <a:cubicBezTo>
                      <a:pt x="491" y="405"/>
                      <a:pt x="492" y="409"/>
                      <a:pt x="495" y="411"/>
                    </a:cubicBezTo>
                    <a:cubicBezTo>
                      <a:pt x="491" y="416"/>
                      <a:pt x="487" y="422"/>
                      <a:pt x="484" y="428"/>
                    </a:cubicBezTo>
                    <a:cubicBezTo>
                      <a:pt x="483" y="426"/>
                      <a:pt x="481" y="424"/>
                      <a:pt x="480" y="422"/>
                    </a:cubicBezTo>
                    <a:cubicBezTo>
                      <a:pt x="477" y="415"/>
                      <a:pt x="475" y="408"/>
                      <a:pt x="474" y="401"/>
                    </a:cubicBezTo>
                    <a:cubicBezTo>
                      <a:pt x="473" y="400"/>
                      <a:pt x="471" y="400"/>
                      <a:pt x="471" y="402"/>
                    </a:cubicBezTo>
                    <a:cubicBezTo>
                      <a:pt x="472" y="412"/>
                      <a:pt x="475" y="425"/>
                      <a:pt x="481" y="434"/>
                    </a:cubicBezTo>
                    <a:cubicBezTo>
                      <a:pt x="479" y="437"/>
                      <a:pt x="478" y="441"/>
                      <a:pt x="476" y="444"/>
                    </a:cubicBezTo>
                    <a:cubicBezTo>
                      <a:pt x="474" y="442"/>
                      <a:pt x="472" y="441"/>
                      <a:pt x="471" y="439"/>
                    </a:cubicBezTo>
                    <a:cubicBezTo>
                      <a:pt x="466" y="436"/>
                      <a:pt x="463" y="431"/>
                      <a:pt x="462" y="426"/>
                    </a:cubicBezTo>
                    <a:cubicBezTo>
                      <a:pt x="461" y="424"/>
                      <a:pt x="458" y="424"/>
                      <a:pt x="459" y="426"/>
                    </a:cubicBezTo>
                    <a:cubicBezTo>
                      <a:pt x="460" y="432"/>
                      <a:pt x="462" y="437"/>
                      <a:pt x="465" y="441"/>
                    </a:cubicBezTo>
                    <a:cubicBezTo>
                      <a:pt x="467" y="444"/>
                      <a:pt x="470" y="448"/>
                      <a:pt x="474" y="450"/>
                    </a:cubicBezTo>
                    <a:cubicBezTo>
                      <a:pt x="471" y="458"/>
                      <a:pt x="468" y="466"/>
                      <a:pt x="466" y="475"/>
                    </a:cubicBezTo>
                    <a:cubicBezTo>
                      <a:pt x="461" y="465"/>
                      <a:pt x="457" y="456"/>
                      <a:pt x="453" y="446"/>
                    </a:cubicBezTo>
                    <a:cubicBezTo>
                      <a:pt x="452" y="446"/>
                      <a:pt x="452" y="446"/>
                      <a:pt x="452" y="446"/>
                    </a:cubicBezTo>
                    <a:cubicBezTo>
                      <a:pt x="455" y="458"/>
                      <a:pt x="457" y="471"/>
                      <a:pt x="464" y="480"/>
                    </a:cubicBezTo>
                    <a:cubicBezTo>
                      <a:pt x="463" y="483"/>
                      <a:pt x="463" y="487"/>
                      <a:pt x="462" y="490"/>
                    </a:cubicBezTo>
                    <a:cubicBezTo>
                      <a:pt x="456" y="490"/>
                      <a:pt x="450" y="490"/>
                      <a:pt x="445" y="491"/>
                    </a:cubicBezTo>
                    <a:cubicBezTo>
                      <a:pt x="435" y="491"/>
                      <a:pt x="425" y="491"/>
                      <a:pt x="415" y="492"/>
                    </a:cubicBezTo>
                    <a:cubicBezTo>
                      <a:pt x="412" y="493"/>
                      <a:pt x="409" y="493"/>
                      <a:pt x="406" y="494"/>
                    </a:cubicBezTo>
                    <a:cubicBezTo>
                      <a:pt x="405" y="487"/>
                      <a:pt x="405" y="481"/>
                      <a:pt x="404" y="475"/>
                    </a:cubicBezTo>
                    <a:cubicBezTo>
                      <a:pt x="404" y="474"/>
                      <a:pt x="404" y="474"/>
                      <a:pt x="404" y="475"/>
                    </a:cubicBezTo>
                    <a:cubicBezTo>
                      <a:pt x="403" y="481"/>
                      <a:pt x="402" y="488"/>
                      <a:pt x="402" y="494"/>
                    </a:cubicBezTo>
                    <a:cubicBezTo>
                      <a:pt x="401" y="495"/>
                      <a:pt x="399" y="495"/>
                      <a:pt x="398" y="496"/>
                    </a:cubicBezTo>
                    <a:cubicBezTo>
                      <a:pt x="396" y="496"/>
                      <a:pt x="395" y="497"/>
                      <a:pt x="393" y="497"/>
                    </a:cubicBezTo>
                    <a:cubicBezTo>
                      <a:pt x="393" y="496"/>
                      <a:pt x="393" y="496"/>
                      <a:pt x="393" y="495"/>
                    </a:cubicBezTo>
                    <a:cubicBezTo>
                      <a:pt x="392" y="494"/>
                      <a:pt x="391" y="492"/>
                      <a:pt x="390" y="491"/>
                    </a:cubicBezTo>
                    <a:cubicBezTo>
                      <a:pt x="390" y="487"/>
                      <a:pt x="390" y="484"/>
                      <a:pt x="390" y="481"/>
                    </a:cubicBezTo>
                    <a:cubicBezTo>
                      <a:pt x="390" y="475"/>
                      <a:pt x="391" y="469"/>
                      <a:pt x="393" y="463"/>
                    </a:cubicBezTo>
                    <a:cubicBezTo>
                      <a:pt x="393" y="462"/>
                      <a:pt x="391" y="461"/>
                      <a:pt x="391" y="462"/>
                    </a:cubicBezTo>
                    <a:cubicBezTo>
                      <a:pt x="389" y="467"/>
                      <a:pt x="387" y="473"/>
                      <a:pt x="387" y="479"/>
                    </a:cubicBezTo>
                    <a:cubicBezTo>
                      <a:pt x="386" y="480"/>
                      <a:pt x="386" y="482"/>
                      <a:pt x="386" y="484"/>
                    </a:cubicBezTo>
                    <a:cubicBezTo>
                      <a:pt x="384" y="481"/>
                      <a:pt x="383" y="479"/>
                      <a:pt x="381" y="476"/>
                    </a:cubicBezTo>
                    <a:cubicBezTo>
                      <a:pt x="381" y="476"/>
                      <a:pt x="382" y="475"/>
                      <a:pt x="381" y="475"/>
                    </a:cubicBezTo>
                    <a:cubicBezTo>
                      <a:pt x="381" y="465"/>
                      <a:pt x="381" y="456"/>
                      <a:pt x="384" y="447"/>
                    </a:cubicBezTo>
                    <a:cubicBezTo>
                      <a:pt x="385" y="446"/>
                      <a:pt x="383" y="445"/>
                      <a:pt x="383" y="446"/>
                    </a:cubicBezTo>
                    <a:cubicBezTo>
                      <a:pt x="379" y="454"/>
                      <a:pt x="378" y="463"/>
                      <a:pt x="378" y="472"/>
                    </a:cubicBezTo>
                    <a:cubicBezTo>
                      <a:pt x="374" y="467"/>
                      <a:pt x="370" y="462"/>
                      <a:pt x="365" y="458"/>
                    </a:cubicBezTo>
                    <a:cubicBezTo>
                      <a:pt x="365" y="448"/>
                      <a:pt x="368" y="439"/>
                      <a:pt x="372" y="430"/>
                    </a:cubicBezTo>
                    <a:cubicBezTo>
                      <a:pt x="372" y="430"/>
                      <a:pt x="372" y="429"/>
                      <a:pt x="371" y="430"/>
                    </a:cubicBezTo>
                    <a:cubicBezTo>
                      <a:pt x="367" y="438"/>
                      <a:pt x="363" y="446"/>
                      <a:pt x="362" y="455"/>
                    </a:cubicBezTo>
                    <a:cubicBezTo>
                      <a:pt x="357" y="450"/>
                      <a:pt x="351" y="446"/>
                      <a:pt x="345" y="442"/>
                    </a:cubicBezTo>
                    <a:cubicBezTo>
                      <a:pt x="347" y="439"/>
                      <a:pt x="348" y="434"/>
                      <a:pt x="350" y="431"/>
                    </a:cubicBezTo>
                    <a:cubicBezTo>
                      <a:pt x="352" y="427"/>
                      <a:pt x="354" y="422"/>
                      <a:pt x="356" y="418"/>
                    </a:cubicBezTo>
                    <a:cubicBezTo>
                      <a:pt x="356" y="418"/>
                      <a:pt x="355" y="418"/>
                      <a:pt x="355" y="418"/>
                    </a:cubicBezTo>
                    <a:cubicBezTo>
                      <a:pt x="353" y="422"/>
                      <a:pt x="350" y="427"/>
                      <a:pt x="347" y="431"/>
                    </a:cubicBezTo>
                    <a:cubicBezTo>
                      <a:pt x="345" y="434"/>
                      <a:pt x="342" y="437"/>
                      <a:pt x="342" y="441"/>
                    </a:cubicBezTo>
                    <a:cubicBezTo>
                      <a:pt x="336" y="438"/>
                      <a:pt x="330" y="435"/>
                      <a:pt x="324" y="434"/>
                    </a:cubicBezTo>
                    <a:cubicBezTo>
                      <a:pt x="327" y="428"/>
                      <a:pt x="328" y="420"/>
                      <a:pt x="328" y="414"/>
                    </a:cubicBezTo>
                    <a:cubicBezTo>
                      <a:pt x="328" y="414"/>
                      <a:pt x="327" y="414"/>
                      <a:pt x="327" y="414"/>
                    </a:cubicBezTo>
                    <a:cubicBezTo>
                      <a:pt x="327" y="419"/>
                      <a:pt x="325" y="423"/>
                      <a:pt x="323" y="427"/>
                    </a:cubicBezTo>
                    <a:cubicBezTo>
                      <a:pt x="322" y="429"/>
                      <a:pt x="321" y="431"/>
                      <a:pt x="320" y="433"/>
                    </a:cubicBezTo>
                    <a:cubicBezTo>
                      <a:pt x="316" y="432"/>
                      <a:pt x="312" y="432"/>
                      <a:pt x="308" y="432"/>
                    </a:cubicBezTo>
                    <a:cubicBezTo>
                      <a:pt x="308" y="432"/>
                      <a:pt x="309" y="432"/>
                      <a:pt x="309" y="431"/>
                    </a:cubicBezTo>
                    <a:cubicBezTo>
                      <a:pt x="311" y="429"/>
                      <a:pt x="310" y="426"/>
                      <a:pt x="310" y="423"/>
                    </a:cubicBezTo>
                    <a:cubicBezTo>
                      <a:pt x="310" y="418"/>
                      <a:pt x="311" y="414"/>
                      <a:pt x="312" y="410"/>
                    </a:cubicBezTo>
                    <a:cubicBezTo>
                      <a:pt x="312" y="409"/>
                      <a:pt x="311" y="408"/>
                      <a:pt x="310" y="409"/>
                    </a:cubicBezTo>
                    <a:cubicBezTo>
                      <a:pt x="309" y="413"/>
                      <a:pt x="307" y="417"/>
                      <a:pt x="306" y="421"/>
                    </a:cubicBezTo>
                    <a:cubicBezTo>
                      <a:pt x="305" y="424"/>
                      <a:pt x="303" y="428"/>
                      <a:pt x="305" y="431"/>
                    </a:cubicBezTo>
                    <a:cubicBezTo>
                      <a:pt x="306" y="432"/>
                      <a:pt x="306" y="432"/>
                      <a:pt x="306" y="432"/>
                    </a:cubicBezTo>
                    <a:cubicBezTo>
                      <a:pt x="302" y="432"/>
                      <a:pt x="298" y="432"/>
                      <a:pt x="293" y="433"/>
                    </a:cubicBezTo>
                    <a:cubicBezTo>
                      <a:pt x="293" y="433"/>
                      <a:pt x="293" y="433"/>
                      <a:pt x="293" y="433"/>
                    </a:cubicBezTo>
                    <a:cubicBezTo>
                      <a:pt x="293" y="432"/>
                      <a:pt x="293" y="432"/>
                      <a:pt x="292" y="432"/>
                    </a:cubicBezTo>
                    <a:cubicBezTo>
                      <a:pt x="289" y="428"/>
                      <a:pt x="287" y="423"/>
                      <a:pt x="288" y="418"/>
                    </a:cubicBezTo>
                    <a:cubicBezTo>
                      <a:pt x="289" y="417"/>
                      <a:pt x="286" y="416"/>
                      <a:pt x="286" y="418"/>
                    </a:cubicBezTo>
                    <a:cubicBezTo>
                      <a:pt x="284" y="423"/>
                      <a:pt x="284" y="429"/>
                      <a:pt x="287" y="434"/>
                    </a:cubicBezTo>
                    <a:cubicBezTo>
                      <a:pt x="283" y="435"/>
                      <a:pt x="278" y="437"/>
                      <a:pt x="273" y="439"/>
                    </a:cubicBezTo>
                    <a:cubicBezTo>
                      <a:pt x="273" y="437"/>
                      <a:pt x="273" y="436"/>
                      <a:pt x="273" y="434"/>
                    </a:cubicBezTo>
                    <a:cubicBezTo>
                      <a:pt x="273" y="429"/>
                      <a:pt x="272" y="423"/>
                      <a:pt x="272" y="418"/>
                    </a:cubicBezTo>
                    <a:cubicBezTo>
                      <a:pt x="272" y="416"/>
                      <a:pt x="270" y="416"/>
                      <a:pt x="270" y="418"/>
                    </a:cubicBezTo>
                    <a:cubicBezTo>
                      <a:pt x="269" y="423"/>
                      <a:pt x="269" y="429"/>
                      <a:pt x="269" y="434"/>
                    </a:cubicBezTo>
                    <a:cubicBezTo>
                      <a:pt x="269" y="436"/>
                      <a:pt x="268" y="439"/>
                      <a:pt x="268" y="441"/>
                    </a:cubicBezTo>
                    <a:cubicBezTo>
                      <a:pt x="263" y="444"/>
                      <a:pt x="257" y="448"/>
                      <a:pt x="253" y="452"/>
                    </a:cubicBezTo>
                    <a:cubicBezTo>
                      <a:pt x="252" y="451"/>
                      <a:pt x="251" y="450"/>
                      <a:pt x="251" y="449"/>
                    </a:cubicBezTo>
                    <a:cubicBezTo>
                      <a:pt x="248" y="444"/>
                      <a:pt x="247" y="439"/>
                      <a:pt x="248" y="434"/>
                    </a:cubicBezTo>
                    <a:cubicBezTo>
                      <a:pt x="248" y="433"/>
                      <a:pt x="246" y="433"/>
                      <a:pt x="246" y="434"/>
                    </a:cubicBezTo>
                    <a:cubicBezTo>
                      <a:pt x="244" y="440"/>
                      <a:pt x="244" y="450"/>
                      <a:pt x="248" y="456"/>
                    </a:cubicBezTo>
                    <a:cubicBezTo>
                      <a:pt x="245" y="459"/>
                      <a:pt x="242" y="463"/>
                      <a:pt x="239" y="468"/>
                    </a:cubicBezTo>
                    <a:cubicBezTo>
                      <a:pt x="237" y="465"/>
                      <a:pt x="235" y="463"/>
                      <a:pt x="233" y="461"/>
                    </a:cubicBezTo>
                    <a:cubicBezTo>
                      <a:pt x="231" y="456"/>
                      <a:pt x="231" y="451"/>
                      <a:pt x="231" y="446"/>
                    </a:cubicBezTo>
                    <a:cubicBezTo>
                      <a:pt x="231" y="446"/>
                      <a:pt x="230" y="446"/>
                      <a:pt x="230" y="446"/>
                    </a:cubicBezTo>
                    <a:cubicBezTo>
                      <a:pt x="229" y="451"/>
                      <a:pt x="228" y="456"/>
                      <a:pt x="229" y="461"/>
                    </a:cubicBezTo>
                    <a:cubicBezTo>
                      <a:pt x="230" y="465"/>
                      <a:pt x="233" y="470"/>
                      <a:pt x="236" y="472"/>
                    </a:cubicBezTo>
                    <a:cubicBezTo>
                      <a:pt x="234" y="478"/>
                      <a:pt x="232" y="483"/>
                      <a:pt x="231" y="489"/>
                    </a:cubicBezTo>
                    <a:cubicBezTo>
                      <a:pt x="229" y="485"/>
                      <a:pt x="227" y="482"/>
                      <a:pt x="226" y="479"/>
                    </a:cubicBezTo>
                    <a:cubicBezTo>
                      <a:pt x="223" y="472"/>
                      <a:pt x="220" y="467"/>
                      <a:pt x="215" y="462"/>
                    </a:cubicBezTo>
                    <a:cubicBezTo>
                      <a:pt x="214" y="462"/>
                      <a:pt x="214" y="462"/>
                      <a:pt x="214" y="463"/>
                    </a:cubicBezTo>
                    <a:cubicBezTo>
                      <a:pt x="217" y="469"/>
                      <a:pt x="219" y="476"/>
                      <a:pt x="222" y="483"/>
                    </a:cubicBezTo>
                    <a:cubicBezTo>
                      <a:pt x="224" y="487"/>
                      <a:pt x="225" y="494"/>
                      <a:pt x="229" y="497"/>
                    </a:cubicBezTo>
                    <a:cubicBezTo>
                      <a:pt x="229" y="497"/>
                      <a:pt x="229" y="497"/>
                      <a:pt x="229" y="498"/>
                    </a:cubicBezTo>
                    <a:cubicBezTo>
                      <a:pt x="209" y="485"/>
                      <a:pt x="170" y="499"/>
                      <a:pt x="148" y="502"/>
                    </a:cubicBezTo>
                    <a:cubicBezTo>
                      <a:pt x="152" y="491"/>
                      <a:pt x="154" y="481"/>
                      <a:pt x="154" y="471"/>
                    </a:cubicBezTo>
                    <a:cubicBezTo>
                      <a:pt x="158" y="460"/>
                      <a:pt x="163" y="449"/>
                      <a:pt x="167" y="438"/>
                    </a:cubicBezTo>
                    <a:cubicBezTo>
                      <a:pt x="167" y="438"/>
                      <a:pt x="166" y="438"/>
                      <a:pt x="166" y="438"/>
                    </a:cubicBezTo>
                    <a:cubicBezTo>
                      <a:pt x="162" y="446"/>
                      <a:pt x="158" y="453"/>
                      <a:pt x="153" y="460"/>
                    </a:cubicBezTo>
                    <a:cubicBezTo>
                      <a:pt x="153" y="460"/>
                      <a:pt x="153" y="461"/>
                      <a:pt x="153" y="461"/>
                    </a:cubicBezTo>
                    <a:cubicBezTo>
                      <a:pt x="152" y="458"/>
                      <a:pt x="152" y="455"/>
                      <a:pt x="151" y="452"/>
                    </a:cubicBezTo>
                    <a:cubicBezTo>
                      <a:pt x="153" y="449"/>
                      <a:pt x="156" y="445"/>
                      <a:pt x="158" y="442"/>
                    </a:cubicBezTo>
                    <a:cubicBezTo>
                      <a:pt x="163" y="434"/>
                      <a:pt x="168" y="425"/>
                      <a:pt x="171" y="416"/>
                    </a:cubicBezTo>
                    <a:cubicBezTo>
                      <a:pt x="172" y="415"/>
                      <a:pt x="170" y="414"/>
                      <a:pt x="169" y="415"/>
                    </a:cubicBezTo>
                    <a:cubicBezTo>
                      <a:pt x="165" y="423"/>
                      <a:pt x="161" y="430"/>
                      <a:pt x="156" y="437"/>
                    </a:cubicBezTo>
                    <a:cubicBezTo>
                      <a:pt x="154" y="440"/>
                      <a:pt x="151" y="443"/>
                      <a:pt x="149" y="445"/>
                    </a:cubicBezTo>
                    <a:cubicBezTo>
                      <a:pt x="147" y="442"/>
                      <a:pt x="146" y="439"/>
                      <a:pt x="144" y="435"/>
                    </a:cubicBezTo>
                    <a:cubicBezTo>
                      <a:pt x="145" y="434"/>
                      <a:pt x="145" y="432"/>
                      <a:pt x="144" y="431"/>
                    </a:cubicBezTo>
                    <a:cubicBezTo>
                      <a:pt x="143" y="431"/>
                      <a:pt x="143" y="430"/>
                      <a:pt x="142" y="429"/>
                    </a:cubicBezTo>
                    <a:cubicBezTo>
                      <a:pt x="146" y="425"/>
                      <a:pt x="149" y="419"/>
                      <a:pt x="151" y="414"/>
                    </a:cubicBezTo>
                    <a:cubicBezTo>
                      <a:pt x="156" y="405"/>
                      <a:pt x="160" y="395"/>
                      <a:pt x="163" y="386"/>
                    </a:cubicBezTo>
                    <a:cubicBezTo>
                      <a:pt x="163" y="385"/>
                      <a:pt x="162" y="384"/>
                      <a:pt x="162" y="385"/>
                    </a:cubicBezTo>
                    <a:cubicBezTo>
                      <a:pt x="158" y="393"/>
                      <a:pt x="154" y="401"/>
                      <a:pt x="149" y="409"/>
                    </a:cubicBezTo>
                    <a:cubicBezTo>
                      <a:pt x="146" y="415"/>
                      <a:pt x="142" y="419"/>
                      <a:pt x="138" y="424"/>
                    </a:cubicBezTo>
                    <a:cubicBezTo>
                      <a:pt x="137" y="423"/>
                      <a:pt x="136" y="421"/>
                      <a:pt x="135" y="420"/>
                    </a:cubicBezTo>
                    <a:cubicBezTo>
                      <a:pt x="133" y="417"/>
                      <a:pt x="130" y="414"/>
                      <a:pt x="128" y="412"/>
                    </a:cubicBezTo>
                    <a:cubicBezTo>
                      <a:pt x="131" y="407"/>
                      <a:pt x="134" y="402"/>
                      <a:pt x="137" y="396"/>
                    </a:cubicBezTo>
                    <a:cubicBezTo>
                      <a:pt x="143" y="387"/>
                      <a:pt x="149" y="377"/>
                      <a:pt x="151" y="365"/>
                    </a:cubicBezTo>
                    <a:cubicBezTo>
                      <a:pt x="151" y="365"/>
                      <a:pt x="150" y="364"/>
                      <a:pt x="149" y="365"/>
                    </a:cubicBezTo>
                    <a:cubicBezTo>
                      <a:pt x="146" y="377"/>
                      <a:pt x="138" y="387"/>
                      <a:pt x="131" y="396"/>
                    </a:cubicBezTo>
                    <a:cubicBezTo>
                      <a:pt x="129" y="399"/>
                      <a:pt x="126" y="403"/>
                      <a:pt x="124" y="406"/>
                    </a:cubicBezTo>
                    <a:cubicBezTo>
                      <a:pt x="121" y="404"/>
                      <a:pt x="119" y="401"/>
                      <a:pt x="117" y="399"/>
                    </a:cubicBezTo>
                    <a:cubicBezTo>
                      <a:pt x="126" y="383"/>
                      <a:pt x="134" y="367"/>
                      <a:pt x="139" y="349"/>
                    </a:cubicBezTo>
                    <a:cubicBezTo>
                      <a:pt x="139" y="348"/>
                      <a:pt x="138" y="348"/>
                      <a:pt x="137" y="349"/>
                    </a:cubicBezTo>
                    <a:cubicBezTo>
                      <a:pt x="131" y="365"/>
                      <a:pt x="122" y="380"/>
                      <a:pt x="113" y="394"/>
                    </a:cubicBezTo>
                    <a:cubicBezTo>
                      <a:pt x="108" y="388"/>
                      <a:pt x="103" y="382"/>
                      <a:pt x="98" y="377"/>
                    </a:cubicBezTo>
                    <a:cubicBezTo>
                      <a:pt x="106" y="359"/>
                      <a:pt x="114" y="341"/>
                      <a:pt x="126" y="325"/>
                    </a:cubicBezTo>
                    <a:cubicBezTo>
                      <a:pt x="126" y="325"/>
                      <a:pt x="126" y="324"/>
                      <a:pt x="126" y="324"/>
                    </a:cubicBezTo>
                    <a:cubicBezTo>
                      <a:pt x="112" y="336"/>
                      <a:pt x="101" y="353"/>
                      <a:pt x="93" y="370"/>
                    </a:cubicBezTo>
                    <a:cubicBezTo>
                      <a:pt x="91" y="368"/>
                      <a:pt x="89" y="366"/>
                      <a:pt x="88" y="363"/>
                    </a:cubicBezTo>
                    <a:cubicBezTo>
                      <a:pt x="87" y="361"/>
                      <a:pt x="85" y="359"/>
                      <a:pt x="84" y="357"/>
                    </a:cubicBezTo>
                    <a:cubicBezTo>
                      <a:pt x="94" y="343"/>
                      <a:pt x="101" y="327"/>
                      <a:pt x="108" y="311"/>
                    </a:cubicBezTo>
                    <a:cubicBezTo>
                      <a:pt x="109" y="309"/>
                      <a:pt x="105" y="307"/>
                      <a:pt x="104" y="309"/>
                    </a:cubicBezTo>
                    <a:cubicBezTo>
                      <a:pt x="97" y="324"/>
                      <a:pt x="91" y="339"/>
                      <a:pt x="81" y="352"/>
                    </a:cubicBezTo>
                    <a:cubicBezTo>
                      <a:pt x="78" y="346"/>
                      <a:pt x="75" y="339"/>
                      <a:pt x="72" y="333"/>
                    </a:cubicBezTo>
                    <a:cubicBezTo>
                      <a:pt x="86" y="320"/>
                      <a:pt x="94" y="302"/>
                      <a:pt x="102" y="284"/>
                    </a:cubicBezTo>
                    <a:cubicBezTo>
                      <a:pt x="102" y="284"/>
                      <a:pt x="102" y="284"/>
                      <a:pt x="102" y="284"/>
                    </a:cubicBezTo>
                    <a:cubicBezTo>
                      <a:pt x="92" y="298"/>
                      <a:pt x="83" y="316"/>
                      <a:pt x="69" y="327"/>
                    </a:cubicBezTo>
                    <a:cubicBezTo>
                      <a:pt x="67" y="321"/>
                      <a:pt x="64" y="315"/>
                      <a:pt x="62" y="309"/>
                    </a:cubicBezTo>
                    <a:cubicBezTo>
                      <a:pt x="75" y="296"/>
                      <a:pt x="82" y="278"/>
                      <a:pt x="94" y="264"/>
                    </a:cubicBezTo>
                    <a:cubicBezTo>
                      <a:pt x="94" y="264"/>
                      <a:pt x="94" y="263"/>
                      <a:pt x="93" y="263"/>
                    </a:cubicBezTo>
                    <a:cubicBezTo>
                      <a:pt x="81" y="275"/>
                      <a:pt x="72" y="290"/>
                      <a:pt x="60" y="303"/>
                    </a:cubicBezTo>
                    <a:cubicBezTo>
                      <a:pt x="58" y="296"/>
                      <a:pt x="57" y="290"/>
                      <a:pt x="55" y="284"/>
                    </a:cubicBezTo>
                    <a:cubicBezTo>
                      <a:pt x="68" y="273"/>
                      <a:pt x="78" y="258"/>
                      <a:pt x="86" y="244"/>
                    </a:cubicBezTo>
                    <a:cubicBezTo>
                      <a:pt x="86" y="243"/>
                      <a:pt x="86" y="243"/>
                      <a:pt x="85" y="243"/>
                    </a:cubicBezTo>
                    <a:cubicBezTo>
                      <a:pt x="75" y="255"/>
                      <a:pt x="66" y="268"/>
                      <a:pt x="54" y="278"/>
                    </a:cubicBezTo>
                    <a:cubicBezTo>
                      <a:pt x="54" y="276"/>
                      <a:pt x="53" y="274"/>
                      <a:pt x="53" y="272"/>
                    </a:cubicBezTo>
                    <a:cubicBezTo>
                      <a:pt x="55" y="270"/>
                      <a:pt x="56" y="267"/>
                      <a:pt x="58" y="265"/>
                    </a:cubicBezTo>
                    <a:cubicBezTo>
                      <a:pt x="62" y="259"/>
                      <a:pt x="66" y="252"/>
                      <a:pt x="70" y="246"/>
                    </a:cubicBezTo>
                    <a:cubicBezTo>
                      <a:pt x="70" y="245"/>
                      <a:pt x="70" y="245"/>
                      <a:pt x="69" y="245"/>
                    </a:cubicBezTo>
                    <a:cubicBezTo>
                      <a:pt x="65" y="251"/>
                      <a:pt x="61" y="257"/>
                      <a:pt x="57" y="262"/>
                    </a:cubicBezTo>
                    <a:cubicBezTo>
                      <a:pt x="55" y="264"/>
                      <a:pt x="54" y="265"/>
                      <a:pt x="52" y="267"/>
                    </a:cubicBezTo>
                    <a:cubicBezTo>
                      <a:pt x="51" y="263"/>
                      <a:pt x="51" y="259"/>
                      <a:pt x="51" y="255"/>
                    </a:cubicBezTo>
                    <a:cubicBezTo>
                      <a:pt x="55" y="249"/>
                      <a:pt x="59" y="243"/>
                      <a:pt x="62" y="236"/>
                    </a:cubicBezTo>
                    <a:cubicBezTo>
                      <a:pt x="62" y="235"/>
                      <a:pt x="61" y="234"/>
                      <a:pt x="61" y="235"/>
                    </a:cubicBezTo>
                    <a:cubicBezTo>
                      <a:pt x="58" y="241"/>
                      <a:pt x="55" y="246"/>
                      <a:pt x="51" y="251"/>
                    </a:cubicBezTo>
                    <a:cubicBezTo>
                      <a:pt x="50" y="244"/>
                      <a:pt x="50" y="236"/>
                      <a:pt x="51" y="229"/>
                    </a:cubicBezTo>
                    <a:cubicBezTo>
                      <a:pt x="55" y="225"/>
                      <a:pt x="59" y="220"/>
                      <a:pt x="62" y="215"/>
                    </a:cubicBezTo>
                    <a:cubicBezTo>
                      <a:pt x="63" y="215"/>
                      <a:pt x="61" y="214"/>
                      <a:pt x="61" y="215"/>
                    </a:cubicBezTo>
                    <a:cubicBezTo>
                      <a:pt x="58" y="219"/>
                      <a:pt x="55" y="222"/>
                      <a:pt x="51" y="225"/>
                    </a:cubicBezTo>
                    <a:cubicBezTo>
                      <a:pt x="52" y="216"/>
                      <a:pt x="54" y="206"/>
                      <a:pt x="57" y="197"/>
                    </a:cubicBezTo>
                    <a:cubicBezTo>
                      <a:pt x="62" y="192"/>
                      <a:pt x="65" y="186"/>
                      <a:pt x="64" y="179"/>
                    </a:cubicBezTo>
                    <a:cubicBezTo>
                      <a:pt x="64" y="178"/>
                      <a:pt x="64" y="178"/>
                      <a:pt x="64" y="178"/>
                    </a:cubicBezTo>
                    <a:cubicBezTo>
                      <a:pt x="76" y="151"/>
                      <a:pt x="95" y="128"/>
                      <a:pt x="120" y="110"/>
                    </a:cubicBezTo>
                    <a:cubicBezTo>
                      <a:pt x="208" y="46"/>
                      <a:pt x="369" y="22"/>
                      <a:pt x="454" y="102"/>
                    </a:cubicBezTo>
                    <a:cubicBezTo>
                      <a:pt x="454" y="102"/>
                      <a:pt x="455" y="103"/>
                      <a:pt x="455" y="102"/>
                    </a:cubicBezTo>
                    <a:cubicBezTo>
                      <a:pt x="457" y="106"/>
                      <a:pt x="462" y="108"/>
                      <a:pt x="465" y="104"/>
                    </a:cubicBezTo>
                    <a:cubicBezTo>
                      <a:pt x="478" y="84"/>
                      <a:pt x="499" y="75"/>
                      <a:pt x="521" y="73"/>
                    </a:cubicBezTo>
                    <a:cubicBezTo>
                      <a:pt x="519" y="77"/>
                      <a:pt x="516" y="82"/>
                      <a:pt x="514" y="86"/>
                    </a:cubicBezTo>
                    <a:cubicBezTo>
                      <a:pt x="513" y="86"/>
                      <a:pt x="512" y="87"/>
                      <a:pt x="512" y="89"/>
                    </a:cubicBezTo>
                    <a:cubicBezTo>
                      <a:pt x="509" y="99"/>
                      <a:pt x="505" y="109"/>
                      <a:pt x="501" y="119"/>
                    </a:cubicBezTo>
                    <a:cubicBezTo>
                      <a:pt x="499" y="124"/>
                      <a:pt x="498" y="129"/>
                      <a:pt x="497" y="134"/>
                    </a:cubicBezTo>
                    <a:cubicBezTo>
                      <a:pt x="493" y="137"/>
                      <a:pt x="492" y="143"/>
                      <a:pt x="497" y="146"/>
                    </a:cubicBezTo>
                    <a:cubicBezTo>
                      <a:pt x="499" y="147"/>
                      <a:pt x="501" y="148"/>
                      <a:pt x="502" y="149"/>
                    </a:cubicBezTo>
                    <a:cubicBezTo>
                      <a:pt x="502" y="150"/>
                      <a:pt x="501" y="151"/>
                      <a:pt x="502" y="152"/>
                    </a:cubicBezTo>
                    <a:cubicBezTo>
                      <a:pt x="502" y="153"/>
                      <a:pt x="502" y="153"/>
                      <a:pt x="502" y="153"/>
                    </a:cubicBezTo>
                    <a:cubicBezTo>
                      <a:pt x="504" y="153"/>
                      <a:pt x="506" y="153"/>
                      <a:pt x="507" y="153"/>
                    </a:cubicBezTo>
                    <a:cubicBezTo>
                      <a:pt x="512" y="160"/>
                      <a:pt x="520" y="166"/>
                      <a:pt x="522" y="169"/>
                    </a:cubicBezTo>
                    <a:cubicBezTo>
                      <a:pt x="523" y="170"/>
                      <a:pt x="524" y="171"/>
                      <a:pt x="525" y="171"/>
                    </a:cubicBezTo>
                    <a:cubicBezTo>
                      <a:pt x="527" y="173"/>
                      <a:pt x="529" y="175"/>
                      <a:pt x="531" y="177"/>
                    </a:cubicBezTo>
                    <a:cubicBezTo>
                      <a:pt x="542" y="193"/>
                      <a:pt x="552" y="211"/>
                      <a:pt x="560" y="229"/>
                    </a:cubicBezTo>
                    <a:cubicBezTo>
                      <a:pt x="571" y="246"/>
                      <a:pt x="588" y="260"/>
                      <a:pt x="601" y="275"/>
                    </a:cubicBezTo>
                    <a:cubicBezTo>
                      <a:pt x="612" y="281"/>
                      <a:pt x="623" y="284"/>
                      <a:pt x="634" y="279"/>
                    </a:cubicBezTo>
                    <a:cubicBezTo>
                      <a:pt x="630" y="285"/>
                      <a:pt x="628" y="292"/>
                      <a:pt x="626" y="299"/>
                    </a:cubicBezTo>
                    <a:cubicBezTo>
                      <a:pt x="625" y="303"/>
                      <a:pt x="623" y="308"/>
                      <a:pt x="622" y="312"/>
                    </a:cubicBezTo>
                    <a:cubicBezTo>
                      <a:pt x="619" y="321"/>
                      <a:pt x="617" y="330"/>
                      <a:pt x="617" y="339"/>
                    </a:cubicBezTo>
                    <a:cubicBezTo>
                      <a:pt x="615" y="342"/>
                      <a:pt x="613" y="344"/>
                      <a:pt x="610" y="346"/>
                    </a:cubicBezTo>
                    <a:cubicBezTo>
                      <a:pt x="610" y="345"/>
                      <a:pt x="610" y="345"/>
                      <a:pt x="610" y="345"/>
                    </a:cubicBezTo>
                    <a:cubicBezTo>
                      <a:pt x="610" y="344"/>
                      <a:pt x="608" y="344"/>
                      <a:pt x="608" y="345"/>
                    </a:cubicBezTo>
                    <a:cubicBezTo>
                      <a:pt x="608" y="347"/>
                      <a:pt x="608" y="347"/>
                      <a:pt x="608" y="347"/>
                    </a:cubicBezTo>
                    <a:cubicBezTo>
                      <a:pt x="608" y="347"/>
                      <a:pt x="608" y="347"/>
                      <a:pt x="608" y="347"/>
                    </a:cubicBezTo>
                    <a:cubicBezTo>
                      <a:pt x="608" y="348"/>
                      <a:pt x="608" y="348"/>
                      <a:pt x="608" y="349"/>
                    </a:cubicBezTo>
                    <a:cubicBezTo>
                      <a:pt x="602" y="349"/>
                      <a:pt x="597" y="349"/>
                      <a:pt x="593" y="3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9" name="Freeform 426"/>
              <p:cNvSpPr>
                <a:spLocks noEditPoints="1"/>
              </p:cNvSpPr>
              <p:nvPr/>
            </p:nvSpPr>
            <p:spPr bwMode="auto">
              <a:xfrm>
                <a:off x="4855" y="2750"/>
                <a:ext cx="73" cy="137"/>
              </a:xfrm>
              <a:custGeom>
                <a:avLst/>
                <a:gdLst>
                  <a:gd name="T0" fmla="*/ 86 w 131"/>
                  <a:gd name="T1" fmla="*/ 110 h 246"/>
                  <a:gd name="T2" fmla="*/ 76 w 131"/>
                  <a:gd name="T3" fmla="*/ 36 h 246"/>
                  <a:gd name="T4" fmla="*/ 113 w 131"/>
                  <a:gd name="T5" fmla="*/ 56 h 246"/>
                  <a:gd name="T6" fmla="*/ 114 w 131"/>
                  <a:gd name="T7" fmla="*/ 55 h 246"/>
                  <a:gd name="T8" fmla="*/ 76 w 131"/>
                  <a:gd name="T9" fmla="*/ 26 h 246"/>
                  <a:gd name="T10" fmla="*/ 77 w 131"/>
                  <a:gd name="T11" fmla="*/ 7 h 246"/>
                  <a:gd name="T12" fmla="*/ 77 w 131"/>
                  <a:gd name="T13" fmla="*/ 7 h 246"/>
                  <a:gd name="T14" fmla="*/ 75 w 131"/>
                  <a:gd name="T15" fmla="*/ 26 h 246"/>
                  <a:gd name="T16" fmla="*/ 60 w 131"/>
                  <a:gd name="T17" fmla="*/ 24 h 246"/>
                  <a:gd name="T18" fmla="*/ 59 w 131"/>
                  <a:gd name="T19" fmla="*/ 3 h 246"/>
                  <a:gd name="T20" fmla="*/ 55 w 131"/>
                  <a:gd name="T21" fmla="*/ 2 h 246"/>
                  <a:gd name="T22" fmla="*/ 53 w 131"/>
                  <a:gd name="T23" fmla="*/ 24 h 246"/>
                  <a:gd name="T24" fmla="*/ 42 w 131"/>
                  <a:gd name="T25" fmla="*/ 28 h 246"/>
                  <a:gd name="T26" fmla="*/ 19 w 131"/>
                  <a:gd name="T27" fmla="*/ 94 h 246"/>
                  <a:gd name="T28" fmla="*/ 59 w 131"/>
                  <a:gd name="T29" fmla="*/ 114 h 246"/>
                  <a:gd name="T30" fmla="*/ 59 w 131"/>
                  <a:gd name="T31" fmla="*/ 116 h 246"/>
                  <a:gd name="T32" fmla="*/ 66 w 131"/>
                  <a:gd name="T33" fmla="*/ 215 h 246"/>
                  <a:gd name="T34" fmla="*/ 26 w 131"/>
                  <a:gd name="T35" fmla="*/ 186 h 246"/>
                  <a:gd name="T36" fmla="*/ 21 w 131"/>
                  <a:gd name="T37" fmla="*/ 190 h 246"/>
                  <a:gd name="T38" fmla="*/ 70 w 131"/>
                  <a:gd name="T39" fmla="*/ 230 h 246"/>
                  <a:gd name="T40" fmla="*/ 73 w 131"/>
                  <a:gd name="T41" fmla="*/ 240 h 246"/>
                  <a:gd name="T42" fmla="*/ 81 w 131"/>
                  <a:gd name="T43" fmla="*/ 238 h 246"/>
                  <a:gd name="T44" fmla="*/ 81 w 131"/>
                  <a:gd name="T45" fmla="*/ 230 h 246"/>
                  <a:gd name="T46" fmla="*/ 85 w 131"/>
                  <a:gd name="T47" fmla="*/ 229 h 246"/>
                  <a:gd name="T48" fmla="*/ 87 w 131"/>
                  <a:gd name="T49" fmla="*/ 243 h 246"/>
                  <a:gd name="T50" fmla="*/ 92 w 131"/>
                  <a:gd name="T51" fmla="*/ 243 h 246"/>
                  <a:gd name="T52" fmla="*/ 94 w 131"/>
                  <a:gd name="T53" fmla="*/ 225 h 246"/>
                  <a:gd name="T54" fmla="*/ 97 w 131"/>
                  <a:gd name="T55" fmla="*/ 222 h 246"/>
                  <a:gd name="T56" fmla="*/ 111 w 131"/>
                  <a:gd name="T57" fmla="*/ 130 h 246"/>
                  <a:gd name="T58" fmla="*/ 86 w 131"/>
                  <a:gd name="T59" fmla="*/ 110 h 246"/>
                  <a:gd name="T60" fmla="*/ 74 w 131"/>
                  <a:gd name="T61" fmla="*/ 35 h 246"/>
                  <a:gd name="T62" fmla="*/ 78 w 131"/>
                  <a:gd name="T63" fmla="*/ 107 h 246"/>
                  <a:gd name="T64" fmla="*/ 70 w 131"/>
                  <a:gd name="T65" fmla="*/ 105 h 246"/>
                  <a:gd name="T66" fmla="*/ 61 w 131"/>
                  <a:gd name="T67" fmla="*/ 34 h 246"/>
                  <a:gd name="T68" fmla="*/ 74 w 131"/>
                  <a:gd name="T69" fmla="*/ 35 h 246"/>
                  <a:gd name="T70" fmla="*/ 38 w 131"/>
                  <a:gd name="T71" fmla="*/ 93 h 246"/>
                  <a:gd name="T72" fmla="*/ 51 w 131"/>
                  <a:gd name="T73" fmla="*/ 36 h 246"/>
                  <a:gd name="T74" fmla="*/ 52 w 131"/>
                  <a:gd name="T75" fmla="*/ 36 h 246"/>
                  <a:gd name="T76" fmla="*/ 57 w 131"/>
                  <a:gd name="T77" fmla="*/ 101 h 246"/>
                  <a:gd name="T78" fmla="*/ 38 w 131"/>
                  <a:gd name="T79" fmla="*/ 93 h 246"/>
                  <a:gd name="T80" fmla="*/ 80 w 131"/>
                  <a:gd name="T81" fmla="*/ 218 h 246"/>
                  <a:gd name="T82" fmla="*/ 76 w 131"/>
                  <a:gd name="T83" fmla="*/ 178 h 246"/>
                  <a:gd name="T84" fmla="*/ 71 w 131"/>
                  <a:gd name="T85" fmla="*/ 117 h 246"/>
                  <a:gd name="T86" fmla="*/ 80 w 131"/>
                  <a:gd name="T87" fmla="*/ 120 h 246"/>
                  <a:gd name="T88" fmla="*/ 84 w 131"/>
                  <a:gd name="T89" fmla="*/ 179 h 246"/>
                  <a:gd name="T90" fmla="*/ 85 w 131"/>
                  <a:gd name="T91" fmla="*/ 217 h 246"/>
                  <a:gd name="T92" fmla="*/ 80 w 131"/>
                  <a:gd name="T93" fmla="*/ 218 h 246"/>
                  <a:gd name="T94" fmla="*/ 101 w 131"/>
                  <a:gd name="T95" fmla="*/ 200 h 246"/>
                  <a:gd name="T96" fmla="*/ 94 w 131"/>
                  <a:gd name="T97" fmla="*/ 209 h 246"/>
                  <a:gd name="T98" fmla="*/ 88 w 131"/>
                  <a:gd name="T99" fmla="*/ 124 h 246"/>
                  <a:gd name="T100" fmla="*/ 90 w 131"/>
                  <a:gd name="T101" fmla="*/ 126 h 246"/>
                  <a:gd name="T102" fmla="*/ 101 w 131"/>
                  <a:gd name="T103" fmla="*/ 20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246">
                    <a:moveTo>
                      <a:pt x="86" y="110"/>
                    </a:moveTo>
                    <a:cubicBezTo>
                      <a:pt x="83" y="85"/>
                      <a:pt x="78" y="61"/>
                      <a:pt x="76" y="36"/>
                    </a:cubicBezTo>
                    <a:cubicBezTo>
                      <a:pt x="90" y="40"/>
                      <a:pt x="102" y="49"/>
                      <a:pt x="113" y="56"/>
                    </a:cubicBezTo>
                    <a:cubicBezTo>
                      <a:pt x="114" y="56"/>
                      <a:pt x="114" y="56"/>
                      <a:pt x="114" y="55"/>
                    </a:cubicBezTo>
                    <a:cubicBezTo>
                      <a:pt x="107" y="43"/>
                      <a:pt x="92" y="32"/>
                      <a:pt x="76" y="26"/>
                    </a:cubicBezTo>
                    <a:cubicBezTo>
                      <a:pt x="76" y="20"/>
                      <a:pt x="77" y="13"/>
                      <a:pt x="77" y="7"/>
                    </a:cubicBezTo>
                    <a:cubicBezTo>
                      <a:pt x="77" y="7"/>
                      <a:pt x="77" y="7"/>
                      <a:pt x="77" y="7"/>
                    </a:cubicBezTo>
                    <a:cubicBezTo>
                      <a:pt x="76" y="13"/>
                      <a:pt x="75" y="20"/>
                      <a:pt x="75" y="26"/>
                    </a:cubicBezTo>
                    <a:cubicBezTo>
                      <a:pt x="70" y="24"/>
                      <a:pt x="65" y="24"/>
                      <a:pt x="60" y="24"/>
                    </a:cubicBezTo>
                    <a:cubicBezTo>
                      <a:pt x="59" y="17"/>
                      <a:pt x="59" y="10"/>
                      <a:pt x="59" y="3"/>
                    </a:cubicBezTo>
                    <a:cubicBezTo>
                      <a:pt x="59" y="1"/>
                      <a:pt x="56" y="0"/>
                      <a:pt x="55" y="2"/>
                    </a:cubicBezTo>
                    <a:cubicBezTo>
                      <a:pt x="54" y="10"/>
                      <a:pt x="53" y="17"/>
                      <a:pt x="53" y="24"/>
                    </a:cubicBezTo>
                    <a:cubicBezTo>
                      <a:pt x="49" y="25"/>
                      <a:pt x="45" y="26"/>
                      <a:pt x="42" y="28"/>
                    </a:cubicBezTo>
                    <a:cubicBezTo>
                      <a:pt x="23" y="39"/>
                      <a:pt x="0" y="73"/>
                      <a:pt x="19" y="94"/>
                    </a:cubicBezTo>
                    <a:cubicBezTo>
                      <a:pt x="30" y="105"/>
                      <a:pt x="44" y="109"/>
                      <a:pt x="59" y="114"/>
                    </a:cubicBezTo>
                    <a:cubicBezTo>
                      <a:pt x="59" y="115"/>
                      <a:pt x="59" y="115"/>
                      <a:pt x="59" y="116"/>
                    </a:cubicBezTo>
                    <a:cubicBezTo>
                      <a:pt x="63" y="147"/>
                      <a:pt x="60" y="183"/>
                      <a:pt x="66" y="215"/>
                    </a:cubicBezTo>
                    <a:cubicBezTo>
                      <a:pt x="52" y="208"/>
                      <a:pt x="39" y="191"/>
                      <a:pt x="26" y="186"/>
                    </a:cubicBezTo>
                    <a:cubicBezTo>
                      <a:pt x="23" y="185"/>
                      <a:pt x="21" y="188"/>
                      <a:pt x="21" y="190"/>
                    </a:cubicBezTo>
                    <a:cubicBezTo>
                      <a:pt x="28" y="209"/>
                      <a:pt x="49" y="227"/>
                      <a:pt x="70" y="230"/>
                    </a:cubicBezTo>
                    <a:cubicBezTo>
                      <a:pt x="71" y="234"/>
                      <a:pt x="72" y="237"/>
                      <a:pt x="73" y="240"/>
                    </a:cubicBezTo>
                    <a:cubicBezTo>
                      <a:pt x="75" y="244"/>
                      <a:pt x="81" y="242"/>
                      <a:pt x="81" y="238"/>
                    </a:cubicBezTo>
                    <a:cubicBezTo>
                      <a:pt x="81" y="235"/>
                      <a:pt x="81" y="233"/>
                      <a:pt x="81" y="230"/>
                    </a:cubicBezTo>
                    <a:cubicBezTo>
                      <a:pt x="83" y="230"/>
                      <a:pt x="84" y="229"/>
                      <a:pt x="85" y="229"/>
                    </a:cubicBezTo>
                    <a:cubicBezTo>
                      <a:pt x="85" y="234"/>
                      <a:pt x="86" y="238"/>
                      <a:pt x="87" y="243"/>
                    </a:cubicBezTo>
                    <a:cubicBezTo>
                      <a:pt x="87" y="246"/>
                      <a:pt x="91" y="246"/>
                      <a:pt x="92" y="243"/>
                    </a:cubicBezTo>
                    <a:cubicBezTo>
                      <a:pt x="93" y="237"/>
                      <a:pt x="93" y="231"/>
                      <a:pt x="94" y="225"/>
                    </a:cubicBezTo>
                    <a:cubicBezTo>
                      <a:pt x="95" y="224"/>
                      <a:pt x="96" y="223"/>
                      <a:pt x="97" y="222"/>
                    </a:cubicBezTo>
                    <a:cubicBezTo>
                      <a:pt x="124" y="198"/>
                      <a:pt x="131" y="160"/>
                      <a:pt x="111" y="130"/>
                    </a:cubicBezTo>
                    <a:cubicBezTo>
                      <a:pt x="105" y="120"/>
                      <a:pt x="96" y="114"/>
                      <a:pt x="86" y="110"/>
                    </a:cubicBezTo>
                    <a:close/>
                    <a:moveTo>
                      <a:pt x="74" y="35"/>
                    </a:moveTo>
                    <a:cubicBezTo>
                      <a:pt x="73" y="59"/>
                      <a:pt x="76" y="83"/>
                      <a:pt x="78" y="107"/>
                    </a:cubicBezTo>
                    <a:cubicBezTo>
                      <a:pt x="76" y="106"/>
                      <a:pt x="73" y="105"/>
                      <a:pt x="70" y="105"/>
                    </a:cubicBezTo>
                    <a:cubicBezTo>
                      <a:pt x="67" y="81"/>
                      <a:pt x="63" y="58"/>
                      <a:pt x="61" y="34"/>
                    </a:cubicBezTo>
                    <a:cubicBezTo>
                      <a:pt x="65" y="33"/>
                      <a:pt x="70" y="34"/>
                      <a:pt x="74" y="35"/>
                    </a:cubicBezTo>
                    <a:close/>
                    <a:moveTo>
                      <a:pt x="38" y="93"/>
                    </a:moveTo>
                    <a:cubicBezTo>
                      <a:pt x="11" y="80"/>
                      <a:pt x="29" y="45"/>
                      <a:pt x="51" y="36"/>
                    </a:cubicBezTo>
                    <a:cubicBezTo>
                      <a:pt x="51" y="36"/>
                      <a:pt x="52" y="36"/>
                      <a:pt x="52" y="36"/>
                    </a:cubicBezTo>
                    <a:cubicBezTo>
                      <a:pt x="52" y="57"/>
                      <a:pt x="54" y="79"/>
                      <a:pt x="57" y="101"/>
                    </a:cubicBezTo>
                    <a:cubicBezTo>
                      <a:pt x="50" y="99"/>
                      <a:pt x="44" y="96"/>
                      <a:pt x="38" y="93"/>
                    </a:cubicBezTo>
                    <a:close/>
                    <a:moveTo>
                      <a:pt x="80" y="218"/>
                    </a:moveTo>
                    <a:cubicBezTo>
                      <a:pt x="79" y="205"/>
                      <a:pt x="77" y="191"/>
                      <a:pt x="76" y="178"/>
                    </a:cubicBezTo>
                    <a:cubicBezTo>
                      <a:pt x="74" y="158"/>
                      <a:pt x="73" y="138"/>
                      <a:pt x="71" y="117"/>
                    </a:cubicBezTo>
                    <a:cubicBezTo>
                      <a:pt x="74" y="118"/>
                      <a:pt x="77" y="119"/>
                      <a:pt x="80" y="120"/>
                    </a:cubicBezTo>
                    <a:cubicBezTo>
                      <a:pt x="82" y="140"/>
                      <a:pt x="84" y="159"/>
                      <a:pt x="84" y="179"/>
                    </a:cubicBezTo>
                    <a:cubicBezTo>
                      <a:pt x="85" y="191"/>
                      <a:pt x="85" y="204"/>
                      <a:pt x="85" y="217"/>
                    </a:cubicBezTo>
                    <a:cubicBezTo>
                      <a:pt x="83" y="217"/>
                      <a:pt x="82" y="218"/>
                      <a:pt x="80" y="218"/>
                    </a:cubicBezTo>
                    <a:close/>
                    <a:moveTo>
                      <a:pt x="101" y="200"/>
                    </a:moveTo>
                    <a:cubicBezTo>
                      <a:pt x="99" y="204"/>
                      <a:pt x="96" y="207"/>
                      <a:pt x="94" y="209"/>
                    </a:cubicBezTo>
                    <a:cubicBezTo>
                      <a:pt x="95" y="181"/>
                      <a:pt x="91" y="152"/>
                      <a:pt x="88" y="124"/>
                    </a:cubicBezTo>
                    <a:cubicBezTo>
                      <a:pt x="89" y="125"/>
                      <a:pt x="90" y="125"/>
                      <a:pt x="90" y="126"/>
                    </a:cubicBezTo>
                    <a:cubicBezTo>
                      <a:pt x="116" y="141"/>
                      <a:pt x="114" y="177"/>
                      <a:pt x="101" y="2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0" name="Freeform 427"/>
              <p:cNvSpPr/>
              <p:nvPr/>
            </p:nvSpPr>
            <p:spPr bwMode="auto">
              <a:xfrm>
                <a:off x="4816" y="2937"/>
                <a:ext cx="14" cy="26"/>
              </a:xfrm>
              <a:custGeom>
                <a:avLst/>
                <a:gdLst>
                  <a:gd name="T0" fmla="*/ 23 w 25"/>
                  <a:gd name="T1" fmla="*/ 1 h 47"/>
                  <a:gd name="T2" fmla="*/ 1 w 25"/>
                  <a:gd name="T3" fmla="*/ 41 h 47"/>
                  <a:gd name="T4" fmla="*/ 7 w 25"/>
                  <a:gd name="T5" fmla="*/ 43 h 47"/>
                  <a:gd name="T6" fmla="*/ 25 w 25"/>
                  <a:gd name="T7" fmla="*/ 2 h 47"/>
                  <a:gd name="T8" fmla="*/ 23 w 25"/>
                  <a:gd name="T9" fmla="*/ 1 h 47"/>
                </a:gdLst>
                <a:ahLst/>
                <a:cxnLst>
                  <a:cxn ang="0">
                    <a:pos x="T0" y="T1"/>
                  </a:cxn>
                  <a:cxn ang="0">
                    <a:pos x="T2" y="T3"/>
                  </a:cxn>
                  <a:cxn ang="0">
                    <a:pos x="T4" y="T5"/>
                  </a:cxn>
                  <a:cxn ang="0">
                    <a:pos x="T6" y="T7"/>
                  </a:cxn>
                  <a:cxn ang="0">
                    <a:pos x="T8" y="T9"/>
                  </a:cxn>
                </a:cxnLst>
                <a:rect l="0" t="0" r="r" b="b"/>
                <a:pathLst>
                  <a:path w="25" h="47">
                    <a:moveTo>
                      <a:pt x="23" y="1"/>
                    </a:moveTo>
                    <a:cubicBezTo>
                      <a:pt x="16" y="15"/>
                      <a:pt x="6" y="26"/>
                      <a:pt x="1" y="41"/>
                    </a:cubicBezTo>
                    <a:cubicBezTo>
                      <a:pt x="0" y="45"/>
                      <a:pt x="6" y="47"/>
                      <a:pt x="7" y="43"/>
                    </a:cubicBezTo>
                    <a:cubicBezTo>
                      <a:pt x="11" y="28"/>
                      <a:pt x="20" y="16"/>
                      <a:pt x="25" y="2"/>
                    </a:cubicBezTo>
                    <a:cubicBezTo>
                      <a:pt x="25" y="1"/>
                      <a:pt x="24"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1" name="Freeform 428"/>
              <p:cNvSpPr/>
              <p:nvPr/>
            </p:nvSpPr>
            <p:spPr bwMode="auto">
              <a:xfrm>
                <a:off x="5014" y="2887"/>
                <a:ext cx="6" cy="13"/>
              </a:xfrm>
              <a:custGeom>
                <a:avLst/>
                <a:gdLst>
                  <a:gd name="T0" fmla="*/ 5 w 12"/>
                  <a:gd name="T1" fmla="*/ 14 h 23"/>
                  <a:gd name="T2" fmla="*/ 3 w 12"/>
                  <a:gd name="T3" fmla="*/ 1 h 23"/>
                  <a:gd name="T4" fmla="*/ 2 w 12"/>
                  <a:gd name="T5" fmla="*/ 1 h 23"/>
                  <a:gd name="T6" fmla="*/ 2 w 12"/>
                  <a:gd name="T7" fmla="*/ 15 h 23"/>
                  <a:gd name="T8" fmla="*/ 11 w 12"/>
                  <a:gd name="T9" fmla="*/ 23 h 23"/>
                  <a:gd name="T10" fmla="*/ 12 w 12"/>
                  <a:gd name="T11" fmla="*/ 21 h 23"/>
                  <a:gd name="T12" fmla="*/ 5 w 12"/>
                  <a:gd name="T13" fmla="*/ 1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5" y="14"/>
                    </a:moveTo>
                    <a:cubicBezTo>
                      <a:pt x="2" y="10"/>
                      <a:pt x="3" y="5"/>
                      <a:pt x="3" y="1"/>
                    </a:cubicBezTo>
                    <a:cubicBezTo>
                      <a:pt x="4" y="0"/>
                      <a:pt x="2" y="0"/>
                      <a:pt x="2" y="1"/>
                    </a:cubicBezTo>
                    <a:cubicBezTo>
                      <a:pt x="1" y="6"/>
                      <a:pt x="0" y="11"/>
                      <a:pt x="2" y="15"/>
                    </a:cubicBezTo>
                    <a:cubicBezTo>
                      <a:pt x="3" y="19"/>
                      <a:pt x="7" y="23"/>
                      <a:pt x="11" y="23"/>
                    </a:cubicBezTo>
                    <a:cubicBezTo>
                      <a:pt x="12" y="23"/>
                      <a:pt x="12" y="21"/>
                      <a:pt x="12" y="21"/>
                    </a:cubicBezTo>
                    <a:cubicBezTo>
                      <a:pt x="10" y="18"/>
                      <a:pt x="6" y="17"/>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2" name="Freeform 429"/>
              <p:cNvSpPr>
                <a:spLocks noEditPoints="1"/>
              </p:cNvSpPr>
              <p:nvPr/>
            </p:nvSpPr>
            <p:spPr bwMode="auto">
              <a:xfrm>
                <a:off x="3872" y="3437"/>
                <a:ext cx="357" cy="255"/>
              </a:xfrm>
              <a:custGeom>
                <a:avLst/>
                <a:gdLst>
                  <a:gd name="T0" fmla="*/ 424 w 639"/>
                  <a:gd name="T1" fmla="*/ 4 h 456"/>
                  <a:gd name="T2" fmla="*/ 14 w 639"/>
                  <a:gd name="T3" fmla="*/ 306 h 456"/>
                  <a:gd name="T4" fmla="*/ 614 w 639"/>
                  <a:gd name="T5" fmla="*/ 322 h 456"/>
                  <a:gd name="T6" fmla="*/ 580 w 639"/>
                  <a:gd name="T7" fmla="*/ 310 h 456"/>
                  <a:gd name="T8" fmla="*/ 548 w 639"/>
                  <a:gd name="T9" fmla="*/ 269 h 456"/>
                  <a:gd name="T10" fmla="*/ 501 w 639"/>
                  <a:gd name="T11" fmla="*/ 321 h 456"/>
                  <a:gd name="T12" fmla="*/ 427 w 639"/>
                  <a:gd name="T13" fmla="*/ 316 h 456"/>
                  <a:gd name="T14" fmla="*/ 370 w 639"/>
                  <a:gd name="T15" fmla="*/ 254 h 456"/>
                  <a:gd name="T16" fmla="*/ 355 w 639"/>
                  <a:gd name="T17" fmla="*/ 318 h 456"/>
                  <a:gd name="T18" fmla="*/ 380 w 639"/>
                  <a:gd name="T19" fmla="*/ 299 h 456"/>
                  <a:gd name="T20" fmla="*/ 423 w 639"/>
                  <a:gd name="T21" fmla="*/ 120 h 456"/>
                  <a:gd name="T22" fmla="*/ 433 w 639"/>
                  <a:gd name="T23" fmla="*/ 221 h 456"/>
                  <a:gd name="T24" fmla="*/ 448 w 639"/>
                  <a:gd name="T25" fmla="*/ 148 h 456"/>
                  <a:gd name="T26" fmla="*/ 439 w 639"/>
                  <a:gd name="T27" fmla="*/ 320 h 456"/>
                  <a:gd name="T28" fmla="*/ 480 w 639"/>
                  <a:gd name="T29" fmla="*/ 169 h 456"/>
                  <a:gd name="T30" fmla="*/ 491 w 639"/>
                  <a:gd name="T31" fmla="*/ 321 h 456"/>
                  <a:gd name="T32" fmla="*/ 515 w 639"/>
                  <a:gd name="T33" fmla="*/ 222 h 456"/>
                  <a:gd name="T34" fmla="*/ 545 w 639"/>
                  <a:gd name="T35" fmla="*/ 188 h 456"/>
                  <a:gd name="T36" fmla="*/ 544 w 639"/>
                  <a:gd name="T37" fmla="*/ 143 h 456"/>
                  <a:gd name="T38" fmla="*/ 514 w 639"/>
                  <a:gd name="T39" fmla="*/ 111 h 456"/>
                  <a:gd name="T40" fmla="*/ 578 w 639"/>
                  <a:gd name="T41" fmla="*/ 143 h 456"/>
                  <a:gd name="T42" fmla="*/ 609 w 639"/>
                  <a:gd name="T43" fmla="*/ 236 h 456"/>
                  <a:gd name="T44" fmla="*/ 601 w 639"/>
                  <a:gd name="T45" fmla="*/ 138 h 456"/>
                  <a:gd name="T46" fmla="*/ 609 w 639"/>
                  <a:gd name="T47" fmla="*/ 209 h 456"/>
                  <a:gd name="T48" fmla="*/ 591 w 639"/>
                  <a:gd name="T49" fmla="*/ 306 h 456"/>
                  <a:gd name="T50" fmla="*/ 597 w 639"/>
                  <a:gd name="T51" fmla="*/ 313 h 456"/>
                  <a:gd name="T52" fmla="*/ 614 w 639"/>
                  <a:gd name="T53" fmla="*/ 103 h 456"/>
                  <a:gd name="T54" fmla="*/ 583 w 639"/>
                  <a:gd name="T55" fmla="*/ 30 h 456"/>
                  <a:gd name="T56" fmla="*/ 117 w 639"/>
                  <a:gd name="T57" fmla="*/ 65 h 456"/>
                  <a:gd name="T58" fmla="*/ 561 w 639"/>
                  <a:gd name="T59" fmla="*/ 18 h 456"/>
                  <a:gd name="T60" fmla="*/ 592 w 639"/>
                  <a:gd name="T61" fmla="*/ 25 h 456"/>
                  <a:gd name="T62" fmla="*/ 164 w 639"/>
                  <a:gd name="T63" fmla="*/ 60 h 456"/>
                  <a:gd name="T64" fmla="*/ 318 w 639"/>
                  <a:gd name="T65" fmla="*/ 260 h 456"/>
                  <a:gd name="T66" fmla="*/ 304 w 639"/>
                  <a:gd name="T67" fmla="*/ 142 h 456"/>
                  <a:gd name="T68" fmla="*/ 325 w 639"/>
                  <a:gd name="T69" fmla="*/ 182 h 456"/>
                  <a:gd name="T70" fmla="*/ 289 w 639"/>
                  <a:gd name="T71" fmla="*/ 263 h 456"/>
                  <a:gd name="T72" fmla="*/ 312 w 639"/>
                  <a:gd name="T73" fmla="*/ 229 h 456"/>
                  <a:gd name="T74" fmla="*/ 271 w 639"/>
                  <a:gd name="T75" fmla="*/ 311 h 456"/>
                  <a:gd name="T76" fmla="*/ 235 w 639"/>
                  <a:gd name="T77" fmla="*/ 317 h 456"/>
                  <a:gd name="T78" fmla="*/ 224 w 639"/>
                  <a:gd name="T79" fmla="*/ 301 h 456"/>
                  <a:gd name="T80" fmla="*/ 166 w 639"/>
                  <a:gd name="T81" fmla="*/ 303 h 456"/>
                  <a:gd name="T82" fmla="*/ 205 w 639"/>
                  <a:gd name="T83" fmla="*/ 103 h 456"/>
                  <a:gd name="T84" fmla="*/ 176 w 639"/>
                  <a:gd name="T85" fmla="*/ 121 h 456"/>
                  <a:gd name="T86" fmla="*/ 242 w 639"/>
                  <a:gd name="T87" fmla="*/ 103 h 456"/>
                  <a:gd name="T88" fmla="*/ 257 w 639"/>
                  <a:gd name="T89" fmla="*/ 103 h 456"/>
                  <a:gd name="T90" fmla="*/ 157 w 639"/>
                  <a:gd name="T91" fmla="*/ 124 h 456"/>
                  <a:gd name="T92" fmla="*/ 137 w 639"/>
                  <a:gd name="T93" fmla="*/ 105 h 456"/>
                  <a:gd name="T94" fmla="*/ 89 w 639"/>
                  <a:gd name="T95" fmla="*/ 304 h 456"/>
                  <a:gd name="T96" fmla="*/ 56 w 639"/>
                  <a:gd name="T97" fmla="*/ 219 h 456"/>
                  <a:gd name="T98" fmla="*/ 79 w 639"/>
                  <a:gd name="T99" fmla="*/ 101 h 456"/>
                  <a:gd name="T100" fmla="*/ 87 w 639"/>
                  <a:gd name="T101" fmla="*/ 205 h 456"/>
                  <a:gd name="T102" fmla="*/ 105 w 639"/>
                  <a:gd name="T103" fmla="*/ 101 h 456"/>
                  <a:gd name="T104" fmla="*/ 129 w 639"/>
                  <a:gd name="T105" fmla="*/ 317 h 456"/>
                  <a:gd name="T106" fmla="*/ 38 w 639"/>
                  <a:gd name="T107" fmla="*/ 201 h 456"/>
                  <a:gd name="T108" fmla="*/ 30 w 639"/>
                  <a:gd name="T109" fmla="*/ 158 h 456"/>
                  <a:gd name="T110" fmla="*/ 31 w 639"/>
                  <a:gd name="T111" fmla="*/ 261 h 456"/>
                  <a:gd name="T112" fmla="*/ 39 w 639"/>
                  <a:gd name="T113" fmla="*/ 99 h 456"/>
                  <a:gd name="T114" fmla="*/ 614 w 639"/>
                  <a:gd name="T115" fmla="*/ 333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9" h="456">
                    <a:moveTo>
                      <a:pt x="613" y="427"/>
                    </a:moveTo>
                    <a:cubicBezTo>
                      <a:pt x="617" y="419"/>
                      <a:pt x="621" y="410"/>
                      <a:pt x="624" y="400"/>
                    </a:cubicBezTo>
                    <a:cubicBezTo>
                      <a:pt x="624" y="400"/>
                      <a:pt x="624" y="400"/>
                      <a:pt x="624" y="400"/>
                    </a:cubicBezTo>
                    <a:cubicBezTo>
                      <a:pt x="618" y="370"/>
                      <a:pt x="628" y="335"/>
                      <a:pt x="626" y="304"/>
                    </a:cubicBezTo>
                    <a:cubicBezTo>
                      <a:pt x="624" y="267"/>
                      <a:pt x="622" y="229"/>
                      <a:pt x="622" y="192"/>
                    </a:cubicBezTo>
                    <a:cubicBezTo>
                      <a:pt x="623" y="135"/>
                      <a:pt x="639" y="71"/>
                      <a:pt x="610" y="18"/>
                    </a:cubicBezTo>
                    <a:cubicBezTo>
                      <a:pt x="610" y="18"/>
                      <a:pt x="609" y="17"/>
                      <a:pt x="608" y="17"/>
                    </a:cubicBezTo>
                    <a:cubicBezTo>
                      <a:pt x="596" y="1"/>
                      <a:pt x="561" y="3"/>
                      <a:pt x="544" y="2"/>
                    </a:cubicBezTo>
                    <a:cubicBezTo>
                      <a:pt x="504" y="0"/>
                      <a:pt x="464" y="3"/>
                      <a:pt x="424" y="4"/>
                    </a:cubicBezTo>
                    <a:cubicBezTo>
                      <a:pt x="363" y="5"/>
                      <a:pt x="303" y="15"/>
                      <a:pt x="242" y="9"/>
                    </a:cubicBezTo>
                    <a:cubicBezTo>
                      <a:pt x="192" y="5"/>
                      <a:pt x="143" y="0"/>
                      <a:pt x="93" y="2"/>
                    </a:cubicBezTo>
                    <a:cubicBezTo>
                      <a:pt x="76" y="2"/>
                      <a:pt x="42" y="4"/>
                      <a:pt x="26" y="19"/>
                    </a:cubicBezTo>
                    <a:cubicBezTo>
                      <a:pt x="25" y="17"/>
                      <a:pt x="22" y="17"/>
                      <a:pt x="21" y="19"/>
                    </a:cubicBezTo>
                    <a:cubicBezTo>
                      <a:pt x="0" y="76"/>
                      <a:pt x="13" y="138"/>
                      <a:pt x="15" y="197"/>
                    </a:cubicBezTo>
                    <a:cubicBezTo>
                      <a:pt x="17" y="229"/>
                      <a:pt x="15" y="262"/>
                      <a:pt x="14" y="294"/>
                    </a:cubicBezTo>
                    <a:cubicBezTo>
                      <a:pt x="14" y="294"/>
                      <a:pt x="14" y="295"/>
                      <a:pt x="14" y="295"/>
                    </a:cubicBezTo>
                    <a:cubicBezTo>
                      <a:pt x="9" y="298"/>
                      <a:pt x="11" y="303"/>
                      <a:pt x="14" y="306"/>
                    </a:cubicBezTo>
                    <a:cubicBezTo>
                      <a:pt x="14" y="306"/>
                      <a:pt x="14" y="306"/>
                      <a:pt x="14" y="306"/>
                    </a:cubicBezTo>
                    <a:cubicBezTo>
                      <a:pt x="13" y="340"/>
                      <a:pt x="9" y="376"/>
                      <a:pt x="15" y="409"/>
                    </a:cubicBezTo>
                    <a:cubicBezTo>
                      <a:pt x="15" y="409"/>
                      <a:pt x="15" y="410"/>
                      <a:pt x="15" y="410"/>
                    </a:cubicBezTo>
                    <a:cubicBezTo>
                      <a:pt x="23" y="456"/>
                      <a:pt x="189" y="437"/>
                      <a:pt x="210" y="435"/>
                    </a:cubicBezTo>
                    <a:cubicBezTo>
                      <a:pt x="260" y="430"/>
                      <a:pt x="308" y="426"/>
                      <a:pt x="358" y="430"/>
                    </a:cubicBezTo>
                    <a:cubicBezTo>
                      <a:pt x="401" y="433"/>
                      <a:pt x="444" y="438"/>
                      <a:pt x="488" y="440"/>
                    </a:cubicBezTo>
                    <a:cubicBezTo>
                      <a:pt x="509" y="441"/>
                      <a:pt x="531" y="440"/>
                      <a:pt x="552" y="438"/>
                    </a:cubicBezTo>
                    <a:cubicBezTo>
                      <a:pt x="567" y="437"/>
                      <a:pt x="582" y="433"/>
                      <a:pt x="597" y="432"/>
                    </a:cubicBezTo>
                    <a:cubicBezTo>
                      <a:pt x="602" y="430"/>
                      <a:pt x="607" y="429"/>
                      <a:pt x="613" y="427"/>
                    </a:cubicBezTo>
                    <a:close/>
                    <a:moveTo>
                      <a:pt x="614" y="322"/>
                    </a:moveTo>
                    <a:cubicBezTo>
                      <a:pt x="611" y="322"/>
                      <a:pt x="609" y="322"/>
                      <a:pt x="606" y="322"/>
                    </a:cubicBezTo>
                    <a:cubicBezTo>
                      <a:pt x="607" y="321"/>
                      <a:pt x="608" y="320"/>
                      <a:pt x="609" y="319"/>
                    </a:cubicBezTo>
                    <a:cubicBezTo>
                      <a:pt x="610" y="320"/>
                      <a:pt x="611" y="321"/>
                      <a:pt x="613" y="320"/>
                    </a:cubicBezTo>
                    <a:cubicBezTo>
                      <a:pt x="613" y="321"/>
                      <a:pt x="614" y="322"/>
                      <a:pt x="614" y="322"/>
                    </a:cubicBezTo>
                    <a:cubicBezTo>
                      <a:pt x="614" y="322"/>
                      <a:pt x="614" y="322"/>
                      <a:pt x="614" y="322"/>
                    </a:cubicBezTo>
                    <a:close/>
                    <a:moveTo>
                      <a:pt x="567" y="313"/>
                    </a:moveTo>
                    <a:cubicBezTo>
                      <a:pt x="566" y="314"/>
                      <a:pt x="566" y="314"/>
                      <a:pt x="566" y="315"/>
                    </a:cubicBezTo>
                    <a:cubicBezTo>
                      <a:pt x="565" y="319"/>
                      <a:pt x="570" y="323"/>
                      <a:pt x="573" y="319"/>
                    </a:cubicBezTo>
                    <a:cubicBezTo>
                      <a:pt x="576" y="316"/>
                      <a:pt x="578" y="313"/>
                      <a:pt x="580" y="310"/>
                    </a:cubicBezTo>
                    <a:cubicBezTo>
                      <a:pt x="579" y="314"/>
                      <a:pt x="577" y="318"/>
                      <a:pt x="576" y="322"/>
                    </a:cubicBezTo>
                    <a:cubicBezTo>
                      <a:pt x="570" y="322"/>
                      <a:pt x="563" y="322"/>
                      <a:pt x="557" y="322"/>
                    </a:cubicBezTo>
                    <a:cubicBezTo>
                      <a:pt x="560" y="319"/>
                      <a:pt x="564" y="316"/>
                      <a:pt x="567" y="313"/>
                    </a:cubicBezTo>
                    <a:close/>
                    <a:moveTo>
                      <a:pt x="554" y="314"/>
                    </a:moveTo>
                    <a:cubicBezTo>
                      <a:pt x="555" y="311"/>
                      <a:pt x="556" y="309"/>
                      <a:pt x="557" y="306"/>
                    </a:cubicBezTo>
                    <a:cubicBezTo>
                      <a:pt x="558" y="307"/>
                      <a:pt x="560" y="307"/>
                      <a:pt x="562" y="306"/>
                    </a:cubicBezTo>
                    <a:cubicBezTo>
                      <a:pt x="562" y="306"/>
                      <a:pt x="563" y="305"/>
                      <a:pt x="563" y="305"/>
                    </a:cubicBezTo>
                    <a:cubicBezTo>
                      <a:pt x="560" y="308"/>
                      <a:pt x="557" y="311"/>
                      <a:pt x="554" y="314"/>
                    </a:cubicBezTo>
                    <a:close/>
                    <a:moveTo>
                      <a:pt x="548" y="269"/>
                    </a:moveTo>
                    <a:cubicBezTo>
                      <a:pt x="546" y="272"/>
                      <a:pt x="544" y="276"/>
                      <a:pt x="542" y="279"/>
                    </a:cubicBezTo>
                    <a:cubicBezTo>
                      <a:pt x="561" y="243"/>
                      <a:pt x="576" y="204"/>
                      <a:pt x="596" y="168"/>
                    </a:cubicBezTo>
                    <a:cubicBezTo>
                      <a:pt x="595" y="172"/>
                      <a:pt x="594" y="175"/>
                      <a:pt x="593" y="178"/>
                    </a:cubicBezTo>
                    <a:cubicBezTo>
                      <a:pt x="575" y="207"/>
                      <a:pt x="563" y="239"/>
                      <a:pt x="548" y="269"/>
                    </a:cubicBezTo>
                    <a:close/>
                    <a:moveTo>
                      <a:pt x="519" y="319"/>
                    </a:moveTo>
                    <a:cubicBezTo>
                      <a:pt x="522" y="315"/>
                      <a:pt x="525" y="311"/>
                      <a:pt x="527" y="307"/>
                    </a:cubicBezTo>
                    <a:cubicBezTo>
                      <a:pt x="527" y="310"/>
                      <a:pt x="529" y="312"/>
                      <a:pt x="531" y="313"/>
                    </a:cubicBezTo>
                    <a:cubicBezTo>
                      <a:pt x="529" y="316"/>
                      <a:pt x="527" y="318"/>
                      <a:pt x="525" y="321"/>
                    </a:cubicBezTo>
                    <a:cubicBezTo>
                      <a:pt x="517" y="321"/>
                      <a:pt x="509" y="321"/>
                      <a:pt x="501" y="321"/>
                    </a:cubicBezTo>
                    <a:cubicBezTo>
                      <a:pt x="517" y="293"/>
                      <a:pt x="533" y="264"/>
                      <a:pt x="548" y="234"/>
                    </a:cubicBezTo>
                    <a:cubicBezTo>
                      <a:pt x="541" y="252"/>
                      <a:pt x="534" y="270"/>
                      <a:pt x="526" y="288"/>
                    </a:cubicBezTo>
                    <a:cubicBezTo>
                      <a:pt x="521" y="296"/>
                      <a:pt x="516" y="305"/>
                      <a:pt x="510" y="314"/>
                    </a:cubicBezTo>
                    <a:cubicBezTo>
                      <a:pt x="507" y="319"/>
                      <a:pt x="515" y="324"/>
                      <a:pt x="519" y="319"/>
                    </a:cubicBezTo>
                    <a:close/>
                    <a:moveTo>
                      <a:pt x="416" y="286"/>
                    </a:moveTo>
                    <a:cubicBezTo>
                      <a:pt x="426" y="266"/>
                      <a:pt x="440" y="248"/>
                      <a:pt x="453" y="231"/>
                    </a:cubicBezTo>
                    <a:cubicBezTo>
                      <a:pt x="442" y="249"/>
                      <a:pt x="429" y="268"/>
                      <a:pt x="416" y="286"/>
                    </a:cubicBezTo>
                    <a:close/>
                    <a:moveTo>
                      <a:pt x="437" y="294"/>
                    </a:moveTo>
                    <a:cubicBezTo>
                      <a:pt x="434" y="301"/>
                      <a:pt x="432" y="312"/>
                      <a:pt x="427" y="316"/>
                    </a:cubicBezTo>
                    <a:cubicBezTo>
                      <a:pt x="426" y="317"/>
                      <a:pt x="426" y="319"/>
                      <a:pt x="426" y="320"/>
                    </a:cubicBezTo>
                    <a:cubicBezTo>
                      <a:pt x="424" y="320"/>
                      <a:pt x="422" y="320"/>
                      <a:pt x="420" y="320"/>
                    </a:cubicBezTo>
                    <a:cubicBezTo>
                      <a:pt x="425" y="311"/>
                      <a:pt x="431" y="303"/>
                      <a:pt x="437" y="294"/>
                    </a:cubicBezTo>
                    <a:close/>
                    <a:moveTo>
                      <a:pt x="393" y="319"/>
                    </a:moveTo>
                    <a:cubicBezTo>
                      <a:pt x="392" y="319"/>
                      <a:pt x="390" y="319"/>
                      <a:pt x="388" y="319"/>
                    </a:cubicBezTo>
                    <a:cubicBezTo>
                      <a:pt x="390" y="316"/>
                      <a:pt x="392" y="314"/>
                      <a:pt x="394" y="311"/>
                    </a:cubicBezTo>
                    <a:cubicBezTo>
                      <a:pt x="394" y="314"/>
                      <a:pt x="394" y="316"/>
                      <a:pt x="393" y="318"/>
                    </a:cubicBezTo>
                    <a:cubicBezTo>
                      <a:pt x="393" y="319"/>
                      <a:pt x="393" y="319"/>
                      <a:pt x="393" y="319"/>
                    </a:cubicBezTo>
                    <a:close/>
                    <a:moveTo>
                      <a:pt x="370" y="254"/>
                    </a:moveTo>
                    <a:cubicBezTo>
                      <a:pt x="377" y="241"/>
                      <a:pt x="384" y="229"/>
                      <a:pt x="390" y="216"/>
                    </a:cubicBezTo>
                    <a:cubicBezTo>
                      <a:pt x="392" y="211"/>
                      <a:pt x="395" y="205"/>
                      <a:pt x="397" y="200"/>
                    </a:cubicBezTo>
                    <a:cubicBezTo>
                      <a:pt x="403" y="192"/>
                      <a:pt x="409" y="185"/>
                      <a:pt x="414" y="177"/>
                    </a:cubicBezTo>
                    <a:cubicBezTo>
                      <a:pt x="400" y="203"/>
                      <a:pt x="386" y="229"/>
                      <a:pt x="370" y="254"/>
                    </a:cubicBezTo>
                    <a:close/>
                    <a:moveTo>
                      <a:pt x="345" y="280"/>
                    </a:moveTo>
                    <a:cubicBezTo>
                      <a:pt x="354" y="263"/>
                      <a:pt x="364" y="246"/>
                      <a:pt x="375" y="230"/>
                    </a:cubicBezTo>
                    <a:cubicBezTo>
                      <a:pt x="366" y="247"/>
                      <a:pt x="356" y="263"/>
                      <a:pt x="345" y="280"/>
                    </a:cubicBezTo>
                    <a:close/>
                    <a:moveTo>
                      <a:pt x="362" y="303"/>
                    </a:moveTo>
                    <a:cubicBezTo>
                      <a:pt x="359" y="308"/>
                      <a:pt x="357" y="313"/>
                      <a:pt x="355" y="318"/>
                    </a:cubicBezTo>
                    <a:cubicBezTo>
                      <a:pt x="355" y="318"/>
                      <a:pt x="355" y="318"/>
                      <a:pt x="355" y="318"/>
                    </a:cubicBezTo>
                    <a:cubicBezTo>
                      <a:pt x="355" y="318"/>
                      <a:pt x="355" y="318"/>
                      <a:pt x="355" y="318"/>
                    </a:cubicBezTo>
                    <a:cubicBezTo>
                      <a:pt x="352" y="318"/>
                      <a:pt x="349" y="318"/>
                      <a:pt x="346" y="318"/>
                    </a:cubicBezTo>
                    <a:cubicBezTo>
                      <a:pt x="351" y="314"/>
                      <a:pt x="357" y="308"/>
                      <a:pt x="362" y="303"/>
                    </a:cubicBezTo>
                    <a:close/>
                    <a:moveTo>
                      <a:pt x="345" y="105"/>
                    </a:moveTo>
                    <a:cubicBezTo>
                      <a:pt x="346" y="105"/>
                      <a:pt x="346" y="104"/>
                      <a:pt x="346" y="103"/>
                    </a:cubicBezTo>
                    <a:cubicBezTo>
                      <a:pt x="347" y="103"/>
                      <a:pt x="347" y="103"/>
                      <a:pt x="348" y="103"/>
                    </a:cubicBezTo>
                    <a:cubicBezTo>
                      <a:pt x="347" y="104"/>
                      <a:pt x="346" y="105"/>
                      <a:pt x="345" y="105"/>
                    </a:cubicBezTo>
                    <a:close/>
                    <a:moveTo>
                      <a:pt x="380" y="299"/>
                    </a:moveTo>
                    <a:cubicBezTo>
                      <a:pt x="377" y="305"/>
                      <a:pt x="375" y="312"/>
                      <a:pt x="373" y="319"/>
                    </a:cubicBezTo>
                    <a:cubicBezTo>
                      <a:pt x="371" y="319"/>
                      <a:pt x="369" y="319"/>
                      <a:pt x="368" y="319"/>
                    </a:cubicBezTo>
                    <a:cubicBezTo>
                      <a:pt x="372" y="312"/>
                      <a:pt x="376" y="305"/>
                      <a:pt x="380" y="299"/>
                    </a:cubicBezTo>
                    <a:close/>
                    <a:moveTo>
                      <a:pt x="423" y="120"/>
                    </a:moveTo>
                    <a:cubicBezTo>
                      <a:pt x="425" y="119"/>
                      <a:pt x="427" y="118"/>
                      <a:pt x="428" y="116"/>
                    </a:cubicBezTo>
                    <a:cubicBezTo>
                      <a:pt x="429" y="115"/>
                      <a:pt x="429" y="114"/>
                      <a:pt x="429" y="113"/>
                    </a:cubicBezTo>
                    <a:cubicBezTo>
                      <a:pt x="432" y="113"/>
                      <a:pt x="434" y="113"/>
                      <a:pt x="437" y="113"/>
                    </a:cubicBezTo>
                    <a:cubicBezTo>
                      <a:pt x="428" y="121"/>
                      <a:pt x="420" y="130"/>
                      <a:pt x="412" y="139"/>
                    </a:cubicBezTo>
                    <a:cubicBezTo>
                      <a:pt x="416" y="133"/>
                      <a:pt x="419" y="127"/>
                      <a:pt x="423" y="120"/>
                    </a:cubicBezTo>
                    <a:close/>
                    <a:moveTo>
                      <a:pt x="416" y="118"/>
                    </a:moveTo>
                    <a:cubicBezTo>
                      <a:pt x="417" y="116"/>
                      <a:pt x="418" y="115"/>
                      <a:pt x="419" y="113"/>
                    </a:cubicBezTo>
                    <a:cubicBezTo>
                      <a:pt x="419" y="113"/>
                      <a:pt x="420" y="113"/>
                      <a:pt x="421" y="113"/>
                    </a:cubicBezTo>
                    <a:cubicBezTo>
                      <a:pt x="420" y="114"/>
                      <a:pt x="420" y="115"/>
                      <a:pt x="419" y="115"/>
                    </a:cubicBezTo>
                    <a:cubicBezTo>
                      <a:pt x="418" y="116"/>
                      <a:pt x="417" y="117"/>
                      <a:pt x="416" y="118"/>
                    </a:cubicBezTo>
                    <a:close/>
                    <a:moveTo>
                      <a:pt x="401" y="264"/>
                    </a:moveTo>
                    <a:cubicBezTo>
                      <a:pt x="414" y="242"/>
                      <a:pt x="426" y="219"/>
                      <a:pt x="439" y="197"/>
                    </a:cubicBezTo>
                    <a:cubicBezTo>
                      <a:pt x="450" y="182"/>
                      <a:pt x="462" y="167"/>
                      <a:pt x="474" y="153"/>
                    </a:cubicBezTo>
                    <a:cubicBezTo>
                      <a:pt x="460" y="175"/>
                      <a:pt x="448" y="199"/>
                      <a:pt x="433" y="221"/>
                    </a:cubicBezTo>
                    <a:cubicBezTo>
                      <a:pt x="422" y="236"/>
                      <a:pt x="411" y="250"/>
                      <a:pt x="401" y="264"/>
                    </a:cubicBezTo>
                    <a:close/>
                    <a:moveTo>
                      <a:pt x="414" y="265"/>
                    </a:moveTo>
                    <a:cubicBezTo>
                      <a:pt x="412" y="267"/>
                      <a:pt x="411" y="270"/>
                      <a:pt x="409" y="272"/>
                    </a:cubicBezTo>
                    <a:cubicBezTo>
                      <a:pt x="406" y="278"/>
                      <a:pt x="402" y="283"/>
                      <a:pt x="398" y="288"/>
                    </a:cubicBezTo>
                    <a:cubicBezTo>
                      <a:pt x="403" y="280"/>
                      <a:pt x="408" y="272"/>
                      <a:pt x="414" y="265"/>
                    </a:cubicBezTo>
                    <a:close/>
                    <a:moveTo>
                      <a:pt x="448" y="148"/>
                    </a:moveTo>
                    <a:cubicBezTo>
                      <a:pt x="454" y="137"/>
                      <a:pt x="461" y="125"/>
                      <a:pt x="466" y="113"/>
                    </a:cubicBezTo>
                    <a:cubicBezTo>
                      <a:pt x="468" y="113"/>
                      <a:pt x="470" y="113"/>
                      <a:pt x="472" y="113"/>
                    </a:cubicBezTo>
                    <a:cubicBezTo>
                      <a:pt x="464" y="125"/>
                      <a:pt x="456" y="136"/>
                      <a:pt x="448" y="148"/>
                    </a:cubicBezTo>
                    <a:close/>
                    <a:moveTo>
                      <a:pt x="453" y="285"/>
                    </a:moveTo>
                    <a:cubicBezTo>
                      <a:pt x="454" y="284"/>
                      <a:pt x="454" y="283"/>
                      <a:pt x="454" y="283"/>
                    </a:cubicBezTo>
                    <a:cubicBezTo>
                      <a:pt x="465" y="261"/>
                      <a:pt x="477" y="241"/>
                      <a:pt x="490" y="221"/>
                    </a:cubicBezTo>
                    <a:cubicBezTo>
                      <a:pt x="495" y="212"/>
                      <a:pt x="501" y="204"/>
                      <a:pt x="506" y="196"/>
                    </a:cubicBezTo>
                    <a:cubicBezTo>
                      <a:pt x="503" y="201"/>
                      <a:pt x="501" y="206"/>
                      <a:pt x="498" y="211"/>
                    </a:cubicBezTo>
                    <a:cubicBezTo>
                      <a:pt x="485" y="235"/>
                      <a:pt x="470" y="261"/>
                      <a:pt x="453" y="285"/>
                    </a:cubicBezTo>
                    <a:close/>
                    <a:moveTo>
                      <a:pt x="456" y="300"/>
                    </a:moveTo>
                    <a:cubicBezTo>
                      <a:pt x="453" y="306"/>
                      <a:pt x="452" y="313"/>
                      <a:pt x="450" y="320"/>
                    </a:cubicBezTo>
                    <a:cubicBezTo>
                      <a:pt x="447" y="320"/>
                      <a:pt x="443" y="320"/>
                      <a:pt x="439" y="320"/>
                    </a:cubicBezTo>
                    <a:cubicBezTo>
                      <a:pt x="445" y="314"/>
                      <a:pt x="450" y="307"/>
                      <a:pt x="456" y="300"/>
                    </a:cubicBezTo>
                    <a:close/>
                    <a:moveTo>
                      <a:pt x="475" y="135"/>
                    </a:moveTo>
                    <a:cubicBezTo>
                      <a:pt x="479" y="128"/>
                      <a:pt x="483" y="122"/>
                      <a:pt x="487" y="115"/>
                    </a:cubicBezTo>
                    <a:cubicBezTo>
                      <a:pt x="487" y="114"/>
                      <a:pt x="488" y="113"/>
                      <a:pt x="488" y="113"/>
                    </a:cubicBezTo>
                    <a:cubicBezTo>
                      <a:pt x="490" y="113"/>
                      <a:pt x="492" y="112"/>
                      <a:pt x="493" y="112"/>
                    </a:cubicBezTo>
                    <a:cubicBezTo>
                      <a:pt x="487" y="120"/>
                      <a:pt x="481" y="128"/>
                      <a:pt x="475" y="135"/>
                    </a:cubicBezTo>
                    <a:close/>
                    <a:moveTo>
                      <a:pt x="500" y="137"/>
                    </a:moveTo>
                    <a:cubicBezTo>
                      <a:pt x="500" y="137"/>
                      <a:pt x="500" y="138"/>
                      <a:pt x="500" y="139"/>
                    </a:cubicBezTo>
                    <a:cubicBezTo>
                      <a:pt x="493" y="148"/>
                      <a:pt x="486" y="159"/>
                      <a:pt x="480" y="169"/>
                    </a:cubicBezTo>
                    <a:cubicBezTo>
                      <a:pt x="482" y="165"/>
                      <a:pt x="483" y="162"/>
                      <a:pt x="485" y="159"/>
                    </a:cubicBezTo>
                    <a:cubicBezTo>
                      <a:pt x="489" y="151"/>
                      <a:pt x="495" y="144"/>
                      <a:pt x="500" y="137"/>
                    </a:cubicBezTo>
                    <a:close/>
                    <a:moveTo>
                      <a:pt x="504" y="112"/>
                    </a:moveTo>
                    <a:cubicBezTo>
                      <a:pt x="504" y="112"/>
                      <a:pt x="505" y="112"/>
                      <a:pt x="506" y="112"/>
                    </a:cubicBezTo>
                    <a:cubicBezTo>
                      <a:pt x="505" y="112"/>
                      <a:pt x="505" y="113"/>
                      <a:pt x="504" y="113"/>
                    </a:cubicBezTo>
                    <a:cubicBezTo>
                      <a:pt x="504" y="113"/>
                      <a:pt x="504" y="112"/>
                      <a:pt x="504" y="112"/>
                    </a:cubicBezTo>
                    <a:close/>
                    <a:moveTo>
                      <a:pt x="501" y="299"/>
                    </a:moveTo>
                    <a:cubicBezTo>
                      <a:pt x="497" y="306"/>
                      <a:pt x="494" y="314"/>
                      <a:pt x="491" y="321"/>
                    </a:cubicBezTo>
                    <a:cubicBezTo>
                      <a:pt x="491" y="321"/>
                      <a:pt x="491" y="321"/>
                      <a:pt x="491" y="321"/>
                    </a:cubicBezTo>
                    <a:cubicBezTo>
                      <a:pt x="489" y="321"/>
                      <a:pt x="487" y="321"/>
                      <a:pt x="485" y="321"/>
                    </a:cubicBezTo>
                    <a:cubicBezTo>
                      <a:pt x="490" y="314"/>
                      <a:pt x="495" y="306"/>
                      <a:pt x="501" y="299"/>
                    </a:cubicBezTo>
                    <a:close/>
                    <a:moveTo>
                      <a:pt x="475" y="318"/>
                    </a:moveTo>
                    <a:cubicBezTo>
                      <a:pt x="475" y="319"/>
                      <a:pt x="475" y="320"/>
                      <a:pt x="475" y="321"/>
                    </a:cubicBezTo>
                    <a:cubicBezTo>
                      <a:pt x="471" y="321"/>
                      <a:pt x="467" y="320"/>
                      <a:pt x="463" y="320"/>
                    </a:cubicBezTo>
                    <a:cubicBezTo>
                      <a:pt x="473" y="308"/>
                      <a:pt x="482" y="295"/>
                      <a:pt x="491" y="281"/>
                    </a:cubicBezTo>
                    <a:cubicBezTo>
                      <a:pt x="486" y="294"/>
                      <a:pt x="481" y="306"/>
                      <a:pt x="475" y="318"/>
                    </a:cubicBezTo>
                    <a:close/>
                    <a:moveTo>
                      <a:pt x="466" y="300"/>
                    </a:moveTo>
                    <a:cubicBezTo>
                      <a:pt x="477" y="272"/>
                      <a:pt x="500" y="247"/>
                      <a:pt x="515" y="222"/>
                    </a:cubicBezTo>
                    <a:cubicBezTo>
                      <a:pt x="519" y="215"/>
                      <a:pt x="523" y="208"/>
                      <a:pt x="527" y="201"/>
                    </a:cubicBezTo>
                    <a:cubicBezTo>
                      <a:pt x="523" y="209"/>
                      <a:pt x="519" y="218"/>
                      <a:pt x="515" y="227"/>
                    </a:cubicBezTo>
                    <a:cubicBezTo>
                      <a:pt x="500" y="252"/>
                      <a:pt x="483" y="277"/>
                      <a:pt x="466" y="300"/>
                    </a:cubicBezTo>
                    <a:close/>
                    <a:moveTo>
                      <a:pt x="564" y="157"/>
                    </a:moveTo>
                    <a:cubicBezTo>
                      <a:pt x="561" y="166"/>
                      <a:pt x="558" y="175"/>
                      <a:pt x="554" y="183"/>
                    </a:cubicBezTo>
                    <a:cubicBezTo>
                      <a:pt x="544" y="202"/>
                      <a:pt x="535" y="221"/>
                      <a:pt x="526" y="240"/>
                    </a:cubicBezTo>
                    <a:cubicBezTo>
                      <a:pt x="519" y="252"/>
                      <a:pt x="512" y="264"/>
                      <a:pt x="504" y="276"/>
                    </a:cubicBezTo>
                    <a:cubicBezTo>
                      <a:pt x="512" y="258"/>
                      <a:pt x="520" y="240"/>
                      <a:pt x="528" y="222"/>
                    </a:cubicBezTo>
                    <a:cubicBezTo>
                      <a:pt x="534" y="211"/>
                      <a:pt x="540" y="200"/>
                      <a:pt x="545" y="188"/>
                    </a:cubicBezTo>
                    <a:cubicBezTo>
                      <a:pt x="551" y="177"/>
                      <a:pt x="557" y="167"/>
                      <a:pt x="564" y="157"/>
                    </a:cubicBezTo>
                    <a:close/>
                    <a:moveTo>
                      <a:pt x="564" y="140"/>
                    </a:moveTo>
                    <a:cubicBezTo>
                      <a:pt x="564" y="138"/>
                      <a:pt x="565" y="136"/>
                      <a:pt x="566" y="133"/>
                    </a:cubicBezTo>
                    <a:cubicBezTo>
                      <a:pt x="568" y="130"/>
                      <a:pt x="570" y="126"/>
                      <a:pt x="573" y="123"/>
                    </a:cubicBezTo>
                    <a:cubicBezTo>
                      <a:pt x="572" y="125"/>
                      <a:pt x="572" y="128"/>
                      <a:pt x="571" y="130"/>
                    </a:cubicBezTo>
                    <a:cubicBezTo>
                      <a:pt x="569" y="134"/>
                      <a:pt x="566" y="137"/>
                      <a:pt x="564" y="140"/>
                    </a:cubicBezTo>
                    <a:close/>
                    <a:moveTo>
                      <a:pt x="558" y="124"/>
                    </a:moveTo>
                    <a:cubicBezTo>
                      <a:pt x="551" y="135"/>
                      <a:pt x="544" y="146"/>
                      <a:pt x="538" y="158"/>
                    </a:cubicBezTo>
                    <a:cubicBezTo>
                      <a:pt x="540" y="153"/>
                      <a:pt x="542" y="148"/>
                      <a:pt x="544" y="143"/>
                    </a:cubicBezTo>
                    <a:cubicBezTo>
                      <a:pt x="549" y="137"/>
                      <a:pt x="554" y="130"/>
                      <a:pt x="558" y="124"/>
                    </a:cubicBezTo>
                    <a:cubicBezTo>
                      <a:pt x="558" y="124"/>
                      <a:pt x="558" y="124"/>
                      <a:pt x="558" y="124"/>
                    </a:cubicBezTo>
                    <a:close/>
                    <a:moveTo>
                      <a:pt x="531" y="143"/>
                    </a:moveTo>
                    <a:cubicBezTo>
                      <a:pt x="526" y="150"/>
                      <a:pt x="521" y="157"/>
                      <a:pt x="516" y="164"/>
                    </a:cubicBezTo>
                    <a:cubicBezTo>
                      <a:pt x="517" y="162"/>
                      <a:pt x="518" y="159"/>
                      <a:pt x="519" y="157"/>
                    </a:cubicBezTo>
                    <a:cubicBezTo>
                      <a:pt x="525" y="146"/>
                      <a:pt x="531" y="135"/>
                      <a:pt x="539" y="125"/>
                    </a:cubicBezTo>
                    <a:cubicBezTo>
                      <a:pt x="536" y="131"/>
                      <a:pt x="534" y="137"/>
                      <a:pt x="531" y="143"/>
                    </a:cubicBezTo>
                    <a:close/>
                    <a:moveTo>
                      <a:pt x="516" y="115"/>
                    </a:moveTo>
                    <a:cubicBezTo>
                      <a:pt x="516" y="113"/>
                      <a:pt x="515" y="112"/>
                      <a:pt x="514" y="111"/>
                    </a:cubicBezTo>
                    <a:cubicBezTo>
                      <a:pt x="516" y="111"/>
                      <a:pt x="518" y="111"/>
                      <a:pt x="519" y="111"/>
                    </a:cubicBezTo>
                    <a:cubicBezTo>
                      <a:pt x="518" y="112"/>
                      <a:pt x="517" y="113"/>
                      <a:pt x="516" y="115"/>
                    </a:cubicBezTo>
                    <a:close/>
                    <a:moveTo>
                      <a:pt x="546" y="310"/>
                    </a:moveTo>
                    <a:cubicBezTo>
                      <a:pt x="544" y="314"/>
                      <a:pt x="543" y="318"/>
                      <a:pt x="542" y="322"/>
                    </a:cubicBezTo>
                    <a:cubicBezTo>
                      <a:pt x="541" y="322"/>
                      <a:pt x="540" y="322"/>
                      <a:pt x="539" y="322"/>
                    </a:cubicBezTo>
                    <a:cubicBezTo>
                      <a:pt x="541" y="318"/>
                      <a:pt x="544" y="314"/>
                      <a:pt x="546" y="310"/>
                    </a:cubicBezTo>
                    <a:close/>
                    <a:moveTo>
                      <a:pt x="586" y="127"/>
                    </a:moveTo>
                    <a:cubicBezTo>
                      <a:pt x="586" y="129"/>
                      <a:pt x="585" y="131"/>
                      <a:pt x="585" y="133"/>
                    </a:cubicBezTo>
                    <a:cubicBezTo>
                      <a:pt x="582" y="136"/>
                      <a:pt x="580" y="139"/>
                      <a:pt x="578" y="143"/>
                    </a:cubicBezTo>
                    <a:cubicBezTo>
                      <a:pt x="579" y="140"/>
                      <a:pt x="579" y="138"/>
                      <a:pt x="580" y="135"/>
                    </a:cubicBezTo>
                    <a:cubicBezTo>
                      <a:pt x="582" y="132"/>
                      <a:pt x="584" y="130"/>
                      <a:pt x="586" y="127"/>
                    </a:cubicBezTo>
                    <a:close/>
                    <a:moveTo>
                      <a:pt x="584" y="115"/>
                    </a:moveTo>
                    <a:cubicBezTo>
                      <a:pt x="585" y="112"/>
                      <a:pt x="585" y="109"/>
                      <a:pt x="586" y="106"/>
                    </a:cubicBezTo>
                    <a:cubicBezTo>
                      <a:pt x="589" y="105"/>
                      <a:pt x="591" y="105"/>
                      <a:pt x="594" y="105"/>
                    </a:cubicBezTo>
                    <a:cubicBezTo>
                      <a:pt x="591" y="108"/>
                      <a:pt x="587" y="112"/>
                      <a:pt x="584" y="115"/>
                    </a:cubicBezTo>
                    <a:close/>
                    <a:moveTo>
                      <a:pt x="586" y="284"/>
                    </a:moveTo>
                    <a:cubicBezTo>
                      <a:pt x="590" y="277"/>
                      <a:pt x="594" y="270"/>
                      <a:pt x="599" y="262"/>
                    </a:cubicBezTo>
                    <a:cubicBezTo>
                      <a:pt x="603" y="255"/>
                      <a:pt x="610" y="245"/>
                      <a:pt x="609" y="236"/>
                    </a:cubicBezTo>
                    <a:cubicBezTo>
                      <a:pt x="609" y="235"/>
                      <a:pt x="609" y="235"/>
                      <a:pt x="608" y="234"/>
                    </a:cubicBezTo>
                    <a:cubicBezTo>
                      <a:pt x="609" y="234"/>
                      <a:pt x="608" y="234"/>
                      <a:pt x="608" y="234"/>
                    </a:cubicBezTo>
                    <a:cubicBezTo>
                      <a:pt x="609" y="232"/>
                      <a:pt x="610" y="231"/>
                      <a:pt x="610" y="230"/>
                    </a:cubicBezTo>
                    <a:cubicBezTo>
                      <a:pt x="610" y="235"/>
                      <a:pt x="611" y="241"/>
                      <a:pt x="611" y="247"/>
                    </a:cubicBezTo>
                    <a:cubicBezTo>
                      <a:pt x="602" y="264"/>
                      <a:pt x="593" y="280"/>
                      <a:pt x="582" y="295"/>
                    </a:cubicBezTo>
                    <a:cubicBezTo>
                      <a:pt x="583" y="291"/>
                      <a:pt x="584" y="288"/>
                      <a:pt x="586" y="284"/>
                    </a:cubicBezTo>
                    <a:close/>
                    <a:moveTo>
                      <a:pt x="603" y="133"/>
                    </a:moveTo>
                    <a:cubicBezTo>
                      <a:pt x="603" y="134"/>
                      <a:pt x="603" y="135"/>
                      <a:pt x="603" y="136"/>
                    </a:cubicBezTo>
                    <a:cubicBezTo>
                      <a:pt x="602" y="136"/>
                      <a:pt x="602" y="137"/>
                      <a:pt x="601" y="138"/>
                    </a:cubicBezTo>
                    <a:cubicBezTo>
                      <a:pt x="602" y="137"/>
                      <a:pt x="602" y="135"/>
                      <a:pt x="603" y="133"/>
                    </a:cubicBezTo>
                    <a:close/>
                    <a:moveTo>
                      <a:pt x="603" y="104"/>
                    </a:moveTo>
                    <a:cubicBezTo>
                      <a:pt x="603" y="104"/>
                      <a:pt x="604" y="104"/>
                      <a:pt x="605" y="104"/>
                    </a:cubicBezTo>
                    <a:cubicBezTo>
                      <a:pt x="604" y="105"/>
                      <a:pt x="604" y="105"/>
                      <a:pt x="603" y="106"/>
                    </a:cubicBezTo>
                    <a:cubicBezTo>
                      <a:pt x="603" y="105"/>
                      <a:pt x="603" y="105"/>
                      <a:pt x="603" y="104"/>
                    </a:cubicBezTo>
                    <a:close/>
                    <a:moveTo>
                      <a:pt x="602" y="218"/>
                    </a:moveTo>
                    <a:cubicBezTo>
                      <a:pt x="605" y="210"/>
                      <a:pt x="607" y="203"/>
                      <a:pt x="609" y="195"/>
                    </a:cubicBezTo>
                    <a:cubicBezTo>
                      <a:pt x="609" y="199"/>
                      <a:pt x="609" y="204"/>
                      <a:pt x="609" y="208"/>
                    </a:cubicBezTo>
                    <a:cubicBezTo>
                      <a:pt x="609" y="208"/>
                      <a:pt x="609" y="209"/>
                      <a:pt x="609" y="209"/>
                    </a:cubicBezTo>
                    <a:cubicBezTo>
                      <a:pt x="606" y="214"/>
                      <a:pt x="603" y="220"/>
                      <a:pt x="600" y="226"/>
                    </a:cubicBezTo>
                    <a:cubicBezTo>
                      <a:pt x="601" y="223"/>
                      <a:pt x="601" y="220"/>
                      <a:pt x="602" y="218"/>
                    </a:cubicBezTo>
                    <a:close/>
                    <a:moveTo>
                      <a:pt x="608" y="182"/>
                    </a:moveTo>
                    <a:cubicBezTo>
                      <a:pt x="608" y="180"/>
                      <a:pt x="608" y="178"/>
                      <a:pt x="609" y="176"/>
                    </a:cubicBezTo>
                    <a:cubicBezTo>
                      <a:pt x="609" y="174"/>
                      <a:pt x="610" y="171"/>
                      <a:pt x="610" y="169"/>
                    </a:cubicBezTo>
                    <a:cubicBezTo>
                      <a:pt x="610" y="171"/>
                      <a:pt x="610" y="173"/>
                      <a:pt x="610" y="175"/>
                    </a:cubicBezTo>
                    <a:cubicBezTo>
                      <a:pt x="610" y="175"/>
                      <a:pt x="610" y="175"/>
                      <a:pt x="610" y="175"/>
                    </a:cubicBezTo>
                    <a:cubicBezTo>
                      <a:pt x="609" y="178"/>
                      <a:pt x="609" y="180"/>
                      <a:pt x="608" y="182"/>
                    </a:cubicBezTo>
                    <a:close/>
                    <a:moveTo>
                      <a:pt x="591" y="306"/>
                    </a:moveTo>
                    <a:cubicBezTo>
                      <a:pt x="598" y="293"/>
                      <a:pt x="605" y="279"/>
                      <a:pt x="612" y="266"/>
                    </a:cubicBezTo>
                    <a:cubicBezTo>
                      <a:pt x="612" y="269"/>
                      <a:pt x="612" y="272"/>
                      <a:pt x="612" y="275"/>
                    </a:cubicBezTo>
                    <a:cubicBezTo>
                      <a:pt x="612" y="275"/>
                      <a:pt x="611" y="276"/>
                      <a:pt x="611" y="276"/>
                    </a:cubicBezTo>
                    <a:cubicBezTo>
                      <a:pt x="605" y="287"/>
                      <a:pt x="598" y="297"/>
                      <a:pt x="591" y="306"/>
                    </a:cubicBezTo>
                    <a:close/>
                    <a:moveTo>
                      <a:pt x="597" y="313"/>
                    </a:moveTo>
                    <a:cubicBezTo>
                      <a:pt x="596" y="316"/>
                      <a:pt x="595" y="319"/>
                      <a:pt x="595" y="322"/>
                    </a:cubicBezTo>
                    <a:cubicBezTo>
                      <a:pt x="595" y="322"/>
                      <a:pt x="595" y="322"/>
                      <a:pt x="595" y="322"/>
                    </a:cubicBezTo>
                    <a:cubicBezTo>
                      <a:pt x="593" y="322"/>
                      <a:pt x="592" y="322"/>
                      <a:pt x="591" y="322"/>
                    </a:cubicBezTo>
                    <a:cubicBezTo>
                      <a:pt x="593" y="319"/>
                      <a:pt x="595" y="316"/>
                      <a:pt x="597" y="313"/>
                    </a:cubicBezTo>
                    <a:close/>
                    <a:moveTo>
                      <a:pt x="613" y="292"/>
                    </a:moveTo>
                    <a:cubicBezTo>
                      <a:pt x="613" y="295"/>
                      <a:pt x="613" y="297"/>
                      <a:pt x="613" y="300"/>
                    </a:cubicBezTo>
                    <a:cubicBezTo>
                      <a:pt x="613" y="300"/>
                      <a:pt x="613" y="300"/>
                      <a:pt x="613" y="301"/>
                    </a:cubicBezTo>
                    <a:cubicBezTo>
                      <a:pt x="611" y="304"/>
                      <a:pt x="609" y="306"/>
                      <a:pt x="607" y="308"/>
                    </a:cubicBezTo>
                    <a:cubicBezTo>
                      <a:pt x="609" y="303"/>
                      <a:pt x="611" y="298"/>
                      <a:pt x="613" y="292"/>
                    </a:cubicBezTo>
                    <a:close/>
                    <a:moveTo>
                      <a:pt x="614" y="115"/>
                    </a:moveTo>
                    <a:cubicBezTo>
                      <a:pt x="614" y="113"/>
                      <a:pt x="613" y="112"/>
                      <a:pt x="612" y="112"/>
                    </a:cubicBezTo>
                    <a:cubicBezTo>
                      <a:pt x="612" y="110"/>
                      <a:pt x="613" y="108"/>
                      <a:pt x="614" y="106"/>
                    </a:cubicBezTo>
                    <a:cubicBezTo>
                      <a:pt x="614" y="105"/>
                      <a:pt x="614" y="104"/>
                      <a:pt x="614" y="103"/>
                    </a:cubicBezTo>
                    <a:cubicBezTo>
                      <a:pt x="614" y="103"/>
                      <a:pt x="614" y="103"/>
                      <a:pt x="614" y="103"/>
                    </a:cubicBezTo>
                    <a:cubicBezTo>
                      <a:pt x="614" y="107"/>
                      <a:pt x="614" y="111"/>
                      <a:pt x="614" y="115"/>
                    </a:cubicBezTo>
                    <a:close/>
                    <a:moveTo>
                      <a:pt x="583" y="30"/>
                    </a:moveTo>
                    <a:cubicBezTo>
                      <a:pt x="592" y="33"/>
                      <a:pt x="592" y="44"/>
                      <a:pt x="591" y="52"/>
                    </a:cubicBezTo>
                    <a:cubicBezTo>
                      <a:pt x="587" y="74"/>
                      <a:pt x="567" y="72"/>
                      <a:pt x="551" y="68"/>
                    </a:cubicBezTo>
                    <a:cubicBezTo>
                      <a:pt x="553" y="55"/>
                      <a:pt x="553" y="42"/>
                      <a:pt x="557" y="30"/>
                    </a:cubicBezTo>
                    <a:cubicBezTo>
                      <a:pt x="557" y="29"/>
                      <a:pt x="557" y="28"/>
                      <a:pt x="557" y="28"/>
                    </a:cubicBezTo>
                    <a:cubicBezTo>
                      <a:pt x="557" y="29"/>
                      <a:pt x="559" y="29"/>
                      <a:pt x="560" y="29"/>
                    </a:cubicBezTo>
                    <a:cubicBezTo>
                      <a:pt x="568" y="28"/>
                      <a:pt x="576" y="27"/>
                      <a:pt x="583" y="30"/>
                    </a:cubicBezTo>
                    <a:close/>
                    <a:moveTo>
                      <a:pt x="26" y="27"/>
                    </a:moveTo>
                    <a:cubicBezTo>
                      <a:pt x="44" y="8"/>
                      <a:pt x="100" y="15"/>
                      <a:pt x="120" y="15"/>
                    </a:cubicBezTo>
                    <a:cubicBezTo>
                      <a:pt x="126" y="16"/>
                      <a:pt x="131" y="16"/>
                      <a:pt x="137" y="16"/>
                    </a:cubicBezTo>
                    <a:cubicBezTo>
                      <a:pt x="133" y="17"/>
                      <a:pt x="130" y="18"/>
                      <a:pt x="126" y="19"/>
                    </a:cubicBezTo>
                    <a:cubicBezTo>
                      <a:pt x="126" y="19"/>
                      <a:pt x="125" y="19"/>
                      <a:pt x="125" y="20"/>
                    </a:cubicBezTo>
                    <a:cubicBezTo>
                      <a:pt x="125" y="20"/>
                      <a:pt x="125" y="20"/>
                      <a:pt x="125" y="20"/>
                    </a:cubicBezTo>
                    <a:cubicBezTo>
                      <a:pt x="124" y="20"/>
                      <a:pt x="124" y="20"/>
                      <a:pt x="123" y="21"/>
                    </a:cubicBezTo>
                    <a:cubicBezTo>
                      <a:pt x="120" y="22"/>
                      <a:pt x="121" y="25"/>
                      <a:pt x="122" y="27"/>
                    </a:cubicBezTo>
                    <a:cubicBezTo>
                      <a:pt x="119" y="39"/>
                      <a:pt x="116" y="52"/>
                      <a:pt x="117" y="65"/>
                    </a:cubicBezTo>
                    <a:cubicBezTo>
                      <a:pt x="117" y="67"/>
                      <a:pt x="119" y="68"/>
                      <a:pt x="121" y="69"/>
                    </a:cubicBezTo>
                    <a:cubicBezTo>
                      <a:pt x="137" y="69"/>
                      <a:pt x="152" y="69"/>
                      <a:pt x="168" y="69"/>
                    </a:cubicBezTo>
                    <a:cubicBezTo>
                      <a:pt x="170" y="69"/>
                      <a:pt x="171" y="68"/>
                      <a:pt x="172" y="66"/>
                    </a:cubicBezTo>
                    <a:cubicBezTo>
                      <a:pt x="176" y="51"/>
                      <a:pt x="175" y="36"/>
                      <a:pt x="165" y="24"/>
                    </a:cubicBezTo>
                    <a:cubicBezTo>
                      <a:pt x="162" y="21"/>
                      <a:pt x="158" y="18"/>
                      <a:pt x="155" y="17"/>
                    </a:cubicBezTo>
                    <a:cubicBezTo>
                      <a:pt x="187" y="19"/>
                      <a:pt x="219" y="23"/>
                      <a:pt x="251" y="25"/>
                    </a:cubicBezTo>
                    <a:cubicBezTo>
                      <a:pt x="303" y="30"/>
                      <a:pt x="353" y="23"/>
                      <a:pt x="405" y="20"/>
                    </a:cubicBezTo>
                    <a:cubicBezTo>
                      <a:pt x="439" y="18"/>
                      <a:pt x="475" y="18"/>
                      <a:pt x="509" y="17"/>
                    </a:cubicBezTo>
                    <a:cubicBezTo>
                      <a:pt x="527" y="17"/>
                      <a:pt x="544" y="17"/>
                      <a:pt x="561" y="18"/>
                    </a:cubicBezTo>
                    <a:cubicBezTo>
                      <a:pt x="563" y="18"/>
                      <a:pt x="566" y="19"/>
                      <a:pt x="568" y="19"/>
                    </a:cubicBezTo>
                    <a:cubicBezTo>
                      <a:pt x="564" y="19"/>
                      <a:pt x="561" y="20"/>
                      <a:pt x="558" y="20"/>
                    </a:cubicBezTo>
                    <a:cubicBezTo>
                      <a:pt x="554" y="21"/>
                      <a:pt x="554" y="25"/>
                      <a:pt x="556" y="27"/>
                    </a:cubicBezTo>
                    <a:cubicBezTo>
                      <a:pt x="555" y="27"/>
                      <a:pt x="553" y="27"/>
                      <a:pt x="552" y="28"/>
                    </a:cubicBezTo>
                    <a:cubicBezTo>
                      <a:pt x="548" y="42"/>
                      <a:pt x="546" y="57"/>
                      <a:pt x="542" y="70"/>
                    </a:cubicBezTo>
                    <a:cubicBezTo>
                      <a:pt x="541" y="72"/>
                      <a:pt x="542" y="75"/>
                      <a:pt x="545" y="75"/>
                    </a:cubicBezTo>
                    <a:cubicBezTo>
                      <a:pt x="556" y="79"/>
                      <a:pt x="569" y="82"/>
                      <a:pt x="581" y="77"/>
                    </a:cubicBezTo>
                    <a:cubicBezTo>
                      <a:pt x="593" y="73"/>
                      <a:pt x="598" y="61"/>
                      <a:pt x="600" y="50"/>
                    </a:cubicBezTo>
                    <a:cubicBezTo>
                      <a:pt x="601" y="41"/>
                      <a:pt x="599" y="31"/>
                      <a:pt x="592" y="25"/>
                    </a:cubicBezTo>
                    <a:cubicBezTo>
                      <a:pt x="597" y="27"/>
                      <a:pt x="601" y="28"/>
                      <a:pt x="606" y="29"/>
                    </a:cubicBezTo>
                    <a:cubicBezTo>
                      <a:pt x="607" y="29"/>
                      <a:pt x="607" y="29"/>
                      <a:pt x="607" y="29"/>
                    </a:cubicBezTo>
                    <a:cubicBezTo>
                      <a:pt x="612" y="49"/>
                      <a:pt x="614" y="69"/>
                      <a:pt x="614" y="89"/>
                    </a:cubicBezTo>
                    <a:cubicBezTo>
                      <a:pt x="614" y="88"/>
                      <a:pt x="613" y="88"/>
                      <a:pt x="612" y="88"/>
                    </a:cubicBezTo>
                    <a:cubicBezTo>
                      <a:pt x="583" y="86"/>
                      <a:pt x="555" y="87"/>
                      <a:pt x="526" y="90"/>
                    </a:cubicBezTo>
                    <a:cubicBezTo>
                      <a:pt x="359" y="89"/>
                      <a:pt x="192" y="86"/>
                      <a:pt x="25" y="93"/>
                    </a:cubicBezTo>
                    <a:cubicBezTo>
                      <a:pt x="24" y="71"/>
                      <a:pt x="24" y="49"/>
                      <a:pt x="26" y="27"/>
                    </a:cubicBezTo>
                    <a:close/>
                    <a:moveTo>
                      <a:pt x="158" y="30"/>
                    </a:moveTo>
                    <a:cubicBezTo>
                      <a:pt x="166" y="38"/>
                      <a:pt x="166" y="50"/>
                      <a:pt x="164" y="60"/>
                    </a:cubicBezTo>
                    <a:cubicBezTo>
                      <a:pt x="151" y="60"/>
                      <a:pt x="138" y="60"/>
                      <a:pt x="125" y="61"/>
                    </a:cubicBezTo>
                    <a:cubicBezTo>
                      <a:pt x="124" y="50"/>
                      <a:pt x="125" y="39"/>
                      <a:pt x="126" y="29"/>
                    </a:cubicBezTo>
                    <a:cubicBezTo>
                      <a:pt x="127" y="29"/>
                      <a:pt x="127" y="29"/>
                      <a:pt x="128" y="28"/>
                    </a:cubicBezTo>
                    <a:cubicBezTo>
                      <a:pt x="138" y="24"/>
                      <a:pt x="150" y="22"/>
                      <a:pt x="158" y="30"/>
                    </a:cubicBezTo>
                    <a:close/>
                    <a:moveTo>
                      <a:pt x="331" y="318"/>
                    </a:moveTo>
                    <a:cubicBezTo>
                      <a:pt x="330" y="318"/>
                      <a:pt x="330" y="318"/>
                      <a:pt x="329" y="318"/>
                    </a:cubicBezTo>
                    <a:cubicBezTo>
                      <a:pt x="330" y="317"/>
                      <a:pt x="330" y="316"/>
                      <a:pt x="331" y="315"/>
                    </a:cubicBezTo>
                    <a:cubicBezTo>
                      <a:pt x="331" y="316"/>
                      <a:pt x="331" y="317"/>
                      <a:pt x="331" y="318"/>
                    </a:cubicBezTo>
                    <a:close/>
                    <a:moveTo>
                      <a:pt x="318" y="260"/>
                    </a:moveTo>
                    <a:cubicBezTo>
                      <a:pt x="320" y="258"/>
                      <a:pt x="321" y="255"/>
                      <a:pt x="322" y="252"/>
                    </a:cubicBezTo>
                    <a:cubicBezTo>
                      <a:pt x="323" y="252"/>
                      <a:pt x="323" y="251"/>
                      <a:pt x="323" y="251"/>
                    </a:cubicBezTo>
                    <a:cubicBezTo>
                      <a:pt x="328" y="246"/>
                      <a:pt x="332" y="241"/>
                      <a:pt x="337" y="235"/>
                    </a:cubicBezTo>
                    <a:cubicBezTo>
                      <a:pt x="331" y="244"/>
                      <a:pt x="325" y="252"/>
                      <a:pt x="318" y="260"/>
                    </a:cubicBezTo>
                    <a:close/>
                    <a:moveTo>
                      <a:pt x="304" y="103"/>
                    </a:moveTo>
                    <a:cubicBezTo>
                      <a:pt x="306" y="103"/>
                      <a:pt x="307" y="103"/>
                      <a:pt x="309" y="103"/>
                    </a:cubicBezTo>
                    <a:cubicBezTo>
                      <a:pt x="307" y="104"/>
                      <a:pt x="306" y="105"/>
                      <a:pt x="304" y="106"/>
                    </a:cubicBezTo>
                    <a:cubicBezTo>
                      <a:pt x="305" y="105"/>
                      <a:pt x="305" y="104"/>
                      <a:pt x="304" y="103"/>
                    </a:cubicBezTo>
                    <a:close/>
                    <a:moveTo>
                      <a:pt x="304" y="142"/>
                    </a:moveTo>
                    <a:cubicBezTo>
                      <a:pt x="304" y="142"/>
                      <a:pt x="304" y="143"/>
                      <a:pt x="304" y="143"/>
                    </a:cubicBezTo>
                    <a:cubicBezTo>
                      <a:pt x="299" y="148"/>
                      <a:pt x="294" y="153"/>
                      <a:pt x="289" y="159"/>
                    </a:cubicBezTo>
                    <a:cubicBezTo>
                      <a:pt x="291" y="156"/>
                      <a:pt x="294" y="152"/>
                      <a:pt x="296" y="149"/>
                    </a:cubicBezTo>
                    <a:cubicBezTo>
                      <a:pt x="299" y="147"/>
                      <a:pt x="302" y="144"/>
                      <a:pt x="304" y="142"/>
                    </a:cubicBezTo>
                    <a:close/>
                    <a:moveTo>
                      <a:pt x="322" y="160"/>
                    </a:moveTo>
                    <a:cubicBezTo>
                      <a:pt x="312" y="174"/>
                      <a:pt x="300" y="187"/>
                      <a:pt x="288" y="200"/>
                    </a:cubicBezTo>
                    <a:cubicBezTo>
                      <a:pt x="286" y="201"/>
                      <a:pt x="285" y="203"/>
                      <a:pt x="283" y="204"/>
                    </a:cubicBezTo>
                    <a:cubicBezTo>
                      <a:pt x="296" y="190"/>
                      <a:pt x="309" y="175"/>
                      <a:pt x="322" y="160"/>
                    </a:cubicBezTo>
                    <a:close/>
                    <a:moveTo>
                      <a:pt x="325" y="182"/>
                    </a:moveTo>
                    <a:cubicBezTo>
                      <a:pt x="317" y="190"/>
                      <a:pt x="309" y="199"/>
                      <a:pt x="302" y="208"/>
                    </a:cubicBezTo>
                    <a:cubicBezTo>
                      <a:pt x="305" y="203"/>
                      <a:pt x="309" y="198"/>
                      <a:pt x="312" y="193"/>
                    </a:cubicBezTo>
                    <a:cubicBezTo>
                      <a:pt x="312" y="193"/>
                      <a:pt x="313" y="192"/>
                      <a:pt x="313" y="192"/>
                    </a:cubicBezTo>
                    <a:cubicBezTo>
                      <a:pt x="319" y="185"/>
                      <a:pt x="325" y="177"/>
                      <a:pt x="331" y="169"/>
                    </a:cubicBezTo>
                    <a:cubicBezTo>
                      <a:pt x="329" y="172"/>
                      <a:pt x="327" y="175"/>
                      <a:pt x="326" y="177"/>
                    </a:cubicBezTo>
                    <a:cubicBezTo>
                      <a:pt x="325" y="179"/>
                      <a:pt x="324" y="180"/>
                      <a:pt x="325" y="182"/>
                    </a:cubicBezTo>
                    <a:close/>
                    <a:moveTo>
                      <a:pt x="293" y="257"/>
                    </a:moveTo>
                    <a:cubicBezTo>
                      <a:pt x="292" y="259"/>
                      <a:pt x="291" y="260"/>
                      <a:pt x="290" y="262"/>
                    </a:cubicBezTo>
                    <a:cubicBezTo>
                      <a:pt x="290" y="262"/>
                      <a:pt x="289" y="263"/>
                      <a:pt x="289" y="263"/>
                    </a:cubicBezTo>
                    <a:cubicBezTo>
                      <a:pt x="290" y="261"/>
                      <a:pt x="292" y="259"/>
                      <a:pt x="293" y="257"/>
                    </a:cubicBezTo>
                    <a:close/>
                    <a:moveTo>
                      <a:pt x="310" y="288"/>
                    </a:moveTo>
                    <a:cubicBezTo>
                      <a:pt x="305" y="297"/>
                      <a:pt x="299" y="307"/>
                      <a:pt x="295" y="318"/>
                    </a:cubicBezTo>
                    <a:cubicBezTo>
                      <a:pt x="292" y="318"/>
                      <a:pt x="289" y="317"/>
                      <a:pt x="287" y="317"/>
                    </a:cubicBezTo>
                    <a:cubicBezTo>
                      <a:pt x="294" y="308"/>
                      <a:pt x="303" y="298"/>
                      <a:pt x="310" y="288"/>
                    </a:cubicBezTo>
                    <a:close/>
                    <a:moveTo>
                      <a:pt x="305" y="240"/>
                    </a:moveTo>
                    <a:cubicBezTo>
                      <a:pt x="304" y="241"/>
                      <a:pt x="303" y="241"/>
                      <a:pt x="303" y="242"/>
                    </a:cubicBezTo>
                    <a:cubicBezTo>
                      <a:pt x="304" y="240"/>
                      <a:pt x="305" y="238"/>
                      <a:pt x="307" y="236"/>
                    </a:cubicBezTo>
                    <a:cubicBezTo>
                      <a:pt x="308" y="233"/>
                      <a:pt x="310" y="231"/>
                      <a:pt x="312" y="229"/>
                    </a:cubicBezTo>
                    <a:cubicBezTo>
                      <a:pt x="310" y="233"/>
                      <a:pt x="307" y="236"/>
                      <a:pt x="305" y="240"/>
                    </a:cubicBezTo>
                    <a:close/>
                    <a:moveTo>
                      <a:pt x="325" y="297"/>
                    </a:moveTo>
                    <a:cubicBezTo>
                      <a:pt x="322" y="304"/>
                      <a:pt x="319" y="311"/>
                      <a:pt x="317" y="318"/>
                    </a:cubicBezTo>
                    <a:cubicBezTo>
                      <a:pt x="315" y="318"/>
                      <a:pt x="313" y="318"/>
                      <a:pt x="312" y="318"/>
                    </a:cubicBezTo>
                    <a:cubicBezTo>
                      <a:pt x="316" y="311"/>
                      <a:pt x="321" y="304"/>
                      <a:pt x="325" y="297"/>
                    </a:cubicBezTo>
                    <a:close/>
                    <a:moveTo>
                      <a:pt x="272" y="317"/>
                    </a:moveTo>
                    <a:cubicBezTo>
                      <a:pt x="270" y="317"/>
                      <a:pt x="268" y="317"/>
                      <a:pt x="265" y="317"/>
                    </a:cubicBezTo>
                    <a:cubicBezTo>
                      <a:pt x="266" y="316"/>
                      <a:pt x="267" y="314"/>
                      <a:pt x="268" y="313"/>
                    </a:cubicBezTo>
                    <a:cubicBezTo>
                      <a:pt x="269" y="313"/>
                      <a:pt x="270" y="312"/>
                      <a:pt x="271" y="311"/>
                    </a:cubicBezTo>
                    <a:cubicBezTo>
                      <a:pt x="271" y="311"/>
                      <a:pt x="272" y="310"/>
                      <a:pt x="272" y="310"/>
                    </a:cubicBezTo>
                    <a:cubicBezTo>
                      <a:pt x="272" y="310"/>
                      <a:pt x="272" y="311"/>
                      <a:pt x="271" y="311"/>
                    </a:cubicBezTo>
                    <a:cubicBezTo>
                      <a:pt x="270" y="314"/>
                      <a:pt x="271" y="316"/>
                      <a:pt x="272" y="317"/>
                    </a:cubicBezTo>
                    <a:close/>
                    <a:moveTo>
                      <a:pt x="235" y="317"/>
                    </a:moveTo>
                    <a:cubicBezTo>
                      <a:pt x="233" y="317"/>
                      <a:pt x="230" y="317"/>
                      <a:pt x="227" y="317"/>
                    </a:cubicBezTo>
                    <a:cubicBezTo>
                      <a:pt x="236" y="304"/>
                      <a:pt x="245" y="293"/>
                      <a:pt x="254" y="282"/>
                    </a:cubicBezTo>
                    <a:cubicBezTo>
                      <a:pt x="252" y="286"/>
                      <a:pt x="251" y="290"/>
                      <a:pt x="249" y="293"/>
                    </a:cubicBezTo>
                    <a:cubicBezTo>
                      <a:pt x="244" y="300"/>
                      <a:pt x="240" y="307"/>
                      <a:pt x="236" y="313"/>
                    </a:cubicBezTo>
                    <a:cubicBezTo>
                      <a:pt x="235" y="315"/>
                      <a:pt x="235" y="316"/>
                      <a:pt x="235" y="317"/>
                    </a:cubicBezTo>
                    <a:close/>
                    <a:moveTo>
                      <a:pt x="255" y="314"/>
                    </a:moveTo>
                    <a:cubicBezTo>
                      <a:pt x="254" y="315"/>
                      <a:pt x="254" y="316"/>
                      <a:pt x="253" y="317"/>
                    </a:cubicBezTo>
                    <a:cubicBezTo>
                      <a:pt x="253" y="317"/>
                      <a:pt x="252" y="317"/>
                      <a:pt x="252" y="317"/>
                    </a:cubicBezTo>
                    <a:cubicBezTo>
                      <a:pt x="253" y="316"/>
                      <a:pt x="254" y="315"/>
                      <a:pt x="255" y="314"/>
                    </a:cubicBezTo>
                    <a:close/>
                    <a:moveTo>
                      <a:pt x="224" y="301"/>
                    </a:moveTo>
                    <a:cubicBezTo>
                      <a:pt x="218" y="306"/>
                      <a:pt x="212" y="310"/>
                      <a:pt x="206" y="314"/>
                    </a:cubicBezTo>
                    <a:cubicBezTo>
                      <a:pt x="218" y="299"/>
                      <a:pt x="228" y="283"/>
                      <a:pt x="239" y="267"/>
                    </a:cubicBezTo>
                    <a:cubicBezTo>
                      <a:pt x="250" y="256"/>
                      <a:pt x="260" y="245"/>
                      <a:pt x="271" y="235"/>
                    </a:cubicBezTo>
                    <a:cubicBezTo>
                      <a:pt x="252" y="254"/>
                      <a:pt x="235" y="276"/>
                      <a:pt x="224" y="301"/>
                    </a:cubicBezTo>
                    <a:close/>
                    <a:moveTo>
                      <a:pt x="219" y="314"/>
                    </a:moveTo>
                    <a:cubicBezTo>
                      <a:pt x="219" y="315"/>
                      <a:pt x="219" y="315"/>
                      <a:pt x="219" y="315"/>
                    </a:cubicBezTo>
                    <a:cubicBezTo>
                      <a:pt x="219" y="316"/>
                      <a:pt x="219" y="316"/>
                      <a:pt x="219" y="317"/>
                    </a:cubicBezTo>
                    <a:cubicBezTo>
                      <a:pt x="218" y="317"/>
                      <a:pt x="216" y="317"/>
                      <a:pt x="215" y="317"/>
                    </a:cubicBezTo>
                    <a:cubicBezTo>
                      <a:pt x="217" y="316"/>
                      <a:pt x="218" y="315"/>
                      <a:pt x="219" y="314"/>
                    </a:cubicBezTo>
                    <a:close/>
                    <a:moveTo>
                      <a:pt x="166" y="303"/>
                    </a:moveTo>
                    <a:cubicBezTo>
                      <a:pt x="179" y="276"/>
                      <a:pt x="208" y="255"/>
                      <a:pt x="231" y="235"/>
                    </a:cubicBezTo>
                    <a:cubicBezTo>
                      <a:pt x="214" y="250"/>
                      <a:pt x="195" y="268"/>
                      <a:pt x="185" y="287"/>
                    </a:cubicBezTo>
                    <a:cubicBezTo>
                      <a:pt x="178" y="293"/>
                      <a:pt x="172" y="298"/>
                      <a:pt x="166" y="303"/>
                    </a:cubicBezTo>
                    <a:close/>
                    <a:moveTo>
                      <a:pt x="177" y="312"/>
                    </a:moveTo>
                    <a:cubicBezTo>
                      <a:pt x="176" y="313"/>
                      <a:pt x="176" y="315"/>
                      <a:pt x="176" y="317"/>
                    </a:cubicBezTo>
                    <a:cubicBezTo>
                      <a:pt x="174" y="317"/>
                      <a:pt x="172" y="317"/>
                      <a:pt x="169" y="317"/>
                    </a:cubicBezTo>
                    <a:cubicBezTo>
                      <a:pt x="172" y="315"/>
                      <a:pt x="174" y="313"/>
                      <a:pt x="177" y="312"/>
                    </a:cubicBezTo>
                    <a:close/>
                    <a:moveTo>
                      <a:pt x="205" y="103"/>
                    </a:moveTo>
                    <a:cubicBezTo>
                      <a:pt x="209" y="103"/>
                      <a:pt x="214" y="103"/>
                      <a:pt x="218" y="103"/>
                    </a:cubicBezTo>
                    <a:cubicBezTo>
                      <a:pt x="208" y="111"/>
                      <a:pt x="198" y="119"/>
                      <a:pt x="189" y="128"/>
                    </a:cubicBezTo>
                    <a:cubicBezTo>
                      <a:pt x="194" y="121"/>
                      <a:pt x="199" y="115"/>
                      <a:pt x="204" y="108"/>
                    </a:cubicBezTo>
                    <a:cubicBezTo>
                      <a:pt x="205" y="106"/>
                      <a:pt x="205" y="105"/>
                      <a:pt x="205" y="103"/>
                    </a:cubicBezTo>
                    <a:close/>
                    <a:moveTo>
                      <a:pt x="186" y="110"/>
                    </a:moveTo>
                    <a:cubicBezTo>
                      <a:pt x="184" y="111"/>
                      <a:pt x="182" y="113"/>
                      <a:pt x="180" y="114"/>
                    </a:cubicBezTo>
                    <a:cubicBezTo>
                      <a:pt x="181" y="111"/>
                      <a:pt x="183" y="107"/>
                      <a:pt x="185" y="104"/>
                    </a:cubicBezTo>
                    <a:cubicBezTo>
                      <a:pt x="185" y="104"/>
                      <a:pt x="185" y="103"/>
                      <a:pt x="185" y="103"/>
                    </a:cubicBezTo>
                    <a:cubicBezTo>
                      <a:pt x="187" y="103"/>
                      <a:pt x="190" y="103"/>
                      <a:pt x="192" y="103"/>
                    </a:cubicBezTo>
                    <a:cubicBezTo>
                      <a:pt x="190" y="105"/>
                      <a:pt x="188" y="108"/>
                      <a:pt x="186" y="110"/>
                    </a:cubicBezTo>
                    <a:close/>
                    <a:moveTo>
                      <a:pt x="181" y="116"/>
                    </a:moveTo>
                    <a:cubicBezTo>
                      <a:pt x="177" y="121"/>
                      <a:pt x="173" y="126"/>
                      <a:pt x="169" y="131"/>
                    </a:cubicBezTo>
                    <a:cubicBezTo>
                      <a:pt x="171" y="128"/>
                      <a:pt x="174" y="124"/>
                      <a:pt x="176" y="121"/>
                    </a:cubicBezTo>
                    <a:cubicBezTo>
                      <a:pt x="177" y="119"/>
                      <a:pt x="179" y="117"/>
                      <a:pt x="181" y="116"/>
                    </a:cubicBezTo>
                    <a:close/>
                    <a:moveTo>
                      <a:pt x="213" y="135"/>
                    </a:moveTo>
                    <a:cubicBezTo>
                      <a:pt x="221" y="127"/>
                      <a:pt x="229" y="119"/>
                      <a:pt x="238" y="112"/>
                    </a:cubicBezTo>
                    <a:cubicBezTo>
                      <a:pt x="214" y="140"/>
                      <a:pt x="191" y="167"/>
                      <a:pt x="164" y="192"/>
                    </a:cubicBezTo>
                    <a:cubicBezTo>
                      <a:pt x="179" y="173"/>
                      <a:pt x="195" y="153"/>
                      <a:pt x="213" y="135"/>
                    </a:cubicBezTo>
                    <a:close/>
                    <a:moveTo>
                      <a:pt x="242" y="103"/>
                    </a:moveTo>
                    <a:cubicBezTo>
                      <a:pt x="243" y="103"/>
                      <a:pt x="244" y="103"/>
                      <a:pt x="245" y="103"/>
                    </a:cubicBezTo>
                    <a:cubicBezTo>
                      <a:pt x="244" y="105"/>
                      <a:pt x="243" y="106"/>
                      <a:pt x="242" y="107"/>
                    </a:cubicBezTo>
                    <a:cubicBezTo>
                      <a:pt x="242" y="106"/>
                      <a:pt x="242" y="104"/>
                      <a:pt x="242" y="103"/>
                    </a:cubicBezTo>
                    <a:close/>
                    <a:moveTo>
                      <a:pt x="243" y="133"/>
                    </a:moveTo>
                    <a:cubicBezTo>
                      <a:pt x="250" y="127"/>
                      <a:pt x="258" y="121"/>
                      <a:pt x="265" y="117"/>
                    </a:cubicBezTo>
                    <a:cubicBezTo>
                      <a:pt x="265" y="117"/>
                      <a:pt x="265" y="117"/>
                      <a:pt x="265" y="117"/>
                    </a:cubicBezTo>
                    <a:cubicBezTo>
                      <a:pt x="254" y="125"/>
                      <a:pt x="244" y="134"/>
                      <a:pt x="235" y="144"/>
                    </a:cubicBezTo>
                    <a:cubicBezTo>
                      <a:pt x="238" y="140"/>
                      <a:pt x="240" y="137"/>
                      <a:pt x="243" y="133"/>
                    </a:cubicBezTo>
                    <a:close/>
                    <a:moveTo>
                      <a:pt x="257" y="103"/>
                    </a:moveTo>
                    <a:cubicBezTo>
                      <a:pt x="259" y="103"/>
                      <a:pt x="260" y="103"/>
                      <a:pt x="261" y="103"/>
                    </a:cubicBezTo>
                    <a:cubicBezTo>
                      <a:pt x="260" y="104"/>
                      <a:pt x="259" y="105"/>
                      <a:pt x="258" y="106"/>
                    </a:cubicBezTo>
                    <a:cubicBezTo>
                      <a:pt x="258" y="105"/>
                      <a:pt x="258" y="104"/>
                      <a:pt x="257" y="103"/>
                    </a:cubicBezTo>
                    <a:close/>
                    <a:moveTo>
                      <a:pt x="162" y="103"/>
                    </a:moveTo>
                    <a:cubicBezTo>
                      <a:pt x="160" y="104"/>
                      <a:pt x="159" y="105"/>
                      <a:pt x="157" y="107"/>
                    </a:cubicBezTo>
                    <a:cubicBezTo>
                      <a:pt x="158" y="105"/>
                      <a:pt x="158" y="104"/>
                      <a:pt x="158" y="103"/>
                    </a:cubicBezTo>
                    <a:cubicBezTo>
                      <a:pt x="160" y="103"/>
                      <a:pt x="161" y="103"/>
                      <a:pt x="162" y="103"/>
                    </a:cubicBezTo>
                    <a:close/>
                    <a:moveTo>
                      <a:pt x="141" y="145"/>
                    </a:moveTo>
                    <a:cubicBezTo>
                      <a:pt x="140" y="145"/>
                      <a:pt x="139" y="145"/>
                      <a:pt x="139" y="146"/>
                    </a:cubicBezTo>
                    <a:cubicBezTo>
                      <a:pt x="139" y="145"/>
                      <a:pt x="139" y="145"/>
                      <a:pt x="139" y="144"/>
                    </a:cubicBezTo>
                    <a:cubicBezTo>
                      <a:pt x="140" y="143"/>
                      <a:pt x="139" y="142"/>
                      <a:pt x="139" y="141"/>
                    </a:cubicBezTo>
                    <a:cubicBezTo>
                      <a:pt x="145" y="135"/>
                      <a:pt x="150" y="129"/>
                      <a:pt x="157" y="124"/>
                    </a:cubicBezTo>
                    <a:cubicBezTo>
                      <a:pt x="152" y="131"/>
                      <a:pt x="146" y="138"/>
                      <a:pt x="141" y="145"/>
                    </a:cubicBezTo>
                    <a:close/>
                    <a:moveTo>
                      <a:pt x="148" y="308"/>
                    </a:moveTo>
                    <a:cubicBezTo>
                      <a:pt x="147" y="311"/>
                      <a:pt x="147" y="314"/>
                      <a:pt x="146" y="317"/>
                    </a:cubicBezTo>
                    <a:cubicBezTo>
                      <a:pt x="144" y="317"/>
                      <a:pt x="142" y="317"/>
                      <a:pt x="141" y="317"/>
                    </a:cubicBezTo>
                    <a:cubicBezTo>
                      <a:pt x="143" y="314"/>
                      <a:pt x="146" y="311"/>
                      <a:pt x="148" y="308"/>
                    </a:cubicBezTo>
                    <a:close/>
                    <a:moveTo>
                      <a:pt x="137" y="105"/>
                    </a:moveTo>
                    <a:cubicBezTo>
                      <a:pt x="137" y="104"/>
                      <a:pt x="137" y="103"/>
                      <a:pt x="137" y="102"/>
                    </a:cubicBezTo>
                    <a:cubicBezTo>
                      <a:pt x="138" y="102"/>
                      <a:pt x="140" y="102"/>
                      <a:pt x="141" y="102"/>
                    </a:cubicBezTo>
                    <a:cubicBezTo>
                      <a:pt x="140" y="103"/>
                      <a:pt x="139" y="104"/>
                      <a:pt x="137" y="105"/>
                    </a:cubicBezTo>
                    <a:close/>
                    <a:moveTo>
                      <a:pt x="91" y="306"/>
                    </a:moveTo>
                    <a:cubicBezTo>
                      <a:pt x="94" y="303"/>
                      <a:pt x="97" y="300"/>
                      <a:pt x="100" y="296"/>
                    </a:cubicBezTo>
                    <a:cubicBezTo>
                      <a:pt x="97" y="301"/>
                      <a:pt x="94" y="305"/>
                      <a:pt x="92" y="310"/>
                    </a:cubicBezTo>
                    <a:cubicBezTo>
                      <a:pt x="91" y="310"/>
                      <a:pt x="91" y="310"/>
                      <a:pt x="91" y="310"/>
                    </a:cubicBezTo>
                    <a:cubicBezTo>
                      <a:pt x="89" y="311"/>
                      <a:pt x="89" y="311"/>
                      <a:pt x="88" y="312"/>
                    </a:cubicBezTo>
                    <a:cubicBezTo>
                      <a:pt x="89" y="311"/>
                      <a:pt x="89" y="311"/>
                      <a:pt x="89" y="311"/>
                    </a:cubicBezTo>
                    <a:cubicBezTo>
                      <a:pt x="88" y="307"/>
                      <a:pt x="89" y="303"/>
                      <a:pt x="90" y="299"/>
                    </a:cubicBezTo>
                    <a:cubicBezTo>
                      <a:pt x="93" y="294"/>
                      <a:pt x="97" y="290"/>
                      <a:pt x="101" y="286"/>
                    </a:cubicBezTo>
                    <a:cubicBezTo>
                      <a:pt x="97" y="292"/>
                      <a:pt x="93" y="298"/>
                      <a:pt x="89" y="304"/>
                    </a:cubicBezTo>
                    <a:cubicBezTo>
                      <a:pt x="88" y="306"/>
                      <a:pt x="90" y="307"/>
                      <a:pt x="91" y="306"/>
                    </a:cubicBezTo>
                    <a:close/>
                    <a:moveTo>
                      <a:pt x="81" y="270"/>
                    </a:moveTo>
                    <a:cubicBezTo>
                      <a:pt x="75" y="276"/>
                      <a:pt x="68" y="282"/>
                      <a:pt x="61" y="288"/>
                    </a:cubicBezTo>
                    <a:cubicBezTo>
                      <a:pt x="61" y="286"/>
                      <a:pt x="62" y="285"/>
                      <a:pt x="62" y="284"/>
                    </a:cubicBezTo>
                    <a:cubicBezTo>
                      <a:pt x="81" y="261"/>
                      <a:pt x="100" y="239"/>
                      <a:pt x="120" y="217"/>
                    </a:cubicBezTo>
                    <a:cubicBezTo>
                      <a:pt x="107" y="235"/>
                      <a:pt x="95" y="253"/>
                      <a:pt x="81" y="270"/>
                    </a:cubicBezTo>
                    <a:close/>
                    <a:moveTo>
                      <a:pt x="84" y="180"/>
                    </a:moveTo>
                    <a:cubicBezTo>
                      <a:pt x="79" y="188"/>
                      <a:pt x="74" y="196"/>
                      <a:pt x="69" y="203"/>
                    </a:cubicBezTo>
                    <a:cubicBezTo>
                      <a:pt x="65" y="209"/>
                      <a:pt x="61" y="214"/>
                      <a:pt x="56" y="219"/>
                    </a:cubicBezTo>
                    <a:cubicBezTo>
                      <a:pt x="58" y="214"/>
                      <a:pt x="61" y="209"/>
                      <a:pt x="63" y="205"/>
                    </a:cubicBezTo>
                    <a:cubicBezTo>
                      <a:pt x="70" y="197"/>
                      <a:pt x="77" y="188"/>
                      <a:pt x="84" y="180"/>
                    </a:cubicBezTo>
                    <a:close/>
                    <a:moveTo>
                      <a:pt x="64" y="100"/>
                    </a:moveTo>
                    <a:cubicBezTo>
                      <a:pt x="66" y="100"/>
                      <a:pt x="67" y="100"/>
                      <a:pt x="68" y="100"/>
                    </a:cubicBezTo>
                    <a:cubicBezTo>
                      <a:pt x="67" y="101"/>
                      <a:pt x="67" y="102"/>
                      <a:pt x="66" y="103"/>
                    </a:cubicBezTo>
                    <a:cubicBezTo>
                      <a:pt x="65" y="102"/>
                      <a:pt x="65" y="101"/>
                      <a:pt x="64" y="100"/>
                    </a:cubicBezTo>
                    <a:close/>
                    <a:moveTo>
                      <a:pt x="76" y="107"/>
                    </a:moveTo>
                    <a:cubicBezTo>
                      <a:pt x="77" y="106"/>
                      <a:pt x="78" y="104"/>
                      <a:pt x="79" y="103"/>
                    </a:cubicBezTo>
                    <a:cubicBezTo>
                      <a:pt x="79" y="102"/>
                      <a:pt x="79" y="101"/>
                      <a:pt x="79" y="101"/>
                    </a:cubicBezTo>
                    <a:cubicBezTo>
                      <a:pt x="82" y="101"/>
                      <a:pt x="84" y="101"/>
                      <a:pt x="86" y="101"/>
                    </a:cubicBezTo>
                    <a:cubicBezTo>
                      <a:pt x="83" y="103"/>
                      <a:pt x="79" y="105"/>
                      <a:pt x="76" y="107"/>
                    </a:cubicBezTo>
                    <a:close/>
                    <a:moveTo>
                      <a:pt x="87" y="205"/>
                    </a:moveTo>
                    <a:cubicBezTo>
                      <a:pt x="85" y="209"/>
                      <a:pt x="84" y="213"/>
                      <a:pt x="82" y="217"/>
                    </a:cubicBezTo>
                    <a:cubicBezTo>
                      <a:pt x="81" y="220"/>
                      <a:pt x="79" y="222"/>
                      <a:pt x="77" y="224"/>
                    </a:cubicBezTo>
                    <a:cubicBezTo>
                      <a:pt x="72" y="229"/>
                      <a:pt x="67" y="234"/>
                      <a:pt x="61" y="238"/>
                    </a:cubicBezTo>
                    <a:cubicBezTo>
                      <a:pt x="65" y="233"/>
                      <a:pt x="68" y="228"/>
                      <a:pt x="71" y="223"/>
                    </a:cubicBezTo>
                    <a:cubicBezTo>
                      <a:pt x="76" y="217"/>
                      <a:pt x="81" y="210"/>
                      <a:pt x="86" y="204"/>
                    </a:cubicBezTo>
                    <a:cubicBezTo>
                      <a:pt x="87" y="204"/>
                      <a:pt x="87" y="205"/>
                      <a:pt x="87" y="205"/>
                    </a:cubicBezTo>
                    <a:close/>
                    <a:moveTo>
                      <a:pt x="74" y="319"/>
                    </a:moveTo>
                    <a:cubicBezTo>
                      <a:pt x="69" y="319"/>
                      <a:pt x="65" y="319"/>
                      <a:pt x="60" y="319"/>
                    </a:cubicBezTo>
                    <a:cubicBezTo>
                      <a:pt x="64" y="315"/>
                      <a:pt x="68" y="311"/>
                      <a:pt x="72" y="307"/>
                    </a:cubicBezTo>
                    <a:cubicBezTo>
                      <a:pt x="72" y="307"/>
                      <a:pt x="72" y="308"/>
                      <a:pt x="72" y="308"/>
                    </a:cubicBezTo>
                    <a:cubicBezTo>
                      <a:pt x="72" y="310"/>
                      <a:pt x="71" y="311"/>
                      <a:pt x="71" y="312"/>
                    </a:cubicBezTo>
                    <a:cubicBezTo>
                      <a:pt x="71" y="315"/>
                      <a:pt x="72" y="317"/>
                      <a:pt x="74" y="319"/>
                    </a:cubicBezTo>
                    <a:close/>
                    <a:moveTo>
                      <a:pt x="97" y="108"/>
                    </a:moveTo>
                    <a:cubicBezTo>
                      <a:pt x="98" y="106"/>
                      <a:pt x="96" y="103"/>
                      <a:pt x="94" y="101"/>
                    </a:cubicBezTo>
                    <a:cubicBezTo>
                      <a:pt x="98" y="101"/>
                      <a:pt x="101" y="101"/>
                      <a:pt x="105" y="101"/>
                    </a:cubicBezTo>
                    <a:cubicBezTo>
                      <a:pt x="102" y="104"/>
                      <a:pt x="100" y="106"/>
                      <a:pt x="97" y="108"/>
                    </a:cubicBezTo>
                    <a:close/>
                    <a:moveTo>
                      <a:pt x="105" y="216"/>
                    </a:moveTo>
                    <a:cubicBezTo>
                      <a:pt x="102" y="219"/>
                      <a:pt x="100" y="222"/>
                      <a:pt x="97" y="225"/>
                    </a:cubicBezTo>
                    <a:cubicBezTo>
                      <a:pt x="98" y="223"/>
                      <a:pt x="99" y="222"/>
                      <a:pt x="100" y="220"/>
                    </a:cubicBezTo>
                    <a:cubicBezTo>
                      <a:pt x="102" y="219"/>
                      <a:pt x="103" y="217"/>
                      <a:pt x="105" y="216"/>
                    </a:cubicBezTo>
                    <a:close/>
                    <a:moveTo>
                      <a:pt x="114" y="314"/>
                    </a:moveTo>
                    <a:cubicBezTo>
                      <a:pt x="113" y="315"/>
                      <a:pt x="114" y="317"/>
                      <a:pt x="116" y="317"/>
                    </a:cubicBezTo>
                    <a:cubicBezTo>
                      <a:pt x="121" y="318"/>
                      <a:pt x="125" y="317"/>
                      <a:pt x="128" y="316"/>
                    </a:cubicBezTo>
                    <a:cubicBezTo>
                      <a:pt x="128" y="316"/>
                      <a:pt x="129" y="317"/>
                      <a:pt x="129" y="317"/>
                    </a:cubicBezTo>
                    <a:cubicBezTo>
                      <a:pt x="122" y="318"/>
                      <a:pt x="115" y="318"/>
                      <a:pt x="107" y="318"/>
                    </a:cubicBezTo>
                    <a:cubicBezTo>
                      <a:pt x="109" y="317"/>
                      <a:pt x="111" y="315"/>
                      <a:pt x="114" y="314"/>
                    </a:cubicBezTo>
                    <a:close/>
                    <a:moveTo>
                      <a:pt x="118" y="310"/>
                    </a:moveTo>
                    <a:cubicBezTo>
                      <a:pt x="122" y="307"/>
                      <a:pt x="127" y="303"/>
                      <a:pt x="132" y="299"/>
                    </a:cubicBezTo>
                    <a:cubicBezTo>
                      <a:pt x="127" y="305"/>
                      <a:pt x="122" y="309"/>
                      <a:pt x="118" y="310"/>
                    </a:cubicBezTo>
                    <a:close/>
                    <a:moveTo>
                      <a:pt x="32" y="210"/>
                    </a:moveTo>
                    <a:cubicBezTo>
                      <a:pt x="32" y="209"/>
                      <a:pt x="32" y="207"/>
                      <a:pt x="32" y="205"/>
                    </a:cubicBezTo>
                    <a:cubicBezTo>
                      <a:pt x="32" y="205"/>
                      <a:pt x="32" y="204"/>
                      <a:pt x="32" y="203"/>
                    </a:cubicBezTo>
                    <a:cubicBezTo>
                      <a:pt x="34" y="203"/>
                      <a:pt x="36" y="203"/>
                      <a:pt x="38" y="201"/>
                    </a:cubicBezTo>
                    <a:cubicBezTo>
                      <a:pt x="38" y="201"/>
                      <a:pt x="38" y="200"/>
                      <a:pt x="39" y="200"/>
                    </a:cubicBezTo>
                    <a:cubicBezTo>
                      <a:pt x="36" y="204"/>
                      <a:pt x="34" y="207"/>
                      <a:pt x="32" y="210"/>
                    </a:cubicBezTo>
                    <a:close/>
                    <a:moveTo>
                      <a:pt x="36" y="230"/>
                    </a:moveTo>
                    <a:cubicBezTo>
                      <a:pt x="35" y="234"/>
                      <a:pt x="33" y="239"/>
                      <a:pt x="32" y="243"/>
                    </a:cubicBezTo>
                    <a:cubicBezTo>
                      <a:pt x="32" y="240"/>
                      <a:pt x="32" y="237"/>
                      <a:pt x="32" y="233"/>
                    </a:cubicBezTo>
                    <a:cubicBezTo>
                      <a:pt x="33" y="232"/>
                      <a:pt x="35" y="231"/>
                      <a:pt x="36" y="230"/>
                    </a:cubicBezTo>
                    <a:close/>
                    <a:moveTo>
                      <a:pt x="34" y="161"/>
                    </a:moveTo>
                    <a:cubicBezTo>
                      <a:pt x="32" y="162"/>
                      <a:pt x="31" y="164"/>
                      <a:pt x="30" y="166"/>
                    </a:cubicBezTo>
                    <a:cubicBezTo>
                      <a:pt x="30" y="163"/>
                      <a:pt x="30" y="161"/>
                      <a:pt x="30" y="158"/>
                    </a:cubicBezTo>
                    <a:cubicBezTo>
                      <a:pt x="31" y="159"/>
                      <a:pt x="32" y="160"/>
                      <a:pt x="34" y="161"/>
                    </a:cubicBezTo>
                    <a:close/>
                    <a:moveTo>
                      <a:pt x="28" y="133"/>
                    </a:moveTo>
                    <a:cubicBezTo>
                      <a:pt x="28" y="129"/>
                      <a:pt x="27" y="126"/>
                      <a:pt x="27" y="122"/>
                    </a:cubicBezTo>
                    <a:cubicBezTo>
                      <a:pt x="28" y="121"/>
                      <a:pt x="29" y="121"/>
                      <a:pt x="30" y="120"/>
                    </a:cubicBezTo>
                    <a:cubicBezTo>
                      <a:pt x="31" y="122"/>
                      <a:pt x="32" y="123"/>
                      <a:pt x="34" y="124"/>
                    </a:cubicBezTo>
                    <a:cubicBezTo>
                      <a:pt x="32" y="127"/>
                      <a:pt x="30" y="130"/>
                      <a:pt x="28" y="133"/>
                    </a:cubicBezTo>
                    <a:close/>
                    <a:moveTo>
                      <a:pt x="31" y="254"/>
                    </a:moveTo>
                    <a:cubicBezTo>
                      <a:pt x="32" y="255"/>
                      <a:pt x="33" y="256"/>
                      <a:pt x="35" y="256"/>
                    </a:cubicBezTo>
                    <a:cubicBezTo>
                      <a:pt x="34" y="258"/>
                      <a:pt x="32" y="259"/>
                      <a:pt x="31" y="261"/>
                    </a:cubicBezTo>
                    <a:cubicBezTo>
                      <a:pt x="31" y="258"/>
                      <a:pt x="31" y="256"/>
                      <a:pt x="31" y="254"/>
                    </a:cubicBezTo>
                    <a:close/>
                    <a:moveTo>
                      <a:pt x="44" y="315"/>
                    </a:moveTo>
                    <a:cubicBezTo>
                      <a:pt x="44" y="315"/>
                      <a:pt x="44" y="316"/>
                      <a:pt x="44" y="316"/>
                    </a:cubicBezTo>
                    <a:cubicBezTo>
                      <a:pt x="44" y="318"/>
                      <a:pt x="45" y="319"/>
                      <a:pt x="46" y="320"/>
                    </a:cubicBezTo>
                    <a:cubicBezTo>
                      <a:pt x="42" y="320"/>
                      <a:pt x="38" y="320"/>
                      <a:pt x="34" y="320"/>
                    </a:cubicBezTo>
                    <a:cubicBezTo>
                      <a:pt x="38" y="318"/>
                      <a:pt x="41" y="317"/>
                      <a:pt x="44" y="315"/>
                    </a:cubicBezTo>
                    <a:close/>
                    <a:moveTo>
                      <a:pt x="42" y="105"/>
                    </a:moveTo>
                    <a:cubicBezTo>
                      <a:pt x="42" y="105"/>
                      <a:pt x="42" y="105"/>
                      <a:pt x="42" y="105"/>
                    </a:cubicBezTo>
                    <a:cubicBezTo>
                      <a:pt x="42" y="102"/>
                      <a:pt x="41" y="101"/>
                      <a:pt x="39" y="99"/>
                    </a:cubicBezTo>
                    <a:cubicBezTo>
                      <a:pt x="42" y="100"/>
                      <a:pt x="45" y="100"/>
                      <a:pt x="48" y="100"/>
                    </a:cubicBezTo>
                    <a:cubicBezTo>
                      <a:pt x="46" y="102"/>
                      <a:pt x="44" y="103"/>
                      <a:pt x="42" y="105"/>
                    </a:cubicBezTo>
                    <a:close/>
                    <a:moveTo>
                      <a:pt x="525" y="426"/>
                    </a:moveTo>
                    <a:cubicBezTo>
                      <a:pt x="485" y="427"/>
                      <a:pt x="444" y="423"/>
                      <a:pt x="404" y="419"/>
                    </a:cubicBezTo>
                    <a:cubicBezTo>
                      <a:pt x="351" y="414"/>
                      <a:pt x="299" y="411"/>
                      <a:pt x="246" y="417"/>
                    </a:cubicBezTo>
                    <a:cubicBezTo>
                      <a:pt x="204" y="422"/>
                      <a:pt x="162" y="426"/>
                      <a:pt x="120" y="426"/>
                    </a:cubicBezTo>
                    <a:cubicBezTo>
                      <a:pt x="94" y="426"/>
                      <a:pt x="40" y="431"/>
                      <a:pt x="25" y="404"/>
                    </a:cubicBezTo>
                    <a:cubicBezTo>
                      <a:pt x="29" y="378"/>
                      <a:pt x="28" y="352"/>
                      <a:pt x="29" y="326"/>
                    </a:cubicBezTo>
                    <a:cubicBezTo>
                      <a:pt x="224" y="334"/>
                      <a:pt x="419" y="333"/>
                      <a:pt x="614" y="333"/>
                    </a:cubicBezTo>
                    <a:cubicBezTo>
                      <a:pt x="613" y="356"/>
                      <a:pt x="608" y="380"/>
                      <a:pt x="612" y="403"/>
                    </a:cubicBezTo>
                    <a:cubicBezTo>
                      <a:pt x="612" y="403"/>
                      <a:pt x="611" y="404"/>
                      <a:pt x="611" y="404"/>
                    </a:cubicBezTo>
                    <a:cubicBezTo>
                      <a:pt x="601" y="418"/>
                      <a:pt x="601" y="416"/>
                      <a:pt x="586" y="418"/>
                    </a:cubicBezTo>
                    <a:cubicBezTo>
                      <a:pt x="565" y="422"/>
                      <a:pt x="545" y="425"/>
                      <a:pt x="525" y="4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3" name="Freeform 430"/>
              <p:cNvSpPr/>
              <p:nvPr/>
            </p:nvSpPr>
            <p:spPr bwMode="auto">
              <a:xfrm>
                <a:off x="4215" y="3508"/>
                <a:ext cx="0" cy="5"/>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cubicBezTo>
                      <a:pt x="0" y="10"/>
                      <a:pt x="0" y="10"/>
                      <a:pt x="0" y="10"/>
                    </a:cubicBezTo>
                    <a:cubicBezTo>
                      <a:pt x="0" y="6"/>
                      <a:pt x="0" y="3"/>
                      <a:pt x="0" y="0"/>
                    </a:cubicBezTo>
                    <a:cubicBezTo>
                      <a:pt x="0" y="3"/>
                      <a:pt x="0" y="7"/>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4" name="Freeform 431"/>
              <p:cNvSpPr/>
              <p:nvPr/>
            </p:nvSpPr>
            <p:spPr bwMode="auto">
              <a:xfrm>
                <a:off x="4214" y="3519"/>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5" name="Freeform 432"/>
              <p:cNvSpPr/>
              <p:nvPr/>
            </p:nvSpPr>
            <p:spPr bwMode="auto">
              <a:xfrm>
                <a:off x="4183" y="34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6" name="Freeform 433"/>
              <p:cNvSpPr/>
              <p:nvPr/>
            </p:nvSpPr>
            <p:spPr bwMode="auto">
              <a:xfrm>
                <a:off x="4074" y="3523"/>
                <a:ext cx="0" cy="1"/>
              </a:xfrm>
              <a:custGeom>
                <a:avLst/>
                <a:gdLst>
                  <a:gd name="T0" fmla="*/ 0 w 1"/>
                  <a:gd name="T1" fmla="*/ 2 h 2"/>
                  <a:gd name="T2" fmla="*/ 0 w 1"/>
                  <a:gd name="T3" fmla="*/ 2 h 2"/>
                  <a:gd name="T4" fmla="*/ 0 w 1"/>
                  <a:gd name="T5" fmla="*/ 1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2"/>
                      <a:pt x="0" y="1"/>
                    </a:cubicBezTo>
                    <a:cubicBezTo>
                      <a:pt x="0" y="1"/>
                      <a:pt x="0"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7" name="Freeform 434"/>
              <p:cNvSpPr/>
              <p:nvPr/>
            </p:nvSpPr>
            <p:spPr bwMode="auto">
              <a:xfrm>
                <a:off x="4068" y="35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8" name="Freeform 435"/>
              <p:cNvSpPr/>
              <p:nvPr/>
            </p:nvSpPr>
            <p:spPr bwMode="auto">
              <a:xfrm>
                <a:off x="4027" y="3563"/>
                <a:ext cx="2" cy="2"/>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2" y="1"/>
                      <a:pt x="1" y="2"/>
                      <a:pt x="0" y="3"/>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9" name="Freeform 436"/>
              <p:cNvSpPr/>
              <p:nvPr/>
            </p:nvSpPr>
            <p:spPr bwMode="auto">
              <a:xfrm>
                <a:off x="4027" y="3580"/>
                <a:ext cx="2" cy="3"/>
              </a:xfrm>
              <a:custGeom>
                <a:avLst/>
                <a:gdLst>
                  <a:gd name="T0" fmla="*/ 3 w 3"/>
                  <a:gd name="T1" fmla="*/ 0 h 5"/>
                  <a:gd name="T2" fmla="*/ 2 w 3"/>
                  <a:gd name="T3" fmla="*/ 2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cubicBezTo>
                      <a:pt x="3" y="0"/>
                      <a:pt x="2" y="1"/>
                      <a:pt x="2" y="2"/>
                    </a:cubicBezTo>
                    <a:cubicBezTo>
                      <a:pt x="1" y="3"/>
                      <a:pt x="1" y="4"/>
                      <a:pt x="0" y="5"/>
                    </a:cubicBezTo>
                    <a:cubicBezTo>
                      <a:pt x="1" y="3"/>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0" name="Freeform 437"/>
              <p:cNvSpPr/>
              <p:nvPr/>
            </p:nvSpPr>
            <p:spPr bwMode="auto">
              <a:xfrm>
                <a:off x="4073" y="3541"/>
                <a:ext cx="1" cy="1"/>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1"/>
                      <a:pt x="1" y="0"/>
                    </a:cubicBezTo>
                    <a:cubicBezTo>
                      <a:pt x="1" y="1"/>
                      <a:pt x="1" y="1"/>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1" name="Freeform 438"/>
              <p:cNvSpPr/>
              <p:nvPr/>
            </p:nvSpPr>
            <p:spPr bwMode="auto">
              <a:xfrm>
                <a:off x="3959" y="3517"/>
                <a:ext cx="3" cy="2"/>
              </a:xfrm>
              <a:custGeom>
                <a:avLst/>
                <a:gdLst>
                  <a:gd name="T0" fmla="*/ 0 w 4"/>
                  <a:gd name="T1" fmla="*/ 5 h 5"/>
                  <a:gd name="T2" fmla="*/ 4 w 4"/>
                  <a:gd name="T3" fmla="*/ 0 h 5"/>
                  <a:gd name="T4" fmla="*/ 2 w 4"/>
                  <a:gd name="T5" fmla="*/ 3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3" y="1"/>
                      <a:pt x="4" y="0"/>
                    </a:cubicBezTo>
                    <a:cubicBezTo>
                      <a:pt x="4" y="1"/>
                      <a:pt x="3" y="2"/>
                      <a:pt x="2" y="3"/>
                    </a:cubicBezTo>
                    <a:cubicBezTo>
                      <a:pt x="1" y="4"/>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2" name="Freeform 439"/>
              <p:cNvSpPr/>
              <p:nvPr/>
            </p:nvSpPr>
            <p:spPr bwMode="auto">
              <a:xfrm>
                <a:off x="3902" y="3507"/>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3" name="Freeform 440"/>
              <p:cNvSpPr/>
              <p:nvPr/>
            </p:nvSpPr>
            <p:spPr bwMode="auto">
              <a:xfrm>
                <a:off x="3888" y="3519"/>
                <a:ext cx="0"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1"/>
                      <a:pt x="0"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4" name="Freeform 441"/>
              <p:cNvSpPr/>
              <p:nvPr/>
            </p:nvSpPr>
            <p:spPr bwMode="auto">
              <a:xfrm>
                <a:off x="3889" y="3538"/>
                <a:ext cx="0" cy="2"/>
              </a:xfrm>
              <a:custGeom>
                <a:avLst/>
                <a:gdLst>
                  <a:gd name="T0" fmla="*/ 0 w 1"/>
                  <a:gd name="T1" fmla="*/ 1 h 2"/>
                  <a:gd name="T2" fmla="*/ 1 w 1"/>
                  <a:gd name="T3" fmla="*/ 1 h 2"/>
                  <a:gd name="T4" fmla="*/ 1 w 1"/>
                  <a:gd name="T5" fmla="*/ 0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1"/>
                      <a:pt x="1" y="1"/>
                    </a:cubicBezTo>
                    <a:cubicBezTo>
                      <a:pt x="1" y="1"/>
                      <a:pt x="1" y="0"/>
                      <a:pt x="1" y="0"/>
                    </a:cubicBezTo>
                    <a:cubicBezTo>
                      <a:pt x="1" y="1"/>
                      <a:pt x="1" y="2"/>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5" name="Freeform 442"/>
              <p:cNvSpPr/>
              <p:nvPr/>
            </p:nvSpPr>
            <p:spPr bwMode="auto">
              <a:xfrm>
                <a:off x="3887" y="3501"/>
                <a:ext cx="1" cy="1"/>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1" y="0"/>
                    </a:cubicBezTo>
                    <a:cubicBezTo>
                      <a:pt x="1" y="0"/>
                      <a:pt x="1" y="1"/>
                      <a:pt x="1" y="1"/>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6" name="Freeform 443"/>
              <p:cNvSpPr/>
              <p:nvPr/>
            </p:nvSpPr>
            <p:spPr bwMode="auto">
              <a:xfrm>
                <a:off x="4101" y="3495"/>
                <a:ext cx="1" cy="0"/>
              </a:xfrm>
              <a:custGeom>
                <a:avLst/>
                <a:gdLst>
                  <a:gd name="T0" fmla="*/ 2 w 3"/>
                  <a:gd name="T1" fmla="*/ 1 h 1"/>
                  <a:gd name="T2" fmla="*/ 0 w 3"/>
                  <a:gd name="T3" fmla="*/ 1 h 1"/>
                  <a:gd name="T4" fmla="*/ 1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1" y="1"/>
                      <a:pt x="1" y="1"/>
                      <a:pt x="0" y="1"/>
                    </a:cubicBezTo>
                    <a:cubicBezTo>
                      <a:pt x="0" y="1"/>
                      <a:pt x="0" y="0"/>
                      <a:pt x="1" y="0"/>
                    </a:cubicBezTo>
                    <a:cubicBezTo>
                      <a:pt x="1" y="0"/>
                      <a:pt x="2" y="0"/>
                      <a:pt x="3" y="0"/>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7" name="Freeform 444"/>
              <p:cNvSpPr/>
              <p:nvPr/>
            </p:nvSpPr>
            <p:spPr bwMode="auto">
              <a:xfrm>
                <a:off x="4076" y="3495"/>
                <a:ext cx="2" cy="0"/>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0"/>
                      <a:pt x="1" y="0"/>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8" name="Freeform 445"/>
              <p:cNvSpPr/>
              <p:nvPr/>
            </p:nvSpPr>
            <p:spPr bwMode="auto">
              <a:xfrm>
                <a:off x="4053" y="3495"/>
                <a:ext cx="0"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0" y="0"/>
                    </a:cubicBezTo>
                    <a:cubicBezTo>
                      <a:pt x="0"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9" name="Freeform 446"/>
              <p:cNvSpPr/>
              <p:nvPr/>
            </p:nvSpPr>
            <p:spPr bwMode="auto">
              <a:xfrm>
                <a:off x="4031" y="3495"/>
                <a:ext cx="1" cy="0"/>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0" y="0"/>
                    </a:cubicBezTo>
                    <a:cubicBezTo>
                      <a:pt x="0"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0" name="Freeform 447"/>
              <p:cNvSpPr>
                <a:spLocks noEditPoints="1"/>
              </p:cNvSpPr>
              <p:nvPr/>
            </p:nvSpPr>
            <p:spPr bwMode="auto">
              <a:xfrm>
                <a:off x="3897" y="3636"/>
                <a:ext cx="39" cy="37"/>
              </a:xfrm>
              <a:custGeom>
                <a:avLst/>
                <a:gdLst>
                  <a:gd name="T0" fmla="*/ 60 w 69"/>
                  <a:gd name="T1" fmla="*/ 6 h 65"/>
                  <a:gd name="T2" fmla="*/ 55 w 69"/>
                  <a:gd name="T3" fmla="*/ 2 h 65"/>
                  <a:gd name="T4" fmla="*/ 26 w 69"/>
                  <a:gd name="T5" fmla="*/ 1 h 65"/>
                  <a:gd name="T6" fmla="*/ 6 w 69"/>
                  <a:gd name="T7" fmla="*/ 4 h 65"/>
                  <a:gd name="T8" fmla="*/ 1 w 69"/>
                  <a:gd name="T9" fmla="*/ 24 h 65"/>
                  <a:gd name="T10" fmla="*/ 4 w 69"/>
                  <a:gd name="T11" fmla="*/ 47 h 65"/>
                  <a:gd name="T12" fmla="*/ 5 w 69"/>
                  <a:gd name="T13" fmla="*/ 53 h 65"/>
                  <a:gd name="T14" fmla="*/ 11 w 69"/>
                  <a:gd name="T15" fmla="*/ 58 h 65"/>
                  <a:gd name="T16" fmla="*/ 58 w 69"/>
                  <a:gd name="T17" fmla="*/ 56 h 65"/>
                  <a:gd name="T18" fmla="*/ 66 w 69"/>
                  <a:gd name="T19" fmla="*/ 40 h 65"/>
                  <a:gd name="T20" fmla="*/ 60 w 69"/>
                  <a:gd name="T21" fmla="*/ 6 h 65"/>
                  <a:gd name="T22" fmla="*/ 16 w 69"/>
                  <a:gd name="T23" fmla="*/ 46 h 65"/>
                  <a:gd name="T24" fmla="*/ 15 w 69"/>
                  <a:gd name="T25" fmla="*/ 34 h 65"/>
                  <a:gd name="T26" fmla="*/ 7 w 69"/>
                  <a:gd name="T27" fmla="*/ 28 h 65"/>
                  <a:gd name="T28" fmla="*/ 16 w 69"/>
                  <a:gd name="T29" fmla="*/ 10 h 65"/>
                  <a:gd name="T30" fmla="*/ 51 w 69"/>
                  <a:gd name="T31" fmla="*/ 12 h 65"/>
                  <a:gd name="T32" fmla="*/ 56 w 69"/>
                  <a:gd name="T33" fmla="*/ 43 h 65"/>
                  <a:gd name="T34" fmla="*/ 16 w 69"/>
                  <a:gd name="T35"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5">
                    <a:moveTo>
                      <a:pt x="60" y="6"/>
                    </a:moveTo>
                    <a:cubicBezTo>
                      <a:pt x="60" y="4"/>
                      <a:pt x="57" y="2"/>
                      <a:pt x="55" y="2"/>
                    </a:cubicBezTo>
                    <a:cubicBezTo>
                      <a:pt x="45" y="3"/>
                      <a:pt x="36" y="2"/>
                      <a:pt x="26" y="1"/>
                    </a:cubicBezTo>
                    <a:cubicBezTo>
                      <a:pt x="21" y="1"/>
                      <a:pt x="10" y="0"/>
                      <a:pt x="6" y="4"/>
                    </a:cubicBezTo>
                    <a:cubicBezTo>
                      <a:pt x="1" y="8"/>
                      <a:pt x="2" y="19"/>
                      <a:pt x="1" y="24"/>
                    </a:cubicBezTo>
                    <a:cubicBezTo>
                      <a:pt x="0" y="31"/>
                      <a:pt x="0" y="40"/>
                      <a:pt x="4" y="47"/>
                    </a:cubicBezTo>
                    <a:cubicBezTo>
                      <a:pt x="4" y="49"/>
                      <a:pt x="4" y="51"/>
                      <a:pt x="5" y="53"/>
                    </a:cubicBezTo>
                    <a:cubicBezTo>
                      <a:pt x="6" y="56"/>
                      <a:pt x="8" y="57"/>
                      <a:pt x="11" y="58"/>
                    </a:cubicBezTo>
                    <a:cubicBezTo>
                      <a:pt x="27" y="60"/>
                      <a:pt x="43" y="65"/>
                      <a:pt x="58" y="56"/>
                    </a:cubicBezTo>
                    <a:cubicBezTo>
                      <a:pt x="64" y="53"/>
                      <a:pt x="69" y="47"/>
                      <a:pt x="66" y="40"/>
                    </a:cubicBezTo>
                    <a:cubicBezTo>
                      <a:pt x="62" y="29"/>
                      <a:pt x="62" y="17"/>
                      <a:pt x="60" y="6"/>
                    </a:cubicBezTo>
                    <a:close/>
                    <a:moveTo>
                      <a:pt x="16" y="46"/>
                    </a:moveTo>
                    <a:cubicBezTo>
                      <a:pt x="15" y="42"/>
                      <a:pt x="15" y="38"/>
                      <a:pt x="15" y="34"/>
                    </a:cubicBezTo>
                    <a:cubicBezTo>
                      <a:pt x="15" y="29"/>
                      <a:pt x="10" y="27"/>
                      <a:pt x="7" y="28"/>
                    </a:cubicBezTo>
                    <a:cubicBezTo>
                      <a:pt x="7" y="19"/>
                      <a:pt x="9" y="11"/>
                      <a:pt x="16" y="10"/>
                    </a:cubicBezTo>
                    <a:cubicBezTo>
                      <a:pt x="27" y="9"/>
                      <a:pt x="39" y="12"/>
                      <a:pt x="51" y="12"/>
                    </a:cubicBezTo>
                    <a:cubicBezTo>
                      <a:pt x="52" y="23"/>
                      <a:pt x="53" y="33"/>
                      <a:pt x="56" y="43"/>
                    </a:cubicBezTo>
                    <a:cubicBezTo>
                      <a:pt x="45" y="54"/>
                      <a:pt x="30" y="49"/>
                      <a:pt x="1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1" name="Freeform 448"/>
              <p:cNvSpPr>
                <a:spLocks noEditPoints="1"/>
              </p:cNvSpPr>
              <p:nvPr/>
            </p:nvSpPr>
            <p:spPr bwMode="auto">
              <a:xfrm>
                <a:off x="3943" y="3639"/>
                <a:ext cx="35" cy="33"/>
              </a:xfrm>
              <a:custGeom>
                <a:avLst/>
                <a:gdLst>
                  <a:gd name="T0" fmla="*/ 55 w 63"/>
                  <a:gd name="T1" fmla="*/ 4 h 60"/>
                  <a:gd name="T2" fmla="*/ 14 w 63"/>
                  <a:gd name="T3" fmla="*/ 2 h 60"/>
                  <a:gd name="T4" fmla="*/ 5 w 63"/>
                  <a:gd name="T5" fmla="*/ 8 h 60"/>
                  <a:gd name="T6" fmla="*/ 2 w 63"/>
                  <a:gd name="T7" fmla="*/ 12 h 60"/>
                  <a:gd name="T8" fmla="*/ 1 w 63"/>
                  <a:gd name="T9" fmla="*/ 50 h 60"/>
                  <a:gd name="T10" fmla="*/ 5 w 63"/>
                  <a:gd name="T11" fmla="*/ 55 h 60"/>
                  <a:gd name="T12" fmla="*/ 49 w 63"/>
                  <a:gd name="T13" fmla="*/ 51 h 60"/>
                  <a:gd name="T14" fmla="*/ 61 w 63"/>
                  <a:gd name="T15" fmla="*/ 8 h 60"/>
                  <a:gd name="T16" fmla="*/ 55 w 63"/>
                  <a:gd name="T17" fmla="*/ 4 h 60"/>
                  <a:gd name="T18" fmla="*/ 42 w 63"/>
                  <a:gd name="T19" fmla="*/ 42 h 60"/>
                  <a:gd name="T20" fmla="*/ 12 w 63"/>
                  <a:gd name="T21" fmla="*/ 45 h 60"/>
                  <a:gd name="T22" fmla="*/ 10 w 63"/>
                  <a:gd name="T23" fmla="*/ 14 h 60"/>
                  <a:gd name="T24" fmla="*/ 50 w 63"/>
                  <a:gd name="T25" fmla="*/ 16 h 60"/>
                  <a:gd name="T26" fmla="*/ 42 w 63"/>
                  <a:gd name="T2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0">
                    <a:moveTo>
                      <a:pt x="55" y="4"/>
                    </a:moveTo>
                    <a:cubicBezTo>
                      <a:pt x="42" y="2"/>
                      <a:pt x="27" y="7"/>
                      <a:pt x="14" y="2"/>
                    </a:cubicBezTo>
                    <a:cubicBezTo>
                      <a:pt x="8" y="0"/>
                      <a:pt x="4" y="4"/>
                      <a:pt x="5" y="8"/>
                    </a:cubicBezTo>
                    <a:cubicBezTo>
                      <a:pt x="4" y="9"/>
                      <a:pt x="3" y="10"/>
                      <a:pt x="2" y="12"/>
                    </a:cubicBezTo>
                    <a:cubicBezTo>
                      <a:pt x="2" y="25"/>
                      <a:pt x="1" y="37"/>
                      <a:pt x="1" y="50"/>
                    </a:cubicBezTo>
                    <a:cubicBezTo>
                      <a:pt x="0" y="52"/>
                      <a:pt x="2" y="55"/>
                      <a:pt x="5" y="55"/>
                    </a:cubicBezTo>
                    <a:cubicBezTo>
                      <a:pt x="19" y="59"/>
                      <a:pt x="37" y="60"/>
                      <a:pt x="49" y="51"/>
                    </a:cubicBezTo>
                    <a:cubicBezTo>
                      <a:pt x="63" y="42"/>
                      <a:pt x="63" y="23"/>
                      <a:pt x="61" y="8"/>
                    </a:cubicBezTo>
                    <a:cubicBezTo>
                      <a:pt x="61" y="5"/>
                      <a:pt x="58" y="4"/>
                      <a:pt x="55" y="4"/>
                    </a:cubicBezTo>
                    <a:close/>
                    <a:moveTo>
                      <a:pt x="42" y="42"/>
                    </a:moveTo>
                    <a:cubicBezTo>
                      <a:pt x="34" y="47"/>
                      <a:pt x="22" y="46"/>
                      <a:pt x="12" y="45"/>
                    </a:cubicBezTo>
                    <a:cubicBezTo>
                      <a:pt x="12" y="34"/>
                      <a:pt x="11" y="24"/>
                      <a:pt x="10" y="14"/>
                    </a:cubicBezTo>
                    <a:cubicBezTo>
                      <a:pt x="23" y="19"/>
                      <a:pt x="37" y="15"/>
                      <a:pt x="50" y="16"/>
                    </a:cubicBezTo>
                    <a:cubicBezTo>
                      <a:pt x="51" y="25"/>
                      <a:pt x="50" y="36"/>
                      <a:pt x="4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2" name="Freeform 449"/>
              <p:cNvSpPr>
                <a:spLocks noEditPoints="1"/>
              </p:cNvSpPr>
              <p:nvPr/>
            </p:nvSpPr>
            <p:spPr bwMode="auto">
              <a:xfrm>
                <a:off x="3991" y="3640"/>
                <a:ext cx="36" cy="29"/>
              </a:xfrm>
              <a:custGeom>
                <a:avLst/>
                <a:gdLst>
                  <a:gd name="T0" fmla="*/ 50 w 64"/>
                  <a:gd name="T1" fmla="*/ 7 h 52"/>
                  <a:gd name="T2" fmla="*/ 12 w 64"/>
                  <a:gd name="T3" fmla="*/ 3 h 52"/>
                  <a:gd name="T4" fmla="*/ 6 w 64"/>
                  <a:gd name="T5" fmla="*/ 3 h 52"/>
                  <a:gd name="T6" fmla="*/ 6 w 64"/>
                  <a:gd name="T7" fmla="*/ 3 h 52"/>
                  <a:gd name="T8" fmla="*/ 3 w 64"/>
                  <a:gd name="T9" fmla="*/ 9 h 52"/>
                  <a:gd name="T10" fmla="*/ 3 w 64"/>
                  <a:gd name="T11" fmla="*/ 46 h 52"/>
                  <a:gd name="T12" fmla="*/ 9 w 64"/>
                  <a:gd name="T13" fmla="*/ 50 h 52"/>
                  <a:gd name="T14" fmla="*/ 55 w 64"/>
                  <a:gd name="T15" fmla="*/ 46 h 52"/>
                  <a:gd name="T16" fmla="*/ 59 w 64"/>
                  <a:gd name="T17" fmla="*/ 42 h 52"/>
                  <a:gd name="T18" fmla="*/ 50 w 64"/>
                  <a:gd name="T19" fmla="*/ 7 h 52"/>
                  <a:gd name="T20" fmla="*/ 48 w 64"/>
                  <a:gd name="T21" fmla="*/ 36 h 52"/>
                  <a:gd name="T22" fmla="*/ 14 w 64"/>
                  <a:gd name="T23" fmla="*/ 40 h 52"/>
                  <a:gd name="T24" fmla="*/ 10 w 64"/>
                  <a:gd name="T25" fmla="*/ 14 h 52"/>
                  <a:gd name="T26" fmla="*/ 42 w 64"/>
                  <a:gd name="T27" fmla="*/ 15 h 52"/>
                  <a:gd name="T28" fmla="*/ 48 w 64"/>
                  <a:gd name="T2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52">
                    <a:moveTo>
                      <a:pt x="50" y="7"/>
                    </a:moveTo>
                    <a:cubicBezTo>
                      <a:pt x="40" y="1"/>
                      <a:pt x="24" y="4"/>
                      <a:pt x="12" y="3"/>
                    </a:cubicBezTo>
                    <a:cubicBezTo>
                      <a:pt x="11" y="1"/>
                      <a:pt x="7" y="0"/>
                      <a:pt x="6" y="3"/>
                    </a:cubicBezTo>
                    <a:cubicBezTo>
                      <a:pt x="6" y="3"/>
                      <a:pt x="6" y="3"/>
                      <a:pt x="6" y="3"/>
                    </a:cubicBezTo>
                    <a:cubicBezTo>
                      <a:pt x="4" y="4"/>
                      <a:pt x="3" y="7"/>
                      <a:pt x="3" y="9"/>
                    </a:cubicBezTo>
                    <a:cubicBezTo>
                      <a:pt x="0" y="21"/>
                      <a:pt x="1" y="34"/>
                      <a:pt x="3" y="46"/>
                    </a:cubicBezTo>
                    <a:cubicBezTo>
                      <a:pt x="4" y="49"/>
                      <a:pt x="7" y="50"/>
                      <a:pt x="9" y="50"/>
                    </a:cubicBezTo>
                    <a:cubicBezTo>
                      <a:pt x="24" y="52"/>
                      <a:pt x="40" y="50"/>
                      <a:pt x="55" y="46"/>
                    </a:cubicBezTo>
                    <a:cubicBezTo>
                      <a:pt x="56" y="45"/>
                      <a:pt x="58" y="44"/>
                      <a:pt x="59" y="42"/>
                    </a:cubicBezTo>
                    <a:cubicBezTo>
                      <a:pt x="60" y="31"/>
                      <a:pt x="64" y="13"/>
                      <a:pt x="50" y="7"/>
                    </a:cubicBezTo>
                    <a:close/>
                    <a:moveTo>
                      <a:pt x="48" y="36"/>
                    </a:moveTo>
                    <a:cubicBezTo>
                      <a:pt x="37" y="39"/>
                      <a:pt x="25" y="41"/>
                      <a:pt x="14" y="40"/>
                    </a:cubicBezTo>
                    <a:cubicBezTo>
                      <a:pt x="12" y="31"/>
                      <a:pt x="9" y="23"/>
                      <a:pt x="10" y="14"/>
                    </a:cubicBezTo>
                    <a:cubicBezTo>
                      <a:pt x="21" y="15"/>
                      <a:pt x="31" y="14"/>
                      <a:pt x="42" y="15"/>
                    </a:cubicBezTo>
                    <a:cubicBezTo>
                      <a:pt x="51" y="17"/>
                      <a:pt x="49" y="29"/>
                      <a:pt x="4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3" name="Freeform 450"/>
              <p:cNvSpPr>
                <a:spLocks noEditPoints="1"/>
              </p:cNvSpPr>
              <p:nvPr/>
            </p:nvSpPr>
            <p:spPr bwMode="auto">
              <a:xfrm>
                <a:off x="4039" y="3636"/>
                <a:ext cx="35" cy="30"/>
              </a:xfrm>
              <a:custGeom>
                <a:avLst/>
                <a:gdLst>
                  <a:gd name="T0" fmla="*/ 56 w 61"/>
                  <a:gd name="T1" fmla="*/ 6 h 53"/>
                  <a:gd name="T2" fmla="*/ 5 w 61"/>
                  <a:gd name="T3" fmla="*/ 6 h 53"/>
                  <a:gd name="T4" fmla="*/ 4 w 61"/>
                  <a:gd name="T5" fmla="*/ 16 h 53"/>
                  <a:gd name="T6" fmla="*/ 12 w 61"/>
                  <a:gd name="T7" fmla="*/ 49 h 53"/>
                  <a:gd name="T8" fmla="*/ 28 w 61"/>
                  <a:gd name="T9" fmla="*/ 51 h 53"/>
                  <a:gd name="T10" fmla="*/ 56 w 61"/>
                  <a:gd name="T11" fmla="*/ 52 h 53"/>
                  <a:gd name="T12" fmla="*/ 61 w 61"/>
                  <a:gd name="T13" fmla="*/ 47 h 53"/>
                  <a:gd name="T14" fmla="*/ 61 w 61"/>
                  <a:gd name="T15" fmla="*/ 11 h 53"/>
                  <a:gd name="T16" fmla="*/ 56 w 61"/>
                  <a:gd name="T17" fmla="*/ 6 h 53"/>
                  <a:gd name="T18" fmla="*/ 20 w 61"/>
                  <a:gd name="T19" fmla="*/ 41 h 53"/>
                  <a:gd name="T20" fmla="*/ 9 w 61"/>
                  <a:gd name="T21" fmla="*/ 16 h 53"/>
                  <a:gd name="T22" fmla="*/ 50 w 61"/>
                  <a:gd name="T23" fmla="*/ 16 h 53"/>
                  <a:gd name="T24" fmla="*/ 50 w 61"/>
                  <a:gd name="T25" fmla="*/ 42 h 53"/>
                  <a:gd name="T26" fmla="*/ 20 w 61"/>
                  <a:gd name="T2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53">
                    <a:moveTo>
                      <a:pt x="56" y="6"/>
                    </a:moveTo>
                    <a:cubicBezTo>
                      <a:pt x="39" y="6"/>
                      <a:pt x="22" y="0"/>
                      <a:pt x="5" y="6"/>
                    </a:cubicBezTo>
                    <a:cubicBezTo>
                      <a:pt x="1" y="8"/>
                      <a:pt x="1" y="14"/>
                      <a:pt x="4" y="16"/>
                    </a:cubicBezTo>
                    <a:cubicBezTo>
                      <a:pt x="2" y="28"/>
                      <a:pt x="0" y="43"/>
                      <a:pt x="12" y="49"/>
                    </a:cubicBezTo>
                    <a:cubicBezTo>
                      <a:pt x="17" y="51"/>
                      <a:pt x="23" y="51"/>
                      <a:pt x="28" y="51"/>
                    </a:cubicBezTo>
                    <a:cubicBezTo>
                      <a:pt x="37" y="51"/>
                      <a:pt x="46" y="51"/>
                      <a:pt x="56" y="52"/>
                    </a:cubicBezTo>
                    <a:cubicBezTo>
                      <a:pt x="58" y="53"/>
                      <a:pt x="61" y="50"/>
                      <a:pt x="61" y="47"/>
                    </a:cubicBezTo>
                    <a:cubicBezTo>
                      <a:pt x="61" y="35"/>
                      <a:pt x="61" y="23"/>
                      <a:pt x="61" y="11"/>
                    </a:cubicBezTo>
                    <a:cubicBezTo>
                      <a:pt x="61" y="9"/>
                      <a:pt x="58" y="6"/>
                      <a:pt x="56" y="6"/>
                    </a:cubicBezTo>
                    <a:close/>
                    <a:moveTo>
                      <a:pt x="20" y="41"/>
                    </a:moveTo>
                    <a:cubicBezTo>
                      <a:pt x="10" y="39"/>
                      <a:pt x="9" y="26"/>
                      <a:pt x="9" y="16"/>
                    </a:cubicBezTo>
                    <a:cubicBezTo>
                      <a:pt x="23" y="12"/>
                      <a:pt x="37" y="15"/>
                      <a:pt x="50" y="16"/>
                    </a:cubicBezTo>
                    <a:cubicBezTo>
                      <a:pt x="50" y="25"/>
                      <a:pt x="50" y="33"/>
                      <a:pt x="50" y="42"/>
                    </a:cubicBezTo>
                    <a:cubicBezTo>
                      <a:pt x="40" y="41"/>
                      <a:pt x="30" y="42"/>
                      <a:pt x="20"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4" name="Freeform 451"/>
              <p:cNvSpPr>
                <a:spLocks noEditPoints="1"/>
              </p:cNvSpPr>
              <p:nvPr/>
            </p:nvSpPr>
            <p:spPr bwMode="auto">
              <a:xfrm>
                <a:off x="4091" y="3641"/>
                <a:ext cx="39" cy="29"/>
              </a:xfrm>
              <a:custGeom>
                <a:avLst/>
                <a:gdLst>
                  <a:gd name="T0" fmla="*/ 63 w 69"/>
                  <a:gd name="T1" fmla="*/ 8 h 52"/>
                  <a:gd name="T2" fmla="*/ 56 w 69"/>
                  <a:gd name="T3" fmla="*/ 1 h 52"/>
                  <a:gd name="T4" fmla="*/ 10 w 69"/>
                  <a:gd name="T5" fmla="*/ 1 h 52"/>
                  <a:gd name="T6" fmla="*/ 5 w 69"/>
                  <a:gd name="T7" fmla="*/ 2 h 52"/>
                  <a:gd name="T8" fmla="*/ 4 w 69"/>
                  <a:gd name="T9" fmla="*/ 13 h 52"/>
                  <a:gd name="T10" fmla="*/ 2 w 69"/>
                  <a:gd name="T11" fmla="*/ 44 h 52"/>
                  <a:gd name="T12" fmla="*/ 8 w 69"/>
                  <a:gd name="T13" fmla="*/ 49 h 52"/>
                  <a:gd name="T14" fmla="*/ 61 w 69"/>
                  <a:gd name="T15" fmla="*/ 50 h 52"/>
                  <a:gd name="T16" fmla="*/ 67 w 69"/>
                  <a:gd name="T17" fmla="*/ 42 h 52"/>
                  <a:gd name="T18" fmla="*/ 63 w 69"/>
                  <a:gd name="T19" fmla="*/ 8 h 52"/>
                  <a:gd name="T20" fmla="*/ 13 w 69"/>
                  <a:gd name="T21" fmla="*/ 38 h 52"/>
                  <a:gd name="T22" fmla="*/ 12 w 69"/>
                  <a:gd name="T23" fmla="*/ 14 h 52"/>
                  <a:gd name="T24" fmla="*/ 49 w 69"/>
                  <a:gd name="T25" fmla="*/ 15 h 52"/>
                  <a:gd name="T26" fmla="*/ 52 w 69"/>
                  <a:gd name="T27" fmla="*/ 38 h 52"/>
                  <a:gd name="T28" fmla="*/ 13 w 69"/>
                  <a:gd name="T29"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52">
                    <a:moveTo>
                      <a:pt x="63" y="8"/>
                    </a:moveTo>
                    <a:cubicBezTo>
                      <a:pt x="63" y="4"/>
                      <a:pt x="60" y="1"/>
                      <a:pt x="56" y="1"/>
                    </a:cubicBezTo>
                    <a:cubicBezTo>
                      <a:pt x="41" y="1"/>
                      <a:pt x="25" y="1"/>
                      <a:pt x="10" y="1"/>
                    </a:cubicBezTo>
                    <a:cubicBezTo>
                      <a:pt x="8" y="0"/>
                      <a:pt x="6" y="0"/>
                      <a:pt x="5" y="2"/>
                    </a:cubicBezTo>
                    <a:cubicBezTo>
                      <a:pt x="1" y="4"/>
                      <a:pt x="0" y="10"/>
                      <a:pt x="4" y="13"/>
                    </a:cubicBezTo>
                    <a:cubicBezTo>
                      <a:pt x="3" y="23"/>
                      <a:pt x="2" y="33"/>
                      <a:pt x="2" y="44"/>
                    </a:cubicBezTo>
                    <a:cubicBezTo>
                      <a:pt x="2" y="47"/>
                      <a:pt x="5" y="49"/>
                      <a:pt x="8" y="49"/>
                    </a:cubicBezTo>
                    <a:cubicBezTo>
                      <a:pt x="26" y="52"/>
                      <a:pt x="43" y="52"/>
                      <a:pt x="61" y="50"/>
                    </a:cubicBezTo>
                    <a:cubicBezTo>
                      <a:pt x="65" y="50"/>
                      <a:pt x="69" y="46"/>
                      <a:pt x="67" y="42"/>
                    </a:cubicBezTo>
                    <a:cubicBezTo>
                      <a:pt x="63" y="31"/>
                      <a:pt x="61" y="20"/>
                      <a:pt x="63" y="8"/>
                    </a:cubicBezTo>
                    <a:close/>
                    <a:moveTo>
                      <a:pt x="13" y="38"/>
                    </a:moveTo>
                    <a:cubicBezTo>
                      <a:pt x="13" y="30"/>
                      <a:pt x="13" y="22"/>
                      <a:pt x="12" y="14"/>
                    </a:cubicBezTo>
                    <a:cubicBezTo>
                      <a:pt x="24" y="14"/>
                      <a:pt x="37" y="14"/>
                      <a:pt x="49" y="15"/>
                    </a:cubicBezTo>
                    <a:cubicBezTo>
                      <a:pt x="49" y="22"/>
                      <a:pt x="50" y="30"/>
                      <a:pt x="52" y="38"/>
                    </a:cubicBezTo>
                    <a:cubicBezTo>
                      <a:pt x="39" y="39"/>
                      <a:pt x="26" y="39"/>
                      <a:pt x="1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5" name="Freeform 452"/>
              <p:cNvSpPr>
                <a:spLocks noEditPoints="1"/>
              </p:cNvSpPr>
              <p:nvPr/>
            </p:nvSpPr>
            <p:spPr bwMode="auto">
              <a:xfrm>
                <a:off x="4144" y="3641"/>
                <a:ext cx="34" cy="27"/>
              </a:xfrm>
              <a:custGeom>
                <a:avLst/>
                <a:gdLst>
                  <a:gd name="T0" fmla="*/ 53 w 62"/>
                  <a:gd name="T1" fmla="*/ 4 h 48"/>
                  <a:gd name="T2" fmla="*/ 9 w 62"/>
                  <a:gd name="T3" fmla="*/ 4 h 48"/>
                  <a:gd name="T4" fmla="*/ 9 w 62"/>
                  <a:gd name="T5" fmla="*/ 3 h 48"/>
                  <a:gd name="T6" fmla="*/ 4 w 62"/>
                  <a:gd name="T7" fmla="*/ 3 h 48"/>
                  <a:gd name="T8" fmla="*/ 1 w 62"/>
                  <a:gd name="T9" fmla="*/ 41 h 48"/>
                  <a:gd name="T10" fmla="*/ 7 w 62"/>
                  <a:gd name="T11" fmla="*/ 47 h 48"/>
                  <a:gd name="T12" fmla="*/ 55 w 62"/>
                  <a:gd name="T13" fmla="*/ 46 h 48"/>
                  <a:gd name="T14" fmla="*/ 62 w 62"/>
                  <a:gd name="T15" fmla="*/ 39 h 48"/>
                  <a:gd name="T16" fmla="*/ 57 w 62"/>
                  <a:gd name="T17" fmla="*/ 8 h 48"/>
                  <a:gd name="T18" fmla="*/ 53 w 62"/>
                  <a:gd name="T19" fmla="*/ 4 h 48"/>
                  <a:gd name="T20" fmla="*/ 12 w 62"/>
                  <a:gd name="T21" fmla="*/ 35 h 48"/>
                  <a:gd name="T22" fmla="*/ 11 w 62"/>
                  <a:gd name="T23" fmla="*/ 18 h 48"/>
                  <a:gd name="T24" fmla="*/ 11 w 62"/>
                  <a:gd name="T25" fmla="*/ 18 h 48"/>
                  <a:gd name="T26" fmla="*/ 45 w 62"/>
                  <a:gd name="T27" fmla="*/ 16 h 48"/>
                  <a:gd name="T28" fmla="*/ 48 w 62"/>
                  <a:gd name="T29" fmla="*/ 32 h 48"/>
                  <a:gd name="T30" fmla="*/ 12 w 62"/>
                  <a:gd name="T31"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48">
                    <a:moveTo>
                      <a:pt x="53" y="4"/>
                    </a:moveTo>
                    <a:cubicBezTo>
                      <a:pt x="38" y="0"/>
                      <a:pt x="24" y="1"/>
                      <a:pt x="9" y="4"/>
                    </a:cubicBezTo>
                    <a:cubicBezTo>
                      <a:pt x="9" y="4"/>
                      <a:pt x="9" y="3"/>
                      <a:pt x="9" y="3"/>
                    </a:cubicBezTo>
                    <a:cubicBezTo>
                      <a:pt x="9" y="0"/>
                      <a:pt x="4" y="0"/>
                      <a:pt x="4" y="3"/>
                    </a:cubicBezTo>
                    <a:cubicBezTo>
                      <a:pt x="2" y="16"/>
                      <a:pt x="1" y="28"/>
                      <a:pt x="1" y="41"/>
                    </a:cubicBezTo>
                    <a:cubicBezTo>
                      <a:pt x="0" y="45"/>
                      <a:pt x="3" y="47"/>
                      <a:pt x="7" y="47"/>
                    </a:cubicBezTo>
                    <a:cubicBezTo>
                      <a:pt x="23" y="48"/>
                      <a:pt x="39" y="46"/>
                      <a:pt x="55" y="46"/>
                    </a:cubicBezTo>
                    <a:cubicBezTo>
                      <a:pt x="59" y="46"/>
                      <a:pt x="62" y="43"/>
                      <a:pt x="62" y="39"/>
                    </a:cubicBezTo>
                    <a:cubicBezTo>
                      <a:pt x="62" y="29"/>
                      <a:pt x="60" y="18"/>
                      <a:pt x="57" y="8"/>
                    </a:cubicBezTo>
                    <a:cubicBezTo>
                      <a:pt x="57" y="6"/>
                      <a:pt x="55" y="4"/>
                      <a:pt x="53" y="4"/>
                    </a:cubicBezTo>
                    <a:close/>
                    <a:moveTo>
                      <a:pt x="12" y="35"/>
                    </a:moveTo>
                    <a:cubicBezTo>
                      <a:pt x="12" y="29"/>
                      <a:pt x="12" y="24"/>
                      <a:pt x="11" y="18"/>
                    </a:cubicBezTo>
                    <a:cubicBezTo>
                      <a:pt x="11" y="18"/>
                      <a:pt x="11" y="18"/>
                      <a:pt x="11" y="18"/>
                    </a:cubicBezTo>
                    <a:cubicBezTo>
                      <a:pt x="23" y="15"/>
                      <a:pt x="34" y="14"/>
                      <a:pt x="45" y="16"/>
                    </a:cubicBezTo>
                    <a:cubicBezTo>
                      <a:pt x="46" y="21"/>
                      <a:pt x="47" y="27"/>
                      <a:pt x="48" y="32"/>
                    </a:cubicBezTo>
                    <a:cubicBezTo>
                      <a:pt x="36" y="33"/>
                      <a:pt x="24"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6" name="Freeform 453"/>
              <p:cNvSpPr>
                <a:spLocks noEditPoints="1"/>
              </p:cNvSpPr>
              <p:nvPr/>
            </p:nvSpPr>
            <p:spPr bwMode="auto">
              <a:xfrm>
                <a:off x="4189" y="3640"/>
                <a:ext cx="22" cy="27"/>
              </a:xfrm>
              <a:custGeom>
                <a:avLst/>
                <a:gdLst>
                  <a:gd name="T0" fmla="*/ 27 w 39"/>
                  <a:gd name="T1" fmla="*/ 1 h 49"/>
                  <a:gd name="T2" fmla="*/ 8 w 39"/>
                  <a:gd name="T3" fmla="*/ 5 h 49"/>
                  <a:gd name="T4" fmla="*/ 6 w 39"/>
                  <a:gd name="T5" fmla="*/ 7 h 49"/>
                  <a:gd name="T6" fmla="*/ 2 w 39"/>
                  <a:gd name="T7" fmla="*/ 10 h 49"/>
                  <a:gd name="T8" fmla="*/ 1 w 39"/>
                  <a:gd name="T9" fmla="*/ 43 h 49"/>
                  <a:gd name="T10" fmla="*/ 5 w 39"/>
                  <a:gd name="T11" fmla="*/ 48 h 49"/>
                  <a:gd name="T12" fmla="*/ 33 w 39"/>
                  <a:gd name="T13" fmla="*/ 46 h 49"/>
                  <a:gd name="T14" fmla="*/ 37 w 39"/>
                  <a:gd name="T15" fmla="*/ 42 h 49"/>
                  <a:gd name="T16" fmla="*/ 34 w 39"/>
                  <a:gd name="T17" fmla="*/ 4 h 49"/>
                  <a:gd name="T18" fmla="*/ 27 w 39"/>
                  <a:gd name="T19" fmla="*/ 1 h 49"/>
                  <a:gd name="T20" fmla="*/ 27 w 39"/>
                  <a:gd name="T21" fmla="*/ 37 h 49"/>
                  <a:gd name="T22" fmla="*/ 10 w 39"/>
                  <a:gd name="T23" fmla="*/ 38 h 49"/>
                  <a:gd name="T24" fmla="*/ 8 w 39"/>
                  <a:gd name="T25" fmla="*/ 15 h 49"/>
                  <a:gd name="T26" fmla="*/ 11 w 39"/>
                  <a:gd name="T27" fmla="*/ 15 h 49"/>
                  <a:gd name="T28" fmla="*/ 26 w 39"/>
                  <a:gd name="T29" fmla="*/ 12 h 49"/>
                  <a:gd name="T30" fmla="*/ 27 w 39"/>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9">
                    <a:moveTo>
                      <a:pt x="27" y="1"/>
                    </a:moveTo>
                    <a:cubicBezTo>
                      <a:pt x="21" y="4"/>
                      <a:pt x="15" y="3"/>
                      <a:pt x="8" y="5"/>
                    </a:cubicBezTo>
                    <a:cubicBezTo>
                      <a:pt x="7" y="5"/>
                      <a:pt x="6" y="6"/>
                      <a:pt x="6" y="7"/>
                    </a:cubicBezTo>
                    <a:cubicBezTo>
                      <a:pt x="4" y="7"/>
                      <a:pt x="2" y="8"/>
                      <a:pt x="2" y="10"/>
                    </a:cubicBezTo>
                    <a:cubicBezTo>
                      <a:pt x="2" y="21"/>
                      <a:pt x="1" y="32"/>
                      <a:pt x="1" y="43"/>
                    </a:cubicBezTo>
                    <a:cubicBezTo>
                      <a:pt x="0" y="46"/>
                      <a:pt x="3" y="48"/>
                      <a:pt x="5" y="48"/>
                    </a:cubicBezTo>
                    <a:cubicBezTo>
                      <a:pt x="14" y="49"/>
                      <a:pt x="24" y="49"/>
                      <a:pt x="33" y="46"/>
                    </a:cubicBezTo>
                    <a:cubicBezTo>
                      <a:pt x="35" y="45"/>
                      <a:pt x="36" y="44"/>
                      <a:pt x="37" y="42"/>
                    </a:cubicBezTo>
                    <a:cubicBezTo>
                      <a:pt x="39" y="30"/>
                      <a:pt x="37" y="17"/>
                      <a:pt x="34" y="4"/>
                    </a:cubicBezTo>
                    <a:cubicBezTo>
                      <a:pt x="34" y="1"/>
                      <a:pt x="30" y="0"/>
                      <a:pt x="27" y="1"/>
                    </a:cubicBezTo>
                    <a:close/>
                    <a:moveTo>
                      <a:pt x="27" y="37"/>
                    </a:moveTo>
                    <a:cubicBezTo>
                      <a:pt x="22" y="38"/>
                      <a:pt x="16" y="38"/>
                      <a:pt x="10" y="38"/>
                    </a:cubicBezTo>
                    <a:cubicBezTo>
                      <a:pt x="9" y="31"/>
                      <a:pt x="9" y="23"/>
                      <a:pt x="8" y="15"/>
                    </a:cubicBezTo>
                    <a:cubicBezTo>
                      <a:pt x="9" y="15"/>
                      <a:pt x="10" y="15"/>
                      <a:pt x="11" y="15"/>
                    </a:cubicBezTo>
                    <a:cubicBezTo>
                      <a:pt x="16" y="13"/>
                      <a:pt x="21" y="13"/>
                      <a:pt x="26" y="12"/>
                    </a:cubicBezTo>
                    <a:cubicBezTo>
                      <a:pt x="27" y="20"/>
                      <a:pt x="28" y="29"/>
                      <a:pt x="2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7" name="Freeform 454"/>
              <p:cNvSpPr>
                <a:spLocks noEditPoints="1"/>
              </p:cNvSpPr>
              <p:nvPr/>
            </p:nvSpPr>
            <p:spPr bwMode="auto">
              <a:xfrm>
                <a:off x="3896" y="3447"/>
                <a:ext cx="37" cy="29"/>
              </a:xfrm>
              <a:custGeom>
                <a:avLst/>
                <a:gdLst>
                  <a:gd name="T0" fmla="*/ 0 w 65"/>
                  <a:gd name="T1" fmla="*/ 8 h 53"/>
                  <a:gd name="T2" fmla="*/ 2 w 65"/>
                  <a:gd name="T3" fmla="*/ 45 h 53"/>
                  <a:gd name="T4" fmla="*/ 5 w 65"/>
                  <a:gd name="T5" fmla="*/ 49 h 53"/>
                  <a:gd name="T6" fmla="*/ 52 w 65"/>
                  <a:gd name="T7" fmla="*/ 52 h 53"/>
                  <a:gd name="T8" fmla="*/ 57 w 65"/>
                  <a:gd name="T9" fmla="*/ 48 h 53"/>
                  <a:gd name="T10" fmla="*/ 64 w 65"/>
                  <a:gd name="T11" fmla="*/ 7 h 53"/>
                  <a:gd name="T12" fmla="*/ 59 w 65"/>
                  <a:gd name="T13" fmla="*/ 1 h 53"/>
                  <a:gd name="T14" fmla="*/ 5 w 65"/>
                  <a:gd name="T15" fmla="*/ 7 h 53"/>
                  <a:gd name="T16" fmla="*/ 4 w 65"/>
                  <a:gd name="T17" fmla="*/ 8 h 53"/>
                  <a:gd name="T18" fmla="*/ 3 w 65"/>
                  <a:gd name="T19" fmla="*/ 7 h 53"/>
                  <a:gd name="T20" fmla="*/ 0 w 65"/>
                  <a:gd name="T21" fmla="*/ 8 h 53"/>
                  <a:gd name="T22" fmla="*/ 8 w 65"/>
                  <a:gd name="T23" fmla="*/ 17 h 53"/>
                  <a:gd name="T24" fmla="*/ 53 w 65"/>
                  <a:gd name="T25" fmla="*/ 10 h 53"/>
                  <a:gd name="T26" fmla="*/ 48 w 65"/>
                  <a:gd name="T27" fmla="*/ 42 h 53"/>
                  <a:gd name="T28" fmla="*/ 10 w 65"/>
                  <a:gd name="T29" fmla="*/ 42 h 53"/>
                  <a:gd name="T30" fmla="*/ 7 w 65"/>
                  <a:gd name="T31" fmla="*/ 17 h 53"/>
                  <a:gd name="T32" fmla="*/ 8 w 65"/>
                  <a:gd name="T33"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3">
                    <a:moveTo>
                      <a:pt x="0" y="8"/>
                    </a:moveTo>
                    <a:cubicBezTo>
                      <a:pt x="4" y="20"/>
                      <a:pt x="3" y="33"/>
                      <a:pt x="2" y="45"/>
                    </a:cubicBezTo>
                    <a:cubicBezTo>
                      <a:pt x="2" y="47"/>
                      <a:pt x="4" y="49"/>
                      <a:pt x="5" y="49"/>
                    </a:cubicBezTo>
                    <a:cubicBezTo>
                      <a:pt x="21" y="53"/>
                      <a:pt x="36" y="48"/>
                      <a:pt x="52" y="52"/>
                    </a:cubicBezTo>
                    <a:cubicBezTo>
                      <a:pt x="54" y="53"/>
                      <a:pt x="57" y="51"/>
                      <a:pt x="57" y="48"/>
                    </a:cubicBezTo>
                    <a:cubicBezTo>
                      <a:pt x="58" y="34"/>
                      <a:pt x="59" y="20"/>
                      <a:pt x="64" y="7"/>
                    </a:cubicBezTo>
                    <a:cubicBezTo>
                      <a:pt x="65" y="4"/>
                      <a:pt x="62" y="1"/>
                      <a:pt x="59" y="1"/>
                    </a:cubicBezTo>
                    <a:cubicBezTo>
                      <a:pt x="41" y="1"/>
                      <a:pt x="22" y="0"/>
                      <a:pt x="5" y="7"/>
                    </a:cubicBezTo>
                    <a:cubicBezTo>
                      <a:pt x="5" y="7"/>
                      <a:pt x="4" y="8"/>
                      <a:pt x="4" y="8"/>
                    </a:cubicBezTo>
                    <a:cubicBezTo>
                      <a:pt x="4" y="7"/>
                      <a:pt x="4" y="7"/>
                      <a:pt x="3" y="7"/>
                    </a:cubicBezTo>
                    <a:cubicBezTo>
                      <a:pt x="3" y="5"/>
                      <a:pt x="0" y="6"/>
                      <a:pt x="0" y="8"/>
                    </a:cubicBezTo>
                    <a:close/>
                    <a:moveTo>
                      <a:pt x="8" y="17"/>
                    </a:moveTo>
                    <a:cubicBezTo>
                      <a:pt x="22" y="11"/>
                      <a:pt x="38" y="10"/>
                      <a:pt x="53" y="10"/>
                    </a:cubicBezTo>
                    <a:cubicBezTo>
                      <a:pt x="50" y="21"/>
                      <a:pt x="49" y="31"/>
                      <a:pt x="48" y="42"/>
                    </a:cubicBezTo>
                    <a:cubicBezTo>
                      <a:pt x="36" y="41"/>
                      <a:pt x="23" y="43"/>
                      <a:pt x="10" y="42"/>
                    </a:cubicBezTo>
                    <a:cubicBezTo>
                      <a:pt x="10" y="33"/>
                      <a:pt x="9" y="25"/>
                      <a:pt x="7" y="17"/>
                    </a:cubicBezTo>
                    <a:cubicBezTo>
                      <a:pt x="7" y="17"/>
                      <a:pt x="7" y="17"/>
                      <a:pt x="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8" name="Freeform 455"/>
              <p:cNvSpPr>
                <a:spLocks noEditPoints="1"/>
              </p:cNvSpPr>
              <p:nvPr/>
            </p:nvSpPr>
            <p:spPr bwMode="auto">
              <a:xfrm>
                <a:off x="3975" y="3450"/>
                <a:ext cx="31" cy="28"/>
              </a:xfrm>
              <a:custGeom>
                <a:avLst/>
                <a:gdLst>
                  <a:gd name="T0" fmla="*/ 5 w 56"/>
                  <a:gd name="T1" fmla="*/ 10 h 50"/>
                  <a:gd name="T2" fmla="*/ 3 w 56"/>
                  <a:gd name="T3" fmla="*/ 44 h 50"/>
                  <a:gd name="T4" fmla="*/ 6 w 56"/>
                  <a:gd name="T5" fmla="*/ 47 h 50"/>
                  <a:gd name="T6" fmla="*/ 51 w 56"/>
                  <a:gd name="T7" fmla="*/ 50 h 50"/>
                  <a:gd name="T8" fmla="*/ 55 w 56"/>
                  <a:gd name="T9" fmla="*/ 46 h 50"/>
                  <a:gd name="T10" fmla="*/ 56 w 56"/>
                  <a:gd name="T11" fmla="*/ 6 h 50"/>
                  <a:gd name="T12" fmla="*/ 49 w 56"/>
                  <a:gd name="T13" fmla="*/ 2 h 50"/>
                  <a:gd name="T14" fmla="*/ 8 w 56"/>
                  <a:gd name="T15" fmla="*/ 1 h 50"/>
                  <a:gd name="T16" fmla="*/ 5 w 56"/>
                  <a:gd name="T17" fmla="*/ 10 h 50"/>
                  <a:gd name="T18" fmla="*/ 9 w 56"/>
                  <a:gd name="T19" fmla="*/ 11 h 50"/>
                  <a:gd name="T20" fmla="*/ 47 w 56"/>
                  <a:gd name="T21" fmla="*/ 12 h 50"/>
                  <a:gd name="T22" fmla="*/ 47 w 56"/>
                  <a:gd name="T23" fmla="*/ 42 h 50"/>
                  <a:gd name="T24" fmla="*/ 10 w 56"/>
                  <a:gd name="T25" fmla="*/ 41 h 50"/>
                  <a:gd name="T26" fmla="*/ 9 w 56"/>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0">
                    <a:moveTo>
                      <a:pt x="5" y="10"/>
                    </a:moveTo>
                    <a:cubicBezTo>
                      <a:pt x="3" y="21"/>
                      <a:pt x="4" y="33"/>
                      <a:pt x="3" y="44"/>
                    </a:cubicBezTo>
                    <a:cubicBezTo>
                      <a:pt x="3" y="45"/>
                      <a:pt x="5" y="47"/>
                      <a:pt x="6" y="47"/>
                    </a:cubicBezTo>
                    <a:cubicBezTo>
                      <a:pt x="21" y="50"/>
                      <a:pt x="36" y="50"/>
                      <a:pt x="51" y="50"/>
                    </a:cubicBezTo>
                    <a:cubicBezTo>
                      <a:pt x="53" y="50"/>
                      <a:pt x="55" y="48"/>
                      <a:pt x="55" y="46"/>
                    </a:cubicBezTo>
                    <a:cubicBezTo>
                      <a:pt x="55" y="33"/>
                      <a:pt x="55" y="19"/>
                      <a:pt x="56" y="6"/>
                    </a:cubicBezTo>
                    <a:cubicBezTo>
                      <a:pt x="56" y="2"/>
                      <a:pt x="52" y="1"/>
                      <a:pt x="49" y="2"/>
                    </a:cubicBezTo>
                    <a:cubicBezTo>
                      <a:pt x="36" y="8"/>
                      <a:pt x="21" y="6"/>
                      <a:pt x="8" y="1"/>
                    </a:cubicBezTo>
                    <a:cubicBezTo>
                      <a:pt x="3" y="0"/>
                      <a:pt x="0" y="8"/>
                      <a:pt x="5" y="10"/>
                    </a:cubicBezTo>
                    <a:close/>
                    <a:moveTo>
                      <a:pt x="9" y="11"/>
                    </a:moveTo>
                    <a:cubicBezTo>
                      <a:pt x="21" y="15"/>
                      <a:pt x="34" y="16"/>
                      <a:pt x="47" y="12"/>
                    </a:cubicBezTo>
                    <a:cubicBezTo>
                      <a:pt x="47" y="22"/>
                      <a:pt x="47" y="32"/>
                      <a:pt x="47" y="42"/>
                    </a:cubicBezTo>
                    <a:cubicBezTo>
                      <a:pt x="35" y="42"/>
                      <a:pt x="22" y="42"/>
                      <a:pt x="10" y="41"/>
                    </a:cubicBezTo>
                    <a:cubicBezTo>
                      <a:pt x="9" y="31"/>
                      <a:pt x="8" y="21"/>
                      <a:pt x="9"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9" name="Freeform 456"/>
              <p:cNvSpPr>
                <a:spLocks noEditPoints="1"/>
              </p:cNvSpPr>
              <p:nvPr/>
            </p:nvSpPr>
            <p:spPr bwMode="auto">
              <a:xfrm>
                <a:off x="4019" y="3453"/>
                <a:ext cx="37" cy="28"/>
              </a:xfrm>
              <a:custGeom>
                <a:avLst/>
                <a:gdLst>
                  <a:gd name="T0" fmla="*/ 4 w 66"/>
                  <a:gd name="T1" fmla="*/ 49 h 51"/>
                  <a:gd name="T2" fmla="*/ 59 w 66"/>
                  <a:gd name="T3" fmla="*/ 50 h 51"/>
                  <a:gd name="T4" fmla="*/ 63 w 66"/>
                  <a:gd name="T5" fmla="*/ 42 h 51"/>
                  <a:gd name="T6" fmla="*/ 58 w 66"/>
                  <a:gd name="T7" fmla="*/ 9 h 51"/>
                  <a:gd name="T8" fmla="*/ 54 w 66"/>
                  <a:gd name="T9" fmla="*/ 3 h 51"/>
                  <a:gd name="T10" fmla="*/ 8 w 66"/>
                  <a:gd name="T11" fmla="*/ 0 h 51"/>
                  <a:gd name="T12" fmla="*/ 5 w 66"/>
                  <a:gd name="T13" fmla="*/ 1 h 51"/>
                  <a:gd name="T14" fmla="*/ 5 w 66"/>
                  <a:gd name="T15" fmla="*/ 1 h 51"/>
                  <a:gd name="T16" fmla="*/ 3 w 66"/>
                  <a:gd name="T17" fmla="*/ 1 h 51"/>
                  <a:gd name="T18" fmla="*/ 0 w 66"/>
                  <a:gd name="T19" fmla="*/ 46 h 51"/>
                  <a:gd name="T20" fmla="*/ 4 w 66"/>
                  <a:gd name="T21" fmla="*/ 49 h 51"/>
                  <a:gd name="T22" fmla="*/ 8 w 66"/>
                  <a:gd name="T23" fmla="*/ 11 h 51"/>
                  <a:gd name="T24" fmla="*/ 47 w 66"/>
                  <a:gd name="T25" fmla="*/ 12 h 51"/>
                  <a:gd name="T26" fmla="*/ 51 w 66"/>
                  <a:gd name="T27" fmla="*/ 41 h 51"/>
                  <a:gd name="T28" fmla="*/ 8 w 66"/>
                  <a:gd name="T29" fmla="*/ 42 h 51"/>
                  <a:gd name="T30" fmla="*/ 6 w 66"/>
                  <a:gd name="T31" fmla="*/ 10 h 51"/>
                  <a:gd name="T32" fmla="*/ 8 w 66"/>
                  <a:gd name="T33"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1">
                    <a:moveTo>
                      <a:pt x="4" y="49"/>
                    </a:moveTo>
                    <a:cubicBezTo>
                      <a:pt x="23" y="50"/>
                      <a:pt x="41" y="50"/>
                      <a:pt x="59" y="50"/>
                    </a:cubicBezTo>
                    <a:cubicBezTo>
                      <a:pt x="64" y="51"/>
                      <a:pt x="66" y="45"/>
                      <a:pt x="63" y="42"/>
                    </a:cubicBezTo>
                    <a:cubicBezTo>
                      <a:pt x="55" y="33"/>
                      <a:pt x="56" y="20"/>
                      <a:pt x="58" y="9"/>
                    </a:cubicBezTo>
                    <a:cubicBezTo>
                      <a:pt x="58" y="7"/>
                      <a:pt x="57" y="3"/>
                      <a:pt x="54" y="3"/>
                    </a:cubicBezTo>
                    <a:cubicBezTo>
                      <a:pt x="39" y="0"/>
                      <a:pt x="24" y="0"/>
                      <a:pt x="8" y="0"/>
                    </a:cubicBezTo>
                    <a:cubicBezTo>
                      <a:pt x="7" y="0"/>
                      <a:pt x="6" y="1"/>
                      <a:pt x="5" y="1"/>
                    </a:cubicBezTo>
                    <a:cubicBezTo>
                      <a:pt x="5" y="1"/>
                      <a:pt x="5" y="1"/>
                      <a:pt x="5" y="1"/>
                    </a:cubicBezTo>
                    <a:cubicBezTo>
                      <a:pt x="5" y="0"/>
                      <a:pt x="3" y="0"/>
                      <a:pt x="3" y="1"/>
                    </a:cubicBezTo>
                    <a:cubicBezTo>
                      <a:pt x="1" y="16"/>
                      <a:pt x="1" y="30"/>
                      <a:pt x="0" y="46"/>
                    </a:cubicBezTo>
                    <a:cubicBezTo>
                      <a:pt x="0" y="48"/>
                      <a:pt x="2" y="49"/>
                      <a:pt x="4" y="49"/>
                    </a:cubicBezTo>
                    <a:close/>
                    <a:moveTo>
                      <a:pt x="8" y="11"/>
                    </a:moveTo>
                    <a:cubicBezTo>
                      <a:pt x="21" y="11"/>
                      <a:pt x="34" y="11"/>
                      <a:pt x="47" y="12"/>
                    </a:cubicBezTo>
                    <a:cubicBezTo>
                      <a:pt x="46" y="22"/>
                      <a:pt x="46" y="32"/>
                      <a:pt x="51" y="41"/>
                    </a:cubicBezTo>
                    <a:cubicBezTo>
                      <a:pt x="36" y="41"/>
                      <a:pt x="22" y="41"/>
                      <a:pt x="8" y="42"/>
                    </a:cubicBezTo>
                    <a:cubicBezTo>
                      <a:pt x="7" y="31"/>
                      <a:pt x="7" y="21"/>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0" name="Freeform 457"/>
              <p:cNvSpPr>
                <a:spLocks noEditPoints="1"/>
              </p:cNvSpPr>
              <p:nvPr/>
            </p:nvSpPr>
            <p:spPr bwMode="auto">
              <a:xfrm>
                <a:off x="4062" y="3451"/>
                <a:ext cx="31" cy="30"/>
              </a:xfrm>
              <a:custGeom>
                <a:avLst/>
                <a:gdLst>
                  <a:gd name="T0" fmla="*/ 2 w 55"/>
                  <a:gd name="T1" fmla="*/ 50 h 55"/>
                  <a:gd name="T2" fmla="*/ 7 w 55"/>
                  <a:gd name="T3" fmla="*/ 54 h 55"/>
                  <a:gd name="T4" fmla="*/ 44 w 55"/>
                  <a:gd name="T5" fmla="*/ 55 h 55"/>
                  <a:gd name="T6" fmla="*/ 49 w 55"/>
                  <a:gd name="T7" fmla="*/ 51 h 55"/>
                  <a:gd name="T8" fmla="*/ 46 w 55"/>
                  <a:gd name="T9" fmla="*/ 10 h 55"/>
                  <a:gd name="T10" fmla="*/ 7 w 55"/>
                  <a:gd name="T11" fmla="*/ 4 h 55"/>
                  <a:gd name="T12" fmla="*/ 3 w 55"/>
                  <a:gd name="T13" fmla="*/ 14 h 55"/>
                  <a:gd name="T14" fmla="*/ 2 w 55"/>
                  <a:gd name="T15" fmla="*/ 50 h 55"/>
                  <a:gd name="T16" fmla="*/ 10 w 55"/>
                  <a:gd name="T17" fmla="*/ 15 h 55"/>
                  <a:gd name="T18" fmla="*/ 37 w 55"/>
                  <a:gd name="T19" fmla="*/ 16 h 55"/>
                  <a:gd name="T20" fmla="*/ 40 w 55"/>
                  <a:gd name="T21" fmla="*/ 44 h 55"/>
                  <a:gd name="T22" fmla="*/ 11 w 55"/>
                  <a:gd name="T23" fmla="*/ 45 h 55"/>
                  <a:gd name="T24" fmla="*/ 10 w 55"/>
                  <a:gd name="T25"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5">
                    <a:moveTo>
                      <a:pt x="2" y="50"/>
                    </a:moveTo>
                    <a:cubicBezTo>
                      <a:pt x="2" y="52"/>
                      <a:pt x="4" y="54"/>
                      <a:pt x="7" y="54"/>
                    </a:cubicBezTo>
                    <a:cubicBezTo>
                      <a:pt x="19" y="55"/>
                      <a:pt x="32" y="55"/>
                      <a:pt x="44" y="55"/>
                    </a:cubicBezTo>
                    <a:cubicBezTo>
                      <a:pt x="46" y="55"/>
                      <a:pt x="49" y="53"/>
                      <a:pt x="49" y="51"/>
                    </a:cubicBezTo>
                    <a:cubicBezTo>
                      <a:pt x="51" y="38"/>
                      <a:pt x="55" y="20"/>
                      <a:pt x="46" y="10"/>
                    </a:cubicBezTo>
                    <a:cubicBezTo>
                      <a:pt x="37" y="0"/>
                      <a:pt x="18" y="3"/>
                      <a:pt x="7" y="4"/>
                    </a:cubicBezTo>
                    <a:cubicBezTo>
                      <a:pt x="1" y="4"/>
                      <a:pt x="0" y="11"/>
                      <a:pt x="3" y="14"/>
                    </a:cubicBezTo>
                    <a:cubicBezTo>
                      <a:pt x="1" y="26"/>
                      <a:pt x="2" y="38"/>
                      <a:pt x="2" y="50"/>
                    </a:cubicBezTo>
                    <a:close/>
                    <a:moveTo>
                      <a:pt x="10" y="15"/>
                    </a:moveTo>
                    <a:cubicBezTo>
                      <a:pt x="19" y="14"/>
                      <a:pt x="30" y="12"/>
                      <a:pt x="37" y="16"/>
                    </a:cubicBezTo>
                    <a:cubicBezTo>
                      <a:pt x="44" y="20"/>
                      <a:pt x="41" y="36"/>
                      <a:pt x="40" y="44"/>
                    </a:cubicBezTo>
                    <a:cubicBezTo>
                      <a:pt x="30" y="44"/>
                      <a:pt x="21" y="44"/>
                      <a:pt x="11" y="45"/>
                    </a:cubicBezTo>
                    <a:cubicBezTo>
                      <a:pt x="10" y="35"/>
                      <a:pt x="9" y="25"/>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1" name="Freeform 458"/>
              <p:cNvSpPr>
                <a:spLocks noEditPoints="1"/>
              </p:cNvSpPr>
              <p:nvPr/>
            </p:nvSpPr>
            <p:spPr bwMode="auto">
              <a:xfrm>
                <a:off x="4099" y="3450"/>
                <a:ext cx="31" cy="32"/>
              </a:xfrm>
              <a:custGeom>
                <a:avLst/>
                <a:gdLst>
                  <a:gd name="T0" fmla="*/ 1 w 54"/>
                  <a:gd name="T1" fmla="*/ 44 h 57"/>
                  <a:gd name="T2" fmla="*/ 6 w 54"/>
                  <a:gd name="T3" fmla="*/ 49 h 57"/>
                  <a:gd name="T4" fmla="*/ 47 w 54"/>
                  <a:gd name="T5" fmla="*/ 56 h 57"/>
                  <a:gd name="T6" fmla="*/ 54 w 54"/>
                  <a:gd name="T7" fmla="*/ 51 h 57"/>
                  <a:gd name="T8" fmla="*/ 49 w 54"/>
                  <a:gd name="T9" fmla="*/ 4 h 57"/>
                  <a:gd name="T10" fmla="*/ 44 w 54"/>
                  <a:gd name="T11" fmla="*/ 0 h 57"/>
                  <a:gd name="T12" fmla="*/ 9 w 54"/>
                  <a:gd name="T13" fmla="*/ 4 h 57"/>
                  <a:gd name="T14" fmla="*/ 3 w 54"/>
                  <a:gd name="T15" fmla="*/ 6 h 57"/>
                  <a:gd name="T16" fmla="*/ 2 w 54"/>
                  <a:gd name="T17" fmla="*/ 14 h 57"/>
                  <a:gd name="T18" fmla="*/ 1 w 54"/>
                  <a:gd name="T19" fmla="*/ 44 h 57"/>
                  <a:gd name="T20" fmla="*/ 39 w 54"/>
                  <a:gd name="T21" fmla="*/ 12 h 57"/>
                  <a:gd name="T22" fmla="*/ 42 w 54"/>
                  <a:gd name="T23" fmla="*/ 43 h 57"/>
                  <a:gd name="T24" fmla="*/ 11 w 54"/>
                  <a:gd name="T25" fmla="*/ 39 h 57"/>
                  <a:gd name="T26" fmla="*/ 10 w 54"/>
                  <a:gd name="T27" fmla="*/ 16 h 57"/>
                  <a:gd name="T28" fmla="*/ 39 w 54"/>
                  <a:gd name="T2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57">
                    <a:moveTo>
                      <a:pt x="1" y="44"/>
                    </a:moveTo>
                    <a:cubicBezTo>
                      <a:pt x="1" y="47"/>
                      <a:pt x="3" y="49"/>
                      <a:pt x="6" y="49"/>
                    </a:cubicBezTo>
                    <a:cubicBezTo>
                      <a:pt x="20" y="50"/>
                      <a:pt x="33" y="52"/>
                      <a:pt x="47" y="56"/>
                    </a:cubicBezTo>
                    <a:cubicBezTo>
                      <a:pt x="50" y="57"/>
                      <a:pt x="54" y="54"/>
                      <a:pt x="54" y="51"/>
                    </a:cubicBezTo>
                    <a:cubicBezTo>
                      <a:pt x="53" y="35"/>
                      <a:pt x="51" y="20"/>
                      <a:pt x="49" y="4"/>
                    </a:cubicBezTo>
                    <a:cubicBezTo>
                      <a:pt x="49" y="2"/>
                      <a:pt x="46" y="0"/>
                      <a:pt x="44" y="0"/>
                    </a:cubicBezTo>
                    <a:cubicBezTo>
                      <a:pt x="32" y="0"/>
                      <a:pt x="20" y="2"/>
                      <a:pt x="9" y="4"/>
                    </a:cubicBezTo>
                    <a:cubicBezTo>
                      <a:pt x="7" y="2"/>
                      <a:pt x="3" y="3"/>
                      <a:pt x="3" y="6"/>
                    </a:cubicBezTo>
                    <a:cubicBezTo>
                      <a:pt x="0" y="7"/>
                      <a:pt x="0" y="12"/>
                      <a:pt x="2" y="14"/>
                    </a:cubicBezTo>
                    <a:cubicBezTo>
                      <a:pt x="2" y="24"/>
                      <a:pt x="1" y="34"/>
                      <a:pt x="1" y="44"/>
                    </a:cubicBezTo>
                    <a:close/>
                    <a:moveTo>
                      <a:pt x="39" y="12"/>
                    </a:moveTo>
                    <a:cubicBezTo>
                      <a:pt x="40" y="22"/>
                      <a:pt x="42" y="33"/>
                      <a:pt x="42" y="43"/>
                    </a:cubicBezTo>
                    <a:cubicBezTo>
                      <a:pt x="32" y="40"/>
                      <a:pt x="21" y="39"/>
                      <a:pt x="11" y="39"/>
                    </a:cubicBezTo>
                    <a:cubicBezTo>
                      <a:pt x="11" y="31"/>
                      <a:pt x="10" y="23"/>
                      <a:pt x="10" y="16"/>
                    </a:cubicBezTo>
                    <a:cubicBezTo>
                      <a:pt x="19" y="14"/>
                      <a:pt x="29" y="12"/>
                      <a:pt x="3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2" name="Freeform 459"/>
              <p:cNvSpPr>
                <a:spLocks noEditPoints="1"/>
              </p:cNvSpPr>
              <p:nvPr/>
            </p:nvSpPr>
            <p:spPr bwMode="auto">
              <a:xfrm>
                <a:off x="4140" y="3451"/>
                <a:ext cx="25" cy="28"/>
              </a:xfrm>
              <a:custGeom>
                <a:avLst/>
                <a:gdLst>
                  <a:gd name="T0" fmla="*/ 0 w 45"/>
                  <a:gd name="T1" fmla="*/ 24 h 49"/>
                  <a:gd name="T2" fmla="*/ 2 w 45"/>
                  <a:gd name="T3" fmla="*/ 44 h 49"/>
                  <a:gd name="T4" fmla="*/ 7 w 45"/>
                  <a:gd name="T5" fmla="*/ 49 h 49"/>
                  <a:gd name="T6" fmla="*/ 37 w 45"/>
                  <a:gd name="T7" fmla="*/ 49 h 49"/>
                  <a:gd name="T8" fmla="*/ 43 w 45"/>
                  <a:gd name="T9" fmla="*/ 45 h 49"/>
                  <a:gd name="T10" fmla="*/ 45 w 45"/>
                  <a:gd name="T11" fmla="*/ 6 h 49"/>
                  <a:gd name="T12" fmla="*/ 40 w 45"/>
                  <a:gd name="T13" fmla="*/ 1 h 49"/>
                  <a:gd name="T14" fmla="*/ 2 w 45"/>
                  <a:gd name="T15" fmla="*/ 3 h 49"/>
                  <a:gd name="T16" fmla="*/ 0 w 45"/>
                  <a:gd name="T17" fmla="*/ 2 h 49"/>
                  <a:gd name="T18" fmla="*/ 0 w 45"/>
                  <a:gd name="T19" fmla="*/ 24 h 49"/>
                  <a:gd name="T20" fmla="*/ 35 w 45"/>
                  <a:gd name="T21" fmla="*/ 11 h 49"/>
                  <a:gd name="T22" fmla="*/ 34 w 45"/>
                  <a:gd name="T23" fmla="*/ 39 h 49"/>
                  <a:gd name="T24" fmla="*/ 11 w 45"/>
                  <a:gd name="T25" fmla="*/ 39 h 49"/>
                  <a:gd name="T26" fmla="*/ 4 w 45"/>
                  <a:gd name="T27" fmla="*/ 13 h 49"/>
                  <a:gd name="T28" fmla="*/ 35 w 45"/>
                  <a:gd name="T2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9">
                    <a:moveTo>
                      <a:pt x="0" y="24"/>
                    </a:moveTo>
                    <a:cubicBezTo>
                      <a:pt x="1" y="31"/>
                      <a:pt x="2" y="38"/>
                      <a:pt x="2" y="44"/>
                    </a:cubicBezTo>
                    <a:cubicBezTo>
                      <a:pt x="3" y="47"/>
                      <a:pt x="4" y="49"/>
                      <a:pt x="7" y="49"/>
                    </a:cubicBezTo>
                    <a:cubicBezTo>
                      <a:pt x="17" y="49"/>
                      <a:pt x="27" y="47"/>
                      <a:pt x="37" y="49"/>
                    </a:cubicBezTo>
                    <a:cubicBezTo>
                      <a:pt x="39" y="49"/>
                      <a:pt x="42" y="48"/>
                      <a:pt x="43" y="45"/>
                    </a:cubicBezTo>
                    <a:cubicBezTo>
                      <a:pt x="45" y="32"/>
                      <a:pt x="45" y="19"/>
                      <a:pt x="45" y="6"/>
                    </a:cubicBezTo>
                    <a:cubicBezTo>
                      <a:pt x="45" y="3"/>
                      <a:pt x="43" y="2"/>
                      <a:pt x="40" y="1"/>
                    </a:cubicBezTo>
                    <a:cubicBezTo>
                      <a:pt x="27" y="0"/>
                      <a:pt x="15" y="2"/>
                      <a:pt x="2" y="3"/>
                    </a:cubicBezTo>
                    <a:cubicBezTo>
                      <a:pt x="2" y="2"/>
                      <a:pt x="1" y="2"/>
                      <a:pt x="0" y="2"/>
                    </a:cubicBezTo>
                    <a:cubicBezTo>
                      <a:pt x="1" y="10"/>
                      <a:pt x="1" y="17"/>
                      <a:pt x="0" y="24"/>
                    </a:cubicBezTo>
                    <a:close/>
                    <a:moveTo>
                      <a:pt x="35" y="11"/>
                    </a:moveTo>
                    <a:cubicBezTo>
                      <a:pt x="35" y="20"/>
                      <a:pt x="35" y="30"/>
                      <a:pt x="34" y="39"/>
                    </a:cubicBezTo>
                    <a:cubicBezTo>
                      <a:pt x="26" y="38"/>
                      <a:pt x="18" y="39"/>
                      <a:pt x="11" y="39"/>
                    </a:cubicBezTo>
                    <a:cubicBezTo>
                      <a:pt x="8" y="30"/>
                      <a:pt x="6" y="22"/>
                      <a:pt x="4" y="13"/>
                    </a:cubicBezTo>
                    <a:cubicBezTo>
                      <a:pt x="15" y="12"/>
                      <a:pt x="25" y="10"/>
                      <a:pt x="3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3" name="Freeform 460"/>
              <p:cNvSpPr>
                <a:spLocks noEditPoints="1"/>
              </p:cNvSpPr>
              <p:nvPr/>
            </p:nvSpPr>
            <p:spPr bwMode="auto">
              <a:xfrm>
                <a:off x="5065" y="3043"/>
                <a:ext cx="264" cy="278"/>
              </a:xfrm>
              <a:custGeom>
                <a:avLst/>
                <a:gdLst>
                  <a:gd name="T0" fmla="*/ 461 w 472"/>
                  <a:gd name="T1" fmla="*/ 232 h 496"/>
                  <a:gd name="T2" fmla="*/ 247 w 472"/>
                  <a:gd name="T3" fmla="*/ 231 h 496"/>
                  <a:gd name="T4" fmla="*/ 223 w 472"/>
                  <a:gd name="T5" fmla="*/ 153 h 496"/>
                  <a:gd name="T6" fmla="*/ 376 w 472"/>
                  <a:gd name="T7" fmla="*/ 9 h 496"/>
                  <a:gd name="T8" fmla="*/ 102 w 472"/>
                  <a:gd name="T9" fmla="*/ 124 h 496"/>
                  <a:gd name="T10" fmla="*/ 7 w 472"/>
                  <a:gd name="T11" fmla="*/ 178 h 496"/>
                  <a:gd name="T12" fmla="*/ 23 w 472"/>
                  <a:gd name="T13" fmla="*/ 239 h 496"/>
                  <a:gd name="T14" fmla="*/ 24 w 472"/>
                  <a:gd name="T15" fmla="*/ 440 h 496"/>
                  <a:gd name="T16" fmla="*/ 23 w 472"/>
                  <a:gd name="T17" fmla="*/ 478 h 496"/>
                  <a:gd name="T18" fmla="*/ 461 w 472"/>
                  <a:gd name="T19" fmla="*/ 481 h 496"/>
                  <a:gd name="T20" fmla="*/ 80 w 472"/>
                  <a:gd name="T21" fmla="*/ 196 h 496"/>
                  <a:gd name="T22" fmla="*/ 134 w 472"/>
                  <a:gd name="T23" fmla="*/ 181 h 496"/>
                  <a:gd name="T24" fmla="*/ 160 w 472"/>
                  <a:gd name="T25" fmla="*/ 169 h 496"/>
                  <a:gd name="T26" fmla="*/ 403 w 472"/>
                  <a:gd name="T27" fmla="*/ 62 h 496"/>
                  <a:gd name="T28" fmla="*/ 422 w 472"/>
                  <a:gd name="T29" fmla="*/ 24 h 496"/>
                  <a:gd name="T30" fmla="*/ 406 w 472"/>
                  <a:gd name="T31" fmla="*/ 10 h 496"/>
                  <a:gd name="T32" fmla="*/ 324 w 472"/>
                  <a:gd name="T33" fmla="*/ 41 h 496"/>
                  <a:gd name="T34" fmla="*/ 248 w 472"/>
                  <a:gd name="T35" fmla="*/ 103 h 496"/>
                  <a:gd name="T36" fmla="*/ 236 w 472"/>
                  <a:gd name="T37" fmla="*/ 135 h 496"/>
                  <a:gd name="T38" fmla="*/ 210 w 472"/>
                  <a:gd name="T39" fmla="*/ 149 h 496"/>
                  <a:gd name="T40" fmla="*/ 420 w 472"/>
                  <a:gd name="T41" fmla="*/ 57 h 496"/>
                  <a:gd name="T42" fmla="*/ 192 w 472"/>
                  <a:gd name="T43" fmla="*/ 158 h 496"/>
                  <a:gd name="T44" fmla="*/ 120 w 472"/>
                  <a:gd name="T45" fmla="*/ 185 h 496"/>
                  <a:gd name="T46" fmla="*/ 27 w 472"/>
                  <a:gd name="T47" fmla="*/ 162 h 496"/>
                  <a:gd name="T48" fmla="*/ 8 w 472"/>
                  <a:gd name="T49" fmla="*/ 164 h 496"/>
                  <a:gd name="T50" fmla="*/ 54 w 472"/>
                  <a:gd name="T51" fmla="*/ 205 h 496"/>
                  <a:gd name="T52" fmla="*/ 457 w 472"/>
                  <a:gd name="T53" fmla="*/ 260 h 496"/>
                  <a:gd name="T54" fmla="*/ 459 w 472"/>
                  <a:gd name="T55" fmla="*/ 239 h 496"/>
                  <a:gd name="T56" fmla="*/ 296 w 472"/>
                  <a:gd name="T57" fmla="*/ 238 h 496"/>
                  <a:gd name="T58" fmla="*/ 260 w 472"/>
                  <a:gd name="T59" fmla="*/ 238 h 496"/>
                  <a:gd name="T60" fmla="*/ 297 w 472"/>
                  <a:gd name="T61" fmla="*/ 285 h 496"/>
                  <a:gd name="T62" fmla="*/ 340 w 472"/>
                  <a:gd name="T63" fmla="*/ 286 h 496"/>
                  <a:gd name="T64" fmla="*/ 382 w 472"/>
                  <a:gd name="T65" fmla="*/ 239 h 496"/>
                  <a:gd name="T66" fmla="*/ 222 w 472"/>
                  <a:gd name="T67" fmla="*/ 275 h 496"/>
                  <a:gd name="T68" fmla="*/ 208 w 472"/>
                  <a:gd name="T69" fmla="*/ 244 h 496"/>
                  <a:gd name="T70" fmla="*/ 159 w 472"/>
                  <a:gd name="T71" fmla="*/ 255 h 496"/>
                  <a:gd name="T72" fmla="*/ 142 w 472"/>
                  <a:gd name="T73" fmla="*/ 286 h 496"/>
                  <a:gd name="T74" fmla="*/ 69 w 472"/>
                  <a:gd name="T75" fmla="*/ 238 h 496"/>
                  <a:gd name="T76" fmla="*/ 38 w 472"/>
                  <a:gd name="T77" fmla="*/ 247 h 496"/>
                  <a:gd name="T78" fmla="*/ 31 w 472"/>
                  <a:gd name="T79" fmla="*/ 283 h 496"/>
                  <a:gd name="T80" fmla="*/ 31 w 472"/>
                  <a:gd name="T81" fmla="*/ 233 h 496"/>
                  <a:gd name="T82" fmla="*/ 69 w 472"/>
                  <a:gd name="T83" fmla="*/ 239 h 496"/>
                  <a:gd name="T84" fmla="*/ 110 w 472"/>
                  <a:gd name="T85" fmla="*/ 253 h 496"/>
                  <a:gd name="T86" fmla="*/ 97 w 472"/>
                  <a:gd name="T87" fmla="*/ 282 h 496"/>
                  <a:gd name="T88" fmla="*/ 106 w 472"/>
                  <a:gd name="T89" fmla="*/ 237 h 496"/>
                  <a:gd name="T90" fmla="*/ 83 w 472"/>
                  <a:gd name="T91" fmla="*/ 284 h 496"/>
                  <a:gd name="T92" fmla="*/ 85 w 472"/>
                  <a:gd name="T93" fmla="*/ 479 h 496"/>
                  <a:gd name="T94" fmla="*/ 49 w 472"/>
                  <a:gd name="T95" fmla="*/ 482 h 496"/>
                  <a:gd name="T96" fmla="*/ 90 w 472"/>
                  <a:gd name="T97" fmla="*/ 408 h 496"/>
                  <a:gd name="T98" fmla="*/ 61 w 472"/>
                  <a:gd name="T99" fmla="*/ 398 h 496"/>
                  <a:gd name="T100" fmla="*/ 32 w 472"/>
                  <a:gd name="T101" fmla="*/ 399 h 496"/>
                  <a:gd name="T102" fmla="*/ 48 w 472"/>
                  <a:gd name="T103" fmla="*/ 344 h 496"/>
                  <a:gd name="T104" fmla="*/ 60 w 472"/>
                  <a:gd name="T105" fmla="*/ 300 h 496"/>
                  <a:gd name="T106" fmla="*/ 42 w 472"/>
                  <a:gd name="T107" fmla="*/ 290 h 496"/>
                  <a:gd name="T108" fmla="*/ 415 w 472"/>
                  <a:gd name="T109" fmla="*/ 309 h 496"/>
                  <a:gd name="T110" fmla="*/ 458 w 472"/>
                  <a:gd name="T111" fmla="*/ 305 h 496"/>
                  <a:gd name="T112" fmla="*/ 460 w 472"/>
                  <a:gd name="T113" fmla="*/ 350 h 496"/>
                  <a:gd name="T114" fmla="*/ 407 w 472"/>
                  <a:gd name="T115" fmla="*/ 441 h 496"/>
                  <a:gd name="T116" fmla="*/ 460 w 472"/>
                  <a:gd name="T117" fmla="*/ 437 h 496"/>
                  <a:gd name="T118" fmla="*/ 452 w 472"/>
                  <a:gd name="T119" fmla="*/ 45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96">
                    <a:moveTo>
                      <a:pt x="471" y="392"/>
                    </a:moveTo>
                    <a:cubicBezTo>
                      <a:pt x="470" y="350"/>
                      <a:pt x="467" y="308"/>
                      <a:pt x="464" y="266"/>
                    </a:cubicBezTo>
                    <a:cubicBezTo>
                      <a:pt x="465" y="265"/>
                      <a:pt x="466" y="263"/>
                      <a:pt x="466" y="261"/>
                    </a:cubicBezTo>
                    <a:cubicBezTo>
                      <a:pt x="467" y="259"/>
                      <a:pt x="466" y="257"/>
                      <a:pt x="464" y="257"/>
                    </a:cubicBezTo>
                    <a:cubicBezTo>
                      <a:pt x="463" y="251"/>
                      <a:pt x="463" y="245"/>
                      <a:pt x="462" y="239"/>
                    </a:cubicBezTo>
                    <a:cubicBezTo>
                      <a:pt x="465" y="238"/>
                      <a:pt x="465" y="233"/>
                      <a:pt x="462" y="232"/>
                    </a:cubicBezTo>
                    <a:cubicBezTo>
                      <a:pt x="462" y="232"/>
                      <a:pt x="462" y="232"/>
                      <a:pt x="462" y="232"/>
                    </a:cubicBezTo>
                    <a:cubicBezTo>
                      <a:pt x="462" y="231"/>
                      <a:pt x="461" y="231"/>
                      <a:pt x="461" y="232"/>
                    </a:cubicBezTo>
                    <a:cubicBezTo>
                      <a:pt x="461" y="232"/>
                      <a:pt x="461" y="232"/>
                      <a:pt x="461" y="232"/>
                    </a:cubicBezTo>
                    <a:cubicBezTo>
                      <a:pt x="437" y="232"/>
                      <a:pt x="413" y="232"/>
                      <a:pt x="389" y="232"/>
                    </a:cubicBezTo>
                    <a:cubicBezTo>
                      <a:pt x="389" y="232"/>
                      <a:pt x="389" y="231"/>
                      <a:pt x="388" y="232"/>
                    </a:cubicBezTo>
                    <a:cubicBezTo>
                      <a:pt x="388" y="232"/>
                      <a:pt x="388" y="232"/>
                      <a:pt x="388" y="232"/>
                    </a:cubicBezTo>
                    <a:cubicBezTo>
                      <a:pt x="385" y="232"/>
                      <a:pt x="382" y="232"/>
                      <a:pt x="379" y="232"/>
                    </a:cubicBezTo>
                    <a:cubicBezTo>
                      <a:pt x="378" y="232"/>
                      <a:pt x="378" y="231"/>
                      <a:pt x="377" y="231"/>
                    </a:cubicBezTo>
                    <a:cubicBezTo>
                      <a:pt x="373" y="231"/>
                      <a:pt x="373" y="231"/>
                      <a:pt x="373" y="231"/>
                    </a:cubicBezTo>
                    <a:cubicBezTo>
                      <a:pt x="373" y="231"/>
                      <a:pt x="373" y="232"/>
                      <a:pt x="372" y="232"/>
                    </a:cubicBezTo>
                    <a:cubicBezTo>
                      <a:pt x="372" y="232"/>
                      <a:pt x="371" y="232"/>
                      <a:pt x="371" y="232"/>
                    </a:cubicBezTo>
                    <a:cubicBezTo>
                      <a:pt x="330" y="231"/>
                      <a:pt x="288" y="231"/>
                      <a:pt x="247" y="231"/>
                    </a:cubicBezTo>
                    <a:cubicBezTo>
                      <a:pt x="229" y="230"/>
                      <a:pt x="210" y="230"/>
                      <a:pt x="192" y="229"/>
                    </a:cubicBezTo>
                    <a:cubicBezTo>
                      <a:pt x="190" y="229"/>
                      <a:pt x="188" y="229"/>
                      <a:pt x="186" y="229"/>
                    </a:cubicBezTo>
                    <a:cubicBezTo>
                      <a:pt x="132" y="227"/>
                      <a:pt x="78" y="226"/>
                      <a:pt x="26" y="231"/>
                    </a:cubicBezTo>
                    <a:cubicBezTo>
                      <a:pt x="26" y="231"/>
                      <a:pt x="26" y="230"/>
                      <a:pt x="25" y="229"/>
                    </a:cubicBezTo>
                    <a:cubicBezTo>
                      <a:pt x="25" y="229"/>
                      <a:pt x="25" y="229"/>
                      <a:pt x="25" y="229"/>
                    </a:cubicBezTo>
                    <a:cubicBezTo>
                      <a:pt x="55" y="212"/>
                      <a:pt x="86" y="204"/>
                      <a:pt x="119" y="195"/>
                    </a:cubicBezTo>
                    <a:cubicBezTo>
                      <a:pt x="120" y="195"/>
                      <a:pt x="120" y="195"/>
                      <a:pt x="121" y="194"/>
                    </a:cubicBezTo>
                    <a:cubicBezTo>
                      <a:pt x="121" y="194"/>
                      <a:pt x="121" y="194"/>
                      <a:pt x="121" y="194"/>
                    </a:cubicBezTo>
                    <a:cubicBezTo>
                      <a:pt x="157" y="184"/>
                      <a:pt x="190" y="171"/>
                      <a:pt x="223" y="153"/>
                    </a:cubicBezTo>
                    <a:cubicBezTo>
                      <a:pt x="292" y="117"/>
                      <a:pt x="362" y="78"/>
                      <a:pt x="440" y="63"/>
                    </a:cubicBezTo>
                    <a:cubicBezTo>
                      <a:pt x="442" y="63"/>
                      <a:pt x="443" y="61"/>
                      <a:pt x="443" y="59"/>
                    </a:cubicBezTo>
                    <a:cubicBezTo>
                      <a:pt x="446" y="58"/>
                      <a:pt x="448" y="56"/>
                      <a:pt x="447" y="53"/>
                    </a:cubicBezTo>
                    <a:cubicBezTo>
                      <a:pt x="443" y="42"/>
                      <a:pt x="437" y="32"/>
                      <a:pt x="430" y="23"/>
                    </a:cubicBezTo>
                    <a:cubicBezTo>
                      <a:pt x="426" y="17"/>
                      <a:pt x="422" y="12"/>
                      <a:pt x="418" y="7"/>
                    </a:cubicBezTo>
                    <a:cubicBezTo>
                      <a:pt x="417" y="5"/>
                      <a:pt x="416" y="4"/>
                      <a:pt x="415" y="3"/>
                    </a:cubicBezTo>
                    <a:cubicBezTo>
                      <a:pt x="414" y="1"/>
                      <a:pt x="413" y="0"/>
                      <a:pt x="410" y="0"/>
                    </a:cubicBezTo>
                    <a:cubicBezTo>
                      <a:pt x="400" y="2"/>
                      <a:pt x="389" y="5"/>
                      <a:pt x="379" y="8"/>
                    </a:cubicBezTo>
                    <a:cubicBezTo>
                      <a:pt x="378" y="8"/>
                      <a:pt x="377" y="8"/>
                      <a:pt x="376" y="9"/>
                    </a:cubicBezTo>
                    <a:cubicBezTo>
                      <a:pt x="327" y="24"/>
                      <a:pt x="281" y="50"/>
                      <a:pt x="233" y="71"/>
                    </a:cubicBezTo>
                    <a:cubicBezTo>
                      <a:pt x="231" y="70"/>
                      <a:pt x="229" y="71"/>
                      <a:pt x="227" y="72"/>
                    </a:cubicBezTo>
                    <a:cubicBezTo>
                      <a:pt x="226" y="73"/>
                      <a:pt x="225" y="74"/>
                      <a:pt x="225" y="75"/>
                    </a:cubicBezTo>
                    <a:cubicBezTo>
                      <a:pt x="220" y="77"/>
                      <a:pt x="216" y="79"/>
                      <a:pt x="212" y="80"/>
                    </a:cubicBezTo>
                    <a:cubicBezTo>
                      <a:pt x="178" y="94"/>
                      <a:pt x="144" y="109"/>
                      <a:pt x="110" y="121"/>
                    </a:cubicBezTo>
                    <a:cubicBezTo>
                      <a:pt x="110" y="121"/>
                      <a:pt x="110" y="120"/>
                      <a:pt x="110" y="120"/>
                    </a:cubicBezTo>
                    <a:cubicBezTo>
                      <a:pt x="110" y="119"/>
                      <a:pt x="109" y="119"/>
                      <a:pt x="109" y="120"/>
                    </a:cubicBezTo>
                    <a:cubicBezTo>
                      <a:pt x="108" y="120"/>
                      <a:pt x="108" y="121"/>
                      <a:pt x="108" y="121"/>
                    </a:cubicBezTo>
                    <a:cubicBezTo>
                      <a:pt x="106" y="122"/>
                      <a:pt x="104" y="123"/>
                      <a:pt x="102" y="124"/>
                    </a:cubicBezTo>
                    <a:cubicBezTo>
                      <a:pt x="85" y="130"/>
                      <a:pt x="69" y="137"/>
                      <a:pt x="52" y="144"/>
                    </a:cubicBezTo>
                    <a:cubicBezTo>
                      <a:pt x="52" y="143"/>
                      <a:pt x="52" y="143"/>
                      <a:pt x="52" y="143"/>
                    </a:cubicBezTo>
                    <a:cubicBezTo>
                      <a:pt x="52" y="143"/>
                      <a:pt x="52" y="143"/>
                      <a:pt x="52" y="143"/>
                    </a:cubicBezTo>
                    <a:cubicBezTo>
                      <a:pt x="51" y="143"/>
                      <a:pt x="51" y="144"/>
                      <a:pt x="50" y="144"/>
                    </a:cubicBezTo>
                    <a:cubicBezTo>
                      <a:pt x="35" y="151"/>
                      <a:pt x="18" y="157"/>
                      <a:pt x="2" y="161"/>
                    </a:cubicBezTo>
                    <a:cubicBezTo>
                      <a:pt x="0" y="162"/>
                      <a:pt x="1" y="164"/>
                      <a:pt x="2" y="164"/>
                    </a:cubicBezTo>
                    <a:cubicBezTo>
                      <a:pt x="3" y="164"/>
                      <a:pt x="3" y="164"/>
                      <a:pt x="4" y="164"/>
                    </a:cubicBezTo>
                    <a:cubicBezTo>
                      <a:pt x="4" y="168"/>
                      <a:pt x="5" y="172"/>
                      <a:pt x="7" y="177"/>
                    </a:cubicBezTo>
                    <a:cubicBezTo>
                      <a:pt x="7" y="177"/>
                      <a:pt x="6" y="177"/>
                      <a:pt x="7" y="178"/>
                    </a:cubicBezTo>
                    <a:cubicBezTo>
                      <a:pt x="6" y="179"/>
                      <a:pt x="7" y="180"/>
                      <a:pt x="8" y="181"/>
                    </a:cubicBezTo>
                    <a:cubicBezTo>
                      <a:pt x="12" y="190"/>
                      <a:pt x="18" y="199"/>
                      <a:pt x="22" y="208"/>
                    </a:cubicBezTo>
                    <a:cubicBezTo>
                      <a:pt x="22" y="209"/>
                      <a:pt x="23" y="211"/>
                      <a:pt x="24" y="211"/>
                    </a:cubicBezTo>
                    <a:cubicBezTo>
                      <a:pt x="26" y="215"/>
                      <a:pt x="27" y="218"/>
                      <a:pt x="28" y="221"/>
                    </a:cubicBezTo>
                    <a:cubicBezTo>
                      <a:pt x="28" y="222"/>
                      <a:pt x="29" y="222"/>
                      <a:pt x="29" y="222"/>
                    </a:cubicBezTo>
                    <a:cubicBezTo>
                      <a:pt x="27" y="224"/>
                      <a:pt x="26" y="225"/>
                      <a:pt x="24" y="227"/>
                    </a:cubicBezTo>
                    <a:cubicBezTo>
                      <a:pt x="24" y="228"/>
                      <a:pt x="24" y="228"/>
                      <a:pt x="24" y="229"/>
                    </a:cubicBezTo>
                    <a:cubicBezTo>
                      <a:pt x="24" y="231"/>
                      <a:pt x="24" y="234"/>
                      <a:pt x="24" y="237"/>
                    </a:cubicBezTo>
                    <a:cubicBezTo>
                      <a:pt x="23" y="237"/>
                      <a:pt x="23" y="238"/>
                      <a:pt x="23" y="239"/>
                    </a:cubicBezTo>
                    <a:cubicBezTo>
                      <a:pt x="23" y="242"/>
                      <a:pt x="23" y="245"/>
                      <a:pt x="23" y="248"/>
                    </a:cubicBezTo>
                    <a:cubicBezTo>
                      <a:pt x="21" y="295"/>
                      <a:pt x="22" y="342"/>
                      <a:pt x="23" y="388"/>
                    </a:cubicBezTo>
                    <a:cubicBezTo>
                      <a:pt x="22" y="389"/>
                      <a:pt x="22" y="390"/>
                      <a:pt x="23" y="391"/>
                    </a:cubicBezTo>
                    <a:cubicBezTo>
                      <a:pt x="23" y="397"/>
                      <a:pt x="23" y="403"/>
                      <a:pt x="24" y="409"/>
                    </a:cubicBezTo>
                    <a:cubicBezTo>
                      <a:pt x="23" y="410"/>
                      <a:pt x="23" y="410"/>
                      <a:pt x="23" y="410"/>
                    </a:cubicBezTo>
                    <a:cubicBezTo>
                      <a:pt x="22" y="412"/>
                      <a:pt x="22" y="414"/>
                      <a:pt x="24" y="415"/>
                    </a:cubicBezTo>
                    <a:cubicBezTo>
                      <a:pt x="24" y="420"/>
                      <a:pt x="24" y="426"/>
                      <a:pt x="24" y="432"/>
                    </a:cubicBezTo>
                    <a:cubicBezTo>
                      <a:pt x="23" y="433"/>
                      <a:pt x="23" y="434"/>
                      <a:pt x="22" y="435"/>
                    </a:cubicBezTo>
                    <a:cubicBezTo>
                      <a:pt x="21" y="438"/>
                      <a:pt x="22" y="440"/>
                      <a:pt x="24" y="440"/>
                    </a:cubicBezTo>
                    <a:cubicBezTo>
                      <a:pt x="24" y="446"/>
                      <a:pt x="25" y="451"/>
                      <a:pt x="25" y="456"/>
                    </a:cubicBezTo>
                    <a:cubicBezTo>
                      <a:pt x="24" y="457"/>
                      <a:pt x="24" y="457"/>
                      <a:pt x="24" y="457"/>
                    </a:cubicBezTo>
                    <a:cubicBezTo>
                      <a:pt x="21" y="459"/>
                      <a:pt x="23" y="462"/>
                      <a:pt x="25" y="462"/>
                    </a:cubicBezTo>
                    <a:cubicBezTo>
                      <a:pt x="25" y="467"/>
                      <a:pt x="25" y="472"/>
                      <a:pt x="25" y="476"/>
                    </a:cubicBezTo>
                    <a:cubicBezTo>
                      <a:pt x="25" y="476"/>
                      <a:pt x="25" y="476"/>
                      <a:pt x="25" y="476"/>
                    </a:cubicBezTo>
                    <a:cubicBezTo>
                      <a:pt x="25" y="476"/>
                      <a:pt x="25" y="476"/>
                      <a:pt x="25" y="476"/>
                    </a:cubicBezTo>
                    <a:cubicBezTo>
                      <a:pt x="24" y="476"/>
                      <a:pt x="23" y="477"/>
                      <a:pt x="23" y="478"/>
                    </a:cubicBezTo>
                    <a:cubicBezTo>
                      <a:pt x="23" y="478"/>
                      <a:pt x="23" y="478"/>
                      <a:pt x="23" y="478"/>
                    </a:cubicBezTo>
                    <a:cubicBezTo>
                      <a:pt x="23" y="478"/>
                      <a:pt x="23" y="478"/>
                      <a:pt x="23" y="478"/>
                    </a:cubicBezTo>
                    <a:cubicBezTo>
                      <a:pt x="23" y="479"/>
                      <a:pt x="22" y="480"/>
                      <a:pt x="22" y="482"/>
                    </a:cubicBezTo>
                    <a:cubicBezTo>
                      <a:pt x="22" y="483"/>
                      <a:pt x="22" y="484"/>
                      <a:pt x="24" y="485"/>
                    </a:cubicBezTo>
                    <a:cubicBezTo>
                      <a:pt x="24" y="485"/>
                      <a:pt x="25" y="485"/>
                      <a:pt x="25" y="486"/>
                    </a:cubicBezTo>
                    <a:cubicBezTo>
                      <a:pt x="25" y="486"/>
                      <a:pt x="25" y="486"/>
                      <a:pt x="25" y="486"/>
                    </a:cubicBezTo>
                    <a:cubicBezTo>
                      <a:pt x="25" y="490"/>
                      <a:pt x="30" y="491"/>
                      <a:pt x="32" y="488"/>
                    </a:cubicBezTo>
                    <a:cubicBezTo>
                      <a:pt x="53" y="496"/>
                      <a:pt x="80" y="491"/>
                      <a:pt x="101" y="490"/>
                    </a:cubicBezTo>
                    <a:cubicBezTo>
                      <a:pt x="138" y="486"/>
                      <a:pt x="175" y="486"/>
                      <a:pt x="212" y="487"/>
                    </a:cubicBezTo>
                    <a:cubicBezTo>
                      <a:pt x="294" y="489"/>
                      <a:pt x="375" y="486"/>
                      <a:pt x="457" y="483"/>
                    </a:cubicBezTo>
                    <a:cubicBezTo>
                      <a:pt x="459" y="483"/>
                      <a:pt x="461" y="482"/>
                      <a:pt x="461" y="481"/>
                    </a:cubicBezTo>
                    <a:cubicBezTo>
                      <a:pt x="463" y="482"/>
                      <a:pt x="465" y="482"/>
                      <a:pt x="466" y="480"/>
                    </a:cubicBezTo>
                    <a:cubicBezTo>
                      <a:pt x="472" y="473"/>
                      <a:pt x="470" y="459"/>
                      <a:pt x="471" y="450"/>
                    </a:cubicBezTo>
                    <a:cubicBezTo>
                      <a:pt x="471" y="431"/>
                      <a:pt x="471" y="411"/>
                      <a:pt x="471" y="392"/>
                    </a:cubicBezTo>
                    <a:close/>
                    <a:moveTo>
                      <a:pt x="58" y="203"/>
                    </a:moveTo>
                    <a:cubicBezTo>
                      <a:pt x="58" y="203"/>
                      <a:pt x="58" y="203"/>
                      <a:pt x="58" y="203"/>
                    </a:cubicBezTo>
                    <a:cubicBezTo>
                      <a:pt x="58" y="203"/>
                      <a:pt x="58" y="203"/>
                      <a:pt x="58" y="203"/>
                    </a:cubicBezTo>
                    <a:cubicBezTo>
                      <a:pt x="58" y="203"/>
                      <a:pt x="58" y="203"/>
                      <a:pt x="58" y="203"/>
                    </a:cubicBezTo>
                    <a:close/>
                    <a:moveTo>
                      <a:pt x="81" y="196"/>
                    </a:moveTo>
                    <a:cubicBezTo>
                      <a:pt x="81" y="196"/>
                      <a:pt x="80" y="196"/>
                      <a:pt x="80" y="196"/>
                    </a:cubicBezTo>
                    <a:cubicBezTo>
                      <a:pt x="80" y="196"/>
                      <a:pt x="81" y="195"/>
                      <a:pt x="81" y="195"/>
                    </a:cubicBezTo>
                    <a:cubicBezTo>
                      <a:pt x="81" y="195"/>
                      <a:pt x="81" y="195"/>
                      <a:pt x="81" y="196"/>
                    </a:cubicBezTo>
                    <a:close/>
                    <a:moveTo>
                      <a:pt x="70" y="199"/>
                    </a:moveTo>
                    <a:cubicBezTo>
                      <a:pt x="70" y="199"/>
                      <a:pt x="70" y="199"/>
                      <a:pt x="69" y="199"/>
                    </a:cubicBezTo>
                    <a:cubicBezTo>
                      <a:pt x="69" y="199"/>
                      <a:pt x="70" y="198"/>
                      <a:pt x="70" y="198"/>
                    </a:cubicBezTo>
                    <a:cubicBezTo>
                      <a:pt x="70" y="198"/>
                      <a:pt x="70" y="199"/>
                      <a:pt x="70" y="199"/>
                    </a:cubicBezTo>
                    <a:close/>
                    <a:moveTo>
                      <a:pt x="130" y="181"/>
                    </a:moveTo>
                    <a:cubicBezTo>
                      <a:pt x="131" y="181"/>
                      <a:pt x="132" y="181"/>
                      <a:pt x="133" y="180"/>
                    </a:cubicBezTo>
                    <a:cubicBezTo>
                      <a:pt x="133" y="180"/>
                      <a:pt x="134" y="181"/>
                      <a:pt x="134" y="181"/>
                    </a:cubicBezTo>
                    <a:cubicBezTo>
                      <a:pt x="132" y="181"/>
                      <a:pt x="131" y="182"/>
                      <a:pt x="129" y="182"/>
                    </a:cubicBezTo>
                    <a:cubicBezTo>
                      <a:pt x="129" y="182"/>
                      <a:pt x="130" y="181"/>
                      <a:pt x="130" y="181"/>
                    </a:cubicBezTo>
                    <a:close/>
                    <a:moveTo>
                      <a:pt x="147" y="173"/>
                    </a:moveTo>
                    <a:cubicBezTo>
                      <a:pt x="147" y="173"/>
                      <a:pt x="147" y="173"/>
                      <a:pt x="147" y="173"/>
                    </a:cubicBezTo>
                    <a:cubicBezTo>
                      <a:pt x="147" y="173"/>
                      <a:pt x="147" y="173"/>
                      <a:pt x="147" y="174"/>
                    </a:cubicBezTo>
                    <a:cubicBezTo>
                      <a:pt x="147" y="175"/>
                      <a:pt x="147" y="175"/>
                      <a:pt x="148" y="176"/>
                    </a:cubicBezTo>
                    <a:cubicBezTo>
                      <a:pt x="147" y="176"/>
                      <a:pt x="146" y="176"/>
                      <a:pt x="146" y="177"/>
                    </a:cubicBezTo>
                    <a:cubicBezTo>
                      <a:pt x="146" y="176"/>
                      <a:pt x="147" y="174"/>
                      <a:pt x="147" y="173"/>
                    </a:cubicBezTo>
                    <a:close/>
                    <a:moveTo>
                      <a:pt x="160" y="169"/>
                    </a:moveTo>
                    <a:cubicBezTo>
                      <a:pt x="160" y="170"/>
                      <a:pt x="160" y="171"/>
                      <a:pt x="160" y="171"/>
                    </a:cubicBezTo>
                    <a:cubicBezTo>
                      <a:pt x="160" y="171"/>
                      <a:pt x="160" y="172"/>
                      <a:pt x="160" y="172"/>
                    </a:cubicBezTo>
                    <a:cubicBezTo>
                      <a:pt x="160" y="171"/>
                      <a:pt x="160" y="170"/>
                      <a:pt x="160" y="169"/>
                    </a:cubicBezTo>
                    <a:close/>
                    <a:moveTo>
                      <a:pt x="392" y="64"/>
                    </a:moveTo>
                    <a:cubicBezTo>
                      <a:pt x="392" y="65"/>
                      <a:pt x="392" y="65"/>
                      <a:pt x="392" y="65"/>
                    </a:cubicBezTo>
                    <a:cubicBezTo>
                      <a:pt x="392" y="65"/>
                      <a:pt x="392" y="65"/>
                      <a:pt x="392" y="65"/>
                    </a:cubicBezTo>
                    <a:cubicBezTo>
                      <a:pt x="392" y="65"/>
                      <a:pt x="392" y="65"/>
                      <a:pt x="392" y="64"/>
                    </a:cubicBezTo>
                    <a:close/>
                    <a:moveTo>
                      <a:pt x="402" y="61"/>
                    </a:moveTo>
                    <a:cubicBezTo>
                      <a:pt x="402" y="62"/>
                      <a:pt x="402" y="62"/>
                      <a:pt x="403" y="62"/>
                    </a:cubicBezTo>
                    <a:cubicBezTo>
                      <a:pt x="402" y="62"/>
                      <a:pt x="402" y="62"/>
                      <a:pt x="401" y="62"/>
                    </a:cubicBezTo>
                    <a:cubicBezTo>
                      <a:pt x="401" y="62"/>
                      <a:pt x="402" y="62"/>
                      <a:pt x="402" y="61"/>
                    </a:cubicBezTo>
                    <a:close/>
                    <a:moveTo>
                      <a:pt x="406" y="60"/>
                    </a:moveTo>
                    <a:cubicBezTo>
                      <a:pt x="406" y="60"/>
                      <a:pt x="406" y="61"/>
                      <a:pt x="406" y="61"/>
                    </a:cubicBezTo>
                    <a:cubicBezTo>
                      <a:pt x="406" y="61"/>
                      <a:pt x="406" y="61"/>
                      <a:pt x="405" y="61"/>
                    </a:cubicBezTo>
                    <a:cubicBezTo>
                      <a:pt x="406" y="61"/>
                      <a:pt x="406" y="61"/>
                      <a:pt x="406" y="60"/>
                    </a:cubicBezTo>
                    <a:close/>
                    <a:moveTo>
                      <a:pt x="421" y="25"/>
                    </a:moveTo>
                    <a:cubicBezTo>
                      <a:pt x="421" y="24"/>
                      <a:pt x="421" y="24"/>
                      <a:pt x="421" y="23"/>
                    </a:cubicBezTo>
                    <a:cubicBezTo>
                      <a:pt x="422" y="24"/>
                      <a:pt x="422" y="24"/>
                      <a:pt x="422" y="24"/>
                    </a:cubicBezTo>
                    <a:cubicBezTo>
                      <a:pt x="422" y="24"/>
                      <a:pt x="421" y="24"/>
                      <a:pt x="421" y="25"/>
                    </a:cubicBezTo>
                    <a:close/>
                    <a:moveTo>
                      <a:pt x="386" y="65"/>
                    </a:moveTo>
                    <a:cubicBezTo>
                      <a:pt x="386" y="66"/>
                      <a:pt x="386" y="66"/>
                      <a:pt x="386" y="67"/>
                    </a:cubicBezTo>
                    <a:cubicBezTo>
                      <a:pt x="379" y="69"/>
                      <a:pt x="372" y="71"/>
                      <a:pt x="365" y="74"/>
                    </a:cubicBezTo>
                    <a:cubicBezTo>
                      <a:pt x="365" y="71"/>
                      <a:pt x="365" y="69"/>
                      <a:pt x="366" y="66"/>
                    </a:cubicBezTo>
                    <a:cubicBezTo>
                      <a:pt x="372" y="52"/>
                      <a:pt x="377" y="37"/>
                      <a:pt x="380" y="22"/>
                    </a:cubicBezTo>
                    <a:cubicBezTo>
                      <a:pt x="381" y="21"/>
                      <a:pt x="382" y="20"/>
                      <a:pt x="382" y="19"/>
                    </a:cubicBezTo>
                    <a:cubicBezTo>
                      <a:pt x="382" y="16"/>
                      <a:pt x="382" y="16"/>
                      <a:pt x="382" y="16"/>
                    </a:cubicBezTo>
                    <a:cubicBezTo>
                      <a:pt x="390" y="14"/>
                      <a:pt x="398" y="12"/>
                      <a:pt x="406" y="10"/>
                    </a:cubicBezTo>
                    <a:cubicBezTo>
                      <a:pt x="399" y="29"/>
                      <a:pt x="390" y="46"/>
                      <a:pt x="386" y="65"/>
                    </a:cubicBezTo>
                    <a:close/>
                    <a:moveTo>
                      <a:pt x="327" y="88"/>
                    </a:moveTo>
                    <a:cubicBezTo>
                      <a:pt x="326" y="88"/>
                      <a:pt x="327" y="88"/>
                      <a:pt x="327" y="89"/>
                    </a:cubicBezTo>
                    <a:cubicBezTo>
                      <a:pt x="326" y="89"/>
                      <a:pt x="326" y="89"/>
                      <a:pt x="326" y="90"/>
                    </a:cubicBezTo>
                    <a:cubicBezTo>
                      <a:pt x="321" y="92"/>
                      <a:pt x="316" y="94"/>
                      <a:pt x="311" y="97"/>
                    </a:cubicBezTo>
                    <a:cubicBezTo>
                      <a:pt x="312" y="91"/>
                      <a:pt x="313" y="85"/>
                      <a:pt x="314" y="79"/>
                    </a:cubicBezTo>
                    <a:cubicBezTo>
                      <a:pt x="317" y="73"/>
                      <a:pt x="319" y="65"/>
                      <a:pt x="319" y="58"/>
                    </a:cubicBezTo>
                    <a:cubicBezTo>
                      <a:pt x="321" y="53"/>
                      <a:pt x="322" y="48"/>
                      <a:pt x="323" y="43"/>
                    </a:cubicBezTo>
                    <a:cubicBezTo>
                      <a:pt x="323" y="42"/>
                      <a:pt x="323" y="42"/>
                      <a:pt x="324" y="41"/>
                    </a:cubicBezTo>
                    <a:cubicBezTo>
                      <a:pt x="324" y="40"/>
                      <a:pt x="324" y="39"/>
                      <a:pt x="324" y="38"/>
                    </a:cubicBezTo>
                    <a:cubicBezTo>
                      <a:pt x="332" y="35"/>
                      <a:pt x="339" y="31"/>
                      <a:pt x="347" y="28"/>
                    </a:cubicBezTo>
                    <a:cubicBezTo>
                      <a:pt x="343" y="49"/>
                      <a:pt x="331" y="67"/>
                      <a:pt x="327" y="88"/>
                    </a:cubicBezTo>
                    <a:close/>
                    <a:moveTo>
                      <a:pt x="290" y="58"/>
                    </a:moveTo>
                    <a:cubicBezTo>
                      <a:pt x="282" y="74"/>
                      <a:pt x="275" y="93"/>
                      <a:pt x="274" y="110"/>
                    </a:cubicBezTo>
                    <a:cubicBezTo>
                      <a:pt x="274" y="112"/>
                      <a:pt x="273" y="114"/>
                      <a:pt x="272" y="115"/>
                    </a:cubicBezTo>
                    <a:cubicBezTo>
                      <a:pt x="272" y="116"/>
                      <a:pt x="272" y="116"/>
                      <a:pt x="272" y="116"/>
                    </a:cubicBezTo>
                    <a:cubicBezTo>
                      <a:pt x="261" y="122"/>
                      <a:pt x="251" y="127"/>
                      <a:pt x="241" y="133"/>
                    </a:cubicBezTo>
                    <a:cubicBezTo>
                      <a:pt x="244" y="123"/>
                      <a:pt x="246" y="113"/>
                      <a:pt x="248" y="103"/>
                    </a:cubicBezTo>
                    <a:cubicBezTo>
                      <a:pt x="248" y="102"/>
                      <a:pt x="249" y="100"/>
                      <a:pt x="250" y="99"/>
                    </a:cubicBezTo>
                    <a:cubicBezTo>
                      <a:pt x="250" y="98"/>
                      <a:pt x="250" y="97"/>
                      <a:pt x="250" y="96"/>
                    </a:cubicBezTo>
                    <a:cubicBezTo>
                      <a:pt x="252" y="86"/>
                      <a:pt x="256" y="76"/>
                      <a:pt x="262" y="67"/>
                    </a:cubicBezTo>
                    <a:cubicBezTo>
                      <a:pt x="271" y="63"/>
                      <a:pt x="281" y="58"/>
                      <a:pt x="291" y="53"/>
                    </a:cubicBezTo>
                    <a:cubicBezTo>
                      <a:pt x="290" y="55"/>
                      <a:pt x="290" y="56"/>
                      <a:pt x="290" y="58"/>
                    </a:cubicBezTo>
                    <a:close/>
                    <a:moveTo>
                      <a:pt x="235" y="136"/>
                    </a:moveTo>
                    <a:cubicBezTo>
                      <a:pt x="236" y="134"/>
                      <a:pt x="236" y="131"/>
                      <a:pt x="237" y="129"/>
                    </a:cubicBezTo>
                    <a:cubicBezTo>
                      <a:pt x="238" y="129"/>
                      <a:pt x="238" y="129"/>
                      <a:pt x="238" y="128"/>
                    </a:cubicBezTo>
                    <a:cubicBezTo>
                      <a:pt x="238" y="131"/>
                      <a:pt x="237" y="133"/>
                      <a:pt x="236" y="135"/>
                    </a:cubicBezTo>
                    <a:cubicBezTo>
                      <a:pt x="236" y="136"/>
                      <a:pt x="236" y="136"/>
                      <a:pt x="235" y="136"/>
                    </a:cubicBezTo>
                    <a:close/>
                    <a:moveTo>
                      <a:pt x="251" y="86"/>
                    </a:moveTo>
                    <a:cubicBezTo>
                      <a:pt x="251" y="85"/>
                      <a:pt x="251" y="83"/>
                      <a:pt x="252" y="82"/>
                    </a:cubicBezTo>
                    <a:cubicBezTo>
                      <a:pt x="254" y="78"/>
                      <a:pt x="256" y="75"/>
                      <a:pt x="258" y="71"/>
                    </a:cubicBezTo>
                    <a:cubicBezTo>
                      <a:pt x="258" y="71"/>
                      <a:pt x="259" y="70"/>
                      <a:pt x="259" y="69"/>
                    </a:cubicBezTo>
                    <a:cubicBezTo>
                      <a:pt x="259" y="69"/>
                      <a:pt x="260" y="68"/>
                      <a:pt x="261" y="68"/>
                    </a:cubicBezTo>
                    <a:cubicBezTo>
                      <a:pt x="256" y="74"/>
                      <a:pt x="253" y="80"/>
                      <a:pt x="251" y="86"/>
                    </a:cubicBezTo>
                    <a:close/>
                    <a:moveTo>
                      <a:pt x="212" y="149"/>
                    </a:moveTo>
                    <a:cubicBezTo>
                      <a:pt x="211" y="149"/>
                      <a:pt x="211" y="149"/>
                      <a:pt x="210" y="149"/>
                    </a:cubicBezTo>
                    <a:cubicBezTo>
                      <a:pt x="210" y="149"/>
                      <a:pt x="211" y="149"/>
                      <a:pt x="211" y="149"/>
                    </a:cubicBezTo>
                    <a:cubicBezTo>
                      <a:pt x="211" y="149"/>
                      <a:pt x="211" y="149"/>
                      <a:pt x="212" y="149"/>
                    </a:cubicBezTo>
                    <a:close/>
                    <a:moveTo>
                      <a:pt x="197" y="156"/>
                    </a:moveTo>
                    <a:cubicBezTo>
                      <a:pt x="197" y="156"/>
                      <a:pt x="197" y="156"/>
                      <a:pt x="197" y="156"/>
                    </a:cubicBezTo>
                    <a:cubicBezTo>
                      <a:pt x="197" y="156"/>
                      <a:pt x="197" y="156"/>
                      <a:pt x="196" y="156"/>
                    </a:cubicBezTo>
                    <a:cubicBezTo>
                      <a:pt x="196" y="156"/>
                      <a:pt x="196" y="156"/>
                      <a:pt x="196" y="155"/>
                    </a:cubicBezTo>
                    <a:cubicBezTo>
                      <a:pt x="197" y="155"/>
                      <a:pt x="197" y="155"/>
                      <a:pt x="197" y="156"/>
                    </a:cubicBezTo>
                    <a:close/>
                    <a:moveTo>
                      <a:pt x="437" y="54"/>
                    </a:moveTo>
                    <a:cubicBezTo>
                      <a:pt x="431" y="55"/>
                      <a:pt x="425" y="56"/>
                      <a:pt x="420" y="57"/>
                    </a:cubicBezTo>
                    <a:cubicBezTo>
                      <a:pt x="420" y="56"/>
                      <a:pt x="421" y="55"/>
                      <a:pt x="421" y="54"/>
                    </a:cubicBezTo>
                    <a:cubicBezTo>
                      <a:pt x="424" y="47"/>
                      <a:pt x="426" y="41"/>
                      <a:pt x="428" y="34"/>
                    </a:cubicBezTo>
                    <a:cubicBezTo>
                      <a:pt x="431" y="40"/>
                      <a:pt x="434" y="47"/>
                      <a:pt x="437" y="54"/>
                    </a:cubicBezTo>
                    <a:close/>
                    <a:moveTo>
                      <a:pt x="215" y="88"/>
                    </a:moveTo>
                    <a:cubicBezTo>
                      <a:pt x="211" y="97"/>
                      <a:pt x="207" y="106"/>
                      <a:pt x="204" y="115"/>
                    </a:cubicBezTo>
                    <a:cubicBezTo>
                      <a:pt x="203" y="118"/>
                      <a:pt x="202" y="121"/>
                      <a:pt x="201" y="124"/>
                    </a:cubicBezTo>
                    <a:cubicBezTo>
                      <a:pt x="200" y="124"/>
                      <a:pt x="200" y="124"/>
                      <a:pt x="200" y="124"/>
                    </a:cubicBezTo>
                    <a:cubicBezTo>
                      <a:pt x="196" y="131"/>
                      <a:pt x="193" y="138"/>
                      <a:pt x="194" y="146"/>
                    </a:cubicBezTo>
                    <a:cubicBezTo>
                      <a:pt x="193" y="150"/>
                      <a:pt x="192" y="154"/>
                      <a:pt x="192" y="158"/>
                    </a:cubicBezTo>
                    <a:cubicBezTo>
                      <a:pt x="183" y="162"/>
                      <a:pt x="174" y="166"/>
                      <a:pt x="165" y="170"/>
                    </a:cubicBezTo>
                    <a:cubicBezTo>
                      <a:pt x="167" y="160"/>
                      <a:pt x="167" y="149"/>
                      <a:pt x="169" y="139"/>
                    </a:cubicBezTo>
                    <a:cubicBezTo>
                      <a:pt x="170" y="137"/>
                      <a:pt x="170" y="135"/>
                      <a:pt x="170" y="134"/>
                    </a:cubicBezTo>
                    <a:cubicBezTo>
                      <a:pt x="173" y="124"/>
                      <a:pt x="176" y="114"/>
                      <a:pt x="177" y="104"/>
                    </a:cubicBezTo>
                    <a:cubicBezTo>
                      <a:pt x="187" y="100"/>
                      <a:pt x="197" y="96"/>
                      <a:pt x="208" y="91"/>
                    </a:cubicBezTo>
                    <a:cubicBezTo>
                      <a:pt x="210" y="90"/>
                      <a:pt x="213" y="89"/>
                      <a:pt x="215" y="88"/>
                    </a:cubicBezTo>
                    <a:close/>
                    <a:moveTo>
                      <a:pt x="138" y="118"/>
                    </a:moveTo>
                    <a:cubicBezTo>
                      <a:pt x="129" y="139"/>
                      <a:pt x="121" y="160"/>
                      <a:pt x="120" y="183"/>
                    </a:cubicBezTo>
                    <a:cubicBezTo>
                      <a:pt x="120" y="184"/>
                      <a:pt x="120" y="184"/>
                      <a:pt x="120" y="185"/>
                    </a:cubicBezTo>
                    <a:cubicBezTo>
                      <a:pt x="115" y="186"/>
                      <a:pt x="110" y="188"/>
                      <a:pt x="105" y="189"/>
                    </a:cubicBezTo>
                    <a:cubicBezTo>
                      <a:pt x="100" y="191"/>
                      <a:pt x="95" y="192"/>
                      <a:pt x="90" y="193"/>
                    </a:cubicBezTo>
                    <a:cubicBezTo>
                      <a:pt x="95" y="177"/>
                      <a:pt x="99" y="160"/>
                      <a:pt x="103" y="144"/>
                    </a:cubicBezTo>
                    <a:cubicBezTo>
                      <a:pt x="105" y="139"/>
                      <a:pt x="106" y="135"/>
                      <a:pt x="107" y="131"/>
                    </a:cubicBezTo>
                    <a:cubicBezTo>
                      <a:pt x="107" y="131"/>
                      <a:pt x="107" y="130"/>
                      <a:pt x="107" y="130"/>
                    </a:cubicBezTo>
                    <a:cubicBezTo>
                      <a:pt x="117" y="126"/>
                      <a:pt x="128" y="122"/>
                      <a:pt x="138" y="118"/>
                    </a:cubicBezTo>
                    <a:close/>
                    <a:moveTo>
                      <a:pt x="28" y="162"/>
                    </a:moveTo>
                    <a:cubicBezTo>
                      <a:pt x="27" y="162"/>
                      <a:pt x="27" y="162"/>
                      <a:pt x="27" y="162"/>
                    </a:cubicBezTo>
                    <a:cubicBezTo>
                      <a:pt x="27" y="162"/>
                      <a:pt x="27" y="162"/>
                      <a:pt x="27" y="162"/>
                    </a:cubicBezTo>
                    <a:cubicBezTo>
                      <a:pt x="27" y="162"/>
                      <a:pt x="27" y="161"/>
                      <a:pt x="27" y="161"/>
                    </a:cubicBezTo>
                    <a:cubicBezTo>
                      <a:pt x="28" y="161"/>
                      <a:pt x="28" y="161"/>
                      <a:pt x="29" y="161"/>
                    </a:cubicBezTo>
                    <a:cubicBezTo>
                      <a:pt x="28" y="161"/>
                      <a:pt x="28" y="162"/>
                      <a:pt x="28" y="162"/>
                    </a:cubicBezTo>
                    <a:close/>
                    <a:moveTo>
                      <a:pt x="18" y="164"/>
                    </a:moveTo>
                    <a:cubicBezTo>
                      <a:pt x="17" y="164"/>
                      <a:pt x="15" y="164"/>
                      <a:pt x="14" y="165"/>
                    </a:cubicBezTo>
                    <a:cubicBezTo>
                      <a:pt x="14" y="165"/>
                      <a:pt x="14" y="165"/>
                      <a:pt x="14" y="165"/>
                    </a:cubicBezTo>
                    <a:cubicBezTo>
                      <a:pt x="13" y="165"/>
                      <a:pt x="12" y="166"/>
                      <a:pt x="12" y="166"/>
                    </a:cubicBezTo>
                    <a:cubicBezTo>
                      <a:pt x="11" y="165"/>
                      <a:pt x="10" y="164"/>
                      <a:pt x="9" y="164"/>
                    </a:cubicBezTo>
                    <a:cubicBezTo>
                      <a:pt x="9" y="164"/>
                      <a:pt x="8" y="164"/>
                      <a:pt x="8" y="164"/>
                    </a:cubicBezTo>
                    <a:cubicBezTo>
                      <a:pt x="12" y="164"/>
                      <a:pt x="15" y="163"/>
                      <a:pt x="19" y="163"/>
                    </a:cubicBezTo>
                    <a:cubicBezTo>
                      <a:pt x="18" y="163"/>
                      <a:pt x="18" y="164"/>
                      <a:pt x="18" y="164"/>
                    </a:cubicBezTo>
                    <a:close/>
                    <a:moveTo>
                      <a:pt x="30" y="205"/>
                    </a:moveTo>
                    <a:cubicBezTo>
                      <a:pt x="34" y="197"/>
                      <a:pt x="37" y="189"/>
                      <a:pt x="40" y="180"/>
                    </a:cubicBezTo>
                    <a:cubicBezTo>
                      <a:pt x="42" y="172"/>
                      <a:pt x="46" y="163"/>
                      <a:pt x="49" y="154"/>
                    </a:cubicBezTo>
                    <a:cubicBezTo>
                      <a:pt x="57" y="151"/>
                      <a:pt x="64" y="148"/>
                      <a:pt x="72" y="145"/>
                    </a:cubicBezTo>
                    <a:cubicBezTo>
                      <a:pt x="69" y="156"/>
                      <a:pt x="66" y="167"/>
                      <a:pt x="64" y="178"/>
                    </a:cubicBezTo>
                    <a:cubicBezTo>
                      <a:pt x="61" y="187"/>
                      <a:pt x="58" y="196"/>
                      <a:pt x="54" y="204"/>
                    </a:cubicBezTo>
                    <a:cubicBezTo>
                      <a:pt x="54" y="205"/>
                      <a:pt x="54" y="205"/>
                      <a:pt x="54" y="205"/>
                    </a:cubicBezTo>
                    <a:cubicBezTo>
                      <a:pt x="48" y="208"/>
                      <a:pt x="41" y="212"/>
                      <a:pt x="36" y="216"/>
                    </a:cubicBezTo>
                    <a:cubicBezTo>
                      <a:pt x="34" y="212"/>
                      <a:pt x="32" y="208"/>
                      <a:pt x="30" y="205"/>
                    </a:cubicBezTo>
                    <a:close/>
                    <a:moveTo>
                      <a:pt x="439" y="473"/>
                    </a:moveTo>
                    <a:cubicBezTo>
                      <a:pt x="446" y="469"/>
                      <a:pt x="452" y="464"/>
                      <a:pt x="459" y="460"/>
                    </a:cubicBezTo>
                    <a:cubicBezTo>
                      <a:pt x="459" y="462"/>
                      <a:pt x="459" y="464"/>
                      <a:pt x="459" y="466"/>
                    </a:cubicBezTo>
                    <a:cubicBezTo>
                      <a:pt x="456" y="467"/>
                      <a:pt x="455" y="470"/>
                      <a:pt x="453" y="472"/>
                    </a:cubicBezTo>
                    <a:cubicBezTo>
                      <a:pt x="453" y="473"/>
                      <a:pt x="453" y="473"/>
                      <a:pt x="452" y="473"/>
                    </a:cubicBezTo>
                    <a:cubicBezTo>
                      <a:pt x="448" y="473"/>
                      <a:pt x="443" y="473"/>
                      <a:pt x="439" y="473"/>
                    </a:cubicBezTo>
                    <a:close/>
                    <a:moveTo>
                      <a:pt x="457" y="260"/>
                    </a:moveTo>
                    <a:cubicBezTo>
                      <a:pt x="456" y="261"/>
                      <a:pt x="455" y="262"/>
                      <a:pt x="454" y="263"/>
                    </a:cubicBezTo>
                    <a:cubicBezTo>
                      <a:pt x="454" y="263"/>
                      <a:pt x="453" y="264"/>
                      <a:pt x="453" y="264"/>
                    </a:cubicBezTo>
                    <a:cubicBezTo>
                      <a:pt x="453" y="265"/>
                      <a:pt x="452" y="265"/>
                      <a:pt x="452" y="266"/>
                    </a:cubicBezTo>
                    <a:cubicBezTo>
                      <a:pt x="449" y="269"/>
                      <a:pt x="447" y="273"/>
                      <a:pt x="445" y="277"/>
                    </a:cubicBezTo>
                    <a:cubicBezTo>
                      <a:pt x="444" y="278"/>
                      <a:pt x="443" y="279"/>
                      <a:pt x="442" y="280"/>
                    </a:cubicBezTo>
                    <a:cubicBezTo>
                      <a:pt x="442" y="280"/>
                      <a:pt x="442" y="280"/>
                      <a:pt x="442" y="280"/>
                    </a:cubicBezTo>
                    <a:cubicBezTo>
                      <a:pt x="436" y="280"/>
                      <a:pt x="431" y="280"/>
                      <a:pt x="425" y="280"/>
                    </a:cubicBezTo>
                    <a:cubicBezTo>
                      <a:pt x="436" y="268"/>
                      <a:pt x="446" y="254"/>
                      <a:pt x="453" y="239"/>
                    </a:cubicBezTo>
                    <a:cubicBezTo>
                      <a:pt x="455" y="239"/>
                      <a:pt x="457" y="239"/>
                      <a:pt x="459" y="239"/>
                    </a:cubicBezTo>
                    <a:cubicBezTo>
                      <a:pt x="458" y="246"/>
                      <a:pt x="457" y="253"/>
                      <a:pt x="457" y="260"/>
                    </a:cubicBezTo>
                    <a:close/>
                    <a:moveTo>
                      <a:pt x="218" y="286"/>
                    </a:moveTo>
                    <a:cubicBezTo>
                      <a:pt x="219" y="286"/>
                      <a:pt x="219" y="286"/>
                      <a:pt x="220" y="286"/>
                    </a:cubicBezTo>
                    <a:cubicBezTo>
                      <a:pt x="220" y="286"/>
                      <a:pt x="220" y="286"/>
                      <a:pt x="220" y="286"/>
                    </a:cubicBezTo>
                    <a:cubicBezTo>
                      <a:pt x="219" y="286"/>
                      <a:pt x="218" y="286"/>
                      <a:pt x="218" y="286"/>
                    </a:cubicBezTo>
                    <a:cubicBezTo>
                      <a:pt x="218" y="286"/>
                      <a:pt x="218" y="286"/>
                      <a:pt x="218" y="286"/>
                    </a:cubicBezTo>
                    <a:close/>
                    <a:moveTo>
                      <a:pt x="296" y="238"/>
                    </a:moveTo>
                    <a:cubicBezTo>
                      <a:pt x="296" y="238"/>
                      <a:pt x="296" y="238"/>
                      <a:pt x="296" y="238"/>
                    </a:cubicBezTo>
                    <a:cubicBezTo>
                      <a:pt x="296" y="238"/>
                      <a:pt x="296" y="238"/>
                      <a:pt x="296" y="238"/>
                    </a:cubicBezTo>
                    <a:cubicBezTo>
                      <a:pt x="296" y="238"/>
                      <a:pt x="296" y="238"/>
                      <a:pt x="296" y="238"/>
                    </a:cubicBezTo>
                    <a:close/>
                    <a:moveTo>
                      <a:pt x="283" y="239"/>
                    </a:moveTo>
                    <a:cubicBezTo>
                      <a:pt x="283" y="239"/>
                      <a:pt x="283" y="238"/>
                      <a:pt x="283" y="237"/>
                    </a:cubicBezTo>
                    <a:cubicBezTo>
                      <a:pt x="283" y="237"/>
                      <a:pt x="284" y="238"/>
                      <a:pt x="285" y="238"/>
                    </a:cubicBezTo>
                    <a:cubicBezTo>
                      <a:pt x="284" y="238"/>
                      <a:pt x="284" y="239"/>
                      <a:pt x="283" y="239"/>
                    </a:cubicBezTo>
                    <a:close/>
                    <a:moveTo>
                      <a:pt x="260" y="238"/>
                    </a:moveTo>
                    <a:cubicBezTo>
                      <a:pt x="260" y="237"/>
                      <a:pt x="259" y="237"/>
                      <a:pt x="259" y="237"/>
                    </a:cubicBezTo>
                    <a:cubicBezTo>
                      <a:pt x="260" y="237"/>
                      <a:pt x="260" y="237"/>
                      <a:pt x="261" y="237"/>
                    </a:cubicBezTo>
                    <a:cubicBezTo>
                      <a:pt x="261" y="237"/>
                      <a:pt x="260" y="238"/>
                      <a:pt x="260" y="238"/>
                    </a:cubicBezTo>
                    <a:close/>
                    <a:moveTo>
                      <a:pt x="241" y="285"/>
                    </a:moveTo>
                    <a:cubicBezTo>
                      <a:pt x="241" y="285"/>
                      <a:pt x="241" y="285"/>
                      <a:pt x="241" y="285"/>
                    </a:cubicBezTo>
                    <a:cubicBezTo>
                      <a:pt x="241" y="285"/>
                      <a:pt x="241" y="286"/>
                      <a:pt x="241" y="286"/>
                    </a:cubicBezTo>
                    <a:cubicBezTo>
                      <a:pt x="241" y="286"/>
                      <a:pt x="240" y="286"/>
                      <a:pt x="240" y="286"/>
                    </a:cubicBezTo>
                    <a:cubicBezTo>
                      <a:pt x="240" y="286"/>
                      <a:pt x="241" y="285"/>
                      <a:pt x="241" y="285"/>
                    </a:cubicBezTo>
                    <a:close/>
                    <a:moveTo>
                      <a:pt x="301" y="238"/>
                    </a:moveTo>
                    <a:cubicBezTo>
                      <a:pt x="313" y="238"/>
                      <a:pt x="325" y="238"/>
                      <a:pt x="338" y="238"/>
                    </a:cubicBezTo>
                    <a:cubicBezTo>
                      <a:pt x="334" y="241"/>
                      <a:pt x="331" y="244"/>
                      <a:pt x="328" y="247"/>
                    </a:cubicBezTo>
                    <a:cubicBezTo>
                      <a:pt x="316" y="258"/>
                      <a:pt x="307" y="273"/>
                      <a:pt x="297" y="285"/>
                    </a:cubicBezTo>
                    <a:cubicBezTo>
                      <a:pt x="292" y="285"/>
                      <a:pt x="286" y="285"/>
                      <a:pt x="281" y="285"/>
                    </a:cubicBezTo>
                    <a:cubicBezTo>
                      <a:pt x="276" y="285"/>
                      <a:pt x="270" y="285"/>
                      <a:pt x="265" y="285"/>
                    </a:cubicBezTo>
                    <a:cubicBezTo>
                      <a:pt x="277" y="270"/>
                      <a:pt x="286" y="251"/>
                      <a:pt x="301" y="238"/>
                    </a:cubicBezTo>
                    <a:close/>
                    <a:moveTo>
                      <a:pt x="304" y="284"/>
                    </a:moveTo>
                    <a:cubicBezTo>
                      <a:pt x="305" y="285"/>
                      <a:pt x="305" y="285"/>
                      <a:pt x="305" y="286"/>
                    </a:cubicBezTo>
                    <a:cubicBezTo>
                      <a:pt x="305" y="286"/>
                      <a:pt x="304" y="286"/>
                      <a:pt x="303" y="286"/>
                    </a:cubicBezTo>
                    <a:cubicBezTo>
                      <a:pt x="304" y="285"/>
                      <a:pt x="304" y="285"/>
                      <a:pt x="304" y="284"/>
                    </a:cubicBezTo>
                    <a:close/>
                    <a:moveTo>
                      <a:pt x="340" y="286"/>
                    </a:moveTo>
                    <a:cubicBezTo>
                      <a:pt x="340" y="286"/>
                      <a:pt x="340" y="286"/>
                      <a:pt x="340" y="286"/>
                    </a:cubicBezTo>
                    <a:cubicBezTo>
                      <a:pt x="340" y="286"/>
                      <a:pt x="340" y="286"/>
                      <a:pt x="339" y="286"/>
                    </a:cubicBezTo>
                    <a:cubicBezTo>
                      <a:pt x="340" y="286"/>
                      <a:pt x="340" y="286"/>
                      <a:pt x="340" y="286"/>
                    </a:cubicBezTo>
                    <a:close/>
                    <a:moveTo>
                      <a:pt x="382" y="239"/>
                    </a:moveTo>
                    <a:cubicBezTo>
                      <a:pt x="395" y="239"/>
                      <a:pt x="408" y="239"/>
                      <a:pt x="421" y="239"/>
                    </a:cubicBezTo>
                    <a:cubicBezTo>
                      <a:pt x="421" y="239"/>
                      <a:pt x="421" y="240"/>
                      <a:pt x="420" y="240"/>
                    </a:cubicBezTo>
                    <a:cubicBezTo>
                      <a:pt x="414" y="245"/>
                      <a:pt x="409" y="252"/>
                      <a:pt x="403" y="258"/>
                    </a:cubicBezTo>
                    <a:cubicBezTo>
                      <a:pt x="396" y="266"/>
                      <a:pt x="389" y="274"/>
                      <a:pt x="384" y="284"/>
                    </a:cubicBezTo>
                    <a:cubicBezTo>
                      <a:pt x="372" y="285"/>
                      <a:pt x="361" y="285"/>
                      <a:pt x="350" y="286"/>
                    </a:cubicBezTo>
                    <a:cubicBezTo>
                      <a:pt x="361" y="271"/>
                      <a:pt x="369" y="252"/>
                      <a:pt x="382" y="239"/>
                    </a:cubicBezTo>
                    <a:close/>
                    <a:moveTo>
                      <a:pt x="416" y="279"/>
                    </a:moveTo>
                    <a:cubicBezTo>
                      <a:pt x="418" y="278"/>
                      <a:pt x="419" y="277"/>
                      <a:pt x="421" y="276"/>
                    </a:cubicBezTo>
                    <a:cubicBezTo>
                      <a:pt x="420" y="277"/>
                      <a:pt x="418" y="278"/>
                      <a:pt x="417" y="280"/>
                    </a:cubicBezTo>
                    <a:cubicBezTo>
                      <a:pt x="417" y="280"/>
                      <a:pt x="417" y="280"/>
                      <a:pt x="417" y="280"/>
                    </a:cubicBezTo>
                    <a:cubicBezTo>
                      <a:pt x="416" y="280"/>
                      <a:pt x="416" y="280"/>
                      <a:pt x="416" y="280"/>
                    </a:cubicBezTo>
                    <a:cubicBezTo>
                      <a:pt x="416" y="280"/>
                      <a:pt x="416" y="279"/>
                      <a:pt x="416" y="279"/>
                    </a:cubicBezTo>
                    <a:close/>
                    <a:moveTo>
                      <a:pt x="250" y="237"/>
                    </a:moveTo>
                    <a:cubicBezTo>
                      <a:pt x="242" y="249"/>
                      <a:pt x="233" y="260"/>
                      <a:pt x="224" y="271"/>
                    </a:cubicBezTo>
                    <a:cubicBezTo>
                      <a:pt x="223" y="272"/>
                      <a:pt x="222" y="273"/>
                      <a:pt x="222" y="275"/>
                    </a:cubicBezTo>
                    <a:cubicBezTo>
                      <a:pt x="218" y="279"/>
                      <a:pt x="215" y="283"/>
                      <a:pt x="212" y="287"/>
                    </a:cubicBezTo>
                    <a:cubicBezTo>
                      <a:pt x="200" y="287"/>
                      <a:pt x="187" y="287"/>
                      <a:pt x="175" y="287"/>
                    </a:cubicBezTo>
                    <a:cubicBezTo>
                      <a:pt x="187" y="271"/>
                      <a:pt x="200" y="255"/>
                      <a:pt x="213" y="240"/>
                    </a:cubicBezTo>
                    <a:cubicBezTo>
                      <a:pt x="213" y="239"/>
                      <a:pt x="214" y="239"/>
                      <a:pt x="214" y="239"/>
                    </a:cubicBezTo>
                    <a:cubicBezTo>
                      <a:pt x="215" y="239"/>
                      <a:pt x="216" y="238"/>
                      <a:pt x="216" y="237"/>
                    </a:cubicBezTo>
                    <a:cubicBezTo>
                      <a:pt x="223" y="237"/>
                      <a:pt x="231" y="237"/>
                      <a:pt x="238" y="237"/>
                    </a:cubicBezTo>
                    <a:cubicBezTo>
                      <a:pt x="242" y="237"/>
                      <a:pt x="246" y="237"/>
                      <a:pt x="250" y="237"/>
                    </a:cubicBezTo>
                    <a:close/>
                    <a:moveTo>
                      <a:pt x="211" y="241"/>
                    </a:moveTo>
                    <a:cubicBezTo>
                      <a:pt x="210" y="242"/>
                      <a:pt x="209" y="243"/>
                      <a:pt x="208" y="244"/>
                    </a:cubicBezTo>
                    <a:cubicBezTo>
                      <a:pt x="209" y="243"/>
                      <a:pt x="209" y="242"/>
                      <a:pt x="210" y="241"/>
                    </a:cubicBezTo>
                    <a:cubicBezTo>
                      <a:pt x="210" y="241"/>
                      <a:pt x="211" y="241"/>
                      <a:pt x="211" y="241"/>
                    </a:cubicBezTo>
                    <a:close/>
                    <a:moveTo>
                      <a:pt x="170" y="242"/>
                    </a:moveTo>
                    <a:cubicBezTo>
                      <a:pt x="169" y="242"/>
                      <a:pt x="168" y="243"/>
                      <a:pt x="168" y="243"/>
                    </a:cubicBezTo>
                    <a:cubicBezTo>
                      <a:pt x="169" y="242"/>
                      <a:pt x="170" y="241"/>
                      <a:pt x="171" y="240"/>
                    </a:cubicBezTo>
                    <a:cubicBezTo>
                      <a:pt x="170" y="241"/>
                      <a:pt x="170" y="241"/>
                      <a:pt x="170" y="242"/>
                    </a:cubicBezTo>
                    <a:close/>
                    <a:moveTo>
                      <a:pt x="159" y="256"/>
                    </a:moveTo>
                    <a:cubicBezTo>
                      <a:pt x="158" y="256"/>
                      <a:pt x="157" y="257"/>
                      <a:pt x="157" y="257"/>
                    </a:cubicBezTo>
                    <a:cubicBezTo>
                      <a:pt x="158" y="256"/>
                      <a:pt x="158" y="255"/>
                      <a:pt x="159" y="255"/>
                    </a:cubicBezTo>
                    <a:cubicBezTo>
                      <a:pt x="158" y="256"/>
                      <a:pt x="158" y="256"/>
                      <a:pt x="159" y="256"/>
                    </a:cubicBezTo>
                    <a:close/>
                    <a:moveTo>
                      <a:pt x="155" y="262"/>
                    </a:moveTo>
                    <a:cubicBezTo>
                      <a:pt x="153" y="265"/>
                      <a:pt x="150" y="268"/>
                      <a:pt x="148" y="271"/>
                    </a:cubicBezTo>
                    <a:cubicBezTo>
                      <a:pt x="150" y="267"/>
                      <a:pt x="153" y="264"/>
                      <a:pt x="155" y="260"/>
                    </a:cubicBezTo>
                    <a:cubicBezTo>
                      <a:pt x="155" y="260"/>
                      <a:pt x="155" y="260"/>
                      <a:pt x="155" y="260"/>
                    </a:cubicBezTo>
                    <a:cubicBezTo>
                      <a:pt x="155" y="261"/>
                      <a:pt x="155" y="261"/>
                      <a:pt x="155" y="262"/>
                    </a:cubicBezTo>
                    <a:close/>
                    <a:moveTo>
                      <a:pt x="142" y="285"/>
                    </a:moveTo>
                    <a:cubicBezTo>
                      <a:pt x="142" y="285"/>
                      <a:pt x="142" y="285"/>
                      <a:pt x="142" y="286"/>
                    </a:cubicBezTo>
                    <a:cubicBezTo>
                      <a:pt x="142" y="286"/>
                      <a:pt x="142" y="286"/>
                      <a:pt x="142" y="286"/>
                    </a:cubicBezTo>
                    <a:cubicBezTo>
                      <a:pt x="142" y="286"/>
                      <a:pt x="142" y="286"/>
                      <a:pt x="141" y="286"/>
                    </a:cubicBezTo>
                    <a:cubicBezTo>
                      <a:pt x="142" y="286"/>
                      <a:pt x="142" y="286"/>
                      <a:pt x="142" y="285"/>
                    </a:cubicBezTo>
                    <a:close/>
                    <a:moveTo>
                      <a:pt x="172" y="237"/>
                    </a:moveTo>
                    <a:cubicBezTo>
                      <a:pt x="156" y="250"/>
                      <a:pt x="144" y="269"/>
                      <a:pt x="132" y="286"/>
                    </a:cubicBezTo>
                    <a:cubicBezTo>
                      <a:pt x="122" y="285"/>
                      <a:pt x="111" y="285"/>
                      <a:pt x="101" y="285"/>
                    </a:cubicBezTo>
                    <a:cubicBezTo>
                      <a:pt x="107" y="279"/>
                      <a:pt x="110" y="271"/>
                      <a:pt x="115" y="265"/>
                    </a:cubicBezTo>
                    <a:cubicBezTo>
                      <a:pt x="122" y="255"/>
                      <a:pt x="130" y="246"/>
                      <a:pt x="139" y="237"/>
                    </a:cubicBezTo>
                    <a:cubicBezTo>
                      <a:pt x="150" y="237"/>
                      <a:pt x="161" y="237"/>
                      <a:pt x="172" y="237"/>
                    </a:cubicBezTo>
                    <a:close/>
                    <a:moveTo>
                      <a:pt x="69" y="238"/>
                    </a:moveTo>
                    <a:cubicBezTo>
                      <a:pt x="69" y="238"/>
                      <a:pt x="69" y="238"/>
                      <a:pt x="69" y="238"/>
                    </a:cubicBezTo>
                    <a:cubicBezTo>
                      <a:pt x="69" y="237"/>
                      <a:pt x="69" y="237"/>
                      <a:pt x="70" y="237"/>
                    </a:cubicBezTo>
                    <a:cubicBezTo>
                      <a:pt x="70" y="237"/>
                      <a:pt x="69" y="237"/>
                      <a:pt x="69" y="238"/>
                    </a:cubicBezTo>
                    <a:close/>
                    <a:moveTo>
                      <a:pt x="38" y="240"/>
                    </a:moveTo>
                    <a:cubicBezTo>
                      <a:pt x="38" y="240"/>
                      <a:pt x="39" y="240"/>
                      <a:pt x="39" y="241"/>
                    </a:cubicBezTo>
                    <a:cubicBezTo>
                      <a:pt x="39" y="240"/>
                      <a:pt x="38" y="240"/>
                      <a:pt x="38" y="240"/>
                    </a:cubicBezTo>
                    <a:cubicBezTo>
                      <a:pt x="38" y="240"/>
                      <a:pt x="38" y="240"/>
                      <a:pt x="38" y="240"/>
                    </a:cubicBezTo>
                    <a:close/>
                    <a:moveTo>
                      <a:pt x="38" y="247"/>
                    </a:moveTo>
                    <a:cubicBezTo>
                      <a:pt x="38" y="247"/>
                      <a:pt x="38" y="247"/>
                      <a:pt x="38" y="247"/>
                    </a:cubicBezTo>
                    <a:cubicBezTo>
                      <a:pt x="38" y="247"/>
                      <a:pt x="38" y="247"/>
                      <a:pt x="38" y="247"/>
                    </a:cubicBezTo>
                    <a:cubicBezTo>
                      <a:pt x="38" y="247"/>
                      <a:pt x="38" y="247"/>
                      <a:pt x="38" y="247"/>
                    </a:cubicBezTo>
                    <a:close/>
                    <a:moveTo>
                      <a:pt x="29" y="280"/>
                    </a:moveTo>
                    <a:cubicBezTo>
                      <a:pt x="29" y="281"/>
                      <a:pt x="29" y="281"/>
                      <a:pt x="29" y="281"/>
                    </a:cubicBezTo>
                    <a:cubicBezTo>
                      <a:pt x="29" y="281"/>
                      <a:pt x="29" y="280"/>
                      <a:pt x="29" y="280"/>
                    </a:cubicBezTo>
                    <a:cubicBezTo>
                      <a:pt x="29" y="280"/>
                      <a:pt x="29" y="280"/>
                      <a:pt x="29" y="280"/>
                    </a:cubicBezTo>
                    <a:close/>
                    <a:moveTo>
                      <a:pt x="31" y="282"/>
                    </a:moveTo>
                    <a:cubicBezTo>
                      <a:pt x="31" y="282"/>
                      <a:pt x="31" y="282"/>
                      <a:pt x="31" y="282"/>
                    </a:cubicBezTo>
                    <a:cubicBezTo>
                      <a:pt x="31" y="283"/>
                      <a:pt x="31" y="283"/>
                      <a:pt x="31" y="283"/>
                    </a:cubicBezTo>
                    <a:cubicBezTo>
                      <a:pt x="31" y="283"/>
                      <a:pt x="31" y="282"/>
                      <a:pt x="31" y="282"/>
                    </a:cubicBezTo>
                    <a:close/>
                    <a:moveTo>
                      <a:pt x="31" y="233"/>
                    </a:moveTo>
                    <a:cubicBezTo>
                      <a:pt x="31" y="233"/>
                      <a:pt x="30" y="233"/>
                      <a:pt x="29" y="234"/>
                    </a:cubicBezTo>
                    <a:cubicBezTo>
                      <a:pt x="29" y="234"/>
                      <a:pt x="28" y="234"/>
                      <a:pt x="28" y="234"/>
                    </a:cubicBezTo>
                    <a:cubicBezTo>
                      <a:pt x="27" y="235"/>
                      <a:pt x="27" y="235"/>
                      <a:pt x="27" y="235"/>
                    </a:cubicBezTo>
                    <a:cubicBezTo>
                      <a:pt x="27" y="235"/>
                      <a:pt x="27" y="235"/>
                      <a:pt x="27" y="235"/>
                    </a:cubicBezTo>
                    <a:cubicBezTo>
                      <a:pt x="26" y="234"/>
                      <a:pt x="26" y="233"/>
                      <a:pt x="26" y="232"/>
                    </a:cubicBezTo>
                    <a:cubicBezTo>
                      <a:pt x="28" y="232"/>
                      <a:pt x="30" y="233"/>
                      <a:pt x="33" y="233"/>
                    </a:cubicBezTo>
                    <a:cubicBezTo>
                      <a:pt x="32" y="233"/>
                      <a:pt x="32" y="233"/>
                      <a:pt x="31" y="233"/>
                    </a:cubicBezTo>
                    <a:close/>
                    <a:moveTo>
                      <a:pt x="29" y="284"/>
                    </a:moveTo>
                    <a:cubicBezTo>
                      <a:pt x="29" y="284"/>
                      <a:pt x="30" y="284"/>
                      <a:pt x="30" y="283"/>
                    </a:cubicBezTo>
                    <a:cubicBezTo>
                      <a:pt x="31" y="284"/>
                      <a:pt x="32" y="284"/>
                      <a:pt x="33" y="284"/>
                    </a:cubicBezTo>
                    <a:cubicBezTo>
                      <a:pt x="34" y="283"/>
                      <a:pt x="36" y="282"/>
                      <a:pt x="37" y="281"/>
                    </a:cubicBezTo>
                    <a:cubicBezTo>
                      <a:pt x="39" y="279"/>
                      <a:pt x="41" y="278"/>
                      <a:pt x="42" y="276"/>
                    </a:cubicBezTo>
                    <a:cubicBezTo>
                      <a:pt x="42" y="275"/>
                      <a:pt x="42" y="274"/>
                      <a:pt x="41" y="274"/>
                    </a:cubicBezTo>
                    <a:cubicBezTo>
                      <a:pt x="46" y="270"/>
                      <a:pt x="51" y="264"/>
                      <a:pt x="54" y="260"/>
                    </a:cubicBezTo>
                    <a:cubicBezTo>
                      <a:pt x="59" y="256"/>
                      <a:pt x="65" y="249"/>
                      <a:pt x="67" y="242"/>
                    </a:cubicBezTo>
                    <a:cubicBezTo>
                      <a:pt x="69" y="241"/>
                      <a:pt x="69" y="240"/>
                      <a:pt x="69" y="239"/>
                    </a:cubicBezTo>
                    <a:cubicBezTo>
                      <a:pt x="70" y="238"/>
                      <a:pt x="71" y="237"/>
                      <a:pt x="72" y="236"/>
                    </a:cubicBezTo>
                    <a:cubicBezTo>
                      <a:pt x="82" y="236"/>
                      <a:pt x="93" y="236"/>
                      <a:pt x="103" y="237"/>
                    </a:cubicBezTo>
                    <a:cubicBezTo>
                      <a:pt x="87" y="251"/>
                      <a:pt x="73" y="267"/>
                      <a:pt x="59" y="284"/>
                    </a:cubicBezTo>
                    <a:cubicBezTo>
                      <a:pt x="49" y="284"/>
                      <a:pt x="39" y="284"/>
                      <a:pt x="29" y="284"/>
                    </a:cubicBezTo>
                    <a:cubicBezTo>
                      <a:pt x="29" y="284"/>
                      <a:pt x="29" y="284"/>
                      <a:pt x="29" y="284"/>
                    </a:cubicBezTo>
                    <a:close/>
                    <a:moveTo>
                      <a:pt x="108" y="255"/>
                    </a:moveTo>
                    <a:cubicBezTo>
                      <a:pt x="108" y="255"/>
                      <a:pt x="108" y="255"/>
                      <a:pt x="109" y="255"/>
                    </a:cubicBezTo>
                    <a:cubicBezTo>
                      <a:pt x="109" y="255"/>
                      <a:pt x="109" y="254"/>
                      <a:pt x="109" y="254"/>
                    </a:cubicBezTo>
                    <a:cubicBezTo>
                      <a:pt x="109" y="254"/>
                      <a:pt x="110" y="253"/>
                      <a:pt x="110" y="253"/>
                    </a:cubicBezTo>
                    <a:cubicBezTo>
                      <a:pt x="110" y="253"/>
                      <a:pt x="110" y="253"/>
                      <a:pt x="110" y="253"/>
                    </a:cubicBezTo>
                    <a:cubicBezTo>
                      <a:pt x="110" y="254"/>
                      <a:pt x="109" y="255"/>
                      <a:pt x="108" y="255"/>
                    </a:cubicBezTo>
                    <a:close/>
                    <a:moveTo>
                      <a:pt x="90" y="253"/>
                    </a:moveTo>
                    <a:cubicBezTo>
                      <a:pt x="90" y="253"/>
                      <a:pt x="90" y="253"/>
                      <a:pt x="90" y="253"/>
                    </a:cubicBezTo>
                    <a:cubicBezTo>
                      <a:pt x="91" y="252"/>
                      <a:pt x="92" y="251"/>
                      <a:pt x="92" y="250"/>
                    </a:cubicBezTo>
                    <a:cubicBezTo>
                      <a:pt x="92" y="251"/>
                      <a:pt x="91" y="252"/>
                      <a:pt x="90" y="253"/>
                    </a:cubicBezTo>
                    <a:close/>
                    <a:moveTo>
                      <a:pt x="97" y="282"/>
                    </a:moveTo>
                    <a:cubicBezTo>
                      <a:pt x="97" y="282"/>
                      <a:pt x="97" y="282"/>
                      <a:pt x="97" y="282"/>
                    </a:cubicBezTo>
                    <a:cubicBezTo>
                      <a:pt x="97" y="282"/>
                      <a:pt x="97" y="282"/>
                      <a:pt x="97" y="282"/>
                    </a:cubicBezTo>
                    <a:cubicBezTo>
                      <a:pt x="97" y="282"/>
                      <a:pt x="97" y="282"/>
                      <a:pt x="97" y="282"/>
                    </a:cubicBezTo>
                    <a:close/>
                    <a:moveTo>
                      <a:pt x="112" y="237"/>
                    </a:moveTo>
                    <a:cubicBezTo>
                      <a:pt x="112" y="237"/>
                      <a:pt x="112" y="237"/>
                      <a:pt x="111" y="237"/>
                    </a:cubicBezTo>
                    <a:cubicBezTo>
                      <a:pt x="112" y="237"/>
                      <a:pt x="112" y="237"/>
                      <a:pt x="113" y="237"/>
                    </a:cubicBezTo>
                    <a:cubicBezTo>
                      <a:pt x="113" y="237"/>
                      <a:pt x="112" y="237"/>
                      <a:pt x="112" y="237"/>
                    </a:cubicBezTo>
                    <a:close/>
                    <a:moveTo>
                      <a:pt x="106" y="237"/>
                    </a:moveTo>
                    <a:cubicBezTo>
                      <a:pt x="104" y="238"/>
                      <a:pt x="103" y="239"/>
                      <a:pt x="101" y="241"/>
                    </a:cubicBezTo>
                    <a:cubicBezTo>
                      <a:pt x="103" y="239"/>
                      <a:pt x="104" y="238"/>
                      <a:pt x="105" y="237"/>
                    </a:cubicBezTo>
                    <a:cubicBezTo>
                      <a:pt x="105" y="237"/>
                      <a:pt x="106" y="237"/>
                      <a:pt x="106" y="237"/>
                    </a:cubicBezTo>
                    <a:close/>
                    <a:moveTo>
                      <a:pt x="74" y="284"/>
                    </a:moveTo>
                    <a:cubicBezTo>
                      <a:pt x="74" y="284"/>
                      <a:pt x="74" y="284"/>
                      <a:pt x="74" y="284"/>
                    </a:cubicBezTo>
                    <a:cubicBezTo>
                      <a:pt x="74" y="284"/>
                      <a:pt x="73" y="284"/>
                      <a:pt x="73" y="284"/>
                    </a:cubicBezTo>
                    <a:cubicBezTo>
                      <a:pt x="73" y="284"/>
                      <a:pt x="74" y="284"/>
                      <a:pt x="74" y="284"/>
                    </a:cubicBezTo>
                    <a:close/>
                    <a:moveTo>
                      <a:pt x="84" y="284"/>
                    </a:moveTo>
                    <a:cubicBezTo>
                      <a:pt x="84" y="284"/>
                      <a:pt x="85" y="284"/>
                      <a:pt x="85" y="284"/>
                    </a:cubicBezTo>
                    <a:cubicBezTo>
                      <a:pt x="87" y="284"/>
                      <a:pt x="89" y="284"/>
                      <a:pt x="90" y="284"/>
                    </a:cubicBezTo>
                    <a:cubicBezTo>
                      <a:pt x="90" y="284"/>
                      <a:pt x="90" y="284"/>
                      <a:pt x="90" y="284"/>
                    </a:cubicBezTo>
                    <a:cubicBezTo>
                      <a:pt x="88" y="284"/>
                      <a:pt x="86" y="284"/>
                      <a:pt x="83" y="284"/>
                    </a:cubicBezTo>
                    <a:cubicBezTo>
                      <a:pt x="83" y="284"/>
                      <a:pt x="84" y="284"/>
                      <a:pt x="84" y="284"/>
                    </a:cubicBezTo>
                    <a:close/>
                    <a:moveTo>
                      <a:pt x="220" y="476"/>
                    </a:moveTo>
                    <a:cubicBezTo>
                      <a:pt x="185" y="475"/>
                      <a:pt x="149" y="474"/>
                      <a:pt x="113" y="477"/>
                    </a:cubicBezTo>
                    <a:cubicBezTo>
                      <a:pt x="110" y="477"/>
                      <a:pt x="101" y="478"/>
                      <a:pt x="90" y="479"/>
                    </a:cubicBezTo>
                    <a:cubicBezTo>
                      <a:pt x="92" y="477"/>
                      <a:pt x="94" y="473"/>
                      <a:pt x="96" y="470"/>
                    </a:cubicBezTo>
                    <a:cubicBezTo>
                      <a:pt x="98" y="466"/>
                      <a:pt x="100" y="462"/>
                      <a:pt x="102" y="457"/>
                    </a:cubicBezTo>
                    <a:cubicBezTo>
                      <a:pt x="102" y="456"/>
                      <a:pt x="101" y="456"/>
                      <a:pt x="101" y="457"/>
                    </a:cubicBezTo>
                    <a:cubicBezTo>
                      <a:pt x="98" y="461"/>
                      <a:pt x="95" y="465"/>
                      <a:pt x="92" y="469"/>
                    </a:cubicBezTo>
                    <a:cubicBezTo>
                      <a:pt x="89" y="472"/>
                      <a:pt x="86" y="475"/>
                      <a:pt x="85" y="479"/>
                    </a:cubicBezTo>
                    <a:cubicBezTo>
                      <a:pt x="84" y="479"/>
                      <a:pt x="85" y="480"/>
                      <a:pt x="85" y="480"/>
                    </a:cubicBezTo>
                    <a:cubicBezTo>
                      <a:pt x="80" y="480"/>
                      <a:pt x="74" y="481"/>
                      <a:pt x="69" y="481"/>
                    </a:cubicBezTo>
                    <a:cubicBezTo>
                      <a:pt x="70" y="480"/>
                      <a:pt x="71" y="479"/>
                      <a:pt x="71" y="478"/>
                    </a:cubicBezTo>
                    <a:cubicBezTo>
                      <a:pt x="73" y="475"/>
                      <a:pt x="75" y="472"/>
                      <a:pt x="77" y="469"/>
                    </a:cubicBezTo>
                    <a:cubicBezTo>
                      <a:pt x="82" y="463"/>
                      <a:pt x="86" y="457"/>
                      <a:pt x="90" y="450"/>
                    </a:cubicBezTo>
                    <a:cubicBezTo>
                      <a:pt x="90" y="449"/>
                      <a:pt x="89" y="448"/>
                      <a:pt x="89" y="449"/>
                    </a:cubicBezTo>
                    <a:cubicBezTo>
                      <a:pt x="84" y="457"/>
                      <a:pt x="77" y="464"/>
                      <a:pt x="71" y="471"/>
                    </a:cubicBezTo>
                    <a:cubicBezTo>
                      <a:pt x="69" y="473"/>
                      <a:pt x="64" y="478"/>
                      <a:pt x="65" y="481"/>
                    </a:cubicBezTo>
                    <a:cubicBezTo>
                      <a:pt x="60" y="482"/>
                      <a:pt x="54" y="482"/>
                      <a:pt x="49" y="482"/>
                    </a:cubicBezTo>
                    <a:cubicBezTo>
                      <a:pt x="57" y="478"/>
                      <a:pt x="65" y="467"/>
                      <a:pt x="70" y="460"/>
                    </a:cubicBezTo>
                    <a:cubicBezTo>
                      <a:pt x="78" y="451"/>
                      <a:pt x="86" y="441"/>
                      <a:pt x="92" y="430"/>
                    </a:cubicBezTo>
                    <a:cubicBezTo>
                      <a:pt x="93" y="429"/>
                      <a:pt x="91" y="428"/>
                      <a:pt x="91" y="429"/>
                    </a:cubicBezTo>
                    <a:cubicBezTo>
                      <a:pt x="84" y="440"/>
                      <a:pt x="75" y="450"/>
                      <a:pt x="65" y="459"/>
                    </a:cubicBezTo>
                    <a:cubicBezTo>
                      <a:pt x="59" y="465"/>
                      <a:pt x="48" y="473"/>
                      <a:pt x="46" y="482"/>
                    </a:cubicBezTo>
                    <a:cubicBezTo>
                      <a:pt x="46" y="482"/>
                      <a:pt x="46" y="482"/>
                      <a:pt x="46" y="482"/>
                    </a:cubicBezTo>
                    <a:cubicBezTo>
                      <a:pt x="42" y="482"/>
                      <a:pt x="38" y="482"/>
                      <a:pt x="35" y="481"/>
                    </a:cubicBezTo>
                    <a:cubicBezTo>
                      <a:pt x="40" y="466"/>
                      <a:pt x="54" y="455"/>
                      <a:pt x="64" y="443"/>
                    </a:cubicBezTo>
                    <a:cubicBezTo>
                      <a:pt x="74" y="432"/>
                      <a:pt x="83" y="421"/>
                      <a:pt x="90" y="408"/>
                    </a:cubicBezTo>
                    <a:cubicBezTo>
                      <a:pt x="90" y="407"/>
                      <a:pt x="89" y="406"/>
                      <a:pt x="89" y="407"/>
                    </a:cubicBezTo>
                    <a:cubicBezTo>
                      <a:pt x="74" y="431"/>
                      <a:pt x="44" y="447"/>
                      <a:pt x="32" y="473"/>
                    </a:cubicBezTo>
                    <a:cubicBezTo>
                      <a:pt x="32" y="472"/>
                      <a:pt x="32" y="470"/>
                      <a:pt x="32" y="468"/>
                    </a:cubicBezTo>
                    <a:cubicBezTo>
                      <a:pt x="51" y="439"/>
                      <a:pt x="71" y="411"/>
                      <a:pt x="87" y="380"/>
                    </a:cubicBezTo>
                    <a:cubicBezTo>
                      <a:pt x="87" y="380"/>
                      <a:pt x="87" y="379"/>
                      <a:pt x="86" y="380"/>
                    </a:cubicBezTo>
                    <a:cubicBezTo>
                      <a:pt x="69" y="406"/>
                      <a:pt x="50" y="432"/>
                      <a:pt x="32" y="458"/>
                    </a:cubicBezTo>
                    <a:cubicBezTo>
                      <a:pt x="32" y="457"/>
                      <a:pt x="32" y="456"/>
                      <a:pt x="32" y="456"/>
                    </a:cubicBezTo>
                    <a:cubicBezTo>
                      <a:pt x="47" y="440"/>
                      <a:pt x="52" y="417"/>
                      <a:pt x="63" y="399"/>
                    </a:cubicBezTo>
                    <a:cubicBezTo>
                      <a:pt x="64" y="398"/>
                      <a:pt x="62" y="397"/>
                      <a:pt x="61" y="398"/>
                    </a:cubicBezTo>
                    <a:cubicBezTo>
                      <a:pt x="51" y="414"/>
                      <a:pt x="45" y="434"/>
                      <a:pt x="32" y="449"/>
                    </a:cubicBezTo>
                    <a:cubicBezTo>
                      <a:pt x="32" y="443"/>
                      <a:pt x="32" y="436"/>
                      <a:pt x="32" y="430"/>
                    </a:cubicBezTo>
                    <a:cubicBezTo>
                      <a:pt x="47" y="407"/>
                      <a:pt x="67" y="387"/>
                      <a:pt x="80" y="363"/>
                    </a:cubicBezTo>
                    <a:cubicBezTo>
                      <a:pt x="80" y="362"/>
                      <a:pt x="79" y="362"/>
                      <a:pt x="79" y="362"/>
                    </a:cubicBezTo>
                    <a:cubicBezTo>
                      <a:pt x="65" y="383"/>
                      <a:pt x="47" y="400"/>
                      <a:pt x="32" y="419"/>
                    </a:cubicBezTo>
                    <a:cubicBezTo>
                      <a:pt x="32" y="415"/>
                      <a:pt x="32" y="411"/>
                      <a:pt x="32" y="407"/>
                    </a:cubicBezTo>
                    <a:cubicBezTo>
                      <a:pt x="47" y="389"/>
                      <a:pt x="61" y="371"/>
                      <a:pt x="74" y="353"/>
                    </a:cubicBezTo>
                    <a:cubicBezTo>
                      <a:pt x="75" y="352"/>
                      <a:pt x="74" y="352"/>
                      <a:pt x="74" y="352"/>
                    </a:cubicBezTo>
                    <a:cubicBezTo>
                      <a:pt x="60" y="368"/>
                      <a:pt x="46" y="383"/>
                      <a:pt x="32" y="399"/>
                    </a:cubicBezTo>
                    <a:cubicBezTo>
                      <a:pt x="32" y="395"/>
                      <a:pt x="32" y="390"/>
                      <a:pt x="32" y="385"/>
                    </a:cubicBezTo>
                    <a:cubicBezTo>
                      <a:pt x="48" y="368"/>
                      <a:pt x="62" y="347"/>
                      <a:pt x="78" y="330"/>
                    </a:cubicBezTo>
                    <a:cubicBezTo>
                      <a:pt x="78" y="330"/>
                      <a:pt x="78" y="330"/>
                      <a:pt x="78" y="330"/>
                    </a:cubicBezTo>
                    <a:cubicBezTo>
                      <a:pt x="62" y="346"/>
                      <a:pt x="47" y="363"/>
                      <a:pt x="32" y="379"/>
                    </a:cubicBezTo>
                    <a:cubicBezTo>
                      <a:pt x="32" y="375"/>
                      <a:pt x="32" y="371"/>
                      <a:pt x="32" y="367"/>
                    </a:cubicBezTo>
                    <a:cubicBezTo>
                      <a:pt x="38" y="363"/>
                      <a:pt x="43" y="356"/>
                      <a:pt x="47" y="350"/>
                    </a:cubicBezTo>
                    <a:cubicBezTo>
                      <a:pt x="55" y="339"/>
                      <a:pt x="63" y="327"/>
                      <a:pt x="73" y="318"/>
                    </a:cubicBezTo>
                    <a:cubicBezTo>
                      <a:pt x="73" y="318"/>
                      <a:pt x="73" y="317"/>
                      <a:pt x="73" y="317"/>
                    </a:cubicBezTo>
                    <a:cubicBezTo>
                      <a:pt x="64" y="325"/>
                      <a:pt x="56" y="334"/>
                      <a:pt x="48" y="344"/>
                    </a:cubicBezTo>
                    <a:cubicBezTo>
                      <a:pt x="43" y="350"/>
                      <a:pt x="37" y="356"/>
                      <a:pt x="32" y="362"/>
                    </a:cubicBezTo>
                    <a:cubicBezTo>
                      <a:pt x="32" y="357"/>
                      <a:pt x="31" y="353"/>
                      <a:pt x="31" y="348"/>
                    </a:cubicBezTo>
                    <a:cubicBezTo>
                      <a:pt x="37" y="342"/>
                      <a:pt x="42" y="334"/>
                      <a:pt x="48" y="328"/>
                    </a:cubicBezTo>
                    <a:cubicBezTo>
                      <a:pt x="55" y="320"/>
                      <a:pt x="63" y="313"/>
                      <a:pt x="72" y="308"/>
                    </a:cubicBezTo>
                    <a:cubicBezTo>
                      <a:pt x="72" y="308"/>
                      <a:pt x="72" y="307"/>
                      <a:pt x="72" y="307"/>
                    </a:cubicBezTo>
                    <a:cubicBezTo>
                      <a:pt x="63" y="312"/>
                      <a:pt x="55" y="318"/>
                      <a:pt x="48" y="324"/>
                    </a:cubicBezTo>
                    <a:cubicBezTo>
                      <a:pt x="43" y="329"/>
                      <a:pt x="35" y="335"/>
                      <a:pt x="31" y="341"/>
                    </a:cubicBezTo>
                    <a:cubicBezTo>
                      <a:pt x="31" y="337"/>
                      <a:pt x="31" y="333"/>
                      <a:pt x="31" y="330"/>
                    </a:cubicBezTo>
                    <a:cubicBezTo>
                      <a:pt x="37" y="318"/>
                      <a:pt x="50" y="308"/>
                      <a:pt x="60" y="300"/>
                    </a:cubicBezTo>
                    <a:cubicBezTo>
                      <a:pt x="60" y="300"/>
                      <a:pt x="60" y="300"/>
                      <a:pt x="59" y="300"/>
                    </a:cubicBezTo>
                    <a:cubicBezTo>
                      <a:pt x="49" y="306"/>
                      <a:pt x="38" y="313"/>
                      <a:pt x="31" y="323"/>
                    </a:cubicBezTo>
                    <a:cubicBezTo>
                      <a:pt x="30" y="319"/>
                      <a:pt x="30" y="316"/>
                      <a:pt x="30" y="313"/>
                    </a:cubicBezTo>
                    <a:cubicBezTo>
                      <a:pt x="35" y="308"/>
                      <a:pt x="40" y="303"/>
                      <a:pt x="45" y="298"/>
                    </a:cubicBezTo>
                    <a:cubicBezTo>
                      <a:pt x="46" y="298"/>
                      <a:pt x="45" y="296"/>
                      <a:pt x="44" y="297"/>
                    </a:cubicBezTo>
                    <a:cubicBezTo>
                      <a:pt x="39" y="300"/>
                      <a:pt x="35" y="304"/>
                      <a:pt x="30" y="308"/>
                    </a:cubicBezTo>
                    <a:cubicBezTo>
                      <a:pt x="30" y="306"/>
                      <a:pt x="30" y="304"/>
                      <a:pt x="30" y="302"/>
                    </a:cubicBezTo>
                    <a:cubicBezTo>
                      <a:pt x="33" y="297"/>
                      <a:pt x="37" y="293"/>
                      <a:pt x="43" y="291"/>
                    </a:cubicBezTo>
                    <a:cubicBezTo>
                      <a:pt x="43" y="290"/>
                      <a:pt x="43" y="289"/>
                      <a:pt x="42" y="290"/>
                    </a:cubicBezTo>
                    <a:cubicBezTo>
                      <a:pt x="37" y="291"/>
                      <a:pt x="33" y="294"/>
                      <a:pt x="30" y="298"/>
                    </a:cubicBezTo>
                    <a:cubicBezTo>
                      <a:pt x="29" y="294"/>
                      <a:pt x="29" y="291"/>
                      <a:pt x="29" y="287"/>
                    </a:cubicBezTo>
                    <a:cubicBezTo>
                      <a:pt x="105" y="292"/>
                      <a:pt x="182" y="295"/>
                      <a:pt x="258" y="292"/>
                    </a:cubicBezTo>
                    <a:cubicBezTo>
                      <a:pt x="258" y="292"/>
                      <a:pt x="259" y="292"/>
                      <a:pt x="259" y="292"/>
                    </a:cubicBezTo>
                    <a:cubicBezTo>
                      <a:pt x="261" y="292"/>
                      <a:pt x="263" y="292"/>
                      <a:pt x="265" y="292"/>
                    </a:cubicBezTo>
                    <a:cubicBezTo>
                      <a:pt x="300" y="291"/>
                      <a:pt x="336" y="295"/>
                      <a:pt x="371" y="292"/>
                    </a:cubicBezTo>
                    <a:cubicBezTo>
                      <a:pt x="391" y="291"/>
                      <a:pt x="415" y="285"/>
                      <a:pt x="437" y="287"/>
                    </a:cubicBezTo>
                    <a:cubicBezTo>
                      <a:pt x="435" y="288"/>
                      <a:pt x="434" y="290"/>
                      <a:pt x="433" y="291"/>
                    </a:cubicBezTo>
                    <a:cubicBezTo>
                      <a:pt x="428" y="298"/>
                      <a:pt x="422" y="305"/>
                      <a:pt x="415" y="309"/>
                    </a:cubicBezTo>
                    <a:cubicBezTo>
                      <a:pt x="413" y="310"/>
                      <a:pt x="414" y="312"/>
                      <a:pt x="416" y="311"/>
                    </a:cubicBezTo>
                    <a:cubicBezTo>
                      <a:pt x="423" y="308"/>
                      <a:pt x="429" y="303"/>
                      <a:pt x="434" y="298"/>
                    </a:cubicBezTo>
                    <a:cubicBezTo>
                      <a:pt x="437" y="295"/>
                      <a:pt x="440" y="292"/>
                      <a:pt x="443" y="289"/>
                    </a:cubicBezTo>
                    <a:cubicBezTo>
                      <a:pt x="443" y="288"/>
                      <a:pt x="444" y="288"/>
                      <a:pt x="444" y="288"/>
                    </a:cubicBezTo>
                    <a:cubicBezTo>
                      <a:pt x="447" y="288"/>
                      <a:pt x="451" y="289"/>
                      <a:pt x="454" y="291"/>
                    </a:cubicBezTo>
                    <a:cubicBezTo>
                      <a:pt x="439" y="303"/>
                      <a:pt x="429" y="320"/>
                      <a:pt x="413" y="332"/>
                    </a:cubicBezTo>
                    <a:cubicBezTo>
                      <a:pt x="412" y="332"/>
                      <a:pt x="413" y="333"/>
                      <a:pt x="413" y="333"/>
                    </a:cubicBezTo>
                    <a:cubicBezTo>
                      <a:pt x="430" y="322"/>
                      <a:pt x="441" y="305"/>
                      <a:pt x="457" y="292"/>
                    </a:cubicBezTo>
                    <a:cubicBezTo>
                      <a:pt x="458" y="297"/>
                      <a:pt x="458" y="301"/>
                      <a:pt x="458" y="305"/>
                    </a:cubicBezTo>
                    <a:cubicBezTo>
                      <a:pt x="458" y="306"/>
                      <a:pt x="458" y="306"/>
                      <a:pt x="458" y="306"/>
                    </a:cubicBezTo>
                    <a:cubicBezTo>
                      <a:pt x="446" y="319"/>
                      <a:pt x="435" y="337"/>
                      <a:pt x="420" y="347"/>
                    </a:cubicBezTo>
                    <a:cubicBezTo>
                      <a:pt x="420" y="347"/>
                      <a:pt x="420" y="348"/>
                      <a:pt x="420" y="348"/>
                    </a:cubicBezTo>
                    <a:cubicBezTo>
                      <a:pt x="437" y="341"/>
                      <a:pt x="447" y="326"/>
                      <a:pt x="459" y="313"/>
                    </a:cubicBezTo>
                    <a:cubicBezTo>
                      <a:pt x="459" y="318"/>
                      <a:pt x="459" y="323"/>
                      <a:pt x="459" y="327"/>
                    </a:cubicBezTo>
                    <a:cubicBezTo>
                      <a:pt x="449" y="342"/>
                      <a:pt x="436" y="356"/>
                      <a:pt x="422" y="367"/>
                    </a:cubicBezTo>
                    <a:cubicBezTo>
                      <a:pt x="422" y="367"/>
                      <a:pt x="422" y="368"/>
                      <a:pt x="423" y="368"/>
                    </a:cubicBezTo>
                    <a:cubicBezTo>
                      <a:pt x="437" y="359"/>
                      <a:pt x="449" y="348"/>
                      <a:pt x="460" y="335"/>
                    </a:cubicBezTo>
                    <a:cubicBezTo>
                      <a:pt x="460" y="340"/>
                      <a:pt x="460" y="345"/>
                      <a:pt x="460" y="350"/>
                    </a:cubicBezTo>
                    <a:cubicBezTo>
                      <a:pt x="453" y="355"/>
                      <a:pt x="446" y="361"/>
                      <a:pt x="440" y="367"/>
                    </a:cubicBezTo>
                    <a:cubicBezTo>
                      <a:pt x="432" y="376"/>
                      <a:pt x="426" y="386"/>
                      <a:pt x="418" y="395"/>
                    </a:cubicBezTo>
                    <a:cubicBezTo>
                      <a:pt x="417" y="395"/>
                      <a:pt x="418" y="395"/>
                      <a:pt x="418" y="395"/>
                    </a:cubicBezTo>
                    <a:cubicBezTo>
                      <a:pt x="425" y="388"/>
                      <a:pt x="432" y="381"/>
                      <a:pt x="439" y="374"/>
                    </a:cubicBezTo>
                    <a:cubicBezTo>
                      <a:pt x="445" y="367"/>
                      <a:pt x="452" y="361"/>
                      <a:pt x="460" y="356"/>
                    </a:cubicBezTo>
                    <a:cubicBezTo>
                      <a:pt x="460" y="363"/>
                      <a:pt x="460" y="371"/>
                      <a:pt x="460" y="379"/>
                    </a:cubicBezTo>
                    <a:cubicBezTo>
                      <a:pt x="460" y="382"/>
                      <a:pt x="460" y="385"/>
                      <a:pt x="460" y="388"/>
                    </a:cubicBezTo>
                    <a:cubicBezTo>
                      <a:pt x="460" y="388"/>
                      <a:pt x="460" y="388"/>
                      <a:pt x="460" y="388"/>
                    </a:cubicBezTo>
                    <a:cubicBezTo>
                      <a:pt x="447" y="408"/>
                      <a:pt x="428" y="429"/>
                      <a:pt x="407" y="441"/>
                    </a:cubicBezTo>
                    <a:cubicBezTo>
                      <a:pt x="407" y="442"/>
                      <a:pt x="407" y="443"/>
                      <a:pt x="408" y="443"/>
                    </a:cubicBezTo>
                    <a:cubicBezTo>
                      <a:pt x="429" y="434"/>
                      <a:pt x="447" y="416"/>
                      <a:pt x="460" y="398"/>
                    </a:cubicBezTo>
                    <a:cubicBezTo>
                      <a:pt x="460" y="403"/>
                      <a:pt x="460" y="408"/>
                      <a:pt x="460" y="413"/>
                    </a:cubicBezTo>
                    <a:cubicBezTo>
                      <a:pt x="452" y="423"/>
                      <a:pt x="444" y="432"/>
                      <a:pt x="436" y="441"/>
                    </a:cubicBezTo>
                    <a:cubicBezTo>
                      <a:pt x="427" y="450"/>
                      <a:pt x="417" y="456"/>
                      <a:pt x="408" y="464"/>
                    </a:cubicBezTo>
                    <a:cubicBezTo>
                      <a:pt x="408" y="464"/>
                      <a:pt x="408" y="465"/>
                      <a:pt x="408" y="465"/>
                    </a:cubicBezTo>
                    <a:cubicBezTo>
                      <a:pt x="419" y="463"/>
                      <a:pt x="428" y="454"/>
                      <a:pt x="436" y="447"/>
                    </a:cubicBezTo>
                    <a:cubicBezTo>
                      <a:pt x="445" y="439"/>
                      <a:pt x="453" y="431"/>
                      <a:pt x="460" y="422"/>
                    </a:cubicBezTo>
                    <a:cubicBezTo>
                      <a:pt x="460" y="427"/>
                      <a:pt x="460" y="432"/>
                      <a:pt x="460" y="437"/>
                    </a:cubicBezTo>
                    <a:cubicBezTo>
                      <a:pt x="456" y="439"/>
                      <a:pt x="453" y="442"/>
                      <a:pt x="450" y="446"/>
                    </a:cubicBezTo>
                    <a:cubicBezTo>
                      <a:pt x="445" y="449"/>
                      <a:pt x="440" y="454"/>
                      <a:pt x="437" y="457"/>
                    </a:cubicBezTo>
                    <a:cubicBezTo>
                      <a:pt x="432" y="462"/>
                      <a:pt x="426" y="468"/>
                      <a:pt x="421" y="473"/>
                    </a:cubicBezTo>
                    <a:cubicBezTo>
                      <a:pt x="354" y="473"/>
                      <a:pt x="287" y="479"/>
                      <a:pt x="220" y="476"/>
                    </a:cubicBezTo>
                    <a:close/>
                    <a:moveTo>
                      <a:pt x="425" y="473"/>
                    </a:moveTo>
                    <a:cubicBezTo>
                      <a:pt x="428" y="471"/>
                      <a:pt x="431" y="468"/>
                      <a:pt x="434" y="466"/>
                    </a:cubicBezTo>
                    <a:cubicBezTo>
                      <a:pt x="435" y="466"/>
                      <a:pt x="435" y="466"/>
                      <a:pt x="436" y="465"/>
                    </a:cubicBezTo>
                    <a:cubicBezTo>
                      <a:pt x="439" y="463"/>
                      <a:pt x="442" y="460"/>
                      <a:pt x="445" y="458"/>
                    </a:cubicBezTo>
                    <a:cubicBezTo>
                      <a:pt x="447" y="456"/>
                      <a:pt x="450" y="453"/>
                      <a:pt x="452" y="451"/>
                    </a:cubicBezTo>
                    <a:cubicBezTo>
                      <a:pt x="455" y="449"/>
                      <a:pt x="458" y="448"/>
                      <a:pt x="459" y="445"/>
                    </a:cubicBezTo>
                    <a:cubicBezTo>
                      <a:pt x="459" y="445"/>
                      <a:pt x="459" y="445"/>
                      <a:pt x="459" y="444"/>
                    </a:cubicBezTo>
                    <a:cubicBezTo>
                      <a:pt x="459" y="444"/>
                      <a:pt x="459" y="444"/>
                      <a:pt x="459" y="444"/>
                    </a:cubicBezTo>
                    <a:cubicBezTo>
                      <a:pt x="459" y="448"/>
                      <a:pt x="459" y="451"/>
                      <a:pt x="459" y="455"/>
                    </a:cubicBezTo>
                    <a:cubicBezTo>
                      <a:pt x="459" y="455"/>
                      <a:pt x="459" y="455"/>
                      <a:pt x="459" y="455"/>
                    </a:cubicBezTo>
                    <a:cubicBezTo>
                      <a:pt x="450" y="459"/>
                      <a:pt x="444" y="468"/>
                      <a:pt x="436" y="473"/>
                    </a:cubicBezTo>
                    <a:cubicBezTo>
                      <a:pt x="432" y="473"/>
                      <a:pt x="428" y="473"/>
                      <a:pt x="425" y="4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4" name="Freeform 461"/>
              <p:cNvSpPr/>
              <p:nvPr/>
            </p:nvSpPr>
            <p:spPr bwMode="auto">
              <a:xfrm>
                <a:off x="5128" y="3231"/>
                <a:ext cx="138" cy="12"/>
              </a:xfrm>
              <a:custGeom>
                <a:avLst/>
                <a:gdLst>
                  <a:gd name="T0" fmla="*/ 134 w 247"/>
                  <a:gd name="T1" fmla="*/ 12 h 22"/>
                  <a:gd name="T2" fmla="*/ 243 w 247"/>
                  <a:gd name="T3" fmla="*/ 8 h 22"/>
                  <a:gd name="T4" fmla="*/ 241 w 247"/>
                  <a:gd name="T5" fmla="*/ 1 h 22"/>
                  <a:gd name="T6" fmla="*/ 134 w 247"/>
                  <a:gd name="T7" fmla="*/ 5 h 22"/>
                  <a:gd name="T8" fmla="*/ 1 w 247"/>
                  <a:gd name="T9" fmla="*/ 15 h 22"/>
                  <a:gd name="T10" fmla="*/ 1 w 247"/>
                  <a:gd name="T11" fmla="*/ 17 h 22"/>
                  <a:gd name="T12" fmla="*/ 134 w 247"/>
                  <a:gd name="T13" fmla="*/ 12 h 22"/>
                </a:gdLst>
                <a:ahLst/>
                <a:cxnLst>
                  <a:cxn ang="0">
                    <a:pos x="T0" y="T1"/>
                  </a:cxn>
                  <a:cxn ang="0">
                    <a:pos x="T2" y="T3"/>
                  </a:cxn>
                  <a:cxn ang="0">
                    <a:pos x="T4" y="T5"/>
                  </a:cxn>
                  <a:cxn ang="0">
                    <a:pos x="T6" y="T7"/>
                  </a:cxn>
                  <a:cxn ang="0">
                    <a:pos x="T8" y="T9"/>
                  </a:cxn>
                  <a:cxn ang="0">
                    <a:pos x="T10" y="T11"/>
                  </a:cxn>
                  <a:cxn ang="0">
                    <a:pos x="T12" y="T13"/>
                  </a:cxn>
                </a:cxnLst>
                <a:rect l="0" t="0" r="r" b="b"/>
                <a:pathLst>
                  <a:path w="247" h="22">
                    <a:moveTo>
                      <a:pt x="134" y="12"/>
                    </a:moveTo>
                    <a:cubicBezTo>
                      <a:pt x="170" y="13"/>
                      <a:pt x="208" y="22"/>
                      <a:pt x="243" y="8"/>
                    </a:cubicBezTo>
                    <a:cubicBezTo>
                      <a:pt x="247" y="6"/>
                      <a:pt x="245" y="0"/>
                      <a:pt x="241" y="1"/>
                    </a:cubicBezTo>
                    <a:cubicBezTo>
                      <a:pt x="207" y="14"/>
                      <a:pt x="169" y="6"/>
                      <a:pt x="134" y="5"/>
                    </a:cubicBezTo>
                    <a:cubicBezTo>
                      <a:pt x="89" y="3"/>
                      <a:pt x="45" y="14"/>
                      <a:pt x="1" y="15"/>
                    </a:cubicBezTo>
                    <a:cubicBezTo>
                      <a:pt x="0" y="15"/>
                      <a:pt x="0" y="17"/>
                      <a:pt x="1" y="17"/>
                    </a:cubicBezTo>
                    <a:cubicBezTo>
                      <a:pt x="45" y="21"/>
                      <a:pt x="89" y="11"/>
                      <a:pt x="13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5" name="Freeform 462"/>
              <p:cNvSpPr/>
              <p:nvPr/>
            </p:nvSpPr>
            <p:spPr bwMode="auto">
              <a:xfrm>
                <a:off x="5138" y="3250"/>
                <a:ext cx="131" cy="14"/>
              </a:xfrm>
              <a:custGeom>
                <a:avLst/>
                <a:gdLst>
                  <a:gd name="T0" fmla="*/ 228 w 233"/>
                  <a:gd name="T1" fmla="*/ 13 h 25"/>
                  <a:gd name="T2" fmla="*/ 129 w 233"/>
                  <a:gd name="T3" fmla="*/ 15 h 25"/>
                  <a:gd name="T4" fmla="*/ 1 w 233"/>
                  <a:gd name="T5" fmla="*/ 16 h 25"/>
                  <a:gd name="T6" fmla="*/ 1 w 233"/>
                  <a:gd name="T7" fmla="*/ 18 h 25"/>
                  <a:gd name="T8" fmla="*/ 121 w 233"/>
                  <a:gd name="T9" fmla="*/ 23 h 25"/>
                  <a:gd name="T10" fmla="*/ 226 w 233"/>
                  <a:gd name="T11" fmla="*/ 21 h 25"/>
                  <a:gd name="T12" fmla="*/ 228 w 233"/>
                  <a:gd name="T13" fmla="*/ 13 h 25"/>
                </a:gdLst>
                <a:ahLst/>
                <a:cxnLst>
                  <a:cxn ang="0">
                    <a:pos x="T0" y="T1"/>
                  </a:cxn>
                  <a:cxn ang="0">
                    <a:pos x="T2" y="T3"/>
                  </a:cxn>
                  <a:cxn ang="0">
                    <a:pos x="T4" y="T5"/>
                  </a:cxn>
                  <a:cxn ang="0">
                    <a:pos x="T6" y="T7"/>
                  </a:cxn>
                  <a:cxn ang="0">
                    <a:pos x="T8" y="T9"/>
                  </a:cxn>
                  <a:cxn ang="0">
                    <a:pos x="T10" y="T11"/>
                  </a:cxn>
                  <a:cxn ang="0">
                    <a:pos x="T12" y="T13"/>
                  </a:cxn>
                </a:cxnLst>
                <a:rect l="0" t="0" r="r" b="b"/>
                <a:pathLst>
                  <a:path w="233" h="25">
                    <a:moveTo>
                      <a:pt x="228" y="13"/>
                    </a:moveTo>
                    <a:cubicBezTo>
                      <a:pt x="197" y="0"/>
                      <a:pt x="161" y="12"/>
                      <a:pt x="129" y="15"/>
                    </a:cubicBezTo>
                    <a:cubicBezTo>
                      <a:pt x="87" y="19"/>
                      <a:pt x="44" y="13"/>
                      <a:pt x="1" y="16"/>
                    </a:cubicBezTo>
                    <a:cubicBezTo>
                      <a:pt x="0" y="16"/>
                      <a:pt x="0" y="18"/>
                      <a:pt x="1" y="18"/>
                    </a:cubicBezTo>
                    <a:cubicBezTo>
                      <a:pt x="41" y="19"/>
                      <a:pt x="80" y="25"/>
                      <a:pt x="121" y="23"/>
                    </a:cubicBezTo>
                    <a:cubicBezTo>
                      <a:pt x="156" y="22"/>
                      <a:pt x="191" y="10"/>
                      <a:pt x="226" y="21"/>
                    </a:cubicBezTo>
                    <a:cubicBezTo>
                      <a:pt x="231" y="23"/>
                      <a:pt x="233" y="15"/>
                      <a:pt x="22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6" name="Freeform 463"/>
              <p:cNvSpPr/>
              <p:nvPr/>
            </p:nvSpPr>
            <p:spPr bwMode="auto">
              <a:xfrm>
                <a:off x="5134" y="3271"/>
                <a:ext cx="135" cy="12"/>
              </a:xfrm>
              <a:custGeom>
                <a:avLst/>
                <a:gdLst>
                  <a:gd name="T0" fmla="*/ 235 w 240"/>
                  <a:gd name="T1" fmla="*/ 10 h 22"/>
                  <a:gd name="T2" fmla="*/ 134 w 240"/>
                  <a:gd name="T3" fmla="*/ 10 h 22"/>
                  <a:gd name="T4" fmla="*/ 0 w 240"/>
                  <a:gd name="T5" fmla="*/ 17 h 22"/>
                  <a:gd name="T6" fmla="*/ 0 w 240"/>
                  <a:gd name="T7" fmla="*/ 18 h 22"/>
                  <a:gd name="T8" fmla="*/ 126 w 240"/>
                  <a:gd name="T9" fmla="*/ 18 h 22"/>
                  <a:gd name="T10" fmla="*/ 233 w 240"/>
                  <a:gd name="T11" fmla="*/ 17 h 22"/>
                  <a:gd name="T12" fmla="*/ 235 w 240"/>
                  <a:gd name="T13" fmla="*/ 10 h 22"/>
                </a:gdLst>
                <a:ahLst/>
                <a:cxnLst>
                  <a:cxn ang="0">
                    <a:pos x="T0" y="T1"/>
                  </a:cxn>
                  <a:cxn ang="0">
                    <a:pos x="T2" y="T3"/>
                  </a:cxn>
                  <a:cxn ang="0">
                    <a:pos x="T4" y="T5"/>
                  </a:cxn>
                  <a:cxn ang="0">
                    <a:pos x="T6" y="T7"/>
                  </a:cxn>
                  <a:cxn ang="0">
                    <a:pos x="T8" y="T9"/>
                  </a:cxn>
                  <a:cxn ang="0">
                    <a:pos x="T10" y="T11"/>
                  </a:cxn>
                  <a:cxn ang="0">
                    <a:pos x="T12" y="T13"/>
                  </a:cxn>
                </a:cxnLst>
                <a:rect l="0" t="0" r="r" b="b"/>
                <a:pathLst>
                  <a:path w="240" h="22">
                    <a:moveTo>
                      <a:pt x="235" y="10"/>
                    </a:moveTo>
                    <a:cubicBezTo>
                      <a:pt x="202" y="0"/>
                      <a:pt x="167" y="7"/>
                      <a:pt x="134" y="10"/>
                    </a:cubicBezTo>
                    <a:cubicBezTo>
                      <a:pt x="90" y="13"/>
                      <a:pt x="45" y="13"/>
                      <a:pt x="0" y="17"/>
                    </a:cubicBezTo>
                    <a:cubicBezTo>
                      <a:pt x="0" y="17"/>
                      <a:pt x="0" y="18"/>
                      <a:pt x="0" y="18"/>
                    </a:cubicBezTo>
                    <a:cubicBezTo>
                      <a:pt x="42" y="22"/>
                      <a:pt x="84" y="20"/>
                      <a:pt x="126" y="18"/>
                    </a:cubicBezTo>
                    <a:cubicBezTo>
                      <a:pt x="161" y="16"/>
                      <a:pt x="198" y="7"/>
                      <a:pt x="233" y="17"/>
                    </a:cubicBezTo>
                    <a:cubicBezTo>
                      <a:pt x="238" y="19"/>
                      <a:pt x="240" y="11"/>
                      <a:pt x="23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7" name="Freeform 464"/>
              <p:cNvSpPr/>
              <p:nvPr/>
            </p:nvSpPr>
            <p:spPr bwMode="auto">
              <a:xfrm>
                <a:off x="5293" y="3250"/>
                <a:ext cx="29" cy="28"/>
              </a:xfrm>
              <a:custGeom>
                <a:avLst/>
                <a:gdLst>
                  <a:gd name="T0" fmla="*/ 3 w 53"/>
                  <a:gd name="T1" fmla="*/ 50 h 51"/>
                  <a:gd name="T2" fmla="*/ 52 w 53"/>
                  <a:gd name="T3" fmla="*/ 5 h 51"/>
                  <a:gd name="T4" fmla="*/ 49 w 53"/>
                  <a:gd name="T5" fmla="*/ 2 h 51"/>
                  <a:gd name="T6" fmla="*/ 2 w 53"/>
                  <a:gd name="T7" fmla="*/ 48 h 51"/>
                  <a:gd name="T8" fmla="*/ 3 w 53"/>
                  <a:gd name="T9" fmla="*/ 50 h 51"/>
                </a:gdLst>
                <a:ahLst/>
                <a:cxnLst>
                  <a:cxn ang="0">
                    <a:pos x="T0" y="T1"/>
                  </a:cxn>
                  <a:cxn ang="0">
                    <a:pos x="T2" y="T3"/>
                  </a:cxn>
                  <a:cxn ang="0">
                    <a:pos x="T4" y="T5"/>
                  </a:cxn>
                  <a:cxn ang="0">
                    <a:pos x="T6" y="T7"/>
                  </a:cxn>
                  <a:cxn ang="0">
                    <a:pos x="T8" y="T9"/>
                  </a:cxn>
                </a:cxnLst>
                <a:rect l="0" t="0" r="r" b="b"/>
                <a:pathLst>
                  <a:path w="53" h="51">
                    <a:moveTo>
                      <a:pt x="3" y="50"/>
                    </a:moveTo>
                    <a:cubicBezTo>
                      <a:pt x="21" y="38"/>
                      <a:pt x="38" y="22"/>
                      <a:pt x="52" y="5"/>
                    </a:cubicBezTo>
                    <a:cubicBezTo>
                      <a:pt x="53" y="3"/>
                      <a:pt x="50" y="0"/>
                      <a:pt x="49" y="2"/>
                    </a:cubicBezTo>
                    <a:cubicBezTo>
                      <a:pt x="35" y="20"/>
                      <a:pt x="20" y="36"/>
                      <a:pt x="2" y="48"/>
                    </a:cubicBezTo>
                    <a:cubicBezTo>
                      <a:pt x="0" y="49"/>
                      <a:pt x="2" y="51"/>
                      <a:pt x="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8" name="Freeform 465"/>
              <p:cNvSpPr>
                <a:spLocks noEditPoints="1"/>
              </p:cNvSpPr>
              <p:nvPr/>
            </p:nvSpPr>
            <p:spPr bwMode="auto">
              <a:xfrm>
                <a:off x="5099" y="2697"/>
                <a:ext cx="281" cy="283"/>
              </a:xfrm>
              <a:custGeom>
                <a:avLst/>
                <a:gdLst>
                  <a:gd name="T0" fmla="*/ 103 w 502"/>
                  <a:gd name="T1" fmla="*/ 43 h 505"/>
                  <a:gd name="T2" fmla="*/ 191 w 502"/>
                  <a:gd name="T3" fmla="*/ 489 h 505"/>
                  <a:gd name="T4" fmla="*/ 498 w 502"/>
                  <a:gd name="T5" fmla="*/ 299 h 505"/>
                  <a:gd name="T6" fmla="*/ 456 w 502"/>
                  <a:gd name="T7" fmla="*/ 265 h 505"/>
                  <a:gd name="T8" fmla="*/ 460 w 502"/>
                  <a:gd name="T9" fmla="*/ 359 h 505"/>
                  <a:gd name="T10" fmla="*/ 452 w 502"/>
                  <a:gd name="T11" fmla="*/ 326 h 505"/>
                  <a:gd name="T12" fmla="*/ 452 w 502"/>
                  <a:gd name="T13" fmla="*/ 293 h 505"/>
                  <a:gd name="T14" fmla="*/ 410 w 502"/>
                  <a:gd name="T15" fmla="*/ 382 h 505"/>
                  <a:gd name="T16" fmla="*/ 437 w 502"/>
                  <a:gd name="T17" fmla="*/ 399 h 505"/>
                  <a:gd name="T18" fmla="*/ 422 w 502"/>
                  <a:gd name="T19" fmla="*/ 416 h 505"/>
                  <a:gd name="T20" fmla="*/ 407 w 502"/>
                  <a:gd name="T21" fmla="*/ 429 h 505"/>
                  <a:gd name="T22" fmla="*/ 401 w 502"/>
                  <a:gd name="T23" fmla="*/ 435 h 505"/>
                  <a:gd name="T24" fmla="*/ 362 w 502"/>
                  <a:gd name="T25" fmla="*/ 439 h 505"/>
                  <a:gd name="T26" fmla="*/ 426 w 502"/>
                  <a:gd name="T27" fmla="*/ 360 h 505"/>
                  <a:gd name="T28" fmla="*/ 450 w 502"/>
                  <a:gd name="T29" fmla="*/ 382 h 505"/>
                  <a:gd name="T30" fmla="*/ 457 w 502"/>
                  <a:gd name="T31" fmla="*/ 206 h 505"/>
                  <a:gd name="T32" fmla="*/ 481 w 502"/>
                  <a:gd name="T33" fmla="*/ 233 h 505"/>
                  <a:gd name="T34" fmla="*/ 479 w 502"/>
                  <a:gd name="T35" fmla="*/ 207 h 505"/>
                  <a:gd name="T36" fmla="*/ 454 w 502"/>
                  <a:gd name="T37" fmla="*/ 185 h 505"/>
                  <a:gd name="T38" fmla="*/ 479 w 502"/>
                  <a:gd name="T39" fmla="*/ 207 h 505"/>
                  <a:gd name="T40" fmla="*/ 457 w 502"/>
                  <a:gd name="T41" fmla="*/ 163 h 505"/>
                  <a:gd name="T42" fmla="*/ 486 w 502"/>
                  <a:gd name="T43" fmla="*/ 255 h 505"/>
                  <a:gd name="T44" fmla="*/ 456 w 502"/>
                  <a:gd name="T45" fmla="*/ 159 h 505"/>
                  <a:gd name="T46" fmla="*/ 28 w 502"/>
                  <a:gd name="T47" fmla="*/ 174 h 505"/>
                  <a:gd name="T48" fmla="*/ 106 w 502"/>
                  <a:gd name="T49" fmla="*/ 57 h 505"/>
                  <a:gd name="T50" fmla="*/ 112 w 502"/>
                  <a:gd name="T51" fmla="*/ 53 h 505"/>
                  <a:gd name="T52" fmla="*/ 391 w 502"/>
                  <a:gd name="T53" fmla="*/ 108 h 505"/>
                  <a:gd name="T54" fmla="*/ 436 w 502"/>
                  <a:gd name="T55" fmla="*/ 162 h 505"/>
                  <a:gd name="T56" fmla="*/ 423 w 502"/>
                  <a:gd name="T57" fmla="*/ 335 h 505"/>
                  <a:gd name="T58" fmla="*/ 385 w 502"/>
                  <a:gd name="T59" fmla="*/ 380 h 505"/>
                  <a:gd name="T60" fmla="*/ 358 w 502"/>
                  <a:gd name="T61" fmla="*/ 408 h 505"/>
                  <a:gd name="T62" fmla="*/ 318 w 502"/>
                  <a:gd name="T63" fmla="*/ 432 h 505"/>
                  <a:gd name="T64" fmla="*/ 103 w 502"/>
                  <a:gd name="T65" fmla="*/ 404 h 505"/>
                  <a:gd name="T66" fmla="*/ 56 w 502"/>
                  <a:gd name="T67" fmla="*/ 354 h 505"/>
                  <a:gd name="T68" fmla="*/ 38 w 502"/>
                  <a:gd name="T69" fmla="*/ 320 h 505"/>
                  <a:gd name="T70" fmla="*/ 84 w 502"/>
                  <a:gd name="T71" fmla="*/ 378 h 505"/>
                  <a:gd name="T72" fmla="*/ 116 w 502"/>
                  <a:gd name="T73" fmla="*/ 367 h 505"/>
                  <a:gd name="T74" fmla="*/ 93 w 502"/>
                  <a:gd name="T75" fmla="*/ 109 h 505"/>
                  <a:gd name="T76" fmla="*/ 52 w 502"/>
                  <a:gd name="T77" fmla="*/ 192 h 505"/>
                  <a:gd name="T78" fmla="*/ 293 w 502"/>
                  <a:gd name="T79" fmla="*/ 482 h 505"/>
                  <a:gd name="T80" fmla="*/ 267 w 502"/>
                  <a:gd name="T81" fmla="*/ 486 h 505"/>
                  <a:gd name="T82" fmla="*/ 267 w 502"/>
                  <a:gd name="T83" fmla="*/ 486 h 505"/>
                  <a:gd name="T84" fmla="*/ 200 w 502"/>
                  <a:gd name="T85" fmla="*/ 479 h 505"/>
                  <a:gd name="T86" fmla="*/ 203 w 502"/>
                  <a:gd name="T87" fmla="*/ 457 h 505"/>
                  <a:gd name="T88" fmla="*/ 155 w 502"/>
                  <a:gd name="T89" fmla="*/ 446 h 505"/>
                  <a:gd name="T90" fmla="*/ 123 w 502"/>
                  <a:gd name="T91" fmla="*/ 432 h 505"/>
                  <a:gd name="T92" fmla="*/ 57 w 502"/>
                  <a:gd name="T93" fmla="*/ 284 h 505"/>
                  <a:gd name="T94" fmla="*/ 49 w 502"/>
                  <a:gd name="T95" fmla="*/ 257 h 505"/>
                  <a:gd name="T96" fmla="*/ 124 w 502"/>
                  <a:gd name="T97" fmla="*/ 440 h 505"/>
                  <a:gd name="T98" fmla="*/ 215 w 502"/>
                  <a:gd name="T99" fmla="*/ 459 h 505"/>
                  <a:gd name="T100" fmla="*/ 323 w 502"/>
                  <a:gd name="T101" fmla="*/ 475 h 505"/>
                  <a:gd name="T102" fmla="*/ 345 w 502"/>
                  <a:gd name="T103" fmla="*/ 46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2" h="505">
                    <a:moveTo>
                      <a:pt x="492" y="208"/>
                    </a:moveTo>
                    <a:cubicBezTo>
                      <a:pt x="487" y="184"/>
                      <a:pt x="474" y="160"/>
                      <a:pt x="461" y="141"/>
                    </a:cubicBezTo>
                    <a:cubicBezTo>
                      <a:pt x="451" y="127"/>
                      <a:pt x="434" y="100"/>
                      <a:pt x="414" y="89"/>
                    </a:cubicBezTo>
                    <a:cubicBezTo>
                      <a:pt x="390" y="59"/>
                      <a:pt x="356" y="37"/>
                      <a:pt x="318" y="25"/>
                    </a:cubicBezTo>
                    <a:cubicBezTo>
                      <a:pt x="244" y="0"/>
                      <a:pt x="164" y="4"/>
                      <a:pt x="103" y="43"/>
                    </a:cubicBezTo>
                    <a:cubicBezTo>
                      <a:pt x="102" y="42"/>
                      <a:pt x="101" y="43"/>
                      <a:pt x="101" y="44"/>
                    </a:cubicBezTo>
                    <a:cubicBezTo>
                      <a:pt x="71" y="64"/>
                      <a:pt x="46" y="92"/>
                      <a:pt x="29" y="129"/>
                    </a:cubicBezTo>
                    <a:cubicBezTo>
                      <a:pt x="1" y="193"/>
                      <a:pt x="0" y="278"/>
                      <a:pt x="32" y="343"/>
                    </a:cubicBezTo>
                    <a:cubicBezTo>
                      <a:pt x="43" y="383"/>
                      <a:pt x="77" y="420"/>
                      <a:pt x="107" y="444"/>
                    </a:cubicBezTo>
                    <a:cubicBezTo>
                      <a:pt x="128" y="460"/>
                      <a:pt x="161" y="485"/>
                      <a:pt x="191" y="489"/>
                    </a:cubicBezTo>
                    <a:cubicBezTo>
                      <a:pt x="198" y="493"/>
                      <a:pt x="204" y="496"/>
                      <a:pt x="212" y="498"/>
                    </a:cubicBezTo>
                    <a:cubicBezTo>
                      <a:pt x="217" y="499"/>
                      <a:pt x="224" y="501"/>
                      <a:pt x="230" y="500"/>
                    </a:cubicBezTo>
                    <a:cubicBezTo>
                      <a:pt x="266" y="505"/>
                      <a:pt x="312" y="494"/>
                      <a:pt x="343" y="483"/>
                    </a:cubicBezTo>
                    <a:cubicBezTo>
                      <a:pt x="385" y="469"/>
                      <a:pt x="420" y="439"/>
                      <a:pt x="449" y="406"/>
                    </a:cubicBezTo>
                    <a:cubicBezTo>
                      <a:pt x="476" y="374"/>
                      <a:pt x="492" y="341"/>
                      <a:pt x="498" y="299"/>
                    </a:cubicBezTo>
                    <a:cubicBezTo>
                      <a:pt x="501" y="274"/>
                      <a:pt x="502" y="237"/>
                      <a:pt x="492" y="208"/>
                    </a:cubicBezTo>
                    <a:close/>
                    <a:moveTo>
                      <a:pt x="485" y="290"/>
                    </a:moveTo>
                    <a:cubicBezTo>
                      <a:pt x="485" y="294"/>
                      <a:pt x="484" y="299"/>
                      <a:pt x="484" y="303"/>
                    </a:cubicBezTo>
                    <a:cubicBezTo>
                      <a:pt x="474" y="295"/>
                      <a:pt x="464" y="292"/>
                      <a:pt x="452" y="289"/>
                    </a:cubicBezTo>
                    <a:cubicBezTo>
                      <a:pt x="454" y="281"/>
                      <a:pt x="455" y="273"/>
                      <a:pt x="456" y="265"/>
                    </a:cubicBezTo>
                    <a:cubicBezTo>
                      <a:pt x="461" y="266"/>
                      <a:pt x="466" y="268"/>
                      <a:pt x="472" y="270"/>
                    </a:cubicBezTo>
                    <a:cubicBezTo>
                      <a:pt x="477" y="272"/>
                      <a:pt x="481" y="276"/>
                      <a:pt x="486" y="279"/>
                    </a:cubicBezTo>
                    <a:cubicBezTo>
                      <a:pt x="486" y="283"/>
                      <a:pt x="486" y="287"/>
                      <a:pt x="485" y="290"/>
                    </a:cubicBezTo>
                    <a:close/>
                    <a:moveTo>
                      <a:pt x="463" y="361"/>
                    </a:moveTo>
                    <a:cubicBezTo>
                      <a:pt x="462" y="361"/>
                      <a:pt x="461" y="360"/>
                      <a:pt x="460" y="359"/>
                    </a:cubicBezTo>
                    <a:cubicBezTo>
                      <a:pt x="456" y="357"/>
                      <a:pt x="452" y="354"/>
                      <a:pt x="448" y="351"/>
                    </a:cubicBezTo>
                    <a:cubicBezTo>
                      <a:pt x="445" y="348"/>
                      <a:pt x="442" y="345"/>
                      <a:pt x="439" y="343"/>
                    </a:cubicBezTo>
                    <a:cubicBezTo>
                      <a:pt x="438" y="342"/>
                      <a:pt x="437" y="341"/>
                      <a:pt x="436" y="340"/>
                    </a:cubicBezTo>
                    <a:cubicBezTo>
                      <a:pt x="439" y="334"/>
                      <a:pt x="442" y="327"/>
                      <a:pt x="444" y="320"/>
                    </a:cubicBezTo>
                    <a:cubicBezTo>
                      <a:pt x="447" y="322"/>
                      <a:pt x="449" y="324"/>
                      <a:pt x="452" y="326"/>
                    </a:cubicBezTo>
                    <a:cubicBezTo>
                      <a:pt x="457" y="330"/>
                      <a:pt x="464" y="337"/>
                      <a:pt x="470" y="339"/>
                    </a:cubicBezTo>
                    <a:cubicBezTo>
                      <a:pt x="473" y="340"/>
                      <a:pt x="476" y="336"/>
                      <a:pt x="474" y="334"/>
                    </a:cubicBezTo>
                    <a:cubicBezTo>
                      <a:pt x="469" y="329"/>
                      <a:pt x="462" y="326"/>
                      <a:pt x="457" y="323"/>
                    </a:cubicBezTo>
                    <a:cubicBezTo>
                      <a:pt x="453" y="321"/>
                      <a:pt x="449" y="319"/>
                      <a:pt x="445" y="316"/>
                    </a:cubicBezTo>
                    <a:cubicBezTo>
                      <a:pt x="448" y="309"/>
                      <a:pt x="450" y="301"/>
                      <a:pt x="452" y="293"/>
                    </a:cubicBezTo>
                    <a:cubicBezTo>
                      <a:pt x="461" y="297"/>
                      <a:pt x="471" y="302"/>
                      <a:pt x="480" y="309"/>
                    </a:cubicBezTo>
                    <a:cubicBezTo>
                      <a:pt x="480" y="310"/>
                      <a:pt x="481" y="310"/>
                      <a:pt x="482" y="310"/>
                    </a:cubicBezTo>
                    <a:cubicBezTo>
                      <a:pt x="478" y="329"/>
                      <a:pt x="472" y="345"/>
                      <a:pt x="463" y="361"/>
                    </a:cubicBezTo>
                    <a:close/>
                    <a:moveTo>
                      <a:pt x="437" y="399"/>
                    </a:moveTo>
                    <a:cubicBezTo>
                      <a:pt x="428" y="393"/>
                      <a:pt x="419" y="387"/>
                      <a:pt x="410" y="382"/>
                    </a:cubicBezTo>
                    <a:cubicBezTo>
                      <a:pt x="415" y="376"/>
                      <a:pt x="419" y="370"/>
                      <a:pt x="423" y="364"/>
                    </a:cubicBezTo>
                    <a:cubicBezTo>
                      <a:pt x="426" y="367"/>
                      <a:pt x="429" y="371"/>
                      <a:pt x="432" y="374"/>
                    </a:cubicBezTo>
                    <a:cubicBezTo>
                      <a:pt x="435" y="377"/>
                      <a:pt x="438" y="380"/>
                      <a:pt x="441" y="383"/>
                    </a:cubicBezTo>
                    <a:cubicBezTo>
                      <a:pt x="443" y="385"/>
                      <a:pt x="444" y="387"/>
                      <a:pt x="445" y="388"/>
                    </a:cubicBezTo>
                    <a:cubicBezTo>
                      <a:pt x="443" y="392"/>
                      <a:pt x="440" y="395"/>
                      <a:pt x="437" y="399"/>
                    </a:cubicBezTo>
                    <a:close/>
                    <a:moveTo>
                      <a:pt x="422" y="416"/>
                    </a:moveTo>
                    <a:cubicBezTo>
                      <a:pt x="414" y="409"/>
                      <a:pt x="405" y="403"/>
                      <a:pt x="396" y="398"/>
                    </a:cubicBezTo>
                    <a:cubicBezTo>
                      <a:pt x="400" y="394"/>
                      <a:pt x="404" y="389"/>
                      <a:pt x="408" y="385"/>
                    </a:cubicBezTo>
                    <a:cubicBezTo>
                      <a:pt x="416" y="392"/>
                      <a:pt x="424" y="398"/>
                      <a:pt x="433" y="404"/>
                    </a:cubicBezTo>
                    <a:cubicBezTo>
                      <a:pt x="429" y="408"/>
                      <a:pt x="426" y="412"/>
                      <a:pt x="422" y="416"/>
                    </a:cubicBezTo>
                    <a:close/>
                    <a:moveTo>
                      <a:pt x="407" y="429"/>
                    </a:moveTo>
                    <a:cubicBezTo>
                      <a:pt x="399" y="422"/>
                      <a:pt x="389" y="416"/>
                      <a:pt x="379" y="413"/>
                    </a:cubicBezTo>
                    <a:cubicBezTo>
                      <a:pt x="384" y="409"/>
                      <a:pt x="388" y="405"/>
                      <a:pt x="392" y="401"/>
                    </a:cubicBezTo>
                    <a:cubicBezTo>
                      <a:pt x="400" y="408"/>
                      <a:pt x="408" y="415"/>
                      <a:pt x="416" y="421"/>
                    </a:cubicBezTo>
                    <a:cubicBezTo>
                      <a:pt x="413" y="424"/>
                      <a:pt x="410" y="427"/>
                      <a:pt x="407" y="429"/>
                    </a:cubicBezTo>
                    <a:close/>
                    <a:moveTo>
                      <a:pt x="383" y="447"/>
                    </a:moveTo>
                    <a:cubicBezTo>
                      <a:pt x="379" y="442"/>
                      <a:pt x="372" y="439"/>
                      <a:pt x="367" y="436"/>
                    </a:cubicBezTo>
                    <a:cubicBezTo>
                      <a:pt x="364" y="434"/>
                      <a:pt x="360" y="431"/>
                      <a:pt x="356" y="429"/>
                    </a:cubicBezTo>
                    <a:cubicBezTo>
                      <a:pt x="363" y="425"/>
                      <a:pt x="368" y="421"/>
                      <a:pt x="374" y="417"/>
                    </a:cubicBezTo>
                    <a:cubicBezTo>
                      <a:pt x="384" y="421"/>
                      <a:pt x="392" y="428"/>
                      <a:pt x="401" y="435"/>
                    </a:cubicBezTo>
                    <a:cubicBezTo>
                      <a:pt x="395" y="439"/>
                      <a:pt x="389" y="443"/>
                      <a:pt x="383" y="447"/>
                    </a:cubicBezTo>
                    <a:close/>
                    <a:moveTo>
                      <a:pt x="341" y="454"/>
                    </a:moveTo>
                    <a:cubicBezTo>
                      <a:pt x="336" y="450"/>
                      <a:pt x="332" y="447"/>
                      <a:pt x="327" y="443"/>
                    </a:cubicBezTo>
                    <a:cubicBezTo>
                      <a:pt x="336" y="440"/>
                      <a:pt x="344" y="436"/>
                      <a:pt x="351" y="432"/>
                    </a:cubicBezTo>
                    <a:cubicBezTo>
                      <a:pt x="355" y="434"/>
                      <a:pt x="359" y="437"/>
                      <a:pt x="362" y="439"/>
                    </a:cubicBezTo>
                    <a:cubicBezTo>
                      <a:pt x="366" y="443"/>
                      <a:pt x="371" y="448"/>
                      <a:pt x="375" y="452"/>
                    </a:cubicBezTo>
                    <a:cubicBezTo>
                      <a:pt x="368" y="456"/>
                      <a:pt x="361" y="460"/>
                      <a:pt x="354" y="463"/>
                    </a:cubicBezTo>
                    <a:cubicBezTo>
                      <a:pt x="350" y="459"/>
                      <a:pt x="345" y="456"/>
                      <a:pt x="341" y="454"/>
                    </a:cubicBezTo>
                    <a:close/>
                    <a:moveTo>
                      <a:pt x="440" y="373"/>
                    </a:moveTo>
                    <a:cubicBezTo>
                      <a:pt x="435" y="369"/>
                      <a:pt x="430" y="364"/>
                      <a:pt x="426" y="360"/>
                    </a:cubicBezTo>
                    <a:cubicBezTo>
                      <a:pt x="429" y="355"/>
                      <a:pt x="432" y="350"/>
                      <a:pt x="435" y="344"/>
                    </a:cubicBezTo>
                    <a:cubicBezTo>
                      <a:pt x="435" y="345"/>
                      <a:pt x="435" y="345"/>
                      <a:pt x="436" y="346"/>
                    </a:cubicBezTo>
                    <a:cubicBezTo>
                      <a:pt x="438" y="350"/>
                      <a:pt x="442" y="353"/>
                      <a:pt x="445" y="356"/>
                    </a:cubicBezTo>
                    <a:cubicBezTo>
                      <a:pt x="449" y="360"/>
                      <a:pt x="454" y="366"/>
                      <a:pt x="460" y="367"/>
                    </a:cubicBezTo>
                    <a:cubicBezTo>
                      <a:pt x="457" y="372"/>
                      <a:pt x="453" y="377"/>
                      <a:pt x="450" y="382"/>
                    </a:cubicBezTo>
                    <a:cubicBezTo>
                      <a:pt x="448" y="378"/>
                      <a:pt x="443" y="375"/>
                      <a:pt x="440" y="373"/>
                    </a:cubicBezTo>
                    <a:close/>
                    <a:moveTo>
                      <a:pt x="480" y="214"/>
                    </a:moveTo>
                    <a:cubicBezTo>
                      <a:pt x="481" y="218"/>
                      <a:pt x="482" y="223"/>
                      <a:pt x="483" y="228"/>
                    </a:cubicBezTo>
                    <a:cubicBezTo>
                      <a:pt x="475" y="222"/>
                      <a:pt x="466" y="221"/>
                      <a:pt x="458" y="220"/>
                    </a:cubicBezTo>
                    <a:cubicBezTo>
                      <a:pt x="457" y="215"/>
                      <a:pt x="457" y="210"/>
                      <a:pt x="457" y="206"/>
                    </a:cubicBezTo>
                    <a:cubicBezTo>
                      <a:pt x="459" y="206"/>
                      <a:pt x="462" y="207"/>
                      <a:pt x="464" y="207"/>
                    </a:cubicBezTo>
                    <a:cubicBezTo>
                      <a:pt x="469" y="209"/>
                      <a:pt x="474" y="212"/>
                      <a:pt x="480" y="213"/>
                    </a:cubicBezTo>
                    <a:cubicBezTo>
                      <a:pt x="480" y="214"/>
                      <a:pt x="480" y="214"/>
                      <a:pt x="480" y="214"/>
                    </a:cubicBezTo>
                    <a:close/>
                    <a:moveTo>
                      <a:pt x="458" y="222"/>
                    </a:moveTo>
                    <a:cubicBezTo>
                      <a:pt x="466" y="225"/>
                      <a:pt x="475" y="228"/>
                      <a:pt x="481" y="233"/>
                    </a:cubicBezTo>
                    <a:cubicBezTo>
                      <a:pt x="482" y="234"/>
                      <a:pt x="483" y="234"/>
                      <a:pt x="483" y="234"/>
                    </a:cubicBezTo>
                    <a:cubicBezTo>
                      <a:pt x="484" y="238"/>
                      <a:pt x="485" y="243"/>
                      <a:pt x="485" y="248"/>
                    </a:cubicBezTo>
                    <a:cubicBezTo>
                      <a:pt x="476" y="245"/>
                      <a:pt x="467" y="244"/>
                      <a:pt x="458" y="241"/>
                    </a:cubicBezTo>
                    <a:cubicBezTo>
                      <a:pt x="458" y="235"/>
                      <a:pt x="458" y="229"/>
                      <a:pt x="458" y="222"/>
                    </a:cubicBezTo>
                    <a:close/>
                    <a:moveTo>
                      <a:pt x="479" y="207"/>
                    </a:moveTo>
                    <a:cubicBezTo>
                      <a:pt x="473" y="204"/>
                      <a:pt x="464" y="202"/>
                      <a:pt x="456" y="202"/>
                    </a:cubicBezTo>
                    <a:cubicBezTo>
                      <a:pt x="456" y="198"/>
                      <a:pt x="456" y="194"/>
                      <a:pt x="455" y="189"/>
                    </a:cubicBezTo>
                    <a:cubicBezTo>
                      <a:pt x="461" y="193"/>
                      <a:pt x="467" y="196"/>
                      <a:pt x="473" y="200"/>
                    </a:cubicBezTo>
                    <a:cubicBezTo>
                      <a:pt x="476" y="202"/>
                      <a:pt x="479" y="197"/>
                      <a:pt x="476" y="195"/>
                    </a:cubicBezTo>
                    <a:cubicBezTo>
                      <a:pt x="470" y="190"/>
                      <a:pt x="462" y="188"/>
                      <a:pt x="454" y="185"/>
                    </a:cubicBezTo>
                    <a:cubicBezTo>
                      <a:pt x="454" y="180"/>
                      <a:pt x="453" y="176"/>
                      <a:pt x="452" y="171"/>
                    </a:cubicBezTo>
                    <a:cubicBezTo>
                      <a:pt x="455" y="173"/>
                      <a:pt x="459" y="176"/>
                      <a:pt x="462" y="177"/>
                    </a:cubicBezTo>
                    <a:cubicBezTo>
                      <a:pt x="466" y="180"/>
                      <a:pt x="470" y="183"/>
                      <a:pt x="474" y="183"/>
                    </a:cubicBezTo>
                    <a:cubicBezTo>
                      <a:pt x="475" y="184"/>
                      <a:pt x="475" y="185"/>
                      <a:pt x="476" y="186"/>
                    </a:cubicBezTo>
                    <a:cubicBezTo>
                      <a:pt x="477" y="193"/>
                      <a:pt x="478" y="200"/>
                      <a:pt x="479" y="207"/>
                    </a:cubicBezTo>
                    <a:close/>
                    <a:moveTo>
                      <a:pt x="470" y="176"/>
                    </a:moveTo>
                    <a:cubicBezTo>
                      <a:pt x="468" y="175"/>
                      <a:pt x="467" y="175"/>
                      <a:pt x="466" y="174"/>
                    </a:cubicBezTo>
                    <a:cubicBezTo>
                      <a:pt x="461" y="172"/>
                      <a:pt x="456" y="170"/>
                      <a:pt x="451" y="167"/>
                    </a:cubicBezTo>
                    <a:cubicBezTo>
                      <a:pt x="451" y="165"/>
                      <a:pt x="450" y="163"/>
                      <a:pt x="450" y="160"/>
                    </a:cubicBezTo>
                    <a:cubicBezTo>
                      <a:pt x="452" y="161"/>
                      <a:pt x="454" y="162"/>
                      <a:pt x="457" y="163"/>
                    </a:cubicBezTo>
                    <a:cubicBezTo>
                      <a:pt x="459" y="164"/>
                      <a:pt x="461" y="164"/>
                      <a:pt x="463" y="165"/>
                    </a:cubicBezTo>
                    <a:cubicBezTo>
                      <a:pt x="465" y="169"/>
                      <a:pt x="468" y="172"/>
                      <a:pt x="470" y="176"/>
                    </a:cubicBezTo>
                    <a:close/>
                    <a:moveTo>
                      <a:pt x="456" y="262"/>
                    </a:moveTo>
                    <a:cubicBezTo>
                      <a:pt x="457" y="256"/>
                      <a:pt x="457" y="250"/>
                      <a:pt x="457" y="244"/>
                    </a:cubicBezTo>
                    <a:cubicBezTo>
                      <a:pt x="467" y="248"/>
                      <a:pt x="476" y="251"/>
                      <a:pt x="486" y="255"/>
                    </a:cubicBezTo>
                    <a:cubicBezTo>
                      <a:pt x="486" y="260"/>
                      <a:pt x="486" y="265"/>
                      <a:pt x="486" y="270"/>
                    </a:cubicBezTo>
                    <a:cubicBezTo>
                      <a:pt x="477" y="265"/>
                      <a:pt x="465" y="264"/>
                      <a:pt x="456" y="262"/>
                    </a:cubicBezTo>
                    <a:close/>
                    <a:moveTo>
                      <a:pt x="447" y="144"/>
                    </a:moveTo>
                    <a:cubicBezTo>
                      <a:pt x="451" y="149"/>
                      <a:pt x="455" y="154"/>
                      <a:pt x="459" y="159"/>
                    </a:cubicBezTo>
                    <a:cubicBezTo>
                      <a:pt x="458" y="159"/>
                      <a:pt x="457" y="159"/>
                      <a:pt x="456" y="159"/>
                    </a:cubicBezTo>
                    <a:cubicBezTo>
                      <a:pt x="453" y="158"/>
                      <a:pt x="451" y="158"/>
                      <a:pt x="449" y="157"/>
                    </a:cubicBezTo>
                    <a:cubicBezTo>
                      <a:pt x="448" y="156"/>
                      <a:pt x="448" y="155"/>
                      <a:pt x="448" y="153"/>
                    </a:cubicBezTo>
                    <a:cubicBezTo>
                      <a:pt x="446" y="148"/>
                      <a:pt x="444" y="142"/>
                      <a:pt x="442" y="137"/>
                    </a:cubicBezTo>
                    <a:cubicBezTo>
                      <a:pt x="444" y="139"/>
                      <a:pt x="446" y="141"/>
                      <a:pt x="447" y="144"/>
                    </a:cubicBezTo>
                    <a:close/>
                    <a:moveTo>
                      <a:pt x="28" y="174"/>
                    </a:moveTo>
                    <a:cubicBezTo>
                      <a:pt x="38" y="135"/>
                      <a:pt x="58" y="101"/>
                      <a:pt x="86" y="74"/>
                    </a:cubicBezTo>
                    <a:cubicBezTo>
                      <a:pt x="92" y="79"/>
                      <a:pt x="100" y="83"/>
                      <a:pt x="108" y="85"/>
                    </a:cubicBezTo>
                    <a:cubicBezTo>
                      <a:pt x="110" y="85"/>
                      <a:pt x="110" y="83"/>
                      <a:pt x="109" y="83"/>
                    </a:cubicBezTo>
                    <a:cubicBezTo>
                      <a:pt x="101" y="80"/>
                      <a:pt x="95" y="76"/>
                      <a:pt x="89" y="71"/>
                    </a:cubicBezTo>
                    <a:cubicBezTo>
                      <a:pt x="94" y="66"/>
                      <a:pt x="100" y="61"/>
                      <a:pt x="106" y="57"/>
                    </a:cubicBezTo>
                    <a:cubicBezTo>
                      <a:pt x="107" y="56"/>
                      <a:pt x="107" y="56"/>
                      <a:pt x="108" y="55"/>
                    </a:cubicBezTo>
                    <a:cubicBezTo>
                      <a:pt x="113" y="60"/>
                      <a:pt x="119" y="65"/>
                      <a:pt x="124" y="69"/>
                    </a:cubicBezTo>
                    <a:cubicBezTo>
                      <a:pt x="124" y="70"/>
                      <a:pt x="125" y="68"/>
                      <a:pt x="125" y="68"/>
                    </a:cubicBezTo>
                    <a:cubicBezTo>
                      <a:pt x="121" y="64"/>
                      <a:pt x="118" y="60"/>
                      <a:pt x="114" y="56"/>
                    </a:cubicBezTo>
                    <a:cubicBezTo>
                      <a:pt x="114" y="55"/>
                      <a:pt x="113" y="54"/>
                      <a:pt x="112" y="53"/>
                    </a:cubicBezTo>
                    <a:cubicBezTo>
                      <a:pt x="157" y="21"/>
                      <a:pt x="212" y="19"/>
                      <a:pt x="265" y="27"/>
                    </a:cubicBezTo>
                    <a:cubicBezTo>
                      <a:pt x="325" y="36"/>
                      <a:pt x="378" y="60"/>
                      <a:pt x="412" y="110"/>
                    </a:cubicBezTo>
                    <a:cubicBezTo>
                      <a:pt x="401" y="101"/>
                      <a:pt x="380" y="102"/>
                      <a:pt x="368" y="99"/>
                    </a:cubicBezTo>
                    <a:cubicBezTo>
                      <a:pt x="368" y="99"/>
                      <a:pt x="367" y="100"/>
                      <a:pt x="368" y="101"/>
                    </a:cubicBezTo>
                    <a:cubicBezTo>
                      <a:pt x="375" y="104"/>
                      <a:pt x="383" y="105"/>
                      <a:pt x="391" y="108"/>
                    </a:cubicBezTo>
                    <a:cubicBezTo>
                      <a:pt x="396" y="109"/>
                      <a:pt x="400" y="110"/>
                      <a:pt x="405" y="112"/>
                    </a:cubicBezTo>
                    <a:cubicBezTo>
                      <a:pt x="409" y="114"/>
                      <a:pt x="412" y="118"/>
                      <a:pt x="415" y="120"/>
                    </a:cubicBezTo>
                    <a:cubicBezTo>
                      <a:pt x="416" y="121"/>
                      <a:pt x="417" y="120"/>
                      <a:pt x="418" y="120"/>
                    </a:cubicBezTo>
                    <a:cubicBezTo>
                      <a:pt x="418" y="121"/>
                      <a:pt x="419" y="122"/>
                      <a:pt x="420" y="123"/>
                    </a:cubicBezTo>
                    <a:cubicBezTo>
                      <a:pt x="427" y="135"/>
                      <a:pt x="432" y="148"/>
                      <a:pt x="436" y="162"/>
                    </a:cubicBezTo>
                    <a:cubicBezTo>
                      <a:pt x="429" y="149"/>
                      <a:pt x="408" y="149"/>
                      <a:pt x="396" y="143"/>
                    </a:cubicBezTo>
                    <a:cubicBezTo>
                      <a:pt x="395" y="143"/>
                      <a:pt x="394" y="145"/>
                      <a:pt x="395" y="145"/>
                    </a:cubicBezTo>
                    <a:cubicBezTo>
                      <a:pt x="408" y="151"/>
                      <a:pt x="433" y="150"/>
                      <a:pt x="436" y="168"/>
                    </a:cubicBezTo>
                    <a:cubicBezTo>
                      <a:pt x="436" y="169"/>
                      <a:pt x="437" y="169"/>
                      <a:pt x="437" y="168"/>
                    </a:cubicBezTo>
                    <a:cubicBezTo>
                      <a:pt x="451" y="223"/>
                      <a:pt x="441" y="284"/>
                      <a:pt x="423" y="335"/>
                    </a:cubicBezTo>
                    <a:cubicBezTo>
                      <a:pt x="415" y="354"/>
                      <a:pt x="404" y="371"/>
                      <a:pt x="389" y="386"/>
                    </a:cubicBezTo>
                    <a:cubicBezTo>
                      <a:pt x="389" y="384"/>
                      <a:pt x="389" y="382"/>
                      <a:pt x="389" y="380"/>
                    </a:cubicBezTo>
                    <a:cubicBezTo>
                      <a:pt x="389" y="375"/>
                      <a:pt x="389" y="371"/>
                      <a:pt x="389" y="366"/>
                    </a:cubicBezTo>
                    <a:cubicBezTo>
                      <a:pt x="389" y="365"/>
                      <a:pt x="387" y="364"/>
                      <a:pt x="386" y="366"/>
                    </a:cubicBezTo>
                    <a:cubicBezTo>
                      <a:pt x="386" y="371"/>
                      <a:pt x="386" y="375"/>
                      <a:pt x="385" y="380"/>
                    </a:cubicBezTo>
                    <a:cubicBezTo>
                      <a:pt x="385" y="383"/>
                      <a:pt x="384" y="387"/>
                      <a:pt x="385" y="390"/>
                    </a:cubicBezTo>
                    <a:cubicBezTo>
                      <a:pt x="378" y="397"/>
                      <a:pt x="370" y="403"/>
                      <a:pt x="361" y="409"/>
                    </a:cubicBezTo>
                    <a:cubicBezTo>
                      <a:pt x="361" y="403"/>
                      <a:pt x="361" y="397"/>
                      <a:pt x="361" y="391"/>
                    </a:cubicBezTo>
                    <a:cubicBezTo>
                      <a:pt x="361" y="391"/>
                      <a:pt x="360" y="391"/>
                      <a:pt x="360" y="391"/>
                    </a:cubicBezTo>
                    <a:cubicBezTo>
                      <a:pt x="358" y="408"/>
                      <a:pt x="358" y="408"/>
                      <a:pt x="358" y="408"/>
                    </a:cubicBezTo>
                    <a:cubicBezTo>
                      <a:pt x="358" y="409"/>
                      <a:pt x="358" y="410"/>
                      <a:pt x="358" y="411"/>
                    </a:cubicBezTo>
                    <a:cubicBezTo>
                      <a:pt x="346" y="419"/>
                      <a:pt x="334" y="425"/>
                      <a:pt x="322" y="431"/>
                    </a:cubicBezTo>
                    <a:cubicBezTo>
                      <a:pt x="324" y="421"/>
                      <a:pt x="327" y="412"/>
                      <a:pt x="332" y="404"/>
                    </a:cubicBezTo>
                    <a:cubicBezTo>
                      <a:pt x="333" y="402"/>
                      <a:pt x="330" y="401"/>
                      <a:pt x="329" y="402"/>
                    </a:cubicBezTo>
                    <a:cubicBezTo>
                      <a:pt x="324" y="412"/>
                      <a:pt x="321" y="422"/>
                      <a:pt x="318" y="432"/>
                    </a:cubicBezTo>
                    <a:cubicBezTo>
                      <a:pt x="304" y="438"/>
                      <a:pt x="290" y="442"/>
                      <a:pt x="275" y="445"/>
                    </a:cubicBezTo>
                    <a:cubicBezTo>
                      <a:pt x="241" y="452"/>
                      <a:pt x="208" y="448"/>
                      <a:pt x="177" y="438"/>
                    </a:cubicBezTo>
                    <a:cubicBezTo>
                      <a:pt x="176" y="437"/>
                      <a:pt x="176" y="437"/>
                      <a:pt x="176" y="436"/>
                    </a:cubicBezTo>
                    <a:cubicBezTo>
                      <a:pt x="163" y="430"/>
                      <a:pt x="150" y="426"/>
                      <a:pt x="137" y="422"/>
                    </a:cubicBezTo>
                    <a:cubicBezTo>
                      <a:pt x="125" y="416"/>
                      <a:pt x="114" y="410"/>
                      <a:pt x="103" y="404"/>
                    </a:cubicBezTo>
                    <a:cubicBezTo>
                      <a:pt x="105" y="397"/>
                      <a:pt x="107" y="391"/>
                      <a:pt x="110" y="384"/>
                    </a:cubicBezTo>
                    <a:cubicBezTo>
                      <a:pt x="110" y="383"/>
                      <a:pt x="108" y="383"/>
                      <a:pt x="108" y="384"/>
                    </a:cubicBezTo>
                    <a:cubicBezTo>
                      <a:pt x="105" y="390"/>
                      <a:pt x="103" y="396"/>
                      <a:pt x="101" y="402"/>
                    </a:cubicBezTo>
                    <a:cubicBezTo>
                      <a:pt x="97" y="400"/>
                      <a:pt x="93" y="398"/>
                      <a:pt x="89" y="395"/>
                    </a:cubicBezTo>
                    <a:cubicBezTo>
                      <a:pt x="76" y="384"/>
                      <a:pt x="65" y="369"/>
                      <a:pt x="56" y="354"/>
                    </a:cubicBezTo>
                    <a:cubicBezTo>
                      <a:pt x="60" y="344"/>
                      <a:pt x="65" y="335"/>
                      <a:pt x="68" y="324"/>
                    </a:cubicBezTo>
                    <a:cubicBezTo>
                      <a:pt x="68" y="324"/>
                      <a:pt x="67" y="323"/>
                      <a:pt x="67" y="324"/>
                    </a:cubicBezTo>
                    <a:cubicBezTo>
                      <a:pt x="64" y="334"/>
                      <a:pt x="59" y="344"/>
                      <a:pt x="55" y="353"/>
                    </a:cubicBezTo>
                    <a:cubicBezTo>
                      <a:pt x="51" y="347"/>
                      <a:pt x="48" y="341"/>
                      <a:pt x="45" y="335"/>
                    </a:cubicBezTo>
                    <a:cubicBezTo>
                      <a:pt x="42" y="330"/>
                      <a:pt x="40" y="325"/>
                      <a:pt x="38" y="320"/>
                    </a:cubicBezTo>
                    <a:cubicBezTo>
                      <a:pt x="44" y="308"/>
                      <a:pt x="53" y="297"/>
                      <a:pt x="58" y="284"/>
                    </a:cubicBezTo>
                    <a:cubicBezTo>
                      <a:pt x="61" y="292"/>
                      <a:pt x="65" y="299"/>
                      <a:pt x="69" y="306"/>
                    </a:cubicBezTo>
                    <a:cubicBezTo>
                      <a:pt x="77" y="319"/>
                      <a:pt x="84" y="335"/>
                      <a:pt x="93" y="349"/>
                    </a:cubicBezTo>
                    <a:cubicBezTo>
                      <a:pt x="88" y="358"/>
                      <a:pt x="85" y="368"/>
                      <a:pt x="82" y="377"/>
                    </a:cubicBezTo>
                    <a:cubicBezTo>
                      <a:pt x="81" y="379"/>
                      <a:pt x="84" y="380"/>
                      <a:pt x="84" y="378"/>
                    </a:cubicBezTo>
                    <a:cubicBezTo>
                      <a:pt x="87" y="369"/>
                      <a:pt x="90" y="360"/>
                      <a:pt x="94" y="351"/>
                    </a:cubicBezTo>
                    <a:cubicBezTo>
                      <a:pt x="97" y="357"/>
                      <a:pt x="101" y="361"/>
                      <a:pt x="104" y="366"/>
                    </a:cubicBezTo>
                    <a:cubicBezTo>
                      <a:pt x="121" y="385"/>
                      <a:pt x="141" y="393"/>
                      <a:pt x="165" y="400"/>
                    </a:cubicBezTo>
                    <a:cubicBezTo>
                      <a:pt x="167" y="401"/>
                      <a:pt x="168" y="398"/>
                      <a:pt x="166" y="397"/>
                    </a:cubicBezTo>
                    <a:cubicBezTo>
                      <a:pt x="150" y="386"/>
                      <a:pt x="130" y="381"/>
                      <a:pt x="116" y="367"/>
                    </a:cubicBezTo>
                    <a:cubicBezTo>
                      <a:pt x="101" y="353"/>
                      <a:pt x="97" y="332"/>
                      <a:pt x="85" y="316"/>
                    </a:cubicBezTo>
                    <a:cubicBezTo>
                      <a:pt x="59" y="280"/>
                      <a:pt x="47" y="239"/>
                      <a:pt x="60" y="195"/>
                    </a:cubicBezTo>
                    <a:cubicBezTo>
                      <a:pt x="75" y="142"/>
                      <a:pt x="131" y="45"/>
                      <a:pt x="195" y="50"/>
                    </a:cubicBezTo>
                    <a:cubicBezTo>
                      <a:pt x="199" y="50"/>
                      <a:pt x="199" y="45"/>
                      <a:pt x="196" y="44"/>
                    </a:cubicBezTo>
                    <a:cubicBezTo>
                      <a:pt x="154" y="40"/>
                      <a:pt x="119" y="71"/>
                      <a:pt x="93" y="109"/>
                    </a:cubicBezTo>
                    <a:cubicBezTo>
                      <a:pt x="93" y="109"/>
                      <a:pt x="93" y="109"/>
                      <a:pt x="93" y="109"/>
                    </a:cubicBezTo>
                    <a:cubicBezTo>
                      <a:pt x="85" y="107"/>
                      <a:pt x="76" y="103"/>
                      <a:pt x="70" y="97"/>
                    </a:cubicBezTo>
                    <a:cubicBezTo>
                      <a:pt x="68" y="96"/>
                      <a:pt x="66" y="99"/>
                      <a:pt x="68" y="100"/>
                    </a:cubicBezTo>
                    <a:cubicBezTo>
                      <a:pt x="75" y="105"/>
                      <a:pt x="84" y="108"/>
                      <a:pt x="92" y="110"/>
                    </a:cubicBezTo>
                    <a:cubicBezTo>
                      <a:pt x="74" y="137"/>
                      <a:pt x="60" y="169"/>
                      <a:pt x="52" y="192"/>
                    </a:cubicBezTo>
                    <a:cubicBezTo>
                      <a:pt x="45" y="213"/>
                      <a:pt x="45" y="235"/>
                      <a:pt x="49" y="256"/>
                    </a:cubicBezTo>
                    <a:cubicBezTo>
                      <a:pt x="43" y="260"/>
                      <a:pt x="37" y="263"/>
                      <a:pt x="32" y="267"/>
                    </a:cubicBezTo>
                    <a:cubicBezTo>
                      <a:pt x="30" y="269"/>
                      <a:pt x="27" y="271"/>
                      <a:pt x="24" y="273"/>
                    </a:cubicBezTo>
                    <a:cubicBezTo>
                      <a:pt x="18" y="240"/>
                      <a:pt x="20" y="206"/>
                      <a:pt x="28" y="174"/>
                    </a:cubicBezTo>
                    <a:close/>
                    <a:moveTo>
                      <a:pt x="293" y="482"/>
                    </a:moveTo>
                    <a:cubicBezTo>
                      <a:pt x="286" y="473"/>
                      <a:pt x="278" y="465"/>
                      <a:pt x="268" y="459"/>
                    </a:cubicBezTo>
                    <a:cubicBezTo>
                      <a:pt x="278" y="457"/>
                      <a:pt x="287" y="456"/>
                      <a:pt x="296" y="454"/>
                    </a:cubicBezTo>
                    <a:cubicBezTo>
                      <a:pt x="301" y="463"/>
                      <a:pt x="307" y="471"/>
                      <a:pt x="315" y="477"/>
                    </a:cubicBezTo>
                    <a:cubicBezTo>
                      <a:pt x="308" y="479"/>
                      <a:pt x="300" y="481"/>
                      <a:pt x="293" y="482"/>
                    </a:cubicBezTo>
                    <a:close/>
                    <a:moveTo>
                      <a:pt x="267" y="486"/>
                    </a:moveTo>
                    <a:cubicBezTo>
                      <a:pt x="264" y="480"/>
                      <a:pt x="260" y="475"/>
                      <a:pt x="256" y="471"/>
                    </a:cubicBezTo>
                    <a:cubicBezTo>
                      <a:pt x="253" y="467"/>
                      <a:pt x="250" y="463"/>
                      <a:pt x="247" y="460"/>
                    </a:cubicBezTo>
                    <a:cubicBezTo>
                      <a:pt x="253" y="460"/>
                      <a:pt x="259" y="459"/>
                      <a:pt x="266" y="459"/>
                    </a:cubicBezTo>
                    <a:cubicBezTo>
                      <a:pt x="273" y="466"/>
                      <a:pt x="279" y="475"/>
                      <a:pt x="286" y="483"/>
                    </a:cubicBezTo>
                    <a:cubicBezTo>
                      <a:pt x="280" y="484"/>
                      <a:pt x="273" y="485"/>
                      <a:pt x="267" y="486"/>
                    </a:cubicBezTo>
                    <a:close/>
                    <a:moveTo>
                      <a:pt x="203" y="457"/>
                    </a:moveTo>
                    <a:cubicBezTo>
                      <a:pt x="207" y="461"/>
                      <a:pt x="211" y="466"/>
                      <a:pt x="215" y="470"/>
                    </a:cubicBezTo>
                    <a:cubicBezTo>
                      <a:pt x="219" y="475"/>
                      <a:pt x="222" y="480"/>
                      <a:pt x="226" y="486"/>
                    </a:cubicBezTo>
                    <a:cubicBezTo>
                      <a:pt x="222" y="485"/>
                      <a:pt x="219" y="485"/>
                      <a:pt x="215" y="485"/>
                    </a:cubicBezTo>
                    <a:cubicBezTo>
                      <a:pt x="210" y="483"/>
                      <a:pt x="205" y="481"/>
                      <a:pt x="200" y="479"/>
                    </a:cubicBezTo>
                    <a:cubicBezTo>
                      <a:pt x="200" y="479"/>
                      <a:pt x="200" y="479"/>
                      <a:pt x="200" y="479"/>
                    </a:cubicBezTo>
                    <a:cubicBezTo>
                      <a:pt x="195" y="473"/>
                      <a:pt x="190" y="467"/>
                      <a:pt x="185" y="461"/>
                    </a:cubicBezTo>
                    <a:cubicBezTo>
                      <a:pt x="181" y="456"/>
                      <a:pt x="175" y="452"/>
                      <a:pt x="170" y="449"/>
                    </a:cubicBezTo>
                    <a:cubicBezTo>
                      <a:pt x="180" y="453"/>
                      <a:pt x="191" y="455"/>
                      <a:pt x="202" y="457"/>
                    </a:cubicBezTo>
                    <a:cubicBezTo>
                      <a:pt x="202" y="457"/>
                      <a:pt x="202" y="457"/>
                      <a:pt x="203" y="457"/>
                    </a:cubicBezTo>
                    <a:close/>
                    <a:moveTo>
                      <a:pt x="166" y="464"/>
                    </a:moveTo>
                    <a:cubicBezTo>
                      <a:pt x="159" y="457"/>
                      <a:pt x="154" y="449"/>
                      <a:pt x="148" y="442"/>
                    </a:cubicBezTo>
                    <a:cubicBezTo>
                      <a:pt x="151" y="443"/>
                      <a:pt x="155" y="445"/>
                      <a:pt x="158" y="446"/>
                    </a:cubicBezTo>
                    <a:cubicBezTo>
                      <a:pt x="157" y="446"/>
                      <a:pt x="156" y="445"/>
                      <a:pt x="155" y="445"/>
                    </a:cubicBezTo>
                    <a:cubicBezTo>
                      <a:pt x="155" y="445"/>
                      <a:pt x="155" y="446"/>
                      <a:pt x="155" y="446"/>
                    </a:cubicBezTo>
                    <a:cubicBezTo>
                      <a:pt x="169" y="447"/>
                      <a:pt x="178" y="463"/>
                      <a:pt x="186" y="473"/>
                    </a:cubicBezTo>
                    <a:cubicBezTo>
                      <a:pt x="179" y="470"/>
                      <a:pt x="172" y="467"/>
                      <a:pt x="166" y="464"/>
                    </a:cubicBezTo>
                    <a:close/>
                    <a:moveTo>
                      <a:pt x="133" y="446"/>
                    </a:moveTo>
                    <a:cubicBezTo>
                      <a:pt x="133" y="445"/>
                      <a:pt x="132" y="444"/>
                      <a:pt x="131" y="443"/>
                    </a:cubicBezTo>
                    <a:cubicBezTo>
                      <a:pt x="129" y="439"/>
                      <a:pt x="126" y="436"/>
                      <a:pt x="123" y="432"/>
                    </a:cubicBezTo>
                    <a:cubicBezTo>
                      <a:pt x="126" y="433"/>
                      <a:pt x="129" y="434"/>
                      <a:pt x="132" y="435"/>
                    </a:cubicBezTo>
                    <a:cubicBezTo>
                      <a:pt x="136" y="437"/>
                      <a:pt x="139" y="438"/>
                      <a:pt x="143" y="440"/>
                    </a:cubicBezTo>
                    <a:cubicBezTo>
                      <a:pt x="146" y="446"/>
                      <a:pt x="150" y="452"/>
                      <a:pt x="154" y="458"/>
                    </a:cubicBezTo>
                    <a:cubicBezTo>
                      <a:pt x="147" y="455"/>
                      <a:pt x="140" y="451"/>
                      <a:pt x="133" y="446"/>
                    </a:cubicBezTo>
                    <a:close/>
                    <a:moveTo>
                      <a:pt x="57" y="284"/>
                    </a:moveTo>
                    <a:cubicBezTo>
                      <a:pt x="52" y="295"/>
                      <a:pt x="42" y="305"/>
                      <a:pt x="36" y="316"/>
                    </a:cubicBezTo>
                    <a:cubicBezTo>
                      <a:pt x="31" y="304"/>
                      <a:pt x="28" y="292"/>
                      <a:pt x="25" y="280"/>
                    </a:cubicBezTo>
                    <a:cubicBezTo>
                      <a:pt x="26" y="279"/>
                      <a:pt x="27" y="278"/>
                      <a:pt x="27" y="277"/>
                    </a:cubicBezTo>
                    <a:cubicBezTo>
                      <a:pt x="29" y="274"/>
                      <a:pt x="32" y="271"/>
                      <a:pt x="35" y="269"/>
                    </a:cubicBezTo>
                    <a:cubicBezTo>
                      <a:pt x="40" y="265"/>
                      <a:pt x="45" y="261"/>
                      <a:pt x="49" y="257"/>
                    </a:cubicBezTo>
                    <a:cubicBezTo>
                      <a:pt x="51" y="266"/>
                      <a:pt x="54" y="275"/>
                      <a:pt x="57" y="284"/>
                    </a:cubicBezTo>
                    <a:close/>
                    <a:moveTo>
                      <a:pt x="101" y="421"/>
                    </a:moveTo>
                    <a:cubicBezTo>
                      <a:pt x="106" y="424"/>
                      <a:pt x="111" y="427"/>
                      <a:pt x="117" y="429"/>
                    </a:cubicBezTo>
                    <a:cubicBezTo>
                      <a:pt x="118" y="429"/>
                      <a:pt x="118" y="429"/>
                      <a:pt x="119" y="430"/>
                    </a:cubicBezTo>
                    <a:cubicBezTo>
                      <a:pt x="120" y="433"/>
                      <a:pt x="122" y="436"/>
                      <a:pt x="124" y="440"/>
                    </a:cubicBezTo>
                    <a:cubicBezTo>
                      <a:pt x="121" y="438"/>
                      <a:pt x="118" y="435"/>
                      <a:pt x="115" y="433"/>
                    </a:cubicBezTo>
                    <a:cubicBezTo>
                      <a:pt x="110" y="429"/>
                      <a:pt x="106" y="425"/>
                      <a:pt x="101" y="421"/>
                    </a:cubicBezTo>
                    <a:close/>
                    <a:moveTo>
                      <a:pt x="237" y="486"/>
                    </a:moveTo>
                    <a:cubicBezTo>
                      <a:pt x="232" y="479"/>
                      <a:pt x="226" y="472"/>
                      <a:pt x="220" y="465"/>
                    </a:cubicBezTo>
                    <a:cubicBezTo>
                      <a:pt x="219" y="463"/>
                      <a:pt x="217" y="461"/>
                      <a:pt x="215" y="459"/>
                    </a:cubicBezTo>
                    <a:cubicBezTo>
                      <a:pt x="223" y="459"/>
                      <a:pt x="232" y="460"/>
                      <a:pt x="241" y="460"/>
                    </a:cubicBezTo>
                    <a:cubicBezTo>
                      <a:pt x="244" y="466"/>
                      <a:pt x="248" y="471"/>
                      <a:pt x="252" y="477"/>
                    </a:cubicBezTo>
                    <a:cubicBezTo>
                      <a:pt x="254" y="480"/>
                      <a:pt x="255" y="483"/>
                      <a:pt x="257" y="486"/>
                    </a:cubicBezTo>
                    <a:cubicBezTo>
                      <a:pt x="250" y="486"/>
                      <a:pt x="244" y="486"/>
                      <a:pt x="237" y="486"/>
                    </a:cubicBezTo>
                    <a:close/>
                    <a:moveTo>
                      <a:pt x="323" y="475"/>
                    </a:moveTo>
                    <a:cubicBezTo>
                      <a:pt x="323" y="474"/>
                      <a:pt x="323" y="474"/>
                      <a:pt x="322" y="474"/>
                    </a:cubicBezTo>
                    <a:cubicBezTo>
                      <a:pt x="313" y="468"/>
                      <a:pt x="305" y="461"/>
                      <a:pt x="298" y="453"/>
                    </a:cubicBezTo>
                    <a:cubicBezTo>
                      <a:pt x="307" y="451"/>
                      <a:pt x="315" y="448"/>
                      <a:pt x="324" y="445"/>
                    </a:cubicBezTo>
                    <a:cubicBezTo>
                      <a:pt x="327" y="449"/>
                      <a:pt x="330" y="452"/>
                      <a:pt x="333" y="455"/>
                    </a:cubicBezTo>
                    <a:cubicBezTo>
                      <a:pt x="337" y="459"/>
                      <a:pt x="341" y="463"/>
                      <a:pt x="345" y="467"/>
                    </a:cubicBezTo>
                    <a:cubicBezTo>
                      <a:pt x="338" y="470"/>
                      <a:pt x="331" y="473"/>
                      <a:pt x="323" y="4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9" name="Freeform 466"/>
              <p:cNvSpPr/>
              <p:nvPr/>
            </p:nvSpPr>
            <p:spPr bwMode="auto">
              <a:xfrm>
                <a:off x="5166" y="2740"/>
                <a:ext cx="114" cy="172"/>
              </a:xfrm>
              <a:custGeom>
                <a:avLst/>
                <a:gdLst>
                  <a:gd name="T0" fmla="*/ 67 w 203"/>
                  <a:gd name="T1" fmla="*/ 47 h 307"/>
                  <a:gd name="T2" fmla="*/ 19 w 203"/>
                  <a:gd name="T3" fmla="*/ 111 h 307"/>
                  <a:gd name="T4" fmla="*/ 2 w 203"/>
                  <a:gd name="T5" fmla="*/ 120 h 307"/>
                  <a:gd name="T6" fmla="*/ 4 w 203"/>
                  <a:gd name="T7" fmla="*/ 130 h 307"/>
                  <a:gd name="T8" fmla="*/ 79 w 203"/>
                  <a:gd name="T9" fmla="*/ 130 h 307"/>
                  <a:gd name="T10" fmla="*/ 75 w 203"/>
                  <a:gd name="T11" fmla="*/ 123 h 307"/>
                  <a:gd name="T12" fmla="*/ 101 w 203"/>
                  <a:gd name="T13" fmla="*/ 73 h 307"/>
                  <a:gd name="T14" fmla="*/ 52 w 203"/>
                  <a:gd name="T15" fmla="*/ 256 h 307"/>
                  <a:gd name="T16" fmla="*/ 48 w 203"/>
                  <a:gd name="T17" fmla="*/ 264 h 307"/>
                  <a:gd name="T18" fmla="*/ 54 w 203"/>
                  <a:gd name="T19" fmla="*/ 265 h 307"/>
                  <a:gd name="T20" fmla="*/ 98 w 203"/>
                  <a:gd name="T21" fmla="*/ 246 h 307"/>
                  <a:gd name="T22" fmla="*/ 102 w 203"/>
                  <a:gd name="T23" fmla="*/ 72 h 307"/>
                  <a:gd name="T24" fmla="*/ 70 w 203"/>
                  <a:gd name="T25" fmla="*/ 123 h 307"/>
                  <a:gd name="T26" fmla="*/ 8 w 203"/>
                  <a:gd name="T27" fmla="*/ 123 h 307"/>
                  <a:gd name="T28" fmla="*/ 18 w 203"/>
                  <a:gd name="T29" fmla="*/ 115 h 307"/>
                  <a:gd name="T30" fmla="*/ 20 w 203"/>
                  <a:gd name="T31" fmla="*/ 114 h 307"/>
                  <a:gd name="T32" fmla="*/ 22 w 203"/>
                  <a:gd name="T33" fmla="*/ 111 h 307"/>
                  <a:gd name="T34" fmla="*/ 89 w 203"/>
                  <a:gd name="T35" fmla="*/ 32 h 307"/>
                  <a:gd name="T36" fmla="*/ 105 w 203"/>
                  <a:gd name="T37" fmla="*/ 16 h 307"/>
                  <a:gd name="T38" fmla="*/ 114 w 203"/>
                  <a:gd name="T39" fmla="*/ 5 h 307"/>
                  <a:gd name="T40" fmla="*/ 138 w 203"/>
                  <a:gd name="T41" fmla="*/ 26 h 307"/>
                  <a:gd name="T42" fmla="*/ 138 w 203"/>
                  <a:gd name="T43" fmla="*/ 45 h 307"/>
                  <a:gd name="T44" fmla="*/ 134 w 203"/>
                  <a:gd name="T45" fmla="*/ 11 h 307"/>
                  <a:gd name="T46" fmla="*/ 132 w 203"/>
                  <a:gd name="T47" fmla="*/ 53 h 307"/>
                  <a:gd name="T48" fmla="*/ 121 w 203"/>
                  <a:gd name="T49" fmla="*/ 259 h 307"/>
                  <a:gd name="T50" fmla="*/ 132 w 203"/>
                  <a:gd name="T51" fmla="*/ 58 h 307"/>
                  <a:gd name="T52" fmla="*/ 137 w 203"/>
                  <a:gd name="T53" fmla="*/ 77 h 307"/>
                  <a:gd name="T54" fmla="*/ 132 w 203"/>
                  <a:gd name="T55" fmla="*/ 176 h 307"/>
                  <a:gd name="T56" fmla="*/ 69 w 203"/>
                  <a:gd name="T57" fmla="*/ 271 h 307"/>
                  <a:gd name="T58" fmla="*/ 161 w 203"/>
                  <a:gd name="T59" fmla="*/ 271 h 307"/>
                  <a:gd name="T60" fmla="*/ 163 w 203"/>
                  <a:gd name="T61" fmla="*/ 271 h 307"/>
                  <a:gd name="T62" fmla="*/ 164 w 203"/>
                  <a:gd name="T63" fmla="*/ 267 h 307"/>
                  <a:gd name="T64" fmla="*/ 189 w 203"/>
                  <a:gd name="T65" fmla="*/ 288 h 307"/>
                  <a:gd name="T66" fmla="*/ 149 w 203"/>
                  <a:gd name="T67" fmla="*/ 293 h 307"/>
                  <a:gd name="T68" fmla="*/ 48 w 203"/>
                  <a:gd name="T69" fmla="*/ 297 h 307"/>
                  <a:gd name="T70" fmla="*/ 196 w 203"/>
                  <a:gd name="T71" fmla="*/ 305 h 307"/>
                  <a:gd name="T72" fmla="*/ 196 w 203"/>
                  <a:gd name="T73" fmla="*/ 297 h 307"/>
                  <a:gd name="T74" fmla="*/ 193 w 203"/>
                  <a:gd name="T75" fmla="*/ 273 h 307"/>
                  <a:gd name="T76" fmla="*/ 158 w 203"/>
                  <a:gd name="T77" fmla="*/ 254 h 307"/>
                  <a:gd name="T78" fmla="*/ 138 w 203"/>
                  <a:gd name="T79" fmla="*/ 203 h 307"/>
                  <a:gd name="T80" fmla="*/ 143 w 203"/>
                  <a:gd name="T81" fmla="*/ 104 h 307"/>
                  <a:gd name="T82" fmla="*/ 144 w 203"/>
                  <a:gd name="T83" fmla="*/ 88 h 307"/>
                  <a:gd name="T84" fmla="*/ 142 w 203"/>
                  <a:gd name="T85" fmla="*/ 4 h 307"/>
                  <a:gd name="T86" fmla="*/ 126 w 203"/>
                  <a:gd name="T87" fmla="*/ 2 h 307"/>
                  <a:gd name="T88" fmla="*/ 118 w 203"/>
                  <a:gd name="T89" fmla="*/ 1 h 307"/>
                  <a:gd name="T90" fmla="*/ 103 w 203"/>
                  <a:gd name="T91" fmla="*/ 6 h 307"/>
                  <a:gd name="T92" fmla="*/ 84 w 203"/>
                  <a:gd name="T93" fmla="*/ 27 h 307"/>
                  <a:gd name="T94" fmla="*/ 68 w 203"/>
                  <a:gd name="T95" fmla="*/ 4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3" h="307">
                    <a:moveTo>
                      <a:pt x="68" y="46"/>
                    </a:moveTo>
                    <a:cubicBezTo>
                      <a:pt x="67" y="46"/>
                      <a:pt x="67" y="47"/>
                      <a:pt x="67" y="47"/>
                    </a:cubicBezTo>
                    <a:cubicBezTo>
                      <a:pt x="67" y="47"/>
                      <a:pt x="67" y="47"/>
                      <a:pt x="67" y="47"/>
                    </a:cubicBezTo>
                    <a:cubicBezTo>
                      <a:pt x="49" y="66"/>
                      <a:pt x="37" y="92"/>
                      <a:pt x="19" y="111"/>
                    </a:cubicBezTo>
                    <a:cubicBezTo>
                      <a:pt x="14" y="114"/>
                      <a:pt x="10" y="116"/>
                      <a:pt x="4" y="117"/>
                    </a:cubicBezTo>
                    <a:cubicBezTo>
                      <a:pt x="2" y="117"/>
                      <a:pt x="2" y="119"/>
                      <a:pt x="2" y="120"/>
                    </a:cubicBezTo>
                    <a:cubicBezTo>
                      <a:pt x="1" y="122"/>
                      <a:pt x="1" y="124"/>
                      <a:pt x="1" y="126"/>
                    </a:cubicBezTo>
                    <a:cubicBezTo>
                      <a:pt x="0" y="128"/>
                      <a:pt x="2" y="130"/>
                      <a:pt x="4" y="130"/>
                    </a:cubicBezTo>
                    <a:cubicBezTo>
                      <a:pt x="16" y="131"/>
                      <a:pt x="28" y="131"/>
                      <a:pt x="40" y="132"/>
                    </a:cubicBezTo>
                    <a:cubicBezTo>
                      <a:pt x="53" y="133"/>
                      <a:pt x="66" y="129"/>
                      <a:pt x="79" y="130"/>
                    </a:cubicBezTo>
                    <a:cubicBezTo>
                      <a:pt x="83" y="130"/>
                      <a:pt x="83" y="124"/>
                      <a:pt x="80" y="124"/>
                    </a:cubicBezTo>
                    <a:cubicBezTo>
                      <a:pt x="78" y="123"/>
                      <a:pt x="77" y="123"/>
                      <a:pt x="75" y="123"/>
                    </a:cubicBezTo>
                    <a:cubicBezTo>
                      <a:pt x="62" y="111"/>
                      <a:pt x="90" y="82"/>
                      <a:pt x="100" y="74"/>
                    </a:cubicBezTo>
                    <a:cubicBezTo>
                      <a:pt x="101" y="74"/>
                      <a:pt x="101" y="74"/>
                      <a:pt x="101" y="73"/>
                    </a:cubicBezTo>
                    <a:cubicBezTo>
                      <a:pt x="95" y="128"/>
                      <a:pt x="91" y="187"/>
                      <a:pt x="94" y="242"/>
                    </a:cubicBezTo>
                    <a:cubicBezTo>
                      <a:pt x="87" y="255"/>
                      <a:pt x="66" y="255"/>
                      <a:pt x="52" y="256"/>
                    </a:cubicBezTo>
                    <a:cubicBezTo>
                      <a:pt x="49" y="257"/>
                      <a:pt x="48" y="260"/>
                      <a:pt x="49" y="262"/>
                    </a:cubicBezTo>
                    <a:cubicBezTo>
                      <a:pt x="49" y="263"/>
                      <a:pt x="49" y="263"/>
                      <a:pt x="48" y="264"/>
                    </a:cubicBezTo>
                    <a:cubicBezTo>
                      <a:pt x="49" y="263"/>
                      <a:pt x="49" y="263"/>
                      <a:pt x="49" y="262"/>
                    </a:cubicBezTo>
                    <a:cubicBezTo>
                      <a:pt x="50" y="264"/>
                      <a:pt x="52" y="266"/>
                      <a:pt x="54" y="265"/>
                    </a:cubicBezTo>
                    <a:cubicBezTo>
                      <a:pt x="68" y="263"/>
                      <a:pt x="89" y="261"/>
                      <a:pt x="96" y="248"/>
                    </a:cubicBezTo>
                    <a:cubicBezTo>
                      <a:pt x="97" y="249"/>
                      <a:pt x="98" y="248"/>
                      <a:pt x="98" y="246"/>
                    </a:cubicBezTo>
                    <a:cubicBezTo>
                      <a:pt x="108" y="191"/>
                      <a:pt x="104" y="128"/>
                      <a:pt x="102" y="72"/>
                    </a:cubicBezTo>
                    <a:cubicBezTo>
                      <a:pt x="102" y="72"/>
                      <a:pt x="102" y="72"/>
                      <a:pt x="102" y="72"/>
                    </a:cubicBezTo>
                    <a:cubicBezTo>
                      <a:pt x="101" y="70"/>
                      <a:pt x="99" y="68"/>
                      <a:pt x="96" y="69"/>
                    </a:cubicBezTo>
                    <a:cubicBezTo>
                      <a:pt x="85" y="77"/>
                      <a:pt x="56" y="109"/>
                      <a:pt x="70" y="123"/>
                    </a:cubicBezTo>
                    <a:cubicBezTo>
                      <a:pt x="60" y="123"/>
                      <a:pt x="50" y="125"/>
                      <a:pt x="40" y="124"/>
                    </a:cubicBezTo>
                    <a:cubicBezTo>
                      <a:pt x="29" y="123"/>
                      <a:pt x="18" y="122"/>
                      <a:pt x="8" y="123"/>
                    </a:cubicBezTo>
                    <a:cubicBezTo>
                      <a:pt x="8" y="122"/>
                      <a:pt x="8" y="122"/>
                      <a:pt x="10" y="121"/>
                    </a:cubicBezTo>
                    <a:cubicBezTo>
                      <a:pt x="13" y="119"/>
                      <a:pt x="15" y="117"/>
                      <a:pt x="18" y="115"/>
                    </a:cubicBezTo>
                    <a:cubicBezTo>
                      <a:pt x="18" y="115"/>
                      <a:pt x="18" y="115"/>
                      <a:pt x="19" y="115"/>
                    </a:cubicBezTo>
                    <a:cubicBezTo>
                      <a:pt x="19" y="114"/>
                      <a:pt x="19" y="114"/>
                      <a:pt x="20" y="114"/>
                    </a:cubicBezTo>
                    <a:cubicBezTo>
                      <a:pt x="20" y="113"/>
                      <a:pt x="21" y="112"/>
                      <a:pt x="22" y="112"/>
                    </a:cubicBezTo>
                    <a:cubicBezTo>
                      <a:pt x="22" y="111"/>
                      <a:pt x="22" y="111"/>
                      <a:pt x="22" y="111"/>
                    </a:cubicBezTo>
                    <a:cubicBezTo>
                      <a:pt x="24" y="109"/>
                      <a:pt x="25" y="108"/>
                      <a:pt x="27" y="106"/>
                    </a:cubicBezTo>
                    <a:cubicBezTo>
                      <a:pt x="49" y="84"/>
                      <a:pt x="71" y="59"/>
                      <a:pt x="89" y="32"/>
                    </a:cubicBezTo>
                    <a:cubicBezTo>
                      <a:pt x="93" y="28"/>
                      <a:pt x="97" y="23"/>
                      <a:pt x="101" y="18"/>
                    </a:cubicBezTo>
                    <a:cubicBezTo>
                      <a:pt x="103" y="19"/>
                      <a:pt x="105" y="18"/>
                      <a:pt x="105" y="16"/>
                    </a:cubicBezTo>
                    <a:cubicBezTo>
                      <a:pt x="107" y="12"/>
                      <a:pt x="110" y="8"/>
                      <a:pt x="114" y="5"/>
                    </a:cubicBezTo>
                    <a:cubicBezTo>
                      <a:pt x="114" y="5"/>
                      <a:pt x="114" y="5"/>
                      <a:pt x="114" y="5"/>
                    </a:cubicBezTo>
                    <a:cubicBezTo>
                      <a:pt x="120" y="9"/>
                      <a:pt x="130" y="10"/>
                      <a:pt x="137" y="11"/>
                    </a:cubicBezTo>
                    <a:cubicBezTo>
                      <a:pt x="137" y="16"/>
                      <a:pt x="138" y="21"/>
                      <a:pt x="138" y="26"/>
                    </a:cubicBezTo>
                    <a:cubicBezTo>
                      <a:pt x="138" y="32"/>
                      <a:pt x="137" y="38"/>
                      <a:pt x="138" y="44"/>
                    </a:cubicBezTo>
                    <a:cubicBezTo>
                      <a:pt x="138" y="44"/>
                      <a:pt x="138" y="44"/>
                      <a:pt x="138" y="45"/>
                    </a:cubicBezTo>
                    <a:cubicBezTo>
                      <a:pt x="137" y="51"/>
                      <a:pt x="137" y="57"/>
                      <a:pt x="137" y="63"/>
                    </a:cubicBezTo>
                    <a:cubicBezTo>
                      <a:pt x="134" y="46"/>
                      <a:pt x="133" y="27"/>
                      <a:pt x="134" y="11"/>
                    </a:cubicBezTo>
                    <a:cubicBezTo>
                      <a:pt x="134" y="10"/>
                      <a:pt x="134" y="10"/>
                      <a:pt x="134" y="11"/>
                    </a:cubicBezTo>
                    <a:cubicBezTo>
                      <a:pt x="134" y="25"/>
                      <a:pt x="131" y="39"/>
                      <a:pt x="132" y="53"/>
                    </a:cubicBezTo>
                    <a:cubicBezTo>
                      <a:pt x="132" y="53"/>
                      <a:pt x="132" y="53"/>
                      <a:pt x="132" y="54"/>
                    </a:cubicBezTo>
                    <a:cubicBezTo>
                      <a:pt x="127" y="122"/>
                      <a:pt x="123" y="191"/>
                      <a:pt x="121" y="259"/>
                    </a:cubicBezTo>
                    <a:cubicBezTo>
                      <a:pt x="121" y="260"/>
                      <a:pt x="123" y="260"/>
                      <a:pt x="123" y="259"/>
                    </a:cubicBezTo>
                    <a:cubicBezTo>
                      <a:pt x="128" y="192"/>
                      <a:pt x="130" y="125"/>
                      <a:pt x="132" y="58"/>
                    </a:cubicBezTo>
                    <a:cubicBezTo>
                      <a:pt x="133" y="64"/>
                      <a:pt x="133" y="70"/>
                      <a:pt x="135" y="76"/>
                    </a:cubicBezTo>
                    <a:cubicBezTo>
                      <a:pt x="135" y="77"/>
                      <a:pt x="136" y="77"/>
                      <a:pt x="137" y="77"/>
                    </a:cubicBezTo>
                    <a:cubicBezTo>
                      <a:pt x="137" y="82"/>
                      <a:pt x="137" y="86"/>
                      <a:pt x="137" y="90"/>
                    </a:cubicBezTo>
                    <a:cubicBezTo>
                      <a:pt x="136" y="119"/>
                      <a:pt x="134" y="148"/>
                      <a:pt x="132" y="176"/>
                    </a:cubicBezTo>
                    <a:cubicBezTo>
                      <a:pt x="130" y="209"/>
                      <a:pt x="131" y="247"/>
                      <a:pt x="159" y="268"/>
                    </a:cubicBezTo>
                    <a:cubicBezTo>
                      <a:pt x="129" y="266"/>
                      <a:pt x="99" y="273"/>
                      <a:pt x="69" y="271"/>
                    </a:cubicBezTo>
                    <a:cubicBezTo>
                      <a:pt x="68" y="271"/>
                      <a:pt x="68" y="272"/>
                      <a:pt x="69" y="272"/>
                    </a:cubicBezTo>
                    <a:cubicBezTo>
                      <a:pt x="98" y="275"/>
                      <a:pt x="133" y="278"/>
                      <a:pt x="161" y="271"/>
                    </a:cubicBezTo>
                    <a:cubicBezTo>
                      <a:pt x="162" y="271"/>
                      <a:pt x="162" y="270"/>
                      <a:pt x="162" y="270"/>
                    </a:cubicBezTo>
                    <a:cubicBezTo>
                      <a:pt x="162" y="270"/>
                      <a:pt x="163" y="271"/>
                      <a:pt x="163" y="271"/>
                    </a:cubicBezTo>
                    <a:cubicBezTo>
                      <a:pt x="165" y="272"/>
                      <a:pt x="167" y="270"/>
                      <a:pt x="165" y="268"/>
                    </a:cubicBezTo>
                    <a:cubicBezTo>
                      <a:pt x="165" y="268"/>
                      <a:pt x="165" y="267"/>
                      <a:pt x="164" y="267"/>
                    </a:cubicBezTo>
                    <a:cubicBezTo>
                      <a:pt x="172" y="269"/>
                      <a:pt x="181" y="269"/>
                      <a:pt x="191" y="272"/>
                    </a:cubicBezTo>
                    <a:cubicBezTo>
                      <a:pt x="190" y="278"/>
                      <a:pt x="189" y="283"/>
                      <a:pt x="189" y="288"/>
                    </a:cubicBezTo>
                    <a:cubicBezTo>
                      <a:pt x="189" y="290"/>
                      <a:pt x="189" y="293"/>
                      <a:pt x="190" y="295"/>
                    </a:cubicBezTo>
                    <a:cubicBezTo>
                      <a:pt x="176" y="291"/>
                      <a:pt x="165" y="291"/>
                      <a:pt x="149" y="293"/>
                    </a:cubicBezTo>
                    <a:cubicBezTo>
                      <a:pt x="115" y="296"/>
                      <a:pt x="81" y="288"/>
                      <a:pt x="48" y="296"/>
                    </a:cubicBezTo>
                    <a:cubicBezTo>
                      <a:pt x="48" y="297"/>
                      <a:pt x="48" y="297"/>
                      <a:pt x="48" y="297"/>
                    </a:cubicBezTo>
                    <a:cubicBezTo>
                      <a:pt x="77" y="298"/>
                      <a:pt x="106" y="302"/>
                      <a:pt x="135" y="301"/>
                    </a:cubicBezTo>
                    <a:cubicBezTo>
                      <a:pt x="159" y="301"/>
                      <a:pt x="173" y="296"/>
                      <a:pt x="196" y="305"/>
                    </a:cubicBezTo>
                    <a:cubicBezTo>
                      <a:pt x="201" y="307"/>
                      <a:pt x="203" y="300"/>
                      <a:pt x="199" y="298"/>
                    </a:cubicBezTo>
                    <a:cubicBezTo>
                      <a:pt x="198" y="298"/>
                      <a:pt x="197" y="298"/>
                      <a:pt x="196" y="297"/>
                    </a:cubicBezTo>
                    <a:cubicBezTo>
                      <a:pt x="196" y="295"/>
                      <a:pt x="195" y="292"/>
                      <a:pt x="194" y="290"/>
                    </a:cubicBezTo>
                    <a:cubicBezTo>
                      <a:pt x="193" y="284"/>
                      <a:pt x="193" y="278"/>
                      <a:pt x="193" y="273"/>
                    </a:cubicBezTo>
                    <a:cubicBezTo>
                      <a:pt x="197" y="273"/>
                      <a:pt x="198" y="266"/>
                      <a:pt x="194" y="264"/>
                    </a:cubicBezTo>
                    <a:cubicBezTo>
                      <a:pt x="179" y="259"/>
                      <a:pt x="173" y="260"/>
                      <a:pt x="158" y="254"/>
                    </a:cubicBezTo>
                    <a:cubicBezTo>
                      <a:pt x="157" y="254"/>
                      <a:pt x="155" y="253"/>
                      <a:pt x="154" y="253"/>
                    </a:cubicBezTo>
                    <a:cubicBezTo>
                      <a:pt x="145" y="238"/>
                      <a:pt x="139" y="223"/>
                      <a:pt x="138" y="203"/>
                    </a:cubicBezTo>
                    <a:cubicBezTo>
                      <a:pt x="137" y="185"/>
                      <a:pt x="140" y="167"/>
                      <a:pt x="140" y="150"/>
                    </a:cubicBezTo>
                    <a:cubicBezTo>
                      <a:pt x="141" y="135"/>
                      <a:pt x="142" y="119"/>
                      <a:pt x="143" y="104"/>
                    </a:cubicBezTo>
                    <a:cubicBezTo>
                      <a:pt x="143" y="101"/>
                      <a:pt x="144" y="97"/>
                      <a:pt x="144" y="94"/>
                    </a:cubicBezTo>
                    <a:cubicBezTo>
                      <a:pt x="144" y="92"/>
                      <a:pt x="144" y="90"/>
                      <a:pt x="144" y="88"/>
                    </a:cubicBezTo>
                    <a:cubicBezTo>
                      <a:pt x="145" y="61"/>
                      <a:pt x="146" y="34"/>
                      <a:pt x="147" y="7"/>
                    </a:cubicBezTo>
                    <a:cubicBezTo>
                      <a:pt x="147" y="3"/>
                      <a:pt x="143" y="2"/>
                      <a:pt x="142" y="4"/>
                    </a:cubicBezTo>
                    <a:cubicBezTo>
                      <a:pt x="140" y="4"/>
                      <a:pt x="139" y="3"/>
                      <a:pt x="137" y="2"/>
                    </a:cubicBezTo>
                    <a:cubicBezTo>
                      <a:pt x="134" y="1"/>
                      <a:pt x="129" y="2"/>
                      <a:pt x="126" y="2"/>
                    </a:cubicBezTo>
                    <a:cubicBezTo>
                      <a:pt x="126" y="2"/>
                      <a:pt x="126" y="2"/>
                      <a:pt x="125" y="2"/>
                    </a:cubicBezTo>
                    <a:cubicBezTo>
                      <a:pt x="123" y="2"/>
                      <a:pt x="121" y="1"/>
                      <a:pt x="118" y="1"/>
                    </a:cubicBezTo>
                    <a:cubicBezTo>
                      <a:pt x="115" y="0"/>
                      <a:pt x="112" y="0"/>
                      <a:pt x="109" y="1"/>
                    </a:cubicBezTo>
                    <a:cubicBezTo>
                      <a:pt x="107" y="2"/>
                      <a:pt x="105" y="4"/>
                      <a:pt x="103" y="6"/>
                    </a:cubicBezTo>
                    <a:cubicBezTo>
                      <a:pt x="103" y="6"/>
                      <a:pt x="103" y="6"/>
                      <a:pt x="103" y="6"/>
                    </a:cubicBezTo>
                    <a:cubicBezTo>
                      <a:pt x="95" y="12"/>
                      <a:pt x="89" y="19"/>
                      <a:pt x="84" y="27"/>
                    </a:cubicBezTo>
                    <a:cubicBezTo>
                      <a:pt x="79" y="32"/>
                      <a:pt x="74" y="38"/>
                      <a:pt x="70" y="44"/>
                    </a:cubicBezTo>
                    <a:cubicBezTo>
                      <a:pt x="69" y="45"/>
                      <a:pt x="68" y="45"/>
                      <a:pt x="68"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0" name="Freeform 467"/>
              <p:cNvSpPr/>
              <p:nvPr/>
            </p:nvSpPr>
            <p:spPr bwMode="auto">
              <a:xfrm>
                <a:off x="5190" y="2889"/>
                <a:ext cx="3" cy="17"/>
              </a:xfrm>
              <a:custGeom>
                <a:avLst/>
                <a:gdLst>
                  <a:gd name="T0" fmla="*/ 5 w 5"/>
                  <a:gd name="T1" fmla="*/ 0 h 31"/>
                  <a:gd name="T2" fmla="*/ 0 w 5"/>
                  <a:gd name="T3" fmla="*/ 28 h 31"/>
                  <a:gd name="T4" fmla="*/ 4 w 5"/>
                  <a:gd name="T5" fmla="*/ 28 h 31"/>
                  <a:gd name="T6" fmla="*/ 5 w 5"/>
                  <a:gd name="T7" fmla="*/ 0 h 31"/>
                </a:gdLst>
                <a:ahLst/>
                <a:cxnLst>
                  <a:cxn ang="0">
                    <a:pos x="T0" y="T1"/>
                  </a:cxn>
                  <a:cxn ang="0">
                    <a:pos x="T2" y="T3"/>
                  </a:cxn>
                  <a:cxn ang="0">
                    <a:pos x="T4" y="T5"/>
                  </a:cxn>
                  <a:cxn ang="0">
                    <a:pos x="T6" y="T7"/>
                  </a:cxn>
                </a:cxnLst>
                <a:rect l="0" t="0" r="r" b="b"/>
                <a:pathLst>
                  <a:path w="5" h="31">
                    <a:moveTo>
                      <a:pt x="5" y="0"/>
                    </a:moveTo>
                    <a:cubicBezTo>
                      <a:pt x="2" y="9"/>
                      <a:pt x="0" y="19"/>
                      <a:pt x="0" y="28"/>
                    </a:cubicBezTo>
                    <a:cubicBezTo>
                      <a:pt x="1" y="30"/>
                      <a:pt x="3" y="31"/>
                      <a:pt x="4" y="28"/>
                    </a:cubicBezTo>
                    <a:cubicBezTo>
                      <a:pt x="5" y="20"/>
                      <a:pt x="2" y="8"/>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1" name="Freeform 468"/>
              <p:cNvSpPr/>
              <p:nvPr/>
            </p:nvSpPr>
            <p:spPr bwMode="auto">
              <a:xfrm>
                <a:off x="5226" y="2768"/>
                <a:ext cx="11" cy="123"/>
              </a:xfrm>
              <a:custGeom>
                <a:avLst/>
                <a:gdLst>
                  <a:gd name="T0" fmla="*/ 3 w 19"/>
                  <a:gd name="T1" fmla="*/ 219 h 221"/>
                  <a:gd name="T2" fmla="*/ 15 w 19"/>
                  <a:gd name="T3" fmla="*/ 110 h 221"/>
                  <a:gd name="T4" fmla="*/ 12 w 19"/>
                  <a:gd name="T5" fmla="*/ 1 h 221"/>
                  <a:gd name="T6" fmla="*/ 12 w 19"/>
                  <a:gd name="T7" fmla="*/ 1 h 221"/>
                  <a:gd name="T8" fmla="*/ 12 w 19"/>
                  <a:gd name="T9" fmla="*/ 109 h 221"/>
                  <a:gd name="T10" fmla="*/ 0 w 19"/>
                  <a:gd name="T11" fmla="*/ 219 h 221"/>
                  <a:gd name="T12" fmla="*/ 3 w 19"/>
                  <a:gd name="T13" fmla="*/ 219 h 221"/>
                </a:gdLst>
                <a:ahLst/>
                <a:cxnLst>
                  <a:cxn ang="0">
                    <a:pos x="T0" y="T1"/>
                  </a:cxn>
                  <a:cxn ang="0">
                    <a:pos x="T2" y="T3"/>
                  </a:cxn>
                  <a:cxn ang="0">
                    <a:pos x="T4" y="T5"/>
                  </a:cxn>
                  <a:cxn ang="0">
                    <a:pos x="T6" y="T7"/>
                  </a:cxn>
                  <a:cxn ang="0">
                    <a:pos x="T8" y="T9"/>
                  </a:cxn>
                  <a:cxn ang="0">
                    <a:pos x="T10" y="T11"/>
                  </a:cxn>
                  <a:cxn ang="0">
                    <a:pos x="T12" y="T13"/>
                  </a:cxn>
                </a:cxnLst>
                <a:rect l="0" t="0" r="r" b="b"/>
                <a:pathLst>
                  <a:path w="19" h="221">
                    <a:moveTo>
                      <a:pt x="3" y="219"/>
                    </a:moveTo>
                    <a:cubicBezTo>
                      <a:pt x="5" y="183"/>
                      <a:pt x="11" y="146"/>
                      <a:pt x="15" y="110"/>
                    </a:cubicBezTo>
                    <a:cubicBezTo>
                      <a:pt x="19" y="73"/>
                      <a:pt x="8" y="37"/>
                      <a:pt x="12" y="1"/>
                    </a:cubicBezTo>
                    <a:cubicBezTo>
                      <a:pt x="12" y="0"/>
                      <a:pt x="12" y="0"/>
                      <a:pt x="12" y="1"/>
                    </a:cubicBezTo>
                    <a:cubicBezTo>
                      <a:pt x="8" y="37"/>
                      <a:pt x="13" y="73"/>
                      <a:pt x="12" y="109"/>
                    </a:cubicBezTo>
                    <a:cubicBezTo>
                      <a:pt x="10" y="146"/>
                      <a:pt x="2" y="183"/>
                      <a:pt x="0" y="219"/>
                    </a:cubicBezTo>
                    <a:cubicBezTo>
                      <a:pt x="0" y="221"/>
                      <a:pt x="3" y="221"/>
                      <a:pt x="3"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2" name="Freeform 469"/>
              <p:cNvSpPr/>
              <p:nvPr/>
            </p:nvSpPr>
            <p:spPr bwMode="auto">
              <a:xfrm>
                <a:off x="5192" y="2759"/>
                <a:ext cx="36" cy="44"/>
              </a:xfrm>
              <a:custGeom>
                <a:avLst/>
                <a:gdLst>
                  <a:gd name="T0" fmla="*/ 62 w 64"/>
                  <a:gd name="T1" fmla="*/ 4 h 79"/>
                  <a:gd name="T2" fmla="*/ 60 w 64"/>
                  <a:gd name="T3" fmla="*/ 2 h 79"/>
                  <a:gd name="T4" fmla="*/ 1 w 64"/>
                  <a:gd name="T5" fmla="*/ 77 h 79"/>
                  <a:gd name="T6" fmla="*/ 2 w 64"/>
                  <a:gd name="T7" fmla="*/ 78 h 79"/>
                  <a:gd name="T8" fmla="*/ 62 w 64"/>
                  <a:gd name="T9" fmla="*/ 4 h 79"/>
                </a:gdLst>
                <a:ahLst/>
                <a:cxnLst>
                  <a:cxn ang="0">
                    <a:pos x="T0" y="T1"/>
                  </a:cxn>
                  <a:cxn ang="0">
                    <a:pos x="T2" y="T3"/>
                  </a:cxn>
                  <a:cxn ang="0">
                    <a:pos x="T4" y="T5"/>
                  </a:cxn>
                  <a:cxn ang="0">
                    <a:pos x="T6" y="T7"/>
                  </a:cxn>
                  <a:cxn ang="0">
                    <a:pos x="T8" y="T9"/>
                  </a:cxn>
                </a:cxnLst>
                <a:rect l="0" t="0" r="r" b="b"/>
                <a:pathLst>
                  <a:path w="64" h="79">
                    <a:moveTo>
                      <a:pt x="62" y="4"/>
                    </a:moveTo>
                    <a:cubicBezTo>
                      <a:pt x="64" y="3"/>
                      <a:pt x="61" y="0"/>
                      <a:pt x="60" y="2"/>
                    </a:cubicBezTo>
                    <a:cubicBezTo>
                      <a:pt x="36" y="23"/>
                      <a:pt x="15" y="48"/>
                      <a:pt x="1" y="77"/>
                    </a:cubicBezTo>
                    <a:cubicBezTo>
                      <a:pt x="0" y="78"/>
                      <a:pt x="2" y="79"/>
                      <a:pt x="2" y="78"/>
                    </a:cubicBezTo>
                    <a:cubicBezTo>
                      <a:pt x="17" y="50"/>
                      <a:pt x="38" y="25"/>
                      <a:pt x="6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3" name="Freeform 470"/>
              <p:cNvSpPr/>
              <p:nvPr/>
            </p:nvSpPr>
            <p:spPr bwMode="auto">
              <a:xfrm>
                <a:off x="5194" y="2762"/>
                <a:ext cx="38" cy="42"/>
              </a:xfrm>
              <a:custGeom>
                <a:avLst/>
                <a:gdLst>
                  <a:gd name="T0" fmla="*/ 1 w 68"/>
                  <a:gd name="T1" fmla="*/ 73 h 74"/>
                  <a:gd name="T2" fmla="*/ 67 w 68"/>
                  <a:gd name="T3" fmla="*/ 4 h 74"/>
                  <a:gd name="T4" fmla="*/ 66 w 68"/>
                  <a:gd name="T5" fmla="*/ 1 h 74"/>
                  <a:gd name="T6" fmla="*/ 0 w 68"/>
                  <a:gd name="T7" fmla="*/ 73 h 74"/>
                  <a:gd name="T8" fmla="*/ 1 w 68"/>
                  <a:gd name="T9" fmla="*/ 73 h 74"/>
                </a:gdLst>
                <a:ahLst/>
                <a:cxnLst>
                  <a:cxn ang="0">
                    <a:pos x="T0" y="T1"/>
                  </a:cxn>
                  <a:cxn ang="0">
                    <a:pos x="T2" y="T3"/>
                  </a:cxn>
                  <a:cxn ang="0">
                    <a:pos x="T4" y="T5"/>
                  </a:cxn>
                  <a:cxn ang="0">
                    <a:pos x="T6" y="T7"/>
                  </a:cxn>
                  <a:cxn ang="0">
                    <a:pos x="T8" y="T9"/>
                  </a:cxn>
                </a:cxnLst>
                <a:rect l="0" t="0" r="r" b="b"/>
                <a:pathLst>
                  <a:path w="68" h="74">
                    <a:moveTo>
                      <a:pt x="1" y="73"/>
                    </a:moveTo>
                    <a:cubicBezTo>
                      <a:pt x="16" y="45"/>
                      <a:pt x="40" y="20"/>
                      <a:pt x="67" y="4"/>
                    </a:cubicBezTo>
                    <a:cubicBezTo>
                      <a:pt x="68" y="3"/>
                      <a:pt x="67" y="0"/>
                      <a:pt x="66" y="1"/>
                    </a:cubicBezTo>
                    <a:cubicBezTo>
                      <a:pt x="38" y="18"/>
                      <a:pt x="15" y="44"/>
                      <a:pt x="0" y="73"/>
                    </a:cubicBezTo>
                    <a:cubicBezTo>
                      <a:pt x="0" y="73"/>
                      <a:pt x="1" y="74"/>
                      <a:pt x="1"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4" name="Freeform 471"/>
              <p:cNvSpPr/>
              <p:nvPr/>
            </p:nvSpPr>
            <p:spPr bwMode="auto">
              <a:xfrm>
                <a:off x="5210" y="2896"/>
                <a:ext cx="51" cy="6"/>
              </a:xfrm>
              <a:custGeom>
                <a:avLst/>
                <a:gdLst>
                  <a:gd name="T0" fmla="*/ 88 w 92"/>
                  <a:gd name="T1" fmla="*/ 11 h 11"/>
                  <a:gd name="T2" fmla="*/ 89 w 92"/>
                  <a:gd name="T3" fmla="*/ 5 h 11"/>
                  <a:gd name="T4" fmla="*/ 1 w 92"/>
                  <a:gd name="T5" fmla="*/ 0 h 11"/>
                  <a:gd name="T6" fmla="*/ 1 w 92"/>
                  <a:gd name="T7" fmla="*/ 1 h 11"/>
                  <a:gd name="T8" fmla="*/ 88 w 92"/>
                  <a:gd name="T9" fmla="*/ 11 h 11"/>
                </a:gdLst>
                <a:ahLst/>
                <a:cxnLst>
                  <a:cxn ang="0">
                    <a:pos x="T0" y="T1"/>
                  </a:cxn>
                  <a:cxn ang="0">
                    <a:pos x="T2" y="T3"/>
                  </a:cxn>
                  <a:cxn ang="0">
                    <a:pos x="T4" y="T5"/>
                  </a:cxn>
                  <a:cxn ang="0">
                    <a:pos x="T6" y="T7"/>
                  </a:cxn>
                  <a:cxn ang="0">
                    <a:pos x="T8" y="T9"/>
                  </a:cxn>
                </a:cxnLst>
                <a:rect l="0" t="0" r="r" b="b"/>
                <a:pathLst>
                  <a:path w="92" h="11">
                    <a:moveTo>
                      <a:pt x="88" y="11"/>
                    </a:moveTo>
                    <a:cubicBezTo>
                      <a:pt x="92" y="11"/>
                      <a:pt x="92" y="6"/>
                      <a:pt x="89" y="5"/>
                    </a:cubicBezTo>
                    <a:cubicBezTo>
                      <a:pt x="59" y="4"/>
                      <a:pt x="30" y="0"/>
                      <a:pt x="1" y="0"/>
                    </a:cubicBezTo>
                    <a:cubicBezTo>
                      <a:pt x="0" y="0"/>
                      <a:pt x="0" y="1"/>
                      <a:pt x="1" y="1"/>
                    </a:cubicBezTo>
                    <a:cubicBezTo>
                      <a:pt x="30" y="4"/>
                      <a:pt x="59" y="9"/>
                      <a:pt x="8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5" name="Freeform 472"/>
              <p:cNvSpPr/>
              <p:nvPr/>
            </p:nvSpPr>
            <p:spPr bwMode="auto">
              <a:xfrm>
                <a:off x="5245" y="2722"/>
                <a:ext cx="113" cy="206"/>
              </a:xfrm>
              <a:custGeom>
                <a:avLst/>
                <a:gdLst>
                  <a:gd name="T0" fmla="*/ 5 w 201"/>
                  <a:gd name="T1" fmla="*/ 7 h 367"/>
                  <a:gd name="T2" fmla="*/ 11 w 201"/>
                  <a:gd name="T3" fmla="*/ 356 h 367"/>
                  <a:gd name="T4" fmla="*/ 11 w 201"/>
                  <a:gd name="T5" fmla="*/ 358 h 367"/>
                  <a:gd name="T6" fmla="*/ 119 w 201"/>
                  <a:gd name="T7" fmla="*/ 317 h 367"/>
                  <a:gd name="T8" fmla="*/ 149 w 201"/>
                  <a:gd name="T9" fmla="*/ 176 h 367"/>
                  <a:gd name="T10" fmla="*/ 78 w 201"/>
                  <a:gd name="T11" fmla="*/ 29 h 367"/>
                  <a:gd name="T12" fmla="*/ 87 w 201"/>
                  <a:gd name="T13" fmla="*/ 29 h 367"/>
                  <a:gd name="T14" fmla="*/ 103 w 201"/>
                  <a:gd name="T15" fmla="*/ 33 h 367"/>
                  <a:gd name="T16" fmla="*/ 104 w 201"/>
                  <a:gd name="T17" fmla="*/ 30 h 367"/>
                  <a:gd name="T18" fmla="*/ 76 w 201"/>
                  <a:gd name="T19" fmla="*/ 28 h 367"/>
                  <a:gd name="T20" fmla="*/ 5 w 201"/>
                  <a:gd name="T21" fmla="*/ 0 h 367"/>
                  <a:gd name="T22" fmla="*/ 5 w 201"/>
                  <a:gd name="T23" fmla="*/ 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367">
                    <a:moveTo>
                      <a:pt x="5" y="7"/>
                    </a:moveTo>
                    <a:cubicBezTo>
                      <a:pt x="178" y="22"/>
                      <a:pt x="201" y="358"/>
                      <a:pt x="11" y="356"/>
                    </a:cubicBezTo>
                    <a:cubicBezTo>
                      <a:pt x="10" y="356"/>
                      <a:pt x="9" y="358"/>
                      <a:pt x="11" y="358"/>
                    </a:cubicBezTo>
                    <a:cubicBezTo>
                      <a:pt x="51" y="367"/>
                      <a:pt x="92" y="348"/>
                      <a:pt x="119" y="317"/>
                    </a:cubicBezTo>
                    <a:cubicBezTo>
                      <a:pt x="150" y="280"/>
                      <a:pt x="150" y="222"/>
                      <a:pt x="149" y="176"/>
                    </a:cubicBezTo>
                    <a:cubicBezTo>
                      <a:pt x="149" y="120"/>
                      <a:pt x="122" y="62"/>
                      <a:pt x="78" y="29"/>
                    </a:cubicBezTo>
                    <a:cubicBezTo>
                      <a:pt x="81" y="29"/>
                      <a:pt x="84" y="29"/>
                      <a:pt x="87" y="29"/>
                    </a:cubicBezTo>
                    <a:cubicBezTo>
                      <a:pt x="92" y="30"/>
                      <a:pt x="97" y="32"/>
                      <a:pt x="103" y="33"/>
                    </a:cubicBezTo>
                    <a:cubicBezTo>
                      <a:pt x="104" y="34"/>
                      <a:pt x="106" y="31"/>
                      <a:pt x="104" y="30"/>
                    </a:cubicBezTo>
                    <a:cubicBezTo>
                      <a:pt x="96" y="26"/>
                      <a:pt x="85" y="26"/>
                      <a:pt x="76" y="28"/>
                    </a:cubicBezTo>
                    <a:cubicBezTo>
                      <a:pt x="56" y="13"/>
                      <a:pt x="32" y="3"/>
                      <a:pt x="5" y="0"/>
                    </a:cubicBezTo>
                    <a:cubicBezTo>
                      <a:pt x="1" y="0"/>
                      <a:pt x="0"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6" name="Freeform 473"/>
              <p:cNvSpPr/>
              <p:nvPr/>
            </p:nvSpPr>
            <p:spPr bwMode="auto">
              <a:xfrm>
                <a:off x="5127" y="2762"/>
                <a:ext cx="16" cy="5"/>
              </a:xfrm>
              <a:custGeom>
                <a:avLst/>
                <a:gdLst>
                  <a:gd name="T0" fmla="*/ 4 w 29"/>
                  <a:gd name="T1" fmla="*/ 7 h 9"/>
                  <a:gd name="T2" fmla="*/ 27 w 29"/>
                  <a:gd name="T3" fmla="*/ 8 h 9"/>
                  <a:gd name="T4" fmla="*/ 28 w 29"/>
                  <a:gd name="T5" fmla="*/ 6 h 9"/>
                  <a:gd name="T6" fmla="*/ 2 w 29"/>
                  <a:gd name="T7" fmla="*/ 4 h 9"/>
                  <a:gd name="T8" fmla="*/ 4 w 29"/>
                  <a:gd name="T9" fmla="*/ 7 h 9"/>
                </a:gdLst>
                <a:ahLst/>
                <a:cxnLst>
                  <a:cxn ang="0">
                    <a:pos x="T0" y="T1"/>
                  </a:cxn>
                  <a:cxn ang="0">
                    <a:pos x="T2" y="T3"/>
                  </a:cxn>
                  <a:cxn ang="0">
                    <a:pos x="T4" y="T5"/>
                  </a:cxn>
                  <a:cxn ang="0">
                    <a:pos x="T6" y="T7"/>
                  </a:cxn>
                  <a:cxn ang="0">
                    <a:pos x="T8" y="T9"/>
                  </a:cxn>
                </a:cxnLst>
                <a:rect l="0" t="0" r="r" b="b"/>
                <a:pathLst>
                  <a:path w="29" h="9">
                    <a:moveTo>
                      <a:pt x="4" y="7"/>
                    </a:moveTo>
                    <a:cubicBezTo>
                      <a:pt x="11" y="3"/>
                      <a:pt x="19" y="3"/>
                      <a:pt x="27" y="8"/>
                    </a:cubicBezTo>
                    <a:cubicBezTo>
                      <a:pt x="28" y="9"/>
                      <a:pt x="29" y="7"/>
                      <a:pt x="28" y="6"/>
                    </a:cubicBezTo>
                    <a:cubicBezTo>
                      <a:pt x="20" y="1"/>
                      <a:pt x="11" y="0"/>
                      <a:pt x="2" y="4"/>
                    </a:cubicBezTo>
                    <a:cubicBezTo>
                      <a:pt x="0" y="5"/>
                      <a:pt x="2"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7" name="Freeform 474"/>
              <p:cNvSpPr/>
              <p:nvPr/>
            </p:nvSpPr>
            <p:spPr bwMode="auto">
              <a:xfrm>
                <a:off x="5122" y="2778"/>
                <a:ext cx="11" cy="3"/>
              </a:xfrm>
              <a:custGeom>
                <a:avLst/>
                <a:gdLst>
                  <a:gd name="T0" fmla="*/ 2 w 21"/>
                  <a:gd name="T1" fmla="*/ 3 h 4"/>
                  <a:gd name="T2" fmla="*/ 20 w 21"/>
                  <a:gd name="T3" fmla="*/ 4 h 4"/>
                  <a:gd name="T4" fmla="*/ 20 w 21"/>
                  <a:gd name="T5" fmla="*/ 1 h 4"/>
                  <a:gd name="T6" fmla="*/ 2 w 21"/>
                  <a:gd name="T7" fmla="*/ 0 h 4"/>
                  <a:gd name="T8" fmla="*/ 2 w 21"/>
                  <a:gd name="T9" fmla="*/ 3 h 4"/>
                </a:gdLst>
                <a:ahLst/>
                <a:cxnLst>
                  <a:cxn ang="0">
                    <a:pos x="T0" y="T1"/>
                  </a:cxn>
                  <a:cxn ang="0">
                    <a:pos x="T2" y="T3"/>
                  </a:cxn>
                  <a:cxn ang="0">
                    <a:pos x="T4" y="T5"/>
                  </a:cxn>
                  <a:cxn ang="0">
                    <a:pos x="T6" y="T7"/>
                  </a:cxn>
                  <a:cxn ang="0">
                    <a:pos x="T8" y="T9"/>
                  </a:cxn>
                </a:cxnLst>
                <a:rect l="0" t="0" r="r" b="b"/>
                <a:pathLst>
                  <a:path w="21" h="4">
                    <a:moveTo>
                      <a:pt x="2" y="3"/>
                    </a:moveTo>
                    <a:cubicBezTo>
                      <a:pt x="8" y="3"/>
                      <a:pt x="14" y="4"/>
                      <a:pt x="20" y="4"/>
                    </a:cubicBezTo>
                    <a:cubicBezTo>
                      <a:pt x="21" y="4"/>
                      <a:pt x="21" y="2"/>
                      <a:pt x="20" y="1"/>
                    </a:cubicBezTo>
                    <a:cubicBezTo>
                      <a:pt x="14" y="1"/>
                      <a:pt x="8" y="1"/>
                      <a:pt x="2" y="0"/>
                    </a:cubicBezTo>
                    <a:cubicBezTo>
                      <a:pt x="0" y="0"/>
                      <a:pt x="0"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8" name="Freeform 475"/>
              <p:cNvSpPr/>
              <p:nvPr/>
            </p:nvSpPr>
            <p:spPr bwMode="auto">
              <a:xfrm>
                <a:off x="5120" y="2793"/>
                <a:ext cx="9" cy="4"/>
              </a:xfrm>
              <a:custGeom>
                <a:avLst/>
                <a:gdLst>
                  <a:gd name="T0" fmla="*/ 2 w 16"/>
                  <a:gd name="T1" fmla="*/ 5 h 6"/>
                  <a:gd name="T2" fmla="*/ 15 w 16"/>
                  <a:gd name="T3" fmla="*/ 3 h 6"/>
                  <a:gd name="T4" fmla="*/ 15 w 16"/>
                  <a:gd name="T5" fmla="*/ 0 h 6"/>
                  <a:gd name="T6" fmla="*/ 1 w 16"/>
                  <a:gd name="T7" fmla="*/ 3 h 6"/>
                  <a:gd name="T8" fmla="*/ 2 w 16"/>
                  <a:gd name="T9" fmla="*/ 5 h 6"/>
                </a:gdLst>
                <a:ahLst/>
                <a:cxnLst>
                  <a:cxn ang="0">
                    <a:pos x="T0" y="T1"/>
                  </a:cxn>
                  <a:cxn ang="0">
                    <a:pos x="T2" y="T3"/>
                  </a:cxn>
                  <a:cxn ang="0">
                    <a:pos x="T4" y="T5"/>
                  </a:cxn>
                  <a:cxn ang="0">
                    <a:pos x="T6" y="T7"/>
                  </a:cxn>
                  <a:cxn ang="0">
                    <a:pos x="T8" y="T9"/>
                  </a:cxn>
                </a:cxnLst>
                <a:rect l="0" t="0" r="r" b="b"/>
                <a:pathLst>
                  <a:path w="16" h="6">
                    <a:moveTo>
                      <a:pt x="2" y="5"/>
                    </a:moveTo>
                    <a:cubicBezTo>
                      <a:pt x="6" y="2"/>
                      <a:pt x="11" y="2"/>
                      <a:pt x="15" y="3"/>
                    </a:cubicBezTo>
                    <a:cubicBezTo>
                      <a:pt x="16" y="3"/>
                      <a:pt x="16" y="0"/>
                      <a:pt x="15" y="0"/>
                    </a:cubicBezTo>
                    <a:cubicBezTo>
                      <a:pt x="10" y="0"/>
                      <a:pt x="5" y="0"/>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9" name="Freeform 476"/>
              <p:cNvSpPr/>
              <p:nvPr/>
            </p:nvSpPr>
            <p:spPr bwMode="auto">
              <a:xfrm>
                <a:off x="5116" y="2807"/>
                <a:ext cx="11" cy="5"/>
              </a:xfrm>
              <a:custGeom>
                <a:avLst/>
                <a:gdLst>
                  <a:gd name="T0" fmla="*/ 2 w 19"/>
                  <a:gd name="T1" fmla="*/ 9 h 10"/>
                  <a:gd name="T2" fmla="*/ 9 w 19"/>
                  <a:gd name="T3" fmla="*/ 3 h 10"/>
                  <a:gd name="T4" fmla="*/ 18 w 19"/>
                  <a:gd name="T5" fmla="*/ 1 h 10"/>
                  <a:gd name="T6" fmla="*/ 18 w 19"/>
                  <a:gd name="T7" fmla="*/ 0 h 10"/>
                  <a:gd name="T8" fmla="*/ 13 w 19"/>
                  <a:gd name="T9" fmla="*/ 0 h 10"/>
                  <a:gd name="T10" fmla="*/ 8 w 19"/>
                  <a:gd name="T11" fmla="*/ 1 h 10"/>
                  <a:gd name="T12" fmla="*/ 1 w 19"/>
                  <a:gd name="T13" fmla="*/ 7 h 10"/>
                  <a:gd name="T14" fmla="*/ 2 w 19"/>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0">
                    <a:moveTo>
                      <a:pt x="2" y="9"/>
                    </a:moveTo>
                    <a:cubicBezTo>
                      <a:pt x="4" y="6"/>
                      <a:pt x="6" y="4"/>
                      <a:pt x="9" y="3"/>
                    </a:cubicBezTo>
                    <a:cubicBezTo>
                      <a:pt x="11" y="1"/>
                      <a:pt x="15" y="0"/>
                      <a:pt x="18" y="1"/>
                    </a:cubicBezTo>
                    <a:cubicBezTo>
                      <a:pt x="19" y="1"/>
                      <a:pt x="19" y="0"/>
                      <a:pt x="18" y="0"/>
                    </a:cubicBezTo>
                    <a:cubicBezTo>
                      <a:pt x="16" y="1"/>
                      <a:pt x="15" y="0"/>
                      <a:pt x="13" y="0"/>
                    </a:cubicBezTo>
                    <a:cubicBezTo>
                      <a:pt x="11" y="1"/>
                      <a:pt x="10" y="1"/>
                      <a:pt x="8" y="1"/>
                    </a:cubicBezTo>
                    <a:cubicBezTo>
                      <a:pt x="5" y="3"/>
                      <a:pt x="3" y="5"/>
                      <a:pt x="1" y="7"/>
                    </a:cubicBezTo>
                    <a:cubicBezTo>
                      <a:pt x="0" y="8"/>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0" name="Freeform 477"/>
              <p:cNvSpPr/>
              <p:nvPr/>
            </p:nvSpPr>
            <p:spPr bwMode="auto">
              <a:xfrm>
                <a:off x="5329" y="2799"/>
                <a:ext cx="15" cy="25"/>
              </a:xfrm>
              <a:custGeom>
                <a:avLst/>
                <a:gdLst>
                  <a:gd name="T0" fmla="*/ 24 w 26"/>
                  <a:gd name="T1" fmla="*/ 42 h 44"/>
                  <a:gd name="T2" fmla="*/ 26 w 26"/>
                  <a:gd name="T3" fmla="*/ 41 h 44"/>
                  <a:gd name="T4" fmla="*/ 3 w 26"/>
                  <a:gd name="T5" fmla="*/ 2 h 44"/>
                  <a:gd name="T6" fmla="*/ 1 w 26"/>
                  <a:gd name="T7" fmla="*/ 4 h 44"/>
                  <a:gd name="T8" fmla="*/ 24 w 26"/>
                  <a:gd name="T9" fmla="*/ 42 h 44"/>
                </a:gdLst>
                <a:ahLst/>
                <a:cxnLst>
                  <a:cxn ang="0">
                    <a:pos x="T0" y="T1"/>
                  </a:cxn>
                  <a:cxn ang="0">
                    <a:pos x="T2" y="T3"/>
                  </a:cxn>
                  <a:cxn ang="0">
                    <a:pos x="T4" y="T5"/>
                  </a:cxn>
                  <a:cxn ang="0">
                    <a:pos x="T6" y="T7"/>
                  </a:cxn>
                  <a:cxn ang="0">
                    <a:pos x="T8" y="T9"/>
                  </a:cxn>
                </a:cxnLst>
                <a:rect l="0" t="0" r="r" b="b"/>
                <a:pathLst>
                  <a:path w="26" h="44">
                    <a:moveTo>
                      <a:pt x="24" y="42"/>
                    </a:moveTo>
                    <a:cubicBezTo>
                      <a:pt x="25" y="44"/>
                      <a:pt x="26" y="42"/>
                      <a:pt x="26" y="41"/>
                    </a:cubicBezTo>
                    <a:cubicBezTo>
                      <a:pt x="21" y="27"/>
                      <a:pt x="12" y="13"/>
                      <a:pt x="3" y="2"/>
                    </a:cubicBezTo>
                    <a:cubicBezTo>
                      <a:pt x="2" y="0"/>
                      <a:pt x="0" y="2"/>
                      <a:pt x="1" y="4"/>
                    </a:cubicBezTo>
                    <a:cubicBezTo>
                      <a:pt x="10" y="16"/>
                      <a:pt x="15" y="30"/>
                      <a:pt x="24"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1" name="Freeform 478"/>
              <p:cNvSpPr/>
              <p:nvPr/>
            </p:nvSpPr>
            <p:spPr bwMode="auto">
              <a:xfrm>
                <a:off x="5331" y="2831"/>
                <a:ext cx="11" cy="30"/>
              </a:xfrm>
              <a:custGeom>
                <a:avLst/>
                <a:gdLst>
                  <a:gd name="T0" fmla="*/ 3 w 18"/>
                  <a:gd name="T1" fmla="*/ 2 h 53"/>
                  <a:gd name="T2" fmla="*/ 0 w 18"/>
                  <a:gd name="T3" fmla="*/ 3 h 53"/>
                  <a:gd name="T4" fmla="*/ 7 w 18"/>
                  <a:gd name="T5" fmla="*/ 30 h 53"/>
                  <a:gd name="T6" fmla="*/ 15 w 18"/>
                  <a:gd name="T7" fmla="*/ 52 h 53"/>
                  <a:gd name="T8" fmla="*/ 18 w 18"/>
                  <a:gd name="T9" fmla="*/ 51 h 53"/>
                  <a:gd name="T10" fmla="*/ 10 w 18"/>
                  <a:gd name="T11" fmla="*/ 26 h 53"/>
                  <a:gd name="T12" fmla="*/ 3 w 18"/>
                  <a:gd name="T13" fmla="*/ 2 h 53"/>
                </a:gdLst>
                <a:ahLst/>
                <a:cxnLst>
                  <a:cxn ang="0">
                    <a:pos x="T0" y="T1"/>
                  </a:cxn>
                  <a:cxn ang="0">
                    <a:pos x="T2" y="T3"/>
                  </a:cxn>
                  <a:cxn ang="0">
                    <a:pos x="T4" y="T5"/>
                  </a:cxn>
                  <a:cxn ang="0">
                    <a:pos x="T6" y="T7"/>
                  </a:cxn>
                  <a:cxn ang="0">
                    <a:pos x="T8" y="T9"/>
                  </a:cxn>
                  <a:cxn ang="0">
                    <a:pos x="T10" y="T11"/>
                  </a:cxn>
                  <a:cxn ang="0">
                    <a:pos x="T12" y="T13"/>
                  </a:cxn>
                </a:cxnLst>
                <a:rect l="0" t="0" r="r" b="b"/>
                <a:pathLst>
                  <a:path w="18" h="53">
                    <a:moveTo>
                      <a:pt x="3" y="2"/>
                    </a:moveTo>
                    <a:cubicBezTo>
                      <a:pt x="2" y="0"/>
                      <a:pt x="0" y="1"/>
                      <a:pt x="0" y="3"/>
                    </a:cubicBezTo>
                    <a:cubicBezTo>
                      <a:pt x="3" y="12"/>
                      <a:pt x="5" y="21"/>
                      <a:pt x="7" y="30"/>
                    </a:cubicBezTo>
                    <a:cubicBezTo>
                      <a:pt x="8" y="38"/>
                      <a:pt x="9" y="47"/>
                      <a:pt x="15" y="52"/>
                    </a:cubicBezTo>
                    <a:cubicBezTo>
                      <a:pt x="16" y="53"/>
                      <a:pt x="18" y="53"/>
                      <a:pt x="18" y="51"/>
                    </a:cubicBezTo>
                    <a:cubicBezTo>
                      <a:pt x="17" y="43"/>
                      <a:pt x="12" y="34"/>
                      <a:pt x="10" y="26"/>
                    </a:cubicBezTo>
                    <a:cubicBezTo>
                      <a:pt x="8" y="18"/>
                      <a:pt x="6" y="1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2" name="Freeform 479"/>
              <p:cNvSpPr/>
              <p:nvPr/>
            </p:nvSpPr>
            <p:spPr bwMode="auto">
              <a:xfrm>
                <a:off x="5327" y="2870"/>
                <a:ext cx="5" cy="26"/>
              </a:xfrm>
              <a:custGeom>
                <a:avLst/>
                <a:gdLst>
                  <a:gd name="T0" fmla="*/ 0 w 9"/>
                  <a:gd name="T1" fmla="*/ 1 h 46"/>
                  <a:gd name="T2" fmla="*/ 3 w 9"/>
                  <a:gd name="T3" fmla="*/ 44 h 46"/>
                  <a:gd name="T4" fmla="*/ 6 w 9"/>
                  <a:gd name="T5" fmla="*/ 44 h 46"/>
                  <a:gd name="T6" fmla="*/ 0 w 9"/>
                  <a:gd name="T7" fmla="*/ 1 h 46"/>
                  <a:gd name="T8" fmla="*/ 0 w 9"/>
                  <a:gd name="T9" fmla="*/ 1 h 46"/>
                </a:gdLst>
                <a:ahLst/>
                <a:cxnLst>
                  <a:cxn ang="0">
                    <a:pos x="T0" y="T1"/>
                  </a:cxn>
                  <a:cxn ang="0">
                    <a:pos x="T2" y="T3"/>
                  </a:cxn>
                  <a:cxn ang="0">
                    <a:pos x="T4" y="T5"/>
                  </a:cxn>
                  <a:cxn ang="0">
                    <a:pos x="T6" y="T7"/>
                  </a:cxn>
                  <a:cxn ang="0">
                    <a:pos x="T8" y="T9"/>
                  </a:cxn>
                </a:cxnLst>
                <a:rect l="0" t="0" r="r" b="b"/>
                <a:pathLst>
                  <a:path w="9" h="46">
                    <a:moveTo>
                      <a:pt x="0" y="1"/>
                    </a:moveTo>
                    <a:cubicBezTo>
                      <a:pt x="1" y="15"/>
                      <a:pt x="1" y="30"/>
                      <a:pt x="3" y="44"/>
                    </a:cubicBezTo>
                    <a:cubicBezTo>
                      <a:pt x="3" y="45"/>
                      <a:pt x="6" y="46"/>
                      <a:pt x="6" y="44"/>
                    </a:cubicBezTo>
                    <a:cubicBezTo>
                      <a:pt x="9" y="30"/>
                      <a:pt x="1" y="15"/>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3" name="Freeform 480"/>
              <p:cNvSpPr/>
              <p:nvPr/>
            </p:nvSpPr>
            <p:spPr bwMode="auto">
              <a:xfrm>
                <a:off x="5249" y="2928"/>
                <a:ext cx="9" cy="14"/>
              </a:xfrm>
              <a:custGeom>
                <a:avLst/>
                <a:gdLst>
                  <a:gd name="T0" fmla="*/ 11 w 15"/>
                  <a:gd name="T1" fmla="*/ 2 h 24"/>
                  <a:gd name="T2" fmla="*/ 7 w 15"/>
                  <a:gd name="T3" fmla="*/ 11 h 24"/>
                  <a:gd name="T4" fmla="*/ 1 w 15"/>
                  <a:gd name="T5" fmla="*/ 21 h 24"/>
                  <a:gd name="T6" fmla="*/ 3 w 15"/>
                  <a:gd name="T7" fmla="*/ 23 h 24"/>
                  <a:gd name="T8" fmla="*/ 14 w 15"/>
                  <a:gd name="T9" fmla="*/ 3 h 24"/>
                  <a:gd name="T10" fmla="*/ 11 w 15"/>
                  <a:gd name="T11" fmla="*/ 2 h 24"/>
                </a:gdLst>
                <a:ahLst/>
                <a:cxnLst>
                  <a:cxn ang="0">
                    <a:pos x="T0" y="T1"/>
                  </a:cxn>
                  <a:cxn ang="0">
                    <a:pos x="T2" y="T3"/>
                  </a:cxn>
                  <a:cxn ang="0">
                    <a:pos x="T4" y="T5"/>
                  </a:cxn>
                  <a:cxn ang="0">
                    <a:pos x="T6" y="T7"/>
                  </a:cxn>
                  <a:cxn ang="0">
                    <a:pos x="T8" y="T9"/>
                  </a:cxn>
                  <a:cxn ang="0">
                    <a:pos x="T10" y="T11"/>
                  </a:cxn>
                </a:cxnLst>
                <a:rect l="0" t="0" r="r" b="b"/>
                <a:pathLst>
                  <a:path w="15" h="24">
                    <a:moveTo>
                      <a:pt x="11" y="2"/>
                    </a:moveTo>
                    <a:cubicBezTo>
                      <a:pt x="10" y="5"/>
                      <a:pt x="9" y="8"/>
                      <a:pt x="7" y="11"/>
                    </a:cubicBezTo>
                    <a:cubicBezTo>
                      <a:pt x="5" y="15"/>
                      <a:pt x="2" y="17"/>
                      <a:pt x="1" y="21"/>
                    </a:cubicBezTo>
                    <a:cubicBezTo>
                      <a:pt x="0" y="23"/>
                      <a:pt x="2" y="24"/>
                      <a:pt x="3" y="23"/>
                    </a:cubicBezTo>
                    <a:cubicBezTo>
                      <a:pt x="9" y="18"/>
                      <a:pt x="12" y="10"/>
                      <a:pt x="14" y="3"/>
                    </a:cubicBezTo>
                    <a:cubicBezTo>
                      <a:pt x="15" y="1"/>
                      <a:pt x="12"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4" name="Freeform 481"/>
              <p:cNvSpPr/>
              <p:nvPr/>
            </p:nvSpPr>
            <p:spPr bwMode="auto">
              <a:xfrm>
                <a:off x="5213" y="2929"/>
                <a:ext cx="15" cy="14"/>
              </a:xfrm>
              <a:custGeom>
                <a:avLst/>
                <a:gdLst>
                  <a:gd name="T0" fmla="*/ 23 w 27"/>
                  <a:gd name="T1" fmla="*/ 1 h 25"/>
                  <a:gd name="T2" fmla="*/ 1 w 27"/>
                  <a:gd name="T3" fmla="*/ 22 h 25"/>
                  <a:gd name="T4" fmla="*/ 3 w 27"/>
                  <a:gd name="T5" fmla="*/ 24 h 25"/>
                  <a:gd name="T6" fmla="*/ 26 w 27"/>
                  <a:gd name="T7" fmla="*/ 4 h 25"/>
                  <a:gd name="T8" fmla="*/ 23 w 27"/>
                  <a:gd name="T9" fmla="*/ 1 h 25"/>
                </a:gdLst>
                <a:ahLst/>
                <a:cxnLst>
                  <a:cxn ang="0">
                    <a:pos x="T0" y="T1"/>
                  </a:cxn>
                  <a:cxn ang="0">
                    <a:pos x="T2" y="T3"/>
                  </a:cxn>
                  <a:cxn ang="0">
                    <a:pos x="T4" y="T5"/>
                  </a:cxn>
                  <a:cxn ang="0">
                    <a:pos x="T6" y="T7"/>
                  </a:cxn>
                  <a:cxn ang="0">
                    <a:pos x="T8" y="T9"/>
                  </a:cxn>
                </a:cxnLst>
                <a:rect l="0" t="0" r="r" b="b"/>
                <a:pathLst>
                  <a:path w="27" h="25">
                    <a:moveTo>
                      <a:pt x="23" y="1"/>
                    </a:moveTo>
                    <a:cubicBezTo>
                      <a:pt x="16" y="8"/>
                      <a:pt x="8" y="14"/>
                      <a:pt x="1" y="22"/>
                    </a:cubicBezTo>
                    <a:cubicBezTo>
                      <a:pt x="0" y="23"/>
                      <a:pt x="2" y="25"/>
                      <a:pt x="3" y="24"/>
                    </a:cubicBezTo>
                    <a:cubicBezTo>
                      <a:pt x="11" y="18"/>
                      <a:pt x="18" y="10"/>
                      <a:pt x="26" y="4"/>
                    </a:cubicBezTo>
                    <a:cubicBezTo>
                      <a:pt x="27" y="2"/>
                      <a:pt x="25"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5" name="Freeform 482"/>
              <p:cNvSpPr>
                <a:spLocks noEditPoints="1"/>
              </p:cNvSpPr>
              <p:nvPr/>
            </p:nvSpPr>
            <p:spPr bwMode="auto">
              <a:xfrm>
                <a:off x="3861" y="2266"/>
                <a:ext cx="266" cy="311"/>
              </a:xfrm>
              <a:custGeom>
                <a:avLst/>
                <a:gdLst>
                  <a:gd name="T0" fmla="*/ 2 w 474"/>
                  <a:gd name="T1" fmla="*/ 544 h 555"/>
                  <a:gd name="T2" fmla="*/ 450 w 474"/>
                  <a:gd name="T3" fmla="*/ 114 h 555"/>
                  <a:gd name="T4" fmla="*/ 330 w 474"/>
                  <a:gd name="T5" fmla="*/ 290 h 555"/>
                  <a:gd name="T6" fmla="*/ 309 w 474"/>
                  <a:gd name="T7" fmla="*/ 393 h 555"/>
                  <a:gd name="T8" fmla="*/ 260 w 474"/>
                  <a:gd name="T9" fmla="*/ 420 h 555"/>
                  <a:gd name="T10" fmla="*/ 187 w 474"/>
                  <a:gd name="T11" fmla="*/ 348 h 555"/>
                  <a:gd name="T12" fmla="*/ 246 w 474"/>
                  <a:gd name="T13" fmla="*/ 302 h 555"/>
                  <a:gd name="T14" fmla="*/ 250 w 474"/>
                  <a:gd name="T15" fmla="*/ 250 h 555"/>
                  <a:gd name="T16" fmla="*/ 257 w 474"/>
                  <a:gd name="T17" fmla="*/ 205 h 555"/>
                  <a:gd name="T18" fmla="*/ 322 w 474"/>
                  <a:gd name="T19" fmla="*/ 137 h 555"/>
                  <a:gd name="T20" fmla="*/ 316 w 474"/>
                  <a:gd name="T21" fmla="*/ 89 h 555"/>
                  <a:gd name="T22" fmla="*/ 320 w 474"/>
                  <a:gd name="T23" fmla="*/ 156 h 555"/>
                  <a:gd name="T24" fmla="*/ 269 w 474"/>
                  <a:gd name="T25" fmla="*/ 261 h 555"/>
                  <a:gd name="T26" fmla="*/ 206 w 474"/>
                  <a:gd name="T27" fmla="*/ 392 h 555"/>
                  <a:gd name="T28" fmla="*/ 235 w 474"/>
                  <a:gd name="T29" fmla="*/ 373 h 555"/>
                  <a:gd name="T30" fmla="*/ 384 w 474"/>
                  <a:gd name="T31" fmla="*/ 27 h 555"/>
                  <a:gd name="T32" fmla="*/ 428 w 474"/>
                  <a:gd name="T33" fmla="*/ 57 h 555"/>
                  <a:gd name="T34" fmla="*/ 284 w 474"/>
                  <a:gd name="T35" fmla="*/ 322 h 555"/>
                  <a:gd name="T36" fmla="*/ 303 w 474"/>
                  <a:gd name="T37" fmla="*/ 244 h 555"/>
                  <a:gd name="T38" fmla="*/ 320 w 474"/>
                  <a:gd name="T39" fmla="*/ 284 h 555"/>
                  <a:gd name="T40" fmla="*/ 320 w 474"/>
                  <a:gd name="T41" fmla="*/ 243 h 555"/>
                  <a:gd name="T42" fmla="*/ 323 w 474"/>
                  <a:gd name="T43" fmla="*/ 213 h 555"/>
                  <a:gd name="T44" fmla="*/ 395 w 474"/>
                  <a:gd name="T45" fmla="*/ 49 h 555"/>
                  <a:gd name="T46" fmla="*/ 413 w 474"/>
                  <a:gd name="T47" fmla="*/ 96 h 555"/>
                  <a:gd name="T48" fmla="*/ 382 w 474"/>
                  <a:gd name="T49" fmla="*/ 162 h 555"/>
                  <a:gd name="T50" fmla="*/ 351 w 474"/>
                  <a:gd name="T51" fmla="*/ 111 h 555"/>
                  <a:gd name="T52" fmla="*/ 411 w 474"/>
                  <a:gd name="T53" fmla="*/ 82 h 555"/>
                  <a:gd name="T54" fmla="*/ 378 w 474"/>
                  <a:gd name="T55" fmla="*/ 43 h 555"/>
                  <a:gd name="T56" fmla="*/ 389 w 474"/>
                  <a:gd name="T57" fmla="*/ 127 h 555"/>
                  <a:gd name="T58" fmla="*/ 362 w 474"/>
                  <a:gd name="T59" fmla="*/ 74 h 555"/>
                  <a:gd name="T60" fmla="*/ 359 w 474"/>
                  <a:gd name="T61" fmla="*/ 161 h 555"/>
                  <a:gd name="T62" fmla="*/ 384 w 474"/>
                  <a:gd name="T63" fmla="*/ 31 h 555"/>
                  <a:gd name="T64" fmla="*/ 332 w 474"/>
                  <a:gd name="T65" fmla="*/ 146 h 555"/>
                  <a:gd name="T66" fmla="*/ 315 w 474"/>
                  <a:gd name="T67" fmla="*/ 179 h 555"/>
                  <a:gd name="T68" fmla="*/ 305 w 474"/>
                  <a:gd name="T69" fmla="*/ 199 h 555"/>
                  <a:gd name="T70" fmla="*/ 289 w 474"/>
                  <a:gd name="T71" fmla="*/ 244 h 555"/>
                  <a:gd name="T72" fmla="*/ 261 w 474"/>
                  <a:gd name="T73" fmla="*/ 293 h 555"/>
                  <a:gd name="T74" fmla="*/ 246 w 474"/>
                  <a:gd name="T75" fmla="*/ 335 h 555"/>
                  <a:gd name="T76" fmla="*/ 263 w 474"/>
                  <a:gd name="T77" fmla="*/ 337 h 555"/>
                  <a:gd name="T78" fmla="*/ 243 w 474"/>
                  <a:gd name="T79" fmla="*/ 331 h 555"/>
                  <a:gd name="T80" fmla="*/ 221 w 474"/>
                  <a:gd name="T81" fmla="*/ 377 h 555"/>
                  <a:gd name="T82" fmla="*/ 277 w 474"/>
                  <a:gd name="T83" fmla="*/ 373 h 555"/>
                  <a:gd name="T84" fmla="*/ 292 w 474"/>
                  <a:gd name="T85" fmla="*/ 343 h 555"/>
                  <a:gd name="T86" fmla="*/ 314 w 474"/>
                  <a:gd name="T87" fmla="*/ 297 h 555"/>
                  <a:gd name="T88" fmla="*/ 333 w 474"/>
                  <a:gd name="T89" fmla="*/ 260 h 555"/>
                  <a:gd name="T90" fmla="*/ 341 w 474"/>
                  <a:gd name="T91" fmla="*/ 239 h 555"/>
                  <a:gd name="T92" fmla="*/ 354 w 474"/>
                  <a:gd name="T93" fmla="*/ 218 h 555"/>
                  <a:gd name="T94" fmla="*/ 363 w 474"/>
                  <a:gd name="T95" fmla="*/ 190 h 555"/>
                  <a:gd name="T96" fmla="*/ 411 w 474"/>
                  <a:gd name="T97" fmla="*/ 36 h 555"/>
                  <a:gd name="T98" fmla="*/ 174 w 474"/>
                  <a:gd name="T99" fmla="*/ 457 h 555"/>
                  <a:gd name="T100" fmla="*/ 234 w 474"/>
                  <a:gd name="T101" fmla="*/ 396 h 555"/>
                  <a:gd name="T102" fmla="*/ 370 w 474"/>
                  <a:gd name="T103" fmla="*/ 190 h 555"/>
                  <a:gd name="T104" fmla="*/ 337 w 474"/>
                  <a:gd name="T105" fmla="*/ 47 h 555"/>
                  <a:gd name="T106" fmla="*/ 245 w 474"/>
                  <a:gd name="T107" fmla="*/ 212 h 555"/>
                  <a:gd name="T108" fmla="*/ 178 w 474"/>
                  <a:gd name="T109" fmla="*/ 342 h 555"/>
                  <a:gd name="T110" fmla="*/ 89 w 474"/>
                  <a:gd name="T111" fmla="*/ 436 h 555"/>
                  <a:gd name="T112" fmla="*/ 314 w 474"/>
                  <a:gd name="T113" fmla="*/ 492 h 555"/>
                  <a:gd name="T114" fmla="*/ 456 w 474"/>
                  <a:gd name="T115" fmla="*/ 89 h 555"/>
                  <a:gd name="T116" fmla="*/ 424 w 474"/>
                  <a:gd name="T117" fmla="*/ 154 h 555"/>
                  <a:gd name="T118" fmla="*/ 368 w 474"/>
                  <a:gd name="T119" fmla="*/ 259 h 555"/>
                  <a:gd name="T120" fmla="*/ 467 w 474"/>
                  <a:gd name="T121" fmla="*/ 67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555">
                    <a:moveTo>
                      <a:pt x="471" y="60"/>
                    </a:moveTo>
                    <a:cubicBezTo>
                      <a:pt x="451" y="47"/>
                      <a:pt x="430" y="34"/>
                      <a:pt x="408" y="25"/>
                    </a:cubicBezTo>
                    <a:cubicBezTo>
                      <a:pt x="391" y="18"/>
                      <a:pt x="370" y="15"/>
                      <a:pt x="357" y="1"/>
                    </a:cubicBezTo>
                    <a:cubicBezTo>
                      <a:pt x="357" y="0"/>
                      <a:pt x="356" y="1"/>
                      <a:pt x="356" y="1"/>
                    </a:cubicBezTo>
                    <a:cubicBezTo>
                      <a:pt x="356" y="1"/>
                      <a:pt x="356" y="2"/>
                      <a:pt x="356" y="2"/>
                    </a:cubicBezTo>
                    <a:cubicBezTo>
                      <a:pt x="346" y="17"/>
                      <a:pt x="336" y="33"/>
                      <a:pt x="327" y="49"/>
                    </a:cubicBezTo>
                    <a:cubicBezTo>
                      <a:pt x="327" y="49"/>
                      <a:pt x="327" y="49"/>
                      <a:pt x="326" y="49"/>
                    </a:cubicBezTo>
                    <a:cubicBezTo>
                      <a:pt x="324" y="49"/>
                      <a:pt x="324" y="52"/>
                      <a:pt x="325" y="53"/>
                    </a:cubicBezTo>
                    <a:cubicBezTo>
                      <a:pt x="321" y="61"/>
                      <a:pt x="317" y="68"/>
                      <a:pt x="313" y="75"/>
                    </a:cubicBezTo>
                    <a:cubicBezTo>
                      <a:pt x="257" y="78"/>
                      <a:pt x="202" y="66"/>
                      <a:pt x="146" y="69"/>
                    </a:cubicBezTo>
                    <a:cubicBezTo>
                      <a:pt x="98" y="72"/>
                      <a:pt x="49" y="61"/>
                      <a:pt x="2" y="75"/>
                    </a:cubicBezTo>
                    <a:cubicBezTo>
                      <a:pt x="2" y="75"/>
                      <a:pt x="1" y="75"/>
                      <a:pt x="1" y="76"/>
                    </a:cubicBezTo>
                    <a:cubicBezTo>
                      <a:pt x="1" y="230"/>
                      <a:pt x="0" y="385"/>
                      <a:pt x="1" y="540"/>
                    </a:cubicBezTo>
                    <a:cubicBezTo>
                      <a:pt x="1" y="541"/>
                      <a:pt x="1" y="541"/>
                      <a:pt x="1" y="542"/>
                    </a:cubicBezTo>
                    <a:cubicBezTo>
                      <a:pt x="0" y="543"/>
                      <a:pt x="0" y="544"/>
                      <a:pt x="2" y="544"/>
                    </a:cubicBezTo>
                    <a:cubicBezTo>
                      <a:pt x="58" y="555"/>
                      <a:pt x="119" y="545"/>
                      <a:pt x="176" y="548"/>
                    </a:cubicBezTo>
                    <a:cubicBezTo>
                      <a:pt x="205" y="549"/>
                      <a:pt x="233" y="550"/>
                      <a:pt x="262" y="550"/>
                    </a:cubicBezTo>
                    <a:cubicBezTo>
                      <a:pt x="292" y="551"/>
                      <a:pt x="320" y="544"/>
                      <a:pt x="350" y="550"/>
                    </a:cubicBezTo>
                    <a:cubicBezTo>
                      <a:pt x="353" y="551"/>
                      <a:pt x="355" y="548"/>
                      <a:pt x="355" y="545"/>
                    </a:cubicBezTo>
                    <a:cubicBezTo>
                      <a:pt x="355" y="545"/>
                      <a:pt x="356" y="544"/>
                      <a:pt x="356" y="543"/>
                    </a:cubicBezTo>
                    <a:cubicBezTo>
                      <a:pt x="355" y="502"/>
                      <a:pt x="353" y="460"/>
                      <a:pt x="355" y="419"/>
                    </a:cubicBezTo>
                    <a:cubicBezTo>
                      <a:pt x="357" y="383"/>
                      <a:pt x="361" y="349"/>
                      <a:pt x="355" y="313"/>
                    </a:cubicBezTo>
                    <a:cubicBezTo>
                      <a:pt x="355" y="313"/>
                      <a:pt x="355" y="313"/>
                      <a:pt x="354" y="313"/>
                    </a:cubicBezTo>
                    <a:cubicBezTo>
                      <a:pt x="363" y="291"/>
                      <a:pt x="372" y="270"/>
                      <a:pt x="381" y="250"/>
                    </a:cubicBezTo>
                    <a:cubicBezTo>
                      <a:pt x="382" y="247"/>
                      <a:pt x="384" y="243"/>
                      <a:pt x="386" y="239"/>
                    </a:cubicBezTo>
                    <a:cubicBezTo>
                      <a:pt x="387" y="240"/>
                      <a:pt x="388" y="239"/>
                      <a:pt x="388" y="237"/>
                    </a:cubicBezTo>
                    <a:cubicBezTo>
                      <a:pt x="388" y="237"/>
                      <a:pt x="387" y="237"/>
                      <a:pt x="387" y="236"/>
                    </a:cubicBezTo>
                    <a:cubicBezTo>
                      <a:pt x="400" y="211"/>
                      <a:pt x="415" y="186"/>
                      <a:pt x="428" y="161"/>
                    </a:cubicBezTo>
                    <a:cubicBezTo>
                      <a:pt x="435" y="146"/>
                      <a:pt x="442" y="131"/>
                      <a:pt x="449" y="116"/>
                    </a:cubicBezTo>
                    <a:cubicBezTo>
                      <a:pt x="450" y="115"/>
                      <a:pt x="450" y="115"/>
                      <a:pt x="450" y="114"/>
                    </a:cubicBezTo>
                    <a:cubicBezTo>
                      <a:pt x="450" y="114"/>
                      <a:pt x="450" y="114"/>
                      <a:pt x="450" y="114"/>
                    </a:cubicBezTo>
                    <a:cubicBezTo>
                      <a:pt x="453" y="107"/>
                      <a:pt x="456" y="101"/>
                      <a:pt x="459" y="94"/>
                    </a:cubicBezTo>
                    <a:cubicBezTo>
                      <a:pt x="459" y="95"/>
                      <a:pt x="459" y="95"/>
                      <a:pt x="459" y="95"/>
                    </a:cubicBezTo>
                    <a:cubicBezTo>
                      <a:pt x="460" y="97"/>
                      <a:pt x="462" y="96"/>
                      <a:pt x="461" y="94"/>
                    </a:cubicBezTo>
                    <a:cubicBezTo>
                      <a:pt x="461" y="94"/>
                      <a:pt x="460" y="93"/>
                      <a:pt x="460" y="92"/>
                    </a:cubicBezTo>
                    <a:cubicBezTo>
                      <a:pt x="464" y="84"/>
                      <a:pt x="468" y="75"/>
                      <a:pt x="472" y="67"/>
                    </a:cubicBezTo>
                    <a:cubicBezTo>
                      <a:pt x="473" y="67"/>
                      <a:pt x="472" y="66"/>
                      <a:pt x="472" y="66"/>
                    </a:cubicBezTo>
                    <a:cubicBezTo>
                      <a:pt x="474" y="64"/>
                      <a:pt x="474" y="62"/>
                      <a:pt x="471" y="60"/>
                    </a:cubicBezTo>
                    <a:close/>
                    <a:moveTo>
                      <a:pt x="358" y="283"/>
                    </a:moveTo>
                    <a:cubicBezTo>
                      <a:pt x="354" y="275"/>
                      <a:pt x="352" y="267"/>
                      <a:pt x="348" y="260"/>
                    </a:cubicBezTo>
                    <a:cubicBezTo>
                      <a:pt x="348" y="259"/>
                      <a:pt x="347" y="260"/>
                      <a:pt x="347" y="260"/>
                    </a:cubicBezTo>
                    <a:cubicBezTo>
                      <a:pt x="350" y="269"/>
                      <a:pt x="352" y="278"/>
                      <a:pt x="356" y="287"/>
                    </a:cubicBezTo>
                    <a:cubicBezTo>
                      <a:pt x="352" y="295"/>
                      <a:pt x="349" y="304"/>
                      <a:pt x="345" y="313"/>
                    </a:cubicBezTo>
                    <a:cubicBezTo>
                      <a:pt x="340" y="305"/>
                      <a:pt x="336" y="297"/>
                      <a:pt x="330" y="290"/>
                    </a:cubicBezTo>
                    <a:cubicBezTo>
                      <a:pt x="330" y="290"/>
                      <a:pt x="330" y="290"/>
                      <a:pt x="330" y="290"/>
                    </a:cubicBezTo>
                    <a:cubicBezTo>
                      <a:pt x="334" y="300"/>
                      <a:pt x="336" y="310"/>
                      <a:pt x="343" y="318"/>
                    </a:cubicBezTo>
                    <a:cubicBezTo>
                      <a:pt x="340" y="327"/>
                      <a:pt x="336" y="335"/>
                      <a:pt x="333" y="343"/>
                    </a:cubicBezTo>
                    <a:cubicBezTo>
                      <a:pt x="329" y="331"/>
                      <a:pt x="323" y="320"/>
                      <a:pt x="321" y="308"/>
                    </a:cubicBezTo>
                    <a:cubicBezTo>
                      <a:pt x="321" y="307"/>
                      <a:pt x="321" y="308"/>
                      <a:pt x="321" y="308"/>
                    </a:cubicBezTo>
                    <a:cubicBezTo>
                      <a:pt x="325" y="321"/>
                      <a:pt x="328" y="334"/>
                      <a:pt x="331" y="347"/>
                    </a:cubicBezTo>
                    <a:cubicBezTo>
                      <a:pt x="329" y="352"/>
                      <a:pt x="327" y="357"/>
                      <a:pt x="325" y="362"/>
                    </a:cubicBezTo>
                    <a:cubicBezTo>
                      <a:pt x="322" y="352"/>
                      <a:pt x="318" y="342"/>
                      <a:pt x="316" y="332"/>
                    </a:cubicBezTo>
                    <a:cubicBezTo>
                      <a:pt x="316" y="331"/>
                      <a:pt x="315" y="331"/>
                      <a:pt x="315" y="332"/>
                    </a:cubicBezTo>
                    <a:cubicBezTo>
                      <a:pt x="316" y="344"/>
                      <a:pt x="321" y="355"/>
                      <a:pt x="322" y="367"/>
                    </a:cubicBezTo>
                    <a:cubicBezTo>
                      <a:pt x="320" y="372"/>
                      <a:pt x="317" y="377"/>
                      <a:pt x="315" y="382"/>
                    </a:cubicBezTo>
                    <a:cubicBezTo>
                      <a:pt x="311" y="373"/>
                      <a:pt x="308" y="363"/>
                      <a:pt x="307" y="352"/>
                    </a:cubicBezTo>
                    <a:cubicBezTo>
                      <a:pt x="307" y="351"/>
                      <a:pt x="306" y="351"/>
                      <a:pt x="306" y="352"/>
                    </a:cubicBezTo>
                    <a:cubicBezTo>
                      <a:pt x="305" y="365"/>
                      <a:pt x="309" y="376"/>
                      <a:pt x="312" y="388"/>
                    </a:cubicBezTo>
                    <a:cubicBezTo>
                      <a:pt x="311" y="390"/>
                      <a:pt x="310" y="391"/>
                      <a:pt x="309" y="393"/>
                    </a:cubicBezTo>
                    <a:cubicBezTo>
                      <a:pt x="309" y="393"/>
                      <a:pt x="309" y="393"/>
                      <a:pt x="309" y="393"/>
                    </a:cubicBezTo>
                    <a:cubicBezTo>
                      <a:pt x="308" y="393"/>
                      <a:pt x="308" y="394"/>
                      <a:pt x="308" y="394"/>
                    </a:cubicBezTo>
                    <a:cubicBezTo>
                      <a:pt x="308" y="395"/>
                      <a:pt x="308" y="395"/>
                      <a:pt x="308" y="395"/>
                    </a:cubicBezTo>
                    <a:cubicBezTo>
                      <a:pt x="307" y="397"/>
                      <a:pt x="306" y="399"/>
                      <a:pt x="305" y="400"/>
                    </a:cubicBezTo>
                    <a:cubicBezTo>
                      <a:pt x="301" y="391"/>
                      <a:pt x="299" y="380"/>
                      <a:pt x="295" y="370"/>
                    </a:cubicBezTo>
                    <a:cubicBezTo>
                      <a:pt x="295" y="370"/>
                      <a:pt x="294" y="370"/>
                      <a:pt x="294" y="370"/>
                    </a:cubicBezTo>
                    <a:cubicBezTo>
                      <a:pt x="298" y="381"/>
                      <a:pt x="299" y="393"/>
                      <a:pt x="304" y="403"/>
                    </a:cubicBezTo>
                    <a:cubicBezTo>
                      <a:pt x="300" y="409"/>
                      <a:pt x="297" y="415"/>
                      <a:pt x="293" y="421"/>
                    </a:cubicBezTo>
                    <a:cubicBezTo>
                      <a:pt x="288" y="418"/>
                      <a:pt x="286" y="410"/>
                      <a:pt x="284" y="406"/>
                    </a:cubicBezTo>
                    <a:cubicBezTo>
                      <a:pt x="282" y="400"/>
                      <a:pt x="280" y="394"/>
                      <a:pt x="277" y="388"/>
                    </a:cubicBezTo>
                    <a:cubicBezTo>
                      <a:pt x="277" y="387"/>
                      <a:pt x="276" y="388"/>
                      <a:pt x="276" y="388"/>
                    </a:cubicBezTo>
                    <a:cubicBezTo>
                      <a:pt x="279" y="397"/>
                      <a:pt x="280" y="406"/>
                      <a:pt x="284" y="415"/>
                    </a:cubicBezTo>
                    <a:cubicBezTo>
                      <a:pt x="285" y="419"/>
                      <a:pt x="287" y="423"/>
                      <a:pt x="290" y="425"/>
                    </a:cubicBezTo>
                    <a:cubicBezTo>
                      <a:pt x="289" y="426"/>
                      <a:pt x="288" y="428"/>
                      <a:pt x="287" y="429"/>
                    </a:cubicBezTo>
                    <a:cubicBezTo>
                      <a:pt x="287" y="425"/>
                      <a:pt x="284" y="422"/>
                      <a:pt x="279" y="420"/>
                    </a:cubicBezTo>
                    <a:cubicBezTo>
                      <a:pt x="274" y="418"/>
                      <a:pt x="266" y="418"/>
                      <a:pt x="260" y="420"/>
                    </a:cubicBezTo>
                    <a:cubicBezTo>
                      <a:pt x="262" y="416"/>
                      <a:pt x="263" y="412"/>
                      <a:pt x="265" y="408"/>
                    </a:cubicBezTo>
                    <a:cubicBezTo>
                      <a:pt x="266" y="408"/>
                      <a:pt x="267" y="407"/>
                      <a:pt x="267" y="406"/>
                    </a:cubicBezTo>
                    <a:cubicBezTo>
                      <a:pt x="267" y="405"/>
                      <a:pt x="267" y="405"/>
                      <a:pt x="267" y="405"/>
                    </a:cubicBezTo>
                    <a:cubicBezTo>
                      <a:pt x="279" y="380"/>
                      <a:pt x="295" y="357"/>
                      <a:pt x="306" y="332"/>
                    </a:cubicBezTo>
                    <a:cubicBezTo>
                      <a:pt x="321" y="299"/>
                      <a:pt x="337" y="266"/>
                      <a:pt x="353" y="234"/>
                    </a:cubicBezTo>
                    <a:cubicBezTo>
                      <a:pt x="354" y="233"/>
                      <a:pt x="354" y="232"/>
                      <a:pt x="355" y="231"/>
                    </a:cubicBezTo>
                    <a:cubicBezTo>
                      <a:pt x="357" y="237"/>
                      <a:pt x="358" y="244"/>
                      <a:pt x="360" y="251"/>
                    </a:cubicBezTo>
                    <a:cubicBezTo>
                      <a:pt x="361" y="256"/>
                      <a:pt x="362" y="261"/>
                      <a:pt x="365" y="265"/>
                    </a:cubicBezTo>
                    <a:cubicBezTo>
                      <a:pt x="363" y="271"/>
                      <a:pt x="360" y="277"/>
                      <a:pt x="358" y="283"/>
                    </a:cubicBezTo>
                    <a:close/>
                    <a:moveTo>
                      <a:pt x="182" y="360"/>
                    </a:moveTo>
                    <a:cubicBezTo>
                      <a:pt x="194" y="357"/>
                      <a:pt x="205" y="356"/>
                      <a:pt x="218" y="356"/>
                    </a:cubicBezTo>
                    <a:cubicBezTo>
                      <a:pt x="218" y="356"/>
                      <a:pt x="218" y="355"/>
                      <a:pt x="218" y="355"/>
                    </a:cubicBezTo>
                    <a:cubicBezTo>
                      <a:pt x="210" y="355"/>
                      <a:pt x="202" y="354"/>
                      <a:pt x="195" y="354"/>
                    </a:cubicBezTo>
                    <a:cubicBezTo>
                      <a:pt x="191" y="353"/>
                      <a:pt x="188" y="353"/>
                      <a:pt x="184" y="354"/>
                    </a:cubicBezTo>
                    <a:cubicBezTo>
                      <a:pt x="186" y="351"/>
                      <a:pt x="187" y="348"/>
                      <a:pt x="187" y="348"/>
                    </a:cubicBezTo>
                    <a:cubicBezTo>
                      <a:pt x="188" y="347"/>
                      <a:pt x="189" y="345"/>
                      <a:pt x="189" y="344"/>
                    </a:cubicBezTo>
                    <a:cubicBezTo>
                      <a:pt x="193" y="343"/>
                      <a:pt x="196" y="343"/>
                      <a:pt x="199" y="342"/>
                    </a:cubicBezTo>
                    <a:cubicBezTo>
                      <a:pt x="206" y="341"/>
                      <a:pt x="214" y="341"/>
                      <a:pt x="221" y="341"/>
                    </a:cubicBezTo>
                    <a:cubicBezTo>
                      <a:pt x="221" y="341"/>
                      <a:pt x="221" y="340"/>
                      <a:pt x="221" y="340"/>
                    </a:cubicBezTo>
                    <a:cubicBezTo>
                      <a:pt x="212" y="340"/>
                      <a:pt x="201" y="338"/>
                      <a:pt x="192" y="339"/>
                    </a:cubicBezTo>
                    <a:cubicBezTo>
                      <a:pt x="193" y="335"/>
                      <a:pt x="195" y="331"/>
                      <a:pt x="197" y="328"/>
                    </a:cubicBezTo>
                    <a:cubicBezTo>
                      <a:pt x="209" y="328"/>
                      <a:pt x="221" y="322"/>
                      <a:pt x="233" y="320"/>
                    </a:cubicBezTo>
                    <a:cubicBezTo>
                      <a:pt x="233" y="320"/>
                      <a:pt x="233" y="319"/>
                      <a:pt x="232" y="319"/>
                    </a:cubicBezTo>
                    <a:cubicBezTo>
                      <a:pt x="227" y="320"/>
                      <a:pt x="221" y="321"/>
                      <a:pt x="216" y="322"/>
                    </a:cubicBezTo>
                    <a:cubicBezTo>
                      <a:pt x="210" y="322"/>
                      <a:pt x="205" y="323"/>
                      <a:pt x="199" y="323"/>
                    </a:cubicBezTo>
                    <a:cubicBezTo>
                      <a:pt x="200" y="322"/>
                      <a:pt x="201" y="320"/>
                      <a:pt x="202" y="318"/>
                    </a:cubicBezTo>
                    <a:cubicBezTo>
                      <a:pt x="204" y="317"/>
                      <a:pt x="205" y="315"/>
                      <a:pt x="205" y="313"/>
                    </a:cubicBezTo>
                    <a:cubicBezTo>
                      <a:pt x="205" y="311"/>
                      <a:pt x="206" y="310"/>
                      <a:pt x="207" y="308"/>
                    </a:cubicBezTo>
                    <a:cubicBezTo>
                      <a:pt x="213" y="307"/>
                      <a:pt x="219" y="305"/>
                      <a:pt x="225" y="305"/>
                    </a:cubicBezTo>
                    <a:cubicBezTo>
                      <a:pt x="232" y="304"/>
                      <a:pt x="239" y="304"/>
                      <a:pt x="246" y="302"/>
                    </a:cubicBezTo>
                    <a:cubicBezTo>
                      <a:pt x="247" y="302"/>
                      <a:pt x="246" y="301"/>
                      <a:pt x="246" y="301"/>
                    </a:cubicBezTo>
                    <a:cubicBezTo>
                      <a:pt x="237" y="303"/>
                      <a:pt x="228" y="302"/>
                      <a:pt x="220" y="302"/>
                    </a:cubicBezTo>
                    <a:cubicBezTo>
                      <a:pt x="216" y="302"/>
                      <a:pt x="213" y="302"/>
                      <a:pt x="209" y="303"/>
                    </a:cubicBezTo>
                    <a:cubicBezTo>
                      <a:pt x="210" y="302"/>
                      <a:pt x="210" y="301"/>
                      <a:pt x="211" y="300"/>
                    </a:cubicBezTo>
                    <a:cubicBezTo>
                      <a:pt x="213" y="295"/>
                      <a:pt x="215" y="291"/>
                      <a:pt x="217" y="286"/>
                    </a:cubicBezTo>
                    <a:cubicBezTo>
                      <a:pt x="228" y="287"/>
                      <a:pt x="240" y="285"/>
                      <a:pt x="250" y="285"/>
                    </a:cubicBezTo>
                    <a:cubicBezTo>
                      <a:pt x="251" y="285"/>
                      <a:pt x="251" y="283"/>
                      <a:pt x="250" y="283"/>
                    </a:cubicBezTo>
                    <a:cubicBezTo>
                      <a:pt x="240" y="283"/>
                      <a:pt x="230" y="281"/>
                      <a:pt x="220" y="282"/>
                    </a:cubicBezTo>
                    <a:cubicBezTo>
                      <a:pt x="222" y="278"/>
                      <a:pt x="223" y="274"/>
                      <a:pt x="225" y="271"/>
                    </a:cubicBezTo>
                    <a:cubicBezTo>
                      <a:pt x="236" y="269"/>
                      <a:pt x="247" y="269"/>
                      <a:pt x="257" y="265"/>
                    </a:cubicBezTo>
                    <a:cubicBezTo>
                      <a:pt x="259" y="264"/>
                      <a:pt x="258" y="261"/>
                      <a:pt x="256" y="261"/>
                    </a:cubicBezTo>
                    <a:cubicBezTo>
                      <a:pt x="247" y="265"/>
                      <a:pt x="237" y="265"/>
                      <a:pt x="227" y="266"/>
                    </a:cubicBezTo>
                    <a:cubicBezTo>
                      <a:pt x="230" y="261"/>
                      <a:pt x="232" y="257"/>
                      <a:pt x="234" y="253"/>
                    </a:cubicBezTo>
                    <a:cubicBezTo>
                      <a:pt x="235" y="252"/>
                      <a:pt x="236" y="252"/>
                      <a:pt x="237" y="252"/>
                    </a:cubicBezTo>
                    <a:cubicBezTo>
                      <a:pt x="241" y="250"/>
                      <a:pt x="246" y="250"/>
                      <a:pt x="250" y="250"/>
                    </a:cubicBezTo>
                    <a:cubicBezTo>
                      <a:pt x="257" y="249"/>
                      <a:pt x="264" y="249"/>
                      <a:pt x="271" y="247"/>
                    </a:cubicBezTo>
                    <a:cubicBezTo>
                      <a:pt x="273" y="246"/>
                      <a:pt x="272" y="244"/>
                      <a:pt x="271" y="244"/>
                    </a:cubicBezTo>
                    <a:cubicBezTo>
                      <a:pt x="262" y="246"/>
                      <a:pt x="252" y="246"/>
                      <a:pt x="243" y="247"/>
                    </a:cubicBezTo>
                    <a:cubicBezTo>
                      <a:pt x="241" y="247"/>
                      <a:pt x="239" y="247"/>
                      <a:pt x="236" y="247"/>
                    </a:cubicBezTo>
                    <a:cubicBezTo>
                      <a:pt x="239" y="242"/>
                      <a:pt x="241" y="237"/>
                      <a:pt x="244" y="232"/>
                    </a:cubicBezTo>
                    <a:cubicBezTo>
                      <a:pt x="248" y="232"/>
                      <a:pt x="252" y="231"/>
                      <a:pt x="255" y="230"/>
                    </a:cubicBezTo>
                    <a:cubicBezTo>
                      <a:pt x="262" y="228"/>
                      <a:pt x="270" y="227"/>
                      <a:pt x="277" y="228"/>
                    </a:cubicBezTo>
                    <a:cubicBezTo>
                      <a:pt x="277" y="228"/>
                      <a:pt x="277" y="227"/>
                      <a:pt x="277" y="227"/>
                    </a:cubicBezTo>
                    <a:cubicBezTo>
                      <a:pt x="267" y="227"/>
                      <a:pt x="256" y="225"/>
                      <a:pt x="246" y="227"/>
                    </a:cubicBezTo>
                    <a:cubicBezTo>
                      <a:pt x="249" y="221"/>
                      <a:pt x="252" y="215"/>
                      <a:pt x="255" y="209"/>
                    </a:cubicBezTo>
                    <a:cubicBezTo>
                      <a:pt x="260" y="209"/>
                      <a:pt x="264" y="208"/>
                      <a:pt x="268" y="208"/>
                    </a:cubicBezTo>
                    <a:cubicBezTo>
                      <a:pt x="275" y="207"/>
                      <a:pt x="282" y="207"/>
                      <a:pt x="289" y="204"/>
                    </a:cubicBezTo>
                    <a:cubicBezTo>
                      <a:pt x="289" y="204"/>
                      <a:pt x="289" y="203"/>
                      <a:pt x="289" y="203"/>
                    </a:cubicBezTo>
                    <a:cubicBezTo>
                      <a:pt x="281" y="206"/>
                      <a:pt x="273" y="206"/>
                      <a:pt x="266" y="206"/>
                    </a:cubicBezTo>
                    <a:cubicBezTo>
                      <a:pt x="263" y="206"/>
                      <a:pt x="260" y="205"/>
                      <a:pt x="257" y="205"/>
                    </a:cubicBezTo>
                    <a:cubicBezTo>
                      <a:pt x="259" y="201"/>
                      <a:pt x="261" y="197"/>
                      <a:pt x="263" y="193"/>
                    </a:cubicBezTo>
                    <a:cubicBezTo>
                      <a:pt x="264" y="191"/>
                      <a:pt x="265" y="189"/>
                      <a:pt x="266" y="186"/>
                    </a:cubicBezTo>
                    <a:cubicBezTo>
                      <a:pt x="270" y="186"/>
                      <a:pt x="273" y="185"/>
                      <a:pt x="276" y="185"/>
                    </a:cubicBezTo>
                    <a:cubicBezTo>
                      <a:pt x="285" y="183"/>
                      <a:pt x="294" y="181"/>
                      <a:pt x="303" y="182"/>
                    </a:cubicBezTo>
                    <a:cubicBezTo>
                      <a:pt x="306" y="182"/>
                      <a:pt x="306" y="178"/>
                      <a:pt x="303" y="178"/>
                    </a:cubicBezTo>
                    <a:cubicBezTo>
                      <a:pt x="295" y="177"/>
                      <a:pt x="287" y="178"/>
                      <a:pt x="279" y="179"/>
                    </a:cubicBezTo>
                    <a:cubicBezTo>
                      <a:pt x="277" y="179"/>
                      <a:pt x="273" y="179"/>
                      <a:pt x="270" y="179"/>
                    </a:cubicBezTo>
                    <a:cubicBezTo>
                      <a:pt x="272" y="175"/>
                      <a:pt x="274" y="171"/>
                      <a:pt x="276" y="167"/>
                    </a:cubicBezTo>
                    <a:cubicBezTo>
                      <a:pt x="290" y="165"/>
                      <a:pt x="303" y="162"/>
                      <a:pt x="316" y="157"/>
                    </a:cubicBezTo>
                    <a:cubicBezTo>
                      <a:pt x="317" y="157"/>
                      <a:pt x="317" y="154"/>
                      <a:pt x="315" y="155"/>
                    </a:cubicBezTo>
                    <a:cubicBezTo>
                      <a:pt x="303" y="159"/>
                      <a:pt x="291" y="161"/>
                      <a:pt x="279" y="162"/>
                    </a:cubicBezTo>
                    <a:cubicBezTo>
                      <a:pt x="282" y="157"/>
                      <a:pt x="284" y="151"/>
                      <a:pt x="287" y="146"/>
                    </a:cubicBezTo>
                    <a:cubicBezTo>
                      <a:pt x="289" y="145"/>
                      <a:pt x="290" y="145"/>
                      <a:pt x="292" y="144"/>
                    </a:cubicBezTo>
                    <a:cubicBezTo>
                      <a:pt x="296" y="143"/>
                      <a:pt x="301" y="143"/>
                      <a:pt x="305" y="143"/>
                    </a:cubicBezTo>
                    <a:cubicBezTo>
                      <a:pt x="311" y="142"/>
                      <a:pt x="317" y="141"/>
                      <a:pt x="322" y="137"/>
                    </a:cubicBezTo>
                    <a:cubicBezTo>
                      <a:pt x="322" y="137"/>
                      <a:pt x="322" y="135"/>
                      <a:pt x="321" y="136"/>
                    </a:cubicBezTo>
                    <a:cubicBezTo>
                      <a:pt x="314" y="140"/>
                      <a:pt x="306" y="139"/>
                      <a:pt x="298" y="139"/>
                    </a:cubicBezTo>
                    <a:cubicBezTo>
                      <a:pt x="296" y="139"/>
                      <a:pt x="293" y="139"/>
                      <a:pt x="291" y="139"/>
                    </a:cubicBezTo>
                    <a:cubicBezTo>
                      <a:pt x="293" y="134"/>
                      <a:pt x="295" y="130"/>
                      <a:pt x="298" y="125"/>
                    </a:cubicBezTo>
                    <a:cubicBezTo>
                      <a:pt x="298" y="125"/>
                      <a:pt x="299" y="125"/>
                      <a:pt x="299" y="125"/>
                    </a:cubicBezTo>
                    <a:cubicBezTo>
                      <a:pt x="303" y="124"/>
                      <a:pt x="307" y="123"/>
                      <a:pt x="311" y="123"/>
                    </a:cubicBezTo>
                    <a:cubicBezTo>
                      <a:pt x="318" y="122"/>
                      <a:pt x="325" y="121"/>
                      <a:pt x="332" y="118"/>
                    </a:cubicBezTo>
                    <a:cubicBezTo>
                      <a:pt x="334" y="118"/>
                      <a:pt x="333" y="116"/>
                      <a:pt x="331" y="116"/>
                    </a:cubicBezTo>
                    <a:cubicBezTo>
                      <a:pt x="323" y="119"/>
                      <a:pt x="314" y="118"/>
                      <a:pt x="305" y="118"/>
                    </a:cubicBezTo>
                    <a:cubicBezTo>
                      <a:pt x="304" y="118"/>
                      <a:pt x="303" y="118"/>
                      <a:pt x="301" y="118"/>
                    </a:cubicBezTo>
                    <a:cubicBezTo>
                      <a:pt x="303" y="116"/>
                      <a:pt x="304" y="113"/>
                      <a:pt x="305" y="111"/>
                    </a:cubicBezTo>
                    <a:cubicBezTo>
                      <a:pt x="317" y="111"/>
                      <a:pt x="328" y="106"/>
                      <a:pt x="339" y="103"/>
                    </a:cubicBezTo>
                    <a:cubicBezTo>
                      <a:pt x="340" y="103"/>
                      <a:pt x="339" y="102"/>
                      <a:pt x="339" y="102"/>
                    </a:cubicBezTo>
                    <a:cubicBezTo>
                      <a:pt x="329" y="104"/>
                      <a:pt x="318" y="104"/>
                      <a:pt x="308" y="105"/>
                    </a:cubicBezTo>
                    <a:cubicBezTo>
                      <a:pt x="311" y="100"/>
                      <a:pt x="313" y="95"/>
                      <a:pt x="316" y="89"/>
                    </a:cubicBezTo>
                    <a:cubicBezTo>
                      <a:pt x="320" y="89"/>
                      <a:pt x="325" y="88"/>
                      <a:pt x="329" y="87"/>
                    </a:cubicBezTo>
                    <a:cubicBezTo>
                      <a:pt x="335" y="86"/>
                      <a:pt x="341" y="86"/>
                      <a:pt x="346" y="86"/>
                    </a:cubicBezTo>
                    <a:cubicBezTo>
                      <a:pt x="348" y="86"/>
                      <a:pt x="348" y="83"/>
                      <a:pt x="346" y="83"/>
                    </a:cubicBezTo>
                    <a:cubicBezTo>
                      <a:pt x="338" y="83"/>
                      <a:pt x="328" y="82"/>
                      <a:pt x="319" y="83"/>
                    </a:cubicBezTo>
                    <a:cubicBezTo>
                      <a:pt x="322" y="78"/>
                      <a:pt x="324" y="74"/>
                      <a:pt x="326" y="69"/>
                    </a:cubicBezTo>
                    <a:cubicBezTo>
                      <a:pt x="329" y="68"/>
                      <a:pt x="332" y="67"/>
                      <a:pt x="335" y="67"/>
                    </a:cubicBezTo>
                    <a:cubicBezTo>
                      <a:pt x="342" y="66"/>
                      <a:pt x="350" y="65"/>
                      <a:pt x="357" y="65"/>
                    </a:cubicBezTo>
                    <a:cubicBezTo>
                      <a:pt x="358" y="65"/>
                      <a:pt x="358" y="63"/>
                      <a:pt x="357" y="63"/>
                    </a:cubicBezTo>
                    <a:cubicBezTo>
                      <a:pt x="349" y="62"/>
                      <a:pt x="339" y="61"/>
                      <a:pt x="330" y="62"/>
                    </a:cubicBezTo>
                    <a:cubicBezTo>
                      <a:pt x="331" y="59"/>
                      <a:pt x="333" y="56"/>
                      <a:pt x="334" y="53"/>
                    </a:cubicBezTo>
                    <a:cubicBezTo>
                      <a:pt x="345" y="49"/>
                      <a:pt x="356" y="48"/>
                      <a:pt x="366" y="47"/>
                    </a:cubicBezTo>
                    <a:cubicBezTo>
                      <a:pt x="366" y="47"/>
                      <a:pt x="366" y="47"/>
                      <a:pt x="366" y="47"/>
                    </a:cubicBezTo>
                    <a:cubicBezTo>
                      <a:pt x="363" y="54"/>
                      <a:pt x="360" y="60"/>
                      <a:pt x="357" y="68"/>
                    </a:cubicBezTo>
                    <a:cubicBezTo>
                      <a:pt x="356" y="70"/>
                      <a:pt x="354" y="72"/>
                      <a:pt x="353" y="75"/>
                    </a:cubicBezTo>
                    <a:cubicBezTo>
                      <a:pt x="341" y="102"/>
                      <a:pt x="332" y="130"/>
                      <a:pt x="320" y="156"/>
                    </a:cubicBezTo>
                    <a:cubicBezTo>
                      <a:pt x="318" y="160"/>
                      <a:pt x="316" y="164"/>
                      <a:pt x="314" y="169"/>
                    </a:cubicBezTo>
                    <a:cubicBezTo>
                      <a:pt x="313" y="169"/>
                      <a:pt x="312" y="170"/>
                      <a:pt x="313" y="171"/>
                    </a:cubicBezTo>
                    <a:cubicBezTo>
                      <a:pt x="309" y="179"/>
                      <a:pt x="305" y="187"/>
                      <a:pt x="301" y="195"/>
                    </a:cubicBezTo>
                    <a:cubicBezTo>
                      <a:pt x="299" y="195"/>
                      <a:pt x="298" y="197"/>
                      <a:pt x="298" y="198"/>
                    </a:cubicBezTo>
                    <a:cubicBezTo>
                      <a:pt x="298" y="199"/>
                      <a:pt x="298" y="200"/>
                      <a:pt x="299" y="200"/>
                    </a:cubicBezTo>
                    <a:cubicBezTo>
                      <a:pt x="298" y="202"/>
                      <a:pt x="297" y="203"/>
                      <a:pt x="297" y="204"/>
                    </a:cubicBezTo>
                    <a:cubicBezTo>
                      <a:pt x="296" y="205"/>
                      <a:pt x="295" y="206"/>
                      <a:pt x="295" y="207"/>
                    </a:cubicBezTo>
                    <a:cubicBezTo>
                      <a:pt x="295" y="208"/>
                      <a:pt x="295" y="208"/>
                      <a:pt x="295" y="208"/>
                    </a:cubicBezTo>
                    <a:cubicBezTo>
                      <a:pt x="288" y="222"/>
                      <a:pt x="281" y="237"/>
                      <a:pt x="274" y="251"/>
                    </a:cubicBezTo>
                    <a:cubicBezTo>
                      <a:pt x="272" y="251"/>
                      <a:pt x="270" y="253"/>
                      <a:pt x="271" y="255"/>
                    </a:cubicBezTo>
                    <a:cubicBezTo>
                      <a:pt x="271" y="255"/>
                      <a:pt x="271" y="255"/>
                      <a:pt x="271" y="256"/>
                    </a:cubicBezTo>
                    <a:cubicBezTo>
                      <a:pt x="271" y="256"/>
                      <a:pt x="271" y="257"/>
                      <a:pt x="271" y="257"/>
                    </a:cubicBezTo>
                    <a:cubicBezTo>
                      <a:pt x="271" y="257"/>
                      <a:pt x="271" y="257"/>
                      <a:pt x="271" y="257"/>
                    </a:cubicBezTo>
                    <a:cubicBezTo>
                      <a:pt x="271" y="259"/>
                      <a:pt x="270" y="260"/>
                      <a:pt x="269" y="261"/>
                    </a:cubicBezTo>
                    <a:cubicBezTo>
                      <a:pt x="269" y="261"/>
                      <a:pt x="269" y="261"/>
                      <a:pt x="269" y="261"/>
                    </a:cubicBezTo>
                    <a:cubicBezTo>
                      <a:pt x="269" y="262"/>
                      <a:pt x="268" y="263"/>
                      <a:pt x="268" y="264"/>
                    </a:cubicBezTo>
                    <a:cubicBezTo>
                      <a:pt x="268" y="264"/>
                      <a:pt x="268" y="265"/>
                      <a:pt x="268" y="265"/>
                    </a:cubicBezTo>
                    <a:cubicBezTo>
                      <a:pt x="266" y="267"/>
                      <a:pt x="265" y="270"/>
                      <a:pt x="264" y="272"/>
                    </a:cubicBezTo>
                    <a:cubicBezTo>
                      <a:pt x="263" y="273"/>
                      <a:pt x="262" y="274"/>
                      <a:pt x="262" y="275"/>
                    </a:cubicBezTo>
                    <a:cubicBezTo>
                      <a:pt x="262" y="276"/>
                      <a:pt x="262" y="276"/>
                      <a:pt x="262" y="276"/>
                    </a:cubicBezTo>
                    <a:cubicBezTo>
                      <a:pt x="260" y="280"/>
                      <a:pt x="258" y="284"/>
                      <a:pt x="256" y="288"/>
                    </a:cubicBezTo>
                    <a:cubicBezTo>
                      <a:pt x="254" y="288"/>
                      <a:pt x="252" y="290"/>
                      <a:pt x="253" y="292"/>
                    </a:cubicBezTo>
                    <a:cubicBezTo>
                      <a:pt x="253" y="293"/>
                      <a:pt x="253" y="293"/>
                      <a:pt x="254" y="294"/>
                    </a:cubicBezTo>
                    <a:cubicBezTo>
                      <a:pt x="253" y="295"/>
                      <a:pt x="252" y="297"/>
                      <a:pt x="251" y="299"/>
                    </a:cubicBezTo>
                    <a:cubicBezTo>
                      <a:pt x="249" y="298"/>
                      <a:pt x="246" y="300"/>
                      <a:pt x="247" y="303"/>
                    </a:cubicBezTo>
                    <a:cubicBezTo>
                      <a:pt x="247" y="303"/>
                      <a:pt x="247" y="303"/>
                      <a:pt x="247" y="304"/>
                    </a:cubicBezTo>
                    <a:cubicBezTo>
                      <a:pt x="247" y="304"/>
                      <a:pt x="247" y="304"/>
                      <a:pt x="247" y="304"/>
                    </a:cubicBezTo>
                    <a:cubicBezTo>
                      <a:pt x="247" y="304"/>
                      <a:pt x="247" y="304"/>
                      <a:pt x="247" y="304"/>
                    </a:cubicBezTo>
                    <a:cubicBezTo>
                      <a:pt x="248" y="304"/>
                      <a:pt x="248" y="305"/>
                      <a:pt x="248" y="305"/>
                    </a:cubicBezTo>
                    <a:cubicBezTo>
                      <a:pt x="234" y="334"/>
                      <a:pt x="220" y="363"/>
                      <a:pt x="206" y="392"/>
                    </a:cubicBezTo>
                    <a:cubicBezTo>
                      <a:pt x="205" y="382"/>
                      <a:pt x="199" y="373"/>
                      <a:pt x="190" y="369"/>
                    </a:cubicBezTo>
                    <a:cubicBezTo>
                      <a:pt x="196" y="369"/>
                      <a:pt x="201" y="369"/>
                      <a:pt x="206" y="367"/>
                    </a:cubicBezTo>
                    <a:cubicBezTo>
                      <a:pt x="208" y="367"/>
                      <a:pt x="207" y="364"/>
                      <a:pt x="205" y="364"/>
                    </a:cubicBezTo>
                    <a:cubicBezTo>
                      <a:pt x="200" y="366"/>
                      <a:pt x="194" y="366"/>
                      <a:pt x="188" y="366"/>
                    </a:cubicBezTo>
                    <a:cubicBezTo>
                      <a:pt x="187" y="366"/>
                      <a:pt x="186" y="367"/>
                      <a:pt x="186" y="368"/>
                    </a:cubicBezTo>
                    <a:cubicBezTo>
                      <a:pt x="183" y="367"/>
                      <a:pt x="180" y="367"/>
                      <a:pt x="177" y="368"/>
                    </a:cubicBezTo>
                    <a:cubicBezTo>
                      <a:pt x="179" y="366"/>
                      <a:pt x="180" y="363"/>
                      <a:pt x="182" y="360"/>
                    </a:cubicBezTo>
                    <a:close/>
                    <a:moveTo>
                      <a:pt x="358" y="210"/>
                    </a:moveTo>
                    <a:cubicBezTo>
                      <a:pt x="358" y="210"/>
                      <a:pt x="359" y="211"/>
                      <a:pt x="359" y="211"/>
                    </a:cubicBezTo>
                    <a:cubicBezTo>
                      <a:pt x="359" y="212"/>
                      <a:pt x="358" y="213"/>
                      <a:pt x="358" y="213"/>
                    </a:cubicBezTo>
                    <a:cubicBezTo>
                      <a:pt x="357" y="213"/>
                      <a:pt x="357" y="212"/>
                      <a:pt x="356" y="212"/>
                    </a:cubicBezTo>
                    <a:cubicBezTo>
                      <a:pt x="357" y="211"/>
                      <a:pt x="357" y="210"/>
                      <a:pt x="358" y="210"/>
                    </a:cubicBezTo>
                    <a:cubicBezTo>
                      <a:pt x="358" y="210"/>
                      <a:pt x="358" y="210"/>
                      <a:pt x="358" y="210"/>
                    </a:cubicBezTo>
                    <a:close/>
                    <a:moveTo>
                      <a:pt x="242" y="394"/>
                    </a:moveTo>
                    <a:cubicBezTo>
                      <a:pt x="240" y="387"/>
                      <a:pt x="237" y="380"/>
                      <a:pt x="235" y="373"/>
                    </a:cubicBezTo>
                    <a:cubicBezTo>
                      <a:pt x="235" y="373"/>
                      <a:pt x="233" y="369"/>
                      <a:pt x="231" y="364"/>
                    </a:cubicBezTo>
                    <a:cubicBezTo>
                      <a:pt x="232" y="364"/>
                      <a:pt x="232" y="364"/>
                      <a:pt x="232" y="364"/>
                    </a:cubicBezTo>
                    <a:cubicBezTo>
                      <a:pt x="232" y="363"/>
                      <a:pt x="232" y="362"/>
                      <a:pt x="232" y="362"/>
                    </a:cubicBezTo>
                    <a:cubicBezTo>
                      <a:pt x="240" y="376"/>
                      <a:pt x="243" y="392"/>
                      <a:pt x="253" y="406"/>
                    </a:cubicBezTo>
                    <a:cubicBezTo>
                      <a:pt x="254" y="408"/>
                      <a:pt x="258" y="407"/>
                      <a:pt x="257" y="404"/>
                    </a:cubicBezTo>
                    <a:cubicBezTo>
                      <a:pt x="256" y="401"/>
                      <a:pt x="255" y="398"/>
                      <a:pt x="254" y="395"/>
                    </a:cubicBezTo>
                    <a:cubicBezTo>
                      <a:pt x="256" y="398"/>
                      <a:pt x="258" y="401"/>
                      <a:pt x="260" y="404"/>
                    </a:cubicBezTo>
                    <a:cubicBezTo>
                      <a:pt x="258" y="408"/>
                      <a:pt x="256" y="413"/>
                      <a:pt x="254" y="418"/>
                    </a:cubicBezTo>
                    <a:cubicBezTo>
                      <a:pt x="252" y="409"/>
                      <a:pt x="249" y="400"/>
                      <a:pt x="242" y="394"/>
                    </a:cubicBezTo>
                    <a:close/>
                    <a:moveTo>
                      <a:pt x="384" y="28"/>
                    </a:moveTo>
                    <a:cubicBezTo>
                      <a:pt x="384" y="28"/>
                      <a:pt x="384" y="29"/>
                      <a:pt x="385" y="30"/>
                    </a:cubicBezTo>
                    <a:cubicBezTo>
                      <a:pt x="384" y="30"/>
                      <a:pt x="384" y="30"/>
                      <a:pt x="383" y="31"/>
                    </a:cubicBezTo>
                    <a:cubicBezTo>
                      <a:pt x="382" y="31"/>
                      <a:pt x="382" y="31"/>
                      <a:pt x="382" y="31"/>
                    </a:cubicBezTo>
                    <a:cubicBezTo>
                      <a:pt x="382" y="31"/>
                      <a:pt x="382" y="31"/>
                      <a:pt x="382" y="31"/>
                    </a:cubicBezTo>
                    <a:cubicBezTo>
                      <a:pt x="382" y="30"/>
                      <a:pt x="383" y="29"/>
                      <a:pt x="384" y="27"/>
                    </a:cubicBezTo>
                    <a:cubicBezTo>
                      <a:pt x="384" y="28"/>
                      <a:pt x="384" y="28"/>
                      <a:pt x="384" y="28"/>
                    </a:cubicBezTo>
                    <a:close/>
                    <a:moveTo>
                      <a:pt x="409" y="40"/>
                    </a:moveTo>
                    <a:cubicBezTo>
                      <a:pt x="410" y="41"/>
                      <a:pt x="411" y="42"/>
                      <a:pt x="412" y="43"/>
                    </a:cubicBezTo>
                    <a:cubicBezTo>
                      <a:pt x="418" y="58"/>
                      <a:pt x="415" y="55"/>
                      <a:pt x="411" y="48"/>
                    </a:cubicBezTo>
                    <a:cubicBezTo>
                      <a:pt x="410" y="44"/>
                      <a:pt x="409" y="42"/>
                      <a:pt x="409" y="40"/>
                    </a:cubicBezTo>
                    <a:close/>
                    <a:moveTo>
                      <a:pt x="420" y="49"/>
                    </a:moveTo>
                    <a:cubicBezTo>
                      <a:pt x="420" y="50"/>
                      <a:pt x="421" y="50"/>
                      <a:pt x="422" y="51"/>
                    </a:cubicBezTo>
                    <a:cubicBezTo>
                      <a:pt x="422" y="52"/>
                      <a:pt x="422" y="53"/>
                      <a:pt x="422" y="54"/>
                    </a:cubicBezTo>
                    <a:cubicBezTo>
                      <a:pt x="422" y="54"/>
                      <a:pt x="421" y="54"/>
                      <a:pt x="421" y="54"/>
                    </a:cubicBezTo>
                    <a:cubicBezTo>
                      <a:pt x="421" y="52"/>
                      <a:pt x="420" y="50"/>
                      <a:pt x="420" y="49"/>
                    </a:cubicBezTo>
                    <a:close/>
                    <a:moveTo>
                      <a:pt x="430" y="54"/>
                    </a:moveTo>
                    <a:cubicBezTo>
                      <a:pt x="430" y="53"/>
                      <a:pt x="430" y="53"/>
                      <a:pt x="430" y="52"/>
                    </a:cubicBezTo>
                    <a:cubicBezTo>
                      <a:pt x="430" y="53"/>
                      <a:pt x="431" y="53"/>
                      <a:pt x="432" y="54"/>
                    </a:cubicBezTo>
                    <a:cubicBezTo>
                      <a:pt x="430" y="56"/>
                      <a:pt x="429" y="58"/>
                      <a:pt x="428" y="60"/>
                    </a:cubicBezTo>
                    <a:cubicBezTo>
                      <a:pt x="428" y="59"/>
                      <a:pt x="428" y="58"/>
                      <a:pt x="428" y="57"/>
                    </a:cubicBezTo>
                    <a:cubicBezTo>
                      <a:pt x="429" y="57"/>
                      <a:pt x="431" y="56"/>
                      <a:pt x="430" y="54"/>
                    </a:cubicBezTo>
                    <a:close/>
                    <a:moveTo>
                      <a:pt x="368" y="187"/>
                    </a:moveTo>
                    <a:cubicBezTo>
                      <a:pt x="367" y="186"/>
                      <a:pt x="366" y="184"/>
                      <a:pt x="365" y="182"/>
                    </a:cubicBezTo>
                    <a:cubicBezTo>
                      <a:pt x="366" y="184"/>
                      <a:pt x="368" y="186"/>
                      <a:pt x="369" y="187"/>
                    </a:cubicBezTo>
                    <a:cubicBezTo>
                      <a:pt x="368" y="188"/>
                      <a:pt x="368" y="189"/>
                      <a:pt x="368" y="189"/>
                    </a:cubicBezTo>
                    <a:cubicBezTo>
                      <a:pt x="368" y="189"/>
                      <a:pt x="368" y="188"/>
                      <a:pt x="368" y="187"/>
                    </a:cubicBezTo>
                    <a:close/>
                    <a:moveTo>
                      <a:pt x="345" y="185"/>
                    </a:moveTo>
                    <a:cubicBezTo>
                      <a:pt x="345" y="183"/>
                      <a:pt x="344" y="182"/>
                      <a:pt x="344" y="180"/>
                    </a:cubicBezTo>
                    <a:cubicBezTo>
                      <a:pt x="346" y="183"/>
                      <a:pt x="347" y="186"/>
                      <a:pt x="349" y="188"/>
                    </a:cubicBezTo>
                    <a:cubicBezTo>
                      <a:pt x="350" y="191"/>
                      <a:pt x="352" y="194"/>
                      <a:pt x="353" y="196"/>
                    </a:cubicBezTo>
                    <a:cubicBezTo>
                      <a:pt x="353" y="195"/>
                      <a:pt x="352" y="195"/>
                      <a:pt x="352" y="195"/>
                    </a:cubicBezTo>
                    <a:cubicBezTo>
                      <a:pt x="349" y="191"/>
                      <a:pt x="347" y="188"/>
                      <a:pt x="345" y="185"/>
                    </a:cubicBezTo>
                    <a:close/>
                    <a:moveTo>
                      <a:pt x="281" y="321"/>
                    </a:moveTo>
                    <a:cubicBezTo>
                      <a:pt x="279" y="314"/>
                      <a:pt x="276" y="307"/>
                      <a:pt x="274" y="301"/>
                    </a:cubicBezTo>
                    <a:cubicBezTo>
                      <a:pt x="278" y="308"/>
                      <a:pt x="281" y="315"/>
                      <a:pt x="284" y="322"/>
                    </a:cubicBezTo>
                    <a:cubicBezTo>
                      <a:pt x="284" y="323"/>
                      <a:pt x="284" y="323"/>
                      <a:pt x="284" y="324"/>
                    </a:cubicBezTo>
                    <a:cubicBezTo>
                      <a:pt x="283" y="323"/>
                      <a:pt x="282" y="322"/>
                      <a:pt x="281" y="321"/>
                    </a:cubicBezTo>
                    <a:close/>
                    <a:moveTo>
                      <a:pt x="274" y="279"/>
                    </a:moveTo>
                    <a:cubicBezTo>
                      <a:pt x="273" y="277"/>
                      <a:pt x="272" y="274"/>
                      <a:pt x="271" y="271"/>
                    </a:cubicBezTo>
                    <a:cubicBezTo>
                      <a:pt x="271" y="270"/>
                      <a:pt x="272" y="270"/>
                      <a:pt x="272" y="270"/>
                    </a:cubicBezTo>
                    <a:cubicBezTo>
                      <a:pt x="276" y="281"/>
                      <a:pt x="280" y="292"/>
                      <a:pt x="283" y="304"/>
                    </a:cubicBezTo>
                    <a:cubicBezTo>
                      <a:pt x="281" y="296"/>
                      <a:pt x="277" y="288"/>
                      <a:pt x="274" y="279"/>
                    </a:cubicBezTo>
                    <a:close/>
                    <a:moveTo>
                      <a:pt x="284" y="277"/>
                    </a:moveTo>
                    <a:cubicBezTo>
                      <a:pt x="284" y="276"/>
                      <a:pt x="283" y="274"/>
                      <a:pt x="283" y="273"/>
                    </a:cubicBezTo>
                    <a:cubicBezTo>
                      <a:pt x="285" y="277"/>
                      <a:pt x="287" y="281"/>
                      <a:pt x="289" y="286"/>
                    </a:cubicBezTo>
                    <a:cubicBezTo>
                      <a:pt x="288" y="283"/>
                      <a:pt x="286" y="280"/>
                      <a:pt x="284" y="277"/>
                    </a:cubicBezTo>
                    <a:close/>
                    <a:moveTo>
                      <a:pt x="300" y="240"/>
                    </a:moveTo>
                    <a:cubicBezTo>
                      <a:pt x="300" y="239"/>
                      <a:pt x="300" y="239"/>
                      <a:pt x="300" y="239"/>
                    </a:cubicBezTo>
                    <a:cubicBezTo>
                      <a:pt x="301" y="240"/>
                      <a:pt x="301" y="240"/>
                      <a:pt x="302" y="241"/>
                    </a:cubicBezTo>
                    <a:cubicBezTo>
                      <a:pt x="302" y="242"/>
                      <a:pt x="303" y="243"/>
                      <a:pt x="303" y="244"/>
                    </a:cubicBezTo>
                    <a:cubicBezTo>
                      <a:pt x="302" y="243"/>
                      <a:pt x="301" y="241"/>
                      <a:pt x="300" y="240"/>
                    </a:cubicBezTo>
                    <a:close/>
                    <a:moveTo>
                      <a:pt x="316" y="223"/>
                    </a:moveTo>
                    <a:cubicBezTo>
                      <a:pt x="318" y="226"/>
                      <a:pt x="320" y="229"/>
                      <a:pt x="321" y="231"/>
                    </a:cubicBezTo>
                    <a:cubicBezTo>
                      <a:pt x="321" y="232"/>
                      <a:pt x="320" y="232"/>
                      <a:pt x="320" y="233"/>
                    </a:cubicBezTo>
                    <a:cubicBezTo>
                      <a:pt x="317" y="229"/>
                      <a:pt x="314" y="224"/>
                      <a:pt x="312" y="220"/>
                    </a:cubicBezTo>
                    <a:cubicBezTo>
                      <a:pt x="311" y="218"/>
                      <a:pt x="309" y="216"/>
                      <a:pt x="308" y="213"/>
                    </a:cubicBezTo>
                    <a:cubicBezTo>
                      <a:pt x="309" y="214"/>
                      <a:pt x="311" y="216"/>
                      <a:pt x="313" y="218"/>
                    </a:cubicBezTo>
                    <a:cubicBezTo>
                      <a:pt x="314" y="220"/>
                      <a:pt x="315" y="221"/>
                      <a:pt x="316" y="222"/>
                    </a:cubicBezTo>
                    <a:cubicBezTo>
                      <a:pt x="316" y="223"/>
                      <a:pt x="316" y="223"/>
                      <a:pt x="316" y="223"/>
                    </a:cubicBezTo>
                    <a:close/>
                    <a:moveTo>
                      <a:pt x="305" y="205"/>
                    </a:moveTo>
                    <a:cubicBezTo>
                      <a:pt x="305" y="204"/>
                      <a:pt x="304" y="203"/>
                      <a:pt x="304" y="202"/>
                    </a:cubicBezTo>
                    <a:cubicBezTo>
                      <a:pt x="304" y="203"/>
                      <a:pt x="305" y="205"/>
                      <a:pt x="306" y="206"/>
                    </a:cubicBezTo>
                    <a:cubicBezTo>
                      <a:pt x="305" y="206"/>
                      <a:pt x="305" y="206"/>
                      <a:pt x="305" y="205"/>
                    </a:cubicBezTo>
                    <a:close/>
                    <a:moveTo>
                      <a:pt x="315" y="280"/>
                    </a:moveTo>
                    <a:cubicBezTo>
                      <a:pt x="317" y="282"/>
                      <a:pt x="319" y="284"/>
                      <a:pt x="320" y="284"/>
                    </a:cubicBezTo>
                    <a:cubicBezTo>
                      <a:pt x="316" y="283"/>
                      <a:pt x="311" y="278"/>
                      <a:pt x="307" y="272"/>
                    </a:cubicBezTo>
                    <a:cubicBezTo>
                      <a:pt x="309" y="274"/>
                      <a:pt x="312" y="277"/>
                      <a:pt x="315" y="280"/>
                    </a:cubicBezTo>
                    <a:close/>
                    <a:moveTo>
                      <a:pt x="320" y="257"/>
                    </a:moveTo>
                    <a:cubicBezTo>
                      <a:pt x="320" y="256"/>
                      <a:pt x="320" y="255"/>
                      <a:pt x="320" y="255"/>
                    </a:cubicBezTo>
                    <a:cubicBezTo>
                      <a:pt x="318" y="252"/>
                      <a:pt x="317" y="250"/>
                      <a:pt x="315" y="247"/>
                    </a:cubicBezTo>
                    <a:cubicBezTo>
                      <a:pt x="315" y="247"/>
                      <a:pt x="315" y="247"/>
                      <a:pt x="315" y="246"/>
                    </a:cubicBezTo>
                    <a:cubicBezTo>
                      <a:pt x="316" y="248"/>
                      <a:pt x="318" y="250"/>
                      <a:pt x="319" y="252"/>
                    </a:cubicBezTo>
                    <a:cubicBezTo>
                      <a:pt x="319" y="252"/>
                      <a:pt x="319" y="252"/>
                      <a:pt x="319" y="252"/>
                    </a:cubicBezTo>
                    <a:cubicBezTo>
                      <a:pt x="319" y="252"/>
                      <a:pt x="320" y="253"/>
                      <a:pt x="321" y="255"/>
                    </a:cubicBezTo>
                    <a:cubicBezTo>
                      <a:pt x="321" y="255"/>
                      <a:pt x="322" y="256"/>
                      <a:pt x="322" y="256"/>
                    </a:cubicBezTo>
                    <a:cubicBezTo>
                      <a:pt x="321" y="256"/>
                      <a:pt x="320" y="256"/>
                      <a:pt x="320" y="257"/>
                    </a:cubicBezTo>
                    <a:close/>
                    <a:moveTo>
                      <a:pt x="320" y="243"/>
                    </a:moveTo>
                    <a:cubicBezTo>
                      <a:pt x="322" y="246"/>
                      <a:pt x="325" y="249"/>
                      <a:pt x="327" y="252"/>
                    </a:cubicBezTo>
                    <a:cubicBezTo>
                      <a:pt x="328" y="257"/>
                      <a:pt x="327" y="256"/>
                      <a:pt x="324" y="251"/>
                    </a:cubicBezTo>
                    <a:cubicBezTo>
                      <a:pt x="323" y="248"/>
                      <a:pt x="321" y="246"/>
                      <a:pt x="320" y="243"/>
                    </a:cubicBezTo>
                    <a:close/>
                    <a:moveTo>
                      <a:pt x="317" y="216"/>
                    </a:moveTo>
                    <a:cubicBezTo>
                      <a:pt x="317" y="216"/>
                      <a:pt x="318" y="216"/>
                      <a:pt x="318" y="216"/>
                    </a:cubicBezTo>
                    <a:cubicBezTo>
                      <a:pt x="319" y="218"/>
                      <a:pt x="321" y="220"/>
                      <a:pt x="322" y="223"/>
                    </a:cubicBezTo>
                    <a:cubicBezTo>
                      <a:pt x="322" y="223"/>
                      <a:pt x="322" y="223"/>
                      <a:pt x="322" y="223"/>
                    </a:cubicBezTo>
                    <a:cubicBezTo>
                      <a:pt x="320" y="221"/>
                      <a:pt x="319" y="218"/>
                      <a:pt x="317" y="216"/>
                    </a:cubicBezTo>
                    <a:close/>
                    <a:moveTo>
                      <a:pt x="324" y="161"/>
                    </a:moveTo>
                    <a:cubicBezTo>
                      <a:pt x="324" y="161"/>
                      <a:pt x="324" y="161"/>
                      <a:pt x="323" y="161"/>
                    </a:cubicBezTo>
                    <a:cubicBezTo>
                      <a:pt x="324" y="160"/>
                      <a:pt x="324" y="160"/>
                      <a:pt x="324" y="159"/>
                    </a:cubicBezTo>
                    <a:cubicBezTo>
                      <a:pt x="326" y="164"/>
                      <a:pt x="328" y="169"/>
                      <a:pt x="330" y="173"/>
                    </a:cubicBezTo>
                    <a:cubicBezTo>
                      <a:pt x="327" y="169"/>
                      <a:pt x="325" y="165"/>
                      <a:pt x="324" y="161"/>
                    </a:cubicBezTo>
                    <a:close/>
                    <a:moveTo>
                      <a:pt x="323" y="215"/>
                    </a:moveTo>
                    <a:cubicBezTo>
                      <a:pt x="323" y="215"/>
                      <a:pt x="323" y="216"/>
                      <a:pt x="323" y="216"/>
                    </a:cubicBezTo>
                    <a:cubicBezTo>
                      <a:pt x="323" y="216"/>
                      <a:pt x="323" y="215"/>
                      <a:pt x="322" y="215"/>
                    </a:cubicBezTo>
                    <a:cubicBezTo>
                      <a:pt x="321" y="212"/>
                      <a:pt x="319" y="210"/>
                      <a:pt x="318" y="208"/>
                    </a:cubicBezTo>
                    <a:cubicBezTo>
                      <a:pt x="316" y="204"/>
                      <a:pt x="319" y="208"/>
                      <a:pt x="323" y="213"/>
                    </a:cubicBezTo>
                    <a:cubicBezTo>
                      <a:pt x="323" y="214"/>
                      <a:pt x="323" y="214"/>
                      <a:pt x="323" y="215"/>
                    </a:cubicBezTo>
                    <a:close/>
                    <a:moveTo>
                      <a:pt x="323" y="189"/>
                    </a:moveTo>
                    <a:cubicBezTo>
                      <a:pt x="323" y="189"/>
                      <a:pt x="324" y="190"/>
                      <a:pt x="324" y="190"/>
                    </a:cubicBezTo>
                    <a:cubicBezTo>
                      <a:pt x="324" y="190"/>
                      <a:pt x="324" y="191"/>
                      <a:pt x="324" y="191"/>
                    </a:cubicBezTo>
                    <a:cubicBezTo>
                      <a:pt x="324" y="190"/>
                      <a:pt x="323" y="190"/>
                      <a:pt x="323" y="189"/>
                    </a:cubicBezTo>
                    <a:close/>
                    <a:moveTo>
                      <a:pt x="333" y="188"/>
                    </a:moveTo>
                    <a:cubicBezTo>
                      <a:pt x="335" y="192"/>
                      <a:pt x="338" y="195"/>
                      <a:pt x="341" y="199"/>
                    </a:cubicBezTo>
                    <a:cubicBezTo>
                      <a:pt x="340" y="200"/>
                      <a:pt x="340" y="200"/>
                      <a:pt x="340" y="201"/>
                    </a:cubicBezTo>
                    <a:cubicBezTo>
                      <a:pt x="337" y="196"/>
                      <a:pt x="335" y="192"/>
                      <a:pt x="333" y="188"/>
                    </a:cubicBezTo>
                    <a:close/>
                    <a:moveTo>
                      <a:pt x="340" y="203"/>
                    </a:moveTo>
                    <a:cubicBezTo>
                      <a:pt x="337" y="199"/>
                      <a:pt x="334" y="195"/>
                      <a:pt x="331" y="191"/>
                    </a:cubicBezTo>
                    <a:cubicBezTo>
                      <a:pt x="331" y="190"/>
                      <a:pt x="331" y="190"/>
                      <a:pt x="331" y="189"/>
                    </a:cubicBezTo>
                    <a:cubicBezTo>
                      <a:pt x="334" y="192"/>
                      <a:pt x="337" y="199"/>
                      <a:pt x="340" y="203"/>
                    </a:cubicBezTo>
                    <a:close/>
                    <a:moveTo>
                      <a:pt x="392" y="43"/>
                    </a:moveTo>
                    <a:cubicBezTo>
                      <a:pt x="393" y="45"/>
                      <a:pt x="394" y="47"/>
                      <a:pt x="395" y="49"/>
                    </a:cubicBezTo>
                    <a:cubicBezTo>
                      <a:pt x="395" y="49"/>
                      <a:pt x="395" y="49"/>
                      <a:pt x="395" y="49"/>
                    </a:cubicBezTo>
                    <a:cubicBezTo>
                      <a:pt x="394" y="47"/>
                      <a:pt x="392" y="47"/>
                      <a:pt x="390" y="48"/>
                    </a:cubicBezTo>
                    <a:cubicBezTo>
                      <a:pt x="389" y="46"/>
                      <a:pt x="388" y="43"/>
                      <a:pt x="388" y="40"/>
                    </a:cubicBezTo>
                    <a:cubicBezTo>
                      <a:pt x="389" y="41"/>
                      <a:pt x="391" y="42"/>
                      <a:pt x="392" y="43"/>
                    </a:cubicBezTo>
                    <a:close/>
                    <a:moveTo>
                      <a:pt x="403" y="51"/>
                    </a:moveTo>
                    <a:cubicBezTo>
                      <a:pt x="404" y="53"/>
                      <a:pt x="406" y="55"/>
                      <a:pt x="407" y="56"/>
                    </a:cubicBezTo>
                    <a:cubicBezTo>
                      <a:pt x="409" y="61"/>
                      <a:pt x="410" y="65"/>
                      <a:pt x="413" y="68"/>
                    </a:cubicBezTo>
                    <a:cubicBezTo>
                      <a:pt x="414" y="70"/>
                      <a:pt x="414" y="73"/>
                      <a:pt x="415" y="75"/>
                    </a:cubicBezTo>
                    <a:cubicBezTo>
                      <a:pt x="414" y="74"/>
                      <a:pt x="413" y="73"/>
                      <a:pt x="412" y="71"/>
                    </a:cubicBezTo>
                    <a:cubicBezTo>
                      <a:pt x="408" y="64"/>
                      <a:pt x="405" y="57"/>
                      <a:pt x="402" y="50"/>
                    </a:cubicBezTo>
                    <a:cubicBezTo>
                      <a:pt x="402" y="51"/>
                      <a:pt x="403" y="51"/>
                      <a:pt x="403" y="51"/>
                    </a:cubicBezTo>
                    <a:close/>
                    <a:moveTo>
                      <a:pt x="413" y="96"/>
                    </a:moveTo>
                    <a:cubicBezTo>
                      <a:pt x="413" y="94"/>
                      <a:pt x="412" y="92"/>
                      <a:pt x="412" y="91"/>
                    </a:cubicBezTo>
                    <a:cubicBezTo>
                      <a:pt x="413" y="90"/>
                      <a:pt x="414" y="89"/>
                      <a:pt x="415" y="87"/>
                    </a:cubicBezTo>
                    <a:cubicBezTo>
                      <a:pt x="415" y="90"/>
                      <a:pt x="414" y="93"/>
                      <a:pt x="413" y="96"/>
                    </a:cubicBezTo>
                    <a:close/>
                    <a:moveTo>
                      <a:pt x="398" y="128"/>
                    </a:moveTo>
                    <a:cubicBezTo>
                      <a:pt x="397" y="126"/>
                      <a:pt x="396" y="124"/>
                      <a:pt x="395" y="122"/>
                    </a:cubicBezTo>
                    <a:cubicBezTo>
                      <a:pt x="396" y="122"/>
                      <a:pt x="396" y="122"/>
                      <a:pt x="397" y="122"/>
                    </a:cubicBezTo>
                    <a:cubicBezTo>
                      <a:pt x="398" y="123"/>
                      <a:pt x="400" y="122"/>
                      <a:pt x="400" y="121"/>
                    </a:cubicBezTo>
                    <a:cubicBezTo>
                      <a:pt x="401" y="120"/>
                      <a:pt x="401" y="120"/>
                      <a:pt x="401" y="119"/>
                    </a:cubicBezTo>
                    <a:cubicBezTo>
                      <a:pt x="401" y="118"/>
                      <a:pt x="401" y="117"/>
                      <a:pt x="401" y="116"/>
                    </a:cubicBezTo>
                    <a:cubicBezTo>
                      <a:pt x="401" y="115"/>
                      <a:pt x="401" y="115"/>
                      <a:pt x="401" y="115"/>
                    </a:cubicBezTo>
                    <a:cubicBezTo>
                      <a:pt x="401" y="116"/>
                      <a:pt x="401" y="117"/>
                      <a:pt x="402" y="117"/>
                    </a:cubicBezTo>
                    <a:cubicBezTo>
                      <a:pt x="402" y="118"/>
                      <a:pt x="402" y="118"/>
                      <a:pt x="403" y="118"/>
                    </a:cubicBezTo>
                    <a:cubicBezTo>
                      <a:pt x="401" y="122"/>
                      <a:pt x="400" y="125"/>
                      <a:pt x="398" y="128"/>
                    </a:cubicBezTo>
                    <a:close/>
                    <a:moveTo>
                      <a:pt x="377" y="153"/>
                    </a:moveTo>
                    <a:cubicBezTo>
                      <a:pt x="377" y="152"/>
                      <a:pt x="377" y="150"/>
                      <a:pt x="376" y="149"/>
                    </a:cubicBezTo>
                    <a:cubicBezTo>
                      <a:pt x="378" y="151"/>
                      <a:pt x="379" y="154"/>
                      <a:pt x="380" y="156"/>
                    </a:cubicBezTo>
                    <a:cubicBezTo>
                      <a:pt x="381" y="157"/>
                      <a:pt x="383" y="158"/>
                      <a:pt x="384" y="158"/>
                    </a:cubicBezTo>
                    <a:cubicBezTo>
                      <a:pt x="383" y="159"/>
                      <a:pt x="382" y="160"/>
                      <a:pt x="382" y="162"/>
                    </a:cubicBezTo>
                    <a:cubicBezTo>
                      <a:pt x="380" y="159"/>
                      <a:pt x="379" y="156"/>
                      <a:pt x="377" y="153"/>
                    </a:cubicBezTo>
                    <a:close/>
                    <a:moveTo>
                      <a:pt x="378" y="169"/>
                    </a:moveTo>
                    <a:cubicBezTo>
                      <a:pt x="378" y="169"/>
                      <a:pt x="378" y="170"/>
                      <a:pt x="378" y="170"/>
                    </a:cubicBezTo>
                    <a:cubicBezTo>
                      <a:pt x="378" y="169"/>
                      <a:pt x="378" y="169"/>
                      <a:pt x="378" y="169"/>
                    </a:cubicBezTo>
                    <a:cubicBezTo>
                      <a:pt x="378" y="169"/>
                      <a:pt x="378" y="169"/>
                      <a:pt x="378" y="169"/>
                    </a:cubicBezTo>
                    <a:cubicBezTo>
                      <a:pt x="378" y="169"/>
                      <a:pt x="378" y="169"/>
                      <a:pt x="378" y="169"/>
                    </a:cubicBezTo>
                    <a:close/>
                    <a:moveTo>
                      <a:pt x="386" y="153"/>
                    </a:moveTo>
                    <a:cubicBezTo>
                      <a:pt x="386" y="153"/>
                      <a:pt x="386" y="153"/>
                      <a:pt x="386" y="153"/>
                    </a:cubicBezTo>
                    <a:cubicBezTo>
                      <a:pt x="386" y="153"/>
                      <a:pt x="386" y="153"/>
                      <a:pt x="386" y="153"/>
                    </a:cubicBezTo>
                    <a:cubicBezTo>
                      <a:pt x="386" y="153"/>
                      <a:pt x="386" y="153"/>
                      <a:pt x="386" y="153"/>
                    </a:cubicBezTo>
                    <a:cubicBezTo>
                      <a:pt x="380" y="139"/>
                      <a:pt x="371" y="126"/>
                      <a:pt x="366" y="112"/>
                    </a:cubicBezTo>
                    <a:cubicBezTo>
                      <a:pt x="373" y="124"/>
                      <a:pt x="382" y="135"/>
                      <a:pt x="389" y="147"/>
                    </a:cubicBezTo>
                    <a:cubicBezTo>
                      <a:pt x="388" y="149"/>
                      <a:pt x="387" y="151"/>
                      <a:pt x="386" y="153"/>
                    </a:cubicBezTo>
                    <a:close/>
                    <a:moveTo>
                      <a:pt x="361" y="127"/>
                    </a:moveTo>
                    <a:cubicBezTo>
                      <a:pt x="358" y="122"/>
                      <a:pt x="354" y="117"/>
                      <a:pt x="351" y="111"/>
                    </a:cubicBezTo>
                    <a:cubicBezTo>
                      <a:pt x="351" y="110"/>
                      <a:pt x="352" y="108"/>
                      <a:pt x="352" y="106"/>
                    </a:cubicBezTo>
                    <a:cubicBezTo>
                      <a:pt x="354" y="113"/>
                      <a:pt x="358" y="120"/>
                      <a:pt x="361" y="127"/>
                    </a:cubicBezTo>
                    <a:close/>
                    <a:moveTo>
                      <a:pt x="411" y="82"/>
                    </a:moveTo>
                    <a:cubicBezTo>
                      <a:pt x="412" y="83"/>
                      <a:pt x="413" y="83"/>
                      <a:pt x="414" y="83"/>
                    </a:cubicBezTo>
                    <a:cubicBezTo>
                      <a:pt x="414" y="83"/>
                      <a:pt x="414" y="83"/>
                      <a:pt x="414" y="83"/>
                    </a:cubicBezTo>
                    <a:cubicBezTo>
                      <a:pt x="413" y="85"/>
                      <a:pt x="412" y="86"/>
                      <a:pt x="411" y="86"/>
                    </a:cubicBezTo>
                    <a:cubicBezTo>
                      <a:pt x="410" y="85"/>
                      <a:pt x="409" y="85"/>
                      <a:pt x="408" y="85"/>
                    </a:cubicBezTo>
                    <a:cubicBezTo>
                      <a:pt x="408" y="85"/>
                      <a:pt x="408" y="85"/>
                      <a:pt x="408" y="85"/>
                    </a:cubicBezTo>
                    <a:cubicBezTo>
                      <a:pt x="407" y="84"/>
                      <a:pt x="406" y="83"/>
                      <a:pt x="405" y="83"/>
                    </a:cubicBezTo>
                    <a:cubicBezTo>
                      <a:pt x="404" y="81"/>
                      <a:pt x="404" y="79"/>
                      <a:pt x="404" y="76"/>
                    </a:cubicBezTo>
                    <a:cubicBezTo>
                      <a:pt x="403" y="74"/>
                      <a:pt x="401" y="74"/>
                      <a:pt x="400" y="75"/>
                    </a:cubicBezTo>
                    <a:cubicBezTo>
                      <a:pt x="399" y="73"/>
                      <a:pt x="398" y="70"/>
                      <a:pt x="397" y="68"/>
                    </a:cubicBezTo>
                    <a:cubicBezTo>
                      <a:pt x="397" y="68"/>
                      <a:pt x="397" y="69"/>
                      <a:pt x="397" y="69"/>
                    </a:cubicBezTo>
                    <a:cubicBezTo>
                      <a:pt x="398" y="70"/>
                      <a:pt x="399" y="70"/>
                      <a:pt x="400" y="70"/>
                    </a:cubicBezTo>
                    <a:cubicBezTo>
                      <a:pt x="404" y="74"/>
                      <a:pt x="407" y="78"/>
                      <a:pt x="411" y="82"/>
                    </a:cubicBezTo>
                    <a:close/>
                    <a:moveTo>
                      <a:pt x="401" y="95"/>
                    </a:moveTo>
                    <a:cubicBezTo>
                      <a:pt x="401" y="96"/>
                      <a:pt x="401" y="98"/>
                      <a:pt x="401" y="100"/>
                    </a:cubicBezTo>
                    <a:cubicBezTo>
                      <a:pt x="400" y="99"/>
                      <a:pt x="400" y="99"/>
                      <a:pt x="400" y="98"/>
                    </a:cubicBezTo>
                    <a:cubicBezTo>
                      <a:pt x="399" y="96"/>
                      <a:pt x="399" y="94"/>
                      <a:pt x="399" y="92"/>
                    </a:cubicBezTo>
                    <a:cubicBezTo>
                      <a:pt x="399" y="93"/>
                      <a:pt x="400" y="94"/>
                      <a:pt x="401" y="95"/>
                    </a:cubicBezTo>
                    <a:close/>
                    <a:moveTo>
                      <a:pt x="380" y="36"/>
                    </a:moveTo>
                    <a:cubicBezTo>
                      <a:pt x="381" y="37"/>
                      <a:pt x="381" y="38"/>
                      <a:pt x="381" y="38"/>
                    </a:cubicBezTo>
                    <a:cubicBezTo>
                      <a:pt x="381" y="38"/>
                      <a:pt x="380" y="38"/>
                      <a:pt x="380" y="38"/>
                    </a:cubicBezTo>
                    <a:cubicBezTo>
                      <a:pt x="380" y="38"/>
                      <a:pt x="380" y="37"/>
                      <a:pt x="380" y="36"/>
                    </a:cubicBezTo>
                    <a:close/>
                    <a:moveTo>
                      <a:pt x="377" y="40"/>
                    </a:moveTo>
                    <a:cubicBezTo>
                      <a:pt x="377" y="42"/>
                      <a:pt x="376" y="45"/>
                      <a:pt x="375" y="47"/>
                    </a:cubicBezTo>
                    <a:cubicBezTo>
                      <a:pt x="375" y="47"/>
                      <a:pt x="374" y="47"/>
                      <a:pt x="374" y="46"/>
                    </a:cubicBezTo>
                    <a:cubicBezTo>
                      <a:pt x="375" y="44"/>
                      <a:pt x="376" y="42"/>
                      <a:pt x="377" y="40"/>
                    </a:cubicBezTo>
                    <a:cubicBezTo>
                      <a:pt x="377" y="40"/>
                      <a:pt x="377" y="40"/>
                      <a:pt x="377" y="40"/>
                    </a:cubicBezTo>
                    <a:close/>
                    <a:moveTo>
                      <a:pt x="378" y="43"/>
                    </a:moveTo>
                    <a:cubicBezTo>
                      <a:pt x="382" y="51"/>
                      <a:pt x="386" y="59"/>
                      <a:pt x="390" y="67"/>
                    </a:cubicBezTo>
                    <a:cubicBezTo>
                      <a:pt x="385" y="60"/>
                      <a:pt x="381" y="54"/>
                      <a:pt x="376" y="48"/>
                    </a:cubicBezTo>
                    <a:cubicBezTo>
                      <a:pt x="377" y="46"/>
                      <a:pt x="377" y="45"/>
                      <a:pt x="378" y="43"/>
                    </a:cubicBezTo>
                    <a:close/>
                    <a:moveTo>
                      <a:pt x="393" y="83"/>
                    </a:moveTo>
                    <a:cubicBezTo>
                      <a:pt x="393" y="83"/>
                      <a:pt x="392" y="83"/>
                      <a:pt x="392" y="83"/>
                    </a:cubicBezTo>
                    <a:cubicBezTo>
                      <a:pt x="392" y="83"/>
                      <a:pt x="393" y="84"/>
                      <a:pt x="393" y="84"/>
                    </a:cubicBezTo>
                    <a:cubicBezTo>
                      <a:pt x="391" y="82"/>
                      <a:pt x="390" y="79"/>
                      <a:pt x="389" y="77"/>
                    </a:cubicBezTo>
                    <a:cubicBezTo>
                      <a:pt x="390" y="79"/>
                      <a:pt x="391" y="81"/>
                      <a:pt x="393" y="83"/>
                    </a:cubicBezTo>
                    <a:close/>
                    <a:moveTo>
                      <a:pt x="390" y="113"/>
                    </a:moveTo>
                    <a:cubicBezTo>
                      <a:pt x="391" y="114"/>
                      <a:pt x="392" y="115"/>
                      <a:pt x="393" y="116"/>
                    </a:cubicBezTo>
                    <a:cubicBezTo>
                      <a:pt x="392" y="116"/>
                      <a:pt x="392" y="116"/>
                      <a:pt x="392" y="116"/>
                    </a:cubicBezTo>
                    <a:cubicBezTo>
                      <a:pt x="392" y="115"/>
                      <a:pt x="391" y="114"/>
                      <a:pt x="390" y="113"/>
                    </a:cubicBezTo>
                    <a:close/>
                    <a:moveTo>
                      <a:pt x="391" y="129"/>
                    </a:moveTo>
                    <a:cubicBezTo>
                      <a:pt x="391" y="131"/>
                      <a:pt x="391" y="131"/>
                      <a:pt x="391" y="131"/>
                    </a:cubicBezTo>
                    <a:cubicBezTo>
                      <a:pt x="390" y="129"/>
                      <a:pt x="390" y="128"/>
                      <a:pt x="389" y="127"/>
                    </a:cubicBezTo>
                    <a:cubicBezTo>
                      <a:pt x="389" y="127"/>
                      <a:pt x="390" y="128"/>
                      <a:pt x="391" y="129"/>
                    </a:cubicBezTo>
                    <a:close/>
                    <a:moveTo>
                      <a:pt x="392" y="133"/>
                    </a:moveTo>
                    <a:cubicBezTo>
                      <a:pt x="392" y="133"/>
                      <a:pt x="393" y="133"/>
                      <a:pt x="393" y="133"/>
                    </a:cubicBezTo>
                    <a:cubicBezTo>
                      <a:pt x="393" y="133"/>
                      <a:pt x="394" y="133"/>
                      <a:pt x="394" y="134"/>
                    </a:cubicBezTo>
                    <a:cubicBezTo>
                      <a:pt x="394" y="134"/>
                      <a:pt x="395" y="135"/>
                      <a:pt x="395" y="135"/>
                    </a:cubicBezTo>
                    <a:cubicBezTo>
                      <a:pt x="395" y="136"/>
                      <a:pt x="394" y="136"/>
                      <a:pt x="394" y="137"/>
                    </a:cubicBezTo>
                    <a:cubicBezTo>
                      <a:pt x="393" y="136"/>
                      <a:pt x="393" y="135"/>
                      <a:pt x="392" y="133"/>
                    </a:cubicBezTo>
                    <a:close/>
                    <a:moveTo>
                      <a:pt x="369" y="59"/>
                    </a:moveTo>
                    <a:cubicBezTo>
                      <a:pt x="374" y="68"/>
                      <a:pt x="380" y="77"/>
                      <a:pt x="386" y="86"/>
                    </a:cubicBezTo>
                    <a:cubicBezTo>
                      <a:pt x="389" y="92"/>
                      <a:pt x="391" y="99"/>
                      <a:pt x="393" y="106"/>
                    </a:cubicBezTo>
                    <a:cubicBezTo>
                      <a:pt x="384" y="92"/>
                      <a:pt x="376" y="78"/>
                      <a:pt x="366" y="66"/>
                    </a:cubicBezTo>
                    <a:cubicBezTo>
                      <a:pt x="367" y="64"/>
                      <a:pt x="368" y="61"/>
                      <a:pt x="369" y="59"/>
                    </a:cubicBezTo>
                    <a:close/>
                    <a:moveTo>
                      <a:pt x="363" y="76"/>
                    </a:moveTo>
                    <a:cubicBezTo>
                      <a:pt x="363" y="76"/>
                      <a:pt x="362" y="76"/>
                      <a:pt x="362" y="76"/>
                    </a:cubicBezTo>
                    <a:cubicBezTo>
                      <a:pt x="362" y="75"/>
                      <a:pt x="362" y="75"/>
                      <a:pt x="362" y="74"/>
                    </a:cubicBezTo>
                    <a:cubicBezTo>
                      <a:pt x="363" y="75"/>
                      <a:pt x="363" y="75"/>
                      <a:pt x="363" y="76"/>
                    </a:cubicBezTo>
                    <a:close/>
                    <a:moveTo>
                      <a:pt x="342" y="134"/>
                    </a:moveTo>
                    <a:cubicBezTo>
                      <a:pt x="345" y="139"/>
                      <a:pt x="347" y="144"/>
                      <a:pt x="350" y="149"/>
                    </a:cubicBezTo>
                    <a:cubicBezTo>
                      <a:pt x="350" y="150"/>
                      <a:pt x="351" y="150"/>
                      <a:pt x="351" y="150"/>
                    </a:cubicBezTo>
                    <a:cubicBezTo>
                      <a:pt x="348" y="146"/>
                      <a:pt x="344" y="141"/>
                      <a:pt x="341" y="136"/>
                    </a:cubicBezTo>
                    <a:cubicBezTo>
                      <a:pt x="342" y="135"/>
                      <a:pt x="342" y="134"/>
                      <a:pt x="342" y="134"/>
                    </a:cubicBezTo>
                    <a:close/>
                    <a:moveTo>
                      <a:pt x="345" y="165"/>
                    </a:moveTo>
                    <a:cubicBezTo>
                      <a:pt x="347" y="167"/>
                      <a:pt x="348" y="170"/>
                      <a:pt x="349" y="172"/>
                    </a:cubicBezTo>
                    <a:cubicBezTo>
                      <a:pt x="349" y="172"/>
                      <a:pt x="349" y="172"/>
                      <a:pt x="349" y="173"/>
                    </a:cubicBezTo>
                    <a:cubicBezTo>
                      <a:pt x="347" y="170"/>
                      <a:pt x="346" y="168"/>
                      <a:pt x="344" y="165"/>
                    </a:cubicBezTo>
                    <a:cubicBezTo>
                      <a:pt x="344" y="165"/>
                      <a:pt x="345" y="164"/>
                      <a:pt x="345" y="163"/>
                    </a:cubicBezTo>
                    <a:cubicBezTo>
                      <a:pt x="345" y="164"/>
                      <a:pt x="345" y="164"/>
                      <a:pt x="345" y="165"/>
                    </a:cubicBezTo>
                    <a:close/>
                    <a:moveTo>
                      <a:pt x="354" y="155"/>
                    </a:moveTo>
                    <a:cubicBezTo>
                      <a:pt x="353" y="155"/>
                      <a:pt x="353" y="154"/>
                      <a:pt x="353" y="154"/>
                    </a:cubicBezTo>
                    <a:cubicBezTo>
                      <a:pt x="355" y="156"/>
                      <a:pt x="357" y="159"/>
                      <a:pt x="359" y="161"/>
                    </a:cubicBezTo>
                    <a:cubicBezTo>
                      <a:pt x="360" y="163"/>
                      <a:pt x="361" y="163"/>
                      <a:pt x="362" y="162"/>
                    </a:cubicBezTo>
                    <a:cubicBezTo>
                      <a:pt x="364" y="167"/>
                      <a:pt x="366" y="171"/>
                      <a:pt x="368" y="176"/>
                    </a:cubicBezTo>
                    <a:cubicBezTo>
                      <a:pt x="375" y="196"/>
                      <a:pt x="363" y="170"/>
                      <a:pt x="360" y="166"/>
                    </a:cubicBezTo>
                    <a:cubicBezTo>
                      <a:pt x="358" y="162"/>
                      <a:pt x="356" y="159"/>
                      <a:pt x="354" y="155"/>
                    </a:cubicBezTo>
                    <a:close/>
                    <a:moveTo>
                      <a:pt x="371" y="171"/>
                    </a:moveTo>
                    <a:cubicBezTo>
                      <a:pt x="371" y="171"/>
                      <a:pt x="371" y="172"/>
                      <a:pt x="372" y="173"/>
                    </a:cubicBezTo>
                    <a:cubicBezTo>
                      <a:pt x="372" y="174"/>
                      <a:pt x="374" y="174"/>
                      <a:pt x="376" y="174"/>
                    </a:cubicBezTo>
                    <a:cubicBezTo>
                      <a:pt x="375" y="175"/>
                      <a:pt x="374" y="177"/>
                      <a:pt x="373" y="179"/>
                    </a:cubicBezTo>
                    <a:cubicBezTo>
                      <a:pt x="372" y="176"/>
                      <a:pt x="372" y="174"/>
                      <a:pt x="371" y="171"/>
                    </a:cubicBezTo>
                    <a:close/>
                    <a:moveTo>
                      <a:pt x="404" y="37"/>
                    </a:moveTo>
                    <a:cubicBezTo>
                      <a:pt x="405" y="38"/>
                      <a:pt x="405" y="38"/>
                      <a:pt x="406" y="38"/>
                    </a:cubicBezTo>
                    <a:cubicBezTo>
                      <a:pt x="406" y="39"/>
                      <a:pt x="406" y="39"/>
                      <a:pt x="406" y="40"/>
                    </a:cubicBezTo>
                    <a:cubicBezTo>
                      <a:pt x="405" y="39"/>
                      <a:pt x="405" y="38"/>
                      <a:pt x="404" y="37"/>
                    </a:cubicBezTo>
                    <a:close/>
                    <a:moveTo>
                      <a:pt x="385" y="31"/>
                    </a:moveTo>
                    <a:cubicBezTo>
                      <a:pt x="385" y="31"/>
                      <a:pt x="385" y="31"/>
                      <a:pt x="384" y="31"/>
                    </a:cubicBezTo>
                    <a:cubicBezTo>
                      <a:pt x="385" y="31"/>
                      <a:pt x="385" y="31"/>
                      <a:pt x="385" y="30"/>
                    </a:cubicBezTo>
                    <a:cubicBezTo>
                      <a:pt x="386" y="31"/>
                      <a:pt x="386" y="31"/>
                      <a:pt x="386" y="32"/>
                    </a:cubicBezTo>
                    <a:cubicBezTo>
                      <a:pt x="386" y="32"/>
                      <a:pt x="385" y="31"/>
                      <a:pt x="385" y="31"/>
                    </a:cubicBezTo>
                    <a:close/>
                    <a:moveTo>
                      <a:pt x="337" y="131"/>
                    </a:moveTo>
                    <a:cubicBezTo>
                      <a:pt x="337" y="131"/>
                      <a:pt x="337" y="131"/>
                      <a:pt x="337" y="131"/>
                    </a:cubicBezTo>
                    <a:cubicBezTo>
                      <a:pt x="337" y="131"/>
                      <a:pt x="337" y="131"/>
                      <a:pt x="337" y="131"/>
                    </a:cubicBezTo>
                    <a:cubicBezTo>
                      <a:pt x="337" y="131"/>
                      <a:pt x="337" y="131"/>
                      <a:pt x="337" y="131"/>
                    </a:cubicBezTo>
                    <a:close/>
                    <a:moveTo>
                      <a:pt x="335" y="135"/>
                    </a:moveTo>
                    <a:cubicBezTo>
                      <a:pt x="335" y="135"/>
                      <a:pt x="335" y="135"/>
                      <a:pt x="335" y="135"/>
                    </a:cubicBezTo>
                    <a:cubicBezTo>
                      <a:pt x="337" y="138"/>
                      <a:pt x="338" y="141"/>
                      <a:pt x="340" y="144"/>
                    </a:cubicBezTo>
                    <a:cubicBezTo>
                      <a:pt x="339" y="143"/>
                      <a:pt x="339" y="142"/>
                      <a:pt x="338" y="141"/>
                    </a:cubicBezTo>
                    <a:cubicBezTo>
                      <a:pt x="336" y="139"/>
                      <a:pt x="332" y="141"/>
                      <a:pt x="334" y="144"/>
                    </a:cubicBezTo>
                    <a:cubicBezTo>
                      <a:pt x="337" y="149"/>
                      <a:pt x="339" y="153"/>
                      <a:pt x="342" y="158"/>
                    </a:cubicBezTo>
                    <a:cubicBezTo>
                      <a:pt x="342" y="159"/>
                      <a:pt x="342" y="160"/>
                      <a:pt x="342" y="161"/>
                    </a:cubicBezTo>
                    <a:cubicBezTo>
                      <a:pt x="338" y="156"/>
                      <a:pt x="335" y="151"/>
                      <a:pt x="332" y="146"/>
                    </a:cubicBezTo>
                    <a:cubicBezTo>
                      <a:pt x="332" y="145"/>
                      <a:pt x="331" y="145"/>
                      <a:pt x="331" y="145"/>
                    </a:cubicBezTo>
                    <a:cubicBezTo>
                      <a:pt x="332" y="141"/>
                      <a:pt x="334" y="138"/>
                      <a:pt x="335" y="135"/>
                    </a:cubicBezTo>
                    <a:close/>
                    <a:moveTo>
                      <a:pt x="328" y="150"/>
                    </a:moveTo>
                    <a:cubicBezTo>
                      <a:pt x="332" y="159"/>
                      <a:pt x="337" y="168"/>
                      <a:pt x="342" y="176"/>
                    </a:cubicBezTo>
                    <a:cubicBezTo>
                      <a:pt x="342" y="178"/>
                      <a:pt x="342" y="180"/>
                      <a:pt x="343" y="182"/>
                    </a:cubicBezTo>
                    <a:cubicBezTo>
                      <a:pt x="337" y="174"/>
                      <a:pt x="332" y="165"/>
                      <a:pt x="328" y="155"/>
                    </a:cubicBezTo>
                    <a:cubicBezTo>
                      <a:pt x="328" y="154"/>
                      <a:pt x="327" y="154"/>
                      <a:pt x="327" y="154"/>
                    </a:cubicBezTo>
                    <a:cubicBezTo>
                      <a:pt x="327" y="152"/>
                      <a:pt x="328" y="151"/>
                      <a:pt x="328" y="150"/>
                    </a:cubicBezTo>
                    <a:close/>
                    <a:moveTo>
                      <a:pt x="320" y="168"/>
                    </a:moveTo>
                    <a:cubicBezTo>
                      <a:pt x="320" y="171"/>
                      <a:pt x="321" y="173"/>
                      <a:pt x="321" y="176"/>
                    </a:cubicBezTo>
                    <a:cubicBezTo>
                      <a:pt x="320" y="174"/>
                      <a:pt x="319" y="173"/>
                      <a:pt x="319" y="171"/>
                    </a:cubicBezTo>
                    <a:cubicBezTo>
                      <a:pt x="319" y="170"/>
                      <a:pt x="319" y="169"/>
                      <a:pt x="320" y="168"/>
                    </a:cubicBezTo>
                    <a:close/>
                    <a:moveTo>
                      <a:pt x="315" y="181"/>
                    </a:moveTo>
                    <a:cubicBezTo>
                      <a:pt x="315" y="180"/>
                      <a:pt x="314" y="180"/>
                      <a:pt x="314" y="180"/>
                    </a:cubicBezTo>
                    <a:cubicBezTo>
                      <a:pt x="314" y="180"/>
                      <a:pt x="314" y="180"/>
                      <a:pt x="315" y="179"/>
                    </a:cubicBezTo>
                    <a:cubicBezTo>
                      <a:pt x="315" y="180"/>
                      <a:pt x="315" y="180"/>
                      <a:pt x="315" y="181"/>
                    </a:cubicBezTo>
                    <a:close/>
                    <a:moveTo>
                      <a:pt x="311" y="186"/>
                    </a:moveTo>
                    <a:cubicBezTo>
                      <a:pt x="311" y="190"/>
                      <a:pt x="312" y="193"/>
                      <a:pt x="313" y="195"/>
                    </a:cubicBezTo>
                    <a:cubicBezTo>
                      <a:pt x="312" y="195"/>
                      <a:pt x="312" y="194"/>
                      <a:pt x="311" y="193"/>
                    </a:cubicBezTo>
                    <a:cubicBezTo>
                      <a:pt x="311" y="192"/>
                      <a:pt x="310" y="193"/>
                      <a:pt x="310" y="193"/>
                    </a:cubicBezTo>
                    <a:cubicBezTo>
                      <a:pt x="311" y="195"/>
                      <a:pt x="312" y="196"/>
                      <a:pt x="313" y="197"/>
                    </a:cubicBezTo>
                    <a:cubicBezTo>
                      <a:pt x="312" y="197"/>
                      <a:pt x="311" y="197"/>
                      <a:pt x="311" y="198"/>
                    </a:cubicBezTo>
                    <a:cubicBezTo>
                      <a:pt x="310" y="197"/>
                      <a:pt x="308" y="195"/>
                      <a:pt x="307" y="194"/>
                    </a:cubicBezTo>
                    <a:cubicBezTo>
                      <a:pt x="309" y="192"/>
                      <a:pt x="310" y="189"/>
                      <a:pt x="311" y="187"/>
                    </a:cubicBezTo>
                    <a:cubicBezTo>
                      <a:pt x="311" y="187"/>
                      <a:pt x="311" y="186"/>
                      <a:pt x="311" y="186"/>
                    </a:cubicBezTo>
                    <a:close/>
                    <a:moveTo>
                      <a:pt x="305" y="199"/>
                    </a:moveTo>
                    <a:cubicBezTo>
                      <a:pt x="309" y="203"/>
                      <a:pt x="312" y="207"/>
                      <a:pt x="315" y="212"/>
                    </a:cubicBezTo>
                    <a:cubicBezTo>
                      <a:pt x="315" y="212"/>
                      <a:pt x="315" y="213"/>
                      <a:pt x="316" y="214"/>
                    </a:cubicBezTo>
                    <a:cubicBezTo>
                      <a:pt x="312" y="209"/>
                      <a:pt x="309" y="204"/>
                      <a:pt x="305" y="199"/>
                    </a:cubicBezTo>
                    <a:cubicBezTo>
                      <a:pt x="305" y="199"/>
                      <a:pt x="305" y="199"/>
                      <a:pt x="305" y="199"/>
                    </a:cubicBezTo>
                    <a:close/>
                    <a:moveTo>
                      <a:pt x="300" y="223"/>
                    </a:moveTo>
                    <a:cubicBezTo>
                      <a:pt x="299" y="224"/>
                      <a:pt x="299" y="224"/>
                      <a:pt x="299" y="224"/>
                    </a:cubicBezTo>
                    <a:cubicBezTo>
                      <a:pt x="298" y="223"/>
                      <a:pt x="296" y="221"/>
                      <a:pt x="295" y="220"/>
                    </a:cubicBezTo>
                    <a:cubicBezTo>
                      <a:pt x="296" y="219"/>
                      <a:pt x="296" y="218"/>
                      <a:pt x="297" y="217"/>
                    </a:cubicBezTo>
                    <a:cubicBezTo>
                      <a:pt x="298" y="219"/>
                      <a:pt x="299" y="221"/>
                      <a:pt x="300" y="223"/>
                    </a:cubicBezTo>
                    <a:close/>
                    <a:moveTo>
                      <a:pt x="293" y="226"/>
                    </a:moveTo>
                    <a:cubicBezTo>
                      <a:pt x="294" y="228"/>
                      <a:pt x="295" y="230"/>
                      <a:pt x="296" y="232"/>
                    </a:cubicBezTo>
                    <a:cubicBezTo>
                      <a:pt x="296" y="232"/>
                      <a:pt x="296" y="232"/>
                      <a:pt x="296" y="233"/>
                    </a:cubicBezTo>
                    <a:cubicBezTo>
                      <a:pt x="295" y="232"/>
                      <a:pt x="295" y="231"/>
                      <a:pt x="294" y="230"/>
                    </a:cubicBezTo>
                    <a:cubicBezTo>
                      <a:pt x="293" y="229"/>
                      <a:pt x="292" y="229"/>
                      <a:pt x="291" y="229"/>
                    </a:cubicBezTo>
                    <a:cubicBezTo>
                      <a:pt x="292" y="228"/>
                      <a:pt x="292" y="227"/>
                      <a:pt x="293" y="226"/>
                    </a:cubicBezTo>
                    <a:close/>
                    <a:moveTo>
                      <a:pt x="289" y="233"/>
                    </a:moveTo>
                    <a:cubicBezTo>
                      <a:pt x="289" y="235"/>
                      <a:pt x="290" y="236"/>
                      <a:pt x="290" y="237"/>
                    </a:cubicBezTo>
                    <a:cubicBezTo>
                      <a:pt x="288" y="237"/>
                      <a:pt x="287" y="238"/>
                      <a:pt x="287" y="240"/>
                    </a:cubicBezTo>
                    <a:cubicBezTo>
                      <a:pt x="288" y="241"/>
                      <a:pt x="289" y="243"/>
                      <a:pt x="289" y="244"/>
                    </a:cubicBezTo>
                    <a:cubicBezTo>
                      <a:pt x="288" y="242"/>
                      <a:pt x="287" y="241"/>
                      <a:pt x="286" y="240"/>
                    </a:cubicBezTo>
                    <a:cubicBezTo>
                      <a:pt x="286" y="240"/>
                      <a:pt x="286" y="240"/>
                      <a:pt x="286" y="240"/>
                    </a:cubicBezTo>
                    <a:cubicBezTo>
                      <a:pt x="287" y="238"/>
                      <a:pt x="288" y="236"/>
                      <a:pt x="289" y="233"/>
                    </a:cubicBezTo>
                    <a:close/>
                    <a:moveTo>
                      <a:pt x="281" y="251"/>
                    </a:moveTo>
                    <a:cubicBezTo>
                      <a:pt x="283" y="256"/>
                      <a:pt x="284" y="262"/>
                      <a:pt x="287" y="267"/>
                    </a:cubicBezTo>
                    <a:cubicBezTo>
                      <a:pt x="284" y="263"/>
                      <a:pt x="281" y="259"/>
                      <a:pt x="279" y="256"/>
                    </a:cubicBezTo>
                    <a:cubicBezTo>
                      <a:pt x="279" y="254"/>
                      <a:pt x="280" y="252"/>
                      <a:pt x="281" y="251"/>
                    </a:cubicBezTo>
                    <a:close/>
                    <a:moveTo>
                      <a:pt x="270" y="274"/>
                    </a:moveTo>
                    <a:cubicBezTo>
                      <a:pt x="271" y="278"/>
                      <a:pt x="272" y="281"/>
                      <a:pt x="273" y="285"/>
                    </a:cubicBezTo>
                    <a:cubicBezTo>
                      <a:pt x="272" y="282"/>
                      <a:pt x="270" y="279"/>
                      <a:pt x="269" y="276"/>
                    </a:cubicBezTo>
                    <a:cubicBezTo>
                      <a:pt x="269" y="275"/>
                      <a:pt x="270" y="275"/>
                      <a:pt x="270" y="274"/>
                    </a:cubicBezTo>
                    <a:close/>
                    <a:moveTo>
                      <a:pt x="269" y="304"/>
                    </a:moveTo>
                    <a:cubicBezTo>
                      <a:pt x="267" y="302"/>
                      <a:pt x="265" y="299"/>
                      <a:pt x="263" y="297"/>
                    </a:cubicBezTo>
                    <a:cubicBezTo>
                      <a:pt x="263" y="296"/>
                      <a:pt x="263" y="296"/>
                      <a:pt x="262" y="296"/>
                    </a:cubicBezTo>
                    <a:cubicBezTo>
                      <a:pt x="262" y="295"/>
                      <a:pt x="261" y="294"/>
                      <a:pt x="261" y="293"/>
                    </a:cubicBezTo>
                    <a:cubicBezTo>
                      <a:pt x="262" y="291"/>
                      <a:pt x="263" y="289"/>
                      <a:pt x="264" y="287"/>
                    </a:cubicBezTo>
                    <a:cubicBezTo>
                      <a:pt x="265" y="293"/>
                      <a:pt x="267" y="298"/>
                      <a:pt x="269" y="304"/>
                    </a:cubicBezTo>
                    <a:close/>
                    <a:moveTo>
                      <a:pt x="276" y="324"/>
                    </a:moveTo>
                    <a:cubicBezTo>
                      <a:pt x="274" y="320"/>
                      <a:pt x="272" y="316"/>
                      <a:pt x="270" y="311"/>
                    </a:cubicBezTo>
                    <a:cubicBezTo>
                      <a:pt x="270" y="312"/>
                      <a:pt x="270" y="312"/>
                      <a:pt x="271" y="312"/>
                    </a:cubicBezTo>
                    <a:cubicBezTo>
                      <a:pt x="271" y="313"/>
                      <a:pt x="272" y="314"/>
                      <a:pt x="273" y="315"/>
                    </a:cubicBezTo>
                    <a:cubicBezTo>
                      <a:pt x="274" y="318"/>
                      <a:pt x="275" y="321"/>
                      <a:pt x="276" y="324"/>
                    </a:cubicBezTo>
                    <a:close/>
                    <a:moveTo>
                      <a:pt x="239" y="358"/>
                    </a:moveTo>
                    <a:cubicBezTo>
                      <a:pt x="240" y="359"/>
                      <a:pt x="240" y="359"/>
                      <a:pt x="241" y="359"/>
                    </a:cubicBezTo>
                    <a:cubicBezTo>
                      <a:pt x="241" y="361"/>
                      <a:pt x="242" y="362"/>
                      <a:pt x="242" y="364"/>
                    </a:cubicBezTo>
                    <a:cubicBezTo>
                      <a:pt x="241" y="362"/>
                      <a:pt x="240" y="360"/>
                      <a:pt x="239" y="358"/>
                    </a:cubicBezTo>
                    <a:close/>
                    <a:moveTo>
                      <a:pt x="246" y="335"/>
                    </a:moveTo>
                    <a:cubicBezTo>
                      <a:pt x="249" y="344"/>
                      <a:pt x="255" y="360"/>
                      <a:pt x="262" y="373"/>
                    </a:cubicBezTo>
                    <a:cubicBezTo>
                      <a:pt x="262" y="377"/>
                      <a:pt x="261" y="380"/>
                      <a:pt x="261" y="383"/>
                    </a:cubicBezTo>
                    <a:cubicBezTo>
                      <a:pt x="257" y="367"/>
                      <a:pt x="251" y="351"/>
                      <a:pt x="246" y="335"/>
                    </a:cubicBezTo>
                    <a:close/>
                    <a:moveTo>
                      <a:pt x="248" y="368"/>
                    </a:moveTo>
                    <a:cubicBezTo>
                      <a:pt x="251" y="378"/>
                      <a:pt x="255" y="388"/>
                      <a:pt x="260" y="397"/>
                    </a:cubicBezTo>
                    <a:cubicBezTo>
                      <a:pt x="258" y="396"/>
                      <a:pt x="252" y="384"/>
                      <a:pt x="250" y="381"/>
                    </a:cubicBezTo>
                    <a:cubicBezTo>
                      <a:pt x="248" y="377"/>
                      <a:pt x="246" y="372"/>
                      <a:pt x="244" y="368"/>
                    </a:cubicBezTo>
                    <a:cubicBezTo>
                      <a:pt x="246" y="369"/>
                      <a:pt x="247" y="368"/>
                      <a:pt x="248" y="368"/>
                    </a:cubicBezTo>
                    <a:close/>
                    <a:moveTo>
                      <a:pt x="270" y="354"/>
                    </a:moveTo>
                    <a:cubicBezTo>
                      <a:pt x="269" y="354"/>
                      <a:pt x="268" y="355"/>
                      <a:pt x="268" y="356"/>
                    </a:cubicBezTo>
                    <a:cubicBezTo>
                      <a:pt x="268" y="355"/>
                      <a:pt x="268" y="355"/>
                      <a:pt x="268" y="355"/>
                    </a:cubicBezTo>
                    <a:cubicBezTo>
                      <a:pt x="267" y="354"/>
                      <a:pt x="265" y="353"/>
                      <a:pt x="264" y="354"/>
                    </a:cubicBezTo>
                    <a:cubicBezTo>
                      <a:pt x="261" y="345"/>
                      <a:pt x="257" y="336"/>
                      <a:pt x="254" y="326"/>
                    </a:cubicBezTo>
                    <a:cubicBezTo>
                      <a:pt x="248" y="306"/>
                      <a:pt x="256" y="329"/>
                      <a:pt x="258" y="333"/>
                    </a:cubicBezTo>
                    <a:cubicBezTo>
                      <a:pt x="260" y="338"/>
                      <a:pt x="263" y="342"/>
                      <a:pt x="267" y="346"/>
                    </a:cubicBezTo>
                    <a:cubicBezTo>
                      <a:pt x="268" y="349"/>
                      <a:pt x="269" y="351"/>
                      <a:pt x="270" y="354"/>
                    </a:cubicBezTo>
                    <a:close/>
                    <a:moveTo>
                      <a:pt x="261" y="332"/>
                    </a:moveTo>
                    <a:cubicBezTo>
                      <a:pt x="262" y="334"/>
                      <a:pt x="263" y="335"/>
                      <a:pt x="263" y="337"/>
                    </a:cubicBezTo>
                    <a:cubicBezTo>
                      <a:pt x="262" y="336"/>
                      <a:pt x="262" y="334"/>
                      <a:pt x="261" y="332"/>
                    </a:cubicBezTo>
                    <a:close/>
                    <a:moveTo>
                      <a:pt x="264" y="318"/>
                    </a:moveTo>
                    <a:cubicBezTo>
                      <a:pt x="261" y="313"/>
                      <a:pt x="258" y="309"/>
                      <a:pt x="255" y="304"/>
                    </a:cubicBezTo>
                    <a:cubicBezTo>
                      <a:pt x="256" y="303"/>
                      <a:pt x="256" y="302"/>
                      <a:pt x="257" y="301"/>
                    </a:cubicBezTo>
                    <a:cubicBezTo>
                      <a:pt x="259" y="307"/>
                      <a:pt x="262" y="312"/>
                      <a:pt x="264" y="318"/>
                    </a:cubicBezTo>
                    <a:close/>
                    <a:moveTo>
                      <a:pt x="249" y="317"/>
                    </a:moveTo>
                    <a:cubicBezTo>
                      <a:pt x="251" y="331"/>
                      <a:pt x="257" y="344"/>
                      <a:pt x="262" y="358"/>
                    </a:cubicBezTo>
                    <a:cubicBezTo>
                      <a:pt x="262" y="359"/>
                      <a:pt x="262" y="361"/>
                      <a:pt x="263" y="363"/>
                    </a:cubicBezTo>
                    <a:cubicBezTo>
                      <a:pt x="263" y="364"/>
                      <a:pt x="264" y="365"/>
                      <a:pt x="264" y="366"/>
                    </a:cubicBezTo>
                    <a:cubicBezTo>
                      <a:pt x="263" y="366"/>
                      <a:pt x="263" y="366"/>
                      <a:pt x="262" y="367"/>
                    </a:cubicBezTo>
                    <a:cubicBezTo>
                      <a:pt x="262" y="367"/>
                      <a:pt x="262" y="367"/>
                      <a:pt x="262" y="366"/>
                    </a:cubicBezTo>
                    <a:cubicBezTo>
                      <a:pt x="256" y="353"/>
                      <a:pt x="250" y="340"/>
                      <a:pt x="245" y="327"/>
                    </a:cubicBezTo>
                    <a:cubicBezTo>
                      <a:pt x="245" y="327"/>
                      <a:pt x="245" y="327"/>
                      <a:pt x="245" y="327"/>
                    </a:cubicBezTo>
                    <a:cubicBezTo>
                      <a:pt x="246" y="323"/>
                      <a:pt x="248" y="320"/>
                      <a:pt x="249" y="317"/>
                    </a:cubicBezTo>
                    <a:close/>
                    <a:moveTo>
                      <a:pt x="243" y="331"/>
                    </a:moveTo>
                    <a:cubicBezTo>
                      <a:pt x="243" y="332"/>
                      <a:pt x="242" y="332"/>
                      <a:pt x="242" y="333"/>
                    </a:cubicBezTo>
                    <a:cubicBezTo>
                      <a:pt x="243" y="336"/>
                      <a:pt x="244" y="339"/>
                      <a:pt x="245" y="343"/>
                    </a:cubicBezTo>
                    <a:cubicBezTo>
                      <a:pt x="244" y="340"/>
                      <a:pt x="242" y="337"/>
                      <a:pt x="241" y="334"/>
                    </a:cubicBezTo>
                    <a:cubicBezTo>
                      <a:pt x="242" y="333"/>
                      <a:pt x="242" y="332"/>
                      <a:pt x="243" y="331"/>
                    </a:cubicBezTo>
                    <a:close/>
                    <a:moveTo>
                      <a:pt x="227" y="363"/>
                    </a:moveTo>
                    <a:cubicBezTo>
                      <a:pt x="227" y="363"/>
                      <a:pt x="227" y="364"/>
                      <a:pt x="227" y="364"/>
                    </a:cubicBezTo>
                    <a:cubicBezTo>
                      <a:pt x="227" y="364"/>
                      <a:pt x="227" y="364"/>
                      <a:pt x="227" y="364"/>
                    </a:cubicBezTo>
                    <a:cubicBezTo>
                      <a:pt x="227" y="364"/>
                      <a:pt x="227" y="364"/>
                      <a:pt x="227" y="363"/>
                    </a:cubicBezTo>
                    <a:close/>
                    <a:moveTo>
                      <a:pt x="224" y="370"/>
                    </a:moveTo>
                    <a:cubicBezTo>
                      <a:pt x="226" y="373"/>
                      <a:pt x="227" y="376"/>
                      <a:pt x="228" y="377"/>
                    </a:cubicBezTo>
                    <a:cubicBezTo>
                      <a:pt x="227" y="376"/>
                      <a:pt x="226" y="373"/>
                      <a:pt x="224" y="370"/>
                    </a:cubicBezTo>
                    <a:cubicBezTo>
                      <a:pt x="224" y="370"/>
                      <a:pt x="224" y="370"/>
                      <a:pt x="224" y="370"/>
                    </a:cubicBezTo>
                    <a:close/>
                    <a:moveTo>
                      <a:pt x="221" y="377"/>
                    </a:moveTo>
                    <a:cubicBezTo>
                      <a:pt x="228" y="392"/>
                      <a:pt x="224" y="385"/>
                      <a:pt x="220" y="378"/>
                    </a:cubicBezTo>
                    <a:cubicBezTo>
                      <a:pt x="220" y="377"/>
                      <a:pt x="221" y="377"/>
                      <a:pt x="221" y="377"/>
                    </a:cubicBezTo>
                    <a:close/>
                    <a:moveTo>
                      <a:pt x="220" y="379"/>
                    </a:moveTo>
                    <a:cubicBezTo>
                      <a:pt x="221" y="382"/>
                      <a:pt x="222" y="386"/>
                      <a:pt x="223" y="389"/>
                    </a:cubicBezTo>
                    <a:cubicBezTo>
                      <a:pt x="220" y="389"/>
                      <a:pt x="217" y="390"/>
                      <a:pt x="214" y="391"/>
                    </a:cubicBezTo>
                    <a:cubicBezTo>
                      <a:pt x="216" y="387"/>
                      <a:pt x="218" y="383"/>
                      <a:pt x="220" y="379"/>
                    </a:cubicBezTo>
                    <a:close/>
                    <a:moveTo>
                      <a:pt x="227" y="384"/>
                    </a:moveTo>
                    <a:cubicBezTo>
                      <a:pt x="228" y="385"/>
                      <a:pt x="229" y="387"/>
                      <a:pt x="230" y="389"/>
                    </a:cubicBezTo>
                    <a:cubicBezTo>
                      <a:pt x="229" y="389"/>
                      <a:pt x="228" y="388"/>
                      <a:pt x="227" y="388"/>
                    </a:cubicBezTo>
                    <a:cubicBezTo>
                      <a:pt x="227" y="387"/>
                      <a:pt x="227" y="385"/>
                      <a:pt x="227" y="384"/>
                    </a:cubicBezTo>
                    <a:close/>
                    <a:moveTo>
                      <a:pt x="235" y="390"/>
                    </a:moveTo>
                    <a:cubicBezTo>
                      <a:pt x="235" y="390"/>
                      <a:pt x="235" y="390"/>
                      <a:pt x="234" y="390"/>
                    </a:cubicBezTo>
                    <a:cubicBezTo>
                      <a:pt x="234" y="390"/>
                      <a:pt x="235" y="390"/>
                      <a:pt x="235" y="389"/>
                    </a:cubicBezTo>
                    <a:cubicBezTo>
                      <a:pt x="235" y="390"/>
                      <a:pt x="235" y="390"/>
                      <a:pt x="235" y="390"/>
                    </a:cubicBezTo>
                    <a:close/>
                    <a:moveTo>
                      <a:pt x="271" y="373"/>
                    </a:moveTo>
                    <a:cubicBezTo>
                      <a:pt x="272" y="374"/>
                      <a:pt x="273" y="374"/>
                      <a:pt x="274" y="373"/>
                    </a:cubicBezTo>
                    <a:cubicBezTo>
                      <a:pt x="275" y="374"/>
                      <a:pt x="276" y="374"/>
                      <a:pt x="277" y="373"/>
                    </a:cubicBezTo>
                    <a:cubicBezTo>
                      <a:pt x="275" y="376"/>
                      <a:pt x="273" y="380"/>
                      <a:pt x="271" y="383"/>
                    </a:cubicBezTo>
                    <a:cubicBezTo>
                      <a:pt x="271" y="380"/>
                      <a:pt x="271" y="376"/>
                      <a:pt x="271" y="373"/>
                    </a:cubicBezTo>
                    <a:close/>
                    <a:moveTo>
                      <a:pt x="276" y="352"/>
                    </a:moveTo>
                    <a:cubicBezTo>
                      <a:pt x="277" y="355"/>
                      <a:pt x="278" y="358"/>
                      <a:pt x="280" y="361"/>
                    </a:cubicBezTo>
                    <a:cubicBezTo>
                      <a:pt x="280" y="362"/>
                      <a:pt x="282" y="363"/>
                      <a:pt x="283" y="363"/>
                    </a:cubicBezTo>
                    <a:cubicBezTo>
                      <a:pt x="282" y="366"/>
                      <a:pt x="280" y="368"/>
                      <a:pt x="279" y="371"/>
                    </a:cubicBezTo>
                    <a:cubicBezTo>
                      <a:pt x="279" y="370"/>
                      <a:pt x="279" y="370"/>
                      <a:pt x="279" y="370"/>
                    </a:cubicBezTo>
                    <a:cubicBezTo>
                      <a:pt x="279" y="364"/>
                      <a:pt x="277" y="358"/>
                      <a:pt x="276" y="352"/>
                    </a:cubicBezTo>
                    <a:close/>
                    <a:moveTo>
                      <a:pt x="286" y="358"/>
                    </a:moveTo>
                    <a:cubicBezTo>
                      <a:pt x="285" y="356"/>
                      <a:pt x="285" y="353"/>
                      <a:pt x="284" y="350"/>
                    </a:cubicBezTo>
                    <a:cubicBezTo>
                      <a:pt x="286" y="352"/>
                      <a:pt x="289" y="351"/>
                      <a:pt x="289" y="348"/>
                    </a:cubicBezTo>
                    <a:cubicBezTo>
                      <a:pt x="288" y="342"/>
                      <a:pt x="287" y="337"/>
                      <a:pt x="285" y="331"/>
                    </a:cubicBezTo>
                    <a:cubicBezTo>
                      <a:pt x="285" y="332"/>
                      <a:pt x="286" y="332"/>
                      <a:pt x="286" y="332"/>
                    </a:cubicBezTo>
                    <a:cubicBezTo>
                      <a:pt x="286" y="333"/>
                      <a:pt x="287" y="333"/>
                      <a:pt x="288" y="333"/>
                    </a:cubicBezTo>
                    <a:cubicBezTo>
                      <a:pt x="289" y="336"/>
                      <a:pt x="291" y="339"/>
                      <a:pt x="292" y="343"/>
                    </a:cubicBezTo>
                    <a:cubicBezTo>
                      <a:pt x="292" y="344"/>
                      <a:pt x="292" y="344"/>
                      <a:pt x="293" y="345"/>
                    </a:cubicBezTo>
                    <a:cubicBezTo>
                      <a:pt x="291" y="349"/>
                      <a:pt x="288" y="354"/>
                      <a:pt x="286" y="358"/>
                    </a:cubicBezTo>
                    <a:close/>
                    <a:moveTo>
                      <a:pt x="297" y="337"/>
                    </a:moveTo>
                    <a:cubicBezTo>
                      <a:pt x="296" y="330"/>
                      <a:pt x="295" y="324"/>
                      <a:pt x="293" y="317"/>
                    </a:cubicBezTo>
                    <a:cubicBezTo>
                      <a:pt x="294" y="318"/>
                      <a:pt x="294" y="319"/>
                      <a:pt x="295" y="320"/>
                    </a:cubicBezTo>
                    <a:cubicBezTo>
                      <a:pt x="296" y="321"/>
                      <a:pt x="297" y="321"/>
                      <a:pt x="298" y="321"/>
                    </a:cubicBezTo>
                    <a:cubicBezTo>
                      <a:pt x="299" y="323"/>
                      <a:pt x="300" y="325"/>
                      <a:pt x="301" y="327"/>
                    </a:cubicBezTo>
                    <a:cubicBezTo>
                      <a:pt x="301" y="327"/>
                      <a:pt x="301" y="328"/>
                      <a:pt x="301" y="328"/>
                    </a:cubicBezTo>
                    <a:cubicBezTo>
                      <a:pt x="300" y="331"/>
                      <a:pt x="298" y="334"/>
                      <a:pt x="297" y="337"/>
                    </a:cubicBezTo>
                    <a:close/>
                    <a:moveTo>
                      <a:pt x="308" y="313"/>
                    </a:moveTo>
                    <a:cubicBezTo>
                      <a:pt x="307" y="307"/>
                      <a:pt x="305" y="300"/>
                      <a:pt x="303" y="294"/>
                    </a:cubicBezTo>
                    <a:cubicBezTo>
                      <a:pt x="303" y="294"/>
                      <a:pt x="303" y="294"/>
                      <a:pt x="303" y="293"/>
                    </a:cubicBezTo>
                    <a:cubicBezTo>
                      <a:pt x="303" y="293"/>
                      <a:pt x="303" y="292"/>
                      <a:pt x="304" y="291"/>
                    </a:cubicBezTo>
                    <a:cubicBezTo>
                      <a:pt x="305" y="294"/>
                      <a:pt x="307" y="296"/>
                      <a:pt x="308" y="299"/>
                    </a:cubicBezTo>
                    <a:cubicBezTo>
                      <a:pt x="310" y="301"/>
                      <a:pt x="314" y="301"/>
                      <a:pt x="314" y="297"/>
                    </a:cubicBezTo>
                    <a:cubicBezTo>
                      <a:pt x="313" y="292"/>
                      <a:pt x="312" y="288"/>
                      <a:pt x="310" y="283"/>
                    </a:cubicBezTo>
                    <a:cubicBezTo>
                      <a:pt x="313" y="286"/>
                      <a:pt x="316" y="288"/>
                      <a:pt x="319" y="290"/>
                    </a:cubicBezTo>
                    <a:cubicBezTo>
                      <a:pt x="315" y="298"/>
                      <a:pt x="311" y="306"/>
                      <a:pt x="308" y="313"/>
                    </a:cubicBezTo>
                    <a:close/>
                    <a:moveTo>
                      <a:pt x="325" y="278"/>
                    </a:moveTo>
                    <a:cubicBezTo>
                      <a:pt x="324" y="273"/>
                      <a:pt x="323" y="269"/>
                      <a:pt x="321" y="265"/>
                    </a:cubicBezTo>
                    <a:cubicBezTo>
                      <a:pt x="322" y="266"/>
                      <a:pt x="324" y="266"/>
                      <a:pt x="324" y="265"/>
                    </a:cubicBezTo>
                    <a:cubicBezTo>
                      <a:pt x="325" y="267"/>
                      <a:pt x="325" y="269"/>
                      <a:pt x="326" y="270"/>
                    </a:cubicBezTo>
                    <a:cubicBezTo>
                      <a:pt x="327" y="271"/>
                      <a:pt x="327" y="271"/>
                      <a:pt x="328" y="272"/>
                    </a:cubicBezTo>
                    <a:cubicBezTo>
                      <a:pt x="327" y="274"/>
                      <a:pt x="326" y="276"/>
                      <a:pt x="325" y="278"/>
                    </a:cubicBezTo>
                    <a:close/>
                    <a:moveTo>
                      <a:pt x="333" y="260"/>
                    </a:moveTo>
                    <a:cubicBezTo>
                      <a:pt x="333" y="259"/>
                      <a:pt x="333" y="259"/>
                      <a:pt x="333" y="258"/>
                    </a:cubicBezTo>
                    <a:cubicBezTo>
                      <a:pt x="333" y="258"/>
                      <a:pt x="334" y="258"/>
                      <a:pt x="334" y="258"/>
                    </a:cubicBezTo>
                    <a:cubicBezTo>
                      <a:pt x="334" y="258"/>
                      <a:pt x="334" y="258"/>
                      <a:pt x="334" y="258"/>
                    </a:cubicBezTo>
                    <a:cubicBezTo>
                      <a:pt x="334" y="258"/>
                      <a:pt x="334" y="258"/>
                      <a:pt x="334" y="258"/>
                    </a:cubicBezTo>
                    <a:cubicBezTo>
                      <a:pt x="334" y="259"/>
                      <a:pt x="334" y="259"/>
                      <a:pt x="333" y="260"/>
                    </a:cubicBezTo>
                    <a:close/>
                    <a:moveTo>
                      <a:pt x="337" y="254"/>
                    </a:moveTo>
                    <a:cubicBezTo>
                      <a:pt x="333" y="246"/>
                      <a:pt x="329" y="238"/>
                      <a:pt x="325" y="230"/>
                    </a:cubicBezTo>
                    <a:cubicBezTo>
                      <a:pt x="325" y="229"/>
                      <a:pt x="325" y="228"/>
                      <a:pt x="325" y="227"/>
                    </a:cubicBezTo>
                    <a:cubicBezTo>
                      <a:pt x="326" y="229"/>
                      <a:pt x="327" y="231"/>
                      <a:pt x="328" y="232"/>
                    </a:cubicBezTo>
                    <a:cubicBezTo>
                      <a:pt x="330" y="238"/>
                      <a:pt x="333" y="243"/>
                      <a:pt x="337" y="248"/>
                    </a:cubicBezTo>
                    <a:cubicBezTo>
                      <a:pt x="338" y="249"/>
                      <a:pt x="338" y="249"/>
                      <a:pt x="339" y="249"/>
                    </a:cubicBezTo>
                    <a:cubicBezTo>
                      <a:pt x="338" y="251"/>
                      <a:pt x="337" y="252"/>
                      <a:pt x="337" y="254"/>
                    </a:cubicBezTo>
                    <a:close/>
                    <a:moveTo>
                      <a:pt x="341" y="245"/>
                    </a:moveTo>
                    <a:cubicBezTo>
                      <a:pt x="337" y="239"/>
                      <a:pt x="334" y="233"/>
                      <a:pt x="330" y="227"/>
                    </a:cubicBezTo>
                    <a:cubicBezTo>
                      <a:pt x="330" y="225"/>
                      <a:pt x="329" y="224"/>
                      <a:pt x="329" y="222"/>
                    </a:cubicBezTo>
                    <a:cubicBezTo>
                      <a:pt x="329" y="221"/>
                      <a:pt x="328" y="220"/>
                      <a:pt x="328" y="220"/>
                    </a:cubicBezTo>
                    <a:cubicBezTo>
                      <a:pt x="328" y="220"/>
                      <a:pt x="329" y="220"/>
                      <a:pt x="329" y="220"/>
                    </a:cubicBezTo>
                    <a:cubicBezTo>
                      <a:pt x="331" y="223"/>
                      <a:pt x="332" y="226"/>
                      <a:pt x="334" y="229"/>
                    </a:cubicBezTo>
                    <a:cubicBezTo>
                      <a:pt x="335" y="233"/>
                      <a:pt x="335" y="233"/>
                      <a:pt x="338" y="238"/>
                    </a:cubicBezTo>
                    <a:cubicBezTo>
                      <a:pt x="339" y="239"/>
                      <a:pt x="340" y="239"/>
                      <a:pt x="341" y="239"/>
                    </a:cubicBezTo>
                    <a:cubicBezTo>
                      <a:pt x="342" y="239"/>
                      <a:pt x="342" y="240"/>
                      <a:pt x="343" y="241"/>
                    </a:cubicBezTo>
                    <a:cubicBezTo>
                      <a:pt x="342" y="243"/>
                      <a:pt x="341" y="244"/>
                      <a:pt x="341" y="245"/>
                    </a:cubicBezTo>
                    <a:close/>
                    <a:moveTo>
                      <a:pt x="346" y="235"/>
                    </a:moveTo>
                    <a:cubicBezTo>
                      <a:pt x="343" y="228"/>
                      <a:pt x="338" y="221"/>
                      <a:pt x="333" y="215"/>
                    </a:cubicBezTo>
                    <a:cubicBezTo>
                      <a:pt x="330" y="209"/>
                      <a:pt x="327" y="202"/>
                      <a:pt x="325" y="194"/>
                    </a:cubicBezTo>
                    <a:cubicBezTo>
                      <a:pt x="325" y="194"/>
                      <a:pt x="325" y="193"/>
                      <a:pt x="325" y="192"/>
                    </a:cubicBezTo>
                    <a:cubicBezTo>
                      <a:pt x="326" y="193"/>
                      <a:pt x="326" y="193"/>
                      <a:pt x="327" y="194"/>
                    </a:cubicBezTo>
                    <a:cubicBezTo>
                      <a:pt x="331" y="207"/>
                      <a:pt x="337" y="219"/>
                      <a:pt x="348" y="231"/>
                    </a:cubicBezTo>
                    <a:cubicBezTo>
                      <a:pt x="348" y="232"/>
                      <a:pt x="347" y="234"/>
                      <a:pt x="346" y="235"/>
                    </a:cubicBezTo>
                    <a:close/>
                    <a:moveTo>
                      <a:pt x="352" y="224"/>
                    </a:moveTo>
                    <a:cubicBezTo>
                      <a:pt x="349" y="219"/>
                      <a:pt x="346" y="214"/>
                      <a:pt x="343" y="209"/>
                    </a:cubicBezTo>
                    <a:cubicBezTo>
                      <a:pt x="344" y="209"/>
                      <a:pt x="344" y="209"/>
                      <a:pt x="344" y="208"/>
                    </a:cubicBezTo>
                    <a:cubicBezTo>
                      <a:pt x="344" y="207"/>
                      <a:pt x="345" y="206"/>
                      <a:pt x="345" y="204"/>
                    </a:cubicBezTo>
                    <a:cubicBezTo>
                      <a:pt x="345" y="205"/>
                      <a:pt x="346" y="206"/>
                      <a:pt x="346" y="207"/>
                    </a:cubicBezTo>
                    <a:cubicBezTo>
                      <a:pt x="349" y="211"/>
                      <a:pt x="351" y="214"/>
                      <a:pt x="354" y="218"/>
                    </a:cubicBezTo>
                    <a:cubicBezTo>
                      <a:pt x="354" y="218"/>
                      <a:pt x="354" y="218"/>
                      <a:pt x="354" y="218"/>
                    </a:cubicBezTo>
                    <a:cubicBezTo>
                      <a:pt x="354" y="218"/>
                      <a:pt x="354" y="218"/>
                      <a:pt x="354" y="218"/>
                    </a:cubicBezTo>
                    <a:cubicBezTo>
                      <a:pt x="354" y="219"/>
                      <a:pt x="355" y="219"/>
                      <a:pt x="355" y="219"/>
                    </a:cubicBezTo>
                    <a:cubicBezTo>
                      <a:pt x="354" y="221"/>
                      <a:pt x="353" y="223"/>
                      <a:pt x="352" y="224"/>
                    </a:cubicBezTo>
                    <a:close/>
                    <a:moveTo>
                      <a:pt x="356" y="211"/>
                    </a:moveTo>
                    <a:cubicBezTo>
                      <a:pt x="354" y="208"/>
                      <a:pt x="352" y="205"/>
                      <a:pt x="350" y="203"/>
                    </a:cubicBezTo>
                    <a:cubicBezTo>
                      <a:pt x="348" y="200"/>
                      <a:pt x="347" y="197"/>
                      <a:pt x="345" y="194"/>
                    </a:cubicBezTo>
                    <a:cubicBezTo>
                      <a:pt x="345" y="194"/>
                      <a:pt x="345" y="194"/>
                      <a:pt x="345" y="194"/>
                    </a:cubicBezTo>
                    <a:cubicBezTo>
                      <a:pt x="349" y="199"/>
                      <a:pt x="353" y="204"/>
                      <a:pt x="357" y="209"/>
                    </a:cubicBezTo>
                    <a:cubicBezTo>
                      <a:pt x="357" y="210"/>
                      <a:pt x="356" y="210"/>
                      <a:pt x="356" y="211"/>
                    </a:cubicBezTo>
                    <a:close/>
                    <a:moveTo>
                      <a:pt x="360" y="202"/>
                    </a:moveTo>
                    <a:cubicBezTo>
                      <a:pt x="360" y="200"/>
                      <a:pt x="359" y="199"/>
                      <a:pt x="358" y="197"/>
                    </a:cubicBezTo>
                    <a:cubicBezTo>
                      <a:pt x="360" y="198"/>
                      <a:pt x="363" y="196"/>
                      <a:pt x="362" y="194"/>
                    </a:cubicBezTo>
                    <a:cubicBezTo>
                      <a:pt x="361" y="189"/>
                      <a:pt x="359" y="185"/>
                      <a:pt x="358" y="181"/>
                    </a:cubicBezTo>
                    <a:cubicBezTo>
                      <a:pt x="360" y="184"/>
                      <a:pt x="362" y="187"/>
                      <a:pt x="363" y="190"/>
                    </a:cubicBezTo>
                    <a:cubicBezTo>
                      <a:pt x="364" y="192"/>
                      <a:pt x="366" y="191"/>
                      <a:pt x="367" y="190"/>
                    </a:cubicBezTo>
                    <a:cubicBezTo>
                      <a:pt x="367" y="190"/>
                      <a:pt x="367" y="190"/>
                      <a:pt x="367" y="191"/>
                    </a:cubicBezTo>
                    <a:cubicBezTo>
                      <a:pt x="365" y="194"/>
                      <a:pt x="362" y="198"/>
                      <a:pt x="360" y="202"/>
                    </a:cubicBezTo>
                    <a:close/>
                    <a:moveTo>
                      <a:pt x="435" y="50"/>
                    </a:moveTo>
                    <a:cubicBezTo>
                      <a:pt x="435" y="50"/>
                      <a:pt x="435" y="49"/>
                      <a:pt x="435" y="49"/>
                    </a:cubicBezTo>
                    <a:cubicBezTo>
                      <a:pt x="431" y="46"/>
                      <a:pt x="431" y="46"/>
                      <a:pt x="431" y="46"/>
                    </a:cubicBezTo>
                    <a:cubicBezTo>
                      <a:pt x="433" y="47"/>
                      <a:pt x="434" y="48"/>
                      <a:pt x="436" y="49"/>
                    </a:cubicBezTo>
                    <a:cubicBezTo>
                      <a:pt x="436" y="49"/>
                      <a:pt x="436" y="49"/>
                      <a:pt x="435" y="50"/>
                    </a:cubicBezTo>
                    <a:close/>
                    <a:moveTo>
                      <a:pt x="422" y="43"/>
                    </a:moveTo>
                    <a:cubicBezTo>
                      <a:pt x="421" y="42"/>
                      <a:pt x="419" y="41"/>
                      <a:pt x="418" y="39"/>
                    </a:cubicBezTo>
                    <a:cubicBezTo>
                      <a:pt x="420" y="40"/>
                      <a:pt x="422" y="41"/>
                      <a:pt x="423" y="42"/>
                    </a:cubicBezTo>
                    <a:cubicBezTo>
                      <a:pt x="423" y="42"/>
                      <a:pt x="422" y="43"/>
                      <a:pt x="422" y="43"/>
                    </a:cubicBezTo>
                    <a:close/>
                    <a:moveTo>
                      <a:pt x="411" y="36"/>
                    </a:moveTo>
                    <a:cubicBezTo>
                      <a:pt x="411" y="36"/>
                      <a:pt x="411" y="36"/>
                      <a:pt x="411" y="36"/>
                    </a:cubicBezTo>
                    <a:cubicBezTo>
                      <a:pt x="411" y="36"/>
                      <a:pt x="411" y="36"/>
                      <a:pt x="411" y="36"/>
                    </a:cubicBezTo>
                    <a:cubicBezTo>
                      <a:pt x="411" y="36"/>
                      <a:pt x="411" y="36"/>
                      <a:pt x="411" y="36"/>
                    </a:cubicBezTo>
                    <a:close/>
                    <a:moveTo>
                      <a:pt x="406" y="36"/>
                    </a:moveTo>
                    <a:cubicBezTo>
                      <a:pt x="405" y="35"/>
                      <a:pt x="404" y="35"/>
                      <a:pt x="403" y="35"/>
                    </a:cubicBezTo>
                    <a:cubicBezTo>
                      <a:pt x="402" y="34"/>
                      <a:pt x="401" y="32"/>
                      <a:pt x="401" y="32"/>
                    </a:cubicBezTo>
                    <a:cubicBezTo>
                      <a:pt x="402" y="32"/>
                      <a:pt x="404" y="33"/>
                      <a:pt x="405" y="33"/>
                    </a:cubicBezTo>
                    <a:cubicBezTo>
                      <a:pt x="405" y="34"/>
                      <a:pt x="405" y="35"/>
                      <a:pt x="406" y="36"/>
                    </a:cubicBezTo>
                    <a:close/>
                    <a:moveTo>
                      <a:pt x="395" y="32"/>
                    </a:moveTo>
                    <a:cubicBezTo>
                      <a:pt x="394" y="31"/>
                      <a:pt x="393" y="29"/>
                      <a:pt x="391" y="28"/>
                    </a:cubicBezTo>
                    <a:cubicBezTo>
                      <a:pt x="393" y="28"/>
                      <a:pt x="395" y="29"/>
                      <a:pt x="397" y="30"/>
                    </a:cubicBezTo>
                    <a:cubicBezTo>
                      <a:pt x="396" y="30"/>
                      <a:pt x="395" y="31"/>
                      <a:pt x="395" y="32"/>
                    </a:cubicBezTo>
                    <a:close/>
                    <a:moveTo>
                      <a:pt x="199" y="469"/>
                    </a:moveTo>
                    <a:cubicBezTo>
                      <a:pt x="199" y="469"/>
                      <a:pt x="199" y="469"/>
                      <a:pt x="199" y="469"/>
                    </a:cubicBezTo>
                    <a:cubicBezTo>
                      <a:pt x="200" y="469"/>
                      <a:pt x="200" y="469"/>
                      <a:pt x="200" y="470"/>
                    </a:cubicBezTo>
                    <a:cubicBezTo>
                      <a:pt x="200" y="470"/>
                      <a:pt x="200" y="470"/>
                      <a:pt x="199" y="469"/>
                    </a:cubicBezTo>
                    <a:close/>
                    <a:moveTo>
                      <a:pt x="174" y="457"/>
                    </a:moveTo>
                    <a:cubicBezTo>
                      <a:pt x="174" y="456"/>
                      <a:pt x="174" y="456"/>
                      <a:pt x="174" y="456"/>
                    </a:cubicBezTo>
                    <a:cubicBezTo>
                      <a:pt x="175" y="456"/>
                      <a:pt x="175" y="456"/>
                      <a:pt x="175" y="456"/>
                    </a:cubicBezTo>
                    <a:cubicBezTo>
                      <a:pt x="175" y="456"/>
                      <a:pt x="175" y="456"/>
                      <a:pt x="174" y="457"/>
                    </a:cubicBezTo>
                    <a:close/>
                    <a:moveTo>
                      <a:pt x="217" y="473"/>
                    </a:moveTo>
                    <a:cubicBezTo>
                      <a:pt x="213" y="466"/>
                      <a:pt x="206" y="460"/>
                      <a:pt x="198" y="458"/>
                    </a:cubicBezTo>
                    <a:cubicBezTo>
                      <a:pt x="190" y="455"/>
                      <a:pt x="182" y="452"/>
                      <a:pt x="174" y="451"/>
                    </a:cubicBezTo>
                    <a:cubicBezTo>
                      <a:pt x="174" y="445"/>
                      <a:pt x="174" y="438"/>
                      <a:pt x="174" y="432"/>
                    </a:cubicBezTo>
                    <a:cubicBezTo>
                      <a:pt x="175" y="415"/>
                      <a:pt x="171" y="398"/>
                      <a:pt x="172" y="381"/>
                    </a:cubicBezTo>
                    <a:cubicBezTo>
                      <a:pt x="176" y="381"/>
                      <a:pt x="178" y="377"/>
                      <a:pt x="177" y="374"/>
                    </a:cubicBezTo>
                    <a:cubicBezTo>
                      <a:pt x="188" y="367"/>
                      <a:pt x="205" y="386"/>
                      <a:pt x="206" y="397"/>
                    </a:cubicBezTo>
                    <a:cubicBezTo>
                      <a:pt x="206" y="397"/>
                      <a:pt x="206" y="398"/>
                      <a:pt x="206" y="397"/>
                    </a:cubicBezTo>
                    <a:cubicBezTo>
                      <a:pt x="206" y="397"/>
                      <a:pt x="206" y="396"/>
                      <a:pt x="206" y="396"/>
                    </a:cubicBezTo>
                    <a:cubicBezTo>
                      <a:pt x="208" y="398"/>
                      <a:pt x="210" y="398"/>
                      <a:pt x="212" y="396"/>
                    </a:cubicBezTo>
                    <a:cubicBezTo>
                      <a:pt x="212" y="395"/>
                      <a:pt x="212" y="395"/>
                      <a:pt x="213" y="394"/>
                    </a:cubicBezTo>
                    <a:cubicBezTo>
                      <a:pt x="220" y="393"/>
                      <a:pt x="228" y="393"/>
                      <a:pt x="234" y="396"/>
                    </a:cubicBezTo>
                    <a:cubicBezTo>
                      <a:pt x="236" y="397"/>
                      <a:pt x="237" y="398"/>
                      <a:pt x="238" y="399"/>
                    </a:cubicBezTo>
                    <a:cubicBezTo>
                      <a:pt x="239" y="400"/>
                      <a:pt x="239" y="401"/>
                      <a:pt x="239" y="401"/>
                    </a:cubicBezTo>
                    <a:cubicBezTo>
                      <a:pt x="240" y="402"/>
                      <a:pt x="240" y="403"/>
                      <a:pt x="241" y="403"/>
                    </a:cubicBezTo>
                    <a:cubicBezTo>
                      <a:pt x="245" y="409"/>
                      <a:pt x="246" y="417"/>
                      <a:pt x="246" y="424"/>
                    </a:cubicBezTo>
                    <a:cubicBezTo>
                      <a:pt x="246" y="426"/>
                      <a:pt x="248" y="427"/>
                      <a:pt x="250" y="428"/>
                    </a:cubicBezTo>
                    <a:cubicBezTo>
                      <a:pt x="250" y="430"/>
                      <a:pt x="253" y="432"/>
                      <a:pt x="255" y="430"/>
                    </a:cubicBezTo>
                    <a:cubicBezTo>
                      <a:pt x="261" y="427"/>
                      <a:pt x="267" y="426"/>
                      <a:pt x="273" y="426"/>
                    </a:cubicBezTo>
                    <a:cubicBezTo>
                      <a:pt x="276" y="426"/>
                      <a:pt x="280" y="426"/>
                      <a:pt x="282" y="428"/>
                    </a:cubicBezTo>
                    <a:cubicBezTo>
                      <a:pt x="283" y="429"/>
                      <a:pt x="283" y="430"/>
                      <a:pt x="283" y="432"/>
                    </a:cubicBezTo>
                    <a:cubicBezTo>
                      <a:pt x="262" y="445"/>
                      <a:pt x="239" y="459"/>
                      <a:pt x="217" y="473"/>
                    </a:cubicBezTo>
                    <a:close/>
                    <a:moveTo>
                      <a:pt x="362" y="206"/>
                    </a:moveTo>
                    <a:cubicBezTo>
                      <a:pt x="361" y="205"/>
                      <a:pt x="361" y="205"/>
                      <a:pt x="361" y="204"/>
                    </a:cubicBezTo>
                    <a:cubicBezTo>
                      <a:pt x="364" y="200"/>
                      <a:pt x="366" y="195"/>
                      <a:pt x="369" y="191"/>
                    </a:cubicBezTo>
                    <a:cubicBezTo>
                      <a:pt x="369" y="190"/>
                      <a:pt x="370" y="190"/>
                      <a:pt x="370" y="189"/>
                    </a:cubicBezTo>
                    <a:cubicBezTo>
                      <a:pt x="370" y="190"/>
                      <a:pt x="370" y="190"/>
                      <a:pt x="370" y="190"/>
                    </a:cubicBezTo>
                    <a:cubicBezTo>
                      <a:pt x="367" y="195"/>
                      <a:pt x="365" y="201"/>
                      <a:pt x="362" y="206"/>
                    </a:cubicBezTo>
                    <a:close/>
                    <a:moveTo>
                      <a:pt x="435" y="65"/>
                    </a:moveTo>
                    <a:cubicBezTo>
                      <a:pt x="432" y="71"/>
                      <a:pt x="430" y="77"/>
                      <a:pt x="427" y="83"/>
                    </a:cubicBezTo>
                    <a:cubicBezTo>
                      <a:pt x="429" y="77"/>
                      <a:pt x="432" y="71"/>
                      <a:pt x="435" y="65"/>
                    </a:cubicBezTo>
                    <a:close/>
                    <a:moveTo>
                      <a:pt x="343" y="32"/>
                    </a:moveTo>
                    <a:cubicBezTo>
                      <a:pt x="354" y="32"/>
                      <a:pt x="364" y="30"/>
                      <a:pt x="374" y="28"/>
                    </a:cubicBezTo>
                    <a:cubicBezTo>
                      <a:pt x="375" y="28"/>
                      <a:pt x="375" y="28"/>
                      <a:pt x="374" y="28"/>
                    </a:cubicBezTo>
                    <a:cubicBezTo>
                      <a:pt x="365" y="31"/>
                      <a:pt x="354" y="30"/>
                      <a:pt x="345" y="30"/>
                    </a:cubicBezTo>
                    <a:cubicBezTo>
                      <a:pt x="349" y="21"/>
                      <a:pt x="353" y="12"/>
                      <a:pt x="356" y="3"/>
                    </a:cubicBezTo>
                    <a:cubicBezTo>
                      <a:pt x="359" y="14"/>
                      <a:pt x="370" y="20"/>
                      <a:pt x="381" y="24"/>
                    </a:cubicBezTo>
                    <a:cubicBezTo>
                      <a:pt x="380" y="25"/>
                      <a:pt x="380" y="25"/>
                      <a:pt x="380" y="26"/>
                    </a:cubicBezTo>
                    <a:cubicBezTo>
                      <a:pt x="377" y="29"/>
                      <a:pt x="375" y="32"/>
                      <a:pt x="373" y="35"/>
                    </a:cubicBezTo>
                    <a:cubicBezTo>
                      <a:pt x="372" y="37"/>
                      <a:pt x="371" y="39"/>
                      <a:pt x="369" y="41"/>
                    </a:cubicBezTo>
                    <a:cubicBezTo>
                      <a:pt x="367" y="41"/>
                      <a:pt x="365" y="43"/>
                      <a:pt x="366" y="45"/>
                    </a:cubicBezTo>
                    <a:cubicBezTo>
                      <a:pt x="356" y="46"/>
                      <a:pt x="346" y="45"/>
                      <a:pt x="337" y="47"/>
                    </a:cubicBezTo>
                    <a:cubicBezTo>
                      <a:pt x="339" y="42"/>
                      <a:pt x="341" y="37"/>
                      <a:pt x="343" y="32"/>
                    </a:cubicBezTo>
                    <a:close/>
                    <a:moveTo>
                      <a:pt x="347" y="419"/>
                    </a:moveTo>
                    <a:cubicBezTo>
                      <a:pt x="344" y="459"/>
                      <a:pt x="346" y="500"/>
                      <a:pt x="346" y="541"/>
                    </a:cubicBezTo>
                    <a:cubicBezTo>
                      <a:pt x="324" y="537"/>
                      <a:pt x="302" y="539"/>
                      <a:pt x="280" y="541"/>
                    </a:cubicBezTo>
                    <a:cubicBezTo>
                      <a:pt x="248" y="543"/>
                      <a:pt x="216" y="541"/>
                      <a:pt x="185" y="539"/>
                    </a:cubicBezTo>
                    <a:cubicBezTo>
                      <a:pt x="129" y="536"/>
                      <a:pt x="65" y="531"/>
                      <a:pt x="9" y="541"/>
                    </a:cubicBezTo>
                    <a:cubicBezTo>
                      <a:pt x="9" y="540"/>
                      <a:pt x="9" y="540"/>
                      <a:pt x="9" y="540"/>
                    </a:cubicBezTo>
                    <a:cubicBezTo>
                      <a:pt x="9" y="386"/>
                      <a:pt x="21" y="229"/>
                      <a:pt x="3" y="76"/>
                    </a:cubicBezTo>
                    <a:cubicBezTo>
                      <a:pt x="51" y="73"/>
                      <a:pt x="98" y="77"/>
                      <a:pt x="146" y="77"/>
                    </a:cubicBezTo>
                    <a:cubicBezTo>
                      <a:pt x="200" y="76"/>
                      <a:pt x="254" y="85"/>
                      <a:pt x="309" y="83"/>
                    </a:cubicBezTo>
                    <a:cubicBezTo>
                      <a:pt x="288" y="122"/>
                      <a:pt x="269" y="162"/>
                      <a:pt x="250" y="202"/>
                    </a:cubicBezTo>
                    <a:cubicBezTo>
                      <a:pt x="249" y="202"/>
                      <a:pt x="249" y="202"/>
                      <a:pt x="249" y="202"/>
                    </a:cubicBezTo>
                    <a:cubicBezTo>
                      <a:pt x="183" y="200"/>
                      <a:pt x="116" y="195"/>
                      <a:pt x="51" y="200"/>
                    </a:cubicBezTo>
                    <a:cubicBezTo>
                      <a:pt x="50" y="200"/>
                      <a:pt x="50" y="201"/>
                      <a:pt x="51" y="201"/>
                    </a:cubicBezTo>
                    <a:cubicBezTo>
                      <a:pt x="115" y="207"/>
                      <a:pt x="181" y="212"/>
                      <a:pt x="245" y="212"/>
                    </a:cubicBezTo>
                    <a:cubicBezTo>
                      <a:pt x="239" y="224"/>
                      <a:pt x="232" y="237"/>
                      <a:pt x="226" y="250"/>
                    </a:cubicBezTo>
                    <a:cubicBezTo>
                      <a:pt x="225" y="249"/>
                      <a:pt x="224" y="249"/>
                      <a:pt x="222" y="249"/>
                    </a:cubicBezTo>
                    <a:cubicBezTo>
                      <a:pt x="190" y="250"/>
                      <a:pt x="159" y="245"/>
                      <a:pt x="127" y="245"/>
                    </a:cubicBezTo>
                    <a:cubicBezTo>
                      <a:pt x="103" y="246"/>
                      <a:pt x="75" y="254"/>
                      <a:pt x="51" y="247"/>
                    </a:cubicBezTo>
                    <a:cubicBezTo>
                      <a:pt x="49" y="246"/>
                      <a:pt x="48" y="249"/>
                      <a:pt x="50" y="250"/>
                    </a:cubicBezTo>
                    <a:cubicBezTo>
                      <a:pt x="67" y="262"/>
                      <a:pt x="95" y="258"/>
                      <a:pt x="115" y="257"/>
                    </a:cubicBezTo>
                    <a:cubicBezTo>
                      <a:pt x="150" y="257"/>
                      <a:pt x="186" y="261"/>
                      <a:pt x="221" y="260"/>
                    </a:cubicBezTo>
                    <a:cubicBezTo>
                      <a:pt x="214" y="276"/>
                      <a:pt x="206" y="292"/>
                      <a:pt x="198" y="307"/>
                    </a:cubicBezTo>
                    <a:cubicBezTo>
                      <a:pt x="185" y="303"/>
                      <a:pt x="168" y="305"/>
                      <a:pt x="154" y="305"/>
                    </a:cubicBezTo>
                    <a:cubicBezTo>
                      <a:pt x="124" y="306"/>
                      <a:pt x="95" y="304"/>
                      <a:pt x="65" y="304"/>
                    </a:cubicBezTo>
                    <a:cubicBezTo>
                      <a:pt x="64" y="304"/>
                      <a:pt x="64" y="306"/>
                      <a:pt x="65" y="306"/>
                    </a:cubicBezTo>
                    <a:cubicBezTo>
                      <a:pt x="88" y="316"/>
                      <a:pt x="116" y="315"/>
                      <a:pt x="141" y="317"/>
                    </a:cubicBezTo>
                    <a:cubicBezTo>
                      <a:pt x="156" y="317"/>
                      <a:pt x="178" y="313"/>
                      <a:pt x="193" y="318"/>
                    </a:cubicBezTo>
                    <a:cubicBezTo>
                      <a:pt x="189" y="324"/>
                      <a:pt x="184" y="333"/>
                      <a:pt x="179" y="342"/>
                    </a:cubicBezTo>
                    <a:cubicBezTo>
                      <a:pt x="179" y="342"/>
                      <a:pt x="179" y="342"/>
                      <a:pt x="178" y="342"/>
                    </a:cubicBezTo>
                    <a:cubicBezTo>
                      <a:pt x="178" y="343"/>
                      <a:pt x="178" y="343"/>
                      <a:pt x="178" y="344"/>
                    </a:cubicBezTo>
                    <a:cubicBezTo>
                      <a:pt x="173" y="354"/>
                      <a:pt x="169" y="364"/>
                      <a:pt x="171" y="370"/>
                    </a:cubicBezTo>
                    <a:cubicBezTo>
                      <a:pt x="138" y="357"/>
                      <a:pt x="88" y="360"/>
                      <a:pt x="56" y="373"/>
                    </a:cubicBezTo>
                    <a:cubicBezTo>
                      <a:pt x="54" y="374"/>
                      <a:pt x="55" y="377"/>
                      <a:pt x="57" y="376"/>
                    </a:cubicBezTo>
                    <a:cubicBezTo>
                      <a:pt x="74" y="374"/>
                      <a:pt x="92" y="374"/>
                      <a:pt x="110" y="374"/>
                    </a:cubicBezTo>
                    <a:cubicBezTo>
                      <a:pt x="128" y="374"/>
                      <a:pt x="151" y="373"/>
                      <a:pt x="169" y="381"/>
                    </a:cubicBezTo>
                    <a:cubicBezTo>
                      <a:pt x="166" y="395"/>
                      <a:pt x="166" y="410"/>
                      <a:pt x="167" y="425"/>
                    </a:cubicBezTo>
                    <a:cubicBezTo>
                      <a:pt x="167" y="425"/>
                      <a:pt x="167" y="425"/>
                      <a:pt x="167" y="425"/>
                    </a:cubicBezTo>
                    <a:cubicBezTo>
                      <a:pt x="144" y="418"/>
                      <a:pt x="120" y="421"/>
                      <a:pt x="95" y="424"/>
                    </a:cubicBezTo>
                    <a:cubicBezTo>
                      <a:pt x="86" y="423"/>
                      <a:pt x="77" y="423"/>
                      <a:pt x="71" y="426"/>
                    </a:cubicBezTo>
                    <a:cubicBezTo>
                      <a:pt x="68" y="426"/>
                      <a:pt x="65" y="427"/>
                      <a:pt x="62" y="427"/>
                    </a:cubicBezTo>
                    <a:cubicBezTo>
                      <a:pt x="62" y="427"/>
                      <a:pt x="62" y="427"/>
                      <a:pt x="62" y="427"/>
                    </a:cubicBezTo>
                    <a:cubicBezTo>
                      <a:pt x="64" y="428"/>
                      <a:pt x="66" y="428"/>
                      <a:pt x="68" y="428"/>
                    </a:cubicBezTo>
                    <a:cubicBezTo>
                      <a:pt x="67" y="430"/>
                      <a:pt x="68" y="432"/>
                      <a:pt x="70" y="433"/>
                    </a:cubicBezTo>
                    <a:cubicBezTo>
                      <a:pt x="75" y="437"/>
                      <a:pt x="82" y="436"/>
                      <a:pt x="89" y="436"/>
                    </a:cubicBezTo>
                    <a:cubicBezTo>
                      <a:pt x="101" y="437"/>
                      <a:pt x="112" y="438"/>
                      <a:pt x="124" y="438"/>
                    </a:cubicBezTo>
                    <a:cubicBezTo>
                      <a:pt x="130" y="439"/>
                      <a:pt x="140" y="439"/>
                      <a:pt x="149" y="438"/>
                    </a:cubicBezTo>
                    <a:cubicBezTo>
                      <a:pt x="155" y="439"/>
                      <a:pt x="161" y="438"/>
                      <a:pt x="167" y="437"/>
                    </a:cubicBezTo>
                    <a:cubicBezTo>
                      <a:pt x="168" y="450"/>
                      <a:pt x="168" y="463"/>
                      <a:pt x="169" y="476"/>
                    </a:cubicBezTo>
                    <a:cubicBezTo>
                      <a:pt x="130" y="475"/>
                      <a:pt x="91" y="475"/>
                      <a:pt x="54" y="480"/>
                    </a:cubicBezTo>
                    <a:cubicBezTo>
                      <a:pt x="53" y="480"/>
                      <a:pt x="53" y="481"/>
                      <a:pt x="54" y="481"/>
                    </a:cubicBezTo>
                    <a:cubicBezTo>
                      <a:pt x="91" y="486"/>
                      <a:pt x="130" y="489"/>
                      <a:pt x="169" y="490"/>
                    </a:cubicBezTo>
                    <a:cubicBezTo>
                      <a:pt x="169" y="496"/>
                      <a:pt x="170" y="501"/>
                      <a:pt x="170" y="507"/>
                    </a:cubicBezTo>
                    <a:cubicBezTo>
                      <a:pt x="170" y="507"/>
                      <a:pt x="170" y="508"/>
                      <a:pt x="170" y="508"/>
                    </a:cubicBezTo>
                    <a:cubicBezTo>
                      <a:pt x="170" y="512"/>
                      <a:pt x="176" y="512"/>
                      <a:pt x="177" y="508"/>
                    </a:cubicBezTo>
                    <a:cubicBezTo>
                      <a:pt x="177" y="508"/>
                      <a:pt x="178" y="508"/>
                      <a:pt x="178" y="508"/>
                    </a:cubicBezTo>
                    <a:cubicBezTo>
                      <a:pt x="179" y="508"/>
                      <a:pt x="179" y="507"/>
                      <a:pt x="180" y="507"/>
                    </a:cubicBezTo>
                    <a:cubicBezTo>
                      <a:pt x="182" y="505"/>
                      <a:pt x="183" y="503"/>
                      <a:pt x="185" y="501"/>
                    </a:cubicBezTo>
                    <a:cubicBezTo>
                      <a:pt x="191" y="498"/>
                      <a:pt x="197" y="494"/>
                      <a:pt x="203" y="491"/>
                    </a:cubicBezTo>
                    <a:cubicBezTo>
                      <a:pt x="240" y="492"/>
                      <a:pt x="277" y="492"/>
                      <a:pt x="314" y="492"/>
                    </a:cubicBezTo>
                    <a:cubicBezTo>
                      <a:pt x="320" y="492"/>
                      <a:pt x="320" y="481"/>
                      <a:pt x="314" y="481"/>
                    </a:cubicBezTo>
                    <a:cubicBezTo>
                      <a:pt x="285" y="481"/>
                      <a:pt x="255" y="480"/>
                      <a:pt x="226" y="478"/>
                    </a:cubicBezTo>
                    <a:cubicBezTo>
                      <a:pt x="245" y="467"/>
                      <a:pt x="263" y="455"/>
                      <a:pt x="281" y="443"/>
                    </a:cubicBezTo>
                    <a:cubicBezTo>
                      <a:pt x="282" y="443"/>
                      <a:pt x="282" y="444"/>
                      <a:pt x="283" y="444"/>
                    </a:cubicBezTo>
                    <a:cubicBezTo>
                      <a:pt x="287" y="445"/>
                      <a:pt x="292" y="444"/>
                      <a:pt x="296" y="443"/>
                    </a:cubicBezTo>
                    <a:cubicBezTo>
                      <a:pt x="297" y="443"/>
                      <a:pt x="297" y="443"/>
                      <a:pt x="297" y="442"/>
                    </a:cubicBezTo>
                    <a:cubicBezTo>
                      <a:pt x="298" y="443"/>
                      <a:pt x="298" y="443"/>
                      <a:pt x="299" y="443"/>
                    </a:cubicBezTo>
                    <a:cubicBezTo>
                      <a:pt x="301" y="443"/>
                      <a:pt x="302" y="442"/>
                      <a:pt x="302" y="441"/>
                    </a:cubicBezTo>
                    <a:cubicBezTo>
                      <a:pt x="305" y="440"/>
                      <a:pt x="307" y="439"/>
                      <a:pt x="309" y="437"/>
                    </a:cubicBezTo>
                    <a:cubicBezTo>
                      <a:pt x="310" y="436"/>
                      <a:pt x="309" y="435"/>
                      <a:pt x="308" y="435"/>
                    </a:cubicBezTo>
                    <a:cubicBezTo>
                      <a:pt x="304" y="435"/>
                      <a:pt x="299" y="434"/>
                      <a:pt x="295" y="434"/>
                    </a:cubicBezTo>
                    <a:cubicBezTo>
                      <a:pt x="294" y="434"/>
                      <a:pt x="293" y="434"/>
                      <a:pt x="292" y="434"/>
                    </a:cubicBezTo>
                    <a:cubicBezTo>
                      <a:pt x="318" y="400"/>
                      <a:pt x="336" y="359"/>
                      <a:pt x="352" y="318"/>
                    </a:cubicBezTo>
                    <a:cubicBezTo>
                      <a:pt x="353" y="351"/>
                      <a:pt x="350" y="385"/>
                      <a:pt x="347" y="419"/>
                    </a:cubicBezTo>
                    <a:close/>
                    <a:moveTo>
                      <a:pt x="456" y="89"/>
                    </a:moveTo>
                    <a:cubicBezTo>
                      <a:pt x="453" y="95"/>
                      <a:pt x="449" y="101"/>
                      <a:pt x="446" y="108"/>
                    </a:cubicBezTo>
                    <a:cubicBezTo>
                      <a:pt x="445" y="106"/>
                      <a:pt x="444" y="104"/>
                      <a:pt x="442" y="102"/>
                    </a:cubicBezTo>
                    <a:cubicBezTo>
                      <a:pt x="439" y="97"/>
                      <a:pt x="437" y="92"/>
                      <a:pt x="434" y="87"/>
                    </a:cubicBezTo>
                    <a:cubicBezTo>
                      <a:pt x="434" y="87"/>
                      <a:pt x="433" y="87"/>
                      <a:pt x="433" y="88"/>
                    </a:cubicBezTo>
                    <a:cubicBezTo>
                      <a:pt x="435" y="92"/>
                      <a:pt x="437" y="97"/>
                      <a:pt x="439" y="102"/>
                    </a:cubicBezTo>
                    <a:cubicBezTo>
                      <a:pt x="441" y="105"/>
                      <a:pt x="442" y="108"/>
                      <a:pt x="444" y="112"/>
                    </a:cubicBezTo>
                    <a:cubicBezTo>
                      <a:pt x="441" y="119"/>
                      <a:pt x="437" y="126"/>
                      <a:pt x="434" y="133"/>
                    </a:cubicBezTo>
                    <a:cubicBezTo>
                      <a:pt x="432" y="124"/>
                      <a:pt x="426" y="116"/>
                      <a:pt x="422" y="108"/>
                    </a:cubicBezTo>
                    <a:cubicBezTo>
                      <a:pt x="422" y="108"/>
                      <a:pt x="421" y="108"/>
                      <a:pt x="421" y="108"/>
                    </a:cubicBezTo>
                    <a:cubicBezTo>
                      <a:pt x="428" y="117"/>
                      <a:pt x="428" y="128"/>
                      <a:pt x="432" y="137"/>
                    </a:cubicBezTo>
                    <a:cubicBezTo>
                      <a:pt x="431" y="138"/>
                      <a:pt x="431" y="139"/>
                      <a:pt x="430" y="141"/>
                    </a:cubicBezTo>
                    <a:cubicBezTo>
                      <a:pt x="428" y="145"/>
                      <a:pt x="426" y="148"/>
                      <a:pt x="424" y="152"/>
                    </a:cubicBezTo>
                    <a:cubicBezTo>
                      <a:pt x="422" y="145"/>
                      <a:pt x="419" y="137"/>
                      <a:pt x="416" y="129"/>
                    </a:cubicBezTo>
                    <a:cubicBezTo>
                      <a:pt x="416" y="129"/>
                      <a:pt x="415" y="129"/>
                      <a:pt x="416" y="129"/>
                    </a:cubicBezTo>
                    <a:cubicBezTo>
                      <a:pt x="418" y="137"/>
                      <a:pt x="421" y="145"/>
                      <a:pt x="424" y="154"/>
                    </a:cubicBezTo>
                    <a:cubicBezTo>
                      <a:pt x="420" y="161"/>
                      <a:pt x="416" y="168"/>
                      <a:pt x="412" y="176"/>
                    </a:cubicBezTo>
                    <a:cubicBezTo>
                      <a:pt x="407" y="171"/>
                      <a:pt x="403" y="165"/>
                      <a:pt x="402" y="159"/>
                    </a:cubicBezTo>
                    <a:cubicBezTo>
                      <a:pt x="401" y="158"/>
                      <a:pt x="400" y="158"/>
                      <a:pt x="401" y="159"/>
                    </a:cubicBezTo>
                    <a:cubicBezTo>
                      <a:pt x="402" y="166"/>
                      <a:pt x="406" y="172"/>
                      <a:pt x="410" y="178"/>
                    </a:cubicBezTo>
                    <a:cubicBezTo>
                      <a:pt x="411" y="178"/>
                      <a:pt x="411" y="178"/>
                      <a:pt x="411" y="178"/>
                    </a:cubicBezTo>
                    <a:cubicBezTo>
                      <a:pt x="406" y="187"/>
                      <a:pt x="401" y="196"/>
                      <a:pt x="397" y="204"/>
                    </a:cubicBezTo>
                    <a:cubicBezTo>
                      <a:pt x="393" y="197"/>
                      <a:pt x="389" y="190"/>
                      <a:pt x="386" y="183"/>
                    </a:cubicBezTo>
                    <a:cubicBezTo>
                      <a:pt x="386" y="182"/>
                      <a:pt x="386" y="183"/>
                      <a:pt x="386" y="183"/>
                    </a:cubicBezTo>
                    <a:cubicBezTo>
                      <a:pt x="388" y="191"/>
                      <a:pt x="391" y="199"/>
                      <a:pt x="395" y="207"/>
                    </a:cubicBezTo>
                    <a:cubicBezTo>
                      <a:pt x="391" y="214"/>
                      <a:pt x="387" y="221"/>
                      <a:pt x="384" y="228"/>
                    </a:cubicBezTo>
                    <a:cubicBezTo>
                      <a:pt x="382" y="223"/>
                      <a:pt x="380" y="219"/>
                      <a:pt x="379" y="214"/>
                    </a:cubicBezTo>
                    <a:cubicBezTo>
                      <a:pt x="378" y="212"/>
                      <a:pt x="375" y="212"/>
                      <a:pt x="376" y="214"/>
                    </a:cubicBezTo>
                    <a:cubicBezTo>
                      <a:pt x="377" y="221"/>
                      <a:pt x="379" y="226"/>
                      <a:pt x="382" y="232"/>
                    </a:cubicBezTo>
                    <a:cubicBezTo>
                      <a:pt x="381" y="234"/>
                      <a:pt x="380" y="235"/>
                      <a:pt x="379" y="237"/>
                    </a:cubicBezTo>
                    <a:cubicBezTo>
                      <a:pt x="375" y="244"/>
                      <a:pt x="371" y="252"/>
                      <a:pt x="368" y="259"/>
                    </a:cubicBezTo>
                    <a:cubicBezTo>
                      <a:pt x="366" y="254"/>
                      <a:pt x="364" y="250"/>
                      <a:pt x="362" y="245"/>
                    </a:cubicBezTo>
                    <a:cubicBezTo>
                      <a:pt x="360" y="240"/>
                      <a:pt x="358" y="235"/>
                      <a:pt x="355" y="230"/>
                    </a:cubicBezTo>
                    <a:cubicBezTo>
                      <a:pt x="361" y="218"/>
                      <a:pt x="368" y="206"/>
                      <a:pt x="374" y="194"/>
                    </a:cubicBezTo>
                    <a:cubicBezTo>
                      <a:pt x="375" y="194"/>
                      <a:pt x="377" y="193"/>
                      <a:pt x="377" y="191"/>
                    </a:cubicBezTo>
                    <a:cubicBezTo>
                      <a:pt x="377" y="191"/>
                      <a:pt x="376" y="190"/>
                      <a:pt x="376" y="190"/>
                    </a:cubicBezTo>
                    <a:cubicBezTo>
                      <a:pt x="383" y="177"/>
                      <a:pt x="389" y="165"/>
                      <a:pt x="395" y="153"/>
                    </a:cubicBezTo>
                    <a:cubicBezTo>
                      <a:pt x="397" y="153"/>
                      <a:pt x="399" y="151"/>
                      <a:pt x="398" y="149"/>
                    </a:cubicBezTo>
                    <a:cubicBezTo>
                      <a:pt x="398" y="149"/>
                      <a:pt x="398" y="149"/>
                      <a:pt x="398" y="148"/>
                    </a:cubicBezTo>
                    <a:cubicBezTo>
                      <a:pt x="402" y="141"/>
                      <a:pt x="405" y="134"/>
                      <a:pt x="409" y="127"/>
                    </a:cubicBezTo>
                    <a:cubicBezTo>
                      <a:pt x="409" y="126"/>
                      <a:pt x="410" y="125"/>
                      <a:pt x="410" y="124"/>
                    </a:cubicBezTo>
                    <a:cubicBezTo>
                      <a:pt x="415" y="117"/>
                      <a:pt x="418" y="110"/>
                      <a:pt x="420" y="103"/>
                    </a:cubicBezTo>
                    <a:cubicBezTo>
                      <a:pt x="427" y="89"/>
                      <a:pt x="433" y="75"/>
                      <a:pt x="438" y="61"/>
                    </a:cubicBezTo>
                    <a:cubicBezTo>
                      <a:pt x="439" y="59"/>
                      <a:pt x="441" y="57"/>
                      <a:pt x="443" y="55"/>
                    </a:cubicBezTo>
                    <a:cubicBezTo>
                      <a:pt x="443" y="54"/>
                      <a:pt x="443" y="54"/>
                      <a:pt x="444" y="53"/>
                    </a:cubicBezTo>
                    <a:cubicBezTo>
                      <a:pt x="451" y="58"/>
                      <a:pt x="459" y="62"/>
                      <a:pt x="467" y="67"/>
                    </a:cubicBezTo>
                    <a:cubicBezTo>
                      <a:pt x="468" y="68"/>
                      <a:pt x="469" y="68"/>
                      <a:pt x="470" y="68"/>
                    </a:cubicBezTo>
                    <a:cubicBezTo>
                      <a:pt x="468" y="71"/>
                      <a:pt x="466" y="74"/>
                      <a:pt x="464" y="77"/>
                    </a:cubicBezTo>
                    <a:cubicBezTo>
                      <a:pt x="464" y="77"/>
                      <a:pt x="464" y="77"/>
                      <a:pt x="464" y="77"/>
                    </a:cubicBezTo>
                    <a:cubicBezTo>
                      <a:pt x="461" y="73"/>
                      <a:pt x="458" y="68"/>
                      <a:pt x="455" y="65"/>
                    </a:cubicBezTo>
                    <a:cubicBezTo>
                      <a:pt x="454" y="64"/>
                      <a:pt x="453" y="65"/>
                      <a:pt x="454" y="66"/>
                    </a:cubicBezTo>
                    <a:cubicBezTo>
                      <a:pt x="457" y="69"/>
                      <a:pt x="460" y="73"/>
                      <a:pt x="462" y="77"/>
                    </a:cubicBezTo>
                    <a:cubicBezTo>
                      <a:pt x="463" y="78"/>
                      <a:pt x="463" y="78"/>
                      <a:pt x="463" y="78"/>
                    </a:cubicBezTo>
                    <a:cubicBezTo>
                      <a:pt x="461" y="81"/>
                      <a:pt x="459" y="84"/>
                      <a:pt x="457" y="87"/>
                    </a:cubicBezTo>
                    <a:cubicBezTo>
                      <a:pt x="454" y="82"/>
                      <a:pt x="451" y="76"/>
                      <a:pt x="449" y="69"/>
                    </a:cubicBezTo>
                    <a:cubicBezTo>
                      <a:pt x="449" y="69"/>
                      <a:pt x="447" y="69"/>
                      <a:pt x="448" y="70"/>
                    </a:cubicBezTo>
                    <a:cubicBezTo>
                      <a:pt x="450" y="77"/>
                      <a:pt x="453" y="83"/>
                      <a:pt x="456"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6" name="Freeform 483"/>
              <p:cNvSpPr/>
              <p:nvPr/>
            </p:nvSpPr>
            <p:spPr bwMode="auto">
              <a:xfrm>
                <a:off x="3984" y="2479"/>
                <a:ext cx="2" cy="3"/>
              </a:xfrm>
              <a:custGeom>
                <a:avLst/>
                <a:gdLst>
                  <a:gd name="T0" fmla="*/ 0 w 4"/>
                  <a:gd name="T1" fmla="*/ 1 h 5"/>
                  <a:gd name="T2" fmla="*/ 3 w 4"/>
                  <a:gd name="T3" fmla="*/ 5 h 5"/>
                  <a:gd name="T4" fmla="*/ 3 w 4"/>
                  <a:gd name="T5" fmla="*/ 5 h 5"/>
                  <a:gd name="T6" fmla="*/ 3 w 4"/>
                  <a:gd name="T7" fmla="*/ 5 h 5"/>
                  <a:gd name="T8" fmla="*/ 4 w 4"/>
                  <a:gd name="T9" fmla="*/ 5 h 5"/>
                  <a:gd name="T10" fmla="*/ 2 w 4"/>
                  <a:gd name="T11" fmla="*/ 1 h 5"/>
                  <a:gd name="T12" fmla="*/ 1 w 4"/>
                  <a:gd name="T13" fmla="*/ 1 h 5"/>
                  <a:gd name="T14" fmla="*/ 1 w 4"/>
                  <a:gd name="T15" fmla="*/ 0 h 5"/>
                  <a:gd name="T16" fmla="*/ 1 w 4"/>
                  <a:gd name="T17" fmla="*/ 1 h 5"/>
                  <a:gd name="T18" fmla="*/ 0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1"/>
                    </a:moveTo>
                    <a:cubicBezTo>
                      <a:pt x="1" y="3"/>
                      <a:pt x="2" y="4"/>
                      <a:pt x="3" y="5"/>
                    </a:cubicBezTo>
                    <a:cubicBezTo>
                      <a:pt x="3" y="5"/>
                      <a:pt x="3" y="5"/>
                      <a:pt x="3" y="5"/>
                    </a:cubicBezTo>
                    <a:cubicBezTo>
                      <a:pt x="3" y="5"/>
                      <a:pt x="3" y="5"/>
                      <a:pt x="3" y="5"/>
                    </a:cubicBezTo>
                    <a:cubicBezTo>
                      <a:pt x="3" y="5"/>
                      <a:pt x="4" y="5"/>
                      <a:pt x="4" y="5"/>
                    </a:cubicBezTo>
                    <a:cubicBezTo>
                      <a:pt x="3" y="3"/>
                      <a:pt x="2" y="3"/>
                      <a:pt x="2" y="1"/>
                    </a:cubicBezTo>
                    <a:cubicBezTo>
                      <a:pt x="2" y="1"/>
                      <a:pt x="1" y="0"/>
                      <a:pt x="1" y="1"/>
                    </a:cubicBezTo>
                    <a:cubicBezTo>
                      <a:pt x="1" y="1"/>
                      <a:pt x="1" y="0"/>
                      <a:pt x="1"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7" name="Freeform 484"/>
              <p:cNvSpPr/>
              <p:nvPr/>
            </p:nvSpPr>
            <p:spPr bwMode="auto">
              <a:xfrm>
                <a:off x="3887" y="2335"/>
                <a:ext cx="130" cy="15"/>
              </a:xfrm>
              <a:custGeom>
                <a:avLst/>
                <a:gdLst>
                  <a:gd name="T0" fmla="*/ 106 w 232"/>
                  <a:gd name="T1" fmla="*/ 26 h 27"/>
                  <a:gd name="T2" fmla="*/ 173 w 232"/>
                  <a:gd name="T3" fmla="*/ 24 h 27"/>
                  <a:gd name="T4" fmla="*/ 229 w 232"/>
                  <a:gd name="T5" fmla="*/ 19 h 27"/>
                  <a:gd name="T6" fmla="*/ 229 w 232"/>
                  <a:gd name="T7" fmla="*/ 12 h 27"/>
                  <a:gd name="T8" fmla="*/ 115 w 232"/>
                  <a:gd name="T9" fmla="*/ 13 h 27"/>
                  <a:gd name="T10" fmla="*/ 0 w 232"/>
                  <a:gd name="T11" fmla="*/ 9 h 27"/>
                  <a:gd name="T12" fmla="*/ 0 w 232"/>
                  <a:gd name="T13" fmla="*/ 10 h 27"/>
                  <a:gd name="T14" fmla="*/ 106 w 232"/>
                  <a:gd name="T15" fmla="*/ 26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27">
                    <a:moveTo>
                      <a:pt x="106" y="26"/>
                    </a:moveTo>
                    <a:cubicBezTo>
                      <a:pt x="128" y="26"/>
                      <a:pt x="150" y="25"/>
                      <a:pt x="173" y="24"/>
                    </a:cubicBezTo>
                    <a:cubicBezTo>
                      <a:pt x="191" y="23"/>
                      <a:pt x="211" y="25"/>
                      <a:pt x="229" y="19"/>
                    </a:cubicBezTo>
                    <a:cubicBezTo>
                      <a:pt x="232" y="17"/>
                      <a:pt x="232" y="13"/>
                      <a:pt x="229" y="12"/>
                    </a:cubicBezTo>
                    <a:cubicBezTo>
                      <a:pt x="196" y="0"/>
                      <a:pt x="150" y="12"/>
                      <a:pt x="115" y="13"/>
                    </a:cubicBezTo>
                    <a:cubicBezTo>
                      <a:pt x="77" y="15"/>
                      <a:pt x="39" y="12"/>
                      <a:pt x="0" y="9"/>
                    </a:cubicBezTo>
                    <a:cubicBezTo>
                      <a:pt x="0" y="9"/>
                      <a:pt x="0" y="9"/>
                      <a:pt x="0" y="10"/>
                    </a:cubicBezTo>
                    <a:cubicBezTo>
                      <a:pt x="32" y="27"/>
                      <a:pt x="70" y="27"/>
                      <a:pt x="10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8" name="Freeform 485"/>
              <p:cNvSpPr>
                <a:spLocks noEditPoints="1"/>
              </p:cNvSpPr>
              <p:nvPr/>
            </p:nvSpPr>
            <p:spPr bwMode="auto">
              <a:xfrm>
                <a:off x="5364" y="2203"/>
                <a:ext cx="308" cy="291"/>
              </a:xfrm>
              <a:custGeom>
                <a:avLst/>
                <a:gdLst>
                  <a:gd name="T0" fmla="*/ 539 w 549"/>
                  <a:gd name="T1" fmla="*/ 182 h 520"/>
                  <a:gd name="T2" fmla="*/ 451 w 549"/>
                  <a:gd name="T3" fmla="*/ 42 h 520"/>
                  <a:gd name="T4" fmla="*/ 256 w 549"/>
                  <a:gd name="T5" fmla="*/ 12 h 520"/>
                  <a:gd name="T6" fmla="*/ 93 w 549"/>
                  <a:gd name="T7" fmla="*/ 110 h 520"/>
                  <a:gd name="T8" fmla="*/ 135 w 549"/>
                  <a:gd name="T9" fmla="*/ 456 h 520"/>
                  <a:gd name="T10" fmla="*/ 238 w 549"/>
                  <a:gd name="T11" fmla="*/ 506 h 520"/>
                  <a:gd name="T12" fmla="*/ 301 w 549"/>
                  <a:gd name="T13" fmla="*/ 510 h 520"/>
                  <a:gd name="T14" fmla="*/ 288 w 549"/>
                  <a:gd name="T15" fmla="*/ 459 h 520"/>
                  <a:gd name="T16" fmla="*/ 262 w 549"/>
                  <a:gd name="T17" fmla="*/ 387 h 520"/>
                  <a:gd name="T18" fmla="*/ 331 w 549"/>
                  <a:gd name="T19" fmla="*/ 343 h 520"/>
                  <a:gd name="T20" fmla="*/ 332 w 549"/>
                  <a:gd name="T21" fmla="*/ 337 h 520"/>
                  <a:gd name="T22" fmla="*/ 349 w 549"/>
                  <a:gd name="T23" fmla="*/ 338 h 520"/>
                  <a:gd name="T24" fmla="*/ 395 w 549"/>
                  <a:gd name="T25" fmla="*/ 382 h 520"/>
                  <a:gd name="T26" fmla="*/ 451 w 549"/>
                  <a:gd name="T27" fmla="*/ 422 h 520"/>
                  <a:gd name="T28" fmla="*/ 535 w 549"/>
                  <a:gd name="T29" fmla="*/ 339 h 520"/>
                  <a:gd name="T30" fmla="*/ 539 w 549"/>
                  <a:gd name="T31" fmla="*/ 182 h 520"/>
                  <a:gd name="T32" fmla="*/ 523 w 549"/>
                  <a:gd name="T33" fmla="*/ 336 h 520"/>
                  <a:gd name="T34" fmla="*/ 472 w 549"/>
                  <a:gd name="T35" fmla="*/ 407 h 520"/>
                  <a:gd name="T36" fmla="*/ 389 w 549"/>
                  <a:gd name="T37" fmla="*/ 349 h 520"/>
                  <a:gd name="T38" fmla="*/ 280 w 549"/>
                  <a:gd name="T39" fmla="*/ 344 h 520"/>
                  <a:gd name="T40" fmla="*/ 249 w 549"/>
                  <a:gd name="T41" fmla="*/ 419 h 520"/>
                  <a:gd name="T42" fmla="*/ 294 w 549"/>
                  <a:gd name="T43" fmla="*/ 494 h 520"/>
                  <a:gd name="T44" fmla="*/ 225 w 549"/>
                  <a:gd name="T45" fmla="*/ 488 h 520"/>
                  <a:gd name="T46" fmla="*/ 58 w 549"/>
                  <a:gd name="T47" fmla="*/ 305 h 520"/>
                  <a:gd name="T48" fmla="*/ 61 w 549"/>
                  <a:gd name="T49" fmla="*/ 184 h 520"/>
                  <a:gd name="T50" fmla="*/ 137 w 549"/>
                  <a:gd name="T51" fmla="*/ 85 h 520"/>
                  <a:gd name="T52" fmla="*/ 355 w 549"/>
                  <a:gd name="T53" fmla="*/ 22 h 520"/>
                  <a:gd name="T54" fmla="*/ 523 w 549"/>
                  <a:gd name="T55" fmla="*/ 155 h 520"/>
                  <a:gd name="T56" fmla="*/ 523 w 549"/>
                  <a:gd name="T57" fmla="*/ 33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9" h="520">
                    <a:moveTo>
                      <a:pt x="539" y="182"/>
                    </a:moveTo>
                    <a:cubicBezTo>
                      <a:pt x="530" y="122"/>
                      <a:pt x="506" y="71"/>
                      <a:pt x="451" y="42"/>
                    </a:cubicBezTo>
                    <a:cubicBezTo>
                      <a:pt x="393" y="10"/>
                      <a:pt x="321" y="0"/>
                      <a:pt x="256" y="12"/>
                    </a:cubicBezTo>
                    <a:cubicBezTo>
                      <a:pt x="196" y="23"/>
                      <a:pt x="135" y="66"/>
                      <a:pt x="93" y="110"/>
                    </a:cubicBezTo>
                    <a:cubicBezTo>
                      <a:pt x="0" y="205"/>
                      <a:pt x="36" y="381"/>
                      <a:pt x="135" y="456"/>
                    </a:cubicBezTo>
                    <a:cubicBezTo>
                      <a:pt x="167" y="480"/>
                      <a:pt x="201" y="495"/>
                      <a:pt x="238" y="506"/>
                    </a:cubicBezTo>
                    <a:cubicBezTo>
                      <a:pt x="257" y="511"/>
                      <a:pt x="283" y="520"/>
                      <a:pt x="301" y="510"/>
                    </a:cubicBezTo>
                    <a:cubicBezTo>
                      <a:pt x="320" y="499"/>
                      <a:pt x="295" y="468"/>
                      <a:pt x="288" y="459"/>
                    </a:cubicBezTo>
                    <a:cubicBezTo>
                      <a:pt x="272" y="437"/>
                      <a:pt x="256" y="417"/>
                      <a:pt x="262" y="387"/>
                    </a:cubicBezTo>
                    <a:cubicBezTo>
                      <a:pt x="268" y="356"/>
                      <a:pt x="303" y="343"/>
                      <a:pt x="331" y="343"/>
                    </a:cubicBezTo>
                    <a:cubicBezTo>
                      <a:pt x="334" y="343"/>
                      <a:pt x="335" y="338"/>
                      <a:pt x="332" y="337"/>
                    </a:cubicBezTo>
                    <a:cubicBezTo>
                      <a:pt x="338" y="337"/>
                      <a:pt x="344" y="337"/>
                      <a:pt x="349" y="338"/>
                    </a:cubicBezTo>
                    <a:cubicBezTo>
                      <a:pt x="372" y="342"/>
                      <a:pt x="384" y="364"/>
                      <a:pt x="395" y="382"/>
                    </a:cubicBezTo>
                    <a:cubicBezTo>
                      <a:pt x="408" y="402"/>
                      <a:pt x="425" y="421"/>
                      <a:pt x="451" y="422"/>
                    </a:cubicBezTo>
                    <a:cubicBezTo>
                      <a:pt x="499" y="425"/>
                      <a:pt x="523" y="380"/>
                      <a:pt x="535" y="339"/>
                    </a:cubicBezTo>
                    <a:cubicBezTo>
                      <a:pt x="549" y="290"/>
                      <a:pt x="547" y="232"/>
                      <a:pt x="539" y="182"/>
                    </a:cubicBezTo>
                    <a:close/>
                    <a:moveTo>
                      <a:pt x="523" y="336"/>
                    </a:moveTo>
                    <a:cubicBezTo>
                      <a:pt x="516" y="364"/>
                      <a:pt x="501" y="396"/>
                      <a:pt x="472" y="407"/>
                    </a:cubicBezTo>
                    <a:cubicBezTo>
                      <a:pt x="427" y="425"/>
                      <a:pt x="411" y="375"/>
                      <a:pt x="389" y="349"/>
                    </a:cubicBezTo>
                    <a:cubicBezTo>
                      <a:pt x="359" y="314"/>
                      <a:pt x="315" y="320"/>
                      <a:pt x="280" y="344"/>
                    </a:cubicBezTo>
                    <a:cubicBezTo>
                      <a:pt x="256" y="358"/>
                      <a:pt x="241" y="386"/>
                      <a:pt x="249" y="419"/>
                    </a:cubicBezTo>
                    <a:cubicBezTo>
                      <a:pt x="255" y="448"/>
                      <a:pt x="284" y="466"/>
                      <a:pt x="294" y="494"/>
                    </a:cubicBezTo>
                    <a:cubicBezTo>
                      <a:pt x="299" y="508"/>
                      <a:pt x="231" y="490"/>
                      <a:pt x="225" y="488"/>
                    </a:cubicBezTo>
                    <a:cubicBezTo>
                      <a:pt x="138" y="464"/>
                      <a:pt x="74" y="393"/>
                      <a:pt x="58" y="305"/>
                    </a:cubicBezTo>
                    <a:cubicBezTo>
                      <a:pt x="50" y="266"/>
                      <a:pt x="50" y="222"/>
                      <a:pt x="61" y="184"/>
                    </a:cubicBezTo>
                    <a:cubicBezTo>
                      <a:pt x="72" y="143"/>
                      <a:pt x="105" y="110"/>
                      <a:pt x="137" y="85"/>
                    </a:cubicBezTo>
                    <a:cubicBezTo>
                      <a:pt x="201" y="35"/>
                      <a:pt x="273" y="10"/>
                      <a:pt x="355" y="22"/>
                    </a:cubicBezTo>
                    <a:cubicBezTo>
                      <a:pt x="435" y="33"/>
                      <a:pt x="501" y="73"/>
                      <a:pt x="523" y="155"/>
                    </a:cubicBezTo>
                    <a:cubicBezTo>
                      <a:pt x="537" y="211"/>
                      <a:pt x="538" y="280"/>
                      <a:pt x="523" y="3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9" name="Freeform 486"/>
              <p:cNvSpPr>
                <a:spLocks noEditPoints="1"/>
              </p:cNvSpPr>
              <p:nvPr/>
            </p:nvSpPr>
            <p:spPr bwMode="auto">
              <a:xfrm>
                <a:off x="5586" y="2337"/>
                <a:ext cx="57" cy="53"/>
              </a:xfrm>
              <a:custGeom>
                <a:avLst/>
                <a:gdLst>
                  <a:gd name="T0" fmla="*/ 33 w 103"/>
                  <a:gd name="T1" fmla="*/ 9 h 94"/>
                  <a:gd name="T2" fmla="*/ 5 w 103"/>
                  <a:gd name="T3" fmla="*/ 34 h 94"/>
                  <a:gd name="T4" fmla="*/ 6 w 103"/>
                  <a:gd name="T5" fmla="*/ 65 h 94"/>
                  <a:gd name="T6" fmla="*/ 14 w 103"/>
                  <a:gd name="T7" fmla="*/ 74 h 94"/>
                  <a:gd name="T8" fmla="*/ 19 w 103"/>
                  <a:gd name="T9" fmla="*/ 78 h 94"/>
                  <a:gd name="T10" fmla="*/ 59 w 103"/>
                  <a:gd name="T11" fmla="*/ 91 h 94"/>
                  <a:gd name="T12" fmla="*/ 95 w 103"/>
                  <a:gd name="T13" fmla="*/ 29 h 94"/>
                  <a:gd name="T14" fmla="*/ 33 w 103"/>
                  <a:gd name="T15" fmla="*/ 9 h 94"/>
                  <a:gd name="T16" fmla="*/ 41 w 103"/>
                  <a:gd name="T17" fmla="*/ 66 h 94"/>
                  <a:gd name="T18" fmla="*/ 41 w 103"/>
                  <a:gd name="T19" fmla="*/ 67 h 94"/>
                  <a:gd name="T20" fmla="*/ 41 w 103"/>
                  <a:gd name="T21" fmla="*/ 67 h 94"/>
                  <a:gd name="T22" fmla="*/ 41 w 103"/>
                  <a:gd name="T23" fmla="*/ 67 h 94"/>
                  <a:gd name="T24" fmla="*/ 35 w 103"/>
                  <a:gd name="T25" fmla="*/ 49 h 94"/>
                  <a:gd name="T26" fmla="*/ 35 w 103"/>
                  <a:gd name="T27" fmla="*/ 48 h 94"/>
                  <a:gd name="T28" fmla="*/ 35 w 103"/>
                  <a:gd name="T29" fmla="*/ 48 h 94"/>
                  <a:gd name="T30" fmla="*/ 36 w 103"/>
                  <a:gd name="T31" fmla="*/ 54 h 94"/>
                  <a:gd name="T32" fmla="*/ 41 w 103"/>
                  <a:gd name="T33" fmla="*/ 65 h 94"/>
                  <a:gd name="T34" fmla="*/ 41 w 103"/>
                  <a:gd name="T35" fmla="*/ 66 h 94"/>
                  <a:gd name="T36" fmla="*/ 85 w 103"/>
                  <a:gd name="T37" fmla="*/ 43 h 94"/>
                  <a:gd name="T38" fmla="*/ 86 w 103"/>
                  <a:gd name="T39" fmla="*/ 40 h 94"/>
                  <a:gd name="T40" fmla="*/ 86 w 103"/>
                  <a:gd name="T41" fmla="*/ 44 h 94"/>
                  <a:gd name="T42" fmla="*/ 85 w 103"/>
                  <a:gd name="T43" fmla="*/ 43 h 94"/>
                  <a:gd name="T44" fmla="*/ 24 w 103"/>
                  <a:gd name="T45" fmla="*/ 28 h 94"/>
                  <a:gd name="T46" fmla="*/ 20 w 103"/>
                  <a:gd name="T47" fmla="*/ 45 h 94"/>
                  <a:gd name="T48" fmla="*/ 19 w 103"/>
                  <a:gd name="T49" fmla="*/ 35 h 94"/>
                  <a:gd name="T50" fmla="*/ 19 w 103"/>
                  <a:gd name="T51" fmla="*/ 33 h 94"/>
                  <a:gd name="T52" fmla="*/ 24 w 103"/>
                  <a:gd name="T53" fmla="*/ 28 h 94"/>
                  <a:gd name="T54" fmla="*/ 37 w 103"/>
                  <a:gd name="T55" fmla="*/ 81 h 94"/>
                  <a:gd name="T56" fmla="*/ 42 w 103"/>
                  <a:gd name="T57" fmla="*/ 81 h 94"/>
                  <a:gd name="T58" fmla="*/ 47 w 103"/>
                  <a:gd name="T59" fmla="*/ 82 h 94"/>
                  <a:gd name="T60" fmla="*/ 49 w 103"/>
                  <a:gd name="T61" fmla="*/ 83 h 94"/>
                  <a:gd name="T62" fmla="*/ 37 w 103"/>
                  <a:gd name="T63"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94">
                    <a:moveTo>
                      <a:pt x="33" y="9"/>
                    </a:moveTo>
                    <a:cubicBezTo>
                      <a:pt x="22" y="15"/>
                      <a:pt x="11" y="23"/>
                      <a:pt x="5" y="34"/>
                    </a:cubicBezTo>
                    <a:cubicBezTo>
                      <a:pt x="1" y="43"/>
                      <a:pt x="0" y="57"/>
                      <a:pt x="6" y="65"/>
                    </a:cubicBezTo>
                    <a:cubicBezTo>
                      <a:pt x="8" y="69"/>
                      <a:pt x="10" y="72"/>
                      <a:pt x="14" y="74"/>
                    </a:cubicBezTo>
                    <a:cubicBezTo>
                      <a:pt x="16" y="76"/>
                      <a:pt x="17" y="77"/>
                      <a:pt x="19" y="78"/>
                    </a:cubicBezTo>
                    <a:cubicBezTo>
                      <a:pt x="28" y="88"/>
                      <a:pt x="42" y="94"/>
                      <a:pt x="59" y="91"/>
                    </a:cubicBezTo>
                    <a:cubicBezTo>
                      <a:pt x="88" y="87"/>
                      <a:pt x="103" y="56"/>
                      <a:pt x="95" y="29"/>
                    </a:cubicBezTo>
                    <a:cubicBezTo>
                      <a:pt x="87" y="3"/>
                      <a:pt x="55" y="0"/>
                      <a:pt x="33" y="9"/>
                    </a:cubicBezTo>
                    <a:close/>
                    <a:moveTo>
                      <a:pt x="41" y="66"/>
                    </a:moveTo>
                    <a:cubicBezTo>
                      <a:pt x="41" y="66"/>
                      <a:pt x="41" y="67"/>
                      <a:pt x="41" y="67"/>
                    </a:cubicBezTo>
                    <a:cubicBezTo>
                      <a:pt x="41" y="67"/>
                      <a:pt x="41" y="67"/>
                      <a:pt x="41" y="67"/>
                    </a:cubicBezTo>
                    <a:cubicBezTo>
                      <a:pt x="41" y="67"/>
                      <a:pt x="41" y="67"/>
                      <a:pt x="41" y="67"/>
                    </a:cubicBezTo>
                    <a:cubicBezTo>
                      <a:pt x="37" y="63"/>
                      <a:pt x="35" y="55"/>
                      <a:pt x="35" y="49"/>
                    </a:cubicBezTo>
                    <a:cubicBezTo>
                      <a:pt x="35" y="49"/>
                      <a:pt x="35" y="48"/>
                      <a:pt x="35" y="48"/>
                    </a:cubicBezTo>
                    <a:cubicBezTo>
                      <a:pt x="35" y="48"/>
                      <a:pt x="35" y="48"/>
                      <a:pt x="35" y="48"/>
                    </a:cubicBezTo>
                    <a:cubicBezTo>
                      <a:pt x="35" y="50"/>
                      <a:pt x="36" y="52"/>
                      <a:pt x="36" y="54"/>
                    </a:cubicBezTo>
                    <a:cubicBezTo>
                      <a:pt x="37" y="59"/>
                      <a:pt x="39" y="62"/>
                      <a:pt x="41" y="65"/>
                    </a:cubicBezTo>
                    <a:cubicBezTo>
                      <a:pt x="41" y="66"/>
                      <a:pt x="41" y="66"/>
                      <a:pt x="41" y="66"/>
                    </a:cubicBezTo>
                    <a:close/>
                    <a:moveTo>
                      <a:pt x="85" y="43"/>
                    </a:moveTo>
                    <a:cubicBezTo>
                      <a:pt x="86" y="42"/>
                      <a:pt x="86" y="41"/>
                      <a:pt x="86" y="40"/>
                    </a:cubicBezTo>
                    <a:cubicBezTo>
                      <a:pt x="86" y="41"/>
                      <a:pt x="86" y="43"/>
                      <a:pt x="86" y="44"/>
                    </a:cubicBezTo>
                    <a:cubicBezTo>
                      <a:pt x="86" y="44"/>
                      <a:pt x="86" y="43"/>
                      <a:pt x="85" y="43"/>
                    </a:cubicBezTo>
                    <a:close/>
                    <a:moveTo>
                      <a:pt x="24" y="28"/>
                    </a:moveTo>
                    <a:cubicBezTo>
                      <a:pt x="22" y="33"/>
                      <a:pt x="20" y="39"/>
                      <a:pt x="20" y="45"/>
                    </a:cubicBezTo>
                    <a:cubicBezTo>
                      <a:pt x="19" y="42"/>
                      <a:pt x="19" y="38"/>
                      <a:pt x="19" y="35"/>
                    </a:cubicBezTo>
                    <a:cubicBezTo>
                      <a:pt x="19" y="34"/>
                      <a:pt x="19" y="34"/>
                      <a:pt x="19" y="33"/>
                    </a:cubicBezTo>
                    <a:cubicBezTo>
                      <a:pt x="20" y="31"/>
                      <a:pt x="22" y="29"/>
                      <a:pt x="24" y="28"/>
                    </a:cubicBezTo>
                    <a:close/>
                    <a:moveTo>
                      <a:pt x="37" y="81"/>
                    </a:moveTo>
                    <a:cubicBezTo>
                      <a:pt x="39" y="81"/>
                      <a:pt x="41" y="81"/>
                      <a:pt x="42" y="81"/>
                    </a:cubicBezTo>
                    <a:cubicBezTo>
                      <a:pt x="44" y="81"/>
                      <a:pt x="46" y="81"/>
                      <a:pt x="47" y="82"/>
                    </a:cubicBezTo>
                    <a:cubicBezTo>
                      <a:pt x="48" y="82"/>
                      <a:pt x="49" y="83"/>
                      <a:pt x="49" y="83"/>
                    </a:cubicBezTo>
                    <a:cubicBezTo>
                      <a:pt x="45" y="83"/>
                      <a:pt x="41" y="82"/>
                      <a:pt x="37"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0" name="Freeform 487"/>
              <p:cNvSpPr>
                <a:spLocks noEditPoints="1"/>
              </p:cNvSpPr>
              <p:nvPr/>
            </p:nvSpPr>
            <p:spPr bwMode="auto">
              <a:xfrm>
                <a:off x="5574" y="2273"/>
                <a:ext cx="67" cy="66"/>
              </a:xfrm>
              <a:custGeom>
                <a:avLst/>
                <a:gdLst>
                  <a:gd name="T0" fmla="*/ 107 w 119"/>
                  <a:gd name="T1" fmla="*/ 47 h 117"/>
                  <a:gd name="T2" fmla="*/ 42 w 119"/>
                  <a:gd name="T3" fmla="*/ 9 h 117"/>
                  <a:gd name="T4" fmla="*/ 13 w 119"/>
                  <a:gd name="T5" fmla="*/ 68 h 117"/>
                  <a:gd name="T6" fmla="*/ 107 w 119"/>
                  <a:gd name="T7" fmla="*/ 47 h 117"/>
                  <a:gd name="T8" fmla="*/ 61 w 119"/>
                  <a:gd name="T9" fmla="*/ 70 h 117"/>
                  <a:gd name="T10" fmla="*/ 50 w 119"/>
                  <a:gd name="T11" fmla="*/ 56 h 117"/>
                  <a:gd name="T12" fmla="*/ 62 w 119"/>
                  <a:gd name="T13" fmla="*/ 70 h 117"/>
                  <a:gd name="T14" fmla="*/ 61 w 119"/>
                  <a:gd name="T15" fmla="*/ 70 h 117"/>
                  <a:gd name="T16" fmla="*/ 67 w 119"/>
                  <a:gd name="T17" fmla="*/ 52 h 117"/>
                  <a:gd name="T18" fmla="*/ 72 w 119"/>
                  <a:gd name="T19" fmla="*/ 57 h 117"/>
                  <a:gd name="T20" fmla="*/ 71 w 119"/>
                  <a:gd name="T21" fmla="*/ 58 h 117"/>
                  <a:gd name="T22" fmla="*/ 67 w 119"/>
                  <a:gd name="T23" fmla="*/ 52 h 117"/>
                  <a:gd name="T24" fmla="*/ 39 w 119"/>
                  <a:gd name="T25" fmla="*/ 37 h 117"/>
                  <a:gd name="T26" fmla="*/ 38 w 119"/>
                  <a:gd name="T27" fmla="*/ 48 h 117"/>
                  <a:gd name="T28" fmla="*/ 36 w 119"/>
                  <a:gd name="T29" fmla="*/ 52 h 117"/>
                  <a:gd name="T30" fmla="*/ 39 w 119"/>
                  <a:gd name="T31" fmla="*/ 37 h 117"/>
                  <a:gd name="T32" fmla="*/ 56 w 119"/>
                  <a:gd name="T33" fmla="*/ 93 h 117"/>
                  <a:gd name="T34" fmla="*/ 60 w 119"/>
                  <a:gd name="T35" fmla="*/ 92 h 117"/>
                  <a:gd name="T36" fmla="*/ 60 w 119"/>
                  <a:gd name="T37" fmla="*/ 93 h 117"/>
                  <a:gd name="T38" fmla="*/ 60 w 119"/>
                  <a:gd name="T39" fmla="*/ 93 h 117"/>
                  <a:gd name="T40" fmla="*/ 56 w 119"/>
                  <a:gd name="T41" fmla="*/ 93 h 117"/>
                  <a:gd name="T42" fmla="*/ 91 w 119"/>
                  <a:gd name="T43" fmla="*/ 78 h 117"/>
                  <a:gd name="T44" fmla="*/ 92 w 119"/>
                  <a:gd name="T45" fmla="*/ 76 h 117"/>
                  <a:gd name="T46" fmla="*/ 94 w 119"/>
                  <a:gd name="T47" fmla="*/ 74 h 117"/>
                  <a:gd name="T48" fmla="*/ 91 w 119"/>
                  <a:gd name="T49" fmla="*/ 78 h 117"/>
                  <a:gd name="T50" fmla="*/ 97 w 119"/>
                  <a:gd name="T51" fmla="*/ 47 h 117"/>
                  <a:gd name="T52" fmla="*/ 96 w 119"/>
                  <a:gd name="T53" fmla="*/ 47 h 117"/>
                  <a:gd name="T54" fmla="*/ 94 w 119"/>
                  <a:gd name="T55" fmla="*/ 44 h 117"/>
                  <a:gd name="T56" fmla="*/ 91 w 119"/>
                  <a:gd name="T57" fmla="*/ 36 h 117"/>
                  <a:gd name="T58" fmla="*/ 97 w 119"/>
                  <a:gd name="T59" fmla="*/ 47 h 117"/>
                  <a:gd name="T60" fmla="*/ 19 w 119"/>
                  <a:gd name="T61" fmla="*/ 72 h 117"/>
                  <a:gd name="T62" fmla="*/ 28 w 119"/>
                  <a:gd name="T63" fmla="*/ 83 h 117"/>
                  <a:gd name="T64" fmla="*/ 18 w 119"/>
                  <a:gd name="T65" fmla="*/ 73 h 117"/>
                  <a:gd name="T66" fmla="*/ 19 w 119"/>
                  <a:gd name="T67" fmla="*/ 7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17">
                    <a:moveTo>
                      <a:pt x="107" y="47"/>
                    </a:moveTo>
                    <a:cubicBezTo>
                      <a:pt x="101" y="17"/>
                      <a:pt x="70" y="0"/>
                      <a:pt x="42" y="9"/>
                    </a:cubicBezTo>
                    <a:cubicBezTo>
                      <a:pt x="20" y="15"/>
                      <a:pt x="0" y="47"/>
                      <a:pt x="13" y="68"/>
                    </a:cubicBezTo>
                    <a:cubicBezTo>
                      <a:pt x="31" y="117"/>
                      <a:pt x="119" y="106"/>
                      <a:pt x="107" y="47"/>
                    </a:cubicBezTo>
                    <a:close/>
                    <a:moveTo>
                      <a:pt x="61" y="70"/>
                    </a:moveTo>
                    <a:cubicBezTo>
                      <a:pt x="55" y="69"/>
                      <a:pt x="52" y="62"/>
                      <a:pt x="50" y="56"/>
                    </a:cubicBezTo>
                    <a:cubicBezTo>
                      <a:pt x="53" y="61"/>
                      <a:pt x="57" y="66"/>
                      <a:pt x="62" y="70"/>
                    </a:cubicBezTo>
                    <a:cubicBezTo>
                      <a:pt x="62" y="70"/>
                      <a:pt x="62" y="70"/>
                      <a:pt x="61" y="70"/>
                    </a:cubicBezTo>
                    <a:close/>
                    <a:moveTo>
                      <a:pt x="67" y="52"/>
                    </a:moveTo>
                    <a:cubicBezTo>
                      <a:pt x="68" y="54"/>
                      <a:pt x="70" y="56"/>
                      <a:pt x="72" y="57"/>
                    </a:cubicBezTo>
                    <a:cubicBezTo>
                      <a:pt x="72" y="58"/>
                      <a:pt x="71" y="58"/>
                      <a:pt x="71" y="58"/>
                    </a:cubicBezTo>
                    <a:cubicBezTo>
                      <a:pt x="67" y="60"/>
                      <a:pt x="67" y="56"/>
                      <a:pt x="67" y="52"/>
                    </a:cubicBezTo>
                    <a:close/>
                    <a:moveTo>
                      <a:pt x="39" y="37"/>
                    </a:moveTo>
                    <a:cubicBezTo>
                      <a:pt x="38" y="41"/>
                      <a:pt x="38" y="44"/>
                      <a:pt x="38" y="48"/>
                    </a:cubicBezTo>
                    <a:cubicBezTo>
                      <a:pt x="37" y="49"/>
                      <a:pt x="37" y="51"/>
                      <a:pt x="36" y="52"/>
                    </a:cubicBezTo>
                    <a:cubicBezTo>
                      <a:pt x="35" y="47"/>
                      <a:pt x="36" y="42"/>
                      <a:pt x="39" y="37"/>
                    </a:cubicBezTo>
                    <a:close/>
                    <a:moveTo>
                      <a:pt x="56" y="93"/>
                    </a:moveTo>
                    <a:cubicBezTo>
                      <a:pt x="57" y="93"/>
                      <a:pt x="58" y="93"/>
                      <a:pt x="60" y="92"/>
                    </a:cubicBezTo>
                    <a:cubicBezTo>
                      <a:pt x="60" y="92"/>
                      <a:pt x="60" y="93"/>
                      <a:pt x="60" y="93"/>
                    </a:cubicBezTo>
                    <a:cubicBezTo>
                      <a:pt x="60" y="93"/>
                      <a:pt x="60" y="93"/>
                      <a:pt x="60" y="93"/>
                    </a:cubicBezTo>
                    <a:cubicBezTo>
                      <a:pt x="59" y="93"/>
                      <a:pt x="57" y="93"/>
                      <a:pt x="56" y="93"/>
                    </a:cubicBezTo>
                    <a:close/>
                    <a:moveTo>
                      <a:pt x="91" y="78"/>
                    </a:moveTo>
                    <a:cubicBezTo>
                      <a:pt x="91" y="77"/>
                      <a:pt x="92" y="77"/>
                      <a:pt x="92" y="76"/>
                    </a:cubicBezTo>
                    <a:cubicBezTo>
                      <a:pt x="93" y="75"/>
                      <a:pt x="94" y="74"/>
                      <a:pt x="94" y="74"/>
                    </a:cubicBezTo>
                    <a:cubicBezTo>
                      <a:pt x="93" y="75"/>
                      <a:pt x="92" y="77"/>
                      <a:pt x="91" y="78"/>
                    </a:cubicBezTo>
                    <a:close/>
                    <a:moveTo>
                      <a:pt x="97" y="47"/>
                    </a:moveTo>
                    <a:cubicBezTo>
                      <a:pt x="97" y="47"/>
                      <a:pt x="96" y="47"/>
                      <a:pt x="96" y="47"/>
                    </a:cubicBezTo>
                    <a:cubicBezTo>
                      <a:pt x="96" y="46"/>
                      <a:pt x="95" y="45"/>
                      <a:pt x="94" y="44"/>
                    </a:cubicBezTo>
                    <a:cubicBezTo>
                      <a:pt x="94" y="41"/>
                      <a:pt x="92" y="38"/>
                      <a:pt x="91" y="36"/>
                    </a:cubicBezTo>
                    <a:cubicBezTo>
                      <a:pt x="94" y="39"/>
                      <a:pt x="95" y="43"/>
                      <a:pt x="97" y="47"/>
                    </a:cubicBezTo>
                    <a:close/>
                    <a:moveTo>
                      <a:pt x="19" y="72"/>
                    </a:moveTo>
                    <a:cubicBezTo>
                      <a:pt x="22" y="76"/>
                      <a:pt x="25" y="80"/>
                      <a:pt x="28" y="83"/>
                    </a:cubicBezTo>
                    <a:cubicBezTo>
                      <a:pt x="24" y="80"/>
                      <a:pt x="21" y="76"/>
                      <a:pt x="18" y="73"/>
                    </a:cubicBezTo>
                    <a:cubicBezTo>
                      <a:pt x="19" y="73"/>
                      <a:pt x="19" y="72"/>
                      <a:pt x="1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1" name="Freeform 488"/>
              <p:cNvSpPr>
                <a:spLocks noEditPoints="1"/>
              </p:cNvSpPr>
              <p:nvPr/>
            </p:nvSpPr>
            <p:spPr bwMode="auto">
              <a:xfrm>
                <a:off x="5535" y="2226"/>
                <a:ext cx="71" cy="69"/>
              </a:xfrm>
              <a:custGeom>
                <a:avLst/>
                <a:gdLst>
                  <a:gd name="T0" fmla="*/ 104 w 127"/>
                  <a:gd name="T1" fmla="*/ 34 h 123"/>
                  <a:gd name="T2" fmla="*/ 33 w 127"/>
                  <a:gd name="T3" fmla="*/ 8 h 123"/>
                  <a:gd name="T4" fmla="*/ 5 w 127"/>
                  <a:gd name="T5" fmla="*/ 32 h 123"/>
                  <a:gd name="T6" fmla="*/ 7 w 127"/>
                  <a:gd name="T7" fmla="*/ 64 h 123"/>
                  <a:gd name="T8" fmla="*/ 104 w 127"/>
                  <a:gd name="T9" fmla="*/ 34 h 123"/>
                  <a:gd name="T10" fmla="*/ 14 w 127"/>
                  <a:gd name="T11" fmla="*/ 35 h 123"/>
                  <a:gd name="T12" fmla="*/ 14 w 127"/>
                  <a:gd name="T13" fmla="*/ 34 h 123"/>
                  <a:gd name="T14" fmla="*/ 14 w 127"/>
                  <a:gd name="T15" fmla="*/ 35 h 123"/>
                  <a:gd name="T16" fmla="*/ 15 w 127"/>
                  <a:gd name="T17" fmla="*/ 33 h 123"/>
                  <a:gd name="T18" fmla="*/ 17 w 127"/>
                  <a:gd name="T19" fmla="*/ 30 h 123"/>
                  <a:gd name="T20" fmla="*/ 15 w 127"/>
                  <a:gd name="T21" fmla="*/ 33 h 123"/>
                  <a:gd name="T22" fmla="*/ 24 w 127"/>
                  <a:gd name="T23" fmla="*/ 80 h 123"/>
                  <a:gd name="T24" fmla="*/ 25 w 127"/>
                  <a:gd name="T25" fmla="*/ 80 h 123"/>
                  <a:gd name="T26" fmla="*/ 27 w 127"/>
                  <a:gd name="T27" fmla="*/ 84 h 123"/>
                  <a:gd name="T28" fmla="*/ 23 w 127"/>
                  <a:gd name="T29" fmla="*/ 81 h 123"/>
                  <a:gd name="T30" fmla="*/ 24 w 127"/>
                  <a:gd name="T31" fmla="*/ 80 h 123"/>
                  <a:gd name="T32" fmla="*/ 82 w 127"/>
                  <a:gd name="T33" fmla="*/ 80 h 123"/>
                  <a:gd name="T34" fmla="*/ 93 w 127"/>
                  <a:gd name="T35" fmla="*/ 65 h 123"/>
                  <a:gd name="T36" fmla="*/ 96 w 127"/>
                  <a:gd name="T37" fmla="*/ 58 h 123"/>
                  <a:gd name="T38" fmla="*/ 97 w 127"/>
                  <a:gd name="T39" fmla="*/ 57 h 123"/>
                  <a:gd name="T40" fmla="*/ 82 w 127"/>
                  <a:gd name="T41"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3">
                    <a:moveTo>
                      <a:pt x="104" y="34"/>
                    </a:moveTo>
                    <a:cubicBezTo>
                      <a:pt x="95" y="5"/>
                      <a:pt x="59" y="0"/>
                      <a:pt x="33" y="8"/>
                    </a:cubicBezTo>
                    <a:cubicBezTo>
                      <a:pt x="21" y="12"/>
                      <a:pt x="10" y="20"/>
                      <a:pt x="5" y="32"/>
                    </a:cubicBezTo>
                    <a:cubicBezTo>
                      <a:pt x="1" y="41"/>
                      <a:pt x="0" y="57"/>
                      <a:pt x="7" y="64"/>
                    </a:cubicBezTo>
                    <a:cubicBezTo>
                      <a:pt x="14" y="123"/>
                      <a:pt x="127" y="105"/>
                      <a:pt x="104" y="34"/>
                    </a:cubicBezTo>
                    <a:close/>
                    <a:moveTo>
                      <a:pt x="14" y="35"/>
                    </a:moveTo>
                    <a:cubicBezTo>
                      <a:pt x="14" y="35"/>
                      <a:pt x="14" y="35"/>
                      <a:pt x="14" y="34"/>
                    </a:cubicBezTo>
                    <a:cubicBezTo>
                      <a:pt x="14" y="35"/>
                      <a:pt x="14" y="35"/>
                      <a:pt x="14" y="35"/>
                    </a:cubicBezTo>
                    <a:close/>
                    <a:moveTo>
                      <a:pt x="15" y="33"/>
                    </a:moveTo>
                    <a:cubicBezTo>
                      <a:pt x="16" y="32"/>
                      <a:pt x="16" y="31"/>
                      <a:pt x="17" y="30"/>
                    </a:cubicBezTo>
                    <a:cubicBezTo>
                      <a:pt x="16" y="31"/>
                      <a:pt x="16" y="32"/>
                      <a:pt x="15" y="33"/>
                    </a:cubicBezTo>
                    <a:close/>
                    <a:moveTo>
                      <a:pt x="24" y="80"/>
                    </a:moveTo>
                    <a:cubicBezTo>
                      <a:pt x="24" y="80"/>
                      <a:pt x="24" y="80"/>
                      <a:pt x="25" y="80"/>
                    </a:cubicBezTo>
                    <a:cubicBezTo>
                      <a:pt x="25" y="82"/>
                      <a:pt x="26" y="83"/>
                      <a:pt x="27" y="84"/>
                    </a:cubicBezTo>
                    <a:cubicBezTo>
                      <a:pt x="25" y="83"/>
                      <a:pt x="24" y="82"/>
                      <a:pt x="23" y="81"/>
                    </a:cubicBezTo>
                    <a:cubicBezTo>
                      <a:pt x="23" y="80"/>
                      <a:pt x="23" y="81"/>
                      <a:pt x="24" y="80"/>
                    </a:cubicBezTo>
                    <a:close/>
                    <a:moveTo>
                      <a:pt x="82" y="80"/>
                    </a:moveTo>
                    <a:cubicBezTo>
                      <a:pt x="87" y="75"/>
                      <a:pt x="90" y="70"/>
                      <a:pt x="93" y="65"/>
                    </a:cubicBezTo>
                    <a:cubicBezTo>
                      <a:pt x="95" y="63"/>
                      <a:pt x="96" y="60"/>
                      <a:pt x="96" y="58"/>
                    </a:cubicBezTo>
                    <a:cubicBezTo>
                      <a:pt x="96" y="58"/>
                      <a:pt x="96" y="58"/>
                      <a:pt x="97" y="57"/>
                    </a:cubicBezTo>
                    <a:cubicBezTo>
                      <a:pt x="95" y="67"/>
                      <a:pt x="90" y="75"/>
                      <a:pt x="82"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2" name="Freeform 489"/>
              <p:cNvSpPr>
                <a:spLocks noEditPoints="1"/>
              </p:cNvSpPr>
              <p:nvPr/>
            </p:nvSpPr>
            <p:spPr bwMode="auto">
              <a:xfrm>
                <a:off x="5464" y="2222"/>
                <a:ext cx="64" cy="61"/>
              </a:xfrm>
              <a:custGeom>
                <a:avLst/>
                <a:gdLst>
                  <a:gd name="T0" fmla="*/ 39 w 114"/>
                  <a:gd name="T1" fmla="*/ 106 h 108"/>
                  <a:gd name="T2" fmla="*/ 41 w 114"/>
                  <a:gd name="T3" fmla="*/ 107 h 108"/>
                  <a:gd name="T4" fmla="*/ 60 w 114"/>
                  <a:gd name="T5" fmla="*/ 106 h 108"/>
                  <a:gd name="T6" fmla="*/ 84 w 114"/>
                  <a:gd name="T7" fmla="*/ 100 h 108"/>
                  <a:gd name="T8" fmla="*/ 92 w 114"/>
                  <a:gd name="T9" fmla="*/ 25 h 108"/>
                  <a:gd name="T10" fmla="*/ 16 w 114"/>
                  <a:gd name="T11" fmla="*/ 36 h 108"/>
                  <a:gd name="T12" fmla="*/ 39 w 114"/>
                  <a:gd name="T13" fmla="*/ 106 h 108"/>
                  <a:gd name="T14" fmla="*/ 79 w 114"/>
                  <a:gd name="T15" fmla="*/ 91 h 108"/>
                  <a:gd name="T16" fmla="*/ 78 w 114"/>
                  <a:gd name="T17" fmla="*/ 90 h 108"/>
                  <a:gd name="T18" fmla="*/ 80 w 114"/>
                  <a:gd name="T19" fmla="*/ 89 h 108"/>
                  <a:gd name="T20" fmla="*/ 80 w 114"/>
                  <a:gd name="T21" fmla="*/ 90 h 108"/>
                  <a:gd name="T22" fmla="*/ 79 w 114"/>
                  <a:gd name="T23" fmla="*/ 91 h 108"/>
                  <a:gd name="T24" fmla="*/ 38 w 114"/>
                  <a:gd name="T25" fmla="*/ 92 h 108"/>
                  <a:gd name="T26" fmla="*/ 34 w 114"/>
                  <a:gd name="T27" fmla="*/ 84 h 108"/>
                  <a:gd name="T28" fmla="*/ 36 w 114"/>
                  <a:gd name="T29" fmla="*/ 84 h 108"/>
                  <a:gd name="T30" fmla="*/ 42 w 114"/>
                  <a:gd name="T31" fmla="*/ 95 h 108"/>
                  <a:gd name="T32" fmla="*/ 41 w 114"/>
                  <a:gd name="T33" fmla="*/ 94 h 108"/>
                  <a:gd name="T34" fmla="*/ 38 w 114"/>
                  <a:gd name="T35" fmla="*/ 92 h 108"/>
                  <a:gd name="T36" fmla="*/ 67 w 114"/>
                  <a:gd name="T37" fmla="*/ 69 h 108"/>
                  <a:gd name="T38" fmla="*/ 67 w 114"/>
                  <a:gd name="T39" fmla="*/ 70 h 108"/>
                  <a:gd name="T40" fmla="*/ 66 w 114"/>
                  <a:gd name="T41" fmla="*/ 70 h 108"/>
                  <a:gd name="T42" fmla="*/ 67 w 114"/>
                  <a:gd name="T43" fmla="*/ 69 h 108"/>
                  <a:gd name="T44" fmla="*/ 64 w 114"/>
                  <a:gd name="T45" fmla="*/ 42 h 108"/>
                  <a:gd name="T46" fmla="*/ 62 w 114"/>
                  <a:gd name="T47" fmla="*/ 44 h 108"/>
                  <a:gd name="T48" fmla="*/ 59 w 114"/>
                  <a:gd name="T49" fmla="*/ 37 h 108"/>
                  <a:gd name="T50" fmla="*/ 59 w 114"/>
                  <a:gd name="T51" fmla="*/ 36 h 108"/>
                  <a:gd name="T52" fmla="*/ 61 w 114"/>
                  <a:gd name="T53" fmla="*/ 36 h 108"/>
                  <a:gd name="T54" fmla="*/ 64 w 114"/>
                  <a:gd name="T55" fmla="*/ 42 h 108"/>
                  <a:gd name="T56" fmla="*/ 74 w 114"/>
                  <a:gd name="T57" fmla="*/ 27 h 108"/>
                  <a:gd name="T58" fmla="*/ 67 w 114"/>
                  <a:gd name="T59" fmla="*/ 24 h 108"/>
                  <a:gd name="T60" fmla="*/ 66 w 114"/>
                  <a:gd name="T61" fmla="*/ 24 h 108"/>
                  <a:gd name="T62" fmla="*/ 66 w 114"/>
                  <a:gd name="T63" fmla="*/ 23 h 108"/>
                  <a:gd name="T64" fmla="*/ 75 w 114"/>
                  <a:gd name="T65" fmla="*/ 27 h 108"/>
                  <a:gd name="T66" fmla="*/ 74 w 114"/>
                  <a:gd name="T67"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8">
                    <a:moveTo>
                      <a:pt x="39" y="106"/>
                    </a:moveTo>
                    <a:cubicBezTo>
                      <a:pt x="39" y="106"/>
                      <a:pt x="40" y="106"/>
                      <a:pt x="41" y="107"/>
                    </a:cubicBezTo>
                    <a:cubicBezTo>
                      <a:pt x="46" y="108"/>
                      <a:pt x="53" y="108"/>
                      <a:pt x="60" y="106"/>
                    </a:cubicBezTo>
                    <a:cubicBezTo>
                      <a:pt x="68" y="106"/>
                      <a:pt x="76" y="104"/>
                      <a:pt x="84" y="100"/>
                    </a:cubicBezTo>
                    <a:cubicBezTo>
                      <a:pt x="113" y="83"/>
                      <a:pt x="114" y="47"/>
                      <a:pt x="92" y="25"/>
                    </a:cubicBezTo>
                    <a:cubicBezTo>
                      <a:pt x="67" y="0"/>
                      <a:pt x="33" y="8"/>
                      <a:pt x="16" y="36"/>
                    </a:cubicBezTo>
                    <a:cubicBezTo>
                      <a:pt x="0" y="62"/>
                      <a:pt x="7" y="100"/>
                      <a:pt x="39" y="106"/>
                    </a:cubicBezTo>
                    <a:close/>
                    <a:moveTo>
                      <a:pt x="79" y="91"/>
                    </a:moveTo>
                    <a:cubicBezTo>
                      <a:pt x="78" y="91"/>
                      <a:pt x="78" y="90"/>
                      <a:pt x="78" y="90"/>
                    </a:cubicBezTo>
                    <a:cubicBezTo>
                      <a:pt x="79" y="90"/>
                      <a:pt x="79" y="90"/>
                      <a:pt x="80" y="89"/>
                    </a:cubicBezTo>
                    <a:cubicBezTo>
                      <a:pt x="80" y="89"/>
                      <a:pt x="80" y="90"/>
                      <a:pt x="80" y="90"/>
                    </a:cubicBezTo>
                    <a:cubicBezTo>
                      <a:pt x="79" y="90"/>
                      <a:pt x="79" y="90"/>
                      <a:pt x="79" y="91"/>
                    </a:cubicBezTo>
                    <a:close/>
                    <a:moveTo>
                      <a:pt x="38" y="92"/>
                    </a:moveTo>
                    <a:cubicBezTo>
                      <a:pt x="36" y="90"/>
                      <a:pt x="34" y="87"/>
                      <a:pt x="34" y="84"/>
                    </a:cubicBezTo>
                    <a:cubicBezTo>
                      <a:pt x="35" y="84"/>
                      <a:pt x="35" y="84"/>
                      <a:pt x="36" y="84"/>
                    </a:cubicBezTo>
                    <a:cubicBezTo>
                      <a:pt x="37" y="88"/>
                      <a:pt x="39" y="92"/>
                      <a:pt x="42" y="95"/>
                    </a:cubicBezTo>
                    <a:cubicBezTo>
                      <a:pt x="42" y="95"/>
                      <a:pt x="42" y="95"/>
                      <a:pt x="41" y="94"/>
                    </a:cubicBezTo>
                    <a:cubicBezTo>
                      <a:pt x="40" y="94"/>
                      <a:pt x="39" y="93"/>
                      <a:pt x="38" y="92"/>
                    </a:cubicBezTo>
                    <a:close/>
                    <a:moveTo>
                      <a:pt x="67" y="69"/>
                    </a:moveTo>
                    <a:cubicBezTo>
                      <a:pt x="67" y="69"/>
                      <a:pt x="67" y="70"/>
                      <a:pt x="67" y="70"/>
                    </a:cubicBezTo>
                    <a:cubicBezTo>
                      <a:pt x="67" y="70"/>
                      <a:pt x="66" y="70"/>
                      <a:pt x="66" y="70"/>
                    </a:cubicBezTo>
                    <a:cubicBezTo>
                      <a:pt x="66" y="70"/>
                      <a:pt x="67" y="69"/>
                      <a:pt x="67" y="69"/>
                    </a:cubicBezTo>
                    <a:close/>
                    <a:moveTo>
                      <a:pt x="64" y="42"/>
                    </a:moveTo>
                    <a:cubicBezTo>
                      <a:pt x="63" y="42"/>
                      <a:pt x="62" y="43"/>
                      <a:pt x="62" y="44"/>
                    </a:cubicBezTo>
                    <a:cubicBezTo>
                      <a:pt x="62" y="41"/>
                      <a:pt x="61" y="39"/>
                      <a:pt x="59" y="37"/>
                    </a:cubicBezTo>
                    <a:cubicBezTo>
                      <a:pt x="59" y="37"/>
                      <a:pt x="59" y="37"/>
                      <a:pt x="59" y="36"/>
                    </a:cubicBezTo>
                    <a:cubicBezTo>
                      <a:pt x="60" y="36"/>
                      <a:pt x="61" y="36"/>
                      <a:pt x="61" y="36"/>
                    </a:cubicBezTo>
                    <a:cubicBezTo>
                      <a:pt x="62" y="37"/>
                      <a:pt x="63" y="40"/>
                      <a:pt x="64" y="42"/>
                    </a:cubicBezTo>
                    <a:close/>
                    <a:moveTo>
                      <a:pt x="74" y="27"/>
                    </a:moveTo>
                    <a:cubicBezTo>
                      <a:pt x="72" y="26"/>
                      <a:pt x="70" y="25"/>
                      <a:pt x="67" y="24"/>
                    </a:cubicBezTo>
                    <a:cubicBezTo>
                      <a:pt x="67" y="24"/>
                      <a:pt x="67" y="24"/>
                      <a:pt x="66" y="24"/>
                    </a:cubicBezTo>
                    <a:cubicBezTo>
                      <a:pt x="66" y="24"/>
                      <a:pt x="66" y="24"/>
                      <a:pt x="66" y="23"/>
                    </a:cubicBezTo>
                    <a:cubicBezTo>
                      <a:pt x="69" y="24"/>
                      <a:pt x="72" y="25"/>
                      <a:pt x="75" y="27"/>
                    </a:cubicBezTo>
                    <a:cubicBezTo>
                      <a:pt x="74" y="27"/>
                      <a:pt x="74" y="27"/>
                      <a:pt x="7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3" name="Freeform 490"/>
              <p:cNvSpPr>
                <a:spLocks noEditPoints="1"/>
              </p:cNvSpPr>
              <p:nvPr/>
            </p:nvSpPr>
            <p:spPr bwMode="auto">
              <a:xfrm>
                <a:off x="5416" y="2271"/>
                <a:ext cx="53" cy="55"/>
              </a:xfrm>
              <a:custGeom>
                <a:avLst/>
                <a:gdLst>
                  <a:gd name="T0" fmla="*/ 48 w 94"/>
                  <a:gd name="T1" fmla="*/ 94 h 99"/>
                  <a:gd name="T2" fmla="*/ 88 w 94"/>
                  <a:gd name="T3" fmla="*/ 41 h 99"/>
                  <a:gd name="T4" fmla="*/ 86 w 94"/>
                  <a:gd name="T5" fmla="*/ 33 h 99"/>
                  <a:gd name="T6" fmla="*/ 75 w 94"/>
                  <a:gd name="T7" fmla="*/ 9 h 99"/>
                  <a:gd name="T8" fmla="*/ 52 w 94"/>
                  <a:gd name="T9" fmla="*/ 1 h 99"/>
                  <a:gd name="T10" fmla="*/ 35 w 94"/>
                  <a:gd name="T11" fmla="*/ 9 h 99"/>
                  <a:gd name="T12" fmla="*/ 32 w 94"/>
                  <a:gd name="T13" fmla="*/ 11 h 99"/>
                  <a:gd name="T14" fmla="*/ 30 w 94"/>
                  <a:gd name="T15" fmla="*/ 13 h 99"/>
                  <a:gd name="T16" fmla="*/ 25 w 94"/>
                  <a:gd name="T17" fmla="*/ 17 h 99"/>
                  <a:gd name="T18" fmla="*/ 16 w 94"/>
                  <a:gd name="T19" fmla="*/ 30 h 99"/>
                  <a:gd name="T20" fmla="*/ 48 w 94"/>
                  <a:gd name="T21" fmla="*/ 94 h 99"/>
                  <a:gd name="T22" fmla="*/ 49 w 94"/>
                  <a:gd name="T23" fmla="*/ 55 h 99"/>
                  <a:gd name="T24" fmla="*/ 49 w 94"/>
                  <a:gd name="T25" fmla="*/ 55 h 99"/>
                  <a:gd name="T26" fmla="*/ 49 w 94"/>
                  <a:gd name="T27" fmla="*/ 55 h 99"/>
                  <a:gd name="T28" fmla="*/ 51 w 94"/>
                  <a:gd name="T29" fmla="*/ 54 h 99"/>
                  <a:gd name="T30" fmla="*/ 55 w 94"/>
                  <a:gd name="T31" fmla="*/ 52 h 99"/>
                  <a:gd name="T32" fmla="*/ 57 w 94"/>
                  <a:gd name="T33" fmla="*/ 54 h 99"/>
                  <a:gd name="T34" fmla="*/ 57 w 94"/>
                  <a:gd name="T35" fmla="*/ 56 h 99"/>
                  <a:gd name="T36" fmla="*/ 54 w 94"/>
                  <a:gd name="T37" fmla="*/ 59 h 99"/>
                  <a:gd name="T38" fmla="*/ 49 w 94"/>
                  <a:gd name="T39" fmla="*/ 55 h 99"/>
                  <a:gd name="T40" fmla="*/ 49 w 94"/>
                  <a:gd name="T41"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99">
                    <a:moveTo>
                      <a:pt x="48" y="94"/>
                    </a:moveTo>
                    <a:cubicBezTo>
                      <a:pt x="81" y="99"/>
                      <a:pt x="94" y="69"/>
                      <a:pt x="88" y="41"/>
                    </a:cubicBezTo>
                    <a:cubicBezTo>
                      <a:pt x="88" y="38"/>
                      <a:pt x="87" y="35"/>
                      <a:pt x="86" y="33"/>
                    </a:cubicBezTo>
                    <a:cubicBezTo>
                      <a:pt x="85" y="24"/>
                      <a:pt x="81" y="15"/>
                      <a:pt x="75" y="9"/>
                    </a:cubicBezTo>
                    <a:cubicBezTo>
                      <a:pt x="69" y="2"/>
                      <a:pt x="60" y="0"/>
                      <a:pt x="52" y="1"/>
                    </a:cubicBezTo>
                    <a:cubicBezTo>
                      <a:pt x="45" y="1"/>
                      <a:pt x="39" y="3"/>
                      <a:pt x="35" y="9"/>
                    </a:cubicBezTo>
                    <a:cubicBezTo>
                      <a:pt x="34" y="9"/>
                      <a:pt x="33" y="10"/>
                      <a:pt x="32" y="11"/>
                    </a:cubicBezTo>
                    <a:cubicBezTo>
                      <a:pt x="32" y="12"/>
                      <a:pt x="31" y="12"/>
                      <a:pt x="30" y="13"/>
                    </a:cubicBezTo>
                    <a:cubicBezTo>
                      <a:pt x="28" y="14"/>
                      <a:pt x="27" y="15"/>
                      <a:pt x="25" y="17"/>
                    </a:cubicBezTo>
                    <a:cubicBezTo>
                      <a:pt x="21" y="21"/>
                      <a:pt x="18" y="25"/>
                      <a:pt x="16" y="30"/>
                    </a:cubicBezTo>
                    <a:cubicBezTo>
                      <a:pt x="0" y="59"/>
                      <a:pt x="15" y="90"/>
                      <a:pt x="48" y="94"/>
                    </a:cubicBezTo>
                    <a:close/>
                    <a:moveTo>
                      <a:pt x="49" y="55"/>
                    </a:moveTo>
                    <a:cubicBezTo>
                      <a:pt x="49" y="55"/>
                      <a:pt x="49" y="55"/>
                      <a:pt x="49" y="55"/>
                    </a:cubicBezTo>
                    <a:cubicBezTo>
                      <a:pt x="49" y="55"/>
                      <a:pt x="49" y="55"/>
                      <a:pt x="49" y="55"/>
                    </a:cubicBezTo>
                    <a:cubicBezTo>
                      <a:pt x="50" y="55"/>
                      <a:pt x="50" y="54"/>
                      <a:pt x="51" y="54"/>
                    </a:cubicBezTo>
                    <a:cubicBezTo>
                      <a:pt x="52" y="54"/>
                      <a:pt x="54" y="53"/>
                      <a:pt x="55" y="52"/>
                    </a:cubicBezTo>
                    <a:cubicBezTo>
                      <a:pt x="56" y="53"/>
                      <a:pt x="56" y="53"/>
                      <a:pt x="57" y="54"/>
                    </a:cubicBezTo>
                    <a:cubicBezTo>
                      <a:pt x="57" y="55"/>
                      <a:pt x="57" y="55"/>
                      <a:pt x="57" y="56"/>
                    </a:cubicBezTo>
                    <a:cubicBezTo>
                      <a:pt x="56" y="57"/>
                      <a:pt x="55" y="58"/>
                      <a:pt x="54" y="59"/>
                    </a:cubicBezTo>
                    <a:cubicBezTo>
                      <a:pt x="53" y="59"/>
                      <a:pt x="50" y="56"/>
                      <a:pt x="49" y="55"/>
                    </a:cubicBezTo>
                    <a:cubicBezTo>
                      <a:pt x="49" y="55"/>
                      <a:pt x="49" y="55"/>
                      <a:pt x="49"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4" name="Freeform 491"/>
              <p:cNvSpPr>
                <a:spLocks noEditPoints="1"/>
              </p:cNvSpPr>
              <p:nvPr/>
            </p:nvSpPr>
            <p:spPr bwMode="auto">
              <a:xfrm>
                <a:off x="5405" y="2339"/>
                <a:ext cx="60" cy="55"/>
              </a:xfrm>
              <a:custGeom>
                <a:avLst/>
                <a:gdLst>
                  <a:gd name="T0" fmla="*/ 89 w 107"/>
                  <a:gd name="T1" fmla="*/ 20 h 98"/>
                  <a:gd name="T2" fmla="*/ 52 w 107"/>
                  <a:gd name="T3" fmla="*/ 2 h 98"/>
                  <a:gd name="T4" fmla="*/ 51 w 107"/>
                  <a:gd name="T5" fmla="*/ 1 h 98"/>
                  <a:gd name="T6" fmla="*/ 45 w 107"/>
                  <a:gd name="T7" fmla="*/ 4 h 98"/>
                  <a:gd name="T8" fmla="*/ 41 w 107"/>
                  <a:gd name="T9" fmla="*/ 7 h 98"/>
                  <a:gd name="T10" fmla="*/ 19 w 107"/>
                  <a:gd name="T11" fmla="*/ 73 h 98"/>
                  <a:gd name="T12" fmla="*/ 91 w 107"/>
                  <a:gd name="T13" fmla="*/ 79 h 98"/>
                  <a:gd name="T14" fmla="*/ 89 w 107"/>
                  <a:gd name="T15" fmla="*/ 20 h 98"/>
                  <a:gd name="T16" fmla="*/ 91 w 107"/>
                  <a:gd name="T17" fmla="*/ 55 h 98"/>
                  <a:gd name="T18" fmla="*/ 90 w 107"/>
                  <a:gd name="T19" fmla="*/ 54 h 98"/>
                  <a:gd name="T20" fmla="*/ 90 w 107"/>
                  <a:gd name="T21" fmla="*/ 46 h 98"/>
                  <a:gd name="T22" fmla="*/ 91 w 107"/>
                  <a:gd name="T23" fmla="*/ 55 h 98"/>
                  <a:gd name="T24" fmla="*/ 38 w 107"/>
                  <a:gd name="T25" fmla="*/ 75 h 98"/>
                  <a:gd name="T26" fmla="*/ 38 w 107"/>
                  <a:gd name="T27" fmla="*/ 75 h 98"/>
                  <a:gd name="T28" fmla="*/ 48 w 107"/>
                  <a:gd name="T29" fmla="*/ 81 h 98"/>
                  <a:gd name="T30" fmla="*/ 34 w 107"/>
                  <a:gd name="T31" fmla="*/ 75 h 98"/>
                  <a:gd name="T32" fmla="*/ 38 w 107"/>
                  <a:gd name="T33" fmla="*/ 75 h 98"/>
                  <a:gd name="T34" fmla="*/ 76 w 107"/>
                  <a:gd name="T35" fmla="*/ 43 h 98"/>
                  <a:gd name="T36" fmla="*/ 70 w 107"/>
                  <a:gd name="T37" fmla="*/ 43 h 98"/>
                  <a:gd name="T38" fmla="*/ 70 w 107"/>
                  <a:gd name="T39" fmla="*/ 41 h 98"/>
                  <a:gd name="T40" fmla="*/ 73 w 107"/>
                  <a:gd name="T41" fmla="*/ 37 h 98"/>
                  <a:gd name="T42" fmla="*/ 76 w 107"/>
                  <a:gd name="T43" fmla="*/ 43 h 98"/>
                  <a:gd name="T44" fmla="*/ 76 w 107"/>
                  <a:gd name="T45" fmla="*/ 22 h 98"/>
                  <a:gd name="T46" fmla="*/ 76 w 107"/>
                  <a:gd name="T47" fmla="*/ 21 h 98"/>
                  <a:gd name="T48" fmla="*/ 77 w 107"/>
                  <a:gd name="T49" fmla="*/ 22 h 98"/>
                  <a:gd name="T50" fmla="*/ 77 w 107"/>
                  <a:gd name="T51" fmla="*/ 22 h 98"/>
                  <a:gd name="T52" fmla="*/ 76 w 107"/>
                  <a:gd name="T53" fmla="*/ 22 h 98"/>
                  <a:gd name="T54" fmla="*/ 48 w 107"/>
                  <a:gd name="T55" fmla="*/ 15 h 98"/>
                  <a:gd name="T56" fmla="*/ 47 w 107"/>
                  <a:gd name="T57" fmla="*/ 17 h 98"/>
                  <a:gd name="T58" fmla="*/ 43 w 107"/>
                  <a:gd name="T59" fmla="*/ 16 h 98"/>
                  <a:gd name="T60" fmla="*/ 48 w 107"/>
                  <a:gd name="T61" fmla="*/ 15 h 98"/>
                  <a:gd name="T62" fmla="*/ 23 w 107"/>
                  <a:gd name="T63" fmla="*/ 35 h 98"/>
                  <a:gd name="T64" fmla="*/ 23 w 107"/>
                  <a:gd name="T65" fmla="*/ 40 h 98"/>
                  <a:gd name="T66" fmla="*/ 19 w 107"/>
                  <a:gd name="T67" fmla="*/ 56 h 98"/>
                  <a:gd name="T68" fmla="*/ 23 w 107"/>
                  <a:gd name="T69" fmla="*/ 35 h 98"/>
                  <a:gd name="T70" fmla="*/ 77 w 107"/>
                  <a:gd name="T71" fmla="*/ 78 h 98"/>
                  <a:gd name="T72" fmla="*/ 89 w 107"/>
                  <a:gd name="T73" fmla="*/ 65 h 98"/>
                  <a:gd name="T74" fmla="*/ 88 w 107"/>
                  <a:gd name="T75" fmla="*/ 66 h 98"/>
                  <a:gd name="T76" fmla="*/ 77 w 107"/>
                  <a:gd name="T7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98">
                    <a:moveTo>
                      <a:pt x="89" y="20"/>
                    </a:moveTo>
                    <a:cubicBezTo>
                      <a:pt x="82" y="11"/>
                      <a:pt x="65" y="1"/>
                      <a:pt x="52" y="2"/>
                    </a:cubicBezTo>
                    <a:cubicBezTo>
                      <a:pt x="53" y="1"/>
                      <a:pt x="52" y="0"/>
                      <a:pt x="51" y="1"/>
                    </a:cubicBezTo>
                    <a:cubicBezTo>
                      <a:pt x="49" y="2"/>
                      <a:pt x="47" y="3"/>
                      <a:pt x="45" y="4"/>
                    </a:cubicBezTo>
                    <a:cubicBezTo>
                      <a:pt x="44" y="5"/>
                      <a:pt x="42" y="5"/>
                      <a:pt x="41" y="7"/>
                    </a:cubicBezTo>
                    <a:cubicBezTo>
                      <a:pt x="19" y="22"/>
                      <a:pt x="0" y="46"/>
                      <a:pt x="19" y="73"/>
                    </a:cubicBezTo>
                    <a:cubicBezTo>
                      <a:pt x="35" y="96"/>
                      <a:pt x="72" y="98"/>
                      <a:pt x="91" y="79"/>
                    </a:cubicBezTo>
                    <a:cubicBezTo>
                      <a:pt x="107" y="64"/>
                      <a:pt x="102" y="35"/>
                      <a:pt x="89" y="20"/>
                    </a:cubicBezTo>
                    <a:close/>
                    <a:moveTo>
                      <a:pt x="91" y="55"/>
                    </a:moveTo>
                    <a:cubicBezTo>
                      <a:pt x="91" y="55"/>
                      <a:pt x="90" y="54"/>
                      <a:pt x="90" y="54"/>
                    </a:cubicBezTo>
                    <a:cubicBezTo>
                      <a:pt x="90" y="51"/>
                      <a:pt x="90" y="49"/>
                      <a:pt x="90" y="46"/>
                    </a:cubicBezTo>
                    <a:cubicBezTo>
                      <a:pt x="91" y="49"/>
                      <a:pt x="91" y="52"/>
                      <a:pt x="91" y="55"/>
                    </a:cubicBezTo>
                    <a:close/>
                    <a:moveTo>
                      <a:pt x="38" y="75"/>
                    </a:moveTo>
                    <a:cubicBezTo>
                      <a:pt x="38" y="75"/>
                      <a:pt x="38" y="75"/>
                      <a:pt x="38" y="75"/>
                    </a:cubicBezTo>
                    <a:cubicBezTo>
                      <a:pt x="42" y="78"/>
                      <a:pt x="45" y="79"/>
                      <a:pt x="48" y="81"/>
                    </a:cubicBezTo>
                    <a:cubicBezTo>
                      <a:pt x="43" y="79"/>
                      <a:pt x="38" y="77"/>
                      <a:pt x="34" y="75"/>
                    </a:cubicBezTo>
                    <a:cubicBezTo>
                      <a:pt x="35" y="75"/>
                      <a:pt x="36" y="75"/>
                      <a:pt x="38" y="75"/>
                    </a:cubicBezTo>
                    <a:close/>
                    <a:moveTo>
                      <a:pt x="76" y="43"/>
                    </a:moveTo>
                    <a:cubicBezTo>
                      <a:pt x="74" y="42"/>
                      <a:pt x="72" y="42"/>
                      <a:pt x="70" y="43"/>
                    </a:cubicBezTo>
                    <a:cubicBezTo>
                      <a:pt x="70" y="42"/>
                      <a:pt x="70" y="41"/>
                      <a:pt x="70" y="41"/>
                    </a:cubicBezTo>
                    <a:cubicBezTo>
                      <a:pt x="71" y="39"/>
                      <a:pt x="72" y="38"/>
                      <a:pt x="73" y="37"/>
                    </a:cubicBezTo>
                    <a:cubicBezTo>
                      <a:pt x="75" y="39"/>
                      <a:pt x="76" y="41"/>
                      <a:pt x="76" y="43"/>
                    </a:cubicBezTo>
                    <a:close/>
                    <a:moveTo>
                      <a:pt x="76" y="22"/>
                    </a:moveTo>
                    <a:cubicBezTo>
                      <a:pt x="76" y="21"/>
                      <a:pt x="76" y="21"/>
                      <a:pt x="76" y="21"/>
                    </a:cubicBezTo>
                    <a:cubicBezTo>
                      <a:pt x="77" y="21"/>
                      <a:pt x="77" y="21"/>
                      <a:pt x="77" y="22"/>
                    </a:cubicBezTo>
                    <a:cubicBezTo>
                      <a:pt x="77" y="22"/>
                      <a:pt x="77" y="22"/>
                      <a:pt x="77" y="22"/>
                    </a:cubicBezTo>
                    <a:cubicBezTo>
                      <a:pt x="77" y="22"/>
                      <a:pt x="77" y="22"/>
                      <a:pt x="76" y="22"/>
                    </a:cubicBezTo>
                    <a:close/>
                    <a:moveTo>
                      <a:pt x="48" y="15"/>
                    </a:moveTo>
                    <a:cubicBezTo>
                      <a:pt x="48" y="15"/>
                      <a:pt x="47" y="16"/>
                      <a:pt x="47" y="17"/>
                    </a:cubicBezTo>
                    <a:cubicBezTo>
                      <a:pt x="46" y="16"/>
                      <a:pt x="44" y="16"/>
                      <a:pt x="43" y="16"/>
                    </a:cubicBezTo>
                    <a:cubicBezTo>
                      <a:pt x="45" y="16"/>
                      <a:pt x="46" y="15"/>
                      <a:pt x="48" y="15"/>
                    </a:cubicBezTo>
                    <a:close/>
                    <a:moveTo>
                      <a:pt x="23" y="35"/>
                    </a:moveTo>
                    <a:cubicBezTo>
                      <a:pt x="23" y="37"/>
                      <a:pt x="23" y="39"/>
                      <a:pt x="23" y="40"/>
                    </a:cubicBezTo>
                    <a:cubicBezTo>
                      <a:pt x="21" y="45"/>
                      <a:pt x="19" y="51"/>
                      <a:pt x="19" y="56"/>
                    </a:cubicBezTo>
                    <a:cubicBezTo>
                      <a:pt x="18" y="49"/>
                      <a:pt x="20" y="42"/>
                      <a:pt x="23" y="35"/>
                    </a:cubicBezTo>
                    <a:close/>
                    <a:moveTo>
                      <a:pt x="77" y="78"/>
                    </a:moveTo>
                    <a:cubicBezTo>
                      <a:pt x="82" y="75"/>
                      <a:pt x="86" y="71"/>
                      <a:pt x="89" y="65"/>
                    </a:cubicBezTo>
                    <a:cubicBezTo>
                      <a:pt x="88" y="65"/>
                      <a:pt x="88" y="66"/>
                      <a:pt x="88" y="66"/>
                    </a:cubicBezTo>
                    <a:cubicBezTo>
                      <a:pt x="86" y="72"/>
                      <a:pt x="82" y="75"/>
                      <a:pt x="77"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5" name="Freeform 492"/>
              <p:cNvSpPr>
                <a:spLocks noEditPoints="1"/>
              </p:cNvSpPr>
              <p:nvPr/>
            </p:nvSpPr>
            <p:spPr bwMode="auto">
              <a:xfrm>
                <a:off x="5439" y="2393"/>
                <a:ext cx="54" cy="51"/>
              </a:xfrm>
              <a:custGeom>
                <a:avLst/>
                <a:gdLst>
                  <a:gd name="T0" fmla="*/ 72 w 96"/>
                  <a:gd name="T1" fmla="*/ 9 h 91"/>
                  <a:gd name="T2" fmla="*/ 30 w 96"/>
                  <a:gd name="T3" fmla="*/ 3 h 91"/>
                  <a:gd name="T4" fmla="*/ 3 w 96"/>
                  <a:gd name="T5" fmla="*/ 32 h 91"/>
                  <a:gd name="T6" fmla="*/ 31 w 96"/>
                  <a:gd name="T7" fmla="*/ 83 h 91"/>
                  <a:gd name="T8" fmla="*/ 34 w 96"/>
                  <a:gd name="T9" fmla="*/ 84 h 91"/>
                  <a:gd name="T10" fmla="*/ 34 w 96"/>
                  <a:gd name="T11" fmla="*/ 84 h 91"/>
                  <a:gd name="T12" fmla="*/ 93 w 96"/>
                  <a:gd name="T13" fmla="*/ 47 h 91"/>
                  <a:gd name="T14" fmla="*/ 72 w 96"/>
                  <a:gd name="T15" fmla="*/ 9 h 91"/>
                  <a:gd name="T16" fmla="*/ 28 w 96"/>
                  <a:gd name="T17" fmla="*/ 12 h 91"/>
                  <a:gd name="T18" fmla="*/ 28 w 96"/>
                  <a:gd name="T19" fmla="*/ 13 h 91"/>
                  <a:gd name="T20" fmla="*/ 27 w 96"/>
                  <a:gd name="T21" fmla="*/ 12 h 91"/>
                  <a:gd name="T22" fmla="*/ 27 w 96"/>
                  <a:gd name="T23" fmla="*/ 11 h 91"/>
                  <a:gd name="T24" fmla="*/ 28 w 96"/>
                  <a:gd name="T25" fmla="*/ 12 h 91"/>
                  <a:gd name="T26" fmla="*/ 24 w 96"/>
                  <a:gd name="T27" fmla="*/ 10 h 91"/>
                  <a:gd name="T28" fmla="*/ 24 w 96"/>
                  <a:gd name="T29" fmla="*/ 10 h 91"/>
                  <a:gd name="T30" fmla="*/ 17 w 96"/>
                  <a:gd name="T31" fmla="*/ 17 h 91"/>
                  <a:gd name="T32" fmla="*/ 24 w 96"/>
                  <a:gd name="T33" fmla="*/ 10 h 91"/>
                  <a:gd name="T34" fmla="*/ 83 w 96"/>
                  <a:gd name="T35" fmla="*/ 48 h 91"/>
                  <a:gd name="T36" fmla="*/ 82 w 96"/>
                  <a:gd name="T37" fmla="*/ 53 h 91"/>
                  <a:gd name="T38" fmla="*/ 83 w 96"/>
                  <a:gd name="T39" fmla="*/ 38 h 91"/>
                  <a:gd name="T40" fmla="*/ 81 w 96"/>
                  <a:gd name="T41" fmla="*/ 35 h 91"/>
                  <a:gd name="T42" fmla="*/ 82 w 96"/>
                  <a:gd name="T43" fmla="*/ 33 h 91"/>
                  <a:gd name="T44" fmla="*/ 83 w 96"/>
                  <a:gd name="T45"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91">
                    <a:moveTo>
                      <a:pt x="72" y="9"/>
                    </a:moveTo>
                    <a:cubicBezTo>
                      <a:pt x="62" y="4"/>
                      <a:pt x="44" y="0"/>
                      <a:pt x="30" y="3"/>
                    </a:cubicBezTo>
                    <a:cubicBezTo>
                      <a:pt x="16" y="3"/>
                      <a:pt x="5" y="16"/>
                      <a:pt x="3" y="32"/>
                    </a:cubicBezTo>
                    <a:cubicBezTo>
                      <a:pt x="0" y="52"/>
                      <a:pt x="11" y="76"/>
                      <a:pt x="31" y="83"/>
                    </a:cubicBezTo>
                    <a:cubicBezTo>
                      <a:pt x="32" y="83"/>
                      <a:pt x="33" y="84"/>
                      <a:pt x="34" y="84"/>
                    </a:cubicBezTo>
                    <a:cubicBezTo>
                      <a:pt x="34" y="84"/>
                      <a:pt x="34" y="84"/>
                      <a:pt x="34" y="84"/>
                    </a:cubicBezTo>
                    <a:cubicBezTo>
                      <a:pt x="60" y="91"/>
                      <a:pt x="88" y="74"/>
                      <a:pt x="93" y="47"/>
                    </a:cubicBezTo>
                    <a:cubicBezTo>
                      <a:pt x="96" y="31"/>
                      <a:pt x="85" y="17"/>
                      <a:pt x="72" y="9"/>
                    </a:cubicBezTo>
                    <a:close/>
                    <a:moveTo>
                      <a:pt x="28" y="12"/>
                    </a:moveTo>
                    <a:cubicBezTo>
                      <a:pt x="28" y="12"/>
                      <a:pt x="28" y="12"/>
                      <a:pt x="28" y="13"/>
                    </a:cubicBezTo>
                    <a:cubicBezTo>
                      <a:pt x="27" y="12"/>
                      <a:pt x="27" y="12"/>
                      <a:pt x="27" y="12"/>
                    </a:cubicBezTo>
                    <a:cubicBezTo>
                      <a:pt x="27" y="12"/>
                      <a:pt x="27" y="12"/>
                      <a:pt x="27" y="11"/>
                    </a:cubicBezTo>
                    <a:cubicBezTo>
                      <a:pt x="28" y="12"/>
                      <a:pt x="28" y="12"/>
                      <a:pt x="28" y="12"/>
                    </a:cubicBezTo>
                    <a:close/>
                    <a:moveTo>
                      <a:pt x="24" y="10"/>
                    </a:moveTo>
                    <a:cubicBezTo>
                      <a:pt x="24" y="10"/>
                      <a:pt x="24" y="10"/>
                      <a:pt x="24" y="10"/>
                    </a:cubicBezTo>
                    <a:cubicBezTo>
                      <a:pt x="21" y="13"/>
                      <a:pt x="19" y="15"/>
                      <a:pt x="17" y="17"/>
                    </a:cubicBezTo>
                    <a:cubicBezTo>
                      <a:pt x="19" y="15"/>
                      <a:pt x="21" y="12"/>
                      <a:pt x="24" y="10"/>
                    </a:cubicBezTo>
                    <a:close/>
                    <a:moveTo>
                      <a:pt x="83" y="48"/>
                    </a:moveTo>
                    <a:cubicBezTo>
                      <a:pt x="83" y="50"/>
                      <a:pt x="82" y="51"/>
                      <a:pt x="82" y="53"/>
                    </a:cubicBezTo>
                    <a:cubicBezTo>
                      <a:pt x="83" y="48"/>
                      <a:pt x="83" y="43"/>
                      <a:pt x="83" y="38"/>
                    </a:cubicBezTo>
                    <a:cubicBezTo>
                      <a:pt x="83" y="37"/>
                      <a:pt x="82" y="36"/>
                      <a:pt x="81" y="35"/>
                    </a:cubicBezTo>
                    <a:cubicBezTo>
                      <a:pt x="81" y="35"/>
                      <a:pt x="82" y="34"/>
                      <a:pt x="82" y="33"/>
                    </a:cubicBezTo>
                    <a:cubicBezTo>
                      <a:pt x="83" y="38"/>
                      <a:pt x="84" y="43"/>
                      <a:pt x="83"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6" name="Freeform 493"/>
              <p:cNvSpPr>
                <a:spLocks noEditPoints="1"/>
              </p:cNvSpPr>
              <p:nvPr/>
            </p:nvSpPr>
            <p:spPr bwMode="auto">
              <a:xfrm>
                <a:off x="5487" y="2332"/>
                <a:ext cx="61" cy="60"/>
              </a:xfrm>
              <a:custGeom>
                <a:avLst/>
                <a:gdLst>
                  <a:gd name="T0" fmla="*/ 60 w 109"/>
                  <a:gd name="T1" fmla="*/ 4 h 107"/>
                  <a:gd name="T2" fmla="*/ 10 w 109"/>
                  <a:gd name="T3" fmla="*/ 27 h 107"/>
                  <a:gd name="T4" fmla="*/ 26 w 109"/>
                  <a:gd name="T5" fmla="*/ 84 h 107"/>
                  <a:gd name="T6" fmla="*/ 98 w 109"/>
                  <a:gd name="T7" fmla="*/ 60 h 107"/>
                  <a:gd name="T8" fmla="*/ 60 w 109"/>
                  <a:gd name="T9" fmla="*/ 4 h 107"/>
                  <a:gd name="T10" fmla="*/ 90 w 109"/>
                  <a:gd name="T11" fmla="*/ 53 h 107"/>
                  <a:gd name="T12" fmla="*/ 34 w 109"/>
                  <a:gd name="T13" fmla="*/ 78 h 107"/>
                  <a:gd name="T14" fmla="*/ 15 w 109"/>
                  <a:gd name="T15" fmla="*/ 34 h 107"/>
                  <a:gd name="T16" fmla="*/ 19 w 109"/>
                  <a:gd name="T17" fmla="*/ 32 h 107"/>
                  <a:gd name="T18" fmla="*/ 55 w 109"/>
                  <a:gd name="T19" fmla="*/ 14 h 107"/>
                  <a:gd name="T20" fmla="*/ 90 w 109"/>
                  <a:gd name="T2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07">
                    <a:moveTo>
                      <a:pt x="60" y="4"/>
                    </a:moveTo>
                    <a:cubicBezTo>
                      <a:pt x="45" y="0"/>
                      <a:pt x="6" y="4"/>
                      <a:pt x="10" y="27"/>
                    </a:cubicBezTo>
                    <a:cubicBezTo>
                      <a:pt x="0" y="45"/>
                      <a:pt x="10" y="70"/>
                      <a:pt x="26" y="84"/>
                    </a:cubicBezTo>
                    <a:cubicBezTo>
                      <a:pt x="54" y="107"/>
                      <a:pt x="86" y="92"/>
                      <a:pt x="98" y="60"/>
                    </a:cubicBezTo>
                    <a:cubicBezTo>
                      <a:pt x="109" y="32"/>
                      <a:pt x="86" y="10"/>
                      <a:pt x="60" y="4"/>
                    </a:cubicBezTo>
                    <a:close/>
                    <a:moveTo>
                      <a:pt x="90" y="53"/>
                    </a:moveTo>
                    <a:cubicBezTo>
                      <a:pt x="84" y="81"/>
                      <a:pt x="57" y="94"/>
                      <a:pt x="34" y="78"/>
                    </a:cubicBezTo>
                    <a:cubicBezTo>
                      <a:pt x="18" y="67"/>
                      <a:pt x="11" y="50"/>
                      <a:pt x="15" y="34"/>
                    </a:cubicBezTo>
                    <a:cubicBezTo>
                      <a:pt x="16" y="34"/>
                      <a:pt x="18" y="34"/>
                      <a:pt x="19" y="32"/>
                    </a:cubicBezTo>
                    <a:cubicBezTo>
                      <a:pt x="24" y="15"/>
                      <a:pt x="39" y="11"/>
                      <a:pt x="55" y="14"/>
                    </a:cubicBezTo>
                    <a:cubicBezTo>
                      <a:pt x="75" y="17"/>
                      <a:pt x="94" y="31"/>
                      <a:pt x="9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7" name="Freeform 494"/>
              <p:cNvSpPr>
                <a:spLocks noEditPoints="1"/>
              </p:cNvSpPr>
              <p:nvPr/>
            </p:nvSpPr>
            <p:spPr bwMode="auto">
              <a:xfrm>
                <a:off x="2521" y="2740"/>
                <a:ext cx="111" cy="104"/>
              </a:xfrm>
              <a:custGeom>
                <a:avLst/>
                <a:gdLst>
                  <a:gd name="T0" fmla="*/ 106 w 197"/>
                  <a:gd name="T1" fmla="*/ 1 h 185"/>
                  <a:gd name="T2" fmla="*/ 80 w 197"/>
                  <a:gd name="T3" fmla="*/ 3 h 185"/>
                  <a:gd name="T4" fmla="*/ 79 w 197"/>
                  <a:gd name="T5" fmla="*/ 1 h 185"/>
                  <a:gd name="T6" fmla="*/ 71 w 197"/>
                  <a:gd name="T7" fmla="*/ 5 h 185"/>
                  <a:gd name="T8" fmla="*/ 17 w 197"/>
                  <a:gd name="T9" fmla="*/ 115 h 185"/>
                  <a:gd name="T10" fmla="*/ 130 w 197"/>
                  <a:gd name="T11" fmla="*/ 172 h 185"/>
                  <a:gd name="T12" fmla="*/ 192 w 197"/>
                  <a:gd name="T13" fmla="*/ 69 h 185"/>
                  <a:gd name="T14" fmla="*/ 106 w 197"/>
                  <a:gd name="T15" fmla="*/ 1 h 185"/>
                  <a:gd name="T16" fmla="*/ 134 w 197"/>
                  <a:gd name="T17" fmla="*/ 33 h 185"/>
                  <a:gd name="T18" fmla="*/ 129 w 197"/>
                  <a:gd name="T19" fmla="*/ 32 h 185"/>
                  <a:gd name="T20" fmla="*/ 131 w 197"/>
                  <a:gd name="T21" fmla="*/ 32 h 185"/>
                  <a:gd name="T22" fmla="*/ 134 w 197"/>
                  <a:gd name="T23" fmla="*/ 33 h 185"/>
                  <a:gd name="T24" fmla="*/ 81 w 197"/>
                  <a:gd name="T25" fmla="*/ 36 h 185"/>
                  <a:gd name="T26" fmla="*/ 74 w 197"/>
                  <a:gd name="T27" fmla="*/ 42 h 185"/>
                  <a:gd name="T28" fmla="*/ 72 w 197"/>
                  <a:gd name="T29" fmla="*/ 40 h 185"/>
                  <a:gd name="T30" fmla="*/ 79 w 197"/>
                  <a:gd name="T31" fmla="*/ 36 h 185"/>
                  <a:gd name="T32" fmla="*/ 81 w 197"/>
                  <a:gd name="T33" fmla="*/ 36 h 185"/>
                  <a:gd name="T34" fmla="*/ 68 w 197"/>
                  <a:gd name="T35" fmla="*/ 47 h 185"/>
                  <a:gd name="T36" fmla="*/ 68 w 197"/>
                  <a:gd name="T37" fmla="*/ 46 h 185"/>
                  <a:gd name="T38" fmla="*/ 69 w 197"/>
                  <a:gd name="T39" fmla="*/ 47 h 185"/>
                  <a:gd name="T40" fmla="*/ 68 w 197"/>
                  <a:gd name="T41" fmla="*/ 47 h 185"/>
                  <a:gd name="T42" fmla="*/ 117 w 197"/>
                  <a:gd name="T43" fmla="*/ 148 h 185"/>
                  <a:gd name="T44" fmla="*/ 113 w 197"/>
                  <a:gd name="T45" fmla="*/ 151 h 185"/>
                  <a:gd name="T46" fmla="*/ 109 w 197"/>
                  <a:gd name="T47" fmla="*/ 150 h 185"/>
                  <a:gd name="T48" fmla="*/ 117 w 197"/>
                  <a:gd name="T49" fmla="*/ 147 h 185"/>
                  <a:gd name="T50" fmla="*/ 117 w 197"/>
                  <a:gd name="T51" fmla="*/ 148 h 185"/>
                  <a:gd name="T52" fmla="*/ 141 w 197"/>
                  <a:gd name="T53" fmla="*/ 148 h 185"/>
                  <a:gd name="T54" fmla="*/ 142 w 197"/>
                  <a:gd name="T55" fmla="*/ 148 h 185"/>
                  <a:gd name="T56" fmla="*/ 131 w 197"/>
                  <a:gd name="T57" fmla="*/ 155 h 185"/>
                  <a:gd name="T58" fmla="*/ 141 w 197"/>
                  <a:gd name="T59" fmla="*/ 148 h 185"/>
                  <a:gd name="T60" fmla="*/ 24 w 197"/>
                  <a:gd name="T61" fmla="*/ 97 h 185"/>
                  <a:gd name="T62" fmla="*/ 24 w 197"/>
                  <a:gd name="T63" fmla="*/ 88 h 185"/>
                  <a:gd name="T64" fmla="*/ 28 w 197"/>
                  <a:gd name="T65" fmla="*/ 108 h 185"/>
                  <a:gd name="T66" fmla="*/ 29 w 197"/>
                  <a:gd name="T67" fmla="*/ 112 h 185"/>
                  <a:gd name="T68" fmla="*/ 24 w 197"/>
                  <a:gd name="T69" fmla="*/ 97 h 185"/>
                  <a:gd name="T70" fmla="*/ 58 w 197"/>
                  <a:gd name="T71" fmla="*/ 146 h 185"/>
                  <a:gd name="T72" fmla="*/ 63 w 197"/>
                  <a:gd name="T73" fmla="*/ 151 h 185"/>
                  <a:gd name="T74" fmla="*/ 52 w 197"/>
                  <a:gd name="T75" fmla="*/ 143 h 185"/>
                  <a:gd name="T76" fmla="*/ 58 w 197"/>
                  <a:gd name="T77" fmla="*/ 146 h 185"/>
                  <a:gd name="T78" fmla="*/ 179 w 197"/>
                  <a:gd name="T79" fmla="*/ 70 h 185"/>
                  <a:gd name="T80" fmla="*/ 179 w 197"/>
                  <a:gd name="T81" fmla="*/ 69 h 185"/>
                  <a:gd name="T82" fmla="*/ 179 w 197"/>
                  <a:gd name="T83" fmla="*/ 68 h 185"/>
                  <a:gd name="T84" fmla="*/ 180 w 197"/>
                  <a:gd name="T85" fmla="*/ 73 h 185"/>
                  <a:gd name="T86" fmla="*/ 179 w 197"/>
                  <a:gd name="T87" fmla="*/ 70 h 185"/>
                  <a:gd name="T88" fmla="*/ 162 w 197"/>
                  <a:gd name="T89" fmla="*/ 33 h 185"/>
                  <a:gd name="T90" fmla="*/ 170 w 197"/>
                  <a:gd name="T91" fmla="*/ 42 h 185"/>
                  <a:gd name="T92" fmla="*/ 168 w 197"/>
                  <a:gd name="T93" fmla="*/ 42 h 185"/>
                  <a:gd name="T94" fmla="*/ 166 w 197"/>
                  <a:gd name="T95" fmla="*/ 40 h 185"/>
                  <a:gd name="T96" fmla="*/ 157 w 197"/>
                  <a:gd name="T97" fmla="*/ 29 h 185"/>
                  <a:gd name="T98" fmla="*/ 162 w 197"/>
                  <a:gd name="T99" fmla="*/ 33 h 185"/>
                  <a:gd name="T100" fmla="*/ 91 w 197"/>
                  <a:gd name="T101" fmla="*/ 14 h 185"/>
                  <a:gd name="T102" fmla="*/ 74 w 197"/>
                  <a:gd name="T103" fmla="*/ 19 h 185"/>
                  <a:gd name="T104" fmla="*/ 62 w 197"/>
                  <a:gd name="T105" fmla="*/ 22 h 185"/>
                  <a:gd name="T106" fmla="*/ 91 w 197"/>
                  <a:gd name="T107" fmla="*/ 14 h 185"/>
                  <a:gd name="T108" fmla="*/ 39 w 197"/>
                  <a:gd name="T109" fmla="*/ 39 h 185"/>
                  <a:gd name="T110" fmla="*/ 40 w 197"/>
                  <a:gd name="T111" fmla="*/ 39 h 185"/>
                  <a:gd name="T112" fmla="*/ 43 w 197"/>
                  <a:gd name="T113" fmla="*/ 35 h 185"/>
                  <a:gd name="T114" fmla="*/ 43 w 197"/>
                  <a:gd name="T115" fmla="*/ 35 h 185"/>
                  <a:gd name="T116" fmla="*/ 35 w 197"/>
                  <a:gd name="T117" fmla="*/ 46 h 185"/>
                  <a:gd name="T118" fmla="*/ 34 w 197"/>
                  <a:gd name="T119" fmla="*/ 47 h 185"/>
                  <a:gd name="T120" fmla="*/ 39 w 197"/>
                  <a:gd name="T121" fmla="*/ 3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7" h="185">
                    <a:moveTo>
                      <a:pt x="106" y="1"/>
                    </a:moveTo>
                    <a:cubicBezTo>
                      <a:pt x="97" y="0"/>
                      <a:pt x="89" y="1"/>
                      <a:pt x="80" y="3"/>
                    </a:cubicBezTo>
                    <a:cubicBezTo>
                      <a:pt x="81" y="2"/>
                      <a:pt x="80" y="0"/>
                      <a:pt x="79" y="1"/>
                    </a:cubicBezTo>
                    <a:cubicBezTo>
                      <a:pt x="76" y="2"/>
                      <a:pt x="73" y="4"/>
                      <a:pt x="71" y="5"/>
                    </a:cubicBezTo>
                    <a:cubicBezTo>
                      <a:pt x="26" y="20"/>
                      <a:pt x="0" y="72"/>
                      <a:pt x="17" y="115"/>
                    </a:cubicBezTo>
                    <a:cubicBezTo>
                      <a:pt x="33" y="157"/>
                      <a:pt x="85" y="185"/>
                      <a:pt x="130" y="172"/>
                    </a:cubicBezTo>
                    <a:cubicBezTo>
                      <a:pt x="175" y="160"/>
                      <a:pt x="197" y="110"/>
                      <a:pt x="192" y="69"/>
                    </a:cubicBezTo>
                    <a:cubicBezTo>
                      <a:pt x="186" y="26"/>
                      <a:pt x="149" y="2"/>
                      <a:pt x="106" y="1"/>
                    </a:cubicBezTo>
                    <a:close/>
                    <a:moveTo>
                      <a:pt x="134" y="33"/>
                    </a:moveTo>
                    <a:cubicBezTo>
                      <a:pt x="132" y="33"/>
                      <a:pt x="130" y="32"/>
                      <a:pt x="129" y="32"/>
                    </a:cubicBezTo>
                    <a:cubicBezTo>
                      <a:pt x="129" y="32"/>
                      <a:pt x="130" y="32"/>
                      <a:pt x="131" y="32"/>
                    </a:cubicBezTo>
                    <a:cubicBezTo>
                      <a:pt x="132" y="32"/>
                      <a:pt x="133" y="33"/>
                      <a:pt x="134" y="33"/>
                    </a:cubicBezTo>
                    <a:close/>
                    <a:moveTo>
                      <a:pt x="81" y="36"/>
                    </a:moveTo>
                    <a:cubicBezTo>
                      <a:pt x="79" y="38"/>
                      <a:pt x="76" y="40"/>
                      <a:pt x="74" y="42"/>
                    </a:cubicBezTo>
                    <a:cubicBezTo>
                      <a:pt x="74" y="41"/>
                      <a:pt x="73" y="41"/>
                      <a:pt x="72" y="40"/>
                    </a:cubicBezTo>
                    <a:cubicBezTo>
                      <a:pt x="74" y="39"/>
                      <a:pt x="77" y="37"/>
                      <a:pt x="79" y="36"/>
                    </a:cubicBezTo>
                    <a:cubicBezTo>
                      <a:pt x="80" y="36"/>
                      <a:pt x="80" y="36"/>
                      <a:pt x="81" y="36"/>
                    </a:cubicBezTo>
                    <a:close/>
                    <a:moveTo>
                      <a:pt x="68" y="47"/>
                    </a:moveTo>
                    <a:cubicBezTo>
                      <a:pt x="68" y="46"/>
                      <a:pt x="68" y="46"/>
                      <a:pt x="68" y="46"/>
                    </a:cubicBezTo>
                    <a:cubicBezTo>
                      <a:pt x="69" y="46"/>
                      <a:pt x="69" y="46"/>
                      <a:pt x="69" y="47"/>
                    </a:cubicBezTo>
                    <a:cubicBezTo>
                      <a:pt x="69" y="47"/>
                      <a:pt x="68" y="47"/>
                      <a:pt x="68" y="47"/>
                    </a:cubicBezTo>
                    <a:close/>
                    <a:moveTo>
                      <a:pt x="117" y="148"/>
                    </a:moveTo>
                    <a:cubicBezTo>
                      <a:pt x="116" y="149"/>
                      <a:pt x="114" y="150"/>
                      <a:pt x="113" y="151"/>
                    </a:cubicBezTo>
                    <a:cubicBezTo>
                      <a:pt x="111" y="151"/>
                      <a:pt x="110" y="151"/>
                      <a:pt x="109" y="150"/>
                    </a:cubicBezTo>
                    <a:cubicBezTo>
                      <a:pt x="111" y="150"/>
                      <a:pt x="114" y="149"/>
                      <a:pt x="117" y="147"/>
                    </a:cubicBezTo>
                    <a:cubicBezTo>
                      <a:pt x="117" y="147"/>
                      <a:pt x="117" y="148"/>
                      <a:pt x="117" y="148"/>
                    </a:cubicBezTo>
                    <a:close/>
                    <a:moveTo>
                      <a:pt x="141" y="148"/>
                    </a:moveTo>
                    <a:cubicBezTo>
                      <a:pt x="141" y="148"/>
                      <a:pt x="141" y="148"/>
                      <a:pt x="142" y="148"/>
                    </a:cubicBezTo>
                    <a:cubicBezTo>
                      <a:pt x="139" y="151"/>
                      <a:pt x="135" y="153"/>
                      <a:pt x="131" y="155"/>
                    </a:cubicBezTo>
                    <a:cubicBezTo>
                      <a:pt x="135" y="153"/>
                      <a:pt x="138" y="151"/>
                      <a:pt x="141" y="148"/>
                    </a:cubicBezTo>
                    <a:close/>
                    <a:moveTo>
                      <a:pt x="24" y="97"/>
                    </a:moveTo>
                    <a:cubicBezTo>
                      <a:pt x="24" y="94"/>
                      <a:pt x="24" y="91"/>
                      <a:pt x="24" y="88"/>
                    </a:cubicBezTo>
                    <a:cubicBezTo>
                      <a:pt x="24" y="95"/>
                      <a:pt x="25" y="102"/>
                      <a:pt x="28" y="108"/>
                    </a:cubicBezTo>
                    <a:cubicBezTo>
                      <a:pt x="28" y="110"/>
                      <a:pt x="29" y="111"/>
                      <a:pt x="29" y="112"/>
                    </a:cubicBezTo>
                    <a:cubicBezTo>
                      <a:pt x="27" y="107"/>
                      <a:pt x="25" y="102"/>
                      <a:pt x="24" y="97"/>
                    </a:cubicBezTo>
                    <a:close/>
                    <a:moveTo>
                      <a:pt x="58" y="146"/>
                    </a:moveTo>
                    <a:cubicBezTo>
                      <a:pt x="60" y="148"/>
                      <a:pt x="61" y="149"/>
                      <a:pt x="63" y="151"/>
                    </a:cubicBezTo>
                    <a:cubicBezTo>
                      <a:pt x="59" y="148"/>
                      <a:pt x="55" y="146"/>
                      <a:pt x="52" y="143"/>
                    </a:cubicBezTo>
                    <a:cubicBezTo>
                      <a:pt x="54" y="144"/>
                      <a:pt x="56" y="145"/>
                      <a:pt x="58" y="146"/>
                    </a:cubicBezTo>
                    <a:close/>
                    <a:moveTo>
                      <a:pt x="179" y="70"/>
                    </a:moveTo>
                    <a:cubicBezTo>
                      <a:pt x="179" y="69"/>
                      <a:pt x="179" y="69"/>
                      <a:pt x="179" y="69"/>
                    </a:cubicBezTo>
                    <a:cubicBezTo>
                      <a:pt x="179" y="69"/>
                      <a:pt x="179" y="69"/>
                      <a:pt x="179" y="68"/>
                    </a:cubicBezTo>
                    <a:cubicBezTo>
                      <a:pt x="180" y="70"/>
                      <a:pt x="180" y="71"/>
                      <a:pt x="180" y="73"/>
                    </a:cubicBezTo>
                    <a:cubicBezTo>
                      <a:pt x="180" y="72"/>
                      <a:pt x="179" y="71"/>
                      <a:pt x="179" y="70"/>
                    </a:cubicBezTo>
                    <a:close/>
                    <a:moveTo>
                      <a:pt x="162" y="33"/>
                    </a:moveTo>
                    <a:cubicBezTo>
                      <a:pt x="165" y="36"/>
                      <a:pt x="167" y="39"/>
                      <a:pt x="170" y="42"/>
                    </a:cubicBezTo>
                    <a:cubicBezTo>
                      <a:pt x="169" y="42"/>
                      <a:pt x="168" y="42"/>
                      <a:pt x="168" y="42"/>
                    </a:cubicBezTo>
                    <a:cubicBezTo>
                      <a:pt x="167" y="42"/>
                      <a:pt x="167" y="41"/>
                      <a:pt x="166" y="40"/>
                    </a:cubicBezTo>
                    <a:cubicBezTo>
                      <a:pt x="163" y="36"/>
                      <a:pt x="161" y="33"/>
                      <a:pt x="157" y="29"/>
                    </a:cubicBezTo>
                    <a:cubicBezTo>
                      <a:pt x="159" y="30"/>
                      <a:pt x="161" y="32"/>
                      <a:pt x="162" y="33"/>
                    </a:cubicBezTo>
                    <a:close/>
                    <a:moveTo>
                      <a:pt x="91" y="14"/>
                    </a:moveTo>
                    <a:cubicBezTo>
                      <a:pt x="85" y="14"/>
                      <a:pt x="79" y="16"/>
                      <a:pt x="74" y="19"/>
                    </a:cubicBezTo>
                    <a:cubicBezTo>
                      <a:pt x="70" y="20"/>
                      <a:pt x="66" y="21"/>
                      <a:pt x="62" y="22"/>
                    </a:cubicBezTo>
                    <a:cubicBezTo>
                      <a:pt x="71" y="18"/>
                      <a:pt x="81" y="15"/>
                      <a:pt x="91" y="14"/>
                    </a:cubicBezTo>
                    <a:close/>
                    <a:moveTo>
                      <a:pt x="39" y="39"/>
                    </a:moveTo>
                    <a:cubicBezTo>
                      <a:pt x="39" y="39"/>
                      <a:pt x="40" y="39"/>
                      <a:pt x="40" y="39"/>
                    </a:cubicBezTo>
                    <a:cubicBezTo>
                      <a:pt x="41" y="37"/>
                      <a:pt x="42" y="36"/>
                      <a:pt x="43" y="35"/>
                    </a:cubicBezTo>
                    <a:cubicBezTo>
                      <a:pt x="43" y="35"/>
                      <a:pt x="43" y="35"/>
                      <a:pt x="43" y="35"/>
                    </a:cubicBezTo>
                    <a:cubicBezTo>
                      <a:pt x="40" y="39"/>
                      <a:pt x="37" y="42"/>
                      <a:pt x="35" y="46"/>
                    </a:cubicBezTo>
                    <a:cubicBezTo>
                      <a:pt x="34" y="46"/>
                      <a:pt x="34" y="46"/>
                      <a:pt x="34" y="47"/>
                    </a:cubicBezTo>
                    <a:cubicBezTo>
                      <a:pt x="36" y="44"/>
                      <a:pt x="37" y="41"/>
                      <a:pt x="3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8" name="Freeform 495"/>
              <p:cNvSpPr>
                <a:spLocks noEditPoints="1"/>
              </p:cNvSpPr>
              <p:nvPr/>
            </p:nvSpPr>
            <p:spPr bwMode="auto">
              <a:xfrm>
                <a:off x="2482" y="2656"/>
                <a:ext cx="192" cy="103"/>
              </a:xfrm>
              <a:custGeom>
                <a:avLst/>
                <a:gdLst>
                  <a:gd name="T0" fmla="*/ 320 w 344"/>
                  <a:gd name="T1" fmla="*/ 75 h 183"/>
                  <a:gd name="T2" fmla="*/ 265 w 344"/>
                  <a:gd name="T3" fmla="*/ 25 h 183"/>
                  <a:gd name="T4" fmla="*/ 182 w 344"/>
                  <a:gd name="T5" fmla="*/ 4 h 183"/>
                  <a:gd name="T6" fmla="*/ 71 w 344"/>
                  <a:gd name="T7" fmla="*/ 38 h 183"/>
                  <a:gd name="T8" fmla="*/ 2 w 344"/>
                  <a:gd name="T9" fmla="*/ 128 h 183"/>
                  <a:gd name="T10" fmla="*/ 1 w 344"/>
                  <a:gd name="T11" fmla="*/ 141 h 183"/>
                  <a:gd name="T12" fmla="*/ 5 w 344"/>
                  <a:gd name="T13" fmla="*/ 167 h 183"/>
                  <a:gd name="T14" fmla="*/ 6 w 344"/>
                  <a:gd name="T15" fmla="*/ 168 h 183"/>
                  <a:gd name="T16" fmla="*/ 8 w 344"/>
                  <a:gd name="T17" fmla="*/ 173 h 183"/>
                  <a:gd name="T18" fmla="*/ 12 w 344"/>
                  <a:gd name="T19" fmla="*/ 180 h 183"/>
                  <a:gd name="T20" fmla="*/ 19 w 344"/>
                  <a:gd name="T21" fmla="*/ 182 h 183"/>
                  <a:gd name="T22" fmla="*/ 32 w 344"/>
                  <a:gd name="T23" fmla="*/ 182 h 183"/>
                  <a:gd name="T24" fmla="*/ 37 w 344"/>
                  <a:gd name="T25" fmla="*/ 181 h 183"/>
                  <a:gd name="T26" fmla="*/ 86 w 344"/>
                  <a:gd name="T27" fmla="*/ 142 h 183"/>
                  <a:gd name="T28" fmla="*/ 117 w 344"/>
                  <a:gd name="T29" fmla="*/ 117 h 183"/>
                  <a:gd name="T30" fmla="*/ 138 w 344"/>
                  <a:gd name="T31" fmla="*/ 106 h 183"/>
                  <a:gd name="T32" fmla="*/ 156 w 344"/>
                  <a:gd name="T33" fmla="*/ 103 h 183"/>
                  <a:gd name="T34" fmla="*/ 222 w 344"/>
                  <a:gd name="T35" fmla="*/ 112 h 183"/>
                  <a:gd name="T36" fmla="*/ 223 w 344"/>
                  <a:gd name="T37" fmla="*/ 113 h 183"/>
                  <a:gd name="T38" fmla="*/ 224 w 344"/>
                  <a:gd name="T39" fmla="*/ 113 h 183"/>
                  <a:gd name="T40" fmla="*/ 253 w 344"/>
                  <a:gd name="T41" fmla="*/ 130 h 183"/>
                  <a:gd name="T42" fmla="*/ 311 w 344"/>
                  <a:gd name="T43" fmla="*/ 166 h 183"/>
                  <a:gd name="T44" fmla="*/ 343 w 344"/>
                  <a:gd name="T45" fmla="*/ 131 h 183"/>
                  <a:gd name="T46" fmla="*/ 320 w 344"/>
                  <a:gd name="T47" fmla="*/ 75 h 183"/>
                  <a:gd name="T48" fmla="*/ 288 w 344"/>
                  <a:gd name="T49" fmla="*/ 121 h 183"/>
                  <a:gd name="T50" fmla="*/ 284 w 344"/>
                  <a:gd name="T51" fmla="*/ 118 h 183"/>
                  <a:gd name="T52" fmla="*/ 281 w 344"/>
                  <a:gd name="T53" fmla="*/ 111 h 183"/>
                  <a:gd name="T54" fmla="*/ 288 w 344"/>
                  <a:gd name="T55" fmla="*/ 121 h 183"/>
                  <a:gd name="T56" fmla="*/ 39 w 344"/>
                  <a:gd name="T57" fmla="*/ 163 h 183"/>
                  <a:gd name="T58" fmla="*/ 35 w 344"/>
                  <a:gd name="T59" fmla="*/ 163 h 183"/>
                  <a:gd name="T60" fmla="*/ 36 w 344"/>
                  <a:gd name="T61" fmla="*/ 162 h 183"/>
                  <a:gd name="T62" fmla="*/ 37 w 344"/>
                  <a:gd name="T63" fmla="*/ 162 h 183"/>
                  <a:gd name="T64" fmla="*/ 38 w 344"/>
                  <a:gd name="T65" fmla="*/ 162 h 183"/>
                  <a:gd name="T66" fmla="*/ 39 w 344"/>
                  <a:gd name="T67" fmla="*/ 163 h 183"/>
                  <a:gd name="T68" fmla="*/ 53 w 344"/>
                  <a:gd name="T69" fmla="*/ 130 h 183"/>
                  <a:gd name="T70" fmla="*/ 52 w 344"/>
                  <a:gd name="T71" fmla="*/ 132 h 183"/>
                  <a:gd name="T72" fmla="*/ 56 w 344"/>
                  <a:gd name="T73" fmla="*/ 125 h 183"/>
                  <a:gd name="T74" fmla="*/ 53 w 344"/>
                  <a:gd name="T75" fmla="*/ 130 h 183"/>
                  <a:gd name="T76" fmla="*/ 174 w 344"/>
                  <a:gd name="T77" fmla="*/ 22 h 183"/>
                  <a:gd name="T78" fmla="*/ 167 w 344"/>
                  <a:gd name="T79" fmla="*/ 22 h 183"/>
                  <a:gd name="T80" fmla="*/ 172 w 344"/>
                  <a:gd name="T81" fmla="*/ 22 h 183"/>
                  <a:gd name="T82" fmla="*/ 175 w 344"/>
                  <a:gd name="T83" fmla="*/ 22 h 183"/>
                  <a:gd name="T84" fmla="*/ 174 w 344"/>
                  <a:gd name="T85" fmla="*/ 22 h 183"/>
                  <a:gd name="T86" fmla="*/ 103 w 344"/>
                  <a:gd name="T87" fmla="*/ 47 h 183"/>
                  <a:gd name="T88" fmla="*/ 102 w 344"/>
                  <a:gd name="T89" fmla="*/ 48 h 183"/>
                  <a:gd name="T90" fmla="*/ 102 w 344"/>
                  <a:gd name="T91" fmla="*/ 48 h 183"/>
                  <a:gd name="T92" fmla="*/ 103 w 344"/>
                  <a:gd name="T93" fmla="*/ 47 h 183"/>
                  <a:gd name="T94" fmla="*/ 122 w 344"/>
                  <a:gd name="T95" fmla="*/ 100 h 183"/>
                  <a:gd name="T96" fmla="*/ 123 w 344"/>
                  <a:gd name="T97" fmla="*/ 100 h 183"/>
                  <a:gd name="T98" fmla="*/ 122 w 344"/>
                  <a:gd name="T99" fmla="*/ 100 h 183"/>
                  <a:gd name="T100" fmla="*/ 122 w 344"/>
                  <a:gd name="T101" fmla="*/ 100 h 183"/>
                  <a:gd name="T102" fmla="*/ 309 w 344"/>
                  <a:gd name="T103" fmla="*/ 88 h 183"/>
                  <a:gd name="T104" fmla="*/ 308 w 344"/>
                  <a:gd name="T105" fmla="*/ 85 h 183"/>
                  <a:gd name="T106" fmla="*/ 313 w 344"/>
                  <a:gd name="T107" fmla="*/ 92 h 183"/>
                  <a:gd name="T108" fmla="*/ 309 w 344"/>
                  <a:gd name="T109" fmla="*/ 88 h 183"/>
                  <a:gd name="T110" fmla="*/ 91 w 344"/>
                  <a:gd name="T111" fmla="*/ 35 h 183"/>
                  <a:gd name="T112" fmla="*/ 89 w 344"/>
                  <a:gd name="T113" fmla="*/ 36 h 183"/>
                  <a:gd name="T114" fmla="*/ 91 w 344"/>
                  <a:gd name="T115" fmla="*/ 35 h 183"/>
                  <a:gd name="T116" fmla="*/ 91 w 344"/>
                  <a:gd name="T117" fmla="*/ 35 h 183"/>
                  <a:gd name="T118" fmla="*/ 290 w 344"/>
                  <a:gd name="T119" fmla="*/ 148 h 183"/>
                  <a:gd name="T120" fmla="*/ 299 w 344"/>
                  <a:gd name="T121" fmla="*/ 154 h 183"/>
                  <a:gd name="T122" fmla="*/ 287 w 344"/>
                  <a:gd name="T123" fmla="*/ 148 h 183"/>
                  <a:gd name="T124" fmla="*/ 290 w 344"/>
                  <a:gd name="T125" fmla="*/ 1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183">
                    <a:moveTo>
                      <a:pt x="320" y="75"/>
                    </a:moveTo>
                    <a:cubicBezTo>
                      <a:pt x="307" y="54"/>
                      <a:pt x="289" y="36"/>
                      <a:pt x="265" y="25"/>
                    </a:cubicBezTo>
                    <a:cubicBezTo>
                      <a:pt x="240" y="13"/>
                      <a:pt x="210" y="7"/>
                      <a:pt x="182" y="4"/>
                    </a:cubicBezTo>
                    <a:cubicBezTo>
                      <a:pt x="141" y="0"/>
                      <a:pt x="103" y="13"/>
                      <a:pt x="71" y="38"/>
                    </a:cubicBezTo>
                    <a:cubicBezTo>
                      <a:pt x="42" y="60"/>
                      <a:pt x="9" y="92"/>
                      <a:pt x="2" y="128"/>
                    </a:cubicBezTo>
                    <a:cubicBezTo>
                      <a:pt x="1" y="132"/>
                      <a:pt x="1" y="136"/>
                      <a:pt x="1" y="141"/>
                    </a:cubicBezTo>
                    <a:cubicBezTo>
                      <a:pt x="0" y="150"/>
                      <a:pt x="1" y="159"/>
                      <a:pt x="5" y="167"/>
                    </a:cubicBezTo>
                    <a:cubicBezTo>
                      <a:pt x="5" y="167"/>
                      <a:pt x="5" y="168"/>
                      <a:pt x="6" y="168"/>
                    </a:cubicBezTo>
                    <a:cubicBezTo>
                      <a:pt x="6" y="170"/>
                      <a:pt x="7" y="172"/>
                      <a:pt x="8" y="173"/>
                    </a:cubicBezTo>
                    <a:cubicBezTo>
                      <a:pt x="9" y="175"/>
                      <a:pt x="10" y="178"/>
                      <a:pt x="12" y="180"/>
                    </a:cubicBezTo>
                    <a:cubicBezTo>
                      <a:pt x="13" y="182"/>
                      <a:pt x="16" y="183"/>
                      <a:pt x="19" y="182"/>
                    </a:cubicBezTo>
                    <a:cubicBezTo>
                      <a:pt x="23" y="183"/>
                      <a:pt x="28" y="183"/>
                      <a:pt x="32" y="182"/>
                    </a:cubicBezTo>
                    <a:cubicBezTo>
                      <a:pt x="34" y="182"/>
                      <a:pt x="35" y="181"/>
                      <a:pt x="37" y="181"/>
                    </a:cubicBezTo>
                    <a:cubicBezTo>
                      <a:pt x="56" y="176"/>
                      <a:pt x="73" y="158"/>
                      <a:pt x="86" y="142"/>
                    </a:cubicBezTo>
                    <a:cubicBezTo>
                      <a:pt x="96" y="133"/>
                      <a:pt x="106" y="125"/>
                      <a:pt x="117" y="117"/>
                    </a:cubicBezTo>
                    <a:cubicBezTo>
                      <a:pt x="123" y="113"/>
                      <a:pt x="130" y="109"/>
                      <a:pt x="138" y="106"/>
                    </a:cubicBezTo>
                    <a:cubicBezTo>
                      <a:pt x="144" y="104"/>
                      <a:pt x="150" y="103"/>
                      <a:pt x="156" y="103"/>
                    </a:cubicBezTo>
                    <a:cubicBezTo>
                      <a:pt x="177" y="101"/>
                      <a:pt x="201" y="104"/>
                      <a:pt x="222" y="112"/>
                    </a:cubicBezTo>
                    <a:cubicBezTo>
                      <a:pt x="222" y="112"/>
                      <a:pt x="223" y="113"/>
                      <a:pt x="223" y="113"/>
                    </a:cubicBezTo>
                    <a:cubicBezTo>
                      <a:pt x="223" y="113"/>
                      <a:pt x="223" y="113"/>
                      <a:pt x="224" y="113"/>
                    </a:cubicBezTo>
                    <a:cubicBezTo>
                      <a:pt x="234" y="117"/>
                      <a:pt x="244" y="123"/>
                      <a:pt x="253" y="130"/>
                    </a:cubicBezTo>
                    <a:cubicBezTo>
                      <a:pt x="270" y="144"/>
                      <a:pt x="287" y="164"/>
                      <a:pt x="311" y="166"/>
                    </a:cubicBezTo>
                    <a:cubicBezTo>
                      <a:pt x="332" y="167"/>
                      <a:pt x="344" y="149"/>
                      <a:pt x="343" y="131"/>
                    </a:cubicBezTo>
                    <a:cubicBezTo>
                      <a:pt x="341" y="111"/>
                      <a:pt x="331" y="91"/>
                      <a:pt x="320" y="75"/>
                    </a:cubicBezTo>
                    <a:close/>
                    <a:moveTo>
                      <a:pt x="288" y="121"/>
                    </a:moveTo>
                    <a:cubicBezTo>
                      <a:pt x="286" y="120"/>
                      <a:pt x="285" y="119"/>
                      <a:pt x="284" y="118"/>
                    </a:cubicBezTo>
                    <a:cubicBezTo>
                      <a:pt x="283" y="115"/>
                      <a:pt x="282" y="113"/>
                      <a:pt x="281" y="111"/>
                    </a:cubicBezTo>
                    <a:cubicBezTo>
                      <a:pt x="283" y="114"/>
                      <a:pt x="285" y="118"/>
                      <a:pt x="288" y="121"/>
                    </a:cubicBezTo>
                    <a:close/>
                    <a:moveTo>
                      <a:pt x="39" y="163"/>
                    </a:moveTo>
                    <a:cubicBezTo>
                      <a:pt x="38" y="163"/>
                      <a:pt x="37" y="163"/>
                      <a:pt x="35" y="163"/>
                    </a:cubicBezTo>
                    <a:cubicBezTo>
                      <a:pt x="36" y="163"/>
                      <a:pt x="36" y="163"/>
                      <a:pt x="36" y="162"/>
                    </a:cubicBezTo>
                    <a:cubicBezTo>
                      <a:pt x="36" y="162"/>
                      <a:pt x="37" y="162"/>
                      <a:pt x="37" y="162"/>
                    </a:cubicBezTo>
                    <a:cubicBezTo>
                      <a:pt x="37" y="162"/>
                      <a:pt x="38" y="162"/>
                      <a:pt x="38" y="162"/>
                    </a:cubicBezTo>
                    <a:cubicBezTo>
                      <a:pt x="38" y="162"/>
                      <a:pt x="39" y="162"/>
                      <a:pt x="39" y="163"/>
                    </a:cubicBezTo>
                    <a:close/>
                    <a:moveTo>
                      <a:pt x="53" y="130"/>
                    </a:moveTo>
                    <a:cubicBezTo>
                      <a:pt x="53" y="131"/>
                      <a:pt x="52" y="131"/>
                      <a:pt x="52" y="132"/>
                    </a:cubicBezTo>
                    <a:cubicBezTo>
                      <a:pt x="52" y="129"/>
                      <a:pt x="54" y="127"/>
                      <a:pt x="56" y="125"/>
                    </a:cubicBezTo>
                    <a:cubicBezTo>
                      <a:pt x="55" y="127"/>
                      <a:pt x="54" y="128"/>
                      <a:pt x="53" y="130"/>
                    </a:cubicBezTo>
                    <a:close/>
                    <a:moveTo>
                      <a:pt x="174" y="22"/>
                    </a:moveTo>
                    <a:cubicBezTo>
                      <a:pt x="172" y="22"/>
                      <a:pt x="170" y="22"/>
                      <a:pt x="167" y="22"/>
                    </a:cubicBezTo>
                    <a:cubicBezTo>
                      <a:pt x="169" y="22"/>
                      <a:pt x="170" y="22"/>
                      <a:pt x="172" y="22"/>
                    </a:cubicBezTo>
                    <a:cubicBezTo>
                      <a:pt x="173" y="22"/>
                      <a:pt x="174" y="22"/>
                      <a:pt x="175" y="22"/>
                    </a:cubicBezTo>
                    <a:cubicBezTo>
                      <a:pt x="174" y="22"/>
                      <a:pt x="174" y="22"/>
                      <a:pt x="174" y="22"/>
                    </a:cubicBezTo>
                    <a:close/>
                    <a:moveTo>
                      <a:pt x="103" y="47"/>
                    </a:moveTo>
                    <a:cubicBezTo>
                      <a:pt x="103" y="48"/>
                      <a:pt x="102" y="48"/>
                      <a:pt x="102" y="48"/>
                    </a:cubicBezTo>
                    <a:cubicBezTo>
                      <a:pt x="102" y="48"/>
                      <a:pt x="102" y="48"/>
                      <a:pt x="102" y="48"/>
                    </a:cubicBezTo>
                    <a:cubicBezTo>
                      <a:pt x="103" y="48"/>
                      <a:pt x="103" y="47"/>
                      <a:pt x="103" y="47"/>
                    </a:cubicBezTo>
                    <a:close/>
                    <a:moveTo>
                      <a:pt x="122" y="100"/>
                    </a:moveTo>
                    <a:cubicBezTo>
                      <a:pt x="122" y="100"/>
                      <a:pt x="123" y="100"/>
                      <a:pt x="123" y="100"/>
                    </a:cubicBezTo>
                    <a:cubicBezTo>
                      <a:pt x="122" y="100"/>
                      <a:pt x="122" y="100"/>
                      <a:pt x="122" y="100"/>
                    </a:cubicBezTo>
                    <a:cubicBezTo>
                      <a:pt x="122" y="100"/>
                      <a:pt x="122" y="100"/>
                      <a:pt x="122" y="100"/>
                    </a:cubicBezTo>
                    <a:close/>
                    <a:moveTo>
                      <a:pt x="309" y="88"/>
                    </a:moveTo>
                    <a:cubicBezTo>
                      <a:pt x="308" y="87"/>
                      <a:pt x="308" y="86"/>
                      <a:pt x="308" y="85"/>
                    </a:cubicBezTo>
                    <a:cubicBezTo>
                      <a:pt x="309" y="87"/>
                      <a:pt x="311" y="89"/>
                      <a:pt x="313" y="92"/>
                    </a:cubicBezTo>
                    <a:cubicBezTo>
                      <a:pt x="311" y="90"/>
                      <a:pt x="310" y="89"/>
                      <a:pt x="309" y="88"/>
                    </a:cubicBezTo>
                    <a:close/>
                    <a:moveTo>
                      <a:pt x="91" y="35"/>
                    </a:moveTo>
                    <a:cubicBezTo>
                      <a:pt x="90" y="36"/>
                      <a:pt x="90" y="36"/>
                      <a:pt x="89" y="36"/>
                    </a:cubicBezTo>
                    <a:cubicBezTo>
                      <a:pt x="90" y="36"/>
                      <a:pt x="91" y="35"/>
                      <a:pt x="91" y="35"/>
                    </a:cubicBezTo>
                    <a:cubicBezTo>
                      <a:pt x="91" y="35"/>
                      <a:pt x="91" y="35"/>
                      <a:pt x="91" y="35"/>
                    </a:cubicBezTo>
                    <a:close/>
                    <a:moveTo>
                      <a:pt x="290" y="148"/>
                    </a:moveTo>
                    <a:cubicBezTo>
                      <a:pt x="293" y="150"/>
                      <a:pt x="296" y="152"/>
                      <a:pt x="299" y="154"/>
                    </a:cubicBezTo>
                    <a:cubicBezTo>
                      <a:pt x="295" y="152"/>
                      <a:pt x="291" y="150"/>
                      <a:pt x="287" y="148"/>
                    </a:cubicBezTo>
                    <a:cubicBezTo>
                      <a:pt x="288" y="148"/>
                      <a:pt x="289" y="148"/>
                      <a:pt x="290" y="1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9" name="Freeform 496"/>
              <p:cNvSpPr>
                <a:spLocks noEditPoints="1"/>
              </p:cNvSpPr>
              <p:nvPr/>
            </p:nvSpPr>
            <p:spPr bwMode="auto">
              <a:xfrm>
                <a:off x="2434" y="2558"/>
                <a:ext cx="281" cy="154"/>
              </a:xfrm>
              <a:custGeom>
                <a:avLst/>
                <a:gdLst>
                  <a:gd name="T0" fmla="*/ 498 w 501"/>
                  <a:gd name="T1" fmla="*/ 186 h 275"/>
                  <a:gd name="T2" fmla="*/ 259 w 501"/>
                  <a:gd name="T3" fmla="*/ 3 h 275"/>
                  <a:gd name="T4" fmla="*/ 3 w 501"/>
                  <a:gd name="T5" fmla="*/ 204 h 275"/>
                  <a:gd name="T6" fmla="*/ 2 w 501"/>
                  <a:gd name="T7" fmla="*/ 216 h 275"/>
                  <a:gd name="T8" fmla="*/ 70 w 501"/>
                  <a:gd name="T9" fmla="*/ 241 h 275"/>
                  <a:gd name="T10" fmla="*/ 333 w 501"/>
                  <a:gd name="T11" fmla="*/ 143 h 275"/>
                  <a:gd name="T12" fmla="*/ 387 w 501"/>
                  <a:gd name="T13" fmla="*/ 183 h 275"/>
                  <a:gd name="T14" fmla="*/ 455 w 501"/>
                  <a:gd name="T15" fmla="*/ 245 h 275"/>
                  <a:gd name="T16" fmla="*/ 500 w 501"/>
                  <a:gd name="T17" fmla="*/ 202 h 275"/>
                  <a:gd name="T18" fmla="*/ 27 w 501"/>
                  <a:gd name="T19" fmla="*/ 244 h 275"/>
                  <a:gd name="T20" fmla="*/ 26 w 501"/>
                  <a:gd name="T21" fmla="*/ 244 h 275"/>
                  <a:gd name="T22" fmla="*/ 42 w 501"/>
                  <a:gd name="T23" fmla="*/ 232 h 275"/>
                  <a:gd name="T24" fmla="*/ 46 w 501"/>
                  <a:gd name="T25" fmla="*/ 226 h 275"/>
                  <a:gd name="T26" fmla="*/ 42 w 501"/>
                  <a:gd name="T27" fmla="*/ 232 h 275"/>
                  <a:gd name="T28" fmla="*/ 461 w 501"/>
                  <a:gd name="T29" fmla="*/ 173 h 275"/>
                  <a:gd name="T30" fmla="*/ 460 w 501"/>
                  <a:gd name="T31" fmla="*/ 171 h 275"/>
                  <a:gd name="T32" fmla="*/ 461 w 501"/>
                  <a:gd name="T33" fmla="*/ 173 h 275"/>
                  <a:gd name="T34" fmla="*/ 185 w 501"/>
                  <a:gd name="T35" fmla="*/ 72 h 275"/>
                  <a:gd name="T36" fmla="*/ 188 w 501"/>
                  <a:gd name="T37" fmla="*/ 74 h 275"/>
                  <a:gd name="T38" fmla="*/ 185 w 501"/>
                  <a:gd name="T39" fmla="*/ 72 h 275"/>
                  <a:gd name="T40" fmla="*/ 185 w 501"/>
                  <a:gd name="T41" fmla="*/ 72 h 275"/>
                  <a:gd name="T42" fmla="*/ 60 w 501"/>
                  <a:gd name="T43" fmla="*/ 117 h 275"/>
                  <a:gd name="T44" fmla="*/ 60 w 501"/>
                  <a:gd name="T45" fmla="*/ 114 h 275"/>
                  <a:gd name="T46" fmla="*/ 358 w 501"/>
                  <a:gd name="T47" fmla="*/ 145 h 275"/>
                  <a:gd name="T48" fmla="*/ 352 w 501"/>
                  <a:gd name="T49" fmla="*/ 144 h 275"/>
                  <a:gd name="T50" fmla="*/ 489 w 501"/>
                  <a:gd name="T51" fmla="*/ 207 h 275"/>
                  <a:gd name="T52" fmla="*/ 489 w 501"/>
                  <a:gd name="T53" fmla="*/ 201 h 275"/>
                  <a:gd name="T54" fmla="*/ 480 w 501"/>
                  <a:gd name="T55" fmla="*/ 138 h 275"/>
                  <a:gd name="T56" fmla="*/ 476 w 501"/>
                  <a:gd name="T57" fmla="*/ 130 h 275"/>
                  <a:gd name="T58" fmla="*/ 480 w 501"/>
                  <a:gd name="T59" fmla="*/ 139 h 275"/>
                  <a:gd name="T60" fmla="*/ 10 w 501"/>
                  <a:gd name="T61" fmla="*/ 232 h 275"/>
                  <a:gd name="T62" fmla="*/ 12 w 501"/>
                  <a:gd name="T63" fmla="*/ 238 h 275"/>
                  <a:gd name="T64" fmla="*/ 10 w 501"/>
                  <a:gd name="T65" fmla="*/ 23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1" h="275">
                    <a:moveTo>
                      <a:pt x="500" y="202"/>
                    </a:moveTo>
                    <a:cubicBezTo>
                      <a:pt x="499" y="197"/>
                      <a:pt x="499" y="191"/>
                      <a:pt x="498" y="186"/>
                    </a:cubicBezTo>
                    <a:cubicBezTo>
                      <a:pt x="491" y="139"/>
                      <a:pt x="469" y="99"/>
                      <a:pt x="433" y="68"/>
                    </a:cubicBezTo>
                    <a:cubicBezTo>
                      <a:pt x="388" y="31"/>
                      <a:pt x="317" y="4"/>
                      <a:pt x="259" y="3"/>
                    </a:cubicBezTo>
                    <a:cubicBezTo>
                      <a:pt x="192" y="0"/>
                      <a:pt x="129" y="28"/>
                      <a:pt x="83" y="74"/>
                    </a:cubicBezTo>
                    <a:cubicBezTo>
                      <a:pt x="45" y="111"/>
                      <a:pt x="8" y="151"/>
                      <a:pt x="3" y="204"/>
                    </a:cubicBezTo>
                    <a:cubicBezTo>
                      <a:pt x="3" y="205"/>
                      <a:pt x="3" y="206"/>
                      <a:pt x="3" y="207"/>
                    </a:cubicBezTo>
                    <a:cubicBezTo>
                      <a:pt x="3" y="210"/>
                      <a:pt x="2" y="213"/>
                      <a:pt x="2" y="216"/>
                    </a:cubicBezTo>
                    <a:cubicBezTo>
                      <a:pt x="0" y="228"/>
                      <a:pt x="1" y="241"/>
                      <a:pt x="10" y="252"/>
                    </a:cubicBezTo>
                    <a:cubicBezTo>
                      <a:pt x="27" y="275"/>
                      <a:pt x="52" y="255"/>
                      <a:pt x="70" y="241"/>
                    </a:cubicBezTo>
                    <a:cubicBezTo>
                      <a:pt x="88" y="228"/>
                      <a:pt x="103" y="211"/>
                      <a:pt x="118" y="194"/>
                    </a:cubicBezTo>
                    <a:cubicBezTo>
                      <a:pt x="168" y="138"/>
                      <a:pt x="260" y="106"/>
                      <a:pt x="333" y="143"/>
                    </a:cubicBezTo>
                    <a:cubicBezTo>
                      <a:pt x="346" y="150"/>
                      <a:pt x="359" y="159"/>
                      <a:pt x="371" y="169"/>
                    </a:cubicBezTo>
                    <a:cubicBezTo>
                      <a:pt x="376" y="173"/>
                      <a:pt x="382" y="178"/>
                      <a:pt x="387" y="183"/>
                    </a:cubicBezTo>
                    <a:cubicBezTo>
                      <a:pt x="398" y="195"/>
                      <a:pt x="409" y="207"/>
                      <a:pt x="420" y="219"/>
                    </a:cubicBezTo>
                    <a:cubicBezTo>
                      <a:pt x="429" y="229"/>
                      <a:pt x="441" y="241"/>
                      <a:pt x="455" y="245"/>
                    </a:cubicBezTo>
                    <a:cubicBezTo>
                      <a:pt x="463" y="250"/>
                      <a:pt x="471" y="252"/>
                      <a:pt x="479" y="251"/>
                    </a:cubicBezTo>
                    <a:cubicBezTo>
                      <a:pt x="500" y="247"/>
                      <a:pt x="501" y="217"/>
                      <a:pt x="500" y="202"/>
                    </a:cubicBezTo>
                    <a:close/>
                    <a:moveTo>
                      <a:pt x="25" y="243"/>
                    </a:moveTo>
                    <a:cubicBezTo>
                      <a:pt x="26" y="244"/>
                      <a:pt x="26" y="244"/>
                      <a:pt x="27" y="244"/>
                    </a:cubicBezTo>
                    <a:cubicBezTo>
                      <a:pt x="27" y="244"/>
                      <a:pt x="27" y="244"/>
                      <a:pt x="27" y="245"/>
                    </a:cubicBezTo>
                    <a:cubicBezTo>
                      <a:pt x="26" y="245"/>
                      <a:pt x="26" y="245"/>
                      <a:pt x="26" y="244"/>
                    </a:cubicBezTo>
                    <a:cubicBezTo>
                      <a:pt x="25" y="244"/>
                      <a:pt x="25" y="244"/>
                      <a:pt x="25" y="243"/>
                    </a:cubicBezTo>
                    <a:close/>
                    <a:moveTo>
                      <a:pt x="42" y="232"/>
                    </a:moveTo>
                    <a:cubicBezTo>
                      <a:pt x="43" y="230"/>
                      <a:pt x="45" y="228"/>
                      <a:pt x="46" y="227"/>
                    </a:cubicBezTo>
                    <a:cubicBezTo>
                      <a:pt x="46" y="227"/>
                      <a:pt x="46" y="226"/>
                      <a:pt x="46" y="226"/>
                    </a:cubicBezTo>
                    <a:cubicBezTo>
                      <a:pt x="46" y="228"/>
                      <a:pt x="47" y="228"/>
                      <a:pt x="48" y="228"/>
                    </a:cubicBezTo>
                    <a:cubicBezTo>
                      <a:pt x="46" y="230"/>
                      <a:pt x="44" y="231"/>
                      <a:pt x="42" y="232"/>
                    </a:cubicBezTo>
                    <a:cubicBezTo>
                      <a:pt x="42" y="232"/>
                      <a:pt x="42" y="232"/>
                      <a:pt x="42" y="232"/>
                    </a:cubicBezTo>
                    <a:close/>
                    <a:moveTo>
                      <a:pt x="461" y="173"/>
                    </a:moveTo>
                    <a:cubicBezTo>
                      <a:pt x="461" y="172"/>
                      <a:pt x="460" y="172"/>
                      <a:pt x="460" y="171"/>
                    </a:cubicBezTo>
                    <a:cubicBezTo>
                      <a:pt x="460" y="171"/>
                      <a:pt x="460" y="171"/>
                      <a:pt x="460" y="171"/>
                    </a:cubicBezTo>
                    <a:cubicBezTo>
                      <a:pt x="460" y="170"/>
                      <a:pt x="460" y="169"/>
                      <a:pt x="460" y="168"/>
                    </a:cubicBezTo>
                    <a:cubicBezTo>
                      <a:pt x="461" y="170"/>
                      <a:pt x="461" y="171"/>
                      <a:pt x="461" y="173"/>
                    </a:cubicBezTo>
                    <a:close/>
                    <a:moveTo>
                      <a:pt x="184" y="75"/>
                    </a:moveTo>
                    <a:cubicBezTo>
                      <a:pt x="184" y="74"/>
                      <a:pt x="185" y="73"/>
                      <a:pt x="185" y="72"/>
                    </a:cubicBezTo>
                    <a:cubicBezTo>
                      <a:pt x="188" y="72"/>
                      <a:pt x="190" y="72"/>
                      <a:pt x="192" y="72"/>
                    </a:cubicBezTo>
                    <a:cubicBezTo>
                      <a:pt x="191" y="73"/>
                      <a:pt x="189" y="73"/>
                      <a:pt x="188" y="74"/>
                    </a:cubicBezTo>
                    <a:cubicBezTo>
                      <a:pt x="186" y="74"/>
                      <a:pt x="185" y="74"/>
                      <a:pt x="184" y="75"/>
                    </a:cubicBezTo>
                    <a:close/>
                    <a:moveTo>
                      <a:pt x="185" y="72"/>
                    </a:moveTo>
                    <a:cubicBezTo>
                      <a:pt x="185" y="73"/>
                      <a:pt x="185" y="73"/>
                      <a:pt x="185" y="72"/>
                    </a:cubicBezTo>
                    <a:cubicBezTo>
                      <a:pt x="185" y="72"/>
                      <a:pt x="185" y="72"/>
                      <a:pt x="185" y="72"/>
                    </a:cubicBezTo>
                    <a:close/>
                    <a:moveTo>
                      <a:pt x="64" y="111"/>
                    </a:moveTo>
                    <a:cubicBezTo>
                      <a:pt x="63" y="113"/>
                      <a:pt x="62" y="115"/>
                      <a:pt x="60" y="117"/>
                    </a:cubicBezTo>
                    <a:cubicBezTo>
                      <a:pt x="60" y="117"/>
                      <a:pt x="59" y="117"/>
                      <a:pt x="59" y="118"/>
                    </a:cubicBezTo>
                    <a:cubicBezTo>
                      <a:pt x="59" y="117"/>
                      <a:pt x="60" y="115"/>
                      <a:pt x="60" y="114"/>
                    </a:cubicBezTo>
                    <a:cubicBezTo>
                      <a:pt x="62" y="113"/>
                      <a:pt x="63" y="112"/>
                      <a:pt x="64" y="111"/>
                    </a:cubicBezTo>
                    <a:close/>
                    <a:moveTo>
                      <a:pt x="358" y="145"/>
                    </a:moveTo>
                    <a:cubicBezTo>
                      <a:pt x="357" y="146"/>
                      <a:pt x="358" y="147"/>
                      <a:pt x="358" y="147"/>
                    </a:cubicBezTo>
                    <a:cubicBezTo>
                      <a:pt x="356" y="146"/>
                      <a:pt x="354" y="145"/>
                      <a:pt x="352" y="144"/>
                    </a:cubicBezTo>
                    <a:cubicBezTo>
                      <a:pt x="354" y="144"/>
                      <a:pt x="356" y="145"/>
                      <a:pt x="358" y="145"/>
                    </a:cubicBezTo>
                    <a:close/>
                    <a:moveTo>
                      <a:pt x="489" y="207"/>
                    </a:moveTo>
                    <a:cubicBezTo>
                      <a:pt x="489" y="205"/>
                      <a:pt x="489" y="203"/>
                      <a:pt x="488" y="200"/>
                    </a:cubicBezTo>
                    <a:cubicBezTo>
                      <a:pt x="489" y="201"/>
                      <a:pt x="489" y="201"/>
                      <a:pt x="489" y="201"/>
                    </a:cubicBezTo>
                    <a:cubicBezTo>
                      <a:pt x="489" y="203"/>
                      <a:pt x="489" y="205"/>
                      <a:pt x="489" y="207"/>
                    </a:cubicBezTo>
                    <a:close/>
                    <a:moveTo>
                      <a:pt x="480" y="138"/>
                    </a:moveTo>
                    <a:cubicBezTo>
                      <a:pt x="479" y="138"/>
                      <a:pt x="479" y="138"/>
                      <a:pt x="478" y="138"/>
                    </a:cubicBezTo>
                    <a:cubicBezTo>
                      <a:pt x="477" y="135"/>
                      <a:pt x="477" y="132"/>
                      <a:pt x="476" y="130"/>
                    </a:cubicBezTo>
                    <a:cubicBezTo>
                      <a:pt x="476" y="130"/>
                      <a:pt x="476" y="129"/>
                      <a:pt x="476" y="129"/>
                    </a:cubicBezTo>
                    <a:cubicBezTo>
                      <a:pt x="478" y="132"/>
                      <a:pt x="479" y="135"/>
                      <a:pt x="480" y="139"/>
                    </a:cubicBezTo>
                    <a:cubicBezTo>
                      <a:pt x="480" y="138"/>
                      <a:pt x="480" y="138"/>
                      <a:pt x="480" y="138"/>
                    </a:cubicBezTo>
                    <a:close/>
                    <a:moveTo>
                      <a:pt x="10" y="232"/>
                    </a:moveTo>
                    <a:cubicBezTo>
                      <a:pt x="10" y="232"/>
                      <a:pt x="10" y="232"/>
                      <a:pt x="10" y="232"/>
                    </a:cubicBezTo>
                    <a:cubicBezTo>
                      <a:pt x="10" y="234"/>
                      <a:pt x="11" y="236"/>
                      <a:pt x="12" y="238"/>
                    </a:cubicBezTo>
                    <a:cubicBezTo>
                      <a:pt x="12" y="240"/>
                      <a:pt x="12" y="241"/>
                      <a:pt x="13" y="243"/>
                    </a:cubicBezTo>
                    <a:cubicBezTo>
                      <a:pt x="11" y="240"/>
                      <a:pt x="10" y="236"/>
                      <a:pt x="10"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0" name="Freeform 497"/>
              <p:cNvSpPr>
                <a:spLocks noEditPoints="1"/>
              </p:cNvSpPr>
              <p:nvPr/>
            </p:nvSpPr>
            <p:spPr bwMode="auto">
              <a:xfrm>
                <a:off x="2484" y="2931"/>
                <a:ext cx="176" cy="288"/>
              </a:xfrm>
              <a:custGeom>
                <a:avLst/>
                <a:gdLst>
                  <a:gd name="T0" fmla="*/ 247 w 315"/>
                  <a:gd name="T1" fmla="*/ 347 h 515"/>
                  <a:gd name="T2" fmla="*/ 300 w 315"/>
                  <a:gd name="T3" fmla="*/ 10 h 515"/>
                  <a:gd name="T4" fmla="*/ 25 w 315"/>
                  <a:gd name="T5" fmla="*/ 80 h 515"/>
                  <a:gd name="T6" fmla="*/ 71 w 315"/>
                  <a:gd name="T7" fmla="*/ 332 h 515"/>
                  <a:gd name="T8" fmla="*/ 26 w 315"/>
                  <a:gd name="T9" fmla="*/ 446 h 515"/>
                  <a:gd name="T10" fmla="*/ 26 w 315"/>
                  <a:gd name="T11" fmla="*/ 509 h 515"/>
                  <a:gd name="T12" fmla="*/ 15 w 315"/>
                  <a:gd name="T13" fmla="*/ 28 h 515"/>
                  <a:gd name="T14" fmla="*/ 25 w 315"/>
                  <a:gd name="T15" fmla="*/ 53 h 515"/>
                  <a:gd name="T16" fmla="*/ 10 w 315"/>
                  <a:gd name="T17" fmla="*/ 453 h 515"/>
                  <a:gd name="T18" fmla="*/ 280 w 315"/>
                  <a:gd name="T19" fmla="*/ 471 h 515"/>
                  <a:gd name="T20" fmla="*/ 294 w 315"/>
                  <a:gd name="T21" fmla="*/ 65 h 515"/>
                  <a:gd name="T22" fmla="*/ 289 w 315"/>
                  <a:gd name="T23" fmla="*/ 33 h 515"/>
                  <a:gd name="T24" fmla="*/ 278 w 315"/>
                  <a:gd name="T25" fmla="*/ 35 h 515"/>
                  <a:gd name="T26" fmla="*/ 274 w 315"/>
                  <a:gd name="T27" fmla="*/ 48 h 515"/>
                  <a:gd name="T28" fmla="*/ 268 w 315"/>
                  <a:gd name="T29" fmla="*/ 56 h 515"/>
                  <a:gd name="T30" fmla="*/ 262 w 315"/>
                  <a:gd name="T31" fmla="*/ 65 h 515"/>
                  <a:gd name="T32" fmla="*/ 256 w 315"/>
                  <a:gd name="T33" fmla="*/ 45 h 515"/>
                  <a:gd name="T34" fmla="*/ 248 w 315"/>
                  <a:gd name="T35" fmla="*/ 55 h 515"/>
                  <a:gd name="T36" fmla="*/ 238 w 315"/>
                  <a:gd name="T37" fmla="*/ 55 h 515"/>
                  <a:gd name="T38" fmla="*/ 214 w 315"/>
                  <a:gd name="T39" fmla="*/ 28 h 515"/>
                  <a:gd name="T40" fmla="*/ 206 w 315"/>
                  <a:gd name="T41" fmla="*/ 48 h 515"/>
                  <a:gd name="T42" fmla="*/ 180 w 315"/>
                  <a:gd name="T43" fmla="*/ 63 h 515"/>
                  <a:gd name="T44" fmla="*/ 176 w 315"/>
                  <a:gd name="T45" fmla="*/ 51 h 515"/>
                  <a:gd name="T46" fmla="*/ 165 w 315"/>
                  <a:gd name="T47" fmla="*/ 46 h 515"/>
                  <a:gd name="T48" fmla="*/ 143 w 315"/>
                  <a:gd name="T49" fmla="*/ 25 h 515"/>
                  <a:gd name="T50" fmla="*/ 145 w 315"/>
                  <a:gd name="T51" fmla="*/ 44 h 515"/>
                  <a:gd name="T52" fmla="*/ 121 w 315"/>
                  <a:gd name="T53" fmla="*/ 27 h 515"/>
                  <a:gd name="T54" fmla="*/ 133 w 315"/>
                  <a:gd name="T55" fmla="*/ 37 h 515"/>
                  <a:gd name="T56" fmla="*/ 116 w 315"/>
                  <a:gd name="T57" fmla="*/ 64 h 515"/>
                  <a:gd name="T58" fmla="*/ 108 w 315"/>
                  <a:gd name="T59" fmla="*/ 28 h 515"/>
                  <a:gd name="T60" fmla="*/ 103 w 315"/>
                  <a:gd name="T61" fmla="*/ 35 h 515"/>
                  <a:gd name="T62" fmla="*/ 97 w 315"/>
                  <a:gd name="T63" fmla="*/ 63 h 515"/>
                  <a:gd name="T64" fmla="*/ 86 w 315"/>
                  <a:gd name="T65" fmla="*/ 67 h 515"/>
                  <a:gd name="T66" fmla="*/ 70 w 315"/>
                  <a:gd name="T67" fmla="*/ 45 h 515"/>
                  <a:gd name="T68" fmla="*/ 78 w 315"/>
                  <a:gd name="T69" fmla="*/ 32 h 515"/>
                  <a:gd name="T70" fmla="*/ 66 w 315"/>
                  <a:gd name="T71" fmla="*/ 65 h 515"/>
                  <a:gd name="T72" fmla="*/ 52 w 315"/>
                  <a:gd name="T73" fmla="*/ 54 h 515"/>
                  <a:gd name="T74" fmla="*/ 43 w 315"/>
                  <a:gd name="T75" fmla="*/ 28 h 515"/>
                  <a:gd name="T76" fmla="*/ 38 w 315"/>
                  <a:gd name="T77" fmla="*/ 69 h 515"/>
                  <a:gd name="T78" fmla="*/ 33 w 315"/>
                  <a:gd name="T79" fmla="*/ 54 h 515"/>
                  <a:gd name="T80" fmla="*/ 91 w 315"/>
                  <a:gd name="T81" fmla="*/ 170 h 515"/>
                  <a:gd name="T82" fmla="*/ 266 w 315"/>
                  <a:gd name="T83" fmla="*/ 79 h 515"/>
                  <a:gd name="T84" fmla="*/ 27 w 315"/>
                  <a:gd name="T85" fmla="*/ 493 h 515"/>
                  <a:gd name="T86" fmla="*/ 42 w 315"/>
                  <a:gd name="T87" fmla="*/ 492 h 515"/>
                  <a:gd name="T88" fmla="*/ 54 w 315"/>
                  <a:gd name="T89" fmla="*/ 476 h 515"/>
                  <a:gd name="T90" fmla="*/ 62 w 315"/>
                  <a:gd name="T91" fmla="*/ 494 h 515"/>
                  <a:gd name="T92" fmla="*/ 67 w 315"/>
                  <a:gd name="T93" fmla="*/ 495 h 515"/>
                  <a:gd name="T94" fmla="*/ 79 w 315"/>
                  <a:gd name="T95" fmla="*/ 500 h 515"/>
                  <a:gd name="T96" fmla="*/ 84 w 315"/>
                  <a:gd name="T97" fmla="*/ 471 h 515"/>
                  <a:gd name="T98" fmla="*/ 99 w 315"/>
                  <a:gd name="T99" fmla="*/ 494 h 515"/>
                  <a:gd name="T100" fmla="*/ 127 w 315"/>
                  <a:gd name="T101" fmla="*/ 494 h 515"/>
                  <a:gd name="T102" fmla="*/ 168 w 315"/>
                  <a:gd name="T103" fmla="*/ 454 h 515"/>
                  <a:gd name="T104" fmla="*/ 179 w 315"/>
                  <a:gd name="T105" fmla="*/ 477 h 515"/>
                  <a:gd name="T106" fmla="*/ 166 w 315"/>
                  <a:gd name="T107" fmla="*/ 435 h 515"/>
                  <a:gd name="T108" fmla="*/ 275 w 315"/>
                  <a:gd name="T109" fmla="*/ 437 h 515"/>
                  <a:gd name="T110" fmla="*/ 265 w 315"/>
                  <a:gd name="T111" fmla="*/ 478 h 515"/>
                  <a:gd name="T112" fmla="*/ 281 w 315"/>
                  <a:gd name="T113" fmla="*/ 482 h 515"/>
                  <a:gd name="T114" fmla="*/ 289 w 315"/>
                  <a:gd name="T115" fmla="*/ 463 h 515"/>
                  <a:gd name="T116" fmla="*/ 297 w 315"/>
                  <a:gd name="T117" fmla="*/ 455 h 515"/>
                  <a:gd name="T118" fmla="*/ 296 w 315"/>
                  <a:gd name="T119" fmla="*/ 498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515">
                    <a:moveTo>
                      <a:pt x="311" y="467"/>
                    </a:moveTo>
                    <a:cubicBezTo>
                      <a:pt x="310" y="463"/>
                      <a:pt x="308" y="459"/>
                      <a:pt x="306" y="455"/>
                    </a:cubicBezTo>
                    <a:cubicBezTo>
                      <a:pt x="306" y="455"/>
                      <a:pt x="306" y="454"/>
                      <a:pt x="305" y="453"/>
                    </a:cubicBezTo>
                    <a:cubicBezTo>
                      <a:pt x="305" y="453"/>
                      <a:pt x="306" y="453"/>
                      <a:pt x="306" y="453"/>
                    </a:cubicBezTo>
                    <a:cubicBezTo>
                      <a:pt x="310" y="452"/>
                      <a:pt x="310" y="447"/>
                      <a:pt x="306" y="446"/>
                    </a:cubicBezTo>
                    <a:cubicBezTo>
                      <a:pt x="298" y="444"/>
                      <a:pt x="288" y="445"/>
                      <a:pt x="280" y="445"/>
                    </a:cubicBezTo>
                    <a:cubicBezTo>
                      <a:pt x="280" y="445"/>
                      <a:pt x="280" y="444"/>
                      <a:pt x="280" y="443"/>
                    </a:cubicBezTo>
                    <a:cubicBezTo>
                      <a:pt x="280" y="443"/>
                      <a:pt x="280" y="443"/>
                      <a:pt x="280" y="443"/>
                    </a:cubicBezTo>
                    <a:cubicBezTo>
                      <a:pt x="282" y="445"/>
                      <a:pt x="285" y="444"/>
                      <a:pt x="285" y="441"/>
                    </a:cubicBezTo>
                    <a:cubicBezTo>
                      <a:pt x="283" y="425"/>
                      <a:pt x="282" y="407"/>
                      <a:pt x="277" y="391"/>
                    </a:cubicBezTo>
                    <a:cubicBezTo>
                      <a:pt x="272" y="375"/>
                      <a:pt x="261" y="362"/>
                      <a:pt x="250" y="350"/>
                    </a:cubicBezTo>
                    <a:cubicBezTo>
                      <a:pt x="249" y="349"/>
                      <a:pt x="248" y="348"/>
                      <a:pt x="247" y="347"/>
                    </a:cubicBezTo>
                    <a:cubicBezTo>
                      <a:pt x="244" y="342"/>
                      <a:pt x="241" y="337"/>
                      <a:pt x="237" y="333"/>
                    </a:cubicBezTo>
                    <a:cubicBezTo>
                      <a:pt x="228" y="321"/>
                      <a:pt x="219" y="310"/>
                      <a:pt x="210" y="300"/>
                    </a:cubicBezTo>
                    <a:cubicBezTo>
                      <a:pt x="204" y="293"/>
                      <a:pt x="199" y="287"/>
                      <a:pt x="194" y="281"/>
                    </a:cubicBezTo>
                    <a:cubicBezTo>
                      <a:pt x="184" y="270"/>
                      <a:pt x="176" y="259"/>
                      <a:pt x="168" y="247"/>
                    </a:cubicBezTo>
                    <a:cubicBezTo>
                      <a:pt x="191" y="222"/>
                      <a:pt x="217" y="200"/>
                      <a:pt x="239" y="173"/>
                    </a:cubicBezTo>
                    <a:cubicBezTo>
                      <a:pt x="251" y="158"/>
                      <a:pt x="264" y="140"/>
                      <a:pt x="271" y="121"/>
                    </a:cubicBezTo>
                    <a:cubicBezTo>
                      <a:pt x="276" y="108"/>
                      <a:pt x="280" y="94"/>
                      <a:pt x="281" y="78"/>
                    </a:cubicBezTo>
                    <a:cubicBezTo>
                      <a:pt x="289" y="77"/>
                      <a:pt x="297" y="75"/>
                      <a:pt x="303" y="71"/>
                    </a:cubicBezTo>
                    <a:cubicBezTo>
                      <a:pt x="303" y="70"/>
                      <a:pt x="304" y="70"/>
                      <a:pt x="304" y="70"/>
                    </a:cubicBezTo>
                    <a:cubicBezTo>
                      <a:pt x="306" y="70"/>
                      <a:pt x="309" y="69"/>
                      <a:pt x="309" y="66"/>
                    </a:cubicBezTo>
                    <a:cubicBezTo>
                      <a:pt x="309" y="52"/>
                      <a:pt x="315" y="26"/>
                      <a:pt x="302" y="16"/>
                    </a:cubicBezTo>
                    <a:cubicBezTo>
                      <a:pt x="303" y="14"/>
                      <a:pt x="302" y="12"/>
                      <a:pt x="300" y="10"/>
                    </a:cubicBezTo>
                    <a:cubicBezTo>
                      <a:pt x="285" y="0"/>
                      <a:pt x="264" y="0"/>
                      <a:pt x="246" y="1"/>
                    </a:cubicBezTo>
                    <a:cubicBezTo>
                      <a:pt x="223" y="2"/>
                      <a:pt x="200" y="7"/>
                      <a:pt x="177" y="8"/>
                    </a:cubicBezTo>
                    <a:cubicBezTo>
                      <a:pt x="146" y="10"/>
                      <a:pt x="115" y="8"/>
                      <a:pt x="84" y="7"/>
                    </a:cubicBezTo>
                    <a:cubicBezTo>
                      <a:pt x="68" y="6"/>
                      <a:pt x="52" y="6"/>
                      <a:pt x="36" y="6"/>
                    </a:cubicBezTo>
                    <a:cubicBezTo>
                      <a:pt x="35" y="6"/>
                      <a:pt x="34" y="7"/>
                      <a:pt x="33" y="7"/>
                    </a:cubicBezTo>
                    <a:cubicBezTo>
                      <a:pt x="22" y="5"/>
                      <a:pt x="10" y="6"/>
                      <a:pt x="5" y="17"/>
                    </a:cubicBezTo>
                    <a:cubicBezTo>
                      <a:pt x="4" y="17"/>
                      <a:pt x="3" y="17"/>
                      <a:pt x="3" y="17"/>
                    </a:cubicBezTo>
                    <a:cubicBezTo>
                      <a:pt x="3" y="26"/>
                      <a:pt x="3" y="34"/>
                      <a:pt x="1" y="42"/>
                    </a:cubicBezTo>
                    <a:cubicBezTo>
                      <a:pt x="0" y="47"/>
                      <a:pt x="1" y="53"/>
                      <a:pt x="2" y="58"/>
                    </a:cubicBezTo>
                    <a:cubicBezTo>
                      <a:pt x="1" y="64"/>
                      <a:pt x="2" y="70"/>
                      <a:pt x="3" y="76"/>
                    </a:cubicBezTo>
                    <a:cubicBezTo>
                      <a:pt x="3" y="78"/>
                      <a:pt x="6" y="80"/>
                      <a:pt x="8" y="80"/>
                    </a:cubicBezTo>
                    <a:cubicBezTo>
                      <a:pt x="14" y="80"/>
                      <a:pt x="19" y="80"/>
                      <a:pt x="25" y="80"/>
                    </a:cubicBezTo>
                    <a:cubicBezTo>
                      <a:pt x="24" y="81"/>
                      <a:pt x="24" y="82"/>
                      <a:pt x="25" y="83"/>
                    </a:cubicBezTo>
                    <a:cubicBezTo>
                      <a:pt x="25" y="88"/>
                      <a:pt x="27" y="94"/>
                      <a:pt x="29" y="99"/>
                    </a:cubicBezTo>
                    <a:cubicBezTo>
                      <a:pt x="29" y="99"/>
                      <a:pt x="29" y="99"/>
                      <a:pt x="29" y="99"/>
                    </a:cubicBezTo>
                    <a:cubicBezTo>
                      <a:pt x="33" y="107"/>
                      <a:pt x="37" y="115"/>
                      <a:pt x="41" y="122"/>
                    </a:cubicBezTo>
                    <a:cubicBezTo>
                      <a:pt x="47" y="133"/>
                      <a:pt x="53" y="145"/>
                      <a:pt x="62" y="155"/>
                    </a:cubicBezTo>
                    <a:cubicBezTo>
                      <a:pt x="79" y="175"/>
                      <a:pt x="101" y="190"/>
                      <a:pt x="121" y="207"/>
                    </a:cubicBezTo>
                    <a:cubicBezTo>
                      <a:pt x="128" y="212"/>
                      <a:pt x="134" y="218"/>
                      <a:pt x="139" y="223"/>
                    </a:cubicBezTo>
                    <a:cubicBezTo>
                      <a:pt x="143" y="228"/>
                      <a:pt x="146" y="232"/>
                      <a:pt x="149" y="236"/>
                    </a:cubicBezTo>
                    <a:cubicBezTo>
                      <a:pt x="151" y="239"/>
                      <a:pt x="154" y="242"/>
                      <a:pt x="156" y="245"/>
                    </a:cubicBezTo>
                    <a:cubicBezTo>
                      <a:pt x="156" y="246"/>
                      <a:pt x="156" y="246"/>
                      <a:pt x="156" y="247"/>
                    </a:cubicBezTo>
                    <a:cubicBezTo>
                      <a:pt x="150" y="253"/>
                      <a:pt x="144" y="259"/>
                      <a:pt x="137" y="265"/>
                    </a:cubicBezTo>
                    <a:cubicBezTo>
                      <a:pt x="116" y="287"/>
                      <a:pt x="92" y="309"/>
                      <a:pt x="71" y="332"/>
                    </a:cubicBezTo>
                    <a:cubicBezTo>
                      <a:pt x="61" y="343"/>
                      <a:pt x="51" y="354"/>
                      <a:pt x="44" y="366"/>
                    </a:cubicBezTo>
                    <a:cubicBezTo>
                      <a:pt x="43" y="367"/>
                      <a:pt x="43" y="368"/>
                      <a:pt x="42" y="369"/>
                    </a:cubicBezTo>
                    <a:cubicBezTo>
                      <a:pt x="42" y="369"/>
                      <a:pt x="42" y="370"/>
                      <a:pt x="42" y="370"/>
                    </a:cubicBezTo>
                    <a:cubicBezTo>
                      <a:pt x="41" y="371"/>
                      <a:pt x="41" y="371"/>
                      <a:pt x="40" y="372"/>
                    </a:cubicBezTo>
                    <a:cubicBezTo>
                      <a:pt x="30" y="390"/>
                      <a:pt x="24" y="410"/>
                      <a:pt x="25" y="433"/>
                    </a:cubicBezTo>
                    <a:cubicBezTo>
                      <a:pt x="25" y="433"/>
                      <a:pt x="25" y="433"/>
                      <a:pt x="25" y="433"/>
                    </a:cubicBezTo>
                    <a:cubicBezTo>
                      <a:pt x="25" y="436"/>
                      <a:pt x="26" y="438"/>
                      <a:pt x="27" y="441"/>
                    </a:cubicBezTo>
                    <a:cubicBezTo>
                      <a:pt x="27" y="441"/>
                      <a:pt x="27" y="441"/>
                      <a:pt x="27" y="441"/>
                    </a:cubicBezTo>
                    <a:cubicBezTo>
                      <a:pt x="27" y="441"/>
                      <a:pt x="27" y="441"/>
                      <a:pt x="26" y="441"/>
                    </a:cubicBezTo>
                    <a:cubicBezTo>
                      <a:pt x="26" y="441"/>
                      <a:pt x="26" y="441"/>
                      <a:pt x="26" y="441"/>
                    </a:cubicBezTo>
                    <a:cubicBezTo>
                      <a:pt x="27" y="441"/>
                      <a:pt x="27" y="441"/>
                      <a:pt x="27" y="442"/>
                    </a:cubicBezTo>
                    <a:cubicBezTo>
                      <a:pt x="26" y="443"/>
                      <a:pt x="25" y="444"/>
                      <a:pt x="26" y="446"/>
                    </a:cubicBezTo>
                    <a:cubicBezTo>
                      <a:pt x="18" y="446"/>
                      <a:pt x="9" y="446"/>
                      <a:pt x="4" y="450"/>
                    </a:cubicBezTo>
                    <a:cubicBezTo>
                      <a:pt x="4" y="450"/>
                      <a:pt x="4" y="450"/>
                      <a:pt x="4" y="450"/>
                    </a:cubicBezTo>
                    <a:cubicBezTo>
                      <a:pt x="5" y="451"/>
                      <a:pt x="6" y="451"/>
                      <a:pt x="7" y="451"/>
                    </a:cubicBezTo>
                    <a:cubicBezTo>
                      <a:pt x="7" y="452"/>
                      <a:pt x="7" y="454"/>
                      <a:pt x="7" y="455"/>
                    </a:cubicBezTo>
                    <a:cubicBezTo>
                      <a:pt x="4" y="456"/>
                      <a:pt x="2" y="459"/>
                      <a:pt x="4" y="462"/>
                    </a:cubicBezTo>
                    <a:cubicBezTo>
                      <a:pt x="5" y="463"/>
                      <a:pt x="6" y="464"/>
                      <a:pt x="6" y="465"/>
                    </a:cubicBezTo>
                    <a:cubicBezTo>
                      <a:pt x="7" y="479"/>
                      <a:pt x="8" y="492"/>
                      <a:pt x="10" y="506"/>
                    </a:cubicBezTo>
                    <a:cubicBezTo>
                      <a:pt x="10" y="507"/>
                      <a:pt x="11" y="509"/>
                      <a:pt x="13" y="509"/>
                    </a:cubicBezTo>
                    <a:cubicBezTo>
                      <a:pt x="15" y="509"/>
                      <a:pt x="17" y="509"/>
                      <a:pt x="19" y="509"/>
                    </a:cubicBezTo>
                    <a:cubicBezTo>
                      <a:pt x="20" y="509"/>
                      <a:pt x="21" y="510"/>
                      <a:pt x="22" y="510"/>
                    </a:cubicBezTo>
                    <a:cubicBezTo>
                      <a:pt x="23" y="510"/>
                      <a:pt x="23" y="510"/>
                      <a:pt x="24" y="510"/>
                    </a:cubicBezTo>
                    <a:cubicBezTo>
                      <a:pt x="25" y="510"/>
                      <a:pt x="25" y="509"/>
                      <a:pt x="26" y="509"/>
                    </a:cubicBezTo>
                    <a:cubicBezTo>
                      <a:pt x="33" y="509"/>
                      <a:pt x="40" y="510"/>
                      <a:pt x="46" y="510"/>
                    </a:cubicBezTo>
                    <a:cubicBezTo>
                      <a:pt x="68" y="515"/>
                      <a:pt x="91" y="513"/>
                      <a:pt x="113" y="510"/>
                    </a:cubicBezTo>
                    <a:cubicBezTo>
                      <a:pt x="177" y="509"/>
                      <a:pt x="241" y="505"/>
                      <a:pt x="305" y="505"/>
                    </a:cubicBezTo>
                    <a:cubicBezTo>
                      <a:pt x="307" y="505"/>
                      <a:pt x="309" y="503"/>
                      <a:pt x="308" y="501"/>
                    </a:cubicBezTo>
                    <a:cubicBezTo>
                      <a:pt x="311" y="501"/>
                      <a:pt x="314" y="500"/>
                      <a:pt x="314" y="497"/>
                    </a:cubicBezTo>
                    <a:cubicBezTo>
                      <a:pt x="314" y="487"/>
                      <a:pt x="313" y="477"/>
                      <a:pt x="311" y="467"/>
                    </a:cubicBezTo>
                    <a:close/>
                    <a:moveTo>
                      <a:pt x="12" y="65"/>
                    </a:moveTo>
                    <a:cubicBezTo>
                      <a:pt x="12" y="64"/>
                      <a:pt x="12" y="62"/>
                      <a:pt x="12" y="61"/>
                    </a:cubicBezTo>
                    <a:cubicBezTo>
                      <a:pt x="12" y="62"/>
                      <a:pt x="13" y="64"/>
                      <a:pt x="13" y="65"/>
                    </a:cubicBezTo>
                    <a:cubicBezTo>
                      <a:pt x="13" y="65"/>
                      <a:pt x="13" y="65"/>
                      <a:pt x="12" y="65"/>
                    </a:cubicBezTo>
                    <a:close/>
                    <a:moveTo>
                      <a:pt x="15" y="38"/>
                    </a:moveTo>
                    <a:cubicBezTo>
                      <a:pt x="15" y="35"/>
                      <a:pt x="15" y="32"/>
                      <a:pt x="15" y="28"/>
                    </a:cubicBezTo>
                    <a:cubicBezTo>
                      <a:pt x="15" y="28"/>
                      <a:pt x="16" y="28"/>
                      <a:pt x="16" y="28"/>
                    </a:cubicBezTo>
                    <a:cubicBezTo>
                      <a:pt x="16" y="30"/>
                      <a:pt x="16" y="32"/>
                      <a:pt x="16" y="34"/>
                    </a:cubicBezTo>
                    <a:cubicBezTo>
                      <a:pt x="16" y="36"/>
                      <a:pt x="16" y="37"/>
                      <a:pt x="15" y="38"/>
                    </a:cubicBezTo>
                    <a:close/>
                    <a:moveTo>
                      <a:pt x="20" y="67"/>
                    </a:moveTo>
                    <a:cubicBezTo>
                      <a:pt x="20" y="66"/>
                      <a:pt x="20" y="66"/>
                      <a:pt x="20" y="66"/>
                    </a:cubicBezTo>
                    <a:cubicBezTo>
                      <a:pt x="21" y="66"/>
                      <a:pt x="22" y="65"/>
                      <a:pt x="22" y="63"/>
                    </a:cubicBezTo>
                    <a:cubicBezTo>
                      <a:pt x="21" y="62"/>
                      <a:pt x="21" y="60"/>
                      <a:pt x="20" y="58"/>
                    </a:cubicBezTo>
                    <a:cubicBezTo>
                      <a:pt x="21" y="58"/>
                      <a:pt x="21" y="58"/>
                      <a:pt x="21" y="58"/>
                    </a:cubicBezTo>
                    <a:cubicBezTo>
                      <a:pt x="22" y="61"/>
                      <a:pt x="22" y="64"/>
                      <a:pt x="23" y="67"/>
                    </a:cubicBezTo>
                    <a:cubicBezTo>
                      <a:pt x="22" y="67"/>
                      <a:pt x="21" y="67"/>
                      <a:pt x="20" y="67"/>
                    </a:cubicBezTo>
                    <a:close/>
                    <a:moveTo>
                      <a:pt x="26" y="54"/>
                    </a:moveTo>
                    <a:cubicBezTo>
                      <a:pt x="25" y="54"/>
                      <a:pt x="25" y="53"/>
                      <a:pt x="25" y="53"/>
                    </a:cubicBezTo>
                    <a:cubicBezTo>
                      <a:pt x="26" y="52"/>
                      <a:pt x="26" y="52"/>
                      <a:pt x="26" y="52"/>
                    </a:cubicBezTo>
                    <a:cubicBezTo>
                      <a:pt x="26" y="52"/>
                      <a:pt x="26" y="53"/>
                      <a:pt x="26" y="54"/>
                    </a:cubicBezTo>
                    <a:close/>
                    <a:moveTo>
                      <a:pt x="28" y="27"/>
                    </a:moveTo>
                    <a:cubicBezTo>
                      <a:pt x="27" y="27"/>
                      <a:pt x="26" y="27"/>
                      <a:pt x="25" y="28"/>
                    </a:cubicBezTo>
                    <a:cubicBezTo>
                      <a:pt x="25" y="27"/>
                      <a:pt x="25" y="27"/>
                      <a:pt x="25" y="26"/>
                    </a:cubicBezTo>
                    <a:cubicBezTo>
                      <a:pt x="25" y="26"/>
                      <a:pt x="26" y="25"/>
                      <a:pt x="27" y="25"/>
                    </a:cubicBezTo>
                    <a:cubicBezTo>
                      <a:pt x="27" y="25"/>
                      <a:pt x="28" y="25"/>
                      <a:pt x="28" y="25"/>
                    </a:cubicBezTo>
                    <a:cubicBezTo>
                      <a:pt x="28" y="26"/>
                      <a:pt x="28" y="27"/>
                      <a:pt x="28" y="27"/>
                    </a:cubicBezTo>
                    <a:close/>
                    <a:moveTo>
                      <a:pt x="10" y="453"/>
                    </a:moveTo>
                    <a:cubicBezTo>
                      <a:pt x="10" y="453"/>
                      <a:pt x="10" y="453"/>
                      <a:pt x="10" y="452"/>
                    </a:cubicBezTo>
                    <a:cubicBezTo>
                      <a:pt x="10" y="453"/>
                      <a:pt x="11" y="453"/>
                      <a:pt x="12" y="453"/>
                    </a:cubicBezTo>
                    <a:cubicBezTo>
                      <a:pt x="11" y="453"/>
                      <a:pt x="11" y="453"/>
                      <a:pt x="10" y="453"/>
                    </a:cubicBezTo>
                    <a:close/>
                    <a:moveTo>
                      <a:pt x="16" y="503"/>
                    </a:moveTo>
                    <a:cubicBezTo>
                      <a:pt x="15" y="501"/>
                      <a:pt x="15" y="500"/>
                      <a:pt x="15" y="499"/>
                    </a:cubicBezTo>
                    <a:cubicBezTo>
                      <a:pt x="16" y="500"/>
                      <a:pt x="16" y="501"/>
                      <a:pt x="17" y="503"/>
                    </a:cubicBezTo>
                    <a:cubicBezTo>
                      <a:pt x="17" y="503"/>
                      <a:pt x="16" y="503"/>
                      <a:pt x="16" y="503"/>
                    </a:cubicBezTo>
                    <a:close/>
                    <a:moveTo>
                      <a:pt x="20" y="462"/>
                    </a:moveTo>
                    <a:cubicBezTo>
                      <a:pt x="20" y="462"/>
                      <a:pt x="20" y="462"/>
                      <a:pt x="20" y="461"/>
                    </a:cubicBezTo>
                    <a:cubicBezTo>
                      <a:pt x="20" y="461"/>
                      <a:pt x="20" y="461"/>
                      <a:pt x="20" y="461"/>
                    </a:cubicBezTo>
                    <a:cubicBezTo>
                      <a:pt x="20" y="461"/>
                      <a:pt x="21" y="461"/>
                      <a:pt x="21" y="461"/>
                    </a:cubicBezTo>
                    <a:cubicBezTo>
                      <a:pt x="21" y="461"/>
                      <a:pt x="21" y="462"/>
                      <a:pt x="20" y="462"/>
                    </a:cubicBezTo>
                    <a:close/>
                    <a:moveTo>
                      <a:pt x="278" y="471"/>
                    </a:moveTo>
                    <a:cubicBezTo>
                      <a:pt x="279" y="471"/>
                      <a:pt x="279" y="471"/>
                      <a:pt x="279" y="471"/>
                    </a:cubicBezTo>
                    <a:cubicBezTo>
                      <a:pt x="279" y="471"/>
                      <a:pt x="279" y="471"/>
                      <a:pt x="280" y="471"/>
                    </a:cubicBezTo>
                    <a:cubicBezTo>
                      <a:pt x="279" y="474"/>
                      <a:pt x="278" y="478"/>
                      <a:pt x="277" y="481"/>
                    </a:cubicBezTo>
                    <a:cubicBezTo>
                      <a:pt x="277" y="479"/>
                      <a:pt x="276" y="476"/>
                      <a:pt x="276" y="474"/>
                    </a:cubicBezTo>
                    <a:cubicBezTo>
                      <a:pt x="277" y="473"/>
                      <a:pt x="277" y="472"/>
                      <a:pt x="278" y="471"/>
                    </a:cubicBezTo>
                    <a:close/>
                    <a:moveTo>
                      <a:pt x="266" y="64"/>
                    </a:moveTo>
                    <a:cubicBezTo>
                      <a:pt x="266" y="64"/>
                      <a:pt x="266" y="64"/>
                      <a:pt x="267" y="64"/>
                    </a:cubicBezTo>
                    <a:cubicBezTo>
                      <a:pt x="267" y="64"/>
                      <a:pt x="268" y="64"/>
                      <a:pt x="268" y="64"/>
                    </a:cubicBezTo>
                    <a:cubicBezTo>
                      <a:pt x="268" y="64"/>
                      <a:pt x="267" y="64"/>
                      <a:pt x="266" y="64"/>
                    </a:cubicBezTo>
                    <a:close/>
                    <a:moveTo>
                      <a:pt x="295" y="27"/>
                    </a:moveTo>
                    <a:cubicBezTo>
                      <a:pt x="296" y="28"/>
                      <a:pt x="297" y="28"/>
                      <a:pt x="298" y="29"/>
                    </a:cubicBezTo>
                    <a:cubicBezTo>
                      <a:pt x="297" y="35"/>
                      <a:pt x="295" y="41"/>
                      <a:pt x="294" y="47"/>
                    </a:cubicBezTo>
                    <a:cubicBezTo>
                      <a:pt x="294" y="41"/>
                      <a:pt x="294" y="34"/>
                      <a:pt x="295" y="27"/>
                    </a:cubicBezTo>
                    <a:close/>
                    <a:moveTo>
                      <a:pt x="294" y="65"/>
                    </a:moveTo>
                    <a:cubicBezTo>
                      <a:pt x="294" y="64"/>
                      <a:pt x="294" y="64"/>
                      <a:pt x="294" y="64"/>
                    </a:cubicBezTo>
                    <a:cubicBezTo>
                      <a:pt x="294" y="63"/>
                      <a:pt x="295" y="62"/>
                      <a:pt x="295" y="62"/>
                    </a:cubicBezTo>
                    <a:cubicBezTo>
                      <a:pt x="296" y="59"/>
                      <a:pt x="297" y="56"/>
                      <a:pt x="298" y="53"/>
                    </a:cubicBezTo>
                    <a:cubicBezTo>
                      <a:pt x="298" y="56"/>
                      <a:pt x="298" y="59"/>
                      <a:pt x="298" y="62"/>
                    </a:cubicBezTo>
                    <a:cubicBezTo>
                      <a:pt x="298" y="64"/>
                      <a:pt x="299" y="64"/>
                      <a:pt x="301" y="64"/>
                    </a:cubicBezTo>
                    <a:cubicBezTo>
                      <a:pt x="301" y="64"/>
                      <a:pt x="301" y="65"/>
                      <a:pt x="301" y="65"/>
                    </a:cubicBezTo>
                    <a:cubicBezTo>
                      <a:pt x="300" y="65"/>
                      <a:pt x="299" y="65"/>
                      <a:pt x="298" y="65"/>
                    </a:cubicBezTo>
                    <a:cubicBezTo>
                      <a:pt x="293" y="68"/>
                      <a:pt x="286" y="69"/>
                      <a:pt x="280" y="70"/>
                    </a:cubicBezTo>
                    <a:cubicBezTo>
                      <a:pt x="279" y="70"/>
                      <a:pt x="279" y="69"/>
                      <a:pt x="278" y="69"/>
                    </a:cubicBezTo>
                    <a:cubicBezTo>
                      <a:pt x="282" y="68"/>
                      <a:pt x="286" y="67"/>
                      <a:pt x="290" y="66"/>
                    </a:cubicBezTo>
                    <a:cubicBezTo>
                      <a:pt x="291" y="67"/>
                      <a:pt x="293" y="66"/>
                      <a:pt x="294" y="65"/>
                    </a:cubicBezTo>
                    <a:close/>
                    <a:moveTo>
                      <a:pt x="289" y="33"/>
                    </a:moveTo>
                    <a:cubicBezTo>
                      <a:pt x="289" y="34"/>
                      <a:pt x="289" y="34"/>
                      <a:pt x="289" y="35"/>
                    </a:cubicBezTo>
                    <a:cubicBezTo>
                      <a:pt x="289" y="35"/>
                      <a:pt x="289" y="35"/>
                      <a:pt x="289" y="34"/>
                    </a:cubicBezTo>
                    <a:cubicBezTo>
                      <a:pt x="289" y="34"/>
                      <a:pt x="289" y="34"/>
                      <a:pt x="289" y="33"/>
                    </a:cubicBezTo>
                    <a:close/>
                    <a:moveTo>
                      <a:pt x="282" y="24"/>
                    </a:moveTo>
                    <a:cubicBezTo>
                      <a:pt x="284" y="25"/>
                      <a:pt x="285" y="25"/>
                      <a:pt x="286" y="25"/>
                    </a:cubicBezTo>
                    <a:cubicBezTo>
                      <a:pt x="286" y="27"/>
                      <a:pt x="285" y="29"/>
                      <a:pt x="285" y="31"/>
                    </a:cubicBezTo>
                    <a:cubicBezTo>
                      <a:pt x="282" y="29"/>
                      <a:pt x="279" y="28"/>
                      <a:pt x="276" y="27"/>
                    </a:cubicBezTo>
                    <a:cubicBezTo>
                      <a:pt x="276" y="27"/>
                      <a:pt x="276" y="26"/>
                      <a:pt x="276" y="26"/>
                    </a:cubicBezTo>
                    <a:cubicBezTo>
                      <a:pt x="278" y="25"/>
                      <a:pt x="280" y="25"/>
                      <a:pt x="282" y="24"/>
                    </a:cubicBezTo>
                    <a:close/>
                    <a:moveTo>
                      <a:pt x="277" y="38"/>
                    </a:moveTo>
                    <a:cubicBezTo>
                      <a:pt x="277" y="37"/>
                      <a:pt x="277" y="36"/>
                      <a:pt x="277" y="34"/>
                    </a:cubicBezTo>
                    <a:cubicBezTo>
                      <a:pt x="277" y="35"/>
                      <a:pt x="278" y="35"/>
                      <a:pt x="278" y="35"/>
                    </a:cubicBezTo>
                    <a:cubicBezTo>
                      <a:pt x="280" y="35"/>
                      <a:pt x="281" y="36"/>
                      <a:pt x="282" y="37"/>
                    </a:cubicBezTo>
                    <a:cubicBezTo>
                      <a:pt x="282" y="38"/>
                      <a:pt x="282" y="38"/>
                      <a:pt x="282" y="39"/>
                    </a:cubicBezTo>
                    <a:cubicBezTo>
                      <a:pt x="280" y="38"/>
                      <a:pt x="279" y="38"/>
                      <a:pt x="277" y="38"/>
                    </a:cubicBezTo>
                    <a:close/>
                    <a:moveTo>
                      <a:pt x="280" y="44"/>
                    </a:moveTo>
                    <a:cubicBezTo>
                      <a:pt x="280" y="45"/>
                      <a:pt x="279" y="45"/>
                      <a:pt x="279" y="46"/>
                    </a:cubicBezTo>
                    <a:cubicBezTo>
                      <a:pt x="279" y="46"/>
                      <a:pt x="279" y="46"/>
                      <a:pt x="279" y="46"/>
                    </a:cubicBezTo>
                    <a:cubicBezTo>
                      <a:pt x="278" y="46"/>
                      <a:pt x="278" y="45"/>
                      <a:pt x="278" y="44"/>
                    </a:cubicBezTo>
                    <a:cubicBezTo>
                      <a:pt x="279" y="44"/>
                      <a:pt x="279" y="44"/>
                      <a:pt x="280" y="44"/>
                    </a:cubicBezTo>
                    <a:close/>
                    <a:moveTo>
                      <a:pt x="271" y="45"/>
                    </a:moveTo>
                    <a:cubicBezTo>
                      <a:pt x="271" y="45"/>
                      <a:pt x="271" y="45"/>
                      <a:pt x="271" y="45"/>
                    </a:cubicBezTo>
                    <a:cubicBezTo>
                      <a:pt x="272" y="45"/>
                      <a:pt x="272" y="45"/>
                      <a:pt x="273" y="45"/>
                    </a:cubicBezTo>
                    <a:cubicBezTo>
                      <a:pt x="273" y="46"/>
                      <a:pt x="273" y="47"/>
                      <a:pt x="274" y="48"/>
                    </a:cubicBezTo>
                    <a:cubicBezTo>
                      <a:pt x="272" y="48"/>
                      <a:pt x="271" y="49"/>
                      <a:pt x="270" y="49"/>
                    </a:cubicBezTo>
                    <a:cubicBezTo>
                      <a:pt x="270" y="48"/>
                      <a:pt x="271" y="46"/>
                      <a:pt x="271" y="45"/>
                    </a:cubicBezTo>
                    <a:close/>
                    <a:moveTo>
                      <a:pt x="268" y="56"/>
                    </a:moveTo>
                    <a:cubicBezTo>
                      <a:pt x="270" y="56"/>
                      <a:pt x="273" y="55"/>
                      <a:pt x="275" y="54"/>
                    </a:cubicBezTo>
                    <a:cubicBezTo>
                      <a:pt x="275" y="55"/>
                      <a:pt x="275" y="55"/>
                      <a:pt x="275" y="56"/>
                    </a:cubicBezTo>
                    <a:cubicBezTo>
                      <a:pt x="275" y="58"/>
                      <a:pt x="279" y="58"/>
                      <a:pt x="280" y="57"/>
                    </a:cubicBezTo>
                    <a:cubicBezTo>
                      <a:pt x="281" y="55"/>
                      <a:pt x="282" y="53"/>
                      <a:pt x="282" y="52"/>
                    </a:cubicBezTo>
                    <a:cubicBezTo>
                      <a:pt x="284" y="51"/>
                      <a:pt x="286" y="50"/>
                      <a:pt x="287" y="49"/>
                    </a:cubicBezTo>
                    <a:cubicBezTo>
                      <a:pt x="288" y="49"/>
                      <a:pt x="288" y="49"/>
                      <a:pt x="289" y="48"/>
                    </a:cubicBezTo>
                    <a:cubicBezTo>
                      <a:pt x="289" y="52"/>
                      <a:pt x="289" y="55"/>
                      <a:pt x="289" y="58"/>
                    </a:cubicBezTo>
                    <a:cubicBezTo>
                      <a:pt x="282" y="58"/>
                      <a:pt x="275" y="58"/>
                      <a:pt x="268" y="58"/>
                    </a:cubicBezTo>
                    <a:cubicBezTo>
                      <a:pt x="268" y="57"/>
                      <a:pt x="268" y="57"/>
                      <a:pt x="268" y="56"/>
                    </a:cubicBezTo>
                    <a:close/>
                    <a:moveTo>
                      <a:pt x="268" y="31"/>
                    </a:moveTo>
                    <a:cubicBezTo>
                      <a:pt x="268" y="33"/>
                      <a:pt x="267" y="35"/>
                      <a:pt x="267" y="37"/>
                    </a:cubicBezTo>
                    <a:cubicBezTo>
                      <a:pt x="266" y="37"/>
                      <a:pt x="265" y="37"/>
                      <a:pt x="265" y="37"/>
                    </a:cubicBezTo>
                    <a:cubicBezTo>
                      <a:pt x="264" y="35"/>
                      <a:pt x="264" y="33"/>
                      <a:pt x="264" y="32"/>
                    </a:cubicBezTo>
                    <a:cubicBezTo>
                      <a:pt x="264" y="31"/>
                      <a:pt x="264" y="31"/>
                      <a:pt x="264" y="31"/>
                    </a:cubicBezTo>
                    <a:cubicBezTo>
                      <a:pt x="265" y="31"/>
                      <a:pt x="267" y="31"/>
                      <a:pt x="268" y="31"/>
                    </a:cubicBezTo>
                    <a:close/>
                    <a:moveTo>
                      <a:pt x="261" y="49"/>
                    </a:moveTo>
                    <a:cubicBezTo>
                      <a:pt x="261" y="50"/>
                      <a:pt x="261" y="51"/>
                      <a:pt x="261" y="52"/>
                    </a:cubicBezTo>
                    <a:cubicBezTo>
                      <a:pt x="261" y="52"/>
                      <a:pt x="261" y="52"/>
                      <a:pt x="260" y="52"/>
                    </a:cubicBezTo>
                    <a:cubicBezTo>
                      <a:pt x="261" y="51"/>
                      <a:pt x="261" y="50"/>
                      <a:pt x="261" y="49"/>
                    </a:cubicBezTo>
                    <a:close/>
                    <a:moveTo>
                      <a:pt x="261" y="63"/>
                    </a:moveTo>
                    <a:cubicBezTo>
                      <a:pt x="261" y="64"/>
                      <a:pt x="261" y="64"/>
                      <a:pt x="262" y="65"/>
                    </a:cubicBezTo>
                    <a:cubicBezTo>
                      <a:pt x="260" y="65"/>
                      <a:pt x="259" y="65"/>
                      <a:pt x="258" y="65"/>
                    </a:cubicBezTo>
                    <a:cubicBezTo>
                      <a:pt x="258" y="65"/>
                      <a:pt x="258" y="64"/>
                      <a:pt x="258" y="63"/>
                    </a:cubicBezTo>
                    <a:cubicBezTo>
                      <a:pt x="259" y="63"/>
                      <a:pt x="260" y="63"/>
                      <a:pt x="261" y="63"/>
                    </a:cubicBezTo>
                    <a:close/>
                    <a:moveTo>
                      <a:pt x="253" y="34"/>
                    </a:moveTo>
                    <a:cubicBezTo>
                      <a:pt x="254" y="33"/>
                      <a:pt x="254" y="31"/>
                      <a:pt x="253" y="30"/>
                    </a:cubicBezTo>
                    <a:cubicBezTo>
                      <a:pt x="254" y="30"/>
                      <a:pt x="256" y="30"/>
                      <a:pt x="258" y="30"/>
                    </a:cubicBezTo>
                    <a:cubicBezTo>
                      <a:pt x="258" y="30"/>
                      <a:pt x="259" y="30"/>
                      <a:pt x="260" y="30"/>
                    </a:cubicBezTo>
                    <a:cubicBezTo>
                      <a:pt x="259" y="30"/>
                      <a:pt x="259" y="31"/>
                      <a:pt x="259" y="31"/>
                    </a:cubicBezTo>
                    <a:cubicBezTo>
                      <a:pt x="259" y="33"/>
                      <a:pt x="258" y="35"/>
                      <a:pt x="258" y="37"/>
                    </a:cubicBezTo>
                    <a:cubicBezTo>
                      <a:pt x="256" y="36"/>
                      <a:pt x="254" y="36"/>
                      <a:pt x="252" y="36"/>
                    </a:cubicBezTo>
                    <a:cubicBezTo>
                      <a:pt x="252" y="36"/>
                      <a:pt x="253" y="35"/>
                      <a:pt x="253" y="34"/>
                    </a:cubicBezTo>
                    <a:close/>
                    <a:moveTo>
                      <a:pt x="256" y="45"/>
                    </a:moveTo>
                    <a:cubicBezTo>
                      <a:pt x="256" y="48"/>
                      <a:pt x="255" y="51"/>
                      <a:pt x="255" y="53"/>
                    </a:cubicBezTo>
                    <a:cubicBezTo>
                      <a:pt x="254" y="53"/>
                      <a:pt x="254" y="53"/>
                      <a:pt x="253" y="54"/>
                    </a:cubicBezTo>
                    <a:cubicBezTo>
                      <a:pt x="253" y="51"/>
                      <a:pt x="253" y="48"/>
                      <a:pt x="252" y="45"/>
                    </a:cubicBezTo>
                    <a:cubicBezTo>
                      <a:pt x="254" y="45"/>
                      <a:pt x="255" y="45"/>
                      <a:pt x="256" y="45"/>
                    </a:cubicBezTo>
                    <a:close/>
                    <a:moveTo>
                      <a:pt x="251" y="66"/>
                    </a:moveTo>
                    <a:cubicBezTo>
                      <a:pt x="243" y="66"/>
                      <a:pt x="236" y="66"/>
                      <a:pt x="228" y="65"/>
                    </a:cubicBezTo>
                    <a:cubicBezTo>
                      <a:pt x="228" y="65"/>
                      <a:pt x="227" y="65"/>
                      <a:pt x="226" y="65"/>
                    </a:cubicBezTo>
                    <a:cubicBezTo>
                      <a:pt x="232" y="64"/>
                      <a:pt x="238" y="63"/>
                      <a:pt x="244" y="62"/>
                    </a:cubicBezTo>
                    <a:cubicBezTo>
                      <a:pt x="246" y="62"/>
                      <a:pt x="248" y="62"/>
                      <a:pt x="250" y="62"/>
                    </a:cubicBezTo>
                    <a:cubicBezTo>
                      <a:pt x="250" y="63"/>
                      <a:pt x="250" y="65"/>
                      <a:pt x="251" y="66"/>
                    </a:cubicBezTo>
                    <a:close/>
                    <a:moveTo>
                      <a:pt x="247" y="49"/>
                    </a:moveTo>
                    <a:cubicBezTo>
                      <a:pt x="248" y="51"/>
                      <a:pt x="248" y="53"/>
                      <a:pt x="248" y="55"/>
                    </a:cubicBezTo>
                    <a:cubicBezTo>
                      <a:pt x="247" y="55"/>
                      <a:pt x="246" y="55"/>
                      <a:pt x="245" y="55"/>
                    </a:cubicBezTo>
                    <a:cubicBezTo>
                      <a:pt x="246" y="53"/>
                      <a:pt x="247" y="51"/>
                      <a:pt x="247" y="49"/>
                    </a:cubicBezTo>
                    <a:close/>
                    <a:moveTo>
                      <a:pt x="244" y="35"/>
                    </a:moveTo>
                    <a:cubicBezTo>
                      <a:pt x="244" y="35"/>
                      <a:pt x="245" y="35"/>
                      <a:pt x="245" y="35"/>
                    </a:cubicBezTo>
                    <a:cubicBezTo>
                      <a:pt x="245" y="35"/>
                      <a:pt x="245" y="36"/>
                      <a:pt x="245" y="36"/>
                    </a:cubicBezTo>
                    <a:cubicBezTo>
                      <a:pt x="245" y="36"/>
                      <a:pt x="244" y="36"/>
                      <a:pt x="244" y="36"/>
                    </a:cubicBezTo>
                    <a:lnTo>
                      <a:pt x="244" y="35"/>
                    </a:lnTo>
                    <a:close/>
                    <a:moveTo>
                      <a:pt x="238" y="55"/>
                    </a:moveTo>
                    <a:cubicBezTo>
                      <a:pt x="235" y="55"/>
                      <a:pt x="232" y="55"/>
                      <a:pt x="229" y="55"/>
                    </a:cubicBezTo>
                    <a:cubicBezTo>
                      <a:pt x="230" y="54"/>
                      <a:pt x="231" y="52"/>
                      <a:pt x="232" y="51"/>
                    </a:cubicBezTo>
                    <a:cubicBezTo>
                      <a:pt x="234" y="50"/>
                      <a:pt x="236" y="50"/>
                      <a:pt x="238" y="49"/>
                    </a:cubicBezTo>
                    <a:lnTo>
                      <a:pt x="238" y="55"/>
                    </a:lnTo>
                    <a:close/>
                    <a:moveTo>
                      <a:pt x="220" y="28"/>
                    </a:moveTo>
                    <a:cubicBezTo>
                      <a:pt x="225" y="28"/>
                      <a:pt x="231" y="28"/>
                      <a:pt x="236" y="28"/>
                    </a:cubicBezTo>
                    <a:cubicBezTo>
                      <a:pt x="236" y="28"/>
                      <a:pt x="236" y="28"/>
                      <a:pt x="236" y="28"/>
                    </a:cubicBezTo>
                    <a:cubicBezTo>
                      <a:pt x="231" y="28"/>
                      <a:pt x="225" y="28"/>
                      <a:pt x="220" y="28"/>
                    </a:cubicBezTo>
                    <a:cubicBezTo>
                      <a:pt x="220" y="28"/>
                      <a:pt x="220" y="28"/>
                      <a:pt x="220" y="28"/>
                    </a:cubicBezTo>
                    <a:close/>
                    <a:moveTo>
                      <a:pt x="216" y="48"/>
                    </a:moveTo>
                    <a:cubicBezTo>
                      <a:pt x="216" y="48"/>
                      <a:pt x="216" y="48"/>
                      <a:pt x="216" y="48"/>
                    </a:cubicBezTo>
                    <a:cubicBezTo>
                      <a:pt x="216" y="48"/>
                      <a:pt x="217" y="48"/>
                      <a:pt x="217" y="48"/>
                    </a:cubicBezTo>
                    <a:cubicBezTo>
                      <a:pt x="216" y="48"/>
                      <a:pt x="216" y="49"/>
                      <a:pt x="216" y="49"/>
                    </a:cubicBezTo>
                    <a:cubicBezTo>
                      <a:pt x="216" y="48"/>
                      <a:pt x="216" y="48"/>
                      <a:pt x="216" y="48"/>
                    </a:cubicBezTo>
                    <a:close/>
                    <a:moveTo>
                      <a:pt x="212" y="28"/>
                    </a:moveTo>
                    <a:cubicBezTo>
                      <a:pt x="213" y="28"/>
                      <a:pt x="213" y="28"/>
                      <a:pt x="214" y="28"/>
                    </a:cubicBezTo>
                    <a:cubicBezTo>
                      <a:pt x="214" y="28"/>
                      <a:pt x="214" y="28"/>
                      <a:pt x="214" y="28"/>
                    </a:cubicBezTo>
                    <a:cubicBezTo>
                      <a:pt x="213" y="28"/>
                      <a:pt x="213" y="28"/>
                      <a:pt x="212" y="28"/>
                    </a:cubicBezTo>
                    <a:close/>
                    <a:moveTo>
                      <a:pt x="201" y="28"/>
                    </a:moveTo>
                    <a:cubicBezTo>
                      <a:pt x="201" y="28"/>
                      <a:pt x="201" y="28"/>
                      <a:pt x="201" y="28"/>
                    </a:cubicBezTo>
                    <a:cubicBezTo>
                      <a:pt x="198" y="28"/>
                      <a:pt x="198" y="28"/>
                      <a:pt x="198" y="28"/>
                    </a:cubicBezTo>
                    <a:cubicBezTo>
                      <a:pt x="199" y="28"/>
                      <a:pt x="200" y="28"/>
                      <a:pt x="201" y="28"/>
                    </a:cubicBezTo>
                    <a:close/>
                    <a:moveTo>
                      <a:pt x="206" y="48"/>
                    </a:moveTo>
                    <a:cubicBezTo>
                      <a:pt x="206" y="51"/>
                      <a:pt x="206" y="51"/>
                      <a:pt x="206" y="51"/>
                    </a:cubicBezTo>
                    <a:cubicBezTo>
                      <a:pt x="205" y="51"/>
                      <a:pt x="203" y="51"/>
                      <a:pt x="202" y="51"/>
                    </a:cubicBezTo>
                    <a:cubicBezTo>
                      <a:pt x="201" y="51"/>
                      <a:pt x="200" y="51"/>
                      <a:pt x="200" y="51"/>
                    </a:cubicBezTo>
                    <a:cubicBezTo>
                      <a:pt x="200" y="50"/>
                      <a:pt x="201" y="49"/>
                      <a:pt x="201" y="48"/>
                    </a:cubicBezTo>
                    <a:cubicBezTo>
                      <a:pt x="203" y="48"/>
                      <a:pt x="205" y="48"/>
                      <a:pt x="206" y="48"/>
                    </a:cubicBezTo>
                    <a:close/>
                    <a:moveTo>
                      <a:pt x="187" y="43"/>
                    </a:moveTo>
                    <a:cubicBezTo>
                      <a:pt x="187" y="43"/>
                      <a:pt x="188" y="43"/>
                      <a:pt x="188" y="43"/>
                    </a:cubicBezTo>
                    <a:cubicBezTo>
                      <a:pt x="188" y="43"/>
                      <a:pt x="189" y="43"/>
                      <a:pt x="189" y="43"/>
                    </a:cubicBezTo>
                    <a:cubicBezTo>
                      <a:pt x="188" y="43"/>
                      <a:pt x="187" y="43"/>
                      <a:pt x="187" y="43"/>
                    </a:cubicBezTo>
                    <a:cubicBezTo>
                      <a:pt x="187" y="43"/>
                      <a:pt x="187" y="43"/>
                      <a:pt x="187" y="43"/>
                    </a:cubicBezTo>
                    <a:close/>
                    <a:moveTo>
                      <a:pt x="185" y="50"/>
                    </a:moveTo>
                    <a:cubicBezTo>
                      <a:pt x="187" y="50"/>
                      <a:pt x="188" y="49"/>
                      <a:pt x="190" y="49"/>
                    </a:cubicBezTo>
                    <a:cubicBezTo>
                      <a:pt x="190" y="50"/>
                      <a:pt x="190" y="51"/>
                      <a:pt x="191" y="51"/>
                    </a:cubicBezTo>
                    <a:cubicBezTo>
                      <a:pt x="189" y="51"/>
                      <a:pt x="187" y="51"/>
                      <a:pt x="184" y="51"/>
                    </a:cubicBezTo>
                    <a:cubicBezTo>
                      <a:pt x="185" y="51"/>
                      <a:pt x="185" y="50"/>
                      <a:pt x="185" y="50"/>
                    </a:cubicBezTo>
                    <a:close/>
                    <a:moveTo>
                      <a:pt x="196" y="63"/>
                    </a:moveTo>
                    <a:cubicBezTo>
                      <a:pt x="191" y="63"/>
                      <a:pt x="186" y="63"/>
                      <a:pt x="180" y="63"/>
                    </a:cubicBezTo>
                    <a:cubicBezTo>
                      <a:pt x="181" y="62"/>
                      <a:pt x="181" y="62"/>
                      <a:pt x="181" y="61"/>
                    </a:cubicBezTo>
                    <a:cubicBezTo>
                      <a:pt x="181" y="61"/>
                      <a:pt x="181" y="61"/>
                      <a:pt x="181" y="61"/>
                    </a:cubicBezTo>
                    <a:cubicBezTo>
                      <a:pt x="186" y="62"/>
                      <a:pt x="191" y="62"/>
                      <a:pt x="196" y="63"/>
                    </a:cubicBezTo>
                    <a:close/>
                    <a:moveTo>
                      <a:pt x="181" y="43"/>
                    </a:moveTo>
                    <a:cubicBezTo>
                      <a:pt x="181" y="43"/>
                      <a:pt x="181" y="44"/>
                      <a:pt x="181" y="44"/>
                    </a:cubicBezTo>
                    <a:cubicBezTo>
                      <a:pt x="179" y="44"/>
                      <a:pt x="177" y="44"/>
                      <a:pt x="175" y="44"/>
                    </a:cubicBezTo>
                    <a:cubicBezTo>
                      <a:pt x="175" y="44"/>
                      <a:pt x="175" y="44"/>
                      <a:pt x="175" y="43"/>
                    </a:cubicBezTo>
                    <a:cubicBezTo>
                      <a:pt x="177" y="43"/>
                      <a:pt x="179" y="43"/>
                      <a:pt x="181" y="43"/>
                    </a:cubicBezTo>
                    <a:close/>
                    <a:moveTo>
                      <a:pt x="179" y="50"/>
                    </a:moveTo>
                    <a:cubicBezTo>
                      <a:pt x="179" y="51"/>
                      <a:pt x="179" y="51"/>
                      <a:pt x="179" y="51"/>
                    </a:cubicBezTo>
                    <a:cubicBezTo>
                      <a:pt x="179" y="51"/>
                      <a:pt x="179" y="51"/>
                      <a:pt x="179" y="51"/>
                    </a:cubicBezTo>
                    <a:cubicBezTo>
                      <a:pt x="178" y="51"/>
                      <a:pt x="177" y="51"/>
                      <a:pt x="176" y="51"/>
                    </a:cubicBezTo>
                    <a:cubicBezTo>
                      <a:pt x="176" y="51"/>
                      <a:pt x="176" y="51"/>
                      <a:pt x="176" y="51"/>
                    </a:cubicBezTo>
                    <a:cubicBezTo>
                      <a:pt x="177" y="50"/>
                      <a:pt x="178" y="50"/>
                      <a:pt x="179" y="50"/>
                    </a:cubicBezTo>
                    <a:close/>
                    <a:moveTo>
                      <a:pt x="174" y="64"/>
                    </a:moveTo>
                    <a:cubicBezTo>
                      <a:pt x="173" y="64"/>
                      <a:pt x="172" y="64"/>
                      <a:pt x="170" y="65"/>
                    </a:cubicBezTo>
                    <a:cubicBezTo>
                      <a:pt x="166" y="64"/>
                      <a:pt x="161" y="64"/>
                      <a:pt x="157" y="64"/>
                    </a:cubicBezTo>
                    <a:cubicBezTo>
                      <a:pt x="157" y="64"/>
                      <a:pt x="156" y="64"/>
                      <a:pt x="156" y="63"/>
                    </a:cubicBezTo>
                    <a:cubicBezTo>
                      <a:pt x="161" y="63"/>
                      <a:pt x="167" y="62"/>
                      <a:pt x="173" y="62"/>
                    </a:cubicBezTo>
                    <a:cubicBezTo>
                      <a:pt x="174" y="63"/>
                      <a:pt x="174" y="63"/>
                      <a:pt x="174" y="64"/>
                    </a:cubicBezTo>
                    <a:close/>
                    <a:moveTo>
                      <a:pt x="164" y="44"/>
                    </a:moveTo>
                    <a:cubicBezTo>
                      <a:pt x="165" y="43"/>
                      <a:pt x="167" y="43"/>
                      <a:pt x="168" y="43"/>
                    </a:cubicBezTo>
                    <a:cubicBezTo>
                      <a:pt x="168" y="44"/>
                      <a:pt x="168" y="45"/>
                      <a:pt x="167" y="45"/>
                    </a:cubicBezTo>
                    <a:cubicBezTo>
                      <a:pt x="166" y="45"/>
                      <a:pt x="166" y="45"/>
                      <a:pt x="165" y="46"/>
                    </a:cubicBezTo>
                    <a:cubicBezTo>
                      <a:pt x="165" y="45"/>
                      <a:pt x="164" y="44"/>
                      <a:pt x="164" y="44"/>
                    </a:cubicBezTo>
                    <a:close/>
                    <a:moveTo>
                      <a:pt x="170" y="35"/>
                    </a:moveTo>
                    <a:cubicBezTo>
                      <a:pt x="170" y="35"/>
                      <a:pt x="170" y="35"/>
                      <a:pt x="170" y="35"/>
                    </a:cubicBezTo>
                    <a:cubicBezTo>
                      <a:pt x="167" y="36"/>
                      <a:pt x="165" y="36"/>
                      <a:pt x="163" y="36"/>
                    </a:cubicBezTo>
                    <a:cubicBezTo>
                      <a:pt x="163" y="36"/>
                      <a:pt x="163" y="35"/>
                      <a:pt x="163" y="35"/>
                    </a:cubicBezTo>
                    <a:cubicBezTo>
                      <a:pt x="165" y="35"/>
                      <a:pt x="167" y="35"/>
                      <a:pt x="170" y="35"/>
                    </a:cubicBezTo>
                    <a:close/>
                    <a:moveTo>
                      <a:pt x="156" y="44"/>
                    </a:moveTo>
                    <a:cubicBezTo>
                      <a:pt x="157" y="44"/>
                      <a:pt x="158" y="44"/>
                      <a:pt x="159" y="44"/>
                    </a:cubicBezTo>
                    <a:cubicBezTo>
                      <a:pt x="159" y="44"/>
                      <a:pt x="159" y="45"/>
                      <a:pt x="159" y="46"/>
                    </a:cubicBezTo>
                    <a:cubicBezTo>
                      <a:pt x="158" y="46"/>
                      <a:pt x="157" y="46"/>
                      <a:pt x="155" y="47"/>
                    </a:cubicBezTo>
                    <a:cubicBezTo>
                      <a:pt x="155" y="46"/>
                      <a:pt x="156" y="45"/>
                      <a:pt x="156" y="44"/>
                    </a:cubicBezTo>
                    <a:close/>
                    <a:moveTo>
                      <a:pt x="143" y="25"/>
                    </a:moveTo>
                    <a:cubicBezTo>
                      <a:pt x="144" y="25"/>
                      <a:pt x="146" y="25"/>
                      <a:pt x="148" y="25"/>
                    </a:cubicBezTo>
                    <a:cubicBezTo>
                      <a:pt x="146" y="25"/>
                      <a:pt x="144" y="25"/>
                      <a:pt x="143" y="26"/>
                    </a:cubicBezTo>
                    <a:cubicBezTo>
                      <a:pt x="143" y="25"/>
                      <a:pt x="143" y="25"/>
                      <a:pt x="143" y="25"/>
                    </a:cubicBezTo>
                    <a:close/>
                    <a:moveTo>
                      <a:pt x="142" y="35"/>
                    </a:moveTo>
                    <a:cubicBezTo>
                      <a:pt x="146" y="35"/>
                      <a:pt x="149" y="35"/>
                      <a:pt x="152" y="35"/>
                    </a:cubicBezTo>
                    <a:cubicBezTo>
                      <a:pt x="152" y="35"/>
                      <a:pt x="152" y="36"/>
                      <a:pt x="152" y="36"/>
                    </a:cubicBezTo>
                    <a:cubicBezTo>
                      <a:pt x="149" y="36"/>
                      <a:pt x="145" y="36"/>
                      <a:pt x="142" y="36"/>
                    </a:cubicBezTo>
                    <a:cubicBezTo>
                      <a:pt x="142" y="36"/>
                      <a:pt x="142" y="36"/>
                      <a:pt x="142" y="35"/>
                    </a:cubicBezTo>
                    <a:close/>
                    <a:moveTo>
                      <a:pt x="150" y="44"/>
                    </a:moveTo>
                    <a:cubicBezTo>
                      <a:pt x="150" y="45"/>
                      <a:pt x="150" y="46"/>
                      <a:pt x="149" y="47"/>
                    </a:cubicBezTo>
                    <a:cubicBezTo>
                      <a:pt x="148" y="47"/>
                      <a:pt x="147" y="47"/>
                      <a:pt x="146" y="47"/>
                    </a:cubicBezTo>
                    <a:cubicBezTo>
                      <a:pt x="146" y="46"/>
                      <a:pt x="146" y="45"/>
                      <a:pt x="145" y="44"/>
                    </a:cubicBezTo>
                    <a:cubicBezTo>
                      <a:pt x="147" y="44"/>
                      <a:pt x="149" y="44"/>
                      <a:pt x="150" y="44"/>
                    </a:cubicBezTo>
                    <a:close/>
                    <a:moveTo>
                      <a:pt x="144" y="65"/>
                    </a:moveTo>
                    <a:cubicBezTo>
                      <a:pt x="143" y="65"/>
                      <a:pt x="141" y="65"/>
                      <a:pt x="140" y="65"/>
                    </a:cubicBezTo>
                    <a:cubicBezTo>
                      <a:pt x="139" y="65"/>
                      <a:pt x="137" y="65"/>
                      <a:pt x="136" y="65"/>
                    </a:cubicBezTo>
                    <a:cubicBezTo>
                      <a:pt x="136" y="65"/>
                      <a:pt x="136" y="64"/>
                      <a:pt x="136" y="64"/>
                    </a:cubicBezTo>
                    <a:cubicBezTo>
                      <a:pt x="139" y="64"/>
                      <a:pt x="141" y="64"/>
                      <a:pt x="143" y="64"/>
                    </a:cubicBezTo>
                    <a:cubicBezTo>
                      <a:pt x="143" y="64"/>
                      <a:pt x="143" y="65"/>
                      <a:pt x="144" y="65"/>
                    </a:cubicBezTo>
                    <a:close/>
                    <a:moveTo>
                      <a:pt x="132" y="26"/>
                    </a:moveTo>
                    <a:cubicBezTo>
                      <a:pt x="133" y="26"/>
                      <a:pt x="135" y="26"/>
                      <a:pt x="137" y="26"/>
                    </a:cubicBezTo>
                    <a:cubicBezTo>
                      <a:pt x="137" y="26"/>
                      <a:pt x="137" y="26"/>
                      <a:pt x="137" y="26"/>
                    </a:cubicBezTo>
                    <a:cubicBezTo>
                      <a:pt x="131" y="27"/>
                      <a:pt x="126" y="27"/>
                      <a:pt x="121" y="28"/>
                    </a:cubicBezTo>
                    <a:cubicBezTo>
                      <a:pt x="121" y="27"/>
                      <a:pt x="121" y="27"/>
                      <a:pt x="121" y="27"/>
                    </a:cubicBezTo>
                    <a:cubicBezTo>
                      <a:pt x="124" y="26"/>
                      <a:pt x="128" y="26"/>
                      <a:pt x="132" y="26"/>
                    </a:cubicBezTo>
                    <a:close/>
                    <a:moveTo>
                      <a:pt x="126" y="49"/>
                    </a:moveTo>
                    <a:cubicBezTo>
                      <a:pt x="125" y="47"/>
                      <a:pt x="125" y="45"/>
                      <a:pt x="125" y="43"/>
                    </a:cubicBezTo>
                    <a:cubicBezTo>
                      <a:pt x="127" y="43"/>
                      <a:pt x="129" y="43"/>
                      <a:pt x="131" y="43"/>
                    </a:cubicBezTo>
                    <a:cubicBezTo>
                      <a:pt x="132" y="43"/>
                      <a:pt x="133" y="43"/>
                      <a:pt x="135" y="44"/>
                    </a:cubicBezTo>
                    <a:cubicBezTo>
                      <a:pt x="134" y="45"/>
                      <a:pt x="134" y="47"/>
                      <a:pt x="134" y="49"/>
                    </a:cubicBezTo>
                    <a:cubicBezTo>
                      <a:pt x="131" y="49"/>
                      <a:pt x="129" y="49"/>
                      <a:pt x="126" y="49"/>
                    </a:cubicBezTo>
                    <a:close/>
                    <a:moveTo>
                      <a:pt x="129" y="56"/>
                    </a:moveTo>
                    <a:cubicBezTo>
                      <a:pt x="129" y="56"/>
                      <a:pt x="128" y="57"/>
                      <a:pt x="128" y="57"/>
                    </a:cubicBezTo>
                    <a:cubicBezTo>
                      <a:pt x="128" y="57"/>
                      <a:pt x="128" y="56"/>
                      <a:pt x="128" y="56"/>
                    </a:cubicBezTo>
                    <a:cubicBezTo>
                      <a:pt x="128" y="56"/>
                      <a:pt x="129" y="56"/>
                      <a:pt x="129" y="56"/>
                    </a:cubicBezTo>
                    <a:close/>
                    <a:moveTo>
                      <a:pt x="133" y="37"/>
                    </a:moveTo>
                    <a:cubicBezTo>
                      <a:pt x="129" y="37"/>
                      <a:pt x="125" y="37"/>
                      <a:pt x="121" y="37"/>
                    </a:cubicBezTo>
                    <a:cubicBezTo>
                      <a:pt x="121" y="36"/>
                      <a:pt x="121" y="36"/>
                      <a:pt x="121" y="35"/>
                    </a:cubicBezTo>
                    <a:cubicBezTo>
                      <a:pt x="126" y="35"/>
                      <a:pt x="131" y="35"/>
                      <a:pt x="135" y="35"/>
                    </a:cubicBezTo>
                    <a:cubicBezTo>
                      <a:pt x="135" y="36"/>
                      <a:pt x="135" y="36"/>
                      <a:pt x="135" y="37"/>
                    </a:cubicBezTo>
                    <a:cubicBezTo>
                      <a:pt x="135" y="37"/>
                      <a:pt x="134" y="37"/>
                      <a:pt x="133" y="37"/>
                    </a:cubicBezTo>
                    <a:close/>
                    <a:moveTo>
                      <a:pt x="121" y="56"/>
                    </a:moveTo>
                    <a:cubicBezTo>
                      <a:pt x="121" y="57"/>
                      <a:pt x="121" y="57"/>
                      <a:pt x="121" y="58"/>
                    </a:cubicBezTo>
                    <a:cubicBezTo>
                      <a:pt x="121" y="58"/>
                      <a:pt x="120" y="58"/>
                      <a:pt x="120" y="58"/>
                    </a:cubicBezTo>
                    <a:cubicBezTo>
                      <a:pt x="120" y="57"/>
                      <a:pt x="119" y="57"/>
                      <a:pt x="119" y="56"/>
                    </a:cubicBezTo>
                    <a:cubicBezTo>
                      <a:pt x="120" y="56"/>
                      <a:pt x="120" y="56"/>
                      <a:pt x="121" y="56"/>
                    </a:cubicBezTo>
                    <a:close/>
                    <a:moveTo>
                      <a:pt x="116" y="65"/>
                    </a:moveTo>
                    <a:cubicBezTo>
                      <a:pt x="116" y="64"/>
                      <a:pt x="116" y="64"/>
                      <a:pt x="116" y="64"/>
                    </a:cubicBezTo>
                    <a:cubicBezTo>
                      <a:pt x="116" y="64"/>
                      <a:pt x="116" y="64"/>
                      <a:pt x="117" y="64"/>
                    </a:cubicBezTo>
                    <a:cubicBezTo>
                      <a:pt x="117" y="64"/>
                      <a:pt x="117" y="64"/>
                      <a:pt x="117" y="64"/>
                    </a:cubicBezTo>
                    <a:cubicBezTo>
                      <a:pt x="117" y="65"/>
                      <a:pt x="117" y="66"/>
                      <a:pt x="118" y="67"/>
                    </a:cubicBezTo>
                    <a:cubicBezTo>
                      <a:pt x="119" y="67"/>
                      <a:pt x="120" y="67"/>
                      <a:pt x="120" y="68"/>
                    </a:cubicBezTo>
                    <a:cubicBezTo>
                      <a:pt x="120" y="68"/>
                      <a:pt x="120" y="68"/>
                      <a:pt x="120" y="68"/>
                    </a:cubicBezTo>
                    <a:cubicBezTo>
                      <a:pt x="117" y="68"/>
                      <a:pt x="114" y="69"/>
                      <a:pt x="111" y="69"/>
                    </a:cubicBezTo>
                    <a:cubicBezTo>
                      <a:pt x="110" y="69"/>
                      <a:pt x="109" y="69"/>
                      <a:pt x="108" y="69"/>
                    </a:cubicBezTo>
                    <a:cubicBezTo>
                      <a:pt x="109" y="68"/>
                      <a:pt x="110" y="67"/>
                      <a:pt x="111" y="65"/>
                    </a:cubicBezTo>
                    <a:cubicBezTo>
                      <a:pt x="112" y="67"/>
                      <a:pt x="115" y="67"/>
                      <a:pt x="116" y="65"/>
                    </a:cubicBezTo>
                    <a:close/>
                    <a:moveTo>
                      <a:pt x="115" y="27"/>
                    </a:moveTo>
                    <a:cubicBezTo>
                      <a:pt x="115" y="27"/>
                      <a:pt x="115" y="28"/>
                      <a:pt x="115" y="28"/>
                    </a:cubicBezTo>
                    <a:cubicBezTo>
                      <a:pt x="112" y="28"/>
                      <a:pt x="110" y="28"/>
                      <a:pt x="108" y="28"/>
                    </a:cubicBezTo>
                    <a:cubicBezTo>
                      <a:pt x="108" y="28"/>
                      <a:pt x="108" y="28"/>
                      <a:pt x="108" y="28"/>
                    </a:cubicBezTo>
                    <a:cubicBezTo>
                      <a:pt x="110" y="27"/>
                      <a:pt x="112" y="27"/>
                      <a:pt x="115" y="27"/>
                    </a:cubicBezTo>
                    <a:close/>
                    <a:moveTo>
                      <a:pt x="106" y="56"/>
                    </a:moveTo>
                    <a:cubicBezTo>
                      <a:pt x="107" y="56"/>
                      <a:pt x="108" y="56"/>
                      <a:pt x="109" y="56"/>
                    </a:cubicBezTo>
                    <a:cubicBezTo>
                      <a:pt x="109" y="57"/>
                      <a:pt x="109" y="57"/>
                      <a:pt x="109" y="57"/>
                    </a:cubicBezTo>
                    <a:cubicBezTo>
                      <a:pt x="108" y="57"/>
                      <a:pt x="107" y="57"/>
                      <a:pt x="106" y="57"/>
                    </a:cubicBezTo>
                    <a:cubicBezTo>
                      <a:pt x="106" y="57"/>
                      <a:pt x="106" y="57"/>
                      <a:pt x="106" y="56"/>
                    </a:cubicBezTo>
                    <a:close/>
                    <a:moveTo>
                      <a:pt x="103" y="35"/>
                    </a:moveTo>
                    <a:cubicBezTo>
                      <a:pt x="103" y="35"/>
                      <a:pt x="103" y="35"/>
                      <a:pt x="104" y="35"/>
                    </a:cubicBezTo>
                    <a:cubicBezTo>
                      <a:pt x="104" y="35"/>
                      <a:pt x="104" y="35"/>
                      <a:pt x="104" y="35"/>
                    </a:cubicBezTo>
                    <a:cubicBezTo>
                      <a:pt x="103" y="35"/>
                      <a:pt x="103" y="35"/>
                      <a:pt x="103" y="35"/>
                    </a:cubicBezTo>
                    <a:cubicBezTo>
                      <a:pt x="103" y="35"/>
                      <a:pt x="103" y="35"/>
                      <a:pt x="103" y="35"/>
                    </a:cubicBezTo>
                    <a:close/>
                    <a:moveTo>
                      <a:pt x="102" y="68"/>
                    </a:moveTo>
                    <a:cubicBezTo>
                      <a:pt x="102" y="68"/>
                      <a:pt x="102" y="69"/>
                      <a:pt x="102" y="69"/>
                    </a:cubicBezTo>
                    <a:cubicBezTo>
                      <a:pt x="101" y="69"/>
                      <a:pt x="101" y="69"/>
                      <a:pt x="101" y="69"/>
                    </a:cubicBezTo>
                    <a:cubicBezTo>
                      <a:pt x="101" y="69"/>
                      <a:pt x="101" y="68"/>
                      <a:pt x="102" y="68"/>
                    </a:cubicBezTo>
                    <a:close/>
                    <a:moveTo>
                      <a:pt x="93" y="30"/>
                    </a:moveTo>
                    <a:cubicBezTo>
                      <a:pt x="94" y="30"/>
                      <a:pt x="95" y="29"/>
                      <a:pt x="96" y="29"/>
                    </a:cubicBezTo>
                    <a:cubicBezTo>
                      <a:pt x="96" y="29"/>
                      <a:pt x="97" y="29"/>
                      <a:pt x="98" y="29"/>
                    </a:cubicBezTo>
                    <a:cubicBezTo>
                      <a:pt x="98" y="31"/>
                      <a:pt x="98" y="32"/>
                      <a:pt x="97" y="34"/>
                    </a:cubicBezTo>
                    <a:cubicBezTo>
                      <a:pt x="96" y="34"/>
                      <a:pt x="95" y="34"/>
                      <a:pt x="94" y="33"/>
                    </a:cubicBezTo>
                    <a:cubicBezTo>
                      <a:pt x="93" y="32"/>
                      <a:pt x="93" y="31"/>
                      <a:pt x="93" y="30"/>
                    </a:cubicBezTo>
                    <a:close/>
                    <a:moveTo>
                      <a:pt x="96" y="63"/>
                    </a:moveTo>
                    <a:cubicBezTo>
                      <a:pt x="97" y="63"/>
                      <a:pt x="97" y="63"/>
                      <a:pt x="97" y="63"/>
                    </a:cubicBezTo>
                    <a:cubicBezTo>
                      <a:pt x="97" y="63"/>
                      <a:pt x="97" y="63"/>
                      <a:pt x="97" y="63"/>
                    </a:cubicBezTo>
                    <a:cubicBezTo>
                      <a:pt x="97" y="63"/>
                      <a:pt x="96" y="63"/>
                      <a:pt x="96" y="63"/>
                    </a:cubicBezTo>
                    <a:close/>
                    <a:moveTo>
                      <a:pt x="95" y="48"/>
                    </a:moveTo>
                    <a:cubicBezTo>
                      <a:pt x="95" y="48"/>
                      <a:pt x="95" y="48"/>
                      <a:pt x="95" y="48"/>
                    </a:cubicBezTo>
                    <a:cubicBezTo>
                      <a:pt x="94" y="46"/>
                      <a:pt x="94" y="44"/>
                      <a:pt x="94" y="42"/>
                    </a:cubicBezTo>
                    <a:cubicBezTo>
                      <a:pt x="94" y="41"/>
                      <a:pt x="94" y="39"/>
                      <a:pt x="94" y="38"/>
                    </a:cubicBezTo>
                    <a:cubicBezTo>
                      <a:pt x="95" y="38"/>
                      <a:pt x="96" y="39"/>
                      <a:pt x="97" y="39"/>
                    </a:cubicBezTo>
                    <a:cubicBezTo>
                      <a:pt x="96" y="42"/>
                      <a:pt x="96" y="45"/>
                      <a:pt x="95" y="48"/>
                    </a:cubicBezTo>
                    <a:close/>
                    <a:moveTo>
                      <a:pt x="82" y="63"/>
                    </a:moveTo>
                    <a:cubicBezTo>
                      <a:pt x="82" y="62"/>
                      <a:pt x="83" y="62"/>
                      <a:pt x="83" y="61"/>
                    </a:cubicBezTo>
                    <a:cubicBezTo>
                      <a:pt x="83" y="61"/>
                      <a:pt x="83" y="61"/>
                      <a:pt x="83" y="61"/>
                    </a:cubicBezTo>
                    <a:cubicBezTo>
                      <a:pt x="84" y="63"/>
                      <a:pt x="85" y="65"/>
                      <a:pt x="86" y="67"/>
                    </a:cubicBezTo>
                    <a:cubicBezTo>
                      <a:pt x="81" y="67"/>
                      <a:pt x="77" y="68"/>
                      <a:pt x="72" y="67"/>
                    </a:cubicBezTo>
                    <a:cubicBezTo>
                      <a:pt x="72" y="67"/>
                      <a:pt x="73" y="67"/>
                      <a:pt x="73" y="66"/>
                    </a:cubicBezTo>
                    <a:cubicBezTo>
                      <a:pt x="73" y="66"/>
                      <a:pt x="74" y="66"/>
                      <a:pt x="75" y="65"/>
                    </a:cubicBezTo>
                    <a:cubicBezTo>
                      <a:pt x="75" y="65"/>
                      <a:pt x="75" y="64"/>
                      <a:pt x="76" y="63"/>
                    </a:cubicBezTo>
                    <a:cubicBezTo>
                      <a:pt x="76" y="64"/>
                      <a:pt x="77" y="64"/>
                      <a:pt x="77" y="64"/>
                    </a:cubicBezTo>
                    <a:cubicBezTo>
                      <a:pt x="79" y="66"/>
                      <a:pt x="81" y="64"/>
                      <a:pt x="82" y="63"/>
                    </a:cubicBezTo>
                    <a:close/>
                    <a:moveTo>
                      <a:pt x="70" y="45"/>
                    </a:moveTo>
                    <a:cubicBezTo>
                      <a:pt x="70" y="44"/>
                      <a:pt x="70" y="44"/>
                      <a:pt x="70" y="43"/>
                    </a:cubicBezTo>
                    <a:cubicBezTo>
                      <a:pt x="72" y="43"/>
                      <a:pt x="74" y="43"/>
                      <a:pt x="76" y="43"/>
                    </a:cubicBezTo>
                    <a:cubicBezTo>
                      <a:pt x="77" y="43"/>
                      <a:pt x="77" y="43"/>
                      <a:pt x="78" y="43"/>
                    </a:cubicBezTo>
                    <a:cubicBezTo>
                      <a:pt x="78" y="44"/>
                      <a:pt x="77" y="45"/>
                      <a:pt x="77" y="46"/>
                    </a:cubicBezTo>
                    <a:cubicBezTo>
                      <a:pt x="75" y="46"/>
                      <a:pt x="73" y="45"/>
                      <a:pt x="70" y="45"/>
                    </a:cubicBezTo>
                    <a:close/>
                    <a:moveTo>
                      <a:pt x="75" y="53"/>
                    </a:moveTo>
                    <a:cubicBezTo>
                      <a:pt x="75" y="53"/>
                      <a:pt x="75" y="53"/>
                      <a:pt x="74" y="54"/>
                    </a:cubicBezTo>
                    <a:cubicBezTo>
                      <a:pt x="74" y="54"/>
                      <a:pt x="74" y="54"/>
                      <a:pt x="74" y="54"/>
                    </a:cubicBezTo>
                    <a:cubicBezTo>
                      <a:pt x="73" y="53"/>
                      <a:pt x="73" y="53"/>
                      <a:pt x="72" y="52"/>
                    </a:cubicBezTo>
                    <a:cubicBezTo>
                      <a:pt x="73" y="52"/>
                      <a:pt x="74" y="53"/>
                      <a:pt x="75" y="53"/>
                    </a:cubicBezTo>
                    <a:close/>
                    <a:moveTo>
                      <a:pt x="70" y="23"/>
                    </a:moveTo>
                    <a:cubicBezTo>
                      <a:pt x="71" y="23"/>
                      <a:pt x="72" y="23"/>
                      <a:pt x="73" y="22"/>
                    </a:cubicBezTo>
                    <a:cubicBezTo>
                      <a:pt x="72" y="23"/>
                      <a:pt x="71" y="24"/>
                      <a:pt x="70" y="25"/>
                    </a:cubicBezTo>
                    <a:cubicBezTo>
                      <a:pt x="70" y="25"/>
                      <a:pt x="70" y="25"/>
                      <a:pt x="70" y="25"/>
                    </a:cubicBezTo>
                    <a:cubicBezTo>
                      <a:pt x="70" y="24"/>
                      <a:pt x="70" y="23"/>
                      <a:pt x="70" y="23"/>
                    </a:cubicBezTo>
                    <a:close/>
                    <a:moveTo>
                      <a:pt x="76" y="31"/>
                    </a:moveTo>
                    <a:cubicBezTo>
                      <a:pt x="76" y="32"/>
                      <a:pt x="77" y="32"/>
                      <a:pt x="78" y="32"/>
                    </a:cubicBezTo>
                    <a:cubicBezTo>
                      <a:pt x="78" y="33"/>
                      <a:pt x="78" y="35"/>
                      <a:pt x="78" y="37"/>
                    </a:cubicBezTo>
                    <a:cubicBezTo>
                      <a:pt x="78" y="37"/>
                      <a:pt x="78" y="37"/>
                      <a:pt x="78" y="37"/>
                    </a:cubicBezTo>
                    <a:cubicBezTo>
                      <a:pt x="75" y="36"/>
                      <a:pt x="72" y="36"/>
                      <a:pt x="70" y="35"/>
                    </a:cubicBezTo>
                    <a:cubicBezTo>
                      <a:pt x="69" y="34"/>
                      <a:pt x="69" y="33"/>
                      <a:pt x="69" y="32"/>
                    </a:cubicBezTo>
                    <a:cubicBezTo>
                      <a:pt x="72" y="32"/>
                      <a:pt x="74" y="32"/>
                      <a:pt x="76" y="31"/>
                    </a:cubicBezTo>
                    <a:close/>
                    <a:moveTo>
                      <a:pt x="65" y="58"/>
                    </a:moveTo>
                    <a:cubicBezTo>
                      <a:pt x="66" y="59"/>
                      <a:pt x="66" y="59"/>
                      <a:pt x="67" y="59"/>
                    </a:cubicBezTo>
                    <a:cubicBezTo>
                      <a:pt x="66" y="59"/>
                      <a:pt x="66" y="59"/>
                      <a:pt x="65" y="59"/>
                    </a:cubicBezTo>
                    <a:cubicBezTo>
                      <a:pt x="65" y="59"/>
                      <a:pt x="65" y="59"/>
                      <a:pt x="65" y="58"/>
                    </a:cubicBezTo>
                    <a:close/>
                    <a:moveTo>
                      <a:pt x="67" y="65"/>
                    </a:moveTo>
                    <a:cubicBezTo>
                      <a:pt x="67" y="65"/>
                      <a:pt x="67" y="66"/>
                      <a:pt x="66" y="66"/>
                    </a:cubicBezTo>
                    <a:cubicBezTo>
                      <a:pt x="66" y="66"/>
                      <a:pt x="66" y="66"/>
                      <a:pt x="66" y="65"/>
                    </a:cubicBezTo>
                    <a:cubicBezTo>
                      <a:pt x="67" y="65"/>
                      <a:pt x="67" y="65"/>
                      <a:pt x="67" y="65"/>
                    </a:cubicBezTo>
                    <a:close/>
                    <a:moveTo>
                      <a:pt x="60" y="23"/>
                    </a:moveTo>
                    <a:cubicBezTo>
                      <a:pt x="60" y="24"/>
                      <a:pt x="60" y="24"/>
                      <a:pt x="59" y="25"/>
                    </a:cubicBezTo>
                    <a:cubicBezTo>
                      <a:pt x="59" y="26"/>
                      <a:pt x="59" y="26"/>
                      <a:pt x="59" y="27"/>
                    </a:cubicBezTo>
                    <a:cubicBezTo>
                      <a:pt x="58" y="27"/>
                      <a:pt x="57" y="27"/>
                      <a:pt x="55" y="28"/>
                    </a:cubicBezTo>
                    <a:cubicBezTo>
                      <a:pt x="55" y="28"/>
                      <a:pt x="54" y="28"/>
                      <a:pt x="54" y="28"/>
                    </a:cubicBezTo>
                    <a:cubicBezTo>
                      <a:pt x="53" y="26"/>
                      <a:pt x="53" y="25"/>
                      <a:pt x="53" y="24"/>
                    </a:cubicBezTo>
                    <a:cubicBezTo>
                      <a:pt x="55" y="23"/>
                      <a:pt x="58" y="23"/>
                      <a:pt x="60" y="23"/>
                    </a:cubicBezTo>
                    <a:close/>
                    <a:moveTo>
                      <a:pt x="53" y="55"/>
                    </a:moveTo>
                    <a:cubicBezTo>
                      <a:pt x="53" y="58"/>
                      <a:pt x="54" y="60"/>
                      <a:pt x="55" y="62"/>
                    </a:cubicBezTo>
                    <a:cubicBezTo>
                      <a:pt x="55" y="63"/>
                      <a:pt x="55" y="63"/>
                      <a:pt x="55" y="63"/>
                    </a:cubicBezTo>
                    <a:cubicBezTo>
                      <a:pt x="54" y="60"/>
                      <a:pt x="53" y="57"/>
                      <a:pt x="52" y="54"/>
                    </a:cubicBezTo>
                    <a:cubicBezTo>
                      <a:pt x="52" y="55"/>
                      <a:pt x="53" y="55"/>
                      <a:pt x="53" y="55"/>
                    </a:cubicBezTo>
                    <a:close/>
                    <a:moveTo>
                      <a:pt x="50" y="64"/>
                    </a:moveTo>
                    <a:cubicBezTo>
                      <a:pt x="51" y="66"/>
                      <a:pt x="51" y="68"/>
                      <a:pt x="52" y="70"/>
                    </a:cubicBezTo>
                    <a:cubicBezTo>
                      <a:pt x="52" y="70"/>
                      <a:pt x="52" y="70"/>
                      <a:pt x="52" y="70"/>
                    </a:cubicBezTo>
                    <a:cubicBezTo>
                      <a:pt x="51" y="70"/>
                      <a:pt x="50" y="70"/>
                      <a:pt x="49" y="70"/>
                    </a:cubicBezTo>
                    <a:cubicBezTo>
                      <a:pt x="49" y="70"/>
                      <a:pt x="49" y="70"/>
                      <a:pt x="48" y="70"/>
                    </a:cubicBezTo>
                    <a:cubicBezTo>
                      <a:pt x="49" y="68"/>
                      <a:pt x="49" y="66"/>
                      <a:pt x="50" y="64"/>
                    </a:cubicBezTo>
                    <a:close/>
                    <a:moveTo>
                      <a:pt x="43" y="24"/>
                    </a:moveTo>
                    <a:cubicBezTo>
                      <a:pt x="44" y="24"/>
                      <a:pt x="45" y="24"/>
                      <a:pt x="46" y="24"/>
                    </a:cubicBezTo>
                    <a:cubicBezTo>
                      <a:pt x="46" y="24"/>
                      <a:pt x="45" y="25"/>
                      <a:pt x="45" y="25"/>
                    </a:cubicBezTo>
                    <a:cubicBezTo>
                      <a:pt x="45" y="26"/>
                      <a:pt x="45" y="27"/>
                      <a:pt x="45" y="28"/>
                    </a:cubicBezTo>
                    <a:cubicBezTo>
                      <a:pt x="45" y="28"/>
                      <a:pt x="44" y="28"/>
                      <a:pt x="43" y="28"/>
                    </a:cubicBezTo>
                    <a:lnTo>
                      <a:pt x="43" y="24"/>
                    </a:lnTo>
                    <a:close/>
                    <a:moveTo>
                      <a:pt x="45" y="63"/>
                    </a:moveTo>
                    <a:cubicBezTo>
                      <a:pt x="45" y="64"/>
                      <a:pt x="45" y="64"/>
                      <a:pt x="44" y="65"/>
                    </a:cubicBezTo>
                    <a:cubicBezTo>
                      <a:pt x="44" y="64"/>
                      <a:pt x="44" y="64"/>
                      <a:pt x="43" y="63"/>
                    </a:cubicBezTo>
                    <a:cubicBezTo>
                      <a:pt x="44" y="63"/>
                      <a:pt x="44" y="63"/>
                      <a:pt x="45" y="63"/>
                    </a:cubicBezTo>
                    <a:close/>
                    <a:moveTo>
                      <a:pt x="43" y="40"/>
                    </a:moveTo>
                    <a:cubicBezTo>
                      <a:pt x="44" y="41"/>
                      <a:pt x="44" y="41"/>
                      <a:pt x="45" y="41"/>
                    </a:cubicBezTo>
                    <a:cubicBezTo>
                      <a:pt x="45" y="43"/>
                      <a:pt x="45" y="44"/>
                      <a:pt x="44" y="45"/>
                    </a:cubicBezTo>
                    <a:cubicBezTo>
                      <a:pt x="44" y="43"/>
                      <a:pt x="44" y="42"/>
                      <a:pt x="43" y="40"/>
                    </a:cubicBezTo>
                    <a:close/>
                    <a:moveTo>
                      <a:pt x="41" y="70"/>
                    </a:moveTo>
                    <a:cubicBezTo>
                      <a:pt x="40" y="70"/>
                      <a:pt x="40" y="70"/>
                      <a:pt x="39" y="70"/>
                    </a:cubicBezTo>
                    <a:cubicBezTo>
                      <a:pt x="39" y="70"/>
                      <a:pt x="38" y="69"/>
                      <a:pt x="38" y="69"/>
                    </a:cubicBezTo>
                    <a:cubicBezTo>
                      <a:pt x="38" y="67"/>
                      <a:pt x="38" y="66"/>
                      <a:pt x="38" y="64"/>
                    </a:cubicBezTo>
                    <a:cubicBezTo>
                      <a:pt x="39" y="66"/>
                      <a:pt x="40" y="68"/>
                      <a:pt x="41" y="70"/>
                    </a:cubicBezTo>
                    <a:close/>
                    <a:moveTo>
                      <a:pt x="37" y="24"/>
                    </a:moveTo>
                    <a:cubicBezTo>
                      <a:pt x="37" y="25"/>
                      <a:pt x="37" y="26"/>
                      <a:pt x="37" y="27"/>
                    </a:cubicBezTo>
                    <a:cubicBezTo>
                      <a:pt x="36" y="26"/>
                      <a:pt x="36" y="25"/>
                      <a:pt x="36" y="24"/>
                    </a:cubicBezTo>
                    <a:cubicBezTo>
                      <a:pt x="36" y="24"/>
                      <a:pt x="36" y="24"/>
                      <a:pt x="37" y="24"/>
                    </a:cubicBezTo>
                    <a:close/>
                    <a:moveTo>
                      <a:pt x="29" y="68"/>
                    </a:moveTo>
                    <a:cubicBezTo>
                      <a:pt x="29" y="67"/>
                      <a:pt x="29" y="66"/>
                      <a:pt x="29" y="65"/>
                    </a:cubicBezTo>
                    <a:cubicBezTo>
                      <a:pt x="29" y="66"/>
                      <a:pt x="30" y="67"/>
                      <a:pt x="30" y="68"/>
                    </a:cubicBezTo>
                    <a:cubicBezTo>
                      <a:pt x="30" y="68"/>
                      <a:pt x="29" y="68"/>
                      <a:pt x="29" y="68"/>
                    </a:cubicBezTo>
                    <a:close/>
                    <a:moveTo>
                      <a:pt x="33" y="51"/>
                    </a:moveTo>
                    <a:cubicBezTo>
                      <a:pt x="33" y="54"/>
                      <a:pt x="33" y="54"/>
                      <a:pt x="33" y="54"/>
                    </a:cubicBezTo>
                    <a:cubicBezTo>
                      <a:pt x="33" y="52"/>
                      <a:pt x="33" y="50"/>
                      <a:pt x="33" y="48"/>
                    </a:cubicBezTo>
                    <a:cubicBezTo>
                      <a:pt x="33" y="49"/>
                      <a:pt x="33" y="49"/>
                      <a:pt x="33" y="50"/>
                    </a:cubicBezTo>
                    <a:cubicBezTo>
                      <a:pt x="33" y="50"/>
                      <a:pt x="33" y="51"/>
                      <a:pt x="33" y="51"/>
                    </a:cubicBezTo>
                    <a:close/>
                    <a:moveTo>
                      <a:pt x="34" y="80"/>
                    </a:moveTo>
                    <a:cubicBezTo>
                      <a:pt x="35" y="80"/>
                      <a:pt x="37" y="80"/>
                      <a:pt x="38" y="80"/>
                    </a:cubicBezTo>
                    <a:cubicBezTo>
                      <a:pt x="38" y="80"/>
                      <a:pt x="38" y="80"/>
                      <a:pt x="38" y="80"/>
                    </a:cubicBezTo>
                    <a:cubicBezTo>
                      <a:pt x="37" y="80"/>
                      <a:pt x="36" y="81"/>
                      <a:pt x="34" y="81"/>
                    </a:cubicBezTo>
                    <a:cubicBezTo>
                      <a:pt x="34" y="81"/>
                      <a:pt x="34" y="82"/>
                      <a:pt x="34" y="82"/>
                    </a:cubicBezTo>
                    <a:cubicBezTo>
                      <a:pt x="34" y="81"/>
                      <a:pt x="34" y="80"/>
                      <a:pt x="34" y="80"/>
                    </a:cubicBezTo>
                    <a:close/>
                    <a:moveTo>
                      <a:pt x="155" y="228"/>
                    </a:moveTo>
                    <a:cubicBezTo>
                      <a:pt x="142" y="210"/>
                      <a:pt x="123" y="196"/>
                      <a:pt x="105" y="182"/>
                    </a:cubicBezTo>
                    <a:cubicBezTo>
                      <a:pt x="101" y="178"/>
                      <a:pt x="96" y="174"/>
                      <a:pt x="91" y="170"/>
                    </a:cubicBezTo>
                    <a:cubicBezTo>
                      <a:pt x="83" y="163"/>
                      <a:pt x="76" y="156"/>
                      <a:pt x="69" y="148"/>
                    </a:cubicBezTo>
                    <a:cubicBezTo>
                      <a:pt x="67" y="146"/>
                      <a:pt x="66" y="144"/>
                      <a:pt x="64" y="142"/>
                    </a:cubicBezTo>
                    <a:cubicBezTo>
                      <a:pt x="61" y="136"/>
                      <a:pt x="38" y="101"/>
                      <a:pt x="34" y="85"/>
                    </a:cubicBezTo>
                    <a:cubicBezTo>
                      <a:pt x="35" y="85"/>
                      <a:pt x="35" y="85"/>
                      <a:pt x="36" y="85"/>
                    </a:cubicBezTo>
                    <a:cubicBezTo>
                      <a:pt x="45" y="84"/>
                      <a:pt x="55" y="82"/>
                      <a:pt x="65" y="80"/>
                    </a:cubicBezTo>
                    <a:cubicBezTo>
                      <a:pt x="77" y="81"/>
                      <a:pt x="90" y="80"/>
                      <a:pt x="101" y="78"/>
                    </a:cubicBezTo>
                    <a:cubicBezTo>
                      <a:pt x="107" y="78"/>
                      <a:pt x="112" y="77"/>
                      <a:pt x="117" y="76"/>
                    </a:cubicBezTo>
                    <a:cubicBezTo>
                      <a:pt x="128" y="76"/>
                      <a:pt x="139" y="76"/>
                      <a:pt x="150" y="76"/>
                    </a:cubicBezTo>
                    <a:cubicBezTo>
                      <a:pt x="171" y="76"/>
                      <a:pt x="191" y="77"/>
                      <a:pt x="211" y="77"/>
                    </a:cubicBezTo>
                    <a:cubicBezTo>
                      <a:pt x="218" y="77"/>
                      <a:pt x="225" y="77"/>
                      <a:pt x="232" y="77"/>
                    </a:cubicBezTo>
                    <a:cubicBezTo>
                      <a:pt x="239" y="78"/>
                      <a:pt x="247" y="78"/>
                      <a:pt x="254" y="78"/>
                    </a:cubicBezTo>
                    <a:cubicBezTo>
                      <a:pt x="258" y="78"/>
                      <a:pt x="262" y="79"/>
                      <a:pt x="266" y="79"/>
                    </a:cubicBezTo>
                    <a:cubicBezTo>
                      <a:pt x="266" y="84"/>
                      <a:pt x="266" y="89"/>
                      <a:pt x="265" y="94"/>
                    </a:cubicBezTo>
                    <a:cubicBezTo>
                      <a:pt x="264" y="101"/>
                      <a:pt x="262" y="108"/>
                      <a:pt x="260" y="115"/>
                    </a:cubicBezTo>
                    <a:cubicBezTo>
                      <a:pt x="258" y="118"/>
                      <a:pt x="256" y="121"/>
                      <a:pt x="254" y="125"/>
                    </a:cubicBezTo>
                    <a:cubicBezTo>
                      <a:pt x="253" y="126"/>
                      <a:pt x="254" y="127"/>
                      <a:pt x="255" y="128"/>
                    </a:cubicBezTo>
                    <a:cubicBezTo>
                      <a:pt x="248" y="144"/>
                      <a:pt x="238" y="159"/>
                      <a:pt x="227" y="174"/>
                    </a:cubicBezTo>
                    <a:cubicBezTo>
                      <a:pt x="207" y="196"/>
                      <a:pt x="184" y="217"/>
                      <a:pt x="164" y="239"/>
                    </a:cubicBezTo>
                    <a:cubicBezTo>
                      <a:pt x="164" y="240"/>
                      <a:pt x="163" y="240"/>
                      <a:pt x="163" y="240"/>
                    </a:cubicBezTo>
                    <a:cubicBezTo>
                      <a:pt x="160" y="236"/>
                      <a:pt x="158" y="232"/>
                      <a:pt x="155" y="228"/>
                    </a:cubicBezTo>
                    <a:close/>
                    <a:moveTo>
                      <a:pt x="26" y="488"/>
                    </a:moveTo>
                    <a:cubicBezTo>
                      <a:pt x="26" y="487"/>
                      <a:pt x="25" y="485"/>
                      <a:pt x="25" y="483"/>
                    </a:cubicBezTo>
                    <a:cubicBezTo>
                      <a:pt x="26" y="484"/>
                      <a:pt x="27" y="486"/>
                      <a:pt x="27" y="487"/>
                    </a:cubicBezTo>
                    <a:cubicBezTo>
                      <a:pt x="27" y="489"/>
                      <a:pt x="27" y="491"/>
                      <a:pt x="27" y="493"/>
                    </a:cubicBezTo>
                    <a:cubicBezTo>
                      <a:pt x="27" y="491"/>
                      <a:pt x="26" y="490"/>
                      <a:pt x="26" y="488"/>
                    </a:cubicBezTo>
                    <a:close/>
                    <a:moveTo>
                      <a:pt x="32" y="497"/>
                    </a:moveTo>
                    <a:cubicBezTo>
                      <a:pt x="32" y="497"/>
                      <a:pt x="33" y="496"/>
                      <a:pt x="33" y="495"/>
                    </a:cubicBezTo>
                    <a:cubicBezTo>
                      <a:pt x="34" y="495"/>
                      <a:pt x="35" y="495"/>
                      <a:pt x="36" y="494"/>
                    </a:cubicBezTo>
                    <a:cubicBezTo>
                      <a:pt x="36" y="493"/>
                      <a:pt x="37" y="492"/>
                      <a:pt x="38" y="490"/>
                    </a:cubicBezTo>
                    <a:cubicBezTo>
                      <a:pt x="38" y="493"/>
                      <a:pt x="39" y="496"/>
                      <a:pt x="40" y="499"/>
                    </a:cubicBezTo>
                    <a:cubicBezTo>
                      <a:pt x="37" y="498"/>
                      <a:pt x="35" y="498"/>
                      <a:pt x="32" y="497"/>
                    </a:cubicBezTo>
                    <a:close/>
                    <a:moveTo>
                      <a:pt x="42" y="492"/>
                    </a:moveTo>
                    <a:cubicBezTo>
                      <a:pt x="42" y="491"/>
                      <a:pt x="42" y="491"/>
                      <a:pt x="42" y="490"/>
                    </a:cubicBezTo>
                    <a:cubicBezTo>
                      <a:pt x="42" y="490"/>
                      <a:pt x="42" y="490"/>
                      <a:pt x="43" y="490"/>
                    </a:cubicBezTo>
                    <a:cubicBezTo>
                      <a:pt x="43" y="490"/>
                      <a:pt x="43" y="490"/>
                      <a:pt x="43" y="490"/>
                    </a:cubicBezTo>
                    <a:cubicBezTo>
                      <a:pt x="43" y="491"/>
                      <a:pt x="43" y="492"/>
                      <a:pt x="42" y="492"/>
                    </a:cubicBezTo>
                    <a:close/>
                    <a:moveTo>
                      <a:pt x="44" y="476"/>
                    </a:moveTo>
                    <a:cubicBezTo>
                      <a:pt x="44" y="476"/>
                      <a:pt x="45" y="476"/>
                      <a:pt x="45" y="476"/>
                    </a:cubicBezTo>
                    <a:cubicBezTo>
                      <a:pt x="46" y="476"/>
                      <a:pt x="46" y="476"/>
                      <a:pt x="46" y="476"/>
                    </a:cubicBezTo>
                    <a:cubicBezTo>
                      <a:pt x="46" y="477"/>
                      <a:pt x="46" y="479"/>
                      <a:pt x="45" y="480"/>
                    </a:cubicBezTo>
                    <a:cubicBezTo>
                      <a:pt x="45" y="480"/>
                      <a:pt x="45" y="480"/>
                      <a:pt x="45" y="480"/>
                    </a:cubicBezTo>
                    <a:cubicBezTo>
                      <a:pt x="44" y="479"/>
                      <a:pt x="44" y="478"/>
                      <a:pt x="44" y="476"/>
                    </a:cubicBezTo>
                    <a:close/>
                    <a:moveTo>
                      <a:pt x="45" y="500"/>
                    </a:moveTo>
                    <a:cubicBezTo>
                      <a:pt x="45" y="498"/>
                      <a:pt x="45" y="497"/>
                      <a:pt x="46" y="496"/>
                    </a:cubicBezTo>
                    <a:cubicBezTo>
                      <a:pt x="46" y="497"/>
                      <a:pt x="47" y="499"/>
                      <a:pt x="48" y="500"/>
                    </a:cubicBezTo>
                    <a:cubicBezTo>
                      <a:pt x="47" y="500"/>
                      <a:pt x="46" y="500"/>
                      <a:pt x="45" y="500"/>
                    </a:cubicBezTo>
                    <a:close/>
                    <a:moveTo>
                      <a:pt x="56" y="476"/>
                    </a:moveTo>
                    <a:cubicBezTo>
                      <a:pt x="56" y="476"/>
                      <a:pt x="55" y="476"/>
                      <a:pt x="54" y="476"/>
                    </a:cubicBezTo>
                    <a:cubicBezTo>
                      <a:pt x="54" y="476"/>
                      <a:pt x="54" y="476"/>
                      <a:pt x="54" y="476"/>
                    </a:cubicBezTo>
                    <a:cubicBezTo>
                      <a:pt x="54" y="476"/>
                      <a:pt x="54" y="476"/>
                      <a:pt x="54" y="476"/>
                    </a:cubicBezTo>
                    <a:cubicBezTo>
                      <a:pt x="55" y="476"/>
                      <a:pt x="56" y="476"/>
                      <a:pt x="56" y="476"/>
                    </a:cubicBezTo>
                    <a:cubicBezTo>
                      <a:pt x="56" y="476"/>
                      <a:pt x="56" y="476"/>
                      <a:pt x="56" y="476"/>
                    </a:cubicBezTo>
                    <a:close/>
                    <a:moveTo>
                      <a:pt x="59" y="499"/>
                    </a:moveTo>
                    <a:cubicBezTo>
                      <a:pt x="59" y="499"/>
                      <a:pt x="58" y="499"/>
                      <a:pt x="58" y="499"/>
                    </a:cubicBezTo>
                    <a:cubicBezTo>
                      <a:pt x="58" y="498"/>
                      <a:pt x="58" y="497"/>
                      <a:pt x="58" y="497"/>
                    </a:cubicBezTo>
                    <a:cubicBezTo>
                      <a:pt x="60" y="497"/>
                      <a:pt x="61" y="497"/>
                      <a:pt x="62" y="498"/>
                    </a:cubicBezTo>
                    <a:cubicBezTo>
                      <a:pt x="61" y="498"/>
                      <a:pt x="60" y="499"/>
                      <a:pt x="59" y="499"/>
                    </a:cubicBezTo>
                    <a:close/>
                    <a:moveTo>
                      <a:pt x="59" y="494"/>
                    </a:moveTo>
                    <a:cubicBezTo>
                      <a:pt x="59" y="494"/>
                      <a:pt x="59" y="494"/>
                      <a:pt x="59" y="494"/>
                    </a:cubicBezTo>
                    <a:cubicBezTo>
                      <a:pt x="60" y="494"/>
                      <a:pt x="61" y="494"/>
                      <a:pt x="62" y="494"/>
                    </a:cubicBezTo>
                    <a:cubicBezTo>
                      <a:pt x="62" y="494"/>
                      <a:pt x="62" y="495"/>
                      <a:pt x="62" y="495"/>
                    </a:cubicBezTo>
                    <a:cubicBezTo>
                      <a:pt x="61" y="495"/>
                      <a:pt x="60" y="495"/>
                      <a:pt x="59" y="494"/>
                    </a:cubicBezTo>
                    <a:close/>
                    <a:moveTo>
                      <a:pt x="62" y="476"/>
                    </a:moveTo>
                    <a:cubicBezTo>
                      <a:pt x="62" y="476"/>
                      <a:pt x="62" y="476"/>
                      <a:pt x="62" y="476"/>
                    </a:cubicBezTo>
                    <a:cubicBezTo>
                      <a:pt x="62" y="476"/>
                      <a:pt x="62" y="476"/>
                      <a:pt x="62" y="476"/>
                    </a:cubicBezTo>
                    <a:cubicBezTo>
                      <a:pt x="63" y="476"/>
                      <a:pt x="64" y="476"/>
                      <a:pt x="65" y="476"/>
                    </a:cubicBezTo>
                    <a:cubicBezTo>
                      <a:pt x="64" y="476"/>
                      <a:pt x="63" y="476"/>
                      <a:pt x="62" y="476"/>
                    </a:cubicBezTo>
                    <a:close/>
                    <a:moveTo>
                      <a:pt x="67" y="495"/>
                    </a:moveTo>
                    <a:cubicBezTo>
                      <a:pt x="67" y="495"/>
                      <a:pt x="67" y="495"/>
                      <a:pt x="66" y="494"/>
                    </a:cubicBezTo>
                    <a:cubicBezTo>
                      <a:pt x="67" y="494"/>
                      <a:pt x="67" y="494"/>
                      <a:pt x="67" y="494"/>
                    </a:cubicBezTo>
                    <a:cubicBezTo>
                      <a:pt x="67" y="494"/>
                      <a:pt x="67" y="494"/>
                      <a:pt x="67" y="495"/>
                    </a:cubicBezTo>
                    <a:cubicBezTo>
                      <a:pt x="67" y="495"/>
                      <a:pt x="67" y="495"/>
                      <a:pt x="67" y="495"/>
                    </a:cubicBezTo>
                    <a:close/>
                    <a:moveTo>
                      <a:pt x="73" y="496"/>
                    </a:moveTo>
                    <a:cubicBezTo>
                      <a:pt x="73" y="496"/>
                      <a:pt x="72" y="496"/>
                      <a:pt x="72" y="496"/>
                    </a:cubicBezTo>
                    <a:cubicBezTo>
                      <a:pt x="72" y="496"/>
                      <a:pt x="72" y="495"/>
                      <a:pt x="72" y="495"/>
                    </a:cubicBezTo>
                    <a:cubicBezTo>
                      <a:pt x="72" y="495"/>
                      <a:pt x="73" y="494"/>
                      <a:pt x="73" y="494"/>
                    </a:cubicBezTo>
                    <a:cubicBezTo>
                      <a:pt x="74" y="494"/>
                      <a:pt x="74" y="494"/>
                      <a:pt x="75" y="494"/>
                    </a:cubicBezTo>
                    <a:cubicBezTo>
                      <a:pt x="74" y="494"/>
                      <a:pt x="74" y="495"/>
                      <a:pt x="73" y="496"/>
                    </a:cubicBezTo>
                    <a:close/>
                    <a:moveTo>
                      <a:pt x="74" y="471"/>
                    </a:moveTo>
                    <a:cubicBezTo>
                      <a:pt x="76" y="471"/>
                      <a:pt x="77" y="471"/>
                      <a:pt x="79" y="471"/>
                    </a:cubicBezTo>
                    <a:cubicBezTo>
                      <a:pt x="79" y="471"/>
                      <a:pt x="79" y="471"/>
                      <a:pt x="79" y="471"/>
                    </a:cubicBezTo>
                    <a:cubicBezTo>
                      <a:pt x="77" y="471"/>
                      <a:pt x="76" y="471"/>
                      <a:pt x="74" y="471"/>
                    </a:cubicBezTo>
                    <a:close/>
                    <a:moveTo>
                      <a:pt x="79" y="500"/>
                    </a:moveTo>
                    <a:cubicBezTo>
                      <a:pt x="79" y="500"/>
                      <a:pt x="79" y="500"/>
                      <a:pt x="79" y="500"/>
                    </a:cubicBezTo>
                    <a:cubicBezTo>
                      <a:pt x="80" y="500"/>
                      <a:pt x="81" y="500"/>
                      <a:pt x="82" y="500"/>
                    </a:cubicBezTo>
                    <a:cubicBezTo>
                      <a:pt x="81" y="500"/>
                      <a:pt x="80" y="500"/>
                      <a:pt x="79" y="500"/>
                    </a:cubicBezTo>
                    <a:close/>
                    <a:moveTo>
                      <a:pt x="80" y="496"/>
                    </a:moveTo>
                    <a:cubicBezTo>
                      <a:pt x="81" y="495"/>
                      <a:pt x="81" y="494"/>
                      <a:pt x="81" y="492"/>
                    </a:cubicBezTo>
                    <a:cubicBezTo>
                      <a:pt x="83" y="492"/>
                      <a:pt x="84" y="492"/>
                      <a:pt x="85" y="492"/>
                    </a:cubicBezTo>
                    <a:cubicBezTo>
                      <a:pt x="85" y="493"/>
                      <a:pt x="86" y="495"/>
                      <a:pt x="87" y="496"/>
                    </a:cubicBezTo>
                    <a:cubicBezTo>
                      <a:pt x="85" y="496"/>
                      <a:pt x="82" y="496"/>
                      <a:pt x="80" y="496"/>
                    </a:cubicBezTo>
                    <a:close/>
                    <a:moveTo>
                      <a:pt x="84" y="471"/>
                    </a:moveTo>
                    <a:cubicBezTo>
                      <a:pt x="85" y="471"/>
                      <a:pt x="85" y="471"/>
                      <a:pt x="86" y="471"/>
                    </a:cubicBezTo>
                    <a:cubicBezTo>
                      <a:pt x="86" y="471"/>
                      <a:pt x="86" y="471"/>
                      <a:pt x="86" y="471"/>
                    </a:cubicBezTo>
                    <a:cubicBezTo>
                      <a:pt x="85" y="471"/>
                      <a:pt x="85" y="471"/>
                      <a:pt x="84" y="471"/>
                    </a:cubicBezTo>
                    <a:cubicBezTo>
                      <a:pt x="84" y="471"/>
                      <a:pt x="84" y="471"/>
                      <a:pt x="84" y="471"/>
                    </a:cubicBezTo>
                    <a:close/>
                    <a:moveTo>
                      <a:pt x="88" y="466"/>
                    </a:moveTo>
                    <a:cubicBezTo>
                      <a:pt x="87" y="466"/>
                      <a:pt x="87" y="466"/>
                      <a:pt x="86" y="466"/>
                    </a:cubicBezTo>
                    <a:cubicBezTo>
                      <a:pt x="87" y="466"/>
                      <a:pt x="87" y="466"/>
                      <a:pt x="88" y="466"/>
                    </a:cubicBezTo>
                    <a:cubicBezTo>
                      <a:pt x="88" y="466"/>
                      <a:pt x="88" y="466"/>
                      <a:pt x="88" y="466"/>
                    </a:cubicBezTo>
                    <a:close/>
                    <a:moveTo>
                      <a:pt x="92" y="492"/>
                    </a:moveTo>
                    <a:cubicBezTo>
                      <a:pt x="92" y="491"/>
                      <a:pt x="92" y="491"/>
                      <a:pt x="91" y="490"/>
                    </a:cubicBezTo>
                    <a:cubicBezTo>
                      <a:pt x="92" y="491"/>
                      <a:pt x="92" y="491"/>
                      <a:pt x="93" y="491"/>
                    </a:cubicBezTo>
                    <a:cubicBezTo>
                      <a:pt x="92" y="491"/>
                      <a:pt x="92" y="491"/>
                      <a:pt x="92" y="492"/>
                    </a:cubicBezTo>
                    <a:close/>
                    <a:moveTo>
                      <a:pt x="105" y="497"/>
                    </a:moveTo>
                    <a:cubicBezTo>
                      <a:pt x="101" y="497"/>
                      <a:pt x="98" y="497"/>
                      <a:pt x="95" y="496"/>
                    </a:cubicBezTo>
                    <a:cubicBezTo>
                      <a:pt x="95" y="496"/>
                      <a:pt x="96" y="495"/>
                      <a:pt x="96" y="494"/>
                    </a:cubicBezTo>
                    <a:cubicBezTo>
                      <a:pt x="97" y="495"/>
                      <a:pt x="98" y="495"/>
                      <a:pt x="99" y="494"/>
                    </a:cubicBezTo>
                    <a:cubicBezTo>
                      <a:pt x="100" y="493"/>
                      <a:pt x="100" y="492"/>
                      <a:pt x="100" y="491"/>
                    </a:cubicBezTo>
                    <a:cubicBezTo>
                      <a:pt x="102" y="492"/>
                      <a:pt x="104" y="492"/>
                      <a:pt x="105" y="492"/>
                    </a:cubicBezTo>
                    <a:cubicBezTo>
                      <a:pt x="105" y="493"/>
                      <a:pt x="105" y="495"/>
                      <a:pt x="105" y="497"/>
                    </a:cubicBezTo>
                    <a:close/>
                    <a:moveTo>
                      <a:pt x="115" y="494"/>
                    </a:moveTo>
                    <a:cubicBezTo>
                      <a:pt x="115" y="494"/>
                      <a:pt x="114" y="494"/>
                      <a:pt x="113" y="495"/>
                    </a:cubicBezTo>
                    <a:cubicBezTo>
                      <a:pt x="113" y="493"/>
                      <a:pt x="113" y="493"/>
                      <a:pt x="113" y="493"/>
                    </a:cubicBezTo>
                    <a:cubicBezTo>
                      <a:pt x="114" y="493"/>
                      <a:pt x="115" y="493"/>
                      <a:pt x="116" y="493"/>
                    </a:cubicBezTo>
                    <a:cubicBezTo>
                      <a:pt x="115" y="493"/>
                      <a:pt x="115" y="493"/>
                      <a:pt x="115" y="494"/>
                    </a:cubicBezTo>
                    <a:close/>
                    <a:moveTo>
                      <a:pt x="127" y="494"/>
                    </a:moveTo>
                    <a:cubicBezTo>
                      <a:pt x="125" y="494"/>
                      <a:pt x="123" y="494"/>
                      <a:pt x="121" y="495"/>
                    </a:cubicBezTo>
                    <a:cubicBezTo>
                      <a:pt x="122" y="494"/>
                      <a:pt x="122" y="494"/>
                      <a:pt x="123" y="493"/>
                    </a:cubicBezTo>
                    <a:cubicBezTo>
                      <a:pt x="124" y="493"/>
                      <a:pt x="126" y="494"/>
                      <a:pt x="127" y="494"/>
                    </a:cubicBezTo>
                    <a:cubicBezTo>
                      <a:pt x="127" y="494"/>
                      <a:pt x="127" y="494"/>
                      <a:pt x="127" y="494"/>
                    </a:cubicBezTo>
                    <a:close/>
                    <a:moveTo>
                      <a:pt x="130" y="456"/>
                    </a:moveTo>
                    <a:cubicBezTo>
                      <a:pt x="130" y="455"/>
                      <a:pt x="130" y="455"/>
                      <a:pt x="129" y="454"/>
                    </a:cubicBezTo>
                    <a:cubicBezTo>
                      <a:pt x="145" y="454"/>
                      <a:pt x="145" y="454"/>
                      <a:pt x="145" y="454"/>
                    </a:cubicBezTo>
                    <a:cubicBezTo>
                      <a:pt x="140" y="455"/>
                      <a:pt x="135" y="455"/>
                      <a:pt x="130" y="456"/>
                    </a:cubicBezTo>
                    <a:close/>
                    <a:moveTo>
                      <a:pt x="158" y="480"/>
                    </a:moveTo>
                    <a:cubicBezTo>
                      <a:pt x="157" y="480"/>
                      <a:pt x="157" y="480"/>
                      <a:pt x="157" y="479"/>
                    </a:cubicBezTo>
                    <a:cubicBezTo>
                      <a:pt x="158" y="479"/>
                      <a:pt x="158" y="478"/>
                      <a:pt x="159" y="477"/>
                    </a:cubicBezTo>
                    <a:cubicBezTo>
                      <a:pt x="159" y="478"/>
                      <a:pt x="159" y="479"/>
                      <a:pt x="159" y="480"/>
                    </a:cubicBezTo>
                    <a:cubicBezTo>
                      <a:pt x="158" y="480"/>
                      <a:pt x="158" y="480"/>
                      <a:pt x="158" y="480"/>
                    </a:cubicBezTo>
                    <a:close/>
                    <a:moveTo>
                      <a:pt x="158" y="454"/>
                    </a:moveTo>
                    <a:cubicBezTo>
                      <a:pt x="161" y="454"/>
                      <a:pt x="165" y="454"/>
                      <a:pt x="168" y="454"/>
                    </a:cubicBezTo>
                    <a:cubicBezTo>
                      <a:pt x="168" y="455"/>
                      <a:pt x="168" y="456"/>
                      <a:pt x="168" y="456"/>
                    </a:cubicBezTo>
                    <a:cubicBezTo>
                      <a:pt x="165" y="455"/>
                      <a:pt x="161" y="455"/>
                      <a:pt x="158" y="454"/>
                    </a:cubicBezTo>
                    <a:close/>
                    <a:moveTo>
                      <a:pt x="169" y="479"/>
                    </a:moveTo>
                    <a:cubicBezTo>
                      <a:pt x="169" y="479"/>
                      <a:pt x="168" y="479"/>
                      <a:pt x="168" y="479"/>
                    </a:cubicBezTo>
                    <a:cubicBezTo>
                      <a:pt x="168" y="478"/>
                      <a:pt x="168" y="478"/>
                      <a:pt x="169" y="477"/>
                    </a:cubicBezTo>
                    <a:cubicBezTo>
                      <a:pt x="169" y="477"/>
                      <a:pt x="170" y="477"/>
                      <a:pt x="170" y="477"/>
                    </a:cubicBezTo>
                    <a:cubicBezTo>
                      <a:pt x="170" y="477"/>
                      <a:pt x="170" y="477"/>
                      <a:pt x="170" y="478"/>
                    </a:cubicBezTo>
                    <a:cubicBezTo>
                      <a:pt x="170" y="478"/>
                      <a:pt x="169" y="478"/>
                      <a:pt x="169" y="479"/>
                    </a:cubicBezTo>
                    <a:close/>
                    <a:moveTo>
                      <a:pt x="177" y="477"/>
                    </a:moveTo>
                    <a:cubicBezTo>
                      <a:pt x="177" y="477"/>
                      <a:pt x="177" y="477"/>
                      <a:pt x="178" y="476"/>
                    </a:cubicBezTo>
                    <a:cubicBezTo>
                      <a:pt x="178" y="476"/>
                      <a:pt x="178" y="476"/>
                      <a:pt x="179" y="476"/>
                    </a:cubicBezTo>
                    <a:cubicBezTo>
                      <a:pt x="179" y="476"/>
                      <a:pt x="179" y="477"/>
                      <a:pt x="179" y="477"/>
                    </a:cubicBezTo>
                    <a:cubicBezTo>
                      <a:pt x="178" y="477"/>
                      <a:pt x="178" y="477"/>
                      <a:pt x="177" y="477"/>
                    </a:cubicBezTo>
                    <a:close/>
                    <a:moveTo>
                      <a:pt x="191" y="455"/>
                    </a:moveTo>
                    <a:cubicBezTo>
                      <a:pt x="185" y="456"/>
                      <a:pt x="179" y="456"/>
                      <a:pt x="173" y="457"/>
                    </a:cubicBezTo>
                    <a:cubicBezTo>
                      <a:pt x="173" y="456"/>
                      <a:pt x="172" y="455"/>
                      <a:pt x="172" y="454"/>
                    </a:cubicBezTo>
                    <a:cubicBezTo>
                      <a:pt x="179" y="454"/>
                      <a:pt x="185" y="454"/>
                      <a:pt x="191" y="454"/>
                    </a:cubicBezTo>
                    <a:cubicBezTo>
                      <a:pt x="191" y="455"/>
                      <a:pt x="191" y="455"/>
                      <a:pt x="191" y="455"/>
                    </a:cubicBezTo>
                    <a:close/>
                    <a:moveTo>
                      <a:pt x="198" y="455"/>
                    </a:moveTo>
                    <a:cubicBezTo>
                      <a:pt x="197" y="455"/>
                      <a:pt x="196" y="455"/>
                      <a:pt x="196" y="455"/>
                    </a:cubicBezTo>
                    <a:cubicBezTo>
                      <a:pt x="196" y="455"/>
                      <a:pt x="196" y="454"/>
                      <a:pt x="196" y="454"/>
                    </a:cubicBezTo>
                    <a:cubicBezTo>
                      <a:pt x="197" y="454"/>
                      <a:pt x="197" y="454"/>
                      <a:pt x="198" y="454"/>
                    </a:cubicBezTo>
                    <a:cubicBezTo>
                      <a:pt x="198" y="454"/>
                      <a:pt x="198" y="455"/>
                      <a:pt x="198" y="455"/>
                    </a:cubicBezTo>
                    <a:close/>
                    <a:moveTo>
                      <a:pt x="166" y="435"/>
                    </a:moveTo>
                    <a:cubicBezTo>
                      <a:pt x="159" y="435"/>
                      <a:pt x="153" y="436"/>
                      <a:pt x="146" y="436"/>
                    </a:cubicBezTo>
                    <a:cubicBezTo>
                      <a:pt x="126" y="438"/>
                      <a:pt x="105" y="437"/>
                      <a:pt x="84" y="438"/>
                    </a:cubicBezTo>
                    <a:cubicBezTo>
                      <a:pt x="73" y="438"/>
                      <a:pt x="62" y="438"/>
                      <a:pt x="51" y="438"/>
                    </a:cubicBezTo>
                    <a:cubicBezTo>
                      <a:pt x="46" y="438"/>
                      <a:pt x="40" y="438"/>
                      <a:pt x="35" y="439"/>
                    </a:cubicBezTo>
                    <a:cubicBezTo>
                      <a:pt x="35" y="425"/>
                      <a:pt x="35" y="411"/>
                      <a:pt x="38" y="398"/>
                    </a:cubicBezTo>
                    <a:cubicBezTo>
                      <a:pt x="42" y="384"/>
                      <a:pt x="49" y="371"/>
                      <a:pt x="58" y="359"/>
                    </a:cubicBezTo>
                    <a:cubicBezTo>
                      <a:pt x="72" y="342"/>
                      <a:pt x="88" y="326"/>
                      <a:pt x="103" y="311"/>
                    </a:cubicBezTo>
                    <a:cubicBezTo>
                      <a:pt x="121" y="293"/>
                      <a:pt x="141" y="276"/>
                      <a:pt x="157" y="257"/>
                    </a:cubicBezTo>
                    <a:cubicBezTo>
                      <a:pt x="162" y="260"/>
                      <a:pt x="167" y="264"/>
                      <a:pt x="172" y="268"/>
                    </a:cubicBezTo>
                    <a:cubicBezTo>
                      <a:pt x="185" y="285"/>
                      <a:pt x="200" y="301"/>
                      <a:pt x="214" y="317"/>
                    </a:cubicBezTo>
                    <a:cubicBezTo>
                      <a:pt x="245" y="351"/>
                      <a:pt x="276" y="390"/>
                      <a:pt x="276" y="438"/>
                    </a:cubicBezTo>
                    <a:cubicBezTo>
                      <a:pt x="276" y="437"/>
                      <a:pt x="275" y="437"/>
                      <a:pt x="275" y="437"/>
                    </a:cubicBezTo>
                    <a:cubicBezTo>
                      <a:pt x="240" y="425"/>
                      <a:pt x="202" y="431"/>
                      <a:pt x="166" y="435"/>
                    </a:cubicBezTo>
                    <a:close/>
                    <a:moveTo>
                      <a:pt x="245" y="445"/>
                    </a:moveTo>
                    <a:cubicBezTo>
                      <a:pt x="247" y="445"/>
                      <a:pt x="248" y="445"/>
                      <a:pt x="250" y="445"/>
                    </a:cubicBezTo>
                    <a:cubicBezTo>
                      <a:pt x="250" y="445"/>
                      <a:pt x="251" y="445"/>
                      <a:pt x="252" y="445"/>
                    </a:cubicBezTo>
                    <a:cubicBezTo>
                      <a:pt x="250" y="445"/>
                      <a:pt x="247" y="445"/>
                      <a:pt x="245" y="445"/>
                    </a:cubicBezTo>
                    <a:close/>
                    <a:moveTo>
                      <a:pt x="254" y="477"/>
                    </a:moveTo>
                    <a:cubicBezTo>
                      <a:pt x="254" y="476"/>
                      <a:pt x="254" y="476"/>
                      <a:pt x="254" y="476"/>
                    </a:cubicBezTo>
                    <a:cubicBezTo>
                      <a:pt x="255" y="475"/>
                      <a:pt x="257" y="475"/>
                      <a:pt x="258" y="475"/>
                    </a:cubicBezTo>
                    <a:cubicBezTo>
                      <a:pt x="258" y="476"/>
                      <a:pt x="258" y="476"/>
                      <a:pt x="259" y="477"/>
                    </a:cubicBezTo>
                    <a:cubicBezTo>
                      <a:pt x="257" y="477"/>
                      <a:pt x="255" y="477"/>
                      <a:pt x="254" y="477"/>
                    </a:cubicBezTo>
                    <a:close/>
                    <a:moveTo>
                      <a:pt x="263" y="474"/>
                    </a:moveTo>
                    <a:cubicBezTo>
                      <a:pt x="264" y="475"/>
                      <a:pt x="264" y="477"/>
                      <a:pt x="265" y="478"/>
                    </a:cubicBezTo>
                    <a:cubicBezTo>
                      <a:pt x="264" y="478"/>
                      <a:pt x="264" y="478"/>
                      <a:pt x="264" y="478"/>
                    </a:cubicBezTo>
                    <a:cubicBezTo>
                      <a:pt x="263" y="477"/>
                      <a:pt x="263" y="475"/>
                      <a:pt x="262" y="474"/>
                    </a:cubicBezTo>
                    <a:cubicBezTo>
                      <a:pt x="263" y="474"/>
                      <a:pt x="263" y="474"/>
                      <a:pt x="263" y="474"/>
                    </a:cubicBezTo>
                    <a:close/>
                    <a:moveTo>
                      <a:pt x="263" y="498"/>
                    </a:moveTo>
                    <a:cubicBezTo>
                      <a:pt x="267" y="498"/>
                      <a:pt x="271" y="497"/>
                      <a:pt x="274" y="495"/>
                    </a:cubicBezTo>
                    <a:cubicBezTo>
                      <a:pt x="275" y="495"/>
                      <a:pt x="275" y="495"/>
                      <a:pt x="275" y="495"/>
                    </a:cubicBezTo>
                    <a:cubicBezTo>
                      <a:pt x="278" y="496"/>
                      <a:pt x="280" y="497"/>
                      <a:pt x="283" y="498"/>
                    </a:cubicBezTo>
                    <a:cubicBezTo>
                      <a:pt x="276" y="498"/>
                      <a:pt x="270" y="498"/>
                      <a:pt x="263" y="498"/>
                    </a:cubicBezTo>
                    <a:close/>
                    <a:moveTo>
                      <a:pt x="281" y="482"/>
                    </a:moveTo>
                    <a:cubicBezTo>
                      <a:pt x="282" y="479"/>
                      <a:pt x="283" y="477"/>
                      <a:pt x="284" y="474"/>
                    </a:cubicBezTo>
                    <a:cubicBezTo>
                      <a:pt x="284" y="477"/>
                      <a:pt x="284" y="480"/>
                      <a:pt x="284" y="484"/>
                    </a:cubicBezTo>
                    <a:cubicBezTo>
                      <a:pt x="283" y="483"/>
                      <a:pt x="282" y="483"/>
                      <a:pt x="281" y="482"/>
                    </a:cubicBezTo>
                    <a:close/>
                    <a:moveTo>
                      <a:pt x="289" y="463"/>
                    </a:moveTo>
                    <a:cubicBezTo>
                      <a:pt x="289" y="463"/>
                      <a:pt x="289" y="463"/>
                      <a:pt x="289" y="463"/>
                    </a:cubicBezTo>
                    <a:cubicBezTo>
                      <a:pt x="289" y="463"/>
                      <a:pt x="289" y="463"/>
                      <a:pt x="289" y="463"/>
                    </a:cubicBezTo>
                    <a:cubicBezTo>
                      <a:pt x="289" y="464"/>
                      <a:pt x="288" y="466"/>
                      <a:pt x="288" y="468"/>
                    </a:cubicBezTo>
                    <a:cubicBezTo>
                      <a:pt x="288" y="468"/>
                      <a:pt x="288" y="469"/>
                      <a:pt x="288" y="470"/>
                    </a:cubicBezTo>
                    <a:cubicBezTo>
                      <a:pt x="288" y="468"/>
                      <a:pt x="288" y="467"/>
                      <a:pt x="287" y="466"/>
                    </a:cubicBezTo>
                    <a:cubicBezTo>
                      <a:pt x="287" y="465"/>
                      <a:pt x="287" y="464"/>
                      <a:pt x="287" y="463"/>
                    </a:cubicBezTo>
                    <a:cubicBezTo>
                      <a:pt x="287" y="462"/>
                      <a:pt x="287" y="462"/>
                      <a:pt x="287" y="461"/>
                    </a:cubicBezTo>
                    <a:cubicBezTo>
                      <a:pt x="289" y="461"/>
                      <a:pt x="290" y="461"/>
                      <a:pt x="291" y="460"/>
                    </a:cubicBezTo>
                    <a:cubicBezTo>
                      <a:pt x="291" y="460"/>
                      <a:pt x="291" y="460"/>
                      <a:pt x="291" y="461"/>
                    </a:cubicBezTo>
                    <a:cubicBezTo>
                      <a:pt x="290" y="461"/>
                      <a:pt x="289" y="461"/>
                      <a:pt x="289" y="462"/>
                    </a:cubicBezTo>
                    <a:cubicBezTo>
                      <a:pt x="289" y="462"/>
                      <a:pt x="289" y="463"/>
                      <a:pt x="289" y="463"/>
                    </a:cubicBezTo>
                    <a:close/>
                    <a:moveTo>
                      <a:pt x="289" y="486"/>
                    </a:moveTo>
                    <a:cubicBezTo>
                      <a:pt x="290" y="486"/>
                      <a:pt x="291" y="486"/>
                      <a:pt x="291" y="485"/>
                    </a:cubicBezTo>
                    <a:cubicBezTo>
                      <a:pt x="291" y="486"/>
                      <a:pt x="292" y="487"/>
                      <a:pt x="292" y="488"/>
                    </a:cubicBezTo>
                    <a:cubicBezTo>
                      <a:pt x="291" y="488"/>
                      <a:pt x="290" y="487"/>
                      <a:pt x="289" y="486"/>
                    </a:cubicBezTo>
                    <a:close/>
                    <a:moveTo>
                      <a:pt x="303" y="474"/>
                    </a:moveTo>
                    <a:cubicBezTo>
                      <a:pt x="303" y="481"/>
                      <a:pt x="304" y="487"/>
                      <a:pt x="303" y="493"/>
                    </a:cubicBezTo>
                    <a:cubicBezTo>
                      <a:pt x="303" y="487"/>
                      <a:pt x="303" y="481"/>
                      <a:pt x="303" y="474"/>
                    </a:cubicBezTo>
                    <a:close/>
                    <a:moveTo>
                      <a:pt x="298" y="489"/>
                    </a:moveTo>
                    <a:cubicBezTo>
                      <a:pt x="298" y="489"/>
                      <a:pt x="298" y="489"/>
                      <a:pt x="297" y="488"/>
                    </a:cubicBezTo>
                    <a:cubicBezTo>
                      <a:pt x="298" y="488"/>
                      <a:pt x="298" y="488"/>
                      <a:pt x="298" y="488"/>
                    </a:cubicBezTo>
                    <a:cubicBezTo>
                      <a:pt x="298" y="489"/>
                      <a:pt x="298" y="489"/>
                      <a:pt x="298" y="489"/>
                    </a:cubicBezTo>
                    <a:close/>
                    <a:moveTo>
                      <a:pt x="297" y="455"/>
                    </a:moveTo>
                    <a:cubicBezTo>
                      <a:pt x="297" y="455"/>
                      <a:pt x="298" y="455"/>
                      <a:pt x="298" y="455"/>
                    </a:cubicBezTo>
                    <a:cubicBezTo>
                      <a:pt x="298" y="457"/>
                      <a:pt x="298" y="457"/>
                      <a:pt x="298" y="457"/>
                    </a:cubicBezTo>
                    <a:cubicBezTo>
                      <a:pt x="298" y="457"/>
                      <a:pt x="298" y="458"/>
                      <a:pt x="297" y="458"/>
                    </a:cubicBezTo>
                    <a:cubicBezTo>
                      <a:pt x="297" y="457"/>
                      <a:pt x="297" y="457"/>
                      <a:pt x="297" y="456"/>
                    </a:cubicBezTo>
                    <a:cubicBezTo>
                      <a:pt x="297" y="456"/>
                      <a:pt x="297" y="455"/>
                      <a:pt x="297" y="455"/>
                    </a:cubicBezTo>
                    <a:close/>
                    <a:moveTo>
                      <a:pt x="296" y="470"/>
                    </a:moveTo>
                    <a:cubicBezTo>
                      <a:pt x="296" y="470"/>
                      <a:pt x="296" y="470"/>
                      <a:pt x="296" y="469"/>
                    </a:cubicBezTo>
                    <a:cubicBezTo>
                      <a:pt x="296" y="470"/>
                      <a:pt x="296" y="470"/>
                      <a:pt x="296" y="470"/>
                    </a:cubicBezTo>
                    <a:cubicBezTo>
                      <a:pt x="296" y="475"/>
                      <a:pt x="296" y="480"/>
                      <a:pt x="296" y="485"/>
                    </a:cubicBezTo>
                    <a:cubicBezTo>
                      <a:pt x="296" y="485"/>
                      <a:pt x="295" y="484"/>
                      <a:pt x="295" y="483"/>
                    </a:cubicBezTo>
                    <a:cubicBezTo>
                      <a:pt x="296" y="479"/>
                      <a:pt x="296" y="475"/>
                      <a:pt x="296" y="470"/>
                    </a:cubicBezTo>
                    <a:close/>
                    <a:moveTo>
                      <a:pt x="296" y="498"/>
                    </a:moveTo>
                    <a:cubicBezTo>
                      <a:pt x="296" y="497"/>
                      <a:pt x="296" y="497"/>
                      <a:pt x="297" y="496"/>
                    </a:cubicBezTo>
                    <a:cubicBezTo>
                      <a:pt x="297" y="497"/>
                      <a:pt x="298" y="497"/>
                      <a:pt x="298" y="498"/>
                    </a:cubicBezTo>
                    <a:cubicBezTo>
                      <a:pt x="297" y="498"/>
                      <a:pt x="297" y="498"/>
                      <a:pt x="296" y="498"/>
                    </a:cubicBezTo>
                    <a:close/>
                    <a:moveTo>
                      <a:pt x="305" y="498"/>
                    </a:moveTo>
                    <a:cubicBezTo>
                      <a:pt x="304" y="498"/>
                      <a:pt x="303" y="498"/>
                      <a:pt x="302" y="498"/>
                    </a:cubicBezTo>
                    <a:cubicBezTo>
                      <a:pt x="303" y="498"/>
                      <a:pt x="303" y="497"/>
                      <a:pt x="303" y="497"/>
                    </a:cubicBezTo>
                    <a:cubicBezTo>
                      <a:pt x="303" y="496"/>
                      <a:pt x="303" y="496"/>
                      <a:pt x="303" y="495"/>
                    </a:cubicBezTo>
                    <a:cubicBezTo>
                      <a:pt x="303" y="496"/>
                      <a:pt x="304" y="497"/>
                      <a:pt x="305" y="497"/>
                    </a:cubicBezTo>
                    <a:cubicBezTo>
                      <a:pt x="305" y="497"/>
                      <a:pt x="305" y="498"/>
                      <a:pt x="305" y="498"/>
                    </a:cubicBezTo>
                    <a:cubicBezTo>
                      <a:pt x="305" y="498"/>
                      <a:pt x="305" y="498"/>
                      <a:pt x="305" y="4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1" name="Freeform 498"/>
              <p:cNvSpPr/>
              <p:nvPr/>
            </p:nvSpPr>
            <p:spPr bwMode="auto">
              <a:xfrm>
                <a:off x="2620" y="3186"/>
                <a:ext cx="0"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2" name="Freeform 499"/>
              <p:cNvSpPr/>
              <p:nvPr/>
            </p:nvSpPr>
            <p:spPr bwMode="auto">
              <a:xfrm>
                <a:off x="2615" y="3186"/>
                <a:ext cx="1" cy="0"/>
              </a:xfrm>
              <a:custGeom>
                <a:avLst/>
                <a:gdLst>
                  <a:gd name="T0" fmla="*/ 1 w 2"/>
                  <a:gd name="T1" fmla="*/ 1 h 1"/>
                  <a:gd name="T2" fmla="*/ 0 w 2"/>
                  <a:gd name="T3" fmla="*/ 1 h 1"/>
                  <a:gd name="T4" fmla="*/ 0 w 2"/>
                  <a:gd name="T5" fmla="*/ 1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0" y="1"/>
                      <a:pt x="0" y="1"/>
                      <a:pt x="0" y="1"/>
                    </a:cubicBezTo>
                    <a:cubicBezTo>
                      <a:pt x="0" y="1"/>
                      <a:pt x="1" y="1"/>
                      <a:pt x="2" y="0"/>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3" name="Freeform 500"/>
              <p:cNvSpPr/>
              <p:nvPr/>
            </p:nvSpPr>
            <p:spPr bwMode="auto">
              <a:xfrm>
                <a:off x="2597" y="3185"/>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4" name="Freeform 501"/>
              <p:cNvSpPr/>
              <p:nvPr/>
            </p:nvSpPr>
            <p:spPr bwMode="auto">
              <a:xfrm>
                <a:off x="2558" y="3199"/>
                <a:ext cx="1" cy="1"/>
              </a:xfrm>
              <a:custGeom>
                <a:avLst/>
                <a:gdLst>
                  <a:gd name="T0" fmla="*/ 0 w 2"/>
                  <a:gd name="T1" fmla="*/ 0 h 1"/>
                  <a:gd name="T2" fmla="*/ 2 w 2"/>
                  <a:gd name="T3" fmla="*/ 1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5" name="Freeform 502"/>
              <p:cNvSpPr/>
              <p:nvPr/>
            </p:nvSpPr>
            <p:spPr bwMode="auto">
              <a:xfrm>
                <a:off x="2534" y="3194"/>
                <a:ext cx="1"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6" name="Freeform 503"/>
              <p:cNvSpPr/>
              <p:nvPr/>
            </p:nvSpPr>
            <p:spPr bwMode="auto">
              <a:xfrm>
                <a:off x="2640" y="3176"/>
                <a:ext cx="0" cy="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7" name="Freeform 504"/>
              <p:cNvSpPr/>
              <p:nvPr/>
            </p:nvSpPr>
            <p:spPr bwMode="auto">
              <a:xfrm>
                <a:off x="2638" y="29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8" name="Freeform 505"/>
              <p:cNvSpPr/>
              <p:nvPr/>
            </p:nvSpPr>
            <p:spPr bwMode="auto">
              <a:xfrm>
                <a:off x="2651" y="2941"/>
                <a:ext cx="0" cy="1"/>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9" name="Freeform 506"/>
              <p:cNvSpPr/>
              <p:nvPr/>
            </p:nvSpPr>
            <p:spPr bwMode="auto">
              <a:xfrm>
                <a:off x="2620" y="29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0" name="Freeform 507"/>
              <p:cNvSpPr/>
              <p:nvPr/>
            </p:nvSpPr>
            <p:spPr bwMode="auto">
              <a:xfrm>
                <a:off x="2614" y="2951"/>
                <a:ext cx="0"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1" name="Freeform 508"/>
              <p:cNvSpPr/>
              <p:nvPr/>
            </p:nvSpPr>
            <p:spPr bwMode="auto">
              <a:xfrm>
                <a:off x="2609" y="2960"/>
                <a:ext cx="0" cy="1"/>
              </a:xfrm>
              <a:custGeom>
                <a:avLst/>
                <a:gdLst>
                  <a:gd name="T0" fmla="*/ 1 w 1"/>
                  <a:gd name="T1" fmla="*/ 0 h 1"/>
                  <a:gd name="T2" fmla="*/ 1 w 1"/>
                  <a:gd name="T3" fmla="*/ 1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1" y="1"/>
                      <a:pt x="1" y="1"/>
                      <a:pt x="1" y="1"/>
                    </a:cubicBezTo>
                    <a:cubicBezTo>
                      <a:pt x="0" y="1"/>
                      <a:pt x="0"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2" name="Freeform 509"/>
              <p:cNvSpPr/>
              <p:nvPr/>
            </p:nvSpPr>
            <p:spPr bwMode="auto">
              <a:xfrm>
                <a:off x="2582"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3" name="Oval 510"/>
              <p:cNvSpPr>
                <a:spLocks noChangeArrowheads="1"/>
              </p:cNvSpPr>
              <p:nvPr/>
            </p:nvSpPr>
            <p:spPr bwMode="auto">
              <a:xfrm>
                <a:off x="2573" y="29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4" name="Freeform 511"/>
              <p:cNvSpPr/>
              <p:nvPr/>
            </p:nvSpPr>
            <p:spPr bwMode="auto">
              <a:xfrm>
                <a:off x="2543" y="2966"/>
                <a:ext cx="0" cy="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5" name="Freeform 512"/>
              <p:cNvSpPr/>
              <p:nvPr/>
            </p:nvSpPr>
            <p:spPr bwMode="auto">
              <a:xfrm>
                <a:off x="2533" y="2956"/>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6" name="Freeform 513"/>
              <p:cNvSpPr/>
              <p:nvPr/>
            </p:nvSpPr>
            <p:spPr bwMode="auto">
              <a:xfrm>
                <a:off x="2516"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7" name="Freeform 514"/>
              <p:cNvSpPr/>
              <p:nvPr/>
            </p:nvSpPr>
            <p:spPr bwMode="auto">
              <a:xfrm>
                <a:off x="2511" y="3206"/>
                <a:ext cx="1"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8" name="Freeform 515"/>
              <p:cNvSpPr/>
              <p:nvPr/>
            </p:nvSpPr>
            <p:spPr bwMode="auto">
              <a:xfrm>
                <a:off x="2519" y="3210"/>
                <a:ext cx="1" cy="1"/>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9" name="Freeform 516"/>
              <p:cNvSpPr>
                <a:spLocks noEditPoints="1"/>
              </p:cNvSpPr>
              <p:nvPr/>
            </p:nvSpPr>
            <p:spPr bwMode="auto">
              <a:xfrm>
                <a:off x="2530" y="2998"/>
                <a:ext cx="87" cy="56"/>
              </a:xfrm>
              <a:custGeom>
                <a:avLst/>
                <a:gdLst>
                  <a:gd name="T0" fmla="*/ 83 w 155"/>
                  <a:gd name="T1" fmla="*/ 96 h 101"/>
                  <a:gd name="T2" fmla="*/ 115 w 155"/>
                  <a:gd name="T3" fmla="*/ 66 h 101"/>
                  <a:gd name="T4" fmla="*/ 148 w 155"/>
                  <a:gd name="T5" fmla="*/ 28 h 101"/>
                  <a:gd name="T6" fmla="*/ 148 w 155"/>
                  <a:gd name="T7" fmla="*/ 26 h 101"/>
                  <a:gd name="T8" fmla="*/ 87 w 155"/>
                  <a:gd name="T9" fmla="*/ 1 h 101"/>
                  <a:gd name="T10" fmla="*/ 15 w 155"/>
                  <a:gd name="T11" fmla="*/ 15 h 101"/>
                  <a:gd name="T12" fmla="*/ 8 w 155"/>
                  <a:gd name="T13" fmla="*/ 18 h 101"/>
                  <a:gd name="T14" fmla="*/ 4 w 155"/>
                  <a:gd name="T15" fmla="*/ 25 h 101"/>
                  <a:gd name="T16" fmla="*/ 83 w 155"/>
                  <a:gd name="T17" fmla="*/ 97 h 101"/>
                  <a:gd name="T18" fmla="*/ 145 w 155"/>
                  <a:gd name="T19" fmla="*/ 25 h 101"/>
                  <a:gd name="T20" fmla="*/ 146 w 155"/>
                  <a:gd name="T21" fmla="*/ 25 h 101"/>
                  <a:gd name="T22" fmla="*/ 142 w 155"/>
                  <a:gd name="T23" fmla="*/ 23 h 101"/>
                  <a:gd name="T24" fmla="*/ 141 w 155"/>
                  <a:gd name="T25" fmla="*/ 23 h 101"/>
                  <a:gd name="T26" fmla="*/ 135 w 155"/>
                  <a:gd name="T27" fmla="*/ 19 h 101"/>
                  <a:gd name="T28" fmla="*/ 136 w 155"/>
                  <a:gd name="T29" fmla="*/ 36 h 101"/>
                  <a:gd name="T30" fmla="*/ 134 w 155"/>
                  <a:gd name="T31" fmla="*/ 39 h 101"/>
                  <a:gd name="T32" fmla="*/ 104 w 155"/>
                  <a:gd name="T33" fmla="*/ 24 h 101"/>
                  <a:gd name="T34" fmla="*/ 103 w 155"/>
                  <a:gd name="T35" fmla="*/ 28 h 101"/>
                  <a:gd name="T36" fmla="*/ 99 w 155"/>
                  <a:gd name="T37" fmla="*/ 24 h 101"/>
                  <a:gd name="T38" fmla="*/ 98 w 155"/>
                  <a:gd name="T39" fmla="*/ 25 h 101"/>
                  <a:gd name="T40" fmla="*/ 100 w 155"/>
                  <a:gd name="T41" fmla="*/ 62 h 101"/>
                  <a:gd name="T42" fmla="*/ 100 w 155"/>
                  <a:gd name="T43" fmla="*/ 64 h 101"/>
                  <a:gd name="T44" fmla="*/ 96 w 155"/>
                  <a:gd name="T45" fmla="*/ 66 h 101"/>
                  <a:gd name="T46" fmla="*/ 98 w 155"/>
                  <a:gd name="T47" fmla="*/ 64 h 101"/>
                  <a:gd name="T48" fmla="*/ 95 w 155"/>
                  <a:gd name="T49" fmla="*/ 36 h 101"/>
                  <a:gd name="T50" fmla="*/ 96 w 155"/>
                  <a:gd name="T51" fmla="*/ 39 h 101"/>
                  <a:gd name="T52" fmla="*/ 95 w 155"/>
                  <a:gd name="T53" fmla="*/ 36 h 101"/>
                  <a:gd name="T54" fmla="*/ 88 w 155"/>
                  <a:gd name="T55" fmla="*/ 22 h 101"/>
                  <a:gd name="T56" fmla="*/ 89 w 155"/>
                  <a:gd name="T57" fmla="*/ 22 h 101"/>
                  <a:gd name="T58" fmla="*/ 86 w 155"/>
                  <a:gd name="T59" fmla="*/ 40 h 101"/>
                  <a:gd name="T60" fmla="*/ 86 w 155"/>
                  <a:gd name="T61" fmla="*/ 39 h 101"/>
                  <a:gd name="T62" fmla="*/ 14 w 155"/>
                  <a:gd name="T63" fmla="*/ 31 h 101"/>
                  <a:gd name="T64" fmla="*/ 12 w 155"/>
                  <a:gd name="T65" fmla="*/ 30 h 101"/>
                  <a:gd name="T66" fmla="*/ 15 w 155"/>
                  <a:gd name="T67" fmla="*/ 29 h 101"/>
                  <a:gd name="T68" fmla="*/ 17 w 155"/>
                  <a:gd name="T69" fmla="*/ 28 h 101"/>
                  <a:gd name="T70" fmla="*/ 18 w 155"/>
                  <a:gd name="T71" fmla="*/ 28 h 101"/>
                  <a:gd name="T72" fmla="*/ 19 w 155"/>
                  <a:gd name="T73" fmla="*/ 22 h 101"/>
                  <a:gd name="T74" fmla="*/ 12 w 155"/>
                  <a:gd name="T75" fmla="*/ 25 h 101"/>
                  <a:gd name="T76" fmla="*/ 9 w 155"/>
                  <a:gd name="T77" fmla="*/ 27 h 101"/>
                  <a:gd name="T78" fmla="*/ 13 w 155"/>
                  <a:gd name="T79" fmla="*/ 21 h 101"/>
                  <a:gd name="T80" fmla="*/ 19 w 155"/>
                  <a:gd name="T81" fmla="*/ 22 h 101"/>
                  <a:gd name="T82" fmla="*/ 25 w 155"/>
                  <a:gd name="T83" fmla="*/ 39 h 101"/>
                  <a:gd name="T84" fmla="*/ 26 w 155"/>
                  <a:gd name="T85" fmla="*/ 41 h 101"/>
                  <a:gd name="T86" fmla="*/ 24 w 155"/>
                  <a:gd name="T87" fmla="*/ 18 h 101"/>
                  <a:gd name="T88" fmla="*/ 28 w 155"/>
                  <a:gd name="T89" fmla="*/ 18 h 101"/>
                  <a:gd name="T90" fmla="*/ 24 w 155"/>
                  <a:gd name="T91" fmla="*/ 18 h 101"/>
                  <a:gd name="T92" fmla="*/ 32 w 155"/>
                  <a:gd name="T93" fmla="*/ 33 h 101"/>
                  <a:gd name="T94" fmla="*/ 27 w 155"/>
                  <a:gd name="T95" fmla="*/ 29 h 101"/>
                  <a:gd name="T96" fmla="*/ 30 w 155"/>
                  <a:gd name="T97" fmla="*/ 29 h 101"/>
                  <a:gd name="T98" fmla="*/ 34 w 155"/>
                  <a:gd name="T99" fmla="*/ 32 h 101"/>
                  <a:gd name="T100" fmla="*/ 37 w 155"/>
                  <a:gd name="T101" fmla="*/ 34 h 101"/>
                  <a:gd name="T102" fmla="*/ 47 w 155"/>
                  <a:gd name="T103" fmla="*/ 48 h 101"/>
                  <a:gd name="T104" fmla="*/ 45 w 155"/>
                  <a:gd name="T105" fmla="*/ 43 h 101"/>
                  <a:gd name="T106" fmla="*/ 46 w 155"/>
                  <a:gd name="T107" fmla="*/ 46 h 101"/>
                  <a:gd name="T108" fmla="*/ 48 w 155"/>
                  <a:gd name="T109" fmla="*/ 47 h 101"/>
                  <a:gd name="T110" fmla="*/ 68 w 155"/>
                  <a:gd name="T111" fmla="*/ 71 h 101"/>
                  <a:gd name="T112" fmla="*/ 68 w 155"/>
                  <a:gd name="T113" fmla="*/ 70 h 101"/>
                  <a:gd name="T114" fmla="*/ 67 w 155"/>
                  <a:gd name="T115" fmla="*/ 75 h 101"/>
                  <a:gd name="T116" fmla="*/ 76 w 155"/>
                  <a:gd name="T117" fmla="*/ 85 h 101"/>
                  <a:gd name="T118" fmla="*/ 77 w 155"/>
                  <a:gd name="T119" fmla="*/ 83 h 101"/>
                  <a:gd name="T120" fmla="*/ 77 w 155"/>
                  <a:gd name="T121" fmla="*/ 84 h 101"/>
                  <a:gd name="T122" fmla="*/ 78 w 155"/>
                  <a:gd name="T123" fmla="*/ 88 h 101"/>
                  <a:gd name="T124" fmla="*/ 78 w 155"/>
                  <a:gd name="T125" fmla="*/ 8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 h="101">
                    <a:moveTo>
                      <a:pt x="83" y="97"/>
                    </a:moveTo>
                    <a:cubicBezTo>
                      <a:pt x="83" y="97"/>
                      <a:pt x="83" y="97"/>
                      <a:pt x="83" y="96"/>
                    </a:cubicBezTo>
                    <a:cubicBezTo>
                      <a:pt x="84" y="97"/>
                      <a:pt x="85" y="97"/>
                      <a:pt x="86" y="96"/>
                    </a:cubicBezTo>
                    <a:cubicBezTo>
                      <a:pt x="95" y="86"/>
                      <a:pt x="105" y="76"/>
                      <a:pt x="115" y="66"/>
                    </a:cubicBezTo>
                    <a:cubicBezTo>
                      <a:pt x="119" y="62"/>
                      <a:pt x="124" y="58"/>
                      <a:pt x="128" y="53"/>
                    </a:cubicBezTo>
                    <a:cubicBezTo>
                      <a:pt x="137" y="46"/>
                      <a:pt x="149" y="38"/>
                      <a:pt x="148" y="28"/>
                    </a:cubicBezTo>
                    <a:cubicBezTo>
                      <a:pt x="148" y="27"/>
                      <a:pt x="148" y="26"/>
                      <a:pt x="148" y="26"/>
                    </a:cubicBezTo>
                    <a:cubicBezTo>
                      <a:pt x="148" y="26"/>
                      <a:pt x="148" y="26"/>
                      <a:pt x="148" y="26"/>
                    </a:cubicBezTo>
                    <a:cubicBezTo>
                      <a:pt x="152" y="29"/>
                      <a:pt x="155" y="23"/>
                      <a:pt x="152" y="20"/>
                    </a:cubicBezTo>
                    <a:cubicBezTo>
                      <a:pt x="132" y="8"/>
                      <a:pt x="110" y="2"/>
                      <a:pt x="87" y="1"/>
                    </a:cubicBezTo>
                    <a:cubicBezTo>
                      <a:pt x="79" y="0"/>
                      <a:pt x="71" y="1"/>
                      <a:pt x="63" y="2"/>
                    </a:cubicBezTo>
                    <a:cubicBezTo>
                      <a:pt x="47" y="4"/>
                      <a:pt x="30" y="8"/>
                      <a:pt x="15" y="15"/>
                    </a:cubicBezTo>
                    <a:cubicBezTo>
                      <a:pt x="14" y="16"/>
                      <a:pt x="12" y="16"/>
                      <a:pt x="10" y="17"/>
                    </a:cubicBezTo>
                    <a:cubicBezTo>
                      <a:pt x="9" y="17"/>
                      <a:pt x="9" y="18"/>
                      <a:pt x="8" y="18"/>
                    </a:cubicBezTo>
                    <a:cubicBezTo>
                      <a:pt x="6" y="19"/>
                      <a:pt x="5" y="20"/>
                      <a:pt x="3" y="21"/>
                    </a:cubicBezTo>
                    <a:cubicBezTo>
                      <a:pt x="0" y="23"/>
                      <a:pt x="2" y="26"/>
                      <a:pt x="4" y="25"/>
                    </a:cubicBezTo>
                    <a:cubicBezTo>
                      <a:pt x="23" y="54"/>
                      <a:pt x="59" y="68"/>
                      <a:pt x="76" y="98"/>
                    </a:cubicBezTo>
                    <a:cubicBezTo>
                      <a:pt x="77" y="101"/>
                      <a:pt x="82" y="100"/>
                      <a:pt x="83" y="97"/>
                    </a:cubicBezTo>
                    <a:close/>
                    <a:moveTo>
                      <a:pt x="146" y="25"/>
                    </a:moveTo>
                    <a:cubicBezTo>
                      <a:pt x="146" y="25"/>
                      <a:pt x="146" y="25"/>
                      <a:pt x="145" y="25"/>
                    </a:cubicBezTo>
                    <a:cubicBezTo>
                      <a:pt x="145" y="25"/>
                      <a:pt x="145" y="24"/>
                      <a:pt x="145" y="24"/>
                    </a:cubicBezTo>
                    <a:cubicBezTo>
                      <a:pt x="145" y="24"/>
                      <a:pt x="146" y="25"/>
                      <a:pt x="146" y="25"/>
                    </a:cubicBezTo>
                    <a:close/>
                    <a:moveTo>
                      <a:pt x="143" y="23"/>
                    </a:moveTo>
                    <a:cubicBezTo>
                      <a:pt x="143" y="23"/>
                      <a:pt x="143" y="23"/>
                      <a:pt x="142" y="23"/>
                    </a:cubicBezTo>
                    <a:cubicBezTo>
                      <a:pt x="142" y="23"/>
                      <a:pt x="141" y="24"/>
                      <a:pt x="141" y="24"/>
                    </a:cubicBezTo>
                    <a:cubicBezTo>
                      <a:pt x="141" y="23"/>
                      <a:pt x="141" y="23"/>
                      <a:pt x="141" y="23"/>
                    </a:cubicBezTo>
                    <a:cubicBezTo>
                      <a:pt x="141" y="21"/>
                      <a:pt x="138" y="20"/>
                      <a:pt x="137" y="22"/>
                    </a:cubicBezTo>
                    <a:cubicBezTo>
                      <a:pt x="137" y="21"/>
                      <a:pt x="136" y="20"/>
                      <a:pt x="135" y="19"/>
                    </a:cubicBezTo>
                    <a:cubicBezTo>
                      <a:pt x="138" y="20"/>
                      <a:pt x="141" y="22"/>
                      <a:pt x="143" y="23"/>
                    </a:cubicBezTo>
                    <a:close/>
                    <a:moveTo>
                      <a:pt x="136" y="36"/>
                    </a:moveTo>
                    <a:cubicBezTo>
                      <a:pt x="135" y="37"/>
                      <a:pt x="134" y="38"/>
                      <a:pt x="134" y="39"/>
                    </a:cubicBezTo>
                    <a:cubicBezTo>
                      <a:pt x="134" y="39"/>
                      <a:pt x="134" y="39"/>
                      <a:pt x="134" y="39"/>
                    </a:cubicBezTo>
                    <a:cubicBezTo>
                      <a:pt x="134" y="38"/>
                      <a:pt x="135" y="37"/>
                      <a:pt x="136" y="36"/>
                    </a:cubicBezTo>
                    <a:close/>
                    <a:moveTo>
                      <a:pt x="104" y="24"/>
                    </a:moveTo>
                    <a:cubicBezTo>
                      <a:pt x="105" y="24"/>
                      <a:pt x="106" y="24"/>
                      <a:pt x="107" y="24"/>
                    </a:cubicBezTo>
                    <a:cubicBezTo>
                      <a:pt x="105" y="25"/>
                      <a:pt x="104" y="27"/>
                      <a:pt x="103" y="28"/>
                    </a:cubicBezTo>
                    <a:cubicBezTo>
                      <a:pt x="104" y="27"/>
                      <a:pt x="104" y="25"/>
                      <a:pt x="104" y="24"/>
                    </a:cubicBezTo>
                    <a:close/>
                    <a:moveTo>
                      <a:pt x="99" y="24"/>
                    </a:moveTo>
                    <a:cubicBezTo>
                      <a:pt x="99" y="24"/>
                      <a:pt x="99" y="25"/>
                      <a:pt x="99" y="26"/>
                    </a:cubicBezTo>
                    <a:cubicBezTo>
                      <a:pt x="99" y="25"/>
                      <a:pt x="98" y="25"/>
                      <a:pt x="98" y="25"/>
                    </a:cubicBezTo>
                    <a:cubicBezTo>
                      <a:pt x="98" y="25"/>
                      <a:pt x="99" y="24"/>
                      <a:pt x="99" y="24"/>
                    </a:cubicBezTo>
                    <a:close/>
                    <a:moveTo>
                      <a:pt x="100" y="62"/>
                    </a:moveTo>
                    <a:cubicBezTo>
                      <a:pt x="100" y="63"/>
                      <a:pt x="100" y="63"/>
                      <a:pt x="100" y="63"/>
                    </a:cubicBezTo>
                    <a:cubicBezTo>
                      <a:pt x="100" y="64"/>
                      <a:pt x="100" y="64"/>
                      <a:pt x="100" y="64"/>
                    </a:cubicBezTo>
                    <a:cubicBezTo>
                      <a:pt x="98" y="65"/>
                      <a:pt x="97" y="66"/>
                      <a:pt x="96" y="67"/>
                    </a:cubicBezTo>
                    <a:cubicBezTo>
                      <a:pt x="96" y="67"/>
                      <a:pt x="96" y="66"/>
                      <a:pt x="96" y="66"/>
                    </a:cubicBezTo>
                    <a:cubicBezTo>
                      <a:pt x="96" y="66"/>
                      <a:pt x="96" y="66"/>
                      <a:pt x="96" y="66"/>
                    </a:cubicBezTo>
                    <a:cubicBezTo>
                      <a:pt x="96" y="65"/>
                      <a:pt x="97" y="64"/>
                      <a:pt x="98" y="64"/>
                    </a:cubicBezTo>
                    <a:cubicBezTo>
                      <a:pt x="98" y="63"/>
                      <a:pt x="99" y="63"/>
                      <a:pt x="100" y="62"/>
                    </a:cubicBezTo>
                    <a:close/>
                    <a:moveTo>
                      <a:pt x="95" y="36"/>
                    </a:moveTo>
                    <a:cubicBezTo>
                      <a:pt x="96" y="35"/>
                      <a:pt x="96" y="35"/>
                      <a:pt x="97" y="35"/>
                    </a:cubicBezTo>
                    <a:cubicBezTo>
                      <a:pt x="97" y="36"/>
                      <a:pt x="96" y="37"/>
                      <a:pt x="96" y="39"/>
                    </a:cubicBezTo>
                    <a:cubicBezTo>
                      <a:pt x="95" y="39"/>
                      <a:pt x="95" y="39"/>
                      <a:pt x="95" y="39"/>
                    </a:cubicBezTo>
                    <a:cubicBezTo>
                      <a:pt x="95" y="38"/>
                      <a:pt x="95" y="37"/>
                      <a:pt x="95" y="36"/>
                    </a:cubicBezTo>
                    <a:close/>
                    <a:moveTo>
                      <a:pt x="89" y="22"/>
                    </a:moveTo>
                    <a:cubicBezTo>
                      <a:pt x="88" y="22"/>
                      <a:pt x="88" y="22"/>
                      <a:pt x="88" y="22"/>
                    </a:cubicBezTo>
                    <a:cubicBezTo>
                      <a:pt x="88" y="22"/>
                      <a:pt x="88" y="22"/>
                      <a:pt x="88" y="22"/>
                    </a:cubicBezTo>
                    <a:cubicBezTo>
                      <a:pt x="88" y="22"/>
                      <a:pt x="88" y="22"/>
                      <a:pt x="89" y="22"/>
                    </a:cubicBezTo>
                    <a:close/>
                    <a:moveTo>
                      <a:pt x="86" y="39"/>
                    </a:moveTo>
                    <a:cubicBezTo>
                      <a:pt x="86" y="39"/>
                      <a:pt x="86" y="40"/>
                      <a:pt x="86" y="40"/>
                    </a:cubicBezTo>
                    <a:cubicBezTo>
                      <a:pt x="86" y="40"/>
                      <a:pt x="86" y="40"/>
                      <a:pt x="86" y="40"/>
                    </a:cubicBezTo>
                    <a:cubicBezTo>
                      <a:pt x="86" y="39"/>
                      <a:pt x="86" y="39"/>
                      <a:pt x="86" y="39"/>
                    </a:cubicBezTo>
                    <a:cubicBezTo>
                      <a:pt x="86" y="39"/>
                      <a:pt x="86" y="39"/>
                      <a:pt x="86" y="39"/>
                    </a:cubicBezTo>
                    <a:close/>
                    <a:moveTo>
                      <a:pt x="14" y="31"/>
                    </a:moveTo>
                    <a:cubicBezTo>
                      <a:pt x="14" y="31"/>
                      <a:pt x="14" y="31"/>
                      <a:pt x="14" y="31"/>
                    </a:cubicBezTo>
                    <a:cubicBezTo>
                      <a:pt x="13" y="31"/>
                      <a:pt x="13" y="30"/>
                      <a:pt x="12" y="30"/>
                    </a:cubicBezTo>
                    <a:cubicBezTo>
                      <a:pt x="13" y="30"/>
                      <a:pt x="13" y="30"/>
                      <a:pt x="14" y="30"/>
                    </a:cubicBezTo>
                    <a:cubicBezTo>
                      <a:pt x="14" y="30"/>
                      <a:pt x="15" y="29"/>
                      <a:pt x="15" y="29"/>
                    </a:cubicBezTo>
                    <a:cubicBezTo>
                      <a:pt x="15" y="30"/>
                      <a:pt x="15" y="30"/>
                      <a:pt x="14" y="31"/>
                    </a:cubicBezTo>
                    <a:close/>
                    <a:moveTo>
                      <a:pt x="17" y="28"/>
                    </a:moveTo>
                    <a:cubicBezTo>
                      <a:pt x="17" y="28"/>
                      <a:pt x="17" y="29"/>
                      <a:pt x="17" y="29"/>
                    </a:cubicBezTo>
                    <a:cubicBezTo>
                      <a:pt x="17" y="28"/>
                      <a:pt x="17" y="28"/>
                      <a:pt x="18" y="28"/>
                    </a:cubicBezTo>
                    <a:cubicBezTo>
                      <a:pt x="17" y="28"/>
                      <a:pt x="17" y="28"/>
                      <a:pt x="17" y="28"/>
                    </a:cubicBezTo>
                    <a:close/>
                    <a:moveTo>
                      <a:pt x="19" y="22"/>
                    </a:moveTo>
                    <a:cubicBezTo>
                      <a:pt x="16" y="23"/>
                      <a:pt x="14" y="24"/>
                      <a:pt x="12" y="25"/>
                    </a:cubicBezTo>
                    <a:cubicBezTo>
                      <a:pt x="12" y="25"/>
                      <a:pt x="12" y="25"/>
                      <a:pt x="12" y="25"/>
                    </a:cubicBezTo>
                    <a:cubicBezTo>
                      <a:pt x="11" y="26"/>
                      <a:pt x="10" y="26"/>
                      <a:pt x="10" y="26"/>
                    </a:cubicBezTo>
                    <a:cubicBezTo>
                      <a:pt x="9" y="26"/>
                      <a:pt x="9" y="27"/>
                      <a:pt x="9" y="27"/>
                    </a:cubicBezTo>
                    <a:cubicBezTo>
                      <a:pt x="8" y="26"/>
                      <a:pt x="7" y="25"/>
                      <a:pt x="6" y="24"/>
                    </a:cubicBezTo>
                    <a:cubicBezTo>
                      <a:pt x="9" y="23"/>
                      <a:pt x="11" y="22"/>
                      <a:pt x="13" y="21"/>
                    </a:cubicBezTo>
                    <a:cubicBezTo>
                      <a:pt x="15" y="21"/>
                      <a:pt x="17" y="21"/>
                      <a:pt x="19" y="22"/>
                    </a:cubicBezTo>
                    <a:cubicBezTo>
                      <a:pt x="19" y="22"/>
                      <a:pt x="19" y="22"/>
                      <a:pt x="19" y="22"/>
                    </a:cubicBezTo>
                    <a:close/>
                    <a:moveTo>
                      <a:pt x="22" y="38"/>
                    </a:moveTo>
                    <a:cubicBezTo>
                      <a:pt x="23" y="38"/>
                      <a:pt x="24" y="39"/>
                      <a:pt x="25" y="39"/>
                    </a:cubicBezTo>
                    <a:cubicBezTo>
                      <a:pt x="25" y="39"/>
                      <a:pt x="25" y="39"/>
                      <a:pt x="25" y="39"/>
                    </a:cubicBezTo>
                    <a:cubicBezTo>
                      <a:pt x="25" y="40"/>
                      <a:pt x="26" y="40"/>
                      <a:pt x="26" y="41"/>
                    </a:cubicBezTo>
                    <a:cubicBezTo>
                      <a:pt x="25" y="40"/>
                      <a:pt x="23" y="39"/>
                      <a:pt x="22" y="38"/>
                    </a:cubicBezTo>
                    <a:close/>
                    <a:moveTo>
                      <a:pt x="24" y="18"/>
                    </a:moveTo>
                    <a:cubicBezTo>
                      <a:pt x="26" y="17"/>
                      <a:pt x="28" y="17"/>
                      <a:pt x="30" y="17"/>
                    </a:cubicBezTo>
                    <a:cubicBezTo>
                      <a:pt x="29" y="17"/>
                      <a:pt x="29" y="18"/>
                      <a:pt x="28" y="18"/>
                    </a:cubicBezTo>
                    <a:cubicBezTo>
                      <a:pt x="28" y="18"/>
                      <a:pt x="27" y="18"/>
                      <a:pt x="26" y="19"/>
                    </a:cubicBezTo>
                    <a:cubicBezTo>
                      <a:pt x="26" y="18"/>
                      <a:pt x="25" y="18"/>
                      <a:pt x="24" y="18"/>
                    </a:cubicBezTo>
                    <a:close/>
                    <a:moveTo>
                      <a:pt x="37" y="34"/>
                    </a:moveTo>
                    <a:cubicBezTo>
                      <a:pt x="35" y="34"/>
                      <a:pt x="34" y="33"/>
                      <a:pt x="32" y="33"/>
                    </a:cubicBezTo>
                    <a:cubicBezTo>
                      <a:pt x="31" y="32"/>
                      <a:pt x="30" y="31"/>
                      <a:pt x="30" y="30"/>
                    </a:cubicBezTo>
                    <a:cubicBezTo>
                      <a:pt x="29" y="29"/>
                      <a:pt x="28" y="29"/>
                      <a:pt x="27" y="29"/>
                    </a:cubicBezTo>
                    <a:cubicBezTo>
                      <a:pt x="27" y="28"/>
                      <a:pt x="28" y="28"/>
                      <a:pt x="28" y="28"/>
                    </a:cubicBezTo>
                    <a:cubicBezTo>
                      <a:pt x="28" y="29"/>
                      <a:pt x="29" y="29"/>
                      <a:pt x="30" y="29"/>
                    </a:cubicBezTo>
                    <a:cubicBezTo>
                      <a:pt x="31" y="30"/>
                      <a:pt x="32" y="31"/>
                      <a:pt x="34" y="31"/>
                    </a:cubicBezTo>
                    <a:cubicBezTo>
                      <a:pt x="34" y="31"/>
                      <a:pt x="34" y="32"/>
                      <a:pt x="34" y="32"/>
                    </a:cubicBezTo>
                    <a:cubicBezTo>
                      <a:pt x="35" y="32"/>
                      <a:pt x="36" y="33"/>
                      <a:pt x="37" y="33"/>
                    </a:cubicBezTo>
                    <a:cubicBezTo>
                      <a:pt x="37" y="34"/>
                      <a:pt x="37" y="34"/>
                      <a:pt x="37" y="34"/>
                    </a:cubicBezTo>
                    <a:close/>
                    <a:moveTo>
                      <a:pt x="48" y="47"/>
                    </a:moveTo>
                    <a:cubicBezTo>
                      <a:pt x="47" y="48"/>
                      <a:pt x="47" y="48"/>
                      <a:pt x="47" y="48"/>
                    </a:cubicBezTo>
                    <a:cubicBezTo>
                      <a:pt x="46" y="48"/>
                      <a:pt x="45" y="47"/>
                      <a:pt x="44" y="46"/>
                    </a:cubicBezTo>
                    <a:cubicBezTo>
                      <a:pt x="44" y="45"/>
                      <a:pt x="45" y="44"/>
                      <a:pt x="45" y="43"/>
                    </a:cubicBezTo>
                    <a:cubicBezTo>
                      <a:pt x="45" y="43"/>
                      <a:pt x="46" y="44"/>
                      <a:pt x="46" y="44"/>
                    </a:cubicBezTo>
                    <a:cubicBezTo>
                      <a:pt x="45" y="44"/>
                      <a:pt x="45" y="45"/>
                      <a:pt x="46" y="46"/>
                    </a:cubicBezTo>
                    <a:cubicBezTo>
                      <a:pt x="47" y="46"/>
                      <a:pt x="47" y="47"/>
                      <a:pt x="48" y="47"/>
                    </a:cubicBezTo>
                    <a:cubicBezTo>
                      <a:pt x="48" y="47"/>
                      <a:pt x="48" y="47"/>
                      <a:pt x="48" y="47"/>
                    </a:cubicBezTo>
                    <a:close/>
                    <a:moveTo>
                      <a:pt x="67" y="75"/>
                    </a:moveTo>
                    <a:cubicBezTo>
                      <a:pt x="68" y="74"/>
                      <a:pt x="69" y="72"/>
                      <a:pt x="68" y="71"/>
                    </a:cubicBezTo>
                    <a:cubicBezTo>
                      <a:pt x="68" y="71"/>
                      <a:pt x="68" y="71"/>
                      <a:pt x="68" y="70"/>
                    </a:cubicBezTo>
                    <a:cubicBezTo>
                      <a:pt x="68" y="70"/>
                      <a:pt x="68" y="70"/>
                      <a:pt x="68" y="70"/>
                    </a:cubicBezTo>
                    <a:cubicBezTo>
                      <a:pt x="69" y="73"/>
                      <a:pt x="70" y="76"/>
                      <a:pt x="71" y="78"/>
                    </a:cubicBezTo>
                    <a:cubicBezTo>
                      <a:pt x="70" y="77"/>
                      <a:pt x="69" y="76"/>
                      <a:pt x="67" y="75"/>
                    </a:cubicBezTo>
                    <a:close/>
                    <a:moveTo>
                      <a:pt x="77" y="84"/>
                    </a:moveTo>
                    <a:cubicBezTo>
                      <a:pt x="76" y="84"/>
                      <a:pt x="76" y="85"/>
                      <a:pt x="76" y="85"/>
                    </a:cubicBezTo>
                    <a:cubicBezTo>
                      <a:pt x="76" y="85"/>
                      <a:pt x="76" y="84"/>
                      <a:pt x="75" y="84"/>
                    </a:cubicBezTo>
                    <a:cubicBezTo>
                      <a:pt x="76" y="84"/>
                      <a:pt x="76" y="84"/>
                      <a:pt x="77" y="83"/>
                    </a:cubicBezTo>
                    <a:cubicBezTo>
                      <a:pt x="77" y="83"/>
                      <a:pt x="78" y="82"/>
                      <a:pt x="78" y="82"/>
                    </a:cubicBezTo>
                    <a:cubicBezTo>
                      <a:pt x="78" y="82"/>
                      <a:pt x="77" y="83"/>
                      <a:pt x="77" y="84"/>
                    </a:cubicBezTo>
                    <a:close/>
                    <a:moveTo>
                      <a:pt x="78" y="88"/>
                    </a:moveTo>
                    <a:cubicBezTo>
                      <a:pt x="78" y="88"/>
                      <a:pt x="78" y="88"/>
                      <a:pt x="78" y="88"/>
                    </a:cubicBezTo>
                    <a:cubicBezTo>
                      <a:pt x="78" y="88"/>
                      <a:pt x="78" y="88"/>
                      <a:pt x="78" y="88"/>
                    </a:cubicBezTo>
                    <a:cubicBezTo>
                      <a:pt x="78" y="88"/>
                      <a:pt x="78" y="88"/>
                      <a:pt x="78"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0" name="Freeform 517"/>
              <p:cNvSpPr>
                <a:spLocks noEditPoints="1"/>
              </p:cNvSpPr>
              <p:nvPr/>
            </p:nvSpPr>
            <p:spPr bwMode="auto">
              <a:xfrm>
                <a:off x="2509" y="3132"/>
                <a:ext cx="127" cy="45"/>
              </a:xfrm>
              <a:custGeom>
                <a:avLst/>
                <a:gdLst>
                  <a:gd name="T0" fmla="*/ 217 w 226"/>
                  <a:gd name="T1" fmla="*/ 41 h 80"/>
                  <a:gd name="T2" fmla="*/ 182 w 226"/>
                  <a:gd name="T3" fmla="*/ 2 h 80"/>
                  <a:gd name="T4" fmla="*/ 173 w 226"/>
                  <a:gd name="T5" fmla="*/ 2 h 80"/>
                  <a:gd name="T6" fmla="*/ 0 w 226"/>
                  <a:gd name="T7" fmla="*/ 64 h 80"/>
                  <a:gd name="T8" fmla="*/ 205 w 226"/>
                  <a:gd name="T9" fmla="*/ 51 h 80"/>
                  <a:gd name="T10" fmla="*/ 206 w 226"/>
                  <a:gd name="T11" fmla="*/ 55 h 80"/>
                  <a:gd name="T12" fmla="*/ 194 w 226"/>
                  <a:gd name="T13" fmla="*/ 33 h 80"/>
                  <a:gd name="T14" fmla="*/ 185 w 226"/>
                  <a:gd name="T15" fmla="*/ 45 h 80"/>
                  <a:gd name="T16" fmla="*/ 127 w 226"/>
                  <a:gd name="T17" fmla="*/ 47 h 80"/>
                  <a:gd name="T18" fmla="*/ 178 w 226"/>
                  <a:gd name="T19" fmla="*/ 45 h 80"/>
                  <a:gd name="T20" fmla="*/ 173 w 226"/>
                  <a:gd name="T21" fmla="*/ 12 h 80"/>
                  <a:gd name="T22" fmla="*/ 173 w 226"/>
                  <a:gd name="T23" fmla="*/ 12 h 80"/>
                  <a:gd name="T24" fmla="*/ 142 w 226"/>
                  <a:gd name="T25" fmla="*/ 39 h 80"/>
                  <a:gd name="T26" fmla="*/ 142 w 226"/>
                  <a:gd name="T27" fmla="*/ 39 h 80"/>
                  <a:gd name="T28" fmla="*/ 157 w 226"/>
                  <a:gd name="T29" fmla="*/ 41 h 80"/>
                  <a:gd name="T30" fmla="*/ 145 w 226"/>
                  <a:gd name="T31" fmla="*/ 26 h 80"/>
                  <a:gd name="T32" fmla="*/ 138 w 226"/>
                  <a:gd name="T33" fmla="*/ 22 h 80"/>
                  <a:gd name="T34" fmla="*/ 132 w 226"/>
                  <a:gd name="T35" fmla="*/ 13 h 80"/>
                  <a:gd name="T36" fmla="*/ 132 w 226"/>
                  <a:gd name="T37" fmla="*/ 13 h 80"/>
                  <a:gd name="T38" fmla="*/ 129 w 226"/>
                  <a:gd name="T39" fmla="*/ 26 h 80"/>
                  <a:gd name="T40" fmla="*/ 126 w 226"/>
                  <a:gd name="T41" fmla="*/ 24 h 80"/>
                  <a:gd name="T42" fmla="*/ 119 w 226"/>
                  <a:gd name="T43" fmla="*/ 18 h 80"/>
                  <a:gd name="T44" fmla="*/ 114 w 226"/>
                  <a:gd name="T45" fmla="*/ 47 h 80"/>
                  <a:gd name="T46" fmla="*/ 113 w 226"/>
                  <a:gd name="T47" fmla="*/ 46 h 80"/>
                  <a:gd name="T48" fmla="*/ 106 w 226"/>
                  <a:gd name="T49" fmla="*/ 29 h 80"/>
                  <a:gd name="T50" fmla="*/ 55 w 226"/>
                  <a:gd name="T51" fmla="*/ 52 h 80"/>
                  <a:gd name="T52" fmla="*/ 96 w 226"/>
                  <a:gd name="T53" fmla="*/ 50 h 80"/>
                  <a:gd name="T54" fmla="*/ 82 w 226"/>
                  <a:gd name="T55" fmla="*/ 52 h 80"/>
                  <a:gd name="T56" fmla="*/ 81 w 226"/>
                  <a:gd name="T57" fmla="*/ 47 h 80"/>
                  <a:gd name="T58" fmla="*/ 75 w 226"/>
                  <a:gd name="T59" fmla="*/ 16 h 80"/>
                  <a:gd name="T60" fmla="*/ 75 w 226"/>
                  <a:gd name="T61" fmla="*/ 30 h 80"/>
                  <a:gd name="T62" fmla="*/ 74 w 226"/>
                  <a:gd name="T63" fmla="*/ 24 h 80"/>
                  <a:gd name="T64" fmla="*/ 74 w 226"/>
                  <a:gd name="T65" fmla="*/ 33 h 80"/>
                  <a:gd name="T66" fmla="*/ 69 w 226"/>
                  <a:gd name="T67" fmla="*/ 26 h 80"/>
                  <a:gd name="T68" fmla="*/ 68 w 226"/>
                  <a:gd name="T69" fmla="*/ 26 h 80"/>
                  <a:gd name="T70" fmla="*/ 63 w 226"/>
                  <a:gd name="T71" fmla="*/ 51 h 80"/>
                  <a:gd name="T72" fmla="*/ 59 w 226"/>
                  <a:gd name="T73" fmla="*/ 53 h 80"/>
                  <a:gd name="T74" fmla="*/ 49 w 226"/>
                  <a:gd name="T75" fmla="*/ 12 h 80"/>
                  <a:gd name="T76" fmla="*/ 45 w 226"/>
                  <a:gd name="T77" fmla="*/ 22 h 80"/>
                  <a:gd name="T78" fmla="*/ 48 w 226"/>
                  <a:gd name="T79" fmla="*/ 55 h 80"/>
                  <a:gd name="T80" fmla="*/ 48 w 226"/>
                  <a:gd name="T81" fmla="*/ 55 h 80"/>
                  <a:gd name="T82" fmla="*/ 39 w 226"/>
                  <a:gd name="T83" fmla="*/ 15 h 80"/>
                  <a:gd name="T84" fmla="*/ 38 w 226"/>
                  <a:gd name="T85" fmla="*/ 25 h 80"/>
                  <a:gd name="T86" fmla="*/ 35 w 226"/>
                  <a:gd name="T87" fmla="*/ 9 h 80"/>
                  <a:gd name="T88" fmla="*/ 16 w 226"/>
                  <a:gd name="T89" fmla="*/ 29 h 80"/>
                  <a:gd name="T90" fmla="*/ 26 w 226"/>
                  <a:gd name="T91" fmla="*/ 21 h 80"/>
                  <a:gd name="T92" fmla="*/ 24 w 226"/>
                  <a:gd name="T93" fmla="*/ 39 h 80"/>
                  <a:gd name="T94" fmla="*/ 22 w 226"/>
                  <a:gd name="T95" fmla="*/ 56 h 80"/>
                  <a:gd name="T96" fmla="*/ 27 w 226"/>
                  <a:gd name="T97" fmla="*/ 56 h 80"/>
                  <a:gd name="T98" fmla="*/ 30 w 226"/>
                  <a:gd name="T99" fmla="*/ 28 h 80"/>
                  <a:gd name="T100" fmla="*/ 32 w 226"/>
                  <a:gd name="T101" fmla="*/ 55 h 80"/>
                  <a:gd name="T102" fmla="*/ 32 w 226"/>
                  <a:gd name="T103" fmla="*/ 55 h 80"/>
                  <a:gd name="T104" fmla="*/ 34 w 226"/>
                  <a:gd name="T105" fmla="*/ 6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80">
                    <a:moveTo>
                      <a:pt x="218" y="70"/>
                    </a:moveTo>
                    <a:cubicBezTo>
                      <a:pt x="223" y="71"/>
                      <a:pt x="226" y="63"/>
                      <a:pt x="220" y="62"/>
                    </a:cubicBezTo>
                    <a:cubicBezTo>
                      <a:pt x="220" y="62"/>
                      <a:pt x="220" y="62"/>
                      <a:pt x="220" y="62"/>
                    </a:cubicBezTo>
                    <a:cubicBezTo>
                      <a:pt x="222" y="56"/>
                      <a:pt x="218" y="44"/>
                      <a:pt x="217" y="41"/>
                    </a:cubicBezTo>
                    <a:cubicBezTo>
                      <a:pt x="210" y="27"/>
                      <a:pt x="201" y="13"/>
                      <a:pt x="188" y="4"/>
                    </a:cubicBezTo>
                    <a:cubicBezTo>
                      <a:pt x="187" y="4"/>
                      <a:pt x="187" y="4"/>
                      <a:pt x="186" y="4"/>
                    </a:cubicBezTo>
                    <a:cubicBezTo>
                      <a:pt x="185" y="3"/>
                      <a:pt x="184" y="2"/>
                      <a:pt x="182" y="2"/>
                    </a:cubicBezTo>
                    <a:cubicBezTo>
                      <a:pt x="182" y="2"/>
                      <a:pt x="182" y="2"/>
                      <a:pt x="182" y="2"/>
                    </a:cubicBezTo>
                    <a:cubicBezTo>
                      <a:pt x="181" y="1"/>
                      <a:pt x="180" y="1"/>
                      <a:pt x="179" y="1"/>
                    </a:cubicBezTo>
                    <a:cubicBezTo>
                      <a:pt x="179" y="2"/>
                      <a:pt x="178" y="2"/>
                      <a:pt x="177" y="2"/>
                    </a:cubicBezTo>
                    <a:cubicBezTo>
                      <a:pt x="176" y="2"/>
                      <a:pt x="175" y="2"/>
                      <a:pt x="174" y="2"/>
                    </a:cubicBezTo>
                    <a:cubicBezTo>
                      <a:pt x="173" y="2"/>
                      <a:pt x="173" y="2"/>
                      <a:pt x="173" y="2"/>
                    </a:cubicBezTo>
                    <a:cubicBezTo>
                      <a:pt x="173" y="2"/>
                      <a:pt x="173" y="2"/>
                      <a:pt x="173" y="2"/>
                    </a:cubicBezTo>
                    <a:cubicBezTo>
                      <a:pt x="125" y="2"/>
                      <a:pt x="75" y="0"/>
                      <a:pt x="27" y="4"/>
                    </a:cubicBezTo>
                    <a:cubicBezTo>
                      <a:pt x="25" y="4"/>
                      <a:pt x="25" y="6"/>
                      <a:pt x="25" y="7"/>
                    </a:cubicBezTo>
                    <a:cubicBezTo>
                      <a:pt x="7" y="18"/>
                      <a:pt x="1" y="46"/>
                      <a:pt x="0" y="64"/>
                    </a:cubicBezTo>
                    <a:cubicBezTo>
                      <a:pt x="0" y="66"/>
                      <a:pt x="2" y="67"/>
                      <a:pt x="3" y="68"/>
                    </a:cubicBezTo>
                    <a:cubicBezTo>
                      <a:pt x="74" y="80"/>
                      <a:pt x="147" y="55"/>
                      <a:pt x="218" y="70"/>
                    </a:cubicBezTo>
                    <a:close/>
                    <a:moveTo>
                      <a:pt x="194" y="33"/>
                    </a:moveTo>
                    <a:cubicBezTo>
                      <a:pt x="198" y="39"/>
                      <a:pt x="202" y="45"/>
                      <a:pt x="205" y="51"/>
                    </a:cubicBezTo>
                    <a:cubicBezTo>
                      <a:pt x="207" y="54"/>
                      <a:pt x="208" y="57"/>
                      <a:pt x="210" y="60"/>
                    </a:cubicBezTo>
                    <a:cubicBezTo>
                      <a:pt x="208" y="60"/>
                      <a:pt x="207" y="60"/>
                      <a:pt x="206" y="60"/>
                    </a:cubicBezTo>
                    <a:cubicBezTo>
                      <a:pt x="206" y="59"/>
                      <a:pt x="207" y="57"/>
                      <a:pt x="206" y="56"/>
                    </a:cubicBezTo>
                    <a:cubicBezTo>
                      <a:pt x="206" y="56"/>
                      <a:pt x="206" y="55"/>
                      <a:pt x="206" y="55"/>
                    </a:cubicBezTo>
                    <a:cubicBezTo>
                      <a:pt x="206" y="53"/>
                      <a:pt x="206" y="51"/>
                      <a:pt x="204" y="51"/>
                    </a:cubicBezTo>
                    <a:cubicBezTo>
                      <a:pt x="201" y="46"/>
                      <a:pt x="197" y="41"/>
                      <a:pt x="193" y="37"/>
                    </a:cubicBezTo>
                    <a:cubicBezTo>
                      <a:pt x="194" y="36"/>
                      <a:pt x="194" y="35"/>
                      <a:pt x="194" y="34"/>
                    </a:cubicBezTo>
                    <a:cubicBezTo>
                      <a:pt x="194" y="34"/>
                      <a:pt x="194" y="33"/>
                      <a:pt x="194" y="33"/>
                    </a:cubicBezTo>
                    <a:close/>
                    <a:moveTo>
                      <a:pt x="185" y="45"/>
                    </a:moveTo>
                    <a:cubicBezTo>
                      <a:pt x="186" y="45"/>
                      <a:pt x="186" y="46"/>
                      <a:pt x="186" y="46"/>
                    </a:cubicBezTo>
                    <a:cubicBezTo>
                      <a:pt x="186" y="46"/>
                      <a:pt x="185" y="46"/>
                      <a:pt x="184" y="47"/>
                    </a:cubicBezTo>
                    <a:cubicBezTo>
                      <a:pt x="184" y="46"/>
                      <a:pt x="185" y="45"/>
                      <a:pt x="185" y="45"/>
                    </a:cubicBezTo>
                    <a:close/>
                    <a:moveTo>
                      <a:pt x="127" y="47"/>
                    </a:moveTo>
                    <a:cubicBezTo>
                      <a:pt x="127" y="47"/>
                      <a:pt x="127" y="47"/>
                      <a:pt x="127" y="47"/>
                    </a:cubicBezTo>
                    <a:cubicBezTo>
                      <a:pt x="127" y="47"/>
                      <a:pt x="127" y="47"/>
                      <a:pt x="127" y="47"/>
                    </a:cubicBezTo>
                    <a:cubicBezTo>
                      <a:pt x="127" y="47"/>
                      <a:pt x="127" y="47"/>
                      <a:pt x="127" y="47"/>
                    </a:cubicBezTo>
                    <a:close/>
                    <a:moveTo>
                      <a:pt x="178" y="42"/>
                    </a:moveTo>
                    <a:cubicBezTo>
                      <a:pt x="179" y="41"/>
                      <a:pt x="180" y="41"/>
                      <a:pt x="180" y="40"/>
                    </a:cubicBezTo>
                    <a:cubicBezTo>
                      <a:pt x="180" y="40"/>
                      <a:pt x="180" y="41"/>
                      <a:pt x="180" y="41"/>
                    </a:cubicBezTo>
                    <a:cubicBezTo>
                      <a:pt x="180" y="42"/>
                      <a:pt x="179" y="43"/>
                      <a:pt x="178" y="45"/>
                    </a:cubicBezTo>
                    <a:cubicBezTo>
                      <a:pt x="177" y="45"/>
                      <a:pt x="176" y="45"/>
                      <a:pt x="175" y="45"/>
                    </a:cubicBezTo>
                    <a:cubicBezTo>
                      <a:pt x="177" y="44"/>
                      <a:pt x="178" y="43"/>
                      <a:pt x="178" y="42"/>
                    </a:cubicBezTo>
                    <a:close/>
                    <a:moveTo>
                      <a:pt x="173" y="12"/>
                    </a:moveTo>
                    <a:cubicBezTo>
                      <a:pt x="173" y="12"/>
                      <a:pt x="173" y="12"/>
                      <a:pt x="173" y="12"/>
                    </a:cubicBezTo>
                    <a:cubicBezTo>
                      <a:pt x="173" y="12"/>
                      <a:pt x="173" y="12"/>
                      <a:pt x="173" y="12"/>
                    </a:cubicBezTo>
                    <a:cubicBezTo>
                      <a:pt x="173" y="12"/>
                      <a:pt x="172" y="12"/>
                      <a:pt x="172" y="12"/>
                    </a:cubicBezTo>
                    <a:cubicBezTo>
                      <a:pt x="172" y="12"/>
                      <a:pt x="172" y="12"/>
                      <a:pt x="172" y="12"/>
                    </a:cubicBezTo>
                    <a:cubicBezTo>
                      <a:pt x="172" y="12"/>
                      <a:pt x="172" y="12"/>
                      <a:pt x="173" y="12"/>
                    </a:cubicBezTo>
                    <a:close/>
                    <a:moveTo>
                      <a:pt x="174" y="58"/>
                    </a:moveTo>
                    <a:cubicBezTo>
                      <a:pt x="163" y="57"/>
                      <a:pt x="153" y="58"/>
                      <a:pt x="142" y="58"/>
                    </a:cubicBezTo>
                    <a:cubicBezTo>
                      <a:pt x="153" y="57"/>
                      <a:pt x="163" y="57"/>
                      <a:pt x="174" y="58"/>
                    </a:cubicBezTo>
                    <a:close/>
                    <a:moveTo>
                      <a:pt x="142" y="39"/>
                    </a:moveTo>
                    <a:cubicBezTo>
                      <a:pt x="142" y="39"/>
                      <a:pt x="142" y="39"/>
                      <a:pt x="142" y="39"/>
                    </a:cubicBezTo>
                    <a:cubicBezTo>
                      <a:pt x="143" y="39"/>
                      <a:pt x="144" y="40"/>
                      <a:pt x="145" y="40"/>
                    </a:cubicBezTo>
                    <a:cubicBezTo>
                      <a:pt x="145" y="40"/>
                      <a:pt x="145" y="40"/>
                      <a:pt x="145" y="40"/>
                    </a:cubicBezTo>
                    <a:cubicBezTo>
                      <a:pt x="144" y="40"/>
                      <a:pt x="143" y="39"/>
                      <a:pt x="142" y="39"/>
                    </a:cubicBezTo>
                    <a:close/>
                    <a:moveTo>
                      <a:pt x="157" y="41"/>
                    </a:moveTo>
                    <a:cubicBezTo>
                      <a:pt x="157" y="42"/>
                      <a:pt x="157" y="42"/>
                      <a:pt x="157" y="42"/>
                    </a:cubicBezTo>
                    <a:cubicBezTo>
                      <a:pt x="156" y="42"/>
                      <a:pt x="155" y="42"/>
                      <a:pt x="155" y="42"/>
                    </a:cubicBezTo>
                    <a:cubicBezTo>
                      <a:pt x="156" y="42"/>
                      <a:pt x="156" y="41"/>
                      <a:pt x="157" y="41"/>
                    </a:cubicBezTo>
                    <a:close/>
                    <a:moveTo>
                      <a:pt x="148" y="25"/>
                    </a:moveTo>
                    <a:cubicBezTo>
                      <a:pt x="147" y="26"/>
                      <a:pt x="145" y="27"/>
                      <a:pt x="144" y="28"/>
                    </a:cubicBezTo>
                    <a:cubicBezTo>
                      <a:pt x="144" y="28"/>
                      <a:pt x="143" y="28"/>
                      <a:pt x="143" y="27"/>
                    </a:cubicBezTo>
                    <a:cubicBezTo>
                      <a:pt x="143" y="27"/>
                      <a:pt x="144" y="26"/>
                      <a:pt x="145" y="26"/>
                    </a:cubicBezTo>
                    <a:cubicBezTo>
                      <a:pt x="146" y="26"/>
                      <a:pt x="147" y="26"/>
                      <a:pt x="148" y="25"/>
                    </a:cubicBezTo>
                    <a:close/>
                    <a:moveTo>
                      <a:pt x="143" y="20"/>
                    </a:moveTo>
                    <a:cubicBezTo>
                      <a:pt x="142" y="20"/>
                      <a:pt x="142" y="21"/>
                      <a:pt x="141" y="21"/>
                    </a:cubicBezTo>
                    <a:cubicBezTo>
                      <a:pt x="140" y="21"/>
                      <a:pt x="139" y="22"/>
                      <a:pt x="138" y="22"/>
                    </a:cubicBezTo>
                    <a:cubicBezTo>
                      <a:pt x="137" y="21"/>
                      <a:pt x="136" y="21"/>
                      <a:pt x="135" y="21"/>
                    </a:cubicBezTo>
                    <a:cubicBezTo>
                      <a:pt x="138" y="20"/>
                      <a:pt x="141" y="20"/>
                      <a:pt x="143" y="19"/>
                    </a:cubicBezTo>
                    <a:cubicBezTo>
                      <a:pt x="143" y="20"/>
                      <a:pt x="143" y="20"/>
                      <a:pt x="143" y="20"/>
                    </a:cubicBezTo>
                    <a:close/>
                    <a:moveTo>
                      <a:pt x="132" y="13"/>
                    </a:moveTo>
                    <a:cubicBezTo>
                      <a:pt x="133" y="13"/>
                      <a:pt x="135" y="13"/>
                      <a:pt x="136" y="13"/>
                    </a:cubicBezTo>
                    <a:cubicBezTo>
                      <a:pt x="134" y="14"/>
                      <a:pt x="133" y="14"/>
                      <a:pt x="132" y="14"/>
                    </a:cubicBezTo>
                    <a:cubicBezTo>
                      <a:pt x="132" y="14"/>
                      <a:pt x="132" y="14"/>
                      <a:pt x="132" y="14"/>
                    </a:cubicBezTo>
                    <a:cubicBezTo>
                      <a:pt x="132" y="14"/>
                      <a:pt x="132" y="14"/>
                      <a:pt x="132" y="13"/>
                    </a:cubicBezTo>
                    <a:close/>
                    <a:moveTo>
                      <a:pt x="127" y="23"/>
                    </a:moveTo>
                    <a:cubicBezTo>
                      <a:pt x="127" y="23"/>
                      <a:pt x="127" y="23"/>
                      <a:pt x="127" y="23"/>
                    </a:cubicBezTo>
                    <a:cubicBezTo>
                      <a:pt x="128" y="23"/>
                      <a:pt x="129" y="22"/>
                      <a:pt x="130" y="22"/>
                    </a:cubicBezTo>
                    <a:cubicBezTo>
                      <a:pt x="130" y="23"/>
                      <a:pt x="129" y="24"/>
                      <a:pt x="129" y="26"/>
                    </a:cubicBezTo>
                    <a:cubicBezTo>
                      <a:pt x="129" y="26"/>
                      <a:pt x="129" y="26"/>
                      <a:pt x="129" y="26"/>
                    </a:cubicBezTo>
                    <a:cubicBezTo>
                      <a:pt x="128" y="26"/>
                      <a:pt x="127" y="26"/>
                      <a:pt x="126" y="27"/>
                    </a:cubicBezTo>
                    <a:cubicBezTo>
                      <a:pt x="126" y="26"/>
                      <a:pt x="126" y="26"/>
                      <a:pt x="126" y="26"/>
                    </a:cubicBezTo>
                    <a:cubicBezTo>
                      <a:pt x="126" y="25"/>
                      <a:pt x="126" y="24"/>
                      <a:pt x="126" y="24"/>
                    </a:cubicBezTo>
                    <a:cubicBezTo>
                      <a:pt x="126" y="24"/>
                      <a:pt x="126" y="24"/>
                      <a:pt x="127" y="23"/>
                    </a:cubicBezTo>
                    <a:close/>
                    <a:moveTo>
                      <a:pt x="124" y="17"/>
                    </a:moveTo>
                    <a:cubicBezTo>
                      <a:pt x="123" y="17"/>
                      <a:pt x="122" y="18"/>
                      <a:pt x="120" y="18"/>
                    </a:cubicBezTo>
                    <a:cubicBezTo>
                      <a:pt x="120" y="18"/>
                      <a:pt x="119" y="18"/>
                      <a:pt x="119" y="18"/>
                    </a:cubicBezTo>
                    <a:cubicBezTo>
                      <a:pt x="118" y="18"/>
                      <a:pt x="118" y="18"/>
                      <a:pt x="118" y="18"/>
                    </a:cubicBezTo>
                    <a:cubicBezTo>
                      <a:pt x="120" y="18"/>
                      <a:pt x="122" y="17"/>
                      <a:pt x="124" y="17"/>
                    </a:cubicBezTo>
                    <a:close/>
                    <a:moveTo>
                      <a:pt x="113" y="46"/>
                    </a:moveTo>
                    <a:cubicBezTo>
                      <a:pt x="114" y="46"/>
                      <a:pt x="114" y="47"/>
                      <a:pt x="114" y="47"/>
                    </a:cubicBezTo>
                    <a:cubicBezTo>
                      <a:pt x="114" y="47"/>
                      <a:pt x="114" y="47"/>
                      <a:pt x="114" y="47"/>
                    </a:cubicBezTo>
                    <a:cubicBezTo>
                      <a:pt x="114" y="48"/>
                      <a:pt x="113" y="48"/>
                      <a:pt x="113" y="48"/>
                    </a:cubicBezTo>
                    <a:cubicBezTo>
                      <a:pt x="113" y="48"/>
                      <a:pt x="113" y="48"/>
                      <a:pt x="113" y="48"/>
                    </a:cubicBezTo>
                    <a:cubicBezTo>
                      <a:pt x="113" y="48"/>
                      <a:pt x="113" y="47"/>
                      <a:pt x="113" y="46"/>
                    </a:cubicBezTo>
                    <a:close/>
                    <a:moveTo>
                      <a:pt x="106" y="29"/>
                    </a:moveTo>
                    <a:cubicBezTo>
                      <a:pt x="105" y="30"/>
                      <a:pt x="104" y="30"/>
                      <a:pt x="103" y="30"/>
                    </a:cubicBezTo>
                    <a:cubicBezTo>
                      <a:pt x="103" y="30"/>
                      <a:pt x="103" y="30"/>
                      <a:pt x="103" y="30"/>
                    </a:cubicBezTo>
                    <a:cubicBezTo>
                      <a:pt x="104" y="30"/>
                      <a:pt x="105" y="29"/>
                      <a:pt x="106" y="29"/>
                    </a:cubicBezTo>
                    <a:close/>
                    <a:moveTo>
                      <a:pt x="55" y="55"/>
                    </a:moveTo>
                    <a:cubicBezTo>
                      <a:pt x="54" y="55"/>
                      <a:pt x="53" y="55"/>
                      <a:pt x="53" y="55"/>
                    </a:cubicBezTo>
                    <a:cubicBezTo>
                      <a:pt x="52" y="54"/>
                      <a:pt x="52" y="53"/>
                      <a:pt x="52" y="52"/>
                    </a:cubicBezTo>
                    <a:cubicBezTo>
                      <a:pt x="53" y="52"/>
                      <a:pt x="54" y="52"/>
                      <a:pt x="55" y="52"/>
                    </a:cubicBezTo>
                    <a:cubicBezTo>
                      <a:pt x="55" y="53"/>
                      <a:pt x="55" y="54"/>
                      <a:pt x="55" y="55"/>
                    </a:cubicBezTo>
                    <a:close/>
                    <a:moveTo>
                      <a:pt x="97" y="48"/>
                    </a:moveTo>
                    <a:cubicBezTo>
                      <a:pt x="98" y="48"/>
                      <a:pt x="99" y="49"/>
                      <a:pt x="99" y="50"/>
                    </a:cubicBezTo>
                    <a:cubicBezTo>
                      <a:pt x="98" y="50"/>
                      <a:pt x="97" y="50"/>
                      <a:pt x="96" y="50"/>
                    </a:cubicBezTo>
                    <a:cubicBezTo>
                      <a:pt x="97" y="49"/>
                      <a:pt x="97" y="49"/>
                      <a:pt x="97" y="48"/>
                    </a:cubicBezTo>
                    <a:close/>
                    <a:moveTo>
                      <a:pt x="85" y="49"/>
                    </a:moveTo>
                    <a:cubicBezTo>
                      <a:pt x="85" y="50"/>
                      <a:pt x="86" y="51"/>
                      <a:pt x="86" y="51"/>
                    </a:cubicBezTo>
                    <a:cubicBezTo>
                      <a:pt x="85" y="52"/>
                      <a:pt x="84" y="52"/>
                      <a:pt x="82" y="52"/>
                    </a:cubicBezTo>
                    <a:cubicBezTo>
                      <a:pt x="83" y="51"/>
                      <a:pt x="84" y="50"/>
                      <a:pt x="85" y="49"/>
                    </a:cubicBezTo>
                    <a:close/>
                    <a:moveTo>
                      <a:pt x="78" y="50"/>
                    </a:moveTo>
                    <a:cubicBezTo>
                      <a:pt x="77" y="50"/>
                      <a:pt x="77" y="49"/>
                      <a:pt x="76" y="48"/>
                    </a:cubicBezTo>
                    <a:cubicBezTo>
                      <a:pt x="78" y="48"/>
                      <a:pt x="80" y="47"/>
                      <a:pt x="81" y="47"/>
                    </a:cubicBezTo>
                    <a:cubicBezTo>
                      <a:pt x="80" y="48"/>
                      <a:pt x="79" y="49"/>
                      <a:pt x="78" y="50"/>
                    </a:cubicBezTo>
                    <a:close/>
                    <a:moveTo>
                      <a:pt x="75" y="15"/>
                    </a:moveTo>
                    <a:cubicBezTo>
                      <a:pt x="76" y="15"/>
                      <a:pt x="77" y="15"/>
                      <a:pt x="78" y="15"/>
                    </a:cubicBezTo>
                    <a:cubicBezTo>
                      <a:pt x="77" y="15"/>
                      <a:pt x="76" y="15"/>
                      <a:pt x="75" y="16"/>
                    </a:cubicBezTo>
                    <a:cubicBezTo>
                      <a:pt x="75" y="16"/>
                      <a:pt x="75" y="15"/>
                      <a:pt x="75" y="15"/>
                    </a:cubicBezTo>
                    <a:close/>
                    <a:moveTo>
                      <a:pt x="75" y="30"/>
                    </a:moveTo>
                    <a:cubicBezTo>
                      <a:pt x="75" y="30"/>
                      <a:pt x="75" y="30"/>
                      <a:pt x="75" y="30"/>
                    </a:cubicBezTo>
                    <a:cubicBezTo>
                      <a:pt x="75" y="30"/>
                      <a:pt x="75" y="30"/>
                      <a:pt x="75" y="30"/>
                    </a:cubicBezTo>
                    <a:cubicBezTo>
                      <a:pt x="75" y="30"/>
                      <a:pt x="75" y="30"/>
                      <a:pt x="75" y="30"/>
                    </a:cubicBezTo>
                    <a:close/>
                    <a:moveTo>
                      <a:pt x="73" y="24"/>
                    </a:moveTo>
                    <a:cubicBezTo>
                      <a:pt x="73" y="24"/>
                      <a:pt x="73" y="24"/>
                      <a:pt x="73" y="24"/>
                    </a:cubicBezTo>
                    <a:cubicBezTo>
                      <a:pt x="73" y="24"/>
                      <a:pt x="74" y="24"/>
                      <a:pt x="74" y="24"/>
                    </a:cubicBezTo>
                    <a:cubicBezTo>
                      <a:pt x="74" y="24"/>
                      <a:pt x="73" y="25"/>
                      <a:pt x="73" y="25"/>
                    </a:cubicBezTo>
                    <a:cubicBezTo>
                      <a:pt x="73" y="25"/>
                      <a:pt x="73" y="25"/>
                      <a:pt x="73" y="24"/>
                    </a:cubicBezTo>
                    <a:close/>
                    <a:moveTo>
                      <a:pt x="74" y="33"/>
                    </a:moveTo>
                    <a:cubicBezTo>
                      <a:pt x="74" y="33"/>
                      <a:pt x="74" y="33"/>
                      <a:pt x="74" y="33"/>
                    </a:cubicBezTo>
                    <a:cubicBezTo>
                      <a:pt x="74" y="33"/>
                      <a:pt x="74" y="33"/>
                      <a:pt x="74" y="33"/>
                    </a:cubicBezTo>
                    <a:cubicBezTo>
                      <a:pt x="74" y="32"/>
                      <a:pt x="74" y="32"/>
                      <a:pt x="74" y="32"/>
                    </a:cubicBezTo>
                    <a:cubicBezTo>
                      <a:pt x="74" y="32"/>
                      <a:pt x="74" y="32"/>
                      <a:pt x="74" y="33"/>
                    </a:cubicBezTo>
                    <a:close/>
                    <a:moveTo>
                      <a:pt x="69" y="26"/>
                    </a:moveTo>
                    <a:cubicBezTo>
                      <a:pt x="69" y="26"/>
                      <a:pt x="69" y="26"/>
                      <a:pt x="68" y="26"/>
                    </a:cubicBezTo>
                    <a:cubicBezTo>
                      <a:pt x="68" y="26"/>
                      <a:pt x="68" y="26"/>
                      <a:pt x="68" y="26"/>
                    </a:cubicBezTo>
                    <a:cubicBezTo>
                      <a:pt x="68" y="26"/>
                      <a:pt x="68" y="26"/>
                      <a:pt x="68" y="26"/>
                    </a:cubicBezTo>
                    <a:cubicBezTo>
                      <a:pt x="68" y="26"/>
                      <a:pt x="68" y="26"/>
                      <a:pt x="68" y="26"/>
                    </a:cubicBezTo>
                    <a:cubicBezTo>
                      <a:pt x="68" y="26"/>
                      <a:pt x="68" y="26"/>
                      <a:pt x="69" y="26"/>
                    </a:cubicBezTo>
                    <a:close/>
                    <a:moveTo>
                      <a:pt x="59" y="53"/>
                    </a:moveTo>
                    <a:cubicBezTo>
                      <a:pt x="60" y="53"/>
                      <a:pt x="62" y="53"/>
                      <a:pt x="63" y="51"/>
                    </a:cubicBezTo>
                    <a:cubicBezTo>
                      <a:pt x="63" y="51"/>
                      <a:pt x="63" y="51"/>
                      <a:pt x="63" y="51"/>
                    </a:cubicBezTo>
                    <a:cubicBezTo>
                      <a:pt x="66" y="50"/>
                      <a:pt x="69" y="50"/>
                      <a:pt x="72" y="49"/>
                    </a:cubicBezTo>
                    <a:cubicBezTo>
                      <a:pt x="73" y="50"/>
                      <a:pt x="73" y="52"/>
                      <a:pt x="74" y="53"/>
                    </a:cubicBezTo>
                    <a:cubicBezTo>
                      <a:pt x="69" y="53"/>
                      <a:pt x="64" y="54"/>
                      <a:pt x="59" y="54"/>
                    </a:cubicBezTo>
                    <a:cubicBezTo>
                      <a:pt x="59" y="54"/>
                      <a:pt x="59" y="53"/>
                      <a:pt x="59" y="53"/>
                    </a:cubicBezTo>
                    <a:close/>
                    <a:moveTo>
                      <a:pt x="49" y="11"/>
                    </a:moveTo>
                    <a:cubicBezTo>
                      <a:pt x="50" y="11"/>
                      <a:pt x="50" y="10"/>
                      <a:pt x="49" y="10"/>
                    </a:cubicBezTo>
                    <a:cubicBezTo>
                      <a:pt x="51" y="10"/>
                      <a:pt x="53" y="10"/>
                      <a:pt x="55" y="10"/>
                    </a:cubicBezTo>
                    <a:cubicBezTo>
                      <a:pt x="53" y="11"/>
                      <a:pt x="51" y="11"/>
                      <a:pt x="49" y="12"/>
                    </a:cubicBezTo>
                    <a:cubicBezTo>
                      <a:pt x="49" y="12"/>
                      <a:pt x="49" y="12"/>
                      <a:pt x="49" y="11"/>
                    </a:cubicBezTo>
                    <a:close/>
                    <a:moveTo>
                      <a:pt x="48" y="27"/>
                    </a:moveTo>
                    <a:cubicBezTo>
                      <a:pt x="47" y="26"/>
                      <a:pt x="47" y="26"/>
                      <a:pt x="47" y="26"/>
                    </a:cubicBezTo>
                    <a:cubicBezTo>
                      <a:pt x="47" y="24"/>
                      <a:pt x="46" y="23"/>
                      <a:pt x="45" y="22"/>
                    </a:cubicBezTo>
                    <a:cubicBezTo>
                      <a:pt x="46" y="21"/>
                      <a:pt x="48" y="21"/>
                      <a:pt x="50" y="20"/>
                    </a:cubicBezTo>
                    <a:cubicBezTo>
                      <a:pt x="50" y="20"/>
                      <a:pt x="51" y="20"/>
                      <a:pt x="51" y="20"/>
                    </a:cubicBezTo>
                    <a:cubicBezTo>
                      <a:pt x="50" y="22"/>
                      <a:pt x="48" y="25"/>
                      <a:pt x="48" y="27"/>
                    </a:cubicBezTo>
                    <a:close/>
                    <a:moveTo>
                      <a:pt x="48" y="55"/>
                    </a:moveTo>
                    <a:cubicBezTo>
                      <a:pt x="47" y="55"/>
                      <a:pt x="45" y="55"/>
                      <a:pt x="44" y="55"/>
                    </a:cubicBezTo>
                    <a:cubicBezTo>
                      <a:pt x="44" y="55"/>
                      <a:pt x="44" y="55"/>
                      <a:pt x="44" y="55"/>
                    </a:cubicBezTo>
                    <a:cubicBezTo>
                      <a:pt x="45" y="54"/>
                      <a:pt x="47" y="54"/>
                      <a:pt x="48" y="53"/>
                    </a:cubicBezTo>
                    <a:cubicBezTo>
                      <a:pt x="48" y="54"/>
                      <a:pt x="48" y="54"/>
                      <a:pt x="48" y="55"/>
                    </a:cubicBezTo>
                    <a:close/>
                    <a:moveTo>
                      <a:pt x="44" y="10"/>
                    </a:moveTo>
                    <a:cubicBezTo>
                      <a:pt x="45" y="10"/>
                      <a:pt x="45" y="10"/>
                      <a:pt x="45" y="10"/>
                    </a:cubicBezTo>
                    <a:cubicBezTo>
                      <a:pt x="43" y="11"/>
                      <a:pt x="41" y="13"/>
                      <a:pt x="40" y="15"/>
                    </a:cubicBezTo>
                    <a:cubicBezTo>
                      <a:pt x="39" y="15"/>
                      <a:pt x="39" y="15"/>
                      <a:pt x="39" y="15"/>
                    </a:cubicBezTo>
                    <a:cubicBezTo>
                      <a:pt x="40" y="13"/>
                      <a:pt x="42" y="11"/>
                      <a:pt x="44" y="10"/>
                    </a:cubicBezTo>
                    <a:close/>
                    <a:moveTo>
                      <a:pt x="38" y="25"/>
                    </a:moveTo>
                    <a:cubicBezTo>
                      <a:pt x="38" y="25"/>
                      <a:pt x="38" y="24"/>
                      <a:pt x="38" y="24"/>
                    </a:cubicBezTo>
                    <a:cubicBezTo>
                      <a:pt x="38" y="25"/>
                      <a:pt x="38" y="25"/>
                      <a:pt x="38" y="25"/>
                    </a:cubicBezTo>
                    <a:cubicBezTo>
                      <a:pt x="38" y="25"/>
                      <a:pt x="38" y="25"/>
                      <a:pt x="38" y="25"/>
                    </a:cubicBezTo>
                    <a:close/>
                    <a:moveTo>
                      <a:pt x="14" y="31"/>
                    </a:moveTo>
                    <a:cubicBezTo>
                      <a:pt x="17" y="22"/>
                      <a:pt x="23" y="13"/>
                      <a:pt x="32" y="9"/>
                    </a:cubicBezTo>
                    <a:cubicBezTo>
                      <a:pt x="33" y="9"/>
                      <a:pt x="34" y="9"/>
                      <a:pt x="35" y="9"/>
                    </a:cubicBezTo>
                    <a:cubicBezTo>
                      <a:pt x="34" y="9"/>
                      <a:pt x="34" y="9"/>
                      <a:pt x="34" y="9"/>
                    </a:cubicBezTo>
                    <a:cubicBezTo>
                      <a:pt x="34" y="9"/>
                      <a:pt x="34" y="10"/>
                      <a:pt x="33" y="10"/>
                    </a:cubicBezTo>
                    <a:cubicBezTo>
                      <a:pt x="33" y="10"/>
                      <a:pt x="32" y="11"/>
                      <a:pt x="31" y="11"/>
                    </a:cubicBezTo>
                    <a:cubicBezTo>
                      <a:pt x="24" y="16"/>
                      <a:pt x="19" y="22"/>
                      <a:pt x="16" y="29"/>
                    </a:cubicBezTo>
                    <a:cubicBezTo>
                      <a:pt x="15" y="29"/>
                      <a:pt x="15" y="30"/>
                      <a:pt x="14" y="31"/>
                    </a:cubicBezTo>
                    <a:close/>
                    <a:moveTo>
                      <a:pt x="35" y="13"/>
                    </a:moveTo>
                    <a:cubicBezTo>
                      <a:pt x="34" y="15"/>
                      <a:pt x="32" y="16"/>
                      <a:pt x="31" y="18"/>
                    </a:cubicBezTo>
                    <a:cubicBezTo>
                      <a:pt x="29" y="19"/>
                      <a:pt x="28" y="20"/>
                      <a:pt x="26" y="21"/>
                    </a:cubicBezTo>
                    <a:cubicBezTo>
                      <a:pt x="28" y="18"/>
                      <a:pt x="31" y="16"/>
                      <a:pt x="35" y="13"/>
                    </a:cubicBezTo>
                    <a:close/>
                    <a:moveTo>
                      <a:pt x="20" y="37"/>
                    </a:moveTo>
                    <a:cubicBezTo>
                      <a:pt x="22" y="35"/>
                      <a:pt x="23" y="34"/>
                      <a:pt x="25" y="32"/>
                    </a:cubicBezTo>
                    <a:cubicBezTo>
                      <a:pt x="25" y="35"/>
                      <a:pt x="24" y="37"/>
                      <a:pt x="24" y="39"/>
                    </a:cubicBezTo>
                    <a:cubicBezTo>
                      <a:pt x="24" y="40"/>
                      <a:pt x="23" y="40"/>
                      <a:pt x="22" y="41"/>
                    </a:cubicBezTo>
                    <a:cubicBezTo>
                      <a:pt x="22" y="40"/>
                      <a:pt x="22" y="40"/>
                      <a:pt x="22" y="39"/>
                    </a:cubicBezTo>
                    <a:cubicBezTo>
                      <a:pt x="22" y="38"/>
                      <a:pt x="21" y="38"/>
                      <a:pt x="20" y="37"/>
                    </a:cubicBezTo>
                    <a:close/>
                    <a:moveTo>
                      <a:pt x="22" y="56"/>
                    </a:moveTo>
                    <a:cubicBezTo>
                      <a:pt x="22" y="56"/>
                      <a:pt x="22" y="56"/>
                      <a:pt x="22" y="56"/>
                    </a:cubicBezTo>
                    <a:cubicBezTo>
                      <a:pt x="22" y="55"/>
                      <a:pt x="22" y="55"/>
                      <a:pt x="22" y="55"/>
                    </a:cubicBezTo>
                    <a:cubicBezTo>
                      <a:pt x="24" y="55"/>
                      <a:pt x="25" y="54"/>
                      <a:pt x="26" y="53"/>
                    </a:cubicBezTo>
                    <a:cubicBezTo>
                      <a:pt x="26" y="54"/>
                      <a:pt x="26" y="55"/>
                      <a:pt x="27" y="56"/>
                    </a:cubicBezTo>
                    <a:cubicBezTo>
                      <a:pt x="25" y="56"/>
                      <a:pt x="23" y="56"/>
                      <a:pt x="22" y="56"/>
                    </a:cubicBezTo>
                    <a:close/>
                    <a:moveTo>
                      <a:pt x="31" y="33"/>
                    </a:moveTo>
                    <a:cubicBezTo>
                      <a:pt x="30" y="34"/>
                      <a:pt x="29" y="34"/>
                      <a:pt x="29" y="35"/>
                    </a:cubicBezTo>
                    <a:cubicBezTo>
                      <a:pt x="29" y="33"/>
                      <a:pt x="30" y="31"/>
                      <a:pt x="30" y="28"/>
                    </a:cubicBezTo>
                    <a:cubicBezTo>
                      <a:pt x="31" y="28"/>
                      <a:pt x="32" y="28"/>
                      <a:pt x="32" y="27"/>
                    </a:cubicBezTo>
                    <a:cubicBezTo>
                      <a:pt x="32" y="29"/>
                      <a:pt x="31" y="31"/>
                      <a:pt x="31" y="33"/>
                    </a:cubicBezTo>
                    <a:cubicBezTo>
                      <a:pt x="31" y="33"/>
                      <a:pt x="31" y="33"/>
                      <a:pt x="31" y="33"/>
                    </a:cubicBezTo>
                    <a:close/>
                    <a:moveTo>
                      <a:pt x="32" y="55"/>
                    </a:moveTo>
                    <a:cubicBezTo>
                      <a:pt x="33" y="55"/>
                      <a:pt x="35" y="56"/>
                      <a:pt x="37" y="54"/>
                    </a:cubicBezTo>
                    <a:cubicBezTo>
                      <a:pt x="37" y="55"/>
                      <a:pt x="37" y="55"/>
                      <a:pt x="37" y="56"/>
                    </a:cubicBezTo>
                    <a:cubicBezTo>
                      <a:pt x="35" y="56"/>
                      <a:pt x="34" y="56"/>
                      <a:pt x="32" y="56"/>
                    </a:cubicBezTo>
                    <a:cubicBezTo>
                      <a:pt x="32" y="55"/>
                      <a:pt x="32" y="55"/>
                      <a:pt x="32" y="55"/>
                    </a:cubicBezTo>
                    <a:close/>
                    <a:moveTo>
                      <a:pt x="48" y="63"/>
                    </a:moveTo>
                    <a:cubicBezTo>
                      <a:pt x="48" y="64"/>
                      <a:pt x="48" y="64"/>
                      <a:pt x="49" y="64"/>
                    </a:cubicBezTo>
                    <a:cubicBezTo>
                      <a:pt x="50" y="64"/>
                      <a:pt x="51" y="64"/>
                      <a:pt x="51" y="64"/>
                    </a:cubicBezTo>
                    <a:cubicBezTo>
                      <a:pt x="46" y="64"/>
                      <a:pt x="40" y="64"/>
                      <a:pt x="34" y="64"/>
                    </a:cubicBezTo>
                    <a:cubicBezTo>
                      <a:pt x="39" y="64"/>
                      <a:pt x="43" y="63"/>
                      <a:pt x="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1" name="Freeform 518"/>
              <p:cNvSpPr>
                <a:spLocks noEditPoints="1"/>
              </p:cNvSpPr>
              <p:nvPr/>
            </p:nvSpPr>
            <p:spPr bwMode="auto">
              <a:xfrm>
                <a:off x="2803" y="3173"/>
                <a:ext cx="304" cy="278"/>
              </a:xfrm>
              <a:custGeom>
                <a:avLst/>
                <a:gdLst>
                  <a:gd name="T0" fmla="*/ 462 w 543"/>
                  <a:gd name="T1" fmla="*/ 443 h 497"/>
                  <a:gd name="T2" fmla="*/ 462 w 543"/>
                  <a:gd name="T3" fmla="*/ 335 h 497"/>
                  <a:gd name="T4" fmla="*/ 458 w 543"/>
                  <a:gd name="T5" fmla="*/ 214 h 497"/>
                  <a:gd name="T6" fmla="*/ 403 w 543"/>
                  <a:gd name="T7" fmla="*/ 188 h 497"/>
                  <a:gd name="T8" fmla="*/ 356 w 543"/>
                  <a:gd name="T9" fmla="*/ 181 h 497"/>
                  <a:gd name="T10" fmla="*/ 325 w 543"/>
                  <a:gd name="T11" fmla="*/ 454 h 497"/>
                  <a:gd name="T12" fmla="*/ 261 w 543"/>
                  <a:gd name="T13" fmla="*/ 271 h 497"/>
                  <a:gd name="T14" fmla="*/ 227 w 543"/>
                  <a:gd name="T15" fmla="*/ 450 h 497"/>
                  <a:gd name="T16" fmla="*/ 183 w 543"/>
                  <a:gd name="T17" fmla="*/ 353 h 497"/>
                  <a:gd name="T18" fmla="*/ 125 w 543"/>
                  <a:gd name="T19" fmla="*/ 348 h 497"/>
                  <a:gd name="T20" fmla="*/ 49 w 543"/>
                  <a:gd name="T21" fmla="*/ 372 h 497"/>
                  <a:gd name="T22" fmla="*/ 434 w 543"/>
                  <a:gd name="T23" fmla="*/ 104 h 497"/>
                  <a:gd name="T24" fmla="*/ 477 w 543"/>
                  <a:gd name="T25" fmla="*/ 85 h 497"/>
                  <a:gd name="T26" fmla="*/ 497 w 543"/>
                  <a:gd name="T27" fmla="*/ 33 h 497"/>
                  <a:gd name="T28" fmla="*/ 409 w 543"/>
                  <a:gd name="T29" fmla="*/ 81 h 497"/>
                  <a:gd name="T30" fmla="*/ 154 w 543"/>
                  <a:gd name="T31" fmla="*/ 285 h 497"/>
                  <a:gd name="T32" fmla="*/ 42 w 543"/>
                  <a:gd name="T33" fmla="*/ 135 h 497"/>
                  <a:gd name="T34" fmla="*/ 55 w 543"/>
                  <a:gd name="T35" fmla="*/ 83 h 497"/>
                  <a:gd name="T36" fmla="*/ 4 w 543"/>
                  <a:gd name="T37" fmla="*/ 81 h 497"/>
                  <a:gd name="T38" fmla="*/ 29 w 543"/>
                  <a:gd name="T39" fmla="*/ 440 h 497"/>
                  <a:gd name="T40" fmla="*/ 381 w 543"/>
                  <a:gd name="T41" fmla="*/ 470 h 497"/>
                  <a:gd name="T42" fmla="*/ 476 w 543"/>
                  <a:gd name="T43" fmla="*/ 484 h 497"/>
                  <a:gd name="T44" fmla="*/ 483 w 543"/>
                  <a:gd name="T45" fmla="*/ 492 h 497"/>
                  <a:gd name="T46" fmla="*/ 457 w 543"/>
                  <a:gd name="T47" fmla="*/ 92 h 497"/>
                  <a:gd name="T48" fmla="*/ 427 w 543"/>
                  <a:gd name="T49" fmla="*/ 85 h 497"/>
                  <a:gd name="T50" fmla="*/ 156 w 543"/>
                  <a:gd name="T51" fmla="*/ 447 h 497"/>
                  <a:gd name="T52" fmla="*/ 156 w 543"/>
                  <a:gd name="T53" fmla="*/ 450 h 497"/>
                  <a:gd name="T54" fmla="*/ 177 w 543"/>
                  <a:gd name="T55" fmla="*/ 355 h 497"/>
                  <a:gd name="T56" fmla="*/ 140 w 543"/>
                  <a:gd name="T57" fmla="*/ 434 h 497"/>
                  <a:gd name="T58" fmla="*/ 147 w 543"/>
                  <a:gd name="T59" fmla="*/ 450 h 497"/>
                  <a:gd name="T60" fmla="*/ 121 w 543"/>
                  <a:gd name="T61" fmla="*/ 392 h 497"/>
                  <a:gd name="T62" fmla="*/ 123 w 543"/>
                  <a:gd name="T63" fmla="*/ 354 h 497"/>
                  <a:gd name="T64" fmla="*/ 279 w 543"/>
                  <a:gd name="T65" fmla="*/ 453 h 497"/>
                  <a:gd name="T66" fmla="*/ 309 w 543"/>
                  <a:gd name="T67" fmla="*/ 379 h 497"/>
                  <a:gd name="T68" fmla="*/ 303 w 543"/>
                  <a:gd name="T69" fmla="*/ 418 h 497"/>
                  <a:gd name="T70" fmla="*/ 267 w 543"/>
                  <a:gd name="T71" fmla="*/ 387 h 497"/>
                  <a:gd name="T72" fmla="*/ 237 w 543"/>
                  <a:gd name="T73" fmla="*/ 450 h 497"/>
                  <a:gd name="T74" fmla="*/ 312 w 543"/>
                  <a:gd name="T75" fmla="*/ 448 h 497"/>
                  <a:gd name="T76" fmla="*/ 306 w 543"/>
                  <a:gd name="T77" fmla="*/ 279 h 497"/>
                  <a:gd name="T78" fmla="*/ 249 w 543"/>
                  <a:gd name="T79" fmla="*/ 398 h 497"/>
                  <a:gd name="T80" fmla="*/ 234 w 543"/>
                  <a:gd name="T81" fmla="*/ 407 h 497"/>
                  <a:gd name="T82" fmla="*/ 286 w 543"/>
                  <a:gd name="T83" fmla="*/ 284 h 497"/>
                  <a:gd name="T84" fmla="*/ 286 w 543"/>
                  <a:gd name="T85" fmla="*/ 284 h 497"/>
                  <a:gd name="T86" fmla="*/ 261 w 543"/>
                  <a:gd name="T87" fmla="*/ 284 h 497"/>
                  <a:gd name="T88" fmla="*/ 432 w 543"/>
                  <a:gd name="T89" fmla="*/ 198 h 497"/>
                  <a:gd name="T90" fmla="*/ 445 w 543"/>
                  <a:gd name="T91" fmla="*/ 198 h 497"/>
                  <a:gd name="T92" fmla="*/ 443 w 543"/>
                  <a:gd name="T93" fmla="*/ 228 h 497"/>
                  <a:gd name="T94" fmla="*/ 376 w 543"/>
                  <a:gd name="T95" fmla="*/ 371 h 497"/>
                  <a:gd name="T96" fmla="*/ 369 w 543"/>
                  <a:gd name="T97" fmla="*/ 409 h 497"/>
                  <a:gd name="T98" fmla="*/ 391 w 543"/>
                  <a:gd name="T99" fmla="*/ 197 h 497"/>
                  <a:gd name="T100" fmla="*/ 364 w 543"/>
                  <a:gd name="T101" fmla="*/ 235 h 497"/>
                  <a:gd name="T102" fmla="*/ 386 w 543"/>
                  <a:gd name="T103" fmla="*/ 450 h 497"/>
                  <a:gd name="T104" fmla="*/ 369 w 543"/>
                  <a:gd name="T105" fmla="*/ 414 h 497"/>
                  <a:gd name="T106" fmla="*/ 370 w 543"/>
                  <a:gd name="T107" fmla="*/ 439 h 497"/>
                  <a:gd name="T108" fmla="*/ 449 w 543"/>
                  <a:gd name="T109" fmla="*/ 392 h 497"/>
                  <a:gd name="T110" fmla="*/ 439 w 543"/>
                  <a:gd name="T111" fmla="*/ 412 h 497"/>
                  <a:gd name="T112" fmla="*/ 487 w 543"/>
                  <a:gd name="T113" fmla="*/ 44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3" h="497">
                    <a:moveTo>
                      <a:pt x="540" y="456"/>
                    </a:moveTo>
                    <a:cubicBezTo>
                      <a:pt x="527" y="440"/>
                      <a:pt x="505" y="434"/>
                      <a:pt x="485" y="428"/>
                    </a:cubicBezTo>
                    <a:cubicBezTo>
                      <a:pt x="480" y="426"/>
                      <a:pt x="476" y="433"/>
                      <a:pt x="480" y="437"/>
                    </a:cubicBezTo>
                    <a:cubicBezTo>
                      <a:pt x="480" y="437"/>
                      <a:pt x="481" y="438"/>
                      <a:pt x="481" y="438"/>
                    </a:cubicBezTo>
                    <a:cubicBezTo>
                      <a:pt x="481" y="440"/>
                      <a:pt x="481" y="442"/>
                      <a:pt x="481" y="443"/>
                    </a:cubicBezTo>
                    <a:cubicBezTo>
                      <a:pt x="474" y="443"/>
                      <a:pt x="468" y="443"/>
                      <a:pt x="462" y="443"/>
                    </a:cubicBezTo>
                    <a:cubicBezTo>
                      <a:pt x="464" y="438"/>
                      <a:pt x="463" y="433"/>
                      <a:pt x="463" y="427"/>
                    </a:cubicBezTo>
                    <a:cubicBezTo>
                      <a:pt x="463" y="417"/>
                      <a:pt x="463" y="407"/>
                      <a:pt x="463" y="396"/>
                    </a:cubicBezTo>
                    <a:cubicBezTo>
                      <a:pt x="463" y="376"/>
                      <a:pt x="462" y="356"/>
                      <a:pt x="462" y="337"/>
                    </a:cubicBezTo>
                    <a:cubicBezTo>
                      <a:pt x="462" y="336"/>
                      <a:pt x="463" y="336"/>
                      <a:pt x="463" y="335"/>
                    </a:cubicBezTo>
                    <a:cubicBezTo>
                      <a:pt x="463" y="335"/>
                      <a:pt x="463" y="335"/>
                      <a:pt x="462" y="335"/>
                    </a:cubicBezTo>
                    <a:cubicBezTo>
                      <a:pt x="462" y="335"/>
                      <a:pt x="462" y="335"/>
                      <a:pt x="462" y="335"/>
                    </a:cubicBezTo>
                    <a:cubicBezTo>
                      <a:pt x="462" y="331"/>
                      <a:pt x="462" y="326"/>
                      <a:pt x="461" y="322"/>
                    </a:cubicBezTo>
                    <a:cubicBezTo>
                      <a:pt x="461" y="297"/>
                      <a:pt x="460" y="272"/>
                      <a:pt x="459" y="248"/>
                    </a:cubicBezTo>
                    <a:cubicBezTo>
                      <a:pt x="459" y="237"/>
                      <a:pt x="459" y="226"/>
                      <a:pt x="458" y="216"/>
                    </a:cubicBezTo>
                    <a:cubicBezTo>
                      <a:pt x="459" y="215"/>
                      <a:pt x="459" y="215"/>
                      <a:pt x="460" y="214"/>
                    </a:cubicBezTo>
                    <a:cubicBezTo>
                      <a:pt x="461" y="214"/>
                      <a:pt x="460" y="212"/>
                      <a:pt x="459" y="213"/>
                    </a:cubicBezTo>
                    <a:cubicBezTo>
                      <a:pt x="459" y="213"/>
                      <a:pt x="458" y="214"/>
                      <a:pt x="458" y="214"/>
                    </a:cubicBezTo>
                    <a:cubicBezTo>
                      <a:pt x="458" y="213"/>
                      <a:pt x="458" y="213"/>
                      <a:pt x="458" y="212"/>
                    </a:cubicBezTo>
                    <a:cubicBezTo>
                      <a:pt x="457" y="203"/>
                      <a:pt x="457" y="193"/>
                      <a:pt x="452" y="186"/>
                    </a:cubicBezTo>
                    <a:cubicBezTo>
                      <a:pt x="451" y="186"/>
                      <a:pt x="451" y="186"/>
                      <a:pt x="450" y="186"/>
                    </a:cubicBezTo>
                    <a:cubicBezTo>
                      <a:pt x="450" y="187"/>
                      <a:pt x="449" y="188"/>
                      <a:pt x="449" y="188"/>
                    </a:cubicBezTo>
                    <a:cubicBezTo>
                      <a:pt x="448" y="188"/>
                      <a:pt x="446" y="187"/>
                      <a:pt x="445" y="187"/>
                    </a:cubicBezTo>
                    <a:cubicBezTo>
                      <a:pt x="431" y="187"/>
                      <a:pt x="417" y="188"/>
                      <a:pt x="403" y="188"/>
                    </a:cubicBezTo>
                    <a:cubicBezTo>
                      <a:pt x="390" y="188"/>
                      <a:pt x="374" y="187"/>
                      <a:pt x="362" y="183"/>
                    </a:cubicBezTo>
                    <a:cubicBezTo>
                      <a:pt x="362" y="182"/>
                      <a:pt x="362" y="182"/>
                      <a:pt x="363" y="181"/>
                    </a:cubicBezTo>
                    <a:cubicBezTo>
                      <a:pt x="363" y="181"/>
                      <a:pt x="363" y="181"/>
                      <a:pt x="362" y="181"/>
                    </a:cubicBezTo>
                    <a:cubicBezTo>
                      <a:pt x="362" y="181"/>
                      <a:pt x="361" y="182"/>
                      <a:pt x="361" y="182"/>
                    </a:cubicBezTo>
                    <a:cubicBezTo>
                      <a:pt x="359" y="182"/>
                      <a:pt x="358" y="181"/>
                      <a:pt x="357" y="181"/>
                    </a:cubicBezTo>
                    <a:cubicBezTo>
                      <a:pt x="357" y="180"/>
                      <a:pt x="356" y="181"/>
                      <a:pt x="356" y="181"/>
                    </a:cubicBezTo>
                    <a:cubicBezTo>
                      <a:pt x="357" y="182"/>
                      <a:pt x="358" y="183"/>
                      <a:pt x="359" y="184"/>
                    </a:cubicBezTo>
                    <a:cubicBezTo>
                      <a:pt x="345" y="200"/>
                      <a:pt x="347" y="227"/>
                      <a:pt x="349" y="247"/>
                    </a:cubicBezTo>
                    <a:cubicBezTo>
                      <a:pt x="352" y="272"/>
                      <a:pt x="356" y="297"/>
                      <a:pt x="356" y="323"/>
                    </a:cubicBezTo>
                    <a:cubicBezTo>
                      <a:pt x="356" y="347"/>
                      <a:pt x="357" y="371"/>
                      <a:pt x="356" y="395"/>
                    </a:cubicBezTo>
                    <a:cubicBezTo>
                      <a:pt x="356" y="415"/>
                      <a:pt x="353" y="434"/>
                      <a:pt x="352" y="453"/>
                    </a:cubicBezTo>
                    <a:cubicBezTo>
                      <a:pt x="343" y="454"/>
                      <a:pt x="334" y="454"/>
                      <a:pt x="325" y="454"/>
                    </a:cubicBezTo>
                    <a:cubicBezTo>
                      <a:pt x="327" y="453"/>
                      <a:pt x="328" y="451"/>
                      <a:pt x="328" y="448"/>
                    </a:cubicBezTo>
                    <a:cubicBezTo>
                      <a:pt x="327" y="419"/>
                      <a:pt x="324" y="389"/>
                      <a:pt x="321" y="360"/>
                    </a:cubicBezTo>
                    <a:cubicBezTo>
                      <a:pt x="318" y="332"/>
                      <a:pt x="317" y="304"/>
                      <a:pt x="313" y="276"/>
                    </a:cubicBezTo>
                    <a:cubicBezTo>
                      <a:pt x="313" y="276"/>
                      <a:pt x="313" y="276"/>
                      <a:pt x="313" y="276"/>
                    </a:cubicBezTo>
                    <a:cubicBezTo>
                      <a:pt x="321" y="271"/>
                      <a:pt x="314" y="260"/>
                      <a:pt x="306" y="264"/>
                    </a:cubicBezTo>
                    <a:cubicBezTo>
                      <a:pt x="292" y="271"/>
                      <a:pt x="276" y="271"/>
                      <a:pt x="261" y="271"/>
                    </a:cubicBezTo>
                    <a:cubicBezTo>
                      <a:pt x="252" y="271"/>
                      <a:pt x="237" y="271"/>
                      <a:pt x="228" y="268"/>
                    </a:cubicBezTo>
                    <a:cubicBezTo>
                      <a:pt x="228" y="267"/>
                      <a:pt x="227" y="267"/>
                      <a:pt x="227" y="267"/>
                    </a:cubicBezTo>
                    <a:cubicBezTo>
                      <a:pt x="227" y="267"/>
                      <a:pt x="226" y="267"/>
                      <a:pt x="226" y="268"/>
                    </a:cubicBezTo>
                    <a:cubicBezTo>
                      <a:pt x="225" y="268"/>
                      <a:pt x="224" y="269"/>
                      <a:pt x="224" y="270"/>
                    </a:cubicBezTo>
                    <a:cubicBezTo>
                      <a:pt x="222" y="308"/>
                      <a:pt x="222" y="346"/>
                      <a:pt x="222" y="384"/>
                    </a:cubicBezTo>
                    <a:cubicBezTo>
                      <a:pt x="222" y="389"/>
                      <a:pt x="221" y="433"/>
                      <a:pt x="227" y="450"/>
                    </a:cubicBezTo>
                    <a:cubicBezTo>
                      <a:pt x="211" y="449"/>
                      <a:pt x="195" y="449"/>
                      <a:pt x="180" y="449"/>
                    </a:cubicBezTo>
                    <a:cubicBezTo>
                      <a:pt x="188" y="441"/>
                      <a:pt x="185" y="420"/>
                      <a:pt x="186" y="412"/>
                    </a:cubicBezTo>
                    <a:cubicBezTo>
                      <a:pt x="186" y="394"/>
                      <a:pt x="185" y="377"/>
                      <a:pt x="184" y="359"/>
                    </a:cubicBezTo>
                    <a:cubicBezTo>
                      <a:pt x="184" y="359"/>
                      <a:pt x="184" y="359"/>
                      <a:pt x="184" y="359"/>
                    </a:cubicBezTo>
                    <a:cubicBezTo>
                      <a:pt x="183" y="357"/>
                      <a:pt x="183" y="355"/>
                      <a:pt x="183" y="353"/>
                    </a:cubicBezTo>
                    <a:cubicBezTo>
                      <a:pt x="183" y="353"/>
                      <a:pt x="183" y="353"/>
                      <a:pt x="183" y="353"/>
                    </a:cubicBezTo>
                    <a:cubicBezTo>
                      <a:pt x="190" y="350"/>
                      <a:pt x="187" y="342"/>
                      <a:pt x="181" y="341"/>
                    </a:cubicBezTo>
                    <a:cubicBezTo>
                      <a:pt x="181" y="339"/>
                      <a:pt x="179" y="339"/>
                      <a:pt x="178" y="340"/>
                    </a:cubicBezTo>
                    <a:cubicBezTo>
                      <a:pt x="178" y="341"/>
                      <a:pt x="177" y="341"/>
                      <a:pt x="176" y="341"/>
                    </a:cubicBezTo>
                    <a:cubicBezTo>
                      <a:pt x="164" y="347"/>
                      <a:pt x="150" y="343"/>
                      <a:pt x="138" y="347"/>
                    </a:cubicBezTo>
                    <a:cubicBezTo>
                      <a:pt x="135" y="348"/>
                      <a:pt x="129" y="347"/>
                      <a:pt x="124" y="349"/>
                    </a:cubicBezTo>
                    <a:cubicBezTo>
                      <a:pt x="125" y="348"/>
                      <a:pt x="125" y="348"/>
                      <a:pt x="125" y="348"/>
                    </a:cubicBezTo>
                    <a:cubicBezTo>
                      <a:pt x="126" y="344"/>
                      <a:pt x="120" y="341"/>
                      <a:pt x="118" y="345"/>
                    </a:cubicBezTo>
                    <a:cubicBezTo>
                      <a:pt x="101" y="375"/>
                      <a:pt x="105" y="415"/>
                      <a:pt x="108" y="448"/>
                    </a:cubicBezTo>
                    <a:cubicBezTo>
                      <a:pt x="108" y="449"/>
                      <a:pt x="109" y="449"/>
                      <a:pt x="109" y="450"/>
                    </a:cubicBezTo>
                    <a:cubicBezTo>
                      <a:pt x="94" y="450"/>
                      <a:pt x="80" y="450"/>
                      <a:pt x="65" y="450"/>
                    </a:cubicBezTo>
                    <a:cubicBezTo>
                      <a:pt x="58" y="450"/>
                      <a:pt x="50" y="449"/>
                      <a:pt x="42" y="450"/>
                    </a:cubicBezTo>
                    <a:cubicBezTo>
                      <a:pt x="51" y="425"/>
                      <a:pt x="50" y="398"/>
                      <a:pt x="49" y="372"/>
                    </a:cubicBezTo>
                    <a:cubicBezTo>
                      <a:pt x="48" y="369"/>
                      <a:pt x="48" y="365"/>
                      <a:pt x="48" y="361"/>
                    </a:cubicBezTo>
                    <a:cubicBezTo>
                      <a:pt x="49" y="362"/>
                      <a:pt x="50" y="363"/>
                      <a:pt x="51" y="362"/>
                    </a:cubicBezTo>
                    <a:cubicBezTo>
                      <a:pt x="70" y="358"/>
                      <a:pt x="89" y="344"/>
                      <a:pt x="105" y="334"/>
                    </a:cubicBezTo>
                    <a:cubicBezTo>
                      <a:pt x="124" y="323"/>
                      <a:pt x="143" y="311"/>
                      <a:pt x="162" y="299"/>
                    </a:cubicBezTo>
                    <a:cubicBezTo>
                      <a:pt x="201" y="274"/>
                      <a:pt x="239" y="247"/>
                      <a:pt x="277" y="220"/>
                    </a:cubicBezTo>
                    <a:cubicBezTo>
                      <a:pt x="330" y="183"/>
                      <a:pt x="383" y="144"/>
                      <a:pt x="434" y="104"/>
                    </a:cubicBezTo>
                    <a:cubicBezTo>
                      <a:pt x="436" y="106"/>
                      <a:pt x="438" y="108"/>
                      <a:pt x="439" y="109"/>
                    </a:cubicBezTo>
                    <a:cubicBezTo>
                      <a:pt x="442" y="113"/>
                      <a:pt x="445" y="116"/>
                      <a:pt x="448" y="119"/>
                    </a:cubicBezTo>
                    <a:cubicBezTo>
                      <a:pt x="451" y="123"/>
                      <a:pt x="458" y="117"/>
                      <a:pt x="455" y="113"/>
                    </a:cubicBezTo>
                    <a:cubicBezTo>
                      <a:pt x="455" y="113"/>
                      <a:pt x="455" y="113"/>
                      <a:pt x="455" y="113"/>
                    </a:cubicBezTo>
                    <a:cubicBezTo>
                      <a:pt x="457" y="114"/>
                      <a:pt x="460" y="113"/>
                      <a:pt x="463" y="110"/>
                    </a:cubicBezTo>
                    <a:cubicBezTo>
                      <a:pt x="467" y="102"/>
                      <a:pt x="472" y="93"/>
                      <a:pt x="477" y="85"/>
                    </a:cubicBezTo>
                    <a:cubicBezTo>
                      <a:pt x="481" y="78"/>
                      <a:pt x="486" y="71"/>
                      <a:pt x="491" y="64"/>
                    </a:cubicBezTo>
                    <a:cubicBezTo>
                      <a:pt x="492" y="62"/>
                      <a:pt x="493" y="60"/>
                      <a:pt x="493" y="58"/>
                    </a:cubicBezTo>
                    <a:cubicBezTo>
                      <a:pt x="494" y="57"/>
                      <a:pt x="495" y="56"/>
                      <a:pt x="497" y="55"/>
                    </a:cubicBezTo>
                    <a:cubicBezTo>
                      <a:pt x="500" y="52"/>
                      <a:pt x="499" y="48"/>
                      <a:pt x="497" y="46"/>
                    </a:cubicBezTo>
                    <a:cubicBezTo>
                      <a:pt x="498" y="45"/>
                      <a:pt x="499" y="44"/>
                      <a:pt x="501" y="43"/>
                    </a:cubicBezTo>
                    <a:cubicBezTo>
                      <a:pt x="505" y="40"/>
                      <a:pt x="503" y="31"/>
                      <a:pt x="497" y="33"/>
                    </a:cubicBezTo>
                    <a:cubicBezTo>
                      <a:pt x="487" y="36"/>
                      <a:pt x="477" y="42"/>
                      <a:pt x="467" y="49"/>
                    </a:cubicBezTo>
                    <a:cubicBezTo>
                      <a:pt x="464" y="50"/>
                      <a:pt x="460" y="53"/>
                      <a:pt x="457" y="54"/>
                    </a:cubicBezTo>
                    <a:cubicBezTo>
                      <a:pt x="443" y="61"/>
                      <a:pt x="429" y="69"/>
                      <a:pt x="414" y="73"/>
                    </a:cubicBezTo>
                    <a:cubicBezTo>
                      <a:pt x="411" y="74"/>
                      <a:pt x="410" y="77"/>
                      <a:pt x="409" y="79"/>
                    </a:cubicBezTo>
                    <a:cubicBezTo>
                      <a:pt x="409" y="79"/>
                      <a:pt x="408" y="80"/>
                      <a:pt x="409" y="81"/>
                    </a:cubicBezTo>
                    <a:cubicBezTo>
                      <a:pt x="409" y="81"/>
                      <a:pt x="409" y="81"/>
                      <a:pt x="409" y="81"/>
                    </a:cubicBezTo>
                    <a:cubicBezTo>
                      <a:pt x="410" y="84"/>
                      <a:pt x="412" y="87"/>
                      <a:pt x="416" y="87"/>
                    </a:cubicBezTo>
                    <a:cubicBezTo>
                      <a:pt x="416" y="87"/>
                      <a:pt x="417" y="86"/>
                      <a:pt x="418" y="86"/>
                    </a:cubicBezTo>
                    <a:cubicBezTo>
                      <a:pt x="419" y="88"/>
                      <a:pt x="421" y="89"/>
                      <a:pt x="422" y="90"/>
                    </a:cubicBezTo>
                    <a:cubicBezTo>
                      <a:pt x="421" y="92"/>
                      <a:pt x="422" y="94"/>
                      <a:pt x="423" y="95"/>
                    </a:cubicBezTo>
                    <a:cubicBezTo>
                      <a:pt x="371" y="134"/>
                      <a:pt x="319" y="172"/>
                      <a:pt x="265" y="210"/>
                    </a:cubicBezTo>
                    <a:cubicBezTo>
                      <a:pt x="228" y="235"/>
                      <a:pt x="191" y="260"/>
                      <a:pt x="154" y="285"/>
                    </a:cubicBezTo>
                    <a:cubicBezTo>
                      <a:pt x="135" y="297"/>
                      <a:pt x="116" y="310"/>
                      <a:pt x="98" y="322"/>
                    </a:cubicBezTo>
                    <a:cubicBezTo>
                      <a:pt x="81" y="332"/>
                      <a:pt x="61" y="342"/>
                      <a:pt x="48" y="356"/>
                    </a:cubicBezTo>
                    <a:cubicBezTo>
                      <a:pt x="48" y="357"/>
                      <a:pt x="48" y="357"/>
                      <a:pt x="47" y="357"/>
                    </a:cubicBezTo>
                    <a:cubicBezTo>
                      <a:pt x="45" y="328"/>
                      <a:pt x="41" y="299"/>
                      <a:pt x="40" y="270"/>
                    </a:cubicBezTo>
                    <a:cubicBezTo>
                      <a:pt x="38" y="229"/>
                      <a:pt x="45" y="183"/>
                      <a:pt x="42" y="140"/>
                    </a:cubicBezTo>
                    <a:cubicBezTo>
                      <a:pt x="42" y="138"/>
                      <a:pt x="42" y="137"/>
                      <a:pt x="42" y="135"/>
                    </a:cubicBezTo>
                    <a:cubicBezTo>
                      <a:pt x="42" y="123"/>
                      <a:pt x="43" y="106"/>
                      <a:pt x="39" y="91"/>
                    </a:cubicBezTo>
                    <a:cubicBezTo>
                      <a:pt x="40" y="91"/>
                      <a:pt x="41" y="91"/>
                      <a:pt x="41" y="91"/>
                    </a:cubicBezTo>
                    <a:cubicBezTo>
                      <a:pt x="44" y="91"/>
                      <a:pt x="47" y="88"/>
                      <a:pt x="46" y="85"/>
                    </a:cubicBezTo>
                    <a:cubicBezTo>
                      <a:pt x="46" y="84"/>
                      <a:pt x="46" y="84"/>
                      <a:pt x="45" y="83"/>
                    </a:cubicBezTo>
                    <a:cubicBezTo>
                      <a:pt x="46" y="84"/>
                      <a:pt x="46" y="84"/>
                      <a:pt x="46" y="85"/>
                    </a:cubicBezTo>
                    <a:cubicBezTo>
                      <a:pt x="48" y="89"/>
                      <a:pt x="55" y="87"/>
                      <a:pt x="55" y="83"/>
                    </a:cubicBezTo>
                    <a:cubicBezTo>
                      <a:pt x="51" y="55"/>
                      <a:pt x="41" y="30"/>
                      <a:pt x="31" y="4"/>
                    </a:cubicBezTo>
                    <a:cubicBezTo>
                      <a:pt x="29" y="0"/>
                      <a:pt x="24" y="0"/>
                      <a:pt x="22" y="4"/>
                    </a:cubicBezTo>
                    <a:cubicBezTo>
                      <a:pt x="21" y="7"/>
                      <a:pt x="20" y="10"/>
                      <a:pt x="20" y="12"/>
                    </a:cubicBezTo>
                    <a:cubicBezTo>
                      <a:pt x="19" y="13"/>
                      <a:pt x="19" y="13"/>
                      <a:pt x="19" y="13"/>
                    </a:cubicBezTo>
                    <a:cubicBezTo>
                      <a:pt x="19" y="13"/>
                      <a:pt x="19" y="14"/>
                      <a:pt x="19" y="14"/>
                    </a:cubicBezTo>
                    <a:cubicBezTo>
                      <a:pt x="11" y="35"/>
                      <a:pt x="3" y="59"/>
                      <a:pt x="4" y="81"/>
                    </a:cubicBezTo>
                    <a:cubicBezTo>
                      <a:pt x="0" y="83"/>
                      <a:pt x="0" y="90"/>
                      <a:pt x="5" y="91"/>
                    </a:cubicBezTo>
                    <a:cubicBezTo>
                      <a:pt x="11" y="92"/>
                      <a:pt x="16" y="92"/>
                      <a:pt x="22" y="92"/>
                    </a:cubicBezTo>
                    <a:cubicBezTo>
                      <a:pt x="37" y="148"/>
                      <a:pt x="25" y="210"/>
                      <a:pt x="25" y="267"/>
                    </a:cubicBezTo>
                    <a:cubicBezTo>
                      <a:pt x="25" y="285"/>
                      <a:pt x="27" y="303"/>
                      <a:pt x="29" y="320"/>
                    </a:cubicBezTo>
                    <a:cubicBezTo>
                      <a:pt x="29" y="324"/>
                      <a:pt x="29" y="328"/>
                      <a:pt x="29" y="331"/>
                    </a:cubicBezTo>
                    <a:cubicBezTo>
                      <a:pt x="29" y="368"/>
                      <a:pt x="29" y="404"/>
                      <a:pt x="29" y="440"/>
                    </a:cubicBezTo>
                    <a:cubicBezTo>
                      <a:pt x="28" y="443"/>
                      <a:pt x="27" y="447"/>
                      <a:pt x="26" y="450"/>
                    </a:cubicBezTo>
                    <a:cubicBezTo>
                      <a:pt x="22" y="458"/>
                      <a:pt x="33" y="466"/>
                      <a:pt x="38" y="459"/>
                    </a:cubicBezTo>
                    <a:cubicBezTo>
                      <a:pt x="44" y="463"/>
                      <a:pt x="53" y="463"/>
                      <a:pt x="59" y="464"/>
                    </a:cubicBezTo>
                    <a:cubicBezTo>
                      <a:pt x="76" y="467"/>
                      <a:pt x="94" y="467"/>
                      <a:pt x="111" y="468"/>
                    </a:cubicBezTo>
                    <a:cubicBezTo>
                      <a:pt x="150" y="468"/>
                      <a:pt x="189" y="467"/>
                      <a:pt x="228" y="469"/>
                    </a:cubicBezTo>
                    <a:cubicBezTo>
                      <a:pt x="279" y="471"/>
                      <a:pt x="330" y="475"/>
                      <a:pt x="381" y="470"/>
                    </a:cubicBezTo>
                    <a:cubicBezTo>
                      <a:pt x="414" y="468"/>
                      <a:pt x="447" y="462"/>
                      <a:pt x="479" y="463"/>
                    </a:cubicBezTo>
                    <a:cubicBezTo>
                      <a:pt x="479" y="464"/>
                      <a:pt x="479" y="465"/>
                      <a:pt x="479" y="467"/>
                    </a:cubicBezTo>
                    <a:cubicBezTo>
                      <a:pt x="479" y="467"/>
                      <a:pt x="479" y="467"/>
                      <a:pt x="479" y="467"/>
                    </a:cubicBezTo>
                    <a:cubicBezTo>
                      <a:pt x="478" y="468"/>
                      <a:pt x="478" y="469"/>
                      <a:pt x="478" y="470"/>
                    </a:cubicBezTo>
                    <a:cubicBezTo>
                      <a:pt x="478" y="474"/>
                      <a:pt x="477" y="478"/>
                      <a:pt x="477" y="482"/>
                    </a:cubicBezTo>
                    <a:cubicBezTo>
                      <a:pt x="476" y="483"/>
                      <a:pt x="476" y="483"/>
                      <a:pt x="476" y="484"/>
                    </a:cubicBezTo>
                    <a:cubicBezTo>
                      <a:pt x="476" y="485"/>
                      <a:pt x="476" y="485"/>
                      <a:pt x="476" y="485"/>
                    </a:cubicBezTo>
                    <a:cubicBezTo>
                      <a:pt x="476" y="485"/>
                      <a:pt x="476" y="485"/>
                      <a:pt x="476" y="486"/>
                    </a:cubicBezTo>
                    <a:cubicBezTo>
                      <a:pt x="473" y="487"/>
                      <a:pt x="473" y="490"/>
                      <a:pt x="474" y="492"/>
                    </a:cubicBezTo>
                    <a:cubicBezTo>
                      <a:pt x="473" y="496"/>
                      <a:pt x="480" y="497"/>
                      <a:pt x="481" y="493"/>
                    </a:cubicBezTo>
                    <a:cubicBezTo>
                      <a:pt x="481" y="493"/>
                      <a:pt x="482" y="493"/>
                      <a:pt x="482" y="492"/>
                    </a:cubicBezTo>
                    <a:cubicBezTo>
                      <a:pt x="482" y="492"/>
                      <a:pt x="482" y="492"/>
                      <a:pt x="483" y="492"/>
                    </a:cubicBezTo>
                    <a:cubicBezTo>
                      <a:pt x="484" y="494"/>
                      <a:pt x="487" y="494"/>
                      <a:pt x="489" y="493"/>
                    </a:cubicBezTo>
                    <a:cubicBezTo>
                      <a:pt x="497" y="489"/>
                      <a:pt x="505" y="484"/>
                      <a:pt x="512" y="478"/>
                    </a:cubicBezTo>
                    <a:cubicBezTo>
                      <a:pt x="518" y="476"/>
                      <a:pt x="523" y="473"/>
                      <a:pt x="528" y="469"/>
                    </a:cubicBezTo>
                    <a:cubicBezTo>
                      <a:pt x="533" y="470"/>
                      <a:pt x="537" y="468"/>
                      <a:pt x="539" y="465"/>
                    </a:cubicBezTo>
                    <a:cubicBezTo>
                      <a:pt x="541" y="463"/>
                      <a:pt x="543" y="459"/>
                      <a:pt x="540" y="456"/>
                    </a:cubicBezTo>
                    <a:close/>
                    <a:moveTo>
                      <a:pt x="457" y="92"/>
                    </a:moveTo>
                    <a:cubicBezTo>
                      <a:pt x="456" y="91"/>
                      <a:pt x="456" y="91"/>
                      <a:pt x="455" y="91"/>
                    </a:cubicBezTo>
                    <a:cubicBezTo>
                      <a:pt x="455" y="90"/>
                      <a:pt x="455" y="90"/>
                      <a:pt x="455" y="89"/>
                    </a:cubicBezTo>
                    <a:cubicBezTo>
                      <a:pt x="456" y="88"/>
                      <a:pt x="457" y="87"/>
                      <a:pt x="458" y="86"/>
                    </a:cubicBezTo>
                    <a:cubicBezTo>
                      <a:pt x="460" y="84"/>
                      <a:pt x="461" y="83"/>
                      <a:pt x="463" y="82"/>
                    </a:cubicBezTo>
                    <a:cubicBezTo>
                      <a:pt x="461" y="85"/>
                      <a:pt x="459" y="88"/>
                      <a:pt x="457" y="92"/>
                    </a:cubicBezTo>
                    <a:close/>
                    <a:moveTo>
                      <a:pt x="427" y="85"/>
                    </a:moveTo>
                    <a:cubicBezTo>
                      <a:pt x="427" y="86"/>
                      <a:pt x="427" y="86"/>
                      <a:pt x="427" y="86"/>
                    </a:cubicBezTo>
                    <a:cubicBezTo>
                      <a:pt x="426" y="86"/>
                      <a:pt x="426" y="86"/>
                      <a:pt x="425" y="86"/>
                    </a:cubicBezTo>
                    <a:cubicBezTo>
                      <a:pt x="426" y="86"/>
                      <a:pt x="426" y="86"/>
                      <a:pt x="427" y="85"/>
                    </a:cubicBezTo>
                    <a:close/>
                    <a:moveTo>
                      <a:pt x="156" y="450"/>
                    </a:moveTo>
                    <a:cubicBezTo>
                      <a:pt x="156" y="449"/>
                      <a:pt x="157" y="449"/>
                      <a:pt x="157" y="449"/>
                    </a:cubicBezTo>
                    <a:cubicBezTo>
                      <a:pt x="158" y="448"/>
                      <a:pt x="157" y="446"/>
                      <a:pt x="156" y="447"/>
                    </a:cubicBezTo>
                    <a:cubicBezTo>
                      <a:pt x="156" y="447"/>
                      <a:pt x="155" y="447"/>
                      <a:pt x="155" y="447"/>
                    </a:cubicBezTo>
                    <a:cubicBezTo>
                      <a:pt x="162" y="439"/>
                      <a:pt x="169" y="431"/>
                      <a:pt x="174" y="422"/>
                    </a:cubicBezTo>
                    <a:cubicBezTo>
                      <a:pt x="174" y="424"/>
                      <a:pt x="174" y="426"/>
                      <a:pt x="174" y="428"/>
                    </a:cubicBezTo>
                    <a:cubicBezTo>
                      <a:pt x="173" y="432"/>
                      <a:pt x="174" y="442"/>
                      <a:pt x="172" y="445"/>
                    </a:cubicBezTo>
                    <a:cubicBezTo>
                      <a:pt x="171" y="447"/>
                      <a:pt x="170" y="448"/>
                      <a:pt x="169" y="449"/>
                    </a:cubicBezTo>
                    <a:cubicBezTo>
                      <a:pt x="165" y="449"/>
                      <a:pt x="160" y="450"/>
                      <a:pt x="156" y="450"/>
                    </a:cubicBezTo>
                    <a:close/>
                    <a:moveTo>
                      <a:pt x="158" y="358"/>
                    </a:moveTo>
                    <a:cubicBezTo>
                      <a:pt x="152" y="370"/>
                      <a:pt x="143" y="380"/>
                      <a:pt x="135" y="390"/>
                    </a:cubicBezTo>
                    <a:cubicBezTo>
                      <a:pt x="129" y="398"/>
                      <a:pt x="120" y="409"/>
                      <a:pt x="125" y="419"/>
                    </a:cubicBezTo>
                    <a:cubicBezTo>
                      <a:pt x="126" y="420"/>
                      <a:pt x="128" y="420"/>
                      <a:pt x="128" y="418"/>
                    </a:cubicBezTo>
                    <a:cubicBezTo>
                      <a:pt x="130" y="395"/>
                      <a:pt x="153" y="380"/>
                      <a:pt x="160" y="358"/>
                    </a:cubicBezTo>
                    <a:cubicBezTo>
                      <a:pt x="166" y="358"/>
                      <a:pt x="171" y="357"/>
                      <a:pt x="177" y="355"/>
                    </a:cubicBezTo>
                    <a:cubicBezTo>
                      <a:pt x="176" y="359"/>
                      <a:pt x="176" y="363"/>
                      <a:pt x="176" y="367"/>
                    </a:cubicBezTo>
                    <a:cubicBezTo>
                      <a:pt x="160" y="390"/>
                      <a:pt x="144" y="413"/>
                      <a:pt x="131" y="438"/>
                    </a:cubicBezTo>
                    <a:cubicBezTo>
                      <a:pt x="130" y="438"/>
                      <a:pt x="130" y="439"/>
                      <a:pt x="131" y="440"/>
                    </a:cubicBezTo>
                    <a:cubicBezTo>
                      <a:pt x="131" y="441"/>
                      <a:pt x="132" y="441"/>
                      <a:pt x="132" y="442"/>
                    </a:cubicBezTo>
                    <a:cubicBezTo>
                      <a:pt x="133" y="443"/>
                      <a:pt x="133" y="443"/>
                      <a:pt x="135" y="443"/>
                    </a:cubicBezTo>
                    <a:cubicBezTo>
                      <a:pt x="138" y="442"/>
                      <a:pt x="138" y="436"/>
                      <a:pt x="140" y="434"/>
                    </a:cubicBezTo>
                    <a:cubicBezTo>
                      <a:pt x="140" y="433"/>
                      <a:pt x="140" y="432"/>
                      <a:pt x="139" y="432"/>
                    </a:cubicBezTo>
                    <a:cubicBezTo>
                      <a:pt x="143" y="424"/>
                      <a:pt x="147" y="417"/>
                      <a:pt x="152" y="409"/>
                    </a:cubicBezTo>
                    <a:cubicBezTo>
                      <a:pt x="159" y="396"/>
                      <a:pt x="168" y="384"/>
                      <a:pt x="176" y="371"/>
                    </a:cubicBezTo>
                    <a:cubicBezTo>
                      <a:pt x="175" y="381"/>
                      <a:pt x="175" y="390"/>
                      <a:pt x="175" y="399"/>
                    </a:cubicBezTo>
                    <a:cubicBezTo>
                      <a:pt x="175" y="405"/>
                      <a:pt x="175" y="411"/>
                      <a:pt x="174" y="417"/>
                    </a:cubicBezTo>
                    <a:cubicBezTo>
                      <a:pt x="168" y="429"/>
                      <a:pt x="157" y="439"/>
                      <a:pt x="147" y="450"/>
                    </a:cubicBezTo>
                    <a:cubicBezTo>
                      <a:pt x="139" y="450"/>
                      <a:pt x="130" y="450"/>
                      <a:pt x="122" y="450"/>
                    </a:cubicBezTo>
                    <a:cubicBezTo>
                      <a:pt x="122" y="449"/>
                      <a:pt x="122" y="449"/>
                      <a:pt x="122" y="448"/>
                    </a:cubicBezTo>
                    <a:cubicBezTo>
                      <a:pt x="120" y="431"/>
                      <a:pt x="118" y="412"/>
                      <a:pt x="118" y="394"/>
                    </a:cubicBezTo>
                    <a:cubicBezTo>
                      <a:pt x="119" y="394"/>
                      <a:pt x="119" y="395"/>
                      <a:pt x="121" y="396"/>
                    </a:cubicBezTo>
                    <a:cubicBezTo>
                      <a:pt x="122" y="396"/>
                      <a:pt x="123" y="394"/>
                      <a:pt x="122" y="393"/>
                    </a:cubicBezTo>
                    <a:cubicBezTo>
                      <a:pt x="119" y="392"/>
                      <a:pt x="120" y="393"/>
                      <a:pt x="121" y="392"/>
                    </a:cubicBezTo>
                    <a:cubicBezTo>
                      <a:pt x="122" y="390"/>
                      <a:pt x="122" y="389"/>
                      <a:pt x="122" y="387"/>
                    </a:cubicBezTo>
                    <a:cubicBezTo>
                      <a:pt x="123" y="383"/>
                      <a:pt x="125" y="379"/>
                      <a:pt x="127" y="376"/>
                    </a:cubicBezTo>
                    <a:cubicBezTo>
                      <a:pt x="131" y="369"/>
                      <a:pt x="135" y="363"/>
                      <a:pt x="141" y="358"/>
                    </a:cubicBezTo>
                    <a:cubicBezTo>
                      <a:pt x="142" y="358"/>
                      <a:pt x="143" y="358"/>
                      <a:pt x="145" y="358"/>
                    </a:cubicBezTo>
                    <a:cubicBezTo>
                      <a:pt x="149" y="358"/>
                      <a:pt x="153" y="358"/>
                      <a:pt x="158" y="358"/>
                    </a:cubicBezTo>
                    <a:close/>
                    <a:moveTo>
                      <a:pt x="123" y="354"/>
                    </a:moveTo>
                    <a:cubicBezTo>
                      <a:pt x="124" y="355"/>
                      <a:pt x="126" y="356"/>
                      <a:pt x="128" y="356"/>
                    </a:cubicBezTo>
                    <a:cubicBezTo>
                      <a:pt x="131" y="356"/>
                      <a:pt x="134" y="357"/>
                      <a:pt x="136" y="357"/>
                    </a:cubicBezTo>
                    <a:cubicBezTo>
                      <a:pt x="129" y="363"/>
                      <a:pt x="122" y="371"/>
                      <a:pt x="118" y="380"/>
                    </a:cubicBezTo>
                    <a:cubicBezTo>
                      <a:pt x="119" y="371"/>
                      <a:pt x="120" y="362"/>
                      <a:pt x="123" y="354"/>
                    </a:cubicBezTo>
                    <a:close/>
                    <a:moveTo>
                      <a:pt x="303" y="418"/>
                    </a:moveTo>
                    <a:cubicBezTo>
                      <a:pt x="299" y="433"/>
                      <a:pt x="290" y="443"/>
                      <a:pt x="279" y="453"/>
                    </a:cubicBezTo>
                    <a:cubicBezTo>
                      <a:pt x="275" y="453"/>
                      <a:pt x="270" y="452"/>
                      <a:pt x="266" y="452"/>
                    </a:cubicBezTo>
                    <a:cubicBezTo>
                      <a:pt x="279" y="435"/>
                      <a:pt x="285" y="414"/>
                      <a:pt x="304" y="401"/>
                    </a:cubicBezTo>
                    <a:cubicBezTo>
                      <a:pt x="305" y="401"/>
                      <a:pt x="304" y="399"/>
                      <a:pt x="303" y="399"/>
                    </a:cubicBezTo>
                    <a:cubicBezTo>
                      <a:pt x="282" y="409"/>
                      <a:pt x="270" y="432"/>
                      <a:pt x="258" y="452"/>
                    </a:cubicBezTo>
                    <a:cubicBezTo>
                      <a:pt x="256" y="452"/>
                      <a:pt x="253" y="451"/>
                      <a:pt x="251" y="451"/>
                    </a:cubicBezTo>
                    <a:cubicBezTo>
                      <a:pt x="267" y="425"/>
                      <a:pt x="289" y="401"/>
                      <a:pt x="309" y="379"/>
                    </a:cubicBezTo>
                    <a:cubicBezTo>
                      <a:pt x="310" y="396"/>
                      <a:pt x="312" y="414"/>
                      <a:pt x="313" y="432"/>
                    </a:cubicBezTo>
                    <a:cubicBezTo>
                      <a:pt x="311" y="436"/>
                      <a:pt x="310" y="441"/>
                      <a:pt x="308" y="445"/>
                    </a:cubicBezTo>
                    <a:cubicBezTo>
                      <a:pt x="307" y="448"/>
                      <a:pt x="305" y="451"/>
                      <a:pt x="304" y="454"/>
                    </a:cubicBezTo>
                    <a:cubicBezTo>
                      <a:pt x="298" y="453"/>
                      <a:pt x="292" y="453"/>
                      <a:pt x="285" y="453"/>
                    </a:cubicBezTo>
                    <a:cubicBezTo>
                      <a:pt x="295" y="444"/>
                      <a:pt x="303" y="432"/>
                      <a:pt x="304" y="418"/>
                    </a:cubicBezTo>
                    <a:cubicBezTo>
                      <a:pt x="304" y="418"/>
                      <a:pt x="303" y="418"/>
                      <a:pt x="303" y="418"/>
                    </a:cubicBezTo>
                    <a:close/>
                    <a:moveTo>
                      <a:pt x="236" y="446"/>
                    </a:moveTo>
                    <a:cubicBezTo>
                      <a:pt x="236" y="444"/>
                      <a:pt x="236" y="442"/>
                      <a:pt x="236" y="440"/>
                    </a:cubicBezTo>
                    <a:cubicBezTo>
                      <a:pt x="238" y="438"/>
                      <a:pt x="239" y="433"/>
                      <a:pt x="240" y="430"/>
                    </a:cubicBezTo>
                    <a:cubicBezTo>
                      <a:pt x="241" y="430"/>
                      <a:pt x="240" y="429"/>
                      <a:pt x="240" y="429"/>
                    </a:cubicBezTo>
                    <a:cubicBezTo>
                      <a:pt x="241" y="427"/>
                      <a:pt x="242" y="424"/>
                      <a:pt x="244" y="422"/>
                    </a:cubicBezTo>
                    <a:cubicBezTo>
                      <a:pt x="251" y="410"/>
                      <a:pt x="259" y="399"/>
                      <a:pt x="267" y="387"/>
                    </a:cubicBezTo>
                    <a:cubicBezTo>
                      <a:pt x="280" y="371"/>
                      <a:pt x="294" y="355"/>
                      <a:pt x="306" y="338"/>
                    </a:cubicBezTo>
                    <a:cubicBezTo>
                      <a:pt x="306" y="343"/>
                      <a:pt x="307" y="349"/>
                      <a:pt x="307" y="355"/>
                    </a:cubicBezTo>
                    <a:cubicBezTo>
                      <a:pt x="308" y="362"/>
                      <a:pt x="308" y="369"/>
                      <a:pt x="309" y="376"/>
                    </a:cubicBezTo>
                    <a:cubicBezTo>
                      <a:pt x="293" y="390"/>
                      <a:pt x="280" y="406"/>
                      <a:pt x="267" y="423"/>
                    </a:cubicBezTo>
                    <a:cubicBezTo>
                      <a:pt x="260" y="431"/>
                      <a:pt x="250" y="440"/>
                      <a:pt x="246" y="451"/>
                    </a:cubicBezTo>
                    <a:cubicBezTo>
                      <a:pt x="243" y="451"/>
                      <a:pt x="240" y="451"/>
                      <a:pt x="237" y="450"/>
                    </a:cubicBezTo>
                    <a:cubicBezTo>
                      <a:pt x="237" y="449"/>
                      <a:pt x="237" y="447"/>
                      <a:pt x="236" y="446"/>
                    </a:cubicBezTo>
                    <a:close/>
                    <a:moveTo>
                      <a:pt x="230" y="275"/>
                    </a:moveTo>
                    <a:cubicBezTo>
                      <a:pt x="236" y="279"/>
                      <a:pt x="242" y="281"/>
                      <a:pt x="249" y="282"/>
                    </a:cubicBezTo>
                    <a:cubicBezTo>
                      <a:pt x="242" y="292"/>
                      <a:pt x="236" y="302"/>
                      <a:pt x="231" y="313"/>
                    </a:cubicBezTo>
                    <a:cubicBezTo>
                      <a:pt x="231" y="300"/>
                      <a:pt x="230" y="288"/>
                      <a:pt x="230" y="275"/>
                    </a:cubicBezTo>
                    <a:close/>
                    <a:moveTo>
                      <a:pt x="312" y="448"/>
                    </a:moveTo>
                    <a:cubicBezTo>
                      <a:pt x="313" y="446"/>
                      <a:pt x="313" y="445"/>
                      <a:pt x="314" y="443"/>
                    </a:cubicBezTo>
                    <a:cubicBezTo>
                      <a:pt x="314" y="444"/>
                      <a:pt x="314" y="446"/>
                      <a:pt x="314" y="448"/>
                    </a:cubicBezTo>
                    <a:cubicBezTo>
                      <a:pt x="315" y="451"/>
                      <a:pt x="316" y="453"/>
                      <a:pt x="318" y="454"/>
                    </a:cubicBezTo>
                    <a:cubicBezTo>
                      <a:pt x="316" y="454"/>
                      <a:pt x="313" y="454"/>
                      <a:pt x="310" y="454"/>
                    </a:cubicBezTo>
                    <a:cubicBezTo>
                      <a:pt x="311" y="452"/>
                      <a:pt x="311" y="450"/>
                      <a:pt x="312" y="448"/>
                    </a:cubicBezTo>
                    <a:close/>
                    <a:moveTo>
                      <a:pt x="306" y="279"/>
                    </a:moveTo>
                    <a:cubicBezTo>
                      <a:pt x="304" y="297"/>
                      <a:pt x="305" y="315"/>
                      <a:pt x="306" y="333"/>
                    </a:cubicBezTo>
                    <a:cubicBezTo>
                      <a:pt x="280" y="362"/>
                      <a:pt x="253" y="391"/>
                      <a:pt x="235" y="424"/>
                    </a:cubicBezTo>
                    <a:cubicBezTo>
                      <a:pt x="235" y="420"/>
                      <a:pt x="235" y="416"/>
                      <a:pt x="234" y="411"/>
                    </a:cubicBezTo>
                    <a:cubicBezTo>
                      <a:pt x="235" y="412"/>
                      <a:pt x="237" y="412"/>
                      <a:pt x="238" y="411"/>
                    </a:cubicBezTo>
                    <a:cubicBezTo>
                      <a:pt x="239" y="410"/>
                      <a:pt x="239" y="409"/>
                      <a:pt x="239" y="409"/>
                    </a:cubicBezTo>
                    <a:cubicBezTo>
                      <a:pt x="242" y="405"/>
                      <a:pt x="245" y="402"/>
                      <a:pt x="249" y="398"/>
                    </a:cubicBezTo>
                    <a:cubicBezTo>
                      <a:pt x="250" y="397"/>
                      <a:pt x="248" y="395"/>
                      <a:pt x="247" y="396"/>
                    </a:cubicBezTo>
                    <a:cubicBezTo>
                      <a:pt x="247" y="396"/>
                      <a:pt x="247" y="397"/>
                      <a:pt x="246" y="397"/>
                    </a:cubicBezTo>
                    <a:cubicBezTo>
                      <a:pt x="256" y="380"/>
                      <a:pt x="266" y="363"/>
                      <a:pt x="276" y="346"/>
                    </a:cubicBezTo>
                    <a:cubicBezTo>
                      <a:pt x="288" y="326"/>
                      <a:pt x="298" y="305"/>
                      <a:pt x="304" y="282"/>
                    </a:cubicBezTo>
                    <a:cubicBezTo>
                      <a:pt x="304" y="281"/>
                      <a:pt x="303" y="281"/>
                      <a:pt x="303" y="282"/>
                    </a:cubicBezTo>
                    <a:cubicBezTo>
                      <a:pt x="288" y="328"/>
                      <a:pt x="253" y="363"/>
                      <a:pt x="234" y="407"/>
                    </a:cubicBezTo>
                    <a:cubicBezTo>
                      <a:pt x="234" y="402"/>
                      <a:pt x="234" y="398"/>
                      <a:pt x="234" y="394"/>
                    </a:cubicBezTo>
                    <a:cubicBezTo>
                      <a:pt x="235" y="392"/>
                      <a:pt x="236" y="391"/>
                      <a:pt x="237" y="389"/>
                    </a:cubicBezTo>
                    <a:cubicBezTo>
                      <a:pt x="237" y="389"/>
                      <a:pt x="237" y="388"/>
                      <a:pt x="237" y="387"/>
                    </a:cubicBezTo>
                    <a:cubicBezTo>
                      <a:pt x="256" y="354"/>
                      <a:pt x="274" y="318"/>
                      <a:pt x="289" y="283"/>
                    </a:cubicBezTo>
                    <a:cubicBezTo>
                      <a:pt x="295" y="282"/>
                      <a:pt x="301" y="281"/>
                      <a:pt x="306" y="279"/>
                    </a:cubicBezTo>
                    <a:close/>
                    <a:moveTo>
                      <a:pt x="286" y="284"/>
                    </a:moveTo>
                    <a:cubicBezTo>
                      <a:pt x="267" y="315"/>
                      <a:pt x="251" y="348"/>
                      <a:pt x="233" y="380"/>
                    </a:cubicBezTo>
                    <a:cubicBezTo>
                      <a:pt x="233" y="378"/>
                      <a:pt x="233" y="375"/>
                      <a:pt x="233" y="372"/>
                    </a:cubicBezTo>
                    <a:cubicBezTo>
                      <a:pt x="233" y="368"/>
                      <a:pt x="233" y="364"/>
                      <a:pt x="233" y="360"/>
                    </a:cubicBezTo>
                    <a:cubicBezTo>
                      <a:pt x="233" y="360"/>
                      <a:pt x="234" y="360"/>
                      <a:pt x="234" y="359"/>
                    </a:cubicBezTo>
                    <a:cubicBezTo>
                      <a:pt x="246" y="335"/>
                      <a:pt x="263" y="311"/>
                      <a:pt x="269" y="284"/>
                    </a:cubicBezTo>
                    <a:cubicBezTo>
                      <a:pt x="274" y="284"/>
                      <a:pt x="280" y="284"/>
                      <a:pt x="286" y="284"/>
                    </a:cubicBezTo>
                    <a:close/>
                    <a:moveTo>
                      <a:pt x="267" y="284"/>
                    </a:moveTo>
                    <a:cubicBezTo>
                      <a:pt x="261" y="300"/>
                      <a:pt x="252" y="315"/>
                      <a:pt x="244" y="330"/>
                    </a:cubicBezTo>
                    <a:cubicBezTo>
                      <a:pt x="241" y="336"/>
                      <a:pt x="235" y="343"/>
                      <a:pt x="233" y="351"/>
                    </a:cubicBezTo>
                    <a:cubicBezTo>
                      <a:pt x="232" y="342"/>
                      <a:pt x="232" y="334"/>
                      <a:pt x="232" y="325"/>
                    </a:cubicBezTo>
                    <a:cubicBezTo>
                      <a:pt x="236" y="310"/>
                      <a:pt x="244" y="296"/>
                      <a:pt x="253" y="283"/>
                    </a:cubicBezTo>
                    <a:cubicBezTo>
                      <a:pt x="256" y="283"/>
                      <a:pt x="259" y="284"/>
                      <a:pt x="261" y="284"/>
                    </a:cubicBezTo>
                    <a:cubicBezTo>
                      <a:pt x="263" y="284"/>
                      <a:pt x="265" y="284"/>
                      <a:pt x="267" y="284"/>
                    </a:cubicBezTo>
                    <a:close/>
                    <a:moveTo>
                      <a:pt x="450" y="434"/>
                    </a:moveTo>
                    <a:cubicBezTo>
                      <a:pt x="450" y="437"/>
                      <a:pt x="451" y="441"/>
                      <a:pt x="452" y="444"/>
                    </a:cubicBezTo>
                    <a:cubicBezTo>
                      <a:pt x="449" y="444"/>
                      <a:pt x="446" y="444"/>
                      <a:pt x="444" y="444"/>
                    </a:cubicBezTo>
                    <a:cubicBezTo>
                      <a:pt x="446" y="441"/>
                      <a:pt x="449" y="438"/>
                      <a:pt x="450" y="434"/>
                    </a:cubicBezTo>
                    <a:close/>
                    <a:moveTo>
                      <a:pt x="432" y="198"/>
                    </a:moveTo>
                    <a:cubicBezTo>
                      <a:pt x="419" y="212"/>
                      <a:pt x="409" y="227"/>
                      <a:pt x="400" y="245"/>
                    </a:cubicBezTo>
                    <a:cubicBezTo>
                      <a:pt x="391" y="264"/>
                      <a:pt x="380" y="284"/>
                      <a:pt x="372" y="305"/>
                    </a:cubicBezTo>
                    <a:cubicBezTo>
                      <a:pt x="371" y="307"/>
                      <a:pt x="375" y="309"/>
                      <a:pt x="376" y="307"/>
                    </a:cubicBezTo>
                    <a:cubicBezTo>
                      <a:pt x="388" y="290"/>
                      <a:pt x="394" y="269"/>
                      <a:pt x="402" y="251"/>
                    </a:cubicBezTo>
                    <a:cubicBezTo>
                      <a:pt x="411" y="232"/>
                      <a:pt x="421" y="214"/>
                      <a:pt x="435" y="198"/>
                    </a:cubicBezTo>
                    <a:cubicBezTo>
                      <a:pt x="438" y="198"/>
                      <a:pt x="441" y="198"/>
                      <a:pt x="445" y="198"/>
                    </a:cubicBezTo>
                    <a:cubicBezTo>
                      <a:pt x="443" y="207"/>
                      <a:pt x="443" y="217"/>
                      <a:pt x="443" y="226"/>
                    </a:cubicBezTo>
                    <a:cubicBezTo>
                      <a:pt x="430" y="238"/>
                      <a:pt x="418" y="252"/>
                      <a:pt x="407" y="267"/>
                    </a:cubicBezTo>
                    <a:cubicBezTo>
                      <a:pt x="395" y="282"/>
                      <a:pt x="376" y="306"/>
                      <a:pt x="379" y="327"/>
                    </a:cubicBezTo>
                    <a:cubicBezTo>
                      <a:pt x="379" y="328"/>
                      <a:pt x="381" y="327"/>
                      <a:pt x="381" y="326"/>
                    </a:cubicBezTo>
                    <a:cubicBezTo>
                      <a:pt x="382" y="305"/>
                      <a:pt x="397" y="285"/>
                      <a:pt x="409" y="268"/>
                    </a:cubicBezTo>
                    <a:cubicBezTo>
                      <a:pt x="419" y="254"/>
                      <a:pt x="431" y="240"/>
                      <a:pt x="443" y="228"/>
                    </a:cubicBezTo>
                    <a:cubicBezTo>
                      <a:pt x="444" y="234"/>
                      <a:pt x="444" y="239"/>
                      <a:pt x="444" y="243"/>
                    </a:cubicBezTo>
                    <a:cubicBezTo>
                      <a:pt x="444" y="251"/>
                      <a:pt x="444" y="260"/>
                      <a:pt x="444" y="268"/>
                    </a:cubicBezTo>
                    <a:cubicBezTo>
                      <a:pt x="430" y="286"/>
                      <a:pt x="415" y="303"/>
                      <a:pt x="400" y="321"/>
                    </a:cubicBezTo>
                    <a:cubicBezTo>
                      <a:pt x="392" y="331"/>
                      <a:pt x="385" y="342"/>
                      <a:pt x="379" y="353"/>
                    </a:cubicBezTo>
                    <a:cubicBezTo>
                      <a:pt x="376" y="358"/>
                      <a:pt x="372" y="364"/>
                      <a:pt x="373" y="371"/>
                    </a:cubicBezTo>
                    <a:cubicBezTo>
                      <a:pt x="373" y="372"/>
                      <a:pt x="375" y="372"/>
                      <a:pt x="376" y="371"/>
                    </a:cubicBezTo>
                    <a:cubicBezTo>
                      <a:pt x="376" y="363"/>
                      <a:pt x="382" y="354"/>
                      <a:pt x="386" y="348"/>
                    </a:cubicBezTo>
                    <a:cubicBezTo>
                      <a:pt x="393" y="337"/>
                      <a:pt x="401" y="326"/>
                      <a:pt x="409" y="315"/>
                    </a:cubicBezTo>
                    <a:cubicBezTo>
                      <a:pt x="421" y="300"/>
                      <a:pt x="433" y="285"/>
                      <a:pt x="444" y="270"/>
                    </a:cubicBezTo>
                    <a:cubicBezTo>
                      <a:pt x="445" y="286"/>
                      <a:pt x="445" y="302"/>
                      <a:pt x="446" y="318"/>
                    </a:cubicBezTo>
                    <a:cubicBezTo>
                      <a:pt x="434" y="335"/>
                      <a:pt x="422" y="350"/>
                      <a:pt x="409" y="366"/>
                    </a:cubicBezTo>
                    <a:cubicBezTo>
                      <a:pt x="397" y="381"/>
                      <a:pt x="382" y="395"/>
                      <a:pt x="369" y="409"/>
                    </a:cubicBezTo>
                    <a:cubicBezTo>
                      <a:pt x="369" y="409"/>
                      <a:pt x="369" y="409"/>
                      <a:pt x="369" y="409"/>
                    </a:cubicBezTo>
                    <a:cubicBezTo>
                      <a:pt x="370" y="384"/>
                      <a:pt x="370" y="359"/>
                      <a:pt x="369" y="334"/>
                    </a:cubicBezTo>
                    <a:cubicBezTo>
                      <a:pt x="369" y="311"/>
                      <a:pt x="367" y="288"/>
                      <a:pt x="364" y="265"/>
                    </a:cubicBezTo>
                    <a:cubicBezTo>
                      <a:pt x="364" y="264"/>
                      <a:pt x="363" y="262"/>
                      <a:pt x="363" y="260"/>
                    </a:cubicBezTo>
                    <a:cubicBezTo>
                      <a:pt x="364" y="260"/>
                      <a:pt x="365" y="259"/>
                      <a:pt x="365" y="258"/>
                    </a:cubicBezTo>
                    <a:cubicBezTo>
                      <a:pt x="366" y="235"/>
                      <a:pt x="377" y="215"/>
                      <a:pt x="391" y="197"/>
                    </a:cubicBezTo>
                    <a:cubicBezTo>
                      <a:pt x="391" y="197"/>
                      <a:pt x="391" y="197"/>
                      <a:pt x="391" y="197"/>
                    </a:cubicBezTo>
                    <a:cubicBezTo>
                      <a:pt x="405" y="198"/>
                      <a:pt x="419" y="198"/>
                      <a:pt x="432" y="198"/>
                    </a:cubicBezTo>
                    <a:close/>
                    <a:moveTo>
                      <a:pt x="361" y="186"/>
                    </a:moveTo>
                    <a:cubicBezTo>
                      <a:pt x="365" y="189"/>
                      <a:pt x="368" y="191"/>
                      <a:pt x="373" y="193"/>
                    </a:cubicBezTo>
                    <a:cubicBezTo>
                      <a:pt x="364" y="204"/>
                      <a:pt x="359" y="220"/>
                      <a:pt x="361" y="234"/>
                    </a:cubicBezTo>
                    <a:cubicBezTo>
                      <a:pt x="361" y="236"/>
                      <a:pt x="364" y="237"/>
                      <a:pt x="364" y="235"/>
                    </a:cubicBezTo>
                    <a:cubicBezTo>
                      <a:pt x="367" y="220"/>
                      <a:pt x="367" y="207"/>
                      <a:pt x="375" y="194"/>
                    </a:cubicBezTo>
                    <a:cubicBezTo>
                      <a:pt x="379" y="195"/>
                      <a:pt x="383" y="196"/>
                      <a:pt x="387" y="196"/>
                    </a:cubicBezTo>
                    <a:cubicBezTo>
                      <a:pt x="375" y="211"/>
                      <a:pt x="365" y="228"/>
                      <a:pt x="361" y="247"/>
                    </a:cubicBezTo>
                    <a:cubicBezTo>
                      <a:pt x="359" y="227"/>
                      <a:pt x="357" y="206"/>
                      <a:pt x="361" y="186"/>
                    </a:cubicBezTo>
                    <a:close/>
                    <a:moveTo>
                      <a:pt x="387" y="451"/>
                    </a:moveTo>
                    <a:cubicBezTo>
                      <a:pt x="387" y="450"/>
                      <a:pt x="387" y="450"/>
                      <a:pt x="386" y="450"/>
                    </a:cubicBezTo>
                    <a:cubicBezTo>
                      <a:pt x="403" y="425"/>
                      <a:pt x="427" y="406"/>
                      <a:pt x="446" y="383"/>
                    </a:cubicBezTo>
                    <a:cubicBezTo>
                      <a:pt x="447" y="382"/>
                      <a:pt x="445" y="381"/>
                      <a:pt x="444" y="382"/>
                    </a:cubicBezTo>
                    <a:cubicBezTo>
                      <a:pt x="422" y="405"/>
                      <a:pt x="396" y="424"/>
                      <a:pt x="379" y="452"/>
                    </a:cubicBezTo>
                    <a:cubicBezTo>
                      <a:pt x="374" y="452"/>
                      <a:pt x="368" y="453"/>
                      <a:pt x="363" y="453"/>
                    </a:cubicBezTo>
                    <a:cubicBezTo>
                      <a:pt x="370" y="443"/>
                      <a:pt x="369" y="426"/>
                      <a:pt x="369" y="414"/>
                    </a:cubicBezTo>
                    <a:cubicBezTo>
                      <a:pt x="369" y="414"/>
                      <a:pt x="369" y="414"/>
                      <a:pt x="369" y="414"/>
                    </a:cubicBezTo>
                    <a:cubicBezTo>
                      <a:pt x="386" y="401"/>
                      <a:pt x="399" y="384"/>
                      <a:pt x="411" y="368"/>
                    </a:cubicBezTo>
                    <a:cubicBezTo>
                      <a:pt x="424" y="352"/>
                      <a:pt x="436" y="336"/>
                      <a:pt x="446" y="319"/>
                    </a:cubicBezTo>
                    <a:cubicBezTo>
                      <a:pt x="446" y="320"/>
                      <a:pt x="446" y="321"/>
                      <a:pt x="446" y="322"/>
                    </a:cubicBezTo>
                    <a:cubicBezTo>
                      <a:pt x="446" y="330"/>
                      <a:pt x="447" y="339"/>
                      <a:pt x="447" y="348"/>
                    </a:cubicBezTo>
                    <a:cubicBezTo>
                      <a:pt x="425" y="368"/>
                      <a:pt x="405" y="392"/>
                      <a:pt x="386" y="415"/>
                    </a:cubicBezTo>
                    <a:cubicBezTo>
                      <a:pt x="380" y="422"/>
                      <a:pt x="372" y="430"/>
                      <a:pt x="370" y="439"/>
                    </a:cubicBezTo>
                    <a:cubicBezTo>
                      <a:pt x="369" y="443"/>
                      <a:pt x="372" y="445"/>
                      <a:pt x="375" y="443"/>
                    </a:cubicBezTo>
                    <a:cubicBezTo>
                      <a:pt x="376" y="443"/>
                      <a:pt x="376" y="441"/>
                      <a:pt x="375" y="441"/>
                    </a:cubicBezTo>
                    <a:cubicBezTo>
                      <a:pt x="375" y="441"/>
                      <a:pt x="386" y="425"/>
                      <a:pt x="386" y="424"/>
                    </a:cubicBezTo>
                    <a:cubicBezTo>
                      <a:pt x="392" y="416"/>
                      <a:pt x="399" y="409"/>
                      <a:pt x="406" y="401"/>
                    </a:cubicBezTo>
                    <a:cubicBezTo>
                      <a:pt x="419" y="384"/>
                      <a:pt x="433" y="367"/>
                      <a:pt x="447" y="351"/>
                    </a:cubicBezTo>
                    <a:cubicBezTo>
                      <a:pt x="448" y="365"/>
                      <a:pt x="449" y="379"/>
                      <a:pt x="449" y="392"/>
                    </a:cubicBezTo>
                    <a:cubicBezTo>
                      <a:pt x="450" y="403"/>
                      <a:pt x="450" y="413"/>
                      <a:pt x="450" y="424"/>
                    </a:cubicBezTo>
                    <a:cubicBezTo>
                      <a:pt x="450" y="426"/>
                      <a:pt x="450" y="428"/>
                      <a:pt x="450" y="430"/>
                    </a:cubicBezTo>
                    <a:cubicBezTo>
                      <a:pt x="446" y="435"/>
                      <a:pt x="442" y="440"/>
                      <a:pt x="437" y="445"/>
                    </a:cubicBezTo>
                    <a:cubicBezTo>
                      <a:pt x="433" y="445"/>
                      <a:pt x="428" y="446"/>
                      <a:pt x="424" y="446"/>
                    </a:cubicBezTo>
                    <a:cubicBezTo>
                      <a:pt x="432" y="437"/>
                      <a:pt x="439" y="425"/>
                      <a:pt x="440" y="412"/>
                    </a:cubicBezTo>
                    <a:cubicBezTo>
                      <a:pt x="440" y="411"/>
                      <a:pt x="439" y="411"/>
                      <a:pt x="439" y="412"/>
                    </a:cubicBezTo>
                    <a:cubicBezTo>
                      <a:pt x="435" y="424"/>
                      <a:pt x="427" y="437"/>
                      <a:pt x="417" y="447"/>
                    </a:cubicBezTo>
                    <a:cubicBezTo>
                      <a:pt x="410" y="448"/>
                      <a:pt x="402" y="449"/>
                      <a:pt x="395" y="450"/>
                    </a:cubicBezTo>
                    <a:cubicBezTo>
                      <a:pt x="392" y="450"/>
                      <a:pt x="390" y="450"/>
                      <a:pt x="387" y="451"/>
                    </a:cubicBezTo>
                    <a:close/>
                    <a:moveTo>
                      <a:pt x="487" y="443"/>
                    </a:moveTo>
                    <a:cubicBezTo>
                      <a:pt x="487" y="443"/>
                      <a:pt x="487" y="443"/>
                      <a:pt x="488" y="444"/>
                    </a:cubicBezTo>
                    <a:cubicBezTo>
                      <a:pt x="487" y="444"/>
                      <a:pt x="487" y="444"/>
                      <a:pt x="487" y="444"/>
                    </a:cubicBezTo>
                    <a:cubicBezTo>
                      <a:pt x="487" y="443"/>
                      <a:pt x="487" y="443"/>
                      <a:pt x="487" y="4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2" name="Freeform 519"/>
              <p:cNvSpPr/>
              <p:nvPr/>
            </p:nvSpPr>
            <p:spPr bwMode="auto">
              <a:xfrm>
                <a:off x="3007" y="3290"/>
                <a:ext cx="27" cy="41"/>
              </a:xfrm>
              <a:custGeom>
                <a:avLst/>
                <a:gdLst>
                  <a:gd name="T0" fmla="*/ 2 w 47"/>
                  <a:gd name="T1" fmla="*/ 73 h 74"/>
                  <a:gd name="T2" fmla="*/ 5 w 47"/>
                  <a:gd name="T3" fmla="*/ 73 h 74"/>
                  <a:gd name="T4" fmla="*/ 46 w 47"/>
                  <a:gd name="T5" fmla="*/ 2 h 74"/>
                  <a:gd name="T6" fmla="*/ 44 w 47"/>
                  <a:gd name="T7" fmla="*/ 1 h 74"/>
                  <a:gd name="T8" fmla="*/ 14 w 47"/>
                  <a:gd name="T9" fmla="*/ 42 h 74"/>
                  <a:gd name="T10" fmla="*/ 2 w 47"/>
                  <a:gd name="T11" fmla="*/ 73 h 74"/>
                </a:gdLst>
                <a:ahLst/>
                <a:cxnLst>
                  <a:cxn ang="0">
                    <a:pos x="T0" y="T1"/>
                  </a:cxn>
                  <a:cxn ang="0">
                    <a:pos x="T2" y="T3"/>
                  </a:cxn>
                  <a:cxn ang="0">
                    <a:pos x="T4" y="T5"/>
                  </a:cxn>
                  <a:cxn ang="0">
                    <a:pos x="T6" y="T7"/>
                  </a:cxn>
                  <a:cxn ang="0">
                    <a:pos x="T8" y="T9"/>
                  </a:cxn>
                  <a:cxn ang="0">
                    <a:pos x="T10" y="T11"/>
                  </a:cxn>
                </a:cxnLst>
                <a:rect l="0" t="0" r="r" b="b"/>
                <a:pathLst>
                  <a:path w="47" h="74">
                    <a:moveTo>
                      <a:pt x="2" y="73"/>
                    </a:moveTo>
                    <a:cubicBezTo>
                      <a:pt x="2" y="74"/>
                      <a:pt x="4" y="74"/>
                      <a:pt x="5" y="73"/>
                    </a:cubicBezTo>
                    <a:cubicBezTo>
                      <a:pt x="14" y="48"/>
                      <a:pt x="27" y="22"/>
                      <a:pt x="46" y="2"/>
                    </a:cubicBezTo>
                    <a:cubicBezTo>
                      <a:pt x="47" y="1"/>
                      <a:pt x="45" y="0"/>
                      <a:pt x="44" y="1"/>
                    </a:cubicBezTo>
                    <a:cubicBezTo>
                      <a:pt x="32" y="13"/>
                      <a:pt x="22" y="28"/>
                      <a:pt x="14" y="42"/>
                    </a:cubicBezTo>
                    <a:cubicBezTo>
                      <a:pt x="9" y="50"/>
                      <a:pt x="0" y="63"/>
                      <a:pt x="2"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3" name="Freeform 520"/>
              <p:cNvSpPr/>
              <p:nvPr/>
            </p:nvSpPr>
            <p:spPr bwMode="auto">
              <a:xfrm>
                <a:off x="3497" y="3358"/>
                <a:ext cx="346" cy="277"/>
              </a:xfrm>
              <a:custGeom>
                <a:avLst/>
                <a:gdLst>
                  <a:gd name="T0" fmla="*/ 612 w 618"/>
                  <a:gd name="T1" fmla="*/ 474 h 496"/>
                  <a:gd name="T2" fmla="*/ 601 w 618"/>
                  <a:gd name="T3" fmla="*/ 475 h 496"/>
                  <a:gd name="T4" fmla="*/ 583 w 618"/>
                  <a:gd name="T5" fmla="*/ 479 h 496"/>
                  <a:gd name="T6" fmla="*/ 546 w 618"/>
                  <a:gd name="T7" fmla="*/ 482 h 496"/>
                  <a:gd name="T8" fmla="*/ 471 w 618"/>
                  <a:gd name="T9" fmla="*/ 482 h 496"/>
                  <a:gd name="T10" fmla="*/ 319 w 618"/>
                  <a:gd name="T11" fmla="*/ 473 h 496"/>
                  <a:gd name="T12" fmla="*/ 249 w 618"/>
                  <a:gd name="T13" fmla="*/ 467 h 496"/>
                  <a:gd name="T14" fmla="*/ 166 w 618"/>
                  <a:gd name="T15" fmla="*/ 473 h 496"/>
                  <a:gd name="T16" fmla="*/ 85 w 618"/>
                  <a:gd name="T17" fmla="*/ 479 h 496"/>
                  <a:gd name="T18" fmla="*/ 48 w 618"/>
                  <a:gd name="T19" fmla="*/ 478 h 496"/>
                  <a:gd name="T20" fmla="*/ 12 w 618"/>
                  <a:gd name="T21" fmla="*/ 474 h 496"/>
                  <a:gd name="T22" fmla="*/ 9 w 618"/>
                  <a:gd name="T23" fmla="*/ 239 h 496"/>
                  <a:gd name="T24" fmla="*/ 8 w 618"/>
                  <a:gd name="T25" fmla="*/ 1 h 496"/>
                  <a:gd name="T26" fmla="*/ 6 w 618"/>
                  <a:gd name="T27" fmla="*/ 1 h 496"/>
                  <a:gd name="T28" fmla="*/ 1 w 618"/>
                  <a:gd name="T29" fmla="*/ 234 h 496"/>
                  <a:gd name="T30" fmla="*/ 2 w 618"/>
                  <a:gd name="T31" fmla="*/ 474 h 496"/>
                  <a:gd name="T32" fmla="*/ 10 w 618"/>
                  <a:gd name="T33" fmla="*/ 477 h 496"/>
                  <a:gd name="T34" fmla="*/ 72 w 618"/>
                  <a:gd name="T35" fmla="*/ 491 h 496"/>
                  <a:gd name="T36" fmla="*/ 157 w 618"/>
                  <a:gd name="T37" fmla="*/ 487 h 496"/>
                  <a:gd name="T38" fmla="*/ 240 w 618"/>
                  <a:gd name="T39" fmla="*/ 480 h 496"/>
                  <a:gd name="T40" fmla="*/ 316 w 618"/>
                  <a:gd name="T41" fmla="*/ 485 h 496"/>
                  <a:gd name="T42" fmla="*/ 471 w 618"/>
                  <a:gd name="T43" fmla="*/ 495 h 496"/>
                  <a:gd name="T44" fmla="*/ 546 w 618"/>
                  <a:gd name="T45" fmla="*/ 495 h 496"/>
                  <a:gd name="T46" fmla="*/ 583 w 618"/>
                  <a:gd name="T47" fmla="*/ 492 h 496"/>
                  <a:gd name="T48" fmla="*/ 613 w 618"/>
                  <a:gd name="T49" fmla="*/ 484 h 496"/>
                  <a:gd name="T50" fmla="*/ 612 w 618"/>
                  <a:gd name="T51" fmla="*/ 47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8" h="496">
                    <a:moveTo>
                      <a:pt x="612" y="474"/>
                    </a:moveTo>
                    <a:cubicBezTo>
                      <a:pt x="608" y="474"/>
                      <a:pt x="605" y="474"/>
                      <a:pt x="601" y="475"/>
                    </a:cubicBezTo>
                    <a:cubicBezTo>
                      <a:pt x="595" y="478"/>
                      <a:pt x="590" y="478"/>
                      <a:pt x="583" y="479"/>
                    </a:cubicBezTo>
                    <a:cubicBezTo>
                      <a:pt x="571" y="480"/>
                      <a:pt x="558" y="481"/>
                      <a:pt x="546" y="482"/>
                    </a:cubicBezTo>
                    <a:cubicBezTo>
                      <a:pt x="521" y="483"/>
                      <a:pt x="496" y="483"/>
                      <a:pt x="471" y="482"/>
                    </a:cubicBezTo>
                    <a:cubicBezTo>
                      <a:pt x="420" y="481"/>
                      <a:pt x="370" y="477"/>
                      <a:pt x="319" y="473"/>
                    </a:cubicBezTo>
                    <a:cubicBezTo>
                      <a:pt x="296" y="471"/>
                      <a:pt x="272" y="468"/>
                      <a:pt x="249" y="467"/>
                    </a:cubicBezTo>
                    <a:cubicBezTo>
                      <a:pt x="221" y="467"/>
                      <a:pt x="193" y="470"/>
                      <a:pt x="166" y="473"/>
                    </a:cubicBezTo>
                    <a:cubicBezTo>
                      <a:pt x="139" y="476"/>
                      <a:pt x="112" y="479"/>
                      <a:pt x="85" y="479"/>
                    </a:cubicBezTo>
                    <a:cubicBezTo>
                      <a:pt x="72" y="480"/>
                      <a:pt x="60" y="479"/>
                      <a:pt x="48" y="478"/>
                    </a:cubicBezTo>
                    <a:cubicBezTo>
                      <a:pt x="36" y="477"/>
                      <a:pt x="24" y="474"/>
                      <a:pt x="12" y="474"/>
                    </a:cubicBezTo>
                    <a:cubicBezTo>
                      <a:pt x="12" y="396"/>
                      <a:pt x="10" y="317"/>
                      <a:pt x="9" y="239"/>
                    </a:cubicBezTo>
                    <a:cubicBezTo>
                      <a:pt x="8" y="160"/>
                      <a:pt x="9" y="81"/>
                      <a:pt x="8" y="1"/>
                    </a:cubicBezTo>
                    <a:cubicBezTo>
                      <a:pt x="8" y="0"/>
                      <a:pt x="6" y="0"/>
                      <a:pt x="6" y="1"/>
                    </a:cubicBezTo>
                    <a:cubicBezTo>
                      <a:pt x="0" y="79"/>
                      <a:pt x="1" y="157"/>
                      <a:pt x="1" y="234"/>
                    </a:cubicBezTo>
                    <a:cubicBezTo>
                      <a:pt x="2" y="314"/>
                      <a:pt x="2" y="394"/>
                      <a:pt x="2" y="474"/>
                    </a:cubicBezTo>
                    <a:cubicBezTo>
                      <a:pt x="2" y="479"/>
                      <a:pt x="8" y="480"/>
                      <a:pt x="10" y="477"/>
                    </a:cubicBezTo>
                    <a:cubicBezTo>
                      <a:pt x="28" y="489"/>
                      <a:pt x="52" y="490"/>
                      <a:pt x="72" y="491"/>
                    </a:cubicBezTo>
                    <a:cubicBezTo>
                      <a:pt x="101" y="493"/>
                      <a:pt x="129" y="490"/>
                      <a:pt x="157" y="487"/>
                    </a:cubicBezTo>
                    <a:cubicBezTo>
                      <a:pt x="185" y="484"/>
                      <a:pt x="212" y="481"/>
                      <a:pt x="240" y="480"/>
                    </a:cubicBezTo>
                    <a:cubicBezTo>
                      <a:pt x="265" y="480"/>
                      <a:pt x="290" y="483"/>
                      <a:pt x="316" y="485"/>
                    </a:cubicBezTo>
                    <a:cubicBezTo>
                      <a:pt x="367" y="490"/>
                      <a:pt x="419" y="494"/>
                      <a:pt x="471" y="495"/>
                    </a:cubicBezTo>
                    <a:cubicBezTo>
                      <a:pt x="496" y="496"/>
                      <a:pt x="521" y="496"/>
                      <a:pt x="546" y="495"/>
                    </a:cubicBezTo>
                    <a:cubicBezTo>
                      <a:pt x="558" y="494"/>
                      <a:pt x="571" y="493"/>
                      <a:pt x="583" y="492"/>
                    </a:cubicBezTo>
                    <a:cubicBezTo>
                      <a:pt x="595" y="491"/>
                      <a:pt x="603" y="489"/>
                      <a:pt x="613" y="484"/>
                    </a:cubicBezTo>
                    <a:cubicBezTo>
                      <a:pt x="618" y="482"/>
                      <a:pt x="617" y="475"/>
                      <a:pt x="612"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4" name="Freeform 521"/>
              <p:cNvSpPr/>
              <p:nvPr/>
            </p:nvSpPr>
            <p:spPr bwMode="auto">
              <a:xfrm>
                <a:off x="3502" y="3348"/>
                <a:ext cx="336" cy="274"/>
              </a:xfrm>
              <a:custGeom>
                <a:avLst/>
                <a:gdLst>
                  <a:gd name="T0" fmla="*/ 2 w 600"/>
                  <a:gd name="T1" fmla="*/ 16 h 489"/>
                  <a:gd name="T2" fmla="*/ 79 w 600"/>
                  <a:gd name="T3" fmla="*/ 27 h 489"/>
                  <a:gd name="T4" fmla="*/ 154 w 600"/>
                  <a:gd name="T5" fmla="*/ 27 h 489"/>
                  <a:gd name="T6" fmla="*/ 318 w 600"/>
                  <a:gd name="T7" fmla="*/ 15 h 489"/>
                  <a:gd name="T8" fmla="*/ 474 w 600"/>
                  <a:gd name="T9" fmla="*/ 20 h 489"/>
                  <a:gd name="T10" fmla="*/ 589 w 600"/>
                  <a:gd name="T11" fmla="*/ 16 h 489"/>
                  <a:gd name="T12" fmla="*/ 587 w 600"/>
                  <a:gd name="T13" fmla="*/ 58 h 489"/>
                  <a:gd name="T14" fmla="*/ 588 w 600"/>
                  <a:gd name="T15" fmla="*/ 155 h 489"/>
                  <a:gd name="T16" fmla="*/ 583 w 600"/>
                  <a:gd name="T17" fmla="*/ 280 h 489"/>
                  <a:gd name="T18" fmla="*/ 578 w 600"/>
                  <a:gd name="T19" fmla="*/ 413 h 489"/>
                  <a:gd name="T20" fmla="*/ 582 w 600"/>
                  <a:gd name="T21" fmla="*/ 465 h 489"/>
                  <a:gd name="T22" fmla="*/ 597 w 600"/>
                  <a:gd name="T23" fmla="*/ 489 h 489"/>
                  <a:gd name="T24" fmla="*/ 598 w 600"/>
                  <a:gd name="T25" fmla="*/ 488 h 489"/>
                  <a:gd name="T26" fmla="*/ 600 w 600"/>
                  <a:gd name="T27" fmla="*/ 486 h 489"/>
                  <a:gd name="T28" fmla="*/ 593 w 600"/>
                  <a:gd name="T29" fmla="*/ 460 h 489"/>
                  <a:gd name="T30" fmla="*/ 590 w 600"/>
                  <a:gd name="T31" fmla="*/ 408 h 489"/>
                  <a:gd name="T32" fmla="*/ 594 w 600"/>
                  <a:gd name="T33" fmla="*/ 283 h 489"/>
                  <a:gd name="T34" fmla="*/ 599 w 600"/>
                  <a:gd name="T35" fmla="*/ 172 h 489"/>
                  <a:gd name="T36" fmla="*/ 598 w 600"/>
                  <a:gd name="T37" fmla="*/ 73 h 489"/>
                  <a:gd name="T38" fmla="*/ 597 w 600"/>
                  <a:gd name="T39" fmla="*/ 12 h 489"/>
                  <a:gd name="T40" fmla="*/ 591 w 600"/>
                  <a:gd name="T41" fmla="*/ 2 h 489"/>
                  <a:gd name="T42" fmla="*/ 474 w 600"/>
                  <a:gd name="T43" fmla="*/ 7 h 489"/>
                  <a:gd name="T44" fmla="*/ 400 w 600"/>
                  <a:gd name="T45" fmla="*/ 5 h 489"/>
                  <a:gd name="T46" fmla="*/ 318 w 600"/>
                  <a:gd name="T47" fmla="*/ 2 h 489"/>
                  <a:gd name="T48" fmla="*/ 154 w 600"/>
                  <a:gd name="T49" fmla="*/ 14 h 489"/>
                  <a:gd name="T50" fmla="*/ 76 w 600"/>
                  <a:gd name="T51" fmla="*/ 15 h 489"/>
                  <a:gd name="T52" fmla="*/ 2 w 600"/>
                  <a:gd name="T53" fmla="*/ 11 h 489"/>
                  <a:gd name="T54" fmla="*/ 2 w 600"/>
                  <a:gd name="T55" fmla="*/ 1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0" h="489">
                    <a:moveTo>
                      <a:pt x="2" y="16"/>
                    </a:moveTo>
                    <a:cubicBezTo>
                      <a:pt x="27" y="21"/>
                      <a:pt x="53" y="23"/>
                      <a:pt x="79" y="27"/>
                    </a:cubicBezTo>
                    <a:cubicBezTo>
                      <a:pt x="104" y="30"/>
                      <a:pt x="129" y="30"/>
                      <a:pt x="154" y="27"/>
                    </a:cubicBezTo>
                    <a:cubicBezTo>
                      <a:pt x="209" y="21"/>
                      <a:pt x="263" y="14"/>
                      <a:pt x="318" y="15"/>
                    </a:cubicBezTo>
                    <a:cubicBezTo>
                      <a:pt x="370" y="17"/>
                      <a:pt x="422" y="18"/>
                      <a:pt x="474" y="20"/>
                    </a:cubicBezTo>
                    <a:cubicBezTo>
                      <a:pt x="511" y="22"/>
                      <a:pt x="553" y="29"/>
                      <a:pt x="589" y="16"/>
                    </a:cubicBezTo>
                    <a:cubicBezTo>
                      <a:pt x="584" y="28"/>
                      <a:pt x="587" y="51"/>
                      <a:pt x="587" y="58"/>
                    </a:cubicBezTo>
                    <a:cubicBezTo>
                      <a:pt x="589" y="91"/>
                      <a:pt x="588" y="123"/>
                      <a:pt x="588" y="155"/>
                    </a:cubicBezTo>
                    <a:cubicBezTo>
                      <a:pt x="587" y="197"/>
                      <a:pt x="586" y="238"/>
                      <a:pt x="583" y="280"/>
                    </a:cubicBezTo>
                    <a:cubicBezTo>
                      <a:pt x="580" y="325"/>
                      <a:pt x="578" y="369"/>
                      <a:pt x="578" y="413"/>
                    </a:cubicBezTo>
                    <a:cubicBezTo>
                      <a:pt x="578" y="431"/>
                      <a:pt x="579" y="448"/>
                      <a:pt x="582" y="465"/>
                    </a:cubicBezTo>
                    <a:cubicBezTo>
                      <a:pt x="584" y="473"/>
                      <a:pt x="586" y="489"/>
                      <a:pt x="597" y="489"/>
                    </a:cubicBezTo>
                    <a:cubicBezTo>
                      <a:pt x="597" y="489"/>
                      <a:pt x="597" y="489"/>
                      <a:pt x="598" y="488"/>
                    </a:cubicBezTo>
                    <a:cubicBezTo>
                      <a:pt x="599" y="488"/>
                      <a:pt x="600" y="488"/>
                      <a:pt x="600" y="486"/>
                    </a:cubicBezTo>
                    <a:cubicBezTo>
                      <a:pt x="600" y="477"/>
                      <a:pt x="595" y="469"/>
                      <a:pt x="593" y="460"/>
                    </a:cubicBezTo>
                    <a:cubicBezTo>
                      <a:pt x="590" y="443"/>
                      <a:pt x="590" y="426"/>
                      <a:pt x="590" y="408"/>
                    </a:cubicBezTo>
                    <a:cubicBezTo>
                      <a:pt x="589" y="367"/>
                      <a:pt x="592" y="325"/>
                      <a:pt x="594" y="283"/>
                    </a:cubicBezTo>
                    <a:cubicBezTo>
                      <a:pt x="597" y="246"/>
                      <a:pt x="598" y="209"/>
                      <a:pt x="599" y="172"/>
                    </a:cubicBezTo>
                    <a:cubicBezTo>
                      <a:pt x="599" y="139"/>
                      <a:pt x="600" y="106"/>
                      <a:pt x="598" y="73"/>
                    </a:cubicBezTo>
                    <a:cubicBezTo>
                      <a:pt x="597" y="53"/>
                      <a:pt x="594" y="32"/>
                      <a:pt x="597" y="12"/>
                    </a:cubicBezTo>
                    <a:cubicBezTo>
                      <a:pt x="600" y="7"/>
                      <a:pt x="597" y="0"/>
                      <a:pt x="591" y="2"/>
                    </a:cubicBezTo>
                    <a:cubicBezTo>
                      <a:pt x="555" y="17"/>
                      <a:pt x="511" y="9"/>
                      <a:pt x="474" y="7"/>
                    </a:cubicBezTo>
                    <a:cubicBezTo>
                      <a:pt x="449" y="6"/>
                      <a:pt x="425" y="6"/>
                      <a:pt x="400" y="5"/>
                    </a:cubicBezTo>
                    <a:cubicBezTo>
                      <a:pt x="373" y="4"/>
                      <a:pt x="345" y="2"/>
                      <a:pt x="318" y="2"/>
                    </a:cubicBezTo>
                    <a:cubicBezTo>
                      <a:pt x="263" y="0"/>
                      <a:pt x="209" y="7"/>
                      <a:pt x="154" y="14"/>
                    </a:cubicBezTo>
                    <a:cubicBezTo>
                      <a:pt x="128" y="17"/>
                      <a:pt x="103" y="18"/>
                      <a:pt x="76" y="15"/>
                    </a:cubicBezTo>
                    <a:cubicBezTo>
                      <a:pt x="52" y="12"/>
                      <a:pt x="27" y="7"/>
                      <a:pt x="2" y="11"/>
                    </a:cubicBezTo>
                    <a:cubicBezTo>
                      <a:pt x="0" y="11"/>
                      <a:pt x="0" y="15"/>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5" name="Freeform 522"/>
              <p:cNvSpPr>
                <a:spLocks noEditPoints="1"/>
              </p:cNvSpPr>
              <p:nvPr/>
            </p:nvSpPr>
            <p:spPr bwMode="auto">
              <a:xfrm>
                <a:off x="3514" y="3366"/>
                <a:ext cx="308" cy="240"/>
              </a:xfrm>
              <a:custGeom>
                <a:avLst/>
                <a:gdLst>
                  <a:gd name="T0" fmla="*/ 533 w 549"/>
                  <a:gd name="T1" fmla="*/ 23 h 428"/>
                  <a:gd name="T2" fmla="*/ 20 w 549"/>
                  <a:gd name="T3" fmla="*/ 19 h 428"/>
                  <a:gd name="T4" fmla="*/ 1 w 549"/>
                  <a:gd name="T5" fmla="*/ 108 h 428"/>
                  <a:gd name="T6" fmla="*/ 11 w 549"/>
                  <a:gd name="T7" fmla="*/ 420 h 428"/>
                  <a:gd name="T8" fmla="*/ 55 w 549"/>
                  <a:gd name="T9" fmla="*/ 420 h 428"/>
                  <a:gd name="T10" fmla="*/ 170 w 549"/>
                  <a:gd name="T11" fmla="*/ 424 h 428"/>
                  <a:gd name="T12" fmla="*/ 532 w 549"/>
                  <a:gd name="T13" fmla="*/ 412 h 428"/>
                  <a:gd name="T14" fmla="*/ 28 w 549"/>
                  <a:gd name="T15" fmla="*/ 410 h 428"/>
                  <a:gd name="T16" fmla="*/ 30 w 549"/>
                  <a:gd name="T17" fmla="*/ 353 h 428"/>
                  <a:gd name="T18" fmla="*/ 28 w 549"/>
                  <a:gd name="T19" fmla="*/ 370 h 428"/>
                  <a:gd name="T20" fmla="*/ 44 w 549"/>
                  <a:gd name="T21" fmla="*/ 348 h 428"/>
                  <a:gd name="T22" fmla="*/ 35 w 549"/>
                  <a:gd name="T23" fmla="*/ 360 h 428"/>
                  <a:gd name="T24" fmla="*/ 516 w 549"/>
                  <a:gd name="T25" fmla="*/ 244 h 428"/>
                  <a:gd name="T26" fmla="*/ 436 w 549"/>
                  <a:gd name="T27" fmla="*/ 350 h 428"/>
                  <a:gd name="T28" fmla="*/ 398 w 549"/>
                  <a:gd name="T29" fmla="*/ 279 h 428"/>
                  <a:gd name="T30" fmla="*/ 444 w 549"/>
                  <a:gd name="T31" fmla="*/ 249 h 428"/>
                  <a:gd name="T32" fmla="*/ 446 w 549"/>
                  <a:gd name="T33" fmla="*/ 259 h 428"/>
                  <a:gd name="T34" fmla="*/ 486 w 549"/>
                  <a:gd name="T35" fmla="*/ 309 h 428"/>
                  <a:gd name="T36" fmla="*/ 483 w 549"/>
                  <a:gd name="T37" fmla="*/ 228 h 428"/>
                  <a:gd name="T38" fmla="*/ 369 w 549"/>
                  <a:gd name="T39" fmla="*/ 329 h 428"/>
                  <a:gd name="T40" fmla="*/ 159 w 549"/>
                  <a:gd name="T41" fmla="*/ 304 h 428"/>
                  <a:gd name="T42" fmla="*/ 354 w 549"/>
                  <a:gd name="T43" fmla="*/ 349 h 428"/>
                  <a:gd name="T44" fmla="*/ 309 w 549"/>
                  <a:gd name="T45" fmla="*/ 347 h 428"/>
                  <a:gd name="T46" fmla="*/ 346 w 549"/>
                  <a:gd name="T47" fmla="*/ 329 h 428"/>
                  <a:gd name="T48" fmla="*/ 346 w 549"/>
                  <a:gd name="T49" fmla="*/ 329 h 428"/>
                  <a:gd name="T50" fmla="*/ 361 w 549"/>
                  <a:gd name="T51" fmla="*/ 355 h 428"/>
                  <a:gd name="T52" fmla="*/ 384 w 549"/>
                  <a:gd name="T53" fmla="*/ 279 h 428"/>
                  <a:gd name="T54" fmla="*/ 342 w 549"/>
                  <a:gd name="T55" fmla="*/ 247 h 428"/>
                  <a:gd name="T56" fmla="*/ 103 w 549"/>
                  <a:gd name="T57" fmla="*/ 298 h 428"/>
                  <a:gd name="T58" fmla="*/ 62 w 549"/>
                  <a:gd name="T59" fmla="*/ 369 h 428"/>
                  <a:gd name="T60" fmla="*/ 162 w 549"/>
                  <a:gd name="T61" fmla="*/ 292 h 428"/>
                  <a:gd name="T62" fmla="*/ 94 w 549"/>
                  <a:gd name="T63" fmla="*/ 301 h 428"/>
                  <a:gd name="T64" fmla="*/ 50 w 549"/>
                  <a:gd name="T65" fmla="*/ 373 h 428"/>
                  <a:gd name="T66" fmla="*/ 57 w 549"/>
                  <a:gd name="T67" fmla="*/ 363 h 428"/>
                  <a:gd name="T68" fmla="*/ 396 w 549"/>
                  <a:gd name="T69" fmla="*/ 369 h 428"/>
                  <a:gd name="T70" fmla="*/ 422 w 549"/>
                  <a:gd name="T71" fmla="*/ 212 h 428"/>
                  <a:gd name="T72" fmla="*/ 332 w 549"/>
                  <a:gd name="T73" fmla="*/ 222 h 428"/>
                  <a:gd name="T74" fmla="*/ 301 w 549"/>
                  <a:gd name="T75" fmla="*/ 184 h 428"/>
                  <a:gd name="T76" fmla="*/ 274 w 549"/>
                  <a:gd name="T77" fmla="*/ 205 h 428"/>
                  <a:gd name="T78" fmla="*/ 207 w 549"/>
                  <a:gd name="T79" fmla="*/ 303 h 428"/>
                  <a:gd name="T80" fmla="*/ 76 w 549"/>
                  <a:gd name="T81" fmla="*/ 315 h 428"/>
                  <a:gd name="T82" fmla="*/ 43 w 549"/>
                  <a:gd name="T83" fmla="*/ 361 h 428"/>
                  <a:gd name="T84" fmla="*/ 513 w 549"/>
                  <a:gd name="T85" fmla="*/ 216 h 428"/>
                  <a:gd name="T86" fmla="*/ 199 w 549"/>
                  <a:gd name="T87" fmla="*/ 296 h 428"/>
                  <a:gd name="T88" fmla="*/ 432 w 549"/>
                  <a:gd name="T89" fmla="*/ 367 h 428"/>
                  <a:gd name="T90" fmla="*/ 501 w 549"/>
                  <a:gd name="T91" fmla="*/ 408 h 428"/>
                  <a:gd name="T92" fmla="*/ 256 w 549"/>
                  <a:gd name="T93" fmla="*/ 207 h 428"/>
                  <a:gd name="T94" fmla="*/ 189 w 549"/>
                  <a:gd name="T95" fmla="*/ 297 h 428"/>
                  <a:gd name="T96" fmla="*/ 178 w 549"/>
                  <a:gd name="T97" fmla="*/ 289 h 428"/>
                  <a:gd name="T98" fmla="*/ 170 w 549"/>
                  <a:gd name="T99" fmla="*/ 275 h 428"/>
                  <a:gd name="T100" fmla="*/ 157 w 549"/>
                  <a:gd name="T101" fmla="*/ 264 h 428"/>
                  <a:gd name="T102" fmla="*/ 519 w 549"/>
                  <a:gd name="T103" fmla="*/ 407 h 428"/>
                  <a:gd name="T104" fmla="*/ 11 w 549"/>
                  <a:gd name="T105" fmla="*/ 64 h 428"/>
                  <a:gd name="T106" fmla="*/ 525 w 549"/>
                  <a:gd name="T107" fmla="*/ 45 h 428"/>
                  <a:gd name="T108" fmla="*/ 440 w 549"/>
                  <a:gd name="T109" fmla="*/ 109 h 428"/>
                  <a:gd name="T110" fmla="*/ 233 w 549"/>
                  <a:gd name="T111" fmla="*/ 223 h 428"/>
                  <a:gd name="T112" fmla="*/ 137 w 549"/>
                  <a:gd name="T113" fmla="*/ 243 h 428"/>
                  <a:gd name="T114" fmla="*/ 10 w 549"/>
                  <a:gd name="T115" fmla="*/ 112 h 428"/>
                  <a:gd name="T116" fmla="*/ 432 w 549"/>
                  <a:gd name="T117" fmla="*/ 41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9" h="428">
                    <a:moveTo>
                      <a:pt x="530" y="235"/>
                    </a:moveTo>
                    <a:cubicBezTo>
                      <a:pt x="528" y="201"/>
                      <a:pt x="532" y="167"/>
                      <a:pt x="534" y="133"/>
                    </a:cubicBezTo>
                    <a:cubicBezTo>
                      <a:pt x="535" y="114"/>
                      <a:pt x="535" y="96"/>
                      <a:pt x="536" y="77"/>
                    </a:cubicBezTo>
                    <a:cubicBezTo>
                      <a:pt x="536" y="68"/>
                      <a:pt x="536" y="59"/>
                      <a:pt x="536" y="49"/>
                    </a:cubicBezTo>
                    <a:cubicBezTo>
                      <a:pt x="536" y="40"/>
                      <a:pt x="534" y="32"/>
                      <a:pt x="533" y="23"/>
                    </a:cubicBezTo>
                    <a:cubicBezTo>
                      <a:pt x="533" y="23"/>
                      <a:pt x="533" y="23"/>
                      <a:pt x="533" y="23"/>
                    </a:cubicBezTo>
                    <a:cubicBezTo>
                      <a:pt x="544" y="3"/>
                      <a:pt x="485" y="2"/>
                      <a:pt x="477" y="1"/>
                    </a:cubicBezTo>
                    <a:cubicBezTo>
                      <a:pt x="436" y="0"/>
                      <a:pt x="395" y="2"/>
                      <a:pt x="354" y="5"/>
                    </a:cubicBezTo>
                    <a:cubicBezTo>
                      <a:pt x="319" y="7"/>
                      <a:pt x="284" y="11"/>
                      <a:pt x="249" y="13"/>
                    </a:cubicBezTo>
                    <a:cubicBezTo>
                      <a:pt x="172" y="17"/>
                      <a:pt x="96" y="16"/>
                      <a:pt x="20" y="19"/>
                    </a:cubicBezTo>
                    <a:cubicBezTo>
                      <a:pt x="17" y="19"/>
                      <a:pt x="15" y="19"/>
                      <a:pt x="12" y="19"/>
                    </a:cubicBezTo>
                    <a:cubicBezTo>
                      <a:pt x="12" y="18"/>
                      <a:pt x="12" y="17"/>
                      <a:pt x="12" y="16"/>
                    </a:cubicBezTo>
                    <a:cubicBezTo>
                      <a:pt x="12" y="15"/>
                      <a:pt x="10" y="15"/>
                      <a:pt x="10" y="16"/>
                    </a:cubicBezTo>
                    <a:cubicBezTo>
                      <a:pt x="5" y="27"/>
                      <a:pt x="5" y="43"/>
                      <a:pt x="4" y="55"/>
                    </a:cubicBezTo>
                    <a:cubicBezTo>
                      <a:pt x="2" y="73"/>
                      <a:pt x="1" y="91"/>
                      <a:pt x="1" y="108"/>
                    </a:cubicBezTo>
                    <a:cubicBezTo>
                      <a:pt x="0" y="142"/>
                      <a:pt x="1" y="177"/>
                      <a:pt x="3" y="211"/>
                    </a:cubicBezTo>
                    <a:cubicBezTo>
                      <a:pt x="6" y="279"/>
                      <a:pt x="10" y="346"/>
                      <a:pt x="10" y="414"/>
                    </a:cubicBezTo>
                    <a:cubicBezTo>
                      <a:pt x="10" y="415"/>
                      <a:pt x="10" y="417"/>
                      <a:pt x="11" y="417"/>
                    </a:cubicBezTo>
                    <a:cubicBezTo>
                      <a:pt x="11" y="418"/>
                      <a:pt x="10" y="418"/>
                      <a:pt x="10" y="418"/>
                    </a:cubicBezTo>
                    <a:cubicBezTo>
                      <a:pt x="9" y="418"/>
                      <a:pt x="9" y="420"/>
                      <a:pt x="11" y="420"/>
                    </a:cubicBezTo>
                    <a:cubicBezTo>
                      <a:pt x="14" y="421"/>
                      <a:pt x="17" y="421"/>
                      <a:pt x="21" y="421"/>
                    </a:cubicBezTo>
                    <a:cubicBezTo>
                      <a:pt x="22" y="422"/>
                      <a:pt x="24" y="423"/>
                      <a:pt x="25" y="422"/>
                    </a:cubicBezTo>
                    <a:cubicBezTo>
                      <a:pt x="26" y="422"/>
                      <a:pt x="26" y="421"/>
                      <a:pt x="26" y="421"/>
                    </a:cubicBezTo>
                    <a:cubicBezTo>
                      <a:pt x="30" y="421"/>
                      <a:pt x="35" y="421"/>
                      <a:pt x="39" y="420"/>
                    </a:cubicBezTo>
                    <a:cubicBezTo>
                      <a:pt x="43" y="423"/>
                      <a:pt x="49" y="423"/>
                      <a:pt x="55" y="420"/>
                    </a:cubicBezTo>
                    <a:cubicBezTo>
                      <a:pt x="66" y="420"/>
                      <a:pt x="76" y="420"/>
                      <a:pt x="87" y="420"/>
                    </a:cubicBezTo>
                    <a:cubicBezTo>
                      <a:pt x="105" y="421"/>
                      <a:pt x="123" y="421"/>
                      <a:pt x="140" y="422"/>
                    </a:cubicBezTo>
                    <a:cubicBezTo>
                      <a:pt x="141" y="424"/>
                      <a:pt x="142" y="425"/>
                      <a:pt x="144" y="424"/>
                    </a:cubicBezTo>
                    <a:cubicBezTo>
                      <a:pt x="146" y="424"/>
                      <a:pt x="148" y="423"/>
                      <a:pt x="149" y="423"/>
                    </a:cubicBezTo>
                    <a:cubicBezTo>
                      <a:pt x="156" y="423"/>
                      <a:pt x="163" y="423"/>
                      <a:pt x="170" y="424"/>
                    </a:cubicBezTo>
                    <a:cubicBezTo>
                      <a:pt x="226" y="427"/>
                      <a:pt x="282" y="427"/>
                      <a:pt x="338" y="428"/>
                    </a:cubicBezTo>
                    <a:cubicBezTo>
                      <a:pt x="377" y="428"/>
                      <a:pt x="416" y="426"/>
                      <a:pt x="455" y="427"/>
                    </a:cubicBezTo>
                    <a:cubicBezTo>
                      <a:pt x="471" y="427"/>
                      <a:pt x="488" y="427"/>
                      <a:pt x="504" y="426"/>
                    </a:cubicBezTo>
                    <a:cubicBezTo>
                      <a:pt x="514" y="426"/>
                      <a:pt x="525" y="426"/>
                      <a:pt x="531" y="417"/>
                    </a:cubicBezTo>
                    <a:cubicBezTo>
                      <a:pt x="533" y="415"/>
                      <a:pt x="533" y="413"/>
                      <a:pt x="532" y="412"/>
                    </a:cubicBezTo>
                    <a:cubicBezTo>
                      <a:pt x="532" y="412"/>
                      <a:pt x="532" y="411"/>
                      <a:pt x="532" y="411"/>
                    </a:cubicBezTo>
                    <a:cubicBezTo>
                      <a:pt x="549" y="354"/>
                      <a:pt x="532" y="293"/>
                      <a:pt x="530" y="235"/>
                    </a:cubicBezTo>
                    <a:close/>
                    <a:moveTo>
                      <a:pt x="26" y="412"/>
                    </a:moveTo>
                    <a:cubicBezTo>
                      <a:pt x="26" y="409"/>
                      <a:pt x="27" y="405"/>
                      <a:pt x="27" y="401"/>
                    </a:cubicBezTo>
                    <a:cubicBezTo>
                      <a:pt x="27" y="404"/>
                      <a:pt x="28" y="407"/>
                      <a:pt x="28" y="410"/>
                    </a:cubicBezTo>
                    <a:cubicBezTo>
                      <a:pt x="28" y="410"/>
                      <a:pt x="28" y="411"/>
                      <a:pt x="29" y="411"/>
                    </a:cubicBezTo>
                    <a:cubicBezTo>
                      <a:pt x="28" y="411"/>
                      <a:pt x="28" y="412"/>
                      <a:pt x="27" y="412"/>
                    </a:cubicBezTo>
                    <a:cubicBezTo>
                      <a:pt x="27" y="412"/>
                      <a:pt x="27" y="412"/>
                      <a:pt x="26" y="412"/>
                    </a:cubicBezTo>
                    <a:close/>
                    <a:moveTo>
                      <a:pt x="21" y="359"/>
                    </a:moveTo>
                    <a:cubicBezTo>
                      <a:pt x="24" y="357"/>
                      <a:pt x="27" y="355"/>
                      <a:pt x="30" y="353"/>
                    </a:cubicBezTo>
                    <a:cubicBezTo>
                      <a:pt x="26" y="358"/>
                      <a:pt x="23" y="362"/>
                      <a:pt x="21" y="368"/>
                    </a:cubicBezTo>
                    <a:cubicBezTo>
                      <a:pt x="21" y="365"/>
                      <a:pt x="21" y="362"/>
                      <a:pt x="21" y="359"/>
                    </a:cubicBezTo>
                    <a:close/>
                    <a:moveTo>
                      <a:pt x="27" y="373"/>
                    </a:moveTo>
                    <a:cubicBezTo>
                      <a:pt x="27" y="373"/>
                      <a:pt x="27" y="373"/>
                      <a:pt x="27" y="373"/>
                    </a:cubicBezTo>
                    <a:cubicBezTo>
                      <a:pt x="27" y="372"/>
                      <a:pt x="27" y="371"/>
                      <a:pt x="28" y="370"/>
                    </a:cubicBezTo>
                    <a:cubicBezTo>
                      <a:pt x="28" y="370"/>
                      <a:pt x="28" y="370"/>
                      <a:pt x="28" y="370"/>
                    </a:cubicBezTo>
                    <a:cubicBezTo>
                      <a:pt x="28" y="370"/>
                      <a:pt x="28" y="370"/>
                      <a:pt x="28" y="370"/>
                    </a:cubicBezTo>
                    <a:cubicBezTo>
                      <a:pt x="27" y="371"/>
                      <a:pt x="27" y="372"/>
                      <a:pt x="27" y="373"/>
                    </a:cubicBezTo>
                    <a:close/>
                    <a:moveTo>
                      <a:pt x="43" y="349"/>
                    </a:moveTo>
                    <a:cubicBezTo>
                      <a:pt x="43" y="349"/>
                      <a:pt x="44" y="348"/>
                      <a:pt x="44" y="348"/>
                    </a:cubicBezTo>
                    <a:cubicBezTo>
                      <a:pt x="42" y="350"/>
                      <a:pt x="39" y="353"/>
                      <a:pt x="37" y="356"/>
                    </a:cubicBezTo>
                    <a:cubicBezTo>
                      <a:pt x="39" y="354"/>
                      <a:pt x="41" y="352"/>
                      <a:pt x="43" y="349"/>
                    </a:cubicBezTo>
                    <a:close/>
                    <a:moveTo>
                      <a:pt x="35" y="360"/>
                    </a:moveTo>
                    <a:cubicBezTo>
                      <a:pt x="32" y="363"/>
                      <a:pt x="30" y="366"/>
                      <a:pt x="28" y="369"/>
                    </a:cubicBezTo>
                    <a:cubicBezTo>
                      <a:pt x="30" y="365"/>
                      <a:pt x="33" y="362"/>
                      <a:pt x="35" y="360"/>
                    </a:cubicBezTo>
                    <a:close/>
                    <a:moveTo>
                      <a:pt x="516" y="244"/>
                    </a:moveTo>
                    <a:cubicBezTo>
                      <a:pt x="516" y="249"/>
                      <a:pt x="517" y="253"/>
                      <a:pt x="517" y="257"/>
                    </a:cubicBezTo>
                    <a:cubicBezTo>
                      <a:pt x="516" y="255"/>
                      <a:pt x="515" y="252"/>
                      <a:pt x="514" y="250"/>
                    </a:cubicBezTo>
                    <a:cubicBezTo>
                      <a:pt x="514" y="249"/>
                      <a:pt x="514" y="247"/>
                      <a:pt x="513" y="246"/>
                    </a:cubicBezTo>
                    <a:cubicBezTo>
                      <a:pt x="514" y="246"/>
                      <a:pt x="515" y="245"/>
                      <a:pt x="516" y="244"/>
                    </a:cubicBezTo>
                    <a:close/>
                    <a:moveTo>
                      <a:pt x="475" y="363"/>
                    </a:moveTo>
                    <a:cubicBezTo>
                      <a:pt x="464" y="362"/>
                      <a:pt x="452" y="357"/>
                      <a:pt x="441" y="355"/>
                    </a:cubicBezTo>
                    <a:cubicBezTo>
                      <a:pt x="440" y="355"/>
                      <a:pt x="440" y="355"/>
                      <a:pt x="440" y="355"/>
                    </a:cubicBezTo>
                    <a:cubicBezTo>
                      <a:pt x="440" y="353"/>
                      <a:pt x="438" y="352"/>
                      <a:pt x="437" y="351"/>
                    </a:cubicBezTo>
                    <a:cubicBezTo>
                      <a:pt x="436" y="351"/>
                      <a:pt x="436" y="350"/>
                      <a:pt x="436" y="350"/>
                    </a:cubicBezTo>
                    <a:cubicBezTo>
                      <a:pt x="435" y="346"/>
                      <a:pt x="431" y="344"/>
                      <a:pt x="428" y="346"/>
                    </a:cubicBezTo>
                    <a:cubicBezTo>
                      <a:pt x="418" y="354"/>
                      <a:pt x="406" y="354"/>
                      <a:pt x="394" y="355"/>
                    </a:cubicBezTo>
                    <a:cubicBezTo>
                      <a:pt x="376" y="336"/>
                      <a:pt x="367" y="296"/>
                      <a:pt x="397" y="288"/>
                    </a:cubicBezTo>
                    <a:cubicBezTo>
                      <a:pt x="401" y="287"/>
                      <a:pt x="401" y="281"/>
                      <a:pt x="398" y="279"/>
                    </a:cubicBezTo>
                    <a:cubicBezTo>
                      <a:pt x="398" y="279"/>
                      <a:pt x="398" y="279"/>
                      <a:pt x="398" y="279"/>
                    </a:cubicBezTo>
                    <a:cubicBezTo>
                      <a:pt x="395" y="272"/>
                      <a:pt x="390" y="265"/>
                      <a:pt x="385" y="258"/>
                    </a:cubicBezTo>
                    <a:cubicBezTo>
                      <a:pt x="386" y="249"/>
                      <a:pt x="394" y="239"/>
                      <a:pt x="405" y="233"/>
                    </a:cubicBezTo>
                    <a:cubicBezTo>
                      <a:pt x="413" y="228"/>
                      <a:pt x="423" y="225"/>
                      <a:pt x="433" y="228"/>
                    </a:cubicBezTo>
                    <a:cubicBezTo>
                      <a:pt x="441" y="230"/>
                      <a:pt x="443" y="238"/>
                      <a:pt x="444" y="246"/>
                    </a:cubicBezTo>
                    <a:cubicBezTo>
                      <a:pt x="444" y="247"/>
                      <a:pt x="444" y="248"/>
                      <a:pt x="444" y="249"/>
                    </a:cubicBezTo>
                    <a:cubicBezTo>
                      <a:pt x="444" y="249"/>
                      <a:pt x="444" y="249"/>
                      <a:pt x="444" y="249"/>
                    </a:cubicBezTo>
                    <a:cubicBezTo>
                      <a:pt x="444" y="249"/>
                      <a:pt x="444" y="250"/>
                      <a:pt x="444" y="250"/>
                    </a:cubicBezTo>
                    <a:cubicBezTo>
                      <a:pt x="444" y="252"/>
                      <a:pt x="444" y="253"/>
                      <a:pt x="445" y="254"/>
                    </a:cubicBezTo>
                    <a:cubicBezTo>
                      <a:pt x="445" y="256"/>
                      <a:pt x="445" y="257"/>
                      <a:pt x="445" y="258"/>
                    </a:cubicBezTo>
                    <a:cubicBezTo>
                      <a:pt x="445" y="259"/>
                      <a:pt x="445" y="259"/>
                      <a:pt x="446" y="259"/>
                    </a:cubicBezTo>
                    <a:cubicBezTo>
                      <a:pt x="447" y="262"/>
                      <a:pt x="452" y="264"/>
                      <a:pt x="455" y="260"/>
                    </a:cubicBezTo>
                    <a:cubicBezTo>
                      <a:pt x="462" y="251"/>
                      <a:pt x="471" y="243"/>
                      <a:pt x="481" y="241"/>
                    </a:cubicBezTo>
                    <a:cubicBezTo>
                      <a:pt x="487" y="242"/>
                      <a:pt x="494" y="244"/>
                      <a:pt x="500" y="247"/>
                    </a:cubicBezTo>
                    <a:cubicBezTo>
                      <a:pt x="502" y="249"/>
                      <a:pt x="503" y="251"/>
                      <a:pt x="505" y="254"/>
                    </a:cubicBezTo>
                    <a:cubicBezTo>
                      <a:pt x="518" y="275"/>
                      <a:pt x="506" y="299"/>
                      <a:pt x="486" y="309"/>
                    </a:cubicBezTo>
                    <a:cubicBezTo>
                      <a:pt x="482" y="311"/>
                      <a:pt x="482" y="316"/>
                      <a:pt x="486" y="318"/>
                    </a:cubicBezTo>
                    <a:cubicBezTo>
                      <a:pt x="506" y="327"/>
                      <a:pt x="504" y="345"/>
                      <a:pt x="490" y="359"/>
                    </a:cubicBezTo>
                    <a:cubicBezTo>
                      <a:pt x="485" y="360"/>
                      <a:pt x="480" y="361"/>
                      <a:pt x="475" y="363"/>
                    </a:cubicBezTo>
                    <a:close/>
                    <a:moveTo>
                      <a:pt x="490" y="231"/>
                    </a:moveTo>
                    <a:cubicBezTo>
                      <a:pt x="488" y="230"/>
                      <a:pt x="486" y="229"/>
                      <a:pt x="483" y="228"/>
                    </a:cubicBezTo>
                    <a:cubicBezTo>
                      <a:pt x="490" y="228"/>
                      <a:pt x="497" y="230"/>
                      <a:pt x="501" y="236"/>
                    </a:cubicBezTo>
                    <a:cubicBezTo>
                      <a:pt x="498" y="234"/>
                      <a:pt x="494" y="232"/>
                      <a:pt x="490" y="231"/>
                    </a:cubicBezTo>
                    <a:close/>
                    <a:moveTo>
                      <a:pt x="382" y="355"/>
                    </a:moveTo>
                    <a:cubicBezTo>
                      <a:pt x="380" y="351"/>
                      <a:pt x="377" y="347"/>
                      <a:pt x="374" y="343"/>
                    </a:cubicBezTo>
                    <a:cubicBezTo>
                      <a:pt x="373" y="338"/>
                      <a:pt x="371" y="333"/>
                      <a:pt x="369" y="329"/>
                    </a:cubicBezTo>
                    <a:cubicBezTo>
                      <a:pt x="369" y="328"/>
                      <a:pt x="369" y="327"/>
                      <a:pt x="369" y="325"/>
                    </a:cubicBezTo>
                    <a:cubicBezTo>
                      <a:pt x="371" y="336"/>
                      <a:pt x="376" y="346"/>
                      <a:pt x="382" y="355"/>
                    </a:cubicBezTo>
                    <a:cubicBezTo>
                      <a:pt x="382" y="355"/>
                      <a:pt x="382" y="355"/>
                      <a:pt x="382" y="355"/>
                    </a:cubicBezTo>
                    <a:close/>
                    <a:moveTo>
                      <a:pt x="158" y="304"/>
                    </a:moveTo>
                    <a:cubicBezTo>
                      <a:pt x="159" y="304"/>
                      <a:pt x="159" y="304"/>
                      <a:pt x="159" y="304"/>
                    </a:cubicBezTo>
                    <a:cubicBezTo>
                      <a:pt x="159" y="304"/>
                      <a:pt x="159" y="304"/>
                      <a:pt x="159" y="304"/>
                    </a:cubicBezTo>
                    <a:cubicBezTo>
                      <a:pt x="159" y="304"/>
                      <a:pt x="159" y="304"/>
                      <a:pt x="159" y="304"/>
                    </a:cubicBezTo>
                    <a:cubicBezTo>
                      <a:pt x="159" y="304"/>
                      <a:pt x="159" y="304"/>
                      <a:pt x="158" y="304"/>
                    </a:cubicBezTo>
                    <a:close/>
                    <a:moveTo>
                      <a:pt x="358" y="344"/>
                    </a:moveTo>
                    <a:cubicBezTo>
                      <a:pt x="357" y="346"/>
                      <a:pt x="356" y="348"/>
                      <a:pt x="354" y="349"/>
                    </a:cubicBezTo>
                    <a:cubicBezTo>
                      <a:pt x="354" y="349"/>
                      <a:pt x="353" y="348"/>
                      <a:pt x="352" y="347"/>
                    </a:cubicBezTo>
                    <a:cubicBezTo>
                      <a:pt x="354" y="346"/>
                      <a:pt x="356" y="345"/>
                      <a:pt x="358" y="344"/>
                    </a:cubicBezTo>
                    <a:cubicBezTo>
                      <a:pt x="358" y="344"/>
                      <a:pt x="358" y="344"/>
                      <a:pt x="358" y="344"/>
                    </a:cubicBezTo>
                    <a:close/>
                    <a:moveTo>
                      <a:pt x="308" y="349"/>
                    </a:moveTo>
                    <a:cubicBezTo>
                      <a:pt x="308" y="348"/>
                      <a:pt x="308" y="347"/>
                      <a:pt x="309" y="347"/>
                    </a:cubicBezTo>
                    <a:cubicBezTo>
                      <a:pt x="312" y="345"/>
                      <a:pt x="316" y="343"/>
                      <a:pt x="319" y="340"/>
                    </a:cubicBezTo>
                    <a:cubicBezTo>
                      <a:pt x="318" y="341"/>
                      <a:pt x="318" y="343"/>
                      <a:pt x="317" y="344"/>
                    </a:cubicBezTo>
                    <a:cubicBezTo>
                      <a:pt x="315" y="345"/>
                      <a:pt x="312" y="347"/>
                      <a:pt x="310" y="349"/>
                    </a:cubicBezTo>
                    <a:cubicBezTo>
                      <a:pt x="309" y="349"/>
                      <a:pt x="308" y="349"/>
                      <a:pt x="308" y="349"/>
                    </a:cubicBezTo>
                    <a:close/>
                    <a:moveTo>
                      <a:pt x="346" y="329"/>
                    </a:moveTo>
                    <a:cubicBezTo>
                      <a:pt x="346" y="329"/>
                      <a:pt x="346" y="329"/>
                      <a:pt x="346" y="329"/>
                    </a:cubicBezTo>
                    <a:cubicBezTo>
                      <a:pt x="346" y="332"/>
                      <a:pt x="347" y="334"/>
                      <a:pt x="347" y="337"/>
                    </a:cubicBezTo>
                    <a:cubicBezTo>
                      <a:pt x="348" y="339"/>
                      <a:pt x="349" y="340"/>
                      <a:pt x="351" y="339"/>
                    </a:cubicBezTo>
                    <a:cubicBezTo>
                      <a:pt x="349" y="340"/>
                      <a:pt x="348" y="341"/>
                      <a:pt x="346" y="342"/>
                    </a:cubicBezTo>
                    <a:cubicBezTo>
                      <a:pt x="346" y="338"/>
                      <a:pt x="346" y="333"/>
                      <a:pt x="346" y="329"/>
                    </a:cubicBezTo>
                    <a:close/>
                    <a:moveTo>
                      <a:pt x="360" y="354"/>
                    </a:moveTo>
                    <a:cubicBezTo>
                      <a:pt x="361" y="353"/>
                      <a:pt x="362" y="352"/>
                      <a:pt x="362" y="351"/>
                    </a:cubicBezTo>
                    <a:cubicBezTo>
                      <a:pt x="363" y="353"/>
                      <a:pt x="363" y="354"/>
                      <a:pt x="364" y="355"/>
                    </a:cubicBezTo>
                    <a:cubicBezTo>
                      <a:pt x="363" y="355"/>
                      <a:pt x="362" y="355"/>
                      <a:pt x="361" y="355"/>
                    </a:cubicBezTo>
                    <a:cubicBezTo>
                      <a:pt x="361" y="355"/>
                      <a:pt x="361" y="355"/>
                      <a:pt x="361" y="355"/>
                    </a:cubicBezTo>
                    <a:cubicBezTo>
                      <a:pt x="361" y="355"/>
                      <a:pt x="361" y="355"/>
                      <a:pt x="360" y="354"/>
                    </a:cubicBezTo>
                    <a:close/>
                    <a:moveTo>
                      <a:pt x="374" y="292"/>
                    </a:moveTo>
                    <a:cubicBezTo>
                      <a:pt x="376" y="289"/>
                      <a:pt x="378" y="286"/>
                      <a:pt x="379" y="283"/>
                    </a:cubicBezTo>
                    <a:cubicBezTo>
                      <a:pt x="379" y="282"/>
                      <a:pt x="379" y="282"/>
                      <a:pt x="380" y="282"/>
                    </a:cubicBezTo>
                    <a:cubicBezTo>
                      <a:pt x="381" y="282"/>
                      <a:pt x="383" y="281"/>
                      <a:pt x="384" y="279"/>
                    </a:cubicBezTo>
                    <a:cubicBezTo>
                      <a:pt x="385" y="280"/>
                      <a:pt x="386" y="281"/>
                      <a:pt x="386" y="282"/>
                    </a:cubicBezTo>
                    <a:cubicBezTo>
                      <a:pt x="381" y="284"/>
                      <a:pt x="377" y="288"/>
                      <a:pt x="374" y="292"/>
                    </a:cubicBezTo>
                    <a:close/>
                    <a:moveTo>
                      <a:pt x="345" y="252"/>
                    </a:moveTo>
                    <a:cubicBezTo>
                      <a:pt x="344" y="253"/>
                      <a:pt x="344" y="253"/>
                      <a:pt x="344" y="254"/>
                    </a:cubicBezTo>
                    <a:cubicBezTo>
                      <a:pt x="343" y="251"/>
                      <a:pt x="342" y="249"/>
                      <a:pt x="342" y="247"/>
                    </a:cubicBezTo>
                    <a:cubicBezTo>
                      <a:pt x="343" y="249"/>
                      <a:pt x="344" y="250"/>
                      <a:pt x="345" y="252"/>
                    </a:cubicBezTo>
                    <a:cubicBezTo>
                      <a:pt x="345" y="252"/>
                      <a:pt x="345" y="252"/>
                      <a:pt x="345" y="252"/>
                    </a:cubicBezTo>
                    <a:close/>
                    <a:moveTo>
                      <a:pt x="107" y="292"/>
                    </a:moveTo>
                    <a:cubicBezTo>
                      <a:pt x="106" y="294"/>
                      <a:pt x="105" y="295"/>
                      <a:pt x="105" y="297"/>
                    </a:cubicBezTo>
                    <a:cubicBezTo>
                      <a:pt x="104" y="297"/>
                      <a:pt x="103" y="297"/>
                      <a:pt x="103" y="298"/>
                    </a:cubicBezTo>
                    <a:cubicBezTo>
                      <a:pt x="104" y="296"/>
                      <a:pt x="105" y="294"/>
                      <a:pt x="107" y="292"/>
                    </a:cubicBezTo>
                    <a:close/>
                    <a:moveTo>
                      <a:pt x="62" y="369"/>
                    </a:moveTo>
                    <a:cubicBezTo>
                      <a:pt x="62" y="369"/>
                      <a:pt x="62" y="369"/>
                      <a:pt x="62" y="370"/>
                    </a:cubicBezTo>
                    <a:cubicBezTo>
                      <a:pt x="61" y="371"/>
                      <a:pt x="60" y="372"/>
                      <a:pt x="59" y="373"/>
                    </a:cubicBezTo>
                    <a:cubicBezTo>
                      <a:pt x="60" y="372"/>
                      <a:pt x="61" y="370"/>
                      <a:pt x="62" y="369"/>
                    </a:cubicBezTo>
                    <a:close/>
                    <a:moveTo>
                      <a:pt x="499" y="314"/>
                    </a:moveTo>
                    <a:cubicBezTo>
                      <a:pt x="499" y="314"/>
                      <a:pt x="499" y="313"/>
                      <a:pt x="498" y="313"/>
                    </a:cubicBezTo>
                    <a:cubicBezTo>
                      <a:pt x="499" y="313"/>
                      <a:pt x="499" y="313"/>
                      <a:pt x="500" y="312"/>
                    </a:cubicBezTo>
                    <a:cubicBezTo>
                      <a:pt x="499" y="313"/>
                      <a:pt x="499" y="313"/>
                      <a:pt x="499" y="314"/>
                    </a:cubicBezTo>
                    <a:close/>
                    <a:moveTo>
                      <a:pt x="162" y="292"/>
                    </a:moveTo>
                    <a:cubicBezTo>
                      <a:pt x="162" y="292"/>
                      <a:pt x="162" y="292"/>
                      <a:pt x="162" y="292"/>
                    </a:cubicBezTo>
                    <a:cubicBezTo>
                      <a:pt x="162" y="292"/>
                      <a:pt x="162" y="292"/>
                      <a:pt x="162" y="292"/>
                    </a:cubicBezTo>
                    <a:cubicBezTo>
                      <a:pt x="162" y="292"/>
                      <a:pt x="162" y="292"/>
                      <a:pt x="162" y="292"/>
                    </a:cubicBezTo>
                    <a:close/>
                    <a:moveTo>
                      <a:pt x="101" y="289"/>
                    </a:moveTo>
                    <a:cubicBezTo>
                      <a:pt x="98" y="292"/>
                      <a:pt x="96" y="296"/>
                      <a:pt x="94" y="301"/>
                    </a:cubicBezTo>
                    <a:cubicBezTo>
                      <a:pt x="95" y="298"/>
                      <a:pt x="95" y="296"/>
                      <a:pt x="96" y="294"/>
                    </a:cubicBezTo>
                    <a:cubicBezTo>
                      <a:pt x="96" y="293"/>
                      <a:pt x="97" y="293"/>
                      <a:pt x="97" y="292"/>
                    </a:cubicBezTo>
                    <a:cubicBezTo>
                      <a:pt x="99" y="291"/>
                      <a:pt x="100" y="290"/>
                      <a:pt x="101" y="289"/>
                    </a:cubicBezTo>
                    <a:close/>
                    <a:moveTo>
                      <a:pt x="50" y="373"/>
                    </a:moveTo>
                    <a:cubicBezTo>
                      <a:pt x="50" y="373"/>
                      <a:pt x="50" y="373"/>
                      <a:pt x="50" y="373"/>
                    </a:cubicBezTo>
                    <a:cubicBezTo>
                      <a:pt x="50" y="374"/>
                      <a:pt x="50" y="374"/>
                      <a:pt x="50" y="374"/>
                    </a:cubicBezTo>
                    <a:cubicBezTo>
                      <a:pt x="50" y="374"/>
                      <a:pt x="50" y="373"/>
                      <a:pt x="50" y="373"/>
                    </a:cubicBezTo>
                    <a:close/>
                    <a:moveTo>
                      <a:pt x="55" y="364"/>
                    </a:moveTo>
                    <a:cubicBezTo>
                      <a:pt x="56" y="363"/>
                      <a:pt x="56" y="363"/>
                      <a:pt x="57" y="362"/>
                    </a:cubicBezTo>
                    <a:cubicBezTo>
                      <a:pt x="57" y="363"/>
                      <a:pt x="57" y="363"/>
                      <a:pt x="57" y="363"/>
                    </a:cubicBezTo>
                    <a:cubicBezTo>
                      <a:pt x="56" y="363"/>
                      <a:pt x="56" y="364"/>
                      <a:pt x="56" y="365"/>
                    </a:cubicBezTo>
                    <a:cubicBezTo>
                      <a:pt x="56" y="364"/>
                      <a:pt x="56" y="364"/>
                      <a:pt x="55" y="364"/>
                    </a:cubicBezTo>
                    <a:close/>
                    <a:moveTo>
                      <a:pt x="396" y="368"/>
                    </a:moveTo>
                    <a:cubicBezTo>
                      <a:pt x="397" y="369"/>
                      <a:pt x="398" y="370"/>
                      <a:pt x="399" y="370"/>
                    </a:cubicBezTo>
                    <a:cubicBezTo>
                      <a:pt x="398" y="370"/>
                      <a:pt x="397" y="370"/>
                      <a:pt x="396" y="369"/>
                    </a:cubicBezTo>
                    <a:cubicBezTo>
                      <a:pt x="396" y="369"/>
                      <a:pt x="396" y="369"/>
                      <a:pt x="396" y="368"/>
                    </a:cubicBezTo>
                    <a:close/>
                    <a:moveTo>
                      <a:pt x="422" y="212"/>
                    </a:moveTo>
                    <a:cubicBezTo>
                      <a:pt x="425" y="210"/>
                      <a:pt x="427" y="208"/>
                      <a:pt x="430" y="207"/>
                    </a:cubicBezTo>
                    <a:cubicBezTo>
                      <a:pt x="430" y="208"/>
                      <a:pt x="431" y="210"/>
                      <a:pt x="432" y="212"/>
                    </a:cubicBezTo>
                    <a:cubicBezTo>
                      <a:pt x="429" y="211"/>
                      <a:pt x="426" y="211"/>
                      <a:pt x="422" y="212"/>
                    </a:cubicBezTo>
                    <a:close/>
                    <a:moveTo>
                      <a:pt x="332" y="222"/>
                    </a:moveTo>
                    <a:cubicBezTo>
                      <a:pt x="332" y="222"/>
                      <a:pt x="332" y="222"/>
                      <a:pt x="332" y="222"/>
                    </a:cubicBezTo>
                    <a:cubicBezTo>
                      <a:pt x="331" y="222"/>
                      <a:pt x="331" y="221"/>
                      <a:pt x="331" y="221"/>
                    </a:cubicBezTo>
                    <a:cubicBezTo>
                      <a:pt x="332" y="221"/>
                      <a:pt x="332" y="221"/>
                      <a:pt x="332" y="222"/>
                    </a:cubicBezTo>
                    <a:cubicBezTo>
                      <a:pt x="332" y="222"/>
                      <a:pt x="332" y="222"/>
                      <a:pt x="332" y="222"/>
                    </a:cubicBezTo>
                    <a:close/>
                    <a:moveTo>
                      <a:pt x="303" y="189"/>
                    </a:moveTo>
                    <a:cubicBezTo>
                      <a:pt x="302" y="188"/>
                      <a:pt x="300" y="188"/>
                      <a:pt x="298" y="187"/>
                    </a:cubicBezTo>
                    <a:cubicBezTo>
                      <a:pt x="297" y="185"/>
                      <a:pt x="295" y="182"/>
                      <a:pt x="292" y="183"/>
                    </a:cubicBezTo>
                    <a:cubicBezTo>
                      <a:pt x="288" y="184"/>
                      <a:pt x="284" y="185"/>
                      <a:pt x="280" y="187"/>
                    </a:cubicBezTo>
                    <a:cubicBezTo>
                      <a:pt x="286" y="183"/>
                      <a:pt x="292" y="182"/>
                      <a:pt x="301" y="184"/>
                    </a:cubicBezTo>
                    <a:cubicBezTo>
                      <a:pt x="303" y="185"/>
                      <a:pt x="305" y="185"/>
                      <a:pt x="307" y="186"/>
                    </a:cubicBezTo>
                    <a:cubicBezTo>
                      <a:pt x="306" y="187"/>
                      <a:pt x="305" y="188"/>
                      <a:pt x="303" y="189"/>
                    </a:cubicBezTo>
                    <a:close/>
                    <a:moveTo>
                      <a:pt x="285" y="195"/>
                    </a:moveTo>
                    <a:cubicBezTo>
                      <a:pt x="287" y="195"/>
                      <a:pt x="290" y="195"/>
                      <a:pt x="293" y="195"/>
                    </a:cubicBezTo>
                    <a:cubicBezTo>
                      <a:pt x="285" y="195"/>
                      <a:pt x="279" y="199"/>
                      <a:pt x="274" y="205"/>
                    </a:cubicBezTo>
                    <a:cubicBezTo>
                      <a:pt x="273" y="205"/>
                      <a:pt x="273" y="205"/>
                      <a:pt x="272" y="205"/>
                    </a:cubicBezTo>
                    <a:cubicBezTo>
                      <a:pt x="276" y="201"/>
                      <a:pt x="280" y="198"/>
                      <a:pt x="285" y="195"/>
                    </a:cubicBezTo>
                    <a:close/>
                    <a:moveTo>
                      <a:pt x="207" y="306"/>
                    </a:moveTo>
                    <a:cubicBezTo>
                      <a:pt x="207" y="306"/>
                      <a:pt x="206" y="306"/>
                      <a:pt x="206" y="305"/>
                    </a:cubicBezTo>
                    <a:cubicBezTo>
                      <a:pt x="207" y="305"/>
                      <a:pt x="207" y="304"/>
                      <a:pt x="207" y="303"/>
                    </a:cubicBezTo>
                    <a:cubicBezTo>
                      <a:pt x="207" y="304"/>
                      <a:pt x="207" y="305"/>
                      <a:pt x="207" y="306"/>
                    </a:cubicBezTo>
                    <a:close/>
                    <a:moveTo>
                      <a:pt x="76" y="315"/>
                    </a:moveTo>
                    <a:cubicBezTo>
                      <a:pt x="74" y="317"/>
                      <a:pt x="71" y="319"/>
                      <a:pt x="68" y="321"/>
                    </a:cubicBezTo>
                    <a:cubicBezTo>
                      <a:pt x="71" y="317"/>
                      <a:pt x="75" y="314"/>
                      <a:pt x="79" y="310"/>
                    </a:cubicBezTo>
                    <a:cubicBezTo>
                      <a:pt x="78" y="312"/>
                      <a:pt x="77" y="313"/>
                      <a:pt x="76" y="315"/>
                    </a:cubicBezTo>
                    <a:close/>
                    <a:moveTo>
                      <a:pt x="43" y="361"/>
                    </a:moveTo>
                    <a:cubicBezTo>
                      <a:pt x="43" y="362"/>
                      <a:pt x="43" y="363"/>
                      <a:pt x="44" y="363"/>
                    </a:cubicBezTo>
                    <a:cubicBezTo>
                      <a:pt x="43" y="364"/>
                      <a:pt x="43" y="364"/>
                      <a:pt x="43" y="364"/>
                    </a:cubicBezTo>
                    <a:cubicBezTo>
                      <a:pt x="42" y="365"/>
                      <a:pt x="41" y="365"/>
                      <a:pt x="40" y="366"/>
                    </a:cubicBezTo>
                    <a:cubicBezTo>
                      <a:pt x="41" y="364"/>
                      <a:pt x="42" y="363"/>
                      <a:pt x="43" y="361"/>
                    </a:cubicBezTo>
                    <a:close/>
                    <a:moveTo>
                      <a:pt x="515" y="232"/>
                    </a:moveTo>
                    <a:cubicBezTo>
                      <a:pt x="515" y="232"/>
                      <a:pt x="516" y="233"/>
                      <a:pt x="516" y="234"/>
                    </a:cubicBezTo>
                    <a:cubicBezTo>
                      <a:pt x="515" y="234"/>
                      <a:pt x="515" y="233"/>
                      <a:pt x="515" y="233"/>
                    </a:cubicBezTo>
                    <a:cubicBezTo>
                      <a:pt x="514" y="230"/>
                      <a:pt x="513" y="227"/>
                      <a:pt x="513" y="223"/>
                    </a:cubicBezTo>
                    <a:cubicBezTo>
                      <a:pt x="513" y="221"/>
                      <a:pt x="513" y="219"/>
                      <a:pt x="513" y="216"/>
                    </a:cubicBezTo>
                    <a:cubicBezTo>
                      <a:pt x="514" y="217"/>
                      <a:pt x="515" y="217"/>
                      <a:pt x="515" y="217"/>
                    </a:cubicBezTo>
                    <a:cubicBezTo>
                      <a:pt x="515" y="222"/>
                      <a:pt x="515" y="227"/>
                      <a:pt x="515" y="232"/>
                    </a:cubicBezTo>
                    <a:close/>
                    <a:moveTo>
                      <a:pt x="205" y="288"/>
                    </a:moveTo>
                    <a:cubicBezTo>
                      <a:pt x="203" y="291"/>
                      <a:pt x="201" y="294"/>
                      <a:pt x="200" y="297"/>
                    </a:cubicBezTo>
                    <a:cubicBezTo>
                      <a:pt x="200" y="297"/>
                      <a:pt x="199" y="297"/>
                      <a:pt x="199" y="296"/>
                    </a:cubicBezTo>
                    <a:cubicBezTo>
                      <a:pt x="201" y="293"/>
                      <a:pt x="203" y="291"/>
                      <a:pt x="205" y="288"/>
                    </a:cubicBezTo>
                    <a:close/>
                    <a:moveTo>
                      <a:pt x="432" y="367"/>
                    </a:moveTo>
                    <a:cubicBezTo>
                      <a:pt x="432" y="367"/>
                      <a:pt x="432" y="367"/>
                      <a:pt x="432" y="367"/>
                    </a:cubicBezTo>
                    <a:cubicBezTo>
                      <a:pt x="432" y="367"/>
                      <a:pt x="432" y="367"/>
                      <a:pt x="432" y="367"/>
                    </a:cubicBezTo>
                    <a:cubicBezTo>
                      <a:pt x="432" y="367"/>
                      <a:pt x="432" y="367"/>
                      <a:pt x="432" y="367"/>
                    </a:cubicBezTo>
                    <a:close/>
                    <a:moveTo>
                      <a:pt x="505" y="395"/>
                    </a:moveTo>
                    <a:cubicBezTo>
                      <a:pt x="506" y="394"/>
                      <a:pt x="507" y="393"/>
                      <a:pt x="507" y="392"/>
                    </a:cubicBezTo>
                    <a:cubicBezTo>
                      <a:pt x="508" y="393"/>
                      <a:pt x="508" y="393"/>
                      <a:pt x="508" y="394"/>
                    </a:cubicBezTo>
                    <a:cubicBezTo>
                      <a:pt x="508" y="395"/>
                      <a:pt x="508" y="396"/>
                      <a:pt x="509" y="398"/>
                    </a:cubicBezTo>
                    <a:cubicBezTo>
                      <a:pt x="506" y="401"/>
                      <a:pt x="504" y="405"/>
                      <a:pt x="501" y="408"/>
                    </a:cubicBezTo>
                    <a:cubicBezTo>
                      <a:pt x="502" y="404"/>
                      <a:pt x="503" y="399"/>
                      <a:pt x="505" y="395"/>
                    </a:cubicBezTo>
                    <a:close/>
                    <a:moveTo>
                      <a:pt x="256" y="208"/>
                    </a:moveTo>
                    <a:cubicBezTo>
                      <a:pt x="256" y="209"/>
                      <a:pt x="255" y="209"/>
                      <a:pt x="255" y="209"/>
                    </a:cubicBezTo>
                    <a:cubicBezTo>
                      <a:pt x="255" y="210"/>
                      <a:pt x="254" y="210"/>
                      <a:pt x="254" y="210"/>
                    </a:cubicBezTo>
                    <a:cubicBezTo>
                      <a:pt x="255" y="209"/>
                      <a:pt x="256" y="208"/>
                      <a:pt x="256" y="207"/>
                    </a:cubicBezTo>
                    <a:cubicBezTo>
                      <a:pt x="256" y="207"/>
                      <a:pt x="256" y="208"/>
                      <a:pt x="256" y="208"/>
                    </a:cubicBezTo>
                    <a:close/>
                    <a:moveTo>
                      <a:pt x="189" y="297"/>
                    </a:moveTo>
                    <a:cubicBezTo>
                      <a:pt x="189" y="298"/>
                      <a:pt x="188" y="298"/>
                      <a:pt x="188" y="299"/>
                    </a:cubicBezTo>
                    <a:cubicBezTo>
                      <a:pt x="188" y="299"/>
                      <a:pt x="188" y="298"/>
                      <a:pt x="187" y="298"/>
                    </a:cubicBezTo>
                    <a:cubicBezTo>
                      <a:pt x="188" y="298"/>
                      <a:pt x="188" y="297"/>
                      <a:pt x="189" y="297"/>
                    </a:cubicBezTo>
                    <a:cubicBezTo>
                      <a:pt x="189" y="297"/>
                      <a:pt x="189" y="297"/>
                      <a:pt x="189" y="297"/>
                    </a:cubicBezTo>
                    <a:close/>
                    <a:moveTo>
                      <a:pt x="182" y="289"/>
                    </a:moveTo>
                    <a:cubicBezTo>
                      <a:pt x="182" y="290"/>
                      <a:pt x="181" y="290"/>
                      <a:pt x="181" y="291"/>
                    </a:cubicBezTo>
                    <a:cubicBezTo>
                      <a:pt x="181" y="291"/>
                      <a:pt x="181" y="290"/>
                      <a:pt x="180" y="290"/>
                    </a:cubicBezTo>
                    <a:cubicBezTo>
                      <a:pt x="180" y="290"/>
                      <a:pt x="179" y="289"/>
                      <a:pt x="178" y="289"/>
                    </a:cubicBezTo>
                    <a:cubicBezTo>
                      <a:pt x="179" y="289"/>
                      <a:pt x="179" y="289"/>
                      <a:pt x="179" y="289"/>
                    </a:cubicBezTo>
                    <a:cubicBezTo>
                      <a:pt x="180" y="289"/>
                      <a:pt x="181" y="289"/>
                      <a:pt x="182" y="289"/>
                    </a:cubicBezTo>
                    <a:cubicBezTo>
                      <a:pt x="182" y="289"/>
                      <a:pt x="182" y="289"/>
                      <a:pt x="182" y="289"/>
                    </a:cubicBezTo>
                    <a:close/>
                    <a:moveTo>
                      <a:pt x="157" y="264"/>
                    </a:moveTo>
                    <a:cubicBezTo>
                      <a:pt x="161" y="268"/>
                      <a:pt x="166" y="271"/>
                      <a:pt x="170" y="275"/>
                    </a:cubicBezTo>
                    <a:cubicBezTo>
                      <a:pt x="163" y="271"/>
                      <a:pt x="157" y="266"/>
                      <a:pt x="151" y="260"/>
                    </a:cubicBezTo>
                    <a:cubicBezTo>
                      <a:pt x="149" y="259"/>
                      <a:pt x="147" y="259"/>
                      <a:pt x="146" y="261"/>
                    </a:cubicBezTo>
                    <a:cubicBezTo>
                      <a:pt x="145" y="260"/>
                      <a:pt x="144" y="260"/>
                      <a:pt x="144" y="259"/>
                    </a:cubicBezTo>
                    <a:cubicBezTo>
                      <a:pt x="146" y="259"/>
                      <a:pt x="149" y="259"/>
                      <a:pt x="151" y="259"/>
                    </a:cubicBezTo>
                    <a:cubicBezTo>
                      <a:pt x="153" y="261"/>
                      <a:pt x="155" y="263"/>
                      <a:pt x="157" y="264"/>
                    </a:cubicBezTo>
                    <a:close/>
                    <a:moveTo>
                      <a:pt x="493" y="407"/>
                    </a:moveTo>
                    <a:cubicBezTo>
                      <a:pt x="493" y="409"/>
                      <a:pt x="492" y="410"/>
                      <a:pt x="492" y="412"/>
                    </a:cubicBezTo>
                    <a:cubicBezTo>
                      <a:pt x="491" y="412"/>
                      <a:pt x="489" y="412"/>
                      <a:pt x="487" y="412"/>
                    </a:cubicBezTo>
                    <a:cubicBezTo>
                      <a:pt x="489" y="410"/>
                      <a:pt x="491" y="409"/>
                      <a:pt x="493" y="407"/>
                    </a:cubicBezTo>
                    <a:close/>
                    <a:moveTo>
                      <a:pt x="519" y="407"/>
                    </a:moveTo>
                    <a:cubicBezTo>
                      <a:pt x="519" y="407"/>
                      <a:pt x="519" y="407"/>
                      <a:pt x="519" y="407"/>
                    </a:cubicBezTo>
                    <a:cubicBezTo>
                      <a:pt x="519" y="408"/>
                      <a:pt x="519" y="409"/>
                      <a:pt x="519" y="410"/>
                    </a:cubicBezTo>
                    <a:cubicBezTo>
                      <a:pt x="518" y="410"/>
                      <a:pt x="516" y="410"/>
                      <a:pt x="515" y="411"/>
                    </a:cubicBezTo>
                    <a:cubicBezTo>
                      <a:pt x="517" y="409"/>
                      <a:pt x="518" y="408"/>
                      <a:pt x="519" y="407"/>
                    </a:cubicBezTo>
                    <a:close/>
                    <a:moveTo>
                      <a:pt x="11" y="64"/>
                    </a:moveTo>
                    <a:cubicBezTo>
                      <a:pt x="11" y="52"/>
                      <a:pt x="14" y="37"/>
                      <a:pt x="13" y="24"/>
                    </a:cubicBezTo>
                    <a:cubicBezTo>
                      <a:pt x="122" y="27"/>
                      <a:pt x="231" y="24"/>
                      <a:pt x="339" y="17"/>
                    </a:cubicBezTo>
                    <a:cubicBezTo>
                      <a:pt x="379" y="15"/>
                      <a:pt x="419" y="13"/>
                      <a:pt x="459" y="13"/>
                    </a:cubicBezTo>
                    <a:cubicBezTo>
                      <a:pt x="482" y="14"/>
                      <a:pt x="508" y="15"/>
                      <a:pt x="528" y="23"/>
                    </a:cubicBezTo>
                    <a:cubicBezTo>
                      <a:pt x="527" y="31"/>
                      <a:pt x="525" y="37"/>
                      <a:pt x="525" y="45"/>
                    </a:cubicBezTo>
                    <a:cubicBezTo>
                      <a:pt x="524" y="54"/>
                      <a:pt x="524" y="63"/>
                      <a:pt x="523" y="73"/>
                    </a:cubicBezTo>
                    <a:cubicBezTo>
                      <a:pt x="522" y="91"/>
                      <a:pt x="521" y="110"/>
                      <a:pt x="520" y="128"/>
                    </a:cubicBezTo>
                    <a:cubicBezTo>
                      <a:pt x="520" y="133"/>
                      <a:pt x="519" y="137"/>
                      <a:pt x="519" y="142"/>
                    </a:cubicBezTo>
                    <a:cubicBezTo>
                      <a:pt x="512" y="134"/>
                      <a:pt x="505" y="125"/>
                      <a:pt x="497" y="118"/>
                    </a:cubicBezTo>
                    <a:cubicBezTo>
                      <a:pt x="480" y="102"/>
                      <a:pt x="459" y="94"/>
                      <a:pt x="440" y="109"/>
                    </a:cubicBezTo>
                    <a:cubicBezTo>
                      <a:pt x="413" y="132"/>
                      <a:pt x="390" y="160"/>
                      <a:pt x="366" y="186"/>
                    </a:cubicBezTo>
                    <a:cubicBezTo>
                      <a:pt x="360" y="191"/>
                      <a:pt x="355" y="197"/>
                      <a:pt x="350" y="203"/>
                    </a:cubicBezTo>
                    <a:cubicBezTo>
                      <a:pt x="336" y="184"/>
                      <a:pt x="317" y="161"/>
                      <a:pt x="293" y="163"/>
                    </a:cubicBezTo>
                    <a:cubicBezTo>
                      <a:pt x="281" y="164"/>
                      <a:pt x="272" y="173"/>
                      <a:pt x="265" y="181"/>
                    </a:cubicBezTo>
                    <a:cubicBezTo>
                      <a:pt x="253" y="194"/>
                      <a:pt x="243" y="209"/>
                      <a:pt x="233" y="223"/>
                    </a:cubicBezTo>
                    <a:cubicBezTo>
                      <a:pt x="219" y="244"/>
                      <a:pt x="204" y="264"/>
                      <a:pt x="188" y="283"/>
                    </a:cubicBezTo>
                    <a:cubicBezTo>
                      <a:pt x="186" y="280"/>
                      <a:pt x="183" y="277"/>
                      <a:pt x="180" y="275"/>
                    </a:cubicBezTo>
                    <a:cubicBezTo>
                      <a:pt x="176" y="265"/>
                      <a:pt x="168" y="257"/>
                      <a:pt x="158" y="254"/>
                    </a:cubicBezTo>
                    <a:cubicBezTo>
                      <a:pt x="153" y="250"/>
                      <a:pt x="147" y="247"/>
                      <a:pt x="142" y="245"/>
                    </a:cubicBezTo>
                    <a:cubicBezTo>
                      <a:pt x="141" y="243"/>
                      <a:pt x="139" y="241"/>
                      <a:pt x="137" y="243"/>
                    </a:cubicBezTo>
                    <a:cubicBezTo>
                      <a:pt x="136" y="243"/>
                      <a:pt x="135" y="243"/>
                      <a:pt x="135" y="244"/>
                    </a:cubicBezTo>
                    <a:cubicBezTo>
                      <a:pt x="114" y="242"/>
                      <a:pt x="98" y="270"/>
                      <a:pt x="87" y="284"/>
                    </a:cubicBezTo>
                    <a:cubicBezTo>
                      <a:pt x="68" y="311"/>
                      <a:pt x="47" y="336"/>
                      <a:pt x="21" y="356"/>
                    </a:cubicBezTo>
                    <a:cubicBezTo>
                      <a:pt x="19" y="309"/>
                      <a:pt x="16" y="262"/>
                      <a:pt x="13" y="216"/>
                    </a:cubicBezTo>
                    <a:cubicBezTo>
                      <a:pt x="11" y="181"/>
                      <a:pt x="10" y="147"/>
                      <a:pt x="10" y="112"/>
                    </a:cubicBezTo>
                    <a:cubicBezTo>
                      <a:pt x="10" y="96"/>
                      <a:pt x="10" y="80"/>
                      <a:pt x="11" y="64"/>
                    </a:cubicBezTo>
                    <a:close/>
                    <a:moveTo>
                      <a:pt x="420" y="411"/>
                    </a:moveTo>
                    <a:cubicBezTo>
                      <a:pt x="421" y="410"/>
                      <a:pt x="421" y="410"/>
                      <a:pt x="422" y="409"/>
                    </a:cubicBezTo>
                    <a:cubicBezTo>
                      <a:pt x="425" y="409"/>
                      <a:pt x="428" y="409"/>
                      <a:pt x="432" y="410"/>
                    </a:cubicBezTo>
                    <a:cubicBezTo>
                      <a:pt x="432" y="410"/>
                      <a:pt x="432" y="410"/>
                      <a:pt x="432" y="410"/>
                    </a:cubicBezTo>
                    <a:cubicBezTo>
                      <a:pt x="432" y="410"/>
                      <a:pt x="432" y="411"/>
                      <a:pt x="432" y="411"/>
                    </a:cubicBezTo>
                    <a:cubicBezTo>
                      <a:pt x="428" y="411"/>
                      <a:pt x="424" y="411"/>
                      <a:pt x="420" y="4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6" name="Freeform 523"/>
              <p:cNvSpPr/>
              <p:nvPr/>
            </p:nvSpPr>
            <p:spPr bwMode="auto">
              <a:xfrm>
                <a:off x="3748" y="3515"/>
                <a:ext cx="36" cy="30"/>
              </a:xfrm>
              <a:custGeom>
                <a:avLst/>
                <a:gdLst>
                  <a:gd name="T0" fmla="*/ 49 w 65"/>
                  <a:gd name="T1" fmla="*/ 10 h 54"/>
                  <a:gd name="T2" fmla="*/ 1 w 65"/>
                  <a:gd name="T3" fmla="*/ 27 h 54"/>
                  <a:gd name="T4" fmla="*/ 7 w 65"/>
                  <a:gd name="T5" fmla="*/ 41 h 54"/>
                  <a:gd name="T6" fmla="*/ 13 w 65"/>
                  <a:gd name="T7" fmla="*/ 49 h 54"/>
                  <a:gd name="T8" fmla="*/ 17 w 65"/>
                  <a:gd name="T9" fmla="*/ 51 h 54"/>
                  <a:gd name="T10" fmla="*/ 20 w 65"/>
                  <a:gd name="T11" fmla="*/ 52 h 54"/>
                  <a:gd name="T12" fmla="*/ 21 w 65"/>
                  <a:gd name="T13" fmla="*/ 52 h 54"/>
                  <a:gd name="T14" fmla="*/ 22 w 65"/>
                  <a:gd name="T15" fmla="*/ 52 h 54"/>
                  <a:gd name="T16" fmla="*/ 24 w 65"/>
                  <a:gd name="T17" fmla="*/ 53 h 54"/>
                  <a:gd name="T18" fmla="*/ 39 w 65"/>
                  <a:gd name="T19" fmla="*/ 53 h 54"/>
                  <a:gd name="T20" fmla="*/ 49 w 65"/>
                  <a:gd name="T2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4">
                    <a:moveTo>
                      <a:pt x="49" y="10"/>
                    </a:moveTo>
                    <a:cubicBezTo>
                      <a:pt x="35" y="0"/>
                      <a:pt x="0" y="5"/>
                      <a:pt x="1" y="27"/>
                    </a:cubicBezTo>
                    <a:cubicBezTo>
                      <a:pt x="2" y="32"/>
                      <a:pt x="4" y="37"/>
                      <a:pt x="7" y="41"/>
                    </a:cubicBezTo>
                    <a:cubicBezTo>
                      <a:pt x="8" y="44"/>
                      <a:pt x="10" y="47"/>
                      <a:pt x="13" y="49"/>
                    </a:cubicBezTo>
                    <a:cubicBezTo>
                      <a:pt x="15" y="50"/>
                      <a:pt x="16" y="50"/>
                      <a:pt x="17" y="51"/>
                    </a:cubicBezTo>
                    <a:cubicBezTo>
                      <a:pt x="18" y="51"/>
                      <a:pt x="19" y="51"/>
                      <a:pt x="20" y="52"/>
                    </a:cubicBezTo>
                    <a:cubicBezTo>
                      <a:pt x="20" y="52"/>
                      <a:pt x="21" y="52"/>
                      <a:pt x="21" y="52"/>
                    </a:cubicBezTo>
                    <a:cubicBezTo>
                      <a:pt x="21" y="52"/>
                      <a:pt x="21" y="52"/>
                      <a:pt x="22" y="52"/>
                    </a:cubicBezTo>
                    <a:cubicBezTo>
                      <a:pt x="23" y="53"/>
                      <a:pt x="23" y="53"/>
                      <a:pt x="24" y="53"/>
                    </a:cubicBezTo>
                    <a:cubicBezTo>
                      <a:pt x="29" y="54"/>
                      <a:pt x="35" y="54"/>
                      <a:pt x="39" y="53"/>
                    </a:cubicBezTo>
                    <a:cubicBezTo>
                      <a:pt x="58" y="49"/>
                      <a:pt x="65" y="22"/>
                      <a:pt x="4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7" name="Freeform 524"/>
              <p:cNvSpPr>
                <a:spLocks noEditPoints="1"/>
              </p:cNvSpPr>
              <p:nvPr/>
            </p:nvSpPr>
            <p:spPr bwMode="auto">
              <a:xfrm>
                <a:off x="4317" y="3342"/>
                <a:ext cx="315" cy="396"/>
              </a:xfrm>
              <a:custGeom>
                <a:avLst/>
                <a:gdLst>
                  <a:gd name="T0" fmla="*/ 369 w 563"/>
                  <a:gd name="T1" fmla="*/ 188 h 707"/>
                  <a:gd name="T2" fmla="*/ 415 w 563"/>
                  <a:gd name="T3" fmla="*/ 39 h 707"/>
                  <a:gd name="T4" fmla="*/ 350 w 563"/>
                  <a:gd name="T5" fmla="*/ 4 h 707"/>
                  <a:gd name="T6" fmla="*/ 201 w 563"/>
                  <a:gd name="T7" fmla="*/ 36 h 707"/>
                  <a:gd name="T8" fmla="*/ 131 w 563"/>
                  <a:gd name="T9" fmla="*/ 40 h 707"/>
                  <a:gd name="T10" fmla="*/ 129 w 563"/>
                  <a:gd name="T11" fmla="*/ 45 h 707"/>
                  <a:gd name="T12" fmla="*/ 154 w 563"/>
                  <a:gd name="T13" fmla="*/ 93 h 707"/>
                  <a:gd name="T14" fmla="*/ 86 w 563"/>
                  <a:gd name="T15" fmla="*/ 299 h 707"/>
                  <a:gd name="T16" fmla="*/ 126 w 563"/>
                  <a:gd name="T17" fmla="*/ 679 h 707"/>
                  <a:gd name="T18" fmla="*/ 346 w 563"/>
                  <a:gd name="T19" fmla="*/ 691 h 707"/>
                  <a:gd name="T20" fmla="*/ 174 w 563"/>
                  <a:gd name="T21" fmla="*/ 85 h 707"/>
                  <a:gd name="T22" fmla="*/ 205 w 563"/>
                  <a:gd name="T23" fmla="*/ 48 h 707"/>
                  <a:gd name="T24" fmla="*/ 364 w 563"/>
                  <a:gd name="T25" fmla="*/ 22 h 707"/>
                  <a:gd name="T26" fmla="*/ 340 w 563"/>
                  <a:gd name="T27" fmla="*/ 79 h 707"/>
                  <a:gd name="T28" fmla="*/ 304 w 563"/>
                  <a:gd name="T29" fmla="*/ 138 h 707"/>
                  <a:gd name="T30" fmla="*/ 326 w 563"/>
                  <a:gd name="T31" fmla="*/ 47 h 707"/>
                  <a:gd name="T32" fmla="*/ 280 w 563"/>
                  <a:gd name="T33" fmla="*/ 106 h 707"/>
                  <a:gd name="T34" fmla="*/ 269 w 563"/>
                  <a:gd name="T35" fmla="*/ 97 h 707"/>
                  <a:gd name="T36" fmla="*/ 258 w 563"/>
                  <a:gd name="T37" fmla="*/ 137 h 707"/>
                  <a:gd name="T38" fmla="*/ 229 w 563"/>
                  <a:gd name="T39" fmla="*/ 52 h 707"/>
                  <a:gd name="T40" fmla="*/ 233 w 563"/>
                  <a:gd name="T41" fmla="*/ 137 h 707"/>
                  <a:gd name="T42" fmla="*/ 189 w 563"/>
                  <a:gd name="T43" fmla="*/ 69 h 707"/>
                  <a:gd name="T44" fmla="*/ 221 w 563"/>
                  <a:gd name="T45" fmla="*/ 140 h 707"/>
                  <a:gd name="T46" fmla="*/ 516 w 563"/>
                  <a:gd name="T47" fmla="*/ 582 h 707"/>
                  <a:gd name="T48" fmla="*/ 294 w 563"/>
                  <a:gd name="T49" fmla="*/ 680 h 707"/>
                  <a:gd name="T50" fmla="*/ 348 w 563"/>
                  <a:gd name="T51" fmla="*/ 643 h 707"/>
                  <a:gd name="T52" fmla="*/ 315 w 563"/>
                  <a:gd name="T53" fmla="*/ 645 h 707"/>
                  <a:gd name="T54" fmla="*/ 182 w 563"/>
                  <a:gd name="T55" fmla="*/ 673 h 707"/>
                  <a:gd name="T56" fmla="*/ 24 w 563"/>
                  <a:gd name="T57" fmla="*/ 500 h 707"/>
                  <a:gd name="T58" fmla="*/ 138 w 563"/>
                  <a:gd name="T59" fmla="*/ 391 h 707"/>
                  <a:gd name="T60" fmla="*/ 24 w 563"/>
                  <a:gd name="T61" fmla="*/ 495 h 707"/>
                  <a:gd name="T62" fmla="*/ 36 w 563"/>
                  <a:gd name="T63" fmla="*/ 434 h 707"/>
                  <a:gd name="T64" fmla="*/ 139 w 563"/>
                  <a:gd name="T65" fmla="*/ 355 h 707"/>
                  <a:gd name="T66" fmla="*/ 38 w 563"/>
                  <a:gd name="T67" fmla="*/ 425 h 707"/>
                  <a:gd name="T68" fmla="*/ 172 w 563"/>
                  <a:gd name="T69" fmla="*/ 284 h 707"/>
                  <a:gd name="T70" fmla="*/ 116 w 563"/>
                  <a:gd name="T71" fmla="*/ 288 h 707"/>
                  <a:gd name="T72" fmla="*/ 215 w 563"/>
                  <a:gd name="T73" fmla="*/ 151 h 707"/>
                  <a:gd name="T74" fmla="*/ 166 w 563"/>
                  <a:gd name="T75" fmla="*/ 280 h 707"/>
                  <a:gd name="T76" fmla="*/ 244 w 563"/>
                  <a:gd name="T77" fmla="*/ 154 h 707"/>
                  <a:gd name="T78" fmla="*/ 243 w 563"/>
                  <a:gd name="T79" fmla="*/ 283 h 707"/>
                  <a:gd name="T80" fmla="*/ 264 w 563"/>
                  <a:gd name="T81" fmla="*/ 155 h 707"/>
                  <a:gd name="T82" fmla="*/ 289 w 563"/>
                  <a:gd name="T83" fmla="*/ 211 h 707"/>
                  <a:gd name="T84" fmla="*/ 286 w 563"/>
                  <a:gd name="T85" fmla="*/ 154 h 707"/>
                  <a:gd name="T86" fmla="*/ 323 w 563"/>
                  <a:gd name="T87" fmla="*/ 197 h 707"/>
                  <a:gd name="T88" fmla="*/ 332 w 563"/>
                  <a:gd name="T89" fmla="*/ 184 h 707"/>
                  <a:gd name="T90" fmla="*/ 428 w 563"/>
                  <a:gd name="T91" fmla="*/ 285 h 707"/>
                  <a:gd name="T92" fmla="*/ 358 w 563"/>
                  <a:gd name="T93" fmla="*/ 306 h 707"/>
                  <a:gd name="T94" fmla="*/ 472 w 563"/>
                  <a:gd name="T95" fmla="*/ 338 h 707"/>
                  <a:gd name="T96" fmla="*/ 516 w 563"/>
                  <a:gd name="T97" fmla="*/ 58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3" h="707">
                    <a:moveTo>
                      <a:pt x="559" y="507"/>
                    </a:moveTo>
                    <a:cubicBezTo>
                      <a:pt x="554" y="421"/>
                      <a:pt x="504" y="349"/>
                      <a:pt x="449" y="287"/>
                    </a:cubicBezTo>
                    <a:cubicBezTo>
                      <a:pt x="421" y="256"/>
                      <a:pt x="397" y="220"/>
                      <a:pt x="369" y="188"/>
                    </a:cubicBezTo>
                    <a:cubicBezTo>
                      <a:pt x="357" y="175"/>
                      <a:pt x="341" y="156"/>
                      <a:pt x="323" y="148"/>
                    </a:cubicBezTo>
                    <a:cubicBezTo>
                      <a:pt x="324" y="148"/>
                      <a:pt x="324" y="147"/>
                      <a:pt x="324" y="146"/>
                    </a:cubicBezTo>
                    <a:cubicBezTo>
                      <a:pt x="346" y="108"/>
                      <a:pt x="375" y="61"/>
                      <a:pt x="415" y="39"/>
                    </a:cubicBezTo>
                    <a:cubicBezTo>
                      <a:pt x="416" y="39"/>
                      <a:pt x="417" y="39"/>
                      <a:pt x="418" y="39"/>
                    </a:cubicBezTo>
                    <a:cubicBezTo>
                      <a:pt x="425" y="36"/>
                      <a:pt x="422" y="24"/>
                      <a:pt x="414" y="27"/>
                    </a:cubicBezTo>
                    <a:cubicBezTo>
                      <a:pt x="385" y="39"/>
                      <a:pt x="376" y="0"/>
                      <a:pt x="350" y="4"/>
                    </a:cubicBezTo>
                    <a:cubicBezTo>
                      <a:pt x="338" y="5"/>
                      <a:pt x="330" y="10"/>
                      <a:pt x="320" y="17"/>
                    </a:cubicBezTo>
                    <a:cubicBezTo>
                      <a:pt x="297" y="31"/>
                      <a:pt x="277" y="23"/>
                      <a:pt x="254" y="13"/>
                    </a:cubicBezTo>
                    <a:cubicBezTo>
                      <a:pt x="231" y="2"/>
                      <a:pt x="215" y="20"/>
                      <a:pt x="201" y="36"/>
                    </a:cubicBezTo>
                    <a:cubicBezTo>
                      <a:pt x="190" y="50"/>
                      <a:pt x="168" y="37"/>
                      <a:pt x="154" y="36"/>
                    </a:cubicBezTo>
                    <a:cubicBezTo>
                      <a:pt x="145" y="36"/>
                      <a:pt x="139" y="37"/>
                      <a:pt x="134" y="41"/>
                    </a:cubicBezTo>
                    <a:cubicBezTo>
                      <a:pt x="133" y="40"/>
                      <a:pt x="132" y="40"/>
                      <a:pt x="131" y="40"/>
                    </a:cubicBezTo>
                    <a:cubicBezTo>
                      <a:pt x="131" y="42"/>
                      <a:pt x="130" y="43"/>
                      <a:pt x="129" y="45"/>
                    </a:cubicBezTo>
                    <a:cubicBezTo>
                      <a:pt x="129" y="45"/>
                      <a:pt x="129" y="45"/>
                      <a:pt x="129" y="45"/>
                    </a:cubicBezTo>
                    <a:cubicBezTo>
                      <a:pt x="129" y="45"/>
                      <a:pt x="129" y="45"/>
                      <a:pt x="129" y="45"/>
                    </a:cubicBezTo>
                    <a:cubicBezTo>
                      <a:pt x="128" y="47"/>
                      <a:pt x="127" y="49"/>
                      <a:pt x="127" y="50"/>
                    </a:cubicBezTo>
                    <a:cubicBezTo>
                      <a:pt x="127" y="51"/>
                      <a:pt x="128" y="52"/>
                      <a:pt x="129" y="51"/>
                    </a:cubicBezTo>
                    <a:cubicBezTo>
                      <a:pt x="131" y="67"/>
                      <a:pt x="145" y="79"/>
                      <a:pt x="154" y="93"/>
                    </a:cubicBezTo>
                    <a:cubicBezTo>
                      <a:pt x="168" y="113"/>
                      <a:pt x="182" y="133"/>
                      <a:pt x="202" y="147"/>
                    </a:cubicBezTo>
                    <a:cubicBezTo>
                      <a:pt x="183" y="166"/>
                      <a:pt x="167" y="191"/>
                      <a:pt x="150" y="212"/>
                    </a:cubicBezTo>
                    <a:cubicBezTo>
                      <a:pt x="128" y="241"/>
                      <a:pt x="106" y="270"/>
                      <a:pt x="86" y="299"/>
                    </a:cubicBezTo>
                    <a:cubicBezTo>
                      <a:pt x="47" y="356"/>
                      <a:pt x="11" y="419"/>
                      <a:pt x="5" y="489"/>
                    </a:cubicBezTo>
                    <a:cubicBezTo>
                      <a:pt x="0" y="552"/>
                      <a:pt x="31" y="622"/>
                      <a:pt x="80" y="661"/>
                    </a:cubicBezTo>
                    <a:cubicBezTo>
                      <a:pt x="93" y="671"/>
                      <a:pt x="109" y="675"/>
                      <a:pt x="126" y="679"/>
                    </a:cubicBezTo>
                    <a:cubicBezTo>
                      <a:pt x="145" y="683"/>
                      <a:pt x="164" y="689"/>
                      <a:pt x="183" y="694"/>
                    </a:cubicBezTo>
                    <a:cubicBezTo>
                      <a:pt x="201" y="698"/>
                      <a:pt x="222" y="701"/>
                      <a:pt x="242" y="700"/>
                    </a:cubicBezTo>
                    <a:cubicBezTo>
                      <a:pt x="275" y="707"/>
                      <a:pt x="315" y="698"/>
                      <a:pt x="346" y="691"/>
                    </a:cubicBezTo>
                    <a:cubicBezTo>
                      <a:pt x="382" y="683"/>
                      <a:pt x="418" y="671"/>
                      <a:pt x="451" y="653"/>
                    </a:cubicBezTo>
                    <a:cubicBezTo>
                      <a:pt x="505" y="624"/>
                      <a:pt x="563" y="573"/>
                      <a:pt x="559" y="507"/>
                    </a:cubicBezTo>
                    <a:close/>
                    <a:moveTo>
                      <a:pt x="174" y="85"/>
                    </a:moveTo>
                    <a:cubicBezTo>
                      <a:pt x="167" y="76"/>
                      <a:pt x="160" y="67"/>
                      <a:pt x="152" y="60"/>
                    </a:cubicBezTo>
                    <a:cubicBezTo>
                      <a:pt x="147" y="55"/>
                      <a:pt x="141" y="52"/>
                      <a:pt x="137" y="47"/>
                    </a:cubicBezTo>
                    <a:cubicBezTo>
                      <a:pt x="159" y="40"/>
                      <a:pt x="183" y="61"/>
                      <a:pt x="205" y="48"/>
                    </a:cubicBezTo>
                    <a:cubicBezTo>
                      <a:pt x="220" y="40"/>
                      <a:pt x="221" y="19"/>
                      <a:pt x="245" y="22"/>
                    </a:cubicBezTo>
                    <a:cubicBezTo>
                      <a:pt x="259" y="25"/>
                      <a:pt x="272" y="35"/>
                      <a:pt x="286" y="37"/>
                    </a:cubicBezTo>
                    <a:cubicBezTo>
                      <a:pt x="314" y="43"/>
                      <a:pt x="339" y="6"/>
                      <a:pt x="364" y="22"/>
                    </a:cubicBezTo>
                    <a:cubicBezTo>
                      <a:pt x="377" y="30"/>
                      <a:pt x="386" y="39"/>
                      <a:pt x="399" y="41"/>
                    </a:cubicBezTo>
                    <a:cubicBezTo>
                      <a:pt x="371" y="54"/>
                      <a:pt x="348" y="84"/>
                      <a:pt x="330" y="112"/>
                    </a:cubicBezTo>
                    <a:cubicBezTo>
                      <a:pt x="333" y="101"/>
                      <a:pt x="336" y="89"/>
                      <a:pt x="340" y="79"/>
                    </a:cubicBezTo>
                    <a:cubicBezTo>
                      <a:pt x="341" y="77"/>
                      <a:pt x="338" y="76"/>
                      <a:pt x="337" y="77"/>
                    </a:cubicBezTo>
                    <a:cubicBezTo>
                      <a:pt x="318" y="93"/>
                      <a:pt x="316" y="118"/>
                      <a:pt x="304" y="137"/>
                    </a:cubicBezTo>
                    <a:cubicBezTo>
                      <a:pt x="304" y="137"/>
                      <a:pt x="304" y="137"/>
                      <a:pt x="304" y="138"/>
                    </a:cubicBezTo>
                    <a:cubicBezTo>
                      <a:pt x="303" y="137"/>
                      <a:pt x="302" y="137"/>
                      <a:pt x="301" y="137"/>
                    </a:cubicBezTo>
                    <a:cubicBezTo>
                      <a:pt x="303" y="105"/>
                      <a:pt x="323" y="79"/>
                      <a:pt x="328" y="48"/>
                    </a:cubicBezTo>
                    <a:cubicBezTo>
                      <a:pt x="329" y="46"/>
                      <a:pt x="327" y="45"/>
                      <a:pt x="326" y="47"/>
                    </a:cubicBezTo>
                    <a:cubicBezTo>
                      <a:pt x="311" y="77"/>
                      <a:pt x="289" y="102"/>
                      <a:pt x="286" y="136"/>
                    </a:cubicBezTo>
                    <a:cubicBezTo>
                      <a:pt x="282" y="136"/>
                      <a:pt x="277" y="136"/>
                      <a:pt x="273" y="136"/>
                    </a:cubicBezTo>
                    <a:cubicBezTo>
                      <a:pt x="279" y="129"/>
                      <a:pt x="279" y="115"/>
                      <a:pt x="280" y="106"/>
                    </a:cubicBezTo>
                    <a:cubicBezTo>
                      <a:pt x="281" y="89"/>
                      <a:pt x="278" y="71"/>
                      <a:pt x="276" y="53"/>
                    </a:cubicBezTo>
                    <a:cubicBezTo>
                      <a:pt x="275" y="52"/>
                      <a:pt x="272" y="52"/>
                      <a:pt x="272" y="53"/>
                    </a:cubicBezTo>
                    <a:cubicBezTo>
                      <a:pt x="270" y="68"/>
                      <a:pt x="270" y="82"/>
                      <a:pt x="269" y="97"/>
                    </a:cubicBezTo>
                    <a:cubicBezTo>
                      <a:pt x="268" y="106"/>
                      <a:pt x="267" y="115"/>
                      <a:pt x="266" y="123"/>
                    </a:cubicBezTo>
                    <a:cubicBezTo>
                      <a:pt x="265" y="129"/>
                      <a:pt x="263" y="132"/>
                      <a:pt x="264" y="136"/>
                    </a:cubicBezTo>
                    <a:cubicBezTo>
                      <a:pt x="262" y="137"/>
                      <a:pt x="260" y="137"/>
                      <a:pt x="258" y="137"/>
                    </a:cubicBezTo>
                    <a:cubicBezTo>
                      <a:pt x="256" y="137"/>
                      <a:pt x="254" y="137"/>
                      <a:pt x="252" y="137"/>
                    </a:cubicBezTo>
                    <a:cubicBezTo>
                      <a:pt x="253" y="135"/>
                      <a:pt x="253" y="134"/>
                      <a:pt x="252" y="132"/>
                    </a:cubicBezTo>
                    <a:cubicBezTo>
                      <a:pt x="235" y="109"/>
                      <a:pt x="243" y="76"/>
                      <a:pt x="229" y="52"/>
                    </a:cubicBezTo>
                    <a:cubicBezTo>
                      <a:pt x="229" y="51"/>
                      <a:pt x="228" y="51"/>
                      <a:pt x="228" y="52"/>
                    </a:cubicBezTo>
                    <a:cubicBezTo>
                      <a:pt x="229" y="78"/>
                      <a:pt x="223" y="115"/>
                      <a:pt x="240" y="137"/>
                    </a:cubicBezTo>
                    <a:cubicBezTo>
                      <a:pt x="237" y="137"/>
                      <a:pt x="235" y="137"/>
                      <a:pt x="233" y="137"/>
                    </a:cubicBezTo>
                    <a:cubicBezTo>
                      <a:pt x="233" y="137"/>
                      <a:pt x="232" y="136"/>
                      <a:pt x="232" y="136"/>
                    </a:cubicBezTo>
                    <a:cubicBezTo>
                      <a:pt x="221" y="113"/>
                      <a:pt x="212" y="83"/>
                      <a:pt x="191" y="67"/>
                    </a:cubicBezTo>
                    <a:cubicBezTo>
                      <a:pt x="189" y="66"/>
                      <a:pt x="188" y="68"/>
                      <a:pt x="189" y="69"/>
                    </a:cubicBezTo>
                    <a:cubicBezTo>
                      <a:pt x="197" y="81"/>
                      <a:pt x="203" y="95"/>
                      <a:pt x="209" y="108"/>
                    </a:cubicBezTo>
                    <a:cubicBezTo>
                      <a:pt x="213" y="118"/>
                      <a:pt x="216" y="130"/>
                      <a:pt x="222" y="139"/>
                    </a:cubicBezTo>
                    <a:cubicBezTo>
                      <a:pt x="221" y="139"/>
                      <a:pt x="221" y="139"/>
                      <a:pt x="221" y="140"/>
                    </a:cubicBezTo>
                    <a:cubicBezTo>
                      <a:pt x="220" y="139"/>
                      <a:pt x="220" y="138"/>
                      <a:pt x="219" y="137"/>
                    </a:cubicBezTo>
                    <a:cubicBezTo>
                      <a:pt x="201" y="122"/>
                      <a:pt x="188" y="104"/>
                      <a:pt x="174" y="85"/>
                    </a:cubicBezTo>
                    <a:close/>
                    <a:moveTo>
                      <a:pt x="516" y="582"/>
                    </a:moveTo>
                    <a:cubicBezTo>
                      <a:pt x="496" y="606"/>
                      <a:pt x="470" y="625"/>
                      <a:pt x="443" y="640"/>
                    </a:cubicBezTo>
                    <a:cubicBezTo>
                      <a:pt x="414" y="656"/>
                      <a:pt x="381" y="665"/>
                      <a:pt x="348" y="672"/>
                    </a:cubicBezTo>
                    <a:cubicBezTo>
                      <a:pt x="330" y="676"/>
                      <a:pt x="312" y="678"/>
                      <a:pt x="294" y="680"/>
                    </a:cubicBezTo>
                    <a:cubicBezTo>
                      <a:pt x="294" y="680"/>
                      <a:pt x="293" y="680"/>
                      <a:pt x="293" y="680"/>
                    </a:cubicBezTo>
                    <a:cubicBezTo>
                      <a:pt x="298" y="677"/>
                      <a:pt x="303" y="675"/>
                      <a:pt x="308" y="672"/>
                    </a:cubicBezTo>
                    <a:cubicBezTo>
                      <a:pt x="322" y="665"/>
                      <a:pt x="335" y="653"/>
                      <a:pt x="348" y="643"/>
                    </a:cubicBezTo>
                    <a:cubicBezTo>
                      <a:pt x="364" y="630"/>
                      <a:pt x="380" y="621"/>
                      <a:pt x="398" y="611"/>
                    </a:cubicBezTo>
                    <a:cubicBezTo>
                      <a:pt x="400" y="609"/>
                      <a:pt x="399" y="606"/>
                      <a:pt x="397" y="606"/>
                    </a:cubicBezTo>
                    <a:cubicBezTo>
                      <a:pt x="367" y="607"/>
                      <a:pt x="340" y="630"/>
                      <a:pt x="315" y="645"/>
                    </a:cubicBezTo>
                    <a:cubicBezTo>
                      <a:pt x="297" y="657"/>
                      <a:pt x="277" y="667"/>
                      <a:pt x="258" y="674"/>
                    </a:cubicBezTo>
                    <a:cubicBezTo>
                      <a:pt x="250" y="677"/>
                      <a:pt x="243" y="678"/>
                      <a:pt x="237" y="679"/>
                    </a:cubicBezTo>
                    <a:cubicBezTo>
                      <a:pt x="219" y="679"/>
                      <a:pt x="200" y="677"/>
                      <a:pt x="182" y="673"/>
                    </a:cubicBezTo>
                    <a:cubicBezTo>
                      <a:pt x="165" y="669"/>
                      <a:pt x="148" y="663"/>
                      <a:pt x="131" y="660"/>
                    </a:cubicBezTo>
                    <a:cubicBezTo>
                      <a:pt x="111" y="656"/>
                      <a:pt x="95" y="651"/>
                      <a:pt x="81" y="637"/>
                    </a:cubicBezTo>
                    <a:cubicBezTo>
                      <a:pt x="43" y="600"/>
                      <a:pt x="24" y="551"/>
                      <a:pt x="24" y="500"/>
                    </a:cubicBezTo>
                    <a:cubicBezTo>
                      <a:pt x="25" y="501"/>
                      <a:pt x="27" y="501"/>
                      <a:pt x="27" y="499"/>
                    </a:cubicBezTo>
                    <a:cubicBezTo>
                      <a:pt x="45" y="472"/>
                      <a:pt x="62" y="448"/>
                      <a:pt x="89" y="430"/>
                    </a:cubicBezTo>
                    <a:cubicBezTo>
                      <a:pt x="107" y="418"/>
                      <a:pt x="125" y="408"/>
                      <a:pt x="138" y="391"/>
                    </a:cubicBezTo>
                    <a:cubicBezTo>
                      <a:pt x="139" y="390"/>
                      <a:pt x="138" y="390"/>
                      <a:pt x="138" y="390"/>
                    </a:cubicBezTo>
                    <a:cubicBezTo>
                      <a:pt x="120" y="411"/>
                      <a:pt x="94" y="420"/>
                      <a:pt x="72" y="436"/>
                    </a:cubicBezTo>
                    <a:cubicBezTo>
                      <a:pt x="51" y="450"/>
                      <a:pt x="37" y="474"/>
                      <a:pt x="24" y="495"/>
                    </a:cubicBezTo>
                    <a:cubicBezTo>
                      <a:pt x="24" y="483"/>
                      <a:pt x="26" y="471"/>
                      <a:pt x="28" y="459"/>
                    </a:cubicBezTo>
                    <a:cubicBezTo>
                      <a:pt x="30" y="450"/>
                      <a:pt x="32" y="442"/>
                      <a:pt x="35" y="434"/>
                    </a:cubicBezTo>
                    <a:cubicBezTo>
                      <a:pt x="35" y="434"/>
                      <a:pt x="36" y="434"/>
                      <a:pt x="36" y="434"/>
                    </a:cubicBezTo>
                    <a:cubicBezTo>
                      <a:pt x="43" y="428"/>
                      <a:pt x="47" y="421"/>
                      <a:pt x="52" y="413"/>
                    </a:cubicBezTo>
                    <a:cubicBezTo>
                      <a:pt x="60" y="400"/>
                      <a:pt x="69" y="392"/>
                      <a:pt x="82" y="384"/>
                    </a:cubicBezTo>
                    <a:cubicBezTo>
                      <a:pt x="100" y="373"/>
                      <a:pt x="121" y="366"/>
                      <a:pt x="139" y="355"/>
                    </a:cubicBezTo>
                    <a:cubicBezTo>
                      <a:pt x="141" y="353"/>
                      <a:pt x="139" y="350"/>
                      <a:pt x="137" y="351"/>
                    </a:cubicBezTo>
                    <a:cubicBezTo>
                      <a:pt x="117" y="364"/>
                      <a:pt x="95" y="371"/>
                      <a:pt x="74" y="383"/>
                    </a:cubicBezTo>
                    <a:cubicBezTo>
                      <a:pt x="58" y="393"/>
                      <a:pt x="48" y="409"/>
                      <a:pt x="38" y="425"/>
                    </a:cubicBezTo>
                    <a:cubicBezTo>
                      <a:pt x="46" y="401"/>
                      <a:pt x="58" y="379"/>
                      <a:pt x="70" y="358"/>
                    </a:cubicBezTo>
                    <a:cubicBezTo>
                      <a:pt x="85" y="344"/>
                      <a:pt x="97" y="329"/>
                      <a:pt x="114" y="317"/>
                    </a:cubicBezTo>
                    <a:cubicBezTo>
                      <a:pt x="132" y="304"/>
                      <a:pt x="153" y="294"/>
                      <a:pt x="172" y="284"/>
                    </a:cubicBezTo>
                    <a:cubicBezTo>
                      <a:pt x="173" y="283"/>
                      <a:pt x="172" y="283"/>
                      <a:pt x="172" y="283"/>
                    </a:cubicBezTo>
                    <a:cubicBezTo>
                      <a:pt x="147" y="291"/>
                      <a:pt x="115" y="305"/>
                      <a:pt x="91" y="325"/>
                    </a:cubicBezTo>
                    <a:cubicBezTo>
                      <a:pt x="99" y="312"/>
                      <a:pt x="108" y="300"/>
                      <a:pt x="116" y="288"/>
                    </a:cubicBezTo>
                    <a:cubicBezTo>
                      <a:pt x="135" y="262"/>
                      <a:pt x="155" y="237"/>
                      <a:pt x="174" y="211"/>
                    </a:cubicBezTo>
                    <a:cubicBezTo>
                      <a:pt x="188" y="193"/>
                      <a:pt x="204" y="173"/>
                      <a:pt x="214" y="152"/>
                    </a:cubicBezTo>
                    <a:cubicBezTo>
                      <a:pt x="215" y="152"/>
                      <a:pt x="215" y="152"/>
                      <a:pt x="215" y="151"/>
                    </a:cubicBezTo>
                    <a:cubicBezTo>
                      <a:pt x="221" y="154"/>
                      <a:pt x="226" y="154"/>
                      <a:pt x="232" y="155"/>
                    </a:cubicBezTo>
                    <a:cubicBezTo>
                      <a:pt x="219" y="174"/>
                      <a:pt x="207" y="194"/>
                      <a:pt x="195" y="214"/>
                    </a:cubicBezTo>
                    <a:cubicBezTo>
                      <a:pt x="183" y="233"/>
                      <a:pt x="169" y="257"/>
                      <a:pt x="166" y="280"/>
                    </a:cubicBezTo>
                    <a:cubicBezTo>
                      <a:pt x="166" y="281"/>
                      <a:pt x="167" y="282"/>
                      <a:pt x="168" y="281"/>
                    </a:cubicBezTo>
                    <a:cubicBezTo>
                      <a:pt x="182" y="262"/>
                      <a:pt x="191" y="239"/>
                      <a:pt x="203" y="219"/>
                    </a:cubicBezTo>
                    <a:cubicBezTo>
                      <a:pt x="216" y="197"/>
                      <a:pt x="230" y="175"/>
                      <a:pt x="244" y="154"/>
                    </a:cubicBezTo>
                    <a:cubicBezTo>
                      <a:pt x="247" y="154"/>
                      <a:pt x="249" y="154"/>
                      <a:pt x="251" y="154"/>
                    </a:cubicBezTo>
                    <a:cubicBezTo>
                      <a:pt x="245" y="170"/>
                      <a:pt x="248" y="187"/>
                      <a:pt x="249" y="204"/>
                    </a:cubicBezTo>
                    <a:cubicBezTo>
                      <a:pt x="250" y="231"/>
                      <a:pt x="241" y="256"/>
                      <a:pt x="243" y="283"/>
                    </a:cubicBezTo>
                    <a:cubicBezTo>
                      <a:pt x="243" y="285"/>
                      <a:pt x="246" y="285"/>
                      <a:pt x="246" y="284"/>
                    </a:cubicBezTo>
                    <a:cubicBezTo>
                      <a:pt x="250" y="262"/>
                      <a:pt x="256" y="240"/>
                      <a:pt x="259" y="218"/>
                    </a:cubicBezTo>
                    <a:cubicBezTo>
                      <a:pt x="262" y="198"/>
                      <a:pt x="256" y="174"/>
                      <a:pt x="264" y="155"/>
                    </a:cubicBezTo>
                    <a:cubicBezTo>
                      <a:pt x="264" y="155"/>
                      <a:pt x="264" y="154"/>
                      <a:pt x="264" y="154"/>
                    </a:cubicBezTo>
                    <a:cubicBezTo>
                      <a:pt x="267" y="154"/>
                      <a:pt x="269" y="154"/>
                      <a:pt x="272" y="154"/>
                    </a:cubicBezTo>
                    <a:cubicBezTo>
                      <a:pt x="276" y="173"/>
                      <a:pt x="284" y="192"/>
                      <a:pt x="289" y="211"/>
                    </a:cubicBezTo>
                    <a:cubicBezTo>
                      <a:pt x="294" y="232"/>
                      <a:pt x="296" y="253"/>
                      <a:pt x="300" y="274"/>
                    </a:cubicBezTo>
                    <a:cubicBezTo>
                      <a:pt x="300" y="277"/>
                      <a:pt x="305" y="277"/>
                      <a:pt x="306" y="274"/>
                    </a:cubicBezTo>
                    <a:cubicBezTo>
                      <a:pt x="311" y="237"/>
                      <a:pt x="302" y="189"/>
                      <a:pt x="286" y="154"/>
                    </a:cubicBezTo>
                    <a:cubicBezTo>
                      <a:pt x="290" y="154"/>
                      <a:pt x="294" y="154"/>
                      <a:pt x="298" y="154"/>
                    </a:cubicBezTo>
                    <a:cubicBezTo>
                      <a:pt x="299" y="158"/>
                      <a:pt x="302" y="161"/>
                      <a:pt x="305" y="166"/>
                    </a:cubicBezTo>
                    <a:cubicBezTo>
                      <a:pt x="311" y="176"/>
                      <a:pt x="317" y="186"/>
                      <a:pt x="323" y="197"/>
                    </a:cubicBezTo>
                    <a:cubicBezTo>
                      <a:pt x="335" y="217"/>
                      <a:pt x="347" y="238"/>
                      <a:pt x="361" y="257"/>
                    </a:cubicBezTo>
                    <a:cubicBezTo>
                      <a:pt x="364" y="260"/>
                      <a:pt x="370" y="256"/>
                      <a:pt x="368" y="252"/>
                    </a:cubicBezTo>
                    <a:cubicBezTo>
                      <a:pt x="355" y="229"/>
                      <a:pt x="344" y="206"/>
                      <a:pt x="332" y="184"/>
                    </a:cubicBezTo>
                    <a:cubicBezTo>
                      <a:pt x="329" y="177"/>
                      <a:pt x="324" y="165"/>
                      <a:pt x="318" y="156"/>
                    </a:cubicBezTo>
                    <a:cubicBezTo>
                      <a:pt x="335" y="169"/>
                      <a:pt x="350" y="187"/>
                      <a:pt x="363" y="202"/>
                    </a:cubicBezTo>
                    <a:cubicBezTo>
                      <a:pt x="386" y="229"/>
                      <a:pt x="406" y="258"/>
                      <a:pt x="428" y="285"/>
                    </a:cubicBezTo>
                    <a:cubicBezTo>
                      <a:pt x="437" y="295"/>
                      <a:pt x="445" y="306"/>
                      <a:pt x="454" y="316"/>
                    </a:cubicBezTo>
                    <a:cubicBezTo>
                      <a:pt x="427" y="302"/>
                      <a:pt x="377" y="305"/>
                      <a:pt x="358" y="306"/>
                    </a:cubicBezTo>
                    <a:cubicBezTo>
                      <a:pt x="358" y="306"/>
                      <a:pt x="358" y="306"/>
                      <a:pt x="358" y="306"/>
                    </a:cubicBezTo>
                    <a:cubicBezTo>
                      <a:pt x="396" y="311"/>
                      <a:pt x="447" y="304"/>
                      <a:pt x="469" y="343"/>
                    </a:cubicBezTo>
                    <a:cubicBezTo>
                      <a:pt x="470" y="344"/>
                      <a:pt x="473" y="343"/>
                      <a:pt x="472" y="342"/>
                    </a:cubicBezTo>
                    <a:cubicBezTo>
                      <a:pt x="472" y="340"/>
                      <a:pt x="472" y="339"/>
                      <a:pt x="472" y="338"/>
                    </a:cubicBezTo>
                    <a:cubicBezTo>
                      <a:pt x="482" y="351"/>
                      <a:pt x="492" y="364"/>
                      <a:pt x="501" y="379"/>
                    </a:cubicBezTo>
                    <a:cubicBezTo>
                      <a:pt x="521" y="412"/>
                      <a:pt x="535" y="449"/>
                      <a:pt x="541" y="487"/>
                    </a:cubicBezTo>
                    <a:cubicBezTo>
                      <a:pt x="548" y="524"/>
                      <a:pt x="540" y="554"/>
                      <a:pt x="516" y="5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8" name="Freeform 525"/>
              <p:cNvSpPr>
                <a:spLocks noEditPoints="1"/>
              </p:cNvSpPr>
              <p:nvPr/>
            </p:nvSpPr>
            <p:spPr bwMode="auto">
              <a:xfrm>
                <a:off x="4430" y="3512"/>
                <a:ext cx="82" cy="159"/>
              </a:xfrm>
              <a:custGeom>
                <a:avLst/>
                <a:gdLst>
                  <a:gd name="T0" fmla="*/ 102 w 147"/>
                  <a:gd name="T1" fmla="*/ 153 h 285"/>
                  <a:gd name="T2" fmla="*/ 98 w 147"/>
                  <a:gd name="T3" fmla="*/ 49 h 285"/>
                  <a:gd name="T4" fmla="*/ 110 w 147"/>
                  <a:gd name="T5" fmla="*/ 66 h 285"/>
                  <a:gd name="T6" fmla="*/ 113 w 147"/>
                  <a:gd name="T7" fmla="*/ 66 h 285"/>
                  <a:gd name="T8" fmla="*/ 101 w 147"/>
                  <a:gd name="T9" fmla="*/ 36 h 285"/>
                  <a:gd name="T10" fmla="*/ 97 w 147"/>
                  <a:gd name="T11" fmla="*/ 34 h 285"/>
                  <a:gd name="T12" fmla="*/ 94 w 147"/>
                  <a:gd name="T13" fmla="*/ 6 h 285"/>
                  <a:gd name="T14" fmla="*/ 84 w 147"/>
                  <a:gd name="T15" fmla="*/ 6 h 285"/>
                  <a:gd name="T16" fmla="*/ 83 w 147"/>
                  <a:gd name="T17" fmla="*/ 33 h 285"/>
                  <a:gd name="T18" fmla="*/ 55 w 147"/>
                  <a:gd name="T19" fmla="*/ 42 h 285"/>
                  <a:gd name="T20" fmla="*/ 54 w 147"/>
                  <a:gd name="T21" fmla="*/ 43 h 285"/>
                  <a:gd name="T22" fmla="*/ 51 w 147"/>
                  <a:gd name="T23" fmla="*/ 19 h 285"/>
                  <a:gd name="T24" fmla="*/ 50 w 147"/>
                  <a:gd name="T25" fmla="*/ 19 h 285"/>
                  <a:gd name="T26" fmla="*/ 47 w 147"/>
                  <a:gd name="T27" fmla="*/ 47 h 285"/>
                  <a:gd name="T28" fmla="*/ 23 w 147"/>
                  <a:gd name="T29" fmla="*/ 130 h 285"/>
                  <a:gd name="T30" fmla="*/ 53 w 147"/>
                  <a:gd name="T31" fmla="*/ 150 h 285"/>
                  <a:gd name="T32" fmla="*/ 57 w 147"/>
                  <a:gd name="T33" fmla="*/ 177 h 285"/>
                  <a:gd name="T34" fmla="*/ 58 w 147"/>
                  <a:gd name="T35" fmla="*/ 240 h 285"/>
                  <a:gd name="T36" fmla="*/ 57 w 147"/>
                  <a:gd name="T37" fmla="*/ 253 h 285"/>
                  <a:gd name="T38" fmla="*/ 53 w 147"/>
                  <a:gd name="T39" fmla="*/ 252 h 285"/>
                  <a:gd name="T40" fmla="*/ 26 w 147"/>
                  <a:gd name="T41" fmla="*/ 238 h 285"/>
                  <a:gd name="T42" fmla="*/ 19 w 147"/>
                  <a:gd name="T43" fmla="*/ 245 h 285"/>
                  <a:gd name="T44" fmla="*/ 60 w 147"/>
                  <a:gd name="T45" fmla="*/ 273 h 285"/>
                  <a:gd name="T46" fmla="*/ 66 w 147"/>
                  <a:gd name="T47" fmla="*/ 283 h 285"/>
                  <a:gd name="T48" fmla="*/ 74 w 147"/>
                  <a:gd name="T49" fmla="*/ 281 h 285"/>
                  <a:gd name="T50" fmla="*/ 76 w 147"/>
                  <a:gd name="T51" fmla="*/ 272 h 285"/>
                  <a:gd name="T52" fmla="*/ 93 w 147"/>
                  <a:gd name="T53" fmla="*/ 268 h 285"/>
                  <a:gd name="T54" fmla="*/ 99 w 147"/>
                  <a:gd name="T55" fmla="*/ 282 h 285"/>
                  <a:gd name="T56" fmla="*/ 102 w 147"/>
                  <a:gd name="T57" fmla="*/ 281 h 285"/>
                  <a:gd name="T58" fmla="*/ 102 w 147"/>
                  <a:gd name="T59" fmla="*/ 264 h 285"/>
                  <a:gd name="T60" fmla="*/ 102 w 147"/>
                  <a:gd name="T61" fmla="*/ 264 h 285"/>
                  <a:gd name="T62" fmla="*/ 134 w 147"/>
                  <a:gd name="T63" fmla="*/ 184 h 285"/>
                  <a:gd name="T64" fmla="*/ 102 w 147"/>
                  <a:gd name="T65" fmla="*/ 153 h 285"/>
                  <a:gd name="T66" fmla="*/ 83 w 147"/>
                  <a:gd name="T67" fmla="*/ 49 h 285"/>
                  <a:gd name="T68" fmla="*/ 87 w 147"/>
                  <a:gd name="T69" fmla="*/ 146 h 285"/>
                  <a:gd name="T70" fmla="*/ 65 w 147"/>
                  <a:gd name="T71" fmla="*/ 137 h 285"/>
                  <a:gd name="T72" fmla="*/ 57 w 147"/>
                  <a:gd name="T73" fmla="*/ 61 h 285"/>
                  <a:gd name="T74" fmla="*/ 83 w 147"/>
                  <a:gd name="T75" fmla="*/ 49 h 285"/>
                  <a:gd name="T76" fmla="*/ 38 w 147"/>
                  <a:gd name="T77" fmla="*/ 120 h 285"/>
                  <a:gd name="T78" fmla="*/ 47 w 147"/>
                  <a:gd name="T79" fmla="*/ 70 h 285"/>
                  <a:gd name="T80" fmla="*/ 51 w 147"/>
                  <a:gd name="T81" fmla="*/ 129 h 285"/>
                  <a:gd name="T82" fmla="*/ 38 w 147"/>
                  <a:gd name="T83" fmla="*/ 120 h 285"/>
                  <a:gd name="T84" fmla="*/ 84 w 147"/>
                  <a:gd name="T85" fmla="*/ 251 h 285"/>
                  <a:gd name="T86" fmla="*/ 74 w 147"/>
                  <a:gd name="T87" fmla="*/ 253 h 285"/>
                  <a:gd name="T88" fmla="*/ 72 w 147"/>
                  <a:gd name="T89" fmla="*/ 234 h 285"/>
                  <a:gd name="T90" fmla="*/ 69 w 147"/>
                  <a:gd name="T91" fmla="*/ 175 h 285"/>
                  <a:gd name="T92" fmla="*/ 67 w 147"/>
                  <a:gd name="T93" fmla="*/ 156 h 285"/>
                  <a:gd name="T94" fmla="*/ 87 w 147"/>
                  <a:gd name="T95" fmla="*/ 165 h 285"/>
                  <a:gd name="T96" fmla="*/ 88 w 147"/>
                  <a:gd name="T97" fmla="*/ 249 h 285"/>
                  <a:gd name="T98" fmla="*/ 84 w 147"/>
                  <a:gd name="T99" fmla="*/ 251 h 285"/>
                  <a:gd name="T100" fmla="*/ 102 w 147"/>
                  <a:gd name="T101" fmla="*/ 240 h 285"/>
                  <a:gd name="T102" fmla="*/ 102 w 147"/>
                  <a:gd name="T103" fmla="*/ 175 h 285"/>
                  <a:gd name="T104" fmla="*/ 120 w 147"/>
                  <a:gd name="T105" fmla="*/ 207 h 285"/>
                  <a:gd name="T106" fmla="*/ 102 w 147"/>
                  <a:gd name="T107" fmla="*/ 2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285">
                    <a:moveTo>
                      <a:pt x="102" y="153"/>
                    </a:moveTo>
                    <a:cubicBezTo>
                      <a:pt x="102" y="118"/>
                      <a:pt x="101" y="84"/>
                      <a:pt x="98" y="49"/>
                    </a:cubicBezTo>
                    <a:cubicBezTo>
                      <a:pt x="103" y="53"/>
                      <a:pt x="105" y="59"/>
                      <a:pt x="110" y="66"/>
                    </a:cubicBezTo>
                    <a:cubicBezTo>
                      <a:pt x="111" y="67"/>
                      <a:pt x="112" y="67"/>
                      <a:pt x="113" y="66"/>
                    </a:cubicBezTo>
                    <a:cubicBezTo>
                      <a:pt x="120" y="54"/>
                      <a:pt x="112" y="41"/>
                      <a:pt x="101" y="36"/>
                    </a:cubicBezTo>
                    <a:cubicBezTo>
                      <a:pt x="99" y="35"/>
                      <a:pt x="98" y="35"/>
                      <a:pt x="97" y="34"/>
                    </a:cubicBezTo>
                    <a:cubicBezTo>
                      <a:pt x="96" y="25"/>
                      <a:pt x="95" y="16"/>
                      <a:pt x="94" y="6"/>
                    </a:cubicBezTo>
                    <a:cubicBezTo>
                      <a:pt x="93" y="0"/>
                      <a:pt x="85" y="0"/>
                      <a:pt x="84" y="6"/>
                    </a:cubicBezTo>
                    <a:cubicBezTo>
                      <a:pt x="83" y="15"/>
                      <a:pt x="83" y="24"/>
                      <a:pt x="83" y="33"/>
                    </a:cubicBezTo>
                    <a:cubicBezTo>
                      <a:pt x="73" y="35"/>
                      <a:pt x="63" y="39"/>
                      <a:pt x="55" y="42"/>
                    </a:cubicBezTo>
                    <a:cubicBezTo>
                      <a:pt x="55" y="43"/>
                      <a:pt x="55" y="43"/>
                      <a:pt x="54" y="43"/>
                    </a:cubicBezTo>
                    <a:cubicBezTo>
                      <a:pt x="53" y="35"/>
                      <a:pt x="52" y="27"/>
                      <a:pt x="51" y="19"/>
                    </a:cubicBezTo>
                    <a:cubicBezTo>
                      <a:pt x="51" y="18"/>
                      <a:pt x="50" y="18"/>
                      <a:pt x="50" y="19"/>
                    </a:cubicBezTo>
                    <a:cubicBezTo>
                      <a:pt x="48" y="28"/>
                      <a:pt x="47" y="38"/>
                      <a:pt x="47" y="47"/>
                    </a:cubicBezTo>
                    <a:cubicBezTo>
                      <a:pt x="21" y="64"/>
                      <a:pt x="0" y="104"/>
                      <a:pt x="23" y="130"/>
                    </a:cubicBezTo>
                    <a:cubicBezTo>
                      <a:pt x="30" y="138"/>
                      <a:pt x="41" y="144"/>
                      <a:pt x="53" y="150"/>
                    </a:cubicBezTo>
                    <a:cubicBezTo>
                      <a:pt x="55" y="159"/>
                      <a:pt x="56" y="168"/>
                      <a:pt x="57" y="177"/>
                    </a:cubicBezTo>
                    <a:cubicBezTo>
                      <a:pt x="59" y="198"/>
                      <a:pt x="57" y="219"/>
                      <a:pt x="58" y="240"/>
                    </a:cubicBezTo>
                    <a:cubicBezTo>
                      <a:pt x="58" y="244"/>
                      <a:pt x="57" y="248"/>
                      <a:pt x="57" y="253"/>
                    </a:cubicBezTo>
                    <a:cubicBezTo>
                      <a:pt x="56" y="252"/>
                      <a:pt x="55" y="252"/>
                      <a:pt x="53" y="252"/>
                    </a:cubicBezTo>
                    <a:cubicBezTo>
                      <a:pt x="43" y="249"/>
                      <a:pt x="36" y="241"/>
                      <a:pt x="26" y="238"/>
                    </a:cubicBezTo>
                    <a:cubicBezTo>
                      <a:pt x="22" y="237"/>
                      <a:pt x="18" y="241"/>
                      <a:pt x="19" y="245"/>
                    </a:cubicBezTo>
                    <a:cubicBezTo>
                      <a:pt x="23" y="265"/>
                      <a:pt x="41" y="272"/>
                      <a:pt x="60" y="273"/>
                    </a:cubicBezTo>
                    <a:cubicBezTo>
                      <a:pt x="61" y="277"/>
                      <a:pt x="63" y="280"/>
                      <a:pt x="66" y="283"/>
                    </a:cubicBezTo>
                    <a:cubicBezTo>
                      <a:pt x="69" y="285"/>
                      <a:pt x="73" y="284"/>
                      <a:pt x="74" y="281"/>
                    </a:cubicBezTo>
                    <a:cubicBezTo>
                      <a:pt x="75" y="278"/>
                      <a:pt x="76" y="275"/>
                      <a:pt x="76" y="272"/>
                    </a:cubicBezTo>
                    <a:cubicBezTo>
                      <a:pt x="82" y="271"/>
                      <a:pt x="88" y="270"/>
                      <a:pt x="93" y="268"/>
                    </a:cubicBezTo>
                    <a:cubicBezTo>
                      <a:pt x="94" y="273"/>
                      <a:pt x="96" y="278"/>
                      <a:pt x="99" y="282"/>
                    </a:cubicBezTo>
                    <a:cubicBezTo>
                      <a:pt x="99" y="284"/>
                      <a:pt x="102" y="283"/>
                      <a:pt x="102" y="281"/>
                    </a:cubicBezTo>
                    <a:cubicBezTo>
                      <a:pt x="102" y="275"/>
                      <a:pt x="102" y="270"/>
                      <a:pt x="102" y="264"/>
                    </a:cubicBezTo>
                    <a:cubicBezTo>
                      <a:pt x="102" y="264"/>
                      <a:pt x="102" y="264"/>
                      <a:pt x="102" y="264"/>
                    </a:cubicBezTo>
                    <a:cubicBezTo>
                      <a:pt x="131" y="249"/>
                      <a:pt x="147" y="215"/>
                      <a:pt x="134" y="184"/>
                    </a:cubicBezTo>
                    <a:cubicBezTo>
                      <a:pt x="127" y="169"/>
                      <a:pt x="116" y="160"/>
                      <a:pt x="102" y="153"/>
                    </a:cubicBezTo>
                    <a:close/>
                    <a:moveTo>
                      <a:pt x="83" y="49"/>
                    </a:moveTo>
                    <a:cubicBezTo>
                      <a:pt x="83" y="81"/>
                      <a:pt x="87" y="114"/>
                      <a:pt x="87" y="146"/>
                    </a:cubicBezTo>
                    <a:cubicBezTo>
                      <a:pt x="80" y="143"/>
                      <a:pt x="72" y="140"/>
                      <a:pt x="65" y="137"/>
                    </a:cubicBezTo>
                    <a:cubicBezTo>
                      <a:pt x="62" y="111"/>
                      <a:pt x="60" y="86"/>
                      <a:pt x="57" y="61"/>
                    </a:cubicBezTo>
                    <a:cubicBezTo>
                      <a:pt x="65" y="56"/>
                      <a:pt x="73" y="51"/>
                      <a:pt x="83" y="49"/>
                    </a:cubicBezTo>
                    <a:close/>
                    <a:moveTo>
                      <a:pt x="38" y="120"/>
                    </a:moveTo>
                    <a:cubicBezTo>
                      <a:pt x="23" y="106"/>
                      <a:pt x="33" y="83"/>
                      <a:pt x="47" y="70"/>
                    </a:cubicBezTo>
                    <a:cubicBezTo>
                      <a:pt x="47" y="89"/>
                      <a:pt x="49" y="110"/>
                      <a:pt x="51" y="129"/>
                    </a:cubicBezTo>
                    <a:cubicBezTo>
                      <a:pt x="46" y="127"/>
                      <a:pt x="42" y="124"/>
                      <a:pt x="38" y="120"/>
                    </a:cubicBezTo>
                    <a:close/>
                    <a:moveTo>
                      <a:pt x="84" y="251"/>
                    </a:moveTo>
                    <a:cubicBezTo>
                      <a:pt x="81" y="252"/>
                      <a:pt x="77" y="253"/>
                      <a:pt x="74" y="253"/>
                    </a:cubicBezTo>
                    <a:cubicBezTo>
                      <a:pt x="73" y="246"/>
                      <a:pt x="72" y="240"/>
                      <a:pt x="72" y="234"/>
                    </a:cubicBezTo>
                    <a:cubicBezTo>
                      <a:pt x="71" y="214"/>
                      <a:pt x="72" y="195"/>
                      <a:pt x="69" y="175"/>
                    </a:cubicBezTo>
                    <a:cubicBezTo>
                      <a:pt x="69" y="169"/>
                      <a:pt x="68" y="162"/>
                      <a:pt x="67" y="156"/>
                    </a:cubicBezTo>
                    <a:cubicBezTo>
                      <a:pt x="74" y="159"/>
                      <a:pt x="81" y="162"/>
                      <a:pt x="87" y="165"/>
                    </a:cubicBezTo>
                    <a:cubicBezTo>
                      <a:pt x="86" y="192"/>
                      <a:pt x="83" y="222"/>
                      <a:pt x="88" y="249"/>
                    </a:cubicBezTo>
                    <a:cubicBezTo>
                      <a:pt x="87" y="250"/>
                      <a:pt x="85" y="250"/>
                      <a:pt x="84" y="251"/>
                    </a:cubicBezTo>
                    <a:close/>
                    <a:moveTo>
                      <a:pt x="102" y="240"/>
                    </a:moveTo>
                    <a:cubicBezTo>
                      <a:pt x="102" y="218"/>
                      <a:pt x="102" y="197"/>
                      <a:pt x="102" y="175"/>
                    </a:cubicBezTo>
                    <a:cubicBezTo>
                      <a:pt x="112" y="183"/>
                      <a:pt x="120" y="193"/>
                      <a:pt x="120" y="207"/>
                    </a:cubicBezTo>
                    <a:cubicBezTo>
                      <a:pt x="121" y="221"/>
                      <a:pt x="112" y="232"/>
                      <a:pt x="102" y="2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9" name="Freeform 526"/>
              <p:cNvSpPr/>
              <p:nvPr/>
            </p:nvSpPr>
            <p:spPr bwMode="auto">
              <a:xfrm>
                <a:off x="4339" y="3588"/>
                <a:ext cx="61" cy="70"/>
              </a:xfrm>
              <a:custGeom>
                <a:avLst/>
                <a:gdLst>
                  <a:gd name="T0" fmla="*/ 42 w 109"/>
                  <a:gd name="T1" fmla="*/ 55 h 126"/>
                  <a:gd name="T2" fmla="*/ 11 w 109"/>
                  <a:gd name="T3" fmla="*/ 125 h 126"/>
                  <a:gd name="T4" fmla="*/ 14 w 109"/>
                  <a:gd name="T5" fmla="*/ 124 h 126"/>
                  <a:gd name="T6" fmla="*/ 23 w 109"/>
                  <a:gd name="T7" fmla="*/ 92 h 126"/>
                  <a:gd name="T8" fmla="*/ 49 w 109"/>
                  <a:gd name="T9" fmla="*/ 54 h 126"/>
                  <a:gd name="T10" fmla="*/ 109 w 109"/>
                  <a:gd name="T11" fmla="*/ 0 h 126"/>
                  <a:gd name="T12" fmla="*/ 109 w 109"/>
                  <a:gd name="T13" fmla="*/ 0 h 126"/>
                  <a:gd name="T14" fmla="*/ 42 w 109"/>
                  <a:gd name="T15" fmla="*/ 5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26">
                    <a:moveTo>
                      <a:pt x="42" y="55"/>
                    </a:moveTo>
                    <a:cubicBezTo>
                      <a:pt x="30" y="69"/>
                      <a:pt x="0" y="104"/>
                      <a:pt x="11" y="125"/>
                    </a:cubicBezTo>
                    <a:cubicBezTo>
                      <a:pt x="11" y="126"/>
                      <a:pt x="13" y="126"/>
                      <a:pt x="14" y="124"/>
                    </a:cubicBezTo>
                    <a:cubicBezTo>
                      <a:pt x="17" y="113"/>
                      <a:pt x="18" y="103"/>
                      <a:pt x="23" y="92"/>
                    </a:cubicBezTo>
                    <a:cubicBezTo>
                      <a:pt x="30" y="78"/>
                      <a:pt x="39" y="66"/>
                      <a:pt x="49" y="54"/>
                    </a:cubicBezTo>
                    <a:cubicBezTo>
                      <a:pt x="65" y="35"/>
                      <a:pt x="85" y="10"/>
                      <a:pt x="109" y="0"/>
                    </a:cubicBezTo>
                    <a:cubicBezTo>
                      <a:pt x="109" y="0"/>
                      <a:pt x="109" y="0"/>
                      <a:pt x="109" y="0"/>
                    </a:cubicBezTo>
                    <a:cubicBezTo>
                      <a:pt x="82" y="9"/>
                      <a:pt x="59" y="33"/>
                      <a:pt x="42"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0" name="Freeform 527"/>
              <p:cNvSpPr/>
              <p:nvPr/>
            </p:nvSpPr>
            <p:spPr bwMode="auto">
              <a:xfrm>
                <a:off x="4354" y="3611"/>
                <a:ext cx="41" cy="72"/>
              </a:xfrm>
              <a:custGeom>
                <a:avLst/>
                <a:gdLst>
                  <a:gd name="T0" fmla="*/ 72 w 73"/>
                  <a:gd name="T1" fmla="*/ 0 h 128"/>
                  <a:gd name="T2" fmla="*/ 27 w 73"/>
                  <a:gd name="T3" fmla="*/ 54 h 128"/>
                  <a:gd name="T4" fmla="*/ 0 w 73"/>
                  <a:gd name="T5" fmla="*/ 125 h 128"/>
                  <a:gd name="T6" fmla="*/ 2 w 73"/>
                  <a:gd name="T7" fmla="*/ 126 h 128"/>
                  <a:gd name="T8" fmla="*/ 30 w 73"/>
                  <a:gd name="T9" fmla="*/ 56 h 128"/>
                  <a:gd name="T10" fmla="*/ 73 w 73"/>
                  <a:gd name="T11" fmla="*/ 1 h 128"/>
                  <a:gd name="T12" fmla="*/ 72 w 7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73" h="128">
                    <a:moveTo>
                      <a:pt x="72" y="0"/>
                    </a:moveTo>
                    <a:cubicBezTo>
                      <a:pt x="57" y="19"/>
                      <a:pt x="41" y="35"/>
                      <a:pt x="27" y="54"/>
                    </a:cubicBezTo>
                    <a:cubicBezTo>
                      <a:pt x="11" y="75"/>
                      <a:pt x="5" y="100"/>
                      <a:pt x="0" y="125"/>
                    </a:cubicBezTo>
                    <a:cubicBezTo>
                      <a:pt x="0" y="127"/>
                      <a:pt x="2" y="128"/>
                      <a:pt x="2" y="126"/>
                    </a:cubicBezTo>
                    <a:cubicBezTo>
                      <a:pt x="13" y="103"/>
                      <a:pt x="16" y="78"/>
                      <a:pt x="30" y="56"/>
                    </a:cubicBezTo>
                    <a:cubicBezTo>
                      <a:pt x="43" y="36"/>
                      <a:pt x="59" y="20"/>
                      <a:pt x="73" y="1"/>
                    </a:cubicBezTo>
                    <a:cubicBezTo>
                      <a:pt x="73" y="0"/>
                      <a:pt x="72" y="0"/>
                      <a:pt x="7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1" name="Freeform 528"/>
              <p:cNvSpPr/>
              <p:nvPr/>
            </p:nvSpPr>
            <p:spPr bwMode="auto">
              <a:xfrm>
                <a:off x="4375" y="3643"/>
                <a:ext cx="20" cy="53"/>
              </a:xfrm>
              <a:custGeom>
                <a:avLst/>
                <a:gdLst>
                  <a:gd name="T0" fmla="*/ 31 w 35"/>
                  <a:gd name="T1" fmla="*/ 2 h 95"/>
                  <a:gd name="T2" fmla="*/ 0 w 35"/>
                  <a:gd name="T3" fmla="*/ 93 h 95"/>
                  <a:gd name="T4" fmla="*/ 3 w 35"/>
                  <a:gd name="T5" fmla="*/ 93 h 95"/>
                  <a:gd name="T6" fmla="*/ 15 w 35"/>
                  <a:gd name="T7" fmla="*/ 55 h 95"/>
                  <a:gd name="T8" fmla="*/ 34 w 35"/>
                  <a:gd name="T9" fmla="*/ 4 h 95"/>
                  <a:gd name="T10" fmla="*/ 31 w 35"/>
                  <a:gd name="T11" fmla="*/ 2 h 95"/>
                </a:gdLst>
                <a:ahLst/>
                <a:cxnLst>
                  <a:cxn ang="0">
                    <a:pos x="T0" y="T1"/>
                  </a:cxn>
                  <a:cxn ang="0">
                    <a:pos x="T2" y="T3"/>
                  </a:cxn>
                  <a:cxn ang="0">
                    <a:pos x="T4" y="T5"/>
                  </a:cxn>
                  <a:cxn ang="0">
                    <a:pos x="T6" y="T7"/>
                  </a:cxn>
                  <a:cxn ang="0">
                    <a:pos x="T8" y="T9"/>
                  </a:cxn>
                  <a:cxn ang="0">
                    <a:pos x="T10" y="T11"/>
                  </a:cxn>
                </a:cxnLst>
                <a:rect l="0" t="0" r="r" b="b"/>
                <a:pathLst>
                  <a:path w="35" h="95">
                    <a:moveTo>
                      <a:pt x="31" y="2"/>
                    </a:moveTo>
                    <a:cubicBezTo>
                      <a:pt x="19" y="29"/>
                      <a:pt x="1" y="62"/>
                      <a:pt x="0" y="93"/>
                    </a:cubicBezTo>
                    <a:cubicBezTo>
                      <a:pt x="0" y="94"/>
                      <a:pt x="3" y="95"/>
                      <a:pt x="3" y="93"/>
                    </a:cubicBezTo>
                    <a:cubicBezTo>
                      <a:pt x="9" y="81"/>
                      <a:pt x="11" y="67"/>
                      <a:pt x="15" y="55"/>
                    </a:cubicBezTo>
                    <a:cubicBezTo>
                      <a:pt x="20" y="37"/>
                      <a:pt x="27" y="21"/>
                      <a:pt x="34" y="4"/>
                    </a:cubicBezTo>
                    <a:cubicBezTo>
                      <a:pt x="35" y="2"/>
                      <a:pt x="32" y="0"/>
                      <a:pt x="3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2" name="Freeform 529"/>
              <p:cNvSpPr/>
              <p:nvPr/>
            </p:nvSpPr>
            <p:spPr bwMode="auto">
              <a:xfrm>
                <a:off x="4529" y="3535"/>
                <a:ext cx="65" cy="34"/>
              </a:xfrm>
              <a:custGeom>
                <a:avLst/>
                <a:gdLst>
                  <a:gd name="T0" fmla="*/ 114 w 117"/>
                  <a:gd name="T1" fmla="*/ 61 h 62"/>
                  <a:gd name="T2" fmla="*/ 117 w 117"/>
                  <a:gd name="T3" fmla="*/ 59 h 62"/>
                  <a:gd name="T4" fmla="*/ 1 w 117"/>
                  <a:gd name="T5" fmla="*/ 1 h 62"/>
                  <a:gd name="T6" fmla="*/ 1 w 117"/>
                  <a:gd name="T7" fmla="*/ 1 h 62"/>
                  <a:gd name="T8" fmla="*/ 57 w 117"/>
                  <a:gd name="T9" fmla="*/ 20 h 62"/>
                  <a:gd name="T10" fmla="*/ 114 w 117"/>
                  <a:gd name="T11" fmla="*/ 61 h 62"/>
                </a:gdLst>
                <a:ahLst/>
                <a:cxnLst>
                  <a:cxn ang="0">
                    <a:pos x="T0" y="T1"/>
                  </a:cxn>
                  <a:cxn ang="0">
                    <a:pos x="T2" y="T3"/>
                  </a:cxn>
                  <a:cxn ang="0">
                    <a:pos x="T4" y="T5"/>
                  </a:cxn>
                  <a:cxn ang="0">
                    <a:pos x="T6" y="T7"/>
                  </a:cxn>
                  <a:cxn ang="0">
                    <a:pos x="T8" y="T9"/>
                  </a:cxn>
                  <a:cxn ang="0">
                    <a:pos x="T10" y="T11"/>
                  </a:cxn>
                </a:cxnLst>
                <a:rect l="0" t="0" r="r" b="b"/>
                <a:pathLst>
                  <a:path w="117" h="62">
                    <a:moveTo>
                      <a:pt x="114" y="61"/>
                    </a:moveTo>
                    <a:cubicBezTo>
                      <a:pt x="116" y="62"/>
                      <a:pt x="117" y="60"/>
                      <a:pt x="117" y="59"/>
                    </a:cubicBezTo>
                    <a:cubicBezTo>
                      <a:pt x="95" y="16"/>
                      <a:pt x="41" y="13"/>
                      <a:pt x="1" y="1"/>
                    </a:cubicBezTo>
                    <a:cubicBezTo>
                      <a:pt x="0" y="0"/>
                      <a:pt x="0" y="1"/>
                      <a:pt x="1" y="1"/>
                    </a:cubicBezTo>
                    <a:cubicBezTo>
                      <a:pt x="19" y="8"/>
                      <a:pt x="39" y="13"/>
                      <a:pt x="57" y="20"/>
                    </a:cubicBezTo>
                    <a:cubicBezTo>
                      <a:pt x="82" y="29"/>
                      <a:pt x="98" y="41"/>
                      <a:pt x="11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3" name="Freeform 530"/>
              <p:cNvSpPr/>
              <p:nvPr/>
            </p:nvSpPr>
            <p:spPr bwMode="auto">
              <a:xfrm>
                <a:off x="4532" y="3557"/>
                <a:ext cx="67" cy="41"/>
              </a:xfrm>
              <a:custGeom>
                <a:avLst/>
                <a:gdLst>
                  <a:gd name="T0" fmla="*/ 115 w 120"/>
                  <a:gd name="T1" fmla="*/ 73 h 74"/>
                  <a:gd name="T2" fmla="*/ 119 w 120"/>
                  <a:gd name="T3" fmla="*/ 71 h 74"/>
                  <a:gd name="T4" fmla="*/ 1 w 120"/>
                  <a:gd name="T5" fmla="*/ 0 h 74"/>
                  <a:gd name="T6" fmla="*/ 1 w 120"/>
                  <a:gd name="T7" fmla="*/ 0 h 74"/>
                  <a:gd name="T8" fmla="*/ 61 w 120"/>
                  <a:gd name="T9" fmla="*/ 22 h 74"/>
                  <a:gd name="T10" fmla="*/ 115 w 120"/>
                  <a:gd name="T11" fmla="*/ 73 h 74"/>
                </a:gdLst>
                <a:ahLst/>
                <a:cxnLst>
                  <a:cxn ang="0">
                    <a:pos x="T0" y="T1"/>
                  </a:cxn>
                  <a:cxn ang="0">
                    <a:pos x="T2" y="T3"/>
                  </a:cxn>
                  <a:cxn ang="0">
                    <a:pos x="T4" y="T5"/>
                  </a:cxn>
                  <a:cxn ang="0">
                    <a:pos x="T6" y="T7"/>
                  </a:cxn>
                  <a:cxn ang="0">
                    <a:pos x="T8" y="T9"/>
                  </a:cxn>
                  <a:cxn ang="0">
                    <a:pos x="T10" y="T11"/>
                  </a:cxn>
                </a:cxnLst>
                <a:rect l="0" t="0" r="r" b="b"/>
                <a:pathLst>
                  <a:path w="120" h="74">
                    <a:moveTo>
                      <a:pt x="115" y="73"/>
                    </a:moveTo>
                    <a:cubicBezTo>
                      <a:pt x="116" y="74"/>
                      <a:pt x="120" y="73"/>
                      <a:pt x="119" y="71"/>
                    </a:cubicBezTo>
                    <a:cubicBezTo>
                      <a:pt x="102" y="22"/>
                      <a:pt x="44" y="11"/>
                      <a:pt x="1" y="0"/>
                    </a:cubicBezTo>
                    <a:cubicBezTo>
                      <a:pt x="0" y="0"/>
                      <a:pt x="0" y="0"/>
                      <a:pt x="1" y="0"/>
                    </a:cubicBezTo>
                    <a:cubicBezTo>
                      <a:pt x="21" y="5"/>
                      <a:pt x="41" y="13"/>
                      <a:pt x="61" y="22"/>
                    </a:cubicBezTo>
                    <a:cubicBezTo>
                      <a:pt x="86" y="33"/>
                      <a:pt x="101" y="50"/>
                      <a:pt x="115"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4" name="Freeform 531"/>
              <p:cNvSpPr/>
              <p:nvPr/>
            </p:nvSpPr>
            <p:spPr bwMode="auto">
              <a:xfrm>
                <a:off x="4547" y="3589"/>
                <a:ext cx="55" cy="40"/>
              </a:xfrm>
              <a:custGeom>
                <a:avLst/>
                <a:gdLst>
                  <a:gd name="T0" fmla="*/ 95 w 98"/>
                  <a:gd name="T1" fmla="*/ 71 h 72"/>
                  <a:gd name="T2" fmla="*/ 98 w 98"/>
                  <a:gd name="T3" fmla="*/ 69 h 72"/>
                  <a:gd name="T4" fmla="*/ 1 w 98"/>
                  <a:gd name="T5" fmla="*/ 1 h 72"/>
                  <a:gd name="T6" fmla="*/ 1 w 98"/>
                  <a:gd name="T7" fmla="*/ 2 h 72"/>
                  <a:gd name="T8" fmla="*/ 95 w 98"/>
                  <a:gd name="T9" fmla="*/ 71 h 72"/>
                </a:gdLst>
                <a:ahLst/>
                <a:cxnLst>
                  <a:cxn ang="0">
                    <a:pos x="T0" y="T1"/>
                  </a:cxn>
                  <a:cxn ang="0">
                    <a:pos x="T2" y="T3"/>
                  </a:cxn>
                  <a:cxn ang="0">
                    <a:pos x="T4" y="T5"/>
                  </a:cxn>
                  <a:cxn ang="0">
                    <a:pos x="T6" y="T7"/>
                  </a:cxn>
                  <a:cxn ang="0">
                    <a:pos x="T8" y="T9"/>
                  </a:cxn>
                </a:cxnLst>
                <a:rect l="0" t="0" r="r" b="b"/>
                <a:pathLst>
                  <a:path w="98" h="72">
                    <a:moveTo>
                      <a:pt x="95" y="71"/>
                    </a:moveTo>
                    <a:cubicBezTo>
                      <a:pt x="96" y="72"/>
                      <a:pt x="98" y="71"/>
                      <a:pt x="98" y="69"/>
                    </a:cubicBezTo>
                    <a:cubicBezTo>
                      <a:pt x="84" y="29"/>
                      <a:pt x="43" y="0"/>
                      <a:pt x="1" y="1"/>
                    </a:cubicBezTo>
                    <a:cubicBezTo>
                      <a:pt x="0" y="1"/>
                      <a:pt x="0" y="2"/>
                      <a:pt x="1" y="2"/>
                    </a:cubicBezTo>
                    <a:cubicBezTo>
                      <a:pt x="48" y="3"/>
                      <a:pt x="71" y="35"/>
                      <a:pt x="9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5" name="Freeform 532"/>
              <p:cNvSpPr/>
              <p:nvPr/>
            </p:nvSpPr>
            <p:spPr bwMode="auto">
              <a:xfrm>
                <a:off x="4549" y="3626"/>
                <a:ext cx="54" cy="47"/>
              </a:xfrm>
              <a:custGeom>
                <a:avLst/>
                <a:gdLst>
                  <a:gd name="T0" fmla="*/ 64 w 95"/>
                  <a:gd name="T1" fmla="*/ 30 h 84"/>
                  <a:gd name="T2" fmla="*/ 1 w 95"/>
                  <a:gd name="T3" fmla="*/ 0 h 84"/>
                  <a:gd name="T4" fmla="*/ 1 w 95"/>
                  <a:gd name="T5" fmla="*/ 1 h 84"/>
                  <a:gd name="T6" fmla="*/ 57 w 95"/>
                  <a:gd name="T7" fmla="*/ 30 h 84"/>
                  <a:gd name="T8" fmla="*/ 90 w 95"/>
                  <a:gd name="T9" fmla="*/ 82 h 84"/>
                  <a:gd name="T10" fmla="*/ 93 w 95"/>
                  <a:gd name="T11" fmla="*/ 82 h 84"/>
                  <a:gd name="T12" fmla="*/ 64 w 95"/>
                  <a:gd name="T13" fmla="*/ 30 h 84"/>
                </a:gdLst>
                <a:ahLst/>
                <a:cxnLst>
                  <a:cxn ang="0">
                    <a:pos x="T0" y="T1"/>
                  </a:cxn>
                  <a:cxn ang="0">
                    <a:pos x="T2" y="T3"/>
                  </a:cxn>
                  <a:cxn ang="0">
                    <a:pos x="T4" y="T5"/>
                  </a:cxn>
                  <a:cxn ang="0">
                    <a:pos x="T6" y="T7"/>
                  </a:cxn>
                  <a:cxn ang="0">
                    <a:pos x="T8" y="T9"/>
                  </a:cxn>
                  <a:cxn ang="0">
                    <a:pos x="T10" y="T11"/>
                  </a:cxn>
                  <a:cxn ang="0">
                    <a:pos x="T12" y="T13"/>
                  </a:cxn>
                </a:cxnLst>
                <a:rect l="0" t="0" r="r" b="b"/>
                <a:pathLst>
                  <a:path w="95" h="84">
                    <a:moveTo>
                      <a:pt x="64" y="30"/>
                    </a:moveTo>
                    <a:cubicBezTo>
                      <a:pt x="47" y="14"/>
                      <a:pt x="24" y="5"/>
                      <a:pt x="1" y="0"/>
                    </a:cubicBezTo>
                    <a:cubicBezTo>
                      <a:pt x="0" y="0"/>
                      <a:pt x="0" y="1"/>
                      <a:pt x="1" y="1"/>
                    </a:cubicBezTo>
                    <a:cubicBezTo>
                      <a:pt x="22" y="7"/>
                      <a:pt x="40" y="17"/>
                      <a:pt x="57" y="30"/>
                    </a:cubicBezTo>
                    <a:cubicBezTo>
                      <a:pt x="76" y="44"/>
                      <a:pt x="82" y="61"/>
                      <a:pt x="90" y="82"/>
                    </a:cubicBezTo>
                    <a:cubicBezTo>
                      <a:pt x="90" y="84"/>
                      <a:pt x="93" y="84"/>
                      <a:pt x="93" y="82"/>
                    </a:cubicBezTo>
                    <a:cubicBezTo>
                      <a:pt x="95" y="62"/>
                      <a:pt x="78" y="42"/>
                      <a:pt x="6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6" name="Freeform 533"/>
              <p:cNvSpPr/>
              <p:nvPr/>
            </p:nvSpPr>
            <p:spPr bwMode="auto">
              <a:xfrm>
                <a:off x="4553" y="3663"/>
                <a:ext cx="22" cy="33"/>
              </a:xfrm>
              <a:custGeom>
                <a:avLst/>
                <a:gdLst>
                  <a:gd name="T0" fmla="*/ 3 w 38"/>
                  <a:gd name="T1" fmla="*/ 1 h 59"/>
                  <a:gd name="T2" fmla="*/ 1 w 38"/>
                  <a:gd name="T3" fmla="*/ 3 h 59"/>
                  <a:gd name="T4" fmla="*/ 25 w 38"/>
                  <a:gd name="T5" fmla="*/ 57 h 59"/>
                  <a:gd name="T6" fmla="*/ 27 w 38"/>
                  <a:gd name="T7" fmla="*/ 58 h 59"/>
                  <a:gd name="T8" fmla="*/ 3 w 38"/>
                  <a:gd name="T9" fmla="*/ 1 h 59"/>
                </a:gdLst>
                <a:ahLst/>
                <a:cxnLst>
                  <a:cxn ang="0">
                    <a:pos x="T0" y="T1"/>
                  </a:cxn>
                  <a:cxn ang="0">
                    <a:pos x="T2" y="T3"/>
                  </a:cxn>
                  <a:cxn ang="0">
                    <a:pos x="T4" y="T5"/>
                  </a:cxn>
                  <a:cxn ang="0">
                    <a:pos x="T6" y="T7"/>
                  </a:cxn>
                  <a:cxn ang="0">
                    <a:pos x="T8" y="T9"/>
                  </a:cxn>
                </a:cxnLst>
                <a:rect l="0" t="0" r="r" b="b"/>
                <a:pathLst>
                  <a:path w="38" h="59">
                    <a:moveTo>
                      <a:pt x="3" y="1"/>
                    </a:moveTo>
                    <a:cubicBezTo>
                      <a:pt x="1" y="0"/>
                      <a:pt x="0" y="2"/>
                      <a:pt x="1" y="3"/>
                    </a:cubicBezTo>
                    <a:cubicBezTo>
                      <a:pt x="22" y="14"/>
                      <a:pt x="32" y="34"/>
                      <a:pt x="25" y="57"/>
                    </a:cubicBezTo>
                    <a:cubicBezTo>
                      <a:pt x="24" y="58"/>
                      <a:pt x="27" y="59"/>
                      <a:pt x="27" y="58"/>
                    </a:cubicBezTo>
                    <a:cubicBezTo>
                      <a:pt x="38" y="35"/>
                      <a:pt x="24" y="1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7" name="Freeform 534"/>
              <p:cNvSpPr>
                <a:spLocks noEditPoints="1"/>
              </p:cNvSpPr>
              <p:nvPr/>
            </p:nvSpPr>
            <p:spPr bwMode="auto">
              <a:xfrm>
                <a:off x="4690" y="3415"/>
                <a:ext cx="293" cy="312"/>
              </a:xfrm>
              <a:custGeom>
                <a:avLst/>
                <a:gdLst>
                  <a:gd name="T0" fmla="*/ 521 w 524"/>
                  <a:gd name="T1" fmla="*/ 219 h 557"/>
                  <a:gd name="T2" fmla="*/ 517 w 524"/>
                  <a:gd name="T3" fmla="*/ 149 h 557"/>
                  <a:gd name="T4" fmla="*/ 511 w 524"/>
                  <a:gd name="T5" fmla="*/ 87 h 557"/>
                  <a:gd name="T6" fmla="*/ 504 w 524"/>
                  <a:gd name="T7" fmla="*/ 71 h 557"/>
                  <a:gd name="T8" fmla="*/ 450 w 524"/>
                  <a:gd name="T9" fmla="*/ 48 h 557"/>
                  <a:gd name="T10" fmla="*/ 272 w 524"/>
                  <a:gd name="T11" fmla="*/ 6 h 557"/>
                  <a:gd name="T12" fmla="*/ 110 w 524"/>
                  <a:gd name="T13" fmla="*/ 68 h 557"/>
                  <a:gd name="T14" fmla="*/ 17 w 524"/>
                  <a:gd name="T15" fmla="*/ 175 h 557"/>
                  <a:gd name="T16" fmla="*/ 21 w 524"/>
                  <a:gd name="T17" fmla="*/ 259 h 557"/>
                  <a:gd name="T18" fmla="*/ 23 w 524"/>
                  <a:gd name="T19" fmla="*/ 421 h 557"/>
                  <a:gd name="T20" fmla="*/ 186 w 524"/>
                  <a:gd name="T21" fmla="*/ 504 h 557"/>
                  <a:gd name="T22" fmla="*/ 347 w 524"/>
                  <a:gd name="T23" fmla="*/ 515 h 557"/>
                  <a:gd name="T24" fmla="*/ 494 w 524"/>
                  <a:gd name="T25" fmla="*/ 426 h 557"/>
                  <a:gd name="T26" fmla="*/ 520 w 524"/>
                  <a:gd name="T27" fmla="*/ 324 h 557"/>
                  <a:gd name="T28" fmla="*/ 489 w 524"/>
                  <a:gd name="T29" fmla="*/ 416 h 557"/>
                  <a:gd name="T30" fmla="*/ 362 w 524"/>
                  <a:gd name="T31" fmla="*/ 489 h 557"/>
                  <a:gd name="T32" fmla="*/ 321 w 524"/>
                  <a:gd name="T33" fmla="*/ 516 h 557"/>
                  <a:gd name="T34" fmla="*/ 292 w 524"/>
                  <a:gd name="T35" fmla="*/ 473 h 557"/>
                  <a:gd name="T36" fmla="*/ 288 w 524"/>
                  <a:gd name="T37" fmla="*/ 267 h 557"/>
                  <a:gd name="T38" fmla="*/ 289 w 524"/>
                  <a:gd name="T39" fmla="*/ 217 h 557"/>
                  <a:gd name="T40" fmla="*/ 293 w 524"/>
                  <a:gd name="T41" fmla="*/ 210 h 557"/>
                  <a:gd name="T42" fmla="*/ 320 w 524"/>
                  <a:gd name="T43" fmla="*/ 178 h 557"/>
                  <a:gd name="T44" fmla="*/ 412 w 524"/>
                  <a:gd name="T45" fmla="*/ 136 h 557"/>
                  <a:gd name="T46" fmla="*/ 493 w 524"/>
                  <a:gd name="T47" fmla="*/ 91 h 557"/>
                  <a:gd name="T48" fmla="*/ 453 w 524"/>
                  <a:gd name="T49" fmla="*/ 106 h 557"/>
                  <a:gd name="T50" fmla="*/ 309 w 524"/>
                  <a:gd name="T51" fmla="*/ 170 h 557"/>
                  <a:gd name="T52" fmla="*/ 254 w 524"/>
                  <a:gd name="T53" fmla="*/ 176 h 557"/>
                  <a:gd name="T54" fmla="*/ 140 w 524"/>
                  <a:gd name="T55" fmla="*/ 147 h 557"/>
                  <a:gd name="T56" fmla="*/ 40 w 524"/>
                  <a:gd name="T57" fmla="*/ 126 h 557"/>
                  <a:gd name="T58" fmla="*/ 137 w 524"/>
                  <a:gd name="T59" fmla="*/ 158 h 557"/>
                  <a:gd name="T60" fmla="*/ 252 w 524"/>
                  <a:gd name="T61" fmla="*/ 190 h 557"/>
                  <a:gd name="T62" fmla="*/ 254 w 524"/>
                  <a:gd name="T63" fmla="*/ 192 h 557"/>
                  <a:gd name="T64" fmla="*/ 277 w 524"/>
                  <a:gd name="T65" fmla="*/ 226 h 557"/>
                  <a:gd name="T66" fmla="*/ 281 w 524"/>
                  <a:gd name="T67" fmla="*/ 316 h 557"/>
                  <a:gd name="T68" fmla="*/ 282 w 524"/>
                  <a:gd name="T69" fmla="*/ 477 h 557"/>
                  <a:gd name="T70" fmla="*/ 273 w 524"/>
                  <a:gd name="T71" fmla="*/ 531 h 557"/>
                  <a:gd name="T72" fmla="*/ 266 w 524"/>
                  <a:gd name="T73" fmla="*/ 529 h 557"/>
                  <a:gd name="T74" fmla="*/ 135 w 524"/>
                  <a:gd name="T75" fmla="*/ 488 h 557"/>
                  <a:gd name="T76" fmla="*/ 29 w 524"/>
                  <a:gd name="T77" fmla="*/ 344 h 557"/>
                  <a:gd name="T78" fmla="*/ 28 w 524"/>
                  <a:gd name="T79" fmla="*/ 215 h 557"/>
                  <a:gd name="T80" fmla="*/ 29 w 524"/>
                  <a:gd name="T81" fmla="*/ 149 h 557"/>
                  <a:gd name="T82" fmla="*/ 118 w 524"/>
                  <a:gd name="T83" fmla="*/ 78 h 557"/>
                  <a:gd name="T84" fmla="*/ 267 w 524"/>
                  <a:gd name="T85" fmla="*/ 16 h 557"/>
                  <a:gd name="T86" fmla="*/ 390 w 524"/>
                  <a:gd name="T87" fmla="*/ 44 h 557"/>
                  <a:gd name="T88" fmla="*/ 479 w 524"/>
                  <a:gd name="T89" fmla="*/ 64 h 557"/>
                  <a:gd name="T90" fmla="*/ 499 w 524"/>
                  <a:gd name="T91" fmla="*/ 86 h 557"/>
                  <a:gd name="T92" fmla="*/ 505 w 524"/>
                  <a:gd name="T93" fmla="*/ 134 h 557"/>
                  <a:gd name="T94" fmla="*/ 511 w 524"/>
                  <a:gd name="T95" fmla="*/ 195 h 557"/>
                  <a:gd name="T96" fmla="*/ 511 w 524"/>
                  <a:gd name="T97" fmla="*/ 37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4" h="557">
                    <a:moveTo>
                      <a:pt x="520" y="324"/>
                    </a:moveTo>
                    <a:cubicBezTo>
                      <a:pt x="517" y="288"/>
                      <a:pt x="519" y="254"/>
                      <a:pt x="521" y="219"/>
                    </a:cubicBezTo>
                    <a:cubicBezTo>
                      <a:pt x="521" y="198"/>
                      <a:pt x="522" y="178"/>
                      <a:pt x="519" y="158"/>
                    </a:cubicBezTo>
                    <a:cubicBezTo>
                      <a:pt x="518" y="155"/>
                      <a:pt x="518" y="152"/>
                      <a:pt x="517" y="149"/>
                    </a:cubicBezTo>
                    <a:cubicBezTo>
                      <a:pt x="523" y="133"/>
                      <a:pt x="521" y="110"/>
                      <a:pt x="516" y="96"/>
                    </a:cubicBezTo>
                    <a:cubicBezTo>
                      <a:pt x="515" y="92"/>
                      <a:pt x="513" y="89"/>
                      <a:pt x="511" y="87"/>
                    </a:cubicBezTo>
                    <a:cubicBezTo>
                      <a:pt x="510" y="82"/>
                      <a:pt x="508" y="78"/>
                      <a:pt x="504" y="74"/>
                    </a:cubicBezTo>
                    <a:cubicBezTo>
                      <a:pt x="504" y="73"/>
                      <a:pt x="504" y="72"/>
                      <a:pt x="504" y="71"/>
                    </a:cubicBezTo>
                    <a:cubicBezTo>
                      <a:pt x="501" y="66"/>
                      <a:pt x="496" y="61"/>
                      <a:pt x="489" y="57"/>
                    </a:cubicBezTo>
                    <a:cubicBezTo>
                      <a:pt x="477" y="51"/>
                      <a:pt x="463" y="50"/>
                      <a:pt x="450" y="48"/>
                    </a:cubicBezTo>
                    <a:cubicBezTo>
                      <a:pt x="431" y="45"/>
                      <a:pt x="412" y="40"/>
                      <a:pt x="393" y="34"/>
                    </a:cubicBezTo>
                    <a:cubicBezTo>
                      <a:pt x="385" y="32"/>
                      <a:pt x="302" y="6"/>
                      <a:pt x="272" y="6"/>
                    </a:cubicBezTo>
                    <a:cubicBezTo>
                      <a:pt x="253" y="0"/>
                      <a:pt x="231" y="6"/>
                      <a:pt x="212" y="14"/>
                    </a:cubicBezTo>
                    <a:cubicBezTo>
                      <a:pt x="177" y="30"/>
                      <a:pt x="147" y="55"/>
                      <a:pt x="110" y="68"/>
                    </a:cubicBezTo>
                    <a:cubicBezTo>
                      <a:pt x="72" y="82"/>
                      <a:pt x="0" y="106"/>
                      <a:pt x="17" y="162"/>
                    </a:cubicBezTo>
                    <a:cubicBezTo>
                      <a:pt x="17" y="166"/>
                      <a:pt x="17" y="170"/>
                      <a:pt x="17" y="175"/>
                    </a:cubicBezTo>
                    <a:cubicBezTo>
                      <a:pt x="17" y="178"/>
                      <a:pt x="17" y="181"/>
                      <a:pt x="18" y="183"/>
                    </a:cubicBezTo>
                    <a:cubicBezTo>
                      <a:pt x="16" y="209"/>
                      <a:pt x="17" y="235"/>
                      <a:pt x="21" y="259"/>
                    </a:cubicBezTo>
                    <a:cubicBezTo>
                      <a:pt x="21" y="259"/>
                      <a:pt x="21" y="260"/>
                      <a:pt x="22" y="260"/>
                    </a:cubicBezTo>
                    <a:cubicBezTo>
                      <a:pt x="21" y="313"/>
                      <a:pt x="14" y="368"/>
                      <a:pt x="23" y="421"/>
                    </a:cubicBezTo>
                    <a:cubicBezTo>
                      <a:pt x="29" y="459"/>
                      <a:pt x="69" y="475"/>
                      <a:pt x="101" y="487"/>
                    </a:cubicBezTo>
                    <a:cubicBezTo>
                      <a:pt x="129" y="497"/>
                      <a:pt x="157" y="497"/>
                      <a:pt x="186" y="504"/>
                    </a:cubicBezTo>
                    <a:cubicBezTo>
                      <a:pt x="210" y="510"/>
                      <a:pt x="237" y="523"/>
                      <a:pt x="260" y="534"/>
                    </a:cubicBezTo>
                    <a:cubicBezTo>
                      <a:pt x="280" y="557"/>
                      <a:pt x="330" y="526"/>
                      <a:pt x="347" y="515"/>
                    </a:cubicBezTo>
                    <a:cubicBezTo>
                      <a:pt x="367" y="502"/>
                      <a:pt x="387" y="487"/>
                      <a:pt x="407" y="474"/>
                    </a:cubicBezTo>
                    <a:cubicBezTo>
                      <a:pt x="435" y="455"/>
                      <a:pt x="464" y="441"/>
                      <a:pt x="494" y="426"/>
                    </a:cubicBezTo>
                    <a:cubicBezTo>
                      <a:pt x="495" y="425"/>
                      <a:pt x="495" y="425"/>
                      <a:pt x="496" y="424"/>
                    </a:cubicBezTo>
                    <a:cubicBezTo>
                      <a:pt x="524" y="405"/>
                      <a:pt x="522" y="357"/>
                      <a:pt x="520" y="324"/>
                    </a:cubicBezTo>
                    <a:close/>
                    <a:moveTo>
                      <a:pt x="511" y="370"/>
                    </a:moveTo>
                    <a:cubicBezTo>
                      <a:pt x="509" y="391"/>
                      <a:pt x="502" y="405"/>
                      <a:pt x="489" y="416"/>
                    </a:cubicBezTo>
                    <a:cubicBezTo>
                      <a:pt x="466" y="421"/>
                      <a:pt x="445" y="435"/>
                      <a:pt x="425" y="447"/>
                    </a:cubicBezTo>
                    <a:cubicBezTo>
                      <a:pt x="404" y="460"/>
                      <a:pt x="382" y="474"/>
                      <a:pt x="362" y="489"/>
                    </a:cubicBezTo>
                    <a:cubicBezTo>
                      <a:pt x="350" y="498"/>
                      <a:pt x="337" y="508"/>
                      <a:pt x="323" y="516"/>
                    </a:cubicBezTo>
                    <a:cubicBezTo>
                      <a:pt x="322" y="516"/>
                      <a:pt x="322" y="516"/>
                      <a:pt x="321" y="516"/>
                    </a:cubicBezTo>
                    <a:cubicBezTo>
                      <a:pt x="309" y="515"/>
                      <a:pt x="300" y="508"/>
                      <a:pt x="293" y="499"/>
                    </a:cubicBezTo>
                    <a:cubicBezTo>
                      <a:pt x="294" y="490"/>
                      <a:pt x="293" y="480"/>
                      <a:pt x="292" y="473"/>
                    </a:cubicBezTo>
                    <a:cubicBezTo>
                      <a:pt x="290" y="432"/>
                      <a:pt x="295" y="391"/>
                      <a:pt x="295" y="350"/>
                    </a:cubicBezTo>
                    <a:cubicBezTo>
                      <a:pt x="294" y="323"/>
                      <a:pt x="290" y="295"/>
                      <a:pt x="288" y="267"/>
                    </a:cubicBezTo>
                    <a:cubicBezTo>
                      <a:pt x="288" y="252"/>
                      <a:pt x="287" y="235"/>
                      <a:pt x="289" y="218"/>
                    </a:cubicBezTo>
                    <a:cubicBezTo>
                      <a:pt x="289" y="218"/>
                      <a:pt x="289" y="218"/>
                      <a:pt x="289" y="217"/>
                    </a:cubicBezTo>
                    <a:cubicBezTo>
                      <a:pt x="292" y="217"/>
                      <a:pt x="295" y="214"/>
                      <a:pt x="293" y="210"/>
                    </a:cubicBezTo>
                    <a:cubicBezTo>
                      <a:pt x="293" y="210"/>
                      <a:pt x="293" y="210"/>
                      <a:pt x="293" y="210"/>
                    </a:cubicBezTo>
                    <a:cubicBezTo>
                      <a:pt x="299" y="199"/>
                      <a:pt x="308" y="190"/>
                      <a:pt x="316" y="180"/>
                    </a:cubicBezTo>
                    <a:cubicBezTo>
                      <a:pt x="317" y="180"/>
                      <a:pt x="319" y="179"/>
                      <a:pt x="320" y="178"/>
                    </a:cubicBezTo>
                    <a:cubicBezTo>
                      <a:pt x="322" y="178"/>
                      <a:pt x="323" y="176"/>
                      <a:pt x="323" y="175"/>
                    </a:cubicBezTo>
                    <a:cubicBezTo>
                      <a:pt x="351" y="158"/>
                      <a:pt x="381" y="147"/>
                      <a:pt x="412" y="136"/>
                    </a:cubicBezTo>
                    <a:cubicBezTo>
                      <a:pt x="428" y="130"/>
                      <a:pt x="444" y="124"/>
                      <a:pt x="460" y="117"/>
                    </a:cubicBezTo>
                    <a:cubicBezTo>
                      <a:pt x="471" y="112"/>
                      <a:pt x="489" y="105"/>
                      <a:pt x="493" y="91"/>
                    </a:cubicBezTo>
                    <a:cubicBezTo>
                      <a:pt x="493" y="90"/>
                      <a:pt x="492" y="89"/>
                      <a:pt x="491" y="89"/>
                    </a:cubicBezTo>
                    <a:cubicBezTo>
                      <a:pt x="478" y="88"/>
                      <a:pt x="465" y="100"/>
                      <a:pt x="453" y="106"/>
                    </a:cubicBezTo>
                    <a:cubicBezTo>
                      <a:pt x="433" y="115"/>
                      <a:pt x="412" y="122"/>
                      <a:pt x="391" y="130"/>
                    </a:cubicBezTo>
                    <a:cubicBezTo>
                      <a:pt x="363" y="140"/>
                      <a:pt x="333" y="151"/>
                      <a:pt x="309" y="170"/>
                    </a:cubicBezTo>
                    <a:cubicBezTo>
                      <a:pt x="294" y="172"/>
                      <a:pt x="277" y="175"/>
                      <a:pt x="261" y="180"/>
                    </a:cubicBezTo>
                    <a:cubicBezTo>
                      <a:pt x="259" y="179"/>
                      <a:pt x="256" y="178"/>
                      <a:pt x="254" y="176"/>
                    </a:cubicBezTo>
                    <a:cubicBezTo>
                      <a:pt x="253" y="175"/>
                      <a:pt x="251" y="175"/>
                      <a:pt x="250" y="176"/>
                    </a:cubicBezTo>
                    <a:cubicBezTo>
                      <a:pt x="213" y="166"/>
                      <a:pt x="177" y="155"/>
                      <a:pt x="140" y="147"/>
                    </a:cubicBezTo>
                    <a:cubicBezTo>
                      <a:pt x="108" y="139"/>
                      <a:pt x="73" y="118"/>
                      <a:pt x="40" y="123"/>
                    </a:cubicBezTo>
                    <a:cubicBezTo>
                      <a:pt x="39" y="124"/>
                      <a:pt x="39" y="126"/>
                      <a:pt x="40" y="126"/>
                    </a:cubicBezTo>
                    <a:cubicBezTo>
                      <a:pt x="56" y="133"/>
                      <a:pt x="73" y="135"/>
                      <a:pt x="89" y="141"/>
                    </a:cubicBezTo>
                    <a:cubicBezTo>
                      <a:pt x="105" y="147"/>
                      <a:pt x="121" y="153"/>
                      <a:pt x="137" y="158"/>
                    </a:cubicBezTo>
                    <a:cubicBezTo>
                      <a:pt x="174" y="170"/>
                      <a:pt x="213" y="179"/>
                      <a:pt x="250" y="189"/>
                    </a:cubicBezTo>
                    <a:cubicBezTo>
                      <a:pt x="251" y="189"/>
                      <a:pt x="252" y="190"/>
                      <a:pt x="252" y="190"/>
                    </a:cubicBezTo>
                    <a:cubicBezTo>
                      <a:pt x="252" y="190"/>
                      <a:pt x="253" y="190"/>
                      <a:pt x="253" y="191"/>
                    </a:cubicBezTo>
                    <a:cubicBezTo>
                      <a:pt x="253" y="191"/>
                      <a:pt x="254" y="191"/>
                      <a:pt x="254" y="192"/>
                    </a:cubicBezTo>
                    <a:cubicBezTo>
                      <a:pt x="260" y="198"/>
                      <a:pt x="265" y="203"/>
                      <a:pt x="270" y="210"/>
                    </a:cubicBezTo>
                    <a:cubicBezTo>
                      <a:pt x="273" y="215"/>
                      <a:pt x="276" y="220"/>
                      <a:pt x="277" y="226"/>
                    </a:cubicBezTo>
                    <a:cubicBezTo>
                      <a:pt x="278" y="227"/>
                      <a:pt x="278" y="228"/>
                      <a:pt x="278" y="228"/>
                    </a:cubicBezTo>
                    <a:cubicBezTo>
                      <a:pt x="275" y="257"/>
                      <a:pt x="278" y="287"/>
                      <a:pt x="281" y="316"/>
                    </a:cubicBezTo>
                    <a:cubicBezTo>
                      <a:pt x="284" y="352"/>
                      <a:pt x="281" y="388"/>
                      <a:pt x="280" y="424"/>
                    </a:cubicBezTo>
                    <a:cubicBezTo>
                      <a:pt x="280" y="442"/>
                      <a:pt x="281" y="459"/>
                      <a:pt x="282" y="477"/>
                    </a:cubicBezTo>
                    <a:cubicBezTo>
                      <a:pt x="283" y="491"/>
                      <a:pt x="287" y="519"/>
                      <a:pt x="274" y="529"/>
                    </a:cubicBezTo>
                    <a:cubicBezTo>
                      <a:pt x="274" y="529"/>
                      <a:pt x="273" y="530"/>
                      <a:pt x="273" y="531"/>
                    </a:cubicBezTo>
                    <a:cubicBezTo>
                      <a:pt x="271" y="531"/>
                      <a:pt x="269" y="530"/>
                      <a:pt x="267" y="530"/>
                    </a:cubicBezTo>
                    <a:cubicBezTo>
                      <a:pt x="266" y="530"/>
                      <a:pt x="266" y="530"/>
                      <a:pt x="266" y="529"/>
                    </a:cubicBezTo>
                    <a:cubicBezTo>
                      <a:pt x="248" y="520"/>
                      <a:pt x="229" y="514"/>
                      <a:pt x="210" y="506"/>
                    </a:cubicBezTo>
                    <a:cubicBezTo>
                      <a:pt x="186" y="495"/>
                      <a:pt x="161" y="492"/>
                      <a:pt x="135" y="488"/>
                    </a:cubicBezTo>
                    <a:cubicBezTo>
                      <a:pt x="96" y="481"/>
                      <a:pt x="40" y="461"/>
                      <a:pt x="31" y="418"/>
                    </a:cubicBezTo>
                    <a:cubicBezTo>
                      <a:pt x="26" y="394"/>
                      <a:pt x="28" y="368"/>
                      <a:pt x="29" y="344"/>
                    </a:cubicBezTo>
                    <a:cubicBezTo>
                      <a:pt x="30" y="316"/>
                      <a:pt x="30" y="289"/>
                      <a:pt x="30" y="261"/>
                    </a:cubicBezTo>
                    <a:cubicBezTo>
                      <a:pt x="30" y="246"/>
                      <a:pt x="30" y="230"/>
                      <a:pt x="28" y="215"/>
                    </a:cubicBezTo>
                    <a:cubicBezTo>
                      <a:pt x="28" y="210"/>
                      <a:pt x="28" y="205"/>
                      <a:pt x="28" y="200"/>
                    </a:cubicBezTo>
                    <a:cubicBezTo>
                      <a:pt x="28" y="183"/>
                      <a:pt x="28" y="166"/>
                      <a:pt x="29" y="149"/>
                    </a:cubicBezTo>
                    <a:cubicBezTo>
                      <a:pt x="32" y="131"/>
                      <a:pt x="36" y="117"/>
                      <a:pt x="54" y="105"/>
                    </a:cubicBezTo>
                    <a:cubicBezTo>
                      <a:pt x="73" y="92"/>
                      <a:pt x="96" y="86"/>
                      <a:pt x="118" y="78"/>
                    </a:cubicBezTo>
                    <a:cubicBezTo>
                      <a:pt x="144" y="69"/>
                      <a:pt x="166" y="54"/>
                      <a:pt x="190" y="40"/>
                    </a:cubicBezTo>
                    <a:cubicBezTo>
                      <a:pt x="216" y="25"/>
                      <a:pt x="239" y="15"/>
                      <a:pt x="267" y="16"/>
                    </a:cubicBezTo>
                    <a:cubicBezTo>
                      <a:pt x="280" y="21"/>
                      <a:pt x="295" y="20"/>
                      <a:pt x="308" y="22"/>
                    </a:cubicBezTo>
                    <a:cubicBezTo>
                      <a:pt x="336" y="25"/>
                      <a:pt x="364" y="36"/>
                      <a:pt x="390" y="44"/>
                    </a:cubicBezTo>
                    <a:cubicBezTo>
                      <a:pt x="417" y="52"/>
                      <a:pt x="443" y="57"/>
                      <a:pt x="470" y="62"/>
                    </a:cubicBezTo>
                    <a:cubicBezTo>
                      <a:pt x="473" y="62"/>
                      <a:pt x="476" y="63"/>
                      <a:pt x="479" y="64"/>
                    </a:cubicBezTo>
                    <a:cubicBezTo>
                      <a:pt x="485" y="72"/>
                      <a:pt x="492" y="79"/>
                      <a:pt x="499" y="86"/>
                    </a:cubicBezTo>
                    <a:cubicBezTo>
                      <a:pt x="499" y="86"/>
                      <a:pt x="499" y="86"/>
                      <a:pt x="499" y="86"/>
                    </a:cubicBezTo>
                    <a:cubicBezTo>
                      <a:pt x="502" y="101"/>
                      <a:pt x="508" y="115"/>
                      <a:pt x="503" y="129"/>
                    </a:cubicBezTo>
                    <a:cubicBezTo>
                      <a:pt x="502" y="132"/>
                      <a:pt x="503" y="133"/>
                      <a:pt x="505" y="134"/>
                    </a:cubicBezTo>
                    <a:cubicBezTo>
                      <a:pt x="505" y="135"/>
                      <a:pt x="505" y="137"/>
                      <a:pt x="505" y="138"/>
                    </a:cubicBezTo>
                    <a:cubicBezTo>
                      <a:pt x="507" y="158"/>
                      <a:pt x="511" y="176"/>
                      <a:pt x="511" y="195"/>
                    </a:cubicBezTo>
                    <a:cubicBezTo>
                      <a:pt x="511" y="229"/>
                      <a:pt x="506" y="263"/>
                      <a:pt x="508" y="296"/>
                    </a:cubicBezTo>
                    <a:cubicBezTo>
                      <a:pt x="509" y="321"/>
                      <a:pt x="512" y="345"/>
                      <a:pt x="511" y="3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8" name="Freeform 535"/>
              <p:cNvSpPr>
                <a:spLocks noEditPoints="1"/>
              </p:cNvSpPr>
              <p:nvPr/>
            </p:nvSpPr>
            <p:spPr bwMode="auto">
              <a:xfrm>
                <a:off x="4899" y="3564"/>
                <a:ext cx="28" cy="33"/>
              </a:xfrm>
              <a:custGeom>
                <a:avLst/>
                <a:gdLst>
                  <a:gd name="T0" fmla="*/ 44 w 50"/>
                  <a:gd name="T1" fmla="*/ 19 h 59"/>
                  <a:gd name="T2" fmla="*/ 21 w 50"/>
                  <a:gd name="T3" fmla="*/ 5 h 59"/>
                  <a:gd name="T4" fmla="*/ 32 w 50"/>
                  <a:gd name="T5" fmla="*/ 58 h 59"/>
                  <a:gd name="T6" fmla="*/ 36 w 50"/>
                  <a:gd name="T7" fmla="*/ 59 h 59"/>
                  <a:gd name="T8" fmla="*/ 37 w 50"/>
                  <a:gd name="T9" fmla="*/ 59 h 59"/>
                  <a:gd name="T10" fmla="*/ 48 w 50"/>
                  <a:gd name="T11" fmla="*/ 41 h 59"/>
                  <a:gd name="T12" fmla="*/ 44 w 50"/>
                  <a:gd name="T13" fmla="*/ 19 h 59"/>
                  <a:gd name="T14" fmla="*/ 17 w 50"/>
                  <a:gd name="T15" fmla="*/ 29 h 59"/>
                  <a:gd name="T16" fmla="*/ 17 w 50"/>
                  <a:gd name="T17" fmla="*/ 30 h 59"/>
                  <a:gd name="T18" fmla="*/ 17 w 50"/>
                  <a:gd name="T19" fmla="*/ 30 h 59"/>
                  <a:gd name="T20" fmla="*/ 17 w 50"/>
                  <a:gd name="T21"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9">
                    <a:moveTo>
                      <a:pt x="44" y="19"/>
                    </a:moveTo>
                    <a:cubicBezTo>
                      <a:pt x="40" y="11"/>
                      <a:pt x="30" y="0"/>
                      <a:pt x="21" y="5"/>
                    </a:cubicBezTo>
                    <a:cubicBezTo>
                      <a:pt x="0" y="15"/>
                      <a:pt x="11" y="58"/>
                      <a:pt x="32" y="58"/>
                    </a:cubicBezTo>
                    <a:cubicBezTo>
                      <a:pt x="33" y="59"/>
                      <a:pt x="34" y="59"/>
                      <a:pt x="36" y="59"/>
                    </a:cubicBezTo>
                    <a:cubicBezTo>
                      <a:pt x="36" y="59"/>
                      <a:pt x="36" y="59"/>
                      <a:pt x="37" y="59"/>
                    </a:cubicBezTo>
                    <a:cubicBezTo>
                      <a:pt x="48" y="57"/>
                      <a:pt x="50" y="50"/>
                      <a:pt x="48" y="41"/>
                    </a:cubicBezTo>
                    <a:cubicBezTo>
                      <a:pt x="50" y="34"/>
                      <a:pt x="47" y="26"/>
                      <a:pt x="44" y="19"/>
                    </a:cubicBezTo>
                    <a:close/>
                    <a:moveTo>
                      <a:pt x="17" y="29"/>
                    </a:moveTo>
                    <a:cubicBezTo>
                      <a:pt x="17" y="29"/>
                      <a:pt x="17" y="30"/>
                      <a:pt x="17" y="30"/>
                    </a:cubicBezTo>
                    <a:cubicBezTo>
                      <a:pt x="17" y="30"/>
                      <a:pt x="17" y="30"/>
                      <a:pt x="17" y="30"/>
                    </a:cubicBezTo>
                    <a:cubicBezTo>
                      <a:pt x="17" y="30"/>
                      <a:pt x="17" y="30"/>
                      <a:pt x="1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9" name="Freeform 536"/>
              <p:cNvSpPr>
                <a:spLocks noEditPoints="1"/>
              </p:cNvSpPr>
              <p:nvPr/>
            </p:nvSpPr>
            <p:spPr bwMode="auto">
              <a:xfrm>
                <a:off x="4864" y="3529"/>
                <a:ext cx="22" cy="27"/>
              </a:xfrm>
              <a:custGeom>
                <a:avLst/>
                <a:gdLst>
                  <a:gd name="T0" fmla="*/ 17 w 39"/>
                  <a:gd name="T1" fmla="*/ 48 h 49"/>
                  <a:gd name="T2" fmla="*/ 21 w 39"/>
                  <a:gd name="T3" fmla="*/ 48 h 49"/>
                  <a:gd name="T4" fmla="*/ 21 w 39"/>
                  <a:gd name="T5" fmla="*/ 48 h 49"/>
                  <a:gd name="T6" fmla="*/ 22 w 39"/>
                  <a:gd name="T7" fmla="*/ 48 h 49"/>
                  <a:gd name="T8" fmla="*/ 26 w 39"/>
                  <a:gd name="T9" fmla="*/ 48 h 49"/>
                  <a:gd name="T10" fmla="*/ 31 w 39"/>
                  <a:gd name="T11" fmla="*/ 45 h 49"/>
                  <a:gd name="T12" fmla="*/ 38 w 39"/>
                  <a:gd name="T13" fmla="*/ 28 h 49"/>
                  <a:gd name="T14" fmla="*/ 35 w 39"/>
                  <a:gd name="T15" fmla="*/ 15 h 49"/>
                  <a:gd name="T16" fmla="*/ 34 w 39"/>
                  <a:gd name="T17" fmla="*/ 15 h 49"/>
                  <a:gd name="T18" fmla="*/ 33 w 39"/>
                  <a:gd name="T19" fmla="*/ 12 h 49"/>
                  <a:gd name="T20" fmla="*/ 20 w 39"/>
                  <a:gd name="T21" fmla="*/ 1 h 49"/>
                  <a:gd name="T22" fmla="*/ 9 w 39"/>
                  <a:gd name="T23" fmla="*/ 4 h 49"/>
                  <a:gd name="T24" fmla="*/ 1 w 39"/>
                  <a:gd name="T25" fmla="*/ 20 h 49"/>
                  <a:gd name="T26" fmla="*/ 9 w 39"/>
                  <a:gd name="T27" fmla="*/ 42 h 49"/>
                  <a:gd name="T28" fmla="*/ 13 w 39"/>
                  <a:gd name="T29" fmla="*/ 46 h 49"/>
                  <a:gd name="T30" fmla="*/ 16 w 39"/>
                  <a:gd name="T31" fmla="*/ 47 h 49"/>
                  <a:gd name="T32" fmla="*/ 17 w 39"/>
                  <a:gd name="T33" fmla="*/ 48 h 49"/>
                  <a:gd name="T34" fmla="*/ 18 w 39"/>
                  <a:gd name="T35" fmla="*/ 28 h 49"/>
                  <a:gd name="T36" fmla="*/ 22 w 39"/>
                  <a:gd name="T37" fmla="*/ 34 h 49"/>
                  <a:gd name="T38" fmla="*/ 22 w 39"/>
                  <a:gd name="T39" fmla="*/ 34 h 49"/>
                  <a:gd name="T40" fmla="*/ 18 w 39"/>
                  <a:gd name="T41"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9">
                    <a:moveTo>
                      <a:pt x="17" y="48"/>
                    </a:moveTo>
                    <a:cubicBezTo>
                      <a:pt x="18" y="49"/>
                      <a:pt x="19" y="49"/>
                      <a:pt x="21" y="48"/>
                    </a:cubicBezTo>
                    <a:cubicBezTo>
                      <a:pt x="21" y="48"/>
                      <a:pt x="21" y="48"/>
                      <a:pt x="21" y="48"/>
                    </a:cubicBezTo>
                    <a:cubicBezTo>
                      <a:pt x="21" y="48"/>
                      <a:pt x="22" y="48"/>
                      <a:pt x="22" y="48"/>
                    </a:cubicBezTo>
                    <a:cubicBezTo>
                      <a:pt x="23" y="49"/>
                      <a:pt x="25" y="49"/>
                      <a:pt x="26" y="48"/>
                    </a:cubicBezTo>
                    <a:cubicBezTo>
                      <a:pt x="28" y="47"/>
                      <a:pt x="30" y="47"/>
                      <a:pt x="31" y="45"/>
                    </a:cubicBezTo>
                    <a:cubicBezTo>
                      <a:pt x="37" y="41"/>
                      <a:pt x="38" y="35"/>
                      <a:pt x="38" y="28"/>
                    </a:cubicBezTo>
                    <a:cubicBezTo>
                      <a:pt x="39" y="23"/>
                      <a:pt x="38" y="18"/>
                      <a:pt x="35" y="15"/>
                    </a:cubicBezTo>
                    <a:cubicBezTo>
                      <a:pt x="35" y="15"/>
                      <a:pt x="35" y="15"/>
                      <a:pt x="34" y="15"/>
                    </a:cubicBezTo>
                    <a:cubicBezTo>
                      <a:pt x="34" y="14"/>
                      <a:pt x="34" y="13"/>
                      <a:pt x="33" y="12"/>
                    </a:cubicBezTo>
                    <a:cubicBezTo>
                      <a:pt x="31" y="7"/>
                      <a:pt x="26" y="2"/>
                      <a:pt x="20" y="1"/>
                    </a:cubicBezTo>
                    <a:cubicBezTo>
                      <a:pt x="16" y="0"/>
                      <a:pt x="12" y="2"/>
                      <a:pt x="9" y="4"/>
                    </a:cubicBezTo>
                    <a:cubicBezTo>
                      <a:pt x="4" y="8"/>
                      <a:pt x="1" y="13"/>
                      <a:pt x="1" y="20"/>
                    </a:cubicBezTo>
                    <a:cubicBezTo>
                      <a:pt x="0" y="28"/>
                      <a:pt x="4" y="36"/>
                      <a:pt x="9" y="42"/>
                    </a:cubicBezTo>
                    <a:cubicBezTo>
                      <a:pt x="10" y="44"/>
                      <a:pt x="11" y="45"/>
                      <a:pt x="13" y="46"/>
                    </a:cubicBezTo>
                    <a:cubicBezTo>
                      <a:pt x="14" y="47"/>
                      <a:pt x="15" y="47"/>
                      <a:pt x="16" y="47"/>
                    </a:cubicBezTo>
                    <a:cubicBezTo>
                      <a:pt x="17" y="47"/>
                      <a:pt x="17" y="47"/>
                      <a:pt x="17" y="48"/>
                    </a:cubicBezTo>
                    <a:close/>
                    <a:moveTo>
                      <a:pt x="18" y="28"/>
                    </a:moveTo>
                    <a:cubicBezTo>
                      <a:pt x="19" y="30"/>
                      <a:pt x="20" y="32"/>
                      <a:pt x="22" y="34"/>
                    </a:cubicBezTo>
                    <a:cubicBezTo>
                      <a:pt x="22" y="34"/>
                      <a:pt x="22" y="34"/>
                      <a:pt x="22" y="34"/>
                    </a:cubicBezTo>
                    <a:cubicBezTo>
                      <a:pt x="19" y="32"/>
                      <a:pt x="17" y="30"/>
                      <a:pt x="1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0" name="Freeform 537"/>
              <p:cNvSpPr/>
              <p:nvPr/>
            </p:nvSpPr>
            <p:spPr bwMode="auto">
              <a:xfrm>
                <a:off x="4937" y="3501"/>
                <a:ext cx="26" cy="29"/>
              </a:xfrm>
              <a:custGeom>
                <a:avLst/>
                <a:gdLst>
                  <a:gd name="T0" fmla="*/ 19 w 46"/>
                  <a:gd name="T1" fmla="*/ 49 h 52"/>
                  <a:gd name="T2" fmla="*/ 23 w 46"/>
                  <a:gd name="T3" fmla="*/ 52 h 52"/>
                  <a:gd name="T4" fmla="*/ 26 w 46"/>
                  <a:gd name="T5" fmla="*/ 51 h 52"/>
                  <a:gd name="T6" fmla="*/ 33 w 46"/>
                  <a:gd name="T7" fmla="*/ 52 h 52"/>
                  <a:gd name="T8" fmla="*/ 38 w 46"/>
                  <a:gd name="T9" fmla="*/ 47 h 52"/>
                  <a:gd name="T10" fmla="*/ 38 w 46"/>
                  <a:gd name="T11" fmla="*/ 40 h 52"/>
                  <a:gd name="T12" fmla="*/ 38 w 46"/>
                  <a:gd name="T13" fmla="*/ 39 h 52"/>
                  <a:gd name="T14" fmla="*/ 37 w 46"/>
                  <a:gd name="T15" fmla="*/ 7 h 52"/>
                  <a:gd name="T16" fmla="*/ 33 w 46"/>
                  <a:gd name="T17" fmla="*/ 4 h 52"/>
                  <a:gd name="T18" fmla="*/ 31 w 46"/>
                  <a:gd name="T19" fmla="*/ 2 h 52"/>
                  <a:gd name="T20" fmla="*/ 25 w 46"/>
                  <a:gd name="T21" fmla="*/ 0 h 52"/>
                  <a:gd name="T22" fmla="*/ 23 w 46"/>
                  <a:gd name="T23" fmla="*/ 0 h 52"/>
                  <a:gd name="T24" fmla="*/ 13 w 46"/>
                  <a:gd name="T25" fmla="*/ 3 h 52"/>
                  <a:gd name="T26" fmla="*/ 3 w 46"/>
                  <a:gd name="T27" fmla="*/ 25 h 52"/>
                  <a:gd name="T28" fmla="*/ 10 w 46"/>
                  <a:gd name="T29" fmla="*/ 39 h 52"/>
                  <a:gd name="T30" fmla="*/ 12 w 46"/>
                  <a:gd name="T31" fmla="*/ 44 h 52"/>
                  <a:gd name="T32" fmla="*/ 19 w 46"/>
                  <a:gd name="T3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2">
                    <a:moveTo>
                      <a:pt x="19" y="49"/>
                    </a:moveTo>
                    <a:cubicBezTo>
                      <a:pt x="20" y="50"/>
                      <a:pt x="22" y="51"/>
                      <a:pt x="23" y="52"/>
                    </a:cubicBezTo>
                    <a:cubicBezTo>
                      <a:pt x="24" y="52"/>
                      <a:pt x="25" y="52"/>
                      <a:pt x="26" y="51"/>
                    </a:cubicBezTo>
                    <a:cubicBezTo>
                      <a:pt x="28" y="52"/>
                      <a:pt x="30" y="52"/>
                      <a:pt x="33" y="52"/>
                    </a:cubicBezTo>
                    <a:cubicBezTo>
                      <a:pt x="36" y="52"/>
                      <a:pt x="38" y="50"/>
                      <a:pt x="38" y="47"/>
                    </a:cubicBezTo>
                    <a:cubicBezTo>
                      <a:pt x="38" y="45"/>
                      <a:pt x="38" y="42"/>
                      <a:pt x="38" y="40"/>
                    </a:cubicBezTo>
                    <a:cubicBezTo>
                      <a:pt x="38" y="40"/>
                      <a:pt x="38" y="39"/>
                      <a:pt x="38" y="39"/>
                    </a:cubicBezTo>
                    <a:cubicBezTo>
                      <a:pt x="46" y="30"/>
                      <a:pt x="44" y="16"/>
                      <a:pt x="37" y="7"/>
                    </a:cubicBezTo>
                    <a:cubicBezTo>
                      <a:pt x="36" y="6"/>
                      <a:pt x="34" y="5"/>
                      <a:pt x="33" y="4"/>
                    </a:cubicBezTo>
                    <a:cubicBezTo>
                      <a:pt x="32" y="3"/>
                      <a:pt x="32" y="2"/>
                      <a:pt x="31" y="2"/>
                    </a:cubicBezTo>
                    <a:cubicBezTo>
                      <a:pt x="29" y="1"/>
                      <a:pt x="27" y="1"/>
                      <a:pt x="25" y="0"/>
                    </a:cubicBezTo>
                    <a:cubicBezTo>
                      <a:pt x="25" y="0"/>
                      <a:pt x="24" y="0"/>
                      <a:pt x="23" y="0"/>
                    </a:cubicBezTo>
                    <a:cubicBezTo>
                      <a:pt x="20" y="0"/>
                      <a:pt x="16" y="1"/>
                      <a:pt x="13" y="3"/>
                    </a:cubicBezTo>
                    <a:cubicBezTo>
                      <a:pt x="2" y="3"/>
                      <a:pt x="0" y="15"/>
                      <a:pt x="3" y="25"/>
                    </a:cubicBezTo>
                    <a:cubicBezTo>
                      <a:pt x="4" y="30"/>
                      <a:pt x="6" y="35"/>
                      <a:pt x="10" y="39"/>
                    </a:cubicBezTo>
                    <a:cubicBezTo>
                      <a:pt x="10" y="41"/>
                      <a:pt x="11" y="42"/>
                      <a:pt x="12" y="44"/>
                    </a:cubicBezTo>
                    <a:cubicBezTo>
                      <a:pt x="14" y="47"/>
                      <a:pt x="17" y="49"/>
                      <a:pt x="19"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1" name="Freeform 538"/>
              <p:cNvSpPr/>
              <p:nvPr/>
            </p:nvSpPr>
            <p:spPr bwMode="auto">
              <a:xfrm>
                <a:off x="4872" y="3646"/>
                <a:ext cx="18" cy="30"/>
              </a:xfrm>
              <a:custGeom>
                <a:avLst/>
                <a:gdLst>
                  <a:gd name="T0" fmla="*/ 29 w 32"/>
                  <a:gd name="T1" fmla="*/ 23 h 53"/>
                  <a:gd name="T2" fmla="*/ 27 w 32"/>
                  <a:gd name="T3" fmla="*/ 15 h 53"/>
                  <a:gd name="T4" fmla="*/ 21 w 32"/>
                  <a:gd name="T5" fmla="*/ 9 h 53"/>
                  <a:gd name="T6" fmla="*/ 17 w 32"/>
                  <a:gd name="T7" fmla="*/ 5 h 53"/>
                  <a:gd name="T8" fmla="*/ 14 w 32"/>
                  <a:gd name="T9" fmla="*/ 4 h 53"/>
                  <a:gd name="T10" fmla="*/ 14 w 32"/>
                  <a:gd name="T11" fmla="*/ 4 h 53"/>
                  <a:gd name="T12" fmla="*/ 6 w 32"/>
                  <a:gd name="T13" fmla="*/ 4 h 53"/>
                  <a:gd name="T14" fmla="*/ 3 w 32"/>
                  <a:gd name="T15" fmla="*/ 26 h 53"/>
                  <a:gd name="T16" fmla="*/ 21 w 32"/>
                  <a:gd name="T17" fmla="*/ 53 h 53"/>
                  <a:gd name="T18" fmla="*/ 26 w 32"/>
                  <a:gd name="T19" fmla="*/ 51 h 53"/>
                  <a:gd name="T20" fmla="*/ 28 w 32"/>
                  <a:gd name="T21" fmla="*/ 43 h 53"/>
                  <a:gd name="T22" fmla="*/ 31 w 32"/>
                  <a:gd name="T23" fmla="*/ 29 h 53"/>
                  <a:gd name="T24" fmla="*/ 29 w 32"/>
                  <a:gd name="T25"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53">
                    <a:moveTo>
                      <a:pt x="29" y="23"/>
                    </a:moveTo>
                    <a:cubicBezTo>
                      <a:pt x="29" y="20"/>
                      <a:pt x="28" y="17"/>
                      <a:pt x="27" y="15"/>
                    </a:cubicBezTo>
                    <a:cubicBezTo>
                      <a:pt x="25" y="12"/>
                      <a:pt x="23" y="10"/>
                      <a:pt x="21" y="9"/>
                    </a:cubicBezTo>
                    <a:cubicBezTo>
                      <a:pt x="19" y="8"/>
                      <a:pt x="18" y="6"/>
                      <a:pt x="17" y="5"/>
                    </a:cubicBezTo>
                    <a:cubicBezTo>
                      <a:pt x="16" y="5"/>
                      <a:pt x="15" y="4"/>
                      <a:pt x="14" y="4"/>
                    </a:cubicBezTo>
                    <a:cubicBezTo>
                      <a:pt x="14" y="4"/>
                      <a:pt x="14" y="4"/>
                      <a:pt x="14" y="4"/>
                    </a:cubicBezTo>
                    <a:cubicBezTo>
                      <a:pt x="12" y="1"/>
                      <a:pt x="7" y="0"/>
                      <a:pt x="6" y="4"/>
                    </a:cubicBezTo>
                    <a:cubicBezTo>
                      <a:pt x="3" y="9"/>
                      <a:pt x="2" y="18"/>
                      <a:pt x="3" y="26"/>
                    </a:cubicBezTo>
                    <a:cubicBezTo>
                      <a:pt x="0" y="38"/>
                      <a:pt x="7" y="49"/>
                      <a:pt x="21" y="53"/>
                    </a:cubicBezTo>
                    <a:cubicBezTo>
                      <a:pt x="23" y="53"/>
                      <a:pt x="25" y="53"/>
                      <a:pt x="26" y="51"/>
                    </a:cubicBezTo>
                    <a:cubicBezTo>
                      <a:pt x="27" y="48"/>
                      <a:pt x="28" y="46"/>
                      <a:pt x="28" y="43"/>
                    </a:cubicBezTo>
                    <a:cubicBezTo>
                      <a:pt x="32" y="40"/>
                      <a:pt x="32" y="34"/>
                      <a:pt x="31" y="29"/>
                    </a:cubicBezTo>
                    <a:cubicBezTo>
                      <a:pt x="31" y="27"/>
                      <a:pt x="30" y="25"/>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2" name="Freeform 539"/>
              <p:cNvSpPr/>
              <p:nvPr/>
            </p:nvSpPr>
            <p:spPr bwMode="auto">
              <a:xfrm>
                <a:off x="4943" y="3611"/>
                <a:ext cx="21" cy="30"/>
              </a:xfrm>
              <a:custGeom>
                <a:avLst/>
                <a:gdLst>
                  <a:gd name="T0" fmla="*/ 25 w 38"/>
                  <a:gd name="T1" fmla="*/ 2 h 53"/>
                  <a:gd name="T2" fmla="*/ 10 w 38"/>
                  <a:gd name="T3" fmla="*/ 10 h 53"/>
                  <a:gd name="T4" fmla="*/ 4 w 38"/>
                  <a:gd name="T5" fmla="*/ 31 h 53"/>
                  <a:gd name="T6" fmla="*/ 24 w 38"/>
                  <a:gd name="T7" fmla="*/ 45 h 53"/>
                  <a:gd name="T8" fmla="*/ 25 w 38"/>
                  <a:gd name="T9" fmla="*/ 45 h 53"/>
                  <a:gd name="T10" fmla="*/ 32 w 38"/>
                  <a:gd name="T11" fmla="*/ 43 h 53"/>
                  <a:gd name="T12" fmla="*/ 34 w 38"/>
                  <a:gd name="T13" fmla="*/ 40 h 53"/>
                  <a:gd name="T14" fmla="*/ 37 w 38"/>
                  <a:gd name="T15" fmla="*/ 30 h 53"/>
                  <a:gd name="T16" fmla="*/ 34 w 38"/>
                  <a:gd name="T17" fmla="*/ 18 h 53"/>
                  <a:gd name="T18" fmla="*/ 25 w 38"/>
                  <a:gd name="T19"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3">
                    <a:moveTo>
                      <a:pt x="25" y="2"/>
                    </a:moveTo>
                    <a:cubicBezTo>
                      <a:pt x="19" y="0"/>
                      <a:pt x="13" y="4"/>
                      <a:pt x="10" y="10"/>
                    </a:cubicBezTo>
                    <a:cubicBezTo>
                      <a:pt x="2" y="13"/>
                      <a:pt x="0" y="23"/>
                      <a:pt x="4" y="31"/>
                    </a:cubicBezTo>
                    <a:cubicBezTo>
                      <a:pt x="5" y="42"/>
                      <a:pt x="14" y="53"/>
                      <a:pt x="24" y="45"/>
                    </a:cubicBezTo>
                    <a:cubicBezTo>
                      <a:pt x="24" y="45"/>
                      <a:pt x="25" y="45"/>
                      <a:pt x="25" y="45"/>
                    </a:cubicBezTo>
                    <a:cubicBezTo>
                      <a:pt x="27" y="46"/>
                      <a:pt x="29" y="45"/>
                      <a:pt x="32" y="43"/>
                    </a:cubicBezTo>
                    <a:cubicBezTo>
                      <a:pt x="33" y="42"/>
                      <a:pt x="33" y="41"/>
                      <a:pt x="34" y="40"/>
                    </a:cubicBezTo>
                    <a:cubicBezTo>
                      <a:pt x="36" y="37"/>
                      <a:pt x="37" y="34"/>
                      <a:pt x="37" y="30"/>
                    </a:cubicBezTo>
                    <a:cubicBezTo>
                      <a:pt x="38" y="26"/>
                      <a:pt x="36" y="22"/>
                      <a:pt x="34" y="18"/>
                    </a:cubicBezTo>
                    <a:cubicBezTo>
                      <a:pt x="33" y="11"/>
                      <a:pt x="31"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3" name="Freeform 540"/>
              <p:cNvSpPr/>
              <p:nvPr/>
            </p:nvSpPr>
            <p:spPr bwMode="auto">
              <a:xfrm>
                <a:off x="4721" y="3512"/>
                <a:ext cx="19" cy="26"/>
              </a:xfrm>
              <a:custGeom>
                <a:avLst/>
                <a:gdLst>
                  <a:gd name="T0" fmla="*/ 14 w 35"/>
                  <a:gd name="T1" fmla="*/ 46 h 48"/>
                  <a:gd name="T2" fmla="*/ 21 w 35"/>
                  <a:gd name="T3" fmla="*/ 41 h 48"/>
                  <a:gd name="T4" fmla="*/ 24 w 35"/>
                  <a:gd name="T5" fmla="*/ 41 h 48"/>
                  <a:gd name="T6" fmla="*/ 32 w 35"/>
                  <a:gd name="T7" fmla="*/ 12 h 48"/>
                  <a:gd name="T8" fmla="*/ 16 w 35"/>
                  <a:gd name="T9" fmla="*/ 3 h 48"/>
                  <a:gd name="T10" fmla="*/ 14 w 35"/>
                  <a:gd name="T11" fmla="*/ 1 h 48"/>
                  <a:gd name="T12" fmla="*/ 7 w 35"/>
                  <a:gd name="T13" fmla="*/ 4 h 48"/>
                  <a:gd name="T14" fmla="*/ 6 w 35"/>
                  <a:gd name="T15" fmla="*/ 8 h 48"/>
                  <a:gd name="T16" fmla="*/ 4 w 35"/>
                  <a:gd name="T17" fmla="*/ 14 h 48"/>
                  <a:gd name="T18" fmla="*/ 7 w 35"/>
                  <a:gd name="T19" fmla="*/ 45 h 48"/>
                  <a:gd name="T20" fmla="*/ 14 w 35"/>
                  <a:gd name="T21"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8">
                    <a:moveTo>
                      <a:pt x="14" y="46"/>
                    </a:moveTo>
                    <a:cubicBezTo>
                      <a:pt x="17" y="45"/>
                      <a:pt x="19" y="43"/>
                      <a:pt x="21" y="41"/>
                    </a:cubicBezTo>
                    <a:cubicBezTo>
                      <a:pt x="22" y="41"/>
                      <a:pt x="23" y="41"/>
                      <a:pt x="24" y="41"/>
                    </a:cubicBezTo>
                    <a:cubicBezTo>
                      <a:pt x="33" y="36"/>
                      <a:pt x="35" y="21"/>
                      <a:pt x="32" y="12"/>
                    </a:cubicBezTo>
                    <a:cubicBezTo>
                      <a:pt x="30" y="5"/>
                      <a:pt x="22" y="1"/>
                      <a:pt x="16" y="3"/>
                    </a:cubicBezTo>
                    <a:cubicBezTo>
                      <a:pt x="15" y="2"/>
                      <a:pt x="15" y="2"/>
                      <a:pt x="14" y="1"/>
                    </a:cubicBezTo>
                    <a:cubicBezTo>
                      <a:pt x="11" y="0"/>
                      <a:pt x="8" y="1"/>
                      <a:pt x="7" y="4"/>
                    </a:cubicBezTo>
                    <a:cubicBezTo>
                      <a:pt x="7" y="5"/>
                      <a:pt x="7" y="7"/>
                      <a:pt x="6" y="8"/>
                    </a:cubicBezTo>
                    <a:cubicBezTo>
                      <a:pt x="5" y="10"/>
                      <a:pt x="4" y="12"/>
                      <a:pt x="4" y="14"/>
                    </a:cubicBezTo>
                    <a:cubicBezTo>
                      <a:pt x="1" y="24"/>
                      <a:pt x="0" y="35"/>
                      <a:pt x="7" y="45"/>
                    </a:cubicBezTo>
                    <a:cubicBezTo>
                      <a:pt x="9" y="47"/>
                      <a:pt x="11" y="48"/>
                      <a:pt x="1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4" name="Freeform 541"/>
              <p:cNvSpPr/>
              <p:nvPr/>
            </p:nvSpPr>
            <p:spPr bwMode="auto">
              <a:xfrm>
                <a:off x="4811" y="3530"/>
                <a:ext cx="21" cy="32"/>
              </a:xfrm>
              <a:custGeom>
                <a:avLst/>
                <a:gdLst>
                  <a:gd name="T0" fmla="*/ 24 w 38"/>
                  <a:gd name="T1" fmla="*/ 54 h 57"/>
                  <a:gd name="T2" fmla="*/ 35 w 38"/>
                  <a:gd name="T3" fmla="*/ 42 h 57"/>
                  <a:gd name="T4" fmla="*/ 36 w 38"/>
                  <a:gd name="T5" fmla="*/ 41 h 57"/>
                  <a:gd name="T6" fmla="*/ 36 w 38"/>
                  <a:gd name="T7" fmla="*/ 23 h 57"/>
                  <a:gd name="T8" fmla="*/ 16 w 38"/>
                  <a:gd name="T9" fmla="*/ 3 h 57"/>
                  <a:gd name="T10" fmla="*/ 10 w 38"/>
                  <a:gd name="T11" fmla="*/ 42 h 57"/>
                  <a:gd name="T12" fmla="*/ 24 w 38"/>
                  <a:gd name="T13" fmla="*/ 54 h 57"/>
                </a:gdLst>
                <a:ahLst/>
                <a:cxnLst>
                  <a:cxn ang="0">
                    <a:pos x="T0" y="T1"/>
                  </a:cxn>
                  <a:cxn ang="0">
                    <a:pos x="T2" y="T3"/>
                  </a:cxn>
                  <a:cxn ang="0">
                    <a:pos x="T4" y="T5"/>
                  </a:cxn>
                  <a:cxn ang="0">
                    <a:pos x="T6" y="T7"/>
                  </a:cxn>
                  <a:cxn ang="0">
                    <a:pos x="T8" y="T9"/>
                  </a:cxn>
                  <a:cxn ang="0">
                    <a:pos x="T10" y="T11"/>
                  </a:cxn>
                  <a:cxn ang="0">
                    <a:pos x="T12" y="T13"/>
                  </a:cxn>
                </a:cxnLst>
                <a:rect l="0" t="0" r="r" b="b"/>
                <a:pathLst>
                  <a:path w="38" h="57">
                    <a:moveTo>
                      <a:pt x="24" y="54"/>
                    </a:moveTo>
                    <a:cubicBezTo>
                      <a:pt x="30" y="52"/>
                      <a:pt x="33" y="47"/>
                      <a:pt x="35" y="42"/>
                    </a:cubicBezTo>
                    <a:cubicBezTo>
                      <a:pt x="35" y="42"/>
                      <a:pt x="35" y="41"/>
                      <a:pt x="36" y="41"/>
                    </a:cubicBezTo>
                    <a:cubicBezTo>
                      <a:pt x="38" y="36"/>
                      <a:pt x="38" y="29"/>
                      <a:pt x="36" y="23"/>
                    </a:cubicBezTo>
                    <a:cubicBezTo>
                      <a:pt x="37" y="11"/>
                      <a:pt x="30" y="0"/>
                      <a:pt x="16" y="3"/>
                    </a:cubicBezTo>
                    <a:cubicBezTo>
                      <a:pt x="0" y="7"/>
                      <a:pt x="0" y="31"/>
                      <a:pt x="10" y="42"/>
                    </a:cubicBezTo>
                    <a:cubicBezTo>
                      <a:pt x="11" y="49"/>
                      <a:pt x="16" y="57"/>
                      <a:pt x="2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5" name="Freeform 542"/>
              <p:cNvSpPr/>
              <p:nvPr/>
            </p:nvSpPr>
            <p:spPr bwMode="auto">
              <a:xfrm>
                <a:off x="4808" y="3655"/>
                <a:ext cx="20" cy="30"/>
              </a:xfrm>
              <a:custGeom>
                <a:avLst/>
                <a:gdLst>
                  <a:gd name="T0" fmla="*/ 10 w 35"/>
                  <a:gd name="T1" fmla="*/ 43 h 54"/>
                  <a:gd name="T2" fmla="*/ 20 w 35"/>
                  <a:gd name="T3" fmla="*/ 53 h 54"/>
                  <a:gd name="T4" fmla="*/ 27 w 35"/>
                  <a:gd name="T5" fmla="*/ 51 h 54"/>
                  <a:gd name="T6" fmla="*/ 30 w 35"/>
                  <a:gd name="T7" fmla="*/ 41 h 54"/>
                  <a:gd name="T8" fmla="*/ 35 w 35"/>
                  <a:gd name="T9" fmla="*/ 27 h 54"/>
                  <a:gd name="T10" fmla="*/ 35 w 35"/>
                  <a:gd name="T11" fmla="*/ 25 h 54"/>
                  <a:gd name="T12" fmla="*/ 34 w 35"/>
                  <a:gd name="T13" fmla="*/ 19 h 54"/>
                  <a:gd name="T14" fmla="*/ 31 w 35"/>
                  <a:gd name="T15" fmla="*/ 12 h 54"/>
                  <a:gd name="T16" fmla="*/ 25 w 35"/>
                  <a:gd name="T17" fmla="*/ 2 h 54"/>
                  <a:gd name="T18" fmla="*/ 19 w 35"/>
                  <a:gd name="T19" fmla="*/ 1 h 54"/>
                  <a:gd name="T20" fmla="*/ 14 w 35"/>
                  <a:gd name="T21" fmla="*/ 4 h 54"/>
                  <a:gd name="T22" fmla="*/ 12 w 35"/>
                  <a:gd name="T23" fmla="*/ 5 h 54"/>
                  <a:gd name="T24" fmla="*/ 11 w 35"/>
                  <a:gd name="T25" fmla="*/ 7 h 54"/>
                  <a:gd name="T26" fmla="*/ 7 w 35"/>
                  <a:gd name="T27" fmla="*/ 14 h 54"/>
                  <a:gd name="T28" fmla="*/ 5 w 35"/>
                  <a:gd name="T29" fmla="*/ 15 h 54"/>
                  <a:gd name="T30" fmla="*/ 3 w 35"/>
                  <a:gd name="T31" fmla="*/ 34 h 54"/>
                  <a:gd name="T32" fmla="*/ 10 w 35"/>
                  <a:gd name="T33"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4">
                    <a:moveTo>
                      <a:pt x="10" y="43"/>
                    </a:moveTo>
                    <a:cubicBezTo>
                      <a:pt x="13" y="47"/>
                      <a:pt x="16" y="51"/>
                      <a:pt x="20" y="53"/>
                    </a:cubicBezTo>
                    <a:cubicBezTo>
                      <a:pt x="22" y="54"/>
                      <a:pt x="26" y="54"/>
                      <a:pt x="27" y="51"/>
                    </a:cubicBezTo>
                    <a:cubicBezTo>
                      <a:pt x="29" y="48"/>
                      <a:pt x="30" y="44"/>
                      <a:pt x="30" y="41"/>
                    </a:cubicBezTo>
                    <a:cubicBezTo>
                      <a:pt x="34" y="37"/>
                      <a:pt x="35" y="32"/>
                      <a:pt x="35" y="27"/>
                    </a:cubicBezTo>
                    <a:cubicBezTo>
                      <a:pt x="35" y="27"/>
                      <a:pt x="35" y="26"/>
                      <a:pt x="35" y="25"/>
                    </a:cubicBezTo>
                    <a:cubicBezTo>
                      <a:pt x="35" y="23"/>
                      <a:pt x="35" y="21"/>
                      <a:pt x="34" y="19"/>
                    </a:cubicBezTo>
                    <a:cubicBezTo>
                      <a:pt x="34" y="16"/>
                      <a:pt x="33" y="14"/>
                      <a:pt x="31" y="12"/>
                    </a:cubicBezTo>
                    <a:cubicBezTo>
                      <a:pt x="29" y="8"/>
                      <a:pt x="27" y="5"/>
                      <a:pt x="25" y="2"/>
                    </a:cubicBezTo>
                    <a:cubicBezTo>
                      <a:pt x="23" y="0"/>
                      <a:pt x="20" y="0"/>
                      <a:pt x="19" y="1"/>
                    </a:cubicBezTo>
                    <a:cubicBezTo>
                      <a:pt x="17" y="2"/>
                      <a:pt x="16" y="3"/>
                      <a:pt x="14" y="4"/>
                    </a:cubicBezTo>
                    <a:cubicBezTo>
                      <a:pt x="13" y="4"/>
                      <a:pt x="12" y="4"/>
                      <a:pt x="12" y="5"/>
                    </a:cubicBezTo>
                    <a:cubicBezTo>
                      <a:pt x="12" y="6"/>
                      <a:pt x="11" y="6"/>
                      <a:pt x="11" y="7"/>
                    </a:cubicBezTo>
                    <a:cubicBezTo>
                      <a:pt x="9" y="9"/>
                      <a:pt x="8" y="11"/>
                      <a:pt x="7" y="14"/>
                    </a:cubicBezTo>
                    <a:cubicBezTo>
                      <a:pt x="6" y="14"/>
                      <a:pt x="6" y="14"/>
                      <a:pt x="5" y="15"/>
                    </a:cubicBezTo>
                    <a:cubicBezTo>
                      <a:pt x="0" y="20"/>
                      <a:pt x="2" y="28"/>
                      <a:pt x="3" y="34"/>
                    </a:cubicBezTo>
                    <a:cubicBezTo>
                      <a:pt x="5" y="38"/>
                      <a:pt x="7" y="41"/>
                      <a:pt x="1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6" name="Freeform 543"/>
              <p:cNvSpPr/>
              <p:nvPr/>
            </p:nvSpPr>
            <p:spPr bwMode="auto">
              <a:xfrm>
                <a:off x="4715" y="3627"/>
                <a:ext cx="23" cy="33"/>
              </a:xfrm>
              <a:custGeom>
                <a:avLst/>
                <a:gdLst>
                  <a:gd name="T0" fmla="*/ 19 w 40"/>
                  <a:gd name="T1" fmla="*/ 53 h 59"/>
                  <a:gd name="T2" fmla="*/ 22 w 40"/>
                  <a:gd name="T3" fmla="*/ 57 h 59"/>
                  <a:gd name="T4" fmla="*/ 30 w 40"/>
                  <a:gd name="T5" fmla="*/ 57 h 59"/>
                  <a:gd name="T6" fmla="*/ 31 w 40"/>
                  <a:gd name="T7" fmla="*/ 57 h 59"/>
                  <a:gd name="T8" fmla="*/ 39 w 40"/>
                  <a:gd name="T9" fmla="*/ 25 h 59"/>
                  <a:gd name="T10" fmla="*/ 37 w 40"/>
                  <a:gd name="T11" fmla="*/ 18 h 59"/>
                  <a:gd name="T12" fmla="*/ 33 w 40"/>
                  <a:gd name="T13" fmla="*/ 9 h 59"/>
                  <a:gd name="T14" fmla="*/ 30 w 40"/>
                  <a:gd name="T15" fmla="*/ 7 h 59"/>
                  <a:gd name="T16" fmla="*/ 10 w 40"/>
                  <a:gd name="T17" fmla="*/ 6 h 59"/>
                  <a:gd name="T18" fmla="*/ 7 w 40"/>
                  <a:gd name="T19" fmla="*/ 43 h 59"/>
                  <a:gd name="T20" fmla="*/ 19 w 40"/>
                  <a:gd name="T21"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9">
                    <a:moveTo>
                      <a:pt x="19" y="53"/>
                    </a:moveTo>
                    <a:cubicBezTo>
                      <a:pt x="20" y="54"/>
                      <a:pt x="21" y="56"/>
                      <a:pt x="22" y="57"/>
                    </a:cubicBezTo>
                    <a:cubicBezTo>
                      <a:pt x="24" y="59"/>
                      <a:pt x="28" y="59"/>
                      <a:pt x="30" y="57"/>
                    </a:cubicBezTo>
                    <a:cubicBezTo>
                      <a:pt x="30" y="57"/>
                      <a:pt x="30" y="57"/>
                      <a:pt x="31" y="57"/>
                    </a:cubicBezTo>
                    <a:cubicBezTo>
                      <a:pt x="40" y="54"/>
                      <a:pt x="40" y="32"/>
                      <a:pt x="39" y="25"/>
                    </a:cubicBezTo>
                    <a:cubicBezTo>
                      <a:pt x="39" y="22"/>
                      <a:pt x="38" y="20"/>
                      <a:pt x="37" y="18"/>
                    </a:cubicBezTo>
                    <a:cubicBezTo>
                      <a:pt x="36" y="15"/>
                      <a:pt x="35" y="12"/>
                      <a:pt x="33" y="9"/>
                    </a:cubicBezTo>
                    <a:cubicBezTo>
                      <a:pt x="32" y="8"/>
                      <a:pt x="31" y="8"/>
                      <a:pt x="30" y="7"/>
                    </a:cubicBezTo>
                    <a:cubicBezTo>
                      <a:pt x="25" y="2"/>
                      <a:pt x="17" y="0"/>
                      <a:pt x="10" y="6"/>
                    </a:cubicBezTo>
                    <a:cubicBezTo>
                      <a:pt x="0" y="14"/>
                      <a:pt x="2" y="33"/>
                      <a:pt x="7" y="43"/>
                    </a:cubicBezTo>
                    <a:cubicBezTo>
                      <a:pt x="9" y="49"/>
                      <a:pt x="14" y="53"/>
                      <a:pt x="19"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7" name="Freeform 544"/>
              <p:cNvSpPr/>
              <p:nvPr/>
            </p:nvSpPr>
            <p:spPr bwMode="auto">
              <a:xfrm>
                <a:off x="4815" y="3433"/>
                <a:ext cx="29" cy="18"/>
              </a:xfrm>
              <a:custGeom>
                <a:avLst/>
                <a:gdLst>
                  <a:gd name="T0" fmla="*/ 44 w 52"/>
                  <a:gd name="T1" fmla="*/ 14 h 32"/>
                  <a:gd name="T2" fmla="*/ 49 w 52"/>
                  <a:gd name="T3" fmla="*/ 12 h 32"/>
                  <a:gd name="T4" fmla="*/ 49 w 52"/>
                  <a:gd name="T5" fmla="*/ 6 h 32"/>
                  <a:gd name="T6" fmla="*/ 48 w 52"/>
                  <a:gd name="T7" fmla="*/ 6 h 32"/>
                  <a:gd name="T8" fmla="*/ 48 w 52"/>
                  <a:gd name="T9" fmla="*/ 6 h 32"/>
                  <a:gd name="T10" fmla="*/ 43 w 52"/>
                  <a:gd name="T11" fmla="*/ 0 h 32"/>
                  <a:gd name="T12" fmla="*/ 31 w 52"/>
                  <a:gd name="T13" fmla="*/ 1 h 32"/>
                  <a:gd name="T14" fmla="*/ 11 w 52"/>
                  <a:gd name="T15" fmla="*/ 4 h 32"/>
                  <a:gd name="T16" fmla="*/ 0 w 52"/>
                  <a:gd name="T17" fmla="*/ 14 h 32"/>
                  <a:gd name="T18" fmla="*/ 1 w 52"/>
                  <a:gd name="T19" fmla="*/ 19 h 32"/>
                  <a:gd name="T20" fmla="*/ 1 w 52"/>
                  <a:gd name="T21" fmla="*/ 21 h 32"/>
                  <a:gd name="T22" fmla="*/ 4 w 52"/>
                  <a:gd name="T23" fmla="*/ 26 h 32"/>
                  <a:gd name="T24" fmla="*/ 11 w 52"/>
                  <a:gd name="T25" fmla="*/ 28 h 32"/>
                  <a:gd name="T26" fmla="*/ 44 w 52"/>
                  <a:gd name="T2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32">
                    <a:moveTo>
                      <a:pt x="44" y="14"/>
                    </a:moveTo>
                    <a:cubicBezTo>
                      <a:pt x="46" y="14"/>
                      <a:pt x="48" y="13"/>
                      <a:pt x="49" y="12"/>
                    </a:cubicBezTo>
                    <a:cubicBezTo>
                      <a:pt x="52" y="11"/>
                      <a:pt x="51" y="7"/>
                      <a:pt x="49" y="6"/>
                    </a:cubicBezTo>
                    <a:cubicBezTo>
                      <a:pt x="48" y="6"/>
                      <a:pt x="48" y="6"/>
                      <a:pt x="48" y="6"/>
                    </a:cubicBezTo>
                    <a:cubicBezTo>
                      <a:pt x="48" y="6"/>
                      <a:pt x="48" y="6"/>
                      <a:pt x="48" y="6"/>
                    </a:cubicBezTo>
                    <a:cubicBezTo>
                      <a:pt x="49" y="3"/>
                      <a:pt x="46" y="0"/>
                      <a:pt x="43" y="0"/>
                    </a:cubicBezTo>
                    <a:cubicBezTo>
                      <a:pt x="39" y="0"/>
                      <a:pt x="35" y="0"/>
                      <a:pt x="31" y="1"/>
                    </a:cubicBezTo>
                    <a:cubicBezTo>
                      <a:pt x="24" y="0"/>
                      <a:pt x="17" y="1"/>
                      <a:pt x="11" y="4"/>
                    </a:cubicBezTo>
                    <a:cubicBezTo>
                      <a:pt x="7" y="5"/>
                      <a:pt x="0" y="9"/>
                      <a:pt x="0" y="14"/>
                    </a:cubicBezTo>
                    <a:cubicBezTo>
                      <a:pt x="0" y="16"/>
                      <a:pt x="0" y="18"/>
                      <a:pt x="1" y="19"/>
                    </a:cubicBezTo>
                    <a:cubicBezTo>
                      <a:pt x="1" y="19"/>
                      <a:pt x="1" y="20"/>
                      <a:pt x="1" y="21"/>
                    </a:cubicBezTo>
                    <a:cubicBezTo>
                      <a:pt x="0" y="23"/>
                      <a:pt x="2" y="25"/>
                      <a:pt x="4" y="26"/>
                    </a:cubicBezTo>
                    <a:cubicBezTo>
                      <a:pt x="6" y="27"/>
                      <a:pt x="9" y="28"/>
                      <a:pt x="11" y="28"/>
                    </a:cubicBezTo>
                    <a:cubicBezTo>
                      <a:pt x="25" y="32"/>
                      <a:pt x="37" y="25"/>
                      <a:pt x="4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8" name="Freeform 545"/>
              <p:cNvSpPr>
                <a:spLocks noEditPoints="1"/>
              </p:cNvSpPr>
              <p:nvPr/>
            </p:nvSpPr>
            <p:spPr bwMode="auto">
              <a:xfrm>
                <a:off x="4834" y="3475"/>
                <a:ext cx="28" cy="25"/>
              </a:xfrm>
              <a:custGeom>
                <a:avLst/>
                <a:gdLst>
                  <a:gd name="T0" fmla="*/ 47 w 49"/>
                  <a:gd name="T1" fmla="*/ 22 h 45"/>
                  <a:gd name="T2" fmla="*/ 47 w 49"/>
                  <a:gd name="T3" fmla="*/ 22 h 45"/>
                  <a:gd name="T4" fmla="*/ 47 w 49"/>
                  <a:gd name="T5" fmla="*/ 19 h 45"/>
                  <a:gd name="T6" fmla="*/ 3 w 49"/>
                  <a:gd name="T7" fmla="*/ 24 h 45"/>
                  <a:gd name="T8" fmla="*/ 1 w 49"/>
                  <a:gd name="T9" fmla="*/ 29 h 45"/>
                  <a:gd name="T10" fmla="*/ 9 w 49"/>
                  <a:gd name="T11" fmla="*/ 41 h 45"/>
                  <a:gd name="T12" fmla="*/ 19 w 49"/>
                  <a:gd name="T13" fmla="*/ 44 h 45"/>
                  <a:gd name="T14" fmla="*/ 37 w 49"/>
                  <a:gd name="T15" fmla="*/ 36 h 45"/>
                  <a:gd name="T16" fmla="*/ 48 w 49"/>
                  <a:gd name="T17" fmla="*/ 30 h 45"/>
                  <a:gd name="T18" fmla="*/ 48 w 49"/>
                  <a:gd name="T19" fmla="*/ 24 h 45"/>
                  <a:gd name="T20" fmla="*/ 47 w 49"/>
                  <a:gd name="T21" fmla="*/ 22 h 45"/>
                  <a:gd name="T22" fmla="*/ 27 w 49"/>
                  <a:gd name="T23" fmla="*/ 27 h 45"/>
                  <a:gd name="T24" fmla="*/ 22 w 49"/>
                  <a:gd name="T25" fmla="*/ 28 h 45"/>
                  <a:gd name="T26" fmla="*/ 21 w 49"/>
                  <a:gd name="T27" fmla="*/ 28 h 45"/>
                  <a:gd name="T28" fmla="*/ 24 w 49"/>
                  <a:gd name="T29" fmla="*/ 26 h 45"/>
                  <a:gd name="T30" fmla="*/ 28 w 49"/>
                  <a:gd name="T31" fmla="*/ 26 h 45"/>
                  <a:gd name="T32" fmla="*/ 27 w 49"/>
                  <a:gd name="T3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5">
                    <a:moveTo>
                      <a:pt x="47" y="22"/>
                    </a:moveTo>
                    <a:cubicBezTo>
                      <a:pt x="47" y="22"/>
                      <a:pt x="47" y="22"/>
                      <a:pt x="47" y="22"/>
                    </a:cubicBezTo>
                    <a:cubicBezTo>
                      <a:pt x="48" y="21"/>
                      <a:pt x="48" y="20"/>
                      <a:pt x="47" y="19"/>
                    </a:cubicBezTo>
                    <a:cubicBezTo>
                      <a:pt x="37" y="0"/>
                      <a:pt x="15" y="18"/>
                      <a:pt x="3" y="24"/>
                    </a:cubicBezTo>
                    <a:cubicBezTo>
                      <a:pt x="1" y="25"/>
                      <a:pt x="0" y="27"/>
                      <a:pt x="1" y="29"/>
                    </a:cubicBezTo>
                    <a:cubicBezTo>
                      <a:pt x="3" y="35"/>
                      <a:pt x="6" y="38"/>
                      <a:pt x="9" y="41"/>
                    </a:cubicBezTo>
                    <a:cubicBezTo>
                      <a:pt x="11" y="44"/>
                      <a:pt x="15" y="45"/>
                      <a:pt x="19" y="44"/>
                    </a:cubicBezTo>
                    <a:cubicBezTo>
                      <a:pt x="26" y="44"/>
                      <a:pt x="32" y="41"/>
                      <a:pt x="37" y="36"/>
                    </a:cubicBezTo>
                    <a:cubicBezTo>
                      <a:pt x="41" y="35"/>
                      <a:pt x="44" y="32"/>
                      <a:pt x="48" y="30"/>
                    </a:cubicBezTo>
                    <a:cubicBezTo>
                      <a:pt x="49" y="28"/>
                      <a:pt x="49" y="26"/>
                      <a:pt x="48" y="24"/>
                    </a:cubicBezTo>
                    <a:cubicBezTo>
                      <a:pt x="48" y="24"/>
                      <a:pt x="47" y="23"/>
                      <a:pt x="47" y="22"/>
                    </a:cubicBezTo>
                    <a:close/>
                    <a:moveTo>
                      <a:pt x="27" y="27"/>
                    </a:moveTo>
                    <a:cubicBezTo>
                      <a:pt x="25" y="27"/>
                      <a:pt x="24" y="28"/>
                      <a:pt x="22" y="28"/>
                    </a:cubicBezTo>
                    <a:cubicBezTo>
                      <a:pt x="21" y="28"/>
                      <a:pt x="21" y="28"/>
                      <a:pt x="21" y="28"/>
                    </a:cubicBezTo>
                    <a:cubicBezTo>
                      <a:pt x="22" y="27"/>
                      <a:pt x="23" y="27"/>
                      <a:pt x="24" y="26"/>
                    </a:cubicBezTo>
                    <a:cubicBezTo>
                      <a:pt x="25" y="26"/>
                      <a:pt x="26" y="26"/>
                      <a:pt x="28" y="26"/>
                    </a:cubicBezTo>
                    <a:cubicBezTo>
                      <a:pt x="27" y="26"/>
                      <a:pt x="27" y="26"/>
                      <a:pt x="2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9" name="Freeform 546"/>
              <p:cNvSpPr/>
              <p:nvPr/>
            </p:nvSpPr>
            <p:spPr bwMode="auto">
              <a:xfrm>
                <a:off x="4823" y="3457"/>
                <a:ext cx="30" cy="22"/>
              </a:xfrm>
              <a:custGeom>
                <a:avLst/>
                <a:gdLst>
                  <a:gd name="T0" fmla="*/ 26 w 53"/>
                  <a:gd name="T1" fmla="*/ 36 h 38"/>
                  <a:gd name="T2" fmla="*/ 38 w 53"/>
                  <a:gd name="T3" fmla="*/ 30 h 38"/>
                  <a:gd name="T4" fmla="*/ 53 w 53"/>
                  <a:gd name="T5" fmla="*/ 19 h 38"/>
                  <a:gd name="T6" fmla="*/ 31 w 53"/>
                  <a:gd name="T7" fmla="*/ 1 h 38"/>
                  <a:gd name="T8" fmla="*/ 27 w 53"/>
                  <a:gd name="T9" fmla="*/ 2 h 38"/>
                  <a:gd name="T10" fmla="*/ 25 w 53"/>
                  <a:gd name="T11" fmla="*/ 1 h 38"/>
                  <a:gd name="T12" fmla="*/ 14 w 53"/>
                  <a:gd name="T13" fmla="*/ 5 h 38"/>
                  <a:gd name="T14" fmla="*/ 0 w 53"/>
                  <a:gd name="T15" fmla="*/ 20 h 38"/>
                  <a:gd name="T16" fmla="*/ 1 w 53"/>
                  <a:gd name="T17" fmla="*/ 22 h 38"/>
                  <a:gd name="T18" fmla="*/ 1 w 53"/>
                  <a:gd name="T19" fmla="*/ 23 h 38"/>
                  <a:gd name="T20" fmla="*/ 2 w 53"/>
                  <a:gd name="T21" fmla="*/ 28 h 38"/>
                  <a:gd name="T22" fmla="*/ 22 w 53"/>
                  <a:gd name="T23" fmla="*/ 35 h 38"/>
                  <a:gd name="T24" fmla="*/ 26 w 53"/>
                  <a:gd name="T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
                    <a:moveTo>
                      <a:pt x="26" y="36"/>
                    </a:moveTo>
                    <a:cubicBezTo>
                      <a:pt x="31" y="35"/>
                      <a:pt x="35" y="33"/>
                      <a:pt x="38" y="30"/>
                    </a:cubicBezTo>
                    <a:cubicBezTo>
                      <a:pt x="46" y="29"/>
                      <a:pt x="53" y="26"/>
                      <a:pt x="53" y="19"/>
                    </a:cubicBezTo>
                    <a:cubicBezTo>
                      <a:pt x="53" y="7"/>
                      <a:pt x="41" y="0"/>
                      <a:pt x="31" y="1"/>
                    </a:cubicBezTo>
                    <a:cubicBezTo>
                      <a:pt x="29" y="1"/>
                      <a:pt x="28" y="2"/>
                      <a:pt x="27" y="2"/>
                    </a:cubicBezTo>
                    <a:cubicBezTo>
                      <a:pt x="26" y="2"/>
                      <a:pt x="26" y="2"/>
                      <a:pt x="25" y="1"/>
                    </a:cubicBezTo>
                    <a:cubicBezTo>
                      <a:pt x="21" y="0"/>
                      <a:pt x="17" y="2"/>
                      <a:pt x="14" y="5"/>
                    </a:cubicBezTo>
                    <a:cubicBezTo>
                      <a:pt x="7" y="7"/>
                      <a:pt x="1" y="11"/>
                      <a:pt x="0" y="20"/>
                    </a:cubicBezTo>
                    <a:cubicBezTo>
                      <a:pt x="0" y="21"/>
                      <a:pt x="1" y="22"/>
                      <a:pt x="1" y="22"/>
                    </a:cubicBezTo>
                    <a:cubicBezTo>
                      <a:pt x="1" y="22"/>
                      <a:pt x="1" y="23"/>
                      <a:pt x="1" y="23"/>
                    </a:cubicBezTo>
                    <a:cubicBezTo>
                      <a:pt x="0" y="25"/>
                      <a:pt x="0" y="27"/>
                      <a:pt x="2" y="28"/>
                    </a:cubicBezTo>
                    <a:cubicBezTo>
                      <a:pt x="7" y="34"/>
                      <a:pt x="14" y="38"/>
                      <a:pt x="22" y="35"/>
                    </a:cubicBezTo>
                    <a:cubicBezTo>
                      <a:pt x="23" y="36"/>
                      <a:pt x="25" y="36"/>
                      <a:pt x="2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0" name="Freeform 547"/>
              <p:cNvSpPr/>
              <p:nvPr/>
            </p:nvSpPr>
            <p:spPr bwMode="auto">
              <a:xfrm>
                <a:off x="5179" y="3845"/>
                <a:ext cx="38" cy="39"/>
              </a:xfrm>
              <a:custGeom>
                <a:avLst/>
                <a:gdLst>
                  <a:gd name="T0" fmla="*/ 49 w 67"/>
                  <a:gd name="T1" fmla="*/ 8 h 70"/>
                  <a:gd name="T2" fmla="*/ 9 w 67"/>
                  <a:gd name="T3" fmla="*/ 16 h 70"/>
                  <a:gd name="T4" fmla="*/ 7 w 67"/>
                  <a:gd name="T5" fmla="*/ 53 h 70"/>
                  <a:gd name="T6" fmla="*/ 21 w 67"/>
                  <a:gd name="T7" fmla="*/ 69 h 70"/>
                  <a:gd name="T8" fmla="*/ 28 w 67"/>
                  <a:gd name="T9" fmla="*/ 69 h 70"/>
                  <a:gd name="T10" fmla="*/ 31 w 67"/>
                  <a:gd name="T11" fmla="*/ 69 h 70"/>
                  <a:gd name="T12" fmla="*/ 58 w 67"/>
                  <a:gd name="T13" fmla="*/ 52 h 70"/>
                  <a:gd name="T14" fmla="*/ 49 w 67"/>
                  <a:gd name="T15" fmla="*/ 8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70">
                    <a:moveTo>
                      <a:pt x="49" y="8"/>
                    </a:moveTo>
                    <a:cubicBezTo>
                      <a:pt x="36" y="0"/>
                      <a:pt x="18" y="5"/>
                      <a:pt x="9" y="16"/>
                    </a:cubicBezTo>
                    <a:cubicBezTo>
                      <a:pt x="0" y="27"/>
                      <a:pt x="0" y="42"/>
                      <a:pt x="7" y="53"/>
                    </a:cubicBezTo>
                    <a:cubicBezTo>
                      <a:pt x="9" y="60"/>
                      <a:pt x="13" y="66"/>
                      <a:pt x="21" y="69"/>
                    </a:cubicBezTo>
                    <a:cubicBezTo>
                      <a:pt x="23" y="69"/>
                      <a:pt x="26" y="70"/>
                      <a:pt x="28" y="69"/>
                    </a:cubicBezTo>
                    <a:cubicBezTo>
                      <a:pt x="29" y="69"/>
                      <a:pt x="30" y="69"/>
                      <a:pt x="31" y="69"/>
                    </a:cubicBezTo>
                    <a:cubicBezTo>
                      <a:pt x="42" y="70"/>
                      <a:pt x="52" y="62"/>
                      <a:pt x="58" y="52"/>
                    </a:cubicBezTo>
                    <a:cubicBezTo>
                      <a:pt x="67" y="37"/>
                      <a:pt x="64" y="18"/>
                      <a:pt x="4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1" name="Freeform 548"/>
              <p:cNvSpPr/>
              <p:nvPr/>
            </p:nvSpPr>
            <p:spPr bwMode="auto">
              <a:xfrm>
                <a:off x="5230" y="3805"/>
                <a:ext cx="32" cy="110"/>
              </a:xfrm>
              <a:custGeom>
                <a:avLst/>
                <a:gdLst>
                  <a:gd name="T0" fmla="*/ 7 w 58"/>
                  <a:gd name="T1" fmla="*/ 1 h 195"/>
                  <a:gd name="T2" fmla="*/ 5 w 58"/>
                  <a:gd name="T3" fmla="*/ 2 h 195"/>
                  <a:gd name="T4" fmla="*/ 21 w 58"/>
                  <a:gd name="T5" fmla="*/ 98 h 195"/>
                  <a:gd name="T6" fmla="*/ 9 w 58"/>
                  <a:gd name="T7" fmla="*/ 150 h 195"/>
                  <a:gd name="T8" fmla="*/ 4 w 58"/>
                  <a:gd name="T9" fmla="*/ 193 h 195"/>
                  <a:gd name="T10" fmla="*/ 8 w 58"/>
                  <a:gd name="T11" fmla="*/ 194 h 195"/>
                  <a:gd name="T12" fmla="*/ 36 w 58"/>
                  <a:gd name="T13" fmla="*/ 155 h 195"/>
                  <a:gd name="T14" fmla="*/ 53 w 58"/>
                  <a:gd name="T15" fmla="*/ 97 h 195"/>
                  <a:gd name="T16" fmla="*/ 7 w 58"/>
                  <a:gd name="T17"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95">
                    <a:moveTo>
                      <a:pt x="7" y="1"/>
                    </a:moveTo>
                    <a:cubicBezTo>
                      <a:pt x="6" y="0"/>
                      <a:pt x="5" y="1"/>
                      <a:pt x="5" y="2"/>
                    </a:cubicBezTo>
                    <a:cubicBezTo>
                      <a:pt x="18" y="33"/>
                      <a:pt x="26" y="64"/>
                      <a:pt x="21" y="98"/>
                    </a:cubicBezTo>
                    <a:cubicBezTo>
                      <a:pt x="18" y="116"/>
                      <a:pt x="13" y="133"/>
                      <a:pt x="9" y="150"/>
                    </a:cubicBezTo>
                    <a:cubicBezTo>
                      <a:pt x="6" y="164"/>
                      <a:pt x="0" y="178"/>
                      <a:pt x="4" y="193"/>
                    </a:cubicBezTo>
                    <a:cubicBezTo>
                      <a:pt x="4" y="194"/>
                      <a:pt x="6" y="195"/>
                      <a:pt x="8" y="194"/>
                    </a:cubicBezTo>
                    <a:cubicBezTo>
                      <a:pt x="23" y="186"/>
                      <a:pt x="29" y="170"/>
                      <a:pt x="36" y="155"/>
                    </a:cubicBezTo>
                    <a:cubicBezTo>
                      <a:pt x="45" y="137"/>
                      <a:pt x="50" y="117"/>
                      <a:pt x="53" y="97"/>
                    </a:cubicBezTo>
                    <a:cubicBezTo>
                      <a:pt x="58" y="59"/>
                      <a:pt x="44" y="17"/>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2" name="Freeform 549"/>
              <p:cNvSpPr>
                <a:spLocks noEditPoints="1"/>
              </p:cNvSpPr>
              <p:nvPr/>
            </p:nvSpPr>
            <p:spPr bwMode="auto">
              <a:xfrm>
                <a:off x="5251" y="3784"/>
                <a:ext cx="44" cy="152"/>
              </a:xfrm>
              <a:custGeom>
                <a:avLst/>
                <a:gdLst>
                  <a:gd name="T0" fmla="*/ 77 w 79"/>
                  <a:gd name="T1" fmla="*/ 151 h 273"/>
                  <a:gd name="T2" fmla="*/ 64 w 79"/>
                  <a:gd name="T3" fmla="*/ 68 h 273"/>
                  <a:gd name="T4" fmla="*/ 19 w 79"/>
                  <a:gd name="T5" fmla="*/ 6 h 273"/>
                  <a:gd name="T6" fmla="*/ 19 w 79"/>
                  <a:gd name="T7" fmla="*/ 9 h 273"/>
                  <a:gd name="T8" fmla="*/ 20 w 79"/>
                  <a:gd name="T9" fmla="*/ 10 h 273"/>
                  <a:gd name="T10" fmla="*/ 33 w 79"/>
                  <a:gd name="T11" fmla="*/ 57 h 273"/>
                  <a:gd name="T12" fmla="*/ 35 w 79"/>
                  <a:gd name="T13" fmla="*/ 127 h 273"/>
                  <a:gd name="T14" fmla="*/ 32 w 79"/>
                  <a:gd name="T15" fmla="*/ 194 h 273"/>
                  <a:gd name="T16" fmla="*/ 11 w 79"/>
                  <a:gd name="T17" fmla="*/ 242 h 273"/>
                  <a:gd name="T18" fmla="*/ 0 w 79"/>
                  <a:gd name="T19" fmla="*/ 268 h 273"/>
                  <a:gd name="T20" fmla="*/ 5 w 79"/>
                  <a:gd name="T21" fmla="*/ 272 h 273"/>
                  <a:gd name="T22" fmla="*/ 77 w 79"/>
                  <a:gd name="T23" fmla="*/ 151 h 273"/>
                  <a:gd name="T24" fmla="*/ 57 w 79"/>
                  <a:gd name="T25" fmla="*/ 135 h 273"/>
                  <a:gd name="T26" fmla="*/ 56 w 79"/>
                  <a:gd name="T27" fmla="*/ 127 h 273"/>
                  <a:gd name="T28" fmla="*/ 56 w 79"/>
                  <a:gd name="T29" fmla="*/ 127 h 273"/>
                  <a:gd name="T30" fmla="*/ 57 w 79"/>
                  <a:gd name="T31" fmla="*/ 13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77" y="151"/>
                    </a:moveTo>
                    <a:cubicBezTo>
                      <a:pt x="79" y="123"/>
                      <a:pt x="73" y="94"/>
                      <a:pt x="64" y="68"/>
                    </a:cubicBezTo>
                    <a:cubicBezTo>
                      <a:pt x="59" y="41"/>
                      <a:pt x="47" y="0"/>
                      <a:pt x="19" y="6"/>
                    </a:cubicBezTo>
                    <a:cubicBezTo>
                      <a:pt x="17" y="6"/>
                      <a:pt x="17" y="9"/>
                      <a:pt x="19" y="9"/>
                    </a:cubicBezTo>
                    <a:cubicBezTo>
                      <a:pt x="19" y="9"/>
                      <a:pt x="19" y="10"/>
                      <a:pt x="20" y="10"/>
                    </a:cubicBezTo>
                    <a:cubicBezTo>
                      <a:pt x="19" y="26"/>
                      <a:pt x="30" y="42"/>
                      <a:pt x="33" y="57"/>
                    </a:cubicBezTo>
                    <a:cubicBezTo>
                      <a:pt x="38" y="80"/>
                      <a:pt x="35" y="105"/>
                      <a:pt x="35" y="127"/>
                    </a:cubicBezTo>
                    <a:cubicBezTo>
                      <a:pt x="36" y="150"/>
                      <a:pt x="37" y="172"/>
                      <a:pt x="32" y="194"/>
                    </a:cubicBezTo>
                    <a:cubicBezTo>
                      <a:pt x="27" y="211"/>
                      <a:pt x="16" y="225"/>
                      <a:pt x="11" y="242"/>
                    </a:cubicBezTo>
                    <a:cubicBezTo>
                      <a:pt x="4" y="249"/>
                      <a:pt x="1" y="257"/>
                      <a:pt x="0" y="268"/>
                    </a:cubicBezTo>
                    <a:cubicBezTo>
                      <a:pt x="0" y="271"/>
                      <a:pt x="3" y="273"/>
                      <a:pt x="5" y="272"/>
                    </a:cubicBezTo>
                    <a:cubicBezTo>
                      <a:pt x="59" y="258"/>
                      <a:pt x="78" y="206"/>
                      <a:pt x="77" y="151"/>
                    </a:cubicBezTo>
                    <a:close/>
                    <a:moveTo>
                      <a:pt x="57" y="135"/>
                    </a:moveTo>
                    <a:cubicBezTo>
                      <a:pt x="57" y="132"/>
                      <a:pt x="57" y="130"/>
                      <a:pt x="56" y="127"/>
                    </a:cubicBezTo>
                    <a:cubicBezTo>
                      <a:pt x="56" y="127"/>
                      <a:pt x="56" y="127"/>
                      <a:pt x="56" y="127"/>
                    </a:cubicBezTo>
                    <a:cubicBezTo>
                      <a:pt x="57" y="130"/>
                      <a:pt x="57" y="132"/>
                      <a:pt x="57"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3" name="Freeform 550"/>
              <p:cNvSpPr/>
              <p:nvPr/>
            </p:nvSpPr>
            <p:spPr bwMode="auto">
              <a:xfrm>
                <a:off x="5274" y="3763"/>
                <a:ext cx="65" cy="190"/>
              </a:xfrm>
              <a:custGeom>
                <a:avLst/>
                <a:gdLst>
                  <a:gd name="T0" fmla="*/ 114 w 116"/>
                  <a:gd name="T1" fmla="*/ 146 h 340"/>
                  <a:gd name="T2" fmla="*/ 86 w 116"/>
                  <a:gd name="T3" fmla="*/ 52 h 340"/>
                  <a:gd name="T4" fmla="*/ 23 w 116"/>
                  <a:gd name="T5" fmla="*/ 1 h 340"/>
                  <a:gd name="T6" fmla="*/ 20 w 116"/>
                  <a:gd name="T7" fmla="*/ 9 h 340"/>
                  <a:gd name="T8" fmla="*/ 22 w 116"/>
                  <a:gd name="T9" fmla="*/ 11 h 340"/>
                  <a:gd name="T10" fmla="*/ 36 w 116"/>
                  <a:gd name="T11" fmla="*/ 32 h 340"/>
                  <a:gd name="T12" fmla="*/ 37 w 116"/>
                  <a:gd name="T13" fmla="*/ 39 h 340"/>
                  <a:gd name="T14" fmla="*/ 49 w 116"/>
                  <a:gd name="T15" fmla="*/ 61 h 340"/>
                  <a:gd name="T16" fmla="*/ 53 w 116"/>
                  <a:gd name="T17" fmla="*/ 76 h 340"/>
                  <a:gd name="T18" fmla="*/ 66 w 116"/>
                  <a:gd name="T19" fmla="*/ 155 h 340"/>
                  <a:gd name="T20" fmla="*/ 57 w 116"/>
                  <a:gd name="T21" fmla="*/ 241 h 340"/>
                  <a:gd name="T22" fmla="*/ 56 w 116"/>
                  <a:gd name="T23" fmla="*/ 243 h 340"/>
                  <a:gd name="T24" fmla="*/ 45 w 116"/>
                  <a:gd name="T25" fmla="*/ 265 h 340"/>
                  <a:gd name="T26" fmla="*/ 32 w 116"/>
                  <a:gd name="T27" fmla="*/ 288 h 340"/>
                  <a:gd name="T28" fmla="*/ 15 w 116"/>
                  <a:gd name="T29" fmla="*/ 314 h 340"/>
                  <a:gd name="T30" fmla="*/ 6 w 116"/>
                  <a:gd name="T31" fmla="*/ 327 h 340"/>
                  <a:gd name="T32" fmla="*/ 4 w 116"/>
                  <a:gd name="T33" fmla="*/ 329 h 340"/>
                  <a:gd name="T34" fmla="*/ 4 w 116"/>
                  <a:gd name="T35" fmla="*/ 329 h 340"/>
                  <a:gd name="T36" fmla="*/ 4 w 116"/>
                  <a:gd name="T37" fmla="*/ 330 h 340"/>
                  <a:gd name="T38" fmla="*/ 1 w 116"/>
                  <a:gd name="T39" fmla="*/ 335 h 340"/>
                  <a:gd name="T40" fmla="*/ 4 w 116"/>
                  <a:gd name="T41" fmla="*/ 340 h 340"/>
                  <a:gd name="T42" fmla="*/ 38 w 116"/>
                  <a:gd name="T43" fmla="*/ 324 h 340"/>
                  <a:gd name="T44" fmla="*/ 97 w 116"/>
                  <a:gd name="T45" fmla="*/ 258 h 340"/>
                  <a:gd name="T46" fmla="*/ 107 w 116"/>
                  <a:gd name="T47" fmla="*/ 218 h 340"/>
                  <a:gd name="T48" fmla="*/ 108 w 116"/>
                  <a:gd name="T49" fmla="*/ 215 h 340"/>
                  <a:gd name="T50" fmla="*/ 114 w 116"/>
                  <a:gd name="T51" fmla="*/ 14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340">
                    <a:moveTo>
                      <a:pt x="114" y="146"/>
                    </a:moveTo>
                    <a:cubicBezTo>
                      <a:pt x="114" y="113"/>
                      <a:pt x="107" y="79"/>
                      <a:pt x="86" y="52"/>
                    </a:cubicBezTo>
                    <a:cubicBezTo>
                      <a:pt x="74" y="28"/>
                      <a:pt x="54" y="9"/>
                      <a:pt x="23" y="1"/>
                    </a:cubicBezTo>
                    <a:cubicBezTo>
                      <a:pt x="18" y="0"/>
                      <a:pt x="15" y="7"/>
                      <a:pt x="20" y="9"/>
                    </a:cubicBezTo>
                    <a:cubicBezTo>
                      <a:pt x="20" y="10"/>
                      <a:pt x="21" y="10"/>
                      <a:pt x="22" y="11"/>
                    </a:cubicBezTo>
                    <a:cubicBezTo>
                      <a:pt x="26" y="18"/>
                      <a:pt x="31" y="25"/>
                      <a:pt x="36" y="32"/>
                    </a:cubicBezTo>
                    <a:cubicBezTo>
                      <a:pt x="35" y="35"/>
                      <a:pt x="36" y="37"/>
                      <a:pt x="37" y="39"/>
                    </a:cubicBezTo>
                    <a:cubicBezTo>
                      <a:pt x="42" y="46"/>
                      <a:pt x="45" y="54"/>
                      <a:pt x="49" y="61"/>
                    </a:cubicBezTo>
                    <a:cubicBezTo>
                      <a:pt x="50" y="66"/>
                      <a:pt x="52" y="71"/>
                      <a:pt x="53" y="76"/>
                    </a:cubicBezTo>
                    <a:cubicBezTo>
                      <a:pt x="60" y="102"/>
                      <a:pt x="63" y="129"/>
                      <a:pt x="66" y="155"/>
                    </a:cubicBezTo>
                    <a:cubicBezTo>
                      <a:pt x="69" y="184"/>
                      <a:pt x="65" y="213"/>
                      <a:pt x="57" y="241"/>
                    </a:cubicBezTo>
                    <a:cubicBezTo>
                      <a:pt x="57" y="241"/>
                      <a:pt x="57" y="242"/>
                      <a:pt x="56" y="243"/>
                    </a:cubicBezTo>
                    <a:cubicBezTo>
                      <a:pt x="53" y="250"/>
                      <a:pt x="50" y="258"/>
                      <a:pt x="45" y="265"/>
                    </a:cubicBezTo>
                    <a:cubicBezTo>
                      <a:pt x="41" y="272"/>
                      <a:pt x="36" y="280"/>
                      <a:pt x="32" y="288"/>
                    </a:cubicBezTo>
                    <a:cubicBezTo>
                      <a:pt x="26" y="296"/>
                      <a:pt x="20" y="305"/>
                      <a:pt x="15" y="314"/>
                    </a:cubicBezTo>
                    <a:cubicBezTo>
                      <a:pt x="12" y="318"/>
                      <a:pt x="9" y="322"/>
                      <a:pt x="6" y="327"/>
                    </a:cubicBezTo>
                    <a:cubicBezTo>
                      <a:pt x="5" y="327"/>
                      <a:pt x="4" y="328"/>
                      <a:pt x="4" y="329"/>
                    </a:cubicBezTo>
                    <a:cubicBezTo>
                      <a:pt x="3" y="329"/>
                      <a:pt x="4" y="329"/>
                      <a:pt x="4" y="329"/>
                    </a:cubicBezTo>
                    <a:cubicBezTo>
                      <a:pt x="4" y="330"/>
                      <a:pt x="4" y="330"/>
                      <a:pt x="4" y="330"/>
                    </a:cubicBezTo>
                    <a:cubicBezTo>
                      <a:pt x="3" y="332"/>
                      <a:pt x="2" y="333"/>
                      <a:pt x="1" y="335"/>
                    </a:cubicBezTo>
                    <a:cubicBezTo>
                      <a:pt x="0" y="337"/>
                      <a:pt x="1" y="340"/>
                      <a:pt x="4" y="340"/>
                    </a:cubicBezTo>
                    <a:cubicBezTo>
                      <a:pt x="16" y="340"/>
                      <a:pt x="28" y="333"/>
                      <a:pt x="38" y="324"/>
                    </a:cubicBezTo>
                    <a:cubicBezTo>
                      <a:pt x="67" y="313"/>
                      <a:pt x="86" y="287"/>
                      <a:pt x="97" y="258"/>
                    </a:cubicBezTo>
                    <a:cubicBezTo>
                      <a:pt x="102" y="245"/>
                      <a:pt x="105" y="232"/>
                      <a:pt x="107" y="218"/>
                    </a:cubicBezTo>
                    <a:cubicBezTo>
                      <a:pt x="107" y="217"/>
                      <a:pt x="108" y="216"/>
                      <a:pt x="108" y="215"/>
                    </a:cubicBezTo>
                    <a:cubicBezTo>
                      <a:pt x="112" y="193"/>
                      <a:pt x="116" y="169"/>
                      <a:pt x="114" y="1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4" name="Freeform 551"/>
              <p:cNvSpPr/>
              <p:nvPr/>
            </p:nvSpPr>
            <p:spPr bwMode="auto">
              <a:xfrm>
                <a:off x="5141" y="3802"/>
                <a:ext cx="32" cy="109"/>
              </a:xfrm>
              <a:custGeom>
                <a:avLst/>
                <a:gdLst>
                  <a:gd name="T0" fmla="*/ 48 w 57"/>
                  <a:gd name="T1" fmla="*/ 45 h 195"/>
                  <a:gd name="T2" fmla="*/ 54 w 57"/>
                  <a:gd name="T3" fmla="*/ 2 h 195"/>
                  <a:gd name="T4" fmla="*/ 49 w 57"/>
                  <a:gd name="T5" fmla="*/ 1 h 195"/>
                  <a:gd name="T6" fmla="*/ 21 w 57"/>
                  <a:gd name="T7" fmla="*/ 40 h 195"/>
                  <a:gd name="T8" fmla="*/ 4 w 57"/>
                  <a:gd name="T9" fmla="*/ 98 h 195"/>
                  <a:gd name="T10" fmla="*/ 50 w 57"/>
                  <a:gd name="T11" fmla="*/ 194 h 195"/>
                  <a:gd name="T12" fmla="*/ 52 w 57"/>
                  <a:gd name="T13" fmla="*/ 193 h 195"/>
                  <a:gd name="T14" fmla="*/ 37 w 57"/>
                  <a:gd name="T15" fmla="*/ 97 h 195"/>
                  <a:gd name="T16" fmla="*/ 48 w 57"/>
                  <a:gd name="T17" fmla="*/ 4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95">
                    <a:moveTo>
                      <a:pt x="48" y="45"/>
                    </a:moveTo>
                    <a:cubicBezTo>
                      <a:pt x="52" y="31"/>
                      <a:pt x="57" y="17"/>
                      <a:pt x="54" y="2"/>
                    </a:cubicBezTo>
                    <a:cubicBezTo>
                      <a:pt x="53" y="0"/>
                      <a:pt x="51" y="0"/>
                      <a:pt x="49" y="1"/>
                    </a:cubicBezTo>
                    <a:cubicBezTo>
                      <a:pt x="34" y="9"/>
                      <a:pt x="28" y="25"/>
                      <a:pt x="21" y="40"/>
                    </a:cubicBezTo>
                    <a:cubicBezTo>
                      <a:pt x="12" y="58"/>
                      <a:pt x="7" y="78"/>
                      <a:pt x="4" y="98"/>
                    </a:cubicBezTo>
                    <a:cubicBezTo>
                      <a:pt x="0" y="136"/>
                      <a:pt x="13" y="178"/>
                      <a:pt x="50" y="194"/>
                    </a:cubicBezTo>
                    <a:cubicBezTo>
                      <a:pt x="51" y="195"/>
                      <a:pt x="52" y="194"/>
                      <a:pt x="52" y="193"/>
                    </a:cubicBezTo>
                    <a:cubicBezTo>
                      <a:pt x="39" y="161"/>
                      <a:pt x="31" y="131"/>
                      <a:pt x="37" y="97"/>
                    </a:cubicBezTo>
                    <a:cubicBezTo>
                      <a:pt x="39" y="79"/>
                      <a:pt x="44" y="62"/>
                      <a:pt x="48"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5" name="Freeform 552"/>
              <p:cNvSpPr>
                <a:spLocks noEditPoints="1"/>
              </p:cNvSpPr>
              <p:nvPr/>
            </p:nvSpPr>
            <p:spPr bwMode="auto">
              <a:xfrm>
                <a:off x="5108" y="3780"/>
                <a:ext cx="44" cy="153"/>
              </a:xfrm>
              <a:custGeom>
                <a:avLst/>
                <a:gdLst>
                  <a:gd name="T0" fmla="*/ 60 w 79"/>
                  <a:gd name="T1" fmla="*/ 264 h 273"/>
                  <a:gd name="T2" fmla="*/ 59 w 79"/>
                  <a:gd name="T3" fmla="*/ 263 h 273"/>
                  <a:gd name="T4" fmla="*/ 46 w 79"/>
                  <a:gd name="T5" fmla="*/ 216 h 273"/>
                  <a:gd name="T6" fmla="*/ 44 w 79"/>
                  <a:gd name="T7" fmla="*/ 146 h 273"/>
                  <a:gd name="T8" fmla="*/ 48 w 79"/>
                  <a:gd name="T9" fmla="*/ 79 h 273"/>
                  <a:gd name="T10" fmla="*/ 68 w 79"/>
                  <a:gd name="T11" fmla="*/ 31 h 273"/>
                  <a:gd name="T12" fmla="*/ 79 w 79"/>
                  <a:gd name="T13" fmla="*/ 5 h 273"/>
                  <a:gd name="T14" fmla="*/ 74 w 79"/>
                  <a:gd name="T15" fmla="*/ 1 h 273"/>
                  <a:gd name="T16" fmla="*/ 2 w 79"/>
                  <a:gd name="T17" fmla="*/ 122 h 273"/>
                  <a:gd name="T18" fmla="*/ 15 w 79"/>
                  <a:gd name="T19" fmla="*/ 205 h 273"/>
                  <a:gd name="T20" fmla="*/ 60 w 79"/>
                  <a:gd name="T21" fmla="*/ 267 h 273"/>
                  <a:gd name="T22" fmla="*/ 60 w 79"/>
                  <a:gd name="T23" fmla="*/ 264 h 273"/>
                  <a:gd name="T24" fmla="*/ 22 w 79"/>
                  <a:gd name="T25" fmla="*/ 138 h 273"/>
                  <a:gd name="T26" fmla="*/ 23 w 79"/>
                  <a:gd name="T27" fmla="*/ 146 h 273"/>
                  <a:gd name="T28" fmla="*/ 23 w 79"/>
                  <a:gd name="T29" fmla="*/ 146 h 273"/>
                  <a:gd name="T30" fmla="*/ 22 w 79"/>
                  <a:gd name="T3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60" y="264"/>
                    </a:moveTo>
                    <a:cubicBezTo>
                      <a:pt x="60" y="264"/>
                      <a:pt x="60" y="263"/>
                      <a:pt x="59" y="263"/>
                    </a:cubicBezTo>
                    <a:cubicBezTo>
                      <a:pt x="60" y="247"/>
                      <a:pt x="50" y="231"/>
                      <a:pt x="46" y="216"/>
                    </a:cubicBezTo>
                    <a:cubicBezTo>
                      <a:pt x="42" y="193"/>
                      <a:pt x="45" y="168"/>
                      <a:pt x="44" y="146"/>
                    </a:cubicBezTo>
                    <a:cubicBezTo>
                      <a:pt x="43" y="123"/>
                      <a:pt x="42" y="101"/>
                      <a:pt x="48" y="79"/>
                    </a:cubicBezTo>
                    <a:cubicBezTo>
                      <a:pt x="52" y="62"/>
                      <a:pt x="63" y="48"/>
                      <a:pt x="68" y="31"/>
                    </a:cubicBezTo>
                    <a:cubicBezTo>
                      <a:pt x="75" y="24"/>
                      <a:pt x="79" y="16"/>
                      <a:pt x="79" y="5"/>
                    </a:cubicBezTo>
                    <a:cubicBezTo>
                      <a:pt x="79" y="2"/>
                      <a:pt x="76" y="0"/>
                      <a:pt x="74" y="1"/>
                    </a:cubicBezTo>
                    <a:cubicBezTo>
                      <a:pt x="20" y="15"/>
                      <a:pt x="1" y="67"/>
                      <a:pt x="2" y="122"/>
                    </a:cubicBezTo>
                    <a:cubicBezTo>
                      <a:pt x="0" y="150"/>
                      <a:pt x="6" y="179"/>
                      <a:pt x="15" y="205"/>
                    </a:cubicBezTo>
                    <a:cubicBezTo>
                      <a:pt x="20" y="232"/>
                      <a:pt x="32" y="273"/>
                      <a:pt x="60" y="267"/>
                    </a:cubicBezTo>
                    <a:cubicBezTo>
                      <a:pt x="62" y="267"/>
                      <a:pt x="62" y="264"/>
                      <a:pt x="60" y="264"/>
                    </a:cubicBezTo>
                    <a:close/>
                    <a:moveTo>
                      <a:pt x="22" y="138"/>
                    </a:moveTo>
                    <a:cubicBezTo>
                      <a:pt x="22" y="141"/>
                      <a:pt x="23" y="143"/>
                      <a:pt x="23" y="146"/>
                    </a:cubicBezTo>
                    <a:cubicBezTo>
                      <a:pt x="23" y="146"/>
                      <a:pt x="23" y="146"/>
                      <a:pt x="23" y="146"/>
                    </a:cubicBezTo>
                    <a:cubicBezTo>
                      <a:pt x="23" y="143"/>
                      <a:pt x="22" y="141"/>
                      <a:pt x="22"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6" name="Freeform 553"/>
              <p:cNvSpPr/>
              <p:nvPr/>
            </p:nvSpPr>
            <p:spPr bwMode="auto">
              <a:xfrm>
                <a:off x="5064" y="3763"/>
                <a:ext cx="64" cy="191"/>
              </a:xfrm>
              <a:custGeom>
                <a:avLst/>
                <a:gdLst>
                  <a:gd name="T0" fmla="*/ 96 w 115"/>
                  <a:gd name="T1" fmla="*/ 331 h 340"/>
                  <a:gd name="T2" fmla="*/ 93 w 115"/>
                  <a:gd name="T3" fmla="*/ 329 h 340"/>
                  <a:gd name="T4" fmla="*/ 79 w 115"/>
                  <a:gd name="T5" fmla="*/ 308 h 340"/>
                  <a:gd name="T6" fmla="*/ 78 w 115"/>
                  <a:gd name="T7" fmla="*/ 301 h 340"/>
                  <a:gd name="T8" fmla="*/ 66 w 115"/>
                  <a:gd name="T9" fmla="*/ 279 h 340"/>
                  <a:gd name="T10" fmla="*/ 62 w 115"/>
                  <a:gd name="T11" fmla="*/ 264 h 340"/>
                  <a:gd name="T12" fmla="*/ 49 w 115"/>
                  <a:gd name="T13" fmla="*/ 185 h 340"/>
                  <a:gd name="T14" fmla="*/ 58 w 115"/>
                  <a:gd name="T15" fmla="*/ 99 h 340"/>
                  <a:gd name="T16" fmla="*/ 59 w 115"/>
                  <a:gd name="T17" fmla="*/ 97 h 340"/>
                  <a:gd name="T18" fmla="*/ 70 w 115"/>
                  <a:gd name="T19" fmla="*/ 75 h 340"/>
                  <a:gd name="T20" fmla="*/ 83 w 115"/>
                  <a:gd name="T21" fmla="*/ 52 h 340"/>
                  <a:gd name="T22" fmla="*/ 100 w 115"/>
                  <a:gd name="T23" fmla="*/ 26 h 340"/>
                  <a:gd name="T24" fmla="*/ 109 w 115"/>
                  <a:gd name="T25" fmla="*/ 13 h 340"/>
                  <a:gd name="T26" fmla="*/ 112 w 115"/>
                  <a:gd name="T27" fmla="*/ 11 h 340"/>
                  <a:gd name="T28" fmla="*/ 112 w 115"/>
                  <a:gd name="T29" fmla="*/ 11 h 340"/>
                  <a:gd name="T30" fmla="*/ 111 w 115"/>
                  <a:gd name="T31" fmla="*/ 10 h 340"/>
                  <a:gd name="T32" fmla="*/ 114 w 115"/>
                  <a:gd name="T33" fmla="*/ 5 h 340"/>
                  <a:gd name="T34" fmla="*/ 111 w 115"/>
                  <a:gd name="T35" fmla="*/ 0 h 340"/>
                  <a:gd name="T36" fmla="*/ 77 w 115"/>
                  <a:gd name="T37" fmla="*/ 16 h 340"/>
                  <a:gd name="T38" fmla="*/ 19 w 115"/>
                  <a:gd name="T39" fmla="*/ 82 h 340"/>
                  <a:gd name="T40" fmla="*/ 8 w 115"/>
                  <a:gd name="T41" fmla="*/ 122 h 340"/>
                  <a:gd name="T42" fmla="*/ 7 w 115"/>
                  <a:gd name="T43" fmla="*/ 125 h 340"/>
                  <a:gd name="T44" fmla="*/ 2 w 115"/>
                  <a:gd name="T45" fmla="*/ 194 h 340"/>
                  <a:gd name="T46" fmla="*/ 29 w 115"/>
                  <a:gd name="T47" fmla="*/ 288 h 340"/>
                  <a:gd name="T48" fmla="*/ 92 w 115"/>
                  <a:gd name="T49" fmla="*/ 339 h 340"/>
                  <a:gd name="T50" fmla="*/ 96 w 115"/>
                  <a:gd name="T51"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 h="340">
                    <a:moveTo>
                      <a:pt x="96" y="331"/>
                    </a:moveTo>
                    <a:cubicBezTo>
                      <a:pt x="95" y="330"/>
                      <a:pt x="94" y="330"/>
                      <a:pt x="93" y="329"/>
                    </a:cubicBezTo>
                    <a:cubicBezTo>
                      <a:pt x="90" y="322"/>
                      <a:pt x="84" y="315"/>
                      <a:pt x="79" y="308"/>
                    </a:cubicBezTo>
                    <a:cubicBezTo>
                      <a:pt x="80" y="305"/>
                      <a:pt x="79" y="303"/>
                      <a:pt x="78" y="301"/>
                    </a:cubicBezTo>
                    <a:cubicBezTo>
                      <a:pt x="74" y="294"/>
                      <a:pt x="70" y="286"/>
                      <a:pt x="66" y="279"/>
                    </a:cubicBezTo>
                    <a:cubicBezTo>
                      <a:pt x="65" y="274"/>
                      <a:pt x="63" y="269"/>
                      <a:pt x="62" y="264"/>
                    </a:cubicBezTo>
                    <a:cubicBezTo>
                      <a:pt x="55" y="238"/>
                      <a:pt x="52" y="211"/>
                      <a:pt x="49" y="185"/>
                    </a:cubicBezTo>
                    <a:cubicBezTo>
                      <a:pt x="46" y="156"/>
                      <a:pt x="50" y="127"/>
                      <a:pt x="58" y="99"/>
                    </a:cubicBezTo>
                    <a:cubicBezTo>
                      <a:pt x="58" y="99"/>
                      <a:pt x="58" y="98"/>
                      <a:pt x="59" y="97"/>
                    </a:cubicBezTo>
                    <a:cubicBezTo>
                      <a:pt x="62" y="90"/>
                      <a:pt x="66" y="82"/>
                      <a:pt x="70" y="75"/>
                    </a:cubicBezTo>
                    <a:cubicBezTo>
                      <a:pt x="74" y="68"/>
                      <a:pt x="79" y="60"/>
                      <a:pt x="83" y="52"/>
                    </a:cubicBezTo>
                    <a:cubicBezTo>
                      <a:pt x="89" y="44"/>
                      <a:pt x="95" y="35"/>
                      <a:pt x="100" y="26"/>
                    </a:cubicBezTo>
                    <a:cubicBezTo>
                      <a:pt x="103" y="22"/>
                      <a:pt x="106" y="18"/>
                      <a:pt x="109" y="13"/>
                    </a:cubicBezTo>
                    <a:cubicBezTo>
                      <a:pt x="110" y="13"/>
                      <a:pt x="111" y="12"/>
                      <a:pt x="112" y="11"/>
                    </a:cubicBezTo>
                    <a:cubicBezTo>
                      <a:pt x="112" y="11"/>
                      <a:pt x="112" y="11"/>
                      <a:pt x="112" y="11"/>
                    </a:cubicBezTo>
                    <a:cubicBezTo>
                      <a:pt x="111" y="10"/>
                      <a:pt x="111" y="10"/>
                      <a:pt x="111" y="10"/>
                    </a:cubicBezTo>
                    <a:cubicBezTo>
                      <a:pt x="112" y="8"/>
                      <a:pt x="113" y="7"/>
                      <a:pt x="114" y="5"/>
                    </a:cubicBezTo>
                    <a:cubicBezTo>
                      <a:pt x="115" y="3"/>
                      <a:pt x="114" y="0"/>
                      <a:pt x="111" y="0"/>
                    </a:cubicBezTo>
                    <a:cubicBezTo>
                      <a:pt x="99" y="0"/>
                      <a:pt x="88" y="7"/>
                      <a:pt x="77" y="16"/>
                    </a:cubicBezTo>
                    <a:cubicBezTo>
                      <a:pt x="48" y="27"/>
                      <a:pt x="29" y="53"/>
                      <a:pt x="19" y="82"/>
                    </a:cubicBezTo>
                    <a:cubicBezTo>
                      <a:pt x="13" y="95"/>
                      <a:pt x="10" y="108"/>
                      <a:pt x="8" y="122"/>
                    </a:cubicBezTo>
                    <a:cubicBezTo>
                      <a:pt x="8" y="123"/>
                      <a:pt x="8" y="124"/>
                      <a:pt x="7" y="125"/>
                    </a:cubicBezTo>
                    <a:cubicBezTo>
                      <a:pt x="3" y="146"/>
                      <a:pt x="0" y="171"/>
                      <a:pt x="2" y="194"/>
                    </a:cubicBezTo>
                    <a:cubicBezTo>
                      <a:pt x="1" y="227"/>
                      <a:pt x="9" y="261"/>
                      <a:pt x="29" y="288"/>
                    </a:cubicBezTo>
                    <a:cubicBezTo>
                      <a:pt x="41" y="312"/>
                      <a:pt x="61" y="331"/>
                      <a:pt x="92" y="339"/>
                    </a:cubicBezTo>
                    <a:cubicBezTo>
                      <a:pt x="97" y="340"/>
                      <a:pt x="100" y="333"/>
                      <a:pt x="96"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7" name="Freeform 554"/>
              <p:cNvSpPr>
                <a:spLocks noEditPoints="1"/>
              </p:cNvSpPr>
              <p:nvPr/>
            </p:nvSpPr>
            <p:spPr bwMode="auto">
              <a:xfrm>
                <a:off x="3155" y="4391"/>
                <a:ext cx="269" cy="111"/>
              </a:xfrm>
              <a:custGeom>
                <a:avLst/>
                <a:gdLst>
                  <a:gd name="T0" fmla="*/ 474 w 480"/>
                  <a:gd name="T1" fmla="*/ 95 h 198"/>
                  <a:gd name="T2" fmla="*/ 423 w 480"/>
                  <a:gd name="T3" fmla="*/ 47 h 198"/>
                  <a:gd name="T4" fmla="*/ 364 w 480"/>
                  <a:gd name="T5" fmla="*/ 5 h 198"/>
                  <a:gd name="T6" fmla="*/ 353 w 480"/>
                  <a:gd name="T7" fmla="*/ 7 h 198"/>
                  <a:gd name="T8" fmla="*/ 353 w 480"/>
                  <a:gd name="T9" fmla="*/ 17 h 198"/>
                  <a:gd name="T10" fmla="*/ 353 w 480"/>
                  <a:gd name="T11" fmla="*/ 54 h 198"/>
                  <a:gd name="T12" fmla="*/ 353 w 480"/>
                  <a:gd name="T13" fmla="*/ 57 h 198"/>
                  <a:gd name="T14" fmla="*/ 308 w 480"/>
                  <a:gd name="T15" fmla="*/ 52 h 198"/>
                  <a:gd name="T16" fmla="*/ 219 w 480"/>
                  <a:gd name="T17" fmla="*/ 58 h 198"/>
                  <a:gd name="T18" fmla="*/ 7 w 480"/>
                  <a:gd name="T19" fmla="*/ 65 h 198"/>
                  <a:gd name="T20" fmla="*/ 7 w 480"/>
                  <a:gd name="T21" fmla="*/ 69 h 198"/>
                  <a:gd name="T22" fmla="*/ 1 w 480"/>
                  <a:gd name="T23" fmla="*/ 108 h 198"/>
                  <a:gd name="T24" fmla="*/ 8 w 480"/>
                  <a:gd name="T25" fmla="*/ 143 h 198"/>
                  <a:gd name="T26" fmla="*/ 9 w 480"/>
                  <a:gd name="T27" fmla="*/ 144 h 198"/>
                  <a:gd name="T28" fmla="*/ 10 w 480"/>
                  <a:gd name="T29" fmla="*/ 151 h 198"/>
                  <a:gd name="T30" fmla="*/ 68 w 480"/>
                  <a:gd name="T31" fmla="*/ 155 h 198"/>
                  <a:gd name="T32" fmla="*/ 141 w 480"/>
                  <a:gd name="T33" fmla="*/ 161 h 198"/>
                  <a:gd name="T34" fmla="*/ 248 w 480"/>
                  <a:gd name="T35" fmla="*/ 157 h 198"/>
                  <a:gd name="T36" fmla="*/ 286 w 480"/>
                  <a:gd name="T37" fmla="*/ 153 h 198"/>
                  <a:gd name="T38" fmla="*/ 348 w 480"/>
                  <a:gd name="T39" fmla="*/ 150 h 198"/>
                  <a:gd name="T40" fmla="*/ 351 w 480"/>
                  <a:gd name="T41" fmla="*/ 179 h 198"/>
                  <a:gd name="T42" fmla="*/ 361 w 480"/>
                  <a:gd name="T43" fmla="*/ 196 h 198"/>
                  <a:gd name="T44" fmla="*/ 362 w 480"/>
                  <a:gd name="T45" fmla="*/ 195 h 198"/>
                  <a:gd name="T46" fmla="*/ 366 w 480"/>
                  <a:gd name="T47" fmla="*/ 194 h 198"/>
                  <a:gd name="T48" fmla="*/ 418 w 480"/>
                  <a:gd name="T49" fmla="*/ 164 h 198"/>
                  <a:gd name="T50" fmla="*/ 470 w 480"/>
                  <a:gd name="T51" fmla="*/ 106 h 198"/>
                  <a:gd name="T52" fmla="*/ 474 w 480"/>
                  <a:gd name="T53" fmla="*/ 95 h 198"/>
                  <a:gd name="T54" fmla="*/ 422 w 480"/>
                  <a:gd name="T55" fmla="*/ 145 h 198"/>
                  <a:gd name="T56" fmla="*/ 367 w 480"/>
                  <a:gd name="T57" fmla="*/ 186 h 198"/>
                  <a:gd name="T58" fmla="*/ 367 w 480"/>
                  <a:gd name="T59" fmla="*/ 186 h 198"/>
                  <a:gd name="T60" fmla="*/ 366 w 480"/>
                  <a:gd name="T61" fmla="*/ 157 h 198"/>
                  <a:gd name="T62" fmla="*/ 353 w 480"/>
                  <a:gd name="T63" fmla="*/ 130 h 198"/>
                  <a:gd name="T64" fmla="*/ 329 w 480"/>
                  <a:gd name="T65" fmla="*/ 130 h 198"/>
                  <a:gd name="T66" fmla="*/ 321 w 480"/>
                  <a:gd name="T67" fmla="*/ 132 h 198"/>
                  <a:gd name="T68" fmla="*/ 266 w 480"/>
                  <a:gd name="T69" fmla="*/ 136 h 198"/>
                  <a:gd name="T70" fmla="*/ 206 w 480"/>
                  <a:gd name="T71" fmla="*/ 139 h 198"/>
                  <a:gd name="T72" fmla="*/ 201 w 480"/>
                  <a:gd name="T73" fmla="*/ 139 h 198"/>
                  <a:gd name="T74" fmla="*/ 198 w 480"/>
                  <a:gd name="T75" fmla="*/ 139 h 198"/>
                  <a:gd name="T76" fmla="*/ 134 w 480"/>
                  <a:gd name="T77" fmla="*/ 142 h 198"/>
                  <a:gd name="T78" fmla="*/ 49 w 480"/>
                  <a:gd name="T79" fmla="*/ 139 h 198"/>
                  <a:gd name="T80" fmla="*/ 15 w 480"/>
                  <a:gd name="T81" fmla="*/ 141 h 198"/>
                  <a:gd name="T82" fmla="*/ 14 w 480"/>
                  <a:gd name="T83" fmla="*/ 130 h 198"/>
                  <a:gd name="T84" fmla="*/ 12 w 480"/>
                  <a:gd name="T85" fmla="*/ 106 h 198"/>
                  <a:gd name="T86" fmla="*/ 10 w 480"/>
                  <a:gd name="T87" fmla="*/ 81 h 198"/>
                  <a:gd name="T88" fmla="*/ 11 w 480"/>
                  <a:gd name="T89" fmla="*/ 70 h 198"/>
                  <a:gd name="T90" fmla="*/ 104 w 480"/>
                  <a:gd name="T91" fmla="*/ 79 h 198"/>
                  <a:gd name="T92" fmla="*/ 207 w 480"/>
                  <a:gd name="T93" fmla="*/ 79 h 198"/>
                  <a:gd name="T94" fmla="*/ 288 w 480"/>
                  <a:gd name="T95" fmla="*/ 71 h 198"/>
                  <a:gd name="T96" fmla="*/ 327 w 480"/>
                  <a:gd name="T97" fmla="*/ 71 h 198"/>
                  <a:gd name="T98" fmla="*/ 363 w 480"/>
                  <a:gd name="T99" fmla="*/ 75 h 198"/>
                  <a:gd name="T100" fmla="*/ 366 w 480"/>
                  <a:gd name="T101" fmla="*/ 68 h 198"/>
                  <a:gd name="T102" fmla="*/ 364 w 480"/>
                  <a:gd name="T103" fmla="*/ 65 h 198"/>
                  <a:gd name="T104" fmla="*/ 365 w 480"/>
                  <a:gd name="T105" fmla="*/ 47 h 198"/>
                  <a:gd name="T106" fmla="*/ 365 w 480"/>
                  <a:gd name="T107" fmla="*/ 17 h 198"/>
                  <a:gd name="T108" fmla="*/ 418 w 480"/>
                  <a:gd name="T109" fmla="*/ 61 h 198"/>
                  <a:gd name="T110" fmla="*/ 460 w 480"/>
                  <a:gd name="T111" fmla="*/ 101 h 198"/>
                  <a:gd name="T112" fmla="*/ 422 w 480"/>
                  <a:gd name="T113"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198">
                    <a:moveTo>
                      <a:pt x="474" y="95"/>
                    </a:moveTo>
                    <a:cubicBezTo>
                      <a:pt x="454" y="82"/>
                      <a:pt x="442" y="62"/>
                      <a:pt x="423" y="47"/>
                    </a:cubicBezTo>
                    <a:cubicBezTo>
                      <a:pt x="404" y="32"/>
                      <a:pt x="385" y="16"/>
                      <a:pt x="364" y="5"/>
                    </a:cubicBezTo>
                    <a:cubicBezTo>
                      <a:pt x="362" y="0"/>
                      <a:pt x="354" y="1"/>
                      <a:pt x="353" y="7"/>
                    </a:cubicBezTo>
                    <a:cubicBezTo>
                      <a:pt x="353" y="10"/>
                      <a:pt x="353" y="14"/>
                      <a:pt x="353" y="17"/>
                    </a:cubicBezTo>
                    <a:cubicBezTo>
                      <a:pt x="353" y="29"/>
                      <a:pt x="353" y="42"/>
                      <a:pt x="353" y="54"/>
                    </a:cubicBezTo>
                    <a:cubicBezTo>
                      <a:pt x="353" y="55"/>
                      <a:pt x="353" y="56"/>
                      <a:pt x="353" y="57"/>
                    </a:cubicBezTo>
                    <a:cubicBezTo>
                      <a:pt x="339" y="52"/>
                      <a:pt x="319" y="53"/>
                      <a:pt x="308" y="52"/>
                    </a:cubicBezTo>
                    <a:cubicBezTo>
                      <a:pt x="278" y="51"/>
                      <a:pt x="249" y="55"/>
                      <a:pt x="219" y="58"/>
                    </a:cubicBezTo>
                    <a:cubicBezTo>
                      <a:pt x="150" y="65"/>
                      <a:pt x="76" y="48"/>
                      <a:pt x="7" y="65"/>
                    </a:cubicBezTo>
                    <a:cubicBezTo>
                      <a:pt x="6" y="65"/>
                      <a:pt x="5" y="68"/>
                      <a:pt x="7" y="69"/>
                    </a:cubicBezTo>
                    <a:cubicBezTo>
                      <a:pt x="1" y="80"/>
                      <a:pt x="1" y="96"/>
                      <a:pt x="1" y="108"/>
                    </a:cubicBezTo>
                    <a:cubicBezTo>
                      <a:pt x="1" y="115"/>
                      <a:pt x="0" y="140"/>
                      <a:pt x="8" y="143"/>
                    </a:cubicBezTo>
                    <a:cubicBezTo>
                      <a:pt x="8" y="144"/>
                      <a:pt x="8" y="144"/>
                      <a:pt x="9" y="144"/>
                    </a:cubicBezTo>
                    <a:cubicBezTo>
                      <a:pt x="6" y="146"/>
                      <a:pt x="6" y="151"/>
                      <a:pt x="10" y="151"/>
                    </a:cubicBezTo>
                    <a:cubicBezTo>
                      <a:pt x="29" y="154"/>
                      <a:pt x="49" y="155"/>
                      <a:pt x="68" y="155"/>
                    </a:cubicBezTo>
                    <a:cubicBezTo>
                      <a:pt x="92" y="157"/>
                      <a:pt x="116" y="160"/>
                      <a:pt x="141" y="161"/>
                    </a:cubicBezTo>
                    <a:cubicBezTo>
                      <a:pt x="176" y="161"/>
                      <a:pt x="212" y="158"/>
                      <a:pt x="248" y="157"/>
                    </a:cubicBezTo>
                    <a:cubicBezTo>
                      <a:pt x="260" y="156"/>
                      <a:pt x="273" y="155"/>
                      <a:pt x="286" y="153"/>
                    </a:cubicBezTo>
                    <a:cubicBezTo>
                      <a:pt x="306" y="156"/>
                      <a:pt x="327" y="153"/>
                      <a:pt x="348" y="150"/>
                    </a:cubicBezTo>
                    <a:cubicBezTo>
                      <a:pt x="351" y="159"/>
                      <a:pt x="351" y="170"/>
                      <a:pt x="351" y="179"/>
                    </a:cubicBezTo>
                    <a:cubicBezTo>
                      <a:pt x="351" y="186"/>
                      <a:pt x="351" y="198"/>
                      <a:pt x="361" y="196"/>
                    </a:cubicBezTo>
                    <a:cubicBezTo>
                      <a:pt x="361" y="196"/>
                      <a:pt x="361" y="195"/>
                      <a:pt x="362" y="195"/>
                    </a:cubicBezTo>
                    <a:cubicBezTo>
                      <a:pt x="363" y="196"/>
                      <a:pt x="365" y="195"/>
                      <a:pt x="366" y="194"/>
                    </a:cubicBezTo>
                    <a:cubicBezTo>
                      <a:pt x="387" y="192"/>
                      <a:pt x="404" y="177"/>
                      <a:pt x="418" y="164"/>
                    </a:cubicBezTo>
                    <a:cubicBezTo>
                      <a:pt x="437" y="147"/>
                      <a:pt x="454" y="127"/>
                      <a:pt x="470" y="106"/>
                    </a:cubicBezTo>
                    <a:cubicBezTo>
                      <a:pt x="476" y="108"/>
                      <a:pt x="480" y="99"/>
                      <a:pt x="474" y="95"/>
                    </a:cubicBezTo>
                    <a:close/>
                    <a:moveTo>
                      <a:pt x="422" y="145"/>
                    </a:moveTo>
                    <a:cubicBezTo>
                      <a:pt x="408" y="160"/>
                      <a:pt x="388" y="182"/>
                      <a:pt x="367" y="186"/>
                    </a:cubicBezTo>
                    <a:cubicBezTo>
                      <a:pt x="367" y="186"/>
                      <a:pt x="367" y="186"/>
                      <a:pt x="367" y="186"/>
                    </a:cubicBezTo>
                    <a:cubicBezTo>
                      <a:pt x="368" y="176"/>
                      <a:pt x="367" y="167"/>
                      <a:pt x="366" y="157"/>
                    </a:cubicBezTo>
                    <a:cubicBezTo>
                      <a:pt x="364" y="148"/>
                      <a:pt x="362" y="135"/>
                      <a:pt x="353" y="130"/>
                    </a:cubicBezTo>
                    <a:cubicBezTo>
                      <a:pt x="347" y="127"/>
                      <a:pt x="336" y="129"/>
                      <a:pt x="329" y="130"/>
                    </a:cubicBezTo>
                    <a:cubicBezTo>
                      <a:pt x="327" y="131"/>
                      <a:pt x="324" y="131"/>
                      <a:pt x="321" y="132"/>
                    </a:cubicBezTo>
                    <a:cubicBezTo>
                      <a:pt x="304" y="127"/>
                      <a:pt x="282" y="133"/>
                      <a:pt x="266" y="136"/>
                    </a:cubicBezTo>
                    <a:cubicBezTo>
                      <a:pt x="246" y="140"/>
                      <a:pt x="226" y="138"/>
                      <a:pt x="206" y="139"/>
                    </a:cubicBezTo>
                    <a:cubicBezTo>
                      <a:pt x="205" y="139"/>
                      <a:pt x="203" y="139"/>
                      <a:pt x="201" y="139"/>
                    </a:cubicBezTo>
                    <a:cubicBezTo>
                      <a:pt x="200" y="139"/>
                      <a:pt x="199" y="139"/>
                      <a:pt x="198" y="139"/>
                    </a:cubicBezTo>
                    <a:cubicBezTo>
                      <a:pt x="176" y="139"/>
                      <a:pt x="155" y="140"/>
                      <a:pt x="134" y="142"/>
                    </a:cubicBezTo>
                    <a:cubicBezTo>
                      <a:pt x="106" y="142"/>
                      <a:pt x="77" y="139"/>
                      <a:pt x="49" y="139"/>
                    </a:cubicBezTo>
                    <a:cubicBezTo>
                      <a:pt x="42" y="139"/>
                      <a:pt x="25" y="136"/>
                      <a:pt x="15" y="141"/>
                    </a:cubicBezTo>
                    <a:cubicBezTo>
                      <a:pt x="16" y="137"/>
                      <a:pt x="15" y="134"/>
                      <a:pt x="14" y="130"/>
                    </a:cubicBezTo>
                    <a:cubicBezTo>
                      <a:pt x="13" y="122"/>
                      <a:pt x="13" y="114"/>
                      <a:pt x="12" y="106"/>
                    </a:cubicBezTo>
                    <a:cubicBezTo>
                      <a:pt x="11" y="97"/>
                      <a:pt x="10" y="89"/>
                      <a:pt x="10" y="81"/>
                    </a:cubicBezTo>
                    <a:cubicBezTo>
                      <a:pt x="10" y="79"/>
                      <a:pt x="10" y="73"/>
                      <a:pt x="11" y="70"/>
                    </a:cubicBezTo>
                    <a:cubicBezTo>
                      <a:pt x="41" y="77"/>
                      <a:pt x="73" y="78"/>
                      <a:pt x="104" y="79"/>
                    </a:cubicBezTo>
                    <a:cubicBezTo>
                      <a:pt x="138" y="81"/>
                      <a:pt x="173" y="82"/>
                      <a:pt x="207" y="79"/>
                    </a:cubicBezTo>
                    <a:cubicBezTo>
                      <a:pt x="234" y="77"/>
                      <a:pt x="261" y="73"/>
                      <a:pt x="288" y="71"/>
                    </a:cubicBezTo>
                    <a:cubicBezTo>
                      <a:pt x="301" y="70"/>
                      <a:pt x="314" y="70"/>
                      <a:pt x="327" y="71"/>
                    </a:cubicBezTo>
                    <a:cubicBezTo>
                      <a:pt x="339" y="72"/>
                      <a:pt x="352" y="80"/>
                      <a:pt x="363" y="75"/>
                    </a:cubicBezTo>
                    <a:cubicBezTo>
                      <a:pt x="366" y="74"/>
                      <a:pt x="368" y="71"/>
                      <a:pt x="366" y="68"/>
                    </a:cubicBezTo>
                    <a:cubicBezTo>
                      <a:pt x="366" y="67"/>
                      <a:pt x="365" y="66"/>
                      <a:pt x="364" y="65"/>
                    </a:cubicBezTo>
                    <a:cubicBezTo>
                      <a:pt x="366" y="59"/>
                      <a:pt x="367" y="53"/>
                      <a:pt x="365" y="47"/>
                    </a:cubicBezTo>
                    <a:cubicBezTo>
                      <a:pt x="366" y="37"/>
                      <a:pt x="366" y="27"/>
                      <a:pt x="365" y="17"/>
                    </a:cubicBezTo>
                    <a:cubicBezTo>
                      <a:pt x="383" y="32"/>
                      <a:pt x="401" y="47"/>
                      <a:pt x="418" y="61"/>
                    </a:cubicBezTo>
                    <a:cubicBezTo>
                      <a:pt x="433" y="74"/>
                      <a:pt x="445" y="89"/>
                      <a:pt x="460" y="101"/>
                    </a:cubicBezTo>
                    <a:cubicBezTo>
                      <a:pt x="448" y="116"/>
                      <a:pt x="436" y="131"/>
                      <a:pt x="422"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8" name="Freeform 555"/>
              <p:cNvSpPr>
                <a:spLocks noEditPoints="1"/>
              </p:cNvSpPr>
              <p:nvPr/>
            </p:nvSpPr>
            <p:spPr bwMode="auto">
              <a:xfrm>
                <a:off x="3148" y="4503"/>
                <a:ext cx="273" cy="102"/>
              </a:xfrm>
              <a:custGeom>
                <a:avLst/>
                <a:gdLst>
                  <a:gd name="T0" fmla="*/ 474 w 488"/>
                  <a:gd name="T1" fmla="*/ 35 h 182"/>
                  <a:gd name="T2" fmla="*/ 188 w 488"/>
                  <a:gd name="T3" fmla="*/ 42 h 182"/>
                  <a:gd name="T4" fmla="*/ 125 w 488"/>
                  <a:gd name="T5" fmla="*/ 8 h 182"/>
                  <a:gd name="T6" fmla="*/ 116 w 488"/>
                  <a:gd name="T7" fmla="*/ 1 h 182"/>
                  <a:gd name="T8" fmla="*/ 4 w 488"/>
                  <a:gd name="T9" fmla="*/ 89 h 182"/>
                  <a:gd name="T10" fmla="*/ 2 w 488"/>
                  <a:gd name="T11" fmla="*/ 95 h 182"/>
                  <a:gd name="T12" fmla="*/ 3 w 488"/>
                  <a:gd name="T13" fmla="*/ 102 h 182"/>
                  <a:gd name="T14" fmla="*/ 110 w 488"/>
                  <a:gd name="T15" fmla="*/ 180 h 182"/>
                  <a:gd name="T16" fmla="*/ 122 w 488"/>
                  <a:gd name="T17" fmla="*/ 173 h 182"/>
                  <a:gd name="T18" fmla="*/ 193 w 488"/>
                  <a:gd name="T19" fmla="*/ 138 h 182"/>
                  <a:gd name="T20" fmla="*/ 464 w 488"/>
                  <a:gd name="T21" fmla="*/ 130 h 182"/>
                  <a:gd name="T22" fmla="*/ 485 w 488"/>
                  <a:gd name="T23" fmla="*/ 114 h 182"/>
                  <a:gd name="T24" fmla="*/ 6 w 488"/>
                  <a:gd name="T25" fmla="*/ 90 h 182"/>
                  <a:gd name="T26" fmla="*/ 12 w 488"/>
                  <a:gd name="T27" fmla="*/ 87 h 182"/>
                  <a:gd name="T28" fmla="*/ 6 w 488"/>
                  <a:gd name="T29" fmla="*/ 90 h 182"/>
                  <a:gd name="T30" fmla="*/ 118 w 488"/>
                  <a:gd name="T31" fmla="*/ 47 h 182"/>
                  <a:gd name="T32" fmla="*/ 118 w 488"/>
                  <a:gd name="T33" fmla="*/ 47 h 182"/>
                  <a:gd name="T34" fmla="*/ 94 w 488"/>
                  <a:gd name="T35" fmla="*/ 31 h 182"/>
                  <a:gd name="T36" fmla="*/ 94 w 488"/>
                  <a:gd name="T37" fmla="*/ 31 h 182"/>
                  <a:gd name="T38" fmla="*/ 93 w 488"/>
                  <a:gd name="T39" fmla="*/ 33 h 182"/>
                  <a:gd name="T40" fmla="*/ 94 w 488"/>
                  <a:gd name="T41" fmla="*/ 34 h 182"/>
                  <a:gd name="T42" fmla="*/ 91 w 488"/>
                  <a:gd name="T43" fmla="*/ 36 h 182"/>
                  <a:gd name="T44" fmla="*/ 91 w 488"/>
                  <a:gd name="T45" fmla="*/ 33 h 182"/>
                  <a:gd name="T46" fmla="*/ 86 w 488"/>
                  <a:gd name="T47" fmla="*/ 139 h 182"/>
                  <a:gd name="T48" fmla="*/ 90 w 488"/>
                  <a:gd name="T49" fmla="*/ 139 h 182"/>
                  <a:gd name="T50" fmla="*/ 86 w 488"/>
                  <a:gd name="T51" fmla="*/ 139 h 182"/>
                  <a:gd name="T52" fmla="*/ 117 w 488"/>
                  <a:gd name="T53" fmla="*/ 47 h 182"/>
                  <a:gd name="T54" fmla="*/ 117 w 488"/>
                  <a:gd name="T55" fmla="*/ 47 h 182"/>
                  <a:gd name="T56" fmla="*/ 105 w 488"/>
                  <a:gd name="T57" fmla="*/ 154 h 182"/>
                  <a:gd name="T58" fmla="*/ 103 w 488"/>
                  <a:gd name="T59" fmla="*/ 156 h 182"/>
                  <a:gd name="T60" fmla="*/ 119 w 488"/>
                  <a:gd name="T61" fmla="*/ 121 h 182"/>
                  <a:gd name="T62" fmla="*/ 119 w 488"/>
                  <a:gd name="T63" fmla="*/ 12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8" h="182">
                    <a:moveTo>
                      <a:pt x="479" y="48"/>
                    </a:moveTo>
                    <a:cubicBezTo>
                      <a:pt x="483" y="44"/>
                      <a:pt x="481" y="35"/>
                      <a:pt x="474" y="35"/>
                    </a:cubicBezTo>
                    <a:cubicBezTo>
                      <a:pt x="408" y="35"/>
                      <a:pt x="340" y="32"/>
                      <a:pt x="274" y="36"/>
                    </a:cubicBezTo>
                    <a:cubicBezTo>
                      <a:pt x="245" y="38"/>
                      <a:pt x="217" y="41"/>
                      <a:pt x="188" y="42"/>
                    </a:cubicBezTo>
                    <a:cubicBezTo>
                      <a:pt x="167" y="43"/>
                      <a:pt x="143" y="45"/>
                      <a:pt x="122" y="41"/>
                    </a:cubicBezTo>
                    <a:cubicBezTo>
                      <a:pt x="125" y="30"/>
                      <a:pt x="126" y="19"/>
                      <a:pt x="125" y="8"/>
                    </a:cubicBezTo>
                    <a:cubicBezTo>
                      <a:pt x="124" y="6"/>
                      <a:pt x="123" y="5"/>
                      <a:pt x="121" y="5"/>
                    </a:cubicBezTo>
                    <a:cubicBezTo>
                      <a:pt x="121" y="2"/>
                      <a:pt x="119" y="0"/>
                      <a:pt x="116" y="1"/>
                    </a:cubicBezTo>
                    <a:cubicBezTo>
                      <a:pt x="105" y="4"/>
                      <a:pt x="94" y="9"/>
                      <a:pt x="85" y="15"/>
                    </a:cubicBezTo>
                    <a:cubicBezTo>
                      <a:pt x="53" y="33"/>
                      <a:pt x="28" y="63"/>
                      <a:pt x="4" y="89"/>
                    </a:cubicBezTo>
                    <a:cubicBezTo>
                      <a:pt x="4" y="89"/>
                      <a:pt x="4" y="89"/>
                      <a:pt x="4" y="89"/>
                    </a:cubicBezTo>
                    <a:cubicBezTo>
                      <a:pt x="1" y="90"/>
                      <a:pt x="0" y="93"/>
                      <a:pt x="2" y="95"/>
                    </a:cubicBezTo>
                    <a:cubicBezTo>
                      <a:pt x="2" y="95"/>
                      <a:pt x="2" y="95"/>
                      <a:pt x="2" y="95"/>
                    </a:cubicBezTo>
                    <a:cubicBezTo>
                      <a:pt x="1" y="97"/>
                      <a:pt x="1" y="100"/>
                      <a:pt x="3" y="102"/>
                    </a:cubicBezTo>
                    <a:cubicBezTo>
                      <a:pt x="20" y="120"/>
                      <a:pt x="38" y="137"/>
                      <a:pt x="58" y="153"/>
                    </a:cubicBezTo>
                    <a:cubicBezTo>
                      <a:pt x="72" y="165"/>
                      <a:pt x="91" y="179"/>
                      <a:pt x="110" y="180"/>
                    </a:cubicBezTo>
                    <a:cubicBezTo>
                      <a:pt x="111" y="181"/>
                      <a:pt x="111" y="180"/>
                      <a:pt x="111" y="180"/>
                    </a:cubicBezTo>
                    <a:cubicBezTo>
                      <a:pt x="116" y="182"/>
                      <a:pt x="122" y="179"/>
                      <a:pt x="122" y="173"/>
                    </a:cubicBezTo>
                    <a:cubicBezTo>
                      <a:pt x="122" y="161"/>
                      <a:pt x="122" y="147"/>
                      <a:pt x="121" y="135"/>
                    </a:cubicBezTo>
                    <a:cubicBezTo>
                      <a:pt x="144" y="141"/>
                      <a:pt x="169" y="138"/>
                      <a:pt x="193" y="138"/>
                    </a:cubicBezTo>
                    <a:cubicBezTo>
                      <a:pt x="222" y="138"/>
                      <a:pt x="251" y="137"/>
                      <a:pt x="281" y="136"/>
                    </a:cubicBezTo>
                    <a:cubicBezTo>
                      <a:pt x="342" y="134"/>
                      <a:pt x="403" y="131"/>
                      <a:pt x="464" y="130"/>
                    </a:cubicBezTo>
                    <a:cubicBezTo>
                      <a:pt x="470" y="130"/>
                      <a:pt x="472" y="126"/>
                      <a:pt x="472" y="121"/>
                    </a:cubicBezTo>
                    <a:cubicBezTo>
                      <a:pt x="477" y="127"/>
                      <a:pt x="488" y="123"/>
                      <a:pt x="485" y="114"/>
                    </a:cubicBezTo>
                    <a:cubicBezTo>
                      <a:pt x="479" y="92"/>
                      <a:pt x="482" y="70"/>
                      <a:pt x="479" y="48"/>
                    </a:cubicBezTo>
                    <a:close/>
                    <a:moveTo>
                      <a:pt x="6" y="90"/>
                    </a:moveTo>
                    <a:cubicBezTo>
                      <a:pt x="6" y="89"/>
                      <a:pt x="5" y="89"/>
                      <a:pt x="5" y="89"/>
                    </a:cubicBezTo>
                    <a:cubicBezTo>
                      <a:pt x="7" y="89"/>
                      <a:pt x="10" y="88"/>
                      <a:pt x="12" y="87"/>
                    </a:cubicBezTo>
                    <a:cubicBezTo>
                      <a:pt x="10" y="88"/>
                      <a:pt x="9" y="89"/>
                      <a:pt x="7" y="90"/>
                    </a:cubicBezTo>
                    <a:cubicBezTo>
                      <a:pt x="7" y="90"/>
                      <a:pt x="6" y="90"/>
                      <a:pt x="6" y="90"/>
                    </a:cubicBezTo>
                    <a:close/>
                    <a:moveTo>
                      <a:pt x="118" y="47"/>
                    </a:moveTo>
                    <a:cubicBezTo>
                      <a:pt x="118" y="47"/>
                      <a:pt x="118" y="47"/>
                      <a:pt x="118" y="47"/>
                    </a:cubicBezTo>
                    <a:cubicBezTo>
                      <a:pt x="118" y="47"/>
                      <a:pt x="118" y="47"/>
                      <a:pt x="118" y="47"/>
                    </a:cubicBezTo>
                    <a:cubicBezTo>
                      <a:pt x="118" y="47"/>
                      <a:pt x="118" y="47"/>
                      <a:pt x="118" y="47"/>
                    </a:cubicBezTo>
                    <a:close/>
                    <a:moveTo>
                      <a:pt x="94" y="31"/>
                    </a:moveTo>
                    <a:cubicBezTo>
                      <a:pt x="94" y="31"/>
                      <a:pt x="94" y="31"/>
                      <a:pt x="94" y="31"/>
                    </a:cubicBezTo>
                    <a:cubicBezTo>
                      <a:pt x="94" y="31"/>
                      <a:pt x="94" y="31"/>
                      <a:pt x="94" y="30"/>
                    </a:cubicBezTo>
                    <a:cubicBezTo>
                      <a:pt x="94" y="31"/>
                      <a:pt x="94" y="31"/>
                      <a:pt x="94" y="31"/>
                    </a:cubicBezTo>
                    <a:close/>
                    <a:moveTo>
                      <a:pt x="92" y="32"/>
                    </a:moveTo>
                    <a:cubicBezTo>
                      <a:pt x="92" y="33"/>
                      <a:pt x="92" y="33"/>
                      <a:pt x="93" y="33"/>
                    </a:cubicBezTo>
                    <a:cubicBezTo>
                      <a:pt x="93" y="34"/>
                      <a:pt x="94" y="34"/>
                      <a:pt x="94" y="33"/>
                    </a:cubicBezTo>
                    <a:cubicBezTo>
                      <a:pt x="94" y="34"/>
                      <a:pt x="94" y="34"/>
                      <a:pt x="94" y="34"/>
                    </a:cubicBezTo>
                    <a:cubicBezTo>
                      <a:pt x="94" y="34"/>
                      <a:pt x="94" y="34"/>
                      <a:pt x="93" y="35"/>
                    </a:cubicBezTo>
                    <a:cubicBezTo>
                      <a:pt x="93" y="35"/>
                      <a:pt x="92" y="36"/>
                      <a:pt x="91" y="36"/>
                    </a:cubicBezTo>
                    <a:cubicBezTo>
                      <a:pt x="91" y="35"/>
                      <a:pt x="91" y="35"/>
                      <a:pt x="91" y="34"/>
                    </a:cubicBezTo>
                    <a:cubicBezTo>
                      <a:pt x="91" y="34"/>
                      <a:pt x="91" y="33"/>
                      <a:pt x="91" y="33"/>
                    </a:cubicBezTo>
                    <a:cubicBezTo>
                      <a:pt x="91" y="33"/>
                      <a:pt x="92" y="33"/>
                      <a:pt x="92" y="32"/>
                    </a:cubicBezTo>
                    <a:close/>
                    <a:moveTo>
                      <a:pt x="86" y="139"/>
                    </a:moveTo>
                    <a:cubicBezTo>
                      <a:pt x="87" y="137"/>
                      <a:pt x="87" y="135"/>
                      <a:pt x="87" y="134"/>
                    </a:cubicBezTo>
                    <a:cubicBezTo>
                      <a:pt x="88" y="135"/>
                      <a:pt x="89" y="137"/>
                      <a:pt x="90" y="139"/>
                    </a:cubicBezTo>
                    <a:cubicBezTo>
                      <a:pt x="91" y="141"/>
                      <a:pt x="92" y="144"/>
                      <a:pt x="92" y="146"/>
                    </a:cubicBezTo>
                    <a:cubicBezTo>
                      <a:pt x="90" y="144"/>
                      <a:pt x="88" y="142"/>
                      <a:pt x="86" y="139"/>
                    </a:cubicBezTo>
                    <a:close/>
                    <a:moveTo>
                      <a:pt x="117" y="47"/>
                    </a:moveTo>
                    <a:cubicBezTo>
                      <a:pt x="117" y="47"/>
                      <a:pt x="117" y="47"/>
                      <a:pt x="117" y="47"/>
                    </a:cubicBezTo>
                    <a:cubicBezTo>
                      <a:pt x="117" y="47"/>
                      <a:pt x="117" y="47"/>
                      <a:pt x="117" y="47"/>
                    </a:cubicBezTo>
                    <a:cubicBezTo>
                      <a:pt x="117" y="47"/>
                      <a:pt x="117" y="47"/>
                      <a:pt x="117" y="47"/>
                    </a:cubicBezTo>
                    <a:close/>
                    <a:moveTo>
                      <a:pt x="103" y="156"/>
                    </a:moveTo>
                    <a:cubicBezTo>
                      <a:pt x="104" y="155"/>
                      <a:pt x="105" y="155"/>
                      <a:pt x="105" y="154"/>
                    </a:cubicBezTo>
                    <a:cubicBezTo>
                      <a:pt x="105" y="155"/>
                      <a:pt x="105" y="157"/>
                      <a:pt x="105" y="158"/>
                    </a:cubicBezTo>
                    <a:cubicBezTo>
                      <a:pt x="104" y="157"/>
                      <a:pt x="104" y="156"/>
                      <a:pt x="103" y="156"/>
                    </a:cubicBezTo>
                    <a:close/>
                    <a:moveTo>
                      <a:pt x="119" y="123"/>
                    </a:moveTo>
                    <a:cubicBezTo>
                      <a:pt x="119" y="123"/>
                      <a:pt x="119" y="122"/>
                      <a:pt x="119" y="121"/>
                    </a:cubicBezTo>
                    <a:cubicBezTo>
                      <a:pt x="121" y="122"/>
                      <a:pt x="123" y="122"/>
                      <a:pt x="125" y="122"/>
                    </a:cubicBezTo>
                    <a:cubicBezTo>
                      <a:pt x="123" y="123"/>
                      <a:pt x="121" y="123"/>
                      <a:pt x="119" y="124"/>
                    </a:cubicBezTo>
                    <a:cubicBezTo>
                      <a:pt x="119" y="124"/>
                      <a:pt x="119" y="124"/>
                      <a:pt x="119"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9" name="Freeform 556"/>
              <p:cNvSpPr/>
              <p:nvPr/>
            </p:nvSpPr>
            <p:spPr bwMode="auto">
              <a:xfrm>
                <a:off x="3649" y="4509"/>
                <a:ext cx="8" cy="36"/>
              </a:xfrm>
              <a:custGeom>
                <a:avLst/>
                <a:gdLst>
                  <a:gd name="T0" fmla="*/ 2 w 14"/>
                  <a:gd name="T1" fmla="*/ 1 h 66"/>
                  <a:gd name="T2" fmla="*/ 0 w 14"/>
                  <a:gd name="T3" fmla="*/ 1 h 66"/>
                  <a:gd name="T4" fmla="*/ 11 w 14"/>
                  <a:gd name="T5" fmla="*/ 65 h 66"/>
                  <a:gd name="T6" fmla="*/ 14 w 14"/>
                  <a:gd name="T7" fmla="*/ 64 h 66"/>
                  <a:gd name="T8" fmla="*/ 8 w 14"/>
                  <a:gd name="T9" fmla="*/ 37 h 66"/>
                  <a:gd name="T10" fmla="*/ 2 w 14"/>
                  <a:gd name="T11" fmla="*/ 1 h 66"/>
                </a:gdLst>
                <a:ahLst/>
                <a:cxnLst>
                  <a:cxn ang="0">
                    <a:pos x="T0" y="T1"/>
                  </a:cxn>
                  <a:cxn ang="0">
                    <a:pos x="T2" y="T3"/>
                  </a:cxn>
                  <a:cxn ang="0">
                    <a:pos x="T4" y="T5"/>
                  </a:cxn>
                  <a:cxn ang="0">
                    <a:pos x="T6" y="T7"/>
                  </a:cxn>
                  <a:cxn ang="0">
                    <a:pos x="T8" y="T9"/>
                  </a:cxn>
                  <a:cxn ang="0">
                    <a:pos x="T10" y="T11"/>
                  </a:cxn>
                </a:cxnLst>
                <a:rect l="0" t="0" r="r" b="b"/>
                <a:pathLst>
                  <a:path w="14" h="66">
                    <a:moveTo>
                      <a:pt x="2" y="1"/>
                    </a:moveTo>
                    <a:cubicBezTo>
                      <a:pt x="2" y="0"/>
                      <a:pt x="0" y="0"/>
                      <a:pt x="0" y="1"/>
                    </a:cubicBezTo>
                    <a:cubicBezTo>
                      <a:pt x="1" y="21"/>
                      <a:pt x="2" y="46"/>
                      <a:pt x="11" y="65"/>
                    </a:cubicBezTo>
                    <a:cubicBezTo>
                      <a:pt x="11" y="66"/>
                      <a:pt x="14" y="66"/>
                      <a:pt x="14" y="64"/>
                    </a:cubicBezTo>
                    <a:cubicBezTo>
                      <a:pt x="13" y="55"/>
                      <a:pt x="10" y="46"/>
                      <a:pt x="8" y="37"/>
                    </a:cubicBezTo>
                    <a:cubicBezTo>
                      <a:pt x="6" y="25"/>
                      <a:pt x="4" y="1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0" name="Freeform 557"/>
              <p:cNvSpPr/>
              <p:nvPr/>
            </p:nvSpPr>
            <p:spPr bwMode="auto">
              <a:xfrm>
                <a:off x="3589" y="4487"/>
                <a:ext cx="40" cy="13"/>
              </a:xfrm>
              <a:custGeom>
                <a:avLst/>
                <a:gdLst>
                  <a:gd name="T0" fmla="*/ 68 w 71"/>
                  <a:gd name="T1" fmla="*/ 0 h 23"/>
                  <a:gd name="T2" fmla="*/ 34 w 71"/>
                  <a:gd name="T3" fmla="*/ 7 h 23"/>
                  <a:gd name="T4" fmla="*/ 2 w 71"/>
                  <a:gd name="T5" fmla="*/ 15 h 23"/>
                  <a:gd name="T6" fmla="*/ 3 w 71"/>
                  <a:gd name="T7" fmla="*/ 21 h 23"/>
                  <a:gd name="T8" fmla="*/ 36 w 71"/>
                  <a:gd name="T9" fmla="*/ 16 h 23"/>
                  <a:gd name="T10" fmla="*/ 70 w 71"/>
                  <a:gd name="T11" fmla="*/ 3 h 23"/>
                  <a:gd name="T12" fmla="*/ 68 w 71"/>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1" h="23">
                    <a:moveTo>
                      <a:pt x="68" y="0"/>
                    </a:moveTo>
                    <a:cubicBezTo>
                      <a:pt x="57" y="2"/>
                      <a:pt x="45" y="4"/>
                      <a:pt x="34" y="7"/>
                    </a:cubicBezTo>
                    <a:cubicBezTo>
                      <a:pt x="24" y="9"/>
                      <a:pt x="11" y="8"/>
                      <a:pt x="2" y="15"/>
                    </a:cubicBezTo>
                    <a:cubicBezTo>
                      <a:pt x="0" y="16"/>
                      <a:pt x="0" y="20"/>
                      <a:pt x="3" y="21"/>
                    </a:cubicBezTo>
                    <a:cubicBezTo>
                      <a:pt x="14" y="23"/>
                      <a:pt x="26" y="18"/>
                      <a:pt x="36" y="16"/>
                    </a:cubicBezTo>
                    <a:cubicBezTo>
                      <a:pt x="48" y="14"/>
                      <a:pt x="60" y="10"/>
                      <a:pt x="70" y="3"/>
                    </a:cubicBezTo>
                    <a:cubicBezTo>
                      <a:pt x="71" y="2"/>
                      <a:pt x="70" y="0"/>
                      <a:pt x="6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1" name="Freeform 558"/>
              <p:cNvSpPr/>
              <p:nvPr/>
            </p:nvSpPr>
            <p:spPr bwMode="auto">
              <a:xfrm>
                <a:off x="3689" y="4473"/>
                <a:ext cx="31" cy="9"/>
              </a:xfrm>
              <a:custGeom>
                <a:avLst/>
                <a:gdLst>
                  <a:gd name="T0" fmla="*/ 51 w 56"/>
                  <a:gd name="T1" fmla="*/ 1 h 16"/>
                  <a:gd name="T2" fmla="*/ 2 w 56"/>
                  <a:gd name="T3" fmla="*/ 13 h 16"/>
                  <a:gd name="T4" fmla="*/ 3 w 56"/>
                  <a:gd name="T5" fmla="*/ 16 h 16"/>
                  <a:gd name="T6" fmla="*/ 52 w 56"/>
                  <a:gd name="T7" fmla="*/ 6 h 16"/>
                  <a:gd name="T8" fmla="*/ 51 w 56"/>
                  <a:gd name="T9" fmla="*/ 1 h 16"/>
                </a:gdLst>
                <a:ahLst/>
                <a:cxnLst>
                  <a:cxn ang="0">
                    <a:pos x="T0" y="T1"/>
                  </a:cxn>
                  <a:cxn ang="0">
                    <a:pos x="T2" y="T3"/>
                  </a:cxn>
                  <a:cxn ang="0">
                    <a:pos x="T4" y="T5"/>
                  </a:cxn>
                  <a:cxn ang="0">
                    <a:pos x="T6" y="T7"/>
                  </a:cxn>
                  <a:cxn ang="0">
                    <a:pos x="T8" y="T9"/>
                  </a:cxn>
                </a:cxnLst>
                <a:rect l="0" t="0" r="r" b="b"/>
                <a:pathLst>
                  <a:path w="56" h="16">
                    <a:moveTo>
                      <a:pt x="51" y="1"/>
                    </a:moveTo>
                    <a:cubicBezTo>
                      <a:pt x="35" y="4"/>
                      <a:pt x="17" y="7"/>
                      <a:pt x="2" y="13"/>
                    </a:cubicBezTo>
                    <a:cubicBezTo>
                      <a:pt x="0" y="14"/>
                      <a:pt x="2" y="16"/>
                      <a:pt x="3" y="16"/>
                    </a:cubicBezTo>
                    <a:cubicBezTo>
                      <a:pt x="19" y="13"/>
                      <a:pt x="36" y="10"/>
                      <a:pt x="52" y="6"/>
                    </a:cubicBezTo>
                    <a:cubicBezTo>
                      <a:pt x="56" y="5"/>
                      <a:pt x="54" y="0"/>
                      <a:pt x="5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2" name="Freeform 559"/>
              <p:cNvSpPr/>
              <p:nvPr/>
            </p:nvSpPr>
            <p:spPr bwMode="auto">
              <a:xfrm>
                <a:off x="3672" y="4425"/>
                <a:ext cx="25" cy="36"/>
              </a:xfrm>
              <a:custGeom>
                <a:avLst/>
                <a:gdLst>
                  <a:gd name="T0" fmla="*/ 2 w 45"/>
                  <a:gd name="T1" fmla="*/ 63 h 64"/>
                  <a:gd name="T2" fmla="*/ 43 w 45"/>
                  <a:gd name="T3" fmla="*/ 6 h 64"/>
                  <a:gd name="T4" fmla="*/ 40 w 45"/>
                  <a:gd name="T5" fmla="*/ 2 h 64"/>
                  <a:gd name="T6" fmla="*/ 0 w 45"/>
                  <a:gd name="T7" fmla="*/ 62 h 64"/>
                  <a:gd name="T8" fmla="*/ 2 w 45"/>
                  <a:gd name="T9" fmla="*/ 63 h 64"/>
                </a:gdLst>
                <a:ahLst/>
                <a:cxnLst>
                  <a:cxn ang="0">
                    <a:pos x="T0" y="T1"/>
                  </a:cxn>
                  <a:cxn ang="0">
                    <a:pos x="T2" y="T3"/>
                  </a:cxn>
                  <a:cxn ang="0">
                    <a:pos x="T4" y="T5"/>
                  </a:cxn>
                  <a:cxn ang="0">
                    <a:pos x="T6" y="T7"/>
                  </a:cxn>
                  <a:cxn ang="0">
                    <a:pos x="T8" y="T9"/>
                  </a:cxn>
                </a:cxnLst>
                <a:rect l="0" t="0" r="r" b="b"/>
                <a:pathLst>
                  <a:path w="45" h="64">
                    <a:moveTo>
                      <a:pt x="2" y="63"/>
                    </a:moveTo>
                    <a:cubicBezTo>
                      <a:pt x="13" y="43"/>
                      <a:pt x="23" y="19"/>
                      <a:pt x="43" y="6"/>
                    </a:cubicBezTo>
                    <a:cubicBezTo>
                      <a:pt x="45" y="4"/>
                      <a:pt x="43" y="0"/>
                      <a:pt x="40" y="2"/>
                    </a:cubicBezTo>
                    <a:cubicBezTo>
                      <a:pt x="19" y="16"/>
                      <a:pt x="10" y="39"/>
                      <a:pt x="0" y="62"/>
                    </a:cubicBezTo>
                    <a:cubicBezTo>
                      <a:pt x="0" y="63"/>
                      <a:pt x="1" y="64"/>
                      <a:pt x="2"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3" name="Freeform 560"/>
              <p:cNvSpPr/>
              <p:nvPr/>
            </p:nvSpPr>
            <p:spPr bwMode="auto">
              <a:xfrm>
                <a:off x="3615" y="4513"/>
                <a:ext cx="21" cy="32"/>
              </a:xfrm>
              <a:custGeom>
                <a:avLst/>
                <a:gdLst>
                  <a:gd name="T0" fmla="*/ 37 w 38"/>
                  <a:gd name="T1" fmla="*/ 0 h 58"/>
                  <a:gd name="T2" fmla="*/ 2 w 38"/>
                  <a:gd name="T3" fmla="*/ 52 h 58"/>
                  <a:gd name="T4" fmla="*/ 6 w 38"/>
                  <a:gd name="T5" fmla="*/ 55 h 58"/>
                  <a:gd name="T6" fmla="*/ 38 w 38"/>
                  <a:gd name="T7" fmla="*/ 0 h 58"/>
                  <a:gd name="T8" fmla="*/ 37 w 38"/>
                  <a:gd name="T9" fmla="*/ 0 h 58"/>
                </a:gdLst>
                <a:ahLst/>
                <a:cxnLst>
                  <a:cxn ang="0">
                    <a:pos x="T0" y="T1"/>
                  </a:cxn>
                  <a:cxn ang="0">
                    <a:pos x="T2" y="T3"/>
                  </a:cxn>
                  <a:cxn ang="0">
                    <a:pos x="T4" y="T5"/>
                  </a:cxn>
                  <a:cxn ang="0">
                    <a:pos x="T6" y="T7"/>
                  </a:cxn>
                  <a:cxn ang="0">
                    <a:pos x="T8" y="T9"/>
                  </a:cxn>
                </a:cxnLst>
                <a:rect l="0" t="0" r="r" b="b"/>
                <a:pathLst>
                  <a:path w="38" h="58">
                    <a:moveTo>
                      <a:pt x="37" y="0"/>
                    </a:moveTo>
                    <a:cubicBezTo>
                      <a:pt x="19" y="9"/>
                      <a:pt x="12" y="36"/>
                      <a:pt x="2" y="52"/>
                    </a:cubicBezTo>
                    <a:cubicBezTo>
                      <a:pt x="0" y="55"/>
                      <a:pt x="4" y="58"/>
                      <a:pt x="6" y="55"/>
                    </a:cubicBezTo>
                    <a:cubicBezTo>
                      <a:pt x="18" y="37"/>
                      <a:pt x="23" y="16"/>
                      <a:pt x="38"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4" name="Freeform 561"/>
              <p:cNvSpPr/>
              <p:nvPr/>
            </p:nvSpPr>
            <p:spPr bwMode="auto">
              <a:xfrm>
                <a:off x="3587" y="4501"/>
                <a:ext cx="32" cy="23"/>
              </a:xfrm>
              <a:custGeom>
                <a:avLst/>
                <a:gdLst>
                  <a:gd name="T0" fmla="*/ 56 w 57"/>
                  <a:gd name="T1" fmla="*/ 1 h 42"/>
                  <a:gd name="T2" fmla="*/ 3 w 57"/>
                  <a:gd name="T3" fmla="*/ 35 h 42"/>
                  <a:gd name="T4" fmla="*/ 6 w 57"/>
                  <a:gd name="T5" fmla="*/ 40 h 42"/>
                  <a:gd name="T6" fmla="*/ 57 w 57"/>
                  <a:gd name="T7" fmla="*/ 2 h 42"/>
                  <a:gd name="T8" fmla="*/ 56 w 57"/>
                  <a:gd name="T9" fmla="*/ 1 h 42"/>
                </a:gdLst>
                <a:ahLst/>
                <a:cxnLst>
                  <a:cxn ang="0">
                    <a:pos x="T0" y="T1"/>
                  </a:cxn>
                  <a:cxn ang="0">
                    <a:pos x="T2" y="T3"/>
                  </a:cxn>
                  <a:cxn ang="0">
                    <a:pos x="T4" y="T5"/>
                  </a:cxn>
                  <a:cxn ang="0">
                    <a:pos x="T6" y="T7"/>
                  </a:cxn>
                  <a:cxn ang="0">
                    <a:pos x="T8" y="T9"/>
                  </a:cxn>
                </a:cxnLst>
                <a:rect l="0" t="0" r="r" b="b"/>
                <a:pathLst>
                  <a:path w="57" h="42">
                    <a:moveTo>
                      <a:pt x="56" y="1"/>
                    </a:moveTo>
                    <a:cubicBezTo>
                      <a:pt x="39" y="14"/>
                      <a:pt x="22" y="26"/>
                      <a:pt x="3" y="35"/>
                    </a:cubicBezTo>
                    <a:cubicBezTo>
                      <a:pt x="0" y="37"/>
                      <a:pt x="3" y="42"/>
                      <a:pt x="6" y="40"/>
                    </a:cubicBezTo>
                    <a:cubicBezTo>
                      <a:pt x="24" y="30"/>
                      <a:pt x="43" y="18"/>
                      <a:pt x="57" y="2"/>
                    </a:cubicBezTo>
                    <a:cubicBezTo>
                      <a:pt x="57" y="1"/>
                      <a:pt x="56" y="0"/>
                      <a:pt x="5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5" name="Freeform 562"/>
              <p:cNvSpPr/>
              <p:nvPr/>
            </p:nvSpPr>
            <p:spPr bwMode="auto">
              <a:xfrm>
                <a:off x="3682" y="4450"/>
                <a:ext cx="32" cy="22"/>
              </a:xfrm>
              <a:custGeom>
                <a:avLst/>
                <a:gdLst>
                  <a:gd name="T0" fmla="*/ 0 w 56"/>
                  <a:gd name="T1" fmla="*/ 38 h 39"/>
                  <a:gd name="T2" fmla="*/ 0 w 56"/>
                  <a:gd name="T3" fmla="*/ 39 h 39"/>
                  <a:gd name="T4" fmla="*/ 28 w 56"/>
                  <a:gd name="T5" fmla="*/ 20 h 39"/>
                  <a:gd name="T6" fmla="*/ 55 w 56"/>
                  <a:gd name="T7" fmla="*/ 4 h 39"/>
                  <a:gd name="T8" fmla="*/ 53 w 56"/>
                  <a:gd name="T9" fmla="*/ 1 h 39"/>
                  <a:gd name="T10" fmla="*/ 23 w 56"/>
                  <a:gd name="T11" fmla="*/ 18 h 39"/>
                  <a:gd name="T12" fmla="*/ 0 w 56"/>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56" h="39">
                    <a:moveTo>
                      <a:pt x="0" y="38"/>
                    </a:moveTo>
                    <a:cubicBezTo>
                      <a:pt x="0" y="39"/>
                      <a:pt x="0" y="39"/>
                      <a:pt x="0" y="39"/>
                    </a:cubicBezTo>
                    <a:cubicBezTo>
                      <a:pt x="8" y="31"/>
                      <a:pt x="18" y="25"/>
                      <a:pt x="28" y="20"/>
                    </a:cubicBezTo>
                    <a:cubicBezTo>
                      <a:pt x="37" y="16"/>
                      <a:pt x="49" y="12"/>
                      <a:pt x="55" y="4"/>
                    </a:cubicBezTo>
                    <a:cubicBezTo>
                      <a:pt x="56" y="2"/>
                      <a:pt x="55" y="0"/>
                      <a:pt x="53" y="1"/>
                    </a:cubicBezTo>
                    <a:cubicBezTo>
                      <a:pt x="43" y="5"/>
                      <a:pt x="33" y="13"/>
                      <a:pt x="23" y="18"/>
                    </a:cubicBezTo>
                    <a:cubicBezTo>
                      <a:pt x="14" y="24"/>
                      <a:pt x="6" y="30"/>
                      <a:pt x="0"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6" name="Freeform 563"/>
              <p:cNvSpPr/>
              <p:nvPr/>
            </p:nvSpPr>
            <p:spPr bwMode="auto">
              <a:xfrm>
                <a:off x="3602" y="4442"/>
                <a:ext cx="24" cy="24"/>
              </a:xfrm>
              <a:custGeom>
                <a:avLst/>
                <a:gdLst>
                  <a:gd name="T0" fmla="*/ 19 w 44"/>
                  <a:gd name="T1" fmla="*/ 25 h 42"/>
                  <a:gd name="T2" fmla="*/ 41 w 44"/>
                  <a:gd name="T3" fmla="*/ 42 h 42"/>
                  <a:gd name="T4" fmla="*/ 43 w 44"/>
                  <a:gd name="T5" fmla="*/ 39 h 42"/>
                  <a:gd name="T6" fmla="*/ 24 w 44"/>
                  <a:gd name="T7" fmla="*/ 22 h 42"/>
                  <a:gd name="T8" fmla="*/ 5 w 44"/>
                  <a:gd name="T9" fmla="*/ 2 h 42"/>
                  <a:gd name="T10" fmla="*/ 1 w 44"/>
                  <a:gd name="T11" fmla="*/ 6 h 42"/>
                  <a:gd name="T12" fmla="*/ 19 w 44"/>
                  <a:gd name="T13" fmla="*/ 25 h 42"/>
                </a:gdLst>
                <a:ahLst/>
                <a:cxnLst>
                  <a:cxn ang="0">
                    <a:pos x="T0" y="T1"/>
                  </a:cxn>
                  <a:cxn ang="0">
                    <a:pos x="T2" y="T3"/>
                  </a:cxn>
                  <a:cxn ang="0">
                    <a:pos x="T4" y="T5"/>
                  </a:cxn>
                  <a:cxn ang="0">
                    <a:pos x="T6" y="T7"/>
                  </a:cxn>
                  <a:cxn ang="0">
                    <a:pos x="T8" y="T9"/>
                  </a:cxn>
                  <a:cxn ang="0">
                    <a:pos x="T10" y="T11"/>
                  </a:cxn>
                  <a:cxn ang="0">
                    <a:pos x="T12" y="T13"/>
                  </a:cxn>
                </a:cxnLst>
                <a:rect l="0" t="0" r="r" b="b"/>
                <a:pathLst>
                  <a:path w="44" h="42">
                    <a:moveTo>
                      <a:pt x="19" y="25"/>
                    </a:moveTo>
                    <a:cubicBezTo>
                      <a:pt x="25" y="31"/>
                      <a:pt x="33" y="37"/>
                      <a:pt x="41" y="42"/>
                    </a:cubicBezTo>
                    <a:cubicBezTo>
                      <a:pt x="42" y="42"/>
                      <a:pt x="44" y="41"/>
                      <a:pt x="43" y="39"/>
                    </a:cubicBezTo>
                    <a:cubicBezTo>
                      <a:pt x="38" y="33"/>
                      <a:pt x="30" y="28"/>
                      <a:pt x="24" y="22"/>
                    </a:cubicBezTo>
                    <a:cubicBezTo>
                      <a:pt x="17" y="16"/>
                      <a:pt x="12" y="9"/>
                      <a:pt x="5" y="2"/>
                    </a:cubicBezTo>
                    <a:cubicBezTo>
                      <a:pt x="3" y="0"/>
                      <a:pt x="0" y="3"/>
                      <a:pt x="1" y="6"/>
                    </a:cubicBezTo>
                    <a:cubicBezTo>
                      <a:pt x="4" y="13"/>
                      <a:pt x="12" y="19"/>
                      <a:pt x="1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7" name="Freeform 564"/>
              <p:cNvSpPr/>
              <p:nvPr/>
            </p:nvSpPr>
            <p:spPr bwMode="auto">
              <a:xfrm>
                <a:off x="3672" y="4505"/>
                <a:ext cx="27" cy="23"/>
              </a:xfrm>
              <a:custGeom>
                <a:avLst/>
                <a:gdLst>
                  <a:gd name="T0" fmla="*/ 41 w 48"/>
                  <a:gd name="T1" fmla="*/ 32 h 41"/>
                  <a:gd name="T2" fmla="*/ 26 w 48"/>
                  <a:gd name="T3" fmla="*/ 20 h 41"/>
                  <a:gd name="T4" fmla="*/ 2 w 48"/>
                  <a:gd name="T5" fmla="*/ 1 h 41"/>
                  <a:gd name="T6" fmla="*/ 1 w 48"/>
                  <a:gd name="T7" fmla="*/ 2 h 41"/>
                  <a:gd name="T8" fmla="*/ 24 w 48"/>
                  <a:gd name="T9" fmla="*/ 25 h 41"/>
                  <a:gd name="T10" fmla="*/ 46 w 48"/>
                  <a:gd name="T11" fmla="*/ 41 h 41"/>
                  <a:gd name="T12" fmla="*/ 47 w 48"/>
                  <a:gd name="T13" fmla="*/ 39 h 41"/>
                  <a:gd name="T14" fmla="*/ 41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41" y="32"/>
                    </a:moveTo>
                    <a:cubicBezTo>
                      <a:pt x="35" y="28"/>
                      <a:pt x="31" y="24"/>
                      <a:pt x="26" y="20"/>
                    </a:cubicBezTo>
                    <a:cubicBezTo>
                      <a:pt x="18" y="12"/>
                      <a:pt x="11" y="6"/>
                      <a:pt x="2" y="1"/>
                    </a:cubicBezTo>
                    <a:cubicBezTo>
                      <a:pt x="1" y="0"/>
                      <a:pt x="0" y="1"/>
                      <a:pt x="1" y="2"/>
                    </a:cubicBezTo>
                    <a:cubicBezTo>
                      <a:pt x="9" y="9"/>
                      <a:pt x="17" y="17"/>
                      <a:pt x="24" y="25"/>
                    </a:cubicBezTo>
                    <a:cubicBezTo>
                      <a:pt x="30" y="31"/>
                      <a:pt x="37" y="40"/>
                      <a:pt x="46" y="41"/>
                    </a:cubicBezTo>
                    <a:cubicBezTo>
                      <a:pt x="47" y="41"/>
                      <a:pt x="48" y="40"/>
                      <a:pt x="47" y="39"/>
                    </a:cubicBezTo>
                    <a:cubicBezTo>
                      <a:pt x="46" y="36"/>
                      <a:pt x="44" y="34"/>
                      <a:pt x="4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8" name="Freeform 565"/>
              <p:cNvSpPr/>
              <p:nvPr/>
            </p:nvSpPr>
            <p:spPr bwMode="auto">
              <a:xfrm>
                <a:off x="3660" y="4420"/>
                <a:ext cx="7" cy="36"/>
              </a:xfrm>
              <a:custGeom>
                <a:avLst/>
                <a:gdLst>
                  <a:gd name="T0" fmla="*/ 4 w 13"/>
                  <a:gd name="T1" fmla="*/ 62 h 64"/>
                  <a:gd name="T2" fmla="*/ 6 w 13"/>
                  <a:gd name="T3" fmla="*/ 30 h 64"/>
                  <a:gd name="T4" fmla="*/ 12 w 13"/>
                  <a:gd name="T5" fmla="*/ 2 h 64"/>
                  <a:gd name="T6" fmla="*/ 10 w 13"/>
                  <a:gd name="T7" fmla="*/ 0 h 64"/>
                  <a:gd name="T8" fmla="*/ 1 w 13"/>
                  <a:gd name="T9" fmla="*/ 29 h 64"/>
                  <a:gd name="T10" fmla="*/ 1 w 13"/>
                  <a:gd name="T11" fmla="*/ 62 h 64"/>
                  <a:gd name="T12" fmla="*/ 4 w 13"/>
                  <a:gd name="T13" fmla="*/ 62 h 64"/>
                </a:gdLst>
                <a:ahLst/>
                <a:cxnLst>
                  <a:cxn ang="0">
                    <a:pos x="T0" y="T1"/>
                  </a:cxn>
                  <a:cxn ang="0">
                    <a:pos x="T2" y="T3"/>
                  </a:cxn>
                  <a:cxn ang="0">
                    <a:pos x="T4" y="T5"/>
                  </a:cxn>
                  <a:cxn ang="0">
                    <a:pos x="T6" y="T7"/>
                  </a:cxn>
                  <a:cxn ang="0">
                    <a:pos x="T8" y="T9"/>
                  </a:cxn>
                  <a:cxn ang="0">
                    <a:pos x="T10" y="T11"/>
                  </a:cxn>
                  <a:cxn ang="0">
                    <a:pos x="T12" y="T13"/>
                  </a:cxn>
                </a:cxnLst>
                <a:rect l="0" t="0" r="r" b="b"/>
                <a:pathLst>
                  <a:path w="13" h="64">
                    <a:moveTo>
                      <a:pt x="4" y="62"/>
                    </a:moveTo>
                    <a:cubicBezTo>
                      <a:pt x="3" y="51"/>
                      <a:pt x="5" y="41"/>
                      <a:pt x="6" y="30"/>
                    </a:cubicBezTo>
                    <a:cubicBezTo>
                      <a:pt x="8" y="21"/>
                      <a:pt x="13" y="10"/>
                      <a:pt x="12" y="2"/>
                    </a:cubicBezTo>
                    <a:cubicBezTo>
                      <a:pt x="12" y="0"/>
                      <a:pt x="11" y="0"/>
                      <a:pt x="10" y="0"/>
                    </a:cubicBezTo>
                    <a:cubicBezTo>
                      <a:pt x="3" y="6"/>
                      <a:pt x="3" y="20"/>
                      <a:pt x="1" y="29"/>
                    </a:cubicBezTo>
                    <a:cubicBezTo>
                      <a:pt x="0" y="40"/>
                      <a:pt x="0" y="51"/>
                      <a:pt x="1" y="62"/>
                    </a:cubicBezTo>
                    <a:cubicBezTo>
                      <a:pt x="1" y="64"/>
                      <a:pt x="4" y="64"/>
                      <a:pt x="4"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9" name="Freeform 566"/>
              <p:cNvSpPr/>
              <p:nvPr/>
            </p:nvSpPr>
            <p:spPr bwMode="auto">
              <a:xfrm>
                <a:off x="3660" y="4514"/>
                <a:ext cx="19" cy="31"/>
              </a:xfrm>
              <a:custGeom>
                <a:avLst/>
                <a:gdLst>
                  <a:gd name="T0" fmla="*/ 20 w 34"/>
                  <a:gd name="T1" fmla="*/ 29 h 55"/>
                  <a:gd name="T2" fmla="*/ 4 w 34"/>
                  <a:gd name="T3" fmla="*/ 1 h 55"/>
                  <a:gd name="T4" fmla="*/ 0 w 34"/>
                  <a:gd name="T5" fmla="*/ 3 h 55"/>
                  <a:gd name="T6" fmla="*/ 13 w 34"/>
                  <a:gd name="T7" fmla="*/ 29 h 55"/>
                  <a:gd name="T8" fmla="*/ 30 w 34"/>
                  <a:gd name="T9" fmla="*/ 53 h 55"/>
                  <a:gd name="T10" fmla="*/ 33 w 34"/>
                  <a:gd name="T11" fmla="*/ 51 h 55"/>
                  <a:gd name="T12" fmla="*/ 20 w 34"/>
                  <a:gd name="T13" fmla="*/ 29 h 55"/>
                </a:gdLst>
                <a:ahLst/>
                <a:cxnLst>
                  <a:cxn ang="0">
                    <a:pos x="T0" y="T1"/>
                  </a:cxn>
                  <a:cxn ang="0">
                    <a:pos x="T2" y="T3"/>
                  </a:cxn>
                  <a:cxn ang="0">
                    <a:pos x="T4" y="T5"/>
                  </a:cxn>
                  <a:cxn ang="0">
                    <a:pos x="T6" y="T7"/>
                  </a:cxn>
                  <a:cxn ang="0">
                    <a:pos x="T8" y="T9"/>
                  </a:cxn>
                  <a:cxn ang="0">
                    <a:pos x="T10" y="T11"/>
                  </a:cxn>
                  <a:cxn ang="0">
                    <a:pos x="T12" y="T13"/>
                  </a:cxn>
                </a:cxnLst>
                <a:rect l="0" t="0" r="r" b="b"/>
                <a:pathLst>
                  <a:path w="34" h="55">
                    <a:moveTo>
                      <a:pt x="20" y="29"/>
                    </a:moveTo>
                    <a:cubicBezTo>
                      <a:pt x="14" y="20"/>
                      <a:pt x="8" y="11"/>
                      <a:pt x="4" y="1"/>
                    </a:cubicBezTo>
                    <a:cubicBezTo>
                      <a:pt x="3" y="0"/>
                      <a:pt x="0" y="1"/>
                      <a:pt x="0" y="3"/>
                    </a:cubicBezTo>
                    <a:cubicBezTo>
                      <a:pt x="3" y="12"/>
                      <a:pt x="7" y="21"/>
                      <a:pt x="13" y="29"/>
                    </a:cubicBezTo>
                    <a:cubicBezTo>
                      <a:pt x="17" y="37"/>
                      <a:pt x="22" y="48"/>
                      <a:pt x="30" y="53"/>
                    </a:cubicBezTo>
                    <a:cubicBezTo>
                      <a:pt x="31" y="55"/>
                      <a:pt x="34" y="54"/>
                      <a:pt x="33" y="51"/>
                    </a:cubicBezTo>
                    <a:cubicBezTo>
                      <a:pt x="32" y="43"/>
                      <a:pt x="24" y="36"/>
                      <a:pt x="2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0" name="Freeform 567"/>
              <p:cNvSpPr/>
              <p:nvPr/>
            </p:nvSpPr>
            <p:spPr bwMode="auto">
              <a:xfrm>
                <a:off x="3628" y="4430"/>
                <a:ext cx="10" cy="31"/>
              </a:xfrm>
              <a:custGeom>
                <a:avLst/>
                <a:gdLst>
                  <a:gd name="T0" fmla="*/ 14 w 18"/>
                  <a:gd name="T1" fmla="*/ 54 h 56"/>
                  <a:gd name="T2" fmla="*/ 17 w 18"/>
                  <a:gd name="T3" fmla="*/ 52 h 56"/>
                  <a:gd name="T4" fmla="*/ 9 w 18"/>
                  <a:gd name="T5" fmla="*/ 26 h 56"/>
                  <a:gd name="T6" fmla="*/ 5 w 18"/>
                  <a:gd name="T7" fmla="*/ 3 h 56"/>
                  <a:gd name="T8" fmla="*/ 1 w 18"/>
                  <a:gd name="T9" fmla="*/ 4 h 56"/>
                  <a:gd name="T10" fmla="*/ 6 w 18"/>
                  <a:gd name="T11" fmla="*/ 30 h 56"/>
                  <a:gd name="T12" fmla="*/ 14 w 18"/>
                  <a:gd name="T13" fmla="*/ 54 h 56"/>
                </a:gdLst>
                <a:ahLst/>
                <a:cxnLst>
                  <a:cxn ang="0">
                    <a:pos x="T0" y="T1"/>
                  </a:cxn>
                  <a:cxn ang="0">
                    <a:pos x="T2" y="T3"/>
                  </a:cxn>
                  <a:cxn ang="0">
                    <a:pos x="T4" y="T5"/>
                  </a:cxn>
                  <a:cxn ang="0">
                    <a:pos x="T6" y="T7"/>
                  </a:cxn>
                  <a:cxn ang="0">
                    <a:pos x="T8" y="T9"/>
                  </a:cxn>
                  <a:cxn ang="0">
                    <a:pos x="T10" y="T11"/>
                  </a:cxn>
                  <a:cxn ang="0">
                    <a:pos x="T12" y="T13"/>
                  </a:cxn>
                </a:cxnLst>
                <a:rect l="0" t="0" r="r" b="b"/>
                <a:pathLst>
                  <a:path w="18" h="56">
                    <a:moveTo>
                      <a:pt x="14" y="54"/>
                    </a:moveTo>
                    <a:cubicBezTo>
                      <a:pt x="15" y="56"/>
                      <a:pt x="18" y="54"/>
                      <a:pt x="17" y="52"/>
                    </a:cubicBezTo>
                    <a:cubicBezTo>
                      <a:pt x="13" y="44"/>
                      <a:pt x="11" y="35"/>
                      <a:pt x="9" y="26"/>
                    </a:cubicBezTo>
                    <a:cubicBezTo>
                      <a:pt x="8" y="18"/>
                      <a:pt x="8" y="10"/>
                      <a:pt x="5" y="3"/>
                    </a:cubicBezTo>
                    <a:cubicBezTo>
                      <a:pt x="4" y="0"/>
                      <a:pt x="1" y="2"/>
                      <a:pt x="1" y="4"/>
                    </a:cubicBezTo>
                    <a:cubicBezTo>
                      <a:pt x="0" y="12"/>
                      <a:pt x="4" y="22"/>
                      <a:pt x="6" y="30"/>
                    </a:cubicBezTo>
                    <a:cubicBezTo>
                      <a:pt x="7" y="38"/>
                      <a:pt x="10" y="47"/>
                      <a:pt x="1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1" name="Freeform 568"/>
              <p:cNvSpPr/>
              <p:nvPr/>
            </p:nvSpPr>
            <p:spPr bwMode="auto">
              <a:xfrm>
                <a:off x="3635" y="4515"/>
                <a:ext cx="5" cy="30"/>
              </a:xfrm>
              <a:custGeom>
                <a:avLst/>
                <a:gdLst>
                  <a:gd name="T0" fmla="*/ 7 w 9"/>
                  <a:gd name="T1" fmla="*/ 1 h 54"/>
                  <a:gd name="T2" fmla="*/ 1 w 9"/>
                  <a:gd name="T3" fmla="*/ 51 h 54"/>
                  <a:gd name="T4" fmla="*/ 6 w 9"/>
                  <a:gd name="T5" fmla="*/ 51 h 54"/>
                  <a:gd name="T6" fmla="*/ 9 w 9"/>
                  <a:gd name="T7" fmla="*/ 1 h 54"/>
                  <a:gd name="T8" fmla="*/ 7 w 9"/>
                  <a:gd name="T9" fmla="*/ 1 h 54"/>
                </a:gdLst>
                <a:ahLst/>
                <a:cxnLst>
                  <a:cxn ang="0">
                    <a:pos x="T0" y="T1"/>
                  </a:cxn>
                  <a:cxn ang="0">
                    <a:pos x="T2" y="T3"/>
                  </a:cxn>
                  <a:cxn ang="0">
                    <a:pos x="T4" y="T5"/>
                  </a:cxn>
                  <a:cxn ang="0">
                    <a:pos x="T6" y="T7"/>
                  </a:cxn>
                  <a:cxn ang="0">
                    <a:pos x="T8" y="T9"/>
                  </a:cxn>
                </a:cxnLst>
                <a:rect l="0" t="0" r="r" b="b"/>
                <a:pathLst>
                  <a:path w="9" h="54">
                    <a:moveTo>
                      <a:pt x="7" y="1"/>
                    </a:moveTo>
                    <a:cubicBezTo>
                      <a:pt x="4" y="18"/>
                      <a:pt x="0" y="34"/>
                      <a:pt x="1" y="51"/>
                    </a:cubicBezTo>
                    <a:cubicBezTo>
                      <a:pt x="2" y="54"/>
                      <a:pt x="6" y="54"/>
                      <a:pt x="6" y="51"/>
                    </a:cubicBezTo>
                    <a:cubicBezTo>
                      <a:pt x="5" y="34"/>
                      <a:pt x="7" y="18"/>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2" name="Freeform 569"/>
              <p:cNvSpPr/>
              <p:nvPr/>
            </p:nvSpPr>
            <p:spPr bwMode="auto">
              <a:xfrm>
                <a:off x="3586" y="4472"/>
                <a:ext cx="36" cy="10"/>
              </a:xfrm>
              <a:custGeom>
                <a:avLst/>
                <a:gdLst>
                  <a:gd name="T0" fmla="*/ 3 w 64"/>
                  <a:gd name="T1" fmla="*/ 5 h 17"/>
                  <a:gd name="T2" fmla="*/ 63 w 64"/>
                  <a:gd name="T3" fmla="*/ 11 h 17"/>
                  <a:gd name="T4" fmla="*/ 63 w 64"/>
                  <a:gd name="T5" fmla="*/ 8 h 17"/>
                  <a:gd name="T6" fmla="*/ 5 w 64"/>
                  <a:gd name="T7" fmla="*/ 0 h 17"/>
                  <a:gd name="T8" fmla="*/ 3 w 64"/>
                  <a:gd name="T9" fmla="*/ 5 h 17"/>
                </a:gdLst>
                <a:ahLst/>
                <a:cxnLst>
                  <a:cxn ang="0">
                    <a:pos x="T0" y="T1"/>
                  </a:cxn>
                  <a:cxn ang="0">
                    <a:pos x="T2" y="T3"/>
                  </a:cxn>
                  <a:cxn ang="0">
                    <a:pos x="T4" y="T5"/>
                  </a:cxn>
                  <a:cxn ang="0">
                    <a:pos x="T6" y="T7"/>
                  </a:cxn>
                  <a:cxn ang="0">
                    <a:pos x="T8" y="T9"/>
                  </a:cxn>
                </a:cxnLst>
                <a:rect l="0" t="0" r="r" b="b"/>
                <a:pathLst>
                  <a:path w="64" h="17">
                    <a:moveTo>
                      <a:pt x="3" y="5"/>
                    </a:moveTo>
                    <a:cubicBezTo>
                      <a:pt x="20" y="14"/>
                      <a:pt x="45" y="17"/>
                      <a:pt x="63" y="11"/>
                    </a:cubicBezTo>
                    <a:cubicBezTo>
                      <a:pt x="64" y="11"/>
                      <a:pt x="64" y="8"/>
                      <a:pt x="63" y="8"/>
                    </a:cubicBezTo>
                    <a:cubicBezTo>
                      <a:pt x="42" y="11"/>
                      <a:pt x="25" y="3"/>
                      <a:pt x="5" y="0"/>
                    </a:cubicBezTo>
                    <a:cubicBezTo>
                      <a:pt x="2" y="0"/>
                      <a:pt x="0" y="4"/>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3" name="Freeform 570"/>
              <p:cNvSpPr/>
              <p:nvPr/>
            </p:nvSpPr>
            <p:spPr bwMode="auto">
              <a:xfrm>
                <a:off x="3681" y="4495"/>
                <a:ext cx="35" cy="5"/>
              </a:xfrm>
              <a:custGeom>
                <a:avLst/>
                <a:gdLst>
                  <a:gd name="T0" fmla="*/ 59 w 63"/>
                  <a:gd name="T1" fmla="*/ 2 h 9"/>
                  <a:gd name="T2" fmla="*/ 1 w 63"/>
                  <a:gd name="T3" fmla="*/ 2 h 9"/>
                  <a:gd name="T4" fmla="*/ 1 w 63"/>
                  <a:gd name="T5" fmla="*/ 4 h 9"/>
                  <a:gd name="T6" fmla="*/ 59 w 63"/>
                  <a:gd name="T7" fmla="*/ 8 h 9"/>
                  <a:gd name="T8" fmla="*/ 59 w 63"/>
                  <a:gd name="T9" fmla="*/ 2 h 9"/>
                </a:gdLst>
                <a:ahLst/>
                <a:cxnLst>
                  <a:cxn ang="0">
                    <a:pos x="T0" y="T1"/>
                  </a:cxn>
                  <a:cxn ang="0">
                    <a:pos x="T2" y="T3"/>
                  </a:cxn>
                  <a:cxn ang="0">
                    <a:pos x="T4" y="T5"/>
                  </a:cxn>
                  <a:cxn ang="0">
                    <a:pos x="T6" y="T7"/>
                  </a:cxn>
                  <a:cxn ang="0">
                    <a:pos x="T8" y="T9"/>
                  </a:cxn>
                </a:cxnLst>
                <a:rect l="0" t="0" r="r" b="b"/>
                <a:pathLst>
                  <a:path w="63" h="9">
                    <a:moveTo>
                      <a:pt x="59" y="2"/>
                    </a:moveTo>
                    <a:cubicBezTo>
                      <a:pt x="40" y="2"/>
                      <a:pt x="20" y="0"/>
                      <a:pt x="1" y="2"/>
                    </a:cubicBezTo>
                    <a:cubicBezTo>
                      <a:pt x="0" y="2"/>
                      <a:pt x="0" y="3"/>
                      <a:pt x="1" y="4"/>
                    </a:cubicBezTo>
                    <a:cubicBezTo>
                      <a:pt x="20" y="6"/>
                      <a:pt x="40" y="9"/>
                      <a:pt x="59" y="8"/>
                    </a:cubicBezTo>
                    <a:cubicBezTo>
                      <a:pt x="63" y="8"/>
                      <a:pt x="63" y="1"/>
                      <a:pt x="5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4" name="Freeform 571"/>
              <p:cNvSpPr>
                <a:spLocks noEditPoints="1"/>
              </p:cNvSpPr>
              <p:nvPr/>
            </p:nvSpPr>
            <p:spPr bwMode="auto">
              <a:xfrm>
                <a:off x="3522" y="4426"/>
                <a:ext cx="160" cy="222"/>
              </a:xfrm>
              <a:custGeom>
                <a:avLst/>
                <a:gdLst>
                  <a:gd name="T0" fmla="*/ 248 w 287"/>
                  <a:gd name="T1" fmla="*/ 145 h 396"/>
                  <a:gd name="T2" fmla="*/ 283 w 287"/>
                  <a:gd name="T3" fmla="*/ 137 h 396"/>
                  <a:gd name="T4" fmla="*/ 284 w 287"/>
                  <a:gd name="T5" fmla="*/ 99 h 396"/>
                  <a:gd name="T6" fmla="*/ 270 w 287"/>
                  <a:gd name="T7" fmla="*/ 77 h 396"/>
                  <a:gd name="T8" fmla="*/ 259 w 287"/>
                  <a:gd name="T9" fmla="*/ 59 h 396"/>
                  <a:gd name="T10" fmla="*/ 228 w 287"/>
                  <a:gd name="T11" fmla="*/ 66 h 396"/>
                  <a:gd name="T12" fmla="*/ 226 w 287"/>
                  <a:gd name="T13" fmla="*/ 1 h 396"/>
                  <a:gd name="T14" fmla="*/ 225 w 287"/>
                  <a:gd name="T15" fmla="*/ 63 h 396"/>
                  <a:gd name="T16" fmla="*/ 220 w 287"/>
                  <a:gd name="T17" fmla="*/ 85 h 396"/>
                  <a:gd name="T18" fmla="*/ 210 w 287"/>
                  <a:gd name="T19" fmla="*/ 101 h 396"/>
                  <a:gd name="T20" fmla="*/ 193 w 287"/>
                  <a:gd name="T21" fmla="*/ 103 h 396"/>
                  <a:gd name="T22" fmla="*/ 191 w 287"/>
                  <a:gd name="T23" fmla="*/ 106 h 396"/>
                  <a:gd name="T24" fmla="*/ 184 w 287"/>
                  <a:gd name="T25" fmla="*/ 143 h 396"/>
                  <a:gd name="T26" fmla="*/ 162 w 287"/>
                  <a:gd name="T27" fmla="*/ 183 h 396"/>
                  <a:gd name="T28" fmla="*/ 15 w 287"/>
                  <a:gd name="T29" fmla="*/ 390 h 396"/>
                  <a:gd name="T30" fmla="*/ 194 w 287"/>
                  <a:gd name="T31" fmla="*/ 160 h 396"/>
                  <a:gd name="T32" fmla="*/ 223 w 287"/>
                  <a:gd name="T33" fmla="*/ 131 h 396"/>
                  <a:gd name="T34" fmla="*/ 240 w 287"/>
                  <a:gd name="T35" fmla="*/ 85 h 396"/>
                  <a:gd name="T36" fmla="*/ 240 w 287"/>
                  <a:gd name="T37" fmla="*/ 85 h 396"/>
                  <a:gd name="T38" fmla="*/ 246 w 287"/>
                  <a:gd name="T39" fmla="*/ 109 h 396"/>
                  <a:gd name="T40" fmla="*/ 245 w 287"/>
                  <a:gd name="T41" fmla="*/ 94 h 396"/>
                  <a:gd name="T42" fmla="*/ 237 w 287"/>
                  <a:gd name="T43" fmla="*/ 104 h 396"/>
                  <a:gd name="T44" fmla="*/ 237 w 287"/>
                  <a:gd name="T45" fmla="*/ 102 h 396"/>
                  <a:gd name="T46" fmla="*/ 257 w 287"/>
                  <a:gd name="T47" fmla="*/ 104 h 396"/>
                  <a:gd name="T48" fmla="*/ 257 w 287"/>
                  <a:gd name="T49" fmla="*/ 105 h 396"/>
                  <a:gd name="T50" fmla="*/ 256 w 287"/>
                  <a:gd name="T51" fmla="*/ 95 h 396"/>
                  <a:gd name="T52" fmla="*/ 257 w 287"/>
                  <a:gd name="T53" fmla="*/ 97 h 396"/>
                  <a:gd name="T54" fmla="*/ 252 w 287"/>
                  <a:gd name="T55" fmla="*/ 87 h 396"/>
                  <a:gd name="T56" fmla="*/ 224 w 287"/>
                  <a:gd name="T57" fmla="*/ 94 h 396"/>
                  <a:gd name="T58" fmla="*/ 230 w 287"/>
                  <a:gd name="T59" fmla="*/ 90 h 396"/>
                  <a:gd name="T60" fmla="*/ 241 w 287"/>
                  <a:gd name="T61" fmla="*/ 129 h 396"/>
                  <a:gd name="T62" fmla="*/ 248 w 287"/>
                  <a:gd name="T63" fmla="*/ 139 h 396"/>
                  <a:gd name="T64" fmla="*/ 253 w 287"/>
                  <a:gd name="T65" fmla="*/ 117 h 396"/>
                  <a:gd name="T66" fmla="*/ 275 w 287"/>
                  <a:gd name="T67" fmla="*/ 129 h 396"/>
                  <a:gd name="T68" fmla="*/ 260 w 287"/>
                  <a:gd name="T69" fmla="*/ 100 h 396"/>
                  <a:gd name="T70" fmla="*/ 264 w 287"/>
                  <a:gd name="T71" fmla="*/ 81 h 396"/>
                  <a:gd name="T72" fmla="*/ 256 w 287"/>
                  <a:gd name="T73" fmla="*/ 86 h 396"/>
                  <a:gd name="T74" fmla="*/ 255 w 287"/>
                  <a:gd name="T75" fmla="*/ 70 h 396"/>
                  <a:gd name="T76" fmla="*/ 243 w 287"/>
                  <a:gd name="T77" fmla="*/ 82 h 396"/>
                  <a:gd name="T78" fmla="*/ 238 w 287"/>
                  <a:gd name="T79" fmla="*/ 83 h 396"/>
                  <a:gd name="T80" fmla="*/ 224 w 287"/>
                  <a:gd name="T81" fmla="*/ 68 h 396"/>
                  <a:gd name="T82" fmla="*/ 220 w 287"/>
                  <a:gd name="T83" fmla="*/ 98 h 396"/>
                  <a:gd name="T84" fmla="*/ 213 w 287"/>
                  <a:gd name="T85" fmla="*/ 113 h 396"/>
                  <a:gd name="T86" fmla="*/ 215 w 287"/>
                  <a:gd name="T87" fmla="*/ 123 h 396"/>
                  <a:gd name="T88" fmla="*/ 213 w 287"/>
                  <a:gd name="T89" fmla="*/ 113 h 396"/>
                  <a:gd name="T90" fmla="*/ 230 w 287"/>
                  <a:gd name="T91" fmla="*/ 13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7" h="396">
                    <a:moveTo>
                      <a:pt x="231" y="143"/>
                    </a:moveTo>
                    <a:cubicBezTo>
                      <a:pt x="233" y="140"/>
                      <a:pt x="236" y="136"/>
                      <a:pt x="239" y="132"/>
                    </a:cubicBezTo>
                    <a:cubicBezTo>
                      <a:pt x="242" y="137"/>
                      <a:pt x="245" y="141"/>
                      <a:pt x="248" y="145"/>
                    </a:cubicBezTo>
                    <a:cubicBezTo>
                      <a:pt x="249" y="146"/>
                      <a:pt x="251" y="145"/>
                      <a:pt x="251" y="144"/>
                    </a:cubicBezTo>
                    <a:cubicBezTo>
                      <a:pt x="251" y="137"/>
                      <a:pt x="252" y="130"/>
                      <a:pt x="252" y="123"/>
                    </a:cubicBezTo>
                    <a:cubicBezTo>
                      <a:pt x="262" y="128"/>
                      <a:pt x="273" y="132"/>
                      <a:pt x="283" y="137"/>
                    </a:cubicBezTo>
                    <a:cubicBezTo>
                      <a:pt x="285" y="137"/>
                      <a:pt x="287" y="134"/>
                      <a:pt x="285" y="133"/>
                    </a:cubicBezTo>
                    <a:cubicBezTo>
                      <a:pt x="277" y="126"/>
                      <a:pt x="271" y="116"/>
                      <a:pt x="265" y="107"/>
                    </a:cubicBezTo>
                    <a:cubicBezTo>
                      <a:pt x="271" y="104"/>
                      <a:pt x="277" y="101"/>
                      <a:pt x="284" y="99"/>
                    </a:cubicBezTo>
                    <a:cubicBezTo>
                      <a:pt x="287" y="98"/>
                      <a:pt x="287" y="94"/>
                      <a:pt x="284" y="94"/>
                    </a:cubicBezTo>
                    <a:cubicBezTo>
                      <a:pt x="277" y="94"/>
                      <a:pt x="271" y="93"/>
                      <a:pt x="264" y="91"/>
                    </a:cubicBezTo>
                    <a:cubicBezTo>
                      <a:pt x="267" y="86"/>
                      <a:pt x="269" y="82"/>
                      <a:pt x="270" y="77"/>
                    </a:cubicBezTo>
                    <a:cubicBezTo>
                      <a:pt x="270" y="75"/>
                      <a:pt x="269" y="73"/>
                      <a:pt x="267" y="74"/>
                    </a:cubicBezTo>
                    <a:cubicBezTo>
                      <a:pt x="264" y="77"/>
                      <a:pt x="260" y="79"/>
                      <a:pt x="256" y="81"/>
                    </a:cubicBezTo>
                    <a:cubicBezTo>
                      <a:pt x="257" y="74"/>
                      <a:pt x="258" y="67"/>
                      <a:pt x="259" y="59"/>
                    </a:cubicBezTo>
                    <a:cubicBezTo>
                      <a:pt x="260" y="58"/>
                      <a:pt x="258" y="57"/>
                      <a:pt x="257" y="58"/>
                    </a:cubicBezTo>
                    <a:cubicBezTo>
                      <a:pt x="252" y="66"/>
                      <a:pt x="247" y="73"/>
                      <a:pt x="241" y="80"/>
                    </a:cubicBezTo>
                    <a:cubicBezTo>
                      <a:pt x="237" y="75"/>
                      <a:pt x="232" y="71"/>
                      <a:pt x="228" y="66"/>
                    </a:cubicBezTo>
                    <a:cubicBezTo>
                      <a:pt x="228" y="65"/>
                      <a:pt x="228" y="65"/>
                      <a:pt x="228" y="65"/>
                    </a:cubicBezTo>
                    <a:cubicBezTo>
                      <a:pt x="229" y="53"/>
                      <a:pt x="229" y="42"/>
                      <a:pt x="228" y="31"/>
                    </a:cubicBezTo>
                    <a:cubicBezTo>
                      <a:pt x="228" y="21"/>
                      <a:pt x="229" y="11"/>
                      <a:pt x="226" y="1"/>
                    </a:cubicBezTo>
                    <a:cubicBezTo>
                      <a:pt x="225" y="0"/>
                      <a:pt x="224" y="0"/>
                      <a:pt x="223" y="1"/>
                    </a:cubicBezTo>
                    <a:cubicBezTo>
                      <a:pt x="220" y="11"/>
                      <a:pt x="222" y="21"/>
                      <a:pt x="223" y="31"/>
                    </a:cubicBezTo>
                    <a:cubicBezTo>
                      <a:pt x="224" y="42"/>
                      <a:pt x="225" y="52"/>
                      <a:pt x="225" y="63"/>
                    </a:cubicBezTo>
                    <a:cubicBezTo>
                      <a:pt x="225" y="62"/>
                      <a:pt x="224" y="62"/>
                      <a:pt x="224" y="61"/>
                    </a:cubicBezTo>
                    <a:cubicBezTo>
                      <a:pt x="223" y="59"/>
                      <a:pt x="220" y="61"/>
                      <a:pt x="220" y="63"/>
                    </a:cubicBezTo>
                    <a:cubicBezTo>
                      <a:pt x="220" y="70"/>
                      <a:pt x="220" y="77"/>
                      <a:pt x="220" y="85"/>
                    </a:cubicBezTo>
                    <a:cubicBezTo>
                      <a:pt x="210" y="84"/>
                      <a:pt x="201" y="82"/>
                      <a:pt x="192" y="76"/>
                    </a:cubicBezTo>
                    <a:cubicBezTo>
                      <a:pt x="190" y="75"/>
                      <a:pt x="188" y="77"/>
                      <a:pt x="189" y="79"/>
                    </a:cubicBezTo>
                    <a:cubicBezTo>
                      <a:pt x="194" y="88"/>
                      <a:pt x="202" y="95"/>
                      <a:pt x="210" y="101"/>
                    </a:cubicBezTo>
                    <a:cubicBezTo>
                      <a:pt x="210" y="101"/>
                      <a:pt x="209" y="101"/>
                      <a:pt x="209" y="101"/>
                    </a:cubicBezTo>
                    <a:cubicBezTo>
                      <a:pt x="204" y="99"/>
                      <a:pt x="199" y="98"/>
                      <a:pt x="193" y="99"/>
                    </a:cubicBezTo>
                    <a:cubicBezTo>
                      <a:pt x="191" y="99"/>
                      <a:pt x="190" y="103"/>
                      <a:pt x="193" y="103"/>
                    </a:cubicBezTo>
                    <a:cubicBezTo>
                      <a:pt x="196" y="103"/>
                      <a:pt x="198" y="103"/>
                      <a:pt x="200" y="103"/>
                    </a:cubicBezTo>
                    <a:cubicBezTo>
                      <a:pt x="197" y="104"/>
                      <a:pt x="194" y="104"/>
                      <a:pt x="191" y="105"/>
                    </a:cubicBezTo>
                    <a:cubicBezTo>
                      <a:pt x="190" y="105"/>
                      <a:pt x="190" y="106"/>
                      <a:pt x="191" y="106"/>
                    </a:cubicBezTo>
                    <a:cubicBezTo>
                      <a:pt x="196" y="106"/>
                      <a:pt x="201" y="105"/>
                      <a:pt x="206" y="104"/>
                    </a:cubicBezTo>
                    <a:cubicBezTo>
                      <a:pt x="208" y="105"/>
                      <a:pt x="211" y="106"/>
                      <a:pt x="213" y="107"/>
                    </a:cubicBezTo>
                    <a:cubicBezTo>
                      <a:pt x="200" y="114"/>
                      <a:pt x="193" y="132"/>
                      <a:pt x="184" y="143"/>
                    </a:cubicBezTo>
                    <a:cubicBezTo>
                      <a:pt x="182" y="146"/>
                      <a:pt x="186" y="149"/>
                      <a:pt x="189" y="147"/>
                    </a:cubicBezTo>
                    <a:cubicBezTo>
                      <a:pt x="193" y="143"/>
                      <a:pt x="198" y="140"/>
                      <a:pt x="203" y="137"/>
                    </a:cubicBezTo>
                    <a:cubicBezTo>
                      <a:pt x="187" y="150"/>
                      <a:pt x="174" y="169"/>
                      <a:pt x="162" y="183"/>
                    </a:cubicBezTo>
                    <a:cubicBezTo>
                      <a:pt x="143" y="206"/>
                      <a:pt x="126" y="229"/>
                      <a:pt x="109" y="252"/>
                    </a:cubicBezTo>
                    <a:cubicBezTo>
                      <a:pt x="76" y="298"/>
                      <a:pt x="36" y="337"/>
                      <a:pt x="5" y="384"/>
                    </a:cubicBezTo>
                    <a:cubicBezTo>
                      <a:pt x="0" y="390"/>
                      <a:pt x="11" y="396"/>
                      <a:pt x="15" y="390"/>
                    </a:cubicBezTo>
                    <a:cubicBezTo>
                      <a:pt x="45" y="344"/>
                      <a:pt x="83" y="306"/>
                      <a:pt x="116" y="262"/>
                    </a:cubicBezTo>
                    <a:cubicBezTo>
                      <a:pt x="133" y="238"/>
                      <a:pt x="150" y="214"/>
                      <a:pt x="169" y="191"/>
                    </a:cubicBezTo>
                    <a:cubicBezTo>
                      <a:pt x="177" y="180"/>
                      <a:pt x="185" y="170"/>
                      <a:pt x="194" y="160"/>
                    </a:cubicBezTo>
                    <a:cubicBezTo>
                      <a:pt x="202" y="150"/>
                      <a:pt x="211" y="141"/>
                      <a:pt x="217" y="131"/>
                    </a:cubicBezTo>
                    <a:cubicBezTo>
                      <a:pt x="218" y="131"/>
                      <a:pt x="219" y="130"/>
                      <a:pt x="220" y="130"/>
                    </a:cubicBezTo>
                    <a:cubicBezTo>
                      <a:pt x="221" y="130"/>
                      <a:pt x="222" y="130"/>
                      <a:pt x="223" y="131"/>
                    </a:cubicBezTo>
                    <a:cubicBezTo>
                      <a:pt x="224" y="135"/>
                      <a:pt x="225" y="139"/>
                      <a:pt x="227" y="143"/>
                    </a:cubicBezTo>
                    <a:cubicBezTo>
                      <a:pt x="228" y="145"/>
                      <a:pt x="230" y="145"/>
                      <a:pt x="231" y="143"/>
                    </a:cubicBezTo>
                    <a:close/>
                    <a:moveTo>
                      <a:pt x="240" y="85"/>
                    </a:moveTo>
                    <a:cubicBezTo>
                      <a:pt x="241" y="86"/>
                      <a:pt x="241" y="86"/>
                      <a:pt x="241" y="87"/>
                    </a:cubicBezTo>
                    <a:cubicBezTo>
                      <a:pt x="241" y="86"/>
                      <a:pt x="240" y="86"/>
                      <a:pt x="239" y="86"/>
                    </a:cubicBezTo>
                    <a:cubicBezTo>
                      <a:pt x="240" y="86"/>
                      <a:pt x="240" y="86"/>
                      <a:pt x="240" y="85"/>
                    </a:cubicBezTo>
                    <a:close/>
                    <a:moveTo>
                      <a:pt x="248" y="110"/>
                    </a:moveTo>
                    <a:cubicBezTo>
                      <a:pt x="247" y="110"/>
                      <a:pt x="247" y="111"/>
                      <a:pt x="246" y="111"/>
                    </a:cubicBezTo>
                    <a:cubicBezTo>
                      <a:pt x="246" y="110"/>
                      <a:pt x="246" y="110"/>
                      <a:pt x="246" y="109"/>
                    </a:cubicBezTo>
                    <a:cubicBezTo>
                      <a:pt x="248" y="105"/>
                      <a:pt x="249" y="101"/>
                      <a:pt x="247" y="98"/>
                    </a:cubicBezTo>
                    <a:cubicBezTo>
                      <a:pt x="246" y="96"/>
                      <a:pt x="245" y="95"/>
                      <a:pt x="244" y="94"/>
                    </a:cubicBezTo>
                    <a:cubicBezTo>
                      <a:pt x="244" y="94"/>
                      <a:pt x="244" y="94"/>
                      <a:pt x="245" y="94"/>
                    </a:cubicBezTo>
                    <a:cubicBezTo>
                      <a:pt x="251" y="96"/>
                      <a:pt x="251" y="105"/>
                      <a:pt x="248" y="110"/>
                    </a:cubicBezTo>
                    <a:cubicBezTo>
                      <a:pt x="248" y="110"/>
                      <a:pt x="248" y="110"/>
                      <a:pt x="248" y="110"/>
                    </a:cubicBezTo>
                    <a:close/>
                    <a:moveTo>
                      <a:pt x="237" y="104"/>
                    </a:moveTo>
                    <a:cubicBezTo>
                      <a:pt x="237" y="104"/>
                      <a:pt x="237" y="103"/>
                      <a:pt x="236" y="103"/>
                    </a:cubicBezTo>
                    <a:cubicBezTo>
                      <a:pt x="237" y="102"/>
                      <a:pt x="237" y="102"/>
                      <a:pt x="237" y="102"/>
                    </a:cubicBezTo>
                    <a:cubicBezTo>
                      <a:pt x="237" y="102"/>
                      <a:pt x="237" y="102"/>
                      <a:pt x="237" y="102"/>
                    </a:cubicBezTo>
                    <a:cubicBezTo>
                      <a:pt x="237" y="103"/>
                      <a:pt x="237" y="103"/>
                      <a:pt x="238" y="103"/>
                    </a:cubicBezTo>
                    <a:cubicBezTo>
                      <a:pt x="237" y="104"/>
                      <a:pt x="237" y="104"/>
                      <a:pt x="237" y="104"/>
                    </a:cubicBezTo>
                    <a:close/>
                    <a:moveTo>
                      <a:pt x="257" y="104"/>
                    </a:moveTo>
                    <a:cubicBezTo>
                      <a:pt x="257" y="104"/>
                      <a:pt x="257" y="104"/>
                      <a:pt x="257" y="104"/>
                    </a:cubicBezTo>
                    <a:cubicBezTo>
                      <a:pt x="258" y="104"/>
                      <a:pt x="258" y="105"/>
                      <a:pt x="258" y="105"/>
                    </a:cubicBezTo>
                    <a:cubicBezTo>
                      <a:pt x="258" y="105"/>
                      <a:pt x="257" y="105"/>
                      <a:pt x="257" y="105"/>
                    </a:cubicBezTo>
                    <a:cubicBezTo>
                      <a:pt x="257" y="105"/>
                      <a:pt x="257" y="105"/>
                      <a:pt x="257" y="104"/>
                    </a:cubicBezTo>
                    <a:close/>
                    <a:moveTo>
                      <a:pt x="257" y="97"/>
                    </a:moveTo>
                    <a:cubicBezTo>
                      <a:pt x="257" y="96"/>
                      <a:pt x="256" y="96"/>
                      <a:pt x="256" y="95"/>
                    </a:cubicBezTo>
                    <a:cubicBezTo>
                      <a:pt x="256" y="95"/>
                      <a:pt x="256" y="95"/>
                      <a:pt x="256" y="95"/>
                    </a:cubicBezTo>
                    <a:cubicBezTo>
                      <a:pt x="256" y="95"/>
                      <a:pt x="257" y="95"/>
                      <a:pt x="258" y="96"/>
                    </a:cubicBezTo>
                    <a:cubicBezTo>
                      <a:pt x="257" y="96"/>
                      <a:pt x="257" y="96"/>
                      <a:pt x="257" y="97"/>
                    </a:cubicBezTo>
                    <a:close/>
                    <a:moveTo>
                      <a:pt x="252" y="88"/>
                    </a:moveTo>
                    <a:cubicBezTo>
                      <a:pt x="252" y="88"/>
                      <a:pt x="251" y="88"/>
                      <a:pt x="251" y="88"/>
                    </a:cubicBezTo>
                    <a:cubicBezTo>
                      <a:pt x="251" y="88"/>
                      <a:pt x="252" y="88"/>
                      <a:pt x="252" y="87"/>
                    </a:cubicBezTo>
                    <a:cubicBezTo>
                      <a:pt x="252" y="88"/>
                      <a:pt x="252" y="88"/>
                      <a:pt x="252" y="88"/>
                    </a:cubicBezTo>
                    <a:close/>
                    <a:moveTo>
                      <a:pt x="226" y="93"/>
                    </a:moveTo>
                    <a:cubicBezTo>
                      <a:pt x="225" y="93"/>
                      <a:pt x="225" y="94"/>
                      <a:pt x="224" y="94"/>
                    </a:cubicBezTo>
                    <a:cubicBezTo>
                      <a:pt x="224" y="93"/>
                      <a:pt x="224" y="91"/>
                      <a:pt x="224" y="90"/>
                    </a:cubicBezTo>
                    <a:cubicBezTo>
                      <a:pt x="226" y="90"/>
                      <a:pt x="227" y="90"/>
                      <a:pt x="229" y="90"/>
                    </a:cubicBezTo>
                    <a:cubicBezTo>
                      <a:pt x="229" y="90"/>
                      <a:pt x="229" y="90"/>
                      <a:pt x="230" y="90"/>
                    </a:cubicBezTo>
                    <a:cubicBezTo>
                      <a:pt x="228" y="91"/>
                      <a:pt x="227" y="92"/>
                      <a:pt x="226" y="93"/>
                    </a:cubicBezTo>
                    <a:close/>
                    <a:moveTo>
                      <a:pt x="248" y="139"/>
                    </a:moveTo>
                    <a:cubicBezTo>
                      <a:pt x="245" y="136"/>
                      <a:pt x="243" y="132"/>
                      <a:pt x="241" y="129"/>
                    </a:cubicBezTo>
                    <a:cubicBezTo>
                      <a:pt x="243" y="127"/>
                      <a:pt x="244" y="124"/>
                      <a:pt x="246" y="121"/>
                    </a:cubicBezTo>
                    <a:cubicBezTo>
                      <a:pt x="247" y="121"/>
                      <a:pt x="248" y="122"/>
                      <a:pt x="249" y="122"/>
                    </a:cubicBezTo>
                    <a:cubicBezTo>
                      <a:pt x="248" y="128"/>
                      <a:pt x="248" y="133"/>
                      <a:pt x="248" y="139"/>
                    </a:cubicBezTo>
                    <a:close/>
                    <a:moveTo>
                      <a:pt x="275" y="129"/>
                    </a:moveTo>
                    <a:cubicBezTo>
                      <a:pt x="267" y="125"/>
                      <a:pt x="260" y="122"/>
                      <a:pt x="252" y="119"/>
                    </a:cubicBezTo>
                    <a:cubicBezTo>
                      <a:pt x="252" y="118"/>
                      <a:pt x="252" y="117"/>
                      <a:pt x="253" y="117"/>
                    </a:cubicBezTo>
                    <a:cubicBezTo>
                      <a:pt x="254" y="115"/>
                      <a:pt x="255" y="114"/>
                      <a:pt x="255" y="112"/>
                    </a:cubicBezTo>
                    <a:cubicBezTo>
                      <a:pt x="257" y="111"/>
                      <a:pt x="259" y="110"/>
                      <a:pt x="261" y="109"/>
                    </a:cubicBezTo>
                    <a:cubicBezTo>
                      <a:pt x="266" y="116"/>
                      <a:pt x="270" y="122"/>
                      <a:pt x="275" y="129"/>
                    </a:cubicBezTo>
                    <a:close/>
                    <a:moveTo>
                      <a:pt x="271" y="98"/>
                    </a:moveTo>
                    <a:cubicBezTo>
                      <a:pt x="268" y="100"/>
                      <a:pt x="265" y="101"/>
                      <a:pt x="261" y="103"/>
                    </a:cubicBezTo>
                    <a:cubicBezTo>
                      <a:pt x="261" y="102"/>
                      <a:pt x="260" y="101"/>
                      <a:pt x="260" y="100"/>
                    </a:cubicBezTo>
                    <a:cubicBezTo>
                      <a:pt x="260" y="99"/>
                      <a:pt x="261" y="98"/>
                      <a:pt x="262" y="96"/>
                    </a:cubicBezTo>
                    <a:cubicBezTo>
                      <a:pt x="265" y="97"/>
                      <a:pt x="268" y="98"/>
                      <a:pt x="271" y="98"/>
                    </a:cubicBezTo>
                    <a:close/>
                    <a:moveTo>
                      <a:pt x="264" y="81"/>
                    </a:moveTo>
                    <a:cubicBezTo>
                      <a:pt x="263" y="84"/>
                      <a:pt x="262" y="87"/>
                      <a:pt x="260" y="90"/>
                    </a:cubicBezTo>
                    <a:cubicBezTo>
                      <a:pt x="259" y="90"/>
                      <a:pt x="257" y="89"/>
                      <a:pt x="255" y="89"/>
                    </a:cubicBezTo>
                    <a:cubicBezTo>
                      <a:pt x="255" y="88"/>
                      <a:pt x="256" y="87"/>
                      <a:pt x="256" y="86"/>
                    </a:cubicBezTo>
                    <a:cubicBezTo>
                      <a:pt x="259" y="84"/>
                      <a:pt x="262" y="82"/>
                      <a:pt x="264" y="81"/>
                    </a:cubicBezTo>
                    <a:close/>
                    <a:moveTo>
                      <a:pt x="251" y="72"/>
                    </a:moveTo>
                    <a:cubicBezTo>
                      <a:pt x="254" y="67"/>
                      <a:pt x="257" y="58"/>
                      <a:pt x="255" y="70"/>
                    </a:cubicBezTo>
                    <a:cubicBezTo>
                      <a:pt x="254" y="74"/>
                      <a:pt x="254" y="78"/>
                      <a:pt x="253" y="83"/>
                    </a:cubicBezTo>
                    <a:cubicBezTo>
                      <a:pt x="251" y="84"/>
                      <a:pt x="249" y="85"/>
                      <a:pt x="247" y="86"/>
                    </a:cubicBezTo>
                    <a:cubicBezTo>
                      <a:pt x="246" y="85"/>
                      <a:pt x="244" y="83"/>
                      <a:pt x="243" y="82"/>
                    </a:cubicBezTo>
                    <a:cubicBezTo>
                      <a:pt x="246" y="79"/>
                      <a:pt x="249" y="75"/>
                      <a:pt x="251" y="72"/>
                    </a:cubicBezTo>
                    <a:close/>
                    <a:moveTo>
                      <a:pt x="224" y="68"/>
                    </a:moveTo>
                    <a:cubicBezTo>
                      <a:pt x="229" y="74"/>
                      <a:pt x="234" y="79"/>
                      <a:pt x="238" y="83"/>
                    </a:cubicBezTo>
                    <a:cubicBezTo>
                      <a:pt x="238" y="84"/>
                      <a:pt x="237" y="85"/>
                      <a:pt x="236" y="86"/>
                    </a:cubicBezTo>
                    <a:cubicBezTo>
                      <a:pt x="232" y="86"/>
                      <a:pt x="228" y="85"/>
                      <a:pt x="224" y="85"/>
                    </a:cubicBezTo>
                    <a:cubicBezTo>
                      <a:pt x="224" y="79"/>
                      <a:pt x="224" y="74"/>
                      <a:pt x="224" y="68"/>
                    </a:cubicBezTo>
                    <a:close/>
                    <a:moveTo>
                      <a:pt x="198" y="84"/>
                    </a:moveTo>
                    <a:cubicBezTo>
                      <a:pt x="205" y="87"/>
                      <a:pt x="212" y="88"/>
                      <a:pt x="220" y="89"/>
                    </a:cubicBezTo>
                    <a:cubicBezTo>
                      <a:pt x="220" y="92"/>
                      <a:pt x="219" y="95"/>
                      <a:pt x="220" y="98"/>
                    </a:cubicBezTo>
                    <a:cubicBezTo>
                      <a:pt x="218" y="98"/>
                      <a:pt x="216" y="99"/>
                      <a:pt x="214" y="99"/>
                    </a:cubicBezTo>
                    <a:cubicBezTo>
                      <a:pt x="209" y="95"/>
                      <a:pt x="203" y="90"/>
                      <a:pt x="198" y="84"/>
                    </a:cubicBezTo>
                    <a:close/>
                    <a:moveTo>
                      <a:pt x="213" y="113"/>
                    </a:moveTo>
                    <a:cubicBezTo>
                      <a:pt x="213" y="116"/>
                      <a:pt x="213" y="118"/>
                      <a:pt x="214" y="120"/>
                    </a:cubicBezTo>
                    <a:cubicBezTo>
                      <a:pt x="214" y="120"/>
                      <a:pt x="214" y="120"/>
                      <a:pt x="214" y="120"/>
                    </a:cubicBezTo>
                    <a:cubicBezTo>
                      <a:pt x="214" y="122"/>
                      <a:pt x="214" y="123"/>
                      <a:pt x="215" y="123"/>
                    </a:cubicBezTo>
                    <a:cubicBezTo>
                      <a:pt x="215" y="124"/>
                      <a:pt x="215" y="125"/>
                      <a:pt x="216" y="126"/>
                    </a:cubicBezTo>
                    <a:cubicBezTo>
                      <a:pt x="210" y="128"/>
                      <a:pt x="204" y="131"/>
                      <a:pt x="198" y="134"/>
                    </a:cubicBezTo>
                    <a:cubicBezTo>
                      <a:pt x="203" y="127"/>
                      <a:pt x="208" y="120"/>
                      <a:pt x="213" y="113"/>
                    </a:cubicBezTo>
                    <a:close/>
                    <a:moveTo>
                      <a:pt x="228" y="131"/>
                    </a:moveTo>
                    <a:cubicBezTo>
                      <a:pt x="230" y="131"/>
                      <a:pt x="233" y="131"/>
                      <a:pt x="235" y="129"/>
                    </a:cubicBezTo>
                    <a:cubicBezTo>
                      <a:pt x="233" y="132"/>
                      <a:pt x="231" y="135"/>
                      <a:pt x="230" y="138"/>
                    </a:cubicBezTo>
                    <a:cubicBezTo>
                      <a:pt x="229" y="136"/>
                      <a:pt x="228" y="133"/>
                      <a:pt x="228"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5" name="Freeform 572"/>
              <p:cNvSpPr>
                <a:spLocks noEditPoints="1"/>
              </p:cNvSpPr>
              <p:nvPr/>
            </p:nvSpPr>
            <p:spPr bwMode="auto">
              <a:xfrm>
                <a:off x="3151" y="3971"/>
                <a:ext cx="323" cy="332"/>
              </a:xfrm>
              <a:custGeom>
                <a:avLst/>
                <a:gdLst>
                  <a:gd name="T0" fmla="*/ 570 w 577"/>
                  <a:gd name="T1" fmla="*/ 563 h 594"/>
                  <a:gd name="T2" fmla="*/ 571 w 577"/>
                  <a:gd name="T3" fmla="*/ 561 h 594"/>
                  <a:gd name="T4" fmla="*/ 493 w 577"/>
                  <a:gd name="T5" fmla="*/ 544 h 594"/>
                  <a:gd name="T6" fmla="*/ 494 w 577"/>
                  <a:gd name="T7" fmla="*/ 553 h 594"/>
                  <a:gd name="T8" fmla="*/ 468 w 577"/>
                  <a:gd name="T9" fmla="*/ 559 h 594"/>
                  <a:gd name="T10" fmla="*/ 244 w 577"/>
                  <a:gd name="T11" fmla="*/ 565 h 594"/>
                  <a:gd name="T12" fmla="*/ 92 w 577"/>
                  <a:gd name="T13" fmla="*/ 562 h 594"/>
                  <a:gd name="T14" fmla="*/ 43 w 577"/>
                  <a:gd name="T15" fmla="*/ 562 h 594"/>
                  <a:gd name="T16" fmla="*/ 49 w 577"/>
                  <a:gd name="T17" fmla="*/ 456 h 594"/>
                  <a:gd name="T18" fmla="*/ 223 w 577"/>
                  <a:gd name="T19" fmla="*/ 384 h 594"/>
                  <a:gd name="T20" fmla="*/ 296 w 577"/>
                  <a:gd name="T21" fmla="*/ 280 h 594"/>
                  <a:gd name="T22" fmla="*/ 406 w 577"/>
                  <a:gd name="T23" fmla="*/ 295 h 594"/>
                  <a:gd name="T24" fmla="*/ 457 w 577"/>
                  <a:gd name="T25" fmla="*/ 202 h 594"/>
                  <a:gd name="T26" fmla="*/ 480 w 577"/>
                  <a:gd name="T27" fmla="*/ 203 h 594"/>
                  <a:gd name="T28" fmla="*/ 486 w 577"/>
                  <a:gd name="T29" fmla="*/ 135 h 594"/>
                  <a:gd name="T30" fmla="*/ 485 w 577"/>
                  <a:gd name="T31" fmla="*/ 127 h 594"/>
                  <a:gd name="T32" fmla="*/ 481 w 577"/>
                  <a:gd name="T33" fmla="*/ 125 h 594"/>
                  <a:gd name="T34" fmla="*/ 475 w 577"/>
                  <a:gd name="T35" fmla="*/ 128 h 594"/>
                  <a:gd name="T36" fmla="*/ 442 w 577"/>
                  <a:gd name="T37" fmla="*/ 199 h 594"/>
                  <a:gd name="T38" fmla="*/ 443 w 577"/>
                  <a:gd name="T39" fmla="*/ 209 h 594"/>
                  <a:gd name="T40" fmla="*/ 339 w 577"/>
                  <a:gd name="T41" fmla="*/ 208 h 594"/>
                  <a:gd name="T42" fmla="*/ 278 w 577"/>
                  <a:gd name="T43" fmla="*/ 292 h 594"/>
                  <a:gd name="T44" fmla="*/ 209 w 577"/>
                  <a:gd name="T45" fmla="*/ 363 h 594"/>
                  <a:gd name="T46" fmla="*/ 173 w 577"/>
                  <a:gd name="T47" fmla="*/ 330 h 594"/>
                  <a:gd name="T48" fmla="*/ 44 w 577"/>
                  <a:gd name="T49" fmla="*/ 452 h 594"/>
                  <a:gd name="T50" fmla="*/ 36 w 577"/>
                  <a:gd name="T51" fmla="*/ 163 h 594"/>
                  <a:gd name="T52" fmla="*/ 42 w 577"/>
                  <a:gd name="T53" fmla="*/ 96 h 594"/>
                  <a:gd name="T54" fmla="*/ 24 w 577"/>
                  <a:gd name="T55" fmla="*/ 43 h 594"/>
                  <a:gd name="T56" fmla="*/ 13 w 577"/>
                  <a:gd name="T57" fmla="*/ 9 h 594"/>
                  <a:gd name="T58" fmla="*/ 10 w 577"/>
                  <a:gd name="T59" fmla="*/ 1 h 594"/>
                  <a:gd name="T60" fmla="*/ 6 w 577"/>
                  <a:gd name="T61" fmla="*/ 14 h 594"/>
                  <a:gd name="T62" fmla="*/ 7 w 577"/>
                  <a:gd name="T63" fmla="*/ 98 h 594"/>
                  <a:gd name="T64" fmla="*/ 21 w 577"/>
                  <a:gd name="T65" fmla="*/ 163 h 594"/>
                  <a:gd name="T66" fmla="*/ 30 w 577"/>
                  <a:gd name="T67" fmla="*/ 562 h 594"/>
                  <a:gd name="T68" fmla="*/ 45 w 577"/>
                  <a:gd name="T69" fmla="*/ 578 h 594"/>
                  <a:gd name="T70" fmla="*/ 186 w 577"/>
                  <a:gd name="T71" fmla="*/ 577 h 594"/>
                  <a:gd name="T72" fmla="*/ 478 w 577"/>
                  <a:gd name="T73" fmla="*/ 571 h 594"/>
                  <a:gd name="T74" fmla="*/ 492 w 577"/>
                  <a:gd name="T75" fmla="*/ 580 h 594"/>
                  <a:gd name="T76" fmla="*/ 490 w 577"/>
                  <a:gd name="T77" fmla="*/ 584 h 594"/>
                  <a:gd name="T78" fmla="*/ 570 w 577"/>
                  <a:gd name="T79" fmla="*/ 577 h 594"/>
                  <a:gd name="T80" fmla="*/ 27 w 577"/>
                  <a:gd name="T81" fmla="*/ 84 h 594"/>
                  <a:gd name="T82" fmla="*/ 28 w 577"/>
                  <a:gd name="T83" fmla="*/ 84 h 594"/>
                  <a:gd name="T84" fmla="*/ 501 w 577"/>
                  <a:gd name="T85" fmla="*/ 561 h 594"/>
                  <a:gd name="T86" fmla="*/ 499 w 577"/>
                  <a:gd name="T87" fmla="*/ 56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7" h="594">
                    <a:moveTo>
                      <a:pt x="571" y="563"/>
                    </a:moveTo>
                    <a:cubicBezTo>
                      <a:pt x="571" y="563"/>
                      <a:pt x="570" y="563"/>
                      <a:pt x="570" y="563"/>
                    </a:cubicBezTo>
                    <a:cubicBezTo>
                      <a:pt x="570" y="562"/>
                      <a:pt x="571" y="562"/>
                      <a:pt x="571" y="562"/>
                    </a:cubicBezTo>
                    <a:cubicBezTo>
                      <a:pt x="571" y="562"/>
                      <a:pt x="571" y="561"/>
                      <a:pt x="571" y="561"/>
                    </a:cubicBezTo>
                    <a:cubicBezTo>
                      <a:pt x="570" y="562"/>
                      <a:pt x="569" y="562"/>
                      <a:pt x="568" y="562"/>
                    </a:cubicBezTo>
                    <a:cubicBezTo>
                      <a:pt x="544" y="552"/>
                      <a:pt x="516" y="560"/>
                      <a:pt x="493" y="544"/>
                    </a:cubicBezTo>
                    <a:cubicBezTo>
                      <a:pt x="492" y="543"/>
                      <a:pt x="491" y="545"/>
                      <a:pt x="491" y="546"/>
                    </a:cubicBezTo>
                    <a:cubicBezTo>
                      <a:pt x="492" y="549"/>
                      <a:pt x="493" y="551"/>
                      <a:pt x="494" y="553"/>
                    </a:cubicBezTo>
                    <a:cubicBezTo>
                      <a:pt x="493" y="556"/>
                      <a:pt x="493" y="559"/>
                      <a:pt x="493" y="562"/>
                    </a:cubicBezTo>
                    <a:cubicBezTo>
                      <a:pt x="484" y="561"/>
                      <a:pt x="476" y="560"/>
                      <a:pt x="468" y="559"/>
                    </a:cubicBezTo>
                    <a:cubicBezTo>
                      <a:pt x="418" y="557"/>
                      <a:pt x="366" y="557"/>
                      <a:pt x="317" y="559"/>
                    </a:cubicBezTo>
                    <a:cubicBezTo>
                      <a:pt x="292" y="561"/>
                      <a:pt x="268" y="564"/>
                      <a:pt x="244" y="565"/>
                    </a:cubicBezTo>
                    <a:cubicBezTo>
                      <a:pt x="218" y="567"/>
                      <a:pt x="193" y="564"/>
                      <a:pt x="168" y="563"/>
                    </a:cubicBezTo>
                    <a:cubicBezTo>
                      <a:pt x="143" y="562"/>
                      <a:pt x="118" y="562"/>
                      <a:pt x="92" y="562"/>
                    </a:cubicBezTo>
                    <a:cubicBezTo>
                      <a:pt x="76" y="562"/>
                      <a:pt x="58" y="559"/>
                      <a:pt x="43" y="565"/>
                    </a:cubicBezTo>
                    <a:cubicBezTo>
                      <a:pt x="43" y="564"/>
                      <a:pt x="43" y="563"/>
                      <a:pt x="43" y="562"/>
                    </a:cubicBezTo>
                    <a:cubicBezTo>
                      <a:pt x="44" y="526"/>
                      <a:pt x="44" y="490"/>
                      <a:pt x="44" y="454"/>
                    </a:cubicBezTo>
                    <a:cubicBezTo>
                      <a:pt x="45" y="456"/>
                      <a:pt x="47" y="457"/>
                      <a:pt x="49" y="456"/>
                    </a:cubicBezTo>
                    <a:cubicBezTo>
                      <a:pt x="90" y="417"/>
                      <a:pt x="134" y="380"/>
                      <a:pt x="176" y="342"/>
                    </a:cubicBezTo>
                    <a:cubicBezTo>
                      <a:pt x="187" y="359"/>
                      <a:pt x="204" y="379"/>
                      <a:pt x="223" y="384"/>
                    </a:cubicBezTo>
                    <a:cubicBezTo>
                      <a:pt x="246" y="389"/>
                      <a:pt x="259" y="352"/>
                      <a:pt x="268" y="338"/>
                    </a:cubicBezTo>
                    <a:cubicBezTo>
                      <a:pt x="279" y="320"/>
                      <a:pt x="287" y="299"/>
                      <a:pt x="296" y="280"/>
                    </a:cubicBezTo>
                    <a:cubicBezTo>
                      <a:pt x="306" y="262"/>
                      <a:pt x="318" y="232"/>
                      <a:pt x="336" y="220"/>
                    </a:cubicBezTo>
                    <a:cubicBezTo>
                      <a:pt x="349" y="212"/>
                      <a:pt x="381" y="296"/>
                      <a:pt x="406" y="295"/>
                    </a:cubicBezTo>
                    <a:cubicBezTo>
                      <a:pt x="427" y="294"/>
                      <a:pt x="438" y="260"/>
                      <a:pt x="444" y="245"/>
                    </a:cubicBezTo>
                    <a:cubicBezTo>
                      <a:pt x="449" y="231"/>
                      <a:pt x="453" y="216"/>
                      <a:pt x="457" y="202"/>
                    </a:cubicBezTo>
                    <a:cubicBezTo>
                      <a:pt x="460" y="202"/>
                      <a:pt x="463" y="202"/>
                      <a:pt x="466" y="202"/>
                    </a:cubicBezTo>
                    <a:cubicBezTo>
                      <a:pt x="466" y="209"/>
                      <a:pt x="478" y="210"/>
                      <a:pt x="480" y="203"/>
                    </a:cubicBezTo>
                    <a:cubicBezTo>
                      <a:pt x="482" y="196"/>
                      <a:pt x="482" y="189"/>
                      <a:pt x="482" y="183"/>
                    </a:cubicBezTo>
                    <a:cubicBezTo>
                      <a:pt x="484" y="167"/>
                      <a:pt x="487" y="151"/>
                      <a:pt x="486" y="135"/>
                    </a:cubicBezTo>
                    <a:cubicBezTo>
                      <a:pt x="487" y="134"/>
                      <a:pt x="487" y="132"/>
                      <a:pt x="488" y="130"/>
                    </a:cubicBezTo>
                    <a:cubicBezTo>
                      <a:pt x="489" y="128"/>
                      <a:pt x="487" y="126"/>
                      <a:pt x="485" y="127"/>
                    </a:cubicBezTo>
                    <a:cubicBezTo>
                      <a:pt x="485" y="126"/>
                      <a:pt x="485" y="126"/>
                      <a:pt x="485" y="125"/>
                    </a:cubicBezTo>
                    <a:cubicBezTo>
                      <a:pt x="484" y="124"/>
                      <a:pt x="482" y="123"/>
                      <a:pt x="481" y="125"/>
                    </a:cubicBezTo>
                    <a:cubicBezTo>
                      <a:pt x="481" y="125"/>
                      <a:pt x="481" y="126"/>
                      <a:pt x="481" y="126"/>
                    </a:cubicBezTo>
                    <a:cubicBezTo>
                      <a:pt x="479" y="126"/>
                      <a:pt x="477" y="126"/>
                      <a:pt x="475" y="128"/>
                    </a:cubicBezTo>
                    <a:cubicBezTo>
                      <a:pt x="462" y="149"/>
                      <a:pt x="444" y="167"/>
                      <a:pt x="438" y="191"/>
                    </a:cubicBezTo>
                    <a:cubicBezTo>
                      <a:pt x="437" y="194"/>
                      <a:pt x="439" y="198"/>
                      <a:pt x="442" y="199"/>
                    </a:cubicBezTo>
                    <a:cubicBezTo>
                      <a:pt x="443" y="199"/>
                      <a:pt x="445" y="200"/>
                      <a:pt x="446" y="200"/>
                    </a:cubicBezTo>
                    <a:cubicBezTo>
                      <a:pt x="445" y="203"/>
                      <a:pt x="444" y="206"/>
                      <a:pt x="443" y="209"/>
                    </a:cubicBezTo>
                    <a:cubicBezTo>
                      <a:pt x="439" y="223"/>
                      <a:pt x="420" y="299"/>
                      <a:pt x="397" y="280"/>
                    </a:cubicBezTo>
                    <a:cubicBezTo>
                      <a:pt x="378" y="265"/>
                      <a:pt x="367" y="208"/>
                      <a:pt x="339" y="208"/>
                    </a:cubicBezTo>
                    <a:cubicBezTo>
                      <a:pt x="326" y="209"/>
                      <a:pt x="318" y="221"/>
                      <a:pt x="312" y="230"/>
                    </a:cubicBezTo>
                    <a:cubicBezTo>
                      <a:pt x="298" y="249"/>
                      <a:pt x="288" y="271"/>
                      <a:pt x="278" y="292"/>
                    </a:cubicBezTo>
                    <a:cubicBezTo>
                      <a:pt x="270" y="309"/>
                      <a:pt x="262" y="326"/>
                      <a:pt x="252" y="343"/>
                    </a:cubicBezTo>
                    <a:cubicBezTo>
                      <a:pt x="243" y="361"/>
                      <a:pt x="231" y="384"/>
                      <a:pt x="209" y="363"/>
                    </a:cubicBezTo>
                    <a:cubicBezTo>
                      <a:pt x="198" y="354"/>
                      <a:pt x="188" y="343"/>
                      <a:pt x="181" y="331"/>
                    </a:cubicBezTo>
                    <a:cubicBezTo>
                      <a:pt x="180" y="328"/>
                      <a:pt x="176" y="328"/>
                      <a:pt x="173" y="330"/>
                    </a:cubicBezTo>
                    <a:cubicBezTo>
                      <a:pt x="130" y="371"/>
                      <a:pt x="85" y="408"/>
                      <a:pt x="45" y="451"/>
                    </a:cubicBezTo>
                    <a:cubicBezTo>
                      <a:pt x="44" y="452"/>
                      <a:pt x="44" y="452"/>
                      <a:pt x="44" y="452"/>
                    </a:cubicBezTo>
                    <a:cubicBezTo>
                      <a:pt x="44" y="399"/>
                      <a:pt x="44" y="347"/>
                      <a:pt x="42" y="294"/>
                    </a:cubicBezTo>
                    <a:cubicBezTo>
                      <a:pt x="41" y="250"/>
                      <a:pt x="40" y="206"/>
                      <a:pt x="36" y="163"/>
                    </a:cubicBezTo>
                    <a:cubicBezTo>
                      <a:pt x="33" y="141"/>
                      <a:pt x="32" y="118"/>
                      <a:pt x="29" y="94"/>
                    </a:cubicBezTo>
                    <a:cubicBezTo>
                      <a:pt x="33" y="94"/>
                      <a:pt x="37" y="95"/>
                      <a:pt x="42" y="96"/>
                    </a:cubicBezTo>
                    <a:cubicBezTo>
                      <a:pt x="46" y="97"/>
                      <a:pt x="49" y="93"/>
                      <a:pt x="47" y="89"/>
                    </a:cubicBezTo>
                    <a:cubicBezTo>
                      <a:pt x="40" y="74"/>
                      <a:pt x="31" y="59"/>
                      <a:pt x="24" y="43"/>
                    </a:cubicBezTo>
                    <a:cubicBezTo>
                      <a:pt x="21" y="33"/>
                      <a:pt x="18" y="23"/>
                      <a:pt x="16" y="13"/>
                    </a:cubicBezTo>
                    <a:cubicBezTo>
                      <a:pt x="16" y="11"/>
                      <a:pt x="15" y="10"/>
                      <a:pt x="13" y="9"/>
                    </a:cubicBezTo>
                    <a:cubicBezTo>
                      <a:pt x="13" y="7"/>
                      <a:pt x="12" y="4"/>
                      <a:pt x="12" y="1"/>
                    </a:cubicBezTo>
                    <a:cubicBezTo>
                      <a:pt x="12" y="0"/>
                      <a:pt x="10" y="0"/>
                      <a:pt x="10" y="1"/>
                    </a:cubicBezTo>
                    <a:cubicBezTo>
                      <a:pt x="10" y="4"/>
                      <a:pt x="10" y="6"/>
                      <a:pt x="10" y="9"/>
                    </a:cubicBezTo>
                    <a:cubicBezTo>
                      <a:pt x="8" y="10"/>
                      <a:pt x="5" y="11"/>
                      <a:pt x="6" y="14"/>
                    </a:cubicBezTo>
                    <a:cubicBezTo>
                      <a:pt x="7" y="41"/>
                      <a:pt x="3" y="67"/>
                      <a:pt x="1" y="93"/>
                    </a:cubicBezTo>
                    <a:cubicBezTo>
                      <a:pt x="0" y="96"/>
                      <a:pt x="4" y="99"/>
                      <a:pt x="7" y="98"/>
                    </a:cubicBezTo>
                    <a:cubicBezTo>
                      <a:pt x="10" y="97"/>
                      <a:pt x="13" y="96"/>
                      <a:pt x="15" y="96"/>
                    </a:cubicBezTo>
                    <a:cubicBezTo>
                      <a:pt x="17" y="119"/>
                      <a:pt x="20" y="141"/>
                      <a:pt x="21" y="163"/>
                    </a:cubicBezTo>
                    <a:cubicBezTo>
                      <a:pt x="23" y="207"/>
                      <a:pt x="26" y="250"/>
                      <a:pt x="28" y="294"/>
                    </a:cubicBezTo>
                    <a:cubicBezTo>
                      <a:pt x="30" y="383"/>
                      <a:pt x="30" y="472"/>
                      <a:pt x="30" y="562"/>
                    </a:cubicBezTo>
                    <a:cubicBezTo>
                      <a:pt x="30" y="566"/>
                      <a:pt x="35" y="568"/>
                      <a:pt x="38" y="568"/>
                    </a:cubicBezTo>
                    <a:cubicBezTo>
                      <a:pt x="35" y="573"/>
                      <a:pt x="39" y="580"/>
                      <a:pt x="45" y="578"/>
                    </a:cubicBezTo>
                    <a:cubicBezTo>
                      <a:pt x="64" y="571"/>
                      <a:pt x="89" y="575"/>
                      <a:pt x="109" y="575"/>
                    </a:cubicBezTo>
                    <a:cubicBezTo>
                      <a:pt x="135" y="575"/>
                      <a:pt x="160" y="575"/>
                      <a:pt x="186" y="577"/>
                    </a:cubicBezTo>
                    <a:cubicBezTo>
                      <a:pt x="236" y="579"/>
                      <a:pt x="284" y="572"/>
                      <a:pt x="334" y="571"/>
                    </a:cubicBezTo>
                    <a:cubicBezTo>
                      <a:pt x="381" y="569"/>
                      <a:pt x="430" y="568"/>
                      <a:pt x="478" y="571"/>
                    </a:cubicBezTo>
                    <a:cubicBezTo>
                      <a:pt x="482" y="571"/>
                      <a:pt x="487" y="572"/>
                      <a:pt x="492" y="572"/>
                    </a:cubicBezTo>
                    <a:cubicBezTo>
                      <a:pt x="492" y="575"/>
                      <a:pt x="492" y="577"/>
                      <a:pt x="492" y="580"/>
                    </a:cubicBezTo>
                    <a:cubicBezTo>
                      <a:pt x="491" y="580"/>
                      <a:pt x="491" y="580"/>
                      <a:pt x="491" y="581"/>
                    </a:cubicBezTo>
                    <a:cubicBezTo>
                      <a:pt x="490" y="582"/>
                      <a:pt x="490" y="583"/>
                      <a:pt x="490" y="584"/>
                    </a:cubicBezTo>
                    <a:cubicBezTo>
                      <a:pt x="490" y="589"/>
                      <a:pt x="493" y="591"/>
                      <a:pt x="497" y="592"/>
                    </a:cubicBezTo>
                    <a:cubicBezTo>
                      <a:pt x="521" y="594"/>
                      <a:pt x="547" y="582"/>
                      <a:pt x="570" y="577"/>
                    </a:cubicBezTo>
                    <a:cubicBezTo>
                      <a:pt x="576" y="576"/>
                      <a:pt x="577" y="566"/>
                      <a:pt x="571" y="563"/>
                    </a:cubicBezTo>
                    <a:close/>
                    <a:moveTo>
                      <a:pt x="27" y="84"/>
                    </a:moveTo>
                    <a:cubicBezTo>
                      <a:pt x="27" y="84"/>
                      <a:pt x="27" y="84"/>
                      <a:pt x="27" y="83"/>
                    </a:cubicBezTo>
                    <a:cubicBezTo>
                      <a:pt x="27" y="84"/>
                      <a:pt x="28" y="84"/>
                      <a:pt x="28" y="84"/>
                    </a:cubicBezTo>
                    <a:cubicBezTo>
                      <a:pt x="28" y="84"/>
                      <a:pt x="27" y="84"/>
                      <a:pt x="27" y="84"/>
                    </a:cubicBezTo>
                    <a:close/>
                    <a:moveTo>
                      <a:pt x="501" y="561"/>
                    </a:moveTo>
                    <a:cubicBezTo>
                      <a:pt x="500" y="561"/>
                      <a:pt x="499" y="561"/>
                      <a:pt x="499" y="562"/>
                    </a:cubicBezTo>
                    <a:cubicBezTo>
                      <a:pt x="499" y="561"/>
                      <a:pt x="499" y="560"/>
                      <a:pt x="499" y="560"/>
                    </a:cubicBezTo>
                    <a:cubicBezTo>
                      <a:pt x="499" y="560"/>
                      <a:pt x="500" y="561"/>
                      <a:pt x="501" y="5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6" name="Freeform 573"/>
              <p:cNvSpPr>
                <a:spLocks noEditPoints="1"/>
              </p:cNvSpPr>
              <p:nvPr/>
            </p:nvSpPr>
            <p:spPr bwMode="auto">
              <a:xfrm>
                <a:off x="2476" y="1993"/>
                <a:ext cx="280" cy="184"/>
              </a:xfrm>
              <a:custGeom>
                <a:avLst/>
                <a:gdLst>
                  <a:gd name="T0" fmla="*/ 417 w 500"/>
                  <a:gd name="T1" fmla="*/ 58 h 328"/>
                  <a:gd name="T2" fmla="*/ 331 w 500"/>
                  <a:gd name="T3" fmla="*/ 3 h 328"/>
                  <a:gd name="T4" fmla="*/ 239 w 500"/>
                  <a:gd name="T5" fmla="*/ 4 h 328"/>
                  <a:gd name="T6" fmla="*/ 104 w 500"/>
                  <a:gd name="T7" fmla="*/ 20 h 328"/>
                  <a:gd name="T8" fmla="*/ 19 w 500"/>
                  <a:gd name="T9" fmla="*/ 295 h 328"/>
                  <a:gd name="T10" fmla="*/ 240 w 500"/>
                  <a:gd name="T11" fmla="*/ 320 h 328"/>
                  <a:gd name="T12" fmla="*/ 399 w 500"/>
                  <a:gd name="T13" fmla="*/ 320 h 328"/>
                  <a:gd name="T14" fmla="*/ 461 w 500"/>
                  <a:gd name="T15" fmla="*/ 296 h 328"/>
                  <a:gd name="T16" fmla="*/ 462 w 500"/>
                  <a:gd name="T17" fmla="*/ 296 h 328"/>
                  <a:gd name="T18" fmla="*/ 352 w 500"/>
                  <a:gd name="T19" fmla="*/ 136 h 328"/>
                  <a:gd name="T20" fmla="*/ 210 w 500"/>
                  <a:gd name="T21" fmla="*/ 136 h 328"/>
                  <a:gd name="T22" fmla="*/ 103 w 500"/>
                  <a:gd name="T23" fmla="*/ 110 h 328"/>
                  <a:gd name="T24" fmla="*/ 234 w 500"/>
                  <a:gd name="T25" fmla="*/ 36 h 328"/>
                  <a:gd name="T26" fmla="*/ 390 w 500"/>
                  <a:gd name="T27" fmla="*/ 56 h 328"/>
                  <a:gd name="T28" fmla="*/ 102 w 500"/>
                  <a:gd name="T29" fmla="*/ 223 h 328"/>
                  <a:gd name="T30" fmla="*/ 68 w 500"/>
                  <a:gd name="T31" fmla="*/ 266 h 328"/>
                  <a:gd name="T32" fmla="*/ 424 w 500"/>
                  <a:gd name="T33" fmla="*/ 185 h 328"/>
                  <a:gd name="T34" fmla="*/ 132 w 500"/>
                  <a:gd name="T35" fmla="*/ 231 h 328"/>
                  <a:gd name="T36" fmla="*/ 132 w 500"/>
                  <a:gd name="T37" fmla="*/ 198 h 328"/>
                  <a:gd name="T38" fmla="*/ 132 w 500"/>
                  <a:gd name="T39" fmla="*/ 198 h 328"/>
                  <a:gd name="T40" fmla="*/ 149 w 500"/>
                  <a:gd name="T41" fmla="*/ 185 h 328"/>
                  <a:gd name="T42" fmla="*/ 115 w 500"/>
                  <a:gd name="T43" fmla="*/ 180 h 328"/>
                  <a:gd name="T44" fmla="*/ 108 w 500"/>
                  <a:gd name="T45" fmla="*/ 255 h 328"/>
                  <a:gd name="T46" fmla="*/ 110 w 500"/>
                  <a:gd name="T47" fmla="*/ 192 h 328"/>
                  <a:gd name="T48" fmla="*/ 106 w 500"/>
                  <a:gd name="T49" fmla="*/ 211 h 328"/>
                  <a:gd name="T50" fmla="*/ 97 w 500"/>
                  <a:gd name="T51" fmla="*/ 201 h 328"/>
                  <a:gd name="T52" fmla="*/ 97 w 500"/>
                  <a:gd name="T53" fmla="*/ 201 h 328"/>
                  <a:gd name="T54" fmla="*/ 210 w 500"/>
                  <a:gd name="T55" fmla="*/ 240 h 328"/>
                  <a:gd name="T56" fmla="*/ 413 w 500"/>
                  <a:gd name="T57" fmla="*/ 196 h 328"/>
                  <a:gd name="T58" fmla="*/ 94 w 500"/>
                  <a:gd name="T59" fmla="*/ 153 h 328"/>
                  <a:gd name="T60" fmla="*/ 69 w 500"/>
                  <a:gd name="T61" fmla="*/ 187 h 328"/>
                  <a:gd name="T62" fmla="*/ 170 w 500"/>
                  <a:gd name="T63" fmla="*/ 261 h 328"/>
                  <a:gd name="T64" fmla="*/ 405 w 500"/>
                  <a:gd name="T65" fmla="*/ 245 h 328"/>
                  <a:gd name="T66" fmla="*/ 417 w 500"/>
                  <a:gd name="T67" fmla="*/ 260 h 328"/>
                  <a:gd name="T68" fmla="*/ 410 w 500"/>
                  <a:gd name="T69" fmla="*/ 128 h 328"/>
                  <a:gd name="T70" fmla="*/ 74 w 500"/>
                  <a:gd name="T71" fmla="*/ 135 h 328"/>
                  <a:gd name="T72" fmla="*/ 339 w 500"/>
                  <a:gd name="T73" fmla="*/ 271 h 328"/>
                  <a:gd name="T74" fmla="*/ 336 w 500"/>
                  <a:gd name="T75" fmla="*/ 268 h 328"/>
                  <a:gd name="T76" fmla="*/ 385 w 500"/>
                  <a:gd name="T77" fmla="*/ 268 h 328"/>
                  <a:gd name="T78" fmla="*/ 476 w 500"/>
                  <a:gd name="T79" fmla="*/ 282 h 328"/>
                  <a:gd name="T80" fmla="*/ 485 w 500"/>
                  <a:gd name="T81" fmla="*/ 282 h 328"/>
                  <a:gd name="T82" fmla="*/ 485 w 500"/>
                  <a:gd name="T83" fmla="*/ 223 h 328"/>
                  <a:gd name="T84" fmla="*/ 430 w 500"/>
                  <a:gd name="T85" fmla="*/ 117 h 328"/>
                  <a:gd name="T86" fmla="*/ 430 w 500"/>
                  <a:gd name="T87" fmla="*/ 117 h 328"/>
                  <a:gd name="T88" fmla="*/ 75 w 500"/>
                  <a:gd name="T89" fmla="*/ 124 h 328"/>
                  <a:gd name="T90" fmla="*/ 440 w 500"/>
                  <a:gd name="T91" fmla="*/ 313 h 328"/>
                  <a:gd name="T92" fmla="*/ 252 w 500"/>
                  <a:gd name="T93" fmla="*/ 311 h 328"/>
                  <a:gd name="T94" fmla="*/ 252 w 500"/>
                  <a:gd name="T95" fmla="*/ 31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0" h="328">
                    <a:moveTo>
                      <a:pt x="500" y="257"/>
                    </a:moveTo>
                    <a:cubicBezTo>
                      <a:pt x="500" y="223"/>
                      <a:pt x="490" y="192"/>
                      <a:pt x="472" y="164"/>
                    </a:cubicBezTo>
                    <a:cubicBezTo>
                      <a:pt x="461" y="149"/>
                      <a:pt x="450" y="134"/>
                      <a:pt x="440" y="119"/>
                    </a:cubicBezTo>
                    <a:cubicBezTo>
                      <a:pt x="429" y="100"/>
                      <a:pt x="424" y="79"/>
                      <a:pt x="417" y="58"/>
                    </a:cubicBezTo>
                    <a:cubicBezTo>
                      <a:pt x="413" y="44"/>
                      <a:pt x="406" y="25"/>
                      <a:pt x="393" y="16"/>
                    </a:cubicBezTo>
                    <a:cubicBezTo>
                      <a:pt x="390" y="14"/>
                      <a:pt x="387" y="13"/>
                      <a:pt x="383" y="12"/>
                    </a:cubicBezTo>
                    <a:cubicBezTo>
                      <a:pt x="377" y="8"/>
                      <a:pt x="370" y="5"/>
                      <a:pt x="364" y="3"/>
                    </a:cubicBezTo>
                    <a:cubicBezTo>
                      <a:pt x="354" y="0"/>
                      <a:pt x="342" y="0"/>
                      <a:pt x="331" y="3"/>
                    </a:cubicBezTo>
                    <a:cubicBezTo>
                      <a:pt x="322" y="2"/>
                      <a:pt x="312" y="2"/>
                      <a:pt x="303" y="3"/>
                    </a:cubicBezTo>
                    <a:cubicBezTo>
                      <a:pt x="299" y="3"/>
                      <a:pt x="295" y="3"/>
                      <a:pt x="290" y="4"/>
                    </a:cubicBezTo>
                    <a:cubicBezTo>
                      <a:pt x="274" y="3"/>
                      <a:pt x="258" y="3"/>
                      <a:pt x="241" y="4"/>
                    </a:cubicBezTo>
                    <a:cubicBezTo>
                      <a:pt x="240" y="4"/>
                      <a:pt x="240" y="4"/>
                      <a:pt x="239" y="4"/>
                    </a:cubicBezTo>
                    <a:cubicBezTo>
                      <a:pt x="231" y="5"/>
                      <a:pt x="222" y="5"/>
                      <a:pt x="214" y="5"/>
                    </a:cubicBezTo>
                    <a:cubicBezTo>
                      <a:pt x="190" y="7"/>
                      <a:pt x="164" y="7"/>
                      <a:pt x="140" y="11"/>
                    </a:cubicBezTo>
                    <a:cubicBezTo>
                      <a:pt x="138" y="11"/>
                      <a:pt x="136" y="12"/>
                      <a:pt x="134" y="12"/>
                    </a:cubicBezTo>
                    <a:cubicBezTo>
                      <a:pt x="123" y="12"/>
                      <a:pt x="112" y="13"/>
                      <a:pt x="104" y="20"/>
                    </a:cubicBezTo>
                    <a:cubicBezTo>
                      <a:pt x="88" y="34"/>
                      <a:pt x="85" y="58"/>
                      <a:pt x="81" y="78"/>
                    </a:cubicBezTo>
                    <a:cubicBezTo>
                      <a:pt x="76" y="106"/>
                      <a:pt x="64" y="130"/>
                      <a:pt x="47" y="153"/>
                    </a:cubicBezTo>
                    <a:cubicBezTo>
                      <a:pt x="18" y="195"/>
                      <a:pt x="0" y="243"/>
                      <a:pt x="18" y="293"/>
                    </a:cubicBezTo>
                    <a:cubicBezTo>
                      <a:pt x="18" y="294"/>
                      <a:pt x="18" y="294"/>
                      <a:pt x="19" y="295"/>
                    </a:cubicBezTo>
                    <a:cubicBezTo>
                      <a:pt x="20" y="299"/>
                      <a:pt x="21" y="302"/>
                      <a:pt x="24" y="306"/>
                    </a:cubicBezTo>
                    <a:cubicBezTo>
                      <a:pt x="36" y="321"/>
                      <a:pt x="59" y="319"/>
                      <a:pt x="76" y="321"/>
                    </a:cubicBezTo>
                    <a:cubicBezTo>
                      <a:pt x="102" y="324"/>
                      <a:pt x="128" y="326"/>
                      <a:pt x="154" y="323"/>
                    </a:cubicBezTo>
                    <a:cubicBezTo>
                      <a:pt x="183" y="319"/>
                      <a:pt x="211" y="319"/>
                      <a:pt x="240" y="320"/>
                    </a:cubicBezTo>
                    <a:cubicBezTo>
                      <a:pt x="262" y="321"/>
                      <a:pt x="285" y="320"/>
                      <a:pt x="308" y="320"/>
                    </a:cubicBezTo>
                    <a:cubicBezTo>
                      <a:pt x="313" y="320"/>
                      <a:pt x="318" y="319"/>
                      <a:pt x="324" y="319"/>
                    </a:cubicBezTo>
                    <a:cubicBezTo>
                      <a:pt x="326" y="319"/>
                      <a:pt x="329" y="319"/>
                      <a:pt x="332" y="319"/>
                    </a:cubicBezTo>
                    <a:cubicBezTo>
                      <a:pt x="354" y="318"/>
                      <a:pt x="377" y="318"/>
                      <a:pt x="399" y="320"/>
                    </a:cubicBezTo>
                    <a:cubicBezTo>
                      <a:pt x="418" y="322"/>
                      <a:pt x="454" y="328"/>
                      <a:pt x="474" y="314"/>
                    </a:cubicBezTo>
                    <a:cubicBezTo>
                      <a:pt x="495" y="307"/>
                      <a:pt x="500" y="277"/>
                      <a:pt x="500" y="257"/>
                    </a:cubicBezTo>
                    <a:close/>
                    <a:moveTo>
                      <a:pt x="462" y="296"/>
                    </a:moveTo>
                    <a:cubicBezTo>
                      <a:pt x="462" y="296"/>
                      <a:pt x="462" y="296"/>
                      <a:pt x="461" y="296"/>
                    </a:cubicBezTo>
                    <a:cubicBezTo>
                      <a:pt x="461" y="296"/>
                      <a:pt x="460" y="297"/>
                      <a:pt x="460" y="297"/>
                    </a:cubicBezTo>
                    <a:cubicBezTo>
                      <a:pt x="459" y="297"/>
                      <a:pt x="459" y="297"/>
                      <a:pt x="459" y="297"/>
                    </a:cubicBezTo>
                    <a:cubicBezTo>
                      <a:pt x="460" y="296"/>
                      <a:pt x="461" y="295"/>
                      <a:pt x="462" y="294"/>
                    </a:cubicBezTo>
                    <a:cubicBezTo>
                      <a:pt x="462" y="295"/>
                      <a:pt x="462" y="295"/>
                      <a:pt x="462" y="296"/>
                    </a:cubicBezTo>
                    <a:close/>
                    <a:moveTo>
                      <a:pt x="402" y="85"/>
                    </a:moveTo>
                    <a:cubicBezTo>
                      <a:pt x="402" y="91"/>
                      <a:pt x="403" y="97"/>
                      <a:pt x="404" y="103"/>
                    </a:cubicBezTo>
                    <a:cubicBezTo>
                      <a:pt x="403" y="112"/>
                      <a:pt x="401" y="120"/>
                      <a:pt x="396" y="126"/>
                    </a:cubicBezTo>
                    <a:cubicBezTo>
                      <a:pt x="386" y="138"/>
                      <a:pt x="365" y="135"/>
                      <a:pt x="352" y="136"/>
                    </a:cubicBezTo>
                    <a:cubicBezTo>
                      <a:pt x="348" y="136"/>
                      <a:pt x="345" y="136"/>
                      <a:pt x="341" y="136"/>
                    </a:cubicBezTo>
                    <a:cubicBezTo>
                      <a:pt x="329" y="136"/>
                      <a:pt x="317" y="136"/>
                      <a:pt x="305" y="136"/>
                    </a:cubicBezTo>
                    <a:cubicBezTo>
                      <a:pt x="287" y="137"/>
                      <a:pt x="269" y="138"/>
                      <a:pt x="251" y="137"/>
                    </a:cubicBezTo>
                    <a:cubicBezTo>
                      <a:pt x="237" y="136"/>
                      <a:pt x="224" y="135"/>
                      <a:pt x="210" y="136"/>
                    </a:cubicBezTo>
                    <a:cubicBezTo>
                      <a:pt x="204" y="137"/>
                      <a:pt x="198" y="138"/>
                      <a:pt x="191" y="140"/>
                    </a:cubicBezTo>
                    <a:cubicBezTo>
                      <a:pt x="172" y="140"/>
                      <a:pt x="154" y="140"/>
                      <a:pt x="137" y="142"/>
                    </a:cubicBezTo>
                    <a:cubicBezTo>
                      <a:pt x="136" y="142"/>
                      <a:pt x="135" y="142"/>
                      <a:pt x="135" y="142"/>
                    </a:cubicBezTo>
                    <a:cubicBezTo>
                      <a:pt x="116" y="139"/>
                      <a:pt x="107" y="128"/>
                      <a:pt x="103" y="110"/>
                    </a:cubicBezTo>
                    <a:cubicBezTo>
                      <a:pt x="99" y="91"/>
                      <a:pt x="105" y="73"/>
                      <a:pt x="116" y="57"/>
                    </a:cubicBezTo>
                    <a:cubicBezTo>
                      <a:pt x="119" y="52"/>
                      <a:pt x="124" y="46"/>
                      <a:pt x="129" y="42"/>
                    </a:cubicBezTo>
                    <a:cubicBezTo>
                      <a:pt x="140" y="40"/>
                      <a:pt x="152" y="41"/>
                      <a:pt x="164" y="39"/>
                    </a:cubicBezTo>
                    <a:cubicBezTo>
                      <a:pt x="187" y="36"/>
                      <a:pt x="210" y="36"/>
                      <a:pt x="234" y="36"/>
                    </a:cubicBezTo>
                    <a:cubicBezTo>
                      <a:pt x="259" y="36"/>
                      <a:pt x="285" y="36"/>
                      <a:pt x="310" y="36"/>
                    </a:cubicBezTo>
                    <a:cubicBezTo>
                      <a:pt x="321" y="35"/>
                      <a:pt x="332" y="35"/>
                      <a:pt x="343" y="35"/>
                    </a:cubicBezTo>
                    <a:cubicBezTo>
                      <a:pt x="351" y="36"/>
                      <a:pt x="359" y="37"/>
                      <a:pt x="367" y="40"/>
                    </a:cubicBezTo>
                    <a:cubicBezTo>
                      <a:pt x="375" y="44"/>
                      <a:pt x="382" y="49"/>
                      <a:pt x="390" y="56"/>
                    </a:cubicBezTo>
                    <a:cubicBezTo>
                      <a:pt x="396" y="64"/>
                      <a:pt x="400" y="75"/>
                      <a:pt x="402" y="85"/>
                    </a:cubicBezTo>
                    <a:close/>
                    <a:moveTo>
                      <a:pt x="45" y="227"/>
                    </a:moveTo>
                    <a:cubicBezTo>
                      <a:pt x="48" y="209"/>
                      <a:pt x="61" y="202"/>
                      <a:pt x="76" y="200"/>
                    </a:cubicBezTo>
                    <a:cubicBezTo>
                      <a:pt x="87" y="201"/>
                      <a:pt x="97" y="209"/>
                      <a:pt x="102" y="223"/>
                    </a:cubicBezTo>
                    <a:cubicBezTo>
                      <a:pt x="107" y="237"/>
                      <a:pt x="101" y="253"/>
                      <a:pt x="90" y="261"/>
                    </a:cubicBezTo>
                    <a:cubicBezTo>
                      <a:pt x="87" y="263"/>
                      <a:pt x="84" y="264"/>
                      <a:pt x="81" y="265"/>
                    </a:cubicBezTo>
                    <a:cubicBezTo>
                      <a:pt x="81" y="266"/>
                      <a:pt x="81" y="266"/>
                      <a:pt x="81" y="266"/>
                    </a:cubicBezTo>
                    <a:cubicBezTo>
                      <a:pt x="77" y="267"/>
                      <a:pt x="72" y="267"/>
                      <a:pt x="68" y="266"/>
                    </a:cubicBezTo>
                    <a:cubicBezTo>
                      <a:pt x="51" y="262"/>
                      <a:pt x="43" y="243"/>
                      <a:pt x="45" y="227"/>
                    </a:cubicBezTo>
                    <a:close/>
                    <a:moveTo>
                      <a:pt x="423" y="185"/>
                    </a:moveTo>
                    <a:cubicBezTo>
                      <a:pt x="423" y="185"/>
                      <a:pt x="423" y="185"/>
                      <a:pt x="423" y="184"/>
                    </a:cubicBezTo>
                    <a:cubicBezTo>
                      <a:pt x="423" y="185"/>
                      <a:pt x="424" y="185"/>
                      <a:pt x="424" y="185"/>
                    </a:cubicBezTo>
                    <a:cubicBezTo>
                      <a:pt x="424" y="185"/>
                      <a:pt x="423" y="185"/>
                      <a:pt x="423" y="185"/>
                    </a:cubicBezTo>
                    <a:close/>
                    <a:moveTo>
                      <a:pt x="135" y="230"/>
                    </a:moveTo>
                    <a:cubicBezTo>
                      <a:pt x="135" y="230"/>
                      <a:pt x="135" y="230"/>
                      <a:pt x="136" y="230"/>
                    </a:cubicBezTo>
                    <a:cubicBezTo>
                      <a:pt x="134" y="230"/>
                      <a:pt x="133" y="231"/>
                      <a:pt x="132" y="231"/>
                    </a:cubicBezTo>
                    <a:cubicBezTo>
                      <a:pt x="132" y="230"/>
                      <a:pt x="131" y="230"/>
                      <a:pt x="131" y="229"/>
                    </a:cubicBezTo>
                    <a:cubicBezTo>
                      <a:pt x="131" y="228"/>
                      <a:pt x="131" y="228"/>
                      <a:pt x="132" y="227"/>
                    </a:cubicBezTo>
                    <a:cubicBezTo>
                      <a:pt x="133" y="228"/>
                      <a:pt x="134" y="229"/>
                      <a:pt x="135" y="230"/>
                    </a:cubicBezTo>
                    <a:close/>
                    <a:moveTo>
                      <a:pt x="132" y="198"/>
                    </a:moveTo>
                    <a:cubicBezTo>
                      <a:pt x="133" y="198"/>
                      <a:pt x="133" y="197"/>
                      <a:pt x="133" y="196"/>
                    </a:cubicBezTo>
                    <a:cubicBezTo>
                      <a:pt x="134" y="197"/>
                      <a:pt x="134" y="197"/>
                      <a:pt x="135" y="197"/>
                    </a:cubicBezTo>
                    <a:cubicBezTo>
                      <a:pt x="134" y="198"/>
                      <a:pt x="134" y="198"/>
                      <a:pt x="133" y="199"/>
                    </a:cubicBezTo>
                    <a:cubicBezTo>
                      <a:pt x="133" y="199"/>
                      <a:pt x="133" y="199"/>
                      <a:pt x="132" y="198"/>
                    </a:cubicBezTo>
                    <a:close/>
                    <a:moveTo>
                      <a:pt x="149" y="185"/>
                    </a:moveTo>
                    <a:cubicBezTo>
                      <a:pt x="148" y="185"/>
                      <a:pt x="147" y="184"/>
                      <a:pt x="146" y="183"/>
                    </a:cubicBezTo>
                    <a:cubicBezTo>
                      <a:pt x="148" y="184"/>
                      <a:pt x="151" y="184"/>
                      <a:pt x="154" y="184"/>
                    </a:cubicBezTo>
                    <a:cubicBezTo>
                      <a:pt x="152" y="185"/>
                      <a:pt x="151" y="185"/>
                      <a:pt x="149" y="185"/>
                    </a:cubicBezTo>
                    <a:close/>
                    <a:moveTo>
                      <a:pt x="115" y="180"/>
                    </a:moveTo>
                    <a:cubicBezTo>
                      <a:pt x="115" y="180"/>
                      <a:pt x="116" y="180"/>
                      <a:pt x="116" y="180"/>
                    </a:cubicBezTo>
                    <a:cubicBezTo>
                      <a:pt x="116" y="180"/>
                      <a:pt x="116" y="181"/>
                      <a:pt x="116" y="181"/>
                    </a:cubicBezTo>
                    <a:cubicBezTo>
                      <a:pt x="116" y="180"/>
                      <a:pt x="115" y="180"/>
                      <a:pt x="115" y="180"/>
                    </a:cubicBezTo>
                    <a:close/>
                    <a:moveTo>
                      <a:pt x="112" y="242"/>
                    </a:moveTo>
                    <a:cubicBezTo>
                      <a:pt x="113" y="244"/>
                      <a:pt x="113" y="246"/>
                      <a:pt x="113" y="248"/>
                    </a:cubicBezTo>
                    <a:cubicBezTo>
                      <a:pt x="112" y="250"/>
                      <a:pt x="110" y="253"/>
                      <a:pt x="108" y="255"/>
                    </a:cubicBezTo>
                    <a:cubicBezTo>
                      <a:pt x="108" y="255"/>
                      <a:pt x="108" y="255"/>
                      <a:pt x="108" y="255"/>
                    </a:cubicBezTo>
                    <a:cubicBezTo>
                      <a:pt x="109" y="253"/>
                      <a:pt x="110" y="252"/>
                      <a:pt x="110" y="250"/>
                    </a:cubicBezTo>
                    <a:cubicBezTo>
                      <a:pt x="111" y="247"/>
                      <a:pt x="112" y="244"/>
                      <a:pt x="112" y="242"/>
                    </a:cubicBezTo>
                    <a:close/>
                    <a:moveTo>
                      <a:pt x="110" y="191"/>
                    </a:moveTo>
                    <a:cubicBezTo>
                      <a:pt x="110" y="191"/>
                      <a:pt x="110" y="191"/>
                      <a:pt x="110" y="192"/>
                    </a:cubicBezTo>
                    <a:cubicBezTo>
                      <a:pt x="110" y="192"/>
                      <a:pt x="110" y="193"/>
                      <a:pt x="110" y="194"/>
                    </a:cubicBezTo>
                    <a:cubicBezTo>
                      <a:pt x="109" y="193"/>
                      <a:pt x="109" y="193"/>
                      <a:pt x="109" y="193"/>
                    </a:cubicBezTo>
                    <a:cubicBezTo>
                      <a:pt x="109" y="192"/>
                      <a:pt x="109" y="191"/>
                      <a:pt x="110" y="191"/>
                    </a:cubicBezTo>
                    <a:close/>
                    <a:moveTo>
                      <a:pt x="106" y="211"/>
                    </a:moveTo>
                    <a:cubicBezTo>
                      <a:pt x="106" y="211"/>
                      <a:pt x="105" y="211"/>
                      <a:pt x="105" y="210"/>
                    </a:cubicBezTo>
                    <a:cubicBezTo>
                      <a:pt x="105" y="210"/>
                      <a:pt x="106" y="210"/>
                      <a:pt x="106" y="210"/>
                    </a:cubicBezTo>
                    <a:cubicBezTo>
                      <a:pt x="106" y="210"/>
                      <a:pt x="106" y="211"/>
                      <a:pt x="106" y="211"/>
                    </a:cubicBezTo>
                    <a:close/>
                    <a:moveTo>
                      <a:pt x="97" y="201"/>
                    </a:moveTo>
                    <a:cubicBezTo>
                      <a:pt x="97" y="201"/>
                      <a:pt x="96" y="200"/>
                      <a:pt x="96" y="200"/>
                    </a:cubicBezTo>
                    <a:cubicBezTo>
                      <a:pt x="96" y="200"/>
                      <a:pt x="96" y="199"/>
                      <a:pt x="97" y="199"/>
                    </a:cubicBezTo>
                    <a:cubicBezTo>
                      <a:pt x="97" y="199"/>
                      <a:pt x="97" y="200"/>
                      <a:pt x="97" y="201"/>
                    </a:cubicBezTo>
                    <a:cubicBezTo>
                      <a:pt x="97" y="201"/>
                      <a:pt x="97" y="201"/>
                      <a:pt x="97" y="201"/>
                    </a:cubicBezTo>
                    <a:close/>
                    <a:moveTo>
                      <a:pt x="210" y="239"/>
                    </a:moveTo>
                    <a:cubicBezTo>
                      <a:pt x="210" y="239"/>
                      <a:pt x="210" y="239"/>
                      <a:pt x="210" y="239"/>
                    </a:cubicBezTo>
                    <a:cubicBezTo>
                      <a:pt x="213" y="239"/>
                      <a:pt x="216" y="238"/>
                      <a:pt x="219" y="238"/>
                    </a:cubicBezTo>
                    <a:cubicBezTo>
                      <a:pt x="216" y="239"/>
                      <a:pt x="213" y="239"/>
                      <a:pt x="210" y="240"/>
                    </a:cubicBezTo>
                    <a:cubicBezTo>
                      <a:pt x="210" y="240"/>
                      <a:pt x="210" y="239"/>
                      <a:pt x="210" y="239"/>
                    </a:cubicBezTo>
                    <a:close/>
                    <a:moveTo>
                      <a:pt x="410" y="197"/>
                    </a:moveTo>
                    <a:cubicBezTo>
                      <a:pt x="410" y="197"/>
                      <a:pt x="410" y="197"/>
                      <a:pt x="410" y="197"/>
                    </a:cubicBezTo>
                    <a:cubicBezTo>
                      <a:pt x="411" y="197"/>
                      <a:pt x="412" y="197"/>
                      <a:pt x="413" y="196"/>
                    </a:cubicBezTo>
                    <a:cubicBezTo>
                      <a:pt x="412" y="197"/>
                      <a:pt x="411" y="197"/>
                      <a:pt x="411" y="197"/>
                    </a:cubicBezTo>
                    <a:cubicBezTo>
                      <a:pt x="410" y="198"/>
                      <a:pt x="410" y="198"/>
                      <a:pt x="410" y="198"/>
                    </a:cubicBezTo>
                    <a:cubicBezTo>
                      <a:pt x="410" y="198"/>
                      <a:pt x="410" y="198"/>
                      <a:pt x="410" y="197"/>
                    </a:cubicBezTo>
                    <a:close/>
                    <a:moveTo>
                      <a:pt x="94" y="153"/>
                    </a:moveTo>
                    <a:cubicBezTo>
                      <a:pt x="94" y="153"/>
                      <a:pt x="94" y="153"/>
                      <a:pt x="93" y="153"/>
                    </a:cubicBezTo>
                    <a:cubicBezTo>
                      <a:pt x="93" y="152"/>
                      <a:pt x="93" y="152"/>
                      <a:pt x="94" y="152"/>
                    </a:cubicBezTo>
                    <a:cubicBezTo>
                      <a:pt x="94" y="152"/>
                      <a:pt x="94" y="153"/>
                      <a:pt x="94" y="153"/>
                    </a:cubicBezTo>
                    <a:close/>
                    <a:moveTo>
                      <a:pt x="69" y="187"/>
                    </a:moveTo>
                    <a:cubicBezTo>
                      <a:pt x="68" y="187"/>
                      <a:pt x="68" y="187"/>
                      <a:pt x="68" y="187"/>
                    </a:cubicBezTo>
                    <a:cubicBezTo>
                      <a:pt x="68" y="187"/>
                      <a:pt x="69" y="186"/>
                      <a:pt x="69" y="185"/>
                    </a:cubicBezTo>
                    <a:cubicBezTo>
                      <a:pt x="69" y="186"/>
                      <a:pt x="69" y="186"/>
                      <a:pt x="69" y="187"/>
                    </a:cubicBezTo>
                    <a:close/>
                    <a:moveTo>
                      <a:pt x="170" y="261"/>
                    </a:moveTo>
                    <a:cubicBezTo>
                      <a:pt x="170" y="262"/>
                      <a:pt x="170" y="263"/>
                      <a:pt x="170" y="263"/>
                    </a:cubicBezTo>
                    <a:cubicBezTo>
                      <a:pt x="169" y="263"/>
                      <a:pt x="168" y="263"/>
                      <a:pt x="168" y="263"/>
                    </a:cubicBezTo>
                    <a:cubicBezTo>
                      <a:pt x="168" y="263"/>
                      <a:pt x="169" y="262"/>
                      <a:pt x="170" y="261"/>
                    </a:cubicBezTo>
                    <a:close/>
                    <a:moveTo>
                      <a:pt x="405" y="245"/>
                    </a:moveTo>
                    <a:cubicBezTo>
                      <a:pt x="397" y="235"/>
                      <a:pt x="405" y="220"/>
                      <a:pt x="412" y="212"/>
                    </a:cubicBezTo>
                    <a:cubicBezTo>
                      <a:pt x="424" y="199"/>
                      <a:pt x="445" y="200"/>
                      <a:pt x="459" y="209"/>
                    </a:cubicBezTo>
                    <a:cubicBezTo>
                      <a:pt x="481" y="223"/>
                      <a:pt x="468" y="255"/>
                      <a:pt x="448" y="262"/>
                    </a:cubicBezTo>
                    <a:cubicBezTo>
                      <a:pt x="438" y="266"/>
                      <a:pt x="427" y="264"/>
                      <a:pt x="417" y="260"/>
                    </a:cubicBezTo>
                    <a:cubicBezTo>
                      <a:pt x="414" y="255"/>
                      <a:pt x="408" y="251"/>
                      <a:pt x="405" y="245"/>
                    </a:cubicBezTo>
                    <a:close/>
                    <a:moveTo>
                      <a:pt x="410" y="129"/>
                    </a:moveTo>
                    <a:cubicBezTo>
                      <a:pt x="409" y="130"/>
                      <a:pt x="408" y="131"/>
                      <a:pt x="407" y="132"/>
                    </a:cubicBezTo>
                    <a:cubicBezTo>
                      <a:pt x="408" y="131"/>
                      <a:pt x="409" y="129"/>
                      <a:pt x="410" y="128"/>
                    </a:cubicBezTo>
                    <a:cubicBezTo>
                      <a:pt x="410" y="128"/>
                      <a:pt x="410" y="128"/>
                      <a:pt x="410" y="129"/>
                    </a:cubicBezTo>
                    <a:close/>
                    <a:moveTo>
                      <a:pt x="74" y="141"/>
                    </a:moveTo>
                    <a:cubicBezTo>
                      <a:pt x="74" y="140"/>
                      <a:pt x="73" y="140"/>
                      <a:pt x="72" y="140"/>
                    </a:cubicBezTo>
                    <a:cubicBezTo>
                      <a:pt x="73" y="139"/>
                      <a:pt x="73" y="137"/>
                      <a:pt x="74" y="135"/>
                    </a:cubicBezTo>
                    <a:cubicBezTo>
                      <a:pt x="74" y="135"/>
                      <a:pt x="74" y="135"/>
                      <a:pt x="74" y="135"/>
                    </a:cubicBezTo>
                    <a:cubicBezTo>
                      <a:pt x="74" y="137"/>
                      <a:pt x="74" y="139"/>
                      <a:pt x="74" y="141"/>
                    </a:cubicBezTo>
                    <a:close/>
                    <a:moveTo>
                      <a:pt x="336" y="268"/>
                    </a:moveTo>
                    <a:cubicBezTo>
                      <a:pt x="336" y="269"/>
                      <a:pt x="337" y="271"/>
                      <a:pt x="339" y="271"/>
                    </a:cubicBezTo>
                    <a:cubicBezTo>
                      <a:pt x="339" y="271"/>
                      <a:pt x="339" y="271"/>
                      <a:pt x="339" y="271"/>
                    </a:cubicBezTo>
                    <a:cubicBezTo>
                      <a:pt x="338" y="272"/>
                      <a:pt x="337" y="272"/>
                      <a:pt x="336" y="272"/>
                    </a:cubicBezTo>
                    <a:cubicBezTo>
                      <a:pt x="335" y="271"/>
                      <a:pt x="335" y="270"/>
                      <a:pt x="334" y="269"/>
                    </a:cubicBezTo>
                    <a:cubicBezTo>
                      <a:pt x="335" y="268"/>
                      <a:pt x="336" y="268"/>
                      <a:pt x="336" y="268"/>
                    </a:cubicBezTo>
                    <a:close/>
                    <a:moveTo>
                      <a:pt x="385" y="268"/>
                    </a:moveTo>
                    <a:cubicBezTo>
                      <a:pt x="385" y="269"/>
                      <a:pt x="385" y="269"/>
                      <a:pt x="385" y="269"/>
                    </a:cubicBezTo>
                    <a:cubicBezTo>
                      <a:pt x="385" y="269"/>
                      <a:pt x="384" y="269"/>
                      <a:pt x="384" y="269"/>
                    </a:cubicBezTo>
                    <a:cubicBezTo>
                      <a:pt x="384" y="269"/>
                      <a:pt x="385" y="269"/>
                      <a:pt x="385" y="268"/>
                    </a:cubicBezTo>
                    <a:close/>
                    <a:moveTo>
                      <a:pt x="479" y="273"/>
                    </a:moveTo>
                    <a:cubicBezTo>
                      <a:pt x="479" y="274"/>
                      <a:pt x="479" y="274"/>
                      <a:pt x="479" y="274"/>
                    </a:cubicBezTo>
                    <a:cubicBezTo>
                      <a:pt x="478" y="275"/>
                      <a:pt x="478" y="276"/>
                      <a:pt x="478" y="277"/>
                    </a:cubicBezTo>
                    <a:cubicBezTo>
                      <a:pt x="478" y="278"/>
                      <a:pt x="477" y="280"/>
                      <a:pt x="476" y="282"/>
                    </a:cubicBezTo>
                    <a:cubicBezTo>
                      <a:pt x="476" y="282"/>
                      <a:pt x="476" y="282"/>
                      <a:pt x="476" y="282"/>
                    </a:cubicBezTo>
                    <a:cubicBezTo>
                      <a:pt x="476" y="282"/>
                      <a:pt x="476" y="282"/>
                      <a:pt x="475" y="283"/>
                    </a:cubicBezTo>
                    <a:cubicBezTo>
                      <a:pt x="476" y="279"/>
                      <a:pt x="477" y="276"/>
                      <a:pt x="479" y="273"/>
                    </a:cubicBezTo>
                    <a:close/>
                    <a:moveTo>
                      <a:pt x="485" y="282"/>
                    </a:moveTo>
                    <a:cubicBezTo>
                      <a:pt x="486" y="280"/>
                      <a:pt x="487" y="278"/>
                      <a:pt x="488" y="276"/>
                    </a:cubicBezTo>
                    <a:cubicBezTo>
                      <a:pt x="487" y="280"/>
                      <a:pt x="486" y="284"/>
                      <a:pt x="484" y="288"/>
                    </a:cubicBezTo>
                    <a:cubicBezTo>
                      <a:pt x="485" y="286"/>
                      <a:pt x="485" y="284"/>
                      <a:pt x="485" y="282"/>
                    </a:cubicBezTo>
                    <a:close/>
                    <a:moveTo>
                      <a:pt x="485" y="223"/>
                    </a:moveTo>
                    <a:cubicBezTo>
                      <a:pt x="485" y="221"/>
                      <a:pt x="484" y="220"/>
                      <a:pt x="484" y="219"/>
                    </a:cubicBezTo>
                    <a:cubicBezTo>
                      <a:pt x="485" y="220"/>
                      <a:pt x="485" y="221"/>
                      <a:pt x="485" y="223"/>
                    </a:cubicBezTo>
                    <a:cubicBezTo>
                      <a:pt x="485" y="223"/>
                      <a:pt x="485" y="223"/>
                      <a:pt x="485" y="223"/>
                    </a:cubicBezTo>
                    <a:close/>
                    <a:moveTo>
                      <a:pt x="430" y="117"/>
                    </a:moveTo>
                    <a:cubicBezTo>
                      <a:pt x="430" y="116"/>
                      <a:pt x="429" y="116"/>
                      <a:pt x="429" y="116"/>
                    </a:cubicBezTo>
                    <a:cubicBezTo>
                      <a:pt x="428" y="115"/>
                      <a:pt x="428" y="113"/>
                      <a:pt x="428" y="112"/>
                    </a:cubicBezTo>
                    <a:cubicBezTo>
                      <a:pt x="429" y="114"/>
                      <a:pt x="430" y="116"/>
                      <a:pt x="431" y="119"/>
                    </a:cubicBezTo>
                    <a:cubicBezTo>
                      <a:pt x="431" y="118"/>
                      <a:pt x="430" y="117"/>
                      <a:pt x="430" y="117"/>
                    </a:cubicBezTo>
                    <a:close/>
                    <a:moveTo>
                      <a:pt x="75" y="124"/>
                    </a:moveTo>
                    <a:cubicBezTo>
                      <a:pt x="75" y="124"/>
                      <a:pt x="75" y="124"/>
                      <a:pt x="74" y="124"/>
                    </a:cubicBezTo>
                    <a:cubicBezTo>
                      <a:pt x="75" y="122"/>
                      <a:pt x="75" y="121"/>
                      <a:pt x="76" y="120"/>
                    </a:cubicBezTo>
                    <a:cubicBezTo>
                      <a:pt x="76" y="121"/>
                      <a:pt x="75" y="123"/>
                      <a:pt x="75" y="124"/>
                    </a:cubicBezTo>
                    <a:close/>
                    <a:moveTo>
                      <a:pt x="440" y="313"/>
                    </a:moveTo>
                    <a:cubicBezTo>
                      <a:pt x="440" y="313"/>
                      <a:pt x="440" y="313"/>
                      <a:pt x="440" y="313"/>
                    </a:cubicBezTo>
                    <a:cubicBezTo>
                      <a:pt x="439" y="313"/>
                      <a:pt x="439" y="313"/>
                      <a:pt x="439" y="313"/>
                    </a:cubicBezTo>
                    <a:cubicBezTo>
                      <a:pt x="439" y="313"/>
                      <a:pt x="439" y="313"/>
                      <a:pt x="440" y="313"/>
                    </a:cubicBezTo>
                    <a:close/>
                    <a:moveTo>
                      <a:pt x="29" y="299"/>
                    </a:moveTo>
                    <a:cubicBezTo>
                      <a:pt x="31" y="302"/>
                      <a:pt x="34" y="304"/>
                      <a:pt x="37" y="306"/>
                    </a:cubicBezTo>
                    <a:cubicBezTo>
                      <a:pt x="33" y="305"/>
                      <a:pt x="31" y="302"/>
                      <a:pt x="29" y="299"/>
                    </a:cubicBezTo>
                    <a:close/>
                    <a:moveTo>
                      <a:pt x="252" y="311"/>
                    </a:moveTo>
                    <a:cubicBezTo>
                      <a:pt x="243" y="311"/>
                      <a:pt x="235" y="310"/>
                      <a:pt x="227" y="310"/>
                    </a:cubicBezTo>
                    <a:cubicBezTo>
                      <a:pt x="229" y="310"/>
                      <a:pt x="232" y="309"/>
                      <a:pt x="235" y="309"/>
                    </a:cubicBezTo>
                    <a:cubicBezTo>
                      <a:pt x="247" y="311"/>
                      <a:pt x="260" y="311"/>
                      <a:pt x="273" y="311"/>
                    </a:cubicBezTo>
                    <a:cubicBezTo>
                      <a:pt x="266" y="311"/>
                      <a:pt x="259" y="311"/>
                      <a:pt x="252" y="3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7" name="Freeform 574"/>
              <p:cNvSpPr>
                <a:spLocks noEditPoints="1"/>
              </p:cNvSpPr>
              <p:nvPr/>
            </p:nvSpPr>
            <p:spPr bwMode="auto">
              <a:xfrm>
                <a:off x="2500" y="2171"/>
                <a:ext cx="46" cy="52"/>
              </a:xfrm>
              <a:custGeom>
                <a:avLst/>
                <a:gdLst>
                  <a:gd name="T0" fmla="*/ 74 w 82"/>
                  <a:gd name="T1" fmla="*/ 7 h 93"/>
                  <a:gd name="T2" fmla="*/ 7 w 82"/>
                  <a:gd name="T3" fmla="*/ 9 h 93"/>
                  <a:gd name="T4" fmla="*/ 8 w 82"/>
                  <a:gd name="T5" fmla="*/ 14 h 93"/>
                  <a:gd name="T6" fmla="*/ 12 w 82"/>
                  <a:gd name="T7" fmla="*/ 68 h 93"/>
                  <a:gd name="T8" fmla="*/ 37 w 82"/>
                  <a:gd name="T9" fmla="*/ 92 h 93"/>
                  <a:gd name="T10" fmla="*/ 76 w 82"/>
                  <a:gd name="T11" fmla="*/ 75 h 93"/>
                  <a:gd name="T12" fmla="*/ 80 w 82"/>
                  <a:gd name="T13" fmla="*/ 50 h 93"/>
                  <a:gd name="T14" fmla="*/ 80 w 82"/>
                  <a:gd name="T15" fmla="*/ 10 h 93"/>
                  <a:gd name="T16" fmla="*/ 74 w 82"/>
                  <a:gd name="T17" fmla="*/ 7 h 93"/>
                  <a:gd name="T18" fmla="*/ 62 w 82"/>
                  <a:gd name="T19" fmla="*/ 27 h 93"/>
                  <a:gd name="T20" fmla="*/ 61 w 82"/>
                  <a:gd name="T21" fmla="*/ 32 h 93"/>
                  <a:gd name="T22" fmla="*/ 60 w 82"/>
                  <a:gd name="T23" fmla="*/ 28 h 93"/>
                  <a:gd name="T24" fmla="*/ 62 w 82"/>
                  <a:gd name="T25" fmla="*/ 27 h 93"/>
                  <a:gd name="T26" fmla="*/ 62 w 82"/>
                  <a:gd name="T27" fmla="*/ 2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93">
                    <a:moveTo>
                      <a:pt x="74" y="7"/>
                    </a:moveTo>
                    <a:cubicBezTo>
                      <a:pt x="52" y="15"/>
                      <a:pt x="29" y="0"/>
                      <a:pt x="7" y="9"/>
                    </a:cubicBezTo>
                    <a:cubicBezTo>
                      <a:pt x="5" y="10"/>
                      <a:pt x="6" y="13"/>
                      <a:pt x="8" y="14"/>
                    </a:cubicBezTo>
                    <a:cubicBezTo>
                      <a:pt x="0" y="31"/>
                      <a:pt x="8" y="51"/>
                      <a:pt x="12" y="68"/>
                    </a:cubicBezTo>
                    <a:cubicBezTo>
                      <a:pt x="15" y="80"/>
                      <a:pt x="22" y="92"/>
                      <a:pt x="37" y="92"/>
                    </a:cubicBezTo>
                    <a:cubicBezTo>
                      <a:pt x="52" y="93"/>
                      <a:pt x="68" y="90"/>
                      <a:pt x="76" y="75"/>
                    </a:cubicBezTo>
                    <a:cubicBezTo>
                      <a:pt x="80" y="68"/>
                      <a:pt x="79" y="58"/>
                      <a:pt x="80" y="50"/>
                    </a:cubicBezTo>
                    <a:cubicBezTo>
                      <a:pt x="81" y="36"/>
                      <a:pt x="82" y="23"/>
                      <a:pt x="80" y="10"/>
                    </a:cubicBezTo>
                    <a:cubicBezTo>
                      <a:pt x="79" y="8"/>
                      <a:pt x="76" y="6"/>
                      <a:pt x="74" y="7"/>
                    </a:cubicBezTo>
                    <a:close/>
                    <a:moveTo>
                      <a:pt x="62" y="27"/>
                    </a:moveTo>
                    <a:cubicBezTo>
                      <a:pt x="61" y="28"/>
                      <a:pt x="61" y="30"/>
                      <a:pt x="61" y="32"/>
                    </a:cubicBezTo>
                    <a:cubicBezTo>
                      <a:pt x="60" y="31"/>
                      <a:pt x="60" y="29"/>
                      <a:pt x="60" y="28"/>
                    </a:cubicBezTo>
                    <a:cubicBezTo>
                      <a:pt x="61" y="28"/>
                      <a:pt x="61" y="27"/>
                      <a:pt x="62" y="27"/>
                    </a:cubicBezTo>
                    <a:cubicBezTo>
                      <a:pt x="62" y="27"/>
                      <a:pt x="62" y="27"/>
                      <a:pt x="6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8" name="Freeform 575"/>
              <p:cNvSpPr/>
              <p:nvPr/>
            </p:nvSpPr>
            <p:spPr bwMode="auto">
              <a:xfrm>
                <a:off x="2687" y="2174"/>
                <a:ext cx="48" cy="52"/>
              </a:xfrm>
              <a:custGeom>
                <a:avLst/>
                <a:gdLst>
                  <a:gd name="T0" fmla="*/ 74 w 87"/>
                  <a:gd name="T1" fmla="*/ 4 h 93"/>
                  <a:gd name="T2" fmla="*/ 70 w 87"/>
                  <a:gd name="T3" fmla="*/ 3 h 93"/>
                  <a:gd name="T4" fmla="*/ 34 w 87"/>
                  <a:gd name="T5" fmla="*/ 5 h 93"/>
                  <a:gd name="T6" fmla="*/ 4 w 87"/>
                  <a:gd name="T7" fmla="*/ 4 h 93"/>
                  <a:gd name="T8" fmla="*/ 4 w 87"/>
                  <a:gd name="T9" fmla="*/ 6 h 93"/>
                  <a:gd name="T10" fmla="*/ 5 w 87"/>
                  <a:gd name="T11" fmla="*/ 6 h 93"/>
                  <a:gd name="T12" fmla="*/ 54 w 87"/>
                  <a:gd name="T13" fmla="*/ 88 h 93"/>
                  <a:gd name="T14" fmla="*/ 80 w 87"/>
                  <a:gd name="T15" fmla="*/ 7 h 93"/>
                  <a:gd name="T16" fmla="*/ 74 w 87"/>
                  <a:gd name="T1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3">
                    <a:moveTo>
                      <a:pt x="74" y="4"/>
                    </a:moveTo>
                    <a:cubicBezTo>
                      <a:pt x="73" y="3"/>
                      <a:pt x="71" y="3"/>
                      <a:pt x="70" y="3"/>
                    </a:cubicBezTo>
                    <a:cubicBezTo>
                      <a:pt x="58" y="6"/>
                      <a:pt x="46" y="6"/>
                      <a:pt x="34" y="5"/>
                    </a:cubicBezTo>
                    <a:cubicBezTo>
                      <a:pt x="26" y="4"/>
                      <a:pt x="12" y="0"/>
                      <a:pt x="4" y="4"/>
                    </a:cubicBezTo>
                    <a:cubicBezTo>
                      <a:pt x="4" y="4"/>
                      <a:pt x="4" y="5"/>
                      <a:pt x="4" y="6"/>
                    </a:cubicBezTo>
                    <a:cubicBezTo>
                      <a:pt x="4" y="6"/>
                      <a:pt x="5" y="6"/>
                      <a:pt x="5" y="6"/>
                    </a:cubicBezTo>
                    <a:cubicBezTo>
                      <a:pt x="0" y="38"/>
                      <a:pt x="12" y="93"/>
                      <a:pt x="54" y="88"/>
                    </a:cubicBezTo>
                    <a:cubicBezTo>
                      <a:pt x="87" y="85"/>
                      <a:pt x="85" y="30"/>
                      <a:pt x="80" y="7"/>
                    </a:cubicBezTo>
                    <a:cubicBezTo>
                      <a:pt x="80" y="4"/>
                      <a:pt x="76" y="3"/>
                      <a:pt x="7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9" name="Freeform 576"/>
              <p:cNvSpPr>
                <a:spLocks noEditPoints="1"/>
              </p:cNvSpPr>
              <p:nvPr/>
            </p:nvSpPr>
            <p:spPr bwMode="auto">
              <a:xfrm>
                <a:off x="3540" y="4057"/>
                <a:ext cx="202" cy="307"/>
              </a:xfrm>
              <a:custGeom>
                <a:avLst/>
                <a:gdLst>
                  <a:gd name="T0" fmla="*/ 131 w 361"/>
                  <a:gd name="T1" fmla="*/ 91 h 549"/>
                  <a:gd name="T2" fmla="*/ 76 w 361"/>
                  <a:gd name="T3" fmla="*/ 369 h 549"/>
                  <a:gd name="T4" fmla="*/ 159 w 361"/>
                  <a:gd name="T5" fmla="*/ 466 h 549"/>
                  <a:gd name="T6" fmla="*/ 267 w 361"/>
                  <a:gd name="T7" fmla="*/ 196 h 549"/>
                  <a:gd name="T8" fmla="*/ 132 w 361"/>
                  <a:gd name="T9" fmla="*/ 96 h 549"/>
                  <a:gd name="T10" fmla="*/ 138 w 361"/>
                  <a:gd name="T11" fmla="*/ 93 h 549"/>
                  <a:gd name="T12" fmla="*/ 139 w 361"/>
                  <a:gd name="T13" fmla="*/ 111 h 549"/>
                  <a:gd name="T14" fmla="*/ 184 w 361"/>
                  <a:gd name="T15" fmla="*/ 111 h 549"/>
                  <a:gd name="T16" fmla="*/ 159 w 361"/>
                  <a:gd name="T17" fmla="*/ 187 h 549"/>
                  <a:gd name="T18" fmla="*/ 151 w 361"/>
                  <a:gd name="T19" fmla="*/ 118 h 549"/>
                  <a:gd name="T20" fmla="*/ 276 w 361"/>
                  <a:gd name="T21" fmla="*/ 179 h 549"/>
                  <a:gd name="T22" fmla="*/ 127 w 361"/>
                  <a:gd name="T23" fmla="*/ 134 h 549"/>
                  <a:gd name="T24" fmla="*/ 166 w 361"/>
                  <a:gd name="T25" fmla="*/ 148 h 549"/>
                  <a:gd name="T26" fmla="*/ 215 w 361"/>
                  <a:gd name="T27" fmla="*/ 176 h 549"/>
                  <a:gd name="T28" fmla="*/ 191 w 361"/>
                  <a:gd name="T29" fmla="*/ 179 h 549"/>
                  <a:gd name="T30" fmla="*/ 222 w 361"/>
                  <a:gd name="T31" fmla="*/ 168 h 549"/>
                  <a:gd name="T32" fmla="*/ 189 w 361"/>
                  <a:gd name="T33" fmla="*/ 167 h 549"/>
                  <a:gd name="T34" fmla="*/ 237 w 361"/>
                  <a:gd name="T35" fmla="*/ 169 h 549"/>
                  <a:gd name="T36" fmla="*/ 280 w 361"/>
                  <a:gd name="T37" fmla="*/ 151 h 549"/>
                  <a:gd name="T38" fmla="*/ 272 w 361"/>
                  <a:gd name="T39" fmla="*/ 171 h 549"/>
                  <a:gd name="T40" fmla="*/ 230 w 361"/>
                  <a:gd name="T41" fmla="*/ 165 h 549"/>
                  <a:gd name="T42" fmla="*/ 192 w 361"/>
                  <a:gd name="T43" fmla="*/ 154 h 549"/>
                  <a:gd name="T44" fmla="*/ 140 w 361"/>
                  <a:gd name="T45" fmla="*/ 151 h 549"/>
                  <a:gd name="T46" fmla="*/ 134 w 361"/>
                  <a:gd name="T47" fmla="*/ 162 h 549"/>
                  <a:gd name="T48" fmla="*/ 129 w 361"/>
                  <a:gd name="T49" fmla="*/ 177 h 549"/>
                  <a:gd name="T50" fmla="*/ 141 w 361"/>
                  <a:gd name="T51" fmla="*/ 172 h 549"/>
                  <a:gd name="T52" fmla="*/ 169 w 361"/>
                  <a:gd name="T53" fmla="*/ 160 h 549"/>
                  <a:gd name="T54" fmla="*/ 173 w 361"/>
                  <a:gd name="T55" fmla="*/ 193 h 549"/>
                  <a:gd name="T56" fmla="*/ 220 w 361"/>
                  <a:gd name="T57" fmla="*/ 181 h 549"/>
                  <a:gd name="T58" fmla="*/ 258 w 361"/>
                  <a:gd name="T59" fmla="*/ 178 h 549"/>
                  <a:gd name="T60" fmla="*/ 312 w 361"/>
                  <a:gd name="T61" fmla="*/ 166 h 549"/>
                  <a:gd name="T62" fmla="*/ 223 w 361"/>
                  <a:gd name="T63" fmla="*/ 124 h 549"/>
                  <a:gd name="T64" fmla="*/ 166 w 361"/>
                  <a:gd name="T65" fmla="*/ 132 h 549"/>
                  <a:gd name="T66" fmla="*/ 145 w 361"/>
                  <a:gd name="T67" fmla="*/ 134 h 549"/>
                  <a:gd name="T68" fmla="*/ 144 w 361"/>
                  <a:gd name="T69" fmla="*/ 186 h 549"/>
                  <a:gd name="T70" fmla="*/ 165 w 361"/>
                  <a:gd name="T71" fmla="*/ 165 h 549"/>
                  <a:gd name="T72" fmla="*/ 182 w 361"/>
                  <a:gd name="T73" fmla="*/ 206 h 549"/>
                  <a:gd name="T74" fmla="*/ 250 w 361"/>
                  <a:gd name="T75" fmla="*/ 188 h 549"/>
                  <a:gd name="T76" fmla="*/ 156 w 361"/>
                  <a:gd name="T77" fmla="*/ 130 h 549"/>
                  <a:gd name="T78" fmla="*/ 146 w 361"/>
                  <a:gd name="T79" fmla="*/ 125 h 549"/>
                  <a:gd name="T80" fmla="*/ 123 w 361"/>
                  <a:gd name="T81" fmla="*/ 116 h 549"/>
                  <a:gd name="T82" fmla="*/ 148 w 361"/>
                  <a:gd name="T83" fmla="*/ 206 h 549"/>
                  <a:gd name="T84" fmla="*/ 191 w 361"/>
                  <a:gd name="T85" fmla="*/ 215 h 549"/>
                  <a:gd name="T86" fmla="*/ 183 w 361"/>
                  <a:gd name="T87" fmla="*/ 105 h 549"/>
                  <a:gd name="T88" fmla="*/ 116 w 361"/>
                  <a:gd name="T89" fmla="*/ 75 h 549"/>
                  <a:gd name="T90" fmla="*/ 91 w 361"/>
                  <a:gd name="T91" fmla="*/ 429 h 549"/>
                  <a:gd name="T92" fmla="*/ 86 w 361"/>
                  <a:gd name="T93" fmla="*/ 335 h 549"/>
                  <a:gd name="T94" fmla="*/ 83 w 361"/>
                  <a:gd name="T95" fmla="*/ 302 h 549"/>
                  <a:gd name="T96" fmla="*/ 101 w 361"/>
                  <a:gd name="T97" fmla="*/ 226 h 549"/>
                  <a:gd name="T98" fmla="*/ 89 w 361"/>
                  <a:gd name="T99" fmla="*/ 182 h 549"/>
                  <a:gd name="T100" fmla="*/ 90 w 361"/>
                  <a:gd name="T101" fmla="*/ 156 h 549"/>
                  <a:gd name="T102" fmla="*/ 80 w 361"/>
                  <a:gd name="T103" fmla="*/ 85 h 549"/>
                  <a:gd name="T104" fmla="*/ 127 w 361"/>
                  <a:gd name="T105" fmla="*/ 20 h 549"/>
                  <a:gd name="T106" fmla="*/ 66 w 361"/>
                  <a:gd name="T107" fmla="*/ 63 h 549"/>
                  <a:gd name="T108" fmla="*/ 158 w 361"/>
                  <a:gd name="T109" fmla="*/ 508 h 549"/>
                  <a:gd name="T110" fmla="*/ 41 w 361"/>
                  <a:gd name="T111" fmla="*/ 490 h 549"/>
                  <a:gd name="T112" fmla="*/ 142 w 361"/>
                  <a:gd name="T113" fmla="*/ 467 h 549"/>
                  <a:gd name="T114" fmla="*/ 156 w 361"/>
                  <a:gd name="T115" fmla="*/ 494 h 549"/>
                  <a:gd name="T116" fmla="*/ 38 w 361"/>
                  <a:gd name="T117" fmla="*/ 466 h 549"/>
                  <a:gd name="T118" fmla="*/ 132 w 361"/>
                  <a:gd name="T119" fmla="*/ 22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1" h="549">
                    <a:moveTo>
                      <a:pt x="356" y="147"/>
                    </a:moveTo>
                    <a:cubicBezTo>
                      <a:pt x="350" y="145"/>
                      <a:pt x="328" y="139"/>
                      <a:pt x="300" y="131"/>
                    </a:cubicBezTo>
                    <a:cubicBezTo>
                      <a:pt x="288" y="126"/>
                      <a:pt x="276" y="123"/>
                      <a:pt x="263" y="121"/>
                    </a:cubicBezTo>
                    <a:cubicBezTo>
                      <a:pt x="231" y="111"/>
                      <a:pt x="196" y="101"/>
                      <a:pt x="169" y="93"/>
                    </a:cubicBezTo>
                    <a:cubicBezTo>
                      <a:pt x="170" y="92"/>
                      <a:pt x="170" y="91"/>
                      <a:pt x="171" y="90"/>
                    </a:cubicBezTo>
                    <a:cubicBezTo>
                      <a:pt x="172" y="88"/>
                      <a:pt x="169" y="86"/>
                      <a:pt x="168" y="87"/>
                    </a:cubicBezTo>
                    <a:cubicBezTo>
                      <a:pt x="167" y="89"/>
                      <a:pt x="166" y="90"/>
                      <a:pt x="165" y="91"/>
                    </a:cubicBezTo>
                    <a:cubicBezTo>
                      <a:pt x="141" y="83"/>
                      <a:pt x="126" y="77"/>
                      <a:pt x="126" y="75"/>
                    </a:cubicBezTo>
                    <a:cubicBezTo>
                      <a:pt x="126" y="75"/>
                      <a:pt x="126" y="75"/>
                      <a:pt x="126" y="75"/>
                    </a:cubicBezTo>
                    <a:cubicBezTo>
                      <a:pt x="124" y="78"/>
                      <a:pt x="129" y="81"/>
                      <a:pt x="135" y="85"/>
                    </a:cubicBezTo>
                    <a:cubicBezTo>
                      <a:pt x="134" y="86"/>
                      <a:pt x="134" y="87"/>
                      <a:pt x="133" y="88"/>
                    </a:cubicBezTo>
                    <a:cubicBezTo>
                      <a:pt x="133" y="87"/>
                      <a:pt x="133" y="86"/>
                      <a:pt x="132" y="86"/>
                    </a:cubicBezTo>
                    <a:cubicBezTo>
                      <a:pt x="132" y="84"/>
                      <a:pt x="130" y="85"/>
                      <a:pt x="131" y="87"/>
                    </a:cubicBezTo>
                    <a:cubicBezTo>
                      <a:pt x="131" y="88"/>
                      <a:pt x="131" y="89"/>
                      <a:pt x="131" y="91"/>
                    </a:cubicBezTo>
                    <a:cubicBezTo>
                      <a:pt x="130" y="91"/>
                      <a:pt x="130" y="91"/>
                      <a:pt x="130" y="90"/>
                    </a:cubicBezTo>
                    <a:cubicBezTo>
                      <a:pt x="129" y="89"/>
                      <a:pt x="128" y="87"/>
                      <a:pt x="127" y="86"/>
                    </a:cubicBezTo>
                    <a:cubicBezTo>
                      <a:pt x="126" y="85"/>
                      <a:pt x="125" y="85"/>
                      <a:pt x="125" y="86"/>
                    </a:cubicBezTo>
                    <a:cubicBezTo>
                      <a:pt x="124" y="85"/>
                      <a:pt x="123" y="85"/>
                      <a:pt x="123" y="84"/>
                    </a:cubicBezTo>
                    <a:cubicBezTo>
                      <a:pt x="123" y="78"/>
                      <a:pt x="122" y="73"/>
                      <a:pt x="122" y="68"/>
                    </a:cubicBezTo>
                    <a:cubicBezTo>
                      <a:pt x="131" y="63"/>
                      <a:pt x="138" y="56"/>
                      <a:pt x="140" y="45"/>
                    </a:cubicBezTo>
                    <a:cubicBezTo>
                      <a:pt x="143" y="27"/>
                      <a:pt x="134" y="15"/>
                      <a:pt x="120" y="9"/>
                    </a:cubicBezTo>
                    <a:cubicBezTo>
                      <a:pt x="120" y="9"/>
                      <a:pt x="120" y="9"/>
                      <a:pt x="119" y="8"/>
                    </a:cubicBezTo>
                    <a:cubicBezTo>
                      <a:pt x="108" y="0"/>
                      <a:pt x="89" y="1"/>
                      <a:pt x="75" y="9"/>
                    </a:cubicBezTo>
                    <a:cubicBezTo>
                      <a:pt x="66" y="13"/>
                      <a:pt x="57" y="19"/>
                      <a:pt x="53" y="28"/>
                    </a:cubicBezTo>
                    <a:cubicBezTo>
                      <a:pt x="44" y="46"/>
                      <a:pt x="59" y="70"/>
                      <a:pt x="76" y="78"/>
                    </a:cubicBezTo>
                    <a:cubicBezTo>
                      <a:pt x="73" y="124"/>
                      <a:pt x="72" y="171"/>
                      <a:pt x="72" y="217"/>
                    </a:cubicBezTo>
                    <a:cubicBezTo>
                      <a:pt x="72" y="267"/>
                      <a:pt x="70" y="318"/>
                      <a:pt x="76" y="368"/>
                    </a:cubicBezTo>
                    <a:cubicBezTo>
                      <a:pt x="76" y="368"/>
                      <a:pt x="76" y="369"/>
                      <a:pt x="76" y="369"/>
                    </a:cubicBezTo>
                    <a:cubicBezTo>
                      <a:pt x="76" y="373"/>
                      <a:pt x="76" y="378"/>
                      <a:pt x="76" y="382"/>
                    </a:cubicBezTo>
                    <a:cubicBezTo>
                      <a:pt x="75" y="394"/>
                      <a:pt x="74" y="405"/>
                      <a:pt x="74" y="417"/>
                    </a:cubicBezTo>
                    <a:cubicBezTo>
                      <a:pt x="73" y="422"/>
                      <a:pt x="73" y="426"/>
                      <a:pt x="73" y="431"/>
                    </a:cubicBezTo>
                    <a:cubicBezTo>
                      <a:pt x="73" y="435"/>
                      <a:pt x="74" y="436"/>
                      <a:pt x="76" y="439"/>
                    </a:cubicBezTo>
                    <a:cubicBezTo>
                      <a:pt x="64" y="440"/>
                      <a:pt x="52" y="444"/>
                      <a:pt x="42" y="452"/>
                    </a:cubicBezTo>
                    <a:cubicBezTo>
                      <a:pt x="23" y="467"/>
                      <a:pt x="13" y="492"/>
                      <a:pt x="1" y="512"/>
                    </a:cubicBezTo>
                    <a:cubicBezTo>
                      <a:pt x="0" y="513"/>
                      <a:pt x="0" y="515"/>
                      <a:pt x="1" y="516"/>
                    </a:cubicBezTo>
                    <a:cubicBezTo>
                      <a:pt x="30" y="535"/>
                      <a:pt x="63" y="543"/>
                      <a:pt x="97" y="547"/>
                    </a:cubicBezTo>
                    <a:cubicBezTo>
                      <a:pt x="114" y="549"/>
                      <a:pt x="132" y="549"/>
                      <a:pt x="148" y="543"/>
                    </a:cubicBezTo>
                    <a:cubicBezTo>
                      <a:pt x="157" y="540"/>
                      <a:pt x="170" y="532"/>
                      <a:pt x="172" y="521"/>
                    </a:cubicBezTo>
                    <a:cubicBezTo>
                      <a:pt x="173" y="520"/>
                      <a:pt x="174" y="518"/>
                      <a:pt x="174" y="516"/>
                    </a:cubicBezTo>
                    <a:cubicBezTo>
                      <a:pt x="175" y="506"/>
                      <a:pt x="168" y="495"/>
                      <a:pt x="163" y="486"/>
                    </a:cubicBezTo>
                    <a:cubicBezTo>
                      <a:pt x="161" y="480"/>
                      <a:pt x="158" y="474"/>
                      <a:pt x="155" y="469"/>
                    </a:cubicBezTo>
                    <a:cubicBezTo>
                      <a:pt x="156" y="468"/>
                      <a:pt x="158" y="467"/>
                      <a:pt x="159" y="466"/>
                    </a:cubicBezTo>
                    <a:cubicBezTo>
                      <a:pt x="160" y="466"/>
                      <a:pt x="159" y="464"/>
                      <a:pt x="158" y="464"/>
                    </a:cubicBezTo>
                    <a:cubicBezTo>
                      <a:pt x="156" y="465"/>
                      <a:pt x="155" y="465"/>
                      <a:pt x="153" y="465"/>
                    </a:cubicBezTo>
                    <a:cubicBezTo>
                      <a:pt x="151" y="462"/>
                      <a:pt x="149" y="459"/>
                      <a:pt x="146" y="456"/>
                    </a:cubicBezTo>
                    <a:cubicBezTo>
                      <a:pt x="140" y="449"/>
                      <a:pt x="131" y="445"/>
                      <a:pt x="122" y="443"/>
                    </a:cubicBezTo>
                    <a:cubicBezTo>
                      <a:pt x="127" y="379"/>
                      <a:pt x="124" y="314"/>
                      <a:pt x="124" y="250"/>
                    </a:cubicBezTo>
                    <a:cubicBezTo>
                      <a:pt x="124" y="249"/>
                      <a:pt x="124" y="248"/>
                      <a:pt x="124" y="248"/>
                    </a:cubicBezTo>
                    <a:cubicBezTo>
                      <a:pt x="125" y="248"/>
                      <a:pt x="126" y="248"/>
                      <a:pt x="127" y="248"/>
                    </a:cubicBezTo>
                    <a:cubicBezTo>
                      <a:pt x="151" y="240"/>
                      <a:pt x="174" y="231"/>
                      <a:pt x="197" y="223"/>
                    </a:cubicBezTo>
                    <a:cubicBezTo>
                      <a:pt x="198" y="224"/>
                      <a:pt x="199" y="224"/>
                      <a:pt x="200" y="224"/>
                    </a:cubicBezTo>
                    <a:cubicBezTo>
                      <a:pt x="203" y="222"/>
                      <a:pt x="207" y="220"/>
                      <a:pt x="210" y="218"/>
                    </a:cubicBezTo>
                    <a:cubicBezTo>
                      <a:pt x="226" y="212"/>
                      <a:pt x="241" y="206"/>
                      <a:pt x="257" y="200"/>
                    </a:cubicBezTo>
                    <a:cubicBezTo>
                      <a:pt x="260" y="203"/>
                      <a:pt x="264" y="205"/>
                      <a:pt x="267" y="208"/>
                    </a:cubicBezTo>
                    <a:cubicBezTo>
                      <a:pt x="270" y="209"/>
                      <a:pt x="272" y="206"/>
                      <a:pt x="271" y="204"/>
                    </a:cubicBezTo>
                    <a:cubicBezTo>
                      <a:pt x="270" y="201"/>
                      <a:pt x="268" y="199"/>
                      <a:pt x="267" y="196"/>
                    </a:cubicBezTo>
                    <a:cubicBezTo>
                      <a:pt x="297" y="184"/>
                      <a:pt x="328" y="170"/>
                      <a:pt x="357" y="155"/>
                    </a:cubicBezTo>
                    <a:cubicBezTo>
                      <a:pt x="361" y="153"/>
                      <a:pt x="360" y="148"/>
                      <a:pt x="356" y="147"/>
                    </a:cubicBezTo>
                    <a:close/>
                    <a:moveTo>
                      <a:pt x="123" y="112"/>
                    </a:moveTo>
                    <a:cubicBezTo>
                      <a:pt x="123" y="112"/>
                      <a:pt x="123" y="112"/>
                      <a:pt x="123" y="112"/>
                    </a:cubicBezTo>
                    <a:cubicBezTo>
                      <a:pt x="123" y="112"/>
                      <a:pt x="123" y="112"/>
                      <a:pt x="123" y="112"/>
                    </a:cubicBezTo>
                    <a:cubicBezTo>
                      <a:pt x="123" y="112"/>
                      <a:pt x="123" y="112"/>
                      <a:pt x="123" y="112"/>
                    </a:cubicBezTo>
                    <a:cubicBezTo>
                      <a:pt x="123" y="112"/>
                      <a:pt x="123" y="112"/>
                      <a:pt x="123" y="112"/>
                    </a:cubicBezTo>
                    <a:close/>
                    <a:moveTo>
                      <a:pt x="128" y="92"/>
                    </a:moveTo>
                    <a:cubicBezTo>
                      <a:pt x="129" y="93"/>
                      <a:pt x="129" y="94"/>
                      <a:pt x="129" y="95"/>
                    </a:cubicBezTo>
                    <a:cubicBezTo>
                      <a:pt x="129" y="97"/>
                      <a:pt x="127" y="99"/>
                      <a:pt x="127" y="100"/>
                    </a:cubicBezTo>
                    <a:cubicBezTo>
                      <a:pt x="127" y="97"/>
                      <a:pt x="127" y="94"/>
                      <a:pt x="127" y="90"/>
                    </a:cubicBezTo>
                    <a:cubicBezTo>
                      <a:pt x="128" y="91"/>
                      <a:pt x="128" y="91"/>
                      <a:pt x="128" y="92"/>
                    </a:cubicBezTo>
                    <a:close/>
                    <a:moveTo>
                      <a:pt x="132" y="95"/>
                    </a:moveTo>
                    <a:cubicBezTo>
                      <a:pt x="132" y="95"/>
                      <a:pt x="132" y="95"/>
                      <a:pt x="132" y="96"/>
                    </a:cubicBezTo>
                    <a:cubicBezTo>
                      <a:pt x="132" y="98"/>
                      <a:pt x="131" y="99"/>
                      <a:pt x="131" y="101"/>
                    </a:cubicBezTo>
                    <a:cubicBezTo>
                      <a:pt x="131" y="100"/>
                      <a:pt x="131" y="98"/>
                      <a:pt x="131" y="97"/>
                    </a:cubicBezTo>
                    <a:cubicBezTo>
                      <a:pt x="131" y="96"/>
                      <a:pt x="131" y="95"/>
                      <a:pt x="132" y="95"/>
                    </a:cubicBezTo>
                    <a:cubicBezTo>
                      <a:pt x="132" y="95"/>
                      <a:pt x="132" y="95"/>
                      <a:pt x="132" y="95"/>
                    </a:cubicBezTo>
                    <a:close/>
                    <a:moveTo>
                      <a:pt x="130" y="98"/>
                    </a:moveTo>
                    <a:cubicBezTo>
                      <a:pt x="131" y="99"/>
                      <a:pt x="131" y="101"/>
                      <a:pt x="131" y="102"/>
                    </a:cubicBezTo>
                    <a:cubicBezTo>
                      <a:pt x="131" y="103"/>
                      <a:pt x="131" y="105"/>
                      <a:pt x="131" y="106"/>
                    </a:cubicBezTo>
                    <a:cubicBezTo>
                      <a:pt x="130" y="107"/>
                      <a:pt x="128" y="109"/>
                      <a:pt x="126" y="110"/>
                    </a:cubicBezTo>
                    <a:cubicBezTo>
                      <a:pt x="126" y="109"/>
                      <a:pt x="126" y="108"/>
                      <a:pt x="126" y="107"/>
                    </a:cubicBezTo>
                    <a:cubicBezTo>
                      <a:pt x="128" y="104"/>
                      <a:pt x="129" y="101"/>
                      <a:pt x="130" y="98"/>
                    </a:cubicBezTo>
                    <a:close/>
                    <a:moveTo>
                      <a:pt x="140" y="98"/>
                    </a:moveTo>
                    <a:cubicBezTo>
                      <a:pt x="140" y="98"/>
                      <a:pt x="140" y="98"/>
                      <a:pt x="140" y="98"/>
                    </a:cubicBezTo>
                    <a:cubicBezTo>
                      <a:pt x="139" y="97"/>
                      <a:pt x="138" y="97"/>
                      <a:pt x="137" y="96"/>
                    </a:cubicBezTo>
                    <a:cubicBezTo>
                      <a:pt x="137" y="95"/>
                      <a:pt x="138" y="94"/>
                      <a:pt x="138" y="93"/>
                    </a:cubicBezTo>
                    <a:cubicBezTo>
                      <a:pt x="138" y="92"/>
                      <a:pt x="138" y="91"/>
                      <a:pt x="138" y="90"/>
                    </a:cubicBezTo>
                    <a:cubicBezTo>
                      <a:pt x="139" y="91"/>
                      <a:pt x="140" y="92"/>
                      <a:pt x="140" y="93"/>
                    </a:cubicBezTo>
                    <a:cubicBezTo>
                      <a:pt x="141" y="94"/>
                      <a:pt x="142" y="95"/>
                      <a:pt x="142" y="97"/>
                    </a:cubicBezTo>
                    <a:cubicBezTo>
                      <a:pt x="141" y="97"/>
                      <a:pt x="140" y="97"/>
                      <a:pt x="140" y="98"/>
                    </a:cubicBezTo>
                    <a:close/>
                    <a:moveTo>
                      <a:pt x="137" y="99"/>
                    </a:moveTo>
                    <a:cubicBezTo>
                      <a:pt x="137" y="100"/>
                      <a:pt x="137" y="100"/>
                      <a:pt x="137" y="100"/>
                    </a:cubicBezTo>
                    <a:cubicBezTo>
                      <a:pt x="137" y="100"/>
                      <a:pt x="137" y="99"/>
                      <a:pt x="137" y="99"/>
                    </a:cubicBezTo>
                    <a:cubicBezTo>
                      <a:pt x="137" y="99"/>
                      <a:pt x="137" y="99"/>
                      <a:pt x="137" y="99"/>
                    </a:cubicBezTo>
                    <a:close/>
                    <a:moveTo>
                      <a:pt x="138" y="104"/>
                    </a:moveTo>
                    <a:cubicBezTo>
                      <a:pt x="139" y="103"/>
                      <a:pt x="139" y="103"/>
                      <a:pt x="140" y="102"/>
                    </a:cubicBezTo>
                    <a:cubicBezTo>
                      <a:pt x="140" y="102"/>
                      <a:pt x="140" y="102"/>
                      <a:pt x="140" y="102"/>
                    </a:cubicBezTo>
                    <a:cubicBezTo>
                      <a:pt x="141" y="103"/>
                      <a:pt x="143" y="104"/>
                      <a:pt x="144" y="105"/>
                    </a:cubicBezTo>
                    <a:cubicBezTo>
                      <a:pt x="143" y="105"/>
                      <a:pt x="142" y="106"/>
                      <a:pt x="142" y="108"/>
                    </a:cubicBezTo>
                    <a:cubicBezTo>
                      <a:pt x="140" y="107"/>
                      <a:pt x="139" y="109"/>
                      <a:pt x="139" y="111"/>
                    </a:cubicBezTo>
                    <a:cubicBezTo>
                      <a:pt x="140" y="112"/>
                      <a:pt x="140" y="113"/>
                      <a:pt x="141" y="115"/>
                    </a:cubicBezTo>
                    <a:cubicBezTo>
                      <a:pt x="139" y="116"/>
                      <a:pt x="138" y="117"/>
                      <a:pt x="137" y="118"/>
                    </a:cubicBezTo>
                    <a:cubicBezTo>
                      <a:pt x="137" y="114"/>
                      <a:pt x="137" y="110"/>
                      <a:pt x="137" y="106"/>
                    </a:cubicBezTo>
                    <a:cubicBezTo>
                      <a:pt x="137" y="105"/>
                      <a:pt x="138" y="105"/>
                      <a:pt x="138" y="104"/>
                    </a:cubicBezTo>
                    <a:close/>
                    <a:moveTo>
                      <a:pt x="167" y="119"/>
                    </a:moveTo>
                    <a:cubicBezTo>
                      <a:pt x="167" y="119"/>
                      <a:pt x="167" y="119"/>
                      <a:pt x="168" y="119"/>
                    </a:cubicBezTo>
                    <a:cubicBezTo>
                      <a:pt x="167" y="119"/>
                      <a:pt x="167" y="119"/>
                      <a:pt x="167" y="119"/>
                    </a:cubicBezTo>
                    <a:cubicBezTo>
                      <a:pt x="167" y="119"/>
                      <a:pt x="167" y="119"/>
                      <a:pt x="167" y="119"/>
                    </a:cubicBezTo>
                    <a:close/>
                    <a:moveTo>
                      <a:pt x="209" y="113"/>
                    </a:moveTo>
                    <a:cubicBezTo>
                      <a:pt x="209" y="113"/>
                      <a:pt x="208" y="113"/>
                      <a:pt x="208" y="113"/>
                    </a:cubicBezTo>
                    <a:cubicBezTo>
                      <a:pt x="207" y="113"/>
                      <a:pt x="207" y="113"/>
                      <a:pt x="207" y="113"/>
                    </a:cubicBezTo>
                    <a:cubicBezTo>
                      <a:pt x="200" y="112"/>
                      <a:pt x="194" y="111"/>
                      <a:pt x="188" y="110"/>
                    </a:cubicBezTo>
                    <a:cubicBezTo>
                      <a:pt x="187" y="110"/>
                      <a:pt x="187" y="111"/>
                      <a:pt x="186" y="111"/>
                    </a:cubicBezTo>
                    <a:cubicBezTo>
                      <a:pt x="185" y="111"/>
                      <a:pt x="185" y="111"/>
                      <a:pt x="184" y="111"/>
                    </a:cubicBezTo>
                    <a:cubicBezTo>
                      <a:pt x="185" y="109"/>
                      <a:pt x="186" y="108"/>
                      <a:pt x="187" y="106"/>
                    </a:cubicBezTo>
                    <a:cubicBezTo>
                      <a:pt x="195" y="109"/>
                      <a:pt x="202" y="111"/>
                      <a:pt x="209" y="113"/>
                    </a:cubicBezTo>
                    <a:close/>
                    <a:moveTo>
                      <a:pt x="216" y="192"/>
                    </a:moveTo>
                    <a:cubicBezTo>
                      <a:pt x="212" y="194"/>
                      <a:pt x="208" y="195"/>
                      <a:pt x="204" y="197"/>
                    </a:cubicBezTo>
                    <a:cubicBezTo>
                      <a:pt x="203" y="197"/>
                      <a:pt x="203" y="196"/>
                      <a:pt x="203" y="196"/>
                    </a:cubicBezTo>
                    <a:cubicBezTo>
                      <a:pt x="203" y="195"/>
                      <a:pt x="204" y="195"/>
                      <a:pt x="204" y="194"/>
                    </a:cubicBezTo>
                    <a:cubicBezTo>
                      <a:pt x="208" y="194"/>
                      <a:pt x="212" y="192"/>
                      <a:pt x="215" y="191"/>
                    </a:cubicBezTo>
                    <a:cubicBezTo>
                      <a:pt x="216" y="191"/>
                      <a:pt x="216" y="192"/>
                      <a:pt x="216" y="192"/>
                    </a:cubicBezTo>
                    <a:close/>
                    <a:moveTo>
                      <a:pt x="199" y="199"/>
                    </a:moveTo>
                    <a:cubicBezTo>
                      <a:pt x="199" y="199"/>
                      <a:pt x="198" y="199"/>
                      <a:pt x="198" y="199"/>
                    </a:cubicBezTo>
                    <a:cubicBezTo>
                      <a:pt x="198" y="199"/>
                      <a:pt x="198" y="199"/>
                      <a:pt x="198" y="199"/>
                    </a:cubicBezTo>
                    <a:cubicBezTo>
                      <a:pt x="199" y="199"/>
                      <a:pt x="199" y="199"/>
                      <a:pt x="199" y="199"/>
                    </a:cubicBezTo>
                    <a:close/>
                    <a:moveTo>
                      <a:pt x="153" y="185"/>
                    </a:moveTo>
                    <a:cubicBezTo>
                      <a:pt x="155" y="185"/>
                      <a:pt x="157" y="186"/>
                      <a:pt x="159" y="187"/>
                    </a:cubicBezTo>
                    <a:cubicBezTo>
                      <a:pt x="160" y="187"/>
                      <a:pt x="160" y="188"/>
                      <a:pt x="160" y="188"/>
                    </a:cubicBezTo>
                    <a:cubicBezTo>
                      <a:pt x="160" y="189"/>
                      <a:pt x="159" y="190"/>
                      <a:pt x="158" y="190"/>
                    </a:cubicBezTo>
                    <a:cubicBezTo>
                      <a:pt x="156" y="188"/>
                      <a:pt x="155" y="186"/>
                      <a:pt x="153" y="185"/>
                    </a:cubicBezTo>
                    <a:close/>
                    <a:moveTo>
                      <a:pt x="142" y="206"/>
                    </a:moveTo>
                    <a:cubicBezTo>
                      <a:pt x="141" y="205"/>
                      <a:pt x="140" y="203"/>
                      <a:pt x="139" y="202"/>
                    </a:cubicBezTo>
                    <a:cubicBezTo>
                      <a:pt x="139" y="201"/>
                      <a:pt x="140" y="200"/>
                      <a:pt x="140" y="200"/>
                    </a:cubicBezTo>
                    <a:cubicBezTo>
                      <a:pt x="141" y="202"/>
                      <a:pt x="141" y="204"/>
                      <a:pt x="142" y="206"/>
                    </a:cubicBezTo>
                    <a:close/>
                    <a:moveTo>
                      <a:pt x="136" y="210"/>
                    </a:moveTo>
                    <a:cubicBezTo>
                      <a:pt x="135" y="210"/>
                      <a:pt x="135" y="210"/>
                      <a:pt x="134" y="210"/>
                    </a:cubicBezTo>
                    <a:cubicBezTo>
                      <a:pt x="134" y="209"/>
                      <a:pt x="135" y="209"/>
                      <a:pt x="135" y="209"/>
                    </a:cubicBezTo>
                    <a:cubicBezTo>
                      <a:pt x="135" y="209"/>
                      <a:pt x="135" y="210"/>
                      <a:pt x="136" y="210"/>
                    </a:cubicBezTo>
                    <a:close/>
                    <a:moveTo>
                      <a:pt x="147" y="114"/>
                    </a:moveTo>
                    <a:cubicBezTo>
                      <a:pt x="147" y="114"/>
                      <a:pt x="147" y="114"/>
                      <a:pt x="147" y="114"/>
                    </a:cubicBezTo>
                    <a:cubicBezTo>
                      <a:pt x="148" y="115"/>
                      <a:pt x="149" y="116"/>
                      <a:pt x="151" y="118"/>
                    </a:cubicBezTo>
                    <a:cubicBezTo>
                      <a:pt x="150" y="118"/>
                      <a:pt x="150" y="119"/>
                      <a:pt x="149" y="120"/>
                    </a:cubicBezTo>
                    <a:cubicBezTo>
                      <a:pt x="148" y="118"/>
                      <a:pt x="147" y="116"/>
                      <a:pt x="147" y="114"/>
                    </a:cubicBezTo>
                    <a:close/>
                    <a:moveTo>
                      <a:pt x="174" y="123"/>
                    </a:moveTo>
                    <a:cubicBezTo>
                      <a:pt x="176" y="125"/>
                      <a:pt x="177" y="128"/>
                      <a:pt x="178" y="130"/>
                    </a:cubicBezTo>
                    <a:cubicBezTo>
                      <a:pt x="176" y="128"/>
                      <a:pt x="174" y="126"/>
                      <a:pt x="173" y="124"/>
                    </a:cubicBezTo>
                    <a:cubicBezTo>
                      <a:pt x="173" y="124"/>
                      <a:pt x="173" y="124"/>
                      <a:pt x="174" y="123"/>
                    </a:cubicBezTo>
                    <a:close/>
                    <a:moveTo>
                      <a:pt x="183" y="127"/>
                    </a:moveTo>
                    <a:cubicBezTo>
                      <a:pt x="184" y="127"/>
                      <a:pt x="184" y="128"/>
                      <a:pt x="185" y="128"/>
                    </a:cubicBezTo>
                    <a:cubicBezTo>
                      <a:pt x="186" y="129"/>
                      <a:pt x="187" y="130"/>
                      <a:pt x="188" y="130"/>
                    </a:cubicBezTo>
                    <a:cubicBezTo>
                      <a:pt x="187" y="132"/>
                      <a:pt x="185" y="133"/>
                      <a:pt x="184" y="134"/>
                    </a:cubicBezTo>
                    <a:cubicBezTo>
                      <a:pt x="184" y="132"/>
                      <a:pt x="184" y="129"/>
                      <a:pt x="183" y="127"/>
                    </a:cubicBezTo>
                    <a:close/>
                    <a:moveTo>
                      <a:pt x="276" y="179"/>
                    </a:moveTo>
                    <a:cubicBezTo>
                      <a:pt x="276" y="179"/>
                      <a:pt x="276" y="179"/>
                      <a:pt x="276" y="179"/>
                    </a:cubicBezTo>
                    <a:cubicBezTo>
                      <a:pt x="276" y="179"/>
                      <a:pt x="276" y="179"/>
                      <a:pt x="276" y="179"/>
                    </a:cubicBezTo>
                    <a:cubicBezTo>
                      <a:pt x="276" y="179"/>
                      <a:pt x="276" y="179"/>
                      <a:pt x="276" y="179"/>
                    </a:cubicBezTo>
                    <a:close/>
                    <a:moveTo>
                      <a:pt x="138" y="190"/>
                    </a:moveTo>
                    <a:cubicBezTo>
                      <a:pt x="139" y="191"/>
                      <a:pt x="139" y="192"/>
                      <a:pt x="139" y="193"/>
                    </a:cubicBezTo>
                    <a:cubicBezTo>
                      <a:pt x="138" y="195"/>
                      <a:pt x="137" y="197"/>
                      <a:pt x="136" y="198"/>
                    </a:cubicBezTo>
                    <a:cubicBezTo>
                      <a:pt x="132" y="195"/>
                      <a:pt x="129" y="191"/>
                      <a:pt x="125" y="187"/>
                    </a:cubicBezTo>
                    <a:cubicBezTo>
                      <a:pt x="125" y="187"/>
                      <a:pt x="125" y="187"/>
                      <a:pt x="125" y="187"/>
                    </a:cubicBezTo>
                    <a:cubicBezTo>
                      <a:pt x="127" y="185"/>
                      <a:pt x="130" y="184"/>
                      <a:pt x="133" y="182"/>
                    </a:cubicBezTo>
                    <a:cubicBezTo>
                      <a:pt x="134" y="185"/>
                      <a:pt x="136" y="187"/>
                      <a:pt x="138" y="190"/>
                    </a:cubicBezTo>
                    <a:close/>
                    <a:moveTo>
                      <a:pt x="125" y="129"/>
                    </a:moveTo>
                    <a:cubicBezTo>
                      <a:pt x="126" y="129"/>
                      <a:pt x="126" y="129"/>
                      <a:pt x="126" y="130"/>
                    </a:cubicBezTo>
                    <a:cubicBezTo>
                      <a:pt x="125" y="130"/>
                      <a:pt x="125" y="130"/>
                      <a:pt x="124" y="131"/>
                    </a:cubicBezTo>
                    <a:cubicBezTo>
                      <a:pt x="125" y="130"/>
                      <a:pt x="125" y="129"/>
                      <a:pt x="125" y="129"/>
                    </a:cubicBezTo>
                    <a:cubicBezTo>
                      <a:pt x="125" y="129"/>
                      <a:pt x="125" y="129"/>
                      <a:pt x="125" y="129"/>
                    </a:cubicBezTo>
                    <a:close/>
                    <a:moveTo>
                      <a:pt x="127" y="134"/>
                    </a:moveTo>
                    <a:cubicBezTo>
                      <a:pt x="128" y="138"/>
                      <a:pt x="130" y="141"/>
                      <a:pt x="133" y="144"/>
                    </a:cubicBezTo>
                    <a:cubicBezTo>
                      <a:pt x="133" y="145"/>
                      <a:pt x="133" y="145"/>
                      <a:pt x="133" y="145"/>
                    </a:cubicBezTo>
                    <a:cubicBezTo>
                      <a:pt x="132" y="144"/>
                      <a:pt x="130" y="142"/>
                      <a:pt x="128" y="141"/>
                    </a:cubicBezTo>
                    <a:cubicBezTo>
                      <a:pt x="128" y="141"/>
                      <a:pt x="128" y="141"/>
                      <a:pt x="128" y="141"/>
                    </a:cubicBezTo>
                    <a:cubicBezTo>
                      <a:pt x="128" y="141"/>
                      <a:pt x="128" y="141"/>
                      <a:pt x="128" y="141"/>
                    </a:cubicBezTo>
                    <a:cubicBezTo>
                      <a:pt x="128" y="141"/>
                      <a:pt x="128" y="141"/>
                      <a:pt x="128" y="141"/>
                    </a:cubicBezTo>
                    <a:cubicBezTo>
                      <a:pt x="126" y="139"/>
                      <a:pt x="124" y="140"/>
                      <a:pt x="124" y="142"/>
                    </a:cubicBezTo>
                    <a:cubicBezTo>
                      <a:pt x="124" y="140"/>
                      <a:pt x="124" y="139"/>
                      <a:pt x="124" y="137"/>
                    </a:cubicBezTo>
                    <a:cubicBezTo>
                      <a:pt x="125" y="136"/>
                      <a:pt x="126" y="135"/>
                      <a:pt x="127" y="134"/>
                    </a:cubicBezTo>
                    <a:close/>
                    <a:moveTo>
                      <a:pt x="155" y="144"/>
                    </a:moveTo>
                    <a:cubicBezTo>
                      <a:pt x="155" y="145"/>
                      <a:pt x="156" y="145"/>
                      <a:pt x="156" y="145"/>
                    </a:cubicBezTo>
                    <a:cubicBezTo>
                      <a:pt x="156" y="145"/>
                      <a:pt x="155" y="145"/>
                      <a:pt x="155" y="145"/>
                    </a:cubicBezTo>
                    <a:cubicBezTo>
                      <a:pt x="155" y="145"/>
                      <a:pt x="155" y="145"/>
                      <a:pt x="155" y="144"/>
                    </a:cubicBezTo>
                    <a:close/>
                    <a:moveTo>
                      <a:pt x="166" y="148"/>
                    </a:moveTo>
                    <a:cubicBezTo>
                      <a:pt x="166" y="148"/>
                      <a:pt x="167" y="149"/>
                      <a:pt x="167" y="149"/>
                    </a:cubicBezTo>
                    <a:cubicBezTo>
                      <a:pt x="167" y="149"/>
                      <a:pt x="167" y="149"/>
                      <a:pt x="167" y="149"/>
                    </a:cubicBezTo>
                    <a:cubicBezTo>
                      <a:pt x="167" y="149"/>
                      <a:pt x="166" y="148"/>
                      <a:pt x="166" y="148"/>
                    </a:cubicBezTo>
                    <a:close/>
                    <a:moveTo>
                      <a:pt x="192" y="134"/>
                    </a:moveTo>
                    <a:cubicBezTo>
                      <a:pt x="193" y="137"/>
                      <a:pt x="195" y="139"/>
                      <a:pt x="197" y="142"/>
                    </a:cubicBezTo>
                    <a:cubicBezTo>
                      <a:pt x="195" y="141"/>
                      <a:pt x="193" y="141"/>
                      <a:pt x="191" y="140"/>
                    </a:cubicBezTo>
                    <a:cubicBezTo>
                      <a:pt x="190" y="140"/>
                      <a:pt x="189" y="140"/>
                      <a:pt x="189" y="141"/>
                    </a:cubicBezTo>
                    <a:cubicBezTo>
                      <a:pt x="188" y="141"/>
                      <a:pt x="187" y="140"/>
                      <a:pt x="187" y="140"/>
                    </a:cubicBezTo>
                    <a:cubicBezTo>
                      <a:pt x="189" y="138"/>
                      <a:pt x="190" y="136"/>
                      <a:pt x="192" y="134"/>
                    </a:cubicBezTo>
                    <a:close/>
                    <a:moveTo>
                      <a:pt x="249" y="132"/>
                    </a:moveTo>
                    <a:cubicBezTo>
                      <a:pt x="243" y="131"/>
                      <a:pt x="238" y="129"/>
                      <a:pt x="232" y="127"/>
                    </a:cubicBezTo>
                    <a:cubicBezTo>
                      <a:pt x="232" y="126"/>
                      <a:pt x="232" y="126"/>
                      <a:pt x="233" y="126"/>
                    </a:cubicBezTo>
                    <a:cubicBezTo>
                      <a:pt x="238" y="128"/>
                      <a:pt x="244" y="130"/>
                      <a:pt x="249" y="132"/>
                    </a:cubicBezTo>
                    <a:close/>
                    <a:moveTo>
                      <a:pt x="215" y="176"/>
                    </a:moveTo>
                    <a:cubicBezTo>
                      <a:pt x="215" y="176"/>
                      <a:pt x="215" y="176"/>
                      <a:pt x="214" y="175"/>
                    </a:cubicBezTo>
                    <a:cubicBezTo>
                      <a:pt x="216" y="175"/>
                      <a:pt x="218" y="175"/>
                      <a:pt x="220" y="175"/>
                    </a:cubicBezTo>
                    <a:cubicBezTo>
                      <a:pt x="219" y="175"/>
                      <a:pt x="219" y="175"/>
                      <a:pt x="219" y="175"/>
                    </a:cubicBezTo>
                    <a:cubicBezTo>
                      <a:pt x="218" y="176"/>
                      <a:pt x="216" y="176"/>
                      <a:pt x="215" y="176"/>
                    </a:cubicBezTo>
                    <a:close/>
                    <a:moveTo>
                      <a:pt x="192" y="193"/>
                    </a:moveTo>
                    <a:cubicBezTo>
                      <a:pt x="191" y="191"/>
                      <a:pt x="190" y="188"/>
                      <a:pt x="188" y="186"/>
                    </a:cubicBezTo>
                    <a:cubicBezTo>
                      <a:pt x="188" y="186"/>
                      <a:pt x="189" y="186"/>
                      <a:pt x="189" y="186"/>
                    </a:cubicBezTo>
                    <a:cubicBezTo>
                      <a:pt x="191" y="188"/>
                      <a:pt x="192" y="190"/>
                      <a:pt x="194" y="192"/>
                    </a:cubicBezTo>
                    <a:cubicBezTo>
                      <a:pt x="193" y="192"/>
                      <a:pt x="193" y="193"/>
                      <a:pt x="192" y="193"/>
                    </a:cubicBezTo>
                    <a:close/>
                    <a:moveTo>
                      <a:pt x="191" y="179"/>
                    </a:moveTo>
                    <a:cubicBezTo>
                      <a:pt x="192" y="177"/>
                      <a:pt x="194" y="175"/>
                      <a:pt x="196" y="173"/>
                    </a:cubicBezTo>
                    <a:cubicBezTo>
                      <a:pt x="197" y="174"/>
                      <a:pt x="198" y="175"/>
                      <a:pt x="198" y="176"/>
                    </a:cubicBezTo>
                    <a:cubicBezTo>
                      <a:pt x="196" y="177"/>
                      <a:pt x="194" y="178"/>
                      <a:pt x="191" y="180"/>
                    </a:cubicBezTo>
                    <a:cubicBezTo>
                      <a:pt x="191" y="179"/>
                      <a:pt x="191" y="179"/>
                      <a:pt x="191" y="179"/>
                    </a:cubicBezTo>
                    <a:close/>
                    <a:moveTo>
                      <a:pt x="178" y="163"/>
                    </a:moveTo>
                    <a:cubicBezTo>
                      <a:pt x="180" y="164"/>
                      <a:pt x="183" y="165"/>
                      <a:pt x="185" y="165"/>
                    </a:cubicBezTo>
                    <a:cubicBezTo>
                      <a:pt x="184" y="166"/>
                      <a:pt x="183" y="167"/>
                      <a:pt x="182" y="168"/>
                    </a:cubicBezTo>
                    <a:cubicBezTo>
                      <a:pt x="181" y="166"/>
                      <a:pt x="180" y="164"/>
                      <a:pt x="178" y="163"/>
                    </a:cubicBezTo>
                    <a:close/>
                    <a:moveTo>
                      <a:pt x="206" y="152"/>
                    </a:moveTo>
                    <a:cubicBezTo>
                      <a:pt x="206" y="152"/>
                      <a:pt x="206" y="152"/>
                      <a:pt x="207" y="152"/>
                    </a:cubicBezTo>
                    <a:cubicBezTo>
                      <a:pt x="206" y="154"/>
                      <a:pt x="205" y="155"/>
                      <a:pt x="204" y="156"/>
                    </a:cubicBezTo>
                    <a:cubicBezTo>
                      <a:pt x="203" y="156"/>
                      <a:pt x="203" y="155"/>
                      <a:pt x="202" y="155"/>
                    </a:cubicBezTo>
                    <a:cubicBezTo>
                      <a:pt x="204" y="154"/>
                      <a:pt x="205" y="153"/>
                      <a:pt x="206" y="152"/>
                    </a:cubicBezTo>
                    <a:close/>
                    <a:moveTo>
                      <a:pt x="240" y="140"/>
                    </a:moveTo>
                    <a:cubicBezTo>
                      <a:pt x="242" y="141"/>
                      <a:pt x="244" y="142"/>
                      <a:pt x="246" y="143"/>
                    </a:cubicBezTo>
                    <a:cubicBezTo>
                      <a:pt x="245" y="144"/>
                      <a:pt x="245" y="144"/>
                      <a:pt x="245" y="144"/>
                    </a:cubicBezTo>
                    <a:cubicBezTo>
                      <a:pt x="243" y="143"/>
                      <a:pt x="242" y="142"/>
                      <a:pt x="240" y="140"/>
                    </a:cubicBezTo>
                    <a:close/>
                    <a:moveTo>
                      <a:pt x="222" y="168"/>
                    </a:moveTo>
                    <a:cubicBezTo>
                      <a:pt x="221" y="168"/>
                      <a:pt x="220" y="168"/>
                      <a:pt x="220" y="168"/>
                    </a:cubicBezTo>
                    <a:cubicBezTo>
                      <a:pt x="219" y="167"/>
                      <a:pt x="219" y="167"/>
                      <a:pt x="219" y="167"/>
                    </a:cubicBezTo>
                    <a:cubicBezTo>
                      <a:pt x="220" y="167"/>
                      <a:pt x="221" y="168"/>
                      <a:pt x="222" y="168"/>
                    </a:cubicBezTo>
                    <a:cubicBezTo>
                      <a:pt x="222" y="168"/>
                      <a:pt x="222" y="168"/>
                      <a:pt x="222" y="168"/>
                    </a:cubicBezTo>
                    <a:close/>
                    <a:moveTo>
                      <a:pt x="198" y="163"/>
                    </a:moveTo>
                    <a:cubicBezTo>
                      <a:pt x="197" y="163"/>
                      <a:pt x="196" y="162"/>
                      <a:pt x="195" y="162"/>
                    </a:cubicBezTo>
                    <a:cubicBezTo>
                      <a:pt x="196" y="161"/>
                      <a:pt x="196" y="161"/>
                      <a:pt x="197" y="160"/>
                    </a:cubicBezTo>
                    <a:cubicBezTo>
                      <a:pt x="197" y="161"/>
                      <a:pt x="198" y="162"/>
                      <a:pt x="198" y="162"/>
                    </a:cubicBezTo>
                    <a:cubicBezTo>
                      <a:pt x="198" y="163"/>
                      <a:pt x="198" y="163"/>
                      <a:pt x="198" y="163"/>
                    </a:cubicBezTo>
                    <a:close/>
                    <a:moveTo>
                      <a:pt x="191" y="159"/>
                    </a:moveTo>
                    <a:cubicBezTo>
                      <a:pt x="191" y="159"/>
                      <a:pt x="191" y="159"/>
                      <a:pt x="190" y="159"/>
                    </a:cubicBezTo>
                    <a:cubicBezTo>
                      <a:pt x="191" y="159"/>
                      <a:pt x="191" y="159"/>
                      <a:pt x="192" y="159"/>
                    </a:cubicBezTo>
                    <a:cubicBezTo>
                      <a:pt x="192" y="159"/>
                      <a:pt x="192" y="159"/>
                      <a:pt x="191" y="159"/>
                    </a:cubicBezTo>
                    <a:close/>
                    <a:moveTo>
                      <a:pt x="189" y="167"/>
                    </a:moveTo>
                    <a:cubicBezTo>
                      <a:pt x="189" y="167"/>
                      <a:pt x="189" y="167"/>
                      <a:pt x="190" y="167"/>
                    </a:cubicBezTo>
                    <a:cubicBezTo>
                      <a:pt x="190" y="168"/>
                      <a:pt x="191" y="169"/>
                      <a:pt x="192" y="170"/>
                    </a:cubicBezTo>
                    <a:cubicBezTo>
                      <a:pt x="191" y="172"/>
                      <a:pt x="189" y="173"/>
                      <a:pt x="188" y="175"/>
                    </a:cubicBezTo>
                    <a:cubicBezTo>
                      <a:pt x="187" y="174"/>
                      <a:pt x="186" y="173"/>
                      <a:pt x="185" y="171"/>
                    </a:cubicBezTo>
                    <a:cubicBezTo>
                      <a:pt x="186" y="170"/>
                      <a:pt x="188" y="169"/>
                      <a:pt x="189" y="167"/>
                    </a:cubicBezTo>
                    <a:close/>
                    <a:moveTo>
                      <a:pt x="200" y="170"/>
                    </a:moveTo>
                    <a:cubicBezTo>
                      <a:pt x="201" y="169"/>
                      <a:pt x="202" y="167"/>
                      <a:pt x="201" y="166"/>
                    </a:cubicBezTo>
                    <a:cubicBezTo>
                      <a:pt x="201" y="166"/>
                      <a:pt x="201" y="166"/>
                      <a:pt x="201" y="166"/>
                    </a:cubicBezTo>
                    <a:cubicBezTo>
                      <a:pt x="203" y="168"/>
                      <a:pt x="204" y="170"/>
                      <a:pt x="206" y="173"/>
                    </a:cubicBezTo>
                    <a:cubicBezTo>
                      <a:pt x="206" y="173"/>
                      <a:pt x="206" y="173"/>
                      <a:pt x="206" y="173"/>
                    </a:cubicBezTo>
                    <a:cubicBezTo>
                      <a:pt x="205" y="173"/>
                      <a:pt x="205" y="173"/>
                      <a:pt x="204" y="174"/>
                    </a:cubicBezTo>
                    <a:cubicBezTo>
                      <a:pt x="203" y="172"/>
                      <a:pt x="202" y="171"/>
                      <a:pt x="200" y="170"/>
                    </a:cubicBezTo>
                    <a:close/>
                    <a:moveTo>
                      <a:pt x="237" y="169"/>
                    </a:moveTo>
                    <a:cubicBezTo>
                      <a:pt x="237" y="169"/>
                      <a:pt x="237" y="169"/>
                      <a:pt x="237" y="169"/>
                    </a:cubicBezTo>
                    <a:cubicBezTo>
                      <a:pt x="237" y="169"/>
                      <a:pt x="237" y="169"/>
                      <a:pt x="237" y="169"/>
                    </a:cubicBezTo>
                    <a:cubicBezTo>
                      <a:pt x="237" y="169"/>
                      <a:pt x="237" y="169"/>
                      <a:pt x="237" y="169"/>
                    </a:cubicBezTo>
                    <a:cubicBezTo>
                      <a:pt x="237" y="169"/>
                      <a:pt x="237" y="169"/>
                      <a:pt x="237" y="169"/>
                    </a:cubicBezTo>
                    <a:cubicBezTo>
                      <a:pt x="237" y="169"/>
                      <a:pt x="237" y="169"/>
                      <a:pt x="237" y="169"/>
                    </a:cubicBezTo>
                    <a:close/>
                    <a:moveTo>
                      <a:pt x="247" y="163"/>
                    </a:moveTo>
                    <a:cubicBezTo>
                      <a:pt x="248" y="164"/>
                      <a:pt x="249" y="165"/>
                      <a:pt x="250" y="166"/>
                    </a:cubicBezTo>
                    <a:cubicBezTo>
                      <a:pt x="250" y="166"/>
                      <a:pt x="250" y="166"/>
                      <a:pt x="249" y="166"/>
                    </a:cubicBezTo>
                    <a:cubicBezTo>
                      <a:pt x="249" y="165"/>
                      <a:pt x="248" y="164"/>
                      <a:pt x="247" y="163"/>
                    </a:cubicBezTo>
                    <a:cubicBezTo>
                      <a:pt x="247" y="163"/>
                      <a:pt x="247" y="163"/>
                      <a:pt x="247" y="163"/>
                    </a:cubicBezTo>
                    <a:close/>
                    <a:moveTo>
                      <a:pt x="270" y="149"/>
                    </a:moveTo>
                    <a:cubicBezTo>
                      <a:pt x="271" y="149"/>
                      <a:pt x="272" y="149"/>
                      <a:pt x="272" y="149"/>
                    </a:cubicBezTo>
                    <a:cubicBezTo>
                      <a:pt x="272" y="149"/>
                      <a:pt x="272" y="149"/>
                      <a:pt x="272" y="149"/>
                    </a:cubicBezTo>
                    <a:cubicBezTo>
                      <a:pt x="271" y="149"/>
                      <a:pt x="271" y="149"/>
                      <a:pt x="270" y="149"/>
                    </a:cubicBezTo>
                    <a:close/>
                    <a:moveTo>
                      <a:pt x="280" y="151"/>
                    </a:moveTo>
                    <a:cubicBezTo>
                      <a:pt x="281" y="152"/>
                      <a:pt x="282" y="153"/>
                      <a:pt x="284" y="154"/>
                    </a:cubicBezTo>
                    <a:cubicBezTo>
                      <a:pt x="282" y="154"/>
                      <a:pt x="281" y="153"/>
                      <a:pt x="279" y="152"/>
                    </a:cubicBezTo>
                    <a:cubicBezTo>
                      <a:pt x="279" y="152"/>
                      <a:pt x="279" y="151"/>
                      <a:pt x="280" y="151"/>
                    </a:cubicBezTo>
                    <a:close/>
                    <a:moveTo>
                      <a:pt x="289" y="151"/>
                    </a:moveTo>
                    <a:cubicBezTo>
                      <a:pt x="290" y="152"/>
                      <a:pt x="291" y="152"/>
                      <a:pt x="292" y="152"/>
                    </a:cubicBezTo>
                    <a:cubicBezTo>
                      <a:pt x="292" y="152"/>
                      <a:pt x="291" y="153"/>
                      <a:pt x="291" y="153"/>
                    </a:cubicBezTo>
                    <a:cubicBezTo>
                      <a:pt x="290" y="153"/>
                      <a:pt x="290" y="152"/>
                      <a:pt x="289" y="151"/>
                    </a:cubicBezTo>
                    <a:close/>
                    <a:moveTo>
                      <a:pt x="298" y="153"/>
                    </a:moveTo>
                    <a:cubicBezTo>
                      <a:pt x="299" y="154"/>
                      <a:pt x="299" y="154"/>
                      <a:pt x="300" y="154"/>
                    </a:cubicBezTo>
                    <a:cubicBezTo>
                      <a:pt x="299" y="154"/>
                      <a:pt x="298" y="154"/>
                      <a:pt x="298" y="154"/>
                    </a:cubicBezTo>
                    <a:cubicBezTo>
                      <a:pt x="298" y="154"/>
                      <a:pt x="298" y="154"/>
                      <a:pt x="298" y="153"/>
                    </a:cubicBezTo>
                    <a:close/>
                    <a:moveTo>
                      <a:pt x="269" y="173"/>
                    </a:moveTo>
                    <a:cubicBezTo>
                      <a:pt x="269" y="173"/>
                      <a:pt x="269" y="173"/>
                      <a:pt x="269" y="172"/>
                    </a:cubicBezTo>
                    <a:cubicBezTo>
                      <a:pt x="270" y="172"/>
                      <a:pt x="271" y="171"/>
                      <a:pt x="272" y="171"/>
                    </a:cubicBezTo>
                    <a:cubicBezTo>
                      <a:pt x="272" y="171"/>
                      <a:pt x="272" y="171"/>
                      <a:pt x="272" y="171"/>
                    </a:cubicBezTo>
                    <a:cubicBezTo>
                      <a:pt x="272" y="172"/>
                      <a:pt x="271" y="172"/>
                      <a:pt x="270" y="173"/>
                    </a:cubicBezTo>
                    <a:cubicBezTo>
                      <a:pt x="270" y="173"/>
                      <a:pt x="270" y="173"/>
                      <a:pt x="269" y="173"/>
                    </a:cubicBezTo>
                    <a:close/>
                    <a:moveTo>
                      <a:pt x="254" y="140"/>
                    </a:moveTo>
                    <a:cubicBezTo>
                      <a:pt x="253" y="140"/>
                      <a:pt x="253" y="140"/>
                      <a:pt x="253" y="141"/>
                    </a:cubicBezTo>
                    <a:cubicBezTo>
                      <a:pt x="250" y="140"/>
                      <a:pt x="248" y="138"/>
                      <a:pt x="246" y="137"/>
                    </a:cubicBezTo>
                    <a:cubicBezTo>
                      <a:pt x="248" y="138"/>
                      <a:pt x="251" y="139"/>
                      <a:pt x="254" y="140"/>
                    </a:cubicBezTo>
                    <a:close/>
                    <a:moveTo>
                      <a:pt x="233" y="143"/>
                    </a:moveTo>
                    <a:cubicBezTo>
                      <a:pt x="232" y="142"/>
                      <a:pt x="230" y="141"/>
                      <a:pt x="228" y="141"/>
                    </a:cubicBezTo>
                    <a:cubicBezTo>
                      <a:pt x="227" y="140"/>
                      <a:pt x="225" y="139"/>
                      <a:pt x="224" y="138"/>
                    </a:cubicBezTo>
                    <a:cubicBezTo>
                      <a:pt x="224" y="137"/>
                      <a:pt x="225" y="137"/>
                      <a:pt x="225" y="136"/>
                    </a:cubicBezTo>
                    <a:cubicBezTo>
                      <a:pt x="228" y="138"/>
                      <a:pt x="231" y="140"/>
                      <a:pt x="233" y="143"/>
                    </a:cubicBezTo>
                    <a:close/>
                    <a:moveTo>
                      <a:pt x="231" y="164"/>
                    </a:moveTo>
                    <a:cubicBezTo>
                      <a:pt x="231" y="164"/>
                      <a:pt x="230" y="165"/>
                      <a:pt x="230" y="165"/>
                    </a:cubicBezTo>
                    <a:cubicBezTo>
                      <a:pt x="222" y="164"/>
                      <a:pt x="215" y="161"/>
                      <a:pt x="208" y="158"/>
                    </a:cubicBezTo>
                    <a:cubicBezTo>
                      <a:pt x="209" y="157"/>
                      <a:pt x="210" y="155"/>
                      <a:pt x="211" y="154"/>
                    </a:cubicBezTo>
                    <a:cubicBezTo>
                      <a:pt x="218" y="157"/>
                      <a:pt x="225" y="160"/>
                      <a:pt x="231" y="164"/>
                    </a:cubicBezTo>
                    <a:close/>
                    <a:moveTo>
                      <a:pt x="199" y="152"/>
                    </a:moveTo>
                    <a:cubicBezTo>
                      <a:pt x="198" y="152"/>
                      <a:pt x="198" y="151"/>
                      <a:pt x="197" y="151"/>
                    </a:cubicBezTo>
                    <a:cubicBezTo>
                      <a:pt x="196" y="150"/>
                      <a:pt x="196" y="149"/>
                      <a:pt x="195" y="147"/>
                    </a:cubicBezTo>
                    <a:cubicBezTo>
                      <a:pt x="197" y="148"/>
                      <a:pt x="200" y="149"/>
                      <a:pt x="202" y="150"/>
                    </a:cubicBezTo>
                    <a:cubicBezTo>
                      <a:pt x="201" y="150"/>
                      <a:pt x="200" y="151"/>
                      <a:pt x="199" y="152"/>
                    </a:cubicBezTo>
                    <a:close/>
                    <a:moveTo>
                      <a:pt x="192" y="154"/>
                    </a:moveTo>
                    <a:cubicBezTo>
                      <a:pt x="192" y="154"/>
                      <a:pt x="192" y="154"/>
                      <a:pt x="193" y="155"/>
                    </a:cubicBezTo>
                    <a:cubicBezTo>
                      <a:pt x="190" y="155"/>
                      <a:pt x="187" y="155"/>
                      <a:pt x="184" y="155"/>
                    </a:cubicBezTo>
                    <a:cubicBezTo>
                      <a:pt x="182" y="153"/>
                      <a:pt x="180" y="151"/>
                      <a:pt x="178" y="149"/>
                    </a:cubicBezTo>
                    <a:cubicBezTo>
                      <a:pt x="179" y="148"/>
                      <a:pt x="180" y="147"/>
                      <a:pt x="181" y="145"/>
                    </a:cubicBezTo>
                    <a:cubicBezTo>
                      <a:pt x="185" y="148"/>
                      <a:pt x="189" y="151"/>
                      <a:pt x="192" y="154"/>
                    </a:cubicBezTo>
                    <a:close/>
                    <a:moveTo>
                      <a:pt x="174" y="155"/>
                    </a:moveTo>
                    <a:cubicBezTo>
                      <a:pt x="174" y="154"/>
                      <a:pt x="174" y="154"/>
                      <a:pt x="174" y="154"/>
                    </a:cubicBezTo>
                    <a:cubicBezTo>
                      <a:pt x="174" y="154"/>
                      <a:pt x="174" y="154"/>
                      <a:pt x="174" y="154"/>
                    </a:cubicBezTo>
                    <a:cubicBezTo>
                      <a:pt x="174" y="154"/>
                      <a:pt x="174" y="154"/>
                      <a:pt x="174" y="155"/>
                    </a:cubicBezTo>
                    <a:close/>
                    <a:moveTo>
                      <a:pt x="154" y="153"/>
                    </a:moveTo>
                    <a:cubicBezTo>
                      <a:pt x="153" y="153"/>
                      <a:pt x="152" y="152"/>
                      <a:pt x="151" y="152"/>
                    </a:cubicBezTo>
                    <a:cubicBezTo>
                      <a:pt x="151" y="151"/>
                      <a:pt x="150" y="151"/>
                      <a:pt x="150" y="150"/>
                    </a:cubicBezTo>
                    <a:cubicBezTo>
                      <a:pt x="150" y="150"/>
                      <a:pt x="151" y="150"/>
                      <a:pt x="151" y="150"/>
                    </a:cubicBezTo>
                    <a:cubicBezTo>
                      <a:pt x="152" y="151"/>
                      <a:pt x="153" y="152"/>
                      <a:pt x="154" y="153"/>
                    </a:cubicBezTo>
                    <a:close/>
                    <a:moveTo>
                      <a:pt x="141" y="151"/>
                    </a:moveTo>
                    <a:cubicBezTo>
                      <a:pt x="141" y="151"/>
                      <a:pt x="142" y="151"/>
                      <a:pt x="142" y="152"/>
                    </a:cubicBezTo>
                    <a:cubicBezTo>
                      <a:pt x="143" y="152"/>
                      <a:pt x="143" y="152"/>
                      <a:pt x="143" y="152"/>
                    </a:cubicBezTo>
                    <a:cubicBezTo>
                      <a:pt x="143" y="153"/>
                      <a:pt x="142" y="153"/>
                      <a:pt x="142" y="153"/>
                    </a:cubicBezTo>
                    <a:cubicBezTo>
                      <a:pt x="141" y="153"/>
                      <a:pt x="141" y="152"/>
                      <a:pt x="140" y="151"/>
                    </a:cubicBezTo>
                    <a:cubicBezTo>
                      <a:pt x="140" y="151"/>
                      <a:pt x="141" y="151"/>
                      <a:pt x="141" y="151"/>
                    </a:cubicBezTo>
                    <a:close/>
                    <a:moveTo>
                      <a:pt x="146" y="156"/>
                    </a:moveTo>
                    <a:cubicBezTo>
                      <a:pt x="146" y="156"/>
                      <a:pt x="147" y="157"/>
                      <a:pt x="147" y="157"/>
                    </a:cubicBezTo>
                    <a:cubicBezTo>
                      <a:pt x="148" y="158"/>
                      <a:pt x="148" y="159"/>
                      <a:pt x="148" y="159"/>
                    </a:cubicBezTo>
                    <a:cubicBezTo>
                      <a:pt x="147" y="158"/>
                      <a:pt x="146" y="157"/>
                      <a:pt x="145" y="156"/>
                    </a:cubicBezTo>
                    <a:cubicBezTo>
                      <a:pt x="145" y="156"/>
                      <a:pt x="145" y="156"/>
                      <a:pt x="146" y="156"/>
                    </a:cubicBezTo>
                    <a:close/>
                    <a:moveTo>
                      <a:pt x="124" y="154"/>
                    </a:moveTo>
                    <a:cubicBezTo>
                      <a:pt x="124" y="151"/>
                      <a:pt x="124" y="147"/>
                      <a:pt x="124" y="144"/>
                    </a:cubicBezTo>
                    <a:cubicBezTo>
                      <a:pt x="124" y="144"/>
                      <a:pt x="124" y="145"/>
                      <a:pt x="124" y="145"/>
                    </a:cubicBezTo>
                    <a:cubicBezTo>
                      <a:pt x="126" y="147"/>
                      <a:pt x="129" y="150"/>
                      <a:pt x="131" y="152"/>
                    </a:cubicBezTo>
                    <a:cubicBezTo>
                      <a:pt x="130" y="154"/>
                      <a:pt x="128" y="156"/>
                      <a:pt x="127" y="158"/>
                    </a:cubicBezTo>
                    <a:cubicBezTo>
                      <a:pt x="126" y="160"/>
                      <a:pt x="129" y="162"/>
                      <a:pt x="130" y="161"/>
                    </a:cubicBezTo>
                    <a:cubicBezTo>
                      <a:pt x="131" y="159"/>
                      <a:pt x="133" y="158"/>
                      <a:pt x="134" y="157"/>
                    </a:cubicBezTo>
                    <a:cubicBezTo>
                      <a:pt x="134" y="159"/>
                      <a:pt x="134" y="160"/>
                      <a:pt x="134" y="162"/>
                    </a:cubicBezTo>
                    <a:cubicBezTo>
                      <a:pt x="134" y="162"/>
                      <a:pt x="134" y="163"/>
                      <a:pt x="134" y="163"/>
                    </a:cubicBezTo>
                    <a:cubicBezTo>
                      <a:pt x="134" y="164"/>
                      <a:pt x="133" y="164"/>
                      <a:pt x="133" y="165"/>
                    </a:cubicBezTo>
                    <a:cubicBezTo>
                      <a:pt x="132" y="164"/>
                      <a:pt x="132" y="163"/>
                      <a:pt x="131" y="163"/>
                    </a:cubicBezTo>
                    <a:cubicBezTo>
                      <a:pt x="128" y="160"/>
                      <a:pt x="124" y="164"/>
                      <a:pt x="127" y="167"/>
                    </a:cubicBezTo>
                    <a:cubicBezTo>
                      <a:pt x="128" y="168"/>
                      <a:pt x="129" y="168"/>
                      <a:pt x="130" y="169"/>
                    </a:cubicBezTo>
                    <a:cubicBezTo>
                      <a:pt x="128" y="172"/>
                      <a:pt x="126" y="175"/>
                      <a:pt x="124" y="178"/>
                    </a:cubicBezTo>
                    <a:cubicBezTo>
                      <a:pt x="124" y="170"/>
                      <a:pt x="124" y="162"/>
                      <a:pt x="124" y="154"/>
                    </a:cubicBezTo>
                    <a:close/>
                    <a:moveTo>
                      <a:pt x="135" y="176"/>
                    </a:moveTo>
                    <a:cubicBezTo>
                      <a:pt x="135" y="175"/>
                      <a:pt x="134" y="175"/>
                      <a:pt x="134" y="174"/>
                    </a:cubicBezTo>
                    <a:cubicBezTo>
                      <a:pt x="134" y="174"/>
                      <a:pt x="134" y="174"/>
                      <a:pt x="134" y="174"/>
                    </a:cubicBezTo>
                    <a:cubicBezTo>
                      <a:pt x="134" y="174"/>
                      <a:pt x="134" y="174"/>
                      <a:pt x="134" y="174"/>
                    </a:cubicBezTo>
                    <a:cubicBezTo>
                      <a:pt x="134" y="174"/>
                      <a:pt x="135" y="175"/>
                      <a:pt x="135" y="176"/>
                    </a:cubicBezTo>
                    <a:cubicBezTo>
                      <a:pt x="135" y="176"/>
                      <a:pt x="135" y="176"/>
                      <a:pt x="135" y="176"/>
                    </a:cubicBezTo>
                    <a:close/>
                    <a:moveTo>
                      <a:pt x="129" y="177"/>
                    </a:moveTo>
                    <a:cubicBezTo>
                      <a:pt x="130" y="178"/>
                      <a:pt x="130" y="178"/>
                      <a:pt x="130" y="179"/>
                    </a:cubicBezTo>
                    <a:cubicBezTo>
                      <a:pt x="129" y="179"/>
                      <a:pt x="128" y="180"/>
                      <a:pt x="127" y="181"/>
                    </a:cubicBezTo>
                    <a:cubicBezTo>
                      <a:pt x="127" y="180"/>
                      <a:pt x="128" y="178"/>
                      <a:pt x="129" y="177"/>
                    </a:cubicBezTo>
                    <a:close/>
                    <a:moveTo>
                      <a:pt x="133" y="173"/>
                    </a:moveTo>
                    <a:cubicBezTo>
                      <a:pt x="133" y="173"/>
                      <a:pt x="132" y="173"/>
                      <a:pt x="132" y="173"/>
                    </a:cubicBezTo>
                    <a:cubicBezTo>
                      <a:pt x="132" y="173"/>
                      <a:pt x="132" y="173"/>
                      <a:pt x="132" y="172"/>
                    </a:cubicBezTo>
                    <a:cubicBezTo>
                      <a:pt x="133" y="173"/>
                      <a:pt x="133" y="173"/>
                      <a:pt x="133" y="173"/>
                    </a:cubicBezTo>
                    <a:close/>
                    <a:moveTo>
                      <a:pt x="141" y="172"/>
                    </a:moveTo>
                    <a:cubicBezTo>
                      <a:pt x="139" y="170"/>
                      <a:pt x="138" y="169"/>
                      <a:pt x="136" y="168"/>
                    </a:cubicBezTo>
                    <a:cubicBezTo>
                      <a:pt x="137" y="166"/>
                      <a:pt x="138" y="165"/>
                      <a:pt x="139" y="164"/>
                    </a:cubicBezTo>
                    <a:cubicBezTo>
                      <a:pt x="139" y="164"/>
                      <a:pt x="139" y="164"/>
                      <a:pt x="140" y="163"/>
                    </a:cubicBezTo>
                    <a:cubicBezTo>
                      <a:pt x="140" y="163"/>
                      <a:pt x="140" y="163"/>
                      <a:pt x="140" y="163"/>
                    </a:cubicBezTo>
                    <a:cubicBezTo>
                      <a:pt x="142" y="165"/>
                      <a:pt x="143" y="167"/>
                      <a:pt x="145" y="169"/>
                    </a:cubicBezTo>
                    <a:cubicBezTo>
                      <a:pt x="143" y="170"/>
                      <a:pt x="142" y="171"/>
                      <a:pt x="141" y="172"/>
                    </a:cubicBezTo>
                    <a:close/>
                    <a:moveTo>
                      <a:pt x="154" y="157"/>
                    </a:moveTo>
                    <a:cubicBezTo>
                      <a:pt x="155" y="157"/>
                      <a:pt x="157" y="158"/>
                      <a:pt x="158" y="158"/>
                    </a:cubicBezTo>
                    <a:cubicBezTo>
                      <a:pt x="157" y="158"/>
                      <a:pt x="157" y="159"/>
                      <a:pt x="156" y="159"/>
                    </a:cubicBezTo>
                    <a:cubicBezTo>
                      <a:pt x="155" y="158"/>
                      <a:pt x="155" y="158"/>
                      <a:pt x="154" y="157"/>
                    </a:cubicBezTo>
                    <a:close/>
                    <a:moveTo>
                      <a:pt x="161" y="161"/>
                    </a:moveTo>
                    <a:cubicBezTo>
                      <a:pt x="161" y="161"/>
                      <a:pt x="162" y="161"/>
                      <a:pt x="162" y="162"/>
                    </a:cubicBezTo>
                    <a:cubicBezTo>
                      <a:pt x="161" y="162"/>
                      <a:pt x="161" y="163"/>
                      <a:pt x="160" y="164"/>
                    </a:cubicBezTo>
                    <a:cubicBezTo>
                      <a:pt x="160" y="163"/>
                      <a:pt x="159" y="163"/>
                      <a:pt x="159" y="162"/>
                    </a:cubicBezTo>
                    <a:cubicBezTo>
                      <a:pt x="160" y="162"/>
                      <a:pt x="160" y="161"/>
                      <a:pt x="161" y="161"/>
                    </a:cubicBezTo>
                    <a:close/>
                    <a:moveTo>
                      <a:pt x="169" y="160"/>
                    </a:moveTo>
                    <a:cubicBezTo>
                      <a:pt x="172" y="164"/>
                      <a:pt x="175" y="168"/>
                      <a:pt x="178" y="172"/>
                    </a:cubicBezTo>
                    <a:cubicBezTo>
                      <a:pt x="178" y="172"/>
                      <a:pt x="178" y="172"/>
                      <a:pt x="178" y="172"/>
                    </a:cubicBezTo>
                    <a:cubicBezTo>
                      <a:pt x="175" y="168"/>
                      <a:pt x="172" y="164"/>
                      <a:pt x="168" y="160"/>
                    </a:cubicBezTo>
                    <a:cubicBezTo>
                      <a:pt x="168" y="160"/>
                      <a:pt x="169" y="160"/>
                      <a:pt x="169" y="160"/>
                    </a:cubicBezTo>
                    <a:close/>
                    <a:moveTo>
                      <a:pt x="181" y="175"/>
                    </a:moveTo>
                    <a:cubicBezTo>
                      <a:pt x="182" y="177"/>
                      <a:pt x="183" y="178"/>
                      <a:pt x="184" y="180"/>
                    </a:cubicBezTo>
                    <a:cubicBezTo>
                      <a:pt x="184" y="180"/>
                      <a:pt x="184" y="180"/>
                      <a:pt x="184" y="180"/>
                    </a:cubicBezTo>
                    <a:cubicBezTo>
                      <a:pt x="183" y="179"/>
                      <a:pt x="182" y="177"/>
                      <a:pt x="180" y="176"/>
                    </a:cubicBezTo>
                    <a:cubicBezTo>
                      <a:pt x="181" y="175"/>
                      <a:pt x="181" y="175"/>
                      <a:pt x="181" y="175"/>
                    </a:cubicBezTo>
                    <a:close/>
                    <a:moveTo>
                      <a:pt x="179" y="182"/>
                    </a:moveTo>
                    <a:cubicBezTo>
                      <a:pt x="178" y="181"/>
                      <a:pt x="177" y="181"/>
                      <a:pt x="176" y="180"/>
                    </a:cubicBezTo>
                    <a:cubicBezTo>
                      <a:pt x="176" y="180"/>
                      <a:pt x="176" y="180"/>
                      <a:pt x="176" y="179"/>
                    </a:cubicBezTo>
                    <a:cubicBezTo>
                      <a:pt x="177" y="180"/>
                      <a:pt x="178" y="181"/>
                      <a:pt x="179" y="182"/>
                    </a:cubicBezTo>
                    <a:close/>
                    <a:moveTo>
                      <a:pt x="173" y="193"/>
                    </a:moveTo>
                    <a:cubicBezTo>
                      <a:pt x="173" y="193"/>
                      <a:pt x="173" y="193"/>
                      <a:pt x="173" y="193"/>
                    </a:cubicBezTo>
                    <a:cubicBezTo>
                      <a:pt x="173" y="193"/>
                      <a:pt x="173" y="194"/>
                      <a:pt x="173" y="194"/>
                    </a:cubicBezTo>
                    <a:cubicBezTo>
                      <a:pt x="172" y="193"/>
                      <a:pt x="171" y="192"/>
                      <a:pt x="170" y="191"/>
                    </a:cubicBezTo>
                    <a:cubicBezTo>
                      <a:pt x="171" y="192"/>
                      <a:pt x="172" y="192"/>
                      <a:pt x="173" y="193"/>
                    </a:cubicBezTo>
                    <a:close/>
                    <a:moveTo>
                      <a:pt x="200" y="191"/>
                    </a:moveTo>
                    <a:cubicBezTo>
                      <a:pt x="198" y="188"/>
                      <a:pt x="196" y="186"/>
                      <a:pt x="194" y="183"/>
                    </a:cubicBezTo>
                    <a:cubicBezTo>
                      <a:pt x="196" y="181"/>
                      <a:pt x="199" y="180"/>
                      <a:pt x="202" y="179"/>
                    </a:cubicBezTo>
                    <a:cubicBezTo>
                      <a:pt x="202" y="180"/>
                      <a:pt x="203" y="180"/>
                      <a:pt x="204" y="181"/>
                    </a:cubicBezTo>
                    <a:cubicBezTo>
                      <a:pt x="204" y="183"/>
                      <a:pt x="205" y="184"/>
                      <a:pt x="207" y="184"/>
                    </a:cubicBezTo>
                    <a:cubicBezTo>
                      <a:pt x="207" y="184"/>
                      <a:pt x="208" y="185"/>
                      <a:pt x="208" y="185"/>
                    </a:cubicBezTo>
                    <a:cubicBezTo>
                      <a:pt x="206" y="187"/>
                      <a:pt x="203" y="189"/>
                      <a:pt x="201" y="191"/>
                    </a:cubicBezTo>
                    <a:cubicBezTo>
                      <a:pt x="201" y="191"/>
                      <a:pt x="200" y="191"/>
                      <a:pt x="200" y="191"/>
                    </a:cubicBezTo>
                    <a:close/>
                    <a:moveTo>
                      <a:pt x="212" y="188"/>
                    </a:moveTo>
                    <a:cubicBezTo>
                      <a:pt x="212" y="188"/>
                      <a:pt x="212" y="188"/>
                      <a:pt x="212" y="188"/>
                    </a:cubicBezTo>
                    <a:cubicBezTo>
                      <a:pt x="212" y="188"/>
                      <a:pt x="212" y="188"/>
                      <a:pt x="212" y="188"/>
                    </a:cubicBezTo>
                    <a:cubicBezTo>
                      <a:pt x="212" y="188"/>
                      <a:pt x="212" y="188"/>
                      <a:pt x="212" y="188"/>
                    </a:cubicBezTo>
                    <a:close/>
                    <a:moveTo>
                      <a:pt x="218" y="182"/>
                    </a:moveTo>
                    <a:cubicBezTo>
                      <a:pt x="219" y="182"/>
                      <a:pt x="219" y="182"/>
                      <a:pt x="220" y="181"/>
                    </a:cubicBezTo>
                    <a:cubicBezTo>
                      <a:pt x="222" y="181"/>
                      <a:pt x="224" y="180"/>
                      <a:pt x="226" y="179"/>
                    </a:cubicBezTo>
                    <a:cubicBezTo>
                      <a:pt x="228" y="180"/>
                      <a:pt x="229" y="181"/>
                      <a:pt x="230" y="182"/>
                    </a:cubicBezTo>
                    <a:cubicBezTo>
                      <a:pt x="230" y="182"/>
                      <a:pt x="230" y="182"/>
                      <a:pt x="230" y="182"/>
                    </a:cubicBezTo>
                    <a:cubicBezTo>
                      <a:pt x="227" y="183"/>
                      <a:pt x="223" y="184"/>
                      <a:pt x="220" y="185"/>
                    </a:cubicBezTo>
                    <a:cubicBezTo>
                      <a:pt x="220" y="184"/>
                      <a:pt x="219" y="183"/>
                      <a:pt x="218" y="182"/>
                    </a:cubicBezTo>
                    <a:close/>
                    <a:moveTo>
                      <a:pt x="237" y="180"/>
                    </a:moveTo>
                    <a:cubicBezTo>
                      <a:pt x="237" y="179"/>
                      <a:pt x="238" y="177"/>
                      <a:pt x="239" y="176"/>
                    </a:cubicBezTo>
                    <a:cubicBezTo>
                      <a:pt x="240" y="176"/>
                      <a:pt x="241" y="176"/>
                      <a:pt x="243" y="177"/>
                    </a:cubicBezTo>
                    <a:cubicBezTo>
                      <a:pt x="241" y="178"/>
                      <a:pt x="239" y="179"/>
                      <a:pt x="238" y="180"/>
                    </a:cubicBezTo>
                    <a:cubicBezTo>
                      <a:pt x="237" y="180"/>
                      <a:pt x="237" y="180"/>
                      <a:pt x="237" y="180"/>
                    </a:cubicBezTo>
                    <a:cubicBezTo>
                      <a:pt x="237" y="180"/>
                      <a:pt x="237" y="180"/>
                      <a:pt x="237" y="180"/>
                    </a:cubicBezTo>
                    <a:close/>
                    <a:moveTo>
                      <a:pt x="257" y="179"/>
                    </a:moveTo>
                    <a:cubicBezTo>
                      <a:pt x="257" y="179"/>
                      <a:pt x="257" y="179"/>
                      <a:pt x="258" y="178"/>
                    </a:cubicBezTo>
                    <a:cubicBezTo>
                      <a:pt x="258" y="178"/>
                      <a:pt x="258" y="178"/>
                      <a:pt x="258" y="178"/>
                    </a:cubicBezTo>
                    <a:cubicBezTo>
                      <a:pt x="259" y="179"/>
                      <a:pt x="260" y="179"/>
                      <a:pt x="261" y="179"/>
                    </a:cubicBezTo>
                    <a:cubicBezTo>
                      <a:pt x="260" y="181"/>
                      <a:pt x="259" y="183"/>
                      <a:pt x="259" y="185"/>
                    </a:cubicBezTo>
                    <a:cubicBezTo>
                      <a:pt x="258" y="184"/>
                      <a:pt x="257" y="182"/>
                      <a:pt x="256" y="181"/>
                    </a:cubicBezTo>
                    <a:cubicBezTo>
                      <a:pt x="256" y="181"/>
                      <a:pt x="257" y="180"/>
                      <a:pt x="257" y="179"/>
                    </a:cubicBezTo>
                    <a:close/>
                    <a:moveTo>
                      <a:pt x="291" y="172"/>
                    </a:moveTo>
                    <a:cubicBezTo>
                      <a:pt x="288" y="171"/>
                      <a:pt x="285" y="169"/>
                      <a:pt x="282" y="168"/>
                    </a:cubicBezTo>
                    <a:cubicBezTo>
                      <a:pt x="284" y="166"/>
                      <a:pt x="286" y="164"/>
                      <a:pt x="288" y="163"/>
                    </a:cubicBezTo>
                    <a:cubicBezTo>
                      <a:pt x="288" y="163"/>
                      <a:pt x="288" y="163"/>
                      <a:pt x="288" y="163"/>
                    </a:cubicBezTo>
                    <a:cubicBezTo>
                      <a:pt x="288" y="163"/>
                      <a:pt x="288" y="163"/>
                      <a:pt x="288" y="163"/>
                    </a:cubicBezTo>
                    <a:cubicBezTo>
                      <a:pt x="292" y="164"/>
                      <a:pt x="297" y="165"/>
                      <a:pt x="301" y="167"/>
                    </a:cubicBezTo>
                    <a:cubicBezTo>
                      <a:pt x="300" y="168"/>
                      <a:pt x="300" y="170"/>
                      <a:pt x="299" y="171"/>
                    </a:cubicBezTo>
                    <a:cubicBezTo>
                      <a:pt x="298" y="171"/>
                      <a:pt x="298" y="171"/>
                      <a:pt x="297" y="172"/>
                    </a:cubicBezTo>
                    <a:cubicBezTo>
                      <a:pt x="295" y="172"/>
                      <a:pt x="293" y="172"/>
                      <a:pt x="291" y="172"/>
                    </a:cubicBezTo>
                    <a:close/>
                    <a:moveTo>
                      <a:pt x="312" y="166"/>
                    </a:moveTo>
                    <a:cubicBezTo>
                      <a:pt x="312" y="166"/>
                      <a:pt x="312" y="166"/>
                      <a:pt x="312" y="166"/>
                    </a:cubicBezTo>
                    <a:cubicBezTo>
                      <a:pt x="312" y="166"/>
                      <a:pt x="312" y="166"/>
                      <a:pt x="312" y="166"/>
                    </a:cubicBezTo>
                    <a:cubicBezTo>
                      <a:pt x="312" y="166"/>
                      <a:pt x="312" y="166"/>
                      <a:pt x="312" y="166"/>
                    </a:cubicBezTo>
                    <a:close/>
                    <a:moveTo>
                      <a:pt x="315" y="160"/>
                    </a:moveTo>
                    <a:cubicBezTo>
                      <a:pt x="316" y="160"/>
                      <a:pt x="316" y="160"/>
                      <a:pt x="317" y="160"/>
                    </a:cubicBezTo>
                    <a:cubicBezTo>
                      <a:pt x="316" y="160"/>
                      <a:pt x="316" y="160"/>
                      <a:pt x="315" y="160"/>
                    </a:cubicBezTo>
                    <a:close/>
                    <a:moveTo>
                      <a:pt x="255" y="128"/>
                    </a:moveTo>
                    <a:cubicBezTo>
                      <a:pt x="255" y="129"/>
                      <a:pt x="255" y="129"/>
                      <a:pt x="254" y="129"/>
                    </a:cubicBezTo>
                    <a:cubicBezTo>
                      <a:pt x="252" y="128"/>
                      <a:pt x="250" y="126"/>
                      <a:pt x="247" y="125"/>
                    </a:cubicBezTo>
                    <a:cubicBezTo>
                      <a:pt x="250" y="126"/>
                      <a:pt x="254" y="127"/>
                      <a:pt x="257" y="128"/>
                    </a:cubicBezTo>
                    <a:cubicBezTo>
                      <a:pt x="256" y="128"/>
                      <a:pt x="256" y="128"/>
                      <a:pt x="255" y="128"/>
                    </a:cubicBezTo>
                    <a:close/>
                    <a:moveTo>
                      <a:pt x="228" y="124"/>
                    </a:moveTo>
                    <a:cubicBezTo>
                      <a:pt x="227" y="124"/>
                      <a:pt x="227" y="125"/>
                      <a:pt x="227" y="125"/>
                    </a:cubicBezTo>
                    <a:cubicBezTo>
                      <a:pt x="225" y="125"/>
                      <a:pt x="224" y="124"/>
                      <a:pt x="223" y="124"/>
                    </a:cubicBezTo>
                    <a:cubicBezTo>
                      <a:pt x="222" y="123"/>
                      <a:pt x="221" y="122"/>
                      <a:pt x="220" y="122"/>
                    </a:cubicBezTo>
                    <a:cubicBezTo>
                      <a:pt x="222" y="122"/>
                      <a:pt x="225" y="123"/>
                      <a:pt x="228" y="124"/>
                    </a:cubicBezTo>
                    <a:close/>
                    <a:moveTo>
                      <a:pt x="220" y="132"/>
                    </a:moveTo>
                    <a:cubicBezTo>
                      <a:pt x="219" y="133"/>
                      <a:pt x="218" y="133"/>
                      <a:pt x="218" y="134"/>
                    </a:cubicBezTo>
                    <a:cubicBezTo>
                      <a:pt x="212" y="130"/>
                      <a:pt x="206" y="127"/>
                      <a:pt x="201" y="123"/>
                    </a:cubicBezTo>
                    <a:cubicBezTo>
                      <a:pt x="200" y="123"/>
                      <a:pt x="200" y="122"/>
                      <a:pt x="199" y="122"/>
                    </a:cubicBezTo>
                    <a:cubicBezTo>
                      <a:pt x="197" y="121"/>
                      <a:pt x="195" y="120"/>
                      <a:pt x="194" y="119"/>
                    </a:cubicBezTo>
                    <a:cubicBezTo>
                      <a:pt x="194" y="119"/>
                      <a:pt x="194" y="119"/>
                      <a:pt x="194" y="119"/>
                    </a:cubicBezTo>
                    <a:cubicBezTo>
                      <a:pt x="201" y="122"/>
                      <a:pt x="207" y="124"/>
                      <a:pt x="214" y="126"/>
                    </a:cubicBezTo>
                    <a:cubicBezTo>
                      <a:pt x="216" y="128"/>
                      <a:pt x="218" y="130"/>
                      <a:pt x="220" y="132"/>
                    </a:cubicBezTo>
                    <a:close/>
                    <a:moveTo>
                      <a:pt x="176" y="141"/>
                    </a:moveTo>
                    <a:cubicBezTo>
                      <a:pt x="175" y="142"/>
                      <a:pt x="174" y="143"/>
                      <a:pt x="173" y="144"/>
                    </a:cubicBezTo>
                    <a:cubicBezTo>
                      <a:pt x="169" y="141"/>
                      <a:pt x="166" y="139"/>
                      <a:pt x="162" y="136"/>
                    </a:cubicBezTo>
                    <a:cubicBezTo>
                      <a:pt x="164" y="135"/>
                      <a:pt x="165" y="134"/>
                      <a:pt x="166" y="132"/>
                    </a:cubicBezTo>
                    <a:cubicBezTo>
                      <a:pt x="169" y="135"/>
                      <a:pt x="173" y="138"/>
                      <a:pt x="176" y="141"/>
                    </a:cubicBezTo>
                    <a:close/>
                    <a:moveTo>
                      <a:pt x="163" y="130"/>
                    </a:moveTo>
                    <a:cubicBezTo>
                      <a:pt x="162" y="131"/>
                      <a:pt x="161" y="132"/>
                      <a:pt x="159" y="134"/>
                    </a:cubicBezTo>
                    <a:cubicBezTo>
                      <a:pt x="159" y="134"/>
                      <a:pt x="159" y="133"/>
                      <a:pt x="159" y="133"/>
                    </a:cubicBezTo>
                    <a:cubicBezTo>
                      <a:pt x="160" y="132"/>
                      <a:pt x="161" y="131"/>
                      <a:pt x="163" y="129"/>
                    </a:cubicBezTo>
                    <a:cubicBezTo>
                      <a:pt x="163" y="129"/>
                      <a:pt x="163" y="129"/>
                      <a:pt x="163" y="130"/>
                    </a:cubicBezTo>
                    <a:close/>
                    <a:moveTo>
                      <a:pt x="152" y="142"/>
                    </a:moveTo>
                    <a:cubicBezTo>
                      <a:pt x="152" y="142"/>
                      <a:pt x="152" y="142"/>
                      <a:pt x="152" y="143"/>
                    </a:cubicBezTo>
                    <a:cubicBezTo>
                      <a:pt x="151" y="142"/>
                      <a:pt x="151" y="142"/>
                      <a:pt x="150" y="142"/>
                    </a:cubicBezTo>
                    <a:cubicBezTo>
                      <a:pt x="151" y="141"/>
                      <a:pt x="151" y="141"/>
                      <a:pt x="151" y="140"/>
                    </a:cubicBezTo>
                    <a:cubicBezTo>
                      <a:pt x="152" y="141"/>
                      <a:pt x="152" y="141"/>
                      <a:pt x="152" y="142"/>
                    </a:cubicBezTo>
                    <a:close/>
                    <a:moveTo>
                      <a:pt x="148" y="139"/>
                    </a:moveTo>
                    <a:cubicBezTo>
                      <a:pt x="147" y="138"/>
                      <a:pt x="145" y="137"/>
                      <a:pt x="144" y="136"/>
                    </a:cubicBezTo>
                    <a:cubicBezTo>
                      <a:pt x="145" y="135"/>
                      <a:pt x="145" y="135"/>
                      <a:pt x="145" y="134"/>
                    </a:cubicBezTo>
                    <a:cubicBezTo>
                      <a:pt x="147" y="135"/>
                      <a:pt x="148" y="136"/>
                      <a:pt x="149" y="138"/>
                    </a:cubicBezTo>
                    <a:cubicBezTo>
                      <a:pt x="148" y="138"/>
                      <a:pt x="148" y="138"/>
                      <a:pt x="148" y="139"/>
                    </a:cubicBezTo>
                    <a:close/>
                    <a:moveTo>
                      <a:pt x="143" y="142"/>
                    </a:moveTo>
                    <a:cubicBezTo>
                      <a:pt x="142" y="142"/>
                      <a:pt x="142" y="142"/>
                      <a:pt x="142" y="143"/>
                    </a:cubicBezTo>
                    <a:cubicBezTo>
                      <a:pt x="142" y="142"/>
                      <a:pt x="142" y="142"/>
                      <a:pt x="141" y="141"/>
                    </a:cubicBezTo>
                    <a:cubicBezTo>
                      <a:pt x="141" y="141"/>
                      <a:pt x="141" y="141"/>
                      <a:pt x="142" y="141"/>
                    </a:cubicBezTo>
                    <a:cubicBezTo>
                      <a:pt x="142" y="141"/>
                      <a:pt x="142" y="141"/>
                      <a:pt x="143" y="142"/>
                    </a:cubicBezTo>
                    <a:close/>
                    <a:moveTo>
                      <a:pt x="128" y="206"/>
                    </a:moveTo>
                    <a:cubicBezTo>
                      <a:pt x="127" y="205"/>
                      <a:pt x="125" y="205"/>
                      <a:pt x="124" y="206"/>
                    </a:cubicBezTo>
                    <a:cubicBezTo>
                      <a:pt x="124" y="203"/>
                      <a:pt x="124" y="199"/>
                      <a:pt x="124" y="195"/>
                    </a:cubicBezTo>
                    <a:cubicBezTo>
                      <a:pt x="126" y="199"/>
                      <a:pt x="129" y="202"/>
                      <a:pt x="132" y="205"/>
                    </a:cubicBezTo>
                    <a:cubicBezTo>
                      <a:pt x="131" y="206"/>
                      <a:pt x="131" y="207"/>
                      <a:pt x="130" y="208"/>
                    </a:cubicBezTo>
                    <a:cubicBezTo>
                      <a:pt x="130" y="207"/>
                      <a:pt x="129" y="207"/>
                      <a:pt x="128" y="206"/>
                    </a:cubicBezTo>
                    <a:close/>
                    <a:moveTo>
                      <a:pt x="144" y="186"/>
                    </a:moveTo>
                    <a:cubicBezTo>
                      <a:pt x="143" y="185"/>
                      <a:pt x="143" y="185"/>
                      <a:pt x="143" y="184"/>
                    </a:cubicBezTo>
                    <a:cubicBezTo>
                      <a:pt x="144" y="185"/>
                      <a:pt x="144" y="185"/>
                      <a:pt x="144" y="185"/>
                    </a:cubicBezTo>
                    <a:cubicBezTo>
                      <a:pt x="144" y="186"/>
                      <a:pt x="144" y="186"/>
                      <a:pt x="144" y="186"/>
                    </a:cubicBezTo>
                    <a:close/>
                    <a:moveTo>
                      <a:pt x="145" y="177"/>
                    </a:moveTo>
                    <a:cubicBezTo>
                      <a:pt x="145" y="176"/>
                      <a:pt x="144" y="176"/>
                      <a:pt x="144" y="175"/>
                    </a:cubicBezTo>
                    <a:cubicBezTo>
                      <a:pt x="145" y="174"/>
                      <a:pt x="146" y="173"/>
                      <a:pt x="148" y="172"/>
                    </a:cubicBezTo>
                    <a:cubicBezTo>
                      <a:pt x="149" y="173"/>
                      <a:pt x="150" y="175"/>
                      <a:pt x="151" y="176"/>
                    </a:cubicBezTo>
                    <a:cubicBezTo>
                      <a:pt x="150" y="177"/>
                      <a:pt x="150" y="177"/>
                      <a:pt x="149" y="178"/>
                    </a:cubicBezTo>
                    <a:cubicBezTo>
                      <a:pt x="148" y="177"/>
                      <a:pt x="147" y="177"/>
                      <a:pt x="145" y="177"/>
                    </a:cubicBezTo>
                    <a:close/>
                    <a:moveTo>
                      <a:pt x="165" y="165"/>
                    </a:moveTo>
                    <a:cubicBezTo>
                      <a:pt x="168" y="168"/>
                      <a:pt x="171" y="172"/>
                      <a:pt x="174" y="176"/>
                    </a:cubicBezTo>
                    <a:cubicBezTo>
                      <a:pt x="173" y="176"/>
                      <a:pt x="173" y="176"/>
                      <a:pt x="173" y="177"/>
                    </a:cubicBezTo>
                    <a:cubicBezTo>
                      <a:pt x="169" y="174"/>
                      <a:pt x="166" y="170"/>
                      <a:pt x="163" y="167"/>
                    </a:cubicBezTo>
                    <a:cubicBezTo>
                      <a:pt x="164" y="166"/>
                      <a:pt x="164" y="166"/>
                      <a:pt x="165" y="165"/>
                    </a:cubicBezTo>
                    <a:close/>
                    <a:moveTo>
                      <a:pt x="162" y="182"/>
                    </a:moveTo>
                    <a:cubicBezTo>
                      <a:pt x="162" y="181"/>
                      <a:pt x="161" y="180"/>
                      <a:pt x="160" y="179"/>
                    </a:cubicBezTo>
                    <a:cubicBezTo>
                      <a:pt x="161" y="180"/>
                      <a:pt x="163" y="181"/>
                      <a:pt x="164" y="182"/>
                    </a:cubicBezTo>
                    <a:cubicBezTo>
                      <a:pt x="163" y="182"/>
                      <a:pt x="163" y="182"/>
                      <a:pt x="162" y="182"/>
                    </a:cubicBezTo>
                    <a:close/>
                    <a:moveTo>
                      <a:pt x="163" y="192"/>
                    </a:moveTo>
                    <a:cubicBezTo>
                      <a:pt x="165" y="194"/>
                      <a:pt x="167" y="197"/>
                      <a:pt x="169" y="199"/>
                    </a:cubicBezTo>
                    <a:cubicBezTo>
                      <a:pt x="169" y="200"/>
                      <a:pt x="169" y="200"/>
                      <a:pt x="169" y="200"/>
                    </a:cubicBezTo>
                    <a:cubicBezTo>
                      <a:pt x="166" y="198"/>
                      <a:pt x="164" y="196"/>
                      <a:pt x="161" y="193"/>
                    </a:cubicBezTo>
                    <a:cubicBezTo>
                      <a:pt x="162" y="193"/>
                      <a:pt x="163" y="192"/>
                      <a:pt x="163" y="192"/>
                    </a:cubicBezTo>
                    <a:close/>
                    <a:moveTo>
                      <a:pt x="168" y="211"/>
                    </a:moveTo>
                    <a:cubicBezTo>
                      <a:pt x="168" y="211"/>
                      <a:pt x="167" y="211"/>
                      <a:pt x="166" y="212"/>
                    </a:cubicBezTo>
                    <a:cubicBezTo>
                      <a:pt x="167" y="211"/>
                      <a:pt x="167" y="211"/>
                      <a:pt x="167" y="210"/>
                    </a:cubicBezTo>
                    <a:cubicBezTo>
                      <a:pt x="168" y="210"/>
                      <a:pt x="168" y="211"/>
                      <a:pt x="168" y="211"/>
                    </a:cubicBezTo>
                    <a:close/>
                    <a:moveTo>
                      <a:pt x="182" y="206"/>
                    </a:moveTo>
                    <a:cubicBezTo>
                      <a:pt x="180" y="203"/>
                      <a:pt x="178" y="201"/>
                      <a:pt x="176" y="198"/>
                    </a:cubicBezTo>
                    <a:cubicBezTo>
                      <a:pt x="176" y="198"/>
                      <a:pt x="177" y="197"/>
                      <a:pt x="177" y="197"/>
                    </a:cubicBezTo>
                    <a:cubicBezTo>
                      <a:pt x="179" y="197"/>
                      <a:pt x="180" y="197"/>
                      <a:pt x="182" y="197"/>
                    </a:cubicBezTo>
                    <a:cubicBezTo>
                      <a:pt x="182" y="197"/>
                      <a:pt x="183" y="197"/>
                      <a:pt x="183" y="197"/>
                    </a:cubicBezTo>
                    <a:cubicBezTo>
                      <a:pt x="185" y="199"/>
                      <a:pt x="187" y="200"/>
                      <a:pt x="189" y="201"/>
                    </a:cubicBezTo>
                    <a:cubicBezTo>
                      <a:pt x="187" y="202"/>
                      <a:pt x="185" y="204"/>
                      <a:pt x="182" y="206"/>
                    </a:cubicBezTo>
                    <a:cubicBezTo>
                      <a:pt x="182" y="206"/>
                      <a:pt x="182" y="206"/>
                      <a:pt x="182" y="206"/>
                    </a:cubicBezTo>
                    <a:close/>
                    <a:moveTo>
                      <a:pt x="233" y="195"/>
                    </a:moveTo>
                    <a:cubicBezTo>
                      <a:pt x="235" y="194"/>
                      <a:pt x="237" y="194"/>
                      <a:pt x="239" y="193"/>
                    </a:cubicBezTo>
                    <a:cubicBezTo>
                      <a:pt x="239" y="193"/>
                      <a:pt x="238" y="194"/>
                      <a:pt x="238" y="194"/>
                    </a:cubicBezTo>
                    <a:cubicBezTo>
                      <a:pt x="234" y="196"/>
                      <a:pt x="231" y="197"/>
                      <a:pt x="227" y="199"/>
                    </a:cubicBezTo>
                    <a:cubicBezTo>
                      <a:pt x="229" y="198"/>
                      <a:pt x="231" y="196"/>
                      <a:pt x="233" y="195"/>
                    </a:cubicBezTo>
                    <a:close/>
                    <a:moveTo>
                      <a:pt x="249" y="189"/>
                    </a:moveTo>
                    <a:cubicBezTo>
                      <a:pt x="250" y="188"/>
                      <a:pt x="250" y="188"/>
                      <a:pt x="250" y="188"/>
                    </a:cubicBezTo>
                    <a:cubicBezTo>
                      <a:pt x="251" y="188"/>
                      <a:pt x="252" y="187"/>
                      <a:pt x="253" y="187"/>
                    </a:cubicBezTo>
                    <a:cubicBezTo>
                      <a:pt x="253" y="187"/>
                      <a:pt x="253" y="187"/>
                      <a:pt x="254" y="187"/>
                    </a:cubicBezTo>
                    <a:cubicBezTo>
                      <a:pt x="252" y="188"/>
                      <a:pt x="251" y="188"/>
                      <a:pt x="250" y="189"/>
                    </a:cubicBezTo>
                    <a:cubicBezTo>
                      <a:pt x="250" y="189"/>
                      <a:pt x="250" y="189"/>
                      <a:pt x="249" y="189"/>
                    </a:cubicBezTo>
                    <a:close/>
                    <a:moveTo>
                      <a:pt x="180" y="119"/>
                    </a:moveTo>
                    <a:cubicBezTo>
                      <a:pt x="179" y="118"/>
                      <a:pt x="178" y="119"/>
                      <a:pt x="178" y="119"/>
                    </a:cubicBezTo>
                    <a:cubicBezTo>
                      <a:pt x="178" y="119"/>
                      <a:pt x="178" y="119"/>
                      <a:pt x="177" y="119"/>
                    </a:cubicBezTo>
                    <a:cubicBezTo>
                      <a:pt x="178" y="118"/>
                      <a:pt x="178" y="118"/>
                      <a:pt x="179" y="118"/>
                    </a:cubicBezTo>
                    <a:cubicBezTo>
                      <a:pt x="179" y="118"/>
                      <a:pt x="180" y="118"/>
                      <a:pt x="180" y="119"/>
                    </a:cubicBezTo>
                    <a:close/>
                    <a:moveTo>
                      <a:pt x="156" y="130"/>
                    </a:moveTo>
                    <a:cubicBezTo>
                      <a:pt x="155" y="128"/>
                      <a:pt x="153" y="126"/>
                      <a:pt x="152" y="123"/>
                    </a:cubicBezTo>
                    <a:cubicBezTo>
                      <a:pt x="152" y="122"/>
                      <a:pt x="153" y="121"/>
                      <a:pt x="153" y="120"/>
                    </a:cubicBezTo>
                    <a:cubicBezTo>
                      <a:pt x="156" y="122"/>
                      <a:pt x="158" y="124"/>
                      <a:pt x="160" y="127"/>
                    </a:cubicBezTo>
                    <a:cubicBezTo>
                      <a:pt x="159" y="128"/>
                      <a:pt x="157" y="129"/>
                      <a:pt x="156" y="130"/>
                    </a:cubicBezTo>
                    <a:close/>
                    <a:moveTo>
                      <a:pt x="159" y="103"/>
                    </a:moveTo>
                    <a:cubicBezTo>
                      <a:pt x="159" y="103"/>
                      <a:pt x="159" y="103"/>
                      <a:pt x="159" y="103"/>
                    </a:cubicBezTo>
                    <a:cubicBezTo>
                      <a:pt x="159" y="102"/>
                      <a:pt x="160" y="102"/>
                      <a:pt x="160" y="101"/>
                    </a:cubicBezTo>
                    <a:cubicBezTo>
                      <a:pt x="160" y="102"/>
                      <a:pt x="159" y="102"/>
                      <a:pt x="159" y="103"/>
                    </a:cubicBezTo>
                    <a:close/>
                    <a:moveTo>
                      <a:pt x="146" y="125"/>
                    </a:moveTo>
                    <a:cubicBezTo>
                      <a:pt x="146" y="125"/>
                      <a:pt x="146" y="125"/>
                      <a:pt x="146" y="126"/>
                    </a:cubicBezTo>
                    <a:cubicBezTo>
                      <a:pt x="145" y="125"/>
                      <a:pt x="144" y="125"/>
                      <a:pt x="144" y="124"/>
                    </a:cubicBezTo>
                    <a:cubicBezTo>
                      <a:pt x="141" y="123"/>
                      <a:pt x="138" y="126"/>
                      <a:pt x="140" y="129"/>
                    </a:cubicBezTo>
                    <a:cubicBezTo>
                      <a:pt x="141" y="130"/>
                      <a:pt x="142" y="130"/>
                      <a:pt x="143" y="131"/>
                    </a:cubicBezTo>
                    <a:cubicBezTo>
                      <a:pt x="142" y="132"/>
                      <a:pt x="142" y="132"/>
                      <a:pt x="141" y="133"/>
                    </a:cubicBezTo>
                    <a:cubicBezTo>
                      <a:pt x="140" y="132"/>
                      <a:pt x="139" y="131"/>
                      <a:pt x="138" y="130"/>
                    </a:cubicBezTo>
                    <a:cubicBezTo>
                      <a:pt x="137" y="127"/>
                      <a:pt x="137" y="125"/>
                      <a:pt x="137" y="123"/>
                    </a:cubicBezTo>
                    <a:cubicBezTo>
                      <a:pt x="139" y="121"/>
                      <a:pt x="140" y="120"/>
                      <a:pt x="142" y="118"/>
                    </a:cubicBezTo>
                    <a:cubicBezTo>
                      <a:pt x="143" y="121"/>
                      <a:pt x="145" y="123"/>
                      <a:pt x="146" y="125"/>
                    </a:cubicBezTo>
                    <a:close/>
                    <a:moveTo>
                      <a:pt x="132" y="120"/>
                    </a:moveTo>
                    <a:cubicBezTo>
                      <a:pt x="132" y="121"/>
                      <a:pt x="132" y="122"/>
                      <a:pt x="132" y="123"/>
                    </a:cubicBezTo>
                    <a:cubicBezTo>
                      <a:pt x="132" y="123"/>
                      <a:pt x="131" y="124"/>
                      <a:pt x="131" y="124"/>
                    </a:cubicBezTo>
                    <a:cubicBezTo>
                      <a:pt x="130" y="123"/>
                      <a:pt x="129" y="122"/>
                      <a:pt x="128" y="121"/>
                    </a:cubicBezTo>
                    <a:cubicBezTo>
                      <a:pt x="129" y="119"/>
                      <a:pt x="130" y="116"/>
                      <a:pt x="131" y="114"/>
                    </a:cubicBezTo>
                    <a:cubicBezTo>
                      <a:pt x="131" y="116"/>
                      <a:pt x="132" y="118"/>
                      <a:pt x="132" y="120"/>
                    </a:cubicBezTo>
                    <a:close/>
                    <a:moveTo>
                      <a:pt x="126" y="115"/>
                    </a:moveTo>
                    <a:cubicBezTo>
                      <a:pt x="126" y="115"/>
                      <a:pt x="126" y="114"/>
                      <a:pt x="126" y="114"/>
                    </a:cubicBezTo>
                    <a:cubicBezTo>
                      <a:pt x="127" y="113"/>
                      <a:pt x="127" y="113"/>
                      <a:pt x="128" y="113"/>
                    </a:cubicBezTo>
                    <a:cubicBezTo>
                      <a:pt x="127" y="114"/>
                      <a:pt x="127" y="114"/>
                      <a:pt x="126" y="115"/>
                    </a:cubicBezTo>
                    <a:close/>
                    <a:moveTo>
                      <a:pt x="124" y="116"/>
                    </a:moveTo>
                    <a:cubicBezTo>
                      <a:pt x="124" y="117"/>
                      <a:pt x="124" y="118"/>
                      <a:pt x="124" y="119"/>
                    </a:cubicBezTo>
                    <a:cubicBezTo>
                      <a:pt x="124" y="119"/>
                      <a:pt x="124" y="119"/>
                      <a:pt x="124" y="119"/>
                    </a:cubicBezTo>
                    <a:cubicBezTo>
                      <a:pt x="124" y="118"/>
                      <a:pt x="124" y="117"/>
                      <a:pt x="123" y="116"/>
                    </a:cubicBezTo>
                    <a:cubicBezTo>
                      <a:pt x="124" y="116"/>
                      <a:pt x="124" y="116"/>
                      <a:pt x="124" y="116"/>
                    </a:cubicBezTo>
                    <a:close/>
                    <a:moveTo>
                      <a:pt x="131" y="217"/>
                    </a:moveTo>
                    <a:cubicBezTo>
                      <a:pt x="131" y="216"/>
                      <a:pt x="131" y="216"/>
                      <a:pt x="131" y="216"/>
                    </a:cubicBezTo>
                    <a:cubicBezTo>
                      <a:pt x="131" y="216"/>
                      <a:pt x="131" y="216"/>
                      <a:pt x="131" y="216"/>
                    </a:cubicBezTo>
                    <a:cubicBezTo>
                      <a:pt x="131" y="216"/>
                      <a:pt x="131" y="216"/>
                      <a:pt x="131" y="217"/>
                    </a:cubicBezTo>
                    <a:cubicBezTo>
                      <a:pt x="131" y="217"/>
                      <a:pt x="131" y="217"/>
                      <a:pt x="131" y="217"/>
                    </a:cubicBezTo>
                    <a:close/>
                    <a:moveTo>
                      <a:pt x="146" y="190"/>
                    </a:moveTo>
                    <a:cubicBezTo>
                      <a:pt x="147" y="189"/>
                      <a:pt x="147" y="189"/>
                      <a:pt x="147" y="189"/>
                    </a:cubicBezTo>
                    <a:cubicBezTo>
                      <a:pt x="149" y="191"/>
                      <a:pt x="151" y="193"/>
                      <a:pt x="153" y="195"/>
                    </a:cubicBezTo>
                    <a:cubicBezTo>
                      <a:pt x="153" y="195"/>
                      <a:pt x="153" y="195"/>
                      <a:pt x="153" y="196"/>
                    </a:cubicBezTo>
                    <a:cubicBezTo>
                      <a:pt x="150" y="194"/>
                      <a:pt x="148" y="192"/>
                      <a:pt x="146" y="190"/>
                    </a:cubicBezTo>
                    <a:close/>
                    <a:moveTo>
                      <a:pt x="148" y="206"/>
                    </a:moveTo>
                    <a:cubicBezTo>
                      <a:pt x="150" y="209"/>
                      <a:pt x="151" y="211"/>
                      <a:pt x="153" y="214"/>
                    </a:cubicBezTo>
                    <a:cubicBezTo>
                      <a:pt x="151" y="212"/>
                      <a:pt x="149" y="209"/>
                      <a:pt x="148" y="206"/>
                    </a:cubicBezTo>
                    <a:cubicBezTo>
                      <a:pt x="148" y="206"/>
                      <a:pt x="148" y="206"/>
                      <a:pt x="148" y="206"/>
                    </a:cubicBezTo>
                    <a:close/>
                    <a:moveTo>
                      <a:pt x="153" y="203"/>
                    </a:moveTo>
                    <a:cubicBezTo>
                      <a:pt x="156" y="205"/>
                      <a:pt x="159" y="207"/>
                      <a:pt x="163" y="208"/>
                    </a:cubicBezTo>
                    <a:cubicBezTo>
                      <a:pt x="162" y="210"/>
                      <a:pt x="160" y="213"/>
                      <a:pt x="159" y="215"/>
                    </a:cubicBezTo>
                    <a:cubicBezTo>
                      <a:pt x="157" y="211"/>
                      <a:pt x="155" y="207"/>
                      <a:pt x="153" y="203"/>
                    </a:cubicBezTo>
                    <a:close/>
                    <a:moveTo>
                      <a:pt x="170" y="221"/>
                    </a:moveTo>
                    <a:cubicBezTo>
                      <a:pt x="174" y="220"/>
                      <a:pt x="179" y="219"/>
                      <a:pt x="183" y="217"/>
                    </a:cubicBezTo>
                    <a:cubicBezTo>
                      <a:pt x="184" y="217"/>
                      <a:pt x="184" y="217"/>
                      <a:pt x="184" y="217"/>
                    </a:cubicBezTo>
                    <a:cubicBezTo>
                      <a:pt x="178" y="219"/>
                      <a:pt x="172" y="222"/>
                      <a:pt x="166" y="224"/>
                    </a:cubicBezTo>
                    <a:cubicBezTo>
                      <a:pt x="167" y="223"/>
                      <a:pt x="169" y="222"/>
                      <a:pt x="170" y="221"/>
                    </a:cubicBezTo>
                    <a:close/>
                    <a:moveTo>
                      <a:pt x="190" y="214"/>
                    </a:moveTo>
                    <a:cubicBezTo>
                      <a:pt x="194" y="213"/>
                      <a:pt x="198" y="211"/>
                      <a:pt x="202" y="209"/>
                    </a:cubicBezTo>
                    <a:cubicBezTo>
                      <a:pt x="203" y="209"/>
                      <a:pt x="203" y="210"/>
                      <a:pt x="204" y="210"/>
                    </a:cubicBezTo>
                    <a:cubicBezTo>
                      <a:pt x="199" y="212"/>
                      <a:pt x="195" y="213"/>
                      <a:pt x="191" y="215"/>
                    </a:cubicBezTo>
                    <a:cubicBezTo>
                      <a:pt x="190" y="215"/>
                      <a:pt x="190" y="215"/>
                      <a:pt x="190" y="214"/>
                    </a:cubicBezTo>
                    <a:close/>
                    <a:moveTo>
                      <a:pt x="211" y="208"/>
                    </a:moveTo>
                    <a:cubicBezTo>
                      <a:pt x="210" y="207"/>
                      <a:pt x="210" y="206"/>
                      <a:pt x="209" y="205"/>
                    </a:cubicBezTo>
                    <a:cubicBezTo>
                      <a:pt x="213" y="203"/>
                      <a:pt x="217" y="202"/>
                      <a:pt x="220" y="200"/>
                    </a:cubicBezTo>
                    <a:cubicBezTo>
                      <a:pt x="221" y="199"/>
                      <a:pt x="222" y="199"/>
                      <a:pt x="224" y="198"/>
                    </a:cubicBezTo>
                    <a:cubicBezTo>
                      <a:pt x="224" y="199"/>
                      <a:pt x="225" y="200"/>
                      <a:pt x="227" y="199"/>
                    </a:cubicBezTo>
                    <a:cubicBezTo>
                      <a:pt x="223" y="201"/>
                      <a:pt x="219" y="204"/>
                      <a:pt x="215" y="206"/>
                    </a:cubicBezTo>
                    <a:cubicBezTo>
                      <a:pt x="214" y="206"/>
                      <a:pt x="212" y="207"/>
                      <a:pt x="211" y="208"/>
                    </a:cubicBezTo>
                    <a:close/>
                    <a:moveTo>
                      <a:pt x="183" y="105"/>
                    </a:moveTo>
                    <a:cubicBezTo>
                      <a:pt x="181" y="106"/>
                      <a:pt x="179" y="108"/>
                      <a:pt x="177" y="110"/>
                    </a:cubicBezTo>
                    <a:cubicBezTo>
                      <a:pt x="176" y="109"/>
                      <a:pt x="175" y="109"/>
                      <a:pt x="174" y="109"/>
                    </a:cubicBezTo>
                    <a:cubicBezTo>
                      <a:pt x="170" y="107"/>
                      <a:pt x="166" y="105"/>
                      <a:pt x="163" y="104"/>
                    </a:cubicBezTo>
                    <a:cubicBezTo>
                      <a:pt x="164" y="102"/>
                      <a:pt x="165" y="100"/>
                      <a:pt x="166" y="98"/>
                    </a:cubicBezTo>
                    <a:cubicBezTo>
                      <a:pt x="171" y="101"/>
                      <a:pt x="177" y="103"/>
                      <a:pt x="183" y="105"/>
                    </a:cubicBezTo>
                    <a:close/>
                    <a:moveTo>
                      <a:pt x="146" y="90"/>
                    </a:moveTo>
                    <a:cubicBezTo>
                      <a:pt x="150" y="92"/>
                      <a:pt x="155" y="94"/>
                      <a:pt x="160" y="96"/>
                    </a:cubicBezTo>
                    <a:cubicBezTo>
                      <a:pt x="158" y="98"/>
                      <a:pt x="156" y="100"/>
                      <a:pt x="154" y="102"/>
                    </a:cubicBezTo>
                    <a:cubicBezTo>
                      <a:pt x="152" y="101"/>
                      <a:pt x="150" y="100"/>
                      <a:pt x="149" y="97"/>
                    </a:cubicBezTo>
                    <a:cubicBezTo>
                      <a:pt x="147" y="95"/>
                      <a:pt x="146" y="92"/>
                      <a:pt x="145" y="90"/>
                    </a:cubicBezTo>
                    <a:cubicBezTo>
                      <a:pt x="145" y="90"/>
                      <a:pt x="146" y="90"/>
                      <a:pt x="146" y="90"/>
                    </a:cubicBezTo>
                    <a:close/>
                    <a:moveTo>
                      <a:pt x="125" y="88"/>
                    </a:moveTo>
                    <a:cubicBezTo>
                      <a:pt x="124" y="94"/>
                      <a:pt x="124" y="100"/>
                      <a:pt x="123" y="106"/>
                    </a:cubicBezTo>
                    <a:cubicBezTo>
                      <a:pt x="123" y="106"/>
                      <a:pt x="123" y="107"/>
                      <a:pt x="123" y="107"/>
                    </a:cubicBezTo>
                    <a:cubicBezTo>
                      <a:pt x="123" y="107"/>
                      <a:pt x="123" y="107"/>
                      <a:pt x="123" y="106"/>
                    </a:cubicBezTo>
                    <a:cubicBezTo>
                      <a:pt x="123" y="100"/>
                      <a:pt x="123" y="93"/>
                      <a:pt x="123" y="86"/>
                    </a:cubicBezTo>
                    <a:cubicBezTo>
                      <a:pt x="123" y="87"/>
                      <a:pt x="124" y="87"/>
                      <a:pt x="125" y="88"/>
                    </a:cubicBezTo>
                    <a:close/>
                    <a:moveTo>
                      <a:pt x="119" y="80"/>
                    </a:moveTo>
                    <a:cubicBezTo>
                      <a:pt x="118" y="78"/>
                      <a:pt x="117" y="77"/>
                      <a:pt x="116" y="75"/>
                    </a:cubicBezTo>
                    <a:cubicBezTo>
                      <a:pt x="115" y="75"/>
                      <a:pt x="115" y="75"/>
                      <a:pt x="115" y="75"/>
                    </a:cubicBezTo>
                    <a:cubicBezTo>
                      <a:pt x="116" y="77"/>
                      <a:pt x="118" y="79"/>
                      <a:pt x="119" y="81"/>
                    </a:cubicBezTo>
                    <a:cubicBezTo>
                      <a:pt x="119" y="88"/>
                      <a:pt x="119" y="96"/>
                      <a:pt x="118" y="103"/>
                    </a:cubicBezTo>
                    <a:cubicBezTo>
                      <a:pt x="118" y="107"/>
                      <a:pt x="118" y="111"/>
                      <a:pt x="118" y="116"/>
                    </a:cubicBezTo>
                    <a:cubicBezTo>
                      <a:pt x="118" y="116"/>
                      <a:pt x="117" y="117"/>
                      <a:pt x="117" y="118"/>
                    </a:cubicBezTo>
                    <a:cubicBezTo>
                      <a:pt x="116" y="119"/>
                      <a:pt x="117" y="120"/>
                      <a:pt x="118" y="120"/>
                    </a:cubicBezTo>
                    <a:cubicBezTo>
                      <a:pt x="118" y="130"/>
                      <a:pt x="118" y="140"/>
                      <a:pt x="118" y="150"/>
                    </a:cubicBezTo>
                    <a:cubicBezTo>
                      <a:pt x="118" y="183"/>
                      <a:pt x="117" y="216"/>
                      <a:pt x="117" y="250"/>
                    </a:cubicBezTo>
                    <a:cubicBezTo>
                      <a:pt x="117" y="314"/>
                      <a:pt x="115" y="378"/>
                      <a:pt x="119" y="442"/>
                    </a:cubicBezTo>
                    <a:cubicBezTo>
                      <a:pt x="107" y="440"/>
                      <a:pt x="94" y="438"/>
                      <a:pt x="81" y="438"/>
                    </a:cubicBezTo>
                    <a:cubicBezTo>
                      <a:pt x="85" y="437"/>
                      <a:pt x="89" y="434"/>
                      <a:pt x="92" y="432"/>
                    </a:cubicBezTo>
                    <a:cubicBezTo>
                      <a:pt x="97" y="429"/>
                      <a:pt x="101" y="426"/>
                      <a:pt x="105" y="423"/>
                    </a:cubicBezTo>
                    <a:cubicBezTo>
                      <a:pt x="106" y="422"/>
                      <a:pt x="105" y="421"/>
                      <a:pt x="104" y="421"/>
                    </a:cubicBezTo>
                    <a:cubicBezTo>
                      <a:pt x="100" y="424"/>
                      <a:pt x="95" y="427"/>
                      <a:pt x="91" y="429"/>
                    </a:cubicBezTo>
                    <a:cubicBezTo>
                      <a:pt x="88" y="431"/>
                      <a:pt x="85" y="432"/>
                      <a:pt x="82" y="434"/>
                    </a:cubicBezTo>
                    <a:cubicBezTo>
                      <a:pt x="83" y="433"/>
                      <a:pt x="83" y="433"/>
                      <a:pt x="83" y="432"/>
                    </a:cubicBezTo>
                    <a:cubicBezTo>
                      <a:pt x="83" y="429"/>
                      <a:pt x="83" y="426"/>
                      <a:pt x="83" y="423"/>
                    </a:cubicBezTo>
                    <a:cubicBezTo>
                      <a:pt x="83" y="423"/>
                      <a:pt x="83" y="423"/>
                      <a:pt x="84" y="423"/>
                    </a:cubicBezTo>
                    <a:cubicBezTo>
                      <a:pt x="87" y="419"/>
                      <a:pt x="91" y="415"/>
                      <a:pt x="94" y="411"/>
                    </a:cubicBezTo>
                    <a:cubicBezTo>
                      <a:pt x="98" y="407"/>
                      <a:pt x="101" y="403"/>
                      <a:pt x="105" y="401"/>
                    </a:cubicBezTo>
                    <a:cubicBezTo>
                      <a:pt x="105" y="401"/>
                      <a:pt x="105" y="400"/>
                      <a:pt x="105" y="400"/>
                    </a:cubicBezTo>
                    <a:cubicBezTo>
                      <a:pt x="96" y="404"/>
                      <a:pt x="87" y="412"/>
                      <a:pt x="83" y="421"/>
                    </a:cubicBezTo>
                    <a:cubicBezTo>
                      <a:pt x="83" y="420"/>
                      <a:pt x="83" y="420"/>
                      <a:pt x="83" y="419"/>
                    </a:cubicBezTo>
                    <a:cubicBezTo>
                      <a:pt x="83" y="407"/>
                      <a:pt x="84" y="394"/>
                      <a:pt x="85" y="382"/>
                    </a:cubicBezTo>
                    <a:cubicBezTo>
                      <a:pt x="85" y="367"/>
                      <a:pt x="86" y="353"/>
                      <a:pt x="86" y="338"/>
                    </a:cubicBezTo>
                    <a:cubicBezTo>
                      <a:pt x="90" y="334"/>
                      <a:pt x="96" y="331"/>
                      <a:pt x="102" y="331"/>
                    </a:cubicBezTo>
                    <a:cubicBezTo>
                      <a:pt x="103" y="331"/>
                      <a:pt x="103" y="329"/>
                      <a:pt x="102" y="329"/>
                    </a:cubicBezTo>
                    <a:cubicBezTo>
                      <a:pt x="96" y="329"/>
                      <a:pt x="90" y="331"/>
                      <a:pt x="86" y="335"/>
                    </a:cubicBezTo>
                    <a:cubicBezTo>
                      <a:pt x="86" y="330"/>
                      <a:pt x="86" y="324"/>
                      <a:pt x="86" y="318"/>
                    </a:cubicBezTo>
                    <a:cubicBezTo>
                      <a:pt x="86" y="318"/>
                      <a:pt x="86" y="318"/>
                      <a:pt x="86" y="318"/>
                    </a:cubicBezTo>
                    <a:cubicBezTo>
                      <a:pt x="88" y="317"/>
                      <a:pt x="90" y="316"/>
                      <a:pt x="92" y="315"/>
                    </a:cubicBezTo>
                    <a:cubicBezTo>
                      <a:pt x="96" y="313"/>
                      <a:pt x="100" y="310"/>
                      <a:pt x="105" y="308"/>
                    </a:cubicBezTo>
                    <a:cubicBezTo>
                      <a:pt x="105" y="308"/>
                      <a:pt x="105" y="308"/>
                      <a:pt x="105" y="308"/>
                    </a:cubicBezTo>
                    <a:cubicBezTo>
                      <a:pt x="98" y="310"/>
                      <a:pt x="92" y="312"/>
                      <a:pt x="86" y="315"/>
                    </a:cubicBezTo>
                    <a:cubicBezTo>
                      <a:pt x="86" y="315"/>
                      <a:pt x="86" y="316"/>
                      <a:pt x="85" y="316"/>
                    </a:cubicBezTo>
                    <a:cubicBezTo>
                      <a:pt x="85" y="312"/>
                      <a:pt x="85" y="309"/>
                      <a:pt x="85" y="306"/>
                    </a:cubicBezTo>
                    <a:cubicBezTo>
                      <a:pt x="86" y="304"/>
                      <a:pt x="88" y="303"/>
                      <a:pt x="90" y="301"/>
                    </a:cubicBezTo>
                    <a:cubicBezTo>
                      <a:pt x="95" y="297"/>
                      <a:pt x="100" y="292"/>
                      <a:pt x="105" y="287"/>
                    </a:cubicBezTo>
                    <a:cubicBezTo>
                      <a:pt x="105" y="286"/>
                      <a:pt x="105" y="286"/>
                      <a:pt x="104" y="286"/>
                    </a:cubicBezTo>
                    <a:cubicBezTo>
                      <a:pt x="100" y="290"/>
                      <a:pt x="95" y="293"/>
                      <a:pt x="91" y="297"/>
                    </a:cubicBezTo>
                    <a:cubicBezTo>
                      <a:pt x="89" y="299"/>
                      <a:pt x="86" y="300"/>
                      <a:pt x="84" y="302"/>
                    </a:cubicBezTo>
                    <a:cubicBezTo>
                      <a:pt x="84" y="302"/>
                      <a:pt x="83" y="302"/>
                      <a:pt x="83" y="302"/>
                    </a:cubicBezTo>
                    <a:cubicBezTo>
                      <a:pt x="83" y="296"/>
                      <a:pt x="83" y="290"/>
                      <a:pt x="83" y="284"/>
                    </a:cubicBezTo>
                    <a:cubicBezTo>
                      <a:pt x="92" y="279"/>
                      <a:pt x="101" y="274"/>
                      <a:pt x="110" y="271"/>
                    </a:cubicBezTo>
                    <a:cubicBezTo>
                      <a:pt x="111" y="271"/>
                      <a:pt x="111" y="270"/>
                      <a:pt x="110" y="270"/>
                    </a:cubicBezTo>
                    <a:cubicBezTo>
                      <a:pt x="100" y="272"/>
                      <a:pt x="92" y="276"/>
                      <a:pt x="83" y="281"/>
                    </a:cubicBezTo>
                    <a:cubicBezTo>
                      <a:pt x="83" y="276"/>
                      <a:pt x="83" y="271"/>
                      <a:pt x="83" y="266"/>
                    </a:cubicBezTo>
                    <a:cubicBezTo>
                      <a:pt x="88" y="265"/>
                      <a:pt x="93" y="259"/>
                      <a:pt x="97" y="256"/>
                    </a:cubicBezTo>
                    <a:cubicBezTo>
                      <a:pt x="101" y="252"/>
                      <a:pt x="103" y="249"/>
                      <a:pt x="105" y="243"/>
                    </a:cubicBezTo>
                    <a:cubicBezTo>
                      <a:pt x="105" y="243"/>
                      <a:pt x="104" y="243"/>
                      <a:pt x="104" y="243"/>
                    </a:cubicBezTo>
                    <a:cubicBezTo>
                      <a:pt x="102" y="247"/>
                      <a:pt x="98" y="251"/>
                      <a:pt x="95" y="254"/>
                    </a:cubicBezTo>
                    <a:cubicBezTo>
                      <a:pt x="93" y="256"/>
                      <a:pt x="90" y="258"/>
                      <a:pt x="88" y="260"/>
                    </a:cubicBezTo>
                    <a:cubicBezTo>
                      <a:pt x="86" y="261"/>
                      <a:pt x="85" y="262"/>
                      <a:pt x="83" y="263"/>
                    </a:cubicBezTo>
                    <a:cubicBezTo>
                      <a:pt x="83" y="256"/>
                      <a:pt x="83" y="249"/>
                      <a:pt x="83" y="242"/>
                    </a:cubicBezTo>
                    <a:cubicBezTo>
                      <a:pt x="90" y="237"/>
                      <a:pt x="97" y="233"/>
                      <a:pt x="102" y="227"/>
                    </a:cubicBezTo>
                    <a:cubicBezTo>
                      <a:pt x="103" y="227"/>
                      <a:pt x="102" y="226"/>
                      <a:pt x="101" y="226"/>
                    </a:cubicBezTo>
                    <a:cubicBezTo>
                      <a:pt x="96" y="231"/>
                      <a:pt x="89" y="235"/>
                      <a:pt x="83" y="238"/>
                    </a:cubicBezTo>
                    <a:cubicBezTo>
                      <a:pt x="83" y="232"/>
                      <a:pt x="83" y="226"/>
                      <a:pt x="83" y="221"/>
                    </a:cubicBezTo>
                    <a:cubicBezTo>
                      <a:pt x="83" y="220"/>
                      <a:pt x="83" y="220"/>
                      <a:pt x="83" y="220"/>
                    </a:cubicBezTo>
                    <a:cubicBezTo>
                      <a:pt x="85" y="219"/>
                      <a:pt x="88" y="218"/>
                      <a:pt x="90" y="217"/>
                    </a:cubicBezTo>
                    <a:cubicBezTo>
                      <a:pt x="95" y="216"/>
                      <a:pt x="100" y="214"/>
                      <a:pt x="105" y="211"/>
                    </a:cubicBezTo>
                    <a:cubicBezTo>
                      <a:pt x="105" y="211"/>
                      <a:pt x="105" y="210"/>
                      <a:pt x="105" y="210"/>
                    </a:cubicBezTo>
                    <a:cubicBezTo>
                      <a:pt x="101" y="212"/>
                      <a:pt x="98" y="212"/>
                      <a:pt x="94" y="213"/>
                    </a:cubicBezTo>
                    <a:cubicBezTo>
                      <a:pt x="91" y="214"/>
                      <a:pt x="87" y="215"/>
                      <a:pt x="83" y="217"/>
                    </a:cubicBezTo>
                    <a:cubicBezTo>
                      <a:pt x="83" y="212"/>
                      <a:pt x="83" y="208"/>
                      <a:pt x="83" y="203"/>
                    </a:cubicBezTo>
                    <a:cubicBezTo>
                      <a:pt x="89" y="200"/>
                      <a:pt x="98" y="199"/>
                      <a:pt x="105" y="200"/>
                    </a:cubicBezTo>
                    <a:cubicBezTo>
                      <a:pt x="105" y="200"/>
                      <a:pt x="105" y="200"/>
                      <a:pt x="105" y="200"/>
                    </a:cubicBezTo>
                    <a:cubicBezTo>
                      <a:pt x="97" y="198"/>
                      <a:pt x="90" y="197"/>
                      <a:pt x="83" y="200"/>
                    </a:cubicBezTo>
                    <a:cubicBezTo>
                      <a:pt x="83" y="195"/>
                      <a:pt x="83" y="190"/>
                      <a:pt x="83" y="185"/>
                    </a:cubicBezTo>
                    <a:cubicBezTo>
                      <a:pt x="85" y="184"/>
                      <a:pt x="88" y="183"/>
                      <a:pt x="89" y="182"/>
                    </a:cubicBezTo>
                    <a:cubicBezTo>
                      <a:pt x="96" y="178"/>
                      <a:pt x="103" y="175"/>
                      <a:pt x="110" y="173"/>
                    </a:cubicBezTo>
                    <a:cubicBezTo>
                      <a:pt x="110" y="173"/>
                      <a:pt x="110" y="172"/>
                      <a:pt x="110" y="172"/>
                    </a:cubicBezTo>
                    <a:cubicBezTo>
                      <a:pt x="102" y="174"/>
                      <a:pt x="94" y="176"/>
                      <a:pt x="86" y="180"/>
                    </a:cubicBezTo>
                    <a:cubicBezTo>
                      <a:pt x="85" y="181"/>
                      <a:pt x="84" y="181"/>
                      <a:pt x="83" y="182"/>
                    </a:cubicBezTo>
                    <a:cubicBezTo>
                      <a:pt x="83" y="175"/>
                      <a:pt x="83" y="169"/>
                      <a:pt x="83" y="162"/>
                    </a:cubicBezTo>
                    <a:cubicBezTo>
                      <a:pt x="86" y="161"/>
                      <a:pt x="89" y="160"/>
                      <a:pt x="92" y="158"/>
                    </a:cubicBezTo>
                    <a:cubicBezTo>
                      <a:pt x="95" y="157"/>
                      <a:pt x="98" y="156"/>
                      <a:pt x="101" y="154"/>
                    </a:cubicBezTo>
                    <a:cubicBezTo>
                      <a:pt x="102" y="153"/>
                      <a:pt x="105" y="153"/>
                      <a:pt x="105" y="151"/>
                    </a:cubicBezTo>
                    <a:cubicBezTo>
                      <a:pt x="105" y="151"/>
                      <a:pt x="105" y="151"/>
                      <a:pt x="105" y="151"/>
                    </a:cubicBezTo>
                    <a:cubicBezTo>
                      <a:pt x="105" y="151"/>
                      <a:pt x="105" y="151"/>
                      <a:pt x="105" y="151"/>
                    </a:cubicBezTo>
                    <a:cubicBezTo>
                      <a:pt x="104" y="150"/>
                      <a:pt x="104" y="151"/>
                      <a:pt x="104" y="151"/>
                    </a:cubicBezTo>
                    <a:cubicBezTo>
                      <a:pt x="104" y="151"/>
                      <a:pt x="104" y="151"/>
                      <a:pt x="103" y="151"/>
                    </a:cubicBezTo>
                    <a:cubicBezTo>
                      <a:pt x="102" y="152"/>
                      <a:pt x="101" y="152"/>
                      <a:pt x="99" y="153"/>
                    </a:cubicBezTo>
                    <a:cubicBezTo>
                      <a:pt x="96" y="154"/>
                      <a:pt x="93" y="155"/>
                      <a:pt x="90" y="156"/>
                    </a:cubicBezTo>
                    <a:cubicBezTo>
                      <a:pt x="88" y="157"/>
                      <a:pt x="85" y="158"/>
                      <a:pt x="83" y="159"/>
                    </a:cubicBezTo>
                    <a:cubicBezTo>
                      <a:pt x="82" y="151"/>
                      <a:pt x="82" y="143"/>
                      <a:pt x="82" y="136"/>
                    </a:cubicBezTo>
                    <a:cubicBezTo>
                      <a:pt x="90" y="135"/>
                      <a:pt x="98" y="133"/>
                      <a:pt x="105" y="130"/>
                    </a:cubicBezTo>
                    <a:cubicBezTo>
                      <a:pt x="105" y="130"/>
                      <a:pt x="105" y="129"/>
                      <a:pt x="105" y="129"/>
                    </a:cubicBezTo>
                    <a:cubicBezTo>
                      <a:pt x="99" y="130"/>
                      <a:pt x="92" y="130"/>
                      <a:pt x="86" y="131"/>
                    </a:cubicBezTo>
                    <a:cubicBezTo>
                      <a:pt x="85" y="131"/>
                      <a:pt x="83" y="132"/>
                      <a:pt x="82" y="132"/>
                    </a:cubicBezTo>
                    <a:cubicBezTo>
                      <a:pt x="82" y="125"/>
                      <a:pt x="81" y="118"/>
                      <a:pt x="81" y="110"/>
                    </a:cubicBezTo>
                    <a:cubicBezTo>
                      <a:pt x="86" y="109"/>
                      <a:pt x="97" y="109"/>
                      <a:pt x="99" y="109"/>
                    </a:cubicBezTo>
                    <a:cubicBezTo>
                      <a:pt x="100" y="109"/>
                      <a:pt x="100" y="107"/>
                      <a:pt x="99" y="107"/>
                    </a:cubicBezTo>
                    <a:cubicBezTo>
                      <a:pt x="98" y="107"/>
                      <a:pt x="87" y="106"/>
                      <a:pt x="81" y="107"/>
                    </a:cubicBezTo>
                    <a:cubicBezTo>
                      <a:pt x="81" y="101"/>
                      <a:pt x="80" y="95"/>
                      <a:pt x="80" y="88"/>
                    </a:cubicBezTo>
                    <a:cubicBezTo>
                      <a:pt x="90" y="90"/>
                      <a:pt x="103" y="89"/>
                      <a:pt x="110" y="81"/>
                    </a:cubicBezTo>
                    <a:cubicBezTo>
                      <a:pt x="111" y="81"/>
                      <a:pt x="110" y="80"/>
                      <a:pt x="109" y="80"/>
                    </a:cubicBezTo>
                    <a:cubicBezTo>
                      <a:pt x="102" y="86"/>
                      <a:pt x="89" y="86"/>
                      <a:pt x="80" y="85"/>
                    </a:cubicBezTo>
                    <a:cubicBezTo>
                      <a:pt x="80" y="83"/>
                      <a:pt x="79" y="81"/>
                      <a:pt x="79" y="79"/>
                    </a:cubicBezTo>
                    <a:cubicBezTo>
                      <a:pt x="89" y="82"/>
                      <a:pt x="98" y="79"/>
                      <a:pt x="106" y="73"/>
                    </a:cubicBezTo>
                    <a:cubicBezTo>
                      <a:pt x="111" y="72"/>
                      <a:pt x="115" y="71"/>
                      <a:pt x="120" y="69"/>
                    </a:cubicBezTo>
                    <a:cubicBezTo>
                      <a:pt x="119" y="72"/>
                      <a:pt x="119" y="76"/>
                      <a:pt x="119" y="80"/>
                    </a:cubicBezTo>
                    <a:close/>
                    <a:moveTo>
                      <a:pt x="83" y="73"/>
                    </a:moveTo>
                    <a:cubicBezTo>
                      <a:pt x="81" y="73"/>
                      <a:pt x="80" y="73"/>
                      <a:pt x="79" y="72"/>
                    </a:cubicBezTo>
                    <a:cubicBezTo>
                      <a:pt x="80" y="72"/>
                      <a:pt x="82" y="73"/>
                      <a:pt x="83" y="73"/>
                    </a:cubicBezTo>
                    <a:cubicBezTo>
                      <a:pt x="83" y="73"/>
                      <a:pt x="83" y="73"/>
                      <a:pt x="83" y="73"/>
                    </a:cubicBezTo>
                    <a:close/>
                    <a:moveTo>
                      <a:pt x="135" y="43"/>
                    </a:moveTo>
                    <a:cubicBezTo>
                      <a:pt x="134" y="52"/>
                      <a:pt x="129" y="58"/>
                      <a:pt x="122" y="62"/>
                    </a:cubicBezTo>
                    <a:cubicBezTo>
                      <a:pt x="122" y="62"/>
                      <a:pt x="123" y="61"/>
                      <a:pt x="123" y="60"/>
                    </a:cubicBezTo>
                    <a:cubicBezTo>
                      <a:pt x="125" y="58"/>
                      <a:pt x="122" y="56"/>
                      <a:pt x="120" y="56"/>
                    </a:cubicBezTo>
                    <a:cubicBezTo>
                      <a:pt x="121" y="56"/>
                      <a:pt x="121" y="55"/>
                      <a:pt x="121" y="55"/>
                    </a:cubicBezTo>
                    <a:cubicBezTo>
                      <a:pt x="126" y="45"/>
                      <a:pt x="130" y="31"/>
                      <a:pt x="127" y="20"/>
                    </a:cubicBezTo>
                    <a:cubicBezTo>
                      <a:pt x="133" y="26"/>
                      <a:pt x="136" y="33"/>
                      <a:pt x="135" y="43"/>
                    </a:cubicBezTo>
                    <a:close/>
                    <a:moveTo>
                      <a:pt x="68" y="24"/>
                    </a:moveTo>
                    <a:cubicBezTo>
                      <a:pt x="72" y="18"/>
                      <a:pt x="80" y="14"/>
                      <a:pt x="89" y="12"/>
                    </a:cubicBezTo>
                    <a:cubicBezTo>
                      <a:pt x="94" y="11"/>
                      <a:pt x="99" y="11"/>
                      <a:pt x="104" y="11"/>
                    </a:cubicBezTo>
                    <a:cubicBezTo>
                      <a:pt x="106" y="11"/>
                      <a:pt x="108" y="11"/>
                      <a:pt x="110" y="12"/>
                    </a:cubicBezTo>
                    <a:cubicBezTo>
                      <a:pt x="118" y="14"/>
                      <a:pt x="121" y="21"/>
                      <a:pt x="121" y="29"/>
                    </a:cubicBezTo>
                    <a:cubicBezTo>
                      <a:pt x="122" y="40"/>
                      <a:pt x="116" y="53"/>
                      <a:pt x="108" y="63"/>
                    </a:cubicBezTo>
                    <a:cubicBezTo>
                      <a:pt x="98" y="67"/>
                      <a:pt x="88" y="66"/>
                      <a:pt x="78" y="59"/>
                    </a:cubicBezTo>
                    <a:cubicBezTo>
                      <a:pt x="67" y="51"/>
                      <a:pt x="60" y="36"/>
                      <a:pt x="68" y="24"/>
                    </a:cubicBezTo>
                    <a:close/>
                    <a:moveTo>
                      <a:pt x="66" y="63"/>
                    </a:moveTo>
                    <a:cubicBezTo>
                      <a:pt x="63" y="58"/>
                      <a:pt x="60" y="53"/>
                      <a:pt x="58" y="48"/>
                    </a:cubicBezTo>
                    <a:cubicBezTo>
                      <a:pt x="58" y="48"/>
                      <a:pt x="58" y="47"/>
                      <a:pt x="58" y="47"/>
                    </a:cubicBezTo>
                    <a:cubicBezTo>
                      <a:pt x="62" y="55"/>
                      <a:pt x="68" y="62"/>
                      <a:pt x="74" y="67"/>
                    </a:cubicBezTo>
                    <a:cubicBezTo>
                      <a:pt x="71" y="66"/>
                      <a:pt x="69" y="65"/>
                      <a:pt x="66" y="63"/>
                    </a:cubicBezTo>
                    <a:close/>
                    <a:moveTo>
                      <a:pt x="158" y="498"/>
                    </a:moveTo>
                    <a:cubicBezTo>
                      <a:pt x="160" y="502"/>
                      <a:pt x="161" y="506"/>
                      <a:pt x="162" y="510"/>
                    </a:cubicBezTo>
                    <a:cubicBezTo>
                      <a:pt x="163" y="511"/>
                      <a:pt x="163" y="513"/>
                      <a:pt x="164" y="515"/>
                    </a:cubicBezTo>
                    <a:cubicBezTo>
                      <a:pt x="164" y="515"/>
                      <a:pt x="164" y="516"/>
                      <a:pt x="164" y="516"/>
                    </a:cubicBezTo>
                    <a:cubicBezTo>
                      <a:pt x="163" y="518"/>
                      <a:pt x="162" y="519"/>
                      <a:pt x="161" y="520"/>
                    </a:cubicBezTo>
                    <a:cubicBezTo>
                      <a:pt x="154" y="525"/>
                      <a:pt x="148" y="530"/>
                      <a:pt x="141" y="534"/>
                    </a:cubicBezTo>
                    <a:cubicBezTo>
                      <a:pt x="140" y="534"/>
                      <a:pt x="140" y="534"/>
                      <a:pt x="139" y="534"/>
                    </a:cubicBezTo>
                    <a:cubicBezTo>
                      <a:pt x="123" y="538"/>
                      <a:pt x="106" y="537"/>
                      <a:pt x="90" y="535"/>
                    </a:cubicBezTo>
                    <a:cubicBezTo>
                      <a:pt x="89" y="535"/>
                      <a:pt x="87" y="534"/>
                      <a:pt x="86" y="534"/>
                    </a:cubicBezTo>
                    <a:cubicBezTo>
                      <a:pt x="81" y="531"/>
                      <a:pt x="77" y="528"/>
                      <a:pt x="73" y="525"/>
                    </a:cubicBezTo>
                    <a:cubicBezTo>
                      <a:pt x="77" y="525"/>
                      <a:pt x="81" y="526"/>
                      <a:pt x="86" y="526"/>
                    </a:cubicBezTo>
                    <a:cubicBezTo>
                      <a:pt x="95" y="528"/>
                      <a:pt x="105" y="530"/>
                      <a:pt x="115" y="530"/>
                    </a:cubicBezTo>
                    <a:cubicBezTo>
                      <a:pt x="131" y="530"/>
                      <a:pt x="152" y="524"/>
                      <a:pt x="159" y="509"/>
                    </a:cubicBezTo>
                    <a:cubicBezTo>
                      <a:pt x="160" y="509"/>
                      <a:pt x="159" y="508"/>
                      <a:pt x="158" y="508"/>
                    </a:cubicBezTo>
                    <a:cubicBezTo>
                      <a:pt x="151" y="513"/>
                      <a:pt x="145" y="519"/>
                      <a:pt x="136" y="523"/>
                    </a:cubicBezTo>
                    <a:cubicBezTo>
                      <a:pt x="128" y="526"/>
                      <a:pt x="119" y="526"/>
                      <a:pt x="110" y="526"/>
                    </a:cubicBezTo>
                    <a:cubicBezTo>
                      <a:pt x="106" y="526"/>
                      <a:pt x="102" y="526"/>
                      <a:pt x="98" y="526"/>
                    </a:cubicBezTo>
                    <a:cubicBezTo>
                      <a:pt x="100" y="525"/>
                      <a:pt x="102" y="525"/>
                      <a:pt x="104" y="525"/>
                    </a:cubicBezTo>
                    <a:cubicBezTo>
                      <a:pt x="113" y="524"/>
                      <a:pt x="126" y="522"/>
                      <a:pt x="132" y="515"/>
                    </a:cubicBezTo>
                    <a:cubicBezTo>
                      <a:pt x="133" y="514"/>
                      <a:pt x="132" y="513"/>
                      <a:pt x="131" y="513"/>
                    </a:cubicBezTo>
                    <a:cubicBezTo>
                      <a:pt x="123" y="515"/>
                      <a:pt x="114" y="519"/>
                      <a:pt x="105" y="521"/>
                    </a:cubicBezTo>
                    <a:cubicBezTo>
                      <a:pt x="96" y="522"/>
                      <a:pt x="86" y="522"/>
                      <a:pt x="76" y="521"/>
                    </a:cubicBezTo>
                    <a:cubicBezTo>
                      <a:pt x="73" y="520"/>
                      <a:pt x="70" y="519"/>
                      <a:pt x="67" y="519"/>
                    </a:cubicBezTo>
                    <a:cubicBezTo>
                      <a:pt x="59" y="510"/>
                      <a:pt x="51" y="501"/>
                      <a:pt x="44" y="492"/>
                    </a:cubicBezTo>
                    <a:cubicBezTo>
                      <a:pt x="59" y="502"/>
                      <a:pt x="77" y="508"/>
                      <a:pt x="93" y="511"/>
                    </a:cubicBezTo>
                    <a:cubicBezTo>
                      <a:pt x="108" y="514"/>
                      <a:pt x="134" y="514"/>
                      <a:pt x="147" y="502"/>
                    </a:cubicBezTo>
                    <a:cubicBezTo>
                      <a:pt x="151" y="501"/>
                      <a:pt x="154" y="500"/>
                      <a:pt x="158" y="498"/>
                    </a:cubicBezTo>
                    <a:close/>
                    <a:moveTo>
                      <a:pt x="41" y="490"/>
                    </a:moveTo>
                    <a:cubicBezTo>
                      <a:pt x="48" y="499"/>
                      <a:pt x="55" y="508"/>
                      <a:pt x="63" y="517"/>
                    </a:cubicBezTo>
                    <a:cubicBezTo>
                      <a:pt x="61" y="517"/>
                      <a:pt x="60" y="517"/>
                      <a:pt x="59" y="516"/>
                    </a:cubicBezTo>
                    <a:cubicBezTo>
                      <a:pt x="58" y="516"/>
                      <a:pt x="58" y="517"/>
                      <a:pt x="59" y="518"/>
                    </a:cubicBezTo>
                    <a:cubicBezTo>
                      <a:pt x="60" y="518"/>
                      <a:pt x="62" y="519"/>
                      <a:pt x="63" y="519"/>
                    </a:cubicBezTo>
                    <a:cubicBezTo>
                      <a:pt x="46" y="516"/>
                      <a:pt x="29" y="509"/>
                      <a:pt x="15" y="499"/>
                    </a:cubicBezTo>
                    <a:cubicBezTo>
                      <a:pt x="19" y="491"/>
                      <a:pt x="24" y="484"/>
                      <a:pt x="29" y="477"/>
                    </a:cubicBezTo>
                    <a:cubicBezTo>
                      <a:pt x="33" y="482"/>
                      <a:pt x="37" y="486"/>
                      <a:pt x="41" y="490"/>
                    </a:cubicBezTo>
                    <a:close/>
                    <a:moveTo>
                      <a:pt x="5" y="513"/>
                    </a:moveTo>
                    <a:cubicBezTo>
                      <a:pt x="8" y="509"/>
                      <a:pt x="11" y="504"/>
                      <a:pt x="14" y="500"/>
                    </a:cubicBezTo>
                    <a:cubicBezTo>
                      <a:pt x="29" y="514"/>
                      <a:pt x="50" y="521"/>
                      <a:pt x="69" y="524"/>
                    </a:cubicBezTo>
                    <a:cubicBezTo>
                      <a:pt x="72" y="527"/>
                      <a:pt x="76" y="530"/>
                      <a:pt x="79" y="533"/>
                    </a:cubicBezTo>
                    <a:cubicBezTo>
                      <a:pt x="66" y="531"/>
                      <a:pt x="53" y="527"/>
                      <a:pt x="40" y="523"/>
                    </a:cubicBezTo>
                    <a:cubicBezTo>
                      <a:pt x="29" y="520"/>
                      <a:pt x="16" y="518"/>
                      <a:pt x="5" y="513"/>
                    </a:cubicBezTo>
                    <a:close/>
                    <a:moveTo>
                      <a:pt x="142" y="467"/>
                    </a:moveTo>
                    <a:cubicBezTo>
                      <a:pt x="140" y="467"/>
                      <a:pt x="138" y="468"/>
                      <a:pt x="136" y="468"/>
                    </a:cubicBezTo>
                    <a:cubicBezTo>
                      <a:pt x="129" y="469"/>
                      <a:pt x="122" y="468"/>
                      <a:pt x="115" y="468"/>
                    </a:cubicBezTo>
                    <a:cubicBezTo>
                      <a:pt x="101" y="467"/>
                      <a:pt x="87" y="464"/>
                      <a:pt x="72" y="465"/>
                    </a:cubicBezTo>
                    <a:cubicBezTo>
                      <a:pt x="72" y="465"/>
                      <a:pt x="72" y="466"/>
                      <a:pt x="72" y="466"/>
                    </a:cubicBezTo>
                    <a:cubicBezTo>
                      <a:pt x="88" y="467"/>
                      <a:pt x="103" y="470"/>
                      <a:pt x="118" y="472"/>
                    </a:cubicBezTo>
                    <a:cubicBezTo>
                      <a:pt x="126" y="472"/>
                      <a:pt x="136" y="473"/>
                      <a:pt x="145" y="471"/>
                    </a:cubicBezTo>
                    <a:cubicBezTo>
                      <a:pt x="145" y="471"/>
                      <a:pt x="145" y="471"/>
                      <a:pt x="145" y="471"/>
                    </a:cubicBezTo>
                    <a:cubicBezTo>
                      <a:pt x="145" y="472"/>
                      <a:pt x="146" y="473"/>
                      <a:pt x="146" y="473"/>
                    </a:cubicBezTo>
                    <a:cubicBezTo>
                      <a:pt x="133" y="480"/>
                      <a:pt x="117" y="481"/>
                      <a:pt x="103" y="481"/>
                    </a:cubicBezTo>
                    <a:cubicBezTo>
                      <a:pt x="86" y="480"/>
                      <a:pt x="63" y="475"/>
                      <a:pt x="52" y="459"/>
                    </a:cubicBezTo>
                    <a:cubicBezTo>
                      <a:pt x="51" y="458"/>
                      <a:pt x="49" y="459"/>
                      <a:pt x="50" y="461"/>
                    </a:cubicBezTo>
                    <a:cubicBezTo>
                      <a:pt x="60" y="478"/>
                      <a:pt x="81" y="483"/>
                      <a:pt x="99" y="485"/>
                    </a:cubicBezTo>
                    <a:cubicBezTo>
                      <a:pt x="114" y="487"/>
                      <a:pt x="134" y="486"/>
                      <a:pt x="148" y="477"/>
                    </a:cubicBezTo>
                    <a:cubicBezTo>
                      <a:pt x="151" y="482"/>
                      <a:pt x="154" y="488"/>
                      <a:pt x="156" y="494"/>
                    </a:cubicBezTo>
                    <a:cubicBezTo>
                      <a:pt x="155" y="495"/>
                      <a:pt x="154" y="495"/>
                      <a:pt x="152" y="496"/>
                    </a:cubicBezTo>
                    <a:cubicBezTo>
                      <a:pt x="153" y="495"/>
                      <a:pt x="153" y="494"/>
                      <a:pt x="154" y="493"/>
                    </a:cubicBezTo>
                    <a:cubicBezTo>
                      <a:pt x="154" y="492"/>
                      <a:pt x="153" y="492"/>
                      <a:pt x="153" y="492"/>
                    </a:cubicBezTo>
                    <a:cubicBezTo>
                      <a:pt x="150" y="494"/>
                      <a:pt x="147" y="496"/>
                      <a:pt x="145" y="498"/>
                    </a:cubicBezTo>
                    <a:cubicBezTo>
                      <a:pt x="144" y="498"/>
                      <a:pt x="143" y="499"/>
                      <a:pt x="143" y="499"/>
                    </a:cubicBezTo>
                    <a:cubicBezTo>
                      <a:pt x="134" y="501"/>
                      <a:pt x="125" y="501"/>
                      <a:pt x="116" y="500"/>
                    </a:cubicBezTo>
                    <a:cubicBezTo>
                      <a:pt x="99" y="498"/>
                      <a:pt x="82" y="491"/>
                      <a:pt x="67" y="481"/>
                    </a:cubicBezTo>
                    <a:cubicBezTo>
                      <a:pt x="67" y="481"/>
                      <a:pt x="66" y="482"/>
                      <a:pt x="67" y="482"/>
                    </a:cubicBezTo>
                    <a:cubicBezTo>
                      <a:pt x="82" y="493"/>
                      <a:pt x="98" y="501"/>
                      <a:pt x="116" y="503"/>
                    </a:cubicBezTo>
                    <a:cubicBezTo>
                      <a:pt x="122" y="504"/>
                      <a:pt x="129" y="505"/>
                      <a:pt x="135" y="504"/>
                    </a:cubicBezTo>
                    <a:cubicBezTo>
                      <a:pt x="133" y="505"/>
                      <a:pt x="130" y="506"/>
                      <a:pt x="127" y="507"/>
                    </a:cubicBezTo>
                    <a:cubicBezTo>
                      <a:pt x="115" y="510"/>
                      <a:pt x="101" y="509"/>
                      <a:pt x="89" y="507"/>
                    </a:cubicBezTo>
                    <a:cubicBezTo>
                      <a:pt x="68" y="503"/>
                      <a:pt x="44" y="493"/>
                      <a:pt x="30" y="476"/>
                    </a:cubicBezTo>
                    <a:cubicBezTo>
                      <a:pt x="32" y="473"/>
                      <a:pt x="35" y="469"/>
                      <a:pt x="38" y="466"/>
                    </a:cubicBezTo>
                    <a:cubicBezTo>
                      <a:pt x="53" y="449"/>
                      <a:pt x="74" y="446"/>
                      <a:pt x="96" y="448"/>
                    </a:cubicBezTo>
                    <a:cubicBezTo>
                      <a:pt x="109" y="449"/>
                      <a:pt x="121" y="451"/>
                      <a:pt x="131" y="457"/>
                    </a:cubicBezTo>
                    <a:cubicBezTo>
                      <a:pt x="114" y="468"/>
                      <a:pt x="87" y="464"/>
                      <a:pt x="73" y="449"/>
                    </a:cubicBezTo>
                    <a:cubicBezTo>
                      <a:pt x="72" y="449"/>
                      <a:pt x="72" y="449"/>
                      <a:pt x="72" y="449"/>
                    </a:cubicBezTo>
                    <a:cubicBezTo>
                      <a:pt x="83" y="464"/>
                      <a:pt x="121" y="476"/>
                      <a:pt x="135" y="460"/>
                    </a:cubicBezTo>
                    <a:cubicBezTo>
                      <a:pt x="137" y="462"/>
                      <a:pt x="140" y="464"/>
                      <a:pt x="142" y="467"/>
                    </a:cubicBezTo>
                    <a:close/>
                    <a:moveTo>
                      <a:pt x="125" y="239"/>
                    </a:moveTo>
                    <a:cubicBezTo>
                      <a:pt x="125" y="239"/>
                      <a:pt x="124" y="239"/>
                      <a:pt x="124" y="239"/>
                    </a:cubicBezTo>
                    <a:cubicBezTo>
                      <a:pt x="124" y="237"/>
                      <a:pt x="124" y="235"/>
                      <a:pt x="124" y="234"/>
                    </a:cubicBezTo>
                    <a:cubicBezTo>
                      <a:pt x="124" y="233"/>
                      <a:pt x="124" y="232"/>
                      <a:pt x="124" y="231"/>
                    </a:cubicBezTo>
                    <a:cubicBezTo>
                      <a:pt x="125" y="232"/>
                      <a:pt x="126" y="232"/>
                      <a:pt x="127" y="233"/>
                    </a:cubicBezTo>
                    <a:cubicBezTo>
                      <a:pt x="128" y="234"/>
                      <a:pt x="129" y="235"/>
                      <a:pt x="131" y="235"/>
                    </a:cubicBezTo>
                    <a:cubicBezTo>
                      <a:pt x="133" y="236"/>
                      <a:pt x="135" y="234"/>
                      <a:pt x="134" y="232"/>
                    </a:cubicBezTo>
                    <a:cubicBezTo>
                      <a:pt x="133" y="229"/>
                      <a:pt x="132" y="225"/>
                      <a:pt x="132" y="222"/>
                    </a:cubicBezTo>
                    <a:cubicBezTo>
                      <a:pt x="133" y="221"/>
                      <a:pt x="134" y="220"/>
                      <a:pt x="135" y="219"/>
                    </a:cubicBezTo>
                    <a:cubicBezTo>
                      <a:pt x="140" y="222"/>
                      <a:pt x="145" y="225"/>
                      <a:pt x="150" y="228"/>
                    </a:cubicBezTo>
                    <a:cubicBezTo>
                      <a:pt x="150" y="229"/>
                      <a:pt x="149" y="229"/>
                      <a:pt x="149" y="230"/>
                    </a:cubicBezTo>
                    <a:cubicBezTo>
                      <a:pt x="141" y="233"/>
                      <a:pt x="133" y="236"/>
                      <a:pt x="125" y="239"/>
                    </a:cubicBezTo>
                    <a:close/>
                    <a:moveTo>
                      <a:pt x="334" y="156"/>
                    </a:moveTo>
                    <a:cubicBezTo>
                      <a:pt x="334" y="156"/>
                      <a:pt x="334" y="156"/>
                      <a:pt x="334" y="156"/>
                    </a:cubicBezTo>
                    <a:cubicBezTo>
                      <a:pt x="333" y="156"/>
                      <a:pt x="331" y="155"/>
                      <a:pt x="330" y="155"/>
                    </a:cubicBezTo>
                    <a:cubicBezTo>
                      <a:pt x="328" y="153"/>
                      <a:pt x="327" y="151"/>
                      <a:pt x="325" y="149"/>
                    </a:cubicBezTo>
                    <a:cubicBezTo>
                      <a:pt x="325" y="149"/>
                      <a:pt x="325" y="148"/>
                      <a:pt x="325" y="148"/>
                    </a:cubicBezTo>
                    <a:cubicBezTo>
                      <a:pt x="331" y="150"/>
                      <a:pt x="336" y="151"/>
                      <a:pt x="342" y="153"/>
                    </a:cubicBezTo>
                    <a:cubicBezTo>
                      <a:pt x="339" y="154"/>
                      <a:pt x="337" y="155"/>
                      <a:pt x="334" y="1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0" name="Freeform 577"/>
              <p:cNvSpPr/>
              <p:nvPr/>
            </p:nvSpPr>
            <p:spPr bwMode="auto">
              <a:xfrm>
                <a:off x="3588" y="4250"/>
                <a:ext cx="11" cy="7"/>
              </a:xfrm>
              <a:custGeom>
                <a:avLst/>
                <a:gdLst>
                  <a:gd name="T0" fmla="*/ 19 w 19"/>
                  <a:gd name="T1" fmla="*/ 1 h 13"/>
                  <a:gd name="T2" fmla="*/ 4 w 19"/>
                  <a:gd name="T3" fmla="*/ 4 h 13"/>
                  <a:gd name="T4" fmla="*/ 2 w 19"/>
                  <a:gd name="T5" fmla="*/ 12 h 13"/>
                  <a:gd name="T6" fmla="*/ 3 w 19"/>
                  <a:gd name="T7" fmla="*/ 12 h 13"/>
                  <a:gd name="T8" fmla="*/ 19 w 19"/>
                  <a:gd name="T9" fmla="*/ 2 h 13"/>
                  <a:gd name="T10" fmla="*/ 19 w 19"/>
                  <a:gd name="T11" fmla="*/ 1 h 13"/>
                </a:gdLst>
                <a:ahLst/>
                <a:cxnLst>
                  <a:cxn ang="0">
                    <a:pos x="T0" y="T1"/>
                  </a:cxn>
                  <a:cxn ang="0">
                    <a:pos x="T2" y="T3"/>
                  </a:cxn>
                  <a:cxn ang="0">
                    <a:pos x="T4" y="T5"/>
                  </a:cxn>
                  <a:cxn ang="0">
                    <a:pos x="T6" y="T7"/>
                  </a:cxn>
                  <a:cxn ang="0">
                    <a:pos x="T8" y="T9"/>
                  </a:cxn>
                  <a:cxn ang="0">
                    <a:pos x="T10" y="T11"/>
                  </a:cxn>
                </a:cxnLst>
                <a:rect l="0" t="0" r="r" b="b"/>
                <a:pathLst>
                  <a:path w="19" h="13">
                    <a:moveTo>
                      <a:pt x="19" y="1"/>
                    </a:moveTo>
                    <a:cubicBezTo>
                      <a:pt x="13" y="0"/>
                      <a:pt x="8" y="1"/>
                      <a:pt x="4" y="4"/>
                    </a:cubicBezTo>
                    <a:cubicBezTo>
                      <a:pt x="1" y="6"/>
                      <a:pt x="0" y="9"/>
                      <a:pt x="2" y="12"/>
                    </a:cubicBezTo>
                    <a:cubicBezTo>
                      <a:pt x="2" y="13"/>
                      <a:pt x="3" y="13"/>
                      <a:pt x="3" y="12"/>
                    </a:cubicBezTo>
                    <a:cubicBezTo>
                      <a:pt x="2" y="5"/>
                      <a:pt x="14" y="2"/>
                      <a:pt x="19" y="2"/>
                    </a:cubicBezTo>
                    <a:cubicBezTo>
                      <a:pt x="19" y="2"/>
                      <a:pt x="19" y="1"/>
                      <a:pt x="1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1" name="Freeform 578"/>
              <p:cNvSpPr/>
              <p:nvPr/>
            </p:nvSpPr>
            <p:spPr bwMode="auto">
              <a:xfrm>
                <a:off x="3589" y="4261"/>
                <a:ext cx="10" cy="8"/>
              </a:xfrm>
              <a:custGeom>
                <a:avLst/>
                <a:gdLst>
                  <a:gd name="T0" fmla="*/ 17 w 18"/>
                  <a:gd name="T1" fmla="*/ 0 h 15"/>
                  <a:gd name="T2" fmla="*/ 9 w 18"/>
                  <a:gd name="T3" fmla="*/ 6 h 15"/>
                  <a:gd name="T4" fmla="*/ 1 w 18"/>
                  <a:gd name="T5" fmla="*/ 13 h 15"/>
                  <a:gd name="T6" fmla="*/ 2 w 18"/>
                  <a:gd name="T7" fmla="*/ 15 h 15"/>
                  <a:gd name="T8" fmla="*/ 11 w 18"/>
                  <a:gd name="T9" fmla="*/ 7 h 15"/>
                  <a:gd name="T10" fmla="*/ 18 w 18"/>
                  <a:gd name="T11" fmla="*/ 0 h 15"/>
                  <a:gd name="T12" fmla="*/ 17 w 1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7" y="0"/>
                    </a:moveTo>
                    <a:cubicBezTo>
                      <a:pt x="15" y="2"/>
                      <a:pt x="11" y="4"/>
                      <a:pt x="9" y="6"/>
                    </a:cubicBezTo>
                    <a:cubicBezTo>
                      <a:pt x="6" y="8"/>
                      <a:pt x="2" y="10"/>
                      <a:pt x="1" y="13"/>
                    </a:cubicBezTo>
                    <a:cubicBezTo>
                      <a:pt x="0" y="14"/>
                      <a:pt x="1" y="15"/>
                      <a:pt x="2" y="15"/>
                    </a:cubicBezTo>
                    <a:cubicBezTo>
                      <a:pt x="5" y="13"/>
                      <a:pt x="8" y="10"/>
                      <a:pt x="11" y="7"/>
                    </a:cubicBezTo>
                    <a:cubicBezTo>
                      <a:pt x="14" y="5"/>
                      <a:pt x="16" y="3"/>
                      <a:pt x="18" y="0"/>
                    </a:cubicBezTo>
                    <a:cubicBezTo>
                      <a:pt x="18" y="0"/>
                      <a:pt x="18" y="0"/>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2" name="Freeform 579"/>
              <p:cNvSpPr/>
              <p:nvPr/>
            </p:nvSpPr>
            <p:spPr bwMode="auto">
              <a:xfrm>
                <a:off x="3589" y="4271"/>
                <a:ext cx="7" cy="7"/>
              </a:xfrm>
              <a:custGeom>
                <a:avLst/>
                <a:gdLst>
                  <a:gd name="T0" fmla="*/ 12 w 13"/>
                  <a:gd name="T1" fmla="*/ 1 h 13"/>
                  <a:gd name="T2" fmla="*/ 1 w 13"/>
                  <a:gd name="T3" fmla="*/ 12 h 13"/>
                  <a:gd name="T4" fmla="*/ 2 w 13"/>
                  <a:gd name="T5" fmla="*/ 13 h 13"/>
                  <a:gd name="T6" fmla="*/ 6 w 13"/>
                  <a:gd name="T7" fmla="*/ 6 h 13"/>
                  <a:gd name="T8" fmla="*/ 13 w 13"/>
                  <a:gd name="T9" fmla="*/ 2 h 13"/>
                  <a:gd name="T10" fmla="*/ 12 w 13"/>
                  <a:gd name="T11" fmla="*/ 1 h 13"/>
                </a:gdLst>
                <a:ahLst/>
                <a:cxnLst>
                  <a:cxn ang="0">
                    <a:pos x="T0" y="T1"/>
                  </a:cxn>
                  <a:cxn ang="0">
                    <a:pos x="T2" y="T3"/>
                  </a:cxn>
                  <a:cxn ang="0">
                    <a:pos x="T4" y="T5"/>
                  </a:cxn>
                  <a:cxn ang="0">
                    <a:pos x="T6" y="T7"/>
                  </a:cxn>
                  <a:cxn ang="0">
                    <a:pos x="T8" y="T9"/>
                  </a:cxn>
                  <a:cxn ang="0">
                    <a:pos x="T10" y="T11"/>
                  </a:cxn>
                </a:cxnLst>
                <a:rect l="0" t="0" r="r" b="b"/>
                <a:pathLst>
                  <a:path w="13" h="13">
                    <a:moveTo>
                      <a:pt x="12" y="1"/>
                    </a:moveTo>
                    <a:cubicBezTo>
                      <a:pt x="7" y="3"/>
                      <a:pt x="2" y="6"/>
                      <a:pt x="1" y="12"/>
                    </a:cubicBezTo>
                    <a:cubicBezTo>
                      <a:pt x="0" y="13"/>
                      <a:pt x="2" y="13"/>
                      <a:pt x="2" y="13"/>
                    </a:cubicBezTo>
                    <a:cubicBezTo>
                      <a:pt x="4" y="11"/>
                      <a:pt x="5" y="8"/>
                      <a:pt x="6" y="6"/>
                    </a:cubicBezTo>
                    <a:cubicBezTo>
                      <a:pt x="8" y="4"/>
                      <a:pt x="10" y="3"/>
                      <a:pt x="13" y="2"/>
                    </a:cubicBezTo>
                    <a:cubicBezTo>
                      <a:pt x="13"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3" name="Freeform 580"/>
              <p:cNvSpPr>
                <a:spLocks noEditPoints="1"/>
              </p:cNvSpPr>
              <p:nvPr/>
            </p:nvSpPr>
            <p:spPr bwMode="auto">
              <a:xfrm>
                <a:off x="4810" y="3005"/>
                <a:ext cx="219" cy="374"/>
              </a:xfrm>
              <a:custGeom>
                <a:avLst/>
                <a:gdLst>
                  <a:gd name="T0" fmla="*/ 329 w 391"/>
                  <a:gd name="T1" fmla="*/ 311 h 669"/>
                  <a:gd name="T2" fmla="*/ 117 w 391"/>
                  <a:gd name="T3" fmla="*/ 301 h 669"/>
                  <a:gd name="T4" fmla="*/ 202 w 391"/>
                  <a:gd name="T5" fmla="*/ 296 h 669"/>
                  <a:gd name="T6" fmla="*/ 179 w 391"/>
                  <a:gd name="T7" fmla="*/ 265 h 669"/>
                  <a:gd name="T8" fmla="*/ 381 w 391"/>
                  <a:gd name="T9" fmla="*/ 270 h 669"/>
                  <a:gd name="T10" fmla="*/ 368 w 391"/>
                  <a:gd name="T11" fmla="*/ 176 h 669"/>
                  <a:gd name="T12" fmla="*/ 367 w 391"/>
                  <a:gd name="T13" fmla="*/ 143 h 669"/>
                  <a:gd name="T14" fmla="*/ 223 w 391"/>
                  <a:gd name="T15" fmla="*/ 126 h 669"/>
                  <a:gd name="T16" fmla="*/ 134 w 391"/>
                  <a:gd name="T17" fmla="*/ 79 h 669"/>
                  <a:gd name="T18" fmla="*/ 63 w 391"/>
                  <a:gd name="T19" fmla="*/ 29 h 669"/>
                  <a:gd name="T20" fmla="*/ 78 w 391"/>
                  <a:gd name="T21" fmla="*/ 342 h 669"/>
                  <a:gd name="T22" fmla="*/ 72 w 391"/>
                  <a:gd name="T23" fmla="*/ 555 h 669"/>
                  <a:gd name="T24" fmla="*/ 80 w 391"/>
                  <a:gd name="T25" fmla="*/ 602 h 669"/>
                  <a:gd name="T26" fmla="*/ 10 w 391"/>
                  <a:gd name="T27" fmla="*/ 630 h 669"/>
                  <a:gd name="T28" fmla="*/ 50 w 391"/>
                  <a:gd name="T29" fmla="*/ 665 h 669"/>
                  <a:gd name="T30" fmla="*/ 186 w 391"/>
                  <a:gd name="T31" fmla="*/ 624 h 669"/>
                  <a:gd name="T32" fmla="*/ 105 w 391"/>
                  <a:gd name="T33" fmla="*/ 557 h 669"/>
                  <a:gd name="T34" fmla="*/ 113 w 391"/>
                  <a:gd name="T35" fmla="*/ 462 h 669"/>
                  <a:gd name="T36" fmla="*/ 276 w 391"/>
                  <a:gd name="T37" fmla="*/ 335 h 669"/>
                  <a:gd name="T38" fmla="*/ 304 w 391"/>
                  <a:gd name="T39" fmla="*/ 187 h 669"/>
                  <a:gd name="T40" fmla="*/ 281 w 391"/>
                  <a:gd name="T41" fmla="*/ 176 h 669"/>
                  <a:gd name="T42" fmla="*/ 115 w 391"/>
                  <a:gd name="T43" fmla="*/ 170 h 669"/>
                  <a:gd name="T44" fmla="*/ 280 w 391"/>
                  <a:gd name="T45" fmla="*/ 174 h 669"/>
                  <a:gd name="T46" fmla="*/ 272 w 391"/>
                  <a:gd name="T47" fmla="*/ 201 h 669"/>
                  <a:gd name="T48" fmla="*/ 116 w 391"/>
                  <a:gd name="T49" fmla="*/ 187 h 669"/>
                  <a:gd name="T50" fmla="*/ 115 w 391"/>
                  <a:gd name="T51" fmla="*/ 177 h 669"/>
                  <a:gd name="T52" fmla="*/ 365 w 391"/>
                  <a:gd name="T53" fmla="*/ 244 h 669"/>
                  <a:gd name="T54" fmla="*/ 117 w 391"/>
                  <a:gd name="T55" fmla="*/ 226 h 669"/>
                  <a:gd name="T56" fmla="*/ 196 w 391"/>
                  <a:gd name="T57" fmla="*/ 209 h 669"/>
                  <a:gd name="T58" fmla="*/ 365 w 391"/>
                  <a:gd name="T59" fmla="*/ 244 h 669"/>
                  <a:gd name="T60" fmla="*/ 94 w 391"/>
                  <a:gd name="T61" fmla="*/ 111 h 669"/>
                  <a:gd name="T62" fmla="*/ 97 w 391"/>
                  <a:gd name="T63" fmla="*/ 174 h 669"/>
                  <a:gd name="T64" fmla="*/ 100 w 391"/>
                  <a:gd name="T65" fmla="*/ 224 h 669"/>
                  <a:gd name="T66" fmla="*/ 98 w 391"/>
                  <a:gd name="T67" fmla="*/ 198 h 669"/>
                  <a:gd name="T68" fmla="*/ 74 w 391"/>
                  <a:gd name="T69" fmla="*/ 72 h 669"/>
                  <a:gd name="T70" fmla="*/ 74 w 391"/>
                  <a:gd name="T71" fmla="*/ 72 h 669"/>
                  <a:gd name="T72" fmla="*/ 86 w 391"/>
                  <a:gd name="T73" fmla="*/ 108 h 669"/>
                  <a:gd name="T74" fmla="*/ 90 w 391"/>
                  <a:gd name="T75" fmla="*/ 333 h 669"/>
                  <a:gd name="T76" fmla="*/ 86 w 391"/>
                  <a:gd name="T77" fmla="*/ 340 h 669"/>
                  <a:gd name="T78" fmla="*/ 225 w 391"/>
                  <a:gd name="T79" fmla="*/ 280 h 669"/>
                  <a:gd name="T80" fmla="*/ 155 w 391"/>
                  <a:gd name="T81" fmla="*/ 243 h 669"/>
                  <a:gd name="T82" fmla="*/ 117 w 391"/>
                  <a:gd name="T83" fmla="*/ 235 h 669"/>
                  <a:gd name="T84" fmla="*/ 365 w 391"/>
                  <a:gd name="T85" fmla="*/ 248 h 669"/>
                  <a:gd name="T86" fmla="*/ 361 w 391"/>
                  <a:gd name="T87" fmla="*/ 214 h 669"/>
                  <a:gd name="T88" fmla="*/ 272 w 391"/>
                  <a:gd name="T89" fmla="*/ 199 h 669"/>
                  <a:gd name="T90" fmla="*/ 359 w 391"/>
                  <a:gd name="T91" fmla="*/ 187 h 669"/>
                  <a:gd name="T92" fmla="*/ 286 w 391"/>
                  <a:gd name="T93" fmla="*/ 175 h 669"/>
                  <a:gd name="T94" fmla="*/ 335 w 391"/>
                  <a:gd name="T95" fmla="*/ 169 h 669"/>
                  <a:gd name="T96" fmla="*/ 240 w 391"/>
                  <a:gd name="T97" fmla="*/ 137 h 669"/>
                  <a:gd name="T98" fmla="*/ 248 w 391"/>
                  <a:gd name="T99" fmla="*/ 156 h 669"/>
                  <a:gd name="T100" fmla="*/ 285 w 391"/>
                  <a:gd name="T101" fmla="*/ 170 h 669"/>
                  <a:gd name="T102" fmla="*/ 112 w 391"/>
                  <a:gd name="T103" fmla="*/ 144 h 669"/>
                  <a:gd name="T104" fmla="*/ 159 w 391"/>
                  <a:gd name="T105" fmla="*/ 130 h 669"/>
                  <a:gd name="T106" fmla="*/ 106 w 391"/>
                  <a:gd name="T107" fmla="*/ 107 h 669"/>
                  <a:gd name="T108" fmla="*/ 141 w 391"/>
                  <a:gd name="T109" fmla="*/ 58 h 669"/>
                  <a:gd name="T110" fmla="*/ 138 w 391"/>
                  <a:gd name="T111" fmla="*/ 33 h 669"/>
                  <a:gd name="T112" fmla="*/ 60 w 391"/>
                  <a:gd name="T113" fmla="*/ 46 h 669"/>
                  <a:gd name="T114" fmla="*/ 81 w 391"/>
                  <a:gd name="T115" fmla="*/ 618 h 669"/>
                  <a:gd name="T116" fmla="*/ 81 w 391"/>
                  <a:gd name="T117" fmla="*/ 618 h 669"/>
                  <a:gd name="T118" fmla="*/ 35 w 391"/>
                  <a:gd name="T119" fmla="*/ 628 h 669"/>
                  <a:gd name="T120" fmla="*/ 32 w 391"/>
                  <a:gd name="T121" fmla="*/ 639 h 669"/>
                  <a:gd name="T122" fmla="*/ 140 w 391"/>
                  <a:gd name="T123" fmla="*/ 641 h 669"/>
                  <a:gd name="T124" fmla="*/ 151 w 391"/>
                  <a:gd name="T125" fmla="*/ 62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669">
                    <a:moveTo>
                      <a:pt x="387" y="274"/>
                    </a:moveTo>
                    <a:cubicBezTo>
                      <a:pt x="364" y="282"/>
                      <a:pt x="347" y="302"/>
                      <a:pt x="326" y="313"/>
                    </a:cubicBezTo>
                    <a:cubicBezTo>
                      <a:pt x="322" y="316"/>
                      <a:pt x="317" y="318"/>
                      <a:pt x="312" y="319"/>
                    </a:cubicBezTo>
                    <a:cubicBezTo>
                      <a:pt x="318" y="317"/>
                      <a:pt x="323" y="314"/>
                      <a:pt x="329" y="311"/>
                    </a:cubicBezTo>
                    <a:cubicBezTo>
                      <a:pt x="329" y="311"/>
                      <a:pt x="329" y="309"/>
                      <a:pt x="328" y="309"/>
                    </a:cubicBezTo>
                    <a:cubicBezTo>
                      <a:pt x="308" y="318"/>
                      <a:pt x="290" y="321"/>
                      <a:pt x="269" y="319"/>
                    </a:cubicBezTo>
                    <a:cubicBezTo>
                      <a:pt x="266" y="318"/>
                      <a:pt x="262" y="318"/>
                      <a:pt x="259" y="317"/>
                    </a:cubicBezTo>
                    <a:cubicBezTo>
                      <a:pt x="217" y="306"/>
                      <a:pt x="158" y="276"/>
                      <a:pt x="117" y="301"/>
                    </a:cubicBezTo>
                    <a:cubicBezTo>
                      <a:pt x="117" y="296"/>
                      <a:pt x="117" y="291"/>
                      <a:pt x="117" y="285"/>
                    </a:cubicBezTo>
                    <a:cubicBezTo>
                      <a:pt x="129" y="280"/>
                      <a:pt x="141" y="279"/>
                      <a:pt x="155" y="283"/>
                    </a:cubicBezTo>
                    <a:cubicBezTo>
                      <a:pt x="171" y="286"/>
                      <a:pt x="186" y="294"/>
                      <a:pt x="202" y="298"/>
                    </a:cubicBezTo>
                    <a:cubicBezTo>
                      <a:pt x="203" y="298"/>
                      <a:pt x="203" y="296"/>
                      <a:pt x="202" y="296"/>
                    </a:cubicBezTo>
                    <a:cubicBezTo>
                      <a:pt x="174" y="287"/>
                      <a:pt x="145" y="270"/>
                      <a:pt x="118" y="279"/>
                    </a:cubicBezTo>
                    <a:cubicBezTo>
                      <a:pt x="118" y="274"/>
                      <a:pt x="118" y="269"/>
                      <a:pt x="118" y="264"/>
                    </a:cubicBezTo>
                    <a:cubicBezTo>
                      <a:pt x="126" y="260"/>
                      <a:pt x="134" y="257"/>
                      <a:pt x="143" y="257"/>
                    </a:cubicBezTo>
                    <a:cubicBezTo>
                      <a:pt x="156" y="256"/>
                      <a:pt x="168" y="260"/>
                      <a:pt x="179" y="265"/>
                    </a:cubicBezTo>
                    <a:cubicBezTo>
                      <a:pt x="202" y="274"/>
                      <a:pt x="222" y="288"/>
                      <a:pt x="244" y="296"/>
                    </a:cubicBezTo>
                    <a:cubicBezTo>
                      <a:pt x="289" y="312"/>
                      <a:pt x="330" y="291"/>
                      <a:pt x="367" y="268"/>
                    </a:cubicBezTo>
                    <a:cubicBezTo>
                      <a:pt x="368" y="269"/>
                      <a:pt x="368" y="270"/>
                      <a:pt x="368" y="270"/>
                    </a:cubicBezTo>
                    <a:cubicBezTo>
                      <a:pt x="369" y="279"/>
                      <a:pt x="382" y="279"/>
                      <a:pt x="381" y="270"/>
                    </a:cubicBezTo>
                    <a:cubicBezTo>
                      <a:pt x="381" y="246"/>
                      <a:pt x="375" y="222"/>
                      <a:pt x="371" y="198"/>
                    </a:cubicBezTo>
                    <a:cubicBezTo>
                      <a:pt x="370" y="191"/>
                      <a:pt x="369" y="184"/>
                      <a:pt x="368" y="178"/>
                    </a:cubicBezTo>
                    <a:cubicBezTo>
                      <a:pt x="368" y="177"/>
                      <a:pt x="369" y="177"/>
                      <a:pt x="369" y="177"/>
                    </a:cubicBezTo>
                    <a:cubicBezTo>
                      <a:pt x="369" y="177"/>
                      <a:pt x="369" y="176"/>
                      <a:pt x="368" y="176"/>
                    </a:cubicBezTo>
                    <a:cubicBezTo>
                      <a:pt x="367" y="165"/>
                      <a:pt x="367" y="155"/>
                      <a:pt x="367" y="145"/>
                    </a:cubicBezTo>
                    <a:cubicBezTo>
                      <a:pt x="368" y="144"/>
                      <a:pt x="368" y="144"/>
                      <a:pt x="368" y="144"/>
                    </a:cubicBezTo>
                    <a:cubicBezTo>
                      <a:pt x="369" y="143"/>
                      <a:pt x="368" y="142"/>
                      <a:pt x="368" y="143"/>
                    </a:cubicBezTo>
                    <a:cubicBezTo>
                      <a:pt x="367" y="143"/>
                      <a:pt x="367" y="143"/>
                      <a:pt x="367" y="143"/>
                    </a:cubicBezTo>
                    <a:cubicBezTo>
                      <a:pt x="367" y="136"/>
                      <a:pt x="368" y="129"/>
                      <a:pt x="368" y="122"/>
                    </a:cubicBezTo>
                    <a:cubicBezTo>
                      <a:pt x="369" y="121"/>
                      <a:pt x="370" y="120"/>
                      <a:pt x="371" y="119"/>
                    </a:cubicBezTo>
                    <a:cubicBezTo>
                      <a:pt x="374" y="115"/>
                      <a:pt x="368" y="110"/>
                      <a:pt x="365" y="114"/>
                    </a:cubicBezTo>
                    <a:cubicBezTo>
                      <a:pt x="328" y="158"/>
                      <a:pt x="271" y="140"/>
                      <a:pt x="223" y="126"/>
                    </a:cubicBezTo>
                    <a:cubicBezTo>
                      <a:pt x="188" y="116"/>
                      <a:pt x="143" y="101"/>
                      <a:pt x="112" y="126"/>
                    </a:cubicBezTo>
                    <a:cubicBezTo>
                      <a:pt x="112" y="123"/>
                      <a:pt x="112" y="121"/>
                      <a:pt x="112" y="119"/>
                    </a:cubicBezTo>
                    <a:cubicBezTo>
                      <a:pt x="112" y="113"/>
                      <a:pt x="112" y="108"/>
                      <a:pt x="112" y="103"/>
                    </a:cubicBezTo>
                    <a:cubicBezTo>
                      <a:pt x="122" y="98"/>
                      <a:pt x="129" y="89"/>
                      <a:pt x="134" y="79"/>
                    </a:cubicBezTo>
                    <a:cubicBezTo>
                      <a:pt x="138" y="75"/>
                      <a:pt x="141" y="71"/>
                      <a:pt x="144" y="65"/>
                    </a:cubicBezTo>
                    <a:cubicBezTo>
                      <a:pt x="153" y="44"/>
                      <a:pt x="142" y="25"/>
                      <a:pt x="129" y="18"/>
                    </a:cubicBezTo>
                    <a:cubicBezTo>
                      <a:pt x="112" y="0"/>
                      <a:pt x="80" y="2"/>
                      <a:pt x="65" y="26"/>
                    </a:cubicBezTo>
                    <a:cubicBezTo>
                      <a:pt x="64" y="27"/>
                      <a:pt x="64" y="28"/>
                      <a:pt x="63" y="29"/>
                    </a:cubicBezTo>
                    <a:cubicBezTo>
                      <a:pt x="55" y="38"/>
                      <a:pt x="52" y="51"/>
                      <a:pt x="57" y="64"/>
                    </a:cubicBezTo>
                    <a:cubicBezTo>
                      <a:pt x="52" y="83"/>
                      <a:pt x="57" y="101"/>
                      <a:pt x="80" y="107"/>
                    </a:cubicBezTo>
                    <a:cubicBezTo>
                      <a:pt x="78" y="173"/>
                      <a:pt x="79" y="240"/>
                      <a:pt x="79" y="307"/>
                    </a:cubicBezTo>
                    <a:cubicBezTo>
                      <a:pt x="78" y="318"/>
                      <a:pt x="78" y="330"/>
                      <a:pt x="78" y="342"/>
                    </a:cubicBezTo>
                    <a:cubicBezTo>
                      <a:pt x="77" y="355"/>
                      <a:pt x="78" y="367"/>
                      <a:pt x="79" y="380"/>
                    </a:cubicBezTo>
                    <a:cubicBezTo>
                      <a:pt x="79" y="408"/>
                      <a:pt x="79" y="435"/>
                      <a:pt x="79" y="462"/>
                    </a:cubicBezTo>
                    <a:cubicBezTo>
                      <a:pt x="78" y="473"/>
                      <a:pt x="77" y="485"/>
                      <a:pt x="76" y="496"/>
                    </a:cubicBezTo>
                    <a:cubicBezTo>
                      <a:pt x="74" y="516"/>
                      <a:pt x="73" y="536"/>
                      <a:pt x="72" y="555"/>
                    </a:cubicBezTo>
                    <a:cubicBezTo>
                      <a:pt x="71" y="569"/>
                      <a:pt x="67" y="587"/>
                      <a:pt x="73" y="599"/>
                    </a:cubicBezTo>
                    <a:cubicBezTo>
                      <a:pt x="74" y="601"/>
                      <a:pt x="78" y="601"/>
                      <a:pt x="78" y="599"/>
                    </a:cubicBezTo>
                    <a:cubicBezTo>
                      <a:pt x="79" y="598"/>
                      <a:pt x="79" y="597"/>
                      <a:pt x="80" y="597"/>
                    </a:cubicBezTo>
                    <a:cubicBezTo>
                      <a:pt x="80" y="598"/>
                      <a:pt x="80" y="600"/>
                      <a:pt x="80" y="602"/>
                    </a:cubicBezTo>
                    <a:cubicBezTo>
                      <a:pt x="78" y="601"/>
                      <a:pt x="77" y="601"/>
                      <a:pt x="76" y="601"/>
                    </a:cubicBezTo>
                    <a:cubicBezTo>
                      <a:pt x="75" y="601"/>
                      <a:pt x="73" y="602"/>
                      <a:pt x="72" y="603"/>
                    </a:cubicBezTo>
                    <a:cubicBezTo>
                      <a:pt x="54" y="604"/>
                      <a:pt x="34" y="607"/>
                      <a:pt x="19" y="618"/>
                    </a:cubicBezTo>
                    <a:cubicBezTo>
                      <a:pt x="15" y="621"/>
                      <a:pt x="11" y="625"/>
                      <a:pt x="10" y="630"/>
                    </a:cubicBezTo>
                    <a:cubicBezTo>
                      <a:pt x="5" y="629"/>
                      <a:pt x="0" y="634"/>
                      <a:pt x="2" y="640"/>
                    </a:cubicBezTo>
                    <a:cubicBezTo>
                      <a:pt x="6" y="655"/>
                      <a:pt x="23" y="659"/>
                      <a:pt x="36" y="662"/>
                    </a:cubicBezTo>
                    <a:cubicBezTo>
                      <a:pt x="37" y="662"/>
                      <a:pt x="37" y="662"/>
                      <a:pt x="38" y="662"/>
                    </a:cubicBezTo>
                    <a:cubicBezTo>
                      <a:pt x="42" y="663"/>
                      <a:pt x="46" y="664"/>
                      <a:pt x="50" y="665"/>
                    </a:cubicBezTo>
                    <a:cubicBezTo>
                      <a:pt x="66" y="668"/>
                      <a:pt x="83" y="669"/>
                      <a:pt x="100" y="669"/>
                    </a:cubicBezTo>
                    <a:cubicBezTo>
                      <a:pt x="120" y="669"/>
                      <a:pt x="155" y="667"/>
                      <a:pt x="173" y="651"/>
                    </a:cubicBezTo>
                    <a:cubicBezTo>
                      <a:pt x="176" y="649"/>
                      <a:pt x="179" y="647"/>
                      <a:pt x="180" y="644"/>
                    </a:cubicBezTo>
                    <a:cubicBezTo>
                      <a:pt x="184" y="638"/>
                      <a:pt x="186" y="632"/>
                      <a:pt x="186" y="624"/>
                    </a:cubicBezTo>
                    <a:cubicBezTo>
                      <a:pt x="186" y="621"/>
                      <a:pt x="184" y="617"/>
                      <a:pt x="181" y="615"/>
                    </a:cubicBezTo>
                    <a:cubicBezTo>
                      <a:pt x="156" y="604"/>
                      <a:pt x="131" y="600"/>
                      <a:pt x="104" y="601"/>
                    </a:cubicBezTo>
                    <a:cubicBezTo>
                      <a:pt x="105" y="600"/>
                      <a:pt x="106" y="599"/>
                      <a:pt x="106" y="598"/>
                    </a:cubicBezTo>
                    <a:cubicBezTo>
                      <a:pt x="106" y="584"/>
                      <a:pt x="105" y="571"/>
                      <a:pt x="105" y="557"/>
                    </a:cubicBezTo>
                    <a:cubicBezTo>
                      <a:pt x="105" y="550"/>
                      <a:pt x="105" y="543"/>
                      <a:pt x="105" y="535"/>
                    </a:cubicBezTo>
                    <a:cubicBezTo>
                      <a:pt x="106" y="556"/>
                      <a:pt x="106" y="577"/>
                      <a:pt x="107" y="598"/>
                    </a:cubicBezTo>
                    <a:cubicBezTo>
                      <a:pt x="107" y="600"/>
                      <a:pt x="111" y="600"/>
                      <a:pt x="111" y="598"/>
                    </a:cubicBezTo>
                    <a:cubicBezTo>
                      <a:pt x="114" y="552"/>
                      <a:pt x="113" y="507"/>
                      <a:pt x="113" y="462"/>
                    </a:cubicBezTo>
                    <a:cubicBezTo>
                      <a:pt x="113" y="443"/>
                      <a:pt x="113" y="425"/>
                      <a:pt x="113" y="407"/>
                    </a:cubicBezTo>
                    <a:cubicBezTo>
                      <a:pt x="114" y="374"/>
                      <a:pt x="116" y="342"/>
                      <a:pt x="117" y="309"/>
                    </a:cubicBezTo>
                    <a:cubicBezTo>
                      <a:pt x="139" y="298"/>
                      <a:pt x="166" y="303"/>
                      <a:pt x="189" y="310"/>
                    </a:cubicBezTo>
                    <a:cubicBezTo>
                      <a:pt x="219" y="318"/>
                      <a:pt x="246" y="330"/>
                      <a:pt x="276" y="335"/>
                    </a:cubicBezTo>
                    <a:cubicBezTo>
                      <a:pt x="296" y="338"/>
                      <a:pt x="316" y="335"/>
                      <a:pt x="334" y="326"/>
                    </a:cubicBezTo>
                    <a:cubicBezTo>
                      <a:pt x="354" y="316"/>
                      <a:pt x="378" y="298"/>
                      <a:pt x="390" y="278"/>
                    </a:cubicBezTo>
                    <a:cubicBezTo>
                      <a:pt x="391" y="276"/>
                      <a:pt x="389" y="274"/>
                      <a:pt x="387" y="274"/>
                    </a:cubicBezTo>
                    <a:close/>
                    <a:moveTo>
                      <a:pt x="304" y="187"/>
                    </a:moveTo>
                    <a:cubicBezTo>
                      <a:pt x="313" y="191"/>
                      <a:pt x="322" y="194"/>
                      <a:pt x="331" y="194"/>
                    </a:cubicBezTo>
                    <a:cubicBezTo>
                      <a:pt x="321" y="197"/>
                      <a:pt x="311" y="198"/>
                      <a:pt x="300" y="197"/>
                    </a:cubicBezTo>
                    <a:cubicBezTo>
                      <a:pt x="291" y="196"/>
                      <a:pt x="282" y="194"/>
                      <a:pt x="274" y="191"/>
                    </a:cubicBezTo>
                    <a:cubicBezTo>
                      <a:pt x="276" y="186"/>
                      <a:pt x="278" y="181"/>
                      <a:pt x="281" y="176"/>
                    </a:cubicBezTo>
                    <a:cubicBezTo>
                      <a:pt x="283" y="173"/>
                      <a:pt x="301" y="185"/>
                      <a:pt x="304" y="187"/>
                    </a:cubicBezTo>
                    <a:close/>
                    <a:moveTo>
                      <a:pt x="273" y="191"/>
                    </a:moveTo>
                    <a:cubicBezTo>
                      <a:pt x="259" y="187"/>
                      <a:pt x="246" y="181"/>
                      <a:pt x="233" y="176"/>
                    </a:cubicBezTo>
                    <a:cubicBezTo>
                      <a:pt x="194" y="162"/>
                      <a:pt x="153" y="150"/>
                      <a:pt x="115" y="170"/>
                    </a:cubicBezTo>
                    <a:cubicBezTo>
                      <a:pt x="114" y="165"/>
                      <a:pt x="114" y="161"/>
                      <a:pt x="114" y="156"/>
                    </a:cubicBezTo>
                    <a:cubicBezTo>
                      <a:pt x="126" y="148"/>
                      <a:pt x="145" y="149"/>
                      <a:pt x="160" y="150"/>
                    </a:cubicBezTo>
                    <a:cubicBezTo>
                      <a:pt x="182" y="153"/>
                      <a:pt x="203" y="159"/>
                      <a:pt x="225" y="164"/>
                    </a:cubicBezTo>
                    <a:cubicBezTo>
                      <a:pt x="243" y="169"/>
                      <a:pt x="261" y="173"/>
                      <a:pt x="280" y="174"/>
                    </a:cubicBezTo>
                    <a:cubicBezTo>
                      <a:pt x="277" y="180"/>
                      <a:pt x="274" y="185"/>
                      <a:pt x="273" y="191"/>
                    </a:cubicBezTo>
                    <a:close/>
                    <a:moveTo>
                      <a:pt x="271" y="214"/>
                    </a:moveTo>
                    <a:cubicBezTo>
                      <a:pt x="271" y="214"/>
                      <a:pt x="272" y="214"/>
                      <a:pt x="272" y="213"/>
                    </a:cubicBezTo>
                    <a:cubicBezTo>
                      <a:pt x="271" y="209"/>
                      <a:pt x="271" y="205"/>
                      <a:pt x="272" y="201"/>
                    </a:cubicBezTo>
                    <a:cubicBezTo>
                      <a:pt x="281" y="209"/>
                      <a:pt x="294" y="220"/>
                      <a:pt x="308" y="226"/>
                    </a:cubicBezTo>
                    <a:cubicBezTo>
                      <a:pt x="282" y="223"/>
                      <a:pt x="257" y="212"/>
                      <a:pt x="232" y="202"/>
                    </a:cubicBezTo>
                    <a:cubicBezTo>
                      <a:pt x="194" y="187"/>
                      <a:pt x="150" y="174"/>
                      <a:pt x="117" y="204"/>
                    </a:cubicBezTo>
                    <a:cubicBezTo>
                      <a:pt x="116" y="199"/>
                      <a:pt x="116" y="193"/>
                      <a:pt x="116" y="187"/>
                    </a:cubicBezTo>
                    <a:cubicBezTo>
                      <a:pt x="136" y="177"/>
                      <a:pt x="158" y="169"/>
                      <a:pt x="182" y="171"/>
                    </a:cubicBezTo>
                    <a:cubicBezTo>
                      <a:pt x="183" y="171"/>
                      <a:pt x="183" y="169"/>
                      <a:pt x="182" y="169"/>
                    </a:cubicBezTo>
                    <a:cubicBezTo>
                      <a:pt x="158" y="167"/>
                      <a:pt x="136" y="173"/>
                      <a:pt x="116" y="183"/>
                    </a:cubicBezTo>
                    <a:cubicBezTo>
                      <a:pt x="116" y="181"/>
                      <a:pt x="115" y="179"/>
                      <a:pt x="115" y="177"/>
                    </a:cubicBezTo>
                    <a:cubicBezTo>
                      <a:pt x="160" y="153"/>
                      <a:pt x="205" y="174"/>
                      <a:pt x="249" y="189"/>
                    </a:cubicBezTo>
                    <a:cubicBezTo>
                      <a:pt x="256" y="192"/>
                      <a:pt x="264" y="195"/>
                      <a:pt x="271" y="197"/>
                    </a:cubicBezTo>
                    <a:cubicBezTo>
                      <a:pt x="270" y="202"/>
                      <a:pt x="270" y="208"/>
                      <a:pt x="271" y="214"/>
                    </a:cubicBezTo>
                    <a:close/>
                    <a:moveTo>
                      <a:pt x="365" y="244"/>
                    </a:moveTo>
                    <a:cubicBezTo>
                      <a:pt x="343" y="248"/>
                      <a:pt x="322" y="257"/>
                      <a:pt x="300" y="260"/>
                    </a:cubicBezTo>
                    <a:cubicBezTo>
                      <a:pt x="269" y="264"/>
                      <a:pt x="242" y="251"/>
                      <a:pt x="217" y="236"/>
                    </a:cubicBezTo>
                    <a:cubicBezTo>
                      <a:pt x="200" y="227"/>
                      <a:pt x="184" y="214"/>
                      <a:pt x="164" y="212"/>
                    </a:cubicBezTo>
                    <a:cubicBezTo>
                      <a:pt x="147" y="210"/>
                      <a:pt x="131" y="216"/>
                      <a:pt x="117" y="226"/>
                    </a:cubicBezTo>
                    <a:cubicBezTo>
                      <a:pt x="117" y="223"/>
                      <a:pt x="117" y="219"/>
                      <a:pt x="117" y="215"/>
                    </a:cubicBezTo>
                    <a:cubicBezTo>
                      <a:pt x="126" y="211"/>
                      <a:pt x="136" y="208"/>
                      <a:pt x="146" y="207"/>
                    </a:cubicBezTo>
                    <a:cubicBezTo>
                      <a:pt x="163" y="206"/>
                      <a:pt x="179" y="209"/>
                      <a:pt x="195" y="211"/>
                    </a:cubicBezTo>
                    <a:cubicBezTo>
                      <a:pt x="196" y="211"/>
                      <a:pt x="196" y="210"/>
                      <a:pt x="196" y="209"/>
                    </a:cubicBezTo>
                    <a:cubicBezTo>
                      <a:pt x="172" y="203"/>
                      <a:pt x="147" y="201"/>
                      <a:pt x="124" y="207"/>
                    </a:cubicBezTo>
                    <a:cubicBezTo>
                      <a:pt x="160" y="177"/>
                      <a:pt x="207" y="200"/>
                      <a:pt x="246" y="216"/>
                    </a:cubicBezTo>
                    <a:cubicBezTo>
                      <a:pt x="284" y="230"/>
                      <a:pt x="328" y="244"/>
                      <a:pt x="362" y="217"/>
                    </a:cubicBezTo>
                    <a:cubicBezTo>
                      <a:pt x="362" y="226"/>
                      <a:pt x="363" y="235"/>
                      <a:pt x="365" y="244"/>
                    </a:cubicBezTo>
                    <a:close/>
                    <a:moveTo>
                      <a:pt x="94" y="111"/>
                    </a:moveTo>
                    <a:cubicBezTo>
                      <a:pt x="94" y="112"/>
                      <a:pt x="94" y="113"/>
                      <a:pt x="94" y="113"/>
                    </a:cubicBezTo>
                    <a:cubicBezTo>
                      <a:pt x="93" y="113"/>
                      <a:pt x="93" y="113"/>
                      <a:pt x="93" y="112"/>
                    </a:cubicBezTo>
                    <a:cubicBezTo>
                      <a:pt x="93" y="112"/>
                      <a:pt x="94" y="112"/>
                      <a:pt x="94" y="111"/>
                    </a:cubicBezTo>
                    <a:close/>
                    <a:moveTo>
                      <a:pt x="98" y="166"/>
                    </a:moveTo>
                    <a:cubicBezTo>
                      <a:pt x="98" y="175"/>
                      <a:pt x="99" y="184"/>
                      <a:pt x="99" y="192"/>
                    </a:cubicBezTo>
                    <a:cubicBezTo>
                      <a:pt x="99" y="193"/>
                      <a:pt x="98" y="193"/>
                      <a:pt x="98" y="193"/>
                    </a:cubicBezTo>
                    <a:cubicBezTo>
                      <a:pt x="98" y="186"/>
                      <a:pt x="98" y="180"/>
                      <a:pt x="97" y="174"/>
                    </a:cubicBezTo>
                    <a:cubicBezTo>
                      <a:pt x="97" y="171"/>
                      <a:pt x="98" y="168"/>
                      <a:pt x="98" y="166"/>
                    </a:cubicBezTo>
                    <a:close/>
                    <a:moveTo>
                      <a:pt x="100" y="226"/>
                    </a:moveTo>
                    <a:cubicBezTo>
                      <a:pt x="100" y="225"/>
                      <a:pt x="100" y="225"/>
                      <a:pt x="100" y="224"/>
                    </a:cubicBezTo>
                    <a:cubicBezTo>
                      <a:pt x="100" y="224"/>
                      <a:pt x="100" y="224"/>
                      <a:pt x="100" y="224"/>
                    </a:cubicBezTo>
                    <a:cubicBezTo>
                      <a:pt x="100" y="229"/>
                      <a:pt x="100" y="234"/>
                      <a:pt x="100" y="239"/>
                    </a:cubicBezTo>
                    <a:cubicBezTo>
                      <a:pt x="100" y="235"/>
                      <a:pt x="100" y="230"/>
                      <a:pt x="100" y="226"/>
                    </a:cubicBezTo>
                    <a:close/>
                    <a:moveTo>
                      <a:pt x="99" y="218"/>
                    </a:moveTo>
                    <a:cubicBezTo>
                      <a:pt x="99" y="211"/>
                      <a:pt x="99" y="204"/>
                      <a:pt x="98" y="198"/>
                    </a:cubicBezTo>
                    <a:cubicBezTo>
                      <a:pt x="99" y="197"/>
                      <a:pt x="99" y="197"/>
                      <a:pt x="99" y="197"/>
                    </a:cubicBezTo>
                    <a:cubicBezTo>
                      <a:pt x="99" y="204"/>
                      <a:pt x="100" y="211"/>
                      <a:pt x="100" y="218"/>
                    </a:cubicBezTo>
                    <a:cubicBezTo>
                      <a:pt x="100" y="218"/>
                      <a:pt x="100" y="218"/>
                      <a:pt x="99" y="218"/>
                    </a:cubicBezTo>
                    <a:close/>
                    <a:moveTo>
                      <a:pt x="74" y="72"/>
                    </a:moveTo>
                    <a:cubicBezTo>
                      <a:pt x="75" y="73"/>
                      <a:pt x="76" y="74"/>
                      <a:pt x="77" y="76"/>
                    </a:cubicBezTo>
                    <a:cubicBezTo>
                      <a:pt x="78" y="76"/>
                      <a:pt x="78" y="77"/>
                      <a:pt x="79" y="78"/>
                    </a:cubicBezTo>
                    <a:cubicBezTo>
                      <a:pt x="77" y="78"/>
                      <a:pt x="76" y="77"/>
                      <a:pt x="74" y="76"/>
                    </a:cubicBezTo>
                    <a:cubicBezTo>
                      <a:pt x="74" y="75"/>
                      <a:pt x="74" y="74"/>
                      <a:pt x="74" y="72"/>
                    </a:cubicBezTo>
                    <a:close/>
                    <a:moveTo>
                      <a:pt x="87" y="108"/>
                    </a:moveTo>
                    <a:cubicBezTo>
                      <a:pt x="87" y="110"/>
                      <a:pt x="87" y="113"/>
                      <a:pt x="87" y="115"/>
                    </a:cubicBezTo>
                    <a:cubicBezTo>
                      <a:pt x="87" y="117"/>
                      <a:pt x="86" y="118"/>
                      <a:pt x="86" y="119"/>
                    </a:cubicBezTo>
                    <a:cubicBezTo>
                      <a:pt x="86" y="115"/>
                      <a:pt x="86" y="112"/>
                      <a:pt x="86" y="108"/>
                    </a:cubicBezTo>
                    <a:cubicBezTo>
                      <a:pt x="86" y="108"/>
                      <a:pt x="86" y="108"/>
                      <a:pt x="87" y="108"/>
                    </a:cubicBezTo>
                    <a:close/>
                    <a:moveTo>
                      <a:pt x="87" y="284"/>
                    </a:moveTo>
                    <a:cubicBezTo>
                      <a:pt x="88" y="289"/>
                      <a:pt x="88" y="295"/>
                      <a:pt x="88" y="300"/>
                    </a:cubicBezTo>
                    <a:cubicBezTo>
                      <a:pt x="89" y="311"/>
                      <a:pt x="90" y="322"/>
                      <a:pt x="90" y="333"/>
                    </a:cubicBezTo>
                    <a:cubicBezTo>
                      <a:pt x="89" y="345"/>
                      <a:pt x="88" y="358"/>
                      <a:pt x="87" y="370"/>
                    </a:cubicBezTo>
                    <a:cubicBezTo>
                      <a:pt x="87" y="374"/>
                      <a:pt x="87" y="378"/>
                      <a:pt x="86" y="383"/>
                    </a:cubicBezTo>
                    <a:cubicBezTo>
                      <a:pt x="86" y="383"/>
                      <a:pt x="86" y="383"/>
                      <a:pt x="86" y="383"/>
                    </a:cubicBezTo>
                    <a:cubicBezTo>
                      <a:pt x="86" y="340"/>
                      <a:pt x="86" y="340"/>
                      <a:pt x="86" y="340"/>
                    </a:cubicBezTo>
                    <a:cubicBezTo>
                      <a:pt x="86" y="325"/>
                      <a:pt x="86" y="310"/>
                      <a:pt x="86" y="295"/>
                    </a:cubicBezTo>
                    <a:cubicBezTo>
                      <a:pt x="87" y="291"/>
                      <a:pt x="87" y="288"/>
                      <a:pt x="87" y="284"/>
                    </a:cubicBezTo>
                    <a:close/>
                    <a:moveTo>
                      <a:pt x="310" y="290"/>
                    </a:moveTo>
                    <a:cubicBezTo>
                      <a:pt x="280" y="300"/>
                      <a:pt x="252" y="293"/>
                      <a:pt x="225" y="280"/>
                    </a:cubicBezTo>
                    <a:cubicBezTo>
                      <a:pt x="193" y="264"/>
                      <a:pt x="151" y="237"/>
                      <a:pt x="118" y="256"/>
                    </a:cubicBezTo>
                    <a:cubicBezTo>
                      <a:pt x="117" y="252"/>
                      <a:pt x="117" y="249"/>
                      <a:pt x="117" y="245"/>
                    </a:cubicBezTo>
                    <a:cubicBezTo>
                      <a:pt x="120" y="244"/>
                      <a:pt x="122" y="243"/>
                      <a:pt x="124" y="242"/>
                    </a:cubicBezTo>
                    <a:cubicBezTo>
                      <a:pt x="134" y="239"/>
                      <a:pt x="145" y="241"/>
                      <a:pt x="155" y="243"/>
                    </a:cubicBezTo>
                    <a:cubicBezTo>
                      <a:pt x="173" y="247"/>
                      <a:pt x="191" y="257"/>
                      <a:pt x="209" y="264"/>
                    </a:cubicBezTo>
                    <a:cubicBezTo>
                      <a:pt x="209" y="264"/>
                      <a:pt x="209" y="263"/>
                      <a:pt x="209" y="263"/>
                    </a:cubicBezTo>
                    <a:cubicBezTo>
                      <a:pt x="184" y="250"/>
                      <a:pt x="146" y="229"/>
                      <a:pt x="117" y="239"/>
                    </a:cubicBezTo>
                    <a:cubicBezTo>
                      <a:pt x="117" y="237"/>
                      <a:pt x="117" y="236"/>
                      <a:pt x="117" y="235"/>
                    </a:cubicBezTo>
                    <a:cubicBezTo>
                      <a:pt x="135" y="224"/>
                      <a:pt x="152" y="215"/>
                      <a:pt x="173" y="221"/>
                    </a:cubicBezTo>
                    <a:cubicBezTo>
                      <a:pt x="194" y="228"/>
                      <a:pt x="211" y="243"/>
                      <a:pt x="230" y="252"/>
                    </a:cubicBezTo>
                    <a:cubicBezTo>
                      <a:pt x="253" y="263"/>
                      <a:pt x="276" y="269"/>
                      <a:pt x="301" y="266"/>
                    </a:cubicBezTo>
                    <a:cubicBezTo>
                      <a:pt x="322" y="263"/>
                      <a:pt x="344" y="256"/>
                      <a:pt x="365" y="248"/>
                    </a:cubicBezTo>
                    <a:cubicBezTo>
                      <a:pt x="366" y="254"/>
                      <a:pt x="366" y="260"/>
                      <a:pt x="367" y="265"/>
                    </a:cubicBezTo>
                    <a:cubicBezTo>
                      <a:pt x="347" y="272"/>
                      <a:pt x="330" y="284"/>
                      <a:pt x="310" y="290"/>
                    </a:cubicBezTo>
                    <a:close/>
                    <a:moveTo>
                      <a:pt x="359" y="187"/>
                    </a:moveTo>
                    <a:cubicBezTo>
                      <a:pt x="360" y="196"/>
                      <a:pt x="360" y="205"/>
                      <a:pt x="361" y="214"/>
                    </a:cubicBezTo>
                    <a:cubicBezTo>
                      <a:pt x="355" y="218"/>
                      <a:pt x="349" y="221"/>
                      <a:pt x="342" y="223"/>
                    </a:cubicBezTo>
                    <a:cubicBezTo>
                      <a:pt x="342" y="222"/>
                      <a:pt x="342" y="222"/>
                      <a:pt x="341" y="222"/>
                    </a:cubicBezTo>
                    <a:cubicBezTo>
                      <a:pt x="314" y="233"/>
                      <a:pt x="292" y="216"/>
                      <a:pt x="272" y="200"/>
                    </a:cubicBezTo>
                    <a:cubicBezTo>
                      <a:pt x="272" y="199"/>
                      <a:pt x="272" y="199"/>
                      <a:pt x="272" y="199"/>
                    </a:cubicBezTo>
                    <a:cubicBezTo>
                      <a:pt x="272" y="199"/>
                      <a:pt x="272" y="198"/>
                      <a:pt x="272" y="197"/>
                    </a:cubicBezTo>
                    <a:cubicBezTo>
                      <a:pt x="285" y="200"/>
                      <a:pt x="298" y="203"/>
                      <a:pt x="312" y="202"/>
                    </a:cubicBezTo>
                    <a:cubicBezTo>
                      <a:pt x="330" y="202"/>
                      <a:pt x="345" y="196"/>
                      <a:pt x="359" y="185"/>
                    </a:cubicBezTo>
                    <a:cubicBezTo>
                      <a:pt x="359" y="186"/>
                      <a:pt x="359" y="186"/>
                      <a:pt x="359" y="187"/>
                    </a:cubicBezTo>
                    <a:close/>
                    <a:moveTo>
                      <a:pt x="359" y="182"/>
                    </a:moveTo>
                    <a:cubicBezTo>
                      <a:pt x="354" y="185"/>
                      <a:pt x="350" y="188"/>
                      <a:pt x="345" y="190"/>
                    </a:cubicBezTo>
                    <a:cubicBezTo>
                      <a:pt x="333" y="192"/>
                      <a:pt x="323" y="192"/>
                      <a:pt x="311" y="188"/>
                    </a:cubicBezTo>
                    <a:cubicBezTo>
                      <a:pt x="302" y="184"/>
                      <a:pt x="294" y="179"/>
                      <a:pt x="286" y="175"/>
                    </a:cubicBezTo>
                    <a:cubicBezTo>
                      <a:pt x="291" y="175"/>
                      <a:pt x="297" y="175"/>
                      <a:pt x="302" y="175"/>
                    </a:cubicBezTo>
                    <a:cubicBezTo>
                      <a:pt x="311" y="174"/>
                      <a:pt x="319" y="172"/>
                      <a:pt x="326" y="169"/>
                    </a:cubicBezTo>
                    <a:cubicBezTo>
                      <a:pt x="329" y="170"/>
                      <a:pt x="332" y="171"/>
                      <a:pt x="334" y="171"/>
                    </a:cubicBezTo>
                    <a:cubicBezTo>
                      <a:pt x="336" y="171"/>
                      <a:pt x="336" y="169"/>
                      <a:pt x="335" y="169"/>
                    </a:cubicBezTo>
                    <a:cubicBezTo>
                      <a:pt x="334" y="169"/>
                      <a:pt x="332" y="168"/>
                      <a:pt x="331" y="168"/>
                    </a:cubicBezTo>
                    <a:cubicBezTo>
                      <a:pt x="341" y="164"/>
                      <a:pt x="351" y="158"/>
                      <a:pt x="359" y="151"/>
                    </a:cubicBezTo>
                    <a:cubicBezTo>
                      <a:pt x="359" y="161"/>
                      <a:pt x="359" y="172"/>
                      <a:pt x="359" y="182"/>
                    </a:cubicBezTo>
                    <a:close/>
                    <a:moveTo>
                      <a:pt x="240" y="137"/>
                    </a:moveTo>
                    <a:cubicBezTo>
                      <a:pt x="282" y="150"/>
                      <a:pt x="330" y="159"/>
                      <a:pt x="364" y="127"/>
                    </a:cubicBezTo>
                    <a:cubicBezTo>
                      <a:pt x="362" y="134"/>
                      <a:pt x="360" y="141"/>
                      <a:pt x="360" y="148"/>
                    </a:cubicBezTo>
                    <a:cubicBezTo>
                      <a:pt x="348" y="155"/>
                      <a:pt x="336" y="161"/>
                      <a:pt x="324" y="165"/>
                    </a:cubicBezTo>
                    <a:cubicBezTo>
                      <a:pt x="300" y="158"/>
                      <a:pt x="273" y="154"/>
                      <a:pt x="248" y="156"/>
                    </a:cubicBezTo>
                    <a:cubicBezTo>
                      <a:pt x="248" y="156"/>
                      <a:pt x="248" y="157"/>
                      <a:pt x="248" y="157"/>
                    </a:cubicBezTo>
                    <a:cubicBezTo>
                      <a:pt x="264" y="156"/>
                      <a:pt x="279" y="158"/>
                      <a:pt x="295" y="161"/>
                    </a:cubicBezTo>
                    <a:cubicBezTo>
                      <a:pt x="302" y="163"/>
                      <a:pt x="310" y="165"/>
                      <a:pt x="317" y="167"/>
                    </a:cubicBezTo>
                    <a:cubicBezTo>
                      <a:pt x="307" y="170"/>
                      <a:pt x="297" y="171"/>
                      <a:pt x="285" y="170"/>
                    </a:cubicBezTo>
                    <a:cubicBezTo>
                      <a:pt x="259" y="168"/>
                      <a:pt x="233" y="161"/>
                      <a:pt x="208" y="154"/>
                    </a:cubicBezTo>
                    <a:cubicBezTo>
                      <a:pt x="187" y="149"/>
                      <a:pt x="137" y="134"/>
                      <a:pt x="113" y="149"/>
                    </a:cubicBezTo>
                    <a:cubicBezTo>
                      <a:pt x="113" y="149"/>
                      <a:pt x="113" y="149"/>
                      <a:pt x="113" y="148"/>
                    </a:cubicBezTo>
                    <a:cubicBezTo>
                      <a:pt x="113" y="147"/>
                      <a:pt x="113" y="145"/>
                      <a:pt x="112" y="144"/>
                    </a:cubicBezTo>
                    <a:cubicBezTo>
                      <a:pt x="127" y="138"/>
                      <a:pt x="144" y="136"/>
                      <a:pt x="159" y="134"/>
                    </a:cubicBezTo>
                    <a:cubicBezTo>
                      <a:pt x="177" y="133"/>
                      <a:pt x="198" y="133"/>
                      <a:pt x="215" y="137"/>
                    </a:cubicBezTo>
                    <a:cubicBezTo>
                      <a:pt x="216" y="137"/>
                      <a:pt x="216" y="136"/>
                      <a:pt x="215" y="136"/>
                    </a:cubicBezTo>
                    <a:cubicBezTo>
                      <a:pt x="198" y="129"/>
                      <a:pt x="178" y="129"/>
                      <a:pt x="159" y="130"/>
                    </a:cubicBezTo>
                    <a:cubicBezTo>
                      <a:pt x="144" y="130"/>
                      <a:pt x="127" y="132"/>
                      <a:pt x="112" y="138"/>
                    </a:cubicBezTo>
                    <a:cubicBezTo>
                      <a:pt x="112" y="135"/>
                      <a:pt x="112" y="132"/>
                      <a:pt x="112" y="129"/>
                    </a:cubicBezTo>
                    <a:cubicBezTo>
                      <a:pt x="148" y="102"/>
                      <a:pt x="202" y="126"/>
                      <a:pt x="240" y="137"/>
                    </a:cubicBezTo>
                    <a:close/>
                    <a:moveTo>
                      <a:pt x="106" y="107"/>
                    </a:moveTo>
                    <a:cubicBezTo>
                      <a:pt x="106" y="107"/>
                      <a:pt x="106" y="106"/>
                      <a:pt x="106" y="106"/>
                    </a:cubicBezTo>
                    <a:cubicBezTo>
                      <a:pt x="106" y="106"/>
                      <a:pt x="106" y="106"/>
                      <a:pt x="106" y="106"/>
                    </a:cubicBezTo>
                    <a:cubicBezTo>
                      <a:pt x="106" y="106"/>
                      <a:pt x="106" y="107"/>
                      <a:pt x="106" y="107"/>
                    </a:cubicBezTo>
                    <a:close/>
                    <a:moveTo>
                      <a:pt x="141" y="58"/>
                    </a:moveTo>
                    <a:cubicBezTo>
                      <a:pt x="140" y="61"/>
                      <a:pt x="139" y="64"/>
                      <a:pt x="138" y="66"/>
                    </a:cubicBezTo>
                    <a:cubicBezTo>
                      <a:pt x="140" y="59"/>
                      <a:pt x="140" y="52"/>
                      <a:pt x="140" y="45"/>
                    </a:cubicBezTo>
                    <a:cubicBezTo>
                      <a:pt x="140" y="41"/>
                      <a:pt x="140" y="37"/>
                      <a:pt x="138" y="33"/>
                    </a:cubicBezTo>
                    <a:cubicBezTo>
                      <a:pt x="138" y="33"/>
                      <a:pt x="138" y="33"/>
                      <a:pt x="138" y="33"/>
                    </a:cubicBezTo>
                    <a:cubicBezTo>
                      <a:pt x="142" y="39"/>
                      <a:pt x="143" y="49"/>
                      <a:pt x="141" y="58"/>
                    </a:cubicBezTo>
                    <a:close/>
                    <a:moveTo>
                      <a:pt x="59" y="50"/>
                    </a:moveTo>
                    <a:cubicBezTo>
                      <a:pt x="59" y="48"/>
                      <a:pt x="59" y="46"/>
                      <a:pt x="60" y="44"/>
                    </a:cubicBezTo>
                    <a:cubicBezTo>
                      <a:pt x="60" y="44"/>
                      <a:pt x="60" y="45"/>
                      <a:pt x="60" y="46"/>
                    </a:cubicBezTo>
                    <a:cubicBezTo>
                      <a:pt x="60" y="48"/>
                      <a:pt x="60" y="51"/>
                      <a:pt x="60" y="54"/>
                    </a:cubicBezTo>
                    <a:cubicBezTo>
                      <a:pt x="60" y="55"/>
                      <a:pt x="60" y="55"/>
                      <a:pt x="60" y="56"/>
                    </a:cubicBezTo>
                    <a:cubicBezTo>
                      <a:pt x="59" y="54"/>
                      <a:pt x="59" y="52"/>
                      <a:pt x="59" y="50"/>
                    </a:cubicBezTo>
                    <a:close/>
                    <a:moveTo>
                      <a:pt x="81" y="618"/>
                    </a:moveTo>
                    <a:cubicBezTo>
                      <a:pt x="81" y="618"/>
                      <a:pt x="81" y="618"/>
                      <a:pt x="81" y="618"/>
                    </a:cubicBezTo>
                    <a:cubicBezTo>
                      <a:pt x="76" y="618"/>
                      <a:pt x="70" y="619"/>
                      <a:pt x="65" y="619"/>
                    </a:cubicBezTo>
                    <a:cubicBezTo>
                      <a:pt x="66" y="619"/>
                      <a:pt x="68" y="618"/>
                      <a:pt x="69" y="618"/>
                    </a:cubicBezTo>
                    <a:cubicBezTo>
                      <a:pt x="73" y="618"/>
                      <a:pt x="77" y="618"/>
                      <a:pt x="81" y="618"/>
                    </a:cubicBezTo>
                    <a:close/>
                    <a:moveTo>
                      <a:pt x="35" y="626"/>
                    </a:moveTo>
                    <a:cubicBezTo>
                      <a:pt x="43" y="622"/>
                      <a:pt x="52" y="620"/>
                      <a:pt x="61" y="619"/>
                    </a:cubicBezTo>
                    <a:cubicBezTo>
                      <a:pt x="58" y="620"/>
                      <a:pt x="57" y="622"/>
                      <a:pt x="57" y="624"/>
                    </a:cubicBezTo>
                    <a:cubicBezTo>
                      <a:pt x="50" y="624"/>
                      <a:pt x="43" y="626"/>
                      <a:pt x="35" y="628"/>
                    </a:cubicBezTo>
                    <a:cubicBezTo>
                      <a:pt x="32" y="630"/>
                      <a:pt x="33" y="635"/>
                      <a:pt x="37" y="634"/>
                    </a:cubicBezTo>
                    <a:cubicBezTo>
                      <a:pt x="38" y="634"/>
                      <a:pt x="39" y="633"/>
                      <a:pt x="39" y="633"/>
                    </a:cubicBezTo>
                    <a:cubicBezTo>
                      <a:pt x="38" y="634"/>
                      <a:pt x="37" y="636"/>
                      <a:pt x="37" y="637"/>
                    </a:cubicBezTo>
                    <a:cubicBezTo>
                      <a:pt x="36" y="637"/>
                      <a:pt x="34" y="638"/>
                      <a:pt x="32" y="639"/>
                    </a:cubicBezTo>
                    <a:cubicBezTo>
                      <a:pt x="29" y="638"/>
                      <a:pt x="27" y="637"/>
                      <a:pt x="24" y="636"/>
                    </a:cubicBezTo>
                    <a:cubicBezTo>
                      <a:pt x="23" y="632"/>
                      <a:pt x="33" y="627"/>
                      <a:pt x="35" y="626"/>
                    </a:cubicBezTo>
                    <a:close/>
                    <a:moveTo>
                      <a:pt x="145" y="639"/>
                    </a:moveTo>
                    <a:cubicBezTo>
                      <a:pt x="143" y="640"/>
                      <a:pt x="142" y="640"/>
                      <a:pt x="140" y="641"/>
                    </a:cubicBezTo>
                    <a:cubicBezTo>
                      <a:pt x="140" y="641"/>
                      <a:pt x="140" y="640"/>
                      <a:pt x="140" y="640"/>
                    </a:cubicBezTo>
                    <a:cubicBezTo>
                      <a:pt x="143" y="639"/>
                      <a:pt x="146" y="638"/>
                      <a:pt x="148" y="636"/>
                    </a:cubicBezTo>
                    <a:cubicBezTo>
                      <a:pt x="152" y="634"/>
                      <a:pt x="152" y="630"/>
                      <a:pt x="150" y="628"/>
                    </a:cubicBezTo>
                    <a:cubicBezTo>
                      <a:pt x="150" y="627"/>
                      <a:pt x="151" y="627"/>
                      <a:pt x="151" y="626"/>
                    </a:cubicBezTo>
                    <a:cubicBezTo>
                      <a:pt x="155" y="627"/>
                      <a:pt x="158" y="628"/>
                      <a:pt x="162" y="630"/>
                    </a:cubicBezTo>
                    <a:cubicBezTo>
                      <a:pt x="158" y="634"/>
                      <a:pt x="151" y="638"/>
                      <a:pt x="145" y="6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4" name="Freeform 581"/>
              <p:cNvSpPr/>
              <p:nvPr/>
            </p:nvSpPr>
            <p:spPr bwMode="auto">
              <a:xfrm>
                <a:off x="4956" y="3140"/>
                <a:ext cx="38" cy="7"/>
              </a:xfrm>
              <a:custGeom>
                <a:avLst/>
                <a:gdLst>
                  <a:gd name="T0" fmla="*/ 1 w 68"/>
                  <a:gd name="T1" fmla="*/ 7 h 12"/>
                  <a:gd name="T2" fmla="*/ 1 w 68"/>
                  <a:gd name="T3" fmla="*/ 9 h 12"/>
                  <a:gd name="T4" fmla="*/ 67 w 68"/>
                  <a:gd name="T5" fmla="*/ 3 h 12"/>
                  <a:gd name="T6" fmla="*/ 67 w 68"/>
                  <a:gd name="T7" fmla="*/ 0 h 12"/>
                  <a:gd name="T8" fmla="*/ 39 w 68"/>
                  <a:gd name="T9" fmla="*/ 5 h 12"/>
                  <a:gd name="T10" fmla="*/ 1 w 68"/>
                  <a:gd name="T11" fmla="*/ 7 h 12"/>
                </a:gdLst>
                <a:ahLst/>
                <a:cxnLst>
                  <a:cxn ang="0">
                    <a:pos x="T0" y="T1"/>
                  </a:cxn>
                  <a:cxn ang="0">
                    <a:pos x="T2" y="T3"/>
                  </a:cxn>
                  <a:cxn ang="0">
                    <a:pos x="T4" y="T5"/>
                  </a:cxn>
                  <a:cxn ang="0">
                    <a:pos x="T6" y="T7"/>
                  </a:cxn>
                  <a:cxn ang="0">
                    <a:pos x="T8" y="T9"/>
                  </a:cxn>
                  <a:cxn ang="0">
                    <a:pos x="T10" y="T11"/>
                  </a:cxn>
                </a:cxnLst>
                <a:rect l="0" t="0" r="r" b="b"/>
                <a:pathLst>
                  <a:path w="68" h="12">
                    <a:moveTo>
                      <a:pt x="1" y="7"/>
                    </a:moveTo>
                    <a:cubicBezTo>
                      <a:pt x="0" y="7"/>
                      <a:pt x="0" y="9"/>
                      <a:pt x="1" y="9"/>
                    </a:cubicBezTo>
                    <a:cubicBezTo>
                      <a:pt x="22" y="12"/>
                      <a:pt x="47" y="10"/>
                      <a:pt x="67" y="3"/>
                    </a:cubicBezTo>
                    <a:cubicBezTo>
                      <a:pt x="68" y="2"/>
                      <a:pt x="68" y="0"/>
                      <a:pt x="67" y="0"/>
                    </a:cubicBezTo>
                    <a:cubicBezTo>
                      <a:pt x="58" y="0"/>
                      <a:pt x="48" y="4"/>
                      <a:pt x="39" y="5"/>
                    </a:cubicBezTo>
                    <a:cubicBezTo>
                      <a:pt x="26" y="7"/>
                      <a:pt x="14" y="9"/>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5" name="Freeform 582"/>
              <p:cNvSpPr/>
              <p:nvPr/>
            </p:nvSpPr>
            <p:spPr bwMode="auto">
              <a:xfrm>
                <a:off x="4953" y="3152"/>
                <a:ext cx="38" cy="10"/>
              </a:xfrm>
              <a:custGeom>
                <a:avLst/>
                <a:gdLst>
                  <a:gd name="T0" fmla="*/ 66 w 68"/>
                  <a:gd name="T1" fmla="*/ 1 h 19"/>
                  <a:gd name="T2" fmla="*/ 34 w 68"/>
                  <a:gd name="T3" fmla="*/ 13 h 19"/>
                  <a:gd name="T4" fmla="*/ 0 w 68"/>
                  <a:gd name="T5" fmla="*/ 15 h 19"/>
                  <a:gd name="T6" fmla="*/ 0 w 68"/>
                  <a:gd name="T7" fmla="*/ 15 h 19"/>
                  <a:gd name="T8" fmla="*/ 67 w 68"/>
                  <a:gd name="T9" fmla="*/ 2 h 19"/>
                  <a:gd name="T10" fmla="*/ 66 w 68"/>
                  <a:gd name="T11" fmla="*/ 1 h 19"/>
                </a:gdLst>
                <a:ahLst/>
                <a:cxnLst>
                  <a:cxn ang="0">
                    <a:pos x="T0" y="T1"/>
                  </a:cxn>
                  <a:cxn ang="0">
                    <a:pos x="T2" y="T3"/>
                  </a:cxn>
                  <a:cxn ang="0">
                    <a:pos x="T4" y="T5"/>
                  </a:cxn>
                  <a:cxn ang="0">
                    <a:pos x="T6" y="T7"/>
                  </a:cxn>
                  <a:cxn ang="0">
                    <a:pos x="T8" y="T9"/>
                  </a:cxn>
                  <a:cxn ang="0">
                    <a:pos x="T10" y="T11"/>
                  </a:cxn>
                </a:cxnLst>
                <a:rect l="0" t="0" r="r" b="b"/>
                <a:pathLst>
                  <a:path w="68" h="19">
                    <a:moveTo>
                      <a:pt x="66" y="1"/>
                    </a:moveTo>
                    <a:cubicBezTo>
                      <a:pt x="55" y="5"/>
                      <a:pt x="46" y="11"/>
                      <a:pt x="34" y="13"/>
                    </a:cubicBezTo>
                    <a:cubicBezTo>
                      <a:pt x="23" y="16"/>
                      <a:pt x="12" y="16"/>
                      <a:pt x="0" y="15"/>
                    </a:cubicBezTo>
                    <a:cubicBezTo>
                      <a:pt x="0" y="15"/>
                      <a:pt x="0" y="15"/>
                      <a:pt x="0" y="15"/>
                    </a:cubicBezTo>
                    <a:cubicBezTo>
                      <a:pt x="22" y="19"/>
                      <a:pt x="50" y="18"/>
                      <a:pt x="67" y="2"/>
                    </a:cubicBezTo>
                    <a:cubicBezTo>
                      <a:pt x="68" y="1"/>
                      <a:pt x="67" y="0"/>
                      <a:pt x="6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6" name="Freeform 583"/>
              <p:cNvSpPr/>
              <p:nvPr/>
            </p:nvSpPr>
            <p:spPr bwMode="auto">
              <a:xfrm>
                <a:off x="4960" y="3104"/>
                <a:ext cx="6" cy="3"/>
              </a:xfrm>
              <a:custGeom>
                <a:avLst/>
                <a:gdLst>
                  <a:gd name="T0" fmla="*/ 10 w 11"/>
                  <a:gd name="T1" fmla="*/ 1 h 7"/>
                  <a:gd name="T2" fmla="*/ 10 w 11"/>
                  <a:gd name="T3" fmla="*/ 1 h 7"/>
                  <a:gd name="T4" fmla="*/ 0 w 11"/>
                  <a:gd name="T5" fmla="*/ 7 h 7"/>
                  <a:gd name="T6" fmla="*/ 0 w 11"/>
                  <a:gd name="T7" fmla="*/ 7 h 7"/>
                  <a:gd name="T8" fmla="*/ 10 w 11"/>
                  <a:gd name="T9" fmla="*/ 1 h 7"/>
                </a:gdLst>
                <a:ahLst/>
                <a:cxnLst>
                  <a:cxn ang="0">
                    <a:pos x="T0" y="T1"/>
                  </a:cxn>
                  <a:cxn ang="0">
                    <a:pos x="T2" y="T3"/>
                  </a:cxn>
                  <a:cxn ang="0">
                    <a:pos x="T4" y="T5"/>
                  </a:cxn>
                  <a:cxn ang="0">
                    <a:pos x="T6" y="T7"/>
                  </a:cxn>
                  <a:cxn ang="0">
                    <a:pos x="T8" y="T9"/>
                  </a:cxn>
                </a:cxnLst>
                <a:rect l="0" t="0" r="r" b="b"/>
                <a:pathLst>
                  <a:path w="11" h="7">
                    <a:moveTo>
                      <a:pt x="10" y="1"/>
                    </a:moveTo>
                    <a:cubicBezTo>
                      <a:pt x="11" y="1"/>
                      <a:pt x="10" y="0"/>
                      <a:pt x="10" y="1"/>
                    </a:cubicBezTo>
                    <a:cubicBezTo>
                      <a:pt x="8" y="3"/>
                      <a:pt x="4" y="7"/>
                      <a:pt x="0" y="7"/>
                    </a:cubicBezTo>
                    <a:cubicBezTo>
                      <a:pt x="0" y="7"/>
                      <a:pt x="0" y="7"/>
                      <a:pt x="0" y="7"/>
                    </a:cubicBezTo>
                    <a:cubicBezTo>
                      <a:pt x="5" y="7"/>
                      <a:pt x="8" y="3"/>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7" name="Freeform 584"/>
              <p:cNvSpPr/>
              <p:nvPr/>
            </p:nvSpPr>
            <p:spPr bwMode="auto">
              <a:xfrm>
                <a:off x="5567" y="3430"/>
                <a:ext cx="12" cy="11"/>
              </a:xfrm>
              <a:custGeom>
                <a:avLst/>
                <a:gdLst>
                  <a:gd name="T0" fmla="*/ 18 w 22"/>
                  <a:gd name="T1" fmla="*/ 3 h 19"/>
                  <a:gd name="T2" fmla="*/ 12 w 22"/>
                  <a:gd name="T3" fmla="*/ 1 h 19"/>
                  <a:gd name="T4" fmla="*/ 12 w 22"/>
                  <a:gd name="T5" fmla="*/ 1 h 19"/>
                  <a:gd name="T6" fmla="*/ 4 w 22"/>
                  <a:gd name="T7" fmla="*/ 4 h 19"/>
                  <a:gd name="T8" fmla="*/ 1 w 22"/>
                  <a:gd name="T9" fmla="*/ 11 h 19"/>
                  <a:gd name="T10" fmla="*/ 5 w 22"/>
                  <a:gd name="T11" fmla="*/ 15 h 19"/>
                  <a:gd name="T12" fmla="*/ 5 w 22"/>
                  <a:gd name="T13" fmla="*/ 16 h 19"/>
                  <a:gd name="T14" fmla="*/ 9 w 22"/>
                  <a:gd name="T15" fmla="*/ 19 h 19"/>
                  <a:gd name="T16" fmla="*/ 18 w 22"/>
                  <a:gd name="T17" fmla="*/ 16 h 19"/>
                  <a:gd name="T18" fmla="*/ 20 w 22"/>
                  <a:gd name="T19" fmla="*/ 14 h 19"/>
                  <a:gd name="T20" fmla="*/ 20 w 22"/>
                  <a:gd name="T21" fmla="*/ 8 h 19"/>
                  <a:gd name="T22" fmla="*/ 18 w 22"/>
                  <a:gd name="T2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3"/>
                    </a:moveTo>
                    <a:cubicBezTo>
                      <a:pt x="17" y="1"/>
                      <a:pt x="14" y="0"/>
                      <a:pt x="12" y="1"/>
                    </a:cubicBezTo>
                    <a:cubicBezTo>
                      <a:pt x="12" y="1"/>
                      <a:pt x="12" y="1"/>
                      <a:pt x="12" y="1"/>
                    </a:cubicBezTo>
                    <a:cubicBezTo>
                      <a:pt x="9" y="1"/>
                      <a:pt x="7" y="2"/>
                      <a:pt x="4" y="4"/>
                    </a:cubicBezTo>
                    <a:cubicBezTo>
                      <a:pt x="2" y="5"/>
                      <a:pt x="0" y="8"/>
                      <a:pt x="1" y="11"/>
                    </a:cubicBezTo>
                    <a:cubicBezTo>
                      <a:pt x="1" y="13"/>
                      <a:pt x="3" y="14"/>
                      <a:pt x="5" y="15"/>
                    </a:cubicBezTo>
                    <a:cubicBezTo>
                      <a:pt x="5" y="15"/>
                      <a:pt x="5" y="15"/>
                      <a:pt x="5" y="16"/>
                    </a:cubicBezTo>
                    <a:cubicBezTo>
                      <a:pt x="5" y="18"/>
                      <a:pt x="7" y="19"/>
                      <a:pt x="9" y="19"/>
                    </a:cubicBezTo>
                    <a:cubicBezTo>
                      <a:pt x="12" y="19"/>
                      <a:pt x="16" y="18"/>
                      <a:pt x="18" y="16"/>
                    </a:cubicBezTo>
                    <a:cubicBezTo>
                      <a:pt x="19" y="15"/>
                      <a:pt x="20" y="15"/>
                      <a:pt x="20" y="14"/>
                    </a:cubicBezTo>
                    <a:cubicBezTo>
                      <a:pt x="22" y="12"/>
                      <a:pt x="22" y="10"/>
                      <a:pt x="20" y="8"/>
                    </a:cubicBezTo>
                    <a:cubicBezTo>
                      <a:pt x="20" y="6"/>
                      <a:pt x="19" y="4"/>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8" name="Freeform 585"/>
              <p:cNvSpPr>
                <a:spLocks noEditPoints="1"/>
              </p:cNvSpPr>
              <p:nvPr/>
            </p:nvSpPr>
            <p:spPr bwMode="auto">
              <a:xfrm>
                <a:off x="5338" y="3395"/>
                <a:ext cx="288" cy="279"/>
              </a:xfrm>
              <a:custGeom>
                <a:avLst/>
                <a:gdLst>
                  <a:gd name="T0" fmla="*/ 291 w 515"/>
                  <a:gd name="T1" fmla="*/ 77 h 499"/>
                  <a:gd name="T2" fmla="*/ 142 w 515"/>
                  <a:gd name="T3" fmla="*/ 194 h 499"/>
                  <a:gd name="T4" fmla="*/ 73 w 515"/>
                  <a:gd name="T5" fmla="*/ 288 h 499"/>
                  <a:gd name="T6" fmla="*/ 77 w 515"/>
                  <a:gd name="T7" fmla="*/ 343 h 499"/>
                  <a:gd name="T8" fmla="*/ 203 w 515"/>
                  <a:gd name="T9" fmla="*/ 486 h 499"/>
                  <a:gd name="T10" fmla="*/ 269 w 515"/>
                  <a:gd name="T11" fmla="*/ 484 h 499"/>
                  <a:gd name="T12" fmla="*/ 350 w 515"/>
                  <a:gd name="T13" fmla="*/ 489 h 499"/>
                  <a:gd name="T14" fmla="*/ 408 w 515"/>
                  <a:gd name="T15" fmla="*/ 302 h 499"/>
                  <a:gd name="T16" fmla="*/ 503 w 515"/>
                  <a:gd name="T17" fmla="*/ 114 h 499"/>
                  <a:gd name="T18" fmla="*/ 461 w 515"/>
                  <a:gd name="T19" fmla="*/ 104 h 499"/>
                  <a:gd name="T20" fmla="*/ 479 w 515"/>
                  <a:gd name="T21" fmla="*/ 110 h 499"/>
                  <a:gd name="T22" fmla="*/ 492 w 515"/>
                  <a:gd name="T23" fmla="*/ 108 h 499"/>
                  <a:gd name="T24" fmla="*/ 465 w 515"/>
                  <a:gd name="T25" fmla="*/ 114 h 499"/>
                  <a:gd name="T26" fmla="*/ 469 w 515"/>
                  <a:gd name="T27" fmla="*/ 98 h 499"/>
                  <a:gd name="T28" fmla="*/ 459 w 515"/>
                  <a:gd name="T29" fmla="*/ 92 h 499"/>
                  <a:gd name="T30" fmla="*/ 455 w 515"/>
                  <a:gd name="T31" fmla="*/ 116 h 499"/>
                  <a:gd name="T32" fmla="*/ 470 w 515"/>
                  <a:gd name="T33" fmla="*/ 110 h 499"/>
                  <a:gd name="T34" fmla="*/ 58 w 515"/>
                  <a:gd name="T35" fmla="*/ 321 h 499"/>
                  <a:gd name="T36" fmla="*/ 48 w 515"/>
                  <a:gd name="T37" fmla="*/ 300 h 499"/>
                  <a:gd name="T38" fmla="*/ 276 w 515"/>
                  <a:gd name="T39" fmla="*/ 463 h 499"/>
                  <a:gd name="T40" fmla="*/ 358 w 515"/>
                  <a:gd name="T41" fmla="*/ 178 h 499"/>
                  <a:gd name="T42" fmla="*/ 392 w 515"/>
                  <a:gd name="T43" fmla="*/ 191 h 499"/>
                  <a:gd name="T44" fmla="*/ 424 w 515"/>
                  <a:gd name="T45" fmla="*/ 187 h 499"/>
                  <a:gd name="T46" fmla="*/ 421 w 515"/>
                  <a:gd name="T47" fmla="*/ 200 h 499"/>
                  <a:gd name="T48" fmla="*/ 314 w 515"/>
                  <a:gd name="T49" fmla="*/ 257 h 499"/>
                  <a:gd name="T50" fmla="*/ 354 w 515"/>
                  <a:gd name="T51" fmla="*/ 282 h 499"/>
                  <a:gd name="T52" fmla="*/ 400 w 515"/>
                  <a:gd name="T53" fmla="*/ 291 h 499"/>
                  <a:gd name="T54" fmla="*/ 385 w 515"/>
                  <a:gd name="T55" fmla="*/ 316 h 499"/>
                  <a:gd name="T56" fmla="*/ 356 w 515"/>
                  <a:gd name="T57" fmla="*/ 350 h 499"/>
                  <a:gd name="T58" fmla="*/ 335 w 515"/>
                  <a:gd name="T59" fmla="*/ 364 h 499"/>
                  <a:gd name="T60" fmla="*/ 259 w 515"/>
                  <a:gd name="T61" fmla="*/ 379 h 499"/>
                  <a:gd name="T62" fmla="*/ 188 w 515"/>
                  <a:gd name="T63" fmla="*/ 343 h 499"/>
                  <a:gd name="T64" fmla="*/ 171 w 515"/>
                  <a:gd name="T65" fmla="*/ 364 h 499"/>
                  <a:gd name="T66" fmla="*/ 111 w 515"/>
                  <a:gd name="T67" fmla="*/ 315 h 499"/>
                  <a:gd name="T68" fmla="*/ 78 w 515"/>
                  <a:gd name="T69" fmla="*/ 308 h 499"/>
                  <a:gd name="T70" fmla="*/ 61 w 515"/>
                  <a:gd name="T71" fmla="*/ 301 h 499"/>
                  <a:gd name="T72" fmla="*/ 98 w 515"/>
                  <a:gd name="T73" fmla="*/ 300 h 499"/>
                  <a:gd name="T74" fmla="*/ 148 w 515"/>
                  <a:gd name="T75" fmla="*/ 303 h 499"/>
                  <a:gd name="T76" fmla="*/ 174 w 515"/>
                  <a:gd name="T77" fmla="*/ 296 h 499"/>
                  <a:gd name="T78" fmla="*/ 181 w 515"/>
                  <a:gd name="T79" fmla="*/ 283 h 499"/>
                  <a:gd name="T80" fmla="*/ 193 w 515"/>
                  <a:gd name="T81" fmla="*/ 285 h 499"/>
                  <a:gd name="T82" fmla="*/ 218 w 515"/>
                  <a:gd name="T83" fmla="*/ 285 h 499"/>
                  <a:gd name="T84" fmla="*/ 234 w 515"/>
                  <a:gd name="T85" fmla="*/ 293 h 499"/>
                  <a:gd name="T86" fmla="*/ 306 w 515"/>
                  <a:gd name="T87" fmla="*/ 226 h 499"/>
                  <a:gd name="T88" fmla="*/ 271 w 515"/>
                  <a:gd name="T89" fmla="*/ 251 h 499"/>
                  <a:gd name="T90" fmla="*/ 242 w 515"/>
                  <a:gd name="T91" fmla="*/ 260 h 499"/>
                  <a:gd name="T92" fmla="*/ 203 w 515"/>
                  <a:gd name="T93" fmla="*/ 264 h 499"/>
                  <a:gd name="T94" fmla="*/ 176 w 515"/>
                  <a:gd name="T95" fmla="*/ 271 h 499"/>
                  <a:gd name="T96" fmla="*/ 131 w 515"/>
                  <a:gd name="T97" fmla="*/ 256 h 499"/>
                  <a:gd name="T98" fmla="*/ 89 w 515"/>
                  <a:gd name="T99" fmla="*/ 229 h 499"/>
                  <a:gd name="T100" fmla="*/ 82 w 515"/>
                  <a:gd name="T101" fmla="*/ 207 h 499"/>
                  <a:gd name="T102" fmla="*/ 118 w 515"/>
                  <a:gd name="T103" fmla="*/ 212 h 499"/>
                  <a:gd name="T104" fmla="*/ 142 w 515"/>
                  <a:gd name="T105" fmla="*/ 203 h 499"/>
                  <a:gd name="T106" fmla="*/ 202 w 515"/>
                  <a:gd name="T107" fmla="*/ 214 h 499"/>
                  <a:gd name="T108" fmla="*/ 238 w 515"/>
                  <a:gd name="T109" fmla="*/ 209 h 499"/>
                  <a:gd name="T110" fmla="*/ 262 w 515"/>
                  <a:gd name="T111" fmla="*/ 190 h 499"/>
                  <a:gd name="T112" fmla="*/ 282 w 515"/>
                  <a:gd name="T113" fmla="*/ 184 h 499"/>
                  <a:gd name="T114" fmla="*/ 296 w 515"/>
                  <a:gd name="T115" fmla="*/ 162 h 499"/>
                  <a:gd name="T116" fmla="*/ 288 w 515"/>
                  <a:gd name="T117" fmla="*/ 146 h 499"/>
                  <a:gd name="T118" fmla="*/ 459 w 515"/>
                  <a:gd name="T119" fmla="*/ 89 h 499"/>
                  <a:gd name="T120" fmla="*/ 447 w 515"/>
                  <a:gd name="T121" fmla="*/ 12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5" h="499">
                    <a:moveTo>
                      <a:pt x="514" y="108"/>
                    </a:moveTo>
                    <a:cubicBezTo>
                      <a:pt x="512" y="107"/>
                      <a:pt x="510" y="106"/>
                      <a:pt x="508" y="105"/>
                    </a:cubicBezTo>
                    <a:cubicBezTo>
                      <a:pt x="508" y="105"/>
                      <a:pt x="507" y="104"/>
                      <a:pt x="506" y="104"/>
                    </a:cubicBezTo>
                    <a:cubicBezTo>
                      <a:pt x="491" y="100"/>
                      <a:pt x="475" y="94"/>
                      <a:pt x="461" y="85"/>
                    </a:cubicBezTo>
                    <a:cubicBezTo>
                      <a:pt x="463" y="45"/>
                      <a:pt x="425" y="13"/>
                      <a:pt x="389" y="7"/>
                    </a:cubicBezTo>
                    <a:cubicBezTo>
                      <a:pt x="346" y="0"/>
                      <a:pt x="302" y="37"/>
                      <a:pt x="291" y="77"/>
                    </a:cubicBezTo>
                    <a:cubicBezTo>
                      <a:pt x="284" y="102"/>
                      <a:pt x="290" y="129"/>
                      <a:pt x="276" y="152"/>
                    </a:cubicBezTo>
                    <a:cubicBezTo>
                      <a:pt x="264" y="172"/>
                      <a:pt x="240" y="182"/>
                      <a:pt x="219" y="188"/>
                    </a:cubicBezTo>
                    <a:cubicBezTo>
                      <a:pt x="214" y="189"/>
                      <a:pt x="209" y="190"/>
                      <a:pt x="205" y="191"/>
                    </a:cubicBezTo>
                    <a:cubicBezTo>
                      <a:pt x="205" y="191"/>
                      <a:pt x="205" y="191"/>
                      <a:pt x="205" y="191"/>
                    </a:cubicBezTo>
                    <a:cubicBezTo>
                      <a:pt x="204" y="191"/>
                      <a:pt x="203" y="191"/>
                      <a:pt x="203" y="191"/>
                    </a:cubicBezTo>
                    <a:cubicBezTo>
                      <a:pt x="183" y="195"/>
                      <a:pt x="162" y="194"/>
                      <a:pt x="142" y="194"/>
                    </a:cubicBezTo>
                    <a:cubicBezTo>
                      <a:pt x="127" y="194"/>
                      <a:pt x="113" y="194"/>
                      <a:pt x="98" y="194"/>
                    </a:cubicBezTo>
                    <a:cubicBezTo>
                      <a:pt x="84" y="194"/>
                      <a:pt x="69" y="194"/>
                      <a:pt x="55" y="190"/>
                    </a:cubicBezTo>
                    <a:cubicBezTo>
                      <a:pt x="50" y="188"/>
                      <a:pt x="47" y="194"/>
                      <a:pt x="50" y="197"/>
                    </a:cubicBezTo>
                    <a:cubicBezTo>
                      <a:pt x="65" y="215"/>
                      <a:pt x="80" y="231"/>
                      <a:pt x="95" y="248"/>
                    </a:cubicBezTo>
                    <a:cubicBezTo>
                      <a:pt x="105" y="259"/>
                      <a:pt x="117" y="266"/>
                      <a:pt x="130" y="272"/>
                    </a:cubicBezTo>
                    <a:cubicBezTo>
                      <a:pt x="112" y="280"/>
                      <a:pt x="94" y="287"/>
                      <a:pt x="73" y="288"/>
                    </a:cubicBezTo>
                    <a:cubicBezTo>
                      <a:pt x="55" y="289"/>
                      <a:pt x="34" y="293"/>
                      <a:pt x="17" y="286"/>
                    </a:cubicBezTo>
                    <a:cubicBezTo>
                      <a:pt x="14" y="285"/>
                      <a:pt x="11" y="286"/>
                      <a:pt x="9" y="287"/>
                    </a:cubicBezTo>
                    <a:cubicBezTo>
                      <a:pt x="9" y="287"/>
                      <a:pt x="8" y="287"/>
                      <a:pt x="8" y="287"/>
                    </a:cubicBezTo>
                    <a:cubicBezTo>
                      <a:pt x="0" y="292"/>
                      <a:pt x="5" y="299"/>
                      <a:pt x="11" y="306"/>
                    </a:cubicBezTo>
                    <a:cubicBezTo>
                      <a:pt x="16" y="314"/>
                      <a:pt x="27" y="320"/>
                      <a:pt x="37" y="324"/>
                    </a:cubicBezTo>
                    <a:cubicBezTo>
                      <a:pt x="50" y="331"/>
                      <a:pt x="64" y="337"/>
                      <a:pt x="77" y="343"/>
                    </a:cubicBezTo>
                    <a:cubicBezTo>
                      <a:pt x="80" y="345"/>
                      <a:pt x="84" y="347"/>
                      <a:pt x="87" y="347"/>
                    </a:cubicBezTo>
                    <a:cubicBezTo>
                      <a:pt x="100" y="354"/>
                      <a:pt x="113" y="361"/>
                      <a:pt x="126" y="366"/>
                    </a:cubicBezTo>
                    <a:cubicBezTo>
                      <a:pt x="163" y="382"/>
                      <a:pt x="203" y="393"/>
                      <a:pt x="242" y="394"/>
                    </a:cubicBezTo>
                    <a:cubicBezTo>
                      <a:pt x="238" y="417"/>
                      <a:pt x="233" y="439"/>
                      <a:pt x="230" y="463"/>
                    </a:cubicBezTo>
                    <a:cubicBezTo>
                      <a:pt x="230" y="464"/>
                      <a:pt x="229" y="466"/>
                      <a:pt x="229" y="467"/>
                    </a:cubicBezTo>
                    <a:cubicBezTo>
                      <a:pt x="219" y="472"/>
                      <a:pt x="211" y="478"/>
                      <a:pt x="203" y="486"/>
                    </a:cubicBezTo>
                    <a:cubicBezTo>
                      <a:pt x="200" y="487"/>
                      <a:pt x="198" y="488"/>
                      <a:pt x="196" y="489"/>
                    </a:cubicBezTo>
                    <a:cubicBezTo>
                      <a:pt x="191" y="491"/>
                      <a:pt x="193" y="498"/>
                      <a:pt x="198" y="498"/>
                    </a:cubicBezTo>
                    <a:cubicBezTo>
                      <a:pt x="208" y="499"/>
                      <a:pt x="219" y="494"/>
                      <a:pt x="228" y="490"/>
                    </a:cubicBezTo>
                    <a:cubicBezTo>
                      <a:pt x="229" y="489"/>
                      <a:pt x="231" y="488"/>
                      <a:pt x="234" y="487"/>
                    </a:cubicBezTo>
                    <a:cubicBezTo>
                      <a:pt x="235" y="487"/>
                      <a:pt x="236" y="487"/>
                      <a:pt x="238" y="487"/>
                    </a:cubicBezTo>
                    <a:cubicBezTo>
                      <a:pt x="248" y="485"/>
                      <a:pt x="258" y="484"/>
                      <a:pt x="269" y="484"/>
                    </a:cubicBezTo>
                    <a:cubicBezTo>
                      <a:pt x="278" y="485"/>
                      <a:pt x="287" y="486"/>
                      <a:pt x="296" y="484"/>
                    </a:cubicBezTo>
                    <a:cubicBezTo>
                      <a:pt x="299" y="484"/>
                      <a:pt x="300" y="482"/>
                      <a:pt x="301" y="480"/>
                    </a:cubicBezTo>
                    <a:cubicBezTo>
                      <a:pt x="307" y="482"/>
                      <a:pt x="313" y="485"/>
                      <a:pt x="319" y="488"/>
                    </a:cubicBezTo>
                    <a:cubicBezTo>
                      <a:pt x="326" y="492"/>
                      <a:pt x="334" y="494"/>
                      <a:pt x="341" y="491"/>
                    </a:cubicBezTo>
                    <a:cubicBezTo>
                      <a:pt x="344" y="491"/>
                      <a:pt x="347" y="491"/>
                      <a:pt x="350" y="490"/>
                    </a:cubicBezTo>
                    <a:cubicBezTo>
                      <a:pt x="350" y="490"/>
                      <a:pt x="350" y="489"/>
                      <a:pt x="350" y="489"/>
                    </a:cubicBezTo>
                    <a:cubicBezTo>
                      <a:pt x="339" y="484"/>
                      <a:pt x="328" y="478"/>
                      <a:pt x="317" y="472"/>
                    </a:cubicBezTo>
                    <a:cubicBezTo>
                      <a:pt x="309" y="467"/>
                      <a:pt x="299" y="461"/>
                      <a:pt x="289" y="461"/>
                    </a:cubicBezTo>
                    <a:cubicBezTo>
                      <a:pt x="290" y="449"/>
                      <a:pt x="292" y="437"/>
                      <a:pt x="293" y="426"/>
                    </a:cubicBezTo>
                    <a:cubicBezTo>
                      <a:pt x="294" y="422"/>
                      <a:pt x="294" y="418"/>
                      <a:pt x="294" y="415"/>
                    </a:cubicBezTo>
                    <a:cubicBezTo>
                      <a:pt x="297" y="406"/>
                      <a:pt x="300" y="397"/>
                      <a:pt x="303" y="388"/>
                    </a:cubicBezTo>
                    <a:cubicBezTo>
                      <a:pt x="348" y="376"/>
                      <a:pt x="386" y="343"/>
                      <a:pt x="408" y="302"/>
                    </a:cubicBezTo>
                    <a:cubicBezTo>
                      <a:pt x="421" y="277"/>
                      <a:pt x="427" y="249"/>
                      <a:pt x="431" y="222"/>
                    </a:cubicBezTo>
                    <a:cubicBezTo>
                      <a:pt x="434" y="195"/>
                      <a:pt x="430" y="166"/>
                      <a:pt x="446" y="142"/>
                    </a:cubicBezTo>
                    <a:cubicBezTo>
                      <a:pt x="449" y="137"/>
                      <a:pt x="452" y="133"/>
                      <a:pt x="455" y="128"/>
                    </a:cubicBezTo>
                    <a:cubicBezTo>
                      <a:pt x="470" y="122"/>
                      <a:pt x="486" y="118"/>
                      <a:pt x="501" y="115"/>
                    </a:cubicBezTo>
                    <a:cubicBezTo>
                      <a:pt x="501" y="115"/>
                      <a:pt x="502" y="115"/>
                      <a:pt x="502" y="115"/>
                    </a:cubicBezTo>
                    <a:cubicBezTo>
                      <a:pt x="502" y="115"/>
                      <a:pt x="503" y="115"/>
                      <a:pt x="503" y="114"/>
                    </a:cubicBezTo>
                    <a:cubicBezTo>
                      <a:pt x="504" y="114"/>
                      <a:pt x="504" y="114"/>
                      <a:pt x="504" y="114"/>
                    </a:cubicBezTo>
                    <a:cubicBezTo>
                      <a:pt x="507" y="113"/>
                      <a:pt x="510" y="113"/>
                      <a:pt x="513" y="112"/>
                    </a:cubicBezTo>
                    <a:cubicBezTo>
                      <a:pt x="514" y="111"/>
                      <a:pt x="515" y="109"/>
                      <a:pt x="514" y="108"/>
                    </a:cubicBezTo>
                    <a:close/>
                    <a:moveTo>
                      <a:pt x="468" y="97"/>
                    </a:moveTo>
                    <a:cubicBezTo>
                      <a:pt x="467" y="97"/>
                      <a:pt x="466" y="97"/>
                      <a:pt x="466" y="97"/>
                    </a:cubicBezTo>
                    <a:cubicBezTo>
                      <a:pt x="464" y="99"/>
                      <a:pt x="462" y="101"/>
                      <a:pt x="461" y="104"/>
                    </a:cubicBezTo>
                    <a:cubicBezTo>
                      <a:pt x="461" y="104"/>
                      <a:pt x="460" y="105"/>
                      <a:pt x="459" y="106"/>
                    </a:cubicBezTo>
                    <a:cubicBezTo>
                      <a:pt x="461" y="102"/>
                      <a:pt x="462" y="98"/>
                      <a:pt x="464" y="94"/>
                    </a:cubicBezTo>
                    <a:cubicBezTo>
                      <a:pt x="465" y="95"/>
                      <a:pt x="466" y="96"/>
                      <a:pt x="468" y="97"/>
                    </a:cubicBezTo>
                    <a:close/>
                    <a:moveTo>
                      <a:pt x="481" y="104"/>
                    </a:moveTo>
                    <a:cubicBezTo>
                      <a:pt x="483" y="105"/>
                      <a:pt x="485" y="105"/>
                      <a:pt x="487" y="106"/>
                    </a:cubicBezTo>
                    <a:cubicBezTo>
                      <a:pt x="485" y="108"/>
                      <a:pt x="482" y="110"/>
                      <a:pt x="479" y="110"/>
                    </a:cubicBezTo>
                    <a:cubicBezTo>
                      <a:pt x="480" y="109"/>
                      <a:pt x="480" y="107"/>
                      <a:pt x="481" y="106"/>
                    </a:cubicBezTo>
                    <a:cubicBezTo>
                      <a:pt x="482" y="105"/>
                      <a:pt x="482" y="104"/>
                      <a:pt x="481" y="104"/>
                    </a:cubicBezTo>
                    <a:close/>
                    <a:moveTo>
                      <a:pt x="492" y="108"/>
                    </a:moveTo>
                    <a:cubicBezTo>
                      <a:pt x="493" y="108"/>
                      <a:pt x="494" y="108"/>
                      <a:pt x="495" y="109"/>
                    </a:cubicBezTo>
                    <a:cubicBezTo>
                      <a:pt x="494" y="109"/>
                      <a:pt x="493" y="109"/>
                      <a:pt x="492" y="109"/>
                    </a:cubicBezTo>
                    <a:cubicBezTo>
                      <a:pt x="492" y="109"/>
                      <a:pt x="492" y="108"/>
                      <a:pt x="492" y="108"/>
                    </a:cubicBezTo>
                    <a:close/>
                    <a:moveTo>
                      <a:pt x="458" y="115"/>
                    </a:moveTo>
                    <a:cubicBezTo>
                      <a:pt x="458" y="114"/>
                      <a:pt x="459" y="113"/>
                      <a:pt x="460" y="113"/>
                    </a:cubicBezTo>
                    <a:cubicBezTo>
                      <a:pt x="460" y="114"/>
                      <a:pt x="461" y="114"/>
                      <a:pt x="462" y="114"/>
                    </a:cubicBezTo>
                    <a:cubicBezTo>
                      <a:pt x="464" y="113"/>
                      <a:pt x="465" y="112"/>
                      <a:pt x="466" y="111"/>
                    </a:cubicBezTo>
                    <a:cubicBezTo>
                      <a:pt x="466" y="112"/>
                      <a:pt x="465" y="113"/>
                      <a:pt x="465" y="113"/>
                    </a:cubicBezTo>
                    <a:cubicBezTo>
                      <a:pt x="465" y="113"/>
                      <a:pt x="465" y="114"/>
                      <a:pt x="465" y="114"/>
                    </a:cubicBezTo>
                    <a:cubicBezTo>
                      <a:pt x="463" y="114"/>
                      <a:pt x="460" y="114"/>
                      <a:pt x="458" y="115"/>
                    </a:cubicBezTo>
                    <a:close/>
                    <a:moveTo>
                      <a:pt x="465" y="107"/>
                    </a:moveTo>
                    <a:cubicBezTo>
                      <a:pt x="465" y="106"/>
                      <a:pt x="465" y="106"/>
                      <a:pt x="465" y="106"/>
                    </a:cubicBezTo>
                    <a:cubicBezTo>
                      <a:pt x="466" y="104"/>
                      <a:pt x="467" y="103"/>
                      <a:pt x="468" y="101"/>
                    </a:cubicBezTo>
                    <a:cubicBezTo>
                      <a:pt x="467" y="103"/>
                      <a:pt x="466" y="105"/>
                      <a:pt x="465" y="107"/>
                    </a:cubicBezTo>
                    <a:close/>
                    <a:moveTo>
                      <a:pt x="469" y="98"/>
                    </a:moveTo>
                    <a:cubicBezTo>
                      <a:pt x="469" y="98"/>
                      <a:pt x="469" y="98"/>
                      <a:pt x="470" y="98"/>
                    </a:cubicBezTo>
                    <a:cubicBezTo>
                      <a:pt x="469" y="98"/>
                      <a:pt x="469" y="98"/>
                      <a:pt x="469" y="98"/>
                    </a:cubicBezTo>
                    <a:cubicBezTo>
                      <a:pt x="469" y="98"/>
                      <a:pt x="469" y="98"/>
                      <a:pt x="469" y="98"/>
                    </a:cubicBezTo>
                    <a:close/>
                    <a:moveTo>
                      <a:pt x="460" y="90"/>
                    </a:moveTo>
                    <a:cubicBezTo>
                      <a:pt x="460" y="91"/>
                      <a:pt x="461" y="91"/>
                      <a:pt x="461" y="91"/>
                    </a:cubicBezTo>
                    <a:cubicBezTo>
                      <a:pt x="460" y="91"/>
                      <a:pt x="459" y="92"/>
                      <a:pt x="459" y="92"/>
                    </a:cubicBezTo>
                    <a:cubicBezTo>
                      <a:pt x="459" y="92"/>
                      <a:pt x="460" y="91"/>
                      <a:pt x="460" y="91"/>
                    </a:cubicBezTo>
                    <a:cubicBezTo>
                      <a:pt x="460" y="91"/>
                      <a:pt x="460" y="91"/>
                      <a:pt x="460" y="90"/>
                    </a:cubicBezTo>
                    <a:close/>
                    <a:moveTo>
                      <a:pt x="453" y="121"/>
                    </a:moveTo>
                    <a:cubicBezTo>
                      <a:pt x="453" y="119"/>
                      <a:pt x="453" y="118"/>
                      <a:pt x="453" y="117"/>
                    </a:cubicBezTo>
                    <a:cubicBezTo>
                      <a:pt x="453" y="116"/>
                      <a:pt x="453" y="116"/>
                      <a:pt x="454" y="115"/>
                    </a:cubicBezTo>
                    <a:cubicBezTo>
                      <a:pt x="454" y="115"/>
                      <a:pt x="455" y="116"/>
                      <a:pt x="455" y="116"/>
                    </a:cubicBezTo>
                    <a:cubicBezTo>
                      <a:pt x="454" y="117"/>
                      <a:pt x="454" y="119"/>
                      <a:pt x="455" y="120"/>
                    </a:cubicBezTo>
                    <a:cubicBezTo>
                      <a:pt x="455" y="120"/>
                      <a:pt x="455" y="120"/>
                      <a:pt x="454" y="120"/>
                    </a:cubicBezTo>
                    <a:cubicBezTo>
                      <a:pt x="454" y="120"/>
                      <a:pt x="453" y="120"/>
                      <a:pt x="453" y="121"/>
                    </a:cubicBezTo>
                    <a:close/>
                    <a:moveTo>
                      <a:pt x="479" y="103"/>
                    </a:moveTo>
                    <a:cubicBezTo>
                      <a:pt x="479" y="103"/>
                      <a:pt x="478" y="103"/>
                      <a:pt x="478" y="104"/>
                    </a:cubicBezTo>
                    <a:cubicBezTo>
                      <a:pt x="475" y="107"/>
                      <a:pt x="473" y="108"/>
                      <a:pt x="470" y="110"/>
                    </a:cubicBezTo>
                    <a:cubicBezTo>
                      <a:pt x="471" y="107"/>
                      <a:pt x="472" y="103"/>
                      <a:pt x="473" y="100"/>
                    </a:cubicBezTo>
                    <a:cubicBezTo>
                      <a:pt x="474" y="101"/>
                      <a:pt x="476" y="101"/>
                      <a:pt x="477" y="102"/>
                    </a:cubicBezTo>
                    <a:cubicBezTo>
                      <a:pt x="478" y="102"/>
                      <a:pt x="478" y="102"/>
                      <a:pt x="479" y="103"/>
                    </a:cubicBezTo>
                    <a:close/>
                    <a:moveTo>
                      <a:pt x="48" y="300"/>
                    </a:moveTo>
                    <a:cubicBezTo>
                      <a:pt x="48" y="300"/>
                      <a:pt x="47" y="300"/>
                      <a:pt x="47" y="301"/>
                    </a:cubicBezTo>
                    <a:cubicBezTo>
                      <a:pt x="50" y="308"/>
                      <a:pt x="53" y="315"/>
                      <a:pt x="58" y="321"/>
                    </a:cubicBezTo>
                    <a:cubicBezTo>
                      <a:pt x="54" y="319"/>
                      <a:pt x="50" y="318"/>
                      <a:pt x="47" y="317"/>
                    </a:cubicBezTo>
                    <a:cubicBezTo>
                      <a:pt x="37" y="313"/>
                      <a:pt x="28" y="308"/>
                      <a:pt x="23" y="299"/>
                    </a:cubicBezTo>
                    <a:cubicBezTo>
                      <a:pt x="23" y="298"/>
                      <a:pt x="22" y="298"/>
                      <a:pt x="22" y="299"/>
                    </a:cubicBezTo>
                    <a:cubicBezTo>
                      <a:pt x="22" y="301"/>
                      <a:pt x="22" y="304"/>
                      <a:pt x="23" y="306"/>
                    </a:cubicBezTo>
                    <a:cubicBezTo>
                      <a:pt x="20" y="303"/>
                      <a:pt x="18" y="301"/>
                      <a:pt x="17" y="298"/>
                    </a:cubicBezTo>
                    <a:cubicBezTo>
                      <a:pt x="28" y="298"/>
                      <a:pt x="38" y="299"/>
                      <a:pt x="48" y="300"/>
                    </a:cubicBezTo>
                    <a:close/>
                    <a:moveTo>
                      <a:pt x="264" y="465"/>
                    </a:moveTo>
                    <a:cubicBezTo>
                      <a:pt x="258" y="465"/>
                      <a:pt x="253" y="466"/>
                      <a:pt x="247" y="466"/>
                    </a:cubicBezTo>
                    <a:cubicBezTo>
                      <a:pt x="251" y="442"/>
                      <a:pt x="252" y="418"/>
                      <a:pt x="254" y="394"/>
                    </a:cubicBezTo>
                    <a:cubicBezTo>
                      <a:pt x="264" y="394"/>
                      <a:pt x="275" y="393"/>
                      <a:pt x="285" y="391"/>
                    </a:cubicBezTo>
                    <a:cubicBezTo>
                      <a:pt x="283" y="403"/>
                      <a:pt x="282" y="415"/>
                      <a:pt x="280" y="427"/>
                    </a:cubicBezTo>
                    <a:cubicBezTo>
                      <a:pt x="278" y="439"/>
                      <a:pt x="276" y="451"/>
                      <a:pt x="276" y="463"/>
                    </a:cubicBezTo>
                    <a:cubicBezTo>
                      <a:pt x="272" y="463"/>
                      <a:pt x="268" y="464"/>
                      <a:pt x="264" y="465"/>
                    </a:cubicBezTo>
                    <a:close/>
                    <a:moveTo>
                      <a:pt x="439" y="138"/>
                    </a:moveTo>
                    <a:cubicBezTo>
                      <a:pt x="439" y="138"/>
                      <a:pt x="438" y="138"/>
                      <a:pt x="438" y="139"/>
                    </a:cubicBezTo>
                    <a:cubicBezTo>
                      <a:pt x="427" y="151"/>
                      <a:pt x="415" y="159"/>
                      <a:pt x="399" y="165"/>
                    </a:cubicBezTo>
                    <a:cubicBezTo>
                      <a:pt x="386" y="170"/>
                      <a:pt x="370" y="171"/>
                      <a:pt x="357" y="178"/>
                    </a:cubicBezTo>
                    <a:cubicBezTo>
                      <a:pt x="357" y="178"/>
                      <a:pt x="357" y="178"/>
                      <a:pt x="358" y="178"/>
                    </a:cubicBezTo>
                    <a:cubicBezTo>
                      <a:pt x="373" y="179"/>
                      <a:pt x="391" y="172"/>
                      <a:pt x="405" y="167"/>
                    </a:cubicBezTo>
                    <a:cubicBezTo>
                      <a:pt x="413" y="164"/>
                      <a:pt x="422" y="160"/>
                      <a:pt x="430" y="154"/>
                    </a:cubicBezTo>
                    <a:cubicBezTo>
                      <a:pt x="428" y="159"/>
                      <a:pt x="426" y="164"/>
                      <a:pt x="426" y="169"/>
                    </a:cubicBezTo>
                    <a:cubicBezTo>
                      <a:pt x="425" y="170"/>
                      <a:pt x="425" y="171"/>
                      <a:pt x="425" y="172"/>
                    </a:cubicBezTo>
                    <a:cubicBezTo>
                      <a:pt x="422" y="175"/>
                      <a:pt x="419" y="178"/>
                      <a:pt x="416" y="180"/>
                    </a:cubicBezTo>
                    <a:cubicBezTo>
                      <a:pt x="409" y="185"/>
                      <a:pt x="400" y="188"/>
                      <a:pt x="392" y="191"/>
                    </a:cubicBezTo>
                    <a:cubicBezTo>
                      <a:pt x="376" y="196"/>
                      <a:pt x="359" y="199"/>
                      <a:pt x="342" y="200"/>
                    </a:cubicBezTo>
                    <a:cubicBezTo>
                      <a:pt x="342" y="200"/>
                      <a:pt x="341" y="200"/>
                      <a:pt x="342" y="200"/>
                    </a:cubicBezTo>
                    <a:cubicBezTo>
                      <a:pt x="359" y="204"/>
                      <a:pt x="377" y="200"/>
                      <a:pt x="393" y="196"/>
                    </a:cubicBezTo>
                    <a:cubicBezTo>
                      <a:pt x="402" y="193"/>
                      <a:pt x="411" y="189"/>
                      <a:pt x="419" y="184"/>
                    </a:cubicBezTo>
                    <a:cubicBezTo>
                      <a:pt x="421" y="183"/>
                      <a:pt x="423" y="182"/>
                      <a:pt x="424" y="181"/>
                    </a:cubicBezTo>
                    <a:cubicBezTo>
                      <a:pt x="424" y="183"/>
                      <a:pt x="424" y="185"/>
                      <a:pt x="424" y="187"/>
                    </a:cubicBezTo>
                    <a:cubicBezTo>
                      <a:pt x="421" y="190"/>
                      <a:pt x="417" y="193"/>
                      <a:pt x="414" y="196"/>
                    </a:cubicBezTo>
                    <a:cubicBezTo>
                      <a:pt x="406" y="202"/>
                      <a:pt x="398" y="208"/>
                      <a:pt x="389" y="214"/>
                    </a:cubicBezTo>
                    <a:cubicBezTo>
                      <a:pt x="371" y="225"/>
                      <a:pt x="345" y="238"/>
                      <a:pt x="324" y="229"/>
                    </a:cubicBezTo>
                    <a:cubicBezTo>
                      <a:pt x="323" y="229"/>
                      <a:pt x="323" y="229"/>
                      <a:pt x="323" y="230"/>
                    </a:cubicBezTo>
                    <a:cubicBezTo>
                      <a:pt x="343" y="247"/>
                      <a:pt x="373" y="231"/>
                      <a:pt x="393" y="220"/>
                    </a:cubicBezTo>
                    <a:cubicBezTo>
                      <a:pt x="403" y="214"/>
                      <a:pt x="412" y="207"/>
                      <a:pt x="421" y="200"/>
                    </a:cubicBezTo>
                    <a:cubicBezTo>
                      <a:pt x="422" y="199"/>
                      <a:pt x="423" y="199"/>
                      <a:pt x="423" y="198"/>
                    </a:cubicBezTo>
                    <a:cubicBezTo>
                      <a:pt x="423" y="203"/>
                      <a:pt x="423" y="208"/>
                      <a:pt x="422" y="213"/>
                    </a:cubicBezTo>
                    <a:cubicBezTo>
                      <a:pt x="422" y="220"/>
                      <a:pt x="421" y="226"/>
                      <a:pt x="419" y="233"/>
                    </a:cubicBezTo>
                    <a:cubicBezTo>
                      <a:pt x="414" y="252"/>
                      <a:pt x="388" y="255"/>
                      <a:pt x="370" y="256"/>
                    </a:cubicBezTo>
                    <a:cubicBezTo>
                      <a:pt x="352" y="257"/>
                      <a:pt x="332" y="253"/>
                      <a:pt x="314" y="256"/>
                    </a:cubicBezTo>
                    <a:cubicBezTo>
                      <a:pt x="313" y="256"/>
                      <a:pt x="313" y="257"/>
                      <a:pt x="314" y="257"/>
                    </a:cubicBezTo>
                    <a:cubicBezTo>
                      <a:pt x="339" y="260"/>
                      <a:pt x="393" y="270"/>
                      <a:pt x="416" y="249"/>
                    </a:cubicBezTo>
                    <a:cubicBezTo>
                      <a:pt x="415" y="253"/>
                      <a:pt x="415" y="256"/>
                      <a:pt x="414" y="260"/>
                    </a:cubicBezTo>
                    <a:cubicBezTo>
                      <a:pt x="414" y="260"/>
                      <a:pt x="414" y="260"/>
                      <a:pt x="414" y="260"/>
                    </a:cubicBezTo>
                    <a:cubicBezTo>
                      <a:pt x="413" y="260"/>
                      <a:pt x="413" y="260"/>
                      <a:pt x="412" y="260"/>
                    </a:cubicBezTo>
                    <a:cubicBezTo>
                      <a:pt x="403" y="265"/>
                      <a:pt x="396" y="271"/>
                      <a:pt x="386" y="275"/>
                    </a:cubicBezTo>
                    <a:cubicBezTo>
                      <a:pt x="376" y="279"/>
                      <a:pt x="365" y="281"/>
                      <a:pt x="354" y="282"/>
                    </a:cubicBezTo>
                    <a:cubicBezTo>
                      <a:pt x="335" y="284"/>
                      <a:pt x="315" y="282"/>
                      <a:pt x="295" y="281"/>
                    </a:cubicBezTo>
                    <a:cubicBezTo>
                      <a:pt x="294" y="281"/>
                      <a:pt x="294" y="282"/>
                      <a:pt x="295" y="282"/>
                    </a:cubicBezTo>
                    <a:cubicBezTo>
                      <a:pt x="316" y="288"/>
                      <a:pt x="338" y="290"/>
                      <a:pt x="361" y="288"/>
                    </a:cubicBezTo>
                    <a:cubicBezTo>
                      <a:pt x="376" y="287"/>
                      <a:pt x="399" y="281"/>
                      <a:pt x="411" y="269"/>
                    </a:cubicBezTo>
                    <a:cubicBezTo>
                      <a:pt x="409" y="277"/>
                      <a:pt x="406" y="284"/>
                      <a:pt x="403" y="291"/>
                    </a:cubicBezTo>
                    <a:cubicBezTo>
                      <a:pt x="402" y="290"/>
                      <a:pt x="401" y="290"/>
                      <a:pt x="400" y="291"/>
                    </a:cubicBezTo>
                    <a:cubicBezTo>
                      <a:pt x="368" y="316"/>
                      <a:pt x="322" y="312"/>
                      <a:pt x="285" y="302"/>
                    </a:cubicBezTo>
                    <a:cubicBezTo>
                      <a:pt x="284" y="302"/>
                      <a:pt x="284" y="303"/>
                      <a:pt x="285" y="303"/>
                    </a:cubicBezTo>
                    <a:cubicBezTo>
                      <a:pt x="303" y="313"/>
                      <a:pt x="326" y="316"/>
                      <a:pt x="346" y="316"/>
                    </a:cubicBezTo>
                    <a:cubicBezTo>
                      <a:pt x="362" y="316"/>
                      <a:pt x="381" y="314"/>
                      <a:pt x="395" y="305"/>
                    </a:cubicBezTo>
                    <a:cubicBezTo>
                      <a:pt x="393" y="309"/>
                      <a:pt x="391" y="312"/>
                      <a:pt x="388" y="316"/>
                    </a:cubicBezTo>
                    <a:cubicBezTo>
                      <a:pt x="387" y="316"/>
                      <a:pt x="386" y="316"/>
                      <a:pt x="385" y="316"/>
                    </a:cubicBezTo>
                    <a:cubicBezTo>
                      <a:pt x="373" y="327"/>
                      <a:pt x="359" y="328"/>
                      <a:pt x="343" y="329"/>
                    </a:cubicBezTo>
                    <a:cubicBezTo>
                      <a:pt x="322" y="330"/>
                      <a:pt x="301" y="323"/>
                      <a:pt x="280" y="326"/>
                    </a:cubicBezTo>
                    <a:cubicBezTo>
                      <a:pt x="279" y="326"/>
                      <a:pt x="279" y="327"/>
                      <a:pt x="280" y="327"/>
                    </a:cubicBezTo>
                    <a:cubicBezTo>
                      <a:pt x="303" y="334"/>
                      <a:pt x="328" y="338"/>
                      <a:pt x="352" y="336"/>
                    </a:cubicBezTo>
                    <a:cubicBezTo>
                      <a:pt x="358" y="336"/>
                      <a:pt x="367" y="335"/>
                      <a:pt x="374" y="333"/>
                    </a:cubicBezTo>
                    <a:cubicBezTo>
                      <a:pt x="369" y="339"/>
                      <a:pt x="363" y="345"/>
                      <a:pt x="356" y="350"/>
                    </a:cubicBezTo>
                    <a:cubicBezTo>
                      <a:pt x="353" y="351"/>
                      <a:pt x="350" y="353"/>
                      <a:pt x="346" y="354"/>
                    </a:cubicBezTo>
                    <a:cubicBezTo>
                      <a:pt x="337" y="357"/>
                      <a:pt x="328" y="358"/>
                      <a:pt x="318" y="358"/>
                    </a:cubicBezTo>
                    <a:cubicBezTo>
                      <a:pt x="300" y="358"/>
                      <a:pt x="283" y="355"/>
                      <a:pt x="268" y="345"/>
                    </a:cubicBezTo>
                    <a:cubicBezTo>
                      <a:pt x="268" y="345"/>
                      <a:pt x="268" y="345"/>
                      <a:pt x="268" y="345"/>
                    </a:cubicBezTo>
                    <a:cubicBezTo>
                      <a:pt x="276" y="361"/>
                      <a:pt x="300" y="363"/>
                      <a:pt x="316" y="364"/>
                    </a:cubicBezTo>
                    <a:cubicBezTo>
                      <a:pt x="321" y="365"/>
                      <a:pt x="328" y="365"/>
                      <a:pt x="335" y="364"/>
                    </a:cubicBezTo>
                    <a:cubicBezTo>
                      <a:pt x="330" y="367"/>
                      <a:pt x="324" y="370"/>
                      <a:pt x="318" y="372"/>
                    </a:cubicBezTo>
                    <a:cubicBezTo>
                      <a:pt x="312" y="375"/>
                      <a:pt x="305" y="378"/>
                      <a:pt x="298" y="379"/>
                    </a:cubicBezTo>
                    <a:cubicBezTo>
                      <a:pt x="288" y="376"/>
                      <a:pt x="275" y="376"/>
                      <a:pt x="265" y="373"/>
                    </a:cubicBezTo>
                    <a:cubicBezTo>
                      <a:pt x="249" y="368"/>
                      <a:pt x="236" y="357"/>
                      <a:pt x="224" y="346"/>
                    </a:cubicBezTo>
                    <a:cubicBezTo>
                      <a:pt x="224" y="346"/>
                      <a:pt x="223" y="347"/>
                      <a:pt x="224" y="347"/>
                    </a:cubicBezTo>
                    <a:cubicBezTo>
                      <a:pt x="232" y="362"/>
                      <a:pt x="244" y="372"/>
                      <a:pt x="259" y="379"/>
                    </a:cubicBezTo>
                    <a:cubicBezTo>
                      <a:pt x="263" y="381"/>
                      <a:pt x="268" y="382"/>
                      <a:pt x="273" y="384"/>
                    </a:cubicBezTo>
                    <a:cubicBezTo>
                      <a:pt x="267" y="385"/>
                      <a:pt x="261" y="385"/>
                      <a:pt x="255" y="385"/>
                    </a:cubicBezTo>
                    <a:cubicBezTo>
                      <a:pt x="253" y="384"/>
                      <a:pt x="250" y="384"/>
                      <a:pt x="248" y="384"/>
                    </a:cubicBezTo>
                    <a:cubicBezTo>
                      <a:pt x="240" y="382"/>
                      <a:pt x="232" y="378"/>
                      <a:pt x="224" y="375"/>
                    </a:cubicBezTo>
                    <a:cubicBezTo>
                      <a:pt x="210" y="369"/>
                      <a:pt x="192" y="359"/>
                      <a:pt x="189" y="343"/>
                    </a:cubicBezTo>
                    <a:cubicBezTo>
                      <a:pt x="189" y="342"/>
                      <a:pt x="188" y="342"/>
                      <a:pt x="188" y="343"/>
                    </a:cubicBezTo>
                    <a:cubicBezTo>
                      <a:pt x="186" y="358"/>
                      <a:pt x="203" y="370"/>
                      <a:pt x="215" y="377"/>
                    </a:cubicBezTo>
                    <a:cubicBezTo>
                      <a:pt x="219" y="379"/>
                      <a:pt x="223" y="381"/>
                      <a:pt x="227" y="383"/>
                    </a:cubicBezTo>
                    <a:cubicBezTo>
                      <a:pt x="218" y="382"/>
                      <a:pt x="209" y="380"/>
                      <a:pt x="200" y="378"/>
                    </a:cubicBezTo>
                    <a:cubicBezTo>
                      <a:pt x="200" y="378"/>
                      <a:pt x="200" y="377"/>
                      <a:pt x="199" y="377"/>
                    </a:cubicBezTo>
                    <a:cubicBezTo>
                      <a:pt x="196" y="375"/>
                      <a:pt x="192" y="375"/>
                      <a:pt x="188" y="374"/>
                    </a:cubicBezTo>
                    <a:cubicBezTo>
                      <a:pt x="182" y="372"/>
                      <a:pt x="176" y="368"/>
                      <a:pt x="171" y="364"/>
                    </a:cubicBezTo>
                    <a:cubicBezTo>
                      <a:pt x="163" y="357"/>
                      <a:pt x="155" y="348"/>
                      <a:pt x="153" y="337"/>
                    </a:cubicBezTo>
                    <a:cubicBezTo>
                      <a:pt x="153" y="336"/>
                      <a:pt x="152" y="336"/>
                      <a:pt x="152" y="337"/>
                    </a:cubicBezTo>
                    <a:cubicBezTo>
                      <a:pt x="149" y="348"/>
                      <a:pt x="159" y="361"/>
                      <a:pt x="166" y="368"/>
                    </a:cubicBezTo>
                    <a:cubicBezTo>
                      <a:pt x="162" y="367"/>
                      <a:pt x="158" y="365"/>
                      <a:pt x="153" y="364"/>
                    </a:cubicBezTo>
                    <a:cubicBezTo>
                      <a:pt x="146" y="358"/>
                      <a:pt x="137" y="355"/>
                      <a:pt x="130" y="349"/>
                    </a:cubicBezTo>
                    <a:cubicBezTo>
                      <a:pt x="120" y="340"/>
                      <a:pt x="112" y="329"/>
                      <a:pt x="111" y="315"/>
                    </a:cubicBezTo>
                    <a:cubicBezTo>
                      <a:pt x="111" y="314"/>
                      <a:pt x="110" y="314"/>
                      <a:pt x="110" y="314"/>
                    </a:cubicBezTo>
                    <a:cubicBezTo>
                      <a:pt x="108" y="327"/>
                      <a:pt x="113" y="337"/>
                      <a:pt x="120" y="347"/>
                    </a:cubicBezTo>
                    <a:cubicBezTo>
                      <a:pt x="122" y="349"/>
                      <a:pt x="124" y="352"/>
                      <a:pt x="126" y="354"/>
                    </a:cubicBezTo>
                    <a:cubicBezTo>
                      <a:pt x="124" y="353"/>
                      <a:pt x="122" y="352"/>
                      <a:pt x="119" y="351"/>
                    </a:cubicBezTo>
                    <a:cubicBezTo>
                      <a:pt x="113" y="346"/>
                      <a:pt x="105" y="343"/>
                      <a:pt x="99" y="338"/>
                    </a:cubicBezTo>
                    <a:cubicBezTo>
                      <a:pt x="90" y="330"/>
                      <a:pt x="84" y="319"/>
                      <a:pt x="78" y="308"/>
                    </a:cubicBezTo>
                    <a:cubicBezTo>
                      <a:pt x="77" y="306"/>
                      <a:pt x="75" y="307"/>
                      <a:pt x="75" y="309"/>
                    </a:cubicBezTo>
                    <a:cubicBezTo>
                      <a:pt x="76" y="319"/>
                      <a:pt x="80" y="328"/>
                      <a:pt x="86" y="336"/>
                    </a:cubicBezTo>
                    <a:cubicBezTo>
                      <a:pt x="85" y="335"/>
                      <a:pt x="84" y="334"/>
                      <a:pt x="82" y="334"/>
                    </a:cubicBezTo>
                    <a:cubicBezTo>
                      <a:pt x="79" y="331"/>
                      <a:pt x="75" y="328"/>
                      <a:pt x="72" y="325"/>
                    </a:cubicBezTo>
                    <a:cubicBezTo>
                      <a:pt x="64" y="317"/>
                      <a:pt x="57" y="308"/>
                      <a:pt x="49" y="300"/>
                    </a:cubicBezTo>
                    <a:cubicBezTo>
                      <a:pt x="53" y="300"/>
                      <a:pt x="57" y="301"/>
                      <a:pt x="61" y="301"/>
                    </a:cubicBezTo>
                    <a:cubicBezTo>
                      <a:pt x="65" y="301"/>
                      <a:pt x="69" y="301"/>
                      <a:pt x="73" y="301"/>
                    </a:cubicBezTo>
                    <a:cubicBezTo>
                      <a:pt x="78" y="300"/>
                      <a:pt x="83" y="300"/>
                      <a:pt x="88" y="299"/>
                    </a:cubicBezTo>
                    <a:cubicBezTo>
                      <a:pt x="90" y="300"/>
                      <a:pt x="92" y="302"/>
                      <a:pt x="94" y="303"/>
                    </a:cubicBezTo>
                    <a:cubicBezTo>
                      <a:pt x="100" y="306"/>
                      <a:pt x="105" y="310"/>
                      <a:pt x="110" y="313"/>
                    </a:cubicBezTo>
                    <a:cubicBezTo>
                      <a:pt x="111" y="313"/>
                      <a:pt x="111" y="313"/>
                      <a:pt x="111" y="312"/>
                    </a:cubicBezTo>
                    <a:cubicBezTo>
                      <a:pt x="109" y="307"/>
                      <a:pt x="103" y="303"/>
                      <a:pt x="98" y="300"/>
                    </a:cubicBezTo>
                    <a:cubicBezTo>
                      <a:pt x="97" y="299"/>
                      <a:pt x="96" y="299"/>
                      <a:pt x="95" y="298"/>
                    </a:cubicBezTo>
                    <a:cubicBezTo>
                      <a:pt x="100" y="297"/>
                      <a:pt x="105" y="296"/>
                      <a:pt x="110" y="295"/>
                    </a:cubicBezTo>
                    <a:cubicBezTo>
                      <a:pt x="113" y="294"/>
                      <a:pt x="115" y="294"/>
                      <a:pt x="117" y="293"/>
                    </a:cubicBezTo>
                    <a:cubicBezTo>
                      <a:pt x="117" y="293"/>
                      <a:pt x="117" y="293"/>
                      <a:pt x="117" y="293"/>
                    </a:cubicBezTo>
                    <a:cubicBezTo>
                      <a:pt x="127" y="298"/>
                      <a:pt x="137" y="302"/>
                      <a:pt x="147" y="306"/>
                    </a:cubicBezTo>
                    <a:cubicBezTo>
                      <a:pt x="148" y="306"/>
                      <a:pt x="150" y="304"/>
                      <a:pt x="148" y="303"/>
                    </a:cubicBezTo>
                    <a:cubicBezTo>
                      <a:pt x="140" y="299"/>
                      <a:pt x="132" y="295"/>
                      <a:pt x="124" y="290"/>
                    </a:cubicBezTo>
                    <a:cubicBezTo>
                      <a:pt x="130" y="288"/>
                      <a:pt x="136" y="286"/>
                      <a:pt x="142" y="283"/>
                    </a:cubicBezTo>
                    <a:cubicBezTo>
                      <a:pt x="143" y="283"/>
                      <a:pt x="144" y="283"/>
                      <a:pt x="145" y="284"/>
                    </a:cubicBezTo>
                    <a:cubicBezTo>
                      <a:pt x="149" y="285"/>
                      <a:pt x="152" y="287"/>
                      <a:pt x="156" y="290"/>
                    </a:cubicBezTo>
                    <a:cubicBezTo>
                      <a:pt x="161" y="293"/>
                      <a:pt x="167" y="298"/>
                      <a:pt x="174" y="297"/>
                    </a:cubicBezTo>
                    <a:cubicBezTo>
                      <a:pt x="175" y="297"/>
                      <a:pt x="175" y="296"/>
                      <a:pt x="174" y="296"/>
                    </a:cubicBezTo>
                    <a:cubicBezTo>
                      <a:pt x="167" y="293"/>
                      <a:pt x="162" y="288"/>
                      <a:pt x="155" y="283"/>
                    </a:cubicBezTo>
                    <a:cubicBezTo>
                      <a:pt x="153" y="282"/>
                      <a:pt x="151" y="280"/>
                      <a:pt x="149" y="279"/>
                    </a:cubicBezTo>
                    <a:cubicBezTo>
                      <a:pt x="150" y="278"/>
                      <a:pt x="151" y="277"/>
                      <a:pt x="152" y="277"/>
                    </a:cubicBezTo>
                    <a:cubicBezTo>
                      <a:pt x="152" y="277"/>
                      <a:pt x="152" y="277"/>
                      <a:pt x="152" y="277"/>
                    </a:cubicBezTo>
                    <a:cubicBezTo>
                      <a:pt x="155" y="277"/>
                      <a:pt x="158" y="278"/>
                      <a:pt x="161" y="279"/>
                    </a:cubicBezTo>
                    <a:cubicBezTo>
                      <a:pt x="168" y="281"/>
                      <a:pt x="174" y="282"/>
                      <a:pt x="181" y="283"/>
                    </a:cubicBezTo>
                    <a:cubicBezTo>
                      <a:pt x="183" y="283"/>
                      <a:pt x="184" y="284"/>
                      <a:pt x="186" y="284"/>
                    </a:cubicBezTo>
                    <a:cubicBezTo>
                      <a:pt x="185" y="286"/>
                      <a:pt x="184" y="287"/>
                      <a:pt x="183" y="289"/>
                    </a:cubicBezTo>
                    <a:cubicBezTo>
                      <a:pt x="180" y="294"/>
                      <a:pt x="179" y="301"/>
                      <a:pt x="181" y="307"/>
                    </a:cubicBezTo>
                    <a:cubicBezTo>
                      <a:pt x="181" y="309"/>
                      <a:pt x="184" y="309"/>
                      <a:pt x="184" y="307"/>
                    </a:cubicBezTo>
                    <a:cubicBezTo>
                      <a:pt x="184" y="302"/>
                      <a:pt x="185" y="296"/>
                      <a:pt x="188" y="291"/>
                    </a:cubicBezTo>
                    <a:cubicBezTo>
                      <a:pt x="189" y="289"/>
                      <a:pt x="191" y="287"/>
                      <a:pt x="193" y="285"/>
                    </a:cubicBezTo>
                    <a:cubicBezTo>
                      <a:pt x="196" y="286"/>
                      <a:pt x="200" y="286"/>
                      <a:pt x="203" y="286"/>
                    </a:cubicBezTo>
                    <a:cubicBezTo>
                      <a:pt x="201" y="291"/>
                      <a:pt x="200" y="296"/>
                      <a:pt x="199" y="301"/>
                    </a:cubicBezTo>
                    <a:cubicBezTo>
                      <a:pt x="199" y="302"/>
                      <a:pt x="201" y="302"/>
                      <a:pt x="201" y="301"/>
                    </a:cubicBezTo>
                    <a:cubicBezTo>
                      <a:pt x="203" y="297"/>
                      <a:pt x="204" y="293"/>
                      <a:pt x="206" y="289"/>
                    </a:cubicBezTo>
                    <a:cubicBezTo>
                      <a:pt x="207" y="288"/>
                      <a:pt x="207" y="287"/>
                      <a:pt x="208" y="286"/>
                    </a:cubicBezTo>
                    <a:cubicBezTo>
                      <a:pt x="211" y="286"/>
                      <a:pt x="215" y="286"/>
                      <a:pt x="218" y="285"/>
                    </a:cubicBezTo>
                    <a:cubicBezTo>
                      <a:pt x="216" y="289"/>
                      <a:pt x="215" y="292"/>
                      <a:pt x="214" y="296"/>
                    </a:cubicBezTo>
                    <a:cubicBezTo>
                      <a:pt x="214" y="298"/>
                      <a:pt x="217" y="299"/>
                      <a:pt x="217" y="297"/>
                    </a:cubicBezTo>
                    <a:cubicBezTo>
                      <a:pt x="220" y="293"/>
                      <a:pt x="221" y="288"/>
                      <a:pt x="224" y="284"/>
                    </a:cubicBezTo>
                    <a:cubicBezTo>
                      <a:pt x="230" y="283"/>
                      <a:pt x="235" y="282"/>
                      <a:pt x="240" y="280"/>
                    </a:cubicBezTo>
                    <a:cubicBezTo>
                      <a:pt x="238" y="285"/>
                      <a:pt x="237" y="289"/>
                      <a:pt x="234" y="292"/>
                    </a:cubicBezTo>
                    <a:cubicBezTo>
                      <a:pt x="233" y="293"/>
                      <a:pt x="234" y="294"/>
                      <a:pt x="234" y="293"/>
                    </a:cubicBezTo>
                    <a:cubicBezTo>
                      <a:pt x="238" y="291"/>
                      <a:pt x="240" y="288"/>
                      <a:pt x="242" y="285"/>
                    </a:cubicBezTo>
                    <a:cubicBezTo>
                      <a:pt x="243" y="283"/>
                      <a:pt x="244" y="281"/>
                      <a:pt x="246" y="279"/>
                    </a:cubicBezTo>
                    <a:cubicBezTo>
                      <a:pt x="247" y="278"/>
                      <a:pt x="248" y="278"/>
                      <a:pt x="248" y="278"/>
                    </a:cubicBezTo>
                    <a:cubicBezTo>
                      <a:pt x="262" y="273"/>
                      <a:pt x="274" y="266"/>
                      <a:pt x="286" y="258"/>
                    </a:cubicBezTo>
                    <a:cubicBezTo>
                      <a:pt x="296" y="250"/>
                      <a:pt x="306" y="241"/>
                      <a:pt x="308" y="228"/>
                    </a:cubicBezTo>
                    <a:cubicBezTo>
                      <a:pt x="309" y="226"/>
                      <a:pt x="307" y="225"/>
                      <a:pt x="306" y="226"/>
                    </a:cubicBezTo>
                    <a:cubicBezTo>
                      <a:pt x="297" y="230"/>
                      <a:pt x="290" y="237"/>
                      <a:pt x="283" y="243"/>
                    </a:cubicBezTo>
                    <a:cubicBezTo>
                      <a:pt x="279" y="242"/>
                      <a:pt x="275" y="242"/>
                      <a:pt x="271" y="241"/>
                    </a:cubicBezTo>
                    <a:cubicBezTo>
                      <a:pt x="262" y="239"/>
                      <a:pt x="254" y="234"/>
                      <a:pt x="247" y="228"/>
                    </a:cubicBezTo>
                    <a:cubicBezTo>
                      <a:pt x="246" y="227"/>
                      <a:pt x="245" y="228"/>
                      <a:pt x="245" y="229"/>
                    </a:cubicBezTo>
                    <a:cubicBezTo>
                      <a:pt x="251" y="239"/>
                      <a:pt x="263" y="246"/>
                      <a:pt x="275" y="248"/>
                    </a:cubicBezTo>
                    <a:cubicBezTo>
                      <a:pt x="274" y="249"/>
                      <a:pt x="272" y="250"/>
                      <a:pt x="271" y="251"/>
                    </a:cubicBezTo>
                    <a:cubicBezTo>
                      <a:pt x="267" y="252"/>
                      <a:pt x="262" y="253"/>
                      <a:pt x="258" y="255"/>
                    </a:cubicBezTo>
                    <a:cubicBezTo>
                      <a:pt x="252" y="254"/>
                      <a:pt x="245" y="253"/>
                      <a:pt x="239" y="252"/>
                    </a:cubicBezTo>
                    <a:cubicBezTo>
                      <a:pt x="226" y="249"/>
                      <a:pt x="214" y="241"/>
                      <a:pt x="207" y="230"/>
                    </a:cubicBezTo>
                    <a:cubicBezTo>
                      <a:pt x="206" y="229"/>
                      <a:pt x="205" y="230"/>
                      <a:pt x="205" y="230"/>
                    </a:cubicBezTo>
                    <a:cubicBezTo>
                      <a:pt x="210" y="243"/>
                      <a:pt x="217" y="250"/>
                      <a:pt x="229" y="255"/>
                    </a:cubicBezTo>
                    <a:cubicBezTo>
                      <a:pt x="233" y="257"/>
                      <a:pt x="237" y="258"/>
                      <a:pt x="242" y="260"/>
                    </a:cubicBezTo>
                    <a:cubicBezTo>
                      <a:pt x="238" y="261"/>
                      <a:pt x="233" y="262"/>
                      <a:pt x="229" y="264"/>
                    </a:cubicBezTo>
                    <a:cubicBezTo>
                      <a:pt x="228" y="264"/>
                      <a:pt x="228" y="264"/>
                      <a:pt x="227" y="264"/>
                    </a:cubicBezTo>
                    <a:cubicBezTo>
                      <a:pt x="222" y="263"/>
                      <a:pt x="217" y="263"/>
                      <a:pt x="212" y="261"/>
                    </a:cubicBezTo>
                    <a:cubicBezTo>
                      <a:pt x="195" y="258"/>
                      <a:pt x="175" y="249"/>
                      <a:pt x="174" y="228"/>
                    </a:cubicBezTo>
                    <a:cubicBezTo>
                      <a:pt x="174" y="228"/>
                      <a:pt x="174" y="228"/>
                      <a:pt x="174" y="228"/>
                    </a:cubicBezTo>
                    <a:cubicBezTo>
                      <a:pt x="170" y="247"/>
                      <a:pt x="187" y="258"/>
                      <a:pt x="203" y="264"/>
                    </a:cubicBezTo>
                    <a:cubicBezTo>
                      <a:pt x="206" y="265"/>
                      <a:pt x="209" y="266"/>
                      <a:pt x="212" y="267"/>
                    </a:cubicBezTo>
                    <a:cubicBezTo>
                      <a:pt x="206" y="268"/>
                      <a:pt x="200" y="268"/>
                      <a:pt x="194" y="269"/>
                    </a:cubicBezTo>
                    <a:cubicBezTo>
                      <a:pt x="191" y="268"/>
                      <a:pt x="187" y="267"/>
                      <a:pt x="184" y="266"/>
                    </a:cubicBezTo>
                    <a:cubicBezTo>
                      <a:pt x="166" y="260"/>
                      <a:pt x="154" y="247"/>
                      <a:pt x="149" y="229"/>
                    </a:cubicBezTo>
                    <a:cubicBezTo>
                      <a:pt x="148" y="229"/>
                      <a:pt x="148" y="229"/>
                      <a:pt x="148" y="229"/>
                    </a:cubicBezTo>
                    <a:cubicBezTo>
                      <a:pt x="147" y="248"/>
                      <a:pt x="161" y="262"/>
                      <a:pt x="176" y="271"/>
                    </a:cubicBezTo>
                    <a:cubicBezTo>
                      <a:pt x="176" y="271"/>
                      <a:pt x="176" y="271"/>
                      <a:pt x="176" y="271"/>
                    </a:cubicBezTo>
                    <a:cubicBezTo>
                      <a:pt x="175" y="271"/>
                      <a:pt x="174" y="271"/>
                      <a:pt x="173" y="271"/>
                    </a:cubicBezTo>
                    <a:cubicBezTo>
                      <a:pt x="167" y="269"/>
                      <a:pt x="161" y="267"/>
                      <a:pt x="155" y="264"/>
                    </a:cubicBezTo>
                    <a:cubicBezTo>
                      <a:pt x="139" y="257"/>
                      <a:pt x="130" y="242"/>
                      <a:pt x="123" y="226"/>
                    </a:cubicBezTo>
                    <a:cubicBezTo>
                      <a:pt x="123" y="225"/>
                      <a:pt x="121" y="225"/>
                      <a:pt x="121" y="226"/>
                    </a:cubicBezTo>
                    <a:cubicBezTo>
                      <a:pt x="122" y="237"/>
                      <a:pt x="125" y="247"/>
                      <a:pt x="131" y="256"/>
                    </a:cubicBezTo>
                    <a:cubicBezTo>
                      <a:pt x="128" y="254"/>
                      <a:pt x="125" y="253"/>
                      <a:pt x="122" y="251"/>
                    </a:cubicBezTo>
                    <a:cubicBezTo>
                      <a:pt x="108" y="243"/>
                      <a:pt x="102" y="230"/>
                      <a:pt x="101" y="214"/>
                    </a:cubicBezTo>
                    <a:cubicBezTo>
                      <a:pt x="101" y="214"/>
                      <a:pt x="100" y="214"/>
                      <a:pt x="100" y="214"/>
                    </a:cubicBezTo>
                    <a:cubicBezTo>
                      <a:pt x="99" y="225"/>
                      <a:pt x="100" y="235"/>
                      <a:pt x="106" y="244"/>
                    </a:cubicBezTo>
                    <a:cubicBezTo>
                      <a:pt x="105" y="243"/>
                      <a:pt x="103" y="242"/>
                      <a:pt x="102" y="241"/>
                    </a:cubicBezTo>
                    <a:cubicBezTo>
                      <a:pt x="98" y="237"/>
                      <a:pt x="93" y="233"/>
                      <a:pt x="89" y="229"/>
                    </a:cubicBezTo>
                    <a:cubicBezTo>
                      <a:pt x="85" y="223"/>
                      <a:pt x="83" y="216"/>
                      <a:pt x="81" y="207"/>
                    </a:cubicBezTo>
                    <a:cubicBezTo>
                      <a:pt x="81" y="207"/>
                      <a:pt x="80" y="207"/>
                      <a:pt x="80" y="207"/>
                    </a:cubicBezTo>
                    <a:cubicBezTo>
                      <a:pt x="79" y="211"/>
                      <a:pt x="78" y="214"/>
                      <a:pt x="79" y="217"/>
                    </a:cubicBezTo>
                    <a:cubicBezTo>
                      <a:pt x="74" y="212"/>
                      <a:pt x="70" y="207"/>
                      <a:pt x="66" y="202"/>
                    </a:cubicBezTo>
                    <a:cubicBezTo>
                      <a:pt x="70" y="203"/>
                      <a:pt x="75" y="203"/>
                      <a:pt x="79" y="203"/>
                    </a:cubicBezTo>
                    <a:cubicBezTo>
                      <a:pt x="80" y="205"/>
                      <a:pt x="81" y="206"/>
                      <a:pt x="82" y="207"/>
                    </a:cubicBezTo>
                    <a:cubicBezTo>
                      <a:pt x="85" y="210"/>
                      <a:pt x="89" y="212"/>
                      <a:pt x="93" y="211"/>
                    </a:cubicBezTo>
                    <a:cubicBezTo>
                      <a:pt x="94" y="211"/>
                      <a:pt x="94" y="210"/>
                      <a:pt x="93" y="210"/>
                    </a:cubicBezTo>
                    <a:cubicBezTo>
                      <a:pt x="90" y="209"/>
                      <a:pt x="87" y="207"/>
                      <a:pt x="85" y="205"/>
                    </a:cubicBezTo>
                    <a:cubicBezTo>
                      <a:pt x="85" y="204"/>
                      <a:pt x="84" y="204"/>
                      <a:pt x="84" y="203"/>
                    </a:cubicBezTo>
                    <a:cubicBezTo>
                      <a:pt x="93" y="204"/>
                      <a:pt x="102" y="203"/>
                      <a:pt x="110" y="203"/>
                    </a:cubicBezTo>
                    <a:cubicBezTo>
                      <a:pt x="112" y="207"/>
                      <a:pt x="116" y="210"/>
                      <a:pt x="118" y="212"/>
                    </a:cubicBezTo>
                    <a:cubicBezTo>
                      <a:pt x="123" y="216"/>
                      <a:pt x="130" y="220"/>
                      <a:pt x="136" y="221"/>
                    </a:cubicBezTo>
                    <a:cubicBezTo>
                      <a:pt x="137" y="221"/>
                      <a:pt x="137" y="220"/>
                      <a:pt x="136" y="220"/>
                    </a:cubicBezTo>
                    <a:cubicBezTo>
                      <a:pt x="131" y="217"/>
                      <a:pt x="126" y="214"/>
                      <a:pt x="122" y="211"/>
                    </a:cubicBezTo>
                    <a:cubicBezTo>
                      <a:pt x="119" y="208"/>
                      <a:pt x="117" y="206"/>
                      <a:pt x="115" y="203"/>
                    </a:cubicBezTo>
                    <a:cubicBezTo>
                      <a:pt x="119" y="203"/>
                      <a:pt x="123" y="203"/>
                      <a:pt x="126" y="203"/>
                    </a:cubicBezTo>
                    <a:cubicBezTo>
                      <a:pt x="132" y="203"/>
                      <a:pt x="137" y="203"/>
                      <a:pt x="142" y="203"/>
                    </a:cubicBezTo>
                    <a:cubicBezTo>
                      <a:pt x="152" y="213"/>
                      <a:pt x="169" y="219"/>
                      <a:pt x="182" y="223"/>
                    </a:cubicBezTo>
                    <a:cubicBezTo>
                      <a:pt x="182" y="223"/>
                      <a:pt x="183" y="222"/>
                      <a:pt x="182" y="222"/>
                    </a:cubicBezTo>
                    <a:cubicBezTo>
                      <a:pt x="170" y="217"/>
                      <a:pt x="160" y="210"/>
                      <a:pt x="149" y="203"/>
                    </a:cubicBezTo>
                    <a:cubicBezTo>
                      <a:pt x="157" y="203"/>
                      <a:pt x="165" y="203"/>
                      <a:pt x="173" y="203"/>
                    </a:cubicBezTo>
                    <a:cubicBezTo>
                      <a:pt x="181" y="210"/>
                      <a:pt x="193" y="214"/>
                      <a:pt x="202" y="215"/>
                    </a:cubicBezTo>
                    <a:cubicBezTo>
                      <a:pt x="203" y="215"/>
                      <a:pt x="203" y="214"/>
                      <a:pt x="202" y="214"/>
                    </a:cubicBezTo>
                    <a:cubicBezTo>
                      <a:pt x="197" y="211"/>
                      <a:pt x="192" y="210"/>
                      <a:pt x="187" y="207"/>
                    </a:cubicBezTo>
                    <a:cubicBezTo>
                      <a:pt x="184" y="206"/>
                      <a:pt x="182" y="204"/>
                      <a:pt x="180" y="202"/>
                    </a:cubicBezTo>
                    <a:cubicBezTo>
                      <a:pt x="188" y="202"/>
                      <a:pt x="195" y="201"/>
                      <a:pt x="203" y="200"/>
                    </a:cubicBezTo>
                    <a:cubicBezTo>
                      <a:pt x="204" y="200"/>
                      <a:pt x="205" y="200"/>
                      <a:pt x="206" y="199"/>
                    </a:cubicBezTo>
                    <a:cubicBezTo>
                      <a:pt x="209" y="202"/>
                      <a:pt x="213" y="204"/>
                      <a:pt x="215" y="205"/>
                    </a:cubicBezTo>
                    <a:cubicBezTo>
                      <a:pt x="222" y="208"/>
                      <a:pt x="230" y="210"/>
                      <a:pt x="238" y="209"/>
                    </a:cubicBezTo>
                    <a:cubicBezTo>
                      <a:pt x="239" y="209"/>
                      <a:pt x="239" y="208"/>
                      <a:pt x="238" y="207"/>
                    </a:cubicBezTo>
                    <a:cubicBezTo>
                      <a:pt x="232" y="207"/>
                      <a:pt x="226" y="205"/>
                      <a:pt x="220" y="203"/>
                    </a:cubicBezTo>
                    <a:cubicBezTo>
                      <a:pt x="217" y="202"/>
                      <a:pt x="214" y="200"/>
                      <a:pt x="212" y="198"/>
                    </a:cubicBezTo>
                    <a:cubicBezTo>
                      <a:pt x="218" y="197"/>
                      <a:pt x="225" y="195"/>
                      <a:pt x="231" y="193"/>
                    </a:cubicBezTo>
                    <a:cubicBezTo>
                      <a:pt x="234" y="195"/>
                      <a:pt x="239" y="195"/>
                      <a:pt x="241" y="195"/>
                    </a:cubicBezTo>
                    <a:cubicBezTo>
                      <a:pt x="248" y="195"/>
                      <a:pt x="256" y="195"/>
                      <a:pt x="262" y="190"/>
                    </a:cubicBezTo>
                    <a:cubicBezTo>
                      <a:pt x="262" y="190"/>
                      <a:pt x="262" y="190"/>
                      <a:pt x="262" y="190"/>
                    </a:cubicBezTo>
                    <a:cubicBezTo>
                      <a:pt x="257" y="192"/>
                      <a:pt x="250" y="192"/>
                      <a:pt x="244" y="192"/>
                    </a:cubicBezTo>
                    <a:cubicBezTo>
                      <a:pt x="242" y="191"/>
                      <a:pt x="240" y="191"/>
                      <a:pt x="238" y="191"/>
                    </a:cubicBezTo>
                    <a:cubicBezTo>
                      <a:pt x="244" y="188"/>
                      <a:pt x="249" y="186"/>
                      <a:pt x="254" y="183"/>
                    </a:cubicBezTo>
                    <a:cubicBezTo>
                      <a:pt x="257" y="184"/>
                      <a:pt x="261" y="184"/>
                      <a:pt x="263" y="185"/>
                    </a:cubicBezTo>
                    <a:cubicBezTo>
                      <a:pt x="270" y="186"/>
                      <a:pt x="276" y="186"/>
                      <a:pt x="282" y="184"/>
                    </a:cubicBezTo>
                    <a:cubicBezTo>
                      <a:pt x="282" y="184"/>
                      <a:pt x="282" y="184"/>
                      <a:pt x="282" y="184"/>
                    </a:cubicBezTo>
                    <a:cubicBezTo>
                      <a:pt x="276" y="183"/>
                      <a:pt x="270" y="183"/>
                      <a:pt x="264" y="182"/>
                    </a:cubicBezTo>
                    <a:cubicBezTo>
                      <a:pt x="262" y="181"/>
                      <a:pt x="261" y="181"/>
                      <a:pt x="259" y="180"/>
                    </a:cubicBezTo>
                    <a:cubicBezTo>
                      <a:pt x="263" y="177"/>
                      <a:pt x="267" y="174"/>
                      <a:pt x="271" y="170"/>
                    </a:cubicBezTo>
                    <a:cubicBezTo>
                      <a:pt x="275" y="170"/>
                      <a:pt x="279" y="169"/>
                      <a:pt x="283" y="169"/>
                    </a:cubicBezTo>
                    <a:cubicBezTo>
                      <a:pt x="287" y="168"/>
                      <a:pt x="294" y="166"/>
                      <a:pt x="296" y="162"/>
                    </a:cubicBezTo>
                    <a:cubicBezTo>
                      <a:pt x="296" y="162"/>
                      <a:pt x="296" y="162"/>
                      <a:pt x="296" y="162"/>
                    </a:cubicBezTo>
                    <a:cubicBezTo>
                      <a:pt x="289" y="165"/>
                      <a:pt x="282" y="165"/>
                      <a:pt x="276" y="166"/>
                    </a:cubicBezTo>
                    <a:cubicBezTo>
                      <a:pt x="280" y="161"/>
                      <a:pt x="283" y="156"/>
                      <a:pt x="286" y="150"/>
                    </a:cubicBezTo>
                    <a:cubicBezTo>
                      <a:pt x="294" y="150"/>
                      <a:pt x="302" y="148"/>
                      <a:pt x="308" y="142"/>
                    </a:cubicBezTo>
                    <a:cubicBezTo>
                      <a:pt x="309" y="142"/>
                      <a:pt x="308" y="141"/>
                      <a:pt x="308" y="141"/>
                    </a:cubicBezTo>
                    <a:cubicBezTo>
                      <a:pt x="301" y="145"/>
                      <a:pt x="295" y="146"/>
                      <a:pt x="288" y="146"/>
                    </a:cubicBezTo>
                    <a:cubicBezTo>
                      <a:pt x="289" y="144"/>
                      <a:pt x="290" y="141"/>
                      <a:pt x="291" y="139"/>
                    </a:cubicBezTo>
                    <a:cubicBezTo>
                      <a:pt x="299" y="113"/>
                      <a:pt x="292" y="86"/>
                      <a:pt x="306" y="61"/>
                    </a:cubicBezTo>
                    <a:cubicBezTo>
                      <a:pt x="318" y="39"/>
                      <a:pt x="338" y="24"/>
                      <a:pt x="362" y="17"/>
                    </a:cubicBezTo>
                    <a:cubicBezTo>
                      <a:pt x="403" y="4"/>
                      <a:pt x="456" y="42"/>
                      <a:pt x="457" y="86"/>
                    </a:cubicBezTo>
                    <a:cubicBezTo>
                      <a:pt x="457" y="86"/>
                      <a:pt x="458" y="87"/>
                      <a:pt x="458" y="87"/>
                    </a:cubicBezTo>
                    <a:cubicBezTo>
                      <a:pt x="458" y="88"/>
                      <a:pt x="459" y="88"/>
                      <a:pt x="459" y="89"/>
                    </a:cubicBezTo>
                    <a:cubicBezTo>
                      <a:pt x="459" y="89"/>
                      <a:pt x="459" y="89"/>
                      <a:pt x="459" y="89"/>
                    </a:cubicBezTo>
                    <a:cubicBezTo>
                      <a:pt x="458" y="89"/>
                      <a:pt x="458" y="89"/>
                      <a:pt x="458" y="90"/>
                    </a:cubicBezTo>
                    <a:cubicBezTo>
                      <a:pt x="458" y="89"/>
                      <a:pt x="457" y="89"/>
                      <a:pt x="457" y="89"/>
                    </a:cubicBezTo>
                    <a:cubicBezTo>
                      <a:pt x="457" y="90"/>
                      <a:pt x="456" y="91"/>
                      <a:pt x="456" y="92"/>
                    </a:cubicBezTo>
                    <a:cubicBezTo>
                      <a:pt x="452" y="98"/>
                      <a:pt x="448" y="107"/>
                      <a:pt x="449" y="114"/>
                    </a:cubicBezTo>
                    <a:cubicBezTo>
                      <a:pt x="449" y="116"/>
                      <a:pt x="448" y="118"/>
                      <a:pt x="447" y="120"/>
                    </a:cubicBezTo>
                    <a:cubicBezTo>
                      <a:pt x="447" y="121"/>
                      <a:pt x="448" y="122"/>
                      <a:pt x="448" y="122"/>
                    </a:cubicBezTo>
                    <a:cubicBezTo>
                      <a:pt x="446" y="124"/>
                      <a:pt x="445" y="127"/>
                      <a:pt x="447" y="129"/>
                    </a:cubicBezTo>
                    <a:cubicBezTo>
                      <a:pt x="444" y="132"/>
                      <a:pt x="442" y="135"/>
                      <a:pt x="43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9" name="Freeform 586"/>
              <p:cNvSpPr>
                <a:spLocks noEditPoints="1"/>
              </p:cNvSpPr>
              <p:nvPr/>
            </p:nvSpPr>
            <p:spPr bwMode="auto">
              <a:xfrm>
                <a:off x="2796" y="3569"/>
                <a:ext cx="318" cy="280"/>
              </a:xfrm>
              <a:custGeom>
                <a:avLst/>
                <a:gdLst>
                  <a:gd name="T0" fmla="*/ 539 w 568"/>
                  <a:gd name="T1" fmla="*/ 137 h 500"/>
                  <a:gd name="T2" fmla="*/ 419 w 568"/>
                  <a:gd name="T3" fmla="*/ 23 h 500"/>
                  <a:gd name="T4" fmla="*/ 254 w 568"/>
                  <a:gd name="T5" fmla="*/ 10 h 500"/>
                  <a:gd name="T6" fmla="*/ 118 w 568"/>
                  <a:gd name="T7" fmla="*/ 52 h 500"/>
                  <a:gd name="T8" fmla="*/ 18 w 568"/>
                  <a:gd name="T9" fmla="*/ 146 h 500"/>
                  <a:gd name="T10" fmla="*/ 50 w 568"/>
                  <a:gd name="T11" fmla="*/ 270 h 500"/>
                  <a:gd name="T12" fmla="*/ 129 w 568"/>
                  <a:gd name="T13" fmla="*/ 325 h 500"/>
                  <a:gd name="T14" fmla="*/ 193 w 568"/>
                  <a:gd name="T15" fmla="*/ 330 h 500"/>
                  <a:gd name="T16" fmla="*/ 184 w 568"/>
                  <a:gd name="T17" fmla="*/ 345 h 500"/>
                  <a:gd name="T18" fmla="*/ 157 w 568"/>
                  <a:gd name="T19" fmla="*/ 391 h 500"/>
                  <a:gd name="T20" fmla="*/ 114 w 568"/>
                  <a:gd name="T21" fmla="*/ 483 h 500"/>
                  <a:gd name="T22" fmla="*/ 114 w 568"/>
                  <a:gd name="T23" fmla="*/ 483 h 500"/>
                  <a:gd name="T24" fmla="*/ 124 w 568"/>
                  <a:gd name="T25" fmla="*/ 496 h 500"/>
                  <a:gd name="T26" fmla="*/ 214 w 568"/>
                  <a:gd name="T27" fmla="*/ 436 h 500"/>
                  <a:gd name="T28" fmla="*/ 305 w 568"/>
                  <a:gd name="T29" fmla="*/ 384 h 500"/>
                  <a:gd name="T30" fmla="*/ 339 w 568"/>
                  <a:gd name="T31" fmla="*/ 381 h 500"/>
                  <a:gd name="T32" fmla="*/ 358 w 568"/>
                  <a:gd name="T33" fmla="*/ 376 h 500"/>
                  <a:gd name="T34" fmla="*/ 366 w 568"/>
                  <a:gd name="T35" fmla="*/ 376 h 500"/>
                  <a:gd name="T36" fmla="*/ 435 w 568"/>
                  <a:gd name="T37" fmla="*/ 361 h 500"/>
                  <a:gd name="T38" fmla="*/ 541 w 568"/>
                  <a:gd name="T39" fmla="*/ 285 h 500"/>
                  <a:gd name="T40" fmla="*/ 539 w 568"/>
                  <a:gd name="T41" fmla="*/ 137 h 500"/>
                  <a:gd name="T42" fmla="*/ 393 w 568"/>
                  <a:gd name="T43" fmla="*/ 349 h 500"/>
                  <a:gd name="T44" fmla="*/ 352 w 568"/>
                  <a:gd name="T45" fmla="*/ 357 h 500"/>
                  <a:gd name="T46" fmla="*/ 306 w 568"/>
                  <a:gd name="T47" fmla="*/ 365 h 500"/>
                  <a:gd name="T48" fmla="*/ 296 w 568"/>
                  <a:gd name="T49" fmla="*/ 364 h 500"/>
                  <a:gd name="T50" fmla="*/ 204 w 568"/>
                  <a:gd name="T51" fmla="*/ 419 h 500"/>
                  <a:gd name="T52" fmla="*/ 135 w 568"/>
                  <a:gd name="T53" fmla="*/ 467 h 500"/>
                  <a:gd name="T54" fmla="*/ 171 w 568"/>
                  <a:gd name="T55" fmla="*/ 399 h 500"/>
                  <a:gd name="T56" fmla="*/ 197 w 568"/>
                  <a:gd name="T57" fmla="*/ 356 h 500"/>
                  <a:gd name="T58" fmla="*/ 199 w 568"/>
                  <a:gd name="T59" fmla="*/ 353 h 500"/>
                  <a:gd name="T60" fmla="*/ 202 w 568"/>
                  <a:gd name="T61" fmla="*/ 350 h 500"/>
                  <a:gd name="T62" fmla="*/ 216 w 568"/>
                  <a:gd name="T63" fmla="*/ 323 h 500"/>
                  <a:gd name="T64" fmla="*/ 217 w 568"/>
                  <a:gd name="T65" fmla="*/ 321 h 500"/>
                  <a:gd name="T66" fmla="*/ 218 w 568"/>
                  <a:gd name="T67" fmla="*/ 317 h 500"/>
                  <a:gd name="T68" fmla="*/ 219 w 568"/>
                  <a:gd name="T69" fmla="*/ 314 h 500"/>
                  <a:gd name="T70" fmla="*/ 215 w 568"/>
                  <a:gd name="T71" fmla="*/ 307 h 500"/>
                  <a:gd name="T72" fmla="*/ 196 w 568"/>
                  <a:gd name="T73" fmla="*/ 307 h 500"/>
                  <a:gd name="T74" fmla="*/ 194 w 568"/>
                  <a:gd name="T75" fmla="*/ 307 h 500"/>
                  <a:gd name="T76" fmla="*/ 82 w 568"/>
                  <a:gd name="T77" fmla="*/ 267 h 500"/>
                  <a:gd name="T78" fmla="*/ 41 w 568"/>
                  <a:gd name="T79" fmla="*/ 212 h 500"/>
                  <a:gd name="T80" fmla="*/ 45 w 568"/>
                  <a:gd name="T81" fmla="*/ 152 h 500"/>
                  <a:gd name="T82" fmla="*/ 152 w 568"/>
                  <a:gd name="T83" fmla="*/ 71 h 500"/>
                  <a:gd name="T84" fmla="*/ 290 w 568"/>
                  <a:gd name="T85" fmla="*/ 41 h 500"/>
                  <a:gd name="T86" fmla="*/ 444 w 568"/>
                  <a:gd name="T87" fmla="*/ 79 h 500"/>
                  <a:gd name="T88" fmla="*/ 523 w 568"/>
                  <a:gd name="T89" fmla="*/ 214 h 500"/>
                  <a:gd name="T90" fmla="*/ 393 w 568"/>
                  <a:gd name="T91" fmla="*/ 34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8" h="500">
                    <a:moveTo>
                      <a:pt x="539" y="137"/>
                    </a:moveTo>
                    <a:cubicBezTo>
                      <a:pt x="516" y="83"/>
                      <a:pt x="472" y="45"/>
                      <a:pt x="419" y="23"/>
                    </a:cubicBezTo>
                    <a:cubicBezTo>
                      <a:pt x="367" y="1"/>
                      <a:pt x="308" y="0"/>
                      <a:pt x="254" y="10"/>
                    </a:cubicBezTo>
                    <a:cubicBezTo>
                      <a:pt x="207" y="19"/>
                      <a:pt x="162" y="32"/>
                      <a:pt x="118" y="52"/>
                    </a:cubicBezTo>
                    <a:cubicBezTo>
                      <a:pt x="76" y="72"/>
                      <a:pt x="36" y="101"/>
                      <a:pt x="18" y="146"/>
                    </a:cubicBezTo>
                    <a:cubicBezTo>
                      <a:pt x="0" y="192"/>
                      <a:pt x="19" y="235"/>
                      <a:pt x="50" y="270"/>
                    </a:cubicBezTo>
                    <a:cubicBezTo>
                      <a:pt x="71" y="293"/>
                      <a:pt x="99" y="313"/>
                      <a:pt x="129" y="325"/>
                    </a:cubicBezTo>
                    <a:cubicBezTo>
                      <a:pt x="148" y="333"/>
                      <a:pt x="174" y="340"/>
                      <a:pt x="193" y="330"/>
                    </a:cubicBezTo>
                    <a:cubicBezTo>
                      <a:pt x="189" y="334"/>
                      <a:pt x="187" y="340"/>
                      <a:pt x="184" y="345"/>
                    </a:cubicBezTo>
                    <a:cubicBezTo>
                      <a:pt x="175" y="360"/>
                      <a:pt x="166" y="375"/>
                      <a:pt x="157" y="391"/>
                    </a:cubicBezTo>
                    <a:cubicBezTo>
                      <a:pt x="141" y="420"/>
                      <a:pt x="124" y="451"/>
                      <a:pt x="114" y="483"/>
                    </a:cubicBezTo>
                    <a:cubicBezTo>
                      <a:pt x="114" y="483"/>
                      <a:pt x="114" y="483"/>
                      <a:pt x="114" y="483"/>
                    </a:cubicBezTo>
                    <a:cubicBezTo>
                      <a:pt x="107" y="489"/>
                      <a:pt x="116" y="500"/>
                      <a:pt x="124" y="496"/>
                    </a:cubicBezTo>
                    <a:cubicBezTo>
                      <a:pt x="154" y="476"/>
                      <a:pt x="183" y="455"/>
                      <a:pt x="214" y="436"/>
                    </a:cubicBezTo>
                    <a:cubicBezTo>
                      <a:pt x="243" y="417"/>
                      <a:pt x="274" y="401"/>
                      <a:pt x="305" y="384"/>
                    </a:cubicBezTo>
                    <a:cubicBezTo>
                      <a:pt x="316" y="386"/>
                      <a:pt x="328" y="384"/>
                      <a:pt x="339" y="381"/>
                    </a:cubicBezTo>
                    <a:cubicBezTo>
                      <a:pt x="346" y="380"/>
                      <a:pt x="352" y="378"/>
                      <a:pt x="358" y="376"/>
                    </a:cubicBezTo>
                    <a:cubicBezTo>
                      <a:pt x="361" y="376"/>
                      <a:pt x="363" y="376"/>
                      <a:pt x="366" y="376"/>
                    </a:cubicBezTo>
                    <a:cubicBezTo>
                      <a:pt x="389" y="374"/>
                      <a:pt x="413" y="369"/>
                      <a:pt x="435" y="361"/>
                    </a:cubicBezTo>
                    <a:cubicBezTo>
                      <a:pt x="477" y="348"/>
                      <a:pt x="518" y="324"/>
                      <a:pt x="541" y="285"/>
                    </a:cubicBezTo>
                    <a:cubicBezTo>
                      <a:pt x="568" y="239"/>
                      <a:pt x="559" y="183"/>
                      <a:pt x="539" y="137"/>
                    </a:cubicBezTo>
                    <a:close/>
                    <a:moveTo>
                      <a:pt x="393" y="349"/>
                    </a:moveTo>
                    <a:cubicBezTo>
                      <a:pt x="380" y="350"/>
                      <a:pt x="366" y="354"/>
                      <a:pt x="352" y="357"/>
                    </a:cubicBezTo>
                    <a:cubicBezTo>
                      <a:pt x="337" y="360"/>
                      <a:pt x="321" y="361"/>
                      <a:pt x="306" y="365"/>
                    </a:cubicBezTo>
                    <a:cubicBezTo>
                      <a:pt x="303" y="363"/>
                      <a:pt x="300" y="363"/>
                      <a:pt x="296" y="364"/>
                    </a:cubicBezTo>
                    <a:cubicBezTo>
                      <a:pt x="264" y="378"/>
                      <a:pt x="233" y="399"/>
                      <a:pt x="204" y="419"/>
                    </a:cubicBezTo>
                    <a:cubicBezTo>
                      <a:pt x="180" y="434"/>
                      <a:pt x="157" y="450"/>
                      <a:pt x="135" y="467"/>
                    </a:cubicBezTo>
                    <a:cubicBezTo>
                      <a:pt x="146" y="443"/>
                      <a:pt x="159" y="421"/>
                      <a:pt x="171" y="399"/>
                    </a:cubicBezTo>
                    <a:cubicBezTo>
                      <a:pt x="180" y="385"/>
                      <a:pt x="188" y="370"/>
                      <a:pt x="197" y="356"/>
                    </a:cubicBezTo>
                    <a:cubicBezTo>
                      <a:pt x="198" y="355"/>
                      <a:pt x="198" y="354"/>
                      <a:pt x="199" y="353"/>
                    </a:cubicBezTo>
                    <a:cubicBezTo>
                      <a:pt x="200" y="353"/>
                      <a:pt x="201" y="352"/>
                      <a:pt x="202" y="350"/>
                    </a:cubicBezTo>
                    <a:cubicBezTo>
                      <a:pt x="208" y="342"/>
                      <a:pt x="213" y="333"/>
                      <a:pt x="216" y="323"/>
                    </a:cubicBezTo>
                    <a:cubicBezTo>
                      <a:pt x="216" y="322"/>
                      <a:pt x="217" y="321"/>
                      <a:pt x="217" y="321"/>
                    </a:cubicBezTo>
                    <a:cubicBezTo>
                      <a:pt x="218" y="320"/>
                      <a:pt x="218" y="318"/>
                      <a:pt x="218" y="317"/>
                    </a:cubicBezTo>
                    <a:cubicBezTo>
                      <a:pt x="218" y="316"/>
                      <a:pt x="218" y="315"/>
                      <a:pt x="219" y="314"/>
                    </a:cubicBezTo>
                    <a:cubicBezTo>
                      <a:pt x="219" y="311"/>
                      <a:pt x="218" y="308"/>
                      <a:pt x="215" y="307"/>
                    </a:cubicBezTo>
                    <a:cubicBezTo>
                      <a:pt x="208" y="305"/>
                      <a:pt x="203" y="305"/>
                      <a:pt x="196" y="307"/>
                    </a:cubicBezTo>
                    <a:cubicBezTo>
                      <a:pt x="196" y="307"/>
                      <a:pt x="195" y="307"/>
                      <a:pt x="194" y="307"/>
                    </a:cubicBezTo>
                    <a:cubicBezTo>
                      <a:pt x="153" y="320"/>
                      <a:pt x="111" y="293"/>
                      <a:pt x="82" y="267"/>
                    </a:cubicBezTo>
                    <a:cubicBezTo>
                      <a:pt x="65" y="252"/>
                      <a:pt x="49" y="233"/>
                      <a:pt x="41" y="212"/>
                    </a:cubicBezTo>
                    <a:cubicBezTo>
                      <a:pt x="34" y="192"/>
                      <a:pt x="37" y="170"/>
                      <a:pt x="45" y="152"/>
                    </a:cubicBezTo>
                    <a:cubicBezTo>
                      <a:pt x="65" y="110"/>
                      <a:pt x="111" y="86"/>
                      <a:pt x="152" y="71"/>
                    </a:cubicBezTo>
                    <a:cubicBezTo>
                      <a:pt x="195" y="55"/>
                      <a:pt x="244" y="44"/>
                      <a:pt x="290" y="41"/>
                    </a:cubicBezTo>
                    <a:cubicBezTo>
                      <a:pt x="344" y="37"/>
                      <a:pt x="399" y="49"/>
                      <a:pt x="444" y="79"/>
                    </a:cubicBezTo>
                    <a:cubicBezTo>
                      <a:pt x="487" y="109"/>
                      <a:pt x="519" y="161"/>
                      <a:pt x="523" y="214"/>
                    </a:cubicBezTo>
                    <a:cubicBezTo>
                      <a:pt x="530" y="289"/>
                      <a:pt x="460" y="329"/>
                      <a:pt x="393" y="3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0" name="Freeform 587"/>
              <p:cNvSpPr/>
              <p:nvPr/>
            </p:nvSpPr>
            <p:spPr bwMode="auto">
              <a:xfrm>
                <a:off x="2854" y="3617"/>
                <a:ext cx="66" cy="113"/>
              </a:xfrm>
              <a:custGeom>
                <a:avLst/>
                <a:gdLst>
                  <a:gd name="T0" fmla="*/ 91 w 118"/>
                  <a:gd name="T1" fmla="*/ 13 h 201"/>
                  <a:gd name="T2" fmla="*/ 54 w 118"/>
                  <a:gd name="T3" fmla="*/ 6 h 201"/>
                  <a:gd name="T4" fmla="*/ 50 w 118"/>
                  <a:gd name="T5" fmla="*/ 9 h 201"/>
                  <a:gd name="T6" fmla="*/ 50 w 118"/>
                  <a:gd name="T7" fmla="*/ 9 h 201"/>
                  <a:gd name="T8" fmla="*/ 47 w 118"/>
                  <a:gd name="T9" fmla="*/ 11 h 201"/>
                  <a:gd name="T10" fmla="*/ 46 w 118"/>
                  <a:gd name="T11" fmla="*/ 11 h 201"/>
                  <a:gd name="T12" fmla="*/ 42 w 118"/>
                  <a:gd name="T13" fmla="*/ 16 h 201"/>
                  <a:gd name="T14" fmla="*/ 31 w 118"/>
                  <a:gd name="T15" fmla="*/ 51 h 201"/>
                  <a:gd name="T16" fmla="*/ 49 w 118"/>
                  <a:gd name="T17" fmla="*/ 90 h 201"/>
                  <a:gd name="T18" fmla="*/ 52 w 118"/>
                  <a:gd name="T19" fmla="*/ 95 h 201"/>
                  <a:gd name="T20" fmla="*/ 77 w 118"/>
                  <a:gd name="T21" fmla="*/ 128 h 201"/>
                  <a:gd name="T22" fmla="*/ 76 w 118"/>
                  <a:gd name="T23" fmla="*/ 151 h 201"/>
                  <a:gd name="T24" fmla="*/ 75 w 118"/>
                  <a:gd name="T25" fmla="*/ 151 h 201"/>
                  <a:gd name="T26" fmla="*/ 56 w 118"/>
                  <a:gd name="T27" fmla="*/ 157 h 201"/>
                  <a:gd name="T28" fmla="*/ 39 w 118"/>
                  <a:gd name="T29" fmla="*/ 123 h 201"/>
                  <a:gd name="T30" fmla="*/ 12 w 118"/>
                  <a:gd name="T31" fmla="*/ 120 h 201"/>
                  <a:gd name="T32" fmla="*/ 78 w 118"/>
                  <a:gd name="T33" fmla="*/ 178 h 201"/>
                  <a:gd name="T34" fmla="*/ 101 w 118"/>
                  <a:gd name="T35" fmla="*/ 134 h 201"/>
                  <a:gd name="T36" fmla="*/ 85 w 118"/>
                  <a:gd name="T37" fmla="*/ 105 h 201"/>
                  <a:gd name="T38" fmla="*/ 56 w 118"/>
                  <a:gd name="T39" fmla="*/ 75 h 201"/>
                  <a:gd name="T40" fmla="*/ 54 w 118"/>
                  <a:gd name="T41" fmla="*/ 70 h 201"/>
                  <a:gd name="T42" fmla="*/ 64 w 118"/>
                  <a:gd name="T43" fmla="*/ 21 h 201"/>
                  <a:gd name="T44" fmla="*/ 71 w 118"/>
                  <a:gd name="T45" fmla="*/ 22 h 201"/>
                  <a:gd name="T46" fmla="*/ 85 w 118"/>
                  <a:gd name="T47" fmla="*/ 35 h 201"/>
                  <a:gd name="T48" fmla="*/ 86 w 118"/>
                  <a:gd name="T49" fmla="*/ 57 h 201"/>
                  <a:gd name="T50" fmla="*/ 95 w 118"/>
                  <a:gd name="T51" fmla="*/ 61 h 201"/>
                  <a:gd name="T52" fmla="*/ 91 w 118"/>
                  <a:gd name="T53" fmla="*/ 1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01">
                    <a:moveTo>
                      <a:pt x="91" y="13"/>
                    </a:moveTo>
                    <a:cubicBezTo>
                      <a:pt x="80" y="4"/>
                      <a:pt x="65" y="0"/>
                      <a:pt x="54" y="6"/>
                    </a:cubicBezTo>
                    <a:cubicBezTo>
                      <a:pt x="53" y="7"/>
                      <a:pt x="52" y="8"/>
                      <a:pt x="50" y="9"/>
                    </a:cubicBezTo>
                    <a:cubicBezTo>
                      <a:pt x="50" y="9"/>
                      <a:pt x="50" y="9"/>
                      <a:pt x="50" y="9"/>
                    </a:cubicBezTo>
                    <a:cubicBezTo>
                      <a:pt x="49" y="10"/>
                      <a:pt x="48" y="10"/>
                      <a:pt x="47" y="11"/>
                    </a:cubicBezTo>
                    <a:cubicBezTo>
                      <a:pt x="46" y="11"/>
                      <a:pt x="46" y="11"/>
                      <a:pt x="46" y="11"/>
                    </a:cubicBezTo>
                    <a:cubicBezTo>
                      <a:pt x="44" y="13"/>
                      <a:pt x="43" y="14"/>
                      <a:pt x="42" y="16"/>
                    </a:cubicBezTo>
                    <a:cubicBezTo>
                      <a:pt x="33" y="24"/>
                      <a:pt x="30" y="38"/>
                      <a:pt x="31" y="51"/>
                    </a:cubicBezTo>
                    <a:cubicBezTo>
                      <a:pt x="32" y="63"/>
                      <a:pt x="38" y="80"/>
                      <a:pt x="49" y="90"/>
                    </a:cubicBezTo>
                    <a:cubicBezTo>
                      <a:pt x="50" y="92"/>
                      <a:pt x="51" y="93"/>
                      <a:pt x="52" y="95"/>
                    </a:cubicBezTo>
                    <a:cubicBezTo>
                      <a:pt x="60" y="105"/>
                      <a:pt x="72" y="115"/>
                      <a:pt x="77" y="128"/>
                    </a:cubicBezTo>
                    <a:cubicBezTo>
                      <a:pt x="80" y="135"/>
                      <a:pt x="79" y="144"/>
                      <a:pt x="76" y="151"/>
                    </a:cubicBezTo>
                    <a:cubicBezTo>
                      <a:pt x="76" y="151"/>
                      <a:pt x="75" y="151"/>
                      <a:pt x="75" y="151"/>
                    </a:cubicBezTo>
                    <a:cubicBezTo>
                      <a:pt x="70" y="156"/>
                      <a:pt x="63" y="158"/>
                      <a:pt x="56" y="157"/>
                    </a:cubicBezTo>
                    <a:cubicBezTo>
                      <a:pt x="40" y="154"/>
                      <a:pt x="40" y="139"/>
                      <a:pt x="39" y="123"/>
                    </a:cubicBezTo>
                    <a:cubicBezTo>
                      <a:pt x="38" y="108"/>
                      <a:pt x="16" y="104"/>
                      <a:pt x="12" y="120"/>
                    </a:cubicBezTo>
                    <a:cubicBezTo>
                      <a:pt x="0" y="160"/>
                      <a:pt x="39" y="201"/>
                      <a:pt x="78" y="178"/>
                    </a:cubicBezTo>
                    <a:cubicBezTo>
                      <a:pt x="94" y="168"/>
                      <a:pt x="100" y="152"/>
                      <a:pt x="101" y="134"/>
                    </a:cubicBezTo>
                    <a:cubicBezTo>
                      <a:pt x="101" y="119"/>
                      <a:pt x="94" y="114"/>
                      <a:pt x="85" y="105"/>
                    </a:cubicBezTo>
                    <a:cubicBezTo>
                      <a:pt x="75" y="95"/>
                      <a:pt x="65" y="85"/>
                      <a:pt x="56" y="75"/>
                    </a:cubicBezTo>
                    <a:cubicBezTo>
                      <a:pt x="55" y="73"/>
                      <a:pt x="54" y="71"/>
                      <a:pt x="54" y="70"/>
                    </a:cubicBezTo>
                    <a:cubicBezTo>
                      <a:pt x="50" y="59"/>
                      <a:pt x="48" y="24"/>
                      <a:pt x="64" y="21"/>
                    </a:cubicBezTo>
                    <a:cubicBezTo>
                      <a:pt x="66" y="21"/>
                      <a:pt x="69" y="22"/>
                      <a:pt x="71" y="22"/>
                    </a:cubicBezTo>
                    <a:cubicBezTo>
                      <a:pt x="77" y="24"/>
                      <a:pt x="82" y="29"/>
                      <a:pt x="85" y="35"/>
                    </a:cubicBezTo>
                    <a:cubicBezTo>
                      <a:pt x="89" y="42"/>
                      <a:pt x="84" y="49"/>
                      <a:pt x="86" y="57"/>
                    </a:cubicBezTo>
                    <a:cubicBezTo>
                      <a:pt x="87" y="60"/>
                      <a:pt x="91" y="62"/>
                      <a:pt x="95" y="61"/>
                    </a:cubicBezTo>
                    <a:cubicBezTo>
                      <a:pt x="118" y="55"/>
                      <a:pt x="102" y="22"/>
                      <a:pt x="9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1" name="Freeform 588"/>
              <p:cNvSpPr/>
              <p:nvPr/>
            </p:nvSpPr>
            <p:spPr bwMode="auto">
              <a:xfrm>
                <a:off x="2923" y="3611"/>
                <a:ext cx="69" cy="114"/>
              </a:xfrm>
              <a:custGeom>
                <a:avLst/>
                <a:gdLst>
                  <a:gd name="T0" fmla="*/ 105 w 123"/>
                  <a:gd name="T1" fmla="*/ 20 h 203"/>
                  <a:gd name="T2" fmla="*/ 87 w 123"/>
                  <a:gd name="T3" fmla="*/ 61 h 203"/>
                  <a:gd name="T4" fmla="*/ 50 w 123"/>
                  <a:gd name="T5" fmla="*/ 153 h 203"/>
                  <a:gd name="T6" fmla="*/ 48 w 123"/>
                  <a:gd name="T7" fmla="*/ 146 h 203"/>
                  <a:gd name="T8" fmla="*/ 39 w 123"/>
                  <a:gd name="T9" fmla="*/ 98 h 203"/>
                  <a:gd name="T10" fmla="*/ 33 w 123"/>
                  <a:gd name="T11" fmla="*/ 50 h 203"/>
                  <a:gd name="T12" fmla="*/ 31 w 123"/>
                  <a:gd name="T13" fmla="*/ 41 h 203"/>
                  <a:gd name="T14" fmla="*/ 31 w 123"/>
                  <a:gd name="T15" fmla="*/ 31 h 203"/>
                  <a:gd name="T16" fmla="*/ 32 w 123"/>
                  <a:gd name="T17" fmla="*/ 21 h 203"/>
                  <a:gd name="T18" fmla="*/ 33 w 123"/>
                  <a:gd name="T19" fmla="*/ 9 h 203"/>
                  <a:gd name="T20" fmla="*/ 33 w 123"/>
                  <a:gd name="T21" fmla="*/ 5 h 203"/>
                  <a:gd name="T22" fmla="*/ 33 w 123"/>
                  <a:gd name="T23" fmla="*/ 5 h 203"/>
                  <a:gd name="T24" fmla="*/ 32 w 123"/>
                  <a:gd name="T25" fmla="*/ 4 h 203"/>
                  <a:gd name="T26" fmla="*/ 18 w 123"/>
                  <a:gd name="T27" fmla="*/ 7 h 203"/>
                  <a:gd name="T28" fmla="*/ 4 w 123"/>
                  <a:gd name="T29" fmla="*/ 94 h 203"/>
                  <a:gd name="T30" fmla="*/ 4 w 123"/>
                  <a:gd name="T31" fmla="*/ 192 h 203"/>
                  <a:gd name="T32" fmla="*/ 9 w 123"/>
                  <a:gd name="T33" fmla="*/ 192 h 203"/>
                  <a:gd name="T34" fmla="*/ 18 w 123"/>
                  <a:gd name="T35" fmla="*/ 99 h 203"/>
                  <a:gd name="T36" fmla="*/ 23 w 123"/>
                  <a:gd name="T37" fmla="*/ 64 h 203"/>
                  <a:gd name="T38" fmla="*/ 27 w 123"/>
                  <a:gd name="T39" fmla="*/ 109 h 203"/>
                  <a:gd name="T40" fmla="*/ 35 w 123"/>
                  <a:gd name="T41" fmla="*/ 156 h 203"/>
                  <a:gd name="T42" fmla="*/ 47 w 123"/>
                  <a:gd name="T43" fmla="*/ 178 h 203"/>
                  <a:gd name="T44" fmla="*/ 47 w 123"/>
                  <a:gd name="T45" fmla="*/ 178 h 203"/>
                  <a:gd name="T46" fmla="*/ 48 w 123"/>
                  <a:gd name="T47" fmla="*/ 178 h 203"/>
                  <a:gd name="T48" fmla="*/ 49 w 123"/>
                  <a:gd name="T49" fmla="*/ 178 h 203"/>
                  <a:gd name="T50" fmla="*/ 63 w 123"/>
                  <a:gd name="T51" fmla="*/ 166 h 203"/>
                  <a:gd name="T52" fmla="*/ 70 w 123"/>
                  <a:gd name="T53" fmla="*/ 144 h 203"/>
                  <a:gd name="T54" fmla="*/ 70 w 123"/>
                  <a:gd name="T55" fmla="*/ 143 h 203"/>
                  <a:gd name="T56" fmla="*/ 74 w 123"/>
                  <a:gd name="T57" fmla="*/ 130 h 203"/>
                  <a:gd name="T58" fmla="*/ 81 w 123"/>
                  <a:gd name="T59" fmla="*/ 115 h 203"/>
                  <a:gd name="T60" fmla="*/ 96 w 123"/>
                  <a:gd name="T61" fmla="*/ 196 h 203"/>
                  <a:gd name="T62" fmla="*/ 109 w 123"/>
                  <a:gd name="T63" fmla="*/ 190 h 203"/>
                  <a:gd name="T64" fmla="*/ 97 w 123"/>
                  <a:gd name="T65" fmla="*/ 110 h 203"/>
                  <a:gd name="T66" fmla="*/ 103 w 123"/>
                  <a:gd name="T67" fmla="*/ 61 h 203"/>
                  <a:gd name="T68" fmla="*/ 118 w 123"/>
                  <a:gd name="T69" fmla="*/ 28 h 203"/>
                  <a:gd name="T70" fmla="*/ 105 w 123"/>
                  <a:gd name="T71" fmla="*/ 2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3" h="203">
                    <a:moveTo>
                      <a:pt x="105" y="20"/>
                    </a:moveTo>
                    <a:cubicBezTo>
                      <a:pt x="96" y="32"/>
                      <a:pt x="91" y="46"/>
                      <a:pt x="87" y="61"/>
                    </a:cubicBezTo>
                    <a:cubicBezTo>
                      <a:pt x="75" y="92"/>
                      <a:pt x="63" y="123"/>
                      <a:pt x="50" y="153"/>
                    </a:cubicBezTo>
                    <a:cubicBezTo>
                      <a:pt x="50" y="151"/>
                      <a:pt x="49" y="148"/>
                      <a:pt x="48" y="146"/>
                    </a:cubicBezTo>
                    <a:cubicBezTo>
                      <a:pt x="44" y="130"/>
                      <a:pt x="42" y="114"/>
                      <a:pt x="39" y="98"/>
                    </a:cubicBezTo>
                    <a:cubicBezTo>
                      <a:pt x="36" y="82"/>
                      <a:pt x="34" y="66"/>
                      <a:pt x="33" y="50"/>
                    </a:cubicBezTo>
                    <a:cubicBezTo>
                      <a:pt x="32" y="47"/>
                      <a:pt x="32" y="44"/>
                      <a:pt x="31" y="41"/>
                    </a:cubicBezTo>
                    <a:cubicBezTo>
                      <a:pt x="31" y="37"/>
                      <a:pt x="31" y="34"/>
                      <a:pt x="31" y="31"/>
                    </a:cubicBezTo>
                    <a:cubicBezTo>
                      <a:pt x="31" y="28"/>
                      <a:pt x="31" y="24"/>
                      <a:pt x="32" y="21"/>
                    </a:cubicBezTo>
                    <a:cubicBezTo>
                      <a:pt x="32" y="17"/>
                      <a:pt x="33" y="13"/>
                      <a:pt x="33" y="9"/>
                    </a:cubicBezTo>
                    <a:cubicBezTo>
                      <a:pt x="34" y="8"/>
                      <a:pt x="33" y="6"/>
                      <a:pt x="33" y="5"/>
                    </a:cubicBezTo>
                    <a:cubicBezTo>
                      <a:pt x="33" y="5"/>
                      <a:pt x="33" y="5"/>
                      <a:pt x="33" y="5"/>
                    </a:cubicBezTo>
                    <a:cubicBezTo>
                      <a:pt x="33" y="4"/>
                      <a:pt x="32" y="4"/>
                      <a:pt x="32" y="4"/>
                    </a:cubicBezTo>
                    <a:cubicBezTo>
                      <a:pt x="28" y="0"/>
                      <a:pt x="20" y="1"/>
                      <a:pt x="18" y="7"/>
                    </a:cubicBezTo>
                    <a:cubicBezTo>
                      <a:pt x="8" y="34"/>
                      <a:pt x="6" y="66"/>
                      <a:pt x="4" y="94"/>
                    </a:cubicBezTo>
                    <a:cubicBezTo>
                      <a:pt x="0" y="127"/>
                      <a:pt x="0" y="159"/>
                      <a:pt x="4" y="192"/>
                    </a:cubicBezTo>
                    <a:cubicBezTo>
                      <a:pt x="4" y="196"/>
                      <a:pt x="9" y="196"/>
                      <a:pt x="9" y="192"/>
                    </a:cubicBezTo>
                    <a:cubicBezTo>
                      <a:pt x="12" y="161"/>
                      <a:pt x="15" y="130"/>
                      <a:pt x="18" y="99"/>
                    </a:cubicBezTo>
                    <a:cubicBezTo>
                      <a:pt x="19" y="87"/>
                      <a:pt x="21" y="76"/>
                      <a:pt x="23" y="64"/>
                    </a:cubicBezTo>
                    <a:cubicBezTo>
                      <a:pt x="24" y="79"/>
                      <a:pt x="25" y="94"/>
                      <a:pt x="27" y="109"/>
                    </a:cubicBezTo>
                    <a:cubicBezTo>
                      <a:pt x="28" y="116"/>
                      <a:pt x="29" y="139"/>
                      <a:pt x="35" y="156"/>
                    </a:cubicBezTo>
                    <a:cubicBezTo>
                      <a:pt x="34" y="166"/>
                      <a:pt x="38" y="177"/>
                      <a:pt x="47" y="178"/>
                    </a:cubicBezTo>
                    <a:cubicBezTo>
                      <a:pt x="47" y="178"/>
                      <a:pt x="47" y="178"/>
                      <a:pt x="47" y="178"/>
                    </a:cubicBezTo>
                    <a:cubicBezTo>
                      <a:pt x="48" y="178"/>
                      <a:pt x="48" y="178"/>
                      <a:pt x="48" y="178"/>
                    </a:cubicBezTo>
                    <a:cubicBezTo>
                      <a:pt x="48" y="178"/>
                      <a:pt x="49" y="178"/>
                      <a:pt x="49" y="178"/>
                    </a:cubicBezTo>
                    <a:cubicBezTo>
                      <a:pt x="56" y="178"/>
                      <a:pt x="60" y="171"/>
                      <a:pt x="63" y="166"/>
                    </a:cubicBezTo>
                    <a:cubicBezTo>
                      <a:pt x="67" y="159"/>
                      <a:pt x="69" y="152"/>
                      <a:pt x="70" y="144"/>
                    </a:cubicBezTo>
                    <a:cubicBezTo>
                      <a:pt x="71" y="144"/>
                      <a:pt x="70" y="143"/>
                      <a:pt x="70" y="143"/>
                    </a:cubicBezTo>
                    <a:cubicBezTo>
                      <a:pt x="71" y="139"/>
                      <a:pt x="73" y="134"/>
                      <a:pt x="74" y="130"/>
                    </a:cubicBezTo>
                    <a:cubicBezTo>
                      <a:pt x="76" y="125"/>
                      <a:pt x="79" y="120"/>
                      <a:pt x="81" y="115"/>
                    </a:cubicBezTo>
                    <a:cubicBezTo>
                      <a:pt x="80" y="142"/>
                      <a:pt x="83" y="173"/>
                      <a:pt x="96" y="196"/>
                    </a:cubicBezTo>
                    <a:cubicBezTo>
                      <a:pt x="100" y="203"/>
                      <a:pt x="112" y="198"/>
                      <a:pt x="109" y="190"/>
                    </a:cubicBezTo>
                    <a:cubicBezTo>
                      <a:pt x="99" y="164"/>
                      <a:pt x="96" y="138"/>
                      <a:pt x="97" y="110"/>
                    </a:cubicBezTo>
                    <a:cubicBezTo>
                      <a:pt x="97" y="94"/>
                      <a:pt x="99" y="77"/>
                      <a:pt x="103" y="61"/>
                    </a:cubicBezTo>
                    <a:cubicBezTo>
                      <a:pt x="108" y="50"/>
                      <a:pt x="113" y="39"/>
                      <a:pt x="118" y="28"/>
                    </a:cubicBezTo>
                    <a:cubicBezTo>
                      <a:pt x="123" y="19"/>
                      <a:pt x="111" y="12"/>
                      <a:pt x="10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2" name="Freeform 589"/>
              <p:cNvSpPr/>
              <p:nvPr/>
            </p:nvSpPr>
            <p:spPr bwMode="auto">
              <a:xfrm>
                <a:off x="2994" y="3626"/>
                <a:ext cx="57" cy="101"/>
              </a:xfrm>
              <a:custGeom>
                <a:avLst/>
                <a:gdLst>
                  <a:gd name="T0" fmla="*/ 69 w 101"/>
                  <a:gd name="T1" fmla="*/ 86 h 180"/>
                  <a:gd name="T2" fmla="*/ 32 w 101"/>
                  <a:gd name="T3" fmla="*/ 70 h 180"/>
                  <a:gd name="T4" fmla="*/ 39 w 101"/>
                  <a:gd name="T5" fmla="*/ 31 h 180"/>
                  <a:gd name="T6" fmla="*/ 69 w 101"/>
                  <a:gd name="T7" fmla="*/ 27 h 180"/>
                  <a:gd name="T8" fmla="*/ 86 w 101"/>
                  <a:gd name="T9" fmla="*/ 60 h 180"/>
                  <a:gd name="T10" fmla="*/ 94 w 101"/>
                  <a:gd name="T11" fmla="*/ 60 h 180"/>
                  <a:gd name="T12" fmla="*/ 95 w 101"/>
                  <a:gd name="T13" fmla="*/ 27 h 180"/>
                  <a:gd name="T14" fmla="*/ 74 w 101"/>
                  <a:gd name="T15" fmla="*/ 8 h 180"/>
                  <a:gd name="T16" fmla="*/ 18 w 101"/>
                  <a:gd name="T17" fmla="*/ 24 h 180"/>
                  <a:gd name="T18" fmla="*/ 8 w 101"/>
                  <a:gd name="T19" fmla="*/ 74 h 180"/>
                  <a:gd name="T20" fmla="*/ 39 w 101"/>
                  <a:gd name="T21" fmla="*/ 95 h 180"/>
                  <a:gd name="T22" fmla="*/ 72 w 101"/>
                  <a:gd name="T23" fmla="*/ 124 h 180"/>
                  <a:gd name="T24" fmla="*/ 70 w 101"/>
                  <a:gd name="T25" fmla="*/ 155 h 180"/>
                  <a:gd name="T26" fmla="*/ 41 w 101"/>
                  <a:gd name="T27" fmla="*/ 157 h 180"/>
                  <a:gd name="T28" fmla="*/ 29 w 101"/>
                  <a:gd name="T29" fmla="*/ 149 h 180"/>
                  <a:gd name="T30" fmla="*/ 25 w 101"/>
                  <a:gd name="T31" fmla="*/ 143 h 180"/>
                  <a:gd name="T32" fmla="*/ 16 w 101"/>
                  <a:gd name="T33" fmla="*/ 133 h 180"/>
                  <a:gd name="T34" fmla="*/ 10 w 101"/>
                  <a:gd name="T35" fmla="*/ 134 h 180"/>
                  <a:gd name="T36" fmla="*/ 5 w 101"/>
                  <a:gd name="T37" fmla="*/ 144 h 180"/>
                  <a:gd name="T38" fmla="*/ 8 w 101"/>
                  <a:gd name="T39" fmla="*/ 154 h 180"/>
                  <a:gd name="T40" fmla="*/ 20 w 101"/>
                  <a:gd name="T41" fmla="*/ 168 h 180"/>
                  <a:gd name="T42" fmla="*/ 56 w 101"/>
                  <a:gd name="T43" fmla="*/ 180 h 180"/>
                  <a:gd name="T44" fmla="*/ 96 w 101"/>
                  <a:gd name="T45" fmla="*/ 130 h 180"/>
                  <a:gd name="T46" fmla="*/ 69 w 101"/>
                  <a:gd name="T47" fmla="*/ 8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180">
                    <a:moveTo>
                      <a:pt x="69" y="86"/>
                    </a:moveTo>
                    <a:cubicBezTo>
                      <a:pt x="58" y="78"/>
                      <a:pt x="44" y="76"/>
                      <a:pt x="32" y="70"/>
                    </a:cubicBezTo>
                    <a:cubicBezTo>
                      <a:pt x="17" y="62"/>
                      <a:pt x="31" y="39"/>
                      <a:pt x="39" y="31"/>
                    </a:cubicBezTo>
                    <a:cubicBezTo>
                      <a:pt x="47" y="24"/>
                      <a:pt x="59" y="24"/>
                      <a:pt x="69" y="27"/>
                    </a:cubicBezTo>
                    <a:cubicBezTo>
                      <a:pt x="83" y="31"/>
                      <a:pt x="83" y="49"/>
                      <a:pt x="86" y="60"/>
                    </a:cubicBezTo>
                    <a:cubicBezTo>
                      <a:pt x="87" y="64"/>
                      <a:pt x="93" y="64"/>
                      <a:pt x="94" y="60"/>
                    </a:cubicBezTo>
                    <a:cubicBezTo>
                      <a:pt x="96" y="49"/>
                      <a:pt x="97" y="39"/>
                      <a:pt x="95" y="27"/>
                    </a:cubicBezTo>
                    <a:cubicBezTo>
                      <a:pt x="92" y="16"/>
                      <a:pt x="84" y="11"/>
                      <a:pt x="74" y="8"/>
                    </a:cubicBezTo>
                    <a:cubicBezTo>
                      <a:pt x="54" y="0"/>
                      <a:pt x="31" y="6"/>
                      <a:pt x="18" y="24"/>
                    </a:cubicBezTo>
                    <a:cubicBezTo>
                      <a:pt x="9" y="37"/>
                      <a:pt x="0" y="58"/>
                      <a:pt x="8" y="74"/>
                    </a:cubicBezTo>
                    <a:cubicBezTo>
                      <a:pt x="14" y="86"/>
                      <a:pt x="27" y="91"/>
                      <a:pt x="39" y="95"/>
                    </a:cubicBezTo>
                    <a:cubicBezTo>
                      <a:pt x="56" y="100"/>
                      <a:pt x="64" y="108"/>
                      <a:pt x="72" y="124"/>
                    </a:cubicBezTo>
                    <a:cubicBezTo>
                      <a:pt x="78" y="134"/>
                      <a:pt x="81" y="148"/>
                      <a:pt x="70" y="155"/>
                    </a:cubicBezTo>
                    <a:cubicBezTo>
                      <a:pt x="62" y="161"/>
                      <a:pt x="51" y="160"/>
                      <a:pt x="41" y="157"/>
                    </a:cubicBezTo>
                    <a:cubicBezTo>
                      <a:pt x="36" y="156"/>
                      <a:pt x="32" y="153"/>
                      <a:pt x="29" y="149"/>
                    </a:cubicBezTo>
                    <a:cubicBezTo>
                      <a:pt x="27" y="147"/>
                      <a:pt x="26" y="145"/>
                      <a:pt x="25" y="143"/>
                    </a:cubicBezTo>
                    <a:cubicBezTo>
                      <a:pt x="23" y="138"/>
                      <a:pt x="20" y="137"/>
                      <a:pt x="16" y="133"/>
                    </a:cubicBezTo>
                    <a:cubicBezTo>
                      <a:pt x="15" y="131"/>
                      <a:pt x="11" y="132"/>
                      <a:pt x="10" y="134"/>
                    </a:cubicBezTo>
                    <a:cubicBezTo>
                      <a:pt x="8" y="138"/>
                      <a:pt x="5" y="139"/>
                      <a:pt x="5" y="144"/>
                    </a:cubicBezTo>
                    <a:cubicBezTo>
                      <a:pt x="5" y="147"/>
                      <a:pt x="7" y="151"/>
                      <a:pt x="8" y="154"/>
                    </a:cubicBezTo>
                    <a:cubicBezTo>
                      <a:pt x="11" y="159"/>
                      <a:pt x="15" y="164"/>
                      <a:pt x="20" y="168"/>
                    </a:cubicBezTo>
                    <a:cubicBezTo>
                      <a:pt x="30" y="176"/>
                      <a:pt x="43" y="180"/>
                      <a:pt x="56" y="180"/>
                    </a:cubicBezTo>
                    <a:cubicBezTo>
                      <a:pt x="83" y="179"/>
                      <a:pt x="101" y="157"/>
                      <a:pt x="96" y="130"/>
                    </a:cubicBezTo>
                    <a:cubicBezTo>
                      <a:pt x="92" y="114"/>
                      <a:pt x="82" y="96"/>
                      <a:pt x="69"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3" name="Freeform 590"/>
              <p:cNvSpPr>
                <a:spLocks noEditPoints="1"/>
              </p:cNvSpPr>
              <p:nvPr/>
            </p:nvSpPr>
            <p:spPr bwMode="auto">
              <a:xfrm>
                <a:off x="2464" y="3318"/>
                <a:ext cx="252" cy="293"/>
              </a:xfrm>
              <a:custGeom>
                <a:avLst/>
                <a:gdLst>
                  <a:gd name="T0" fmla="*/ 236 w 449"/>
                  <a:gd name="T1" fmla="*/ 52 h 523"/>
                  <a:gd name="T2" fmla="*/ 67 w 449"/>
                  <a:gd name="T3" fmla="*/ 50 h 523"/>
                  <a:gd name="T4" fmla="*/ 5 w 449"/>
                  <a:gd name="T5" fmla="*/ 113 h 523"/>
                  <a:gd name="T6" fmla="*/ 24 w 449"/>
                  <a:gd name="T7" fmla="*/ 158 h 523"/>
                  <a:gd name="T8" fmla="*/ 159 w 449"/>
                  <a:gd name="T9" fmla="*/ 197 h 523"/>
                  <a:gd name="T10" fmla="*/ 162 w 449"/>
                  <a:gd name="T11" fmla="*/ 424 h 523"/>
                  <a:gd name="T12" fmla="*/ 169 w 449"/>
                  <a:gd name="T13" fmla="*/ 517 h 523"/>
                  <a:gd name="T14" fmla="*/ 244 w 449"/>
                  <a:gd name="T15" fmla="*/ 491 h 523"/>
                  <a:gd name="T16" fmla="*/ 320 w 449"/>
                  <a:gd name="T17" fmla="*/ 201 h 523"/>
                  <a:gd name="T18" fmla="*/ 184 w 449"/>
                  <a:gd name="T19" fmla="*/ 191 h 523"/>
                  <a:gd name="T20" fmla="*/ 14 w 449"/>
                  <a:gd name="T21" fmla="*/ 177 h 523"/>
                  <a:gd name="T22" fmla="*/ 117 w 449"/>
                  <a:gd name="T23" fmla="*/ 131 h 523"/>
                  <a:gd name="T24" fmla="*/ 30 w 449"/>
                  <a:gd name="T25" fmla="*/ 139 h 523"/>
                  <a:gd name="T26" fmla="*/ 26 w 449"/>
                  <a:gd name="T27" fmla="*/ 148 h 523"/>
                  <a:gd name="T28" fmla="*/ 31 w 449"/>
                  <a:gd name="T29" fmla="*/ 153 h 523"/>
                  <a:gd name="T30" fmla="*/ 41 w 449"/>
                  <a:gd name="T31" fmla="*/ 129 h 523"/>
                  <a:gd name="T32" fmla="*/ 14 w 449"/>
                  <a:gd name="T33" fmla="*/ 118 h 523"/>
                  <a:gd name="T34" fmla="*/ 201 w 449"/>
                  <a:gd name="T35" fmla="*/ 116 h 523"/>
                  <a:gd name="T36" fmla="*/ 15 w 449"/>
                  <a:gd name="T37" fmla="*/ 123 h 523"/>
                  <a:gd name="T38" fmla="*/ 53 w 449"/>
                  <a:gd name="T39" fmla="*/ 74 h 523"/>
                  <a:gd name="T40" fmla="*/ 76 w 449"/>
                  <a:gd name="T41" fmla="*/ 84 h 523"/>
                  <a:gd name="T42" fmla="*/ 140 w 449"/>
                  <a:gd name="T43" fmla="*/ 95 h 523"/>
                  <a:gd name="T44" fmla="*/ 211 w 449"/>
                  <a:gd name="T45" fmla="*/ 101 h 523"/>
                  <a:gd name="T46" fmla="*/ 186 w 449"/>
                  <a:gd name="T47" fmla="*/ 89 h 523"/>
                  <a:gd name="T48" fmla="*/ 315 w 449"/>
                  <a:gd name="T49" fmla="*/ 107 h 523"/>
                  <a:gd name="T50" fmla="*/ 9 w 449"/>
                  <a:gd name="T51" fmla="*/ 98 h 523"/>
                  <a:gd name="T52" fmla="*/ 15 w 449"/>
                  <a:gd name="T53" fmla="*/ 72 h 523"/>
                  <a:gd name="T54" fmla="*/ 43 w 449"/>
                  <a:gd name="T55" fmla="*/ 80 h 523"/>
                  <a:gd name="T56" fmla="*/ 15 w 449"/>
                  <a:gd name="T57" fmla="*/ 67 h 523"/>
                  <a:gd name="T58" fmla="*/ 97 w 449"/>
                  <a:gd name="T59" fmla="*/ 127 h 523"/>
                  <a:gd name="T60" fmla="*/ 280 w 449"/>
                  <a:gd name="T61" fmla="*/ 119 h 523"/>
                  <a:gd name="T62" fmla="*/ 331 w 449"/>
                  <a:gd name="T63" fmla="*/ 132 h 523"/>
                  <a:gd name="T64" fmla="*/ 377 w 449"/>
                  <a:gd name="T65" fmla="*/ 122 h 523"/>
                  <a:gd name="T66" fmla="*/ 387 w 449"/>
                  <a:gd name="T67" fmla="*/ 120 h 523"/>
                  <a:gd name="T68" fmla="*/ 312 w 449"/>
                  <a:gd name="T69" fmla="*/ 110 h 523"/>
                  <a:gd name="T70" fmla="*/ 163 w 449"/>
                  <a:gd name="T71" fmla="*/ 42 h 523"/>
                  <a:gd name="T72" fmla="*/ 214 w 449"/>
                  <a:gd name="T73" fmla="*/ 30 h 523"/>
                  <a:gd name="T74" fmla="*/ 214 w 449"/>
                  <a:gd name="T75" fmla="*/ 14 h 523"/>
                  <a:gd name="T76" fmla="*/ 206 w 449"/>
                  <a:gd name="T77" fmla="*/ 53 h 523"/>
                  <a:gd name="T78" fmla="*/ 368 w 449"/>
                  <a:gd name="T79" fmla="*/ 72 h 523"/>
                  <a:gd name="T80" fmla="*/ 146 w 449"/>
                  <a:gd name="T81" fmla="*/ 80 h 523"/>
                  <a:gd name="T82" fmla="*/ 95 w 449"/>
                  <a:gd name="T83" fmla="*/ 71 h 523"/>
                  <a:gd name="T84" fmla="*/ 376 w 449"/>
                  <a:gd name="T85" fmla="*/ 77 h 523"/>
                  <a:gd name="T86" fmla="*/ 44 w 449"/>
                  <a:gd name="T87" fmla="*/ 62 h 523"/>
                  <a:gd name="T88" fmla="*/ 146 w 449"/>
                  <a:gd name="T89" fmla="*/ 71 h 523"/>
                  <a:gd name="T90" fmla="*/ 18 w 449"/>
                  <a:gd name="T91" fmla="*/ 59 h 523"/>
                  <a:gd name="T92" fmla="*/ 5 w 449"/>
                  <a:gd name="T93" fmla="*/ 100 h 523"/>
                  <a:gd name="T94" fmla="*/ 19 w 449"/>
                  <a:gd name="T95" fmla="*/ 135 h 523"/>
                  <a:gd name="T96" fmla="*/ 24 w 449"/>
                  <a:gd name="T97" fmla="*/ 163 h 523"/>
                  <a:gd name="T98" fmla="*/ 14 w 449"/>
                  <a:gd name="T99" fmla="*/ 180 h 523"/>
                  <a:gd name="T100" fmla="*/ 168 w 449"/>
                  <a:gd name="T101" fmla="*/ 490 h 523"/>
                  <a:gd name="T102" fmla="*/ 206 w 449"/>
                  <a:gd name="T103" fmla="*/ 510 h 523"/>
                  <a:gd name="T104" fmla="*/ 170 w 449"/>
                  <a:gd name="T105" fmla="*/ 455 h 523"/>
                  <a:gd name="T106" fmla="*/ 216 w 449"/>
                  <a:gd name="T107" fmla="*/ 401 h 523"/>
                  <a:gd name="T108" fmla="*/ 171 w 449"/>
                  <a:gd name="T109" fmla="*/ 389 h 523"/>
                  <a:gd name="T110" fmla="*/ 171 w 449"/>
                  <a:gd name="T111" fmla="*/ 350 h 523"/>
                  <a:gd name="T112" fmla="*/ 210 w 449"/>
                  <a:gd name="T113" fmla="*/ 285 h 523"/>
                  <a:gd name="T114" fmla="*/ 167 w 449"/>
                  <a:gd name="T115" fmla="*/ 283 h 523"/>
                  <a:gd name="T116" fmla="*/ 166 w 449"/>
                  <a:gd name="T117" fmla="*/ 264 h 523"/>
                  <a:gd name="T118" fmla="*/ 164 w 449"/>
                  <a:gd name="T119" fmla="*/ 217 h 523"/>
                  <a:gd name="T120" fmla="*/ 231 w 449"/>
                  <a:gd name="T121" fmla="*/ 197 h 523"/>
                  <a:gd name="T122" fmla="*/ 273 w 449"/>
                  <a:gd name="T123" fmla="*/ 192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9" h="523">
                    <a:moveTo>
                      <a:pt x="446" y="133"/>
                    </a:moveTo>
                    <a:cubicBezTo>
                      <a:pt x="431" y="123"/>
                      <a:pt x="419" y="109"/>
                      <a:pt x="407" y="95"/>
                    </a:cubicBezTo>
                    <a:cubicBezTo>
                      <a:pt x="397" y="85"/>
                      <a:pt x="385" y="73"/>
                      <a:pt x="372" y="68"/>
                    </a:cubicBezTo>
                    <a:cubicBezTo>
                      <a:pt x="372" y="67"/>
                      <a:pt x="372" y="66"/>
                      <a:pt x="371" y="66"/>
                    </a:cubicBezTo>
                    <a:cubicBezTo>
                      <a:pt x="365" y="57"/>
                      <a:pt x="352" y="58"/>
                      <a:pt x="342" y="57"/>
                    </a:cubicBezTo>
                    <a:cubicBezTo>
                      <a:pt x="329" y="57"/>
                      <a:pt x="316" y="57"/>
                      <a:pt x="304" y="56"/>
                    </a:cubicBezTo>
                    <a:cubicBezTo>
                      <a:pt x="281" y="54"/>
                      <a:pt x="258" y="55"/>
                      <a:pt x="236" y="54"/>
                    </a:cubicBezTo>
                    <a:cubicBezTo>
                      <a:pt x="236" y="54"/>
                      <a:pt x="236" y="53"/>
                      <a:pt x="236" y="52"/>
                    </a:cubicBezTo>
                    <a:cubicBezTo>
                      <a:pt x="232" y="47"/>
                      <a:pt x="235" y="33"/>
                      <a:pt x="236" y="27"/>
                    </a:cubicBezTo>
                    <a:cubicBezTo>
                      <a:pt x="238" y="21"/>
                      <a:pt x="240" y="15"/>
                      <a:pt x="235" y="10"/>
                    </a:cubicBezTo>
                    <a:cubicBezTo>
                      <a:pt x="228" y="3"/>
                      <a:pt x="215" y="4"/>
                      <a:pt x="207" y="4"/>
                    </a:cubicBezTo>
                    <a:cubicBezTo>
                      <a:pt x="192" y="5"/>
                      <a:pt x="178" y="0"/>
                      <a:pt x="163" y="1"/>
                    </a:cubicBezTo>
                    <a:cubicBezTo>
                      <a:pt x="161" y="1"/>
                      <a:pt x="160" y="2"/>
                      <a:pt x="160" y="3"/>
                    </a:cubicBezTo>
                    <a:cubicBezTo>
                      <a:pt x="160" y="18"/>
                      <a:pt x="159" y="34"/>
                      <a:pt x="159" y="49"/>
                    </a:cubicBezTo>
                    <a:cubicBezTo>
                      <a:pt x="144" y="48"/>
                      <a:pt x="128" y="47"/>
                      <a:pt x="112" y="47"/>
                    </a:cubicBezTo>
                    <a:cubicBezTo>
                      <a:pt x="97" y="48"/>
                      <a:pt x="82" y="49"/>
                      <a:pt x="67" y="50"/>
                    </a:cubicBezTo>
                    <a:cubicBezTo>
                      <a:pt x="53" y="50"/>
                      <a:pt x="38" y="50"/>
                      <a:pt x="23" y="49"/>
                    </a:cubicBezTo>
                    <a:cubicBezTo>
                      <a:pt x="22" y="49"/>
                      <a:pt x="21" y="49"/>
                      <a:pt x="21" y="50"/>
                    </a:cubicBezTo>
                    <a:cubicBezTo>
                      <a:pt x="21" y="50"/>
                      <a:pt x="21" y="50"/>
                      <a:pt x="21" y="50"/>
                    </a:cubicBezTo>
                    <a:cubicBezTo>
                      <a:pt x="19" y="51"/>
                      <a:pt x="17" y="52"/>
                      <a:pt x="16" y="54"/>
                    </a:cubicBezTo>
                    <a:cubicBezTo>
                      <a:pt x="11" y="59"/>
                      <a:pt x="10" y="65"/>
                      <a:pt x="9" y="71"/>
                    </a:cubicBezTo>
                    <a:cubicBezTo>
                      <a:pt x="9" y="72"/>
                      <a:pt x="10" y="73"/>
                      <a:pt x="11" y="73"/>
                    </a:cubicBezTo>
                    <a:cubicBezTo>
                      <a:pt x="11" y="73"/>
                      <a:pt x="11" y="73"/>
                      <a:pt x="11" y="73"/>
                    </a:cubicBezTo>
                    <a:cubicBezTo>
                      <a:pt x="4" y="84"/>
                      <a:pt x="0" y="102"/>
                      <a:pt x="5" y="113"/>
                    </a:cubicBezTo>
                    <a:cubicBezTo>
                      <a:pt x="7" y="116"/>
                      <a:pt x="8" y="118"/>
                      <a:pt x="11" y="119"/>
                    </a:cubicBezTo>
                    <a:cubicBezTo>
                      <a:pt x="11" y="120"/>
                      <a:pt x="11" y="120"/>
                      <a:pt x="12" y="120"/>
                    </a:cubicBezTo>
                    <a:cubicBezTo>
                      <a:pt x="11" y="121"/>
                      <a:pt x="11" y="123"/>
                      <a:pt x="11" y="124"/>
                    </a:cubicBezTo>
                    <a:cubicBezTo>
                      <a:pt x="11" y="126"/>
                      <a:pt x="10" y="128"/>
                      <a:pt x="10" y="129"/>
                    </a:cubicBezTo>
                    <a:cubicBezTo>
                      <a:pt x="8" y="138"/>
                      <a:pt x="14" y="144"/>
                      <a:pt x="20" y="149"/>
                    </a:cubicBezTo>
                    <a:cubicBezTo>
                      <a:pt x="21" y="150"/>
                      <a:pt x="22" y="150"/>
                      <a:pt x="22" y="149"/>
                    </a:cubicBezTo>
                    <a:cubicBezTo>
                      <a:pt x="22" y="148"/>
                      <a:pt x="23" y="148"/>
                      <a:pt x="23" y="148"/>
                    </a:cubicBezTo>
                    <a:cubicBezTo>
                      <a:pt x="25" y="151"/>
                      <a:pt x="27" y="155"/>
                      <a:pt x="24" y="158"/>
                    </a:cubicBezTo>
                    <a:cubicBezTo>
                      <a:pt x="22" y="159"/>
                      <a:pt x="19" y="161"/>
                      <a:pt x="17" y="162"/>
                    </a:cubicBezTo>
                    <a:cubicBezTo>
                      <a:pt x="14" y="164"/>
                      <a:pt x="13" y="166"/>
                      <a:pt x="12" y="169"/>
                    </a:cubicBezTo>
                    <a:cubicBezTo>
                      <a:pt x="10" y="170"/>
                      <a:pt x="8" y="172"/>
                      <a:pt x="8" y="175"/>
                    </a:cubicBezTo>
                    <a:cubicBezTo>
                      <a:pt x="9" y="180"/>
                      <a:pt x="11" y="185"/>
                      <a:pt x="10" y="191"/>
                    </a:cubicBezTo>
                    <a:cubicBezTo>
                      <a:pt x="10" y="192"/>
                      <a:pt x="12" y="193"/>
                      <a:pt x="13" y="193"/>
                    </a:cubicBezTo>
                    <a:cubicBezTo>
                      <a:pt x="25" y="194"/>
                      <a:pt x="43" y="203"/>
                      <a:pt x="56" y="199"/>
                    </a:cubicBezTo>
                    <a:cubicBezTo>
                      <a:pt x="76" y="200"/>
                      <a:pt x="98" y="198"/>
                      <a:pt x="119" y="198"/>
                    </a:cubicBezTo>
                    <a:cubicBezTo>
                      <a:pt x="132" y="198"/>
                      <a:pt x="146" y="198"/>
                      <a:pt x="159" y="197"/>
                    </a:cubicBezTo>
                    <a:cubicBezTo>
                      <a:pt x="158" y="204"/>
                      <a:pt x="158" y="210"/>
                      <a:pt x="158" y="217"/>
                    </a:cubicBezTo>
                    <a:cubicBezTo>
                      <a:pt x="157" y="217"/>
                      <a:pt x="157" y="218"/>
                      <a:pt x="157" y="218"/>
                    </a:cubicBezTo>
                    <a:cubicBezTo>
                      <a:pt x="156" y="218"/>
                      <a:pt x="157" y="219"/>
                      <a:pt x="158" y="219"/>
                    </a:cubicBezTo>
                    <a:cubicBezTo>
                      <a:pt x="158" y="219"/>
                      <a:pt x="158" y="219"/>
                      <a:pt x="158" y="219"/>
                    </a:cubicBezTo>
                    <a:cubicBezTo>
                      <a:pt x="157" y="236"/>
                      <a:pt x="159" y="253"/>
                      <a:pt x="159" y="270"/>
                    </a:cubicBezTo>
                    <a:cubicBezTo>
                      <a:pt x="160" y="295"/>
                      <a:pt x="162" y="321"/>
                      <a:pt x="164" y="347"/>
                    </a:cubicBezTo>
                    <a:cubicBezTo>
                      <a:pt x="165" y="373"/>
                      <a:pt x="165" y="397"/>
                      <a:pt x="164" y="423"/>
                    </a:cubicBezTo>
                    <a:cubicBezTo>
                      <a:pt x="163" y="423"/>
                      <a:pt x="163" y="423"/>
                      <a:pt x="162" y="424"/>
                    </a:cubicBezTo>
                    <a:cubicBezTo>
                      <a:pt x="161" y="425"/>
                      <a:pt x="162" y="427"/>
                      <a:pt x="163" y="426"/>
                    </a:cubicBezTo>
                    <a:cubicBezTo>
                      <a:pt x="163" y="426"/>
                      <a:pt x="164" y="425"/>
                      <a:pt x="164" y="425"/>
                    </a:cubicBezTo>
                    <a:cubicBezTo>
                      <a:pt x="164" y="429"/>
                      <a:pt x="164" y="433"/>
                      <a:pt x="164" y="437"/>
                    </a:cubicBezTo>
                    <a:cubicBezTo>
                      <a:pt x="162" y="462"/>
                      <a:pt x="163" y="487"/>
                      <a:pt x="163" y="512"/>
                    </a:cubicBezTo>
                    <a:cubicBezTo>
                      <a:pt x="163" y="513"/>
                      <a:pt x="164" y="514"/>
                      <a:pt x="165" y="514"/>
                    </a:cubicBezTo>
                    <a:cubicBezTo>
                      <a:pt x="165" y="515"/>
                      <a:pt x="165" y="515"/>
                      <a:pt x="166" y="515"/>
                    </a:cubicBezTo>
                    <a:cubicBezTo>
                      <a:pt x="166" y="515"/>
                      <a:pt x="166" y="515"/>
                      <a:pt x="166" y="515"/>
                    </a:cubicBezTo>
                    <a:cubicBezTo>
                      <a:pt x="167" y="517"/>
                      <a:pt x="168" y="517"/>
                      <a:pt x="169" y="517"/>
                    </a:cubicBezTo>
                    <a:cubicBezTo>
                      <a:pt x="178" y="522"/>
                      <a:pt x="190" y="521"/>
                      <a:pt x="199" y="520"/>
                    </a:cubicBezTo>
                    <a:cubicBezTo>
                      <a:pt x="201" y="520"/>
                      <a:pt x="203" y="521"/>
                      <a:pt x="205" y="521"/>
                    </a:cubicBezTo>
                    <a:cubicBezTo>
                      <a:pt x="212" y="522"/>
                      <a:pt x="222" y="523"/>
                      <a:pt x="230" y="520"/>
                    </a:cubicBezTo>
                    <a:cubicBezTo>
                      <a:pt x="234" y="520"/>
                      <a:pt x="237" y="519"/>
                      <a:pt x="241" y="518"/>
                    </a:cubicBezTo>
                    <a:cubicBezTo>
                      <a:pt x="242" y="518"/>
                      <a:pt x="243" y="518"/>
                      <a:pt x="243" y="516"/>
                    </a:cubicBezTo>
                    <a:cubicBezTo>
                      <a:pt x="243" y="516"/>
                      <a:pt x="243" y="516"/>
                      <a:pt x="243" y="515"/>
                    </a:cubicBezTo>
                    <a:cubicBezTo>
                      <a:pt x="245" y="514"/>
                      <a:pt x="246" y="513"/>
                      <a:pt x="246" y="511"/>
                    </a:cubicBezTo>
                    <a:cubicBezTo>
                      <a:pt x="246" y="504"/>
                      <a:pt x="247" y="497"/>
                      <a:pt x="244" y="491"/>
                    </a:cubicBezTo>
                    <a:cubicBezTo>
                      <a:pt x="244" y="489"/>
                      <a:pt x="244" y="486"/>
                      <a:pt x="243" y="483"/>
                    </a:cubicBezTo>
                    <a:cubicBezTo>
                      <a:pt x="243" y="482"/>
                      <a:pt x="243" y="480"/>
                      <a:pt x="243" y="479"/>
                    </a:cubicBezTo>
                    <a:cubicBezTo>
                      <a:pt x="243" y="465"/>
                      <a:pt x="242" y="452"/>
                      <a:pt x="241" y="439"/>
                    </a:cubicBezTo>
                    <a:cubicBezTo>
                      <a:pt x="239" y="411"/>
                      <a:pt x="236" y="384"/>
                      <a:pt x="234" y="356"/>
                    </a:cubicBezTo>
                    <a:cubicBezTo>
                      <a:pt x="232" y="329"/>
                      <a:pt x="232" y="301"/>
                      <a:pt x="233" y="273"/>
                    </a:cubicBezTo>
                    <a:cubicBezTo>
                      <a:pt x="234" y="248"/>
                      <a:pt x="236" y="222"/>
                      <a:pt x="234" y="197"/>
                    </a:cubicBezTo>
                    <a:cubicBezTo>
                      <a:pt x="249" y="197"/>
                      <a:pt x="265" y="197"/>
                      <a:pt x="281" y="198"/>
                    </a:cubicBezTo>
                    <a:cubicBezTo>
                      <a:pt x="294" y="199"/>
                      <a:pt x="307" y="200"/>
                      <a:pt x="320" y="201"/>
                    </a:cubicBezTo>
                    <a:cubicBezTo>
                      <a:pt x="328" y="202"/>
                      <a:pt x="335" y="202"/>
                      <a:pt x="342" y="203"/>
                    </a:cubicBezTo>
                    <a:cubicBezTo>
                      <a:pt x="346" y="203"/>
                      <a:pt x="351" y="204"/>
                      <a:pt x="355" y="203"/>
                    </a:cubicBezTo>
                    <a:cubicBezTo>
                      <a:pt x="357" y="204"/>
                      <a:pt x="358" y="204"/>
                      <a:pt x="360" y="202"/>
                    </a:cubicBezTo>
                    <a:cubicBezTo>
                      <a:pt x="385" y="176"/>
                      <a:pt x="423" y="167"/>
                      <a:pt x="447" y="140"/>
                    </a:cubicBezTo>
                    <a:cubicBezTo>
                      <a:pt x="449" y="138"/>
                      <a:pt x="448" y="135"/>
                      <a:pt x="446" y="133"/>
                    </a:cubicBezTo>
                    <a:close/>
                    <a:moveTo>
                      <a:pt x="359" y="190"/>
                    </a:moveTo>
                    <a:cubicBezTo>
                      <a:pt x="332" y="190"/>
                      <a:pt x="305" y="189"/>
                      <a:pt x="279" y="189"/>
                    </a:cubicBezTo>
                    <a:cubicBezTo>
                      <a:pt x="247" y="189"/>
                      <a:pt x="216" y="190"/>
                      <a:pt x="184" y="191"/>
                    </a:cubicBezTo>
                    <a:cubicBezTo>
                      <a:pt x="155" y="192"/>
                      <a:pt x="125" y="190"/>
                      <a:pt x="95" y="190"/>
                    </a:cubicBezTo>
                    <a:cubicBezTo>
                      <a:pt x="69" y="190"/>
                      <a:pt x="42" y="190"/>
                      <a:pt x="19" y="179"/>
                    </a:cubicBezTo>
                    <a:cubicBezTo>
                      <a:pt x="48" y="171"/>
                      <a:pt x="79" y="171"/>
                      <a:pt x="109" y="170"/>
                    </a:cubicBezTo>
                    <a:cubicBezTo>
                      <a:pt x="145" y="169"/>
                      <a:pt x="180" y="168"/>
                      <a:pt x="216" y="169"/>
                    </a:cubicBezTo>
                    <a:cubicBezTo>
                      <a:pt x="217" y="169"/>
                      <a:pt x="217" y="168"/>
                      <a:pt x="216" y="168"/>
                    </a:cubicBezTo>
                    <a:cubicBezTo>
                      <a:pt x="180" y="165"/>
                      <a:pt x="145" y="167"/>
                      <a:pt x="109" y="167"/>
                    </a:cubicBezTo>
                    <a:cubicBezTo>
                      <a:pt x="77" y="168"/>
                      <a:pt x="45" y="168"/>
                      <a:pt x="14" y="177"/>
                    </a:cubicBezTo>
                    <a:cubicBezTo>
                      <a:pt x="14" y="177"/>
                      <a:pt x="14" y="177"/>
                      <a:pt x="14" y="177"/>
                    </a:cubicBezTo>
                    <a:cubicBezTo>
                      <a:pt x="15" y="174"/>
                      <a:pt x="16" y="173"/>
                      <a:pt x="20" y="171"/>
                    </a:cubicBezTo>
                    <a:cubicBezTo>
                      <a:pt x="26" y="169"/>
                      <a:pt x="31" y="167"/>
                      <a:pt x="37" y="165"/>
                    </a:cubicBezTo>
                    <a:cubicBezTo>
                      <a:pt x="42" y="163"/>
                      <a:pt x="41" y="156"/>
                      <a:pt x="40" y="152"/>
                    </a:cubicBezTo>
                    <a:cubicBezTo>
                      <a:pt x="39" y="148"/>
                      <a:pt x="36" y="145"/>
                      <a:pt x="32" y="144"/>
                    </a:cubicBezTo>
                    <a:cubicBezTo>
                      <a:pt x="35" y="141"/>
                      <a:pt x="38" y="139"/>
                      <a:pt x="41" y="136"/>
                    </a:cubicBezTo>
                    <a:cubicBezTo>
                      <a:pt x="42" y="136"/>
                      <a:pt x="42" y="136"/>
                      <a:pt x="42" y="135"/>
                    </a:cubicBezTo>
                    <a:cubicBezTo>
                      <a:pt x="53" y="137"/>
                      <a:pt x="64" y="136"/>
                      <a:pt x="76" y="135"/>
                    </a:cubicBezTo>
                    <a:cubicBezTo>
                      <a:pt x="89" y="134"/>
                      <a:pt x="103" y="132"/>
                      <a:pt x="117" y="131"/>
                    </a:cubicBezTo>
                    <a:cubicBezTo>
                      <a:pt x="147" y="131"/>
                      <a:pt x="177" y="132"/>
                      <a:pt x="207" y="133"/>
                    </a:cubicBezTo>
                    <a:cubicBezTo>
                      <a:pt x="245" y="135"/>
                      <a:pt x="283" y="137"/>
                      <a:pt x="322" y="135"/>
                    </a:cubicBezTo>
                    <a:cubicBezTo>
                      <a:pt x="341" y="135"/>
                      <a:pt x="360" y="136"/>
                      <a:pt x="379" y="136"/>
                    </a:cubicBezTo>
                    <a:cubicBezTo>
                      <a:pt x="398" y="137"/>
                      <a:pt x="418" y="134"/>
                      <a:pt x="437" y="138"/>
                    </a:cubicBezTo>
                    <a:cubicBezTo>
                      <a:pt x="414" y="160"/>
                      <a:pt x="383" y="169"/>
                      <a:pt x="359" y="190"/>
                    </a:cubicBezTo>
                    <a:close/>
                    <a:moveTo>
                      <a:pt x="26" y="142"/>
                    </a:moveTo>
                    <a:cubicBezTo>
                      <a:pt x="26" y="141"/>
                      <a:pt x="25" y="141"/>
                      <a:pt x="24" y="140"/>
                    </a:cubicBezTo>
                    <a:cubicBezTo>
                      <a:pt x="26" y="139"/>
                      <a:pt x="28" y="139"/>
                      <a:pt x="30" y="139"/>
                    </a:cubicBezTo>
                    <a:cubicBezTo>
                      <a:pt x="29" y="140"/>
                      <a:pt x="27" y="141"/>
                      <a:pt x="26" y="142"/>
                    </a:cubicBezTo>
                    <a:close/>
                    <a:moveTo>
                      <a:pt x="26" y="148"/>
                    </a:moveTo>
                    <a:cubicBezTo>
                      <a:pt x="27" y="148"/>
                      <a:pt x="27" y="148"/>
                      <a:pt x="27" y="148"/>
                    </a:cubicBezTo>
                    <a:cubicBezTo>
                      <a:pt x="28" y="151"/>
                      <a:pt x="29" y="154"/>
                      <a:pt x="29" y="156"/>
                    </a:cubicBezTo>
                    <a:cubicBezTo>
                      <a:pt x="29" y="157"/>
                      <a:pt x="28" y="157"/>
                      <a:pt x="28" y="157"/>
                    </a:cubicBezTo>
                    <a:cubicBezTo>
                      <a:pt x="28" y="157"/>
                      <a:pt x="28" y="156"/>
                      <a:pt x="28" y="156"/>
                    </a:cubicBezTo>
                    <a:cubicBezTo>
                      <a:pt x="28" y="153"/>
                      <a:pt x="27" y="151"/>
                      <a:pt x="26" y="148"/>
                    </a:cubicBezTo>
                    <a:cubicBezTo>
                      <a:pt x="26" y="148"/>
                      <a:pt x="26" y="148"/>
                      <a:pt x="26" y="148"/>
                    </a:cubicBezTo>
                    <a:close/>
                    <a:moveTo>
                      <a:pt x="31" y="153"/>
                    </a:moveTo>
                    <a:cubicBezTo>
                      <a:pt x="31" y="152"/>
                      <a:pt x="31" y="150"/>
                      <a:pt x="30" y="149"/>
                    </a:cubicBezTo>
                    <a:cubicBezTo>
                      <a:pt x="34" y="150"/>
                      <a:pt x="36" y="154"/>
                      <a:pt x="36" y="159"/>
                    </a:cubicBezTo>
                    <a:cubicBezTo>
                      <a:pt x="36" y="161"/>
                      <a:pt x="32" y="161"/>
                      <a:pt x="31" y="161"/>
                    </a:cubicBezTo>
                    <a:cubicBezTo>
                      <a:pt x="30" y="161"/>
                      <a:pt x="30" y="161"/>
                      <a:pt x="29" y="161"/>
                    </a:cubicBezTo>
                    <a:cubicBezTo>
                      <a:pt x="31" y="159"/>
                      <a:pt x="32" y="157"/>
                      <a:pt x="31" y="154"/>
                    </a:cubicBezTo>
                    <a:cubicBezTo>
                      <a:pt x="31" y="154"/>
                      <a:pt x="31" y="154"/>
                      <a:pt x="31" y="154"/>
                    </a:cubicBezTo>
                    <a:cubicBezTo>
                      <a:pt x="32" y="154"/>
                      <a:pt x="32" y="154"/>
                      <a:pt x="31" y="153"/>
                    </a:cubicBezTo>
                    <a:close/>
                    <a:moveTo>
                      <a:pt x="25" y="163"/>
                    </a:moveTo>
                    <a:cubicBezTo>
                      <a:pt x="26" y="163"/>
                      <a:pt x="26" y="162"/>
                      <a:pt x="26" y="162"/>
                    </a:cubicBezTo>
                    <a:cubicBezTo>
                      <a:pt x="26" y="162"/>
                      <a:pt x="26" y="162"/>
                      <a:pt x="26" y="163"/>
                    </a:cubicBezTo>
                    <a:cubicBezTo>
                      <a:pt x="26" y="163"/>
                      <a:pt x="26" y="163"/>
                      <a:pt x="25" y="163"/>
                    </a:cubicBezTo>
                    <a:close/>
                    <a:moveTo>
                      <a:pt x="42" y="134"/>
                    </a:moveTo>
                    <a:cubicBezTo>
                      <a:pt x="42" y="134"/>
                      <a:pt x="43" y="134"/>
                      <a:pt x="43" y="133"/>
                    </a:cubicBezTo>
                    <a:cubicBezTo>
                      <a:pt x="44" y="133"/>
                      <a:pt x="44" y="130"/>
                      <a:pt x="43" y="129"/>
                    </a:cubicBezTo>
                    <a:cubicBezTo>
                      <a:pt x="42" y="129"/>
                      <a:pt x="42" y="129"/>
                      <a:pt x="41" y="129"/>
                    </a:cubicBezTo>
                    <a:cubicBezTo>
                      <a:pt x="42" y="129"/>
                      <a:pt x="43" y="129"/>
                      <a:pt x="44" y="129"/>
                    </a:cubicBezTo>
                    <a:cubicBezTo>
                      <a:pt x="59" y="129"/>
                      <a:pt x="75" y="130"/>
                      <a:pt x="90" y="131"/>
                    </a:cubicBezTo>
                    <a:cubicBezTo>
                      <a:pt x="94" y="131"/>
                      <a:pt x="98" y="131"/>
                      <a:pt x="101" y="131"/>
                    </a:cubicBezTo>
                    <a:cubicBezTo>
                      <a:pt x="96" y="131"/>
                      <a:pt x="90" y="132"/>
                      <a:pt x="85" y="132"/>
                    </a:cubicBezTo>
                    <a:cubicBezTo>
                      <a:pt x="71" y="134"/>
                      <a:pt x="56" y="136"/>
                      <a:pt x="42" y="134"/>
                    </a:cubicBezTo>
                    <a:cubicBezTo>
                      <a:pt x="42" y="134"/>
                      <a:pt x="42" y="134"/>
                      <a:pt x="42" y="134"/>
                    </a:cubicBezTo>
                    <a:close/>
                    <a:moveTo>
                      <a:pt x="15" y="119"/>
                    </a:moveTo>
                    <a:cubicBezTo>
                      <a:pt x="15" y="119"/>
                      <a:pt x="14" y="118"/>
                      <a:pt x="14" y="118"/>
                    </a:cubicBezTo>
                    <a:cubicBezTo>
                      <a:pt x="14" y="118"/>
                      <a:pt x="14" y="118"/>
                      <a:pt x="14" y="118"/>
                    </a:cubicBezTo>
                    <a:cubicBezTo>
                      <a:pt x="21" y="118"/>
                      <a:pt x="27" y="117"/>
                      <a:pt x="34" y="117"/>
                    </a:cubicBezTo>
                    <a:cubicBezTo>
                      <a:pt x="39" y="116"/>
                      <a:pt x="46" y="115"/>
                      <a:pt x="49" y="110"/>
                    </a:cubicBezTo>
                    <a:cubicBezTo>
                      <a:pt x="50" y="108"/>
                      <a:pt x="50" y="107"/>
                      <a:pt x="48" y="106"/>
                    </a:cubicBezTo>
                    <a:cubicBezTo>
                      <a:pt x="48" y="105"/>
                      <a:pt x="47" y="105"/>
                      <a:pt x="46" y="105"/>
                    </a:cubicBezTo>
                    <a:cubicBezTo>
                      <a:pt x="54" y="106"/>
                      <a:pt x="62" y="106"/>
                      <a:pt x="69" y="107"/>
                    </a:cubicBezTo>
                    <a:cubicBezTo>
                      <a:pt x="86" y="108"/>
                      <a:pt x="102" y="109"/>
                      <a:pt x="118" y="111"/>
                    </a:cubicBezTo>
                    <a:cubicBezTo>
                      <a:pt x="146" y="113"/>
                      <a:pt x="173" y="115"/>
                      <a:pt x="201" y="116"/>
                    </a:cubicBezTo>
                    <a:cubicBezTo>
                      <a:pt x="189" y="117"/>
                      <a:pt x="178" y="118"/>
                      <a:pt x="166" y="118"/>
                    </a:cubicBezTo>
                    <a:cubicBezTo>
                      <a:pt x="150" y="118"/>
                      <a:pt x="133" y="116"/>
                      <a:pt x="117" y="116"/>
                    </a:cubicBezTo>
                    <a:cubicBezTo>
                      <a:pt x="99" y="116"/>
                      <a:pt x="82" y="116"/>
                      <a:pt x="65" y="116"/>
                    </a:cubicBezTo>
                    <a:cubicBezTo>
                      <a:pt x="49" y="116"/>
                      <a:pt x="33" y="122"/>
                      <a:pt x="17" y="122"/>
                    </a:cubicBezTo>
                    <a:cubicBezTo>
                      <a:pt x="15" y="122"/>
                      <a:pt x="15" y="125"/>
                      <a:pt x="17" y="125"/>
                    </a:cubicBezTo>
                    <a:cubicBezTo>
                      <a:pt x="20" y="125"/>
                      <a:pt x="23" y="126"/>
                      <a:pt x="26" y="127"/>
                    </a:cubicBezTo>
                    <a:cubicBezTo>
                      <a:pt x="22" y="128"/>
                      <a:pt x="18" y="129"/>
                      <a:pt x="15" y="130"/>
                    </a:cubicBezTo>
                    <a:cubicBezTo>
                      <a:pt x="15" y="127"/>
                      <a:pt x="15" y="125"/>
                      <a:pt x="15" y="123"/>
                    </a:cubicBezTo>
                    <a:cubicBezTo>
                      <a:pt x="15" y="122"/>
                      <a:pt x="15" y="121"/>
                      <a:pt x="16" y="120"/>
                    </a:cubicBezTo>
                    <a:cubicBezTo>
                      <a:pt x="16" y="120"/>
                      <a:pt x="16" y="119"/>
                      <a:pt x="15" y="119"/>
                    </a:cubicBezTo>
                    <a:close/>
                    <a:moveTo>
                      <a:pt x="11" y="84"/>
                    </a:moveTo>
                    <a:cubicBezTo>
                      <a:pt x="9" y="84"/>
                      <a:pt x="7" y="86"/>
                      <a:pt x="6" y="90"/>
                    </a:cubicBezTo>
                    <a:cubicBezTo>
                      <a:pt x="7" y="87"/>
                      <a:pt x="7" y="85"/>
                      <a:pt x="8" y="83"/>
                    </a:cubicBezTo>
                    <a:cubicBezTo>
                      <a:pt x="8" y="83"/>
                      <a:pt x="8" y="83"/>
                      <a:pt x="8" y="83"/>
                    </a:cubicBezTo>
                    <a:cubicBezTo>
                      <a:pt x="21" y="86"/>
                      <a:pt x="46" y="92"/>
                      <a:pt x="55" y="78"/>
                    </a:cubicBezTo>
                    <a:cubicBezTo>
                      <a:pt x="55" y="77"/>
                      <a:pt x="55" y="74"/>
                      <a:pt x="53" y="74"/>
                    </a:cubicBezTo>
                    <a:cubicBezTo>
                      <a:pt x="47" y="73"/>
                      <a:pt x="41" y="73"/>
                      <a:pt x="35" y="72"/>
                    </a:cubicBezTo>
                    <a:cubicBezTo>
                      <a:pt x="35" y="72"/>
                      <a:pt x="35" y="72"/>
                      <a:pt x="35" y="72"/>
                    </a:cubicBezTo>
                    <a:cubicBezTo>
                      <a:pt x="35" y="71"/>
                      <a:pt x="35" y="71"/>
                      <a:pt x="35" y="71"/>
                    </a:cubicBezTo>
                    <a:cubicBezTo>
                      <a:pt x="35" y="71"/>
                      <a:pt x="35" y="71"/>
                      <a:pt x="35" y="70"/>
                    </a:cubicBezTo>
                    <a:cubicBezTo>
                      <a:pt x="36" y="70"/>
                      <a:pt x="38" y="70"/>
                      <a:pt x="40" y="70"/>
                    </a:cubicBezTo>
                    <a:cubicBezTo>
                      <a:pt x="55" y="67"/>
                      <a:pt x="70" y="75"/>
                      <a:pt x="85" y="77"/>
                    </a:cubicBezTo>
                    <a:cubicBezTo>
                      <a:pt x="89" y="78"/>
                      <a:pt x="94" y="78"/>
                      <a:pt x="98" y="79"/>
                    </a:cubicBezTo>
                    <a:cubicBezTo>
                      <a:pt x="90" y="80"/>
                      <a:pt x="83" y="82"/>
                      <a:pt x="76" y="84"/>
                    </a:cubicBezTo>
                    <a:cubicBezTo>
                      <a:pt x="74" y="85"/>
                      <a:pt x="74" y="87"/>
                      <a:pt x="76" y="87"/>
                    </a:cubicBezTo>
                    <a:cubicBezTo>
                      <a:pt x="79" y="89"/>
                      <a:pt x="83" y="89"/>
                      <a:pt x="87" y="90"/>
                    </a:cubicBezTo>
                    <a:cubicBezTo>
                      <a:pt x="81" y="91"/>
                      <a:pt x="76" y="91"/>
                      <a:pt x="71" y="92"/>
                    </a:cubicBezTo>
                    <a:cubicBezTo>
                      <a:pt x="62" y="92"/>
                      <a:pt x="54" y="92"/>
                      <a:pt x="45" y="93"/>
                    </a:cubicBezTo>
                    <a:cubicBezTo>
                      <a:pt x="45" y="93"/>
                      <a:pt x="45" y="93"/>
                      <a:pt x="45" y="93"/>
                    </a:cubicBezTo>
                    <a:cubicBezTo>
                      <a:pt x="53" y="95"/>
                      <a:pt x="62" y="94"/>
                      <a:pt x="71" y="94"/>
                    </a:cubicBezTo>
                    <a:cubicBezTo>
                      <a:pt x="79" y="93"/>
                      <a:pt x="87" y="94"/>
                      <a:pt x="95" y="92"/>
                    </a:cubicBezTo>
                    <a:cubicBezTo>
                      <a:pt x="110" y="94"/>
                      <a:pt x="125" y="93"/>
                      <a:pt x="140" y="95"/>
                    </a:cubicBezTo>
                    <a:cubicBezTo>
                      <a:pt x="152" y="96"/>
                      <a:pt x="163" y="101"/>
                      <a:pt x="175" y="103"/>
                    </a:cubicBezTo>
                    <a:cubicBezTo>
                      <a:pt x="185" y="105"/>
                      <a:pt x="196" y="105"/>
                      <a:pt x="206" y="105"/>
                    </a:cubicBezTo>
                    <a:cubicBezTo>
                      <a:pt x="218" y="104"/>
                      <a:pt x="229" y="102"/>
                      <a:pt x="241" y="101"/>
                    </a:cubicBezTo>
                    <a:cubicBezTo>
                      <a:pt x="255" y="100"/>
                      <a:pt x="269" y="100"/>
                      <a:pt x="282" y="100"/>
                    </a:cubicBezTo>
                    <a:cubicBezTo>
                      <a:pt x="309" y="100"/>
                      <a:pt x="336" y="102"/>
                      <a:pt x="363" y="101"/>
                    </a:cubicBezTo>
                    <a:cubicBezTo>
                      <a:pt x="364" y="101"/>
                      <a:pt x="364" y="99"/>
                      <a:pt x="363" y="99"/>
                    </a:cubicBezTo>
                    <a:cubicBezTo>
                      <a:pt x="337" y="98"/>
                      <a:pt x="311" y="97"/>
                      <a:pt x="285" y="97"/>
                    </a:cubicBezTo>
                    <a:cubicBezTo>
                      <a:pt x="260" y="97"/>
                      <a:pt x="236" y="99"/>
                      <a:pt x="211" y="101"/>
                    </a:cubicBezTo>
                    <a:cubicBezTo>
                      <a:pt x="200" y="102"/>
                      <a:pt x="189" y="102"/>
                      <a:pt x="179" y="100"/>
                    </a:cubicBezTo>
                    <a:cubicBezTo>
                      <a:pt x="167" y="99"/>
                      <a:pt x="156" y="95"/>
                      <a:pt x="145" y="93"/>
                    </a:cubicBezTo>
                    <a:cubicBezTo>
                      <a:pt x="124" y="89"/>
                      <a:pt x="102" y="92"/>
                      <a:pt x="81" y="86"/>
                    </a:cubicBezTo>
                    <a:cubicBezTo>
                      <a:pt x="96" y="81"/>
                      <a:pt x="111" y="81"/>
                      <a:pt x="126" y="82"/>
                    </a:cubicBezTo>
                    <a:cubicBezTo>
                      <a:pt x="130" y="82"/>
                      <a:pt x="135" y="82"/>
                      <a:pt x="140" y="83"/>
                    </a:cubicBezTo>
                    <a:cubicBezTo>
                      <a:pt x="144" y="83"/>
                      <a:pt x="148" y="83"/>
                      <a:pt x="152" y="84"/>
                    </a:cubicBezTo>
                    <a:cubicBezTo>
                      <a:pt x="155" y="84"/>
                      <a:pt x="158" y="84"/>
                      <a:pt x="160" y="85"/>
                    </a:cubicBezTo>
                    <a:cubicBezTo>
                      <a:pt x="169" y="86"/>
                      <a:pt x="177" y="87"/>
                      <a:pt x="186" y="89"/>
                    </a:cubicBezTo>
                    <a:cubicBezTo>
                      <a:pt x="186" y="89"/>
                      <a:pt x="187" y="88"/>
                      <a:pt x="186" y="88"/>
                    </a:cubicBezTo>
                    <a:cubicBezTo>
                      <a:pt x="184" y="87"/>
                      <a:pt x="182" y="87"/>
                      <a:pt x="180" y="86"/>
                    </a:cubicBezTo>
                    <a:cubicBezTo>
                      <a:pt x="198" y="87"/>
                      <a:pt x="215" y="87"/>
                      <a:pt x="233" y="87"/>
                    </a:cubicBezTo>
                    <a:cubicBezTo>
                      <a:pt x="264" y="87"/>
                      <a:pt x="294" y="87"/>
                      <a:pt x="325" y="90"/>
                    </a:cubicBezTo>
                    <a:cubicBezTo>
                      <a:pt x="341" y="91"/>
                      <a:pt x="356" y="93"/>
                      <a:pt x="372" y="97"/>
                    </a:cubicBezTo>
                    <a:cubicBezTo>
                      <a:pt x="380" y="98"/>
                      <a:pt x="388" y="101"/>
                      <a:pt x="395" y="103"/>
                    </a:cubicBezTo>
                    <a:cubicBezTo>
                      <a:pt x="385" y="104"/>
                      <a:pt x="375" y="105"/>
                      <a:pt x="365" y="106"/>
                    </a:cubicBezTo>
                    <a:cubicBezTo>
                      <a:pt x="349" y="108"/>
                      <a:pt x="332" y="107"/>
                      <a:pt x="315" y="107"/>
                    </a:cubicBezTo>
                    <a:cubicBezTo>
                      <a:pt x="281" y="107"/>
                      <a:pt x="248" y="111"/>
                      <a:pt x="214" y="115"/>
                    </a:cubicBezTo>
                    <a:cubicBezTo>
                      <a:pt x="185" y="114"/>
                      <a:pt x="156" y="113"/>
                      <a:pt x="127" y="110"/>
                    </a:cubicBezTo>
                    <a:cubicBezTo>
                      <a:pt x="111" y="108"/>
                      <a:pt x="95" y="107"/>
                      <a:pt x="78" y="106"/>
                    </a:cubicBezTo>
                    <a:cubicBezTo>
                      <a:pt x="66" y="105"/>
                      <a:pt x="51" y="107"/>
                      <a:pt x="39" y="102"/>
                    </a:cubicBezTo>
                    <a:cubicBezTo>
                      <a:pt x="39" y="102"/>
                      <a:pt x="38" y="102"/>
                      <a:pt x="39" y="102"/>
                    </a:cubicBezTo>
                    <a:cubicBezTo>
                      <a:pt x="40" y="103"/>
                      <a:pt x="41" y="103"/>
                      <a:pt x="42" y="103"/>
                    </a:cubicBezTo>
                    <a:cubicBezTo>
                      <a:pt x="34" y="102"/>
                      <a:pt x="26" y="105"/>
                      <a:pt x="19" y="106"/>
                    </a:cubicBezTo>
                    <a:cubicBezTo>
                      <a:pt x="13" y="107"/>
                      <a:pt x="9" y="105"/>
                      <a:pt x="9" y="98"/>
                    </a:cubicBezTo>
                    <a:cubicBezTo>
                      <a:pt x="9" y="94"/>
                      <a:pt x="9" y="88"/>
                      <a:pt x="11" y="84"/>
                    </a:cubicBezTo>
                    <a:cubicBezTo>
                      <a:pt x="11" y="84"/>
                      <a:pt x="11" y="84"/>
                      <a:pt x="11" y="84"/>
                    </a:cubicBezTo>
                    <a:close/>
                    <a:moveTo>
                      <a:pt x="16" y="72"/>
                    </a:moveTo>
                    <a:cubicBezTo>
                      <a:pt x="16" y="73"/>
                      <a:pt x="17" y="73"/>
                      <a:pt x="18" y="74"/>
                    </a:cubicBezTo>
                    <a:cubicBezTo>
                      <a:pt x="20" y="75"/>
                      <a:pt x="23" y="76"/>
                      <a:pt x="26" y="76"/>
                    </a:cubicBezTo>
                    <a:cubicBezTo>
                      <a:pt x="24" y="76"/>
                      <a:pt x="21" y="76"/>
                      <a:pt x="19" y="77"/>
                    </a:cubicBezTo>
                    <a:cubicBezTo>
                      <a:pt x="18" y="76"/>
                      <a:pt x="17" y="75"/>
                      <a:pt x="15" y="73"/>
                    </a:cubicBezTo>
                    <a:cubicBezTo>
                      <a:pt x="15" y="73"/>
                      <a:pt x="15" y="73"/>
                      <a:pt x="15" y="72"/>
                    </a:cubicBezTo>
                    <a:cubicBezTo>
                      <a:pt x="15" y="72"/>
                      <a:pt x="16" y="72"/>
                      <a:pt x="16" y="72"/>
                    </a:cubicBezTo>
                    <a:close/>
                    <a:moveTo>
                      <a:pt x="25" y="80"/>
                    </a:moveTo>
                    <a:cubicBezTo>
                      <a:pt x="25" y="80"/>
                      <a:pt x="25" y="80"/>
                      <a:pt x="26" y="80"/>
                    </a:cubicBezTo>
                    <a:cubicBezTo>
                      <a:pt x="26" y="80"/>
                      <a:pt x="26" y="80"/>
                      <a:pt x="26" y="81"/>
                    </a:cubicBezTo>
                    <a:cubicBezTo>
                      <a:pt x="25" y="80"/>
                      <a:pt x="23" y="80"/>
                      <a:pt x="22" y="80"/>
                    </a:cubicBezTo>
                    <a:cubicBezTo>
                      <a:pt x="23" y="80"/>
                      <a:pt x="24" y="80"/>
                      <a:pt x="25" y="80"/>
                    </a:cubicBezTo>
                    <a:close/>
                    <a:moveTo>
                      <a:pt x="44" y="80"/>
                    </a:moveTo>
                    <a:cubicBezTo>
                      <a:pt x="44" y="80"/>
                      <a:pt x="44" y="80"/>
                      <a:pt x="43" y="80"/>
                    </a:cubicBezTo>
                    <a:cubicBezTo>
                      <a:pt x="41" y="79"/>
                      <a:pt x="39" y="79"/>
                      <a:pt x="37" y="78"/>
                    </a:cubicBezTo>
                    <a:cubicBezTo>
                      <a:pt x="35" y="78"/>
                      <a:pt x="33" y="78"/>
                      <a:pt x="32" y="77"/>
                    </a:cubicBezTo>
                    <a:cubicBezTo>
                      <a:pt x="36" y="78"/>
                      <a:pt x="41" y="78"/>
                      <a:pt x="46" y="79"/>
                    </a:cubicBezTo>
                    <a:cubicBezTo>
                      <a:pt x="45" y="79"/>
                      <a:pt x="44" y="79"/>
                      <a:pt x="44" y="80"/>
                    </a:cubicBezTo>
                    <a:close/>
                    <a:moveTo>
                      <a:pt x="16" y="68"/>
                    </a:moveTo>
                    <a:cubicBezTo>
                      <a:pt x="16" y="68"/>
                      <a:pt x="16" y="68"/>
                      <a:pt x="15" y="68"/>
                    </a:cubicBezTo>
                    <a:cubicBezTo>
                      <a:pt x="15" y="68"/>
                      <a:pt x="16" y="68"/>
                      <a:pt x="15" y="68"/>
                    </a:cubicBezTo>
                    <a:cubicBezTo>
                      <a:pt x="15" y="67"/>
                      <a:pt x="15" y="67"/>
                      <a:pt x="15" y="67"/>
                    </a:cubicBezTo>
                    <a:cubicBezTo>
                      <a:pt x="16" y="67"/>
                      <a:pt x="16" y="67"/>
                      <a:pt x="16" y="67"/>
                    </a:cubicBezTo>
                    <a:cubicBezTo>
                      <a:pt x="16" y="68"/>
                      <a:pt x="16" y="68"/>
                      <a:pt x="16" y="68"/>
                    </a:cubicBezTo>
                    <a:close/>
                    <a:moveTo>
                      <a:pt x="15" y="80"/>
                    </a:moveTo>
                    <a:cubicBezTo>
                      <a:pt x="13" y="80"/>
                      <a:pt x="11" y="81"/>
                      <a:pt x="8" y="81"/>
                    </a:cubicBezTo>
                    <a:cubicBezTo>
                      <a:pt x="9" y="79"/>
                      <a:pt x="10" y="76"/>
                      <a:pt x="12" y="74"/>
                    </a:cubicBezTo>
                    <a:cubicBezTo>
                      <a:pt x="13" y="77"/>
                      <a:pt x="15" y="77"/>
                      <a:pt x="15" y="80"/>
                    </a:cubicBezTo>
                    <a:close/>
                    <a:moveTo>
                      <a:pt x="129" y="127"/>
                    </a:moveTo>
                    <a:cubicBezTo>
                      <a:pt x="118" y="127"/>
                      <a:pt x="107" y="127"/>
                      <a:pt x="97" y="127"/>
                    </a:cubicBezTo>
                    <a:cubicBezTo>
                      <a:pt x="80" y="127"/>
                      <a:pt x="63" y="125"/>
                      <a:pt x="47" y="125"/>
                    </a:cubicBezTo>
                    <a:cubicBezTo>
                      <a:pt x="41" y="125"/>
                      <a:pt x="36" y="125"/>
                      <a:pt x="30" y="124"/>
                    </a:cubicBezTo>
                    <a:cubicBezTo>
                      <a:pt x="41" y="123"/>
                      <a:pt x="51" y="120"/>
                      <a:pt x="62" y="120"/>
                    </a:cubicBezTo>
                    <a:cubicBezTo>
                      <a:pt x="79" y="119"/>
                      <a:pt x="96" y="120"/>
                      <a:pt x="114" y="120"/>
                    </a:cubicBezTo>
                    <a:cubicBezTo>
                      <a:pt x="130" y="120"/>
                      <a:pt x="147" y="121"/>
                      <a:pt x="163" y="121"/>
                    </a:cubicBezTo>
                    <a:cubicBezTo>
                      <a:pt x="180" y="122"/>
                      <a:pt x="197" y="120"/>
                      <a:pt x="214" y="118"/>
                    </a:cubicBezTo>
                    <a:cubicBezTo>
                      <a:pt x="218" y="118"/>
                      <a:pt x="222" y="117"/>
                      <a:pt x="226" y="117"/>
                    </a:cubicBezTo>
                    <a:cubicBezTo>
                      <a:pt x="244" y="117"/>
                      <a:pt x="262" y="118"/>
                      <a:pt x="280" y="119"/>
                    </a:cubicBezTo>
                    <a:cubicBezTo>
                      <a:pt x="266" y="119"/>
                      <a:pt x="251" y="119"/>
                      <a:pt x="237" y="119"/>
                    </a:cubicBezTo>
                    <a:cubicBezTo>
                      <a:pt x="203" y="119"/>
                      <a:pt x="169" y="122"/>
                      <a:pt x="135" y="127"/>
                    </a:cubicBezTo>
                    <a:cubicBezTo>
                      <a:pt x="133" y="127"/>
                      <a:pt x="131" y="127"/>
                      <a:pt x="129" y="127"/>
                    </a:cubicBezTo>
                    <a:close/>
                    <a:moveTo>
                      <a:pt x="436" y="135"/>
                    </a:moveTo>
                    <a:cubicBezTo>
                      <a:pt x="435" y="135"/>
                      <a:pt x="434" y="135"/>
                      <a:pt x="434" y="135"/>
                    </a:cubicBezTo>
                    <a:cubicBezTo>
                      <a:pt x="433" y="135"/>
                      <a:pt x="433" y="135"/>
                      <a:pt x="433" y="135"/>
                    </a:cubicBezTo>
                    <a:cubicBezTo>
                      <a:pt x="418" y="132"/>
                      <a:pt x="403" y="134"/>
                      <a:pt x="388" y="133"/>
                    </a:cubicBezTo>
                    <a:cubicBezTo>
                      <a:pt x="369" y="133"/>
                      <a:pt x="350" y="131"/>
                      <a:pt x="331" y="132"/>
                    </a:cubicBezTo>
                    <a:cubicBezTo>
                      <a:pt x="312" y="132"/>
                      <a:pt x="293" y="133"/>
                      <a:pt x="274" y="133"/>
                    </a:cubicBezTo>
                    <a:cubicBezTo>
                      <a:pt x="253" y="132"/>
                      <a:pt x="233" y="131"/>
                      <a:pt x="213" y="130"/>
                    </a:cubicBezTo>
                    <a:cubicBezTo>
                      <a:pt x="194" y="129"/>
                      <a:pt x="175" y="129"/>
                      <a:pt x="156" y="128"/>
                    </a:cubicBezTo>
                    <a:cubicBezTo>
                      <a:pt x="151" y="128"/>
                      <a:pt x="146" y="128"/>
                      <a:pt x="141" y="128"/>
                    </a:cubicBezTo>
                    <a:cubicBezTo>
                      <a:pt x="170" y="124"/>
                      <a:pt x="199" y="121"/>
                      <a:pt x="228" y="121"/>
                    </a:cubicBezTo>
                    <a:cubicBezTo>
                      <a:pt x="256" y="121"/>
                      <a:pt x="284" y="122"/>
                      <a:pt x="313" y="120"/>
                    </a:cubicBezTo>
                    <a:cubicBezTo>
                      <a:pt x="317" y="120"/>
                      <a:pt x="322" y="120"/>
                      <a:pt x="326" y="120"/>
                    </a:cubicBezTo>
                    <a:cubicBezTo>
                      <a:pt x="343" y="121"/>
                      <a:pt x="360" y="121"/>
                      <a:pt x="377" y="122"/>
                    </a:cubicBezTo>
                    <a:cubicBezTo>
                      <a:pt x="386" y="122"/>
                      <a:pt x="394" y="123"/>
                      <a:pt x="402" y="124"/>
                    </a:cubicBezTo>
                    <a:cubicBezTo>
                      <a:pt x="404" y="125"/>
                      <a:pt x="406" y="125"/>
                      <a:pt x="408" y="126"/>
                    </a:cubicBezTo>
                    <a:cubicBezTo>
                      <a:pt x="409" y="127"/>
                      <a:pt x="410" y="125"/>
                      <a:pt x="409" y="124"/>
                    </a:cubicBezTo>
                    <a:cubicBezTo>
                      <a:pt x="414" y="125"/>
                      <a:pt x="418" y="125"/>
                      <a:pt x="423" y="125"/>
                    </a:cubicBezTo>
                    <a:cubicBezTo>
                      <a:pt x="423" y="125"/>
                      <a:pt x="423" y="124"/>
                      <a:pt x="423" y="124"/>
                    </a:cubicBezTo>
                    <a:cubicBezTo>
                      <a:pt x="427" y="128"/>
                      <a:pt x="431" y="132"/>
                      <a:pt x="436" y="135"/>
                    </a:cubicBezTo>
                    <a:close/>
                    <a:moveTo>
                      <a:pt x="343" y="118"/>
                    </a:moveTo>
                    <a:cubicBezTo>
                      <a:pt x="358" y="118"/>
                      <a:pt x="373" y="118"/>
                      <a:pt x="387" y="120"/>
                    </a:cubicBezTo>
                    <a:cubicBezTo>
                      <a:pt x="385" y="120"/>
                      <a:pt x="382" y="120"/>
                      <a:pt x="380" y="120"/>
                    </a:cubicBezTo>
                    <a:cubicBezTo>
                      <a:pt x="368" y="119"/>
                      <a:pt x="355" y="118"/>
                      <a:pt x="343" y="118"/>
                    </a:cubicBezTo>
                    <a:close/>
                    <a:moveTo>
                      <a:pt x="421" y="122"/>
                    </a:moveTo>
                    <a:cubicBezTo>
                      <a:pt x="415" y="122"/>
                      <a:pt x="408" y="122"/>
                      <a:pt x="402" y="122"/>
                    </a:cubicBezTo>
                    <a:cubicBezTo>
                      <a:pt x="379" y="115"/>
                      <a:pt x="355" y="116"/>
                      <a:pt x="332" y="117"/>
                    </a:cubicBezTo>
                    <a:cubicBezTo>
                      <a:pt x="325" y="117"/>
                      <a:pt x="318" y="118"/>
                      <a:pt x="311" y="118"/>
                    </a:cubicBezTo>
                    <a:cubicBezTo>
                      <a:pt x="287" y="117"/>
                      <a:pt x="264" y="116"/>
                      <a:pt x="240" y="115"/>
                    </a:cubicBezTo>
                    <a:cubicBezTo>
                      <a:pt x="264" y="113"/>
                      <a:pt x="288" y="111"/>
                      <a:pt x="312" y="110"/>
                    </a:cubicBezTo>
                    <a:cubicBezTo>
                      <a:pt x="329" y="110"/>
                      <a:pt x="346" y="111"/>
                      <a:pt x="362" y="110"/>
                    </a:cubicBezTo>
                    <a:cubicBezTo>
                      <a:pt x="377" y="109"/>
                      <a:pt x="391" y="107"/>
                      <a:pt x="406" y="106"/>
                    </a:cubicBezTo>
                    <a:cubicBezTo>
                      <a:pt x="411" y="111"/>
                      <a:pt x="416" y="117"/>
                      <a:pt x="421" y="122"/>
                    </a:cubicBezTo>
                    <a:close/>
                    <a:moveTo>
                      <a:pt x="163" y="47"/>
                    </a:moveTo>
                    <a:cubicBezTo>
                      <a:pt x="175" y="42"/>
                      <a:pt x="191" y="48"/>
                      <a:pt x="204" y="49"/>
                    </a:cubicBezTo>
                    <a:cubicBezTo>
                      <a:pt x="204" y="49"/>
                      <a:pt x="204" y="48"/>
                      <a:pt x="204" y="48"/>
                    </a:cubicBezTo>
                    <a:cubicBezTo>
                      <a:pt x="191" y="47"/>
                      <a:pt x="175" y="40"/>
                      <a:pt x="163" y="44"/>
                    </a:cubicBezTo>
                    <a:cubicBezTo>
                      <a:pt x="163" y="44"/>
                      <a:pt x="163" y="43"/>
                      <a:pt x="163" y="42"/>
                    </a:cubicBezTo>
                    <a:cubicBezTo>
                      <a:pt x="172" y="43"/>
                      <a:pt x="181" y="41"/>
                      <a:pt x="191" y="42"/>
                    </a:cubicBezTo>
                    <a:cubicBezTo>
                      <a:pt x="199" y="44"/>
                      <a:pt x="206" y="46"/>
                      <a:pt x="214" y="45"/>
                    </a:cubicBezTo>
                    <a:cubicBezTo>
                      <a:pt x="215" y="45"/>
                      <a:pt x="215" y="44"/>
                      <a:pt x="214" y="44"/>
                    </a:cubicBezTo>
                    <a:cubicBezTo>
                      <a:pt x="205" y="43"/>
                      <a:pt x="196" y="41"/>
                      <a:pt x="186" y="39"/>
                    </a:cubicBezTo>
                    <a:cubicBezTo>
                      <a:pt x="179" y="37"/>
                      <a:pt x="171" y="40"/>
                      <a:pt x="163" y="39"/>
                    </a:cubicBezTo>
                    <a:cubicBezTo>
                      <a:pt x="163" y="36"/>
                      <a:pt x="163" y="33"/>
                      <a:pt x="164" y="30"/>
                    </a:cubicBezTo>
                    <a:cubicBezTo>
                      <a:pt x="164" y="30"/>
                      <a:pt x="164" y="30"/>
                      <a:pt x="165" y="30"/>
                    </a:cubicBezTo>
                    <a:cubicBezTo>
                      <a:pt x="181" y="24"/>
                      <a:pt x="198" y="32"/>
                      <a:pt x="214" y="30"/>
                    </a:cubicBezTo>
                    <a:cubicBezTo>
                      <a:pt x="215" y="30"/>
                      <a:pt x="215" y="30"/>
                      <a:pt x="214" y="30"/>
                    </a:cubicBezTo>
                    <a:cubicBezTo>
                      <a:pt x="198" y="29"/>
                      <a:pt x="180" y="21"/>
                      <a:pt x="164" y="27"/>
                    </a:cubicBezTo>
                    <a:cubicBezTo>
                      <a:pt x="164" y="27"/>
                      <a:pt x="164" y="27"/>
                      <a:pt x="164" y="27"/>
                    </a:cubicBezTo>
                    <a:cubicBezTo>
                      <a:pt x="164" y="23"/>
                      <a:pt x="165" y="19"/>
                      <a:pt x="165" y="16"/>
                    </a:cubicBezTo>
                    <a:cubicBezTo>
                      <a:pt x="167" y="15"/>
                      <a:pt x="170" y="15"/>
                      <a:pt x="171" y="15"/>
                    </a:cubicBezTo>
                    <a:cubicBezTo>
                      <a:pt x="176" y="15"/>
                      <a:pt x="181" y="15"/>
                      <a:pt x="187" y="15"/>
                    </a:cubicBezTo>
                    <a:cubicBezTo>
                      <a:pt x="196" y="15"/>
                      <a:pt x="205" y="15"/>
                      <a:pt x="214" y="14"/>
                    </a:cubicBezTo>
                    <a:cubicBezTo>
                      <a:pt x="214" y="14"/>
                      <a:pt x="214" y="14"/>
                      <a:pt x="214" y="14"/>
                    </a:cubicBezTo>
                    <a:cubicBezTo>
                      <a:pt x="209" y="14"/>
                      <a:pt x="175" y="9"/>
                      <a:pt x="165" y="13"/>
                    </a:cubicBezTo>
                    <a:cubicBezTo>
                      <a:pt x="165" y="10"/>
                      <a:pt x="165" y="8"/>
                      <a:pt x="165" y="6"/>
                    </a:cubicBezTo>
                    <a:cubicBezTo>
                      <a:pt x="178" y="6"/>
                      <a:pt x="189" y="9"/>
                      <a:pt x="202" y="10"/>
                    </a:cubicBezTo>
                    <a:cubicBezTo>
                      <a:pt x="209" y="11"/>
                      <a:pt x="233" y="6"/>
                      <a:pt x="233" y="19"/>
                    </a:cubicBezTo>
                    <a:cubicBezTo>
                      <a:pt x="232" y="23"/>
                      <a:pt x="231" y="28"/>
                      <a:pt x="230" y="32"/>
                    </a:cubicBezTo>
                    <a:cubicBezTo>
                      <a:pt x="229" y="36"/>
                      <a:pt x="229" y="40"/>
                      <a:pt x="229" y="44"/>
                    </a:cubicBezTo>
                    <a:cubicBezTo>
                      <a:pt x="229" y="46"/>
                      <a:pt x="229" y="52"/>
                      <a:pt x="231" y="54"/>
                    </a:cubicBezTo>
                    <a:cubicBezTo>
                      <a:pt x="223" y="54"/>
                      <a:pt x="215" y="54"/>
                      <a:pt x="206" y="53"/>
                    </a:cubicBezTo>
                    <a:cubicBezTo>
                      <a:pt x="192" y="52"/>
                      <a:pt x="177" y="51"/>
                      <a:pt x="162" y="49"/>
                    </a:cubicBezTo>
                    <a:cubicBezTo>
                      <a:pt x="162" y="48"/>
                      <a:pt x="162" y="48"/>
                      <a:pt x="163" y="47"/>
                    </a:cubicBezTo>
                    <a:close/>
                    <a:moveTo>
                      <a:pt x="104" y="56"/>
                    </a:moveTo>
                    <a:cubicBezTo>
                      <a:pt x="135" y="56"/>
                      <a:pt x="166" y="60"/>
                      <a:pt x="198" y="63"/>
                    </a:cubicBezTo>
                    <a:cubicBezTo>
                      <a:pt x="229" y="67"/>
                      <a:pt x="260" y="66"/>
                      <a:pt x="292" y="67"/>
                    </a:cubicBezTo>
                    <a:cubicBezTo>
                      <a:pt x="306" y="67"/>
                      <a:pt x="319" y="69"/>
                      <a:pt x="333" y="69"/>
                    </a:cubicBezTo>
                    <a:cubicBezTo>
                      <a:pt x="339" y="69"/>
                      <a:pt x="345" y="69"/>
                      <a:pt x="351" y="69"/>
                    </a:cubicBezTo>
                    <a:cubicBezTo>
                      <a:pt x="357" y="70"/>
                      <a:pt x="362" y="72"/>
                      <a:pt x="368" y="72"/>
                    </a:cubicBezTo>
                    <a:cubicBezTo>
                      <a:pt x="368" y="72"/>
                      <a:pt x="369" y="72"/>
                      <a:pt x="370" y="71"/>
                    </a:cubicBezTo>
                    <a:cubicBezTo>
                      <a:pt x="381" y="80"/>
                      <a:pt x="391" y="90"/>
                      <a:pt x="401" y="101"/>
                    </a:cubicBezTo>
                    <a:cubicBezTo>
                      <a:pt x="391" y="99"/>
                      <a:pt x="380" y="95"/>
                      <a:pt x="370" y="93"/>
                    </a:cubicBezTo>
                    <a:cubicBezTo>
                      <a:pt x="356" y="90"/>
                      <a:pt x="342" y="88"/>
                      <a:pt x="328" y="87"/>
                    </a:cubicBezTo>
                    <a:cubicBezTo>
                      <a:pt x="296" y="83"/>
                      <a:pt x="265" y="84"/>
                      <a:pt x="233" y="84"/>
                    </a:cubicBezTo>
                    <a:cubicBezTo>
                      <a:pt x="219" y="84"/>
                      <a:pt x="204" y="84"/>
                      <a:pt x="189" y="84"/>
                    </a:cubicBezTo>
                    <a:cubicBezTo>
                      <a:pt x="176" y="83"/>
                      <a:pt x="163" y="82"/>
                      <a:pt x="150" y="80"/>
                    </a:cubicBezTo>
                    <a:cubicBezTo>
                      <a:pt x="148" y="80"/>
                      <a:pt x="147" y="80"/>
                      <a:pt x="146" y="80"/>
                    </a:cubicBezTo>
                    <a:cubicBezTo>
                      <a:pt x="129" y="78"/>
                      <a:pt x="113" y="77"/>
                      <a:pt x="97" y="76"/>
                    </a:cubicBezTo>
                    <a:cubicBezTo>
                      <a:pt x="82" y="74"/>
                      <a:pt x="68" y="69"/>
                      <a:pt x="52" y="67"/>
                    </a:cubicBezTo>
                    <a:cubicBezTo>
                      <a:pt x="42" y="65"/>
                      <a:pt x="30" y="71"/>
                      <a:pt x="21" y="67"/>
                    </a:cubicBezTo>
                    <a:cubicBezTo>
                      <a:pt x="21" y="66"/>
                      <a:pt x="21" y="65"/>
                      <a:pt x="21" y="63"/>
                    </a:cubicBezTo>
                    <a:cubicBezTo>
                      <a:pt x="32" y="61"/>
                      <a:pt x="44" y="64"/>
                      <a:pt x="55" y="66"/>
                    </a:cubicBezTo>
                    <a:cubicBezTo>
                      <a:pt x="57" y="67"/>
                      <a:pt x="59" y="67"/>
                      <a:pt x="61" y="67"/>
                    </a:cubicBezTo>
                    <a:cubicBezTo>
                      <a:pt x="65" y="68"/>
                      <a:pt x="68" y="69"/>
                      <a:pt x="72" y="69"/>
                    </a:cubicBezTo>
                    <a:cubicBezTo>
                      <a:pt x="80" y="70"/>
                      <a:pt x="87" y="70"/>
                      <a:pt x="95" y="71"/>
                    </a:cubicBezTo>
                    <a:cubicBezTo>
                      <a:pt x="126" y="74"/>
                      <a:pt x="158" y="75"/>
                      <a:pt x="189" y="76"/>
                    </a:cubicBezTo>
                    <a:cubicBezTo>
                      <a:pt x="207" y="76"/>
                      <a:pt x="225" y="77"/>
                      <a:pt x="243" y="76"/>
                    </a:cubicBezTo>
                    <a:cubicBezTo>
                      <a:pt x="253" y="78"/>
                      <a:pt x="264" y="79"/>
                      <a:pt x="274" y="80"/>
                    </a:cubicBezTo>
                    <a:cubicBezTo>
                      <a:pt x="302" y="84"/>
                      <a:pt x="331" y="87"/>
                      <a:pt x="359" y="85"/>
                    </a:cubicBezTo>
                    <a:cubicBezTo>
                      <a:pt x="360" y="84"/>
                      <a:pt x="360" y="83"/>
                      <a:pt x="359" y="83"/>
                    </a:cubicBezTo>
                    <a:cubicBezTo>
                      <a:pt x="325" y="85"/>
                      <a:pt x="292" y="80"/>
                      <a:pt x="258" y="76"/>
                    </a:cubicBezTo>
                    <a:cubicBezTo>
                      <a:pt x="266" y="76"/>
                      <a:pt x="275" y="76"/>
                      <a:pt x="283" y="76"/>
                    </a:cubicBezTo>
                    <a:cubicBezTo>
                      <a:pt x="314" y="75"/>
                      <a:pt x="345" y="78"/>
                      <a:pt x="376" y="77"/>
                    </a:cubicBezTo>
                    <a:cubicBezTo>
                      <a:pt x="376" y="77"/>
                      <a:pt x="376" y="76"/>
                      <a:pt x="376" y="76"/>
                    </a:cubicBezTo>
                    <a:cubicBezTo>
                      <a:pt x="345" y="76"/>
                      <a:pt x="314" y="73"/>
                      <a:pt x="283" y="73"/>
                    </a:cubicBezTo>
                    <a:cubicBezTo>
                      <a:pt x="267" y="74"/>
                      <a:pt x="252" y="74"/>
                      <a:pt x="236" y="74"/>
                    </a:cubicBezTo>
                    <a:cubicBezTo>
                      <a:pt x="223" y="72"/>
                      <a:pt x="210" y="71"/>
                      <a:pt x="197" y="70"/>
                    </a:cubicBezTo>
                    <a:cubicBezTo>
                      <a:pt x="169" y="69"/>
                      <a:pt x="141" y="70"/>
                      <a:pt x="113" y="67"/>
                    </a:cubicBezTo>
                    <a:cubicBezTo>
                      <a:pt x="103" y="66"/>
                      <a:pt x="93" y="66"/>
                      <a:pt x="83" y="67"/>
                    </a:cubicBezTo>
                    <a:cubicBezTo>
                      <a:pt x="82" y="67"/>
                      <a:pt x="81" y="67"/>
                      <a:pt x="80" y="67"/>
                    </a:cubicBezTo>
                    <a:cubicBezTo>
                      <a:pt x="68" y="65"/>
                      <a:pt x="56" y="64"/>
                      <a:pt x="44" y="62"/>
                    </a:cubicBezTo>
                    <a:cubicBezTo>
                      <a:pt x="37" y="60"/>
                      <a:pt x="29" y="59"/>
                      <a:pt x="22" y="61"/>
                    </a:cubicBezTo>
                    <a:cubicBezTo>
                      <a:pt x="22" y="58"/>
                      <a:pt x="22" y="56"/>
                      <a:pt x="23" y="54"/>
                    </a:cubicBezTo>
                    <a:cubicBezTo>
                      <a:pt x="23" y="53"/>
                      <a:pt x="23" y="53"/>
                      <a:pt x="23" y="53"/>
                    </a:cubicBezTo>
                    <a:cubicBezTo>
                      <a:pt x="24" y="52"/>
                      <a:pt x="24" y="52"/>
                      <a:pt x="24" y="51"/>
                    </a:cubicBezTo>
                    <a:cubicBezTo>
                      <a:pt x="48" y="60"/>
                      <a:pt x="78" y="57"/>
                      <a:pt x="104" y="56"/>
                    </a:cubicBezTo>
                    <a:close/>
                    <a:moveTo>
                      <a:pt x="95" y="68"/>
                    </a:moveTo>
                    <a:cubicBezTo>
                      <a:pt x="99" y="68"/>
                      <a:pt x="103" y="68"/>
                      <a:pt x="107" y="68"/>
                    </a:cubicBezTo>
                    <a:cubicBezTo>
                      <a:pt x="120" y="69"/>
                      <a:pt x="133" y="71"/>
                      <a:pt x="146" y="71"/>
                    </a:cubicBezTo>
                    <a:cubicBezTo>
                      <a:pt x="161" y="71"/>
                      <a:pt x="176" y="72"/>
                      <a:pt x="191" y="72"/>
                    </a:cubicBezTo>
                    <a:cubicBezTo>
                      <a:pt x="199" y="73"/>
                      <a:pt x="206" y="73"/>
                      <a:pt x="214" y="74"/>
                    </a:cubicBezTo>
                    <a:cubicBezTo>
                      <a:pt x="205" y="74"/>
                      <a:pt x="196" y="73"/>
                      <a:pt x="186" y="73"/>
                    </a:cubicBezTo>
                    <a:cubicBezTo>
                      <a:pt x="156" y="72"/>
                      <a:pt x="126" y="71"/>
                      <a:pt x="95" y="68"/>
                    </a:cubicBezTo>
                    <a:close/>
                    <a:moveTo>
                      <a:pt x="18" y="62"/>
                    </a:moveTo>
                    <a:cubicBezTo>
                      <a:pt x="17" y="62"/>
                      <a:pt x="17" y="62"/>
                      <a:pt x="16" y="62"/>
                    </a:cubicBezTo>
                    <a:cubicBezTo>
                      <a:pt x="17" y="62"/>
                      <a:pt x="17" y="61"/>
                      <a:pt x="17" y="61"/>
                    </a:cubicBezTo>
                    <a:cubicBezTo>
                      <a:pt x="17" y="60"/>
                      <a:pt x="18" y="60"/>
                      <a:pt x="18" y="59"/>
                    </a:cubicBezTo>
                    <a:cubicBezTo>
                      <a:pt x="18" y="60"/>
                      <a:pt x="18" y="61"/>
                      <a:pt x="18" y="62"/>
                    </a:cubicBezTo>
                    <a:close/>
                    <a:moveTo>
                      <a:pt x="5" y="100"/>
                    </a:moveTo>
                    <a:cubicBezTo>
                      <a:pt x="5" y="104"/>
                      <a:pt x="6" y="106"/>
                      <a:pt x="7" y="108"/>
                    </a:cubicBezTo>
                    <a:cubicBezTo>
                      <a:pt x="16" y="118"/>
                      <a:pt x="31" y="106"/>
                      <a:pt x="42" y="109"/>
                    </a:cubicBezTo>
                    <a:cubicBezTo>
                      <a:pt x="38" y="112"/>
                      <a:pt x="29" y="111"/>
                      <a:pt x="25" y="112"/>
                    </a:cubicBezTo>
                    <a:cubicBezTo>
                      <a:pt x="20" y="112"/>
                      <a:pt x="14" y="111"/>
                      <a:pt x="10" y="115"/>
                    </a:cubicBezTo>
                    <a:cubicBezTo>
                      <a:pt x="10" y="115"/>
                      <a:pt x="10" y="115"/>
                      <a:pt x="9" y="116"/>
                    </a:cubicBezTo>
                    <a:cubicBezTo>
                      <a:pt x="6" y="112"/>
                      <a:pt x="5" y="106"/>
                      <a:pt x="5" y="100"/>
                    </a:cubicBezTo>
                    <a:close/>
                    <a:moveTo>
                      <a:pt x="22" y="144"/>
                    </a:moveTo>
                    <a:cubicBezTo>
                      <a:pt x="21" y="145"/>
                      <a:pt x="21" y="146"/>
                      <a:pt x="21" y="147"/>
                    </a:cubicBezTo>
                    <a:cubicBezTo>
                      <a:pt x="18" y="144"/>
                      <a:pt x="15" y="142"/>
                      <a:pt x="13" y="138"/>
                    </a:cubicBezTo>
                    <a:cubicBezTo>
                      <a:pt x="12" y="137"/>
                      <a:pt x="12" y="135"/>
                      <a:pt x="12" y="134"/>
                    </a:cubicBezTo>
                    <a:cubicBezTo>
                      <a:pt x="12" y="134"/>
                      <a:pt x="13" y="134"/>
                      <a:pt x="14" y="134"/>
                    </a:cubicBezTo>
                    <a:cubicBezTo>
                      <a:pt x="20" y="133"/>
                      <a:pt x="29" y="130"/>
                      <a:pt x="36" y="132"/>
                    </a:cubicBezTo>
                    <a:cubicBezTo>
                      <a:pt x="35" y="132"/>
                      <a:pt x="34" y="133"/>
                      <a:pt x="33" y="133"/>
                    </a:cubicBezTo>
                    <a:cubicBezTo>
                      <a:pt x="28" y="134"/>
                      <a:pt x="24" y="135"/>
                      <a:pt x="19" y="135"/>
                    </a:cubicBezTo>
                    <a:cubicBezTo>
                      <a:pt x="16" y="135"/>
                      <a:pt x="16" y="140"/>
                      <a:pt x="19" y="140"/>
                    </a:cubicBezTo>
                    <a:cubicBezTo>
                      <a:pt x="20" y="140"/>
                      <a:pt x="21" y="140"/>
                      <a:pt x="22" y="140"/>
                    </a:cubicBezTo>
                    <a:cubicBezTo>
                      <a:pt x="22" y="142"/>
                      <a:pt x="23" y="143"/>
                      <a:pt x="24" y="144"/>
                    </a:cubicBezTo>
                    <a:cubicBezTo>
                      <a:pt x="24" y="145"/>
                      <a:pt x="24" y="145"/>
                      <a:pt x="24" y="145"/>
                    </a:cubicBezTo>
                    <a:cubicBezTo>
                      <a:pt x="24" y="145"/>
                      <a:pt x="24" y="144"/>
                      <a:pt x="24" y="144"/>
                    </a:cubicBezTo>
                    <a:cubicBezTo>
                      <a:pt x="23" y="143"/>
                      <a:pt x="22" y="144"/>
                      <a:pt x="22" y="144"/>
                    </a:cubicBezTo>
                    <a:close/>
                    <a:moveTo>
                      <a:pt x="28" y="158"/>
                    </a:moveTo>
                    <a:cubicBezTo>
                      <a:pt x="27" y="160"/>
                      <a:pt x="26" y="161"/>
                      <a:pt x="24" y="163"/>
                    </a:cubicBezTo>
                    <a:cubicBezTo>
                      <a:pt x="21" y="165"/>
                      <a:pt x="19" y="166"/>
                      <a:pt x="16" y="167"/>
                    </a:cubicBezTo>
                    <a:cubicBezTo>
                      <a:pt x="16" y="167"/>
                      <a:pt x="16" y="167"/>
                      <a:pt x="16" y="167"/>
                    </a:cubicBezTo>
                    <a:cubicBezTo>
                      <a:pt x="18" y="163"/>
                      <a:pt x="24" y="161"/>
                      <a:pt x="28" y="158"/>
                    </a:cubicBezTo>
                    <a:close/>
                    <a:moveTo>
                      <a:pt x="60" y="195"/>
                    </a:moveTo>
                    <a:cubicBezTo>
                      <a:pt x="60" y="194"/>
                      <a:pt x="59" y="193"/>
                      <a:pt x="58" y="194"/>
                    </a:cubicBezTo>
                    <a:cubicBezTo>
                      <a:pt x="43" y="196"/>
                      <a:pt x="30" y="190"/>
                      <a:pt x="16" y="188"/>
                    </a:cubicBezTo>
                    <a:cubicBezTo>
                      <a:pt x="16" y="186"/>
                      <a:pt x="15" y="184"/>
                      <a:pt x="15" y="182"/>
                    </a:cubicBezTo>
                    <a:cubicBezTo>
                      <a:pt x="15" y="181"/>
                      <a:pt x="15" y="180"/>
                      <a:pt x="14" y="180"/>
                    </a:cubicBezTo>
                    <a:cubicBezTo>
                      <a:pt x="36" y="191"/>
                      <a:pt x="61" y="193"/>
                      <a:pt x="85" y="193"/>
                    </a:cubicBezTo>
                    <a:cubicBezTo>
                      <a:pt x="93" y="193"/>
                      <a:pt x="101" y="193"/>
                      <a:pt x="109" y="193"/>
                    </a:cubicBezTo>
                    <a:cubicBezTo>
                      <a:pt x="93" y="194"/>
                      <a:pt x="76" y="194"/>
                      <a:pt x="60" y="195"/>
                    </a:cubicBezTo>
                    <a:close/>
                    <a:moveTo>
                      <a:pt x="168" y="490"/>
                    </a:moveTo>
                    <a:cubicBezTo>
                      <a:pt x="168" y="490"/>
                      <a:pt x="168" y="490"/>
                      <a:pt x="168" y="489"/>
                    </a:cubicBezTo>
                    <a:cubicBezTo>
                      <a:pt x="168" y="488"/>
                      <a:pt x="168" y="486"/>
                      <a:pt x="168" y="484"/>
                    </a:cubicBezTo>
                    <a:cubicBezTo>
                      <a:pt x="168" y="486"/>
                      <a:pt x="169" y="488"/>
                      <a:pt x="169" y="490"/>
                    </a:cubicBezTo>
                    <a:cubicBezTo>
                      <a:pt x="168" y="490"/>
                      <a:pt x="168" y="490"/>
                      <a:pt x="168" y="490"/>
                    </a:cubicBezTo>
                    <a:close/>
                    <a:moveTo>
                      <a:pt x="228" y="353"/>
                    </a:moveTo>
                    <a:cubicBezTo>
                      <a:pt x="230" y="381"/>
                      <a:pt x="233" y="408"/>
                      <a:pt x="235" y="436"/>
                    </a:cubicBezTo>
                    <a:cubicBezTo>
                      <a:pt x="236" y="449"/>
                      <a:pt x="237" y="462"/>
                      <a:pt x="238" y="476"/>
                    </a:cubicBezTo>
                    <a:cubicBezTo>
                      <a:pt x="238" y="478"/>
                      <a:pt x="238" y="481"/>
                      <a:pt x="238" y="483"/>
                    </a:cubicBezTo>
                    <a:cubicBezTo>
                      <a:pt x="237" y="486"/>
                      <a:pt x="237" y="490"/>
                      <a:pt x="237" y="493"/>
                    </a:cubicBezTo>
                    <a:cubicBezTo>
                      <a:pt x="236" y="497"/>
                      <a:pt x="236" y="502"/>
                      <a:pt x="236" y="506"/>
                    </a:cubicBezTo>
                    <a:cubicBezTo>
                      <a:pt x="231" y="507"/>
                      <a:pt x="225" y="508"/>
                      <a:pt x="220" y="509"/>
                    </a:cubicBezTo>
                    <a:cubicBezTo>
                      <a:pt x="215" y="509"/>
                      <a:pt x="210" y="509"/>
                      <a:pt x="206" y="510"/>
                    </a:cubicBezTo>
                    <a:cubicBezTo>
                      <a:pt x="212" y="506"/>
                      <a:pt x="219" y="504"/>
                      <a:pt x="225" y="500"/>
                    </a:cubicBezTo>
                    <a:cubicBezTo>
                      <a:pt x="225" y="500"/>
                      <a:pt x="225" y="500"/>
                      <a:pt x="225" y="500"/>
                    </a:cubicBezTo>
                    <a:cubicBezTo>
                      <a:pt x="218" y="502"/>
                      <a:pt x="212" y="504"/>
                      <a:pt x="206" y="507"/>
                    </a:cubicBezTo>
                    <a:cubicBezTo>
                      <a:pt x="204" y="508"/>
                      <a:pt x="202" y="509"/>
                      <a:pt x="199" y="510"/>
                    </a:cubicBezTo>
                    <a:cubicBezTo>
                      <a:pt x="191" y="510"/>
                      <a:pt x="183" y="510"/>
                      <a:pt x="174" y="509"/>
                    </a:cubicBezTo>
                    <a:cubicBezTo>
                      <a:pt x="174" y="505"/>
                      <a:pt x="172" y="501"/>
                      <a:pt x="171" y="497"/>
                    </a:cubicBezTo>
                    <a:cubicBezTo>
                      <a:pt x="173" y="487"/>
                      <a:pt x="172" y="476"/>
                      <a:pt x="171" y="466"/>
                    </a:cubicBezTo>
                    <a:cubicBezTo>
                      <a:pt x="170" y="462"/>
                      <a:pt x="170" y="458"/>
                      <a:pt x="170" y="455"/>
                    </a:cubicBezTo>
                    <a:cubicBezTo>
                      <a:pt x="170" y="455"/>
                      <a:pt x="170" y="455"/>
                      <a:pt x="171" y="454"/>
                    </a:cubicBezTo>
                    <a:cubicBezTo>
                      <a:pt x="183" y="441"/>
                      <a:pt x="204" y="442"/>
                      <a:pt x="218" y="430"/>
                    </a:cubicBezTo>
                    <a:cubicBezTo>
                      <a:pt x="218" y="430"/>
                      <a:pt x="218" y="430"/>
                      <a:pt x="218" y="430"/>
                    </a:cubicBezTo>
                    <a:cubicBezTo>
                      <a:pt x="203" y="441"/>
                      <a:pt x="183" y="439"/>
                      <a:pt x="170" y="452"/>
                    </a:cubicBezTo>
                    <a:cubicBezTo>
                      <a:pt x="169" y="445"/>
                      <a:pt x="169" y="437"/>
                      <a:pt x="169" y="429"/>
                    </a:cubicBezTo>
                    <a:cubicBezTo>
                      <a:pt x="169" y="427"/>
                      <a:pt x="169" y="424"/>
                      <a:pt x="169" y="422"/>
                    </a:cubicBezTo>
                    <a:cubicBezTo>
                      <a:pt x="185" y="414"/>
                      <a:pt x="203" y="413"/>
                      <a:pt x="216" y="402"/>
                    </a:cubicBezTo>
                    <a:cubicBezTo>
                      <a:pt x="216" y="401"/>
                      <a:pt x="216" y="401"/>
                      <a:pt x="216" y="401"/>
                    </a:cubicBezTo>
                    <a:cubicBezTo>
                      <a:pt x="202" y="410"/>
                      <a:pt x="184" y="412"/>
                      <a:pt x="170" y="419"/>
                    </a:cubicBezTo>
                    <a:cubicBezTo>
                      <a:pt x="170" y="411"/>
                      <a:pt x="170" y="402"/>
                      <a:pt x="171" y="394"/>
                    </a:cubicBezTo>
                    <a:cubicBezTo>
                      <a:pt x="173" y="391"/>
                      <a:pt x="175" y="388"/>
                      <a:pt x="178" y="386"/>
                    </a:cubicBezTo>
                    <a:cubicBezTo>
                      <a:pt x="182" y="383"/>
                      <a:pt x="186" y="381"/>
                      <a:pt x="190" y="378"/>
                    </a:cubicBezTo>
                    <a:cubicBezTo>
                      <a:pt x="198" y="374"/>
                      <a:pt x="205" y="370"/>
                      <a:pt x="211" y="364"/>
                    </a:cubicBezTo>
                    <a:cubicBezTo>
                      <a:pt x="211" y="364"/>
                      <a:pt x="211" y="364"/>
                      <a:pt x="211" y="364"/>
                    </a:cubicBezTo>
                    <a:cubicBezTo>
                      <a:pt x="203" y="370"/>
                      <a:pt x="194" y="374"/>
                      <a:pt x="186" y="378"/>
                    </a:cubicBezTo>
                    <a:cubicBezTo>
                      <a:pt x="181" y="381"/>
                      <a:pt x="175" y="384"/>
                      <a:pt x="171" y="389"/>
                    </a:cubicBezTo>
                    <a:cubicBezTo>
                      <a:pt x="171" y="383"/>
                      <a:pt x="171" y="377"/>
                      <a:pt x="171" y="371"/>
                    </a:cubicBezTo>
                    <a:cubicBezTo>
                      <a:pt x="174" y="368"/>
                      <a:pt x="176" y="366"/>
                      <a:pt x="179" y="364"/>
                    </a:cubicBezTo>
                    <a:cubicBezTo>
                      <a:pt x="183" y="360"/>
                      <a:pt x="188" y="358"/>
                      <a:pt x="193" y="355"/>
                    </a:cubicBezTo>
                    <a:cubicBezTo>
                      <a:pt x="203" y="351"/>
                      <a:pt x="213" y="347"/>
                      <a:pt x="222" y="341"/>
                    </a:cubicBezTo>
                    <a:cubicBezTo>
                      <a:pt x="222" y="341"/>
                      <a:pt x="222" y="340"/>
                      <a:pt x="221" y="340"/>
                    </a:cubicBezTo>
                    <a:cubicBezTo>
                      <a:pt x="211" y="346"/>
                      <a:pt x="201" y="350"/>
                      <a:pt x="190" y="355"/>
                    </a:cubicBezTo>
                    <a:cubicBezTo>
                      <a:pt x="185" y="357"/>
                      <a:pt x="176" y="361"/>
                      <a:pt x="171" y="367"/>
                    </a:cubicBezTo>
                    <a:cubicBezTo>
                      <a:pt x="171" y="361"/>
                      <a:pt x="171" y="356"/>
                      <a:pt x="171" y="350"/>
                    </a:cubicBezTo>
                    <a:cubicBezTo>
                      <a:pt x="170" y="343"/>
                      <a:pt x="170" y="335"/>
                      <a:pt x="169" y="328"/>
                    </a:cubicBezTo>
                    <a:cubicBezTo>
                      <a:pt x="175" y="324"/>
                      <a:pt x="181" y="319"/>
                      <a:pt x="187" y="316"/>
                    </a:cubicBezTo>
                    <a:cubicBezTo>
                      <a:pt x="194" y="313"/>
                      <a:pt x="201" y="309"/>
                      <a:pt x="206" y="303"/>
                    </a:cubicBezTo>
                    <a:cubicBezTo>
                      <a:pt x="206" y="303"/>
                      <a:pt x="205" y="302"/>
                      <a:pt x="205" y="303"/>
                    </a:cubicBezTo>
                    <a:cubicBezTo>
                      <a:pt x="195" y="311"/>
                      <a:pt x="178" y="314"/>
                      <a:pt x="169" y="325"/>
                    </a:cubicBezTo>
                    <a:cubicBezTo>
                      <a:pt x="169" y="318"/>
                      <a:pt x="168" y="311"/>
                      <a:pt x="168" y="305"/>
                    </a:cubicBezTo>
                    <a:cubicBezTo>
                      <a:pt x="174" y="302"/>
                      <a:pt x="180" y="299"/>
                      <a:pt x="186" y="296"/>
                    </a:cubicBezTo>
                    <a:cubicBezTo>
                      <a:pt x="195" y="293"/>
                      <a:pt x="203" y="290"/>
                      <a:pt x="210" y="285"/>
                    </a:cubicBezTo>
                    <a:cubicBezTo>
                      <a:pt x="211" y="284"/>
                      <a:pt x="210" y="283"/>
                      <a:pt x="210" y="283"/>
                    </a:cubicBezTo>
                    <a:cubicBezTo>
                      <a:pt x="201" y="289"/>
                      <a:pt x="192" y="292"/>
                      <a:pt x="183" y="295"/>
                    </a:cubicBezTo>
                    <a:cubicBezTo>
                      <a:pt x="178" y="297"/>
                      <a:pt x="173" y="299"/>
                      <a:pt x="168" y="302"/>
                    </a:cubicBezTo>
                    <a:cubicBezTo>
                      <a:pt x="167" y="296"/>
                      <a:pt x="167" y="291"/>
                      <a:pt x="167" y="286"/>
                    </a:cubicBezTo>
                    <a:cubicBezTo>
                      <a:pt x="180" y="276"/>
                      <a:pt x="195" y="271"/>
                      <a:pt x="209" y="264"/>
                    </a:cubicBezTo>
                    <a:cubicBezTo>
                      <a:pt x="210" y="263"/>
                      <a:pt x="209" y="263"/>
                      <a:pt x="209" y="263"/>
                    </a:cubicBezTo>
                    <a:cubicBezTo>
                      <a:pt x="201" y="267"/>
                      <a:pt x="192" y="269"/>
                      <a:pt x="184" y="273"/>
                    </a:cubicBezTo>
                    <a:cubicBezTo>
                      <a:pt x="178" y="275"/>
                      <a:pt x="171" y="278"/>
                      <a:pt x="167" y="283"/>
                    </a:cubicBezTo>
                    <a:cubicBezTo>
                      <a:pt x="167" y="279"/>
                      <a:pt x="166" y="276"/>
                      <a:pt x="166" y="273"/>
                    </a:cubicBezTo>
                    <a:cubicBezTo>
                      <a:pt x="166" y="271"/>
                      <a:pt x="166" y="269"/>
                      <a:pt x="166" y="268"/>
                    </a:cubicBezTo>
                    <a:cubicBezTo>
                      <a:pt x="169" y="266"/>
                      <a:pt x="172" y="264"/>
                      <a:pt x="175" y="263"/>
                    </a:cubicBezTo>
                    <a:cubicBezTo>
                      <a:pt x="179" y="261"/>
                      <a:pt x="183" y="260"/>
                      <a:pt x="187" y="258"/>
                    </a:cubicBezTo>
                    <a:cubicBezTo>
                      <a:pt x="194" y="256"/>
                      <a:pt x="200" y="253"/>
                      <a:pt x="206" y="248"/>
                    </a:cubicBezTo>
                    <a:cubicBezTo>
                      <a:pt x="206" y="248"/>
                      <a:pt x="206" y="247"/>
                      <a:pt x="205" y="248"/>
                    </a:cubicBezTo>
                    <a:cubicBezTo>
                      <a:pt x="197" y="254"/>
                      <a:pt x="188" y="256"/>
                      <a:pt x="178" y="259"/>
                    </a:cubicBezTo>
                    <a:cubicBezTo>
                      <a:pt x="174" y="260"/>
                      <a:pt x="169" y="262"/>
                      <a:pt x="166" y="264"/>
                    </a:cubicBezTo>
                    <a:cubicBezTo>
                      <a:pt x="166" y="254"/>
                      <a:pt x="165" y="244"/>
                      <a:pt x="165" y="234"/>
                    </a:cubicBezTo>
                    <a:cubicBezTo>
                      <a:pt x="166" y="234"/>
                      <a:pt x="167" y="233"/>
                      <a:pt x="167" y="233"/>
                    </a:cubicBezTo>
                    <a:cubicBezTo>
                      <a:pt x="172" y="230"/>
                      <a:pt x="178" y="229"/>
                      <a:pt x="183" y="227"/>
                    </a:cubicBezTo>
                    <a:cubicBezTo>
                      <a:pt x="191" y="224"/>
                      <a:pt x="200" y="222"/>
                      <a:pt x="207" y="219"/>
                    </a:cubicBezTo>
                    <a:cubicBezTo>
                      <a:pt x="208" y="219"/>
                      <a:pt x="207" y="218"/>
                      <a:pt x="207" y="218"/>
                    </a:cubicBezTo>
                    <a:cubicBezTo>
                      <a:pt x="198" y="221"/>
                      <a:pt x="188" y="223"/>
                      <a:pt x="178" y="226"/>
                    </a:cubicBezTo>
                    <a:cubicBezTo>
                      <a:pt x="175" y="227"/>
                      <a:pt x="169" y="228"/>
                      <a:pt x="165" y="231"/>
                    </a:cubicBezTo>
                    <a:cubicBezTo>
                      <a:pt x="165" y="226"/>
                      <a:pt x="165" y="221"/>
                      <a:pt x="164" y="217"/>
                    </a:cubicBezTo>
                    <a:cubicBezTo>
                      <a:pt x="169" y="215"/>
                      <a:pt x="174" y="213"/>
                      <a:pt x="180" y="212"/>
                    </a:cubicBezTo>
                    <a:cubicBezTo>
                      <a:pt x="189" y="210"/>
                      <a:pt x="198" y="209"/>
                      <a:pt x="207" y="208"/>
                    </a:cubicBezTo>
                    <a:cubicBezTo>
                      <a:pt x="208" y="208"/>
                      <a:pt x="208" y="207"/>
                      <a:pt x="207" y="207"/>
                    </a:cubicBezTo>
                    <a:cubicBezTo>
                      <a:pt x="198" y="207"/>
                      <a:pt x="190" y="208"/>
                      <a:pt x="181" y="209"/>
                    </a:cubicBezTo>
                    <a:cubicBezTo>
                      <a:pt x="176" y="210"/>
                      <a:pt x="170" y="211"/>
                      <a:pt x="164" y="214"/>
                    </a:cubicBezTo>
                    <a:cubicBezTo>
                      <a:pt x="164" y="208"/>
                      <a:pt x="163" y="203"/>
                      <a:pt x="162" y="197"/>
                    </a:cubicBezTo>
                    <a:cubicBezTo>
                      <a:pt x="175" y="197"/>
                      <a:pt x="188" y="197"/>
                      <a:pt x="200" y="197"/>
                    </a:cubicBezTo>
                    <a:cubicBezTo>
                      <a:pt x="210" y="196"/>
                      <a:pt x="221" y="196"/>
                      <a:pt x="231" y="197"/>
                    </a:cubicBezTo>
                    <a:cubicBezTo>
                      <a:pt x="229" y="208"/>
                      <a:pt x="229" y="219"/>
                      <a:pt x="229" y="230"/>
                    </a:cubicBezTo>
                    <a:cubicBezTo>
                      <a:pt x="228" y="244"/>
                      <a:pt x="228" y="257"/>
                      <a:pt x="227" y="270"/>
                    </a:cubicBezTo>
                    <a:cubicBezTo>
                      <a:pt x="226" y="298"/>
                      <a:pt x="226" y="326"/>
                      <a:pt x="228" y="353"/>
                    </a:cubicBezTo>
                    <a:close/>
                    <a:moveTo>
                      <a:pt x="345" y="197"/>
                    </a:moveTo>
                    <a:cubicBezTo>
                      <a:pt x="338" y="196"/>
                      <a:pt x="331" y="196"/>
                      <a:pt x="323" y="195"/>
                    </a:cubicBezTo>
                    <a:cubicBezTo>
                      <a:pt x="310" y="194"/>
                      <a:pt x="297" y="193"/>
                      <a:pt x="284" y="192"/>
                    </a:cubicBezTo>
                    <a:cubicBezTo>
                      <a:pt x="280" y="192"/>
                      <a:pt x="276" y="192"/>
                      <a:pt x="272" y="192"/>
                    </a:cubicBezTo>
                    <a:cubicBezTo>
                      <a:pt x="272" y="192"/>
                      <a:pt x="272" y="192"/>
                      <a:pt x="273" y="192"/>
                    </a:cubicBezTo>
                    <a:cubicBezTo>
                      <a:pt x="300" y="192"/>
                      <a:pt x="328" y="193"/>
                      <a:pt x="356" y="193"/>
                    </a:cubicBezTo>
                    <a:cubicBezTo>
                      <a:pt x="355" y="194"/>
                      <a:pt x="355" y="195"/>
                      <a:pt x="354" y="196"/>
                    </a:cubicBezTo>
                    <a:cubicBezTo>
                      <a:pt x="353" y="196"/>
                      <a:pt x="353" y="197"/>
                      <a:pt x="353" y="197"/>
                    </a:cubicBezTo>
                    <a:cubicBezTo>
                      <a:pt x="350" y="197"/>
                      <a:pt x="348" y="197"/>
                      <a:pt x="345"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4" name="Freeform 591"/>
              <p:cNvSpPr/>
              <p:nvPr/>
            </p:nvSpPr>
            <p:spPr bwMode="auto">
              <a:xfrm>
                <a:off x="2482" y="3418"/>
                <a:ext cx="167" cy="6"/>
              </a:xfrm>
              <a:custGeom>
                <a:avLst/>
                <a:gdLst>
                  <a:gd name="T0" fmla="*/ 296 w 298"/>
                  <a:gd name="T1" fmla="*/ 4 h 10"/>
                  <a:gd name="T2" fmla="*/ 138 w 298"/>
                  <a:gd name="T3" fmla="*/ 4 h 10"/>
                  <a:gd name="T4" fmla="*/ 62 w 298"/>
                  <a:gd name="T5" fmla="*/ 3 h 10"/>
                  <a:gd name="T6" fmla="*/ 1 w 298"/>
                  <a:gd name="T7" fmla="*/ 0 h 10"/>
                  <a:gd name="T8" fmla="*/ 1 w 298"/>
                  <a:gd name="T9" fmla="*/ 0 h 10"/>
                  <a:gd name="T10" fmla="*/ 56 w 298"/>
                  <a:gd name="T11" fmla="*/ 6 h 10"/>
                  <a:gd name="T12" fmla="*/ 90 w 298"/>
                  <a:gd name="T13" fmla="*/ 6 h 10"/>
                  <a:gd name="T14" fmla="*/ 132 w 298"/>
                  <a:gd name="T15" fmla="*/ 7 h 10"/>
                  <a:gd name="T16" fmla="*/ 296 w 298"/>
                  <a:gd name="T17" fmla="*/ 6 h 10"/>
                  <a:gd name="T18" fmla="*/ 296 w 298"/>
                  <a:gd name="T1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0">
                    <a:moveTo>
                      <a:pt x="296" y="4"/>
                    </a:moveTo>
                    <a:cubicBezTo>
                      <a:pt x="244" y="2"/>
                      <a:pt x="191" y="6"/>
                      <a:pt x="138" y="4"/>
                    </a:cubicBezTo>
                    <a:cubicBezTo>
                      <a:pt x="113" y="3"/>
                      <a:pt x="88" y="4"/>
                      <a:pt x="62" y="3"/>
                    </a:cubicBezTo>
                    <a:cubicBezTo>
                      <a:pt x="42" y="2"/>
                      <a:pt x="21" y="6"/>
                      <a:pt x="1" y="0"/>
                    </a:cubicBezTo>
                    <a:cubicBezTo>
                      <a:pt x="0" y="0"/>
                      <a:pt x="0" y="0"/>
                      <a:pt x="1" y="0"/>
                    </a:cubicBezTo>
                    <a:cubicBezTo>
                      <a:pt x="16" y="10"/>
                      <a:pt x="38" y="6"/>
                      <a:pt x="56" y="6"/>
                    </a:cubicBezTo>
                    <a:cubicBezTo>
                      <a:pt x="67" y="5"/>
                      <a:pt x="79" y="6"/>
                      <a:pt x="90" y="6"/>
                    </a:cubicBezTo>
                    <a:cubicBezTo>
                      <a:pt x="104" y="7"/>
                      <a:pt x="118" y="6"/>
                      <a:pt x="132" y="7"/>
                    </a:cubicBezTo>
                    <a:cubicBezTo>
                      <a:pt x="187" y="9"/>
                      <a:pt x="242" y="9"/>
                      <a:pt x="296" y="6"/>
                    </a:cubicBezTo>
                    <a:cubicBezTo>
                      <a:pt x="298" y="6"/>
                      <a:pt x="298" y="4"/>
                      <a:pt x="29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5" name="Freeform 592"/>
              <p:cNvSpPr/>
              <p:nvPr/>
            </p:nvSpPr>
            <p:spPr bwMode="auto">
              <a:xfrm>
                <a:off x="2492" y="3402"/>
                <a:ext cx="31" cy="9"/>
              </a:xfrm>
              <a:custGeom>
                <a:avLst/>
                <a:gdLst>
                  <a:gd name="T0" fmla="*/ 53 w 54"/>
                  <a:gd name="T1" fmla="*/ 0 h 15"/>
                  <a:gd name="T2" fmla="*/ 28 w 54"/>
                  <a:gd name="T3" fmla="*/ 6 h 15"/>
                  <a:gd name="T4" fmla="*/ 0 w 54"/>
                  <a:gd name="T5" fmla="*/ 10 h 15"/>
                  <a:gd name="T6" fmla="*/ 0 w 54"/>
                  <a:gd name="T7" fmla="*/ 10 h 15"/>
                  <a:gd name="T8" fmla="*/ 19 w 54"/>
                  <a:gd name="T9" fmla="*/ 10 h 15"/>
                  <a:gd name="T10" fmla="*/ 53 w 54"/>
                  <a:gd name="T11" fmla="*/ 2 h 15"/>
                  <a:gd name="T12" fmla="*/ 53 w 5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4" h="15">
                    <a:moveTo>
                      <a:pt x="53" y="0"/>
                    </a:moveTo>
                    <a:cubicBezTo>
                      <a:pt x="45" y="0"/>
                      <a:pt x="36" y="3"/>
                      <a:pt x="28" y="6"/>
                    </a:cubicBezTo>
                    <a:cubicBezTo>
                      <a:pt x="21" y="8"/>
                      <a:pt x="8" y="14"/>
                      <a:pt x="0" y="10"/>
                    </a:cubicBezTo>
                    <a:cubicBezTo>
                      <a:pt x="0" y="10"/>
                      <a:pt x="0" y="10"/>
                      <a:pt x="0" y="10"/>
                    </a:cubicBezTo>
                    <a:cubicBezTo>
                      <a:pt x="4" y="15"/>
                      <a:pt x="14" y="11"/>
                      <a:pt x="19" y="10"/>
                    </a:cubicBezTo>
                    <a:cubicBezTo>
                      <a:pt x="31" y="8"/>
                      <a:pt x="41" y="3"/>
                      <a:pt x="53" y="2"/>
                    </a:cubicBezTo>
                    <a:cubicBezTo>
                      <a:pt x="54" y="2"/>
                      <a:pt x="5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6" name="Freeform 593"/>
              <p:cNvSpPr/>
              <p:nvPr/>
            </p:nvSpPr>
            <p:spPr bwMode="auto">
              <a:xfrm>
                <a:off x="2563" y="3400"/>
                <a:ext cx="137" cy="16"/>
              </a:xfrm>
              <a:custGeom>
                <a:avLst/>
                <a:gdLst>
                  <a:gd name="T0" fmla="*/ 245 w 245"/>
                  <a:gd name="T1" fmla="*/ 3 h 28"/>
                  <a:gd name="T2" fmla="*/ 196 w 245"/>
                  <a:gd name="T3" fmla="*/ 7 h 28"/>
                  <a:gd name="T4" fmla="*/ 138 w 245"/>
                  <a:gd name="T5" fmla="*/ 3 h 28"/>
                  <a:gd name="T6" fmla="*/ 68 w 245"/>
                  <a:gd name="T7" fmla="*/ 2 h 28"/>
                  <a:gd name="T8" fmla="*/ 34 w 245"/>
                  <a:gd name="T9" fmla="*/ 1 h 28"/>
                  <a:gd name="T10" fmla="*/ 2 w 245"/>
                  <a:gd name="T11" fmla="*/ 6 h 28"/>
                  <a:gd name="T12" fmla="*/ 2 w 245"/>
                  <a:gd name="T13" fmla="*/ 8 h 28"/>
                  <a:gd name="T14" fmla="*/ 130 w 245"/>
                  <a:gd name="T15" fmla="*/ 20 h 28"/>
                  <a:gd name="T16" fmla="*/ 178 w 245"/>
                  <a:gd name="T17" fmla="*/ 25 h 28"/>
                  <a:gd name="T18" fmla="*/ 208 w 245"/>
                  <a:gd name="T19" fmla="*/ 24 h 28"/>
                  <a:gd name="T20" fmla="*/ 207 w 245"/>
                  <a:gd name="T21" fmla="*/ 22 h 28"/>
                  <a:gd name="T22" fmla="*/ 191 w 245"/>
                  <a:gd name="T23" fmla="*/ 23 h 28"/>
                  <a:gd name="T24" fmla="*/ 173 w 245"/>
                  <a:gd name="T25" fmla="*/ 22 h 28"/>
                  <a:gd name="T26" fmla="*/ 122 w 245"/>
                  <a:gd name="T27" fmla="*/ 17 h 28"/>
                  <a:gd name="T28" fmla="*/ 12 w 245"/>
                  <a:gd name="T29" fmla="*/ 7 h 28"/>
                  <a:gd name="T30" fmla="*/ 29 w 245"/>
                  <a:gd name="T31" fmla="*/ 3 h 28"/>
                  <a:gd name="T32" fmla="*/ 68 w 245"/>
                  <a:gd name="T33" fmla="*/ 4 h 28"/>
                  <a:gd name="T34" fmla="*/ 141 w 245"/>
                  <a:gd name="T35" fmla="*/ 5 h 28"/>
                  <a:gd name="T36" fmla="*/ 200 w 245"/>
                  <a:gd name="T37" fmla="*/ 9 h 28"/>
                  <a:gd name="T38" fmla="*/ 245 w 245"/>
                  <a:gd name="T39" fmla="*/ 3 h 28"/>
                  <a:gd name="T40" fmla="*/ 245 w 245"/>
                  <a:gd name="T4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5" h="28">
                    <a:moveTo>
                      <a:pt x="245" y="3"/>
                    </a:moveTo>
                    <a:cubicBezTo>
                      <a:pt x="231" y="11"/>
                      <a:pt x="211" y="8"/>
                      <a:pt x="196" y="7"/>
                    </a:cubicBezTo>
                    <a:cubicBezTo>
                      <a:pt x="177" y="6"/>
                      <a:pt x="157" y="4"/>
                      <a:pt x="138" y="3"/>
                    </a:cubicBezTo>
                    <a:cubicBezTo>
                      <a:pt x="114" y="1"/>
                      <a:pt x="91" y="3"/>
                      <a:pt x="68" y="2"/>
                    </a:cubicBezTo>
                    <a:cubicBezTo>
                      <a:pt x="56" y="1"/>
                      <a:pt x="45" y="0"/>
                      <a:pt x="34" y="1"/>
                    </a:cubicBezTo>
                    <a:cubicBezTo>
                      <a:pt x="23" y="2"/>
                      <a:pt x="13" y="5"/>
                      <a:pt x="2" y="6"/>
                    </a:cubicBezTo>
                    <a:cubicBezTo>
                      <a:pt x="0" y="6"/>
                      <a:pt x="0" y="8"/>
                      <a:pt x="2" y="8"/>
                    </a:cubicBezTo>
                    <a:cubicBezTo>
                      <a:pt x="45" y="12"/>
                      <a:pt x="88" y="14"/>
                      <a:pt x="130" y="20"/>
                    </a:cubicBezTo>
                    <a:cubicBezTo>
                      <a:pt x="146" y="23"/>
                      <a:pt x="162" y="24"/>
                      <a:pt x="178" y="25"/>
                    </a:cubicBezTo>
                    <a:cubicBezTo>
                      <a:pt x="187" y="25"/>
                      <a:pt x="200" y="28"/>
                      <a:pt x="208" y="24"/>
                    </a:cubicBezTo>
                    <a:cubicBezTo>
                      <a:pt x="210" y="23"/>
                      <a:pt x="208" y="21"/>
                      <a:pt x="207" y="22"/>
                    </a:cubicBezTo>
                    <a:cubicBezTo>
                      <a:pt x="203" y="24"/>
                      <a:pt x="196" y="23"/>
                      <a:pt x="191" y="23"/>
                    </a:cubicBezTo>
                    <a:cubicBezTo>
                      <a:pt x="185" y="23"/>
                      <a:pt x="179" y="22"/>
                      <a:pt x="173" y="22"/>
                    </a:cubicBezTo>
                    <a:cubicBezTo>
                      <a:pt x="156" y="21"/>
                      <a:pt x="139" y="19"/>
                      <a:pt x="122" y="17"/>
                    </a:cubicBezTo>
                    <a:cubicBezTo>
                      <a:pt x="85" y="12"/>
                      <a:pt x="48" y="10"/>
                      <a:pt x="12" y="7"/>
                    </a:cubicBezTo>
                    <a:cubicBezTo>
                      <a:pt x="18" y="6"/>
                      <a:pt x="23" y="5"/>
                      <a:pt x="29" y="3"/>
                    </a:cubicBezTo>
                    <a:cubicBezTo>
                      <a:pt x="42" y="1"/>
                      <a:pt x="55" y="3"/>
                      <a:pt x="68" y="4"/>
                    </a:cubicBezTo>
                    <a:cubicBezTo>
                      <a:pt x="92" y="5"/>
                      <a:pt x="116" y="3"/>
                      <a:pt x="141" y="5"/>
                    </a:cubicBezTo>
                    <a:cubicBezTo>
                      <a:pt x="160" y="6"/>
                      <a:pt x="180" y="8"/>
                      <a:pt x="200" y="9"/>
                    </a:cubicBezTo>
                    <a:cubicBezTo>
                      <a:pt x="214" y="10"/>
                      <a:pt x="232" y="12"/>
                      <a:pt x="245" y="3"/>
                    </a:cubicBezTo>
                    <a:cubicBezTo>
                      <a:pt x="245" y="3"/>
                      <a:pt x="245" y="3"/>
                      <a:pt x="24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7" name="Freeform 594"/>
              <p:cNvSpPr/>
              <p:nvPr/>
            </p:nvSpPr>
            <p:spPr bwMode="auto">
              <a:xfrm>
                <a:off x="2558" y="3448"/>
                <a:ext cx="24" cy="9"/>
              </a:xfrm>
              <a:custGeom>
                <a:avLst/>
                <a:gdLst>
                  <a:gd name="T0" fmla="*/ 44 w 44"/>
                  <a:gd name="T1" fmla="*/ 0 h 15"/>
                  <a:gd name="T2" fmla="*/ 20 w 44"/>
                  <a:gd name="T3" fmla="*/ 6 h 15"/>
                  <a:gd name="T4" fmla="*/ 0 w 44"/>
                  <a:gd name="T5" fmla="*/ 14 h 15"/>
                  <a:gd name="T6" fmla="*/ 1 w 44"/>
                  <a:gd name="T7" fmla="*/ 15 h 15"/>
                  <a:gd name="T8" fmla="*/ 44 w 44"/>
                  <a:gd name="T9" fmla="*/ 0 h 15"/>
                  <a:gd name="T10" fmla="*/ 44 w 44"/>
                  <a:gd name="T11" fmla="*/ 0 h 15"/>
                </a:gdLst>
                <a:ahLst/>
                <a:cxnLst>
                  <a:cxn ang="0">
                    <a:pos x="T0" y="T1"/>
                  </a:cxn>
                  <a:cxn ang="0">
                    <a:pos x="T2" y="T3"/>
                  </a:cxn>
                  <a:cxn ang="0">
                    <a:pos x="T4" y="T5"/>
                  </a:cxn>
                  <a:cxn ang="0">
                    <a:pos x="T6" y="T7"/>
                  </a:cxn>
                  <a:cxn ang="0">
                    <a:pos x="T8" y="T9"/>
                  </a:cxn>
                  <a:cxn ang="0">
                    <a:pos x="T10" y="T11"/>
                  </a:cxn>
                </a:cxnLst>
                <a:rect l="0" t="0" r="r" b="b"/>
                <a:pathLst>
                  <a:path w="44" h="15">
                    <a:moveTo>
                      <a:pt x="44" y="0"/>
                    </a:moveTo>
                    <a:cubicBezTo>
                      <a:pt x="36" y="3"/>
                      <a:pt x="28" y="4"/>
                      <a:pt x="20" y="6"/>
                    </a:cubicBezTo>
                    <a:cubicBezTo>
                      <a:pt x="14" y="8"/>
                      <a:pt x="6" y="9"/>
                      <a:pt x="0" y="14"/>
                    </a:cubicBezTo>
                    <a:cubicBezTo>
                      <a:pt x="0" y="14"/>
                      <a:pt x="1" y="15"/>
                      <a:pt x="1" y="15"/>
                    </a:cubicBezTo>
                    <a:cubicBezTo>
                      <a:pt x="15" y="9"/>
                      <a:pt x="31" y="7"/>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8" name="Freeform 595"/>
              <p:cNvSpPr/>
              <p:nvPr/>
            </p:nvSpPr>
            <p:spPr bwMode="auto">
              <a:xfrm>
                <a:off x="2563" y="3502"/>
                <a:ext cx="12" cy="10"/>
              </a:xfrm>
              <a:custGeom>
                <a:avLst/>
                <a:gdLst>
                  <a:gd name="T0" fmla="*/ 21 w 22"/>
                  <a:gd name="T1" fmla="*/ 0 h 19"/>
                  <a:gd name="T2" fmla="*/ 8 w 22"/>
                  <a:gd name="T3" fmla="*/ 9 h 19"/>
                  <a:gd name="T4" fmla="*/ 0 w 22"/>
                  <a:gd name="T5" fmla="*/ 18 h 19"/>
                  <a:gd name="T6" fmla="*/ 1 w 22"/>
                  <a:gd name="T7" fmla="*/ 18 h 19"/>
                  <a:gd name="T8" fmla="*/ 6 w 22"/>
                  <a:gd name="T9" fmla="*/ 13 h 19"/>
                  <a:gd name="T10" fmla="*/ 12 w 22"/>
                  <a:gd name="T11" fmla="*/ 9 h 19"/>
                  <a:gd name="T12" fmla="*/ 22 w 22"/>
                  <a:gd name="T13" fmla="*/ 1 h 19"/>
                  <a:gd name="T14" fmla="*/ 21 w 22"/>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9">
                    <a:moveTo>
                      <a:pt x="21" y="0"/>
                    </a:moveTo>
                    <a:cubicBezTo>
                      <a:pt x="17" y="4"/>
                      <a:pt x="13" y="6"/>
                      <a:pt x="8" y="9"/>
                    </a:cubicBezTo>
                    <a:cubicBezTo>
                      <a:pt x="5" y="11"/>
                      <a:pt x="1" y="14"/>
                      <a:pt x="0" y="18"/>
                    </a:cubicBezTo>
                    <a:cubicBezTo>
                      <a:pt x="0" y="18"/>
                      <a:pt x="1" y="19"/>
                      <a:pt x="1" y="18"/>
                    </a:cubicBezTo>
                    <a:cubicBezTo>
                      <a:pt x="3" y="17"/>
                      <a:pt x="4" y="15"/>
                      <a:pt x="6" y="13"/>
                    </a:cubicBezTo>
                    <a:cubicBezTo>
                      <a:pt x="7" y="11"/>
                      <a:pt x="10" y="10"/>
                      <a:pt x="12" y="9"/>
                    </a:cubicBezTo>
                    <a:cubicBezTo>
                      <a:pt x="15" y="6"/>
                      <a:pt x="19" y="4"/>
                      <a:pt x="22" y="1"/>
                    </a:cubicBezTo>
                    <a:cubicBezTo>
                      <a:pt x="22" y="1"/>
                      <a:pt x="21"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9" name="Freeform 596"/>
              <p:cNvSpPr/>
              <p:nvPr/>
            </p:nvSpPr>
            <p:spPr bwMode="auto">
              <a:xfrm>
                <a:off x="2561" y="3536"/>
                <a:ext cx="24" cy="11"/>
              </a:xfrm>
              <a:custGeom>
                <a:avLst/>
                <a:gdLst>
                  <a:gd name="T0" fmla="*/ 44 w 44"/>
                  <a:gd name="T1" fmla="*/ 0 h 21"/>
                  <a:gd name="T2" fmla="*/ 18 w 44"/>
                  <a:gd name="T3" fmla="*/ 8 h 21"/>
                  <a:gd name="T4" fmla="*/ 1 w 44"/>
                  <a:gd name="T5" fmla="*/ 19 h 21"/>
                  <a:gd name="T6" fmla="*/ 2 w 44"/>
                  <a:gd name="T7" fmla="*/ 20 h 21"/>
                  <a:gd name="T8" fmla="*/ 19 w 44"/>
                  <a:gd name="T9" fmla="*/ 9 h 21"/>
                  <a:gd name="T10" fmla="*/ 44 w 44"/>
                  <a:gd name="T11" fmla="*/ 0 h 21"/>
                  <a:gd name="T12" fmla="*/ 44 w 4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4" h="21">
                    <a:moveTo>
                      <a:pt x="44" y="0"/>
                    </a:moveTo>
                    <a:cubicBezTo>
                      <a:pt x="35" y="0"/>
                      <a:pt x="26" y="4"/>
                      <a:pt x="18" y="8"/>
                    </a:cubicBezTo>
                    <a:cubicBezTo>
                      <a:pt x="13" y="10"/>
                      <a:pt x="3" y="14"/>
                      <a:pt x="1" y="19"/>
                    </a:cubicBezTo>
                    <a:cubicBezTo>
                      <a:pt x="0" y="20"/>
                      <a:pt x="1" y="21"/>
                      <a:pt x="2" y="20"/>
                    </a:cubicBezTo>
                    <a:cubicBezTo>
                      <a:pt x="8" y="17"/>
                      <a:pt x="13" y="13"/>
                      <a:pt x="19" y="9"/>
                    </a:cubicBezTo>
                    <a:cubicBezTo>
                      <a:pt x="27" y="5"/>
                      <a:pt x="36" y="2"/>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0" name="Freeform 597"/>
              <p:cNvSpPr/>
              <p:nvPr/>
            </p:nvSpPr>
            <p:spPr bwMode="auto">
              <a:xfrm>
                <a:off x="2559" y="3555"/>
                <a:ext cx="23" cy="9"/>
              </a:xfrm>
              <a:custGeom>
                <a:avLst/>
                <a:gdLst>
                  <a:gd name="T0" fmla="*/ 41 w 41"/>
                  <a:gd name="T1" fmla="*/ 0 h 16"/>
                  <a:gd name="T2" fmla="*/ 1 w 41"/>
                  <a:gd name="T3" fmla="*/ 14 h 16"/>
                  <a:gd name="T4" fmla="*/ 2 w 41"/>
                  <a:gd name="T5" fmla="*/ 15 h 16"/>
                  <a:gd name="T6" fmla="*/ 41 w 41"/>
                  <a:gd name="T7" fmla="*/ 0 h 16"/>
                  <a:gd name="T8" fmla="*/ 41 w 41"/>
                  <a:gd name="T9" fmla="*/ 0 h 16"/>
                </a:gdLst>
                <a:ahLst/>
                <a:cxnLst>
                  <a:cxn ang="0">
                    <a:pos x="T0" y="T1"/>
                  </a:cxn>
                  <a:cxn ang="0">
                    <a:pos x="T2" y="T3"/>
                  </a:cxn>
                  <a:cxn ang="0">
                    <a:pos x="T4" y="T5"/>
                  </a:cxn>
                  <a:cxn ang="0">
                    <a:pos x="T6" y="T7"/>
                  </a:cxn>
                  <a:cxn ang="0">
                    <a:pos x="T8" y="T9"/>
                  </a:cxn>
                </a:cxnLst>
                <a:rect l="0" t="0" r="r" b="b"/>
                <a:pathLst>
                  <a:path w="41" h="16">
                    <a:moveTo>
                      <a:pt x="41" y="0"/>
                    </a:moveTo>
                    <a:cubicBezTo>
                      <a:pt x="27" y="4"/>
                      <a:pt x="14" y="7"/>
                      <a:pt x="1" y="14"/>
                    </a:cubicBezTo>
                    <a:cubicBezTo>
                      <a:pt x="0" y="14"/>
                      <a:pt x="1" y="16"/>
                      <a:pt x="2" y="15"/>
                    </a:cubicBezTo>
                    <a:cubicBezTo>
                      <a:pt x="14" y="9"/>
                      <a:pt x="28" y="5"/>
                      <a:pt x="41" y="0"/>
                    </a:cubicBezTo>
                    <a:cubicBezTo>
                      <a:pt x="41"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1" name="Freeform 598"/>
              <p:cNvSpPr/>
              <p:nvPr/>
            </p:nvSpPr>
            <p:spPr bwMode="auto">
              <a:xfrm>
                <a:off x="2560" y="3570"/>
                <a:ext cx="22" cy="14"/>
              </a:xfrm>
              <a:custGeom>
                <a:avLst/>
                <a:gdLst>
                  <a:gd name="T0" fmla="*/ 40 w 40"/>
                  <a:gd name="T1" fmla="*/ 1 h 24"/>
                  <a:gd name="T2" fmla="*/ 39 w 40"/>
                  <a:gd name="T3" fmla="*/ 0 h 24"/>
                  <a:gd name="T4" fmla="*/ 18 w 40"/>
                  <a:gd name="T5" fmla="*/ 11 h 24"/>
                  <a:gd name="T6" fmla="*/ 1 w 40"/>
                  <a:gd name="T7" fmla="*/ 21 h 24"/>
                  <a:gd name="T8" fmla="*/ 3 w 40"/>
                  <a:gd name="T9" fmla="*/ 23 h 24"/>
                  <a:gd name="T10" fmla="*/ 40 w 40"/>
                  <a:gd name="T11" fmla="*/ 1 h 24"/>
                </a:gdLst>
                <a:ahLst/>
                <a:cxnLst>
                  <a:cxn ang="0">
                    <a:pos x="T0" y="T1"/>
                  </a:cxn>
                  <a:cxn ang="0">
                    <a:pos x="T2" y="T3"/>
                  </a:cxn>
                  <a:cxn ang="0">
                    <a:pos x="T4" y="T5"/>
                  </a:cxn>
                  <a:cxn ang="0">
                    <a:pos x="T6" y="T7"/>
                  </a:cxn>
                  <a:cxn ang="0">
                    <a:pos x="T8" y="T9"/>
                  </a:cxn>
                  <a:cxn ang="0">
                    <a:pos x="T10" y="T11"/>
                  </a:cxn>
                </a:cxnLst>
                <a:rect l="0" t="0" r="r" b="b"/>
                <a:pathLst>
                  <a:path w="40" h="24">
                    <a:moveTo>
                      <a:pt x="40" y="1"/>
                    </a:moveTo>
                    <a:cubicBezTo>
                      <a:pt x="40" y="1"/>
                      <a:pt x="40" y="0"/>
                      <a:pt x="39" y="0"/>
                    </a:cubicBezTo>
                    <a:cubicBezTo>
                      <a:pt x="33" y="5"/>
                      <a:pt x="26" y="8"/>
                      <a:pt x="18" y="11"/>
                    </a:cubicBezTo>
                    <a:cubicBezTo>
                      <a:pt x="12" y="13"/>
                      <a:pt x="5" y="16"/>
                      <a:pt x="1" y="21"/>
                    </a:cubicBezTo>
                    <a:cubicBezTo>
                      <a:pt x="0" y="23"/>
                      <a:pt x="2" y="24"/>
                      <a:pt x="3" y="23"/>
                    </a:cubicBezTo>
                    <a:cubicBezTo>
                      <a:pt x="14" y="13"/>
                      <a:pt x="30" y="12"/>
                      <a:pt x="4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2" name="Freeform 599"/>
              <p:cNvSpPr/>
              <p:nvPr/>
            </p:nvSpPr>
            <p:spPr bwMode="auto">
              <a:xfrm>
                <a:off x="2561" y="3578"/>
                <a:ext cx="26" cy="16"/>
              </a:xfrm>
              <a:custGeom>
                <a:avLst/>
                <a:gdLst>
                  <a:gd name="T0" fmla="*/ 46 w 47"/>
                  <a:gd name="T1" fmla="*/ 1 h 28"/>
                  <a:gd name="T2" fmla="*/ 1 w 47"/>
                  <a:gd name="T3" fmla="*/ 25 h 28"/>
                  <a:gd name="T4" fmla="*/ 3 w 47"/>
                  <a:gd name="T5" fmla="*/ 27 h 28"/>
                  <a:gd name="T6" fmla="*/ 47 w 47"/>
                  <a:gd name="T7" fmla="*/ 1 h 28"/>
                  <a:gd name="T8" fmla="*/ 46 w 47"/>
                  <a:gd name="T9" fmla="*/ 1 h 28"/>
                </a:gdLst>
                <a:ahLst/>
                <a:cxnLst>
                  <a:cxn ang="0">
                    <a:pos x="T0" y="T1"/>
                  </a:cxn>
                  <a:cxn ang="0">
                    <a:pos x="T2" y="T3"/>
                  </a:cxn>
                  <a:cxn ang="0">
                    <a:pos x="T4" y="T5"/>
                  </a:cxn>
                  <a:cxn ang="0">
                    <a:pos x="T6" y="T7"/>
                  </a:cxn>
                  <a:cxn ang="0">
                    <a:pos x="T8" y="T9"/>
                  </a:cxn>
                </a:cxnLst>
                <a:rect l="0" t="0" r="r" b="b"/>
                <a:pathLst>
                  <a:path w="47" h="28">
                    <a:moveTo>
                      <a:pt x="46" y="1"/>
                    </a:moveTo>
                    <a:cubicBezTo>
                      <a:pt x="32" y="10"/>
                      <a:pt x="16" y="16"/>
                      <a:pt x="1" y="25"/>
                    </a:cubicBezTo>
                    <a:cubicBezTo>
                      <a:pt x="0" y="26"/>
                      <a:pt x="1" y="28"/>
                      <a:pt x="3" y="27"/>
                    </a:cubicBezTo>
                    <a:cubicBezTo>
                      <a:pt x="17" y="18"/>
                      <a:pt x="33" y="12"/>
                      <a:pt x="47" y="1"/>
                    </a:cubicBezTo>
                    <a:cubicBezTo>
                      <a:pt x="47" y="1"/>
                      <a:pt x="47" y="0"/>
                      <a:pt x="4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3" name="Freeform 600"/>
              <p:cNvSpPr/>
              <p:nvPr/>
            </p:nvSpPr>
            <p:spPr bwMode="auto">
              <a:xfrm>
                <a:off x="2562" y="3591"/>
                <a:ext cx="23" cy="11"/>
              </a:xfrm>
              <a:custGeom>
                <a:avLst/>
                <a:gdLst>
                  <a:gd name="T0" fmla="*/ 40 w 41"/>
                  <a:gd name="T1" fmla="*/ 0 h 21"/>
                  <a:gd name="T2" fmla="*/ 4 w 41"/>
                  <a:gd name="T3" fmla="*/ 21 h 21"/>
                  <a:gd name="T4" fmla="*/ 5 w 41"/>
                  <a:gd name="T5" fmla="*/ 20 h 21"/>
                  <a:gd name="T6" fmla="*/ 10 w 41"/>
                  <a:gd name="T7" fmla="*/ 17 h 21"/>
                  <a:gd name="T8" fmla="*/ 21 w 41"/>
                  <a:gd name="T9" fmla="*/ 11 h 21"/>
                  <a:gd name="T10" fmla="*/ 40 w 41"/>
                  <a:gd name="T11" fmla="*/ 1 h 21"/>
                  <a:gd name="T12" fmla="*/ 4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40" y="0"/>
                    </a:moveTo>
                    <a:cubicBezTo>
                      <a:pt x="36" y="3"/>
                      <a:pt x="0" y="16"/>
                      <a:pt x="4" y="21"/>
                    </a:cubicBezTo>
                    <a:cubicBezTo>
                      <a:pt x="5" y="21"/>
                      <a:pt x="5" y="21"/>
                      <a:pt x="5" y="20"/>
                    </a:cubicBezTo>
                    <a:cubicBezTo>
                      <a:pt x="5" y="20"/>
                      <a:pt x="10" y="18"/>
                      <a:pt x="10" y="17"/>
                    </a:cubicBezTo>
                    <a:cubicBezTo>
                      <a:pt x="14" y="15"/>
                      <a:pt x="18" y="13"/>
                      <a:pt x="21" y="11"/>
                    </a:cubicBezTo>
                    <a:cubicBezTo>
                      <a:pt x="28" y="8"/>
                      <a:pt x="35" y="5"/>
                      <a:pt x="40" y="1"/>
                    </a:cubicBezTo>
                    <a:cubicBezTo>
                      <a:pt x="41" y="1"/>
                      <a:pt x="40"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4" name="Freeform 601"/>
              <p:cNvSpPr>
                <a:spLocks noEditPoints="1"/>
              </p:cNvSpPr>
              <p:nvPr/>
            </p:nvSpPr>
            <p:spPr bwMode="auto">
              <a:xfrm>
                <a:off x="3179" y="3671"/>
                <a:ext cx="319" cy="295"/>
              </a:xfrm>
              <a:custGeom>
                <a:avLst/>
                <a:gdLst>
                  <a:gd name="T0" fmla="*/ 464 w 570"/>
                  <a:gd name="T1" fmla="*/ 84 h 527"/>
                  <a:gd name="T2" fmla="*/ 267 w 570"/>
                  <a:gd name="T3" fmla="*/ 3 h 527"/>
                  <a:gd name="T4" fmla="*/ 91 w 570"/>
                  <a:gd name="T5" fmla="*/ 65 h 527"/>
                  <a:gd name="T6" fmla="*/ 92 w 570"/>
                  <a:gd name="T7" fmla="*/ 73 h 527"/>
                  <a:gd name="T8" fmla="*/ 82 w 570"/>
                  <a:gd name="T9" fmla="*/ 255 h 527"/>
                  <a:gd name="T10" fmla="*/ 250 w 570"/>
                  <a:gd name="T11" fmla="*/ 344 h 527"/>
                  <a:gd name="T12" fmla="*/ 120 w 570"/>
                  <a:gd name="T13" fmla="*/ 484 h 527"/>
                  <a:gd name="T14" fmla="*/ 382 w 570"/>
                  <a:gd name="T15" fmla="*/ 425 h 527"/>
                  <a:gd name="T16" fmla="*/ 561 w 570"/>
                  <a:gd name="T17" fmla="*/ 104 h 527"/>
                  <a:gd name="T18" fmla="*/ 450 w 570"/>
                  <a:gd name="T19" fmla="*/ 220 h 527"/>
                  <a:gd name="T20" fmla="*/ 406 w 570"/>
                  <a:gd name="T21" fmla="*/ 73 h 527"/>
                  <a:gd name="T22" fmla="*/ 442 w 570"/>
                  <a:gd name="T23" fmla="*/ 62 h 527"/>
                  <a:gd name="T24" fmla="*/ 362 w 570"/>
                  <a:gd name="T25" fmla="*/ 87 h 527"/>
                  <a:gd name="T26" fmla="*/ 258 w 570"/>
                  <a:gd name="T27" fmla="*/ 88 h 527"/>
                  <a:gd name="T28" fmla="*/ 287 w 570"/>
                  <a:gd name="T29" fmla="*/ 82 h 527"/>
                  <a:gd name="T30" fmla="*/ 318 w 570"/>
                  <a:gd name="T31" fmla="*/ 20 h 527"/>
                  <a:gd name="T32" fmla="*/ 219 w 570"/>
                  <a:gd name="T33" fmla="*/ 92 h 527"/>
                  <a:gd name="T34" fmla="*/ 194 w 570"/>
                  <a:gd name="T35" fmla="*/ 90 h 527"/>
                  <a:gd name="T36" fmla="*/ 157 w 570"/>
                  <a:gd name="T37" fmla="*/ 83 h 527"/>
                  <a:gd name="T38" fmla="*/ 180 w 570"/>
                  <a:gd name="T39" fmla="*/ 62 h 527"/>
                  <a:gd name="T40" fmla="*/ 157 w 570"/>
                  <a:gd name="T41" fmla="*/ 34 h 527"/>
                  <a:gd name="T42" fmla="*/ 109 w 570"/>
                  <a:gd name="T43" fmla="*/ 78 h 527"/>
                  <a:gd name="T44" fmla="*/ 47 w 570"/>
                  <a:gd name="T45" fmla="*/ 157 h 527"/>
                  <a:gd name="T46" fmla="*/ 50 w 570"/>
                  <a:gd name="T47" fmla="*/ 227 h 527"/>
                  <a:gd name="T48" fmla="*/ 77 w 570"/>
                  <a:gd name="T49" fmla="*/ 145 h 527"/>
                  <a:gd name="T50" fmla="*/ 116 w 570"/>
                  <a:gd name="T51" fmla="*/ 254 h 527"/>
                  <a:gd name="T52" fmla="*/ 108 w 570"/>
                  <a:gd name="T53" fmla="*/ 170 h 527"/>
                  <a:gd name="T54" fmla="*/ 408 w 570"/>
                  <a:gd name="T55" fmla="*/ 247 h 527"/>
                  <a:gd name="T56" fmla="*/ 331 w 570"/>
                  <a:gd name="T57" fmla="*/ 283 h 527"/>
                  <a:gd name="T58" fmla="*/ 313 w 570"/>
                  <a:gd name="T59" fmla="*/ 297 h 527"/>
                  <a:gd name="T60" fmla="*/ 342 w 570"/>
                  <a:gd name="T61" fmla="*/ 314 h 527"/>
                  <a:gd name="T62" fmla="*/ 312 w 570"/>
                  <a:gd name="T63" fmla="*/ 347 h 527"/>
                  <a:gd name="T64" fmla="*/ 300 w 570"/>
                  <a:gd name="T65" fmla="*/ 376 h 527"/>
                  <a:gd name="T66" fmla="*/ 288 w 570"/>
                  <a:gd name="T67" fmla="*/ 403 h 527"/>
                  <a:gd name="T68" fmla="*/ 288 w 570"/>
                  <a:gd name="T69" fmla="*/ 426 h 527"/>
                  <a:gd name="T70" fmla="*/ 256 w 570"/>
                  <a:gd name="T71" fmla="*/ 452 h 527"/>
                  <a:gd name="T72" fmla="*/ 276 w 570"/>
                  <a:gd name="T73" fmla="*/ 514 h 527"/>
                  <a:gd name="T74" fmla="*/ 243 w 570"/>
                  <a:gd name="T75" fmla="*/ 420 h 527"/>
                  <a:gd name="T76" fmla="*/ 269 w 570"/>
                  <a:gd name="T77" fmla="*/ 400 h 527"/>
                  <a:gd name="T78" fmla="*/ 266 w 570"/>
                  <a:gd name="T79" fmla="*/ 377 h 527"/>
                  <a:gd name="T80" fmla="*/ 262 w 570"/>
                  <a:gd name="T81" fmla="*/ 346 h 527"/>
                  <a:gd name="T82" fmla="*/ 232 w 570"/>
                  <a:gd name="T83" fmla="*/ 307 h 527"/>
                  <a:gd name="T84" fmla="*/ 215 w 570"/>
                  <a:gd name="T85" fmla="*/ 293 h 527"/>
                  <a:gd name="T86" fmla="*/ 173 w 570"/>
                  <a:gd name="T87" fmla="*/ 261 h 527"/>
                  <a:gd name="T88" fmla="*/ 135 w 570"/>
                  <a:gd name="T89" fmla="*/ 215 h 527"/>
                  <a:gd name="T90" fmla="*/ 121 w 570"/>
                  <a:gd name="T91" fmla="*/ 180 h 527"/>
                  <a:gd name="T92" fmla="*/ 123 w 570"/>
                  <a:gd name="T93" fmla="*/ 168 h 527"/>
                  <a:gd name="T94" fmla="*/ 177 w 570"/>
                  <a:gd name="T95" fmla="*/ 141 h 527"/>
                  <a:gd name="T96" fmla="*/ 171 w 570"/>
                  <a:gd name="T97" fmla="*/ 113 h 527"/>
                  <a:gd name="T98" fmla="*/ 155 w 570"/>
                  <a:gd name="T99" fmla="*/ 99 h 527"/>
                  <a:gd name="T100" fmla="*/ 440 w 570"/>
                  <a:gd name="T101" fmla="*/ 90 h 527"/>
                  <a:gd name="T102" fmla="*/ 457 w 570"/>
                  <a:gd name="T103" fmla="*/ 83 h 527"/>
                  <a:gd name="T104" fmla="*/ 453 w 570"/>
                  <a:gd name="T105" fmla="*/ 101 h 527"/>
                  <a:gd name="T106" fmla="*/ 456 w 570"/>
                  <a:gd name="T107" fmla="*/ 108 h 527"/>
                  <a:gd name="T108" fmla="*/ 434 w 570"/>
                  <a:gd name="T109" fmla="*/ 139 h 527"/>
                  <a:gd name="T110" fmla="*/ 383 w 570"/>
                  <a:gd name="T111" fmla="*/ 174 h 527"/>
                  <a:gd name="T112" fmla="*/ 383 w 570"/>
                  <a:gd name="T113" fmla="*/ 209 h 527"/>
                  <a:gd name="T114" fmla="*/ 370 w 570"/>
                  <a:gd name="T115" fmla="*/ 232 h 527"/>
                  <a:gd name="T116" fmla="*/ 495 w 570"/>
                  <a:gd name="T117" fmla="*/ 213 h 527"/>
                  <a:gd name="T118" fmla="*/ 497 w 570"/>
                  <a:gd name="T119" fmla="*/ 125 h 527"/>
                  <a:gd name="T120" fmla="*/ 534 w 570"/>
                  <a:gd name="T121" fmla="*/ 119 h 527"/>
                  <a:gd name="T122" fmla="*/ 494 w 570"/>
                  <a:gd name="T123" fmla="*/ 105 h 527"/>
                  <a:gd name="T124" fmla="*/ 468 w 570"/>
                  <a:gd name="T125" fmla="*/ 147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0" h="527">
                    <a:moveTo>
                      <a:pt x="561" y="104"/>
                    </a:moveTo>
                    <a:cubicBezTo>
                      <a:pt x="555" y="79"/>
                      <a:pt x="533" y="64"/>
                      <a:pt x="508" y="70"/>
                    </a:cubicBezTo>
                    <a:cubicBezTo>
                      <a:pt x="490" y="75"/>
                      <a:pt x="474" y="89"/>
                      <a:pt x="466" y="107"/>
                    </a:cubicBezTo>
                    <a:cubicBezTo>
                      <a:pt x="465" y="102"/>
                      <a:pt x="465" y="97"/>
                      <a:pt x="465" y="91"/>
                    </a:cubicBezTo>
                    <a:cubicBezTo>
                      <a:pt x="465" y="89"/>
                      <a:pt x="464" y="87"/>
                      <a:pt x="464" y="85"/>
                    </a:cubicBezTo>
                    <a:cubicBezTo>
                      <a:pt x="464" y="85"/>
                      <a:pt x="464" y="84"/>
                      <a:pt x="464" y="84"/>
                    </a:cubicBezTo>
                    <a:cubicBezTo>
                      <a:pt x="467" y="80"/>
                      <a:pt x="465" y="73"/>
                      <a:pt x="463" y="67"/>
                    </a:cubicBezTo>
                    <a:cubicBezTo>
                      <a:pt x="470" y="47"/>
                      <a:pt x="434" y="28"/>
                      <a:pt x="421" y="23"/>
                    </a:cubicBezTo>
                    <a:cubicBezTo>
                      <a:pt x="408" y="17"/>
                      <a:pt x="393" y="11"/>
                      <a:pt x="378" y="10"/>
                    </a:cubicBezTo>
                    <a:cubicBezTo>
                      <a:pt x="374" y="9"/>
                      <a:pt x="370" y="9"/>
                      <a:pt x="366" y="8"/>
                    </a:cubicBezTo>
                    <a:cubicBezTo>
                      <a:pt x="365" y="8"/>
                      <a:pt x="364" y="8"/>
                      <a:pt x="363" y="7"/>
                    </a:cubicBezTo>
                    <a:cubicBezTo>
                      <a:pt x="332" y="0"/>
                      <a:pt x="299" y="3"/>
                      <a:pt x="267" y="3"/>
                    </a:cubicBezTo>
                    <a:cubicBezTo>
                      <a:pt x="235" y="3"/>
                      <a:pt x="201" y="9"/>
                      <a:pt x="170" y="17"/>
                    </a:cubicBezTo>
                    <a:cubicBezTo>
                      <a:pt x="161" y="20"/>
                      <a:pt x="152" y="23"/>
                      <a:pt x="143" y="27"/>
                    </a:cubicBezTo>
                    <a:cubicBezTo>
                      <a:pt x="130" y="31"/>
                      <a:pt x="118" y="36"/>
                      <a:pt x="107" y="44"/>
                    </a:cubicBezTo>
                    <a:cubicBezTo>
                      <a:pt x="100" y="49"/>
                      <a:pt x="95" y="56"/>
                      <a:pt x="93" y="64"/>
                    </a:cubicBezTo>
                    <a:cubicBezTo>
                      <a:pt x="93" y="64"/>
                      <a:pt x="92" y="64"/>
                      <a:pt x="92" y="65"/>
                    </a:cubicBezTo>
                    <a:cubicBezTo>
                      <a:pt x="92" y="64"/>
                      <a:pt x="91" y="64"/>
                      <a:pt x="91" y="65"/>
                    </a:cubicBezTo>
                    <a:cubicBezTo>
                      <a:pt x="91" y="65"/>
                      <a:pt x="91" y="65"/>
                      <a:pt x="91" y="66"/>
                    </a:cubicBezTo>
                    <a:cubicBezTo>
                      <a:pt x="91" y="66"/>
                      <a:pt x="91" y="67"/>
                      <a:pt x="91" y="68"/>
                    </a:cubicBezTo>
                    <a:cubicBezTo>
                      <a:pt x="91" y="68"/>
                      <a:pt x="91" y="68"/>
                      <a:pt x="91" y="68"/>
                    </a:cubicBezTo>
                    <a:cubicBezTo>
                      <a:pt x="91" y="68"/>
                      <a:pt x="91" y="68"/>
                      <a:pt x="91" y="68"/>
                    </a:cubicBezTo>
                    <a:cubicBezTo>
                      <a:pt x="91" y="68"/>
                      <a:pt x="91" y="69"/>
                      <a:pt x="91" y="69"/>
                    </a:cubicBezTo>
                    <a:cubicBezTo>
                      <a:pt x="92" y="70"/>
                      <a:pt x="92" y="71"/>
                      <a:pt x="92" y="73"/>
                    </a:cubicBezTo>
                    <a:cubicBezTo>
                      <a:pt x="92" y="73"/>
                      <a:pt x="92" y="73"/>
                      <a:pt x="92" y="74"/>
                    </a:cubicBezTo>
                    <a:cubicBezTo>
                      <a:pt x="92" y="74"/>
                      <a:pt x="92" y="74"/>
                      <a:pt x="92" y="74"/>
                    </a:cubicBezTo>
                    <a:cubicBezTo>
                      <a:pt x="93" y="90"/>
                      <a:pt x="95" y="107"/>
                      <a:pt x="98" y="124"/>
                    </a:cubicBezTo>
                    <a:cubicBezTo>
                      <a:pt x="80" y="111"/>
                      <a:pt x="59" y="109"/>
                      <a:pt x="40" y="124"/>
                    </a:cubicBezTo>
                    <a:cubicBezTo>
                      <a:pt x="18" y="142"/>
                      <a:pt x="0" y="170"/>
                      <a:pt x="12" y="198"/>
                    </a:cubicBezTo>
                    <a:cubicBezTo>
                      <a:pt x="23" y="226"/>
                      <a:pt x="55" y="245"/>
                      <a:pt x="82" y="255"/>
                    </a:cubicBezTo>
                    <a:cubicBezTo>
                      <a:pt x="87" y="257"/>
                      <a:pt x="92" y="259"/>
                      <a:pt x="98" y="260"/>
                    </a:cubicBezTo>
                    <a:cubicBezTo>
                      <a:pt x="104" y="263"/>
                      <a:pt x="111" y="265"/>
                      <a:pt x="118" y="267"/>
                    </a:cubicBezTo>
                    <a:cubicBezTo>
                      <a:pt x="126" y="269"/>
                      <a:pt x="137" y="272"/>
                      <a:pt x="146" y="271"/>
                    </a:cubicBezTo>
                    <a:cubicBezTo>
                      <a:pt x="154" y="273"/>
                      <a:pt x="162" y="275"/>
                      <a:pt x="170" y="277"/>
                    </a:cubicBezTo>
                    <a:cubicBezTo>
                      <a:pt x="198" y="297"/>
                      <a:pt x="229" y="312"/>
                      <a:pt x="248" y="340"/>
                    </a:cubicBezTo>
                    <a:cubicBezTo>
                      <a:pt x="249" y="342"/>
                      <a:pt x="249" y="343"/>
                      <a:pt x="250" y="344"/>
                    </a:cubicBezTo>
                    <a:cubicBezTo>
                      <a:pt x="250" y="344"/>
                      <a:pt x="250" y="344"/>
                      <a:pt x="250" y="344"/>
                    </a:cubicBezTo>
                    <a:cubicBezTo>
                      <a:pt x="249" y="345"/>
                      <a:pt x="249" y="346"/>
                      <a:pt x="249" y="347"/>
                    </a:cubicBezTo>
                    <a:cubicBezTo>
                      <a:pt x="250" y="347"/>
                      <a:pt x="251" y="347"/>
                      <a:pt x="252" y="348"/>
                    </a:cubicBezTo>
                    <a:cubicBezTo>
                      <a:pt x="262" y="370"/>
                      <a:pt x="253" y="392"/>
                      <a:pt x="237" y="410"/>
                    </a:cubicBezTo>
                    <a:cubicBezTo>
                      <a:pt x="216" y="433"/>
                      <a:pt x="183" y="430"/>
                      <a:pt x="156" y="438"/>
                    </a:cubicBezTo>
                    <a:cubicBezTo>
                      <a:pt x="136" y="443"/>
                      <a:pt x="117" y="461"/>
                      <a:pt x="120" y="484"/>
                    </a:cubicBezTo>
                    <a:cubicBezTo>
                      <a:pt x="123" y="504"/>
                      <a:pt x="153" y="508"/>
                      <a:pt x="168" y="510"/>
                    </a:cubicBezTo>
                    <a:cubicBezTo>
                      <a:pt x="203" y="516"/>
                      <a:pt x="239" y="522"/>
                      <a:pt x="274" y="525"/>
                    </a:cubicBezTo>
                    <a:cubicBezTo>
                      <a:pt x="304" y="527"/>
                      <a:pt x="342" y="527"/>
                      <a:pt x="370" y="511"/>
                    </a:cubicBezTo>
                    <a:cubicBezTo>
                      <a:pt x="379" y="509"/>
                      <a:pt x="388" y="506"/>
                      <a:pt x="397" y="502"/>
                    </a:cubicBezTo>
                    <a:cubicBezTo>
                      <a:pt x="411" y="495"/>
                      <a:pt x="424" y="483"/>
                      <a:pt x="423" y="466"/>
                    </a:cubicBezTo>
                    <a:cubicBezTo>
                      <a:pt x="423" y="444"/>
                      <a:pt x="402" y="431"/>
                      <a:pt x="382" y="425"/>
                    </a:cubicBezTo>
                    <a:cubicBezTo>
                      <a:pt x="356" y="419"/>
                      <a:pt x="317" y="420"/>
                      <a:pt x="316" y="383"/>
                    </a:cubicBezTo>
                    <a:cubicBezTo>
                      <a:pt x="315" y="349"/>
                      <a:pt x="353" y="322"/>
                      <a:pt x="379" y="307"/>
                    </a:cubicBezTo>
                    <a:cubicBezTo>
                      <a:pt x="390" y="301"/>
                      <a:pt x="402" y="294"/>
                      <a:pt x="412" y="286"/>
                    </a:cubicBezTo>
                    <a:cubicBezTo>
                      <a:pt x="417" y="281"/>
                      <a:pt x="421" y="276"/>
                      <a:pt x="425" y="271"/>
                    </a:cubicBezTo>
                    <a:cubicBezTo>
                      <a:pt x="455" y="250"/>
                      <a:pt x="491" y="238"/>
                      <a:pt x="520" y="215"/>
                    </a:cubicBezTo>
                    <a:cubicBezTo>
                      <a:pt x="551" y="190"/>
                      <a:pt x="570" y="144"/>
                      <a:pt x="561" y="104"/>
                    </a:cubicBezTo>
                    <a:close/>
                    <a:moveTo>
                      <a:pt x="467" y="161"/>
                    </a:moveTo>
                    <a:cubicBezTo>
                      <a:pt x="467" y="159"/>
                      <a:pt x="468" y="157"/>
                      <a:pt x="468" y="155"/>
                    </a:cubicBezTo>
                    <a:cubicBezTo>
                      <a:pt x="475" y="147"/>
                      <a:pt x="484" y="140"/>
                      <a:pt x="494" y="135"/>
                    </a:cubicBezTo>
                    <a:cubicBezTo>
                      <a:pt x="507" y="128"/>
                      <a:pt x="528" y="120"/>
                      <a:pt x="524" y="144"/>
                    </a:cubicBezTo>
                    <a:cubicBezTo>
                      <a:pt x="521" y="162"/>
                      <a:pt x="502" y="177"/>
                      <a:pt x="489" y="189"/>
                    </a:cubicBezTo>
                    <a:cubicBezTo>
                      <a:pt x="477" y="200"/>
                      <a:pt x="464" y="211"/>
                      <a:pt x="450" y="220"/>
                    </a:cubicBezTo>
                    <a:cubicBezTo>
                      <a:pt x="452" y="214"/>
                      <a:pt x="454" y="208"/>
                      <a:pt x="456" y="201"/>
                    </a:cubicBezTo>
                    <a:cubicBezTo>
                      <a:pt x="460" y="188"/>
                      <a:pt x="466" y="174"/>
                      <a:pt x="467" y="161"/>
                    </a:cubicBezTo>
                    <a:close/>
                    <a:moveTo>
                      <a:pt x="386" y="31"/>
                    </a:moveTo>
                    <a:cubicBezTo>
                      <a:pt x="390" y="32"/>
                      <a:pt x="394" y="34"/>
                      <a:pt x="397" y="36"/>
                    </a:cubicBezTo>
                    <a:cubicBezTo>
                      <a:pt x="397" y="49"/>
                      <a:pt x="398" y="62"/>
                      <a:pt x="404" y="73"/>
                    </a:cubicBezTo>
                    <a:cubicBezTo>
                      <a:pt x="405" y="74"/>
                      <a:pt x="406" y="74"/>
                      <a:pt x="406" y="73"/>
                    </a:cubicBezTo>
                    <a:cubicBezTo>
                      <a:pt x="405" y="64"/>
                      <a:pt x="403" y="56"/>
                      <a:pt x="402" y="47"/>
                    </a:cubicBezTo>
                    <a:cubicBezTo>
                      <a:pt x="401" y="44"/>
                      <a:pt x="401" y="41"/>
                      <a:pt x="401" y="37"/>
                    </a:cubicBezTo>
                    <a:cubicBezTo>
                      <a:pt x="408" y="41"/>
                      <a:pt x="416" y="44"/>
                      <a:pt x="423" y="48"/>
                    </a:cubicBezTo>
                    <a:cubicBezTo>
                      <a:pt x="424" y="49"/>
                      <a:pt x="426" y="50"/>
                      <a:pt x="428" y="51"/>
                    </a:cubicBezTo>
                    <a:cubicBezTo>
                      <a:pt x="430" y="52"/>
                      <a:pt x="432" y="54"/>
                      <a:pt x="434" y="55"/>
                    </a:cubicBezTo>
                    <a:cubicBezTo>
                      <a:pt x="437" y="57"/>
                      <a:pt x="439" y="59"/>
                      <a:pt x="442" y="62"/>
                    </a:cubicBezTo>
                    <a:cubicBezTo>
                      <a:pt x="439" y="64"/>
                      <a:pt x="436" y="67"/>
                      <a:pt x="433" y="69"/>
                    </a:cubicBezTo>
                    <a:cubicBezTo>
                      <a:pt x="430" y="70"/>
                      <a:pt x="427" y="71"/>
                      <a:pt x="424" y="72"/>
                    </a:cubicBezTo>
                    <a:cubicBezTo>
                      <a:pt x="422" y="73"/>
                      <a:pt x="420" y="73"/>
                      <a:pt x="418" y="74"/>
                    </a:cubicBezTo>
                    <a:cubicBezTo>
                      <a:pt x="417" y="74"/>
                      <a:pt x="416" y="74"/>
                      <a:pt x="415" y="75"/>
                    </a:cubicBezTo>
                    <a:cubicBezTo>
                      <a:pt x="406" y="77"/>
                      <a:pt x="398" y="80"/>
                      <a:pt x="389" y="82"/>
                    </a:cubicBezTo>
                    <a:cubicBezTo>
                      <a:pt x="380" y="84"/>
                      <a:pt x="371" y="86"/>
                      <a:pt x="362" y="87"/>
                    </a:cubicBezTo>
                    <a:cubicBezTo>
                      <a:pt x="353" y="67"/>
                      <a:pt x="356" y="46"/>
                      <a:pt x="360" y="25"/>
                    </a:cubicBezTo>
                    <a:cubicBezTo>
                      <a:pt x="369" y="27"/>
                      <a:pt x="377" y="30"/>
                      <a:pt x="386" y="31"/>
                    </a:cubicBezTo>
                    <a:close/>
                    <a:moveTo>
                      <a:pt x="212" y="25"/>
                    </a:moveTo>
                    <a:cubicBezTo>
                      <a:pt x="225" y="24"/>
                      <a:pt x="239" y="23"/>
                      <a:pt x="252" y="23"/>
                    </a:cubicBezTo>
                    <a:cubicBezTo>
                      <a:pt x="249" y="44"/>
                      <a:pt x="245" y="71"/>
                      <a:pt x="255" y="89"/>
                    </a:cubicBezTo>
                    <a:cubicBezTo>
                      <a:pt x="256" y="91"/>
                      <a:pt x="258" y="90"/>
                      <a:pt x="258" y="88"/>
                    </a:cubicBezTo>
                    <a:cubicBezTo>
                      <a:pt x="256" y="76"/>
                      <a:pt x="254" y="64"/>
                      <a:pt x="254" y="51"/>
                    </a:cubicBezTo>
                    <a:cubicBezTo>
                      <a:pt x="254" y="42"/>
                      <a:pt x="255" y="32"/>
                      <a:pt x="254" y="23"/>
                    </a:cubicBezTo>
                    <a:cubicBezTo>
                      <a:pt x="261" y="23"/>
                      <a:pt x="268" y="23"/>
                      <a:pt x="275" y="23"/>
                    </a:cubicBezTo>
                    <a:cubicBezTo>
                      <a:pt x="276" y="23"/>
                      <a:pt x="278" y="23"/>
                      <a:pt x="280" y="22"/>
                    </a:cubicBezTo>
                    <a:cubicBezTo>
                      <a:pt x="277" y="42"/>
                      <a:pt x="275" y="67"/>
                      <a:pt x="283" y="83"/>
                    </a:cubicBezTo>
                    <a:cubicBezTo>
                      <a:pt x="284" y="85"/>
                      <a:pt x="287" y="84"/>
                      <a:pt x="287" y="82"/>
                    </a:cubicBezTo>
                    <a:cubicBezTo>
                      <a:pt x="286" y="72"/>
                      <a:pt x="284" y="61"/>
                      <a:pt x="284" y="50"/>
                    </a:cubicBezTo>
                    <a:cubicBezTo>
                      <a:pt x="283" y="41"/>
                      <a:pt x="284" y="32"/>
                      <a:pt x="283" y="22"/>
                    </a:cubicBezTo>
                    <a:cubicBezTo>
                      <a:pt x="294" y="22"/>
                      <a:pt x="305" y="21"/>
                      <a:pt x="315" y="20"/>
                    </a:cubicBezTo>
                    <a:cubicBezTo>
                      <a:pt x="314" y="40"/>
                      <a:pt x="309" y="63"/>
                      <a:pt x="322" y="80"/>
                    </a:cubicBezTo>
                    <a:cubicBezTo>
                      <a:pt x="323" y="81"/>
                      <a:pt x="324" y="80"/>
                      <a:pt x="324" y="79"/>
                    </a:cubicBezTo>
                    <a:cubicBezTo>
                      <a:pt x="315" y="59"/>
                      <a:pt x="318" y="40"/>
                      <a:pt x="318" y="20"/>
                    </a:cubicBezTo>
                    <a:cubicBezTo>
                      <a:pt x="323" y="20"/>
                      <a:pt x="328" y="19"/>
                      <a:pt x="333" y="19"/>
                    </a:cubicBezTo>
                    <a:cubicBezTo>
                      <a:pt x="341" y="19"/>
                      <a:pt x="350" y="22"/>
                      <a:pt x="358" y="24"/>
                    </a:cubicBezTo>
                    <a:cubicBezTo>
                      <a:pt x="351" y="42"/>
                      <a:pt x="345" y="72"/>
                      <a:pt x="358" y="88"/>
                    </a:cubicBezTo>
                    <a:cubicBezTo>
                      <a:pt x="344" y="91"/>
                      <a:pt x="329" y="93"/>
                      <a:pt x="314" y="94"/>
                    </a:cubicBezTo>
                    <a:cubicBezTo>
                      <a:pt x="285" y="96"/>
                      <a:pt x="257" y="95"/>
                      <a:pt x="228" y="92"/>
                    </a:cubicBezTo>
                    <a:cubicBezTo>
                      <a:pt x="225" y="92"/>
                      <a:pt x="222" y="92"/>
                      <a:pt x="219" y="92"/>
                    </a:cubicBezTo>
                    <a:cubicBezTo>
                      <a:pt x="218" y="69"/>
                      <a:pt x="210" y="47"/>
                      <a:pt x="212" y="25"/>
                    </a:cubicBezTo>
                    <a:close/>
                    <a:moveTo>
                      <a:pt x="184" y="28"/>
                    </a:moveTo>
                    <a:cubicBezTo>
                      <a:pt x="193" y="27"/>
                      <a:pt x="202" y="26"/>
                      <a:pt x="210" y="25"/>
                    </a:cubicBezTo>
                    <a:cubicBezTo>
                      <a:pt x="209" y="34"/>
                      <a:pt x="210" y="44"/>
                      <a:pt x="210" y="53"/>
                    </a:cubicBezTo>
                    <a:cubicBezTo>
                      <a:pt x="211" y="65"/>
                      <a:pt x="212" y="80"/>
                      <a:pt x="216" y="91"/>
                    </a:cubicBezTo>
                    <a:cubicBezTo>
                      <a:pt x="209" y="91"/>
                      <a:pt x="202" y="90"/>
                      <a:pt x="194" y="90"/>
                    </a:cubicBezTo>
                    <a:cubicBezTo>
                      <a:pt x="192" y="90"/>
                      <a:pt x="190" y="90"/>
                      <a:pt x="188" y="90"/>
                    </a:cubicBezTo>
                    <a:cubicBezTo>
                      <a:pt x="186" y="79"/>
                      <a:pt x="184" y="69"/>
                      <a:pt x="184" y="58"/>
                    </a:cubicBezTo>
                    <a:cubicBezTo>
                      <a:pt x="184" y="48"/>
                      <a:pt x="185" y="38"/>
                      <a:pt x="184" y="28"/>
                    </a:cubicBezTo>
                    <a:close/>
                    <a:moveTo>
                      <a:pt x="157" y="34"/>
                    </a:moveTo>
                    <a:cubicBezTo>
                      <a:pt x="157" y="42"/>
                      <a:pt x="157" y="50"/>
                      <a:pt x="156" y="58"/>
                    </a:cubicBezTo>
                    <a:cubicBezTo>
                      <a:pt x="156" y="66"/>
                      <a:pt x="155" y="75"/>
                      <a:pt x="157" y="83"/>
                    </a:cubicBezTo>
                    <a:cubicBezTo>
                      <a:pt x="158" y="83"/>
                      <a:pt x="159" y="83"/>
                      <a:pt x="159" y="83"/>
                    </a:cubicBezTo>
                    <a:cubicBezTo>
                      <a:pt x="161" y="75"/>
                      <a:pt x="160" y="66"/>
                      <a:pt x="160" y="58"/>
                    </a:cubicBezTo>
                    <a:cubicBezTo>
                      <a:pt x="160" y="50"/>
                      <a:pt x="160" y="42"/>
                      <a:pt x="159" y="34"/>
                    </a:cubicBezTo>
                    <a:cubicBezTo>
                      <a:pt x="164" y="33"/>
                      <a:pt x="169" y="32"/>
                      <a:pt x="174" y="31"/>
                    </a:cubicBezTo>
                    <a:cubicBezTo>
                      <a:pt x="177" y="30"/>
                      <a:pt x="180" y="29"/>
                      <a:pt x="183" y="29"/>
                    </a:cubicBezTo>
                    <a:cubicBezTo>
                      <a:pt x="181" y="40"/>
                      <a:pt x="181" y="51"/>
                      <a:pt x="180" y="62"/>
                    </a:cubicBezTo>
                    <a:cubicBezTo>
                      <a:pt x="180" y="71"/>
                      <a:pt x="180" y="81"/>
                      <a:pt x="184" y="89"/>
                    </a:cubicBezTo>
                    <a:cubicBezTo>
                      <a:pt x="169" y="88"/>
                      <a:pt x="152" y="87"/>
                      <a:pt x="137" y="84"/>
                    </a:cubicBezTo>
                    <a:cubicBezTo>
                      <a:pt x="137" y="84"/>
                      <a:pt x="137" y="84"/>
                      <a:pt x="137" y="84"/>
                    </a:cubicBezTo>
                    <a:cubicBezTo>
                      <a:pt x="138" y="78"/>
                      <a:pt x="137" y="71"/>
                      <a:pt x="137" y="65"/>
                    </a:cubicBezTo>
                    <a:cubicBezTo>
                      <a:pt x="137" y="57"/>
                      <a:pt x="137" y="49"/>
                      <a:pt x="136" y="41"/>
                    </a:cubicBezTo>
                    <a:cubicBezTo>
                      <a:pt x="143" y="38"/>
                      <a:pt x="150" y="36"/>
                      <a:pt x="157" y="34"/>
                    </a:cubicBezTo>
                    <a:close/>
                    <a:moveTo>
                      <a:pt x="110" y="56"/>
                    </a:moveTo>
                    <a:cubicBezTo>
                      <a:pt x="117" y="51"/>
                      <a:pt x="125" y="46"/>
                      <a:pt x="133" y="42"/>
                    </a:cubicBezTo>
                    <a:cubicBezTo>
                      <a:pt x="134" y="42"/>
                      <a:pt x="135" y="41"/>
                      <a:pt x="136" y="41"/>
                    </a:cubicBezTo>
                    <a:cubicBezTo>
                      <a:pt x="135" y="48"/>
                      <a:pt x="135" y="55"/>
                      <a:pt x="135" y="62"/>
                    </a:cubicBezTo>
                    <a:cubicBezTo>
                      <a:pt x="135" y="69"/>
                      <a:pt x="133" y="77"/>
                      <a:pt x="135" y="84"/>
                    </a:cubicBezTo>
                    <a:cubicBezTo>
                      <a:pt x="125" y="82"/>
                      <a:pt x="116" y="80"/>
                      <a:pt x="109" y="78"/>
                    </a:cubicBezTo>
                    <a:cubicBezTo>
                      <a:pt x="107" y="77"/>
                      <a:pt x="106" y="76"/>
                      <a:pt x="105" y="74"/>
                    </a:cubicBezTo>
                    <a:cubicBezTo>
                      <a:pt x="100" y="68"/>
                      <a:pt x="105" y="61"/>
                      <a:pt x="110" y="56"/>
                    </a:cubicBezTo>
                    <a:close/>
                    <a:moveTo>
                      <a:pt x="116" y="254"/>
                    </a:moveTo>
                    <a:cubicBezTo>
                      <a:pt x="99" y="251"/>
                      <a:pt x="82" y="245"/>
                      <a:pt x="66" y="237"/>
                    </a:cubicBezTo>
                    <a:cubicBezTo>
                      <a:pt x="59" y="232"/>
                      <a:pt x="54" y="226"/>
                      <a:pt x="49" y="219"/>
                    </a:cubicBezTo>
                    <a:cubicBezTo>
                      <a:pt x="36" y="201"/>
                      <a:pt x="36" y="177"/>
                      <a:pt x="47" y="157"/>
                    </a:cubicBezTo>
                    <a:cubicBezTo>
                      <a:pt x="52" y="148"/>
                      <a:pt x="60" y="141"/>
                      <a:pt x="70" y="138"/>
                    </a:cubicBezTo>
                    <a:cubicBezTo>
                      <a:pt x="81" y="135"/>
                      <a:pt x="92" y="142"/>
                      <a:pt x="101" y="148"/>
                    </a:cubicBezTo>
                    <a:cubicBezTo>
                      <a:pt x="101" y="148"/>
                      <a:pt x="102" y="148"/>
                      <a:pt x="101" y="148"/>
                    </a:cubicBezTo>
                    <a:cubicBezTo>
                      <a:pt x="89" y="132"/>
                      <a:pt x="68" y="130"/>
                      <a:pt x="53" y="143"/>
                    </a:cubicBezTo>
                    <a:cubicBezTo>
                      <a:pt x="36" y="157"/>
                      <a:pt x="32" y="182"/>
                      <a:pt x="37" y="202"/>
                    </a:cubicBezTo>
                    <a:cubicBezTo>
                      <a:pt x="39" y="212"/>
                      <a:pt x="44" y="220"/>
                      <a:pt x="50" y="227"/>
                    </a:cubicBezTo>
                    <a:cubicBezTo>
                      <a:pt x="49" y="227"/>
                      <a:pt x="47" y="226"/>
                      <a:pt x="46" y="225"/>
                    </a:cubicBezTo>
                    <a:cubicBezTo>
                      <a:pt x="22" y="207"/>
                      <a:pt x="8" y="182"/>
                      <a:pt x="23" y="153"/>
                    </a:cubicBezTo>
                    <a:cubicBezTo>
                      <a:pt x="31" y="139"/>
                      <a:pt x="45" y="126"/>
                      <a:pt x="61" y="121"/>
                    </a:cubicBezTo>
                    <a:cubicBezTo>
                      <a:pt x="75" y="117"/>
                      <a:pt x="88" y="123"/>
                      <a:pt x="99" y="131"/>
                    </a:cubicBezTo>
                    <a:cubicBezTo>
                      <a:pt x="100" y="138"/>
                      <a:pt x="102" y="145"/>
                      <a:pt x="103" y="151"/>
                    </a:cubicBezTo>
                    <a:cubicBezTo>
                      <a:pt x="95" y="147"/>
                      <a:pt x="85" y="145"/>
                      <a:pt x="77" y="145"/>
                    </a:cubicBezTo>
                    <a:cubicBezTo>
                      <a:pt x="62" y="145"/>
                      <a:pt x="47" y="153"/>
                      <a:pt x="43" y="169"/>
                    </a:cubicBezTo>
                    <a:cubicBezTo>
                      <a:pt x="38" y="190"/>
                      <a:pt x="56" y="209"/>
                      <a:pt x="73" y="218"/>
                    </a:cubicBezTo>
                    <a:cubicBezTo>
                      <a:pt x="92" y="230"/>
                      <a:pt x="114" y="235"/>
                      <a:pt x="134" y="244"/>
                    </a:cubicBezTo>
                    <a:cubicBezTo>
                      <a:pt x="135" y="245"/>
                      <a:pt x="135" y="246"/>
                      <a:pt x="136" y="246"/>
                    </a:cubicBezTo>
                    <a:cubicBezTo>
                      <a:pt x="140" y="252"/>
                      <a:pt x="145" y="256"/>
                      <a:pt x="149" y="261"/>
                    </a:cubicBezTo>
                    <a:cubicBezTo>
                      <a:pt x="138" y="258"/>
                      <a:pt x="127" y="257"/>
                      <a:pt x="116" y="254"/>
                    </a:cubicBezTo>
                    <a:close/>
                    <a:moveTo>
                      <a:pt x="108" y="170"/>
                    </a:moveTo>
                    <a:cubicBezTo>
                      <a:pt x="110" y="191"/>
                      <a:pt x="115" y="211"/>
                      <a:pt x="125" y="229"/>
                    </a:cubicBezTo>
                    <a:cubicBezTo>
                      <a:pt x="102" y="218"/>
                      <a:pt x="74" y="213"/>
                      <a:pt x="58" y="191"/>
                    </a:cubicBezTo>
                    <a:cubicBezTo>
                      <a:pt x="48" y="176"/>
                      <a:pt x="55" y="160"/>
                      <a:pt x="72" y="156"/>
                    </a:cubicBezTo>
                    <a:cubicBezTo>
                      <a:pt x="78" y="154"/>
                      <a:pt x="86" y="156"/>
                      <a:pt x="92" y="158"/>
                    </a:cubicBezTo>
                    <a:cubicBezTo>
                      <a:pt x="99" y="160"/>
                      <a:pt x="103" y="165"/>
                      <a:pt x="108" y="170"/>
                    </a:cubicBezTo>
                    <a:close/>
                    <a:moveTo>
                      <a:pt x="439" y="207"/>
                    </a:moveTo>
                    <a:cubicBezTo>
                      <a:pt x="439" y="207"/>
                      <a:pt x="439" y="207"/>
                      <a:pt x="439" y="207"/>
                    </a:cubicBezTo>
                    <a:cubicBezTo>
                      <a:pt x="430" y="224"/>
                      <a:pt x="422" y="234"/>
                      <a:pt x="406" y="243"/>
                    </a:cubicBezTo>
                    <a:cubicBezTo>
                      <a:pt x="391" y="252"/>
                      <a:pt x="372" y="258"/>
                      <a:pt x="355" y="259"/>
                    </a:cubicBezTo>
                    <a:cubicBezTo>
                      <a:pt x="354" y="259"/>
                      <a:pt x="354" y="260"/>
                      <a:pt x="355" y="260"/>
                    </a:cubicBezTo>
                    <a:cubicBezTo>
                      <a:pt x="373" y="260"/>
                      <a:pt x="392" y="255"/>
                      <a:pt x="408" y="247"/>
                    </a:cubicBezTo>
                    <a:cubicBezTo>
                      <a:pt x="414" y="244"/>
                      <a:pt x="422" y="240"/>
                      <a:pt x="428" y="234"/>
                    </a:cubicBezTo>
                    <a:cubicBezTo>
                      <a:pt x="426" y="240"/>
                      <a:pt x="423" y="246"/>
                      <a:pt x="419" y="251"/>
                    </a:cubicBezTo>
                    <a:cubicBezTo>
                      <a:pt x="417" y="254"/>
                      <a:pt x="415" y="256"/>
                      <a:pt x="412" y="257"/>
                    </a:cubicBezTo>
                    <a:cubicBezTo>
                      <a:pt x="404" y="263"/>
                      <a:pt x="394" y="266"/>
                      <a:pt x="384" y="269"/>
                    </a:cubicBezTo>
                    <a:cubicBezTo>
                      <a:pt x="366" y="273"/>
                      <a:pt x="348" y="275"/>
                      <a:pt x="331" y="281"/>
                    </a:cubicBezTo>
                    <a:cubicBezTo>
                      <a:pt x="329" y="281"/>
                      <a:pt x="330" y="283"/>
                      <a:pt x="331" y="283"/>
                    </a:cubicBezTo>
                    <a:cubicBezTo>
                      <a:pt x="353" y="277"/>
                      <a:pt x="376" y="277"/>
                      <a:pt x="398" y="270"/>
                    </a:cubicBezTo>
                    <a:cubicBezTo>
                      <a:pt x="401" y="270"/>
                      <a:pt x="404" y="268"/>
                      <a:pt x="407" y="267"/>
                    </a:cubicBezTo>
                    <a:cubicBezTo>
                      <a:pt x="407" y="267"/>
                      <a:pt x="407" y="267"/>
                      <a:pt x="407" y="268"/>
                    </a:cubicBezTo>
                    <a:cubicBezTo>
                      <a:pt x="404" y="270"/>
                      <a:pt x="402" y="273"/>
                      <a:pt x="399" y="275"/>
                    </a:cubicBezTo>
                    <a:cubicBezTo>
                      <a:pt x="391" y="281"/>
                      <a:pt x="381" y="284"/>
                      <a:pt x="371" y="287"/>
                    </a:cubicBezTo>
                    <a:cubicBezTo>
                      <a:pt x="352" y="293"/>
                      <a:pt x="333" y="295"/>
                      <a:pt x="313" y="297"/>
                    </a:cubicBezTo>
                    <a:cubicBezTo>
                      <a:pt x="313" y="297"/>
                      <a:pt x="313" y="298"/>
                      <a:pt x="313" y="298"/>
                    </a:cubicBezTo>
                    <a:cubicBezTo>
                      <a:pt x="333" y="301"/>
                      <a:pt x="354" y="299"/>
                      <a:pt x="373" y="294"/>
                    </a:cubicBezTo>
                    <a:cubicBezTo>
                      <a:pt x="367" y="297"/>
                      <a:pt x="361" y="301"/>
                      <a:pt x="355" y="305"/>
                    </a:cubicBezTo>
                    <a:cubicBezTo>
                      <a:pt x="332" y="314"/>
                      <a:pt x="307" y="317"/>
                      <a:pt x="282" y="316"/>
                    </a:cubicBezTo>
                    <a:cubicBezTo>
                      <a:pt x="281" y="316"/>
                      <a:pt x="281" y="317"/>
                      <a:pt x="282" y="317"/>
                    </a:cubicBezTo>
                    <a:cubicBezTo>
                      <a:pt x="300" y="320"/>
                      <a:pt x="322" y="319"/>
                      <a:pt x="342" y="314"/>
                    </a:cubicBezTo>
                    <a:cubicBezTo>
                      <a:pt x="337" y="318"/>
                      <a:pt x="332" y="322"/>
                      <a:pt x="328" y="327"/>
                    </a:cubicBezTo>
                    <a:cubicBezTo>
                      <a:pt x="314" y="333"/>
                      <a:pt x="300" y="339"/>
                      <a:pt x="285" y="342"/>
                    </a:cubicBezTo>
                    <a:cubicBezTo>
                      <a:pt x="284" y="342"/>
                      <a:pt x="284" y="343"/>
                      <a:pt x="285" y="343"/>
                    </a:cubicBezTo>
                    <a:cubicBezTo>
                      <a:pt x="297" y="344"/>
                      <a:pt x="308" y="341"/>
                      <a:pt x="319" y="337"/>
                    </a:cubicBezTo>
                    <a:cubicBezTo>
                      <a:pt x="319" y="337"/>
                      <a:pt x="319" y="337"/>
                      <a:pt x="319" y="337"/>
                    </a:cubicBezTo>
                    <a:cubicBezTo>
                      <a:pt x="317" y="340"/>
                      <a:pt x="315" y="344"/>
                      <a:pt x="312" y="347"/>
                    </a:cubicBezTo>
                    <a:cubicBezTo>
                      <a:pt x="312" y="347"/>
                      <a:pt x="312" y="346"/>
                      <a:pt x="311" y="347"/>
                    </a:cubicBezTo>
                    <a:cubicBezTo>
                      <a:pt x="307" y="350"/>
                      <a:pt x="303" y="352"/>
                      <a:pt x="297" y="354"/>
                    </a:cubicBezTo>
                    <a:cubicBezTo>
                      <a:pt x="296" y="355"/>
                      <a:pt x="297" y="356"/>
                      <a:pt x="298" y="356"/>
                    </a:cubicBezTo>
                    <a:cubicBezTo>
                      <a:pt x="302" y="354"/>
                      <a:pt x="309" y="352"/>
                      <a:pt x="312" y="348"/>
                    </a:cubicBezTo>
                    <a:cubicBezTo>
                      <a:pt x="307" y="357"/>
                      <a:pt x="303" y="366"/>
                      <a:pt x="301" y="376"/>
                    </a:cubicBezTo>
                    <a:cubicBezTo>
                      <a:pt x="301" y="376"/>
                      <a:pt x="301" y="376"/>
                      <a:pt x="300" y="376"/>
                    </a:cubicBezTo>
                    <a:cubicBezTo>
                      <a:pt x="297" y="379"/>
                      <a:pt x="292" y="380"/>
                      <a:pt x="288" y="380"/>
                    </a:cubicBezTo>
                    <a:cubicBezTo>
                      <a:pt x="287" y="380"/>
                      <a:pt x="287" y="381"/>
                      <a:pt x="288" y="381"/>
                    </a:cubicBezTo>
                    <a:cubicBezTo>
                      <a:pt x="292" y="381"/>
                      <a:pt x="297" y="381"/>
                      <a:pt x="301" y="379"/>
                    </a:cubicBezTo>
                    <a:cubicBezTo>
                      <a:pt x="300" y="385"/>
                      <a:pt x="301" y="391"/>
                      <a:pt x="303" y="396"/>
                    </a:cubicBezTo>
                    <a:cubicBezTo>
                      <a:pt x="299" y="400"/>
                      <a:pt x="294" y="403"/>
                      <a:pt x="288" y="403"/>
                    </a:cubicBezTo>
                    <a:cubicBezTo>
                      <a:pt x="288" y="403"/>
                      <a:pt x="288" y="403"/>
                      <a:pt x="288" y="403"/>
                    </a:cubicBezTo>
                    <a:cubicBezTo>
                      <a:pt x="294" y="405"/>
                      <a:pt x="300" y="404"/>
                      <a:pt x="304" y="400"/>
                    </a:cubicBezTo>
                    <a:cubicBezTo>
                      <a:pt x="306" y="404"/>
                      <a:pt x="308" y="407"/>
                      <a:pt x="310" y="411"/>
                    </a:cubicBezTo>
                    <a:cubicBezTo>
                      <a:pt x="310" y="411"/>
                      <a:pt x="310" y="411"/>
                      <a:pt x="310" y="411"/>
                    </a:cubicBezTo>
                    <a:cubicBezTo>
                      <a:pt x="306" y="413"/>
                      <a:pt x="303" y="416"/>
                      <a:pt x="299" y="418"/>
                    </a:cubicBezTo>
                    <a:cubicBezTo>
                      <a:pt x="296" y="420"/>
                      <a:pt x="292" y="422"/>
                      <a:pt x="288" y="424"/>
                    </a:cubicBezTo>
                    <a:cubicBezTo>
                      <a:pt x="287" y="425"/>
                      <a:pt x="287" y="426"/>
                      <a:pt x="288" y="426"/>
                    </a:cubicBezTo>
                    <a:cubicBezTo>
                      <a:pt x="293" y="425"/>
                      <a:pt x="297" y="423"/>
                      <a:pt x="301" y="421"/>
                    </a:cubicBezTo>
                    <a:cubicBezTo>
                      <a:pt x="305" y="419"/>
                      <a:pt x="309" y="417"/>
                      <a:pt x="311" y="413"/>
                    </a:cubicBezTo>
                    <a:cubicBezTo>
                      <a:pt x="312" y="414"/>
                      <a:pt x="313" y="415"/>
                      <a:pt x="313" y="416"/>
                    </a:cubicBezTo>
                    <a:cubicBezTo>
                      <a:pt x="319" y="424"/>
                      <a:pt x="326" y="428"/>
                      <a:pt x="335" y="432"/>
                    </a:cubicBezTo>
                    <a:cubicBezTo>
                      <a:pt x="311" y="447"/>
                      <a:pt x="285" y="449"/>
                      <a:pt x="256" y="449"/>
                    </a:cubicBezTo>
                    <a:cubicBezTo>
                      <a:pt x="255" y="449"/>
                      <a:pt x="255" y="452"/>
                      <a:pt x="256" y="452"/>
                    </a:cubicBezTo>
                    <a:cubicBezTo>
                      <a:pt x="284" y="453"/>
                      <a:pt x="318" y="454"/>
                      <a:pt x="340" y="433"/>
                    </a:cubicBezTo>
                    <a:cubicBezTo>
                      <a:pt x="354" y="437"/>
                      <a:pt x="369" y="438"/>
                      <a:pt x="381" y="442"/>
                    </a:cubicBezTo>
                    <a:cubicBezTo>
                      <a:pt x="399" y="446"/>
                      <a:pt x="418" y="466"/>
                      <a:pt x="400" y="482"/>
                    </a:cubicBezTo>
                    <a:cubicBezTo>
                      <a:pt x="384" y="495"/>
                      <a:pt x="360" y="498"/>
                      <a:pt x="341" y="501"/>
                    </a:cubicBezTo>
                    <a:cubicBezTo>
                      <a:pt x="320" y="505"/>
                      <a:pt x="299" y="505"/>
                      <a:pt x="279" y="510"/>
                    </a:cubicBezTo>
                    <a:cubicBezTo>
                      <a:pt x="277" y="510"/>
                      <a:pt x="276" y="512"/>
                      <a:pt x="276" y="514"/>
                    </a:cubicBezTo>
                    <a:cubicBezTo>
                      <a:pt x="272" y="514"/>
                      <a:pt x="268" y="513"/>
                      <a:pt x="265" y="513"/>
                    </a:cubicBezTo>
                    <a:cubicBezTo>
                      <a:pt x="231" y="510"/>
                      <a:pt x="196" y="505"/>
                      <a:pt x="163" y="499"/>
                    </a:cubicBezTo>
                    <a:cubicBezTo>
                      <a:pt x="152" y="497"/>
                      <a:pt x="139" y="494"/>
                      <a:pt x="132" y="485"/>
                    </a:cubicBezTo>
                    <a:cubicBezTo>
                      <a:pt x="123" y="472"/>
                      <a:pt x="142" y="454"/>
                      <a:pt x="153" y="450"/>
                    </a:cubicBezTo>
                    <a:cubicBezTo>
                      <a:pt x="178" y="440"/>
                      <a:pt x="207" y="443"/>
                      <a:pt x="231" y="430"/>
                    </a:cubicBezTo>
                    <a:cubicBezTo>
                      <a:pt x="235" y="427"/>
                      <a:pt x="239" y="424"/>
                      <a:pt x="243" y="420"/>
                    </a:cubicBezTo>
                    <a:cubicBezTo>
                      <a:pt x="249" y="423"/>
                      <a:pt x="256" y="423"/>
                      <a:pt x="263" y="423"/>
                    </a:cubicBezTo>
                    <a:cubicBezTo>
                      <a:pt x="264" y="423"/>
                      <a:pt x="264" y="421"/>
                      <a:pt x="263" y="421"/>
                    </a:cubicBezTo>
                    <a:cubicBezTo>
                      <a:pt x="258" y="420"/>
                      <a:pt x="254" y="420"/>
                      <a:pt x="249" y="418"/>
                    </a:cubicBezTo>
                    <a:cubicBezTo>
                      <a:pt x="248" y="418"/>
                      <a:pt x="247" y="417"/>
                      <a:pt x="246" y="417"/>
                    </a:cubicBezTo>
                    <a:cubicBezTo>
                      <a:pt x="250" y="412"/>
                      <a:pt x="254" y="407"/>
                      <a:pt x="257" y="401"/>
                    </a:cubicBezTo>
                    <a:cubicBezTo>
                      <a:pt x="261" y="401"/>
                      <a:pt x="265" y="401"/>
                      <a:pt x="269" y="400"/>
                    </a:cubicBezTo>
                    <a:cubicBezTo>
                      <a:pt x="270" y="400"/>
                      <a:pt x="270" y="399"/>
                      <a:pt x="269" y="399"/>
                    </a:cubicBezTo>
                    <a:cubicBezTo>
                      <a:pt x="266" y="398"/>
                      <a:pt x="262" y="398"/>
                      <a:pt x="259" y="398"/>
                    </a:cubicBezTo>
                    <a:cubicBezTo>
                      <a:pt x="262" y="392"/>
                      <a:pt x="264" y="386"/>
                      <a:pt x="266" y="380"/>
                    </a:cubicBezTo>
                    <a:cubicBezTo>
                      <a:pt x="270" y="382"/>
                      <a:pt x="274" y="382"/>
                      <a:pt x="279" y="381"/>
                    </a:cubicBezTo>
                    <a:cubicBezTo>
                      <a:pt x="279" y="381"/>
                      <a:pt x="279" y="380"/>
                      <a:pt x="279" y="380"/>
                    </a:cubicBezTo>
                    <a:cubicBezTo>
                      <a:pt x="275" y="379"/>
                      <a:pt x="270" y="378"/>
                      <a:pt x="266" y="377"/>
                    </a:cubicBezTo>
                    <a:cubicBezTo>
                      <a:pt x="267" y="374"/>
                      <a:pt x="267" y="372"/>
                      <a:pt x="267" y="370"/>
                    </a:cubicBezTo>
                    <a:cubicBezTo>
                      <a:pt x="268" y="363"/>
                      <a:pt x="266" y="356"/>
                      <a:pt x="264" y="350"/>
                    </a:cubicBezTo>
                    <a:cubicBezTo>
                      <a:pt x="269" y="350"/>
                      <a:pt x="274" y="351"/>
                      <a:pt x="278" y="353"/>
                    </a:cubicBezTo>
                    <a:cubicBezTo>
                      <a:pt x="279" y="353"/>
                      <a:pt x="280" y="352"/>
                      <a:pt x="279" y="351"/>
                    </a:cubicBezTo>
                    <a:cubicBezTo>
                      <a:pt x="275" y="349"/>
                      <a:pt x="270" y="348"/>
                      <a:pt x="265" y="347"/>
                    </a:cubicBezTo>
                    <a:cubicBezTo>
                      <a:pt x="264" y="346"/>
                      <a:pt x="263" y="346"/>
                      <a:pt x="262" y="346"/>
                    </a:cubicBezTo>
                    <a:cubicBezTo>
                      <a:pt x="258" y="336"/>
                      <a:pt x="252" y="328"/>
                      <a:pt x="245" y="320"/>
                    </a:cubicBezTo>
                    <a:cubicBezTo>
                      <a:pt x="257" y="323"/>
                      <a:pt x="271" y="323"/>
                      <a:pt x="282" y="324"/>
                    </a:cubicBezTo>
                    <a:cubicBezTo>
                      <a:pt x="282" y="324"/>
                      <a:pt x="282" y="323"/>
                      <a:pt x="282" y="323"/>
                    </a:cubicBezTo>
                    <a:cubicBezTo>
                      <a:pt x="272" y="319"/>
                      <a:pt x="261" y="318"/>
                      <a:pt x="251" y="316"/>
                    </a:cubicBezTo>
                    <a:cubicBezTo>
                      <a:pt x="246" y="315"/>
                      <a:pt x="241" y="314"/>
                      <a:pt x="236" y="312"/>
                    </a:cubicBezTo>
                    <a:cubicBezTo>
                      <a:pt x="235" y="310"/>
                      <a:pt x="233" y="309"/>
                      <a:pt x="232" y="307"/>
                    </a:cubicBezTo>
                    <a:cubicBezTo>
                      <a:pt x="232" y="308"/>
                      <a:pt x="232" y="308"/>
                      <a:pt x="232" y="308"/>
                    </a:cubicBezTo>
                    <a:cubicBezTo>
                      <a:pt x="233" y="308"/>
                      <a:pt x="234" y="307"/>
                      <a:pt x="233" y="307"/>
                    </a:cubicBezTo>
                    <a:cubicBezTo>
                      <a:pt x="230" y="304"/>
                      <a:pt x="227" y="302"/>
                      <a:pt x="224" y="299"/>
                    </a:cubicBezTo>
                    <a:cubicBezTo>
                      <a:pt x="230" y="300"/>
                      <a:pt x="237" y="300"/>
                      <a:pt x="244" y="299"/>
                    </a:cubicBezTo>
                    <a:cubicBezTo>
                      <a:pt x="246" y="299"/>
                      <a:pt x="246" y="296"/>
                      <a:pt x="244" y="296"/>
                    </a:cubicBezTo>
                    <a:cubicBezTo>
                      <a:pt x="234" y="296"/>
                      <a:pt x="224" y="295"/>
                      <a:pt x="215" y="293"/>
                    </a:cubicBezTo>
                    <a:cubicBezTo>
                      <a:pt x="204" y="285"/>
                      <a:pt x="194" y="278"/>
                      <a:pt x="184" y="270"/>
                    </a:cubicBezTo>
                    <a:cubicBezTo>
                      <a:pt x="185" y="270"/>
                      <a:pt x="187" y="270"/>
                      <a:pt x="188" y="270"/>
                    </a:cubicBezTo>
                    <a:cubicBezTo>
                      <a:pt x="200" y="272"/>
                      <a:pt x="214" y="272"/>
                      <a:pt x="225" y="267"/>
                    </a:cubicBezTo>
                    <a:cubicBezTo>
                      <a:pt x="226" y="266"/>
                      <a:pt x="226" y="264"/>
                      <a:pt x="224" y="265"/>
                    </a:cubicBezTo>
                    <a:cubicBezTo>
                      <a:pt x="213" y="269"/>
                      <a:pt x="201" y="268"/>
                      <a:pt x="189" y="266"/>
                    </a:cubicBezTo>
                    <a:cubicBezTo>
                      <a:pt x="184" y="265"/>
                      <a:pt x="178" y="263"/>
                      <a:pt x="173" y="261"/>
                    </a:cubicBezTo>
                    <a:cubicBezTo>
                      <a:pt x="164" y="253"/>
                      <a:pt x="156" y="245"/>
                      <a:pt x="149" y="237"/>
                    </a:cubicBezTo>
                    <a:cubicBezTo>
                      <a:pt x="165" y="242"/>
                      <a:pt x="184" y="238"/>
                      <a:pt x="199" y="234"/>
                    </a:cubicBezTo>
                    <a:cubicBezTo>
                      <a:pt x="200" y="234"/>
                      <a:pt x="200" y="234"/>
                      <a:pt x="199" y="234"/>
                    </a:cubicBezTo>
                    <a:cubicBezTo>
                      <a:pt x="190" y="235"/>
                      <a:pt x="180" y="235"/>
                      <a:pt x="170" y="235"/>
                    </a:cubicBezTo>
                    <a:cubicBezTo>
                      <a:pt x="160" y="234"/>
                      <a:pt x="151" y="231"/>
                      <a:pt x="142" y="228"/>
                    </a:cubicBezTo>
                    <a:cubicBezTo>
                      <a:pt x="139" y="224"/>
                      <a:pt x="137" y="220"/>
                      <a:pt x="135" y="215"/>
                    </a:cubicBezTo>
                    <a:cubicBezTo>
                      <a:pt x="133" y="213"/>
                      <a:pt x="132" y="211"/>
                      <a:pt x="131" y="209"/>
                    </a:cubicBezTo>
                    <a:cubicBezTo>
                      <a:pt x="145" y="214"/>
                      <a:pt x="163" y="213"/>
                      <a:pt x="174" y="205"/>
                    </a:cubicBezTo>
                    <a:cubicBezTo>
                      <a:pt x="175" y="205"/>
                      <a:pt x="174" y="205"/>
                      <a:pt x="174" y="205"/>
                    </a:cubicBezTo>
                    <a:cubicBezTo>
                      <a:pt x="159" y="211"/>
                      <a:pt x="141" y="208"/>
                      <a:pt x="127" y="200"/>
                    </a:cubicBezTo>
                    <a:cubicBezTo>
                      <a:pt x="125" y="195"/>
                      <a:pt x="123" y="190"/>
                      <a:pt x="122" y="185"/>
                    </a:cubicBezTo>
                    <a:cubicBezTo>
                      <a:pt x="121" y="183"/>
                      <a:pt x="121" y="182"/>
                      <a:pt x="121" y="180"/>
                    </a:cubicBezTo>
                    <a:cubicBezTo>
                      <a:pt x="121" y="178"/>
                      <a:pt x="120" y="176"/>
                      <a:pt x="120" y="173"/>
                    </a:cubicBezTo>
                    <a:cubicBezTo>
                      <a:pt x="125" y="176"/>
                      <a:pt x="131" y="178"/>
                      <a:pt x="135" y="179"/>
                    </a:cubicBezTo>
                    <a:cubicBezTo>
                      <a:pt x="146" y="182"/>
                      <a:pt x="161" y="184"/>
                      <a:pt x="171" y="177"/>
                    </a:cubicBezTo>
                    <a:cubicBezTo>
                      <a:pt x="172" y="177"/>
                      <a:pt x="171" y="176"/>
                      <a:pt x="171" y="176"/>
                    </a:cubicBezTo>
                    <a:cubicBezTo>
                      <a:pt x="160" y="179"/>
                      <a:pt x="149" y="178"/>
                      <a:pt x="139" y="175"/>
                    </a:cubicBezTo>
                    <a:cubicBezTo>
                      <a:pt x="133" y="174"/>
                      <a:pt x="128" y="171"/>
                      <a:pt x="123" y="168"/>
                    </a:cubicBezTo>
                    <a:cubicBezTo>
                      <a:pt x="122" y="168"/>
                      <a:pt x="120" y="166"/>
                      <a:pt x="119" y="165"/>
                    </a:cubicBezTo>
                    <a:cubicBezTo>
                      <a:pt x="118" y="156"/>
                      <a:pt x="116" y="147"/>
                      <a:pt x="115" y="138"/>
                    </a:cubicBezTo>
                    <a:cubicBezTo>
                      <a:pt x="115" y="138"/>
                      <a:pt x="115" y="138"/>
                      <a:pt x="115" y="137"/>
                    </a:cubicBezTo>
                    <a:cubicBezTo>
                      <a:pt x="119" y="140"/>
                      <a:pt x="124" y="142"/>
                      <a:pt x="128" y="144"/>
                    </a:cubicBezTo>
                    <a:cubicBezTo>
                      <a:pt x="144" y="150"/>
                      <a:pt x="163" y="151"/>
                      <a:pt x="177" y="142"/>
                    </a:cubicBezTo>
                    <a:cubicBezTo>
                      <a:pt x="178" y="141"/>
                      <a:pt x="177" y="141"/>
                      <a:pt x="177" y="141"/>
                    </a:cubicBezTo>
                    <a:cubicBezTo>
                      <a:pt x="163" y="147"/>
                      <a:pt x="147" y="145"/>
                      <a:pt x="132" y="140"/>
                    </a:cubicBezTo>
                    <a:cubicBezTo>
                      <a:pt x="124" y="138"/>
                      <a:pt x="118" y="133"/>
                      <a:pt x="113" y="129"/>
                    </a:cubicBezTo>
                    <a:cubicBezTo>
                      <a:pt x="111" y="119"/>
                      <a:pt x="109" y="110"/>
                      <a:pt x="106" y="102"/>
                    </a:cubicBezTo>
                    <a:cubicBezTo>
                      <a:pt x="106" y="100"/>
                      <a:pt x="105" y="99"/>
                      <a:pt x="105" y="98"/>
                    </a:cubicBezTo>
                    <a:cubicBezTo>
                      <a:pt x="115" y="106"/>
                      <a:pt x="128" y="113"/>
                      <a:pt x="138" y="114"/>
                    </a:cubicBezTo>
                    <a:cubicBezTo>
                      <a:pt x="146" y="115"/>
                      <a:pt x="164" y="118"/>
                      <a:pt x="171" y="113"/>
                    </a:cubicBezTo>
                    <a:cubicBezTo>
                      <a:pt x="171" y="113"/>
                      <a:pt x="171" y="112"/>
                      <a:pt x="171" y="112"/>
                    </a:cubicBezTo>
                    <a:cubicBezTo>
                      <a:pt x="168" y="113"/>
                      <a:pt x="165" y="111"/>
                      <a:pt x="163" y="111"/>
                    </a:cubicBezTo>
                    <a:cubicBezTo>
                      <a:pt x="155" y="111"/>
                      <a:pt x="147" y="111"/>
                      <a:pt x="139" y="110"/>
                    </a:cubicBezTo>
                    <a:cubicBezTo>
                      <a:pt x="124" y="107"/>
                      <a:pt x="113" y="96"/>
                      <a:pt x="102" y="87"/>
                    </a:cubicBezTo>
                    <a:cubicBezTo>
                      <a:pt x="101" y="87"/>
                      <a:pt x="101" y="87"/>
                      <a:pt x="101" y="87"/>
                    </a:cubicBezTo>
                    <a:cubicBezTo>
                      <a:pt x="115" y="98"/>
                      <a:pt x="139" y="98"/>
                      <a:pt x="155" y="99"/>
                    </a:cubicBezTo>
                    <a:cubicBezTo>
                      <a:pt x="178" y="101"/>
                      <a:pt x="201" y="102"/>
                      <a:pt x="224" y="104"/>
                    </a:cubicBezTo>
                    <a:cubicBezTo>
                      <a:pt x="292" y="111"/>
                      <a:pt x="364" y="118"/>
                      <a:pt x="427" y="87"/>
                    </a:cubicBezTo>
                    <a:cubicBezTo>
                      <a:pt x="435" y="83"/>
                      <a:pt x="442" y="79"/>
                      <a:pt x="448" y="73"/>
                    </a:cubicBezTo>
                    <a:cubicBezTo>
                      <a:pt x="448" y="73"/>
                      <a:pt x="448" y="73"/>
                      <a:pt x="448" y="73"/>
                    </a:cubicBezTo>
                    <a:cubicBezTo>
                      <a:pt x="450" y="75"/>
                      <a:pt x="451" y="76"/>
                      <a:pt x="453" y="76"/>
                    </a:cubicBezTo>
                    <a:cubicBezTo>
                      <a:pt x="450" y="82"/>
                      <a:pt x="445" y="86"/>
                      <a:pt x="440" y="90"/>
                    </a:cubicBezTo>
                    <a:cubicBezTo>
                      <a:pt x="432" y="96"/>
                      <a:pt x="422" y="99"/>
                      <a:pt x="411" y="102"/>
                    </a:cubicBezTo>
                    <a:cubicBezTo>
                      <a:pt x="410" y="103"/>
                      <a:pt x="411" y="104"/>
                      <a:pt x="412" y="104"/>
                    </a:cubicBezTo>
                    <a:cubicBezTo>
                      <a:pt x="423" y="105"/>
                      <a:pt x="436" y="99"/>
                      <a:pt x="445" y="93"/>
                    </a:cubicBezTo>
                    <a:cubicBezTo>
                      <a:pt x="449" y="90"/>
                      <a:pt x="454" y="86"/>
                      <a:pt x="457" y="81"/>
                    </a:cubicBezTo>
                    <a:cubicBezTo>
                      <a:pt x="458" y="81"/>
                      <a:pt x="458" y="82"/>
                      <a:pt x="458" y="83"/>
                    </a:cubicBezTo>
                    <a:cubicBezTo>
                      <a:pt x="458" y="83"/>
                      <a:pt x="458" y="83"/>
                      <a:pt x="457" y="83"/>
                    </a:cubicBezTo>
                    <a:cubicBezTo>
                      <a:pt x="457" y="85"/>
                      <a:pt x="457" y="87"/>
                      <a:pt x="456" y="89"/>
                    </a:cubicBezTo>
                    <a:cubicBezTo>
                      <a:pt x="454" y="92"/>
                      <a:pt x="452" y="94"/>
                      <a:pt x="448" y="97"/>
                    </a:cubicBezTo>
                    <a:cubicBezTo>
                      <a:pt x="437" y="105"/>
                      <a:pt x="423" y="112"/>
                      <a:pt x="410" y="115"/>
                    </a:cubicBezTo>
                    <a:cubicBezTo>
                      <a:pt x="409" y="115"/>
                      <a:pt x="409" y="117"/>
                      <a:pt x="410" y="117"/>
                    </a:cubicBezTo>
                    <a:cubicBezTo>
                      <a:pt x="425" y="115"/>
                      <a:pt x="442" y="107"/>
                      <a:pt x="455" y="98"/>
                    </a:cubicBezTo>
                    <a:cubicBezTo>
                      <a:pt x="454" y="99"/>
                      <a:pt x="454" y="100"/>
                      <a:pt x="453" y="101"/>
                    </a:cubicBezTo>
                    <a:cubicBezTo>
                      <a:pt x="449" y="108"/>
                      <a:pt x="442" y="112"/>
                      <a:pt x="435" y="116"/>
                    </a:cubicBezTo>
                    <a:cubicBezTo>
                      <a:pt x="424" y="122"/>
                      <a:pt x="411" y="127"/>
                      <a:pt x="399" y="131"/>
                    </a:cubicBezTo>
                    <a:cubicBezTo>
                      <a:pt x="398" y="131"/>
                      <a:pt x="398" y="133"/>
                      <a:pt x="399" y="132"/>
                    </a:cubicBezTo>
                    <a:cubicBezTo>
                      <a:pt x="415" y="129"/>
                      <a:pt x="430" y="125"/>
                      <a:pt x="444" y="116"/>
                    </a:cubicBezTo>
                    <a:cubicBezTo>
                      <a:pt x="448" y="114"/>
                      <a:pt x="453" y="110"/>
                      <a:pt x="457" y="105"/>
                    </a:cubicBezTo>
                    <a:cubicBezTo>
                      <a:pt x="457" y="106"/>
                      <a:pt x="456" y="107"/>
                      <a:pt x="456" y="108"/>
                    </a:cubicBezTo>
                    <a:cubicBezTo>
                      <a:pt x="456" y="108"/>
                      <a:pt x="455" y="108"/>
                      <a:pt x="455" y="108"/>
                    </a:cubicBezTo>
                    <a:cubicBezTo>
                      <a:pt x="451" y="113"/>
                      <a:pt x="450" y="119"/>
                      <a:pt x="446" y="123"/>
                    </a:cubicBezTo>
                    <a:cubicBezTo>
                      <a:pt x="441" y="129"/>
                      <a:pt x="435" y="133"/>
                      <a:pt x="428" y="136"/>
                    </a:cubicBezTo>
                    <a:cubicBezTo>
                      <a:pt x="416" y="143"/>
                      <a:pt x="400" y="147"/>
                      <a:pt x="386" y="147"/>
                    </a:cubicBezTo>
                    <a:cubicBezTo>
                      <a:pt x="386" y="147"/>
                      <a:pt x="386" y="148"/>
                      <a:pt x="386" y="148"/>
                    </a:cubicBezTo>
                    <a:cubicBezTo>
                      <a:pt x="403" y="150"/>
                      <a:pt x="419" y="147"/>
                      <a:pt x="434" y="139"/>
                    </a:cubicBezTo>
                    <a:cubicBezTo>
                      <a:pt x="441" y="136"/>
                      <a:pt x="452" y="128"/>
                      <a:pt x="456" y="119"/>
                    </a:cubicBezTo>
                    <a:cubicBezTo>
                      <a:pt x="456" y="121"/>
                      <a:pt x="456" y="122"/>
                      <a:pt x="456" y="124"/>
                    </a:cubicBezTo>
                    <a:cubicBezTo>
                      <a:pt x="456" y="126"/>
                      <a:pt x="456" y="129"/>
                      <a:pt x="456" y="132"/>
                    </a:cubicBezTo>
                    <a:cubicBezTo>
                      <a:pt x="447" y="139"/>
                      <a:pt x="440" y="148"/>
                      <a:pt x="431" y="155"/>
                    </a:cubicBezTo>
                    <a:cubicBezTo>
                      <a:pt x="417" y="166"/>
                      <a:pt x="401" y="173"/>
                      <a:pt x="383" y="173"/>
                    </a:cubicBezTo>
                    <a:cubicBezTo>
                      <a:pt x="382" y="173"/>
                      <a:pt x="382" y="174"/>
                      <a:pt x="383" y="174"/>
                    </a:cubicBezTo>
                    <a:cubicBezTo>
                      <a:pt x="399" y="177"/>
                      <a:pt x="413" y="171"/>
                      <a:pt x="427" y="164"/>
                    </a:cubicBezTo>
                    <a:cubicBezTo>
                      <a:pt x="436" y="159"/>
                      <a:pt x="447" y="151"/>
                      <a:pt x="455" y="143"/>
                    </a:cubicBezTo>
                    <a:cubicBezTo>
                      <a:pt x="455" y="147"/>
                      <a:pt x="454" y="151"/>
                      <a:pt x="454" y="156"/>
                    </a:cubicBezTo>
                    <a:cubicBezTo>
                      <a:pt x="446" y="163"/>
                      <a:pt x="439" y="172"/>
                      <a:pt x="432" y="179"/>
                    </a:cubicBezTo>
                    <a:cubicBezTo>
                      <a:pt x="418" y="193"/>
                      <a:pt x="402" y="204"/>
                      <a:pt x="383" y="208"/>
                    </a:cubicBezTo>
                    <a:cubicBezTo>
                      <a:pt x="383" y="208"/>
                      <a:pt x="383" y="209"/>
                      <a:pt x="383" y="209"/>
                    </a:cubicBezTo>
                    <a:cubicBezTo>
                      <a:pt x="400" y="208"/>
                      <a:pt x="414" y="199"/>
                      <a:pt x="428" y="189"/>
                    </a:cubicBezTo>
                    <a:cubicBezTo>
                      <a:pt x="436" y="183"/>
                      <a:pt x="445" y="175"/>
                      <a:pt x="452" y="167"/>
                    </a:cubicBezTo>
                    <a:cubicBezTo>
                      <a:pt x="451" y="173"/>
                      <a:pt x="449" y="180"/>
                      <a:pt x="446" y="186"/>
                    </a:cubicBezTo>
                    <a:cubicBezTo>
                      <a:pt x="443" y="189"/>
                      <a:pt x="441" y="192"/>
                      <a:pt x="438" y="195"/>
                    </a:cubicBezTo>
                    <a:cubicBezTo>
                      <a:pt x="432" y="202"/>
                      <a:pt x="426" y="207"/>
                      <a:pt x="419" y="212"/>
                    </a:cubicBezTo>
                    <a:cubicBezTo>
                      <a:pt x="405" y="223"/>
                      <a:pt x="388" y="229"/>
                      <a:pt x="370" y="232"/>
                    </a:cubicBezTo>
                    <a:cubicBezTo>
                      <a:pt x="368" y="233"/>
                      <a:pt x="369" y="236"/>
                      <a:pt x="370" y="236"/>
                    </a:cubicBezTo>
                    <a:cubicBezTo>
                      <a:pt x="388" y="233"/>
                      <a:pt x="404" y="228"/>
                      <a:pt x="419" y="219"/>
                    </a:cubicBezTo>
                    <a:cubicBezTo>
                      <a:pt x="425" y="215"/>
                      <a:pt x="433" y="210"/>
                      <a:pt x="440" y="203"/>
                    </a:cubicBezTo>
                    <a:cubicBezTo>
                      <a:pt x="440" y="205"/>
                      <a:pt x="439" y="206"/>
                      <a:pt x="439" y="207"/>
                    </a:cubicBezTo>
                    <a:close/>
                    <a:moveTo>
                      <a:pt x="548" y="123"/>
                    </a:moveTo>
                    <a:cubicBezTo>
                      <a:pt x="547" y="161"/>
                      <a:pt x="526" y="193"/>
                      <a:pt x="495" y="213"/>
                    </a:cubicBezTo>
                    <a:cubicBezTo>
                      <a:pt x="478" y="224"/>
                      <a:pt x="459" y="232"/>
                      <a:pt x="441" y="241"/>
                    </a:cubicBezTo>
                    <a:cubicBezTo>
                      <a:pt x="443" y="238"/>
                      <a:pt x="444" y="235"/>
                      <a:pt x="445" y="232"/>
                    </a:cubicBezTo>
                    <a:cubicBezTo>
                      <a:pt x="446" y="232"/>
                      <a:pt x="447" y="232"/>
                      <a:pt x="449" y="231"/>
                    </a:cubicBezTo>
                    <a:cubicBezTo>
                      <a:pt x="470" y="218"/>
                      <a:pt x="490" y="201"/>
                      <a:pt x="508" y="182"/>
                    </a:cubicBezTo>
                    <a:cubicBezTo>
                      <a:pt x="521" y="169"/>
                      <a:pt x="537" y="150"/>
                      <a:pt x="531" y="130"/>
                    </a:cubicBezTo>
                    <a:cubicBezTo>
                      <a:pt x="527" y="114"/>
                      <a:pt x="507" y="121"/>
                      <a:pt x="497" y="125"/>
                    </a:cubicBezTo>
                    <a:cubicBezTo>
                      <a:pt x="491" y="128"/>
                      <a:pt x="483" y="133"/>
                      <a:pt x="477" y="138"/>
                    </a:cubicBezTo>
                    <a:cubicBezTo>
                      <a:pt x="482" y="125"/>
                      <a:pt x="490" y="119"/>
                      <a:pt x="503" y="114"/>
                    </a:cubicBezTo>
                    <a:cubicBezTo>
                      <a:pt x="506" y="113"/>
                      <a:pt x="510" y="112"/>
                      <a:pt x="513" y="110"/>
                    </a:cubicBezTo>
                    <a:cubicBezTo>
                      <a:pt x="520" y="107"/>
                      <a:pt x="526" y="114"/>
                      <a:pt x="531" y="117"/>
                    </a:cubicBezTo>
                    <a:cubicBezTo>
                      <a:pt x="532" y="117"/>
                      <a:pt x="532" y="117"/>
                      <a:pt x="533" y="117"/>
                    </a:cubicBezTo>
                    <a:cubicBezTo>
                      <a:pt x="533" y="118"/>
                      <a:pt x="533" y="118"/>
                      <a:pt x="534" y="119"/>
                    </a:cubicBezTo>
                    <a:cubicBezTo>
                      <a:pt x="539" y="134"/>
                      <a:pt x="535" y="150"/>
                      <a:pt x="529" y="164"/>
                    </a:cubicBezTo>
                    <a:cubicBezTo>
                      <a:pt x="516" y="192"/>
                      <a:pt x="485" y="204"/>
                      <a:pt x="463" y="223"/>
                    </a:cubicBezTo>
                    <a:cubicBezTo>
                      <a:pt x="462" y="224"/>
                      <a:pt x="463" y="226"/>
                      <a:pt x="465" y="225"/>
                    </a:cubicBezTo>
                    <a:cubicBezTo>
                      <a:pt x="496" y="210"/>
                      <a:pt x="537" y="183"/>
                      <a:pt x="541" y="144"/>
                    </a:cubicBezTo>
                    <a:cubicBezTo>
                      <a:pt x="544" y="114"/>
                      <a:pt x="525" y="83"/>
                      <a:pt x="494" y="104"/>
                    </a:cubicBezTo>
                    <a:cubicBezTo>
                      <a:pt x="493" y="105"/>
                      <a:pt x="494" y="106"/>
                      <a:pt x="494" y="105"/>
                    </a:cubicBezTo>
                    <a:cubicBezTo>
                      <a:pt x="510" y="97"/>
                      <a:pt x="523" y="99"/>
                      <a:pt x="531" y="113"/>
                    </a:cubicBezTo>
                    <a:cubicBezTo>
                      <a:pt x="527" y="110"/>
                      <a:pt x="523" y="108"/>
                      <a:pt x="519" y="105"/>
                    </a:cubicBezTo>
                    <a:cubicBezTo>
                      <a:pt x="518" y="104"/>
                      <a:pt x="517" y="104"/>
                      <a:pt x="517" y="105"/>
                    </a:cubicBezTo>
                    <a:cubicBezTo>
                      <a:pt x="500" y="114"/>
                      <a:pt x="482" y="117"/>
                      <a:pt x="476" y="138"/>
                    </a:cubicBezTo>
                    <a:cubicBezTo>
                      <a:pt x="476" y="138"/>
                      <a:pt x="476" y="139"/>
                      <a:pt x="476" y="139"/>
                    </a:cubicBezTo>
                    <a:cubicBezTo>
                      <a:pt x="473" y="141"/>
                      <a:pt x="471" y="144"/>
                      <a:pt x="468" y="147"/>
                    </a:cubicBezTo>
                    <a:cubicBezTo>
                      <a:pt x="468" y="140"/>
                      <a:pt x="468" y="133"/>
                      <a:pt x="467" y="126"/>
                    </a:cubicBezTo>
                    <a:cubicBezTo>
                      <a:pt x="476" y="105"/>
                      <a:pt x="487" y="87"/>
                      <a:pt x="511" y="81"/>
                    </a:cubicBezTo>
                    <a:cubicBezTo>
                      <a:pt x="538" y="74"/>
                      <a:pt x="549" y="100"/>
                      <a:pt x="548"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5" name="Freeform 602"/>
              <p:cNvSpPr/>
              <p:nvPr/>
            </p:nvSpPr>
            <p:spPr bwMode="auto">
              <a:xfrm>
                <a:off x="3285" y="3926"/>
                <a:ext cx="90" cy="13"/>
              </a:xfrm>
              <a:custGeom>
                <a:avLst/>
                <a:gdLst>
                  <a:gd name="T0" fmla="*/ 1 w 161"/>
                  <a:gd name="T1" fmla="*/ 0 h 23"/>
                  <a:gd name="T2" fmla="*/ 76 w 161"/>
                  <a:gd name="T3" fmla="*/ 22 h 23"/>
                  <a:gd name="T4" fmla="*/ 120 w 161"/>
                  <a:gd name="T5" fmla="*/ 18 h 23"/>
                  <a:gd name="T6" fmla="*/ 160 w 161"/>
                  <a:gd name="T7" fmla="*/ 4 h 23"/>
                  <a:gd name="T8" fmla="*/ 159 w 161"/>
                  <a:gd name="T9" fmla="*/ 2 h 23"/>
                  <a:gd name="T10" fmla="*/ 127 w 161"/>
                  <a:gd name="T11" fmla="*/ 12 h 23"/>
                  <a:gd name="T12" fmla="*/ 84 w 161"/>
                  <a:gd name="T13" fmla="*/ 18 h 23"/>
                  <a:gd name="T14" fmla="*/ 1 w 161"/>
                  <a:gd name="T15" fmla="*/ 0 h 23"/>
                  <a:gd name="T16" fmla="*/ 1 w 161"/>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3">
                    <a:moveTo>
                      <a:pt x="1" y="0"/>
                    </a:moveTo>
                    <a:cubicBezTo>
                      <a:pt x="22" y="18"/>
                      <a:pt x="49" y="22"/>
                      <a:pt x="76" y="22"/>
                    </a:cubicBezTo>
                    <a:cubicBezTo>
                      <a:pt x="91" y="23"/>
                      <a:pt x="106" y="21"/>
                      <a:pt x="120" y="18"/>
                    </a:cubicBezTo>
                    <a:cubicBezTo>
                      <a:pt x="133" y="15"/>
                      <a:pt x="149" y="12"/>
                      <a:pt x="160" y="4"/>
                    </a:cubicBezTo>
                    <a:cubicBezTo>
                      <a:pt x="161" y="4"/>
                      <a:pt x="161" y="2"/>
                      <a:pt x="159" y="2"/>
                    </a:cubicBezTo>
                    <a:cubicBezTo>
                      <a:pt x="148" y="4"/>
                      <a:pt x="138" y="9"/>
                      <a:pt x="127" y="12"/>
                    </a:cubicBezTo>
                    <a:cubicBezTo>
                      <a:pt x="113" y="15"/>
                      <a:pt x="98" y="17"/>
                      <a:pt x="84" y="18"/>
                    </a:cubicBezTo>
                    <a:cubicBezTo>
                      <a:pt x="56" y="20"/>
                      <a:pt x="25" y="16"/>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6" name="Freeform 603"/>
              <p:cNvSpPr/>
              <p:nvPr/>
            </p:nvSpPr>
            <p:spPr bwMode="auto">
              <a:xfrm>
                <a:off x="3274" y="3928"/>
                <a:ext cx="116" cy="25"/>
              </a:xfrm>
              <a:custGeom>
                <a:avLst/>
                <a:gdLst>
                  <a:gd name="T0" fmla="*/ 102 w 207"/>
                  <a:gd name="T1" fmla="*/ 32 h 44"/>
                  <a:gd name="T2" fmla="*/ 1 w 207"/>
                  <a:gd name="T3" fmla="*/ 19 h 44"/>
                  <a:gd name="T4" fmla="*/ 1 w 207"/>
                  <a:gd name="T5" fmla="*/ 20 h 44"/>
                  <a:gd name="T6" fmla="*/ 95 w 207"/>
                  <a:gd name="T7" fmla="*/ 38 h 44"/>
                  <a:gd name="T8" fmla="*/ 205 w 207"/>
                  <a:gd name="T9" fmla="*/ 6 h 44"/>
                  <a:gd name="T10" fmla="*/ 203 w 207"/>
                  <a:gd name="T11" fmla="*/ 1 h 44"/>
                  <a:gd name="T12" fmla="*/ 157 w 207"/>
                  <a:gd name="T13" fmla="*/ 21 h 44"/>
                  <a:gd name="T14" fmla="*/ 102 w 207"/>
                  <a:gd name="T15" fmla="*/ 3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44">
                    <a:moveTo>
                      <a:pt x="102" y="32"/>
                    </a:moveTo>
                    <a:cubicBezTo>
                      <a:pt x="69" y="36"/>
                      <a:pt x="29" y="41"/>
                      <a:pt x="1" y="19"/>
                    </a:cubicBezTo>
                    <a:cubicBezTo>
                      <a:pt x="1" y="19"/>
                      <a:pt x="0" y="19"/>
                      <a:pt x="1" y="20"/>
                    </a:cubicBezTo>
                    <a:cubicBezTo>
                      <a:pt x="25" y="44"/>
                      <a:pt x="63" y="41"/>
                      <a:pt x="95" y="38"/>
                    </a:cubicBezTo>
                    <a:cubicBezTo>
                      <a:pt x="132" y="34"/>
                      <a:pt x="173" y="27"/>
                      <a:pt x="205" y="6"/>
                    </a:cubicBezTo>
                    <a:cubicBezTo>
                      <a:pt x="207" y="4"/>
                      <a:pt x="206" y="0"/>
                      <a:pt x="203" y="1"/>
                    </a:cubicBezTo>
                    <a:cubicBezTo>
                      <a:pt x="188" y="8"/>
                      <a:pt x="173" y="16"/>
                      <a:pt x="157" y="21"/>
                    </a:cubicBezTo>
                    <a:cubicBezTo>
                      <a:pt x="139" y="26"/>
                      <a:pt x="120" y="30"/>
                      <a:pt x="10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7" name="Freeform 604"/>
              <p:cNvSpPr/>
              <p:nvPr/>
            </p:nvSpPr>
            <p:spPr bwMode="auto">
              <a:xfrm>
                <a:off x="3319" y="3744"/>
                <a:ext cx="35" cy="81"/>
              </a:xfrm>
              <a:custGeom>
                <a:avLst/>
                <a:gdLst>
                  <a:gd name="T0" fmla="*/ 55 w 63"/>
                  <a:gd name="T1" fmla="*/ 143 h 144"/>
                  <a:gd name="T2" fmla="*/ 62 w 63"/>
                  <a:gd name="T3" fmla="*/ 135 h 144"/>
                  <a:gd name="T4" fmla="*/ 62 w 63"/>
                  <a:gd name="T5" fmla="*/ 132 h 144"/>
                  <a:gd name="T6" fmla="*/ 52 w 63"/>
                  <a:gd name="T7" fmla="*/ 127 h 144"/>
                  <a:gd name="T8" fmla="*/ 44 w 63"/>
                  <a:gd name="T9" fmla="*/ 128 h 144"/>
                  <a:gd name="T10" fmla="*/ 41 w 63"/>
                  <a:gd name="T11" fmla="*/ 110 h 144"/>
                  <a:gd name="T12" fmla="*/ 44 w 63"/>
                  <a:gd name="T13" fmla="*/ 9 h 144"/>
                  <a:gd name="T14" fmla="*/ 34 w 63"/>
                  <a:gd name="T15" fmla="*/ 6 h 144"/>
                  <a:gd name="T16" fmla="*/ 32 w 63"/>
                  <a:gd name="T17" fmla="*/ 12 h 144"/>
                  <a:gd name="T18" fmla="*/ 22 w 63"/>
                  <a:gd name="T19" fmla="*/ 40 h 144"/>
                  <a:gd name="T20" fmla="*/ 0 w 63"/>
                  <a:gd name="T21" fmla="*/ 66 h 144"/>
                  <a:gd name="T22" fmla="*/ 1 w 63"/>
                  <a:gd name="T23" fmla="*/ 68 h 144"/>
                  <a:gd name="T24" fmla="*/ 26 w 63"/>
                  <a:gd name="T25" fmla="*/ 52 h 144"/>
                  <a:gd name="T26" fmla="*/ 26 w 63"/>
                  <a:gd name="T27" fmla="*/ 88 h 144"/>
                  <a:gd name="T28" fmla="*/ 29 w 63"/>
                  <a:gd name="T29" fmla="*/ 115 h 144"/>
                  <a:gd name="T30" fmla="*/ 29 w 63"/>
                  <a:gd name="T31" fmla="*/ 128 h 144"/>
                  <a:gd name="T32" fmla="*/ 29 w 63"/>
                  <a:gd name="T33" fmla="*/ 129 h 144"/>
                  <a:gd name="T34" fmla="*/ 7 w 63"/>
                  <a:gd name="T35" fmla="*/ 133 h 144"/>
                  <a:gd name="T36" fmla="*/ 7 w 63"/>
                  <a:gd name="T37" fmla="*/ 135 h 144"/>
                  <a:gd name="T38" fmla="*/ 55 w 63"/>
                  <a:gd name="T3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144">
                    <a:moveTo>
                      <a:pt x="55" y="143"/>
                    </a:moveTo>
                    <a:cubicBezTo>
                      <a:pt x="59" y="142"/>
                      <a:pt x="63" y="139"/>
                      <a:pt x="62" y="135"/>
                    </a:cubicBezTo>
                    <a:cubicBezTo>
                      <a:pt x="62" y="134"/>
                      <a:pt x="62" y="133"/>
                      <a:pt x="62" y="132"/>
                    </a:cubicBezTo>
                    <a:cubicBezTo>
                      <a:pt x="61" y="128"/>
                      <a:pt x="57" y="126"/>
                      <a:pt x="52" y="127"/>
                    </a:cubicBezTo>
                    <a:cubicBezTo>
                      <a:pt x="50" y="127"/>
                      <a:pt x="47" y="128"/>
                      <a:pt x="44" y="128"/>
                    </a:cubicBezTo>
                    <a:cubicBezTo>
                      <a:pt x="44" y="122"/>
                      <a:pt x="42" y="115"/>
                      <a:pt x="41" y="110"/>
                    </a:cubicBezTo>
                    <a:cubicBezTo>
                      <a:pt x="36" y="77"/>
                      <a:pt x="33" y="41"/>
                      <a:pt x="44" y="9"/>
                    </a:cubicBezTo>
                    <a:cubicBezTo>
                      <a:pt x="46" y="3"/>
                      <a:pt x="36" y="0"/>
                      <a:pt x="34" y="6"/>
                    </a:cubicBezTo>
                    <a:cubicBezTo>
                      <a:pt x="34" y="8"/>
                      <a:pt x="33" y="10"/>
                      <a:pt x="32" y="12"/>
                    </a:cubicBezTo>
                    <a:cubicBezTo>
                      <a:pt x="29" y="22"/>
                      <a:pt x="26" y="31"/>
                      <a:pt x="22" y="40"/>
                    </a:cubicBezTo>
                    <a:cubicBezTo>
                      <a:pt x="16" y="52"/>
                      <a:pt x="8" y="57"/>
                      <a:pt x="0" y="66"/>
                    </a:cubicBezTo>
                    <a:cubicBezTo>
                      <a:pt x="0" y="67"/>
                      <a:pt x="0" y="68"/>
                      <a:pt x="1" y="68"/>
                    </a:cubicBezTo>
                    <a:cubicBezTo>
                      <a:pt x="11" y="72"/>
                      <a:pt x="19" y="64"/>
                      <a:pt x="26" y="52"/>
                    </a:cubicBezTo>
                    <a:cubicBezTo>
                      <a:pt x="26" y="64"/>
                      <a:pt x="26" y="76"/>
                      <a:pt x="26" y="88"/>
                    </a:cubicBezTo>
                    <a:cubicBezTo>
                      <a:pt x="27" y="97"/>
                      <a:pt x="28" y="106"/>
                      <a:pt x="29" y="115"/>
                    </a:cubicBezTo>
                    <a:cubicBezTo>
                      <a:pt x="29" y="119"/>
                      <a:pt x="29" y="124"/>
                      <a:pt x="29" y="128"/>
                    </a:cubicBezTo>
                    <a:cubicBezTo>
                      <a:pt x="29" y="128"/>
                      <a:pt x="29" y="129"/>
                      <a:pt x="29" y="129"/>
                    </a:cubicBezTo>
                    <a:cubicBezTo>
                      <a:pt x="22" y="130"/>
                      <a:pt x="14" y="131"/>
                      <a:pt x="7" y="133"/>
                    </a:cubicBezTo>
                    <a:cubicBezTo>
                      <a:pt x="6" y="133"/>
                      <a:pt x="6" y="134"/>
                      <a:pt x="7" y="135"/>
                    </a:cubicBezTo>
                    <a:cubicBezTo>
                      <a:pt x="23" y="139"/>
                      <a:pt x="38" y="144"/>
                      <a:pt x="55"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8" name="Freeform 605"/>
              <p:cNvSpPr/>
              <p:nvPr/>
            </p:nvSpPr>
            <p:spPr bwMode="auto">
              <a:xfrm>
                <a:off x="3414" y="3697"/>
                <a:ext cx="5" cy="13"/>
              </a:xfrm>
              <a:custGeom>
                <a:avLst/>
                <a:gdLst>
                  <a:gd name="T0" fmla="*/ 8 w 9"/>
                  <a:gd name="T1" fmla="*/ 21 h 23"/>
                  <a:gd name="T2" fmla="*/ 2 w 9"/>
                  <a:gd name="T3" fmla="*/ 1 h 23"/>
                  <a:gd name="T4" fmla="*/ 1 w 9"/>
                  <a:gd name="T5" fmla="*/ 1 h 23"/>
                  <a:gd name="T6" fmla="*/ 7 w 9"/>
                  <a:gd name="T7" fmla="*/ 22 h 23"/>
                  <a:gd name="T8" fmla="*/ 8 w 9"/>
                  <a:gd name="T9" fmla="*/ 21 h 23"/>
                </a:gdLst>
                <a:ahLst/>
                <a:cxnLst>
                  <a:cxn ang="0">
                    <a:pos x="T0" y="T1"/>
                  </a:cxn>
                  <a:cxn ang="0">
                    <a:pos x="T2" y="T3"/>
                  </a:cxn>
                  <a:cxn ang="0">
                    <a:pos x="T4" y="T5"/>
                  </a:cxn>
                  <a:cxn ang="0">
                    <a:pos x="T6" y="T7"/>
                  </a:cxn>
                  <a:cxn ang="0">
                    <a:pos x="T8" y="T9"/>
                  </a:cxn>
                </a:cxnLst>
                <a:rect l="0" t="0" r="r" b="b"/>
                <a:pathLst>
                  <a:path w="9" h="23">
                    <a:moveTo>
                      <a:pt x="8" y="21"/>
                    </a:moveTo>
                    <a:cubicBezTo>
                      <a:pt x="6" y="15"/>
                      <a:pt x="4" y="8"/>
                      <a:pt x="2" y="1"/>
                    </a:cubicBezTo>
                    <a:cubicBezTo>
                      <a:pt x="1" y="0"/>
                      <a:pt x="0" y="0"/>
                      <a:pt x="1" y="1"/>
                    </a:cubicBezTo>
                    <a:cubicBezTo>
                      <a:pt x="2" y="8"/>
                      <a:pt x="3" y="16"/>
                      <a:pt x="7" y="22"/>
                    </a:cubicBezTo>
                    <a:cubicBezTo>
                      <a:pt x="7" y="23"/>
                      <a:pt x="9" y="22"/>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9" name="Freeform 606"/>
              <p:cNvSpPr/>
              <p:nvPr/>
            </p:nvSpPr>
            <p:spPr bwMode="auto">
              <a:xfrm>
                <a:off x="3172" y="3668"/>
                <a:ext cx="54" cy="40"/>
              </a:xfrm>
              <a:custGeom>
                <a:avLst/>
                <a:gdLst>
                  <a:gd name="T0" fmla="*/ 96 w 97"/>
                  <a:gd name="T1" fmla="*/ 65 h 72"/>
                  <a:gd name="T2" fmla="*/ 96 w 97"/>
                  <a:gd name="T3" fmla="*/ 62 h 72"/>
                  <a:gd name="T4" fmla="*/ 45 w 97"/>
                  <a:gd name="T5" fmla="*/ 39 h 72"/>
                  <a:gd name="T6" fmla="*/ 19 w 97"/>
                  <a:gd name="T7" fmla="*/ 15 h 72"/>
                  <a:gd name="T8" fmla="*/ 4 w 97"/>
                  <a:gd name="T9" fmla="*/ 0 h 72"/>
                  <a:gd name="T10" fmla="*/ 1 w 97"/>
                  <a:gd name="T11" fmla="*/ 3 h 72"/>
                  <a:gd name="T12" fmla="*/ 12 w 97"/>
                  <a:gd name="T13" fmla="*/ 22 h 72"/>
                  <a:gd name="T14" fmla="*/ 40 w 97"/>
                  <a:gd name="T15" fmla="*/ 46 h 72"/>
                  <a:gd name="T16" fmla="*/ 96 w 97"/>
                  <a:gd name="T17"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72">
                    <a:moveTo>
                      <a:pt x="96" y="65"/>
                    </a:moveTo>
                    <a:cubicBezTo>
                      <a:pt x="97" y="64"/>
                      <a:pt x="97" y="62"/>
                      <a:pt x="96" y="62"/>
                    </a:cubicBezTo>
                    <a:cubicBezTo>
                      <a:pt x="77" y="58"/>
                      <a:pt x="60" y="50"/>
                      <a:pt x="45" y="39"/>
                    </a:cubicBezTo>
                    <a:cubicBezTo>
                      <a:pt x="35" y="32"/>
                      <a:pt x="27" y="24"/>
                      <a:pt x="19" y="15"/>
                    </a:cubicBezTo>
                    <a:cubicBezTo>
                      <a:pt x="14" y="11"/>
                      <a:pt x="11" y="2"/>
                      <a:pt x="4" y="0"/>
                    </a:cubicBezTo>
                    <a:cubicBezTo>
                      <a:pt x="2" y="0"/>
                      <a:pt x="1" y="1"/>
                      <a:pt x="1" y="3"/>
                    </a:cubicBezTo>
                    <a:cubicBezTo>
                      <a:pt x="0" y="10"/>
                      <a:pt x="8" y="17"/>
                      <a:pt x="12" y="22"/>
                    </a:cubicBezTo>
                    <a:cubicBezTo>
                      <a:pt x="21" y="31"/>
                      <a:pt x="30" y="39"/>
                      <a:pt x="40" y="46"/>
                    </a:cubicBezTo>
                    <a:cubicBezTo>
                      <a:pt x="54" y="56"/>
                      <a:pt x="78" y="72"/>
                      <a:pt x="96"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 name="Group 808"/>
            <p:cNvGrpSpPr/>
            <p:nvPr/>
          </p:nvGrpSpPr>
          <p:grpSpPr bwMode="auto">
            <a:xfrm>
              <a:off x="2511" y="2805"/>
              <a:ext cx="3156" cy="1890"/>
              <a:chOff x="2511" y="2805"/>
              <a:chExt cx="3156" cy="1890"/>
            </a:xfrm>
            <a:grpFill/>
          </p:grpSpPr>
          <p:sp>
            <p:nvSpPr>
              <p:cNvPr id="670" name="Freeform 608"/>
              <p:cNvSpPr/>
              <p:nvPr/>
            </p:nvSpPr>
            <p:spPr bwMode="auto">
              <a:xfrm>
                <a:off x="3193" y="3612"/>
                <a:ext cx="45" cy="70"/>
              </a:xfrm>
              <a:custGeom>
                <a:avLst/>
                <a:gdLst>
                  <a:gd name="T0" fmla="*/ 14 w 80"/>
                  <a:gd name="T1" fmla="*/ 37 h 126"/>
                  <a:gd name="T2" fmla="*/ 35 w 80"/>
                  <a:gd name="T3" fmla="*/ 78 h 126"/>
                  <a:gd name="T4" fmla="*/ 79 w 80"/>
                  <a:gd name="T5" fmla="*/ 126 h 126"/>
                  <a:gd name="T6" fmla="*/ 80 w 80"/>
                  <a:gd name="T7" fmla="*/ 125 h 126"/>
                  <a:gd name="T8" fmla="*/ 60 w 80"/>
                  <a:gd name="T9" fmla="*/ 106 h 126"/>
                  <a:gd name="T10" fmla="*/ 37 w 80"/>
                  <a:gd name="T11" fmla="*/ 69 h 126"/>
                  <a:gd name="T12" fmla="*/ 20 w 80"/>
                  <a:gd name="T13" fmla="*/ 33 h 126"/>
                  <a:gd name="T14" fmla="*/ 6 w 80"/>
                  <a:gd name="T15" fmla="*/ 3 h 126"/>
                  <a:gd name="T16" fmla="*/ 1 w 80"/>
                  <a:gd name="T17" fmla="*/ 5 h 126"/>
                  <a:gd name="T18" fmla="*/ 14 w 80"/>
                  <a:gd name="T1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26">
                    <a:moveTo>
                      <a:pt x="14" y="37"/>
                    </a:moveTo>
                    <a:cubicBezTo>
                      <a:pt x="20" y="51"/>
                      <a:pt x="27" y="64"/>
                      <a:pt x="35" y="78"/>
                    </a:cubicBezTo>
                    <a:cubicBezTo>
                      <a:pt x="43" y="92"/>
                      <a:pt x="60" y="126"/>
                      <a:pt x="79" y="126"/>
                    </a:cubicBezTo>
                    <a:cubicBezTo>
                      <a:pt x="80" y="126"/>
                      <a:pt x="80" y="125"/>
                      <a:pt x="80" y="125"/>
                    </a:cubicBezTo>
                    <a:cubicBezTo>
                      <a:pt x="73" y="118"/>
                      <a:pt x="66" y="113"/>
                      <a:pt x="60" y="106"/>
                    </a:cubicBezTo>
                    <a:cubicBezTo>
                      <a:pt x="51" y="94"/>
                      <a:pt x="43" y="81"/>
                      <a:pt x="37" y="69"/>
                    </a:cubicBezTo>
                    <a:cubicBezTo>
                      <a:pt x="30" y="57"/>
                      <a:pt x="25" y="45"/>
                      <a:pt x="20" y="33"/>
                    </a:cubicBezTo>
                    <a:cubicBezTo>
                      <a:pt x="15" y="23"/>
                      <a:pt x="12" y="11"/>
                      <a:pt x="6" y="3"/>
                    </a:cubicBezTo>
                    <a:cubicBezTo>
                      <a:pt x="4" y="0"/>
                      <a:pt x="0" y="2"/>
                      <a:pt x="1" y="5"/>
                    </a:cubicBezTo>
                    <a:cubicBezTo>
                      <a:pt x="2" y="15"/>
                      <a:pt x="9" y="27"/>
                      <a:pt x="14"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1" name="Freeform 609"/>
              <p:cNvSpPr/>
              <p:nvPr/>
            </p:nvSpPr>
            <p:spPr bwMode="auto">
              <a:xfrm>
                <a:off x="3248" y="3586"/>
                <a:ext cx="18" cy="76"/>
              </a:xfrm>
              <a:custGeom>
                <a:avLst/>
                <a:gdLst>
                  <a:gd name="T0" fmla="*/ 14 w 33"/>
                  <a:gd name="T1" fmla="*/ 73 h 136"/>
                  <a:gd name="T2" fmla="*/ 25 w 33"/>
                  <a:gd name="T3" fmla="*/ 116 h 136"/>
                  <a:gd name="T4" fmla="*/ 32 w 33"/>
                  <a:gd name="T5" fmla="*/ 136 h 136"/>
                  <a:gd name="T6" fmla="*/ 32 w 33"/>
                  <a:gd name="T7" fmla="*/ 136 h 136"/>
                  <a:gd name="T8" fmla="*/ 30 w 33"/>
                  <a:gd name="T9" fmla="*/ 119 h 136"/>
                  <a:gd name="T10" fmla="*/ 21 w 33"/>
                  <a:gd name="T11" fmla="*/ 77 h 136"/>
                  <a:gd name="T12" fmla="*/ 12 w 33"/>
                  <a:gd name="T13" fmla="*/ 34 h 136"/>
                  <a:gd name="T14" fmla="*/ 8 w 33"/>
                  <a:gd name="T15" fmla="*/ 2 h 136"/>
                  <a:gd name="T16" fmla="*/ 5 w 33"/>
                  <a:gd name="T17" fmla="*/ 1 h 136"/>
                  <a:gd name="T18" fmla="*/ 5 w 33"/>
                  <a:gd name="T19" fmla="*/ 27 h 136"/>
                  <a:gd name="T20" fmla="*/ 14 w 33"/>
                  <a:gd name="T21" fmla="*/ 7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6">
                    <a:moveTo>
                      <a:pt x="14" y="73"/>
                    </a:moveTo>
                    <a:cubicBezTo>
                      <a:pt x="17" y="87"/>
                      <a:pt x="22" y="102"/>
                      <a:pt x="25" y="116"/>
                    </a:cubicBezTo>
                    <a:cubicBezTo>
                      <a:pt x="27" y="120"/>
                      <a:pt x="33" y="132"/>
                      <a:pt x="32" y="136"/>
                    </a:cubicBezTo>
                    <a:cubicBezTo>
                      <a:pt x="32" y="136"/>
                      <a:pt x="32" y="136"/>
                      <a:pt x="32" y="136"/>
                    </a:cubicBezTo>
                    <a:cubicBezTo>
                      <a:pt x="33" y="130"/>
                      <a:pt x="31" y="125"/>
                      <a:pt x="30" y="119"/>
                    </a:cubicBezTo>
                    <a:cubicBezTo>
                      <a:pt x="27" y="105"/>
                      <a:pt x="24" y="91"/>
                      <a:pt x="21" y="77"/>
                    </a:cubicBezTo>
                    <a:cubicBezTo>
                      <a:pt x="18" y="63"/>
                      <a:pt x="14" y="48"/>
                      <a:pt x="12" y="34"/>
                    </a:cubicBezTo>
                    <a:cubicBezTo>
                      <a:pt x="10" y="24"/>
                      <a:pt x="12" y="11"/>
                      <a:pt x="8" y="2"/>
                    </a:cubicBezTo>
                    <a:cubicBezTo>
                      <a:pt x="8" y="0"/>
                      <a:pt x="6" y="0"/>
                      <a:pt x="5" y="1"/>
                    </a:cubicBezTo>
                    <a:cubicBezTo>
                      <a:pt x="0" y="7"/>
                      <a:pt x="4" y="20"/>
                      <a:pt x="5" y="27"/>
                    </a:cubicBezTo>
                    <a:cubicBezTo>
                      <a:pt x="7" y="43"/>
                      <a:pt x="11" y="58"/>
                      <a:pt x="14"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2" name="Freeform 610"/>
              <p:cNvSpPr/>
              <p:nvPr/>
            </p:nvSpPr>
            <p:spPr bwMode="auto">
              <a:xfrm>
                <a:off x="3293" y="3571"/>
                <a:ext cx="18" cy="82"/>
              </a:xfrm>
              <a:custGeom>
                <a:avLst/>
                <a:gdLst>
                  <a:gd name="T0" fmla="*/ 4 w 33"/>
                  <a:gd name="T1" fmla="*/ 144 h 146"/>
                  <a:gd name="T2" fmla="*/ 15 w 33"/>
                  <a:gd name="T3" fmla="*/ 79 h 146"/>
                  <a:gd name="T4" fmla="*/ 20 w 33"/>
                  <a:gd name="T5" fmla="*/ 37 h 146"/>
                  <a:gd name="T6" fmla="*/ 33 w 33"/>
                  <a:gd name="T7" fmla="*/ 3 h 146"/>
                  <a:gd name="T8" fmla="*/ 30 w 33"/>
                  <a:gd name="T9" fmla="*/ 1 h 146"/>
                  <a:gd name="T10" fmla="*/ 10 w 33"/>
                  <a:gd name="T11" fmla="*/ 59 h 146"/>
                  <a:gd name="T12" fmla="*/ 1 w 33"/>
                  <a:gd name="T13" fmla="*/ 142 h 146"/>
                  <a:gd name="T14" fmla="*/ 4 w 33"/>
                  <a:gd name="T15" fmla="*/ 144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46">
                    <a:moveTo>
                      <a:pt x="4" y="144"/>
                    </a:moveTo>
                    <a:cubicBezTo>
                      <a:pt x="13" y="124"/>
                      <a:pt x="13" y="101"/>
                      <a:pt x="15" y="79"/>
                    </a:cubicBezTo>
                    <a:cubicBezTo>
                      <a:pt x="16" y="65"/>
                      <a:pt x="17" y="51"/>
                      <a:pt x="20" y="37"/>
                    </a:cubicBezTo>
                    <a:cubicBezTo>
                      <a:pt x="22" y="25"/>
                      <a:pt x="30" y="15"/>
                      <a:pt x="33" y="3"/>
                    </a:cubicBezTo>
                    <a:cubicBezTo>
                      <a:pt x="33" y="2"/>
                      <a:pt x="32" y="0"/>
                      <a:pt x="30" y="1"/>
                    </a:cubicBezTo>
                    <a:cubicBezTo>
                      <a:pt x="14" y="11"/>
                      <a:pt x="12" y="42"/>
                      <a:pt x="10" y="59"/>
                    </a:cubicBezTo>
                    <a:cubicBezTo>
                      <a:pt x="7" y="87"/>
                      <a:pt x="8" y="115"/>
                      <a:pt x="1" y="142"/>
                    </a:cubicBezTo>
                    <a:cubicBezTo>
                      <a:pt x="0" y="144"/>
                      <a:pt x="3" y="146"/>
                      <a:pt x="4"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3" name="Freeform 611"/>
              <p:cNvSpPr/>
              <p:nvPr/>
            </p:nvSpPr>
            <p:spPr bwMode="auto">
              <a:xfrm>
                <a:off x="3341" y="3584"/>
                <a:ext cx="19" cy="68"/>
              </a:xfrm>
              <a:custGeom>
                <a:avLst/>
                <a:gdLst>
                  <a:gd name="T0" fmla="*/ 2 w 33"/>
                  <a:gd name="T1" fmla="*/ 121 h 122"/>
                  <a:gd name="T2" fmla="*/ 32 w 33"/>
                  <a:gd name="T3" fmla="*/ 3 h 122"/>
                  <a:gd name="T4" fmla="*/ 27 w 33"/>
                  <a:gd name="T5" fmla="*/ 3 h 122"/>
                  <a:gd name="T6" fmla="*/ 0 w 33"/>
                  <a:gd name="T7" fmla="*/ 121 h 122"/>
                  <a:gd name="T8" fmla="*/ 2 w 33"/>
                  <a:gd name="T9" fmla="*/ 121 h 122"/>
                </a:gdLst>
                <a:ahLst/>
                <a:cxnLst>
                  <a:cxn ang="0">
                    <a:pos x="T0" y="T1"/>
                  </a:cxn>
                  <a:cxn ang="0">
                    <a:pos x="T2" y="T3"/>
                  </a:cxn>
                  <a:cxn ang="0">
                    <a:pos x="T4" y="T5"/>
                  </a:cxn>
                  <a:cxn ang="0">
                    <a:pos x="T6" y="T7"/>
                  </a:cxn>
                  <a:cxn ang="0">
                    <a:pos x="T8" y="T9"/>
                  </a:cxn>
                </a:cxnLst>
                <a:rect l="0" t="0" r="r" b="b"/>
                <a:pathLst>
                  <a:path w="33" h="122">
                    <a:moveTo>
                      <a:pt x="2" y="121"/>
                    </a:moveTo>
                    <a:cubicBezTo>
                      <a:pt x="15" y="83"/>
                      <a:pt x="28" y="44"/>
                      <a:pt x="32" y="3"/>
                    </a:cubicBezTo>
                    <a:cubicBezTo>
                      <a:pt x="33" y="0"/>
                      <a:pt x="28" y="0"/>
                      <a:pt x="27" y="3"/>
                    </a:cubicBezTo>
                    <a:cubicBezTo>
                      <a:pt x="24" y="43"/>
                      <a:pt x="11" y="82"/>
                      <a:pt x="0" y="121"/>
                    </a:cubicBezTo>
                    <a:cubicBezTo>
                      <a:pt x="0" y="122"/>
                      <a:pt x="2" y="122"/>
                      <a:pt x="2"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4" name="Freeform 612"/>
              <p:cNvSpPr/>
              <p:nvPr/>
            </p:nvSpPr>
            <p:spPr bwMode="auto">
              <a:xfrm>
                <a:off x="3377" y="3584"/>
                <a:ext cx="32" cy="69"/>
              </a:xfrm>
              <a:custGeom>
                <a:avLst/>
                <a:gdLst>
                  <a:gd name="T0" fmla="*/ 3 w 57"/>
                  <a:gd name="T1" fmla="*/ 122 h 123"/>
                  <a:gd name="T2" fmla="*/ 56 w 57"/>
                  <a:gd name="T3" fmla="*/ 7 h 123"/>
                  <a:gd name="T4" fmla="*/ 49 w 57"/>
                  <a:gd name="T5" fmla="*/ 5 h 123"/>
                  <a:gd name="T6" fmla="*/ 0 w 57"/>
                  <a:gd name="T7" fmla="*/ 121 h 123"/>
                  <a:gd name="T8" fmla="*/ 3 w 57"/>
                  <a:gd name="T9" fmla="*/ 122 h 123"/>
                </a:gdLst>
                <a:ahLst/>
                <a:cxnLst>
                  <a:cxn ang="0">
                    <a:pos x="T0" y="T1"/>
                  </a:cxn>
                  <a:cxn ang="0">
                    <a:pos x="T2" y="T3"/>
                  </a:cxn>
                  <a:cxn ang="0">
                    <a:pos x="T4" y="T5"/>
                  </a:cxn>
                  <a:cxn ang="0">
                    <a:pos x="T6" y="T7"/>
                  </a:cxn>
                  <a:cxn ang="0">
                    <a:pos x="T8" y="T9"/>
                  </a:cxn>
                </a:cxnLst>
                <a:rect l="0" t="0" r="r" b="b"/>
                <a:pathLst>
                  <a:path w="57" h="123">
                    <a:moveTo>
                      <a:pt x="3" y="122"/>
                    </a:moveTo>
                    <a:cubicBezTo>
                      <a:pt x="25" y="87"/>
                      <a:pt x="43" y="47"/>
                      <a:pt x="56" y="7"/>
                    </a:cubicBezTo>
                    <a:cubicBezTo>
                      <a:pt x="57" y="2"/>
                      <a:pt x="50" y="0"/>
                      <a:pt x="49" y="5"/>
                    </a:cubicBezTo>
                    <a:cubicBezTo>
                      <a:pt x="36" y="45"/>
                      <a:pt x="16" y="82"/>
                      <a:pt x="0" y="121"/>
                    </a:cubicBezTo>
                    <a:cubicBezTo>
                      <a:pt x="0" y="122"/>
                      <a:pt x="2" y="123"/>
                      <a:pt x="3"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5" name="Freeform 613"/>
              <p:cNvSpPr/>
              <p:nvPr/>
            </p:nvSpPr>
            <p:spPr bwMode="auto">
              <a:xfrm>
                <a:off x="3415" y="3615"/>
                <a:ext cx="41" cy="43"/>
              </a:xfrm>
              <a:custGeom>
                <a:avLst/>
                <a:gdLst>
                  <a:gd name="T0" fmla="*/ 3 w 72"/>
                  <a:gd name="T1" fmla="*/ 76 h 77"/>
                  <a:gd name="T2" fmla="*/ 35 w 72"/>
                  <a:gd name="T3" fmla="*/ 47 h 77"/>
                  <a:gd name="T4" fmla="*/ 71 w 72"/>
                  <a:gd name="T5" fmla="*/ 6 h 77"/>
                  <a:gd name="T6" fmla="*/ 67 w 72"/>
                  <a:gd name="T7" fmla="*/ 2 h 77"/>
                  <a:gd name="T8" fmla="*/ 37 w 72"/>
                  <a:gd name="T9" fmla="*/ 35 h 77"/>
                  <a:gd name="T10" fmla="*/ 1 w 72"/>
                  <a:gd name="T11" fmla="*/ 73 h 77"/>
                  <a:gd name="T12" fmla="*/ 3 w 72"/>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72" h="77">
                    <a:moveTo>
                      <a:pt x="3" y="76"/>
                    </a:moveTo>
                    <a:cubicBezTo>
                      <a:pt x="16" y="69"/>
                      <a:pt x="26" y="58"/>
                      <a:pt x="35" y="47"/>
                    </a:cubicBezTo>
                    <a:cubicBezTo>
                      <a:pt x="47" y="34"/>
                      <a:pt x="60" y="20"/>
                      <a:pt x="71" y="6"/>
                    </a:cubicBezTo>
                    <a:cubicBezTo>
                      <a:pt x="72" y="4"/>
                      <a:pt x="70" y="0"/>
                      <a:pt x="67" y="2"/>
                    </a:cubicBezTo>
                    <a:cubicBezTo>
                      <a:pt x="55" y="11"/>
                      <a:pt x="46" y="24"/>
                      <a:pt x="37" y="35"/>
                    </a:cubicBezTo>
                    <a:cubicBezTo>
                      <a:pt x="26" y="49"/>
                      <a:pt x="14" y="61"/>
                      <a:pt x="1" y="73"/>
                    </a:cubicBezTo>
                    <a:cubicBezTo>
                      <a:pt x="0" y="75"/>
                      <a:pt x="1" y="77"/>
                      <a:pt x="3"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6" name="Freeform 614"/>
              <p:cNvSpPr/>
              <p:nvPr/>
            </p:nvSpPr>
            <p:spPr bwMode="auto">
              <a:xfrm>
                <a:off x="3423" y="3641"/>
                <a:ext cx="56" cy="26"/>
              </a:xfrm>
              <a:custGeom>
                <a:avLst/>
                <a:gdLst>
                  <a:gd name="T0" fmla="*/ 2 w 101"/>
                  <a:gd name="T1" fmla="*/ 42 h 45"/>
                  <a:gd name="T2" fmla="*/ 2 w 101"/>
                  <a:gd name="T3" fmla="*/ 44 h 45"/>
                  <a:gd name="T4" fmla="*/ 49 w 101"/>
                  <a:gd name="T5" fmla="*/ 31 h 45"/>
                  <a:gd name="T6" fmla="*/ 100 w 101"/>
                  <a:gd name="T7" fmla="*/ 3 h 45"/>
                  <a:gd name="T8" fmla="*/ 98 w 101"/>
                  <a:gd name="T9" fmla="*/ 1 h 45"/>
                  <a:gd name="T10" fmla="*/ 55 w 101"/>
                  <a:gd name="T11" fmla="*/ 22 h 45"/>
                  <a:gd name="T12" fmla="*/ 2 w 101"/>
                  <a:gd name="T13" fmla="*/ 42 h 45"/>
                </a:gdLst>
                <a:ahLst/>
                <a:cxnLst>
                  <a:cxn ang="0">
                    <a:pos x="T0" y="T1"/>
                  </a:cxn>
                  <a:cxn ang="0">
                    <a:pos x="T2" y="T3"/>
                  </a:cxn>
                  <a:cxn ang="0">
                    <a:pos x="T4" y="T5"/>
                  </a:cxn>
                  <a:cxn ang="0">
                    <a:pos x="T6" y="T7"/>
                  </a:cxn>
                  <a:cxn ang="0">
                    <a:pos x="T8" y="T9"/>
                  </a:cxn>
                  <a:cxn ang="0">
                    <a:pos x="T10" y="T11"/>
                  </a:cxn>
                  <a:cxn ang="0">
                    <a:pos x="T12" y="T13"/>
                  </a:cxn>
                </a:cxnLst>
                <a:rect l="0" t="0" r="r" b="b"/>
                <a:pathLst>
                  <a:path w="101" h="45">
                    <a:moveTo>
                      <a:pt x="2" y="42"/>
                    </a:moveTo>
                    <a:cubicBezTo>
                      <a:pt x="0" y="43"/>
                      <a:pt x="1" y="44"/>
                      <a:pt x="2" y="44"/>
                    </a:cubicBezTo>
                    <a:cubicBezTo>
                      <a:pt x="19" y="45"/>
                      <a:pt x="34" y="38"/>
                      <a:pt x="49" y="31"/>
                    </a:cubicBezTo>
                    <a:cubicBezTo>
                      <a:pt x="66" y="24"/>
                      <a:pt x="86" y="15"/>
                      <a:pt x="100" y="3"/>
                    </a:cubicBezTo>
                    <a:cubicBezTo>
                      <a:pt x="101" y="2"/>
                      <a:pt x="99" y="0"/>
                      <a:pt x="98" y="1"/>
                    </a:cubicBezTo>
                    <a:cubicBezTo>
                      <a:pt x="83" y="3"/>
                      <a:pt x="68" y="15"/>
                      <a:pt x="55" y="22"/>
                    </a:cubicBezTo>
                    <a:cubicBezTo>
                      <a:pt x="38" y="32"/>
                      <a:pt x="21" y="39"/>
                      <a:pt x="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7" name="Freeform 615"/>
              <p:cNvSpPr/>
              <p:nvPr/>
            </p:nvSpPr>
            <p:spPr bwMode="auto">
              <a:xfrm>
                <a:off x="3449" y="3670"/>
                <a:ext cx="39" cy="10"/>
              </a:xfrm>
              <a:custGeom>
                <a:avLst/>
                <a:gdLst>
                  <a:gd name="T0" fmla="*/ 3 w 69"/>
                  <a:gd name="T1" fmla="*/ 12 h 17"/>
                  <a:gd name="T2" fmla="*/ 2 w 69"/>
                  <a:gd name="T3" fmla="*/ 15 h 17"/>
                  <a:gd name="T4" fmla="*/ 28 w 69"/>
                  <a:gd name="T5" fmla="*/ 16 h 17"/>
                  <a:gd name="T6" fmla="*/ 68 w 69"/>
                  <a:gd name="T7" fmla="*/ 10 h 17"/>
                  <a:gd name="T8" fmla="*/ 68 w 69"/>
                  <a:gd name="T9" fmla="*/ 7 h 17"/>
                  <a:gd name="T10" fmla="*/ 3 w 69"/>
                  <a:gd name="T11" fmla="*/ 12 h 17"/>
                </a:gdLst>
                <a:ahLst/>
                <a:cxnLst>
                  <a:cxn ang="0">
                    <a:pos x="T0" y="T1"/>
                  </a:cxn>
                  <a:cxn ang="0">
                    <a:pos x="T2" y="T3"/>
                  </a:cxn>
                  <a:cxn ang="0">
                    <a:pos x="T4" y="T5"/>
                  </a:cxn>
                  <a:cxn ang="0">
                    <a:pos x="T6" y="T7"/>
                  </a:cxn>
                  <a:cxn ang="0">
                    <a:pos x="T8" y="T9"/>
                  </a:cxn>
                  <a:cxn ang="0">
                    <a:pos x="T10" y="T11"/>
                  </a:cxn>
                </a:cxnLst>
                <a:rect l="0" t="0" r="r" b="b"/>
                <a:pathLst>
                  <a:path w="69" h="17">
                    <a:moveTo>
                      <a:pt x="3" y="12"/>
                    </a:moveTo>
                    <a:cubicBezTo>
                      <a:pt x="1" y="11"/>
                      <a:pt x="0" y="14"/>
                      <a:pt x="2" y="15"/>
                    </a:cubicBezTo>
                    <a:cubicBezTo>
                      <a:pt x="11" y="17"/>
                      <a:pt x="19" y="17"/>
                      <a:pt x="28" y="16"/>
                    </a:cubicBezTo>
                    <a:cubicBezTo>
                      <a:pt x="41" y="14"/>
                      <a:pt x="55" y="13"/>
                      <a:pt x="68" y="10"/>
                    </a:cubicBezTo>
                    <a:cubicBezTo>
                      <a:pt x="69" y="10"/>
                      <a:pt x="69" y="7"/>
                      <a:pt x="68" y="7"/>
                    </a:cubicBezTo>
                    <a:cubicBezTo>
                      <a:pt x="47" y="0"/>
                      <a:pt x="25" y="16"/>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8" name="Freeform 616"/>
              <p:cNvSpPr>
                <a:spLocks noEditPoints="1"/>
              </p:cNvSpPr>
              <p:nvPr/>
            </p:nvSpPr>
            <p:spPr bwMode="auto">
              <a:xfrm>
                <a:off x="5568" y="2805"/>
                <a:ext cx="99" cy="208"/>
              </a:xfrm>
              <a:custGeom>
                <a:avLst/>
                <a:gdLst>
                  <a:gd name="T0" fmla="*/ 49 w 178"/>
                  <a:gd name="T1" fmla="*/ 4 h 371"/>
                  <a:gd name="T2" fmla="*/ 13 w 178"/>
                  <a:gd name="T3" fmla="*/ 105 h 371"/>
                  <a:gd name="T4" fmla="*/ 66 w 178"/>
                  <a:gd name="T5" fmla="*/ 368 h 371"/>
                  <a:gd name="T6" fmla="*/ 116 w 178"/>
                  <a:gd name="T7" fmla="*/ 336 h 371"/>
                  <a:gd name="T8" fmla="*/ 160 w 178"/>
                  <a:gd name="T9" fmla="*/ 78 h 371"/>
                  <a:gd name="T10" fmla="*/ 159 w 178"/>
                  <a:gd name="T11" fmla="*/ 21 h 371"/>
                  <a:gd name="T12" fmla="*/ 164 w 178"/>
                  <a:gd name="T13" fmla="*/ 59 h 371"/>
                  <a:gd name="T14" fmla="*/ 136 w 178"/>
                  <a:gd name="T15" fmla="*/ 166 h 371"/>
                  <a:gd name="T16" fmla="*/ 129 w 178"/>
                  <a:gd name="T17" fmla="*/ 174 h 371"/>
                  <a:gd name="T18" fmla="*/ 109 w 178"/>
                  <a:gd name="T19" fmla="*/ 292 h 371"/>
                  <a:gd name="T20" fmla="*/ 85 w 178"/>
                  <a:gd name="T21" fmla="*/ 360 h 371"/>
                  <a:gd name="T22" fmla="*/ 65 w 178"/>
                  <a:gd name="T23" fmla="*/ 345 h 371"/>
                  <a:gd name="T24" fmla="*/ 60 w 178"/>
                  <a:gd name="T25" fmla="*/ 307 h 371"/>
                  <a:gd name="T26" fmla="*/ 59 w 178"/>
                  <a:gd name="T27" fmla="*/ 261 h 371"/>
                  <a:gd name="T28" fmla="*/ 71 w 178"/>
                  <a:gd name="T29" fmla="*/ 229 h 371"/>
                  <a:gd name="T30" fmla="*/ 103 w 178"/>
                  <a:gd name="T31" fmla="*/ 159 h 371"/>
                  <a:gd name="T32" fmla="*/ 68 w 178"/>
                  <a:gd name="T33" fmla="*/ 186 h 371"/>
                  <a:gd name="T34" fmla="*/ 31 w 178"/>
                  <a:gd name="T35" fmla="*/ 173 h 371"/>
                  <a:gd name="T36" fmla="*/ 102 w 178"/>
                  <a:gd name="T37" fmla="*/ 81 h 371"/>
                  <a:gd name="T38" fmla="*/ 118 w 178"/>
                  <a:gd name="T39" fmla="*/ 31 h 371"/>
                  <a:gd name="T40" fmla="*/ 152 w 178"/>
                  <a:gd name="T41" fmla="*/ 31 h 371"/>
                  <a:gd name="T42" fmla="*/ 120 w 178"/>
                  <a:gd name="T43" fmla="*/ 181 h 371"/>
                  <a:gd name="T44" fmla="*/ 18 w 178"/>
                  <a:gd name="T45" fmla="*/ 90 h 371"/>
                  <a:gd name="T46" fmla="*/ 77 w 178"/>
                  <a:gd name="T47" fmla="*/ 64 h 371"/>
                  <a:gd name="T48" fmla="*/ 54 w 178"/>
                  <a:gd name="T49" fmla="*/ 12 h 371"/>
                  <a:gd name="T50" fmla="*/ 20 w 178"/>
                  <a:gd name="T51" fmla="*/ 55 h 371"/>
                  <a:gd name="T52" fmla="*/ 80 w 178"/>
                  <a:gd name="T53" fmla="*/ 26 h 371"/>
                  <a:gd name="T54" fmla="*/ 111 w 178"/>
                  <a:gd name="T55" fmla="*/ 22 h 371"/>
                  <a:gd name="T56" fmla="*/ 95 w 178"/>
                  <a:gd name="T57" fmla="*/ 23 h 371"/>
                  <a:gd name="T58" fmla="*/ 158 w 178"/>
                  <a:gd name="T59" fmla="*/ 18 h 371"/>
                  <a:gd name="T60" fmla="*/ 137 w 178"/>
                  <a:gd name="T61" fmla="*/ 24 h 371"/>
                  <a:gd name="T62" fmla="*/ 8 w 178"/>
                  <a:gd name="T63" fmla="*/ 51 h 371"/>
                  <a:gd name="T64" fmla="*/ 5 w 178"/>
                  <a:gd name="T65" fmla="*/ 47 h 371"/>
                  <a:gd name="T66" fmla="*/ 131 w 178"/>
                  <a:gd name="T67" fmla="*/ 143 h 371"/>
                  <a:gd name="T68" fmla="*/ 122 w 178"/>
                  <a:gd name="T69" fmla="*/ 199 h 371"/>
                  <a:gd name="T70" fmla="*/ 112 w 178"/>
                  <a:gd name="T71" fmla="*/ 264 h 371"/>
                  <a:gd name="T72" fmla="*/ 122 w 178"/>
                  <a:gd name="T73" fmla="*/ 237 h 371"/>
                  <a:gd name="T74" fmla="*/ 126 w 178"/>
                  <a:gd name="T75" fmla="*/ 221 h 371"/>
                  <a:gd name="T76" fmla="*/ 123 w 178"/>
                  <a:gd name="T77" fmla="*/ 195 h 371"/>
                  <a:gd name="T78" fmla="*/ 140 w 178"/>
                  <a:gd name="T79" fmla="*/ 135 h 371"/>
                  <a:gd name="T80" fmla="*/ 143 w 178"/>
                  <a:gd name="T81" fmla="*/ 117 h 371"/>
                  <a:gd name="T82" fmla="*/ 153 w 178"/>
                  <a:gd name="T83" fmla="*/ 64 h 371"/>
                  <a:gd name="T84" fmla="*/ 146 w 178"/>
                  <a:gd name="T85" fmla="*/ 57 h 371"/>
                  <a:gd name="T86" fmla="*/ 60 w 178"/>
                  <a:gd name="T87" fmla="*/ 18 h 371"/>
                  <a:gd name="T88" fmla="*/ 80 w 178"/>
                  <a:gd name="T89" fmla="*/ 22 h 371"/>
                  <a:gd name="T90" fmla="*/ 54 w 178"/>
                  <a:gd name="T91" fmla="*/ 15 h 371"/>
                  <a:gd name="T92" fmla="*/ 21 w 178"/>
                  <a:gd name="T93" fmla="*/ 21 h 371"/>
                  <a:gd name="T94" fmla="*/ 27 w 178"/>
                  <a:gd name="T95" fmla="*/ 177 h 371"/>
                  <a:gd name="T96" fmla="*/ 42 w 178"/>
                  <a:gd name="T97" fmla="*/ 362 h 371"/>
                  <a:gd name="T98" fmla="*/ 43 w 178"/>
                  <a:gd name="T99" fmla="*/ 333 h 371"/>
                  <a:gd name="T100" fmla="*/ 79 w 178"/>
                  <a:gd name="T101" fmla="*/ 330 h 371"/>
                  <a:gd name="T102" fmla="*/ 83 w 178"/>
                  <a:gd name="T103" fmla="*/ 360 h 371"/>
                  <a:gd name="T104" fmla="*/ 103 w 178"/>
                  <a:gd name="T105" fmla="*/ 347 h 371"/>
                  <a:gd name="T106" fmla="*/ 111 w 178"/>
                  <a:gd name="T107" fmla="*/ 317 h 371"/>
                  <a:gd name="T108" fmla="*/ 113 w 178"/>
                  <a:gd name="T109" fmla="*/ 327 h 371"/>
                  <a:gd name="T110" fmla="*/ 108 w 178"/>
                  <a:gd name="T111" fmla="*/ 294 h 371"/>
                  <a:gd name="T112" fmla="*/ 113 w 178"/>
                  <a:gd name="T113" fmla="*/ 304 h 371"/>
                  <a:gd name="T114" fmla="*/ 137 w 178"/>
                  <a:gd name="T115" fmla="*/ 104 h 371"/>
                  <a:gd name="T116" fmla="*/ 156 w 178"/>
                  <a:gd name="T117" fmla="*/ 3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8" h="371">
                    <a:moveTo>
                      <a:pt x="177" y="14"/>
                    </a:moveTo>
                    <a:cubicBezTo>
                      <a:pt x="178" y="12"/>
                      <a:pt x="177" y="11"/>
                      <a:pt x="175" y="10"/>
                    </a:cubicBezTo>
                    <a:cubicBezTo>
                      <a:pt x="159" y="8"/>
                      <a:pt x="143" y="6"/>
                      <a:pt x="126" y="4"/>
                    </a:cubicBezTo>
                    <a:cubicBezTo>
                      <a:pt x="126" y="3"/>
                      <a:pt x="125" y="3"/>
                      <a:pt x="125" y="4"/>
                    </a:cubicBezTo>
                    <a:cubicBezTo>
                      <a:pt x="105" y="1"/>
                      <a:pt x="85" y="0"/>
                      <a:pt x="65" y="1"/>
                    </a:cubicBezTo>
                    <a:cubicBezTo>
                      <a:pt x="61" y="1"/>
                      <a:pt x="58" y="2"/>
                      <a:pt x="54" y="3"/>
                    </a:cubicBezTo>
                    <a:cubicBezTo>
                      <a:pt x="54" y="2"/>
                      <a:pt x="53" y="2"/>
                      <a:pt x="52" y="2"/>
                    </a:cubicBezTo>
                    <a:cubicBezTo>
                      <a:pt x="51" y="2"/>
                      <a:pt x="50" y="3"/>
                      <a:pt x="49" y="4"/>
                    </a:cubicBezTo>
                    <a:cubicBezTo>
                      <a:pt x="42" y="6"/>
                      <a:pt x="37" y="8"/>
                      <a:pt x="31" y="11"/>
                    </a:cubicBezTo>
                    <a:cubicBezTo>
                      <a:pt x="25" y="14"/>
                      <a:pt x="19" y="18"/>
                      <a:pt x="14" y="23"/>
                    </a:cubicBezTo>
                    <a:cubicBezTo>
                      <a:pt x="5" y="27"/>
                      <a:pt x="0" y="34"/>
                      <a:pt x="1" y="46"/>
                    </a:cubicBezTo>
                    <a:cubicBezTo>
                      <a:pt x="2" y="54"/>
                      <a:pt x="3" y="62"/>
                      <a:pt x="5" y="70"/>
                    </a:cubicBezTo>
                    <a:cubicBezTo>
                      <a:pt x="6" y="72"/>
                      <a:pt x="6" y="74"/>
                      <a:pt x="7" y="76"/>
                    </a:cubicBezTo>
                    <a:cubicBezTo>
                      <a:pt x="8" y="79"/>
                      <a:pt x="8" y="82"/>
                      <a:pt x="9" y="85"/>
                    </a:cubicBezTo>
                    <a:cubicBezTo>
                      <a:pt x="9" y="86"/>
                      <a:pt x="9" y="86"/>
                      <a:pt x="9" y="87"/>
                    </a:cubicBezTo>
                    <a:cubicBezTo>
                      <a:pt x="10" y="93"/>
                      <a:pt x="10" y="100"/>
                      <a:pt x="13" y="105"/>
                    </a:cubicBezTo>
                    <a:cubicBezTo>
                      <a:pt x="13" y="105"/>
                      <a:pt x="13" y="105"/>
                      <a:pt x="13" y="106"/>
                    </a:cubicBezTo>
                    <a:cubicBezTo>
                      <a:pt x="19" y="133"/>
                      <a:pt x="18" y="161"/>
                      <a:pt x="20" y="189"/>
                    </a:cubicBezTo>
                    <a:cubicBezTo>
                      <a:pt x="21" y="217"/>
                      <a:pt x="24" y="246"/>
                      <a:pt x="24" y="274"/>
                    </a:cubicBezTo>
                    <a:cubicBezTo>
                      <a:pt x="24" y="288"/>
                      <a:pt x="24" y="302"/>
                      <a:pt x="24" y="316"/>
                    </a:cubicBezTo>
                    <a:cubicBezTo>
                      <a:pt x="23" y="328"/>
                      <a:pt x="22" y="343"/>
                      <a:pt x="25" y="355"/>
                    </a:cubicBezTo>
                    <a:cubicBezTo>
                      <a:pt x="25" y="355"/>
                      <a:pt x="26" y="356"/>
                      <a:pt x="26" y="355"/>
                    </a:cubicBezTo>
                    <a:cubicBezTo>
                      <a:pt x="27" y="359"/>
                      <a:pt x="30" y="363"/>
                      <a:pt x="34" y="365"/>
                    </a:cubicBezTo>
                    <a:cubicBezTo>
                      <a:pt x="43" y="371"/>
                      <a:pt x="57" y="369"/>
                      <a:pt x="66" y="368"/>
                    </a:cubicBezTo>
                    <a:cubicBezTo>
                      <a:pt x="72" y="368"/>
                      <a:pt x="79" y="368"/>
                      <a:pt x="85" y="366"/>
                    </a:cubicBezTo>
                    <a:cubicBezTo>
                      <a:pt x="85" y="366"/>
                      <a:pt x="85" y="366"/>
                      <a:pt x="86" y="366"/>
                    </a:cubicBezTo>
                    <a:cubicBezTo>
                      <a:pt x="86" y="366"/>
                      <a:pt x="86" y="366"/>
                      <a:pt x="86" y="366"/>
                    </a:cubicBezTo>
                    <a:cubicBezTo>
                      <a:pt x="89" y="365"/>
                      <a:pt x="92" y="364"/>
                      <a:pt x="94" y="362"/>
                    </a:cubicBezTo>
                    <a:cubicBezTo>
                      <a:pt x="96" y="361"/>
                      <a:pt x="98" y="359"/>
                      <a:pt x="99" y="356"/>
                    </a:cubicBezTo>
                    <a:cubicBezTo>
                      <a:pt x="103" y="354"/>
                      <a:pt x="106" y="351"/>
                      <a:pt x="109" y="348"/>
                    </a:cubicBezTo>
                    <a:cubicBezTo>
                      <a:pt x="111" y="345"/>
                      <a:pt x="113" y="341"/>
                      <a:pt x="115" y="338"/>
                    </a:cubicBezTo>
                    <a:cubicBezTo>
                      <a:pt x="115" y="337"/>
                      <a:pt x="116" y="337"/>
                      <a:pt x="116" y="336"/>
                    </a:cubicBezTo>
                    <a:cubicBezTo>
                      <a:pt x="116" y="308"/>
                      <a:pt x="124" y="281"/>
                      <a:pt x="128" y="253"/>
                    </a:cubicBezTo>
                    <a:cubicBezTo>
                      <a:pt x="128" y="252"/>
                      <a:pt x="129" y="251"/>
                      <a:pt x="129" y="250"/>
                    </a:cubicBezTo>
                    <a:cubicBezTo>
                      <a:pt x="129" y="250"/>
                      <a:pt x="129" y="249"/>
                      <a:pt x="129" y="249"/>
                    </a:cubicBezTo>
                    <a:cubicBezTo>
                      <a:pt x="131" y="235"/>
                      <a:pt x="133" y="220"/>
                      <a:pt x="134" y="206"/>
                    </a:cubicBezTo>
                    <a:cubicBezTo>
                      <a:pt x="135" y="206"/>
                      <a:pt x="135" y="205"/>
                      <a:pt x="134" y="205"/>
                    </a:cubicBezTo>
                    <a:cubicBezTo>
                      <a:pt x="136" y="192"/>
                      <a:pt x="137" y="180"/>
                      <a:pt x="139" y="167"/>
                    </a:cubicBezTo>
                    <a:cubicBezTo>
                      <a:pt x="144" y="140"/>
                      <a:pt x="150" y="112"/>
                      <a:pt x="158" y="86"/>
                    </a:cubicBezTo>
                    <a:cubicBezTo>
                      <a:pt x="158" y="83"/>
                      <a:pt x="159" y="81"/>
                      <a:pt x="160" y="78"/>
                    </a:cubicBezTo>
                    <a:cubicBezTo>
                      <a:pt x="160" y="78"/>
                      <a:pt x="161" y="78"/>
                      <a:pt x="161" y="77"/>
                    </a:cubicBezTo>
                    <a:cubicBezTo>
                      <a:pt x="162" y="77"/>
                      <a:pt x="161" y="76"/>
                      <a:pt x="161" y="75"/>
                    </a:cubicBezTo>
                    <a:cubicBezTo>
                      <a:pt x="167" y="56"/>
                      <a:pt x="173" y="37"/>
                      <a:pt x="175" y="17"/>
                    </a:cubicBezTo>
                    <a:cubicBezTo>
                      <a:pt x="176" y="16"/>
                      <a:pt x="176" y="15"/>
                      <a:pt x="177" y="14"/>
                    </a:cubicBezTo>
                    <a:close/>
                    <a:moveTo>
                      <a:pt x="155" y="27"/>
                    </a:moveTo>
                    <a:cubicBezTo>
                      <a:pt x="154" y="27"/>
                      <a:pt x="154" y="28"/>
                      <a:pt x="154" y="28"/>
                    </a:cubicBezTo>
                    <a:cubicBezTo>
                      <a:pt x="153" y="28"/>
                      <a:pt x="152" y="27"/>
                      <a:pt x="150" y="27"/>
                    </a:cubicBezTo>
                    <a:cubicBezTo>
                      <a:pt x="153" y="25"/>
                      <a:pt x="156" y="23"/>
                      <a:pt x="159" y="21"/>
                    </a:cubicBezTo>
                    <a:cubicBezTo>
                      <a:pt x="161" y="18"/>
                      <a:pt x="165" y="17"/>
                      <a:pt x="167" y="14"/>
                    </a:cubicBezTo>
                    <a:cubicBezTo>
                      <a:pt x="169" y="14"/>
                      <a:pt x="170" y="14"/>
                      <a:pt x="171" y="14"/>
                    </a:cubicBezTo>
                    <a:cubicBezTo>
                      <a:pt x="167" y="20"/>
                      <a:pt x="159" y="22"/>
                      <a:pt x="155" y="27"/>
                    </a:cubicBezTo>
                    <a:close/>
                    <a:moveTo>
                      <a:pt x="158" y="76"/>
                    </a:moveTo>
                    <a:cubicBezTo>
                      <a:pt x="151" y="81"/>
                      <a:pt x="144" y="86"/>
                      <a:pt x="138" y="92"/>
                    </a:cubicBezTo>
                    <a:cubicBezTo>
                      <a:pt x="139" y="87"/>
                      <a:pt x="139" y="82"/>
                      <a:pt x="140" y="76"/>
                    </a:cubicBezTo>
                    <a:cubicBezTo>
                      <a:pt x="145" y="73"/>
                      <a:pt x="149" y="70"/>
                      <a:pt x="154" y="67"/>
                    </a:cubicBezTo>
                    <a:cubicBezTo>
                      <a:pt x="156" y="65"/>
                      <a:pt x="162" y="62"/>
                      <a:pt x="164" y="59"/>
                    </a:cubicBezTo>
                    <a:cubicBezTo>
                      <a:pt x="162" y="64"/>
                      <a:pt x="160" y="70"/>
                      <a:pt x="158" y="76"/>
                    </a:cubicBezTo>
                    <a:close/>
                    <a:moveTo>
                      <a:pt x="137" y="161"/>
                    </a:moveTo>
                    <a:cubicBezTo>
                      <a:pt x="137" y="161"/>
                      <a:pt x="136" y="161"/>
                      <a:pt x="136" y="162"/>
                    </a:cubicBezTo>
                    <a:cubicBezTo>
                      <a:pt x="134" y="163"/>
                      <a:pt x="133" y="165"/>
                      <a:pt x="131" y="166"/>
                    </a:cubicBezTo>
                    <a:cubicBezTo>
                      <a:pt x="129" y="168"/>
                      <a:pt x="128" y="170"/>
                      <a:pt x="127" y="172"/>
                    </a:cubicBezTo>
                    <a:cubicBezTo>
                      <a:pt x="126" y="173"/>
                      <a:pt x="127" y="174"/>
                      <a:pt x="128" y="173"/>
                    </a:cubicBezTo>
                    <a:cubicBezTo>
                      <a:pt x="129" y="171"/>
                      <a:pt x="131" y="170"/>
                      <a:pt x="133" y="168"/>
                    </a:cubicBezTo>
                    <a:cubicBezTo>
                      <a:pt x="134" y="168"/>
                      <a:pt x="135" y="167"/>
                      <a:pt x="136" y="166"/>
                    </a:cubicBezTo>
                    <a:cubicBezTo>
                      <a:pt x="136" y="168"/>
                      <a:pt x="136" y="170"/>
                      <a:pt x="135" y="172"/>
                    </a:cubicBezTo>
                    <a:cubicBezTo>
                      <a:pt x="135" y="173"/>
                      <a:pt x="135" y="174"/>
                      <a:pt x="135" y="175"/>
                    </a:cubicBezTo>
                    <a:cubicBezTo>
                      <a:pt x="135" y="175"/>
                      <a:pt x="135" y="175"/>
                      <a:pt x="135" y="175"/>
                    </a:cubicBezTo>
                    <a:cubicBezTo>
                      <a:pt x="133" y="175"/>
                      <a:pt x="131" y="177"/>
                      <a:pt x="130" y="178"/>
                    </a:cubicBezTo>
                    <a:cubicBezTo>
                      <a:pt x="128" y="180"/>
                      <a:pt x="126" y="181"/>
                      <a:pt x="124" y="183"/>
                    </a:cubicBezTo>
                    <a:cubicBezTo>
                      <a:pt x="125" y="182"/>
                      <a:pt x="125" y="180"/>
                      <a:pt x="125" y="179"/>
                    </a:cubicBezTo>
                    <a:cubicBezTo>
                      <a:pt x="126" y="177"/>
                      <a:pt x="128" y="176"/>
                      <a:pt x="129" y="174"/>
                    </a:cubicBezTo>
                    <a:cubicBezTo>
                      <a:pt x="129" y="174"/>
                      <a:pt x="129" y="174"/>
                      <a:pt x="129" y="174"/>
                    </a:cubicBezTo>
                    <a:cubicBezTo>
                      <a:pt x="128" y="176"/>
                      <a:pt x="126" y="177"/>
                      <a:pt x="125" y="179"/>
                    </a:cubicBezTo>
                    <a:cubicBezTo>
                      <a:pt x="126" y="172"/>
                      <a:pt x="128" y="165"/>
                      <a:pt x="129" y="157"/>
                    </a:cubicBezTo>
                    <a:cubicBezTo>
                      <a:pt x="131" y="157"/>
                      <a:pt x="133" y="155"/>
                      <a:pt x="134" y="154"/>
                    </a:cubicBezTo>
                    <a:cubicBezTo>
                      <a:pt x="136" y="153"/>
                      <a:pt x="137" y="152"/>
                      <a:pt x="139" y="151"/>
                    </a:cubicBezTo>
                    <a:cubicBezTo>
                      <a:pt x="138" y="155"/>
                      <a:pt x="138" y="158"/>
                      <a:pt x="137" y="161"/>
                    </a:cubicBezTo>
                    <a:close/>
                    <a:moveTo>
                      <a:pt x="120" y="281"/>
                    </a:moveTo>
                    <a:cubicBezTo>
                      <a:pt x="119" y="281"/>
                      <a:pt x="119" y="281"/>
                      <a:pt x="118" y="281"/>
                    </a:cubicBezTo>
                    <a:cubicBezTo>
                      <a:pt x="116" y="285"/>
                      <a:pt x="112" y="288"/>
                      <a:pt x="109" y="292"/>
                    </a:cubicBezTo>
                    <a:cubicBezTo>
                      <a:pt x="109" y="287"/>
                      <a:pt x="110" y="282"/>
                      <a:pt x="111" y="277"/>
                    </a:cubicBezTo>
                    <a:cubicBezTo>
                      <a:pt x="112" y="277"/>
                      <a:pt x="114" y="275"/>
                      <a:pt x="116" y="274"/>
                    </a:cubicBezTo>
                    <a:cubicBezTo>
                      <a:pt x="118" y="272"/>
                      <a:pt x="120" y="270"/>
                      <a:pt x="122" y="269"/>
                    </a:cubicBezTo>
                    <a:cubicBezTo>
                      <a:pt x="121" y="273"/>
                      <a:pt x="121" y="277"/>
                      <a:pt x="120" y="281"/>
                    </a:cubicBezTo>
                    <a:close/>
                    <a:moveTo>
                      <a:pt x="100" y="326"/>
                    </a:moveTo>
                    <a:cubicBezTo>
                      <a:pt x="99" y="330"/>
                      <a:pt x="98" y="335"/>
                      <a:pt x="98" y="340"/>
                    </a:cubicBezTo>
                    <a:cubicBezTo>
                      <a:pt x="95" y="346"/>
                      <a:pt x="96" y="353"/>
                      <a:pt x="90" y="357"/>
                    </a:cubicBezTo>
                    <a:cubicBezTo>
                      <a:pt x="88" y="358"/>
                      <a:pt x="87" y="359"/>
                      <a:pt x="85" y="360"/>
                    </a:cubicBezTo>
                    <a:cubicBezTo>
                      <a:pt x="84" y="355"/>
                      <a:pt x="87" y="346"/>
                      <a:pt x="88" y="344"/>
                    </a:cubicBezTo>
                    <a:cubicBezTo>
                      <a:pt x="88" y="343"/>
                      <a:pt x="87" y="343"/>
                      <a:pt x="87" y="343"/>
                    </a:cubicBezTo>
                    <a:cubicBezTo>
                      <a:pt x="82" y="348"/>
                      <a:pt x="79" y="353"/>
                      <a:pt x="74" y="357"/>
                    </a:cubicBezTo>
                    <a:cubicBezTo>
                      <a:pt x="72" y="358"/>
                      <a:pt x="75" y="353"/>
                      <a:pt x="76" y="352"/>
                    </a:cubicBezTo>
                    <a:cubicBezTo>
                      <a:pt x="77" y="350"/>
                      <a:pt x="79" y="347"/>
                      <a:pt x="80" y="345"/>
                    </a:cubicBezTo>
                    <a:cubicBezTo>
                      <a:pt x="83" y="339"/>
                      <a:pt x="87" y="331"/>
                      <a:pt x="84" y="324"/>
                    </a:cubicBezTo>
                    <a:cubicBezTo>
                      <a:pt x="84" y="324"/>
                      <a:pt x="83" y="324"/>
                      <a:pt x="83" y="324"/>
                    </a:cubicBezTo>
                    <a:cubicBezTo>
                      <a:pt x="77" y="331"/>
                      <a:pt x="72" y="338"/>
                      <a:pt x="65" y="345"/>
                    </a:cubicBezTo>
                    <a:cubicBezTo>
                      <a:pt x="63" y="347"/>
                      <a:pt x="53" y="356"/>
                      <a:pt x="54" y="350"/>
                    </a:cubicBezTo>
                    <a:cubicBezTo>
                      <a:pt x="55" y="345"/>
                      <a:pt x="58" y="340"/>
                      <a:pt x="60" y="336"/>
                    </a:cubicBezTo>
                    <a:cubicBezTo>
                      <a:pt x="69" y="321"/>
                      <a:pt x="83" y="310"/>
                      <a:pt x="90" y="294"/>
                    </a:cubicBezTo>
                    <a:cubicBezTo>
                      <a:pt x="90" y="293"/>
                      <a:pt x="89" y="293"/>
                      <a:pt x="89" y="293"/>
                    </a:cubicBezTo>
                    <a:cubicBezTo>
                      <a:pt x="78" y="303"/>
                      <a:pt x="69" y="313"/>
                      <a:pt x="58" y="322"/>
                    </a:cubicBezTo>
                    <a:cubicBezTo>
                      <a:pt x="56" y="324"/>
                      <a:pt x="53" y="326"/>
                      <a:pt x="50" y="328"/>
                    </a:cubicBezTo>
                    <a:cubicBezTo>
                      <a:pt x="47" y="330"/>
                      <a:pt x="43" y="334"/>
                      <a:pt x="47" y="328"/>
                    </a:cubicBezTo>
                    <a:cubicBezTo>
                      <a:pt x="51" y="321"/>
                      <a:pt x="55" y="314"/>
                      <a:pt x="60" y="307"/>
                    </a:cubicBezTo>
                    <a:cubicBezTo>
                      <a:pt x="69" y="294"/>
                      <a:pt x="77" y="282"/>
                      <a:pt x="88" y="270"/>
                    </a:cubicBezTo>
                    <a:cubicBezTo>
                      <a:pt x="96" y="261"/>
                      <a:pt x="104" y="252"/>
                      <a:pt x="109" y="241"/>
                    </a:cubicBezTo>
                    <a:cubicBezTo>
                      <a:pt x="109" y="241"/>
                      <a:pt x="108" y="240"/>
                      <a:pt x="108" y="240"/>
                    </a:cubicBezTo>
                    <a:cubicBezTo>
                      <a:pt x="92" y="251"/>
                      <a:pt x="80" y="265"/>
                      <a:pt x="66" y="278"/>
                    </a:cubicBezTo>
                    <a:cubicBezTo>
                      <a:pt x="59" y="285"/>
                      <a:pt x="51" y="292"/>
                      <a:pt x="41" y="298"/>
                    </a:cubicBezTo>
                    <a:cubicBezTo>
                      <a:pt x="40" y="299"/>
                      <a:pt x="30" y="304"/>
                      <a:pt x="30" y="303"/>
                    </a:cubicBezTo>
                    <a:cubicBezTo>
                      <a:pt x="32" y="297"/>
                      <a:pt x="36" y="292"/>
                      <a:pt x="39" y="287"/>
                    </a:cubicBezTo>
                    <a:cubicBezTo>
                      <a:pt x="45" y="278"/>
                      <a:pt x="52" y="270"/>
                      <a:pt x="59" y="261"/>
                    </a:cubicBezTo>
                    <a:cubicBezTo>
                      <a:pt x="67" y="251"/>
                      <a:pt x="74" y="240"/>
                      <a:pt x="82" y="230"/>
                    </a:cubicBezTo>
                    <a:cubicBezTo>
                      <a:pt x="92" y="218"/>
                      <a:pt x="102" y="206"/>
                      <a:pt x="112" y="194"/>
                    </a:cubicBezTo>
                    <a:cubicBezTo>
                      <a:pt x="99" y="209"/>
                      <a:pt x="86" y="223"/>
                      <a:pt x="74" y="239"/>
                    </a:cubicBezTo>
                    <a:cubicBezTo>
                      <a:pt x="65" y="251"/>
                      <a:pt x="56" y="264"/>
                      <a:pt x="47" y="275"/>
                    </a:cubicBezTo>
                    <a:cubicBezTo>
                      <a:pt x="40" y="284"/>
                      <a:pt x="33" y="293"/>
                      <a:pt x="29" y="303"/>
                    </a:cubicBezTo>
                    <a:cubicBezTo>
                      <a:pt x="29" y="295"/>
                      <a:pt x="29" y="286"/>
                      <a:pt x="29" y="277"/>
                    </a:cubicBezTo>
                    <a:cubicBezTo>
                      <a:pt x="29" y="273"/>
                      <a:pt x="29" y="268"/>
                      <a:pt x="29" y="264"/>
                    </a:cubicBezTo>
                    <a:cubicBezTo>
                      <a:pt x="44" y="254"/>
                      <a:pt x="58" y="241"/>
                      <a:pt x="71" y="229"/>
                    </a:cubicBezTo>
                    <a:cubicBezTo>
                      <a:pt x="79" y="221"/>
                      <a:pt x="88" y="213"/>
                      <a:pt x="97" y="205"/>
                    </a:cubicBezTo>
                    <a:cubicBezTo>
                      <a:pt x="105" y="198"/>
                      <a:pt x="113" y="191"/>
                      <a:pt x="120" y="183"/>
                    </a:cubicBezTo>
                    <a:cubicBezTo>
                      <a:pt x="120" y="185"/>
                      <a:pt x="119" y="187"/>
                      <a:pt x="119" y="190"/>
                    </a:cubicBezTo>
                    <a:cubicBezTo>
                      <a:pt x="114" y="223"/>
                      <a:pt x="109" y="255"/>
                      <a:pt x="104" y="289"/>
                    </a:cubicBezTo>
                    <a:cubicBezTo>
                      <a:pt x="103" y="301"/>
                      <a:pt x="101" y="314"/>
                      <a:pt x="100" y="326"/>
                    </a:cubicBezTo>
                    <a:close/>
                    <a:moveTo>
                      <a:pt x="27" y="216"/>
                    </a:moveTo>
                    <a:cubicBezTo>
                      <a:pt x="45" y="206"/>
                      <a:pt x="62" y="193"/>
                      <a:pt x="78" y="179"/>
                    </a:cubicBezTo>
                    <a:cubicBezTo>
                      <a:pt x="87" y="173"/>
                      <a:pt x="95" y="166"/>
                      <a:pt x="103" y="159"/>
                    </a:cubicBezTo>
                    <a:cubicBezTo>
                      <a:pt x="106" y="157"/>
                      <a:pt x="109" y="155"/>
                      <a:pt x="112" y="152"/>
                    </a:cubicBezTo>
                    <a:cubicBezTo>
                      <a:pt x="111" y="153"/>
                      <a:pt x="109" y="156"/>
                      <a:pt x="108" y="156"/>
                    </a:cubicBezTo>
                    <a:cubicBezTo>
                      <a:pt x="104" y="161"/>
                      <a:pt x="100" y="165"/>
                      <a:pt x="96" y="170"/>
                    </a:cubicBezTo>
                    <a:cubicBezTo>
                      <a:pt x="73" y="195"/>
                      <a:pt x="49" y="220"/>
                      <a:pt x="29" y="248"/>
                    </a:cubicBezTo>
                    <a:cubicBezTo>
                      <a:pt x="28" y="238"/>
                      <a:pt x="28" y="227"/>
                      <a:pt x="27" y="216"/>
                    </a:cubicBezTo>
                    <a:close/>
                    <a:moveTo>
                      <a:pt x="114" y="151"/>
                    </a:moveTo>
                    <a:cubicBezTo>
                      <a:pt x="115" y="150"/>
                      <a:pt x="114" y="149"/>
                      <a:pt x="114" y="150"/>
                    </a:cubicBezTo>
                    <a:cubicBezTo>
                      <a:pt x="98" y="161"/>
                      <a:pt x="83" y="174"/>
                      <a:pt x="68" y="186"/>
                    </a:cubicBezTo>
                    <a:cubicBezTo>
                      <a:pt x="59" y="193"/>
                      <a:pt x="50" y="200"/>
                      <a:pt x="40" y="207"/>
                    </a:cubicBezTo>
                    <a:cubicBezTo>
                      <a:pt x="36" y="209"/>
                      <a:pt x="32" y="212"/>
                      <a:pt x="28" y="214"/>
                    </a:cubicBezTo>
                    <a:cubicBezTo>
                      <a:pt x="32" y="212"/>
                      <a:pt x="35" y="205"/>
                      <a:pt x="38" y="202"/>
                    </a:cubicBezTo>
                    <a:cubicBezTo>
                      <a:pt x="66" y="168"/>
                      <a:pt x="100" y="139"/>
                      <a:pt x="128" y="105"/>
                    </a:cubicBezTo>
                    <a:cubicBezTo>
                      <a:pt x="128" y="104"/>
                      <a:pt x="127" y="103"/>
                      <a:pt x="127" y="104"/>
                    </a:cubicBezTo>
                    <a:cubicBezTo>
                      <a:pt x="109" y="122"/>
                      <a:pt x="89" y="136"/>
                      <a:pt x="68" y="150"/>
                    </a:cubicBezTo>
                    <a:cubicBezTo>
                      <a:pt x="58" y="156"/>
                      <a:pt x="49" y="162"/>
                      <a:pt x="39" y="168"/>
                    </a:cubicBezTo>
                    <a:cubicBezTo>
                      <a:pt x="36" y="170"/>
                      <a:pt x="34" y="171"/>
                      <a:pt x="31" y="173"/>
                    </a:cubicBezTo>
                    <a:cubicBezTo>
                      <a:pt x="29" y="174"/>
                      <a:pt x="28" y="176"/>
                      <a:pt x="30" y="172"/>
                    </a:cubicBezTo>
                    <a:cubicBezTo>
                      <a:pt x="33" y="166"/>
                      <a:pt x="37" y="161"/>
                      <a:pt x="41" y="156"/>
                    </a:cubicBezTo>
                    <a:cubicBezTo>
                      <a:pt x="55" y="139"/>
                      <a:pt x="72" y="126"/>
                      <a:pt x="87" y="110"/>
                    </a:cubicBezTo>
                    <a:cubicBezTo>
                      <a:pt x="101" y="94"/>
                      <a:pt x="113" y="77"/>
                      <a:pt x="127" y="61"/>
                    </a:cubicBezTo>
                    <a:cubicBezTo>
                      <a:pt x="134" y="55"/>
                      <a:pt x="140" y="48"/>
                      <a:pt x="146" y="40"/>
                    </a:cubicBezTo>
                    <a:cubicBezTo>
                      <a:pt x="146" y="39"/>
                      <a:pt x="146" y="39"/>
                      <a:pt x="145" y="39"/>
                    </a:cubicBezTo>
                    <a:cubicBezTo>
                      <a:pt x="139" y="45"/>
                      <a:pt x="133" y="52"/>
                      <a:pt x="128" y="58"/>
                    </a:cubicBezTo>
                    <a:cubicBezTo>
                      <a:pt x="119" y="66"/>
                      <a:pt x="111" y="74"/>
                      <a:pt x="102" y="81"/>
                    </a:cubicBezTo>
                    <a:cubicBezTo>
                      <a:pt x="84" y="96"/>
                      <a:pt x="66" y="112"/>
                      <a:pt x="45" y="125"/>
                    </a:cubicBezTo>
                    <a:cubicBezTo>
                      <a:pt x="41" y="128"/>
                      <a:pt x="36" y="130"/>
                      <a:pt x="31" y="132"/>
                    </a:cubicBezTo>
                    <a:cubicBezTo>
                      <a:pt x="31" y="133"/>
                      <a:pt x="23" y="137"/>
                      <a:pt x="25" y="135"/>
                    </a:cubicBezTo>
                    <a:cubicBezTo>
                      <a:pt x="27" y="133"/>
                      <a:pt x="29" y="130"/>
                      <a:pt x="31" y="128"/>
                    </a:cubicBezTo>
                    <a:cubicBezTo>
                      <a:pt x="40" y="118"/>
                      <a:pt x="50" y="109"/>
                      <a:pt x="60" y="99"/>
                    </a:cubicBezTo>
                    <a:cubicBezTo>
                      <a:pt x="77" y="82"/>
                      <a:pt x="90" y="62"/>
                      <a:pt x="107" y="44"/>
                    </a:cubicBezTo>
                    <a:cubicBezTo>
                      <a:pt x="111" y="40"/>
                      <a:pt x="115" y="36"/>
                      <a:pt x="119" y="32"/>
                    </a:cubicBezTo>
                    <a:cubicBezTo>
                      <a:pt x="120" y="32"/>
                      <a:pt x="119" y="31"/>
                      <a:pt x="118" y="31"/>
                    </a:cubicBezTo>
                    <a:cubicBezTo>
                      <a:pt x="88" y="55"/>
                      <a:pt x="57" y="78"/>
                      <a:pt x="23" y="97"/>
                    </a:cubicBezTo>
                    <a:cubicBezTo>
                      <a:pt x="24" y="97"/>
                      <a:pt x="26" y="90"/>
                      <a:pt x="27" y="89"/>
                    </a:cubicBezTo>
                    <a:cubicBezTo>
                      <a:pt x="30" y="85"/>
                      <a:pt x="32" y="81"/>
                      <a:pt x="35" y="77"/>
                    </a:cubicBezTo>
                    <a:cubicBezTo>
                      <a:pt x="40" y="71"/>
                      <a:pt x="45" y="66"/>
                      <a:pt x="51" y="60"/>
                    </a:cubicBezTo>
                    <a:cubicBezTo>
                      <a:pt x="62" y="49"/>
                      <a:pt x="73" y="39"/>
                      <a:pt x="83" y="27"/>
                    </a:cubicBezTo>
                    <a:cubicBezTo>
                      <a:pt x="83" y="27"/>
                      <a:pt x="83" y="27"/>
                      <a:pt x="83" y="26"/>
                    </a:cubicBezTo>
                    <a:cubicBezTo>
                      <a:pt x="85" y="27"/>
                      <a:pt x="86" y="27"/>
                      <a:pt x="88" y="27"/>
                    </a:cubicBezTo>
                    <a:cubicBezTo>
                      <a:pt x="109" y="30"/>
                      <a:pt x="131" y="26"/>
                      <a:pt x="152" y="31"/>
                    </a:cubicBezTo>
                    <a:cubicBezTo>
                      <a:pt x="151" y="34"/>
                      <a:pt x="150" y="36"/>
                      <a:pt x="149" y="38"/>
                    </a:cubicBezTo>
                    <a:cubicBezTo>
                      <a:pt x="144" y="45"/>
                      <a:pt x="141" y="53"/>
                      <a:pt x="139" y="62"/>
                    </a:cubicBezTo>
                    <a:cubicBezTo>
                      <a:pt x="139" y="62"/>
                      <a:pt x="139" y="62"/>
                      <a:pt x="138" y="62"/>
                    </a:cubicBezTo>
                    <a:cubicBezTo>
                      <a:pt x="138" y="62"/>
                      <a:pt x="138" y="63"/>
                      <a:pt x="138" y="63"/>
                    </a:cubicBezTo>
                    <a:cubicBezTo>
                      <a:pt x="137" y="70"/>
                      <a:pt x="136" y="77"/>
                      <a:pt x="135" y="84"/>
                    </a:cubicBezTo>
                    <a:cubicBezTo>
                      <a:pt x="135" y="85"/>
                      <a:pt x="135" y="86"/>
                      <a:pt x="135" y="87"/>
                    </a:cubicBezTo>
                    <a:cubicBezTo>
                      <a:pt x="135" y="89"/>
                      <a:pt x="134" y="92"/>
                      <a:pt x="134" y="94"/>
                    </a:cubicBezTo>
                    <a:cubicBezTo>
                      <a:pt x="131" y="123"/>
                      <a:pt x="125" y="152"/>
                      <a:pt x="120" y="181"/>
                    </a:cubicBezTo>
                    <a:cubicBezTo>
                      <a:pt x="106" y="198"/>
                      <a:pt x="88" y="211"/>
                      <a:pt x="72" y="226"/>
                    </a:cubicBezTo>
                    <a:cubicBezTo>
                      <a:pt x="63" y="235"/>
                      <a:pt x="54" y="243"/>
                      <a:pt x="45" y="251"/>
                    </a:cubicBezTo>
                    <a:cubicBezTo>
                      <a:pt x="40" y="255"/>
                      <a:pt x="35" y="259"/>
                      <a:pt x="29" y="262"/>
                    </a:cubicBezTo>
                    <a:cubicBezTo>
                      <a:pt x="29" y="262"/>
                      <a:pt x="29" y="262"/>
                      <a:pt x="29" y="262"/>
                    </a:cubicBezTo>
                    <a:cubicBezTo>
                      <a:pt x="29" y="258"/>
                      <a:pt x="29" y="254"/>
                      <a:pt x="29" y="250"/>
                    </a:cubicBezTo>
                    <a:cubicBezTo>
                      <a:pt x="54" y="214"/>
                      <a:pt x="86" y="184"/>
                      <a:pt x="114" y="151"/>
                    </a:cubicBezTo>
                    <a:close/>
                    <a:moveTo>
                      <a:pt x="22" y="135"/>
                    </a:moveTo>
                    <a:cubicBezTo>
                      <a:pt x="25" y="121"/>
                      <a:pt x="20" y="103"/>
                      <a:pt x="18" y="90"/>
                    </a:cubicBezTo>
                    <a:cubicBezTo>
                      <a:pt x="16" y="81"/>
                      <a:pt x="14" y="72"/>
                      <a:pt x="11" y="63"/>
                    </a:cubicBezTo>
                    <a:cubicBezTo>
                      <a:pt x="23" y="54"/>
                      <a:pt x="36" y="47"/>
                      <a:pt x="50" y="40"/>
                    </a:cubicBezTo>
                    <a:cubicBezTo>
                      <a:pt x="58" y="36"/>
                      <a:pt x="66" y="33"/>
                      <a:pt x="74" y="30"/>
                    </a:cubicBezTo>
                    <a:cubicBezTo>
                      <a:pt x="76" y="29"/>
                      <a:pt x="82" y="25"/>
                      <a:pt x="79" y="29"/>
                    </a:cubicBezTo>
                    <a:cubicBezTo>
                      <a:pt x="77" y="32"/>
                      <a:pt x="74" y="35"/>
                      <a:pt x="71" y="38"/>
                    </a:cubicBezTo>
                    <a:cubicBezTo>
                      <a:pt x="53" y="58"/>
                      <a:pt x="31" y="74"/>
                      <a:pt x="21" y="99"/>
                    </a:cubicBezTo>
                    <a:cubicBezTo>
                      <a:pt x="20" y="100"/>
                      <a:pt x="21" y="100"/>
                      <a:pt x="22" y="100"/>
                    </a:cubicBezTo>
                    <a:cubicBezTo>
                      <a:pt x="40" y="89"/>
                      <a:pt x="59" y="77"/>
                      <a:pt x="77" y="64"/>
                    </a:cubicBezTo>
                    <a:cubicBezTo>
                      <a:pt x="86" y="58"/>
                      <a:pt x="95" y="51"/>
                      <a:pt x="104" y="44"/>
                    </a:cubicBezTo>
                    <a:cubicBezTo>
                      <a:pt x="106" y="43"/>
                      <a:pt x="107" y="42"/>
                      <a:pt x="108" y="41"/>
                    </a:cubicBezTo>
                    <a:cubicBezTo>
                      <a:pt x="108" y="41"/>
                      <a:pt x="108" y="41"/>
                      <a:pt x="108" y="41"/>
                    </a:cubicBezTo>
                    <a:cubicBezTo>
                      <a:pt x="94" y="56"/>
                      <a:pt x="82" y="72"/>
                      <a:pt x="69" y="87"/>
                    </a:cubicBezTo>
                    <a:cubicBezTo>
                      <a:pt x="55" y="104"/>
                      <a:pt x="37" y="119"/>
                      <a:pt x="22" y="136"/>
                    </a:cubicBezTo>
                    <a:cubicBezTo>
                      <a:pt x="22" y="136"/>
                      <a:pt x="22" y="135"/>
                      <a:pt x="22" y="135"/>
                    </a:cubicBezTo>
                    <a:close/>
                    <a:moveTo>
                      <a:pt x="59" y="6"/>
                    </a:moveTo>
                    <a:cubicBezTo>
                      <a:pt x="57" y="8"/>
                      <a:pt x="56" y="10"/>
                      <a:pt x="54" y="12"/>
                    </a:cubicBezTo>
                    <a:cubicBezTo>
                      <a:pt x="52" y="15"/>
                      <a:pt x="50" y="17"/>
                      <a:pt x="48" y="20"/>
                    </a:cubicBezTo>
                    <a:cubicBezTo>
                      <a:pt x="46" y="20"/>
                      <a:pt x="44" y="20"/>
                      <a:pt x="43" y="20"/>
                    </a:cubicBezTo>
                    <a:cubicBezTo>
                      <a:pt x="39" y="20"/>
                      <a:pt x="36" y="20"/>
                      <a:pt x="32" y="20"/>
                    </a:cubicBezTo>
                    <a:cubicBezTo>
                      <a:pt x="35" y="19"/>
                      <a:pt x="36" y="17"/>
                      <a:pt x="38" y="16"/>
                    </a:cubicBezTo>
                    <a:cubicBezTo>
                      <a:pt x="41" y="13"/>
                      <a:pt x="45" y="11"/>
                      <a:pt x="48" y="8"/>
                    </a:cubicBezTo>
                    <a:cubicBezTo>
                      <a:pt x="52" y="7"/>
                      <a:pt x="56" y="6"/>
                      <a:pt x="59" y="6"/>
                    </a:cubicBezTo>
                    <a:close/>
                    <a:moveTo>
                      <a:pt x="80" y="26"/>
                    </a:moveTo>
                    <a:cubicBezTo>
                      <a:pt x="59" y="34"/>
                      <a:pt x="39" y="43"/>
                      <a:pt x="20" y="55"/>
                    </a:cubicBezTo>
                    <a:cubicBezTo>
                      <a:pt x="19" y="56"/>
                      <a:pt x="14" y="60"/>
                      <a:pt x="11" y="61"/>
                    </a:cubicBezTo>
                    <a:cubicBezTo>
                      <a:pt x="10" y="59"/>
                      <a:pt x="9" y="57"/>
                      <a:pt x="9" y="54"/>
                    </a:cubicBezTo>
                    <a:cubicBezTo>
                      <a:pt x="10" y="51"/>
                      <a:pt x="11" y="48"/>
                      <a:pt x="13" y="45"/>
                    </a:cubicBezTo>
                    <a:cubicBezTo>
                      <a:pt x="17" y="37"/>
                      <a:pt x="24" y="28"/>
                      <a:pt x="33" y="25"/>
                    </a:cubicBezTo>
                    <a:cubicBezTo>
                      <a:pt x="37" y="24"/>
                      <a:pt x="41" y="24"/>
                      <a:pt x="45" y="24"/>
                    </a:cubicBezTo>
                    <a:cubicBezTo>
                      <a:pt x="45" y="25"/>
                      <a:pt x="45" y="25"/>
                      <a:pt x="46" y="25"/>
                    </a:cubicBezTo>
                    <a:cubicBezTo>
                      <a:pt x="46" y="25"/>
                      <a:pt x="46" y="24"/>
                      <a:pt x="46" y="24"/>
                    </a:cubicBezTo>
                    <a:cubicBezTo>
                      <a:pt x="57" y="24"/>
                      <a:pt x="69" y="25"/>
                      <a:pt x="80" y="26"/>
                    </a:cubicBezTo>
                    <a:close/>
                    <a:moveTo>
                      <a:pt x="108" y="6"/>
                    </a:moveTo>
                    <a:cubicBezTo>
                      <a:pt x="103" y="11"/>
                      <a:pt x="98" y="18"/>
                      <a:pt x="93" y="23"/>
                    </a:cubicBezTo>
                    <a:cubicBezTo>
                      <a:pt x="90" y="23"/>
                      <a:pt x="86" y="22"/>
                      <a:pt x="83" y="22"/>
                    </a:cubicBezTo>
                    <a:cubicBezTo>
                      <a:pt x="86" y="20"/>
                      <a:pt x="88" y="18"/>
                      <a:pt x="91" y="15"/>
                    </a:cubicBezTo>
                    <a:cubicBezTo>
                      <a:pt x="94" y="13"/>
                      <a:pt x="98" y="9"/>
                      <a:pt x="100" y="6"/>
                    </a:cubicBezTo>
                    <a:cubicBezTo>
                      <a:pt x="103" y="6"/>
                      <a:pt x="105" y="6"/>
                      <a:pt x="108" y="6"/>
                    </a:cubicBezTo>
                    <a:close/>
                    <a:moveTo>
                      <a:pt x="122" y="8"/>
                    </a:moveTo>
                    <a:cubicBezTo>
                      <a:pt x="118" y="12"/>
                      <a:pt x="115" y="17"/>
                      <a:pt x="111" y="22"/>
                    </a:cubicBezTo>
                    <a:cubicBezTo>
                      <a:pt x="111" y="23"/>
                      <a:pt x="112" y="24"/>
                      <a:pt x="113" y="23"/>
                    </a:cubicBezTo>
                    <a:cubicBezTo>
                      <a:pt x="117" y="18"/>
                      <a:pt x="122" y="13"/>
                      <a:pt x="125" y="8"/>
                    </a:cubicBezTo>
                    <a:cubicBezTo>
                      <a:pt x="129" y="9"/>
                      <a:pt x="133" y="9"/>
                      <a:pt x="136" y="9"/>
                    </a:cubicBezTo>
                    <a:cubicBezTo>
                      <a:pt x="136" y="10"/>
                      <a:pt x="136" y="10"/>
                      <a:pt x="136" y="10"/>
                    </a:cubicBezTo>
                    <a:cubicBezTo>
                      <a:pt x="133" y="11"/>
                      <a:pt x="131" y="14"/>
                      <a:pt x="130" y="17"/>
                    </a:cubicBezTo>
                    <a:cubicBezTo>
                      <a:pt x="128" y="19"/>
                      <a:pt x="127" y="22"/>
                      <a:pt x="126" y="25"/>
                    </a:cubicBezTo>
                    <a:cubicBezTo>
                      <a:pt x="123" y="25"/>
                      <a:pt x="121" y="25"/>
                      <a:pt x="119" y="25"/>
                    </a:cubicBezTo>
                    <a:cubicBezTo>
                      <a:pt x="111" y="25"/>
                      <a:pt x="103" y="24"/>
                      <a:pt x="95" y="23"/>
                    </a:cubicBezTo>
                    <a:cubicBezTo>
                      <a:pt x="101" y="18"/>
                      <a:pt x="107" y="13"/>
                      <a:pt x="112" y="7"/>
                    </a:cubicBezTo>
                    <a:cubicBezTo>
                      <a:pt x="115" y="7"/>
                      <a:pt x="118" y="7"/>
                      <a:pt x="122" y="8"/>
                    </a:cubicBezTo>
                    <a:close/>
                    <a:moveTo>
                      <a:pt x="137" y="24"/>
                    </a:moveTo>
                    <a:cubicBezTo>
                      <a:pt x="141" y="23"/>
                      <a:pt x="143" y="21"/>
                      <a:pt x="146" y="18"/>
                    </a:cubicBezTo>
                    <a:cubicBezTo>
                      <a:pt x="148" y="16"/>
                      <a:pt x="149" y="15"/>
                      <a:pt x="151" y="13"/>
                    </a:cubicBezTo>
                    <a:cubicBezTo>
                      <a:pt x="151" y="13"/>
                      <a:pt x="152" y="12"/>
                      <a:pt x="152" y="12"/>
                    </a:cubicBezTo>
                    <a:cubicBezTo>
                      <a:pt x="156" y="12"/>
                      <a:pt x="160" y="13"/>
                      <a:pt x="164" y="13"/>
                    </a:cubicBezTo>
                    <a:cubicBezTo>
                      <a:pt x="162" y="14"/>
                      <a:pt x="160" y="16"/>
                      <a:pt x="158" y="18"/>
                    </a:cubicBezTo>
                    <a:cubicBezTo>
                      <a:pt x="155" y="21"/>
                      <a:pt x="152" y="24"/>
                      <a:pt x="149" y="27"/>
                    </a:cubicBezTo>
                    <a:cubicBezTo>
                      <a:pt x="142" y="25"/>
                      <a:pt x="135" y="25"/>
                      <a:pt x="127" y="25"/>
                    </a:cubicBezTo>
                    <a:cubicBezTo>
                      <a:pt x="128" y="23"/>
                      <a:pt x="129" y="21"/>
                      <a:pt x="131" y="20"/>
                    </a:cubicBezTo>
                    <a:cubicBezTo>
                      <a:pt x="133" y="17"/>
                      <a:pt x="135" y="14"/>
                      <a:pt x="138" y="12"/>
                    </a:cubicBezTo>
                    <a:cubicBezTo>
                      <a:pt x="138" y="11"/>
                      <a:pt x="138" y="10"/>
                      <a:pt x="138" y="10"/>
                    </a:cubicBezTo>
                    <a:cubicBezTo>
                      <a:pt x="141" y="10"/>
                      <a:pt x="145" y="11"/>
                      <a:pt x="148" y="11"/>
                    </a:cubicBezTo>
                    <a:cubicBezTo>
                      <a:pt x="147" y="12"/>
                      <a:pt x="146" y="14"/>
                      <a:pt x="145" y="15"/>
                    </a:cubicBezTo>
                    <a:cubicBezTo>
                      <a:pt x="142" y="18"/>
                      <a:pt x="140" y="21"/>
                      <a:pt x="137" y="24"/>
                    </a:cubicBezTo>
                    <a:cubicBezTo>
                      <a:pt x="136" y="24"/>
                      <a:pt x="137" y="25"/>
                      <a:pt x="137" y="24"/>
                    </a:cubicBezTo>
                    <a:close/>
                    <a:moveTo>
                      <a:pt x="5" y="41"/>
                    </a:moveTo>
                    <a:cubicBezTo>
                      <a:pt x="5" y="40"/>
                      <a:pt x="5" y="38"/>
                      <a:pt x="6" y="37"/>
                    </a:cubicBezTo>
                    <a:cubicBezTo>
                      <a:pt x="6" y="39"/>
                      <a:pt x="5" y="41"/>
                      <a:pt x="5" y="43"/>
                    </a:cubicBezTo>
                    <a:cubicBezTo>
                      <a:pt x="5" y="42"/>
                      <a:pt x="5" y="42"/>
                      <a:pt x="5" y="41"/>
                    </a:cubicBezTo>
                    <a:close/>
                    <a:moveTo>
                      <a:pt x="30" y="25"/>
                    </a:moveTo>
                    <a:cubicBezTo>
                      <a:pt x="31" y="25"/>
                      <a:pt x="32" y="25"/>
                      <a:pt x="33" y="25"/>
                    </a:cubicBezTo>
                    <a:cubicBezTo>
                      <a:pt x="23" y="29"/>
                      <a:pt x="12" y="40"/>
                      <a:pt x="8" y="51"/>
                    </a:cubicBezTo>
                    <a:cubicBezTo>
                      <a:pt x="8" y="45"/>
                      <a:pt x="7" y="39"/>
                      <a:pt x="7" y="33"/>
                    </a:cubicBezTo>
                    <a:cubicBezTo>
                      <a:pt x="8" y="33"/>
                      <a:pt x="8" y="33"/>
                      <a:pt x="8" y="32"/>
                    </a:cubicBezTo>
                    <a:cubicBezTo>
                      <a:pt x="10" y="31"/>
                      <a:pt x="12" y="29"/>
                      <a:pt x="14" y="27"/>
                    </a:cubicBezTo>
                    <a:cubicBezTo>
                      <a:pt x="19" y="25"/>
                      <a:pt x="26" y="25"/>
                      <a:pt x="30" y="25"/>
                    </a:cubicBezTo>
                    <a:close/>
                    <a:moveTo>
                      <a:pt x="5" y="47"/>
                    </a:moveTo>
                    <a:cubicBezTo>
                      <a:pt x="5" y="48"/>
                      <a:pt x="5" y="48"/>
                      <a:pt x="5" y="48"/>
                    </a:cubicBezTo>
                    <a:cubicBezTo>
                      <a:pt x="5" y="48"/>
                      <a:pt x="5" y="47"/>
                      <a:pt x="5" y="47"/>
                    </a:cubicBezTo>
                    <a:cubicBezTo>
                      <a:pt x="5" y="47"/>
                      <a:pt x="5" y="47"/>
                      <a:pt x="5" y="47"/>
                    </a:cubicBezTo>
                    <a:close/>
                    <a:moveTo>
                      <a:pt x="14" y="90"/>
                    </a:moveTo>
                    <a:cubicBezTo>
                      <a:pt x="14" y="90"/>
                      <a:pt x="14" y="90"/>
                      <a:pt x="14" y="90"/>
                    </a:cubicBezTo>
                    <a:cubicBezTo>
                      <a:pt x="14" y="90"/>
                      <a:pt x="14" y="90"/>
                      <a:pt x="15" y="91"/>
                    </a:cubicBezTo>
                    <a:cubicBezTo>
                      <a:pt x="14" y="90"/>
                      <a:pt x="14" y="90"/>
                      <a:pt x="14" y="90"/>
                    </a:cubicBezTo>
                    <a:close/>
                    <a:moveTo>
                      <a:pt x="140" y="146"/>
                    </a:moveTo>
                    <a:cubicBezTo>
                      <a:pt x="138" y="147"/>
                      <a:pt x="136" y="149"/>
                      <a:pt x="134" y="151"/>
                    </a:cubicBezTo>
                    <a:cubicBezTo>
                      <a:pt x="132" y="152"/>
                      <a:pt x="131" y="153"/>
                      <a:pt x="129" y="155"/>
                    </a:cubicBezTo>
                    <a:cubicBezTo>
                      <a:pt x="130" y="151"/>
                      <a:pt x="130" y="147"/>
                      <a:pt x="131" y="143"/>
                    </a:cubicBezTo>
                    <a:cubicBezTo>
                      <a:pt x="132" y="143"/>
                      <a:pt x="134" y="142"/>
                      <a:pt x="135" y="141"/>
                    </a:cubicBezTo>
                    <a:cubicBezTo>
                      <a:pt x="137" y="140"/>
                      <a:pt x="140" y="139"/>
                      <a:pt x="142" y="136"/>
                    </a:cubicBezTo>
                    <a:cubicBezTo>
                      <a:pt x="141" y="140"/>
                      <a:pt x="140" y="143"/>
                      <a:pt x="140" y="146"/>
                    </a:cubicBezTo>
                    <a:close/>
                    <a:moveTo>
                      <a:pt x="122" y="198"/>
                    </a:moveTo>
                    <a:cubicBezTo>
                      <a:pt x="126" y="196"/>
                      <a:pt x="129" y="194"/>
                      <a:pt x="133" y="192"/>
                    </a:cubicBezTo>
                    <a:cubicBezTo>
                      <a:pt x="132" y="196"/>
                      <a:pt x="132" y="200"/>
                      <a:pt x="131" y="204"/>
                    </a:cubicBezTo>
                    <a:cubicBezTo>
                      <a:pt x="127" y="207"/>
                      <a:pt x="123" y="211"/>
                      <a:pt x="119" y="215"/>
                    </a:cubicBezTo>
                    <a:cubicBezTo>
                      <a:pt x="120" y="210"/>
                      <a:pt x="121" y="204"/>
                      <a:pt x="122" y="199"/>
                    </a:cubicBezTo>
                    <a:cubicBezTo>
                      <a:pt x="122" y="199"/>
                      <a:pt x="122" y="198"/>
                      <a:pt x="122" y="198"/>
                    </a:cubicBezTo>
                    <a:close/>
                    <a:moveTo>
                      <a:pt x="124" y="259"/>
                    </a:moveTo>
                    <a:cubicBezTo>
                      <a:pt x="124" y="261"/>
                      <a:pt x="123" y="263"/>
                      <a:pt x="123" y="266"/>
                    </a:cubicBezTo>
                    <a:cubicBezTo>
                      <a:pt x="123" y="266"/>
                      <a:pt x="123" y="266"/>
                      <a:pt x="123" y="266"/>
                    </a:cubicBezTo>
                    <a:cubicBezTo>
                      <a:pt x="120" y="267"/>
                      <a:pt x="118" y="269"/>
                      <a:pt x="116" y="271"/>
                    </a:cubicBezTo>
                    <a:cubicBezTo>
                      <a:pt x="115" y="272"/>
                      <a:pt x="114" y="273"/>
                      <a:pt x="112" y="274"/>
                    </a:cubicBezTo>
                    <a:cubicBezTo>
                      <a:pt x="112" y="275"/>
                      <a:pt x="111" y="275"/>
                      <a:pt x="111" y="276"/>
                    </a:cubicBezTo>
                    <a:cubicBezTo>
                      <a:pt x="111" y="272"/>
                      <a:pt x="112" y="268"/>
                      <a:pt x="112" y="264"/>
                    </a:cubicBezTo>
                    <a:cubicBezTo>
                      <a:pt x="112" y="264"/>
                      <a:pt x="113" y="264"/>
                      <a:pt x="113" y="264"/>
                    </a:cubicBezTo>
                    <a:cubicBezTo>
                      <a:pt x="117" y="260"/>
                      <a:pt x="121" y="257"/>
                      <a:pt x="125" y="254"/>
                    </a:cubicBezTo>
                    <a:cubicBezTo>
                      <a:pt x="125" y="255"/>
                      <a:pt x="124" y="257"/>
                      <a:pt x="124" y="259"/>
                    </a:cubicBezTo>
                    <a:close/>
                    <a:moveTo>
                      <a:pt x="126" y="249"/>
                    </a:moveTo>
                    <a:cubicBezTo>
                      <a:pt x="121" y="252"/>
                      <a:pt x="117" y="256"/>
                      <a:pt x="113" y="261"/>
                    </a:cubicBezTo>
                    <a:cubicBezTo>
                      <a:pt x="113" y="257"/>
                      <a:pt x="114" y="252"/>
                      <a:pt x="114" y="248"/>
                    </a:cubicBezTo>
                    <a:cubicBezTo>
                      <a:pt x="118" y="246"/>
                      <a:pt x="122" y="243"/>
                      <a:pt x="125" y="239"/>
                    </a:cubicBezTo>
                    <a:cubicBezTo>
                      <a:pt x="126" y="237"/>
                      <a:pt x="123" y="236"/>
                      <a:pt x="122" y="237"/>
                    </a:cubicBezTo>
                    <a:cubicBezTo>
                      <a:pt x="120" y="241"/>
                      <a:pt x="118" y="244"/>
                      <a:pt x="115" y="246"/>
                    </a:cubicBezTo>
                    <a:cubicBezTo>
                      <a:pt x="115" y="242"/>
                      <a:pt x="116" y="237"/>
                      <a:pt x="117" y="232"/>
                    </a:cubicBezTo>
                    <a:cubicBezTo>
                      <a:pt x="119" y="230"/>
                      <a:pt x="122" y="228"/>
                      <a:pt x="125" y="227"/>
                    </a:cubicBezTo>
                    <a:cubicBezTo>
                      <a:pt x="126" y="226"/>
                      <a:pt x="128" y="224"/>
                      <a:pt x="129" y="223"/>
                    </a:cubicBezTo>
                    <a:cubicBezTo>
                      <a:pt x="128" y="232"/>
                      <a:pt x="127" y="240"/>
                      <a:pt x="126" y="249"/>
                    </a:cubicBezTo>
                    <a:close/>
                    <a:moveTo>
                      <a:pt x="129" y="220"/>
                    </a:moveTo>
                    <a:cubicBezTo>
                      <a:pt x="129" y="220"/>
                      <a:pt x="129" y="220"/>
                      <a:pt x="129" y="220"/>
                    </a:cubicBezTo>
                    <a:cubicBezTo>
                      <a:pt x="128" y="220"/>
                      <a:pt x="127" y="220"/>
                      <a:pt x="126" y="221"/>
                    </a:cubicBezTo>
                    <a:cubicBezTo>
                      <a:pt x="125" y="223"/>
                      <a:pt x="124" y="224"/>
                      <a:pt x="122" y="225"/>
                    </a:cubicBezTo>
                    <a:cubicBezTo>
                      <a:pt x="121" y="227"/>
                      <a:pt x="119" y="228"/>
                      <a:pt x="117" y="230"/>
                    </a:cubicBezTo>
                    <a:cubicBezTo>
                      <a:pt x="118" y="226"/>
                      <a:pt x="118" y="223"/>
                      <a:pt x="119" y="219"/>
                    </a:cubicBezTo>
                    <a:cubicBezTo>
                      <a:pt x="123" y="215"/>
                      <a:pt x="126" y="212"/>
                      <a:pt x="131" y="209"/>
                    </a:cubicBezTo>
                    <a:cubicBezTo>
                      <a:pt x="130" y="212"/>
                      <a:pt x="130" y="216"/>
                      <a:pt x="129" y="220"/>
                    </a:cubicBezTo>
                    <a:close/>
                    <a:moveTo>
                      <a:pt x="133" y="188"/>
                    </a:moveTo>
                    <a:cubicBezTo>
                      <a:pt x="133" y="188"/>
                      <a:pt x="132" y="188"/>
                      <a:pt x="132" y="188"/>
                    </a:cubicBezTo>
                    <a:cubicBezTo>
                      <a:pt x="129" y="190"/>
                      <a:pt x="125" y="192"/>
                      <a:pt x="123" y="195"/>
                    </a:cubicBezTo>
                    <a:cubicBezTo>
                      <a:pt x="123" y="194"/>
                      <a:pt x="123" y="194"/>
                      <a:pt x="123" y="194"/>
                    </a:cubicBezTo>
                    <a:cubicBezTo>
                      <a:pt x="123" y="191"/>
                      <a:pt x="124" y="188"/>
                      <a:pt x="124" y="185"/>
                    </a:cubicBezTo>
                    <a:cubicBezTo>
                      <a:pt x="125" y="185"/>
                      <a:pt x="126" y="186"/>
                      <a:pt x="126" y="185"/>
                    </a:cubicBezTo>
                    <a:cubicBezTo>
                      <a:pt x="128" y="184"/>
                      <a:pt x="130" y="182"/>
                      <a:pt x="131" y="181"/>
                    </a:cubicBezTo>
                    <a:cubicBezTo>
                      <a:pt x="132" y="180"/>
                      <a:pt x="133" y="180"/>
                      <a:pt x="134" y="179"/>
                    </a:cubicBezTo>
                    <a:cubicBezTo>
                      <a:pt x="134" y="182"/>
                      <a:pt x="134" y="185"/>
                      <a:pt x="133" y="188"/>
                    </a:cubicBezTo>
                    <a:close/>
                    <a:moveTo>
                      <a:pt x="142" y="136"/>
                    </a:moveTo>
                    <a:cubicBezTo>
                      <a:pt x="142" y="135"/>
                      <a:pt x="141" y="135"/>
                      <a:pt x="140" y="135"/>
                    </a:cubicBezTo>
                    <a:cubicBezTo>
                      <a:pt x="138" y="136"/>
                      <a:pt x="136" y="138"/>
                      <a:pt x="135" y="139"/>
                    </a:cubicBezTo>
                    <a:cubicBezTo>
                      <a:pt x="134" y="140"/>
                      <a:pt x="133" y="140"/>
                      <a:pt x="131" y="141"/>
                    </a:cubicBezTo>
                    <a:cubicBezTo>
                      <a:pt x="132" y="137"/>
                      <a:pt x="133" y="133"/>
                      <a:pt x="133" y="128"/>
                    </a:cubicBezTo>
                    <a:cubicBezTo>
                      <a:pt x="134" y="128"/>
                      <a:pt x="134" y="128"/>
                      <a:pt x="135" y="128"/>
                    </a:cubicBezTo>
                    <a:cubicBezTo>
                      <a:pt x="136" y="127"/>
                      <a:pt x="138" y="126"/>
                      <a:pt x="139" y="125"/>
                    </a:cubicBezTo>
                    <a:cubicBezTo>
                      <a:pt x="141" y="124"/>
                      <a:pt x="143" y="122"/>
                      <a:pt x="145" y="120"/>
                    </a:cubicBezTo>
                    <a:cubicBezTo>
                      <a:pt x="144" y="125"/>
                      <a:pt x="143" y="130"/>
                      <a:pt x="142" y="136"/>
                    </a:cubicBezTo>
                    <a:close/>
                    <a:moveTo>
                      <a:pt x="143" y="117"/>
                    </a:moveTo>
                    <a:cubicBezTo>
                      <a:pt x="141" y="120"/>
                      <a:pt x="139" y="122"/>
                      <a:pt x="137" y="123"/>
                    </a:cubicBezTo>
                    <a:cubicBezTo>
                      <a:pt x="136" y="124"/>
                      <a:pt x="135" y="125"/>
                      <a:pt x="134" y="125"/>
                    </a:cubicBezTo>
                    <a:cubicBezTo>
                      <a:pt x="135" y="120"/>
                      <a:pt x="135" y="114"/>
                      <a:pt x="136" y="109"/>
                    </a:cubicBezTo>
                    <a:cubicBezTo>
                      <a:pt x="142" y="107"/>
                      <a:pt x="147" y="102"/>
                      <a:pt x="151" y="99"/>
                    </a:cubicBezTo>
                    <a:cubicBezTo>
                      <a:pt x="149" y="105"/>
                      <a:pt x="147" y="111"/>
                      <a:pt x="146" y="118"/>
                    </a:cubicBezTo>
                    <a:cubicBezTo>
                      <a:pt x="145" y="117"/>
                      <a:pt x="144" y="117"/>
                      <a:pt x="143" y="117"/>
                    </a:cubicBezTo>
                    <a:close/>
                    <a:moveTo>
                      <a:pt x="164" y="56"/>
                    </a:moveTo>
                    <a:cubicBezTo>
                      <a:pt x="160" y="56"/>
                      <a:pt x="156" y="61"/>
                      <a:pt x="153" y="64"/>
                    </a:cubicBezTo>
                    <a:cubicBezTo>
                      <a:pt x="149" y="67"/>
                      <a:pt x="144" y="71"/>
                      <a:pt x="140" y="75"/>
                    </a:cubicBezTo>
                    <a:cubicBezTo>
                      <a:pt x="141" y="73"/>
                      <a:pt x="141" y="71"/>
                      <a:pt x="141" y="69"/>
                    </a:cubicBezTo>
                    <a:cubicBezTo>
                      <a:pt x="142" y="66"/>
                      <a:pt x="143" y="63"/>
                      <a:pt x="144" y="60"/>
                    </a:cubicBezTo>
                    <a:cubicBezTo>
                      <a:pt x="148" y="58"/>
                      <a:pt x="151" y="56"/>
                      <a:pt x="154" y="54"/>
                    </a:cubicBezTo>
                    <a:cubicBezTo>
                      <a:pt x="158" y="50"/>
                      <a:pt x="164" y="47"/>
                      <a:pt x="166" y="42"/>
                    </a:cubicBezTo>
                    <a:cubicBezTo>
                      <a:pt x="167" y="41"/>
                      <a:pt x="166" y="40"/>
                      <a:pt x="165" y="41"/>
                    </a:cubicBezTo>
                    <a:cubicBezTo>
                      <a:pt x="161" y="43"/>
                      <a:pt x="158" y="47"/>
                      <a:pt x="154" y="50"/>
                    </a:cubicBezTo>
                    <a:cubicBezTo>
                      <a:pt x="152" y="52"/>
                      <a:pt x="149" y="55"/>
                      <a:pt x="146" y="57"/>
                    </a:cubicBezTo>
                    <a:cubicBezTo>
                      <a:pt x="147" y="53"/>
                      <a:pt x="149" y="48"/>
                      <a:pt x="151" y="44"/>
                    </a:cubicBezTo>
                    <a:cubicBezTo>
                      <a:pt x="158" y="40"/>
                      <a:pt x="164" y="33"/>
                      <a:pt x="172" y="29"/>
                    </a:cubicBezTo>
                    <a:cubicBezTo>
                      <a:pt x="172" y="29"/>
                      <a:pt x="172" y="29"/>
                      <a:pt x="172" y="29"/>
                    </a:cubicBezTo>
                    <a:cubicBezTo>
                      <a:pt x="170" y="38"/>
                      <a:pt x="167" y="48"/>
                      <a:pt x="164" y="57"/>
                    </a:cubicBezTo>
                    <a:cubicBezTo>
                      <a:pt x="164" y="56"/>
                      <a:pt x="164" y="56"/>
                      <a:pt x="164" y="56"/>
                    </a:cubicBezTo>
                    <a:close/>
                    <a:moveTo>
                      <a:pt x="72" y="5"/>
                    </a:moveTo>
                    <a:cubicBezTo>
                      <a:pt x="70" y="7"/>
                      <a:pt x="69" y="9"/>
                      <a:pt x="67" y="11"/>
                    </a:cubicBezTo>
                    <a:cubicBezTo>
                      <a:pt x="65" y="13"/>
                      <a:pt x="62" y="16"/>
                      <a:pt x="60" y="18"/>
                    </a:cubicBezTo>
                    <a:cubicBezTo>
                      <a:pt x="59" y="18"/>
                      <a:pt x="60" y="20"/>
                      <a:pt x="61" y="19"/>
                    </a:cubicBezTo>
                    <a:cubicBezTo>
                      <a:pt x="63" y="17"/>
                      <a:pt x="66" y="15"/>
                      <a:pt x="68" y="13"/>
                    </a:cubicBezTo>
                    <a:cubicBezTo>
                      <a:pt x="70" y="11"/>
                      <a:pt x="73" y="8"/>
                      <a:pt x="75" y="6"/>
                    </a:cubicBezTo>
                    <a:cubicBezTo>
                      <a:pt x="75" y="5"/>
                      <a:pt x="75" y="5"/>
                      <a:pt x="75" y="5"/>
                    </a:cubicBezTo>
                    <a:cubicBezTo>
                      <a:pt x="82" y="5"/>
                      <a:pt x="89" y="5"/>
                      <a:pt x="96" y="5"/>
                    </a:cubicBezTo>
                    <a:cubicBezTo>
                      <a:pt x="94" y="8"/>
                      <a:pt x="92" y="10"/>
                      <a:pt x="90" y="13"/>
                    </a:cubicBezTo>
                    <a:cubicBezTo>
                      <a:pt x="88" y="16"/>
                      <a:pt x="85" y="19"/>
                      <a:pt x="81" y="22"/>
                    </a:cubicBezTo>
                    <a:cubicBezTo>
                      <a:pt x="81" y="22"/>
                      <a:pt x="80" y="22"/>
                      <a:pt x="80" y="22"/>
                    </a:cubicBezTo>
                    <a:cubicBezTo>
                      <a:pt x="78" y="21"/>
                      <a:pt x="75" y="21"/>
                      <a:pt x="73" y="21"/>
                    </a:cubicBezTo>
                    <a:cubicBezTo>
                      <a:pt x="75" y="19"/>
                      <a:pt x="77" y="17"/>
                      <a:pt x="79" y="15"/>
                    </a:cubicBezTo>
                    <a:cubicBezTo>
                      <a:pt x="82" y="12"/>
                      <a:pt x="85" y="10"/>
                      <a:pt x="88" y="8"/>
                    </a:cubicBezTo>
                    <a:cubicBezTo>
                      <a:pt x="89" y="7"/>
                      <a:pt x="88" y="6"/>
                      <a:pt x="87" y="6"/>
                    </a:cubicBezTo>
                    <a:cubicBezTo>
                      <a:pt x="84" y="7"/>
                      <a:pt x="81" y="10"/>
                      <a:pt x="78" y="12"/>
                    </a:cubicBezTo>
                    <a:cubicBezTo>
                      <a:pt x="76" y="15"/>
                      <a:pt x="74" y="18"/>
                      <a:pt x="73" y="21"/>
                    </a:cubicBezTo>
                    <a:cubicBezTo>
                      <a:pt x="65" y="20"/>
                      <a:pt x="57" y="20"/>
                      <a:pt x="50" y="20"/>
                    </a:cubicBezTo>
                    <a:cubicBezTo>
                      <a:pt x="51" y="18"/>
                      <a:pt x="53" y="17"/>
                      <a:pt x="54" y="15"/>
                    </a:cubicBezTo>
                    <a:cubicBezTo>
                      <a:pt x="57" y="12"/>
                      <a:pt x="61" y="9"/>
                      <a:pt x="63" y="6"/>
                    </a:cubicBezTo>
                    <a:cubicBezTo>
                      <a:pt x="66" y="5"/>
                      <a:pt x="69" y="5"/>
                      <a:pt x="72" y="5"/>
                    </a:cubicBezTo>
                    <a:close/>
                    <a:moveTo>
                      <a:pt x="33" y="14"/>
                    </a:moveTo>
                    <a:cubicBezTo>
                      <a:pt x="36" y="12"/>
                      <a:pt x="39" y="11"/>
                      <a:pt x="42" y="10"/>
                    </a:cubicBezTo>
                    <a:cubicBezTo>
                      <a:pt x="42" y="10"/>
                      <a:pt x="41" y="10"/>
                      <a:pt x="41" y="11"/>
                    </a:cubicBezTo>
                    <a:cubicBezTo>
                      <a:pt x="39" y="13"/>
                      <a:pt x="37" y="15"/>
                      <a:pt x="35" y="17"/>
                    </a:cubicBezTo>
                    <a:cubicBezTo>
                      <a:pt x="33" y="18"/>
                      <a:pt x="31" y="19"/>
                      <a:pt x="29" y="21"/>
                    </a:cubicBezTo>
                    <a:cubicBezTo>
                      <a:pt x="26" y="21"/>
                      <a:pt x="24" y="21"/>
                      <a:pt x="21" y="21"/>
                    </a:cubicBezTo>
                    <a:cubicBezTo>
                      <a:pt x="25" y="18"/>
                      <a:pt x="28" y="16"/>
                      <a:pt x="33" y="14"/>
                    </a:cubicBezTo>
                    <a:close/>
                    <a:moveTo>
                      <a:pt x="22" y="138"/>
                    </a:moveTo>
                    <a:cubicBezTo>
                      <a:pt x="22" y="138"/>
                      <a:pt x="22" y="138"/>
                      <a:pt x="22" y="137"/>
                    </a:cubicBezTo>
                    <a:cubicBezTo>
                      <a:pt x="46" y="129"/>
                      <a:pt x="67" y="112"/>
                      <a:pt x="87" y="96"/>
                    </a:cubicBezTo>
                    <a:cubicBezTo>
                      <a:pt x="98" y="87"/>
                      <a:pt x="109" y="78"/>
                      <a:pt x="120" y="68"/>
                    </a:cubicBezTo>
                    <a:cubicBezTo>
                      <a:pt x="107" y="83"/>
                      <a:pt x="95" y="99"/>
                      <a:pt x="82" y="113"/>
                    </a:cubicBezTo>
                    <a:cubicBezTo>
                      <a:pt x="63" y="134"/>
                      <a:pt x="39" y="150"/>
                      <a:pt x="26" y="176"/>
                    </a:cubicBezTo>
                    <a:cubicBezTo>
                      <a:pt x="26" y="177"/>
                      <a:pt x="27" y="177"/>
                      <a:pt x="27" y="177"/>
                    </a:cubicBezTo>
                    <a:cubicBezTo>
                      <a:pt x="46" y="165"/>
                      <a:pt x="65" y="154"/>
                      <a:pt x="83" y="141"/>
                    </a:cubicBezTo>
                    <a:cubicBezTo>
                      <a:pt x="91" y="136"/>
                      <a:pt x="99" y="130"/>
                      <a:pt x="106" y="124"/>
                    </a:cubicBezTo>
                    <a:cubicBezTo>
                      <a:pt x="111" y="120"/>
                      <a:pt x="115" y="117"/>
                      <a:pt x="119" y="113"/>
                    </a:cubicBezTo>
                    <a:cubicBezTo>
                      <a:pt x="120" y="113"/>
                      <a:pt x="120" y="112"/>
                      <a:pt x="120" y="112"/>
                    </a:cubicBezTo>
                    <a:cubicBezTo>
                      <a:pt x="90" y="148"/>
                      <a:pt x="55" y="178"/>
                      <a:pt x="27" y="214"/>
                    </a:cubicBezTo>
                    <a:cubicBezTo>
                      <a:pt x="26" y="207"/>
                      <a:pt x="26" y="200"/>
                      <a:pt x="25" y="192"/>
                    </a:cubicBezTo>
                    <a:cubicBezTo>
                      <a:pt x="24" y="174"/>
                      <a:pt x="24" y="156"/>
                      <a:pt x="22" y="138"/>
                    </a:cubicBezTo>
                    <a:close/>
                    <a:moveTo>
                      <a:pt x="42" y="362"/>
                    </a:moveTo>
                    <a:cubicBezTo>
                      <a:pt x="34" y="362"/>
                      <a:pt x="30" y="357"/>
                      <a:pt x="28" y="351"/>
                    </a:cubicBezTo>
                    <a:cubicBezTo>
                      <a:pt x="30" y="341"/>
                      <a:pt x="29" y="329"/>
                      <a:pt x="29" y="319"/>
                    </a:cubicBezTo>
                    <a:cubicBezTo>
                      <a:pt x="29" y="315"/>
                      <a:pt x="29" y="310"/>
                      <a:pt x="29" y="306"/>
                    </a:cubicBezTo>
                    <a:cubicBezTo>
                      <a:pt x="60" y="292"/>
                      <a:pt x="79" y="262"/>
                      <a:pt x="106" y="243"/>
                    </a:cubicBezTo>
                    <a:cubicBezTo>
                      <a:pt x="106" y="243"/>
                      <a:pt x="103" y="250"/>
                      <a:pt x="102" y="252"/>
                    </a:cubicBezTo>
                    <a:cubicBezTo>
                      <a:pt x="99" y="256"/>
                      <a:pt x="95" y="260"/>
                      <a:pt x="92" y="264"/>
                    </a:cubicBezTo>
                    <a:cubicBezTo>
                      <a:pt x="87" y="270"/>
                      <a:pt x="82" y="275"/>
                      <a:pt x="77" y="282"/>
                    </a:cubicBezTo>
                    <a:cubicBezTo>
                      <a:pt x="65" y="298"/>
                      <a:pt x="53" y="315"/>
                      <a:pt x="43" y="333"/>
                    </a:cubicBezTo>
                    <a:cubicBezTo>
                      <a:pt x="42" y="333"/>
                      <a:pt x="43" y="334"/>
                      <a:pt x="43" y="334"/>
                    </a:cubicBezTo>
                    <a:cubicBezTo>
                      <a:pt x="53" y="328"/>
                      <a:pt x="61" y="321"/>
                      <a:pt x="70" y="313"/>
                    </a:cubicBezTo>
                    <a:cubicBezTo>
                      <a:pt x="74" y="309"/>
                      <a:pt x="79" y="304"/>
                      <a:pt x="84" y="299"/>
                    </a:cubicBezTo>
                    <a:cubicBezTo>
                      <a:pt x="85" y="299"/>
                      <a:pt x="87" y="297"/>
                      <a:pt x="88" y="295"/>
                    </a:cubicBezTo>
                    <a:cubicBezTo>
                      <a:pt x="87" y="298"/>
                      <a:pt x="85" y="301"/>
                      <a:pt x="84" y="303"/>
                    </a:cubicBezTo>
                    <a:cubicBezTo>
                      <a:pt x="73" y="320"/>
                      <a:pt x="56" y="333"/>
                      <a:pt x="52" y="354"/>
                    </a:cubicBezTo>
                    <a:cubicBezTo>
                      <a:pt x="52" y="355"/>
                      <a:pt x="52" y="355"/>
                      <a:pt x="53" y="355"/>
                    </a:cubicBezTo>
                    <a:cubicBezTo>
                      <a:pt x="64" y="350"/>
                      <a:pt x="72" y="339"/>
                      <a:pt x="79" y="330"/>
                    </a:cubicBezTo>
                    <a:cubicBezTo>
                      <a:pt x="80" y="329"/>
                      <a:pt x="81" y="328"/>
                      <a:pt x="82" y="327"/>
                    </a:cubicBezTo>
                    <a:cubicBezTo>
                      <a:pt x="84" y="328"/>
                      <a:pt x="85" y="330"/>
                      <a:pt x="84" y="333"/>
                    </a:cubicBezTo>
                    <a:cubicBezTo>
                      <a:pt x="83" y="336"/>
                      <a:pt x="82" y="339"/>
                      <a:pt x="80" y="342"/>
                    </a:cubicBezTo>
                    <a:cubicBezTo>
                      <a:pt x="78" y="348"/>
                      <a:pt x="74" y="353"/>
                      <a:pt x="71" y="358"/>
                    </a:cubicBezTo>
                    <a:cubicBezTo>
                      <a:pt x="71" y="358"/>
                      <a:pt x="72" y="359"/>
                      <a:pt x="72" y="359"/>
                    </a:cubicBezTo>
                    <a:cubicBezTo>
                      <a:pt x="77" y="356"/>
                      <a:pt x="81" y="352"/>
                      <a:pt x="84" y="348"/>
                    </a:cubicBezTo>
                    <a:cubicBezTo>
                      <a:pt x="88" y="343"/>
                      <a:pt x="85" y="350"/>
                      <a:pt x="85" y="351"/>
                    </a:cubicBezTo>
                    <a:cubicBezTo>
                      <a:pt x="84" y="354"/>
                      <a:pt x="84" y="357"/>
                      <a:pt x="83" y="360"/>
                    </a:cubicBezTo>
                    <a:cubicBezTo>
                      <a:pt x="78" y="361"/>
                      <a:pt x="73" y="361"/>
                      <a:pt x="69" y="361"/>
                    </a:cubicBezTo>
                    <a:cubicBezTo>
                      <a:pt x="60" y="362"/>
                      <a:pt x="51" y="363"/>
                      <a:pt x="42" y="362"/>
                    </a:cubicBezTo>
                    <a:close/>
                    <a:moveTo>
                      <a:pt x="111" y="338"/>
                    </a:moveTo>
                    <a:cubicBezTo>
                      <a:pt x="111" y="338"/>
                      <a:pt x="110" y="339"/>
                      <a:pt x="110" y="339"/>
                    </a:cubicBezTo>
                    <a:cubicBezTo>
                      <a:pt x="110" y="339"/>
                      <a:pt x="110" y="339"/>
                      <a:pt x="110" y="339"/>
                    </a:cubicBezTo>
                    <a:cubicBezTo>
                      <a:pt x="108" y="340"/>
                      <a:pt x="107" y="342"/>
                      <a:pt x="106" y="344"/>
                    </a:cubicBezTo>
                    <a:cubicBezTo>
                      <a:pt x="106" y="344"/>
                      <a:pt x="105" y="345"/>
                      <a:pt x="105" y="346"/>
                    </a:cubicBezTo>
                    <a:cubicBezTo>
                      <a:pt x="104" y="346"/>
                      <a:pt x="104" y="347"/>
                      <a:pt x="103" y="347"/>
                    </a:cubicBezTo>
                    <a:cubicBezTo>
                      <a:pt x="103" y="347"/>
                      <a:pt x="103" y="348"/>
                      <a:pt x="103" y="348"/>
                    </a:cubicBezTo>
                    <a:cubicBezTo>
                      <a:pt x="104" y="348"/>
                      <a:pt x="104" y="348"/>
                      <a:pt x="104" y="348"/>
                    </a:cubicBezTo>
                    <a:cubicBezTo>
                      <a:pt x="103" y="348"/>
                      <a:pt x="103" y="349"/>
                      <a:pt x="102" y="349"/>
                    </a:cubicBezTo>
                    <a:cubicBezTo>
                      <a:pt x="103" y="346"/>
                      <a:pt x="103" y="344"/>
                      <a:pt x="103" y="341"/>
                    </a:cubicBezTo>
                    <a:cubicBezTo>
                      <a:pt x="103" y="337"/>
                      <a:pt x="103" y="333"/>
                      <a:pt x="104" y="329"/>
                    </a:cubicBezTo>
                    <a:cubicBezTo>
                      <a:pt x="104" y="326"/>
                      <a:pt x="104" y="324"/>
                      <a:pt x="105" y="321"/>
                    </a:cubicBezTo>
                    <a:cubicBezTo>
                      <a:pt x="105" y="321"/>
                      <a:pt x="105" y="321"/>
                      <a:pt x="105" y="321"/>
                    </a:cubicBezTo>
                    <a:cubicBezTo>
                      <a:pt x="107" y="320"/>
                      <a:pt x="109" y="318"/>
                      <a:pt x="111" y="317"/>
                    </a:cubicBezTo>
                    <a:cubicBezTo>
                      <a:pt x="112" y="316"/>
                      <a:pt x="113" y="315"/>
                      <a:pt x="114" y="313"/>
                    </a:cubicBezTo>
                    <a:cubicBezTo>
                      <a:pt x="113" y="318"/>
                      <a:pt x="113" y="322"/>
                      <a:pt x="113" y="326"/>
                    </a:cubicBezTo>
                    <a:cubicBezTo>
                      <a:pt x="112" y="326"/>
                      <a:pt x="112" y="326"/>
                      <a:pt x="112" y="326"/>
                    </a:cubicBezTo>
                    <a:cubicBezTo>
                      <a:pt x="110" y="327"/>
                      <a:pt x="109" y="328"/>
                      <a:pt x="108" y="330"/>
                    </a:cubicBezTo>
                    <a:cubicBezTo>
                      <a:pt x="106" y="332"/>
                      <a:pt x="105" y="334"/>
                      <a:pt x="104" y="336"/>
                    </a:cubicBezTo>
                    <a:cubicBezTo>
                      <a:pt x="104" y="336"/>
                      <a:pt x="104" y="337"/>
                      <a:pt x="105" y="336"/>
                    </a:cubicBezTo>
                    <a:cubicBezTo>
                      <a:pt x="106" y="335"/>
                      <a:pt x="107" y="333"/>
                      <a:pt x="109" y="332"/>
                    </a:cubicBezTo>
                    <a:cubicBezTo>
                      <a:pt x="110" y="330"/>
                      <a:pt x="112" y="329"/>
                      <a:pt x="113" y="327"/>
                    </a:cubicBezTo>
                    <a:cubicBezTo>
                      <a:pt x="112" y="329"/>
                      <a:pt x="112" y="332"/>
                      <a:pt x="112" y="334"/>
                    </a:cubicBezTo>
                    <a:cubicBezTo>
                      <a:pt x="112" y="335"/>
                      <a:pt x="111" y="337"/>
                      <a:pt x="111" y="338"/>
                    </a:cubicBezTo>
                    <a:cubicBezTo>
                      <a:pt x="111" y="338"/>
                      <a:pt x="111" y="338"/>
                      <a:pt x="111" y="338"/>
                    </a:cubicBezTo>
                    <a:close/>
                    <a:moveTo>
                      <a:pt x="114" y="310"/>
                    </a:moveTo>
                    <a:cubicBezTo>
                      <a:pt x="114" y="310"/>
                      <a:pt x="114" y="310"/>
                      <a:pt x="114" y="310"/>
                    </a:cubicBezTo>
                    <a:cubicBezTo>
                      <a:pt x="112" y="310"/>
                      <a:pt x="111" y="313"/>
                      <a:pt x="110" y="315"/>
                    </a:cubicBezTo>
                    <a:cubicBezTo>
                      <a:pt x="108" y="316"/>
                      <a:pt x="107" y="318"/>
                      <a:pt x="105" y="319"/>
                    </a:cubicBezTo>
                    <a:cubicBezTo>
                      <a:pt x="106" y="311"/>
                      <a:pt x="107" y="303"/>
                      <a:pt x="108" y="294"/>
                    </a:cubicBezTo>
                    <a:cubicBezTo>
                      <a:pt x="108" y="294"/>
                      <a:pt x="109" y="294"/>
                      <a:pt x="109" y="294"/>
                    </a:cubicBezTo>
                    <a:cubicBezTo>
                      <a:pt x="112" y="291"/>
                      <a:pt x="116" y="289"/>
                      <a:pt x="119" y="285"/>
                    </a:cubicBezTo>
                    <a:cubicBezTo>
                      <a:pt x="118" y="290"/>
                      <a:pt x="117" y="294"/>
                      <a:pt x="116" y="299"/>
                    </a:cubicBezTo>
                    <a:cubicBezTo>
                      <a:pt x="116" y="299"/>
                      <a:pt x="116" y="299"/>
                      <a:pt x="116" y="299"/>
                    </a:cubicBezTo>
                    <a:cubicBezTo>
                      <a:pt x="114" y="299"/>
                      <a:pt x="112" y="301"/>
                      <a:pt x="111" y="302"/>
                    </a:cubicBezTo>
                    <a:cubicBezTo>
                      <a:pt x="110" y="304"/>
                      <a:pt x="108" y="306"/>
                      <a:pt x="107" y="309"/>
                    </a:cubicBezTo>
                    <a:cubicBezTo>
                      <a:pt x="107" y="310"/>
                      <a:pt x="108" y="311"/>
                      <a:pt x="109" y="310"/>
                    </a:cubicBezTo>
                    <a:cubicBezTo>
                      <a:pt x="110" y="308"/>
                      <a:pt x="112" y="306"/>
                      <a:pt x="113" y="304"/>
                    </a:cubicBezTo>
                    <a:cubicBezTo>
                      <a:pt x="114" y="303"/>
                      <a:pt x="115" y="303"/>
                      <a:pt x="116" y="302"/>
                    </a:cubicBezTo>
                    <a:cubicBezTo>
                      <a:pt x="115" y="305"/>
                      <a:pt x="115" y="307"/>
                      <a:pt x="114" y="310"/>
                    </a:cubicBezTo>
                    <a:close/>
                    <a:moveTo>
                      <a:pt x="153" y="91"/>
                    </a:moveTo>
                    <a:cubicBezTo>
                      <a:pt x="152" y="93"/>
                      <a:pt x="152" y="95"/>
                      <a:pt x="151" y="97"/>
                    </a:cubicBezTo>
                    <a:cubicBezTo>
                      <a:pt x="151" y="96"/>
                      <a:pt x="150" y="96"/>
                      <a:pt x="149" y="96"/>
                    </a:cubicBezTo>
                    <a:cubicBezTo>
                      <a:pt x="147" y="99"/>
                      <a:pt x="144" y="101"/>
                      <a:pt x="142" y="103"/>
                    </a:cubicBezTo>
                    <a:cubicBezTo>
                      <a:pt x="140" y="105"/>
                      <a:pt x="138" y="106"/>
                      <a:pt x="136" y="107"/>
                    </a:cubicBezTo>
                    <a:cubicBezTo>
                      <a:pt x="137" y="106"/>
                      <a:pt x="137" y="105"/>
                      <a:pt x="137" y="104"/>
                    </a:cubicBezTo>
                    <a:cubicBezTo>
                      <a:pt x="137" y="101"/>
                      <a:pt x="138" y="97"/>
                      <a:pt x="138" y="94"/>
                    </a:cubicBezTo>
                    <a:cubicBezTo>
                      <a:pt x="144" y="90"/>
                      <a:pt x="150" y="86"/>
                      <a:pt x="156" y="81"/>
                    </a:cubicBezTo>
                    <a:cubicBezTo>
                      <a:pt x="155" y="85"/>
                      <a:pt x="154" y="88"/>
                      <a:pt x="153" y="91"/>
                    </a:cubicBezTo>
                    <a:close/>
                    <a:moveTo>
                      <a:pt x="172" y="28"/>
                    </a:moveTo>
                    <a:cubicBezTo>
                      <a:pt x="172" y="27"/>
                      <a:pt x="171" y="26"/>
                      <a:pt x="171" y="27"/>
                    </a:cubicBezTo>
                    <a:cubicBezTo>
                      <a:pt x="164" y="31"/>
                      <a:pt x="158" y="37"/>
                      <a:pt x="152" y="41"/>
                    </a:cubicBezTo>
                    <a:cubicBezTo>
                      <a:pt x="153" y="38"/>
                      <a:pt x="155" y="34"/>
                      <a:pt x="156" y="30"/>
                    </a:cubicBezTo>
                    <a:cubicBezTo>
                      <a:pt x="156" y="30"/>
                      <a:pt x="156" y="30"/>
                      <a:pt x="156" y="30"/>
                    </a:cubicBezTo>
                    <a:cubicBezTo>
                      <a:pt x="156" y="30"/>
                      <a:pt x="157" y="30"/>
                      <a:pt x="157" y="29"/>
                    </a:cubicBezTo>
                    <a:cubicBezTo>
                      <a:pt x="162" y="24"/>
                      <a:pt x="169" y="23"/>
                      <a:pt x="174" y="18"/>
                    </a:cubicBezTo>
                    <a:cubicBezTo>
                      <a:pt x="174" y="21"/>
                      <a:pt x="173" y="24"/>
                      <a:pt x="17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9" name="Freeform 617"/>
              <p:cNvSpPr>
                <a:spLocks noEditPoints="1"/>
              </p:cNvSpPr>
              <p:nvPr/>
            </p:nvSpPr>
            <p:spPr bwMode="auto">
              <a:xfrm>
                <a:off x="5568" y="3020"/>
                <a:ext cx="72" cy="62"/>
              </a:xfrm>
              <a:custGeom>
                <a:avLst/>
                <a:gdLst>
                  <a:gd name="T0" fmla="*/ 81 w 129"/>
                  <a:gd name="T1" fmla="*/ 1 h 112"/>
                  <a:gd name="T2" fmla="*/ 31 w 129"/>
                  <a:gd name="T3" fmla="*/ 18 h 112"/>
                  <a:gd name="T4" fmla="*/ 34 w 129"/>
                  <a:gd name="T5" fmla="*/ 104 h 112"/>
                  <a:gd name="T6" fmla="*/ 103 w 129"/>
                  <a:gd name="T7" fmla="*/ 97 h 112"/>
                  <a:gd name="T8" fmla="*/ 83 w 129"/>
                  <a:gd name="T9" fmla="*/ 1 h 112"/>
                  <a:gd name="T10" fmla="*/ 109 w 129"/>
                  <a:gd name="T11" fmla="*/ 30 h 112"/>
                  <a:gd name="T12" fmla="*/ 106 w 129"/>
                  <a:gd name="T13" fmla="*/ 19 h 112"/>
                  <a:gd name="T14" fmla="*/ 97 w 129"/>
                  <a:gd name="T15" fmla="*/ 16 h 112"/>
                  <a:gd name="T16" fmla="*/ 98 w 129"/>
                  <a:gd name="T17" fmla="*/ 9 h 112"/>
                  <a:gd name="T18" fmla="*/ 97 w 129"/>
                  <a:gd name="T19" fmla="*/ 8 h 112"/>
                  <a:gd name="T20" fmla="*/ 93 w 129"/>
                  <a:gd name="T21" fmla="*/ 13 h 112"/>
                  <a:gd name="T22" fmla="*/ 97 w 129"/>
                  <a:gd name="T23" fmla="*/ 8 h 112"/>
                  <a:gd name="T24" fmla="*/ 73 w 129"/>
                  <a:gd name="T25" fmla="*/ 8 h 112"/>
                  <a:gd name="T26" fmla="*/ 66 w 129"/>
                  <a:gd name="T27" fmla="*/ 8 h 112"/>
                  <a:gd name="T28" fmla="*/ 64 w 129"/>
                  <a:gd name="T29" fmla="*/ 8 h 112"/>
                  <a:gd name="T30" fmla="*/ 24 w 129"/>
                  <a:gd name="T31" fmla="*/ 83 h 112"/>
                  <a:gd name="T32" fmla="*/ 41 w 129"/>
                  <a:gd name="T33" fmla="*/ 90 h 112"/>
                  <a:gd name="T34" fmla="*/ 76 w 129"/>
                  <a:gd name="T35" fmla="*/ 74 h 112"/>
                  <a:gd name="T36" fmla="*/ 60 w 129"/>
                  <a:gd name="T37" fmla="*/ 98 h 112"/>
                  <a:gd name="T38" fmla="*/ 64 w 129"/>
                  <a:gd name="T39" fmla="*/ 92 h 112"/>
                  <a:gd name="T40" fmla="*/ 79 w 129"/>
                  <a:gd name="T41" fmla="*/ 68 h 112"/>
                  <a:gd name="T42" fmla="*/ 51 w 129"/>
                  <a:gd name="T43" fmla="*/ 76 h 112"/>
                  <a:gd name="T44" fmla="*/ 61 w 129"/>
                  <a:gd name="T45" fmla="*/ 59 h 112"/>
                  <a:gd name="T46" fmla="*/ 26 w 129"/>
                  <a:gd name="T47" fmla="*/ 68 h 112"/>
                  <a:gd name="T48" fmla="*/ 71 w 129"/>
                  <a:gd name="T49" fmla="*/ 28 h 112"/>
                  <a:gd name="T50" fmla="*/ 32 w 129"/>
                  <a:gd name="T51" fmla="*/ 42 h 112"/>
                  <a:gd name="T52" fmla="*/ 20 w 129"/>
                  <a:gd name="T53" fmla="*/ 53 h 112"/>
                  <a:gd name="T54" fmla="*/ 24 w 129"/>
                  <a:gd name="T55" fmla="*/ 56 h 112"/>
                  <a:gd name="T56" fmla="*/ 69 w 129"/>
                  <a:gd name="T57" fmla="*/ 30 h 112"/>
                  <a:gd name="T58" fmla="*/ 21 w 129"/>
                  <a:gd name="T59" fmla="*/ 41 h 112"/>
                  <a:gd name="T60" fmla="*/ 104 w 129"/>
                  <a:gd name="T61" fmla="*/ 41 h 112"/>
                  <a:gd name="T62" fmla="*/ 96 w 129"/>
                  <a:gd name="T63" fmla="*/ 69 h 112"/>
                  <a:gd name="T64" fmla="*/ 53 w 129"/>
                  <a:gd name="T65" fmla="*/ 100 h 112"/>
                  <a:gd name="T66" fmla="*/ 121 w 129"/>
                  <a:gd name="T67" fmla="*/ 70 h 112"/>
                  <a:gd name="T68" fmla="*/ 103 w 129"/>
                  <a:gd name="T69" fmla="*/ 80 h 112"/>
                  <a:gd name="T70" fmla="*/ 109 w 129"/>
                  <a:gd name="T71" fmla="*/ 64 h 112"/>
                  <a:gd name="T72" fmla="*/ 121 w 129"/>
                  <a:gd name="T73" fmla="*/ 68 h 112"/>
                  <a:gd name="T74" fmla="*/ 86 w 129"/>
                  <a:gd name="T75" fmla="*/ 96 h 112"/>
                  <a:gd name="T76" fmla="*/ 110 w 129"/>
                  <a:gd name="T77" fmla="*/ 81 h 112"/>
                  <a:gd name="T78" fmla="*/ 123 w 129"/>
                  <a:gd name="T79" fmla="*/ 54 h 112"/>
                  <a:gd name="T80" fmla="*/ 109 w 129"/>
                  <a:gd name="T81" fmla="*/ 61 h 112"/>
                  <a:gd name="T82" fmla="*/ 119 w 129"/>
                  <a:gd name="T83" fmla="*/ 44 h 112"/>
                  <a:gd name="T84" fmla="*/ 112 w 129"/>
                  <a:gd name="T85" fmla="*/ 47 h 112"/>
                  <a:gd name="T86" fmla="*/ 117 w 129"/>
                  <a:gd name="T87" fmla="*/ 27 h 112"/>
                  <a:gd name="T88" fmla="*/ 123 w 129"/>
                  <a:gd name="T89" fmla="*/ 5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9" h="112">
                    <a:moveTo>
                      <a:pt x="83" y="1"/>
                    </a:moveTo>
                    <a:cubicBezTo>
                      <a:pt x="83" y="0"/>
                      <a:pt x="82" y="0"/>
                      <a:pt x="82" y="0"/>
                    </a:cubicBezTo>
                    <a:cubicBezTo>
                      <a:pt x="82" y="0"/>
                      <a:pt x="81" y="1"/>
                      <a:pt x="81" y="1"/>
                    </a:cubicBezTo>
                    <a:cubicBezTo>
                      <a:pt x="81" y="0"/>
                      <a:pt x="80" y="0"/>
                      <a:pt x="79" y="0"/>
                    </a:cubicBezTo>
                    <a:cubicBezTo>
                      <a:pt x="68" y="0"/>
                      <a:pt x="57" y="5"/>
                      <a:pt x="46" y="11"/>
                    </a:cubicBezTo>
                    <a:cubicBezTo>
                      <a:pt x="41" y="12"/>
                      <a:pt x="35" y="15"/>
                      <a:pt x="31" y="18"/>
                    </a:cubicBezTo>
                    <a:cubicBezTo>
                      <a:pt x="7" y="34"/>
                      <a:pt x="0" y="67"/>
                      <a:pt x="18" y="90"/>
                    </a:cubicBezTo>
                    <a:cubicBezTo>
                      <a:pt x="23" y="96"/>
                      <a:pt x="28" y="100"/>
                      <a:pt x="34" y="103"/>
                    </a:cubicBezTo>
                    <a:cubicBezTo>
                      <a:pt x="34" y="103"/>
                      <a:pt x="34" y="104"/>
                      <a:pt x="34" y="104"/>
                    </a:cubicBezTo>
                    <a:cubicBezTo>
                      <a:pt x="44" y="112"/>
                      <a:pt x="57" y="111"/>
                      <a:pt x="69" y="108"/>
                    </a:cubicBezTo>
                    <a:cubicBezTo>
                      <a:pt x="75" y="107"/>
                      <a:pt x="81" y="106"/>
                      <a:pt x="86" y="103"/>
                    </a:cubicBezTo>
                    <a:cubicBezTo>
                      <a:pt x="92" y="102"/>
                      <a:pt x="99" y="100"/>
                      <a:pt x="103" y="97"/>
                    </a:cubicBezTo>
                    <a:cubicBezTo>
                      <a:pt x="113" y="93"/>
                      <a:pt x="120" y="82"/>
                      <a:pt x="124" y="72"/>
                    </a:cubicBezTo>
                    <a:cubicBezTo>
                      <a:pt x="129" y="58"/>
                      <a:pt x="128" y="41"/>
                      <a:pt x="122" y="27"/>
                    </a:cubicBezTo>
                    <a:cubicBezTo>
                      <a:pt x="115" y="13"/>
                      <a:pt x="99" y="3"/>
                      <a:pt x="83" y="1"/>
                    </a:cubicBezTo>
                    <a:close/>
                    <a:moveTo>
                      <a:pt x="117" y="25"/>
                    </a:moveTo>
                    <a:cubicBezTo>
                      <a:pt x="117" y="25"/>
                      <a:pt x="117" y="25"/>
                      <a:pt x="117" y="25"/>
                    </a:cubicBezTo>
                    <a:cubicBezTo>
                      <a:pt x="114" y="26"/>
                      <a:pt x="112" y="28"/>
                      <a:pt x="109" y="30"/>
                    </a:cubicBezTo>
                    <a:cubicBezTo>
                      <a:pt x="109" y="30"/>
                      <a:pt x="109" y="30"/>
                      <a:pt x="109" y="30"/>
                    </a:cubicBezTo>
                    <a:cubicBezTo>
                      <a:pt x="108" y="27"/>
                      <a:pt x="106" y="24"/>
                      <a:pt x="104" y="21"/>
                    </a:cubicBezTo>
                    <a:cubicBezTo>
                      <a:pt x="105" y="21"/>
                      <a:pt x="106" y="20"/>
                      <a:pt x="106" y="19"/>
                    </a:cubicBezTo>
                    <a:cubicBezTo>
                      <a:pt x="106" y="18"/>
                      <a:pt x="106" y="18"/>
                      <a:pt x="105" y="18"/>
                    </a:cubicBezTo>
                    <a:cubicBezTo>
                      <a:pt x="104" y="18"/>
                      <a:pt x="103" y="19"/>
                      <a:pt x="102" y="20"/>
                    </a:cubicBezTo>
                    <a:cubicBezTo>
                      <a:pt x="101" y="18"/>
                      <a:pt x="99" y="17"/>
                      <a:pt x="97" y="16"/>
                    </a:cubicBezTo>
                    <a:cubicBezTo>
                      <a:pt x="96" y="15"/>
                      <a:pt x="95" y="15"/>
                      <a:pt x="94" y="14"/>
                    </a:cubicBezTo>
                    <a:cubicBezTo>
                      <a:pt x="95" y="13"/>
                      <a:pt x="96" y="13"/>
                      <a:pt x="96" y="12"/>
                    </a:cubicBezTo>
                    <a:cubicBezTo>
                      <a:pt x="97" y="11"/>
                      <a:pt x="98" y="10"/>
                      <a:pt x="98" y="9"/>
                    </a:cubicBezTo>
                    <a:cubicBezTo>
                      <a:pt x="98" y="9"/>
                      <a:pt x="98" y="9"/>
                      <a:pt x="98" y="9"/>
                    </a:cubicBezTo>
                    <a:cubicBezTo>
                      <a:pt x="106" y="13"/>
                      <a:pt x="112" y="18"/>
                      <a:pt x="117" y="25"/>
                    </a:cubicBezTo>
                    <a:close/>
                    <a:moveTo>
                      <a:pt x="97" y="8"/>
                    </a:moveTo>
                    <a:cubicBezTo>
                      <a:pt x="97" y="8"/>
                      <a:pt x="97" y="8"/>
                      <a:pt x="97" y="8"/>
                    </a:cubicBezTo>
                    <a:cubicBezTo>
                      <a:pt x="96" y="9"/>
                      <a:pt x="96" y="9"/>
                      <a:pt x="95" y="10"/>
                    </a:cubicBezTo>
                    <a:cubicBezTo>
                      <a:pt x="94" y="11"/>
                      <a:pt x="94" y="12"/>
                      <a:pt x="93" y="13"/>
                    </a:cubicBezTo>
                    <a:cubicBezTo>
                      <a:pt x="87" y="11"/>
                      <a:pt x="82" y="9"/>
                      <a:pt x="76" y="9"/>
                    </a:cubicBezTo>
                    <a:cubicBezTo>
                      <a:pt x="78" y="7"/>
                      <a:pt x="80" y="5"/>
                      <a:pt x="81" y="4"/>
                    </a:cubicBezTo>
                    <a:cubicBezTo>
                      <a:pt x="87" y="4"/>
                      <a:pt x="92" y="6"/>
                      <a:pt x="97" y="8"/>
                    </a:cubicBezTo>
                    <a:close/>
                    <a:moveTo>
                      <a:pt x="71" y="4"/>
                    </a:moveTo>
                    <a:cubicBezTo>
                      <a:pt x="73" y="4"/>
                      <a:pt x="76" y="4"/>
                      <a:pt x="79" y="4"/>
                    </a:cubicBezTo>
                    <a:cubicBezTo>
                      <a:pt x="77" y="5"/>
                      <a:pt x="75" y="7"/>
                      <a:pt x="73" y="8"/>
                    </a:cubicBezTo>
                    <a:cubicBezTo>
                      <a:pt x="71" y="8"/>
                      <a:pt x="68" y="8"/>
                      <a:pt x="66" y="8"/>
                    </a:cubicBezTo>
                    <a:cubicBezTo>
                      <a:pt x="66" y="8"/>
                      <a:pt x="66" y="8"/>
                      <a:pt x="66" y="8"/>
                    </a:cubicBezTo>
                    <a:cubicBezTo>
                      <a:pt x="66" y="8"/>
                      <a:pt x="66" y="8"/>
                      <a:pt x="66" y="8"/>
                    </a:cubicBezTo>
                    <a:cubicBezTo>
                      <a:pt x="68" y="7"/>
                      <a:pt x="71" y="6"/>
                      <a:pt x="73" y="6"/>
                    </a:cubicBezTo>
                    <a:cubicBezTo>
                      <a:pt x="73" y="5"/>
                      <a:pt x="73" y="5"/>
                      <a:pt x="73" y="5"/>
                    </a:cubicBezTo>
                    <a:cubicBezTo>
                      <a:pt x="70" y="5"/>
                      <a:pt x="67" y="6"/>
                      <a:pt x="64" y="8"/>
                    </a:cubicBezTo>
                    <a:cubicBezTo>
                      <a:pt x="62" y="8"/>
                      <a:pt x="59" y="8"/>
                      <a:pt x="57" y="9"/>
                    </a:cubicBezTo>
                    <a:cubicBezTo>
                      <a:pt x="62" y="7"/>
                      <a:pt x="66" y="5"/>
                      <a:pt x="71" y="4"/>
                    </a:cubicBezTo>
                    <a:close/>
                    <a:moveTo>
                      <a:pt x="24" y="83"/>
                    </a:moveTo>
                    <a:cubicBezTo>
                      <a:pt x="34" y="81"/>
                      <a:pt x="44" y="74"/>
                      <a:pt x="53" y="68"/>
                    </a:cubicBezTo>
                    <a:cubicBezTo>
                      <a:pt x="64" y="59"/>
                      <a:pt x="75" y="49"/>
                      <a:pt x="87" y="42"/>
                    </a:cubicBezTo>
                    <a:cubicBezTo>
                      <a:pt x="71" y="57"/>
                      <a:pt x="47" y="68"/>
                      <a:pt x="41" y="90"/>
                    </a:cubicBezTo>
                    <a:cubicBezTo>
                      <a:pt x="41" y="90"/>
                      <a:pt x="42" y="91"/>
                      <a:pt x="42" y="91"/>
                    </a:cubicBezTo>
                    <a:cubicBezTo>
                      <a:pt x="55" y="88"/>
                      <a:pt x="63" y="78"/>
                      <a:pt x="74" y="72"/>
                    </a:cubicBezTo>
                    <a:cubicBezTo>
                      <a:pt x="78" y="69"/>
                      <a:pt x="78" y="70"/>
                      <a:pt x="76" y="74"/>
                    </a:cubicBezTo>
                    <a:cubicBezTo>
                      <a:pt x="73" y="78"/>
                      <a:pt x="71" y="80"/>
                      <a:pt x="68" y="83"/>
                    </a:cubicBezTo>
                    <a:cubicBezTo>
                      <a:pt x="65" y="88"/>
                      <a:pt x="61" y="92"/>
                      <a:pt x="60" y="97"/>
                    </a:cubicBezTo>
                    <a:cubicBezTo>
                      <a:pt x="59" y="98"/>
                      <a:pt x="60" y="98"/>
                      <a:pt x="60" y="98"/>
                    </a:cubicBezTo>
                    <a:cubicBezTo>
                      <a:pt x="65" y="98"/>
                      <a:pt x="67" y="96"/>
                      <a:pt x="70" y="93"/>
                    </a:cubicBezTo>
                    <a:cubicBezTo>
                      <a:pt x="71" y="93"/>
                      <a:pt x="70" y="92"/>
                      <a:pt x="70" y="92"/>
                    </a:cubicBezTo>
                    <a:cubicBezTo>
                      <a:pt x="68" y="94"/>
                      <a:pt x="61" y="97"/>
                      <a:pt x="64" y="92"/>
                    </a:cubicBezTo>
                    <a:cubicBezTo>
                      <a:pt x="66" y="89"/>
                      <a:pt x="68" y="86"/>
                      <a:pt x="71" y="83"/>
                    </a:cubicBezTo>
                    <a:cubicBezTo>
                      <a:pt x="75" y="79"/>
                      <a:pt x="78" y="74"/>
                      <a:pt x="80" y="69"/>
                    </a:cubicBezTo>
                    <a:cubicBezTo>
                      <a:pt x="80" y="68"/>
                      <a:pt x="80" y="68"/>
                      <a:pt x="79" y="68"/>
                    </a:cubicBezTo>
                    <a:cubicBezTo>
                      <a:pt x="71" y="71"/>
                      <a:pt x="65" y="76"/>
                      <a:pt x="58" y="81"/>
                    </a:cubicBezTo>
                    <a:cubicBezTo>
                      <a:pt x="54" y="85"/>
                      <a:pt x="49" y="87"/>
                      <a:pt x="44" y="89"/>
                    </a:cubicBezTo>
                    <a:cubicBezTo>
                      <a:pt x="43" y="89"/>
                      <a:pt x="51" y="76"/>
                      <a:pt x="51" y="76"/>
                    </a:cubicBezTo>
                    <a:cubicBezTo>
                      <a:pt x="63" y="61"/>
                      <a:pt x="80" y="52"/>
                      <a:pt x="93" y="38"/>
                    </a:cubicBezTo>
                    <a:cubicBezTo>
                      <a:pt x="93" y="38"/>
                      <a:pt x="92" y="37"/>
                      <a:pt x="91" y="37"/>
                    </a:cubicBezTo>
                    <a:cubicBezTo>
                      <a:pt x="80" y="43"/>
                      <a:pt x="70" y="52"/>
                      <a:pt x="61" y="59"/>
                    </a:cubicBezTo>
                    <a:cubicBezTo>
                      <a:pt x="50" y="68"/>
                      <a:pt x="37" y="79"/>
                      <a:pt x="23" y="82"/>
                    </a:cubicBezTo>
                    <a:cubicBezTo>
                      <a:pt x="21" y="80"/>
                      <a:pt x="21" y="78"/>
                      <a:pt x="20" y="76"/>
                    </a:cubicBezTo>
                    <a:cubicBezTo>
                      <a:pt x="22" y="73"/>
                      <a:pt x="24" y="71"/>
                      <a:pt x="26" y="68"/>
                    </a:cubicBezTo>
                    <a:cubicBezTo>
                      <a:pt x="32" y="63"/>
                      <a:pt x="38" y="59"/>
                      <a:pt x="44" y="55"/>
                    </a:cubicBezTo>
                    <a:cubicBezTo>
                      <a:pt x="54" y="48"/>
                      <a:pt x="66" y="41"/>
                      <a:pt x="72" y="30"/>
                    </a:cubicBezTo>
                    <a:cubicBezTo>
                      <a:pt x="72" y="29"/>
                      <a:pt x="72" y="28"/>
                      <a:pt x="71" y="28"/>
                    </a:cubicBezTo>
                    <a:cubicBezTo>
                      <a:pt x="55" y="27"/>
                      <a:pt x="42" y="42"/>
                      <a:pt x="30" y="50"/>
                    </a:cubicBezTo>
                    <a:cubicBezTo>
                      <a:pt x="28" y="52"/>
                      <a:pt x="26" y="54"/>
                      <a:pt x="23" y="53"/>
                    </a:cubicBezTo>
                    <a:cubicBezTo>
                      <a:pt x="20" y="52"/>
                      <a:pt x="31" y="43"/>
                      <a:pt x="32" y="42"/>
                    </a:cubicBezTo>
                    <a:cubicBezTo>
                      <a:pt x="39" y="36"/>
                      <a:pt x="48" y="33"/>
                      <a:pt x="56" y="28"/>
                    </a:cubicBezTo>
                    <a:cubicBezTo>
                      <a:pt x="56" y="27"/>
                      <a:pt x="56" y="27"/>
                      <a:pt x="55" y="27"/>
                    </a:cubicBezTo>
                    <a:cubicBezTo>
                      <a:pt x="44" y="34"/>
                      <a:pt x="27" y="40"/>
                      <a:pt x="20" y="53"/>
                    </a:cubicBezTo>
                    <a:cubicBezTo>
                      <a:pt x="20" y="53"/>
                      <a:pt x="20" y="54"/>
                      <a:pt x="21" y="54"/>
                    </a:cubicBezTo>
                    <a:cubicBezTo>
                      <a:pt x="22" y="55"/>
                      <a:pt x="23" y="55"/>
                      <a:pt x="23" y="56"/>
                    </a:cubicBezTo>
                    <a:cubicBezTo>
                      <a:pt x="24" y="56"/>
                      <a:pt x="24" y="56"/>
                      <a:pt x="24" y="56"/>
                    </a:cubicBezTo>
                    <a:cubicBezTo>
                      <a:pt x="35" y="51"/>
                      <a:pt x="43" y="42"/>
                      <a:pt x="53" y="36"/>
                    </a:cubicBezTo>
                    <a:cubicBezTo>
                      <a:pt x="56" y="34"/>
                      <a:pt x="59" y="32"/>
                      <a:pt x="62" y="31"/>
                    </a:cubicBezTo>
                    <a:cubicBezTo>
                      <a:pt x="63" y="31"/>
                      <a:pt x="70" y="29"/>
                      <a:pt x="69" y="30"/>
                    </a:cubicBezTo>
                    <a:cubicBezTo>
                      <a:pt x="67" y="35"/>
                      <a:pt x="62" y="39"/>
                      <a:pt x="58" y="42"/>
                    </a:cubicBezTo>
                    <a:cubicBezTo>
                      <a:pt x="46" y="53"/>
                      <a:pt x="28" y="60"/>
                      <a:pt x="19" y="74"/>
                    </a:cubicBezTo>
                    <a:cubicBezTo>
                      <a:pt x="15" y="63"/>
                      <a:pt x="15" y="51"/>
                      <a:pt x="21" y="41"/>
                    </a:cubicBezTo>
                    <a:cubicBezTo>
                      <a:pt x="28" y="26"/>
                      <a:pt x="44" y="17"/>
                      <a:pt x="60" y="16"/>
                    </a:cubicBezTo>
                    <a:cubicBezTo>
                      <a:pt x="78" y="15"/>
                      <a:pt x="92" y="24"/>
                      <a:pt x="100" y="40"/>
                    </a:cubicBezTo>
                    <a:cubicBezTo>
                      <a:pt x="101" y="41"/>
                      <a:pt x="103" y="42"/>
                      <a:pt x="104" y="41"/>
                    </a:cubicBezTo>
                    <a:cubicBezTo>
                      <a:pt x="104" y="50"/>
                      <a:pt x="102" y="59"/>
                      <a:pt x="98" y="67"/>
                    </a:cubicBezTo>
                    <a:cubicBezTo>
                      <a:pt x="97" y="68"/>
                      <a:pt x="96" y="68"/>
                      <a:pt x="96" y="68"/>
                    </a:cubicBezTo>
                    <a:cubicBezTo>
                      <a:pt x="95" y="68"/>
                      <a:pt x="95" y="69"/>
                      <a:pt x="96" y="69"/>
                    </a:cubicBezTo>
                    <a:cubicBezTo>
                      <a:pt x="96" y="69"/>
                      <a:pt x="97" y="69"/>
                      <a:pt x="97" y="69"/>
                    </a:cubicBezTo>
                    <a:cubicBezTo>
                      <a:pt x="96" y="72"/>
                      <a:pt x="94" y="75"/>
                      <a:pt x="92" y="77"/>
                    </a:cubicBezTo>
                    <a:cubicBezTo>
                      <a:pt x="84" y="91"/>
                      <a:pt x="68" y="100"/>
                      <a:pt x="53" y="100"/>
                    </a:cubicBezTo>
                    <a:cubicBezTo>
                      <a:pt x="40" y="100"/>
                      <a:pt x="30" y="93"/>
                      <a:pt x="24" y="83"/>
                    </a:cubicBezTo>
                    <a:close/>
                    <a:moveTo>
                      <a:pt x="121" y="68"/>
                    </a:moveTo>
                    <a:cubicBezTo>
                      <a:pt x="121" y="69"/>
                      <a:pt x="121" y="70"/>
                      <a:pt x="121" y="70"/>
                    </a:cubicBezTo>
                    <a:cubicBezTo>
                      <a:pt x="120" y="70"/>
                      <a:pt x="120" y="70"/>
                      <a:pt x="120" y="71"/>
                    </a:cubicBezTo>
                    <a:cubicBezTo>
                      <a:pt x="118" y="72"/>
                      <a:pt x="116" y="74"/>
                      <a:pt x="113" y="75"/>
                    </a:cubicBezTo>
                    <a:cubicBezTo>
                      <a:pt x="110" y="77"/>
                      <a:pt x="107" y="78"/>
                      <a:pt x="103" y="80"/>
                    </a:cubicBezTo>
                    <a:cubicBezTo>
                      <a:pt x="102" y="80"/>
                      <a:pt x="101" y="81"/>
                      <a:pt x="100" y="81"/>
                    </a:cubicBezTo>
                    <a:cubicBezTo>
                      <a:pt x="103" y="76"/>
                      <a:pt x="106" y="71"/>
                      <a:pt x="108" y="65"/>
                    </a:cubicBezTo>
                    <a:cubicBezTo>
                      <a:pt x="108" y="64"/>
                      <a:pt x="109" y="64"/>
                      <a:pt x="109" y="64"/>
                    </a:cubicBezTo>
                    <a:cubicBezTo>
                      <a:pt x="114" y="61"/>
                      <a:pt x="119" y="59"/>
                      <a:pt x="123" y="56"/>
                    </a:cubicBezTo>
                    <a:cubicBezTo>
                      <a:pt x="123" y="56"/>
                      <a:pt x="123" y="56"/>
                      <a:pt x="123" y="56"/>
                    </a:cubicBezTo>
                    <a:cubicBezTo>
                      <a:pt x="123" y="60"/>
                      <a:pt x="122" y="64"/>
                      <a:pt x="121" y="68"/>
                    </a:cubicBezTo>
                    <a:close/>
                    <a:moveTo>
                      <a:pt x="107" y="90"/>
                    </a:moveTo>
                    <a:cubicBezTo>
                      <a:pt x="107" y="89"/>
                      <a:pt x="107" y="89"/>
                      <a:pt x="106" y="89"/>
                    </a:cubicBezTo>
                    <a:cubicBezTo>
                      <a:pt x="99" y="91"/>
                      <a:pt x="93" y="94"/>
                      <a:pt x="86" y="96"/>
                    </a:cubicBezTo>
                    <a:cubicBezTo>
                      <a:pt x="88" y="94"/>
                      <a:pt x="90" y="92"/>
                      <a:pt x="92" y="91"/>
                    </a:cubicBezTo>
                    <a:cubicBezTo>
                      <a:pt x="94" y="89"/>
                      <a:pt x="96" y="87"/>
                      <a:pt x="97" y="84"/>
                    </a:cubicBezTo>
                    <a:cubicBezTo>
                      <a:pt x="101" y="83"/>
                      <a:pt x="106" y="82"/>
                      <a:pt x="110" y="81"/>
                    </a:cubicBezTo>
                    <a:cubicBezTo>
                      <a:pt x="112" y="79"/>
                      <a:pt x="116" y="78"/>
                      <a:pt x="118" y="76"/>
                    </a:cubicBezTo>
                    <a:cubicBezTo>
                      <a:pt x="115" y="82"/>
                      <a:pt x="112" y="86"/>
                      <a:pt x="107" y="90"/>
                    </a:cubicBezTo>
                    <a:close/>
                    <a:moveTo>
                      <a:pt x="123" y="54"/>
                    </a:moveTo>
                    <a:cubicBezTo>
                      <a:pt x="123" y="54"/>
                      <a:pt x="123" y="54"/>
                      <a:pt x="122" y="54"/>
                    </a:cubicBezTo>
                    <a:cubicBezTo>
                      <a:pt x="118" y="55"/>
                      <a:pt x="115" y="58"/>
                      <a:pt x="111" y="60"/>
                    </a:cubicBezTo>
                    <a:cubicBezTo>
                      <a:pt x="110" y="60"/>
                      <a:pt x="110" y="61"/>
                      <a:pt x="109" y="61"/>
                    </a:cubicBezTo>
                    <a:cubicBezTo>
                      <a:pt x="110" y="57"/>
                      <a:pt x="111" y="54"/>
                      <a:pt x="111" y="50"/>
                    </a:cubicBezTo>
                    <a:cubicBezTo>
                      <a:pt x="112" y="49"/>
                      <a:pt x="113" y="49"/>
                      <a:pt x="114" y="48"/>
                    </a:cubicBezTo>
                    <a:cubicBezTo>
                      <a:pt x="116" y="47"/>
                      <a:pt x="119" y="46"/>
                      <a:pt x="119" y="44"/>
                    </a:cubicBezTo>
                    <a:cubicBezTo>
                      <a:pt x="119" y="43"/>
                      <a:pt x="119" y="43"/>
                      <a:pt x="119" y="43"/>
                    </a:cubicBezTo>
                    <a:cubicBezTo>
                      <a:pt x="117" y="42"/>
                      <a:pt x="115" y="45"/>
                      <a:pt x="113" y="46"/>
                    </a:cubicBezTo>
                    <a:cubicBezTo>
                      <a:pt x="113" y="46"/>
                      <a:pt x="112" y="46"/>
                      <a:pt x="112" y="47"/>
                    </a:cubicBezTo>
                    <a:cubicBezTo>
                      <a:pt x="112" y="42"/>
                      <a:pt x="111" y="37"/>
                      <a:pt x="110" y="32"/>
                    </a:cubicBezTo>
                    <a:cubicBezTo>
                      <a:pt x="110" y="32"/>
                      <a:pt x="111" y="32"/>
                      <a:pt x="111" y="31"/>
                    </a:cubicBezTo>
                    <a:cubicBezTo>
                      <a:pt x="114" y="30"/>
                      <a:pt x="116" y="29"/>
                      <a:pt x="117" y="27"/>
                    </a:cubicBezTo>
                    <a:cubicBezTo>
                      <a:pt x="118" y="27"/>
                      <a:pt x="118" y="27"/>
                      <a:pt x="118" y="27"/>
                    </a:cubicBezTo>
                    <a:cubicBezTo>
                      <a:pt x="118" y="27"/>
                      <a:pt x="118" y="27"/>
                      <a:pt x="118" y="28"/>
                    </a:cubicBezTo>
                    <a:cubicBezTo>
                      <a:pt x="122" y="36"/>
                      <a:pt x="124" y="45"/>
                      <a:pt x="12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0" name="Freeform 618"/>
              <p:cNvSpPr>
                <a:spLocks noEditPoints="1"/>
              </p:cNvSpPr>
              <p:nvPr/>
            </p:nvSpPr>
            <p:spPr bwMode="auto">
              <a:xfrm>
                <a:off x="4768" y="3763"/>
                <a:ext cx="191" cy="143"/>
              </a:xfrm>
              <a:custGeom>
                <a:avLst/>
                <a:gdLst>
                  <a:gd name="T0" fmla="*/ 166 w 340"/>
                  <a:gd name="T1" fmla="*/ 104 h 254"/>
                  <a:gd name="T2" fmla="*/ 188 w 340"/>
                  <a:gd name="T3" fmla="*/ 147 h 254"/>
                  <a:gd name="T4" fmla="*/ 166 w 340"/>
                  <a:gd name="T5" fmla="*/ 161 h 254"/>
                  <a:gd name="T6" fmla="*/ 331 w 340"/>
                  <a:gd name="T7" fmla="*/ 251 h 254"/>
                  <a:gd name="T8" fmla="*/ 320 w 340"/>
                  <a:gd name="T9" fmla="*/ 96 h 254"/>
                  <a:gd name="T10" fmla="*/ 187 w 340"/>
                  <a:gd name="T11" fmla="*/ 2 h 254"/>
                  <a:gd name="T12" fmla="*/ 97 w 340"/>
                  <a:gd name="T13" fmla="*/ 14 h 254"/>
                  <a:gd name="T14" fmla="*/ 1 w 340"/>
                  <a:gd name="T15" fmla="*/ 156 h 254"/>
                  <a:gd name="T16" fmla="*/ 3 w 340"/>
                  <a:gd name="T17" fmla="*/ 157 h 254"/>
                  <a:gd name="T18" fmla="*/ 115 w 340"/>
                  <a:gd name="T19" fmla="*/ 160 h 254"/>
                  <a:gd name="T20" fmla="*/ 122 w 340"/>
                  <a:gd name="T21" fmla="*/ 152 h 254"/>
                  <a:gd name="T22" fmla="*/ 161 w 340"/>
                  <a:gd name="T23" fmla="*/ 54 h 254"/>
                  <a:gd name="T24" fmla="*/ 128 w 340"/>
                  <a:gd name="T25" fmla="*/ 11 h 254"/>
                  <a:gd name="T26" fmla="*/ 178 w 340"/>
                  <a:gd name="T27" fmla="*/ 50 h 254"/>
                  <a:gd name="T28" fmla="*/ 177 w 340"/>
                  <a:gd name="T29" fmla="*/ 44 h 254"/>
                  <a:gd name="T30" fmla="*/ 232 w 340"/>
                  <a:gd name="T31" fmla="*/ 108 h 254"/>
                  <a:gd name="T32" fmla="*/ 167 w 340"/>
                  <a:gd name="T33" fmla="*/ 9 h 254"/>
                  <a:gd name="T34" fmla="*/ 246 w 340"/>
                  <a:gd name="T35" fmla="*/ 105 h 254"/>
                  <a:gd name="T36" fmla="*/ 256 w 340"/>
                  <a:gd name="T37" fmla="*/ 97 h 254"/>
                  <a:gd name="T38" fmla="*/ 201 w 340"/>
                  <a:gd name="T39" fmla="*/ 10 h 254"/>
                  <a:gd name="T40" fmla="*/ 293 w 340"/>
                  <a:gd name="T41" fmla="*/ 115 h 254"/>
                  <a:gd name="T42" fmla="*/ 261 w 340"/>
                  <a:gd name="T43" fmla="*/ 204 h 254"/>
                  <a:gd name="T44" fmla="*/ 202 w 340"/>
                  <a:gd name="T45" fmla="*/ 149 h 254"/>
                  <a:gd name="T46" fmla="*/ 206 w 340"/>
                  <a:gd name="T47" fmla="*/ 143 h 254"/>
                  <a:gd name="T48" fmla="*/ 159 w 340"/>
                  <a:gd name="T49" fmla="*/ 73 h 254"/>
                  <a:gd name="T50" fmla="*/ 116 w 340"/>
                  <a:gd name="T51" fmla="*/ 13 h 254"/>
                  <a:gd name="T52" fmla="*/ 71 w 340"/>
                  <a:gd name="T53" fmla="*/ 121 h 254"/>
                  <a:gd name="T54" fmla="*/ 47 w 340"/>
                  <a:gd name="T55" fmla="*/ 135 h 254"/>
                  <a:gd name="T56" fmla="*/ 40 w 340"/>
                  <a:gd name="T57" fmla="*/ 139 h 254"/>
                  <a:gd name="T58" fmla="*/ 53 w 340"/>
                  <a:gd name="T59" fmla="*/ 111 h 254"/>
                  <a:gd name="T60" fmla="*/ 19 w 340"/>
                  <a:gd name="T61" fmla="*/ 150 h 254"/>
                  <a:gd name="T62" fmla="*/ 72 w 340"/>
                  <a:gd name="T63" fmla="*/ 53 h 254"/>
                  <a:gd name="T64" fmla="*/ 46 w 340"/>
                  <a:gd name="T65" fmla="*/ 105 h 254"/>
                  <a:gd name="T66" fmla="*/ 108 w 340"/>
                  <a:gd name="T67" fmla="*/ 35 h 254"/>
                  <a:gd name="T68" fmla="*/ 112 w 340"/>
                  <a:gd name="T69" fmla="*/ 39 h 254"/>
                  <a:gd name="T70" fmla="*/ 83 w 340"/>
                  <a:gd name="T71" fmla="*/ 111 h 254"/>
                  <a:gd name="T72" fmla="*/ 117 w 340"/>
                  <a:gd name="T73" fmla="*/ 83 h 254"/>
                  <a:gd name="T74" fmla="*/ 120 w 340"/>
                  <a:gd name="T75" fmla="*/ 85 h 254"/>
                  <a:gd name="T76" fmla="*/ 146 w 340"/>
                  <a:gd name="T77" fmla="*/ 71 h 254"/>
                  <a:gd name="T78" fmla="*/ 150 w 340"/>
                  <a:gd name="T79" fmla="*/ 75 h 254"/>
                  <a:gd name="T80" fmla="*/ 117 w 340"/>
                  <a:gd name="T81" fmla="*/ 119 h 254"/>
                  <a:gd name="T82" fmla="*/ 138 w 340"/>
                  <a:gd name="T83" fmla="*/ 108 h 254"/>
                  <a:gd name="T84" fmla="*/ 141 w 340"/>
                  <a:gd name="T85" fmla="*/ 110 h 254"/>
                  <a:gd name="T86" fmla="*/ 149 w 340"/>
                  <a:gd name="T87" fmla="*/ 103 h 254"/>
                  <a:gd name="T88" fmla="*/ 130 w 340"/>
                  <a:gd name="T89" fmla="*/ 130 h 254"/>
                  <a:gd name="T90" fmla="*/ 112 w 340"/>
                  <a:gd name="T91" fmla="*/ 151 h 254"/>
                  <a:gd name="T92" fmla="*/ 122 w 340"/>
                  <a:gd name="T93" fmla="*/ 135 h 254"/>
                  <a:gd name="T94" fmla="*/ 103 w 340"/>
                  <a:gd name="T95" fmla="*/ 151 h 254"/>
                  <a:gd name="T96" fmla="*/ 110 w 340"/>
                  <a:gd name="T97" fmla="*/ 129 h 254"/>
                  <a:gd name="T98" fmla="*/ 86 w 340"/>
                  <a:gd name="T99" fmla="*/ 143 h 254"/>
                  <a:gd name="T100" fmla="*/ 83 w 340"/>
                  <a:gd name="T101" fmla="*/ 141 h 254"/>
                  <a:gd name="T102" fmla="*/ 82 w 340"/>
                  <a:gd name="T103" fmla="*/ 124 h 254"/>
                  <a:gd name="T104" fmla="*/ 51 w 340"/>
                  <a:gd name="T105" fmla="*/ 15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0" h="254">
                    <a:moveTo>
                      <a:pt x="134" y="139"/>
                    </a:moveTo>
                    <a:cubicBezTo>
                      <a:pt x="145" y="128"/>
                      <a:pt x="154" y="116"/>
                      <a:pt x="165" y="105"/>
                    </a:cubicBezTo>
                    <a:cubicBezTo>
                      <a:pt x="166" y="105"/>
                      <a:pt x="166" y="104"/>
                      <a:pt x="166" y="104"/>
                    </a:cubicBezTo>
                    <a:cubicBezTo>
                      <a:pt x="167" y="103"/>
                      <a:pt x="168" y="102"/>
                      <a:pt x="169" y="101"/>
                    </a:cubicBezTo>
                    <a:cubicBezTo>
                      <a:pt x="179" y="115"/>
                      <a:pt x="187" y="131"/>
                      <a:pt x="197" y="145"/>
                    </a:cubicBezTo>
                    <a:cubicBezTo>
                      <a:pt x="194" y="146"/>
                      <a:pt x="191" y="147"/>
                      <a:pt x="188" y="147"/>
                    </a:cubicBezTo>
                    <a:cubicBezTo>
                      <a:pt x="183" y="149"/>
                      <a:pt x="174" y="150"/>
                      <a:pt x="170" y="153"/>
                    </a:cubicBezTo>
                    <a:cubicBezTo>
                      <a:pt x="169" y="154"/>
                      <a:pt x="168" y="155"/>
                      <a:pt x="168" y="156"/>
                    </a:cubicBezTo>
                    <a:cubicBezTo>
                      <a:pt x="165" y="156"/>
                      <a:pt x="164" y="160"/>
                      <a:pt x="166" y="161"/>
                    </a:cubicBezTo>
                    <a:cubicBezTo>
                      <a:pt x="195" y="177"/>
                      <a:pt x="223" y="195"/>
                      <a:pt x="252" y="209"/>
                    </a:cubicBezTo>
                    <a:cubicBezTo>
                      <a:pt x="279" y="223"/>
                      <a:pt x="306" y="232"/>
                      <a:pt x="330" y="250"/>
                    </a:cubicBezTo>
                    <a:cubicBezTo>
                      <a:pt x="331" y="250"/>
                      <a:pt x="331" y="250"/>
                      <a:pt x="331" y="251"/>
                    </a:cubicBezTo>
                    <a:cubicBezTo>
                      <a:pt x="333" y="254"/>
                      <a:pt x="338" y="254"/>
                      <a:pt x="338" y="249"/>
                    </a:cubicBezTo>
                    <a:cubicBezTo>
                      <a:pt x="340" y="199"/>
                      <a:pt x="329" y="149"/>
                      <a:pt x="325" y="100"/>
                    </a:cubicBezTo>
                    <a:cubicBezTo>
                      <a:pt x="325" y="97"/>
                      <a:pt x="322" y="95"/>
                      <a:pt x="320" y="96"/>
                    </a:cubicBezTo>
                    <a:cubicBezTo>
                      <a:pt x="311" y="103"/>
                      <a:pt x="302" y="106"/>
                      <a:pt x="292" y="110"/>
                    </a:cubicBezTo>
                    <a:cubicBezTo>
                      <a:pt x="268" y="80"/>
                      <a:pt x="253" y="42"/>
                      <a:pt x="226" y="15"/>
                    </a:cubicBezTo>
                    <a:cubicBezTo>
                      <a:pt x="214" y="4"/>
                      <a:pt x="202" y="3"/>
                      <a:pt x="187" y="2"/>
                    </a:cubicBezTo>
                    <a:cubicBezTo>
                      <a:pt x="166" y="1"/>
                      <a:pt x="145" y="0"/>
                      <a:pt x="125" y="4"/>
                    </a:cubicBezTo>
                    <a:cubicBezTo>
                      <a:pt x="115" y="5"/>
                      <a:pt x="107" y="8"/>
                      <a:pt x="99" y="13"/>
                    </a:cubicBezTo>
                    <a:cubicBezTo>
                      <a:pt x="99" y="13"/>
                      <a:pt x="98" y="13"/>
                      <a:pt x="97" y="14"/>
                    </a:cubicBezTo>
                    <a:cubicBezTo>
                      <a:pt x="80" y="26"/>
                      <a:pt x="69" y="45"/>
                      <a:pt x="58" y="64"/>
                    </a:cubicBezTo>
                    <a:cubicBezTo>
                      <a:pt x="49" y="79"/>
                      <a:pt x="40" y="94"/>
                      <a:pt x="32" y="109"/>
                    </a:cubicBezTo>
                    <a:cubicBezTo>
                      <a:pt x="23" y="125"/>
                      <a:pt x="15" y="144"/>
                      <a:pt x="1" y="156"/>
                    </a:cubicBezTo>
                    <a:cubicBezTo>
                      <a:pt x="0" y="156"/>
                      <a:pt x="1" y="156"/>
                      <a:pt x="1" y="156"/>
                    </a:cubicBezTo>
                    <a:cubicBezTo>
                      <a:pt x="1" y="156"/>
                      <a:pt x="2" y="156"/>
                      <a:pt x="2" y="155"/>
                    </a:cubicBezTo>
                    <a:cubicBezTo>
                      <a:pt x="2" y="156"/>
                      <a:pt x="2" y="157"/>
                      <a:pt x="3" y="157"/>
                    </a:cubicBezTo>
                    <a:cubicBezTo>
                      <a:pt x="17" y="164"/>
                      <a:pt x="36" y="161"/>
                      <a:pt x="51" y="161"/>
                    </a:cubicBezTo>
                    <a:cubicBezTo>
                      <a:pt x="72" y="161"/>
                      <a:pt x="92" y="161"/>
                      <a:pt x="112" y="160"/>
                    </a:cubicBezTo>
                    <a:cubicBezTo>
                      <a:pt x="113" y="160"/>
                      <a:pt x="114" y="160"/>
                      <a:pt x="115" y="160"/>
                    </a:cubicBezTo>
                    <a:cubicBezTo>
                      <a:pt x="116" y="160"/>
                      <a:pt x="118" y="160"/>
                      <a:pt x="119" y="158"/>
                    </a:cubicBezTo>
                    <a:cubicBezTo>
                      <a:pt x="119" y="157"/>
                      <a:pt x="120" y="156"/>
                      <a:pt x="120" y="155"/>
                    </a:cubicBezTo>
                    <a:cubicBezTo>
                      <a:pt x="121" y="154"/>
                      <a:pt x="121" y="153"/>
                      <a:pt x="122" y="152"/>
                    </a:cubicBezTo>
                    <a:cubicBezTo>
                      <a:pt x="127" y="148"/>
                      <a:pt x="131" y="142"/>
                      <a:pt x="134" y="139"/>
                    </a:cubicBezTo>
                    <a:close/>
                    <a:moveTo>
                      <a:pt x="116" y="13"/>
                    </a:moveTo>
                    <a:cubicBezTo>
                      <a:pt x="140" y="17"/>
                      <a:pt x="150" y="33"/>
                      <a:pt x="161" y="54"/>
                    </a:cubicBezTo>
                    <a:cubicBezTo>
                      <a:pt x="170" y="70"/>
                      <a:pt x="178" y="89"/>
                      <a:pt x="193" y="100"/>
                    </a:cubicBezTo>
                    <a:cubicBezTo>
                      <a:pt x="193" y="100"/>
                      <a:pt x="193" y="100"/>
                      <a:pt x="193" y="100"/>
                    </a:cubicBezTo>
                    <a:cubicBezTo>
                      <a:pt x="173" y="83"/>
                      <a:pt x="159" y="19"/>
                      <a:pt x="128" y="11"/>
                    </a:cubicBezTo>
                    <a:cubicBezTo>
                      <a:pt x="130" y="10"/>
                      <a:pt x="132" y="10"/>
                      <a:pt x="134" y="10"/>
                    </a:cubicBezTo>
                    <a:cubicBezTo>
                      <a:pt x="134" y="10"/>
                      <a:pt x="134" y="10"/>
                      <a:pt x="135" y="11"/>
                    </a:cubicBezTo>
                    <a:cubicBezTo>
                      <a:pt x="153" y="13"/>
                      <a:pt x="167" y="37"/>
                      <a:pt x="178" y="50"/>
                    </a:cubicBezTo>
                    <a:cubicBezTo>
                      <a:pt x="193" y="67"/>
                      <a:pt x="201" y="90"/>
                      <a:pt x="211" y="111"/>
                    </a:cubicBezTo>
                    <a:cubicBezTo>
                      <a:pt x="211" y="111"/>
                      <a:pt x="212" y="111"/>
                      <a:pt x="212" y="110"/>
                    </a:cubicBezTo>
                    <a:cubicBezTo>
                      <a:pt x="202" y="86"/>
                      <a:pt x="194" y="64"/>
                      <a:pt x="177" y="44"/>
                    </a:cubicBezTo>
                    <a:cubicBezTo>
                      <a:pt x="167" y="33"/>
                      <a:pt x="157" y="15"/>
                      <a:pt x="142" y="9"/>
                    </a:cubicBezTo>
                    <a:cubicBezTo>
                      <a:pt x="148" y="9"/>
                      <a:pt x="154" y="9"/>
                      <a:pt x="160" y="9"/>
                    </a:cubicBezTo>
                    <a:cubicBezTo>
                      <a:pt x="194" y="34"/>
                      <a:pt x="200" y="81"/>
                      <a:pt x="232" y="108"/>
                    </a:cubicBezTo>
                    <a:cubicBezTo>
                      <a:pt x="233" y="108"/>
                      <a:pt x="233" y="108"/>
                      <a:pt x="233" y="107"/>
                    </a:cubicBezTo>
                    <a:cubicBezTo>
                      <a:pt x="203" y="80"/>
                      <a:pt x="197" y="35"/>
                      <a:pt x="166" y="9"/>
                    </a:cubicBezTo>
                    <a:cubicBezTo>
                      <a:pt x="166" y="9"/>
                      <a:pt x="167" y="9"/>
                      <a:pt x="167" y="9"/>
                    </a:cubicBezTo>
                    <a:cubicBezTo>
                      <a:pt x="167" y="10"/>
                      <a:pt x="168" y="11"/>
                      <a:pt x="169" y="11"/>
                    </a:cubicBezTo>
                    <a:cubicBezTo>
                      <a:pt x="213" y="15"/>
                      <a:pt x="223" y="76"/>
                      <a:pt x="246" y="105"/>
                    </a:cubicBezTo>
                    <a:cubicBezTo>
                      <a:pt x="246" y="106"/>
                      <a:pt x="246" y="105"/>
                      <a:pt x="246" y="105"/>
                    </a:cubicBezTo>
                    <a:cubicBezTo>
                      <a:pt x="226" y="75"/>
                      <a:pt x="217" y="21"/>
                      <a:pt x="179" y="9"/>
                    </a:cubicBezTo>
                    <a:cubicBezTo>
                      <a:pt x="184" y="9"/>
                      <a:pt x="189" y="10"/>
                      <a:pt x="194" y="10"/>
                    </a:cubicBezTo>
                    <a:cubicBezTo>
                      <a:pt x="227" y="27"/>
                      <a:pt x="236" y="68"/>
                      <a:pt x="256" y="97"/>
                    </a:cubicBezTo>
                    <a:cubicBezTo>
                      <a:pt x="257" y="98"/>
                      <a:pt x="257" y="97"/>
                      <a:pt x="257" y="97"/>
                    </a:cubicBezTo>
                    <a:cubicBezTo>
                      <a:pt x="239" y="68"/>
                      <a:pt x="231" y="29"/>
                      <a:pt x="201" y="10"/>
                    </a:cubicBezTo>
                    <a:cubicBezTo>
                      <a:pt x="201" y="10"/>
                      <a:pt x="201" y="10"/>
                      <a:pt x="201" y="10"/>
                    </a:cubicBezTo>
                    <a:cubicBezTo>
                      <a:pt x="211" y="11"/>
                      <a:pt x="219" y="19"/>
                      <a:pt x="226" y="27"/>
                    </a:cubicBezTo>
                    <a:cubicBezTo>
                      <a:pt x="250" y="53"/>
                      <a:pt x="263" y="89"/>
                      <a:pt x="287" y="116"/>
                    </a:cubicBezTo>
                    <a:cubicBezTo>
                      <a:pt x="289" y="118"/>
                      <a:pt x="291" y="117"/>
                      <a:pt x="293" y="115"/>
                    </a:cubicBezTo>
                    <a:cubicBezTo>
                      <a:pt x="302" y="115"/>
                      <a:pt x="310" y="111"/>
                      <a:pt x="318" y="106"/>
                    </a:cubicBezTo>
                    <a:cubicBezTo>
                      <a:pt x="320" y="151"/>
                      <a:pt x="327" y="195"/>
                      <a:pt x="330" y="240"/>
                    </a:cubicBezTo>
                    <a:cubicBezTo>
                      <a:pt x="311" y="223"/>
                      <a:pt x="284" y="215"/>
                      <a:pt x="261" y="204"/>
                    </a:cubicBezTo>
                    <a:cubicBezTo>
                      <a:pt x="233" y="191"/>
                      <a:pt x="208" y="173"/>
                      <a:pt x="180" y="160"/>
                    </a:cubicBezTo>
                    <a:cubicBezTo>
                      <a:pt x="183" y="159"/>
                      <a:pt x="186" y="157"/>
                      <a:pt x="188" y="156"/>
                    </a:cubicBezTo>
                    <a:cubicBezTo>
                      <a:pt x="193" y="154"/>
                      <a:pt x="197" y="152"/>
                      <a:pt x="202" y="149"/>
                    </a:cubicBezTo>
                    <a:cubicBezTo>
                      <a:pt x="203" y="149"/>
                      <a:pt x="205" y="148"/>
                      <a:pt x="206" y="147"/>
                    </a:cubicBezTo>
                    <a:cubicBezTo>
                      <a:pt x="207" y="146"/>
                      <a:pt x="207" y="144"/>
                      <a:pt x="206" y="144"/>
                    </a:cubicBezTo>
                    <a:cubicBezTo>
                      <a:pt x="206" y="143"/>
                      <a:pt x="206" y="143"/>
                      <a:pt x="206" y="143"/>
                    </a:cubicBezTo>
                    <a:cubicBezTo>
                      <a:pt x="194" y="128"/>
                      <a:pt x="184" y="111"/>
                      <a:pt x="174" y="95"/>
                    </a:cubicBezTo>
                    <a:cubicBezTo>
                      <a:pt x="174" y="93"/>
                      <a:pt x="173" y="91"/>
                      <a:pt x="171" y="91"/>
                    </a:cubicBezTo>
                    <a:cubicBezTo>
                      <a:pt x="167" y="85"/>
                      <a:pt x="163" y="79"/>
                      <a:pt x="159" y="73"/>
                    </a:cubicBezTo>
                    <a:cubicBezTo>
                      <a:pt x="143" y="52"/>
                      <a:pt x="117" y="40"/>
                      <a:pt x="103" y="18"/>
                    </a:cubicBezTo>
                    <a:cubicBezTo>
                      <a:pt x="106" y="16"/>
                      <a:pt x="109" y="15"/>
                      <a:pt x="113" y="14"/>
                    </a:cubicBezTo>
                    <a:cubicBezTo>
                      <a:pt x="114" y="14"/>
                      <a:pt x="115" y="13"/>
                      <a:pt x="116" y="13"/>
                    </a:cubicBezTo>
                    <a:close/>
                    <a:moveTo>
                      <a:pt x="50" y="151"/>
                    </a:moveTo>
                    <a:cubicBezTo>
                      <a:pt x="56" y="140"/>
                      <a:pt x="64" y="131"/>
                      <a:pt x="72" y="122"/>
                    </a:cubicBezTo>
                    <a:cubicBezTo>
                      <a:pt x="72" y="121"/>
                      <a:pt x="71" y="120"/>
                      <a:pt x="71" y="121"/>
                    </a:cubicBezTo>
                    <a:cubicBezTo>
                      <a:pt x="61" y="130"/>
                      <a:pt x="52" y="139"/>
                      <a:pt x="45" y="151"/>
                    </a:cubicBezTo>
                    <a:cubicBezTo>
                      <a:pt x="42" y="150"/>
                      <a:pt x="38" y="150"/>
                      <a:pt x="34" y="150"/>
                    </a:cubicBezTo>
                    <a:cubicBezTo>
                      <a:pt x="38" y="145"/>
                      <a:pt x="46" y="137"/>
                      <a:pt x="47" y="135"/>
                    </a:cubicBezTo>
                    <a:cubicBezTo>
                      <a:pt x="53" y="129"/>
                      <a:pt x="58" y="122"/>
                      <a:pt x="63" y="116"/>
                    </a:cubicBezTo>
                    <a:cubicBezTo>
                      <a:pt x="64" y="116"/>
                      <a:pt x="63" y="115"/>
                      <a:pt x="63" y="116"/>
                    </a:cubicBezTo>
                    <a:cubicBezTo>
                      <a:pt x="54" y="122"/>
                      <a:pt x="47" y="130"/>
                      <a:pt x="40" y="139"/>
                    </a:cubicBezTo>
                    <a:cubicBezTo>
                      <a:pt x="37" y="142"/>
                      <a:pt x="33" y="146"/>
                      <a:pt x="30" y="150"/>
                    </a:cubicBezTo>
                    <a:cubicBezTo>
                      <a:pt x="28" y="150"/>
                      <a:pt x="25" y="150"/>
                      <a:pt x="23" y="150"/>
                    </a:cubicBezTo>
                    <a:cubicBezTo>
                      <a:pt x="31" y="136"/>
                      <a:pt x="42" y="124"/>
                      <a:pt x="53" y="111"/>
                    </a:cubicBezTo>
                    <a:cubicBezTo>
                      <a:pt x="53" y="110"/>
                      <a:pt x="53" y="110"/>
                      <a:pt x="52" y="110"/>
                    </a:cubicBezTo>
                    <a:cubicBezTo>
                      <a:pt x="40" y="123"/>
                      <a:pt x="28" y="134"/>
                      <a:pt x="19" y="150"/>
                    </a:cubicBezTo>
                    <a:cubicBezTo>
                      <a:pt x="19" y="150"/>
                      <a:pt x="19" y="150"/>
                      <a:pt x="19" y="150"/>
                    </a:cubicBezTo>
                    <a:cubicBezTo>
                      <a:pt x="14" y="151"/>
                      <a:pt x="10" y="152"/>
                      <a:pt x="6" y="153"/>
                    </a:cubicBezTo>
                    <a:cubicBezTo>
                      <a:pt x="27" y="139"/>
                      <a:pt x="37" y="110"/>
                      <a:pt x="49" y="89"/>
                    </a:cubicBezTo>
                    <a:cubicBezTo>
                      <a:pt x="57" y="77"/>
                      <a:pt x="65" y="65"/>
                      <a:pt x="72" y="53"/>
                    </a:cubicBezTo>
                    <a:cubicBezTo>
                      <a:pt x="80" y="41"/>
                      <a:pt x="88" y="28"/>
                      <a:pt x="100" y="20"/>
                    </a:cubicBezTo>
                    <a:cubicBezTo>
                      <a:pt x="101" y="23"/>
                      <a:pt x="102" y="25"/>
                      <a:pt x="103" y="27"/>
                    </a:cubicBezTo>
                    <a:cubicBezTo>
                      <a:pt x="82" y="51"/>
                      <a:pt x="58" y="74"/>
                      <a:pt x="46" y="105"/>
                    </a:cubicBezTo>
                    <a:cubicBezTo>
                      <a:pt x="46" y="106"/>
                      <a:pt x="48" y="106"/>
                      <a:pt x="48" y="106"/>
                    </a:cubicBezTo>
                    <a:cubicBezTo>
                      <a:pt x="62" y="77"/>
                      <a:pt x="85" y="54"/>
                      <a:pt x="105" y="31"/>
                    </a:cubicBezTo>
                    <a:cubicBezTo>
                      <a:pt x="106" y="32"/>
                      <a:pt x="107" y="34"/>
                      <a:pt x="108" y="35"/>
                    </a:cubicBezTo>
                    <a:cubicBezTo>
                      <a:pt x="90" y="59"/>
                      <a:pt x="72" y="85"/>
                      <a:pt x="60" y="113"/>
                    </a:cubicBezTo>
                    <a:cubicBezTo>
                      <a:pt x="60" y="113"/>
                      <a:pt x="60" y="113"/>
                      <a:pt x="61" y="113"/>
                    </a:cubicBezTo>
                    <a:cubicBezTo>
                      <a:pt x="77" y="88"/>
                      <a:pt x="94" y="63"/>
                      <a:pt x="112" y="39"/>
                    </a:cubicBezTo>
                    <a:cubicBezTo>
                      <a:pt x="114" y="42"/>
                      <a:pt x="117" y="44"/>
                      <a:pt x="120" y="47"/>
                    </a:cubicBezTo>
                    <a:cubicBezTo>
                      <a:pt x="105" y="67"/>
                      <a:pt x="97" y="91"/>
                      <a:pt x="81" y="110"/>
                    </a:cubicBezTo>
                    <a:cubicBezTo>
                      <a:pt x="80" y="111"/>
                      <a:pt x="81" y="113"/>
                      <a:pt x="83" y="111"/>
                    </a:cubicBezTo>
                    <a:cubicBezTo>
                      <a:pt x="100" y="94"/>
                      <a:pt x="109" y="71"/>
                      <a:pt x="124" y="51"/>
                    </a:cubicBezTo>
                    <a:cubicBezTo>
                      <a:pt x="128" y="54"/>
                      <a:pt x="131" y="57"/>
                      <a:pt x="134" y="60"/>
                    </a:cubicBezTo>
                    <a:cubicBezTo>
                      <a:pt x="127" y="66"/>
                      <a:pt x="122" y="76"/>
                      <a:pt x="117" y="83"/>
                    </a:cubicBezTo>
                    <a:cubicBezTo>
                      <a:pt x="109" y="94"/>
                      <a:pt x="101" y="106"/>
                      <a:pt x="95" y="118"/>
                    </a:cubicBezTo>
                    <a:cubicBezTo>
                      <a:pt x="94" y="119"/>
                      <a:pt x="95" y="119"/>
                      <a:pt x="95" y="119"/>
                    </a:cubicBezTo>
                    <a:cubicBezTo>
                      <a:pt x="102" y="107"/>
                      <a:pt x="112" y="96"/>
                      <a:pt x="120" y="85"/>
                    </a:cubicBezTo>
                    <a:cubicBezTo>
                      <a:pt x="125" y="79"/>
                      <a:pt x="134" y="71"/>
                      <a:pt x="138" y="63"/>
                    </a:cubicBezTo>
                    <a:cubicBezTo>
                      <a:pt x="140" y="65"/>
                      <a:pt x="142" y="67"/>
                      <a:pt x="144" y="69"/>
                    </a:cubicBezTo>
                    <a:cubicBezTo>
                      <a:pt x="145" y="70"/>
                      <a:pt x="146" y="71"/>
                      <a:pt x="146" y="71"/>
                    </a:cubicBezTo>
                    <a:cubicBezTo>
                      <a:pt x="130" y="88"/>
                      <a:pt x="114" y="105"/>
                      <a:pt x="100" y="124"/>
                    </a:cubicBezTo>
                    <a:cubicBezTo>
                      <a:pt x="100" y="124"/>
                      <a:pt x="100" y="124"/>
                      <a:pt x="100" y="124"/>
                    </a:cubicBezTo>
                    <a:cubicBezTo>
                      <a:pt x="118" y="109"/>
                      <a:pt x="134" y="92"/>
                      <a:pt x="150" y="75"/>
                    </a:cubicBezTo>
                    <a:cubicBezTo>
                      <a:pt x="151" y="76"/>
                      <a:pt x="151" y="76"/>
                      <a:pt x="152" y="77"/>
                    </a:cubicBezTo>
                    <a:cubicBezTo>
                      <a:pt x="141" y="92"/>
                      <a:pt x="128" y="105"/>
                      <a:pt x="116" y="118"/>
                    </a:cubicBezTo>
                    <a:cubicBezTo>
                      <a:pt x="115" y="119"/>
                      <a:pt x="116" y="120"/>
                      <a:pt x="117" y="119"/>
                    </a:cubicBezTo>
                    <a:cubicBezTo>
                      <a:pt x="130" y="107"/>
                      <a:pt x="144" y="95"/>
                      <a:pt x="155" y="81"/>
                    </a:cubicBezTo>
                    <a:cubicBezTo>
                      <a:pt x="156" y="83"/>
                      <a:pt x="158" y="84"/>
                      <a:pt x="159" y="86"/>
                    </a:cubicBezTo>
                    <a:cubicBezTo>
                      <a:pt x="152" y="93"/>
                      <a:pt x="145" y="101"/>
                      <a:pt x="138" y="108"/>
                    </a:cubicBezTo>
                    <a:cubicBezTo>
                      <a:pt x="131" y="115"/>
                      <a:pt x="124" y="123"/>
                      <a:pt x="118" y="132"/>
                    </a:cubicBezTo>
                    <a:cubicBezTo>
                      <a:pt x="118" y="132"/>
                      <a:pt x="119" y="132"/>
                      <a:pt x="119" y="132"/>
                    </a:cubicBezTo>
                    <a:cubicBezTo>
                      <a:pt x="126" y="125"/>
                      <a:pt x="134" y="118"/>
                      <a:pt x="141" y="110"/>
                    </a:cubicBezTo>
                    <a:cubicBezTo>
                      <a:pt x="148" y="104"/>
                      <a:pt x="155" y="97"/>
                      <a:pt x="161" y="89"/>
                    </a:cubicBezTo>
                    <a:cubicBezTo>
                      <a:pt x="162" y="90"/>
                      <a:pt x="163" y="92"/>
                      <a:pt x="164" y="93"/>
                    </a:cubicBezTo>
                    <a:cubicBezTo>
                      <a:pt x="158" y="95"/>
                      <a:pt x="154" y="98"/>
                      <a:pt x="149" y="103"/>
                    </a:cubicBezTo>
                    <a:cubicBezTo>
                      <a:pt x="148" y="104"/>
                      <a:pt x="148" y="107"/>
                      <a:pt x="150" y="108"/>
                    </a:cubicBezTo>
                    <a:cubicBezTo>
                      <a:pt x="148" y="110"/>
                      <a:pt x="147" y="111"/>
                      <a:pt x="146" y="113"/>
                    </a:cubicBezTo>
                    <a:cubicBezTo>
                      <a:pt x="140" y="118"/>
                      <a:pt x="135" y="124"/>
                      <a:pt x="130" y="130"/>
                    </a:cubicBezTo>
                    <a:cubicBezTo>
                      <a:pt x="130" y="130"/>
                      <a:pt x="130" y="130"/>
                      <a:pt x="130" y="130"/>
                    </a:cubicBezTo>
                    <a:cubicBezTo>
                      <a:pt x="125" y="135"/>
                      <a:pt x="121" y="140"/>
                      <a:pt x="118" y="146"/>
                    </a:cubicBezTo>
                    <a:cubicBezTo>
                      <a:pt x="116" y="148"/>
                      <a:pt x="114" y="149"/>
                      <a:pt x="112" y="151"/>
                    </a:cubicBezTo>
                    <a:cubicBezTo>
                      <a:pt x="111" y="151"/>
                      <a:pt x="111" y="151"/>
                      <a:pt x="110" y="151"/>
                    </a:cubicBezTo>
                    <a:cubicBezTo>
                      <a:pt x="111" y="150"/>
                      <a:pt x="111" y="150"/>
                      <a:pt x="111" y="149"/>
                    </a:cubicBezTo>
                    <a:cubicBezTo>
                      <a:pt x="115" y="144"/>
                      <a:pt x="118" y="139"/>
                      <a:pt x="122" y="135"/>
                    </a:cubicBezTo>
                    <a:cubicBezTo>
                      <a:pt x="124" y="134"/>
                      <a:pt x="122" y="133"/>
                      <a:pt x="121" y="133"/>
                    </a:cubicBezTo>
                    <a:cubicBezTo>
                      <a:pt x="116" y="136"/>
                      <a:pt x="113" y="140"/>
                      <a:pt x="109" y="144"/>
                    </a:cubicBezTo>
                    <a:cubicBezTo>
                      <a:pt x="108" y="146"/>
                      <a:pt x="105" y="148"/>
                      <a:pt x="103" y="151"/>
                    </a:cubicBezTo>
                    <a:cubicBezTo>
                      <a:pt x="101" y="151"/>
                      <a:pt x="100" y="151"/>
                      <a:pt x="98" y="151"/>
                    </a:cubicBezTo>
                    <a:cubicBezTo>
                      <a:pt x="101" y="143"/>
                      <a:pt x="107" y="136"/>
                      <a:pt x="111" y="130"/>
                    </a:cubicBezTo>
                    <a:cubicBezTo>
                      <a:pt x="112" y="129"/>
                      <a:pt x="111" y="128"/>
                      <a:pt x="110" y="129"/>
                    </a:cubicBezTo>
                    <a:cubicBezTo>
                      <a:pt x="104" y="135"/>
                      <a:pt x="97" y="142"/>
                      <a:pt x="94" y="151"/>
                    </a:cubicBezTo>
                    <a:cubicBezTo>
                      <a:pt x="90" y="151"/>
                      <a:pt x="87" y="151"/>
                      <a:pt x="84" y="151"/>
                    </a:cubicBezTo>
                    <a:cubicBezTo>
                      <a:pt x="85" y="148"/>
                      <a:pt x="85" y="145"/>
                      <a:pt x="86" y="143"/>
                    </a:cubicBezTo>
                    <a:cubicBezTo>
                      <a:pt x="90" y="136"/>
                      <a:pt x="93" y="130"/>
                      <a:pt x="98" y="124"/>
                    </a:cubicBezTo>
                    <a:cubicBezTo>
                      <a:pt x="98" y="124"/>
                      <a:pt x="98" y="123"/>
                      <a:pt x="97" y="124"/>
                    </a:cubicBezTo>
                    <a:cubicBezTo>
                      <a:pt x="91" y="129"/>
                      <a:pt x="87" y="134"/>
                      <a:pt x="83" y="141"/>
                    </a:cubicBezTo>
                    <a:cubicBezTo>
                      <a:pt x="82" y="143"/>
                      <a:pt x="79" y="147"/>
                      <a:pt x="78" y="151"/>
                    </a:cubicBezTo>
                    <a:cubicBezTo>
                      <a:pt x="73" y="151"/>
                      <a:pt x="69" y="151"/>
                      <a:pt x="64" y="151"/>
                    </a:cubicBezTo>
                    <a:cubicBezTo>
                      <a:pt x="68" y="141"/>
                      <a:pt x="75" y="132"/>
                      <a:pt x="82" y="124"/>
                    </a:cubicBezTo>
                    <a:cubicBezTo>
                      <a:pt x="83" y="124"/>
                      <a:pt x="82" y="123"/>
                      <a:pt x="81" y="123"/>
                    </a:cubicBezTo>
                    <a:cubicBezTo>
                      <a:pt x="72" y="131"/>
                      <a:pt x="64" y="140"/>
                      <a:pt x="59" y="151"/>
                    </a:cubicBezTo>
                    <a:cubicBezTo>
                      <a:pt x="57" y="151"/>
                      <a:pt x="54" y="151"/>
                      <a:pt x="51" y="151"/>
                    </a:cubicBezTo>
                    <a:cubicBezTo>
                      <a:pt x="51" y="151"/>
                      <a:pt x="50" y="151"/>
                      <a:pt x="50" y="1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1" name="Freeform 619"/>
              <p:cNvSpPr>
                <a:spLocks noEditPoints="1"/>
              </p:cNvSpPr>
              <p:nvPr/>
            </p:nvSpPr>
            <p:spPr bwMode="auto">
              <a:xfrm>
                <a:off x="4839" y="3910"/>
                <a:ext cx="182" cy="131"/>
              </a:xfrm>
              <a:custGeom>
                <a:avLst/>
                <a:gdLst>
                  <a:gd name="T0" fmla="*/ 312 w 326"/>
                  <a:gd name="T1" fmla="*/ 49 h 233"/>
                  <a:gd name="T2" fmla="*/ 272 w 326"/>
                  <a:gd name="T3" fmla="*/ 7 h 233"/>
                  <a:gd name="T4" fmla="*/ 163 w 326"/>
                  <a:gd name="T5" fmla="*/ 8 h 233"/>
                  <a:gd name="T6" fmla="*/ 207 w 326"/>
                  <a:gd name="T7" fmla="*/ 72 h 233"/>
                  <a:gd name="T8" fmla="*/ 156 w 326"/>
                  <a:gd name="T9" fmla="*/ 86 h 233"/>
                  <a:gd name="T10" fmla="*/ 80 w 326"/>
                  <a:gd name="T11" fmla="*/ 100 h 233"/>
                  <a:gd name="T12" fmla="*/ 1 w 326"/>
                  <a:gd name="T13" fmla="*/ 138 h 233"/>
                  <a:gd name="T14" fmla="*/ 74 w 326"/>
                  <a:gd name="T15" fmla="*/ 191 h 233"/>
                  <a:gd name="T16" fmla="*/ 143 w 326"/>
                  <a:gd name="T17" fmla="*/ 229 h 233"/>
                  <a:gd name="T18" fmla="*/ 194 w 326"/>
                  <a:gd name="T19" fmla="*/ 184 h 233"/>
                  <a:gd name="T20" fmla="*/ 288 w 326"/>
                  <a:gd name="T21" fmla="*/ 157 h 233"/>
                  <a:gd name="T22" fmla="*/ 313 w 326"/>
                  <a:gd name="T23" fmla="*/ 119 h 233"/>
                  <a:gd name="T24" fmla="*/ 326 w 326"/>
                  <a:gd name="T25" fmla="*/ 86 h 233"/>
                  <a:gd name="T26" fmla="*/ 326 w 326"/>
                  <a:gd name="T27" fmla="*/ 83 h 233"/>
                  <a:gd name="T28" fmla="*/ 180 w 326"/>
                  <a:gd name="T29" fmla="*/ 15 h 233"/>
                  <a:gd name="T30" fmla="*/ 194 w 326"/>
                  <a:gd name="T31" fmla="*/ 40 h 233"/>
                  <a:gd name="T32" fmla="*/ 202 w 326"/>
                  <a:gd name="T33" fmla="*/ 12 h 233"/>
                  <a:gd name="T34" fmla="*/ 213 w 326"/>
                  <a:gd name="T35" fmla="*/ 30 h 233"/>
                  <a:gd name="T36" fmla="*/ 209 w 326"/>
                  <a:gd name="T37" fmla="*/ 23 h 233"/>
                  <a:gd name="T38" fmla="*/ 216 w 326"/>
                  <a:gd name="T39" fmla="*/ 23 h 233"/>
                  <a:gd name="T40" fmla="*/ 222 w 326"/>
                  <a:gd name="T41" fmla="*/ 26 h 233"/>
                  <a:gd name="T42" fmla="*/ 217 w 326"/>
                  <a:gd name="T43" fmla="*/ 11 h 233"/>
                  <a:gd name="T44" fmla="*/ 238 w 326"/>
                  <a:gd name="T45" fmla="*/ 27 h 233"/>
                  <a:gd name="T46" fmla="*/ 238 w 326"/>
                  <a:gd name="T47" fmla="*/ 10 h 233"/>
                  <a:gd name="T48" fmla="*/ 250 w 326"/>
                  <a:gd name="T49" fmla="*/ 24 h 233"/>
                  <a:gd name="T50" fmla="*/ 246 w 326"/>
                  <a:gd name="T51" fmla="*/ 11 h 233"/>
                  <a:gd name="T52" fmla="*/ 260 w 326"/>
                  <a:gd name="T53" fmla="*/ 30 h 233"/>
                  <a:gd name="T54" fmla="*/ 259 w 326"/>
                  <a:gd name="T55" fmla="*/ 13 h 233"/>
                  <a:gd name="T56" fmla="*/ 274 w 326"/>
                  <a:gd name="T57" fmla="*/ 32 h 233"/>
                  <a:gd name="T58" fmla="*/ 269 w 326"/>
                  <a:gd name="T59" fmla="*/ 16 h 233"/>
                  <a:gd name="T60" fmla="*/ 309 w 326"/>
                  <a:gd name="T61" fmla="*/ 56 h 233"/>
                  <a:gd name="T62" fmla="*/ 315 w 326"/>
                  <a:gd name="T63" fmla="*/ 68 h 233"/>
                  <a:gd name="T64" fmla="*/ 293 w 326"/>
                  <a:gd name="T65" fmla="*/ 45 h 233"/>
                  <a:gd name="T66" fmla="*/ 307 w 326"/>
                  <a:gd name="T67" fmla="*/ 75 h 233"/>
                  <a:gd name="T68" fmla="*/ 277 w 326"/>
                  <a:gd name="T69" fmla="*/ 35 h 233"/>
                  <a:gd name="T70" fmla="*/ 295 w 326"/>
                  <a:gd name="T71" fmla="*/ 78 h 233"/>
                  <a:gd name="T72" fmla="*/ 274 w 326"/>
                  <a:gd name="T73" fmla="*/ 59 h 233"/>
                  <a:gd name="T74" fmla="*/ 268 w 326"/>
                  <a:gd name="T75" fmla="*/ 59 h 233"/>
                  <a:gd name="T76" fmla="*/ 242 w 326"/>
                  <a:gd name="T77" fmla="*/ 35 h 233"/>
                  <a:gd name="T78" fmla="*/ 253 w 326"/>
                  <a:gd name="T79" fmla="*/ 82 h 233"/>
                  <a:gd name="T80" fmla="*/ 218 w 326"/>
                  <a:gd name="T81" fmla="*/ 33 h 233"/>
                  <a:gd name="T82" fmla="*/ 229 w 326"/>
                  <a:gd name="T83" fmla="*/ 78 h 233"/>
                  <a:gd name="T84" fmla="*/ 227 w 326"/>
                  <a:gd name="T85" fmla="*/ 79 h 233"/>
                  <a:gd name="T86" fmla="*/ 203 w 326"/>
                  <a:gd name="T87" fmla="*/ 27 h 233"/>
                  <a:gd name="T88" fmla="*/ 209 w 326"/>
                  <a:gd name="T89" fmla="*/ 63 h 233"/>
                  <a:gd name="T90" fmla="*/ 180 w 326"/>
                  <a:gd name="T91" fmla="*/ 15 h 233"/>
                  <a:gd name="T92" fmla="*/ 201 w 326"/>
                  <a:gd name="T93" fmla="*/ 143 h 233"/>
                  <a:gd name="T94" fmla="*/ 282 w 326"/>
                  <a:gd name="T95" fmla="*/ 154 h 233"/>
                  <a:gd name="T96" fmla="*/ 279 w 326"/>
                  <a:gd name="T97" fmla="*/ 159 h 233"/>
                  <a:gd name="T98" fmla="*/ 194 w 326"/>
                  <a:gd name="T99" fmla="*/ 172 h 233"/>
                  <a:gd name="T100" fmla="*/ 217 w 326"/>
                  <a:gd name="T101" fmla="*/ 177 h 233"/>
                  <a:gd name="T102" fmla="*/ 144 w 326"/>
                  <a:gd name="T103" fmla="*/ 179 h 233"/>
                  <a:gd name="T104" fmla="*/ 90 w 326"/>
                  <a:gd name="T105" fmla="*/ 189 h 233"/>
                  <a:gd name="T106" fmla="*/ 149 w 326"/>
                  <a:gd name="T107" fmla="*/ 67 h 233"/>
                  <a:gd name="T108" fmla="*/ 155 w 326"/>
                  <a:gd name="T109" fmla="*/ 91 h 233"/>
                  <a:gd name="T110" fmla="*/ 319 w 326"/>
                  <a:gd name="T111" fmla="*/ 88 h 233"/>
                  <a:gd name="T112" fmla="*/ 226 w 326"/>
                  <a:gd name="T113" fmla="*/ 110 h 233"/>
                  <a:gd name="T114" fmla="*/ 308 w 326"/>
                  <a:gd name="T115" fmla="*/ 116 h 233"/>
                  <a:gd name="T116" fmla="*/ 301 w 326"/>
                  <a:gd name="T117" fmla="*/ 12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233">
                    <a:moveTo>
                      <a:pt x="325" y="73"/>
                    </a:moveTo>
                    <a:cubicBezTo>
                      <a:pt x="324" y="67"/>
                      <a:pt x="321" y="60"/>
                      <a:pt x="316" y="56"/>
                    </a:cubicBezTo>
                    <a:cubicBezTo>
                      <a:pt x="314" y="53"/>
                      <a:pt x="312" y="50"/>
                      <a:pt x="312" y="49"/>
                    </a:cubicBezTo>
                    <a:cubicBezTo>
                      <a:pt x="308" y="44"/>
                      <a:pt x="305" y="40"/>
                      <a:pt x="301" y="36"/>
                    </a:cubicBezTo>
                    <a:cubicBezTo>
                      <a:pt x="293" y="26"/>
                      <a:pt x="284" y="17"/>
                      <a:pt x="274" y="11"/>
                    </a:cubicBezTo>
                    <a:cubicBezTo>
                      <a:pt x="274" y="9"/>
                      <a:pt x="273" y="8"/>
                      <a:pt x="272" y="7"/>
                    </a:cubicBezTo>
                    <a:cubicBezTo>
                      <a:pt x="256" y="0"/>
                      <a:pt x="237" y="1"/>
                      <a:pt x="220" y="1"/>
                    </a:cubicBezTo>
                    <a:cubicBezTo>
                      <a:pt x="202" y="1"/>
                      <a:pt x="182" y="11"/>
                      <a:pt x="164" y="7"/>
                    </a:cubicBezTo>
                    <a:cubicBezTo>
                      <a:pt x="164" y="7"/>
                      <a:pt x="163" y="7"/>
                      <a:pt x="163" y="8"/>
                    </a:cubicBezTo>
                    <a:cubicBezTo>
                      <a:pt x="162" y="8"/>
                      <a:pt x="162" y="8"/>
                      <a:pt x="162" y="7"/>
                    </a:cubicBezTo>
                    <a:cubicBezTo>
                      <a:pt x="161" y="6"/>
                      <a:pt x="158" y="8"/>
                      <a:pt x="160" y="9"/>
                    </a:cubicBezTo>
                    <a:cubicBezTo>
                      <a:pt x="175" y="30"/>
                      <a:pt x="189" y="54"/>
                      <a:pt x="207" y="72"/>
                    </a:cubicBezTo>
                    <a:cubicBezTo>
                      <a:pt x="210" y="76"/>
                      <a:pt x="213" y="79"/>
                      <a:pt x="215" y="82"/>
                    </a:cubicBezTo>
                    <a:cubicBezTo>
                      <a:pt x="215" y="82"/>
                      <a:pt x="214" y="82"/>
                      <a:pt x="213" y="82"/>
                    </a:cubicBezTo>
                    <a:cubicBezTo>
                      <a:pt x="195" y="83"/>
                      <a:pt x="174" y="80"/>
                      <a:pt x="156" y="86"/>
                    </a:cubicBezTo>
                    <a:cubicBezTo>
                      <a:pt x="157" y="76"/>
                      <a:pt x="157" y="66"/>
                      <a:pt x="157" y="57"/>
                    </a:cubicBezTo>
                    <a:cubicBezTo>
                      <a:pt x="157" y="52"/>
                      <a:pt x="152" y="52"/>
                      <a:pt x="150" y="55"/>
                    </a:cubicBezTo>
                    <a:cubicBezTo>
                      <a:pt x="132" y="77"/>
                      <a:pt x="105" y="88"/>
                      <a:pt x="80" y="100"/>
                    </a:cubicBezTo>
                    <a:cubicBezTo>
                      <a:pt x="54" y="110"/>
                      <a:pt x="30" y="127"/>
                      <a:pt x="4" y="133"/>
                    </a:cubicBezTo>
                    <a:cubicBezTo>
                      <a:pt x="3" y="134"/>
                      <a:pt x="2" y="134"/>
                      <a:pt x="2" y="135"/>
                    </a:cubicBezTo>
                    <a:cubicBezTo>
                      <a:pt x="1" y="135"/>
                      <a:pt x="0" y="137"/>
                      <a:pt x="1" y="138"/>
                    </a:cubicBezTo>
                    <a:cubicBezTo>
                      <a:pt x="1" y="138"/>
                      <a:pt x="2" y="139"/>
                      <a:pt x="3" y="139"/>
                    </a:cubicBezTo>
                    <a:cubicBezTo>
                      <a:pt x="3" y="139"/>
                      <a:pt x="3" y="140"/>
                      <a:pt x="3" y="140"/>
                    </a:cubicBezTo>
                    <a:cubicBezTo>
                      <a:pt x="25" y="158"/>
                      <a:pt x="49" y="178"/>
                      <a:pt x="74" y="191"/>
                    </a:cubicBezTo>
                    <a:cubicBezTo>
                      <a:pt x="84" y="197"/>
                      <a:pt x="96" y="201"/>
                      <a:pt x="106" y="207"/>
                    </a:cubicBezTo>
                    <a:cubicBezTo>
                      <a:pt x="115" y="211"/>
                      <a:pt x="131" y="218"/>
                      <a:pt x="134" y="229"/>
                    </a:cubicBezTo>
                    <a:cubicBezTo>
                      <a:pt x="136" y="232"/>
                      <a:pt x="142" y="233"/>
                      <a:pt x="143" y="229"/>
                    </a:cubicBezTo>
                    <a:cubicBezTo>
                      <a:pt x="145" y="214"/>
                      <a:pt x="143" y="199"/>
                      <a:pt x="144" y="184"/>
                    </a:cubicBezTo>
                    <a:cubicBezTo>
                      <a:pt x="145" y="186"/>
                      <a:pt x="147" y="187"/>
                      <a:pt x="149" y="186"/>
                    </a:cubicBezTo>
                    <a:cubicBezTo>
                      <a:pt x="163" y="182"/>
                      <a:pt x="179" y="184"/>
                      <a:pt x="194" y="184"/>
                    </a:cubicBezTo>
                    <a:cubicBezTo>
                      <a:pt x="210" y="185"/>
                      <a:pt x="224" y="182"/>
                      <a:pt x="240" y="182"/>
                    </a:cubicBezTo>
                    <a:cubicBezTo>
                      <a:pt x="249" y="182"/>
                      <a:pt x="262" y="184"/>
                      <a:pt x="271" y="178"/>
                    </a:cubicBezTo>
                    <a:cubicBezTo>
                      <a:pt x="280" y="173"/>
                      <a:pt x="284" y="166"/>
                      <a:pt x="288" y="157"/>
                    </a:cubicBezTo>
                    <a:cubicBezTo>
                      <a:pt x="289" y="157"/>
                      <a:pt x="289" y="156"/>
                      <a:pt x="289" y="155"/>
                    </a:cubicBezTo>
                    <a:cubicBezTo>
                      <a:pt x="290" y="153"/>
                      <a:pt x="291" y="152"/>
                      <a:pt x="292" y="150"/>
                    </a:cubicBezTo>
                    <a:cubicBezTo>
                      <a:pt x="297" y="140"/>
                      <a:pt x="306" y="129"/>
                      <a:pt x="313" y="119"/>
                    </a:cubicBezTo>
                    <a:cubicBezTo>
                      <a:pt x="314" y="118"/>
                      <a:pt x="314" y="118"/>
                      <a:pt x="315" y="117"/>
                    </a:cubicBezTo>
                    <a:cubicBezTo>
                      <a:pt x="316" y="116"/>
                      <a:pt x="316" y="115"/>
                      <a:pt x="316" y="115"/>
                    </a:cubicBezTo>
                    <a:cubicBezTo>
                      <a:pt x="321" y="106"/>
                      <a:pt x="325" y="96"/>
                      <a:pt x="326" y="86"/>
                    </a:cubicBezTo>
                    <a:cubicBezTo>
                      <a:pt x="326" y="86"/>
                      <a:pt x="326" y="86"/>
                      <a:pt x="326" y="86"/>
                    </a:cubicBezTo>
                    <a:cubicBezTo>
                      <a:pt x="326" y="85"/>
                      <a:pt x="326" y="84"/>
                      <a:pt x="326" y="83"/>
                    </a:cubicBezTo>
                    <a:cubicBezTo>
                      <a:pt x="326" y="83"/>
                      <a:pt x="326" y="83"/>
                      <a:pt x="326" y="83"/>
                    </a:cubicBezTo>
                    <a:cubicBezTo>
                      <a:pt x="326" y="81"/>
                      <a:pt x="326" y="79"/>
                      <a:pt x="326" y="77"/>
                    </a:cubicBezTo>
                    <a:cubicBezTo>
                      <a:pt x="326" y="76"/>
                      <a:pt x="326" y="74"/>
                      <a:pt x="325" y="73"/>
                    </a:cubicBezTo>
                    <a:close/>
                    <a:moveTo>
                      <a:pt x="180" y="15"/>
                    </a:moveTo>
                    <a:cubicBezTo>
                      <a:pt x="180" y="19"/>
                      <a:pt x="182" y="23"/>
                      <a:pt x="184" y="27"/>
                    </a:cubicBezTo>
                    <a:cubicBezTo>
                      <a:pt x="187" y="32"/>
                      <a:pt x="191" y="36"/>
                      <a:pt x="194" y="41"/>
                    </a:cubicBezTo>
                    <a:cubicBezTo>
                      <a:pt x="194" y="41"/>
                      <a:pt x="195" y="41"/>
                      <a:pt x="194" y="40"/>
                    </a:cubicBezTo>
                    <a:cubicBezTo>
                      <a:pt x="192" y="36"/>
                      <a:pt x="190" y="32"/>
                      <a:pt x="188" y="27"/>
                    </a:cubicBezTo>
                    <a:cubicBezTo>
                      <a:pt x="186" y="23"/>
                      <a:pt x="185" y="19"/>
                      <a:pt x="183" y="15"/>
                    </a:cubicBezTo>
                    <a:cubicBezTo>
                      <a:pt x="190" y="14"/>
                      <a:pt x="196" y="13"/>
                      <a:pt x="202" y="12"/>
                    </a:cubicBezTo>
                    <a:cubicBezTo>
                      <a:pt x="203" y="16"/>
                      <a:pt x="204" y="20"/>
                      <a:pt x="206" y="24"/>
                    </a:cubicBezTo>
                    <a:cubicBezTo>
                      <a:pt x="206" y="26"/>
                      <a:pt x="208" y="28"/>
                      <a:pt x="209" y="29"/>
                    </a:cubicBezTo>
                    <a:cubicBezTo>
                      <a:pt x="210" y="30"/>
                      <a:pt x="211" y="30"/>
                      <a:pt x="213" y="30"/>
                    </a:cubicBezTo>
                    <a:cubicBezTo>
                      <a:pt x="213" y="31"/>
                      <a:pt x="213" y="30"/>
                      <a:pt x="213" y="30"/>
                    </a:cubicBezTo>
                    <a:cubicBezTo>
                      <a:pt x="212" y="29"/>
                      <a:pt x="212" y="28"/>
                      <a:pt x="212" y="27"/>
                    </a:cubicBezTo>
                    <a:cubicBezTo>
                      <a:pt x="210" y="26"/>
                      <a:pt x="210" y="24"/>
                      <a:pt x="209" y="23"/>
                    </a:cubicBezTo>
                    <a:cubicBezTo>
                      <a:pt x="208" y="19"/>
                      <a:pt x="207" y="15"/>
                      <a:pt x="207" y="11"/>
                    </a:cubicBezTo>
                    <a:cubicBezTo>
                      <a:pt x="209" y="11"/>
                      <a:pt x="211" y="11"/>
                      <a:pt x="213" y="11"/>
                    </a:cubicBezTo>
                    <a:cubicBezTo>
                      <a:pt x="213" y="15"/>
                      <a:pt x="215" y="19"/>
                      <a:pt x="216" y="23"/>
                    </a:cubicBezTo>
                    <a:cubicBezTo>
                      <a:pt x="218" y="28"/>
                      <a:pt x="221" y="30"/>
                      <a:pt x="226" y="33"/>
                    </a:cubicBezTo>
                    <a:cubicBezTo>
                      <a:pt x="226" y="33"/>
                      <a:pt x="226" y="33"/>
                      <a:pt x="226" y="33"/>
                    </a:cubicBezTo>
                    <a:cubicBezTo>
                      <a:pt x="224" y="31"/>
                      <a:pt x="223" y="28"/>
                      <a:pt x="222" y="26"/>
                    </a:cubicBezTo>
                    <a:cubicBezTo>
                      <a:pt x="220" y="24"/>
                      <a:pt x="219" y="21"/>
                      <a:pt x="219" y="19"/>
                    </a:cubicBezTo>
                    <a:cubicBezTo>
                      <a:pt x="218" y="16"/>
                      <a:pt x="217" y="14"/>
                      <a:pt x="217" y="11"/>
                    </a:cubicBezTo>
                    <a:cubicBezTo>
                      <a:pt x="217" y="11"/>
                      <a:pt x="217" y="11"/>
                      <a:pt x="217" y="11"/>
                    </a:cubicBezTo>
                    <a:cubicBezTo>
                      <a:pt x="221" y="10"/>
                      <a:pt x="224" y="10"/>
                      <a:pt x="227" y="10"/>
                    </a:cubicBezTo>
                    <a:cubicBezTo>
                      <a:pt x="229" y="16"/>
                      <a:pt x="233" y="23"/>
                      <a:pt x="236" y="28"/>
                    </a:cubicBezTo>
                    <a:cubicBezTo>
                      <a:pt x="236" y="29"/>
                      <a:pt x="238" y="28"/>
                      <a:pt x="238" y="27"/>
                    </a:cubicBezTo>
                    <a:cubicBezTo>
                      <a:pt x="236" y="24"/>
                      <a:pt x="235" y="20"/>
                      <a:pt x="234" y="17"/>
                    </a:cubicBezTo>
                    <a:cubicBezTo>
                      <a:pt x="233" y="15"/>
                      <a:pt x="232" y="12"/>
                      <a:pt x="232" y="10"/>
                    </a:cubicBezTo>
                    <a:cubicBezTo>
                      <a:pt x="234" y="10"/>
                      <a:pt x="236" y="10"/>
                      <a:pt x="238" y="10"/>
                    </a:cubicBezTo>
                    <a:cubicBezTo>
                      <a:pt x="239" y="13"/>
                      <a:pt x="242" y="15"/>
                      <a:pt x="244" y="17"/>
                    </a:cubicBezTo>
                    <a:cubicBezTo>
                      <a:pt x="245" y="20"/>
                      <a:pt x="247" y="23"/>
                      <a:pt x="250" y="25"/>
                    </a:cubicBezTo>
                    <a:cubicBezTo>
                      <a:pt x="250" y="25"/>
                      <a:pt x="250" y="25"/>
                      <a:pt x="250" y="24"/>
                    </a:cubicBezTo>
                    <a:cubicBezTo>
                      <a:pt x="249" y="22"/>
                      <a:pt x="248" y="19"/>
                      <a:pt x="246" y="16"/>
                    </a:cubicBezTo>
                    <a:cubicBezTo>
                      <a:pt x="245" y="14"/>
                      <a:pt x="244" y="13"/>
                      <a:pt x="243" y="11"/>
                    </a:cubicBezTo>
                    <a:cubicBezTo>
                      <a:pt x="244" y="11"/>
                      <a:pt x="245" y="11"/>
                      <a:pt x="246" y="11"/>
                    </a:cubicBezTo>
                    <a:cubicBezTo>
                      <a:pt x="247" y="14"/>
                      <a:pt x="248" y="17"/>
                      <a:pt x="249" y="19"/>
                    </a:cubicBezTo>
                    <a:cubicBezTo>
                      <a:pt x="252" y="24"/>
                      <a:pt x="255" y="27"/>
                      <a:pt x="259" y="30"/>
                    </a:cubicBezTo>
                    <a:cubicBezTo>
                      <a:pt x="259" y="31"/>
                      <a:pt x="260" y="30"/>
                      <a:pt x="260" y="30"/>
                    </a:cubicBezTo>
                    <a:cubicBezTo>
                      <a:pt x="257" y="26"/>
                      <a:pt x="255" y="23"/>
                      <a:pt x="253" y="19"/>
                    </a:cubicBezTo>
                    <a:cubicBezTo>
                      <a:pt x="252" y="16"/>
                      <a:pt x="252" y="14"/>
                      <a:pt x="250" y="12"/>
                    </a:cubicBezTo>
                    <a:cubicBezTo>
                      <a:pt x="253" y="12"/>
                      <a:pt x="256" y="13"/>
                      <a:pt x="259" y="13"/>
                    </a:cubicBezTo>
                    <a:cubicBezTo>
                      <a:pt x="261" y="16"/>
                      <a:pt x="263" y="18"/>
                      <a:pt x="264" y="21"/>
                    </a:cubicBezTo>
                    <a:cubicBezTo>
                      <a:pt x="266" y="25"/>
                      <a:pt x="269" y="29"/>
                      <a:pt x="271" y="33"/>
                    </a:cubicBezTo>
                    <a:cubicBezTo>
                      <a:pt x="272" y="35"/>
                      <a:pt x="274" y="33"/>
                      <a:pt x="274" y="32"/>
                    </a:cubicBezTo>
                    <a:cubicBezTo>
                      <a:pt x="271" y="27"/>
                      <a:pt x="269" y="23"/>
                      <a:pt x="266" y="18"/>
                    </a:cubicBezTo>
                    <a:cubicBezTo>
                      <a:pt x="266" y="17"/>
                      <a:pt x="265" y="16"/>
                      <a:pt x="265" y="15"/>
                    </a:cubicBezTo>
                    <a:cubicBezTo>
                      <a:pt x="266" y="15"/>
                      <a:pt x="267" y="15"/>
                      <a:pt x="269" y="16"/>
                    </a:cubicBezTo>
                    <a:cubicBezTo>
                      <a:pt x="269" y="16"/>
                      <a:pt x="269" y="16"/>
                      <a:pt x="269" y="16"/>
                    </a:cubicBezTo>
                    <a:cubicBezTo>
                      <a:pt x="279" y="24"/>
                      <a:pt x="289" y="33"/>
                      <a:pt x="298" y="43"/>
                    </a:cubicBezTo>
                    <a:cubicBezTo>
                      <a:pt x="302" y="47"/>
                      <a:pt x="306" y="52"/>
                      <a:pt x="309" y="56"/>
                    </a:cubicBezTo>
                    <a:cubicBezTo>
                      <a:pt x="309" y="57"/>
                      <a:pt x="309" y="58"/>
                      <a:pt x="310" y="58"/>
                    </a:cubicBezTo>
                    <a:cubicBezTo>
                      <a:pt x="311" y="60"/>
                      <a:pt x="312" y="62"/>
                      <a:pt x="314" y="64"/>
                    </a:cubicBezTo>
                    <a:cubicBezTo>
                      <a:pt x="314" y="65"/>
                      <a:pt x="315" y="67"/>
                      <a:pt x="315" y="68"/>
                    </a:cubicBezTo>
                    <a:cubicBezTo>
                      <a:pt x="313" y="69"/>
                      <a:pt x="312" y="70"/>
                      <a:pt x="310" y="72"/>
                    </a:cubicBezTo>
                    <a:cubicBezTo>
                      <a:pt x="310" y="72"/>
                      <a:pt x="310" y="72"/>
                      <a:pt x="310" y="71"/>
                    </a:cubicBezTo>
                    <a:cubicBezTo>
                      <a:pt x="306" y="62"/>
                      <a:pt x="299" y="54"/>
                      <a:pt x="293" y="45"/>
                    </a:cubicBezTo>
                    <a:cubicBezTo>
                      <a:pt x="292" y="45"/>
                      <a:pt x="291" y="46"/>
                      <a:pt x="292" y="46"/>
                    </a:cubicBezTo>
                    <a:cubicBezTo>
                      <a:pt x="297" y="55"/>
                      <a:pt x="301" y="65"/>
                      <a:pt x="306" y="74"/>
                    </a:cubicBezTo>
                    <a:cubicBezTo>
                      <a:pt x="306" y="74"/>
                      <a:pt x="306" y="74"/>
                      <a:pt x="307" y="75"/>
                    </a:cubicBezTo>
                    <a:cubicBezTo>
                      <a:pt x="305" y="76"/>
                      <a:pt x="303" y="76"/>
                      <a:pt x="302" y="77"/>
                    </a:cubicBezTo>
                    <a:cubicBezTo>
                      <a:pt x="299" y="71"/>
                      <a:pt x="294" y="65"/>
                      <a:pt x="291" y="60"/>
                    </a:cubicBezTo>
                    <a:cubicBezTo>
                      <a:pt x="285" y="52"/>
                      <a:pt x="279" y="44"/>
                      <a:pt x="277" y="35"/>
                    </a:cubicBezTo>
                    <a:cubicBezTo>
                      <a:pt x="277" y="34"/>
                      <a:pt x="275" y="34"/>
                      <a:pt x="275" y="35"/>
                    </a:cubicBezTo>
                    <a:cubicBezTo>
                      <a:pt x="276" y="44"/>
                      <a:pt x="279" y="51"/>
                      <a:pt x="283" y="58"/>
                    </a:cubicBezTo>
                    <a:cubicBezTo>
                      <a:pt x="287" y="65"/>
                      <a:pt x="291" y="72"/>
                      <a:pt x="295" y="78"/>
                    </a:cubicBezTo>
                    <a:cubicBezTo>
                      <a:pt x="295" y="79"/>
                      <a:pt x="294" y="79"/>
                      <a:pt x="293" y="79"/>
                    </a:cubicBezTo>
                    <a:cubicBezTo>
                      <a:pt x="291" y="79"/>
                      <a:pt x="289" y="80"/>
                      <a:pt x="286" y="80"/>
                    </a:cubicBezTo>
                    <a:cubicBezTo>
                      <a:pt x="284" y="72"/>
                      <a:pt x="279" y="66"/>
                      <a:pt x="274" y="59"/>
                    </a:cubicBezTo>
                    <a:cubicBezTo>
                      <a:pt x="268" y="51"/>
                      <a:pt x="263" y="44"/>
                      <a:pt x="259" y="35"/>
                    </a:cubicBezTo>
                    <a:cubicBezTo>
                      <a:pt x="258" y="34"/>
                      <a:pt x="257" y="35"/>
                      <a:pt x="257" y="36"/>
                    </a:cubicBezTo>
                    <a:cubicBezTo>
                      <a:pt x="259" y="44"/>
                      <a:pt x="263" y="52"/>
                      <a:pt x="268" y="59"/>
                    </a:cubicBezTo>
                    <a:cubicBezTo>
                      <a:pt x="273" y="66"/>
                      <a:pt x="276" y="73"/>
                      <a:pt x="280" y="81"/>
                    </a:cubicBezTo>
                    <a:cubicBezTo>
                      <a:pt x="273" y="81"/>
                      <a:pt x="266" y="81"/>
                      <a:pt x="260" y="82"/>
                    </a:cubicBezTo>
                    <a:cubicBezTo>
                      <a:pt x="257" y="65"/>
                      <a:pt x="248" y="50"/>
                      <a:pt x="242" y="35"/>
                    </a:cubicBezTo>
                    <a:cubicBezTo>
                      <a:pt x="242" y="35"/>
                      <a:pt x="241" y="35"/>
                      <a:pt x="241" y="35"/>
                    </a:cubicBezTo>
                    <a:cubicBezTo>
                      <a:pt x="244" y="51"/>
                      <a:pt x="250" y="66"/>
                      <a:pt x="254" y="82"/>
                    </a:cubicBezTo>
                    <a:cubicBezTo>
                      <a:pt x="254" y="82"/>
                      <a:pt x="253" y="82"/>
                      <a:pt x="253" y="82"/>
                    </a:cubicBezTo>
                    <a:cubicBezTo>
                      <a:pt x="248" y="82"/>
                      <a:pt x="244" y="82"/>
                      <a:pt x="239" y="82"/>
                    </a:cubicBezTo>
                    <a:cubicBezTo>
                      <a:pt x="231" y="67"/>
                      <a:pt x="231" y="44"/>
                      <a:pt x="218" y="32"/>
                    </a:cubicBezTo>
                    <a:cubicBezTo>
                      <a:pt x="218" y="32"/>
                      <a:pt x="218" y="32"/>
                      <a:pt x="218" y="33"/>
                    </a:cubicBezTo>
                    <a:cubicBezTo>
                      <a:pt x="224" y="48"/>
                      <a:pt x="225" y="64"/>
                      <a:pt x="231" y="79"/>
                    </a:cubicBezTo>
                    <a:cubicBezTo>
                      <a:pt x="231" y="79"/>
                      <a:pt x="230" y="78"/>
                      <a:pt x="230" y="78"/>
                    </a:cubicBezTo>
                    <a:cubicBezTo>
                      <a:pt x="230" y="78"/>
                      <a:pt x="229" y="78"/>
                      <a:pt x="229" y="78"/>
                    </a:cubicBezTo>
                    <a:cubicBezTo>
                      <a:pt x="229" y="78"/>
                      <a:pt x="229" y="78"/>
                      <a:pt x="229" y="78"/>
                    </a:cubicBezTo>
                    <a:cubicBezTo>
                      <a:pt x="229" y="78"/>
                      <a:pt x="229" y="78"/>
                      <a:pt x="229" y="78"/>
                    </a:cubicBezTo>
                    <a:cubicBezTo>
                      <a:pt x="228" y="78"/>
                      <a:pt x="228" y="78"/>
                      <a:pt x="227" y="79"/>
                    </a:cubicBezTo>
                    <a:cubicBezTo>
                      <a:pt x="227" y="79"/>
                      <a:pt x="227" y="79"/>
                      <a:pt x="227" y="78"/>
                    </a:cubicBezTo>
                    <a:cubicBezTo>
                      <a:pt x="222" y="70"/>
                      <a:pt x="218" y="63"/>
                      <a:pt x="215" y="54"/>
                    </a:cubicBezTo>
                    <a:cubicBezTo>
                      <a:pt x="211" y="44"/>
                      <a:pt x="208" y="35"/>
                      <a:pt x="203" y="27"/>
                    </a:cubicBezTo>
                    <a:cubicBezTo>
                      <a:pt x="202" y="26"/>
                      <a:pt x="201" y="27"/>
                      <a:pt x="201" y="28"/>
                    </a:cubicBezTo>
                    <a:cubicBezTo>
                      <a:pt x="206" y="40"/>
                      <a:pt x="209" y="56"/>
                      <a:pt x="215" y="69"/>
                    </a:cubicBezTo>
                    <a:cubicBezTo>
                      <a:pt x="213" y="67"/>
                      <a:pt x="211" y="65"/>
                      <a:pt x="209" y="63"/>
                    </a:cubicBezTo>
                    <a:cubicBezTo>
                      <a:pt x="205" y="59"/>
                      <a:pt x="202" y="55"/>
                      <a:pt x="198" y="51"/>
                    </a:cubicBezTo>
                    <a:cubicBezTo>
                      <a:pt x="187" y="39"/>
                      <a:pt x="177" y="24"/>
                      <a:pt x="166" y="12"/>
                    </a:cubicBezTo>
                    <a:cubicBezTo>
                      <a:pt x="170" y="14"/>
                      <a:pt x="175" y="15"/>
                      <a:pt x="180" y="15"/>
                    </a:cubicBezTo>
                    <a:close/>
                    <a:moveTo>
                      <a:pt x="293" y="137"/>
                    </a:moveTo>
                    <a:cubicBezTo>
                      <a:pt x="262" y="140"/>
                      <a:pt x="232" y="144"/>
                      <a:pt x="201" y="141"/>
                    </a:cubicBezTo>
                    <a:cubicBezTo>
                      <a:pt x="200" y="141"/>
                      <a:pt x="200" y="143"/>
                      <a:pt x="201" y="143"/>
                    </a:cubicBezTo>
                    <a:cubicBezTo>
                      <a:pt x="231" y="147"/>
                      <a:pt x="260" y="145"/>
                      <a:pt x="289" y="142"/>
                    </a:cubicBezTo>
                    <a:cubicBezTo>
                      <a:pt x="287" y="146"/>
                      <a:pt x="284" y="150"/>
                      <a:pt x="282" y="153"/>
                    </a:cubicBezTo>
                    <a:cubicBezTo>
                      <a:pt x="282" y="154"/>
                      <a:pt x="282" y="154"/>
                      <a:pt x="282" y="154"/>
                    </a:cubicBezTo>
                    <a:cubicBezTo>
                      <a:pt x="253" y="159"/>
                      <a:pt x="222" y="166"/>
                      <a:pt x="194" y="155"/>
                    </a:cubicBezTo>
                    <a:cubicBezTo>
                      <a:pt x="194" y="154"/>
                      <a:pt x="193" y="156"/>
                      <a:pt x="194" y="156"/>
                    </a:cubicBezTo>
                    <a:cubicBezTo>
                      <a:pt x="221" y="169"/>
                      <a:pt x="251" y="164"/>
                      <a:pt x="279" y="159"/>
                    </a:cubicBezTo>
                    <a:cubicBezTo>
                      <a:pt x="277" y="162"/>
                      <a:pt x="275" y="165"/>
                      <a:pt x="273" y="167"/>
                    </a:cubicBezTo>
                    <a:cubicBezTo>
                      <a:pt x="247" y="167"/>
                      <a:pt x="221" y="170"/>
                      <a:pt x="194" y="171"/>
                    </a:cubicBezTo>
                    <a:cubicBezTo>
                      <a:pt x="193" y="171"/>
                      <a:pt x="193" y="172"/>
                      <a:pt x="194" y="172"/>
                    </a:cubicBezTo>
                    <a:cubicBezTo>
                      <a:pt x="219" y="172"/>
                      <a:pt x="243" y="171"/>
                      <a:pt x="268" y="171"/>
                    </a:cubicBezTo>
                    <a:cubicBezTo>
                      <a:pt x="264" y="173"/>
                      <a:pt x="259" y="174"/>
                      <a:pt x="253" y="174"/>
                    </a:cubicBezTo>
                    <a:cubicBezTo>
                      <a:pt x="240" y="175"/>
                      <a:pt x="229" y="175"/>
                      <a:pt x="217" y="177"/>
                    </a:cubicBezTo>
                    <a:cubicBezTo>
                      <a:pt x="194" y="178"/>
                      <a:pt x="169" y="171"/>
                      <a:pt x="147" y="178"/>
                    </a:cubicBezTo>
                    <a:cubicBezTo>
                      <a:pt x="146" y="178"/>
                      <a:pt x="145" y="179"/>
                      <a:pt x="144" y="180"/>
                    </a:cubicBezTo>
                    <a:cubicBezTo>
                      <a:pt x="144" y="180"/>
                      <a:pt x="144" y="180"/>
                      <a:pt x="144" y="179"/>
                    </a:cubicBezTo>
                    <a:cubicBezTo>
                      <a:pt x="145" y="177"/>
                      <a:pt x="142" y="177"/>
                      <a:pt x="141" y="178"/>
                    </a:cubicBezTo>
                    <a:cubicBezTo>
                      <a:pt x="134" y="188"/>
                      <a:pt x="136" y="202"/>
                      <a:pt x="136" y="214"/>
                    </a:cubicBezTo>
                    <a:cubicBezTo>
                      <a:pt x="124" y="202"/>
                      <a:pt x="102" y="195"/>
                      <a:pt x="90" y="189"/>
                    </a:cubicBezTo>
                    <a:cubicBezTo>
                      <a:pt x="62" y="176"/>
                      <a:pt x="39" y="151"/>
                      <a:pt x="11" y="139"/>
                    </a:cubicBezTo>
                    <a:cubicBezTo>
                      <a:pt x="36" y="131"/>
                      <a:pt x="59" y="116"/>
                      <a:pt x="83" y="106"/>
                    </a:cubicBezTo>
                    <a:cubicBezTo>
                      <a:pt x="107" y="95"/>
                      <a:pt x="131" y="85"/>
                      <a:pt x="149" y="67"/>
                    </a:cubicBezTo>
                    <a:cubicBezTo>
                      <a:pt x="149" y="76"/>
                      <a:pt x="150" y="85"/>
                      <a:pt x="152" y="94"/>
                    </a:cubicBezTo>
                    <a:cubicBezTo>
                      <a:pt x="152" y="95"/>
                      <a:pt x="154" y="95"/>
                      <a:pt x="154" y="94"/>
                    </a:cubicBezTo>
                    <a:cubicBezTo>
                      <a:pt x="155" y="93"/>
                      <a:pt x="155" y="92"/>
                      <a:pt x="155" y="91"/>
                    </a:cubicBezTo>
                    <a:cubicBezTo>
                      <a:pt x="168" y="95"/>
                      <a:pt x="248" y="100"/>
                      <a:pt x="293" y="91"/>
                    </a:cubicBezTo>
                    <a:cubicBezTo>
                      <a:pt x="303" y="91"/>
                      <a:pt x="313" y="89"/>
                      <a:pt x="319" y="84"/>
                    </a:cubicBezTo>
                    <a:cubicBezTo>
                      <a:pt x="319" y="85"/>
                      <a:pt x="319" y="87"/>
                      <a:pt x="319" y="88"/>
                    </a:cubicBezTo>
                    <a:cubicBezTo>
                      <a:pt x="305" y="102"/>
                      <a:pt x="289" y="114"/>
                      <a:pt x="268" y="115"/>
                    </a:cubicBezTo>
                    <a:cubicBezTo>
                      <a:pt x="255" y="115"/>
                      <a:pt x="239" y="114"/>
                      <a:pt x="226" y="110"/>
                    </a:cubicBezTo>
                    <a:cubicBezTo>
                      <a:pt x="226" y="110"/>
                      <a:pt x="226" y="110"/>
                      <a:pt x="226" y="110"/>
                    </a:cubicBezTo>
                    <a:cubicBezTo>
                      <a:pt x="239" y="118"/>
                      <a:pt x="257" y="118"/>
                      <a:pt x="271" y="118"/>
                    </a:cubicBezTo>
                    <a:cubicBezTo>
                      <a:pt x="290" y="118"/>
                      <a:pt x="305" y="107"/>
                      <a:pt x="318" y="95"/>
                    </a:cubicBezTo>
                    <a:cubicBezTo>
                      <a:pt x="316" y="102"/>
                      <a:pt x="313" y="109"/>
                      <a:pt x="308" y="116"/>
                    </a:cubicBezTo>
                    <a:cubicBezTo>
                      <a:pt x="280" y="133"/>
                      <a:pt x="250" y="124"/>
                      <a:pt x="218" y="128"/>
                    </a:cubicBezTo>
                    <a:cubicBezTo>
                      <a:pt x="217" y="128"/>
                      <a:pt x="217" y="129"/>
                      <a:pt x="218" y="129"/>
                    </a:cubicBezTo>
                    <a:cubicBezTo>
                      <a:pt x="245" y="129"/>
                      <a:pt x="276" y="137"/>
                      <a:pt x="301" y="126"/>
                    </a:cubicBezTo>
                    <a:cubicBezTo>
                      <a:pt x="298" y="130"/>
                      <a:pt x="295" y="134"/>
                      <a:pt x="293"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2" name="Freeform 620"/>
              <p:cNvSpPr/>
              <p:nvPr/>
            </p:nvSpPr>
            <p:spPr bwMode="auto">
              <a:xfrm>
                <a:off x="4721" y="4009"/>
                <a:ext cx="1" cy="0"/>
              </a:xfrm>
              <a:custGeom>
                <a:avLst/>
                <a:gdLst>
                  <a:gd name="T0" fmla="*/ 0 w 2"/>
                  <a:gd name="T1" fmla="*/ 0 w 2"/>
                  <a:gd name="T2" fmla="*/ 1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1" y="0"/>
                    </a:cubicBezTo>
                    <a:cubicBezTo>
                      <a:pt x="2"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3" name="Freeform 621"/>
              <p:cNvSpPr>
                <a:spLocks noEditPoints="1"/>
              </p:cNvSpPr>
              <p:nvPr/>
            </p:nvSpPr>
            <p:spPr bwMode="auto">
              <a:xfrm>
                <a:off x="4693" y="3863"/>
                <a:ext cx="136" cy="152"/>
              </a:xfrm>
              <a:custGeom>
                <a:avLst/>
                <a:gdLst>
                  <a:gd name="T0" fmla="*/ 238 w 243"/>
                  <a:gd name="T1" fmla="*/ 183 h 273"/>
                  <a:gd name="T2" fmla="*/ 183 w 243"/>
                  <a:gd name="T3" fmla="*/ 178 h 273"/>
                  <a:gd name="T4" fmla="*/ 140 w 243"/>
                  <a:gd name="T5" fmla="*/ 158 h 273"/>
                  <a:gd name="T6" fmla="*/ 158 w 243"/>
                  <a:gd name="T7" fmla="*/ 165 h 273"/>
                  <a:gd name="T8" fmla="*/ 165 w 243"/>
                  <a:gd name="T9" fmla="*/ 4 h 273"/>
                  <a:gd name="T10" fmla="*/ 21 w 243"/>
                  <a:gd name="T11" fmla="*/ 29 h 273"/>
                  <a:gd name="T12" fmla="*/ 19 w 243"/>
                  <a:gd name="T13" fmla="*/ 31 h 273"/>
                  <a:gd name="T14" fmla="*/ 62 w 243"/>
                  <a:gd name="T15" fmla="*/ 73 h 273"/>
                  <a:gd name="T16" fmla="*/ 47 w 243"/>
                  <a:gd name="T17" fmla="*/ 255 h 273"/>
                  <a:gd name="T18" fmla="*/ 59 w 243"/>
                  <a:gd name="T19" fmla="*/ 265 h 273"/>
                  <a:gd name="T20" fmla="*/ 118 w 243"/>
                  <a:gd name="T21" fmla="*/ 270 h 273"/>
                  <a:gd name="T22" fmla="*/ 241 w 243"/>
                  <a:gd name="T23" fmla="*/ 262 h 273"/>
                  <a:gd name="T24" fmla="*/ 175 w 243"/>
                  <a:gd name="T25" fmla="*/ 186 h 273"/>
                  <a:gd name="T26" fmla="*/ 217 w 243"/>
                  <a:gd name="T27" fmla="*/ 188 h 273"/>
                  <a:gd name="T28" fmla="*/ 222 w 243"/>
                  <a:gd name="T29" fmla="*/ 192 h 273"/>
                  <a:gd name="T30" fmla="*/ 231 w 243"/>
                  <a:gd name="T31" fmla="*/ 198 h 273"/>
                  <a:gd name="T32" fmla="*/ 231 w 243"/>
                  <a:gd name="T33" fmla="*/ 203 h 273"/>
                  <a:gd name="T34" fmla="*/ 195 w 243"/>
                  <a:gd name="T35" fmla="*/ 218 h 273"/>
                  <a:gd name="T36" fmla="*/ 231 w 243"/>
                  <a:gd name="T37" fmla="*/ 219 h 273"/>
                  <a:gd name="T38" fmla="*/ 184 w 243"/>
                  <a:gd name="T39" fmla="*/ 235 h 273"/>
                  <a:gd name="T40" fmla="*/ 184 w 243"/>
                  <a:gd name="T41" fmla="*/ 253 h 273"/>
                  <a:gd name="T42" fmla="*/ 232 w 243"/>
                  <a:gd name="T43" fmla="*/ 257 h 273"/>
                  <a:gd name="T44" fmla="*/ 69 w 243"/>
                  <a:gd name="T45" fmla="*/ 256 h 273"/>
                  <a:gd name="T46" fmla="*/ 169 w 243"/>
                  <a:gd name="T47" fmla="*/ 244 h 273"/>
                  <a:gd name="T48" fmla="*/ 179 w 243"/>
                  <a:gd name="T49" fmla="*/ 236 h 273"/>
                  <a:gd name="T50" fmla="*/ 76 w 243"/>
                  <a:gd name="T51" fmla="*/ 229 h 273"/>
                  <a:gd name="T52" fmla="*/ 176 w 243"/>
                  <a:gd name="T53" fmla="*/ 219 h 273"/>
                  <a:gd name="T54" fmla="*/ 92 w 243"/>
                  <a:gd name="T55" fmla="*/ 226 h 273"/>
                  <a:gd name="T56" fmla="*/ 102 w 243"/>
                  <a:gd name="T57" fmla="*/ 221 h 273"/>
                  <a:gd name="T58" fmla="*/ 106 w 243"/>
                  <a:gd name="T59" fmla="*/ 217 h 273"/>
                  <a:gd name="T60" fmla="*/ 128 w 243"/>
                  <a:gd name="T61" fmla="*/ 210 h 273"/>
                  <a:gd name="T62" fmla="*/ 128 w 243"/>
                  <a:gd name="T63" fmla="*/ 204 h 273"/>
                  <a:gd name="T64" fmla="*/ 181 w 243"/>
                  <a:gd name="T65" fmla="*/ 198 h 273"/>
                  <a:gd name="T66" fmla="*/ 110 w 243"/>
                  <a:gd name="T67" fmla="*/ 178 h 273"/>
                  <a:gd name="T68" fmla="*/ 67 w 243"/>
                  <a:gd name="T69" fmla="*/ 70 h 273"/>
                  <a:gd name="T70" fmla="*/ 68 w 243"/>
                  <a:gd name="T71" fmla="*/ 27 h 273"/>
                  <a:gd name="T72" fmla="*/ 154 w 243"/>
                  <a:gd name="T73" fmla="*/ 130 h 273"/>
                  <a:gd name="T74" fmla="*/ 134 w 243"/>
                  <a:gd name="T75" fmla="*/ 136 h 273"/>
                  <a:gd name="T76" fmla="*/ 105 w 243"/>
                  <a:gd name="T77" fmla="*/ 170 h 273"/>
                  <a:gd name="T78" fmla="*/ 58 w 243"/>
                  <a:gd name="T79" fmla="*/ 256 h 273"/>
                  <a:gd name="T80" fmla="*/ 102 w 243"/>
                  <a:gd name="T81" fmla="*/ 134 h 273"/>
                  <a:gd name="T82" fmla="*/ 44 w 243"/>
                  <a:gd name="T83" fmla="*/ 238 h 273"/>
                  <a:gd name="T84" fmla="*/ 91 w 243"/>
                  <a:gd name="T85" fmla="*/ 117 h 273"/>
                  <a:gd name="T86" fmla="*/ 25 w 243"/>
                  <a:gd name="T87" fmla="*/ 209 h 273"/>
                  <a:gd name="T88" fmla="*/ 72 w 243"/>
                  <a:gd name="T89" fmla="*/ 107 h 273"/>
                  <a:gd name="T90" fmla="*/ 16 w 243"/>
                  <a:gd name="T91" fmla="*/ 187 h 273"/>
                  <a:gd name="T92" fmla="*/ 15 w 243"/>
                  <a:gd name="T93" fmla="*/ 16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 h="273">
                    <a:moveTo>
                      <a:pt x="241" y="246"/>
                    </a:moveTo>
                    <a:cubicBezTo>
                      <a:pt x="240" y="226"/>
                      <a:pt x="243" y="207"/>
                      <a:pt x="241" y="187"/>
                    </a:cubicBezTo>
                    <a:cubicBezTo>
                      <a:pt x="241" y="185"/>
                      <a:pt x="240" y="184"/>
                      <a:pt x="238" y="183"/>
                    </a:cubicBezTo>
                    <a:cubicBezTo>
                      <a:pt x="238" y="183"/>
                      <a:pt x="237" y="183"/>
                      <a:pt x="237" y="183"/>
                    </a:cubicBezTo>
                    <a:cubicBezTo>
                      <a:pt x="238" y="181"/>
                      <a:pt x="237" y="179"/>
                      <a:pt x="235" y="178"/>
                    </a:cubicBezTo>
                    <a:cubicBezTo>
                      <a:pt x="220" y="170"/>
                      <a:pt x="199" y="176"/>
                      <a:pt x="183" y="178"/>
                    </a:cubicBezTo>
                    <a:cubicBezTo>
                      <a:pt x="160" y="179"/>
                      <a:pt x="136" y="169"/>
                      <a:pt x="113" y="174"/>
                    </a:cubicBezTo>
                    <a:cubicBezTo>
                      <a:pt x="119" y="165"/>
                      <a:pt x="124" y="156"/>
                      <a:pt x="129" y="147"/>
                    </a:cubicBezTo>
                    <a:cubicBezTo>
                      <a:pt x="132" y="150"/>
                      <a:pt x="136" y="153"/>
                      <a:pt x="140" y="158"/>
                    </a:cubicBezTo>
                    <a:cubicBezTo>
                      <a:pt x="144" y="162"/>
                      <a:pt x="147" y="165"/>
                      <a:pt x="152" y="166"/>
                    </a:cubicBezTo>
                    <a:cubicBezTo>
                      <a:pt x="153" y="166"/>
                      <a:pt x="154" y="166"/>
                      <a:pt x="155" y="166"/>
                    </a:cubicBezTo>
                    <a:cubicBezTo>
                      <a:pt x="156" y="166"/>
                      <a:pt x="157" y="166"/>
                      <a:pt x="158" y="165"/>
                    </a:cubicBezTo>
                    <a:cubicBezTo>
                      <a:pt x="161" y="156"/>
                      <a:pt x="160" y="145"/>
                      <a:pt x="160" y="135"/>
                    </a:cubicBezTo>
                    <a:cubicBezTo>
                      <a:pt x="161" y="120"/>
                      <a:pt x="162" y="106"/>
                      <a:pt x="163" y="92"/>
                    </a:cubicBezTo>
                    <a:cubicBezTo>
                      <a:pt x="165" y="63"/>
                      <a:pt x="166" y="33"/>
                      <a:pt x="165" y="4"/>
                    </a:cubicBezTo>
                    <a:cubicBezTo>
                      <a:pt x="165" y="2"/>
                      <a:pt x="163" y="0"/>
                      <a:pt x="160" y="1"/>
                    </a:cubicBezTo>
                    <a:cubicBezTo>
                      <a:pt x="133" y="11"/>
                      <a:pt x="105" y="10"/>
                      <a:pt x="77" y="17"/>
                    </a:cubicBezTo>
                    <a:cubicBezTo>
                      <a:pt x="58" y="22"/>
                      <a:pt x="41" y="29"/>
                      <a:pt x="21" y="29"/>
                    </a:cubicBezTo>
                    <a:cubicBezTo>
                      <a:pt x="20" y="29"/>
                      <a:pt x="20" y="29"/>
                      <a:pt x="20" y="30"/>
                    </a:cubicBezTo>
                    <a:cubicBezTo>
                      <a:pt x="21" y="31"/>
                      <a:pt x="21" y="31"/>
                      <a:pt x="22" y="32"/>
                    </a:cubicBezTo>
                    <a:cubicBezTo>
                      <a:pt x="21" y="31"/>
                      <a:pt x="20" y="31"/>
                      <a:pt x="19" y="31"/>
                    </a:cubicBezTo>
                    <a:cubicBezTo>
                      <a:pt x="17" y="30"/>
                      <a:pt x="16" y="33"/>
                      <a:pt x="17" y="34"/>
                    </a:cubicBezTo>
                    <a:cubicBezTo>
                      <a:pt x="34" y="43"/>
                      <a:pt x="45" y="61"/>
                      <a:pt x="60" y="72"/>
                    </a:cubicBezTo>
                    <a:cubicBezTo>
                      <a:pt x="61" y="73"/>
                      <a:pt x="62" y="73"/>
                      <a:pt x="62" y="73"/>
                    </a:cubicBezTo>
                    <a:cubicBezTo>
                      <a:pt x="39" y="100"/>
                      <a:pt x="15" y="130"/>
                      <a:pt x="7" y="165"/>
                    </a:cubicBezTo>
                    <a:cubicBezTo>
                      <a:pt x="0" y="197"/>
                      <a:pt x="26" y="228"/>
                      <a:pt x="46" y="252"/>
                    </a:cubicBezTo>
                    <a:cubicBezTo>
                      <a:pt x="47" y="253"/>
                      <a:pt x="47" y="254"/>
                      <a:pt x="47" y="255"/>
                    </a:cubicBezTo>
                    <a:cubicBezTo>
                      <a:pt x="47" y="255"/>
                      <a:pt x="48" y="256"/>
                      <a:pt x="49" y="256"/>
                    </a:cubicBezTo>
                    <a:cubicBezTo>
                      <a:pt x="51" y="258"/>
                      <a:pt x="53" y="261"/>
                      <a:pt x="55" y="264"/>
                    </a:cubicBezTo>
                    <a:cubicBezTo>
                      <a:pt x="56" y="265"/>
                      <a:pt x="58" y="265"/>
                      <a:pt x="59" y="265"/>
                    </a:cubicBezTo>
                    <a:cubicBezTo>
                      <a:pt x="65" y="272"/>
                      <a:pt x="76" y="272"/>
                      <a:pt x="84" y="272"/>
                    </a:cubicBezTo>
                    <a:cubicBezTo>
                      <a:pt x="94" y="273"/>
                      <a:pt x="103" y="272"/>
                      <a:pt x="112" y="271"/>
                    </a:cubicBezTo>
                    <a:cubicBezTo>
                      <a:pt x="114" y="271"/>
                      <a:pt x="116" y="270"/>
                      <a:pt x="118" y="270"/>
                    </a:cubicBezTo>
                    <a:cubicBezTo>
                      <a:pt x="157" y="269"/>
                      <a:pt x="196" y="267"/>
                      <a:pt x="236" y="267"/>
                    </a:cubicBezTo>
                    <a:cubicBezTo>
                      <a:pt x="237" y="267"/>
                      <a:pt x="237" y="267"/>
                      <a:pt x="238" y="266"/>
                    </a:cubicBezTo>
                    <a:cubicBezTo>
                      <a:pt x="240" y="266"/>
                      <a:pt x="242" y="264"/>
                      <a:pt x="241" y="262"/>
                    </a:cubicBezTo>
                    <a:cubicBezTo>
                      <a:pt x="241" y="258"/>
                      <a:pt x="241" y="255"/>
                      <a:pt x="241" y="251"/>
                    </a:cubicBezTo>
                    <a:cubicBezTo>
                      <a:pt x="243" y="250"/>
                      <a:pt x="243" y="247"/>
                      <a:pt x="241" y="246"/>
                    </a:cubicBezTo>
                    <a:close/>
                    <a:moveTo>
                      <a:pt x="175" y="186"/>
                    </a:moveTo>
                    <a:cubicBezTo>
                      <a:pt x="192" y="188"/>
                      <a:pt x="213" y="178"/>
                      <a:pt x="229" y="185"/>
                    </a:cubicBezTo>
                    <a:cubicBezTo>
                      <a:pt x="230" y="186"/>
                      <a:pt x="230" y="186"/>
                      <a:pt x="230" y="187"/>
                    </a:cubicBezTo>
                    <a:cubicBezTo>
                      <a:pt x="226" y="187"/>
                      <a:pt x="221" y="188"/>
                      <a:pt x="217" y="188"/>
                    </a:cubicBezTo>
                    <a:cubicBezTo>
                      <a:pt x="211" y="189"/>
                      <a:pt x="204" y="189"/>
                      <a:pt x="198" y="191"/>
                    </a:cubicBezTo>
                    <a:cubicBezTo>
                      <a:pt x="196" y="192"/>
                      <a:pt x="197" y="194"/>
                      <a:pt x="199" y="194"/>
                    </a:cubicBezTo>
                    <a:cubicBezTo>
                      <a:pt x="206" y="192"/>
                      <a:pt x="214" y="192"/>
                      <a:pt x="222" y="192"/>
                    </a:cubicBezTo>
                    <a:cubicBezTo>
                      <a:pt x="225" y="192"/>
                      <a:pt x="228" y="192"/>
                      <a:pt x="231" y="191"/>
                    </a:cubicBezTo>
                    <a:cubicBezTo>
                      <a:pt x="231" y="192"/>
                      <a:pt x="232" y="192"/>
                      <a:pt x="232" y="193"/>
                    </a:cubicBezTo>
                    <a:cubicBezTo>
                      <a:pt x="231" y="194"/>
                      <a:pt x="231" y="196"/>
                      <a:pt x="231" y="198"/>
                    </a:cubicBezTo>
                    <a:cubicBezTo>
                      <a:pt x="218" y="196"/>
                      <a:pt x="204" y="203"/>
                      <a:pt x="192" y="206"/>
                    </a:cubicBezTo>
                    <a:cubicBezTo>
                      <a:pt x="192" y="206"/>
                      <a:pt x="192" y="206"/>
                      <a:pt x="192" y="206"/>
                    </a:cubicBezTo>
                    <a:cubicBezTo>
                      <a:pt x="205" y="208"/>
                      <a:pt x="218" y="203"/>
                      <a:pt x="231" y="203"/>
                    </a:cubicBezTo>
                    <a:cubicBezTo>
                      <a:pt x="231" y="207"/>
                      <a:pt x="231" y="210"/>
                      <a:pt x="231" y="213"/>
                    </a:cubicBezTo>
                    <a:cubicBezTo>
                      <a:pt x="231" y="213"/>
                      <a:pt x="231" y="214"/>
                      <a:pt x="231" y="214"/>
                    </a:cubicBezTo>
                    <a:cubicBezTo>
                      <a:pt x="219" y="214"/>
                      <a:pt x="207" y="223"/>
                      <a:pt x="195" y="218"/>
                    </a:cubicBezTo>
                    <a:cubicBezTo>
                      <a:pt x="194" y="217"/>
                      <a:pt x="192" y="219"/>
                      <a:pt x="194" y="220"/>
                    </a:cubicBezTo>
                    <a:cubicBezTo>
                      <a:pt x="206" y="227"/>
                      <a:pt x="218" y="218"/>
                      <a:pt x="231" y="219"/>
                    </a:cubicBezTo>
                    <a:cubicBezTo>
                      <a:pt x="231" y="219"/>
                      <a:pt x="231" y="219"/>
                      <a:pt x="231" y="219"/>
                    </a:cubicBezTo>
                    <a:cubicBezTo>
                      <a:pt x="231" y="222"/>
                      <a:pt x="231" y="225"/>
                      <a:pt x="231" y="228"/>
                    </a:cubicBezTo>
                    <a:cubicBezTo>
                      <a:pt x="215" y="230"/>
                      <a:pt x="200" y="241"/>
                      <a:pt x="184" y="235"/>
                    </a:cubicBezTo>
                    <a:cubicBezTo>
                      <a:pt x="184" y="234"/>
                      <a:pt x="183" y="235"/>
                      <a:pt x="184" y="235"/>
                    </a:cubicBezTo>
                    <a:cubicBezTo>
                      <a:pt x="197" y="243"/>
                      <a:pt x="216" y="237"/>
                      <a:pt x="231" y="233"/>
                    </a:cubicBezTo>
                    <a:cubicBezTo>
                      <a:pt x="231" y="237"/>
                      <a:pt x="231" y="241"/>
                      <a:pt x="231" y="246"/>
                    </a:cubicBezTo>
                    <a:cubicBezTo>
                      <a:pt x="215" y="246"/>
                      <a:pt x="199" y="251"/>
                      <a:pt x="184" y="253"/>
                    </a:cubicBezTo>
                    <a:cubicBezTo>
                      <a:pt x="183" y="254"/>
                      <a:pt x="184" y="254"/>
                      <a:pt x="184" y="254"/>
                    </a:cubicBezTo>
                    <a:cubicBezTo>
                      <a:pt x="200" y="255"/>
                      <a:pt x="215" y="251"/>
                      <a:pt x="231" y="251"/>
                    </a:cubicBezTo>
                    <a:cubicBezTo>
                      <a:pt x="231" y="253"/>
                      <a:pt x="231" y="255"/>
                      <a:pt x="232" y="257"/>
                    </a:cubicBezTo>
                    <a:cubicBezTo>
                      <a:pt x="197" y="257"/>
                      <a:pt x="163" y="258"/>
                      <a:pt x="129" y="259"/>
                    </a:cubicBezTo>
                    <a:cubicBezTo>
                      <a:pt x="110" y="260"/>
                      <a:pt x="86" y="264"/>
                      <a:pt x="66" y="259"/>
                    </a:cubicBezTo>
                    <a:cubicBezTo>
                      <a:pt x="68" y="259"/>
                      <a:pt x="69" y="258"/>
                      <a:pt x="69" y="256"/>
                    </a:cubicBezTo>
                    <a:cubicBezTo>
                      <a:pt x="69" y="255"/>
                      <a:pt x="69" y="255"/>
                      <a:pt x="69" y="254"/>
                    </a:cubicBezTo>
                    <a:cubicBezTo>
                      <a:pt x="102" y="254"/>
                      <a:pt x="136" y="250"/>
                      <a:pt x="169" y="247"/>
                    </a:cubicBezTo>
                    <a:cubicBezTo>
                      <a:pt x="171" y="247"/>
                      <a:pt x="171" y="244"/>
                      <a:pt x="169" y="244"/>
                    </a:cubicBezTo>
                    <a:cubicBezTo>
                      <a:pt x="136" y="246"/>
                      <a:pt x="102" y="248"/>
                      <a:pt x="69" y="249"/>
                    </a:cubicBezTo>
                    <a:cubicBezTo>
                      <a:pt x="69" y="246"/>
                      <a:pt x="70" y="243"/>
                      <a:pt x="71" y="240"/>
                    </a:cubicBezTo>
                    <a:cubicBezTo>
                      <a:pt x="106" y="242"/>
                      <a:pt x="143" y="239"/>
                      <a:pt x="179" y="236"/>
                    </a:cubicBezTo>
                    <a:cubicBezTo>
                      <a:pt x="179" y="236"/>
                      <a:pt x="179" y="235"/>
                      <a:pt x="179" y="234"/>
                    </a:cubicBezTo>
                    <a:cubicBezTo>
                      <a:pt x="144" y="231"/>
                      <a:pt x="108" y="233"/>
                      <a:pt x="73" y="235"/>
                    </a:cubicBezTo>
                    <a:cubicBezTo>
                      <a:pt x="74" y="233"/>
                      <a:pt x="75" y="231"/>
                      <a:pt x="76" y="229"/>
                    </a:cubicBezTo>
                    <a:cubicBezTo>
                      <a:pt x="80" y="231"/>
                      <a:pt x="87" y="230"/>
                      <a:pt x="92" y="230"/>
                    </a:cubicBezTo>
                    <a:cubicBezTo>
                      <a:pt x="102" y="231"/>
                      <a:pt x="113" y="230"/>
                      <a:pt x="124" y="229"/>
                    </a:cubicBezTo>
                    <a:cubicBezTo>
                      <a:pt x="141" y="228"/>
                      <a:pt x="160" y="227"/>
                      <a:pt x="176" y="219"/>
                    </a:cubicBezTo>
                    <a:cubicBezTo>
                      <a:pt x="176" y="219"/>
                      <a:pt x="176" y="219"/>
                      <a:pt x="176" y="219"/>
                    </a:cubicBezTo>
                    <a:cubicBezTo>
                      <a:pt x="158" y="224"/>
                      <a:pt x="138" y="225"/>
                      <a:pt x="119" y="226"/>
                    </a:cubicBezTo>
                    <a:cubicBezTo>
                      <a:pt x="110" y="226"/>
                      <a:pt x="101" y="226"/>
                      <a:pt x="92" y="226"/>
                    </a:cubicBezTo>
                    <a:cubicBezTo>
                      <a:pt x="88" y="226"/>
                      <a:pt x="82" y="225"/>
                      <a:pt x="78" y="225"/>
                    </a:cubicBezTo>
                    <a:cubicBezTo>
                      <a:pt x="79" y="223"/>
                      <a:pt x="80" y="221"/>
                      <a:pt x="82" y="218"/>
                    </a:cubicBezTo>
                    <a:cubicBezTo>
                      <a:pt x="87" y="221"/>
                      <a:pt x="97" y="220"/>
                      <a:pt x="102" y="221"/>
                    </a:cubicBezTo>
                    <a:cubicBezTo>
                      <a:pt x="119" y="222"/>
                      <a:pt x="133" y="215"/>
                      <a:pt x="149" y="214"/>
                    </a:cubicBezTo>
                    <a:cubicBezTo>
                      <a:pt x="150" y="214"/>
                      <a:pt x="150" y="214"/>
                      <a:pt x="149" y="214"/>
                    </a:cubicBezTo>
                    <a:cubicBezTo>
                      <a:pt x="134" y="212"/>
                      <a:pt x="121" y="218"/>
                      <a:pt x="106" y="217"/>
                    </a:cubicBezTo>
                    <a:cubicBezTo>
                      <a:pt x="101" y="216"/>
                      <a:pt x="91" y="213"/>
                      <a:pt x="85" y="214"/>
                    </a:cubicBezTo>
                    <a:cubicBezTo>
                      <a:pt x="86" y="212"/>
                      <a:pt x="88" y="210"/>
                      <a:pt x="89" y="208"/>
                    </a:cubicBezTo>
                    <a:cubicBezTo>
                      <a:pt x="101" y="211"/>
                      <a:pt x="116" y="209"/>
                      <a:pt x="128" y="210"/>
                    </a:cubicBezTo>
                    <a:cubicBezTo>
                      <a:pt x="146" y="210"/>
                      <a:pt x="163" y="211"/>
                      <a:pt x="181" y="210"/>
                    </a:cubicBezTo>
                    <a:cubicBezTo>
                      <a:pt x="183" y="210"/>
                      <a:pt x="183" y="207"/>
                      <a:pt x="181" y="207"/>
                    </a:cubicBezTo>
                    <a:cubicBezTo>
                      <a:pt x="163" y="206"/>
                      <a:pt x="146" y="205"/>
                      <a:pt x="128" y="204"/>
                    </a:cubicBezTo>
                    <a:cubicBezTo>
                      <a:pt x="117" y="204"/>
                      <a:pt x="104" y="201"/>
                      <a:pt x="92" y="203"/>
                    </a:cubicBezTo>
                    <a:cubicBezTo>
                      <a:pt x="95" y="198"/>
                      <a:pt x="98" y="194"/>
                      <a:pt x="102" y="190"/>
                    </a:cubicBezTo>
                    <a:cubicBezTo>
                      <a:pt x="128" y="191"/>
                      <a:pt x="154" y="200"/>
                      <a:pt x="181" y="198"/>
                    </a:cubicBezTo>
                    <a:cubicBezTo>
                      <a:pt x="182" y="198"/>
                      <a:pt x="182" y="197"/>
                      <a:pt x="181" y="197"/>
                    </a:cubicBezTo>
                    <a:cubicBezTo>
                      <a:pt x="155" y="196"/>
                      <a:pt x="131" y="187"/>
                      <a:pt x="105" y="185"/>
                    </a:cubicBezTo>
                    <a:cubicBezTo>
                      <a:pt x="107" y="183"/>
                      <a:pt x="108" y="180"/>
                      <a:pt x="110" y="178"/>
                    </a:cubicBezTo>
                    <a:cubicBezTo>
                      <a:pt x="130" y="184"/>
                      <a:pt x="154" y="184"/>
                      <a:pt x="175" y="186"/>
                    </a:cubicBezTo>
                    <a:close/>
                    <a:moveTo>
                      <a:pt x="68" y="73"/>
                    </a:moveTo>
                    <a:cubicBezTo>
                      <a:pt x="69" y="72"/>
                      <a:pt x="68" y="71"/>
                      <a:pt x="67" y="70"/>
                    </a:cubicBezTo>
                    <a:cubicBezTo>
                      <a:pt x="67" y="69"/>
                      <a:pt x="67" y="67"/>
                      <a:pt x="65" y="66"/>
                    </a:cubicBezTo>
                    <a:cubicBezTo>
                      <a:pt x="52" y="56"/>
                      <a:pt x="41" y="43"/>
                      <a:pt x="27" y="34"/>
                    </a:cubicBezTo>
                    <a:cubicBezTo>
                      <a:pt x="39" y="38"/>
                      <a:pt x="60" y="30"/>
                      <a:pt x="68" y="27"/>
                    </a:cubicBezTo>
                    <a:cubicBezTo>
                      <a:pt x="98" y="19"/>
                      <a:pt x="129" y="19"/>
                      <a:pt x="158" y="9"/>
                    </a:cubicBezTo>
                    <a:cubicBezTo>
                      <a:pt x="159" y="35"/>
                      <a:pt x="158" y="61"/>
                      <a:pt x="156" y="86"/>
                    </a:cubicBezTo>
                    <a:cubicBezTo>
                      <a:pt x="155" y="101"/>
                      <a:pt x="154" y="115"/>
                      <a:pt x="154" y="130"/>
                    </a:cubicBezTo>
                    <a:cubicBezTo>
                      <a:pt x="153" y="137"/>
                      <a:pt x="152" y="146"/>
                      <a:pt x="152" y="154"/>
                    </a:cubicBezTo>
                    <a:cubicBezTo>
                      <a:pt x="151" y="152"/>
                      <a:pt x="149" y="150"/>
                      <a:pt x="148" y="148"/>
                    </a:cubicBezTo>
                    <a:cubicBezTo>
                      <a:pt x="144" y="143"/>
                      <a:pt x="140" y="138"/>
                      <a:pt x="134" y="136"/>
                    </a:cubicBezTo>
                    <a:cubicBezTo>
                      <a:pt x="130" y="135"/>
                      <a:pt x="126" y="138"/>
                      <a:pt x="126" y="142"/>
                    </a:cubicBezTo>
                    <a:cubicBezTo>
                      <a:pt x="126" y="142"/>
                      <a:pt x="125" y="142"/>
                      <a:pt x="125" y="143"/>
                    </a:cubicBezTo>
                    <a:cubicBezTo>
                      <a:pt x="119" y="153"/>
                      <a:pt x="111" y="161"/>
                      <a:pt x="105" y="170"/>
                    </a:cubicBezTo>
                    <a:cubicBezTo>
                      <a:pt x="95" y="183"/>
                      <a:pt x="86" y="197"/>
                      <a:pt x="77" y="210"/>
                    </a:cubicBezTo>
                    <a:cubicBezTo>
                      <a:pt x="75" y="214"/>
                      <a:pt x="52" y="249"/>
                      <a:pt x="61" y="257"/>
                    </a:cubicBezTo>
                    <a:cubicBezTo>
                      <a:pt x="60" y="257"/>
                      <a:pt x="59" y="257"/>
                      <a:pt x="58" y="256"/>
                    </a:cubicBezTo>
                    <a:cubicBezTo>
                      <a:pt x="55" y="252"/>
                      <a:pt x="51" y="247"/>
                      <a:pt x="48" y="242"/>
                    </a:cubicBezTo>
                    <a:cubicBezTo>
                      <a:pt x="47" y="222"/>
                      <a:pt x="63" y="200"/>
                      <a:pt x="73" y="185"/>
                    </a:cubicBezTo>
                    <a:cubicBezTo>
                      <a:pt x="83" y="169"/>
                      <a:pt x="96" y="152"/>
                      <a:pt x="102" y="134"/>
                    </a:cubicBezTo>
                    <a:cubicBezTo>
                      <a:pt x="102" y="133"/>
                      <a:pt x="101" y="133"/>
                      <a:pt x="101" y="134"/>
                    </a:cubicBezTo>
                    <a:cubicBezTo>
                      <a:pt x="92" y="158"/>
                      <a:pt x="72" y="178"/>
                      <a:pt x="59" y="200"/>
                    </a:cubicBezTo>
                    <a:cubicBezTo>
                      <a:pt x="53" y="211"/>
                      <a:pt x="45" y="225"/>
                      <a:pt x="44" y="238"/>
                    </a:cubicBezTo>
                    <a:cubicBezTo>
                      <a:pt x="42" y="234"/>
                      <a:pt x="39" y="231"/>
                      <a:pt x="36" y="227"/>
                    </a:cubicBezTo>
                    <a:cubicBezTo>
                      <a:pt x="32" y="186"/>
                      <a:pt x="74" y="152"/>
                      <a:pt x="91" y="118"/>
                    </a:cubicBezTo>
                    <a:cubicBezTo>
                      <a:pt x="92" y="117"/>
                      <a:pt x="91" y="117"/>
                      <a:pt x="91" y="117"/>
                    </a:cubicBezTo>
                    <a:cubicBezTo>
                      <a:pt x="77" y="140"/>
                      <a:pt x="60" y="159"/>
                      <a:pt x="46" y="182"/>
                    </a:cubicBezTo>
                    <a:cubicBezTo>
                      <a:pt x="42" y="188"/>
                      <a:pt x="32" y="205"/>
                      <a:pt x="30" y="218"/>
                    </a:cubicBezTo>
                    <a:cubicBezTo>
                      <a:pt x="28" y="215"/>
                      <a:pt x="27" y="212"/>
                      <a:pt x="25" y="209"/>
                    </a:cubicBezTo>
                    <a:cubicBezTo>
                      <a:pt x="19" y="191"/>
                      <a:pt x="38" y="166"/>
                      <a:pt x="47" y="153"/>
                    </a:cubicBezTo>
                    <a:cubicBezTo>
                      <a:pt x="56" y="138"/>
                      <a:pt x="68" y="124"/>
                      <a:pt x="73" y="107"/>
                    </a:cubicBezTo>
                    <a:cubicBezTo>
                      <a:pt x="73" y="107"/>
                      <a:pt x="72" y="106"/>
                      <a:pt x="72" y="107"/>
                    </a:cubicBezTo>
                    <a:cubicBezTo>
                      <a:pt x="64" y="129"/>
                      <a:pt x="46" y="147"/>
                      <a:pt x="34" y="167"/>
                    </a:cubicBezTo>
                    <a:cubicBezTo>
                      <a:pt x="28" y="176"/>
                      <a:pt x="21" y="188"/>
                      <a:pt x="20" y="200"/>
                    </a:cubicBezTo>
                    <a:cubicBezTo>
                      <a:pt x="18" y="196"/>
                      <a:pt x="17" y="191"/>
                      <a:pt x="16" y="187"/>
                    </a:cubicBezTo>
                    <a:cubicBezTo>
                      <a:pt x="16" y="154"/>
                      <a:pt x="42" y="117"/>
                      <a:pt x="70" y="102"/>
                    </a:cubicBezTo>
                    <a:cubicBezTo>
                      <a:pt x="70" y="102"/>
                      <a:pt x="70" y="101"/>
                      <a:pt x="70" y="101"/>
                    </a:cubicBezTo>
                    <a:cubicBezTo>
                      <a:pt x="45" y="113"/>
                      <a:pt x="23" y="139"/>
                      <a:pt x="15" y="168"/>
                    </a:cubicBezTo>
                    <a:cubicBezTo>
                      <a:pt x="15" y="166"/>
                      <a:pt x="15" y="165"/>
                      <a:pt x="16" y="164"/>
                    </a:cubicBezTo>
                    <a:cubicBezTo>
                      <a:pt x="23" y="131"/>
                      <a:pt x="49" y="101"/>
                      <a:pt x="68"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4" name="Freeform 622"/>
              <p:cNvSpPr>
                <a:spLocks noEditPoints="1"/>
              </p:cNvSpPr>
              <p:nvPr/>
            </p:nvSpPr>
            <p:spPr bwMode="auto">
              <a:xfrm>
                <a:off x="4851" y="4117"/>
                <a:ext cx="93" cy="154"/>
              </a:xfrm>
              <a:custGeom>
                <a:avLst/>
                <a:gdLst>
                  <a:gd name="T0" fmla="*/ 144 w 166"/>
                  <a:gd name="T1" fmla="*/ 203 h 275"/>
                  <a:gd name="T2" fmla="*/ 151 w 166"/>
                  <a:gd name="T3" fmla="*/ 2 h 275"/>
                  <a:gd name="T4" fmla="*/ 83 w 166"/>
                  <a:gd name="T5" fmla="*/ 63 h 275"/>
                  <a:gd name="T6" fmla="*/ 17 w 166"/>
                  <a:gd name="T7" fmla="*/ 156 h 275"/>
                  <a:gd name="T8" fmla="*/ 7 w 166"/>
                  <a:gd name="T9" fmla="*/ 181 h 275"/>
                  <a:gd name="T10" fmla="*/ 2 w 166"/>
                  <a:gd name="T11" fmla="*/ 220 h 275"/>
                  <a:gd name="T12" fmla="*/ 80 w 166"/>
                  <a:gd name="T13" fmla="*/ 270 h 275"/>
                  <a:gd name="T14" fmla="*/ 46 w 166"/>
                  <a:gd name="T15" fmla="*/ 130 h 275"/>
                  <a:gd name="T16" fmla="*/ 46 w 166"/>
                  <a:gd name="T17" fmla="*/ 128 h 275"/>
                  <a:gd name="T18" fmla="*/ 24 w 166"/>
                  <a:gd name="T19" fmla="*/ 159 h 275"/>
                  <a:gd name="T20" fmla="*/ 24 w 166"/>
                  <a:gd name="T21" fmla="*/ 159 h 275"/>
                  <a:gd name="T22" fmla="*/ 51 w 166"/>
                  <a:gd name="T23" fmla="*/ 260 h 275"/>
                  <a:gd name="T24" fmla="*/ 30 w 166"/>
                  <a:gd name="T25" fmla="*/ 236 h 275"/>
                  <a:gd name="T26" fmla="*/ 30 w 166"/>
                  <a:gd name="T27" fmla="*/ 191 h 275"/>
                  <a:gd name="T28" fmla="*/ 29 w 166"/>
                  <a:gd name="T29" fmla="*/ 245 h 275"/>
                  <a:gd name="T30" fmla="*/ 25 w 166"/>
                  <a:gd name="T31" fmla="*/ 203 h 275"/>
                  <a:gd name="T32" fmla="*/ 39 w 166"/>
                  <a:gd name="T33" fmla="*/ 258 h 275"/>
                  <a:gd name="T34" fmla="*/ 17 w 166"/>
                  <a:gd name="T35" fmla="*/ 242 h 275"/>
                  <a:gd name="T36" fmla="*/ 41 w 166"/>
                  <a:gd name="T37" fmla="*/ 138 h 275"/>
                  <a:gd name="T38" fmla="*/ 149 w 166"/>
                  <a:gd name="T39" fmla="*/ 27 h 275"/>
                  <a:gd name="T40" fmla="*/ 116 w 166"/>
                  <a:gd name="T41" fmla="*/ 51 h 275"/>
                  <a:gd name="T42" fmla="*/ 150 w 166"/>
                  <a:gd name="T43" fmla="*/ 55 h 275"/>
                  <a:gd name="T44" fmla="*/ 115 w 166"/>
                  <a:gd name="T45" fmla="*/ 67 h 275"/>
                  <a:gd name="T46" fmla="*/ 150 w 166"/>
                  <a:gd name="T47" fmla="*/ 68 h 275"/>
                  <a:gd name="T48" fmla="*/ 129 w 166"/>
                  <a:gd name="T49" fmla="*/ 82 h 275"/>
                  <a:gd name="T50" fmla="*/ 145 w 166"/>
                  <a:gd name="T51" fmla="*/ 77 h 275"/>
                  <a:gd name="T52" fmla="*/ 150 w 166"/>
                  <a:gd name="T53" fmla="*/ 84 h 275"/>
                  <a:gd name="T54" fmla="*/ 138 w 166"/>
                  <a:gd name="T55" fmla="*/ 94 h 275"/>
                  <a:gd name="T56" fmla="*/ 118 w 166"/>
                  <a:gd name="T57" fmla="*/ 93 h 275"/>
                  <a:gd name="T58" fmla="*/ 150 w 166"/>
                  <a:gd name="T59" fmla="*/ 102 h 275"/>
                  <a:gd name="T60" fmla="*/ 124 w 166"/>
                  <a:gd name="T61" fmla="*/ 107 h 275"/>
                  <a:gd name="T62" fmla="*/ 149 w 166"/>
                  <a:gd name="T63" fmla="*/ 105 h 275"/>
                  <a:gd name="T64" fmla="*/ 149 w 166"/>
                  <a:gd name="T65" fmla="*/ 112 h 275"/>
                  <a:gd name="T66" fmla="*/ 112 w 166"/>
                  <a:gd name="T67" fmla="*/ 117 h 275"/>
                  <a:gd name="T68" fmla="*/ 148 w 166"/>
                  <a:gd name="T69" fmla="*/ 129 h 275"/>
                  <a:gd name="T70" fmla="*/ 118 w 166"/>
                  <a:gd name="T71" fmla="*/ 139 h 275"/>
                  <a:gd name="T72" fmla="*/ 146 w 166"/>
                  <a:gd name="T73" fmla="*/ 149 h 275"/>
                  <a:gd name="T74" fmla="*/ 107 w 166"/>
                  <a:gd name="T75" fmla="*/ 144 h 275"/>
                  <a:gd name="T76" fmla="*/ 141 w 166"/>
                  <a:gd name="T77" fmla="*/ 172 h 275"/>
                  <a:gd name="T78" fmla="*/ 128 w 166"/>
                  <a:gd name="T79" fmla="*/ 182 h 275"/>
                  <a:gd name="T80" fmla="*/ 110 w 166"/>
                  <a:gd name="T81" fmla="*/ 171 h 275"/>
                  <a:gd name="T82" fmla="*/ 138 w 166"/>
                  <a:gd name="T83" fmla="*/ 184 h 275"/>
                  <a:gd name="T84" fmla="*/ 113 w 166"/>
                  <a:gd name="T85" fmla="*/ 187 h 275"/>
                  <a:gd name="T86" fmla="*/ 94 w 166"/>
                  <a:gd name="T87" fmla="*/ 160 h 275"/>
                  <a:gd name="T88" fmla="*/ 135 w 166"/>
                  <a:gd name="T89" fmla="*/ 194 h 275"/>
                  <a:gd name="T90" fmla="*/ 118 w 166"/>
                  <a:gd name="T91" fmla="*/ 215 h 275"/>
                  <a:gd name="T92" fmla="*/ 97 w 166"/>
                  <a:gd name="T93" fmla="*/ 192 h 275"/>
                  <a:gd name="T94" fmla="*/ 125 w 166"/>
                  <a:gd name="T95" fmla="*/ 216 h 275"/>
                  <a:gd name="T96" fmla="*/ 98 w 166"/>
                  <a:gd name="T97" fmla="*/ 207 h 275"/>
                  <a:gd name="T98" fmla="*/ 81 w 166"/>
                  <a:gd name="T99" fmla="*/ 179 h 275"/>
                  <a:gd name="T100" fmla="*/ 112 w 166"/>
                  <a:gd name="T101" fmla="*/ 237 h 275"/>
                  <a:gd name="T102" fmla="*/ 81 w 166"/>
                  <a:gd name="T103" fmla="*/ 205 h 275"/>
                  <a:gd name="T104" fmla="*/ 109 w 166"/>
                  <a:gd name="T105" fmla="*/ 240 h 275"/>
                  <a:gd name="T106" fmla="*/ 80 w 166"/>
                  <a:gd name="T107" fmla="*/ 228 h 275"/>
                  <a:gd name="T108" fmla="*/ 70 w 166"/>
                  <a:gd name="T109" fmla="*/ 192 h 275"/>
                  <a:gd name="T110" fmla="*/ 76 w 166"/>
                  <a:gd name="T111" fmla="*/ 260 h 275"/>
                  <a:gd name="T112" fmla="*/ 60 w 166"/>
                  <a:gd name="T113" fmla="*/ 261 h 275"/>
                  <a:gd name="T114" fmla="*/ 41 w 166"/>
                  <a:gd name="T115" fmla="*/ 21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80" y="270"/>
                    </a:moveTo>
                    <a:cubicBezTo>
                      <a:pt x="113" y="263"/>
                      <a:pt x="133" y="233"/>
                      <a:pt x="144" y="203"/>
                    </a:cubicBezTo>
                    <a:cubicBezTo>
                      <a:pt x="166" y="140"/>
                      <a:pt x="158" y="71"/>
                      <a:pt x="158" y="5"/>
                    </a:cubicBezTo>
                    <a:cubicBezTo>
                      <a:pt x="158" y="2"/>
                      <a:pt x="154" y="0"/>
                      <a:pt x="151" y="2"/>
                    </a:cubicBezTo>
                    <a:cubicBezTo>
                      <a:pt x="146" y="5"/>
                      <a:pt x="141" y="9"/>
                      <a:pt x="135" y="13"/>
                    </a:cubicBezTo>
                    <a:cubicBezTo>
                      <a:pt x="116" y="27"/>
                      <a:pt x="99" y="45"/>
                      <a:pt x="83" y="63"/>
                    </a:cubicBezTo>
                    <a:cubicBezTo>
                      <a:pt x="66" y="81"/>
                      <a:pt x="50" y="101"/>
                      <a:pt x="37" y="121"/>
                    </a:cubicBezTo>
                    <a:cubicBezTo>
                      <a:pt x="30" y="132"/>
                      <a:pt x="23" y="144"/>
                      <a:pt x="17" y="156"/>
                    </a:cubicBezTo>
                    <a:cubicBezTo>
                      <a:pt x="13" y="163"/>
                      <a:pt x="10" y="171"/>
                      <a:pt x="7" y="179"/>
                    </a:cubicBezTo>
                    <a:cubicBezTo>
                      <a:pt x="7" y="180"/>
                      <a:pt x="7" y="180"/>
                      <a:pt x="7" y="181"/>
                    </a:cubicBezTo>
                    <a:cubicBezTo>
                      <a:pt x="4" y="189"/>
                      <a:pt x="0" y="204"/>
                      <a:pt x="2" y="215"/>
                    </a:cubicBezTo>
                    <a:cubicBezTo>
                      <a:pt x="2" y="216"/>
                      <a:pt x="2" y="218"/>
                      <a:pt x="2" y="220"/>
                    </a:cubicBezTo>
                    <a:cubicBezTo>
                      <a:pt x="2" y="226"/>
                      <a:pt x="3" y="231"/>
                      <a:pt x="4" y="237"/>
                    </a:cubicBezTo>
                    <a:cubicBezTo>
                      <a:pt x="12" y="270"/>
                      <a:pt x="52" y="275"/>
                      <a:pt x="80" y="270"/>
                    </a:cubicBezTo>
                    <a:close/>
                    <a:moveTo>
                      <a:pt x="46" y="128"/>
                    </a:moveTo>
                    <a:cubicBezTo>
                      <a:pt x="46" y="129"/>
                      <a:pt x="46" y="129"/>
                      <a:pt x="46" y="130"/>
                    </a:cubicBezTo>
                    <a:cubicBezTo>
                      <a:pt x="45" y="130"/>
                      <a:pt x="45" y="131"/>
                      <a:pt x="44" y="131"/>
                    </a:cubicBezTo>
                    <a:cubicBezTo>
                      <a:pt x="45" y="130"/>
                      <a:pt x="46" y="129"/>
                      <a:pt x="46" y="128"/>
                    </a:cubicBezTo>
                    <a:close/>
                    <a:moveTo>
                      <a:pt x="24" y="159"/>
                    </a:moveTo>
                    <a:cubicBezTo>
                      <a:pt x="24" y="159"/>
                      <a:pt x="24" y="159"/>
                      <a:pt x="24" y="159"/>
                    </a:cubicBezTo>
                    <a:cubicBezTo>
                      <a:pt x="23" y="161"/>
                      <a:pt x="22" y="163"/>
                      <a:pt x="20" y="165"/>
                    </a:cubicBezTo>
                    <a:cubicBezTo>
                      <a:pt x="21" y="163"/>
                      <a:pt x="23" y="161"/>
                      <a:pt x="24" y="159"/>
                    </a:cubicBezTo>
                    <a:close/>
                    <a:moveTo>
                      <a:pt x="41" y="219"/>
                    </a:moveTo>
                    <a:cubicBezTo>
                      <a:pt x="40" y="229"/>
                      <a:pt x="40" y="252"/>
                      <a:pt x="51" y="260"/>
                    </a:cubicBezTo>
                    <a:cubicBezTo>
                      <a:pt x="47" y="259"/>
                      <a:pt x="44" y="258"/>
                      <a:pt x="41" y="255"/>
                    </a:cubicBezTo>
                    <a:cubicBezTo>
                      <a:pt x="36" y="250"/>
                      <a:pt x="32" y="243"/>
                      <a:pt x="30" y="236"/>
                    </a:cubicBezTo>
                    <a:cubicBezTo>
                      <a:pt x="25" y="222"/>
                      <a:pt x="26" y="205"/>
                      <a:pt x="31" y="191"/>
                    </a:cubicBezTo>
                    <a:cubicBezTo>
                      <a:pt x="31" y="190"/>
                      <a:pt x="30" y="190"/>
                      <a:pt x="30" y="191"/>
                    </a:cubicBezTo>
                    <a:cubicBezTo>
                      <a:pt x="24" y="207"/>
                      <a:pt x="23" y="225"/>
                      <a:pt x="28" y="242"/>
                    </a:cubicBezTo>
                    <a:cubicBezTo>
                      <a:pt x="28" y="243"/>
                      <a:pt x="29" y="244"/>
                      <a:pt x="29" y="245"/>
                    </a:cubicBezTo>
                    <a:cubicBezTo>
                      <a:pt x="17" y="234"/>
                      <a:pt x="18" y="219"/>
                      <a:pt x="25" y="203"/>
                    </a:cubicBezTo>
                    <a:cubicBezTo>
                      <a:pt x="26" y="203"/>
                      <a:pt x="25" y="203"/>
                      <a:pt x="25" y="203"/>
                    </a:cubicBezTo>
                    <a:cubicBezTo>
                      <a:pt x="17" y="218"/>
                      <a:pt x="13" y="239"/>
                      <a:pt x="31" y="248"/>
                    </a:cubicBezTo>
                    <a:cubicBezTo>
                      <a:pt x="33" y="252"/>
                      <a:pt x="36" y="255"/>
                      <a:pt x="39" y="258"/>
                    </a:cubicBezTo>
                    <a:cubicBezTo>
                      <a:pt x="33" y="256"/>
                      <a:pt x="27" y="253"/>
                      <a:pt x="22" y="248"/>
                    </a:cubicBezTo>
                    <a:cubicBezTo>
                      <a:pt x="20" y="247"/>
                      <a:pt x="18" y="245"/>
                      <a:pt x="17" y="242"/>
                    </a:cubicBezTo>
                    <a:cubicBezTo>
                      <a:pt x="5" y="221"/>
                      <a:pt x="17" y="188"/>
                      <a:pt x="25" y="168"/>
                    </a:cubicBezTo>
                    <a:cubicBezTo>
                      <a:pt x="30" y="158"/>
                      <a:pt x="35" y="148"/>
                      <a:pt x="41" y="138"/>
                    </a:cubicBezTo>
                    <a:cubicBezTo>
                      <a:pt x="72" y="92"/>
                      <a:pt x="104" y="47"/>
                      <a:pt x="149" y="14"/>
                    </a:cubicBezTo>
                    <a:cubicBezTo>
                      <a:pt x="149" y="18"/>
                      <a:pt x="149" y="23"/>
                      <a:pt x="149" y="27"/>
                    </a:cubicBezTo>
                    <a:cubicBezTo>
                      <a:pt x="142" y="39"/>
                      <a:pt x="128" y="46"/>
                      <a:pt x="115" y="50"/>
                    </a:cubicBezTo>
                    <a:cubicBezTo>
                      <a:pt x="115" y="50"/>
                      <a:pt x="115" y="51"/>
                      <a:pt x="116" y="51"/>
                    </a:cubicBezTo>
                    <a:cubicBezTo>
                      <a:pt x="126" y="48"/>
                      <a:pt x="141" y="41"/>
                      <a:pt x="149" y="32"/>
                    </a:cubicBezTo>
                    <a:cubicBezTo>
                      <a:pt x="150" y="39"/>
                      <a:pt x="150" y="47"/>
                      <a:pt x="150" y="55"/>
                    </a:cubicBezTo>
                    <a:cubicBezTo>
                      <a:pt x="143" y="67"/>
                      <a:pt x="128" y="66"/>
                      <a:pt x="115" y="66"/>
                    </a:cubicBezTo>
                    <a:cubicBezTo>
                      <a:pt x="115" y="66"/>
                      <a:pt x="115" y="67"/>
                      <a:pt x="115" y="67"/>
                    </a:cubicBezTo>
                    <a:cubicBezTo>
                      <a:pt x="126" y="67"/>
                      <a:pt x="143" y="68"/>
                      <a:pt x="150" y="60"/>
                    </a:cubicBezTo>
                    <a:cubicBezTo>
                      <a:pt x="150" y="63"/>
                      <a:pt x="150" y="66"/>
                      <a:pt x="150" y="68"/>
                    </a:cubicBezTo>
                    <a:cubicBezTo>
                      <a:pt x="149" y="70"/>
                      <a:pt x="147" y="72"/>
                      <a:pt x="146" y="73"/>
                    </a:cubicBezTo>
                    <a:cubicBezTo>
                      <a:pt x="141" y="78"/>
                      <a:pt x="135" y="82"/>
                      <a:pt x="129" y="82"/>
                    </a:cubicBezTo>
                    <a:cubicBezTo>
                      <a:pt x="128" y="82"/>
                      <a:pt x="128" y="83"/>
                      <a:pt x="129" y="83"/>
                    </a:cubicBezTo>
                    <a:cubicBezTo>
                      <a:pt x="135" y="83"/>
                      <a:pt x="141" y="81"/>
                      <a:pt x="145" y="77"/>
                    </a:cubicBezTo>
                    <a:cubicBezTo>
                      <a:pt x="147" y="76"/>
                      <a:pt x="148" y="75"/>
                      <a:pt x="150" y="73"/>
                    </a:cubicBezTo>
                    <a:cubicBezTo>
                      <a:pt x="150" y="77"/>
                      <a:pt x="150" y="81"/>
                      <a:pt x="150" y="84"/>
                    </a:cubicBezTo>
                    <a:cubicBezTo>
                      <a:pt x="150" y="84"/>
                      <a:pt x="150" y="85"/>
                      <a:pt x="149" y="85"/>
                    </a:cubicBezTo>
                    <a:cubicBezTo>
                      <a:pt x="145" y="88"/>
                      <a:pt x="142" y="92"/>
                      <a:pt x="138" y="94"/>
                    </a:cubicBezTo>
                    <a:cubicBezTo>
                      <a:pt x="132" y="97"/>
                      <a:pt x="123" y="99"/>
                      <a:pt x="118" y="93"/>
                    </a:cubicBezTo>
                    <a:cubicBezTo>
                      <a:pt x="118" y="93"/>
                      <a:pt x="118" y="93"/>
                      <a:pt x="118" y="93"/>
                    </a:cubicBezTo>
                    <a:cubicBezTo>
                      <a:pt x="123" y="105"/>
                      <a:pt x="145" y="97"/>
                      <a:pt x="150" y="88"/>
                    </a:cubicBezTo>
                    <a:cubicBezTo>
                      <a:pt x="150" y="93"/>
                      <a:pt x="150" y="97"/>
                      <a:pt x="150" y="102"/>
                    </a:cubicBezTo>
                    <a:cubicBezTo>
                      <a:pt x="147" y="104"/>
                      <a:pt x="145" y="106"/>
                      <a:pt x="142" y="107"/>
                    </a:cubicBezTo>
                    <a:cubicBezTo>
                      <a:pt x="136" y="109"/>
                      <a:pt x="129" y="109"/>
                      <a:pt x="124" y="107"/>
                    </a:cubicBezTo>
                    <a:cubicBezTo>
                      <a:pt x="123" y="106"/>
                      <a:pt x="123" y="107"/>
                      <a:pt x="123" y="107"/>
                    </a:cubicBezTo>
                    <a:cubicBezTo>
                      <a:pt x="131" y="111"/>
                      <a:pt x="142" y="110"/>
                      <a:pt x="149" y="105"/>
                    </a:cubicBezTo>
                    <a:cubicBezTo>
                      <a:pt x="149" y="107"/>
                      <a:pt x="149" y="110"/>
                      <a:pt x="149" y="112"/>
                    </a:cubicBezTo>
                    <a:cubicBezTo>
                      <a:pt x="149" y="112"/>
                      <a:pt x="149" y="112"/>
                      <a:pt x="149" y="112"/>
                    </a:cubicBezTo>
                    <a:cubicBezTo>
                      <a:pt x="138" y="119"/>
                      <a:pt x="124" y="123"/>
                      <a:pt x="113" y="115"/>
                    </a:cubicBezTo>
                    <a:cubicBezTo>
                      <a:pt x="113" y="115"/>
                      <a:pt x="112" y="116"/>
                      <a:pt x="112" y="117"/>
                    </a:cubicBezTo>
                    <a:cubicBezTo>
                      <a:pt x="121" y="124"/>
                      <a:pt x="138" y="123"/>
                      <a:pt x="149" y="117"/>
                    </a:cubicBezTo>
                    <a:cubicBezTo>
                      <a:pt x="149" y="121"/>
                      <a:pt x="149" y="125"/>
                      <a:pt x="148" y="129"/>
                    </a:cubicBezTo>
                    <a:cubicBezTo>
                      <a:pt x="141" y="140"/>
                      <a:pt x="130" y="150"/>
                      <a:pt x="118" y="139"/>
                    </a:cubicBezTo>
                    <a:cubicBezTo>
                      <a:pt x="118" y="139"/>
                      <a:pt x="118" y="139"/>
                      <a:pt x="118" y="139"/>
                    </a:cubicBezTo>
                    <a:cubicBezTo>
                      <a:pt x="128" y="150"/>
                      <a:pt x="140" y="144"/>
                      <a:pt x="148" y="134"/>
                    </a:cubicBezTo>
                    <a:cubicBezTo>
                      <a:pt x="147" y="139"/>
                      <a:pt x="147" y="144"/>
                      <a:pt x="146" y="149"/>
                    </a:cubicBezTo>
                    <a:cubicBezTo>
                      <a:pt x="133" y="157"/>
                      <a:pt x="111" y="164"/>
                      <a:pt x="108" y="144"/>
                    </a:cubicBezTo>
                    <a:cubicBezTo>
                      <a:pt x="108" y="143"/>
                      <a:pt x="107" y="144"/>
                      <a:pt x="107" y="144"/>
                    </a:cubicBezTo>
                    <a:cubicBezTo>
                      <a:pt x="108" y="163"/>
                      <a:pt x="132" y="163"/>
                      <a:pt x="145" y="155"/>
                    </a:cubicBezTo>
                    <a:cubicBezTo>
                      <a:pt x="144" y="161"/>
                      <a:pt x="143" y="166"/>
                      <a:pt x="141" y="172"/>
                    </a:cubicBezTo>
                    <a:cubicBezTo>
                      <a:pt x="141" y="175"/>
                      <a:pt x="140" y="177"/>
                      <a:pt x="139" y="180"/>
                    </a:cubicBezTo>
                    <a:cubicBezTo>
                      <a:pt x="136" y="182"/>
                      <a:pt x="133" y="183"/>
                      <a:pt x="128" y="182"/>
                    </a:cubicBezTo>
                    <a:cubicBezTo>
                      <a:pt x="122" y="180"/>
                      <a:pt x="115" y="175"/>
                      <a:pt x="110" y="171"/>
                    </a:cubicBezTo>
                    <a:cubicBezTo>
                      <a:pt x="110" y="170"/>
                      <a:pt x="110" y="171"/>
                      <a:pt x="110" y="171"/>
                    </a:cubicBezTo>
                    <a:cubicBezTo>
                      <a:pt x="116" y="178"/>
                      <a:pt x="122" y="184"/>
                      <a:pt x="131" y="185"/>
                    </a:cubicBezTo>
                    <a:cubicBezTo>
                      <a:pt x="133" y="186"/>
                      <a:pt x="136" y="185"/>
                      <a:pt x="138" y="184"/>
                    </a:cubicBezTo>
                    <a:cubicBezTo>
                      <a:pt x="138" y="185"/>
                      <a:pt x="138" y="186"/>
                      <a:pt x="137" y="187"/>
                    </a:cubicBezTo>
                    <a:cubicBezTo>
                      <a:pt x="130" y="192"/>
                      <a:pt x="123" y="193"/>
                      <a:pt x="113" y="187"/>
                    </a:cubicBezTo>
                    <a:cubicBezTo>
                      <a:pt x="104" y="182"/>
                      <a:pt x="97" y="171"/>
                      <a:pt x="94" y="160"/>
                    </a:cubicBezTo>
                    <a:cubicBezTo>
                      <a:pt x="94" y="160"/>
                      <a:pt x="94" y="160"/>
                      <a:pt x="94" y="160"/>
                    </a:cubicBezTo>
                    <a:cubicBezTo>
                      <a:pt x="95"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09" y="208"/>
                    </a:cubicBezTo>
                    <a:cubicBezTo>
                      <a:pt x="105" y="203"/>
                      <a:pt x="102" y="197"/>
                      <a:pt x="97" y="192"/>
                    </a:cubicBezTo>
                    <a:cubicBezTo>
                      <a:pt x="97" y="191"/>
                      <a:pt x="96" y="192"/>
                      <a:pt x="96" y="193"/>
                    </a:cubicBezTo>
                    <a:cubicBezTo>
                      <a:pt x="102" y="200"/>
                      <a:pt x="114" y="223"/>
                      <a:pt x="125" y="216"/>
                    </a:cubicBezTo>
                    <a:cubicBezTo>
                      <a:pt x="124" y="219"/>
                      <a:pt x="123" y="221"/>
                      <a:pt x="122" y="223"/>
                    </a:cubicBezTo>
                    <a:cubicBezTo>
                      <a:pt x="113" y="224"/>
                      <a:pt x="105" y="216"/>
                      <a:pt x="98" y="207"/>
                    </a:cubicBezTo>
                    <a:cubicBezTo>
                      <a:pt x="92" y="198"/>
                      <a:pt x="86" y="189"/>
                      <a:pt x="81" y="179"/>
                    </a:cubicBezTo>
                    <a:cubicBezTo>
                      <a:pt x="81" y="179"/>
                      <a:pt x="81" y="179"/>
                      <a:pt x="81" y="179"/>
                    </a:cubicBezTo>
                    <a:cubicBezTo>
                      <a:pt x="85" y="189"/>
                      <a:pt x="103" y="225"/>
                      <a:pt x="119" y="228"/>
                    </a:cubicBezTo>
                    <a:cubicBezTo>
                      <a:pt x="117" y="231"/>
                      <a:pt x="114" y="234"/>
                      <a:pt x="112" y="237"/>
                    </a:cubicBezTo>
                    <a:cubicBezTo>
                      <a:pt x="103" y="236"/>
                      <a:pt x="97" y="235"/>
                      <a:pt x="92" y="227"/>
                    </a:cubicBezTo>
                    <a:cubicBezTo>
                      <a:pt x="87" y="220"/>
                      <a:pt x="85" y="213"/>
                      <a:pt x="81" y="205"/>
                    </a:cubicBezTo>
                    <a:cubicBezTo>
                      <a:pt x="81" y="205"/>
                      <a:pt x="80" y="205"/>
                      <a:pt x="81" y="206"/>
                    </a:cubicBezTo>
                    <a:cubicBezTo>
                      <a:pt x="87" y="219"/>
                      <a:pt x="92" y="241"/>
                      <a:pt x="109" y="240"/>
                    </a:cubicBezTo>
                    <a:cubicBezTo>
                      <a:pt x="107" y="242"/>
                      <a:pt x="105" y="244"/>
                      <a:pt x="103" y="246"/>
                    </a:cubicBezTo>
                    <a:cubicBezTo>
                      <a:pt x="92" y="247"/>
                      <a:pt x="85" y="239"/>
                      <a:pt x="80" y="228"/>
                    </a:cubicBezTo>
                    <a:cubicBezTo>
                      <a:pt x="74" y="218"/>
                      <a:pt x="71" y="204"/>
                      <a:pt x="71" y="192"/>
                    </a:cubicBezTo>
                    <a:cubicBezTo>
                      <a:pt x="71" y="192"/>
                      <a:pt x="70" y="192"/>
                      <a:pt x="70" y="192"/>
                    </a:cubicBezTo>
                    <a:cubicBezTo>
                      <a:pt x="69" y="206"/>
                      <a:pt x="78" y="247"/>
                      <a:pt x="96" y="251"/>
                    </a:cubicBezTo>
                    <a:cubicBezTo>
                      <a:pt x="90" y="255"/>
                      <a:pt x="83" y="258"/>
                      <a:pt x="76" y="260"/>
                    </a:cubicBezTo>
                    <a:cubicBezTo>
                      <a:pt x="71" y="261"/>
                      <a:pt x="66" y="262"/>
                      <a:pt x="60" y="262"/>
                    </a:cubicBezTo>
                    <a:cubicBezTo>
                      <a:pt x="60" y="261"/>
                      <a:pt x="60" y="261"/>
                      <a:pt x="60" y="261"/>
                    </a:cubicBezTo>
                    <a:cubicBezTo>
                      <a:pt x="43" y="255"/>
                      <a:pt x="40" y="235"/>
                      <a:pt x="41" y="219"/>
                    </a:cubicBezTo>
                    <a:cubicBezTo>
                      <a:pt x="41" y="219"/>
                      <a:pt x="41" y="219"/>
                      <a:pt x="41"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5" name="Freeform 623"/>
              <p:cNvSpPr/>
              <p:nvPr/>
            </p:nvSpPr>
            <p:spPr bwMode="auto">
              <a:xfrm>
                <a:off x="4875" y="4231"/>
                <a:ext cx="25" cy="33"/>
              </a:xfrm>
              <a:custGeom>
                <a:avLst/>
                <a:gdLst>
                  <a:gd name="T0" fmla="*/ 36 w 44"/>
                  <a:gd name="T1" fmla="*/ 54 h 60"/>
                  <a:gd name="T2" fmla="*/ 36 w 44"/>
                  <a:gd name="T3" fmla="*/ 53 h 60"/>
                  <a:gd name="T4" fmla="*/ 44 w 44"/>
                  <a:gd name="T5" fmla="*/ 51 h 60"/>
                  <a:gd name="T6" fmla="*/ 43 w 44"/>
                  <a:gd name="T7" fmla="*/ 50 h 60"/>
                  <a:gd name="T8" fmla="*/ 17 w 44"/>
                  <a:gd name="T9" fmla="*/ 12 h 60"/>
                  <a:gd name="T10" fmla="*/ 16 w 44"/>
                  <a:gd name="T11" fmla="*/ 12 h 60"/>
                  <a:gd name="T12" fmla="*/ 33 w 44"/>
                  <a:gd name="T13" fmla="*/ 52 h 60"/>
                  <a:gd name="T14" fmla="*/ 19 w 44"/>
                  <a:gd name="T15" fmla="*/ 50 h 60"/>
                  <a:gd name="T16" fmla="*/ 8 w 44"/>
                  <a:gd name="T17" fmla="*/ 35 h 60"/>
                  <a:gd name="T18" fmla="*/ 7 w 44"/>
                  <a:gd name="T19" fmla="*/ 2 h 60"/>
                  <a:gd name="T20" fmla="*/ 5 w 44"/>
                  <a:gd name="T21" fmla="*/ 1 h 60"/>
                  <a:gd name="T22" fmla="*/ 7 w 44"/>
                  <a:gd name="T23" fmla="*/ 40 h 60"/>
                  <a:gd name="T24" fmla="*/ 36 w 44"/>
                  <a:gd name="T2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36" y="54"/>
                    </a:moveTo>
                    <a:cubicBezTo>
                      <a:pt x="36" y="54"/>
                      <a:pt x="36" y="54"/>
                      <a:pt x="36" y="53"/>
                    </a:cubicBezTo>
                    <a:cubicBezTo>
                      <a:pt x="39" y="54"/>
                      <a:pt x="41" y="53"/>
                      <a:pt x="44" y="51"/>
                    </a:cubicBezTo>
                    <a:cubicBezTo>
                      <a:pt x="44" y="51"/>
                      <a:pt x="44" y="50"/>
                      <a:pt x="43" y="50"/>
                    </a:cubicBezTo>
                    <a:cubicBezTo>
                      <a:pt x="26" y="52"/>
                      <a:pt x="16" y="26"/>
                      <a:pt x="17" y="12"/>
                    </a:cubicBezTo>
                    <a:cubicBezTo>
                      <a:pt x="17" y="11"/>
                      <a:pt x="16" y="11"/>
                      <a:pt x="16" y="12"/>
                    </a:cubicBezTo>
                    <a:cubicBezTo>
                      <a:pt x="15" y="21"/>
                      <a:pt x="22" y="47"/>
                      <a:pt x="33" y="52"/>
                    </a:cubicBezTo>
                    <a:cubicBezTo>
                      <a:pt x="28" y="53"/>
                      <a:pt x="24" y="53"/>
                      <a:pt x="19" y="50"/>
                    </a:cubicBezTo>
                    <a:cubicBezTo>
                      <a:pt x="14" y="47"/>
                      <a:pt x="11" y="41"/>
                      <a:pt x="8" y="35"/>
                    </a:cubicBezTo>
                    <a:cubicBezTo>
                      <a:pt x="4" y="25"/>
                      <a:pt x="3" y="12"/>
                      <a:pt x="7" y="2"/>
                    </a:cubicBezTo>
                    <a:cubicBezTo>
                      <a:pt x="8" y="0"/>
                      <a:pt x="6" y="0"/>
                      <a:pt x="5" y="1"/>
                    </a:cubicBezTo>
                    <a:cubicBezTo>
                      <a:pt x="0" y="13"/>
                      <a:pt x="2" y="28"/>
                      <a:pt x="7" y="40"/>
                    </a:cubicBezTo>
                    <a:cubicBezTo>
                      <a:pt x="12" y="50"/>
                      <a:pt x="24" y="60"/>
                      <a:pt x="36"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6" name="Freeform 624"/>
              <p:cNvSpPr/>
              <p:nvPr/>
            </p:nvSpPr>
            <p:spPr bwMode="auto">
              <a:xfrm>
                <a:off x="4919" y="4140"/>
                <a:ext cx="16" cy="10"/>
              </a:xfrm>
              <a:custGeom>
                <a:avLst/>
                <a:gdLst>
                  <a:gd name="T0" fmla="*/ 18 w 28"/>
                  <a:gd name="T1" fmla="*/ 14 h 18"/>
                  <a:gd name="T2" fmla="*/ 27 w 28"/>
                  <a:gd name="T3" fmla="*/ 2 h 18"/>
                  <a:gd name="T4" fmla="*/ 25 w 28"/>
                  <a:gd name="T5" fmla="*/ 1 h 18"/>
                  <a:gd name="T6" fmla="*/ 23 w 28"/>
                  <a:gd name="T7" fmla="*/ 7 h 18"/>
                  <a:gd name="T8" fmla="*/ 15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2" y="12"/>
                      <a:pt x="28" y="7"/>
                      <a:pt x="27" y="2"/>
                    </a:cubicBezTo>
                    <a:cubicBezTo>
                      <a:pt x="27" y="1"/>
                      <a:pt x="26" y="0"/>
                      <a:pt x="25" y="1"/>
                    </a:cubicBezTo>
                    <a:cubicBezTo>
                      <a:pt x="24" y="3"/>
                      <a:pt x="24" y="5"/>
                      <a:pt x="23" y="7"/>
                    </a:cubicBezTo>
                    <a:cubicBezTo>
                      <a:pt x="21" y="10"/>
                      <a:pt x="18" y="12"/>
                      <a:pt x="15"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7" name="Freeform 625"/>
              <p:cNvSpPr>
                <a:spLocks noEditPoints="1"/>
              </p:cNvSpPr>
              <p:nvPr/>
            </p:nvSpPr>
            <p:spPr bwMode="auto">
              <a:xfrm>
                <a:off x="4988" y="4117"/>
                <a:ext cx="93" cy="154"/>
              </a:xfrm>
              <a:custGeom>
                <a:avLst/>
                <a:gdLst>
                  <a:gd name="T0" fmla="*/ 152 w 166"/>
                  <a:gd name="T1" fmla="*/ 2 h 275"/>
                  <a:gd name="T2" fmla="*/ 83 w 166"/>
                  <a:gd name="T3" fmla="*/ 63 h 275"/>
                  <a:gd name="T4" fmla="*/ 18 w 166"/>
                  <a:gd name="T5" fmla="*/ 156 h 275"/>
                  <a:gd name="T6" fmla="*/ 7 w 166"/>
                  <a:gd name="T7" fmla="*/ 181 h 275"/>
                  <a:gd name="T8" fmla="*/ 2 w 166"/>
                  <a:gd name="T9" fmla="*/ 220 h 275"/>
                  <a:gd name="T10" fmla="*/ 80 w 166"/>
                  <a:gd name="T11" fmla="*/ 270 h 275"/>
                  <a:gd name="T12" fmla="*/ 158 w 166"/>
                  <a:gd name="T13" fmla="*/ 5 h 275"/>
                  <a:gd name="T14" fmla="*/ 46 w 166"/>
                  <a:gd name="T15" fmla="*/ 130 h 275"/>
                  <a:gd name="T16" fmla="*/ 47 w 166"/>
                  <a:gd name="T17" fmla="*/ 128 h 275"/>
                  <a:gd name="T18" fmla="*/ 25 w 166"/>
                  <a:gd name="T19" fmla="*/ 159 h 275"/>
                  <a:gd name="T20" fmla="*/ 24 w 166"/>
                  <a:gd name="T21" fmla="*/ 159 h 275"/>
                  <a:gd name="T22" fmla="*/ 150 w 166"/>
                  <a:gd name="T23" fmla="*/ 85 h 275"/>
                  <a:gd name="T24" fmla="*/ 119 w 166"/>
                  <a:gd name="T25" fmla="*/ 93 h 275"/>
                  <a:gd name="T26" fmla="*/ 150 w 166"/>
                  <a:gd name="T27" fmla="*/ 88 h 275"/>
                  <a:gd name="T28" fmla="*/ 142 w 166"/>
                  <a:gd name="T29" fmla="*/ 107 h 275"/>
                  <a:gd name="T30" fmla="*/ 124 w 166"/>
                  <a:gd name="T31" fmla="*/ 107 h 275"/>
                  <a:gd name="T32" fmla="*/ 150 w 166"/>
                  <a:gd name="T33" fmla="*/ 112 h 275"/>
                  <a:gd name="T34" fmla="*/ 113 w 166"/>
                  <a:gd name="T35" fmla="*/ 115 h 275"/>
                  <a:gd name="T36" fmla="*/ 149 w 166"/>
                  <a:gd name="T37" fmla="*/ 117 h 275"/>
                  <a:gd name="T38" fmla="*/ 119 w 166"/>
                  <a:gd name="T39" fmla="*/ 139 h 275"/>
                  <a:gd name="T40" fmla="*/ 148 w 166"/>
                  <a:gd name="T41" fmla="*/ 134 h 275"/>
                  <a:gd name="T42" fmla="*/ 108 w 166"/>
                  <a:gd name="T43" fmla="*/ 144 h 275"/>
                  <a:gd name="T44" fmla="*/ 146 w 166"/>
                  <a:gd name="T45" fmla="*/ 155 h 275"/>
                  <a:gd name="T46" fmla="*/ 140 w 166"/>
                  <a:gd name="T47" fmla="*/ 180 h 275"/>
                  <a:gd name="T48" fmla="*/ 111 w 166"/>
                  <a:gd name="T49" fmla="*/ 171 h 275"/>
                  <a:gd name="T50" fmla="*/ 131 w 166"/>
                  <a:gd name="T51" fmla="*/ 185 h 275"/>
                  <a:gd name="T52" fmla="*/ 138 w 166"/>
                  <a:gd name="T53" fmla="*/ 187 h 275"/>
                  <a:gd name="T54" fmla="*/ 95 w 166"/>
                  <a:gd name="T55" fmla="*/ 160 h 275"/>
                  <a:gd name="T56" fmla="*/ 116 w 166"/>
                  <a:gd name="T57" fmla="*/ 192 h 275"/>
                  <a:gd name="T58" fmla="*/ 128 w 166"/>
                  <a:gd name="T59" fmla="*/ 212 h 275"/>
                  <a:gd name="T60" fmla="*/ 110 w 166"/>
                  <a:gd name="T61" fmla="*/ 208 h 275"/>
                  <a:gd name="T62" fmla="*/ 97 w 166"/>
                  <a:gd name="T63" fmla="*/ 193 h 275"/>
                  <a:gd name="T64" fmla="*/ 122 w 166"/>
                  <a:gd name="T65" fmla="*/ 223 h 275"/>
                  <a:gd name="T66" fmla="*/ 81 w 166"/>
                  <a:gd name="T67" fmla="*/ 179 h 275"/>
                  <a:gd name="T68" fmla="*/ 119 w 166"/>
                  <a:gd name="T69" fmla="*/ 228 h 275"/>
                  <a:gd name="T70" fmla="*/ 92 w 166"/>
                  <a:gd name="T71" fmla="*/ 227 h 275"/>
                  <a:gd name="T72" fmla="*/ 81 w 166"/>
                  <a:gd name="T73" fmla="*/ 206 h 275"/>
                  <a:gd name="T74" fmla="*/ 103 w 166"/>
                  <a:gd name="T75" fmla="*/ 246 h 275"/>
                  <a:gd name="T76" fmla="*/ 71 w 166"/>
                  <a:gd name="T77" fmla="*/ 192 h 275"/>
                  <a:gd name="T78" fmla="*/ 97 w 166"/>
                  <a:gd name="T79" fmla="*/ 251 h 275"/>
                  <a:gd name="T80" fmla="*/ 61 w 166"/>
                  <a:gd name="T81" fmla="*/ 262 h 275"/>
                  <a:gd name="T82" fmla="*/ 42 w 166"/>
                  <a:gd name="T83" fmla="*/ 219 h 275"/>
                  <a:gd name="T84" fmla="*/ 51 w 166"/>
                  <a:gd name="T85" fmla="*/ 260 h 275"/>
                  <a:gd name="T86" fmla="*/ 30 w 166"/>
                  <a:gd name="T87" fmla="*/ 236 h 275"/>
                  <a:gd name="T88" fmla="*/ 30 w 166"/>
                  <a:gd name="T89" fmla="*/ 191 h 275"/>
                  <a:gd name="T90" fmla="*/ 30 w 166"/>
                  <a:gd name="T91" fmla="*/ 245 h 275"/>
                  <a:gd name="T92" fmla="*/ 25 w 166"/>
                  <a:gd name="T93" fmla="*/ 203 h 275"/>
                  <a:gd name="T94" fmla="*/ 39 w 166"/>
                  <a:gd name="T95" fmla="*/ 258 h 275"/>
                  <a:gd name="T96" fmla="*/ 17 w 166"/>
                  <a:gd name="T97" fmla="*/ 242 h 275"/>
                  <a:gd name="T98" fmla="*/ 41 w 166"/>
                  <a:gd name="T99" fmla="*/ 138 h 275"/>
                  <a:gd name="T100" fmla="*/ 150 w 166"/>
                  <a:gd name="T101" fmla="*/ 27 h 275"/>
                  <a:gd name="T102" fmla="*/ 116 w 166"/>
                  <a:gd name="T103" fmla="*/ 51 h 275"/>
                  <a:gd name="T104" fmla="*/ 150 w 166"/>
                  <a:gd name="T105" fmla="*/ 55 h 275"/>
                  <a:gd name="T106" fmla="*/ 116 w 166"/>
                  <a:gd name="T107" fmla="*/ 67 h 275"/>
                  <a:gd name="T108" fmla="*/ 150 w 166"/>
                  <a:gd name="T109" fmla="*/ 68 h 275"/>
                  <a:gd name="T110" fmla="*/ 129 w 166"/>
                  <a:gd name="T111" fmla="*/ 82 h 275"/>
                  <a:gd name="T112" fmla="*/ 146 w 166"/>
                  <a:gd name="T113" fmla="*/ 77 h 275"/>
                  <a:gd name="T114" fmla="*/ 150 w 166"/>
                  <a:gd name="T115" fmla="*/ 8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158" y="5"/>
                    </a:moveTo>
                    <a:cubicBezTo>
                      <a:pt x="158" y="2"/>
                      <a:pt x="154" y="0"/>
                      <a:pt x="152" y="2"/>
                    </a:cubicBezTo>
                    <a:cubicBezTo>
                      <a:pt x="146" y="5"/>
                      <a:pt x="141" y="9"/>
                      <a:pt x="136" y="13"/>
                    </a:cubicBezTo>
                    <a:cubicBezTo>
                      <a:pt x="116" y="27"/>
                      <a:pt x="99" y="45"/>
                      <a:pt x="83" y="63"/>
                    </a:cubicBezTo>
                    <a:cubicBezTo>
                      <a:pt x="66" y="81"/>
                      <a:pt x="50" y="101"/>
                      <a:pt x="37" y="121"/>
                    </a:cubicBezTo>
                    <a:cubicBezTo>
                      <a:pt x="30" y="132"/>
                      <a:pt x="23" y="144"/>
                      <a:pt x="18" y="156"/>
                    </a:cubicBezTo>
                    <a:cubicBezTo>
                      <a:pt x="14" y="163"/>
                      <a:pt x="10" y="171"/>
                      <a:pt x="8" y="179"/>
                    </a:cubicBezTo>
                    <a:cubicBezTo>
                      <a:pt x="8" y="180"/>
                      <a:pt x="7" y="180"/>
                      <a:pt x="7" y="181"/>
                    </a:cubicBezTo>
                    <a:cubicBezTo>
                      <a:pt x="4" y="189"/>
                      <a:pt x="0" y="204"/>
                      <a:pt x="2" y="215"/>
                    </a:cubicBezTo>
                    <a:cubicBezTo>
                      <a:pt x="2" y="216"/>
                      <a:pt x="2" y="218"/>
                      <a:pt x="2" y="220"/>
                    </a:cubicBezTo>
                    <a:cubicBezTo>
                      <a:pt x="3" y="226"/>
                      <a:pt x="3" y="231"/>
                      <a:pt x="4" y="237"/>
                    </a:cubicBezTo>
                    <a:cubicBezTo>
                      <a:pt x="12" y="270"/>
                      <a:pt x="52" y="275"/>
                      <a:pt x="80" y="270"/>
                    </a:cubicBezTo>
                    <a:cubicBezTo>
                      <a:pt x="114" y="263"/>
                      <a:pt x="134" y="233"/>
                      <a:pt x="144" y="203"/>
                    </a:cubicBezTo>
                    <a:cubicBezTo>
                      <a:pt x="166" y="140"/>
                      <a:pt x="159" y="71"/>
                      <a:pt x="158" y="5"/>
                    </a:cubicBezTo>
                    <a:close/>
                    <a:moveTo>
                      <a:pt x="47" y="128"/>
                    </a:moveTo>
                    <a:cubicBezTo>
                      <a:pt x="46" y="129"/>
                      <a:pt x="46" y="129"/>
                      <a:pt x="46" y="130"/>
                    </a:cubicBezTo>
                    <a:cubicBezTo>
                      <a:pt x="45" y="130"/>
                      <a:pt x="45" y="131"/>
                      <a:pt x="45" y="131"/>
                    </a:cubicBezTo>
                    <a:cubicBezTo>
                      <a:pt x="45" y="130"/>
                      <a:pt x="46" y="129"/>
                      <a:pt x="47" y="128"/>
                    </a:cubicBezTo>
                    <a:close/>
                    <a:moveTo>
                      <a:pt x="24" y="159"/>
                    </a:moveTo>
                    <a:cubicBezTo>
                      <a:pt x="24" y="159"/>
                      <a:pt x="24" y="159"/>
                      <a:pt x="25" y="159"/>
                    </a:cubicBezTo>
                    <a:cubicBezTo>
                      <a:pt x="23" y="161"/>
                      <a:pt x="22" y="163"/>
                      <a:pt x="21" y="165"/>
                    </a:cubicBezTo>
                    <a:cubicBezTo>
                      <a:pt x="22" y="163"/>
                      <a:pt x="23" y="161"/>
                      <a:pt x="24" y="159"/>
                    </a:cubicBezTo>
                    <a:close/>
                    <a:moveTo>
                      <a:pt x="150" y="84"/>
                    </a:moveTo>
                    <a:cubicBezTo>
                      <a:pt x="150" y="84"/>
                      <a:pt x="150" y="85"/>
                      <a:pt x="150" y="85"/>
                    </a:cubicBezTo>
                    <a:cubicBezTo>
                      <a:pt x="146" y="88"/>
                      <a:pt x="143" y="92"/>
                      <a:pt x="138" y="94"/>
                    </a:cubicBezTo>
                    <a:cubicBezTo>
                      <a:pt x="132" y="97"/>
                      <a:pt x="123" y="99"/>
                      <a:pt x="119" y="93"/>
                    </a:cubicBezTo>
                    <a:cubicBezTo>
                      <a:pt x="118" y="93"/>
                      <a:pt x="118" y="93"/>
                      <a:pt x="118" y="93"/>
                    </a:cubicBezTo>
                    <a:cubicBezTo>
                      <a:pt x="124" y="105"/>
                      <a:pt x="145" y="97"/>
                      <a:pt x="150" y="88"/>
                    </a:cubicBezTo>
                    <a:cubicBezTo>
                      <a:pt x="150" y="93"/>
                      <a:pt x="150" y="97"/>
                      <a:pt x="150" y="102"/>
                    </a:cubicBezTo>
                    <a:cubicBezTo>
                      <a:pt x="148" y="104"/>
                      <a:pt x="145" y="106"/>
                      <a:pt x="142" y="107"/>
                    </a:cubicBezTo>
                    <a:cubicBezTo>
                      <a:pt x="136" y="109"/>
                      <a:pt x="130" y="109"/>
                      <a:pt x="124" y="107"/>
                    </a:cubicBezTo>
                    <a:cubicBezTo>
                      <a:pt x="124" y="106"/>
                      <a:pt x="123" y="107"/>
                      <a:pt x="124" y="107"/>
                    </a:cubicBezTo>
                    <a:cubicBezTo>
                      <a:pt x="131" y="111"/>
                      <a:pt x="142" y="110"/>
                      <a:pt x="150" y="105"/>
                    </a:cubicBezTo>
                    <a:cubicBezTo>
                      <a:pt x="150" y="107"/>
                      <a:pt x="150" y="110"/>
                      <a:pt x="150" y="112"/>
                    </a:cubicBezTo>
                    <a:cubicBezTo>
                      <a:pt x="150" y="112"/>
                      <a:pt x="150" y="112"/>
                      <a:pt x="150" y="112"/>
                    </a:cubicBezTo>
                    <a:cubicBezTo>
                      <a:pt x="139" y="119"/>
                      <a:pt x="124" y="123"/>
                      <a:pt x="113" y="115"/>
                    </a:cubicBezTo>
                    <a:cubicBezTo>
                      <a:pt x="113" y="115"/>
                      <a:pt x="112" y="116"/>
                      <a:pt x="113" y="117"/>
                    </a:cubicBezTo>
                    <a:cubicBezTo>
                      <a:pt x="122" y="124"/>
                      <a:pt x="138" y="123"/>
                      <a:pt x="149" y="117"/>
                    </a:cubicBezTo>
                    <a:cubicBezTo>
                      <a:pt x="149" y="121"/>
                      <a:pt x="149" y="125"/>
                      <a:pt x="149" y="129"/>
                    </a:cubicBezTo>
                    <a:cubicBezTo>
                      <a:pt x="141" y="140"/>
                      <a:pt x="131" y="150"/>
                      <a:pt x="119" y="139"/>
                    </a:cubicBezTo>
                    <a:cubicBezTo>
                      <a:pt x="118" y="139"/>
                      <a:pt x="118" y="139"/>
                      <a:pt x="118" y="139"/>
                    </a:cubicBezTo>
                    <a:cubicBezTo>
                      <a:pt x="128" y="150"/>
                      <a:pt x="141" y="144"/>
                      <a:pt x="148" y="134"/>
                    </a:cubicBezTo>
                    <a:cubicBezTo>
                      <a:pt x="148" y="139"/>
                      <a:pt x="147" y="144"/>
                      <a:pt x="147" y="149"/>
                    </a:cubicBezTo>
                    <a:cubicBezTo>
                      <a:pt x="134" y="157"/>
                      <a:pt x="111" y="164"/>
                      <a:pt x="108" y="144"/>
                    </a:cubicBezTo>
                    <a:cubicBezTo>
                      <a:pt x="108" y="143"/>
                      <a:pt x="107" y="144"/>
                      <a:pt x="107" y="144"/>
                    </a:cubicBezTo>
                    <a:cubicBezTo>
                      <a:pt x="108" y="163"/>
                      <a:pt x="132" y="163"/>
                      <a:pt x="146" y="155"/>
                    </a:cubicBezTo>
                    <a:cubicBezTo>
                      <a:pt x="144" y="161"/>
                      <a:pt x="143" y="166"/>
                      <a:pt x="142" y="172"/>
                    </a:cubicBezTo>
                    <a:cubicBezTo>
                      <a:pt x="141" y="175"/>
                      <a:pt x="140" y="177"/>
                      <a:pt x="140" y="180"/>
                    </a:cubicBezTo>
                    <a:cubicBezTo>
                      <a:pt x="137" y="182"/>
                      <a:pt x="133" y="183"/>
                      <a:pt x="129" y="182"/>
                    </a:cubicBezTo>
                    <a:cubicBezTo>
                      <a:pt x="122" y="180"/>
                      <a:pt x="116" y="175"/>
                      <a:pt x="111" y="171"/>
                    </a:cubicBezTo>
                    <a:cubicBezTo>
                      <a:pt x="110" y="170"/>
                      <a:pt x="110" y="171"/>
                      <a:pt x="110" y="171"/>
                    </a:cubicBezTo>
                    <a:cubicBezTo>
                      <a:pt x="116" y="178"/>
                      <a:pt x="122" y="184"/>
                      <a:pt x="131" y="185"/>
                    </a:cubicBezTo>
                    <a:cubicBezTo>
                      <a:pt x="134" y="186"/>
                      <a:pt x="136" y="185"/>
                      <a:pt x="138" y="184"/>
                    </a:cubicBezTo>
                    <a:cubicBezTo>
                      <a:pt x="138" y="185"/>
                      <a:pt x="138" y="186"/>
                      <a:pt x="138" y="187"/>
                    </a:cubicBezTo>
                    <a:cubicBezTo>
                      <a:pt x="131" y="192"/>
                      <a:pt x="124" y="193"/>
                      <a:pt x="114" y="187"/>
                    </a:cubicBezTo>
                    <a:cubicBezTo>
                      <a:pt x="104" y="182"/>
                      <a:pt x="97" y="171"/>
                      <a:pt x="95" y="160"/>
                    </a:cubicBezTo>
                    <a:cubicBezTo>
                      <a:pt x="95" y="160"/>
                      <a:pt x="94" y="160"/>
                      <a:pt x="94" y="160"/>
                    </a:cubicBezTo>
                    <a:cubicBezTo>
                      <a:pt x="96"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10" y="208"/>
                    </a:cubicBezTo>
                    <a:cubicBezTo>
                      <a:pt x="105" y="203"/>
                      <a:pt x="102" y="197"/>
                      <a:pt x="98" y="192"/>
                    </a:cubicBezTo>
                    <a:cubicBezTo>
                      <a:pt x="97" y="191"/>
                      <a:pt x="96" y="192"/>
                      <a:pt x="97" y="193"/>
                    </a:cubicBezTo>
                    <a:cubicBezTo>
                      <a:pt x="103" y="200"/>
                      <a:pt x="114" y="223"/>
                      <a:pt x="126" y="216"/>
                    </a:cubicBezTo>
                    <a:cubicBezTo>
                      <a:pt x="125" y="219"/>
                      <a:pt x="124" y="221"/>
                      <a:pt x="122" y="223"/>
                    </a:cubicBezTo>
                    <a:cubicBezTo>
                      <a:pt x="113" y="224"/>
                      <a:pt x="105" y="216"/>
                      <a:pt x="99" y="207"/>
                    </a:cubicBezTo>
                    <a:cubicBezTo>
                      <a:pt x="92" y="198"/>
                      <a:pt x="87" y="189"/>
                      <a:pt x="81" y="179"/>
                    </a:cubicBezTo>
                    <a:cubicBezTo>
                      <a:pt x="81" y="179"/>
                      <a:pt x="81" y="179"/>
                      <a:pt x="81" y="179"/>
                    </a:cubicBezTo>
                    <a:cubicBezTo>
                      <a:pt x="86" y="189"/>
                      <a:pt x="103" y="225"/>
                      <a:pt x="119" y="228"/>
                    </a:cubicBezTo>
                    <a:cubicBezTo>
                      <a:pt x="117" y="231"/>
                      <a:pt x="115" y="234"/>
                      <a:pt x="112" y="237"/>
                    </a:cubicBezTo>
                    <a:cubicBezTo>
                      <a:pt x="104" y="236"/>
                      <a:pt x="97" y="235"/>
                      <a:pt x="92" y="227"/>
                    </a:cubicBezTo>
                    <a:cubicBezTo>
                      <a:pt x="88" y="220"/>
                      <a:pt x="85" y="213"/>
                      <a:pt x="82" y="205"/>
                    </a:cubicBezTo>
                    <a:cubicBezTo>
                      <a:pt x="81" y="205"/>
                      <a:pt x="81" y="205"/>
                      <a:pt x="81" y="206"/>
                    </a:cubicBezTo>
                    <a:cubicBezTo>
                      <a:pt x="87" y="219"/>
                      <a:pt x="92" y="241"/>
                      <a:pt x="110" y="240"/>
                    </a:cubicBezTo>
                    <a:cubicBezTo>
                      <a:pt x="108" y="242"/>
                      <a:pt x="105" y="244"/>
                      <a:pt x="103" y="246"/>
                    </a:cubicBezTo>
                    <a:cubicBezTo>
                      <a:pt x="92" y="247"/>
                      <a:pt x="85" y="239"/>
                      <a:pt x="80" y="228"/>
                    </a:cubicBezTo>
                    <a:cubicBezTo>
                      <a:pt x="75" y="218"/>
                      <a:pt x="71" y="204"/>
                      <a:pt x="71" y="192"/>
                    </a:cubicBezTo>
                    <a:cubicBezTo>
                      <a:pt x="71" y="192"/>
                      <a:pt x="70" y="192"/>
                      <a:pt x="70" y="192"/>
                    </a:cubicBezTo>
                    <a:cubicBezTo>
                      <a:pt x="69" y="206"/>
                      <a:pt x="79" y="247"/>
                      <a:pt x="97" y="251"/>
                    </a:cubicBezTo>
                    <a:cubicBezTo>
                      <a:pt x="91" y="255"/>
                      <a:pt x="84" y="258"/>
                      <a:pt x="76" y="260"/>
                    </a:cubicBezTo>
                    <a:cubicBezTo>
                      <a:pt x="71" y="261"/>
                      <a:pt x="66" y="262"/>
                      <a:pt x="61" y="262"/>
                    </a:cubicBezTo>
                    <a:cubicBezTo>
                      <a:pt x="61" y="261"/>
                      <a:pt x="61" y="261"/>
                      <a:pt x="60" y="261"/>
                    </a:cubicBezTo>
                    <a:cubicBezTo>
                      <a:pt x="43" y="255"/>
                      <a:pt x="41" y="235"/>
                      <a:pt x="42" y="219"/>
                    </a:cubicBezTo>
                    <a:cubicBezTo>
                      <a:pt x="42" y="219"/>
                      <a:pt x="41" y="219"/>
                      <a:pt x="41" y="219"/>
                    </a:cubicBezTo>
                    <a:cubicBezTo>
                      <a:pt x="40" y="229"/>
                      <a:pt x="41" y="252"/>
                      <a:pt x="51" y="260"/>
                    </a:cubicBezTo>
                    <a:cubicBezTo>
                      <a:pt x="48" y="259"/>
                      <a:pt x="45" y="258"/>
                      <a:pt x="41" y="255"/>
                    </a:cubicBezTo>
                    <a:cubicBezTo>
                      <a:pt x="36" y="250"/>
                      <a:pt x="32" y="243"/>
                      <a:pt x="30" y="236"/>
                    </a:cubicBezTo>
                    <a:cubicBezTo>
                      <a:pt x="25" y="222"/>
                      <a:pt x="26" y="205"/>
                      <a:pt x="31" y="191"/>
                    </a:cubicBezTo>
                    <a:cubicBezTo>
                      <a:pt x="31" y="190"/>
                      <a:pt x="31" y="190"/>
                      <a:pt x="30" y="191"/>
                    </a:cubicBezTo>
                    <a:cubicBezTo>
                      <a:pt x="24" y="207"/>
                      <a:pt x="23" y="225"/>
                      <a:pt x="28" y="242"/>
                    </a:cubicBezTo>
                    <a:cubicBezTo>
                      <a:pt x="29" y="243"/>
                      <a:pt x="29" y="244"/>
                      <a:pt x="30" y="245"/>
                    </a:cubicBezTo>
                    <a:cubicBezTo>
                      <a:pt x="17" y="234"/>
                      <a:pt x="19" y="219"/>
                      <a:pt x="26" y="203"/>
                    </a:cubicBezTo>
                    <a:cubicBezTo>
                      <a:pt x="26" y="203"/>
                      <a:pt x="25" y="203"/>
                      <a:pt x="25" y="203"/>
                    </a:cubicBezTo>
                    <a:cubicBezTo>
                      <a:pt x="18" y="218"/>
                      <a:pt x="13" y="239"/>
                      <a:pt x="31" y="248"/>
                    </a:cubicBezTo>
                    <a:cubicBezTo>
                      <a:pt x="33" y="252"/>
                      <a:pt x="36" y="255"/>
                      <a:pt x="39" y="258"/>
                    </a:cubicBezTo>
                    <a:cubicBezTo>
                      <a:pt x="33" y="256"/>
                      <a:pt x="27" y="253"/>
                      <a:pt x="22" y="248"/>
                    </a:cubicBezTo>
                    <a:cubicBezTo>
                      <a:pt x="20" y="247"/>
                      <a:pt x="18" y="245"/>
                      <a:pt x="17" y="242"/>
                    </a:cubicBezTo>
                    <a:cubicBezTo>
                      <a:pt x="6" y="221"/>
                      <a:pt x="17" y="188"/>
                      <a:pt x="26" y="168"/>
                    </a:cubicBezTo>
                    <a:cubicBezTo>
                      <a:pt x="30" y="158"/>
                      <a:pt x="35" y="148"/>
                      <a:pt x="41" y="138"/>
                    </a:cubicBezTo>
                    <a:cubicBezTo>
                      <a:pt x="72" y="92"/>
                      <a:pt x="105" y="47"/>
                      <a:pt x="149" y="14"/>
                    </a:cubicBezTo>
                    <a:cubicBezTo>
                      <a:pt x="150" y="18"/>
                      <a:pt x="150" y="23"/>
                      <a:pt x="150" y="27"/>
                    </a:cubicBezTo>
                    <a:cubicBezTo>
                      <a:pt x="142" y="39"/>
                      <a:pt x="128" y="46"/>
                      <a:pt x="116" y="50"/>
                    </a:cubicBezTo>
                    <a:cubicBezTo>
                      <a:pt x="115" y="50"/>
                      <a:pt x="115" y="51"/>
                      <a:pt x="116" y="51"/>
                    </a:cubicBezTo>
                    <a:cubicBezTo>
                      <a:pt x="126" y="48"/>
                      <a:pt x="141" y="41"/>
                      <a:pt x="150" y="32"/>
                    </a:cubicBezTo>
                    <a:cubicBezTo>
                      <a:pt x="150" y="39"/>
                      <a:pt x="150" y="47"/>
                      <a:pt x="150" y="55"/>
                    </a:cubicBezTo>
                    <a:cubicBezTo>
                      <a:pt x="144" y="67"/>
                      <a:pt x="129" y="66"/>
                      <a:pt x="116" y="66"/>
                    </a:cubicBezTo>
                    <a:cubicBezTo>
                      <a:pt x="115" y="66"/>
                      <a:pt x="115" y="67"/>
                      <a:pt x="116" y="67"/>
                    </a:cubicBezTo>
                    <a:cubicBezTo>
                      <a:pt x="126" y="67"/>
                      <a:pt x="143" y="68"/>
                      <a:pt x="150" y="60"/>
                    </a:cubicBezTo>
                    <a:cubicBezTo>
                      <a:pt x="150" y="63"/>
                      <a:pt x="150" y="66"/>
                      <a:pt x="150" y="68"/>
                    </a:cubicBezTo>
                    <a:cubicBezTo>
                      <a:pt x="149" y="70"/>
                      <a:pt x="148" y="72"/>
                      <a:pt x="146" y="73"/>
                    </a:cubicBezTo>
                    <a:cubicBezTo>
                      <a:pt x="142" y="78"/>
                      <a:pt x="136" y="82"/>
                      <a:pt x="129" y="82"/>
                    </a:cubicBezTo>
                    <a:cubicBezTo>
                      <a:pt x="128" y="82"/>
                      <a:pt x="128" y="83"/>
                      <a:pt x="129" y="83"/>
                    </a:cubicBezTo>
                    <a:cubicBezTo>
                      <a:pt x="135" y="83"/>
                      <a:pt x="141" y="81"/>
                      <a:pt x="146" y="77"/>
                    </a:cubicBezTo>
                    <a:cubicBezTo>
                      <a:pt x="147" y="76"/>
                      <a:pt x="149" y="75"/>
                      <a:pt x="150" y="73"/>
                    </a:cubicBezTo>
                    <a:cubicBezTo>
                      <a:pt x="150" y="77"/>
                      <a:pt x="150" y="81"/>
                      <a:pt x="150"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8" name="Freeform 626"/>
              <p:cNvSpPr/>
              <p:nvPr/>
            </p:nvSpPr>
            <p:spPr bwMode="auto">
              <a:xfrm>
                <a:off x="5012" y="4231"/>
                <a:ext cx="25" cy="33"/>
              </a:xfrm>
              <a:custGeom>
                <a:avLst/>
                <a:gdLst>
                  <a:gd name="T0" fmla="*/ 17 w 45"/>
                  <a:gd name="T1" fmla="*/ 12 h 60"/>
                  <a:gd name="T2" fmla="*/ 17 w 45"/>
                  <a:gd name="T3" fmla="*/ 12 h 60"/>
                  <a:gd name="T4" fmla="*/ 33 w 45"/>
                  <a:gd name="T5" fmla="*/ 52 h 60"/>
                  <a:gd name="T6" fmla="*/ 19 w 45"/>
                  <a:gd name="T7" fmla="*/ 50 h 60"/>
                  <a:gd name="T8" fmla="*/ 9 w 45"/>
                  <a:gd name="T9" fmla="*/ 35 h 60"/>
                  <a:gd name="T10" fmla="*/ 7 w 45"/>
                  <a:gd name="T11" fmla="*/ 2 h 60"/>
                  <a:gd name="T12" fmla="*/ 5 w 45"/>
                  <a:gd name="T13" fmla="*/ 1 h 60"/>
                  <a:gd name="T14" fmla="*/ 8 w 45"/>
                  <a:gd name="T15" fmla="*/ 40 h 60"/>
                  <a:gd name="T16" fmla="*/ 36 w 45"/>
                  <a:gd name="T17" fmla="*/ 54 h 60"/>
                  <a:gd name="T18" fmla="*/ 37 w 45"/>
                  <a:gd name="T19" fmla="*/ 53 h 60"/>
                  <a:gd name="T20" fmla="*/ 44 w 45"/>
                  <a:gd name="T21" fmla="*/ 51 h 60"/>
                  <a:gd name="T22" fmla="*/ 44 w 45"/>
                  <a:gd name="T23" fmla="*/ 50 h 60"/>
                  <a:gd name="T24" fmla="*/ 17 w 45"/>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60">
                    <a:moveTo>
                      <a:pt x="17" y="12"/>
                    </a:moveTo>
                    <a:cubicBezTo>
                      <a:pt x="17" y="11"/>
                      <a:pt x="17" y="11"/>
                      <a:pt x="17" y="12"/>
                    </a:cubicBezTo>
                    <a:cubicBezTo>
                      <a:pt x="16" y="21"/>
                      <a:pt x="22" y="47"/>
                      <a:pt x="33" y="52"/>
                    </a:cubicBezTo>
                    <a:cubicBezTo>
                      <a:pt x="28" y="53"/>
                      <a:pt x="24" y="53"/>
                      <a:pt x="19" y="50"/>
                    </a:cubicBezTo>
                    <a:cubicBezTo>
                      <a:pt x="14" y="47"/>
                      <a:pt x="11" y="41"/>
                      <a:pt x="9" y="35"/>
                    </a:cubicBezTo>
                    <a:cubicBezTo>
                      <a:pt x="4" y="25"/>
                      <a:pt x="4" y="12"/>
                      <a:pt x="7" y="2"/>
                    </a:cubicBezTo>
                    <a:cubicBezTo>
                      <a:pt x="8" y="0"/>
                      <a:pt x="6" y="0"/>
                      <a:pt x="5" y="1"/>
                    </a:cubicBezTo>
                    <a:cubicBezTo>
                      <a:pt x="0" y="13"/>
                      <a:pt x="2" y="28"/>
                      <a:pt x="8" y="40"/>
                    </a:cubicBezTo>
                    <a:cubicBezTo>
                      <a:pt x="12" y="50"/>
                      <a:pt x="25" y="60"/>
                      <a:pt x="36" y="54"/>
                    </a:cubicBezTo>
                    <a:cubicBezTo>
                      <a:pt x="37" y="54"/>
                      <a:pt x="37" y="54"/>
                      <a:pt x="37" y="53"/>
                    </a:cubicBezTo>
                    <a:cubicBezTo>
                      <a:pt x="39" y="54"/>
                      <a:pt x="41" y="53"/>
                      <a:pt x="44" y="51"/>
                    </a:cubicBezTo>
                    <a:cubicBezTo>
                      <a:pt x="45" y="51"/>
                      <a:pt x="44" y="50"/>
                      <a:pt x="44" y="50"/>
                    </a:cubicBezTo>
                    <a:cubicBezTo>
                      <a:pt x="27" y="52"/>
                      <a:pt x="17" y="26"/>
                      <a:pt x="1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9" name="Freeform 627"/>
              <p:cNvSpPr/>
              <p:nvPr/>
            </p:nvSpPr>
            <p:spPr bwMode="auto">
              <a:xfrm>
                <a:off x="5055" y="4140"/>
                <a:ext cx="16" cy="10"/>
              </a:xfrm>
              <a:custGeom>
                <a:avLst/>
                <a:gdLst>
                  <a:gd name="T0" fmla="*/ 18 w 28"/>
                  <a:gd name="T1" fmla="*/ 14 h 18"/>
                  <a:gd name="T2" fmla="*/ 28 w 28"/>
                  <a:gd name="T3" fmla="*/ 2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2"/>
                    </a:cubicBezTo>
                    <a:cubicBezTo>
                      <a:pt x="28" y="1"/>
                      <a:pt x="26" y="0"/>
                      <a:pt x="26" y="1"/>
                    </a:cubicBezTo>
                    <a:cubicBezTo>
                      <a:pt x="25" y="3"/>
                      <a:pt x="24" y="5"/>
                      <a:pt x="23" y="7"/>
                    </a:cubicBezTo>
                    <a:cubicBezTo>
                      <a:pt x="21" y="10"/>
                      <a:pt x="18" y="12"/>
                      <a:pt x="16"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0" name="Freeform 628"/>
              <p:cNvSpPr>
                <a:spLocks noEditPoints="1"/>
              </p:cNvSpPr>
              <p:nvPr/>
            </p:nvSpPr>
            <p:spPr bwMode="auto">
              <a:xfrm>
                <a:off x="4884" y="4241"/>
                <a:ext cx="93" cy="154"/>
              </a:xfrm>
              <a:custGeom>
                <a:avLst/>
                <a:gdLst>
                  <a:gd name="T0" fmla="*/ 136 w 166"/>
                  <a:gd name="T1" fmla="*/ 14 h 276"/>
                  <a:gd name="T2" fmla="*/ 37 w 166"/>
                  <a:gd name="T3" fmla="*/ 122 h 276"/>
                  <a:gd name="T4" fmla="*/ 8 w 166"/>
                  <a:gd name="T5" fmla="*/ 180 h 276"/>
                  <a:gd name="T6" fmla="*/ 2 w 166"/>
                  <a:gd name="T7" fmla="*/ 216 h 276"/>
                  <a:gd name="T8" fmla="*/ 5 w 166"/>
                  <a:gd name="T9" fmla="*/ 238 h 276"/>
                  <a:gd name="T10" fmla="*/ 144 w 166"/>
                  <a:gd name="T11" fmla="*/ 204 h 276"/>
                  <a:gd name="T12" fmla="*/ 152 w 166"/>
                  <a:gd name="T13" fmla="*/ 2 h 276"/>
                  <a:gd name="T14" fmla="*/ 46 w 166"/>
                  <a:gd name="T15" fmla="*/ 130 h 276"/>
                  <a:gd name="T16" fmla="*/ 47 w 166"/>
                  <a:gd name="T17" fmla="*/ 129 h 276"/>
                  <a:gd name="T18" fmla="*/ 25 w 166"/>
                  <a:gd name="T19" fmla="*/ 160 h 276"/>
                  <a:gd name="T20" fmla="*/ 24 w 166"/>
                  <a:gd name="T21" fmla="*/ 159 h 276"/>
                  <a:gd name="T22" fmla="*/ 150 w 166"/>
                  <a:gd name="T23" fmla="*/ 86 h 276"/>
                  <a:gd name="T24" fmla="*/ 119 w 166"/>
                  <a:gd name="T25" fmla="*/ 94 h 276"/>
                  <a:gd name="T26" fmla="*/ 150 w 166"/>
                  <a:gd name="T27" fmla="*/ 89 h 276"/>
                  <a:gd name="T28" fmla="*/ 143 w 166"/>
                  <a:gd name="T29" fmla="*/ 108 h 276"/>
                  <a:gd name="T30" fmla="*/ 124 w 166"/>
                  <a:gd name="T31" fmla="*/ 108 h 276"/>
                  <a:gd name="T32" fmla="*/ 150 w 166"/>
                  <a:gd name="T33" fmla="*/ 113 h 276"/>
                  <a:gd name="T34" fmla="*/ 114 w 166"/>
                  <a:gd name="T35" fmla="*/ 116 h 276"/>
                  <a:gd name="T36" fmla="*/ 150 w 166"/>
                  <a:gd name="T37" fmla="*/ 118 h 276"/>
                  <a:gd name="T38" fmla="*/ 119 w 166"/>
                  <a:gd name="T39" fmla="*/ 140 h 276"/>
                  <a:gd name="T40" fmla="*/ 148 w 166"/>
                  <a:gd name="T41" fmla="*/ 135 h 276"/>
                  <a:gd name="T42" fmla="*/ 109 w 166"/>
                  <a:gd name="T43" fmla="*/ 145 h 276"/>
                  <a:gd name="T44" fmla="*/ 146 w 166"/>
                  <a:gd name="T45" fmla="*/ 156 h 276"/>
                  <a:gd name="T46" fmla="*/ 140 w 166"/>
                  <a:gd name="T47" fmla="*/ 181 h 276"/>
                  <a:gd name="T48" fmla="*/ 111 w 166"/>
                  <a:gd name="T49" fmla="*/ 172 h 276"/>
                  <a:gd name="T50" fmla="*/ 131 w 166"/>
                  <a:gd name="T51" fmla="*/ 186 h 276"/>
                  <a:gd name="T52" fmla="*/ 138 w 166"/>
                  <a:gd name="T53" fmla="*/ 188 h 276"/>
                  <a:gd name="T54" fmla="*/ 95 w 166"/>
                  <a:gd name="T55" fmla="*/ 161 h 276"/>
                  <a:gd name="T56" fmla="*/ 116 w 166"/>
                  <a:gd name="T57" fmla="*/ 193 h 276"/>
                  <a:gd name="T58" fmla="*/ 128 w 166"/>
                  <a:gd name="T59" fmla="*/ 213 h 276"/>
                  <a:gd name="T60" fmla="*/ 110 w 166"/>
                  <a:gd name="T61" fmla="*/ 209 h 276"/>
                  <a:gd name="T62" fmla="*/ 97 w 166"/>
                  <a:gd name="T63" fmla="*/ 194 h 276"/>
                  <a:gd name="T64" fmla="*/ 123 w 166"/>
                  <a:gd name="T65" fmla="*/ 223 h 276"/>
                  <a:gd name="T66" fmla="*/ 82 w 166"/>
                  <a:gd name="T67" fmla="*/ 180 h 276"/>
                  <a:gd name="T68" fmla="*/ 119 w 166"/>
                  <a:gd name="T69" fmla="*/ 229 h 276"/>
                  <a:gd name="T70" fmla="*/ 92 w 166"/>
                  <a:gd name="T71" fmla="*/ 228 h 276"/>
                  <a:gd name="T72" fmla="*/ 81 w 166"/>
                  <a:gd name="T73" fmla="*/ 207 h 276"/>
                  <a:gd name="T74" fmla="*/ 103 w 166"/>
                  <a:gd name="T75" fmla="*/ 247 h 276"/>
                  <a:gd name="T76" fmla="*/ 71 w 166"/>
                  <a:gd name="T77" fmla="*/ 193 h 276"/>
                  <a:gd name="T78" fmla="*/ 97 w 166"/>
                  <a:gd name="T79" fmla="*/ 252 h 276"/>
                  <a:gd name="T80" fmla="*/ 61 w 166"/>
                  <a:gd name="T81" fmla="*/ 262 h 276"/>
                  <a:gd name="T82" fmla="*/ 42 w 166"/>
                  <a:gd name="T83" fmla="*/ 220 h 276"/>
                  <a:gd name="T84" fmla="*/ 51 w 166"/>
                  <a:gd name="T85" fmla="*/ 261 h 276"/>
                  <a:gd name="T86" fmla="*/ 30 w 166"/>
                  <a:gd name="T87" fmla="*/ 237 h 276"/>
                  <a:gd name="T88" fmla="*/ 31 w 166"/>
                  <a:gd name="T89" fmla="*/ 192 h 276"/>
                  <a:gd name="T90" fmla="*/ 30 w 166"/>
                  <a:gd name="T91" fmla="*/ 245 h 276"/>
                  <a:gd name="T92" fmla="*/ 26 w 166"/>
                  <a:gd name="T93" fmla="*/ 204 h 276"/>
                  <a:gd name="T94" fmla="*/ 39 w 166"/>
                  <a:gd name="T95" fmla="*/ 259 h 276"/>
                  <a:gd name="T96" fmla="*/ 17 w 166"/>
                  <a:gd name="T97" fmla="*/ 243 h 276"/>
                  <a:gd name="T98" fmla="*/ 41 w 166"/>
                  <a:gd name="T99" fmla="*/ 139 h 276"/>
                  <a:gd name="T100" fmla="*/ 150 w 166"/>
                  <a:gd name="T101" fmla="*/ 28 h 276"/>
                  <a:gd name="T102" fmla="*/ 116 w 166"/>
                  <a:gd name="T103" fmla="*/ 52 h 276"/>
                  <a:gd name="T104" fmla="*/ 150 w 166"/>
                  <a:gd name="T105" fmla="*/ 56 h 276"/>
                  <a:gd name="T106" fmla="*/ 116 w 166"/>
                  <a:gd name="T107" fmla="*/ 68 h 276"/>
                  <a:gd name="T108" fmla="*/ 150 w 166"/>
                  <a:gd name="T109" fmla="*/ 69 h 276"/>
                  <a:gd name="T110" fmla="*/ 129 w 166"/>
                  <a:gd name="T111" fmla="*/ 83 h 276"/>
                  <a:gd name="T112" fmla="*/ 146 w 166"/>
                  <a:gd name="T113" fmla="*/ 78 h 276"/>
                  <a:gd name="T114" fmla="*/ 150 w 166"/>
                  <a:gd name="T115" fmla="*/ 8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6">
                    <a:moveTo>
                      <a:pt x="152" y="2"/>
                    </a:moveTo>
                    <a:cubicBezTo>
                      <a:pt x="146" y="6"/>
                      <a:pt x="141" y="10"/>
                      <a:pt x="136" y="14"/>
                    </a:cubicBezTo>
                    <a:cubicBezTo>
                      <a:pt x="116" y="28"/>
                      <a:pt x="99" y="46"/>
                      <a:pt x="83" y="64"/>
                    </a:cubicBezTo>
                    <a:cubicBezTo>
                      <a:pt x="67" y="82"/>
                      <a:pt x="51" y="101"/>
                      <a:pt x="37" y="122"/>
                    </a:cubicBezTo>
                    <a:cubicBezTo>
                      <a:pt x="30" y="133"/>
                      <a:pt x="24" y="145"/>
                      <a:pt x="18" y="157"/>
                    </a:cubicBezTo>
                    <a:cubicBezTo>
                      <a:pt x="14" y="164"/>
                      <a:pt x="11" y="172"/>
                      <a:pt x="8" y="180"/>
                    </a:cubicBezTo>
                    <a:cubicBezTo>
                      <a:pt x="8" y="181"/>
                      <a:pt x="8" y="181"/>
                      <a:pt x="8" y="181"/>
                    </a:cubicBezTo>
                    <a:cubicBezTo>
                      <a:pt x="5" y="190"/>
                      <a:pt x="0" y="204"/>
                      <a:pt x="2" y="216"/>
                    </a:cubicBezTo>
                    <a:cubicBezTo>
                      <a:pt x="2" y="217"/>
                      <a:pt x="2" y="219"/>
                      <a:pt x="3" y="221"/>
                    </a:cubicBezTo>
                    <a:cubicBezTo>
                      <a:pt x="3" y="226"/>
                      <a:pt x="3" y="232"/>
                      <a:pt x="5" y="238"/>
                    </a:cubicBezTo>
                    <a:cubicBezTo>
                      <a:pt x="12" y="271"/>
                      <a:pt x="52" y="276"/>
                      <a:pt x="80" y="271"/>
                    </a:cubicBezTo>
                    <a:cubicBezTo>
                      <a:pt x="114" y="264"/>
                      <a:pt x="134" y="234"/>
                      <a:pt x="144" y="204"/>
                    </a:cubicBezTo>
                    <a:cubicBezTo>
                      <a:pt x="166" y="141"/>
                      <a:pt x="159" y="71"/>
                      <a:pt x="159" y="6"/>
                    </a:cubicBezTo>
                    <a:cubicBezTo>
                      <a:pt x="159" y="3"/>
                      <a:pt x="155" y="0"/>
                      <a:pt x="152" y="2"/>
                    </a:cubicBezTo>
                    <a:close/>
                    <a:moveTo>
                      <a:pt x="47" y="129"/>
                    </a:moveTo>
                    <a:cubicBezTo>
                      <a:pt x="47" y="130"/>
                      <a:pt x="46" y="130"/>
                      <a:pt x="46" y="130"/>
                    </a:cubicBezTo>
                    <a:cubicBezTo>
                      <a:pt x="46" y="131"/>
                      <a:pt x="45" y="132"/>
                      <a:pt x="45" y="132"/>
                    </a:cubicBezTo>
                    <a:cubicBezTo>
                      <a:pt x="45" y="131"/>
                      <a:pt x="46" y="130"/>
                      <a:pt x="47" y="129"/>
                    </a:cubicBezTo>
                    <a:close/>
                    <a:moveTo>
                      <a:pt x="24" y="159"/>
                    </a:moveTo>
                    <a:cubicBezTo>
                      <a:pt x="24" y="160"/>
                      <a:pt x="25" y="160"/>
                      <a:pt x="25" y="160"/>
                    </a:cubicBezTo>
                    <a:cubicBezTo>
                      <a:pt x="24" y="162"/>
                      <a:pt x="22" y="164"/>
                      <a:pt x="21" y="166"/>
                    </a:cubicBezTo>
                    <a:cubicBezTo>
                      <a:pt x="22" y="164"/>
                      <a:pt x="23" y="162"/>
                      <a:pt x="24" y="159"/>
                    </a:cubicBezTo>
                    <a:close/>
                    <a:moveTo>
                      <a:pt x="150" y="85"/>
                    </a:moveTo>
                    <a:cubicBezTo>
                      <a:pt x="150" y="85"/>
                      <a:pt x="150" y="85"/>
                      <a:pt x="150" y="86"/>
                    </a:cubicBezTo>
                    <a:cubicBezTo>
                      <a:pt x="146" y="89"/>
                      <a:pt x="143" y="92"/>
                      <a:pt x="138" y="95"/>
                    </a:cubicBezTo>
                    <a:cubicBezTo>
                      <a:pt x="132" y="98"/>
                      <a:pt x="123" y="100"/>
                      <a:pt x="119" y="94"/>
                    </a:cubicBezTo>
                    <a:cubicBezTo>
                      <a:pt x="119" y="94"/>
                      <a:pt x="118" y="94"/>
                      <a:pt x="118" y="94"/>
                    </a:cubicBezTo>
                    <a:cubicBezTo>
                      <a:pt x="124" y="106"/>
                      <a:pt x="145" y="98"/>
                      <a:pt x="150" y="89"/>
                    </a:cubicBezTo>
                    <a:cubicBezTo>
                      <a:pt x="150" y="93"/>
                      <a:pt x="150" y="98"/>
                      <a:pt x="150" y="103"/>
                    </a:cubicBezTo>
                    <a:cubicBezTo>
                      <a:pt x="148" y="105"/>
                      <a:pt x="145" y="106"/>
                      <a:pt x="143" y="108"/>
                    </a:cubicBezTo>
                    <a:cubicBezTo>
                      <a:pt x="137" y="110"/>
                      <a:pt x="130" y="110"/>
                      <a:pt x="124" y="107"/>
                    </a:cubicBezTo>
                    <a:cubicBezTo>
                      <a:pt x="124" y="107"/>
                      <a:pt x="124" y="108"/>
                      <a:pt x="124" y="108"/>
                    </a:cubicBezTo>
                    <a:cubicBezTo>
                      <a:pt x="131" y="112"/>
                      <a:pt x="142" y="111"/>
                      <a:pt x="150" y="106"/>
                    </a:cubicBezTo>
                    <a:cubicBezTo>
                      <a:pt x="150" y="108"/>
                      <a:pt x="150" y="111"/>
                      <a:pt x="150" y="113"/>
                    </a:cubicBezTo>
                    <a:cubicBezTo>
                      <a:pt x="150" y="113"/>
                      <a:pt x="150" y="113"/>
                      <a:pt x="150" y="113"/>
                    </a:cubicBezTo>
                    <a:cubicBezTo>
                      <a:pt x="139" y="120"/>
                      <a:pt x="124" y="124"/>
                      <a:pt x="114" y="116"/>
                    </a:cubicBezTo>
                    <a:cubicBezTo>
                      <a:pt x="113" y="116"/>
                      <a:pt x="112" y="117"/>
                      <a:pt x="113" y="117"/>
                    </a:cubicBezTo>
                    <a:cubicBezTo>
                      <a:pt x="122" y="125"/>
                      <a:pt x="138" y="124"/>
                      <a:pt x="150" y="118"/>
                    </a:cubicBezTo>
                    <a:cubicBezTo>
                      <a:pt x="149" y="122"/>
                      <a:pt x="149" y="126"/>
                      <a:pt x="149" y="130"/>
                    </a:cubicBezTo>
                    <a:cubicBezTo>
                      <a:pt x="142" y="141"/>
                      <a:pt x="131" y="151"/>
                      <a:pt x="119" y="140"/>
                    </a:cubicBezTo>
                    <a:cubicBezTo>
                      <a:pt x="119" y="139"/>
                      <a:pt x="118" y="140"/>
                      <a:pt x="119" y="140"/>
                    </a:cubicBezTo>
                    <a:cubicBezTo>
                      <a:pt x="128" y="151"/>
                      <a:pt x="141" y="145"/>
                      <a:pt x="148" y="135"/>
                    </a:cubicBezTo>
                    <a:cubicBezTo>
                      <a:pt x="148" y="140"/>
                      <a:pt x="147" y="145"/>
                      <a:pt x="147" y="150"/>
                    </a:cubicBezTo>
                    <a:cubicBezTo>
                      <a:pt x="134" y="158"/>
                      <a:pt x="111" y="165"/>
                      <a:pt x="109" y="145"/>
                    </a:cubicBezTo>
                    <a:cubicBezTo>
                      <a:pt x="108" y="144"/>
                      <a:pt x="107" y="144"/>
                      <a:pt x="107" y="145"/>
                    </a:cubicBezTo>
                    <a:cubicBezTo>
                      <a:pt x="109" y="163"/>
                      <a:pt x="132" y="164"/>
                      <a:pt x="146" y="156"/>
                    </a:cubicBezTo>
                    <a:cubicBezTo>
                      <a:pt x="145" y="161"/>
                      <a:pt x="143" y="167"/>
                      <a:pt x="142" y="173"/>
                    </a:cubicBezTo>
                    <a:cubicBezTo>
                      <a:pt x="141" y="175"/>
                      <a:pt x="141" y="178"/>
                      <a:pt x="140" y="181"/>
                    </a:cubicBezTo>
                    <a:cubicBezTo>
                      <a:pt x="137" y="183"/>
                      <a:pt x="134" y="184"/>
                      <a:pt x="129" y="182"/>
                    </a:cubicBezTo>
                    <a:cubicBezTo>
                      <a:pt x="122" y="181"/>
                      <a:pt x="116" y="176"/>
                      <a:pt x="111" y="172"/>
                    </a:cubicBezTo>
                    <a:cubicBezTo>
                      <a:pt x="111" y="171"/>
                      <a:pt x="110" y="172"/>
                      <a:pt x="110" y="172"/>
                    </a:cubicBezTo>
                    <a:cubicBezTo>
                      <a:pt x="116" y="179"/>
                      <a:pt x="122" y="184"/>
                      <a:pt x="131" y="186"/>
                    </a:cubicBezTo>
                    <a:cubicBezTo>
                      <a:pt x="134" y="186"/>
                      <a:pt x="136" y="186"/>
                      <a:pt x="138" y="185"/>
                    </a:cubicBezTo>
                    <a:cubicBezTo>
                      <a:pt x="138" y="186"/>
                      <a:pt x="138" y="187"/>
                      <a:pt x="138" y="188"/>
                    </a:cubicBezTo>
                    <a:cubicBezTo>
                      <a:pt x="131" y="193"/>
                      <a:pt x="124" y="194"/>
                      <a:pt x="114" y="188"/>
                    </a:cubicBezTo>
                    <a:cubicBezTo>
                      <a:pt x="105" y="183"/>
                      <a:pt x="97" y="172"/>
                      <a:pt x="95" y="161"/>
                    </a:cubicBezTo>
                    <a:cubicBezTo>
                      <a:pt x="95" y="161"/>
                      <a:pt x="95" y="161"/>
                      <a:pt x="95" y="161"/>
                    </a:cubicBezTo>
                    <a:cubicBezTo>
                      <a:pt x="96" y="175"/>
                      <a:pt x="104" y="187"/>
                      <a:pt x="116" y="193"/>
                    </a:cubicBezTo>
                    <a:cubicBezTo>
                      <a:pt x="122" y="197"/>
                      <a:pt x="130" y="197"/>
                      <a:pt x="136" y="194"/>
                    </a:cubicBezTo>
                    <a:cubicBezTo>
                      <a:pt x="133" y="201"/>
                      <a:pt x="131" y="207"/>
                      <a:pt x="128" y="213"/>
                    </a:cubicBezTo>
                    <a:cubicBezTo>
                      <a:pt x="125" y="215"/>
                      <a:pt x="122" y="216"/>
                      <a:pt x="119" y="215"/>
                    </a:cubicBezTo>
                    <a:cubicBezTo>
                      <a:pt x="115" y="215"/>
                      <a:pt x="112" y="211"/>
                      <a:pt x="110" y="209"/>
                    </a:cubicBezTo>
                    <a:cubicBezTo>
                      <a:pt x="105" y="204"/>
                      <a:pt x="102" y="198"/>
                      <a:pt x="98" y="193"/>
                    </a:cubicBezTo>
                    <a:cubicBezTo>
                      <a:pt x="97" y="192"/>
                      <a:pt x="96" y="193"/>
                      <a:pt x="97" y="194"/>
                    </a:cubicBezTo>
                    <a:cubicBezTo>
                      <a:pt x="103" y="201"/>
                      <a:pt x="115" y="224"/>
                      <a:pt x="126" y="217"/>
                    </a:cubicBezTo>
                    <a:cubicBezTo>
                      <a:pt x="125" y="219"/>
                      <a:pt x="124" y="221"/>
                      <a:pt x="123" y="223"/>
                    </a:cubicBezTo>
                    <a:cubicBezTo>
                      <a:pt x="113" y="225"/>
                      <a:pt x="106" y="217"/>
                      <a:pt x="99" y="208"/>
                    </a:cubicBezTo>
                    <a:cubicBezTo>
                      <a:pt x="92" y="199"/>
                      <a:pt x="87" y="189"/>
                      <a:pt x="82" y="180"/>
                    </a:cubicBezTo>
                    <a:cubicBezTo>
                      <a:pt x="81" y="180"/>
                      <a:pt x="81" y="180"/>
                      <a:pt x="81" y="180"/>
                    </a:cubicBezTo>
                    <a:cubicBezTo>
                      <a:pt x="86" y="190"/>
                      <a:pt x="103" y="226"/>
                      <a:pt x="119" y="229"/>
                    </a:cubicBezTo>
                    <a:cubicBezTo>
                      <a:pt x="117" y="232"/>
                      <a:pt x="115" y="235"/>
                      <a:pt x="113" y="238"/>
                    </a:cubicBezTo>
                    <a:cubicBezTo>
                      <a:pt x="104" y="237"/>
                      <a:pt x="98" y="236"/>
                      <a:pt x="92" y="228"/>
                    </a:cubicBezTo>
                    <a:cubicBezTo>
                      <a:pt x="88" y="221"/>
                      <a:pt x="85" y="213"/>
                      <a:pt x="82" y="206"/>
                    </a:cubicBezTo>
                    <a:cubicBezTo>
                      <a:pt x="82" y="206"/>
                      <a:pt x="81" y="206"/>
                      <a:pt x="81" y="207"/>
                    </a:cubicBezTo>
                    <a:cubicBezTo>
                      <a:pt x="87" y="220"/>
                      <a:pt x="93" y="242"/>
                      <a:pt x="110" y="241"/>
                    </a:cubicBezTo>
                    <a:cubicBezTo>
                      <a:pt x="108" y="243"/>
                      <a:pt x="106" y="245"/>
                      <a:pt x="103" y="247"/>
                    </a:cubicBezTo>
                    <a:cubicBezTo>
                      <a:pt x="92" y="248"/>
                      <a:pt x="86" y="240"/>
                      <a:pt x="80" y="229"/>
                    </a:cubicBezTo>
                    <a:cubicBezTo>
                      <a:pt x="75" y="218"/>
                      <a:pt x="71" y="205"/>
                      <a:pt x="71" y="193"/>
                    </a:cubicBezTo>
                    <a:cubicBezTo>
                      <a:pt x="71" y="193"/>
                      <a:pt x="71" y="193"/>
                      <a:pt x="71" y="193"/>
                    </a:cubicBezTo>
                    <a:cubicBezTo>
                      <a:pt x="69" y="207"/>
                      <a:pt x="79" y="248"/>
                      <a:pt x="97" y="252"/>
                    </a:cubicBezTo>
                    <a:cubicBezTo>
                      <a:pt x="91" y="256"/>
                      <a:pt x="84" y="259"/>
                      <a:pt x="76" y="261"/>
                    </a:cubicBezTo>
                    <a:cubicBezTo>
                      <a:pt x="72" y="262"/>
                      <a:pt x="66" y="262"/>
                      <a:pt x="61" y="262"/>
                    </a:cubicBezTo>
                    <a:cubicBezTo>
                      <a:pt x="61" y="262"/>
                      <a:pt x="61" y="262"/>
                      <a:pt x="60" y="262"/>
                    </a:cubicBezTo>
                    <a:cubicBezTo>
                      <a:pt x="44" y="256"/>
                      <a:pt x="41" y="236"/>
                      <a:pt x="42" y="220"/>
                    </a:cubicBezTo>
                    <a:cubicBezTo>
                      <a:pt x="42" y="220"/>
                      <a:pt x="42" y="220"/>
                      <a:pt x="42" y="220"/>
                    </a:cubicBezTo>
                    <a:cubicBezTo>
                      <a:pt x="40" y="230"/>
                      <a:pt x="41" y="253"/>
                      <a:pt x="51" y="261"/>
                    </a:cubicBezTo>
                    <a:cubicBezTo>
                      <a:pt x="48" y="260"/>
                      <a:pt x="45" y="258"/>
                      <a:pt x="42" y="256"/>
                    </a:cubicBezTo>
                    <a:cubicBezTo>
                      <a:pt x="36" y="251"/>
                      <a:pt x="33" y="244"/>
                      <a:pt x="30" y="237"/>
                    </a:cubicBezTo>
                    <a:cubicBezTo>
                      <a:pt x="25" y="223"/>
                      <a:pt x="27" y="206"/>
                      <a:pt x="31" y="192"/>
                    </a:cubicBezTo>
                    <a:cubicBezTo>
                      <a:pt x="32" y="191"/>
                      <a:pt x="31" y="191"/>
                      <a:pt x="31" y="192"/>
                    </a:cubicBezTo>
                    <a:cubicBezTo>
                      <a:pt x="24" y="208"/>
                      <a:pt x="23" y="226"/>
                      <a:pt x="29" y="242"/>
                    </a:cubicBezTo>
                    <a:cubicBezTo>
                      <a:pt x="29" y="243"/>
                      <a:pt x="29" y="244"/>
                      <a:pt x="30" y="245"/>
                    </a:cubicBezTo>
                    <a:cubicBezTo>
                      <a:pt x="17" y="235"/>
                      <a:pt x="19" y="219"/>
                      <a:pt x="26" y="204"/>
                    </a:cubicBezTo>
                    <a:cubicBezTo>
                      <a:pt x="26" y="204"/>
                      <a:pt x="26" y="203"/>
                      <a:pt x="26" y="204"/>
                    </a:cubicBezTo>
                    <a:cubicBezTo>
                      <a:pt x="18" y="219"/>
                      <a:pt x="14" y="240"/>
                      <a:pt x="32" y="249"/>
                    </a:cubicBezTo>
                    <a:cubicBezTo>
                      <a:pt x="34" y="253"/>
                      <a:pt x="36" y="256"/>
                      <a:pt x="39" y="259"/>
                    </a:cubicBezTo>
                    <a:cubicBezTo>
                      <a:pt x="33" y="256"/>
                      <a:pt x="27" y="253"/>
                      <a:pt x="23" y="249"/>
                    </a:cubicBezTo>
                    <a:cubicBezTo>
                      <a:pt x="20" y="247"/>
                      <a:pt x="19" y="245"/>
                      <a:pt x="17" y="243"/>
                    </a:cubicBezTo>
                    <a:cubicBezTo>
                      <a:pt x="6" y="222"/>
                      <a:pt x="18" y="189"/>
                      <a:pt x="26" y="169"/>
                    </a:cubicBezTo>
                    <a:cubicBezTo>
                      <a:pt x="30" y="159"/>
                      <a:pt x="36" y="149"/>
                      <a:pt x="41" y="139"/>
                    </a:cubicBezTo>
                    <a:cubicBezTo>
                      <a:pt x="72" y="93"/>
                      <a:pt x="105" y="47"/>
                      <a:pt x="150" y="15"/>
                    </a:cubicBezTo>
                    <a:cubicBezTo>
                      <a:pt x="150" y="19"/>
                      <a:pt x="150" y="24"/>
                      <a:pt x="150" y="28"/>
                    </a:cubicBezTo>
                    <a:cubicBezTo>
                      <a:pt x="142" y="40"/>
                      <a:pt x="128" y="47"/>
                      <a:pt x="116" y="51"/>
                    </a:cubicBezTo>
                    <a:cubicBezTo>
                      <a:pt x="115" y="51"/>
                      <a:pt x="115" y="52"/>
                      <a:pt x="116" y="52"/>
                    </a:cubicBezTo>
                    <a:cubicBezTo>
                      <a:pt x="126" y="49"/>
                      <a:pt x="141" y="42"/>
                      <a:pt x="150" y="32"/>
                    </a:cubicBezTo>
                    <a:cubicBezTo>
                      <a:pt x="150" y="40"/>
                      <a:pt x="150" y="48"/>
                      <a:pt x="150" y="56"/>
                    </a:cubicBezTo>
                    <a:cubicBezTo>
                      <a:pt x="144" y="67"/>
                      <a:pt x="129" y="67"/>
                      <a:pt x="116" y="67"/>
                    </a:cubicBezTo>
                    <a:cubicBezTo>
                      <a:pt x="116" y="67"/>
                      <a:pt x="116" y="68"/>
                      <a:pt x="116" y="68"/>
                    </a:cubicBezTo>
                    <a:cubicBezTo>
                      <a:pt x="126" y="68"/>
                      <a:pt x="143" y="69"/>
                      <a:pt x="150" y="61"/>
                    </a:cubicBezTo>
                    <a:cubicBezTo>
                      <a:pt x="150" y="64"/>
                      <a:pt x="150" y="66"/>
                      <a:pt x="150" y="69"/>
                    </a:cubicBezTo>
                    <a:cubicBezTo>
                      <a:pt x="149" y="71"/>
                      <a:pt x="148" y="73"/>
                      <a:pt x="146" y="74"/>
                    </a:cubicBezTo>
                    <a:cubicBezTo>
                      <a:pt x="142" y="79"/>
                      <a:pt x="136" y="82"/>
                      <a:pt x="129" y="83"/>
                    </a:cubicBezTo>
                    <a:cubicBezTo>
                      <a:pt x="129" y="83"/>
                      <a:pt x="129" y="84"/>
                      <a:pt x="129" y="84"/>
                    </a:cubicBezTo>
                    <a:cubicBezTo>
                      <a:pt x="135" y="84"/>
                      <a:pt x="141" y="82"/>
                      <a:pt x="146" y="78"/>
                    </a:cubicBezTo>
                    <a:cubicBezTo>
                      <a:pt x="147" y="77"/>
                      <a:pt x="149" y="76"/>
                      <a:pt x="150" y="74"/>
                    </a:cubicBezTo>
                    <a:cubicBezTo>
                      <a:pt x="150" y="78"/>
                      <a:pt x="150" y="82"/>
                      <a:pt x="150"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1" name="Freeform 629"/>
              <p:cNvSpPr/>
              <p:nvPr/>
            </p:nvSpPr>
            <p:spPr bwMode="auto">
              <a:xfrm>
                <a:off x="4908" y="4355"/>
                <a:ext cx="25" cy="34"/>
              </a:xfrm>
              <a:custGeom>
                <a:avLst/>
                <a:gdLst>
                  <a:gd name="T0" fmla="*/ 17 w 44"/>
                  <a:gd name="T1" fmla="*/ 12 h 60"/>
                  <a:gd name="T2" fmla="*/ 16 w 44"/>
                  <a:gd name="T3" fmla="*/ 12 h 60"/>
                  <a:gd name="T4" fmla="*/ 33 w 44"/>
                  <a:gd name="T5" fmla="*/ 52 h 60"/>
                  <a:gd name="T6" fmla="*/ 19 w 44"/>
                  <a:gd name="T7" fmla="*/ 50 h 60"/>
                  <a:gd name="T8" fmla="*/ 8 w 44"/>
                  <a:gd name="T9" fmla="*/ 35 h 60"/>
                  <a:gd name="T10" fmla="*/ 7 w 44"/>
                  <a:gd name="T11" fmla="*/ 1 h 60"/>
                  <a:gd name="T12" fmla="*/ 5 w 44"/>
                  <a:gd name="T13" fmla="*/ 1 h 60"/>
                  <a:gd name="T14" fmla="*/ 7 w 44"/>
                  <a:gd name="T15" fmla="*/ 40 h 60"/>
                  <a:gd name="T16" fmla="*/ 35 w 44"/>
                  <a:gd name="T17" fmla="*/ 54 h 60"/>
                  <a:gd name="T18" fmla="*/ 36 w 44"/>
                  <a:gd name="T19" fmla="*/ 53 h 60"/>
                  <a:gd name="T20" fmla="*/ 43 w 44"/>
                  <a:gd name="T21" fmla="*/ 51 h 60"/>
                  <a:gd name="T22" fmla="*/ 43 w 44"/>
                  <a:gd name="T23" fmla="*/ 50 h 60"/>
                  <a:gd name="T24" fmla="*/ 17 w 44"/>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17" y="12"/>
                    </a:moveTo>
                    <a:cubicBezTo>
                      <a:pt x="17" y="11"/>
                      <a:pt x="16" y="11"/>
                      <a:pt x="16" y="12"/>
                    </a:cubicBezTo>
                    <a:cubicBezTo>
                      <a:pt x="15" y="21"/>
                      <a:pt x="21" y="47"/>
                      <a:pt x="33" y="52"/>
                    </a:cubicBezTo>
                    <a:cubicBezTo>
                      <a:pt x="28" y="52"/>
                      <a:pt x="24" y="53"/>
                      <a:pt x="19" y="50"/>
                    </a:cubicBezTo>
                    <a:cubicBezTo>
                      <a:pt x="13" y="47"/>
                      <a:pt x="10" y="40"/>
                      <a:pt x="8" y="35"/>
                    </a:cubicBezTo>
                    <a:cubicBezTo>
                      <a:pt x="4" y="25"/>
                      <a:pt x="3" y="12"/>
                      <a:pt x="7" y="1"/>
                    </a:cubicBezTo>
                    <a:cubicBezTo>
                      <a:pt x="7" y="0"/>
                      <a:pt x="5" y="0"/>
                      <a:pt x="5" y="1"/>
                    </a:cubicBezTo>
                    <a:cubicBezTo>
                      <a:pt x="0" y="13"/>
                      <a:pt x="2" y="28"/>
                      <a:pt x="7" y="40"/>
                    </a:cubicBezTo>
                    <a:cubicBezTo>
                      <a:pt x="11" y="50"/>
                      <a:pt x="24" y="60"/>
                      <a:pt x="35" y="54"/>
                    </a:cubicBezTo>
                    <a:cubicBezTo>
                      <a:pt x="36" y="54"/>
                      <a:pt x="36" y="54"/>
                      <a:pt x="36" y="53"/>
                    </a:cubicBezTo>
                    <a:cubicBezTo>
                      <a:pt x="38" y="54"/>
                      <a:pt x="41" y="53"/>
                      <a:pt x="43" y="51"/>
                    </a:cubicBezTo>
                    <a:cubicBezTo>
                      <a:pt x="44" y="51"/>
                      <a:pt x="44" y="50"/>
                      <a:pt x="43" y="50"/>
                    </a:cubicBezTo>
                    <a:cubicBezTo>
                      <a:pt x="26" y="52"/>
                      <a:pt x="16" y="26"/>
                      <a:pt x="1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2" name="Freeform 630"/>
              <p:cNvSpPr/>
              <p:nvPr/>
            </p:nvSpPr>
            <p:spPr bwMode="auto">
              <a:xfrm>
                <a:off x="4951" y="4264"/>
                <a:ext cx="16" cy="11"/>
              </a:xfrm>
              <a:custGeom>
                <a:avLst/>
                <a:gdLst>
                  <a:gd name="T0" fmla="*/ 18 w 28"/>
                  <a:gd name="T1" fmla="*/ 14 h 18"/>
                  <a:gd name="T2" fmla="*/ 28 w 28"/>
                  <a:gd name="T3" fmla="*/ 1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1"/>
                    </a:cubicBezTo>
                    <a:cubicBezTo>
                      <a:pt x="28" y="0"/>
                      <a:pt x="26" y="0"/>
                      <a:pt x="26" y="1"/>
                    </a:cubicBezTo>
                    <a:cubicBezTo>
                      <a:pt x="25" y="3"/>
                      <a:pt x="24" y="5"/>
                      <a:pt x="23" y="7"/>
                    </a:cubicBezTo>
                    <a:cubicBezTo>
                      <a:pt x="21" y="10"/>
                      <a:pt x="19" y="11"/>
                      <a:pt x="16" y="13"/>
                    </a:cubicBezTo>
                    <a:cubicBezTo>
                      <a:pt x="11" y="16"/>
                      <a:pt x="6" y="17"/>
                      <a:pt x="0" y="17"/>
                    </a:cubicBezTo>
                    <a:cubicBezTo>
                      <a:pt x="0" y="17"/>
                      <a:pt x="0" y="18"/>
                      <a:pt x="0" y="18"/>
                    </a:cubicBezTo>
                    <a:cubicBezTo>
                      <a:pt x="7" y="17"/>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3" name="Freeform 631"/>
              <p:cNvSpPr/>
              <p:nvPr/>
            </p:nvSpPr>
            <p:spPr bwMode="auto">
              <a:xfrm>
                <a:off x="4491" y="4181"/>
                <a:ext cx="69" cy="76"/>
              </a:xfrm>
              <a:custGeom>
                <a:avLst/>
                <a:gdLst>
                  <a:gd name="T0" fmla="*/ 104 w 124"/>
                  <a:gd name="T1" fmla="*/ 123 h 135"/>
                  <a:gd name="T2" fmla="*/ 99 w 124"/>
                  <a:gd name="T3" fmla="*/ 104 h 135"/>
                  <a:gd name="T4" fmla="*/ 86 w 124"/>
                  <a:gd name="T5" fmla="*/ 79 h 135"/>
                  <a:gd name="T6" fmla="*/ 120 w 124"/>
                  <a:gd name="T7" fmla="*/ 72 h 135"/>
                  <a:gd name="T8" fmla="*/ 119 w 124"/>
                  <a:gd name="T9" fmla="*/ 65 h 135"/>
                  <a:gd name="T10" fmla="*/ 86 w 124"/>
                  <a:gd name="T11" fmla="*/ 59 h 135"/>
                  <a:gd name="T12" fmla="*/ 108 w 124"/>
                  <a:gd name="T13" fmla="*/ 33 h 135"/>
                  <a:gd name="T14" fmla="*/ 120 w 124"/>
                  <a:gd name="T15" fmla="*/ 2 h 135"/>
                  <a:gd name="T16" fmla="*/ 117 w 124"/>
                  <a:gd name="T17" fmla="*/ 1 h 135"/>
                  <a:gd name="T18" fmla="*/ 93 w 124"/>
                  <a:gd name="T19" fmla="*/ 21 h 135"/>
                  <a:gd name="T20" fmla="*/ 69 w 124"/>
                  <a:gd name="T21" fmla="*/ 49 h 135"/>
                  <a:gd name="T22" fmla="*/ 31 w 124"/>
                  <a:gd name="T23" fmla="*/ 8 h 135"/>
                  <a:gd name="T24" fmla="*/ 29 w 124"/>
                  <a:gd name="T25" fmla="*/ 11 h 135"/>
                  <a:gd name="T26" fmla="*/ 53 w 124"/>
                  <a:gd name="T27" fmla="*/ 57 h 135"/>
                  <a:gd name="T28" fmla="*/ 1 w 124"/>
                  <a:gd name="T29" fmla="*/ 61 h 135"/>
                  <a:gd name="T30" fmla="*/ 1 w 124"/>
                  <a:gd name="T31" fmla="*/ 66 h 135"/>
                  <a:gd name="T32" fmla="*/ 47 w 124"/>
                  <a:gd name="T33" fmla="*/ 76 h 135"/>
                  <a:gd name="T34" fmla="*/ 36 w 124"/>
                  <a:gd name="T35" fmla="*/ 91 h 135"/>
                  <a:gd name="T36" fmla="*/ 27 w 124"/>
                  <a:gd name="T37" fmla="*/ 104 h 135"/>
                  <a:gd name="T38" fmla="*/ 26 w 124"/>
                  <a:gd name="T39" fmla="*/ 111 h 135"/>
                  <a:gd name="T40" fmla="*/ 28 w 124"/>
                  <a:gd name="T41" fmla="*/ 113 h 135"/>
                  <a:gd name="T42" fmla="*/ 41 w 124"/>
                  <a:gd name="T43" fmla="*/ 112 h 135"/>
                  <a:gd name="T44" fmla="*/ 44 w 124"/>
                  <a:gd name="T45" fmla="*/ 108 h 135"/>
                  <a:gd name="T46" fmla="*/ 66 w 124"/>
                  <a:gd name="T47" fmla="*/ 85 h 135"/>
                  <a:gd name="T48" fmla="*/ 104 w 124"/>
                  <a:gd name="T49" fmla="*/ 1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35">
                    <a:moveTo>
                      <a:pt x="104" y="123"/>
                    </a:moveTo>
                    <a:cubicBezTo>
                      <a:pt x="110" y="118"/>
                      <a:pt x="102" y="109"/>
                      <a:pt x="99" y="104"/>
                    </a:cubicBezTo>
                    <a:cubicBezTo>
                      <a:pt x="94" y="96"/>
                      <a:pt x="90" y="87"/>
                      <a:pt x="86" y="79"/>
                    </a:cubicBezTo>
                    <a:cubicBezTo>
                      <a:pt x="98" y="79"/>
                      <a:pt x="110" y="78"/>
                      <a:pt x="120" y="72"/>
                    </a:cubicBezTo>
                    <a:cubicBezTo>
                      <a:pt x="123" y="70"/>
                      <a:pt x="122" y="66"/>
                      <a:pt x="119" y="65"/>
                    </a:cubicBezTo>
                    <a:cubicBezTo>
                      <a:pt x="109" y="61"/>
                      <a:pt x="97" y="60"/>
                      <a:pt x="86" y="59"/>
                    </a:cubicBezTo>
                    <a:cubicBezTo>
                      <a:pt x="93" y="51"/>
                      <a:pt x="101" y="42"/>
                      <a:pt x="108" y="33"/>
                    </a:cubicBezTo>
                    <a:cubicBezTo>
                      <a:pt x="114" y="24"/>
                      <a:pt x="124" y="14"/>
                      <a:pt x="120" y="2"/>
                    </a:cubicBezTo>
                    <a:cubicBezTo>
                      <a:pt x="119" y="1"/>
                      <a:pt x="118" y="0"/>
                      <a:pt x="117" y="1"/>
                    </a:cubicBezTo>
                    <a:cubicBezTo>
                      <a:pt x="106" y="3"/>
                      <a:pt x="100" y="14"/>
                      <a:pt x="93" y="21"/>
                    </a:cubicBezTo>
                    <a:cubicBezTo>
                      <a:pt x="85" y="31"/>
                      <a:pt x="77" y="40"/>
                      <a:pt x="69" y="49"/>
                    </a:cubicBezTo>
                    <a:cubicBezTo>
                      <a:pt x="59" y="33"/>
                      <a:pt x="47" y="17"/>
                      <a:pt x="31" y="8"/>
                    </a:cubicBezTo>
                    <a:cubicBezTo>
                      <a:pt x="30" y="7"/>
                      <a:pt x="28" y="9"/>
                      <a:pt x="29" y="11"/>
                    </a:cubicBezTo>
                    <a:cubicBezTo>
                      <a:pt x="38" y="25"/>
                      <a:pt x="46" y="41"/>
                      <a:pt x="53" y="57"/>
                    </a:cubicBezTo>
                    <a:cubicBezTo>
                      <a:pt x="36" y="55"/>
                      <a:pt x="17" y="53"/>
                      <a:pt x="1" y="61"/>
                    </a:cubicBezTo>
                    <a:cubicBezTo>
                      <a:pt x="0" y="62"/>
                      <a:pt x="0" y="65"/>
                      <a:pt x="1" y="66"/>
                    </a:cubicBezTo>
                    <a:cubicBezTo>
                      <a:pt x="15" y="73"/>
                      <a:pt x="32" y="74"/>
                      <a:pt x="47" y="76"/>
                    </a:cubicBezTo>
                    <a:cubicBezTo>
                      <a:pt x="44" y="81"/>
                      <a:pt x="40" y="86"/>
                      <a:pt x="36" y="91"/>
                    </a:cubicBezTo>
                    <a:cubicBezTo>
                      <a:pt x="33" y="95"/>
                      <a:pt x="30" y="99"/>
                      <a:pt x="27" y="104"/>
                    </a:cubicBezTo>
                    <a:cubicBezTo>
                      <a:pt x="25" y="106"/>
                      <a:pt x="25" y="109"/>
                      <a:pt x="26" y="111"/>
                    </a:cubicBezTo>
                    <a:cubicBezTo>
                      <a:pt x="26" y="112"/>
                      <a:pt x="27" y="113"/>
                      <a:pt x="28" y="113"/>
                    </a:cubicBezTo>
                    <a:cubicBezTo>
                      <a:pt x="31" y="116"/>
                      <a:pt x="38" y="117"/>
                      <a:pt x="41" y="112"/>
                    </a:cubicBezTo>
                    <a:cubicBezTo>
                      <a:pt x="42" y="111"/>
                      <a:pt x="43" y="109"/>
                      <a:pt x="44" y="108"/>
                    </a:cubicBezTo>
                    <a:cubicBezTo>
                      <a:pt x="53" y="102"/>
                      <a:pt x="60" y="93"/>
                      <a:pt x="66" y="85"/>
                    </a:cubicBezTo>
                    <a:cubicBezTo>
                      <a:pt x="71" y="93"/>
                      <a:pt x="92" y="135"/>
                      <a:pt x="104"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4" name="Freeform 632"/>
              <p:cNvSpPr/>
              <p:nvPr/>
            </p:nvSpPr>
            <p:spPr bwMode="auto">
              <a:xfrm>
                <a:off x="4693" y="4177"/>
                <a:ext cx="76" cy="84"/>
              </a:xfrm>
              <a:custGeom>
                <a:avLst/>
                <a:gdLst>
                  <a:gd name="T0" fmla="*/ 126 w 136"/>
                  <a:gd name="T1" fmla="*/ 112 h 149"/>
                  <a:gd name="T2" fmla="*/ 122 w 136"/>
                  <a:gd name="T3" fmla="*/ 99 h 149"/>
                  <a:gd name="T4" fmla="*/ 117 w 136"/>
                  <a:gd name="T5" fmla="*/ 96 h 149"/>
                  <a:gd name="T6" fmla="*/ 91 w 136"/>
                  <a:gd name="T7" fmla="*/ 78 h 149"/>
                  <a:gd name="T8" fmla="*/ 122 w 136"/>
                  <a:gd name="T9" fmla="*/ 33 h 149"/>
                  <a:gd name="T10" fmla="*/ 104 w 136"/>
                  <a:gd name="T11" fmla="*/ 41 h 149"/>
                  <a:gd name="T12" fmla="*/ 81 w 136"/>
                  <a:gd name="T13" fmla="*/ 60 h 149"/>
                  <a:gd name="T14" fmla="*/ 65 w 136"/>
                  <a:gd name="T15" fmla="*/ 3 h 149"/>
                  <a:gd name="T16" fmla="*/ 59 w 136"/>
                  <a:gd name="T17" fmla="*/ 5 h 149"/>
                  <a:gd name="T18" fmla="*/ 62 w 136"/>
                  <a:gd name="T19" fmla="*/ 62 h 149"/>
                  <a:gd name="T20" fmla="*/ 33 w 136"/>
                  <a:gd name="T21" fmla="*/ 45 h 149"/>
                  <a:gd name="T22" fmla="*/ 1 w 136"/>
                  <a:gd name="T23" fmla="*/ 38 h 149"/>
                  <a:gd name="T24" fmla="*/ 0 w 136"/>
                  <a:gd name="T25" fmla="*/ 42 h 149"/>
                  <a:gd name="T26" fmla="*/ 25 w 136"/>
                  <a:gd name="T27" fmla="*/ 62 h 149"/>
                  <a:gd name="T28" fmla="*/ 56 w 136"/>
                  <a:gd name="T29" fmla="*/ 81 h 149"/>
                  <a:gd name="T30" fmla="*/ 23 w 136"/>
                  <a:gd name="T31" fmla="*/ 127 h 149"/>
                  <a:gd name="T32" fmla="*/ 26 w 136"/>
                  <a:gd name="T33" fmla="*/ 129 h 149"/>
                  <a:gd name="T34" fmla="*/ 66 w 136"/>
                  <a:gd name="T35" fmla="*/ 97 h 149"/>
                  <a:gd name="T36" fmla="*/ 80 w 136"/>
                  <a:gd name="T37" fmla="*/ 147 h 149"/>
                  <a:gd name="T38" fmla="*/ 84 w 136"/>
                  <a:gd name="T39" fmla="*/ 147 h 149"/>
                  <a:gd name="T40" fmla="*/ 85 w 136"/>
                  <a:gd name="T41" fmla="*/ 98 h 149"/>
                  <a:gd name="T42" fmla="*/ 103 w 136"/>
                  <a:gd name="T43" fmla="*/ 107 h 149"/>
                  <a:gd name="T44" fmla="*/ 117 w 136"/>
                  <a:gd name="T45" fmla="*/ 115 h 149"/>
                  <a:gd name="T46" fmla="*/ 124 w 136"/>
                  <a:gd name="T47" fmla="*/ 114 h 149"/>
                  <a:gd name="T48" fmla="*/ 126 w 136"/>
                  <a:gd name="T49" fmla="*/ 1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 h="149">
                    <a:moveTo>
                      <a:pt x="126" y="112"/>
                    </a:moveTo>
                    <a:cubicBezTo>
                      <a:pt x="128" y="108"/>
                      <a:pt x="128" y="101"/>
                      <a:pt x="122" y="99"/>
                    </a:cubicBezTo>
                    <a:cubicBezTo>
                      <a:pt x="121" y="98"/>
                      <a:pt x="119" y="97"/>
                      <a:pt x="117" y="96"/>
                    </a:cubicBezTo>
                    <a:cubicBezTo>
                      <a:pt x="111" y="89"/>
                      <a:pt x="101" y="83"/>
                      <a:pt x="91" y="78"/>
                    </a:cubicBezTo>
                    <a:cubicBezTo>
                      <a:pt x="99" y="72"/>
                      <a:pt x="136" y="43"/>
                      <a:pt x="122" y="33"/>
                    </a:cubicBezTo>
                    <a:cubicBezTo>
                      <a:pt x="116" y="28"/>
                      <a:pt x="108" y="37"/>
                      <a:pt x="104" y="41"/>
                    </a:cubicBezTo>
                    <a:cubicBezTo>
                      <a:pt x="97" y="48"/>
                      <a:pt x="89" y="54"/>
                      <a:pt x="81" y="60"/>
                    </a:cubicBezTo>
                    <a:cubicBezTo>
                      <a:pt x="79" y="40"/>
                      <a:pt x="77" y="19"/>
                      <a:pt x="65" y="3"/>
                    </a:cubicBezTo>
                    <a:cubicBezTo>
                      <a:pt x="63" y="0"/>
                      <a:pt x="59" y="2"/>
                      <a:pt x="59" y="5"/>
                    </a:cubicBezTo>
                    <a:cubicBezTo>
                      <a:pt x="56" y="24"/>
                      <a:pt x="60" y="43"/>
                      <a:pt x="62" y="62"/>
                    </a:cubicBezTo>
                    <a:cubicBezTo>
                      <a:pt x="53" y="56"/>
                      <a:pt x="43" y="50"/>
                      <a:pt x="33" y="45"/>
                    </a:cubicBezTo>
                    <a:cubicBezTo>
                      <a:pt x="24" y="40"/>
                      <a:pt x="12" y="32"/>
                      <a:pt x="1" y="38"/>
                    </a:cubicBezTo>
                    <a:cubicBezTo>
                      <a:pt x="0" y="39"/>
                      <a:pt x="0" y="40"/>
                      <a:pt x="0" y="42"/>
                    </a:cubicBezTo>
                    <a:cubicBezTo>
                      <a:pt x="4" y="52"/>
                      <a:pt x="16" y="56"/>
                      <a:pt x="25" y="62"/>
                    </a:cubicBezTo>
                    <a:cubicBezTo>
                      <a:pt x="35" y="68"/>
                      <a:pt x="45" y="75"/>
                      <a:pt x="56" y="81"/>
                    </a:cubicBezTo>
                    <a:cubicBezTo>
                      <a:pt x="42" y="94"/>
                      <a:pt x="29" y="109"/>
                      <a:pt x="23" y="127"/>
                    </a:cubicBezTo>
                    <a:cubicBezTo>
                      <a:pt x="22" y="129"/>
                      <a:pt x="24" y="130"/>
                      <a:pt x="26" y="129"/>
                    </a:cubicBezTo>
                    <a:cubicBezTo>
                      <a:pt x="38" y="117"/>
                      <a:pt x="52" y="107"/>
                      <a:pt x="66" y="97"/>
                    </a:cubicBezTo>
                    <a:cubicBezTo>
                      <a:pt x="68" y="115"/>
                      <a:pt x="71" y="133"/>
                      <a:pt x="80" y="147"/>
                    </a:cubicBezTo>
                    <a:cubicBezTo>
                      <a:pt x="81" y="149"/>
                      <a:pt x="84" y="149"/>
                      <a:pt x="84" y="147"/>
                    </a:cubicBezTo>
                    <a:cubicBezTo>
                      <a:pt x="88" y="132"/>
                      <a:pt x="87" y="115"/>
                      <a:pt x="85" y="98"/>
                    </a:cubicBezTo>
                    <a:cubicBezTo>
                      <a:pt x="91" y="102"/>
                      <a:pt x="97" y="105"/>
                      <a:pt x="103" y="107"/>
                    </a:cubicBezTo>
                    <a:cubicBezTo>
                      <a:pt x="107" y="110"/>
                      <a:pt x="112" y="112"/>
                      <a:pt x="117" y="115"/>
                    </a:cubicBezTo>
                    <a:cubicBezTo>
                      <a:pt x="120" y="116"/>
                      <a:pt x="122" y="115"/>
                      <a:pt x="124" y="114"/>
                    </a:cubicBezTo>
                    <a:cubicBezTo>
                      <a:pt x="125" y="113"/>
                      <a:pt x="125" y="113"/>
                      <a:pt x="12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5" name="Freeform 633"/>
              <p:cNvSpPr/>
              <p:nvPr/>
            </p:nvSpPr>
            <p:spPr bwMode="auto">
              <a:xfrm>
                <a:off x="4608" y="4183"/>
                <a:ext cx="72" cy="76"/>
              </a:xfrm>
              <a:custGeom>
                <a:avLst/>
                <a:gdLst>
                  <a:gd name="T0" fmla="*/ 74 w 129"/>
                  <a:gd name="T1" fmla="*/ 129 h 136"/>
                  <a:gd name="T2" fmla="*/ 73 w 129"/>
                  <a:gd name="T3" fmla="*/ 93 h 136"/>
                  <a:gd name="T4" fmla="*/ 126 w 129"/>
                  <a:gd name="T5" fmla="*/ 101 h 136"/>
                  <a:gd name="T6" fmla="*/ 127 w 129"/>
                  <a:gd name="T7" fmla="*/ 97 h 136"/>
                  <a:gd name="T8" fmla="*/ 81 w 129"/>
                  <a:gd name="T9" fmla="*/ 67 h 136"/>
                  <a:gd name="T10" fmla="*/ 123 w 129"/>
                  <a:gd name="T11" fmla="*/ 30 h 136"/>
                  <a:gd name="T12" fmla="*/ 121 w 129"/>
                  <a:gd name="T13" fmla="*/ 27 h 136"/>
                  <a:gd name="T14" fmla="*/ 69 w 129"/>
                  <a:gd name="T15" fmla="*/ 54 h 136"/>
                  <a:gd name="T16" fmla="*/ 67 w 129"/>
                  <a:gd name="T17" fmla="*/ 3 h 136"/>
                  <a:gd name="T18" fmla="*/ 61 w 129"/>
                  <a:gd name="T19" fmla="*/ 3 h 136"/>
                  <a:gd name="T20" fmla="*/ 50 w 129"/>
                  <a:gd name="T21" fmla="*/ 46 h 136"/>
                  <a:gd name="T22" fmla="*/ 3 w 129"/>
                  <a:gd name="T23" fmla="*/ 32 h 136"/>
                  <a:gd name="T24" fmla="*/ 1 w 129"/>
                  <a:gd name="T25" fmla="*/ 34 h 136"/>
                  <a:gd name="T26" fmla="*/ 41 w 129"/>
                  <a:gd name="T27" fmla="*/ 71 h 136"/>
                  <a:gd name="T28" fmla="*/ 6 w 129"/>
                  <a:gd name="T29" fmla="*/ 110 h 136"/>
                  <a:gd name="T30" fmla="*/ 10 w 129"/>
                  <a:gd name="T31" fmla="*/ 115 h 136"/>
                  <a:gd name="T32" fmla="*/ 34 w 129"/>
                  <a:gd name="T33" fmla="*/ 100 h 136"/>
                  <a:gd name="T34" fmla="*/ 51 w 129"/>
                  <a:gd name="T35" fmla="*/ 87 h 136"/>
                  <a:gd name="T36" fmla="*/ 60 w 129"/>
                  <a:gd name="T37" fmla="*/ 129 h 136"/>
                  <a:gd name="T38" fmla="*/ 74 w 129"/>
                  <a:gd name="T39" fmla="*/ 12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 h="136">
                    <a:moveTo>
                      <a:pt x="74" y="129"/>
                    </a:moveTo>
                    <a:cubicBezTo>
                      <a:pt x="77" y="118"/>
                      <a:pt x="75" y="105"/>
                      <a:pt x="73" y="93"/>
                    </a:cubicBezTo>
                    <a:cubicBezTo>
                      <a:pt x="90" y="101"/>
                      <a:pt x="108" y="106"/>
                      <a:pt x="126" y="101"/>
                    </a:cubicBezTo>
                    <a:cubicBezTo>
                      <a:pt x="128" y="101"/>
                      <a:pt x="129" y="98"/>
                      <a:pt x="127" y="97"/>
                    </a:cubicBezTo>
                    <a:cubicBezTo>
                      <a:pt x="111" y="90"/>
                      <a:pt x="96" y="78"/>
                      <a:pt x="81" y="67"/>
                    </a:cubicBezTo>
                    <a:cubicBezTo>
                      <a:pt x="96" y="57"/>
                      <a:pt x="112" y="46"/>
                      <a:pt x="123" y="30"/>
                    </a:cubicBezTo>
                    <a:cubicBezTo>
                      <a:pt x="124" y="29"/>
                      <a:pt x="123" y="27"/>
                      <a:pt x="121" y="27"/>
                    </a:cubicBezTo>
                    <a:cubicBezTo>
                      <a:pt x="103" y="35"/>
                      <a:pt x="86" y="44"/>
                      <a:pt x="69" y="54"/>
                    </a:cubicBezTo>
                    <a:cubicBezTo>
                      <a:pt x="71" y="37"/>
                      <a:pt x="75" y="19"/>
                      <a:pt x="67" y="3"/>
                    </a:cubicBezTo>
                    <a:cubicBezTo>
                      <a:pt x="66" y="0"/>
                      <a:pt x="63" y="1"/>
                      <a:pt x="61" y="3"/>
                    </a:cubicBezTo>
                    <a:cubicBezTo>
                      <a:pt x="54" y="16"/>
                      <a:pt x="51" y="31"/>
                      <a:pt x="50" y="46"/>
                    </a:cubicBezTo>
                    <a:cubicBezTo>
                      <a:pt x="35" y="38"/>
                      <a:pt x="20" y="32"/>
                      <a:pt x="3" y="32"/>
                    </a:cubicBezTo>
                    <a:cubicBezTo>
                      <a:pt x="1" y="32"/>
                      <a:pt x="0" y="33"/>
                      <a:pt x="1" y="34"/>
                    </a:cubicBezTo>
                    <a:cubicBezTo>
                      <a:pt x="13" y="45"/>
                      <a:pt x="26" y="59"/>
                      <a:pt x="41" y="71"/>
                    </a:cubicBezTo>
                    <a:cubicBezTo>
                      <a:pt x="25" y="81"/>
                      <a:pt x="7" y="94"/>
                      <a:pt x="6" y="110"/>
                    </a:cubicBezTo>
                    <a:cubicBezTo>
                      <a:pt x="6" y="113"/>
                      <a:pt x="8" y="115"/>
                      <a:pt x="10" y="115"/>
                    </a:cubicBezTo>
                    <a:cubicBezTo>
                      <a:pt x="20" y="113"/>
                      <a:pt x="26" y="107"/>
                      <a:pt x="34" y="100"/>
                    </a:cubicBezTo>
                    <a:cubicBezTo>
                      <a:pt x="39" y="96"/>
                      <a:pt x="45" y="91"/>
                      <a:pt x="51" y="87"/>
                    </a:cubicBezTo>
                    <a:cubicBezTo>
                      <a:pt x="53" y="102"/>
                      <a:pt x="57" y="116"/>
                      <a:pt x="60" y="129"/>
                    </a:cubicBezTo>
                    <a:cubicBezTo>
                      <a:pt x="62" y="136"/>
                      <a:pt x="72" y="136"/>
                      <a:pt x="74"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6" name="Freeform 634"/>
              <p:cNvSpPr/>
              <p:nvPr/>
            </p:nvSpPr>
            <p:spPr bwMode="auto">
              <a:xfrm>
                <a:off x="4642" y="4280"/>
                <a:ext cx="70" cy="81"/>
              </a:xfrm>
              <a:custGeom>
                <a:avLst/>
                <a:gdLst>
                  <a:gd name="T0" fmla="*/ 89 w 125"/>
                  <a:gd name="T1" fmla="*/ 76 h 145"/>
                  <a:gd name="T2" fmla="*/ 122 w 125"/>
                  <a:gd name="T3" fmla="*/ 34 h 145"/>
                  <a:gd name="T4" fmla="*/ 118 w 125"/>
                  <a:gd name="T5" fmla="*/ 31 h 145"/>
                  <a:gd name="T6" fmla="*/ 70 w 125"/>
                  <a:gd name="T7" fmla="*/ 57 h 145"/>
                  <a:gd name="T8" fmla="*/ 59 w 125"/>
                  <a:gd name="T9" fmla="*/ 2 h 145"/>
                  <a:gd name="T10" fmla="*/ 55 w 125"/>
                  <a:gd name="T11" fmla="*/ 2 h 145"/>
                  <a:gd name="T12" fmla="*/ 53 w 125"/>
                  <a:gd name="T13" fmla="*/ 61 h 145"/>
                  <a:gd name="T14" fmla="*/ 7 w 125"/>
                  <a:gd name="T15" fmla="*/ 38 h 145"/>
                  <a:gd name="T16" fmla="*/ 5 w 125"/>
                  <a:gd name="T17" fmla="*/ 42 h 145"/>
                  <a:gd name="T18" fmla="*/ 37 w 125"/>
                  <a:gd name="T19" fmla="*/ 74 h 145"/>
                  <a:gd name="T20" fmla="*/ 1 w 125"/>
                  <a:gd name="T21" fmla="*/ 108 h 145"/>
                  <a:gd name="T22" fmla="*/ 3 w 125"/>
                  <a:gd name="T23" fmla="*/ 111 h 145"/>
                  <a:gd name="T24" fmla="*/ 54 w 125"/>
                  <a:gd name="T25" fmla="*/ 94 h 145"/>
                  <a:gd name="T26" fmla="*/ 71 w 125"/>
                  <a:gd name="T27" fmla="*/ 144 h 145"/>
                  <a:gd name="T28" fmla="*/ 77 w 125"/>
                  <a:gd name="T29" fmla="*/ 142 h 145"/>
                  <a:gd name="T30" fmla="*/ 76 w 125"/>
                  <a:gd name="T31" fmla="*/ 115 h 145"/>
                  <a:gd name="T32" fmla="*/ 73 w 125"/>
                  <a:gd name="T33" fmla="*/ 92 h 145"/>
                  <a:gd name="T34" fmla="*/ 114 w 125"/>
                  <a:gd name="T35" fmla="*/ 105 h 145"/>
                  <a:gd name="T36" fmla="*/ 120 w 125"/>
                  <a:gd name="T37" fmla="*/ 93 h 145"/>
                  <a:gd name="T38" fmla="*/ 89 w 125"/>
                  <a:gd name="T39" fmla="*/ 7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45">
                    <a:moveTo>
                      <a:pt x="89" y="76"/>
                    </a:moveTo>
                    <a:cubicBezTo>
                      <a:pt x="104" y="66"/>
                      <a:pt x="116" y="52"/>
                      <a:pt x="122" y="34"/>
                    </a:cubicBezTo>
                    <a:cubicBezTo>
                      <a:pt x="122" y="31"/>
                      <a:pt x="120" y="30"/>
                      <a:pt x="118" y="31"/>
                    </a:cubicBezTo>
                    <a:cubicBezTo>
                      <a:pt x="104" y="41"/>
                      <a:pt x="87" y="49"/>
                      <a:pt x="70" y="57"/>
                    </a:cubicBezTo>
                    <a:cubicBezTo>
                      <a:pt x="69" y="38"/>
                      <a:pt x="66" y="19"/>
                      <a:pt x="59" y="2"/>
                    </a:cubicBezTo>
                    <a:cubicBezTo>
                      <a:pt x="58" y="0"/>
                      <a:pt x="55" y="0"/>
                      <a:pt x="55" y="2"/>
                    </a:cubicBezTo>
                    <a:cubicBezTo>
                      <a:pt x="53" y="21"/>
                      <a:pt x="53" y="41"/>
                      <a:pt x="53" y="61"/>
                    </a:cubicBezTo>
                    <a:cubicBezTo>
                      <a:pt x="39" y="51"/>
                      <a:pt x="25" y="39"/>
                      <a:pt x="7" y="38"/>
                    </a:cubicBezTo>
                    <a:cubicBezTo>
                      <a:pt x="5" y="37"/>
                      <a:pt x="3" y="41"/>
                      <a:pt x="5" y="42"/>
                    </a:cubicBezTo>
                    <a:cubicBezTo>
                      <a:pt x="13" y="55"/>
                      <a:pt x="24" y="66"/>
                      <a:pt x="37" y="74"/>
                    </a:cubicBezTo>
                    <a:cubicBezTo>
                      <a:pt x="23" y="83"/>
                      <a:pt x="10" y="94"/>
                      <a:pt x="1" y="108"/>
                    </a:cubicBezTo>
                    <a:cubicBezTo>
                      <a:pt x="0" y="110"/>
                      <a:pt x="1" y="111"/>
                      <a:pt x="3" y="111"/>
                    </a:cubicBezTo>
                    <a:cubicBezTo>
                      <a:pt x="18" y="106"/>
                      <a:pt x="36" y="101"/>
                      <a:pt x="54" y="94"/>
                    </a:cubicBezTo>
                    <a:cubicBezTo>
                      <a:pt x="55" y="113"/>
                      <a:pt x="57" y="135"/>
                      <a:pt x="71" y="144"/>
                    </a:cubicBezTo>
                    <a:cubicBezTo>
                      <a:pt x="73" y="145"/>
                      <a:pt x="76" y="145"/>
                      <a:pt x="77" y="142"/>
                    </a:cubicBezTo>
                    <a:cubicBezTo>
                      <a:pt x="81" y="132"/>
                      <a:pt x="78" y="124"/>
                      <a:pt x="76" y="115"/>
                    </a:cubicBezTo>
                    <a:cubicBezTo>
                      <a:pt x="74" y="107"/>
                      <a:pt x="74" y="100"/>
                      <a:pt x="73" y="92"/>
                    </a:cubicBezTo>
                    <a:cubicBezTo>
                      <a:pt x="87" y="98"/>
                      <a:pt x="101" y="102"/>
                      <a:pt x="114" y="105"/>
                    </a:cubicBezTo>
                    <a:cubicBezTo>
                      <a:pt x="121" y="107"/>
                      <a:pt x="125" y="98"/>
                      <a:pt x="120" y="93"/>
                    </a:cubicBezTo>
                    <a:cubicBezTo>
                      <a:pt x="112" y="85"/>
                      <a:pt x="101" y="80"/>
                      <a:pt x="8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7" name="Freeform 635"/>
              <p:cNvSpPr/>
              <p:nvPr/>
            </p:nvSpPr>
            <p:spPr bwMode="auto">
              <a:xfrm>
                <a:off x="4544" y="4263"/>
                <a:ext cx="68" cy="75"/>
              </a:xfrm>
              <a:custGeom>
                <a:avLst/>
                <a:gdLst>
                  <a:gd name="T0" fmla="*/ 104 w 121"/>
                  <a:gd name="T1" fmla="*/ 20 h 133"/>
                  <a:gd name="T2" fmla="*/ 66 w 121"/>
                  <a:gd name="T3" fmla="*/ 49 h 133"/>
                  <a:gd name="T4" fmla="*/ 66 w 121"/>
                  <a:gd name="T5" fmla="*/ 50 h 133"/>
                  <a:gd name="T6" fmla="*/ 65 w 121"/>
                  <a:gd name="T7" fmla="*/ 44 h 133"/>
                  <a:gd name="T8" fmla="*/ 48 w 121"/>
                  <a:gd name="T9" fmla="*/ 0 h 133"/>
                  <a:gd name="T10" fmla="*/ 47 w 121"/>
                  <a:gd name="T11" fmla="*/ 1 h 133"/>
                  <a:gd name="T12" fmla="*/ 51 w 121"/>
                  <a:gd name="T13" fmla="*/ 51 h 133"/>
                  <a:gd name="T14" fmla="*/ 52 w 121"/>
                  <a:gd name="T15" fmla="*/ 53 h 133"/>
                  <a:gd name="T16" fmla="*/ 12 w 121"/>
                  <a:gd name="T17" fmla="*/ 41 h 133"/>
                  <a:gd name="T18" fmla="*/ 10 w 121"/>
                  <a:gd name="T19" fmla="*/ 49 h 133"/>
                  <a:gd name="T20" fmla="*/ 42 w 121"/>
                  <a:gd name="T21" fmla="*/ 68 h 133"/>
                  <a:gd name="T22" fmla="*/ 23 w 121"/>
                  <a:gd name="T23" fmla="*/ 84 h 133"/>
                  <a:gd name="T24" fmla="*/ 1 w 121"/>
                  <a:gd name="T25" fmla="*/ 103 h 133"/>
                  <a:gd name="T26" fmla="*/ 0 w 121"/>
                  <a:gd name="T27" fmla="*/ 104 h 133"/>
                  <a:gd name="T28" fmla="*/ 52 w 121"/>
                  <a:gd name="T29" fmla="*/ 81 h 133"/>
                  <a:gd name="T30" fmla="*/ 56 w 121"/>
                  <a:gd name="T31" fmla="*/ 78 h 133"/>
                  <a:gd name="T32" fmla="*/ 69 w 121"/>
                  <a:gd name="T33" fmla="*/ 127 h 133"/>
                  <a:gd name="T34" fmla="*/ 81 w 121"/>
                  <a:gd name="T35" fmla="*/ 124 h 133"/>
                  <a:gd name="T36" fmla="*/ 73 w 121"/>
                  <a:gd name="T37" fmla="*/ 82 h 133"/>
                  <a:gd name="T38" fmla="*/ 91 w 121"/>
                  <a:gd name="T39" fmla="*/ 88 h 133"/>
                  <a:gd name="T40" fmla="*/ 112 w 121"/>
                  <a:gd name="T41" fmla="*/ 92 h 133"/>
                  <a:gd name="T42" fmla="*/ 114 w 121"/>
                  <a:gd name="T43" fmla="*/ 89 h 133"/>
                  <a:gd name="T44" fmla="*/ 79 w 121"/>
                  <a:gd name="T45" fmla="*/ 64 h 133"/>
                  <a:gd name="T46" fmla="*/ 76 w 121"/>
                  <a:gd name="T47" fmla="*/ 63 h 133"/>
                  <a:gd name="T48" fmla="*/ 96 w 121"/>
                  <a:gd name="T49" fmla="*/ 47 h 133"/>
                  <a:gd name="T50" fmla="*/ 120 w 121"/>
                  <a:gd name="T51" fmla="*/ 22 h 133"/>
                  <a:gd name="T52" fmla="*/ 104 w 121"/>
                  <a:gd name="T53" fmla="*/ 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33">
                    <a:moveTo>
                      <a:pt x="104" y="20"/>
                    </a:moveTo>
                    <a:cubicBezTo>
                      <a:pt x="91" y="29"/>
                      <a:pt x="79" y="40"/>
                      <a:pt x="66" y="49"/>
                    </a:cubicBezTo>
                    <a:cubicBezTo>
                      <a:pt x="66" y="50"/>
                      <a:pt x="66" y="50"/>
                      <a:pt x="66" y="50"/>
                    </a:cubicBezTo>
                    <a:cubicBezTo>
                      <a:pt x="65" y="48"/>
                      <a:pt x="65" y="46"/>
                      <a:pt x="65" y="44"/>
                    </a:cubicBezTo>
                    <a:cubicBezTo>
                      <a:pt x="63" y="30"/>
                      <a:pt x="65" y="5"/>
                      <a:pt x="48" y="0"/>
                    </a:cubicBezTo>
                    <a:cubicBezTo>
                      <a:pt x="47" y="0"/>
                      <a:pt x="47" y="0"/>
                      <a:pt x="47" y="1"/>
                    </a:cubicBezTo>
                    <a:cubicBezTo>
                      <a:pt x="52" y="17"/>
                      <a:pt x="49" y="34"/>
                      <a:pt x="51" y="51"/>
                    </a:cubicBezTo>
                    <a:cubicBezTo>
                      <a:pt x="51" y="51"/>
                      <a:pt x="51" y="52"/>
                      <a:pt x="52" y="53"/>
                    </a:cubicBezTo>
                    <a:cubicBezTo>
                      <a:pt x="39" y="47"/>
                      <a:pt x="26" y="42"/>
                      <a:pt x="12" y="41"/>
                    </a:cubicBezTo>
                    <a:cubicBezTo>
                      <a:pt x="8" y="41"/>
                      <a:pt x="7" y="47"/>
                      <a:pt x="10" y="49"/>
                    </a:cubicBezTo>
                    <a:cubicBezTo>
                      <a:pt x="20" y="57"/>
                      <a:pt x="31" y="63"/>
                      <a:pt x="42" y="68"/>
                    </a:cubicBezTo>
                    <a:cubicBezTo>
                      <a:pt x="36" y="73"/>
                      <a:pt x="29" y="79"/>
                      <a:pt x="23" y="84"/>
                    </a:cubicBezTo>
                    <a:cubicBezTo>
                      <a:pt x="17" y="89"/>
                      <a:pt x="8" y="100"/>
                      <a:pt x="1" y="103"/>
                    </a:cubicBezTo>
                    <a:cubicBezTo>
                      <a:pt x="0" y="103"/>
                      <a:pt x="0" y="104"/>
                      <a:pt x="0" y="104"/>
                    </a:cubicBezTo>
                    <a:cubicBezTo>
                      <a:pt x="4" y="116"/>
                      <a:pt x="47" y="85"/>
                      <a:pt x="52" y="81"/>
                    </a:cubicBezTo>
                    <a:cubicBezTo>
                      <a:pt x="53" y="80"/>
                      <a:pt x="54" y="79"/>
                      <a:pt x="56" y="78"/>
                    </a:cubicBezTo>
                    <a:cubicBezTo>
                      <a:pt x="59" y="95"/>
                      <a:pt x="63" y="112"/>
                      <a:pt x="69" y="127"/>
                    </a:cubicBezTo>
                    <a:cubicBezTo>
                      <a:pt x="72" y="133"/>
                      <a:pt x="81" y="130"/>
                      <a:pt x="81" y="124"/>
                    </a:cubicBezTo>
                    <a:cubicBezTo>
                      <a:pt x="81" y="110"/>
                      <a:pt x="77" y="96"/>
                      <a:pt x="73" y="82"/>
                    </a:cubicBezTo>
                    <a:cubicBezTo>
                      <a:pt x="79" y="84"/>
                      <a:pt x="85" y="85"/>
                      <a:pt x="91" y="88"/>
                    </a:cubicBezTo>
                    <a:cubicBezTo>
                      <a:pt x="99" y="90"/>
                      <a:pt x="104" y="95"/>
                      <a:pt x="112" y="92"/>
                    </a:cubicBezTo>
                    <a:cubicBezTo>
                      <a:pt x="113" y="92"/>
                      <a:pt x="114" y="90"/>
                      <a:pt x="114" y="89"/>
                    </a:cubicBezTo>
                    <a:cubicBezTo>
                      <a:pt x="115" y="71"/>
                      <a:pt x="90" y="67"/>
                      <a:pt x="79" y="64"/>
                    </a:cubicBezTo>
                    <a:cubicBezTo>
                      <a:pt x="78" y="63"/>
                      <a:pt x="77" y="63"/>
                      <a:pt x="76" y="63"/>
                    </a:cubicBezTo>
                    <a:cubicBezTo>
                      <a:pt x="83" y="58"/>
                      <a:pt x="89" y="52"/>
                      <a:pt x="96" y="47"/>
                    </a:cubicBezTo>
                    <a:cubicBezTo>
                      <a:pt x="103" y="42"/>
                      <a:pt x="121" y="33"/>
                      <a:pt x="120" y="22"/>
                    </a:cubicBezTo>
                    <a:cubicBezTo>
                      <a:pt x="120" y="14"/>
                      <a:pt x="108" y="17"/>
                      <a:pt x="10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8" name="Freeform 636"/>
              <p:cNvSpPr>
                <a:spLocks noEditPoints="1"/>
              </p:cNvSpPr>
              <p:nvPr/>
            </p:nvSpPr>
            <p:spPr bwMode="auto">
              <a:xfrm>
                <a:off x="4499" y="4445"/>
                <a:ext cx="110" cy="116"/>
              </a:xfrm>
              <a:custGeom>
                <a:avLst/>
                <a:gdLst>
                  <a:gd name="T0" fmla="*/ 113 w 196"/>
                  <a:gd name="T1" fmla="*/ 2 h 206"/>
                  <a:gd name="T2" fmla="*/ 76 w 196"/>
                  <a:gd name="T3" fmla="*/ 5 h 206"/>
                  <a:gd name="T4" fmla="*/ 51 w 196"/>
                  <a:gd name="T5" fmla="*/ 12 h 206"/>
                  <a:gd name="T6" fmla="*/ 19 w 196"/>
                  <a:gd name="T7" fmla="*/ 42 h 206"/>
                  <a:gd name="T8" fmla="*/ 2 w 196"/>
                  <a:gd name="T9" fmla="*/ 110 h 206"/>
                  <a:gd name="T10" fmla="*/ 2 w 196"/>
                  <a:gd name="T11" fmla="*/ 110 h 206"/>
                  <a:gd name="T12" fmla="*/ 23 w 196"/>
                  <a:gd name="T13" fmla="*/ 161 h 206"/>
                  <a:gd name="T14" fmla="*/ 23 w 196"/>
                  <a:gd name="T15" fmla="*/ 161 h 206"/>
                  <a:gd name="T16" fmla="*/ 23 w 196"/>
                  <a:gd name="T17" fmla="*/ 160 h 206"/>
                  <a:gd name="T18" fmla="*/ 61 w 196"/>
                  <a:gd name="T19" fmla="*/ 189 h 206"/>
                  <a:gd name="T20" fmla="*/ 123 w 196"/>
                  <a:gd name="T21" fmla="*/ 199 h 206"/>
                  <a:gd name="T22" fmla="*/ 195 w 196"/>
                  <a:gd name="T23" fmla="*/ 85 h 206"/>
                  <a:gd name="T24" fmla="*/ 113 w 196"/>
                  <a:gd name="T25" fmla="*/ 2 h 206"/>
                  <a:gd name="T26" fmla="*/ 38 w 196"/>
                  <a:gd name="T27" fmla="*/ 27 h 206"/>
                  <a:gd name="T28" fmla="*/ 48 w 196"/>
                  <a:gd name="T29" fmla="*/ 21 h 206"/>
                  <a:gd name="T30" fmla="*/ 23 w 196"/>
                  <a:gd name="T31" fmla="*/ 49 h 206"/>
                  <a:gd name="T32" fmla="*/ 38 w 196"/>
                  <a:gd name="T33" fmla="*/ 27 h 206"/>
                  <a:gd name="T34" fmla="*/ 174 w 196"/>
                  <a:gd name="T35" fmla="*/ 147 h 206"/>
                  <a:gd name="T36" fmla="*/ 109 w 196"/>
                  <a:gd name="T37" fmla="*/ 195 h 206"/>
                  <a:gd name="T38" fmla="*/ 72 w 196"/>
                  <a:gd name="T39" fmla="*/ 186 h 206"/>
                  <a:gd name="T40" fmla="*/ 39 w 196"/>
                  <a:gd name="T41" fmla="*/ 166 h 206"/>
                  <a:gd name="T42" fmla="*/ 8 w 196"/>
                  <a:gd name="T43" fmla="*/ 97 h 206"/>
                  <a:gd name="T44" fmla="*/ 10 w 196"/>
                  <a:gd name="T45" fmla="*/ 86 h 206"/>
                  <a:gd name="T46" fmla="*/ 62 w 196"/>
                  <a:gd name="T47" fmla="*/ 17 h 206"/>
                  <a:gd name="T48" fmla="*/ 70 w 196"/>
                  <a:gd name="T49" fmla="*/ 13 h 206"/>
                  <a:gd name="T50" fmla="*/ 104 w 196"/>
                  <a:gd name="T51" fmla="*/ 13 h 206"/>
                  <a:gd name="T52" fmla="*/ 105 w 196"/>
                  <a:gd name="T53" fmla="*/ 11 h 206"/>
                  <a:gd name="T54" fmla="*/ 97 w 196"/>
                  <a:gd name="T55" fmla="*/ 7 h 206"/>
                  <a:gd name="T56" fmla="*/ 186 w 196"/>
                  <a:gd name="T57" fmla="*/ 69 h 206"/>
                  <a:gd name="T58" fmla="*/ 174 w 196"/>
                  <a:gd name="T59" fmla="*/ 14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 h="206">
                    <a:moveTo>
                      <a:pt x="113" y="2"/>
                    </a:moveTo>
                    <a:cubicBezTo>
                      <a:pt x="100" y="0"/>
                      <a:pt x="87" y="1"/>
                      <a:pt x="76" y="5"/>
                    </a:cubicBezTo>
                    <a:cubicBezTo>
                      <a:pt x="67" y="6"/>
                      <a:pt x="58" y="9"/>
                      <a:pt x="51" y="12"/>
                    </a:cubicBezTo>
                    <a:cubicBezTo>
                      <a:pt x="39" y="18"/>
                      <a:pt x="25" y="29"/>
                      <a:pt x="19" y="42"/>
                    </a:cubicBezTo>
                    <a:cubicBezTo>
                      <a:pt x="6" y="62"/>
                      <a:pt x="0" y="87"/>
                      <a:pt x="2" y="110"/>
                    </a:cubicBezTo>
                    <a:cubicBezTo>
                      <a:pt x="2" y="110"/>
                      <a:pt x="2" y="110"/>
                      <a:pt x="2" y="110"/>
                    </a:cubicBezTo>
                    <a:cubicBezTo>
                      <a:pt x="3" y="129"/>
                      <a:pt x="11" y="147"/>
                      <a:pt x="23" y="161"/>
                    </a:cubicBezTo>
                    <a:cubicBezTo>
                      <a:pt x="23" y="161"/>
                      <a:pt x="24" y="161"/>
                      <a:pt x="23" y="161"/>
                    </a:cubicBezTo>
                    <a:cubicBezTo>
                      <a:pt x="23" y="160"/>
                      <a:pt x="23" y="160"/>
                      <a:pt x="23" y="160"/>
                    </a:cubicBezTo>
                    <a:cubicBezTo>
                      <a:pt x="34" y="172"/>
                      <a:pt x="47" y="182"/>
                      <a:pt x="61" y="189"/>
                    </a:cubicBezTo>
                    <a:cubicBezTo>
                      <a:pt x="80" y="198"/>
                      <a:pt x="102" y="206"/>
                      <a:pt x="123" y="199"/>
                    </a:cubicBezTo>
                    <a:cubicBezTo>
                      <a:pt x="171" y="181"/>
                      <a:pt x="196" y="134"/>
                      <a:pt x="195" y="85"/>
                    </a:cubicBezTo>
                    <a:cubicBezTo>
                      <a:pt x="194" y="41"/>
                      <a:pt x="154" y="8"/>
                      <a:pt x="113" y="2"/>
                    </a:cubicBezTo>
                    <a:close/>
                    <a:moveTo>
                      <a:pt x="38" y="27"/>
                    </a:moveTo>
                    <a:cubicBezTo>
                      <a:pt x="41" y="25"/>
                      <a:pt x="45" y="23"/>
                      <a:pt x="48" y="21"/>
                    </a:cubicBezTo>
                    <a:cubicBezTo>
                      <a:pt x="39" y="28"/>
                      <a:pt x="30" y="38"/>
                      <a:pt x="23" y="49"/>
                    </a:cubicBezTo>
                    <a:cubicBezTo>
                      <a:pt x="27" y="41"/>
                      <a:pt x="33" y="34"/>
                      <a:pt x="38" y="27"/>
                    </a:cubicBezTo>
                    <a:close/>
                    <a:moveTo>
                      <a:pt x="174" y="147"/>
                    </a:moveTo>
                    <a:cubicBezTo>
                      <a:pt x="162" y="170"/>
                      <a:pt x="135" y="191"/>
                      <a:pt x="109" y="195"/>
                    </a:cubicBezTo>
                    <a:cubicBezTo>
                      <a:pt x="97" y="196"/>
                      <a:pt x="84" y="190"/>
                      <a:pt x="72" y="186"/>
                    </a:cubicBezTo>
                    <a:cubicBezTo>
                      <a:pt x="60" y="181"/>
                      <a:pt x="49" y="174"/>
                      <a:pt x="39" y="166"/>
                    </a:cubicBezTo>
                    <a:cubicBezTo>
                      <a:pt x="19" y="149"/>
                      <a:pt x="7" y="123"/>
                      <a:pt x="8" y="97"/>
                    </a:cubicBezTo>
                    <a:cubicBezTo>
                      <a:pt x="9" y="93"/>
                      <a:pt x="9" y="89"/>
                      <a:pt x="10" y="86"/>
                    </a:cubicBezTo>
                    <a:cubicBezTo>
                      <a:pt x="19" y="59"/>
                      <a:pt x="37" y="32"/>
                      <a:pt x="62" y="17"/>
                    </a:cubicBezTo>
                    <a:cubicBezTo>
                      <a:pt x="64" y="16"/>
                      <a:pt x="67" y="14"/>
                      <a:pt x="70" y="13"/>
                    </a:cubicBezTo>
                    <a:cubicBezTo>
                      <a:pt x="81" y="11"/>
                      <a:pt x="92" y="11"/>
                      <a:pt x="104" y="13"/>
                    </a:cubicBezTo>
                    <a:cubicBezTo>
                      <a:pt x="105" y="13"/>
                      <a:pt x="105" y="11"/>
                      <a:pt x="105" y="11"/>
                    </a:cubicBezTo>
                    <a:cubicBezTo>
                      <a:pt x="102" y="9"/>
                      <a:pt x="100" y="8"/>
                      <a:pt x="97" y="7"/>
                    </a:cubicBezTo>
                    <a:cubicBezTo>
                      <a:pt x="136" y="5"/>
                      <a:pt x="175" y="31"/>
                      <a:pt x="186" y="69"/>
                    </a:cubicBezTo>
                    <a:cubicBezTo>
                      <a:pt x="193" y="94"/>
                      <a:pt x="185" y="125"/>
                      <a:pt x="174"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9" name="Freeform 637"/>
              <p:cNvSpPr/>
              <p:nvPr/>
            </p:nvSpPr>
            <p:spPr bwMode="auto">
              <a:xfrm>
                <a:off x="4518" y="4370"/>
                <a:ext cx="21" cy="69"/>
              </a:xfrm>
              <a:custGeom>
                <a:avLst/>
                <a:gdLst>
                  <a:gd name="T0" fmla="*/ 30 w 38"/>
                  <a:gd name="T1" fmla="*/ 120 h 123"/>
                  <a:gd name="T2" fmla="*/ 36 w 38"/>
                  <a:gd name="T3" fmla="*/ 116 h 123"/>
                  <a:gd name="T4" fmla="*/ 22 w 38"/>
                  <a:gd name="T5" fmla="*/ 67 h 123"/>
                  <a:gd name="T6" fmla="*/ 1 w 38"/>
                  <a:gd name="T7" fmla="*/ 1 h 123"/>
                  <a:gd name="T8" fmla="*/ 0 w 38"/>
                  <a:gd name="T9" fmla="*/ 2 h 123"/>
                  <a:gd name="T10" fmla="*/ 16 w 38"/>
                  <a:gd name="T11" fmla="*/ 72 h 123"/>
                  <a:gd name="T12" fmla="*/ 30 w 38"/>
                  <a:gd name="T13" fmla="*/ 120 h 123"/>
                </a:gdLst>
                <a:ahLst/>
                <a:cxnLst>
                  <a:cxn ang="0">
                    <a:pos x="T0" y="T1"/>
                  </a:cxn>
                  <a:cxn ang="0">
                    <a:pos x="T2" y="T3"/>
                  </a:cxn>
                  <a:cxn ang="0">
                    <a:pos x="T4" y="T5"/>
                  </a:cxn>
                  <a:cxn ang="0">
                    <a:pos x="T6" y="T7"/>
                  </a:cxn>
                  <a:cxn ang="0">
                    <a:pos x="T8" y="T9"/>
                  </a:cxn>
                  <a:cxn ang="0">
                    <a:pos x="T10" y="T11"/>
                  </a:cxn>
                  <a:cxn ang="0">
                    <a:pos x="T12" y="T13"/>
                  </a:cxn>
                </a:cxnLst>
                <a:rect l="0" t="0" r="r" b="b"/>
                <a:pathLst>
                  <a:path w="38" h="123">
                    <a:moveTo>
                      <a:pt x="30" y="120"/>
                    </a:moveTo>
                    <a:cubicBezTo>
                      <a:pt x="32" y="123"/>
                      <a:pt x="38" y="119"/>
                      <a:pt x="36" y="116"/>
                    </a:cubicBezTo>
                    <a:cubicBezTo>
                      <a:pt x="28" y="100"/>
                      <a:pt x="27" y="83"/>
                      <a:pt x="22" y="67"/>
                    </a:cubicBezTo>
                    <a:cubicBezTo>
                      <a:pt x="15" y="46"/>
                      <a:pt x="15" y="19"/>
                      <a:pt x="1" y="1"/>
                    </a:cubicBezTo>
                    <a:cubicBezTo>
                      <a:pt x="1" y="0"/>
                      <a:pt x="0" y="1"/>
                      <a:pt x="0" y="2"/>
                    </a:cubicBezTo>
                    <a:cubicBezTo>
                      <a:pt x="5" y="25"/>
                      <a:pt x="10" y="49"/>
                      <a:pt x="16" y="72"/>
                    </a:cubicBezTo>
                    <a:cubicBezTo>
                      <a:pt x="20" y="87"/>
                      <a:pt x="19" y="108"/>
                      <a:pt x="30"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0" name="Freeform 638"/>
              <p:cNvSpPr/>
              <p:nvPr/>
            </p:nvSpPr>
            <p:spPr bwMode="auto">
              <a:xfrm>
                <a:off x="4568" y="4567"/>
                <a:ext cx="25" cy="79"/>
              </a:xfrm>
              <a:custGeom>
                <a:avLst/>
                <a:gdLst>
                  <a:gd name="T0" fmla="*/ 4 w 44"/>
                  <a:gd name="T1" fmla="*/ 2 h 140"/>
                  <a:gd name="T2" fmla="*/ 1 w 44"/>
                  <a:gd name="T3" fmla="*/ 3 h 140"/>
                  <a:gd name="T4" fmla="*/ 22 w 44"/>
                  <a:gd name="T5" fmla="*/ 70 h 140"/>
                  <a:gd name="T6" fmla="*/ 33 w 44"/>
                  <a:gd name="T7" fmla="*/ 106 h 140"/>
                  <a:gd name="T8" fmla="*/ 42 w 44"/>
                  <a:gd name="T9" fmla="*/ 139 h 140"/>
                  <a:gd name="T10" fmla="*/ 44 w 44"/>
                  <a:gd name="T11" fmla="*/ 139 h 140"/>
                  <a:gd name="T12" fmla="*/ 39 w 44"/>
                  <a:gd name="T13" fmla="*/ 105 h 140"/>
                  <a:gd name="T14" fmla="*/ 31 w 44"/>
                  <a:gd name="T15" fmla="*/ 68 h 140"/>
                  <a:gd name="T16" fmla="*/ 4 w 44"/>
                  <a:gd name="T17"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0">
                    <a:moveTo>
                      <a:pt x="4" y="2"/>
                    </a:moveTo>
                    <a:cubicBezTo>
                      <a:pt x="3" y="0"/>
                      <a:pt x="0" y="2"/>
                      <a:pt x="1" y="3"/>
                    </a:cubicBezTo>
                    <a:cubicBezTo>
                      <a:pt x="6" y="26"/>
                      <a:pt x="15" y="48"/>
                      <a:pt x="22" y="70"/>
                    </a:cubicBezTo>
                    <a:cubicBezTo>
                      <a:pt x="26" y="82"/>
                      <a:pt x="30" y="94"/>
                      <a:pt x="33" y="106"/>
                    </a:cubicBezTo>
                    <a:cubicBezTo>
                      <a:pt x="36" y="117"/>
                      <a:pt x="38" y="129"/>
                      <a:pt x="42" y="139"/>
                    </a:cubicBezTo>
                    <a:cubicBezTo>
                      <a:pt x="42" y="140"/>
                      <a:pt x="43" y="139"/>
                      <a:pt x="44" y="139"/>
                    </a:cubicBezTo>
                    <a:cubicBezTo>
                      <a:pt x="44" y="127"/>
                      <a:pt x="41" y="116"/>
                      <a:pt x="39" y="105"/>
                    </a:cubicBezTo>
                    <a:cubicBezTo>
                      <a:pt x="37" y="92"/>
                      <a:pt x="34" y="80"/>
                      <a:pt x="31" y="68"/>
                    </a:cubicBezTo>
                    <a:cubicBezTo>
                      <a:pt x="26" y="45"/>
                      <a:pt x="19" y="2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1" name="Freeform 639"/>
              <p:cNvSpPr/>
              <p:nvPr/>
            </p:nvSpPr>
            <p:spPr bwMode="auto">
              <a:xfrm>
                <a:off x="4415" y="4521"/>
                <a:ext cx="77" cy="25"/>
              </a:xfrm>
              <a:custGeom>
                <a:avLst/>
                <a:gdLst>
                  <a:gd name="T0" fmla="*/ 104 w 138"/>
                  <a:gd name="T1" fmla="*/ 16 h 44"/>
                  <a:gd name="T2" fmla="*/ 136 w 138"/>
                  <a:gd name="T3" fmla="*/ 6 h 44"/>
                  <a:gd name="T4" fmla="*/ 135 w 138"/>
                  <a:gd name="T5" fmla="*/ 2 h 44"/>
                  <a:gd name="T6" fmla="*/ 102 w 138"/>
                  <a:gd name="T7" fmla="*/ 6 h 44"/>
                  <a:gd name="T8" fmla="*/ 63 w 138"/>
                  <a:gd name="T9" fmla="*/ 16 h 44"/>
                  <a:gd name="T10" fmla="*/ 31 w 138"/>
                  <a:gd name="T11" fmla="*/ 26 h 44"/>
                  <a:gd name="T12" fmla="*/ 0 w 138"/>
                  <a:gd name="T13" fmla="*/ 43 h 44"/>
                  <a:gd name="T14" fmla="*/ 0 w 138"/>
                  <a:gd name="T15" fmla="*/ 44 h 44"/>
                  <a:gd name="T16" fmla="*/ 33 w 138"/>
                  <a:gd name="T17" fmla="*/ 33 h 44"/>
                  <a:gd name="T18" fmla="*/ 69 w 138"/>
                  <a:gd name="T19" fmla="*/ 24 h 44"/>
                  <a:gd name="T20" fmla="*/ 104 w 138"/>
                  <a:gd name="T2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44">
                    <a:moveTo>
                      <a:pt x="104" y="16"/>
                    </a:moveTo>
                    <a:cubicBezTo>
                      <a:pt x="115" y="13"/>
                      <a:pt x="126" y="13"/>
                      <a:pt x="136" y="6"/>
                    </a:cubicBezTo>
                    <a:cubicBezTo>
                      <a:pt x="138" y="5"/>
                      <a:pt x="137" y="3"/>
                      <a:pt x="135" y="2"/>
                    </a:cubicBezTo>
                    <a:cubicBezTo>
                      <a:pt x="124" y="0"/>
                      <a:pt x="114" y="4"/>
                      <a:pt x="102" y="6"/>
                    </a:cubicBezTo>
                    <a:cubicBezTo>
                      <a:pt x="89" y="9"/>
                      <a:pt x="76" y="12"/>
                      <a:pt x="63" y="16"/>
                    </a:cubicBezTo>
                    <a:cubicBezTo>
                      <a:pt x="52" y="19"/>
                      <a:pt x="42" y="22"/>
                      <a:pt x="31" y="26"/>
                    </a:cubicBezTo>
                    <a:cubicBezTo>
                      <a:pt x="21" y="31"/>
                      <a:pt x="8" y="35"/>
                      <a:pt x="0" y="43"/>
                    </a:cubicBezTo>
                    <a:cubicBezTo>
                      <a:pt x="0" y="43"/>
                      <a:pt x="0" y="44"/>
                      <a:pt x="0" y="44"/>
                    </a:cubicBezTo>
                    <a:cubicBezTo>
                      <a:pt x="11" y="42"/>
                      <a:pt x="23" y="36"/>
                      <a:pt x="33" y="33"/>
                    </a:cubicBezTo>
                    <a:cubicBezTo>
                      <a:pt x="45" y="30"/>
                      <a:pt x="57" y="27"/>
                      <a:pt x="69" y="24"/>
                    </a:cubicBezTo>
                    <a:cubicBezTo>
                      <a:pt x="80" y="21"/>
                      <a:pt x="92" y="18"/>
                      <a:pt x="10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2" name="Freeform 640"/>
              <p:cNvSpPr/>
              <p:nvPr/>
            </p:nvSpPr>
            <p:spPr bwMode="auto">
              <a:xfrm>
                <a:off x="4631" y="4459"/>
                <a:ext cx="62" cy="25"/>
              </a:xfrm>
              <a:custGeom>
                <a:avLst/>
                <a:gdLst>
                  <a:gd name="T0" fmla="*/ 111 w 111"/>
                  <a:gd name="T1" fmla="*/ 0 h 45"/>
                  <a:gd name="T2" fmla="*/ 86 w 111"/>
                  <a:gd name="T3" fmla="*/ 5 h 45"/>
                  <a:gd name="T4" fmla="*/ 56 w 111"/>
                  <a:gd name="T5" fmla="*/ 17 h 45"/>
                  <a:gd name="T6" fmla="*/ 20 w 111"/>
                  <a:gd name="T7" fmla="*/ 28 h 45"/>
                  <a:gd name="T8" fmla="*/ 1 w 111"/>
                  <a:gd name="T9" fmla="*/ 38 h 45"/>
                  <a:gd name="T10" fmla="*/ 2 w 111"/>
                  <a:gd name="T11" fmla="*/ 42 h 45"/>
                  <a:gd name="T12" fmla="*/ 26 w 111"/>
                  <a:gd name="T13" fmla="*/ 37 h 45"/>
                  <a:gd name="T14" fmla="*/ 56 w 111"/>
                  <a:gd name="T15" fmla="*/ 27 h 45"/>
                  <a:gd name="T16" fmla="*/ 86 w 111"/>
                  <a:gd name="T17" fmla="*/ 13 h 45"/>
                  <a:gd name="T18" fmla="*/ 111 w 111"/>
                  <a:gd name="T19" fmla="*/ 1 h 45"/>
                  <a:gd name="T20" fmla="*/ 111 w 111"/>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45">
                    <a:moveTo>
                      <a:pt x="111" y="0"/>
                    </a:moveTo>
                    <a:cubicBezTo>
                      <a:pt x="103" y="3"/>
                      <a:pt x="94" y="2"/>
                      <a:pt x="86" y="5"/>
                    </a:cubicBezTo>
                    <a:cubicBezTo>
                      <a:pt x="76" y="9"/>
                      <a:pt x="66" y="13"/>
                      <a:pt x="56" y="17"/>
                    </a:cubicBezTo>
                    <a:cubicBezTo>
                      <a:pt x="44" y="21"/>
                      <a:pt x="32" y="24"/>
                      <a:pt x="20" y="28"/>
                    </a:cubicBezTo>
                    <a:cubicBezTo>
                      <a:pt x="13" y="30"/>
                      <a:pt x="4" y="31"/>
                      <a:pt x="1" y="38"/>
                    </a:cubicBezTo>
                    <a:cubicBezTo>
                      <a:pt x="0" y="40"/>
                      <a:pt x="1" y="41"/>
                      <a:pt x="2" y="42"/>
                    </a:cubicBezTo>
                    <a:cubicBezTo>
                      <a:pt x="10" y="45"/>
                      <a:pt x="19" y="39"/>
                      <a:pt x="26" y="37"/>
                    </a:cubicBezTo>
                    <a:cubicBezTo>
                      <a:pt x="36" y="34"/>
                      <a:pt x="46" y="31"/>
                      <a:pt x="56" y="27"/>
                    </a:cubicBezTo>
                    <a:cubicBezTo>
                      <a:pt x="67" y="23"/>
                      <a:pt x="76" y="18"/>
                      <a:pt x="86" y="13"/>
                    </a:cubicBezTo>
                    <a:cubicBezTo>
                      <a:pt x="94" y="9"/>
                      <a:pt x="103" y="6"/>
                      <a:pt x="111" y="1"/>
                    </a:cubicBezTo>
                    <a:cubicBezTo>
                      <a:pt x="111" y="1"/>
                      <a:pt x="111" y="0"/>
                      <a:pt x="1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3" name="Freeform 641"/>
              <p:cNvSpPr/>
              <p:nvPr/>
            </p:nvSpPr>
            <p:spPr bwMode="auto">
              <a:xfrm>
                <a:off x="4598" y="4370"/>
                <a:ext cx="23" cy="65"/>
              </a:xfrm>
              <a:custGeom>
                <a:avLst/>
                <a:gdLst>
                  <a:gd name="T0" fmla="*/ 39 w 42"/>
                  <a:gd name="T1" fmla="*/ 0 h 116"/>
                  <a:gd name="T2" fmla="*/ 38 w 42"/>
                  <a:gd name="T3" fmla="*/ 0 h 116"/>
                  <a:gd name="T4" fmla="*/ 29 w 42"/>
                  <a:gd name="T5" fmla="*/ 26 h 116"/>
                  <a:gd name="T6" fmla="*/ 16 w 42"/>
                  <a:gd name="T7" fmla="*/ 54 h 116"/>
                  <a:gd name="T8" fmla="*/ 0 w 42"/>
                  <a:gd name="T9" fmla="*/ 113 h 116"/>
                  <a:gd name="T10" fmla="*/ 3 w 42"/>
                  <a:gd name="T11" fmla="*/ 114 h 116"/>
                  <a:gd name="T12" fmla="*/ 25 w 42"/>
                  <a:gd name="T13" fmla="*/ 54 h 116"/>
                  <a:gd name="T14" fmla="*/ 39 w 4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6">
                    <a:moveTo>
                      <a:pt x="39" y="0"/>
                    </a:moveTo>
                    <a:cubicBezTo>
                      <a:pt x="39" y="0"/>
                      <a:pt x="38" y="0"/>
                      <a:pt x="38" y="0"/>
                    </a:cubicBezTo>
                    <a:cubicBezTo>
                      <a:pt x="34" y="9"/>
                      <a:pt x="32" y="17"/>
                      <a:pt x="29" y="26"/>
                    </a:cubicBezTo>
                    <a:cubicBezTo>
                      <a:pt x="24" y="35"/>
                      <a:pt x="20" y="45"/>
                      <a:pt x="16" y="54"/>
                    </a:cubicBezTo>
                    <a:cubicBezTo>
                      <a:pt x="8" y="72"/>
                      <a:pt x="2" y="93"/>
                      <a:pt x="0" y="113"/>
                    </a:cubicBezTo>
                    <a:cubicBezTo>
                      <a:pt x="0" y="115"/>
                      <a:pt x="2" y="116"/>
                      <a:pt x="3" y="114"/>
                    </a:cubicBezTo>
                    <a:cubicBezTo>
                      <a:pt x="15" y="96"/>
                      <a:pt x="18" y="74"/>
                      <a:pt x="25" y="54"/>
                    </a:cubicBezTo>
                    <a:cubicBezTo>
                      <a:pt x="31" y="37"/>
                      <a:pt x="42" y="18"/>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4" name="Freeform 642"/>
              <p:cNvSpPr/>
              <p:nvPr/>
            </p:nvSpPr>
            <p:spPr bwMode="auto">
              <a:xfrm>
                <a:off x="4478" y="4563"/>
                <a:ext cx="37" cy="83"/>
              </a:xfrm>
              <a:custGeom>
                <a:avLst/>
                <a:gdLst>
                  <a:gd name="T0" fmla="*/ 63 w 66"/>
                  <a:gd name="T1" fmla="*/ 1 h 148"/>
                  <a:gd name="T2" fmla="*/ 46 w 66"/>
                  <a:gd name="T3" fmla="*/ 27 h 148"/>
                  <a:gd name="T4" fmla="*/ 28 w 66"/>
                  <a:gd name="T5" fmla="*/ 66 h 148"/>
                  <a:gd name="T6" fmla="*/ 0 w 66"/>
                  <a:gd name="T7" fmla="*/ 146 h 148"/>
                  <a:gd name="T8" fmla="*/ 2 w 66"/>
                  <a:gd name="T9" fmla="*/ 147 h 148"/>
                  <a:gd name="T10" fmla="*/ 32 w 66"/>
                  <a:gd name="T11" fmla="*/ 75 h 148"/>
                  <a:gd name="T12" fmla="*/ 50 w 66"/>
                  <a:gd name="T13" fmla="*/ 37 h 148"/>
                  <a:gd name="T14" fmla="*/ 66 w 66"/>
                  <a:gd name="T15" fmla="*/ 3 h 148"/>
                  <a:gd name="T16" fmla="*/ 63 w 66"/>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48">
                    <a:moveTo>
                      <a:pt x="63" y="1"/>
                    </a:moveTo>
                    <a:cubicBezTo>
                      <a:pt x="53" y="6"/>
                      <a:pt x="50" y="17"/>
                      <a:pt x="46" y="27"/>
                    </a:cubicBezTo>
                    <a:cubicBezTo>
                      <a:pt x="39" y="40"/>
                      <a:pt x="33" y="53"/>
                      <a:pt x="28" y="66"/>
                    </a:cubicBezTo>
                    <a:cubicBezTo>
                      <a:pt x="18" y="93"/>
                      <a:pt x="10" y="120"/>
                      <a:pt x="0" y="146"/>
                    </a:cubicBezTo>
                    <a:cubicBezTo>
                      <a:pt x="0" y="147"/>
                      <a:pt x="1" y="148"/>
                      <a:pt x="2" y="147"/>
                    </a:cubicBezTo>
                    <a:cubicBezTo>
                      <a:pt x="16" y="125"/>
                      <a:pt x="23" y="100"/>
                      <a:pt x="32" y="75"/>
                    </a:cubicBezTo>
                    <a:cubicBezTo>
                      <a:pt x="38" y="62"/>
                      <a:pt x="43" y="49"/>
                      <a:pt x="50" y="37"/>
                    </a:cubicBezTo>
                    <a:cubicBezTo>
                      <a:pt x="56" y="27"/>
                      <a:pt x="66" y="16"/>
                      <a:pt x="66" y="3"/>
                    </a:cubicBezTo>
                    <a:cubicBezTo>
                      <a:pt x="66" y="2"/>
                      <a:pt x="64" y="0"/>
                      <a:pt x="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5" name="Freeform 643"/>
              <p:cNvSpPr/>
              <p:nvPr/>
            </p:nvSpPr>
            <p:spPr bwMode="auto">
              <a:xfrm>
                <a:off x="4435" y="4431"/>
                <a:ext cx="65" cy="39"/>
              </a:xfrm>
              <a:custGeom>
                <a:avLst/>
                <a:gdLst>
                  <a:gd name="T0" fmla="*/ 2 w 116"/>
                  <a:gd name="T1" fmla="*/ 3 h 71"/>
                  <a:gd name="T2" fmla="*/ 63 w 116"/>
                  <a:gd name="T3" fmla="*/ 36 h 71"/>
                  <a:gd name="T4" fmla="*/ 89 w 116"/>
                  <a:gd name="T5" fmla="*/ 56 h 71"/>
                  <a:gd name="T6" fmla="*/ 114 w 116"/>
                  <a:gd name="T7" fmla="*/ 69 h 71"/>
                  <a:gd name="T8" fmla="*/ 116 w 116"/>
                  <a:gd name="T9" fmla="*/ 66 h 71"/>
                  <a:gd name="T10" fmla="*/ 94 w 116"/>
                  <a:gd name="T11" fmla="*/ 48 h 71"/>
                  <a:gd name="T12" fmla="*/ 65 w 116"/>
                  <a:gd name="T13" fmla="*/ 27 h 71"/>
                  <a:gd name="T14" fmla="*/ 2 w 116"/>
                  <a:gd name="T15" fmla="*/ 0 h 71"/>
                  <a:gd name="T16" fmla="*/ 2 w 116"/>
                  <a:gd name="T17"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71">
                    <a:moveTo>
                      <a:pt x="2" y="3"/>
                    </a:moveTo>
                    <a:cubicBezTo>
                      <a:pt x="24" y="9"/>
                      <a:pt x="44" y="22"/>
                      <a:pt x="63" y="36"/>
                    </a:cubicBezTo>
                    <a:cubicBezTo>
                      <a:pt x="72" y="43"/>
                      <a:pt x="80" y="50"/>
                      <a:pt x="89" y="56"/>
                    </a:cubicBezTo>
                    <a:cubicBezTo>
                      <a:pt x="95" y="61"/>
                      <a:pt x="105" y="71"/>
                      <a:pt x="114" y="69"/>
                    </a:cubicBezTo>
                    <a:cubicBezTo>
                      <a:pt x="115" y="68"/>
                      <a:pt x="116" y="67"/>
                      <a:pt x="116" y="66"/>
                    </a:cubicBezTo>
                    <a:cubicBezTo>
                      <a:pt x="114" y="58"/>
                      <a:pt x="101" y="53"/>
                      <a:pt x="94" y="48"/>
                    </a:cubicBezTo>
                    <a:cubicBezTo>
                      <a:pt x="85" y="41"/>
                      <a:pt x="75" y="34"/>
                      <a:pt x="65" y="27"/>
                    </a:cubicBezTo>
                    <a:cubicBezTo>
                      <a:pt x="46" y="14"/>
                      <a:pt x="26" y="1"/>
                      <a:pt x="2" y="0"/>
                    </a:cubicBezTo>
                    <a:cubicBezTo>
                      <a:pt x="1" y="0"/>
                      <a:pt x="0"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6" name="Freeform 644"/>
              <p:cNvSpPr/>
              <p:nvPr/>
            </p:nvSpPr>
            <p:spPr bwMode="auto">
              <a:xfrm>
                <a:off x="4619" y="4535"/>
                <a:ext cx="73" cy="51"/>
              </a:xfrm>
              <a:custGeom>
                <a:avLst/>
                <a:gdLst>
                  <a:gd name="T0" fmla="*/ 129 w 130"/>
                  <a:gd name="T1" fmla="*/ 87 h 91"/>
                  <a:gd name="T2" fmla="*/ 111 w 130"/>
                  <a:gd name="T3" fmla="*/ 67 h 91"/>
                  <a:gd name="T4" fmla="*/ 79 w 130"/>
                  <a:gd name="T5" fmla="*/ 47 h 91"/>
                  <a:gd name="T6" fmla="*/ 43 w 130"/>
                  <a:gd name="T7" fmla="*/ 26 h 91"/>
                  <a:gd name="T8" fmla="*/ 8 w 130"/>
                  <a:gd name="T9" fmla="*/ 2 h 91"/>
                  <a:gd name="T10" fmla="*/ 3 w 130"/>
                  <a:gd name="T11" fmla="*/ 8 h 91"/>
                  <a:gd name="T12" fmla="*/ 35 w 130"/>
                  <a:gd name="T13" fmla="*/ 31 h 91"/>
                  <a:gd name="T14" fmla="*/ 71 w 130"/>
                  <a:gd name="T15" fmla="*/ 52 h 91"/>
                  <a:gd name="T16" fmla="*/ 108 w 130"/>
                  <a:gd name="T17" fmla="*/ 74 h 91"/>
                  <a:gd name="T18" fmla="*/ 127 w 130"/>
                  <a:gd name="T19" fmla="*/ 91 h 91"/>
                  <a:gd name="T20" fmla="*/ 128 w 130"/>
                  <a:gd name="T21" fmla="*/ 90 h 91"/>
                  <a:gd name="T22" fmla="*/ 130 w 130"/>
                  <a:gd name="T23" fmla="*/ 88 h 91"/>
                  <a:gd name="T24" fmla="*/ 129 w 130"/>
                  <a:gd name="T25"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91">
                    <a:moveTo>
                      <a:pt x="129" y="87"/>
                    </a:moveTo>
                    <a:cubicBezTo>
                      <a:pt x="124" y="90"/>
                      <a:pt x="114" y="71"/>
                      <a:pt x="111" y="67"/>
                    </a:cubicBezTo>
                    <a:cubicBezTo>
                      <a:pt x="103" y="58"/>
                      <a:pt x="90" y="52"/>
                      <a:pt x="79" y="47"/>
                    </a:cubicBezTo>
                    <a:cubicBezTo>
                      <a:pt x="67" y="40"/>
                      <a:pt x="55" y="33"/>
                      <a:pt x="43" y="26"/>
                    </a:cubicBezTo>
                    <a:cubicBezTo>
                      <a:pt x="31" y="19"/>
                      <a:pt x="20" y="10"/>
                      <a:pt x="8" y="2"/>
                    </a:cubicBezTo>
                    <a:cubicBezTo>
                      <a:pt x="5" y="0"/>
                      <a:pt x="0" y="5"/>
                      <a:pt x="3" y="8"/>
                    </a:cubicBezTo>
                    <a:cubicBezTo>
                      <a:pt x="12" y="18"/>
                      <a:pt x="24" y="25"/>
                      <a:pt x="35" y="31"/>
                    </a:cubicBezTo>
                    <a:cubicBezTo>
                      <a:pt x="47" y="38"/>
                      <a:pt x="59" y="45"/>
                      <a:pt x="71" y="52"/>
                    </a:cubicBezTo>
                    <a:cubicBezTo>
                      <a:pt x="83" y="58"/>
                      <a:pt x="98" y="64"/>
                      <a:pt x="108" y="74"/>
                    </a:cubicBezTo>
                    <a:cubicBezTo>
                      <a:pt x="114" y="80"/>
                      <a:pt x="118" y="89"/>
                      <a:pt x="127" y="91"/>
                    </a:cubicBezTo>
                    <a:cubicBezTo>
                      <a:pt x="127" y="91"/>
                      <a:pt x="128" y="90"/>
                      <a:pt x="128" y="90"/>
                    </a:cubicBezTo>
                    <a:cubicBezTo>
                      <a:pt x="128" y="89"/>
                      <a:pt x="129" y="88"/>
                      <a:pt x="130" y="88"/>
                    </a:cubicBezTo>
                    <a:cubicBezTo>
                      <a:pt x="130" y="87"/>
                      <a:pt x="129" y="87"/>
                      <a:pt x="129"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7" name="Freeform 645"/>
              <p:cNvSpPr/>
              <p:nvPr/>
            </p:nvSpPr>
            <p:spPr bwMode="auto">
              <a:xfrm>
                <a:off x="4451" y="4544"/>
                <a:ext cx="51" cy="40"/>
              </a:xfrm>
              <a:custGeom>
                <a:avLst/>
                <a:gdLst>
                  <a:gd name="T0" fmla="*/ 91 w 92"/>
                  <a:gd name="T1" fmla="*/ 3 h 72"/>
                  <a:gd name="T2" fmla="*/ 89 w 92"/>
                  <a:gd name="T3" fmla="*/ 1 h 72"/>
                  <a:gd name="T4" fmla="*/ 42 w 92"/>
                  <a:gd name="T5" fmla="*/ 30 h 72"/>
                  <a:gd name="T6" fmla="*/ 1 w 92"/>
                  <a:gd name="T7" fmla="*/ 69 h 72"/>
                  <a:gd name="T8" fmla="*/ 2 w 92"/>
                  <a:gd name="T9" fmla="*/ 71 h 72"/>
                  <a:gd name="T10" fmla="*/ 44 w 92"/>
                  <a:gd name="T11" fmla="*/ 38 h 72"/>
                  <a:gd name="T12" fmla="*/ 91 w 92"/>
                  <a:gd name="T13" fmla="*/ 3 h 72"/>
                </a:gdLst>
                <a:ahLst/>
                <a:cxnLst>
                  <a:cxn ang="0">
                    <a:pos x="T0" y="T1"/>
                  </a:cxn>
                  <a:cxn ang="0">
                    <a:pos x="T2" y="T3"/>
                  </a:cxn>
                  <a:cxn ang="0">
                    <a:pos x="T4" y="T5"/>
                  </a:cxn>
                  <a:cxn ang="0">
                    <a:pos x="T6" y="T7"/>
                  </a:cxn>
                  <a:cxn ang="0">
                    <a:pos x="T8" y="T9"/>
                  </a:cxn>
                  <a:cxn ang="0">
                    <a:pos x="T10" y="T11"/>
                  </a:cxn>
                  <a:cxn ang="0">
                    <a:pos x="T12" y="T13"/>
                  </a:cxn>
                </a:cxnLst>
                <a:rect l="0" t="0" r="r" b="b"/>
                <a:pathLst>
                  <a:path w="92" h="72">
                    <a:moveTo>
                      <a:pt x="91" y="3"/>
                    </a:moveTo>
                    <a:cubicBezTo>
                      <a:pt x="92" y="2"/>
                      <a:pt x="90" y="0"/>
                      <a:pt x="89" y="1"/>
                    </a:cubicBezTo>
                    <a:cubicBezTo>
                      <a:pt x="73" y="8"/>
                      <a:pt x="57" y="20"/>
                      <a:pt x="42" y="30"/>
                    </a:cubicBezTo>
                    <a:cubicBezTo>
                      <a:pt x="27" y="42"/>
                      <a:pt x="15" y="57"/>
                      <a:pt x="1" y="69"/>
                    </a:cubicBezTo>
                    <a:cubicBezTo>
                      <a:pt x="0" y="70"/>
                      <a:pt x="1" y="72"/>
                      <a:pt x="2" y="71"/>
                    </a:cubicBezTo>
                    <a:cubicBezTo>
                      <a:pt x="19" y="64"/>
                      <a:pt x="30" y="48"/>
                      <a:pt x="44" y="38"/>
                    </a:cubicBezTo>
                    <a:cubicBezTo>
                      <a:pt x="59" y="26"/>
                      <a:pt x="81" y="20"/>
                      <a:pt x="9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8" name="Freeform 646"/>
              <p:cNvSpPr/>
              <p:nvPr/>
            </p:nvSpPr>
            <p:spPr bwMode="auto">
              <a:xfrm>
                <a:off x="4612" y="4425"/>
                <a:ext cx="43" cy="39"/>
              </a:xfrm>
              <a:custGeom>
                <a:avLst/>
                <a:gdLst>
                  <a:gd name="T0" fmla="*/ 1 w 78"/>
                  <a:gd name="T1" fmla="*/ 68 h 71"/>
                  <a:gd name="T2" fmla="*/ 3 w 78"/>
                  <a:gd name="T3" fmla="*/ 70 h 71"/>
                  <a:gd name="T4" fmla="*/ 21 w 78"/>
                  <a:gd name="T5" fmla="*/ 55 h 71"/>
                  <a:gd name="T6" fmla="*/ 41 w 78"/>
                  <a:gd name="T7" fmla="*/ 39 h 71"/>
                  <a:gd name="T8" fmla="*/ 77 w 78"/>
                  <a:gd name="T9" fmla="*/ 2 h 71"/>
                  <a:gd name="T10" fmla="*/ 75 w 78"/>
                  <a:gd name="T11" fmla="*/ 1 h 71"/>
                  <a:gd name="T12" fmla="*/ 36 w 78"/>
                  <a:gd name="T13" fmla="*/ 33 h 71"/>
                  <a:gd name="T14" fmla="*/ 1 w 78"/>
                  <a:gd name="T15" fmla="*/ 6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1">
                    <a:moveTo>
                      <a:pt x="1" y="68"/>
                    </a:moveTo>
                    <a:cubicBezTo>
                      <a:pt x="0" y="69"/>
                      <a:pt x="2" y="71"/>
                      <a:pt x="3" y="70"/>
                    </a:cubicBezTo>
                    <a:cubicBezTo>
                      <a:pt x="10" y="67"/>
                      <a:pt x="15" y="60"/>
                      <a:pt x="21" y="55"/>
                    </a:cubicBezTo>
                    <a:cubicBezTo>
                      <a:pt x="27" y="50"/>
                      <a:pt x="34" y="44"/>
                      <a:pt x="41" y="39"/>
                    </a:cubicBezTo>
                    <a:cubicBezTo>
                      <a:pt x="54" y="29"/>
                      <a:pt x="68" y="17"/>
                      <a:pt x="77" y="2"/>
                    </a:cubicBezTo>
                    <a:cubicBezTo>
                      <a:pt x="78" y="1"/>
                      <a:pt x="76" y="0"/>
                      <a:pt x="75" y="1"/>
                    </a:cubicBezTo>
                    <a:cubicBezTo>
                      <a:pt x="62" y="12"/>
                      <a:pt x="49" y="23"/>
                      <a:pt x="36" y="33"/>
                    </a:cubicBezTo>
                    <a:cubicBezTo>
                      <a:pt x="24" y="42"/>
                      <a:pt x="5" y="53"/>
                      <a:pt x="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9" name="Freeform 647"/>
              <p:cNvSpPr/>
              <p:nvPr/>
            </p:nvSpPr>
            <p:spPr bwMode="auto">
              <a:xfrm>
                <a:off x="4560" y="4383"/>
                <a:ext cx="10" cy="49"/>
              </a:xfrm>
              <a:custGeom>
                <a:avLst/>
                <a:gdLst>
                  <a:gd name="T0" fmla="*/ 3 w 17"/>
                  <a:gd name="T1" fmla="*/ 86 h 87"/>
                  <a:gd name="T2" fmla="*/ 13 w 17"/>
                  <a:gd name="T3" fmla="*/ 44 h 87"/>
                  <a:gd name="T4" fmla="*/ 9 w 17"/>
                  <a:gd name="T5" fmla="*/ 1 h 87"/>
                  <a:gd name="T6" fmla="*/ 8 w 17"/>
                  <a:gd name="T7" fmla="*/ 1 h 87"/>
                  <a:gd name="T8" fmla="*/ 7 w 17"/>
                  <a:gd name="T9" fmla="*/ 41 h 87"/>
                  <a:gd name="T10" fmla="*/ 1 w 17"/>
                  <a:gd name="T11" fmla="*/ 85 h 87"/>
                  <a:gd name="T12" fmla="*/ 3 w 17"/>
                  <a:gd name="T13" fmla="*/ 86 h 87"/>
                </a:gdLst>
                <a:ahLst/>
                <a:cxnLst>
                  <a:cxn ang="0">
                    <a:pos x="T0" y="T1"/>
                  </a:cxn>
                  <a:cxn ang="0">
                    <a:pos x="T2" y="T3"/>
                  </a:cxn>
                  <a:cxn ang="0">
                    <a:pos x="T4" y="T5"/>
                  </a:cxn>
                  <a:cxn ang="0">
                    <a:pos x="T6" y="T7"/>
                  </a:cxn>
                  <a:cxn ang="0">
                    <a:pos x="T8" y="T9"/>
                  </a:cxn>
                  <a:cxn ang="0">
                    <a:pos x="T10" y="T11"/>
                  </a:cxn>
                  <a:cxn ang="0">
                    <a:pos x="T12" y="T13"/>
                  </a:cxn>
                </a:cxnLst>
                <a:rect l="0" t="0" r="r" b="b"/>
                <a:pathLst>
                  <a:path w="17" h="87">
                    <a:moveTo>
                      <a:pt x="3" y="86"/>
                    </a:moveTo>
                    <a:cubicBezTo>
                      <a:pt x="10" y="73"/>
                      <a:pt x="11" y="59"/>
                      <a:pt x="13" y="44"/>
                    </a:cubicBezTo>
                    <a:cubicBezTo>
                      <a:pt x="15" y="30"/>
                      <a:pt x="17" y="13"/>
                      <a:pt x="9" y="1"/>
                    </a:cubicBezTo>
                    <a:cubicBezTo>
                      <a:pt x="9" y="0"/>
                      <a:pt x="8" y="0"/>
                      <a:pt x="8" y="1"/>
                    </a:cubicBezTo>
                    <a:cubicBezTo>
                      <a:pt x="8" y="14"/>
                      <a:pt x="8" y="27"/>
                      <a:pt x="7" y="41"/>
                    </a:cubicBezTo>
                    <a:cubicBezTo>
                      <a:pt x="5" y="56"/>
                      <a:pt x="0" y="70"/>
                      <a:pt x="1" y="85"/>
                    </a:cubicBezTo>
                    <a:cubicBezTo>
                      <a:pt x="1" y="86"/>
                      <a:pt x="3" y="87"/>
                      <a:pt x="3"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0" name="Freeform 648"/>
              <p:cNvSpPr/>
              <p:nvPr/>
            </p:nvSpPr>
            <p:spPr bwMode="auto">
              <a:xfrm>
                <a:off x="4529" y="4572"/>
                <a:ext cx="11" cy="58"/>
              </a:xfrm>
              <a:custGeom>
                <a:avLst/>
                <a:gdLst>
                  <a:gd name="T0" fmla="*/ 14 w 19"/>
                  <a:gd name="T1" fmla="*/ 2 h 104"/>
                  <a:gd name="T2" fmla="*/ 10 w 19"/>
                  <a:gd name="T3" fmla="*/ 25 h 104"/>
                  <a:gd name="T4" fmla="*/ 4 w 19"/>
                  <a:gd name="T5" fmla="*/ 52 h 104"/>
                  <a:gd name="T6" fmla="*/ 6 w 19"/>
                  <a:gd name="T7" fmla="*/ 103 h 104"/>
                  <a:gd name="T8" fmla="*/ 8 w 19"/>
                  <a:gd name="T9" fmla="*/ 102 h 104"/>
                  <a:gd name="T10" fmla="*/ 11 w 19"/>
                  <a:gd name="T11" fmla="*/ 49 h 104"/>
                  <a:gd name="T12" fmla="*/ 16 w 19"/>
                  <a:gd name="T13" fmla="*/ 22 h 104"/>
                  <a:gd name="T14" fmla="*/ 16 w 19"/>
                  <a:gd name="T15" fmla="*/ 1 h 104"/>
                  <a:gd name="T16" fmla="*/ 14 w 19"/>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4">
                    <a:moveTo>
                      <a:pt x="14" y="2"/>
                    </a:moveTo>
                    <a:cubicBezTo>
                      <a:pt x="11" y="9"/>
                      <a:pt x="11" y="17"/>
                      <a:pt x="10" y="25"/>
                    </a:cubicBezTo>
                    <a:cubicBezTo>
                      <a:pt x="8" y="34"/>
                      <a:pt x="6" y="43"/>
                      <a:pt x="4" y="52"/>
                    </a:cubicBezTo>
                    <a:cubicBezTo>
                      <a:pt x="1" y="69"/>
                      <a:pt x="0" y="87"/>
                      <a:pt x="6" y="103"/>
                    </a:cubicBezTo>
                    <a:cubicBezTo>
                      <a:pt x="7" y="104"/>
                      <a:pt x="8" y="103"/>
                      <a:pt x="8" y="102"/>
                    </a:cubicBezTo>
                    <a:cubicBezTo>
                      <a:pt x="6" y="84"/>
                      <a:pt x="8" y="67"/>
                      <a:pt x="11" y="49"/>
                    </a:cubicBezTo>
                    <a:cubicBezTo>
                      <a:pt x="12" y="40"/>
                      <a:pt x="14" y="31"/>
                      <a:pt x="16" y="22"/>
                    </a:cubicBezTo>
                    <a:cubicBezTo>
                      <a:pt x="17" y="15"/>
                      <a:pt x="19" y="8"/>
                      <a:pt x="16" y="1"/>
                    </a:cubicBezTo>
                    <a:cubicBezTo>
                      <a:pt x="16" y="0"/>
                      <a:pt x="14" y="1"/>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1" name="Freeform 649"/>
              <p:cNvSpPr/>
              <p:nvPr/>
            </p:nvSpPr>
            <p:spPr bwMode="auto">
              <a:xfrm>
                <a:off x="4444" y="4486"/>
                <a:ext cx="41" cy="14"/>
              </a:xfrm>
              <a:custGeom>
                <a:avLst/>
                <a:gdLst>
                  <a:gd name="T0" fmla="*/ 28 w 74"/>
                  <a:gd name="T1" fmla="*/ 12 h 24"/>
                  <a:gd name="T2" fmla="*/ 67 w 74"/>
                  <a:gd name="T3" fmla="*/ 24 h 24"/>
                  <a:gd name="T4" fmla="*/ 73 w 74"/>
                  <a:gd name="T5" fmla="*/ 21 h 24"/>
                  <a:gd name="T6" fmla="*/ 74 w 74"/>
                  <a:gd name="T7" fmla="*/ 16 h 24"/>
                  <a:gd name="T8" fmla="*/ 68 w 74"/>
                  <a:gd name="T9" fmla="*/ 11 h 24"/>
                  <a:gd name="T10" fmla="*/ 2 w 74"/>
                  <a:gd name="T11" fmla="*/ 0 h 24"/>
                  <a:gd name="T12" fmla="*/ 1 w 74"/>
                  <a:gd name="T13" fmla="*/ 3 h 24"/>
                  <a:gd name="T14" fmla="*/ 28 w 74"/>
                  <a:gd name="T15" fmla="*/ 1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4">
                    <a:moveTo>
                      <a:pt x="28" y="12"/>
                    </a:moveTo>
                    <a:cubicBezTo>
                      <a:pt x="42" y="15"/>
                      <a:pt x="54" y="21"/>
                      <a:pt x="67" y="24"/>
                    </a:cubicBezTo>
                    <a:cubicBezTo>
                      <a:pt x="69" y="24"/>
                      <a:pt x="72" y="23"/>
                      <a:pt x="73" y="21"/>
                    </a:cubicBezTo>
                    <a:cubicBezTo>
                      <a:pt x="74" y="19"/>
                      <a:pt x="74" y="18"/>
                      <a:pt x="74" y="16"/>
                    </a:cubicBezTo>
                    <a:cubicBezTo>
                      <a:pt x="73" y="13"/>
                      <a:pt x="71" y="12"/>
                      <a:pt x="68" y="11"/>
                    </a:cubicBezTo>
                    <a:cubicBezTo>
                      <a:pt x="46" y="7"/>
                      <a:pt x="25" y="0"/>
                      <a:pt x="2" y="0"/>
                    </a:cubicBezTo>
                    <a:cubicBezTo>
                      <a:pt x="1" y="0"/>
                      <a:pt x="0" y="2"/>
                      <a:pt x="1" y="3"/>
                    </a:cubicBezTo>
                    <a:cubicBezTo>
                      <a:pt x="8" y="10"/>
                      <a:pt x="19"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2" name="Freeform 650"/>
              <p:cNvSpPr/>
              <p:nvPr/>
            </p:nvSpPr>
            <p:spPr bwMode="auto">
              <a:xfrm>
                <a:off x="4633" y="4510"/>
                <a:ext cx="58" cy="12"/>
              </a:xfrm>
              <a:custGeom>
                <a:avLst/>
                <a:gdLst>
                  <a:gd name="T0" fmla="*/ 100 w 102"/>
                  <a:gd name="T1" fmla="*/ 12 h 21"/>
                  <a:gd name="T2" fmla="*/ 53 w 102"/>
                  <a:gd name="T3" fmla="*/ 9 h 21"/>
                  <a:gd name="T4" fmla="*/ 27 w 102"/>
                  <a:gd name="T5" fmla="*/ 5 h 21"/>
                  <a:gd name="T6" fmla="*/ 1 w 102"/>
                  <a:gd name="T7" fmla="*/ 5 h 21"/>
                  <a:gd name="T8" fmla="*/ 1 w 102"/>
                  <a:gd name="T9" fmla="*/ 8 h 21"/>
                  <a:gd name="T10" fmla="*/ 23 w 102"/>
                  <a:gd name="T11" fmla="*/ 15 h 21"/>
                  <a:gd name="T12" fmla="*/ 52 w 102"/>
                  <a:gd name="T13" fmla="*/ 18 h 21"/>
                  <a:gd name="T14" fmla="*/ 101 w 102"/>
                  <a:gd name="T15" fmla="*/ 14 h 21"/>
                  <a:gd name="T16" fmla="*/ 100 w 102"/>
                  <a:gd name="T1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1">
                    <a:moveTo>
                      <a:pt x="100" y="12"/>
                    </a:moveTo>
                    <a:cubicBezTo>
                      <a:pt x="84" y="11"/>
                      <a:pt x="69" y="11"/>
                      <a:pt x="53" y="9"/>
                    </a:cubicBezTo>
                    <a:cubicBezTo>
                      <a:pt x="44" y="8"/>
                      <a:pt x="35" y="7"/>
                      <a:pt x="27" y="5"/>
                    </a:cubicBezTo>
                    <a:cubicBezTo>
                      <a:pt x="18" y="3"/>
                      <a:pt x="9" y="0"/>
                      <a:pt x="1" y="5"/>
                    </a:cubicBezTo>
                    <a:cubicBezTo>
                      <a:pt x="0" y="6"/>
                      <a:pt x="0" y="7"/>
                      <a:pt x="1" y="8"/>
                    </a:cubicBezTo>
                    <a:cubicBezTo>
                      <a:pt x="7" y="13"/>
                      <a:pt x="15" y="13"/>
                      <a:pt x="23" y="15"/>
                    </a:cubicBezTo>
                    <a:cubicBezTo>
                      <a:pt x="32" y="16"/>
                      <a:pt x="42" y="18"/>
                      <a:pt x="52" y="18"/>
                    </a:cubicBezTo>
                    <a:cubicBezTo>
                      <a:pt x="68" y="20"/>
                      <a:pt x="86" y="21"/>
                      <a:pt x="101" y="14"/>
                    </a:cubicBezTo>
                    <a:cubicBezTo>
                      <a:pt x="102" y="14"/>
                      <a:pt x="101" y="12"/>
                      <a:pt x="10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3" name="Freeform 651"/>
              <p:cNvSpPr/>
              <p:nvPr/>
            </p:nvSpPr>
            <p:spPr bwMode="auto">
              <a:xfrm>
                <a:off x="4484" y="4405"/>
                <a:ext cx="27" cy="41"/>
              </a:xfrm>
              <a:custGeom>
                <a:avLst/>
                <a:gdLst>
                  <a:gd name="T0" fmla="*/ 23 w 49"/>
                  <a:gd name="T1" fmla="*/ 37 h 74"/>
                  <a:gd name="T2" fmla="*/ 36 w 49"/>
                  <a:gd name="T3" fmla="*/ 57 h 74"/>
                  <a:gd name="T4" fmla="*/ 44 w 49"/>
                  <a:gd name="T5" fmla="*/ 73 h 74"/>
                  <a:gd name="T6" fmla="*/ 46 w 49"/>
                  <a:gd name="T7" fmla="*/ 72 h 74"/>
                  <a:gd name="T8" fmla="*/ 41 w 49"/>
                  <a:gd name="T9" fmla="*/ 55 h 74"/>
                  <a:gd name="T10" fmla="*/ 27 w 49"/>
                  <a:gd name="T11" fmla="*/ 33 h 74"/>
                  <a:gd name="T12" fmla="*/ 0 w 49"/>
                  <a:gd name="T13" fmla="*/ 1 h 74"/>
                  <a:gd name="T14" fmla="*/ 0 w 49"/>
                  <a:gd name="T15" fmla="*/ 1 h 74"/>
                  <a:gd name="T16" fmla="*/ 23 w 49"/>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74">
                    <a:moveTo>
                      <a:pt x="23" y="37"/>
                    </a:moveTo>
                    <a:cubicBezTo>
                      <a:pt x="28" y="44"/>
                      <a:pt x="32" y="51"/>
                      <a:pt x="36" y="57"/>
                    </a:cubicBezTo>
                    <a:cubicBezTo>
                      <a:pt x="39" y="63"/>
                      <a:pt x="40" y="69"/>
                      <a:pt x="44" y="73"/>
                    </a:cubicBezTo>
                    <a:cubicBezTo>
                      <a:pt x="45" y="74"/>
                      <a:pt x="46" y="73"/>
                      <a:pt x="46" y="72"/>
                    </a:cubicBezTo>
                    <a:cubicBezTo>
                      <a:pt x="49" y="67"/>
                      <a:pt x="44" y="60"/>
                      <a:pt x="41" y="55"/>
                    </a:cubicBezTo>
                    <a:cubicBezTo>
                      <a:pt x="37" y="47"/>
                      <a:pt x="32" y="40"/>
                      <a:pt x="27" y="33"/>
                    </a:cubicBezTo>
                    <a:cubicBezTo>
                      <a:pt x="19" y="21"/>
                      <a:pt x="14" y="6"/>
                      <a:pt x="0" y="1"/>
                    </a:cubicBezTo>
                    <a:cubicBezTo>
                      <a:pt x="0" y="0"/>
                      <a:pt x="0" y="1"/>
                      <a:pt x="0" y="1"/>
                    </a:cubicBezTo>
                    <a:cubicBezTo>
                      <a:pt x="11" y="9"/>
                      <a:pt x="16" y="26"/>
                      <a:pt x="23"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4" name="Freeform 652"/>
              <p:cNvSpPr/>
              <p:nvPr/>
            </p:nvSpPr>
            <p:spPr bwMode="auto">
              <a:xfrm>
                <a:off x="4596" y="4557"/>
                <a:ext cx="32" cy="48"/>
              </a:xfrm>
              <a:custGeom>
                <a:avLst/>
                <a:gdLst>
                  <a:gd name="T0" fmla="*/ 21 w 58"/>
                  <a:gd name="T1" fmla="*/ 25 h 85"/>
                  <a:gd name="T2" fmla="*/ 7 w 58"/>
                  <a:gd name="T3" fmla="*/ 3 h 85"/>
                  <a:gd name="T4" fmla="*/ 1 w 58"/>
                  <a:gd name="T5" fmla="*/ 6 h 85"/>
                  <a:gd name="T6" fmla="*/ 26 w 58"/>
                  <a:gd name="T7" fmla="*/ 44 h 85"/>
                  <a:gd name="T8" fmla="*/ 41 w 58"/>
                  <a:gd name="T9" fmla="*/ 63 h 85"/>
                  <a:gd name="T10" fmla="*/ 57 w 58"/>
                  <a:gd name="T11" fmla="*/ 85 h 85"/>
                  <a:gd name="T12" fmla="*/ 58 w 58"/>
                  <a:gd name="T13" fmla="*/ 85 h 85"/>
                  <a:gd name="T14" fmla="*/ 35 w 58"/>
                  <a:gd name="T15" fmla="*/ 45 h 85"/>
                  <a:gd name="T16" fmla="*/ 21 w 58"/>
                  <a:gd name="T17" fmla="*/ 2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5">
                    <a:moveTo>
                      <a:pt x="21" y="25"/>
                    </a:moveTo>
                    <a:cubicBezTo>
                      <a:pt x="16" y="18"/>
                      <a:pt x="13" y="9"/>
                      <a:pt x="7" y="3"/>
                    </a:cubicBezTo>
                    <a:cubicBezTo>
                      <a:pt x="4" y="0"/>
                      <a:pt x="0" y="2"/>
                      <a:pt x="1" y="6"/>
                    </a:cubicBezTo>
                    <a:cubicBezTo>
                      <a:pt x="3" y="19"/>
                      <a:pt x="17" y="34"/>
                      <a:pt x="26" y="44"/>
                    </a:cubicBezTo>
                    <a:cubicBezTo>
                      <a:pt x="31" y="50"/>
                      <a:pt x="36" y="57"/>
                      <a:pt x="41" y="63"/>
                    </a:cubicBezTo>
                    <a:cubicBezTo>
                      <a:pt x="47" y="70"/>
                      <a:pt x="51" y="79"/>
                      <a:pt x="57" y="85"/>
                    </a:cubicBezTo>
                    <a:cubicBezTo>
                      <a:pt x="57" y="85"/>
                      <a:pt x="58" y="85"/>
                      <a:pt x="58" y="85"/>
                    </a:cubicBezTo>
                    <a:cubicBezTo>
                      <a:pt x="55" y="70"/>
                      <a:pt x="43" y="56"/>
                      <a:pt x="35" y="45"/>
                    </a:cubicBezTo>
                    <a:cubicBezTo>
                      <a:pt x="30" y="38"/>
                      <a:pt x="25" y="32"/>
                      <a:pt x="2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5" name="Freeform 653"/>
              <p:cNvSpPr>
                <a:spLocks noEditPoints="1"/>
              </p:cNvSpPr>
              <p:nvPr/>
            </p:nvSpPr>
            <p:spPr bwMode="auto">
              <a:xfrm>
                <a:off x="4755" y="4480"/>
                <a:ext cx="208" cy="127"/>
              </a:xfrm>
              <a:custGeom>
                <a:avLst/>
                <a:gdLst>
                  <a:gd name="T0" fmla="*/ 253 w 372"/>
                  <a:gd name="T1" fmla="*/ 192 h 227"/>
                  <a:gd name="T2" fmla="*/ 294 w 372"/>
                  <a:gd name="T3" fmla="*/ 224 h 227"/>
                  <a:gd name="T4" fmla="*/ 357 w 372"/>
                  <a:gd name="T5" fmla="*/ 119 h 227"/>
                  <a:gd name="T6" fmla="*/ 293 w 372"/>
                  <a:gd name="T7" fmla="*/ 90 h 227"/>
                  <a:gd name="T8" fmla="*/ 250 w 372"/>
                  <a:gd name="T9" fmla="*/ 41 h 227"/>
                  <a:gd name="T10" fmla="*/ 201 w 372"/>
                  <a:gd name="T11" fmla="*/ 14 h 227"/>
                  <a:gd name="T12" fmla="*/ 108 w 372"/>
                  <a:gd name="T13" fmla="*/ 37 h 227"/>
                  <a:gd name="T14" fmla="*/ 107 w 372"/>
                  <a:gd name="T15" fmla="*/ 39 h 227"/>
                  <a:gd name="T16" fmla="*/ 101 w 372"/>
                  <a:gd name="T17" fmla="*/ 61 h 227"/>
                  <a:gd name="T18" fmla="*/ 30 w 372"/>
                  <a:gd name="T19" fmla="*/ 88 h 227"/>
                  <a:gd name="T20" fmla="*/ 23 w 372"/>
                  <a:gd name="T21" fmla="*/ 110 h 227"/>
                  <a:gd name="T22" fmla="*/ 23 w 372"/>
                  <a:gd name="T23" fmla="*/ 111 h 227"/>
                  <a:gd name="T24" fmla="*/ 25 w 372"/>
                  <a:gd name="T25" fmla="*/ 131 h 227"/>
                  <a:gd name="T26" fmla="*/ 30 w 372"/>
                  <a:gd name="T27" fmla="*/ 142 h 227"/>
                  <a:gd name="T28" fmla="*/ 7 w 372"/>
                  <a:gd name="T29" fmla="*/ 183 h 227"/>
                  <a:gd name="T30" fmla="*/ 10 w 372"/>
                  <a:gd name="T31" fmla="*/ 186 h 227"/>
                  <a:gd name="T32" fmla="*/ 64 w 372"/>
                  <a:gd name="T33" fmla="*/ 191 h 227"/>
                  <a:gd name="T34" fmla="*/ 323 w 372"/>
                  <a:gd name="T35" fmla="*/ 105 h 227"/>
                  <a:gd name="T36" fmla="*/ 351 w 372"/>
                  <a:gd name="T37" fmla="*/ 184 h 227"/>
                  <a:gd name="T38" fmla="*/ 277 w 372"/>
                  <a:gd name="T39" fmla="*/ 209 h 227"/>
                  <a:gd name="T40" fmla="*/ 312 w 372"/>
                  <a:gd name="T41" fmla="*/ 130 h 227"/>
                  <a:gd name="T42" fmla="*/ 323 w 372"/>
                  <a:gd name="T43" fmla="*/ 105 h 227"/>
                  <a:gd name="T44" fmla="*/ 36 w 372"/>
                  <a:gd name="T45" fmla="*/ 187 h 227"/>
                  <a:gd name="T46" fmla="*/ 24 w 372"/>
                  <a:gd name="T47" fmla="*/ 185 h 227"/>
                  <a:gd name="T48" fmla="*/ 71 w 372"/>
                  <a:gd name="T49" fmla="*/ 168 h 227"/>
                  <a:gd name="T50" fmla="*/ 44 w 372"/>
                  <a:gd name="T51" fmla="*/ 178 h 227"/>
                  <a:gd name="T52" fmla="*/ 15 w 372"/>
                  <a:gd name="T53" fmla="*/ 159 h 227"/>
                  <a:gd name="T54" fmla="*/ 56 w 372"/>
                  <a:gd name="T55" fmla="*/ 148 h 227"/>
                  <a:gd name="T56" fmla="*/ 51 w 372"/>
                  <a:gd name="T57" fmla="*/ 142 h 227"/>
                  <a:gd name="T58" fmla="*/ 46 w 372"/>
                  <a:gd name="T59" fmla="*/ 143 h 227"/>
                  <a:gd name="T60" fmla="*/ 32 w 372"/>
                  <a:gd name="T61" fmla="*/ 132 h 227"/>
                  <a:gd name="T62" fmla="*/ 54 w 372"/>
                  <a:gd name="T63" fmla="*/ 131 h 227"/>
                  <a:gd name="T64" fmla="*/ 32 w 372"/>
                  <a:gd name="T65" fmla="*/ 130 h 227"/>
                  <a:gd name="T66" fmla="*/ 30 w 372"/>
                  <a:gd name="T67" fmla="*/ 120 h 227"/>
                  <a:gd name="T68" fmla="*/ 50 w 372"/>
                  <a:gd name="T69" fmla="*/ 114 h 227"/>
                  <a:gd name="T70" fmla="*/ 37 w 372"/>
                  <a:gd name="T71" fmla="*/ 117 h 227"/>
                  <a:gd name="T72" fmla="*/ 31 w 372"/>
                  <a:gd name="T73" fmla="*/ 113 h 227"/>
                  <a:gd name="T74" fmla="*/ 41 w 372"/>
                  <a:gd name="T75" fmla="*/ 108 h 227"/>
                  <a:gd name="T76" fmla="*/ 31 w 372"/>
                  <a:gd name="T77" fmla="*/ 111 h 227"/>
                  <a:gd name="T78" fmla="*/ 83 w 372"/>
                  <a:gd name="T79" fmla="*/ 66 h 227"/>
                  <a:gd name="T80" fmla="*/ 120 w 372"/>
                  <a:gd name="T81" fmla="*/ 84 h 227"/>
                  <a:gd name="T82" fmla="*/ 107 w 372"/>
                  <a:gd name="T83" fmla="*/ 64 h 227"/>
                  <a:gd name="T84" fmla="*/ 112 w 372"/>
                  <a:gd name="T85" fmla="*/ 63 h 227"/>
                  <a:gd name="T86" fmla="*/ 125 w 372"/>
                  <a:gd name="T87" fmla="*/ 61 h 227"/>
                  <a:gd name="T88" fmla="*/ 107 w 372"/>
                  <a:gd name="T89" fmla="*/ 54 h 227"/>
                  <a:gd name="T90" fmla="*/ 122 w 372"/>
                  <a:gd name="T91" fmla="*/ 51 h 227"/>
                  <a:gd name="T92" fmla="*/ 115 w 372"/>
                  <a:gd name="T93" fmla="*/ 39 h 227"/>
                  <a:gd name="T94" fmla="*/ 134 w 372"/>
                  <a:gd name="T95" fmla="*/ 37 h 227"/>
                  <a:gd name="T96" fmla="*/ 119 w 372"/>
                  <a:gd name="T97" fmla="*/ 36 h 227"/>
                  <a:gd name="T98" fmla="*/ 155 w 372"/>
                  <a:gd name="T99" fmla="*/ 12 h 227"/>
                  <a:gd name="T100" fmla="*/ 210 w 372"/>
                  <a:gd name="T101" fmla="*/ 54 h 227"/>
                  <a:gd name="T102" fmla="*/ 210 w 372"/>
                  <a:gd name="T103" fmla="*/ 55 h 227"/>
                  <a:gd name="T104" fmla="*/ 216 w 372"/>
                  <a:gd name="T105" fmla="*/ 64 h 227"/>
                  <a:gd name="T106" fmla="*/ 247 w 372"/>
                  <a:gd name="T107" fmla="*/ 49 h 227"/>
                  <a:gd name="T108" fmla="*/ 272 w 372"/>
                  <a:gd name="T109" fmla="*/ 86 h 227"/>
                  <a:gd name="T110" fmla="*/ 271 w 372"/>
                  <a:gd name="T111" fmla="*/ 86 h 227"/>
                  <a:gd name="T112" fmla="*/ 257 w 372"/>
                  <a:gd name="T113" fmla="*/ 102 h 227"/>
                  <a:gd name="T114" fmla="*/ 293 w 372"/>
                  <a:gd name="T115" fmla="*/ 161 h 227"/>
                  <a:gd name="T116" fmla="*/ 271 w 372"/>
                  <a:gd name="T117" fmla="*/ 174 h 227"/>
                  <a:gd name="T118" fmla="*/ 215 w 372"/>
                  <a:gd name="T119" fmla="*/ 183 h 227"/>
                  <a:gd name="T120" fmla="*/ 37 w 372"/>
                  <a:gd name="T121" fmla="*/ 18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27">
                    <a:moveTo>
                      <a:pt x="169" y="191"/>
                    </a:moveTo>
                    <a:cubicBezTo>
                      <a:pt x="197" y="193"/>
                      <a:pt x="225" y="196"/>
                      <a:pt x="253" y="192"/>
                    </a:cubicBezTo>
                    <a:cubicBezTo>
                      <a:pt x="255" y="200"/>
                      <a:pt x="263" y="209"/>
                      <a:pt x="268" y="214"/>
                    </a:cubicBezTo>
                    <a:cubicBezTo>
                      <a:pt x="275" y="221"/>
                      <a:pt x="285" y="223"/>
                      <a:pt x="294" y="224"/>
                    </a:cubicBezTo>
                    <a:cubicBezTo>
                      <a:pt x="320" y="227"/>
                      <a:pt x="345" y="213"/>
                      <a:pt x="358" y="192"/>
                    </a:cubicBezTo>
                    <a:cubicBezTo>
                      <a:pt x="372" y="170"/>
                      <a:pt x="370" y="140"/>
                      <a:pt x="357" y="119"/>
                    </a:cubicBezTo>
                    <a:cubicBezTo>
                      <a:pt x="345" y="99"/>
                      <a:pt x="325" y="94"/>
                      <a:pt x="306" y="103"/>
                    </a:cubicBezTo>
                    <a:cubicBezTo>
                      <a:pt x="303" y="98"/>
                      <a:pt x="299" y="94"/>
                      <a:pt x="293" y="90"/>
                    </a:cubicBezTo>
                    <a:cubicBezTo>
                      <a:pt x="288" y="87"/>
                      <a:pt x="282" y="86"/>
                      <a:pt x="276" y="86"/>
                    </a:cubicBezTo>
                    <a:cubicBezTo>
                      <a:pt x="289" y="68"/>
                      <a:pt x="267" y="44"/>
                      <a:pt x="250" y="41"/>
                    </a:cubicBezTo>
                    <a:cubicBezTo>
                      <a:pt x="243" y="40"/>
                      <a:pt x="227" y="39"/>
                      <a:pt x="218" y="44"/>
                    </a:cubicBezTo>
                    <a:cubicBezTo>
                      <a:pt x="215" y="32"/>
                      <a:pt x="208" y="21"/>
                      <a:pt x="201" y="14"/>
                    </a:cubicBezTo>
                    <a:cubicBezTo>
                      <a:pt x="188" y="2"/>
                      <a:pt x="171" y="0"/>
                      <a:pt x="155" y="5"/>
                    </a:cubicBezTo>
                    <a:cubicBezTo>
                      <a:pt x="141" y="9"/>
                      <a:pt x="120" y="22"/>
                      <a:pt x="108" y="37"/>
                    </a:cubicBezTo>
                    <a:cubicBezTo>
                      <a:pt x="108" y="37"/>
                      <a:pt x="107" y="38"/>
                      <a:pt x="107" y="38"/>
                    </a:cubicBezTo>
                    <a:cubicBezTo>
                      <a:pt x="106" y="38"/>
                      <a:pt x="106" y="39"/>
                      <a:pt x="107" y="39"/>
                    </a:cubicBezTo>
                    <a:cubicBezTo>
                      <a:pt x="107" y="39"/>
                      <a:pt x="107" y="39"/>
                      <a:pt x="107" y="39"/>
                    </a:cubicBezTo>
                    <a:cubicBezTo>
                      <a:pt x="103" y="46"/>
                      <a:pt x="100" y="54"/>
                      <a:pt x="101" y="61"/>
                    </a:cubicBezTo>
                    <a:cubicBezTo>
                      <a:pt x="94" y="58"/>
                      <a:pt x="86" y="57"/>
                      <a:pt x="77" y="58"/>
                    </a:cubicBezTo>
                    <a:cubicBezTo>
                      <a:pt x="58" y="60"/>
                      <a:pt x="40" y="70"/>
                      <a:pt x="30" y="88"/>
                    </a:cubicBezTo>
                    <a:cubicBezTo>
                      <a:pt x="27" y="94"/>
                      <a:pt x="24" y="102"/>
                      <a:pt x="23" y="110"/>
                    </a:cubicBezTo>
                    <a:cubicBezTo>
                      <a:pt x="23" y="110"/>
                      <a:pt x="23" y="110"/>
                      <a:pt x="23" y="110"/>
                    </a:cubicBezTo>
                    <a:cubicBezTo>
                      <a:pt x="22" y="109"/>
                      <a:pt x="22" y="111"/>
                      <a:pt x="22" y="111"/>
                    </a:cubicBezTo>
                    <a:cubicBezTo>
                      <a:pt x="23" y="111"/>
                      <a:pt x="23" y="111"/>
                      <a:pt x="23" y="111"/>
                    </a:cubicBezTo>
                    <a:cubicBezTo>
                      <a:pt x="23" y="118"/>
                      <a:pt x="23" y="124"/>
                      <a:pt x="24" y="130"/>
                    </a:cubicBezTo>
                    <a:cubicBezTo>
                      <a:pt x="24" y="131"/>
                      <a:pt x="24" y="131"/>
                      <a:pt x="25" y="131"/>
                    </a:cubicBezTo>
                    <a:cubicBezTo>
                      <a:pt x="25" y="131"/>
                      <a:pt x="25" y="132"/>
                      <a:pt x="25" y="132"/>
                    </a:cubicBezTo>
                    <a:cubicBezTo>
                      <a:pt x="26" y="135"/>
                      <a:pt x="27" y="139"/>
                      <a:pt x="30" y="142"/>
                    </a:cubicBezTo>
                    <a:cubicBezTo>
                      <a:pt x="23" y="142"/>
                      <a:pt x="16" y="145"/>
                      <a:pt x="11" y="149"/>
                    </a:cubicBezTo>
                    <a:cubicBezTo>
                      <a:pt x="2" y="157"/>
                      <a:pt x="0" y="173"/>
                      <a:pt x="7" y="183"/>
                    </a:cubicBezTo>
                    <a:cubicBezTo>
                      <a:pt x="6" y="184"/>
                      <a:pt x="7" y="186"/>
                      <a:pt x="8" y="186"/>
                    </a:cubicBezTo>
                    <a:cubicBezTo>
                      <a:pt x="9" y="186"/>
                      <a:pt x="9" y="186"/>
                      <a:pt x="10" y="186"/>
                    </a:cubicBezTo>
                    <a:cubicBezTo>
                      <a:pt x="19" y="195"/>
                      <a:pt x="32" y="197"/>
                      <a:pt x="45" y="195"/>
                    </a:cubicBezTo>
                    <a:cubicBezTo>
                      <a:pt x="51" y="194"/>
                      <a:pt x="58" y="193"/>
                      <a:pt x="64" y="191"/>
                    </a:cubicBezTo>
                    <a:cubicBezTo>
                      <a:pt x="99" y="188"/>
                      <a:pt x="134" y="189"/>
                      <a:pt x="169" y="191"/>
                    </a:cubicBezTo>
                    <a:close/>
                    <a:moveTo>
                      <a:pt x="323" y="105"/>
                    </a:moveTo>
                    <a:cubicBezTo>
                      <a:pt x="335" y="105"/>
                      <a:pt x="344" y="114"/>
                      <a:pt x="349" y="124"/>
                    </a:cubicBezTo>
                    <a:cubicBezTo>
                      <a:pt x="361" y="141"/>
                      <a:pt x="359" y="166"/>
                      <a:pt x="351" y="184"/>
                    </a:cubicBezTo>
                    <a:cubicBezTo>
                      <a:pt x="342" y="202"/>
                      <a:pt x="323" y="213"/>
                      <a:pt x="303" y="215"/>
                    </a:cubicBezTo>
                    <a:cubicBezTo>
                      <a:pt x="294" y="215"/>
                      <a:pt x="285" y="214"/>
                      <a:pt x="277" y="209"/>
                    </a:cubicBezTo>
                    <a:cubicBezTo>
                      <a:pt x="273" y="206"/>
                      <a:pt x="263" y="197"/>
                      <a:pt x="261" y="191"/>
                    </a:cubicBezTo>
                    <a:cubicBezTo>
                      <a:pt x="293" y="184"/>
                      <a:pt x="310" y="162"/>
                      <a:pt x="312" y="130"/>
                    </a:cubicBezTo>
                    <a:cubicBezTo>
                      <a:pt x="313" y="121"/>
                      <a:pt x="312" y="114"/>
                      <a:pt x="308" y="107"/>
                    </a:cubicBezTo>
                    <a:cubicBezTo>
                      <a:pt x="313" y="106"/>
                      <a:pt x="318" y="105"/>
                      <a:pt x="323" y="105"/>
                    </a:cubicBezTo>
                    <a:close/>
                    <a:moveTo>
                      <a:pt x="37" y="186"/>
                    </a:moveTo>
                    <a:cubicBezTo>
                      <a:pt x="36" y="186"/>
                      <a:pt x="36" y="186"/>
                      <a:pt x="36" y="187"/>
                    </a:cubicBezTo>
                    <a:cubicBezTo>
                      <a:pt x="35" y="187"/>
                      <a:pt x="34" y="187"/>
                      <a:pt x="33" y="187"/>
                    </a:cubicBezTo>
                    <a:cubicBezTo>
                      <a:pt x="30" y="187"/>
                      <a:pt x="27" y="186"/>
                      <a:pt x="24" y="185"/>
                    </a:cubicBezTo>
                    <a:cubicBezTo>
                      <a:pt x="30" y="184"/>
                      <a:pt x="36" y="183"/>
                      <a:pt x="42" y="181"/>
                    </a:cubicBezTo>
                    <a:cubicBezTo>
                      <a:pt x="52" y="178"/>
                      <a:pt x="61" y="170"/>
                      <a:pt x="71" y="168"/>
                    </a:cubicBezTo>
                    <a:cubicBezTo>
                      <a:pt x="72" y="168"/>
                      <a:pt x="72" y="167"/>
                      <a:pt x="71" y="167"/>
                    </a:cubicBezTo>
                    <a:cubicBezTo>
                      <a:pt x="62" y="169"/>
                      <a:pt x="53" y="174"/>
                      <a:pt x="44" y="178"/>
                    </a:cubicBezTo>
                    <a:cubicBezTo>
                      <a:pt x="37" y="181"/>
                      <a:pt x="28" y="182"/>
                      <a:pt x="20" y="182"/>
                    </a:cubicBezTo>
                    <a:cubicBezTo>
                      <a:pt x="13" y="177"/>
                      <a:pt x="10" y="168"/>
                      <a:pt x="15" y="159"/>
                    </a:cubicBezTo>
                    <a:cubicBezTo>
                      <a:pt x="24" y="143"/>
                      <a:pt x="42" y="155"/>
                      <a:pt x="55" y="151"/>
                    </a:cubicBezTo>
                    <a:cubicBezTo>
                      <a:pt x="57" y="150"/>
                      <a:pt x="57" y="149"/>
                      <a:pt x="56" y="148"/>
                    </a:cubicBezTo>
                    <a:cubicBezTo>
                      <a:pt x="53" y="146"/>
                      <a:pt x="51" y="144"/>
                      <a:pt x="48" y="143"/>
                    </a:cubicBezTo>
                    <a:cubicBezTo>
                      <a:pt x="49" y="143"/>
                      <a:pt x="50" y="142"/>
                      <a:pt x="51" y="142"/>
                    </a:cubicBezTo>
                    <a:cubicBezTo>
                      <a:pt x="51" y="142"/>
                      <a:pt x="51" y="141"/>
                      <a:pt x="50" y="141"/>
                    </a:cubicBezTo>
                    <a:cubicBezTo>
                      <a:pt x="49" y="142"/>
                      <a:pt x="47" y="142"/>
                      <a:pt x="46" y="143"/>
                    </a:cubicBezTo>
                    <a:cubicBezTo>
                      <a:pt x="43" y="142"/>
                      <a:pt x="41" y="141"/>
                      <a:pt x="39" y="141"/>
                    </a:cubicBezTo>
                    <a:cubicBezTo>
                      <a:pt x="36" y="139"/>
                      <a:pt x="34" y="136"/>
                      <a:pt x="32" y="132"/>
                    </a:cubicBezTo>
                    <a:cubicBezTo>
                      <a:pt x="40" y="132"/>
                      <a:pt x="47" y="133"/>
                      <a:pt x="54" y="131"/>
                    </a:cubicBezTo>
                    <a:cubicBezTo>
                      <a:pt x="54" y="131"/>
                      <a:pt x="54" y="131"/>
                      <a:pt x="54" y="131"/>
                    </a:cubicBezTo>
                    <a:cubicBezTo>
                      <a:pt x="48" y="133"/>
                      <a:pt x="42" y="131"/>
                      <a:pt x="36" y="130"/>
                    </a:cubicBezTo>
                    <a:cubicBezTo>
                      <a:pt x="34" y="130"/>
                      <a:pt x="33" y="130"/>
                      <a:pt x="32" y="130"/>
                    </a:cubicBezTo>
                    <a:cubicBezTo>
                      <a:pt x="31" y="128"/>
                      <a:pt x="31" y="126"/>
                      <a:pt x="31" y="124"/>
                    </a:cubicBezTo>
                    <a:cubicBezTo>
                      <a:pt x="30" y="123"/>
                      <a:pt x="30" y="121"/>
                      <a:pt x="30" y="120"/>
                    </a:cubicBezTo>
                    <a:cubicBezTo>
                      <a:pt x="33" y="120"/>
                      <a:pt x="36" y="119"/>
                      <a:pt x="39" y="118"/>
                    </a:cubicBezTo>
                    <a:cubicBezTo>
                      <a:pt x="43" y="117"/>
                      <a:pt x="47" y="116"/>
                      <a:pt x="50" y="114"/>
                    </a:cubicBezTo>
                    <a:cubicBezTo>
                      <a:pt x="51" y="114"/>
                      <a:pt x="50" y="114"/>
                      <a:pt x="50" y="114"/>
                    </a:cubicBezTo>
                    <a:cubicBezTo>
                      <a:pt x="46" y="116"/>
                      <a:pt x="42" y="117"/>
                      <a:pt x="37" y="117"/>
                    </a:cubicBezTo>
                    <a:cubicBezTo>
                      <a:pt x="35" y="117"/>
                      <a:pt x="33" y="117"/>
                      <a:pt x="30" y="118"/>
                    </a:cubicBezTo>
                    <a:cubicBezTo>
                      <a:pt x="30" y="116"/>
                      <a:pt x="31" y="114"/>
                      <a:pt x="31" y="113"/>
                    </a:cubicBezTo>
                    <a:cubicBezTo>
                      <a:pt x="35" y="112"/>
                      <a:pt x="38" y="111"/>
                      <a:pt x="41" y="109"/>
                    </a:cubicBezTo>
                    <a:cubicBezTo>
                      <a:pt x="42" y="109"/>
                      <a:pt x="41" y="108"/>
                      <a:pt x="41" y="108"/>
                    </a:cubicBezTo>
                    <a:cubicBezTo>
                      <a:pt x="38" y="110"/>
                      <a:pt x="35" y="110"/>
                      <a:pt x="32" y="111"/>
                    </a:cubicBezTo>
                    <a:cubicBezTo>
                      <a:pt x="31" y="111"/>
                      <a:pt x="31" y="111"/>
                      <a:pt x="31" y="111"/>
                    </a:cubicBezTo>
                    <a:cubicBezTo>
                      <a:pt x="32" y="104"/>
                      <a:pt x="35" y="96"/>
                      <a:pt x="38" y="90"/>
                    </a:cubicBezTo>
                    <a:cubicBezTo>
                      <a:pt x="47" y="73"/>
                      <a:pt x="66" y="67"/>
                      <a:pt x="83" y="66"/>
                    </a:cubicBezTo>
                    <a:cubicBezTo>
                      <a:pt x="92" y="65"/>
                      <a:pt x="99" y="68"/>
                      <a:pt x="105" y="74"/>
                    </a:cubicBezTo>
                    <a:cubicBezTo>
                      <a:pt x="110" y="78"/>
                      <a:pt x="114" y="82"/>
                      <a:pt x="120" y="84"/>
                    </a:cubicBezTo>
                    <a:cubicBezTo>
                      <a:pt x="122" y="85"/>
                      <a:pt x="123" y="83"/>
                      <a:pt x="122" y="82"/>
                    </a:cubicBezTo>
                    <a:cubicBezTo>
                      <a:pt x="118" y="74"/>
                      <a:pt x="113" y="68"/>
                      <a:pt x="107" y="64"/>
                    </a:cubicBezTo>
                    <a:cubicBezTo>
                      <a:pt x="107" y="64"/>
                      <a:pt x="106" y="64"/>
                      <a:pt x="106" y="63"/>
                    </a:cubicBezTo>
                    <a:cubicBezTo>
                      <a:pt x="108" y="63"/>
                      <a:pt x="110" y="63"/>
                      <a:pt x="112" y="63"/>
                    </a:cubicBezTo>
                    <a:cubicBezTo>
                      <a:pt x="116" y="62"/>
                      <a:pt x="121" y="62"/>
                      <a:pt x="125" y="61"/>
                    </a:cubicBezTo>
                    <a:cubicBezTo>
                      <a:pt x="126" y="61"/>
                      <a:pt x="126" y="61"/>
                      <a:pt x="125" y="61"/>
                    </a:cubicBezTo>
                    <a:cubicBezTo>
                      <a:pt x="119" y="61"/>
                      <a:pt x="113" y="60"/>
                      <a:pt x="106" y="61"/>
                    </a:cubicBezTo>
                    <a:cubicBezTo>
                      <a:pt x="106" y="59"/>
                      <a:pt x="106" y="57"/>
                      <a:pt x="107" y="54"/>
                    </a:cubicBezTo>
                    <a:cubicBezTo>
                      <a:pt x="112" y="55"/>
                      <a:pt x="117" y="53"/>
                      <a:pt x="122" y="52"/>
                    </a:cubicBezTo>
                    <a:cubicBezTo>
                      <a:pt x="122" y="51"/>
                      <a:pt x="122" y="51"/>
                      <a:pt x="122" y="51"/>
                    </a:cubicBezTo>
                    <a:cubicBezTo>
                      <a:pt x="117" y="53"/>
                      <a:pt x="112" y="52"/>
                      <a:pt x="107" y="52"/>
                    </a:cubicBezTo>
                    <a:cubicBezTo>
                      <a:pt x="109" y="47"/>
                      <a:pt x="111" y="43"/>
                      <a:pt x="115" y="39"/>
                    </a:cubicBezTo>
                    <a:cubicBezTo>
                      <a:pt x="116" y="39"/>
                      <a:pt x="118" y="38"/>
                      <a:pt x="119" y="38"/>
                    </a:cubicBezTo>
                    <a:cubicBezTo>
                      <a:pt x="124" y="38"/>
                      <a:pt x="129" y="37"/>
                      <a:pt x="134" y="37"/>
                    </a:cubicBezTo>
                    <a:cubicBezTo>
                      <a:pt x="134" y="37"/>
                      <a:pt x="134" y="36"/>
                      <a:pt x="134" y="36"/>
                    </a:cubicBezTo>
                    <a:cubicBezTo>
                      <a:pt x="129" y="36"/>
                      <a:pt x="124" y="36"/>
                      <a:pt x="119" y="36"/>
                    </a:cubicBezTo>
                    <a:cubicBezTo>
                      <a:pt x="118" y="36"/>
                      <a:pt x="118" y="36"/>
                      <a:pt x="117" y="36"/>
                    </a:cubicBezTo>
                    <a:cubicBezTo>
                      <a:pt x="128" y="25"/>
                      <a:pt x="144" y="16"/>
                      <a:pt x="155" y="12"/>
                    </a:cubicBezTo>
                    <a:cubicBezTo>
                      <a:pt x="168" y="7"/>
                      <a:pt x="181" y="8"/>
                      <a:pt x="193" y="17"/>
                    </a:cubicBezTo>
                    <a:cubicBezTo>
                      <a:pt x="206" y="27"/>
                      <a:pt x="209" y="40"/>
                      <a:pt x="210" y="54"/>
                    </a:cubicBezTo>
                    <a:cubicBezTo>
                      <a:pt x="210" y="55"/>
                      <a:pt x="210" y="55"/>
                      <a:pt x="210" y="55"/>
                    </a:cubicBezTo>
                    <a:cubicBezTo>
                      <a:pt x="210" y="55"/>
                      <a:pt x="210" y="55"/>
                      <a:pt x="210" y="55"/>
                    </a:cubicBezTo>
                    <a:cubicBezTo>
                      <a:pt x="210" y="58"/>
                      <a:pt x="211" y="60"/>
                      <a:pt x="211" y="62"/>
                    </a:cubicBezTo>
                    <a:cubicBezTo>
                      <a:pt x="211" y="65"/>
                      <a:pt x="214" y="66"/>
                      <a:pt x="216" y="64"/>
                    </a:cubicBezTo>
                    <a:cubicBezTo>
                      <a:pt x="218" y="59"/>
                      <a:pt x="219" y="55"/>
                      <a:pt x="218" y="50"/>
                    </a:cubicBezTo>
                    <a:cubicBezTo>
                      <a:pt x="227" y="45"/>
                      <a:pt x="238" y="47"/>
                      <a:pt x="247" y="49"/>
                    </a:cubicBezTo>
                    <a:cubicBezTo>
                      <a:pt x="256" y="51"/>
                      <a:pt x="262" y="56"/>
                      <a:pt x="265" y="64"/>
                    </a:cubicBezTo>
                    <a:cubicBezTo>
                      <a:pt x="268" y="72"/>
                      <a:pt x="267" y="79"/>
                      <a:pt x="272" y="86"/>
                    </a:cubicBezTo>
                    <a:cubicBezTo>
                      <a:pt x="272" y="86"/>
                      <a:pt x="272" y="86"/>
                      <a:pt x="272" y="86"/>
                    </a:cubicBezTo>
                    <a:cubicBezTo>
                      <a:pt x="272" y="86"/>
                      <a:pt x="271" y="86"/>
                      <a:pt x="271" y="86"/>
                    </a:cubicBezTo>
                    <a:cubicBezTo>
                      <a:pt x="264" y="87"/>
                      <a:pt x="259" y="93"/>
                      <a:pt x="255" y="99"/>
                    </a:cubicBezTo>
                    <a:cubicBezTo>
                      <a:pt x="254" y="101"/>
                      <a:pt x="256" y="103"/>
                      <a:pt x="257" y="102"/>
                    </a:cubicBezTo>
                    <a:cubicBezTo>
                      <a:pt x="273" y="91"/>
                      <a:pt x="296" y="98"/>
                      <a:pt x="301" y="117"/>
                    </a:cubicBezTo>
                    <a:cubicBezTo>
                      <a:pt x="305" y="131"/>
                      <a:pt x="301" y="149"/>
                      <a:pt x="293" y="161"/>
                    </a:cubicBezTo>
                    <a:cubicBezTo>
                      <a:pt x="279" y="182"/>
                      <a:pt x="249" y="184"/>
                      <a:pt x="226" y="183"/>
                    </a:cubicBezTo>
                    <a:cubicBezTo>
                      <a:pt x="241" y="182"/>
                      <a:pt x="257" y="179"/>
                      <a:pt x="271" y="174"/>
                    </a:cubicBezTo>
                    <a:cubicBezTo>
                      <a:pt x="272" y="173"/>
                      <a:pt x="272" y="172"/>
                      <a:pt x="271" y="172"/>
                    </a:cubicBezTo>
                    <a:cubicBezTo>
                      <a:pt x="252" y="175"/>
                      <a:pt x="234" y="181"/>
                      <a:pt x="215" y="183"/>
                    </a:cubicBezTo>
                    <a:cubicBezTo>
                      <a:pt x="189" y="182"/>
                      <a:pt x="164" y="179"/>
                      <a:pt x="138" y="177"/>
                    </a:cubicBezTo>
                    <a:cubicBezTo>
                      <a:pt x="105" y="174"/>
                      <a:pt x="68" y="172"/>
                      <a:pt x="37"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6" name="Freeform 654"/>
              <p:cNvSpPr/>
              <p:nvPr/>
            </p:nvSpPr>
            <p:spPr bwMode="auto">
              <a:xfrm>
                <a:off x="4764" y="4570"/>
                <a:ext cx="28" cy="6"/>
              </a:xfrm>
              <a:custGeom>
                <a:avLst/>
                <a:gdLst>
                  <a:gd name="T0" fmla="*/ 51 w 51"/>
                  <a:gd name="T1" fmla="*/ 0 h 12"/>
                  <a:gd name="T2" fmla="*/ 26 w 51"/>
                  <a:gd name="T3" fmla="*/ 6 h 12"/>
                  <a:gd name="T4" fmla="*/ 1 w 51"/>
                  <a:gd name="T5" fmla="*/ 8 h 12"/>
                  <a:gd name="T6" fmla="*/ 1 w 51"/>
                  <a:gd name="T7" fmla="*/ 11 h 12"/>
                  <a:gd name="T8" fmla="*/ 51 w 51"/>
                  <a:gd name="T9" fmla="*/ 1 h 12"/>
                  <a:gd name="T10" fmla="*/ 51 w 51"/>
                  <a:gd name="T11" fmla="*/ 0 h 12"/>
                </a:gdLst>
                <a:ahLst/>
                <a:cxnLst>
                  <a:cxn ang="0">
                    <a:pos x="T0" y="T1"/>
                  </a:cxn>
                  <a:cxn ang="0">
                    <a:pos x="T2" y="T3"/>
                  </a:cxn>
                  <a:cxn ang="0">
                    <a:pos x="T4" y="T5"/>
                  </a:cxn>
                  <a:cxn ang="0">
                    <a:pos x="T6" y="T7"/>
                  </a:cxn>
                  <a:cxn ang="0">
                    <a:pos x="T8" y="T9"/>
                  </a:cxn>
                  <a:cxn ang="0">
                    <a:pos x="T10" y="T11"/>
                  </a:cxn>
                </a:cxnLst>
                <a:rect l="0" t="0" r="r" b="b"/>
                <a:pathLst>
                  <a:path w="51" h="12">
                    <a:moveTo>
                      <a:pt x="51" y="0"/>
                    </a:moveTo>
                    <a:cubicBezTo>
                      <a:pt x="43" y="2"/>
                      <a:pt x="35" y="5"/>
                      <a:pt x="26" y="6"/>
                    </a:cubicBezTo>
                    <a:cubicBezTo>
                      <a:pt x="18" y="8"/>
                      <a:pt x="9" y="7"/>
                      <a:pt x="1" y="8"/>
                    </a:cubicBezTo>
                    <a:cubicBezTo>
                      <a:pt x="0" y="8"/>
                      <a:pt x="0" y="10"/>
                      <a:pt x="1" y="11"/>
                    </a:cubicBezTo>
                    <a:cubicBezTo>
                      <a:pt x="18" y="12"/>
                      <a:pt x="36" y="6"/>
                      <a:pt x="51" y="1"/>
                    </a:cubicBezTo>
                    <a:cubicBezTo>
                      <a:pt x="51" y="0"/>
                      <a:pt x="51" y="0"/>
                      <a:pt x="5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7" name="Freeform 655"/>
              <p:cNvSpPr/>
              <p:nvPr/>
            </p:nvSpPr>
            <p:spPr bwMode="auto">
              <a:xfrm>
                <a:off x="4837" y="4558"/>
                <a:ext cx="38" cy="8"/>
              </a:xfrm>
              <a:custGeom>
                <a:avLst/>
                <a:gdLst>
                  <a:gd name="T0" fmla="*/ 1 w 68"/>
                  <a:gd name="T1" fmla="*/ 9 h 13"/>
                  <a:gd name="T2" fmla="*/ 67 w 68"/>
                  <a:gd name="T3" fmla="*/ 2 h 13"/>
                  <a:gd name="T4" fmla="*/ 67 w 68"/>
                  <a:gd name="T5" fmla="*/ 1 h 13"/>
                  <a:gd name="T6" fmla="*/ 2 w 68"/>
                  <a:gd name="T7" fmla="*/ 8 h 13"/>
                  <a:gd name="T8" fmla="*/ 1 w 68"/>
                  <a:gd name="T9" fmla="*/ 9 h 13"/>
                </a:gdLst>
                <a:ahLst/>
                <a:cxnLst>
                  <a:cxn ang="0">
                    <a:pos x="T0" y="T1"/>
                  </a:cxn>
                  <a:cxn ang="0">
                    <a:pos x="T2" y="T3"/>
                  </a:cxn>
                  <a:cxn ang="0">
                    <a:pos x="T4" y="T5"/>
                  </a:cxn>
                  <a:cxn ang="0">
                    <a:pos x="T6" y="T7"/>
                  </a:cxn>
                  <a:cxn ang="0">
                    <a:pos x="T8" y="T9"/>
                  </a:cxn>
                </a:cxnLst>
                <a:rect l="0" t="0" r="r" b="b"/>
                <a:pathLst>
                  <a:path w="68" h="13">
                    <a:moveTo>
                      <a:pt x="1" y="9"/>
                    </a:moveTo>
                    <a:cubicBezTo>
                      <a:pt x="23" y="13"/>
                      <a:pt x="46" y="6"/>
                      <a:pt x="67" y="2"/>
                    </a:cubicBezTo>
                    <a:cubicBezTo>
                      <a:pt x="68" y="2"/>
                      <a:pt x="68" y="1"/>
                      <a:pt x="67" y="1"/>
                    </a:cubicBezTo>
                    <a:cubicBezTo>
                      <a:pt x="45" y="0"/>
                      <a:pt x="24" y="11"/>
                      <a:pt x="2" y="8"/>
                    </a:cubicBezTo>
                    <a:cubicBezTo>
                      <a:pt x="1" y="7"/>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8" name="Freeform 656"/>
              <p:cNvSpPr/>
              <p:nvPr/>
            </p:nvSpPr>
            <p:spPr bwMode="auto">
              <a:xfrm>
                <a:off x="4843" y="4566"/>
                <a:ext cx="38" cy="4"/>
              </a:xfrm>
              <a:custGeom>
                <a:avLst/>
                <a:gdLst>
                  <a:gd name="T0" fmla="*/ 0 w 68"/>
                  <a:gd name="T1" fmla="*/ 6 h 7"/>
                  <a:gd name="T2" fmla="*/ 67 w 68"/>
                  <a:gd name="T3" fmla="*/ 1 h 7"/>
                  <a:gd name="T4" fmla="*/ 67 w 68"/>
                  <a:gd name="T5" fmla="*/ 0 h 7"/>
                  <a:gd name="T6" fmla="*/ 0 w 68"/>
                  <a:gd name="T7" fmla="*/ 6 h 7"/>
                  <a:gd name="T8" fmla="*/ 0 w 68"/>
                  <a:gd name="T9" fmla="*/ 6 h 7"/>
                </a:gdLst>
                <a:ahLst/>
                <a:cxnLst>
                  <a:cxn ang="0">
                    <a:pos x="T0" y="T1"/>
                  </a:cxn>
                  <a:cxn ang="0">
                    <a:pos x="T2" y="T3"/>
                  </a:cxn>
                  <a:cxn ang="0">
                    <a:pos x="T4" y="T5"/>
                  </a:cxn>
                  <a:cxn ang="0">
                    <a:pos x="T6" y="T7"/>
                  </a:cxn>
                  <a:cxn ang="0">
                    <a:pos x="T8" y="T9"/>
                  </a:cxn>
                </a:cxnLst>
                <a:rect l="0" t="0" r="r" b="b"/>
                <a:pathLst>
                  <a:path w="68" h="7">
                    <a:moveTo>
                      <a:pt x="0" y="6"/>
                    </a:moveTo>
                    <a:cubicBezTo>
                      <a:pt x="23" y="7"/>
                      <a:pt x="46" y="7"/>
                      <a:pt x="67" y="1"/>
                    </a:cubicBezTo>
                    <a:cubicBezTo>
                      <a:pt x="68" y="1"/>
                      <a:pt x="68" y="0"/>
                      <a:pt x="67" y="0"/>
                    </a:cubicBezTo>
                    <a:cubicBezTo>
                      <a:pt x="45" y="5"/>
                      <a:pt x="23" y="6"/>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9" name="Freeform 657"/>
              <p:cNvSpPr/>
              <p:nvPr/>
            </p:nvSpPr>
            <p:spPr bwMode="auto">
              <a:xfrm>
                <a:off x="4856" y="4572"/>
                <a:ext cx="36" cy="5"/>
              </a:xfrm>
              <a:custGeom>
                <a:avLst/>
                <a:gdLst>
                  <a:gd name="T0" fmla="*/ 0 w 65"/>
                  <a:gd name="T1" fmla="*/ 8 h 9"/>
                  <a:gd name="T2" fmla="*/ 65 w 65"/>
                  <a:gd name="T3" fmla="*/ 1 h 9"/>
                  <a:gd name="T4" fmla="*/ 64 w 65"/>
                  <a:gd name="T5" fmla="*/ 0 h 9"/>
                  <a:gd name="T6" fmla="*/ 0 w 65"/>
                  <a:gd name="T7" fmla="*/ 8 h 9"/>
                  <a:gd name="T8" fmla="*/ 0 w 65"/>
                  <a:gd name="T9" fmla="*/ 8 h 9"/>
                </a:gdLst>
                <a:ahLst/>
                <a:cxnLst>
                  <a:cxn ang="0">
                    <a:pos x="T0" y="T1"/>
                  </a:cxn>
                  <a:cxn ang="0">
                    <a:pos x="T2" y="T3"/>
                  </a:cxn>
                  <a:cxn ang="0">
                    <a:pos x="T4" y="T5"/>
                  </a:cxn>
                  <a:cxn ang="0">
                    <a:pos x="T6" y="T7"/>
                  </a:cxn>
                  <a:cxn ang="0">
                    <a:pos x="T8" y="T9"/>
                  </a:cxn>
                </a:cxnLst>
                <a:rect l="0" t="0" r="r" b="b"/>
                <a:pathLst>
                  <a:path w="65" h="9">
                    <a:moveTo>
                      <a:pt x="0" y="8"/>
                    </a:moveTo>
                    <a:cubicBezTo>
                      <a:pt x="21" y="9"/>
                      <a:pt x="44" y="8"/>
                      <a:pt x="65" y="1"/>
                    </a:cubicBezTo>
                    <a:cubicBezTo>
                      <a:pt x="65" y="1"/>
                      <a:pt x="65" y="0"/>
                      <a:pt x="64" y="0"/>
                    </a:cubicBezTo>
                    <a:cubicBezTo>
                      <a:pt x="43" y="2"/>
                      <a:pt x="22" y="7"/>
                      <a:pt x="0" y="8"/>
                    </a:cubicBez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0" name="Freeform 658"/>
              <p:cNvSpPr/>
              <p:nvPr/>
            </p:nvSpPr>
            <p:spPr bwMode="auto">
              <a:xfrm>
                <a:off x="4775" y="4548"/>
                <a:ext cx="17" cy="2"/>
              </a:xfrm>
              <a:custGeom>
                <a:avLst/>
                <a:gdLst>
                  <a:gd name="T0" fmla="*/ 29 w 30"/>
                  <a:gd name="T1" fmla="*/ 0 h 4"/>
                  <a:gd name="T2" fmla="*/ 2 w 30"/>
                  <a:gd name="T3" fmla="*/ 1 h 4"/>
                  <a:gd name="T4" fmla="*/ 2 w 30"/>
                  <a:gd name="T5" fmla="*/ 3 h 4"/>
                  <a:gd name="T6" fmla="*/ 29 w 30"/>
                  <a:gd name="T7" fmla="*/ 2 h 4"/>
                  <a:gd name="T8" fmla="*/ 29 w 30"/>
                  <a:gd name="T9" fmla="*/ 0 h 4"/>
                </a:gdLst>
                <a:ahLst/>
                <a:cxnLst>
                  <a:cxn ang="0">
                    <a:pos x="T0" y="T1"/>
                  </a:cxn>
                  <a:cxn ang="0">
                    <a:pos x="T2" y="T3"/>
                  </a:cxn>
                  <a:cxn ang="0">
                    <a:pos x="T4" y="T5"/>
                  </a:cxn>
                  <a:cxn ang="0">
                    <a:pos x="T6" y="T7"/>
                  </a:cxn>
                  <a:cxn ang="0">
                    <a:pos x="T8" y="T9"/>
                  </a:cxn>
                </a:cxnLst>
                <a:rect l="0" t="0" r="r" b="b"/>
                <a:pathLst>
                  <a:path w="30" h="4">
                    <a:moveTo>
                      <a:pt x="29" y="0"/>
                    </a:moveTo>
                    <a:cubicBezTo>
                      <a:pt x="20" y="2"/>
                      <a:pt x="11" y="1"/>
                      <a:pt x="2" y="1"/>
                    </a:cubicBezTo>
                    <a:cubicBezTo>
                      <a:pt x="0" y="1"/>
                      <a:pt x="0" y="3"/>
                      <a:pt x="2" y="3"/>
                    </a:cubicBezTo>
                    <a:cubicBezTo>
                      <a:pt x="11" y="3"/>
                      <a:pt x="20" y="4"/>
                      <a:pt x="29" y="2"/>
                    </a:cubicBezTo>
                    <a:cubicBezTo>
                      <a:pt x="30" y="2"/>
                      <a:pt x="30" y="0"/>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1" name="Freeform 659"/>
              <p:cNvSpPr/>
              <p:nvPr/>
            </p:nvSpPr>
            <p:spPr bwMode="auto">
              <a:xfrm>
                <a:off x="4823" y="4518"/>
                <a:ext cx="1" cy="0"/>
              </a:xfrm>
              <a:custGeom>
                <a:avLst/>
                <a:gdLst>
                  <a:gd name="T0" fmla="*/ 0 w 3"/>
                  <a:gd name="T1" fmla="*/ 3 w 3"/>
                  <a:gd name="T2" fmla="*/ 3 w 3"/>
                  <a:gd name="T3" fmla="*/ 0 w 3"/>
                </a:gdLst>
                <a:ahLst/>
                <a:cxnLst>
                  <a:cxn ang="0">
                    <a:pos x="T0" y="0"/>
                  </a:cxn>
                  <a:cxn ang="0">
                    <a:pos x="T1" y="0"/>
                  </a:cxn>
                  <a:cxn ang="0">
                    <a:pos x="T2" y="0"/>
                  </a:cxn>
                  <a:cxn ang="0">
                    <a:pos x="T3" y="0"/>
                  </a:cxn>
                </a:cxnLst>
                <a:rect l="0" t="0" r="r" b="b"/>
                <a:pathLst>
                  <a:path w="3">
                    <a:moveTo>
                      <a:pt x="0" y="0"/>
                    </a:moveTo>
                    <a:cubicBezTo>
                      <a:pt x="1" y="0"/>
                      <a:pt x="2" y="0"/>
                      <a:pt x="3" y="0"/>
                    </a:cubicBez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2" name="Freeform 660"/>
              <p:cNvSpPr/>
              <p:nvPr/>
            </p:nvSpPr>
            <p:spPr bwMode="auto">
              <a:xfrm>
                <a:off x="4818" y="4518"/>
                <a:ext cx="5" cy="0"/>
              </a:xfrm>
              <a:custGeom>
                <a:avLst/>
                <a:gdLst>
                  <a:gd name="T0" fmla="*/ 1 w 8"/>
                  <a:gd name="T1" fmla="*/ 8 w 8"/>
                  <a:gd name="T2" fmla="*/ 1 w 8"/>
                  <a:gd name="T3" fmla="*/ 1 w 8"/>
                </a:gdLst>
                <a:ahLst/>
                <a:cxnLst>
                  <a:cxn ang="0">
                    <a:pos x="T0" y="0"/>
                  </a:cxn>
                  <a:cxn ang="0">
                    <a:pos x="T1" y="0"/>
                  </a:cxn>
                  <a:cxn ang="0">
                    <a:pos x="T2" y="0"/>
                  </a:cxn>
                  <a:cxn ang="0">
                    <a:pos x="T3" y="0"/>
                  </a:cxn>
                </a:cxnLst>
                <a:rect l="0" t="0" r="r" b="b"/>
                <a:pathLst>
                  <a:path w="8">
                    <a:moveTo>
                      <a:pt x="1" y="0"/>
                    </a:moveTo>
                    <a:cubicBezTo>
                      <a:pt x="3" y="0"/>
                      <a:pt x="6" y="0"/>
                      <a:pt x="8" y="0"/>
                    </a:cubicBezTo>
                    <a:cubicBezTo>
                      <a:pt x="6" y="0"/>
                      <a:pt x="3"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3" name="Freeform 661"/>
              <p:cNvSpPr/>
              <p:nvPr/>
            </p:nvSpPr>
            <p:spPr bwMode="auto">
              <a:xfrm>
                <a:off x="4936" y="4474"/>
                <a:ext cx="6" cy="50"/>
              </a:xfrm>
              <a:custGeom>
                <a:avLst/>
                <a:gdLst>
                  <a:gd name="T0" fmla="*/ 3 w 11"/>
                  <a:gd name="T1" fmla="*/ 87 h 88"/>
                  <a:gd name="T2" fmla="*/ 9 w 11"/>
                  <a:gd name="T3" fmla="*/ 40 h 88"/>
                  <a:gd name="T4" fmla="*/ 11 w 11"/>
                  <a:gd name="T5" fmla="*/ 2 h 88"/>
                  <a:gd name="T6" fmla="*/ 9 w 11"/>
                  <a:gd name="T7" fmla="*/ 1 h 88"/>
                  <a:gd name="T8" fmla="*/ 4 w 11"/>
                  <a:gd name="T9" fmla="*/ 39 h 88"/>
                  <a:gd name="T10" fmla="*/ 2 w 11"/>
                  <a:gd name="T11" fmla="*/ 87 h 88"/>
                  <a:gd name="T12" fmla="*/ 3 w 11"/>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11" h="88">
                    <a:moveTo>
                      <a:pt x="3" y="87"/>
                    </a:moveTo>
                    <a:cubicBezTo>
                      <a:pt x="4" y="71"/>
                      <a:pt x="7" y="55"/>
                      <a:pt x="9" y="40"/>
                    </a:cubicBezTo>
                    <a:cubicBezTo>
                      <a:pt x="11" y="27"/>
                      <a:pt x="10" y="14"/>
                      <a:pt x="11" y="2"/>
                    </a:cubicBezTo>
                    <a:cubicBezTo>
                      <a:pt x="11" y="1"/>
                      <a:pt x="10" y="0"/>
                      <a:pt x="9" y="1"/>
                    </a:cubicBezTo>
                    <a:cubicBezTo>
                      <a:pt x="3" y="12"/>
                      <a:pt x="5" y="26"/>
                      <a:pt x="4" y="39"/>
                    </a:cubicBezTo>
                    <a:cubicBezTo>
                      <a:pt x="4" y="55"/>
                      <a:pt x="0" y="71"/>
                      <a:pt x="2" y="87"/>
                    </a:cubicBezTo>
                    <a:cubicBezTo>
                      <a:pt x="2" y="88"/>
                      <a:pt x="3" y="88"/>
                      <a:pt x="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4" name="Freeform 662"/>
              <p:cNvSpPr/>
              <p:nvPr/>
            </p:nvSpPr>
            <p:spPr bwMode="auto">
              <a:xfrm>
                <a:off x="4914" y="4614"/>
                <a:ext cx="9" cy="51"/>
              </a:xfrm>
              <a:custGeom>
                <a:avLst/>
                <a:gdLst>
                  <a:gd name="T0" fmla="*/ 15 w 16"/>
                  <a:gd name="T1" fmla="*/ 1 h 91"/>
                  <a:gd name="T2" fmla="*/ 5 w 16"/>
                  <a:gd name="T3" fmla="*/ 49 h 91"/>
                  <a:gd name="T4" fmla="*/ 4 w 16"/>
                  <a:gd name="T5" fmla="*/ 90 h 91"/>
                  <a:gd name="T6" fmla="*/ 5 w 16"/>
                  <a:gd name="T7" fmla="*/ 90 h 91"/>
                  <a:gd name="T8" fmla="*/ 9 w 16"/>
                  <a:gd name="T9" fmla="*/ 49 h 91"/>
                  <a:gd name="T10" fmla="*/ 16 w 16"/>
                  <a:gd name="T11" fmla="*/ 1 h 91"/>
                  <a:gd name="T12" fmla="*/ 15 w 16"/>
                  <a:gd name="T13" fmla="*/ 1 h 91"/>
                </a:gdLst>
                <a:ahLst/>
                <a:cxnLst>
                  <a:cxn ang="0">
                    <a:pos x="T0" y="T1"/>
                  </a:cxn>
                  <a:cxn ang="0">
                    <a:pos x="T2" y="T3"/>
                  </a:cxn>
                  <a:cxn ang="0">
                    <a:pos x="T4" y="T5"/>
                  </a:cxn>
                  <a:cxn ang="0">
                    <a:pos x="T6" y="T7"/>
                  </a:cxn>
                  <a:cxn ang="0">
                    <a:pos x="T8" y="T9"/>
                  </a:cxn>
                  <a:cxn ang="0">
                    <a:pos x="T10" y="T11"/>
                  </a:cxn>
                  <a:cxn ang="0">
                    <a:pos x="T12" y="T13"/>
                  </a:cxn>
                </a:cxnLst>
                <a:rect l="0" t="0" r="r" b="b"/>
                <a:pathLst>
                  <a:path w="16" h="91">
                    <a:moveTo>
                      <a:pt x="15" y="1"/>
                    </a:moveTo>
                    <a:cubicBezTo>
                      <a:pt x="11" y="17"/>
                      <a:pt x="8" y="33"/>
                      <a:pt x="5" y="49"/>
                    </a:cubicBezTo>
                    <a:cubicBezTo>
                      <a:pt x="3" y="62"/>
                      <a:pt x="0" y="77"/>
                      <a:pt x="4" y="90"/>
                    </a:cubicBezTo>
                    <a:cubicBezTo>
                      <a:pt x="4" y="91"/>
                      <a:pt x="5" y="91"/>
                      <a:pt x="5" y="90"/>
                    </a:cubicBezTo>
                    <a:cubicBezTo>
                      <a:pt x="8" y="77"/>
                      <a:pt x="8" y="63"/>
                      <a:pt x="9" y="49"/>
                    </a:cubicBezTo>
                    <a:cubicBezTo>
                      <a:pt x="11" y="33"/>
                      <a:pt x="15" y="17"/>
                      <a:pt x="16" y="1"/>
                    </a:cubicBezTo>
                    <a:cubicBezTo>
                      <a:pt x="16" y="1"/>
                      <a:pt x="15"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5" name="Freeform 663"/>
              <p:cNvSpPr/>
              <p:nvPr/>
            </p:nvSpPr>
            <p:spPr bwMode="auto">
              <a:xfrm>
                <a:off x="4964" y="4492"/>
                <a:ext cx="54" cy="44"/>
              </a:xfrm>
              <a:custGeom>
                <a:avLst/>
                <a:gdLst>
                  <a:gd name="T0" fmla="*/ 0 w 96"/>
                  <a:gd name="T1" fmla="*/ 79 h 79"/>
                  <a:gd name="T2" fmla="*/ 43 w 96"/>
                  <a:gd name="T3" fmla="*/ 46 h 79"/>
                  <a:gd name="T4" fmla="*/ 68 w 96"/>
                  <a:gd name="T5" fmla="*/ 25 h 79"/>
                  <a:gd name="T6" fmla="*/ 95 w 96"/>
                  <a:gd name="T7" fmla="*/ 4 h 79"/>
                  <a:gd name="T8" fmla="*/ 93 w 96"/>
                  <a:gd name="T9" fmla="*/ 2 h 79"/>
                  <a:gd name="T10" fmla="*/ 45 w 96"/>
                  <a:gd name="T11" fmla="*/ 39 h 79"/>
                  <a:gd name="T12" fmla="*/ 0 w 96"/>
                  <a:gd name="T13" fmla="*/ 78 h 79"/>
                  <a:gd name="T14" fmla="*/ 0 w 96"/>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79">
                    <a:moveTo>
                      <a:pt x="0" y="79"/>
                    </a:moveTo>
                    <a:cubicBezTo>
                      <a:pt x="18" y="76"/>
                      <a:pt x="32" y="58"/>
                      <a:pt x="43" y="46"/>
                    </a:cubicBezTo>
                    <a:cubicBezTo>
                      <a:pt x="51" y="38"/>
                      <a:pt x="59" y="31"/>
                      <a:pt x="68" y="25"/>
                    </a:cubicBezTo>
                    <a:cubicBezTo>
                      <a:pt x="78" y="19"/>
                      <a:pt x="87" y="12"/>
                      <a:pt x="95" y="4"/>
                    </a:cubicBezTo>
                    <a:cubicBezTo>
                      <a:pt x="96" y="2"/>
                      <a:pt x="94" y="0"/>
                      <a:pt x="93" y="2"/>
                    </a:cubicBezTo>
                    <a:cubicBezTo>
                      <a:pt x="79" y="17"/>
                      <a:pt x="59" y="24"/>
                      <a:pt x="45" y="39"/>
                    </a:cubicBezTo>
                    <a:cubicBezTo>
                      <a:pt x="32" y="53"/>
                      <a:pt x="19" y="71"/>
                      <a:pt x="0" y="78"/>
                    </a:cubicBezTo>
                    <a:cubicBezTo>
                      <a:pt x="0" y="78"/>
                      <a:pt x="0" y="79"/>
                      <a:pt x="0"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6" name="Freeform 664"/>
              <p:cNvSpPr/>
              <p:nvPr/>
            </p:nvSpPr>
            <p:spPr bwMode="auto">
              <a:xfrm>
                <a:off x="4870" y="4606"/>
                <a:ext cx="33" cy="40"/>
              </a:xfrm>
              <a:custGeom>
                <a:avLst/>
                <a:gdLst>
                  <a:gd name="T0" fmla="*/ 58 w 59"/>
                  <a:gd name="T1" fmla="*/ 2 h 71"/>
                  <a:gd name="T2" fmla="*/ 57 w 59"/>
                  <a:gd name="T3" fmla="*/ 1 h 71"/>
                  <a:gd name="T4" fmla="*/ 23 w 59"/>
                  <a:gd name="T5" fmla="*/ 31 h 71"/>
                  <a:gd name="T6" fmla="*/ 1 w 59"/>
                  <a:gd name="T7" fmla="*/ 67 h 71"/>
                  <a:gd name="T8" fmla="*/ 4 w 59"/>
                  <a:gd name="T9" fmla="*/ 69 h 71"/>
                  <a:gd name="T10" fmla="*/ 29 w 59"/>
                  <a:gd name="T11" fmla="*/ 31 h 71"/>
                  <a:gd name="T12" fmla="*/ 58 w 59"/>
                  <a:gd name="T13" fmla="*/ 2 h 71"/>
                </a:gdLst>
                <a:ahLst/>
                <a:cxnLst>
                  <a:cxn ang="0">
                    <a:pos x="T0" y="T1"/>
                  </a:cxn>
                  <a:cxn ang="0">
                    <a:pos x="T2" y="T3"/>
                  </a:cxn>
                  <a:cxn ang="0">
                    <a:pos x="T4" y="T5"/>
                  </a:cxn>
                  <a:cxn ang="0">
                    <a:pos x="T6" y="T7"/>
                  </a:cxn>
                  <a:cxn ang="0">
                    <a:pos x="T8" y="T9"/>
                  </a:cxn>
                  <a:cxn ang="0">
                    <a:pos x="T10" y="T11"/>
                  </a:cxn>
                  <a:cxn ang="0">
                    <a:pos x="T12" y="T13"/>
                  </a:cxn>
                </a:cxnLst>
                <a:rect l="0" t="0" r="r" b="b"/>
                <a:pathLst>
                  <a:path w="59" h="71">
                    <a:moveTo>
                      <a:pt x="58" y="2"/>
                    </a:moveTo>
                    <a:cubicBezTo>
                      <a:pt x="59" y="1"/>
                      <a:pt x="58" y="0"/>
                      <a:pt x="57" y="1"/>
                    </a:cubicBezTo>
                    <a:cubicBezTo>
                      <a:pt x="44" y="8"/>
                      <a:pt x="33" y="19"/>
                      <a:pt x="23" y="31"/>
                    </a:cubicBezTo>
                    <a:cubicBezTo>
                      <a:pt x="14" y="41"/>
                      <a:pt x="4" y="54"/>
                      <a:pt x="1" y="67"/>
                    </a:cubicBezTo>
                    <a:cubicBezTo>
                      <a:pt x="0" y="70"/>
                      <a:pt x="3" y="71"/>
                      <a:pt x="4" y="69"/>
                    </a:cubicBezTo>
                    <a:cubicBezTo>
                      <a:pt x="13" y="56"/>
                      <a:pt x="19" y="43"/>
                      <a:pt x="29" y="31"/>
                    </a:cubicBezTo>
                    <a:cubicBezTo>
                      <a:pt x="37" y="20"/>
                      <a:pt x="48" y="11"/>
                      <a:pt x="5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7" name="Freeform 665"/>
              <p:cNvSpPr/>
              <p:nvPr/>
            </p:nvSpPr>
            <p:spPr bwMode="auto">
              <a:xfrm>
                <a:off x="4906" y="4468"/>
                <a:ext cx="16" cy="53"/>
              </a:xfrm>
              <a:custGeom>
                <a:avLst/>
                <a:gdLst>
                  <a:gd name="T0" fmla="*/ 13 w 29"/>
                  <a:gd name="T1" fmla="*/ 50 h 94"/>
                  <a:gd name="T2" fmla="*/ 27 w 29"/>
                  <a:gd name="T3" fmla="*/ 93 h 94"/>
                  <a:gd name="T4" fmla="*/ 28 w 29"/>
                  <a:gd name="T5" fmla="*/ 92 h 94"/>
                  <a:gd name="T6" fmla="*/ 16 w 29"/>
                  <a:gd name="T7" fmla="*/ 45 h 94"/>
                  <a:gd name="T8" fmla="*/ 3 w 29"/>
                  <a:gd name="T9" fmla="*/ 2 h 94"/>
                  <a:gd name="T10" fmla="*/ 1 w 29"/>
                  <a:gd name="T11" fmla="*/ 3 h 94"/>
                  <a:gd name="T12" fmla="*/ 13 w 29"/>
                  <a:gd name="T13" fmla="*/ 50 h 94"/>
                </a:gdLst>
                <a:ahLst/>
                <a:cxnLst>
                  <a:cxn ang="0">
                    <a:pos x="T0" y="T1"/>
                  </a:cxn>
                  <a:cxn ang="0">
                    <a:pos x="T2" y="T3"/>
                  </a:cxn>
                  <a:cxn ang="0">
                    <a:pos x="T4" y="T5"/>
                  </a:cxn>
                  <a:cxn ang="0">
                    <a:pos x="T6" y="T7"/>
                  </a:cxn>
                  <a:cxn ang="0">
                    <a:pos x="T8" y="T9"/>
                  </a:cxn>
                  <a:cxn ang="0">
                    <a:pos x="T10" y="T11"/>
                  </a:cxn>
                  <a:cxn ang="0">
                    <a:pos x="T12" y="T13"/>
                  </a:cxn>
                </a:cxnLst>
                <a:rect l="0" t="0" r="r" b="b"/>
                <a:pathLst>
                  <a:path w="29" h="94">
                    <a:moveTo>
                      <a:pt x="13" y="50"/>
                    </a:moveTo>
                    <a:cubicBezTo>
                      <a:pt x="16" y="65"/>
                      <a:pt x="20" y="79"/>
                      <a:pt x="27" y="93"/>
                    </a:cubicBezTo>
                    <a:cubicBezTo>
                      <a:pt x="27" y="94"/>
                      <a:pt x="29" y="93"/>
                      <a:pt x="28" y="92"/>
                    </a:cubicBezTo>
                    <a:cubicBezTo>
                      <a:pt x="22" y="77"/>
                      <a:pt x="19" y="61"/>
                      <a:pt x="16" y="45"/>
                    </a:cubicBezTo>
                    <a:cubicBezTo>
                      <a:pt x="13" y="31"/>
                      <a:pt x="11" y="14"/>
                      <a:pt x="3" y="2"/>
                    </a:cubicBezTo>
                    <a:cubicBezTo>
                      <a:pt x="2" y="0"/>
                      <a:pt x="0" y="1"/>
                      <a:pt x="1" y="3"/>
                    </a:cubicBezTo>
                    <a:cubicBezTo>
                      <a:pt x="4" y="19"/>
                      <a:pt x="9" y="34"/>
                      <a:pt x="1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8" name="Freeform 666"/>
              <p:cNvSpPr/>
              <p:nvPr/>
            </p:nvSpPr>
            <p:spPr bwMode="auto">
              <a:xfrm>
                <a:off x="4942" y="4609"/>
                <a:ext cx="35" cy="51"/>
              </a:xfrm>
              <a:custGeom>
                <a:avLst/>
                <a:gdLst>
                  <a:gd name="T0" fmla="*/ 43 w 61"/>
                  <a:gd name="T1" fmla="*/ 66 h 90"/>
                  <a:gd name="T2" fmla="*/ 30 w 61"/>
                  <a:gd name="T3" fmla="*/ 43 h 90"/>
                  <a:gd name="T4" fmla="*/ 1 w 61"/>
                  <a:gd name="T5" fmla="*/ 1 h 90"/>
                  <a:gd name="T6" fmla="*/ 0 w 61"/>
                  <a:gd name="T7" fmla="*/ 1 h 90"/>
                  <a:gd name="T8" fmla="*/ 28 w 61"/>
                  <a:gd name="T9" fmla="*/ 48 h 90"/>
                  <a:gd name="T10" fmla="*/ 59 w 61"/>
                  <a:gd name="T11" fmla="*/ 89 h 90"/>
                  <a:gd name="T12" fmla="*/ 60 w 61"/>
                  <a:gd name="T13" fmla="*/ 87 h 90"/>
                  <a:gd name="T14" fmla="*/ 43 w 61"/>
                  <a:gd name="T15" fmla="*/ 66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90">
                    <a:moveTo>
                      <a:pt x="43" y="66"/>
                    </a:moveTo>
                    <a:cubicBezTo>
                      <a:pt x="38" y="59"/>
                      <a:pt x="34" y="51"/>
                      <a:pt x="30" y="43"/>
                    </a:cubicBezTo>
                    <a:cubicBezTo>
                      <a:pt x="22" y="28"/>
                      <a:pt x="14" y="13"/>
                      <a:pt x="1" y="1"/>
                    </a:cubicBezTo>
                    <a:cubicBezTo>
                      <a:pt x="1" y="0"/>
                      <a:pt x="0" y="1"/>
                      <a:pt x="0" y="1"/>
                    </a:cubicBezTo>
                    <a:cubicBezTo>
                      <a:pt x="11" y="16"/>
                      <a:pt x="20" y="32"/>
                      <a:pt x="28" y="48"/>
                    </a:cubicBezTo>
                    <a:cubicBezTo>
                      <a:pt x="36" y="62"/>
                      <a:pt x="45" y="80"/>
                      <a:pt x="59" y="89"/>
                    </a:cubicBezTo>
                    <a:cubicBezTo>
                      <a:pt x="60" y="90"/>
                      <a:pt x="61" y="88"/>
                      <a:pt x="60" y="87"/>
                    </a:cubicBezTo>
                    <a:cubicBezTo>
                      <a:pt x="55" y="80"/>
                      <a:pt x="48" y="74"/>
                      <a:pt x="4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9" name="Freeform 667"/>
              <p:cNvSpPr/>
              <p:nvPr/>
            </p:nvSpPr>
            <p:spPr bwMode="auto">
              <a:xfrm>
                <a:off x="4844" y="4598"/>
                <a:ext cx="45" cy="16"/>
              </a:xfrm>
              <a:custGeom>
                <a:avLst/>
                <a:gdLst>
                  <a:gd name="T0" fmla="*/ 79 w 79"/>
                  <a:gd name="T1" fmla="*/ 0 h 29"/>
                  <a:gd name="T2" fmla="*/ 40 w 79"/>
                  <a:gd name="T3" fmla="*/ 11 h 29"/>
                  <a:gd name="T4" fmla="*/ 1 w 79"/>
                  <a:gd name="T5" fmla="*/ 26 h 29"/>
                  <a:gd name="T6" fmla="*/ 2 w 79"/>
                  <a:gd name="T7" fmla="*/ 29 h 29"/>
                  <a:gd name="T8" fmla="*/ 41 w 79"/>
                  <a:gd name="T9" fmla="*/ 14 h 29"/>
                  <a:gd name="T10" fmla="*/ 79 w 79"/>
                  <a:gd name="T11" fmla="*/ 0 h 29"/>
                  <a:gd name="T12" fmla="*/ 79 w 7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79" h="29">
                    <a:moveTo>
                      <a:pt x="79" y="0"/>
                    </a:moveTo>
                    <a:cubicBezTo>
                      <a:pt x="65" y="2"/>
                      <a:pt x="53" y="6"/>
                      <a:pt x="40" y="11"/>
                    </a:cubicBezTo>
                    <a:cubicBezTo>
                      <a:pt x="27" y="16"/>
                      <a:pt x="13" y="20"/>
                      <a:pt x="1" y="26"/>
                    </a:cubicBezTo>
                    <a:cubicBezTo>
                      <a:pt x="0" y="27"/>
                      <a:pt x="1" y="29"/>
                      <a:pt x="2" y="29"/>
                    </a:cubicBezTo>
                    <a:cubicBezTo>
                      <a:pt x="16" y="26"/>
                      <a:pt x="28" y="20"/>
                      <a:pt x="41" y="14"/>
                    </a:cubicBezTo>
                    <a:cubicBezTo>
                      <a:pt x="53" y="9"/>
                      <a:pt x="66" y="4"/>
                      <a:pt x="79" y="0"/>
                    </a:cubicBezTo>
                    <a:cubicBezTo>
                      <a:pt x="79" y="0"/>
                      <a:pt x="79" y="0"/>
                      <a:pt x="7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0" name="Freeform 668"/>
              <p:cNvSpPr/>
              <p:nvPr/>
            </p:nvSpPr>
            <p:spPr bwMode="auto">
              <a:xfrm>
                <a:off x="4972" y="4526"/>
                <a:ext cx="59" cy="35"/>
              </a:xfrm>
              <a:custGeom>
                <a:avLst/>
                <a:gdLst>
                  <a:gd name="T0" fmla="*/ 23 w 106"/>
                  <a:gd name="T1" fmla="*/ 49 h 62"/>
                  <a:gd name="T2" fmla="*/ 0 w 106"/>
                  <a:gd name="T3" fmla="*/ 58 h 62"/>
                  <a:gd name="T4" fmla="*/ 0 w 106"/>
                  <a:gd name="T5" fmla="*/ 59 h 62"/>
                  <a:gd name="T6" fmla="*/ 40 w 106"/>
                  <a:gd name="T7" fmla="*/ 42 h 62"/>
                  <a:gd name="T8" fmla="*/ 104 w 106"/>
                  <a:gd name="T9" fmla="*/ 5 h 62"/>
                  <a:gd name="T10" fmla="*/ 102 w 106"/>
                  <a:gd name="T11" fmla="*/ 2 h 62"/>
                  <a:gd name="T12" fmla="*/ 44 w 106"/>
                  <a:gd name="T13" fmla="*/ 35 h 62"/>
                  <a:gd name="T14" fmla="*/ 23 w 106"/>
                  <a:gd name="T15" fmla="*/ 49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62">
                    <a:moveTo>
                      <a:pt x="23" y="49"/>
                    </a:moveTo>
                    <a:cubicBezTo>
                      <a:pt x="17" y="53"/>
                      <a:pt x="8" y="59"/>
                      <a:pt x="0" y="58"/>
                    </a:cubicBezTo>
                    <a:cubicBezTo>
                      <a:pt x="0" y="58"/>
                      <a:pt x="0" y="59"/>
                      <a:pt x="0" y="59"/>
                    </a:cubicBezTo>
                    <a:cubicBezTo>
                      <a:pt x="13" y="62"/>
                      <a:pt x="30" y="48"/>
                      <a:pt x="40" y="42"/>
                    </a:cubicBezTo>
                    <a:cubicBezTo>
                      <a:pt x="61" y="29"/>
                      <a:pt x="84" y="19"/>
                      <a:pt x="104" y="5"/>
                    </a:cubicBezTo>
                    <a:cubicBezTo>
                      <a:pt x="106" y="4"/>
                      <a:pt x="104" y="0"/>
                      <a:pt x="102" y="2"/>
                    </a:cubicBezTo>
                    <a:cubicBezTo>
                      <a:pt x="84" y="15"/>
                      <a:pt x="63" y="23"/>
                      <a:pt x="44" y="35"/>
                    </a:cubicBezTo>
                    <a:cubicBezTo>
                      <a:pt x="37" y="40"/>
                      <a:pt x="30" y="45"/>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1" name="Freeform 669"/>
              <p:cNvSpPr/>
              <p:nvPr/>
            </p:nvSpPr>
            <p:spPr bwMode="auto">
              <a:xfrm>
                <a:off x="4967" y="4573"/>
                <a:ext cx="64" cy="16"/>
              </a:xfrm>
              <a:custGeom>
                <a:avLst/>
                <a:gdLst>
                  <a:gd name="T0" fmla="*/ 113 w 114"/>
                  <a:gd name="T1" fmla="*/ 26 h 27"/>
                  <a:gd name="T2" fmla="*/ 88 w 114"/>
                  <a:gd name="T3" fmla="*/ 17 h 27"/>
                  <a:gd name="T4" fmla="*/ 63 w 114"/>
                  <a:gd name="T5" fmla="*/ 11 h 27"/>
                  <a:gd name="T6" fmla="*/ 1 w 114"/>
                  <a:gd name="T7" fmla="*/ 0 h 27"/>
                  <a:gd name="T8" fmla="*/ 1 w 114"/>
                  <a:gd name="T9" fmla="*/ 1 h 27"/>
                  <a:gd name="T10" fmla="*/ 53 w 114"/>
                  <a:gd name="T11" fmla="*/ 13 h 27"/>
                  <a:gd name="T12" fmla="*/ 84 w 114"/>
                  <a:gd name="T13" fmla="*/ 19 h 27"/>
                  <a:gd name="T14" fmla="*/ 112 w 114"/>
                  <a:gd name="T15" fmla="*/ 27 h 27"/>
                  <a:gd name="T16" fmla="*/ 113 w 114"/>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27">
                    <a:moveTo>
                      <a:pt x="113" y="26"/>
                    </a:moveTo>
                    <a:cubicBezTo>
                      <a:pt x="105" y="22"/>
                      <a:pt x="96" y="20"/>
                      <a:pt x="88" y="17"/>
                    </a:cubicBezTo>
                    <a:cubicBezTo>
                      <a:pt x="80" y="14"/>
                      <a:pt x="72" y="12"/>
                      <a:pt x="63" y="11"/>
                    </a:cubicBezTo>
                    <a:cubicBezTo>
                      <a:pt x="42" y="8"/>
                      <a:pt x="20" y="10"/>
                      <a:pt x="1" y="0"/>
                    </a:cubicBezTo>
                    <a:cubicBezTo>
                      <a:pt x="1" y="0"/>
                      <a:pt x="0" y="1"/>
                      <a:pt x="1" y="1"/>
                    </a:cubicBezTo>
                    <a:cubicBezTo>
                      <a:pt x="17" y="11"/>
                      <a:pt x="34" y="12"/>
                      <a:pt x="53" y="13"/>
                    </a:cubicBezTo>
                    <a:cubicBezTo>
                      <a:pt x="64" y="14"/>
                      <a:pt x="74" y="15"/>
                      <a:pt x="84" y="19"/>
                    </a:cubicBezTo>
                    <a:cubicBezTo>
                      <a:pt x="93" y="22"/>
                      <a:pt x="103" y="27"/>
                      <a:pt x="112" y="27"/>
                    </a:cubicBezTo>
                    <a:cubicBezTo>
                      <a:pt x="113" y="27"/>
                      <a:pt x="114" y="26"/>
                      <a:pt x="11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2" name="Freeform 670"/>
              <p:cNvSpPr/>
              <p:nvPr/>
            </p:nvSpPr>
            <p:spPr bwMode="auto">
              <a:xfrm>
                <a:off x="4965" y="4592"/>
                <a:ext cx="42" cy="33"/>
              </a:xfrm>
              <a:custGeom>
                <a:avLst/>
                <a:gdLst>
                  <a:gd name="T0" fmla="*/ 72 w 74"/>
                  <a:gd name="T1" fmla="*/ 54 h 59"/>
                  <a:gd name="T2" fmla="*/ 1 w 74"/>
                  <a:gd name="T3" fmla="*/ 1 h 59"/>
                  <a:gd name="T4" fmla="*/ 0 w 74"/>
                  <a:gd name="T5" fmla="*/ 1 h 59"/>
                  <a:gd name="T6" fmla="*/ 71 w 74"/>
                  <a:gd name="T7" fmla="*/ 58 h 59"/>
                  <a:gd name="T8" fmla="*/ 72 w 74"/>
                  <a:gd name="T9" fmla="*/ 54 h 59"/>
                </a:gdLst>
                <a:ahLst/>
                <a:cxnLst>
                  <a:cxn ang="0">
                    <a:pos x="T0" y="T1"/>
                  </a:cxn>
                  <a:cxn ang="0">
                    <a:pos x="T2" y="T3"/>
                  </a:cxn>
                  <a:cxn ang="0">
                    <a:pos x="T4" y="T5"/>
                  </a:cxn>
                  <a:cxn ang="0">
                    <a:pos x="T6" y="T7"/>
                  </a:cxn>
                  <a:cxn ang="0">
                    <a:pos x="T8" y="T9"/>
                  </a:cxn>
                </a:cxnLst>
                <a:rect l="0" t="0" r="r" b="b"/>
                <a:pathLst>
                  <a:path w="74" h="59">
                    <a:moveTo>
                      <a:pt x="72" y="54"/>
                    </a:moveTo>
                    <a:cubicBezTo>
                      <a:pt x="49" y="39"/>
                      <a:pt x="13" y="28"/>
                      <a:pt x="1" y="1"/>
                    </a:cubicBezTo>
                    <a:cubicBezTo>
                      <a:pt x="0" y="0"/>
                      <a:pt x="0" y="0"/>
                      <a:pt x="0" y="1"/>
                    </a:cubicBezTo>
                    <a:cubicBezTo>
                      <a:pt x="10" y="31"/>
                      <a:pt x="47" y="42"/>
                      <a:pt x="71" y="58"/>
                    </a:cubicBezTo>
                    <a:cubicBezTo>
                      <a:pt x="73" y="59"/>
                      <a:pt x="74" y="56"/>
                      <a:pt x="7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3" name="Freeform 671"/>
              <p:cNvSpPr/>
              <p:nvPr/>
            </p:nvSpPr>
            <p:spPr bwMode="auto">
              <a:xfrm>
                <a:off x="4931" y="4612"/>
                <a:ext cx="11" cy="30"/>
              </a:xfrm>
              <a:custGeom>
                <a:avLst/>
                <a:gdLst>
                  <a:gd name="T0" fmla="*/ 10 w 19"/>
                  <a:gd name="T1" fmla="*/ 24 h 54"/>
                  <a:gd name="T2" fmla="*/ 1 w 19"/>
                  <a:gd name="T3" fmla="*/ 1 h 54"/>
                  <a:gd name="T4" fmla="*/ 1 w 19"/>
                  <a:gd name="T5" fmla="*/ 1 h 54"/>
                  <a:gd name="T6" fmla="*/ 8 w 19"/>
                  <a:gd name="T7" fmla="*/ 28 h 54"/>
                  <a:gd name="T8" fmla="*/ 16 w 19"/>
                  <a:gd name="T9" fmla="*/ 53 h 54"/>
                  <a:gd name="T10" fmla="*/ 18 w 19"/>
                  <a:gd name="T11" fmla="*/ 52 h 54"/>
                  <a:gd name="T12" fmla="*/ 10 w 19"/>
                  <a:gd name="T13" fmla="*/ 24 h 54"/>
                </a:gdLst>
                <a:ahLst/>
                <a:cxnLst>
                  <a:cxn ang="0">
                    <a:pos x="T0" y="T1"/>
                  </a:cxn>
                  <a:cxn ang="0">
                    <a:pos x="T2" y="T3"/>
                  </a:cxn>
                  <a:cxn ang="0">
                    <a:pos x="T4" y="T5"/>
                  </a:cxn>
                  <a:cxn ang="0">
                    <a:pos x="T6" y="T7"/>
                  </a:cxn>
                  <a:cxn ang="0">
                    <a:pos x="T8" y="T9"/>
                  </a:cxn>
                  <a:cxn ang="0">
                    <a:pos x="T10" y="T11"/>
                  </a:cxn>
                  <a:cxn ang="0">
                    <a:pos x="T12" y="T13"/>
                  </a:cxn>
                </a:cxnLst>
                <a:rect l="0" t="0" r="r" b="b"/>
                <a:pathLst>
                  <a:path w="19" h="54">
                    <a:moveTo>
                      <a:pt x="10" y="24"/>
                    </a:moveTo>
                    <a:cubicBezTo>
                      <a:pt x="8" y="15"/>
                      <a:pt x="6" y="8"/>
                      <a:pt x="1" y="1"/>
                    </a:cubicBezTo>
                    <a:cubicBezTo>
                      <a:pt x="1" y="0"/>
                      <a:pt x="0" y="1"/>
                      <a:pt x="1" y="1"/>
                    </a:cubicBezTo>
                    <a:cubicBezTo>
                      <a:pt x="4" y="10"/>
                      <a:pt x="6" y="19"/>
                      <a:pt x="8" y="28"/>
                    </a:cubicBezTo>
                    <a:cubicBezTo>
                      <a:pt x="10" y="36"/>
                      <a:pt x="11" y="46"/>
                      <a:pt x="16" y="53"/>
                    </a:cubicBezTo>
                    <a:cubicBezTo>
                      <a:pt x="17" y="54"/>
                      <a:pt x="19" y="53"/>
                      <a:pt x="18" y="52"/>
                    </a:cubicBezTo>
                    <a:cubicBezTo>
                      <a:pt x="16" y="43"/>
                      <a:pt x="13" y="33"/>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4" name="Freeform 672"/>
              <p:cNvSpPr/>
              <p:nvPr/>
            </p:nvSpPr>
            <p:spPr bwMode="auto">
              <a:xfrm>
                <a:off x="4952" y="4596"/>
                <a:ext cx="27" cy="29"/>
              </a:xfrm>
              <a:custGeom>
                <a:avLst/>
                <a:gdLst>
                  <a:gd name="T0" fmla="*/ 0 w 48"/>
                  <a:gd name="T1" fmla="*/ 0 h 51"/>
                  <a:gd name="T2" fmla="*/ 0 w 48"/>
                  <a:gd name="T3" fmla="*/ 0 h 51"/>
                  <a:gd name="T4" fmla="*/ 21 w 48"/>
                  <a:gd name="T5" fmla="*/ 28 h 51"/>
                  <a:gd name="T6" fmla="*/ 47 w 48"/>
                  <a:gd name="T7" fmla="*/ 51 h 51"/>
                  <a:gd name="T8" fmla="*/ 48 w 48"/>
                  <a:gd name="T9" fmla="*/ 49 h 51"/>
                  <a:gd name="T10" fmla="*/ 0 w 48"/>
                  <a:gd name="T11" fmla="*/ 0 h 51"/>
                </a:gdLst>
                <a:ahLst/>
                <a:cxnLst>
                  <a:cxn ang="0">
                    <a:pos x="T0" y="T1"/>
                  </a:cxn>
                  <a:cxn ang="0">
                    <a:pos x="T2" y="T3"/>
                  </a:cxn>
                  <a:cxn ang="0">
                    <a:pos x="T4" y="T5"/>
                  </a:cxn>
                  <a:cxn ang="0">
                    <a:pos x="T6" y="T7"/>
                  </a:cxn>
                  <a:cxn ang="0">
                    <a:pos x="T8" y="T9"/>
                  </a:cxn>
                  <a:cxn ang="0">
                    <a:pos x="T10" y="T11"/>
                  </a:cxn>
                </a:cxnLst>
                <a:rect l="0" t="0" r="r" b="b"/>
                <a:pathLst>
                  <a:path w="48" h="51">
                    <a:moveTo>
                      <a:pt x="0" y="0"/>
                    </a:moveTo>
                    <a:cubicBezTo>
                      <a:pt x="0" y="0"/>
                      <a:pt x="0" y="0"/>
                      <a:pt x="0" y="0"/>
                    </a:cubicBezTo>
                    <a:cubicBezTo>
                      <a:pt x="6" y="10"/>
                      <a:pt x="13" y="19"/>
                      <a:pt x="21" y="28"/>
                    </a:cubicBezTo>
                    <a:cubicBezTo>
                      <a:pt x="28" y="36"/>
                      <a:pt x="37" y="47"/>
                      <a:pt x="47" y="51"/>
                    </a:cubicBezTo>
                    <a:cubicBezTo>
                      <a:pt x="48" y="51"/>
                      <a:pt x="48" y="50"/>
                      <a:pt x="48" y="49"/>
                    </a:cubicBezTo>
                    <a:cubicBezTo>
                      <a:pt x="30" y="34"/>
                      <a:pt x="14" y="19"/>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5" name="Freeform 673"/>
              <p:cNvSpPr/>
              <p:nvPr/>
            </p:nvSpPr>
            <p:spPr bwMode="auto">
              <a:xfrm>
                <a:off x="4966" y="4586"/>
                <a:ext cx="29" cy="12"/>
              </a:xfrm>
              <a:custGeom>
                <a:avLst/>
                <a:gdLst>
                  <a:gd name="T0" fmla="*/ 0 w 51"/>
                  <a:gd name="T1" fmla="*/ 1 h 21"/>
                  <a:gd name="T2" fmla="*/ 49 w 51"/>
                  <a:gd name="T3" fmla="*/ 20 h 21"/>
                  <a:gd name="T4" fmla="*/ 50 w 51"/>
                  <a:gd name="T5" fmla="*/ 18 h 21"/>
                  <a:gd name="T6" fmla="*/ 0 w 51"/>
                  <a:gd name="T7" fmla="*/ 0 h 21"/>
                  <a:gd name="T8" fmla="*/ 0 w 51"/>
                  <a:gd name="T9" fmla="*/ 1 h 21"/>
                </a:gdLst>
                <a:ahLst/>
                <a:cxnLst>
                  <a:cxn ang="0">
                    <a:pos x="T0" y="T1"/>
                  </a:cxn>
                  <a:cxn ang="0">
                    <a:pos x="T2" y="T3"/>
                  </a:cxn>
                  <a:cxn ang="0">
                    <a:pos x="T4" y="T5"/>
                  </a:cxn>
                  <a:cxn ang="0">
                    <a:pos x="T6" y="T7"/>
                  </a:cxn>
                  <a:cxn ang="0">
                    <a:pos x="T8" y="T9"/>
                  </a:cxn>
                </a:cxnLst>
                <a:rect l="0" t="0" r="r" b="b"/>
                <a:pathLst>
                  <a:path w="51" h="21">
                    <a:moveTo>
                      <a:pt x="0" y="1"/>
                    </a:moveTo>
                    <a:cubicBezTo>
                      <a:pt x="16" y="8"/>
                      <a:pt x="33" y="15"/>
                      <a:pt x="49" y="20"/>
                    </a:cubicBezTo>
                    <a:cubicBezTo>
                      <a:pt x="50" y="21"/>
                      <a:pt x="51" y="19"/>
                      <a:pt x="50" y="18"/>
                    </a:cubicBezTo>
                    <a:cubicBezTo>
                      <a:pt x="35" y="10"/>
                      <a:pt x="17" y="4"/>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6" name="Freeform 674"/>
              <p:cNvSpPr/>
              <p:nvPr/>
            </p:nvSpPr>
            <p:spPr bwMode="auto">
              <a:xfrm>
                <a:off x="4969" y="4561"/>
                <a:ext cx="33" cy="7"/>
              </a:xfrm>
              <a:custGeom>
                <a:avLst/>
                <a:gdLst>
                  <a:gd name="T0" fmla="*/ 28 w 59"/>
                  <a:gd name="T1" fmla="*/ 9 h 13"/>
                  <a:gd name="T2" fmla="*/ 59 w 59"/>
                  <a:gd name="T3" fmla="*/ 3 h 13"/>
                  <a:gd name="T4" fmla="*/ 58 w 59"/>
                  <a:gd name="T5" fmla="*/ 1 h 13"/>
                  <a:gd name="T6" fmla="*/ 1 w 59"/>
                  <a:gd name="T7" fmla="*/ 4 h 13"/>
                  <a:gd name="T8" fmla="*/ 0 w 59"/>
                  <a:gd name="T9" fmla="*/ 4 h 13"/>
                  <a:gd name="T10" fmla="*/ 28 w 59"/>
                  <a:gd name="T11" fmla="*/ 9 h 13"/>
                </a:gdLst>
                <a:ahLst/>
                <a:cxnLst>
                  <a:cxn ang="0">
                    <a:pos x="T0" y="T1"/>
                  </a:cxn>
                  <a:cxn ang="0">
                    <a:pos x="T2" y="T3"/>
                  </a:cxn>
                  <a:cxn ang="0">
                    <a:pos x="T4" y="T5"/>
                  </a:cxn>
                  <a:cxn ang="0">
                    <a:pos x="T6" y="T7"/>
                  </a:cxn>
                  <a:cxn ang="0">
                    <a:pos x="T8" y="T9"/>
                  </a:cxn>
                  <a:cxn ang="0">
                    <a:pos x="T10" y="T11"/>
                  </a:cxn>
                </a:cxnLst>
                <a:rect l="0" t="0" r="r" b="b"/>
                <a:pathLst>
                  <a:path w="59" h="13">
                    <a:moveTo>
                      <a:pt x="28" y="9"/>
                    </a:moveTo>
                    <a:cubicBezTo>
                      <a:pt x="38" y="8"/>
                      <a:pt x="50" y="7"/>
                      <a:pt x="59" y="3"/>
                    </a:cubicBezTo>
                    <a:cubicBezTo>
                      <a:pt x="59" y="3"/>
                      <a:pt x="59" y="1"/>
                      <a:pt x="58" y="1"/>
                    </a:cubicBezTo>
                    <a:cubicBezTo>
                      <a:pt x="40" y="0"/>
                      <a:pt x="18" y="13"/>
                      <a:pt x="1" y="4"/>
                    </a:cubicBezTo>
                    <a:cubicBezTo>
                      <a:pt x="0" y="4"/>
                      <a:pt x="0" y="4"/>
                      <a:pt x="0" y="4"/>
                    </a:cubicBezTo>
                    <a:cubicBezTo>
                      <a:pt x="8" y="10"/>
                      <a:pt x="19"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7" name="Freeform 675"/>
              <p:cNvSpPr/>
              <p:nvPr/>
            </p:nvSpPr>
            <p:spPr bwMode="auto">
              <a:xfrm>
                <a:off x="4965" y="4533"/>
                <a:ext cx="30" cy="17"/>
              </a:xfrm>
              <a:custGeom>
                <a:avLst/>
                <a:gdLst>
                  <a:gd name="T0" fmla="*/ 52 w 54"/>
                  <a:gd name="T1" fmla="*/ 1 h 32"/>
                  <a:gd name="T2" fmla="*/ 1 w 54"/>
                  <a:gd name="T3" fmla="*/ 31 h 32"/>
                  <a:gd name="T4" fmla="*/ 1 w 54"/>
                  <a:gd name="T5" fmla="*/ 32 h 32"/>
                  <a:gd name="T6" fmla="*/ 53 w 54"/>
                  <a:gd name="T7" fmla="*/ 2 h 32"/>
                  <a:gd name="T8" fmla="*/ 52 w 54"/>
                  <a:gd name="T9" fmla="*/ 1 h 32"/>
                </a:gdLst>
                <a:ahLst/>
                <a:cxnLst>
                  <a:cxn ang="0">
                    <a:pos x="T0" y="T1"/>
                  </a:cxn>
                  <a:cxn ang="0">
                    <a:pos x="T2" y="T3"/>
                  </a:cxn>
                  <a:cxn ang="0">
                    <a:pos x="T4" y="T5"/>
                  </a:cxn>
                  <a:cxn ang="0">
                    <a:pos x="T6" y="T7"/>
                  </a:cxn>
                  <a:cxn ang="0">
                    <a:pos x="T8" y="T9"/>
                  </a:cxn>
                </a:cxnLst>
                <a:rect l="0" t="0" r="r" b="b"/>
                <a:pathLst>
                  <a:path w="54" h="32">
                    <a:moveTo>
                      <a:pt x="52" y="1"/>
                    </a:moveTo>
                    <a:cubicBezTo>
                      <a:pt x="34" y="8"/>
                      <a:pt x="21" y="25"/>
                      <a:pt x="1" y="31"/>
                    </a:cubicBezTo>
                    <a:cubicBezTo>
                      <a:pt x="0" y="31"/>
                      <a:pt x="1" y="32"/>
                      <a:pt x="1" y="32"/>
                    </a:cubicBezTo>
                    <a:cubicBezTo>
                      <a:pt x="21" y="26"/>
                      <a:pt x="35" y="11"/>
                      <a:pt x="53" y="2"/>
                    </a:cubicBezTo>
                    <a:cubicBezTo>
                      <a:pt x="54" y="2"/>
                      <a:pt x="53" y="0"/>
                      <a:pt x="5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8" name="Freeform 676"/>
              <p:cNvSpPr/>
              <p:nvPr/>
            </p:nvSpPr>
            <p:spPr bwMode="auto">
              <a:xfrm>
                <a:off x="4949" y="4496"/>
                <a:ext cx="18" cy="34"/>
              </a:xfrm>
              <a:custGeom>
                <a:avLst/>
                <a:gdLst>
                  <a:gd name="T0" fmla="*/ 1 w 33"/>
                  <a:gd name="T1" fmla="*/ 60 h 60"/>
                  <a:gd name="T2" fmla="*/ 18 w 33"/>
                  <a:gd name="T3" fmla="*/ 36 h 60"/>
                  <a:gd name="T4" fmla="*/ 33 w 33"/>
                  <a:gd name="T5" fmla="*/ 2 h 60"/>
                  <a:gd name="T6" fmla="*/ 31 w 33"/>
                  <a:gd name="T7" fmla="*/ 1 h 60"/>
                  <a:gd name="T8" fmla="*/ 0 w 33"/>
                  <a:gd name="T9" fmla="*/ 59 h 60"/>
                  <a:gd name="T10" fmla="*/ 1 w 33"/>
                  <a:gd name="T11" fmla="*/ 60 h 60"/>
                </a:gdLst>
                <a:ahLst/>
                <a:cxnLst>
                  <a:cxn ang="0">
                    <a:pos x="T0" y="T1"/>
                  </a:cxn>
                  <a:cxn ang="0">
                    <a:pos x="T2" y="T3"/>
                  </a:cxn>
                  <a:cxn ang="0">
                    <a:pos x="T4" y="T5"/>
                  </a:cxn>
                  <a:cxn ang="0">
                    <a:pos x="T6" y="T7"/>
                  </a:cxn>
                  <a:cxn ang="0">
                    <a:pos x="T8" y="T9"/>
                  </a:cxn>
                  <a:cxn ang="0">
                    <a:pos x="T10" y="T11"/>
                  </a:cxn>
                </a:cxnLst>
                <a:rect l="0" t="0" r="r" b="b"/>
                <a:pathLst>
                  <a:path w="33" h="60">
                    <a:moveTo>
                      <a:pt x="1" y="60"/>
                    </a:moveTo>
                    <a:cubicBezTo>
                      <a:pt x="9" y="54"/>
                      <a:pt x="14" y="45"/>
                      <a:pt x="18" y="36"/>
                    </a:cubicBezTo>
                    <a:cubicBezTo>
                      <a:pt x="23" y="24"/>
                      <a:pt x="28" y="13"/>
                      <a:pt x="33" y="2"/>
                    </a:cubicBezTo>
                    <a:cubicBezTo>
                      <a:pt x="33" y="1"/>
                      <a:pt x="32" y="0"/>
                      <a:pt x="31" y="1"/>
                    </a:cubicBezTo>
                    <a:cubicBezTo>
                      <a:pt x="18" y="18"/>
                      <a:pt x="16" y="42"/>
                      <a:pt x="0" y="59"/>
                    </a:cubicBezTo>
                    <a:cubicBezTo>
                      <a:pt x="0" y="59"/>
                      <a:pt x="1" y="60"/>
                      <a:pt x="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9" name="Freeform 677"/>
              <p:cNvSpPr/>
              <p:nvPr/>
            </p:nvSpPr>
            <p:spPr bwMode="auto">
              <a:xfrm>
                <a:off x="4924" y="4495"/>
                <a:ext cx="7" cy="34"/>
              </a:xfrm>
              <a:custGeom>
                <a:avLst/>
                <a:gdLst>
                  <a:gd name="T0" fmla="*/ 4 w 12"/>
                  <a:gd name="T1" fmla="*/ 59 h 60"/>
                  <a:gd name="T2" fmla="*/ 5 w 12"/>
                  <a:gd name="T3" fmla="*/ 1 h 60"/>
                  <a:gd name="T4" fmla="*/ 4 w 12"/>
                  <a:gd name="T5" fmla="*/ 1 h 60"/>
                  <a:gd name="T6" fmla="*/ 3 w 12"/>
                  <a:gd name="T7" fmla="*/ 58 h 60"/>
                  <a:gd name="T8" fmla="*/ 4 w 12"/>
                  <a:gd name="T9" fmla="*/ 59 h 60"/>
                </a:gdLst>
                <a:ahLst/>
                <a:cxnLst>
                  <a:cxn ang="0">
                    <a:pos x="T0" y="T1"/>
                  </a:cxn>
                  <a:cxn ang="0">
                    <a:pos x="T2" y="T3"/>
                  </a:cxn>
                  <a:cxn ang="0">
                    <a:pos x="T4" y="T5"/>
                  </a:cxn>
                  <a:cxn ang="0">
                    <a:pos x="T6" y="T7"/>
                  </a:cxn>
                  <a:cxn ang="0">
                    <a:pos x="T8" y="T9"/>
                  </a:cxn>
                </a:cxnLst>
                <a:rect l="0" t="0" r="r" b="b"/>
                <a:pathLst>
                  <a:path w="12" h="60">
                    <a:moveTo>
                      <a:pt x="4" y="59"/>
                    </a:moveTo>
                    <a:cubicBezTo>
                      <a:pt x="12" y="41"/>
                      <a:pt x="7" y="20"/>
                      <a:pt x="5" y="1"/>
                    </a:cubicBezTo>
                    <a:cubicBezTo>
                      <a:pt x="5" y="1"/>
                      <a:pt x="4" y="0"/>
                      <a:pt x="4" y="1"/>
                    </a:cubicBezTo>
                    <a:cubicBezTo>
                      <a:pt x="0" y="20"/>
                      <a:pt x="11" y="39"/>
                      <a:pt x="3" y="58"/>
                    </a:cubicBezTo>
                    <a:cubicBezTo>
                      <a:pt x="3" y="59"/>
                      <a:pt x="4" y="60"/>
                      <a:pt x="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0" name="Freeform 678"/>
              <p:cNvSpPr/>
              <p:nvPr/>
            </p:nvSpPr>
            <p:spPr bwMode="auto">
              <a:xfrm>
                <a:off x="4875" y="4605"/>
                <a:ext cx="18" cy="13"/>
              </a:xfrm>
              <a:custGeom>
                <a:avLst/>
                <a:gdLst>
                  <a:gd name="T0" fmla="*/ 14 w 32"/>
                  <a:gd name="T1" fmla="*/ 6 h 22"/>
                  <a:gd name="T2" fmla="*/ 0 w 32"/>
                  <a:gd name="T3" fmla="*/ 21 h 22"/>
                  <a:gd name="T4" fmla="*/ 1 w 32"/>
                  <a:gd name="T5" fmla="*/ 22 h 22"/>
                  <a:gd name="T6" fmla="*/ 12 w 32"/>
                  <a:gd name="T7" fmla="*/ 10 h 22"/>
                  <a:gd name="T8" fmla="*/ 31 w 32"/>
                  <a:gd name="T9" fmla="*/ 1 h 22"/>
                  <a:gd name="T10" fmla="*/ 31 w 32"/>
                  <a:gd name="T11" fmla="*/ 0 h 22"/>
                  <a:gd name="T12" fmla="*/ 14 w 32"/>
                  <a:gd name="T13" fmla="*/ 6 h 22"/>
                </a:gdLst>
                <a:ahLst/>
                <a:cxnLst>
                  <a:cxn ang="0">
                    <a:pos x="T0" y="T1"/>
                  </a:cxn>
                  <a:cxn ang="0">
                    <a:pos x="T2" y="T3"/>
                  </a:cxn>
                  <a:cxn ang="0">
                    <a:pos x="T4" y="T5"/>
                  </a:cxn>
                  <a:cxn ang="0">
                    <a:pos x="T6" y="T7"/>
                  </a:cxn>
                  <a:cxn ang="0">
                    <a:pos x="T8" y="T9"/>
                  </a:cxn>
                  <a:cxn ang="0">
                    <a:pos x="T10" y="T11"/>
                  </a:cxn>
                  <a:cxn ang="0">
                    <a:pos x="T12" y="T13"/>
                  </a:cxn>
                </a:cxnLst>
                <a:rect l="0" t="0" r="r" b="b"/>
                <a:pathLst>
                  <a:path w="32" h="22">
                    <a:moveTo>
                      <a:pt x="14" y="6"/>
                    </a:moveTo>
                    <a:cubicBezTo>
                      <a:pt x="9" y="10"/>
                      <a:pt x="3" y="15"/>
                      <a:pt x="0" y="21"/>
                    </a:cubicBezTo>
                    <a:cubicBezTo>
                      <a:pt x="0" y="21"/>
                      <a:pt x="1" y="22"/>
                      <a:pt x="1" y="22"/>
                    </a:cubicBezTo>
                    <a:cubicBezTo>
                      <a:pt x="6" y="19"/>
                      <a:pt x="8" y="14"/>
                      <a:pt x="12" y="10"/>
                    </a:cubicBezTo>
                    <a:cubicBezTo>
                      <a:pt x="17" y="5"/>
                      <a:pt x="24" y="1"/>
                      <a:pt x="31" y="1"/>
                    </a:cubicBezTo>
                    <a:cubicBezTo>
                      <a:pt x="32" y="1"/>
                      <a:pt x="32" y="0"/>
                      <a:pt x="31" y="0"/>
                    </a:cubicBezTo>
                    <a:cubicBezTo>
                      <a:pt x="25" y="0"/>
                      <a:pt x="19" y="2"/>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1" name="Freeform 679"/>
              <p:cNvSpPr/>
              <p:nvPr/>
            </p:nvSpPr>
            <p:spPr bwMode="auto">
              <a:xfrm>
                <a:off x="4889" y="4609"/>
                <a:ext cx="18" cy="36"/>
              </a:xfrm>
              <a:custGeom>
                <a:avLst/>
                <a:gdLst>
                  <a:gd name="T0" fmla="*/ 33 w 33"/>
                  <a:gd name="T1" fmla="*/ 0 h 65"/>
                  <a:gd name="T2" fmla="*/ 1 w 33"/>
                  <a:gd name="T3" fmla="*/ 62 h 65"/>
                  <a:gd name="T4" fmla="*/ 3 w 33"/>
                  <a:gd name="T5" fmla="*/ 64 h 65"/>
                  <a:gd name="T6" fmla="*/ 33 w 33"/>
                  <a:gd name="T7" fmla="*/ 0 h 65"/>
                  <a:gd name="T8" fmla="*/ 33 w 33"/>
                  <a:gd name="T9" fmla="*/ 0 h 65"/>
                </a:gdLst>
                <a:ahLst/>
                <a:cxnLst>
                  <a:cxn ang="0">
                    <a:pos x="T0" y="T1"/>
                  </a:cxn>
                  <a:cxn ang="0">
                    <a:pos x="T2" y="T3"/>
                  </a:cxn>
                  <a:cxn ang="0">
                    <a:pos x="T4" y="T5"/>
                  </a:cxn>
                  <a:cxn ang="0">
                    <a:pos x="T6" y="T7"/>
                  </a:cxn>
                  <a:cxn ang="0">
                    <a:pos x="T8" y="T9"/>
                  </a:cxn>
                </a:cxnLst>
                <a:rect l="0" t="0" r="r" b="b"/>
                <a:pathLst>
                  <a:path w="33" h="65">
                    <a:moveTo>
                      <a:pt x="33" y="0"/>
                    </a:moveTo>
                    <a:cubicBezTo>
                      <a:pt x="26" y="23"/>
                      <a:pt x="11" y="41"/>
                      <a:pt x="1" y="62"/>
                    </a:cubicBezTo>
                    <a:cubicBezTo>
                      <a:pt x="0" y="64"/>
                      <a:pt x="2" y="65"/>
                      <a:pt x="3" y="64"/>
                    </a:cubicBezTo>
                    <a:cubicBezTo>
                      <a:pt x="13" y="43"/>
                      <a:pt x="28" y="23"/>
                      <a:pt x="33" y="0"/>
                    </a:cubicBezTo>
                    <a:cubicBezTo>
                      <a:pt x="33"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2" name="Freeform 680"/>
              <p:cNvSpPr/>
              <p:nvPr/>
            </p:nvSpPr>
            <p:spPr bwMode="auto">
              <a:xfrm>
                <a:off x="4855" y="4593"/>
                <a:ext cx="30" cy="6"/>
              </a:xfrm>
              <a:custGeom>
                <a:avLst/>
                <a:gdLst>
                  <a:gd name="T0" fmla="*/ 1 w 53"/>
                  <a:gd name="T1" fmla="*/ 7 h 10"/>
                  <a:gd name="T2" fmla="*/ 1 w 53"/>
                  <a:gd name="T3" fmla="*/ 9 h 10"/>
                  <a:gd name="T4" fmla="*/ 53 w 53"/>
                  <a:gd name="T5" fmla="*/ 1 h 10"/>
                  <a:gd name="T6" fmla="*/ 53 w 53"/>
                  <a:gd name="T7" fmla="*/ 0 h 10"/>
                  <a:gd name="T8" fmla="*/ 1 w 53"/>
                  <a:gd name="T9" fmla="*/ 7 h 10"/>
                </a:gdLst>
                <a:ahLst/>
                <a:cxnLst>
                  <a:cxn ang="0">
                    <a:pos x="T0" y="T1"/>
                  </a:cxn>
                  <a:cxn ang="0">
                    <a:pos x="T2" y="T3"/>
                  </a:cxn>
                  <a:cxn ang="0">
                    <a:pos x="T4" y="T5"/>
                  </a:cxn>
                  <a:cxn ang="0">
                    <a:pos x="T6" y="T7"/>
                  </a:cxn>
                  <a:cxn ang="0">
                    <a:pos x="T8" y="T9"/>
                  </a:cxn>
                </a:cxnLst>
                <a:rect l="0" t="0" r="r" b="b"/>
                <a:pathLst>
                  <a:path w="53" h="10">
                    <a:moveTo>
                      <a:pt x="1" y="7"/>
                    </a:moveTo>
                    <a:cubicBezTo>
                      <a:pt x="0" y="7"/>
                      <a:pt x="0" y="9"/>
                      <a:pt x="1" y="9"/>
                    </a:cubicBezTo>
                    <a:cubicBezTo>
                      <a:pt x="19" y="10"/>
                      <a:pt x="36" y="7"/>
                      <a:pt x="53" y="1"/>
                    </a:cubicBezTo>
                    <a:cubicBezTo>
                      <a:pt x="53" y="1"/>
                      <a:pt x="53" y="0"/>
                      <a:pt x="53" y="0"/>
                    </a:cubicBezTo>
                    <a:cubicBezTo>
                      <a:pt x="36" y="5"/>
                      <a:pt x="19"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3" name="Freeform 681"/>
              <p:cNvSpPr>
                <a:spLocks noEditPoints="1"/>
              </p:cNvSpPr>
              <p:nvPr/>
            </p:nvSpPr>
            <p:spPr bwMode="auto">
              <a:xfrm>
                <a:off x="5148" y="4011"/>
                <a:ext cx="238" cy="283"/>
              </a:xfrm>
              <a:custGeom>
                <a:avLst/>
                <a:gdLst>
                  <a:gd name="T0" fmla="*/ 320 w 426"/>
                  <a:gd name="T1" fmla="*/ 446 h 506"/>
                  <a:gd name="T2" fmla="*/ 205 w 426"/>
                  <a:gd name="T3" fmla="*/ 338 h 506"/>
                  <a:gd name="T4" fmla="*/ 268 w 426"/>
                  <a:gd name="T5" fmla="*/ 284 h 506"/>
                  <a:gd name="T6" fmla="*/ 224 w 426"/>
                  <a:gd name="T7" fmla="*/ 282 h 506"/>
                  <a:gd name="T8" fmla="*/ 274 w 426"/>
                  <a:gd name="T9" fmla="*/ 257 h 506"/>
                  <a:gd name="T10" fmla="*/ 220 w 426"/>
                  <a:gd name="T11" fmla="*/ 173 h 506"/>
                  <a:gd name="T12" fmla="*/ 371 w 426"/>
                  <a:gd name="T13" fmla="*/ 113 h 506"/>
                  <a:gd name="T14" fmla="*/ 158 w 426"/>
                  <a:gd name="T15" fmla="*/ 182 h 506"/>
                  <a:gd name="T16" fmla="*/ 115 w 426"/>
                  <a:gd name="T17" fmla="*/ 208 h 506"/>
                  <a:gd name="T18" fmla="*/ 147 w 426"/>
                  <a:gd name="T19" fmla="*/ 275 h 506"/>
                  <a:gd name="T20" fmla="*/ 136 w 426"/>
                  <a:gd name="T21" fmla="*/ 336 h 506"/>
                  <a:gd name="T22" fmla="*/ 103 w 426"/>
                  <a:gd name="T23" fmla="*/ 500 h 506"/>
                  <a:gd name="T24" fmla="*/ 191 w 426"/>
                  <a:gd name="T25" fmla="*/ 439 h 506"/>
                  <a:gd name="T26" fmla="*/ 199 w 426"/>
                  <a:gd name="T27" fmla="*/ 390 h 506"/>
                  <a:gd name="T28" fmla="*/ 153 w 426"/>
                  <a:gd name="T29" fmla="*/ 445 h 506"/>
                  <a:gd name="T30" fmla="*/ 63 w 426"/>
                  <a:gd name="T31" fmla="*/ 493 h 506"/>
                  <a:gd name="T32" fmla="*/ 42 w 426"/>
                  <a:gd name="T33" fmla="*/ 485 h 506"/>
                  <a:gd name="T34" fmla="*/ 78 w 426"/>
                  <a:gd name="T35" fmla="*/ 418 h 506"/>
                  <a:gd name="T36" fmla="*/ 225 w 426"/>
                  <a:gd name="T37" fmla="*/ 329 h 506"/>
                  <a:gd name="T38" fmla="*/ 261 w 426"/>
                  <a:gd name="T39" fmla="*/ 294 h 506"/>
                  <a:gd name="T40" fmla="*/ 261 w 426"/>
                  <a:gd name="T41" fmla="*/ 307 h 506"/>
                  <a:gd name="T42" fmla="*/ 194 w 426"/>
                  <a:gd name="T43" fmla="*/ 329 h 506"/>
                  <a:gd name="T44" fmla="*/ 82 w 426"/>
                  <a:gd name="T45" fmla="*/ 432 h 506"/>
                  <a:gd name="T46" fmla="*/ 107 w 426"/>
                  <a:gd name="T47" fmla="*/ 436 h 506"/>
                  <a:gd name="T48" fmla="*/ 268 w 426"/>
                  <a:gd name="T49" fmla="*/ 251 h 506"/>
                  <a:gd name="T50" fmla="*/ 140 w 426"/>
                  <a:gd name="T51" fmla="*/ 328 h 506"/>
                  <a:gd name="T52" fmla="*/ 216 w 426"/>
                  <a:gd name="T53" fmla="*/ 291 h 506"/>
                  <a:gd name="T54" fmla="*/ 269 w 426"/>
                  <a:gd name="T55" fmla="*/ 231 h 506"/>
                  <a:gd name="T56" fmla="*/ 118 w 426"/>
                  <a:gd name="T57" fmla="*/ 328 h 506"/>
                  <a:gd name="T58" fmla="*/ 146 w 426"/>
                  <a:gd name="T59" fmla="*/ 285 h 506"/>
                  <a:gd name="T60" fmla="*/ 184 w 426"/>
                  <a:gd name="T61" fmla="*/ 268 h 506"/>
                  <a:gd name="T62" fmla="*/ 224 w 426"/>
                  <a:gd name="T63" fmla="*/ 214 h 506"/>
                  <a:gd name="T64" fmla="*/ 117 w 426"/>
                  <a:gd name="T65" fmla="*/ 230 h 506"/>
                  <a:gd name="T66" fmla="*/ 125 w 426"/>
                  <a:gd name="T67" fmla="*/ 251 h 506"/>
                  <a:gd name="T68" fmla="*/ 155 w 426"/>
                  <a:gd name="T69" fmla="*/ 210 h 506"/>
                  <a:gd name="T70" fmla="*/ 165 w 426"/>
                  <a:gd name="T71" fmla="*/ 199 h 506"/>
                  <a:gd name="T72" fmla="*/ 167 w 426"/>
                  <a:gd name="T73" fmla="*/ 159 h 506"/>
                  <a:gd name="T74" fmla="*/ 365 w 426"/>
                  <a:gd name="T75" fmla="*/ 30 h 506"/>
                  <a:gd name="T76" fmla="*/ 383 w 426"/>
                  <a:gd name="T77" fmla="*/ 107 h 506"/>
                  <a:gd name="T78" fmla="*/ 372 w 426"/>
                  <a:gd name="T79" fmla="*/ 102 h 506"/>
                  <a:gd name="T80" fmla="*/ 363 w 426"/>
                  <a:gd name="T81" fmla="*/ 85 h 506"/>
                  <a:gd name="T82" fmla="*/ 382 w 426"/>
                  <a:gd name="T83" fmla="*/ 53 h 506"/>
                  <a:gd name="T84" fmla="*/ 367 w 426"/>
                  <a:gd name="T85" fmla="*/ 33 h 506"/>
                  <a:gd name="T86" fmla="*/ 214 w 426"/>
                  <a:gd name="T87" fmla="*/ 164 h 506"/>
                  <a:gd name="T88" fmla="*/ 128 w 426"/>
                  <a:gd name="T89" fmla="*/ 285 h 506"/>
                  <a:gd name="T90" fmla="*/ 118 w 426"/>
                  <a:gd name="T91" fmla="*/ 285 h 506"/>
                  <a:gd name="T92" fmla="*/ 183 w 426"/>
                  <a:gd name="T93" fmla="*/ 333 h 506"/>
                  <a:gd name="T94" fmla="*/ 135 w 426"/>
                  <a:gd name="T95" fmla="*/ 362 h 506"/>
                  <a:gd name="T96" fmla="*/ 119 w 426"/>
                  <a:gd name="T97" fmla="*/ 366 h 506"/>
                  <a:gd name="T98" fmla="*/ 83 w 426"/>
                  <a:gd name="T99" fmla="*/ 372 h 506"/>
                  <a:gd name="T100" fmla="*/ 40 w 426"/>
                  <a:gd name="T101" fmla="*/ 453 h 506"/>
                  <a:gd name="T102" fmla="*/ 61 w 426"/>
                  <a:gd name="T103" fmla="*/ 451 h 506"/>
                  <a:gd name="T104" fmla="*/ 192 w 426"/>
                  <a:gd name="T105" fmla="*/ 386 h 506"/>
                  <a:gd name="T106" fmla="*/ 170 w 426"/>
                  <a:gd name="T107" fmla="*/ 422 h 506"/>
                  <a:gd name="T108" fmla="*/ 204 w 426"/>
                  <a:gd name="T109" fmla="*/ 423 h 506"/>
                  <a:gd name="T110" fmla="*/ 225 w 426"/>
                  <a:gd name="T111" fmla="*/ 470 h 506"/>
                  <a:gd name="T112" fmla="*/ 270 w 426"/>
                  <a:gd name="T113" fmla="*/ 446 h 506"/>
                  <a:gd name="T114" fmla="*/ 225 w 426"/>
                  <a:gd name="T115" fmla="*/ 470 h 506"/>
                  <a:gd name="T116" fmla="*/ 329 w 426"/>
                  <a:gd name="T117" fmla="*/ 451 h 506"/>
                  <a:gd name="T118" fmla="*/ 325 w 426"/>
                  <a:gd name="T119" fmla="*/ 487 h 506"/>
                  <a:gd name="T120" fmla="*/ 303 w 426"/>
                  <a:gd name="T121" fmla="*/ 492 h 506"/>
                  <a:gd name="T122" fmla="*/ 416 w 426"/>
                  <a:gd name="T123" fmla="*/ 418 h 506"/>
                  <a:gd name="T124" fmla="*/ 406 w 426"/>
                  <a:gd name="T125" fmla="*/ 44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 h="506">
                    <a:moveTo>
                      <a:pt x="423" y="420"/>
                    </a:moveTo>
                    <a:cubicBezTo>
                      <a:pt x="423" y="418"/>
                      <a:pt x="423" y="417"/>
                      <a:pt x="422" y="416"/>
                    </a:cubicBezTo>
                    <a:cubicBezTo>
                      <a:pt x="422" y="416"/>
                      <a:pt x="423" y="416"/>
                      <a:pt x="423" y="415"/>
                    </a:cubicBezTo>
                    <a:cubicBezTo>
                      <a:pt x="423" y="415"/>
                      <a:pt x="423" y="415"/>
                      <a:pt x="423" y="415"/>
                    </a:cubicBezTo>
                    <a:cubicBezTo>
                      <a:pt x="423" y="415"/>
                      <a:pt x="422" y="416"/>
                      <a:pt x="422" y="416"/>
                    </a:cubicBezTo>
                    <a:cubicBezTo>
                      <a:pt x="417" y="402"/>
                      <a:pt x="398" y="393"/>
                      <a:pt x="385" y="400"/>
                    </a:cubicBezTo>
                    <a:cubicBezTo>
                      <a:pt x="376" y="404"/>
                      <a:pt x="371" y="416"/>
                      <a:pt x="364" y="423"/>
                    </a:cubicBezTo>
                    <a:cubicBezTo>
                      <a:pt x="352" y="435"/>
                      <a:pt x="336" y="443"/>
                      <a:pt x="320" y="446"/>
                    </a:cubicBezTo>
                    <a:cubicBezTo>
                      <a:pt x="259" y="458"/>
                      <a:pt x="234" y="393"/>
                      <a:pt x="185" y="375"/>
                    </a:cubicBezTo>
                    <a:cubicBezTo>
                      <a:pt x="187" y="368"/>
                      <a:pt x="187" y="361"/>
                      <a:pt x="188" y="353"/>
                    </a:cubicBezTo>
                    <a:cubicBezTo>
                      <a:pt x="189" y="353"/>
                      <a:pt x="190" y="352"/>
                      <a:pt x="190" y="352"/>
                    </a:cubicBezTo>
                    <a:cubicBezTo>
                      <a:pt x="190" y="349"/>
                      <a:pt x="190" y="347"/>
                      <a:pt x="191" y="345"/>
                    </a:cubicBezTo>
                    <a:cubicBezTo>
                      <a:pt x="193" y="342"/>
                      <a:pt x="195" y="341"/>
                      <a:pt x="198" y="339"/>
                    </a:cubicBezTo>
                    <a:cubicBezTo>
                      <a:pt x="199" y="339"/>
                      <a:pt x="200" y="339"/>
                      <a:pt x="201" y="338"/>
                    </a:cubicBezTo>
                    <a:cubicBezTo>
                      <a:pt x="202" y="338"/>
                      <a:pt x="203" y="338"/>
                      <a:pt x="204" y="338"/>
                    </a:cubicBezTo>
                    <a:cubicBezTo>
                      <a:pt x="204" y="338"/>
                      <a:pt x="205" y="339"/>
                      <a:pt x="205" y="338"/>
                    </a:cubicBezTo>
                    <a:cubicBezTo>
                      <a:pt x="206" y="338"/>
                      <a:pt x="206" y="338"/>
                      <a:pt x="206" y="338"/>
                    </a:cubicBezTo>
                    <a:cubicBezTo>
                      <a:pt x="208" y="338"/>
                      <a:pt x="211" y="338"/>
                      <a:pt x="213" y="338"/>
                    </a:cubicBezTo>
                    <a:cubicBezTo>
                      <a:pt x="216" y="338"/>
                      <a:pt x="219" y="338"/>
                      <a:pt x="221" y="338"/>
                    </a:cubicBezTo>
                    <a:cubicBezTo>
                      <a:pt x="232" y="341"/>
                      <a:pt x="246" y="342"/>
                      <a:pt x="256" y="337"/>
                    </a:cubicBezTo>
                    <a:cubicBezTo>
                      <a:pt x="256" y="337"/>
                      <a:pt x="256" y="337"/>
                      <a:pt x="256" y="337"/>
                    </a:cubicBezTo>
                    <a:cubicBezTo>
                      <a:pt x="258" y="337"/>
                      <a:pt x="259" y="336"/>
                      <a:pt x="261" y="335"/>
                    </a:cubicBezTo>
                    <a:cubicBezTo>
                      <a:pt x="266" y="330"/>
                      <a:pt x="268" y="323"/>
                      <a:pt x="268" y="316"/>
                    </a:cubicBezTo>
                    <a:cubicBezTo>
                      <a:pt x="270" y="306"/>
                      <a:pt x="270" y="293"/>
                      <a:pt x="268" y="284"/>
                    </a:cubicBezTo>
                    <a:cubicBezTo>
                      <a:pt x="267" y="282"/>
                      <a:pt x="266" y="282"/>
                      <a:pt x="265" y="282"/>
                    </a:cubicBezTo>
                    <a:cubicBezTo>
                      <a:pt x="265" y="281"/>
                      <a:pt x="264" y="281"/>
                      <a:pt x="263" y="281"/>
                    </a:cubicBezTo>
                    <a:cubicBezTo>
                      <a:pt x="259" y="280"/>
                      <a:pt x="254" y="282"/>
                      <a:pt x="250" y="283"/>
                    </a:cubicBezTo>
                    <a:cubicBezTo>
                      <a:pt x="249" y="283"/>
                      <a:pt x="247" y="283"/>
                      <a:pt x="245" y="284"/>
                    </a:cubicBezTo>
                    <a:cubicBezTo>
                      <a:pt x="241" y="284"/>
                      <a:pt x="237" y="283"/>
                      <a:pt x="232" y="283"/>
                    </a:cubicBezTo>
                    <a:cubicBezTo>
                      <a:pt x="232" y="283"/>
                      <a:pt x="232" y="283"/>
                      <a:pt x="232" y="283"/>
                    </a:cubicBezTo>
                    <a:cubicBezTo>
                      <a:pt x="232" y="282"/>
                      <a:pt x="231" y="283"/>
                      <a:pt x="231" y="283"/>
                    </a:cubicBezTo>
                    <a:cubicBezTo>
                      <a:pt x="229" y="283"/>
                      <a:pt x="226" y="282"/>
                      <a:pt x="224" y="282"/>
                    </a:cubicBezTo>
                    <a:cubicBezTo>
                      <a:pt x="222" y="282"/>
                      <a:pt x="213" y="280"/>
                      <a:pt x="206" y="280"/>
                    </a:cubicBezTo>
                    <a:cubicBezTo>
                      <a:pt x="207" y="278"/>
                      <a:pt x="206" y="276"/>
                      <a:pt x="207" y="275"/>
                    </a:cubicBezTo>
                    <a:cubicBezTo>
                      <a:pt x="207" y="272"/>
                      <a:pt x="208" y="270"/>
                      <a:pt x="210" y="268"/>
                    </a:cubicBezTo>
                    <a:cubicBezTo>
                      <a:pt x="221" y="266"/>
                      <a:pt x="234" y="267"/>
                      <a:pt x="246" y="267"/>
                    </a:cubicBezTo>
                    <a:cubicBezTo>
                      <a:pt x="254" y="266"/>
                      <a:pt x="265" y="266"/>
                      <a:pt x="272" y="261"/>
                    </a:cubicBezTo>
                    <a:cubicBezTo>
                      <a:pt x="273" y="260"/>
                      <a:pt x="274" y="260"/>
                      <a:pt x="274" y="258"/>
                    </a:cubicBezTo>
                    <a:cubicBezTo>
                      <a:pt x="274" y="257"/>
                      <a:pt x="274" y="257"/>
                      <a:pt x="274" y="257"/>
                    </a:cubicBezTo>
                    <a:cubicBezTo>
                      <a:pt x="274" y="257"/>
                      <a:pt x="274" y="257"/>
                      <a:pt x="274" y="257"/>
                    </a:cubicBezTo>
                    <a:cubicBezTo>
                      <a:pt x="274" y="245"/>
                      <a:pt x="285" y="220"/>
                      <a:pt x="271" y="214"/>
                    </a:cubicBezTo>
                    <a:cubicBezTo>
                      <a:pt x="269" y="213"/>
                      <a:pt x="266" y="212"/>
                      <a:pt x="263" y="211"/>
                    </a:cubicBezTo>
                    <a:cubicBezTo>
                      <a:pt x="253" y="205"/>
                      <a:pt x="237" y="210"/>
                      <a:pt x="226" y="206"/>
                    </a:cubicBezTo>
                    <a:cubicBezTo>
                      <a:pt x="225" y="204"/>
                      <a:pt x="223" y="203"/>
                      <a:pt x="222" y="201"/>
                    </a:cubicBezTo>
                    <a:cubicBezTo>
                      <a:pt x="220" y="198"/>
                      <a:pt x="219" y="194"/>
                      <a:pt x="218" y="190"/>
                    </a:cubicBezTo>
                    <a:cubicBezTo>
                      <a:pt x="217" y="185"/>
                      <a:pt x="219" y="180"/>
                      <a:pt x="220" y="175"/>
                    </a:cubicBezTo>
                    <a:cubicBezTo>
                      <a:pt x="220" y="174"/>
                      <a:pt x="220" y="174"/>
                      <a:pt x="220" y="174"/>
                    </a:cubicBezTo>
                    <a:cubicBezTo>
                      <a:pt x="220" y="174"/>
                      <a:pt x="220" y="173"/>
                      <a:pt x="220" y="173"/>
                    </a:cubicBezTo>
                    <a:cubicBezTo>
                      <a:pt x="222" y="162"/>
                      <a:pt x="226" y="151"/>
                      <a:pt x="230" y="140"/>
                    </a:cubicBezTo>
                    <a:cubicBezTo>
                      <a:pt x="237" y="121"/>
                      <a:pt x="246" y="104"/>
                      <a:pt x="258" y="89"/>
                    </a:cubicBezTo>
                    <a:cubicBezTo>
                      <a:pt x="276" y="71"/>
                      <a:pt x="300" y="60"/>
                      <a:pt x="328" y="64"/>
                    </a:cubicBezTo>
                    <a:cubicBezTo>
                      <a:pt x="338" y="65"/>
                      <a:pt x="344" y="70"/>
                      <a:pt x="349" y="76"/>
                    </a:cubicBezTo>
                    <a:cubicBezTo>
                      <a:pt x="349" y="76"/>
                      <a:pt x="350" y="76"/>
                      <a:pt x="350" y="76"/>
                    </a:cubicBezTo>
                    <a:cubicBezTo>
                      <a:pt x="351" y="78"/>
                      <a:pt x="352" y="79"/>
                      <a:pt x="353" y="81"/>
                    </a:cubicBezTo>
                    <a:cubicBezTo>
                      <a:pt x="356" y="86"/>
                      <a:pt x="358" y="91"/>
                      <a:pt x="361" y="96"/>
                    </a:cubicBezTo>
                    <a:cubicBezTo>
                      <a:pt x="364" y="102"/>
                      <a:pt x="367" y="108"/>
                      <a:pt x="371" y="113"/>
                    </a:cubicBezTo>
                    <a:cubicBezTo>
                      <a:pt x="380" y="125"/>
                      <a:pt x="391" y="120"/>
                      <a:pt x="395" y="110"/>
                    </a:cubicBezTo>
                    <a:cubicBezTo>
                      <a:pt x="398" y="106"/>
                      <a:pt x="399" y="101"/>
                      <a:pt x="401" y="96"/>
                    </a:cubicBezTo>
                    <a:cubicBezTo>
                      <a:pt x="402" y="91"/>
                      <a:pt x="403" y="82"/>
                      <a:pt x="401" y="76"/>
                    </a:cubicBezTo>
                    <a:cubicBezTo>
                      <a:pt x="399" y="59"/>
                      <a:pt x="391" y="43"/>
                      <a:pt x="379" y="34"/>
                    </a:cubicBezTo>
                    <a:cubicBezTo>
                      <a:pt x="378" y="33"/>
                      <a:pt x="376" y="32"/>
                      <a:pt x="375" y="31"/>
                    </a:cubicBezTo>
                    <a:cubicBezTo>
                      <a:pt x="341" y="0"/>
                      <a:pt x="302" y="8"/>
                      <a:pt x="263" y="24"/>
                    </a:cubicBezTo>
                    <a:cubicBezTo>
                      <a:pt x="202" y="49"/>
                      <a:pt x="162" y="115"/>
                      <a:pt x="159" y="181"/>
                    </a:cubicBezTo>
                    <a:cubicBezTo>
                      <a:pt x="159" y="182"/>
                      <a:pt x="158" y="182"/>
                      <a:pt x="158" y="182"/>
                    </a:cubicBezTo>
                    <a:cubicBezTo>
                      <a:pt x="157" y="183"/>
                      <a:pt x="158" y="183"/>
                      <a:pt x="158" y="183"/>
                    </a:cubicBezTo>
                    <a:cubicBezTo>
                      <a:pt x="158" y="183"/>
                      <a:pt x="159" y="182"/>
                      <a:pt x="159" y="182"/>
                    </a:cubicBezTo>
                    <a:cubicBezTo>
                      <a:pt x="159" y="188"/>
                      <a:pt x="159" y="194"/>
                      <a:pt x="159" y="200"/>
                    </a:cubicBezTo>
                    <a:cubicBezTo>
                      <a:pt x="159" y="201"/>
                      <a:pt x="159" y="201"/>
                      <a:pt x="159" y="201"/>
                    </a:cubicBezTo>
                    <a:cubicBezTo>
                      <a:pt x="158" y="202"/>
                      <a:pt x="158" y="202"/>
                      <a:pt x="158" y="203"/>
                    </a:cubicBezTo>
                    <a:cubicBezTo>
                      <a:pt x="144" y="199"/>
                      <a:pt x="127" y="202"/>
                      <a:pt x="114" y="206"/>
                    </a:cubicBezTo>
                    <a:cubicBezTo>
                      <a:pt x="113" y="206"/>
                      <a:pt x="113" y="208"/>
                      <a:pt x="114" y="208"/>
                    </a:cubicBezTo>
                    <a:cubicBezTo>
                      <a:pt x="115" y="208"/>
                      <a:pt x="115" y="208"/>
                      <a:pt x="115" y="208"/>
                    </a:cubicBezTo>
                    <a:cubicBezTo>
                      <a:pt x="114" y="209"/>
                      <a:pt x="113" y="210"/>
                      <a:pt x="113" y="211"/>
                    </a:cubicBezTo>
                    <a:cubicBezTo>
                      <a:pt x="111" y="215"/>
                      <a:pt x="112" y="219"/>
                      <a:pt x="112" y="223"/>
                    </a:cubicBezTo>
                    <a:cubicBezTo>
                      <a:pt x="112" y="233"/>
                      <a:pt x="112" y="243"/>
                      <a:pt x="112" y="254"/>
                    </a:cubicBezTo>
                    <a:cubicBezTo>
                      <a:pt x="112" y="255"/>
                      <a:pt x="113" y="256"/>
                      <a:pt x="114" y="257"/>
                    </a:cubicBezTo>
                    <a:cubicBezTo>
                      <a:pt x="124" y="257"/>
                      <a:pt x="134" y="259"/>
                      <a:pt x="144" y="259"/>
                    </a:cubicBezTo>
                    <a:cubicBezTo>
                      <a:pt x="144" y="259"/>
                      <a:pt x="145" y="259"/>
                      <a:pt x="145" y="259"/>
                    </a:cubicBezTo>
                    <a:cubicBezTo>
                      <a:pt x="146" y="258"/>
                      <a:pt x="147" y="258"/>
                      <a:pt x="148" y="258"/>
                    </a:cubicBezTo>
                    <a:cubicBezTo>
                      <a:pt x="148" y="263"/>
                      <a:pt x="148" y="271"/>
                      <a:pt x="147" y="275"/>
                    </a:cubicBezTo>
                    <a:cubicBezTo>
                      <a:pt x="147" y="275"/>
                      <a:pt x="147" y="275"/>
                      <a:pt x="147" y="275"/>
                    </a:cubicBezTo>
                    <a:cubicBezTo>
                      <a:pt x="147" y="277"/>
                      <a:pt x="146" y="278"/>
                      <a:pt x="145" y="278"/>
                    </a:cubicBezTo>
                    <a:cubicBezTo>
                      <a:pt x="139" y="280"/>
                      <a:pt x="131" y="278"/>
                      <a:pt x="125" y="278"/>
                    </a:cubicBezTo>
                    <a:cubicBezTo>
                      <a:pt x="116" y="277"/>
                      <a:pt x="107" y="277"/>
                      <a:pt x="101" y="283"/>
                    </a:cubicBezTo>
                    <a:cubicBezTo>
                      <a:pt x="91" y="293"/>
                      <a:pt x="95" y="318"/>
                      <a:pt x="95" y="331"/>
                    </a:cubicBezTo>
                    <a:cubicBezTo>
                      <a:pt x="95" y="333"/>
                      <a:pt x="97" y="334"/>
                      <a:pt x="99" y="334"/>
                    </a:cubicBezTo>
                    <a:cubicBezTo>
                      <a:pt x="111" y="335"/>
                      <a:pt x="123" y="334"/>
                      <a:pt x="135" y="334"/>
                    </a:cubicBezTo>
                    <a:cubicBezTo>
                      <a:pt x="135" y="335"/>
                      <a:pt x="136" y="335"/>
                      <a:pt x="136" y="336"/>
                    </a:cubicBezTo>
                    <a:cubicBezTo>
                      <a:pt x="136" y="337"/>
                      <a:pt x="136" y="338"/>
                      <a:pt x="136" y="339"/>
                    </a:cubicBezTo>
                    <a:cubicBezTo>
                      <a:pt x="136" y="340"/>
                      <a:pt x="136" y="341"/>
                      <a:pt x="135" y="343"/>
                    </a:cubicBezTo>
                    <a:cubicBezTo>
                      <a:pt x="134" y="347"/>
                      <a:pt x="134" y="353"/>
                      <a:pt x="131" y="356"/>
                    </a:cubicBezTo>
                    <a:cubicBezTo>
                      <a:pt x="129" y="359"/>
                      <a:pt x="122" y="359"/>
                      <a:pt x="118" y="359"/>
                    </a:cubicBezTo>
                    <a:cubicBezTo>
                      <a:pt x="108" y="355"/>
                      <a:pt x="95" y="358"/>
                      <a:pt x="86" y="361"/>
                    </a:cubicBezTo>
                    <a:cubicBezTo>
                      <a:pt x="68" y="365"/>
                      <a:pt x="50" y="374"/>
                      <a:pt x="35" y="386"/>
                    </a:cubicBezTo>
                    <a:cubicBezTo>
                      <a:pt x="14" y="404"/>
                      <a:pt x="0" y="439"/>
                      <a:pt x="11" y="466"/>
                    </a:cubicBezTo>
                    <a:cubicBezTo>
                      <a:pt x="24" y="499"/>
                      <a:pt x="74" y="506"/>
                      <a:pt x="103" y="500"/>
                    </a:cubicBezTo>
                    <a:cubicBezTo>
                      <a:pt x="106" y="500"/>
                      <a:pt x="108" y="499"/>
                      <a:pt x="111" y="498"/>
                    </a:cubicBezTo>
                    <a:cubicBezTo>
                      <a:pt x="136" y="496"/>
                      <a:pt x="155" y="472"/>
                      <a:pt x="166" y="449"/>
                    </a:cubicBezTo>
                    <a:cubicBezTo>
                      <a:pt x="169" y="444"/>
                      <a:pt x="172" y="439"/>
                      <a:pt x="173" y="434"/>
                    </a:cubicBezTo>
                    <a:cubicBezTo>
                      <a:pt x="192" y="450"/>
                      <a:pt x="205" y="470"/>
                      <a:pt x="228" y="482"/>
                    </a:cubicBezTo>
                    <a:cubicBezTo>
                      <a:pt x="254" y="496"/>
                      <a:pt x="283" y="503"/>
                      <a:pt x="312" y="500"/>
                    </a:cubicBezTo>
                    <a:cubicBezTo>
                      <a:pt x="338" y="497"/>
                      <a:pt x="363" y="486"/>
                      <a:pt x="385" y="470"/>
                    </a:cubicBezTo>
                    <a:cubicBezTo>
                      <a:pt x="398" y="461"/>
                      <a:pt x="426" y="439"/>
                      <a:pt x="423" y="420"/>
                    </a:cubicBezTo>
                    <a:close/>
                    <a:moveTo>
                      <a:pt x="191" y="439"/>
                    </a:moveTo>
                    <a:cubicBezTo>
                      <a:pt x="201" y="429"/>
                      <a:pt x="212" y="419"/>
                      <a:pt x="223" y="410"/>
                    </a:cubicBezTo>
                    <a:cubicBezTo>
                      <a:pt x="227" y="413"/>
                      <a:pt x="231" y="417"/>
                      <a:pt x="235" y="421"/>
                    </a:cubicBezTo>
                    <a:cubicBezTo>
                      <a:pt x="226" y="433"/>
                      <a:pt x="211" y="439"/>
                      <a:pt x="201" y="450"/>
                    </a:cubicBezTo>
                    <a:cubicBezTo>
                      <a:pt x="198" y="447"/>
                      <a:pt x="195" y="443"/>
                      <a:pt x="191" y="439"/>
                    </a:cubicBezTo>
                    <a:close/>
                    <a:moveTo>
                      <a:pt x="174" y="422"/>
                    </a:moveTo>
                    <a:cubicBezTo>
                      <a:pt x="173" y="422"/>
                      <a:pt x="173" y="422"/>
                      <a:pt x="172" y="422"/>
                    </a:cubicBezTo>
                    <a:cubicBezTo>
                      <a:pt x="182" y="411"/>
                      <a:pt x="190" y="401"/>
                      <a:pt x="199" y="390"/>
                    </a:cubicBezTo>
                    <a:cubicBezTo>
                      <a:pt x="199" y="390"/>
                      <a:pt x="199" y="390"/>
                      <a:pt x="199" y="390"/>
                    </a:cubicBezTo>
                    <a:cubicBezTo>
                      <a:pt x="202" y="392"/>
                      <a:pt x="206" y="395"/>
                      <a:pt x="209" y="397"/>
                    </a:cubicBezTo>
                    <a:cubicBezTo>
                      <a:pt x="201" y="409"/>
                      <a:pt x="186" y="414"/>
                      <a:pt x="178" y="426"/>
                    </a:cubicBezTo>
                    <a:cubicBezTo>
                      <a:pt x="177" y="425"/>
                      <a:pt x="175" y="423"/>
                      <a:pt x="174" y="422"/>
                    </a:cubicBezTo>
                    <a:close/>
                    <a:moveTo>
                      <a:pt x="153" y="445"/>
                    </a:moveTo>
                    <a:cubicBezTo>
                      <a:pt x="144" y="459"/>
                      <a:pt x="136" y="474"/>
                      <a:pt x="122" y="484"/>
                    </a:cubicBezTo>
                    <a:cubicBezTo>
                      <a:pt x="118" y="487"/>
                      <a:pt x="114" y="489"/>
                      <a:pt x="109" y="491"/>
                    </a:cubicBezTo>
                    <a:cubicBezTo>
                      <a:pt x="124" y="473"/>
                      <a:pt x="139" y="457"/>
                      <a:pt x="155" y="441"/>
                    </a:cubicBezTo>
                    <a:cubicBezTo>
                      <a:pt x="154" y="442"/>
                      <a:pt x="154" y="444"/>
                      <a:pt x="153" y="445"/>
                    </a:cubicBezTo>
                    <a:close/>
                    <a:moveTo>
                      <a:pt x="51" y="489"/>
                    </a:moveTo>
                    <a:cubicBezTo>
                      <a:pt x="58" y="481"/>
                      <a:pt x="69" y="474"/>
                      <a:pt x="77" y="467"/>
                    </a:cubicBezTo>
                    <a:cubicBezTo>
                      <a:pt x="89" y="457"/>
                      <a:pt x="101" y="446"/>
                      <a:pt x="113" y="435"/>
                    </a:cubicBezTo>
                    <a:cubicBezTo>
                      <a:pt x="134" y="416"/>
                      <a:pt x="155" y="395"/>
                      <a:pt x="177" y="376"/>
                    </a:cubicBezTo>
                    <a:cubicBezTo>
                      <a:pt x="177" y="379"/>
                      <a:pt x="180" y="381"/>
                      <a:pt x="182" y="380"/>
                    </a:cubicBezTo>
                    <a:cubicBezTo>
                      <a:pt x="182" y="381"/>
                      <a:pt x="183" y="381"/>
                      <a:pt x="184" y="381"/>
                    </a:cubicBezTo>
                    <a:cubicBezTo>
                      <a:pt x="165" y="402"/>
                      <a:pt x="144" y="420"/>
                      <a:pt x="123" y="438"/>
                    </a:cubicBezTo>
                    <a:cubicBezTo>
                      <a:pt x="103" y="456"/>
                      <a:pt x="80" y="472"/>
                      <a:pt x="63" y="493"/>
                    </a:cubicBezTo>
                    <a:cubicBezTo>
                      <a:pt x="59" y="492"/>
                      <a:pt x="55" y="490"/>
                      <a:pt x="51" y="489"/>
                    </a:cubicBezTo>
                    <a:close/>
                    <a:moveTo>
                      <a:pt x="42" y="485"/>
                    </a:moveTo>
                    <a:cubicBezTo>
                      <a:pt x="46" y="482"/>
                      <a:pt x="49" y="478"/>
                      <a:pt x="53" y="475"/>
                    </a:cubicBezTo>
                    <a:cubicBezTo>
                      <a:pt x="58" y="469"/>
                      <a:pt x="63" y="463"/>
                      <a:pt x="68" y="458"/>
                    </a:cubicBezTo>
                    <a:cubicBezTo>
                      <a:pt x="73" y="460"/>
                      <a:pt x="78" y="460"/>
                      <a:pt x="83" y="458"/>
                    </a:cubicBezTo>
                    <a:cubicBezTo>
                      <a:pt x="79" y="461"/>
                      <a:pt x="75" y="465"/>
                      <a:pt x="71" y="468"/>
                    </a:cubicBezTo>
                    <a:cubicBezTo>
                      <a:pt x="64" y="475"/>
                      <a:pt x="55" y="480"/>
                      <a:pt x="48" y="488"/>
                    </a:cubicBezTo>
                    <a:cubicBezTo>
                      <a:pt x="46" y="487"/>
                      <a:pt x="44" y="486"/>
                      <a:pt x="42" y="485"/>
                    </a:cubicBezTo>
                    <a:close/>
                    <a:moveTo>
                      <a:pt x="22" y="468"/>
                    </a:moveTo>
                    <a:cubicBezTo>
                      <a:pt x="21" y="466"/>
                      <a:pt x="19" y="464"/>
                      <a:pt x="18" y="461"/>
                    </a:cubicBezTo>
                    <a:cubicBezTo>
                      <a:pt x="52" y="428"/>
                      <a:pt x="93" y="400"/>
                      <a:pt x="133" y="376"/>
                    </a:cubicBezTo>
                    <a:cubicBezTo>
                      <a:pt x="153" y="363"/>
                      <a:pt x="169" y="347"/>
                      <a:pt x="187" y="334"/>
                    </a:cubicBezTo>
                    <a:cubicBezTo>
                      <a:pt x="184" y="340"/>
                      <a:pt x="183" y="347"/>
                      <a:pt x="182" y="354"/>
                    </a:cubicBezTo>
                    <a:cubicBezTo>
                      <a:pt x="161" y="376"/>
                      <a:pt x="135" y="391"/>
                      <a:pt x="111" y="410"/>
                    </a:cubicBezTo>
                    <a:cubicBezTo>
                      <a:pt x="109" y="410"/>
                      <a:pt x="107" y="410"/>
                      <a:pt x="105" y="411"/>
                    </a:cubicBezTo>
                    <a:cubicBezTo>
                      <a:pt x="96" y="412"/>
                      <a:pt x="87" y="415"/>
                      <a:pt x="78" y="418"/>
                    </a:cubicBezTo>
                    <a:cubicBezTo>
                      <a:pt x="69" y="422"/>
                      <a:pt x="58" y="429"/>
                      <a:pt x="57" y="439"/>
                    </a:cubicBezTo>
                    <a:cubicBezTo>
                      <a:pt x="51" y="443"/>
                      <a:pt x="45" y="447"/>
                      <a:pt x="39" y="452"/>
                    </a:cubicBezTo>
                    <a:cubicBezTo>
                      <a:pt x="33" y="456"/>
                      <a:pt x="26" y="462"/>
                      <a:pt x="22" y="469"/>
                    </a:cubicBezTo>
                    <a:cubicBezTo>
                      <a:pt x="22" y="468"/>
                      <a:pt x="22" y="468"/>
                      <a:pt x="22" y="468"/>
                    </a:cubicBezTo>
                    <a:close/>
                    <a:moveTo>
                      <a:pt x="261" y="289"/>
                    </a:moveTo>
                    <a:cubicBezTo>
                      <a:pt x="261" y="290"/>
                      <a:pt x="261" y="292"/>
                      <a:pt x="261" y="293"/>
                    </a:cubicBezTo>
                    <a:cubicBezTo>
                      <a:pt x="256" y="301"/>
                      <a:pt x="248" y="306"/>
                      <a:pt x="241" y="312"/>
                    </a:cubicBezTo>
                    <a:cubicBezTo>
                      <a:pt x="236" y="316"/>
                      <a:pt x="227" y="322"/>
                      <a:pt x="225" y="329"/>
                    </a:cubicBezTo>
                    <a:cubicBezTo>
                      <a:pt x="221" y="329"/>
                      <a:pt x="217" y="329"/>
                      <a:pt x="214" y="328"/>
                    </a:cubicBezTo>
                    <a:cubicBezTo>
                      <a:pt x="226" y="314"/>
                      <a:pt x="240" y="301"/>
                      <a:pt x="255" y="290"/>
                    </a:cubicBezTo>
                    <a:cubicBezTo>
                      <a:pt x="257" y="289"/>
                      <a:pt x="259" y="289"/>
                      <a:pt x="261" y="289"/>
                    </a:cubicBezTo>
                    <a:close/>
                    <a:moveTo>
                      <a:pt x="261" y="307"/>
                    </a:moveTo>
                    <a:cubicBezTo>
                      <a:pt x="253" y="315"/>
                      <a:pt x="244" y="322"/>
                      <a:pt x="236" y="329"/>
                    </a:cubicBezTo>
                    <a:cubicBezTo>
                      <a:pt x="233" y="329"/>
                      <a:pt x="231" y="329"/>
                      <a:pt x="228" y="329"/>
                    </a:cubicBezTo>
                    <a:cubicBezTo>
                      <a:pt x="234" y="323"/>
                      <a:pt x="240" y="317"/>
                      <a:pt x="246" y="311"/>
                    </a:cubicBezTo>
                    <a:cubicBezTo>
                      <a:pt x="252" y="306"/>
                      <a:pt x="257" y="301"/>
                      <a:pt x="261" y="294"/>
                    </a:cubicBezTo>
                    <a:cubicBezTo>
                      <a:pt x="261" y="299"/>
                      <a:pt x="261" y="303"/>
                      <a:pt x="261" y="307"/>
                    </a:cubicBezTo>
                    <a:close/>
                    <a:moveTo>
                      <a:pt x="261" y="307"/>
                    </a:moveTo>
                    <a:cubicBezTo>
                      <a:pt x="260" y="310"/>
                      <a:pt x="260" y="314"/>
                      <a:pt x="260" y="317"/>
                    </a:cubicBezTo>
                    <a:cubicBezTo>
                      <a:pt x="260" y="318"/>
                      <a:pt x="260" y="319"/>
                      <a:pt x="259" y="320"/>
                    </a:cubicBezTo>
                    <a:cubicBezTo>
                      <a:pt x="255" y="323"/>
                      <a:pt x="251" y="326"/>
                      <a:pt x="247" y="330"/>
                    </a:cubicBezTo>
                    <a:cubicBezTo>
                      <a:pt x="245" y="330"/>
                      <a:pt x="242" y="330"/>
                      <a:pt x="240" y="330"/>
                    </a:cubicBezTo>
                    <a:cubicBezTo>
                      <a:pt x="240" y="330"/>
                      <a:pt x="239" y="330"/>
                      <a:pt x="239" y="330"/>
                    </a:cubicBezTo>
                    <a:cubicBezTo>
                      <a:pt x="247" y="323"/>
                      <a:pt x="254" y="315"/>
                      <a:pt x="261" y="307"/>
                    </a:cubicBezTo>
                    <a:close/>
                    <a:moveTo>
                      <a:pt x="259" y="321"/>
                    </a:moveTo>
                    <a:cubicBezTo>
                      <a:pt x="258" y="322"/>
                      <a:pt x="258" y="324"/>
                      <a:pt x="257" y="325"/>
                    </a:cubicBezTo>
                    <a:cubicBezTo>
                      <a:pt x="256" y="328"/>
                      <a:pt x="254" y="329"/>
                      <a:pt x="251" y="329"/>
                    </a:cubicBezTo>
                    <a:cubicBezTo>
                      <a:pt x="254" y="327"/>
                      <a:pt x="256" y="324"/>
                      <a:pt x="259" y="321"/>
                    </a:cubicBezTo>
                    <a:close/>
                    <a:moveTo>
                      <a:pt x="238" y="291"/>
                    </a:moveTo>
                    <a:cubicBezTo>
                      <a:pt x="244" y="291"/>
                      <a:pt x="249" y="290"/>
                      <a:pt x="253" y="290"/>
                    </a:cubicBezTo>
                    <a:cubicBezTo>
                      <a:pt x="237" y="300"/>
                      <a:pt x="224" y="314"/>
                      <a:pt x="211" y="328"/>
                    </a:cubicBezTo>
                    <a:cubicBezTo>
                      <a:pt x="205" y="328"/>
                      <a:pt x="200" y="328"/>
                      <a:pt x="194" y="329"/>
                    </a:cubicBezTo>
                    <a:cubicBezTo>
                      <a:pt x="210" y="317"/>
                      <a:pt x="225" y="306"/>
                      <a:pt x="238" y="291"/>
                    </a:cubicBezTo>
                    <a:cubicBezTo>
                      <a:pt x="238" y="291"/>
                      <a:pt x="238" y="291"/>
                      <a:pt x="238" y="291"/>
                    </a:cubicBezTo>
                    <a:close/>
                    <a:moveTo>
                      <a:pt x="82" y="432"/>
                    </a:moveTo>
                    <a:cubicBezTo>
                      <a:pt x="89" y="427"/>
                      <a:pt x="96" y="424"/>
                      <a:pt x="104" y="421"/>
                    </a:cubicBezTo>
                    <a:cubicBezTo>
                      <a:pt x="101" y="424"/>
                      <a:pt x="98" y="428"/>
                      <a:pt x="96" y="431"/>
                    </a:cubicBezTo>
                    <a:cubicBezTo>
                      <a:pt x="92" y="436"/>
                      <a:pt x="87" y="441"/>
                      <a:pt x="82" y="445"/>
                    </a:cubicBezTo>
                    <a:cubicBezTo>
                      <a:pt x="78" y="448"/>
                      <a:pt x="70" y="450"/>
                      <a:pt x="70" y="443"/>
                    </a:cubicBezTo>
                    <a:cubicBezTo>
                      <a:pt x="69" y="438"/>
                      <a:pt x="78" y="433"/>
                      <a:pt x="82" y="432"/>
                    </a:cubicBezTo>
                    <a:close/>
                    <a:moveTo>
                      <a:pt x="115" y="422"/>
                    </a:moveTo>
                    <a:cubicBezTo>
                      <a:pt x="116" y="421"/>
                      <a:pt x="117" y="419"/>
                      <a:pt x="118" y="418"/>
                    </a:cubicBezTo>
                    <a:cubicBezTo>
                      <a:pt x="119" y="416"/>
                      <a:pt x="120" y="413"/>
                      <a:pt x="122" y="411"/>
                    </a:cubicBezTo>
                    <a:cubicBezTo>
                      <a:pt x="122" y="410"/>
                      <a:pt x="121" y="409"/>
                      <a:pt x="120" y="410"/>
                    </a:cubicBezTo>
                    <a:cubicBezTo>
                      <a:pt x="119" y="409"/>
                      <a:pt x="117" y="409"/>
                      <a:pt x="116" y="409"/>
                    </a:cubicBezTo>
                    <a:cubicBezTo>
                      <a:pt x="138" y="391"/>
                      <a:pt x="162" y="376"/>
                      <a:pt x="182" y="354"/>
                    </a:cubicBezTo>
                    <a:cubicBezTo>
                      <a:pt x="180" y="361"/>
                      <a:pt x="179" y="368"/>
                      <a:pt x="178" y="375"/>
                    </a:cubicBezTo>
                    <a:cubicBezTo>
                      <a:pt x="153" y="394"/>
                      <a:pt x="130" y="415"/>
                      <a:pt x="107" y="436"/>
                    </a:cubicBezTo>
                    <a:cubicBezTo>
                      <a:pt x="106" y="437"/>
                      <a:pt x="106" y="437"/>
                      <a:pt x="105" y="438"/>
                    </a:cubicBezTo>
                    <a:cubicBezTo>
                      <a:pt x="109" y="433"/>
                      <a:pt x="112" y="427"/>
                      <a:pt x="115" y="422"/>
                    </a:cubicBezTo>
                    <a:close/>
                    <a:moveTo>
                      <a:pt x="268" y="251"/>
                    </a:moveTo>
                    <a:cubicBezTo>
                      <a:pt x="268" y="251"/>
                      <a:pt x="267" y="252"/>
                      <a:pt x="267" y="253"/>
                    </a:cubicBezTo>
                    <a:cubicBezTo>
                      <a:pt x="267" y="256"/>
                      <a:pt x="262" y="257"/>
                      <a:pt x="255" y="258"/>
                    </a:cubicBezTo>
                    <a:cubicBezTo>
                      <a:pt x="258" y="256"/>
                      <a:pt x="260" y="253"/>
                      <a:pt x="263" y="251"/>
                    </a:cubicBezTo>
                    <a:cubicBezTo>
                      <a:pt x="265" y="250"/>
                      <a:pt x="267" y="248"/>
                      <a:pt x="269" y="247"/>
                    </a:cubicBezTo>
                    <a:cubicBezTo>
                      <a:pt x="269" y="248"/>
                      <a:pt x="269" y="250"/>
                      <a:pt x="268" y="251"/>
                    </a:cubicBezTo>
                    <a:close/>
                    <a:moveTo>
                      <a:pt x="214" y="264"/>
                    </a:moveTo>
                    <a:cubicBezTo>
                      <a:pt x="214" y="264"/>
                      <a:pt x="214" y="264"/>
                      <a:pt x="214" y="264"/>
                    </a:cubicBezTo>
                    <a:cubicBezTo>
                      <a:pt x="214" y="264"/>
                      <a:pt x="214" y="265"/>
                      <a:pt x="214" y="265"/>
                    </a:cubicBezTo>
                    <a:cubicBezTo>
                      <a:pt x="214" y="265"/>
                      <a:pt x="214" y="264"/>
                      <a:pt x="214" y="264"/>
                    </a:cubicBezTo>
                    <a:close/>
                    <a:moveTo>
                      <a:pt x="198" y="281"/>
                    </a:moveTo>
                    <a:cubicBezTo>
                      <a:pt x="198" y="282"/>
                      <a:pt x="199" y="283"/>
                      <a:pt x="199" y="283"/>
                    </a:cubicBezTo>
                    <a:cubicBezTo>
                      <a:pt x="199" y="285"/>
                      <a:pt x="200" y="286"/>
                      <a:pt x="202" y="287"/>
                    </a:cubicBezTo>
                    <a:cubicBezTo>
                      <a:pt x="182" y="301"/>
                      <a:pt x="162" y="316"/>
                      <a:pt x="140" y="328"/>
                    </a:cubicBezTo>
                    <a:cubicBezTo>
                      <a:pt x="139" y="328"/>
                      <a:pt x="139" y="328"/>
                      <a:pt x="138" y="328"/>
                    </a:cubicBezTo>
                    <a:cubicBezTo>
                      <a:pt x="132" y="328"/>
                      <a:pt x="127" y="328"/>
                      <a:pt x="121" y="328"/>
                    </a:cubicBezTo>
                    <a:cubicBezTo>
                      <a:pt x="145" y="308"/>
                      <a:pt x="172" y="292"/>
                      <a:pt x="198" y="276"/>
                    </a:cubicBezTo>
                    <a:cubicBezTo>
                      <a:pt x="198" y="278"/>
                      <a:pt x="198" y="280"/>
                      <a:pt x="198" y="281"/>
                    </a:cubicBezTo>
                    <a:close/>
                    <a:moveTo>
                      <a:pt x="142" y="331"/>
                    </a:moveTo>
                    <a:cubicBezTo>
                      <a:pt x="142" y="330"/>
                      <a:pt x="141" y="330"/>
                      <a:pt x="141" y="329"/>
                    </a:cubicBezTo>
                    <a:cubicBezTo>
                      <a:pt x="163" y="318"/>
                      <a:pt x="183" y="303"/>
                      <a:pt x="203" y="288"/>
                    </a:cubicBezTo>
                    <a:cubicBezTo>
                      <a:pt x="206" y="289"/>
                      <a:pt x="210" y="290"/>
                      <a:pt x="216" y="291"/>
                    </a:cubicBezTo>
                    <a:cubicBezTo>
                      <a:pt x="190" y="306"/>
                      <a:pt x="163" y="322"/>
                      <a:pt x="142" y="343"/>
                    </a:cubicBezTo>
                    <a:cubicBezTo>
                      <a:pt x="142" y="339"/>
                      <a:pt x="142" y="334"/>
                      <a:pt x="142" y="331"/>
                    </a:cubicBezTo>
                    <a:close/>
                    <a:moveTo>
                      <a:pt x="269" y="246"/>
                    </a:moveTo>
                    <a:cubicBezTo>
                      <a:pt x="266" y="248"/>
                      <a:pt x="263" y="250"/>
                      <a:pt x="260" y="252"/>
                    </a:cubicBezTo>
                    <a:cubicBezTo>
                      <a:pt x="257" y="254"/>
                      <a:pt x="254" y="255"/>
                      <a:pt x="252" y="258"/>
                    </a:cubicBezTo>
                    <a:cubicBezTo>
                      <a:pt x="247" y="258"/>
                      <a:pt x="242" y="258"/>
                      <a:pt x="237" y="258"/>
                    </a:cubicBezTo>
                    <a:cubicBezTo>
                      <a:pt x="248" y="249"/>
                      <a:pt x="259" y="240"/>
                      <a:pt x="270" y="231"/>
                    </a:cubicBezTo>
                    <a:cubicBezTo>
                      <a:pt x="270" y="231"/>
                      <a:pt x="270" y="231"/>
                      <a:pt x="269" y="231"/>
                    </a:cubicBezTo>
                    <a:cubicBezTo>
                      <a:pt x="258" y="239"/>
                      <a:pt x="245" y="247"/>
                      <a:pt x="236" y="257"/>
                    </a:cubicBezTo>
                    <a:cubicBezTo>
                      <a:pt x="236" y="257"/>
                      <a:pt x="236" y="257"/>
                      <a:pt x="236" y="258"/>
                    </a:cubicBezTo>
                    <a:cubicBezTo>
                      <a:pt x="229" y="257"/>
                      <a:pt x="222" y="257"/>
                      <a:pt x="219" y="256"/>
                    </a:cubicBezTo>
                    <a:cubicBezTo>
                      <a:pt x="235" y="244"/>
                      <a:pt x="252" y="234"/>
                      <a:pt x="268" y="221"/>
                    </a:cubicBezTo>
                    <a:cubicBezTo>
                      <a:pt x="268" y="221"/>
                      <a:pt x="268" y="221"/>
                      <a:pt x="268" y="221"/>
                    </a:cubicBezTo>
                    <a:cubicBezTo>
                      <a:pt x="252" y="234"/>
                      <a:pt x="232" y="243"/>
                      <a:pt x="216" y="256"/>
                    </a:cubicBezTo>
                    <a:cubicBezTo>
                      <a:pt x="204" y="257"/>
                      <a:pt x="199" y="265"/>
                      <a:pt x="198" y="275"/>
                    </a:cubicBezTo>
                    <a:cubicBezTo>
                      <a:pt x="170" y="291"/>
                      <a:pt x="142" y="307"/>
                      <a:pt x="118" y="328"/>
                    </a:cubicBezTo>
                    <a:cubicBezTo>
                      <a:pt x="113" y="328"/>
                      <a:pt x="108" y="328"/>
                      <a:pt x="103" y="328"/>
                    </a:cubicBezTo>
                    <a:cubicBezTo>
                      <a:pt x="131" y="307"/>
                      <a:pt x="160" y="288"/>
                      <a:pt x="189" y="267"/>
                    </a:cubicBezTo>
                    <a:cubicBezTo>
                      <a:pt x="201" y="259"/>
                      <a:pt x="212" y="249"/>
                      <a:pt x="225" y="241"/>
                    </a:cubicBezTo>
                    <a:cubicBezTo>
                      <a:pt x="236" y="234"/>
                      <a:pt x="247" y="227"/>
                      <a:pt x="256" y="217"/>
                    </a:cubicBezTo>
                    <a:cubicBezTo>
                      <a:pt x="259" y="217"/>
                      <a:pt x="261" y="217"/>
                      <a:pt x="263" y="218"/>
                    </a:cubicBezTo>
                    <a:cubicBezTo>
                      <a:pt x="274" y="219"/>
                      <a:pt x="271" y="234"/>
                      <a:pt x="269" y="246"/>
                    </a:cubicBezTo>
                    <a:close/>
                    <a:moveTo>
                      <a:pt x="102" y="317"/>
                    </a:moveTo>
                    <a:cubicBezTo>
                      <a:pt x="118" y="309"/>
                      <a:pt x="132" y="296"/>
                      <a:pt x="146" y="285"/>
                    </a:cubicBezTo>
                    <a:cubicBezTo>
                      <a:pt x="147" y="285"/>
                      <a:pt x="149" y="285"/>
                      <a:pt x="150" y="284"/>
                    </a:cubicBezTo>
                    <a:cubicBezTo>
                      <a:pt x="152" y="284"/>
                      <a:pt x="153" y="282"/>
                      <a:pt x="153" y="281"/>
                    </a:cubicBezTo>
                    <a:cubicBezTo>
                      <a:pt x="153" y="278"/>
                      <a:pt x="153" y="275"/>
                      <a:pt x="153" y="273"/>
                    </a:cubicBezTo>
                    <a:cubicBezTo>
                      <a:pt x="168" y="264"/>
                      <a:pt x="181" y="252"/>
                      <a:pt x="195" y="244"/>
                    </a:cubicBezTo>
                    <a:cubicBezTo>
                      <a:pt x="209" y="236"/>
                      <a:pt x="222" y="227"/>
                      <a:pt x="232" y="214"/>
                    </a:cubicBezTo>
                    <a:cubicBezTo>
                      <a:pt x="240" y="215"/>
                      <a:pt x="248" y="216"/>
                      <a:pt x="256" y="217"/>
                    </a:cubicBezTo>
                    <a:cubicBezTo>
                      <a:pt x="245" y="227"/>
                      <a:pt x="232" y="234"/>
                      <a:pt x="220" y="241"/>
                    </a:cubicBezTo>
                    <a:cubicBezTo>
                      <a:pt x="208" y="250"/>
                      <a:pt x="196" y="259"/>
                      <a:pt x="184" y="268"/>
                    </a:cubicBezTo>
                    <a:cubicBezTo>
                      <a:pt x="156" y="288"/>
                      <a:pt x="128" y="307"/>
                      <a:pt x="102" y="328"/>
                    </a:cubicBezTo>
                    <a:cubicBezTo>
                      <a:pt x="102" y="324"/>
                      <a:pt x="102" y="321"/>
                      <a:pt x="102" y="317"/>
                    </a:cubicBezTo>
                    <a:close/>
                    <a:moveTo>
                      <a:pt x="151" y="256"/>
                    </a:moveTo>
                    <a:cubicBezTo>
                      <a:pt x="151" y="256"/>
                      <a:pt x="151" y="255"/>
                      <a:pt x="151" y="255"/>
                    </a:cubicBezTo>
                    <a:cubicBezTo>
                      <a:pt x="150" y="254"/>
                      <a:pt x="150" y="254"/>
                      <a:pt x="150" y="254"/>
                    </a:cubicBezTo>
                    <a:cubicBezTo>
                      <a:pt x="170" y="239"/>
                      <a:pt x="189" y="222"/>
                      <a:pt x="211" y="210"/>
                    </a:cubicBezTo>
                    <a:cubicBezTo>
                      <a:pt x="214" y="211"/>
                      <a:pt x="216" y="212"/>
                      <a:pt x="219" y="212"/>
                    </a:cubicBezTo>
                    <a:cubicBezTo>
                      <a:pt x="221" y="213"/>
                      <a:pt x="222" y="213"/>
                      <a:pt x="224" y="214"/>
                    </a:cubicBezTo>
                    <a:cubicBezTo>
                      <a:pt x="224" y="214"/>
                      <a:pt x="225" y="214"/>
                      <a:pt x="225" y="214"/>
                    </a:cubicBezTo>
                    <a:cubicBezTo>
                      <a:pt x="227" y="214"/>
                      <a:pt x="229" y="214"/>
                      <a:pt x="231" y="214"/>
                    </a:cubicBezTo>
                    <a:cubicBezTo>
                      <a:pt x="220" y="227"/>
                      <a:pt x="205" y="235"/>
                      <a:pt x="190" y="244"/>
                    </a:cubicBezTo>
                    <a:cubicBezTo>
                      <a:pt x="178" y="252"/>
                      <a:pt x="165" y="261"/>
                      <a:pt x="153" y="270"/>
                    </a:cubicBezTo>
                    <a:cubicBezTo>
                      <a:pt x="153" y="265"/>
                      <a:pt x="153" y="261"/>
                      <a:pt x="151" y="256"/>
                    </a:cubicBezTo>
                    <a:close/>
                    <a:moveTo>
                      <a:pt x="136" y="209"/>
                    </a:moveTo>
                    <a:cubicBezTo>
                      <a:pt x="138" y="209"/>
                      <a:pt x="140" y="209"/>
                      <a:pt x="142" y="209"/>
                    </a:cubicBezTo>
                    <a:cubicBezTo>
                      <a:pt x="134" y="214"/>
                      <a:pt x="122" y="220"/>
                      <a:pt x="117" y="230"/>
                    </a:cubicBezTo>
                    <a:cubicBezTo>
                      <a:pt x="117" y="227"/>
                      <a:pt x="117" y="225"/>
                      <a:pt x="117" y="223"/>
                    </a:cubicBezTo>
                    <a:cubicBezTo>
                      <a:pt x="117" y="221"/>
                      <a:pt x="117" y="218"/>
                      <a:pt x="117" y="215"/>
                    </a:cubicBezTo>
                    <a:cubicBezTo>
                      <a:pt x="117" y="211"/>
                      <a:pt x="119" y="209"/>
                      <a:pt x="122" y="208"/>
                    </a:cubicBezTo>
                    <a:cubicBezTo>
                      <a:pt x="126" y="208"/>
                      <a:pt x="131" y="209"/>
                      <a:pt x="136" y="209"/>
                    </a:cubicBezTo>
                    <a:close/>
                    <a:moveTo>
                      <a:pt x="127" y="251"/>
                    </a:moveTo>
                    <a:cubicBezTo>
                      <a:pt x="152" y="228"/>
                      <a:pt x="180" y="209"/>
                      <a:pt x="208" y="191"/>
                    </a:cubicBezTo>
                    <a:cubicBezTo>
                      <a:pt x="208" y="191"/>
                      <a:pt x="208" y="190"/>
                      <a:pt x="208" y="191"/>
                    </a:cubicBezTo>
                    <a:cubicBezTo>
                      <a:pt x="179" y="207"/>
                      <a:pt x="147" y="225"/>
                      <a:pt x="125" y="251"/>
                    </a:cubicBezTo>
                    <a:cubicBezTo>
                      <a:pt x="123" y="251"/>
                      <a:pt x="120" y="251"/>
                      <a:pt x="117" y="251"/>
                    </a:cubicBezTo>
                    <a:cubicBezTo>
                      <a:pt x="117" y="244"/>
                      <a:pt x="117" y="238"/>
                      <a:pt x="117" y="231"/>
                    </a:cubicBezTo>
                    <a:cubicBezTo>
                      <a:pt x="118" y="231"/>
                      <a:pt x="118" y="231"/>
                      <a:pt x="118" y="231"/>
                    </a:cubicBezTo>
                    <a:cubicBezTo>
                      <a:pt x="122" y="227"/>
                      <a:pt x="125" y="223"/>
                      <a:pt x="129" y="219"/>
                    </a:cubicBezTo>
                    <a:cubicBezTo>
                      <a:pt x="134" y="215"/>
                      <a:pt x="139" y="212"/>
                      <a:pt x="143" y="209"/>
                    </a:cubicBezTo>
                    <a:cubicBezTo>
                      <a:pt x="147" y="209"/>
                      <a:pt x="150" y="209"/>
                      <a:pt x="153" y="209"/>
                    </a:cubicBezTo>
                    <a:cubicBezTo>
                      <a:pt x="153" y="210"/>
                      <a:pt x="154" y="211"/>
                      <a:pt x="155" y="210"/>
                    </a:cubicBezTo>
                    <a:cubicBezTo>
                      <a:pt x="155" y="210"/>
                      <a:pt x="155" y="210"/>
                      <a:pt x="155" y="210"/>
                    </a:cubicBezTo>
                    <a:cubicBezTo>
                      <a:pt x="155" y="210"/>
                      <a:pt x="156" y="210"/>
                      <a:pt x="156" y="210"/>
                    </a:cubicBezTo>
                    <a:cubicBezTo>
                      <a:pt x="155" y="211"/>
                      <a:pt x="153" y="212"/>
                      <a:pt x="152" y="213"/>
                    </a:cubicBezTo>
                    <a:cubicBezTo>
                      <a:pt x="154" y="212"/>
                      <a:pt x="155" y="211"/>
                      <a:pt x="157" y="210"/>
                    </a:cubicBezTo>
                    <a:cubicBezTo>
                      <a:pt x="158" y="210"/>
                      <a:pt x="159" y="211"/>
                      <a:pt x="160" y="211"/>
                    </a:cubicBezTo>
                    <a:cubicBezTo>
                      <a:pt x="163" y="212"/>
                      <a:pt x="166" y="210"/>
                      <a:pt x="165" y="207"/>
                    </a:cubicBezTo>
                    <a:cubicBezTo>
                      <a:pt x="165" y="207"/>
                      <a:pt x="165" y="206"/>
                      <a:pt x="165" y="206"/>
                    </a:cubicBezTo>
                    <a:cubicBezTo>
                      <a:pt x="165" y="206"/>
                      <a:pt x="165" y="205"/>
                      <a:pt x="165" y="204"/>
                    </a:cubicBezTo>
                    <a:cubicBezTo>
                      <a:pt x="165" y="203"/>
                      <a:pt x="165" y="201"/>
                      <a:pt x="165" y="199"/>
                    </a:cubicBezTo>
                    <a:cubicBezTo>
                      <a:pt x="177" y="190"/>
                      <a:pt x="193" y="185"/>
                      <a:pt x="205" y="176"/>
                    </a:cubicBezTo>
                    <a:cubicBezTo>
                      <a:pt x="205" y="176"/>
                      <a:pt x="205" y="175"/>
                      <a:pt x="204" y="175"/>
                    </a:cubicBezTo>
                    <a:cubicBezTo>
                      <a:pt x="192" y="184"/>
                      <a:pt x="177" y="189"/>
                      <a:pt x="165" y="198"/>
                    </a:cubicBezTo>
                    <a:cubicBezTo>
                      <a:pt x="164" y="191"/>
                      <a:pt x="165" y="184"/>
                      <a:pt x="165" y="177"/>
                    </a:cubicBezTo>
                    <a:cubicBezTo>
                      <a:pt x="177" y="168"/>
                      <a:pt x="193" y="162"/>
                      <a:pt x="206" y="155"/>
                    </a:cubicBezTo>
                    <a:cubicBezTo>
                      <a:pt x="206" y="155"/>
                      <a:pt x="206" y="155"/>
                      <a:pt x="206" y="155"/>
                    </a:cubicBezTo>
                    <a:cubicBezTo>
                      <a:pt x="192" y="162"/>
                      <a:pt x="177" y="167"/>
                      <a:pt x="165" y="176"/>
                    </a:cubicBezTo>
                    <a:cubicBezTo>
                      <a:pt x="165" y="171"/>
                      <a:pt x="166" y="165"/>
                      <a:pt x="167" y="159"/>
                    </a:cubicBezTo>
                    <a:cubicBezTo>
                      <a:pt x="167" y="159"/>
                      <a:pt x="167" y="159"/>
                      <a:pt x="167" y="159"/>
                    </a:cubicBezTo>
                    <a:cubicBezTo>
                      <a:pt x="184" y="148"/>
                      <a:pt x="202" y="139"/>
                      <a:pt x="220" y="131"/>
                    </a:cubicBezTo>
                    <a:cubicBezTo>
                      <a:pt x="221" y="130"/>
                      <a:pt x="220" y="129"/>
                      <a:pt x="219" y="130"/>
                    </a:cubicBezTo>
                    <a:cubicBezTo>
                      <a:pt x="201" y="137"/>
                      <a:pt x="184" y="146"/>
                      <a:pt x="167" y="157"/>
                    </a:cubicBezTo>
                    <a:cubicBezTo>
                      <a:pt x="178" y="99"/>
                      <a:pt x="217" y="48"/>
                      <a:pt x="273" y="26"/>
                    </a:cubicBezTo>
                    <a:cubicBezTo>
                      <a:pt x="293" y="18"/>
                      <a:pt x="313" y="12"/>
                      <a:pt x="334" y="15"/>
                    </a:cubicBezTo>
                    <a:cubicBezTo>
                      <a:pt x="345" y="17"/>
                      <a:pt x="355" y="22"/>
                      <a:pt x="364" y="29"/>
                    </a:cubicBezTo>
                    <a:cubicBezTo>
                      <a:pt x="364" y="29"/>
                      <a:pt x="364" y="29"/>
                      <a:pt x="365" y="30"/>
                    </a:cubicBezTo>
                    <a:cubicBezTo>
                      <a:pt x="376" y="39"/>
                      <a:pt x="388" y="54"/>
                      <a:pt x="393" y="70"/>
                    </a:cubicBezTo>
                    <a:cubicBezTo>
                      <a:pt x="393" y="72"/>
                      <a:pt x="394" y="74"/>
                      <a:pt x="394" y="76"/>
                    </a:cubicBezTo>
                    <a:cubicBezTo>
                      <a:pt x="394" y="77"/>
                      <a:pt x="394" y="78"/>
                      <a:pt x="394" y="80"/>
                    </a:cubicBezTo>
                    <a:cubicBezTo>
                      <a:pt x="393" y="90"/>
                      <a:pt x="391" y="99"/>
                      <a:pt x="386" y="108"/>
                    </a:cubicBezTo>
                    <a:cubicBezTo>
                      <a:pt x="385" y="111"/>
                      <a:pt x="383" y="112"/>
                      <a:pt x="381" y="112"/>
                    </a:cubicBezTo>
                    <a:cubicBezTo>
                      <a:pt x="382" y="111"/>
                      <a:pt x="382" y="111"/>
                      <a:pt x="382" y="111"/>
                    </a:cubicBezTo>
                    <a:cubicBezTo>
                      <a:pt x="383" y="110"/>
                      <a:pt x="384" y="109"/>
                      <a:pt x="385" y="107"/>
                    </a:cubicBezTo>
                    <a:cubicBezTo>
                      <a:pt x="385" y="106"/>
                      <a:pt x="384" y="106"/>
                      <a:pt x="383" y="107"/>
                    </a:cubicBezTo>
                    <a:cubicBezTo>
                      <a:pt x="383" y="108"/>
                      <a:pt x="382" y="109"/>
                      <a:pt x="381" y="110"/>
                    </a:cubicBezTo>
                    <a:cubicBezTo>
                      <a:pt x="381" y="110"/>
                      <a:pt x="380" y="111"/>
                      <a:pt x="379" y="111"/>
                    </a:cubicBezTo>
                    <a:cubicBezTo>
                      <a:pt x="378" y="111"/>
                      <a:pt x="377" y="110"/>
                      <a:pt x="376" y="110"/>
                    </a:cubicBezTo>
                    <a:cubicBezTo>
                      <a:pt x="376" y="109"/>
                      <a:pt x="375" y="108"/>
                      <a:pt x="375" y="107"/>
                    </a:cubicBezTo>
                    <a:cubicBezTo>
                      <a:pt x="379" y="104"/>
                      <a:pt x="383" y="101"/>
                      <a:pt x="387" y="98"/>
                    </a:cubicBezTo>
                    <a:cubicBezTo>
                      <a:pt x="387" y="97"/>
                      <a:pt x="387" y="97"/>
                      <a:pt x="386" y="97"/>
                    </a:cubicBezTo>
                    <a:cubicBezTo>
                      <a:pt x="382" y="100"/>
                      <a:pt x="378" y="103"/>
                      <a:pt x="374" y="106"/>
                    </a:cubicBezTo>
                    <a:cubicBezTo>
                      <a:pt x="373" y="104"/>
                      <a:pt x="372" y="103"/>
                      <a:pt x="372" y="102"/>
                    </a:cubicBezTo>
                    <a:cubicBezTo>
                      <a:pt x="371" y="101"/>
                      <a:pt x="370" y="99"/>
                      <a:pt x="369" y="98"/>
                    </a:cubicBezTo>
                    <a:cubicBezTo>
                      <a:pt x="376" y="94"/>
                      <a:pt x="381" y="89"/>
                      <a:pt x="388" y="86"/>
                    </a:cubicBezTo>
                    <a:cubicBezTo>
                      <a:pt x="388" y="86"/>
                      <a:pt x="388" y="85"/>
                      <a:pt x="388" y="85"/>
                    </a:cubicBezTo>
                    <a:cubicBezTo>
                      <a:pt x="381" y="88"/>
                      <a:pt x="375" y="93"/>
                      <a:pt x="369" y="97"/>
                    </a:cubicBezTo>
                    <a:cubicBezTo>
                      <a:pt x="367" y="93"/>
                      <a:pt x="365" y="90"/>
                      <a:pt x="363" y="86"/>
                    </a:cubicBezTo>
                    <a:cubicBezTo>
                      <a:pt x="373" y="84"/>
                      <a:pt x="382" y="78"/>
                      <a:pt x="390" y="73"/>
                    </a:cubicBezTo>
                    <a:cubicBezTo>
                      <a:pt x="390" y="73"/>
                      <a:pt x="390" y="72"/>
                      <a:pt x="390" y="72"/>
                    </a:cubicBezTo>
                    <a:cubicBezTo>
                      <a:pt x="381" y="77"/>
                      <a:pt x="371" y="80"/>
                      <a:pt x="363" y="85"/>
                    </a:cubicBezTo>
                    <a:cubicBezTo>
                      <a:pt x="361" y="81"/>
                      <a:pt x="359" y="78"/>
                      <a:pt x="357" y="74"/>
                    </a:cubicBezTo>
                    <a:cubicBezTo>
                      <a:pt x="367" y="71"/>
                      <a:pt x="377" y="67"/>
                      <a:pt x="387" y="62"/>
                    </a:cubicBezTo>
                    <a:cubicBezTo>
                      <a:pt x="387" y="62"/>
                      <a:pt x="387" y="61"/>
                      <a:pt x="386" y="62"/>
                    </a:cubicBezTo>
                    <a:cubicBezTo>
                      <a:pt x="377" y="67"/>
                      <a:pt x="366" y="69"/>
                      <a:pt x="356" y="73"/>
                    </a:cubicBezTo>
                    <a:cubicBezTo>
                      <a:pt x="355" y="71"/>
                      <a:pt x="354" y="70"/>
                      <a:pt x="353" y="68"/>
                    </a:cubicBezTo>
                    <a:cubicBezTo>
                      <a:pt x="357" y="66"/>
                      <a:pt x="362" y="64"/>
                      <a:pt x="366" y="62"/>
                    </a:cubicBezTo>
                    <a:cubicBezTo>
                      <a:pt x="372" y="60"/>
                      <a:pt x="377" y="57"/>
                      <a:pt x="382" y="54"/>
                    </a:cubicBezTo>
                    <a:cubicBezTo>
                      <a:pt x="382" y="54"/>
                      <a:pt x="382" y="53"/>
                      <a:pt x="382" y="53"/>
                    </a:cubicBezTo>
                    <a:cubicBezTo>
                      <a:pt x="372" y="59"/>
                      <a:pt x="360" y="61"/>
                      <a:pt x="351" y="67"/>
                    </a:cubicBezTo>
                    <a:cubicBezTo>
                      <a:pt x="350" y="65"/>
                      <a:pt x="348" y="64"/>
                      <a:pt x="346" y="63"/>
                    </a:cubicBezTo>
                    <a:cubicBezTo>
                      <a:pt x="357" y="58"/>
                      <a:pt x="367" y="53"/>
                      <a:pt x="377" y="48"/>
                    </a:cubicBezTo>
                    <a:cubicBezTo>
                      <a:pt x="377" y="47"/>
                      <a:pt x="377" y="47"/>
                      <a:pt x="377" y="47"/>
                    </a:cubicBezTo>
                    <a:cubicBezTo>
                      <a:pt x="366" y="52"/>
                      <a:pt x="355" y="56"/>
                      <a:pt x="345" y="62"/>
                    </a:cubicBezTo>
                    <a:cubicBezTo>
                      <a:pt x="338" y="59"/>
                      <a:pt x="331" y="58"/>
                      <a:pt x="325" y="57"/>
                    </a:cubicBezTo>
                    <a:cubicBezTo>
                      <a:pt x="339" y="49"/>
                      <a:pt x="352" y="40"/>
                      <a:pt x="368" y="33"/>
                    </a:cubicBezTo>
                    <a:cubicBezTo>
                      <a:pt x="368" y="33"/>
                      <a:pt x="368" y="33"/>
                      <a:pt x="367" y="33"/>
                    </a:cubicBezTo>
                    <a:cubicBezTo>
                      <a:pt x="351" y="39"/>
                      <a:pt x="337" y="48"/>
                      <a:pt x="322" y="56"/>
                    </a:cubicBezTo>
                    <a:cubicBezTo>
                      <a:pt x="322" y="56"/>
                      <a:pt x="322" y="56"/>
                      <a:pt x="322" y="56"/>
                    </a:cubicBezTo>
                    <a:cubicBezTo>
                      <a:pt x="314" y="56"/>
                      <a:pt x="306" y="56"/>
                      <a:pt x="299" y="58"/>
                    </a:cubicBezTo>
                    <a:cubicBezTo>
                      <a:pt x="318" y="47"/>
                      <a:pt x="337" y="33"/>
                      <a:pt x="359" y="27"/>
                    </a:cubicBezTo>
                    <a:cubicBezTo>
                      <a:pt x="359" y="27"/>
                      <a:pt x="359" y="26"/>
                      <a:pt x="359" y="26"/>
                    </a:cubicBezTo>
                    <a:cubicBezTo>
                      <a:pt x="335" y="32"/>
                      <a:pt x="315" y="47"/>
                      <a:pt x="294" y="59"/>
                    </a:cubicBezTo>
                    <a:cubicBezTo>
                      <a:pt x="285" y="62"/>
                      <a:pt x="277" y="65"/>
                      <a:pt x="270" y="70"/>
                    </a:cubicBezTo>
                    <a:cubicBezTo>
                      <a:pt x="238" y="88"/>
                      <a:pt x="222" y="130"/>
                      <a:pt x="214" y="164"/>
                    </a:cubicBezTo>
                    <a:cubicBezTo>
                      <a:pt x="211" y="176"/>
                      <a:pt x="207" y="190"/>
                      <a:pt x="208" y="202"/>
                    </a:cubicBezTo>
                    <a:cubicBezTo>
                      <a:pt x="208" y="203"/>
                      <a:pt x="208" y="204"/>
                      <a:pt x="209" y="204"/>
                    </a:cubicBezTo>
                    <a:cubicBezTo>
                      <a:pt x="208" y="205"/>
                      <a:pt x="208" y="206"/>
                      <a:pt x="208" y="207"/>
                    </a:cubicBezTo>
                    <a:cubicBezTo>
                      <a:pt x="208" y="209"/>
                      <a:pt x="209" y="209"/>
                      <a:pt x="210" y="210"/>
                    </a:cubicBezTo>
                    <a:cubicBezTo>
                      <a:pt x="187" y="221"/>
                      <a:pt x="167" y="238"/>
                      <a:pt x="148" y="254"/>
                    </a:cubicBezTo>
                    <a:cubicBezTo>
                      <a:pt x="141" y="252"/>
                      <a:pt x="134" y="252"/>
                      <a:pt x="127" y="251"/>
                    </a:cubicBezTo>
                    <a:close/>
                    <a:moveTo>
                      <a:pt x="129" y="284"/>
                    </a:moveTo>
                    <a:cubicBezTo>
                      <a:pt x="129" y="285"/>
                      <a:pt x="129" y="285"/>
                      <a:pt x="128" y="285"/>
                    </a:cubicBezTo>
                    <a:cubicBezTo>
                      <a:pt x="129" y="285"/>
                      <a:pt x="129" y="285"/>
                      <a:pt x="129" y="284"/>
                    </a:cubicBezTo>
                    <a:cubicBezTo>
                      <a:pt x="134" y="285"/>
                      <a:pt x="139" y="285"/>
                      <a:pt x="144" y="285"/>
                    </a:cubicBezTo>
                    <a:cubicBezTo>
                      <a:pt x="130" y="295"/>
                      <a:pt x="116" y="305"/>
                      <a:pt x="102" y="315"/>
                    </a:cubicBezTo>
                    <a:cubicBezTo>
                      <a:pt x="102" y="312"/>
                      <a:pt x="102" y="310"/>
                      <a:pt x="102" y="307"/>
                    </a:cubicBezTo>
                    <a:cubicBezTo>
                      <a:pt x="108" y="300"/>
                      <a:pt x="115" y="295"/>
                      <a:pt x="123" y="289"/>
                    </a:cubicBezTo>
                    <a:cubicBezTo>
                      <a:pt x="116" y="294"/>
                      <a:pt x="108" y="298"/>
                      <a:pt x="102" y="304"/>
                    </a:cubicBezTo>
                    <a:cubicBezTo>
                      <a:pt x="103" y="302"/>
                      <a:pt x="103" y="301"/>
                      <a:pt x="103" y="299"/>
                    </a:cubicBezTo>
                    <a:cubicBezTo>
                      <a:pt x="108" y="294"/>
                      <a:pt x="113" y="290"/>
                      <a:pt x="118" y="285"/>
                    </a:cubicBezTo>
                    <a:cubicBezTo>
                      <a:pt x="118" y="285"/>
                      <a:pt x="118" y="284"/>
                      <a:pt x="118" y="285"/>
                    </a:cubicBezTo>
                    <a:cubicBezTo>
                      <a:pt x="113" y="289"/>
                      <a:pt x="108" y="293"/>
                      <a:pt x="103" y="297"/>
                    </a:cubicBezTo>
                    <a:cubicBezTo>
                      <a:pt x="103" y="295"/>
                      <a:pt x="104" y="294"/>
                      <a:pt x="104" y="293"/>
                    </a:cubicBezTo>
                    <a:cubicBezTo>
                      <a:pt x="106" y="284"/>
                      <a:pt x="117" y="284"/>
                      <a:pt x="129" y="284"/>
                    </a:cubicBezTo>
                    <a:close/>
                    <a:moveTo>
                      <a:pt x="142" y="346"/>
                    </a:moveTo>
                    <a:cubicBezTo>
                      <a:pt x="164" y="324"/>
                      <a:pt x="191" y="307"/>
                      <a:pt x="217" y="291"/>
                    </a:cubicBezTo>
                    <a:cubicBezTo>
                      <a:pt x="223" y="291"/>
                      <a:pt x="231" y="291"/>
                      <a:pt x="238" y="291"/>
                    </a:cubicBezTo>
                    <a:cubicBezTo>
                      <a:pt x="221" y="307"/>
                      <a:pt x="202" y="320"/>
                      <a:pt x="183" y="333"/>
                    </a:cubicBezTo>
                    <a:cubicBezTo>
                      <a:pt x="165" y="347"/>
                      <a:pt x="147" y="363"/>
                      <a:pt x="128" y="377"/>
                    </a:cubicBezTo>
                    <a:cubicBezTo>
                      <a:pt x="109" y="392"/>
                      <a:pt x="88" y="404"/>
                      <a:pt x="68" y="418"/>
                    </a:cubicBezTo>
                    <a:cubicBezTo>
                      <a:pt x="50" y="430"/>
                      <a:pt x="34" y="444"/>
                      <a:pt x="18" y="459"/>
                    </a:cubicBezTo>
                    <a:cubicBezTo>
                      <a:pt x="17" y="457"/>
                      <a:pt x="16" y="454"/>
                      <a:pt x="16" y="452"/>
                    </a:cubicBezTo>
                    <a:cubicBezTo>
                      <a:pt x="24" y="445"/>
                      <a:pt x="32" y="439"/>
                      <a:pt x="40" y="433"/>
                    </a:cubicBezTo>
                    <a:cubicBezTo>
                      <a:pt x="49" y="425"/>
                      <a:pt x="56" y="415"/>
                      <a:pt x="65" y="407"/>
                    </a:cubicBezTo>
                    <a:cubicBezTo>
                      <a:pt x="83" y="393"/>
                      <a:pt x="101" y="377"/>
                      <a:pt x="122" y="366"/>
                    </a:cubicBezTo>
                    <a:cubicBezTo>
                      <a:pt x="126" y="366"/>
                      <a:pt x="132" y="365"/>
                      <a:pt x="135" y="362"/>
                    </a:cubicBezTo>
                    <a:cubicBezTo>
                      <a:pt x="139" y="358"/>
                      <a:pt x="141" y="352"/>
                      <a:pt x="142" y="346"/>
                    </a:cubicBezTo>
                    <a:close/>
                    <a:moveTo>
                      <a:pt x="22" y="421"/>
                    </a:moveTo>
                    <a:cubicBezTo>
                      <a:pt x="27" y="419"/>
                      <a:pt x="31" y="416"/>
                      <a:pt x="35" y="413"/>
                    </a:cubicBezTo>
                    <a:cubicBezTo>
                      <a:pt x="30" y="418"/>
                      <a:pt x="25" y="422"/>
                      <a:pt x="20" y="426"/>
                    </a:cubicBezTo>
                    <a:cubicBezTo>
                      <a:pt x="20" y="425"/>
                      <a:pt x="21" y="423"/>
                      <a:pt x="22" y="421"/>
                    </a:cubicBezTo>
                    <a:close/>
                    <a:moveTo>
                      <a:pt x="18" y="431"/>
                    </a:moveTo>
                    <a:cubicBezTo>
                      <a:pt x="46" y="406"/>
                      <a:pt x="77" y="384"/>
                      <a:pt x="109" y="366"/>
                    </a:cubicBezTo>
                    <a:cubicBezTo>
                      <a:pt x="112" y="367"/>
                      <a:pt x="116" y="367"/>
                      <a:pt x="119" y="366"/>
                    </a:cubicBezTo>
                    <a:cubicBezTo>
                      <a:pt x="103" y="375"/>
                      <a:pt x="88" y="386"/>
                      <a:pt x="74" y="398"/>
                    </a:cubicBezTo>
                    <a:cubicBezTo>
                      <a:pt x="63" y="406"/>
                      <a:pt x="54" y="415"/>
                      <a:pt x="45" y="425"/>
                    </a:cubicBezTo>
                    <a:cubicBezTo>
                      <a:pt x="36" y="434"/>
                      <a:pt x="25" y="440"/>
                      <a:pt x="16" y="449"/>
                    </a:cubicBezTo>
                    <a:cubicBezTo>
                      <a:pt x="16" y="443"/>
                      <a:pt x="17" y="437"/>
                      <a:pt x="18" y="431"/>
                    </a:cubicBezTo>
                    <a:close/>
                    <a:moveTo>
                      <a:pt x="106" y="364"/>
                    </a:moveTo>
                    <a:cubicBezTo>
                      <a:pt x="107" y="365"/>
                      <a:pt x="108" y="365"/>
                      <a:pt x="108" y="366"/>
                    </a:cubicBezTo>
                    <a:cubicBezTo>
                      <a:pt x="87" y="376"/>
                      <a:pt x="68" y="389"/>
                      <a:pt x="49" y="403"/>
                    </a:cubicBezTo>
                    <a:cubicBezTo>
                      <a:pt x="60" y="393"/>
                      <a:pt x="71" y="382"/>
                      <a:pt x="83" y="372"/>
                    </a:cubicBezTo>
                    <a:cubicBezTo>
                      <a:pt x="83" y="372"/>
                      <a:pt x="83" y="372"/>
                      <a:pt x="83" y="372"/>
                    </a:cubicBezTo>
                    <a:cubicBezTo>
                      <a:pt x="88" y="370"/>
                      <a:pt x="97" y="366"/>
                      <a:pt x="106" y="364"/>
                    </a:cubicBezTo>
                    <a:close/>
                    <a:moveTo>
                      <a:pt x="40" y="395"/>
                    </a:moveTo>
                    <a:cubicBezTo>
                      <a:pt x="51" y="384"/>
                      <a:pt x="67" y="378"/>
                      <a:pt x="81" y="373"/>
                    </a:cubicBezTo>
                    <a:cubicBezTo>
                      <a:pt x="62" y="388"/>
                      <a:pt x="44" y="404"/>
                      <a:pt x="24" y="418"/>
                    </a:cubicBezTo>
                    <a:cubicBezTo>
                      <a:pt x="28" y="409"/>
                      <a:pt x="34" y="401"/>
                      <a:pt x="40" y="395"/>
                    </a:cubicBezTo>
                    <a:close/>
                    <a:moveTo>
                      <a:pt x="24" y="470"/>
                    </a:moveTo>
                    <a:cubicBezTo>
                      <a:pt x="29" y="464"/>
                      <a:pt x="34" y="458"/>
                      <a:pt x="40" y="453"/>
                    </a:cubicBezTo>
                    <a:cubicBezTo>
                      <a:pt x="46" y="448"/>
                      <a:pt x="51" y="444"/>
                      <a:pt x="57" y="440"/>
                    </a:cubicBezTo>
                    <a:cubicBezTo>
                      <a:pt x="57" y="442"/>
                      <a:pt x="57" y="444"/>
                      <a:pt x="58" y="446"/>
                    </a:cubicBezTo>
                    <a:cubicBezTo>
                      <a:pt x="59" y="447"/>
                      <a:pt x="59" y="449"/>
                      <a:pt x="60" y="450"/>
                    </a:cubicBezTo>
                    <a:cubicBezTo>
                      <a:pt x="56" y="453"/>
                      <a:pt x="29" y="471"/>
                      <a:pt x="32" y="475"/>
                    </a:cubicBezTo>
                    <a:cubicBezTo>
                      <a:pt x="32" y="476"/>
                      <a:pt x="33" y="476"/>
                      <a:pt x="33" y="475"/>
                    </a:cubicBezTo>
                    <a:cubicBezTo>
                      <a:pt x="33" y="475"/>
                      <a:pt x="36" y="473"/>
                      <a:pt x="36" y="472"/>
                    </a:cubicBezTo>
                    <a:cubicBezTo>
                      <a:pt x="39" y="470"/>
                      <a:pt x="42" y="467"/>
                      <a:pt x="44" y="465"/>
                    </a:cubicBezTo>
                    <a:cubicBezTo>
                      <a:pt x="49" y="460"/>
                      <a:pt x="55" y="454"/>
                      <a:pt x="61" y="451"/>
                    </a:cubicBezTo>
                    <a:cubicBezTo>
                      <a:pt x="63" y="454"/>
                      <a:pt x="65" y="456"/>
                      <a:pt x="68" y="457"/>
                    </a:cubicBezTo>
                    <a:cubicBezTo>
                      <a:pt x="63" y="462"/>
                      <a:pt x="58" y="467"/>
                      <a:pt x="53" y="472"/>
                    </a:cubicBezTo>
                    <a:cubicBezTo>
                      <a:pt x="49" y="476"/>
                      <a:pt x="44" y="480"/>
                      <a:pt x="40" y="484"/>
                    </a:cubicBezTo>
                    <a:cubicBezTo>
                      <a:pt x="34" y="480"/>
                      <a:pt x="28" y="476"/>
                      <a:pt x="24" y="470"/>
                    </a:cubicBezTo>
                    <a:close/>
                    <a:moveTo>
                      <a:pt x="67" y="493"/>
                    </a:moveTo>
                    <a:cubicBezTo>
                      <a:pt x="83" y="475"/>
                      <a:pt x="104" y="460"/>
                      <a:pt x="122" y="444"/>
                    </a:cubicBezTo>
                    <a:cubicBezTo>
                      <a:pt x="144" y="424"/>
                      <a:pt x="166" y="405"/>
                      <a:pt x="185" y="382"/>
                    </a:cubicBezTo>
                    <a:cubicBezTo>
                      <a:pt x="188" y="383"/>
                      <a:pt x="190" y="384"/>
                      <a:pt x="192" y="386"/>
                    </a:cubicBezTo>
                    <a:cubicBezTo>
                      <a:pt x="172" y="405"/>
                      <a:pt x="151" y="422"/>
                      <a:pt x="131" y="442"/>
                    </a:cubicBezTo>
                    <a:cubicBezTo>
                      <a:pt x="116" y="458"/>
                      <a:pt x="96" y="470"/>
                      <a:pt x="87" y="490"/>
                    </a:cubicBezTo>
                    <a:cubicBezTo>
                      <a:pt x="86" y="491"/>
                      <a:pt x="88" y="492"/>
                      <a:pt x="88" y="491"/>
                    </a:cubicBezTo>
                    <a:cubicBezTo>
                      <a:pt x="99" y="470"/>
                      <a:pt x="119" y="457"/>
                      <a:pt x="135" y="442"/>
                    </a:cubicBezTo>
                    <a:cubicBezTo>
                      <a:pt x="154" y="422"/>
                      <a:pt x="174" y="405"/>
                      <a:pt x="193" y="386"/>
                    </a:cubicBezTo>
                    <a:cubicBezTo>
                      <a:pt x="195" y="387"/>
                      <a:pt x="197" y="388"/>
                      <a:pt x="198" y="389"/>
                    </a:cubicBezTo>
                    <a:cubicBezTo>
                      <a:pt x="198" y="389"/>
                      <a:pt x="198" y="389"/>
                      <a:pt x="198" y="389"/>
                    </a:cubicBezTo>
                    <a:cubicBezTo>
                      <a:pt x="189" y="401"/>
                      <a:pt x="180" y="411"/>
                      <a:pt x="170" y="422"/>
                    </a:cubicBezTo>
                    <a:cubicBezTo>
                      <a:pt x="169" y="422"/>
                      <a:pt x="168" y="423"/>
                      <a:pt x="168" y="424"/>
                    </a:cubicBezTo>
                    <a:cubicBezTo>
                      <a:pt x="163" y="426"/>
                      <a:pt x="160" y="430"/>
                      <a:pt x="157" y="435"/>
                    </a:cubicBezTo>
                    <a:cubicBezTo>
                      <a:pt x="139" y="454"/>
                      <a:pt x="121" y="472"/>
                      <a:pt x="104" y="492"/>
                    </a:cubicBezTo>
                    <a:cubicBezTo>
                      <a:pt x="93" y="495"/>
                      <a:pt x="80" y="495"/>
                      <a:pt x="67" y="493"/>
                    </a:cubicBezTo>
                    <a:close/>
                    <a:moveTo>
                      <a:pt x="180" y="427"/>
                    </a:moveTo>
                    <a:cubicBezTo>
                      <a:pt x="188" y="416"/>
                      <a:pt x="202" y="410"/>
                      <a:pt x="209" y="398"/>
                    </a:cubicBezTo>
                    <a:cubicBezTo>
                      <a:pt x="214" y="402"/>
                      <a:pt x="218" y="405"/>
                      <a:pt x="222" y="409"/>
                    </a:cubicBezTo>
                    <a:cubicBezTo>
                      <a:pt x="216" y="414"/>
                      <a:pt x="210" y="418"/>
                      <a:pt x="204" y="423"/>
                    </a:cubicBezTo>
                    <a:cubicBezTo>
                      <a:pt x="199" y="427"/>
                      <a:pt x="193" y="432"/>
                      <a:pt x="190" y="438"/>
                    </a:cubicBezTo>
                    <a:cubicBezTo>
                      <a:pt x="187" y="434"/>
                      <a:pt x="183" y="431"/>
                      <a:pt x="180" y="427"/>
                    </a:cubicBezTo>
                    <a:close/>
                    <a:moveTo>
                      <a:pt x="203" y="452"/>
                    </a:moveTo>
                    <a:cubicBezTo>
                      <a:pt x="213" y="441"/>
                      <a:pt x="227" y="434"/>
                      <a:pt x="235" y="421"/>
                    </a:cubicBezTo>
                    <a:cubicBezTo>
                      <a:pt x="239" y="425"/>
                      <a:pt x="243" y="428"/>
                      <a:pt x="247" y="431"/>
                    </a:cubicBezTo>
                    <a:cubicBezTo>
                      <a:pt x="235" y="438"/>
                      <a:pt x="220" y="448"/>
                      <a:pt x="212" y="461"/>
                    </a:cubicBezTo>
                    <a:cubicBezTo>
                      <a:pt x="209" y="458"/>
                      <a:pt x="206" y="455"/>
                      <a:pt x="203" y="452"/>
                    </a:cubicBezTo>
                    <a:close/>
                    <a:moveTo>
                      <a:pt x="225" y="470"/>
                    </a:moveTo>
                    <a:cubicBezTo>
                      <a:pt x="225" y="469"/>
                      <a:pt x="224" y="469"/>
                      <a:pt x="224" y="469"/>
                    </a:cubicBezTo>
                    <a:cubicBezTo>
                      <a:pt x="232" y="461"/>
                      <a:pt x="238" y="452"/>
                      <a:pt x="249" y="447"/>
                    </a:cubicBezTo>
                    <a:cubicBezTo>
                      <a:pt x="249" y="447"/>
                      <a:pt x="249" y="447"/>
                      <a:pt x="249" y="447"/>
                    </a:cubicBezTo>
                    <a:cubicBezTo>
                      <a:pt x="239" y="451"/>
                      <a:pt x="229" y="459"/>
                      <a:pt x="221" y="468"/>
                    </a:cubicBezTo>
                    <a:cubicBezTo>
                      <a:pt x="219" y="466"/>
                      <a:pt x="216" y="464"/>
                      <a:pt x="214" y="462"/>
                    </a:cubicBezTo>
                    <a:cubicBezTo>
                      <a:pt x="218" y="456"/>
                      <a:pt x="224" y="451"/>
                      <a:pt x="229" y="446"/>
                    </a:cubicBezTo>
                    <a:cubicBezTo>
                      <a:pt x="235" y="441"/>
                      <a:pt x="241" y="436"/>
                      <a:pt x="248" y="432"/>
                    </a:cubicBezTo>
                    <a:cubicBezTo>
                      <a:pt x="255" y="437"/>
                      <a:pt x="262" y="442"/>
                      <a:pt x="270" y="446"/>
                    </a:cubicBezTo>
                    <a:cubicBezTo>
                      <a:pt x="265" y="450"/>
                      <a:pt x="260" y="453"/>
                      <a:pt x="255" y="456"/>
                    </a:cubicBezTo>
                    <a:cubicBezTo>
                      <a:pt x="250" y="460"/>
                      <a:pt x="243" y="465"/>
                      <a:pt x="240" y="471"/>
                    </a:cubicBezTo>
                    <a:cubicBezTo>
                      <a:pt x="240" y="471"/>
                      <a:pt x="241" y="472"/>
                      <a:pt x="242" y="472"/>
                    </a:cubicBezTo>
                    <a:cubicBezTo>
                      <a:pt x="247" y="466"/>
                      <a:pt x="253" y="460"/>
                      <a:pt x="259" y="455"/>
                    </a:cubicBezTo>
                    <a:cubicBezTo>
                      <a:pt x="263" y="452"/>
                      <a:pt x="267" y="450"/>
                      <a:pt x="271" y="447"/>
                    </a:cubicBezTo>
                    <a:cubicBezTo>
                      <a:pt x="275" y="448"/>
                      <a:pt x="279" y="450"/>
                      <a:pt x="283" y="451"/>
                    </a:cubicBezTo>
                    <a:cubicBezTo>
                      <a:pt x="272" y="461"/>
                      <a:pt x="257" y="468"/>
                      <a:pt x="248" y="481"/>
                    </a:cubicBezTo>
                    <a:cubicBezTo>
                      <a:pt x="240" y="478"/>
                      <a:pt x="232" y="474"/>
                      <a:pt x="225" y="470"/>
                    </a:cubicBezTo>
                    <a:close/>
                    <a:moveTo>
                      <a:pt x="261" y="486"/>
                    </a:moveTo>
                    <a:cubicBezTo>
                      <a:pt x="272" y="478"/>
                      <a:pt x="282" y="470"/>
                      <a:pt x="290" y="460"/>
                    </a:cubicBezTo>
                    <a:cubicBezTo>
                      <a:pt x="291" y="460"/>
                      <a:pt x="290" y="459"/>
                      <a:pt x="290" y="460"/>
                    </a:cubicBezTo>
                    <a:cubicBezTo>
                      <a:pt x="281" y="469"/>
                      <a:pt x="268" y="475"/>
                      <a:pt x="260" y="485"/>
                    </a:cubicBezTo>
                    <a:cubicBezTo>
                      <a:pt x="256" y="484"/>
                      <a:pt x="253" y="483"/>
                      <a:pt x="250" y="482"/>
                    </a:cubicBezTo>
                    <a:cubicBezTo>
                      <a:pt x="259" y="470"/>
                      <a:pt x="273" y="462"/>
                      <a:pt x="284" y="451"/>
                    </a:cubicBezTo>
                    <a:cubicBezTo>
                      <a:pt x="284" y="451"/>
                      <a:pt x="284" y="451"/>
                      <a:pt x="284" y="451"/>
                    </a:cubicBezTo>
                    <a:cubicBezTo>
                      <a:pt x="298" y="455"/>
                      <a:pt x="314" y="455"/>
                      <a:pt x="329" y="451"/>
                    </a:cubicBezTo>
                    <a:cubicBezTo>
                      <a:pt x="317" y="463"/>
                      <a:pt x="303" y="477"/>
                      <a:pt x="299" y="493"/>
                    </a:cubicBezTo>
                    <a:cubicBezTo>
                      <a:pt x="286" y="493"/>
                      <a:pt x="274" y="490"/>
                      <a:pt x="261" y="486"/>
                    </a:cubicBezTo>
                    <a:close/>
                    <a:moveTo>
                      <a:pt x="303" y="492"/>
                    </a:moveTo>
                    <a:cubicBezTo>
                      <a:pt x="303" y="493"/>
                      <a:pt x="302" y="492"/>
                      <a:pt x="302" y="493"/>
                    </a:cubicBezTo>
                    <a:cubicBezTo>
                      <a:pt x="308" y="476"/>
                      <a:pt x="320" y="463"/>
                      <a:pt x="331" y="450"/>
                    </a:cubicBezTo>
                    <a:cubicBezTo>
                      <a:pt x="335" y="449"/>
                      <a:pt x="338" y="447"/>
                      <a:pt x="341" y="446"/>
                    </a:cubicBezTo>
                    <a:cubicBezTo>
                      <a:pt x="348" y="443"/>
                      <a:pt x="355" y="438"/>
                      <a:pt x="361" y="433"/>
                    </a:cubicBezTo>
                    <a:cubicBezTo>
                      <a:pt x="347" y="450"/>
                      <a:pt x="333" y="466"/>
                      <a:pt x="325" y="487"/>
                    </a:cubicBezTo>
                    <a:cubicBezTo>
                      <a:pt x="325" y="488"/>
                      <a:pt x="327" y="488"/>
                      <a:pt x="327" y="487"/>
                    </a:cubicBezTo>
                    <a:cubicBezTo>
                      <a:pt x="335" y="465"/>
                      <a:pt x="351" y="448"/>
                      <a:pt x="366" y="430"/>
                    </a:cubicBezTo>
                    <a:cubicBezTo>
                      <a:pt x="366" y="430"/>
                      <a:pt x="366" y="429"/>
                      <a:pt x="366" y="429"/>
                    </a:cubicBezTo>
                    <a:cubicBezTo>
                      <a:pt x="367" y="428"/>
                      <a:pt x="368" y="428"/>
                      <a:pt x="368" y="427"/>
                    </a:cubicBezTo>
                    <a:cubicBezTo>
                      <a:pt x="376" y="420"/>
                      <a:pt x="382" y="405"/>
                      <a:pt x="394" y="403"/>
                    </a:cubicBezTo>
                    <a:cubicBezTo>
                      <a:pt x="395" y="403"/>
                      <a:pt x="396" y="403"/>
                      <a:pt x="398" y="404"/>
                    </a:cubicBezTo>
                    <a:cubicBezTo>
                      <a:pt x="380" y="428"/>
                      <a:pt x="359" y="452"/>
                      <a:pt x="351" y="482"/>
                    </a:cubicBezTo>
                    <a:cubicBezTo>
                      <a:pt x="336" y="488"/>
                      <a:pt x="320" y="492"/>
                      <a:pt x="303" y="492"/>
                    </a:cubicBezTo>
                    <a:close/>
                    <a:moveTo>
                      <a:pt x="378" y="467"/>
                    </a:moveTo>
                    <a:cubicBezTo>
                      <a:pt x="370" y="472"/>
                      <a:pt x="362" y="477"/>
                      <a:pt x="353" y="481"/>
                    </a:cubicBezTo>
                    <a:cubicBezTo>
                      <a:pt x="362" y="452"/>
                      <a:pt x="382" y="429"/>
                      <a:pt x="399" y="404"/>
                    </a:cubicBezTo>
                    <a:cubicBezTo>
                      <a:pt x="402" y="405"/>
                      <a:pt x="406" y="407"/>
                      <a:pt x="409" y="410"/>
                    </a:cubicBezTo>
                    <a:cubicBezTo>
                      <a:pt x="397" y="428"/>
                      <a:pt x="379" y="445"/>
                      <a:pt x="372" y="466"/>
                    </a:cubicBezTo>
                    <a:cubicBezTo>
                      <a:pt x="371" y="467"/>
                      <a:pt x="372" y="467"/>
                      <a:pt x="373" y="467"/>
                    </a:cubicBezTo>
                    <a:cubicBezTo>
                      <a:pt x="385" y="448"/>
                      <a:pt x="398" y="429"/>
                      <a:pt x="410" y="410"/>
                    </a:cubicBezTo>
                    <a:cubicBezTo>
                      <a:pt x="413" y="413"/>
                      <a:pt x="415" y="416"/>
                      <a:pt x="416" y="418"/>
                    </a:cubicBezTo>
                    <a:cubicBezTo>
                      <a:pt x="417" y="419"/>
                      <a:pt x="417" y="420"/>
                      <a:pt x="417" y="421"/>
                    </a:cubicBezTo>
                    <a:cubicBezTo>
                      <a:pt x="410" y="427"/>
                      <a:pt x="403" y="437"/>
                      <a:pt x="403" y="445"/>
                    </a:cubicBezTo>
                    <a:cubicBezTo>
                      <a:pt x="395" y="453"/>
                      <a:pt x="387" y="461"/>
                      <a:pt x="378" y="467"/>
                    </a:cubicBezTo>
                    <a:close/>
                    <a:moveTo>
                      <a:pt x="406" y="441"/>
                    </a:moveTo>
                    <a:cubicBezTo>
                      <a:pt x="407" y="438"/>
                      <a:pt x="408" y="434"/>
                      <a:pt x="410" y="431"/>
                    </a:cubicBezTo>
                    <a:cubicBezTo>
                      <a:pt x="412" y="428"/>
                      <a:pt x="415" y="425"/>
                      <a:pt x="417" y="422"/>
                    </a:cubicBezTo>
                    <a:cubicBezTo>
                      <a:pt x="417" y="428"/>
                      <a:pt x="411" y="435"/>
                      <a:pt x="408" y="439"/>
                    </a:cubicBezTo>
                    <a:cubicBezTo>
                      <a:pt x="407" y="440"/>
                      <a:pt x="407" y="441"/>
                      <a:pt x="406" y="4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4" name="Freeform 682"/>
              <p:cNvSpPr/>
              <p:nvPr/>
            </p:nvSpPr>
            <p:spPr bwMode="auto">
              <a:xfrm>
                <a:off x="5337" y="4033"/>
                <a:ext cx="20" cy="10"/>
              </a:xfrm>
              <a:custGeom>
                <a:avLst/>
                <a:gdLst>
                  <a:gd name="T0" fmla="*/ 1 w 36"/>
                  <a:gd name="T1" fmla="*/ 17 h 19"/>
                  <a:gd name="T2" fmla="*/ 1 w 36"/>
                  <a:gd name="T3" fmla="*/ 18 h 19"/>
                  <a:gd name="T4" fmla="*/ 16 w 36"/>
                  <a:gd name="T5" fmla="*/ 9 h 19"/>
                  <a:gd name="T6" fmla="*/ 36 w 36"/>
                  <a:gd name="T7" fmla="*/ 1 h 19"/>
                  <a:gd name="T8" fmla="*/ 36 w 36"/>
                  <a:gd name="T9" fmla="*/ 0 h 19"/>
                  <a:gd name="T10" fmla="*/ 17 w 36"/>
                  <a:gd name="T11" fmla="*/ 7 h 19"/>
                  <a:gd name="T12" fmla="*/ 1 w 36"/>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7"/>
                    </a:moveTo>
                    <a:cubicBezTo>
                      <a:pt x="0" y="18"/>
                      <a:pt x="1" y="19"/>
                      <a:pt x="1" y="18"/>
                    </a:cubicBezTo>
                    <a:cubicBezTo>
                      <a:pt x="6" y="16"/>
                      <a:pt x="11" y="12"/>
                      <a:pt x="16" y="9"/>
                    </a:cubicBezTo>
                    <a:cubicBezTo>
                      <a:pt x="22" y="6"/>
                      <a:pt x="29" y="3"/>
                      <a:pt x="36" y="1"/>
                    </a:cubicBezTo>
                    <a:cubicBezTo>
                      <a:pt x="36" y="0"/>
                      <a:pt x="36" y="0"/>
                      <a:pt x="36" y="0"/>
                    </a:cubicBezTo>
                    <a:cubicBezTo>
                      <a:pt x="29" y="2"/>
                      <a:pt x="23" y="4"/>
                      <a:pt x="17" y="7"/>
                    </a:cubicBezTo>
                    <a:cubicBezTo>
                      <a:pt x="12" y="10"/>
                      <a:pt x="5" y="13"/>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5" name="Freeform 683"/>
              <p:cNvSpPr/>
              <p:nvPr/>
            </p:nvSpPr>
            <p:spPr bwMode="auto">
              <a:xfrm>
                <a:off x="5248" y="4070"/>
                <a:ext cx="30" cy="18"/>
              </a:xfrm>
              <a:custGeom>
                <a:avLst/>
                <a:gdLst>
                  <a:gd name="T0" fmla="*/ 53 w 54"/>
                  <a:gd name="T1" fmla="*/ 0 h 32"/>
                  <a:gd name="T2" fmla="*/ 1 w 54"/>
                  <a:gd name="T3" fmla="*/ 31 h 32"/>
                  <a:gd name="T4" fmla="*/ 2 w 54"/>
                  <a:gd name="T5" fmla="*/ 32 h 32"/>
                  <a:gd name="T6" fmla="*/ 53 w 54"/>
                  <a:gd name="T7" fmla="*/ 1 h 32"/>
                  <a:gd name="T8" fmla="*/ 53 w 54"/>
                  <a:gd name="T9" fmla="*/ 0 h 32"/>
                </a:gdLst>
                <a:ahLst/>
                <a:cxnLst>
                  <a:cxn ang="0">
                    <a:pos x="T0" y="T1"/>
                  </a:cxn>
                  <a:cxn ang="0">
                    <a:pos x="T2" y="T3"/>
                  </a:cxn>
                  <a:cxn ang="0">
                    <a:pos x="T4" y="T5"/>
                  </a:cxn>
                  <a:cxn ang="0">
                    <a:pos x="T6" y="T7"/>
                  </a:cxn>
                  <a:cxn ang="0">
                    <a:pos x="T8" y="T9"/>
                  </a:cxn>
                </a:cxnLst>
                <a:rect l="0" t="0" r="r" b="b"/>
                <a:pathLst>
                  <a:path w="54" h="32">
                    <a:moveTo>
                      <a:pt x="53" y="0"/>
                    </a:moveTo>
                    <a:cubicBezTo>
                      <a:pt x="35" y="10"/>
                      <a:pt x="17" y="18"/>
                      <a:pt x="1" y="31"/>
                    </a:cubicBezTo>
                    <a:cubicBezTo>
                      <a:pt x="0" y="32"/>
                      <a:pt x="1" y="32"/>
                      <a:pt x="2" y="32"/>
                    </a:cubicBezTo>
                    <a:cubicBezTo>
                      <a:pt x="17" y="19"/>
                      <a:pt x="36" y="11"/>
                      <a:pt x="53" y="1"/>
                    </a:cubicBezTo>
                    <a:cubicBezTo>
                      <a:pt x="54" y="0"/>
                      <a:pt x="53"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6" name="Freeform 684"/>
              <p:cNvSpPr/>
              <p:nvPr/>
            </p:nvSpPr>
            <p:spPr bwMode="auto">
              <a:xfrm>
                <a:off x="5214" y="4130"/>
                <a:ext cx="18" cy="17"/>
              </a:xfrm>
              <a:custGeom>
                <a:avLst/>
                <a:gdLst>
                  <a:gd name="T0" fmla="*/ 1 w 33"/>
                  <a:gd name="T1" fmla="*/ 28 h 30"/>
                  <a:gd name="T2" fmla="*/ 2 w 33"/>
                  <a:gd name="T3" fmla="*/ 29 h 30"/>
                  <a:gd name="T4" fmla="*/ 33 w 33"/>
                  <a:gd name="T5" fmla="*/ 0 h 30"/>
                  <a:gd name="T6" fmla="*/ 1 w 33"/>
                  <a:gd name="T7" fmla="*/ 28 h 30"/>
                </a:gdLst>
                <a:ahLst/>
                <a:cxnLst>
                  <a:cxn ang="0">
                    <a:pos x="T0" y="T1"/>
                  </a:cxn>
                  <a:cxn ang="0">
                    <a:pos x="T2" y="T3"/>
                  </a:cxn>
                  <a:cxn ang="0">
                    <a:pos x="T4" y="T5"/>
                  </a:cxn>
                  <a:cxn ang="0">
                    <a:pos x="T6" y="T7"/>
                  </a:cxn>
                </a:cxnLst>
                <a:rect l="0" t="0" r="r" b="b"/>
                <a:pathLst>
                  <a:path w="33" h="30">
                    <a:moveTo>
                      <a:pt x="1" y="28"/>
                    </a:moveTo>
                    <a:cubicBezTo>
                      <a:pt x="0" y="29"/>
                      <a:pt x="1" y="30"/>
                      <a:pt x="2" y="29"/>
                    </a:cubicBezTo>
                    <a:cubicBezTo>
                      <a:pt x="11" y="18"/>
                      <a:pt x="21" y="7"/>
                      <a:pt x="33" y="0"/>
                    </a:cubicBezTo>
                    <a:cubicBezTo>
                      <a:pt x="21" y="7"/>
                      <a:pt x="9" y="16"/>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7" name="Freeform 685"/>
              <p:cNvSpPr/>
              <p:nvPr/>
            </p:nvSpPr>
            <p:spPr bwMode="auto">
              <a:xfrm>
                <a:off x="5213" y="4128"/>
                <a:ext cx="8" cy="6"/>
              </a:xfrm>
              <a:custGeom>
                <a:avLst/>
                <a:gdLst>
                  <a:gd name="T0" fmla="*/ 1 w 14"/>
                  <a:gd name="T1" fmla="*/ 11 h 11"/>
                  <a:gd name="T2" fmla="*/ 14 w 14"/>
                  <a:gd name="T3" fmla="*/ 0 h 11"/>
                  <a:gd name="T4" fmla="*/ 14 w 14"/>
                  <a:gd name="T5" fmla="*/ 0 h 11"/>
                  <a:gd name="T6" fmla="*/ 0 w 14"/>
                  <a:gd name="T7" fmla="*/ 10 h 11"/>
                  <a:gd name="T8" fmla="*/ 1 w 14"/>
                  <a:gd name="T9" fmla="*/ 11 h 11"/>
                </a:gdLst>
                <a:ahLst/>
                <a:cxnLst>
                  <a:cxn ang="0">
                    <a:pos x="T0" y="T1"/>
                  </a:cxn>
                  <a:cxn ang="0">
                    <a:pos x="T2" y="T3"/>
                  </a:cxn>
                  <a:cxn ang="0">
                    <a:pos x="T4" y="T5"/>
                  </a:cxn>
                  <a:cxn ang="0">
                    <a:pos x="T6" y="T7"/>
                  </a:cxn>
                  <a:cxn ang="0">
                    <a:pos x="T8" y="T9"/>
                  </a:cxn>
                </a:cxnLst>
                <a:rect l="0" t="0" r="r" b="b"/>
                <a:pathLst>
                  <a:path w="14" h="11">
                    <a:moveTo>
                      <a:pt x="1" y="11"/>
                    </a:moveTo>
                    <a:cubicBezTo>
                      <a:pt x="4" y="5"/>
                      <a:pt x="9" y="3"/>
                      <a:pt x="14" y="0"/>
                    </a:cubicBezTo>
                    <a:cubicBezTo>
                      <a:pt x="14" y="0"/>
                      <a:pt x="14" y="0"/>
                      <a:pt x="14" y="0"/>
                    </a:cubicBezTo>
                    <a:cubicBezTo>
                      <a:pt x="9" y="2"/>
                      <a:pt x="3" y="4"/>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8" name="Freeform 686"/>
              <p:cNvSpPr/>
              <p:nvPr/>
            </p:nvSpPr>
            <p:spPr bwMode="auto">
              <a:xfrm>
                <a:off x="5217" y="4170"/>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cubicBezTo>
                      <a:pt x="4" y="1"/>
                      <a:pt x="2" y="3"/>
                      <a:pt x="0" y="4"/>
                    </a:cubicBezTo>
                    <a:cubicBezTo>
                      <a:pt x="2" y="3"/>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9" name="Freeform 687"/>
              <p:cNvSpPr/>
              <p:nvPr/>
            </p:nvSpPr>
            <p:spPr bwMode="auto">
              <a:xfrm>
                <a:off x="5303" y="4267"/>
                <a:ext cx="17" cy="18"/>
              </a:xfrm>
              <a:custGeom>
                <a:avLst/>
                <a:gdLst>
                  <a:gd name="T0" fmla="*/ 29 w 31"/>
                  <a:gd name="T1" fmla="*/ 1 h 32"/>
                  <a:gd name="T2" fmla="*/ 1 w 31"/>
                  <a:gd name="T3" fmla="*/ 31 h 32"/>
                  <a:gd name="T4" fmla="*/ 1 w 31"/>
                  <a:gd name="T5" fmla="*/ 32 h 32"/>
                  <a:gd name="T6" fmla="*/ 30 w 31"/>
                  <a:gd name="T7" fmla="*/ 2 h 32"/>
                  <a:gd name="T8" fmla="*/ 29 w 31"/>
                  <a:gd name="T9" fmla="*/ 1 h 32"/>
                </a:gdLst>
                <a:ahLst/>
                <a:cxnLst>
                  <a:cxn ang="0">
                    <a:pos x="T0" y="T1"/>
                  </a:cxn>
                  <a:cxn ang="0">
                    <a:pos x="T2" y="T3"/>
                  </a:cxn>
                  <a:cxn ang="0">
                    <a:pos x="T4" y="T5"/>
                  </a:cxn>
                  <a:cxn ang="0">
                    <a:pos x="T6" y="T7"/>
                  </a:cxn>
                  <a:cxn ang="0">
                    <a:pos x="T8" y="T9"/>
                  </a:cxn>
                </a:cxnLst>
                <a:rect l="0" t="0" r="r" b="b"/>
                <a:pathLst>
                  <a:path w="31" h="32">
                    <a:moveTo>
                      <a:pt x="29" y="1"/>
                    </a:moveTo>
                    <a:cubicBezTo>
                      <a:pt x="19" y="11"/>
                      <a:pt x="11" y="21"/>
                      <a:pt x="1" y="31"/>
                    </a:cubicBezTo>
                    <a:cubicBezTo>
                      <a:pt x="0" y="32"/>
                      <a:pt x="1" y="32"/>
                      <a:pt x="1" y="32"/>
                    </a:cubicBezTo>
                    <a:cubicBezTo>
                      <a:pt x="13" y="26"/>
                      <a:pt x="21" y="11"/>
                      <a:pt x="30" y="2"/>
                    </a:cubicBezTo>
                    <a:cubicBezTo>
                      <a:pt x="31" y="1"/>
                      <a:pt x="30" y="0"/>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0" name="Freeform 688"/>
              <p:cNvSpPr/>
              <p:nvPr/>
            </p:nvSpPr>
            <p:spPr bwMode="auto">
              <a:xfrm>
                <a:off x="5256" y="4023"/>
                <a:ext cx="80" cy="44"/>
              </a:xfrm>
              <a:custGeom>
                <a:avLst/>
                <a:gdLst>
                  <a:gd name="T0" fmla="*/ 1 w 143"/>
                  <a:gd name="T1" fmla="*/ 78 h 79"/>
                  <a:gd name="T2" fmla="*/ 77 w 143"/>
                  <a:gd name="T3" fmla="*/ 36 h 79"/>
                  <a:gd name="T4" fmla="*/ 117 w 143"/>
                  <a:gd name="T5" fmla="*/ 16 h 79"/>
                  <a:gd name="T6" fmla="*/ 143 w 143"/>
                  <a:gd name="T7" fmla="*/ 1 h 79"/>
                  <a:gd name="T8" fmla="*/ 142 w 143"/>
                  <a:gd name="T9" fmla="*/ 0 h 79"/>
                  <a:gd name="T10" fmla="*/ 107 w 143"/>
                  <a:gd name="T11" fmla="*/ 19 h 79"/>
                  <a:gd name="T12" fmla="*/ 67 w 143"/>
                  <a:gd name="T13" fmla="*/ 40 h 79"/>
                  <a:gd name="T14" fmla="*/ 1 w 143"/>
                  <a:gd name="T15" fmla="*/ 77 h 79"/>
                  <a:gd name="T16" fmla="*/ 1 w 143"/>
                  <a:gd name="T1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79">
                    <a:moveTo>
                      <a:pt x="1" y="78"/>
                    </a:moveTo>
                    <a:cubicBezTo>
                      <a:pt x="24" y="60"/>
                      <a:pt x="53" y="51"/>
                      <a:pt x="77" y="36"/>
                    </a:cubicBezTo>
                    <a:cubicBezTo>
                      <a:pt x="90" y="28"/>
                      <a:pt x="103" y="22"/>
                      <a:pt x="117" y="16"/>
                    </a:cubicBezTo>
                    <a:cubicBezTo>
                      <a:pt x="127" y="12"/>
                      <a:pt x="136" y="8"/>
                      <a:pt x="143" y="1"/>
                    </a:cubicBezTo>
                    <a:cubicBezTo>
                      <a:pt x="143" y="1"/>
                      <a:pt x="143" y="0"/>
                      <a:pt x="142" y="0"/>
                    </a:cubicBezTo>
                    <a:cubicBezTo>
                      <a:pt x="133" y="10"/>
                      <a:pt x="119" y="14"/>
                      <a:pt x="107" y="19"/>
                    </a:cubicBezTo>
                    <a:cubicBezTo>
                      <a:pt x="93" y="25"/>
                      <a:pt x="80" y="32"/>
                      <a:pt x="67" y="40"/>
                    </a:cubicBezTo>
                    <a:cubicBezTo>
                      <a:pt x="46" y="54"/>
                      <a:pt x="21" y="61"/>
                      <a:pt x="1" y="77"/>
                    </a:cubicBezTo>
                    <a:cubicBezTo>
                      <a:pt x="0" y="78"/>
                      <a:pt x="1" y="79"/>
                      <a:pt x="1"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1" name="Freeform 689"/>
              <p:cNvSpPr/>
              <p:nvPr/>
            </p:nvSpPr>
            <p:spPr bwMode="auto">
              <a:xfrm>
                <a:off x="5281" y="4027"/>
                <a:ext cx="36" cy="19"/>
              </a:xfrm>
              <a:custGeom>
                <a:avLst/>
                <a:gdLst>
                  <a:gd name="T0" fmla="*/ 1 w 65"/>
                  <a:gd name="T1" fmla="*/ 35 h 35"/>
                  <a:gd name="T2" fmla="*/ 65 w 65"/>
                  <a:gd name="T3" fmla="*/ 0 h 35"/>
                  <a:gd name="T4" fmla="*/ 65 w 65"/>
                  <a:gd name="T5" fmla="*/ 0 h 35"/>
                  <a:gd name="T6" fmla="*/ 1 w 65"/>
                  <a:gd name="T7" fmla="*/ 35 h 35"/>
                  <a:gd name="T8" fmla="*/ 1 w 65"/>
                  <a:gd name="T9" fmla="*/ 35 h 35"/>
                </a:gdLst>
                <a:ahLst/>
                <a:cxnLst>
                  <a:cxn ang="0">
                    <a:pos x="T0" y="T1"/>
                  </a:cxn>
                  <a:cxn ang="0">
                    <a:pos x="T2" y="T3"/>
                  </a:cxn>
                  <a:cxn ang="0">
                    <a:pos x="T4" y="T5"/>
                  </a:cxn>
                  <a:cxn ang="0">
                    <a:pos x="T6" y="T7"/>
                  </a:cxn>
                  <a:cxn ang="0">
                    <a:pos x="T8" y="T9"/>
                  </a:cxn>
                </a:cxnLst>
                <a:rect l="0" t="0" r="r" b="b"/>
                <a:pathLst>
                  <a:path w="65" h="35">
                    <a:moveTo>
                      <a:pt x="1" y="35"/>
                    </a:moveTo>
                    <a:cubicBezTo>
                      <a:pt x="24" y="29"/>
                      <a:pt x="44" y="12"/>
                      <a:pt x="65" y="0"/>
                    </a:cubicBezTo>
                    <a:cubicBezTo>
                      <a:pt x="65" y="0"/>
                      <a:pt x="65" y="0"/>
                      <a:pt x="65" y="0"/>
                    </a:cubicBezTo>
                    <a:cubicBezTo>
                      <a:pt x="43" y="12"/>
                      <a:pt x="24" y="28"/>
                      <a:pt x="1" y="35"/>
                    </a:cubicBezTo>
                    <a:cubicBezTo>
                      <a:pt x="0" y="35"/>
                      <a:pt x="1" y="35"/>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2" name="Freeform 690"/>
              <p:cNvSpPr/>
              <p:nvPr/>
            </p:nvSpPr>
            <p:spPr bwMode="auto">
              <a:xfrm>
                <a:off x="5301" y="4028"/>
                <a:ext cx="5" cy="2"/>
              </a:xfrm>
              <a:custGeom>
                <a:avLst/>
                <a:gdLst>
                  <a:gd name="T0" fmla="*/ 8 w 8"/>
                  <a:gd name="T1" fmla="*/ 0 h 3"/>
                  <a:gd name="T2" fmla="*/ 0 w 8"/>
                  <a:gd name="T3" fmla="*/ 3 h 3"/>
                  <a:gd name="T4" fmla="*/ 8 w 8"/>
                  <a:gd name="T5" fmla="*/ 0 h 3"/>
                  <a:gd name="T6" fmla="*/ 8 w 8"/>
                  <a:gd name="T7" fmla="*/ 0 h 3"/>
                </a:gdLst>
                <a:ahLst/>
                <a:cxnLst>
                  <a:cxn ang="0">
                    <a:pos x="T0" y="T1"/>
                  </a:cxn>
                  <a:cxn ang="0">
                    <a:pos x="T2" y="T3"/>
                  </a:cxn>
                  <a:cxn ang="0">
                    <a:pos x="T4" y="T5"/>
                  </a:cxn>
                  <a:cxn ang="0">
                    <a:pos x="T6" y="T7"/>
                  </a:cxn>
                </a:cxnLst>
                <a:rect l="0" t="0" r="r" b="b"/>
                <a:pathLst>
                  <a:path w="8" h="3">
                    <a:moveTo>
                      <a:pt x="8" y="0"/>
                    </a:moveTo>
                    <a:cubicBezTo>
                      <a:pt x="5" y="1"/>
                      <a:pt x="3" y="2"/>
                      <a:pt x="0" y="3"/>
                    </a:cubicBezTo>
                    <a:cubicBezTo>
                      <a:pt x="3" y="2"/>
                      <a:pt x="5" y="1"/>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3" name="Freeform 691"/>
              <p:cNvSpPr/>
              <p:nvPr/>
            </p:nvSpPr>
            <p:spPr bwMode="auto">
              <a:xfrm>
                <a:off x="5275" y="4030"/>
                <a:ext cx="24" cy="14"/>
              </a:xfrm>
              <a:custGeom>
                <a:avLst/>
                <a:gdLst>
                  <a:gd name="T0" fmla="*/ 1 w 42"/>
                  <a:gd name="T1" fmla="*/ 24 h 24"/>
                  <a:gd name="T2" fmla="*/ 42 w 42"/>
                  <a:gd name="T3" fmla="*/ 0 h 24"/>
                  <a:gd name="T4" fmla="*/ 0 w 42"/>
                  <a:gd name="T5" fmla="*/ 23 h 24"/>
                  <a:gd name="T6" fmla="*/ 1 w 42"/>
                  <a:gd name="T7" fmla="*/ 24 h 24"/>
                </a:gdLst>
                <a:ahLst/>
                <a:cxnLst>
                  <a:cxn ang="0">
                    <a:pos x="T0" y="T1"/>
                  </a:cxn>
                  <a:cxn ang="0">
                    <a:pos x="T2" y="T3"/>
                  </a:cxn>
                  <a:cxn ang="0">
                    <a:pos x="T4" y="T5"/>
                  </a:cxn>
                  <a:cxn ang="0">
                    <a:pos x="T6" y="T7"/>
                  </a:cxn>
                </a:cxnLst>
                <a:rect l="0" t="0" r="r" b="b"/>
                <a:pathLst>
                  <a:path w="42" h="24">
                    <a:moveTo>
                      <a:pt x="1" y="24"/>
                    </a:moveTo>
                    <a:cubicBezTo>
                      <a:pt x="15" y="16"/>
                      <a:pt x="27" y="6"/>
                      <a:pt x="42" y="0"/>
                    </a:cubicBezTo>
                    <a:cubicBezTo>
                      <a:pt x="27" y="6"/>
                      <a:pt x="14" y="14"/>
                      <a:pt x="0"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4" name="Freeform 692"/>
              <p:cNvSpPr>
                <a:spLocks noEditPoints="1"/>
              </p:cNvSpPr>
              <p:nvPr/>
            </p:nvSpPr>
            <p:spPr bwMode="auto">
              <a:xfrm>
                <a:off x="5439" y="4025"/>
                <a:ext cx="200" cy="277"/>
              </a:xfrm>
              <a:custGeom>
                <a:avLst/>
                <a:gdLst>
                  <a:gd name="T0" fmla="*/ 77 w 356"/>
                  <a:gd name="T1" fmla="*/ 16 h 495"/>
                  <a:gd name="T2" fmla="*/ 1 w 356"/>
                  <a:gd name="T3" fmla="*/ 15 h 495"/>
                  <a:gd name="T4" fmla="*/ 121 w 356"/>
                  <a:gd name="T5" fmla="*/ 210 h 495"/>
                  <a:gd name="T6" fmla="*/ 118 w 356"/>
                  <a:gd name="T7" fmla="*/ 257 h 495"/>
                  <a:gd name="T8" fmla="*/ 72 w 356"/>
                  <a:gd name="T9" fmla="*/ 313 h 495"/>
                  <a:gd name="T10" fmla="*/ 75 w 356"/>
                  <a:gd name="T11" fmla="*/ 354 h 495"/>
                  <a:gd name="T12" fmla="*/ 127 w 356"/>
                  <a:gd name="T13" fmla="*/ 406 h 495"/>
                  <a:gd name="T14" fmla="*/ 195 w 356"/>
                  <a:gd name="T15" fmla="*/ 493 h 495"/>
                  <a:gd name="T16" fmla="*/ 202 w 356"/>
                  <a:gd name="T17" fmla="*/ 409 h 495"/>
                  <a:gd name="T18" fmla="*/ 249 w 356"/>
                  <a:gd name="T19" fmla="*/ 351 h 495"/>
                  <a:gd name="T20" fmla="*/ 243 w 356"/>
                  <a:gd name="T21" fmla="*/ 350 h 495"/>
                  <a:gd name="T22" fmla="*/ 249 w 356"/>
                  <a:gd name="T23" fmla="*/ 309 h 495"/>
                  <a:gd name="T24" fmla="*/ 197 w 356"/>
                  <a:gd name="T25" fmla="*/ 254 h 495"/>
                  <a:gd name="T26" fmla="*/ 227 w 356"/>
                  <a:gd name="T27" fmla="*/ 161 h 495"/>
                  <a:gd name="T28" fmla="*/ 349 w 356"/>
                  <a:gd name="T29" fmla="*/ 3 h 495"/>
                  <a:gd name="T30" fmla="*/ 89 w 356"/>
                  <a:gd name="T31" fmla="*/ 266 h 495"/>
                  <a:gd name="T32" fmla="*/ 100 w 356"/>
                  <a:gd name="T33" fmla="*/ 361 h 495"/>
                  <a:gd name="T34" fmla="*/ 129 w 356"/>
                  <a:gd name="T35" fmla="*/ 396 h 495"/>
                  <a:gd name="T36" fmla="*/ 140 w 356"/>
                  <a:gd name="T37" fmla="*/ 438 h 495"/>
                  <a:gd name="T38" fmla="*/ 195 w 356"/>
                  <a:gd name="T39" fmla="*/ 400 h 495"/>
                  <a:gd name="T40" fmla="*/ 186 w 356"/>
                  <a:gd name="T41" fmla="*/ 403 h 495"/>
                  <a:gd name="T42" fmla="*/ 224 w 356"/>
                  <a:gd name="T43" fmla="*/ 361 h 495"/>
                  <a:gd name="T44" fmla="*/ 203 w 356"/>
                  <a:gd name="T45" fmla="*/ 399 h 495"/>
                  <a:gd name="T46" fmla="*/ 188 w 356"/>
                  <a:gd name="T47" fmla="*/ 479 h 495"/>
                  <a:gd name="T48" fmla="*/ 139 w 356"/>
                  <a:gd name="T49" fmla="*/ 471 h 495"/>
                  <a:gd name="T50" fmla="*/ 158 w 356"/>
                  <a:gd name="T51" fmla="*/ 479 h 495"/>
                  <a:gd name="T52" fmla="*/ 189 w 356"/>
                  <a:gd name="T53" fmla="*/ 466 h 495"/>
                  <a:gd name="T54" fmla="*/ 195 w 356"/>
                  <a:gd name="T55" fmla="*/ 409 h 495"/>
                  <a:gd name="T56" fmla="*/ 141 w 356"/>
                  <a:gd name="T57" fmla="*/ 401 h 495"/>
                  <a:gd name="T58" fmla="*/ 205 w 356"/>
                  <a:gd name="T59" fmla="*/ 307 h 495"/>
                  <a:gd name="T60" fmla="*/ 241 w 356"/>
                  <a:gd name="T61" fmla="*/ 300 h 495"/>
                  <a:gd name="T62" fmla="*/ 222 w 356"/>
                  <a:gd name="T63" fmla="*/ 300 h 495"/>
                  <a:gd name="T64" fmla="*/ 220 w 356"/>
                  <a:gd name="T65" fmla="*/ 300 h 495"/>
                  <a:gd name="T66" fmla="*/ 99 w 356"/>
                  <a:gd name="T67" fmla="*/ 389 h 495"/>
                  <a:gd name="T68" fmla="*/ 189 w 356"/>
                  <a:gd name="T69" fmla="*/ 311 h 495"/>
                  <a:gd name="T70" fmla="*/ 128 w 356"/>
                  <a:gd name="T71" fmla="*/ 396 h 495"/>
                  <a:gd name="T72" fmla="*/ 127 w 356"/>
                  <a:gd name="T73" fmla="*/ 353 h 495"/>
                  <a:gd name="T74" fmla="*/ 207 w 356"/>
                  <a:gd name="T75" fmla="*/ 264 h 495"/>
                  <a:gd name="T76" fmla="*/ 188 w 356"/>
                  <a:gd name="T77" fmla="*/ 261 h 495"/>
                  <a:gd name="T78" fmla="*/ 184 w 356"/>
                  <a:gd name="T79" fmla="*/ 236 h 495"/>
                  <a:gd name="T80" fmla="*/ 186 w 356"/>
                  <a:gd name="T81" fmla="*/ 191 h 495"/>
                  <a:gd name="T82" fmla="*/ 301 w 356"/>
                  <a:gd name="T83" fmla="*/ 54 h 495"/>
                  <a:gd name="T84" fmla="*/ 266 w 356"/>
                  <a:gd name="T85" fmla="*/ 102 h 495"/>
                  <a:gd name="T86" fmla="*/ 185 w 356"/>
                  <a:gd name="T87" fmla="*/ 193 h 495"/>
                  <a:gd name="T88" fmla="*/ 185 w 356"/>
                  <a:gd name="T89" fmla="*/ 201 h 495"/>
                  <a:gd name="T90" fmla="*/ 184 w 356"/>
                  <a:gd name="T91" fmla="*/ 234 h 495"/>
                  <a:gd name="T92" fmla="*/ 122 w 356"/>
                  <a:gd name="T93" fmla="*/ 267 h 495"/>
                  <a:gd name="T94" fmla="*/ 197 w 356"/>
                  <a:gd name="T95" fmla="*/ 111 h 495"/>
                  <a:gd name="T96" fmla="*/ 159 w 356"/>
                  <a:gd name="T97" fmla="*/ 143 h 495"/>
                  <a:gd name="T98" fmla="*/ 82 w 356"/>
                  <a:gd name="T99" fmla="*/ 132 h 495"/>
                  <a:gd name="T100" fmla="*/ 95 w 356"/>
                  <a:gd name="T101" fmla="*/ 75 h 495"/>
                  <a:gd name="T102" fmla="*/ 55 w 356"/>
                  <a:gd name="T103" fmla="*/ 88 h 495"/>
                  <a:gd name="T104" fmla="*/ 13 w 356"/>
                  <a:gd name="T105" fmla="*/ 16 h 495"/>
                  <a:gd name="T106" fmla="*/ 36 w 356"/>
                  <a:gd name="T107" fmla="*/ 15 h 495"/>
                  <a:gd name="T108" fmla="*/ 40 w 356"/>
                  <a:gd name="T109" fmla="*/ 26 h 495"/>
                  <a:gd name="T110" fmla="*/ 125 w 356"/>
                  <a:gd name="T111" fmla="*/ 101 h 495"/>
                  <a:gd name="T112" fmla="*/ 110 w 356"/>
                  <a:gd name="T113" fmla="*/ 175 h 495"/>
                  <a:gd name="T114" fmla="*/ 260 w 356"/>
                  <a:gd name="T115" fmla="*/ 1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495">
                    <a:moveTo>
                      <a:pt x="349" y="3"/>
                    </a:moveTo>
                    <a:cubicBezTo>
                      <a:pt x="319" y="0"/>
                      <a:pt x="289" y="2"/>
                      <a:pt x="259" y="4"/>
                    </a:cubicBezTo>
                    <a:cubicBezTo>
                      <a:pt x="258" y="3"/>
                      <a:pt x="256" y="2"/>
                      <a:pt x="254" y="4"/>
                    </a:cubicBezTo>
                    <a:cubicBezTo>
                      <a:pt x="221" y="47"/>
                      <a:pt x="188" y="90"/>
                      <a:pt x="153" y="132"/>
                    </a:cubicBezTo>
                    <a:cubicBezTo>
                      <a:pt x="133" y="90"/>
                      <a:pt x="102" y="55"/>
                      <a:pt x="77" y="16"/>
                    </a:cubicBezTo>
                    <a:cubicBezTo>
                      <a:pt x="78" y="14"/>
                      <a:pt x="77" y="11"/>
                      <a:pt x="74" y="10"/>
                    </a:cubicBezTo>
                    <a:cubicBezTo>
                      <a:pt x="74" y="10"/>
                      <a:pt x="74" y="10"/>
                      <a:pt x="74" y="10"/>
                    </a:cubicBezTo>
                    <a:cubicBezTo>
                      <a:pt x="74" y="10"/>
                      <a:pt x="73" y="10"/>
                      <a:pt x="73" y="10"/>
                    </a:cubicBezTo>
                    <a:cubicBezTo>
                      <a:pt x="51" y="5"/>
                      <a:pt x="26" y="4"/>
                      <a:pt x="4" y="8"/>
                    </a:cubicBezTo>
                    <a:cubicBezTo>
                      <a:pt x="1" y="9"/>
                      <a:pt x="0" y="13"/>
                      <a:pt x="1" y="15"/>
                    </a:cubicBezTo>
                    <a:cubicBezTo>
                      <a:pt x="24" y="54"/>
                      <a:pt x="45" y="94"/>
                      <a:pt x="70" y="132"/>
                    </a:cubicBezTo>
                    <a:cubicBezTo>
                      <a:pt x="82" y="151"/>
                      <a:pt x="96" y="186"/>
                      <a:pt x="117" y="199"/>
                    </a:cubicBezTo>
                    <a:cubicBezTo>
                      <a:pt x="119" y="202"/>
                      <a:pt x="120" y="205"/>
                      <a:pt x="121" y="209"/>
                    </a:cubicBezTo>
                    <a:cubicBezTo>
                      <a:pt x="121" y="209"/>
                      <a:pt x="121" y="209"/>
                      <a:pt x="121" y="209"/>
                    </a:cubicBezTo>
                    <a:cubicBezTo>
                      <a:pt x="121" y="210"/>
                      <a:pt x="121" y="210"/>
                      <a:pt x="121" y="210"/>
                    </a:cubicBezTo>
                    <a:cubicBezTo>
                      <a:pt x="123" y="220"/>
                      <a:pt x="122" y="231"/>
                      <a:pt x="120" y="241"/>
                    </a:cubicBezTo>
                    <a:cubicBezTo>
                      <a:pt x="119" y="242"/>
                      <a:pt x="118" y="244"/>
                      <a:pt x="117" y="245"/>
                    </a:cubicBezTo>
                    <a:cubicBezTo>
                      <a:pt x="117" y="246"/>
                      <a:pt x="118" y="247"/>
                      <a:pt x="119" y="246"/>
                    </a:cubicBezTo>
                    <a:cubicBezTo>
                      <a:pt x="119" y="246"/>
                      <a:pt x="119" y="246"/>
                      <a:pt x="119" y="246"/>
                    </a:cubicBezTo>
                    <a:cubicBezTo>
                      <a:pt x="119" y="250"/>
                      <a:pt x="118" y="254"/>
                      <a:pt x="118" y="257"/>
                    </a:cubicBezTo>
                    <a:cubicBezTo>
                      <a:pt x="109" y="256"/>
                      <a:pt x="101" y="256"/>
                      <a:pt x="92" y="256"/>
                    </a:cubicBezTo>
                    <a:cubicBezTo>
                      <a:pt x="86" y="256"/>
                      <a:pt x="79" y="254"/>
                      <a:pt x="75" y="258"/>
                    </a:cubicBezTo>
                    <a:cubicBezTo>
                      <a:pt x="73" y="256"/>
                      <a:pt x="69" y="258"/>
                      <a:pt x="70" y="261"/>
                    </a:cubicBezTo>
                    <a:cubicBezTo>
                      <a:pt x="75" y="276"/>
                      <a:pt x="67" y="292"/>
                      <a:pt x="68" y="308"/>
                    </a:cubicBezTo>
                    <a:cubicBezTo>
                      <a:pt x="68" y="310"/>
                      <a:pt x="69" y="313"/>
                      <a:pt x="72" y="313"/>
                    </a:cubicBezTo>
                    <a:cubicBezTo>
                      <a:pt x="85" y="316"/>
                      <a:pt x="98" y="313"/>
                      <a:pt x="111" y="314"/>
                    </a:cubicBezTo>
                    <a:cubicBezTo>
                      <a:pt x="111" y="314"/>
                      <a:pt x="111" y="314"/>
                      <a:pt x="111" y="314"/>
                    </a:cubicBezTo>
                    <a:cubicBezTo>
                      <a:pt x="113" y="314"/>
                      <a:pt x="116" y="314"/>
                      <a:pt x="118" y="315"/>
                    </a:cubicBezTo>
                    <a:cubicBezTo>
                      <a:pt x="116" y="326"/>
                      <a:pt x="117" y="338"/>
                      <a:pt x="117" y="349"/>
                    </a:cubicBezTo>
                    <a:cubicBezTo>
                      <a:pt x="103" y="351"/>
                      <a:pt x="89" y="349"/>
                      <a:pt x="75" y="354"/>
                    </a:cubicBezTo>
                    <a:cubicBezTo>
                      <a:pt x="74" y="354"/>
                      <a:pt x="73" y="355"/>
                      <a:pt x="73" y="356"/>
                    </a:cubicBezTo>
                    <a:cubicBezTo>
                      <a:pt x="71" y="356"/>
                      <a:pt x="70" y="358"/>
                      <a:pt x="70" y="360"/>
                    </a:cubicBezTo>
                    <a:cubicBezTo>
                      <a:pt x="73" y="374"/>
                      <a:pt x="72" y="390"/>
                      <a:pt x="72" y="404"/>
                    </a:cubicBezTo>
                    <a:cubicBezTo>
                      <a:pt x="72" y="408"/>
                      <a:pt x="75" y="410"/>
                      <a:pt x="78" y="409"/>
                    </a:cubicBezTo>
                    <a:cubicBezTo>
                      <a:pt x="93" y="406"/>
                      <a:pt x="112" y="403"/>
                      <a:pt x="127" y="406"/>
                    </a:cubicBezTo>
                    <a:cubicBezTo>
                      <a:pt x="127" y="417"/>
                      <a:pt x="128" y="428"/>
                      <a:pt x="128" y="439"/>
                    </a:cubicBezTo>
                    <a:cubicBezTo>
                      <a:pt x="129" y="454"/>
                      <a:pt x="128" y="470"/>
                      <a:pt x="128" y="486"/>
                    </a:cubicBezTo>
                    <a:cubicBezTo>
                      <a:pt x="127" y="488"/>
                      <a:pt x="129" y="491"/>
                      <a:pt x="132" y="491"/>
                    </a:cubicBezTo>
                    <a:cubicBezTo>
                      <a:pt x="151" y="495"/>
                      <a:pt x="173" y="484"/>
                      <a:pt x="190" y="492"/>
                    </a:cubicBezTo>
                    <a:cubicBezTo>
                      <a:pt x="191" y="494"/>
                      <a:pt x="193" y="494"/>
                      <a:pt x="195" y="493"/>
                    </a:cubicBezTo>
                    <a:cubicBezTo>
                      <a:pt x="195" y="493"/>
                      <a:pt x="195" y="493"/>
                      <a:pt x="196" y="492"/>
                    </a:cubicBezTo>
                    <a:cubicBezTo>
                      <a:pt x="197" y="491"/>
                      <a:pt x="199" y="490"/>
                      <a:pt x="199" y="488"/>
                    </a:cubicBezTo>
                    <a:cubicBezTo>
                      <a:pt x="202" y="478"/>
                      <a:pt x="199" y="459"/>
                      <a:pt x="199" y="452"/>
                    </a:cubicBezTo>
                    <a:cubicBezTo>
                      <a:pt x="199" y="444"/>
                      <a:pt x="199" y="434"/>
                      <a:pt x="198" y="425"/>
                    </a:cubicBezTo>
                    <a:cubicBezTo>
                      <a:pt x="199" y="420"/>
                      <a:pt x="201" y="414"/>
                      <a:pt x="202" y="409"/>
                    </a:cubicBezTo>
                    <a:cubicBezTo>
                      <a:pt x="218" y="408"/>
                      <a:pt x="235" y="407"/>
                      <a:pt x="251" y="403"/>
                    </a:cubicBezTo>
                    <a:cubicBezTo>
                      <a:pt x="253" y="402"/>
                      <a:pt x="254" y="401"/>
                      <a:pt x="254" y="399"/>
                    </a:cubicBezTo>
                    <a:cubicBezTo>
                      <a:pt x="254" y="393"/>
                      <a:pt x="255" y="383"/>
                      <a:pt x="253" y="374"/>
                    </a:cubicBezTo>
                    <a:cubicBezTo>
                      <a:pt x="253" y="368"/>
                      <a:pt x="253" y="362"/>
                      <a:pt x="251" y="356"/>
                    </a:cubicBezTo>
                    <a:cubicBezTo>
                      <a:pt x="251" y="354"/>
                      <a:pt x="251" y="352"/>
                      <a:pt x="249" y="351"/>
                    </a:cubicBezTo>
                    <a:cubicBezTo>
                      <a:pt x="249" y="351"/>
                      <a:pt x="249" y="351"/>
                      <a:pt x="249" y="351"/>
                    </a:cubicBezTo>
                    <a:cubicBezTo>
                      <a:pt x="249" y="351"/>
                      <a:pt x="249" y="351"/>
                      <a:pt x="249" y="350"/>
                    </a:cubicBezTo>
                    <a:cubicBezTo>
                      <a:pt x="249" y="350"/>
                      <a:pt x="249" y="350"/>
                      <a:pt x="249" y="350"/>
                    </a:cubicBezTo>
                    <a:cubicBezTo>
                      <a:pt x="249" y="350"/>
                      <a:pt x="249" y="350"/>
                      <a:pt x="249" y="350"/>
                    </a:cubicBezTo>
                    <a:cubicBezTo>
                      <a:pt x="248" y="347"/>
                      <a:pt x="245" y="348"/>
                      <a:pt x="243" y="350"/>
                    </a:cubicBezTo>
                    <a:cubicBezTo>
                      <a:pt x="228" y="350"/>
                      <a:pt x="213" y="350"/>
                      <a:pt x="198" y="350"/>
                    </a:cubicBezTo>
                    <a:cubicBezTo>
                      <a:pt x="197" y="338"/>
                      <a:pt x="195" y="326"/>
                      <a:pt x="198" y="315"/>
                    </a:cubicBezTo>
                    <a:cubicBezTo>
                      <a:pt x="203" y="316"/>
                      <a:pt x="209" y="315"/>
                      <a:pt x="212" y="315"/>
                    </a:cubicBezTo>
                    <a:cubicBezTo>
                      <a:pt x="223" y="314"/>
                      <a:pt x="237" y="314"/>
                      <a:pt x="247" y="311"/>
                    </a:cubicBezTo>
                    <a:cubicBezTo>
                      <a:pt x="248" y="310"/>
                      <a:pt x="249" y="310"/>
                      <a:pt x="249" y="309"/>
                    </a:cubicBezTo>
                    <a:cubicBezTo>
                      <a:pt x="250" y="309"/>
                      <a:pt x="250" y="309"/>
                      <a:pt x="250" y="309"/>
                    </a:cubicBezTo>
                    <a:cubicBezTo>
                      <a:pt x="252" y="309"/>
                      <a:pt x="253" y="307"/>
                      <a:pt x="253" y="305"/>
                    </a:cubicBezTo>
                    <a:cubicBezTo>
                      <a:pt x="248" y="293"/>
                      <a:pt x="251" y="274"/>
                      <a:pt x="254" y="262"/>
                    </a:cubicBezTo>
                    <a:cubicBezTo>
                      <a:pt x="255" y="260"/>
                      <a:pt x="254" y="257"/>
                      <a:pt x="252" y="256"/>
                    </a:cubicBezTo>
                    <a:cubicBezTo>
                      <a:pt x="234" y="247"/>
                      <a:pt x="216" y="257"/>
                      <a:pt x="197" y="254"/>
                    </a:cubicBezTo>
                    <a:cubicBezTo>
                      <a:pt x="199" y="253"/>
                      <a:pt x="200" y="251"/>
                      <a:pt x="202" y="250"/>
                    </a:cubicBezTo>
                    <a:cubicBezTo>
                      <a:pt x="203" y="249"/>
                      <a:pt x="201" y="247"/>
                      <a:pt x="200" y="248"/>
                    </a:cubicBezTo>
                    <a:cubicBezTo>
                      <a:pt x="198" y="250"/>
                      <a:pt x="196" y="251"/>
                      <a:pt x="195" y="253"/>
                    </a:cubicBezTo>
                    <a:cubicBezTo>
                      <a:pt x="195" y="238"/>
                      <a:pt x="199" y="217"/>
                      <a:pt x="194" y="202"/>
                    </a:cubicBezTo>
                    <a:cubicBezTo>
                      <a:pt x="203" y="187"/>
                      <a:pt x="215" y="174"/>
                      <a:pt x="227" y="161"/>
                    </a:cubicBezTo>
                    <a:cubicBezTo>
                      <a:pt x="229" y="158"/>
                      <a:pt x="232" y="156"/>
                      <a:pt x="235" y="153"/>
                    </a:cubicBezTo>
                    <a:cubicBezTo>
                      <a:pt x="243" y="145"/>
                      <a:pt x="254" y="134"/>
                      <a:pt x="262" y="122"/>
                    </a:cubicBezTo>
                    <a:cubicBezTo>
                      <a:pt x="265" y="118"/>
                      <a:pt x="269" y="114"/>
                      <a:pt x="272" y="109"/>
                    </a:cubicBezTo>
                    <a:cubicBezTo>
                      <a:pt x="298" y="75"/>
                      <a:pt x="320" y="38"/>
                      <a:pt x="352" y="10"/>
                    </a:cubicBezTo>
                    <a:cubicBezTo>
                      <a:pt x="356" y="8"/>
                      <a:pt x="353" y="3"/>
                      <a:pt x="349" y="3"/>
                    </a:cubicBezTo>
                    <a:close/>
                    <a:moveTo>
                      <a:pt x="89" y="266"/>
                    </a:moveTo>
                    <a:cubicBezTo>
                      <a:pt x="94" y="266"/>
                      <a:pt x="99" y="266"/>
                      <a:pt x="104" y="266"/>
                    </a:cubicBezTo>
                    <a:cubicBezTo>
                      <a:pt x="96" y="269"/>
                      <a:pt x="88" y="274"/>
                      <a:pt x="80" y="280"/>
                    </a:cubicBezTo>
                    <a:cubicBezTo>
                      <a:pt x="80" y="275"/>
                      <a:pt x="80" y="270"/>
                      <a:pt x="78" y="265"/>
                    </a:cubicBezTo>
                    <a:cubicBezTo>
                      <a:pt x="82" y="266"/>
                      <a:pt x="85" y="266"/>
                      <a:pt x="89" y="266"/>
                    </a:cubicBezTo>
                    <a:close/>
                    <a:moveTo>
                      <a:pt x="100" y="361"/>
                    </a:moveTo>
                    <a:cubicBezTo>
                      <a:pt x="94" y="366"/>
                      <a:pt x="87" y="371"/>
                      <a:pt x="80" y="375"/>
                    </a:cubicBezTo>
                    <a:cubicBezTo>
                      <a:pt x="80" y="371"/>
                      <a:pt x="79" y="368"/>
                      <a:pt x="78" y="364"/>
                    </a:cubicBezTo>
                    <a:cubicBezTo>
                      <a:pt x="78" y="364"/>
                      <a:pt x="78" y="364"/>
                      <a:pt x="78" y="364"/>
                    </a:cubicBezTo>
                    <a:cubicBezTo>
                      <a:pt x="85" y="362"/>
                      <a:pt x="93" y="361"/>
                      <a:pt x="100" y="361"/>
                    </a:cubicBezTo>
                    <a:close/>
                    <a:moveTo>
                      <a:pt x="188" y="334"/>
                    </a:moveTo>
                    <a:cubicBezTo>
                      <a:pt x="188" y="338"/>
                      <a:pt x="188" y="342"/>
                      <a:pt x="188" y="346"/>
                    </a:cubicBezTo>
                    <a:cubicBezTo>
                      <a:pt x="188" y="346"/>
                      <a:pt x="188" y="346"/>
                      <a:pt x="188" y="346"/>
                    </a:cubicBezTo>
                    <a:cubicBezTo>
                      <a:pt x="174" y="366"/>
                      <a:pt x="157" y="385"/>
                      <a:pt x="138" y="399"/>
                    </a:cubicBezTo>
                    <a:cubicBezTo>
                      <a:pt x="135" y="398"/>
                      <a:pt x="132" y="397"/>
                      <a:pt x="129" y="396"/>
                    </a:cubicBezTo>
                    <a:cubicBezTo>
                      <a:pt x="152" y="379"/>
                      <a:pt x="167" y="354"/>
                      <a:pt x="188" y="334"/>
                    </a:cubicBezTo>
                    <a:close/>
                    <a:moveTo>
                      <a:pt x="206" y="361"/>
                    </a:moveTo>
                    <a:cubicBezTo>
                      <a:pt x="210" y="361"/>
                      <a:pt x="214" y="361"/>
                      <a:pt x="218" y="361"/>
                    </a:cubicBezTo>
                    <a:cubicBezTo>
                      <a:pt x="188" y="382"/>
                      <a:pt x="162" y="409"/>
                      <a:pt x="140" y="438"/>
                    </a:cubicBezTo>
                    <a:cubicBezTo>
                      <a:pt x="140" y="438"/>
                      <a:pt x="140" y="438"/>
                      <a:pt x="140" y="438"/>
                    </a:cubicBezTo>
                    <a:cubicBezTo>
                      <a:pt x="140" y="431"/>
                      <a:pt x="139" y="424"/>
                      <a:pt x="138" y="417"/>
                    </a:cubicBezTo>
                    <a:cubicBezTo>
                      <a:pt x="160" y="398"/>
                      <a:pt x="181" y="377"/>
                      <a:pt x="206" y="361"/>
                    </a:cubicBezTo>
                    <a:cubicBezTo>
                      <a:pt x="206" y="361"/>
                      <a:pt x="206" y="361"/>
                      <a:pt x="206" y="361"/>
                    </a:cubicBezTo>
                    <a:close/>
                    <a:moveTo>
                      <a:pt x="234" y="361"/>
                    </a:moveTo>
                    <a:cubicBezTo>
                      <a:pt x="219" y="372"/>
                      <a:pt x="209" y="388"/>
                      <a:pt x="195" y="400"/>
                    </a:cubicBezTo>
                    <a:cubicBezTo>
                      <a:pt x="195" y="400"/>
                      <a:pt x="194" y="400"/>
                      <a:pt x="193" y="400"/>
                    </a:cubicBezTo>
                    <a:cubicBezTo>
                      <a:pt x="193" y="400"/>
                      <a:pt x="192" y="400"/>
                      <a:pt x="192" y="400"/>
                    </a:cubicBezTo>
                    <a:cubicBezTo>
                      <a:pt x="189" y="400"/>
                      <a:pt x="185" y="400"/>
                      <a:pt x="182" y="400"/>
                    </a:cubicBezTo>
                    <a:cubicBezTo>
                      <a:pt x="182" y="400"/>
                      <a:pt x="182" y="401"/>
                      <a:pt x="182" y="401"/>
                    </a:cubicBezTo>
                    <a:cubicBezTo>
                      <a:pt x="183" y="402"/>
                      <a:pt x="185" y="403"/>
                      <a:pt x="186" y="403"/>
                    </a:cubicBezTo>
                    <a:cubicBezTo>
                      <a:pt x="187" y="405"/>
                      <a:pt x="187" y="407"/>
                      <a:pt x="188" y="409"/>
                    </a:cubicBezTo>
                    <a:cubicBezTo>
                      <a:pt x="175" y="432"/>
                      <a:pt x="159" y="452"/>
                      <a:pt x="139" y="469"/>
                    </a:cubicBezTo>
                    <a:cubicBezTo>
                      <a:pt x="140" y="459"/>
                      <a:pt x="140" y="449"/>
                      <a:pt x="140" y="439"/>
                    </a:cubicBezTo>
                    <a:cubicBezTo>
                      <a:pt x="140" y="439"/>
                      <a:pt x="141" y="439"/>
                      <a:pt x="141" y="439"/>
                    </a:cubicBezTo>
                    <a:cubicBezTo>
                      <a:pt x="165" y="410"/>
                      <a:pt x="193" y="382"/>
                      <a:pt x="224" y="361"/>
                    </a:cubicBezTo>
                    <a:cubicBezTo>
                      <a:pt x="227" y="361"/>
                      <a:pt x="230" y="361"/>
                      <a:pt x="234" y="361"/>
                    </a:cubicBezTo>
                    <a:close/>
                    <a:moveTo>
                      <a:pt x="242" y="361"/>
                    </a:moveTo>
                    <a:cubicBezTo>
                      <a:pt x="243" y="362"/>
                      <a:pt x="243" y="365"/>
                      <a:pt x="244" y="368"/>
                    </a:cubicBezTo>
                    <a:cubicBezTo>
                      <a:pt x="242" y="376"/>
                      <a:pt x="240" y="385"/>
                      <a:pt x="242" y="393"/>
                    </a:cubicBezTo>
                    <a:cubicBezTo>
                      <a:pt x="229" y="393"/>
                      <a:pt x="216" y="397"/>
                      <a:pt x="203" y="399"/>
                    </a:cubicBezTo>
                    <a:cubicBezTo>
                      <a:pt x="202" y="397"/>
                      <a:pt x="199" y="397"/>
                      <a:pt x="198" y="400"/>
                    </a:cubicBezTo>
                    <a:cubicBezTo>
                      <a:pt x="198" y="400"/>
                      <a:pt x="197" y="400"/>
                      <a:pt x="197" y="400"/>
                    </a:cubicBezTo>
                    <a:cubicBezTo>
                      <a:pt x="212" y="388"/>
                      <a:pt x="223" y="372"/>
                      <a:pt x="239" y="361"/>
                    </a:cubicBezTo>
                    <a:cubicBezTo>
                      <a:pt x="240" y="361"/>
                      <a:pt x="241" y="361"/>
                      <a:pt x="242" y="361"/>
                    </a:cubicBezTo>
                    <a:close/>
                    <a:moveTo>
                      <a:pt x="188" y="479"/>
                    </a:moveTo>
                    <a:cubicBezTo>
                      <a:pt x="187" y="478"/>
                      <a:pt x="185" y="478"/>
                      <a:pt x="184" y="478"/>
                    </a:cubicBezTo>
                    <a:cubicBezTo>
                      <a:pt x="186" y="476"/>
                      <a:pt x="187" y="475"/>
                      <a:pt x="189" y="473"/>
                    </a:cubicBezTo>
                    <a:cubicBezTo>
                      <a:pt x="189" y="475"/>
                      <a:pt x="188" y="477"/>
                      <a:pt x="188" y="479"/>
                    </a:cubicBezTo>
                    <a:close/>
                    <a:moveTo>
                      <a:pt x="139" y="481"/>
                    </a:moveTo>
                    <a:cubicBezTo>
                      <a:pt x="139" y="478"/>
                      <a:pt x="139" y="475"/>
                      <a:pt x="139" y="471"/>
                    </a:cubicBezTo>
                    <a:cubicBezTo>
                      <a:pt x="151" y="462"/>
                      <a:pt x="162" y="452"/>
                      <a:pt x="172" y="440"/>
                    </a:cubicBezTo>
                    <a:cubicBezTo>
                      <a:pt x="177" y="434"/>
                      <a:pt x="185" y="426"/>
                      <a:pt x="189" y="417"/>
                    </a:cubicBezTo>
                    <a:cubicBezTo>
                      <a:pt x="190" y="423"/>
                      <a:pt x="190" y="430"/>
                      <a:pt x="190" y="436"/>
                    </a:cubicBezTo>
                    <a:cubicBezTo>
                      <a:pt x="189" y="436"/>
                      <a:pt x="188" y="436"/>
                      <a:pt x="188" y="437"/>
                    </a:cubicBezTo>
                    <a:cubicBezTo>
                      <a:pt x="178" y="452"/>
                      <a:pt x="165" y="464"/>
                      <a:pt x="158" y="479"/>
                    </a:cubicBezTo>
                    <a:cubicBezTo>
                      <a:pt x="151" y="480"/>
                      <a:pt x="145" y="481"/>
                      <a:pt x="139" y="481"/>
                    </a:cubicBezTo>
                    <a:close/>
                    <a:moveTo>
                      <a:pt x="160" y="479"/>
                    </a:moveTo>
                    <a:cubicBezTo>
                      <a:pt x="169" y="466"/>
                      <a:pt x="181" y="455"/>
                      <a:pt x="190" y="442"/>
                    </a:cubicBezTo>
                    <a:cubicBezTo>
                      <a:pt x="190" y="449"/>
                      <a:pt x="190" y="457"/>
                      <a:pt x="189" y="464"/>
                    </a:cubicBezTo>
                    <a:cubicBezTo>
                      <a:pt x="189" y="464"/>
                      <a:pt x="189" y="465"/>
                      <a:pt x="189" y="466"/>
                    </a:cubicBezTo>
                    <a:cubicBezTo>
                      <a:pt x="187" y="471"/>
                      <a:pt x="184" y="474"/>
                      <a:pt x="180" y="477"/>
                    </a:cubicBezTo>
                    <a:cubicBezTo>
                      <a:pt x="174" y="477"/>
                      <a:pt x="167" y="478"/>
                      <a:pt x="160" y="479"/>
                    </a:cubicBezTo>
                    <a:close/>
                    <a:moveTo>
                      <a:pt x="195" y="410"/>
                    </a:moveTo>
                    <a:cubicBezTo>
                      <a:pt x="195" y="410"/>
                      <a:pt x="195" y="409"/>
                      <a:pt x="195" y="409"/>
                    </a:cubicBezTo>
                    <a:cubicBezTo>
                      <a:pt x="195" y="409"/>
                      <a:pt x="195" y="409"/>
                      <a:pt x="195" y="409"/>
                    </a:cubicBezTo>
                    <a:cubicBezTo>
                      <a:pt x="195" y="409"/>
                      <a:pt x="195" y="410"/>
                      <a:pt x="195" y="410"/>
                    </a:cubicBezTo>
                    <a:close/>
                    <a:moveTo>
                      <a:pt x="199" y="360"/>
                    </a:moveTo>
                    <a:cubicBezTo>
                      <a:pt x="176" y="376"/>
                      <a:pt x="157" y="396"/>
                      <a:pt x="137" y="415"/>
                    </a:cubicBezTo>
                    <a:cubicBezTo>
                      <a:pt x="137" y="413"/>
                      <a:pt x="136" y="411"/>
                      <a:pt x="135" y="409"/>
                    </a:cubicBezTo>
                    <a:cubicBezTo>
                      <a:pt x="140" y="410"/>
                      <a:pt x="144" y="404"/>
                      <a:pt x="141" y="401"/>
                    </a:cubicBezTo>
                    <a:cubicBezTo>
                      <a:pt x="159" y="388"/>
                      <a:pt x="175" y="371"/>
                      <a:pt x="188" y="353"/>
                    </a:cubicBezTo>
                    <a:cubicBezTo>
                      <a:pt x="188" y="354"/>
                      <a:pt x="188" y="354"/>
                      <a:pt x="188" y="355"/>
                    </a:cubicBezTo>
                    <a:cubicBezTo>
                      <a:pt x="188" y="358"/>
                      <a:pt x="191" y="360"/>
                      <a:pt x="193" y="360"/>
                    </a:cubicBezTo>
                    <a:cubicBezTo>
                      <a:pt x="195" y="360"/>
                      <a:pt x="197" y="360"/>
                      <a:pt x="199" y="360"/>
                    </a:cubicBezTo>
                    <a:close/>
                    <a:moveTo>
                      <a:pt x="205" y="307"/>
                    </a:moveTo>
                    <a:cubicBezTo>
                      <a:pt x="211" y="306"/>
                      <a:pt x="216" y="305"/>
                      <a:pt x="223" y="305"/>
                    </a:cubicBezTo>
                    <a:cubicBezTo>
                      <a:pt x="222" y="305"/>
                      <a:pt x="221" y="305"/>
                      <a:pt x="221" y="305"/>
                    </a:cubicBezTo>
                    <a:cubicBezTo>
                      <a:pt x="216" y="306"/>
                      <a:pt x="211" y="307"/>
                      <a:pt x="205" y="307"/>
                    </a:cubicBezTo>
                    <a:close/>
                    <a:moveTo>
                      <a:pt x="240" y="292"/>
                    </a:moveTo>
                    <a:cubicBezTo>
                      <a:pt x="240" y="295"/>
                      <a:pt x="241" y="297"/>
                      <a:pt x="241" y="300"/>
                    </a:cubicBezTo>
                    <a:cubicBezTo>
                      <a:pt x="239" y="300"/>
                      <a:pt x="237" y="300"/>
                      <a:pt x="234" y="300"/>
                    </a:cubicBezTo>
                    <a:cubicBezTo>
                      <a:pt x="236" y="297"/>
                      <a:pt x="238" y="295"/>
                      <a:pt x="240" y="292"/>
                    </a:cubicBezTo>
                    <a:close/>
                    <a:moveTo>
                      <a:pt x="240" y="291"/>
                    </a:moveTo>
                    <a:cubicBezTo>
                      <a:pt x="238" y="294"/>
                      <a:pt x="235" y="297"/>
                      <a:pt x="232" y="300"/>
                    </a:cubicBezTo>
                    <a:cubicBezTo>
                      <a:pt x="229" y="300"/>
                      <a:pt x="225" y="300"/>
                      <a:pt x="222" y="300"/>
                    </a:cubicBezTo>
                    <a:cubicBezTo>
                      <a:pt x="228" y="288"/>
                      <a:pt x="237" y="277"/>
                      <a:pt x="244" y="265"/>
                    </a:cubicBezTo>
                    <a:cubicBezTo>
                      <a:pt x="242" y="272"/>
                      <a:pt x="240" y="282"/>
                      <a:pt x="240" y="291"/>
                    </a:cubicBezTo>
                    <a:close/>
                    <a:moveTo>
                      <a:pt x="244" y="263"/>
                    </a:moveTo>
                    <a:cubicBezTo>
                      <a:pt x="244" y="264"/>
                      <a:pt x="244" y="264"/>
                      <a:pt x="244" y="264"/>
                    </a:cubicBezTo>
                    <a:cubicBezTo>
                      <a:pt x="237" y="276"/>
                      <a:pt x="227" y="287"/>
                      <a:pt x="220" y="300"/>
                    </a:cubicBezTo>
                    <a:cubicBezTo>
                      <a:pt x="209" y="301"/>
                      <a:pt x="200" y="303"/>
                      <a:pt x="193" y="309"/>
                    </a:cubicBezTo>
                    <a:cubicBezTo>
                      <a:pt x="193" y="309"/>
                      <a:pt x="192" y="309"/>
                      <a:pt x="191" y="309"/>
                    </a:cubicBezTo>
                    <a:cubicBezTo>
                      <a:pt x="192" y="308"/>
                      <a:pt x="193" y="307"/>
                      <a:pt x="194" y="307"/>
                    </a:cubicBezTo>
                    <a:cubicBezTo>
                      <a:pt x="195" y="306"/>
                      <a:pt x="194" y="305"/>
                      <a:pt x="193" y="305"/>
                    </a:cubicBezTo>
                    <a:cubicBezTo>
                      <a:pt x="157" y="326"/>
                      <a:pt x="134" y="366"/>
                      <a:pt x="99" y="389"/>
                    </a:cubicBezTo>
                    <a:cubicBezTo>
                      <a:pt x="99" y="389"/>
                      <a:pt x="99" y="389"/>
                      <a:pt x="100" y="389"/>
                    </a:cubicBezTo>
                    <a:cubicBezTo>
                      <a:pt x="116" y="379"/>
                      <a:pt x="130" y="367"/>
                      <a:pt x="144" y="353"/>
                    </a:cubicBezTo>
                    <a:cubicBezTo>
                      <a:pt x="159" y="338"/>
                      <a:pt x="175" y="325"/>
                      <a:pt x="190" y="311"/>
                    </a:cubicBezTo>
                    <a:cubicBezTo>
                      <a:pt x="190" y="311"/>
                      <a:pt x="190" y="311"/>
                      <a:pt x="190" y="311"/>
                    </a:cubicBezTo>
                    <a:cubicBezTo>
                      <a:pt x="190" y="311"/>
                      <a:pt x="190" y="311"/>
                      <a:pt x="189" y="311"/>
                    </a:cubicBezTo>
                    <a:cubicBezTo>
                      <a:pt x="189" y="311"/>
                      <a:pt x="189" y="311"/>
                      <a:pt x="189" y="312"/>
                    </a:cubicBezTo>
                    <a:cubicBezTo>
                      <a:pt x="189" y="313"/>
                      <a:pt x="189" y="314"/>
                      <a:pt x="189" y="315"/>
                    </a:cubicBezTo>
                    <a:cubicBezTo>
                      <a:pt x="187" y="319"/>
                      <a:pt x="187" y="324"/>
                      <a:pt x="188" y="330"/>
                    </a:cubicBezTo>
                    <a:cubicBezTo>
                      <a:pt x="188" y="330"/>
                      <a:pt x="188" y="331"/>
                      <a:pt x="188" y="331"/>
                    </a:cubicBezTo>
                    <a:cubicBezTo>
                      <a:pt x="166" y="351"/>
                      <a:pt x="151" y="378"/>
                      <a:pt x="128" y="396"/>
                    </a:cubicBezTo>
                    <a:cubicBezTo>
                      <a:pt x="113" y="393"/>
                      <a:pt x="97" y="395"/>
                      <a:pt x="82" y="398"/>
                    </a:cubicBezTo>
                    <a:cubicBezTo>
                      <a:pt x="82" y="391"/>
                      <a:pt x="81" y="383"/>
                      <a:pt x="80" y="376"/>
                    </a:cubicBezTo>
                    <a:cubicBezTo>
                      <a:pt x="89" y="372"/>
                      <a:pt x="97" y="367"/>
                      <a:pt x="104" y="360"/>
                    </a:cubicBezTo>
                    <a:cubicBezTo>
                      <a:pt x="110" y="360"/>
                      <a:pt x="117" y="360"/>
                      <a:pt x="123" y="358"/>
                    </a:cubicBezTo>
                    <a:cubicBezTo>
                      <a:pt x="126" y="358"/>
                      <a:pt x="127" y="356"/>
                      <a:pt x="127" y="353"/>
                    </a:cubicBezTo>
                    <a:cubicBezTo>
                      <a:pt x="127" y="347"/>
                      <a:pt x="127" y="341"/>
                      <a:pt x="127" y="335"/>
                    </a:cubicBezTo>
                    <a:cubicBezTo>
                      <a:pt x="154" y="309"/>
                      <a:pt x="183" y="288"/>
                      <a:pt x="211" y="263"/>
                    </a:cubicBezTo>
                    <a:cubicBezTo>
                      <a:pt x="222" y="262"/>
                      <a:pt x="233" y="260"/>
                      <a:pt x="244" y="263"/>
                    </a:cubicBezTo>
                    <a:close/>
                    <a:moveTo>
                      <a:pt x="188" y="261"/>
                    </a:moveTo>
                    <a:cubicBezTo>
                      <a:pt x="194" y="264"/>
                      <a:pt x="200" y="264"/>
                      <a:pt x="207" y="264"/>
                    </a:cubicBezTo>
                    <a:cubicBezTo>
                      <a:pt x="180" y="287"/>
                      <a:pt x="152" y="309"/>
                      <a:pt x="127" y="334"/>
                    </a:cubicBezTo>
                    <a:cubicBezTo>
                      <a:pt x="127" y="327"/>
                      <a:pt x="127" y="320"/>
                      <a:pt x="126" y="314"/>
                    </a:cubicBezTo>
                    <a:cubicBezTo>
                      <a:pt x="128" y="311"/>
                      <a:pt x="128" y="308"/>
                      <a:pt x="126" y="306"/>
                    </a:cubicBezTo>
                    <a:cubicBezTo>
                      <a:pt x="148" y="293"/>
                      <a:pt x="168" y="277"/>
                      <a:pt x="188" y="261"/>
                    </a:cubicBezTo>
                    <a:cubicBezTo>
                      <a:pt x="188" y="261"/>
                      <a:pt x="188" y="261"/>
                      <a:pt x="188" y="261"/>
                    </a:cubicBezTo>
                    <a:close/>
                    <a:moveTo>
                      <a:pt x="125" y="305"/>
                    </a:moveTo>
                    <a:cubicBezTo>
                      <a:pt x="125" y="305"/>
                      <a:pt x="124" y="304"/>
                      <a:pt x="124" y="304"/>
                    </a:cubicBezTo>
                    <a:cubicBezTo>
                      <a:pt x="123" y="304"/>
                      <a:pt x="122" y="303"/>
                      <a:pt x="121" y="304"/>
                    </a:cubicBezTo>
                    <a:cubicBezTo>
                      <a:pt x="111" y="302"/>
                      <a:pt x="100" y="303"/>
                      <a:pt x="90" y="303"/>
                    </a:cubicBezTo>
                    <a:cubicBezTo>
                      <a:pt x="123" y="284"/>
                      <a:pt x="149" y="253"/>
                      <a:pt x="184" y="236"/>
                    </a:cubicBezTo>
                    <a:cubicBezTo>
                      <a:pt x="184" y="240"/>
                      <a:pt x="185" y="243"/>
                      <a:pt x="186" y="247"/>
                    </a:cubicBezTo>
                    <a:cubicBezTo>
                      <a:pt x="185" y="250"/>
                      <a:pt x="185" y="254"/>
                      <a:pt x="185" y="257"/>
                    </a:cubicBezTo>
                    <a:cubicBezTo>
                      <a:pt x="185" y="258"/>
                      <a:pt x="185" y="259"/>
                      <a:pt x="186" y="260"/>
                    </a:cubicBezTo>
                    <a:cubicBezTo>
                      <a:pt x="166" y="276"/>
                      <a:pt x="147" y="292"/>
                      <a:pt x="125" y="305"/>
                    </a:cubicBezTo>
                    <a:close/>
                    <a:moveTo>
                      <a:pt x="186" y="191"/>
                    </a:moveTo>
                    <a:cubicBezTo>
                      <a:pt x="195" y="180"/>
                      <a:pt x="204" y="170"/>
                      <a:pt x="215" y="159"/>
                    </a:cubicBezTo>
                    <a:cubicBezTo>
                      <a:pt x="211" y="164"/>
                      <a:pt x="208" y="168"/>
                      <a:pt x="204" y="172"/>
                    </a:cubicBezTo>
                    <a:cubicBezTo>
                      <a:pt x="198" y="178"/>
                      <a:pt x="192" y="184"/>
                      <a:pt x="186" y="191"/>
                    </a:cubicBezTo>
                    <a:cubicBezTo>
                      <a:pt x="186" y="191"/>
                      <a:pt x="186" y="191"/>
                      <a:pt x="186" y="191"/>
                    </a:cubicBezTo>
                    <a:close/>
                    <a:moveTo>
                      <a:pt x="301" y="54"/>
                    </a:moveTo>
                    <a:cubicBezTo>
                      <a:pt x="306" y="44"/>
                      <a:pt x="311" y="35"/>
                      <a:pt x="317" y="26"/>
                    </a:cubicBezTo>
                    <a:cubicBezTo>
                      <a:pt x="318" y="26"/>
                      <a:pt x="317" y="26"/>
                      <a:pt x="317" y="26"/>
                    </a:cubicBezTo>
                    <a:cubicBezTo>
                      <a:pt x="307" y="37"/>
                      <a:pt x="301" y="50"/>
                      <a:pt x="294" y="63"/>
                    </a:cubicBezTo>
                    <a:cubicBezTo>
                      <a:pt x="285" y="75"/>
                      <a:pt x="277" y="88"/>
                      <a:pt x="268" y="100"/>
                    </a:cubicBezTo>
                    <a:cubicBezTo>
                      <a:pt x="267" y="100"/>
                      <a:pt x="266" y="101"/>
                      <a:pt x="266" y="102"/>
                    </a:cubicBezTo>
                    <a:cubicBezTo>
                      <a:pt x="263" y="105"/>
                      <a:pt x="260" y="108"/>
                      <a:pt x="258" y="112"/>
                    </a:cubicBezTo>
                    <a:cubicBezTo>
                      <a:pt x="245" y="127"/>
                      <a:pt x="232" y="141"/>
                      <a:pt x="218" y="156"/>
                    </a:cubicBezTo>
                    <a:cubicBezTo>
                      <a:pt x="190" y="181"/>
                      <a:pt x="161" y="211"/>
                      <a:pt x="143" y="245"/>
                    </a:cubicBezTo>
                    <a:cubicBezTo>
                      <a:pt x="142" y="246"/>
                      <a:pt x="145" y="248"/>
                      <a:pt x="146" y="246"/>
                    </a:cubicBezTo>
                    <a:cubicBezTo>
                      <a:pt x="158" y="228"/>
                      <a:pt x="171" y="210"/>
                      <a:pt x="185" y="193"/>
                    </a:cubicBezTo>
                    <a:cubicBezTo>
                      <a:pt x="185" y="193"/>
                      <a:pt x="185" y="193"/>
                      <a:pt x="185" y="193"/>
                    </a:cubicBezTo>
                    <a:cubicBezTo>
                      <a:pt x="185" y="193"/>
                      <a:pt x="185" y="193"/>
                      <a:pt x="185" y="193"/>
                    </a:cubicBezTo>
                    <a:cubicBezTo>
                      <a:pt x="183" y="195"/>
                      <a:pt x="182" y="197"/>
                      <a:pt x="180" y="199"/>
                    </a:cubicBezTo>
                    <a:cubicBezTo>
                      <a:pt x="179" y="201"/>
                      <a:pt x="182" y="203"/>
                      <a:pt x="184" y="202"/>
                    </a:cubicBezTo>
                    <a:cubicBezTo>
                      <a:pt x="184" y="201"/>
                      <a:pt x="184" y="201"/>
                      <a:pt x="185" y="201"/>
                    </a:cubicBezTo>
                    <a:cubicBezTo>
                      <a:pt x="185" y="201"/>
                      <a:pt x="185" y="202"/>
                      <a:pt x="185" y="202"/>
                    </a:cubicBezTo>
                    <a:cubicBezTo>
                      <a:pt x="185" y="202"/>
                      <a:pt x="185" y="203"/>
                      <a:pt x="185" y="203"/>
                    </a:cubicBezTo>
                    <a:cubicBezTo>
                      <a:pt x="184" y="204"/>
                      <a:pt x="185" y="205"/>
                      <a:pt x="185" y="205"/>
                    </a:cubicBezTo>
                    <a:cubicBezTo>
                      <a:pt x="185" y="210"/>
                      <a:pt x="184" y="215"/>
                      <a:pt x="184" y="220"/>
                    </a:cubicBezTo>
                    <a:cubicBezTo>
                      <a:pt x="184" y="224"/>
                      <a:pt x="184" y="229"/>
                      <a:pt x="184" y="234"/>
                    </a:cubicBezTo>
                    <a:cubicBezTo>
                      <a:pt x="147" y="249"/>
                      <a:pt x="122" y="283"/>
                      <a:pt x="88" y="303"/>
                    </a:cubicBezTo>
                    <a:cubicBezTo>
                      <a:pt x="85" y="303"/>
                      <a:pt x="82" y="303"/>
                      <a:pt x="78" y="303"/>
                    </a:cubicBezTo>
                    <a:cubicBezTo>
                      <a:pt x="78" y="296"/>
                      <a:pt x="80" y="289"/>
                      <a:pt x="80" y="282"/>
                    </a:cubicBezTo>
                    <a:cubicBezTo>
                      <a:pt x="89" y="275"/>
                      <a:pt x="98" y="269"/>
                      <a:pt x="109" y="266"/>
                    </a:cubicBezTo>
                    <a:cubicBezTo>
                      <a:pt x="113" y="266"/>
                      <a:pt x="118" y="266"/>
                      <a:pt x="122" y="267"/>
                    </a:cubicBezTo>
                    <a:cubicBezTo>
                      <a:pt x="124" y="267"/>
                      <a:pt x="126" y="265"/>
                      <a:pt x="126" y="262"/>
                    </a:cubicBezTo>
                    <a:cubicBezTo>
                      <a:pt x="126" y="255"/>
                      <a:pt x="128" y="245"/>
                      <a:pt x="128" y="235"/>
                    </a:cubicBezTo>
                    <a:cubicBezTo>
                      <a:pt x="141" y="219"/>
                      <a:pt x="150" y="200"/>
                      <a:pt x="159" y="182"/>
                    </a:cubicBezTo>
                    <a:cubicBezTo>
                      <a:pt x="171" y="158"/>
                      <a:pt x="182" y="134"/>
                      <a:pt x="198" y="111"/>
                    </a:cubicBezTo>
                    <a:cubicBezTo>
                      <a:pt x="198" y="111"/>
                      <a:pt x="197" y="110"/>
                      <a:pt x="197" y="111"/>
                    </a:cubicBezTo>
                    <a:cubicBezTo>
                      <a:pt x="182" y="131"/>
                      <a:pt x="171" y="154"/>
                      <a:pt x="159" y="176"/>
                    </a:cubicBezTo>
                    <a:cubicBezTo>
                      <a:pt x="150" y="194"/>
                      <a:pt x="140" y="211"/>
                      <a:pt x="129" y="227"/>
                    </a:cubicBezTo>
                    <a:cubicBezTo>
                      <a:pt x="129" y="219"/>
                      <a:pt x="129" y="211"/>
                      <a:pt x="126" y="205"/>
                    </a:cubicBezTo>
                    <a:cubicBezTo>
                      <a:pt x="138" y="184"/>
                      <a:pt x="147" y="163"/>
                      <a:pt x="160" y="143"/>
                    </a:cubicBezTo>
                    <a:cubicBezTo>
                      <a:pt x="160" y="143"/>
                      <a:pt x="160" y="143"/>
                      <a:pt x="159" y="143"/>
                    </a:cubicBezTo>
                    <a:cubicBezTo>
                      <a:pt x="147" y="160"/>
                      <a:pt x="134" y="178"/>
                      <a:pt x="126" y="197"/>
                    </a:cubicBezTo>
                    <a:cubicBezTo>
                      <a:pt x="109" y="178"/>
                      <a:pt x="97" y="156"/>
                      <a:pt x="83" y="135"/>
                    </a:cubicBezTo>
                    <a:cubicBezTo>
                      <a:pt x="93" y="119"/>
                      <a:pt x="102" y="103"/>
                      <a:pt x="111" y="87"/>
                    </a:cubicBezTo>
                    <a:cubicBezTo>
                      <a:pt x="111" y="86"/>
                      <a:pt x="111" y="86"/>
                      <a:pt x="111" y="87"/>
                    </a:cubicBezTo>
                    <a:cubicBezTo>
                      <a:pt x="101" y="102"/>
                      <a:pt x="89" y="116"/>
                      <a:pt x="82" y="132"/>
                    </a:cubicBezTo>
                    <a:cubicBezTo>
                      <a:pt x="79" y="128"/>
                      <a:pt x="77" y="124"/>
                      <a:pt x="74" y="120"/>
                    </a:cubicBezTo>
                    <a:cubicBezTo>
                      <a:pt x="74" y="119"/>
                      <a:pt x="73" y="118"/>
                      <a:pt x="73" y="118"/>
                    </a:cubicBezTo>
                    <a:cubicBezTo>
                      <a:pt x="77" y="111"/>
                      <a:pt x="81" y="104"/>
                      <a:pt x="85" y="97"/>
                    </a:cubicBezTo>
                    <a:cubicBezTo>
                      <a:pt x="89" y="90"/>
                      <a:pt x="93" y="83"/>
                      <a:pt x="96" y="75"/>
                    </a:cubicBezTo>
                    <a:cubicBezTo>
                      <a:pt x="96" y="75"/>
                      <a:pt x="96" y="75"/>
                      <a:pt x="95" y="75"/>
                    </a:cubicBezTo>
                    <a:cubicBezTo>
                      <a:pt x="89" y="89"/>
                      <a:pt x="77" y="101"/>
                      <a:pt x="71" y="114"/>
                    </a:cubicBezTo>
                    <a:cubicBezTo>
                      <a:pt x="66" y="106"/>
                      <a:pt x="61" y="98"/>
                      <a:pt x="56" y="90"/>
                    </a:cubicBezTo>
                    <a:cubicBezTo>
                      <a:pt x="66" y="76"/>
                      <a:pt x="75" y="61"/>
                      <a:pt x="81" y="45"/>
                    </a:cubicBezTo>
                    <a:cubicBezTo>
                      <a:pt x="82" y="44"/>
                      <a:pt x="80" y="44"/>
                      <a:pt x="80" y="45"/>
                    </a:cubicBezTo>
                    <a:cubicBezTo>
                      <a:pt x="74" y="61"/>
                      <a:pt x="63" y="73"/>
                      <a:pt x="55" y="88"/>
                    </a:cubicBezTo>
                    <a:cubicBezTo>
                      <a:pt x="50" y="81"/>
                      <a:pt x="46" y="73"/>
                      <a:pt x="41" y="65"/>
                    </a:cubicBezTo>
                    <a:cubicBezTo>
                      <a:pt x="46" y="48"/>
                      <a:pt x="57" y="34"/>
                      <a:pt x="70" y="23"/>
                    </a:cubicBezTo>
                    <a:cubicBezTo>
                      <a:pt x="70" y="22"/>
                      <a:pt x="70" y="22"/>
                      <a:pt x="69" y="22"/>
                    </a:cubicBezTo>
                    <a:cubicBezTo>
                      <a:pt x="56" y="33"/>
                      <a:pt x="45" y="46"/>
                      <a:pt x="40" y="62"/>
                    </a:cubicBezTo>
                    <a:cubicBezTo>
                      <a:pt x="31" y="47"/>
                      <a:pt x="22" y="31"/>
                      <a:pt x="13" y="16"/>
                    </a:cubicBezTo>
                    <a:cubicBezTo>
                      <a:pt x="20" y="15"/>
                      <a:pt x="28" y="15"/>
                      <a:pt x="35" y="15"/>
                    </a:cubicBezTo>
                    <a:cubicBezTo>
                      <a:pt x="31" y="18"/>
                      <a:pt x="28" y="23"/>
                      <a:pt x="24" y="25"/>
                    </a:cubicBezTo>
                    <a:cubicBezTo>
                      <a:pt x="23" y="26"/>
                      <a:pt x="24" y="27"/>
                      <a:pt x="25" y="27"/>
                    </a:cubicBezTo>
                    <a:cubicBezTo>
                      <a:pt x="29" y="24"/>
                      <a:pt x="32" y="19"/>
                      <a:pt x="36" y="15"/>
                    </a:cubicBezTo>
                    <a:cubicBezTo>
                      <a:pt x="36" y="15"/>
                      <a:pt x="36" y="15"/>
                      <a:pt x="36" y="15"/>
                    </a:cubicBezTo>
                    <a:cubicBezTo>
                      <a:pt x="39" y="15"/>
                      <a:pt x="43" y="15"/>
                      <a:pt x="46" y="15"/>
                    </a:cubicBezTo>
                    <a:cubicBezTo>
                      <a:pt x="43" y="18"/>
                      <a:pt x="41" y="22"/>
                      <a:pt x="38" y="25"/>
                    </a:cubicBezTo>
                    <a:cubicBezTo>
                      <a:pt x="35" y="30"/>
                      <a:pt x="31" y="35"/>
                      <a:pt x="31" y="41"/>
                    </a:cubicBezTo>
                    <a:cubicBezTo>
                      <a:pt x="31" y="42"/>
                      <a:pt x="32" y="42"/>
                      <a:pt x="33" y="42"/>
                    </a:cubicBezTo>
                    <a:cubicBezTo>
                      <a:pt x="36" y="37"/>
                      <a:pt x="37" y="31"/>
                      <a:pt x="40" y="26"/>
                    </a:cubicBezTo>
                    <a:cubicBezTo>
                      <a:pt x="42" y="22"/>
                      <a:pt x="45" y="19"/>
                      <a:pt x="48" y="15"/>
                    </a:cubicBezTo>
                    <a:cubicBezTo>
                      <a:pt x="56" y="16"/>
                      <a:pt x="64" y="17"/>
                      <a:pt x="72" y="19"/>
                    </a:cubicBezTo>
                    <a:cubicBezTo>
                      <a:pt x="73" y="19"/>
                      <a:pt x="74" y="19"/>
                      <a:pt x="75" y="19"/>
                    </a:cubicBezTo>
                    <a:cubicBezTo>
                      <a:pt x="86" y="49"/>
                      <a:pt x="107" y="75"/>
                      <a:pt x="125" y="101"/>
                    </a:cubicBezTo>
                    <a:cubicBezTo>
                      <a:pt x="125" y="101"/>
                      <a:pt x="125" y="101"/>
                      <a:pt x="125" y="101"/>
                    </a:cubicBezTo>
                    <a:cubicBezTo>
                      <a:pt x="120" y="121"/>
                      <a:pt x="105" y="134"/>
                      <a:pt x="99" y="153"/>
                    </a:cubicBezTo>
                    <a:cubicBezTo>
                      <a:pt x="98" y="154"/>
                      <a:pt x="100" y="154"/>
                      <a:pt x="100" y="153"/>
                    </a:cubicBezTo>
                    <a:cubicBezTo>
                      <a:pt x="110" y="137"/>
                      <a:pt x="122" y="121"/>
                      <a:pt x="126" y="103"/>
                    </a:cubicBezTo>
                    <a:cubicBezTo>
                      <a:pt x="132" y="111"/>
                      <a:pt x="137" y="119"/>
                      <a:pt x="141" y="128"/>
                    </a:cubicBezTo>
                    <a:cubicBezTo>
                      <a:pt x="129" y="142"/>
                      <a:pt x="117" y="158"/>
                      <a:pt x="110" y="175"/>
                    </a:cubicBezTo>
                    <a:cubicBezTo>
                      <a:pt x="109" y="176"/>
                      <a:pt x="111" y="177"/>
                      <a:pt x="112" y="176"/>
                    </a:cubicBezTo>
                    <a:cubicBezTo>
                      <a:pt x="122" y="160"/>
                      <a:pt x="131" y="144"/>
                      <a:pt x="142" y="129"/>
                    </a:cubicBezTo>
                    <a:cubicBezTo>
                      <a:pt x="144" y="133"/>
                      <a:pt x="146" y="137"/>
                      <a:pt x="148" y="142"/>
                    </a:cubicBezTo>
                    <a:cubicBezTo>
                      <a:pt x="149" y="144"/>
                      <a:pt x="153" y="145"/>
                      <a:pt x="155" y="143"/>
                    </a:cubicBezTo>
                    <a:cubicBezTo>
                      <a:pt x="192" y="100"/>
                      <a:pt x="225" y="55"/>
                      <a:pt x="260" y="10"/>
                    </a:cubicBezTo>
                    <a:cubicBezTo>
                      <a:pt x="286" y="11"/>
                      <a:pt x="312" y="9"/>
                      <a:pt x="338" y="11"/>
                    </a:cubicBezTo>
                    <a:cubicBezTo>
                      <a:pt x="325" y="24"/>
                      <a:pt x="313" y="39"/>
                      <a:pt x="30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5" name="Freeform 693"/>
              <p:cNvSpPr/>
              <p:nvPr/>
            </p:nvSpPr>
            <p:spPr bwMode="auto">
              <a:xfrm>
                <a:off x="5545" y="4172"/>
                <a:ext cx="26" cy="25"/>
              </a:xfrm>
              <a:custGeom>
                <a:avLst/>
                <a:gdLst>
                  <a:gd name="T0" fmla="*/ 1 w 47"/>
                  <a:gd name="T1" fmla="*/ 43 h 45"/>
                  <a:gd name="T2" fmla="*/ 2 w 47"/>
                  <a:gd name="T3" fmla="*/ 45 h 45"/>
                  <a:gd name="T4" fmla="*/ 47 w 47"/>
                  <a:gd name="T5" fmla="*/ 1 h 45"/>
                  <a:gd name="T6" fmla="*/ 46 w 47"/>
                  <a:gd name="T7" fmla="*/ 0 h 45"/>
                  <a:gd name="T8" fmla="*/ 1 w 47"/>
                  <a:gd name="T9" fmla="*/ 43 h 45"/>
                </a:gdLst>
                <a:ahLst/>
                <a:cxnLst>
                  <a:cxn ang="0">
                    <a:pos x="T0" y="T1"/>
                  </a:cxn>
                  <a:cxn ang="0">
                    <a:pos x="T2" y="T3"/>
                  </a:cxn>
                  <a:cxn ang="0">
                    <a:pos x="T4" y="T5"/>
                  </a:cxn>
                  <a:cxn ang="0">
                    <a:pos x="T6" y="T7"/>
                  </a:cxn>
                  <a:cxn ang="0">
                    <a:pos x="T8" y="T9"/>
                  </a:cxn>
                </a:cxnLst>
                <a:rect l="0" t="0" r="r" b="b"/>
                <a:pathLst>
                  <a:path w="47" h="45">
                    <a:moveTo>
                      <a:pt x="1" y="43"/>
                    </a:moveTo>
                    <a:cubicBezTo>
                      <a:pt x="0" y="44"/>
                      <a:pt x="2" y="45"/>
                      <a:pt x="2" y="45"/>
                    </a:cubicBezTo>
                    <a:cubicBezTo>
                      <a:pt x="15" y="28"/>
                      <a:pt x="35" y="18"/>
                      <a:pt x="47" y="1"/>
                    </a:cubicBezTo>
                    <a:cubicBezTo>
                      <a:pt x="47" y="0"/>
                      <a:pt x="47" y="0"/>
                      <a:pt x="46" y="0"/>
                    </a:cubicBezTo>
                    <a:cubicBezTo>
                      <a:pt x="34" y="18"/>
                      <a:pt x="14" y="27"/>
                      <a:pt x="1"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6" name="Freeform 694"/>
              <p:cNvSpPr/>
              <p:nvPr/>
            </p:nvSpPr>
            <p:spPr bwMode="auto">
              <a:xfrm>
                <a:off x="5597" y="4031"/>
                <a:ext cx="1" cy="3"/>
              </a:xfrm>
              <a:custGeom>
                <a:avLst/>
                <a:gdLst>
                  <a:gd name="T0" fmla="*/ 2 w 3"/>
                  <a:gd name="T1" fmla="*/ 0 h 5"/>
                  <a:gd name="T2" fmla="*/ 0 w 3"/>
                  <a:gd name="T3" fmla="*/ 5 h 5"/>
                  <a:gd name="T4" fmla="*/ 3 w 3"/>
                  <a:gd name="T5" fmla="*/ 0 h 5"/>
                  <a:gd name="T6" fmla="*/ 2 w 3"/>
                  <a:gd name="T7" fmla="*/ 0 h 5"/>
                </a:gdLst>
                <a:ahLst/>
                <a:cxnLst>
                  <a:cxn ang="0">
                    <a:pos x="T0" y="T1"/>
                  </a:cxn>
                  <a:cxn ang="0">
                    <a:pos x="T2" y="T3"/>
                  </a:cxn>
                  <a:cxn ang="0">
                    <a:pos x="T4" y="T5"/>
                  </a:cxn>
                  <a:cxn ang="0">
                    <a:pos x="T6" y="T7"/>
                  </a:cxn>
                </a:cxnLst>
                <a:rect l="0" t="0" r="r" b="b"/>
                <a:pathLst>
                  <a:path w="3" h="5">
                    <a:moveTo>
                      <a:pt x="2" y="0"/>
                    </a:moveTo>
                    <a:cubicBezTo>
                      <a:pt x="2" y="2"/>
                      <a:pt x="1" y="4"/>
                      <a:pt x="0" y="5"/>
                    </a:cubicBezTo>
                    <a:cubicBezTo>
                      <a:pt x="1" y="4"/>
                      <a:pt x="2" y="2"/>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7" name="Freeform 695"/>
              <p:cNvSpPr/>
              <p:nvPr/>
            </p:nvSpPr>
            <p:spPr bwMode="auto">
              <a:xfrm>
                <a:off x="5542" y="4051"/>
                <a:ext cx="44" cy="63"/>
              </a:xfrm>
              <a:custGeom>
                <a:avLst/>
                <a:gdLst>
                  <a:gd name="T0" fmla="*/ 78 w 78"/>
                  <a:gd name="T1" fmla="*/ 0 h 114"/>
                  <a:gd name="T2" fmla="*/ 46 w 78"/>
                  <a:gd name="T3" fmla="*/ 39 h 114"/>
                  <a:gd name="T4" fmla="*/ 1 w 78"/>
                  <a:gd name="T5" fmla="*/ 112 h 114"/>
                  <a:gd name="T6" fmla="*/ 3 w 78"/>
                  <a:gd name="T7" fmla="*/ 113 h 114"/>
                  <a:gd name="T8" fmla="*/ 47 w 78"/>
                  <a:gd name="T9" fmla="*/ 40 h 114"/>
                  <a:gd name="T10" fmla="*/ 78 w 78"/>
                  <a:gd name="T11" fmla="*/ 0 h 114"/>
                </a:gdLst>
                <a:ahLst/>
                <a:cxnLst>
                  <a:cxn ang="0">
                    <a:pos x="T0" y="T1"/>
                  </a:cxn>
                  <a:cxn ang="0">
                    <a:pos x="T2" y="T3"/>
                  </a:cxn>
                  <a:cxn ang="0">
                    <a:pos x="T4" y="T5"/>
                  </a:cxn>
                  <a:cxn ang="0">
                    <a:pos x="T6" y="T7"/>
                  </a:cxn>
                  <a:cxn ang="0">
                    <a:pos x="T8" y="T9"/>
                  </a:cxn>
                  <a:cxn ang="0">
                    <a:pos x="T10" y="T11"/>
                  </a:cxn>
                </a:cxnLst>
                <a:rect l="0" t="0" r="r" b="b"/>
                <a:pathLst>
                  <a:path w="78" h="114">
                    <a:moveTo>
                      <a:pt x="78" y="0"/>
                    </a:moveTo>
                    <a:cubicBezTo>
                      <a:pt x="68" y="13"/>
                      <a:pt x="56" y="26"/>
                      <a:pt x="46" y="39"/>
                    </a:cubicBezTo>
                    <a:cubicBezTo>
                      <a:pt x="28" y="62"/>
                      <a:pt x="16" y="87"/>
                      <a:pt x="1" y="112"/>
                    </a:cubicBezTo>
                    <a:cubicBezTo>
                      <a:pt x="0" y="113"/>
                      <a:pt x="2" y="114"/>
                      <a:pt x="3" y="113"/>
                    </a:cubicBezTo>
                    <a:cubicBezTo>
                      <a:pt x="19" y="90"/>
                      <a:pt x="30" y="63"/>
                      <a:pt x="47" y="40"/>
                    </a:cubicBezTo>
                    <a:cubicBezTo>
                      <a:pt x="57" y="26"/>
                      <a:pt x="68" y="13"/>
                      <a:pt x="7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8" name="Freeform 696"/>
              <p:cNvSpPr/>
              <p:nvPr/>
            </p:nvSpPr>
            <p:spPr bwMode="auto">
              <a:xfrm>
                <a:off x="5586" y="4034"/>
                <a:ext cx="11" cy="17"/>
              </a:xfrm>
              <a:custGeom>
                <a:avLst/>
                <a:gdLst>
                  <a:gd name="T0" fmla="*/ 0 w 19"/>
                  <a:gd name="T1" fmla="*/ 30 h 30"/>
                  <a:gd name="T2" fmla="*/ 19 w 19"/>
                  <a:gd name="T3" fmla="*/ 0 h 30"/>
                  <a:gd name="T4" fmla="*/ 0 w 19"/>
                  <a:gd name="T5" fmla="*/ 30 h 30"/>
                </a:gdLst>
                <a:ahLst/>
                <a:cxnLst>
                  <a:cxn ang="0">
                    <a:pos x="T0" y="T1"/>
                  </a:cxn>
                  <a:cxn ang="0">
                    <a:pos x="T2" y="T3"/>
                  </a:cxn>
                  <a:cxn ang="0">
                    <a:pos x="T4" y="T5"/>
                  </a:cxn>
                </a:cxnLst>
                <a:rect l="0" t="0" r="r" b="b"/>
                <a:pathLst>
                  <a:path w="19" h="30">
                    <a:moveTo>
                      <a:pt x="0" y="30"/>
                    </a:moveTo>
                    <a:cubicBezTo>
                      <a:pt x="7" y="21"/>
                      <a:pt x="14" y="11"/>
                      <a:pt x="19" y="0"/>
                    </a:cubicBezTo>
                    <a:cubicBezTo>
                      <a:pt x="13" y="11"/>
                      <a:pt x="7" y="21"/>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9" name="Freeform 697"/>
              <p:cNvSpPr/>
              <p:nvPr/>
            </p:nvSpPr>
            <p:spPr bwMode="auto">
              <a:xfrm>
                <a:off x="5558" y="4035"/>
                <a:ext cx="51" cy="79"/>
              </a:xfrm>
              <a:custGeom>
                <a:avLst/>
                <a:gdLst>
                  <a:gd name="T0" fmla="*/ 36 w 92"/>
                  <a:gd name="T1" fmla="*/ 65 h 142"/>
                  <a:gd name="T2" fmla="*/ 0 w 92"/>
                  <a:gd name="T3" fmla="*/ 140 h 142"/>
                  <a:gd name="T4" fmla="*/ 2 w 92"/>
                  <a:gd name="T5" fmla="*/ 141 h 142"/>
                  <a:gd name="T6" fmla="*/ 38 w 92"/>
                  <a:gd name="T7" fmla="*/ 66 h 142"/>
                  <a:gd name="T8" fmla="*/ 91 w 92"/>
                  <a:gd name="T9" fmla="*/ 1 h 142"/>
                  <a:gd name="T10" fmla="*/ 91 w 92"/>
                  <a:gd name="T11" fmla="*/ 0 h 142"/>
                  <a:gd name="T12" fmla="*/ 36 w 92"/>
                  <a:gd name="T13" fmla="*/ 65 h 142"/>
                </a:gdLst>
                <a:ahLst/>
                <a:cxnLst>
                  <a:cxn ang="0">
                    <a:pos x="T0" y="T1"/>
                  </a:cxn>
                  <a:cxn ang="0">
                    <a:pos x="T2" y="T3"/>
                  </a:cxn>
                  <a:cxn ang="0">
                    <a:pos x="T4" y="T5"/>
                  </a:cxn>
                  <a:cxn ang="0">
                    <a:pos x="T6" y="T7"/>
                  </a:cxn>
                  <a:cxn ang="0">
                    <a:pos x="T8" y="T9"/>
                  </a:cxn>
                  <a:cxn ang="0">
                    <a:pos x="T10" y="T11"/>
                  </a:cxn>
                  <a:cxn ang="0">
                    <a:pos x="T12" y="T13"/>
                  </a:cxn>
                </a:cxnLst>
                <a:rect l="0" t="0" r="r" b="b"/>
                <a:pathLst>
                  <a:path w="92" h="142">
                    <a:moveTo>
                      <a:pt x="36" y="65"/>
                    </a:moveTo>
                    <a:cubicBezTo>
                      <a:pt x="21" y="87"/>
                      <a:pt x="4" y="113"/>
                      <a:pt x="0" y="140"/>
                    </a:cubicBezTo>
                    <a:cubicBezTo>
                      <a:pt x="0" y="142"/>
                      <a:pt x="2" y="142"/>
                      <a:pt x="2" y="141"/>
                    </a:cubicBezTo>
                    <a:cubicBezTo>
                      <a:pt x="7" y="114"/>
                      <a:pt x="23" y="89"/>
                      <a:pt x="38" y="66"/>
                    </a:cubicBezTo>
                    <a:cubicBezTo>
                      <a:pt x="54" y="43"/>
                      <a:pt x="71" y="20"/>
                      <a:pt x="91" y="1"/>
                    </a:cubicBezTo>
                    <a:cubicBezTo>
                      <a:pt x="92" y="0"/>
                      <a:pt x="91" y="0"/>
                      <a:pt x="91" y="0"/>
                    </a:cubicBezTo>
                    <a:cubicBezTo>
                      <a:pt x="70" y="19"/>
                      <a:pt x="52" y="42"/>
                      <a:pt x="36"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0" name="Freeform 698"/>
              <p:cNvSpPr/>
              <p:nvPr/>
            </p:nvSpPr>
            <p:spPr bwMode="auto">
              <a:xfrm>
                <a:off x="5558" y="4041"/>
                <a:ext cx="21" cy="28"/>
              </a:xfrm>
              <a:custGeom>
                <a:avLst/>
                <a:gdLst>
                  <a:gd name="T0" fmla="*/ 2 w 39"/>
                  <a:gd name="T1" fmla="*/ 49 h 49"/>
                  <a:gd name="T2" fmla="*/ 39 w 39"/>
                  <a:gd name="T3" fmla="*/ 1 h 49"/>
                  <a:gd name="T4" fmla="*/ 38 w 39"/>
                  <a:gd name="T5" fmla="*/ 1 h 49"/>
                  <a:gd name="T6" fmla="*/ 0 w 39"/>
                  <a:gd name="T7" fmla="*/ 48 h 49"/>
                  <a:gd name="T8" fmla="*/ 2 w 39"/>
                  <a:gd name="T9" fmla="*/ 49 h 49"/>
                </a:gdLst>
                <a:ahLst/>
                <a:cxnLst>
                  <a:cxn ang="0">
                    <a:pos x="T0" y="T1"/>
                  </a:cxn>
                  <a:cxn ang="0">
                    <a:pos x="T2" y="T3"/>
                  </a:cxn>
                  <a:cxn ang="0">
                    <a:pos x="T4" y="T5"/>
                  </a:cxn>
                  <a:cxn ang="0">
                    <a:pos x="T6" y="T7"/>
                  </a:cxn>
                  <a:cxn ang="0">
                    <a:pos x="T8" y="T9"/>
                  </a:cxn>
                </a:cxnLst>
                <a:rect l="0" t="0" r="r" b="b"/>
                <a:pathLst>
                  <a:path w="39" h="49">
                    <a:moveTo>
                      <a:pt x="2" y="49"/>
                    </a:moveTo>
                    <a:cubicBezTo>
                      <a:pt x="15" y="34"/>
                      <a:pt x="32" y="20"/>
                      <a:pt x="39" y="1"/>
                    </a:cubicBezTo>
                    <a:cubicBezTo>
                      <a:pt x="39" y="1"/>
                      <a:pt x="39" y="0"/>
                      <a:pt x="38" y="1"/>
                    </a:cubicBezTo>
                    <a:cubicBezTo>
                      <a:pt x="31" y="20"/>
                      <a:pt x="12" y="31"/>
                      <a:pt x="0" y="48"/>
                    </a:cubicBezTo>
                    <a:cubicBezTo>
                      <a:pt x="0" y="48"/>
                      <a:pt x="1" y="49"/>
                      <a:pt x="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1" name="Freeform 699"/>
              <p:cNvSpPr>
                <a:spLocks noEditPoints="1"/>
              </p:cNvSpPr>
              <p:nvPr/>
            </p:nvSpPr>
            <p:spPr bwMode="auto">
              <a:xfrm>
                <a:off x="4187" y="4141"/>
                <a:ext cx="171" cy="200"/>
              </a:xfrm>
              <a:custGeom>
                <a:avLst/>
                <a:gdLst>
                  <a:gd name="T0" fmla="*/ 302 w 306"/>
                  <a:gd name="T1" fmla="*/ 4 h 356"/>
                  <a:gd name="T2" fmla="*/ 157 w 306"/>
                  <a:gd name="T3" fmla="*/ 99 h 356"/>
                  <a:gd name="T4" fmla="*/ 42 w 306"/>
                  <a:gd name="T5" fmla="*/ 258 h 356"/>
                  <a:gd name="T6" fmla="*/ 125 w 306"/>
                  <a:gd name="T7" fmla="*/ 273 h 356"/>
                  <a:gd name="T8" fmla="*/ 139 w 306"/>
                  <a:gd name="T9" fmla="*/ 283 h 356"/>
                  <a:gd name="T10" fmla="*/ 283 w 306"/>
                  <a:gd name="T11" fmla="*/ 355 h 356"/>
                  <a:gd name="T12" fmla="*/ 294 w 306"/>
                  <a:gd name="T13" fmla="*/ 296 h 356"/>
                  <a:gd name="T14" fmla="*/ 301 w 306"/>
                  <a:gd name="T15" fmla="*/ 19 h 356"/>
                  <a:gd name="T16" fmla="*/ 303 w 306"/>
                  <a:gd name="T17" fmla="*/ 3 h 356"/>
                  <a:gd name="T18" fmla="*/ 79 w 306"/>
                  <a:gd name="T19" fmla="*/ 235 h 356"/>
                  <a:gd name="T20" fmla="*/ 103 w 306"/>
                  <a:gd name="T21" fmla="*/ 234 h 356"/>
                  <a:gd name="T22" fmla="*/ 106 w 306"/>
                  <a:gd name="T23" fmla="*/ 227 h 356"/>
                  <a:gd name="T24" fmla="*/ 266 w 306"/>
                  <a:gd name="T25" fmla="*/ 51 h 356"/>
                  <a:gd name="T26" fmla="*/ 257 w 306"/>
                  <a:gd name="T27" fmla="*/ 61 h 356"/>
                  <a:gd name="T28" fmla="*/ 78 w 306"/>
                  <a:gd name="T29" fmla="*/ 167 h 356"/>
                  <a:gd name="T30" fmla="*/ 172 w 306"/>
                  <a:gd name="T31" fmla="*/ 122 h 356"/>
                  <a:gd name="T32" fmla="*/ 245 w 306"/>
                  <a:gd name="T33" fmla="*/ 201 h 356"/>
                  <a:gd name="T34" fmla="*/ 246 w 306"/>
                  <a:gd name="T35" fmla="*/ 191 h 356"/>
                  <a:gd name="T36" fmla="*/ 118 w 306"/>
                  <a:gd name="T37" fmla="*/ 177 h 356"/>
                  <a:gd name="T38" fmla="*/ 118 w 306"/>
                  <a:gd name="T39" fmla="*/ 177 h 356"/>
                  <a:gd name="T40" fmla="*/ 220 w 306"/>
                  <a:gd name="T41" fmla="*/ 138 h 356"/>
                  <a:gd name="T42" fmla="*/ 218 w 306"/>
                  <a:gd name="T43" fmla="*/ 137 h 356"/>
                  <a:gd name="T44" fmla="*/ 163 w 306"/>
                  <a:gd name="T45" fmla="*/ 220 h 356"/>
                  <a:gd name="T46" fmla="*/ 164 w 306"/>
                  <a:gd name="T47" fmla="*/ 222 h 356"/>
                  <a:gd name="T48" fmla="*/ 146 w 306"/>
                  <a:gd name="T49" fmla="*/ 190 h 356"/>
                  <a:gd name="T50" fmla="*/ 228 w 306"/>
                  <a:gd name="T51" fmla="*/ 127 h 356"/>
                  <a:gd name="T52" fmla="*/ 230 w 306"/>
                  <a:gd name="T53" fmla="*/ 119 h 356"/>
                  <a:gd name="T54" fmla="*/ 230 w 306"/>
                  <a:gd name="T55" fmla="*/ 119 h 356"/>
                  <a:gd name="T56" fmla="*/ 132 w 306"/>
                  <a:gd name="T57" fmla="*/ 238 h 356"/>
                  <a:gd name="T58" fmla="*/ 123 w 306"/>
                  <a:gd name="T59" fmla="*/ 227 h 356"/>
                  <a:gd name="T60" fmla="*/ 120 w 306"/>
                  <a:gd name="T61" fmla="*/ 231 h 356"/>
                  <a:gd name="T62" fmla="*/ 153 w 306"/>
                  <a:gd name="T63" fmla="*/ 273 h 356"/>
                  <a:gd name="T64" fmla="*/ 162 w 306"/>
                  <a:gd name="T65" fmla="*/ 273 h 356"/>
                  <a:gd name="T66" fmla="*/ 275 w 306"/>
                  <a:gd name="T67" fmla="*/ 300 h 356"/>
                  <a:gd name="T68" fmla="*/ 275 w 306"/>
                  <a:gd name="T69" fmla="*/ 291 h 356"/>
                  <a:gd name="T70" fmla="*/ 278 w 306"/>
                  <a:gd name="T71" fmla="*/ 305 h 356"/>
                  <a:gd name="T72" fmla="*/ 275 w 306"/>
                  <a:gd name="T73" fmla="*/ 264 h 356"/>
                  <a:gd name="T74" fmla="*/ 57 w 306"/>
                  <a:gd name="T75" fmla="*/ 135 h 356"/>
                  <a:gd name="T76" fmla="*/ 57 w 306"/>
                  <a:gd name="T77" fmla="*/ 135 h 356"/>
                  <a:gd name="T78" fmla="*/ 63 w 306"/>
                  <a:gd name="T79" fmla="*/ 234 h 356"/>
                  <a:gd name="T80" fmla="*/ 116 w 306"/>
                  <a:gd name="T81" fmla="*/ 251 h 356"/>
                  <a:gd name="T82" fmla="*/ 275 w 306"/>
                  <a:gd name="T83" fmla="*/ 327 h 356"/>
                  <a:gd name="T84" fmla="*/ 278 w 306"/>
                  <a:gd name="T85" fmla="*/ 328 h 356"/>
                  <a:gd name="T86" fmla="*/ 194 w 306"/>
                  <a:gd name="T87" fmla="*/ 89 h 356"/>
                  <a:gd name="T88" fmla="*/ 125 w 306"/>
                  <a:gd name="T89" fmla="*/ 106 h 356"/>
                  <a:gd name="T90" fmla="*/ 125 w 306"/>
                  <a:gd name="T91" fmla="*/ 106 h 356"/>
                  <a:gd name="T92" fmla="*/ 278 w 306"/>
                  <a:gd name="T93" fmla="*/ 145 h 356"/>
                  <a:gd name="T94" fmla="*/ 278 w 306"/>
                  <a:gd name="T95" fmla="*/ 133 h 356"/>
                  <a:gd name="T96" fmla="*/ 285 w 306"/>
                  <a:gd name="T97" fmla="*/ 21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6" h="356">
                    <a:moveTo>
                      <a:pt x="303" y="3"/>
                    </a:moveTo>
                    <a:cubicBezTo>
                      <a:pt x="303" y="2"/>
                      <a:pt x="303" y="2"/>
                      <a:pt x="302" y="2"/>
                    </a:cubicBezTo>
                    <a:cubicBezTo>
                      <a:pt x="302" y="3"/>
                      <a:pt x="302" y="3"/>
                      <a:pt x="302" y="4"/>
                    </a:cubicBezTo>
                    <a:cubicBezTo>
                      <a:pt x="299" y="1"/>
                      <a:pt x="294" y="0"/>
                      <a:pt x="291" y="2"/>
                    </a:cubicBezTo>
                    <a:cubicBezTo>
                      <a:pt x="243" y="28"/>
                      <a:pt x="200" y="63"/>
                      <a:pt x="158" y="98"/>
                    </a:cubicBezTo>
                    <a:cubicBezTo>
                      <a:pt x="157" y="98"/>
                      <a:pt x="157" y="98"/>
                      <a:pt x="157" y="99"/>
                    </a:cubicBezTo>
                    <a:cubicBezTo>
                      <a:pt x="125" y="91"/>
                      <a:pt x="89" y="88"/>
                      <a:pt x="58" y="98"/>
                    </a:cubicBezTo>
                    <a:cubicBezTo>
                      <a:pt x="24" y="110"/>
                      <a:pt x="6" y="147"/>
                      <a:pt x="3" y="181"/>
                    </a:cubicBezTo>
                    <a:cubicBezTo>
                      <a:pt x="0" y="212"/>
                      <a:pt x="16" y="241"/>
                      <a:pt x="42" y="258"/>
                    </a:cubicBezTo>
                    <a:cubicBezTo>
                      <a:pt x="56" y="268"/>
                      <a:pt x="72" y="272"/>
                      <a:pt x="88" y="273"/>
                    </a:cubicBezTo>
                    <a:cubicBezTo>
                      <a:pt x="96" y="274"/>
                      <a:pt x="105" y="273"/>
                      <a:pt x="113" y="272"/>
                    </a:cubicBezTo>
                    <a:cubicBezTo>
                      <a:pt x="117" y="272"/>
                      <a:pt x="121" y="273"/>
                      <a:pt x="125" y="273"/>
                    </a:cubicBezTo>
                    <a:cubicBezTo>
                      <a:pt x="128" y="274"/>
                      <a:pt x="131" y="276"/>
                      <a:pt x="133" y="278"/>
                    </a:cubicBezTo>
                    <a:cubicBezTo>
                      <a:pt x="134" y="278"/>
                      <a:pt x="135" y="279"/>
                      <a:pt x="136" y="279"/>
                    </a:cubicBezTo>
                    <a:cubicBezTo>
                      <a:pt x="137" y="281"/>
                      <a:pt x="138" y="282"/>
                      <a:pt x="139" y="283"/>
                    </a:cubicBezTo>
                    <a:cubicBezTo>
                      <a:pt x="158" y="295"/>
                      <a:pt x="176" y="308"/>
                      <a:pt x="196" y="319"/>
                    </a:cubicBezTo>
                    <a:cubicBezTo>
                      <a:pt x="204" y="324"/>
                      <a:pt x="215" y="330"/>
                      <a:pt x="226" y="333"/>
                    </a:cubicBezTo>
                    <a:cubicBezTo>
                      <a:pt x="243" y="345"/>
                      <a:pt x="261" y="354"/>
                      <a:pt x="283" y="355"/>
                    </a:cubicBezTo>
                    <a:cubicBezTo>
                      <a:pt x="288" y="356"/>
                      <a:pt x="290" y="350"/>
                      <a:pt x="288" y="347"/>
                    </a:cubicBezTo>
                    <a:cubicBezTo>
                      <a:pt x="291" y="346"/>
                      <a:pt x="293" y="343"/>
                      <a:pt x="294" y="339"/>
                    </a:cubicBezTo>
                    <a:cubicBezTo>
                      <a:pt x="295" y="324"/>
                      <a:pt x="295" y="310"/>
                      <a:pt x="294" y="296"/>
                    </a:cubicBezTo>
                    <a:cubicBezTo>
                      <a:pt x="299" y="274"/>
                      <a:pt x="299" y="251"/>
                      <a:pt x="300" y="229"/>
                    </a:cubicBezTo>
                    <a:cubicBezTo>
                      <a:pt x="302" y="201"/>
                      <a:pt x="303" y="173"/>
                      <a:pt x="303" y="145"/>
                    </a:cubicBezTo>
                    <a:cubicBezTo>
                      <a:pt x="303" y="103"/>
                      <a:pt x="296" y="61"/>
                      <a:pt x="301" y="19"/>
                    </a:cubicBezTo>
                    <a:cubicBezTo>
                      <a:pt x="302" y="18"/>
                      <a:pt x="303" y="16"/>
                      <a:pt x="304" y="15"/>
                    </a:cubicBezTo>
                    <a:cubicBezTo>
                      <a:pt x="306" y="11"/>
                      <a:pt x="305" y="7"/>
                      <a:pt x="303" y="4"/>
                    </a:cubicBezTo>
                    <a:cubicBezTo>
                      <a:pt x="303" y="4"/>
                      <a:pt x="303" y="3"/>
                      <a:pt x="303" y="3"/>
                    </a:cubicBezTo>
                    <a:close/>
                    <a:moveTo>
                      <a:pt x="77" y="242"/>
                    </a:moveTo>
                    <a:cubicBezTo>
                      <a:pt x="77" y="239"/>
                      <a:pt x="77" y="237"/>
                      <a:pt x="77" y="235"/>
                    </a:cubicBezTo>
                    <a:cubicBezTo>
                      <a:pt x="77" y="235"/>
                      <a:pt x="78" y="235"/>
                      <a:pt x="79" y="235"/>
                    </a:cubicBezTo>
                    <a:cubicBezTo>
                      <a:pt x="80" y="238"/>
                      <a:pt x="80" y="240"/>
                      <a:pt x="81" y="243"/>
                    </a:cubicBezTo>
                    <a:cubicBezTo>
                      <a:pt x="80" y="243"/>
                      <a:pt x="79" y="242"/>
                      <a:pt x="77" y="242"/>
                    </a:cubicBezTo>
                    <a:close/>
                    <a:moveTo>
                      <a:pt x="103" y="234"/>
                    </a:moveTo>
                    <a:cubicBezTo>
                      <a:pt x="101" y="233"/>
                      <a:pt x="98" y="232"/>
                      <a:pt x="96" y="231"/>
                    </a:cubicBezTo>
                    <a:cubicBezTo>
                      <a:pt x="97" y="230"/>
                      <a:pt x="99" y="229"/>
                      <a:pt x="100" y="229"/>
                    </a:cubicBezTo>
                    <a:cubicBezTo>
                      <a:pt x="102" y="228"/>
                      <a:pt x="104" y="228"/>
                      <a:pt x="106" y="227"/>
                    </a:cubicBezTo>
                    <a:cubicBezTo>
                      <a:pt x="106" y="230"/>
                      <a:pt x="105" y="232"/>
                      <a:pt x="103" y="234"/>
                    </a:cubicBezTo>
                    <a:close/>
                    <a:moveTo>
                      <a:pt x="257" y="61"/>
                    </a:moveTo>
                    <a:cubicBezTo>
                      <a:pt x="260" y="57"/>
                      <a:pt x="263" y="54"/>
                      <a:pt x="266" y="51"/>
                    </a:cubicBezTo>
                    <a:cubicBezTo>
                      <a:pt x="265" y="52"/>
                      <a:pt x="265" y="53"/>
                      <a:pt x="264" y="54"/>
                    </a:cubicBezTo>
                    <a:cubicBezTo>
                      <a:pt x="262" y="57"/>
                      <a:pt x="261" y="60"/>
                      <a:pt x="259" y="63"/>
                    </a:cubicBezTo>
                    <a:cubicBezTo>
                      <a:pt x="258" y="62"/>
                      <a:pt x="258" y="61"/>
                      <a:pt x="257" y="61"/>
                    </a:cubicBezTo>
                    <a:close/>
                    <a:moveTo>
                      <a:pt x="77" y="161"/>
                    </a:moveTo>
                    <a:cubicBezTo>
                      <a:pt x="79" y="157"/>
                      <a:pt x="83" y="153"/>
                      <a:pt x="87" y="151"/>
                    </a:cubicBezTo>
                    <a:cubicBezTo>
                      <a:pt x="84" y="155"/>
                      <a:pt x="81" y="161"/>
                      <a:pt x="78" y="167"/>
                    </a:cubicBezTo>
                    <a:cubicBezTo>
                      <a:pt x="78" y="165"/>
                      <a:pt x="77" y="163"/>
                      <a:pt x="77" y="161"/>
                    </a:cubicBezTo>
                    <a:close/>
                    <a:moveTo>
                      <a:pt x="175" y="120"/>
                    </a:moveTo>
                    <a:cubicBezTo>
                      <a:pt x="174" y="120"/>
                      <a:pt x="173" y="121"/>
                      <a:pt x="172" y="122"/>
                    </a:cubicBezTo>
                    <a:cubicBezTo>
                      <a:pt x="172" y="122"/>
                      <a:pt x="172" y="121"/>
                      <a:pt x="172" y="121"/>
                    </a:cubicBezTo>
                    <a:cubicBezTo>
                      <a:pt x="173" y="121"/>
                      <a:pt x="174" y="120"/>
                      <a:pt x="175" y="120"/>
                    </a:cubicBezTo>
                    <a:close/>
                    <a:moveTo>
                      <a:pt x="245" y="201"/>
                    </a:moveTo>
                    <a:cubicBezTo>
                      <a:pt x="245" y="200"/>
                      <a:pt x="245" y="199"/>
                      <a:pt x="244" y="198"/>
                    </a:cubicBezTo>
                    <a:cubicBezTo>
                      <a:pt x="245" y="195"/>
                      <a:pt x="245" y="193"/>
                      <a:pt x="246" y="191"/>
                    </a:cubicBezTo>
                    <a:cubicBezTo>
                      <a:pt x="246" y="191"/>
                      <a:pt x="246" y="191"/>
                      <a:pt x="246" y="191"/>
                    </a:cubicBezTo>
                    <a:cubicBezTo>
                      <a:pt x="247" y="196"/>
                      <a:pt x="247" y="201"/>
                      <a:pt x="248" y="207"/>
                    </a:cubicBezTo>
                    <a:cubicBezTo>
                      <a:pt x="247" y="205"/>
                      <a:pt x="246" y="203"/>
                      <a:pt x="245" y="201"/>
                    </a:cubicBezTo>
                    <a:close/>
                    <a:moveTo>
                      <a:pt x="118" y="177"/>
                    </a:moveTo>
                    <a:cubicBezTo>
                      <a:pt x="119" y="175"/>
                      <a:pt x="120" y="173"/>
                      <a:pt x="121" y="171"/>
                    </a:cubicBezTo>
                    <a:cubicBezTo>
                      <a:pt x="122" y="173"/>
                      <a:pt x="121" y="175"/>
                      <a:pt x="121" y="177"/>
                    </a:cubicBezTo>
                    <a:cubicBezTo>
                      <a:pt x="120" y="177"/>
                      <a:pt x="119" y="177"/>
                      <a:pt x="118" y="177"/>
                    </a:cubicBezTo>
                    <a:close/>
                    <a:moveTo>
                      <a:pt x="218" y="137"/>
                    </a:moveTo>
                    <a:cubicBezTo>
                      <a:pt x="218" y="137"/>
                      <a:pt x="219" y="136"/>
                      <a:pt x="219" y="135"/>
                    </a:cubicBezTo>
                    <a:cubicBezTo>
                      <a:pt x="219" y="136"/>
                      <a:pt x="219" y="137"/>
                      <a:pt x="220" y="138"/>
                    </a:cubicBezTo>
                    <a:cubicBezTo>
                      <a:pt x="219" y="139"/>
                      <a:pt x="219" y="139"/>
                      <a:pt x="219" y="139"/>
                    </a:cubicBezTo>
                    <a:cubicBezTo>
                      <a:pt x="219" y="139"/>
                      <a:pt x="219" y="138"/>
                      <a:pt x="218" y="138"/>
                    </a:cubicBezTo>
                    <a:cubicBezTo>
                      <a:pt x="218" y="138"/>
                      <a:pt x="218" y="138"/>
                      <a:pt x="218" y="137"/>
                    </a:cubicBezTo>
                    <a:close/>
                    <a:moveTo>
                      <a:pt x="164" y="222"/>
                    </a:moveTo>
                    <a:cubicBezTo>
                      <a:pt x="164" y="221"/>
                      <a:pt x="163" y="220"/>
                      <a:pt x="163" y="220"/>
                    </a:cubicBezTo>
                    <a:cubicBezTo>
                      <a:pt x="163" y="220"/>
                      <a:pt x="163" y="220"/>
                      <a:pt x="163" y="220"/>
                    </a:cubicBezTo>
                    <a:cubicBezTo>
                      <a:pt x="165" y="220"/>
                      <a:pt x="166" y="221"/>
                      <a:pt x="168" y="221"/>
                    </a:cubicBezTo>
                    <a:cubicBezTo>
                      <a:pt x="167" y="222"/>
                      <a:pt x="166" y="223"/>
                      <a:pt x="165" y="224"/>
                    </a:cubicBezTo>
                    <a:cubicBezTo>
                      <a:pt x="165" y="223"/>
                      <a:pt x="164" y="223"/>
                      <a:pt x="164" y="222"/>
                    </a:cubicBezTo>
                    <a:close/>
                    <a:moveTo>
                      <a:pt x="142" y="194"/>
                    </a:moveTo>
                    <a:cubicBezTo>
                      <a:pt x="142" y="194"/>
                      <a:pt x="142" y="193"/>
                      <a:pt x="142" y="193"/>
                    </a:cubicBezTo>
                    <a:cubicBezTo>
                      <a:pt x="143" y="192"/>
                      <a:pt x="145" y="191"/>
                      <a:pt x="146" y="190"/>
                    </a:cubicBezTo>
                    <a:cubicBezTo>
                      <a:pt x="145" y="191"/>
                      <a:pt x="144" y="192"/>
                      <a:pt x="142" y="194"/>
                    </a:cubicBezTo>
                    <a:close/>
                    <a:moveTo>
                      <a:pt x="228" y="130"/>
                    </a:moveTo>
                    <a:cubicBezTo>
                      <a:pt x="228" y="129"/>
                      <a:pt x="228" y="128"/>
                      <a:pt x="228" y="127"/>
                    </a:cubicBezTo>
                    <a:cubicBezTo>
                      <a:pt x="228" y="127"/>
                      <a:pt x="228" y="127"/>
                      <a:pt x="229" y="126"/>
                    </a:cubicBezTo>
                    <a:cubicBezTo>
                      <a:pt x="228" y="128"/>
                      <a:pt x="228" y="129"/>
                      <a:pt x="228" y="130"/>
                    </a:cubicBezTo>
                    <a:close/>
                    <a:moveTo>
                      <a:pt x="230" y="119"/>
                    </a:moveTo>
                    <a:cubicBezTo>
                      <a:pt x="229" y="118"/>
                      <a:pt x="229" y="118"/>
                      <a:pt x="228" y="117"/>
                    </a:cubicBezTo>
                    <a:cubicBezTo>
                      <a:pt x="229" y="115"/>
                      <a:pt x="230" y="113"/>
                      <a:pt x="231" y="111"/>
                    </a:cubicBezTo>
                    <a:cubicBezTo>
                      <a:pt x="230" y="113"/>
                      <a:pt x="230" y="116"/>
                      <a:pt x="230" y="119"/>
                    </a:cubicBezTo>
                    <a:close/>
                    <a:moveTo>
                      <a:pt x="134" y="236"/>
                    </a:moveTo>
                    <a:cubicBezTo>
                      <a:pt x="135" y="236"/>
                      <a:pt x="135" y="237"/>
                      <a:pt x="136" y="237"/>
                    </a:cubicBezTo>
                    <a:cubicBezTo>
                      <a:pt x="135" y="238"/>
                      <a:pt x="133" y="238"/>
                      <a:pt x="132" y="238"/>
                    </a:cubicBezTo>
                    <a:cubicBezTo>
                      <a:pt x="133" y="237"/>
                      <a:pt x="133" y="237"/>
                      <a:pt x="134" y="236"/>
                    </a:cubicBezTo>
                    <a:close/>
                    <a:moveTo>
                      <a:pt x="121" y="230"/>
                    </a:moveTo>
                    <a:cubicBezTo>
                      <a:pt x="121" y="229"/>
                      <a:pt x="122" y="228"/>
                      <a:pt x="123" y="227"/>
                    </a:cubicBezTo>
                    <a:cubicBezTo>
                      <a:pt x="123" y="227"/>
                      <a:pt x="124" y="227"/>
                      <a:pt x="124" y="228"/>
                    </a:cubicBezTo>
                    <a:cubicBezTo>
                      <a:pt x="123" y="229"/>
                      <a:pt x="122" y="230"/>
                      <a:pt x="120" y="231"/>
                    </a:cubicBezTo>
                    <a:cubicBezTo>
                      <a:pt x="120" y="231"/>
                      <a:pt x="120" y="231"/>
                      <a:pt x="120" y="231"/>
                    </a:cubicBezTo>
                    <a:cubicBezTo>
                      <a:pt x="120" y="230"/>
                      <a:pt x="120" y="230"/>
                      <a:pt x="121" y="230"/>
                    </a:cubicBezTo>
                    <a:close/>
                    <a:moveTo>
                      <a:pt x="163" y="277"/>
                    </a:moveTo>
                    <a:cubicBezTo>
                      <a:pt x="159" y="275"/>
                      <a:pt x="156" y="274"/>
                      <a:pt x="153" y="273"/>
                    </a:cubicBezTo>
                    <a:cubicBezTo>
                      <a:pt x="155" y="272"/>
                      <a:pt x="155" y="271"/>
                      <a:pt x="156" y="270"/>
                    </a:cubicBezTo>
                    <a:cubicBezTo>
                      <a:pt x="157" y="270"/>
                      <a:pt x="158" y="270"/>
                      <a:pt x="159" y="269"/>
                    </a:cubicBezTo>
                    <a:cubicBezTo>
                      <a:pt x="160" y="271"/>
                      <a:pt x="161" y="272"/>
                      <a:pt x="162" y="273"/>
                    </a:cubicBezTo>
                    <a:cubicBezTo>
                      <a:pt x="163" y="275"/>
                      <a:pt x="164" y="277"/>
                      <a:pt x="166" y="279"/>
                    </a:cubicBezTo>
                    <a:cubicBezTo>
                      <a:pt x="165" y="278"/>
                      <a:pt x="164" y="278"/>
                      <a:pt x="163" y="277"/>
                    </a:cubicBezTo>
                    <a:close/>
                    <a:moveTo>
                      <a:pt x="275" y="300"/>
                    </a:moveTo>
                    <a:cubicBezTo>
                      <a:pt x="275" y="300"/>
                      <a:pt x="275" y="300"/>
                      <a:pt x="275" y="300"/>
                    </a:cubicBezTo>
                    <a:cubicBezTo>
                      <a:pt x="275" y="298"/>
                      <a:pt x="275" y="297"/>
                      <a:pt x="275" y="296"/>
                    </a:cubicBezTo>
                    <a:cubicBezTo>
                      <a:pt x="275" y="294"/>
                      <a:pt x="275" y="293"/>
                      <a:pt x="275" y="291"/>
                    </a:cubicBezTo>
                    <a:cubicBezTo>
                      <a:pt x="275" y="291"/>
                      <a:pt x="275" y="290"/>
                      <a:pt x="275" y="290"/>
                    </a:cubicBezTo>
                    <a:cubicBezTo>
                      <a:pt x="276" y="290"/>
                      <a:pt x="277" y="290"/>
                      <a:pt x="277" y="290"/>
                    </a:cubicBezTo>
                    <a:cubicBezTo>
                      <a:pt x="278" y="295"/>
                      <a:pt x="278" y="300"/>
                      <a:pt x="278" y="305"/>
                    </a:cubicBezTo>
                    <a:cubicBezTo>
                      <a:pt x="277" y="303"/>
                      <a:pt x="276" y="301"/>
                      <a:pt x="275" y="300"/>
                    </a:cubicBezTo>
                    <a:close/>
                    <a:moveTo>
                      <a:pt x="275" y="273"/>
                    </a:moveTo>
                    <a:cubicBezTo>
                      <a:pt x="275" y="270"/>
                      <a:pt x="275" y="267"/>
                      <a:pt x="275" y="264"/>
                    </a:cubicBezTo>
                    <a:cubicBezTo>
                      <a:pt x="276" y="268"/>
                      <a:pt x="276" y="272"/>
                      <a:pt x="276" y="276"/>
                    </a:cubicBezTo>
                    <a:cubicBezTo>
                      <a:pt x="276" y="275"/>
                      <a:pt x="276" y="274"/>
                      <a:pt x="275" y="273"/>
                    </a:cubicBezTo>
                    <a:close/>
                    <a:moveTo>
                      <a:pt x="57" y="135"/>
                    </a:moveTo>
                    <a:cubicBezTo>
                      <a:pt x="57" y="135"/>
                      <a:pt x="56" y="135"/>
                      <a:pt x="55" y="135"/>
                    </a:cubicBezTo>
                    <a:cubicBezTo>
                      <a:pt x="57" y="134"/>
                      <a:pt x="58" y="132"/>
                      <a:pt x="60" y="131"/>
                    </a:cubicBezTo>
                    <a:cubicBezTo>
                      <a:pt x="59" y="132"/>
                      <a:pt x="58" y="133"/>
                      <a:pt x="57" y="135"/>
                    </a:cubicBezTo>
                    <a:close/>
                    <a:moveTo>
                      <a:pt x="65" y="234"/>
                    </a:moveTo>
                    <a:cubicBezTo>
                      <a:pt x="65" y="234"/>
                      <a:pt x="65" y="235"/>
                      <a:pt x="65" y="235"/>
                    </a:cubicBezTo>
                    <a:cubicBezTo>
                      <a:pt x="64" y="235"/>
                      <a:pt x="63" y="234"/>
                      <a:pt x="63" y="234"/>
                    </a:cubicBezTo>
                    <a:cubicBezTo>
                      <a:pt x="63" y="234"/>
                      <a:pt x="64" y="234"/>
                      <a:pt x="65" y="234"/>
                    </a:cubicBezTo>
                    <a:close/>
                    <a:moveTo>
                      <a:pt x="115" y="250"/>
                    </a:moveTo>
                    <a:cubicBezTo>
                      <a:pt x="115" y="250"/>
                      <a:pt x="115" y="251"/>
                      <a:pt x="116" y="251"/>
                    </a:cubicBezTo>
                    <a:cubicBezTo>
                      <a:pt x="115" y="251"/>
                      <a:pt x="114" y="251"/>
                      <a:pt x="113" y="251"/>
                    </a:cubicBezTo>
                    <a:cubicBezTo>
                      <a:pt x="114" y="251"/>
                      <a:pt x="114" y="250"/>
                      <a:pt x="115" y="250"/>
                    </a:cubicBezTo>
                    <a:close/>
                    <a:moveTo>
                      <a:pt x="275" y="327"/>
                    </a:moveTo>
                    <a:cubicBezTo>
                      <a:pt x="275" y="327"/>
                      <a:pt x="275" y="327"/>
                      <a:pt x="275" y="327"/>
                    </a:cubicBezTo>
                    <a:cubicBezTo>
                      <a:pt x="276" y="327"/>
                      <a:pt x="277" y="327"/>
                      <a:pt x="278" y="327"/>
                    </a:cubicBezTo>
                    <a:cubicBezTo>
                      <a:pt x="278" y="328"/>
                      <a:pt x="278" y="328"/>
                      <a:pt x="278" y="328"/>
                    </a:cubicBezTo>
                    <a:cubicBezTo>
                      <a:pt x="277" y="328"/>
                      <a:pt x="276" y="328"/>
                      <a:pt x="275" y="327"/>
                    </a:cubicBezTo>
                    <a:close/>
                    <a:moveTo>
                      <a:pt x="195" y="89"/>
                    </a:moveTo>
                    <a:cubicBezTo>
                      <a:pt x="195" y="89"/>
                      <a:pt x="194" y="89"/>
                      <a:pt x="194" y="89"/>
                    </a:cubicBezTo>
                    <a:cubicBezTo>
                      <a:pt x="195" y="89"/>
                      <a:pt x="195" y="89"/>
                      <a:pt x="195" y="89"/>
                    </a:cubicBezTo>
                    <a:cubicBezTo>
                      <a:pt x="195" y="89"/>
                      <a:pt x="195" y="89"/>
                      <a:pt x="195" y="89"/>
                    </a:cubicBezTo>
                    <a:close/>
                    <a:moveTo>
                      <a:pt x="125" y="106"/>
                    </a:moveTo>
                    <a:cubicBezTo>
                      <a:pt x="123" y="106"/>
                      <a:pt x="119" y="104"/>
                      <a:pt x="116" y="103"/>
                    </a:cubicBezTo>
                    <a:cubicBezTo>
                      <a:pt x="123" y="103"/>
                      <a:pt x="130" y="104"/>
                      <a:pt x="136" y="104"/>
                    </a:cubicBezTo>
                    <a:cubicBezTo>
                      <a:pt x="133" y="105"/>
                      <a:pt x="129" y="105"/>
                      <a:pt x="125" y="106"/>
                    </a:cubicBezTo>
                    <a:close/>
                    <a:moveTo>
                      <a:pt x="278" y="133"/>
                    </a:moveTo>
                    <a:cubicBezTo>
                      <a:pt x="278" y="136"/>
                      <a:pt x="278" y="139"/>
                      <a:pt x="278" y="143"/>
                    </a:cubicBezTo>
                    <a:cubicBezTo>
                      <a:pt x="278" y="143"/>
                      <a:pt x="278" y="144"/>
                      <a:pt x="278" y="145"/>
                    </a:cubicBezTo>
                    <a:cubicBezTo>
                      <a:pt x="277" y="136"/>
                      <a:pt x="276" y="126"/>
                      <a:pt x="276" y="116"/>
                    </a:cubicBezTo>
                    <a:cubicBezTo>
                      <a:pt x="277" y="113"/>
                      <a:pt x="277" y="109"/>
                      <a:pt x="278" y="106"/>
                    </a:cubicBezTo>
                    <a:cubicBezTo>
                      <a:pt x="278" y="115"/>
                      <a:pt x="278" y="124"/>
                      <a:pt x="278" y="133"/>
                    </a:cubicBezTo>
                    <a:close/>
                    <a:moveTo>
                      <a:pt x="285" y="212"/>
                    </a:moveTo>
                    <a:cubicBezTo>
                      <a:pt x="285" y="212"/>
                      <a:pt x="285" y="212"/>
                      <a:pt x="285" y="212"/>
                    </a:cubicBezTo>
                    <a:cubicBezTo>
                      <a:pt x="285" y="212"/>
                      <a:pt x="285" y="212"/>
                      <a:pt x="285" y="213"/>
                    </a:cubicBezTo>
                    <a:cubicBezTo>
                      <a:pt x="285" y="212"/>
                      <a:pt x="285" y="212"/>
                      <a:pt x="285" y="2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2" name="Freeform 700"/>
              <p:cNvSpPr/>
              <p:nvPr/>
            </p:nvSpPr>
            <p:spPr bwMode="auto">
              <a:xfrm>
                <a:off x="4365" y="4231"/>
                <a:ext cx="38" cy="42"/>
              </a:xfrm>
              <a:custGeom>
                <a:avLst/>
                <a:gdLst>
                  <a:gd name="T0" fmla="*/ 66 w 67"/>
                  <a:gd name="T1" fmla="*/ 25 h 75"/>
                  <a:gd name="T2" fmla="*/ 30 w 67"/>
                  <a:gd name="T3" fmla="*/ 0 h 75"/>
                  <a:gd name="T4" fmla="*/ 25 w 67"/>
                  <a:gd name="T5" fmla="*/ 2 h 75"/>
                  <a:gd name="T6" fmla="*/ 19 w 67"/>
                  <a:gd name="T7" fmla="*/ 7 h 75"/>
                  <a:gd name="T8" fmla="*/ 19 w 67"/>
                  <a:gd name="T9" fmla="*/ 8 h 75"/>
                  <a:gd name="T10" fmla="*/ 12 w 67"/>
                  <a:gd name="T11" fmla="*/ 15 h 75"/>
                  <a:gd name="T12" fmla="*/ 2 w 67"/>
                  <a:gd name="T13" fmla="*/ 35 h 75"/>
                  <a:gd name="T14" fmla="*/ 16 w 67"/>
                  <a:gd name="T15" fmla="*/ 68 h 75"/>
                  <a:gd name="T16" fmla="*/ 34 w 67"/>
                  <a:gd name="T17" fmla="*/ 74 h 75"/>
                  <a:gd name="T18" fmla="*/ 40 w 67"/>
                  <a:gd name="T19" fmla="*/ 73 h 75"/>
                  <a:gd name="T20" fmla="*/ 47 w 67"/>
                  <a:gd name="T21" fmla="*/ 70 h 75"/>
                  <a:gd name="T22" fmla="*/ 59 w 67"/>
                  <a:gd name="T23" fmla="*/ 54 h 75"/>
                  <a:gd name="T24" fmla="*/ 66 w 67"/>
                  <a:gd name="T25"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75">
                    <a:moveTo>
                      <a:pt x="66" y="25"/>
                    </a:moveTo>
                    <a:cubicBezTo>
                      <a:pt x="64" y="7"/>
                      <a:pt x="46" y="0"/>
                      <a:pt x="30" y="0"/>
                    </a:cubicBezTo>
                    <a:cubicBezTo>
                      <a:pt x="28" y="0"/>
                      <a:pt x="26" y="1"/>
                      <a:pt x="25" y="2"/>
                    </a:cubicBezTo>
                    <a:cubicBezTo>
                      <a:pt x="22" y="3"/>
                      <a:pt x="20" y="5"/>
                      <a:pt x="19" y="7"/>
                    </a:cubicBezTo>
                    <a:cubicBezTo>
                      <a:pt x="19" y="8"/>
                      <a:pt x="19" y="8"/>
                      <a:pt x="19" y="8"/>
                    </a:cubicBezTo>
                    <a:cubicBezTo>
                      <a:pt x="16" y="9"/>
                      <a:pt x="14" y="12"/>
                      <a:pt x="12" y="15"/>
                    </a:cubicBezTo>
                    <a:cubicBezTo>
                      <a:pt x="7" y="21"/>
                      <a:pt x="3" y="27"/>
                      <a:pt x="2" y="35"/>
                    </a:cubicBezTo>
                    <a:cubicBezTo>
                      <a:pt x="0" y="48"/>
                      <a:pt x="6" y="60"/>
                      <a:pt x="16" y="68"/>
                    </a:cubicBezTo>
                    <a:cubicBezTo>
                      <a:pt x="21" y="72"/>
                      <a:pt x="28" y="74"/>
                      <a:pt x="34" y="74"/>
                    </a:cubicBezTo>
                    <a:cubicBezTo>
                      <a:pt x="36" y="75"/>
                      <a:pt x="38" y="74"/>
                      <a:pt x="40" y="73"/>
                    </a:cubicBezTo>
                    <a:cubicBezTo>
                      <a:pt x="42" y="73"/>
                      <a:pt x="45" y="72"/>
                      <a:pt x="47" y="70"/>
                    </a:cubicBezTo>
                    <a:cubicBezTo>
                      <a:pt x="53" y="67"/>
                      <a:pt x="57" y="61"/>
                      <a:pt x="59" y="54"/>
                    </a:cubicBezTo>
                    <a:cubicBezTo>
                      <a:pt x="65" y="46"/>
                      <a:pt x="67" y="35"/>
                      <a:pt x="6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3" name="Freeform 701"/>
              <p:cNvSpPr/>
              <p:nvPr/>
            </p:nvSpPr>
            <p:spPr bwMode="auto">
              <a:xfrm>
                <a:off x="4406" y="4205"/>
                <a:ext cx="25" cy="91"/>
              </a:xfrm>
              <a:custGeom>
                <a:avLst/>
                <a:gdLst>
                  <a:gd name="T0" fmla="*/ 17 w 45"/>
                  <a:gd name="T1" fmla="*/ 10 h 164"/>
                  <a:gd name="T2" fmla="*/ 13 w 45"/>
                  <a:gd name="T3" fmla="*/ 2 h 164"/>
                  <a:gd name="T4" fmla="*/ 8 w 45"/>
                  <a:gd name="T5" fmla="*/ 2 h 164"/>
                  <a:gd name="T6" fmla="*/ 10 w 45"/>
                  <a:gd name="T7" fmla="*/ 21 h 164"/>
                  <a:gd name="T8" fmla="*/ 14 w 45"/>
                  <a:gd name="T9" fmla="*/ 87 h 164"/>
                  <a:gd name="T10" fmla="*/ 1 w 45"/>
                  <a:gd name="T11" fmla="*/ 158 h 164"/>
                  <a:gd name="T12" fmla="*/ 5 w 45"/>
                  <a:gd name="T13" fmla="*/ 162 h 164"/>
                  <a:gd name="T14" fmla="*/ 43 w 45"/>
                  <a:gd name="T15" fmla="*/ 96 h 164"/>
                  <a:gd name="T16" fmla="*/ 22 w 45"/>
                  <a:gd name="T17" fmla="*/ 13 h 164"/>
                  <a:gd name="T18" fmla="*/ 17 w 45"/>
                  <a:gd name="T19"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4">
                    <a:moveTo>
                      <a:pt x="17" y="10"/>
                    </a:moveTo>
                    <a:cubicBezTo>
                      <a:pt x="13" y="10"/>
                      <a:pt x="13" y="5"/>
                      <a:pt x="13" y="2"/>
                    </a:cubicBezTo>
                    <a:cubicBezTo>
                      <a:pt x="12" y="0"/>
                      <a:pt x="8" y="0"/>
                      <a:pt x="8" y="2"/>
                    </a:cubicBezTo>
                    <a:cubicBezTo>
                      <a:pt x="4" y="11"/>
                      <a:pt x="4" y="17"/>
                      <a:pt x="10" y="21"/>
                    </a:cubicBezTo>
                    <a:cubicBezTo>
                      <a:pt x="10" y="43"/>
                      <a:pt x="13" y="65"/>
                      <a:pt x="14" y="87"/>
                    </a:cubicBezTo>
                    <a:cubicBezTo>
                      <a:pt x="15" y="111"/>
                      <a:pt x="10" y="137"/>
                      <a:pt x="1" y="158"/>
                    </a:cubicBezTo>
                    <a:cubicBezTo>
                      <a:pt x="0" y="161"/>
                      <a:pt x="2" y="164"/>
                      <a:pt x="5" y="162"/>
                    </a:cubicBezTo>
                    <a:cubicBezTo>
                      <a:pt x="30" y="147"/>
                      <a:pt x="40" y="125"/>
                      <a:pt x="43" y="96"/>
                    </a:cubicBezTo>
                    <a:cubicBezTo>
                      <a:pt x="45" y="68"/>
                      <a:pt x="37" y="37"/>
                      <a:pt x="22" y="13"/>
                    </a:cubicBezTo>
                    <a:cubicBezTo>
                      <a:pt x="21" y="11"/>
                      <a:pt x="19" y="9"/>
                      <a:pt x="1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4" name="Freeform 702"/>
              <p:cNvSpPr/>
              <p:nvPr/>
            </p:nvSpPr>
            <p:spPr bwMode="auto">
              <a:xfrm>
                <a:off x="4431" y="4167"/>
                <a:ext cx="48" cy="148"/>
              </a:xfrm>
              <a:custGeom>
                <a:avLst/>
                <a:gdLst>
                  <a:gd name="T0" fmla="*/ 68 w 85"/>
                  <a:gd name="T1" fmla="*/ 193 h 266"/>
                  <a:gd name="T2" fmla="*/ 68 w 85"/>
                  <a:gd name="T3" fmla="*/ 77 h 266"/>
                  <a:gd name="T4" fmla="*/ 67 w 85"/>
                  <a:gd name="T5" fmla="*/ 75 h 266"/>
                  <a:gd name="T6" fmla="*/ 56 w 85"/>
                  <a:gd name="T7" fmla="*/ 49 h 266"/>
                  <a:gd name="T8" fmla="*/ 14 w 85"/>
                  <a:gd name="T9" fmla="*/ 10 h 266"/>
                  <a:gd name="T10" fmla="*/ 7 w 85"/>
                  <a:gd name="T11" fmla="*/ 2 h 266"/>
                  <a:gd name="T12" fmla="*/ 2 w 85"/>
                  <a:gd name="T13" fmla="*/ 6 h 266"/>
                  <a:gd name="T14" fmla="*/ 37 w 85"/>
                  <a:gd name="T15" fmla="*/ 131 h 266"/>
                  <a:gd name="T16" fmla="*/ 28 w 85"/>
                  <a:gd name="T17" fmla="*/ 261 h 266"/>
                  <a:gd name="T18" fmla="*/ 34 w 85"/>
                  <a:gd name="T19" fmla="*/ 263 h 266"/>
                  <a:gd name="T20" fmla="*/ 39 w 85"/>
                  <a:gd name="T21" fmla="*/ 252 h 266"/>
                  <a:gd name="T22" fmla="*/ 63 w 85"/>
                  <a:gd name="T23" fmla="*/ 211 h 266"/>
                  <a:gd name="T24" fmla="*/ 68 w 85"/>
                  <a:gd name="T25" fmla="*/ 19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266">
                    <a:moveTo>
                      <a:pt x="68" y="193"/>
                    </a:moveTo>
                    <a:cubicBezTo>
                      <a:pt x="85" y="156"/>
                      <a:pt x="81" y="117"/>
                      <a:pt x="68" y="77"/>
                    </a:cubicBezTo>
                    <a:cubicBezTo>
                      <a:pt x="68" y="76"/>
                      <a:pt x="67" y="76"/>
                      <a:pt x="67" y="75"/>
                    </a:cubicBezTo>
                    <a:cubicBezTo>
                      <a:pt x="64" y="66"/>
                      <a:pt x="61" y="57"/>
                      <a:pt x="56" y="49"/>
                    </a:cubicBezTo>
                    <a:cubicBezTo>
                      <a:pt x="46" y="30"/>
                      <a:pt x="32" y="20"/>
                      <a:pt x="14" y="10"/>
                    </a:cubicBezTo>
                    <a:cubicBezTo>
                      <a:pt x="12" y="7"/>
                      <a:pt x="9" y="5"/>
                      <a:pt x="7" y="2"/>
                    </a:cubicBezTo>
                    <a:cubicBezTo>
                      <a:pt x="4" y="0"/>
                      <a:pt x="0" y="3"/>
                      <a:pt x="2" y="6"/>
                    </a:cubicBezTo>
                    <a:cubicBezTo>
                      <a:pt x="23" y="45"/>
                      <a:pt x="36" y="87"/>
                      <a:pt x="37" y="131"/>
                    </a:cubicBezTo>
                    <a:cubicBezTo>
                      <a:pt x="38" y="175"/>
                      <a:pt x="26" y="218"/>
                      <a:pt x="28" y="261"/>
                    </a:cubicBezTo>
                    <a:cubicBezTo>
                      <a:pt x="28" y="264"/>
                      <a:pt x="33" y="266"/>
                      <a:pt x="34" y="263"/>
                    </a:cubicBezTo>
                    <a:cubicBezTo>
                      <a:pt x="36" y="259"/>
                      <a:pt x="38" y="255"/>
                      <a:pt x="39" y="252"/>
                    </a:cubicBezTo>
                    <a:cubicBezTo>
                      <a:pt x="49" y="239"/>
                      <a:pt x="58" y="227"/>
                      <a:pt x="63" y="211"/>
                    </a:cubicBezTo>
                    <a:cubicBezTo>
                      <a:pt x="65" y="205"/>
                      <a:pt x="67" y="199"/>
                      <a:pt x="68"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5" name="Freeform 703"/>
              <p:cNvSpPr>
                <a:spLocks noEditPoints="1"/>
              </p:cNvSpPr>
              <p:nvPr/>
            </p:nvSpPr>
            <p:spPr bwMode="auto">
              <a:xfrm>
                <a:off x="3873" y="4132"/>
                <a:ext cx="173" cy="200"/>
              </a:xfrm>
              <a:custGeom>
                <a:avLst/>
                <a:gdLst>
                  <a:gd name="T0" fmla="*/ 303 w 308"/>
                  <a:gd name="T1" fmla="*/ 4 h 358"/>
                  <a:gd name="T2" fmla="*/ 158 w 308"/>
                  <a:gd name="T3" fmla="*/ 100 h 358"/>
                  <a:gd name="T4" fmla="*/ 42 w 308"/>
                  <a:gd name="T5" fmla="*/ 260 h 358"/>
                  <a:gd name="T6" fmla="*/ 126 w 308"/>
                  <a:gd name="T7" fmla="*/ 274 h 358"/>
                  <a:gd name="T8" fmla="*/ 140 w 308"/>
                  <a:gd name="T9" fmla="*/ 285 h 358"/>
                  <a:gd name="T10" fmla="*/ 284 w 308"/>
                  <a:gd name="T11" fmla="*/ 358 h 358"/>
                  <a:gd name="T12" fmla="*/ 296 w 308"/>
                  <a:gd name="T13" fmla="*/ 297 h 358"/>
                  <a:gd name="T14" fmla="*/ 302 w 308"/>
                  <a:gd name="T15" fmla="*/ 20 h 358"/>
                  <a:gd name="T16" fmla="*/ 304 w 308"/>
                  <a:gd name="T17" fmla="*/ 3 h 358"/>
                  <a:gd name="T18" fmla="*/ 60 w 308"/>
                  <a:gd name="T19" fmla="*/ 132 h 358"/>
                  <a:gd name="T20" fmla="*/ 65 w 308"/>
                  <a:gd name="T21" fmla="*/ 235 h 358"/>
                  <a:gd name="T22" fmla="*/ 78 w 308"/>
                  <a:gd name="T23" fmla="*/ 243 h 358"/>
                  <a:gd name="T24" fmla="*/ 82 w 308"/>
                  <a:gd name="T25" fmla="*/ 245 h 358"/>
                  <a:gd name="T26" fmla="*/ 77 w 308"/>
                  <a:gd name="T27" fmla="*/ 162 h 358"/>
                  <a:gd name="T28" fmla="*/ 104 w 308"/>
                  <a:gd name="T29" fmla="*/ 236 h 358"/>
                  <a:gd name="T30" fmla="*/ 106 w 308"/>
                  <a:gd name="T31" fmla="*/ 229 h 358"/>
                  <a:gd name="T32" fmla="*/ 115 w 308"/>
                  <a:gd name="T33" fmla="*/ 252 h 358"/>
                  <a:gd name="T34" fmla="*/ 121 w 308"/>
                  <a:gd name="T35" fmla="*/ 232 h 358"/>
                  <a:gd name="T36" fmla="*/ 123 w 308"/>
                  <a:gd name="T37" fmla="*/ 228 h 358"/>
                  <a:gd name="T38" fmla="*/ 119 w 308"/>
                  <a:gd name="T39" fmla="*/ 179 h 358"/>
                  <a:gd name="T40" fmla="*/ 119 w 308"/>
                  <a:gd name="T41" fmla="*/ 179 h 358"/>
                  <a:gd name="T42" fmla="*/ 137 w 308"/>
                  <a:gd name="T43" fmla="*/ 239 h 358"/>
                  <a:gd name="T44" fmla="*/ 117 w 308"/>
                  <a:gd name="T45" fmla="*/ 104 h 358"/>
                  <a:gd name="T46" fmla="*/ 143 w 308"/>
                  <a:gd name="T47" fmla="*/ 195 h 358"/>
                  <a:gd name="T48" fmla="*/ 143 w 308"/>
                  <a:gd name="T49" fmla="*/ 195 h 358"/>
                  <a:gd name="T50" fmla="*/ 157 w 308"/>
                  <a:gd name="T51" fmla="*/ 272 h 358"/>
                  <a:gd name="T52" fmla="*/ 167 w 308"/>
                  <a:gd name="T53" fmla="*/ 281 h 358"/>
                  <a:gd name="T54" fmla="*/ 165 w 308"/>
                  <a:gd name="T55" fmla="*/ 223 h 358"/>
                  <a:gd name="T56" fmla="*/ 169 w 308"/>
                  <a:gd name="T57" fmla="*/ 223 h 358"/>
                  <a:gd name="T58" fmla="*/ 173 w 308"/>
                  <a:gd name="T59" fmla="*/ 122 h 358"/>
                  <a:gd name="T60" fmla="*/ 196 w 308"/>
                  <a:gd name="T61" fmla="*/ 90 h 358"/>
                  <a:gd name="T62" fmla="*/ 196 w 308"/>
                  <a:gd name="T63" fmla="*/ 90 h 358"/>
                  <a:gd name="T64" fmla="*/ 219 w 308"/>
                  <a:gd name="T65" fmla="*/ 139 h 358"/>
                  <a:gd name="T66" fmla="*/ 220 w 308"/>
                  <a:gd name="T67" fmla="*/ 140 h 358"/>
                  <a:gd name="T68" fmla="*/ 277 w 308"/>
                  <a:gd name="T69" fmla="*/ 274 h 358"/>
                  <a:gd name="T70" fmla="*/ 229 w 308"/>
                  <a:gd name="T71" fmla="*/ 128 h 358"/>
                  <a:gd name="T72" fmla="*/ 231 w 308"/>
                  <a:gd name="T73" fmla="*/ 120 h 358"/>
                  <a:gd name="T74" fmla="*/ 231 w 308"/>
                  <a:gd name="T75" fmla="*/ 120 h 358"/>
                  <a:gd name="T76" fmla="*/ 247 w 308"/>
                  <a:gd name="T77" fmla="*/ 193 h 358"/>
                  <a:gd name="T78" fmla="*/ 246 w 308"/>
                  <a:gd name="T79" fmla="*/ 203 h 358"/>
                  <a:gd name="T80" fmla="*/ 258 w 308"/>
                  <a:gd name="T81" fmla="*/ 62 h 358"/>
                  <a:gd name="T82" fmla="*/ 279 w 308"/>
                  <a:gd name="T83" fmla="*/ 330 h 358"/>
                  <a:gd name="T84" fmla="*/ 279 w 308"/>
                  <a:gd name="T85" fmla="*/ 329 h 358"/>
                  <a:gd name="T86" fmla="*/ 276 w 308"/>
                  <a:gd name="T87" fmla="*/ 301 h 358"/>
                  <a:gd name="T88" fmla="*/ 277 w 308"/>
                  <a:gd name="T89" fmla="*/ 292 h 358"/>
                  <a:gd name="T90" fmla="*/ 276 w 308"/>
                  <a:gd name="T91" fmla="*/ 301 h 358"/>
                  <a:gd name="T92" fmla="*/ 278 w 308"/>
                  <a:gd name="T93" fmla="*/ 117 h 358"/>
                  <a:gd name="T94" fmla="*/ 279 w 308"/>
                  <a:gd name="T95" fmla="*/ 144 h 358"/>
                  <a:gd name="T96" fmla="*/ 287 w 308"/>
                  <a:gd name="T97" fmla="*/ 2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358">
                    <a:moveTo>
                      <a:pt x="304" y="3"/>
                    </a:moveTo>
                    <a:cubicBezTo>
                      <a:pt x="304" y="3"/>
                      <a:pt x="304" y="3"/>
                      <a:pt x="304" y="3"/>
                    </a:cubicBezTo>
                    <a:cubicBezTo>
                      <a:pt x="304" y="3"/>
                      <a:pt x="304" y="4"/>
                      <a:pt x="303" y="4"/>
                    </a:cubicBezTo>
                    <a:cubicBezTo>
                      <a:pt x="300" y="2"/>
                      <a:pt x="296" y="0"/>
                      <a:pt x="292" y="2"/>
                    </a:cubicBezTo>
                    <a:cubicBezTo>
                      <a:pt x="244" y="29"/>
                      <a:pt x="201" y="64"/>
                      <a:pt x="159" y="99"/>
                    </a:cubicBezTo>
                    <a:cubicBezTo>
                      <a:pt x="158" y="99"/>
                      <a:pt x="158" y="99"/>
                      <a:pt x="158" y="100"/>
                    </a:cubicBezTo>
                    <a:cubicBezTo>
                      <a:pt x="126" y="92"/>
                      <a:pt x="89" y="89"/>
                      <a:pt x="59" y="99"/>
                    </a:cubicBezTo>
                    <a:cubicBezTo>
                      <a:pt x="24" y="111"/>
                      <a:pt x="6" y="148"/>
                      <a:pt x="3" y="182"/>
                    </a:cubicBezTo>
                    <a:cubicBezTo>
                      <a:pt x="0" y="214"/>
                      <a:pt x="17" y="243"/>
                      <a:pt x="42" y="260"/>
                    </a:cubicBezTo>
                    <a:cubicBezTo>
                      <a:pt x="56" y="269"/>
                      <a:pt x="72" y="273"/>
                      <a:pt x="88" y="275"/>
                    </a:cubicBezTo>
                    <a:cubicBezTo>
                      <a:pt x="97" y="276"/>
                      <a:pt x="105" y="275"/>
                      <a:pt x="114" y="274"/>
                    </a:cubicBezTo>
                    <a:cubicBezTo>
                      <a:pt x="117" y="274"/>
                      <a:pt x="121" y="274"/>
                      <a:pt x="126" y="274"/>
                    </a:cubicBezTo>
                    <a:cubicBezTo>
                      <a:pt x="128" y="276"/>
                      <a:pt x="131" y="278"/>
                      <a:pt x="134" y="279"/>
                    </a:cubicBezTo>
                    <a:cubicBezTo>
                      <a:pt x="135" y="280"/>
                      <a:pt x="136" y="280"/>
                      <a:pt x="137" y="281"/>
                    </a:cubicBezTo>
                    <a:cubicBezTo>
                      <a:pt x="137" y="283"/>
                      <a:pt x="139" y="284"/>
                      <a:pt x="140" y="285"/>
                    </a:cubicBezTo>
                    <a:cubicBezTo>
                      <a:pt x="159" y="297"/>
                      <a:pt x="177" y="310"/>
                      <a:pt x="197" y="321"/>
                    </a:cubicBezTo>
                    <a:cubicBezTo>
                      <a:pt x="206" y="326"/>
                      <a:pt x="216" y="332"/>
                      <a:pt x="227" y="335"/>
                    </a:cubicBezTo>
                    <a:cubicBezTo>
                      <a:pt x="244" y="347"/>
                      <a:pt x="262" y="357"/>
                      <a:pt x="284" y="358"/>
                    </a:cubicBezTo>
                    <a:cubicBezTo>
                      <a:pt x="289" y="358"/>
                      <a:pt x="291" y="352"/>
                      <a:pt x="289" y="349"/>
                    </a:cubicBezTo>
                    <a:cubicBezTo>
                      <a:pt x="292" y="348"/>
                      <a:pt x="295" y="345"/>
                      <a:pt x="295" y="341"/>
                    </a:cubicBezTo>
                    <a:cubicBezTo>
                      <a:pt x="296" y="326"/>
                      <a:pt x="297" y="312"/>
                      <a:pt x="296" y="297"/>
                    </a:cubicBezTo>
                    <a:cubicBezTo>
                      <a:pt x="301" y="276"/>
                      <a:pt x="301" y="252"/>
                      <a:pt x="302" y="230"/>
                    </a:cubicBezTo>
                    <a:cubicBezTo>
                      <a:pt x="303" y="202"/>
                      <a:pt x="305" y="175"/>
                      <a:pt x="305" y="147"/>
                    </a:cubicBezTo>
                    <a:cubicBezTo>
                      <a:pt x="305" y="104"/>
                      <a:pt x="298" y="62"/>
                      <a:pt x="302" y="20"/>
                    </a:cubicBezTo>
                    <a:cubicBezTo>
                      <a:pt x="303" y="18"/>
                      <a:pt x="304" y="17"/>
                      <a:pt x="305" y="16"/>
                    </a:cubicBezTo>
                    <a:cubicBezTo>
                      <a:pt x="308" y="12"/>
                      <a:pt x="307" y="8"/>
                      <a:pt x="304" y="5"/>
                    </a:cubicBezTo>
                    <a:cubicBezTo>
                      <a:pt x="304" y="4"/>
                      <a:pt x="304" y="4"/>
                      <a:pt x="304" y="3"/>
                    </a:cubicBezTo>
                    <a:close/>
                    <a:moveTo>
                      <a:pt x="58" y="136"/>
                    </a:moveTo>
                    <a:cubicBezTo>
                      <a:pt x="57" y="136"/>
                      <a:pt x="56" y="136"/>
                      <a:pt x="56" y="136"/>
                    </a:cubicBezTo>
                    <a:cubicBezTo>
                      <a:pt x="57" y="135"/>
                      <a:pt x="59" y="133"/>
                      <a:pt x="60" y="132"/>
                    </a:cubicBezTo>
                    <a:cubicBezTo>
                      <a:pt x="59" y="133"/>
                      <a:pt x="59" y="135"/>
                      <a:pt x="58" y="136"/>
                    </a:cubicBezTo>
                    <a:close/>
                    <a:moveTo>
                      <a:pt x="63" y="235"/>
                    </a:moveTo>
                    <a:cubicBezTo>
                      <a:pt x="64" y="235"/>
                      <a:pt x="64" y="235"/>
                      <a:pt x="65" y="235"/>
                    </a:cubicBezTo>
                    <a:cubicBezTo>
                      <a:pt x="65" y="236"/>
                      <a:pt x="65" y="236"/>
                      <a:pt x="65" y="237"/>
                    </a:cubicBezTo>
                    <a:cubicBezTo>
                      <a:pt x="64" y="236"/>
                      <a:pt x="64" y="236"/>
                      <a:pt x="63" y="235"/>
                    </a:cubicBezTo>
                    <a:close/>
                    <a:moveTo>
                      <a:pt x="78" y="243"/>
                    </a:moveTo>
                    <a:cubicBezTo>
                      <a:pt x="77" y="241"/>
                      <a:pt x="77" y="239"/>
                      <a:pt x="77" y="236"/>
                    </a:cubicBezTo>
                    <a:cubicBezTo>
                      <a:pt x="78" y="236"/>
                      <a:pt x="79" y="236"/>
                      <a:pt x="80" y="237"/>
                    </a:cubicBezTo>
                    <a:cubicBezTo>
                      <a:pt x="80" y="239"/>
                      <a:pt x="81" y="242"/>
                      <a:pt x="82" y="245"/>
                    </a:cubicBezTo>
                    <a:cubicBezTo>
                      <a:pt x="80" y="244"/>
                      <a:pt x="79" y="244"/>
                      <a:pt x="78" y="243"/>
                    </a:cubicBezTo>
                    <a:close/>
                    <a:moveTo>
                      <a:pt x="79" y="169"/>
                    </a:moveTo>
                    <a:cubicBezTo>
                      <a:pt x="78" y="166"/>
                      <a:pt x="78" y="164"/>
                      <a:pt x="77" y="162"/>
                    </a:cubicBezTo>
                    <a:cubicBezTo>
                      <a:pt x="80" y="158"/>
                      <a:pt x="83" y="155"/>
                      <a:pt x="87" y="152"/>
                    </a:cubicBezTo>
                    <a:cubicBezTo>
                      <a:pt x="84" y="156"/>
                      <a:pt x="81" y="162"/>
                      <a:pt x="79" y="169"/>
                    </a:cubicBezTo>
                    <a:close/>
                    <a:moveTo>
                      <a:pt x="104" y="236"/>
                    </a:moveTo>
                    <a:cubicBezTo>
                      <a:pt x="101" y="235"/>
                      <a:pt x="99" y="234"/>
                      <a:pt x="97" y="233"/>
                    </a:cubicBezTo>
                    <a:cubicBezTo>
                      <a:pt x="98" y="232"/>
                      <a:pt x="99" y="231"/>
                      <a:pt x="101" y="230"/>
                    </a:cubicBezTo>
                    <a:cubicBezTo>
                      <a:pt x="102" y="230"/>
                      <a:pt x="104" y="230"/>
                      <a:pt x="106" y="229"/>
                    </a:cubicBezTo>
                    <a:cubicBezTo>
                      <a:pt x="107" y="231"/>
                      <a:pt x="106" y="234"/>
                      <a:pt x="104" y="236"/>
                    </a:cubicBezTo>
                    <a:close/>
                    <a:moveTo>
                      <a:pt x="114" y="253"/>
                    </a:moveTo>
                    <a:cubicBezTo>
                      <a:pt x="114" y="252"/>
                      <a:pt x="115" y="252"/>
                      <a:pt x="115" y="252"/>
                    </a:cubicBezTo>
                    <a:cubicBezTo>
                      <a:pt x="116" y="252"/>
                      <a:pt x="116" y="252"/>
                      <a:pt x="116" y="253"/>
                    </a:cubicBezTo>
                    <a:cubicBezTo>
                      <a:pt x="115" y="253"/>
                      <a:pt x="115" y="253"/>
                      <a:pt x="114" y="253"/>
                    </a:cubicBezTo>
                    <a:close/>
                    <a:moveTo>
                      <a:pt x="121" y="232"/>
                    </a:moveTo>
                    <a:cubicBezTo>
                      <a:pt x="121" y="232"/>
                      <a:pt x="121" y="233"/>
                      <a:pt x="121" y="233"/>
                    </a:cubicBezTo>
                    <a:cubicBezTo>
                      <a:pt x="121" y="232"/>
                      <a:pt x="121" y="232"/>
                      <a:pt x="121" y="231"/>
                    </a:cubicBezTo>
                    <a:cubicBezTo>
                      <a:pt x="122" y="230"/>
                      <a:pt x="123" y="229"/>
                      <a:pt x="123" y="228"/>
                    </a:cubicBezTo>
                    <a:cubicBezTo>
                      <a:pt x="124" y="229"/>
                      <a:pt x="124" y="229"/>
                      <a:pt x="125" y="229"/>
                    </a:cubicBezTo>
                    <a:cubicBezTo>
                      <a:pt x="124" y="230"/>
                      <a:pt x="122" y="231"/>
                      <a:pt x="121" y="232"/>
                    </a:cubicBezTo>
                    <a:close/>
                    <a:moveTo>
                      <a:pt x="119" y="179"/>
                    </a:moveTo>
                    <a:cubicBezTo>
                      <a:pt x="120" y="177"/>
                      <a:pt x="121" y="174"/>
                      <a:pt x="122" y="172"/>
                    </a:cubicBezTo>
                    <a:cubicBezTo>
                      <a:pt x="122" y="174"/>
                      <a:pt x="122" y="176"/>
                      <a:pt x="122" y="178"/>
                    </a:cubicBezTo>
                    <a:cubicBezTo>
                      <a:pt x="121" y="179"/>
                      <a:pt x="120" y="179"/>
                      <a:pt x="119" y="179"/>
                    </a:cubicBezTo>
                    <a:close/>
                    <a:moveTo>
                      <a:pt x="133" y="240"/>
                    </a:moveTo>
                    <a:cubicBezTo>
                      <a:pt x="133" y="239"/>
                      <a:pt x="134" y="238"/>
                      <a:pt x="135" y="237"/>
                    </a:cubicBezTo>
                    <a:cubicBezTo>
                      <a:pt x="136" y="238"/>
                      <a:pt x="136" y="238"/>
                      <a:pt x="137" y="239"/>
                    </a:cubicBezTo>
                    <a:cubicBezTo>
                      <a:pt x="135" y="239"/>
                      <a:pt x="134" y="239"/>
                      <a:pt x="133" y="240"/>
                    </a:cubicBezTo>
                    <a:close/>
                    <a:moveTo>
                      <a:pt x="126" y="107"/>
                    </a:moveTo>
                    <a:cubicBezTo>
                      <a:pt x="124" y="108"/>
                      <a:pt x="120" y="105"/>
                      <a:pt x="117" y="104"/>
                    </a:cubicBezTo>
                    <a:cubicBezTo>
                      <a:pt x="124" y="104"/>
                      <a:pt x="130" y="105"/>
                      <a:pt x="137" y="105"/>
                    </a:cubicBezTo>
                    <a:cubicBezTo>
                      <a:pt x="133" y="106"/>
                      <a:pt x="130" y="106"/>
                      <a:pt x="126" y="107"/>
                    </a:cubicBezTo>
                    <a:close/>
                    <a:moveTo>
                      <a:pt x="143" y="195"/>
                    </a:moveTo>
                    <a:cubicBezTo>
                      <a:pt x="143" y="195"/>
                      <a:pt x="143" y="195"/>
                      <a:pt x="143" y="195"/>
                    </a:cubicBezTo>
                    <a:cubicBezTo>
                      <a:pt x="144" y="194"/>
                      <a:pt x="146" y="192"/>
                      <a:pt x="147" y="191"/>
                    </a:cubicBezTo>
                    <a:cubicBezTo>
                      <a:pt x="146" y="192"/>
                      <a:pt x="144" y="194"/>
                      <a:pt x="143" y="195"/>
                    </a:cubicBezTo>
                    <a:close/>
                    <a:moveTo>
                      <a:pt x="163" y="279"/>
                    </a:moveTo>
                    <a:cubicBezTo>
                      <a:pt x="160" y="277"/>
                      <a:pt x="157" y="276"/>
                      <a:pt x="154" y="275"/>
                    </a:cubicBezTo>
                    <a:cubicBezTo>
                      <a:pt x="155" y="274"/>
                      <a:pt x="156" y="273"/>
                      <a:pt x="157" y="272"/>
                    </a:cubicBezTo>
                    <a:cubicBezTo>
                      <a:pt x="158" y="272"/>
                      <a:pt x="159" y="271"/>
                      <a:pt x="160" y="271"/>
                    </a:cubicBezTo>
                    <a:cubicBezTo>
                      <a:pt x="161" y="272"/>
                      <a:pt x="162" y="274"/>
                      <a:pt x="163" y="275"/>
                    </a:cubicBezTo>
                    <a:cubicBezTo>
                      <a:pt x="164" y="277"/>
                      <a:pt x="165" y="279"/>
                      <a:pt x="167" y="281"/>
                    </a:cubicBezTo>
                    <a:cubicBezTo>
                      <a:pt x="166" y="280"/>
                      <a:pt x="164" y="279"/>
                      <a:pt x="163" y="279"/>
                    </a:cubicBezTo>
                    <a:close/>
                    <a:moveTo>
                      <a:pt x="166" y="226"/>
                    </a:moveTo>
                    <a:cubicBezTo>
                      <a:pt x="165" y="225"/>
                      <a:pt x="165" y="224"/>
                      <a:pt x="165" y="223"/>
                    </a:cubicBezTo>
                    <a:cubicBezTo>
                      <a:pt x="165" y="223"/>
                      <a:pt x="164" y="222"/>
                      <a:pt x="163" y="221"/>
                    </a:cubicBezTo>
                    <a:cubicBezTo>
                      <a:pt x="163" y="221"/>
                      <a:pt x="163" y="221"/>
                      <a:pt x="164" y="221"/>
                    </a:cubicBezTo>
                    <a:cubicBezTo>
                      <a:pt x="165" y="222"/>
                      <a:pt x="167" y="222"/>
                      <a:pt x="169" y="223"/>
                    </a:cubicBezTo>
                    <a:cubicBezTo>
                      <a:pt x="168" y="224"/>
                      <a:pt x="167" y="225"/>
                      <a:pt x="166" y="226"/>
                    </a:cubicBezTo>
                    <a:close/>
                    <a:moveTo>
                      <a:pt x="173" y="123"/>
                    </a:moveTo>
                    <a:cubicBezTo>
                      <a:pt x="173" y="123"/>
                      <a:pt x="173" y="123"/>
                      <a:pt x="173" y="122"/>
                    </a:cubicBezTo>
                    <a:cubicBezTo>
                      <a:pt x="174" y="122"/>
                      <a:pt x="175" y="121"/>
                      <a:pt x="175" y="121"/>
                    </a:cubicBezTo>
                    <a:cubicBezTo>
                      <a:pt x="175" y="122"/>
                      <a:pt x="174" y="122"/>
                      <a:pt x="173" y="123"/>
                    </a:cubicBezTo>
                    <a:close/>
                    <a:moveTo>
                      <a:pt x="196" y="90"/>
                    </a:moveTo>
                    <a:cubicBezTo>
                      <a:pt x="196" y="90"/>
                      <a:pt x="196" y="90"/>
                      <a:pt x="195" y="90"/>
                    </a:cubicBezTo>
                    <a:cubicBezTo>
                      <a:pt x="196" y="90"/>
                      <a:pt x="196" y="90"/>
                      <a:pt x="196" y="90"/>
                    </a:cubicBezTo>
                    <a:cubicBezTo>
                      <a:pt x="196" y="90"/>
                      <a:pt x="196" y="90"/>
                      <a:pt x="196" y="90"/>
                    </a:cubicBezTo>
                    <a:close/>
                    <a:moveTo>
                      <a:pt x="220" y="140"/>
                    </a:moveTo>
                    <a:cubicBezTo>
                      <a:pt x="220" y="140"/>
                      <a:pt x="220" y="139"/>
                      <a:pt x="219" y="139"/>
                    </a:cubicBezTo>
                    <a:cubicBezTo>
                      <a:pt x="219" y="139"/>
                      <a:pt x="219" y="139"/>
                      <a:pt x="219" y="139"/>
                    </a:cubicBezTo>
                    <a:cubicBezTo>
                      <a:pt x="220" y="138"/>
                      <a:pt x="220" y="137"/>
                      <a:pt x="220" y="136"/>
                    </a:cubicBezTo>
                    <a:cubicBezTo>
                      <a:pt x="221" y="137"/>
                      <a:pt x="221" y="139"/>
                      <a:pt x="221" y="140"/>
                    </a:cubicBezTo>
                    <a:cubicBezTo>
                      <a:pt x="221" y="140"/>
                      <a:pt x="221" y="140"/>
                      <a:pt x="220" y="140"/>
                    </a:cubicBezTo>
                    <a:close/>
                    <a:moveTo>
                      <a:pt x="277" y="265"/>
                    </a:moveTo>
                    <a:cubicBezTo>
                      <a:pt x="277" y="270"/>
                      <a:pt x="277" y="274"/>
                      <a:pt x="278" y="278"/>
                    </a:cubicBezTo>
                    <a:cubicBezTo>
                      <a:pt x="277" y="277"/>
                      <a:pt x="277" y="276"/>
                      <a:pt x="277" y="274"/>
                    </a:cubicBezTo>
                    <a:cubicBezTo>
                      <a:pt x="277" y="271"/>
                      <a:pt x="277" y="268"/>
                      <a:pt x="277" y="265"/>
                    </a:cubicBezTo>
                    <a:close/>
                    <a:moveTo>
                      <a:pt x="229" y="131"/>
                    </a:moveTo>
                    <a:cubicBezTo>
                      <a:pt x="229" y="130"/>
                      <a:pt x="229" y="129"/>
                      <a:pt x="229" y="128"/>
                    </a:cubicBezTo>
                    <a:cubicBezTo>
                      <a:pt x="229" y="128"/>
                      <a:pt x="229" y="128"/>
                      <a:pt x="230" y="128"/>
                    </a:cubicBezTo>
                    <a:cubicBezTo>
                      <a:pt x="230" y="129"/>
                      <a:pt x="229" y="130"/>
                      <a:pt x="229" y="131"/>
                    </a:cubicBezTo>
                    <a:close/>
                    <a:moveTo>
                      <a:pt x="231" y="120"/>
                    </a:moveTo>
                    <a:cubicBezTo>
                      <a:pt x="230" y="120"/>
                      <a:pt x="230" y="119"/>
                      <a:pt x="229" y="118"/>
                    </a:cubicBezTo>
                    <a:cubicBezTo>
                      <a:pt x="230" y="116"/>
                      <a:pt x="231" y="114"/>
                      <a:pt x="232" y="112"/>
                    </a:cubicBezTo>
                    <a:cubicBezTo>
                      <a:pt x="232" y="115"/>
                      <a:pt x="231" y="117"/>
                      <a:pt x="231" y="120"/>
                    </a:cubicBezTo>
                    <a:close/>
                    <a:moveTo>
                      <a:pt x="246" y="203"/>
                    </a:moveTo>
                    <a:cubicBezTo>
                      <a:pt x="246" y="202"/>
                      <a:pt x="246" y="200"/>
                      <a:pt x="246" y="199"/>
                    </a:cubicBezTo>
                    <a:cubicBezTo>
                      <a:pt x="246" y="197"/>
                      <a:pt x="247" y="195"/>
                      <a:pt x="247" y="193"/>
                    </a:cubicBezTo>
                    <a:cubicBezTo>
                      <a:pt x="247" y="193"/>
                      <a:pt x="247" y="192"/>
                      <a:pt x="247" y="192"/>
                    </a:cubicBezTo>
                    <a:cubicBezTo>
                      <a:pt x="248" y="198"/>
                      <a:pt x="249" y="203"/>
                      <a:pt x="249" y="208"/>
                    </a:cubicBezTo>
                    <a:cubicBezTo>
                      <a:pt x="248" y="206"/>
                      <a:pt x="247" y="205"/>
                      <a:pt x="246" y="203"/>
                    </a:cubicBezTo>
                    <a:close/>
                    <a:moveTo>
                      <a:pt x="265" y="55"/>
                    </a:moveTo>
                    <a:cubicBezTo>
                      <a:pt x="264" y="58"/>
                      <a:pt x="262" y="61"/>
                      <a:pt x="260" y="63"/>
                    </a:cubicBezTo>
                    <a:cubicBezTo>
                      <a:pt x="260" y="63"/>
                      <a:pt x="259" y="62"/>
                      <a:pt x="258" y="62"/>
                    </a:cubicBezTo>
                    <a:cubicBezTo>
                      <a:pt x="261" y="58"/>
                      <a:pt x="264" y="55"/>
                      <a:pt x="267" y="51"/>
                    </a:cubicBezTo>
                    <a:cubicBezTo>
                      <a:pt x="266" y="53"/>
                      <a:pt x="266" y="54"/>
                      <a:pt x="265" y="55"/>
                    </a:cubicBezTo>
                    <a:close/>
                    <a:moveTo>
                      <a:pt x="279" y="330"/>
                    </a:moveTo>
                    <a:cubicBezTo>
                      <a:pt x="278" y="330"/>
                      <a:pt x="277" y="330"/>
                      <a:pt x="276" y="329"/>
                    </a:cubicBezTo>
                    <a:cubicBezTo>
                      <a:pt x="276" y="329"/>
                      <a:pt x="276" y="329"/>
                      <a:pt x="276" y="329"/>
                    </a:cubicBezTo>
                    <a:cubicBezTo>
                      <a:pt x="277" y="329"/>
                      <a:pt x="278" y="329"/>
                      <a:pt x="279" y="329"/>
                    </a:cubicBezTo>
                    <a:cubicBezTo>
                      <a:pt x="279" y="330"/>
                      <a:pt x="279" y="330"/>
                      <a:pt x="279" y="330"/>
                    </a:cubicBezTo>
                    <a:close/>
                    <a:moveTo>
                      <a:pt x="276" y="301"/>
                    </a:moveTo>
                    <a:cubicBezTo>
                      <a:pt x="276" y="301"/>
                      <a:pt x="276" y="301"/>
                      <a:pt x="276" y="301"/>
                    </a:cubicBezTo>
                    <a:cubicBezTo>
                      <a:pt x="276" y="300"/>
                      <a:pt x="276" y="299"/>
                      <a:pt x="276" y="298"/>
                    </a:cubicBezTo>
                    <a:cubicBezTo>
                      <a:pt x="276" y="296"/>
                      <a:pt x="277" y="294"/>
                      <a:pt x="277" y="293"/>
                    </a:cubicBezTo>
                    <a:cubicBezTo>
                      <a:pt x="277" y="293"/>
                      <a:pt x="277" y="292"/>
                      <a:pt x="277" y="292"/>
                    </a:cubicBezTo>
                    <a:cubicBezTo>
                      <a:pt x="277" y="292"/>
                      <a:pt x="278" y="292"/>
                      <a:pt x="279" y="292"/>
                    </a:cubicBezTo>
                    <a:cubicBezTo>
                      <a:pt x="279" y="297"/>
                      <a:pt x="279" y="302"/>
                      <a:pt x="279" y="307"/>
                    </a:cubicBezTo>
                    <a:cubicBezTo>
                      <a:pt x="278" y="305"/>
                      <a:pt x="277" y="303"/>
                      <a:pt x="276" y="301"/>
                    </a:cubicBezTo>
                    <a:close/>
                    <a:moveTo>
                      <a:pt x="279" y="144"/>
                    </a:moveTo>
                    <a:cubicBezTo>
                      <a:pt x="279" y="145"/>
                      <a:pt x="279" y="145"/>
                      <a:pt x="279" y="146"/>
                    </a:cubicBezTo>
                    <a:cubicBezTo>
                      <a:pt x="278" y="137"/>
                      <a:pt x="278" y="127"/>
                      <a:pt x="278" y="117"/>
                    </a:cubicBezTo>
                    <a:cubicBezTo>
                      <a:pt x="278" y="114"/>
                      <a:pt x="279" y="110"/>
                      <a:pt x="279" y="107"/>
                    </a:cubicBezTo>
                    <a:cubicBezTo>
                      <a:pt x="279" y="116"/>
                      <a:pt x="280" y="125"/>
                      <a:pt x="280" y="134"/>
                    </a:cubicBezTo>
                    <a:cubicBezTo>
                      <a:pt x="280" y="137"/>
                      <a:pt x="279" y="140"/>
                      <a:pt x="279" y="144"/>
                    </a:cubicBezTo>
                    <a:close/>
                    <a:moveTo>
                      <a:pt x="287" y="214"/>
                    </a:moveTo>
                    <a:cubicBezTo>
                      <a:pt x="287" y="214"/>
                      <a:pt x="287" y="214"/>
                      <a:pt x="287" y="214"/>
                    </a:cubicBezTo>
                    <a:cubicBezTo>
                      <a:pt x="287" y="214"/>
                      <a:pt x="287" y="214"/>
                      <a:pt x="287" y="214"/>
                    </a:cubicBezTo>
                    <a:cubicBezTo>
                      <a:pt x="287" y="214"/>
                      <a:pt x="287" y="214"/>
                      <a:pt x="287"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6" name="Freeform 704"/>
              <p:cNvSpPr>
                <a:spLocks noEditPoints="1"/>
              </p:cNvSpPr>
              <p:nvPr/>
            </p:nvSpPr>
            <p:spPr bwMode="auto">
              <a:xfrm>
                <a:off x="4064" y="4198"/>
                <a:ext cx="85" cy="73"/>
              </a:xfrm>
              <a:custGeom>
                <a:avLst/>
                <a:gdLst>
                  <a:gd name="T0" fmla="*/ 114 w 152"/>
                  <a:gd name="T1" fmla="*/ 2 h 130"/>
                  <a:gd name="T2" fmla="*/ 64 w 152"/>
                  <a:gd name="T3" fmla="*/ 27 h 130"/>
                  <a:gd name="T4" fmla="*/ 40 w 152"/>
                  <a:gd name="T5" fmla="*/ 49 h 130"/>
                  <a:gd name="T6" fmla="*/ 21 w 152"/>
                  <a:gd name="T7" fmla="*/ 86 h 130"/>
                  <a:gd name="T8" fmla="*/ 2 w 152"/>
                  <a:gd name="T9" fmla="*/ 109 h 130"/>
                  <a:gd name="T10" fmla="*/ 21 w 152"/>
                  <a:gd name="T11" fmla="*/ 117 h 130"/>
                  <a:gd name="T12" fmla="*/ 62 w 152"/>
                  <a:gd name="T13" fmla="*/ 89 h 130"/>
                  <a:gd name="T14" fmla="*/ 82 w 152"/>
                  <a:gd name="T15" fmla="*/ 128 h 130"/>
                  <a:gd name="T16" fmla="*/ 85 w 152"/>
                  <a:gd name="T17" fmla="*/ 58 h 130"/>
                  <a:gd name="T18" fmla="*/ 19 w 152"/>
                  <a:gd name="T19" fmla="*/ 6 h 130"/>
                  <a:gd name="T20" fmla="*/ 15 w 152"/>
                  <a:gd name="T21" fmla="*/ 5 h 130"/>
                  <a:gd name="T22" fmla="*/ 130 w 152"/>
                  <a:gd name="T23" fmla="*/ 13 h 130"/>
                  <a:gd name="T24" fmla="*/ 106 w 152"/>
                  <a:gd name="T25" fmla="*/ 113 h 130"/>
                  <a:gd name="T26" fmla="*/ 25 w 152"/>
                  <a:gd name="T27" fmla="*/ 109 h 130"/>
                  <a:gd name="T28" fmla="*/ 17 w 152"/>
                  <a:gd name="T29" fmla="*/ 111 h 130"/>
                  <a:gd name="T30" fmla="*/ 35 w 152"/>
                  <a:gd name="T31" fmla="*/ 28 h 130"/>
                  <a:gd name="T32" fmla="*/ 34 w 152"/>
                  <a:gd name="T33" fmla="*/ 32 h 130"/>
                  <a:gd name="T34" fmla="*/ 43 w 152"/>
                  <a:gd name="T35" fmla="*/ 39 h 130"/>
                  <a:gd name="T36" fmla="*/ 78 w 152"/>
                  <a:gd name="T37" fmla="*/ 31 h 130"/>
                  <a:gd name="T38" fmla="*/ 73 w 152"/>
                  <a:gd name="T39" fmla="*/ 33 h 130"/>
                  <a:gd name="T40" fmla="*/ 83 w 152"/>
                  <a:gd name="T41" fmla="*/ 108 h 130"/>
                  <a:gd name="T42" fmla="*/ 78 w 152"/>
                  <a:gd name="T43" fmla="*/ 88 h 130"/>
                  <a:gd name="T44" fmla="*/ 32 w 152"/>
                  <a:gd name="T45" fmla="*/ 91 h 130"/>
                  <a:gd name="T46" fmla="*/ 41 w 152"/>
                  <a:gd name="T47" fmla="*/ 80 h 130"/>
                  <a:gd name="T48" fmla="*/ 58 w 152"/>
                  <a:gd name="T49" fmla="*/ 68 h 130"/>
                  <a:gd name="T50" fmla="*/ 60 w 152"/>
                  <a:gd name="T51" fmla="*/ 54 h 130"/>
                  <a:gd name="T52" fmla="*/ 60 w 152"/>
                  <a:gd name="T53" fmla="*/ 53 h 130"/>
                  <a:gd name="T54" fmla="*/ 72 w 152"/>
                  <a:gd name="T55" fmla="*/ 47 h 130"/>
                  <a:gd name="T56" fmla="*/ 54 w 152"/>
                  <a:gd name="T57" fmla="*/ 74 h 130"/>
                  <a:gd name="T58" fmla="*/ 66 w 152"/>
                  <a:gd name="T59" fmla="*/ 80 h 130"/>
                  <a:gd name="T60" fmla="*/ 77 w 152"/>
                  <a:gd name="T61" fmla="*/ 43 h 130"/>
                  <a:gd name="T62" fmla="*/ 70 w 152"/>
                  <a:gd name="T63" fmla="*/ 36 h 130"/>
                  <a:gd name="T64" fmla="*/ 67 w 152"/>
                  <a:gd name="T65" fmla="*/ 38 h 130"/>
                  <a:gd name="T66" fmla="*/ 43 w 152"/>
                  <a:gd name="T67" fmla="*/ 69 h 130"/>
                  <a:gd name="T68" fmla="*/ 28 w 152"/>
                  <a:gd name="T69" fmla="*/ 85 h 130"/>
                  <a:gd name="T70" fmla="*/ 25 w 152"/>
                  <a:gd name="T71" fmla="*/ 90 h 130"/>
                  <a:gd name="T72" fmla="*/ 21 w 152"/>
                  <a:gd name="T73" fmla="*/ 93 h 130"/>
                  <a:gd name="T74" fmla="*/ 91 w 152"/>
                  <a:gd name="T75" fmla="*/ 117 h 130"/>
                  <a:gd name="T76" fmla="*/ 86 w 152"/>
                  <a:gd name="T77" fmla="*/ 23 h 130"/>
                  <a:gd name="T78" fmla="*/ 98 w 152"/>
                  <a:gd name="T79" fmla="*/ 17 h 130"/>
                  <a:gd name="T80" fmla="*/ 119 w 152"/>
                  <a:gd name="T81" fmla="*/ 13 h 130"/>
                  <a:gd name="T82" fmla="*/ 126 w 152"/>
                  <a:gd name="T83" fmla="*/ 8 h 130"/>
                  <a:gd name="T84" fmla="*/ 49 w 152"/>
                  <a:gd name="T85" fmla="*/ 41 h 130"/>
                  <a:gd name="T86" fmla="*/ 46 w 152"/>
                  <a:gd name="T87" fmla="*/ 26 h 130"/>
                  <a:gd name="T88" fmla="*/ 38 w 152"/>
                  <a:gd name="T89" fmla="*/ 18 h 130"/>
                  <a:gd name="T90" fmla="*/ 43 w 152"/>
                  <a:gd name="T91" fmla="*/ 11 h 130"/>
                  <a:gd name="T92" fmla="*/ 24 w 152"/>
                  <a:gd name="T93" fmla="*/ 12 h 130"/>
                  <a:gd name="T94" fmla="*/ 21 w 152"/>
                  <a:gd name="T95" fmla="*/ 16 h 130"/>
                  <a:gd name="T96" fmla="*/ 4 w 152"/>
                  <a:gd name="T97" fmla="*/ 108 h 130"/>
                  <a:gd name="T98" fmla="*/ 132 w 152"/>
                  <a:gd name="T99" fmla="*/ 11 h 130"/>
                  <a:gd name="T100" fmla="*/ 127 w 152"/>
                  <a:gd name="T101" fmla="*/ 6 h 130"/>
                  <a:gd name="T102" fmla="*/ 65 w 152"/>
                  <a:gd name="T103" fmla="*/ 35 h 130"/>
                  <a:gd name="T104" fmla="*/ 51 w 152"/>
                  <a:gd name="T105" fmla="*/ 88 h 130"/>
                  <a:gd name="T106" fmla="*/ 109 w 152"/>
                  <a:gd name="T107" fmla="*/ 121 h 130"/>
                  <a:gd name="T108" fmla="*/ 113 w 152"/>
                  <a:gd name="T109" fmla="*/ 120 h 130"/>
                  <a:gd name="T110" fmla="*/ 143 w 152"/>
                  <a:gd name="T111"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130">
                    <a:moveTo>
                      <a:pt x="149" y="6"/>
                    </a:moveTo>
                    <a:cubicBezTo>
                      <a:pt x="140" y="4"/>
                      <a:pt x="131" y="1"/>
                      <a:pt x="122" y="2"/>
                    </a:cubicBezTo>
                    <a:cubicBezTo>
                      <a:pt x="121" y="2"/>
                      <a:pt x="119" y="2"/>
                      <a:pt x="118" y="2"/>
                    </a:cubicBezTo>
                    <a:cubicBezTo>
                      <a:pt x="117" y="1"/>
                      <a:pt x="116" y="1"/>
                      <a:pt x="115" y="0"/>
                    </a:cubicBezTo>
                    <a:cubicBezTo>
                      <a:pt x="114" y="0"/>
                      <a:pt x="113" y="1"/>
                      <a:pt x="114" y="2"/>
                    </a:cubicBezTo>
                    <a:cubicBezTo>
                      <a:pt x="114" y="2"/>
                      <a:pt x="115" y="2"/>
                      <a:pt x="115" y="3"/>
                    </a:cubicBezTo>
                    <a:cubicBezTo>
                      <a:pt x="115" y="3"/>
                      <a:pt x="115" y="3"/>
                      <a:pt x="115" y="3"/>
                    </a:cubicBezTo>
                    <a:cubicBezTo>
                      <a:pt x="115" y="3"/>
                      <a:pt x="114" y="3"/>
                      <a:pt x="114" y="3"/>
                    </a:cubicBezTo>
                    <a:cubicBezTo>
                      <a:pt x="97" y="8"/>
                      <a:pt x="82" y="20"/>
                      <a:pt x="68" y="33"/>
                    </a:cubicBezTo>
                    <a:cubicBezTo>
                      <a:pt x="66" y="31"/>
                      <a:pt x="65" y="29"/>
                      <a:pt x="64" y="27"/>
                    </a:cubicBezTo>
                    <a:cubicBezTo>
                      <a:pt x="52" y="10"/>
                      <a:pt x="36" y="0"/>
                      <a:pt x="16" y="1"/>
                    </a:cubicBezTo>
                    <a:cubicBezTo>
                      <a:pt x="15" y="1"/>
                      <a:pt x="14" y="1"/>
                      <a:pt x="14" y="1"/>
                    </a:cubicBezTo>
                    <a:cubicBezTo>
                      <a:pt x="11" y="0"/>
                      <a:pt x="11" y="5"/>
                      <a:pt x="13" y="5"/>
                    </a:cubicBezTo>
                    <a:cubicBezTo>
                      <a:pt x="14" y="15"/>
                      <a:pt x="20" y="23"/>
                      <a:pt x="26" y="30"/>
                    </a:cubicBezTo>
                    <a:cubicBezTo>
                      <a:pt x="31" y="37"/>
                      <a:pt x="36" y="43"/>
                      <a:pt x="40" y="49"/>
                    </a:cubicBezTo>
                    <a:cubicBezTo>
                      <a:pt x="41" y="50"/>
                      <a:pt x="41" y="51"/>
                      <a:pt x="41" y="52"/>
                    </a:cubicBezTo>
                    <a:cubicBezTo>
                      <a:pt x="42" y="53"/>
                      <a:pt x="43" y="54"/>
                      <a:pt x="44" y="53"/>
                    </a:cubicBezTo>
                    <a:cubicBezTo>
                      <a:pt x="44" y="54"/>
                      <a:pt x="44" y="54"/>
                      <a:pt x="44" y="55"/>
                    </a:cubicBezTo>
                    <a:cubicBezTo>
                      <a:pt x="38" y="61"/>
                      <a:pt x="33" y="68"/>
                      <a:pt x="28" y="76"/>
                    </a:cubicBezTo>
                    <a:cubicBezTo>
                      <a:pt x="25" y="79"/>
                      <a:pt x="23" y="82"/>
                      <a:pt x="21" y="86"/>
                    </a:cubicBezTo>
                    <a:cubicBezTo>
                      <a:pt x="20" y="87"/>
                      <a:pt x="19" y="88"/>
                      <a:pt x="19" y="89"/>
                    </a:cubicBezTo>
                    <a:cubicBezTo>
                      <a:pt x="18" y="90"/>
                      <a:pt x="17" y="92"/>
                      <a:pt x="16" y="93"/>
                    </a:cubicBezTo>
                    <a:cubicBezTo>
                      <a:pt x="11" y="99"/>
                      <a:pt x="6" y="104"/>
                      <a:pt x="0" y="109"/>
                    </a:cubicBezTo>
                    <a:cubicBezTo>
                      <a:pt x="0" y="109"/>
                      <a:pt x="0" y="110"/>
                      <a:pt x="1" y="110"/>
                    </a:cubicBezTo>
                    <a:cubicBezTo>
                      <a:pt x="1" y="109"/>
                      <a:pt x="2" y="109"/>
                      <a:pt x="2" y="109"/>
                    </a:cubicBezTo>
                    <a:cubicBezTo>
                      <a:pt x="2" y="109"/>
                      <a:pt x="2" y="110"/>
                      <a:pt x="2" y="110"/>
                    </a:cubicBezTo>
                    <a:cubicBezTo>
                      <a:pt x="2" y="112"/>
                      <a:pt x="3" y="113"/>
                      <a:pt x="4" y="113"/>
                    </a:cubicBezTo>
                    <a:cubicBezTo>
                      <a:pt x="5" y="113"/>
                      <a:pt x="5" y="112"/>
                      <a:pt x="6" y="112"/>
                    </a:cubicBezTo>
                    <a:cubicBezTo>
                      <a:pt x="8" y="113"/>
                      <a:pt x="11" y="114"/>
                      <a:pt x="13" y="114"/>
                    </a:cubicBezTo>
                    <a:cubicBezTo>
                      <a:pt x="16" y="115"/>
                      <a:pt x="18" y="116"/>
                      <a:pt x="21" y="117"/>
                    </a:cubicBezTo>
                    <a:cubicBezTo>
                      <a:pt x="22" y="119"/>
                      <a:pt x="24" y="119"/>
                      <a:pt x="25" y="118"/>
                    </a:cubicBezTo>
                    <a:cubicBezTo>
                      <a:pt x="25" y="118"/>
                      <a:pt x="25" y="118"/>
                      <a:pt x="25" y="118"/>
                    </a:cubicBezTo>
                    <a:cubicBezTo>
                      <a:pt x="30" y="118"/>
                      <a:pt x="33" y="116"/>
                      <a:pt x="37" y="114"/>
                    </a:cubicBezTo>
                    <a:cubicBezTo>
                      <a:pt x="46" y="106"/>
                      <a:pt x="52" y="95"/>
                      <a:pt x="59" y="85"/>
                    </a:cubicBezTo>
                    <a:cubicBezTo>
                      <a:pt x="60" y="86"/>
                      <a:pt x="61" y="88"/>
                      <a:pt x="62" y="89"/>
                    </a:cubicBezTo>
                    <a:cubicBezTo>
                      <a:pt x="64" y="94"/>
                      <a:pt x="66" y="98"/>
                      <a:pt x="68" y="102"/>
                    </a:cubicBezTo>
                    <a:cubicBezTo>
                      <a:pt x="70" y="105"/>
                      <a:pt x="72" y="112"/>
                      <a:pt x="75" y="116"/>
                    </a:cubicBezTo>
                    <a:cubicBezTo>
                      <a:pt x="74" y="118"/>
                      <a:pt x="75" y="120"/>
                      <a:pt x="78" y="120"/>
                    </a:cubicBezTo>
                    <a:cubicBezTo>
                      <a:pt x="78" y="122"/>
                      <a:pt x="79" y="124"/>
                      <a:pt x="80" y="127"/>
                    </a:cubicBezTo>
                    <a:cubicBezTo>
                      <a:pt x="80" y="128"/>
                      <a:pt x="81" y="128"/>
                      <a:pt x="82" y="128"/>
                    </a:cubicBezTo>
                    <a:cubicBezTo>
                      <a:pt x="95" y="130"/>
                      <a:pt x="107" y="129"/>
                      <a:pt x="119" y="123"/>
                    </a:cubicBezTo>
                    <a:cubicBezTo>
                      <a:pt x="121" y="122"/>
                      <a:pt x="121" y="120"/>
                      <a:pt x="119" y="119"/>
                    </a:cubicBezTo>
                    <a:cubicBezTo>
                      <a:pt x="117" y="117"/>
                      <a:pt x="115" y="115"/>
                      <a:pt x="113" y="113"/>
                    </a:cubicBezTo>
                    <a:cubicBezTo>
                      <a:pt x="113" y="113"/>
                      <a:pt x="113" y="113"/>
                      <a:pt x="113" y="113"/>
                    </a:cubicBezTo>
                    <a:cubicBezTo>
                      <a:pt x="105" y="94"/>
                      <a:pt x="96" y="76"/>
                      <a:pt x="85" y="58"/>
                    </a:cubicBezTo>
                    <a:cubicBezTo>
                      <a:pt x="97" y="46"/>
                      <a:pt x="109" y="34"/>
                      <a:pt x="123" y="23"/>
                    </a:cubicBezTo>
                    <a:cubicBezTo>
                      <a:pt x="131" y="18"/>
                      <a:pt x="140" y="13"/>
                      <a:pt x="149" y="10"/>
                    </a:cubicBezTo>
                    <a:cubicBezTo>
                      <a:pt x="151" y="9"/>
                      <a:pt x="152" y="6"/>
                      <a:pt x="149" y="6"/>
                    </a:cubicBezTo>
                    <a:close/>
                    <a:moveTo>
                      <a:pt x="15" y="5"/>
                    </a:moveTo>
                    <a:cubicBezTo>
                      <a:pt x="17" y="5"/>
                      <a:pt x="18" y="5"/>
                      <a:pt x="19" y="6"/>
                    </a:cubicBezTo>
                    <a:cubicBezTo>
                      <a:pt x="18" y="6"/>
                      <a:pt x="18" y="8"/>
                      <a:pt x="19" y="9"/>
                    </a:cubicBezTo>
                    <a:cubicBezTo>
                      <a:pt x="19" y="10"/>
                      <a:pt x="19" y="10"/>
                      <a:pt x="19" y="10"/>
                    </a:cubicBezTo>
                    <a:cubicBezTo>
                      <a:pt x="19" y="11"/>
                      <a:pt x="20" y="12"/>
                      <a:pt x="20" y="14"/>
                    </a:cubicBezTo>
                    <a:cubicBezTo>
                      <a:pt x="20" y="13"/>
                      <a:pt x="19" y="13"/>
                      <a:pt x="19" y="12"/>
                    </a:cubicBezTo>
                    <a:cubicBezTo>
                      <a:pt x="18" y="10"/>
                      <a:pt x="16" y="8"/>
                      <a:pt x="15" y="5"/>
                    </a:cubicBezTo>
                    <a:close/>
                    <a:moveTo>
                      <a:pt x="55" y="28"/>
                    </a:moveTo>
                    <a:cubicBezTo>
                      <a:pt x="57" y="31"/>
                      <a:pt x="59" y="35"/>
                      <a:pt x="61" y="38"/>
                    </a:cubicBezTo>
                    <a:cubicBezTo>
                      <a:pt x="61" y="39"/>
                      <a:pt x="60" y="39"/>
                      <a:pt x="59" y="40"/>
                    </a:cubicBezTo>
                    <a:cubicBezTo>
                      <a:pt x="58" y="36"/>
                      <a:pt x="56" y="32"/>
                      <a:pt x="55" y="28"/>
                    </a:cubicBezTo>
                    <a:close/>
                    <a:moveTo>
                      <a:pt x="130" y="13"/>
                    </a:moveTo>
                    <a:cubicBezTo>
                      <a:pt x="129" y="13"/>
                      <a:pt x="129" y="14"/>
                      <a:pt x="128" y="14"/>
                    </a:cubicBezTo>
                    <a:cubicBezTo>
                      <a:pt x="128" y="14"/>
                      <a:pt x="128" y="14"/>
                      <a:pt x="128" y="14"/>
                    </a:cubicBezTo>
                    <a:cubicBezTo>
                      <a:pt x="128" y="14"/>
                      <a:pt x="129" y="13"/>
                      <a:pt x="130" y="13"/>
                    </a:cubicBezTo>
                    <a:close/>
                    <a:moveTo>
                      <a:pt x="106" y="113"/>
                    </a:moveTo>
                    <a:cubicBezTo>
                      <a:pt x="106" y="113"/>
                      <a:pt x="106" y="113"/>
                      <a:pt x="106" y="113"/>
                    </a:cubicBezTo>
                    <a:cubicBezTo>
                      <a:pt x="106" y="113"/>
                      <a:pt x="106" y="113"/>
                      <a:pt x="106" y="113"/>
                    </a:cubicBezTo>
                    <a:cubicBezTo>
                      <a:pt x="106" y="113"/>
                      <a:pt x="106" y="113"/>
                      <a:pt x="106" y="113"/>
                    </a:cubicBezTo>
                    <a:close/>
                    <a:moveTo>
                      <a:pt x="23" y="111"/>
                    </a:moveTo>
                    <a:cubicBezTo>
                      <a:pt x="22" y="111"/>
                      <a:pt x="21" y="111"/>
                      <a:pt x="20" y="111"/>
                    </a:cubicBezTo>
                    <a:cubicBezTo>
                      <a:pt x="22" y="110"/>
                      <a:pt x="23" y="110"/>
                      <a:pt x="25" y="109"/>
                    </a:cubicBezTo>
                    <a:cubicBezTo>
                      <a:pt x="24" y="110"/>
                      <a:pt x="24" y="110"/>
                      <a:pt x="23" y="111"/>
                    </a:cubicBezTo>
                    <a:close/>
                    <a:moveTo>
                      <a:pt x="17" y="111"/>
                    </a:moveTo>
                    <a:cubicBezTo>
                      <a:pt x="17" y="111"/>
                      <a:pt x="17" y="111"/>
                      <a:pt x="17" y="111"/>
                    </a:cubicBezTo>
                    <a:cubicBezTo>
                      <a:pt x="17" y="111"/>
                      <a:pt x="17" y="111"/>
                      <a:pt x="17" y="111"/>
                    </a:cubicBezTo>
                    <a:cubicBezTo>
                      <a:pt x="17" y="111"/>
                      <a:pt x="17" y="111"/>
                      <a:pt x="17" y="111"/>
                    </a:cubicBezTo>
                    <a:close/>
                    <a:moveTo>
                      <a:pt x="32" y="22"/>
                    </a:moveTo>
                    <a:cubicBezTo>
                      <a:pt x="32" y="22"/>
                      <a:pt x="33" y="22"/>
                      <a:pt x="33" y="22"/>
                    </a:cubicBezTo>
                    <a:cubicBezTo>
                      <a:pt x="34" y="23"/>
                      <a:pt x="34" y="24"/>
                      <a:pt x="35" y="24"/>
                    </a:cubicBezTo>
                    <a:cubicBezTo>
                      <a:pt x="35" y="25"/>
                      <a:pt x="35" y="26"/>
                      <a:pt x="36" y="27"/>
                    </a:cubicBezTo>
                    <a:cubicBezTo>
                      <a:pt x="35" y="27"/>
                      <a:pt x="35" y="27"/>
                      <a:pt x="35" y="28"/>
                    </a:cubicBezTo>
                    <a:cubicBezTo>
                      <a:pt x="34" y="26"/>
                      <a:pt x="33" y="24"/>
                      <a:pt x="32" y="22"/>
                    </a:cubicBezTo>
                    <a:close/>
                    <a:moveTo>
                      <a:pt x="34" y="32"/>
                    </a:moveTo>
                    <a:cubicBezTo>
                      <a:pt x="32" y="29"/>
                      <a:pt x="30" y="26"/>
                      <a:pt x="28" y="23"/>
                    </a:cubicBezTo>
                    <a:cubicBezTo>
                      <a:pt x="29" y="23"/>
                      <a:pt x="29" y="23"/>
                      <a:pt x="29" y="23"/>
                    </a:cubicBezTo>
                    <a:cubicBezTo>
                      <a:pt x="31" y="25"/>
                      <a:pt x="33" y="28"/>
                      <a:pt x="34" y="32"/>
                    </a:cubicBezTo>
                    <a:close/>
                    <a:moveTo>
                      <a:pt x="42" y="37"/>
                    </a:moveTo>
                    <a:cubicBezTo>
                      <a:pt x="43" y="37"/>
                      <a:pt x="44" y="38"/>
                      <a:pt x="45" y="38"/>
                    </a:cubicBezTo>
                    <a:cubicBezTo>
                      <a:pt x="46" y="40"/>
                      <a:pt x="47" y="41"/>
                      <a:pt x="47" y="42"/>
                    </a:cubicBezTo>
                    <a:cubicBezTo>
                      <a:pt x="47" y="42"/>
                      <a:pt x="46" y="42"/>
                      <a:pt x="46" y="43"/>
                    </a:cubicBezTo>
                    <a:cubicBezTo>
                      <a:pt x="45" y="42"/>
                      <a:pt x="44" y="40"/>
                      <a:pt x="43" y="39"/>
                    </a:cubicBezTo>
                    <a:cubicBezTo>
                      <a:pt x="43" y="38"/>
                      <a:pt x="43" y="37"/>
                      <a:pt x="42" y="37"/>
                    </a:cubicBezTo>
                    <a:close/>
                    <a:moveTo>
                      <a:pt x="73" y="33"/>
                    </a:moveTo>
                    <a:cubicBezTo>
                      <a:pt x="76" y="30"/>
                      <a:pt x="79" y="28"/>
                      <a:pt x="83" y="27"/>
                    </a:cubicBezTo>
                    <a:cubicBezTo>
                      <a:pt x="81" y="28"/>
                      <a:pt x="80" y="29"/>
                      <a:pt x="79" y="31"/>
                    </a:cubicBezTo>
                    <a:cubicBezTo>
                      <a:pt x="79" y="31"/>
                      <a:pt x="78" y="31"/>
                      <a:pt x="78" y="31"/>
                    </a:cubicBezTo>
                    <a:cubicBezTo>
                      <a:pt x="77" y="31"/>
                      <a:pt x="77" y="32"/>
                      <a:pt x="76" y="32"/>
                    </a:cubicBezTo>
                    <a:cubicBezTo>
                      <a:pt x="74" y="33"/>
                      <a:pt x="72" y="35"/>
                      <a:pt x="70" y="36"/>
                    </a:cubicBezTo>
                    <a:cubicBezTo>
                      <a:pt x="70" y="36"/>
                      <a:pt x="70" y="36"/>
                      <a:pt x="70" y="36"/>
                    </a:cubicBezTo>
                    <a:cubicBezTo>
                      <a:pt x="70" y="35"/>
                      <a:pt x="71" y="35"/>
                      <a:pt x="71" y="34"/>
                    </a:cubicBezTo>
                    <a:cubicBezTo>
                      <a:pt x="72" y="33"/>
                      <a:pt x="73" y="33"/>
                      <a:pt x="73" y="33"/>
                    </a:cubicBezTo>
                    <a:close/>
                    <a:moveTo>
                      <a:pt x="95" y="104"/>
                    </a:moveTo>
                    <a:cubicBezTo>
                      <a:pt x="95" y="103"/>
                      <a:pt x="95" y="103"/>
                      <a:pt x="95" y="103"/>
                    </a:cubicBezTo>
                    <a:cubicBezTo>
                      <a:pt x="95" y="103"/>
                      <a:pt x="95" y="103"/>
                      <a:pt x="95" y="103"/>
                    </a:cubicBezTo>
                    <a:cubicBezTo>
                      <a:pt x="95" y="103"/>
                      <a:pt x="95" y="103"/>
                      <a:pt x="95" y="104"/>
                    </a:cubicBezTo>
                    <a:close/>
                    <a:moveTo>
                      <a:pt x="83" y="108"/>
                    </a:moveTo>
                    <a:cubicBezTo>
                      <a:pt x="83" y="108"/>
                      <a:pt x="83" y="109"/>
                      <a:pt x="83" y="109"/>
                    </a:cubicBezTo>
                    <a:cubicBezTo>
                      <a:pt x="82" y="107"/>
                      <a:pt x="81" y="105"/>
                      <a:pt x="80" y="103"/>
                    </a:cubicBezTo>
                    <a:cubicBezTo>
                      <a:pt x="81" y="105"/>
                      <a:pt x="82" y="106"/>
                      <a:pt x="83" y="108"/>
                    </a:cubicBezTo>
                    <a:close/>
                    <a:moveTo>
                      <a:pt x="79" y="89"/>
                    </a:moveTo>
                    <a:cubicBezTo>
                      <a:pt x="79" y="89"/>
                      <a:pt x="78" y="88"/>
                      <a:pt x="78" y="88"/>
                    </a:cubicBezTo>
                    <a:cubicBezTo>
                      <a:pt x="75" y="83"/>
                      <a:pt x="72" y="78"/>
                      <a:pt x="70" y="72"/>
                    </a:cubicBezTo>
                    <a:cubicBezTo>
                      <a:pt x="70" y="72"/>
                      <a:pt x="70" y="72"/>
                      <a:pt x="70" y="72"/>
                    </a:cubicBezTo>
                    <a:cubicBezTo>
                      <a:pt x="73" y="78"/>
                      <a:pt x="76" y="83"/>
                      <a:pt x="79" y="89"/>
                    </a:cubicBezTo>
                    <a:close/>
                    <a:moveTo>
                      <a:pt x="34" y="89"/>
                    </a:moveTo>
                    <a:cubicBezTo>
                      <a:pt x="33" y="89"/>
                      <a:pt x="32" y="90"/>
                      <a:pt x="32" y="91"/>
                    </a:cubicBezTo>
                    <a:cubicBezTo>
                      <a:pt x="32" y="91"/>
                      <a:pt x="32" y="90"/>
                      <a:pt x="32" y="90"/>
                    </a:cubicBezTo>
                    <a:cubicBezTo>
                      <a:pt x="32" y="90"/>
                      <a:pt x="32" y="89"/>
                      <a:pt x="33" y="89"/>
                    </a:cubicBezTo>
                    <a:cubicBezTo>
                      <a:pt x="33" y="89"/>
                      <a:pt x="33" y="89"/>
                      <a:pt x="34" y="89"/>
                    </a:cubicBezTo>
                    <a:close/>
                    <a:moveTo>
                      <a:pt x="40" y="80"/>
                    </a:moveTo>
                    <a:cubicBezTo>
                      <a:pt x="40" y="80"/>
                      <a:pt x="40" y="80"/>
                      <a:pt x="41" y="80"/>
                    </a:cubicBezTo>
                    <a:cubicBezTo>
                      <a:pt x="41" y="79"/>
                      <a:pt x="42" y="79"/>
                      <a:pt x="43" y="78"/>
                    </a:cubicBezTo>
                    <a:cubicBezTo>
                      <a:pt x="43" y="78"/>
                      <a:pt x="43" y="79"/>
                      <a:pt x="42" y="79"/>
                    </a:cubicBezTo>
                    <a:cubicBezTo>
                      <a:pt x="40" y="82"/>
                      <a:pt x="38" y="84"/>
                      <a:pt x="36" y="87"/>
                    </a:cubicBezTo>
                    <a:cubicBezTo>
                      <a:pt x="36" y="85"/>
                      <a:pt x="38" y="82"/>
                      <a:pt x="40" y="80"/>
                    </a:cubicBezTo>
                    <a:close/>
                    <a:moveTo>
                      <a:pt x="58" y="68"/>
                    </a:moveTo>
                    <a:cubicBezTo>
                      <a:pt x="59" y="68"/>
                      <a:pt x="59" y="68"/>
                      <a:pt x="59" y="68"/>
                    </a:cubicBezTo>
                    <a:cubicBezTo>
                      <a:pt x="59" y="68"/>
                      <a:pt x="59" y="68"/>
                      <a:pt x="59" y="69"/>
                    </a:cubicBezTo>
                    <a:cubicBezTo>
                      <a:pt x="59" y="69"/>
                      <a:pt x="59" y="69"/>
                      <a:pt x="59" y="69"/>
                    </a:cubicBezTo>
                    <a:cubicBezTo>
                      <a:pt x="59" y="69"/>
                      <a:pt x="59" y="69"/>
                      <a:pt x="58" y="68"/>
                    </a:cubicBezTo>
                    <a:close/>
                    <a:moveTo>
                      <a:pt x="60" y="54"/>
                    </a:moveTo>
                    <a:cubicBezTo>
                      <a:pt x="60" y="54"/>
                      <a:pt x="60" y="54"/>
                      <a:pt x="61" y="54"/>
                    </a:cubicBezTo>
                    <a:cubicBezTo>
                      <a:pt x="60" y="55"/>
                      <a:pt x="60" y="55"/>
                      <a:pt x="59" y="55"/>
                    </a:cubicBezTo>
                    <a:cubicBezTo>
                      <a:pt x="59" y="55"/>
                      <a:pt x="59" y="55"/>
                      <a:pt x="59" y="55"/>
                    </a:cubicBezTo>
                    <a:cubicBezTo>
                      <a:pt x="59" y="55"/>
                      <a:pt x="59" y="54"/>
                      <a:pt x="59" y="54"/>
                    </a:cubicBezTo>
                    <a:cubicBezTo>
                      <a:pt x="59" y="54"/>
                      <a:pt x="59" y="54"/>
                      <a:pt x="60" y="53"/>
                    </a:cubicBezTo>
                    <a:cubicBezTo>
                      <a:pt x="60" y="53"/>
                      <a:pt x="60" y="53"/>
                      <a:pt x="60" y="53"/>
                    </a:cubicBezTo>
                    <a:cubicBezTo>
                      <a:pt x="60" y="54"/>
                      <a:pt x="60" y="54"/>
                      <a:pt x="60" y="54"/>
                    </a:cubicBezTo>
                    <a:close/>
                    <a:moveTo>
                      <a:pt x="73" y="47"/>
                    </a:moveTo>
                    <a:cubicBezTo>
                      <a:pt x="73" y="47"/>
                      <a:pt x="73" y="47"/>
                      <a:pt x="72" y="47"/>
                    </a:cubicBezTo>
                    <a:cubicBezTo>
                      <a:pt x="72" y="47"/>
                      <a:pt x="72" y="47"/>
                      <a:pt x="72" y="47"/>
                    </a:cubicBezTo>
                    <a:cubicBezTo>
                      <a:pt x="73" y="47"/>
                      <a:pt x="73" y="47"/>
                      <a:pt x="73" y="47"/>
                    </a:cubicBezTo>
                    <a:cubicBezTo>
                      <a:pt x="73" y="47"/>
                      <a:pt x="73" y="47"/>
                      <a:pt x="73" y="47"/>
                    </a:cubicBezTo>
                    <a:close/>
                    <a:moveTo>
                      <a:pt x="54" y="74"/>
                    </a:moveTo>
                    <a:cubicBezTo>
                      <a:pt x="54" y="74"/>
                      <a:pt x="54" y="74"/>
                      <a:pt x="54" y="74"/>
                    </a:cubicBezTo>
                    <a:cubicBezTo>
                      <a:pt x="54" y="74"/>
                      <a:pt x="54" y="74"/>
                      <a:pt x="54" y="74"/>
                    </a:cubicBezTo>
                    <a:cubicBezTo>
                      <a:pt x="54" y="74"/>
                      <a:pt x="54" y="74"/>
                      <a:pt x="54" y="74"/>
                    </a:cubicBezTo>
                    <a:cubicBezTo>
                      <a:pt x="54" y="74"/>
                      <a:pt x="54" y="74"/>
                      <a:pt x="54" y="74"/>
                    </a:cubicBezTo>
                    <a:close/>
                    <a:moveTo>
                      <a:pt x="64" y="78"/>
                    </a:moveTo>
                    <a:cubicBezTo>
                      <a:pt x="64" y="78"/>
                      <a:pt x="64" y="78"/>
                      <a:pt x="64" y="78"/>
                    </a:cubicBezTo>
                    <a:cubicBezTo>
                      <a:pt x="65" y="79"/>
                      <a:pt x="66" y="80"/>
                      <a:pt x="66" y="80"/>
                    </a:cubicBezTo>
                    <a:cubicBezTo>
                      <a:pt x="65" y="80"/>
                      <a:pt x="65" y="79"/>
                      <a:pt x="64" y="78"/>
                    </a:cubicBezTo>
                    <a:close/>
                    <a:moveTo>
                      <a:pt x="76" y="44"/>
                    </a:moveTo>
                    <a:cubicBezTo>
                      <a:pt x="76" y="44"/>
                      <a:pt x="75" y="44"/>
                      <a:pt x="75" y="44"/>
                    </a:cubicBezTo>
                    <a:cubicBezTo>
                      <a:pt x="76" y="43"/>
                      <a:pt x="76" y="43"/>
                      <a:pt x="76" y="42"/>
                    </a:cubicBezTo>
                    <a:cubicBezTo>
                      <a:pt x="76" y="43"/>
                      <a:pt x="77" y="43"/>
                      <a:pt x="77" y="43"/>
                    </a:cubicBezTo>
                    <a:cubicBezTo>
                      <a:pt x="76" y="44"/>
                      <a:pt x="76" y="44"/>
                      <a:pt x="76" y="44"/>
                    </a:cubicBezTo>
                    <a:close/>
                    <a:moveTo>
                      <a:pt x="70" y="36"/>
                    </a:moveTo>
                    <a:cubicBezTo>
                      <a:pt x="70" y="36"/>
                      <a:pt x="70" y="35"/>
                      <a:pt x="70" y="35"/>
                    </a:cubicBezTo>
                    <a:cubicBezTo>
                      <a:pt x="70" y="35"/>
                      <a:pt x="70" y="35"/>
                      <a:pt x="70" y="35"/>
                    </a:cubicBezTo>
                    <a:cubicBezTo>
                      <a:pt x="70" y="35"/>
                      <a:pt x="70" y="35"/>
                      <a:pt x="70" y="36"/>
                    </a:cubicBezTo>
                    <a:close/>
                    <a:moveTo>
                      <a:pt x="67" y="38"/>
                    </a:moveTo>
                    <a:cubicBezTo>
                      <a:pt x="67" y="39"/>
                      <a:pt x="67" y="39"/>
                      <a:pt x="67" y="39"/>
                    </a:cubicBezTo>
                    <a:cubicBezTo>
                      <a:pt x="66" y="39"/>
                      <a:pt x="66" y="38"/>
                      <a:pt x="66" y="38"/>
                    </a:cubicBezTo>
                    <a:cubicBezTo>
                      <a:pt x="66" y="38"/>
                      <a:pt x="67" y="38"/>
                      <a:pt x="67" y="38"/>
                    </a:cubicBezTo>
                    <a:cubicBezTo>
                      <a:pt x="67" y="38"/>
                      <a:pt x="67" y="38"/>
                      <a:pt x="67" y="38"/>
                    </a:cubicBezTo>
                    <a:close/>
                    <a:moveTo>
                      <a:pt x="43" y="69"/>
                    </a:moveTo>
                    <a:cubicBezTo>
                      <a:pt x="43" y="69"/>
                      <a:pt x="43" y="69"/>
                      <a:pt x="43" y="70"/>
                    </a:cubicBezTo>
                    <a:cubicBezTo>
                      <a:pt x="43" y="70"/>
                      <a:pt x="42" y="70"/>
                      <a:pt x="42" y="70"/>
                    </a:cubicBezTo>
                    <a:cubicBezTo>
                      <a:pt x="43" y="69"/>
                      <a:pt x="44" y="68"/>
                      <a:pt x="45" y="67"/>
                    </a:cubicBezTo>
                    <a:cubicBezTo>
                      <a:pt x="44" y="68"/>
                      <a:pt x="44" y="68"/>
                      <a:pt x="43" y="69"/>
                    </a:cubicBezTo>
                    <a:close/>
                    <a:moveTo>
                      <a:pt x="28" y="85"/>
                    </a:moveTo>
                    <a:cubicBezTo>
                      <a:pt x="27" y="85"/>
                      <a:pt x="27" y="85"/>
                      <a:pt x="27" y="85"/>
                    </a:cubicBezTo>
                    <a:cubicBezTo>
                      <a:pt x="27" y="85"/>
                      <a:pt x="26" y="86"/>
                      <a:pt x="26" y="86"/>
                    </a:cubicBezTo>
                    <a:cubicBezTo>
                      <a:pt x="26" y="86"/>
                      <a:pt x="26" y="86"/>
                      <a:pt x="26" y="86"/>
                    </a:cubicBezTo>
                    <a:cubicBezTo>
                      <a:pt x="26" y="85"/>
                      <a:pt x="27" y="85"/>
                      <a:pt x="28" y="85"/>
                    </a:cubicBezTo>
                    <a:close/>
                    <a:moveTo>
                      <a:pt x="21" y="93"/>
                    </a:moveTo>
                    <a:cubicBezTo>
                      <a:pt x="24" y="91"/>
                      <a:pt x="26" y="90"/>
                      <a:pt x="28" y="88"/>
                    </a:cubicBezTo>
                    <a:cubicBezTo>
                      <a:pt x="29" y="88"/>
                      <a:pt x="29" y="88"/>
                      <a:pt x="29" y="88"/>
                    </a:cubicBezTo>
                    <a:cubicBezTo>
                      <a:pt x="29" y="89"/>
                      <a:pt x="28" y="89"/>
                      <a:pt x="28" y="90"/>
                    </a:cubicBezTo>
                    <a:cubicBezTo>
                      <a:pt x="27" y="90"/>
                      <a:pt x="26" y="90"/>
                      <a:pt x="25" y="90"/>
                    </a:cubicBezTo>
                    <a:cubicBezTo>
                      <a:pt x="21" y="94"/>
                      <a:pt x="17" y="98"/>
                      <a:pt x="14" y="103"/>
                    </a:cubicBezTo>
                    <a:cubicBezTo>
                      <a:pt x="14" y="103"/>
                      <a:pt x="13" y="103"/>
                      <a:pt x="13" y="104"/>
                    </a:cubicBezTo>
                    <a:cubicBezTo>
                      <a:pt x="14" y="102"/>
                      <a:pt x="14" y="101"/>
                      <a:pt x="15" y="100"/>
                    </a:cubicBezTo>
                    <a:cubicBezTo>
                      <a:pt x="17" y="98"/>
                      <a:pt x="19" y="95"/>
                      <a:pt x="20" y="93"/>
                    </a:cubicBezTo>
                    <a:cubicBezTo>
                      <a:pt x="21" y="93"/>
                      <a:pt x="21" y="93"/>
                      <a:pt x="21" y="93"/>
                    </a:cubicBezTo>
                    <a:close/>
                    <a:moveTo>
                      <a:pt x="89" y="118"/>
                    </a:moveTo>
                    <a:cubicBezTo>
                      <a:pt x="89" y="118"/>
                      <a:pt x="89" y="118"/>
                      <a:pt x="89" y="117"/>
                    </a:cubicBezTo>
                    <a:cubicBezTo>
                      <a:pt x="90" y="117"/>
                      <a:pt x="91" y="117"/>
                      <a:pt x="91" y="117"/>
                    </a:cubicBezTo>
                    <a:cubicBezTo>
                      <a:pt x="91" y="117"/>
                      <a:pt x="91" y="117"/>
                      <a:pt x="92" y="117"/>
                    </a:cubicBezTo>
                    <a:cubicBezTo>
                      <a:pt x="91" y="117"/>
                      <a:pt x="91" y="117"/>
                      <a:pt x="91" y="117"/>
                    </a:cubicBezTo>
                    <a:cubicBezTo>
                      <a:pt x="91" y="117"/>
                      <a:pt x="90" y="117"/>
                      <a:pt x="90" y="118"/>
                    </a:cubicBezTo>
                    <a:cubicBezTo>
                      <a:pt x="90" y="118"/>
                      <a:pt x="90" y="118"/>
                      <a:pt x="89" y="118"/>
                    </a:cubicBezTo>
                    <a:close/>
                    <a:moveTo>
                      <a:pt x="85" y="25"/>
                    </a:moveTo>
                    <a:cubicBezTo>
                      <a:pt x="84" y="25"/>
                      <a:pt x="83" y="26"/>
                      <a:pt x="82" y="26"/>
                    </a:cubicBezTo>
                    <a:cubicBezTo>
                      <a:pt x="83" y="25"/>
                      <a:pt x="84" y="24"/>
                      <a:pt x="86" y="23"/>
                    </a:cubicBezTo>
                    <a:cubicBezTo>
                      <a:pt x="85" y="24"/>
                      <a:pt x="85" y="24"/>
                      <a:pt x="85" y="25"/>
                    </a:cubicBezTo>
                    <a:close/>
                    <a:moveTo>
                      <a:pt x="114" y="9"/>
                    </a:moveTo>
                    <a:cubicBezTo>
                      <a:pt x="112" y="10"/>
                      <a:pt x="109" y="11"/>
                      <a:pt x="107" y="12"/>
                    </a:cubicBezTo>
                    <a:cubicBezTo>
                      <a:pt x="107" y="12"/>
                      <a:pt x="106" y="12"/>
                      <a:pt x="105" y="13"/>
                    </a:cubicBezTo>
                    <a:cubicBezTo>
                      <a:pt x="103" y="14"/>
                      <a:pt x="100" y="15"/>
                      <a:pt x="98" y="17"/>
                    </a:cubicBezTo>
                    <a:cubicBezTo>
                      <a:pt x="98" y="17"/>
                      <a:pt x="97" y="17"/>
                      <a:pt x="97" y="17"/>
                    </a:cubicBezTo>
                    <a:cubicBezTo>
                      <a:pt x="102" y="13"/>
                      <a:pt x="108" y="10"/>
                      <a:pt x="114" y="9"/>
                    </a:cubicBezTo>
                    <a:close/>
                    <a:moveTo>
                      <a:pt x="107" y="24"/>
                    </a:moveTo>
                    <a:cubicBezTo>
                      <a:pt x="107" y="24"/>
                      <a:pt x="107" y="24"/>
                      <a:pt x="107" y="24"/>
                    </a:cubicBezTo>
                    <a:cubicBezTo>
                      <a:pt x="111" y="20"/>
                      <a:pt x="115" y="17"/>
                      <a:pt x="119" y="13"/>
                    </a:cubicBezTo>
                    <a:cubicBezTo>
                      <a:pt x="118" y="14"/>
                      <a:pt x="117" y="15"/>
                      <a:pt x="116" y="16"/>
                    </a:cubicBezTo>
                    <a:cubicBezTo>
                      <a:pt x="114" y="18"/>
                      <a:pt x="111" y="20"/>
                      <a:pt x="109" y="23"/>
                    </a:cubicBezTo>
                    <a:cubicBezTo>
                      <a:pt x="108" y="23"/>
                      <a:pt x="108" y="23"/>
                      <a:pt x="107" y="24"/>
                    </a:cubicBezTo>
                    <a:close/>
                    <a:moveTo>
                      <a:pt x="126" y="10"/>
                    </a:moveTo>
                    <a:cubicBezTo>
                      <a:pt x="126" y="9"/>
                      <a:pt x="126" y="9"/>
                      <a:pt x="126" y="8"/>
                    </a:cubicBezTo>
                    <a:cubicBezTo>
                      <a:pt x="127" y="8"/>
                      <a:pt x="127" y="9"/>
                      <a:pt x="128" y="9"/>
                    </a:cubicBezTo>
                    <a:cubicBezTo>
                      <a:pt x="127" y="9"/>
                      <a:pt x="127" y="9"/>
                      <a:pt x="126" y="10"/>
                    </a:cubicBezTo>
                    <a:close/>
                    <a:moveTo>
                      <a:pt x="50" y="42"/>
                    </a:moveTo>
                    <a:cubicBezTo>
                      <a:pt x="50" y="42"/>
                      <a:pt x="50" y="42"/>
                      <a:pt x="49" y="42"/>
                    </a:cubicBezTo>
                    <a:cubicBezTo>
                      <a:pt x="49" y="41"/>
                      <a:pt x="49" y="41"/>
                      <a:pt x="49" y="41"/>
                    </a:cubicBezTo>
                    <a:cubicBezTo>
                      <a:pt x="49" y="41"/>
                      <a:pt x="49" y="42"/>
                      <a:pt x="50" y="42"/>
                    </a:cubicBezTo>
                    <a:close/>
                    <a:moveTo>
                      <a:pt x="46" y="26"/>
                    </a:moveTo>
                    <a:cubicBezTo>
                      <a:pt x="46" y="25"/>
                      <a:pt x="47" y="25"/>
                      <a:pt x="48" y="24"/>
                    </a:cubicBezTo>
                    <a:cubicBezTo>
                      <a:pt x="49" y="27"/>
                      <a:pt x="50" y="29"/>
                      <a:pt x="52" y="31"/>
                    </a:cubicBezTo>
                    <a:cubicBezTo>
                      <a:pt x="50" y="30"/>
                      <a:pt x="48" y="28"/>
                      <a:pt x="46" y="26"/>
                    </a:cubicBezTo>
                    <a:close/>
                    <a:moveTo>
                      <a:pt x="38" y="18"/>
                    </a:moveTo>
                    <a:cubicBezTo>
                      <a:pt x="39" y="17"/>
                      <a:pt x="40" y="17"/>
                      <a:pt x="41" y="17"/>
                    </a:cubicBezTo>
                    <a:cubicBezTo>
                      <a:pt x="42" y="17"/>
                      <a:pt x="43" y="18"/>
                      <a:pt x="44" y="18"/>
                    </a:cubicBezTo>
                    <a:cubicBezTo>
                      <a:pt x="42" y="18"/>
                      <a:pt x="40" y="18"/>
                      <a:pt x="39" y="18"/>
                    </a:cubicBezTo>
                    <a:cubicBezTo>
                      <a:pt x="39" y="18"/>
                      <a:pt x="39" y="18"/>
                      <a:pt x="38" y="18"/>
                    </a:cubicBezTo>
                    <a:close/>
                    <a:moveTo>
                      <a:pt x="41" y="11"/>
                    </a:moveTo>
                    <a:cubicBezTo>
                      <a:pt x="39" y="10"/>
                      <a:pt x="37" y="10"/>
                      <a:pt x="34" y="9"/>
                    </a:cubicBezTo>
                    <a:cubicBezTo>
                      <a:pt x="34" y="9"/>
                      <a:pt x="33" y="9"/>
                      <a:pt x="33" y="9"/>
                    </a:cubicBezTo>
                    <a:cubicBezTo>
                      <a:pt x="34" y="8"/>
                      <a:pt x="34" y="7"/>
                      <a:pt x="33" y="6"/>
                    </a:cubicBezTo>
                    <a:cubicBezTo>
                      <a:pt x="37" y="7"/>
                      <a:pt x="40" y="9"/>
                      <a:pt x="43" y="11"/>
                    </a:cubicBezTo>
                    <a:cubicBezTo>
                      <a:pt x="42" y="10"/>
                      <a:pt x="42" y="11"/>
                      <a:pt x="41" y="11"/>
                    </a:cubicBezTo>
                    <a:close/>
                    <a:moveTo>
                      <a:pt x="24" y="12"/>
                    </a:moveTo>
                    <a:cubicBezTo>
                      <a:pt x="25" y="12"/>
                      <a:pt x="26" y="13"/>
                      <a:pt x="27" y="13"/>
                    </a:cubicBezTo>
                    <a:cubicBezTo>
                      <a:pt x="26" y="13"/>
                      <a:pt x="26" y="14"/>
                      <a:pt x="26" y="14"/>
                    </a:cubicBezTo>
                    <a:cubicBezTo>
                      <a:pt x="26" y="14"/>
                      <a:pt x="25" y="13"/>
                      <a:pt x="24" y="12"/>
                    </a:cubicBezTo>
                    <a:close/>
                    <a:moveTo>
                      <a:pt x="26" y="18"/>
                    </a:moveTo>
                    <a:cubicBezTo>
                      <a:pt x="26" y="18"/>
                      <a:pt x="26" y="18"/>
                      <a:pt x="26" y="18"/>
                    </a:cubicBezTo>
                    <a:cubicBezTo>
                      <a:pt x="25" y="17"/>
                      <a:pt x="25" y="17"/>
                      <a:pt x="24" y="16"/>
                    </a:cubicBezTo>
                    <a:cubicBezTo>
                      <a:pt x="25" y="17"/>
                      <a:pt x="26" y="17"/>
                      <a:pt x="26" y="18"/>
                    </a:cubicBezTo>
                    <a:close/>
                    <a:moveTo>
                      <a:pt x="21" y="16"/>
                    </a:moveTo>
                    <a:cubicBezTo>
                      <a:pt x="22" y="16"/>
                      <a:pt x="22" y="17"/>
                      <a:pt x="22" y="18"/>
                    </a:cubicBezTo>
                    <a:cubicBezTo>
                      <a:pt x="22" y="17"/>
                      <a:pt x="21" y="16"/>
                      <a:pt x="20" y="14"/>
                    </a:cubicBezTo>
                    <a:cubicBezTo>
                      <a:pt x="20" y="15"/>
                      <a:pt x="21" y="15"/>
                      <a:pt x="21" y="16"/>
                    </a:cubicBezTo>
                    <a:close/>
                    <a:moveTo>
                      <a:pt x="5" y="107"/>
                    </a:moveTo>
                    <a:cubicBezTo>
                      <a:pt x="5" y="107"/>
                      <a:pt x="4" y="108"/>
                      <a:pt x="4" y="108"/>
                    </a:cubicBezTo>
                    <a:cubicBezTo>
                      <a:pt x="4" y="107"/>
                      <a:pt x="5" y="107"/>
                      <a:pt x="5" y="107"/>
                    </a:cubicBezTo>
                    <a:cubicBezTo>
                      <a:pt x="5" y="107"/>
                      <a:pt x="5" y="107"/>
                      <a:pt x="5" y="107"/>
                    </a:cubicBezTo>
                    <a:close/>
                    <a:moveTo>
                      <a:pt x="130" y="12"/>
                    </a:moveTo>
                    <a:cubicBezTo>
                      <a:pt x="131" y="11"/>
                      <a:pt x="132" y="11"/>
                      <a:pt x="133" y="11"/>
                    </a:cubicBezTo>
                    <a:cubicBezTo>
                      <a:pt x="133" y="11"/>
                      <a:pt x="132" y="11"/>
                      <a:pt x="132" y="11"/>
                    </a:cubicBezTo>
                    <a:cubicBezTo>
                      <a:pt x="132" y="11"/>
                      <a:pt x="131" y="11"/>
                      <a:pt x="130" y="12"/>
                    </a:cubicBezTo>
                    <a:close/>
                    <a:moveTo>
                      <a:pt x="127" y="6"/>
                    </a:moveTo>
                    <a:cubicBezTo>
                      <a:pt x="127" y="5"/>
                      <a:pt x="127" y="5"/>
                      <a:pt x="126" y="5"/>
                    </a:cubicBezTo>
                    <a:cubicBezTo>
                      <a:pt x="129" y="5"/>
                      <a:pt x="132" y="6"/>
                      <a:pt x="135" y="6"/>
                    </a:cubicBezTo>
                    <a:cubicBezTo>
                      <a:pt x="132" y="7"/>
                      <a:pt x="129" y="6"/>
                      <a:pt x="127" y="6"/>
                    </a:cubicBezTo>
                    <a:close/>
                    <a:moveTo>
                      <a:pt x="65" y="35"/>
                    </a:moveTo>
                    <a:cubicBezTo>
                      <a:pt x="65" y="35"/>
                      <a:pt x="65" y="35"/>
                      <a:pt x="65" y="35"/>
                    </a:cubicBezTo>
                    <a:cubicBezTo>
                      <a:pt x="60" y="27"/>
                      <a:pt x="54" y="20"/>
                      <a:pt x="47" y="13"/>
                    </a:cubicBezTo>
                    <a:cubicBezTo>
                      <a:pt x="46" y="13"/>
                      <a:pt x="46" y="12"/>
                      <a:pt x="46" y="12"/>
                    </a:cubicBezTo>
                    <a:cubicBezTo>
                      <a:pt x="54" y="18"/>
                      <a:pt x="60" y="26"/>
                      <a:pt x="65" y="35"/>
                    </a:cubicBezTo>
                    <a:close/>
                    <a:moveTo>
                      <a:pt x="40" y="104"/>
                    </a:moveTo>
                    <a:cubicBezTo>
                      <a:pt x="40" y="105"/>
                      <a:pt x="40" y="105"/>
                      <a:pt x="39" y="105"/>
                    </a:cubicBezTo>
                    <a:cubicBezTo>
                      <a:pt x="41" y="102"/>
                      <a:pt x="42" y="99"/>
                      <a:pt x="43" y="97"/>
                    </a:cubicBezTo>
                    <a:cubicBezTo>
                      <a:pt x="44" y="96"/>
                      <a:pt x="44" y="96"/>
                      <a:pt x="44" y="95"/>
                    </a:cubicBezTo>
                    <a:cubicBezTo>
                      <a:pt x="47" y="93"/>
                      <a:pt x="49" y="91"/>
                      <a:pt x="51" y="88"/>
                    </a:cubicBezTo>
                    <a:cubicBezTo>
                      <a:pt x="48" y="94"/>
                      <a:pt x="44" y="99"/>
                      <a:pt x="40" y="104"/>
                    </a:cubicBezTo>
                    <a:close/>
                    <a:moveTo>
                      <a:pt x="110" y="121"/>
                    </a:moveTo>
                    <a:cubicBezTo>
                      <a:pt x="110" y="121"/>
                      <a:pt x="110" y="121"/>
                      <a:pt x="110" y="121"/>
                    </a:cubicBezTo>
                    <a:cubicBezTo>
                      <a:pt x="110" y="121"/>
                      <a:pt x="110" y="121"/>
                      <a:pt x="110" y="121"/>
                    </a:cubicBezTo>
                    <a:cubicBezTo>
                      <a:pt x="110" y="121"/>
                      <a:pt x="109" y="121"/>
                      <a:pt x="109" y="121"/>
                    </a:cubicBezTo>
                    <a:cubicBezTo>
                      <a:pt x="109" y="120"/>
                      <a:pt x="108" y="120"/>
                      <a:pt x="105" y="120"/>
                    </a:cubicBezTo>
                    <a:cubicBezTo>
                      <a:pt x="106" y="120"/>
                      <a:pt x="106" y="119"/>
                      <a:pt x="106" y="119"/>
                    </a:cubicBezTo>
                    <a:cubicBezTo>
                      <a:pt x="107" y="119"/>
                      <a:pt x="108" y="118"/>
                      <a:pt x="109" y="118"/>
                    </a:cubicBezTo>
                    <a:cubicBezTo>
                      <a:pt x="110" y="117"/>
                      <a:pt x="110" y="117"/>
                      <a:pt x="110" y="117"/>
                    </a:cubicBezTo>
                    <a:cubicBezTo>
                      <a:pt x="111" y="118"/>
                      <a:pt x="112" y="119"/>
                      <a:pt x="113" y="120"/>
                    </a:cubicBezTo>
                    <a:cubicBezTo>
                      <a:pt x="112" y="121"/>
                      <a:pt x="111" y="121"/>
                      <a:pt x="110" y="121"/>
                    </a:cubicBezTo>
                    <a:close/>
                    <a:moveTo>
                      <a:pt x="139" y="10"/>
                    </a:moveTo>
                    <a:cubicBezTo>
                      <a:pt x="139" y="9"/>
                      <a:pt x="139" y="9"/>
                      <a:pt x="139" y="8"/>
                    </a:cubicBezTo>
                    <a:cubicBezTo>
                      <a:pt x="139" y="8"/>
                      <a:pt x="139" y="8"/>
                      <a:pt x="139" y="7"/>
                    </a:cubicBezTo>
                    <a:cubicBezTo>
                      <a:pt x="140" y="7"/>
                      <a:pt x="141" y="8"/>
                      <a:pt x="143" y="8"/>
                    </a:cubicBezTo>
                    <a:cubicBezTo>
                      <a:pt x="142" y="9"/>
                      <a:pt x="140" y="9"/>
                      <a:pt x="13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7" name="Freeform 705"/>
              <p:cNvSpPr>
                <a:spLocks noEditPoints="1"/>
              </p:cNvSpPr>
              <p:nvPr/>
            </p:nvSpPr>
            <p:spPr bwMode="auto">
              <a:xfrm>
                <a:off x="2518" y="4352"/>
                <a:ext cx="204" cy="303"/>
              </a:xfrm>
              <a:custGeom>
                <a:avLst/>
                <a:gdLst>
                  <a:gd name="T0" fmla="*/ 306 w 365"/>
                  <a:gd name="T1" fmla="*/ 372 h 541"/>
                  <a:gd name="T2" fmla="*/ 197 w 365"/>
                  <a:gd name="T3" fmla="*/ 126 h 541"/>
                  <a:gd name="T4" fmla="*/ 173 w 365"/>
                  <a:gd name="T5" fmla="*/ 73 h 541"/>
                  <a:gd name="T6" fmla="*/ 266 w 365"/>
                  <a:gd name="T7" fmla="*/ 68 h 541"/>
                  <a:gd name="T8" fmla="*/ 263 w 365"/>
                  <a:gd name="T9" fmla="*/ 52 h 541"/>
                  <a:gd name="T10" fmla="*/ 159 w 365"/>
                  <a:gd name="T11" fmla="*/ 67 h 541"/>
                  <a:gd name="T12" fmla="*/ 102 w 365"/>
                  <a:gd name="T13" fmla="*/ 143 h 541"/>
                  <a:gd name="T14" fmla="*/ 50 w 365"/>
                  <a:gd name="T15" fmla="*/ 356 h 541"/>
                  <a:gd name="T16" fmla="*/ 17 w 365"/>
                  <a:gd name="T17" fmla="*/ 364 h 541"/>
                  <a:gd name="T18" fmla="*/ 9 w 365"/>
                  <a:gd name="T19" fmla="*/ 417 h 541"/>
                  <a:gd name="T20" fmla="*/ 29 w 365"/>
                  <a:gd name="T21" fmla="*/ 426 h 541"/>
                  <a:gd name="T22" fmla="*/ 95 w 365"/>
                  <a:gd name="T23" fmla="*/ 429 h 541"/>
                  <a:gd name="T24" fmla="*/ 96 w 365"/>
                  <a:gd name="T25" fmla="*/ 471 h 541"/>
                  <a:gd name="T26" fmla="*/ 121 w 365"/>
                  <a:gd name="T27" fmla="*/ 490 h 541"/>
                  <a:gd name="T28" fmla="*/ 239 w 365"/>
                  <a:gd name="T29" fmla="*/ 437 h 541"/>
                  <a:gd name="T30" fmla="*/ 271 w 365"/>
                  <a:gd name="T31" fmla="*/ 438 h 541"/>
                  <a:gd name="T32" fmla="*/ 335 w 365"/>
                  <a:gd name="T33" fmla="*/ 432 h 541"/>
                  <a:gd name="T34" fmla="*/ 333 w 365"/>
                  <a:gd name="T35" fmla="*/ 432 h 541"/>
                  <a:gd name="T36" fmla="*/ 317 w 365"/>
                  <a:gd name="T37" fmla="*/ 399 h 541"/>
                  <a:gd name="T38" fmla="*/ 177 w 365"/>
                  <a:gd name="T39" fmla="*/ 425 h 541"/>
                  <a:gd name="T40" fmla="*/ 49 w 365"/>
                  <a:gd name="T41" fmla="*/ 374 h 541"/>
                  <a:gd name="T42" fmla="*/ 40 w 365"/>
                  <a:gd name="T43" fmla="*/ 420 h 541"/>
                  <a:gd name="T44" fmla="*/ 38 w 365"/>
                  <a:gd name="T45" fmla="*/ 420 h 541"/>
                  <a:gd name="T46" fmla="*/ 22 w 365"/>
                  <a:gd name="T47" fmla="*/ 414 h 541"/>
                  <a:gd name="T48" fmla="*/ 15 w 365"/>
                  <a:gd name="T49" fmla="*/ 411 h 541"/>
                  <a:gd name="T50" fmla="*/ 12 w 365"/>
                  <a:gd name="T51" fmla="*/ 402 h 541"/>
                  <a:gd name="T52" fmla="*/ 12 w 365"/>
                  <a:gd name="T53" fmla="*/ 373 h 541"/>
                  <a:gd name="T54" fmla="*/ 80 w 365"/>
                  <a:gd name="T55" fmla="*/ 362 h 541"/>
                  <a:gd name="T56" fmla="*/ 299 w 365"/>
                  <a:gd name="T57" fmla="*/ 381 h 541"/>
                  <a:gd name="T58" fmla="*/ 303 w 365"/>
                  <a:gd name="T59" fmla="*/ 385 h 541"/>
                  <a:gd name="T60" fmla="*/ 304 w 365"/>
                  <a:gd name="T61" fmla="*/ 385 h 541"/>
                  <a:gd name="T62" fmla="*/ 342 w 365"/>
                  <a:gd name="T63" fmla="*/ 431 h 541"/>
                  <a:gd name="T64" fmla="*/ 347 w 365"/>
                  <a:gd name="T65" fmla="*/ 392 h 541"/>
                  <a:gd name="T66" fmla="*/ 267 w 365"/>
                  <a:gd name="T67" fmla="*/ 438 h 541"/>
                  <a:gd name="T68" fmla="*/ 103 w 365"/>
                  <a:gd name="T69" fmla="*/ 465 h 541"/>
                  <a:gd name="T70" fmla="*/ 102 w 365"/>
                  <a:gd name="T71" fmla="*/ 518 h 541"/>
                  <a:gd name="T72" fmla="*/ 16 w 365"/>
                  <a:gd name="T73" fmla="*/ 421 h 541"/>
                  <a:gd name="T74" fmla="*/ 352 w 365"/>
                  <a:gd name="T75" fmla="*/ 421 h 541"/>
                  <a:gd name="T76" fmla="*/ 226 w 365"/>
                  <a:gd name="T77" fmla="*/ 361 h 541"/>
                  <a:gd name="T78" fmla="*/ 56 w 365"/>
                  <a:gd name="T79" fmla="*/ 356 h 541"/>
                  <a:gd name="T80" fmla="*/ 104 w 365"/>
                  <a:gd name="T81" fmla="*/ 152 h 541"/>
                  <a:gd name="T82" fmla="*/ 314 w 365"/>
                  <a:gd name="T83" fmla="*/ 26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5" h="541">
                    <a:moveTo>
                      <a:pt x="347" y="392"/>
                    </a:moveTo>
                    <a:cubicBezTo>
                      <a:pt x="344" y="390"/>
                      <a:pt x="341" y="389"/>
                      <a:pt x="338" y="388"/>
                    </a:cubicBezTo>
                    <a:cubicBezTo>
                      <a:pt x="329" y="381"/>
                      <a:pt x="318" y="375"/>
                      <a:pt x="306" y="372"/>
                    </a:cubicBezTo>
                    <a:cubicBezTo>
                      <a:pt x="319" y="326"/>
                      <a:pt x="329" y="275"/>
                      <a:pt x="318" y="229"/>
                    </a:cubicBezTo>
                    <a:cubicBezTo>
                      <a:pt x="309" y="188"/>
                      <a:pt x="283" y="148"/>
                      <a:pt x="242" y="135"/>
                    </a:cubicBezTo>
                    <a:cubicBezTo>
                      <a:pt x="228" y="130"/>
                      <a:pt x="213" y="128"/>
                      <a:pt x="197" y="126"/>
                    </a:cubicBezTo>
                    <a:cubicBezTo>
                      <a:pt x="198" y="125"/>
                      <a:pt x="199" y="123"/>
                      <a:pt x="198" y="121"/>
                    </a:cubicBezTo>
                    <a:cubicBezTo>
                      <a:pt x="194" y="110"/>
                      <a:pt x="187" y="102"/>
                      <a:pt x="181" y="94"/>
                    </a:cubicBezTo>
                    <a:cubicBezTo>
                      <a:pt x="175" y="88"/>
                      <a:pt x="168" y="82"/>
                      <a:pt x="173" y="73"/>
                    </a:cubicBezTo>
                    <a:cubicBezTo>
                      <a:pt x="178" y="66"/>
                      <a:pt x="190" y="64"/>
                      <a:pt x="198" y="64"/>
                    </a:cubicBezTo>
                    <a:cubicBezTo>
                      <a:pt x="208" y="63"/>
                      <a:pt x="218" y="66"/>
                      <a:pt x="227" y="68"/>
                    </a:cubicBezTo>
                    <a:cubicBezTo>
                      <a:pt x="241" y="71"/>
                      <a:pt x="253" y="78"/>
                      <a:pt x="266" y="68"/>
                    </a:cubicBezTo>
                    <a:cubicBezTo>
                      <a:pt x="287" y="52"/>
                      <a:pt x="303" y="29"/>
                      <a:pt x="332" y="28"/>
                    </a:cubicBezTo>
                    <a:cubicBezTo>
                      <a:pt x="334" y="28"/>
                      <a:pt x="335" y="26"/>
                      <a:pt x="333" y="25"/>
                    </a:cubicBezTo>
                    <a:cubicBezTo>
                      <a:pt x="312" y="0"/>
                      <a:pt x="279" y="37"/>
                      <a:pt x="263" y="52"/>
                    </a:cubicBezTo>
                    <a:cubicBezTo>
                      <a:pt x="258" y="57"/>
                      <a:pt x="255" y="61"/>
                      <a:pt x="248" y="59"/>
                    </a:cubicBezTo>
                    <a:cubicBezTo>
                      <a:pt x="237" y="57"/>
                      <a:pt x="227" y="53"/>
                      <a:pt x="216" y="51"/>
                    </a:cubicBezTo>
                    <a:cubicBezTo>
                      <a:pt x="197" y="47"/>
                      <a:pt x="172" y="50"/>
                      <a:pt x="159" y="67"/>
                    </a:cubicBezTo>
                    <a:cubicBezTo>
                      <a:pt x="153" y="76"/>
                      <a:pt x="155" y="86"/>
                      <a:pt x="161" y="95"/>
                    </a:cubicBezTo>
                    <a:cubicBezTo>
                      <a:pt x="164" y="98"/>
                      <a:pt x="184" y="119"/>
                      <a:pt x="184" y="126"/>
                    </a:cubicBezTo>
                    <a:cubicBezTo>
                      <a:pt x="155" y="126"/>
                      <a:pt x="126" y="131"/>
                      <a:pt x="102" y="143"/>
                    </a:cubicBezTo>
                    <a:cubicBezTo>
                      <a:pt x="68" y="158"/>
                      <a:pt x="50" y="192"/>
                      <a:pt x="43" y="227"/>
                    </a:cubicBezTo>
                    <a:cubicBezTo>
                      <a:pt x="38" y="249"/>
                      <a:pt x="38" y="273"/>
                      <a:pt x="39" y="296"/>
                    </a:cubicBezTo>
                    <a:cubicBezTo>
                      <a:pt x="40" y="315"/>
                      <a:pt x="42" y="338"/>
                      <a:pt x="50" y="356"/>
                    </a:cubicBezTo>
                    <a:cubicBezTo>
                      <a:pt x="50" y="356"/>
                      <a:pt x="50" y="356"/>
                      <a:pt x="49" y="356"/>
                    </a:cubicBezTo>
                    <a:cubicBezTo>
                      <a:pt x="49" y="356"/>
                      <a:pt x="49" y="356"/>
                      <a:pt x="49" y="356"/>
                    </a:cubicBezTo>
                    <a:cubicBezTo>
                      <a:pt x="39" y="357"/>
                      <a:pt x="26" y="359"/>
                      <a:pt x="17" y="364"/>
                    </a:cubicBezTo>
                    <a:cubicBezTo>
                      <a:pt x="10" y="366"/>
                      <a:pt x="5" y="369"/>
                      <a:pt x="2" y="377"/>
                    </a:cubicBezTo>
                    <a:cubicBezTo>
                      <a:pt x="0" y="384"/>
                      <a:pt x="2" y="394"/>
                      <a:pt x="4" y="402"/>
                    </a:cubicBezTo>
                    <a:cubicBezTo>
                      <a:pt x="5" y="407"/>
                      <a:pt x="6" y="413"/>
                      <a:pt x="9" y="417"/>
                    </a:cubicBezTo>
                    <a:cubicBezTo>
                      <a:pt x="9" y="420"/>
                      <a:pt x="10" y="422"/>
                      <a:pt x="10" y="424"/>
                    </a:cubicBezTo>
                    <a:cubicBezTo>
                      <a:pt x="10" y="425"/>
                      <a:pt x="11" y="427"/>
                      <a:pt x="13" y="427"/>
                    </a:cubicBezTo>
                    <a:cubicBezTo>
                      <a:pt x="18" y="427"/>
                      <a:pt x="24" y="427"/>
                      <a:pt x="29" y="426"/>
                    </a:cubicBezTo>
                    <a:cubicBezTo>
                      <a:pt x="29" y="426"/>
                      <a:pt x="29" y="426"/>
                      <a:pt x="29" y="426"/>
                    </a:cubicBezTo>
                    <a:cubicBezTo>
                      <a:pt x="50" y="428"/>
                      <a:pt x="71" y="428"/>
                      <a:pt x="91" y="428"/>
                    </a:cubicBezTo>
                    <a:cubicBezTo>
                      <a:pt x="92" y="428"/>
                      <a:pt x="94" y="429"/>
                      <a:pt x="95" y="429"/>
                    </a:cubicBezTo>
                    <a:cubicBezTo>
                      <a:pt x="95" y="430"/>
                      <a:pt x="95" y="431"/>
                      <a:pt x="95" y="432"/>
                    </a:cubicBezTo>
                    <a:cubicBezTo>
                      <a:pt x="96" y="436"/>
                      <a:pt x="96" y="439"/>
                      <a:pt x="96" y="443"/>
                    </a:cubicBezTo>
                    <a:cubicBezTo>
                      <a:pt x="97" y="452"/>
                      <a:pt x="97" y="462"/>
                      <a:pt x="96" y="471"/>
                    </a:cubicBezTo>
                    <a:cubicBezTo>
                      <a:pt x="96" y="488"/>
                      <a:pt x="95" y="504"/>
                      <a:pt x="95" y="521"/>
                    </a:cubicBezTo>
                    <a:cubicBezTo>
                      <a:pt x="95" y="522"/>
                      <a:pt x="96" y="524"/>
                      <a:pt x="98" y="524"/>
                    </a:cubicBezTo>
                    <a:cubicBezTo>
                      <a:pt x="116" y="528"/>
                      <a:pt x="119" y="502"/>
                      <a:pt x="121" y="490"/>
                    </a:cubicBezTo>
                    <a:cubicBezTo>
                      <a:pt x="123" y="470"/>
                      <a:pt x="122" y="450"/>
                      <a:pt x="122" y="430"/>
                    </a:cubicBezTo>
                    <a:cubicBezTo>
                      <a:pt x="139" y="431"/>
                      <a:pt x="156" y="432"/>
                      <a:pt x="173" y="433"/>
                    </a:cubicBezTo>
                    <a:cubicBezTo>
                      <a:pt x="195" y="434"/>
                      <a:pt x="217" y="436"/>
                      <a:pt x="239" y="437"/>
                    </a:cubicBezTo>
                    <a:cubicBezTo>
                      <a:pt x="234" y="462"/>
                      <a:pt x="223" y="541"/>
                      <a:pt x="266" y="533"/>
                    </a:cubicBezTo>
                    <a:cubicBezTo>
                      <a:pt x="267" y="533"/>
                      <a:pt x="268" y="531"/>
                      <a:pt x="268" y="530"/>
                    </a:cubicBezTo>
                    <a:cubicBezTo>
                      <a:pt x="270" y="500"/>
                      <a:pt x="271" y="469"/>
                      <a:pt x="271" y="438"/>
                    </a:cubicBezTo>
                    <a:cubicBezTo>
                      <a:pt x="294" y="439"/>
                      <a:pt x="316" y="440"/>
                      <a:pt x="338" y="440"/>
                    </a:cubicBezTo>
                    <a:cubicBezTo>
                      <a:pt x="344" y="440"/>
                      <a:pt x="344" y="432"/>
                      <a:pt x="338" y="432"/>
                    </a:cubicBezTo>
                    <a:cubicBezTo>
                      <a:pt x="337" y="432"/>
                      <a:pt x="336" y="432"/>
                      <a:pt x="335" y="432"/>
                    </a:cubicBezTo>
                    <a:cubicBezTo>
                      <a:pt x="338" y="422"/>
                      <a:pt x="335" y="410"/>
                      <a:pt x="333" y="401"/>
                    </a:cubicBezTo>
                    <a:cubicBezTo>
                      <a:pt x="333" y="400"/>
                      <a:pt x="331" y="400"/>
                      <a:pt x="331" y="401"/>
                    </a:cubicBezTo>
                    <a:cubicBezTo>
                      <a:pt x="333" y="412"/>
                      <a:pt x="334" y="421"/>
                      <a:pt x="333" y="432"/>
                    </a:cubicBezTo>
                    <a:cubicBezTo>
                      <a:pt x="329" y="432"/>
                      <a:pt x="324" y="431"/>
                      <a:pt x="319" y="431"/>
                    </a:cubicBezTo>
                    <a:cubicBezTo>
                      <a:pt x="327" y="423"/>
                      <a:pt x="323" y="408"/>
                      <a:pt x="318" y="399"/>
                    </a:cubicBezTo>
                    <a:cubicBezTo>
                      <a:pt x="318" y="398"/>
                      <a:pt x="317" y="399"/>
                      <a:pt x="317" y="399"/>
                    </a:cubicBezTo>
                    <a:cubicBezTo>
                      <a:pt x="320" y="404"/>
                      <a:pt x="321" y="410"/>
                      <a:pt x="321" y="415"/>
                    </a:cubicBezTo>
                    <a:cubicBezTo>
                      <a:pt x="321" y="421"/>
                      <a:pt x="318" y="426"/>
                      <a:pt x="317" y="431"/>
                    </a:cubicBezTo>
                    <a:cubicBezTo>
                      <a:pt x="270" y="431"/>
                      <a:pt x="223" y="428"/>
                      <a:pt x="177" y="425"/>
                    </a:cubicBezTo>
                    <a:cubicBezTo>
                      <a:pt x="149" y="423"/>
                      <a:pt x="122" y="422"/>
                      <a:pt x="95" y="421"/>
                    </a:cubicBezTo>
                    <a:cubicBezTo>
                      <a:pt x="84" y="420"/>
                      <a:pt x="72" y="420"/>
                      <a:pt x="61" y="419"/>
                    </a:cubicBezTo>
                    <a:cubicBezTo>
                      <a:pt x="48" y="408"/>
                      <a:pt x="45" y="392"/>
                      <a:pt x="49" y="374"/>
                    </a:cubicBezTo>
                    <a:cubicBezTo>
                      <a:pt x="49" y="374"/>
                      <a:pt x="49" y="374"/>
                      <a:pt x="49" y="374"/>
                    </a:cubicBezTo>
                    <a:cubicBezTo>
                      <a:pt x="44" y="389"/>
                      <a:pt x="45" y="409"/>
                      <a:pt x="57" y="419"/>
                    </a:cubicBezTo>
                    <a:cubicBezTo>
                      <a:pt x="51" y="419"/>
                      <a:pt x="46" y="420"/>
                      <a:pt x="40" y="420"/>
                    </a:cubicBezTo>
                    <a:cubicBezTo>
                      <a:pt x="34" y="408"/>
                      <a:pt x="30" y="397"/>
                      <a:pt x="30" y="383"/>
                    </a:cubicBezTo>
                    <a:cubicBezTo>
                      <a:pt x="30" y="382"/>
                      <a:pt x="28" y="382"/>
                      <a:pt x="28" y="383"/>
                    </a:cubicBezTo>
                    <a:cubicBezTo>
                      <a:pt x="28" y="395"/>
                      <a:pt x="31" y="409"/>
                      <a:pt x="38" y="420"/>
                    </a:cubicBezTo>
                    <a:cubicBezTo>
                      <a:pt x="35" y="420"/>
                      <a:pt x="32" y="420"/>
                      <a:pt x="29" y="421"/>
                    </a:cubicBezTo>
                    <a:cubicBezTo>
                      <a:pt x="27" y="420"/>
                      <a:pt x="26" y="419"/>
                      <a:pt x="25" y="418"/>
                    </a:cubicBezTo>
                    <a:cubicBezTo>
                      <a:pt x="24" y="416"/>
                      <a:pt x="23" y="415"/>
                      <a:pt x="22" y="414"/>
                    </a:cubicBezTo>
                    <a:cubicBezTo>
                      <a:pt x="21" y="414"/>
                      <a:pt x="20" y="414"/>
                      <a:pt x="20" y="414"/>
                    </a:cubicBezTo>
                    <a:cubicBezTo>
                      <a:pt x="18" y="416"/>
                      <a:pt x="16" y="412"/>
                      <a:pt x="15" y="411"/>
                    </a:cubicBezTo>
                    <a:cubicBezTo>
                      <a:pt x="15" y="411"/>
                      <a:pt x="15" y="411"/>
                      <a:pt x="15" y="411"/>
                    </a:cubicBezTo>
                    <a:cubicBezTo>
                      <a:pt x="15" y="408"/>
                      <a:pt x="15" y="405"/>
                      <a:pt x="14" y="403"/>
                    </a:cubicBezTo>
                    <a:cubicBezTo>
                      <a:pt x="14" y="402"/>
                      <a:pt x="12" y="401"/>
                      <a:pt x="12" y="402"/>
                    </a:cubicBezTo>
                    <a:cubicBezTo>
                      <a:pt x="12" y="402"/>
                      <a:pt x="12" y="402"/>
                      <a:pt x="12" y="402"/>
                    </a:cubicBezTo>
                    <a:cubicBezTo>
                      <a:pt x="9" y="395"/>
                      <a:pt x="7" y="387"/>
                      <a:pt x="8" y="379"/>
                    </a:cubicBezTo>
                    <a:cubicBezTo>
                      <a:pt x="9" y="379"/>
                      <a:pt x="9" y="379"/>
                      <a:pt x="9" y="379"/>
                    </a:cubicBezTo>
                    <a:cubicBezTo>
                      <a:pt x="10" y="376"/>
                      <a:pt x="11" y="374"/>
                      <a:pt x="12" y="373"/>
                    </a:cubicBezTo>
                    <a:cubicBezTo>
                      <a:pt x="18" y="369"/>
                      <a:pt x="27" y="368"/>
                      <a:pt x="32" y="367"/>
                    </a:cubicBezTo>
                    <a:cubicBezTo>
                      <a:pt x="38" y="366"/>
                      <a:pt x="43" y="365"/>
                      <a:pt x="48" y="362"/>
                    </a:cubicBezTo>
                    <a:cubicBezTo>
                      <a:pt x="58" y="361"/>
                      <a:pt x="69" y="361"/>
                      <a:pt x="80" y="362"/>
                    </a:cubicBezTo>
                    <a:cubicBezTo>
                      <a:pt x="112" y="363"/>
                      <a:pt x="144" y="368"/>
                      <a:pt x="176" y="371"/>
                    </a:cubicBezTo>
                    <a:cubicBezTo>
                      <a:pt x="200" y="373"/>
                      <a:pt x="224" y="372"/>
                      <a:pt x="248" y="373"/>
                    </a:cubicBezTo>
                    <a:cubicBezTo>
                      <a:pt x="264" y="374"/>
                      <a:pt x="282" y="376"/>
                      <a:pt x="299" y="381"/>
                    </a:cubicBezTo>
                    <a:cubicBezTo>
                      <a:pt x="299" y="381"/>
                      <a:pt x="299" y="382"/>
                      <a:pt x="299" y="383"/>
                    </a:cubicBezTo>
                    <a:cubicBezTo>
                      <a:pt x="299" y="384"/>
                      <a:pt x="300" y="385"/>
                      <a:pt x="302" y="385"/>
                    </a:cubicBezTo>
                    <a:cubicBezTo>
                      <a:pt x="302" y="385"/>
                      <a:pt x="302" y="385"/>
                      <a:pt x="303" y="385"/>
                    </a:cubicBezTo>
                    <a:cubicBezTo>
                      <a:pt x="297" y="398"/>
                      <a:pt x="302" y="412"/>
                      <a:pt x="313" y="420"/>
                    </a:cubicBezTo>
                    <a:cubicBezTo>
                      <a:pt x="314" y="420"/>
                      <a:pt x="315" y="420"/>
                      <a:pt x="314" y="419"/>
                    </a:cubicBezTo>
                    <a:cubicBezTo>
                      <a:pt x="305" y="409"/>
                      <a:pt x="298" y="399"/>
                      <a:pt x="304" y="385"/>
                    </a:cubicBezTo>
                    <a:cubicBezTo>
                      <a:pt x="308" y="386"/>
                      <a:pt x="312" y="386"/>
                      <a:pt x="316" y="387"/>
                    </a:cubicBezTo>
                    <a:cubicBezTo>
                      <a:pt x="323" y="390"/>
                      <a:pt x="328" y="393"/>
                      <a:pt x="333" y="398"/>
                    </a:cubicBezTo>
                    <a:cubicBezTo>
                      <a:pt x="343" y="406"/>
                      <a:pt x="345" y="418"/>
                      <a:pt x="342" y="431"/>
                    </a:cubicBezTo>
                    <a:cubicBezTo>
                      <a:pt x="342" y="433"/>
                      <a:pt x="342" y="434"/>
                      <a:pt x="344" y="435"/>
                    </a:cubicBezTo>
                    <a:cubicBezTo>
                      <a:pt x="343" y="438"/>
                      <a:pt x="346" y="440"/>
                      <a:pt x="348" y="438"/>
                    </a:cubicBezTo>
                    <a:cubicBezTo>
                      <a:pt x="361" y="423"/>
                      <a:pt x="365" y="405"/>
                      <a:pt x="347" y="392"/>
                    </a:cubicBezTo>
                    <a:close/>
                    <a:moveTo>
                      <a:pt x="262" y="527"/>
                    </a:moveTo>
                    <a:cubicBezTo>
                      <a:pt x="230" y="530"/>
                      <a:pt x="244" y="458"/>
                      <a:pt x="242" y="437"/>
                    </a:cubicBezTo>
                    <a:cubicBezTo>
                      <a:pt x="250" y="437"/>
                      <a:pt x="258" y="438"/>
                      <a:pt x="267" y="438"/>
                    </a:cubicBezTo>
                    <a:cubicBezTo>
                      <a:pt x="266" y="468"/>
                      <a:pt x="264" y="498"/>
                      <a:pt x="262" y="527"/>
                    </a:cubicBezTo>
                    <a:close/>
                    <a:moveTo>
                      <a:pt x="102" y="518"/>
                    </a:moveTo>
                    <a:cubicBezTo>
                      <a:pt x="102" y="500"/>
                      <a:pt x="103" y="482"/>
                      <a:pt x="103" y="465"/>
                    </a:cubicBezTo>
                    <a:cubicBezTo>
                      <a:pt x="103" y="455"/>
                      <a:pt x="105" y="438"/>
                      <a:pt x="99" y="429"/>
                    </a:cubicBezTo>
                    <a:cubicBezTo>
                      <a:pt x="105" y="429"/>
                      <a:pt x="110" y="429"/>
                      <a:pt x="116" y="430"/>
                    </a:cubicBezTo>
                    <a:cubicBezTo>
                      <a:pt x="117" y="450"/>
                      <a:pt x="119" y="515"/>
                      <a:pt x="102" y="518"/>
                    </a:cubicBezTo>
                    <a:close/>
                    <a:moveTo>
                      <a:pt x="20" y="417"/>
                    </a:moveTo>
                    <a:cubicBezTo>
                      <a:pt x="21" y="418"/>
                      <a:pt x="21" y="419"/>
                      <a:pt x="21" y="421"/>
                    </a:cubicBezTo>
                    <a:cubicBezTo>
                      <a:pt x="20" y="421"/>
                      <a:pt x="18" y="421"/>
                      <a:pt x="16" y="421"/>
                    </a:cubicBezTo>
                    <a:cubicBezTo>
                      <a:pt x="16" y="418"/>
                      <a:pt x="15" y="416"/>
                      <a:pt x="15" y="414"/>
                    </a:cubicBezTo>
                    <a:cubicBezTo>
                      <a:pt x="16" y="416"/>
                      <a:pt x="17" y="417"/>
                      <a:pt x="20" y="417"/>
                    </a:cubicBezTo>
                    <a:close/>
                    <a:moveTo>
                      <a:pt x="352" y="421"/>
                    </a:moveTo>
                    <a:cubicBezTo>
                      <a:pt x="353" y="413"/>
                      <a:pt x="351" y="406"/>
                      <a:pt x="348" y="400"/>
                    </a:cubicBezTo>
                    <a:cubicBezTo>
                      <a:pt x="354" y="406"/>
                      <a:pt x="355" y="413"/>
                      <a:pt x="352" y="421"/>
                    </a:cubicBezTo>
                    <a:close/>
                    <a:moveTo>
                      <a:pt x="226" y="361"/>
                    </a:moveTo>
                    <a:cubicBezTo>
                      <a:pt x="203" y="360"/>
                      <a:pt x="180" y="360"/>
                      <a:pt x="157" y="358"/>
                    </a:cubicBezTo>
                    <a:cubicBezTo>
                      <a:pt x="124" y="355"/>
                      <a:pt x="90" y="353"/>
                      <a:pt x="57" y="356"/>
                    </a:cubicBezTo>
                    <a:cubicBezTo>
                      <a:pt x="56" y="356"/>
                      <a:pt x="56" y="356"/>
                      <a:pt x="56" y="356"/>
                    </a:cubicBezTo>
                    <a:cubicBezTo>
                      <a:pt x="55" y="339"/>
                      <a:pt x="51" y="322"/>
                      <a:pt x="49" y="305"/>
                    </a:cubicBezTo>
                    <a:cubicBezTo>
                      <a:pt x="47" y="285"/>
                      <a:pt x="47" y="266"/>
                      <a:pt x="49" y="246"/>
                    </a:cubicBezTo>
                    <a:cubicBezTo>
                      <a:pt x="53" y="208"/>
                      <a:pt x="69" y="170"/>
                      <a:pt x="104" y="152"/>
                    </a:cubicBezTo>
                    <a:cubicBezTo>
                      <a:pt x="127" y="140"/>
                      <a:pt x="154" y="137"/>
                      <a:pt x="179" y="136"/>
                    </a:cubicBezTo>
                    <a:cubicBezTo>
                      <a:pt x="203" y="135"/>
                      <a:pt x="231" y="137"/>
                      <a:pt x="253" y="149"/>
                    </a:cubicBezTo>
                    <a:cubicBezTo>
                      <a:pt x="295" y="169"/>
                      <a:pt x="314" y="224"/>
                      <a:pt x="314" y="268"/>
                    </a:cubicBezTo>
                    <a:cubicBezTo>
                      <a:pt x="314" y="302"/>
                      <a:pt x="308" y="337"/>
                      <a:pt x="299" y="370"/>
                    </a:cubicBezTo>
                    <a:cubicBezTo>
                      <a:pt x="273" y="363"/>
                      <a:pt x="244" y="362"/>
                      <a:pt x="226"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8" name="Freeform 706"/>
              <p:cNvSpPr/>
              <p:nvPr/>
            </p:nvSpPr>
            <p:spPr bwMode="auto">
              <a:xfrm>
                <a:off x="2526" y="4565"/>
                <a:ext cx="9" cy="20"/>
              </a:xfrm>
              <a:custGeom>
                <a:avLst/>
                <a:gdLst>
                  <a:gd name="T0" fmla="*/ 2 w 17"/>
                  <a:gd name="T1" fmla="*/ 1 h 36"/>
                  <a:gd name="T2" fmla="*/ 3 w 17"/>
                  <a:gd name="T3" fmla="*/ 22 h 36"/>
                  <a:gd name="T4" fmla="*/ 15 w 17"/>
                  <a:gd name="T5" fmla="*/ 36 h 36"/>
                  <a:gd name="T6" fmla="*/ 16 w 17"/>
                  <a:gd name="T7" fmla="*/ 34 h 36"/>
                  <a:gd name="T8" fmla="*/ 7 w 17"/>
                  <a:gd name="T9" fmla="*/ 22 h 36"/>
                  <a:gd name="T10" fmla="*/ 4 w 17"/>
                  <a:gd name="T11" fmla="*/ 2 h 36"/>
                  <a:gd name="T12" fmla="*/ 2 w 17"/>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2" y="1"/>
                    </a:moveTo>
                    <a:cubicBezTo>
                      <a:pt x="0" y="8"/>
                      <a:pt x="0" y="15"/>
                      <a:pt x="3" y="22"/>
                    </a:cubicBezTo>
                    <a:cubicBezTo>
                      <a:pt x="4" y="27"/>
                      <a:pt x="9" y="35"/>
                      <a:pt x="15" y="36"/>
                    </a:cubicBezTo>
                    <a:cubicBezTo>
                      <a:pt x="16" y="36"/>
                      <a:pt x="17" y="35"/>
                      <a:pt x="16" y="34"/>
                    </a:cubicBezTo>
                    <a:cubicBezTo>
                      <a:pt x="13" y="30"/>
                      <a:pt x="9" y="27"/>
                      <a:pt x="7" y="22"/>
                    </a:cubicBezTo>
                    <a:cubicBezTo>
                      <a:pt x="4" y="16"/>
                      <a:pt x="3" y="8"/>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9" name="Freeform 707"/>
              <p:cNvSpPr/>
              <p:nvPr/>
            </p:nvSpPr>
            <p:spPr bwMode="auto">
              <a:xfrm>
                <a:off x="2556" y="4561"/>
                <a:ext cx="8" cy="24"/>
              </a:xfrm>
              <a:custGeom>
                <a:avLst/>
                <a:gdLst>
                  <a:gd name="T0" fmla="*/ 2 w 16"/>
                  <a:gd name="T1" fmla="*/ 0 h 42"/>
                  <a:gd name="T2" fmla="*/ 14 w 16"/>
                  <a:gd name="T3" fmla="*/ 42 h 42"/>
                  <a:gd name="T4" fmla="*/ 15 w 16"/>
                  <a:gd name="T5" fmla="*/ 41 h 42"/>
                  <a:gd name="T6" fmla="*/ 5 w 16"/>
                  <a:gd name="T7" fmla="*/ 22 h 42"/>
                  <a:gd name="T8" fmla="*/ 3 w 16"/>
                  <a:gd name="T9" fmla="*/ 0 h 42"/>
                  <a:gd name="T10" fmla="*/ 2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2" y="0"/>
                    </a:moveTo>
                    <a:cubicBezTo>
                      <a:pt x="0" y="14"/>
                      <a:pt x="2" y="33"/>
                      <a:pt x="14" y="42"/>
                    </a:cubicBezTo>
                    <a:cubicBezTo>
                      <a:pt x="15" y="42"/>
                      <a:pt x="16" y="42"/>
                      <a:pt x="15" y="41"/>
                    </a:cubicBezTo>
                    <a:cubicBezTo>
                      <a:pt x="11" y="35"/>
                      <a:pt x="7" y="30"/>
                      <a:pt x="5" y="22"/>
                    </a:cubicBezTo>
                    <a:cubicBezTo>
                      <a:pt x="3" y="15"/>
                      <a:pt x="2" y="8"/>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0" name="Freeform 708"/>
              <p:cNvSpPr/>
              <p:nvPr/>
            </p:nvSpPr>
            <p:spPr bwMode="auto">
              <a:xfrm>
                <a:off x="2564" y="4560"/>
                <a:ext cx="12" cy="27"/>
              </a:xfrm>
              <a:custGeom>
                <a:avLst/>
                <a:gdLst>
                  <a:gd name="T0" fmla="*/ 8 w 21"/>
                  <a:gd name="T1" fmla="*/ 0 h 48"/>
                  <a:gd name="T2" fmla="*/ 20 w 21"/>
                  <a:gd name="T3" fmla="*/ 48 h 48"/>
                  <a:gd name="T4" fmla="*/ 21 w 21"/>
                  <a:gd name="T5" fmla="*/ 47 h 48"/>
                  <a:gd name="T6" fmla="*/ 8 w 21"/>
                  <a:gd name="T7" fmla="*/ 1 h 48"/>
                  <a:gd name="T8" fmla="*/ 8 w 21"/>
                  <a:gd name="T9" fmla="*/ 0 h 48"/>
                </a:gdLst>
                <a:ahLst/>
                <a:cxnLst>
                  <a:cxn ang="0">
                    <a:pos x="T0" y="T1"/>
                  </a:cxn>
                  <a:cxn ang="0">
                    <a:pos x="T2" y="T3"/>
                  </a:cxn>
                  <a:cxn ang="0">
                    <a:pos x="T4" y="T5"/>
                  </a:cxn>
                  <a:cxn ang="0">
                    <a:pos x="T6" y="T7"/>
                  </a:cxn>
                  <a:cxn ang="0">
                    <a:pos x="T8" y="T9"/>
                  </a:cxn>
                </a:cxnLst>
                <a:rect l="0" t="0" r="r" b="b"/>
                <a:pathLst>
                  <a:path w="21" h="48">
                    <a:moveTo>
                      <a:pt x="8" y="0"/>
                    </a:moveTo>
                    <a:cubicBezTo>
                      <a:pt x="0" y="14"/>
                      <a:pt x="3" y="42"/>
                      <a:pt x="20" y="48"/>
                    </a:cubicBezTo>
                    <a:cubicBezTo>
                      <a:pt x="21" y="48"/>
                      <a:pt x="21" y="47"/>
                      <a:pt x="21" y="47"/>
                    </a:cubicBezTo>
                    <a:cubicBezTo>
                      <a:pt x="8" y="35"/>
                      <a:pt x="0" y="18"/>
                      <a:pt x="8"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1" name="Freeform 709"/>
              <p:cNvSpPr/>
              <p:nvPr/>
            </p:nvSpPr>
            <p:spPr bwMode="auto">
              <a:xfrm>
                <a:off x="2575" y="4561"/>
                <a:ext cx="10" cy="26"/>
              </a:xfrm>
              <a:custGeom>
                <a:avLst/>
                <a:gdLst>
                  <a:gd name="T0" fmla="*/ 4 w 17"/>
                  <a:gd name="T1" fmla="*/ 0 h 46"/>
                  <a:gd name="T2" fmla="*/ 16 w 17"/>
                  <a:gd name="T3" fmla="*/ 46 h 46"/>
                  <a:gd name="T4" fmla="*/ 17 w 17"/>
                  <a:gd name="T5" fmla="*/ 45 h 46"/>
                  <a:gd name="T6" fmla="*/ 5 w 17"/>
                  <a:gd name="T7" fmla="*/ 25 h 46"/>
                  <a:gd name="T8" fmla="*/ 4 w 17"/>
                  <a:gd name="T9" fmla="*/ 0 h 46"/>
                  <a:gd name="T10" fmla="*/ 4 w 17"/>
                  <a:gd name="T11" fmla="*/ 0 h 46"/>
                </a:gdLst>
                <a:ahLst/>
                <a:cxnLst>
                  <a:cxn ang="0">
                    <a:pos x="T0" y="T1"/>
                  </a:cxn>
                  <a:cxn ang="0">
                    <a:pos x="T2" y="T3"/>
                  </a:cxn>
                  <a:cxn ang="0">
                    <a:pos x="T4" y="T5"/>
                  </a:cxn>
                  <a:cxn ang="0">
                    <a:pos x="T6" y="T7"/>
                  </a:cxn>
                  <a:cxn ang="0">
                    <a:pos x="T8" y="T9"/>
                  </a:cxn>
                  <a:cxn ang="0">
                    <a:pos x="T10" y="T11"/>
                  </a:cxn>
                </a:cxnLst>
                <a:rect l="0" t="0" r="r" b="b"/>
                <a:pathLst>
                  <a:path w="17" h="46">
                    <a:moveTo>
                      <a:pt x="4" y="0"/>
                    </a:moveTo>
                    <a:cubicBezTo>
                      <a:pt x="2" y="15"/>
                      <a:pt x="0" y="37"/>
                      <a:pt x="16" y="46"/>
                    </a:cubicBezTo>
                    <a:cubicBezTo>
                      <a:pt x="17" y="46"/>
                      <a:pt x="17" y="46"/>
                      <a:pt x="17" y="45"/>
                    </a:cubicBezTo>
                    <a:cubicBezTo>
                      <a:pt x="11" y="39"/>
                      <a:pt x="7" y="34"/>
                      <a:pt x="5" y="25"/>
                    </a:cubicBezTo>
                    <a:cubicBezTo>
                      <a:pt x="3" y="17"/>
                      <a:pt x="3" y="8"/>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2" name="Freeform 710"/>
              <p:cNvSpPr/>
              <p:nvPr/>
            </p:nvSpPr>
            <p:spPr bwMode="auto">
              <a:xfrm>
                <a:off x="2587" y="4563"/>
                <a:ext cx="9" cy="24"/>
              </a:xfrm>
              <a:custGeom>
                <a:avLst/>
                <a:gdLst>
                  <a:gd name="T0" fmla="*/ 2 w 16"/>
                  <a:gd name="T1" fmla="*/ 2 h 44"/>
                  <a:gd name="T2" fmla="*/ 14 w 16"/>
                  <a:gd name="T3" fmla="*/ 43 h 44"/>
                  <a:gd name="T4" fmla="*/ 15 w 16"/>
                  <a:gd name="T5" fmla="*/ 42 h 44"/>
                  <a:gd name="T6" fmla="*/ 3 w 16"/>
                  <a:gd name="T7" fmla="*/ 2 h 44"/>
                  <a:gd name="T8" fmla="*/ 2 w 16"/>
                  <a:gd name="T9" fmla="*/ 2 h 44"/>
                </a:gdLst>
                <a:ahLst/>
                <a:cxnLst>
                  <a:cxn ang="0">
                    <a:pos x="T0" y="T1"/>
                  </a:cxn>
                  <a:cxn ang="0">
                    <a:pos x="T2" y="T3"/>
                  </a:cxn>
                  <a:cxn ang="0">
                    <a:pos x="T4" y="T5"/>
                  </a:cxn>
                  <a:cxn ang="0">
                    <a:pos x="T6" y="T7"/>
                  </a:cxn>
                  <a:cxn ang="0">
                    <a:pos x="T8" y="T9"/>
                  </a:cxn>
                </a:cxnLst>
                <a:rect l="0" t="0" r="r" b="b"/>
                <a:pathLst>
                  <a:path w="16" h="44">
                    <a:moveTo>
                      <a:pt x="2" y="2"/>
                    </a:moveTo>
                    <a:cubicBezTo>
                      <a:pt x="0" y="15"/>
                      <a:pt x="2" y="35"/>
                      <a:pt x="14" y="43"/>
                    </a:cubicBezTo>
                    <a:cubicBezTo>
                      <a:pt x="15" y="44"/>
                      <a:pt x="16" y="43"/>
                      <a:pt x="15" y="42"/>
                    </a:cubicBezTo>
                    <a:cubicBezTo>
                      <a:pt x="5" y="31"/>
                      <a:pt x="2" y="16"/>
                      <a:pt x="3" y="2"/>
                    </a:cubicBezTo>
                    <a:cubicBezTo>
                      <a:pt x="4"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3" name="Freeform 711"/>
              <p:cNvSpPr/>
              <p:nvPr/>
            </p:nvSpPr>
            <p:spPr bwMode="auto">
              <a:xfrm>
                <a:off x="2601" y="4563"/>
                <a:ext cx="9" cy="19"/>
              </a:xfrm>
              <a:custGeom>
                <a:avLst/>
                <a:gdLst>
                  <a:gd name="T0" fmla="*/ 3 w 16"/>
                  <a:gd name="T1" fmla="*/ 0 h 34"/>
                  <a:gd name="T2" fmla="*/ 15 w 16"/>
                  <a:gd name="T3" fmla="*/ 34 h 34"/>
                  <a:gd name="T4" fmla="*/ 16 w 16"/>
                  <a:gd name="T5" fmla="*/ 33 h 34"/>
                  <a:gd name="T6" fmla="*/ 3 w 16"/>
                  <a:gd name="T7" fmla="*/ 1 h 34"/>
                  <a:gd name="T8" fmla="*/ 3 w 16"/>
                  <a:gd name="T9" fmla="*/ 0 h 34"/>
                </a:gdLst>
                <a:ahLst/>
                <a:cxnLst>
                  <a:cxn ang="0">
                    <a:pos x="T0" y="T1"/>
                  </a:cxn>
                  <a:cxn ang="0">
                    <a:pos x="T2" y="T3"/>
                  </a:cxn>
                  <a:cxn ang="0">
                    <a:pos x="T4" y="T5"/>
                  </a:cxn>
                  <a:cxn ang="0">
                    <a:pos x="T6" y="T7"/>
                  </a:cxn>
                  <a:cxn ang="0">
                    <a:pos x="T8" y="T9"/>
                  </a:cxn>
                </a:cxnLst>
                <a:rect l="0" t="0" r="r" b="b"/>
                <a:pathLst>
                  <a:path w="16" h="34">
                    <a:moveTo>
                      <a:pt x="3" y="0"/>
                    </a:moveTo>
                    <a:cubicBezTo>
                      <a:pt x="0" y="12"/>
                      <a:pt x="3" y="28"/>
                      <a:pt x="15" y="34"/>
                    </a:cubicBezTo>
                    <a:cubicBezTo>
                      <a:pt x="16" y="34"/>
                      <a:pt x="16" y="33"/>
                      <a:pt x="16" y="33"/>
                    </a:cubicBezTo>
                    <a:cubicBezTo>
                      <a:pt x="6" y="24"/>
                      <a:pt x="2" y="13"/>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4" name="Freeform 712"/>
              <p:cNvSpPr/>
              <p:nvPr/>
            </p:nvSpPr>
            <p:spPr bwMode="auto">
              <a:xfrm>
                <a:off x="2617" y="4566"/>
                <a:ext cx="7" cy="21"/>
              </a:xfrm>
              <a:custGeom>
                <a:avLst/>
                <a:gdLst>
                  <a:gd name="T0" fmla="*/ 2 w 12"/>
                  <a:gd name="T1" fmla="*/ 0 h 39"/>
                  <a:gd name="T2" fmla="*/ 10 w 12"/>
                  <a:gd name="T3" fmla="*/ 38 h 39"/>
                  <a:gd name="T4" fmla="*/ 11 w 12"/>
                  <a:gd name="T5" fmla="*/ 37 h 39"/>
                  <a:gd name="T6" fmla="*/ 3 w 12"/>
                  <a:gd name="T7" fmla="*/ 1 h 39"/>
                  <a:gd name="T8" fmla="*/ 2 w 12"/>
                  <a:gd name="T9" fmla="*/ 0 h 39"/>
                </a:gdLst>
                <a:ahLst/>
                <a:cxnLst>
                  <a:cxn ang="0">
                    <a:pos x="T0" y="T1"/>
                  </a:cxn>
                  <a:cxn ang="0">
                    <a:pos x="T2" y="T3"/>
                  </a:cxn>
                  <a:cxn ang="0">
                    <a:pos x="T4" y="T5"/>
                  </a:cxn>
                  <a:cxn ang="0">
                    <a:pos x="T6" y="T7"/>
                  </a:cxn>
                  <a:cxn ang="0">
                    <a:pos x="T8" y="T9"/>
                  </a:cxn>
                </a:cxnLst>
                <a:rect l="0" t="0" r="r" b="b"/>
                <a:pathLst>
                  <a:path w="12" h="39">
                    <a:moveTo>
                      <a:pt x="2" y="0"/>
                    </a:moveTo>
                    <a:cubicBezTo>
                      <a:pt x="0" y="13"/>
                      <a:pt x="2" y="28"/>
                      <a:pt x="10" y="38"/>
                    </a:cubicBezTo>
                    <a:cubicBezTo>
                      <a:pt x="11" y="39"/>
                      <a:pt x="12" y="38"/>
                      <a:pt x="11" y="37"/>
                    </a:cubicBezTo>
                    <a:cubicBezTo>
                      <a:pt x="7" y="25"/>
                      <a:pt x="2" y="1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5" name="Freeform 713"/>
              <p:cNvSpPr/>
              <p:nvPr/>
            </p:nvSpPr>
            <p:spPr bwMode="auto">
              <a:xfrm>
                <a:off x="2635" y="4566"/>
                <a:ext cx="7" cy="19"/>
              </a:xfrm>
              <a:custGeom>
                <a:avLst/>
                <a:gdLst>
                  <a:gd name="T0" fmla="*/ 2 w 12"/>
                  <a:gd name="T1" fmla="*/ 0 h 35"/>
                  <a:gd name="T2" fmla="*/ 11 w 12"/>
                  <a:gd name="T3" fmla="*/ 34 h 35"/>
                  <a:gd name="T4" fmla="*/ 12 w 12"/>
                  <a:gd name="T5" fmla="*/ 33 h 35"/>
                  <a:gd name="T6" fmla="*/ 5 w 12"/>
                  <a:gd name="T7" fmla="*/ 19 h 35"/>
                  <a:gd name="T8" fmla="*/ 4 w 12"/>
                  <a:gd name="T9" fmla="*/ 1 h 35"/>
                  <a:gd name="T10" fmla="*/ 2 w 12"/>
                  <a:gd name="T11" fmla="*/ 0 h 35"/>
                </a:gdLst>
                <a:ahLst/>
                <a:cxnLst>
                  <a:cxn ang="0">
                    <a:pos x="T0" y="T1"/>
                  </a:cxn>
                  <a:cxn ang="0">
                    <a:pos x="T2" y="T3"/>
                  </a:cxn>
                  <a:cxn ang="0">
                    <a:pos x="T4" y="T5"/>
                  </a:cxn>
                  <a:cxn ang="0">
                    <a:pos x="T6" y="T7"/>
                  </a:cxn>
                  <a:cxn ang="0">
                    <a:pos x="T8" y="T9"/>
                  </a:cxn>
                  <a:cxn ang="0">
                    <a:pos x="T10" y="T11"/>
                  </a:cxn>
                </a:cxnLst>
                <a:rect l="0" t="0" r="r" b="b"/>
                <a:pathLst>
                  <a:path w="12" h="35">
                    <a:moveTo>
                      <a:pt x="2" y="0"/>
                    </a:moveTo>
                    <a:cubicBezTo>
                      <a:pt x="0" y="12"/>
                      <a:pt x="1" y="27"/>
                      <a:pt x="11" y="34"/>
                    </a:cubicBezTo>
                    <a:cubicBezTo>
                      <a:pt x="11" y="35"/>
                      <a:pt x="12" y="34"/>
                      <a:pt x="12" y="33"/>
                    </a:cubicBezTo>
                    <a:cubicBezTo>
                      <a:pt x="9" y="28"/>
                      <a:pt x="6" y="25"/>
                      <a:pt x="5" y="19"/>
                    </a:cubicBezTo>
                    <a:cubicBezTo>
                      <a:pt x="3" y="13"/>
                      <a:pt x="3" y="7"/>
                      <a:pt x="4" y="1"/>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6" name="Freeform 714"/>
              <p:cNvSpPr/>
              <p:nvPr/>
            </p:nvSpPr>
            <p:spPr bwMode="auto">
              <a:xfrm>
                <a:off x="2656" y="4567"/>
                <a:ext cx="9" cy="20"/>
              </a:xfrm>
              <a:custGeom>
                <a:avLst/>
                <a:gdLst>
                  <a:gd name="T0" fmla="*/ 2 w 16"/>
                  <a:gd name="T1" fmla="*/ 1 h 36"/>
                  <a:gd name="T2" fmla="*/ 15 w 16"/>
                  <a:gd name="T3" fmla="*/ 36 h 36"/>
                  <a:gd name="T4" fmla="*/ 15 w 16"/>
                  <a:gd name="T5" fmla="*/ 35 h 36"/>
                  <a:gd name="T6" fmla="*/ 3 w 16"/>
                  <a:gd name="T7" fmla="*/ 1 h 36"/>
                  <a:gd name="T8" fmla="*/ 2 w 16"/>
                  <a:gd name="T9" fmla="*/ 1 h 36"/>
                </a:gdLst>
                <a:ahLst/>
                <a:cxnLst>
                  <a:cxn ang="0">
                    <a:pos x="T0" y="T1"/>
                  </a:cxn>
                  <a:cxn ang="0">
                    <a:pos x="T2" y="T3"/>
                  </a:cxn>
                  <a:cxn ang="0">
                    <a:pos x="T4" y="T5"/>
                  </a:cxn>
                  <a:cxn ang="0">
                    <a:pos x="T6" y="T7"/>
                  </a:cxn>
                  <a:cxn ang="0">
                    <a:pos x="T8" y="T9"/>
                  </a:cxn>
                </a:cxnLst>
                <a:rect l="0" t="0" r="r" b="b"/>
                <a:pathLst>
                  <a:path w="16" h="36">
                    <a:moveTo>
                      <a:pt x="2" y="1"/>
                    </a:moveTo>
                    <a:cubicBezTo>
                      <a:pt x="0" y="13"/>
                      <a:pt x="1" y="30"/>
                      <a:pt x="15" y="36"/>
                    </a:cubicBezTo>
                    <a:cubicBezTo>
                      <a:pt x="15" y="36"/>
                      <a:pt x="16" y="35"/>
                      <a:pt x="15" y="35"/>
                    </a:cubicBezTo>
                    <a:cubicBezTo>
                      <a:pt x="4" y="27"/>
                      <a:pt x="2" y="1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7" name="Freeform 715"/>
              <p:cNvSpPr/>
              <p:nvPr/>
            </p:nvSpPr>
            <p:spPr bwMode="auto">
              <a:xfrm>
                <a:off x="2666" y="4568"/>
                <a:ext cx="10" cy="24"/>
              </a:xfrm>
              <a:custGeom>
                <a:avLst/>
                <a:gdLst>
                  <a:gd name="T0" fmla="*/ 0 w 17"/>
                  <a:gd name="T1" fmla="*/ 1 h 43"/>
                  <a:gd name="T2" fmla="*/ 16 w 17"/>
                  <a:gd name="T3" fmla="*/ 42 h 43"/>
                  <a:gd name="T4" fmla="*/ 17 w 17"/>
                  <a:gd name="T5" fmla="*/ 41 h 43"/>
                  <a:gd name="T6" fmla="*/ 0 w 17"/>
                  <a:gd name="T7" fmla="*/ 1 h 43"/>
                  <a:gd name="T8" fmla="*/ 0 w 17"/>
                  <a:gd name="T9" fmla="*/ 1 h 43"/>
                </a:gdLst>
                <a:ahLst/>
                <a:cxnLst>
                  <a:cxn ang="0">
                    <a:pos x="T0" y="T1"/>
                  </a:cxn>
                  <a:cxn ang="0">
                    <a:pos x="T2" y="T3"/>
                  </a:cxn>
                  <a:cxn ang="0">
                    <a:pos x="T4" y="T5"/>
                  </a:cxn>
                  <a:cxn ang="0">
                    <a:pos x="T6" y="T7"/>
                  </a:cxn>
                  <a:cxn ang="0">
                    <a:pos x="T8" y="T9"/>
                  </a:cxn>
                </a:cxnLst>
                <a:rect l="0" t="0" r="r" b="b"/>
                <a:pathLst>
                  <a:path w="17" h="43">
                    <a:moveTo>
                      <a:pt x="0" y="1"/>
                    </a:moveTo>
                    <a:cubicBezTo>
                      <a:pt x="3" y="15"/>
                      <a:pt x="5" y="31"/>
                      <a:pt x="16" y="42"/>
                    </a:cubicBezTo>
                    <a:cubicBezTo>
                      <a:pt x="16" y="43"/>
                      <a:pt x="17" y="42"/>
                      <a:pt x="17" y="41"/>
                    </a:cubicBezTo>
                    <a:cubicBezTo>
                      <a:pt x="9" y="28"/>
                      <a:pt x="6" y="14"/>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8" name="Freeform 716"/>
              <p:cNvSpPr/>
              <p:nvPr/>
            </p:nvSpPr>
            <p:spPr bwMode="auto">
              <a:xfrm>
                <a:off x="2682" y="4572"/>
                <a:ext cx="3" cy="18"/>
              </a:xfrm>
              <a:custGeom>
                <a:avLst/>
                <a:gdLst>
                  <a:gd name="T0" fmla="*/ 0 w 5"/>
                  <a:gd name="T1" fmla="*/ 1 h 31"/>
                  <a:gd name="T2" fmla="*/ 4 w 5"/>
                  <a:gd name="T3" fmla="*/ 30 h 31"/>
                  <a:gd name="T4" fmla="*/ 5 w 5"/>
                  <a:gd name="T5" fmla="*/ 30 h 31"/>
                  <a:gd name="T6" fmla="*/ 1 w 5"/>
                  <a:gd name="T7" fmla="*/ 1 h 31"/>
                  <a:gd name="T8" fmla="*/ 0 w 5"/>
                  <a:gd name="T9" fmla="*/ 1 h 31"/>
                </a:gdLst>
                <a:ahLst/>
                <a:cxnLst>
                  <a:cxn ang="0">
                    <a:pos x="T0" y="T1"/>
                  </a:cxn>
                  <a:cxn ang="0">
                    <a:pos x="T2" y="T3"/>
                  </a:cxn>
                  <a:cxn ang="0">
                    <a:pos x="T4" y="T5"/>
                  </a:cxn>
                  <a:cxn ang="0">
                    <a:pos x="T6" y="T7"/>
                  </a:cxn>
                  <a:cxn ang="0">
                    <a:pos x="T8" y="T9"/>
                  </a:cxn>
                </a:cxnLst>
                <a:rect l="0" t="0" r="r" b="b"/>
                <a:pathLst>
                  <a:path w="5" h="31">
                    <a:moveTo>
                      <a:pt x="0" y="1"/>
                    </a:moveTo>
                    <a:cubicBezTo>
                      <a:pt x="1" y="10"/>
                      <a:pt x="0" y="21"/>
                      <a:pt x="4" y="30"/>
                    </a:cubicBezTo>
                    <a:cubicBezTo>
                      <a:pt x="4" y="31"/>
                      <a:pt x="5" y="31"/>
                      <a:pt x="5" y="30"/>
                    </a:cubicBezTo>
                    <a:cubicBezTo>
                      <a:pt x="5" y="20"/>
                      <a:pt x="3" y="10"/>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9" name="Freeform 717"/>
              <p:cNvSpPr/>
              <p:nvPr/>
            </p:nvSpPr>
            <p:spPr bwMode="auto">
              <a:xfrm>
                <a:off x="2631" y="4455"/>
                <a:ext cx="44" cy="14"/>
              </a:xfrm>
              <a:custGeom>
                <a:avLst/>
                <a:gdLst>
                  <a:gd name="T0" fmla="*/ 1 w 79"/>
                  <a:gd name="T1" fmla="*/ 23 h 25"/>
                  <a:gd name="T2" fmla="*/ 77 w 79"/>
                  <a:gd name="T3" fmla="*/ 3 h 25"/>
                  <a:gd name="T4" fmla="*/ 76 w 79"/>
                  <a:gd name="T5" fmla="*/ 0 h 25"/>
                  <a:gd name="T6" fmla="*/ 42 w 79"/>
                  <a:gd name="T7" fmla="*/ 14 h 25"/>
                  <a:gd name="T8" fmla="*/ 1 w 79"/>
                  <a:gd name="T9" fmla="*/ 22 h 25"/>
                  <a:gd name="T10" fmla="*/ 1 w 79"/>
                  <a:gd name="T11" fmla="*/ 23 h 25"/>
                </a:gdLst>
                <a:ahLst/>
                <a:cxnLst>
                  <a:cxn ang="0">
                    <a:pos x="T0" y="T1"/>
                  </a:cxn>
                  <a:cxn ang="0">
                    <a:pos x="T2" y="T3"/>
                  </a:cxn>
                  <a:cxn ang="0">
                    <a:pos x="T4" y="T5"/>
                  </a:cxn>
                  <a:cxn ang="0">
                    <a:pos x="T6" y="T7"/>
                  </a:cxn>
                  <a:cxn ang="0">
                    <a:pos x="T8" y="T9"/>
                  </a:cxn>
                  <a:cxn ang="0">
                    <a:pos x="T10" y="T11"/>
                  </a:cxn>
                </a:cxnLst>
                <a:rect l="0" t="0" r="r" b="b"/>
                <a:pathLst>
                  <a:path w="79" h="25">
                    <a:moveTo>
                      <a:pt x="1" y="23"/>
                    </a:moveTo>
                    <a:cubicBezTo>
                      <a:pt x="27" y="25"/>
                      <a:pt x="54" y="16"/>
                      <a:pt x="77" y="3"/>
                    </a:cubicBezTo>
                    <a:cubicBezTo>
                      <a:pt x="79" y="2"/>
                      <a:pt x="77" y="0"/>
                      <a:pt x="76" y="0"/>
                    </a:cubicBezTo>
                    <a:cubicBezTo>
                      <a:pt x="64" y="4"/>
                      <a:pt x="53" y="10"/>
                      <a:pt x="42" y="14"/>
                    </a:cubicBezTo>
                    <a:cubicBezTo>
                      <a:pt x="29" y="19"/>
                      <a:pt x="15" y="22"/>
                      <a:pt x="1" y="22"/>
                    </a:cubicBezTo>
                    <a:cubicBezTo>
                      <a:pt x="0" y="22"/>
                      <a:pt x="0" y="23"/>
                      <a:pt x="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0" name="Freeform 718"/>
              <p:cNvSpPr/>
              <p:nvPr/>
            </p:nvSpPr>
            <p:spPr bwMode="auto">
              <a:xfrm>
                <a:off x="2629" y="4471"/>
                <a:ext cx="52" cy="17"/>
              </a:xfrm>
              <a:custGeom>
                <a:avLst/>
                <a:gdLst>
                  <a:gd name="T0" fmla="*/ 92 w 93"/>
                  <a:gd name="T1" fmla="*/ 2 h 31"/>
                  <a:gd name="T2" fmla="*/ 89 w 93"/>
                  <a:gd name="T3" fmla="*/ 1 h 31"/>
                  <a:gd name="T4" fmla="*/ 46 w 93"/>
                  <a:gd name="T5" fmla="*/ 20 h 31"/>
                  <a:gd name="T6" fmla="*/ 1 w 93"/>
                  <a:gd name="T7" fmla="*/ 18 h 31"/>
                  <a:gd name="T8" fmla="*/ 1 w 93"/>
                  <a:gd name="T9" fmla="*/ 18 h 31"/>
                  <a:gd name="T10" fmla="*/ 92 w 93"/>
                  <a:gd name="T11" fmla="*/ 2 h 31"/>
                </a:gdLst>
                <a:ahLst/>
                <a:cxnLst>
                  <a:cxn ang="0">
                    <a:pos x="T0" y="T1"/>
                  </a:cxn>
                  <a:cxn ang="0">
                    <a:pos x="T2" y="T3"/>
                  </a:cxn>
                  <a:cxn ang="0">
                    <a:pos x="T4" y="T5"/>
                  </a:cxn>
                  <a:cxn ang="0">
                    <a:pos x="T6" y="T7"/>
                  </a:cxn>
                  <a:cxn ang="0">
                    <a:pos x="T8" y="T9"/>
                  </a:cxn>
                  <a:cxn ang="0">
                    <a:pos x="T10" y="T11"/>
                  </a:cxn>
                </a:cxnLst>
                <a:rect l="0" t="0" r="r" b="b"/>
                <a:pathLst>
                  <a:path w="93" h="31">
                    <a:moveTo>
                      <a:pt x="92" y="2"/>
                    </a:moveTo>
                    <a:cubicBezTo>
                      <a:pt x="93" y="1"/>
                      <a:pt x="90" y="0"/>
                      <a:pt x="89" y="1"/>
                    </a:cubicBezTo>
                    <a:cubicBezTo>
                      <a:pt x="76" y="12"/>
                      <a:pt x="64" y="19"/>
                      <a:pt x="46" y="20"/>
                    </a:cubicBezTo>
                    <a:cubicBezTo>
                      <a:pt x="31" y="21"/>
                      <a:pt x="16" y="19"/>
                      <a:pt x="1" y="18"/>
                    </a:cubicBezTo>
                    <a:cubicBezTo>
                      <a:pt x="0" y="18"/>
                      <a:pt x="0" y="18"/>
                      <a:pt x="1" y="18"/>
                    </a:cubicBezTo>
                    <a:cubicBezTo>
                      <a:pt x="29" y="23"/>
                      <a:pt x="72" y="31"/>
                      <a:pt x="9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1" name="Freeform 719"/>
              <p:cNvSpPr/>
              <p:nvPr/>
            </p:nvSpPr>
            <p:spPr bwMode="auto">
              <a:xfrm>
                <a:off x="2633" y="4487"/>
                <a:ext cx="57" cy="16"/>
              </a:xfrm>
              <a:custGeom>
                <a:avLst/>
                <a:gdLst>
                  <a:gd name="T0" fmla="*/ 58 w 103"/>
                  <a:gd name="T1" fmla="*/ 29 h 30"/>
                  <a:gd name="T2" fmla="*/ 102 w 103"/>
                  <a:gd name="T3" fmla="*/ 3 h 30"/>
                  <a:gd name="T4" fmla="*/ 99 w 103"/>
                  <a:gd name="T5" fmla="*/ 1 h 30"/>
                  <a:gd name="T6" fmla="*/ 51 w 103"/>
                  <a:gd name="T7" fmla="*/ 27 h 30"/>
                  <a:gd name="T8" fmla="*/ 1 w 103"/>
                  <a:gd name="T9" fmla="*/ 22 h 30"/>
                  <a:gd name="T10" fmla="*/ 1 w 103"/>
                  <a:gd name="T11" fmla="*/ 24 h 30"/>
                  <a:gd name="T12" fmla="*/ 58 w 103"/>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03" h="30">
                    <a:moveTo>
                      <a:pt x="58" y="29"/>
                    </a:moveTo>
                    <a:cubicBezTo>
                      <a:pt x="77" y="28"/>
                      <a:pt x="91" y="18"/>
                      <a:pt x="102" y="3"/>
                    </a:cubicBezTo>
                    <a:cubicBezTo>
                      <a:pt x="103" y="1"/>
                      <a:pt x="100" y="0"/>
                      <a:pt x="99" y="1"/>
                    </a:cubicBezTo>
                    <a:cubicBezTo>
                      <a:pt x="87" y="18"/>
                      <a:pt x="71" y="26"/>
                      <a:pt x="51" y="27"/>
                    </a:cubicBezTo>
                    <a:cubicBezTo>
                      <a:pt x="34" y="27"/>
                      <a:pt x="18" y="23"/>
                      <a:pt x="1" y="22"/>
                    </a:cubicBezTo>
                    <a:cubicBezTo>
                      <a:pt x="0" y="22"/>
                      <a:pt x="0" y="23"/>
                      <a:pt x="1" y="24"/>
                    </a:cubicBezTo>
                    <a:cubicBezTo>
                      <a:pt x="20" y="25"/>
                      <a:pt x="39" y="30"/>
                      <a:pt x="5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2" name="Freeform 720"/>
              <p:cNvSpPr/>
              <p:nvPr/>
            </p:nvSpPr>
            <p:spPr bwMode="auto">
              <a:xfrm>
                <a:off x="2634" y="4508"/>
                <a:ext cx="54" cy="16"/>
              </a:xfrm>
              <a:custGeom>
                <a:avLst/>
                <a:gdLst>
                  <a:gd name="T0" fmla="*/ 45 w 95"/>
                  <a:gd name="T1" fmla="*/ 23 h 29"/>
                  <a:gd name="T2" fmla="*/ 73 w 95"/>
                  <a:gd name="T3" fmla="*/ 14 h 29"/>
                  <a:gd name="T4" fmla="*/ 94 w 95"/>
                  <a:gd name="T5" fmla="*/ 2 h 29"/>
                  <a:gd name="T6" fmla="*/ 93 w 95"/>
                  <a:gd name="T7" fmla="*/ 0 h 29"/>
                  <a:gd name="T8" fmla="*/ 78 w 95"/>
                  <a:gd name="T9" fmla="*/ 8 h 29"/>
                  <a:gd name="T10" fmla="*/ 51 w 95"/>
                  <a:gd name="T11" fmla="*/ 19 h 29"/>
                  <a:gd name="T12" fmla="*/ 0 w 95"/>
                  <a:gd name="T13" fmla="*/ 17 h 29"/>
                  <a:gd name="T14" fmla="*/ 0 w 95"/>
                  <a:gd name="T15" fmla="*/ 18 h 29"/>
                  <a:gd name="T16" fmla="*/ 45 w 95"/>
                  <a:gd name="T17"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29">
                    <a:moveTo>
                      <a:pt x="45" y="23"/>
                    </a:moveTo>
                    <a:cubicBezTo>
                      <a:pt x="55" y="21"/>
                      <a:pt x="64" y="18"/>
                      <a:pt x="73" y="14"/>
                    </a:cubicBezTo>
                    <a:cubicBezTo>
                      <a:pt x="80" y="11"/>
                      <a:pt x="91" y="8"/>
                      <a:pt x="94" y="2"/>
                    </a:cubicBezTo>
                    <a:cubicBezTo>
                      <a:pt x="95" y="1"/>
                      <a:pt x="94" y="0"/>
                      <a:pt x="93" y="0"/>
                    </a:cubicBezTo>
                    <a:cubicBezTo>
                      <a:pt x="88" y="1"/>
                      <a:pt x="83" y="6"/>
                      <a:pt x="78" y="8"/>
                    </a:cubicBezTo>
                    <a:cubicBezTo>
                      <a:pt x="69" y="13"/>
                      <a:pt x="60" y="16"/>
                      <a:pt x="51" y="19"/>
                    </a:cubicBezTo>
                    <a:cubicBezTo>
                      <a:pt x="36" y="23"/>
                      <a:pt x="14" y="29"/>
                      <a:pt x="0" y="17"/>
                    </a:cubicBezTo>
                    <a:cubicBezTo>
                      <a:pt x="0" y="17"/>
                      <a:pt x="0" y="18"/>
                      <a:pt x="0" y="18"/>
                    </a:cubicBezTo>
                    <a:cubicBezTo>
                      <a:pt x="11" y="29"/>
                      <a:pt x="31" y="26"/>
                      <a:pt x="4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3" name="Freeform 721"/>
              <p:cNvSpPr/>
              <p:nvPr/>
            </p:nvSpPr>
            <p:spPr bwMode="auto">
              <a:xfrm>
                <a:off x="2642" y="4526"/>
                <a:ext cx="41" cy="16"/>
              </a:xfrm>
              <a:custGeom>
                <a:avLst/>
                <a:gdLst>
                  <a:gd name="T0" fmla="*/ 73 w 74"/>
                  <a:gd name="T1" fmla="*/ 1 h 27"/>
                  <a:gd name="T2" fmla="*/ 72 w 74"/>
                  <a:gd name="T3" fmla="*/ 0 h 27"/>
                  <a:gd name="T4" fmla="*/ 57 w 74"/>
                  <a:gd name="T5" fmla="*/ 13 h 27"/>
                  <a:gd name="T6" fmla="*/ 38 w 74"/>
                  <a:gd name="T7" fmla="*/ 20 h 27"/>
                  <a:gd name="T8" fmla="*/ 1 w 74"/>
                  <a:gd name="T9" fmla="*/ 21 h 27"/>
                  <a:gd name="T10" fmla="*/ 1 w 74"/>
                  <a:gd name="T11" fmla="*/ 22 h 27"/>
                  <a:gd name="T12" fmla="*/ 73 w 74"/>
                  <a:gd name="T13" fmla="*/ 1 h 27"/>
                </a:gdLst>
                <a:ahLst/>
                <a:cxnLst>
                  <a:cxn ang="0">
                    <a:pos x="T0" y="T1"/>
                  </a:cxn>
                  <a:cxn ang="0">
                    <a:pos x="T2" y="T3"/>
                  </a:cxn>
                  <a:cxn ang="0">
                    <a:pos x="T4" y="T5"/>
                  </a:cxn>
                  <a:cxn ang="0">
                    <a:pos x="T6" y="T7"/>
                  </a:cxn>
                  <a:cxn ang="0">
                    <a:pos x="T8" y="T9"/>
                  </a:cxn>
                  <a:cxn ang="0">
                    <a:pos x="T10" y="T11"/>
                  </a:cxn>
                  <a:cxn ang="0">
                    <a:pos x="T12" y="T13"/>
                  </a:cxn>
                </a:cxnLst>
                <a:rect l="0" t="0" r="r" b="b"/>
                <a:pathLst>
                  <a:path w="74" h="27">
                    <a:moveTo>
                      <a:pt x="73" y="1"/>
                    </a:moveTo>
                    <a:cubicBezTo>
                      <a:pt x="74" y="0"/>
                      <a:pt x="73" y="0"/>
                      <a:pt x="72" y="0"/>
                    </a:cubicBezTo>
                    <a:cubicBezTo>
                      <a:pt x="67" y="5"/>
                      <a:pt x="63" y="9"/>
                      <a:pt x="57" y="13"/>
                    </a:cubicBezTo>
                    <a:cubicBezTo>
                      <a:pt x="51" y="17"/>
                      <a:pt x="45" y="19"/>
                      <a:pt x="38" y="20"/>
                    </a:cubicBezTo>
                    <a:cubicBezTo>
                      <a:pt x="26" y="22"/>
                      <a:pt x="13" y="21"/>
                      <a:pt x="1" y="21"/>
                    </a:cubicBezTo>
                    <a:cubicBezTo>
                      <a:pt x="0" y="21"/>
                      <a:pt x="0" y="22"/>
                      <a:pt x="1" y="22"/>
                    </a:cubicBezTo>
                    <a:cubicBezTo>
                      <a:pt x="25" y="25"/>
                      <a:pt x="60" y="27"/>
                      <a:pt x="7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4" name="Freeform 722"/>
              <p:cNvSpPr/>
              <p:nvPr/>
            </p:nvSpPr>
            <p:spPr bwMode="auto">
              <a:xfrm>
                <a:off x="2650" y="4540"/>
                <a:ext cx="35" cy="14"/>
              </a:xfrm>
              <a:custGeom>
                <a:avLst/>
                <a:gdLst>
                  <a:gd name="T0" fmla="*/ 61 w 62"/>
                  <a:gd name="T1" fmla="*/ 0 h 24"/>
                  <a:gd name="T2" fmla="*/ 36 w 62"/>
                  <a:gd name="T3" fmla="*/ 13 h 24"/>
                  <a:gd name="T4" fmla="*/ 0 w 62"/>
                  <a:gd name="T5" fmla="*/ 21 h 24"/>
                  <a:gd name="T6" fmla="*/ 0 w 62"/>
                  <a:gd name="T7" fmla="*/ 21 h 24"/>
                  <a:gd name="T8" fmla="*/ 62 w 62"/>
                  <a:gd name="T9" fmla="*/ 1 h 24"/>
                  <a:gd name="T10" fmla="*/ 61 w 62"/>
                  <a:gd name="T11" fmla="*/ 0 h 24"/>
                </a:gdLst>
                <a:ahLst/>
                <a:cxnLst>
                  <a:cxn ang="0">
                    <a:pos x="T0" y="T1"/>
                  </a:cxn>
                  <a:cxn ang="0">
                    <a:pos x="T2" y="T3"/>
                  </a:cxn>
                  <a:cxn ang="0">
                    <a:pos x="T4" y="T5"/>
                  </a:cxn>
                  <a:cxn ang="0">
                    <a:pos x="T6" y="T7"/>
                  </a:cxn>
                  <a:cxn ang="0">
                    <a:pos x="T8" y="T9"/>
                  </a:cxn>
                  <a:cxn ang="0">
                    <a:pos x="T10" y="T11"/>
                  </a:cxn>
                </a:cxnLst>
                <a:rect l="0" t="0" r="r" b="b"/>
                <a:pathLst>
                  <a:path w="62" h="24">
                    <a:moveTo>
                      <a:pt x="61" y="0"/>
                    </a:moveTo>
                    <a:cubicBezTo>
                      <a:pt x="53" y="4"/>
                      <a:pt x="45" y="9"/>
                      <a:pt x="36" y="13"/>
                    </a:cubicBezTo>
                    <a:cubicBezTo>
                      <a:pt x="25" y="18"/>
                      <a:pt x="13" y="21"/>
                      <a:pt x="0" y="21"/>
                    </a:cubicBezTo>
                    <a:cubicBezTo>
                      <a:pt x="0" y="21"/>
                      <a:pt x="0" y="21"/>
                      <a:pt x="0" y="21"/>
                    </a:cubicBezTo>
                    <a:cubicBezTo>
                      <a:pt x="22" y="24"/>
                      <a:pt x="45" y="13"/>
                      <a:pt x="62" y="1"/>
                    </a:cubicBezTo>
                    <a:cubicBezTo>
                      <a:pt x="62" y="1"/>
                      <a:pt x="62" y="0"/>
                      <a:pt x="6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5" name="Freeform 723"/>
              <p:cNvSpPr>
                <a:spLocks noEditPoints="1"/>
              </p:cNvSpPr>
              <p:nvPr/>
            </p:nvSpPr>
            <p:spPr bwMode="auto">
              <a:xfrm>
                <a:off x="5014" y="3415"/>
                <a:ext cx="193" cy="259"/>
              </a:xfrm>
              <a:custGeom>
                <a:avLst/>
                <a:gdLst>
                  <a:gd name="T0" fmla="*/ 95 w 346"/>
                  <a:gd name="T1" fmla="*/ 453 h 464"/>
                  <a:gd name="T2" fmla="*/ 193 w 346"/>
                  <a:gd name="T3" fmla="*/ 464 h 464"/>
                  <a:gd name="T4" fmla="*/ 207 w 346"/>
                  <a:gd name="T5" fmla="*/ 461 h 464"/>
                  <a:gd name="T6" fmla="*/ 332 w 346"/>
                  <a:gd name="T7" fmla="*/ 451 h 464"/>
                  <a:gd name="T8" fmla="*/ 342 w 346"/>
                  <a:gd name="T9" fmla="*/ 361 h 464"/>
                  <a:gd name="T10" fmla="*/ 252 w 346"/>
                  <a:gd name="T11" fmla="*/ 226 h 464"/>
                  <a:gd name="T12" fmla="*/ 283 w 346"/>
                  <a:gd name="T13" fmla="*/ 66 h 464"/>
                  <a:gd name="T14" fmla="*/ 107 w 346"/>
                  <a:gd name="T15" fmla="*/ 56 h 464"/>
                  <a:gd name="T16" fmla="*/ 137 w 346"/>
                  <a:gd name="T17" fmla="*/ 196 h 464"/>
                  <a:gd name="T18" fmla="*/ 116 w 346"/>
                  <a:gd name="T19" fmla="*/ 238 h 464"/>
                  <a:gd name="T20" fmla="*/ 47 w 346"/>
                  <a:gd name="T21" fmla="*/ 278 h 464"/>
                  <a:gd name="T22" fmla="*/ 302 w 346"/>
                  <a:gd name="T23" fmla="*/ 444 h 464"/>
                  <a:gd name="T24" fmla="*/ 315 w 346"/>
                  <a:gd name="T25" fmla="*/ 272 h 464"/>
                  <a:gd name="T26" fmla="*/ 313 w 346"/>
                  <a:gd name="T27" fmla="*/ 270 h 464"/>
                  <a:gd name="T28" fmla="*/ 308 w 346"/>
                  <a:gd name="T29" fmla="*/ 396 h 464"/>
                  <a:gd name="T30" fmla="*/ 302 w 346"/>
                  <a:gd name="T31" fmla="*/ 343 h 464"/>
                  <a:gd name="T32" fmla="*/ 302 w 346"/>
                  <a:gd name="T33" fmla="*/ 343 h 464"/>
                  <a:gd name="T34" fmla="*/ 289 w 346"/>
                  <a:gd name="T35" fmla="*/ 412 h 464"/>
                  <a:gd name="T36" fmla="*/ 273 w 346"/>
                  <a:gd name="T37" fmla="*/ 363 h 464"/>
                  <a:gd name="T38" fmla="*/ 273 w 346"/>
                  <a:gd name="T39" fmla="*/ 363 h 464"/>
                  <a:gd name="T40" fmla="*/ 271 w 346"/>
                  <a:gd name="T41" fmla="*/ 435 h 464"/>
                  <a:gd name="T42" fmla="*/ 271 w 346"/>
                  <a:gd name="T43" fmla="*/ 273 h 464"/>
                  <a:gd name="T44" fmla="*/ 270 w 346"/>
                  <a:gd name="T45" fmla="*/ 278 h 464"/>
                  <a:gd name="T46" fmla="*/ 269 w 346"/>
                  <a:gd name="T47" fmla="*/ 283 h 464"/>
                  <a:gd name="T48" fmla="*/ 258 w 346"/>
                  <a:gd name="T49" fmla="*/ 385 h 464"/>
                  <a:gd name="T50" fmla="*/ 258 w 346"/>
                  <a:gd name="T51" fmla="*/ 385 h 464"/>
                  <a:gd name="T52" fmla="*/ 246 w 346"/>
                  <a:gd name="T53" fmla="*/ 263 h 464"/>
                  <a:gd name="T54" fmla="*/ 114 w 346"/>
                  <a:gd name="T55" fmla="*/ 104 h 464"/>
                  <a:gd name="T56" fmla="*/ 145 w 346"/>
                  <a:gd name="T57" fmla="*/ 173 h 464"/>
                  <a:gd name="T58" fmla="*/ 145 w 346"/>
                  <a:gd name="T59" fmla="*/ 173 h 464"/>
                  <a:gd name="T60" fmla="*/ 176 w 346"/>
                  <a:gd name="T61" fmla="*/ 442 h 464"/>
                  <a:gd name="T62" fmla="*/ 197 w 346"/>
                  <a:gd name="T63" fmla="*/ 185 h 464"/>
                  <a:gd name="T64" fmla="*/ 197 w 346"/>
                  <a:gd name="T65" fmla="*/ 185 h 464"/>
                  <a:gd name="T66" fmla="*/ 172 w 346"/>
                  <a:gd name="T67" fmla="*/ 293 h 464"/>
                  <a:gd name="T68" fmla="*/ 160 w 346"/>
                  <a:gd name="T69" fmla="*/ 261 h 464"/>
                  <a:gd name="T70" fmla="*/ 205 w 346"/>
                  <a:gd name="T71" fmla="*/ 210 h 464"/>
                  <a:gd name="T72" fmla="*/ 200 w 346"/>
                  <a:gd name="T73" fmla="*/ 291 h 464"/>
                  <a:gd name="T74" fmla="*/ 201 w 346"/>
                  <a:gd name="T75" fmla="*/ 363 h 464"/>
                  <a:gd name="T76" fmla="*/ 224 w 346"/>
                  <a:gd name="T77" fmla="*/ 397 h 464"/>
                  <a:gd name="T78" fmla="*/ 183 w 346"/>
                  <a:gd name="T79" fmla="*/ 423 h 464"/>
                  <a:gd name="T80" fmla="*/ 170 w 346"/>
                  <a:gd name="T81" fmla="*/ 303 h 464"/>
                  <a:gd name="T82" fmla="*/ 222 w 346"/>
                  <a:gd name="T83" fmla="*/ 380 h 464"/>
                  <a:gd name="T84" fmla="*/ 211 w 346"/>
                  <a:gd name="T85" fmla="*/ 342 h 464"/>
                  <a:gd name="T86" fmla="*/ 210 w 346"/>
                  <a:gd name="T87" fmla="*/ 343 h 464"/>
                  <a:gd name="T88" fmla="*/ 210 w 346"/>
                  <a:gd name="T89" fmla="*/ 335 h 464"/>
                  <a:gd name="T90" fmla="*/ 210 w 346"/>
                  <a:gd name="T91" fmla="*/ 337 h 464"/>
                  <a:gd name="T92" fmla="*/ 159 w 346"/>
                  <a:gd name="T93" fmla="*/ 419 h 464"/>
                  <a:gd name="T94" fmla="*/ 147 w 346"/>
                  <a:gd name="T95" fmla="*/ 268 h 464"/>
                  <a:gd name="T96" fmla="*/ 147 w 346"/>
                  <a:gd name="T97" fmla="*/ 375 h 464"/>
                  <a:gd name="T98" fmla="*/ 130 w 346"/>
                  <a:gd name="T99" fmla="*/ 455 h 464"/>
                  <a:gd name="T100" fmla="*/ 130 w 346"/>
                  <a:gd name="T101" fmla="*/ 455 h 464"/>
                  <a:gd name="T102" fmla="*/ 121 w 346"/>
                  <a:gd name="T103" fmla="*/ 248 h 464"/>
                  <a:gd name="T104" fmla="*/ 115 w 346"/>
                  <a:gd name="T105" fmla="*/ 380 h 464"/>
                  <a:gd name="T106" fmla="*/ 117 w 346"/>
                  <a:gd name="T107" fmla="*/ 386 h 464"/>
                  <a:gd name="T108" fmla="*/ 110 w 346"/>
                  <a:gd name="T109" fmla="*/ 299 h 464"/>
                  <a:gd name="T110" fmla="*/ 109 w 346"/>
                  <a:gd name="T111" fmla="*/ 407 h 464"/>
                  <a:gd name="T112" fmla="*/ 109 w 346"/>
                  <a:gd name="T113" fmla="*/ 407 h 464"/>
                  <a:gd name="T114" fmla="*/ 55 w 346"/>
                  <a:gd name="T115" fmla="*/ 320 h 464"/>
                  <a:gd name="T116" fmla="*/ 54 w 346"/>
                  <a:gd name="T117" fmla="*/ 438 h 464"/>
                  <a:gd name="T118" fmla="*/ 54 w 346"/>
                  <a:gd name="T119" fmla="*/ 438 h 464"/>
                  <a:gd name="T120" fmla="*/ 54 w 346"/>
                  <a:gd name="T121" fmla="*/ 331 h 464"/>
                  <a:gd name="T122" fmla="*/ 52 w 346"/>
                  <a:gd name="T123" fmla="*/ 33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64">
                    <a:moveTo>
                      <a:pt x="26" y="439"/>
                    </a:moveTo>
                    <a:cubicBezTo>
                      <a:pt x="26" y="440"/>
                      <a:pt x="25" y="441"/>
                      <a:pt x="25" y="442"/>
                    </a:cubicBezTo>
                    <a:cubicBezTo>
                      <a:pt x="49" y="443"/>
                      <a:pt x="72" y="448"/>
                      <a:pt x="95" y="453"/>
                    </a:cubicBezTo>
                    <a:cubicBezTo>
                      <a:pt x="114" y="457"/>
                      <a:pt x="132" y="460"/>
                      <a:pt x="151" y="462"/>
                    </a:cubicBezTo>
                    <a:cubicBezTo>
                      <a:pt x="164" y="462"/>
                      <a:pt x="177" y="462"/>
                      <a:pt x="190" y="462"/>
                    </a:cubicBezTo>
                    <a:cubicBezTo>
                      <a:pt x="191" y="463"/>
                      <a:pt x="192" y="464"/>
                      <a:pt x="193" y="464"/>
                    </a:cubicBezTo>
                    <a:cubicBezTo>
                      <a:pt x="196" y="464"/>
                      <a:pt x="199" y="464"/>
                      <a:pt x="202" y="464"/>
                    </a:cubicBezTo>
                    <a:cubicBezTo>
                      <a:pt x="202" y="464"/>
                      <a:pt x="202" y="464"/>
                      <a:pt x="202" y="464"/>
                    </a:cubicBezTo>
                    <a:cubicBezTo>
                      <a:pt x="204" y="463"/>
                      <a:pt x="206" y="462"/>
                      <a:pt x="207" y="461"/>
                    </a:cubicBezTo>
                    <a:cubicBezTo>
                      <a:pt x="227" y="460"/>
                      <a:pt x="248" y="461"/>
                      <a:pt x="268" y="461"/>
                    </a:cubicBezTo>
                    <a:cubicBezTo>
                      <a:pt x="271" y="460"/>
                      <a:pt x="274" y="460"/>
                      <a:pt x="277" y="460"/>
                    </a:cubicBezTo>
                    <a:cubicBezTo>
                      <a:pt x="296" y="458"/>
                      <a:pt x="314" y="455"/>
                      <a:pt x="332" y="451"/>
                    </a:cubicBezTo>
                    <a:cubicBezTo>
                      <a:pt x="332" y="449"/>
                      <a:pt x="331" y="448"/>
                      <a:pt x="331" y="446"/>
                    </a:cubicBezTo>
                    <a:cubicBezTo>
                      <a:pt x="332" y="445"/>
                      <a:pt x="333" y="444"/>
                      <a:pt x="333" y="443"/>
                    </a:cubicBezTo>
                    <a:cubicBezTo>
                      <a:pt x="335" y="416"/>
                      <a:pt x="339" y="388"/>
                      <a:pt x="342" y="361"/>
                    </a:cubicBezTo>
                    <a:cubicBezTo>
                      <a:pt x="344" y="332"/>
                      <a:pt x="346" y="300"/>
                      <a:pt x="332" y="274"/>
                    </a:cubicBezTo>
                    <a:cubicBezTo>
                      <a:pt x="321" y="255"/>
                      <a:pt x="297" y="247"/>
                      <a:pt x="276" y="238"/>
                    </a:cubicBezTo>
                    <a:cubicBezTo>
                      <a:pt x="267" y="235"/>
                      <a:pt x="259" y="231"/>
                      <a:pt x="252" y="226"/>
                    </a:cubicBezTo>
                    <a:cubicBezTo>
                      <a:pt x="246" y="216"/>
                      <a:pt x="242" y="205"/>
                      <a:pt x="236" y="196"/>
                    </a:cubicBezTo>
                    <a:cubicBezTo>
                      <a:pt x="269" y="174"/>
                      <a:pt x="290" y="134"/>
                      <a:pt x="290" y="100"/>
                    </a:cubicBezTo>
                    <a:cubicBezTo>
                      <a:pt x="291" y="88"/>
                      <a:pt x="288" y="77"/>
                      <a:pt x="283" y="66"/>
                    </a:cubicBezTo>
                    <a:cubicBezTo>
                      <a:pt x="274" y="34"/>
                      <a:pt x="238" y="10"/>
                      <a:pt x="200" y="5"/>
                    </a:cubicBezTo>
                    <a:cubicBezTo>
                      <a:pt x="161" y="0"/>
                      <a:pt x="126" y="19"/>
                      <a:pt x="112" y="49"/>
                    </a:cubicBezTo>
                    <a:cubicBezTo>
                      <a:pt x="110" y="52"/>
                      <a:pt x="109" y="54"/>
                      <a:pt x="107" y="56"/>
                    </a:cubicBezTo>
                    <a:cubicBezTo>
                      <a:pt x="86" y="88"/>
                      <a:pt x="98" y="133"/>
                      <a:pt x="116" y="163"/>
                    </a:cubicBezTo>
                    <a:cubicBezTo>
                      <a:pt x="117" y="164"/>
                      <a:pt x="117" y="165"/>
                      <a:pt x="118" y="166"/>
                    </a:cubicBezTo>
                    <a:cubicBezTo>
                      <a:pt x="120" y="177"/>
                      <a:pt x="126" y="187"/>
                      <a:pt x="137" y="196"/>
                    </a:cubicBezTo>
                    <a:cubicBezTo>
                      <a:pt x="141" y="199"/>
                      <a:pt x="146" y="202"/>
                      <a:pt x="151" y="205"/>
                    </a:cubicBezTo>
                    <a:cubicBezTo>
                      <a:pt x="149" y="211"/>
                      <a:pt x="145" y="217"/>
                      <a:pt x="142" y="223"/>
                    </a:cubicBezTo>
                    <a:cubicBezTo>
                      <a:pt x="134" y="229"/>
                      <a:pt x="125" y="234"/>
                      <a:pt x="116" y="238"/>
                    </a:cubicBezTo>
                    <a:cubicBezTo>
                      <a:pt x="114" y="238"/>
                      <a:pt x="112" y="238"/>
                      <a:pt x="110" y="240"/>
                    </a:cubicBezTo>
                    <a:cubicBezTo>
                      <a:pt x="108" y="241"/>
                      <a:pt x="106" y="243"/>
                      <a:pt x="104" y="244"/>
                    </a:cubicBezTo>
                    <a:cubicBezTo>
                      <a:pt x="84" y="254"/>
                      <a:pt x="63" y="263"/>
                      <a:pt x="47" y="278"/>
                    </a:cubicBezTo>
                    <a:cubicBezTo>
                      <a:pt x="0" y="320"/>
                      <a:pt x="31" y="387"/>
                      <a:pt x="26" y="439"/>
                    </a:cubicBezTo>
                    <a:close/>
                    <a:moveTo>
                      <a:pt x="300" y="445"/>
                    </a:moveTo>
                    <a:cubicBezTo>
                      <a:pt x="301" y="444"/>
                      <a:pt x="301" y="444"/>
                      <a:pt x="302" y="444"/>
                    </a:cubicBezTo>
                    <a:cubicBezTo>
                      <a:pt x="302" y="444"/>
                      <a:pt x="302" y="445"/>
                      <a:pt x="302" y="445"/>
                    </a:cubicBezTo>
                    <a:cubicBezTo>
                      <a:pt x="301" y="445"/>
                      <a:pt x="301" y="445"/>
                      <a:pt x="300" y="445"/>
                    </a:cubicBezTo>
                    <a:close/>
                    <a:moveTo>
                      <a:pt x="315" y="272"/>
                    </a:moveTo>
                    <a:cubicBezTo>
                      <a:pt x="320" y="278"/>
                      <a:pt x="324" y="284"/>
                      <a:pt x="326" y="291"/>
                    </a:cubicBezTo>
                    <a:cubicBezTo>
                      <a:pt x="324" y="285"/>
                      <a:pt x="320" y="281"/>
                      <a:pt x="316" y="276"/>
                    </a:cubicBezTo>
                    <a:cubicBezTo>
                      <a:pt x="315" y="274"/>
                      <a:pt x="314" y="272"/>
                      <a:pt x="313" y="270"/>
                    </a:cubicBezTo>
                    <a:cubicBezTo>
                      <a:pt x="314" y="271"/>
                      <a:pt x="315" y="272"/>
                      <a:pt x="315" y="272"/>
                    </a:cubicBezTo>
                    <a:close/>
                    <a:moveTo>
                      <a:pt x="308" y="391"/>
                    </a:moveTo>
                    <a:cubicBezTo>
                      <a:pt x="308" y="392"/>
                      <a:pt x="308" y="394"/>
                      <a:pt x="308" y="396"/>
                    </a:cubicBezTo>
                    <a:cubicBezTo>
                      <a:pt x="307" y="395"/>
                      <a:pt x="307" y="395"/>
                      <a:pt x="306" y="395"/>
                    </a:cubicBezTo>
                    <a:cubicBezTo>
                      <a:pt x="307" y="393"/>
                      <a:pt x="308" y="392"/>
                      <a:pt x="308" y="391"/>
                    </a:cubicBezTo>
                    <a:close/>
                    <a:moveTo>
                      <a:pt x="302" y="343"/>
                    </a:moveTo>
                    <a:cubicBezTo>
                      <a:pt x="302" y="351"/>
                      <a:pt x="301" y="359"/>
                      <a:pt x="300" y="366"/>
                    </a:cubicBezTo>
                    <a:cubicBezTo>
                      <a:pt x="299" y="366"/>
                      <a:pt x="299" y="366"/>
                      <a:pt x="299" y="366"/>
                    </a:cubicBezTo>
                    <a:cubicBezTo>
                      <a:pt x="301" y="359"/>
                      <a:pt x="302" y="351"/>
                      <a:pt x="302" y="343"/>
                    </a:cubicBezTo>
                    <a:close/>
                    <a:moveTo>
                      <a:pt x="287" y="415"/>
                    </a:moveTo>
                    <a:cubicBezTo>
                      <a:pt x="288" y="413"/>
                      <a:pt x="288" y="411"/>
                      <a:pt x="289" y="410"/>
                    </a:cubicBezTo>
                    <a:cubicBezTo>
                      <a:pt x="289" y="410"/>
                      <a:pt x="289" y="411"/>
                      <a:pt x="289" y="412"/>
                    </a:cubicBezTo>
                    <a:cubicBezTo>
                      <a:pt x="288" y="414"/>
                      <a:pt x="287" y="415"/>
                      <a:pt x="286" y="417"/>
                    </a:cubicBezTo>
                    <a:cubicBezTo>
                      <a:pt x="286" y="416"/>
                      <a:pt x="287" y="415"/>
                      <a:pt x="287" y="415"/>
                    </a:cubicBezTo>
                    <a:close/>
                    <a:moveTo>
                      <a:pt x="273" y="363"/>
                    </a:moveTo>
                    <a:cubicBezTo>
                      <a:pt x="273" y="364"/>
                      <a:pt x="274" y="365"/>
                      <a:pt x="274" y="367"/>
                    </a:cubicBezTo>
                    <a:cubicBezTo>
                      <a:pt x="274" y="366"/>
                      <a:pt x="273" y="365"/>
                      <a:pt x="273" y="364"/>
                    </a:cubicBezTo>
                    <a:cubicBezTo>
                      <a:pt x="273" y="363"/>
                      <a:pt x="273" y="363"/>
                      <a:pt x="273" y="363"/>
                    </a:cubicBezTo>
                    <a:close/>
                    <a:moveTo>
                      <a:pt x="272" y="437"/>
                    </a:moveTo>
                    <a:cubicBezTo>
                      <a:pt x="271" y="437"/>
                      <a:pt x="270" y="437"/>
                      <a:pt x="269" y="437"/>
                    </a:cubicBezTo>
                    <a:cubicBezTo>
                      <a:pt x="270" y="436"/>
                      <a:pt x="270" y="436"/>
                      <a:pt x="271" y="435"/>
                    </a:cubicBezTo>
                    <a:cubicBezTo>
                      <a:pt x="271" y="435"/>
                      <a:pt x="271" y="435"/>
                      <a:pt x="272" y="435"/>
                    </a:cubicBezTo>
                    <a:cubicBezTo>
                      <a:pt x="272" y="436"/>
                      <a:pt x="272" y="436"/>
                      <a:pt x="272" y="437"/>
                    </a:cubicBezTo>
                    <a:close/>
                    <a:moveTo>
                      <a:pt x="271" y="273"/>
                    </a:moveTo>
                    <a:cubicBezTo>
                      <a:pt x="271" y="273"/>
                      <a:pt x="271" y="273"/>
                      <a:pt x="271" y="273"/>
                    </a:cubicBezTo>
                    <a:cubicBezTo>
                      <a:pt x="271" y="274"/>
                      <a:pt x="271" y="275"/>
                      <a:pt x="270" y="275"/>
                    </a:cubicBezTo>
                    <a:cubicBezTo>
                      <a:pt x="270" y="276"/>
                      <a:pt x="270" y="277"/>
                      <a:pt x="270" y="278"/>
                    </a:cubicBezTo>
                    <a:cubicBezTo>
                      <a:pt x="270" y="279"/>
                      <a:pt x="270" y="279"/>
                      <a:pt x="270" y="279"/>
                    </a:cubicBezTo>
                    <a:cubicBezTo>
                      <a:pt x="270" y="280"/>
                      <a:pt x="270" y="281"/>
                      <a:pt x="270" y="282"/>
                    </a:cubicBezTo>
                    <a:cubicBezTo>
                      <a:pt x="270" y="282"/>
                      <a:pt x="269" y="282"/>
                      <a:pt x="269" y="283"/>
                    </a:cubicBezTo>
                    <a:cubicBezTo>
                      <a:pt x="269" y="282"/>
                      <a:pt x="268" y="281"/>
                      <a:pt x="268" y="280"/>
                    </a:cubicBezTo>
                    <a:cubicBezTo>
                      <a:pt x="269" y="278"/>
                      <a:pt x="270" y="275"/>
                      <a:pt x="271" y="273"/>
                    </a:cubicBezTo>
                    <a:close/>
                    <a:moveTo>
                      <a:pt x="258" y="385"/>
                    </a:moveTo>
                    <a:cubicBezTo>
                      <a:pt x="258" y="385"/>
                      <a:pt x="258" y="385"/>
                      <a:pt x="258" y="385"/>
                    </a:cubicBezTo>
                    <a:cubicBezTo>
                      <a:pt x="258" y="385"/>
                      <a:pt x="258" y="386"/>
                      <a:pt x="257" y="386"/>
                    </a:cubicBezTo>
                    <a:cubicBezTo>
                      <a:pt x="258" y="385"/>
                      <a:pt x="258" y="385"/>
                      <a:pt x="258" y="385"/>
                    </a:cubicBezTo>
                    <a:close/>
                    <a:moveTo>
                      <a:pt x="246" y="260"/>
                    </a:moveTo>
                    <a:cubicBezTo>
                      <a:pt x="247" y="261"/>
                      <a:pt x="248" y="261"/>
                      <a:pt x="249" y="262"/>
                    </a:cubicBezTo>
                    <a:cubicBezTo>
                      <a:pt x="248" y="262"/>
                      <a:pt x="247" y="263"/>
                      <a:pt x="246" y="263"/>
                    </a:cubicBezTo>
                    <a:cubicBezTo>
                      <a:pt x="247" y="262"/>
                      <a:pt x="247" y="261"/>
                      <a:pt x="246" y="260"/>
                    </a:cubicBezTo>
                    <a:close/>
                    <a:moveTo>
                      <a:pt x="113" y="103"/>
                    </a:moveTo>
                    <a:cubicBezTo>
                      <a:pt x="113" y="103"/>
                      <a:pt x="114" y="104"/>
                      <a:pt x="114" y="104"/>
                    </a:cubicBezTo>
                    <a:cubicBezTo>
                      <a:pt x="114" y="113"/>
                      <a:pt x="116" y="122"/>
                      <a:pt x="119" y="131"/>
                    </a:cubicBezTo>
                    <a:cubicBezTo>
                      <a:pt x="116" y="122"/>
                      <a:pt x="114" y="112"/>
                      <a:pt x="113" y="103"/>
                    </a:cubicBezTo>
                    <a:close/>
                    <a:moveTo>
                      <a:pt x="145" y="173"/>
                    </a:moveTo>
                    <a:cubicBezTo>
                      <a:pt x="146" y="174"/>
                      <a:pt x="147" y="175"/>
                      <a:pt x="149" y="176"/>
                    </a:cubicBezTo>
                    <a:cubicBezTo>
                      <a:pt x="149" y="176"/>
                      <a:pt x="149" y="176"/>
                      <a:pt x="149" y="176"/>
                    </a:cubicBezTo>
                    <a:cubicBezTo>
                      <a:pt x="148" y="175"/>
                      <a:pt x="146" y="174"/>
                      <a:pt x="145" y="173"/>
                    </a:cubicBezTo>
                    <a:close/>
                    <a:moveTo>
                      <a:pt x="172" y="447"/>
                    </a:moveTo>
                    <a:cubicBezTo>
                      <a:pt x="172" y="446"/>
                      <a:pt x="172" y="446"/>
                      <a:pt x="173" y="445"/>
                    </a:cubicBezTo>
                    <a:cubicBezTo>
                      <a:pt x="174" y="444"/>
                      <a:pt x="175" y="443"/>
                      <a:pt x="176" y="442"/>
                    </a:cubicBezTo>
                    <a:cubicBezTo>
                      <a:pt x="177" y="444"/>
                      <a:pt x="178" y="445"/>
                      <a:pt x="179" y="447"/>
                    </a:cubicBezTo>
                    <a:cubicBezTo>
                      <a:pt x="177" y="447"/>
                      <a:pt x="174" y="447"/>
                      <a:pt x="172" y="447"/>
                    </a:cubicBezTo>
                    <a:close/>
                    <a:moveTo>
                      <a:pt x="197" y="185"/>
                    </a:moveTo>
                    <a:cubicBezTo>
                      <a:pt x="199" y="185"/>
                      <a:pt x="201" y="185"/>
                      <a:pt x="203" y="184"/>
                    </a:cubicBezTo>
                    <a:cubicBezTo>
                      <a:pt x="201" y="185"/>
                      <a:pt x="198" y="186"/>
                      <a:pt x="196" y="186"/>
                    </a:cubicBezTo>
                    <a:cubicBezTo>
                      <a:pt x="196" y="186"/>
                      <a:pt x="197" y="186"/>
                      <a:pt x="197" y="185"/>
                    </a:cubicBezTo>
                    <a:close/>
                    <a:moveTo>
                      <a:pt x="170" y="303"/>
                    </a:moveTo>
                    <a:cubicBezTo>
                      <a:pt x="171" y="300"/>
                      <a:pt x="171" y="297"/>
                      <a:pt x="172" y="293"/>
                    </a:cubicBezTo>
                    <a:cubicBezTo>
                      <a:pt x="172" y="293"/>
                      <a:pt x="172" y="293"/>
                      <a:pt x="172" y="293"/>
                    </a:cubicBezTo>
                    <a:cubicBezTo>
                      <a:pt x="173" y="292"/>
                      <a:pt x="175" y="291"/>
                      <a:pt x="175" y="291"/>
                    </a:cubicBezTo>
                    <a:cubicBezTo>
                      <a:pt x="176" y="289"/>
                      <a:pt x="176" y="287"/>
                      <a:pt x="174" y="285"/>
                    </a:cubicBezTo>
                    <a:cubicBezTo>
                      <a:pt x="166" y="278"/>
                      <a:pt x="160" y="271"/>
                      <a:pt x="160" y="261"/>
                    </a:cubicBezTo>
                    <a:cubicBezTo>
                      <a:pt x="160" y="254"/>
                      <a:pt x="164" y="247"/>
                      <a:pt x="168" y="240"/>
                    </a:cubicBezTo>
                    <a:cubicBezTo>
                      <a:pt x="173" y="232"/>
                      <a:pt x="180" y="222"/>
                      <a:pt x="182" y="212"/>
                    </a:cubicBezTo>
                    <a:cubicBezTo>
                      <a:pt x="189" y="213"/>
                      <a:pt x="197" y="212"/>
                      <a:pt x="205" y="210"/>
                    </a:cubicBezTo>
                    <a:cubicBezTo>
                      <a:pt x="210" y="229"/>
                      <a:pt x="225" y="244"/>
                      <a:pt x="235" y="261"/>
                    </a:cubicBezTo>
                    <a:cubicBezTo>
                      <a:pt x="224" y="270"/>
                      <a:pt x="213" y="279"/>
                      <a:pt x="204" y="290"/>
                    </a:cubicBezTo>
                    <a:cubicBezTo>
                      <a:pt x="203" y="290"/>
                      <a:pt x="201" y="290"/>
                      <a:pt x="200" y="291"/>
                    </a:cubicBezTo>
                    <a:cubicBezTo>
                      <a:pt x="194" y="298"/>
                      <a:pt x="196" y="309"/>
                      <a:pt x="196" y="317"/>
                    </a:cubicBezTo>
                    <a:cubicBezTo>
                      <a:pt x="196" y="328"/>
                      <a:pt x="197" y="339"/>
                      <a:pt x="198" y="351"/>
                    </a:cubicBezTo>
                    <a:cubicBezTo>
                      <a:pt x="199" y="355"/>
                      <a:pt x="199" y="359"/>
                      <a:pt x="201" y="363"/>
                    </a:cubicBezTo>
                    <a:cubicBezTo>
                      <a:pt x="200" y="364"/>
                      <a:pt x="200" y="364"/>
                      <a:pt x="200" y="365"/>
                    </a:cubicBezTo>
                    <a:cubicBezTo>
                      <a:pt x="199" y="366"/>
                      <a:pt x="201" y="368"/>
                      <a:pt x="202" y="368"/>
                    </a:cubicBezTo>
                    <a:cubicBezTo>
                      <a:pt x="206" y="380"/>
                      <a:pt x="212" y="391"/>
                      <a:pt x="224" y="397"/>
                    </a:cubicBezTo>
                    <a:cubicBezTo>
                      <a:pt x="222" y="402"/>
                      <a:pt x="216" y="407"/>
                      <a:pt x="212" y="412"/>
                    </a:cubicBezTo>
                    <a:cubicBezTo>
                      <a:pt x="205" y="422"/>
                      <a:pt x="200" y="432"/>
                      <a:pt x="193" y="441"/>
                    </a:cubicBezTo>
                    <a:cubicBezTo>
                      <a:pt x="189" y="435"/>
                      <a:pt x="186" y="429"/>
                      <a:pt x="183" y="423"/>
                    </a:cubicBezTo>
                    <a:cubicBezTo>
                      <a:pt x="177" y="414"/>
                      <a:pt x="169" y="404"/>
                      <a:pt x="157" y="401"/>
                    </a:cubicBezTo>
                    <a:cubicBezTo>
                      <a:pt x="161" y="378"/>
                      <a:pt x="163" y="356"/>
                      <a:pt x="166" y="333"/>
                    </a:cubicBezTo>
                    <a:cubicBezTo>
                      <a:pt x="169" y="323"/>
                      <a:pt x="171" y="313"/>
                      <a:pt x="170" y="303"/>
                    </a:cubicBezTo>
                    <a:close/>
                    <a:moveTo>
                      <a:pt x="224" y="380"/>
                    </a:moveTo>
                    <a:cubicBezTo>
                      <a:pt x="224" y="380"/>
                      <a:pt x="224" y="381"/>
                      <a:pt x="223" y="382"/>
                    </a:cubicBezTo>
                    <a:cubicBezTo>
                      <a:pt x="223" y="381"/>
                      <a:pt x="222" y="380"/>
                      <a:pt x="222" y="380"/>
                    </a:cubicBezTo>
                    <a:cubicBezTo>
                      <a:pt x="222" y="379"/>
                      <a:pt x="222" y="379"/>
                      <a:pt x="223" y="378"/>
                    </a:cubicBezTo>
                    <a:cubicBezTo>
                      <a:pt x="223" y="379"/>
                      <a:pt x="224" y="379"/>
                      <a:pt x="224" y="380"/>
                    </a:cubicBezTo>
                    <a:close/>
                    <a:moveTo>
                      <a:pt x="211" y="342"/>
                    </a:moveTo>
                    <a:cubicBezTo>
                      <a:pt x="211" y="343"/>
                      <a:pt x="211" y="343"/>
                      <a:pt x="211" y="343"/>
                    </a:cubicBezTo>
                    <a:cubicBezTo>
                      <a:pt x="211" y="343"/>
                      <a:pt x="211" y="344"/>
                      <a:pt x="210" y="345"/>
                    </a:cubicBezTo>
                    <a:cubicBezTo>
                      <a:pt x="210" y="344"/>
                      <a:pt x="210" y="344"/>
                      <a:pt x="210" y="343"/>
                    </a:cubicBezTo>
                    <a:cubicBezTo>
                      <a:pt x="211" y="343"/>
                      <a:pt x="211" y="343"/>
                      <a:pt x="211" y="342"/>
                    </a:cubicBezTo>
                    <a:close/>
                    <a:moveTo>
                      <a:pt x="210" y="337"/>
                    </a:moveTo>
                    <a:cubicBezTo>
                      <a:pt x="210" y="336"/>
                      <a:pt x="210" y="336"/>
                      <a:pt x="210" y="335"/>
                    </a:cubicBezTo>
                    <a:cubicBezTo>
                      <a:pt x="210" y="335"/>
                      <a:pt x="210" y="336"/>
                      <a:pt x="211" y="336"/>
                    </a:cubicBezTo>
                    <a:cubicBezTo>
                      <a:pt x="211" y="336"/>
                      <a:pt x="211" y="336"/>
                      <a:pt x="211" y="336"/>
                    </a:cubicBezTo>
                    <a:cubicBezTo>
                      <a:pt x="210" y="337"/>
                      <a:pt x="210" y="337"/>
                      <a:pt x="210" y="337"/>
                    </a:cubicBezTo>
                    <a:close/>
                    <a:moveTo>
                      <a:pt x="159" y="419"/>
                    </a:moveTo>
                    <a:cubicBezTo>
                      <a:pt x="158" y="417"/>
                      <a:pt x="156" y="416"/>
                      <a:pt x="154" y="415"/>
                    </a:cubicBezTo>
                    <a:cubicBezTo>
                      <a:pt x="156" y="416"/>
                      <a:pt x="158" y="417"/>
                      <a:pt x="159" y="419"/>
                    </a:cubicBezTo>
                    <a:close/>
                    <a:moveTo>
                      <a:pt x="148" y="265"/>
                    </a:moveTo>
                    <a:cubicBezTo>
                      <a:pt x="148" y="267"/>
                      <a:pt x="149" y="268"/>
                      <a:pt x="149" y="270"/>
                    </a:cubicBezTo>
                    <a:cubicBezTo>
                      <a:pt x="148" y="269"/>
                      <a:pt x="147" y="268"/>
                      <a:pt x="147" y="268"/>
                    </a:cubicBezTo>
                    <a:cubicBezTo>
                      <a:pt x="147" y="267"/>
                      <a:pt x="148" y="266"/>
                      <a:pt x="148" y="265"/>
                    </a:cubicBezTo>
                    <a:close/>
                    <a:moveTo>
                      <a:pt x="146" y="375"/>
                    </a:moveTo>
                    <a:cubicBezTo>
                      <a:pt x="146" y="375"/>
                      <a:pt x="146" y="375"/>
                      <a:pt x="147" y="375"/>
                    </a:cubicBezTo>
                    <a:cubicBezTo>
                      <a:pt x="146" y="377"/>
                      <a:pt x="146" y="380"/>
                      <a:pt x="145" y="382"/>
                    </a:cubicBezTo>
                    <a:cubicBezTo>
                      <a:pt x="145" y="380"/>
                      <a:pt x="146" y="377"/>
                      <a:pt x="146" y="375"/>
                    </a:cubicBezTo>
                    <a:close/>
                    <a:moveTo>
                      <a:pt x="130" y="455"/>
                    </a:moveTo>
                    <a:cubicBezTo>
                      <a:pt x="124" y="455"/>
                      <a:pt x="118" y="455"/>
                      <a:pt x="112" y="455"/>
                    </a:cubicBezTo>
                    <a:cubicBezTo>
                      <a:pt x="116" y="455"/>
                      <a:pt x="121" y="455"/>
                      <a:pt x="125" y="455"/>
                    </a:cubicBezTo>
                    <a:cubicBezTo>
                      <a:pt x="127" y="455"/>
                      <a:pt x="129" y="455"/>
                      <a:pt x="130" y="455"/>
                    </a:cubicBezTo>
                    <a:close/>
                    <a:moveTo>
                      <a:pt x="122" y="246"/>
                    </a:moveTo>
                    <a:cubicBezTo>
                      <a:pt x="123" y="245"/>
                      <a:pt x="124" y="245"/>
                      <a:pt x="125" y="245"/>
                    </a:cubicBezTo>
                    <a:cubicBezTo>
                      <a:pt x="124" y="246"/>
                      <a:pt x="123" y="247"/>
                      <a:pt x="121" y="248"/>
                    </a:cubicBezTo>
                    <a:cubicBezTo>
                      <a:pt x="122" y="247"/>
                      <a:pt x="122" y="247"/>
                      <a:pt x="122" y="246"/>
                    </a:cubicBezTo>
                    <a:close/>
                    <a:moveTo>
                      <a:pt x="117" y="386"/>
                    </a:moveTo>
                    <a:cubicBezTo>
                      <a:pt x="117" y="384"/>
                      <a:pt x="116" y="382"/>
                      <a:pt x="115" y="380"/>
                    </a:cubicBezTo>
                    <a:cubicBezTo>
                      <a:pt x="115" y="380"/>
                      <a:pt x="115" y="379"/>
                      <a:pt x="115" y="379"/>
                    </a:cubicBezTo>
                    <a:cubicBezTo>
                      <a:pt x="116" y="379"/>
                      <a:pt x="117" y="379"/>
                      <a:pt x="118" y="379"/>
                    </a:cubicBezTo>
                    <a:cubicBezTo>
                      <a:pt x="118" y="381"/>
                      <a:pt x="118" y="384"/>
                      <a:pt x="117" y="386"/>
                    </a:cubicBezTo>
                    <a:close/>
                    <a:moveTo>
                      <a:pt x="113" y="291"/>
                    </a:moveTo>
                    <a:cubicBezTo>
                      <a:pt x="114" y="288"/>
                      <a:pt x="116" y="286"/>
                      <a:pt x="117" y="283"/>
                    </a:cubicBezTo>
                    <a:cubicBezTo>
                      <a:pt x="115" y="289"/>
                      <a:pt x="112" y="294"/>
                      <a:pt x="110" y="299"/>
                    </a:cubicBezTo>
                    <a:cubicBezTo>
                      <a:pt x="110" y="299"/>
                      <a:pt x="109" y="300"/>
                      <a:pt x="109" y="300"/>
                    </a:cubicBezTo>
                    <a:cubicBezTo>
                      <a:pt x="110" y="297"/>
                      <a:pt x="111" y="294"/>
                      <a:pt x="113" y="291"/>
                    </a:cubicBezTo>
                    <a:close/>
                    <a:moveTo>
                      <a:pt x="109" y="407"/>
                    </a:moveTo>
                    <a:cubicBezTo>
                      <a:pt x="110" y="409"/>
                      <a:pt x="112" y="412"/>
                      <a:pt x="113" y="415"/>
                    </a:cubicBezTo>
                    <a:cubicBezTo>
                      <a:pt x="111" y="413"/>
                      <a:pt x="110" y="410"/>
                      <a:pt x="109" y="408"/>
                    </a:cubicBezTo>
                    <a:cubicBezTo>
                      <a:pt x="109" y="408"/>
                      <a:pt x="109" y="407"/>
                      <a:pt x="109" y="407"/>
                    </a:cubicBezTo>
                    <a:close/>
                    <a:moveTo>
                      <a:pt x="56" y="317"/>
                    </a:moveTo>
                    <a:cubicBezTo>
                      <a:pt x="56" y="317"/>
                      <a:pt x="56" y="317"/>
                      <a:pt x="56" y="317"/>
                    </a:cubicBezTo>
                    <a:cubicBezTo>
                      <a:pt x="56" y="318"/>
                      <a:pt x="55" y="319"/>
                      <a:pt x="55" y="320"/>
                    </a:cubicBezTo>
                    <a:cubicBezTo>
                      <a:pt x="55" y="320"/>
                      <a:pt x="55" y="320"/>
                      <a:pt x="55" y="320"/>
                    </a:cubicBezTo>
                    <a:cubicBezTo>
                      <a:pt x="55" y="319"/>
                      <a:pt x="55" y="318"/>
                      <a:pt x="56" y="317"/>
                    </a:cubicBezTo>
                    <a:close/>
                    <a:moveTo>
                      <a:pt x="54" y="438"/>
                    </a:moveTo>
                    <a:cubicBezTo>
                      <a:pt x="54" y="439"/>
                      <a:pt x="54" y="439"/>
                      <a:pt x="54" y="439"/>
                    </a:cubicBezTo>
                    <a:cubicBezTo>
                      <a:pt x="54" y="438"/>
                      <a:pt x="54" y="437"/>
                      <a:pt x="54" y="437"/>
                    </a:cubicBezTo>
                    <a:cubicBezTo>
                      <a:pt x="54" y="437"/>
                      <a:pt x="54" y="438"/>
                      <a:pt x="54" y="438"/>
                    </a:cubicBezTo>
                    <a:cubicBezTo>
                      <a:pt x="54" y="438"/>
                      <a:pt x="54" y="438"/>
                      <a:pt x="54" y="438"/>
                    </a:cubicBezTo>
                    <a:close/>
                    <a:moveTo>
                      <a:pt x="52" y="331"/>
                    </a:moveTo>
                    <a:cubicBezTo>
                      <a:pt x="53" y="331"/>
                      <a:pt x="53" y="331"/>
                      <a:pt x="54" y="331"/>
                    </a:cubicBezTo>
                    <a:cubicBezTo>
                      <a:pt x="54" y="331"/>
                      <a:pt x="54" y="331"/>
                      <a:pt x="54" y="331"/>
                    </a:cubicBezTo>
                    <a:cubicBezTo>
                      <a:pt x="53" y="336"/>
                      <a:pt x="51" y="341"/>
                      <a:pt x="50" y="346"/>
                    </a:cubicBezTo>
                    <a:cubicBezTo>
                      <a:pt x="51" y="341"/>
                      <a:pt x="51" y="336"/>
                      <a:pt x="52"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6" name="Freeform 724"/>
              <p:cNvSpPr/>
              <p:nvPr/>
            </p:nvSpPr>
            <p:spPr bwMode="auto">
              <a:xfrm>
                <a:off x="5063" y="3645"/>
                <a:ext cx="0" cy="0"/>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7" name="Freeform 725"/>
              <p:cNvSpPr/>
              <p:nvPr/>
            </p:nvSpPr>
            <p:spPr bwMode="auto">
              <a:xfrm>
                <a:off x="5142" y="363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8" name="Freeform 726"/>
              <p:cNvSpPr/>
              <p:nvPr/>
            </p:nvSpPr>
            <p:spPr bwMode="auto">
              <a:xfrm>
                <a:off x="5130" y="3582"/>
                <a:ext cx="1"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0"/>
                    </a:cubicBezTo>
                    <a:cubicBezTo>
                      <a:pt x="0" y="0"/>
                      <a:pt x="0"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9" name="Freeform 727"/>
              <p:cNvSpPr>
                <a:spLocks noEditPoints="1"/>
              </p:cNvSpPr>
              <p:nvPr/>
            </p:nvSpPr>
            <p:spPr bwMode="auto">
              <a:xfrm>
                <a:off x="5177" y="3427"/>
                <a:ext cx="123" cy="219"/>
              </a:xfrm>
              <a:custGeom>
                <a:avLst/>
                <a:gdLst>
                  <a:gd name="T0" fmla="*/ 72 w 220"/>
                  <a:gd name="T1" fmla="*/ 249 h 392"/>
                  <a:gd name="T2" fmla="*/ 75 w 220"/>
                  <a:gd name="T3" fmla="*/ 246 h 392"/>
                  <a:gd name="T4" fmla="*/ 62 w 220"/>
                  <a:gd name="T5" fmla="*/ 221 h 392"/>
                  <a:gd name="T6" fmla="*/ 81 w 220"/>
                  <a:gd name="T7" fmla="*/ 180 h 392"/>
                  <a:gd name="T8" fmla="*/ 126 w 220"/>
                  <a:gd name="T9" fmla="*/ 221 h 392"/>
                  <a:gd name="T10" fmla="*/ 96 w 220"/>
                  <a:gd name="T11" fmla="*/ 247 h 392"/>
                  <a:gd name="T12" fmla="*/ 95 w 220"/>
                  <a:gd name="T13" fmla="*/ 297 h 392"/>
                  <a:gd name="T14" fmla="*/ 96 w 220"/>
                  <a:gd name="T15" fmla="*/ 309 h 392"/>
                  <a:gd name="T16" fmla="*/ 116 w 220"/>
                  <a:gd name="T17" fmla="*/ 337 h 392"/>
                  <a:gd name="T18" fmla="*/ 90 w 220"/>
                  <a:gd name="T19" fmla="*/ 374 h 392"/>
                  <a:gd name="T20" fmla="*/ 80 w 220"/>
                  <a:gd name="T21" fmla="*/ 357 h 392"/>
                  <a:gd name="T22" fmla="*/ 88 w 220"/>
                  <a:gd name="T23" fmla="*/ 391 h 392"/>
                  <a:gd name="T24" fmla="*/ 146 w 220"/>
                  <a:gd name="T25" fmla="*/ 388 h 392"/>
                  <a:gd name="T26" fmla="*/ 216 w 220"/>
                  <a:gd name="T27" fmla="*/ 306 h 392"/>
                  <a:gd name="T28" fmla="*/ 160 w 220"/>
                  <a:gd name="T29" fmla="*/ 202 h 392"/>
                  <a:gd name="T30" fmla="*/ 127 w 220"/>
                  <a:gd name="T31" fmla="*/ 166 h 392"/>
                  <a:gd name="T32" fmla="*/ 167 w 220"/>
                  <a:gd name="T33" fmla="*/ 56 h 392"/>
                  <a:gd name="T34" fmla="*/ 22 w 220"/>
                  <a:gd name="T35" fmla="*/ 42 h 392"/>
                  <a:gd name="T36" fmla="*/ 25 w 220"/>
                  <a:gd name="T37" fmla="*/ 138 h 392"/>
                  <a:gd name="T38" fmla="*/ 43 w 220"/>
                  <a:gd name="T39" fmla="*/ 166 h 392"/>
                  <a:gd name="T40" fmla="*/ 47 w 220"/>
                  <a:gd name="T41" fmla="*/ 189 h 392"/>
                  <a:gd name="T42" fmla="*/ 20 w 220"/>
                  <a:gd name="T43" fmla="*/ 203 h 392"/>
                  <a:gd name="T44" fmla="*/ 11 w 220"/>
                  <a:gd name="T45" fmla="*/ 209 h 392"/>
                  <a:gd name="T46" fmla="*/ 71 w 220"/>
                  <a:gd name="T47" fmla="*/ 257 h 392"/>
                  <a:gd name="T48" fmla="*/ 105 w 220"/>
                  <a:gd name="T49" fmla="*/ 284 h 392"/>
                  <a:gd name="T50" fmla="*/ 104 w 220"/>
                  <a:gd name="T51" fmla="*/ 286 h 392"/>
                  <a:gd name="T52" fmla="*/ 105 w 220"/>
                  <a:gd name="T53" fmla="*/ 292 h 392"/>
                  <a:gd name="T54" fmla="*/ 106 w 220"/>
                  <a:gd name="T55" fmla="*/ 290 h 392"/>
                  <a:gd name="T56" fmla="*/ 105 w 220"/>
                  <a:gd name="T57" fmla="*/ 292 h 392"/>
                  <a:gd name="T58" fmla="*/ 114 w 220"/>
                  <a:gd name="T59" fmla="*/ 322 h 392"/>
                  <a:gd name="T60" fmla="*/ 117 w 220"/>
                  <a:gd name="T61" fmla="*/ 322 h 392"/>
                  <a:gd name="T62" fmla="*/ 181 w 220"/>
                  <a:gd name="T63" fmla="*/ 377 h 392"/>
                  <a:gd name="T64" fmla="*/ 182 w 220"/>
                  <a:gd name="T65" fmla="*/ 377 h 392"/>
                  <a:gd name="T66" fmla="*/ 194 w 220"/>
                  <a:gd name="T67" fmla="*/ 231 h 392"/>
                  <a:gd name="T68" fmla="*/ 194 w 220"/>
                  <a:gd name="T69" fmla="*/ 234 h 392"/>
                  <a:gd name="T70" fmla="*/ 194 w 220"/>
                  <a:gd name="T71" fmla="*/ 231 h 392"/>
                  <a:gd name="T72" fmla="*/ 187 w 220"/>
                  <a:gd name="T73" fmla="*/ 335 h 392"/>
                  <a:gd name="T74" fmla="*/ 188 w 220"/>
                  <a:gd name="T75" fmla="*/ 331 h 392"/>
                  <a:gd name="T76" fmla="*/ 180 w 220"/>
                  <a:gd name="T77" fmla="*/ 310 h 392"/>
                  <a:gd name="T78" fmla="*/ 183 w 220"/>
                  <a:gd name="T79" fmla="*/ 291 h 392"/>
                  <a:gd name="T80" fmla="*/ 172 w 220"/>
                  <a:gd name="T81" fmla="*/ 347 h 392"/>
                  <a:gd name="T82" fmla="*/ 169 w 220"/>
                  <a:gd name="T83" fmla="*/ 353 h 392"/>
                  <a:gd name="T84" fmla="*/ 158 w 220"/>
                  <a:gd name="T85" fmla="*/ 307 h 392"/>
                  <a:gd name="T86" fmla="*/ 158 w 220"/>
                  <a:gd name="T87" fmla="*/ 308 h 392"/>
                  <a:gd name="T88" fmla="*/ 157 w 220"/>
                  <a:gd name="T89" fmla="*/ 370 h 392"/>
                  <a:gd name="T90" fmla="*/ 156 w 220"/>
                  <a:gd name="T91" fmla="*/ 369 h 392"/>
                  <a:gd name="T92" fmla="*/ 157 w 220"/>
                  <a:gd name="T93" fmla="*/ 370 h 392"/>
                  <a:gd name="T94" fmla="*/ 157 w 220"/>
                  <a:gd name="T95" fmla="*/ 232 h 392"/>
                  <a:gd name="T96" fmla="*/ 155 w 220"/>
                  <a:gd name="T97" fmla="*/ 236 h 392"/>
                  <a:gd name="T98" fmla="*/ 155 w 220"/>
                  <a:gd name="T99" fmla="*/ 239 h 392"/>
                  <a:gd name="T100" fmla="*/ 154 w 220"/>
                  <a:gd name="T101" fmla="*/ 237 h 392"/>
                  <a:gd name="T102" fmla="*/ 135 w 220"/>
                  <a:gd name="T103" fmla="*/ 220 h 392"/>
                  <a:gd name="T104" fmla="*/ 135 w 220"/>
                  <a:gd name="T105" fmla="*/ 223 h 392"/>
                  <a:gd name="T106" fmla="*/ 94 w 220"/>
                  <a:gd name="T107" fmla="*/ 157 h 392"/>
                  <a:gd name="T108" fmla="*/ 93 w 220"/>
                  <a:gd name="T109" fmla="*/ 158 h 392"/>
                  <a:gd name="T110" fmla="*/ 23 w 220"/>
                  <a:gd name="T111" fmla="*/ 87 h 392"/>
                  <a:gd name="T112" fmla="*/ 27 w 220"/>
                  <a:gd name="T113" fmla="*/ 111 h 392"/>
                  <a:gd name="T114" fmla="*/ 49 w 220"/>
                  <a:gd name="T115" fmla="*/ 146 h 392"/>
                  <a:gd name="T116" fmla="*/ 53 w 220"/>
                  <a:gd name="T117" fmla="*/ 150 h 392"/>
                  <a:gd name="T118" fmla="*/ 30 w 220"/>
                  <a:gd name="T119" fmla="*/ 210 h 392"/>
                  <a:gd name="T120" fmla="*/ 33 w 220"/>
                  <a:gd name="T121" fmla="*/ 207 h 392"/>
                  <a:gd name="T122" fmla="*/ 51 w 220"/>
                  <a:gd name="T123" fmla="*/ 227 h 392"/>
                  <a:gd name="T124" fmla="*/ 53 w 220"/>
                  <a:gd name="T125" fmla="*/ 22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392">
                    <a:moveTo>
                      <a:pt x="71" y="257"/>
                    </a:moveTo>
                    <a:cubicBezTo>
                      <a:pt x="71" y="254"/>
                      <a:pt x="72" y="251"/>
                      <a:pt x="72" y="249"/>
                    </a:cubicBezTo>
                    <a:cubicBezTo>
                      <a:pt x="72" y="249"/>
                      <a:pt x="72" y="248"/>
                      <a:pt x="72" y="248"/>
                    </a:cubicBezTo>
                    <a:cubicBezTo>
                      <a:pt x="74" y="248"/>
                      <a:pt x="75" y="247"/>
                      <a:pt x="75" y="246"/>
                    </a:cubicBezTo>
                    <a:cubicBezTo>
                      <a:pt x="76" y="245"/>
                      <a:pt x="76" y="243"/>
                      <a:pt x="74" y="241"/>
                    </a:cubicBezTo>
                    <a:cubicBezTo>
                      <a:pt x="68" y="235"/>
                      <a:pt x="63" y="230"/>
                      <a:pt x="62" y="221"/>
                    </a:cubicBezTo>
                    <a:cubicBezTo>
                      <a:pt x="62" y="215"/>
                      <a:pt x="66" y="209"/>
                      <a:pt x="69" y="204"/>
                    </a:cubicBezTo>
                    <a:cubicBezTo>
                      <a:pt x="73" y="196"/>
                      <a:pt x="79" y="188"/>
                      <a:pt x="81" y="180"/>
                    </a:cubicBezTo>
                    <a:cubicBezTo>
                      <a:pt x="87" y="180"/>
                      <a:pt x="94" y="180"/>
                      <a:pt x="100" y="178"/>
                    </a:cubicBezTo>
                    <a:cubicBezTo>
                      <a:pt x="105" y="194"/>
                      <a:pt x="118" y="207"/>
                      <a:pt x="126" y="221"/>
                    </a:cubicBezTo>
                    <a:cubicBezTo>
                      <a:pt x="117" y="229"/>
                      <a:pt x="107" y="237"/>
                      <a:pt x="100" y="246"/>
                    </a:cubicBezTo>
                    <a:cubicBezTo>
                      <a:pt x="98" y="246"/>
                      <a:pt x="97" y="246"/>
                      <a:pt x="96" y="247"/>
                    </a:cubicBezTo>
                    <a:cubicBezTo>
                      <a:pt x="91" y="253"/>
                      <a:pt x="93" y="262"/>
                      <a:pt x="93" y="269"/>
                    </a:cubicBezTo>
                    <a:cubicBezTo>
                      <a:pt x="93" y="278"/>
                      <a:pt x="93" y="288"/>
                      <a:pt x="95" y="297"/>
                    </a:cubicBezTo>
                    <a:cubicBezTo>
                      <a:pt x="95" y="301"/>
                      <a:pt x="96" y="304"/>
                      <a:pt x="97" y="308"/>
                    </a:cubicBezTo>
                    <a:cubicBezTo>
                      <a:pt x="96" y="308"/>
                      <a:pt x="96" y="309"/>
                      <a:pt x="96" y="309"/>
                    </a:cubicBezTo>
                    <a:cubicBezTo>
                      <a:pt x="96" y="310"/>
                      <a:pt x="97" y="311"/>
                      <a:pt x="98" y="312"/>
                    </a:cubicBezTo>
                    <a:cubicBezTo>
                      <a:pt x="101" y="322"/>
                      <a:pt x="106" y="331"/>
                      <a:pt x="116" y="337"/>
                    </a:cubicBezTo>
                    <a:cubicBezTo>
                      <a:pt x="115" y="340"/>
                      <a:pt x="109" y="344"/>
                      <a:pt x="106" y="349"/>
                    </a:cubicBezTo>
                    <a:cubicBezTo>
                      <a:pt x="101" y="357"/>
                      <a:pt x="97" y="366"/>
                      <a:pt x="90" y="374"/>
                    </a:cubicBezTo>
                    <a:cubicBezTo>
                      <a:pt x="87" y="369"/>
                      <a:pt x="85" y="364"/>
                      <a:pt x="81" y="359"/>
                    </a:cubicBezTo>
                    <a:cubicBezTo>
                      <a:pt x="81" y="358"/>
                      <a:pt x="81" y="358"/>
                      <a:pt x="80" y="357"/>
                    </a:cubicBezTo>
                    <a:cubicBezTo>
                      <a:pt x="81" y="368"/>
                      <a:pt x="80" y="380"/>
                      <a:pt x="78" y="391"/>
                    </a:cubicBezTo>
                    <a:cubicBezTo>
                      <a:pt x="81" y="391"/>
                      <a:pt x="85" y="391"/>
                      <a:pt x="88" y="391"/>
                    </a:cubicBezTo>
                    <a:cubicBezTo>
                      <a:pt x="88" y="392"/>
                      <a:pt x="89" y="392"/>
                      <a:pt x="89" y="392"/>
                    </a:cubicBezTo>
                    <a:cubicBezTo>
                      <a:pt x="108" y="389"/>
                      <a:pt x="127" y="388"/>
                      <a:pt x="146" y="388"/>
                    </a:cubicBezTo>
                    <a:cubicBezTo>
                      <a:pt x="167" y="385"/>
                      <a:pt x="189" y="381"/>
                      <a:pt x="209" y="374"/>
                    </a:cubicBezTo>
                    <a:cubicBezTo>
                      <a:pt x="210" y="351"/>
                      <a:pt x="214" y="328"/>
                      <a:pt x="216" y="306"/>
                    </a:cubicBezTo>
                    <a:cubicBezTo>
                      <a:pt x="218" y="282"/>
                      <a:pt x="220" y="255"/>
                      <a:pt x="208" y="233"/>
                    </a:cubicBezTo>
                    <a:cubicBezTo>
                      <a:pt x="199" y="216"/>
                      <a:pt x="178" y="209"/>
                      <a:pt x="160" y="202"/>
                    </a:cubicBezTo>
                    <a:cubicBezTo>
                      <a:pt x="153" y="199"/>
                      <a:pt x="146" y="196"/>
                      <a:pt x="140" y="191"/>
                    </a:cubicBezTo>
                    <a:cubicBezTo>
                      <a:pt x="135" y="183"/>
                      <a:pt x="132" y="174"/>
                      <a:pt x="127" y="166"/>
                    </a:cubicBezTo>
                    <a:cubicBezTo>
                      <a:pt x="154" y="147"/>
                      <a:pt x="172" y="114"/>
                      <a:pt x="173" y="85"/>
                    </a:cubicBezTo>
                    <a:cubicBezTo>
                      <a:pt x="173" y="75"/>
                      <a:pt x="171" y="65"/>
                      <a:pt x="167" y="56"/>
                    </a:cubicBezTo>
                    <a:cubicBezTo>
                      <a:pt x="159" y="29"/>
                      <a:pt x="128" y="9"/>
                      <a:pt x="96" y="5"/>
                    </a:cubicBezTo>
                    <a:cubicBezTo>
                      <a:pt x="63" y="0"/>
                      <a:pt x="33" y="16"/>
                      <a:pt x="22" y="42"/>
                    </a:cubicBezTo>
                    <a:cubicBezTo>
                      <a:pt x="20" y="44"/>
                      <a:pt x="19" y="46"/>
                      <a:pt x="17" y="48"/>
                    </a:cubicBezTo>
                    <a:cubicBezTo>
                      <a:pt x="0" y="74"/>
                      <a:pt x="10" y="113"/>
                      <a:pt x="25" y="138"/>
                    </a:cubicBezTo>
                    <a:cubicBezTo>
                      <a:pt x="26" y="139"/>
                      <a:pt x="26" y="140"/>
                      <a:pt x="27" y="141"/>
                    </a:cubicBezTo>
                    <a:cubicBezTo>
                      <a:pt x="28" y="150"/>
                      <a:pt x="33" y="159"/>
                      <a:pt x="43" y="166"/>
                    </a:cubicBezTo>
                    <a:cubicBezTo>
                      <a:pt x="47" y="169"/>
                      <a:pt x="51" y="171"/>
                      <a:pt x="55" y="174"/>
                    </a:cubicBezTo>
                    <a:cubicBezTo>
                      <a:pt x="53" y="179"/>
                      <a:pt x="50" y="184"/>
                      <a:pt x="47" y="189"/>
                    </a:cubicBezTo>
                    <a:cubicBezTo>
                      <a:pt x="40" y="194"/>
                      <a:pt x="33" y="198"/>
                      <a:pt x="25" y="202"/>
                    </a:cubicBezTo>
                    <a:cubicBezTo>
                      <a:pt x="23" y="202"/>
                      <a:pt x="21" y="202"/>
                      <a:pt x="20" y="203"/>
                    </a:cubicBezTo>
                    <a:cubicBezTo>
                      <a:pt x="18" y="204"/>
                      <a:pt x="17" y="206"/>
                      <a:pt x="15" y="207"/>
                    </a:cubicBezTo>
                    <a:cubicBezTo>
                      <a:pt x="14" y="207"/>
                      <a:pt x="12" y="208"/>
                      <a:pt x="11" y="209"/>
                    </a:cubicBezTo>
                    <a:cubicBezTo>
                      <a:pt x="39" y="223"/>
                      <a:pt x="57" y="251"/>
                      <a:pt x="68" y="281"/>
                    </a:cubicBezTo>
                    <a:cubicBezTo>
                      <a:pt x="70" y="273"/>
                      <a:pt x="71" y="265"/>
                      <a:pt x="71" y="257"/>
                    </a:cubicBezTo>
                    <a:close/>
                    <a:moveTo>
                      <a:pt x="104" y="284"/>
                    </a:moveTo>
                    <a:cubicBezTo>
                      <a:pt x="105" y="284"/>
                      <a:pt x="105" y="284"/>
                      <a:pt x="105" y="284"/>
                    </a:cubicBezTo>
                    <a:cubicBezTo>
                      <a:pt x="105" y="285"/>
                      <a:pt x="105" y="285"/>
                      <a:pt x="105" y="285"/>
                    </a:cubicBezTo>
                    <a:cubicBezTo>
                      <a:pt x="105" y="285"/>
                      <a:pt x="105" y="285"/>
                      <a:pt x="104" y="286"/>
                    </a:cubicBezTo>
                    <a:cubicBezTo>
                      <a:pt x="104" y="285"/>
                      <a:pt x="104" y="285"/>
                      <a:pt x="104" y="284"/>
                    </a:cubicBezTo>
                    <a:close/>
                    <a:moveTo>
                      <a:pt x="105" y="292"/>
                    </a:moveTo>
                    <a:cubicBezTo>
                      <a:pt x="105" y="292"/>
                      <a:pt x="105" y="291"/>
                      <a:pt x="105" y="291"/>
                    </a:cubicBezTo>
                    <a:cubicBezTo>
                      <a:pt x="105" y="290"/>
                      <a:pt x="105" y="290"/>
                      <a:pt x="106" y="290"/>
                    </a:cubicBezTo>
                    <a:cubicBezTo>
                      <a:pt x="106" y="290"/>
                      <a:pt x="106" y="290"/>
                      <a:pt x="106" y="290"/>
                    </a:cubicBezTo>
                    <a:cubicBezTo>
                      <a:pt x="106" y="291"/>
                      <a:pt x="105" y="291"/>
                      <a:pt x="105" y="292"/>
                    </a:cubicBezTo>
                    <a:close/>
                    <a:moveTo>
                      <a:pt x="116" y="324"/>
                    </a:moveTo>
                    <a:cubicBezTo>
                      <a:pt x="115" y="323"/>
                      <a:pt x="115" y="322"/>
                      <a:pt x="114" y="322"/>
                    </a:cubicBezTo>
                    <a:cubicBezTo>
                      <a:pt x="115" y="321"/>
                      <a:pt x="115" y="321"/>
                      <a:pt x="115" y="321"/>
                    </a:cubicBezTo>
                    <a:cubicBezTo>
                      <a:pt x="116" y="321"/>
                      <a:pt x="116" y="321"/>
                      <a:pt x="117" y="322"/>
                    </a:cubicBezTo>
                    <a:cubicBezTo>
                      <a:pt x="116" y="322"/>
                      <a:pt x="116" y="323"/>
                      <a:pt x="116" y="324"/>
                    </a:cubicBezTo>
                    <a:close/>
                    <a:moveTo>
                      <a:pt x="181" y="377"/>
                    </a:moveTo>
                    <a:cubicBezTo>
                      <a:pt x="181" y="376"/>
                      <a:pt x="182" y="376"/>
                      <a:pt x="182" y="376"/>
                    </a:cubicBezTo>
                    <a:cubicBezTo>
                      <a:pt x="182" y="376"/>
                      <a:pt x="182" y="377"/>
                      <a:pt x="182" y="377"/>
                    </a:cubicBezTo>
                    <a:cubicBezTo>
                      <a:pt x="182" y="377"/>
                      <a:pt x="181" y="377"/>
                      <a:pt x="181" y="377"/>
                    </a:cubicBezTo>
                    <a:close/>
                    <a:moveTo>
                      <a:pt x="194" y="231"/>
                    </a:moveTo>
                    <a:cubicBezTo>
                      <a:pt x="198" y="235"/>
                      <a:pt x="201" y="240"/>
                      <a:pt x="203" y="246"/>
                    </a:cubicBezTo>
                    <a:cubicBezTo>
                      <a:pt x="201" y="242"/>
                      <a:pt x="198" y="238"/>
                      <a:pt x="194" y="234"/>
                    </a:cubicBezTo>
                    <a:cubicBezTo>
                      <a:pt x="194" y="232"/>
                      <a:pt x="193" y="230"/>
                      <a:pt x="192" y="229"/>
                    </a:cubicBezTo>
                    <a:cubicBezTo>
                      <a:pt x="193" y="230"/>
                      <a:pt x="193" y="230"/>
                      <a:pt x="194" y="231"/>
                    </a:cubicBezTo>
                    <a:close/>
                    <a:moveTo>
                      <a:pt x="188" y="331"/>
                    </a:moveTo>
                    <a:cubicBezTo>
                      <a:pt x="188" y="332"/>
                      <a:pt x="187" y="334"/>
                      <a:pt x="187" y="335"/>
                    </a:cubicBezTo>
                    <a:cubicBezTo>
                      <a:pt x="187" y="335"/>
                      <a:pt x="187" y="335"/>
                      <a:pt x="186" y="334"/>
                    </a:cubicBezTo>
                    <a:cubicBezTo>
                      <a:pt x="187" y="333"/>
                      <a:pt x="187" y="332"/>
                      <a:pt x="188" y="331"/>
                    </a:cubicBezTo>
                    <a:close/>
                    <a:moveTo>
                      <a:pt x="183" y="291"/>
                    </a:moveTo>
                    <a:cubicBezTo>
                      <a:pt x="183" y="297"/>
                      <a:pt x="182" y="304"/>
                      <a:pt x="180" y="310"/>
                    </a:cubicBezTo>
                    <a:cubicBezTo>
                      <a:pt x="180" y="310"/>
                      <a:pt x="180" y="310"/>
                      <a:pt x="180" y="310"/>
                    </a:cubicBezTo>
                    <a:cubicBezTo>
                      <a:pt x="181" y="304"/>
                      <a:pt x="182" y="297"/>
                      <a:pt x="183" y="291"/>
                    </a:cubicBezTo>
                    <a:close/>
                    <a:moveTo>
                      <a:pt x="170" y="351"/>
                    </a:moveTo>
                    <a:cubicBezTo>
                      <a:pt x="170" y="350"/>
                      <a:pt x="171" y="348"/>
                      <a:pt x="172" y="347"/>
                    </a:cubicBezTo>
                    <a:cubicBezTo>
                      <a:pt x="172" y="348"/>
                      <a:pt x="172" y="348"/>
                      <a:pt x="172" y="349"/>
                    </a:cubicBezTo>
                    <a:cubicBezTo>
                      <a:pt x="171" y="350"/>
                      <a:pt x="170" y="352"/>
                      <a:pt x="169" y="353"/>
                    </a:cubicBezTo>
                    <a:cubicBezTo>
                      <a:pt x="169" y="353"/>
                      <a:pt x="169" y="352"/>
                      <a:pt x="170" y="351"/>
                    </a:cubicBezTo>
                    <a:close/>
                    <a:moveTo>
                      <a:pt x="158" y="307"/>
                    </a:moveTo>
                    <a:cubicBezTo>
                      <a:pt x="158" y="308"/>
                      <a:pt x="159" y="310"/>
                      <a:pt x="159" y="311"/>
                    </a:cubicBezTo>
                    <a:cubicBezTo>
                      <a:pt x="158" y="310"/>
                      <a:pt x="158" y="309"/>
                      <a:pt x="158" y="308"/>
                    </a:cubicBezTo>
                    <a:cubicBezTo>
                      <a:pt x="158" y="308"/>
                      <a:pt x="158" y="307"/>
                      <a:pt x="158" y="307"/>
                    </a:cubicBezTo>
                    <a:close/>
                    <a:moveTo>
                      <a:pt x="157" y="370"/>
                    </a:moveTo>
                    <a:cubicBezTo>
                      <a:pt x="156" y="370"/>
                      <a:pt x="156" y="370"/>
                      <a:pt x="155" y="370"/>
                    </a:cubicBezTo>
                    <a:cubicBezTo>
                      <a:pt x="155" y="370"/>
                      <a:pt x="156" y="369"/>
                      <a:pt x="156" y="369"/>
                    </a:cubicBezTo>
                    <a:cubicBezTo>
                      <a:pt x="156" y="369"/>
                      <a:pt x="157" y="369"/>
                      <a:pt x="157" y="369"/>
                    </a:cubicBezTo>
                    <a:cubicBezTo>
                      <a:pt x="157" y="369"/>
                      <a:pt x="157" y="369"/>
                      <a:pt x="157" y="370"/>
                    </a:cubicBezTo>
                    <a:close/>
                    <a:moveTo>
                      <a:pt x="156" y="232"/>
                    </a:moveTo>
                    <a:cubicBezTo>
                      <a:pt x="156" y="232"/>
                      <a:pt x="156" y="232"/>
                      <a:pt x="157" y="232"/>
                    </a:cubicBezTo>
                    <a:cubicBezTo>
                      <a:pt x="156" y="232"/>
                      <a:pt x="156" y="233"/>
                      <a:pt x="156" y="233"/>
                    </a:cubicBezTo>
                    <a:cubicBezTo>
                      <a:pt x="155" y="234"/>
                      <a:pt x="155" y="235"/>
                      <a:pt x="155" y="236"/>
                    </a:cubicBezTo>
                    <a:cubicBezTo>
                      <a:pt x="155" y="236"/>
                      <a:pt x="155" y="236"/>
                      <a:pt x="155" y="236"/>
                    </a:cubicBezTo>
                    <a:cubicBezTo>
                      <a:pt x="155" y="237"/>
                      <a:pt x="155" y="238"/>
                      <a:pt x="155" y="239"/>
                    </a:cubicBezTo>
                    <a:cubicBezTo>
                      <a:pt x="155" y="239"/>
                      <a:pt x="155" y="239"/>
                      <a:pt x="155" y="239"/>
                    </a:cubicBezTo>
                    <a:cubicBezTo>
                      <a:pt x="154" y="239"/>
                      <a:pt x="154" y="238"/>
                      <a:pt x="154" y="237"/>
                    </a:cubicBezTo>
                    <a:cubicBezTo>
                      <a:pt x="155" y="235"/>
                      <a:pt x="155" y="233"/>
                      <a:pt x="156" y="232"/>
                    </a:cubicBezTo>
                    <a:close/>
                    <a:moveTo>
                      <a:pt x="135" y="220"/>
                    </a:moveTo>
                    <a:cubicBezTo>
                      <a:pt x="136" y="221"/>
                      <a:pt x="137" y="221"/>
                      <a:pt x="138" y="222"/>
                    </a:cubicBezTo>
                    <a:cubicBezTo>
                      <a:pt x="137" y="222"/>
                      <a:pt x="136" y="223"/>
                      <a:pt x="135" y="223"/>
                    </a:cubicBezTo>
                    <a:cubicBezTo>
                      <a:pt x="136" y="222"/>
                      <a:pt x="136" y="221"/>
                      <a:pt x="135" y="220"/>
                    </a:cubicBezTo>
                    <a:close/>
                    <a:moveTo>
                      <a:pt x="94" y="157"/>
                    </a:moveTo>
                    <a:cubicBezTo>
                      <a:pt x="95" y="157"/>
                      <a:pt x="97" y="156"/>
                      <a:pt x="99" y="156"/>
                    </a:cubicBezTo>
                    <a:cubicBezTo>
                      <a:pt x="97" y="157"/>
                      <a:pt x="95" y="157"/>
                      <a:pt x="93" y="158"/>
                    </a:cubicBezTo>
                    <a:cubicBezTo>
                      <a:pt x="93" y="158"/>
                      <a:pt x="93" y="157"/>
                      <a:pt x="94" y="157"/>
                    </a:cubicBezTo>
                    <a:close/>
                    <a:moveTo>
                      <a:pt x="23" y="87"/>
                    </a:moveTo>
                    <a:cubicBezTo>
                      <a:pt x="23" y="88"/>
                      <a:pt x="23" y="88"/>
                      <a:pt x="23" y="88"/>
                    </a:cubicBezTo>
                    <a:cubicBezTo>
                      <a:pt x="24" y="96"/>
                      <a:pt x="25" y="104"/>
                      <a:pt x="27" y="111"/>
                    </a:cubicBezTo>
                    <a:cubicBezTo>
                      <a:pt x="25" y="104"/>
                      <a:pt x="23" y="95"/>
                      <a:pt x="23" y="87"/>
                    </a:cubicBezTo>
                    <a:close/>
                    <a:moveTo>
                      <a:pt x="49" y="146"/>
                    </a:moveTo>
                    <a:cubicBezTo>
                      <a:pt x="50" y="147"/>
                      <a:pt x="52" y="148"/>
                      <a:pt x="53" y="149"/>
                    </a:cubicBezTo>
                    <a:cubicBezTo>
                      <a:pt x="53" y="149"/>
                      <a:pt x="53" y="149"/>
                      <a:pt x="53" y="150"/>
                    </a:cubicBezTo>
                    <a:cubicBezTo>
                      <a:pt x="52" y="149"/>
                      <a:pt x="51" y="147"/>
                      <a:pt x="49" y="146"/>
                    </a:cubicBezTo>
                    <a:close/>
                    <a:moveTo>
                      <a:pt x="30" y="210"/>
                    </a:moveTo>
                    <a:cubicBezTo>
                      <a:pt x="30" y="210"/>
                      <a:pt x="30" y="209"/>
                      <a:pt x="30" y="208"/>
                    </a:cubicBezTo>
                    <a:cubicBezTo>
                      <a:pt x="31" y="208"/>
                      <a:pt x="32" y="208"/>
                      <a:pt x="33" y="207"/>
                    </a:cubicBezTo>
                    <a:cubicBezTo>
                      <a:pt x="32" y="208"/>
                      <a:pt x="31" y="209"/>
                      <a:pt x="30" y="210"/>
                    </a:cubicBezTo>
                    <a:close/>
                    <a:moveTo>
                      <a:pt x="51" y="227"/>
                    </a:moveTo>
                    <a:cubicBezTo>
                      <a:pt x="51" y="226"/>
                      <a:pt x="52" y="225"/>
                      <a:pt x="52" y="225"/>
                    </a:cubicBezTo>
                    <a:cubicBezTo>
                      <a:pt x="52" y="226"/>
                      <a:pt x="53" y="227"/>
                      <a:pt x="53" y="229"/>
                    </a:cubicBezTo>
                    <a:cubicBezTo>
                      <a:pt x="52" y="228"/>
                      <a:pt x="52" y="227"/>
                      <a:pt x="51"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0" name="Freeform 728"/>
              <p:cNvSpPr>
                <a:spLocks noEditPoints="1"/>
              </p:cNvSpPr>
              <p:nvPr/>
            </p:nvSpPr>
            <p:spPr bwMode="auto">
              <a:xfrm>
                <a:off x="5372" y="3713"/>
                <a:ext cx="275" cy="234"/>
              </a:xfrm>
              <a:custGeom>
                <a:avLst/>
                <a:gdLst>
                  <a:gd name="T0" fmla="*/ 324 w 491"/>
                  <a:gd name="T1" fmla="*/ 3 h 419"/>
                  <a:gd name="T2" fmla="*/ 0 w 491"/>
                  <a:gd name="T3" fmla="*/ 133 h 419"/>
                  <a:gd name="T4" fmla="*/ 116 w 491"/>
                  <a:gd name="T5" fmla="*/ 178 h 419"/>
                  <a:gd name="T6" fmla="*/ 99 w 491"/>
                  <a:gd name="T7" fmla="*/ 117 h 419"/>
                  <a:gd name="T8" fmla="*/ 117 w 491"/>
                  <a:gd name="T9" fmla="*/ 154 h 419"/>
                  <a:gd name="T10" fmla="*/ 95 w 491"/>
                  <a:gd name="T11" fmla="*/ 169 h 419"/>
                  <a:gd name="T12" fmla="*/ 24 w 491"/>
                  <a:gd name="T13" fmla="*/ 167 h 419"/>
                  <a:gd name="T14" fmla="*/ 15 w 491"/>
                  <a:gd name="T15" fmla="*/ 129 h 419"/>
                  <a:gd name="T16" fmla="*/ 34 w 491"/>
                  <a:gd name="T17" fmla="*/ 107 h 419"/>
                  <a:gd name="T18" fmla="*/ 39 w 491"/>
                  <a:gd name="T19" fmla="*/ 63 h 419"/>
                  <a:gd name="T20" fmla="*/ 117 w 491"/>
                  <a:gd name="T21" fmla="*/ 41 h 419"/>
                  <a:gd name="T22" fmla="*/ 437 w 491"/>
                  <a:gd name="T23" fmla="*/ 47 h 419"/>
                  <a:gd name="T24" fmla="*/ 435 w 491"/>
                  <a:gd name="T25" fmla="*/ 90 h 419"/>
                  <a:gd name="T26" fmla="*/ 430 w 491"/>
                  <a:gd name="T27" fmla="*/ 109 h 419"/>
                  <a:gd name="T28" fmla="*/ 472 w 491"/>
                  <a:gd name="T29" fmla="*/ 118 h 419"/>
                  <a:gd name="T30" fmla="*/ 428 w 491"/>
                  <a:gd name="T31" fmla="*/ 153 h 419"/>
                  <a:gd name="T32" fmla="*/ 423 w 491"/>
                  <a:gd name="T33" fmla="*/ 167 h 419"/>
                  <a:gd name="T34" fmla="*/ 371 w 491"/>
                  <a:gd name="T35" fmla="*/ 167 h 419"/>
                  <a:gd name="T36" fmla="*/ 357 w 491"/>
                  <a:gd name="T37" fmla="*/ 147 h 419"/>
                  <a:gd name="T38" fmla="*/ 385 w 491"/>
                  <a:gd name="T39" fmla="*/ 126 h 419"/>
                  <a:gd name="T40" fmla="*/ 357 w 491"/>
                  <a:gd name="T41" fmla="*/ 97 h 419"/>
                  <a:gd name="T42" fmla="*/ 373 w 491"/>
                  <a:gd name="T43" fmla="*/ 89 h 419"/>
                  <a:gd name="T44" fmla="*/ 332 w 491"/>
                  <a:gd name="T45" fmla="*/ 63 h 419"/>
                  <a:gd name="T46" fmla="*/ 282 w 491"/>
                  <a:gd name="T47" fmla="*/ 41 h 419"/>
                  <a:gd name="T48" fmla="*/ 253 w 491"/>
                  <a:gd name="T49" fmla="*/ 64 h 419"/>
                  <a:gd name="T50" fmla="*/ 178 w 491"/>
                  <a:gd name="T51" fmla="*/ 59 h 419"/>
                  <a:gd name="T52" fmla="*/ 161 w 491"/>
                  <a:gd name="T53" fmla="*/ 82 h 419"/>
                  <a:gd name="T54" fmla="*/ 121 w 491"/>
                  <a:gd name="T55" fmla="*/ 94 h 419"/>
                  <a:gd name="T56" fmla="*/ 144 w 491"/>
                  <a:gd name="T57" fmla="*/ 138 h 419"/>
                  <a:gd name="T58" fmla="*/ 86 w 491"/>
                  <a:gd name="T59" fmla="*/ 244 h 419"/>
                  <a:gd name="T60" fmla="*/ 45 w 491"/>
                  <a:gd name="T61" fmla="*/ 394 h 419"/>
                  <a:gd name="T62" fmla="*/ 447 w 491"/>
                  <a:gd name="T63" fmla="*/ 391 h 419"/>
                  <a:gd name="T64" fmla="*/ 320 w 491"/>
                  <a:gd name="T65" fmla="*/ 136 h 419"/>
                  <a:gd name="T66" fmla="*/ 348 w 491"/>
                  <a:gd name="T67" fmla="*/ 90 h 419"/>
                  <a:gd name="T68" fmla="*/ 221 w 491"/>
                  <a:gd name="T69" fmla="*/ 137 h 419"/>
                  <a:gd name="T70" fmla="*/ 240 w 491"/>
                  <a:gd name="T71" fmla="*/ 89 h 419"/>
                  <a:gd name="T72" fmla="*/ 188 w 491"/>
                  <a:gd name="T73" fmla="*/ 96 h 419"/>
                  <a:gd name="T74" fmla="*/ 447 w 491"/>
                  <a:gd name="T75" fmla="*/ 321 h 419"/>
                  <a:gd name="T76" fmla="*/ 448 w 491"/>
                  <a:gd name="T77" fmla="*/ 339 h 419"/>
                  <a:gd name="T78" fmla="*/ 329 w 491"/>
                  <a:gd name="T79" fmla="*/ 165 h 419"/>
                  <a:gd name="T80" fmla="*/ 360 w 491"/>
                  <a:gd name="T81" fmla="*/ 216 h 419"/>
                  <a:gd name="T82" fmla="*/ 375 w 491"/>
                  <a:gd name="T83" fmla="*/ 245 h 419"/>
                  <a:gd name="T84" fmla="*/ 363 w 491"/>
                  <a:gd name="T85" fmla="*/ 276 h 419"/>
                  <a:gd name="T86" fmla="*/ 381 w 491"/>
                  <a:gd name="T87" fmla="*/ 293 h 419"/>
                  <a:gd name="T88" fmla="*/ 376 w 491"/>
                  <a:gd name="T89" fmla="*/ 326 h 419"/>
                  <a:gd name="T90" fmla="*/ 436 w 491"/>
                  <a:gd name="T91" fmla="*/ 363 h 419"/>
                  <a:gd name="T92" fmla="*/ 142 w 491"/>
                  <a:gd name="T93" fmla="*/ 384 h 419"/>
                  <a:gd name="T94" fmla="*/ 93 w 491"/>
                  <a:gd name="T95" fmla="*/ 357 h 419"/>
                  <a:gd name="T96" fmla="*/ 85 w 491"/>
                  <a:gd name="T97" fmla="*/ 330 h 419"/>
                  <a:gd name="T98" fmla="*/ 74 w 491"/>
                  <a:gd name="T99" fmla="*/ 312 h 419"/>
                  <a:gd name="T100" fmla="*/ 139 w 491"/>
                  <a:gd name="T101" fmla="*/ 239 h 419"/>
                  <a:gd name="T102" fmla="*/ 135 w 491"/>
                  <a:gd name="T103" fmla="*/ 197 h 419"/>
                  <a:gd name="T104" fmla="*/ 171 w 491"/>
                  <a:gd name="T105" fmla="*/ 176 h 419"/>
                  <a:gd name="T106" fmla="*/ 180 w 491"/>
                  <a:gd name="T107" fmla="*/ 157 h 419"/>
                  <a:gd name="T108" fmla="*/ 321 w 491"/>
                  <a:gd name="T109" fmla="*/ 14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419">
                    <a:moveTo>
                      <a:pt x="339" y="129"/>
                    </a:moveTo>
                    <a:cubicBezTo>
                      <a:pt x="341" y="144"/>
                      <a:pt x="350" y="174"/>
                      <a:pt x="366" y="177"/>
                    </a:cubicBezTo>
                    <a:cubicBezTo>
                      <a:pt x="368" y="178"/>
                      <a:pt x="369" y="177"/>
                      <a:pt x="370" y="177"/>
                    </a:cubicBezTo>
                    <a:cubicBezTo>
                      <a:pt x="397" y="192"/>
                      <a:pt x="468" y="190"/>
                      <a:pt x="475" y="157"/>
                    </a:cubicBezTo>
                    <a:cubicBezTo>
                      <a:pt x="487" y="142"/>
                      <a:pt x="491" y="118"/>
                      <a:pt x="488" y="101"/>
                    </a:cubicBezTo>
                    <a:cubicBezTo>
                      <a:pt x="483" y="68"/>
                      <a:pt x="461" y="43"/>
                      <a:pt x="433" y="26"/>
                    </a:cubicBezTo>
                    <a:cubicBezTo>
                      <a:pt x="401" y="6"/>
                      <a:pt x="360" y="5"/>
                      <a:pt x="324" y="3"/>
                    </a:cubicBezTo>
                    <a:cubicBezTo>
                      <a:pt x="279" y="2"/>
                      <a:pt x="233" y="5"/>
                      <a:pt x="188" y="2"/>
                    </a:cubicBezTo>
                    <a:cubicBezTo>
                      <a:pt x="139" y="0"/>
                      <a:pt x="85" y="1"/>
                      <a:pt x="47" y="31"/>
                    </a:cubicBezTo>
                    <a:cubicBezTo>
                      <a:pt x="47" y="31"/>
                      <a:pt x="46" y="31"/>
                      <a:pt x="46" y="31"/>
                    </a:cubicBezTo>
                    <a:cubicBezTo>
                      <a:pt x="45" y="30"/>
                      <a:pt x="43" y="32"/>
                      <a:pt x="45" y="33"/>
                    </a:cubicBezTo>
                    <a:cubicBezTo>
                      <a:pt x="45" y="33"/>
                      <a:pt x="45" y="33"/>
                      <a:pt x="45" y="33"/>
                    </a:cubicBezTo>
                    <a:cubicBezTo>
                      <a:pt x="37" y="40"/>
                      <a:pt x="29" y="49"/>
                      <a:pt x="22" y="59"/>
                    </a:cubicBezTo>
                    <a:cubicBezTo>
                      <a:pt x="9" y="80"/>
                      <a:pt x="1" y="108"/>
                      <a:pt x="0" y="133"/>
                    </a:cubicBezTo>
                    <a:cubicBezTo>
                      <a:pt x="0" y="139"/>
                      <a:pt x="1" y="146"/>
                      <a:pt x="2" y="152"/>
                    </a:cubicBezTo>
                    <a:cubicBezTo>
                      <a:pt x="2" y="152"/>
                      <a:pt x="1" y="153"/>
                      <a:pt x="0" y="153"/>
                    </a:cubicBezTo>
                    <a:cubicBezTo>
                      <a:pt x="0" y="153"/>
                      <a:pt x="0" y="155"/>
                      <a:pt x="1" y="154"/>
                    </a:cubicBezTo>
                    <a:cubicBezTo>
                      <a:pt x="1" y="154"/>
                      <a:pt x="2" y="154"/>
                      <a:pt x="3" y="154"/>
                    </a:cubicBezTo>
                    <a:cubicBezTo>
                      <a:pt x="6" y="163"/>
                      <a:pt x="11" y="171"/>
                      <a:pt x="20" y="172"/>
                    </a:cubicBezTo>
                    <a:cubicBezTo>
                      <a:pt x="20" y="173"/>
                      <a:pt x="20" y="174"/>
                      <a:pt x="21" y="175"/>
                    </a:cubicBezTo>
                    <a:cubicBezTo>
                      <a:pt x="40" y="195"/>
                      <a:pt x="96" y="202"/>
                      <a:pt x="116" y="178"/>
                    </a:cubicBezTo>
                    <a:cubicBezTo>
                      <a:pt x="117" y="177"/>
                      <a:pt x="117" y="176"/>
                      <a:pt x="118" y="175"/>
                    </a:cubicBezTo>
                    <a:cubicBezTo>
                      <a:pt x="138" y="157"/>
                      <a:pt x="141" y="119"/>
                      <a:pt x="123" y="99"/>
                    </a:cubicBezTo>
                    <a:cubicBezTo>
                      <a:pt x="122" y="96"/>
                      <a:pt x="117" y="99"/>
                      <a:pt x="118" y="102"/>
                    </a:cubicBezTo>
                    <a:cubicBezTo>
                      <a:pt x="120" y="105"/>
                      <a:pt x="121" y="108"/>
                      <a:pt x="122" y="112"/>
                    </a:cubicBezTo>
                    <a:cubicBezTo>
                      <a:pt x="107" y="109"/>
                      <a:pt x="89" y="116"/>
                      <a:pt x="77" y="122"/>
                    </a:cubicBezTo>
                    <a:cubicBezTo>
                      <a:pt x="76" y="122"/>
                      <a:pt x="76" y="123"/>
                      <a:pt x="77" y="122"/>
                    </a:cubicBezTo>
                    <a:cubicBezTo>
                      <a:pt x="84" y="121"/>
                      <a:pt x="91" y="119"/>
                      <a:pt x="99" y="117"/>
                    </a:cubicBezTo>
                    <a:cubicBezTo>
                      <a:pt x="106" y="116"/>
                      <a:pt x="114" y="116"/>
                      <a:pt x="122" y="114"/>
                    </a:cubicBezTo>
                    <a:cubicBezTo>
                      <a:pt x="122" y="114"/>
                      <a:pt x="122" y="114"/>
                      <a:pt x="122" y="114"/>
                    </a:cubicBezTo>
                    <a:cubicBezTo>
                      <a:pt x="124" y="125"/>
                      <a:pt x="124" y="138"/>
                      <a:pt x="119" y="149"/>
                    </a:cubicBezTo>
                    <a:cubicBezTo>
                      <a:pt x="116" y="150"/>
                      <a:pt x="112" y="151"/>
                      <a:pt x="109" y="152"/>
                    </a:cubicBezTo>
                    <a:cubicBezTo>
                      <a:pt x="101" y="153"/>
                      <a:pt x="94" y="154"/>
                      <a:pt x="86" y="153"/>
                    </a:cubicBezTo>
                    <a:cubicBezTo>
                      <a:pt x="85" y="153"/>
                      <a:pt x="85" y="154"/>
                      <a:pt x="86" y="154"/>
                    </a:cubicBezTo>
                    <a:cubicBezTo>
                      <a:pt x="94" y="156"/>
                      <a:pt x="107" y="157"/>
                      <a:pt x="117" y="154"/>
                    </a:cubicBezTo>
                    <a:cubicBezTo>
                      <a:pt x="115" y="158"/>
                      <a:pt x="113" y="161"/>
                      <a:pt x="110" y="164"/>
                    </a:cubicBezTo>
                    <a:cubicBezTo>
                      <a:pt x="109" y="164"/>
                      <a:pt x="109" y="164"/>
                      <a:pt x="108" y="165"/>
                    </a:cubicBezTo>
                    <a:cubicBezTo>
                      <a:pt x="107" y="165"/>
                      <a:pt x="105" y="166"/>
                      <a:pt x="104" y="166"/>
                    </a:cubicBezTo>
                    <a:cubicBezTo>
                      <a:pt x="104" y="166"/>
                      <a:pt x="104" y="166"/>
                      <a:pt x="104" y="166"/>
                    </a:cubicBezTo>
                    <a:cubicBezTo>
                      <a:pt x="95" y="167"/>
                      <a:pt x="84" y="169"/>
                      <a:pt x="77" y="163"/>
                    </a:cubicBezTo>
                    <a:cubicBezTo>
                      <a:pt x="77" y="162"/>
                      <a:pt x="76" y="163"/>
                      <a:pt x="77" y="163"/>
                    </a:cubicBezTo>
                    <a:cubicBezTo>
                      <a:pt x="81" y="167"/>
                      <a:pt x="89" y="169"/>
                      <a:pt x="95" y="169"/>
                    </a:cubicBezTo>
                    <a:cubicBezTo>
                      <a:pt x="87" y="172"/>
                      <a:pt x="79" y="175"/>
                      <a:pt x="69" y="175"/>
                    </a:cubicBezTo>
                    <a:cubicBezTo>
                      <a:pt x="54" y="176"/>
                      <a:pt x="40" y="174"/>
                      <a:pt x="26" y="170"/>
                    </a:cubicBezTo>
                    <a:cubicBezTo>
                      <a:pt x="26" y="170"/>
                      <a:pt x="26" y="170"/>
                      <a:pt x="26" y="170"/>
                    </a:cubicBezTo>
                    <a:cubicBezTo>
                      <a:pt x="26" y="170"/>
                      <a:pt x="25" y="169"/>
                      <a:pt x="25" y="169"/>
                    </a:cubicBezTo>
                    <a:cubicBezTo>
                      <a:pt x="31" y="168"/>
                      <a:pt x="35" y="166"/>
                      <a:pt x="41" y="163"/>
                    </a:cubicBezTo>
                    <a:cubicBezTo>
                      <a:pt x="41" y="163"/>
                      <a:pt x="41" y="162"/>
                      <a:pt x="41" y="162"/>
                    </a:cubicBezTo>
                    <a:cubicBezTo>
                      <a:pt x="36" y="166"/>
                      <a:pt x="30" y="168"/>
                      <a:pt x="24" y="167"/>
                    </a:cubicBezTo>
                    <a:cubicBezTo>
                      <a:pt x="20" y="162"/>
                      <a:pt x="18" y="157"/>
                      <a:pt x="17" y="151"/>
                    </a:cubicBezTo>
                    <a:cubicBezTo>
                      <a:pt x="17" y="151"/>
                      <a:pt x="18" y="151"/>
                      <a:pt x="19" y="151"/>
                    </a:cubicBezTo>
                    <a:cubicBezTo>
                      <a:pt x="24" y="149"/>
                      <a:pt x="29" y="147"/>
                      <a:pt x="34" y="145"/>
                    </a:cubicBezTo>
                    <a:cubicBezTo>
                      <a:pt x="35" y="145"/>
                      <a:pt x="34" y="144"/>
                      <a:pt x="34" y="144"/>
                    </a:cubicBezTo>
                    <a:cubicBezTo>
                      <a:pt x="29" y="147"/>
                      <a:pt x="24" y="148"/>
                      <a:pt x="18" y="149"/>
                    </a:cubicBezTo>
                    <a:cubicBezTo>
                      <a:pt x="17" y="149"/>
                      <a:pt x="17" y="149"/>
                      <a:pt x="16" y="150"/>
                    </a:cubicBezTo>
                    <a:cubicBezTo>
                      <a:pt x="15" y="143"/>
                      <a:pt x="14" y="136"/>
                      <a:pt x="15" y="129"/>
                    </a:cubicBezTo>
                    <a:cubicBezTo>
                      <a:pt x="23" y="129"/>
                      <a:pt x="32" y="127"/>
                      <a:pt x="41" y="127"/>
                    </a:cubicBezTo>
                    <a:cubicBezTo>
                      <a:pt x="42" y="127"/>
                      <a:pt x="42" y="126"/>
                      <a:pt x="41" y="126"/>
                    </a:cubicBezTo>
                    <a:cubicBezTo>
                      <a:pt x="33" y="126"/>
                      <a:pt x="24" y="125"/>
                      <a:pt x="15" y="125"/>
                    </a:cubicBezTo>
                    <a:cubicBezTo>
                      <a:pt x="16" y="119"/>
                      <a:pt x="17" y="113"/>
                      <a:pt x="18" y="108"/>
                    </a:cubicBezTo>
                    <a:cubicBezTo>
                      <a:pt x="29" y="112"/>
                      <a:pt x="42" y="108"/>
                      <a:pt x="52" y="105"/>
                    </a:cubicBezTo>
                    <a:cubicBezTo>
                      <a:pt x="53" y="104"/>
                      <a:pt x="53" y="103"/>
                      <a:pt x="52" y="103"/>
                    </a:cubicBezTo>
                    <a:cubicBezTo>
                      <a:pt x="46" y="105"/>
                      <a:pt x="40" y="107"/>
                      <a:pt x="34" y="107"/>
                    </a:cubicBezTo>
                    <a:cubicBezTo>
                      <a:pt x="28" y="107"/>
                      <a:pt x="24" y="106"/>
                      <a:pt x="19" y="104"/>
                    </a:cubicBezTo>
                    <a:cubicBezTo>
                      <a:pt x="21" y="99"/>
                      <a:pt x="23" y="93"/>
                      <a:pt x="25" y="88"/>
                    </a:cubicBezTo>
                    <a:cubicBezTo>
                      <a:pt x="37" y="94"/>
                      <a:pt x="54" y="92"/>
                      <a:pt x="66" y="87"/>
                    </a:cubicBezTo>
                    <a:cubicBezTo>
                      <a:pt x="66" y="86"/>
                      <a:pt x="66" y="85"/>
                      <a:pt x="65" y="85"/>
                    </a:cubicBezTo>
                    <a:cubicBezTo>
                      <a:pt x="58" y="88"/>
                      <a:pt x="51" y="90"/>
                      <a:pt x="43" y="89"/>
                    </a:cubicBezTo>
                    <a:cubicBezTo>
                      <a:pt x="37" y="89"/>
                      <a:pt x="32" y="87"/>
                      <a:pt x="27" y="84"/>
                    </a:cubicBezTo>
                    <a:cubicBezTo>
                      <a:pt x="30" y="77"/>
                      <a:pt x="34" y="70"/>
                      <a:pt x="39" y="63"/>
                    </a:cubicBezTo>
                    <a:cubicBezTo>
                      <a:pt x="52" y="68"/>
                      <a:pt x="69" y="65"/>
                      <a:pt x="81" y="59"/>
                    </a:cubicBezTo>
                    <a:cubicBezTo>
                      <a:pt x="82" y="59"/>
                      <a:pt x="82" y="58"/>
                      <a:pt x="81" y="59"/>
                    </a:cubicBezTo>
                    <a:cubicBezTo>
                      <a:pt x="67" y="64"/>
                      <a:pt x="55" y="63"/>
                      <a:pt x="41" y="60"/>
                    </a:cubicBezTo>
                    <a:cubicBezTo>
                      <a:pt x="42" y="59"/>
                      <a:pt x="42" y="58"/>
                      <a:pt x="43" y="57"/>
                    </a:cubicBezTo>
                    <a:cubicBezTo>
                      <a:pt x="48" y="50"/>
                      <a:pt x="54" y="45"/>
                      <a:pt x="60" y="40"/>
                    </a:cubicBezTo>
                    <a:cubicBezTo>
                      <a:pt x="78" y="46"/>
                      <a:pt x="100" y="42"/>
                      <a:pt x="117" y="41"/>
                    </a:cubicBezTo>
                    <a:cubicBezTo>
                      <a:pt x="118" y="41"/>
                      <a:pt x="118" y="41"/>
                      <a:pt x="117" y="41"/>
                    </a:cubicBezTo>
                    <a:cubicBezTo>
                      <a:pt x="98" y="40"/>
                      <a:pt x="82" y="41"/>
                      <a:pt x="65" y="37"/>
                    </a:cubicBezTo>
                    <a:cubicBezTo>
                      <a:pt x="100" y="14"/>
                      <a:pt x="148" y="16"/>
                      <a:pt x="188" y="18"/>
                    </a:cubicBezTo>
                    <a:cubicBezTo>
                      <a:pt x="256" y="21"/>
                      <a:pt x="325" y="14"/>
                      <a:pt x="393" y="27"/>
                    </a:cubicBezTo>
                    <a:cubicBezTo>
                      <a:pt x="408" y="30"/>
                      <a:pt x="423" y="36"/>
                      <a:pt x="435" y="45"/>
                    </a:cubicBezTo>
                    <a:cubicBezTo>
                      <a:pt x="426" y="48"/>
                      <a:pt x="417" y="52"/>
                      <a:pt x="408" y="54"/>
                    </a:cubicBezTo>
                    <a:cubicBezTo>
                      <a:pt x="407" y="54"/>
                      <a:pt x="407" y="55"/>
                      <a:pt x="408" y="55"/>
                    </a:cubicBezTo>
                    <a:cubicBezTo>
                      <a:pt x="418" y="53"/>
                      <a:pt x="427" y="49"/>
                      <a:pt x="437" y="47"/>
                    </a:cubicBezTo>
                    <a:cubicBezTo>
                      <a:pt x="443" y="52"/>
                      <a:pt x="448" y="57"/>
                      <a:pt x="453" y="62"/>
                    </a:cubicBezTo>
                    <a:cubicBezTo>
                      <a:pt x="451" y="63"/>
                      <a:pt x="449" y="64"/>
                      <a:pt x="446" y="65"/>
                    </a:cubicBezTo>
                    <a:cubicBezTo>
                      <a:pt x="440" y="68"/>
                      <a:pt x="433" y="68"/>
                      <a:pt x="426" y="67"/>
                    </a:cubicBezTo>
                    <a:cubicBezTo>
                      <a:pt x="425" y="67"/>
                      <a:pt x="425" y="68"/>
                      <a:pt x="426" y="69"/>
                    </a:cubicBezTo>
                    <a:cubicBezTo>
                      <a:pt x="435" y="70"/>
                      <a:pt x="446" y="69"/>
                      <a:pt x="455" y="65"/>
                    </a:cubicBezTo>
                    <a:cubicBezTo>
                      <a:pt x="459" y="70"/>
                      <a:pt x="463" y="76"/>
                      <a:pt x="465" y="81"/>
                    </a:cubicBezTo>
                    <a:cubicBezTo>
                      <a:pt x="455" y="84"/>
                      <a:pt x="445" y="87"/>
                      <a:pt x="435" y="90"/>
                    </a:cubicBezTo>
                    <a:cubicBezTo>
                      <a:pt x="434" y="90"/>
                      <a:pt x="434" y="91"/>
                      <a:pt x="435" y="91"/>
                    </a:cubicBezTo>
                    <a:cubicBezTo>
                      <a:pt x="445" y="90"/>
                      <a:pt x="457" y="89"/>
                      <a:pt x="467" y="85"/>
                    </a:cubicBezTo>
                    <a:cubicBezTo>
                      <a:pt x="469" y="89"/>
                      <a:pt x="470" y="94"/>
                      <a:pt x="471" y="99"/>
                    </a:cubicBezTo>
                    <a:cubicBezTo>
                      <a:pt x="471" y="99"/>
                      <a:pt x="471" y="98"/>
                      <a:pt x="470" y="98"/>
                    </a:cubicBezTo>
                    <a:cubicBezTo>
                      <a:pt x="464" y="99"/>
                      <a:pt x="459" y="102"/>
                      <a:pt x="453" y="104"/>
                    </a:cubicBezTo>
                    <a:cubicBezTo>
                      <a:pt x="446" y="106"/>
                      <a:pt x="438" y="108"/>
                      <a:pt x="430" y="108"/>
                    </a:cubicBezTo>
                    <a:cubicBezTo>
                      <a:pt x="430" y="108"/>
                      <a:pt x="430" y="109"/>
                      <a:pt x="430" y="109"/>
                    </a:cubicBezTo>
                    <a:cubicBezTo>
                      <a:pt x="443" y="109"/>
                      <a:pt x="460" y="107"/>
                      <a:pt x="471" y="100"/>
                    </a:cubicBezTo>
                    <a:cubicBezTo>
                      <a:pt x="471" y="100"/>
                      <a:pt x="471" y="100"/>
                      <a:pt x="471" y="100"/>
                    </a:cubicBezTo>
                    <a:cubicBezTo>
                      <a:pt x="472" y="104"/>
                      <a:pt x="472" y="109"/>
                      <a:pt x="472" y="113"/>
                    </a:cubicBezTo>
                    <a:cubicBezTo>
                      <a:pt x="468" y="114"/>
                      <a:pt x="464" y="115"/>
                      <a:pt x="461" y="116"/>
                    </a:cubicBezTo>
                    <a:cubicBezTo>
                      <a:pt x="452" y="117"/>
                      <a:pt x="443" y="117"/>
                      <a:pt x="435" y="117"/>
                    </a:cubicBezTo>
                    <a:cubicBezTo>
                      <a:pt x="434" y="117"/>
                      <a:pt x="434" y="118"/>
                      <a:pt x="434" y="118"/>
                    </a:cubicBezTo>
                    <a:cubicBezTo>
                      <a:pt x="446" y="120"/>
                      <a:pt x="460" y="121"/>
                      <a:pt x="472" y="118"/>
                    </a:cubicBezTo>
                    <a:cubicBezTo>
                      <a:pt x="471" y="122"/>
                      <a:pt x="470" y="126"/>
                      <a:pt x="469" y="131"/>
                    </a:cubicBezTo>
                    <a:cubicBezTo>
                      <a:pt x="456" y="134"/>
                      <a:pt x="443" y="134"/>
                      <a:pt x="430" y="135"/>
                    </a:cubicBezTo>
                    <a:cubicBezTo>
                      <a:pt x="429" y="135"/>
                      <a:pt x="429" y="136"/>
                      <a:pt x="430" y="136"/>
                    </a:cubicBezTo>
                    <a:cubicBezTo>
                      <a:pt x="443" y="137"/>
                      <a:pt x="455" y="137"/>
                      <a:pt x="467" y="135"/>
                    </a:cubicBezTo>
                    <a:cubicBezTo>
                      <a:pt x="465" y="140"/>
                      <a:pt x="462" y="146"/>
                      <a:pt x="458" y="151"/>
                    </a:cubicBezTo>
                    <a:cubicBezTo>
                      <a:pt x="456" y="151"/>
                      <a:pt x="455" y="152"/>
                      <a:pt x="453" y="152"/>
                    </a:cubicBezTo>
                    <a:cubicBezTo>
                      <a:pt x="445" y="154"/>
                      <a:pt x="436" y="154"/>
                      <a:pt x="428" y="153"/>
                    </a:cubicBezTo>
                    <a:cubicBezTo>
                      <a:pt x="427" y="153"/>
                      <a:pt x="427" y="154"/>
                      <a:pt x="428" y="154"/>
                    </a:cubicBezTo>
                    <a:cubicBezTo>
                      <a:pt x="436" y="156"/>
                      <a:pt x="445" y="156"/>
                      <a:pt x="454" y="155"/>
                    </a:cubicBezTo>
                    <a:cubicBezTo>
                      <a:pt x="452" y="157"/>
                      <a:pt x="450" y="159"/>
                      <a:pt x="448" y="161"/>
                    </a:cubicBezTo>
                    <a:cubicBezTo>
                      <a:pt x="448" y="161"/>
                      <a:pt x="448" y="162"/>
                      <a:pt x="447" y="162"/>
                    </a:cubicBezTo>
                    <a:cubicBezTo>
                      <a:pt x="441" y="163"/>
                      <a:pt x="434" y="165"/>
                      <a:pt x="428" y="166"/>
                    </a:cubicBezTo>
                    <a:cubicBezTo>
                      <a:pt x="426" y="166"/>
                      <a:pt x="425" y="166"/>
                      <a:pt x="423" y="166"/>
                    </a:cubicBezTo>
                    <a:cubicBezTo>
                      <a:pt x="423" y="166"/>
                      <a:pt x="423" y="166"/>
                      <a:pt x="423" y="167"/>
                    </a:cubicBezTo>
                    <a:cubicBezTo>
                      <a:pt x="418" y="168"/>
                      <a:pt x="414" y="168"/>
                      <a:pt x="410" y="168"/>
                    </a:cubicBezTo>
                    <a:cubicBezTo>
                      <a:pt x="401" y="169"/>
                      <a:pt x="392" y="169"/>
                      <a:pt x="384" y="168"/>
                    </a:cubicBezTo>
                    <a:cubicBezTo>
                      <a:pt x="383" y="168"/>
                      <a:pt x="383" y="168"/>
                      <a:pt x="383" y="168"/>
                    </a:cubicBezTo>
                    <a:cubicBezTo>
                      <a:pt x="387" y="167"/>
                      <a:pt x="390" y="167"/>
                      <a:pt x="394" y="168"/>
                    </a:cubicBezTo>
                    <a:cubicBezTo>
                      <a:pt x="395" y="168"/>
                      <a:pt x="396" y="167"/>
                      <a:pt x="395" y="166"/>
                    </a:cubicBezTo>
                    <a:cubicBezTo>
                      <a:pt x="389" y="165"/>
                      <a:pt x="381" y="165"/>
                      <a:pt x="375" y="168"/>
                    </a:cubicBezTo>
                    <a:cubicBezTo>
                      <a:pt x="374" y="168"/>
                      <a:pt x="372" y="167"/>
                      <a:pt x="371" y="167"/>
                    </a:cubicBezTo>
                    <a:cubicBezTo>
                      <a:pt x="370" y="165"/>
                      <a:pt x="369" y="164"/>
                      <a:pt x="368" y="163"/>
                    </a:cubicBezTo>
                    <a:cubicBezTo>
                      <a:pt x="376" y="162"/>
                      <a:pt x="385" y="158"/>
                      <a:pt x="390" y="154"/>
                    </a:cubicBezTo>
                    <a:cubicBezTo>
                      <a:pt x="390" y="154"/>
                      <a:pt x="390" y="153"/>
                      <a:pt x="390" y="153"/>
                    </a:cubicBezTo>
                    <a:cubicBezTo>
                      <a:pt x="384" y="157"/>
                      <a:pt x="379" y="158"/>
                      <a:pt x="372" y="159"/>
                    </a:cubicBezTo>
                    <a:cubicBezTo>
                      <a:pt x="369" y="159"/>
                      <a:pt x="367" y="158"/>
                      <a:pt x="364" y="158"/>
                    </a:cubicBezTo>
                    <a:cubicBezTo>
                      <a:pt x="364" y="158"/>
                      <a:pt x="364" y="157"/>
                      <a:pt x="364" y="157"/>
                    </a:cubicBezTo>
                    <a:cubicBezTo>
                      <a:pt x="361" y="154"/>
                      <a:pt x="359" y="150"/>
                      <a:pt x="357" y="147"/>
                    </a:cubicBezTo>
                    <a:cubicBezTo>
                      <a:pt x="365" y="147"/>
                      <a:pt x="373" y="145"/>
                      <a:pt x="381" y="143"/>
                    </a:cubicBezTo>
                    <a:cubicBezTo>
                      <a:pt x="382" y="143"/>
                      <a:pt x="382" y="141"/>
                      <a:pt x="381" y="141"/>
                    </a:cubicBezTo>
                    <a:cubicBezTo>
                      <a:pt x="373" y="143"/>
                      <a:pt x="365" y="145"/>
                      <a:pt x="356" y="144"/>
                    </a:cubicBezTo>
                    <a:cubicBezTo>
                      <a:pt x="355" y="141"/>
                      <a:pt x="354" y="139"/>
                      <a:pt x="353" y="136"/>
                    </a:cubicBezTo>
                    <a:cubicBezTo>
                      <a:pt x="353" y="133"/>
                      <a:pt x="352" y="131"/>
                      <a:pt x="352" y="128"/>
                    </a:cubicBezTo>
                    <a:cubicBezTo>
                      <a:pt x="363" y="131"/>
                      <a:pt x="374" y="129"/>
                      <a:pt x="386" y="127"/>
                    </a:cubicBezTo>
                    <a:cubicBezTo>
                      <a:pt x="386" y="127"/>
                      <a:pt x="386" y="126"/>
                      <a:pt x="385" y="126"/>
                    </a:cubicBezTo>
                    <a:cubicBezTo>
                      <a:pt x="374" y="128"/>
                      <a:pt x="362" y="130"/>
                      <a:pt x="351" y="126"/>
                    </a:cubicBezTo>
                    <a:cubicBezTo>
                      <a:pt x="351" y="120"/>
                      <a:pt x="351" y="115"/>
                      <a:pt x="352" y="110"/>
                    </a:cubicBezTo>
                    <a:cubicBezTo>
                      <a:pt x="364" y="111"/>
                      <a:pt x="378" y="109"/>
                      <a:pt x="390" y="106"/>
                    </a:cubicBezTo>
                    <a:cubicBezTo>
                      <a:pt x="390" y="106"/>
                      <a:pt x="390" y="106"/>
                      <a:pt x="390" y="106"/>
                    </a:cubicBezTo>
                    <a:cubicBezTo>
                      <a:pt x="383" y="107"/>
                      <a:pt x="376" y="107"/>
                      <a:pt x="369" y="107"/>
                    </a:cubicBezTo>
                    <a:cubicBezTo>
                      <a:pt x="364" y="108"/>
                      <a:pt x="358" y="107"/>
                      <a:pt x="353" y="107"/>
                    </a:cubicBezTo>
                    <a:cubicBezTo>
                      <a:pt x="354" y="104"/>
                      <a:pt x="355" y="101"/>
                      <a:pt x="357" y="97"/>
                    </a:cubicBezTo>
                    <a:cubicBezTo>
                      <a:pt x="367" y="103"/>
                      <a:pt x="379" y="101"/>
                      <a:pt x="390" y="95"/>
                    </a:cubicBezTo>
                    <a:cubicBezTo>
                      <a:pt x="390" y="95"/>
                      <a:pt x="390" y="95"/>
                      <a:pt x="390" y="95"/>
                    </a:cubicBezTo>
                    <a:cubicBezTo>
                      <a:pt x="379" y="99"/>
                      <a:pt x="368" y="100"/>
                      <a:pt x="358" y="95"/>
                    </a:cubicBezTo>
                    <a:cubicBezTo>
                      <a:pt x="359" y="93"/>
                      <a:pt x="360" y="91"/>
                      <a:pt x="361" y="90"/>
                    </a:cubicBezTo>
                    <a:cubicBezTo>
                      <a:pt x="370" y="94"/>
                      <a:pt x="382" y="93"/>
                      <a:pt x="390" y="92"/>
                    </a:cubicBezTo>
                    <a:cubicBezTo>
                      <a:pt x="392" y="91"/>
                      <a:pt x="391" y="89"/>
                      <a:pt x="390" y="90"/>
                    </a:cubicBezTo>
                    <a:cubicBezTo>
                      <a:pt x="384" y="90"/>
                      <a:pt x="378" y="90"/>
                      <a:pt x="373" y="89"/>
                    </a:cubicBezTo>
                    <a:cubicBezTo>
                      <a:pt x="370" y="88"/>
                      <a:pt x="368" y="87"/>
                      <a:pt x="366" y="87"/>
                    </a:cubicBezTo>
                    <a:cubicBezTo>
                      <a:pt x="366" y="86"/>
                      <a:pt x="367" y="85"/>
                      <a:pt x="366" y="84"/>
                    </a:cubicBezTo>
                    <a:cubicBezTo>
                      <a:pt x="365" y="74"/>
                      <a:pt x="358" y="69"/>
                      <a:pt x="349" y="66"/>
                    </a:cubicBezTo>
                    <a:cubicBezTo>
                      <a:pt x="348" y="64"/>
                      <a:pt x="347" y="61"/>
                      <a:pt x="346" y="59"/>
                    </a:cubicBezTo>
                    <a:cubicBezTo>
                      <a:pt x="345" y="58"/>
                      <a:pt x="345" y="59"/>
                      <a:pt x="345" y="59"/>
                    </a:cubicBezTo>
                    <a:cubicBezTo>
                      <a:pt x="346" y="61"/>
                      <a:pt x="346" y="64"/>
                      <a:pt x="347" y="66"/>
                    </a:cubicBezTo>
                    <a:cubicBezTo>
                      <a:pt x="342" y="65"/>
                      <a:pt x="337" y="64"/>
                      <a:pt x="332" y="63"/>
                    </a:cubicBezTo>
                    <a:cubicBezTo>
                      <a:pt x="330" y="56"/>
                      <a:pt x="326" y="48"/>
                      <a:pt x="324" y="41"/>
                    </a:cubicBezTo>
                    <a:cubicBezTo>
                      <a:pt x="324" y="39"/>
                      <a:pt x="321" y="40"/>
                      <a:pt x="322" y="41"/>
                    </a:cubicBezTo>
                    <a:cubicBezTo>
                      <a:pt x="323" y="48"/>
                      <a:pt x="325" y="56"/>
                      <a:pt x="327" y="63"/>
                    </a:cubicBezTo>
                    <a:cubicBezTo>
                      <a:pt x="316" y="61"/>
                      <a:pt x="305" y="61"/>
                      <a:pt x="294" y="61"/>
                    </a:cubicBezTo>
                    <a:cubicBezTo>
                      <a:pt x="293" y="60"/>
                      <a:pt x="293" y="59"/>
                      <a:pt x="292" y="58"/>
                    </a:cubicBezTo>
                    <a:cubicBezTo>
                      <a:pt x="289" y="52"/>
                      <a:pt x="287" y="46"/>
                      <a:pt x="283" y="40"/>
                    </a:cubicBezTo>
                    <a:cubicBezTo>
                      <a:pt x="283" y="39"/>
                      <a:pt x="281" y="40"/>
                      <a:pt x="282" y="41"/>
                    </a:cubicBezTo>
                    <a:cubicBezTo>
                      <a:pt x="284" y="47"/>
                      <a:pt x="286" y="52"/>
                      <a:pt x="288" y="57"/>
                    </a:cubicBezTo>
                    <a:cubicBezTo>
                      <a:pt x="288" y="59"/>
                      <a:pt x="289" y="60"/>
                      <a:pt x="289" y="61"/>
                    </a:cubicBezTo>
                    <a:cubicBezTo>
                      <a:pt x="279" y="61"/>
                      <a:pt x="268" y="62"/>
                      <a:pt x="258" y="63"/>
                    </a:cubicBezTo>
                    <a:cubicBezTo>
                      <a:pt x="257" y="63"/>
                      <a:pt x="257" y="63"/>
                      <a:pt x="257" y="62"/>
                    </a:cubicBezTo>
                    <a:cubicBezTo>
                      <a:pt x="254" y="58"/>
                      <a:pt x="250" y="54"/>
                      <a:pt x="247" y="50"/>
                    </a:cubicBezTo>
                    <a:cubicBezTo>
                      <a:pt x="247" y="49"/>
                      <a:pt x="246" y="50"/>
                      <a:pt x="246" y="50"/>
                    </a:cubicBezTo>
                    <a:cubicBezTo>
                      <a:pt x="248" y="55"/>
                      <a:pt x="250" y="60"/>
                      <a:pt x="253" y="64"/>
                    </a:cubicBezTo>
                    <a:cubicBezTo>
                      <a:pt x="241" y="66"/>
                      <a:pt x="229" y="67"/>
                      <a:pt x="218" y="69"/>
                    </a:cubicBezTo>
                    <a:cubicBezTo>
                      <a:pt x="216" y="66"/>
                      <a:pt x="214" y="62"/>
                      <a:pt x="213" y="59"/>
                    </a:cubicBezTo>
                    <a:cubicBezTo>
                      <a:pt x="212" y="56"/>
                      <a:pt x="209" y="57"/>
                      <a:pt x="209" y="59"/>
                    </a:cubicBezTo>
                    <a:cubicBezTo>
                      <a:pt x="210" y="63"/>
                      <a:pt x="212" y="67"/>
                      <a:pt x="214" y="70"/>
                    </a:cubicBezTo>
                    <a:cubicBezTo>
                      <a:pt x="205" y="72"/>
                      <a:pt x="196" y="74"/>
                      <a:pt x="187" y="76"/>
                    </a:cubicBezTo>
                    <a:cubicBezTo>
                      <a:pt x="184" y="71"/>
                      <a:pt x="182" y="65"/>
                      <a:pt x="181" y="59"/>
                    </a:cubicBezTo>
                    <a:cubicBezTo>
                      <a:pt x="181" y="57"/>
                      <a:pt x="178" y="58"/>
                      <a:pt x="178" y="59"/>
                    </a:cubicBezTo>
                    <a:cubicBezTo>
                      <a:pt x="179" y="65"/>
                      <a:pt x="181" y="71"/>
                      <a:pt x="183" y="77"/>
                    </a:cubicBezTo>
                    <a:cubicBezTo>
                      <a:pt x="178" y="79"/>
                      <a:pt x="172" y="80"/>
                      <a:pt x="166" y="81"/>
                    </a:cubicBezTo>
                    <a:cubicBezTo>
                      <a:pt x="164" y="79"/>
                      <a:pt x="162" y="77"/>
                      <a:pt x="160" y="75"/>
                    </a:cubicBezTo>
                    <a:cubicBezTo>
                      <a:pt x="156" y="70"/>
                      <a:pt x="153" y="64"/>
                      <a:pt x="149" y="59"/>
                    </a:cubicBezTo>
                    <a:cubicBezTo>
                      <a:pt x="148" y="58"/>
                      <a:pt x="147" y="59"/>
                      <a:pt x="148" y="59"/>
                    </a:cubicBezTo>
                    <a:cubicBezTo>
                      <a:pt x="151" y="66"/>
                      <a:pt x="155" y="72"/>
                      <a:pt x="158" y="78"/>
                    </a:cubicBezTo>
                    <a:cubicBezTo>
                      <a:pt x="159" y="79"/>
                      <a:pt x="160" y="81"/>
                      <a:pt x="161" y="82"/>
                    </a:cubicBezTo>
                    <a:cubicBezTo>
                      <a:pt x="157" y="83"/>
                      <a:pt x="153" y="84"/>
                      <a:pt x="149" y="84"/>
                    </a:cubicBezTo>
                    <a:cubicBezTo>
                      <a:pt x="148" y="79"/>
                      <a:pt x="142" y="74"/>
                      <a:pt x="138" y="71"/>
                    </a:cubicBezTo>
                    <a:cubicBezTo>
                      <a:pt x="134" y="68"/>
                      <a:pt x="129" y="69"/>
                      <a:pt x="126" y="72"/>
                    </a:cubicBezTo>
                    <a:cubicBezTo>
                      <a:pt x="125" y="73"/>
                      <a:pt x="126" y="73"/>
                      <a:pt x="126" y="73"/>
                    </a:cubicBezTo>
                    <a:cubicBezTo>
                      <a:pt x="131" y="70"/>
                      <a:pt x="135" y="72"/>
                      <a:pt x="139" y="75"/>
                    </a:cubicBezTo>
                    <a:cubicBezTo>
                      <a:pt x="142" y="78"/>
                      <a:pt x="143" y="82"/>
                      <a:pt x="146" y="85"/>
                    </a:cubicBezTo>
                    <a:cubicBezTo>
                      <a:pt x="137" y="87"/>
                      <a:pt x="128" y="90"/>
                      <a:pt x="121" y="94"/>
                    </a:cubicBezTo>
                    <a:cubicBezTo>
                      <a:pt x="120" y="95"/>
                      <a:pt x="120" y="96"/>
                      <a:pt x="121" y="96"/>
                    </a:cubicBezTo>
                    <a:cubicBezTo>
                      <a:pt x="136" y="103"/>
                      <a:pt x="155" y="99"/>
                      <a:pt x="171" y="97"/>
                    </a:cubicBezTo>
                    <a:cubicBezTo>
                      <a:pt x="172" y="97"/>
                      <a:pt x="173" y="97"/>
                      <a:pt x="174" y="97"/>
                    </a:cubicBezTo>
                    <a:cubicBezTo>
                      <a:pt x="175" y="110"/>
                      <a:pt x="172" y="124"/>
                      <a:pt x="173" y="136"/>
                    </a:cubicBezTo>
                    <a:cubicBezTo>
                      <a:pt x="173" y="137"/>
                      <a:pt x="173" y="138"/>
                      <a:pt x="173" y="138"/>
                    </a:cubicBezTo>
                    <a:cubicBezTo>
                      <a:pt x="164" y="139"/>
                      <a:pt x="155" y="140"/>
                      <a:pt x="146" y="142"/>
                    </a:cubicBezTo>
                    <a:cubicBezTo>
                      <a:pt x="145" y="141"/>
                      <a:pt x="145" y="139"/>
                      <a:pt x="144" y="138"/>
                    </a:cubicBezTo>
                    <a:cubicBezTo>
                      <a:pt x="144" y="138"/>
                      <a:pt x="144" y="138"/>
                      <a:pt x="143" y="138"/>
                    </a:cubicBezTo>
                    <a:cubicBezTo>
                      <a:pt x="142" y="140"/>
                      <a:pt x="140" y="142"/>
                      <a:pt x="139" y="144"/>
                    </a:cubicBezTo>
                    <a:cubicBezTo>
                      <a:pt x="138" y="144"/>
                      <a:pt x="138" y="144"/>
                      <a:pt x="138" y="145"/>
                    </a:cubicBezTo>
                    <a:cubicBezTo>
                      <a:pt x="137" y="145"/>
                      <a:pt x="137" y="145"/>
                      <a:pt x="138" y="145"/>
                    </a:cubicBezTo>
                    <a:cubicBezTo>
                      <a:pt x="138" y="145"/>
                      <a:pt x="138" y="145"/>
                      <a:pt x="138" y="145"/>
                    </a:cubicBezTo>
                    <a:cubicBezTo>
                      <a:pt x="131" y="157"/>
                      <a:pt x="127" y="171"/>
                      <a:pt x="121" y="183"/>
                    </a:cubicBezTo>
                    <a:cubicBezTo>
                      <a:pt x="111" y="204"/>
                      <a:pt x="98" y="223"/>
                      <a:pt x="86" y="244"/>
                    </a:cubicBezTo>
                    <a:cubicBezTo>
                      <a:pt x="80" y="252"/>
                      <a:pt x="42" y="307"/>
                      <a:pt x="46" y="327"/>
                    </a:cubicBezTo>
                    <a:cubicBezTo>
                      <a:pt x="45" y="334"/>
                      <a:pt x="44" y="341"/>
                      <a:pt x="43" y="348"/>
                    </a:cubicBezTo>
                    <a:cubicBezTo>
                      <a:pt x="42" y="357"/>
                      <a:pt x="40" y="367"/>
                      <a:pt x="40" y="377"/>
                    </a:cubicBezTo>
                    <a:cubicBezTo>
                      <a:pt x="40" y="377"/>
                      <a:pt x="40" y="377"/>
                      <a:pt x="40" y="377"/>
                    </a:cubicBezTo>
                    <a:cubicBezTo>
                      <a:pt x="38" y="378"/>
                      <a:pt x="39" y="380"/>
                      <a:pt x="41" y="381"/>
                    </a:cubicBezTo>
                    <a:cubicBezTo>
                      <a:pt x="41" y="385"/>
                      <a:pt x="42" y="389"/>
                      <a:pt x="43" y="393"/>
                    </a:cubicBezTo>
                    <a:cubicBezTo>
                      <a:pt x="44" y="394"/>
                      <a:pt x="44" y="394"/>
                      <a:pt x="45" y="394"/>
                    </a:cubicBezTo>
                    <a:cubicBezTo>
                      <a:pt x="46" y="401"/>
                      <a:pt x="49" y="406"/>
                      <a:pt x="55" y="404"/>
                    </a:cubicBezTo>
                    <a:cubicBezTo>
                      <a:pt x="80" y="419"/>
                      <a:pt x="114" y="413"/>
                      <a:pt x="142" y="412"/>
                    </a:cubicBezTo>
                    <a:cubicBezTo>
                      <a:pt x="174" y="411"/>
                      <a:pt x="206" y="409"/>
                      <a:pt x="238" y="407"/>
                    </a:cubicBezTo>
                    <a:cubicBezTo>
                      <a:pt x="303" y="404"/>
                      <a:pt x="368" y="401"/>
                      <a:pt x="433" y="401"/>
                    </a:cubicBezTo>
                    <a:cubicBezTo>
                      <a:pt x="438" y="401"/>
                      <a:pt x="441" y="398"/>
                      <a:pt x="443" y="394"/>
                    </a:cubicBezTo>
                    <a:cubicBezTo>
                      <a:pt x="444" y="395"/>
                      <a:pt x="445" y="394"/>
                      <a:pt x="445" y="393"/>
                    </a:cubicBezTo>
                    <a:cubicBezTo>
                      <a:pt x="446" y="393"/>
                      <a:pt x="447" y="392"/>
                      <a:pt x="447" y="391"/>
                    </a:cubicBezTo>
                    <a:cubicBezTo>
                      <a:pt x="450" y="388"/>
                      <a:pt x="451" y="384"/>
                      <a:pt x="451" y="380"/>
                    </a:cubicBezTo>
                    <a:cubicBezTo>
                      <a:pt x="458" y="358"/>
                      <a:pt x="462" y="323"/>
                      <a:pt x="450" y="308"/>
                    </a:cubicBezTo>
                    <a:cubicBezTo>
                      <a:pt x="448" y="294"/>
                      <a:pt x="438" y="281"/>
                      <a:pt x="431" y="269"/>
                    </a:cubicBezTo>
                    <a:cubicBezTo>
                      <a:pt x="420" y="252"/>
                      <a:pt x="407" y="236"/>
                      <a:pt x="395" y="221"/>
                    </a:cubicBezTo>
                    <a:cubicBezTo>
                      <a:pt x="371" y="191"/>
                      <a:pt x="343" y="161"/>
                      <a:pt x="327" y="126"/>
                    </a:cubicBezTo>
                    <a:cubicBezTo>
                      <a:pt x="325" y="123"/>
                      <a:pt x="319" y="125"/>
                      <a:pt x="320" y="128"/>
                    </a:cubicBezTo>
                    <a:cubicBezTo>
                      <a:pt x="320" y="131"/>
                      <a:pt x="320" y="133"/>
                      <a:pt x="320" y="136"/>
                    </a:cubicBezTo>
                    <a:cubicBezTo>
                      <a:pt x="319" y="133"/>
                      <a:pt x="317" y="131"/>
                      <a:pt x="313" y="131"/>
                    </a:cubicBezTo>
                    <a:cubicBezTo>
                      <a:pt x="306" y="131"/>
                      <a:pt x="300" y="131"/>
                      <a:pt x="293" y="132"/>
                    </a:cubicBezTo>
                    <a:cubicBezTo>
                      <a:pt x="294" y="125"/>
                      <a:pt x="295" y="119"/>
                      <a:pt x="295" y="112"/>
                    </a:cubicBezTo>
                    <a:cubicBezTo>
                      <a:pt x="296" y="103"/>
                      <a:pt x="298" y="94"/>
                      <a:pt x="298" y="85"/>
                    </a:cubicBezTo>
                    <a:cubicBezTo>
                      <a:pt x="302" y="85"/>
                      <a:pt x="306" y="84"/>
                      <a:pt x="309" y="85"/>
                    </a:cubicBezTo>
                    <a:cubicBezTo>
                      <a:pt x="321" y="85"/>
                      <a:pt x="332" y="86"/>
                      <a:pt x="343" y="89"/>
                    </a:cubicBezTo>
                    <a:cubicBezTo>
                      <a:pt x="345" y="90"/>
                      <a:pt x="347" y="90"/>
                      <a:pt x="348" y="90"/>
                    </a:cubicBezTo>
                    <a:cubicBezTo>
                      <a:pt x="348" y="91"/>
                      <a:pt x="348" y="91"/>
                      <a:pt x="349" y="92"/>
                    </a:cubicBezTo>
                    <a:cubicBezTo>
                      <a:pt x="349" y="92"/>
                      <a:pt x="349" y="92"/>
                      <a:pt x="349" y="92"/>
                    </a:cubicBezTo>
                    <a:cubicBezTo>
                      <a:pt x="341" y="102"/>
                      <a:pt x="338" y="116"/>
                      <a:pt x="339" y="129"/>
                    </a:cubicBezTo>
                    <a:close/>
                    <a:moveTo>
                      <a:pt x="261" y="87"/>
                    </a:moveTo>
                    <a:cubicBezTo>
                      <a:pt x="260" y="101"/>
                      <a:pt x="260" y="114"/>
                      <a:pt x="260" y="128"/>
                    </a:cubicBezTo>
                    <a:cubicBezTo>
                      <a:pt x="260" y="130"/>
                      <a:pt x="260" y="132"/>
                      <a:pt x="261" y="133"/>
                    </a:cubicBezTo>
                    <a:cubicBezTo>
                      <a:pt x="248" y="134"/>
                      <a:pt x="234" y="135"/>
                      <a:pt x="221" y="137"/>
                    </a:cubicBezTo>
                    <a:cubicBezTo>
                      <a:pt x="216" y="137"/>
                      <a:pt x="211" y="137"/>
                      <a:pt x="205" y="137"/>
                    </a:cubicBezTo>
                    <a:cubicBezTo>
                      <a:pt x="206" y="123"/>
                      <a:pt x="202" y="108"/>
                      <a:pt x="204" y="94"/>
                    </a:cubicBezTo>
                    <a:cubicBezTo>
                      <a:pt x="212" y="93"/>
                      <a:pt x="221" y="92"/>
                      <a:pt x="229" y="91"/>
                    </a:cubicBezTo>
                    <a:cubicBezTo>
                      <a:pt x="231" y="91"/>
                      <a:pt x="232" y="92"/>
                      <a:pt x="233" y="92"/>
                    </a:cubicBezTo>
                    <a:cubicBezTo>
                      <a:pt x="234" y="92"/>
                      <a:pt x="235" y="91"/>
                      <a:pt x="235" y="90"/>
                    </a:cubicBezTo>
                    <a:cubicBezTo>
                      <a:pt x="235" y="90"/>
                      <a:pt x="235" y="90"/>
                      <a:pt x="235" y="90"/>
                    </a:cubicBezTo>
                    <a:cubicBezTo>
                      <a:pt x="236" y="90"/>
                      <a:pt x="238" y="89"/>
                      <a:pt x="240" y="89"/>
                    </a:cubicBezTo>
                    <a:cubicBezTo>
                      <a:pt x="247" y="88"/>
                      <a:pt x="254" y="88"/>
                      <a:pt x="261" y="87"/>
                    </a:cubicBezTo>
                    <a:close/>
                    <a:moveTo>
                      <a:pt x="198" y="97"/>
                    </a:moveTo>
                    <a:cubicBezTo>
                      <a:pt x="198" y="97"/>
                      <a:pt x="198" y="97"/>
                      <a:pt x="198" y="97"/>
                    </a:cubicBezTo>
                    <a:cubicBezTo>
                      <a:pt x="198" y="97"/>
                      <a:pt x="198" y="97"/>
                      <a:pt x="198" y="97"/>
                    </a:cubicBezTo>
                    <a:cubicBezTo>
                      <a:pt x="198" y="97"/>
                      <a:pt x="198" y="97"/>
                      <a:pt x="198" y="97"/>
                    </a:cubicBezTo>
                    <a:close/>
                    <a:moveTo>
                      <a:pt x="189" y="105"/>
                    </a:moveTo>
                    <a:cubicBezTo>
                      <a:pt x="189" y="101"/>
                      <a:pt x="188" y="98"/>
                      <a:pt x="188" y="96"/>
                    </a:cubicBezTo>
                    <a:cubicBezTo>
                      <a:pt x="190" y="95"/>
                      <a:pt x="192" y="95"/>
                      <a:pt x="194" y="95"/>
                    </a:cubicBezTo>
                    <a:cubicBezTo>
                      <a:pt x="194" y="95"/>
                      <a:pt x="194" y="95"/>
                      <a:pt x="194" y="95"/>
                    </a:cubicBezTo>
                    <a:cubicBezTo>
                      <a:pt x="196" y="109"/>
                      <a:pt x="197" y="123"/>
                      <a:pt x="198" y="138"/>
                    </a:cubicBezTo>
                    <a:cubicBezTo>
                      <a:pt x="196" y="138"/>
                      <a:pt x="193" y="138"/>
                      <a:pt x="190" y="138"/>
                    </a:cubicBezTo>
                    <a:cubicBezTo>
                      <a:pt x="190" y="137"/>
                      <a:pt x="190" y="137"/>
                      <a:pt x="190" y="136"/>
                    </a:cubicBezTo>
                    <a:cubicBezTo>
                      <a:pt x="191" y="126"/>
                      <a:pt x="190" y="115"/>
                      <a:pt x="189" y="105"/>
                    </a:cubicBezTo>
                    <a:close/>
                    <a:moveTo>
                      <a:pt x="447" y="321"/>
                    </a:moveTo>
                    <a:cubicBezTo>
                      <a:pt x="448" y="323"/>
                      <a:pt x="448" y="325"/>
                      <a:pt x="448" y="327"/>
                    </a:cubicBezTo>
                    <a:cubicBezTo>
                      <a:pt x="448" y="325"/>
                      <a:pt x="448" y="323"/>
                      <a:pt x="447" y="321"/>
                    </a:cubicBezTo>
                    <a:cubicBezTo>
                      <a:pt x="447" y="321"/>
                      <a:pt x="447" y="321"/>
                      <a:pt x="447" y="321"/>
                    </a:cubicBezTo>
                    <a:close/>
                    <a:moveTo>
                      <a:pt x="448" y="339"/>
                    </a:moveTo>
                    <a:cubicBezTo>
                      <a:pt x="448" y="338"/>
                      <a:pt x="448" y="337"/>
                      <a:pt x="448" y="337"/>
                    </a:cubicBezTo>
                    <a:cubicBezTo>
                      <a:pt x="448" y="338"/>
                      <a:pt x="448" y="339"/>
                      <a:pt x="448" y="340"/>
                    </a:cubicBezTo>
                    <a:cubicBezTo>
                      <a:pt x="448" y="340"/>
                      <a:pt x="448" y="339"/>
                      <a:pt x="448" y="339"/>
                    </a:cubicBezTo>
                    <a:close/>
                    <a:moveTo>
                      <a:pt x="321" y="141"/>
                    </a:moveTo>
                    <a:cubicBezTo>
                      <a:pt x="322" y="148"/>
                      <a:pt x="324" y="155"/>
                      <a:pt x="327" y="162"/>
                    </a:cubicBezTo>
                    <a:cubicBezTo>
                      <a:pt x="324" y="162"/>
                      <a:pt x="321" y="163"/>
                      <a:pt x="318" y="163"/>
                    </a:cubicBezTo>
                    <a:cubicBezTo>
                      <a:pt x="316" y="163"/>
                      <a:pt x="302" y="163"/>
                      <a:pt x="305" y="158"/>
                    </a:cubicBezTo>
                    <a:cubicBezTo>
                      <a:pt x="305" y="158"/>
                      <a:pt x="305" y="158"/>
                      <a:pt x="305" y="158"/>
                    </a:cubicBezTo>
                    <a:cubicBezTo>
                      <a:pt x="301" y="161"/>
                      <a:pt x="305" y="163"/>
                      <a:pt x="308" y="164"/>
                    </a:cubicBezTo>
                    <a:cubicBezTo>
                      <a:pt x="315" y="166"/>
                      <a:pt x="322" y="166"/>
                      <a:pt x="329" y="165"/>
                    </a:cubicBezTo>
                    <a:cubicBezTo>
                      <a:pt x="330" y="167"/>
                      <a:pt x="331" y="170"/>
                      <a:pt x="332" y="172"/>
                    </a:cubicBezTo>
                    <a:cubicBezTo>
                      <a:pt x="335" y="177"/>
                      <a:pt x="338" y="182"/>
                      <a:pt x="341" y="187"/>
                    </a:cubicBezTo>
                    <a:cubicBezTo>
                      <a:pt x="330" y="187"/>
                      <a:pt x="318" y="188"/>
                      <a:pt x="309" y="194"/>
                    </a:cubicBezTo>
                    <a:cubicBezTo>
                      <a:pt x="308" y="194"/>
                      <a:pt x="309" y="195"/>
                      <a:pt x="310" y="195"/>
                    </a:cubicBezTo>
                    <a:cubicBezTo>
                      <a:pt x="321" y="189"/>
                      <a:pt x="333" y="192"/>
                      <a:pt x="344" y="192"/>
                    </a:cubicBezTo>
                    <a:cubicBezTo>
                      <a:pt x="350" y="200"/>
                      <a:pt x="356" y="208"/>
                      <a:pt x="362" y="216"/>
                    </a:cubicBezTo>
                    <a:cubicBezTo>
                      <a:pt x="361" y="216"/>
                      <a:pt x="360" y="216"/>
                      <a:pt x="360" y="216"/>
                    </a:cubicBezTo>
                    <a:cubicBezTo>
                      <a:pt x="352" y="215"/>
                      <a:pt x="344" y="213"/>
                      <a:pt x="337" y="211"/>
                    </a:cubicBezTo>
                    <a:cubicBezTo>
                      <a:pt x="335" y="211"/>
                      <a:pt x="335" y="213"/>
                      <a:pt x="336" y="213"/>
                    </a:cubicBezTo>
                    <a:cubicBezTo>
                      <a:pt x="343" y="215"/>
                      <a:pt x="349" y="217"/>
                      <a:pt x="356" y="218"/>
                    </a:cubicBezTo>
                    <a:cubicBezTo>
                      <a:pt x="359" y="219"/>
                      <a:pt x="362" y="219"/>
                      <a:pt x="365" y="220"/>
                    </a:cubicBezTo>
                    <a:cubicBezTo>
                      <a:pt x="365" y="221"/>
                      <a:pt x="366" y="221"/>
                      <a:pt x="366" y="221"/>
                    </a:cubicBezTo>
                    <a:cubicBezTo>
                      <a:pt x="372" y="230"/>
                      <a:pt x="378" y="238"/>
                      <a:pt x="385" y="246"/>
                    </a:cubicBezTo>
                    <a:cubicBezTo>
                      <a:pt x="381" y="246"/>
                      <a:pt x="378" y="246"/>
                      <a:pt x="375" y="245"/>
                    </a:cubicBezTo>
                    <a:cubicBezTo>
                      <a:pt x="368" y="245"/>
                      <a:pt x="361" y="244"/>
                      <a:pt x="354" y="243"/>
                    </a:cubicBezTo>
                    <a:cubicBezTo>
                      <a:pt x="353" y="243"/>
                      <a:pt x="353" y="244"/>
                      <a:pt x="354" y="245"/>
                    </a:cubicBezTo>
                    <a:cubicBezTo>
                      <a:pt x="364" y="247"/>
                      <a:pt x="377" y="251"/>
                      <a:pt x="388" y="250"/>
                    </a:cubicBezTo>
                    <a:cubicBezTo>
                      <a:pt x="393" y="257"/>
                      <a:pt x="399" y="264"/>
                      <a:pt x="404" y="272"/>
                    </a:cubicBezTo>
                    <a:cubicBezTo>
                      <a:pt x="406" y="274"/>
                      <a:pt x="407" y="277"/>
                      <a:pt x="409" y="280"/>
                    </a:cubicBezTo>
                    <a:cubicBezTo>
                      <a:pt x="397" y="271"/>
                      <a:pt x="376" y="272"/>
                      <a:pt x="363" y="275"/>
                    </a:cubicBezTo>
                    <a:cubicBezTo>
                      <a:pt x="362" y="275"/>
                      <a:pt x="362" y="276"/>
                      <a:pt x="363" y="276"/>
                    </a:cubicBezTo>
                    <a:cubicBezTo>
                      <a:pt x="372" y="275"/>
                      <a:pt x="380" y="276"/>
                      <a:pt x="389" y="277"/>
                    </a:cubicBezTo>
                    <a:cubicBezTo>
                      <a:pt x="397" y="279"/>
                      <a:pt x="404" y="283"/>
                      <a:pt x="412" y="286"/>
                    </a:cubicBezTo>
                    <a:cubicBezTo>
                      <a:pt x="412" y="286"/>
                      <a:pt x="412" y="286"/>
                      <a:pt x="412" y="286"/>
                    </a:cubicBezTo>
                    <a:cubicBezTo>
                      <a:pt x="414" y="289"/>
                      <a:pt x="416" y="293"/>
                      <a:pt x="418" y="297"/>
                    </a:cubicBezTo>
                    <a:cubicBezTo>
                      <a:pt x="418" y="299"/>
                      <a:pt x="418" y="300"/>
                      <a:pt x="418" y="301"/>
                    </a:cubicBezTo>
                    <a:cubicBezTo>
                      <a:pt x="415" y="300"/>
                      <a:pt x="411" y="299"/>
                      <a:pt x="408" y="298"/>
                    </a:cubicBezTo>
                    <a:cubicBezTo>
                      <a:pt x="399" y="296"/>
                      <a:pt x="390" y="295"/>
                      <a:pt x="381" y="293"/>
                    </a:cubicBezTo>
                    <a:cubicBezTo>
                      <a:pt x="381" y="293"/>
                      <a:pt x="380" y="293"/>
                      <a:pt x="381" y="294"/>
                    </a:cubicBezTo>
                    <a:cubicBezTo>
                      <a:pt x="388" y="297"/>
                      <a:pt x="394" y="299"/>
                      <a:pt x="402" y="301"/>
                    </a:cubicBezTo>
                    <a:cubicBezTo>
                      <a:pt x="409" y="303"/>
                      <a:pt x="417" y="306"/>
                      <a:pt x="424" y="308"/>
                    </a:cubicBezTo>
                    <a:cubicBezTo>
                      <a:pt x="426" y="310"/>
                      <a:pt x="427" y="312"/>
                      <a:pt x="428" y="314"/>
                    </a:cubicBezTo>
                    <a:cubicBezTo>
                      <a:pt x="432" y="322"/>
                      <a:pt x="434" y="332"/>
                      <a:pt x="435" y="342"/>
                    </a:cubicBezTo>
                    <a:cubicBezTo>
                      <a:pt x="419" y="330"/>
                      <a:pt x="396" y="324"/>
                      <a:pt x="376" y="324"/>
                    </a:cubicBezTo>
                    <a:cubicBezTo>
                      <a:pt x="375" y="324"/>
                      <a:pt x="375" y="326"/>
                      <a:pt x="376" y="326"/>
                    </a:cubicBezTo>
                    <a:cubicBezTo>
                      <a:pt x="388" y="326"/>
                      <a:pt x="398" y="329"/>
                      <a:pt x="408" y="333"/>
                    </a:cubicBezTo>
                    <a:cubicBezTo>
                      <a:pt x="417" y="336"/>
                      <a:pt x="425" y="341"/>
                      <a:pt x="434" y="344"/>
                    </a:cubicBezTo>
                    <a:cubicBezTo>
                      <a:pt x="435" y="344"/>
                      <a:pt x="435" y="344"/>
                      <a:pt x="435" y="344"/>
                    </a:cubicBezTo>
                    <a:cubicBezTo>
                      <a:pt x="435" y="344"/>
                      <a:pt x="435" y="344"/>
                      <a:pt x="435" y="344"/>
                    </a:cubicBezTo>
                    <a:cubicBezTo>
                      <a:pt x="435" y="345"/>
                      <a:pt x="435" y="346"/>
                      <a:pt x="435" y="347"/>
                    </a:cubicBezTo>
                    <a:cubicBezTo>
                      <a:pt x="436" y="351"/>
                      <a:pt x="436" y="355"/>
                      <a:pt x="436" y="359"/>
                    </a:cubicBezTo>
                    <a:cubicBezTo>
                      <a:pt x="436" y="360"/>
                      <a:pt x="436" y="362"/>
                      <a:pt x="436" y="363"/>
                    </a:cubicBezTo>
                    <a:cubicBezTo>
                      <a:pt x="415" y="362"/>
                      <a:pt x="394" y="364"/>
                      <a:pt x="374" y="364"/>
                    </a:cubicBezTo>
                    <a:cubicBezTo>
                      <a:pt x="373" y="364"/>
                      <a:pt x="373" y="367"/>
                      <a:pt x="374" y="367"/>
                    </a:cubicBezTo>
                    <a:cubicBezTo>
                      <a:pt x="394" y="367"/>
                      <a:pt x="415" y="369"/>
                      <a:pt x="436" y="368"/>
                    </a:cubicBezTo>
                    <a:cubicBezTo>
                      <a:pt x="435" y="371"/>
                      <a:pt x="435" y="375"/>
                      <a:pt x="435" y="378"/>
                    </a:cubicBezTo>
                    <a:cubicBezTo>
                      <a:pt x="435" y="378"/>
                      <a:pt x="434" y="378"/>
                      <a:pt x="433" y="378"/>
                    </a:cubicBezTo>
                    <a:cubicBezTo>
                      <a:pt x="368" y="378"/>
                      <a:pt x="303" y="380"/>
                      <a:pt x="238" y="382"/>
                    </a:cubicBezTo>
                    <a:cubicBezTo>
                      <a:pt x="206" y="383"/>
                      <a:pt x="174" y="383"/>
                      <a:pt x="142" y="384"/>
                    </a:cubicBezTo>
                    <a:cubicBezTo>
                      <a:pt x="121" y="385"/>
                      <a:pt x="96" y="382"/>
                      <a:pt x="75" y="387"/>
                    </a:cubicBezTo>
                    <a:cubicBezTo>
                      <a:pt x="82" y="384"/>
                      <a:pt x="90" y="382"/>
                      <a:pt x="97" y="380"/>
                    </a:cubicBezTo>
                    <a:cubicBezTo>
                      <a:pt x="98" y="379"/>
                      <a:pt x="98" y="378"/>
                      <a:pt x="97" y="378"/>
                    </a:cubicBezTo>
                    <a:cubicBezTo>
                      <a:pt x="86" y="381"/>
                      <a:pt x="75" y="385"/>
                      <a:pt x="64" y="389"/>
                    </a:cubicBezTo>
                    <a:cubicBezTo>
                      <a:pt x="63" y="390"/>
                      <a:pt x="62" y="390"/>
                      <a:pt x="61" y="391"/>
                    </a:cubicBezTo>
                    <a:cubicBezTo>
                      <a:pt x="61" y="385"/>
                      <a:pt x="60" y="379"/>
                      <a:pt x="60" y="373"/>
                    </a:cubicBezTo>
                    <a:cubicBezTo>
                      <a:pt x="71" y="368"/>
                      <a:pt x="82" y="363"/>
                      <a:pt x="93" y="357"/>
                    </a:cubicBezTo>
                    <a:cubicBezTo>
                      <a:pt x="93" y="356"/>
                      <a:pt x="93" y="356"/>
                      <a:pt x="92" y="356"/>
                    </a:cubicBezTo>
                    <a:cubicBezTo>
                      <a:pt x="82" y="360"/>
                      <a:pt x="71" y="365"/>
                      <a:pt x="60" y="369"/>
                    </a:cubicBezTo>
                    <a:cubicBezTo>
                      <a:pt x="60" y="363"/>
                      <a:pt x="61" y="357"/>
                      <a:pt x="61" y="350"/>
                    </a:cubicBezTo>
                    <a:cubicBezTo>
                      <a:pt x="62" y="349"/>
                      <a:pt x="62" y="347"/>
                      <a:pt x="62" y="345"/>
                    </a:cubicBezTo>
                    <a:cubicBezTo>
                      <a:pt x="64" y="344"/>
                      <a:pt x="65" y="344"/>
                      <a:pt x="65" y="344"/>
                    </a:cubicBezTo>
                    <a:cubicBezTo>
                      <a:pt x="73" y="340"/>
                      <a:pt x="80" y="337"/>
                      <a:pt x="87" y="333"/>
                    </a:cubicBezTo>
                    <a:cubicBezTo>
                      <a:pt x="88" y="332"/>
                      <a:pt x="87" y="329"/>
                      <a:pt x="85" y="330"/>
                    </a:cubicBezTo>
                    <a:cubicBezTo>
                      <a:pt x="78" y="334"/>
                      <a:pt x="71" y="337"/>
                      <a:pt x="63" y="340"/>
                    </a:cubicBezTo>
                    <a:cubicBezTo>
                      <a:pt x="64" y="336"/>
                      <a:pt x="65" y="332"/>
                      <a:pt x="66" y="328"/>
                    </a:cubicBezTo>
                    <a:cubicBezTo>
                      <a:pt x="68" y="325"/>
                      <a:pt x="70" y="321"/>
                      <a:pt x="71" y="318"/>
                    </a:cubicBezTo>
                    <a:cubicBezTo>
                      <a:pt x="85" y="312"/>
                      <a:pt x="98" y="303"/>
                      <a:pt x="111" y="299"/>
                    </a:cubicBezTo>
                    <a:cubicBezTo>
                      <a:pt x="112" y="298"/>
                      <a:pt x="111" y="296"/>
                      <a:pt x="110" y="297"/>
                    </a:cubicBezTo>
                    <a:cubicBezTo>
                      <a:pt x="102" y="300"/>
                      <a:pt x="94" y="303"/>
                      <a:pt x="85" y="307"/>
                    </a:cubicBezTo>
                    <a:cubicBezTo>
                      <a:pt x="82" y="309"/>
                      <a:pt x="78" y="310"/>
                      <a:pt x="74" y="312"/>
                    </a:cubicBezTo>
                    <a:cubicBezTo>
                      <a:pt x="75" y="309"/>
                      <a:pt x="75" y="307"/>
                      <a:pt x="76" y="306"/>
                    </a:cubicBezTo>
                    <a:cubicBezTo>
                      <a:pt x="80" y="297"/>
                      <a:pt x="85" y="289"/>
                      <a:pt x="90" y="280"/>
                    </a:cubicBezTo>
                    <a:cubicBezTo>
                      <a:pt x="99" y="278"/>
                      <a:pt x="108" y="276"/>
                      <a:pt x="117" y="274"/>
                    </a:cubicBezTo>
                    <a:cubicBezTo>
                      <a:pt x="118" y="273"/>
                      <a:pt x="118" y="272"/>
                      <a:pt x="117" y="272"/>
                    </a:cubicBezTo>
                    <a:cubicBezTo>
                      <a:pt x="110" y="274"/>
                      <a:pt x="101" y="275"/>
                      <a:pt x="92" y="276"/>
                    </a:cubicBezTo>
                    <a:cubicBezTo>
                      <a:pt x="98" y="267"/>
                      <a:pt x="104" y="257"/>
                      <a:pt x="109" y="247"/>
                    </a:cubicBezTo>
                    <a:cubicBezTo>
                      <a:pt x="120" y="245"/>
                      <a:pt x="130" y="242"/>
                      <a:pt x="139" y="239"/>
                    </a:cubicBezTo>
                    <a:cubicBezTo>
                      <a:pt x="140" y="239"/>
                      <a:pt x="140" y="239"/>
                      <a:pt x="139" y="239"/>
                    </a:cubicBezTo>
                    <a:cubicBezTo>
                      <a:pt x="131" y="241"/>
                      <a:pt x="121" y="242"/>
                      <a:pt x="112" y="243"/>
                    </a:cubicBezTo>
                    <a:cubicBezTo>
                      <a:pt x="116" y="237"/>
                      <a:pt x="119" y="230"/>
                      <a:pt x="123" y="223"/>
                    </a:cubicBezTo>
                    <a:cubicBezTo>
                      <a:pt x="131" y="221"/>
                      <a:pt x="138" y="219"/>
                      <a:pt x="146" y="218"/>
                    </a:cubicBezTo>
                    <a:cubicBezTo>
                      <a:pt x="148" y="217"/>
                      <a:pt x="147" y="215"/>
                      <a:pt x="146" y="216"/>
                    </a:cubicBezTo>
                    <a:cubicBezTo>
                      <a:pt x="139" y="217"/>
                      <a:pt x="132" y="218"/>
                      <a:pt x="125" y="220"/>
                    </a:cubicBezTo>
                    <a:cubicBezTo>
                      <a:pt x="128" y="212"/>
                      <a:pt x="132" y="205"/>
                      <a:pt x="135" y="197"/>
                    </a:cubicBezTo>
                    <a:cubicBezTo>
                      <a:pt x="136" y="197"/>
                      <a:pt x="137" y="197"/>
                      <a:pt x="138" y="196"/>
                    </a:cubicBezTo>
                    <a:cubicBezTo>
                      <a:pt x="146" y="194"/>
                      <a:pt x="154" y="192"/>
                      <a:pt x="162" y="190"/>
                    </a:cubicBezTo>
                    <a:cubicBezTo>
                      <a:pt x="163" y="190"/>
                      <a:pt x="162" y="189"/>
                      <a:pt x="162" y="189"/>
                    </a:cubicBezTo>
                    <a:cubicBezTo>
                      <a:pt x="153" y="190"/>
                      <a:pt x="145" y="192"/>
                      <a:pt x="137" y="194"/>
                    </a:cubicBezTo>
                    <a:cubicBezTo>
                      <a:pt x="138" y="191"/>
                      <a:pt x="139" y="188"/>
                      <a:pt x="140" y="185"/>
                    </a:cubicBezTo>
                    <a:cubicBezTo>
                      <a:pt x="141" y="184"/>
                      <a:pt x="141" y="183"/>
                      <a:pt x="142" y="182"/>
                    </a:cubicBezTo>
                    <a:cubicBezTo>
                      <a:pt x="151" y="181"/>
                      <a:pt x="161" y="178"/>
                      <a:pt x="171" y="176"/>
                    </a:cubicBezTo>
                    <a:cubicBezTo>
                      <a:pt x="171" y="176"/>
                      <a:pt x="171" y="176"/>
                      <a:pt x="171" y="176"/>
                    </a:cubicBezTo>
                    <a:cubicBezTo>
                      <a:pt x="161" y="177"/>
                      <a:pt x="152" y="179"/>
                      <a:pt x="142" y="180"/>
                    </a:cubicBezTo>
                    <a:cubicBezTo>
                      <a:pt x="145" y="173"/>
                      <a:pt x="147" y="166"/>
                      <a:pt x="148" y="159"/>
                    </a:cubicBezTo>
                    <a:cubicBezTo>
                      <a:pt x="148" y="159"/>
                      <a:pt x="148" y="159"/>
                      <a:pt x="148" y="159"/>
                    </a:cubicBezTo>
                    <a:cubicBezTo>
                      <a:pt x="153" y="160"/>
                      <a:pt x="157" y="160"/>
                      <a:pt x="162" y="159"/>
                    </a:cubicBezTo>
                    <a:cubicBezTo>
                      <a:pt x="168" y="159"/>
                      <a:pt x="174" y="159"/>
                      <a:pt x="180" y="159"/>
                    </a:cubicBezTo>
                    <a:cubicBezTo>
                      <a:pt x="181" y="159"/>
                      <a:pt x="181" y="157"/>
                      <a:pt x="180" y="157"/>
                    </a:cubicBezTo>
                    <a:cubicBezTo>
                      <a:pt x="174" y="157"/>
                      <a:pt x="169" y="157"/>
                      <a:pt x="164" y="157"/>
                    </a:cubicBezTo>
                    <a:cubicBezTo>
                      <a:pt x="159" y="157"/>
                      <a:pt x="153" y="156"/>
                      <a:pt x="148" y="157"/>
                    </a:cubicBezTo>
                    <a:cubicBezTo>
                      <a:pt x="148" y="157"/>
                      <a:pt x="148" y="157"/>
                      <a:pt x="148" y="157"/>
                    </a:cubicBezTo>
                    <a:cubicBezTo>
                      <a:pt x="148" y="154"/>
                      <a:pt x="148" y="152"/>
                      <a:pt x="148" y="149"/>
                    </a:cubicBezTo>
                    <a:cubicBezTo>
                      <a:pt x="168" y="154"/>
                      <a:pt x="193" y="151"/>
                      <a:pt x="214" y="150"/>
                    </a:cubicBezTo>
                    <a:cubicBezTo>
                      <a:pt x="247" y="150"/>
                      <a:pt x="280" y="148"/>
                      <a:pt x="313" y="148"/>
                    </a:cubicBezTo>
                    <a:cubicBezTo>
                      <a:pt x="318" y="148"/>
                      <a:pt x="320" y="144"/>
                      <a:pt x="321" y="141"/>
                    </a:cubicBezTo>
                    <a:close/>
                    <a:moveTo>
                      <a:pt x="284" y="132"/>
                    </a:moveTo>
                    <a:cubicBezTo>
                      <a:pt x="282" y="132"/>
                      <a:pt x="280" y="132"/>
                      <a:pt x="278" y="132"/>
                    </a:cubicBezTo>
                    <a:cubicBezTo>
                      <a:pt x="278" y="131"/>
                      <a:pt x="279" y="130"/>
                      <a:pt x="279" y="128"/>
                    </a:cubicBezTo>
                    <a:cubicBezTo>
                      <a:pt x="279" y="114"/>
                      <a:pt x="278" y="100"/>
                      <a:pt x="277" y="86"/>
                    </a:cubicBezTo>
                    <a:cubicBezTo>
                      <a:pt x="281" y="85"/>
                      <a:pt x="285" y="85"/>
                      <a:pt x="289" y="85"/>
                    </a:cubicBezTo>
                    <a:cubicBezTo>
                      <a:pt x="286" y="100"/>
                      <a:pt x="286" y="116"/>
                      <a:pt x="284" y="1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1" name="Freeform 729"/>
              <p:cNvSpPr>
                <a:spLocks noEditPoints="1"/>
              </p:cNvSpPr>
              <p:nvPr/>
            </p:nvSpPr>
            <p:spPr bwMode="auto">
              <a:xfrm>
                <a:off x="5447" y="3816"/>
                <a:ext cx="108" cy="100"/>
              </a:xfrm>
              <a:custGeom>
                <a:avLst/>
                <a:gdLst>
                  <a:gd name="T0" fmla="*/ 69 w 192"/>
                  <a:gd name="T1" fmla="*/ 154 h 180"/>
                  <a:gd name="T2" fmla="*/ 101 w 192"/>
                  <a:gd name="T3" fmla="*/ 2 h 180"/>
                  <a:gd name="T4" fmla="*/ 28 w 192"/>
                  <a:gd name="T5" fmla="*/ 46 h 180"/>
                  <a:gd name="T6" fmla="*/ 40 w 192"/>
                  <a:gd name="T7" fmla="*/ 93 h 180"/>
                  <a:gd name="T8" fmla="*/ 35 w 192"/>
                  <a:gd name="T9" fmla="*/ 92 h 180"/>
                  <a:gd name="T10" fmla="*/ 39 w 192"/>
                  <a:gd name="T11" fmla="*/ 91 h 180"/>
                  <a:gd name="T12" fmla="*/ 43 w 192"/>
                  <a:gd name="T13" fmla="*/ 89 h 180"/>
                  <a:gd name="T14" fmla="*/ 45 w 192"/>
                  <a:gd name="T15" fmla="*/ 88 h 180"/>
                  <a:gd name="T16" fmla="*/ 46 w 192"/>
                  <a:gd name="T17" fmla="*/ 88 h 180"/>
                  <a:gd name="T18" fmla="*/ 47 w 192"/>
                  <a:gd name="T19" fmla="*/ 88 h 180"/>
                  <a:gd name="T20" fmla="*/ 48 w 192"/>
                  <a:gd name="T21" fmla="*/ 88 h 180"/>
                  <a:gd name="T22" fmla="*/ 48 w 192"/>
                  <a:gd name="T23" fmla="*/ 88 h 180"/>
                  <a:gd name="T24" fmla="*/ 49 w 192"/>
                  <a:gd name="T25" fmla="*/ 89 h 180"/>
                  <a:gd name="T26" fmla="*/ 49 w 192"/>
                  <a:gd name="T27" fmla="*/ 89 h 180"/>
                  <a:gd name="T28" fmla="*/ 49 w 192"/>
                  <a:gd name="T29" fmla="*/ 89 h 180"/>
                  <a:gd name="T30" fmla="*/ 49 w 192"/>
                  <a:gd name="T31" fmla="*/ 90 h 180"/>
                  <a:gd name="T32" fmla="*/ 49 w 192"/>
                  <a:gd name="T33" fmla="*/ 91 h 180"/>
                  <a:gd name="T34" fmla="*/ 49 w 192"/>
                  <a:gd name="T35" fmla="*/ 92 h 180"/>
                  <a:gd name="T36" fmla="*/ 49 w 192"/>
                  <a:gd name="T37" fmla="*/ 93 h 180"/>
                  <a:gd name="T38" fmla="*/ 40 w 192"/>
                  <a:gd name="T39" fmla="*/ 96 h 180"/>
                  <a:gd name="T40" fmla="*/ 46 w 192"/>
                  <a:gd name="T41" fmla="*/ 91 h 180"/>
                  <a:gd name="T42" fmla="*/ 55 w 192"/>
                  <a:gd name="T43" fmla="*/ 29 h 180"/>
                  <a:gd name="T44" fmla="*/ 169 w 192"/>
                  <a:gd name="T45" fmla="*/ 63 h 180"/>
                  <a:gd name="T46" fmla="*/ 87 w 192"/>
                  <a:gd name="T47" fmla="*/ 138 h 180"/>
                  <a:gd name="T48" fmla="*/ 51 w 192"/>
                  <a:gd name="T49" fmla="*/ 97 h 180"/>
                  <a:gd name="T50" fmla="*/ 46 w 192"/>
                  <a:gd name="T51" fmla="*/ 82 h 180"/>
                  <a:gd name="T52" fmla="*/ 35 w 192"/>
                  <a:gd name="T53" fmla="*/ 91 h 180"/>
                  <a:gd name="T54" fmla="*/ 32 w 192"/>
                  <a:gd name="T55" fmla="*/ 57 h 180"/>
                  <a:gd name="T56" fmla="*/ 38 w 192"/>
                  <a:gd name="T57" fmla="*/ 59 h 180"/>
                  <a:gd name="T58" fmla="*/ 39 w 192"/>
                  <a:gd name="T59" fmla="*/ 57 h 180"/>
                  <a:gd name="T60" fmla="*/ 39 w 192"/>
                  <a:gd name="T61" fmla="*/ 58 h 180"/>
                  <a:gd name="T62" fmla="*/ 44 w 192"/>
                  <a:gd name="T63" fmla="*/ 70 h 180"/>
                  <a:gd name="T64" fmla="*/ 41 w 192"/>
                  <a:gd name="T65" fmla="*/ 53 h 180"/>
                  <a:gd name="T66" fmla="*/ 55 w 192"/>
                  <a:gd name="T67" fmla="*/ 29 h 180"/>
                  <a:gd name="T68" fmla="*/ 45 w 192"/>
                  <a:gd name="T69" fmla="*/ 60 h 180"/>
                  <a:gd name="T70" fmla="*/ 42 w 192"/>
                  <a:gd name="T71" fmla="*/ 5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180">
                    <a:moveTo>
                      <a:pt x="28" y="46"/>
                    </a:moveTo>
                    <a:cubicBezTo>
                      <a:pt x="0" y="82"/>
                      <a:pt x="27" y="135"/>
                      <a:pt x="69" y="154"/>
                    </a:cubicBezTo>
                    <a:cubicBezTo>
                      <a:pt x="124" y="180"/>
                      <a:pt x="187" y="132"/>
                      <a:pt x="190" y="73"/>
                    </a:cubicBezTo>
                    <a:cubicBezTo>
                      <a:pt x="192" y="27"/>
                      <a:pt x="139" y="5"/>
                      <a:pt x="101" y="2"/>
                    </a:cubicBezTo>
                    <a:cubicBezTo>
                      <a:pt x="82" y="0"/>
                      <a:pt x="60" y="3"/>
                      <a:pt x="44" y="14"/>
                    </a:cubicBezTo>
                    <a:cubicBezTo>
                      <a:pt x="34" y="22"/>
                      <a:pt x="27" y="34"/>
                      <a:pt x="28" y="46"/>
                    </a:cubicBezTo>
                    <a:close/>
                    <a:moveTo>
                      <a:pt x="44" y="91"/>
                    </a:moveTo>
                    <a:cubicBezTo>
                      <a:pt x="44" y="92"/>
                      <a:pt x="40" y="92"/>
                      <a:pt x="40" y="93"/>
                    </a:cubicBezTo>
                    <a:cubicBezTo>
                      <a:pt x="38" y="93"/>
                      <a:pt x="37" y="94"/>
                      <a:pt x="36" y="95"/>
                    </a:cubicBezTo>
                    <a:cubicBezTo>
                      <a:pt x="36" y="94"/>
                      <a:pt x="35" y="93"/>
                      <a:pt x="35" y="92"/>
                    </a:cubicBezTo>
                    <a:cubicBezTo>
                      <a:pt x="36" y="93"/>
                      <a:pt x="36" y="93"/>
                      <a:pt x="36" y="92"/>
                    </a:cubicBezTo>
                    <a:cubicBezTo>
                      <a:pt x="37" y="92"/>
                      <a:pt x="38" y="91"/>
                      <a:pt x="39" y="91"/>
                    </a:cubicBezTo>
                    <a:cubicBezTo>
                      <a:pt x="40" y="90"/>
                      <a:pt x="41" y="90"/>
                      <a:pt x="42" y="89"/>
                    </a:cubicBezTo>
                    <a:cubicBezTo>
                      <a:pt x="43" y="89"/>
                      <a:pt x="43" y="89"/>
                      <a:pt x="43" y="89"/>
                    </a:cubicBezTo>
                    <a:cubicBezTo>
                      <a:pt x="44" y="88"/>
                      <a:pt x="44" y="88"/>
                      <a:pt x="44" y="88"/>
                    </a:cubicBezTo>
                    <a:cubicBezTo>
                      <a:pt x="44" y="88"/>
                      <a:pt x="45" y="88"/>
                      <a:pt x="45" y="88"/>
                    </a:cubicBezTo>
                    <a:cubicBezTo>
                      <a:pt x="45" y="88"/>
                      <a:pt x="46" y="88"/>
                      <a:pt x="46" y="88"/>
                    </a:cubicBezTo>
                    <a:cubicBezTo>
                      <a:pt x="46" y="88"/>
                      <a:pt x="46" y="88"/>
                      <a:pt x="46" y="88"/>
                    </a:cubicBezTo>
                    <a:cubicBezTo>
                      <a:pt x="47" y="88"/>
                      <a:pt x="47" y="88"/>
                      <a:pt x="47" y="88"/>
                    </a:cubicBezTo>
                    <a:cubicBezTo>
                      <a:pt x="47" y="88"/>
                      <a:pt x="47" y="88"/>
                      <a:pt x="47" y="88"/>
                    </a:cubicBezTo>
                    <a:cubicBezTo>
                      <a:pt x="47" y="88"/>
                      <a:pt x="47" y="88"/>
                      <a:pt x="47" y="88"/>
                    </a:cubicBezTo>
                    <a:cubicBezTo>
                      <a:pt x="47" y="88"/>
                      <a:pt x="47" y="88"/>
                      <a:pt x="48" y="88"/>
                    </a:cubicBezTo>
                    <a:cubicBezTo>
                      <a:pt x="48" y="88"/>
                      <a:pt x="48" y="88"/>
                      <a:pt x="48" y="88"/>
                    </a:cubicBezTo>
                    <a:cubicBezTo>
                      <a:pt x="48" y="88"/>
                      <a:pt x="48" y="88"/>
                      <a:pt x="48" y="88"/>
                    </a:cubicBezTo>
                    <a:cubicBezTo>
                      <a:pt x="48" y="88"/>
                      <a:pt x="48" y="88"/>
                      <a:pt x="48" y="88"/>
                    </a:cubicBezTo>
                    <a:cubicBezTo>
                      <a:pt x="49" y="88"/>
                      <a:pt x="49" y="89"/>
                      <a:pt x="49" y="89"/>
                    </a:cubicBezTo>
                    <a:cubicBezTo>
                      <a:pt x="49" y="89"/>
                      <a:pt x="49" y="89"/>
                      <a:pt x="49" y="89"/>
                    </a:cubicBezTo>
                    <a:cubicBezTo>
                      <a:pt x="49" y="89"/>
                      <a:pt x="49" y="89"/>
                      <a:pt x="49" y="89"/>
                    </a:cubicBezTo>
                    <a:cubicBezTo>
                      <a:pt x="49" y="89"/>
                      <a:pt x="49" y="89"/>
                      <a:pt x="49" y="89"/>
                    </a:cubicBezTo>
                    <a:cubicBezTo>
                      <a:pt x="49" y="89"/>
                      <a:pt x="49" y="89"/>
                      <a:pt x="49" y="89"/>
                    </a:cubicBezTo>
                    <a:cubicBezTo>
                      <a:pt x="49" y="90"/>
                      <a:pt x="49" y="90"/>
                      <a:pt x="49" y="90"/>
                    </a:cubicBezTo>
                    <a:cubicBezTo>
                      <a:pt x="49" y="90"/>
                      <a:pt x="49" y="90"/>
                      <a:pt x="49" y="90"/>
                    </a:cubicBezTo>
                    <a:cubicBezTo>
                      <a:pt x="49" y="90"/>
                      <a:pt x="49" y="90"/>
                      <a:pt x="49" y="90"/>
                    </a:cubicBezTo>
                    <a:cubicBezTo>
                      <a:pt x="49" y="91"/>
                      <a:pt x="49" y="91"/>
                      <a:pt x="49" y="91"/>
                    </a:cubicBezTo>
                    <a:cubicBezTo>
                      <a:pt x="49" y="91"/>
                      <a:pt x="49" y="91"/>
                      <a:pt x="49" y="91"/>
                    </a:cubicBezTo>
                    <a:cubicBezTo>
                      <a:pt x="49" y="92"/>
                      <a:pt x="49" y="92"/>
                      <a:pt x="49" y="92"/>
                    </a:cubicBezTo>
                    <a:cubicBezTo>
                      <a:pt x="49" y="92"/>
                      <a:pt x="49" y="92"/>
                      <a:pt x="49" y="92"/>
                    </a:cubicBezTo>
                    <a:cubicBezTo>
                      <a:pt x="49" y="92"/>
                      <a:pt x="49" y="92"/>
                      <a:pt x="49" y="93"/>
                    </a:cubicBezTo>
                    <a:cubicBezTo>
                      <a:pt x="49" y="93"/>
                      <a:pt x="48" y="93"/>
                      <a:pt x="48" y="94"/>
                    </a:cubicBezTo>
                    <a:cubicBezTo>
                      <a:pt x="46" y="95"/>
                      <a:pt x="43" y="96"/>
                      <a:pt x="40" y="96"/>
                    </a:cubicBezTo>
                    <a:cubicBezTo>
                      <a:pt x="41" y="96"/>
                      <a:pt x="42" y="95"/>
                      <a:pt x="43" y="94"/>
                    </a:cubicBezTo>
                    <a:cubicBezTo>
                      <a:pt x="44" y="94"/>
                      <a:pt x="46" y="93"/>
                      <a:pt x="46" y="91"/>
                    </a:cubicBezTo>
                    <a:cubicBezTo>
                      <a:pt x="46" y="90"/>
                      <a:pt x="44" y="90"/>
                      <a:pt x="44" y="91"/>
                    </a:cubicBezTo>
                    <a:close/>
                    <a:moveTo>
                      <a:pt x="55" y="29"/>
                    </a:moveTo>
                    <a:cubicBezTo>
                      <a:pt x="67" y="21"/>
                      <a:pt x="82" y="20"/>
                      <a:pt x="96" y="20"/>
                    </a:cubicBezTo>
                    <a:cubicBezTo>
                      <a:pt x="123" y="21"/>
                      <a:pt x="161" y="33"/>
                      <a:pt x="169" y="63"/>
                    </a:cubicBezTo>
                    <a:cubicBezTo>
                      <a:pt x="174" y="81"/>
                      <a:pt x="162" y="100"/>
                      <a:pt x="151" y="113"/>
                    </a:cubicBezTo>
                    <a:cubicBezTo>
                      <a:pt x="135" y="133"/>
                      <a:pt x="113" y="144"/>
                      <a:pt x="87" y="138"/>
                    </a:cubicBezTo>
                    <a:cubicBezTo>
                      <a:pt x="67" y="133"/>
                      <a:pt x="49" y="118"/>
                      <a:pt x="39" y="100"/>
                    </a:cubicBezTo>
                    <a:cubicBezTo>
                      <a:pt x="43" y="100"/>
                      <a:pt x="48" y="100"/>
                      <a:pt x="51" y="97"/>
                    </a:cubicBezTo>
                    <a:cubicBezTo>
                      <a:pt x="54" y="95"/>
                      <a:pt x="55" y="91"/>
                      <a:pt x="54" y="88"/>
                    </a:cubicBezTo>
                    <a:cubicBezTo>
                      <a:pt x="53" y="84"/>
                      <a:pt x="50" y="82"/>
                      <a:pt x="46" y="82"/>
                    </a:cubicBezTo>
                    <a:cubicBezTo>
                      <a:pt x="44" y="82"/>
                      <a:pt x="42" y="83"/>
                      <a:pt x="40" y="84"/>
                    </a:cubicBezTo>
                    <a:cubicBezTo>
                      <a:pt x="37" y="85"/>
                      <a:pt x="36" y="88"/>
                      <a:pt x="35" y="91"/>
                    </a:cubicBezTo>
                    <a:cubicBezTo>
                      <a:pt x="35" y="91"/>
                      <a:pt x="35" y="91"/>
                      <a:pt x="34" y="91"/>
                    </a:cubicBezTo>
                    <a:cubicBezTo>
                      <a:pt x="30" y="80"/>
                      <a:pt x="29" y="68"/>
                      <a:pt x="32" y="57"/>
                    </a:cubicBezTo>
                    <a:cubicBezTo>
                      <a:pt x="32" y="58"/>
                      <a:pt x="33" y="58"/>
                      <a:pt x="34" y="59"/>
                    </a:cubicBezTo>
                    <a:cubicBezTo>
                      <a:pt x="35" y="61"/>
                      <a:pt x="37" y="60"/>
                      <a:pt x="38" y="59"/>
                    </a:cubicBezTo>
                    <a:cubicBezTo>
                      <a:pt x="38" y="58"/>
                      <a:pt x="38" y="58"/>
                      <a:pt x="39" y="57"/>
                    </a:cubicBezTo>
                    <a:cubicBezTo>
                      <a:pt x="39" y="57"/>
                      <a:pt x="39" y="57"/>
                      <a:pt x="39" y="57"/>
                    </a:cubicBezTo>
                    <a:cubicBezTo>
                      <a:pt x="39" y="58"/>
                      <a:pt x="39" y="58"/>
                      <a:pt x="40" y="58"/>
                    </a:cubicBezTo>
                    <a:cubicBezTo>
                      <a:pt x="39" y="58"/>
                      <a:pt x="39" y="58"/>
                      <a:pt x="39" y="58"/>
                    </a:cubicBezTo>
                    <a:cubicBezTo>
                      <a:pt x="37" y="62"/>
                      <a:pt x="39" y="66"/>
                      <a:pt x="41" y="70"/>
                    </a:cubicBezTo>
                    <a:cubicBezTo>
                      <a:pt x="41" y="71"/>
                      <a:pt x="43" y="71"/>
                      <a:pt x="44" y="70"/>
                    </a:cubicBezTo>
                    <a:cubicBezTo>
                      <a:pt x="47" y="67"/>
                      <a:pt x="52" y="63"/>
                      <a:pt x="49" y="58"/>
                    </a:cubicBezTo>
                    <a:cubicBezTo>
                      <a:pt x="48" y="55"/>
                      <a:pt x="44" y="54"/>
                      <a:pt x="41" y="53"/>
                    </a:cubicBezTo>
                    <a:cubicBezTo>
                      <a:pt x="41" y="53"/>
                      <a:pt x="41" y="53"/>
                      <a:pt x="40" y="53"/>
                    </a:cubicBezTo>
                    <a:cubicBezTo>
                      <a:pt x="44" y="44"/>
                      <a:pt x="48" y="35"/>
                      <a:pt x="55" y="29"/>
                    </a:cubicBezTo>
                    <a:close/>
                    <a:moveTo>
                      <a:pt x="42" y="59"/>
                    </a:moveTo>
                    <a:cubicBezTo>
                      <a:pt x="43" y="59"/>
                      <a:pt x="44" y="59"/>
                      <a:pt x="45" y="60"/>
                    </a:cubicBezTo>
                    <a:cubicBezTo>
                      <a:pt x="46" y="61"/>
                      <a:pt x="44" y="63"/>
                      <a:pt x="43" y="65"/>
                    </a:cubicBezTo>
                    <a:cubicBezTo>
                      <a:pt x="42" y="63"/>
                      <a:pt x="41" y="61"/>
                      <a:pt x="42"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2" name="Freeform 730"/>
              <p:cNvSpPr/>
              <p:nvPr/>
            </p:nvSpPr>
            <p:spPr bwMode="auto">
              <a:xfrm>
                <a:off x="5414" y="3785"/>
                <a:ext cx="27" cy="5"/>
              </a:xfrm>
              <a:custGeom>
                <a:avLst/>
                <a:gdLst>
                  <a:gd name="T0" fmla="*/ 1 w 47"/>
                  <a:gd name="T1" fmla="*/ 6 h 9"/>
                  <a:gd name="T2" fmla="*/ 46 w 47"/>
                  <a:gd name="T3" fmla="*/ 2 h 9"/>
                  <a:gd name="T4" fmla="*/ 45 w 47"/>
                  <a:gd name="T5" fmla="*/ 0 h 9"/>
                  <a:gd name="T6" fmla="*/ 27 w 47"/>
                  <a:gd name="T7" fmla="*/ 4 h 9"/>
                  <a:gd name="T8" fmla="*/ 1 w 47"/>
                  <a:gd name="T9" fmla="*/ 5 h 9"/>
                  <a:gd name="T10" fmla="*/ 1 w 47"/>
                  <a:gd name="T11" fmla="*/ 6 h 9"/>
                </a:gdLst>
                <a:ahLst/>
                <a:cxnLst>
                  <a:cxn ang="0">
                    <a:pos x="T0" y="T1"/>
                  </a:cxn>
                  <a:cxn ang="0">
                    <a:pos x="T2" y="T3"/>
                  </a:cxn>
                  <a:cxn ang="0">
                    <a:pos x="T4" y="T5"/>
                  </a:cxn>
                  <a:cxn ang="0">
                    <a:pos x="T6" y="T7"/>
                  </a:cxn>
                  <a:cxn ang="0">
                    <a:pos x="T8" y="T9"/>
                  </a:cxn>
                  <a:cxn ang="0">
                    <a:pos x="T10" y="T11"/>
                  </a:cxn>
                </a:cxnLst>
                <a:rect l="0" t="0" r="r" b="b"/>
                <a:pathLst>
                  <a:path w="47" h="9">
                    <a:moveTo>
                      <a:pt x="1" y="6"/>
                    </a:moveTo>
                    <a:cubicBezTo>
                      <a:pt x="14" y="8"/>
                      <a:pt x="34" y="9"/>
                      <a:pt x="46" y="2"/>
                    </a:cubicBezTo>
                    <a:cubicBezTo>
                      <a:pt x="47" y="1"/>
                      <a:pt x="47" y="0"/>
                      <a:pt x="45" y="0"/>
                    </a:cubicBezTo>
                    <a:cubicBezTo>
                      <a:pt x="39" y="0"/>
                      <a:pt x="33" y="3"/>
                      <a:pt x="27" y="4"/>
                    </a:cubicBezTo>
                    <a:cubicBezTo>
                      <a:pt x="18" y="6"/>
                      <a:pt x="9" y="6"/>
                      <a:pt x="1"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3" name="Freeform 731"/>
              <p:cNvSpPr>
                <a:spLocks noEditPoints="1"/>
              </p:cNvSpPr>
              <p:nvPr/>
            </p:nvSpPr>
            <p:spPr bwMode="auto">
              <a:xfrm>
                <a:off x="5489" y="3845"/>
                <a:ext cx="24" cy="21"/>
              </a:xfrm>
              <a:custGeom>
                <a:avLst/>
                <a:gdLst>
                  <a:gd name="T0" fmla="*/ 16 w 44"/>
                  <a:gd name="T1" fmla="*/ 39 h 39"/>
                  <a:gd name="T2" fmla="*/ 29 w 44"/>
                  <a:gd name="T3" fmla="*/ 39 h 39"/>
                  <a:gd name="T4" fmla="*/ 33 w 44"/>
                  <a:gd name="T5" fmla="*/ 35 h 39"/>
                  <a:gd name="T6" fmla="*/ 33 w 44"/>
                  <a:gd name="T7" fmla="*/ 34 h 39"/>
                  <a:gd name="T8" fmla="*/ 39 w 44"/>
                  <a:gd name="T9" fmla="*/ 9 h 39"/>
                  <a:gd name="T10" fmla="*/ 15 w 44"/>
                  <a:gd name="T11" fmla="*/ 10 h 39"/>
                  <a:gd name="T12" fmla="*/ 15 w 44"/>
                  <a:gd name="T13" fmla="*/ 10 h 39"/>
                  <a:gd name="T14" fmla="*/ 13 w 44"/>
                  <a:gd name="T15" fmla="*/ 12 h 39"/>
                  <a:gd name="T16" fmla="*/ 16 w 44"/>
                  <a:gd name="T17" fmla="*/ 39 h 39"/>
                  <a:gd name="T18" fmla="*/ 35 w 44"/>
                  <a:gd name="T19" fmla="*/ 21 h 39"/>
                  <a:gd name="T20" fmla="*/ 33 w 44"/>
                  <a:gd name="T21" fmla="*/ 27 h 39"/>
                  <a:gd name="T22" fmla="*/ 33 w 44"/>
                  <a:gd name="T23" fmla="*/ 14 h 39"/>
                  <a:gd name="T24" fmla="*/ 32 w 44"/>
                  <a:gd name="T25" fmla="*/ 13 h 39"/>
                  <a:gd name="T26" fmla="*/ 35 w 44"/>
                  <a:gd name="T27" fmla="*/ 21 h 39"/>
                  <a:gd name="T28" fmla="*/ 15 w 44"/>
                  <a:gd name="T29" fmla="*/ 23 h 39"/>
                  <a:gd name="T30" fmla="*/ 20 w 44"/>
                  <a:gd name="T31" fmla="*/ 16 h 39"/>
                  <a:gd name="T32" fmla="*/ 25 w 44"/>
                  <a:gd name="T33" fmla="*/ 17 h 39"/>
                  <a:gd name="T34" fmla="*/ 25 w 44"/>
                  <a:gd name="T35" fmla="*/ 31 h 39"/>
                  <a:gd name="T36" fmla="*/ 15 w 44"/>
                  <a:gd name="T37" fmla="*/ 29 h 39"/>
                  <a:gd name="T38" fmla="*/ 15 w 44"/>
                  <a:gd name="T39"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39">
                    <a:moveTo>
                      <a:pt x="16" y="39"/>
                    </a:moveTo>
                    <a:cubicBezTo>
                      <a:pt x="20" y="39"/>
                      <a:pt x="25" y="39"/>
                      <a:pt x="29" y="39"/>
                    </a:cubicBezTo>
                    <a:cubicBezTo>
                      <a:pt x="31" y="39"/>
                      <a:pt x="33" y="37"/>
                      <a:pt x="33" y="35"/>
                    </a:cubicBezTo>
                    <a:cubicBezTo>
                      <a:pt x="33" y="35"/>
                      <a:pt x="33" y="35"/>
                      <a:pt x="33" y="34"/>
                    </a:cubicBezTo>
                    <a:cubicBezTo>
                      <a:pt x="41" y="29"/>
                      <a:pt x="44" y="19"/>
                      <a:pt x="39" y="9"/>
                    </a:cubicBezTo>
                    <a:cubicBezTo>
                      <a:pt x="33" y="0"/>
                      <a:pt x="23" y="3"/>
                      <a:pt x="15" y="10"/>
                    </a:cubicBezTo>
                    <a:cubicBezTo>
                      <a:pt x="15" y="10"/>
                      <a:pt x="15" y="10"/>
                      <a:pt x="15" y="10"/>
                    </a:cubicBezTo>
                    <a:cubicBezTo>
                      <a:pt x="14" y="10"/>
                      <a:pt x="14" y="11"/>
                      <a:pt x="13" y="12"/>
                    </a:cubicBezTo>
                    <a:cubicBezTo>
                      <a:pt x="4" y="21"/>
                      <a:pt x="0" y="35"/>
                      <a:pt x="16" y="39"/>
                    </a:cubicBezTo>
                    <a:close/>
                    <a:moveTo>
                      <a:pt x="35" y="21"/>
                    </a:moveTo>
                    <a:cubicBezTo>
                      <a:pt x="35" y="23"/>
                      <a:pt x="34" y="26"/>
                      <a:pt x="33" y="27"/>
                    </a:cubicBezTo>
                    <a:cubicBezTo>
                      <a:pt x="33" y="23"/>
                      <a:pt x="33" y="19"/>
                      <a:pt x="33" y="14"/>
                    </a:cubicBezTo>
                    <a:cubicBezTo>
                      <a:pt x="33" y="14"/>
                      <a:pt x="33" y="13"/>
                      <a:pt x="32" y="13"/>
                    </a:cubicBezTo>
                    <a:cubicBezTo>
                      <a:pt x="34" y="14"/>
                      <a:pt x="35" y="19"/>
                      <a:pt x="35" y="21"/>
                    </a:cubicBezTo>
                    <a:close/>
                    <a:moveTo>
                      <a:pt x="15" y="23"/>
                    </a:moveTo>
                    <a:cubicBezTo>
                      <a:pt x="16" y="21"/>
                      <a:pt x="18" y="18"/>
                      <a:pt x="20" y="16"/>
                    </a:cubicBezTo>
                    <a:cubicBezTo>
                      <a:pt x="22" y="16"/>
                      <a:pt x="23" y="17"/>
                      <a:pt x="25" y="17"/>
                    </a:cubicBezTo>
                    <a:cubicBezTo>
                      <a:pt x="25" y="22"/>
                      <a:pt x="25" y="26"/>
                      <a:pt x="25" y="31"/>
                    </a:cubicBezTo>
                    <a:cubicBezTo>
                      <a:pt x="21" y="31"/>
                      <a:pt x="17" y="31"/>
                      <a:pt x="15" y="29"/>
                    </a:cubicBezTo>
                    <a:cubicBezTo>
                      <a:pt x="13" y="28"/>
                      <a:pt x="14" y="25"/>
                      <a:pt x="1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4" name="Freeform 732"/>
              <p:cNvSpPr>
                <a:spLocks noEditPoints="1"/>
              </p:cNvSpPr>
              <p:nvPr/>
            </p:nvSpPr>
            <p:spPr bwMode="auto">
              <a:xfrm>
                <a:off x="5489" y="3830"/>
                <a:ext cx="7" cy="8"/>
              </a:xfrm>
              <a:custGeom>
                <a:avLst/>
                <a:gdLst>
                  <a:gd name="T0" fmla="*/ 2 w 13"/>
                  <a:gd name="T1" fmla="*/ 5 h 14"/>
                  <a:gd name="T2" fmla="*/ 1 w 13"/>
                  <a:gd name="T3" fmla="*/ 10 h 14"/>
                  <a:gd name="T4" fmla="*/ 11 w 13"/>
                  <a:gd name="T5" fmla="*/ 13 h 14"/>
                  <a:gd name="T6" fmla="*/ 13 w 13"/>
                  <a:gd name="T7" fmla="*/ 11 h 14"/>
                  <a:gd name="T8" fmla="*/ 13 w 13"/>
                  <a:gd name="T9" fmla="*/ 4 h 14"/>
                  <a:gd name="T10" fmla="*/ 10 w 13"/>
                  <a:gd name="T11" fmla="*/ 0 h 14"/>
                  <a:gd name="T12" fmla="*/ 5 w 13"/>
                  <a:gd name="T13" fmla="*/ 0 h 14"/>
                  <a:gd name="T14" fmla="*/ 3 w 13"/>
                  <a:gd name="T15" fmla="*/ 0 h 14"/>
                  <a:gd name="T16" fmla="*/ 2 w 13"/>
                  <a:gd name="T17" fmla="*/ 1 h 14"/>
                  <a:gd name="T18" fmla="*/ 1 w 13"/>
                  <a:gd name="T19" fmla="*/ 4 h 14"/>
                  <a:gd name="T20" fmla="*/ 2 w 13"/>
                  <a:gd name="T21" fmla="*/ 5 h 14"/>
                  <a:gd name="T22" fmla="*/ 5 w 13"/>
                  <a:gd name="T23" fmla="*/ 5 h 14"/>
                  <a:gd name="T24" fmla="*/ 8 w 13"/>
                  <a:gd name="T25" fmla="*/ 5 h 14"/>
                  <a:gd name="T26" fmla="*/ 9 w 13"/>
                  <a:gd name="T27" fmla="*/ 7 h 14"/>
                  <a:gd name="T28" fmla="*/ 9 w 13"/>
                  <a:gd name="T29" fmla="*/ 9 h 14"/>
                  <a:gd name="T30" fmla="*/ 5 w 13"/>
                  <a:gd name="T31" fmla="*/ 10 h 14"/>
                  <a:gd name="T32" fmla="*/ 5 w 13"/>
                  <a:gd name="T33" fmla="*/ 10 h 14"/>
                  <a:gd name="T34" fmla="*/ 5 w 13"/>
                  <a:gd name="T35" fmla="*/ 9 h 14"/>
                  <a:gd name="T36" fmla="*/ 5 w 13"/>
                  <a:gd name="T37" fmla="*/ 9 h 14"/>
                  <a:gd name="T38" fmla="*/ 5 w 13"/>
                  <a:gd name="T39" fmla="*/ 8 h 14"/>
                  <a:gd name="T40" fmla="*/ 5 w 13"/>
                  <a:gd name="T41" fmla="*/ 5 h 14"/>
                  <a:gd name="T42" fmla="*/ 5 w 13"/>
                  <a:gd name="T4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2" y="5"/>
                    </a:moveTo>
                    <a:cubicBezTo>
                      <a:pt x="2" y="6"/>
                      <a:pt x="1" y="8"/>
                      <a:pt x="1" y="10"/>
                    </a:cubicBezTo>
                    <a:cubicBezTo>
                      <a:pt x="2" y="14"/>
                      <a:pt x="8" y="14"/>
                      <a:pt x="11" y="13"/>
                    </a:cubicBezTo>
                    <a:cubicBezTo>
                      <a:pt x="12" y="13"/>
                      <a:pt x="13" y="12"/>
                      <a:pt x="13" y="11"/>
                    </a:cubicBezTo>
                    <a:cubicBezTo>
                      <a:pt x="13" y="9"/>
                      <a:pt x="13" y="7"/>
                      <a:pt x="13" y="4"/>
                    </a:cubicBezTo>
                    <a:cubicBezTo>
                      <a:pt x="13" y="3"/>
                      <a:pt x="11" y="1"/>
                      <a:pt x="10" y="0"/>
                    </a:cubicBezTo>
                    <a:cubicBezTo>
                      <a:pt x="8" y="0"/>
                      <a:pt x="7" y="0"/>
                      <a:pt x="5" y="0"/>
                    </a:cubicBezTo>
                    <a:cubicBezTo>
                      <a:pt x="5" y="0"/>
                      <a:pt x="4" y="0"/>
                      <a:pt x="3" y="0"/>
                    </a:cubicBezTo>
                    <a:cubicBezTo>
                      <a:pt x="3" y="0"/>
                      <a:pt x="2" y="0"/>
                      <a:pt x="2" y="1"/>
                    </a:cubicBezTo>
                    <a:cubicBezTo>
                      <a:pt x="0" y="1"/>
                      <a:pt x="0" y="3"/>
                      <a:pt x="1" y="4"/>
                    </a:cubicBezTo>
                    <a:cubicBezTo>
                      <a:pt x="1" y="4"/>
                      <a:pt x="2" y="4"/>
                      <a:pt x="2" y="5"/>
                    </a:cubicBezTo>
                    <a:close/>
                    <a:moveTo>
                      <a:pt x="5" y="5"/>
                    </a:moveTo>
                    <a:cubicBezTo>
                      <a:pt x="6" y="5"/>
                      <a:pt x="8" y="4"/>
                      <a:pt x="8" y="5"/>
                    </a:cubicBezTo>
                    <a:cubicBezTo>
                      <a:pt x="9" y="5"/>
                      <a:pt x="9" y="6"/>
                      <a:pt x="9" y="7"/>
                    </a:cubicBezTo>
                    <a:cubicBezTo>
                      <a:pt x="9" y="8"/>
                      <a:pt x="9" y="9"/>
                      <a:pt x="9" y="9"/>
                    </a:cubicBezTo>
                    <a:cubicBezTo>
                      <a:pt x="7" y="10"/>
                      <a:pt x="6" y="10"/>
                      <a:pt x="5" y="10"/>
                    </a:cubicBezTo>
                    <a:cubicBezTo>
                      <a:pt x="5" y="10"/>
                      <a:pt x="5" y="10"/>
                      <a:pt x="5" y="10"/>
                    </a:cubicBezTo>
                    <a:cubicBezTo>
                      <a:pt x="5" y="10"/>
                      <a:pt x="5" y="9"/>
                      <a:pt x="5" y="9"/>
                    </a:cubicBezTo>
                    <a:cubicBezTo>
                      <a:pt x="5" y="10"/>
                      <a:pt x="5" y="9"/>
                      <a:pt x="5" y="9"/>
                    </a:cubicBezTo>
                    <a:cubicBezTo>
                      <a:pt x="5" y="9"/>
                      <a:pt x="5" y="8"/>
                      <a:pt x="5" y="8"/>
                    </a:cubicBezTo>
                    <a:cubicBezTo>
                      <a:pt x="5" y="7"/>
                      <a:pt x="5" y="6"/>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5" name="Freeform 733"/>
              <p:cNvSpPr/>
              <p:nvPr/>
            </p:nvSpPr>
            <p:spPr bwMode="auto">
              <a:xfrm>
                <a:off x="5511" y="3832"/>
                <a:ext cx="9" cy="10"/>
              </a:xfrm>
              <a:custGeom>
                <a:avLst/>
                <a:gdLst>
                  <a:gd name="T0" fmla="*/ 6 w 16"/>
                  <a:gd name="T1" fmla="*/ 6 h 18"/>
                  <a:gd name="T2" fmla="*/ 9 w 16"/>
                  <a:gd name="T3" fmla="*/ 7 h 18"/>
                  <a:gd name="T4" fmla="*/ 9 w 16"/>
                  <a:gd name="T5" fmla="*/ 7 h 18"/>
                  <a:gd name="T6" fmla="*/ 6 w 16"/>
                  <a:gd name="T7" fmla="*/ 7 h 18"/>
                  <a:gd name="T8" fmla="*/ 1 w 16"/>
                  <a:gd name="T9" fmla="*/ 16 h 18"/>
                  <a:gd name="T10" fmla="*/ 4 w 16"/>
                  <a:gd name="T11" fmla="*/ 18 h 18"/>
                  <a:gd name="T12" fmla="*/ 13 w 16"/>
                  <a:gd name="T13" fmla="*/ 9 h 18"/>
                  <a:gd name="T14" fmla="*/ 15 w 16"/>
                  <a:gd name="T15" fmla="*/ 8 h 18"/>
                  <a:gd name="T16" fmla="*/ 14 w 16"/>
                  <a:gd name="T17" fmla="*/ 6 h 18"/>
                  <a:gd name="T18" fmla="*/ 9 w 16"/>
                  <a:gd name="T19" fmla="*/ 1 h 18"/>
                  <a:gd name="T20" fmla="*/ 4 w 16"/>
                  <a:gd name="T21" fmla="*/ 1 h 18"/>
                  <a:gd name="T22" fmla="*/ 2 w 16"/>
                  <a:gd name="T23" fmla="*/ 4 h 18"/>
                  <a:gd name="T24" fmla="*/ 6 w 16"/>
                  <a:gd name="T2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6" y="6"/>
                    </a:moveTo>
                    <a:cubicBezTo>
                      <a:pt x="8" y="6"/>
                      <a:pt x="9" y="6"/>
                      <a:pt x="9" y="7"/>
                    </a:cubicBezTo>
                    <a:cubicBezTo>
                      <a:pt x="9" y="7"/>
                      <a:pt x="9" y="7"/>
                      <a:pt x="9" y="7"/>
                    </a:cubicBezTo>
                    <a:cubicBezTo>
                      <a:pt x="8" y="7"/>
                      <a:pt x="7" y="7"/>
                      <a:pt x="6" y="7"/>
                    </a:cubicBezTo>
                    <a:cubicBezTo>
                      <a:pt x="2" y="8"/>
                      <a:pt x="2" y="13"/>
                      <a:pt x="1" y="16"/>
                    </a:cubicBezTo>
                    <a:cubicBezTo>
                      <a:pt x="1" y="18"/>
                      <a:pt x="3" y="18"/>
                      <a:pt x="4" y="18"/>
                    </a:cubicBezTo>
                    <a:cubicBezTo>
                      <a:pt x="8" y="16"/>
                      <a:pt x="10" y="12"/>
                      <a:pt x="13" y="9"/>
                    </a:cubicBezTo>
                    <a:cubicBezTo>
                      <a:pt x="14" y="9"/>
                      <a:pt x="15" y="9"/>
                      <a:pt x="15" y="8"/>
                    </a:cubicBezTo>
                    <a:cubicBezTo>
                      <a:pt x="16" y="7"/>
                      <a:pt x="15" y="6"/>
                      <a:pt x="14" y="6"/>
                    </a:cubicBezTo>
                    <a:cubicBezTo>
                      <a:pt x="13" y="4"/>
                      <a:pt x="12" y="2"/>
                      <a:pt x="9" y="1"/>
                    </a:cubicBezTo>
                    <a:cubicBezTo>
                      <a:pt x="8" y="0"/>
                      <a:pt x="6" y="2"/>
                      <a:pt x="4" y="1"/>
                    </a:cubicBezTo>
                    <a:cubicBezTo>
                      <a:pt x="2" y="0"/>
                      <a:pt x="0" y="3"/>
                      <a:pt x="2" y="4"/>
                    </a:cubicBezTo>
                    <a:cubicBezTo>
                      <a:pt x="3" y="6"/>
                      <a:pt x="5"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6" name="Freeform 734"/>
              <p:cNvSpPr>
                <a:spLocks noEditPoints="1"/>
              </p:cNvSpPr>
              <p:nvPr/>
            </p:nvSpPr>
            <p:spPr bwMode="auto">
              <a:xfrm>
                <a:off x="5526" y="3845"/>
                <a:ext cx="12" cy="10"/>
              </a:xfrm>
              <a:custGeom>
                <a:avLst/>
                <a:gdLst>
                  <a:gd name="T0" fmla="*/ 1 w 21"/>
                  <a:gd name="T1" fmla="*/ 11 h 19"/>
                  <a:gd name="T2" fmla="*/ 17 w 21"/>
                  <a:gd name="T3" fmla="*/ 19 h 19"/>
                  <a:gd name="T4" fmla="*/ 20 w 21"/>
                  <a:gd name="T5" fmla="*/ 17 h 19"/>
                  <a:gd name="T6" fmla="*/ 16 w 21"/>
                  <a:gd name="T7" fmla="*/ 3 h 19"/>
                  <a:gd name="T8" fmla="*/ 11 w 21"/>
                  <a:gd name="T9" fmla="*/ 1 h 19"/>
                  <a:gd name="T10" fmla="*/ 3 w 21"/>
                  <a:gd name="T11" fmla="*/ 1 h 19"/>
                  <a:gd name="T12" fmla="*/ 1 w 21"/>
                  <a:gd name="T13" fmla="*/ 5 h 19"/>
                  <a:gd name="T14" fmla="*/ 3 w 21"/>
                  <a:gd name="T15" fmla="*/ 6 h 19"/>
                  <a:gd name="T16" fmla="*/ 1 w 21"/>
                  <a:gd name="T17" fmla="*/ 9 h 19"/>
                  <a:gd name="T18" fmla="*/ 1 w 21"/>
                  <a:gd name="T19" fmla="*/ 11 h 19"/>
                  <a:gd name="T20" fmla="*/ 7 w 21"/>
                  <a:gd name="T21" fmla="*/ 6 h 19"/>
                  <a:gd name="T22" fmla="*/ 9 w 21"/>
                  <a:gd name="T23" fmla="*/ 6 h 19"/>
                  <a:gd name="T24" fmla="*/ 10 w 21"/>
                  <a:gd name="T25" fmla="*/ 6 h 19"/>
                  <a:gd name="T26" fmla="*/ 16 w 21"/>
                  <a:gd name="T27" fmla="*/ 14 h 19"/>
                  <a:gd name="T28" fmla="*/ 4 w 21"/>
                  <a:gd name="T29" fmla="*/ 9 h 19"/>
                  <a:gd name="T30" fmla="*/ 7 w 21"/>
                  <a:gd name="T31"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9">
                    <a:moveTo>
                      <a:pt x="1" y="11"/>
                    </a:moveTo>
                    <a:cubicBezTo>
                      <a:pt x="6" y="15"/>
                      <a:pt x="11" y="17"/>
                      <a:pt x="17" y="19"/>
                    </a:cubicBezTo>
                    <a:cubicBezTo>
                      <a:pt x="18" y="19"/>
                      <a:pt x="20" y="18"/>
                      <a:pt x="20" y="17"/>
                    </a:cubicBezTo>
                    <a:cubicBezTo>
                      <a:pt x="21" y="12"/>
                      <a:pt x="21" y="7"/>
                      <a:pt x="16" y="3"/>
                    </a:cubicBezTo>
                    <a:cubicBezTo>
                      <a:pt x="15" y="2"/>
                      <a:pt x="13" y="2"/>
                      <a:pt x="11" y="1"/>
                    </a:cubicBezTo>
                    <a:cubicBezTo>
                      <a:pt x="8" y="1"/>
                      <a:pt x="5" y="0"/>
                      <a:pt x="3" y="1"/>
                    </a:cubicBezTo>
                    <a:cubicBezTo>
                      <a:pt x="1" y="1"/>
                      <a:pt x="0" y="3"/>
                      <a:pt x="1" y="5"/>
                    </a:cubicBezTo>
                    <a:cubicBezTo>
                      <a:pt x="2" y="5"/>
                      <a:pt x="2" y="5"/>
                      <a:pt x="3" y="6"/>
                    </a:cubicBezTo>
                    <a:cubicBezTo>
                      <a:pt x="2" y="7"/>
                      <a:pt x="1" y="8"/>
                      <a:pt x="1" y="9"/>
                    </a:cubicBezTo>
                    <a:cubicBezTo>
                      <a:pt x="0" y="10"/>
                      <a:pt x="1" y="11"/>
                      <a:pt x="1" y="11"/>
                    </a:cubicBezTo>
                    <a:close/>
                    <a:moveTo>
                      <a:pt x="7" y="6"/>
                    </a:moveTo>
                    <a:cubicBezTo>
                      <a:pt x="8" y="6"/>
                      <a:pt x="8" y="6"/>
                      <a:pt x="9" y="6"/>
                    </a:cubicBezTo>
                    <a:cubicBezTo>
                      <a:pt x="9" y="6"/>
                      <a:pt x="9" y="6"/>
                      <a:pt x="10" y="6"/>
                    </a:cubicBezTo>
                    <a:cubicBezTo>
                      <a:pt x="14" y="7"/>
                      <a:pt x="16" y="10"/>
                      <a:pt x="16" y="14"/>
                    </a:cubicBezTo>
                    <a:cubicBezTo>
                      <a:pt x="12" y="13"/>
                      <a:pt x="8" y="11"/>
                      <a:pt x="4" y="9"/>
                    </a:cubicBezTo>
                    <a:cubicBezTo>
                      <a:pt x="5" y="8"/>
                      <a:pt x="6" y="7"/>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7" name="Freeform 735"/>
              <p:cNvSpPr/>
              <p:nvPr/>
            </p:nvSpPr>
            <p:spPr bwMode="auto">
              <a:xfrm>
                <a:off x="5526" y="3863"/>
                <a:ext cx="13" cy="11"/>
              </a:xfrm>
              <a:custGeom>
                <a:avLst/>
                <a:gdLst>
                  <a:gd name="T0" fmla="*/ 4 w 23"/>
                  <a:gd name="T1" fmla="*/ 12 h 20"/>
                  <a:gd name="T2" fmla="*/ 7 w 23"/>
                  <a:gd name="T3" fmla="*/ 7 h 20"/>
                  <a:gd name="T4" fmla="*/ 17 w 23"/>
                  <a:gd name="T5" fmla="*/ 9 h 20"/>
                  <a:gd name="T6" fmla="*/ 12 w 23"/>
                  <a:gd name="T7" fmla="*/ 15 h 20"/>
                  <a:gd name="T8" fmla="*/ 11 w 23"/>
                  <a:gd name="T9" fmla="*/ 15 h 20"/>
                  <a:gd name="T10" fmla="*/ 11 w 23"/>
                  <a:gd name="T11" fmla="*/ 15 h 20"/>
                  <a:gd name="T12" fmla="*/ 1 w 23"/>
                  <a:gd name="T13" fmla="*/ 16 h 20"/>
                  <a:gd name="T14" fmla="*/ 2 w 23"/>
                  <a:gd name="T15" fmla="*/ 19 h 20"/>
                  <a:gd name="T16" fmla="*/ 13 w 23"/>
                  <a:gd name="T17" fmla="*/ 18 h 20"/>
                  <a:gd name="T18" fmla="*/ 22 w 23"/>
                  <a:gd name="T19" fmla="*/ 10 h 20"/>
                  <a:gd name="T20" fmla="*/ 21 w 23"/>
                  <a:gd name="T21" fmla="*/ 7 h 20"/>
                  <a:gd name="T22" fmla="*/ 5 w 23"/>
                  <a:gd name="T23" fmla="*/ 3 h 20"/>
                  <a:gd name="T24" fmla="*/ 0 w 23"/>
                  <a:gd name="T25" fmla="*/ 10 h 20"/>
                  <a:gd name="T26" fmla="*/ 4 w 23"/>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0">
                    <a:moveTo>
                      <a:pt x="4" y="12"/>
                    </a:moveTo>
                    <a:cubicBezTo>
                      <a:pt x="5" y="10"/>
                      <a:pt x="5" y="8"/>
                      <a:pt x="7" y="7"/>
                    </a:cubicBezTo>
                    <a:cubicBezTo>
                      <a:pt x="9" y="5"/>
                      <a:pt x="14" y="7"/>
                      <a:pt x="17" y="9"/>
                    </a:cubicBezTo>
                    <a:cubicBezTo>
                      <a:pt x="15" y="11"/>
                      <a:pt x="14" y="13"/>
                      <a:pt x="12" y="15"/>
                    </a:cubicBezTo>
                    <a:cubicBezTo>
                      <a:pt x="12" y="15"/>
                      <a:pt x="12" y="15"/>
                      <a:pt x="11" y="15"/>
                    </a:cubicBezTo>
                    <a:cubicBezTo>
                      <a:pt x="11" y="15"/>
                      <a:pt x="11" y="15"/>
                      <a:pt x="11" y="15"/>
                    </a:cubicBezTo>
                    <a:cubicBezTo>
                      <a:pt x="8" y="14"/>
                      <a:pt x="4" y="14"/>
                      <a:pt x="1" y="16"/>
                    </a:cubicBezTo>
                    <a:cubicBezTo>
                      <a:pt x="0" y="17"/>
                      <a:pt x="1" y="19"/>
                      <a:pt x="2" y="19"/>
                    </a:cubicBezTo>
                    <a:cubicBezTo>
                      <a:pt x="6" y="19"/>
                      <a:pt x="10" y="20"/>
                      <a:pt x="13" y="18"/>
                    </a:cubicBezTo>
                    <a:cubicBezTo>
                      <a:pt x="16" y="17"/>
                      <a:pt x="19" y="12"/>
                      <a:pt x="22" y="10"/>
                    </a:cubicBezTo>
                    <a:cubicBezTo>
                      <a:pt x="23" y="9"/>
                      <a:pt x="22" y="7"/>
                      <a:pt x="21" y="7"/>
                    </a:cubicBezTo>
                    <a:cubicBezTo>
                      <a:pt x="17" y="4"/>
                      <a:pt x="10" y="0"/>
                      <a:pt x="5" y="3"/>
                    </a:cubicBezTo>
                    <a:cubicBezTo>
                      <a:pt x="3" y="4"/>
                      <a:pt x="0" y="8"/>
                      <a:pt x="0" y="10"/>
                    </a:cubicBezTo>
                    <a:cubicBezTo>
                      <a:pt x="0" y="12"/>
                      <a:pt x="2"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8" name="Freeform 736"/>
              <p:cNvSpPr>
                <a:spLocks noEditPoints="1"/>
              </p:cNvSpPr>
              <p:nvPr/>
            </p:nvSpPr>
            <p:spPr bwMode="auto">
              <a:xfrm>
                <a:off x="5499" y="3880"/>
                <a:ext cx="12" cy="10"/>
              </a:xfrm>
              <a:custGeom>
                <a:avLst/>
                <a:gdLst>
                  <a:gd name="T0" fmla="*/ 20 w 22"/>
                  <a:gd name="T1" fmla="*/ 3 h 17"/>
                  <a:gd name="T2" fmla="*/ 8 w 22"/>
                  <a:gd name="T3" fmla="*/ 3 h 17"/>
                  <a:gd name="T4" fmla="*/ 4 w 22"/>
                  <a:gd name="T5" fmla="*/ 7 h 17"/>
                  <a:gd name="T6" fmla="*/ 3 w 22"/>
                  <a:gd name="T7" fmla="*/ 7 h 17"/>
                  <a:gd name="T8" fmla="*/ 2 w 22"/>
                  <a:gd name="T9" fmla="*/ 6 h 17"/>
                  <a:gd name="T10" fmla="*/ 1 w 22"/>
                  <a:gd name="T11" fmla="*/ 7 h 17"/>
                  <a:gd name="T12" fmla="*/ 2 w 22"/>
                  <a:gd name="T13" fmla="*/ 8 h 17"/>
                  <a:gd name="T14" fmla="*/ 0 w 22"/>
                  <a:gd name="T15" fmla="*/ 11 h 17"/>
                  <a:gd name="T16" fmla="*/ 1 w 22"/>
                  <a:gd name="T17" fmla="*/ 13 h 17"/>
                  <a:gd name="T18" fmla="*/ 5 w 22"/>
                  <a:gd name="T19" fmla="*/ 11 h 17"/>
                  <a:gd name="T20" fmla="*/ 13 w 22"/>
                  <a:gd name="T21" fmla="*/ 16 h 17"/>
                  <a:gd name="T22" fmla="*/ 21 w 22"/>
                  <a:gd name="T23" fmla="*/ 5 h 17"/>
                  <a:gd name="T24" fmla="*/ 20 w 22"/>
                  <a:gd name="T25" fmla="*/ 3 h 17"/>
                  <a:gd name="T26" fmla="*/ 12 w 22"/>
                  <a:gd name="T27" fmla="*/ 13 h 17"/>
                  <a:gd name="T28" fmla="*/ 7 w 22"/>
                  <a:gd name="T29" fmla="*/ 10 h 17"/>
                  <a:gd name="T30" fmla="*/ 9 w 22"/>
                  <a:gd name="T31" fmla="*/ 8 h 17"/>
                  <a:gd name="T32" fmla="*/ 18 w 22"/>
                  <a:gd name="T33" fmla="*/ 6 h 17"/>
                  <a:gd name="T34" fmla="*/ 12 w 22"/>
                  <a:gd name="T3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7">
                    <a:moveTo>
                      <a:pt x="20" y="3"/>
                    </a:moveTo>
                    <a:cubicBezTo>
                      <a:pt x="16" y="1"/>
                      <a:pt x="12" y="0"/>
                      <a:pt x="8" y="3"/>
                    </a:cubicBezTo>
                    <a:cubicBezTo>
                      <a:pt x="7" y="4"/>
                      <a:pt x="5" y="5"/>
                      <a:pt x="4" y="7"/>
                    </a:cubicBezTo>
                    <a:cubicBezTo>
                      <a:pt x="4" y="7"/>
                      <a:pt x="4" y="7"/>
                      <a:pt x="3" y="7"/>
                    </a:cubicBezTo>
                    <a:cubicBezTo>
                      <a:pt x="3" y="7"/>
                      <a:pt x="3" y="6"/>
                      <a:pt x="2" y="6"/>
                    </a:cubicBezTo>
                    <a:cubicBezTo>
                      <a:pt x="2" y="6"/>
                      <a:pt x="1" y="7"/>
                      <a:pt x="1" y="7"/>
                    </a:cubicBezTo>
                    <a:cubicBezTo>
                      <a:pt x="2" y="8"/>
                      <a:pt x="2" y="8"/>
                      <a:pt x="2" y="8"/>
                    </a:cubicBezTo>
                    <a:cubicBezTo>
                      <a:pt x="1" y="9"/>
                      <a:pt x="1" y="10"/>
                      <a:pt x="0" y="11"/>
                    </a:cubicBezTo>
                    <a:cubicBezTo>
                      <a:pt x="0" y="12"/>
                      <a:pt x="1" y="13"/>
                      <a:pt x="1" y="13"/>
                    </a:cubicBezTo>
                    <a:cubicBezTo>
                      <a:pt x="3" y="13"/>
                      <a:pt x="4" y="12"/>
                      <a:pt x="5" y="11"/>
                    </a:cubicBezTo>
                    <a:cubicBezTo>
                      <a:pt x="8" y="14"/>
                      <a:pt x="10" y="16"/>
                      <a:pt x="13" y="16"/>
                    </a:cubicBezTo>
                    <a:cubicBezTo>
                      <a:pt x="18" y="17"/>
                      <a:pt x="20" y="8"/>
                      <a:pt x="21" y="5"/>
                    </a:cubicBezTo>
                    <a:cubicBezTo>
                      <a:pt x="22" y="4"/>
                      <a:pt x="21" y="3"/>
                      <a:pt x="20" y="3"/>
                    </a:cubicBezTo>
                    <a:close/>
                    <a:moveTo>
                      <a:pt x="12" y="13"/>
                    </a:moveTo>
                    <a:cubicBezTo>
                      <a:pt x="10" y="13"/>
                      <a:pt x="8" y="11"/>
                      <a:pt x="7" y="10"/>
                    </a:cubicBezTo>
                    <a:cubicBezTo>
                      <a:pt x="8" y="9"/>
                      <a:pt x="8" y="8"/>
                      <a:pt x="9" y="8"/>
                    </a:cubicBezTo>
                    <a:cubicBezTo>
                      <a:pt x="11" y="5"/>
                      <a:pt x="14" y="5"/>
                      <a:pt x="18" y="6"/>
                    </a:cubicBezTo>
                    <a:cubicBezTo>
                      <a:pt x="17" y="9"/>
                      <a:pt x="16" y="15"/>
                      <a:pt x="1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9" name="Freeform 737"/>
              <p:cNvSpPr/>
              <p:nvPr/>
            </p:nvSpPr>
            <p:spPr bwMode="auto">
              <a:xfrm>
                <a:off x="5482" y="3875"/>
                <a:ext cx="10" cy="8"/>
              </a:xfrm>
              <a:custGeom>
                <a:avLst/>
                <a:gdLst>
                  <a:gd name="T0" fmla="*/ 2 w 17"/>
                  <a:gd name="T1" fmla="*/ 4 h 14"/>
                  <a:gd name="T2" fmla="*/ 9 w 17"/>
                  <a:gd name="T3" fmla="*/ 5 h 14"/>
                  <a:gd name="T4" fmla="*/ 8 w 17"/>
                  <a:gd name="T5" fmla="*/ 7 h 14"/>
                  <a:gd name="T6" fmla="*/ 8 w 17"/>
                  <a:gd name="T7" fmla="*/ 8 h 14"/>
                  <a:gd name="T8" fmla="*/ 3 w 17"/>
                  <a:gd name="T9" fmla="*/ 9 h 14"/>
                  <a:gd name="T10" fmla="*/ 3 w 17"/>
                  <a:gd name="T11" fmla="*/ 8 h 14"/>
                  <a:gd name="T12" fmla="*/ 5 w 17"/>
                  <a:gd name="T13" fmla="*/ 8 h 14"/>
                  <a:gd name="T14" fmla="*/ 5 w 17"/>
                  <a:gd name="T15" fmla="*/ 6 h 14"/>
                  <a:gd name="T16" fmla="*/ 0 w 17"/>
                  <a:gd name="T17" fmla="*/ 8 h 14"/>
                  <a:gd name="T18" fmla="*/ 1 w 17"/>
                  <a:gd name="T19" fmla="*/ 11 h 14"/>
                  <a:gd name="T20" fmla="*/ 6 w 17"/>
                  <a:gd name="T21" fmla="*/ 12 h 14"/>
                  <a:gd name="T22" fmla="*/ 12 w 17"/>
                  <a:gd name="T23" fmla="*/ 9 h 14"/>
                  <a:gd name="T24" fmla="*/ 13 w 17"/>
                  <a:gd name="T25" fmla="*/ 7 h 14"/>
                  <a:gd name="T26" fmla="*/ 15 w 17"/>
                  <a:gd name="T27" fmla="*/ 4 h 14"/>
                  <a:gd name="T28" fmla="*/ 14 w 17"/>
                  <a:gd name="T29" fmla="*/ 0 h 14"/>
                  <a:gd name="T30" fmla="*/ 9 w 17"/>
                  <a:gd name="T31" fmla="*/ 1 h 14"/>
                  <a:gd name="T32" fmla="*/ 4 w 17"/>
                  <a:gd name="T33" fmla="*/ 1 h 14"/>
                  <a:gd name="T34" fmla="*/ 2 w 17"/>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4">
                    <a:moveTo>
                      <a:pt x="2" y="4"/>
                    </a:moveTo>
                    <a:cubicBezTo>
                      <a:pt x="3" y="6"/>
                      <a:pt x="6" y="6"/>
                      <a:pt x="9" y="5"/>
                    </a:cubicBezTo>
                    <a:cubicBezTo>
                      <a:pt x="9" y="6"/>
                      <a:pt x="9" y="7"/>
                      <a:pt x="8" y="7"/>
                    </a:cubicBezTo>
                    <a:cubicBezTo>
                      <a:pt x="8" y="8"/>
                      <a:pt x="8" y="8"/>
                      <a:pt x="8" y="8"/>
                    </a:cubicBezTo>
                    <a:cubicBezTo>
                      <a:pt x="6" y="9"/>
                      <a:pt x="5" y="9"/>
                      <a:pt x="3" y="9"/>
                    </a:cubicBezTo>
                    <a:cubicBezTo>
                      <a:pt x="3" y="9"/>
                      <a:pt x="3" y="8"/>
                      <a:pt x="3" y="8"/>
                    </a:cubicBezTo>
                    <a:cubicBezTo>
                      <a:pt x="2" y="7"/>
                      <a:pt x="4" y="7"/>
                      <a:pt x="5" y="8"/>
                    </a:cubicBezTo>
                    <a:cubicBezTo>
                      <a:pt x="6" y="8"/>
                      <a:pt x="6" y="7"/>
                      <a:pt x="5" y="6"/>
                    </a:cubicBezTo>
                    <a:cubicBezTo>
                      <a:pt x="3" y="5"/>
                      <a:pt x="0" y="5"/>
                      <a:pt x="0" y="8"/>
                    </a:cubicBezTo>
                    <a:cubicBezTo>
                      <a:pt x="0" y="9"/>
                      <a:pt x="0" y="10"/>
                      <a:pt x="1" y="11"/>
                    </a:cubicBezTo>
                    <a:cubicBezTo>
                      <a:pt x="2" y="14"/>
                      <a:pt x="4" y="13"/>
                      <a:pt x="6" y="12"/>
                    </a:cubicBezTo>
                    <a:cubicBezTo>
                      <a:pt x="8" y="12"/>
                      <a:pt x="11" y="12"/>
                      <a:pt x="12" y="9"/>
                    </a:cubicBezTo>
                    <a:cubicBezTo>
                      <a:pt x="12" y="9"/>
                      <a:pt x="12" y="8"/>
                      <a:pt x="13" y="7"/>
                    </a:cubicBezTo>
                    <a:cubicBezTo>
                      <a:pt x="13" y="6"/>
                      <a:pt x="14" y="5"/>
                      <a:pt x="15" y="4"/>
                    </a:cubicBezTo>
                    <a:cubicBezTo>
                      <a:pt x="17" y="2"/>
                      <a:pt x="16" y="0"/>
                      <a:pt x="14" y="0"/>
                    </a:cubicBezTo>
                    <a:cubicBezTo>
                      <a:pt x="12" y="0"/>
                      <a:pt x="11" y="1"/>
                      <a:pt x="9" y="1"/>
                    </a:cubicBezTo>
                    <a:cubicBezTo>
                      <a:pt x="8" y="1"/>
                      <a:pt x="5" y="1"/>
                      <a:pt x="4" y="1"/>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0" name="Freeform 738"/>
              <p:cNvSpPr/>
              <p:nvPr/>
            </p:nvSpPr>
            <p:spPr bwMode="auto">
              <a:xfrm>
                <a:off x="5511" y="3875"/>
                <a:ext cx="11" cy="9"/>
              </a:xfrm>
              <a:custGeom>
                <a:avLst/>
                <a:gdLst>
                  <a:gd name="T0" fmla="*/ 7 w 20"/>
                  <a:gd name="T1" fmla="*/ 2 h 17"/>
                  <a:gd name="T2" fmla="*/ 4 w 20"/>
                  <a:gd name="T3" fmla="*/ 5 h 17"/>
                  <a:gd name="T4" fmla="*/ 2 w 20"/>
                  <a:gd name="T5" fmla="*/ 6 h 17"/>
                  <a:gd name="T6" fmla="*/ 2 w 20"/>
                  <a:gd name="T7" fmla="*/ 7 h 17"/>
                  <a:gd name="T8" fmla="*/ 2 w 20"/>
                  <a:gd name="T9" fmla="*/ 9 h 17"/>
                  <a:gd name="T10" fmla="*/ 8 w 20"/>
                  <a:gd name="T11" fmla="*/ 9 h 17"/>
                  <a:gd name="T12" fmla="*/ 13 w 20"/>
                  <a:gd name="T13" fmla="*/ 6 h 17"/>
                  <a:gd name="T14" fmla="*/ 10 w 20"/>
                  <a:gd name="T15" fmla="*/ 10 h 17"/>
                  <a:gd name="T16" fmla="*/ 10 w 20"/>
                  <a:gd name="T17" fmla="*/ 10 h 17"/>
                  <a:gd name="T18" fmla="*/ 8 w 20"/>
                  <a:gd name="T19" fmla="*/ 10 h 17"/>
                  <a:gd name="T20" fmla="*/ 7 w 20"/>
                  <a:gd name="T21" fmla="*/ 11 h 17"/>
                  <a:gd name="T22" fmla="*/ 2 w 20"/>
                  <a:gd name="T23" fmla="*/ 13 h 17"/>
                  <a:gd name="T24" fmla="*/ 4 w 20"/>
                  <a:gd name="T25" fmla="*/ 17 h 17"/>
                  <a:gd name="T26" fmla="*/ 13 w 20"/>
                  <a:gd name="T27" fmla="*/ 13 h 17"/>
                  <a:gd name="T28" fmla="*/ 13 w 20"/>
                  <a:gd name="T29" fmla="*/ 13 h 17"/>
                  <a:gd name="T30" fmla="*/ 19 w 20"/>
                  <a:gd name="T31" fmla="*/ 5 h 17"/>
                  <a:gd name="T32" fmla="*/ 17 w 20"/>
                  <a:gd name="T33" fmla="*/ 1 h 17"/>
                  <a:gd name="T34" fmla="*/ 7 w 20"/>
                  <a:gd name="T3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7">
                    <a:moveTo>
                      <a:pt x="7" y="2"/>
                    </a:moveTo>
                    <a:cubicBezTo>
                      <a:pt x="6" y="3"/>
                      <a:pt x="5" y="4"/>
                      <a:pt x="4" y="5"/>
                    </a:cubicBezTo>
                    <a:cubicBezTo>
                      <a:pt x="3" y="5"/>
                      <a:pt x="3" y="5"/>
                      <a:pt x="2" y="6"/>
                    </a:cubicBezTo>
                    <a:cubicBezTo>
                      <a:pt x="2" y="6"/>
                      <a:pt x="1" y="7"/>
                      <a:pt x="2" y="7"/>
                    </a:cubicBezTo>
                    <a:cubicBezTo>
                      <a:pt x="1" y="7"/>
                      <a:pt x="1" y="8"/>
                      <a:pt x="2" y="9"/>
                    </a:cubicBezTo>
                    <a:cubicBezTo>
                      <a:pt x="3" y="11"/>
                      <a:pt x="6" y="10"/>
                      <a:pt x="8" y="9"/>
                    </a:cubicBezTo>
                    <a:cubicBezTo>
                      <a:pt x="9" y="7"/>
                      <a:pt x="11" y="6"/>
                      <a:pt x="13" y="6"/>
                    </a:cubicBezTo>
                    <a:cubicBezTo>
                      <a:pt x="12" y="7"/>
                      <a:pt x="11" y="9"/>
                      <a:pt x="10" y="10"/>
                    </a:cubicBezTo>
                    <a:cubicBezTo>
                      <a:pt x="11" y="9"/>
                      <a:pt x="9" y="10"/>
                      <a:pt x="10" y="10"/>
                    </a:cubicBezTo>
                    <a:cubicBezTo>
                      <a:pt x="9" y="10"/>
                      <a:pt x="9" y="10"/>
                      <a:pt x="8" y="10"/>
                    </a:cubicBezTo>
                    <a:cubicBezTo>
                      <a:pt x="8" y="11"/>
                      <a:pt x="7" y="11"/>
                      <a:pt x="7" y="11"/>
                    </a:cubicBezTo>
                    <a:cubicBezTo>
                      <a:pt x="5" y="11"/>
                      <a:pt x="3" y="12"/>
                      <a:pt x="2" y="13"/>
                    </a:cubicBezTo>
                    <a:cubicBezTo>
                      <a:pt x="0" y="14"/>
                      <a:pt x="2" y="17"/>
                      <a:pt x="4" y="17"/>
                    </a:cubicBezTo>
                    <a:cubicBezTo>
                      <a:pt x="6" y="16"/>
                      <a:pt x="10" y="15"/>
                      <a:pt x="13" y="13"/>
                    </a:cubicBezTo>
                    <a:cubicBezTo>
                      <a:pt x="13" y="13"/>
                      <a:pt x="13" y="13"/>
                      <a:pt x="13" y="13"/>
                    </a:cubicBezTo>
                    <a:cubicBezTo>
                      <a:pt x="16" y="11"/>
                      <a:pt x="17" y="7"/>
                      <a:pt x="19" y="5"/>
                    </a:cubicBezTo>
                    <a:cubicBezTo>
                      <a:pt x="20" y="3"/>
                      <a:pt x="19" y="1"/>
                      <a:pt x="17" y="1"/>
                    </a:cubicBezTo>
                    <a:cubicBezTo>
                      <a:pt x="14" y="0"/>
                      <a:pt x="10" y="0"/>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1" name="Freeform 739"/>
              <p:cNvSpPr>
                <a:spLocks noEditPoints="1"/>
              </p:cNvSpPr>
              <p:nvPr/>
            </p:nvSpPr>
            <p:spPr bwMode="auto">
              <a:xfrm>
                <a:off x="5475" y="3835"/>
                <a:ext cx="10" cy="12"/>
              </a:xfrm>
              <a:custGeom>
                <a:avLst/>
                <a:gdLst>
                  <a:gd name="T0" fmla="*/ 4 w 18"/>
                  <a:gd name="T1" fmla="*/ 13 h 22"/>
                  <a:gd name="T2" fmla="*/ 5 w 18"/>
                  <a:gd name="T3" fmla="*/ 13 h 22"/>
                  <a:gd name="T4" fmla="*/ 4 w 18"/>
                  <a:gd name="T5" fmla="*/ 16 h 22"/>
                  <a:gd name="T6" fmla="*/ 14 w 18"/>
                  <a:gd name="T7" fmla="*/ 22 h 22"/>
                  <a:gd name="T8" fmla="*/ 17 w 18"/>
                  <a:gd name="T9" fmla="*/ 20 h 22"/>
                  <a:gd name="T10" fmla="*/ 16 w 18"/>
                  <a:gd name="T11" fmla="*/ 9 h 22"/>
                  <a:gd name="T12" fmla="*/ 8 w 18"/>
                  <a:gd name="T13" fmla="*/ 1 h 22"/>
                  <a:gd name="T14" fmla="*/ 5 w 18"/>
                  <a:gd name="T15" fmla="*/ 0 h 22"/>
                  <a:gd name="T16" fmla="*/ 2 w 18"/>
                  <a:gd name="T17" fmla="*/ 11 h 22"/>
                  <a:gd name="T18" fmla="*/ 4 w 18"/>
                  <a:gd name="T19" fmla="*/ 13 h 22"/>
                  <a:gd name="T20" fmla="*/ 7 w 18"/>
                  <a:gd name="T21" fmla="*/ 14 h 22"/>
                  <a:gd name="T22" fmla="*/ 9 w 18"/>
                  <a:gd name="T23" fmla="*/ 7 h 22"/>
                  <a:gd name="T24" fmla="*/ 13 w 18"/>
                  <a:gd name="T25" fmla="*/ 10 h 22"/>
                  <a:gd name="T26" fmla="*/ 13 w 18"/>
                  <a:gd name="T27" fmla="*/ 13 h 22"/>
                  <a:gd name="T28" fmla="*/ 13 w 18"/>
                  <a:gd name="T29" fmla="*/ 18 h 22"/>
                  <a:gd name="T30" fmla="*/ 7 w 18"/>
                  <a:gd name="T3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2">
                    <a:moveTo>
                      <a:pt x="4" y="13"/>
                    </a:moveTo>
                    <a:cubicBezTo>
                      <a:pt x="4" y="13"/>
                      <a:pt x="5" y="13"/>
                      <a:pt x="5" y="13"/>
                    </a:cubicBezTo>
                    <a:cubicBezTo>
                      <a:pt x="4" y="14"/>
                      <a:pt x="4" y="15"/>
                      <a:pt x="4" y="16"/>
                    </a:cubicBezTo>
                    <a:cubicBezTo>
                      <a:pt x="4" y="20"/>
                      <a:pt x="11" y="21"/>
                      <a:pt x="14" y="22"/>
                    </a:cubicBezTo>
                    <a:cubicBezTo>
                      <a:pt x="15" y="22"/>
                      <a:pt x="16" y="21"/>
                      <a:pt x="17" y="20"/>
                    </a:cubicBezTo>
                    <a:cubicBezTo>
                      <a:pt x="17" y="17"/>
                      <a:pt x="18" y="12"/>
                      <a:pt x="16" y="9"/>
                    </a:cubicBezTo>
                    <a:cubicBezTo>
                      <a:pt x="15" y="5"/>
                      <a:pt x="10" y="3"/>
                      <a:pt x="8" y="1"/>
                    </a:cubicBezTo>
                    <a:cubicBezTo>
                      <a:pt x="7" y="0"/>
                      <a:pt x="6" y="0"/>
                      <a:pt x="5" y="0"/>
                    </a:cubicBezTo>
                    <a:cubicBezTo>
                      <a:pt x="0" y="3"/>
                      <a:pt x="1" y="7"/>
                      <a:pt x="2" y="11"/>
                    </a:cubicBezTo>
                    <a:cubicBezTo>
                      <a:pt x="2" y="12"/>
                      <a:pt x="3" y="13"/>
                      <a:pt x="4" y="13"/>
                    </a:cubicBezTo>
                    <a:close/>
                    <a:moveTo>
                      <a:pt x="7" y="14"/>
                    </a:moveTo>
                    <a:cubicBezTo>
                      <a:pt x="8" y="12"/>
                      <a:pt x="9" y="10"/>
                      <a:pt x="9" y="7"/>
                    </a:cubicBezTo>
                    <a:cubicBezTo>
                      <a:pt x="11" y="8"/>
                      <a:pt x="12" y="9"/>
                      <a:pt x="13" y="10"/>
                    </a:cubicBezTo>
                    <a:cubicBezTo>
                      <a:pt x="13" y="11"/>
                      <a:pt x="13" y="12"/>
                      <a:pt x="13" y="13"/>
                    </a:cubicBezTo>
                    <a:cubicBezTo>
                      <a:pt x="13" y="15"/>
                      <a:pt x="13" y="17"/>
                      <a:pt x="13" y="18"/>
                    </a:cubicBezTo>
                    <a:cubicBezTo>
                      <a:pt x="10" y="18"/>
                      <a:pt x="6" y="17"/>
                      <a:pt x="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2" name="Freeform 740"/>
              <p:cNvSpPr>
                <a:spLocks noEditPoints="1"/>
              </p:cNvSpPr>
              <p:nvPr/>
            </p:nvSpPr>
            <p:spPr bwMode="auto">
              <a:xfrm>
                <a:off x="5366" y="4449"/>
                <a:ext cx="293" cy="177"/>
              </a:xfrm>
              <a:custGeom>
                <a:avLst/>
                <a:gdLst>
                  <a:gd name="T0" fmla="*/ 186 w 524"/>
                  <a:gd name="T1" fmla="*/ 135 h 316"/>
                  <a:gd name="T2" fmla="*/ 9 w 524"/>
                  <a:gd name="T3" fmla="*/ 300 h 316"/>
                  <a:gd name="T4" fmla="*/ 120 w 524"/>
                  <a:gd name="T5" fmla="*/ 306 h 316"/>
                  <a:gd name="T6" fmla="*/ 110 w 524"/>
                  <a:gd name="T7" fmla="*/ 262 h 316"/>
                  <a:gd name="T8" fmla="*/ 30 w 524"/>
                  <a:gd name="T9" fmla="*/ 297 h 316"/>
                  <a:gd name="T10" fmla="*/ 126 w 524"/>
                  <a:gd name="T11" fmla="*/ 154 h 316"/>
                  <a:gd name="T12" fmla="*/ 15 w 524"/>
                  <a:gd name="T13" fmla="*/ 176 h 316"/>
                  <a:gd name="T14" fmla="*/ 33 w 524"/>
                  <a:gd name="T15" fmla="*/ 100 h 316"/>
                  <a:gd name="T16" fmla="*/ 54 w 524"/>
                  <a:gd name="T17" fmla="*/ 276 h 316"/>
                  <a:gd name="T18" fmla="*/ 79 w 524"/>
                  <a:gd name="T19" fmla="*/ 256 h 316"/>
                  <a:gd name="T20" fmla="*/ 25 w 524"/>
                  <a:gd name="T21" fmla="*/ 232 h 316"/>
                  <a:gd name="T22" fmla="*/ 93 w 524"/>
                  <a:gd name="T23" fmla="*/ 255 h 316"/>
                  <a:gd name="T24" fmla="*/ 90 w 524"/>
                  <a:gd name="T25" fmla="*/ 231 h 316"/>
                  <a:gd name="T26" fmla="*/ 40 w 524"/>
                  <a:gd name="T27" fmla="*/ 134 h 316"/>
                  <a:gd name="T28" fmla="*/ 69 w 524"/>
                  <a:gd name="T29" fmla="*/ 131 h 316"/>
                  <a:gd name="T30" fmla="*/ 75 w 524"/>
                  <a:gd name="T31" fmla="*/ 201 h 316"/>
                  <a:gd name="T32" fmla="*/ 71 w 524"/>
                  <a:gd name="T33" fmla="*/ 182 h 316"/>
                  <a:gd name="T34" fmla="*/ 80 w 524"/>
                  <a:gd name="T35" fmla="*/ 178 h 316"/>
                  <a:gd name="T36" fmla="*/ 47 w 524"/>
                  <a:gd name="T37" fmla="*/ 215 h 316"/>
                  <a:gd name="T38" fmla="*/ 62 w 524"/>
                  <a:gd name="T39" fmla="*/ 224 h 316"/>
                  <a:gd name="T40" fmla="*/ 86 w 524"/>
                  <a:gd name="T41" fmla="*/ 158 h 316"/>
                  <a:gd name="T42" fmla="*/ 64 w 524"/>
                  <a:gd name="T43" fmla="*/ 174 h 316"/>
                  <a:gd name="T44" fmla="*/ 63 w 524"/>
                  <a:gd name="T45" fmla="*/ 229 h 316"/>
                  <a:gd name="T46" fmla="*/ 87 w 524"/>
                  <a:gd name="T47" fmla="*/ 188 h 316"/>
                  <a:gd name="T48" fmla="*/ 85 w 524"/>
                  <a:gd name="T49" fmla="*/ 154 h 316"/>
                  <a:gd name="T50" fmla="*/ 72 w 524"/>
                  <a:gd name="T51" fmla="*/ 142 h 316"/>
                  <a:gd name="T52" fmla="*/ 50 w 524"/>
                  <a:gd name="T53" fmla="*/ 150 h 316"/>
                  <a:gd name="T54" fmla="*/ 32 w 524"/>
                  <a:gd name="T55" fmla="*/ 149 h 316"/>
                  <a:gd name="T56" fmla="*/ 43 w 524"/>
                  <a:gd name="T57" fmla="*/ 249 h 316"/>
                  <a:gd name="T58" fmla="*/ 29 w 524"/>
                  <a:gd name="T59" fmla="*/ 132 h 316"/>
                  <a:gd name="T60" fmla="*/ 42 w 524"/>
                  <a:gd name="T61" fmla="*/ 258 h 316"/>
                  <a:gd name="T62" fmla="*/ 101 w 524"/>
                  <a:gd name="T63" fmla="*/ 148 h 316"/>
                  <a:gd name="T64" fmla="*/ 68 w 524"/>
                  <a:gd name="T65" fmla="*/ 119 h 316"/>
                  <a:gd name="T66" fmla="*/ 45 w 524"/>
                  <a:gd name="T67" fmla="*/ 129 h 316"/>
                  <a:gd name="T68" fmla="*/ 69 w 524"/>
                  <a:gd name="T69" fmla="*/ 254 h 316"/>
                  <a:gd name="T70" fmla="*/ 103 w 524"/>
                  <a:gd name="T71" fmla="*/ 142 h 316"/>
                  <a:gd name="T72" fmla="*/ 24 w 524"/>
                  <a:gd name="T73" fmla="*/ 123 h 316"/>
                  <a:gd name="T74" fmla="*/ 27 w 524"/>
                  <a:gd name="T75" fmla="*/ 220 h 316"/>
                  <a:gd name="T76" fmla="*/ 109 w 524"/>
                  <a:gd name="T77" fmla="*/ 129 h 316"/>
                  <a:gd name="T78" fmla="*/ 93 w 524"/>
                  <a:gd name="T79" fmla="*/ 115 h 316"/>
                  <a:gd name="T80" fmla="*/ 26 w 524"/>
                  <a:gd name="T81" fmla="*/ 113 h 316"/>
                  <a:gd name="T82" fmla="*/ 101 w 524"/>
                  <a:gd name="T83" fmla="*/ 275 h 316"/>
                  <a:gd name="T84" fmla="*/ 93 w 524"/>
                  <a:gd name="T85" fmla="*/ 107 h 316"/>
                  <a:gd name="T86" fmla="*/ 53 w 524"/>
                  <a:gd name="T87" fmla="*/ 104 h 316"/>
                  <a:gd name="T88" fmla="*/ 24 w 524"/>
                  <a:gd name="T89" fmla="*/ 253 h 316"/>
                  <a:gd name="T90" fmla="*/ 79 w 524"/>
                  <a:gd name="T91" fmla="*/ 267 h 316"/>
                  <a:gd name="T92" fmla="*/ 124 w 524"/>
                  <a:gd name="T93" fmla="*/ 175 h 316"/>
                  <a:gd name="T94" fmla="*/ 97 w 524"/>
                  <a:gd name="T95" fmla="*/ 97 h 316"/>
                  <a:gd name="T96" fmla="*/ 74 w 524"/>
                  <a:gd name="T97" fmla="*/ 103 h 316"/>
                  <a:gd name="T98" fmla="*/ 18 w 524"/>
                  <a:gd name="T99" fmla="*/ 275 h 316"/>
                  <a:gd name="T100" fmla="*/ 22 w 524"/>
                  <a:gd name="T101" fmla="*/ 274 h 316"/>
                  <a:gd name="T102" fmla="*/ 62 w 524"/>
                  <a:gd name="T103" fmla="*/ 294 h 316"/>
                  <a:gd name="T104" fmla="*/ 124 w 524"/>
                  <a:gd name="T105" fmla="*/ 102 h 316"/>
                  <a:gd name="T106" fmla="*/ 100 w 524"/>
                  <a:gd name="T107" fmla="*/ 92 h 316"/>
                  <a:gd name="T108" fmla="*/ 19 w 524"/>
                  <a:gd name="T109" fmla="*/ 251 h 316"/>
                  <a:gd name="T110" fmla="*/ 123 w 524"/>
                  <a:gd name="T111" fmla="*/ 96 h 316"/>
                  <a:gd name="T112" fmla="*/ 113 w 524"/>
                  <a:gd name="T113" fmla="*/ 287 h 316"/>
                  <a:gd name="T114" fmla="*/ 112 w 524"/>
                  <a:gd name="T115" fmla="*/ 272 h 316"/>
                  <a:gd name="T116" fmla="*/ 24 w 524"/>
                  <a:gd name="T117" fmla="*/ 80 h 316"/>
                  <a:gd name="T118" fmla="*/ 122 w 524"/>
                  <a:gd name="T119" fmla="*/ 278 h 316"/>
                  <a:gd name="T120" fmla="*/ 172 w 524"/>
                  <a:gd name="T121" fmla="*/ 239 h 316"/>
                  <a:gd name="T122" fmla="*/ 239 w 524"/>
                  <a:gd name="T123" fmla="*/ 78 h 316"/>
                  <a:gd name="T124" fmla="*/ 511 w 524"/>
                  <a:gd name="T125" fmla="*/ 18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316">
                    <a:moveTo>
                      <a:pt x="522" y="185"/>
                    </a:moveTo>
                    <a:cubicBezTo>
                      <a:pt x="514" y="175"/>
                      <a:pt x="506" y="159"/>
                      <a:pt x="493" y="155"/>
                    </a:cubicBezTo>
                    <a:cubicBezTo>
                      <a:pt x="493" y="153"/>
                      <a:pt x="491" y="151"/>
                      <a:pt x="489" y="151"/>
                    </a:cubicBezTo>
                    <a:cubicBezTo>
                      <a:pt x="443" y="152"/>
                      <a:pt x="397" y="156"/>
                      <a:pt x="351" y="157"/>
                    </a:cubicBezTo>
                    <a:cubicBezTo>
                      <a:pt x="329" y="157"/>
                      <a:pt x="307" y="157"/>
                      <a:pt x="285" y="154"/>
                    </a:cubicBezTo>
                    <a:cubicBezTo>
                      <a:pt x="274" y="152"/>
                      <a:pt x="259" y="149"/>
                      <a:pt x="256" y="137"/>
                    </a:cubicBezTo>
                    <a:cubicBezTo>
                      <a:pt x="251" y="117"/>
                      <a:pt x="279" y="91"/>
                      <a:pt x="290" y="79"/>
                    </a:cubicBezTo>
                    <a:cubicBezTo>
                      <a:pt x="306" y="62"/>
                      <a:pt x="324" y="46"/>
                      <a:pt x="339" y="28"/>
                    </a:cubicBezTo>
                    <a:cubicBezTo>
                      <a:pt x="340" y="27"/>
                      <a:pt x="340" y="25"/>
                      <a:pt x="339" y="23"/>
                    </a:cubicBezTo>
                    <a:cubicBezTo>
                      <a:pt x="333" y="17"/>
                      <a:pt x="327" y="10"/>
                      <a:pt x="319" y="6"/>
                    </a:cubicBezTo>
                    <a:cubicBezTo>
                      <a:pt x="319" y="3"/>
                      <a:pt x="316" y="0"/>
                      <a:pt x="313" y="2"/>
                    </a:cubicBezTo>
                    <a:cubicBezTo>
                      <a:pt x="284" y="21"/>
                      <a:pt x="259" y="44"/>
                      <a:pt x="237" y="68"/>
                    </a:cubicBezTo>
                    <a:cubicBezTo>
                      <a:pt x="225" y="81"/>
                      <a:pt x="213" y="95"/>
                      <a:pt x="203" y="110"/>
                    </a:cubicBezTo>
                    <a:cubicBezTo>
                      <a:pt x="199" y="116"/>
                      <a:pt x="191" y="126"/>
                      <a:pt x="186" y="135"/>
                    </a:cubicBezTo>
                    <a:cubicBezTo>
                      <a:pt x="185" y="124"/>
                      <a:pt x="184" y="114"/>
                      <a:pt x="182" y="103"/>
                    </a:cubicBezTo>
                    <a:cubicBezTo>
                      <a:pt x="182" y="101"/>
                      <a:pt x="179" y="99"/>
                      <a:pt x="177" y="99"/>
                    </a:cubicBezTo>
                    <a:cubicBezTo>
                      <a:pt x="164" y="100"/>
                      <a:pt x="151" y="100"/>
                      <a:pt x="139" y="101"/>
                    </a:cubicBezTo>
                    <a:cubicBezTo>
                      <a:pt x="138" y="97"/>
                      <a:pt x="138" y="94"/>
                      <a:pt x="138" y="90"/>
                    </a:cubicBezTo>
                    <a:cubicBezTo>
                      <a:pt x="138" y="90"/>
                      <a:pt x="138" y="89"/>
                      <a:pt x="137" y="89"/>
                    </a:cubicBezTo>
                    <a:cubicBezTo>
                      <a:pt x="137" y="85"/>
                      <a:pt x="135" y="82"/>
                      <a:pt x="133" y="80"/>
                    </a:cubicBezTo>
                    <a:cubicBezTo>
                      <a:pt x="134" y="79"/>
                      <a:pt x="135" y="78"/>
                      <a:pt x="136" y="77"/>
                    </a:cubicBezTo>
                    <a:cubicBezTo>
                      <a:pt x="137" y="74"/>
                      <a:pt x="136" y="72"/>
                      <a:pt x="133" y="71"/>
                    </a:cubicBezTo>
                    <a:cubicBezTo>
                      <a:pt x="114" y="66"/>
                      <a:pt x="92" y="70"/>
                      <a:pt x="72" y="69"/>
                    </a:cubicBezTo>
                    <a:cubicBezTo>
                      <a:pt x="52" y="68"/>
                      <a:pt x="30" y="63"/>
                      <a:pt x="10" y="64"/>
                    </a:cubicBezTo>
                    <a:cubicBezTo>
                      <a:pt x="9" y="64"/>
                      <a:pt x="8" y="64"/>
                      <a:pt x="8" y="66"/>
                    </a:cubicBezTo>
                    <a:cubicBezTo>
                      <a:pt x="0" y="109"/>
                      <a:pt x="1" y="156"/>
                      <a:pt x="1" y="201"/>
                    </a:cubicBezTo>
                    <a:cubicBezTo>
                      <a:pt x="2" y="225"/>
                      <a:pt x="2" y="250"/>
                      <a:pt x="4" y="274"/>
                    </a:cubicBezTo>
                    <a:cubicBezTo>
                      <a:pt x="5" y="280"/>
                      <a:pt x="5" y="292"/>
                      <a:pt x="9" y="300"/>
                    </a:cubicBezTo>
                    <a:cubicBezTo>
                      <a:pt x="8" y="301"/>
                      <a:pt x="8" y="302"/>
                      <a:pt x="9" y="303"/>
                    </a:cubicBezTo>
                    <a:cubicBezTo>
                      <a:pt x="9" y="303"/>
                      <a:pt x="10" y="303"/>
                      <a:pt x="10" y="303"/>
                    </a:cubicBezTo>
                    <a:cubicBezTo>
                      <a:pt x="12" y="305"/>
                      <a:pt x="13" y="306"/>
                      <a:pt x="15" y="307"/>
                    </a:cubicBezTo>
                    <a:cubicBezTo>
                      <a:pt x="16" y="310"/>
                      <a:pt x="20" y="311"/>
                      <a:pt x="25" y="312"/>
                    </a:cubicBezTo>
                    <a:cubicBezTo>
                      <a:pt x="26" y="313"/>
                      <a:pt x="26" y="314"/>
                      <a:pt x="27" y="315"/>
                    </a:cubicBezTo>
                    <a:cubicBezTo>
                      <a:pt x="27" y="316"/>
                      <a:pt x="29" y="316"/>
                      <a:pt x="30" y="315"/>
                    </a:cubicBezTo>
                    <a:cubicBezTo>
                      <a:pt x="31" y="314"/>
                      <a:pt x="32" y="313"/>
                      <a:pt x="33" y="312"/>
                    </a:cubicBezTo>
                    <a:cubicBezTo>
                      <a:pt x="35" y="313"/>
                      <a:pt x="37" y="313"/>
                      <a:pt x="38" y="313"/>
                    </a:cubicBezTo>
                    <a:cubicBezTo>
                      <a:pt x="44" y="314"/>
                      <a:pt x="50" y="314"/>
                      <a:pt x="56" y="314"/>
                    </a:cubicBezTo>
                    <a:cubicBezTo>
                      <a:pt x="56" y="314"/>
                      <a:pt x="56" y="314"/>
                      <a:pt x="57" y="314"/>
                    </a:cubicBezTo>
                    <a:cubicBezTo>
                      <a:pt x="64" y="313"/>
                      <a:pt x="72" y="312"/>
                      <a:pt x="79" y="310"/>
                    </a:cubicBezTo>
                    <a:cubicBezTo>
                      <a:pt x="83" y="310"/>
                      <a:pt x="87" y="309"/>
                      <a:pt x="91" y="308"/>
                    </a:cubicBezTo>
                    <a:cubicBezTo>
                      <a:pt x="99" y="309"/>
                      <a:pt x="107" y="309"/>
                      <a:pt x="116" y="308"/>
                    </a:cubicBezTo>
                    <a:cubicBezTo>
                      <a:pt x="118" y="308"/>
                      <a:pt x="119" y="307"/>
                      <a:pt x="120" y="306"/>
                    </a:cubicBezTo>
                    <a:cubicBezTo>
                      <a:pt x="123" y="306"/>
                      <a:pt x="126" y="306"/>
                      <a:pt x="128" y="306"/>
                    </a:cubicBezTo>
                    <a:cubicBezTo>
                      <a:pt x="133" y="307"/>
                      <a:pt x="138" y="302"/>
                      <a:pt x="138" y="297"/>
                    </a:cubicBezTo>
                    <a:cubicBezTo>
                      <a:pt x="138" y="297"/>
                      <a:pt x="138" y="297"/>
                      <a:pt x="137" y="296"/>
                    </a:cubicBezTo>
                    <a:cubicBezTo>
                      <a:pt x="140" y="291"/>
                      <a:pt x="141" y="283"/>
                      <a:pt x="140" y="275"/>
                    </a:cubicBezTo>
                    <a:cubicBezTo>
                      <a:pt x="153" y="278"/>
                      <a:pt x="168" y="277"/>
                      <a:pt x="180" y="271"/>
                    </a:cubicBezTo>
                    <a:cubicBezTo>
                      <a:pt x="186" y="268"/>
                      <a:pt x="185" y="261"/>
                      <a:pt x="181" y="257"/>
                    </a:cubicBezTo>
                    <a:cubicBezTo>
                      <a:pt x="181" y="256"/>
                      <a:pt x="181" y="255"/>
                      <a:pt x="181" y="254"/>
                    </a:cubicBezTo>
                    <a:cubicBezTo>
                      <a:pt x="182" y="250"/>
                      <a:pt x="182" y="246"/>
                      <a:pt x="183" y="241"/>
                    </a:cubicBezTo>
                    <a:cubicBezTo>
                      <a:pt x="227" y="250"/>
                      <a:pt x="276" y="246"/>
                      <a:pt x="320" y="244"/>
                    </a:cubicBezTo>
                    <a:cubicBezTo>
                      <a:pt x="375" y="242"/>
                      <a:pt x="430" y="238"/>
                      <a:pt x="485" y="238"/>
                    </a:cubicBezTo>
                    <a:cubicBezTo>
                      <a:pt x="489" y="238"/>
                      <a:pt x="491" y="233"/>
                      <a:pt x="489" y="230"/>
                    </a:cubicBezTo>
                    <a:cubicBezTo>
                      <a:pt x="502" y="220"/>
                      <a:pt x="512" y="203"/>
                      <a:pt x="522" y="191"/>
                    </a:cubicBezTo>
                    <a:cubicBezTo>
                      <a:pt x="524" y="189"/>
                      <a:pt x="524" y="187"/>
                      <a:pt x="522" y="185"/>
                    </a:cubicBezTo>
                    <a:close/>
                    <a:moveTo>
                      <a:pt x="110" y="262"/>
                    </a:moveTo>
                    <a:cubicBezTo>
                      <a:pt x="110" y="261"/>
                      <a:pt x="110" y="261"/>
                      <a:pt x="110" y="260"/>
                    </a:cubicBezTo>
                    <a:cubicBezTo>
                      <a:pt x="110" y="258"/>
                      <a:pt x="110" y="257"/>
                      <a:pt x="110" y="255"/>
                    </a:cubicBezTo>
                    <a:cubicBezTo>
                      <a:pt x="111" y="253"/>
                      <a:pt x="112" y="251"/>
                      <a:pt x="113" y="250"/>
                    </a:cubicBezTo>
                    <a:cubicBezTo>
                      <a:pt x="113" y="249"/>
                      <a:pt x="112" y="248"/>
                      <a:pt x="111" y="249"/>
                    </a:cubicBezTo>
                    <a:cubicBezTo>
                      <a:pt x="110" y="249"/>
                      <a:pt x="110" y="249"/>
                      <a:pt x="110" y="249"/>
                    </a:cubicBezTo>
                    <a:cubicBezTo>
                      <a:pt x="110" y="247"/>
                      <a:pt x="110" y="245"/>
                      <a:pt x="110" y="243"/>
                    </a:cubicBezTo>
                    <a:cubicBezTo>
                      <a:pt x="110" y="240"/>
                      <a:pt x="110" y="237"/>
                      <a:pt x="111" y="234"/>
                    </a:cubicBezTo>
                    <a:cubicBezTo>
                      <a:pt x="111" y="233"/>
                      <a:pt x="111" y="233"/>
                      <a:pt x="111" y="233"/>
                    </a:cubicBezTo>
                    <a:cubicBezTo>
                      <a:pt x="112" y="232"/>
                      <a:pt x="113" y="231"/>
                      <a:pt x="114" y="230"/>
                    </a:cubicBezTo>
                    <a:cubicBezTo>
                      <a:pt x="114" y="239"/>
                      <a:pt x="113" y="247"/>
                      <a:pt x="113" y="256"/>
                    </a:cubicBezTo>
                    <a:cubicBezTo>
                      <a:pt x="112" y="258"/>
                      <a:pt x="111" y="260"/>
                      <a:pt x="110" y="262"/>
                    </a:cubicBezTo>
                    <a:close/>
                    <a:moveTo>
                      <a:pt x="24" y="298"/>
                    </a:moveTo>
                    <a:cubicBezTo>
                      <a:pt x="24" y="297"/>
                      <a:pt x="24" y="296"/>
                      <a:pt x="24" y="296"/>
                    </a:cubicBezTo>
                    <a:cubicBezTo>
                      <a:pt x="26" y="296"/>
                      <a:pt x="28" y="297"/>
                      <a:pt x="30" y="297"/>
                    </a:cubicBezTo>
                    <a:cubicBezTo>
                      <a:pt x="28" y="297"/>
                      <a:pt x="26" y="297"/>
                      <a:pt x="24" y="298"/>
                    </a:cubicBezTo>
                    <a:close/>
                    <a:moveTo>
                      <a:pt x="91" y="88"/>
                    </a:moveTo>
                    <a:cubicBezTo>
                      <a:pt x="91" y="88"/>
                      <a:pt x="90" y="89"/>
                      <a:pt x="90" y="89"/>
                    </a:cubicBezTo>
                    <a:cubicBezTo>
                      <a:pt x="90" y="89"/>
                      <a:pt x="90" y="90"/>
                      <a:pt x="90" y="90"/>
                    </a:cubicBezTo>
                    <a:cubicBezTo>
                      <a:pt x="88" y="91"/>
                      <a:pt x="87" y="92"/>
                      <a:pt x="86" y="93"/>
                    </a:cubicBezTo>
                    <a:cubicBezTo>
                      <a:pt x="85" y="92"/>
                      <a:pt x="84" y="92"/>
                      <a:pt x="83" y="91"/>
                    </a:cubicBezTo>
                    <a:cubicBezTo>
                      <a:pt x="84" y="89"/>
                      <a:pt x="84" y="88"/>
                      <a:pt x="85" y="87"/>
                    </a:cubicBezTo>
                    <a:cubicBezTo>
                      <a:pt x="87" y="87"/>
                      <a:pt x="89" y="87"/>
                      <a:pt x="91" y="87"/>
                    </a:cubicBezTo>
                    <a:cubicBezTo>
                      <a:pt x="91" y="87"/>
                      <a:pt x="91" y="88"/>
                      <a:pt x="91" y="88"/>
                    </a:cubicBezTo>
                    <a:close/>
                    <a:moveTo>
                      <a:pt x="103" y="87"/>
                    </a:moveTo>
                    <a:cubicBezTo>
                      <a:pt x="104" y="87"/>
                      <a:pt x="106" y="87"/>
                      <a:pt x="107" y="87"/>
                    </a:cubicBezTo>
                    <a:cubicBezTo>
                      <a:pt x="106" y="88"/>
                      <a:pt x="106" y="88"/>
                      <a:pt x="105" y="89"/>
                    </a:cubicBezTo>
                    <a:cubicBezTo>
                      <a:pt x="104" y="88"/>
                      <a:pt x="104" y="88"/>
                      <a:pt x="103" y="87"/>
                    </a:cubicBezTo>
                    <a:close/>
                    <a:moveTo>
                      <a:pt x="126" y="154"/>
                    </a:moveTo>
                    <a:cubicBezTo>
                      <a:pt x="126" y="154"/>
                      <a:pt x="126" y="154"/>
                      <a:pt x="126" y="154"/>
                    </a:cubicBezTo>
                    <a:cubicBezTo>
                      <a:pt x="126" y="153"/>
                      <a:pt x="126" y="153"/>
                      <a:pt x="125" y="152"/>
                    </a:cubicBezTo>
                    <a:cubicBezTo>
                      <a:pt x="126" y="151"/>
                      <a:pt x="126" y="151"/>
                      <a:pt x="126" y="150"/>
                    </a:cubicBezTo>
                    <a:cubicBezTo>
                      <a:pt x="126" y="151"/>
                      <a:pt x="126" y="152"/>
                      <a:pt x="126" y="154"/>
                    </a:cubicBezTo>
                    <a:close/>
                    <a:moveTo>
                      <a:pt x="42" y="284"/>
                    </a:moveTo>
                    <a:cubicBezTo>
                      <a:pt x="42" y="283"/>
                      <a:pt x="42" y="283"/>
                      <a:pt x="42" y="283"/>
                    </a:cubicBezTo>
                    <a:cubicBezTo>
                      <a:pt x="43" y="285"/>
                      <a:pt x="44" y="288"/>
                      <a:pt x="45" y="291"/>
                    </a:cubicBezTo>
                    <a:cubicBezTo>
                      <a:pt x="45" y="291"/>
                      <a:pt x="45" y="291"/>
                      <a:pt x="45" y="291"/>
                    </a:cubicBezTo>
                    <a:cubicBezTo>
                      <a:pt x="44" y="289"/>
                      <a:pt x="43" y="286"/>
                      <a:pt x="42" y="284"/>
                    </a:cubicBezTo>
                    <a:close/>
                    <a:moveTo>
                      <a:pt x="24" y="289"/>
                    </a:moveTo>
                    <a:cubicBezTo>
                      <a:pt x="24" y="289"/>
                      <a:pt x="25" y="289"/>
                      <a:pt x="26" y="290"/>
                    </a:cubicBezTo>
                    <a:cubicBezTo>
                      <a:pt x="25" y="290"/>
                      <a:pt x="25" y="290"/>
                      <a:pt x="24" y="290"/>
                    </a:cubicBezTo>
                    <a:cubicBezTo>
                      <a:pt x="24" y="290"/>
                      <a:pt x="24" y="289"/>
                      <a:pt x="24" y="289"/>
                    </a:cubicBezTo>
                    <a:close/>
                    <a:moveTo>
                      <a:pt x="15" y="176"/>
                    </a:moveTo>
                    <a:cubicBezTo>
                      <a:pt x="15" y="175"/>
                      <a:pt x="15" y="174"/>
                      <a:pt x="15" y="173"/>
                    </a:cubicBezTo>
                    <a:cubicBezTo>
                      <a:pt x="15" y="173"/>
                      <a:pt x="15" y="173"/>
                      <a:pt x="16" y="172"/>
                    </a:cubicBezTo>
                    <a:cubicBezTo>
                      <a:pt x="16" y="173"/>
                      <a:pt x="16" y="173"/>
                      <a:pt x="16" y="173"/>
                    </a:cubicBezTo>
                    <a:cubicBezTo>
                      <a:pt x="15" y="174"/>
                      <a:pt x="15" y="175"/>
                      <a:pt x="15" y="176"/>
                    </a:cubicBezTo>
                    <a:close/>
                    <a:moveTo>
                      <a:pt x="118" y="102"/>
                    </a:moveTo>
                    <a:cubicBezTo>
                      <a:pt x="118" y="102"/>
                      <a:pt x="118" y="102"/>
                      <a:pt x="118" y="102"/>
                    </a:cubicBezTo>
                    <a:cubicBezTo>
                      <a:pt x="118" y="102"/>
                      <a:pt x="118" y="102"/>
                      <a:pt x="117" y="103"/>
                    </a:cubicBezTo>
                    <a:cubicBezTo>
                      <a:pt x="117" y="103"/>
                      <a:pt x="117" y="103"/>
                      <a:pt x="117" y="103"/>
                    </a:cubicBezTo>
                    <a:cubicBezTo>
                      <a:pt x="118" y="102"/>
                      <a:pt x="118" y="102"/>
                      <a:pt x="118" y="102"/>
                    </a:cubicBezTo>
                    <a:close/>
                    <a:moveTo>
                      <a:pt x="69" y="278"/>
                    </a:moveTo>
                    <a:cubicBezTo>
                      <a:pt x="68" y="278"/>
                      <a:pt x="68" y="278"/>
                      <a:pt x="68" y="278"/>
                    </a:cubicBezTo>
                    <a:cubicBezTo>
                      <a:pt x="68" y="278"/>
                      <a:pt x="68" y="277"/>
                      <a:pt x="68" y="277"/>
                    </a:cubicBezTo>
                    <a:cubicBezTo>
                      <a:pt x="69" y="277"/>
                      <a:pt x="69" y="278"/>
                      <a:pt x="69" y="278"/>
                    </a:cubicBezTo>
                    <a:close/>
                    <a:moveTo>
                      <a:pt x="33" y="100"/>
                    </a:moveTo>
                    <a:cubicBezTo>
                      <a:pt x="34" y="102"/>
                      <a:pt x="34" y="104"/>
                      <a:pt x="34" y="105"/>
                    </a:cubicBezTo>
                    <a:cubicBezTo>
                      <a:pt x="34" y="107"/>
                      <a:pt x="33" y="108"/>
                      <a:pt x="33" y="110"/>
                    </a:cubicBezTo>
                    <a:cubicBezTo>
                      <a:pt x="31" y="108"/>
                      <a:pt x="29" y="107"/>
                      <a:pt x="28" y="106"/>
                    </a:cubicBezTo>
                    <a:cubicBezTo>
                      <a:pt x="28" y="106"/>
                      <a:pt x="28" y="105"/>
                      <a:pt x="28" y="105"/>
                    </a:cubicBezTo>
                    <a:cubicBezTo>
                      <a:pt x="29" y="103"/>
                      <a:pt x="31" y="102"/>
                      <a:pt x="33" y="100"/>
                    </a:cubicBezTo>
                    <a:cubicBezTo>
                      <a:pt x="33" y="100"/>
                      <a:pt x="33" y="100"/>
                      <a:pt x="33" y="100"/>
                    </a:cubicBezTo>
                    <a:close/>
                    <a:moveTo>
                      <a:pt x="65" y="275"/>
                    </a:moveTo>
                    <a:cubicBezTo>
                      <a:pt x="65" y="272"/>
                      <a:pt x="64" y="269"/>
                      <a:pt x="64" y="266"/>
                    </a:cubicBezTo>
                    <a:cubicBezTo>
                      <a:pt x="64" y="266"/>
                      <a:pt x="64" y="266"/>
                      <a:pt x="65" y="266"/>
                    </a:cubicBezTo>
                    <a:cubicBezTo>
                      <a:pt x="66" y="267"/>
                      <a:pt x="67" y="268"/>
                      <a:pt x="68" y="270"/>
                    </a:cubicBezTo>
                    <a:cubicBezTo>
                      <a:pt x="68" y="270"/>
                      <a:pt x="68" y="271"/>
                      <a:pt x="68" y="272"/>
                    </a:cubicBezTo>
                    <a:cubicBezTo>
                      <a:pt x="67" y="273"/>
                      <a:pt x="66" y="273"/>
                      <a:pt x="66" y="274"/>
                    </a:cubicBezTo>
                    <a:cubicBezTo>
                      <a:pt x="66" y="274"/>
                      <a:pt x="65" y="274"/>
                      <a:pt x="65" y="275"/>
                    </a:cubicBezTo>
                    <a:close/>
                    <a:moveTo>
                      <a:pt x="54" y="276"/>
                    </a:moveTo>
                    <a:cubicBezTo>
                      <a:pt x="54" y="276"/>
                      <a:pt x="55" y="276"/>
                      <a:pt x="55" y="276"/>
                    </a:cubicBezTo>
                    <a:cubicBezTo>
                      <a:pt x="55" y="276"/>
                      <a:pt x="54" y="276"/>
                      <a:pt x="54" y="276"/>
                    </a:cubicBezTo>
                    <a:cubicBezTo>
                      <a:pt x="54" y="276"/>
                      <a:pt x="54" y="276"/>
                      <a:pt x="54" y="276"/>
                    </a:cubicBezTo>
                    <a:close/>
                    <a:moveTo>
                      <a:pt x="60" y="102"/>
                    </a:moveTo>
                    <a:cubicBezTo>
                      <a:pt x="61" y="102"/>
                      <a:pt x="61" y="102"/>
                      <a:pt x="61" y="102"/>
                    </a:cubicBezTo>
                    <a:cubicBezTo>
                      <a:pt x="61" y="103"/>
                      <a:pt x="62" y="103"/>
                      <a:pt x="62" y="103"/>
                    </a:cubicBezTo>
                    <a:cubicBezTo>
                      <a:pt x="62" y="104"/>
                      <a:pt x="62" y="105"/>
                      <a:pt x="62" y="106"/>
                    </a:cubicBezTo>
                    <a:cubicBezTo>
                      <a:pt x="60" y="106"/>
                      <a:pt x="57" y="106"/>
                      <a:pt x="55" y="105"/>
                    </a:cubicBezTo>
                    <a:cubicBezTo>
                      <a:pt x="56" y="105"/>
                      <a:pt x="57" y="104"/>
                      <a:pt x="58" y="103"/>
                    </a:cubicBezTo>
                    <a:cubicBezTo>
                      <a:pt x="59" y="103"/>
                      <a:pt x="60" y="102"/>
                      <a:pt x="60" y="102"/>
                    </a:cubicBezTo>
                    <a:close/>
                    <a:moveTo>
                      <a:pt x="79" y="256"/>
                    </a:moveTo>
                    <a:cubicBezTo>
                      <a:pt x="79" y="256"/>
                      <a:pt x="79" y="256"/>
                      <a:pt x="79" y="255"/>
                    </a:cubicBezTo>
                    <a:cubicBezTo>
                      <a:pt x="79" y="255"/>
                      <a:pt x="79" y="255"/>
                      <a:pt x="79" y="255"/>
                    </a:cubicBezTo>
                    <a:cubicBezTo>
                      <a:pt x="79" y="255"/>
                      <a:pt x="79" y="256"/>
                      <a:pt x="79" y="256"/>
                    </a:cubicBezTo>
                    <a:close/>
                    <a:moveTo>
                      <a:pt x="58" y="266"/>
                    </a:moveTo>
                    <a:cubicBezTo>
                      <a:pt x="57" y="265"/>
                      <a:pt x="57" y="264"/>
                      <a:pt x="57" y="263"/>
                    </a:cubicBezTo>
                    <a:cubicBezTo>
                      <a:pt x="57" y="263"/>
                      <a:pt x="58" y="263"/>
                      <a:pt x="58" y="262"/>
                    </a:cubicBezTo>
                    <a:cubicBezTo>
                      <a:pt x="58" y="263"/>
                      <a:pt x="58" y="264"/>
                      <a:pt x="58" y="265"/>
                    </a:cubicBezTo>
                    <a:cubicBezTo>
                      <a:pt x="58" y="266"/>
                      <a:pt x="58" y="266"/>
                      <a:pt x="58" y="266"/>
                    </a:cubicBezTo>
                    <a:close/>
                    <a:moveTo>
                      <a:pt x="29" y="229"/>
                    </a:moveTo>
                    <a:cubicBezTo>
                      <a:pt x="29" y="228"/>
                      <a:pt x="29" y="227"/>
                      <a:pt x="28" y="226"/>
                    </a:cubicBezTo>
                    <a:cubicBezTo>
                      <a:pt x="29" y="226"/>
                      <a:pt x="29" y="226"/>
                      <a:pt x="29" y="226"/>
                    </a:cubicBezTo>
                    <a:cubicBezTo>
                      <a:pt x="29" y="227"/>
                      <a:pt x="29" y="228"/>
                      <a:pt x="29" y="229"/>
                    </a:cubicBezTo>
                    <a:cubicBezTo>
                      <a:pt x="29" y="229"/>
                      <a:pt x="29" y="229"/>
                      <a:pt x="29" y="229"/>
                    </a:cubicBezTo>
                    <a:close/>
                    <a:moveTo>
                      <a:pt x="26" y="235"/>
                    </a:moveTo>
                    <a:cubicBezTo>
                      <a:pt x="25" y="235"/>
                      <a:pt x="25" y="235"/>
                      <a:pt x="25" y="236"/>
                    </a:cubicBezTo>
                    <a:cubicBezTo>
                      <a:pt x="25" y="235"/>
                      <a:pt x="25" y="234"/>
                      <a:pt x="25" y="233"/>
                    </a:cubicBezTo>
                    <a:cubicBezTo>
                      <a:pt x="25" y="233"/>
                      <a:pt x="25" y="233"/>
                      <a:pt x="25" y="232"/>
                    </a:cubicBezTo>
                    <a:cubicBezTo>
                      <a:pt x="25" y="233"/>
                      <a:pt x="25" y="234"/>
                      <a:pt x="26" y="235"/>
                    </a:cubicBezTo>
                    <a:close/>
                    <a:moveTo>
                      <a:pt x="118" y="147"/>
                    </a:moveTo>
                    <a:cubicBezTo>
                      <a:pt x="118" y="147"/>
                      <a:pt x="118" y="147"/>
                      <a:pt x="118" y="146"/>
                    </a:cubicBezTo>
                    <a:cubicBezTo>
                      <a:pt x="118" y="147"/>
                      <a:pt x="118" y="147"/>
                      <a:pt x="118" y="147"/>
                    </a:cubicBezTo>
                    <a:cubicBezTo>
                      <a:pt x="118" y="147"/>
                      <a:pt x="118" y="147"/>
                      <a:pt x="118" y="147"/>
                    </a:cubicBezTo>
                    <a:close/>
                    <a:moveTo>
                      <a:pt x="109" y="180"/>
                    </a:moveTo>
                    <a:cubicBezTo>
                      <a:pt x="109" y="180"/>
                      <a:pt x="109" y="180"/>
                      <a:pt x="109" y="180"/>
                    </a:cubicBezTo>
                    <a:cubicBezTo>
                      <a:pt x="109" y="178"/>
                      <a:pt x="110" y="176"/>
                      <a:pt x="110" y="174"/>
                    </a:cubicBezTo>
                    <a:cubicBezTo>
                      <a:pt x="110" y="174"/>
                      <a:pt x="110" y="174"/>
                      <a:pt x="110" y="174"/>
                    </a:cubicBezTo>
                    <a:cubicBezTo>
                      <a:pt x="111" y="174"/>
                      <a:pt x="111" y="174"/>
                      <a:pt x="112" y="175"/>
                    </a:cubicBezTo>
                    <a:cubicBezTo>
                      <a:pt x="111" y="176"/>
                      <a:pt x="110" y="178"/>
                      <a:pt x="109" y="180"/>
                    </a:cubicBezTo>
                    <a:close/>
                    <a:moveTo>
                      <a:pt x="93" y="257"/>
                    </a:moveTo>
                    <a:cubicBezTo>
                      <a:pt x="93" y="257"/>
                      <a:pt x="93" y="257"/>
                      <a:pt x="93" y="257"/>
                    </a:cubicBezTo>
                    <a:cubicBezTo>
                      <a:pt x="93" y="256"/>
                      <a:pt x="93" y="256"/>
                      <a:pt x="93" y="255"/>
                    </a:cubicBezTo>
                    <a:cubicBezTo>
                      <a:pt x="93" y="256"/>
                      <a:pt x="93" y="256"/>
                      <a:pt x="93" y="257"/>
                    </a:cubicBezTo>
                    <a:cubicBezTo>
                      <a:pt x="93" y="257"/>
                      <a:pt x="93" y="257"/>
                      <a:pt x="93" y="257"/>
                    </a:cubicBezTo>
                    <a:close/>
                    <a:moveTo>
                      <a:pt x="22" y="134"/>
                    </a:moveTo>
                    <a:cubicBezTo>
                      <a:pt x="23" y="133"/>
                      <a:pt x="24" y="131"/>
                      <a:pt x="25" y="129"/>
                    </a:cubicBezTo>
                    <a:cubicBezTo>
                      <a:pt x="25" y="130"/>
                      <a:pt x="25" y="132"/>
                      <a:pt x="25" y="133"/>
                    </a:cubicBezTo>
                    <a:cubicBezTo>
                      <a:pt x="24" y="134"/>
                      <a:pt x="23" y="136"/>
                      <a:pt x="22" y="137"/>
                    </a:cubicBezTo>
                    <a:cubicBezTo>
                      <a:pt x="22" y="136"/>
                      <a:pt x="22" y="135"/>
                      <a:pt x="22" y="134"/>
                    </a:cubicBezTo>
                    <a:close/>
                    <a:moveTo>
                      <a:pt x="28" y="124"/>
                    </a:moveTo>
                    <a:cubicBezTo>
                      <a:pt x="28" y="124"/>
                      <a:pt x="28" y="123"/>
                      <a:pt x="29" y="122"/>
                    </a:cubicBezTo>
                    <a:cubicBezTo>
                      <a:pt x="29" y="124"/>
                      <a:pt x="29" y="126"/>
                      <a:pt x="30" y="128"/>
                    </a:cubicBezTo>
                    <a:cubicBezTo>
                      <a:pt x="29" y="128"/>
                      <a:pt x="29" y="129"/>
                      <a:pt x="28" y="129"/>
                    </a:cubicBezTo>
                    <a:cubicBezTo>
                      <a:pt x="28" y="128"/>
                      <a:pt x="28" y="126"/>
                      <a:pt x="28" y="124"/>
                    </a:cubicBezTo>
                    <a:close/>
                    <a:moveTo>
                      <a:pt x="93" y="233"/>
                    </a:moveTo>
                    <a:cubicBezTo>
                      <a:pt x="92" y="232"/>
                      <a:pt x="91" y="232"/>
                      <a:pt x="90" y="231"/>
                    </a:cubicBezTo>
                    <a:cubicBezTo>
                      <a:pt x="90" y="230"/>
                      <a:pt x="90" y="228"/>
                      <a:pt x="90" y="227"/>
                    </a:cubicBezTo>
                    <a:cubicBezTo>
                      <a:pt x="91" y="225"/>
                      <a:pt x="91" y="223"/>
                      <a:pt x="92" y="222"/>
                    </a:cubicBezTo>
                    <a:cubicBezTo>
                      <a:pt x="92" y="225"/>
                      <a:pt x="93" y="229"/>
                      <a:pt x="93" y="232"/>
                    </a:cubicBezTo>
                    <a:cubicBezTo>
                      <a:pt x="93" y="232"/>
                      <a:pt x="93" y="232"/>
                      <a:pt x="93" y="233"/>
                    </a:cubicBezTo>
                    <a:close/>
                    <a:moveTo>
                      <a:pt x="27" y="168"/>
                    </a:moveTo>
                    <a:cubicBezTo>
                      <a:pt x="28" y="169"/>
                      <a:pt x="28" y="170"/>
                      <a:pt x="28" y="171"/>
                    </a:cubicBezTo>
                    <a:cubicBezTo>
                      <a:pt x="28" y="171"/>
                      <a:pt x="28" y="171"/>
                      <a:pt x="28" y="171"/>
                    </a:cubicBezTo>
                    <a:cubicBezTo>
                      <a:pt x="28" y="172"/>
                      <a:pt x="28" y="172"/>
                      <a:pt x="28" y="172"/>
                    </a:cubicBezTo>
                    <a:cubicBezTo>
                      <a:pt x="28" y="170"/>
                      <a:pt x="27" y="169"/>
                      <a:pt x="27" y="168"/>
                    </a:cubicBezTo>
                    <a:close/>
                    <a:moveTo>
                      <a:pt x="40" y="142"/>
                    </a:moveTo>
                    <a:cubicBezTo>
                      <a:pt x="39" y="143"/>
                      <a:pt x="38" y="143"/>
                      <a:pt x="37" y="144"/>
                    </a:cubicBezTo>
                    <a:cubicBezTo>
                      <a:pt x="37" y="142"/>
                      <a:pt x="37" y="141"/>
                      <a:pt x="37" y="139"/>
                    </a:cubicBezTo>
                    <a:cubicBezTo>
                      <a:pt x="37" y="139"/>
                      <a:pt x="38" y="139"/>
                      <a:pt x="38" y="138"/>
                    </a:cubicBezTo>
                    <a:cubicBezTo>
                      <a:pt x="38" y="137"/>
                      <a:pt x="39" y="135"/>
                      <a:pt x="40" y="134"/>
                    </a:cubicBezTo>
                    <a:cubicBezTo>
                      <a:pt x="39" y="136"/>
                      <a:pt x="40" y="139"/>
                      <a:pt x="40" y="142"/>
                    </a:cubicBezTo>
                    <a:close/>
                    <a:moveTo>
                      <a:pt x="59" y="143"/>
                    </a:moveTo>
                    <a:cubicBezTo>
                      <a:pt x="61" y="142"/>
                      <a:pt x="62" y="142"/>
                      <a:pt x="64" y="141"/>
                    </a:cubicBezTo>
                    <a:cubicBezTo>
                      <a:pt x="64" y="142"/>
                      <a:pt x="64" y="142"/>
                      <a:pt x="64" y="143"/>
                    </a:cubicBezTo>
                    <a:cubicBezTo>
                      <a:pt x="63" y="143"/>
                      <a:pt x="63" y="144"/>
                      <a:pt x="62" y="144"/>
                    </a:cubicBezTo>
                    <a:cubicBezTo>
                      <a:pt x="61" y="144"/>
                      <a:pt x="60" y="143"/>
                      <a:pt x="59" y="143"/>
                    </a:cubicBezTo>
                    <a:close/>
                    <a:moveTo>
                      <a:pt x="64" y="131"/>
                    </a:moveTo>
                    <a:cubicBezTo>
                      <a:pt x="64" y="131"/>
                      <a:pt x="64" y="131"/>
                      <a:pt x="64" y="131"/>
                    </a:cubicBezTo>
                    <a:cubicBezTo>
                      <a:pt x="63" y="131"/>
                      <a:pt x="62" y="131"/>
                      <a:pt x="62" y="131"/>
                    </a:cubicBezTo>
                    <a:cubicBezTo>
                      <a:pt x="62" y="131"/>
                      <a:pt x="63" y="131"/>
                      <a:pt x="64" y="131"/>
                    </a:cubicBezTo>
                    <a:close/>
                    <a:moveTo>
                      <a:pt x="72" y="131"/>
                    </a:moveTo>
                    <a:cubicBezTo>
                      <a:pt x="72" y="132"/>
                      <a:pt x="72" y="132"/>
                      <a:pt x="72" y="133"/>
                    </a:cubicBezTo>
                    <a:cubicBezTo>
                      <a:pt x="71" y="133"/>
                      <a:pt x="70" y="133"/>
                      <a:pt x="69" y="133"/>
                    </a:cubicBezTo>
                    <a:cubicBezTo>
                      <a:pt x="69" y="132"/>
                      <a:pt x="69" y="131"/>
                      <a:pt x="69" y="131"/>
                    </a:cubicBezTo>
                    <a:cubicBezTo>
                      <a:pt x="70" y="131"/>
                      <a:pt x="71" y="131"/>
                      <a:pt x="72" y="131"/>
                    </a:cubicBezTo>
                    <a:close/>
                    <a:moveTo>
                      <a:pt x="73" y="152"/>
                    </a:moveTo>
                    <a:cubicBezTo>
                      <a:pt x="73" y="155"/>
                      <a:pt x="74" y="159"/>
                      <a:pt x="74" y="162"/>
                    </a:cubicBezTo>
                    <a:cubicBezTo>
                      <a:pt x="73" y="163"/>
                      <a:pt x="72" y="163"/>
                      <a:pt x="71" y="164"/>
                    </a:cubicBezTo>
                    <a:cubicBezTo>
                      <a:pt x="71" y="160"/>
                      <a:pt x="70" y="156"/>
                      <a:pt x="70" y="152"/>
                    </a:cubicBezTo>
                    <a:cubicBezTo>
                      <a:pt x="71" y="152"/>
                      <a:pt x="72" y="152"/>
                      <a:pt x="73" y="152"/>
                    </a:cubicBezTo>
                    <a:close/>
                    <a:moveTo>
                      <a:pt x="51" y="177"/>
                    </a:moveTo>
                    <a:cubicBezTo>
                      <a:pt x="51" y="177"/>
                      <a:pt x="52" y="178"/>
                      <a:pt x="52" y="178"/>
                    </a:cubicBezTo>
                    <a:cubicBezTo>
                      <a:pt x="52" y="179"/>
                      <a:pt x="51" y="179"/>
                      <a:pt x="50" y="180"/>
                    </a:cubicBezTo>
                    <a:cubicBezTo>
                      <a:pt x="50" y="179"/>
                      <a:pt x="50" y="178"/>
                      <a:pt x="50" y="178"/>
                    </a:cubicBezTo>
                    <a:cubicBezTo>
                      <a:pt x="50" y="177"/>
                      <a:pt x="51" y="177"/>
                      <a:pt x="51" y="177"/>
                    </a:cubicBezTo>
                    <a:close/>
                    <a:moveTo>
                      <a:pt x="75" y="203"/>
                    </a:moveTo>
                    <a:cubicBezTo>
                      <a:pt x="75" y="203"/>
                      <a:pt x="75" y="202"/>
                      <a:pt x="75" y="201"/>
                    </a:cubicBezTo>
                    <a:cubicBezTo>
                      <a:pt x="75" y="201"/>
                      <a:pt x="75" y="201"/>
                      <a:pt x="75" y="201"/>
                    </a:cubicBezTo>
                    <a:cubicBezTo>
                      <a:pt x="75" y="202"/>
                      <a:pt x="75" y="203"/>
                      <a:pt x="75" y="203"/>
                    </a:cubicBezTo>
                    <a:close/>
                    <a:moveTo>
                      <a:pt x="54" y="195"/>
                    </a:moveTo>
                    <a:cubicBezTo>
                      <a:pt x="54" y="195"/>
                      <a:pt x="54" y="195"/>
                      <a:pt x="54" y="195"/>
                    </a:cubicBezTo>
                    <a:cubicBezTo>
                      <a:pt x="55" y="198"/>
                      <a:pt x="55" y="201"/>
                      <a:pt x="55" y="203"/>
                    </a:cubicBezTo>
                    <a:cubicBezTo>
                      <a:pt x="55" y="204"/>
                      <a:pt x="55" y="204"/>
                      <a:pt x="55" y="204"/>
                    </a:cubicBezTo>
                    <a:cubicBezTo>
                      <a:pt x="54" y="202"/>
                      <a:pt x="54" y="199"/>
                      <a:pt x="53" y="197"/>
                    </a:cubicBezTo>
                    <a:cubicBezTo>
                      <a:pt x="54" y="196"/>
                      <a:pt x="54" y="196"/>
                      <a:pt x="54" y="195"/>
                    </a:cubicBezTo>
                    <a:close/>
                    <a:moveTo>
                      <a:pt x="74" y="192"/>
                    </a:moveTo>
                    <a:cubicBezTo>
                      <a:pt x="74" y="192"/>
                      <a:pt x="74" y="192"/>
                      <a:pt x="75" y="192"/>
                    </a:cubicBezTo>
                    <a:cubicBezTo>
                      <a:pt x="75" y="192"/>
                      <a:pt x="75" y="192"/>
                      <a:pt x="75" y="192"/>
                    </a:cubicBezTo>
                    <a:cubicBezTo>
                      <a:pt x="74" y="192"/>
                      <a:pt x="74" y="192"/>
                      <a:pt x="74" y="192"/>
                    </a:cubicBezTo>
                    <a:close/>
                    <a:moveTo>
                      <a:pt x="73" y="183"/>
                    </a:moveTo>
                    <a:cubicBezTo>
                      <a:pt x="72" y="183"/>
                      <a:pt x="72" y="183"/>
                      <a:pt x="71" y="183"/>
                    </a:cubicBezTo>
                    <a:cubicBezTo>
                      <a:pt x="71" y="182"/>
                      <a:pt x="71" y="182"/>
                      <a:pt x="71" y="182"/>
                    </a:cubicBezTo>
                    <a:cubicBezTo>
                      <a:pt x="72" y="182"/>
                      <a:pt x="72" y="183"/>
                      <a:pt x="73" y="183"/>
                    </a:cubicBezTo>
                    <a:cubicBezTo>
                      <a:pt x="73" y="183"/>
                      <a:pt x="73" y="183"/>
                      <a:pt x="73" y="183"/>
                    </a:cubicBezTo>
                    <a:close/>
                    <a:moveTo>
                      <a:pt x="67" y="212"/>
                    </a:moveTo>
                    <a:cubicBezTo>
                      <a:pt x="67" y="210"/>
                      <a:pt x="66" y="209"/>
                      <a:pt x="66" y="207"/>
                    </a:cubicBezTo>
                    <a:cubicBezTo>
                      <a:pt x="67" y="205"/>
                      <a:pt x="68" y="202"/>
                      <a:pt x="70" y="200"/>
                    </a:cubicBezTo>
                    <a:cubicBezTo>
                      <a:pt x="70" y="200"/>
                      <a:pt x="71" y="200"/>
                      <a:pt x="71" y="200"/>
                    </a:cubicBezTo>
                    <a:cubicBezTo>
                      <a:pt x="72" y="202"/>
                      <a:pt x="72" y="205"/>
                      <a:pt x="73" y="207"/>
                    </a:cubicBezTo>
                    <a:cubicBezTo>
                      <a:pt x="71" y="209"/>
                      <a:pt x="69" y="211"/>
                      <a:pt x="67" y="213"/>
                    </a:cubicBezTo>
                    <a:cubicBezTo>
                      <a:pt x="67" y="213"/>
                      <a:pt x="67" y="213"/>
                      <a:pt x="67" y="212"/>
                    </a:cubicBezTo>
                    <a:close/>
                    <a:moveTo>
                      <a:pt x="80" y="178"/>
                    </a:moveTo>
                    <a:cubicBezTo>
                      <a:pt x="80" y="178"/>
                      <a:pt x="80" y="178"/>
                      <a:pt x="79" y="178"/>
                    </a:cubicBezTo>
                    <a:cubicBezTo>
                      <a:pt x="80" y="173"/>
                      <a:pt x="80" y="169"/>
                      <a:pt x="80" y="165"/>
                    </a:cubicBezTo>
                    <a:cubicBezTo>
                      <a:pt x="81" y="169"/>
                      <a:pt x="81" y="173"/>
                      <a:pt x="82" y="177"/>
                    </a:cubicBezTo>
                    <a:cubicBezTo>
                      <a:pt x="81" y="177"/>
                      <a:pt x="81" y="177"/>
                      <a:pt x="80" y="178"/>
                    </a:cubicBezTo>
                    <a:close/>
                    <a:moveTo>
                      <a:pt x="75" y="172"/>
                    </a:moveTo>
                    <a:cubicBezTo>
                      <a:pt x="75" y="173"/>
                      <a:pt x="75" y="175"/>
                      <a:pt x="75" y="176"/>
                    </a:cubicBezTo>
                    <a:cubicBezTo>
                      <a:pt x="73" y="175"/>
                      <a:pt x="72" y="175"/>
                      <a:pt x="71" y="174"/>
                    </a:cubicBezTo>
                    <a:cubicBezTo>
                      <a:pt x="71" y="172"/>
                      <a:pt x="71" y="169"/>
                      <a:pt x="71" y="167"/>
                    </a:cubicBezTo>
                    <a:cubicBezTo>
                      <a:pt x="72" y="166"/>
                      <a:pt x="73" y="166"/>
                      <a:pt x="74" y="165"/>
                    </a:cubicBezTo>
                    <a:cubicBezTo>
                      <a:pt x="74" y="167"/>
                      <a:pt x="75" y="170"/>
                      <a:pt x="75" y="172"/>
                    </a:cubicBezTo>
                    <a:close/>
                    <a:moveTo>
                      <a:pt x="67" y="188"/>
                    </a:moveTo>
                    <a:cubicBezTo>
                      <a:pt x="65" y="188"/>
                      <a:pt x="64" y="188"/>
                      <a:pt x="63" y="188"/>
                    </a:cubicBezTo>
                    <a:cubicBezTo>
                      <a:pt x="63" y="187"/>
                      <a:pt x="63" y="187"/>
                      <a:pt x="63" y="187"/>
                    </a:cubicBezTo>
                    <a:cubicBezTo>
                      <a:pt x="64" y="187"/>
                      <a:pt x="65" y="188"/>
                      <a:pt x="67" y="188"/>
                    </a:cubicBezTo>
                    <a:cubicBezTo>
                      <a:pt x="67" y="188"/>
                      <a:pt x="67" y="188"/>
                      <a:pt x="67" y="188"/>
                    </a:cubicBezTo>
                    <a:close/>
                    <a:moveTo>
                      <a:pt x="47" y="208"/>
                    </a:moveTo>
                    <a:cubicBezTo>
                      <a:pt x="48" y="209"/>
                      <a:pt x="49" y="210"/>
                      <a:pt x="49" y="211"/>
                    </a:cubicBezTo>
                    <a:cubicBezTo>
                      <a:pt x="48" y="213"/>
                      <a:pt x="48" y="214"/>
                      <a:pt x="47" y="215"/>
                    </a:cubicBezTo>
                    <a:cubicBezTo>
                      <a:pt x="46" y="214"/>
                      <a:pt x="46" y="213"/>
                      <a:pt x="46" y="212"/>
                    </a:cubicBezTo>
                    <a:cubicBezTo>
                      <a:pt x="46" y="211"/>
                      <a:pt x="47" y="210"/>
                      <a:pt x="47" y="208"/>
                    </a:cubicBezTo>
                    <a:close/>
                    <a:moveTo>
                      <a:pt x="49" y="223"/>
                    </a:moveTo>
                    <a:cubicBezTo>
                      <a:pt x="48" y="222"/>
                      <a:pt x="48" y="221"/>
                      <a:pt x="48" y="220"/>
                    </a:cubicBezTo>
                    <a:cubicBezTo>
                      <a:pt x="48" y="219"/>
                      <a:pt x="49" y="218"/>
                      <a:pt x="50" y="217"/>
                    </a:cubicBezTo>
                    <a:cubicBezTo>
                      <a:pt x="49" y="219"/>
                      <a:pt x="49" y="221"/>
                      <a:pt x="49" y="223"/>
                    </a:cubicBezTo>
                    <a:close/>
                    <a:moveTo>
                      <a:pt x="48" y="234"/>
                    </a:moveTo>
                    <a:cubicBezTo>
                      <a:pt x="48" y="234"/>
                      <a:pt x="49" y="235"/>
                      <a:pt x="49" y="235"/>
                    </a:cubicBezTo>
                    <a:cubicBezTo>
                      <a:pt x="49" y="235"/>
                      <a:pt x="48" y="235"/>
                      <a:pt x="48" y="236"/>
                    </a:cubicBezTo>
                    <a:cubicBezTo>
                      <a:pt x="48" y="235"/>
                      <a:pt x="48" y="235"/>
                      <a:pt x="48" y="235"/>
                    </a:cubicBezTo>
                    <a:cubicBezTo>
                      <a:pt x="48" y="235"/>
                      <a:pt x="48" y="234"/>
                      <a:pt x="48" y="234"/>
                    </a:cubicBezTo>
                    <a:close/>
                    <a:moveTo>
                      <a:pt x="61" y="225"/>
                    </a:moveTo>
                    <a:cubicBezTo>
                      <a:pt x="61" y="225"/>
                      <a:pt x="62" y="224"/>
                      <a:pt x="62" y="224"/>
                    </a:cubicBezTo>
                    <a:cubicBezTo>
                      <a:pt x="62" y="224"/>
                      <a:pt x="62" y="224"/>
                      <a:pt x="62" y="224"/>
                    </a:cubicBezTo>
                    <a:cubicBezTo>
                      <a:pt x="62" y="224"/>
                      <a:pt x="61" y="225"/>
                      <a:pt x="61" y="225"/>
                    </a:cubicBezTo>
                    <a:cubicBezTo>
                      <a:pt x="61" y="225"/>
                      <a:pt x="61" y="225"/>
                      <a:pt x="61" y="225"/>
                    </a:cubicBezTo>
                    <a:close/>
                    <a:moveTo>
                      <a:pt x="74" y="213"/>
                    </a:moveTo>
                    <a:cubicBezTo>
                      <a:pt x="74" y="216"/>
                      <a:pt x="75" y="218"/>
                      <a:pt x="75" y="221"/>
                    </a:cubicBezTo>
                    <a:cubicBezTo>
                      <a:pt x="73" y="221"/>
                      <a:pt x="71" y="220"/>
                      <a:pt x="69" y="219"/>
                    </a:cubicBezTo>
                    <a:cubicBezTo>
                      <a:pt x="71" y="217"/>
                      <a:pt x="72" y="215"/>
                      <a:pt x="74" y="213"/>
                    </a:cubicBezTo>
                    <a:close/>
                    <a:moveTo>
                      <a:pt x="79" y="196"/>
                    </a:moveTo>
                    <a:cubicBezTo>
                      <a:pt x="79" y="194"/>
                      <a:pt x="79" y="192"/>
                      <a:pt x="79" y="189"/>
                    </a:cubicBezTo>
                    <a:cubicBezTo>
                      <a:pt x="79" y="189"/>
                      <a:pt x="79" y="189"/>
                      <a:pt x="79" y="189"/>
                    </a:cubicBezTo>
                    <a:cubicBezTo>
                      <a:pt x="79" y="192"/>
                      <a:pt x="79" y="194"/>
                      <a:pt x="79" y="196"/>
                    </a:cubicBezTo>
                    <a:cubicBezTo>
                      <a:pt x="79" y="196"/>
                      <a:pt x="79" y="196"/>
                      <a:pt x="79" y="196"/>
                    </a:cubicBezTo>
                    <a:close/>
                    <a:moveTo>
                      <a:pt x="86" y="173"/>
                    </a:moveTo>
                    <a:cubicBezTo>
                      <a:pt x="85" y="169"/>
                      <a:pt x="84" y="164"/>
                      <a:pt x="83" y="160"/>
                    </a:cubicBezTo>
                    <a:cubicBezTo>
                      <a:pt x="84" y="159"/>
                      <a:pt x="85" y="158"/>
                      <a:pt x="86" y="158"/>
                    </a:cubicBezTo>
                    <a:cubicBezTo>
                      <a:pt x="86" y="162"/>
                      <a:pt x="87" y="165"/>
                      <a:pt x="87" y="169"/>
                    </a:cubicBezTo>
                    <a:cubicBezTo>
                      <a:pt x="87" y="171"/>
                      <a:pt x="86" y="172"/>
                      <a:pt x="86" y="173"/>
                    </a:cubicBezTo>
                    <a:close/>
                    <a:moveTo>
                      <a:pt x="65" y="165"/>
                    </a:moveTo>
                    <a:cubicBezTo>
                      <a:pt x="65" y="164"/>
                      <a:pt x="64" y="162"/>
                      <a:pt x="63" y="160"/>
                    </a:cubicBezTo>
                    <a:cubicBezTo>
                      <a:pt x="64" y="159"/>
                      <a:pt x="64" y="159"/>
                      <a:pt x="64" y="158"/>
                    </a:cubicBezTo>
                    <a:cubicBezTo>
                      <a:pt x="64" y="157"/>
                      <a:pt x="64" y="157"/>
                      <a:pt x="65" y="156"/>
                    </a:cubicBezTo>
                    <a:cubicBezTo>
                      <a:pt x="65" y="159"/>
                      <a:pt x="65" y="162"/>
                      <a:pt x="65" y="165"/>
                    </a:cubicBezTo>
                    <a:cubicBezTo>
                      <a:pt x="65" y="165"/>
                      <a:pt x="65" y="165"/>
                      <a:pt x="65" y="165"/>
                    </a:cubicBezTo>
                    <a:close/>
                    <a:moveTo>
                      <a:pt x="64" y="174"/>
                    </a:moveTo>
                    <a:cubicBezTo>
                      <a:pt x="63" y="174"/>
                      <a:pt x="62" y="174"/>
                      <a:pt x="61" y="174"/>
                    </a:cubicBezTo>
                    <a:cubicBezTo>
                      <a:pt x="61" y="173"/>
                      <a:pt x="60" y="172"/>
                      <a:pt x="60" y="170"/>
                    </a:cubicBezTo>
                    <a:cubicBezTo>
                      <a:pt x="60" y="170"/>
                      <a:pt x="61" y="170"/>
                      <a:pt x="61" y="170"/>
                    </a:cubicBezTo>
                    <a:cubicBezTo>
                      <a:pt x="61" y="170"/>
                      <a:pt x="62" y="170"/>
                      <a:pt x="63" y="170"/>
                    </a:cubicBezTo>
                    <a:cubicBezTo>
                      <a:pt x="63" y="171"/>
                      <a:pt x="63" y="172"/>
                      <a:pt x="64" y="174"/>
                    </a:cubicBezTo>
                    <a:close/>
                    <a:moveTo>
                      <a:pt x="59" y="164"/>
                    </a:moveTo>
                    <a:cubicBezTo>
                      <a:pt x="59" y="162"/>
                      <a:pt x="59" y="161"/>
                      <a:pt x="59" y="159"/>
                    </a:cubicBezTo>
                    <a:cubicBezTo>
                      <a:pt x="59" y="160"/>
                      <a:pt x="59" y="161"/>
                      <a:pt x="60" y="162"/>
                    </a:cubicBezTo>
                    <a:cubicBezTo>
                      <a:pt x="60" y="163"/>
                      <a:pt x="59" y="164"/>
                      <a:pt x="59" y="164"/>
                    </a:cubicBezTo>
                    <a:close/>
                    <a:moveTo>
                      <a:pt x="59" y="236"/>
                    </a:moveTo>
                    <a:cubicBezTo>
                      <a:pt x="60" y="238"/>
                      <a:pt x="60" y="240"/>
                      <a:pt x="61" y="242"/>
                    </a:cubicBezTo>
                    <a:cubicBezTo>
                      <a:pt x="61" y="242"/>
                      <a:pt x="61" y="242"/>
                      <a:pt x="61" y="242"/>
                    </a:cubicBezTo>
                    <a:cubicBezTo>
                      <a:pt x="60" y="241"/>
                      <a:pt x="59" y="240"/>
                      <a:pt x="58" y="239"/>
                    </a:cubicBezTo>
                    <a:cubicBezTo>
                      <a:pt x="58" y="238"/>
                      <a:pt x="59" y="237"/>
                      <a:pt x="59" y="236"/>
                    </a:cubicBezTo>
                    <a:close/>
                    <a:moveTo>
                      <a:pt x="63" y="229"/>
                    </a:moveTo>
                    <a:cubicBezTo>
                      <a:pt x="64" y="233"/>
                      <a:pt x="65" y="236"/>
                      <a:pt x="66" y="240"/>
                    </a:cubicBezTo>
                    <a:cubicBezTo>
                      <a:pt x="66" y="241"/>
                      <a:pt x="65" y="241"/>
                      <a:pt x="65" y="241"/>
                    </a:cubicBezTo>
                    <a:cubicBezTo>
                      <a:pt x="64" y="238"/>
                      <a:pt x="63" y="234"/>
                      <a:pt x="62" y="230"/>
                    </a:cubicBezTo>
                    <a:cubicBezTo>
                      <a:pt x="62" y="230"/>
                      <a:pt x="63" y="229"/>
                      <a:pt x="63" y="229"/>
                    </a:cubicBezTo>
                    <a:close/>
                    <a:moveTo>
                      <a:pt x="72" y="234"/>
                    </a:moveTo>
                    <a:cubicBezTo>
                      <a:pt x="71" y="232"/>
                      <a:pt x="70" y="229"/>
                      <a:pt x="70" y="227"/>
                    </a:cubicBezTo>
                    <a:cubicBezTo>
                      <a:pt x="72" y="227"/>
                      <a:pt x="74" y="227"/>
                      <a:pt x="76" y="227"/>
                    </a:cubicBezTo>
                    <a:cubicBezTo>
                      <a:pt x="76" y="228"/>
                      <a:pt x="77" y="229"/>
                      <a:pt x="77" y="229"/>
                    </a:cubicBezTo>
                    <a:cubicBezTo>
                      <a:pt x="75" y="231"/>
                      <a:pt x="73" y="232"/>
                      <a:pt x="72" y="234"/>
                    </a:cubicBezTo>
                    <a:close/>
                    <a:moveTo>
                      <a:pt x="76" y="233"/>
                    </a:moveTo>
                    <a:cubicBezTo>
                      <a:pt x="75" y="235"/>
                      <a:pt x="74" y="237"/>
                      <a:pt x="73" y="239"/>
                    </a:cubicBezTo>
                    <a:cubicBezTo>
                      <a:pt x="73" y="238"/>
                      <a:pt x="73" y="238"/>
                      <a:pt x="72" y="237"/>
                    </a:cubicBezTo>
                    <a:cubicBezTo>
                      <a:pt x="74" y="236"/>
                      <a:pt x="75" y="235"/>
                      <a:pt x="76" y="233"/>
                    </a:cubicBezTo>
                    <a:close/>
                    <a:moveTo>
                      <a:pt x="87" y="188"/>
                    </a:moveTo>
                    <a:cubicBezTo>
                      <a:pt x="87" y="187"/>
                      <a:pt x="87" y="187"/>
                      <a:pt x="87" y="186"/>
                    </a:cubicBezTo>
                    <a:cubicBezTo>
                      <a:pt x="87" y="186"/>
                      <a:pt x="87" y="186"/>
                      <a:pt x="88" y="186"/>
                    </a:cubicBezTo>
                    <a:cubicBezTo>
                      <a:pt x="88" y="187"/>
                      <a:pt x="88" y="187"/>
                      <a:pt x="88" y="188"/>
                    </a:cubicBezTo>
                    <a:cubicBezTo>
                      <a:pt x="88" y="188"/>
                      <a:pt x="88" y="188"/>
                      <a:pt x="87" y="188"/>
                    </a:cubicBezTo>
                    <a:close/>
                    <a:moveTo>
                      <a:pt x="92" y="184"/>
                    </a:moveTo>
                    <a:cubicBezTo>
                      <a:pt x="92" y="184"/>
                      <a:pt x="92" y="184"/>
                      <a:pt x="92" y="184"/>
                    </a:cubicBezTo>
                    <a:cubicBezTo>
                      <a:pt x="92" y="184"/>
                      <a:pt x="92" y="185"/>
                      <a:pt x="92" y="186"/>
                    </a:cubicBezTo>
                    <a:cubicBezTo>
                      <a:pt x="92" y="185"/>
                      <a:pt x="92" y="184"/>
                      <a:pt x="92" y="184"/>
                    </a:cubicBezTo>
                    <a:close/>
                    <a:moveTo>
                      <a:pt x="92" y="181"/>
                    </a:moveTo>
                    <a:cubicBezTo>
                      <a:pt x="92" y="181"/>
                      <a:pt x="92" y="181"/>
                      <a:pt x="92" y="181"/>
                    </a:cubicBezTo>
                    <a:cubicBezTo>
                      <a:pt x="92" y="181"/>
                      <a:pt x="92" y="180"/>
                      <a:pt x="92" y="180"/>
                    </a:cubicBezTo>
                    <a:cubicBezTo>
                      <a:pt x="92" y="180"/>
                      <a:pt x="92" y="181"/>
                      <a:pt x="92" y="181"/>
                    </a:cubicBezTo>
                    <a:cubicBezTo>
                      <a:pt x="92" y="181"/>
                      <a:pt x="92" y="181"/>
                      <a:pt x="92" y="181"/>
                    </a:cubicBezTo>
                    <a:close/>
                    <a:moveTo>
                      <a:pt x="85" y="154"/>
                    </a:moveTo>
                    <a:cubicBezTo>
                      <a:pt x="85" y="155"/>
                      <a:pt x="84" y="156"/>
                      <a:pt x="83" y="156"/>
                    </a:cubicBezTo>
                    <a:cubicBezTo>
                      <a:pt x="82" y="155"/>
                      <a:pt x="82" y="153"/>
                      <a:pt x="82" y="151"/>
                    </a:cubicBezTo>
                    <a:cubicBezTo>
                      <a:pt x="83" y="151"/>
                      <a:pt x="84" y="151"/>
                      <a:pt x="85" y="151"/>
                    </a:cubicBezTo>
                    <a:cubicBezTo>
                      <a:pt x="85" y="152"/>
                      <a:pt x="85" y="153"/>
                      <a:pt x="85" y="154"/>
                    </a:cubicBezTo>
                    <a:close/>
                    <a:moveTo>
                      <a:pt x="81" y="145"/>
                    </a:moveTo>
                    <a:cubicBezTo>
                      <a:pt x="81" y="145"/>
                      <a:pt x="81" y="145"/>
                      <a:pt x="81" y="145"/>
                    </a:cubicBezTo>
                    <a:cubicBezTo>
                      <a:pt x="81" y="145"/>
                      <a:pt x="81" y="145"/>
                      <a:pt x="81" y="145"/>
                    </a:cubicBezTo>
                    <a:cubicBezTo>
                      <a:pt x="81" y="145"/>
                      <a:pt x="81" y="145"/>
                      <a:pt x="81" y="145"/>
                    </a:cubicBezTo>
                    <a:close/>
                    <a:moveTo>
                      <a:pt x="77" y="146"/>
                    </a:moveTo>
                    <a:cubicBezTo>
                      <a:pt x="77" y="146"/>
                      <a:pt x="77" y="146"/>
                      <a:pt x="77" y="146"/>
                    </a:cubicBezTo>
                    <a:cubicBezTo>
                      <a:pt x="77" y="145"/>
                      <a:pt x="76" y="143"/>
                      <a:pt x="76" y="142"/>
                    </a:cubicBezTo>
                    <a:cubicBezTo>
                      <a:pt x="77" y="143"/>
                      <a:pt x="77" y="143"/>
                      <a:pt x="77" y="143"/>
                    </a:cubicBezTo>
                    <a:cubicBezTo>
                      <a:pt x="77" y="144"/>
                      <a:pt x="77" y="145"/>
                      <a:pt x="77" y="146"/>
                    </a:cubicBezTo>
                    <a:close/>
                    <a:moveTo>
                      <a:pt x="72" y="142"/>
                    </a:moveTo>
                    <a:cubicBezTo>
                      <a:pt x="73" y="143"/>
                      <a:pt x="73" y="144"/>
                      <a:pt x="73" y="145"/>
                    </a:cubicBezTo>
                    <a:cubicBezTo>
                      <a:pt x="72" y="145"/>
                      <a:pt x="71" y="145"/>
                      <a:pt x="70" y="145"/>
                    </a:cubicBezTo>
                    <a:cubicBezTo>
                      <a:pt x="70" y="145"/>
                      <a:pt x="70" y="145"/>
                      <a:pt x="70" y="145"/>
                    </a:cubicBezTo>
                    <a:cubicBezTo>
                      <a:pt x="71" y="144"/>
                      <a:pt x="72" y="143"/>
                      <a:pt x="72" y="142"/>
                    </a:cubicBezTo>
                    <a:close/>
                    <a:moveTo>
                      <a:pt x="62" y="155"/>
                    </a:moveTo>
                    <a:cubicBezTo>
                      <a:pt x="61" y="154"/>
                      <a:pt x="60" y="152"/>
                      <a:pt x="60" y="150"/>
                    </a:cubicBezTo>
                    <a:cubicBezTo>
                      <a:pt x="61" y="151"/>
                      <a:pt x="62" y="151"/>
                      <a:pt x="63" y="151"/>
                    </a:cubicBezTo>
                    <a:cubicBezTo>
                      <a:pt x="63" y="153"/>
                      <a:pt x="62" y="154"/>
                      <a:pt x="62" y="155"/>
                    </a:cubicBezTo>
                    <a:close/>
                    <a:moveTo>
                      <a:pt x="49" y="162"/>
                    </a:moveTo>
                    <a:cubicBezTo>
                      <a:pt x="49" y="159"/>
                      <a:pt x="49" y="156"/>
                      <a:pt x="50" y="154"/>
                    </a:cubicBezTo>
                    <a:cubicBezTo>
                      <a:pt x="50" y="153"/>
                      <a:pt x="50" y="153"/>
                      <a:pt x="51" y="153"/>
                    </a:cubicBezTo>
                    <a:cubicBezTo>
                      <a:pt x="51" y="158"/>
                      <a:pt x="52" y="162"/>
                      <a:pt x="52" y="167"/>
                    </a:cubicBezTo>
                    <a:cubicBezTo>
                      <a:pt x="51" y="165"/>
                      <a:pt x="50" y="164"/>
                      <a:pt x="49" y="162"/>
                    </a:cubicBezTo>
                    <a:close/>
                    <a:moveTo>
                      <a:pt x="50" y="150"/>
                    </a:moveTo>
                    <a:cubicBezTo>
                      <a:pt x="50" y="150"/>
                      <a:pt x="50" y="150"/>
                      <a:pt x="50" y="150"/>
                    </a:cubicBezTo>
                    <a:cubicBezTo>
                      <a:pt x="50" y="150"/>
                      <a:pt x="50" y="149"/>
                      <a:pt x="50" y="149"/>
                    </a:cubicBezTo>
                    <a:cubicBezTo>
                      <a:pt x="50" y="149"/>
                      <a:pt x="50" y="150"/>
                      <a:pt x="51" y="150"/>
                    </a:cubicBezTo>
                    <a:cubicBezTo>
                      <a:pt x="50" y="150"/>
                      <a:pt x="50" y="150"/>
                      <a:pt x="50" y="150"/>
                    </a:cubicBezTo>
                    <a:close/>
                    <a:moveTo>
                      <a:pt x="39" y="152"/>
                    </a:moveTo>
                    <a:cubicBezTo>
                      <a:pt x="39" y="152"/>
                      <a:pt x="39" y="153"/>
                      <a:pt x="39" y="153"/>
                    </a:cubicBezTo>
                    <a:cubicBezTo>
                      <a:pt x="39" y="154"/>
                      <a:pt x="38" y="155"/>
                      <a:pt x="38" y="156"/>
                    </a:cubicBezTo>
                    <a:cubicBezTo>
                      <a:pt x="38" y="156"/>
                      <a:pt x="38" y="157"/>
                      <a:pt x="39" y="157"/>
                    </a:cubicBezTo>
                    <a:cubicBezTo>
                      <a:pt x="38" y="158"/>
                      <a:pt x="38" y="159"/>
                      <a:pt x="37" y="160"/>
                    </a:cubicBezTo>
                    <a:cubicBezTo>
                      <a:pt x="37" y="157"/>
                      <a:pt x="37" y="155"/>
                      <a:pt x="37" y="153"/>
                    </a:cubicBezTo>
                    <a:cubicBezTo>
                      <a:pt x="38" y="152"/>
                      <a:pt x="38" y="151"/>
                      <a:pt x="39" y="151"/>
                    </a:cubicBezTo>
                    <a:cubicBezTo>
                      <a:pt x="39" y="151"/>
                      <a:pt x="39" y="152"/>
                      <a:pt x="39" y="152"/>
                    </a:cubicBezTo>
                    <a:close/>
                    <a:moveTo>
                      <a:pt x="32" y="149"/>
                    </a:moveTo>
                    <a:cubicBezTo>
                      <a:pt x="32" y="149"/>
                      <a:pt x="31" y="150"/>
                      <a:pt x="31" y="151"/>
                    </a:cubicBezTo>
                    <a:cubicBezTo>
                      <a:pt x="30" y="146"/>
                      <a:pt x="30" y="142"/>
                      <a:pt x="30" y="138"/>
                    </a:cubicBezTo>
                    <a:cubicBezTo>
                      <a:pt x="30" y="137"/>
                      <a:pt x="31" y="137"/>
                      <a:pt x="31" y="136"/>
                    </a:cubicBezTo>
                    <a:cubicBezTo>
                      <a:pt x="31" y="137"/>
                      <a:pt x="31" y="138"/>
                      <a:pt x="31" y="139"/>
                    </a:cubicBezTo>
                    <a:cubicBezTo>
                      <a:pt x="32" y="143"/>
                      <a:pt x="32" y="146"/>
                      <a:pt x="32" y="149"/>
                    </a:cubicBezTo>
                    <a:close/>
                    <a:moveTo>
                      <a:pt x="31" y="159"/>
                    </a:moveTo>
                    <a:cubicBezTo>
                      <a:pt x="32" y="158"/>
                      <a:pt x="32" y="158"/>
                      <a:pt x="33" y="157"/>
                    </a:cubicBezTo>
                    <a:cubicBezTo>
                      <a:pt x="33" y="160"/>
                      <a:pt x="33" y="163"/>
                      <a:pt x="33" y="166"/>
                    </a:cubicBezTo>
                    <a:cubicBezTo>
                      <a:pt x="33" y="166"/>
                      <a:pt x="32" y="166"/>
                      <a:pt x="32" y="167"/>
                    </a:cubicBezTo>
                    <a:cubicBezTo>
                      <a:pt x="32" y="167"/>
                      <a:pt x="32" y="167"/>
                      <a:pt x="32" y="167"/>
                    </a:cubicBezTo>
                    <a:cubicBezTo>
                      <a:pt x="32" y="164"/>
                      <a:pt x="31" y="162"/>
                      <a:pt x="31" y="159"/>
                    </a:cubicBezTo>
                    <a:close/>
                    <a:moveTo>
                      <a:pt x="37" y="184"/>
                    </a:moveTo>
                    <a:cubicBezTo>
                      <a:pt x="37" y="184"/>
                      <a:pt x="37" y="184"/>
                      <a:pt x="37" y="184"/>
                    </a:cubicBezTo>
                    <a:cubicBezTo>
                      <a:pt x="37" y="182"/>
                      <a:pt x="37" y="180"/>
                      <a:pt x="37" y="179"/>
                    </a:cubicBezTo>
                    <a:cubicBezTo>
                      <a:pt x="37" y="181"/>
                      <a:pt x="37" y="183"/>
                      <a:pt x="38" y="186"/>
                    </a:cubicBezTo>
                    <a:cubicBezTo>
                      <a:pt x="38" y="186"/>
                      <a:pt x="38" y="186"/>
                      <a:pt x="38" y="186"/>
                    </a:cubicBezTo>
                    <a:cubicBezTo>
                      <a:pt x="37" y="186"/>
                      <a:pt x="37" y="185"/>
                      <a:pt x="37" y="184"/>
                    </a:cubicBezTo>
                    <a:close/>
                    <a:moveTo>
                      <a:pt x="43" y="249"/>
                    </a:moveTo>
                    <a:cubicBezTo>
                      <a:pt x="43" y="249"/>
                      <a:pt x="43" y="249"/>
                      <a:pt x="43" y="249"/>
                    </a:cubicBezTo>
                    <a:cubicBezTo>
                      <a:pt x="43" y="249"/>
                      <a:pt x="43" y="249"/>
                      <a:pt x="43" y="249"/>
                    </a:cubicBezTo>
                    <a:cubicBezTo>
                      <a:pt x="43" y="249"/>
                      <a:pt x="43" y="249"/>
                      <a:pt x="43" y="249"/>
                    </a:cubicBezTo>
                    <a:close/>
                    <a:moveTo>
                      <a:pt x="78" y="126"/>
                    </a:moveTo>
                    <a:cubicBezTo>
                      <a:pt x="77" y="126"/>
                      <a:pt x="76" y="125"/>
                      <a:pt x="76" y="125"/>
                    </a:cubicBezTo>
                    <a:cubicBezTo>
                      <a:pt x="76" y="125"/>
                      <a:pt x="76" y="125"/>
                      <a:pt x="76" y="125"/>
                    </a:cubicBezTo>
                    <a:cubicBezTo>
                      <a:pt x="76" y="125"/>
                      <a:pt x="77" y="125"/>
                      <a:pt x="78" y="125"/>
                    </a:cubicBezTo>
                    <a:cubicBezTo>
                      <a:pt x="78" y="125"/>
                      <a:pt x="78" y="126"/>
                      <a:pt x="78" y="126"/>
                    </a:cubicBezTo>
                    <a:close/>
                    <a:moveTo>
                      <a:pt x="54" y="138"/>
                    </a:moveTo>
                    <a:cubicBezTo>
                      <a:pt x="54" y="137"/>
                      <a:pt x="54" y="137"/>
                      <a:pt x="54" y="136"/>
                    </a:cubicBezTo>
                    <a:cubicBezTo>
                      <a:pt x="54" y="136"/>
                      <a:pt x="55" y="136"/>
                      <a:pt x="55" y="135"/>
                    </a:cubicBezTo>
                    <a:cubicBezTo>
                      <a:pt x="56" y="136"/>
                      <a:pt x="56" y="136"/>
                      <a:pt x="57" y="136"/>
                    </a:cubicBezTo>
                    <a:cubicBezTo>
                      <a:pt x="56" y="137"/>
                      <a:pt x="55" y="137"/>
                      <a:pt x="54" y="138"/>
                    </a:cubicBezTo>
                    <a:close/>
                    <a:moveTo>
                      <a:pt x="29" y="132"/>
                    </a:moveTo>
                    <a:cubicBezTo>
                      <a:pt x="29" y="132"/>
                      <a:pt x="29" y="132"/>
                      <a:pt x="29" y="132"/>
                    </a:cubicBezTo>
                    <a:cubicBezTo>
                      <a:pt x="29" y="132"/>
                      <a:pt x="29" y="132"/>
                      <a:pt x="29" y="132"/>
                    </a:cubicBezTo>
                    <a:cubicBezTo>
                      <a:pt x="29" y="132"/>
                      <a:pt x="29" y="132"/>
                      <a:pt x="29" y="132"/>
                    </a:cubicBezTo>
                    <a:close/>
                    <a:moveTo>
                      <a:pt x="26" y="142"/>
                    </a:moveTo>
                    <a:cubicBezTo>
                      <a:pt x="27" y="146"/>
                      <a:pt x="27" y="149"/>
                      <a:pt x="27" y="152"/>
                    </a:cubicBezTo>
                    <a:cubicBezTo>
                      <a:pt x="26" y="150"/>
                      <a:pt x="25" y="147"/>
                      <a:pt x="25" y="145"/>
                    </a:cubicBezTo>
                    <a:cubicBezTo>
                      <a:pt x="25" y="144"/>
                      <a:pt x="26" y="143"/>
                      <a:pt x="26" y="142"/>
                    </a:cubicBezTo>
                    <a:close/>
                    <a:moveTo>
                      <a:pt x="32" y="185"/>
                    </a:moveTo>
                    <a:cubicBezTo>
                      <a:pt x="33" y="187"/>
                      <a:pt x="34" y="189"/>
                      <a:pt x="34" y="191"/>
                    </a:cubicBezTo>
                    <a:cubicBezTo>
                      <a:pt x="34" y="191"/>
                      <a:pt x="34" y="192"/>
                      <a:pt x="34" y="192"/>
                    </a:cubicBezTo>
                    <a:cubicBezTo>
                      <a:pt x="33" y="191"/>
                      <a:pt x="33" y="190"/>
                      <a:pt x="32" y="189"/>
                    </a:cubicBezTo>
                    <a:cubicBezTo>
                      <a:pt x="32" y="188"/>
                      <a:pt x="32" y="186"/>
                      <a:pt x="32" y="185"/>
                    </a:cubicBezTo>
                    <a:close/>
                    <a:moveTo>
                      <a:pt x="42" y="256"/>
                    </a:moveTo>
                    <a:cubicBezTo>
                      <a:pt x="42" y="255"/>
                      <a:pt x="42" y="255"/>
                      <a:pt x="43" y="255"/>
                    </a:cubicBezTo>
                    <a:cubicBezTo>
                      <a:pt x="42" y="256"/>
                      <a:pt x="42" y="257"/>
                      <a:pt x="42" y="258"/>
                    </a:cubicBezTo>
                    <a:cubicBezTo>
                      <a:pt x="42" y="257"/>
                      <a:pt x="42" y="257"/>
                      <a:pt x="42" y="256"/>
                    </a:cubicBezTo>
                    <a:cubicBezTo>
                      <a:pt x="42" y="256"/>
                      <a:pt x="42" y="256"/>
                      <a:pt x="42" y="256"/>
                    </a:cubicBezTo>
                    <a:close/>
                    <a:moveTo>
                      <a:pt x="55" y="249"/>
                    </a:moveTo>
                    <a:cubicBezTo>
                      <a:pt x="56" y="250"/>
                      <a:pt x="57" y="252"/>
                      <a:pt x="57" y="254"/>
                    </a:cubicBezTo>
                    <a:cubicBezTo>
                      <a:pt x="56" y="254"/>
                      <a:pt x="55" y="255"/>
                      <a:pt x="54" y="256"/>
                    </a:cubicBezTo>
                    <a:cubicBezTo>
                      <a:pt x="54" y="255"/>
                      <a:pt x="54" y="254"/>
                      <a:pt x="53" y="253"/>
                    </a:cubicBezTo>
                    <a:cubicBezTo>
                      <a:pt x="54" y="252"/>
                      <a:pt x="54" y="250"/>
                      <a:pt x="55" y="249"/>
                    </a:cubicBezTo>
                    <a:close/>
                    <a:moveTo>
                      <a:pt x="111" y="156"/>
                    </a:moveTo>
                    <a:cubicBezTo>
                      <a:pt x="111" y="156"/>
                      <a:pt x="111" y="156"/>
                      <a:pt x="111" y="156"/>
                    </a:cubicBezTo>
                    <a:cubicBezTo>
                      <a:pt x="111" y="156"/>
                      <a:pt x="111" y="156"/>
                      <a:pt x="111" y="156"/>
                    </a:cubicBezTo>
                    <a:cubicBezTo>
                      <a:pt x="111" y="156"/>
                      <a:pt x="111" y="156"/>
                      <a:pt x="111" y="156"/>
                    </a:cubicBezTo>
                    <a:close/>
                    <a:moveTo>
                      <a:pt x="102" y="150"/>
                    </a:moveTo>
                    <a:cubicBezTo>
                      <a:pt x="102" y="150"/>
                      <a:pt x="102" y="149"/>
                      <a:pt x="102" y="149"/>
                    </a:cubicBezTo>
                    <a:cubicBezTo>
                      <a:pt x="101" y="148"/>
                      <a:pt x="101" y="148"/>
                      <a:pt x="101" y="148"/>
                    </a:cubicBezTo>
                    <a:cubicBezTo>
                      <a:pt x="101" y="147"/>
                      <a:pt x="101" y="147"/>
                      <a:pt x="101" y="147"/>
                    </a:cubicBezTo>
                    <a:cubicBezTo>
                      <a:pt x="101" y="146"/>
                      <a:pt x="102" y="146"/>
                      <a:pt x="102" y="146"/>
                    </a:cubicBezTo>
                    <a:cubicBezTo>
                      <a:pt x="102" y="147"/>
                      <a:pt x="102" y="149"/>
                      <a:pt x="102" y="150"/>
                    </a:cubicBezTo>
                    <a:close/>
                    <a:moveTo>
                      <a:pt x="82" y="126"/>
                    </a:moveTo>
                    <a:cubicBezTo>
                      <a:pt x="82" y="126"/>
                      <a:pt x="82" y="126"/>
                      <a:pt x="82" y="126"/>
                    </a:cubicBezTo>
                    <a:cubicBezTo>
                      <a:pt x="82" y="126"/>
                      <a:pt x="82" y="126"/>
                      <a:pt x="82" y="126"/>
                    </a:cubicBezTo>
                    <a:cubicBezTo>
                      <a:pt x="82" y="126"/>
                      <a:pt x="82" y="126"/>
                      <a:pt x="82" y="126"/>
                    </a:cubicBezTo>
                    <a:close/>
                    <a:moveTo>
                      <a:pt x="77" y="119"/>
                    </a:moveTo>
                    <a:cubicBezTo>
                      <a:pt x="77" y="119"/>
                      <a:pt x="77" y="119"/>
                      <a:pt x="76" y="119"/>
                    </a:cubicBezTo>
                    <a:cubicBezTo>
                      <a:pt x="76" y="118"/>
                      <a:pt x="76" y="117"/>
                      <a:pt x="76" y="116"/>
                    </a:cubicBezTo>
                    <a:cubicBezTo>
                      <a:pt x="77" y="116"/>
                      <a:pt x="77" y="117"/>
                      <a:pt x="77" y="117"/>
                    </a:cubicBezTo>
                    <a:cubicBezTo>
                      <a:pt x="77" y="118"/>
                      <a:pt x="77" y="118"/>
                      <a:pt x="77" y="119"/>
                    </a:cubicBezTo>
                    <a:close/>
                    <a:moveTo>
                      <a:pt x="72" y="119"/>
                    </a:moveTo>
                    <a:cubicBezTo>
                      <a:pt x="71" y="119"/>
                      <a:pt x="69" y="119"/>
                      <a:pt x="68" y="119"/>
                    </a:cubicBezTo>
                    <a:cubicBezTo>
                      <a:pt x="68" y="118"/>
                      <a:pt x="68" y="118"/>
                      <a:pt x="68" y="117"/>
                    </a:cubicBezTo>
                    <a:cubicBezTo>
                      <a:pt x="68" y="117"/>
                      <a:pt x="68" y="117"/>
                      <a:pt x="68" y="116"/>
                    </a:cubicBezTo>
                    <a:cubicBezTo>
                      <a:pt x="68" y="116"/>
                      <a:pt x="69" y="116"/>
                      <a:pt x="69" y="116"/>
                    </a:cubicBezTo>
                    <a:cubicBezTo>
                      <a:pt x="70" y="116"/>
                      <a:pt x="72" y="115"/>
                      <a:pt x="73" y="115"/>
                    </a:cubicBezTo>
                    <a:cubicBezTo>
                      <a:pt x="72" y="116"/>
                      <a:pt x="72" y="118"/>
                      <a:pt x="72" y="119"/>
                    </a:cubicBezTo>
                    <a:close/>
                    <a:moveTo>
                      <a:pt x="64" y="118"/>
                    </a:moveTo>
                    <a:cubicBezTo>
                      <a:pt x="64" y="118"/>
                      <a:pt x="64" y="118"/>
                      <a:pt x="64" y="118"/>
                    </a:cubicBezTo>
                    <a:cubicBezTo>
                      <a:pt x="64" y="118"/>
                      <a:pt x="64" y="118"/>
                      <a:pt x="64" y="118"/>
                    </a:cubicBezTo>
                    <a:cubicBezTo>
                      <a:pt x="64" y="118"/>
                      <a:pt x="64" y="118"/>
                      <a:pt x="64" y="118"/>
                    </a:cubicBezTo>
                    <a:close/>
                    <a:moveTo>
                      <a:pt x="61" y="125"/>
                    </a:moveTo>
                    <a:cubicBezTo>
                      <a:pt x="59" y="125"/>
                      <a:pt x="58" y="126"/>
                      <a:pt x="56" y="126"/>
                    </a:cubicBezTo>
                    <a:cubicBezTo>
                      <a:pt x="56" y="126"/>
                      <a:pt x="57" y="125"/>
                      <a:pt x="57" y="124"/>
                    </a:cubicBezTo>
                    <a:cubicBezTo>
                      <a:pt x="59" y="124"/>
                      <a:pt x="60" y="125"/>
                      <a:pt x="61" y="125"/>
                    </a:cubicBezTo>
                    <a:close/>
                    <a:moveTo>
                      <a:pt x="45" y="129"/>
                    </a:moveTo>
                    <a:cubicBezTo>
                      <a:pt x="45" y="130"/>
                      <a:pt x="45" y="132"/>
                      <a:pt x="45" y="133"/>
                    </a:cubicBezTo>
                    <a:cubicBezTo>
                      <a:pt x="44" y="134"/>
                      <a:pt x="44" y="134"/>
                      <a:pt x="43" y="135"/>
                    </a:cubicBezTo>
                    <a:cubicBezTo>
                      <a:pt x="43" y="133"/>
                      <a:pt x="43" y="130"/>
                      <a:pt x="43" y="128"/>
                    </a:cubicBezTo>
                    <a:cubicBezTo>
                      <a:pt x="44" y="128"/>
                      <a:pt x="44" y="128"/>
                      <a:pt x="44" y="128"/>
                    </a:cubicBezTo>
                    <a:cubicBezTo>
                      <a:pt x="44" y="128"/>
                      <a:pt x="44" y="128"/>
                      <a:pt x="45" y="129"/>
                    </a:cubicBezTo>
                    <a:close/>
                    <a:moveTo>
                      <a:pt x="22" y="140"/>
                    </a:moveTo>
                    <a:cubicBezTo>
                      <a:pt x="22" y="140"/>
                      <a:pt x="22" y="140"/>
                      <a:pt x="22" y="140"/>
                    </a:cubicBezTo>
                    <a:cubicBezTo>
                      <a:pt x="22" y="140"/>
                      <a:pt x="22" y="140"/>
                      <a:pt x="22" y="140"/>
                    </a:cubicBezTo>
                    <a:cubicBezTo>
                      <a:pt x="22" y="140"/>
                      <a:pt x="22" y="140"/>
                      <a:pt x="22" y="140"/>
                    </a:cubicBezTo>
                    <a:close/>
                    <a:moveTo>
                      <a:pt x="33" y="220"/>
                    </a:moveTo>
                    <a:cubicBezTo>
                      <a:pt x="33" y="220"/>
                      <a:pt x="33" y="220"/>
                      <a:pt x="33" y="221"/>
                    </a:cubicBezTo>
                    <a:cubicBezTo>
                      <a:pt x="33" y="221"/>
                      <a:pt x="33" y="220"/>
                      <a:pt x="33" y="220"/>
                    </a:cubicBezTo>
                    <a:cubicBezTo>
                      <a:pt x="33" y="220"/>
                      <a:pt x="33" y="220"/>
                      <a:pt x="33" y="220"/>
                    </a:cubicBezTo>
                    <a:close/>
                    <a:moveTo>
                      <a:pt x="69" y="254"/>
                    </a:moveTo>
                    <a:cubicBezTo>
                      <a:pt x="70" y="254"/>
                      <a:pt x="70" y="254"/>
                      <a:pt x="70" y="254"/>
                    </a:cubicBezTo>
                    <a:cubicBezTo>
                      <a:pt x="70" y="254"/>
                      <a:pt x="70" y="254"/>
                      <a:pt x="70" y="254"/>
                    </a:cubicBezTo>
                    <a:cubicBezTo>
                      <a:pt x="70" y="254"/>
                      <a:pt x="70" y="254"/>
                      <a:pt x="70" y="254"/>
                    </a:cubicBezTo>
                    <a:cubicBezTo>
                      <a:pt x="69" y="254"/>
                      <a:pt x="69" y="254"/>
                      <a:pt x="69" y="254"/>
                    </a:cubicBezTo>
                    <a:close/>
                    <a:moveTo>
                      <a:pt x="98" y="212"/>
                    </a:moveTo>
                    <a:cubicBezTo>
                      <a:pt x="99" y="212"/>
                      <a:pt x="100" y="211"/>
                      <a:pt x="101" y="211"/>
                    </a:cubicBezTo>
                    <a:cubicBezTo>
                      <a:pt x="100" y="212"/>
                      <a:pt x="99" y="212"/>
                      <a:pt x="98" y="213"/>
                    </a:cubicBezTo>
                    <a:cubicBezTo>
                      <a:pt x="98" y="213"/>
                      <a:pt x="98" y="212"/>
                      <a:pt x="98" y="212"/>
                    </a:cubicBezTo>
                    <a:close/>
                    <a:moveTo>
                      <a:pt x="110" y="165"/>
                    </a:moveTo>
                    <a:cubicBezTo>
                      <a:pt x="110" y="163"/>
                      <a:pt x="110" y="161"/>
                      <a:pt x="110" y="160"/>
                    </a:cubicBezTo>
                    <a:cubicBezTo>
                      <a:pt x="111" y="159"/>
                      <a:pt x="111" y="158"/>
                      <a:pt x="112" y="158"/>
                    </a:cubicBezTo>
                    <a:cubicBezTo>
                      <a:pt x="112" y="160"/>
                      <a:pt x="112" y="161"/>
                      <a:pt x="113" y="163"/>
                    </a:cubicBezTo>
                    <a:cubicBezTo>
                      <a:pt x="112" y="164"/>
                      <a:pt x="111" y="164"/>
                      <a:pt x="110" y="165"/>
                    </a:cubicBezTo>
                    <a:close/>
                    <a:moveTo>
                      <a:pt x="103" y="142"/>
                    </a:moveTo>
                    <a:cubicBezTo>
                      <a:pt x="102" y="142"/>
                      <a:pt x="101" y="143"/>
                      <a:pt x="101" y="143"/>
                    </a:cubicBezTo>
                    <a:cubicBezTo>
                      <a:pt x="100" y="142"/>
                      <a:pt x="100" y="140"/>
                      <a:pt x="100" y="138"/>
                    </a:cubicBezTo>
                    <a:cubicBezTo>
                      <a:pt x="101" y="138"/>
                      <a:pt x="102" y="138"/>
                      <a:pt x="103" y="137"/>
                    </a:cubicBezTo>
                    <a:cubicBezTo>
                      <a:pt x="103" y="139"/>
                      <a:pt x="103" y="140"/>
                      <a:pt x="103" y="142"/>
                    </a:cubicBezTo>
                    <a:close/>
                    <a:moveTo>
                      <a:pt x="97" y="146"/>
                    </a:moveTo>
                    <a:cubicBezTo>
                      <a:pt x="96" y="146"/>
                      <a:pt x="96" y="147"/>
                      <a:pt x="96" y="147"/>
                    </a:cubicBezTo>
                    <a:cubicBezTo>
                      <a:pt x="96" y="145"/>
                      <a:pt x="95" y="143"/>
                      <a:pt x="95" y="141"/>
                    </a:cubicBezTo>
                    <a:cubicBezTo>
                      <a:pt x="95" y="141"/>
                      <a:pt x="95" y="140"/>
                      <a:pt x="95" y="139"/>
                    </a:cubicBezTo>
                    <a:cubicBezTo>
                      <a:pt x="95" y="139"/>
                      <a:pt x="96" y="139"/>
                      <a:pt x="96" y="139"/>
                    </a:cubicBezTo>
                    <a:cubicBezTo>
                      <a:pt x="96" y="141"/>
                      <a:pt x="96" y="144"/>
                      <a:pt x="97" y="146"/>
                    </a:cubicBezTo>
                    <a:close/>
                    <a:moveTo>
                      <a:pt x="24" y="125"/>
                    </a:moveTo>
                    <a:cubicBezTo>
                      <a:pt x="23" y="126"/>
                      <a:pt x="22" y="128"/>
                      <a:pt x="22" y="129"/>
                    </a:cubicBezTo>
                    <a:cubicBezTo>
                      <a:pt x="21" y="127"/>
                      <a:pt x="21" y="125"/>
                      <a:pt x="21" y="124"/>
                    </a:cubicBezTo>
                    <a:cubicBezTo>
                      <a:pt x="22" y="123"/>
                      <a:pt x="23" y="123"/>
                      <a:pt x="24" y="123"/>
                    </a:cubicBezTo>
                    <a:cubicBezTo>
                      <a:pt x="24" y="123"/>
                      <a:pt x="24" y="124"/>
                      <a:pt x="24" y="125"/>
                    </a:cubicBezTo>
                    <a:close/>
                    <a:moveTo>
                      <a:pt x="21" y="120"/>
                    </a:moveTo>
                    <a:cubicBezTo>
                      <a:pt x="21" y="120"/>
                      <a:pt x="21" y="120"/>
                      <a:pt x="21" y="120"/>
                    </a:cubicBezTo>
                    <a:cubicBezTo>
                      <a:pt x="22" y="118"/>
                      <a:pt x="22" y="116"/>
                      <a:pt x="22" y="115"/>
                    </a:cubicBezTo>
                    <a:cubicBezTo>
                      <a:pt x="23" y="116"/>
                      <a:pt x="23" y="118"/>
                      <a:pt x="23" y="119"/>
                    </a:cubicBezTo>
                    <a:cubicBezTo>
                      <a:pt x="22" y="120"/>
                      <a:pt x="22" y="120"/>
                      <a:pt x="21" y="120"/>
                    </a:cubicBezTo>
                    <a:close/>
                    <a:moveTo>
                      <a:pt x="28" y="199"/>
                    </a:moveTo>
                    <a:cubicBezTo>
                      <a:pt x="29" y="199"/>
                      <a:pt x="29" y="199"/>
                      <a:pt x="29" y="199"/>
                    </a:cubicBezTo>
                    <a:cubicBezTo>
                      <a:pt x="28" y="200"/>
                      <a:pt x="28" y="200"/>
                      <a:pt x="28" y="200"/>
                    </a:cubicBezTo>
                    <a:cubicBezTo>
                      <a:pt x="28" y="200"/>
                      <a:pt x="28" y="199"/>
                      <a:pt x="28" y="199"/>
                    </a:cubicBezTo>
                    <a:close/>
                    <a:moveTo>
                      <a:pt x="29" y="216"/>
                    </a:moveTo>
                    <a:cubicBezTo>
                      <a:pt x="29" y="216"/>
                      <a:pt x="29" y="216"/>
                      <a:pt x="29" y="217"/>
                    </a:cubicBezTo>
                    <a:cubicBezTo>
                      <a:pt x="28" y="218"/>
                      <a:pt x="28" y="219"/>
                      <a:pt x="27" y="220"/>
                    </a:cubicBezTo>
                    <a:cubicBezTo>
                      <a:pt x="27" y="220"/>
                      <a:pt x="27" y="220"/>
                      <a:pt x="27" y="220"/>
                    </a:cubicBezTo>
                    <a:cubicBezTo>
                      <a:pt x="28" y="218"/>
                      <a:pt x="28" y="217"/>
                      <a:pt x="29" y="216"/>
                    </a:cubicBezTo>
                    <a:close/>
                    <a:moveTo>
                      <a:pt x="65" y="258"/>
                    </a:moveTo>
                    <a:cubicBezTo>
                      <a:pt x="65" y="258"/>
                      <a:pt x="66" y="258"/>
                      <a:pt x="66" y="257"/>
                    </a:cubicBezTo>
                    <a:cubicBezTo>
                      <a:pt x="66" y="258"/>
                      <a:pt x="66" y="258"/>
                      <a:pt x="66" y="258"/>
                    </a:cubicBezTo>
                    <a:cubicBezTo>
                      <a:pt x="66" y="258"/>
                      <a:pt x="66" y="259"/>
                      <a:pt x="66" y="259"/>
                    </a:cubicBezTo>
                    <a:cubicBezTo>
                      <a:pt x="65" y="258"/>
                      <a:pt x="65" y="258"/>
                      <a:pt x="65" y="258"/>
                    </a:cubicBezTo>
                    <a:close/>
                    <a:moveTo>
                      <a:pt x="98" y="232"/>
                    </a:moveTo>
                    <a:cubicBezTo>
                      <a:pt x="97" y="227"/>
                      <a:pt x="96" y="223"/>
                      <a:pt x="95" y="218"/>
                    </a:cubicBezTo>
                    <a:cubicBezTo>
                      <a:pt x="97" y="217"/>
                      <a:pt x="99" y="215"/>
                      <a:pt x="101" y="214"/>
                    </a:cubicBezTo>
                    <a:cubicBezTo>
                      <a:pt x="100" y="218"/>
                      <a:pt x="99" y="223"/>
                      <a:pt x="99" y="227"/>
                    </a:cubicBezTo>
                    <a:cubicBezTo>
                      <a:pt x="99" y="229"/>
                      <a:pt x="98" y="231"/>
                      <a:pt x="98" y="232"/>
                    </a:cubicBezTo>
                    <a:close/>
                    <a:moveTo>
                      <a:pt x="108" y="130"/>
                    </a:moveTo>
                    <a:cubicBezTo>
                      <a:pt x="108" y="127"/>
                      <a:pt x="108" y="124"/>
                      <a:pt x="109" y="122"/>
                    </a:cubicBezTo>
                    <a:cubicBezTo>
                      <a:pt x="109" y="124"/>
                      <a:pt x="109" y="126"/>
                      <a:pt x="109" y="129"/>
                    </a:cubicBezTo>
                    <a:cubicBezTo>
                      <a:pt x="109" y="129"/>
                      <a:pt x="108" y="130"/>
                      <a:pt x="108" y="130"/>
                    </a:cubicBezTo>
                    <a:cubicBezTo>
                      <a:pt x="108" y="130"/>
                      <a:pt x="108" y="130"/>
                      <a:pt x="108" y="130"/>
                    </a:cubicBezTo>
                    <a:close/>
                    <a:moveTo>
                      <a:pt x="104" y="131"/>
                    </a:moveTo>
                    <a:cubicBezTo>
                      <a:pt x="102" y="131"/>
                      <a:pt x="101" y="131"/>
                      <a:pt x="100" y="131"/>
                    </a:cubicBezTo>
                    <a:cubicBezTo>
                      <a:pt x="100" y="131"/>
                      <a:pt x="100" y="131"/>
                      <a:pt x="100" y="131"/>
                    </a:cubicBezTo>
                    <a:cubicBezTo>
                      <a:pt x="102" y="126"/>
                      <a:pt x="103" y="122"/>
                      <a:pt x="104" y="117"/>
                    </a:cubicBezTo>
                    <a:cubicBezTo>
                      <a:pt x="105" y="117"/>
                      <a:pt x="105" y="116"/>
                      <a:pt x="105" y="116"/>
                    </a:cubicBezTo>
                    <a:cubicBezTo>
                      <a:pt x="105" y="121"/>
                      <a:pt x="104" y="126"/>
                      <a:pt x="104" y="131"/>
                    </a:cubicBezTo>
                    <a:close/>
                    <a:moveTo>
                      <a:pt x="106" y="112"/>
                    </a:moveTo>
                    <a:cubicBezTo>
                      <a:pt x="106" y="111"/>
                      <a:pt x="106" y="111"/>
                      <a:pt x="106" y="110"/>
                    </a:cubicBezTo>
                    <a:cubicBezTo>
                      <a:pt x="106" y="110"/>
                      <a:pt x="106" y="110"/>
                      <a:pt x="106" y="110"/>
                    </a:cubicBezTo>
                    <a:cubicBezTo>
                      <a:pt x="106" y="111"/>
                      <a:pt x="106" y="111"/>
                      <a:pt x="106" y="112"/>
                    </a:cubicBezTo>
                    <a:cubicBezTo>
                      <a:pt x="106" y="112"/>
                      <a:pt x="106" y="112"/>
                      <a:pt x="106" y="112"/>
                    </a:cubicBezTo>
                    <a:close/>
                    <a:moveTo>
                      <a:pt x="93" y="115"/>
                    </a:moveTo>
                    <a:cubicBezTo>
                      <a:pt x="92" y="114"/>
                      <a:pt x="91" y="113"/>
                      <a:pt x="90" y="113"/>
                    </a:cubicBezTo>
                    <a:cubicBezTo>
                      <a:pt x="91" y="113"/>
                      <a:pt x="92" y="113"/>
                      <a:pt x="93" y="113"/>
                    </a:cubicBezTo>
                    <a:cubicBezTo>
                      <a:pt x="93" y="114"/>
                      <a:pt x="93" y="114"/>
                      <a:pt x="93" y="115"/>
                    </a:cubicBezTo>
                    <a:close/>
                    <a:moveTo>
                      <a:pt x="61" y="112"/>
                    </a:moveTo>
                    <a:cubicBezTo>
                      <a:pt x="58" y="114"/>
                      <a:pt x="56" y="115"/>
                      <a:pt x="54" y="117"/>
                    </a:cubicBezTo>
                    <a:cubicBezTo>
                      <a:pt x="52" y="117"/>
                      <a:pt x="50" y="116"/>
                      <a:pt x="48" y="116"/>
                    </a:cubicBezTo>
                    <a:cubicBezTo>
                      <a:pt x="48" y="115"/>
                      <a:pt x="48" y="113"/>
                      <a:pt x="48" y="112"/>
                    </a:cubicBezTo>
                    <a:cubicBezTo>
                      <a:pt x="48" y="112"/>
                      <a:pt x="48" y="112"/>
                      <a:pt x="48" y="112"/>
                    </a:cubicBezTo>
                    <a:cubicBezTo>
                      <a:pt x="52" y="112"/>
                      <a:pt x="57" y="112"/>
                      <a:pt x="61" y="112"/>
                    </a:cubicBezTo>
                    <a:close/>
                    <a:moveTo>
                      <a:pt x="27" y="113"/>
                    </a:moveTo>
                    <a:cubicBezTo>
                      <a:pt x="27" y="115"/>
                      <a:pt x="27" y="116"/>
                      <a:pt x="28" y="118"/>
                    </a:cubicBezTo>
                    <a:cubicBezTo>
                      <a:pt x="28" y="118"/>
                      <a:pt x="28" y="118"/>
                      <a:pt x="28" y="118"/>
                    </a:cubicBezTo>
                    <a:cubicBezTo>
                      <a:pt x="27" y="118"/>
                      <a:pt x="27" y="118"/>
                      <a:pt x="27" y="118"/>
                    </a:cubicBezTo>
                    <a:cubicBezTo>
                      <a:pt x="26" y="116"/>
                      <a:pt x="26" y="114"/>
                      <a:pt x="26" y="113"/>
                    </a:cubicBezTo>
                    <a:cubicBezTo>
                      <a:pt x="26" y="113"/>
                      <a:pt x="26" y="113"/>
                      <a:pt x="26" y="113"/>
                    </a:cubicBezTo>
                    <a:cubicBezTo>
                      <a:pt x="26" y="113"/>
                      <a:pt x="27" y="113"/>
                      <a:pt x="27" y="113"/>
                    </a:cubicBezTo>
                    <a:close/>
                    <a:moveTo>
                      <a:pt x="37" y="276"/>
                    </a:moveTo>
                    <a:cubicBezTo>
                      <a:pt x="37" y="276"/>
                      <a:pt x="37" y="276"/>
                      <a:pt x="37" y="276"/>
                    </a:cubicBezTo>
                    <a:cubicBezTo>
                      <a:pt x="37" y="276"/>
                      <a:pt x="37" y="277"/>
                      <a:pt x="37" y="277"/>
                    </a:cubicBezTo>
                    <a:cubicBezTo>
                      <a:pt x="37" y="277"/>
                      <a:pt x="37" y="276"/>
                      <a:pt x="37" y="276"/>
                    </a:cubicBezTo>
                    <a:close/>
                    <a:moveTo>
                      <a:pt x="47" y="269"/>
                    </a:moveTo>
                    <a:cubicBezTo>
                      <a:pt x="48" y="268"/>
                      <a:pt x="48" y="267"/>
                      <a:pt x="49" y="266"/>
                    </a:cubicBezTo>
                    <a:cubicBezTo>
                      <a:pt x="50" y="268"/>
                      <a:pt x="50" y="270"/>
                      <a:pt x="50" y="272"/>
                    </a:cubicBezTo>
                    <a:cubicBezTo>
                      <a:pt x="50" y="272"/>
                      <a:pt x="50" y="272"/>
                      <a:pt x="50" y="272"/>
                    </a:cubicBezTo>
                    <a:cubicBezTo>
                      <a:pt x="49" y="271"/>
                      <a:pt x="48" y="270"/>
                      <a:pt x="47" y="269"/>
                    </a:cubicBezTo>
                    <a:close/>
                    <a:moveTo>
                      <a:pt x="101" y="279"/>
                    </a:moveTo>
                    <a:cubicBezTo>
                      <a:pt x="101" y="279"/>
                      <a:pt x="101" y="278"/>
                      <a:pt x="100" y="278"/>
                    </a:cubicBezTo>
                    <a:cubicBezTo>
                      <a:pt x="101" y="277"/>
                      <a:pt x="101" y="276"/>
                      <a:pt x="101" y="275"/>
                    </a:cubicBezTo>
                    <a:cubicBezTo>
                      <a:pt x="102" y="275"/>
                      <a:pt x="102" y="275"/>
                      <a:pt x="102" y="275"/>
                    </a:cubicBezTo>
                    <a:cubicBezTo>
                      <a:pt x="101" y="277"/>
                      <a:pt x="101" y="278"/>
                      <a:pt x="101" y="279"/>
                    </a:cubicBezTo>
                    <a:close/>
                    <a:moveTo>
                      <a:pt x="110" y="200"/>
                    </a:moveTo>
                    <a:cubicBezTo>
                      <a:pt x="110" y="198"/>
                      <a:pt x="110" y="196"/>
                      <a:pt x="109" y="195"/>
                    </a:cubicBezTo>
                    <a:cubicBezTo>
                      <a:pt x="111" y="192"/>
                      <a:pt x="112" y="190"/>
                      <a:pt x="113" y="187"/>
                    </a:cubicBezTo>
                    <a:cubicBezTo>
                      <a:pt x="112" y="192"/>
                      <a:pt x="111" y="196"/>
                      <a:pt x="110" y="200"/>
                    </a:cubicBezTo>
                    <a:close/>
                    <a:moveTo>
                      <a:pt x="107" y="106"/>
                    </a:moveTo>
                    <a:cubicBezTo>
                      <a:pt x="106" y="106"/>
                      <a:pt x="105" y="107"/>
                      <a:pt x="104" y="108"/>
                    </a:cubicBezTo>
                    <a:cubicBezTo>
                      <a:pt x="103" y="108"/>
                      <a:pt x="103" y="108"/>
                      <a:pt x="103" y="108"/>
                    </a:cubicBezTo>
                    <a:cubicBezTo>
                      <a:pt x="101" y="108"/>
                      <a:pt x="99" y="107"/>
                      <a:pt x="97" y="107"/>
                    </a:cubicBezTo>
                    <a:cubicBezTo>
                      <a:pt x="97" y="106"/>
                      <a:pt x="97" y="105"/>
                      <a:pt x="97" y="104"/>
                    </a:cubicBezTo>
                    <a:cubicBezTo>
                      <a:pt x="101" y="104"/>
                      <a:pt x="104" y="103"/>
                      <a:pt x="107" y="103"/>
                    </a:cubicBezTo>
                    <a:cubicBezTo>
                      <a:pt x="107" y="104"/>
                      <a:pt x="107" y="105"/>
                      <a:pt x="107" y="106"/>
                    </a:cubicBezTo>
                    <a:close/>
                    <a:moveTo>
                      <a:pt x="93" y="107"/>
                    </a:moveTo>
                    <a:cubicBezTo>
                      <a:pt x="92" y="106"/>
                      <a:pt x="91" y="106"/>
                      <a:pt x="90" y="106"/>
                    </a:cubicBezTo>
                    <a:cubicBezTo>
                      <a:pt x="90" y="106"/>
                      <a:pt x="90" y="106"/>
                      <a:pt x="90" y="106"/>
                    </a:cubicBezTo>
                    <a:cubicBezTo>
                      <a:pt x="91" y="106"/>
                      <a:pt x="92" y="105"/>
                      <a:pt x="93" y="105"/>
                    </a:cubicBezTo>
                    <a:cubicBezTo>
                      <a:pt x="93" y="106"/>
                      <a:pt x="93" y="106"/>
                      <a:pt x="93" y="107"/>
                    </a:cubicBezTo>
                    <a:close/>
                    <a:moveTo>
                      <a:pt x="80" y="103"/>
                    </a:moveTo>
                    <a:cubicBezTo>
                      <a:pt x="80" y="103"/>
                      <a:pt x="80" y="102"/>
                      <a:pt x="80" y="102"/>
                    </a:cubicBezTo>
                    <a:cubicBezTo>
                      <a:pt x="80" y="102"/>
                      <a:pt x="81" y="102"/>
                      <a:pt x="81" y="103"/>
                    </a:cubicBezTo>
                    <a:cubicBezTo>
                      <a:pt x="81" y="103"/>
                      <a:pt x="80" y="103"/>
                      <a:pt x="80" y="103"/>
                    </a:cubicBezTo>
                    <a:close/>
                    <a:moveTo>
                      <a:pt x="53" y="104"/>
                    </a:moveTo>
                    <a:cubicBezTo>
                      <a:pt x="53" y="104"/>
                      <a:pt x="52" y="105"/>
                      <a:pt x="52" y="105"/>
                    </a:cubicBezTo>
                    <a:cubicBezTo>
                      <a:pt x="51" y="105"/>
                      <a:pt x="51" y="105"/>
                      <a:pt x="50" y="105"/>
                    </a:cubicBezTo>
                    <a:cubicBezTo>
                      <a:pt x="51" y="105"/>
                      <a:pt x="52" y="104"/>
                      <a:pt x="53" y="104"/>
                    </a:cubicBezTo>
                    <a:cubicBezTo>
                      <a:pt x="53" y="104"/>
                      <a:pt x="54" y="104"/>
                      <a:pt x="54" y="103"/>
                    </a:cubicBezTo>
                    <a:cubicBezTo>
                      <a:pt x="54" y="104"/>
                      <a:pt x="54" y="104"/>
                      <a:pt x="53" y="104"/>
                    </a:cubicBezTo>
                    <a:close/>
                    <a:moveTo>
                      <a:pt x="47" y="104"/>
                    </a:moveTo>
                    <a:cubicBezTo>
                      <a:pt x="47" y="104"/>
                      <a:pt x="47" y="104"/>
                      <a:pt x="47" y="104"/>
                    </a:cubicBezTo>
                    <a:cubicBezTo>
                      <a:pt x="47" y="104"/>
                      <a:pt x="47" y="104"/>
                      <a:pt x="48" y="104"/>
                    </a:cubicBezTo>
                    <a:cubicBezTo>
                      <a:pt x="48" y="104"/>
                      <a:pt x="47" y="104"/>
                      <a:pt x="47" y="104"/>
                    </a:cubicBezTo>
                    <a:close/>
                    <a:moveTo>
                      <a:pt x="31" y="98"/>
                    </a:moveTo>
                    <a:cubicBezTo>
                      <a:pt x="29" y="100"/>
                      <a:pt x="28" y="101"/>
                      <a:pt x="26" y="102"/>
                    </a:cubicBezTo>
                    <a:cubicBezTo>
                      <a:pt x="26" y="102"/>
                      <a:pt x="26" y="102"/>
                      <a:pt x="26" y="102"/>
                    </a:cubicBezTo>
                    <a:cubicBezTo>
                      <a:pt x="28" y="101"/>
                      <a:pt x="29" y="100"/>
                      <a:pt x="31" y="98"/>
                    </a:cubicBezTo>
                    <a:close/>
                    <a:moveTo>
                      <a:pt x="15" y="163"/>
                    </a:moveTo>
                    <a:cubicBezTo>
                      <a:pt x="15" y="163"/>
                      <a:pt x="15" y="163"/>
                      <a:pt x="15" y="162"/>
                    </a:cubicBezTo>
                    <a:cubicBezTo>
                      <a:pt x="15" y="164"/>
                      <a:pt x="15" y="166"/>
                      <a:pt x="15" y="168"/>
                    </a:cubicBezTo>
                    <a:cubicBezTo>
                      <a:pt x="15" y="168"/>
                      <a:pt x="15" y="168"/>
                      <a:pt x="15" y="168"/>
                    </a:cubicBezTo>
                    <a:cubicBezTo>
                      <a:pt x="15" y="167"/>
                      <a:pt x="15" y="165"/>
                      <a:pt x="15" y="163"/>
                    </a:cubicBezTo>
                    <a:close/>
                    <a:moveTo>
                      <a:pt x="24" y="253"/>
                    </a:moveTo>
                    <a:cubicBezTo>
                      <a:pt x="24" y="253"/>
                      <a:pt x="24" y="253"/>
                      <a:pt x="24" y="253"/>
                    </a:cubicBezTo>
                    <a:cubicBezTo>
                      <a:pt x="24" y="253"/>
                      <a:pt x="23" y="253"/>
                      <a:pt x="23" y="253"/>
                    </a:cubicBezTo>
                    <a:cubicBezTo>
                      <a:pt x="23" y="253"/>
                      <a:pt x="23" y="252"/>
                      <a:pt x="23" y="252"/>
                    </a:cubicBezTo>
                    <a:cubicBezTo>
                      <a:pt x="24" y="252"/>
                      <a:pt x="24" y="252"/>
                      <a:pt x="24" y="253"/>
                    </a:cubicBezTo>
                    <a:close/>
                    <a:moveTo>
                      <a:pt x="50" y="283"/>
                    </a:moveTo>
                    <a:cubicBezTo>
                      <a:pt x="50" y="284"/>
                      <a:pt x="50" y="286"/>
                      <a:pt x="50" y="288"/>
                    </a:cubicBezTo>
                    <a:cubicBezTo>
                      <a:pt x="49" y="288"/>
                      <a:pt x="49" y="288"/>
                      <a:pt x="49" y="288"/>
                    </a:cubicBezTo>
                    <a:cubicBezTo>
                      <a:pt x="48" y="285"/>
                      <a:pt x="48" y="283"/>
                      <a:pt x="47" y="280"/>
                    </a:cubicBezTo>
                    <a:cubicBezTo>
                      <a:pt x="48" y="281"/>
                      <a:pt x="49" y="282"/>
                      <a:pt x="50" y="283"/>
                    </a:cubicBezTo>
                    <a:close/>
                    <a:moveTo>
                      <a:pt x="79" y="267"/>
                    </a:moveTo>
                    <a:cubicBezTo>
                      <a:pt x="79" y="267"/>
                      <a:pt x="79" y="266"/>
                      <a:pt x="79" y="266"/>
                    </a:cubicBezTo>
                    <a:cubicBezTo>
                      <a:pt x="79" y="266"/>
                      <a:pt x="79" y="266"/>
                      <a:pt x="79" y="266"/>
                    </a:cubicBezTo>
                    <a:cubicBezTo>
                      <a:pt x="79" y="267"/>
                      <a:pt x="79" y="267"/>
                      <a:pt x="79" y="267"/>
                    </a:cubicBezTo>
                    <a:cubicBezTo>
                      <a:pt x="79" y="267"/>
                      <a:pt x="79" y="267"/>
                      <a:pt x="79" y="267"/>
                    </a:cubicBezTo>
                    <a:close/>
                    <a:moveTo>
                      <a:pt x="111" y="218"/>
                    </a:moveTo>
                    <a:cubicBezTo>
                      <a:pt x="110" y="217"/>
                      <a:pt x="110" y="216"/>
                      <a:pt x="109" y="216"/>
                    </a:cubicBezTo>
                    <a:cubicBezTo>
                      <a:pt x="109" y="215"/>
                      <a:pt x="110" y="214"/>
                      <a:pt x="110" y="213"/>
                    </a:cubicBezTo>
                    <a:cubicBezTo>
                      <a:pt x="111" y="209"/>
                      <a:pt x="112" y="209"/>
                      <a:pt x="113" y="211"/>
                    </a:cubicBezTo>
                    <a:cubicBezTo>
                      <a:pt x="112" y="214"/>
                      <a:pt x="111" y="216"/>
                      <a:pt x="111" y="218"/>
                    </a:cubicBezTo>
                    <a:cubicBezTo>
                      <a:pt x="111" y="218"/>
                      <a:pt x="111" y="218"/>
                      <a:pt x="111" y="218"/>
                    </a:cubicBezTo>
                    <a:close/>
                    <a:moveTo>
                      <a:pt x="113" y="202"/>
                    </a:moveTo>
                    <a:cubicBezTo>
                      <a:pt x="114" y="199"/>
                      <a:pt x="115" y="195"/>
                      <a:pt x="116" y="192"/>
                    </a:cubicBezTo>
                    <a:cubicBezTo>
                      <a:pt x="116" y="195"/>
                      <a:pt x="116" y="198"/>
                      <a:pt x="116" y="201"/>
                    </a:cubicBezTo>
                    <a:cubicBezTo>
                      <a:pt x="115" y="201"/>
                      <a:pt x="114" y="202"/>
                      <a:pt x="113" y="202"/>
                    </a:cubicBezTo>
                    <a:close/>
                    <a:moveTo>
                      <a:pt x="124" y="175"/>
                    </a:moveTo>
                    <a:cubicBezTo>
                      <a:pt x="124" y="174"/>
                      <a:pt x="124" y="174"/>
                      <a:pt x="124" y="174"/>
                    </a:cubicBezTo>
                    <a:cubicBezTo>
                      <a:pt x="124" y="174"/>
                      <a:pt x="124" y="174"/>
                      <a:pt x="124" y="175"/>
                    </a:cubicBezTo>
                    <a:cubicBezTo>
                      <a:pt x="124" y="175"/>
                      <a:pt x="124" y="175"/>
                      <a:pt x="124" y="175"/>
                    </a:cubicBezTo>
                    <a:cubicBezTo>
                      <a:pt x="124" y="175"/>
                      <a:pt x="124" y="175"/>
                      <a:pt x="124" y="175"/>
                    </a:cubicBezTo>
                    <a:close/>
                    <a:moveTo>
                      <a:pt x="120" y="124"/>
                    </a:moveTo>
                    <a:cubicBezTo>
                      <a:pt x="120" y="126"/>
                      <a:pt x="120" y="127"/>
                      <a:pt x="120" y="129"/>
                    </a:cubicBezTo>
                    <a:cubicBezTo>
                      <a:pt x="119" y="129"/>
                      <a:pt x="119" y="129"/>
                      <a:pt x="119" y="129"/>
                    </a:cubicBezTo>
                    <a:cubicBezTo>
                      <a:pt x="118" y="129"/>
                      <a:pt x="117" y="130"/>
                      <a:pt x="115" y="130"/>
                    </a:cubicBezTo>
                    <a:cubicBezTo>
                      <a:pt x="117" y="126"/>
                      <a:pt x="118" y="123"/>
                      <a:pt x="120" y="119"/>
                    </a:cubicBezTo>
                    <a:cubicBezTo>
                      <a:pt x="120" y="121"/>
                      <a:pt x="120" y="122"/>
                      <a:pt x="120" y="124"/>
                    </a:cubicBezTo>
                    <a:close/>
                    <a:moveTo>
                      <a:pt x="110" y="93"/>
                    </a:moveTo>
                    <a:cubicBezTo>
                      <a:pt x="109" y="92"/>
                      <a:pt x="108" y="91"/>
                      <a:pt x="107" y="90"/>
                    </a:cubicBezTo>
                    <a:cubicBezTo>
                      <a:pt x="108" y="89"/>
                      <a:pt x="109" y="88"/>
                      <a:pt x="111" y="87"/>
                    </a:cubicBezTo>
                    <a:cubicBezTo>
                      <a:pt x="110" y="89"/>
                      <a:pt x="110" y="91"/>
                      <a:pt x="110" y="93"/>
                    </a:cubicBezTo>
                    <a:close/>
                    <a:moveTo>
                      <a:pt x="105" y="97"/>
                    </a:moveTo>
                    <a:cubicBezTo>
                      <a:pt x="102" y="97"/>
                      <a:pt x="99" y="97"/>
                      <a:pt x="97" y="98"/>
                    </a:cubicBezTo>
                    <a:cubicBezTo>
                      <a:pt x="97" y="97"/>
                      <a:pt x="97" y="97"/>
                      <a:pt x="97" y="97"/>
                    </a:cubicBezTo>
                    <a:cubicBezTo>
                      <a:pt x="98" y="96"/>
                      <a:pt x="100" y="95"/>
                      <a:pt x="102" y="94"/>
                    </a:cubicBezTo>
                    <a:cubicBezTo>
                      <a:pt x="103" y="95"/>
                      <a:pt x="104" y="96"/>
                      <a:pt x="105" y="97"/>
                    </a:cubicBezTo>
                    <a:close/>
                    <a:moveTo>
                      <a:pt x="88" y="96"/>
                    </a:moveTo>
                    <a:cubicBezTo>
                      <a:pt x="88" y="95"/>
                      <a:pt x="88" y="95"/>
                      <a:pt x="87" y="95"/>
                    </a:cubicBezTo>
                    <a:cubicBezTo>
                      <a:pt x="88" y="95"/>
                      <a:pt x="88" y="95"/>
                      <a:pt x="88" y="94"/>
                    </a:cubicBezTo>
                    <a:cubicBezTo>
                      <a:pt x="88" y="95"/>
                      <a:pt x="88" y="95"/>
                      <a:pt x="88" y="96"/>
                    </a:cubicBezTo>
                    <a:close/>
                    <a:moveTo>
                      <a:pt x="75" y="94"/>
                    </a:moveTo>
                    <a:cubicBezTo>
                      <a:pt x="74" y="93"/>
                      <a:pt x="73" y="93"/>
                      <a:pt x="73" y="93"/>
                    </a:cubicBezTo>
                    <a:cubicBezTo>
                      <a:pt x="73" y="92"/>
                      <a:pt x="73" y="92"/>
                      <a:pt x="73" y="92"/>
                    </a:cubicBezTo>
                    <a:cubicBezTo>
                      <a:pt x="73" y="92"/>
                      <a:pt x="73" y="92"/>
                      <a:pt x="74" y="92"/>
                    </a:cubicBezTo>
                    <a:cubicBezTo>
                      <a:pt x="74" y="92"/>
                      <a:pt x="74" y="92"/>
                      <a:pt x="74" y="92"/>
                    </a:cubicBezTo>
                    <a:cubicBezTo>
                      <a:pt x="74" y="93"/>
                      <a:pt x="74" y="93"/>
                      <a:pt x="75" y="94"/>
                    </a:cubicBezTo>
                    <a:close/>
                    <a:moveTo>
                      <a:pt x="75" y="101"/>
                    </a:moveTo>
                    <a:cubicBezTo>
                      <a:pt x="75" y="101"/>
                      <a:pt x="75" y="102"/>
                      <a:pt x="74" y="103"/>
                    </a:cubicBezTo>
                    <a:cubicBezTo>
                      <a:pt x="73" y="102"/>
                      <a:pt x="72" y="101"/>
                      <a:pt x="70" y="100"/>
                    </a:cubicBezTo>
                    <a:cubicBezTo>
                      <a:pt x="70" y="99"/>
                      <a:pt x="70" y="99"/>
                      <a:pt x="70" y="98"/>
                    </a:cubicBezTo>
                    <a:cubicBezTo>
                      <a:pt x="72" y="99"/>
                      <a:pt x="73" y="100"/>
                      <a:pt x="75" y="101"/>
                    </a:cubicBezTo>
                    <a:close/>
                    <a:moveTo>
                      <a:pt x="42" y="96"/>
                    </a:moveTo>
                    <a:cubicBezTo>
                      <a:pt x="41" y="96"/>
                      <a:pt x="40" y="96"/>
                      <a:pt x="40" y="96"/>
                    </a:cubicBezTo>
                    <a:cubicBezTo>
                      <a:pt x="40" y="95"/>
                      <a:pt x="40" y="95"/>
                      <a:pt x="40" y="95"/>
                    </a:cubicBezTo>
                    <a:cubicBezTo>
                      <a:pt x="40" y="95"/>
                      <a:pt x="41" y="95"/>
                      <a:pt x="41" y="95"/>
                    </a:cubicBezTo>
                    <a:cubicBezTo>
                      <a:pt x="41" y="95"/>
                      <a:pt x="42" y="96"/>
                      <a:pt x="42" y="96"/>
                    </a:cubicBezTo>
                    <a:close/>
                    <a:moveTo>
                      <a:pt x="25" y="99"/>
                    </a:moveTo>
                    <a:cubicBezTo>
                      <a:pt x="25" y="99"/>
                      <a:pt x="25" y="99"/>
                      <a:pt x="25" y="99"/>
                    </a:cubicBezTo>
                    <a:cubicBezTo>
                      <a:pt x="26" y="98"/>
                      <a:pt x="27" y="97"/>
                      <a:pt x="27" y="95"/>
                    </a:cubicBezTo>
                    <a:cubicBezTo>
                      <a:pt x="28" y="96"/>
                      <a:pt x="28" y="96"/>
                      <a:pt x="29" y="96"/>
                    </a:cubicBezTo>
                    <a:cubicBezTo>
                      <a:pt x="27" y="97"/>
                      <a:pt x="26" y="98"/>
                      <a:pt x="25" y="99"/>
                    </a:cubicBezTo>
                    <a:close/>
                    <a:moveTo>
                      <a:pt x="18" y="275"/>
                    </a:moveTo>
                    <a:cubicBezTo>
                      <a:pt x="18" y="277"/>
                      <a:pt x="18" y="279"/>
                      <a:pt x="18" y="281"/>
                    </a:cubicBezTo>
                    <a:cubicBezTo>
                      <a:pt x="18" y="276"/>
                      <a:pt x="17" y="270"/>
                      <a:pt x="17" y="265"/>
                    </a:cubicBezTo>
                    <a:cubicBezTo>
                      <a:pt x="17" y="268"/>
                      <a:pt x="18" y="272"/>
                      <a:pt x="18" y="275"/>
                    </a:cubicBezTo>
                    <a:close/>
                    <a:moveTo>
                      <a:pt x="22" y="274"/>
                    </a:moveTo>
                    <a:cubicBezTo>
                      <a:pt x="22" y="268"/>
                      <a:pt x="22" y="263"/>
                      <a:pt x="22" y="258"/>
                    </a:cubicBezTo>
                    <a:cubicBezTo>
                      <a:pt x="23" y="257"/>
                      <a:pt x="24" y="257"/>
                      <a:pt x="25" y="256"/>
                    </a:cubicBezTo>
                    <a:cubicBezTo>
                      <a:pt x="25" y="258"/>
                      <a:pt x="25" y="259"/>
                      <a:pt x="26" y="260"/>
                    </a:cubicBezTo>
                    <a:cubicBezTo>
                      <a:pt x="25" y="261"/>
                      <a:pt x="25" y="263"/>
                      <a:pt x="25" y="264"/>
                    </a:cubicBezTo>
                    <a:cubicBezTo>
                      <a:pt x="24" y="266"/>
                      <a:pt x="25" y="267"/>
                      <a:pt x="27" y="267"/>
                    </a:cubicBezTo>
                    <a:cubicBezTo>
                      <a:pt x="27" y="269"/>
                      <a:pt x="27" y="272"/>
                      <a:pt x="27" y="275"/>
                    </a:cubicBezTo>
                    <a:cubicBezTo>
                      <a:pt x="27" y="275"/>
                      <a:pt x="27" y="276"/>
                      <a:pt x="27" y="277"/>
                    </a:cubicBezTo>
                    <a:cubicBezTo>
                      <a:pt x="26" y="278"/>
                      <a:pt x="26" y="280"/>
                      <a:pt x="26" y="281"/>
                    </a:cubicBezTo>
                    <a:cubicBezTo>
                      <a:pt x="25" y="282"/>
                      <a:pt x="24" y="282"/>
                      <a:pt x="23" y="282"/>
                    </a:cubicBezTo>
                    <a:cubicBezTo>
                      <a:pt x="23" y="280"/>
                      <a:pt x="22" y="277"/>
                      <a:pt x="22" y="274"/>
                    </a:cubicBezTo>
                    <a:close/>
                    <a:moveTo>
                      <a:pt x="46" y="294"/>
                    </a:moveTo>
                    <a:cubicBezTo>
                      <a:pt x="46" y="294"/>
                      <a:pt x="46" y="294"/>
                      <a:pt x="46" y="294"/>
                    </a:cubicBezTo>
                    <a:cubicBezTo>
                      <a:pt x="46" y="294"/>
                      <a:pt x="46" y="294"/>
                      <a:pt x="46" y="294"/>
                    </a:cubicBezTo>
                    <a:cubicBezTo>
                      <a:pt x="46" y="294"/>
                      <a:pt x="46" y="294"/>
                      <a:pt x="46" y="294"/>
                    </a:cubicBezTo>
                    <a:close/>
                    <a:moveTo>
                      <a:pt x="53" y="289"/>
                    </a:moveTo>
                    <a:cubicBezTo>
                      <a:pt x="55" y="288"/>
                      <a:pt x="57" y="287"/>
                      <a:pt x="58" y="286"/>
                    </a:cubicBezTo>
                    <a:cubicBezTo>
                      <a:pt x="58" y="286"/>
                      <a:pt x="58" y="286"/>
                      <a:pt x="58" y="286"/>
                    </a:cubicBezTo>
                    <a:cubicBezTo>
                      <a:pt x="58" y="286"/>
                      <a:pt x="58" y="287"/>
                      <a:pt x="59" y="287"/>
                    </a:cubicBezTo>
                    <a:cubicBezTo>
                      <a:pt x="58" y="289"/>
                      <a:pt x="58" y="292"/>
                      <a:pt x="58" y="294"/>
                    </a:cubicBezTo>
                    <a:cubicBezTo>
                      <a:pt x="56" y="294"/>
                      <a:pt x="54" y="294"/>
                      <a:pt x="52" y="294"/>
                    </a:cubicBezTo>
                    <a:cubicBezTo>
                      <a:pt x="53" y="293"/>
                      <a:pt x="53" y="291"/>
                      <a:pt x="53" y="289"/>
                    </a:cubicBezTo>
                    <a:close/>
                    <a:moveTo>
                      <a:pt x="62" y="292"/>
                    </a:moveTo>
                    <a:cubicBezTo>
                      <a:pt x="63" y="293"/>
                      <a:pt x="63" y="293"/>
                      <a:pt x="64" y="294"/>
                    </a:cubicBezTo>
                    <a:cubicBezTo>
                      <a:pt x="63" y="294"/>
                      <a:pt x="63" y="294"/>
                      <a:pt x="62" y="294"/>
                    </a:cubicBezTo>
                    <a:cubicBezTo>
                      <a:pt x="62" y="293"/>
                      <a:pt x="62" y="293"/>
                      <a:pt x="62" y="292"/>
                    </a:cubicBezTo>
                    <a:close/>
                    <a:moveTo>
                      <a:pt x="109" y="283"/>
                    </a:moveTo>
                    <a:cubicBezTo>
                      <a:pt x="109" y="284"/>
                      <a:pt x="108" y="284"/>
                      <a:pt x="108" y="285"/>
                    </a:cubicBezTo>
                    <a:cubicBezTo>
                      <a:pt x="108" y="285"/>
                      <a:pt x="108" y="284"/>
                      <a:pt x="107" y="284"/>
                    </a:cubicBezTo>
                    <a:cubicBezTo>
                      <a:pt x="108" y="284"/>
                      <a:pt x="109" y="283"/>
                      <a:pt x="109" y="283"/>
                    </a:cubicBezTo>
                    <a:close/>
                    <a:moveTo>
                      <a:pt x="115" y="224"/>
                    </a:moveTo>
                    <a:cubicBezTo>
                      <a:pt x="115" y="225"/>
                      <a:pt x="115" y="225"/>
                      <a:pt x="115" y="225"/>
                    </a:cubicBezTo>
                    <a:cubicBezTo>
                      <a:pt x="115" y="225"/>
                      <a:pt x="114" y="225"/>
                      <a:pt x="114" y="225"/>
                    </a:cubicBezTo>
                    <a:cubicBezTo>
                      <a:pt x="114" y="225"/>
                      <a:pt x="115" y="225"/>
                      <a:pt x="115" y="224"/>
                    </a:cubicBezTo>
                    <a:close/>
                    <a:moveTo>
                      <a:pt x="124" y="102"/>
                    </a:moveTo>
                    <a:cubicBezTo>
                      <a:pt x="124" y="103"/>
                      <a:pt x="123" y="103"/>
                      <a:pt x="123" y="103"/>
                    </a:cubicBezTo>
                    <a:cubicBezTo>
                      <a:pt x="123" y="103"/>
                      <a:pt x="123" y="102"/>
                      <a:pt x="123" y="101"/>
                    </a:cubicBezTo>
                    <a:cubicBezTo>
                      <a:pt x="123" y="101"/>
                      <a:pt x="123" y="101"/>
                      <a:pt x="124" y="101"/>
                    </a:cubicBezTo>
                    <a:cubicBezTo>
                      <a:pt x="124" y="101"/>
                      <a:pt x="124" y="102"/>
                      <a:pt x="124" y="102"/>
                    </a:cubicBezTo>
                    <a:close/>
                    <a:moveTo>
                      <a:pt x="119" y="108"/>
                    </a:moveTo>
                    <a:cubicBezTo>
                      <a:pt x="118" y="110"/>
                      <a:pt x="117" y="112"/>
                      <a:pt x="116" y="114"/>
                    </a:cubicBezTo>
                    <a:cubicBezTo>
                      <a:pt x="116" y="111"/>
                      <a:pt x="116" y="109"/>
                      <a:pt x="117" y="106"/>
                    </a:cubicBezTo>
                    <a:cubicBezTo>
                      <a:pt x="118" y="106"/>
                      <a:pt x="118" y="105"/>
                      <a:pt x="119" y="105"/>
                    </a:cubicBezTo>
                    <a:cubicBezTo>
                      <a:pt x="119" y="106"/>
                      <a:pt x="119" y="107"/>
                      <a:pt x="119" y="108"/>
                    </a:cubicBezTo>
                    <a:close/>
                    <a:moveTo>
                      <a:pt x="118" y="99"/>
                    </a:moveTo>
                    <a:cubicBezTo>
                      <a:pt x="118" y="98"/>
                      <a:pt x="118" y="98"/>
                      <a:pt x="118" y="98"/>
                    </a:cubicBezTo>
                    <a:cubicBezTo>
                      <a:pt x="118" y="98"/>
                      <a:pt x="118" y="98"/>
                      <a:pt x="118" y="99"/>
                    </a:cubicBezTo>
                    <a:cubicBezTo>
                      <a:pt x="118" y="99"/>
                      <a:pt x="118" y="99"/>
                      <a:pt x="118" y="99"/>
                    </a:cubicBezTo>
                    <a:close/>
                    <a:moveTo>
                      <a:pt x="97" y="94"/>
                    </a:moveTo>
                    <a:cubicBezTo>
                      <a:pt x="97" y="94"/>
                      <a:pt x="97" y="94"/>
                      <a:pt x="96" y="94"/>
                    </a:cubicBezTo>
                    <a:cubicBezTo>
                      <a:pt x="96" y="93"/>
                      <a:pt x="96" y="91"/>
                      <a:pt x="96" y="89"/>
                    </a:cubicBezTo>
                    <a:cubicBezTo>
                      <a:pt x="96" y="89"/>
                      <a:pt x="96" y="89"/>
                      <a:pt x="96" y="89"/>
                    </a:cubicBezTo>
                    <a:cubicBezTo>
                      <a:pt x="97" y="90"/>
                      <a:pt x="98" y="91"/>
                      <a:pt x="100" y="92"/>
                    </a:cubicBezTo>
                    <a:cubicBezTo>
                      <a:pt x="99" y="93"/>
                      <a:pt x="98" y="93"/>
                      <a:pt x="97" y="94"/>
                    </a:cubicBezTo>
                    <a:close/>
                    <a:moveTo>
                      <a:pt x="80" y="88"/>
                    </a:moveTo>
                    <a:cubicBezTo>
                      <a:pt x="79" y="88"/>
                      <a:pt x="79" y="87"/>
                      <a:pt x="78" y="87"/>
                    </a:cubicBezTo>
                    <a:cubicBezTo>
                      <a:pt x="78" y="87"/>
                      <a:pt x="78" y="87"/>
                      <a:pt x="78" y="86"/>
                    </a:cubicBezTo>
                    <a:cubicBezTo>
                      <a:pt x="79" y="87"/>
                      <a:pt x="80" y="87"/>
                      <a:pt x="80" y="87"/>
                    </a:cubicBezTo>
                    <a:cubicBezTo>
                      <a:pt x="80" y="87"/>
                      <a:pt x="80" y="88"/>
                      <a:pt x="80" y="88"/>
                    </a:cubicBezTo>
                    <a:close/>
                    <a:moveTo>
                      <a:pt x="15" y="189"/>
                    </a:moveTo>
                    <a:cubicBezTo>
                      <a:pt x="15" y="189"/>
                      <a:pt x="15" y="189"/>
                      <a:pt x="16" y="189"/>
                    </a:cubicBezTo>
                    <a:cubicBezTo>
                      <a:pt x="16" y="192"/>
                      <a:pt x="16" y="195"/>
                      <a:pt x="16" y="199"/>
                    </a:cubicBezTo>
                    <a:cubicBezTo>
                      <a:pt x="16" y="200"/>
                      <a:pt x="15" y="202"/>
                      <a:pt x="15" y="203"/>
                    </a:cubicBezTo>
                    <a:cubicBezTo>
                      <a:pt x="15" y="199"/>
                      <a:pt x="15" y="194"/>
                      <a:pt x="15" y="189"/>
                    </a:cubicBezTo>
                    <a:close/>
                    <a:moveTo>
                      <a:pt x="20" y="248"/>
                    </a:moveTo>
                    <a:cubicBezTo>
                      <a:pt x="20" y="249"/>
                      <a:pt x="20" y="250"/>
                      <a:pt x="20" y="251"/>
                    </a:cubicBezTo>
                    <a:cubicBezTo>
                      <a:pt x="20" y="251"/>
                      <a:pt x="19" y="251"/>
                      <a:pt x="19" y="251"/>
                    </a:cubicBezTo>
                    <a:cubicBezTo>
                      <a:pt x="19" y="250"/>
                      <a:pt x="20" y="249"/>
                      <a:pt x="20" y="248"/>
                    </a:cubicBezTo>
                    <a:cubicBezTo>
                      <a:pt x="20" y="248"/>
                      <a:pt x="20" y="248"/>
                      <a:pt x="20" y="248"/>
                    </a:cubicBezTo>
                    <a:close/>
                    <a:moveTo>
                      <a:pt x="70" y="293"/>
                    </a:moveTo>
                    <a:cubicBezTo>
                      <a:pt x="69" y="291"/>
                      <a:pt x="69" y="289"/>
                      <a:pt x="68" y="287"/>
                    </a:cubicBezTo>
                    <a:cubicBezTo>
                      <a:pt x="69" y="287"/>
                      <a:pt x="71" y="286"/>
                      <a:pt x="72" y="286"/>
                    </a:cubicBezTo>
                    <a:cubicBezTo>
                      <a:pt x="73" y="287"/>
                      <a:pt x="73" y="288"/>
                      <a:pt x="74" y="290"/>
                    </a:cubicBezTo>
                    <a:cubicBezTo>
                      <a:pt x="75" y="290"/>
                      <a:pt x="75" y="291"/>
                      <a:pt x="76" y="292"/>
                    </a:cubicBezTo>
                    <a:cubicBezTo>
                      <a:pt x="75" y="292"/>
                      <a:pt x="73" y="292"/>
                      <a:pt x="72" y="293"/>
                    </a:cubicBezTo>
                    <a:cubicBezTo>
                      <a:pt x="71" y="293"/>
                      <a:pt x="71" y="293"/>
                      <a:pt x="70" y="293"/>
                    </a:cubicBezTo>
                    <a:close/>
                    <a:moveTo>
                      <a:pt x="122" y="96"/>
                    </a:moveTo>
                    <a:cubicBezTo>
                      <a:pt x="122" y="93"/>
                      <a:pt x="121" y="91"/>
                      <a:pt x="120" y="88"/>
                    </a:cubicBezTo>
                    <a:cubicBezTo>
                      <a:pt x="121" y="87"/>
                      <a:pt x="121" y="87"/>
                      <a:pt x="121" y="86"/>
                    </a:cubicBezTo>
                    <a:cubicBezTo>
                      <a:pt x="121" y="86"/>
                      <a:pt x="122" y="86"/>
                      <a:pt x="122" y="86"/>
                    </a:cubicBezTo>
                    <a:cubicBezTo>
                      <a:pt x="122" y="89"/>
                      <a:pt x="123" y="92"/>
                      <a:pt x="123" y="96"/>
                    </a:cubicBezTo>
                    <a:cubicBezTo>
                      <a:pt x="123" y="96"/>
                      <a:pt x="122" y="96"/>
                      <a:pt x="122" y="96"/>
                    </a:cubicBezTo>
                    <a:close/>
                    <a:moveTo>
                      <a:pt x="21" y="82"/>
                    </a:moveTo>
                    <a:cubicBezTo>
                      <a:pt x="21" y="82"/>
                      <a:pt x="21" y="82"/>
                      <a:pt x="21" y="82"/>
                    </a:cubicBezTo>
                    <a:cubicBezTo>
                      <a:pt x="21" y="82"/>
                      <a:pt x="21" y="82"/>
                      <a:pt x="21" y="82"/>
                    </a:cubicBezTo>
                    <a:cubicBezTo>
                      <a:pt x="21" y="82"/>
                      <a:pt x="21" y="82"/>
                      <a:pt x="21" y="82"/>
                    </a:cubicBezTo>
                    <a:close/>
                    <a:moveTo>
                      <a:pt x="16" y="244"/>
                    </a:moveTo>
                    <a:cubicBezTo>
                      <a:pt x="16" y="243"/>
                      <a:pt x="16" y="243"/>
                      <a:pt x="17" y="243"/>
                    </a:cubicBezTo>
                    <a:cubicBezTo>
                      <a:pt x="17" y="243"/>
                      <a:pt x="17" y="244"/>
                      <a:pt x="17" y="244"/>
                    </a:cubicBezTo>
                    <a:cubicBezTo>
                      <a:pt x="17" y="247"/>
                      <a:pt x="17" y="249"/>
                      <a:pt x="16" y="251"/>
                    </a:cubicBezTo>
                    <a:cubicBezTo>
                      <a:pt x="16" y="251"/>
                      <a:pt x="16" y="251"/>
                      <a:pt x="16" y="251"/>
                    </a:cubicBezTo>
                    <a:cubicBezTo>
                      <a:pt x="16" y="251"/>
                      <a:pt x="16" y="251"/>
                      <a:pt x="16" y="251"/>
                    </a:cubicBezTo>
                    <a:cubicBezTo>
                      <a:pt x="16" y="249"/>
                      <a:pt x="16" y="246"/>
                      <a:pt x="16" y="244"/>
                    </a:cubicBezTo>
                    <a:close/>
                    <a:moveTo>
                      <a:pt x="112" y="285"/>
                    </a:moveTo>
                    <a:cubicBezTo>
                      <a:pt x="112" y="286"/>
                      <a:pt x="113" y="286"/>
                      <a:pt x="113" y="287"/>
                    </a:cubicBezTo>
                    <a:cubicBezTo>
                      <a:pt x="112" y="287"/>
                      <a:pt x="112" y="287"/>
                      <a:pt x="111" y="287"/>
                    </a:cubicBezTo>
                    <a:cubicBezTo>
                      <a:pt x="111" y="287"/>
                      <a:pt x="112" y="286"/>
                      <a:pt x="112" y="285"/>
                    </a:cubicBezTo>
                    <a:close/>
                    <a:moveTo>
                      <a:pt x="115" y="281"/>
                    </a:moveTo>
                    <a:cubicBezTo>
                      <a:pt x="116" y="280"/>
                      <a:pt x="116" y="279"/>
                      <a:pt x="117" y="278"/>
                    </a:cubicBezTo>
                    <a:cubicBezTo>
                      <a:pt x="117" y="279"/>
                      <a:pt x="117" y="280"/>
                      <a:pt x="118" y="280"/>
                    </a:cubicBezTo>
                    <a:cubicBezTo>
                      <a:pt x="118" y="282"/>
                      <a:pt x="118" y="285"/>
                      <a:pt x="118" y="287"/>
                    </a:cubicBezTo>
                    <a:cubicBezTo>
                      <a:pt x="118" y="287"/>
                      <a:pt x="117" y="287"/>
                      <a:pt x="117" y="287"/>
                    </a:cubicBezTo>
                    <a:cubicBezTo>
                      <a:pt x="116" y="285"/>
                      <a:pt x="116" y="283"/>
                      <a:pt x="115" y="281"/>
                    </a:cubicBezTo>
                    <a:close/>
                    <a:moveTo>
                      <a:pt x="113" y="273"/>
                    </a:moveTo>
                    <a:cubicBezTo>
                      <a:pt x="113" y="274"/>
                      <a:pt x="114" y="275"/>
                      <a:pt x="114" y="275"/>
                    </a:cubicBezTo>
                    <a:cubicBezTo>
                      <a:pt x="114" y="276"/>
                      <a:pt x="114" y="276"/>
                      <a:pt x="114" y="277"/>
                    </a:cubicBezTo>
                    <a:cubicBezTo>
                      <a:pt x="113" y="276"/>
                      <a:pt x="113" y="275"/>
                      <a:pt x="113" y="275"/>
                    </a:cubicBezTo>
                    <a:cubicBezTo>
                      <a:pt x="113" y="275"/>
                      <a:pt x="113" y="275"/>
                      <a:pt x="113" y="274"/>
                    </a:cubicBezTo>
                    <a:cubicBezTo>
                      <a:pt x="114" y="273"/>
                      <a:pt x="113" y="272"/>
                      <a:pt x="112" y="272"/>
                    </a:cubicBezTo>
                    <a:cubicBezTo>
                      <a:pt x="112" y="271"/>
                      <a:pt x="112" y="271"/>
                      <a:pt x="112" y="271"/>
                    </a:cubicBezTo>
                    <a:cubicBezTo>
                      <a:pt x="112" y="270"/>
                      <a:pt x="113" y="270"/>
                      <a:pt x="113" y="269"/>
                    </a:cubicBezTo>
                    <a:cubicBezTo>
                      <a:pt x="113" y="271"/>
                      <a:pt x="113" y="272"/>
                      <a:pt x="113" y="273"/>
                    </a:cubicBezTo>
                    <a:close/>
                    <a:moveTo>
                      <a:pt x="122" y="211"/>
                    </a:moveTo>
                    <a:cubicBezTo>
                      <a:pt x="122" y="212"/>
                      <a:pt x="122" y="213"/>
                      <a:pt x="122" y="213"/>
                    </a:cubicBezTo>
                    <a:cubicBezTo>
                      <a:pt x="121" y="212"/>
                      <a:pt x="121" y="211"/>
                      <a:pt x="120" y="210"/>
                    </a:cubicBezTo>
                    <a:cubicBezTo>
                      <a:pt x="121" y="209"/>
                      <a:pt x="121" y="208"/>
                      <a:pt x="122" y="207"/>
                    </a:cubicBezTo>
                    <a:cubicBezTo>
                      <a:pt x="122" y="209"/>
                      <a:pt x="122" y="210"/>
                      <a:pt x="122" y="211"/>
                    </a:cubicBezTo>
                    <a:close/>
                    <a:moveTo>
                      <a:pt x="128" y="84"/>
                    </a:moveTo>
                    <a:cubicBezTo>
                      <a:pt x="129" y="84"/>
                      <a:pt x="129" y="83"/>
                      <a:pt x="130" y="83"/>
                    </a:cubicBezTo>
                    <a:cubicBezTo>
                      <a:pt x="129" y="84"/>
                      <a:pt x="129" y="85"/>
                      <a:pt x="128" y="86"/>
                    </a:cubicBezTo>
                    <a:cubicBezTo>
                      <a:pt x="128" y="86"/>
                      <a:pt x="128" y="85"/>
                      <a:pt x="128" y="84"/>
                    </a:cubicBezTo>
                    <a:close/>
                    <a:moveTo>
                      <a:pt x="24" y="79"/>
                    </a:moveTo>
                    <a:cubicBezTo>
                      <a:pt x="24" y="80"/>
                      <a:pt x="24" y="80"/>
                      <a:pt x="24" y="80"/>
                    </a:cubicBezTo>
                    <a:cubicBezTo>
                      <a:pt x="23" y="80"/>
                      <a:pt x="22" y="81"/>
                      <a:pt x="21" y="82"/>
                    </a:cubicBezTo>
                    <a:cubicBezTo>
                      <a:pt x="22" y="81"/>
                      <a:pt x="23" y="80"/>
                      <a:pt x="23" y="79"/>
                    </a:cubicBezTo>
                    <a:cubicBezTo>
                      <a:pt x="24" y="79"/>
                      <a:pt x="24" y="79"/>
                      <a:pt x="24" y="79"/>
                    </a:cubicBezTo>
                    <a:close/>
                    <a:moveTo>
                      <a:pt x="21" y="81"/>
                    </a:moveTo>
                    <a:cubicBezTo>
                      <a:pt x="20" y="79"/>
                      <a:pt x="19" y="78"/>
                      <a:pt x="19" y="77"/>
                    </a:cubicBezTo>
                    <a:cubicBezTo>
                      <a:pt x="19" y="77"/>
                      <a:pt x="19" y="77"/>
                      <a:pt x="19" y="77"/>
                    </a:cubicBezTo>
                    <a:cubicBezTo>
                      <a:pt x="20" y="78"/>
                      <a:pt x="21" y="78"/>
                      <a:pt x="22" y="79"/>
                    </a:cubicBezTo>
                    <a:cubicBezTo>
                      <a:pt x="22" y="79"/>
                      <a:pt x="21" y="80"/>
                      <a:pt x="21" y="81"/>
                    </a:cubicBezTo>
                    <a:close/>
                    <a:moveTo>
                      <a:pt x="13" y="77"/>
                    </a:moveTo>
                    <a:cubicBezTo>
                      <a:pt x="13" y="76"/>
                      <a:pt x="13" y="74"/>
                      <a:pt x="12" y="73"/>
                    </a:cubicBezTo>
                    <a:cubicBezTo>
                      <a:pt x="13" y="74"/>
                      <a:pt x="15" y="75"/>
                      <a:pt x="16" y="76"/>
                    </a:cubicBezTo>
                    <a:cubicBezTo>
                      <a:pt x="15" y="76"/>
                      <a:pt x="14" y="76"/>
                      <a:pt x="13" y="77"/>
                    </a:cubicBezTo>
                    <a:close/>
                    <a:moveTo>
                      <a:pt x="122" y="276"/>
                    </a:moveTo>
                    <a:cubicBezTo>
                      <a:pt x="122" y="277"/>
                      <a:pt x="122" y="277"/>
                      <a:pt x="122" y="278"/>
                    </a:cubicBezTo>
                    <a:cubicBezTo>
                      <a:pt x="122" y="278"/>
                      <a:pt x="122" y="279"/>
                      <a:pt x="122" y="279"/>
                    </a:cubicBezTo>
                    <a:cubicBezTo>
                      <a:pt x="122" y="280"/>
                      <a:pt x="122" y="280"/>
                      <a:pt x="122" y="281"/>
                    </a:cubicBezTo>
                    <a:cubicBezTo>
                      <a:pt x="122" y="279"/>
                      <a:pt x="122" y="278"/>
                      <a:pt x="122" y="276"/>
                    </a:cubicBezTo>
                    <a:close/>
                    <a:moveTo>
                      <a:pt x="170" y="255"/>
                    </a:moveTo>
                    <a:cubicBezTo>
                      <a:pt x="160" y="259"/>
                      <a:pt x="150" y="258"/>
                      <a:pt x="140" y="260"/>
                    </a:cubicBezTo>
                    <a:cubicBezTo>
                      <a:pt x="139" y="257"/>
                      <a:pt x="139" y="255"/>
                      <a:pt x="139" y="252"/>
                    </a:cubicBezTo>
                    <a:cubicBezTo>
                      <a:pt x="139" y="230"/>
                      <a:pt x="140" y="207"/>
                      <a:pt x="139" y="185"/>
                    </a:cubicBezTo>
                    <a:cubicBezTo>
                      <a:pt x="139" y="164"/>
                      <a:pt x="139" y="143"/>
                      <a:pt x="138" y="122"/>
                    </a:cubicBezTo>
                    <a:cubicBezTo>
                      <a:pt x="138" y="118"/>
                      <a:pt x="138" y="114"/>
                      <a:pt x="139" y="108"/>
                    </a:cubicBezTo>
                    <a:cubicBezTo>
                      <a:pt x="150" y="109"/>
                      <a:pt x="161" y="109"/>
                      <a:pt x="173" y="110"/>
                    </a:cubicBezTo>
                    <a:cubicBezTo>
                      <a:pt x="178" y="151"/>
                      <a:pt x="177" y="194"/>
                      <a:pt x="172" y="235"/>
                    </a:cubicBezTo>
                    <a:cubicBezTo>
                      <a:pt x="172" y="235"/>
                      <a:pt x="171" y="235"/>
                      <a:pt x="171" y="235"/>
                    </a:cubicBezTo>
                    <a:cubicBezTo>
                      <a:pt x="169" y="235"/>
                      <a:pt x="168" y="238"/>
                      <a:pt x="170" y="239"/>
                    </a:cubicBezTo>
                    <a:cubicBezTo>
                      <a:pt x="171" y="239"/>
                      <a:pt x="171" y="239"/>
                      <a:pt x="172" y="239"/>
                    </a:cubicBezTo>
                    <a:cubicBezTo>
                      <a:pt x="171" y="244"/>
                      <a:pt x="171" y="249"/>
                      <a:pt x="170" y="255"/>
                    </a:cubicBezTo>
                    <a:close/>
                    <a:moveTo>
                      <a:pt x="498" y="203"/>
                    </a:moveTo>
                    <a:cubicBezTo>
                      <a:pt x="477" y="204"/>
                      <a:pt x="455" y="205"/>
                      <a:pt x="434" y="205"/>
                    </a:cubicBezTo>
                    <a:cubicBezTo>
                      <a:pt x="414" y="206"/>
                      <a:pt x="393" y="207"/>
                      <a:pt x="374" y="215"/>
                    </a:cubicBezTo>
                    <a:cubicBezTo>
                      <a:pt x="374" y="215"/>
                      <a:pt x="374" y="216"/>
                      <a:pt x="374" y="216"/>
                    </a:cubicBezTo>
                    <a:cubicBezTo>
                      <a:pt x="396" y="214"/>
                      <a:pt x="417" y="213"/>
                      <a:pt x="438" y="213"/>
                    </a:cubicBezTo>
                    <a:cubicBezTo>
                      <a:pt x="455" y="213"/>
                      <a:pt x="473" y="214"/>
                      <a:pt x="489" y="212"/>
                    </a:cubicBezTo>
                    <a:cubicBezTo>
                      <a:pt x="485" y="218"/>
                      <a:pt x="480" y="223"/>
                      <a:pt x="475" y="228"/>
                    </a:cubicBezTo>
                    <a:cubicBezTo>
                      <a:pt x="425" y="228"/>
                      <a:pt x="376" y="231"/>
                      <a:pt x="326" y="234"/>
                    </a:cubicBezTo>
                    <a:cubicBezTo>
                      <a:pt x="301" y="235"/>
                      <a:pt x="276" y="236"/>
                      <a:pt x="251" y="236"/>
                    </a:cubicBezTo>
                    <a:cubicBezTo>
                      <a:pt x="228" y="236"/>
                      <a:pt x="206" y="235"/>
                      <a:pt x="184" y="235"/>
                    </a:cubicBezTo>
                    <a:cubicBezTo>
                      <a:pt x="187" y="205"/>
                      <a:pt x="189" y="175"/>
                      <a:pt x="187" y="145"/>
                    </a:cubicBezTo>
                    <a:cubicBezTo>
                      <a:pt x="194" y="139"/>
                      <a:pt x="199" y="127"/>
                      <a:pt x="204" y="121"/>
                    </a:cubicBezTo>
                    <a:cubicBezTo>
                      <a:pt x="215" y="106"/>
                      <a:pt x="227" y="92"/>
                      <a:pt x="239" y="78"/>
                    </a:cubicBezTo>
                    <a:cubicBezTo>
                      <a:pt x="263" y="53"/>
                      <a:pt x="288" y="29"/>
                      <a:pt x="317" y="10"/>
                    </a:cubicBezTo>
                    <a:cubicBezTo>
                      <a:pt x="322" y="15"/>
                      <a:pt x="327" y="20"/>
                      <a:pt x="332" y="26"/>
                    </a:cubicBezTo>
                    <a:cubicBezTo>
                      <a:pt x="314" y="45"/>
                      <a:pt x="293" y="62"/>
                      <a:pt x="276" y="82"/>
                    </a:cubicBezTo>
                    <a:cubicBezTo>
                      <a:pt x="263" y="97"/>
                      <a:pt x="244" y="118"/>
                      <a:pt x="247" y="139"/>
                    </a:cubicBezTo>
                    <a:cubicBezTo>
                      <a:pt x="252" y="166"/>
                      <a:pt x="298" y="165"/>
                      <a:pt x="317" y="166"/>
                    </a:cubicBezTo>
                    <a:cubicBezTo>
                      <a:pt x="374" y="168"/>
                      <a:pt x="432" y="161"/>
                      <a:pt x="489" y="160"/>
                    </a:cubicBezTo>
                    <a:cubicBezTo>
                      <a:pt x="490" y="160"/>
                      <a:pt x="490" y="160"/>
                      <a:pt x="490" y="160"/>
                    </a:cubicBezTo>
                    <a:cubicBezTo>
                      <a:pt x="496" y="165"/>
                      <a:pt x="501" y="171"/>
                      <a:pt x="506" y="177"/>
                    </a:cubicBezTo>
                    <a:cubicBezTo>
                      <a:pt x="482" y="178"/>
                      <a:pt x="459" y="179"/>
                      <a:pt x="435" y="180"/>
                    </a:cubicBezTo>
                    <a:cubicBezTo>
                      <a:pt x="412" y="180"/>
                      <a:pt x="388" y="181"/>
                      <a:pt x="366" y="190"/>
                    </a:cubicBezTo>
                    <a:cubicBezTo>
                      <a:pt x="365" y="190"/>
                      <a:pt x="365" y="191"/>
                      <a:pt x="366" y="190"/>
                    </a:cubicBezTo>
                    <a:cubicBezTo>
                      <a:pt x="391" y="189"/>
                      <a:pt x="416" y="187"/>
                      <a:pt x="441" y="187"/>
                    </a:cubicBezTo>
                    <a:cubicBezTo>
                      <a:pt x="464" y="187"/>
                      <a:pt x="488" y="189"/>
                      <a:pt x="511" y="186"/>
                    </a:cubicBezTo>
                    <a:cubicBezTo>
                      <a:pt x="511" y="186"/>
                      <a:pt x="511" y="186"/>
                      <a:pt x="511" y="186"/>
                    </a:cubicBezTo>
                    <a:cubicBezTo>
                      <a:pt x="512" y="186"/>
                      <a:pt x="512" y="187"/>
                      <a:pt x="513" y="187"/>
                    </a:cubicBezTo>
                    <a:cubicBezTo>
                      <a:pt x="508" y="192"/>
                      <a:pt x="503" y="198"/>
                      <a:pt x="498"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3" name="Freeform 741"/>
              <p:cNvSpPr>
                <a:spLocks noEditPoints="1"/>
              </p:cNvSpPr>
              <p:nvPr/>
            </p:nvSpPr>
            <p:spPr bwMode="auto">
              <a:xfrm>
                <a:off x="5573" y="4420"/>
                <a:ext cx="85" cy="85"/>
              </a:xfrm>
              <a:custGeom>
                <a:avLst/>
                <a:gdLst>
                  <a:gd name="T0" fmla="*/ 31 w 151"/>
                  <a:gd name="T1" fmla="*/ 122 h 151"/>
                  <a:gd name="T2" fmla="*/ 124 w 151"/>
                  <a:gd name="T3" fmla="*/ 120 h 151"/>
                  <a:gd name="T4" fmla="*/ 89 w 151"/>
                  <a:gd name="T5" fmla="*/ 8 h 151"/>
                  <a:gd name="T6" fmla="*/ 26 w 151"/>
                  <a:gd name="T7" fmla="*/ 25 h 151"/>
                  <a:gd name="T8" fmla="*/ 9 w 151"/>
                  <a:gd name="T9" fmla="*/ 83 h 151"/>
                  <a:gd name="T10" fmla="*/ 31 w 151"/>
                  <a:gd name="T11" fmla="*/ 122 h 151"/>
                  <a:gd name="T12" fmla="*/ 18 w 151"/>
                  <a:gd name="T13" fmla="*/ 66 h 151"/>
                  <a:gd name="T14" fmla="*/ 29 w 151"/>
                  <a:gd name="T15" fmla="*/ 46 h 151"/>
                  <a:gd name="T16" fmla="*/ 29 w 151"/>
                  <a:gd name="T17" fmla="*/ 45 h 151"/>
                  <a:gd name="T18" fmla="*/ 21 w 151"/>
                  <a:gd name="T19" fmla="*/ 52 h 151"/>
                  <a:gd name="T20" fmla="*/ 37 w 151"/>
                  <a:gd name="T21" fmla="*/ 30 h 151"/>
                  <a:gd name="T22" fmla="*/ 94 w 151"/>
                  <a:gd name="T23" fmla="*/ 24 h 151"/>
                  <a:gd name="T24" fmla="*/ 106 w 151"/>
                  <a:gd name="T25" fmla="*/ 116 h 151"/>
                  <a:gd name="T26" fmla="*/ 106 w 151"/>
                  <a:gd name="T27" fmla="*/ 117 h 151"/>
                  <a:gd name="T28" fmla="*/ 102 w 151"/>
                  <a:gd name="T29" fmla="*/ 105 h 151"/>
                  <a:gd name="T30" fmla="*/ 100 w 151"/>
                  <a:gd name="T31" fmla="*/ 106 h 151"/>
                  <a:gd name="T32" fmla="*/ 104 w 151"/>
                  <a:gd name="T33" fmla="*/ 118 h 151"/>
                  <a:gd name="T34" fmla="*/ 85 w 151"/>
                  <a:gd name="T35" fmla="*/ 124 h 151"/>
                  <a:gd name="T36" fmla="*/ 84 w 151"/>
                  <a:gd name="T37" fmla="*/ 110 h 151"/>
                  <a:gd name="T38" fmla="*/ 84 w 151"/>
                  <a:gd name="T39" fmla="*/ 110 h 151"/>
                  <a:gd name="T40" fmla="*/ 83 w 151"/>
                  <a:gd name="T41" fmla="*/ 124 h 151"/>
                  <a:gd name="T42" fmla="*/ 64 w 151"/>
                  <a:gd name="T43" fmla="*/ 121 h 151"/>
                  <a:gd name="T44" fmla="*/ 64 w 151"/>
                  <a:gd name="T45" fmla="*/ 110 h 151"/>
                  <a:gd name="T46" fmla="*/ 62 w 151"/>
                  <a:gd name="T47" fmla="*/ 110 h 151"/>
                  <a:gd name="T48" fmla="*/ 62 w 151"/>
                  <a:gd name="T49" fmla="*/ 121 h 151"/>
                  <a:gd name="T50" fmla="*/ 47 w 151"/>
                  <a:gd name="T51" fmla="*/ 114 h 151"/>
                  <a:gd name="T52" fmla="*/ 50 w 151"/>
                  <a:gd name="T53" fmla="*/ 97 h 151"/>
                  <a:gd name="T54" fmla="*/ 50 w 151"/>
                  <a:gd name="T55" fmla="*/ 97 h 151"/>
                  <a:gd name="T56" fmla="*/ 45 w 151"/>
                  <a:gd name="T57" fmla="*/ 113 h 151"/>
                  <a:gd name="T58" fmla="*/ 41 w 151"/>
                  <a:gd name="T59" fmla="*/ 110 h 151"/>
                  <a:gd name="T60" fmla="*/ 35 w 151"/>
                  <a:gd name="T61" fmla="*/ 106 h 151"/>
                  <a:gd name="T62" fmla="*/ 36 w 151"/>
                  <a:gd name="T63" fmla="*/ 101 h 151"/>
                  <a:gd name="T64" fmla="*/ 42 w 151"/>
                  <a:gd name="T65" fmla="*/ 93 h 151"/>
                  <a:gd name="T66" fmla="*/ 41 w 151"/>
                  <a:gd name="T67" fmla="*/ 92 h 151"/>
                  <a:gd name="T68" fmla="*/ 32 w 151"/>
                  <a:gd name="T69" fmla="*/ 103 h 151"/>
                  <a:gd name="T70" fmla="*/ 23 w 151"/>
                  <a:gd name="T71" fmla="*/ 94 h 151"/>
                  <a:gd name="T72" fmla="*/ 26 w 151"/>
                  <a:gd name="T73" fmla="*/ 87 h 151"/>
                  <a:gd name="T74" fmla="*/ 30 w 151"/>
                  <a:gd name="T75" fmla="*/ 76 h 151"/>
                  <a:gd name="T76" fmla="*/ 28 w 151"/>
                  <a:gd name="T77" fmla="*/ 75 h 151"/>
                  <a:gd name="T78" fmla="*/ 23 w 151"/>
                  <a:gd name="T79" fmla="*/ 87 h 151"/>
                  <a:gd name="T80" fmla="*/ 21 w 151"/>
                  <a:gd name="T81" fmla="*/ 90 h 151"/>
                  <a:gd name="T82" fmla="*/ 19 w 151"/>
                  <a:gd name="T83" fmla="*/ 86 h 151"/>
                  <a:gd name="T84" fmla="*/ 18 w 151"/>
                  <a:gd name="T85" fmla="*/ 6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1">
                    <a:moveTo>
                      <a:pt x="31" y="122"/>
                    </a:moveTo>
                    <a:cubicBezTo>
                      <a:pt x="58" y="143"/>
                      <a:pt x="101" y="151"/>
                      <a:pt x="124" y="120"/>
                    </a:cubicBezTo>
                    <a:cubicBezTo>
                      <a:pt x="151" y="82"/>
                      <a:pt x="132" y="24"/>
                      <a:pt x="89" y="8"/>
                    </a:cubicBezTo>
                    <a:cubicBezTo>
                      <a:pt x="66" y="0"/>
                      <a:pt x="43" y="9"/>
                      <a:pt x="26" y="25"/>
                    </a:cubicBezTo>
                    <a:cubicBezTo>
                      <a:pt x="11" y="39"/>
                      <a:pt x="0" y="64"/>
                      <a:pt x="9" y="83"/>
                    </a:cubicBezTo>
                    <a:cubicBezTo>
                      <a:pt x="10" y="98"/>
                      <a:pt x="18" y="112"/>
                      <a:pt x="31" y="122"/>
                    </a:cubicBezTo>
                    <a:close/>
                    <a:moveTo>
                      <a:pt x="18" y="66"/>
                    </a:moveTo>
                    <a:cubicBezTo>
                      <a:pt x="19" y="60"/>
                      <a:pt x="23" y="53"/>
                      <a:pt x="29" y="46"/>
                    </a:cubicBezTo>
                    <a:cubicBezTo>
                      <a:pt x="29" y="45"/>
                      <a:pt x="29" y="45"/>
                      <a:pt x="29" y="45"/>
                    </a:cubicBezTo>
                    <a:cubicBezTo>
                      <a:pt x="26" y="47"/>
                      <a:pt x="23" y="49"/>
                      <a:pt x="21" y="52"/>
                    </a:cubicBezTo>
                    <a:cubicBezTo>
                      <a:pt x="24" y="44"/>
                      <a:pt x="29" y="37"/>
                      <a:pt x="37" y="30"/>
                    </a:cubicBezTo>
                    <a:cubicBezTo>
                      <a:pt x="53" y="16"/>
                      <a:pt x="75" y="14"/>
                      <a:pt x="94" y="24"/>
                    </a:cubicBezTo>
                    <a:cubicBezTo>
                      <a:pt x="124" y="40"/>
                      <a:pt x="136" y="94"/>
                      <a:pt x="106" y="116"/>
                    </a:cubicBezTo>
                    <a:cubicBezTo>
                      <a:pt x="106" y="116"/>
                      <a:pt x="106" y="117"/>
                      <a:pt x="106" y="117"/>
                    </a:cubicBezTo>
                    <a:cubicBezTo>
                      <a:pt x="105" y="113"/>
                      <a:pt x="104" y="108"/>
                      <a:pt x="102" y="105"/>
                    </a:cubicBezTo>
                    <a:cubicBezTo>
                      <a:pt x="101" y="104"/>
                      <a:pt x="100" y="105"/>
                      <a:pt x="100" y="106"/>
                    </a:cubicBezTo>
                    <a:cubicBezTo>
                      <a:pt x="102" y="110"/>
                      <a:pt x="103" y="114"/>
                      <a:pt x="104" y="118"/>
                    </a:cubicBezTo>
                    <a:cubicBezTo>
                      <a:pt x="98" y="122"/>
                      <a:pt x="92" y="124"/>
                      <a:pt x="85" y="124"/>
                    </a:cubicBezTo>
                    <a:cubicBezTo>
                      <a:pt x="85" y="119"/>
                      <a:pt x="85" y="114"/>
                      <a:pt x="84" y="110"/>
                    </a:cubicBezTo>
                    <a:cubicBezTo>
                      <a:pt x="84" y="109"/>
                      <a:pt x="84" y="109"/>
                      <a:pt x="84" y="110"/>
                    </a:cubicBezTo>
                    <a:cubicBezTo>
                      <a:pt x="83" y="114"/>
                      <a:pt x="83" y="119"/>
                      <a:pt x="83" y="124"/>
                    </a:cubicBezTo>
                    <a:cubicBezTo>
                      <a:pt x="77" y="124"/>
                      <a:pt x="70" y="123"/>
                      <a:pt x="64" y="121"/>
                    </a:cubicBezTo>
                    <a:cubicBezTo>
                      <a:pt x="64" y="117"/>
                      <a:pt x="64" y="113"/>
                      <a:pt x="64" y="110"/>
                    </a:cubicBezTo>
                    <a:cubicBezTo>
                      <a:pt x="64" y="108"/>
                      <a:pt x="62" y="108"/>
                      <a:pt x="62" y="110"/>
                    </a:cubicBezTo>
                    <a:cubicBezTo>
                      <a:pt x="62" y="113"/>
                      <a:pt x="62" y="117"/>
                      <a:pt x="62" y="121"/>
                    </a:cubicBezTo>
                    <a:cubicBezTo>
                      <a:pt x="56" y="119"/>
                      <a:pt x="51" y="117"/>
                      <a:pt x="47" y="114"/>
                    </a:cubicBezTo>
                    <a:cubicBezTo>
                      <a:pt x="48" y="108"/>
                      <a:pt x="49" y="102"/>
                      <a:pt x="50" y="97"/>
                    </a:cubicBezTo>
                    <a:cubicBezTo>
                      <a:pt x="50" y="96"/>
                      <a:pt x="50" y="96"/>
                      <a:pt x="50" y="97"/>
                    </a:cubicBezTo>
                    <a:cubicBezTo>
                      <a:pt x="48" y="102"/>
                      <a:pt x="46" y="108"/>
                      <a:pt x="45" y="113"/>
                    </a:cubicBezTo>
                    <a:cubicBezTo>
                      <a:pt x="43" y="112"/>
                      <a:pt x="42" y="111"/>
                      <a:pt x="41" y="110"/>
                    </a:cubicBezTo>
                    <a:cubicBezTo>
                      <a:pt x="39" y="109"/>
                      <a:pt x="37" y="108"/>
                      <a:pt x="35" y="106"/>
                    </a:cubicBezTo>
                    <a:cubicBezTo>
                      <a:pt x="35" y="104"/>
                      <a:pt x="35" y="102"/>
                      <a:pt x="36" y="101"/>
                    </a:cubicBezTo>
                    <a:cubicBezTo>
                      <a:pt x="37" y="97"/>
                      <a:pt x="39" y="95"/>
                      <a:pt x="42" y="93"/>
                    </a:cubicBezTo>
                    <a:cubicBezTo>
                      <a:pt x="43" y="93"/>
                      <a:pt x="42" y="92"/>
                      <a:pt x="41" y="92"/>
                    </a:cubicBezTo>
                    <a:cubicBezTo>
                      <a:pt x="37" y="93"/>
                      <a:pt x="33" y="98"/>
                      <a:pt x="32" y="103"/>
                    </a:cubicBezTo>
                    <a:cubicBezTo>
                      <a:pt x="28" y="100"/>
                      <a:pt x="26" y="97"/>
                      <a:pt x="23" y="94"/>
                    </a:cubicBezTo>
                    <a:cubicBezTo>
                      <a:pt x="24" y="92"/>
                      <a:pt x="25" y="89"/>
                      <a:pt x="26" y="87"/>
                    </a:cubicBezTo>
                    <a:cubicBezTo>
                      <a:pt x="27" y="83"/>
                      <a:pt x="29" y="80"/>
                      <a:pt x="30" y="76"/>
                    </a:cubicBezTo>
                    <a:cubicBezTo>
                      <a:pt x="30" y="74"/>
                      <a:pt x="28" y="74"/>
                      <a:pt x="28" y="75"/>
                    </a:cubicBezTo>
                    <a:cubicBezTo>
                      <a:pt x="26" y="79"/>
                      <a:pt x="24" y="83"/>
                      <a:pt x="23" y="87"/>
                    </a:cubicBezTo>
                    <a:cubicBezTo>
                      <a:pt x="22" y="88"/>
                      <a:pt x="22" y="89"/>
                      <a:pt x="21" y="90"/>
                    </a:cubicBezTo>
                    <a:cubicBezTo>
                      <a:pt x="20" y="89"/>
                      <a:pt x="20" y="88"/>
                      <a:pt x="19" y="86"/>
                    </a:cubicBezTo>
                    <a:cubicBezTo>
                      <a:pt x="18" y="79"/>
                      <a:pt x="17" y="73"/>
                      <a:pt x="18"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4" name="Freeform 742"/>
              <p:cNvSpPr/>
              <p:nvPr/>
            </p:nvSpPr>
            <p:spPr bwMode="auto">
              <a:xfrm>
                <a:off x="5604" y="4439"/>
                <a:ext cx="22" cy="39"/>
              </a:xfrm>
              <a:custGeom>
                <a:avLst/>
                <a:gdLst>
                  <a:gd name="T0" fmla="*/ 7 w 40"/>
                  <a:gd name="T1" fmla="*/ 40 h 70"/>
                  <a:gd name="T2" fmla="*/ 18 w 40"/>
                  <a:gd name="T3" fmla="*/ 26 h 70"/>
                  <a:gd name="T4" fmla="*/ 19 w 40"/>
                  <a:gd name="T5" fmla="*/ 42 h 70"/>
                  <a:gd name="T6" fmla="*/ 20 w 40"/>
                  <a:gd name="T7" fmla="*/ 60 h 70"/>
                  <a:gd name="T8" fmla="*/ 4 w 40"/>
                  <a:gd name="T9" fmla="*/ 63 h 70"/>
                  <a:gd name="T10" fmla="*/ 4 w 40"/>
                  <a:gd name="T11" fmla="*/ 64 h 70"/>
                  <a:gd name="T12" fmla="*/ 22 w 40"/>
                  <a:gd name="T13" fmla="*/ 68 h 70"/>
                  <a:gd name="T14" fmla="*/ 38 w 40"/>
                  <a:gd name="T15" fmla="*/ 67 h 70"/>
                  <a:gd name="T16" fmla="*/ 38 w 40"/>
                  <a:gd name="T17" fmla="*/ 61 h 70"/>
                  <a:gd name="T18" fmla="*/ 29 w 40"/>
                  <a:gd name="T19" fmla="*/ 59 h 70"/>
                  <a:gd name="T20" fmla="*/ 27 w 40"/>
                  <a:gd name="T21" fmla="*/ 45 h 70"/>
                  <a:gd name="T22" fmla="*/ 29 w 40"/>
                  <a:gd name="T23" fmla="*/ 7 h 70"/>
                  <a:gd name="T24" fmla="*/ 23 w 40"/>
                  <a:gd name="T25" fmla="*/ 4 h 70"/>
                  <a:gd name="T26" fmla="*/ 3 w 40"/>
                  <a:gd name="T27" fmla="*/ 36 h 70"/>
                  <a:gd name="T28" fmla="*/ 7 w 40"/>
                  <a:gd name="T29"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70">
                    <a:moveTo>
                      <a:pt x="7" y="40"/>
                    </a:moveTo>
                    <a:cubicBezTo>
                      <a:pt x="11" y="36"/>
                      <a:pt x="15" y="31"/>
                      <a:pt x="18" y="26"/>
                    </a:cubicBezTo>
                    <a:cubicBezTo>
                      <a:pt x="18" y="31"/>
                      <a:pt x="18" y="37"/>
                      <a:pt x="19" y="42"/>
                    </a:cubicBezTo>
                    <a:cubicBezTo>
                      <a:pt x="19" y="46"/>
                      <a:pt x="19" y="54"/>
                      <a:pt x="20" y="60"/>
                    </a:cubicBezTo>
                    <a:cubicBezTo>
                      <a:pt x="15" y="61"/>
                      <a:pt x="10" y="61"/>
                      <a:pt x="4" y="63"/>
                    </a:cubicBezTo>
                    <a:cubicBezTo>
                      <a:pt x="4" y="63"/>
                      <a:pt x="4" y="64"/>
                      <a:pt x="4" y="64"/>
                    </a:cubicBezTo>
                    <a:cubicBezTo>
                      <a:pt x="10" y="66"/>
                      <a:pt x="16" y="67"/>
                      <a:pt x="22" y="68"/>
                    </a:cubicBezTo>
                    <a:cubicBezTo>
                      <a:pt x="27" y="68"/>
                      <a:pt x="33" y="70"/>
                      <a:pt x="38" y="67"/>
                    </a:cubicBezTo>
                    <a:cubicBezTo>
                      <a:pt x="40" y="66"/>
                      <a:pt x="40" y="62"/>
                      <a:pt x="38" y="61"/>
                    </a:cubicBezTo>
                    <a:cubicBezTo>
                      <a:pt x="35" y="59"/>
                      <a:pt x="32" y="59"/>
                      <a:pt x="29" y="59"/>
                    </a:cubicBezTo>
                    <a:cubicBezTo>
                      <a:pt x="29" y="54"/>
                      <a:pt x="28" y="49"/>
                      <a:pt x="27" y="45"/>
                    </a:cubicBezTo>
                    <a:cubicBezTo>
                      <a:pt x="26" y="32"/>
                      <a:pt x="25" y="19"/>
                      <a:pt x="29" y="7"/>
                    </a:cubicBezTo>
                    <a:cubicBezTo>
                      <a:pt x="31" y="3"/>
                      <a:pt x="24" y="0"/>
                      <a:pt x="23" y="4"/>
                    </a:cubicBezTo>
                    <a:cubicBezTo>
                      <a:pt x="17" y="16"/>
                      <a:pt x="11" y="27"/>
                      <a:pt x="3" y="36"/>
                    </a:cubicBezTo>
                    <a:cubicBezTo>
                      <a:pt x="0" y="39"/>
                      <a:pt x="4" y="43"/>
                      <a:pt x="7"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5" name="Freeform 743"/>
              <p:cNvSpPr>
                <a:spLocks noEditPoints="1"/>
              </p:cNvSpPr>
              <p:nvPr/>
            </p:nvSpPr>
            <p:spPr bwMode="auto">
              <a:xfrm>
                <a:off x="4185" y="3820"/>
                <a:ext cx="449" cy="209"/>
              </a:xfrm>
              <a:custGeom>
                <a:avLst/>
                <a:gdLst>
                  <a:gd name="T0" fmla="*/ 694 w 802"/>
                  <a:gd name="T1" fmla="*/ 243 h 374"/>
                  <a:gd name="T2" fmla="*/ 560 w 802"/>
                  <a:gd name="T3" fmla="*/ 125 h 374"/>
                  <a:gd name="T4" fmla="*/ 519 w 802"/>
                  <a:gd name="T5" fmla="*/ 13 h 374"/>
                  <a:gd name="T6" fmla="*/ 305 w 802"/>
                  <a:gd name="T7" fmla="*/ 95 h 374"/>
                  <a:gd name="T8" fmla="*/ 213 w 802"/>
                  <a:gd name="T9" fmla="*/ 131 h 374"/>
                  <a:gd name="T10" fmla="*/ 199 w 802"/>
                  <a:gd name="T11" fmla="*/ 142 h 374"/>
                  <a:gd name="T12" fmla="*/ 95 w 802"/>
                  <a:gd name="T13" fmla="*/ 247 h 374"/>
                  <a:gd name="T14" fmla="*/ 15 w 802"/>
                  <a:gd name="T15" fmla="*/ 357 h 374"/>
                  <a:gd name="T16" fmla="*/ 371 w 802"/>
                  <a:gd name="T17" fmla="*/ 361 h 374"/>
                  <a:gd name="T18" fmla="*/ 795 w 802"/>
                  <a:gd name="T19" fmla="*/ 349 h 374"/>
                  <a:gd name="T20" fmla="*/ 208 w 802"/>
                  <a:gd name="T21" fmla="*/ 247 h 374"/>
                  <a:gd name="T22" fmla="*/ 400 w 802"/>
                  <a:gd name="T23" fmla="*/ 230 h 374"/>
                  <a:gd name="T24" fmla="*/ 331 w 802"/>
                  <a:gd name="T25" fmla="*/ 159 h 374"/>
                  <a:gd name="T26" fmla="*/ 286 w 802"/>
                  <a:gd name="T27" fmla="*/ 225 h 374"/>
                  <a:gd name="T28" fmla="*/ 261 w 802"/>
                  <a:gd name="T29" fmla="*/ 166 h 374"/>
                  <a:gd name="T30" fmla="*/ 230 w 802"/>
                  <a:gd name="T31" fmla="*/ 224 h 374"/>
                  <a:gd name="T32" fmla="*/ 212 w 802"/>
                  <a:gd name="T33" fmla="*/ 161 h 374"/>
                  <a:gd name="T34" fmla="*/ 202 w 802"/>
                  <a:gd name="T35" fmla="*/ 161 h 374"/>
                  <a:gd name="T36" fmla="*/ 750 w 802"/>
                  <a:gd name="T37" fmla="*/ 326 h 374"/>
                  <a:gd name="T38" fmla="*/ 693 w 802"/>
                  <a:gd name="T39" fmla="*/ 272 h 374"/>
                  <a:gd name="T40" fmla="*/ 660 w 802"/>
                  <a:gd name="T41" fmla="*/ 343 h 374"/>
                  <a:gd name="T42" fmla="*/ 617 w 802"/>
                  <a:gd name="T43" fmla="*/ 342 h 374"/>
                  <a:gd name="T44" fmla="*/ 583 w 802"/>
                  <a:gd name="T45" fmla="*/ 300 h 374"/>
                  <a:gd name="T46" fmla="*/ 615 w 802"/>
                  <a:gd name="T47" fmla="*/ 256 h 374"/>
                  <a:gd name="T48" fmla="*/ 363 w 802"/>
                  <a:gd name="T49" fmla="*/ 142 h 374"/>
                  <a:gd name="T50" fmla="*/ 485 w 802"/>
                  <a:gd name="T51" fmla="*/ 249 h 374"/>
                  <a:gd name="T52" fmla="*/ 586 w 802"/>
                  <a:gd name="T53" fmla="*/ 251 h 374"/>
                  <a:gd name="T54" fmla="*/ 477 w 802"/>
                  <a:gd name="T55" fmla="*/ 254 h 374"/>
                  <a:gd name="T56" fmla="*/ 647 w 802"/>
                  <a:gd name="T57" fmla="*/ 173 h 374"/>
                  <a:gd name="T58" fmla="*/ 657 w 802"/>
                  <a:gd name="T59" fmla="*/ 197 h 374"/>
                  <a:gd name="T60" fmla="*/ 664 w 802"/>
                  <a:gd name="T61" fmla="*/ 209 h 374"/>
                  <a:gd name="T62" fmla="*/ 672 w 802"/>
                  <a:gd name="T63" fmla="*/ 220 h 374"/>
                  <a:gd name="T64" fmla="*/ 637 w 802"/>
                  <a:gd name="T65" fmla="*/ 161 h 374"/>
                  <a:gd name="T66" fmla="*/ 624 w 802"/>
                  <a:gd name="T67" fmla="*/ 229 h 374"/>
                  <a:gd name="T68" fmla="*/ 565 w 802"/>
                  <a:gd name="T69" fmla="*/ 163 h 374"/>
                  <a:gd name="T70" fmla="*/ 502 w 802"/>
                  <a:gd name="T71" fmla="*/ 227 h 374"/>
                  <a:gd name="T72" fmla="*/ 472 w 802"/>
                  <a:gd name="T73" fmla="*/ 210 h 374"/>
                  <a:gd name="T74" fmla="*/ 557 w 802"/>
                  <a:gd name="T75" fmla="*/ 142 h 374"/>
                  <a:gd name="T76" fmla="*/ 483 w 802"/>
                  <a:gd name="T77" fmla="*/ 131 h 374"/>
                  <a:gd name="T78" fmla="*/ 449 w 802"/>
                  <a:gd name="T79" fmla="*/ 128 h 374"/>
                  <a:gd name="T80" fmla="*/ 387 w 802"/>
                  <a:gd name="T81" fmla="*/ 246 h 374"/>
                  <a:gd name="T82" fmla="*/ 478 w 802"/>
                  <a:gd name="T83" fmla="*/ 249 h 374"/>
                  <a:gd name="T84" fmla="*/ 511 w 802"/>
                  <a:gd name="T85" fmla="*/ 324 h 374"/>
                  <a:gd name="T86" fmla="*/ 725 w 802"/>
                  <a:gd name="T87" fmla="*/ 257 h 374"/>
                  <a:gd name="T88" fmla="*/ 499 w 802"/>
                  <a:gd name="T89" fmla="*/ 38 h 374"/>
                  <a:gd name="T90" fmla="*/ 490 w 802"/>
                  <a:gd name="T91" fmla="*/ 76 h 374"/>
                  <a:gd name="T92" fmla="*/ 435 w 802"/>
                  <a:gd name="T93" fmla="*/ 29 h 374"/>
                  <a:gd name="T94" fmla="*/ 391 w 802"/>
                  <a:gd name="T95" fmla="*/ 31 h 374"/>
                  <a:gd name="T96" fmla="*/ 319 w 802"/>
                  <a:gd name="T97" fmla="*/ 106 h 374"/>
                  <a:gd name="T98" fmla="*/ 451 w 802"/>
                  <a:gd name="T99" fmla="*/ 275 h 374"/>
                  <a:gd name="T100" fmla="*/ 396 w 802"/>
                  <a:gd name="T101" fmla="*/ 343 h 374"/>
                  <a:gd name="T102" fmla="*/ 366 w 802"/>
                  <a:gd name="T103" fmla="*/ 277 h 374"/>
                  <a:gd name="T104" fmla="*/ 295 w 802"/>
                  <a:gd name="T105" fmla="*/ 344 h 374"/>
                  <a:gd name="T106" fmla="*/ 352 w 802"/>
                  <a:gd name="T107" fmla="*/ 20 h 374"/>
                  <a:gd name="T108" fmla="*/ 204 w 802"/>
                  <a:gd name="T109" fmla="*/ 344 h 374"/>
                  <a:gd name="T110" fmla="*/ 137 w 802"/>
                  <a:gd name="T111" fmla="*/ 277 h 374"/>
                  <a:gd name="T112" fmla="*/ 106 w 802"/>
                  <a:gd name="T113" fmla="*/ 316 h 374"/>
                  <a:gd name="T114" fmla="*/ 52 w 802"/>
                  <a:gd name="T115" fmla="*/ 342 h 374"/>
                  <a:gd name="T116" fmla="*/ 139 w 802"/>
                  <a:gd name="T117" fmla="*/ 257 h 374"/>
                  <a:gd name="T118" fmla="*/ 218 w 802"/>
                  <a:gd name="T119" fmla="*/ 247 h 374"/>
                  <a:gd name="T120" fmla="*/ 325 w 802"/>
                  <a:gd name="T121" fmla="*/ 250 h 374"/>
                  <a:gd name="T122" fmla="*/ 270 w 802"/>
                  <a:gd name="T123" fmla="*/ 353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2" h="374">
                    <a:moveTo>
                      <a:pt x="795" y="349"/>
                    </a:moveTo>
                    <a:cubicBezTo>
                      <a:pt x="794" y="348"/>
                      <a:pt x="793" y="347"/>
                      <a:pt x="792" y="346"/>
                    </a:cubicBezTo>
                    <a:cubicBezTo>
                      <a:pt x="792" y="334"/>
                      <a:pt x="777" y="314"/>
                      <a:pt x="765" y="298"/>
                    </a:cubicBezTo>
                    <a:cubicBezTo>
                      <a:pt x="759" y="282"/>
                      <a:pt x="757" y="264"/>
                      <a:pt x="749" y="249"/>
                    </a:cubicBezTo>
                    <a:cubicBezTo>
                      <a:pt x="747" y="247"/>
                      <a:pt x="744" y="247"/>
                      <a:pt x="742" y="249"/>
                    </a:cubicBezTo>
                    <a:cubicBezTo>
                      <a:pt x="737" y="246"/>
                      <a:pt x="729" y="245"/>
                      <a:pt x="726" y="244"/>
                    </a:cubicBezTo>
                    <a:cubicBezTo>
                      <a:pt x="717" y="243"/>
                      <a:pt x="708" y="243"/>
                      <a:pt x="698" y="243"/>
                    </a:cubicBezTo>
                    <a:cubicBezTo>
                      <a:pt x="697" y="243"/>
                      <a:pt x="696" y="243"/>
                      <a:pt x="694" y="243"/>
                    </a:cubicBezTo>
                    <a:cubicBezTo>
                      <a:pt x="695" y="240"/>
                      <a:pt x="695" y="237"/>
                      <a:pt x="693" y="234"/>
                    </a:cubicBezTo>
                    <a:cubicBezTo>
                      <a:pt x="693" y="223"/>
                      <a:pt x="687" y="210"/>
                      <a:pt x="681" y="200"/>
                    </a:cubicBezTo>
                    <a:cubicBezTo>
                      <a:pt x="676" y="190"/>
                      <a:pt x="668" y="174"/>
                      <a:pt x="658" y="164"/>
                    </a:cubicBezTo>
                    <a:cubicBezTo>
                      <a:pt x="655" y="155"/>
                      <a:pt x="650" y="146"/>
                      <a:pt x="643" y="138"/>
                    </a:cubicBezTo>
                    <a:cubicBezTo>
                      <a:pt x="642" y="136"/>
                      <a:pt x="641" y="135"/>
                      <a:pt x="639" y="134"/>
                    </a:cubicBezTo>
                    <a:cubicBezTo>
                      <a:pt x="639" y="133"/>
                      <a:pt x="638" y="132"/>
                      <a:pt x="637" y="132"/>
                    </a:cubicBezTo>
                    <a:cubicBezTo>
                      <a:pt x="622" y="121"/>
                      <a:pt x="598" y="124"/>
                      <a:pt x="581" y="125"/>
                    </a:cubicBezTo>
                    <a:cubicBezTo>
                      <a:pt x="574" y="125"/>
                      <a:pt x="567" y="125"/>
                      <a:pt x="560" y="125"/>
                    </a:cubicBezTo>
                    <a:cubicBezTo>
                      <a:pt x="562" y="124"/>
                      <a:pt x="564" y="122"/>
                      <a:pt x="565" y="121"/>
                    </a:cubicBezTo>
                    <a:cubicBezTo>
                      <a:pt x="565" y="120"/>
                      <a:pt x="566" y="120"/>
                      <a:pt x="566" y="120"/>
                    </a:cubicBezTo>
                    <a:cubicBezTo>
                      <a:pt x="566" y="120"/>
                      <a:pt x="566" y="120"/>
                      <a:pt x="565" y="120"/>
                    </a:cubicBezTo>
                    <a:cubicBezTo>
                      <a:pt x="566" y="118"/>
                      <a:pt x="566" y="115"/>
                      <a:pt x="565" y="113"/>
                    </a:cubicBezTo>
                    <a:cubicBezTo>
                      <a:pt x="564" y="112"/>
                      <a:pt x="564" y="111"/>
                      <a:pt x="563" y="110"/>
                    </a:cubicBezTo>
                    <a:cubicBezTo>
                      <a:pt x="562" y="104"/>
                      <a:pt x="560" y="99"/>
                      <a:pt x="559" y="94"/>
                    </a:cubicBezTo>
                    <a:cubicBezTo>
                      <a:pt x="553" y="79"/>
                      <a:pt x="545" y="64"/>
                      <a:pt x="538" y="50"/>
                    </a:cubicBezTo>
                    <a:cubicBezTo>
                      <a:pt x="532" y="37"/>
                      <a:pt x="528" y="23"/>
                      <a:pt x="519" y="13"/>
                    </a:cubicBezTo>
                    <a:cubicBezTo>
                      <a:pt x="518" y="11"/>
                      <a:pt x="516" y="10"/>
                      <a:pt x="515" y="9"/>
                    </a:cubicBezTo>
                    <a:cubicBezTo>
                      <a:pt x="515" y="9"/>
                      <a:pt x="515" y="9"/>
                      <a:pt x="515" y="9"/>
                    </a:cubicBezTo>
                    <a:cubicBezTo>
                      <a:pt x="515" y="9"/>
                      <a:pt x="515" y="9"/>
                      <a:pt x="515" y="9"/>
                    </a:cubicBezTo>
                    <a:cubicBezTo>
                      <a:pt x="502" y="0"/>
                      <a:pt x="478" y="5"/>
                      <a:pt x="465" y="5"/>
                    </a:cubicBezTo>
                    <a:cubicBezTo>
                      <a:pt x="437" y="6"/>
                      <a:pt x="408" y="2"/>
                      <a:pt x="380" y="3"/>
                    </a:cubicBezTo>
                    <a:cubicBezTo>
                      <a:pt x="364" y="3"/>
                      <a:pt x="352" y="1"/>
                      <a:pt x="341" y="14"/>
                    </a:cubicBezTo>
                    <a:cubicBezTo>
                      <a:pt x="329" y="29"/>
                      <a:pt x="324" y="51"/>
                      <a:pt x="315" y="68"/>
                    </a:cubicBezTo>
                    <a:cubicBezTo>
                      <a:pt x="310" y="77"/>
                      <a:pt x="306" y="86"/>
                      <a:pt x="305" y="95"/>
                    </a:cubicBezTo>
                    <a:cubicBezTo>
                      <a:pt x="302" y="99"/>
                      <a:pt x="300" y="104"/>
                      <a:pt x="300" y="108"/>
                    </a:cubicBezTo>
                    <a:cubicBezTo>
                      <a:pt x="300" y="118"/>
                      <a:pt x="308" y="122"/>
                      <a:pt x="317" y="124"/>
                    </a:cubicBezTo>
                    <a:cubicBezTo>
                      <a:pt x="319" y="124"/>
                      <a:pt x="321" y="125"/>
                      <a:pt x="323" y="125"/>
                    </a:cubicBezTo>
                    <a:cubicBezTo>
                      <a:pt x="314" y="126"/>
                      <a:pt x="304" y="127"/>
                      <a:pt x="294" y="128"/>
                    </a:cubicBezTo>
                    <a:cubicBezTo>
                      <a:pt x="292" y="128"/>
                      <a:pt x="290" y="128"/>
                      <a:pt x="288" y="128"/>
                    </a:cubicBezTo>
                    <a:cubicBezTo>
                      <a:pt x="280" y="128"/>
                      <a:pt x="272" y="128"/>
                      <a:pt x="264" y="128"/>
                    </a:cubicBezTo>
                    <a:cubicBezTo>
                      <a:pt x="251" y="128"/>
                      <a:pt x="239" y="128"/>
                      <a:pt x="227" y="129"/>
                    </a:cubicBezTo>
                    <a:cubicBezTo>
                      <a:pt x="222" y="130"/>
                      <a:pt x="218" y="130"/>
                      <a:pt x="213" y="131"/>
                    </a:cubicBezTo>
                    <a:cubicBezTo>
                      <a:pt x="212" y="131"/>
                      <a:pt x="211" y="131"/>
                      <a:pt x="210" y="132"/>
                    </a:cubicBezTo>
                    <a:cubicBezTo>
                      <a:pt x="210" y="132"/>
                      <a:pt x="210" y="132"/>
                      <a:pt x="210" y="132"/>
                    </a:cubicBezTo>
                    <a:cubicBezTo>
                      <a:pt x="209" y="133"/>
                      <a:pt x="208" y="133"/>
                      <a:pt x="207" y="133"/>
                    </a:cubicBezTo>
                    <a:cubicBezTo>
                      <a:pt x="207" y="133"/>
                      <a:pt x="207" y="134"/>
                      <a:pt x="207" y="134"/>
                    </a:cubicBezTo>
                    <a:cubicBezTo>
                      <a:pt x="207" y="134"/>
                      <a:pt x="207" y="134"/>
                      <a:pt x="207" y="134"/>
                    </a:cubicBezTo>
                    <a:cubicBezTo>
                      <a:pt x="207" y="134"/>
                      <a:pt x="207" y="135"/>
                      <a:pt x="207" y="136"/>
                    </a:cubicBezTo>
                    <a:cubicBezTo>
                      <a:pt x="206" y="136"/>
                      <a:pt x="205" y="137"/>
                      <a:pt x="205" y="138"/>
                    </a:cubicBezTo>
                    <a:cubicBezTo>
                      <a:pt x="203" y="139"/>
                      <a:pt x="201" y="140"/>
                      <a:pt x="199" y="142"/>
                    </a:cubicBezTo>
                    <a:cubicBezTo>
                      <a:pt x="188" y="152"/>
                      <a:pt x="181" y="169"/>
                      <a:pt x="173" y="182"/>
                    </a:cubicBezTo>
                    <a:cubicBezTo>
                      <a:pt x="165" y="198"/>
                      <a:pt x="158" y="214"/>
                      <a:pt x="153" y="231"/>
                    </a:cubicBezTo>
                    <a:cubicBezTo>
                      <a:pt x="152" y="232"/>
                      <a:pt x="151" y="233"/>
                      <a:pt x="150" y="235"/>
                    </a:cubicBezTo>
                    <a:cubicBezTo>
                      <a:pt x="148" y="237"/>
                      <a:pt x="148" y="242"/>
                      <a:pt x="151" y="243"/>
                    </a:cubicBezTo>
                    <a:cubicBezTo>
                      <a:pt x="153" y="244"/>
                      <a:pt x="154" y="245"/>
                      <a:pt x="156" y="245"/>
                    </a:cubicBezTo>
                    <a:cubicBezTo>
                      <a:pt x="156" y="245"/>
                      <a:pt x="156" y="246"/>
                      <a:pt x="156" y="246"/>
                    </a:cubicBezTo>
                    <a:cubicBezTo>
                      <a:pt x="150" y="246"/>
                      <a:pt x="145" y="246"/>
                      <a:pt x="139" y="246"/>
                    </a:cubicBezTo>
                    <a:cubicBezTo>
                      <a:pt x="124" y="246"/>
                      <a:pt x="109" y="246"/>
                      <a:pt x="95" y="247"/>
                    </a:cubicBezTo>
                    <a:cubicBezTo>
                      <a:pt x="85" y="247"/>
                      <a:pt x="75" y="247"/>
                      <a:pt x="66" y="249"/>
                    </a:cubicBezTo>
                    <a:cubicBezTo>
                      <a:pt x="45" y="246"/>
                      <a:pt x="21" y="305"/>
                      <a:pt x="15" y="316"/>
                    </a:cubicBezTo>
                    <a:cubicBezTo>
                      <a:pt x="12" y="324"/>
                      <a:pt x="0" y="342"/>
                      <a:pt x="4" y="351"/>
                    </a:cubicBezTo>
                    <a:cubicBezTo>
                      <a:pt x="4" y="351"/>
                      <a:pt x="3" y="351"/>
                      <a:pt x="3" y="351"/>
                    </a:cubicBezTo>
                    <a:cubicBezTo>
                      <a:pt x="2" y="352"/>
                      <a:pt x="2" y="352"/>
                      <a:pt x="3" y="353"/>
                    </a:cubicBezTo>
                    <a:cubicBezTo>
                      <a:pt x="4" y="353"/>
                      <a:pt x="5" y="353"/>
                      <a:pt x="6" y="353"/>
                    </a:cubicBezTo>
                    <a:cubicBezTo>
                      <a:pt x="7" y="355"/>
                      <a:pt x="8" y="355"/>
                      <a:pt x="10" y="356"/>
                    </a:cubicBezTo>
                    <a:cubicBezTo>
                      <a:pt x="11" y="357"/>
                      <a:pt x="13" y="357"/>
                      <a:pt x="15" y="357"/>
                    </a:cubicBezTo>
                    <a:cubicBezTo>
                      <a:pt x="16" y="357"/>
                      <a:pt x="17" y="357"/>
                      <a:pt x="18" y="357"/>
                    </a:cubicBezTo>
                    <a:cubicBezTo>
                      <a:pt x="54" y="365"/>
                      <a:pt x="95" y="361"/>
                      <a:pt x="130" y="361"/>
                    </a:cubicBezTo>
                    <a:cubicBezTo>
                      <a:pt x="137" y="361"/>
                      <a:pt x="144" y="362"/>
                      <a:pt x="151" y="362"/>
                    </a:cubicBezTo>
                    <a:cubicBezTo>
                      <a:pt x="189" y="364"/>
                      <a:pt x="229" y="370"/>
                      <a:pt x="266" y="359"/>
                    </a:cubicBezTo>
                    <a:cubicBezTo>
                      <a:pt x="268" y="359"/>
                      <a:pt x="269" y="358"/>
                      <a:pt x="269" y="356"/>
                    </a:cubicBezTo>
                    <a:cubicBezTo>
                      <a:pt x="270" y="357"/>
                      <a:pt x="270" y="358"/>
                      <a:pt x="271" y="358"/>
                    </a:cubicBezTo>
                    <a:cubicBezTo>
                      <a:pt x="286" y="364"/>
                      <a:pt x="303" y="363"/>
                      <a:pt x="319" y="362"/>
                    </a:cubicBezTo>
                    <a:cubicBezTo>
                      <a:pt x="336" y="363"/>
                      <a:pt x="354" y="362"/>
                      <a:pt x="371" y="361"/>
                    </a:cubicBezTo>
                    <a:cubicBezTo>
                      <a:pt x="388" y="361"/>
                      <a:pt x="405" y="362"/>
                      <a:pt x="422" y="363"/>
                    </a:cubicBezTo>
                    <a:cubicBezTo>
                      <a:pt x="448" y="365"/>
                      <a:pt x="474" y="365"/>
                      <a:pt x="500" y="367"/>
                    </a:cubicBezTo>
                    <a:cubicBezTo>
                      <a:pt x="514" y="368"/>
                      <a:pt x="536" y="374"/>
                      <a:pt x="548" y="364"/>
                    </a:cubicBezTo>
                    <a:cubicBezTo>
                      <a:pt x="566" y="366"/>
                      <a:pt x="584" y="363"/>
                      <a:pt x="602" y="363"/>
                    </a:cubicBezTo>
                    <a:cubicBezTo>
                      <a:pt x="629" y="362"/>
                      <a:pt x="655" y="365"/>
                      <a:pt x="681" y="367"/>
                    </a:cubicBezTo>
                    <a:cubicBezTo>
                      <a:pt x="704" y="369"/>
                      <a:pt x="727" y="369"/>
                      <a:pt x="750" y="369"/>
                    </a:cubicBezTo>
                    <a:cubicBezTo>
                      <a:pt x="765" y="370"/>
                      <a:pt x="783" y="369"/>
                      <a:pt x="797" y="361"/>
                    </a:cubicBezTo>
                    <a:cubicBezTo>
                      <a:pt x="802" y="358"/>
                      <a:pt x="800" y="351"/>
                      <a:pt x="795" y="349"/>
                    </a:cubicBezTo>
                    <a:close/>
                    <a:moveTo>
                      <a:pt x="213" y="260"/>
                    </a:moveTo>
                    <a:cubicBezTo>
                      <a:pt x="213" y="259"/>
                      <a:pt x="213" y="259"/>
                      <a:pt x="213" y="258"/>
                    </a:cubicBezTo>
                    <a:cubicBezTo>
                      <a:pt x="213" y="258"/>
                      <a:pt x="213" y="259"/>
                      <a:pt x="213" y="259"/>
                    </a:cubicBezTo>
                    <a:cubicBezTo>
                      <a:pt x="213" y="259"/>
                      <a:pt x="213" y="260"/>
                      <a:pt x="213" y="260"/>
                    </a:cubicBezTo>
                    <a:close/>
                    <a:moveTo>
                      <a:pt x="208" y="247"/>
                    </a:moveTo>
                    <a:cubicBezTo>
                      <a:pt x="207" y="247"/>
                      <a:pt x="206" y="247"/>
                      <a:pt x="205" y="247"/>
                    </a:cubicBezTo>
                    <a:cubicBezTo>
                      <a:pt x="204" y="247"/>
                      <a:pt x="203" y="247"/>
                      <a:pt x="201" y="247"/>
                    </a:cubicBezTo>
                    <a:cubicBezTo>
                      <a:pt x="203" y="247"/>
                      <a:pt x="206" y="247"/>
                      <a:pt x="208" y="247"/>
                    </a:cubicBezTo>
                    <a:cubicBezTo>
                      <a:pt x="208" y="247"/>
                      <a:pt x="208" y="247"/>
                      <a:pt x="208" y="247"/>
                    </a:cubicBezTo>
                    <a:close/>
                    <a:moveTo>
                      <a:pt x="202" y="161"/>
                    </a:moveTo>
                    <a:cubicBezTo>
                      <a:pt x="208" y="149"/>
                      <a:pt x="214" y="143"/>
                      <a:pt x="228" y="142"/>
                    </a:cubicBezTo>
                    <a:cubicBezTo>
                      <a:pt x="229" y="142"/>
                      <a:pt x="229" y="142"/>
                      <a:pt x="230" y="142"/>
                    </a:cubicBezTo>
                    <a:cubicBezTo>
                      <a:pt x="256" y="146"/>
                      <a:pt x="282" y="142"/>
                      <a:pt x="308" y="140"/>
                    </a:cubicBezTo>
                    <a:cubicBezTo>
                      <a:pt x="323" y="140"/>
                      <a:pt x="338" y="140"/>
                      <a:pt x="352" y="138"/>
                    </a:cubicBezTo>
                    <a:cubicBezTo>
                      <a:pt x="355" y="165"/>
                      <a:pt x="372" y="190"/>
                      <a:pt x="390" y="212"/>
                    </a:cubicBezTo>
                    <a:cubicBezTo>
                      <a:pt x="393" y="218"/>
                      <a:pt x="396" y="224"/>
                      <a:pt x="400" y="230"/>
                    </a:cubicBezTo>
                    <a:cubicBezTo>
                      <a:pt x="392" y="229"/>
                      <a:pt x="385" y="228"/>
                      <a:pt x="377" y="227"/>
                    </a:cubicBezTo>
                    <a:cubicBezTo>
                      <a:pt x="371" y="205"/>
                      <a:pt x="363" y="180"/>
                      <a:pt x="348" y="163"/>
                    </a:cubicBezTo>
                    <a:cubicBezTo>
                      <a:pt x="347" y="163"/>
                      <a:pt x="347" y="163"/>
                      <a:pt x="347" y="163"/>
                    </a:cubicBezTo>
                    <a:cubicBezTo>
                      <a:pt x="360" y="182"/>
                      <a:pt x="362" y="206"/>
                      <a:pt x="371" y="227"/>
                    </a:cubicBezTo>
                    <a:cubicBezTo>
                      <a:pt x="364" y="226"/>
                      <a:pt x="357" y="226"/>
                      <a:pt x="350" y="226"/>
                    </a:cubicBezTo>
                    <a:cubicBezTo>
                      <a:pt x="349" y="218"/>
                      <a:pt x="348" y="211"/>
                      <a:pt x="346" y="204"/>
                    </a:cubicBezTo>
                    <a:cubicBezTo>
                      <a:pt x="342" y="189"/>
                      <a:pt x="338" y="173"/>
                      <a:pt x="332" y="158"/>
                    </a:cubicBezTo>
                    <a:cubicBezTo>
                      <a:pt x="332" y="158"/>
                      <a:pt x="331" y="158"/>
                      <a:pt x="331" y="159"/>
                    </a:cubicBezTo>
                    <a:cubicBezTo>
                      <a:pt x="331" y="171"/>
                      <a:pt x="335" y="184"/>
                      <a:pt x="338" y="196"/>
                    </a:cubicBezTo>
                    <a:cubicBezTo>
                      <a:pt x="340" y="205"/>
                      <a:pt x="341" y="215"/>
                      <a:pt x="343" y="225"/>
                    </a:cubicBezTo>
                    <a:cubicBezTo>
                      <a:pt x="334" y="225"/>
                      <a:pt x="324" y="225"/>
                      <a:pt x="315" y="225"/>
                    </a:cubicBezTo>
                    <a:cubicBezTo>
                      <a:pt x="314" y="214"/>
                      <a:pt x="312" y="203"/>
                      <a:pt x="311" y="192"/>
                    </a:cubicBezTo>
                    <a:cubicBezTo>
                      <a:pt x="310" y="180"/>
                      <a:pt x="310" y="169"/>
                      <a:pt x="307" y="157"/>
                    </a:cubicBezTo>
                    <a:cubicBezTo>
                      <a:pt x="307" y="155"/>
                      <a:pt x="304" y="156"/>
                      <a:pt x="305" y="158"/>
                    </a:cubicBezTo>
                    <a:cubicBezTo>
                      <a:pt x="306" y="178"/>
                      <a:pt x="300" y="204"/>
                      <a:pt x="307" y="225"/>
                    </a:cubicBezTo>
                    <a:cubicBezTo>
                      <a:pt x="300" y="225"/>
                      <a:pt x="293" y="225"/>
                      <a:pt x="286" y="225"/>
                    </a:cubicBezTo>
                    <a:cubicBezTo>
                      <a:pt x="287" y="218"/>
                      <a:pt x="286" y="212"/>
                      <a:pt x="285" y="204"/>
                    </a:cubicBezTo>
                    <a:cubicBezTo>
                      <a:pt x="284" y="191"/>
                      <a:pt x="283" y="177"/>
                      <a:pt x="281" y="163"/>
                    </a:cubicBezTo>
                    <a:cubicBezTo>
                      <a:pt x="281" y="162"/>
                      <a:pt x="280" y="162"/>
                      <a:pt x="280" y="163"/>
                    </a:cubicBezTo>
                    <a:cubicBezTo>
                      <a:pt x="279" y="175"/>
                      <a:pt x="279" y="187"/>
                      <a:pt x="279" y="199"/>
                    </a:cubicBezTo>
                    <a:cubicBezTo>
                      <a:pt x="280" y="208"/>
                      <a:pt x="278" y="217"/>
                      <a:pt x="280" y="225"/>
                    </a:cubicBezTo>
                    <a:cubicBezTo>
                      <a:pt x="274" y="225"/>
                      <a:pt x="267" y="225"/>
                      <a:pt x="260" y="225"/>
                    </a:cubicBezTo>
                    <a:cubicBezTo>
                      <a:pt x="260" y="224"/>
                      <a:pt x="261" y="224"/>
                      <a:pt x="261" y="224"/>
                    </a:cubicBezTo>
                    <a:cubicBezTo>
                      <a:pt x="262" y="204"/>
                      <a:pt x="261" y="185"/>
                      <a:pt x="261" y="166"/>
                    </a:cubicBezTo>
                    <a:cubicBezTo>
                      <a:pt x="260" y="165"/>
                      <a:pt x="260" y="165"/>
                      <a:pt x="260" y="165"/>
                    </a:cubicBezTo>
                    <a:cubicBezTo>
                      <a:pt x="256" y="184"/>
                      <a:pt x="254" y="204"/>
                      <a:pt x="255" y="224"/>
                    </a:cubicBezTo>
                    <a:cubicBezTo>
                      <a:pt x="255" y="224"/>
                      <a:pt x="255" y="224"/>
                      <a:pt x="255" y="225"/>
                    </a:cubicBezTo>
                    <a:cubicBezTo>
                      <a:pt x="249" y="224"/>
                      <a:pt x="242" y="224"/>
                      <a:pt x="235" y="224"/>
                    </a:cubicBezTo>
                    <a:cubicBezTo>
                      <a:pt x="236" y="217"/>
                      <a:pt x="236" y="209"/>
                      <a:pt x="236" y="202"/>
                    </a:cubicBezTo>
                    <a:cubicBezTo>
                      <a:pt x="237" y="190"/>
                      <a:pt x="239" y="178"/>
                      <a:pt x="242" y="166"/>
                    </a:cubicBezTo>
                    <a:cubicBezTo>
                      <a:pt x="242" y="165"/>
                      <a:pt x="241" y="165"/>
                      <a:pt x="241" y="165"/>
                    </a:cubicBezTo>
                    <a:cubicBezTo>
                      <a:pt x="236" y="181"/>
                      <a:pt x="226" y="206"/>
                      <a:pt x="230" y="224"/>
                    </a:cubicBezTo>
                    <a:cubicBezTo>
                      <a:pt x="224" y="224"/>
                      <a:pt x="218" y="224"/>
                      <a:pt x="213" y="224"/>
                    </a:cubicBezTo>
                    <a:cubicBezTo>
                      <a:pt x="215" y="203"/>
                      <a:pt x="226" y="185"/>
                      <a:pt x="226" y="163"/>
                    </a:cubicBezTo>
                    <a:cubicBezTo>
                      <a:pt x="226" y="163"/>
                      <a:pt x="225" y="163"/>
                      <a:pt x="225" y="163"/>
                    </a:cubicBezTo>
                    <a:cubicBezTo>
                      <a:pt x="223" y="185"/>
                      <a:pt x="209" y="203"/>
                      <a:pt x="207" y="224"/>
                    </a:cubicBezTo>
                    <a:cubicBezTo>
                      <a:pt x="206" y="224"/>
                      <a:pt x="206" y="224"/>
                      <a:pt x="206" y="224"/>
                    </a:cubicBezTo>
                    <a:cubicBezTo>
                      <a:pt x="202" y="224"/>
                      <a:pt x="198" y="224"/>
                      <a:pt x="194" y="225"/>
                    </a:cubicBezTo>
                    <a:cubicBezTo>
                      <a:pt x="199" y="217"/>
                      <a:pt x="202" y="205"/>
                      <a:pt x="205" y="196"/>
                    </a:cubicBezTo>
                    <a:cubicBezTo>
                      <a:pt x="209" y="184"/>
                      <a:pt x="212" y="173"/>
                      <a:pt x="212" y="161"/>
                    </a:cubicBezTo>
                    <a:cubicBezTo>
                      <a:pt x="212" y="161"/>
                      <a:pt x="211" y="161"/>
                      <a:pt x="211" y="161"/>
                    </a:cubicBezTo>
                    <a:cubicBezTo>
                      <a:pt x="209" y="173"/>
                      <a:pt x="203" y="186"/>
                      <a:pt x="199" y="197"/>
                    </a:cubicBezTo>
                    <a:cubicBezTo>
                      <a:pt x="195" y="206"/>
                      <a:pt x="189" y="215"/>
                      <a:pt x="189" y="225"/>
                    </a:cubicBezTo>
                    <a:cubicBezTo>
                      <a:pt x="189" y="225"/>
                      <a:pt x="189" y="225"/>
                      <a:pt x="189" y="225"/>
                    </a:cubicBezTo>
                    <a:cubicBezTo>
                      <a:pt x="186" y="225"/>
                      <a:pt x="182" y="226"/>
                      <a:pt x="179" y="226"/>
                    </a:cubicBezTo>
                    <a:cubicBezTo>
                      <a:pt x="176" y="226"/>
                      <a:pt x="173" y="226"/>
                      <a:pt x="170" y="226"/>
                    </a:cubicBezTo>
                    <a:cubicBezTo>
                      <a:pt x="170" y="224"/>
                      <a:pt x="171" y="223"/>
                      <a:pt x="171" y="221"/>
                    </a:cubicBezTo>
                    <a:cubicBezTo>
                      <a:pt x="179" y="200"/>
                      <a:pt x="191" y="181"/>
                      <a:pt x="202" y="161"/>
                    </a:cubicBezTo>
                    <a:close/>
                    <a:moveTo>
                      <a:pt x="512" y="21"/>
                    </a:moveTo>
                    <a:cubicBezTo>
                      <a:pt x="512" y="21"/>
                      <a:pt x="512" y="21"/>
                      <a:pt x="512" y="22"/>
                    </a:cubicBezTo>
                    <a:cubicBezTo>
                      <a:pt x="512" y="21"/>
                      <a:pt x="512" y="21"/>
                      <a:pt x="512" y="21"/>
                    </a:cubicBezTo>
                    <a:cubicBezTo>
                      <a:pt x="512" y="21"/>
                      <a:pt x="512" y="21"/>
                      <a:pt x="512" y="21"/>
                    </a:cubicBezTo>
                    <a:close/>
                    <a:moveTo>
                      <a:pt x="760" y="346"/>
                    </a:moveTo>
                    <a:cubicBezTo>
                      <a:pt x="758" y="328"/>
                      <a:pt x="747" y="310"/>
                      <a:pt x="739" y="295"/>
                    </a:cubicBezTo>
                    <a:cubicBezTo>
                      <a:pt x="739" y="294"/>
                      <a:pt x="737" y="295"/>
                      <a:pt x="738" y="296"/>
                    </a:cubicBezTo>
                    <a:cubicBezTo>
                      <a:pt x="742" y="305"/>
                      <a:pt x="746" y="316"/>
                      <a:pt x="750" y="326"/>
                    </a:cubicBezTo>
                    <a:cubicBezTo>
                      <a:pt x="752" y="332"/>
                      <a:pt x="753" y="339"/>
                      <a:pt x="755" y="345"/>
                    </a:cubicBezTo>
                    <a:cubicBezTo>
                      <a:pt x="749" y="345"/>
                      <a:pt x="743" y="344"/>
                      <a:pt x="737" y="344"/>
                    </a:cubicBezTo>
                    <a:cubicBezTo>
                      <a:pt x="732" y="322"/>
                      <a:pt x="724" y="299"/>
                      <a:pt x="714" y="279"/>
                    </a:cubicBezTo>
                    <a:cubicBezTo>
                      <a:pt x="713" y="278"/>
                      <a:pt x="712" y="279"/>
                      <a:pt x="713" y="279"/>
                    </a:cubicBezTo>
                    <a:cubicBezTo>
                      <a:pt x="720" y="300"/>
                      <a:pt x="723" y="323"/>
                      <a:pt x="731" y="344"/>
                    </a:cubicBezTo>
                    <a:cubicBezTo>
                      <a:pt x="724" y="343"/>
                      <a:pt x="717" y="343"/>
                      <a:pt x="710" y="343"/>
                    </a:cubicBezTo>
                    <a:cubicBezTo>
                      <a:pt x="711" y="343"/>
                      <a:pt x="711" y="342"/>
                      <a:pt x="711" y="342"/>
                    </a:cubicBezTo>
                    <a:cubicBezTo>
                      <a:pt x="713" y="317"/>
                      <a:pt x="699" y="295"/>
                      <a:pt x="693" y="272"/>
                    </a:cubicBezTo>
                    <a:cubicBezTo>
                      <a:pt x="692" y="272"/>
                      <a:pt x="692" y="272"/>
                      <a:pt x="692" y="272"/>
                    </a:cubicBezTo>
                    <a:cubicBezTo>
                      <a:pt x="695" y="296"/>
                      <a:pt x="707" y="317"/>
                      <a:pt x="706" y="342"/>
                    </a:cubicBezTo>
                    <a:cubicBezTo>
                      <a:pt x="706" y="342"/>
                      <a:pt x="706" y="343"/>
                      <a:pt x="706" y="343"/>
                    </a:cubicBezTo>
                    <a:cubicBezTo>
                      <a:pt x="697" y="343"/>
                      <a:pt x="687" y="343"/>
                      <a:pt x="677" y="343"/>
                    </a:cubicBezTo>
                    <a:cubicBezTo>
                      <a:pt x="673" y="322"/>
                      <a:pt x="672" y="300"/>
                      <a:pt x="665" y="279"/>
                    </a:cubicBezTo>
                    <a:cubicBezTo>
                      <a:pt x="665" y="278"/>
                      <a:pt x="664" y="279"/>
                      <a:pt x="664" y="279"/>
                    </a:cubicBezTo>
                    <a:cubicBezTo>
                      <a:pt x="670" y="300"/>
                      <a:pt x="669" y="322"/>
                      <a:pt x="673" y="343"/>
                    </a:cubicBezTo>
                    <a:cubicBezTo>
                      <a:pt x="669" y="343"/>
                      <a:pt x="664" y="343"/>
                      <a:pt x="660" y="343"/>
                    </a:cubicBezTo>
                    <a:cubicBezTo>
                      <a:pt x="659" y="343"/>
                      <a:pt x="658" y="343"/>
                      <a:pt x="657" y="343"/>
                    </a:cubicBezTo>
                    <a:cubicBezTo>
                      <a:pt x="657" y="322"/>
                      <a:pt x="655" y="302"/>
                      <a:pt x="654" y="281"/>
                    </a:cubicBezTo>
                    <a:cubicBezTo>
                      <a:pt x="654" y="281"/>
                      <a:pt x="653" y="281"/>
                      <a:pt x="653" y="281"/>
                    </a:cubicBezTo>
                    <a:cubicBezTo>
                      <a:pt x="652" y="302"/>
                      <a:pt x="653" y="322"/>
                      <a:pt x="654" y="343"/>
                    </a:cubicBezTo>
                    <a:cubicBezTo>
                      <a:pt x="643" y="343"/>
                      <a:pt x="632" y="343"/>
                      <a:pt x="621" y="342"/>
                    </a:cubicBezTo>
                    <a:cubicBezTo>
                      <a:pt x="630" y="324"/>
                      <a:pt x="632" y="301"/>
                      <a:pt x="633" y="281"/>
                    </a:cubicBezTo>
                    <a:cubicBezTo>
                      <a:pt x="633" y="281"/>
                      <a:pt x="632" y="280"/>
                      <a:pt x="632" y="281"/>
                    </a:cubicBezTo>
                    <a:cubicBezTo>
                      <a:pt x="629" y="302"/>
                      <a:pt x="620" y="322"/>
                      <a:pt x="617" y="342"/>
                    </a:cubicBezTo>
                    <a:cubicBezTo>
                      <a:pt x="607" y="342"/>
                      <a:pt x="597" y="342"/>
                      <a:pt x="586" y="342"/>
                    </a:cubicBezTo>
                    <a:cubicBezTo>
                      <a:pt x="592" y="322"/>
                      <a:pt x="601" y="302"/>
                      <a:pt x="607" y="282"/>
                    </a:cubicBezTo>
                    <a:cubicBezTo>
                      <a:pt x="607" y="280"/>
                      <a:pt x="604" y="279"/>
                      <a:pt x="603" y="281"/>
                    </a:cubicBezTo>
                    <a:cubicBezTo>
                      <a:pt x="597" y="301"/>
                      <a:pt x="589" y="321"/>
                      <a:pt x="582" y="341"/>
                    </a:cubicBezTo>
                    <a:cubicBezTo>
                      <a:pt x="582" y="342"/>
                      <a:pt x="582" y="342"/>
                      <a:pt x="582" y="342"/>
                    </a:cubicBezTo>
                    <a:cubicBezTo>
                      <a:pt x="577" y="343"/>
                      <a:pt x="571" y="343"/>
                      <a:pt x="566" y="344"/>
                    </a:cubicBezTo>
                    <a:cubicBezTo>
                      <a:pt x="568" y="340"/>
                      <a:pt x="570" y="335"/>
                      <a:pt x="571" y="331"/>
                    </a:cubicBezTo>
                    <a:cubicBezTo>
                      <a:pt x="575" y="321"/>
                      <a:pt x="578" y="310"/>
                      <a:pt x="583" y="300"/>
                    </a:cubicBezTo>
                    <a:cubicBezTo>
                      <a:pt x="583" y="300"/>
                      <a:pt x="582" y="299"/>
                      <a:pt x="581" y="300"/>
                    </a:cubicBezTo>
                    <a:cubicBezTo>
                      <a:pt x="576" y="307"/>
                      <a:pt x="573" y="315"/>
                      <a:pt x="569" y="323"/>
                    </a:cubicBezTo>
                    <a:cubicBezTo>
                      <a:pt x="566" y="330"/>
                      <a:pt x="561" y="337"/>
                      <a:pt x="558" y="344"/>
                    </a:cubicBezTo>
                    <a:cubicBezTo>
                      <a:pt x="555" y="344"/>
                      <a:pt x="552" y="344"/>
                      <a:pt x="548" y="344"/>
                    </a:cubicBezTo>
                    <a:cubicBezTo>
                      <a:pt x="550" y="338"/>
                      <a:pt x="552" y="332"/>
                      <a:pt x="554" y="326"/>
                    </a:cubicBezTo>
                    <a:cubicBezTo>
                      <a:pt x="558" y="318"/>
                      <a:pt x="563" y="311"/>
                      <a:pt x="569" y="303"/>
                    </a:cubicBezTo>
                    <a:cubicBezTo>
                      <a:pt x="576" y="293"/>
                      <a:pt x="581" y="281"/>
                      <a:pt x="587" y="270"/>
                    </a:cubicBezTo>
                    <a:cubicBezTo>
                      <a:pt x="594" y="256"/>
                      <a:pt x="603" y="259"/>
                      <a:pt x="615" y="256"/>
                    </a:cubicBezTo>
                    <a:cubicBezTo>
                      <a:pt x="615" y="256"/>
                      <a:pt x="616" y="256"/>
                      <a:pt x="617" y="256"/>
                    </a:cubicBezTo>
                    <a:cubicBezTo>
                      <a:pt x="633" y="257"/>
                      <a:pt x="650" y="257"/>
                      <a:pt x="667" y="257"/>
                    </a:cubicBezTo>
                    <a:cubicBezTo>
                      <a:pt x="686" y="257"/>
                      <a:pt x="705" y="259"/>
                      <a:pt x="724" y="257"/>
                    </a:cubicBezTo>
                    <a:cubicBezTo>
                      <a:pt x="727" y="258"/>
                      <a:pt x="729" y="260"/>
                      <a:pt x="732" y="262"/>
                    </a:cubicBezTo>
                    <a:cubicBezTo>
                      <a:pt x="736" y="286"/>
                      <a:pt x="752" y="309"/>
                      <a:pt x="768" y="330"/>
                    </a:cubicBezTo>
                    <a:cubicBezTo>
                      <a:pt x="771" y="336"/>
                      <a:pt x="775" y="342"/>
                      <a:pt x="779" y="348"/>
                    </a:cubicBezTo>
                    <a:cubicBezTo>
                      <a:pt x="772" y="347"/>
                      <a:pt x="766" y="346"/>
                      <a:pt x="760" y="346"/>
                    </a:cubicBezTo>
                    <a:close/>
                    <a:moveTo>
                      <a:pt x="363" y="142"/>
                    </a:moveTo>
                    <a:cubicBezTo>
                      <a:pt x="362" y="140"/>
                      <a:pt x="362" y="139"/>
                      <a:pt x="362" y="137"/>
                    </a:cubicBezTo>
                    <a:cubicBezTo>
                      <a:pt x="362" y="137"/>
                      <a:pt x="362" y="137"/>
                      <a:pt x="362" y="137"/>
                    </a:cubicBezTo>
                    <a:cubicBezTo>
                      <a:pt x="362" y="139"/>
                      <a:pt x="362" y="140"/>
                      <a:pt x="363" y="142"/>
                    </a:cubicBezTo>
                    <a:close/>
                    <a:moveTo>
                      <a:pt x="549" y="310"/>
                    </a:moveTo>
                    <a:cubicBezTo>
                      <a:pt x="541" y="321"/>
                      <a:pt x="539" y="334"/>
                      <a:pt x="534" y="345"/>
                    </a:cubicBezTo>
                    <a:cubicBezTo>
                      <a:pt x="526" y="332"/>
                      <a:pt x="518" y="319"/>
                      <a:pt x="509" y="307"/>
                    </a:cubicBezTo>
                    <a:cubicBezTo>
                      <a:pt x="507" y="304"/>
                      <a:pt x="504" y="301"/>
                      <a:pt x="501" y="298"/>
                    </a:cubicBezTo>
                    <a:cubicBezTo>
                      <a:pt x="495" y="282"/>
                      <a:pt x="493" y="264"/>
                      <a:pt x="485" y="249"/>
                    </a:cubicBezTo>
                    <a:cubicBezTo>
                      <a:pt x="485" y="249"/>
                      <a:pt x="485" y="249"/>
                      <a:pt x="485" y="249"/>
                    </a:cubicBezTo>
                    <a:cubicBezTo>
                      <a:pt x="503" y="250"/>
                      <a:pt x="521" y="250"/>
                      <a:pt x="540" y="249"/>
                    </a:cubicBezTo>
                    <a:cubicBezTo>
                      <a:pt x="554" y="248"/>
                      <a:pt x="569" y="248"/>
                      <a:pt x="583" y="247"/>
                    </a:cubicBezTo>
                    <a:cubicBezTo>
                      <a:pt x="586" y="248"/>
                      <a:pt x="589" y="248"/>
                      <a:pt x="592" y="248"/>
                    </a:cubicBezTo>
                    <a:cubicBezTo>
                      <a:pt x="592" y="248"/>
                      <a:pt x="591" y="249"/>
                      <a:pt x="591" y="249"/>
                    </a:cubicBezTo>
                    <a:cubicBezTo>
                      <a:pt x="590" y="249"/>
                      <a:pt x="590" y="249"/>
                      <a:pt x="589" y="250"/>
                    </a:cubicBezTo>
                    <a:cubicBezTo>
                      <a:pt x="589" y="250"/>
                      <a:pt x="589" y="250"/>
                      <a:pt x="588" y="250"/>
                    </a:cubicBezTo>
                    <a:cubicBezTo>
                      <a:pt x="587" y="251"/>
                      <a:pt x="587" y="251"/>
                      <a:pt x="586" y="251"/>
                    </a:cubicBezTo>
                    <a:cubicBezTo>
                      <a:pt x="585" y="251"/>
                      <a:pt x="585" y="252"/>
                      <a:pt x="586" y="252"/>
                    </a:cubicBezTo>
                    <a:cubicBezTo>
                      <a:pt x="586" y="252"/>
                      <a:pt x="586" y="252"/>
                      <a:pt x="587" y="252"/>
                    </a:cubicBezTo>
                    <a:cubicBezTo>
                      <a:pt x="586" y="252"/>
                      <a:pt x="586" y="252"/>
                      <a:pt x="586" y="252"/>
                    </a:cubicBezTo>
                    <a:cubicBezTo>
                      <a:pt x="582" y="256"/>
                      <a:pt x="579" y="260"/>
                      <a:pt x="576" y="265"/>
                    </a:cubicBezTo>
                    <a:cubicBezTo>
                      <a:pt x="566" y="277"/>
                      <a:pt x="558" y="292"/>
                      <a:pt x="551" y="307"/>
                    </a:cubicBezTo>
                    <a:cubicBezTo>
                      <a:pt x="551" y="308"/>
                      <a:pt x="550" y="309"/>
                      <a:pt x="549" y="310"/>
                    </a:cubicBezTo>
                    <a:close/>
                    <a:moveTo>
                      <a:pt x="477" y="255"/>
                    </a:moveTo>
                    <a:cubicBezTo>
                      <a:pt x="477" y="254"/>
                      <a:pt x="477" y="254"/>
                      <a:pt x="477" y="254"/>
                    </a:cubicBezTo>
                    <a:cubicBezTo>
                      <a:pt x="477" y="256"/>
                      <a:pt x="477" y="258"/>
                      <a:pt x="477" y="260"/>
                    </a:cubicBezTo>
                    <a:cubicBezTo>
                      <a:pt x="477" y="258"/>
                      <a:pt x="477" y="256"/>
                      <a:pt x="477" y="255"/>
                    </a:cubicBezTo>
                    <a:close/>
                    <a:moveTo>
                      <a:pt x="641" y="162"/>
                    </a:moveTo>
                    <a:cubicBezTo>
                      <a:pt x="641" y="163"/>
                      <a:pt x="642" y="163"/>
                      <a:pt x="642" y="164"/>
                    </a:cubicBezTo>
                    <a:cubicBezTo>
                      <a:pt x="643" y="165"/>
                      <a:pt x="643" y="166"/>
                      <a:pt x="644" y="167"/>
                    </a:cubicBezTo>
                    <a:cubicBezTo>
                      <a:pt x="644" y="167"/>
                      <a:pt x="644" y="168"/>
                      <a:pt x="644" y="168"/>
                    </a:cubicBezTo>
                    <a:cubicBezTo>
                      <a:pt x="645" y="169"/>
                      <a:pt x="646" y="171"/>
                      <a:pt x="646" y="172"/>
                    </a:cubicBezTo>
                    <a:cubicBezTo>
                      <a:pt x="647" y="173"/>
                      <a:pt x="647" y="173"/>
                      <a:pt x="647" y="173"/>
                    </a:cubicBezTo>
                    <a:cubicBezTo>
                      <a:pt x="647" y="175"/>
                      <a:pt x="648" y="176"/>
                      <a:pt x="649" y="177"/>
                    </a:cubicBezTo>
                    <a:cubicBezTo>
                      <a:pt x="649" y="177"/>
                      <a:pt x="649" y="178"/>
                      <a:pt x="649" y="178"/>
                    </a:cubicBezTo>
                    <a:cubicBezTo>
                      <a:pt x="649" y="179"/>
                      <a:pt x="650" y="181"/>
                      <a:pt x="651" y="183"/>
                    </a:cubicBezTo>
                    <a:cubicBezTo>
                      <a:pt x="651" y="184"/>
                      <a:pt x="652" y="185"/>
                      <a:pt x="652" y="186"/>
                    </a:cubicBezTo>
                    <a:cubicBezTo>
                      <a:pt x="652" y="187"/>
                      <a:pt x="653" y="187"/>
                      <a:pt x="653" y="188"/>
                    </a:cubicBezTo>
                    <a:cubicBezTo>
                      <a:pt x="654" y="190"/>
                      <a:pt x="654" y="191"/>
                      <a:pt x="655" y="193"/>
                    </a:cubicBezTo>
                    <a:cubicBezTo>
                      <a:pt x="655" y="193"/>
                      <a:pt x="655" y="193"/>
                      <a:pt x="655" y="193"/>
                    </a:cubicBezTo>
                    <a:cubicBezTo>
                      <a:pt x="656" y="194"/>
                      <a:pt x="656" y="196"/>
                      <a:pt x="657" y="197"/>
                    </a:cubicBezTo>
                    <a:cubicBezTo>
                      <a:pt x="657" y="197"/>
                      <a:pt x="657" y="198"/>
                      <a:pt x="657" y="198"/>
                    </a:cubicBezTo>
                    <a:cubicBezTo>
                      <a:pt x="658" y="199"/>
                      <a:pt x="659" y="201"/>
                      <a:pt x="659" y="202"/>
                    </a:cubicBezTo>
                    <a:cubicBezTo>
                      <a:pt x="659" y="202"/>
                      <a:pt x="660" y="202"/>
                      <a:pt x="660" y="203"/>
                    </a:cubicBezTo>
                    <a:cubicBezTo>
                      <a:pt x="660" y="204"/>
                      <a:pt x="661" y="205"/>
                      <a:pt x="662" y="207"/>
                    </a:cubicBezTo>
                    <a:cubicBezTo>
                      <a:pt x="662" y="207"/>
                      <a:pt x="663" y="207"/>
                      <a:pt x="663" y="208"/>
                    </a:cubicBezTo>
                    <a:cubicBezTo>
                      <a:pt x="663" y="208"/>
                      <a:pt x="663" y="208"/>
                      <a:pt x="663" y="209"/>
                    </a:cubicBezTo>
                    <a:cubicBezTo>
                      <a:pt x="663" y="209"/>
                      <a:pt x="663" y="209"/>
                      <a:pt x="663" y="209"/>
                    </a:cubicBezTo>
                    <a:cubicBezTo>
                      <a:pt x="663" y="209"/>
                      <a:pt x="664" y="209"/>
                      <a:pt x="664" y="209"/>
                    </a:cubicBezTo>
                    <a:cubicBezTo>
                      <a:pt x="664" y="210"/>
                      <a:pt x="665" y="210"/>
                      <a:pt x="665" y="211"/>
                    </a:cubicBezTo>
                    <a:cubicBezTo>
                      <a:pt x="665" y="211"/>
                      <a:pt x="666" y="212"/>
                      <a:pt x="666" y="212"/>
                    </a:cubicBezTo>
                    <a:cubicBezTo>
                      <a:pt x="666" y="212"/>
                      <a:pt x="666" y="212"/>
                      <a:pt x="666" y="212"/>
                    </a:cubicBezTo>
                    <a:cubicBezTo>
                      <a:pt x="667" y="214"/>
                      <a:pt x="668" y="215"/>
                      <a:pt x="669" y="216"/>
                    </a:cubicBezTo>
                    <a:cubicBezTo>
                      <a:pt x="670" y="216"/>
                      <a:pt x="670" y="217"/>
                      <a:pt x="671" y="218"/>
                    </a:cubicBezTo>
                    <a:cubicBezTo>
                      <a:pt x="671" y="218"/>
                      <a:pt x="671" y="218"/>
                      <a:pt x="671" y="218"/>
                    </a:cubicBezTo>
                    <a:cubicBezTo>
                      <a:pt x="671" y="219"/>
                      <a:pt x="672" y="219"/>
                      <a:pt x="672" y="220"/>
                    </a:cubicBezTo>
                    <a:cubicBezTo>
                      <a:pt x="672" y="220"/>
                      <a:pt x="672" y="220"/>
                      <a:pt x="672" y="220"/>
                    </a:cubicBezTo>
                    <a:cubicBezTo>
                      <a:pt x="672" y="221"/>
                      <a:pt x="673" y="222"/>
                      <a:pt x="673" y="222"/>
                    </a:cubicBezTo>
                    <a:cubicBezTo>
                      <a:pt x="673" y="223"/>
                      <a:pt x="673" y="223"/>
                      <a:pt x="673" y="223"/>
                    </a:cubicBezTo>
                    <a:cubicBezTo>
                      <a:pt x="673" y="224"/>
                      <a:pt x="673" y="224"/>
                      <a:pt x="673" y="224"/>
                    </a:cubicBezTo>
                    <a:cubicBezTo>
                      <a:pt x="673" y="225"/>
                      <a:pt x="673" y="226"/>
                      <a:pt x="673" y="227"/>
                    </a:cubicBezTo>
                    <a:cubicBezTo>
                      <a:pt x="672" y="227"/>
                      <a:pt x="672" y="227"/>
                      <a:pt x="671" y="227"/>
                    </a:cubicBezTo>
                    <a:cubicBezTo>
                      <a:pt x="671" y="226"/>
                      <a:pt x="670" y="226"/>
                      <a:pt x="669" y="226"/>
                    </a:cubicBezTo>
                    <a:cubicBezTo>
                      <a:pt x="666" y="227"/>
                      <a:pt x="662" y="228"/>
                      <a:pt x="659" y="229"/>
                    </a:cubicBezTo>
                    <a:cubicBezTo>
                      <a:pt x="656" y="205"/>
                      <a:pt x="645" y="183"/>
                      <a:pt x="637" y="161"/>
                    </a:cubicBezTo>
                    <a:cubicBezTo>
                      <a:pt x="636" y="160"/>
                      <a:pt x="635" y="160"/>
                      <a:pt x="635" y="161"/>
                    </a:cubicBezTo>
                    <a:cubicBezTo>
                      <a:pt x="642" y="185"/>
                      <a:pt x="650" y="207"/>
                      <a:pt x="654" y="230"/>
                    </a:cubicBezTo>
                    <a:cubicBezTo>
                      <a:pt x="652" y="230"/>
                      <a:pt x="650" y="230"/>
                      <a:pt x="648" y="231"/>
                    </a:cubicBezTo>
                    <a:cubicBezTo>
                      <a:pt x="648" y="230"/>
                      <a:pt x="648" y="230"/>
                      <a:pt x="648" y="230"/>
                    </a:cubicBezTo>
                    <a:cubicBezTo>
                      <a:pt x="642" y="230"/>
                      <a:pt x="636" y="229"/>
                      <a:pt x="630" y="229"/>
                    </a:cubicBezTo>
                    <a:cubicBezTo>
                      <a:pt x="626" y="206"/>
                      <a:pt x="616" y="183"/>
                      <a:pt x="608" y="162"/>
                    </a:cubicBezTo>
                    <a:cubicBezTo>
                      <a:pt x="608" y="161"/>
                      <a:pt x="607" y="162"/>
                      <a:pt x="607" y="162"/>
                    </a:cubicBezTo>
                    <a:cubicBezTo>
                      <a:pt x="613" y="184"/>
                      <a:pt x="617" y="207"/>
                      <a:pt x="624" y="229"/>
                    </a:cubicBezTo>
                    <a:cubicBezTo>
                      <a:pt x="618" y="228"/>
                      <a:pt x="612" y="228"/>
                      <a:pt x="605" y="228"/>
                    </a:cubicBezTo>
                    <a:cubicBezTo>
                      <a:pt x="604" y="220"/>
                      <a:pt x="601" y="211"/>
                      <a:pt x="599" y="203"/>
                    </a:cubicBezTo>
                    <a:cubicBezTo>
                      <a:pt x="595" y="188"/>
                      <a:pt x="594" y="174"/>
                      <a:pt x="592" y="159"/>
                    </a:cubicBezTo>
                    <a:cubicBezTo>
                      <a:pt x="592" y="158"/>
                      <a:pt x="591" y="158"/>
                      <a:pt x="591" y="158"/>
                    </a:cubicBezTo>
                    <a:cubicBezTo>
                      <a:pt x="589" y="170"/>
                      <a:pt x="590" y="182"/>
                      <a:pt x="592" y="194"/>
                    </a:cubicBezTo>
                    <a:cubicBezTo>
                      <a:pt x="593" y="205"/>
                      <a:pt x="595" y="217"/>
                      <a:pt x="599" y="228"/>
                    </a:cubicBezTo>
                    <a:cubicBezTo>
                      <a:pt x="589" y="228"/>
                      <a:pt x="579" y="228"/>
                      <a:pt x="568" y="228"/>
                    </a:cubicBezTo>
                    <a:cubicBezTo>
                      <a:pt x="569" y="206"/>
                      <a:pt x="565" y="184"/>
                      <a:pt x="565" y="163"/>
                    </a:cubicBezTo>
                    <a:cubicBezTo>
                      <a:pt x="565" y="162"/>
                      <a:pt x="562" y="162"/>
                      <a:pt x="562" y="163"/>
                    </a:cubicBezTo>
                    <a:cubicBezTo>
                      <a:pt x="562" y="184"/>
                      <a:pt x="561" y="206"/>
                      <a:pt x="563" y="228"/>
                    </a:cubicBezTo>
                    <a:cubicBezTo>
                      <a:pt x="559" y="228"/>
                      <a:pt x="554" y="228"/>
                      <a:pt x="550" y="228"/>
                    </a:cubicBezTo>
                    <a:cubicBezTo>
                      <a:pt x="546" y="228"/>
                      <a:pt x="542" y="228"/>
                      <a:pt x="539" y="228"/>
                    </a:cubicBezTo>
                    <a:cubicBezTo>
                      <a:pt x="540" y="207"/>
                      <a:pt x="540" y="186"/>
                      <a:pt x="539" y="166"/>
                    </a:cubicBezTo>
                    <a:cubicBezTo>
                      <a:pt x="539" y="165"/>
                      <a:pt x="538" y="165"/>
                      <a:pt x="538" y="166"/>
                    </a:cubicBezTo>
                    <a:cubicBezTo>
                      <a:pt x="536" y="186"/>
                      <a:pt x="535" y="207"/>
                      <a:pt x="534" y="228"/>
                    </a:cubicBezTo>
                    <a:cubicBezTo>
                      <a:pt x="524" y="227"/>
                      <a:pt x="513" y="227"/>
                      <a:pt x="502" y="227"/>
                    </a:cubicBezTo>
                    <a:cubicBezTo>
                      <a:pt x="504" y="207"/>
                      <a:pt x="510" y="187"/>
                      <a:pt x="516" y="168"/>
                    </a:cubicBezTo>
                    <a:cubicBezTo>
                      <a:pt x="516" y="167"/>
                      <a:pt x="515" y="167"/>
                      <a:pt x="515" y="168"/>
                    </a:cubicBezTo>
                    <a:cubicBezTo>
                      <a:pt x="506" y="186"/>
                      <a:pt x="499" y="206"/>
                      <a:pt x="497" y="227"/>
                    </a:cubicBezTo>
                    <a:cubicBezTo>
                      <a:pt x="488" y="226"/>
                      <a:pt x="478" y="227"/>
                      <a:pt x="468" y="227"/>
                    </a:cubicBezTo>
                    <a:cubicBezTo>
                      <a:pt x="472" y="217"/>
                      <a:pt x="480" y="207"/>
                      <a:pt x="484" y="198"/>
                    </a:cubicBezTo>
                    <a:cubicBezTo>
                      <a:pt x="489" y="187"/>
                      <a:pt x="493" y="176"/>
                      <a:pt x="496" y="164"/>
                    </a:cubicBezTo>
                    <a:cubicBezTo>
                      <a:pt x="496" y="162"/>
                      <a:pt x="494" y="162"/>
                      <a:pt x="494" y="163"/>
                    </a:cubicBezTo>
                    <a:cubicBezTo>
                      <a:pt x="487" y="179"/>
                      <a:pt x="480" y="195"/>
                      <a:pt x="472" y="210"/>
                    </a:cubicBezTo>
                    <a:cubicBezTo>
                      <a:pt x="470" y="214"/>
                      <a:pt x="465" y="221"/>
                      <a:pt x="462" y="228"/>
                    </a:cubicBezTo>
                    <a:cubicBezTo>
                      <a:pt x="458" y="228"/>
                      <a:pt x="454" y="228"/>
                      <a:pt x="451" y="229"/>
                    </a:cubicBezTo>
                    <a:cubicBezTo>
                      <a:pt x="447" y="229"/>
                      <a:pt x="443" y="229"/>
                      <a:pt x="439" y="229"/>
                    </a:cubicBezTo>
                    <a:cubicBezTo>
                      <a:pt x="440" y="223"/>
                      <a:pt x="442" y="218"/>
                      <a:pt x="443" y="213"/>
                    </a:cubicBezTo>
                    <a:cubicBezTo>
                      <a:pt x="450" y="204"/>
                      <a:pt x="456" y="194"/>
                      <a:pt x="462" y="184"/>
                    </a:cubicBezTo>
                    <a:cubicBezTo>
                      <a:pt x="470" y="170"/>
                      <a:pt x="476" y="154"/>
                      <a:pt x="483" y="139"/>
                    </a:cubicBezTo>
                    <a:cubicBezTo>
                      <a:pt x="491" y="141"/>
                      <a:pt x="499" y="141"/>
                      <a:pt x="507" y="141"/>
                    </a:cubicBezTo>
                    <a:cubicBezTo>
                      <a:pt x="524" y="142"/>
                      <a:pt x="541" y="142"/>
                      <a:pt x="557" y="142"/>
                    </a:cubicBezTo>
                    <a:cubicBezTo>
                      <a:pt x="575" y="142"/>
                      <a:pt x="593" y="143"/>
                      <a:pt x="610" y="142"/>
                    </a:cubicBezTo>
                    <a:cubicBezTo>
                      <a:pt x="610" y="142"/>
                      <a:pt x="611" y="142"/>
                      <a:pt x="611" y="142"/>
                    </a:cubicBezTo>
                    <a:cubicBezTo>
                      <a:pt x="611" y="142"/>
                      <a:pt x="611" y="142"/>
                      <a:pt x="612" y="142"/>
                    </a:cubicBezTo>
                    <a:cubicBezTo>
                      <a:pt x="615" y="144"/>
                      <a:pt x="618" y="145"/>
                      <a:pt x="622" y="145"/>
                    </a:cubicBezTo>
                    <a:cubicBezTo>
                      <a:pt x="622" y="145"/>
                      <a:pt x="622" y="145"/>
                      <a:pt x="622" y="145"/>
                    </a:cubicBezTo>
                    <a:cubicBezTo>
                      <a:pt x="631" y="149"/>
                      <a:pt x="637" y="155"/>
                      <a:pt x="641" y="162"/>
                    </a:cubicBezTo>
                    <a:close/>
                    <a:moveTo>
                      <a:pt x="484" y="130"/>
                    </a:moveTo>
                    <a:cubicBezTo>
                      <a:pt x="483" y="130"/>
                      <a:pt x="483" y="131"/>
                      <a:pt x="483" y="131"/>
                    </a:cubicBezTo>
                    <a:cubicBezTo>
                      <a:pt x="467" y="140"/>
                      <a:pt x="460" y="156"/>
                      <a:pt x="451" y="171"/>
                    </a:cubicBezTo>
                    <a:cubicBezTo>
                      <a:pt x="440" y="189"/>
                      <a:pt x="426" y="206"/>
                      <a:pt x="415" y="225"/>
                    </a:cubicBezTo>
                    <a:cubicBezTo>
                      <a:pt x="414" y="223"/>
                      <a:pt x="413" y="220"/>
                      <a:pt x="412" y="219"/>
                    </a:cubicBezTo>
                    <a:cubicBezTo>
                      <a:pt x="405" y="202"/>
                      <a:pt x="398" y="186"/>
                      <a:pt x="391" y="170"/>
                    </a:cubicBezTo>
                    <a:cubicBezTo>
                      <a:pt x="389" y="164"/>
                      <a:pt x="386" y="157"/>
                      <a:pt x="383" y="151"/>
                    </a:cubicBezTo>
                    <a:cubicBezTo>
                      <a:pt x="383" y="149"/>
                      <a:pt x="382" y="148"/>
                      <a:pt x="382" y="146"/>
                    </a:cubicBezTo>
                    <a:cubicBezTo>
                      <a:pt x="380" y="141"/>
                      <a:pt x="378" y="135"/>
                      <a:pt x="376" y="130"/>
                    </a:cubicBezTo>
                    <a:cubicBezTo>
                      <a:pt x="400" y="130"/>
                      <a:pt x="425" y="129"/>
                      <a:pt x="449" y="128"/>
                    </a:cubicBezTo>
                    <a:cubicBezTo>
                      <a:pt x="462" y="128"/>
                      <a:pt x="475" y="128"/>
                      <a:pt x="487" y="128"/>
                    </a:cubicBezTo>
                    <a:cubicBezTo>
                      <a:pt x="486" y="129"/>
                      <a:pt x="485" y="129"/>
                      <a:pt x="484" y="130"/>
                    </a:cubicBezTo>
                    <a:close/>
                    <a:moveTo>
                      <a:pt x="397" y="206"/>
                    </a:moveTo>
                    <a:cubicBezTo>
                      <a:pt x="396" y="205"/>
                      <a:pt x="396" y="205"/>
                      <a:pt x="396" y="205"/>
                    </a:cubicBezTo>
                    <a:cubicBezTo>
                      <a:pt x="396" y="205"/>
                      <a:pt x="396" y="204"/>
                      <a:pt x="396" y="204"/>
                    </a:cubicBezTo>
                    <a:cubicBezTo>
                      <a:pt x="396" y="205"/>
                      <a:pt x="396" y="205"/>
                      <a:pt x="397" y="206"/>
                    </a:cubicBezTo>
                    <a:close/>
                    <a:moveTo>
                      <a:pt x="391" y="246"/>
                    </a:moveTo>
                    <a:cubicBezTo>
                      <a:pt x="390" y="246"/>
                      <a:pt x="388" y="246"/>
                      <a:pt x="387" y="246"/>
                    </a:cubicBezTo>
                    <a:cubicBezTo>
                      <a:pt x="388" y="246"/>
                      <a:pt x="388" y="246"/>
                      <a:pt x="389" y="246"/>
                    </a:cubicBezTo>
                    <a:cubicBezTo>
                      <a:pt x="390" y="246"/>
                      <a:pt x="390" y="246"/>
                      <a:pt x="391" y="246"/>
                    </a:cubicBezTo>
                    <a:close/>
                    <a:moveTo>
                      <a:pt x="414" y="244"/>
                    </a:moveTo>
                    <a:cubicBezTo>
                      <a:pt x="414" y="245"/>
                      <a:pt x="415" y="245"/>
                      <a:pt x="416" y="246"/>
                    </a:cubicBezTo>
                    <a:cubicBezTo>
                      <a:pt x="414" y="246"/>
                      <a:pt x="412" y="246"/>
                      <a:pt x="409" y="246"/>
                    </a:cubicBezTo>
                    <a:cubicBezTo>
                      <a:pt x="411" y="246"/>
                      <a:pt x="412" y="245"/>
                      <a:pt x="414" y="244"/>
                    </a:cubicBezTo>
                    <a:close/>
                    <a:moveTo>
                      <a:pt x="479" y="248"/>
                    </a:moveTo>
                    <a:cubicBezTo>
                      <a:pt x="478" y="249"/>
                      <a:pt x="478" y="249"/>
                      <a:pt x="478" y="249"/>
                    </a:cubicBezTo>
                    <a:cubicBezTo>
                      <a:pt x="478" y="249"/>
                      <a:pt x="477" y="249"/>
                      <a:pt x="477" y="249"/>
                    </a:cubicBezTo>
                    <a:cubicBezTo>
                      <a:pt x="477" y="249"/>
                      <a:pt x="476" y="249"/>
                      <a:pt x="475" y="249"/>
                    </a:cubicBezTo>
                    <a:cubicBezTo>
                      <a:pt x="475" y="248"/>
                      <a:pt x="475" y="248"/>
                      <a:pt x="474" y="248"/>
                    </a:cubicBezTo>
                    <a:cubicBezTo>
                      <a:pt x="476" y="248"/>
                      <a:pt x="477" y="248"/>
                      <a:pt x="479" y="248"/>
                    </a:cubicBezTo>
                    <a:close/>
                    <a:moveTo>
                      <a:pt x="511" y="324"/>
                    </a:moveTo>
                    <a:cubicBezTo>
                      <a:pt x="511" y="324"/>
                      <a:pt x="511" y="323"/>
                      <a:pt x="511" y="323"/>
                    </a:cubicBezTo>
                    <a:cubicBezTo>
                      <a:pt x="511" y="323"/>
                      <a:pt x="511" y="323"/>
                      <a:pt x="511" y="322"/>
                    </a:cubicBezTo>
                    <a:cubicBezTo>
                      <a:pt x="511" y="323"/>
                      <a:pt x="511" y="323"/>
                      <a:pt x="511" y="324"/>
                    </a:cubicBezTo>
                    <a:close/>
                    <a:moveTo>
                      <a:pt x="740" y="255"/>
                    </a:moveTo>
                    <a:cubicBezTo>
                      <a:pt x="741" y="254"/>
                      <a:pt x="741" y="254"/>
                      <a:pt x="741" y="254"/>
                    </a:cubicBezTo>
                    <a:cubicBezTo>
                      <a:pt x="741" y="256"/>
                      <a:pt x="741" y="258"/>
                      <a:pt x="741" y="260"/>
                    </a:cubicBezTo>
                    <a:cubicBezTo>
                      <a:pt x="741" y="258"/>
                      <a:pt x="741" y="256"/>
                      <a:pt x="740" y="255"/>
                    </a:cubicBezTo>
                    <a:close/>
                    <a:moveTo>
                      <a:pt x="725" y="257"/>
                    </a:moveTo>
                    <a:cubicBezTo>
                      <a:pt x="727" y="257"/>
                      <a:pt x="729" y="257"/>
                      <a:pt x="731" y="256"/>
                    </a:cubicBezTo>
                    <a:cubicBezTo>
                      <a:pt x="731" y="257"/>
                      <a:pt x="731" y="259"/>
                      <a:pt x="731" y="260"/>
                    </a:cubicBezTo>
                    <a:cubicBezTo>
                      <a:pt x="729" y="259"/>
                      <a:pt x="727" y="258"/>
                      <a:pt x="725" y="257"/>
                    </a:cubicBezTo>
                    <a:close/>
                    <a:moveTo>
                      <a:pt x="363" y="16"/>
                    </a:moveTo>
                    <a:cubicBezTo>
                      <a:pt x="371" y="18"/>
                      <a:pt x="379" y="17"/>
                      <a:pt x="388" y="18"/>
                    </a:cubicBezTo>
                    <a:cubicBezTo>
                      <a:pt x="404" y="19"/>
                      <a:pt x="421" y="19"/>
                      <a:pt x="438" y="19"/>
                    </a:cubicBezTo>
                    <a:cubicBezTo>
                      <a:pt x="459" y="19"/>
                      <a:pt x="481" y="21"/>
                      <a:pt x="502" y="18"/>
                    </a:cubicBezTo>
                    <a:cubicBezTo>
                      <a:pt x="505" y="45"/>
                      <a:pt x="522" y="69"/>
                      <a:pt x="539" y="92"/>
                    </a:cubicBezTo>
                    <a:cubicBezTo>
                      <a:pt x="542" y="98"/>
                      <a:pt x="546" y="104"/>
                      <a:pt x="549" y="109"/>
                    </a:cubicBezTo>
                    <a:cubicBezTo>
                      <a:pt x="543" y="108"/>
                      <a:pt x="537" y="108"/>
                      <a:pt x="531" y="107"/>
                    </a:cubicBezTo>
                    <a:cubicBezTo>
                      <a:pt x="526" y="83"/>
                      <a:pt x="505" y="61"/>
                      <a:pt x="499" y="38"/>
                    </a:cubicBezTo>
                    <a:cubicBezTo>
                      <a:pt x="499" y="38"/>
                      <a:pt x="499" y="38"/>
                      <a:pt x="499" y="38"/>
                    </a:cubicBezTo>
                    <a:cubicBezTo>
                      <a:pt x="501" y="51"/>
                      <a:pt x="505" y="64"/>
                      <a:pt x="511" y="76"/>
                    </a:cubicBezTo>
                    <a:cubicBezTo>
                      <a:pt x="516" y="86"/>
                      <a:pt x="521" y="96"/>
                      <a:pt x="525" y="107"/>
                    </a:cubicBezTo>
                    <a:cubicBezTo>
                      <a:pt x="518" y="106"/>
                      <a:pt x="512" y="106"/>
                      <a:pt x="505" y="105"/>
                    </a:cubicBezTo>
                    <a:cubicBezTo>
                      <a:pt x="502" y="95"/>
                      <a:pt x="497" y="85"/>
                      <a:pt x="494" y="74"/>
                    </a:cubicBezTo>
                    <a:cubicBezTo>
                      <a:pt x="489" y="59"/>
                      <a:pt x="486" y="43"/>
                      <a:pt x="479" y="29"/>
                    </a:cubicBezTo>
                    <a:cubicBezTo>
                      <a:pt x="479" y="28"/>
                      <a:pt x="478" y="29"/>
                      <a:pt x="478" y="29"/>
                    </a:cubicBezTo>
                    <a:cubicBezTo>
                      <a:pt x="485" y="44"/>
                      <a:pt x="486" y="60"/>
                      <a:pt x="490" y="76"/>
                    </a:cubicBezTo>
                    <a:cubicBezTo>
                      <a:pt x="492" y="86"/>
                      <a:pt x="496" y="95"/>
                      <a:pt x="500" y="105"/>
                    </a:cubicBezTo>
                    <a:cubicBezTo>
                      <a:pt x="491" y="105"/>
                      <a:pt x="483" y="105"/>
                      <a:pt x="474" y="105"/>
                    </a:cubicBezTo>
                    <a:cubicBezTo>
                      <a:pt x="469" y="81"/>
                      <a:pt x="464" y="58"/>
                      <a:pt x="463" y="34"/>
                    </a:cubicBezTo>
                    <a:cubicBezTo>
                      <a:pt x="463" y="33"/>
                      <a:pt x="462" y="33"/>
                      <a:pt x="462" y="34"/>
                    </a:cubicBezTo>
                    <a:cubicBezTo>
                      <a:pt x="460" y="58"/>
                      <a:pt x="464" y="81"/>
                      <a:pt x="469" y="105"/>
                    </a:cubicBezTo>
                    <a:cubicBezTo>
                      <a:pt x="461" y="105"/>
                      <a:pt x="452" y="105"/>
                      <a:pt x="444" y="105"/>
                    </a:cubicBezTo>
                    <a:cubicBezTo>
                      <a:pt x="444" y="79"/>
                      <a:pt x="440" y="54"/>
                      <a:pt x="435" y="29"/>
                    </a:cubicBezTo>
                    <a:cubicBezTo>
                      <a:pt x="435" y="29"/>
                      <a:pt x="435" y="29"/>
                      <a:pt x="435" y="29"/>
                    </a:cubicBezTo>
                    <a:cubicBezTo>
                      <a:pt x="436" y="54"/>
                      <a:pt x="440" y="79"/>
                      <a:pt x="440" y="105"/>
                    </a:cubicBezTo>
                    <a:cubicBezTo>
                      <a:pt x="437" y="105"/>
                      <a:pt x="434" y="105"/>
                      <a:pt x="430" y="105"/>
                    </a:cubicBezTo>
                    <a:cubicBezTo>
                      <a:pt x="425" y="105"/>
                      <a:pt x="418" y="105"/>
                      <a:pt x="412" y="104"/>
                    </a:cubicBezTo>
                    <a:cubicBezTo>
                      <a:pt x="412" y="80"/>
                      <a:pt x="413" y="55"/>
                      <a:pt x="419" y="31"/>
                    </a:cubicBezTo>
                    <a:cubicBezTo>
                      <a:pt x="419" y="31"/>
                      <a:pt x="419" y="31"/>
                      <a:pt x="418" y="31"/>
                    </a:cubicBezTo>
                    <a:cubicBezTo>
                      <a:pt x="408" y="54"/>
                      <a:pt x="407" y="79"/>
                      <a:pt x="407" y="104"/>
                    </a:cubicBezTo>
                    <a:cubicBezTo>
                      <a:pt x="397" y="104"/>
                      <a:pt x="387" y="104"/>
                      <a:pt x="377" y="103"/>
                    </a:cubicBezTo>
                    <a:cubicBezTo>
                      <a:pt x="384" y="80"/>
                      <a:pt x="385" y="55"/>
                      <a:pt x="391" y="31"/>
                    </a:cubicBezTo>
                    <a:cubicBezTo>
                      <a:pt x="391" y="31"/>
                      <a:pt x="390" y="30"/>
                      <a:pt x="389" y="31"/>
                    </a:cubicBezTo>
                    <a:cubicBezTo>
                      <a:pt x="383" y="55"/>
                      <a:pt x="377" y="79"/>
                      <a:pt x="372" y="103"/>
                    </a:cubicBezTo>
                    <a:cubicBezTo>
                      <a:pt x="362" y="103"/>
                      <a:pt x="352" y="104"/>
                      <a:pt x="342" y="104"/>
                    </a:cubicBezTo>
                    <a:cubicBezTo>
                      <a:pt x="349" y="81"/>
                      <a:pt x="355" y="57"/>
                      <a:pt x="364" y="34"/>
                    </a:cubicBezTo>
                    <a:cubicBezTo>
                      <a:pt x="364" y="33"/>
                      <a:pt x="363" y="33"/>
                      <a:pt x="363" y="33"/>
                    </a:cubicBezTo>
                    <a:cubicBezTo>
                      <a:pt x="352" y="55"/>
                      <a:pt x="339" y="80"/>
                      <a:pt x="336" y="105"/>
                    </a:cubicBezTo>
                    <a:cubicBezTo>
                      <a:pt x="335" y="105"/>
                      <a:pt x="333" y="105"/>
                      <a:pt x="331" y="106"/>
                    </a:cubicBezTo>
                    <a:cubicBezTo>
                      <a:pt x="327" y="106"/>
                      <a:pt x="323" y="106"/>
                      <a:pt x="319" y="106"/>
                    </a:cubicBezTo>
                    <a:cubicBezTo>
                      <a:pt x="328" y="73"/>
                      <a:pt x="341" y="41"/>
                      <a:pt x="363" y="16"/>
                    </a:cubicBezTo>
                    <a:close/>
                    <a:moveTo>
                      <a:pt x="403" y="257"/>
                    </a:moveTo>
                    <a:cubicBezTo>
                      <a:pt x="424" y="257"/>
                      <a:pt x="446" y="259"/>
                      <a:pt x="467" y="256"/>
                    </a:cubicBezTo>
                    <a:cubicBezTo>
                      <a:pt x="470" y="283"/>
                      <a:pt x="487" y="308"/>
                      <a:pt x="505" y="330"/>
                    </a:cubicBezTo>
                    <a:cubicBezTo>
                      <a:pt x="508" y="336"/>
                      <a:pt x="511" y="342"/>
                      <a:pt x="515" y="348"/>
                    </a:cubicBezTo>
                    <a:cubicBezTo>
                      <a:pt x="502" y="346"/>
                      <a:pt x="488" y="345"/>
                      <a:pt x="475" y="344"/>
                    </a:cubicBezTo>
                    <a:cubicBezTo>
                      <a:pt x="472" y="321"/>
                      <a:pt x="471" y="286"/>
                      <a:pt x="451" y="274"/>
                    </a:cubicBezTo>
                    <a:cubicBezTo>
                      <a:pt x="451" y="274"/>
                      <a:pt x="451" y="274"/>
                      <a:pt x="451" y="275"/>
                    </a:cubicBezTo>
                    <a:cubicBezTo>
                      <a:pt x="466" y="290"/>
                      <a:pt x="466" y="321"/>
                      <a:pt x="469" y="344"/>
                    </a:cubicBezTo>
                    <a:cubicBezTo>
                      <a:pt x="457" y="343"/>
                      <a:pt x="445" y="343"/>
                      <a:pt x="432" y="343"/>
                    </a:cubicBezTo>
                    <a:cubicBezTo>
                      <a:pt x="433" y="343"/>
                      <a:pt x="433" y="342"/>
                      <a:pt x="433" y="342"/>
                    </a:cubicBezTo>
                    <a:cubicBezTo>
                      <a:pt x="433" y="319"/>
                      <a:pt x="431" y="296"/>
                      <a:pt x="428" y="274"/>
                    </a:cubicBezTo>
                    <a:cubicBezTo>
                      <a:pt x="428" y="274"/>
                      <a:pt x="427" y="274"/>
                      <a:pt x="427" y="274"/>
                    </a:cubicBezTo>
                    <a:cubicBezTo>
                      <a:pt x="425" y="296"/>
                      <a:pt x="427" y="320"/>
                      <a:pt x="428" y="342"/>
                    </a:cubicBezTo>
                    <a:cubicBezTo>
                      <a:pt x="428" y="342"/>
                      <a:pt x="428" y="343"/>
                      <a:pt x="428" y="343"/>
                    </a:cubicBezTo>
                    <a:cubicBezTo>
                      <a:pt x="417" y="343"/>
                      <a:pt x="407" y="343"/>
                      <a:pt x="396" y="343"/>
                    </a:cubicBezTo>
                    <a:cubicBezTo>
                      <a:pt x="394" y="343"/>
                      <a:pt x="392" y="343"/>
                      <a:pt x="390" y="343"/>
                    </a:cubicBezTo>
                    <a:cubicBezTo>
                      <a:pt x="393" y="337"/>
                      <a:pt x="394" y="329"/>
                      <a:pt x="395" y="323"/>
                    </a:cubicBezTo>
                    <a:cubicBezTo>
                      <a:pt x="397" y="307"/>
                      <a:pt x="398" y="291"/>
                      <a:pt x="399" y="274"/>
                    </a:cubicBezTo>
                    <a:cubicBezTo>
                      <a:pt x="400" y="273"/>
                      <a:pt x="397" y="272"/>
                      <a:pt x="397" y="274"/>
                    </a:cubicBezTo>
                    <a:cubicBezTo>
                      <a:pt x="394" y="287"/>
                      <a:pt x="393" y="300"/>
                      <a:pt x="392" y="313"/>
                    </a:cubicBezTo>
                    <a:cubicBezTo>
                      <a:pt x="390" y="323"/>
                      <a:pt x="387" y="333"/>
                      <a:pt x="384" y="343"/>
                    </a:cubicBezTo>
                    <a:cubicBezTo>
                      <a:pt x="374" y="343"/>
                      <a:pt x="364" y="342"/>
                      <a:pt x="354" y="342"/>
                    </a:cubicBezTo>
                    <a:cubicBezTo>
                      <a:pt x="360" y="321"/>
                      <a:pt x="368" y="300"/>
                      <a:pt x="366" y="277"/>
                    </a:cubicBezTo>
                    <a:cubicBezTo>
                      <a:pt x="366" y="277"/>
                      <a:pt x="366" y="277"/>
                      <a:pt x="366" y="277"/>
                    </a:cubicBezTo>
                    <a:cubicBezTo>
                      <a:pt x="364" y="299"/>
                      <a:pt x="356" y="321"/>
                      <a:pt x="349" y="342"/>
                    </a:cubicBezTo>
                    <a:cubicBezTo>
                      <a:pt x="339" y="342"/>
                      <a:pt x="330" y="342"/>
                      <a:pt x="320" y="342"/>
                    </a:cubicBezTo>
                    <a:cubicBezTo>
                      <a:pt x="331" y="321"/>
                      <a:pt x="340" y="297"/>
                      <a:pt x="346" y="275"/>
                    </a:cubicBezTo>
                    <a:cubicBezTo>
                      <a:pt x="346" y="274"/>
                      <a:pt x="345" y="274"/>
                      <a:pt x="345" y="274"/>
                    </a:cubicBezTo>
                    <a:cubicBezTo>
                      <a:pt x="333" y="296"/>
                      <a:pt x="324" y="320"/>
                      <a:pt x="314" y="343"/>
                    </a:cubicBezTo>
                    <a:cubicBezTo>
                      <a:pt x="308" y="343"/>
                      <a:pt x="302" y="343"/>
                      <a:pt x="297" y="344"/>
                    </a:cubicBezTo>
                    <a:cubicBezTo>
                      <a:pt x="296" y="344"/>
                      <a:pt x="296" y="344"/>
                      <a:pt x="295" y="344"/>
                    </a:cubicBezTo>
                    <a:cubicBezTo>
                      <a:pt x="307" y="327"/>
                      <a:pt x="304" y="301"/>
                      <a:pt x="320" y="285"/>
                    </a:cubicBezTo>
                    <a:cubicBezTo>
                      <a:pt x="320" y="285"/>
                      <a:pt x="320" y="284"/>
                      <a:pt x="320" y="285"/>
                    </a:cubicBezTo>
                    <a:cubicBezTo>
                      <a:pt x="303" y="300"/>
                      <a:pt x="300" y="324"/>
                      <a:pt x="291" y="344"/>
                    </a:cubicBezTo>
                    <a:cubicBezTo>
                      <a:pt x="289" y="344"/>
                      <a:pt x="287" y="344"/>
                      <a:pt x="285" y="344"/>
                    </a:cubicBezTo>
                    <a:cubicBezTo>
                      <a:pt x="293" y="312"/>
                      <a:pt x="306" y="279"/>
                      <a:pt x="328" y="254"/>
                    </a:cubicBezTo>
                    <a:cubicBezTo>
                      <a:pt x="336" y="256"/>
                      <a:pt x="345" y="256"/>
                      <a:pt x="353" y="256"/>
                    </a:cubicBezTo>
                    <a:cubicBezTo>
                      <a:pt x="370" y="257"/>
                      <a:pt x="386" y="257"/>
                      <a:pt x="403" y="257"/>
                    </a:cubicBezTo>
                    <a:close/>
                    <a:moveTo>
                      <a:pt x="352" y="20"/>
                    </a:moveTo>
                    <a:cubicBezTo>
                      <a:pt x="351" y="21"/>
                      <a:pt x="350" y="23"/>
                      <a:pt x="349" y="24"/>
                    </a:cubicBezTo>
                    <a:cubicBezTo>
                      <a:pt x="350" y="22"/>
                      <a:pt x="351" y="21"/>
                      <a:pt x="352" y="20"/>
                    </a:cubicBezTo>
                    <a:close/>
                    <a:moveTo>
                      <a:pt x="210" y="344"/>
                    </a:moveTo>
                    <a:cubicBezTo>
                      <a:pt x="209" y="334"/>
                      <a:pt x="204" y="325"/>
                      <a:pt x="201" y="315"/>
                    </a:cubicBezTo>
                    <a:cubicBezTo>
                      <a:pt x="198" y="302"/>
                      <a:pt x="197" y="288"/>
                      <a:pt x="192" y="274"/>
                    </a:cubicBezTo>
                    <a:cubicBezTo>
                      <a:pt x="191" y="273"/>
                      <a:pt x="190" y="274"/>
                      <a:pt x="190" y="275"/>
                    </a:cubicBezTo>
                    <a:cubicBezTo>
                      <a:pt x="193" y="287"/>
                      <a:pt x="193" y="299"/>
                      <a:pt x="195" y="312"/>
                    </a:cubicBezTo>
                    <a:cubicBezTo>
                      <a:pt x="197" y="323"/>
                      <a:pt x="203" y="333"/>
                      <a:pt x="204" y="344"/>
                    </a:cubicBezTo>
                    <a:cubicBezTo>
                      <a:pt x="198" y="344"/>
                      <a:pt x="192" y="343"/>
                      <a:pt x="185" y="343"/>
                    </a:cubicBezTo>
                    <a:cubicBezTo>
                      <a:pt x="183" y="320"/>
                      <a:pt x="179" y="295"/>
                      <a:pt x="168" y="274"/>
                    </a:cubicBezTo>
                    <a:cubicBezTo>
                      <a:pt x="168" y="274"/>
                      <a:pt x="167" y="274"/>
                      <a:pt x="168" y="275"/>
                    </a:cubicBezTo>
                    <a:cubicBezTo>
                      <a:pt x="176" y="296"/>
                      <a:pt x="179" y="320"/>
                      <a:pt x="181" y="343"/>
                    </a:cubicBezTo>
                    <a:cubicBezTo>
                      <a:pt x="173" y="343"/>
                      <a:pt x="164" y="343"/>
                      <a:pt x="155" y="343"/>
                    </a:cubicBezTo>
                    <a:cubicBezTo>
                      <a:pt x="154" y="338"/>
                      <a:pt x="153" y="332"/>
                      <a:pt x="152" y="327"/>
                    </a:cubicBezTo>
                    <a:cubicBezTo>
                      <a:pt x="148" y="310"/>
                      <a:pt x="140" y="295"/>
                      <a:pt x="139" y="277"/>
                    </a:cubicBezTo>
                    <a:cubicBezTo>
                      <a:pt x="139" y="276"/>
                      <a:pt x="137" y="276"/>
                      <a:pt x="137" y="277"/>
                    </a:cubicBezTo>
                    <a:cubicBezTo>
                      <a:pt x="136" y="296"/>
                      <a:pt x="144" y="313"/>
                      <a:pt x="148" y="331"/>
                    </a:cubicBezTo>
                    <a:cubicBezTo>
                      <a:pt x="149" y="334"/>
                      <a:pt x="149" y="338"/>
                      <a:pt x="149" y="343"/>
                    </a:cubicBezTo>
                    <a:cubicBezTo>
                      <a:pt x="143" y="343"/>
                      <a:pt x="138" y="343"/>
                      <a:pt x="132" y="343"/>
                    </a:cubicBezTo>
                    <a:cubicBezTo>
                      <a:pt x="126" y="343"/>
                      <a:pt x="121" y="343"/>
                      <a:pt x="115" y="343"/>
                    </a:cubicBezTo>
                    <a:cubicBezTo>
                      <a:pt x="115" y="333"/>
                      <a:pt x="112" y="321"/>
                      <a:pt x="112" y="311"/>
                    </a:cubicBezTo>
                    <a:cubicBezTo>
                      <a:pt x="111" y="299"/>
                      <a:pt x="109" y="287"/>
                      <a:pt x="109" y="274"/>
                    </a:cubicBezTo>
                    <a:cubicBezTo>
                      <a:pt x="109" y="273"/>
                      <a:pt x="108" y="273"/>
                      <a:pt x="107" y="274"/>
                    </a:cubicBezTo>
                    <a:cubicBezTo>
                      <a:pt x="106" y="288"/>
                      <a:pt x="105" y="302"/>
                      <a:pt x="106" y="316"/>
                    </a:cubicBezTo>
                    <a:cubicBezTo>
                      <a:pt x="107" y="324"/>
                      <a:pt x="107" y="334"/>
                      <a:pt x="110" y="343"/>
                    </a:cubicBezTo>
                    <a:cubicBezTo>
                      <a:pt x="102" y="342"/>
                      <a:pt x="94" y="342"/>
                      <a:pt x="86" y="342"/>
                    </a:cubicBezTo>
                    <a:cubicBezTo>
                      <a:pt x="89" y="334"/>
                      <a:pt x="88" y="325"/>
                      <a:pt x="88" y="317"/>
                    </a:cubicBezTo>
                    <a:cubicBezTo>
                      <a:pt x="88" y="302"/>
                      <a:pt x="87" y="289"/>
                      <a:pt x="86" y="274"/>
                    </a:cubicBezTo>
                    <a:cubicBezTo>
                      <a:pt x="86" y="274"/>
                      <a:pt x="85" y="274"/>
                      <a:pt x="85" y="274"/>
                    </a:cubicBezTo>
                    <a:cubicBezTo>
                      <a:pt x="84" y="286"/>
                      <a:pt x="84" y="297"/>
                      <a:pt x="83" y="308"/>
                    </a:cubicBezTo>
                    <a:cubicBezTo>
                      <a:pt x="83" y="319"/>
                      <a:pt x="80" y="331"/>
                      <a:pt x="81" y="342"/>
                    </a:cubicBezTo>
                    <a:cubicBezTo>
                      <a:pt x="71" y="342"/>
                      <a:pt x="62" y="342"/>
                      <a:pt x="52" y="342"/>
                    </a:cubicBezTo>
                    <a:cubicBezTo>
                      <a:pt x="56" y="319"/>
                      <a:pt x="64" y="296"/>
                      <a:pt x="70" y="272"/>
                    </a:cubicBezTo>
                    <a:cubicBezTo>
                      <a:pt x="70" y="271"/>
                      <a:pt x="69" y="271"/>
                      <a:pt x="68" y="272"/>
                    </a:cubicBezTo>
                    <a:cubicBezTo>
                      <a:pt x="61" y="295"/>
                      <a:pt x="51" y="318"/>
                      <a:pt x="47" y="343"/>
                    </a:cubicBezTo>
                    <a:cubicBezTo>
                      <a:pt x="42" y="343"/>
                      <a:pt x="37" y="344"/>
                      <a:pt x="33" y="344"/>
                    </a:cubicBezTo>
                    <a:cubicBezTo>
                      <a:pt x="29" y="344"/>
                      <a:pt x="25" y="344"/>
                      <a:pt x="21" y="344"/>
                    </a:cubicBezTo>
                    <a:cubicBezTo>
                      <a:pt x="29" y="312"/>
                      <a:pt x="42" y="279"/>
                      <a:pt x="64" y="254"/>
                    </a:cubicBezTo>
                    <a:cubicBezTo>
                      <a:pt x="72" y="256"/>
                      <a:pt x="81" y="256"/>
                      <a:pt x="89" y="256"/>
                    </a:cubicBezTo>
                    <a:cubicBezTo>
                      <a:pt x="106" y="257"/>
                      <a:pt x="122" y="257"/>
                      <a:pt x="139" y="257"/>
                    </a:cubicBezTo>
                    <a:cubicBezTo>
                      <a:pt x="160" y="257"/>
                      <a:pt x="182" y="259"/>
                      <a:pt x="203" y="256"/>
                    </a:cubicBezTo>
                    <a:cubicBezTo>
                      <a:pt x="206" y="283"/>
                      <a:pt x="223" y="308"/>
                      <a:pt x="241" y="330"/>
                    </a:cubicBezTo>
                    <a:cubicBezTo>
                      <a:pt x="244" y="336"/>
                      <a:pt x="247" y="342"/>
                      <a:pt x="251" y="348"/>
                    </a:cubicBezTo>
                    <a:cubicBezTo>
                      <a:pt x="237" y="346"/>
                      <a:pt x="223" y="345"/>
                      <a:pt x="210" y="344"/>
                    </a:cubicBezTo>
                    <a:close/>
                    <a:moveTo>
                      <a:pt x="247" y="323"/>
                    </a:moveTo>
                    <a:cubicBezTo>
                      <a:pt x="244" y="315"/>
                      <a:pt x="241" y="307"/>
                      <a:pt x="238" y="300"/>
                    </a:cubicBezTo>
                    <a:cubicBezTo>
                      <a:pt x="232" y="283"/>
                      <a:pt x="230" y="264"/>
                      <a:pt x="221" y="249"/>
                    </a:cubicBezTo>
                    <a:cubicBezTo>
                      <a:pt x="221" y="248"/>
                      <a:pt x="219" y="247"/>
                      <a:pt x="218" y="247"/>
                    </a:cubicBezTo>
                    <a:cubicBezTo>
                      <a:pt x="218" y="247"/>
                      <a:pt x="218" y="247"/>
                      <a:pt x="218" y="246"/>
                    </a:cubicBezTo>
                    <a:cubicBezTo>
                      <a:pt x="224" y="246"/>
                      <a:pt x="231" y="245"/>
                      <a:pt x="238" y="244"/>
                    </a:cubicBezTo>
                    <a:cubicBezTo>
                      <a:pt x="252" y="243"/>
                      <a:pt x="266" y="243"/>
                      <a:pt x="280" y="243"/>
                    </a:cubicBezTo>
                    <a:cubicBezTo>
                      <a:pt x="286" y="243"/>
                      <a:pt x="293" y="244"/>
                      <a:pt x="300" y="244"/>
                    </a:cubicBezTo>
                    <a:cubicBezTo>
                      <a:pt x="318" y="245"/>
                      <a:pt x="337" y="247"/>
                      <a:pt x="355" y="247"/>
                    </a:cubicBezTo>
                    <a:cubicBezTo>
                      <a:pt x="346" y="247"/>
                      <a:pt x="337" y="247"/>
                      <a:pt x="328" y="249"/>
                    </a:cubicBezTo>
                    <a:cubicBezTo>
                      <a:pt x="327" y="249"/>
                      <a:pt x="326" y="249"/>
                      <a:pt x="325" y="250"/>
                    </a:cubicBezTo>
                    <a:cubicBezTo>
                      <a:pt x="325" y="250"/>
                      <a:pt x="325" y="250"/>
                      <a:pt x="325" y="250"/>
                    </a:cubicBezTo>
                    <a:cubicBezTo>
                      <a:pt x="324" y="251"/>
                      <a:pt x="323" y="251"/>
                      <a:pt x="322" y="251"/>
                    </a:cubicBezTo>
                    <a:cubicBezTo>
                      <a:pt x="322" y="251"/>
                      <a:pt x="322" y="252"/>
                      <a:pt x="322" y="252"/>
                    </a:cubicBezTo>
                    <a:cubicBezTo>
                      <a:pt x="322" y="252"/>
                      <a:pt x="322" y="252"/>
                      <a:pt x="323" y="252"/>
                    </a:cubicBezTo>
                    <a:cubicBezTo>
                      <a:pt x="298" y="279"/>
                      <a:pt x="282" y="315"/>
                      <a:pt x="273" y="350"/>
                    </a:cubicBezTo>
                    <a:cubicBezTo>
                      <a:pt x="271" y="350"/>
                      <a:pt x="270" y="350"/>
                      <a:pt x="268" y="351"/>
                    </a:cubicBezTo>
                    <a:cubicBezTo>
                      <a:pt x="262" y="342"/>
                      <a:pt x="254" y="333"/>
                      <a:pt x="247" y="323"/>
                    </a:cubicBezTo>
                    <a:close/>
                    <a:moveTo>
                      <a:pt x="270" y="354"/>
                    </a:moveTo>
                    <a:cubicBezTo>
                      <a:pt x="270" y="354"/>
                      <a:pt x="270" y="354"/>
                      <a:pt x="270" y="353"/>
                    </a:cubicBezTo>
                    <a:cubicBezTo>
                      <a:pt x="270" y="354"/>
                      <a:pt x="270" y="354"/>
                      <a:pt x="270" y="354"/>
                    </a:cubicBezTo>
                    <a:cubicBezTo>
                      <a:pt x="270" y="354"/>
                      <a:pt x="270" y="354"/>
                      <a:pt x="270" y="3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6" name="Freeform 744"/>
              <p:cNvSpPr>
                <a:spLocks noEditPoints="1"/>
              </p:cNvSpPr>
              <p:nvPr/>
            </p:nvSpPr>
            <p:spPr bwMode="auto">
              <a:xfrm>
                <a:off x="2511" y="4009"/>
                <a:ext cx="211" cy="277"/>
              </a:xfrm>
              <a:custGeom>
                <a:avLst/>
                <a:gdLst>
                  <a:gd name="T0" fmla="*/ 45 w 377"/>
                  <a:gd name="T1" fmla="*/ 479 h 495"/>
                  <a:gd name="T2" fmla="*/ 374 w 377"/>
                  <a:gd name="T3" fmla="*/ 44 h 495"/>
                  <a:gd name="T4" fmla="*/ 320 w 377"/>
                  <a:gd name="T5" fmla="*/ 439 h 495"/>
                  <a:gd name="T6" fmla="*/ 278 w 377"/>
                  <a:gd name="T7" fmla="*/ 438 h 495"/>
                  <a:gd name="T8" fmla="*/ 265 w 377"/>
                  <a:gd name="T9" fmla="*/ 377 h 495"/>
                  <a:gd name="T10" fmla="*/ 184 w 377"/>
                  <a:gd name="T11" fmla="*/ 433 h 495"/>
                  <a:gd name="T12" fmla="*/ 234 w 377"/>
                  <a:gd name="T13" fmla="*/ 369 h 495"/>
                  <a:gd name="T14" fmla="*/ 176 w 377"/>
                  <a:gd name="T15" fmla="*/ 393 h 495"/>
                  <a:gd name="T16" fmla="*/ 104 w 377"/>
                  <a:gd name="T17" fmla="*/ 384 h 495"/>
                  <a:gd name="T18" fmla="*/ 109 w 377"/>
                  <a:gd name="T19" fmla="*/ 363 h 495"/>
                  <a:gd name="T20" fmla="*/ 82 w 377"/>
                  <a:gd name="T21" fmla="*/ 304 h 495"/>
                  <a:gd name="T22" fmla="*/ 128 w 377"/>
                  <a:gd name="T23" fmla="*/ 256 h 495"/>
                  <a:gd name="T24" fmla="*/ 154 w 377"/>
                  <a:gd name="T25" fmla="*/ 386 h 495"/>
                  <a:gd name="T26" fmla="*/ 56 w 377"/>
                  <a:gd name="T27" fmla="*/ 475 h 495"/>
                  <a:gd name="T28" fmla="*/ 56 w 377"/>
                  <a:gd name="T29" fmla="*/ 408 h 495"/>
                  <a:gd name="T30" fmla="*/ 52 w 377"/>
                  <a:gd name="T31" fmla="*/ 240 h 495"/>
                  <a:gd name="T32" fmla="*/ 28 w 377"/>
                  <a:gd name="T33" fmla="*/ 165 h 495"/>
                  <a:gd name="T34" fmla="*/ 176 w 377"/>
                  <a:gd name="T35" fmla="*/ 225 h 495"/>
                  <a:gd name="T36" fmla="*/ 230 w 377"/>
                  <a:gd name="T37" fmla="*/ 164 h 495"/>
                  <a:gd name="T38" fmla="*/ 269 w 377"/>
                  <a:gd name="T39" fmla="*/ 220 h 495"/>
                  <a:gd name="T40" fmla="*/ 245 w 377"/>
                  <a:gd name="T41" fmla="*/ 238 h 495"/>
                  <a:gd name="T42" fmla="*/ 250 w 377"/>
                  <a:gd name="T43" fmla="*/ 170 h 495"/>
                  <a:gd name="T44" fmla="*/ 176 w 377"/>
                  <a:gd name="T45" fmla="*/ 242 h 495"/>
                  <a:gd name="T46" fmla="*/ 131 w 377"/>
                  <a:gd name="T47" fmla="*/ 241 h 495"/>
                  <a:gd name="T48" fmla="*/ 104 w 377"/>
                  <a:gd name="T49" fmla="*/ 237 h 495"/>
                  <a:gd name="T50" fmla="*/ 109 w 377"/>
                  <a:gd name="T51" fmla="*/ 194 h 495"/>
                  <a:gd name="T52" fmla="*/ 60 w 377"/>
                  <a:gd name="T53" fmla="*/ 170 h 495"/>
                  <a:gd name="T54" fmla="*/ 327 w 377"/>
                  <a:gd name="T55" fmla="*/ 74 h 495"/>
                  <a:gd name="T56" fmla="*/ 148 w 377"/>
                  <a:gd name="T57" fmla="*/ 11 h 495"/>
                  <a:gd name="T58" fmla="*/ 256 w 377"/>
                  <a:gd name="T59" fmla="*/ 50 h 495"/>
                  <a:gd name="T60" fmla="*/ 321 w 377"/>
                  <a:gd name="T61" fmla="*/ 229 h 495"/>
                  <a:gd name="T62" fmla="*/ 364 w 377"/>
                  <a:gd name="T63" fmla="*/ 288 h 495"/>
                  <a:gd name="T64" fmla="*/ 326 w 377"/>
                  <a:gd name="T65" fmla="*/ 291 h 495"/>
                  <a:gd name="T66" fmla="*/ 275 w 377"/>
                  <a:gd name="T67" fmla="*/ 247 h 495"/>
                  <a:gd name="T68" fmla="*/ 289 w 377"/>
                  <a:gd name="T69" fmla="*/ 217 h 495"/>
                  <a:gd name="T70" fmla="*/ 319 w 377"/>
                  <a:gd name="T71" fmla="*/ 141 h 495"/>
                  <a:gd name="T72" fmla="*/ 344 w 377"/>
                  <a:gd name="T73" fmla="*/ 78 h 495"/>
                  <a:gd name="T74" fmla="*/ 343 w 377"/>
                  <a:gd name="T75" fmla="*/ 73 h 495"/>
                  <a:gd name="T76" fmla="*/ 163 w 377"/>
                  <a:gd name="T77" fmla="*/ 169 h 495"/>
                  <a:gd name="T78" fmla="*/ 243 w 377"/>
                  <a:gd name="T79" fmla="*/ 316 h 495"/>
                  <a:gd name="T80" fmla="*/ 178 w 377"/>
                  <a:gd name="T81" fmla="*/ 384 h 495"/>
                  <a:gd name="T82" fmla="*/ 164 w 377"/>
                  <a:gd name="T83" fmla="*/ 311 h 495"/>
                  <a:gd name="T84" fmla="*/ 212 w 377"/>
                  <a:gd name="T85" fmla="*/ 223 h 495"/>
                  <a:gd name="T86" fmla="*/ 177 w 377"/>
                  <a:gd name="T87" fmla="*/ 315 h 495"/>
                  <a:gd name="T88" fmla="*/ 241 w 377"/>
                  <a:gd name="T89" fmla="*/ 179 h 495"/>
                  <a:gd name="T90" fmla="*/ 224 w 377"/>
                  <a:gd name="T91" fmla="*/ 232 h 495"/>
                  <a:gd name="T92" fmla="*/ 61 w 377"/>
                  <a:gd name="T93" fmla="*/ 177 h 495"/>
                  <a:gd name="T94" fmla="*/ 267 w 377"/>
                  <a:gd name="T95" fmla="*/ 344 h 495"/>
                  <a:gd name="T96" fmla="*/ 253 w 377"/>
                  <a:gd name="T97" fmla="*/ 301 h 495"/>
                  <a:gd name="T98" fmla="*/ 251 w 377"/>
                  <a:gd name="T99" fmla="*/ 286 h 495"/>
                  <a:gd name="T100" fmla="*/ 277 w 377"/>
                  <a:gd name="T101" fmla="*/ 431 h 495"/>
                  <a:gd name="T102" fmla="*/ 319 w 377"/>
                  <a:gd name="T103" fmla="*/ 49 h 495"/>
                  <a:gd name="T104" fmla="*/ 204 w 377"/>
                  <a:gd name="T105" fmla="*/ 28 h 495"/>
                  <a:gd name="T106" fmla="*/ 216 w 377"/>
                  <a:gd name="T107" fmla="*/ 12 h 495"/>
                  <a:gd name="T108" fmla="*/ 54 w 377"/>
                  <a:gd name="T109" fmla="*/ 56 h 495"/>
                  <a:gd name="T110" fmla="*/ 24 w 377"/>
                  <a:gd name="T111" fmla="*/ 49 h 495"/>
                  <a:gd name="T112" fmla="*/ 54 w 377"/>
                  <a:gd name="T113" fmla="*/ 290 h 495"/>
                  <a:gd name="T114" fmla="*/ 74 w 377"/>
                  <a:gd name="T115" fmla="*/ 362 h 495"/>
                  <a:gd name="T116" fmla="*/ 24 w 377"/>
                  <a:gd name="T117" fmla="*/ 437 h 495"/>
                  <a:gd name="T118" fmla="*/ 111 w 377"/>
                  <a:gd name="T119" fmla="*/ 478 h 495"/>
                  <a:gd name="T120" fmla="*/ 158 w 377"/>
                  <a:gd name="T121" fmla="*/ 478 h 495"/>
                  <a:gd name="T122" fmla="*/ 275 w 377"/>
                  <a:gd name="T123" fmla="*/ 481 h 495"/>
                  <a:gd name="T124" fmla="*/ 343 w 377"/>
                  <a:gd name="T125" fmla="*/ 36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7" h="495">
                    <a:moveTo>
                      <a:pt x="374" y="44"/>
                    </a:moveTo>
                    <a:cubicBezTo>
                      <a:pt x="374" y="43"/>
                      <a:pt x="374" y="42"/>
                      <a:pt x="374" y="41"/>
                    </a:cubicBezTo>
                    <a:cubicBezTo>
                      <a:pt x="374" y="41"/>
                      <a:pt x="374" y="41"/>
                      <a:pt x="374" y="41"/>
                    </a:cubicBezTo>
                    <a:cubicBezTo>
                      <a:pt x="377" y="15"/>
                      <a:pt x="361" y="7"/>
                      <a:pt x="338" y="6"/>
                    </a:cubicBezTo>
                    <a:cubicBezTo>
                      <a:pt x="296" y="5"/>
                      <a:pt x="254" y="4"/>
                      <a:pt x="212" y="4"/>
                    </a:cubicBezTo>
                    <a:cubicBezTo>
                      <a:pt x="190" y="4"/>
                      <a:pt x="168" y="3"/>
                      <a:pt x="146" y="2"/>
                    </a:cubicBezTo>
                    <a:cubicBezTo>
                      <a:pt x="122" y="0"/>
                      <a:pt x="99" y="5"/>
                      <a:pt x="76" y="6"/>
                    </a:cubicBezTo>
                    <a:cubicBezTo>
                      <a:pt x="64" y="7"/>
                      <a:pt x="46" y="2"/>
                      <a:pt x="34" y="9"/>
                    </a:cubicBezTo>
                    <a:cubicBezTo>
                      <a:pt x="30" y="12"/>
                      <a:pt x="27" y="15"/>
                      <a:pt x="26" y="19"/>
                    </a:cubicBezTo>
                    <a:cubicBezTo>
                      <a:pt x="25" y="19"/>
                      <a:pt x="25" y="19"/>
                      <a:pt x="25" y="20"/>
                    </a:cubicBezTo>
                    <a:cubicBezTo>
                      <a:pt x="13" y="51"/>
                      <a:pt x="14" y="83"/>
                      <a:pt x="17" y="116"/>
                    </a:cubicBezTo>
                    <a:cubicBezTo>
                      <a:pt x="16" y="117"/>
                      <a:pt x="15" y="118"/>
                      <a:pt x="15" y="119"/>
                    </a:cubicBezTo>
                    <a:cubicBezTo>
                      <a:pt x="14" y="121"/>
                      <a:pt x="16" y="121"/>
                      <a:pt x="17" y="121"/>
                    </a:cubicBezTo>
                    <a:cubicBezTo>
                      <a:pt x="18" y="138"/>
                      <a:pt x="19" y="155"/>
                      <a:pt x="19" y="173"/>
                    </a:cubicBezTo>
                    <a:cubicBezTo>
                      <a:pt x="17" y="229"/>
                      <a:pt x="14" y="286"/>
                      <a:pt x="14" y="343"/>
                    </a:cubicBezTo>
                    <a:cubicBezTo>
                      <a:pt x="14" y="375"/>
                      <a:pt x="0" y="470"/>
                      <a:pt x="45" y="479"/>
                    </a:cubicBezTo>
                    <a:cubicBezTo>
                      <a:pt x="62" y="487"/>
                      <a:pt x="82" y="489"/>
                      <a:pt x="99" y="489"/>
                    </a:cubicBezTo>
                    <a:cubicBezTo>
                      <a:pt x="129" y="489"/>
                      <a:pt x="160" y="490"/>
                      <a:pt x="190" y="489"/>
                    </a:cubicBezTo>
                    <a:cubicBezTo>
                      <a:pt x="218" y="488"/>
                      <a:pt x="245" y="491"/>
                      <a:pt x="273" y="494"/>
                    </a:cubicBezTo>
                    <a:cubicBezTo>
                      <a:pt x="285" y="495"/>
                      <a:pt x="297" y="494"/>
                      <a:pt x="309" y="492"/>
                    </a:cubicBezTo>
                    <a:cubicBezTo>
                      <a:pt x="322" y="490"/>
                      <a:pt x="338" y="490"/>
                      <a:pt x="348" y="483"/>
                    </a:cubicBezTo>
                    <a:cubicBezTo>
                      <a:pt x="349" y="483"/>
                      <a:pt x="349" y="483"/>
                      <a:pt x="350" y="482"/>
                    </a:cubicBezTo>
                    <a:cubicBezTo>
                      <a:pt x="357" y="478"/>
                      <a:pt x="363" y="473"/>
                      <a:pt x="366" y="466"/>
                    </a:cubicBezTo>
                    <a:cubicBezTo>
                      <a:pt x="369" y="459"/>
                      <a:pt x="370" y="451"/>
                      <a:pt x="369" y="442"/>
                    </a:cubicBezTo>
                    <a:cubicBezTo>
                      <a:pt x="371" y="443"/>
                      <a:pt x="374" y="442"/>
                      <a:pt x="374" y="439"/>
                    </a:cubicBezTo>
                    <a:cubicBezTo>
                      <a:pt x="370" y="396"/>
                      <a:pt x="370" y="353"/>
                      <a:pt x="371" y="310"/>
                    </a:cubicBezTo>
                    <a:cubicBezTo>
                      <a:pt x="371" y="310"/>
                      <a:pt x="371" y="310"/>
                      <a:pt x="371" y="310"/>
                    </a:cubicBezTo>
                    <a:cubicBezTo>
                      <a:pt x="371" y="310"/>
                      <a:pt x="371" y="309"/>
                      <a:pt x="371" y="309"/>
                    </a:cubicBezTo>
                    <a:cubicBezTo>
                      <a:pt x="372" y="287"/>
                      <a:pt x="372" y="265"/>
                      <a:pt x="373" y="242"/>
                    </a:cubicBezTo>
                    <a:cubicBezTo>
                      <a:pt x="373" y="186"/>
                      <a:pt x="374" y="130"/>
                      <a:pt x="374" y="74"/>
                    </a:cubicBezTo>
                    <a:cubicBezTo>
                      <a:pt x="374" y="72"/>
                      <a:pt x="374" y="71"/>
                      <a:pt x="374" y="70"/>
                    </a:cubicBezTo>
                    <a:cubicBezTo>
                      <a:pt x="375" y="61"/>
                      <a:pt x="375" y="52"/>
                      <a:pt x="374" y="44"/>
                    </a:cubicBezTo>
                    <a:close/>
                    <a:moveTo>
                      <a:pt x="327" y="355"/>
                    </a:moveTo>
                    <a:cubicBezTo>
                      <a:pt x="327" y="349"/>
                      <a:pt x="327" y="343"/>
                      <a:pt x="327" y="337"/>
                    </a:cubicBezTo>
                    <a:cubicBezTo>
                      <a:pt x="333" y="331"/>
                      <a:pt x="338" y="323"/>
                      <a:pt x="343" y="316"/>
                    </a:cubicBezTo>
                    <a:cubicBezTo>
                      <a:pt x="350" y="307"/>
                      <a:pt x="357" y="298"/>
                      <a:pt x="364" y="290"/>
                    </a:cubicBezTo>
                    <a:cubicBezTo>
                      <a:pt x="364" y="299"/>
                      <a:pt x="364" y="308"/>
                      <a:pt x="364" y="317"/>
                    </a:cubicBezTo>
                    <a:cubicBezTo>
                      <a:pt x="352" y="329"/>
                      <a:pt x="337" y="341"/>
                      <a:pt x="327" y="355"/>
                    </a:cubicBezTo>
                    <a:close/>
                    <a:moveTo>
                      <a:pt x="345" y="472"/>
                    </a:moveTo>
                    <a:cubicBezTo>
                      <a:pt x="342" y="473"/>
                      <a:pt x="339" y="473"/>
                      <a:pt x="336" y="473"/>
                    </a:cubicBezTo>
                    <a:cubicBezTo>
                      <a:pt x="344" y="457"/>
                      <a:pt x="354" y="441"/>
                      <a:pt x="361" y="425"/>
                    </a:cubicBezTo>
                    <a:cubicBezTo>
                      <a:pt x="361" y="434"/>
                      <a:pt x="361" y="443"/>
                      <a:pt x="359" y="451"/>
                    </a:cubicBezTo>
                    <a:cubicBezTo>
                      <a:pt x="353" y="457"/>
                      <a:pt x="348" y="465"/>
                      <a:pt x="345" y="472"/>
                    </a:cubicBezTo>
                    <a:close/>
                    <a:moveTo>
                      <a:pt x="362" y="382"/>
                    </a:moveTo>
                    <a:cubicBezTo>
                      <a:pt x="345" y="415"/>
                      <a:pt x="327" y="447"/>
                      <a:pt x="310" y="480"/>
                    </a:cubicBezTo>
                    <a:cubicBezTo>
                      <a:pt x="305" y="481"/>
                      <a:pt x="300" y="481"/>
                      <a:pt x="295" y="481"/>
                    </a:cubicBezTo>
                    <a:cubicBezTo>
                      <a:pt x="303" y="467"/>
                      <a:pt x="312" y="453"/>
                      <a:pt x="319" y="439"/>
                    </a:cubicBezTo>
                    <a:cubicBezTo>
                      <a:pt x="320" y="439"/>
                      <a:pt x="320" y="439"/>
                      <a:pt x="320" y="439"/>
                    </a:cubicBezTo>
                    <a:cubicBezTo>
                      <a:pt x="321" y="439"/>
                      <a:pt x="323" y="439"/>
                      <a:pt x="324" y="438"/>
                    </a:cubicBezTo>
                    <a:cubicBezTo>
                      <a:pt x="328" y="438"/>
                      <a:pt x="328" y="433"/>
                      <a:pt x="326" y="431"/>
                    </a:cubicBezTo>
                    <a:cubicBezTo>
                      <a:pt x="326" y="427"/>
                      <a:pt x="326" y="422"/>
                      <a:pt x="326" y="417"/>
                    </a:cubicBezTo>
                    <a:cubicBezTo>
                      <a:pt x="327" y="417"/>
                      <a:pt x="327" y="417"/>
                      <a:pt x="327" y="416"/>
                    </a:cubicBezTo>
                    <a:cubicBezTo>
                      <a:pt x="332" y="408"/>
                      <a:pt x="336" y="399"/>
                      <a:pt x="341" y="391"/>
                    </a:cubicBezTo>
                    <a:cubicBezTo>
                      <a:pt x="347" y="383"/>
                      <a:pt x="353" y="375"/>
                      <a:pt x="359" y="367"/>
                    </a:cubicBezTo>
                    <a:cubicBezTo>
                      <a:pt x="360" y="366"/>
                      <a:pt x="358" y="365"/>
                      <a:pt x="358" y="366"/>
                    </a:cubicBezTo>
                    <a:cubicBezTo>
                      <a:pt x="351" y="374"/>
                      <a:pt x="345" y="381"/>
                      <a:pt x="339" y="390"/>
                    </a:cubicBezTo>
                    <a:cubicBezTo>
                      <a:pt x="334" y="395"/>
                      <a:pt x="329" y="402"/>
                      <a:pt x="326" y="409"/>
                    </a:cubicBezTo>
                    <a:cubicBezTo>
                      <a:pt x="326" y="405"/>
                      <a:pt x="327" y="401"/>
                      <a:pt x="327" y="397"/>
                    </a:cubicBezTo>
                    <a:cubicBezTo>
                      <a:pt x="341" y="381"/>
                      <a:pt x="354" y="362"/>
                      <a:pt x="364" y="343"/>
                    </a:cubicBezTo>
                    <a:cubicBezTo>
                      <a:pt x="363" y="356"/>
                      <a:pt x="363" y="369"/>
                      <a:pt x="362" y="382"/>
                    </a:cubicBezTo>
                    <a:close/>
                    <a:moveTo>
                      <a:pt x="270" y="481"/>
                    </a:moveTo>
                    <a:cubicBezTo>
                      <a:pt x="264" y="480"/>
                      <a:pt x="258" y="480"/>
                      <a:pt x="252" y="479"/>
                    </a:cubicBezTo>
                    <a:cubicBezTo>
                      <a:pt x="252" y="479"/>
                      <a:pt x="252" y="479"/>
                      <a:pt x="252" y="479"/>
                    </a:cubicBezTo>
                    <a:cubicBezTo>
                      <a:pt x="260" y="465"/>
                      <a:pt x="268" y="452"/>
                      <a:pt x="278" y="438"/>
                    </a:cubicBezTo>
                    <a:cubicBezTo>
                      <a:pt x="284" y="439"/>
                      <a:pt x="290" y="438"/>
                      <a:pt x="297" y="438"/>
                    </a:cubicBezTo>
                    <a:cubicBezTo>
                      <a:pt x="297" y="438"/>
                      <a:pt x="296" y="439"/>
                      <a:pt x="296" y="439"/>
                    </a:cubicBezTo>
                    <a:cubicBezTo>
                      <a:pt x="290" y="446"/>
                      <a:pt x="285" y="454"/>
                      <a:pt x="280" y="462"/>
                    </a:cubicBezTo>
                    <a:cubicBezTo>
                      <a:pt x="277" y="467"/>
                      <a:pt x="272" y="474"/>
                      <a:pt x="270" y="481"/>
                    </a:cubicBezTo>
                    <a:close/>
                    <a:moveTo>
                      <a:pt x="207" y="477"/>
                    </a:moveTo>
                    <a:cubicBezTo>
                      <a:pt x="212" y="465"/>
                      <a:pt x="218" y="453"/>
                      <a:pt x="226" y="443"/>
                    </a:cubicBezTo>
                    <a:cubicBezTo>
                      <a:pt x="234" y="442"/>
                      <a:pt x="241" y="441"/>
                      <a:pt x="248" y="438"/>
                    </a:cubicBezTo>
                    <a:cubicBezTo>
                      <a:pt x="250" y="438"/>
                      <a:pt x="251" y="436"/>
                      <a:pt x="252" y="434"/>
                    </a:cubicBezTo>
                    <a:cubicBezTo>
                      <a:pt x="252" y="430"/>
                      <a:pt x="252" y="425"/>
                      <a:pt x="252" y="421"/>
                    </a:cubicBezTo>
                    <a:cubicBezTo>
                      <a:pt x="256" y="414"/>
                      <a:pt x="261" y="407"/>
                      <a:pt x="266" y="401"/>
                    </a:cubicBezTo>
                    <a:cubicBezTo>
                      <a:pt x="267" y="400"/>
                      <a:pt x="266" y="399"/>
                      <a:pt x="265" y="400"/>
                    </a:cubicBezTo>
                    <a:cubicBezTo>
                      <a:pt x="260" y="405"/>
                      <a:pt x="256" y="410"/>
                      <a:pt x="251" y="416"/>
                    </a:cubicBezTo>
                    <a:cubicBezTo>
                      <a:pt x="251" y="410"/>
                      <a:pt x="250" y="404"/>
                      <a:pt x="250" y="398"/>
                    </a:cubicBezTo>
                    <a:cubicBezTo>
                      <a:pt x="250" y="398"/>
                      <a:pt x="250" y="398"/>
                      <a:pt x="250" y="398"/>
                    </a:cubicBezTo>
                    <a:cubicBezTo>
                      <a:pt x="253" y="395"/>
                      <a:pt x="255" y="391"/>
                      <a:pt x="258" y="388"/>
                    </a:cubicBezTo>
                    <a:cubicBezTo>
                      <a:pt x="260" y="384"/>
                      <a:pt x="263" y="381"/>
                      <a:pt x="265" y="377"/>
                    </a:cubicBezTo>
                    <a:cubicBezTo>
                      <a:pt x="266" y="390"/>
                      <a:pt x="268" y="404"/>
                      <a:pt x="269" y="417"/>
                    </a:cubicBezTo>
                    <a:cubicBezTo>
                      <a:pt x="257" y="439"/>
                      <a:pt x="240" y="457"/>
                      <a:pt x="226" y="478"/>
                    </a:cubicBezTo>
                    <a:cubicBezTo>
                      <a:pt x="220" y="477"/>
                      <a:pt x="214" y="477"/>
                      <a:pt x="207" y="477"/>
                    </a:cubicBezTo>
                    <a:close/>
                    <a:moveTo>
                      <a:pt x="199" y="435"/>
                    </a:moveTo>
                    <a:cubicBezTo>
                      <a:pt x="195" y="421"/>
                      <a:pt x="198" y="406"/>
                      <a:pt x="198" y="392"/>
                    </a:cubicBezTo>
                    <a:cubicBezTo>
                      <a:pt x="212" y="391"/>
                      <a:pt x="226" y="393"/>
                      <a:pt x="240" y="392"/>
                    </a:cubicBezTo>
                    <a:cubicBezTo>
                      <a:pt x="242" y="405"/>
                      <a:pt x="244" y="418"/>
                      <a:pt x="243" y="431"/>
                    </a:cubicBezTo>
                    <a:cubicBezTo>
                      <a:pt x="229" y="435"/>
                      <a:pt x="214" y="435"/>
                      <a:pt x="199" y="435"/>
                    </a:cubicBezTo>
                    <a:close/>
                    <a:moveTo>
                      <a:pt x="194" y="384"/>
                    </a:moveTo>
                    <a:cubicBezTo>
                      <a:pt x="192" y="384"/>
                      <a:pt x="190" y="385"/>
                      <a:pt x="190" y="388"/>
                    </a:cubicBezTo>
                    <a:cubicBezTo>
                      <a:pt x="190" y="403"/>
                      <a:pt x="188" y="418"/>
                      <a:pt x="193" y="433"/>
                    </a:cubicBezTo>
                    <a:cubicBezTo>
                      <a:pt x="176" y="444"/>
                      <a:pt x="165" y="461"/>
                      <a:pt x="154" y="478"/>
                    </a:cubicBezTo>
                    <a:cubicBezTo>
                      <a:pt x="149" y="478"/>
                      <a:pt x="144" y="478"/>
                      <a:pt x="138" y="478"/>
                    </a:cubicBezTo>
                    <a:cubicBezTo>
                      <a:pt x="147" y="464"/>
                      <a:pt x="162" y="454"/>
                      <a:pt x="168" y="439"/>
                    </a:cubicBezTo>
                    <a:cubicBezTo>
                      <a:pt x="172" y="438"/>
                      <a:pt x="176" y="438"/>
                      <a:pt x="180" y="438"/>
                    </a:cubicBezTo>
                    <a:cubicBezTo>
                      <a:pt x="183" y="438"/>
                      <a:pt x="185" y="435"/>
                      <a:pt x="184" y="433"/>
                    </a:cubicBezTo>
                    <a:cubicBezTo>
                      <a:pt x="191" y="426"/>
                      <a:pt x="186" y="402"/>
                      <a:pt x="184" y="390"/>
                    </a:cubicBezTo>
                    <a:cubicBezTo>
                      <a:pt x="188" y="388"/>
                      <a:pt x="192" y="383"/>
                      <a:pt x="194" y="379"/>
                    </a:cubicBezTo>
                    <a:cubicBezTo>
                      <a:pt x="197" y="374"/>
                      <a:pt x="199" y="369"/>
                      <a:pt x="201" y="363"/>
                    </a:cubicBezTo>
                    <a:cubicBezTo>
                      <a:pt x="207" y="366"/>
                      <a:pt x="215" y="365"/>
                      <a:pt x="221" y="366"/>
                    </a:cubicBezTo>
                    <a:cubicBezTo>
                      <a:pt x="230" y="366"/>
                      <a:pt x="239" y="366"/>
                      <a:pt x="249" y="366"/>
                    </a:cubicBezTo>
                    <a:cubicBezTo>
                      <a:pt x="249" y="366"/>
                      <a:pt x="250" y="366"/>
                      <a:pt x="251" y="365"/>
                    </a:cubicBezTo>
                    <a:cubicBezTo>
                      <a:pt x="249" y="369"/>
                      <a:pt x="247" y="373"/>
                      <a:pt x="247" y="377"/>
                    </a:cubicBezTo>
                    <a:cubicBezTo>
                      <a:pt x="246" y="378"/>
                      <a:pt x="248" y="379"/>
                      <a:pt x="248" y="378"/>
                    </a:cubicBezTo>
                    <a:cubicBezTo>
                      <a:pt x="255" y="367"/>
                      <a:pt x="260" y="356"/>
                      <a:pt x="266" y="346"/>
                    </a:cubicBezTo>
                    <a:cubicBezTo>
                      <a:pt x="266" y="355"/>
                      <a:pt x="265" y="365"/>
                      <a:pt x="265" y="375"/>
                    </a:cubicBezTo>
                    <a:cubicBezTo>
                      <a:pt x="265" y="375"/>
                      <a:pt x="265" y="376"/>
                      <a:pt x="265" y="376"/>
                    </a:cubicBezTo>
                    <a:cubicBezTo>
                      <a:pt x="259" y="381"/>
                      <a:pt x="252" y="388"/>
                      <a:pt x="249" y="395"/>
                    </a:cubicBezTo>
                    <a:cubicBezTo>
                      <a:pt x="249" y="392"/>
                      <a:pt x="248" y="389"/>
                      <a:pt x="248" y="387"/>
                    </a:cubicBezTo>
                    <a:cubicBezTo>
                      <a:pt x="247" y="384"/>
                      <a:pt x="245" y="383"/>
                      <a:pt x="243" y="384"/>
                    </a:cubicBezTo>
                    <a:cubicBezTo>
                      <a:pt x="238" y="384"/>
                      <a:pt x="233" y="384"/>
                      <a:pt x="228" y="384"/>
                    </a:cubicBezTo>
                    <a:cubicBezTo>
                      <a:pt x="231" y="380"/>
                      <a:pt x="233" y="374"/>
                      <a:pt x="234" y="369"/>
                    </a:cubicBezTo>
                    <a:cubicBezTo>
                      <a:pt x="234" y="369"/>
                      <a:pt x="233" y="369"/>
                      <a:pt x="233" y="369"/>
                    </a:cubicBezTo>
                    <a:cubicBezTo>
                      <a:pt x="232" y="375"/>
                      <a:pt x="228" y="379"/>
                      <a:pt x="225" y="384"/>
                    </a:cubicBezTo>
                    <a:cubicBezTo>
                      <a:pt x="219" y="384"/>
                      <a:pt x="213" y="384"/>
                      <a:pt x="208" y="384"/>
                    </a:cubicBezTo>
                    <a:cubicBezTo>
                      <a:pt x="209" y="381"/>
                      <a:pt x="210" y="379"/>
                      <a:pt x="211" y="377"/>
                    </a:cubicBezTo>
                    <a:cubicBezTo>
                      <a:pt x="213" y="374"/>
                      <a:pt x="215" y="371"/>
                      <a:pt x="216" y="367"/>
                    </a:cubicBezTo>
                    <a:cubicBezTo>
                      <a:pt x="216" y="366"/>
                      <a:pt x="215" y="366"/>
                      <a:pt x="214" y="367"/>
                    </a:cubicBezTo>
                    <a:cubicBezTo>
                      <a:pt x="213" y="370"/>
                      <a:pt x="210" y="374"/>
                      <a:pt x="208" y="377"/>
                    </a:cubicBezTo>
                    <a:cubicBezTo>
                      <a:pt x="207" y="379"/>
                      <a:pt x="205" y="381"/>
                      <a:pt x="204" y="383"/>
                    </a:cubicBezTo>
                    <a:cubicBezTo>
                      <a:pt x="200" y="383"/>
                      <a:pt x="197" y="383"/>
                      <a:pt x="194" y="384"/>
                    </a:cubicBezTo>
                    <a:close/>
                    <a:moveTo>
                      <a:pt x="133" y="431"/>
                    </a:moveTo>
                    <a:cubicBezTo>
                      <a:pt x="126" y="429"/>
                      <a:pt x="132" y="402"/>
                      <a:pt x="132" y="390"/>
                    </a:cubicBezTo>
                    <a:cubicBezTo>
                      <a:pt x="133" y="390"/>
                      <a:pt x="134" y="390"/>
                      <a:pt x="135" y="391"/>
                    </a:cubicBezTo>
                    <a:cubicBezTo>
                      <a:pt x="135" y="391"/>
                      <a:pt x="135" y="392"/>
                      <a:pt x="135" y="393"/>
                    </a:cubicBezTo>
                    <a:cubicBezTo>
                      <a:pt x="136" y="394"/>
                      <a:pt x="137" y="394"/>
                      <a:pt x="137" y="393"/>
                    </a:cubicBezTo>
                    <a:cubicBezTo>
                      <a:pt x="138" y="392"/>
                      <a:pt x="138" y="392"/>
                      <a:pt x="138" y="391"/>
                    </a:cubicBezTo>
                    <a:cubicBezTo>
                      <a:pt x="151" y="393"/>
                      <a:pt x="164" y="395"/>
                      <a:pt x="176" y="393"/>
                    </a:cubicBezTo>
                    <a:cubicBezTo>
                      <a:pt x="177" y="400"/>
                      <a:pt x="178" y="407"/>
                      <a:pt x="178" y="414"/>
                    </a:cubicBezTo>
                    <a:cubicBezTo>
                      <a:pt x="179" y="420"/>
                      <a:pt x="177" y="425"/>
                      <a:pt x="177" y="430"/>
                    </a:cubicBezTo>
                    <a:cubicBezTo>
                      <a:pt x="163" y="431"/>
                      <a:pt x="147" y="434"/>
                      <a:pt x="133" y="431"/>
                    </a:cubicBezTo>
                    <a:close/>
                    <a:moveTo>
                      <a:pt x="82" y="477"/>
                    </a:moveTo>
                    <a:cubicBezTo>
                      <a:pt x="76" y="477"/>
                      <a:pt x="70" y="476"/>
                      <a:pt x="64" y="476"/>
                    </a:cubicBezTo>
                    <a:cubicBezTo>
                      <a:pt x="72" y="463"/>
                      <a:pt x="82" y="452"/>
                      <a:pt x="90" y="439"/>
                    </a:cubicBezTo>
                    <a:cubicBezTo>
                      <a:pt x="94" y="438"/>
                      <a:pt x="98" y="437"/>
                      <a:pt x="102" y="437"/>
                    </a:cubicBezTo>
                    <a:cubicBezTo>
                      <a:pt x="104" y="437"/>
                      <a:pt x="106" y="435"/>
                      <a:pt x="106" y="432"/>
                    </a:cubicBezTo>
                    <a:cubicBezTo>
                      <a:pt x="109" y="428"/>
                      <a:pt x="106" y="422"/>
                      <a:pt x="106" y="417"/>
                    </a:cubicBezTo>
                    <a:cubicBezTo>
                      <a:pt x="105" y="408"/>
                      <a:pt x="106" y="399"/>
                      <a:pt x="108" y="390"/>
                    </a:cubicBezTo>
                    <a:cubicBezTo>
                      <a:pt x="108" y="390"/>
                      <a:pt x="108" y="389"/>
                      <a:pt x="108" y="389"/>
                    </a:cubicBezTo>
                    <a:cubicBezTo>
                      <a:pt x="114" y="376"/>
                      <a:pt x="122" y="365"/>
                      <a:pt x="130" y="353"/>
                    </a:cubicBezTo>
                    <a:cubicBezTo>
                      <a:pt x="130" y="353"/>
                      <a:pt x="129" y="353"/>
                      <a:pt x="129" y="353"/>
                    </a:cubicBezTo>
                    <a:cubicBezTo>
                      <a:pt x="125" y="358"/>
                      <a:pt x="119" y="363"/>
                      <a:pt x="115" y="369"/>
                    </a:cubicBezTo>
                    <a:cubicBezTo>
                      <a:pt x="112" y="374"/>
                      <a:pt x="108" y="380"/>
                      <a:pt x="107" y="385"/>
                    </a:cubicBezTo>
                    <a:cubicBezTo>
                      <a:pt x="106" y="385"/>
                      <a:pt x="105" y="384"/>
                      <a:pt x="104" y="384"/>
                    </a:cubicBezTo>
                    <a:cubicBezTo>
                      <a:pt x="102" y="384"/>
                      <a:pt x="100" y="384"/>
                      <a:pt x="99" y="384"/>
                    </a:cubicBezTo>
                    <a:cubicBezTo>
                      <a:pt x="100" y="383"/>
                      <a:pt x="101" y="380"/>
                      <a:pt x="103" y="378"/>
                    </a:cubicBezTo>
                    <a:cubicBezTo>
                      <a:pt x="104" y="375"/>
                      <a:pt x="106" y="372"/>
                      <a:pt x="107" y="369"/>
                    </a:cubicBezTo>
                    <a:cubicBezTo>
                      <a:pt x="107" y="369"/>
                      <a:pt x="106" y="368"/>
                      <a:pt x="106" y="369"/>
                    </a:cubicBezTo>
                    <a:cubicBezTo>
                      <a:pt x="105" y="372"/>
                      <a:pt x="103" y="374"/>
                      <a:pt x="102" y="377"/>
                    </a:cubicBezTo>
                    <a:cubicBezTo>
                      <a:pt x="100" y="379"/>
                      <a:pt x="98" y="381"/>
                      <a:pt x="96" y="384"/>
                    </a:cubicBezTo>
                    <a:cubicBezTo>
                      <a:pt x="96" y="384"/>
                      <a:pt x="96" y="384"/>
                      <a:pt x="96" y="384"/>
                    </a:cubicBezTo>
                    <a:cubicBezTo>
                      <a:pt x="92" y="383"/>
                      <a:pt x="87" y="383"/>
                      <a:pt x="83" y="382"/>
                    </a:cubicBezTo>
                    <a:cubicBezTo>
                      <a:pt x="86" y="377"/>
                      <a:pt x="90" y="372"/>
                      <a:pt x="93" y="367"/>
                    </a:cubicBezTo>
                    <a:cubicBezTo>
                      <a:pt x="93" y="366"/>
                      <a:pt x="92" y="366"/>
                      <a:pt x="92" y="366"/>
                    </a:cubicBezTo>
                    <a:cubicBezTo>
                      <a:pt x="88" y="371"/>
                      <a:pt x="84" y="376"/>
                      <a:pt x="81" y="382"/>
                    </a:cubicBezTo>
                    <a:cubicBezTo>
                      <a:pt x="74" y="381"/>
                      <a:pt x="68" y="380"/>
                      <a:pt x="63" y="381"/>
                    </a:cubicBezTo>
                    <a:cubicBezTo>
                      <a:pt x="65" y="378"/>
                      <a:pt x="66" y="375"/>
                      <a:pt x="68" y="372"/>
                    </a:cubicBezTo>
                    <a:cubicBezTo>
                      <a:pt x="71" y="368"/>
                      <a:pt x="73" y="365"/>
                      <a:pt x="76" y="362"/>
                    </a:cubicBezTo>
                    <a:cubicBezTo>
                      <a:pt x="86" y="362"/>
                      <a:pt x="95" y="365"/>
                      <a:pt x="105" y="366"/>
                    </a:cubicBezTo>
                    <a:cubicBezTo>
                      <a:pt x="107" y="366"/>
                      <a:pt x="109" y="365"/>
                      <a:pt x="109" y="363"/>
                    </a:cubicBezTo>
                    <a:cubicBezTo>
                      <a:pt x="110" y="352"/>
                      <a:pt x="112" y="340"/>
                      <a:pt x="112" y="328"/>
                    </a:cubicBezTo>
                    <a:cubicBezTo>
                      <a:pt x="124" y="310"/>
                      <a:pt x="124" y="310"/>
                      <a:pt x="124" y="310"/>
                    </a:cubicBezTo>
                    <a:cubicBezTo>
                      <a:pt x="125" y="309"/>
                      <a:pt x="124" y="309"/>
                      <a:pt x="123" y="309"/>
                    </a:cubicBezTo>
                    <a:cubicBezTo>
                      <a:pt x="119" y="315"/>
                      <a:pt x="116" y="320"/>
                      <a:pt x="112" y="326"/>
                    </a:cubicBezTo>
                    <a:cubicBezTo>
                      <a:pt x="112" y="321"/>
                      <a:pt x="111" y="316"/>
                      <a:pt x="110" y="311"/>
                    </a:cubicBezTo>
                    <a:cubicBezTo>
                      <a:pt x="110" y="311"/>
                      <a:pt x="109" y="310"/>
                      <a:pt x="109" y="310"/>
                    </a:cubicBezTo>
                    <a:cubicBezTo>
                      <a:pt x="111" y="306"/>
                      <a:pt x="113" y="302"/>
                      <a:pt x="115" y="298"/>
                    </a:cubicBezTo>
                    <a:cubicBezTo>
                      <a:pt x="118" y="292"/>
                      <a:pt x="122" y="286"/>
                      <a:pt x="123" y="280"/>
                    </a:cubicBezTo>
                    <a:cubicBezTo>
                      <a:pt x="124" y="278"/>
                      <a:pt x="122" y="278"/>
                      <a:pt x="121" y="279"/>
                    </a:cubicBezTo>
                    <a:cubicBezTo>
                      <a:pt x="119" y="287"/>
                      <a:pt x="114" y="293"/>
                      <a:pt x="110" y="299"/>
                    </a:cubicBezTo>
                    <a:cubicBezTo>
                      <a:pt x="108" y="302"/>
                      <a:pt x="106" y="305"/>
                      <a:pt x="105" y="308"/>
                    </a:cubicBezTo>
                    <a:cubicBezTo>
                      <a:pt x="98" y="307"/>
                      <a:pt x="90" y="307"/>
                      <a:pt x="83" y="308"/>
                    </a:cubicBezTo>
                    <a:cubicBezTo>
                      <a:pt x="83" y="307"/>
                      <a:pt x="83" y="305"/>
                      <a:pt x="84" y="304"/>
                    </a:cubicBezTo>
                    <a:cubicBezTo>
                      <a:pt x="85" y="303"/>
                      <a:pt x="85" y="301"/>
                      <a:pt x="86" y="299"/>
                    </a:cubicBezTo>
                    <a:cubicBezTo>
                      <a:pt x="86" y="299"/>
                      <a:pt x="85" y="298"/>
                      <a:pt x="85" y="299"/>
                    </a:cubicBezTo>
                    <a:cubicBezTo>
                      <a:pt x="84" y="301"/>
                      <a:pt x="83" y="302"/>
                      <a:pt x="82" y="304"/>
                    </a:cubicBezTo>
                    <a:cubicBezTo>
                      <a:pt x="81" y="305"/>
                      <a:pt x="80" y="306"/>
                      <a:pt x="80" y="308"/>
                    </a:cubicBezTo>
                    <a:cubicBezTo>
                      <a:pt x="75" y="308"/>
                      <a:pt x="70" y="309"/>
                      <a:pt x="65" y="309"/>
                    </a:cubicBezTo>
                    <a:cubicBezTo>
                      <a:pt x="65" y="309"/>
                      <a:pt x="65" y="309"/>
                      <a:pt x="65" y="309"/>
                    </a:cubicBezTo>
                    <a:cubicBezTo>
                      <a:pt x="68" y="304"/>
                      <a:pt x="70" y="299"/>
                      <a:pt x="74" y="294"/>
                    </a:cubicBezTo>
                    <a:cubicBezTo>
                      <a:pt x="83" y="295"/>
                      <a:pt x="92" y="295"/>
                      <a:pt x="100" y="296"/>
                    </a:cubicBezTo>
                    <a:cubicBezTo>
                      <a:pt x="99" y="299"/>
                      <a:pt x="98" y="303"/>
                      <a:pt x="98" y="306"/>
                    </a:cubicBezTo>
                    <a:cubicBezTo>
                      <a:pt x="99" y="307"/>
                      <a:pt x="100" y="307"/>
                      <a:pt x="100" y="306"/>
                    </a:cubicBezTo>
                    <a:cubicBezTo>
                      <a:pt x="101" y="305"/>
                      <a:pt x="101" y="303"/>
                      <a:pt x="101" y="301"/>
                    </a:cubicBezTo>
                    <a:cubicBezTo>
                      <a:pt x="102" y="299"/>
                      <a:pt x="102" y="298"/>
                      <a:pt x="103" y="296"/>
                    </a:cubicBezTo>
                    <a:cubicBezTo>
                      <a:pt x="103" y="296"/>
                      <a:pt x="103" y="296"/>
                      <a:pt x="103" y="296"/>
                    </a:cubicBezTo>
                    <a:cubicBezTo>
                      <a:pt x="104" y="296"/>
                      <a:pt x="104" y="296"/>
                      <a:pt x="105" y="296"/>
                    </a:cubicBezTo>
                    <a:cubicBezTo>
                      <a:pt x="107" y="296"/>
                      <a:pt x="108" y="295"/>
                      <a:pt x="109" y="293"/>
                    </a:cubicBezTo>
                    <a:cubicBezTo>
                      <a:pt x="109" y="291"/>
                      <a:pt x="109" y="290"/>
                      <a:pt x="109" y="288"/>
                    </a:cubicBezTo>
                    <a:cubicBezTo>
                      <a:pt x="109" y="288"/>
                      <a:pt x="109" y="288"/>
                      <a:pt x="109" y="288"/>
                    </a:cubicBezTo>
                    <a:cubicBezTo>
                      <a:pt x="113" y="283"/>
                      <a:pt x="115" y="277"/>
                      <a:pt x="118" y="272"/>
                    </a:cubicBezTo>
                    <a:cubicBezTo>
                      <a:pt x="121" y="267"/>
                      <a:pt x="125" y="262"/>
                      <a:pt x="128" y="256"/>
                    </a:cubicBezTo>
                    <a:cubicBezTo>
                      <a:pt x="127" y="267"/>
                      <a:pt x="127" y="278"/>
                      <a:pt x="126" y="289"/>
                    </a:cubicBezTo>
                    <a:cubicBezTo>
                      <a:pt x="126" y="290"/>
                      <a:pt x="127" y="291"/>
                      <a:pt x="129" y="292"/>
                    </a:cubicBezTo>
                    <a:cubicBezTo>
                      <a:pt x="133" y="293"/>
                      <a:pt x="139" y="295"/>
                      <a:pt x="144" y="296"/>
                    </a:cubicBezTo>
                    <a:cubicBezTo>
                      <a:pt x="142" y="300"/>
                      <a:pt x="140" y="303"/>
                      <a:pt x="140" y="307"/>
                    </a:cubicBezTo>
                    <a:cubicBezTo>
                      <a:pt x="140" y="308"/>
                      <a:pt x="141" y="309"/>
                      <a:pt x="142" y="308"/>
                    </a:cubicBezTo>
                    <a:cubicBezTo>
                      <a:pt x="143" y="304"/>
                      <a:pt x="144" y="300"/>
                      <a:pt x="145" y="297"/>
                    </a:cubicBezTo>
                    <a:cubicBezTo>
                      <a:pt x="149" y="298"/>
                      <a:pt x="153" y="299"/>
                      <a:pt x="157" y="299"/>
                    </a:cubicBezTo>
                    <a:cubicBezTo>
                      <a:pt x="154" y="302"/>
                      <a:pt x="151" y="306"/>
                      <a:pt x="148" y="310"/>
                    </a:cubicBezTo>
                    <a:cubicBezTo>
                      <a:pt x="143" y="310"/>
                      <a:pt x="139" y="309"/>
                      <a:pt x="134" y="310"/>
                    </a:cubicBezTo>
                    <a:cubicBezTo>
                      <a:pt x="131" y="310"/>
                      <a:pt x="130" y="313"/>
                      <a:pt x="131" y="315"/>
                    </a:cubicBezTo>
                    <a:cubicBezTo>
                      <a:pt x="130" y="319"/>
                      <a:pt x="131" y="326"/>
                      <a:pt x="131" y="330"/>
                    </a:cubicBezTo>
                    <a:cubicBezTo>
                      <a:pt x="131" y="340"/>
                      <a:pt x="132" y="349"/>
                      <a:pt x="133" y="359"/>
                    </a:cubicBezTo>
                    <a:cubicBezTo>
                      <a:pt x="134" y="360"/>
                      <a:pt x="134" y="361"/>
                      <a:pt x="136" y="361"/>
                    </a:cubicBezTo>
                    <a:cubicBezTo>
                      <a:pt x="146" y="363"/>
                      <a:pt x="156" y="366"/>
                      <a:pt x="167" y="368"/>
                    </a:cubicBezTo>
                    <a:cubicBezTo>
                      <a:pt x="165" y="371"/>
                      <a:pt x="163" y="374"/>
                      <a:pt x="161" y="377"/>
                    </a:cubicBezTo>
                    <a:cubicBezTo>
                      <a:pt x="159" y="380"/>
                      <a:pt x="156" y="383"/>
                      <a:pt x="154" y="386"/>
                    </a:cubicBezTo>
                    <a:cubicBezTo>
                      <a:pt x="149" y="386"/>
                      <a:pt x="144" y="386"/>
                      <a:pt x="140" y="386"/>
                    </a:cubicBezTo>
                    <a:cubicBezTo>
                      <a:pt x="140" y="383"/>
                      <a:pt x="142" y="381"/>
                      <a:pt x="143" y="379"/>
                    </a:cubicBezTo>
                    <a:cubicBezTo>
                      <a:pt x="145" y="375"/>
                      <a:pt x="148" y="371"/>
                      <a:pt x="151" y="367"/>
                    </a:cubicBezTo>
                    <a:cubicBezTo>
                      <a:pt x="151" y="366"/>
                      <a:pt x="150" y="366"/>
                      <a:pt x="150" y="366"/>
                    </a:cubicBezTo>
                    <a:cubicBezTo>
                      <a:pt x="147" y="372"/>
                      <a:pt x="139" y="379"/>
                      <a:pt x="136" y="386"/>
                    </a:cubicBezTo>
                    <a:cubicBezTo>
                      <a:pt x="134" y="386"/>
                      <a:pt x="133" y="386"/>
                      <a:pt x="131" y="386"/>
                    </a:cubicBezTo>
                    <a:cubicBezTo>
                      <a:pt x="131" y="385"/>
                      <a:pt x="131" y="385"/>
                      <a:pt x="130" y="385"/>
                    </a:cubicBezTo>
                    <a:cubicBezTo>
                      <a:pt x="130" y="384"/>
                      <a:pt x="129" y="384"/>
                      <a:pt x="128" y="385"/>
                    </a:cubicBezTo>
                    <a:cubicBezTo>
                      <a:pt x="128" y="385"/>
                      <a:pt x="128" y="386"/>
                      <a:pt x="127" y="386"/>
                    </a:cubicBezTo>
                    <a:cubicBezTo>
                      <a:pt x="127" y="386"/>
                      <a:pt x="127" y="386"/>
                      <a:pt x="127" y="386"/>
                    </a:cubicBezTo>
                    <a:cubicBezTo>
                      <a:pt x="126" y="387"/>
                      <a:pt x="126" y="388"/>
                      <a:pt x="126" y="389"/>
                    </a:cubicBezTo>
                    <a:cubicBezTo>
                      <a:pt x="124" y="396"/>
                      <a:pt x="123" y="406"/>
                      <a:pt x="123" y="412"/>
                    </a:cubicBezTo>
                    <a:cubicBezTo>
                      <a:pt x="123" y="415"/>
                      <a:pt x="122" y="420"/>
                      <a:pt x="122" y="424"/>
                    </a:cubicBezTo>
                    <a:cubicBezTo>
                      <a:pt x="106" y="439"/>
                      <a:pt x="94" y="457"/>
                      <a:pt x="82" y="475"/>
                    </a:cubicBezTo>
                    <a:cubicBezTo>
                      <a:pt x="81" y="476"/>
                      <a:pt x="82" y="477"/>
                      <a:pt x="82" y="477"/>
                    </a:cubicBezTo>
                    <a:close/>
                    <a:moveTo>
                      <a:pt x="56" y="475"/>
                    </a:moveTo>
                    <a:cubicBezTo>
                      <a:pt x="56" y="474"/>
                      <a:pt x="55" y="473"/>
                      <a:pt x="53" y="473"/>
                    </a:cubicBezTo>
                    <a:cubicBezTo>
                      <a:pt x="50" y="473"/>
                      <a:pt x="47" y="472"/>
                      <a:pt x="44" y="471"/>
                    </a:cubicBezTo>
                    <a:cubicBezTo>
                      <a:pt x="44" y="471"/>
                      <a:pt x="44" y="471"/>
                      <a:pt x="44" y="471"/>
                    </a:cubicBezTo>
                    <a:cubicBezTo>
                      <a:pt x="48" y="467"/>
                      <a:pt x="51" y="462"/>
                      <a:pt x="54" y="458"/>
                    </a:cubicBezTo>
                    <a:cubicBezTo>
                      <a:pt x="57" y="452"/>
                      <a:pt x="61" y="447"/>
                      <a:pt x="65" y="442"/>
                    </a:cubicBezTo>
                    <a:cubicBezTo>
                      <a:pt x="72" y="443"/>
                      <a:pt x="81" y="441"/>
                      <a:pt x="89" y="439"/>
                    </a:cubicBezTo>
                    <a:cubicBezTo>
                      <a:pt x="81" y="451"/>
                      <a:pt x="69" y="462"/>
                      <a:pt x="62" y="475"/>
                    </a:cubicBezTo>
                    <a:cubicBezTo>
                      <a:pt x="60" y="475"/>
                      <a:pt x="58" y="475"/>
                      <a:pt x="56" y="475"/>
                    </a:cubicBezTo>
                    <a:close/>
                    <a:moveTo>
                      <a:pt x="58" y="388"/>
                    </a:moveTo>
                    <a:cubicBezTo>
                      <a:pt x="58" y="388"/>
                      <a:pt x="58" y="388"/>
                      <a:pt x="58" y="388"/>
                    </a:cubicBezTo>
                    <a:cubicBezTo>
                      <a:pt x="65" y="389"/>
                      <a:pt x="73" y="389"/>
                      <a:pt x="80" y="390"/>
                    </a:cubicBezTo>
                    <a:cubicBezTo>
                      <a:pt x="86" y="391"/>
                      <a:pt x="92" y="392"/>
                      <a:pt x="99" y="393"/>
                    </a:cubicBezTo>
                    <a:cubicBezTo>
                      <a:pt x="97" y="400"/>
                      <a:pt x="97" y="407"/>
                      <a:pt x="97" y="414"/>
                    </a:cubicBezTo>
                    <a:cubicBezTo>
                      <a:pt x="97" y="418"/>
                      <a:pt x="97" y="423"/>
                      <a:pt x="98" y="428"/>
                    </a:cubicBezTo>
                    <a:cubicBezTo>
                      <a:pt x="87" y="430"/>
                      <a:pt x="66" y="439"/>
                      <a:pt x="60" y="429"/>
                    </a:cubicBezTo>
                    <a:cubicBezTo>
                      <a:pt x="56" y="423"/>
                      <a:pt x="56" y="414"/>
                      <a:pt x="56" y="408"/>
                    </a:cubicBezTo>
                    <a:cubicBezTo>
                      <a:pt x="56" y="401"/>
                      <a:pt x="56" y="395"/>
                      <a:pt x="58" y="388"/>
                    </a:cubicBezTo>
                    <a:close/>
                    <a:moveTo>
                      <a:pt x="59" y="317"/>
                    </a:moveTo>
                    <a:cubicBezTo>
                      <a:pt x="68" y="316"/>
                      <a:pt x="102" y="311"/>
                      <a:pt x="104" y="316"/>
                    </a:cubicBezTo>
                    <a:cubicBezTo>
                      <a:pt x="107" y="329"/>
                      <a:pt x="104" y="344"/>
                      <a:pt x="102" y="358"/>
                    </a:cubicBezTo>
                    <a:cubicBezTo>
                      <a:pt x="89" y="356"/>
                      <a:pt x="76" y="352"/>
                      <a:pt x="63" y="355"/>
                    </a:cubicBezTo>
                    <a:cubicBezTo>
                      <a:pt x="59" y="343"/>
                      <a:pt x="65" y="328"/>
                      <a:pt x="59" y="317"/>
                    </a:cubicBezTo>
                    <a:close/>
                    <a:moveTo>
                      <a:pt x="58" y="265"/>
                    </a:moveTo>
                    <a:cubicBezTo>
                      <a:pt x="58" y="259"/>
                      <a:pt x="58" y="252"/>
                      <a:pt x="57" y="246"/>
                    </a:cubicBezTo>
                    <a:cubicBezTo>
                      <a:pt x="72" y="244"/>
                      <a:pt x="87" y="244"/>
                      <a:pt x="101" y="245"/>
                    </a:cubicBezTo>
                    <a:cubicBezTo>
                      <a:pt x="101" y="245"/>
                      <a:pt x="101" y="245"/>
                      <a:pt x="101" y="245"/>
                    </a:cubicBezTo>
                    <a:cubicBezTo>
                      <a:pt x="101" y="246"/>
                      <a:pt x="102" y="247"/>
                      <a:pt x="102" y="246"/>
                    </a:cubicBezTo>
                    <a:cubicBezTo>
                      <a:pt x="103" y="246"/>
                      <a:pt x="103" y="246"/>
                      <a:pt x="103" y="246"/>
                    </a:cubicBezTo>
                    <a:cubicBezTo>
                      <a:pt x="103" y="260"/>
                      <a:pt x="104" y="274"/>
                      <a:pt x="102" y="288"/>
                    </a:cubicBezTo>
                    <a:cubicBezTo>
                      <a:pt x="90" y="287"/>
                      <a:pt x="77" y="287"/>
                      <a:pt x="64" y="286"/>
                    </a:cubicBezTo>
                    <a:cubicBezTo>
                      <a:pt x="57" y="285"/>
                      <a:pt x="58" y="271"/>
                      <a:pt x="58" y="265"/>
                    </a:cubicBezTo>
                    <a:close/>
                    <a:moveTo>
                      <a:pt x="52" y="240"/>
                    </a:moveTo>
                    <a:cubicBezTo>
                      <a:pt x="48" y="241"/>
                      <a:pt x="49" y="247"/>
                      <a:pt x="53" y="247"/>
                    </a:cubicBezTo>
                    <a:cubicBezTo>
                      <a:pt x="53" y="248"/>
                      <a:pt x="53" y="249"/>
                      <a:pt x="53" y="250"/>
                    </a:cubicBezTo>
                    <a:cubicBezTo>
                      <a:pt x="53" y="250"/>
                      <a:pt x="53" y="250"/>
                      <a:pt x="53" y="250"/>
                    </a:cubicBezTo>
                    <a:cubicBezTo>
                      <a:pt x="46" y="267"/>
                      <a:pt x="32" y="280"/>
                      <a:pt x="24" y="296"/>
                    </a:cubicBezTo>
                    <a:cubicBezTo>
                      <a:pt x="24" y="286"/>
                      <a:pt x="24" y="276"/>
                      <a:pt x="24" y="267"/>
                    </a:cubicBezTo>
                    <a:cubicBezTo>
                      <a:pt x="25" y="268"/>
                      <a:pt x="26" y="268"/>
                      <a:pt x="26" y="267"/>
                    </a:cubicBezTo>
                    <a:cubicBezTo>
                      <a:pt x="31" y="259"/>
                      <a:pt x="35" y="250"/>
                      <a:pt x="40" y="242"/>
                    </a:cubicBezTo>
                    <a:cubicBezTo>
                      <a:pt x="44" y="235"/>
                      <a:pt x="48" y="228"/>
                      <a:pt x="51" y="220"/>
                    </a:cubicBezTo>
                    <a:cubicBezTo>
                      <a:pt x="52" y="219"/>
                      <a:pt x="51" y="219"/>
                      <a:pt x="50" y="220"/>
                    </a:cubicBezTo>
                    <a:cubicBezTo>
                      <a:pt x="44" y="236"/>
                      <a:pt x="28" y="249"/>
                      <a:pt x="24" y="266"/>
                    </a:cubicBezTo>
                    <a:cubicBezTo>
                      <a:pt x="25" y="252"/>
                      <a:pt x="25" y="238"/>
                      <a:pt x="26" y="225"/>
                    </a:cubicBezTo>
                    <a:cubicBezTo>
                      <a:pt x="34" y="210"/>
                      <a:pt x="45" y="198"/>
                      <a:pt x="53" y="183"/>
                    </a:cubicBezTo>
                    <a:cubicBezTo>
                      <a:pt x="53" y="183"/>
                      <a:pt x="53" y="182"/>
                      <a:pt x="53" y="183"/>
                    </a:cubicBezTo>
                    <a:cubicBezTo>
                      <a:pt x="46" y="195"/>
                      <a:pt x="34" y="205"/>
                      <a:pt x="26" y="217"/>
                    </a:cubicBezTo>
                    <a:cubicBezTo>
                      <a:pt x="27" y="200"/>
                      <a:pt x="28" y="184"/>
                      <a:pt x="28" y="167"/>
                    </a:cubicBezTo>
                    <a:cubicBezTo>
                      <a:pt x="28" y="166"/>
                      <a:pt x="28" y="166"/>
                      <a:pt x="28" y="165"/>
                    </a:cubicBezTo>
                    <a:cubicBezTo>
                      <a:pt x="28" y="165"/>
                      <a:pt x="28" y="165"/>
                      <a:pt x="29" y="165"/>
                    </a:cubicBezTo>
                    <a:cubicBezTo>
                      <a:pt x="34" y="158"/>
                      <a:pt x="39" y="151"/>
                      <a:pt x="45" y="144"/>
                    </a:cubicBezTo>
                    <a:cubicBezTo>
                      <a:pt x="49" y="140"/>
                      <a:pt x="52" y="136"/>
                      <a:pt x="55" y="131"/>
                    </a:cubicBezTo>
                    <a:cubicBezTo>
                      <a:pt x="56" y="132"/>
                      <a:pt x="58" y="132"/>
                      <a:pt x="60" y="131"/>
                    </a:cubicBezTo>
                    <a:cubicBezTo>
                      <a:pt x="68" y="136"/>
                      <a:pt x="78" y="138"/>
                      <a:pt x="87" y="139"/>
                    </a:cubicBezTo>
                    <a:cubicBezTo>
                      <a:pt x="81" y="146"/>
                      <a:pt x="76" y="153"/>
                      <a:pt x="70" y="161"/>
                    </a:cubicBezTo>
                    <a:cubicBezTo>
                      <a:pt x="70" y="163"/>
                      <a:pt x="72" y="164"/>
                      <a:pt x="73" y="162"/>
                    </a:cubicBezTo>
                    <a:cubicBezTo>
                      <a:pt x="78" y="154"/>
                      <a:pt x="83" y="147"/>
                      <a:pt x="89" y="139"/>
                    </a:cubicBezTo>
                    <a:cubicBezTo>
                      <a:pt x="93" y="139"/>
                      <a:pt x="98" y="139"/>
                      <a:pt x="102" y="139"/>
                    </a:cubicBezTo>
                    <a:cubicBezTo>
                      <a:pt x="118" y="138"/>
                      <a:pt x="135" y="139"/>
                      <a:pt x="151" y="140"/>
                    </a:cubicBezTo>
                    <a:cubicBezTo>
                      <a:pt x="143" y="148"/>
                      <a:pt x="134" y="159"/>
                      <a:pt x="133" y="169"/>
                    </a:cubicBezTo>
                    <a:cubicBezTo>
                      <a:pt x="131" y="169"/>
                      <a:pt x="130" y="170"/>
                      <a:pt x="129" y="170"/>
                    </a:cubicBezTo>
                    <a:cubicBezTo>
                      <a:pt x="126" y="171"/>
                      <a:pt x="126" y="173"/>
                      <a:pt x="127" y="175"/>
                    </a:cubicBezTo>
                    <a:cubicBezTo>
                      <a:pt x="123" y="189"/>
                      <a:pt x="119" y="207"/>
                      <a:pt x="126" y="220"/>
                    </a:cubicBezTo>
                    <a:cubicBezTo>
                      <a:pt x="129" y="225"/>
                      <a:pt x="137" y="225"/>
                      <a:pt x="142" y="225"/>
                    </a:cubicBezTo>
                    <a:cubicBezTo>
                      <a:pt x="153" y="225"/>
                      <a:pt x="166" y="220"/>
                      <a:pt x="176" y="225"/>
                    </a:cubicBezTo>
                    <a:cubicBezTo>
                      <a:pt x="178" y="226"/>
                      <a:pt x="180" y="225"/>
                      <a:pt x="181" y="223"/>
                    </a:cubicBezTo>
                    <a:cubicBezTo>
                      <a:pt x="187" y="208"/>
                      <a:pt x="187" y="188"/>
                      <a:pt x="181" y="173"/>
                    </a:cubicBezTo>
                    <a:cubicBezTo>
                      <a:pt x="181" y="172"/>
                      <a:pt x="181" y="172"/>
                      <a:pt x="181" y="172"/>
                    </a:cubicBezTo>
                    <a:cubicBezTo>
                      <a:pt x="181" y="172"/>
                      <a:pt x="181" y="172"/>
                      <a:pt x="181" y="172"/>
                    </a:cubicBezTo>
                    <a:cubicBezTo>
                      <a:pt x="184" y="167"/>
                      <a:pt x="185" y="162"/>
                      <a:pt x="187" y="158"/>
                    </a:cubicBezTo>
                    <a:cubicBezTo>
                      <a:pt x="189" y="152"/>
                      <a:pt x="192" y="147"/>
                      <a:pt x="197" y="143"/>
                    </a:cubicBezTo>
                    <a:cubicBezTo>
                      <a:pt x="197" y="143"/>
                      <a:pt x="197" y="143"/>
                      <a:pt x="196" y="143"/>
                    </a:cubicBezTo>
                    <a:cubicBezTo>
                      <a:pt x="192" y="146"/>
                      <a:pt x="189" y="151"/>
                      <a:pt x="186" y="155"/>
                    </a:cubicBezTo>
                    <a:cubicBezTo>
                      <a:pt x="184" y="160"/>
                      <a:pt x="181" y="165"/>
                      <a:pt x="180" y="170"/>
                    </a:cubicBezTo>
                    <a:cubicBezTo>
                      <a:pt x="179" y="170"/>
                      <a:pt x="179" y="170"/>
                      <a:pt x="178" y="170"/>
                    </a:cubicBezTo>
                    <a:cubicBezTo>
                      <a:pt x="174" y="170"/>
                      <a:pt x="169" y="170"/>
                      <a:pt x="165" y="169"/>
                    </a:cubicBezTo>
                    <a:cubicBezTo>
                      <a:pt x="165" y="169"/>
                      <a:pt x="165" y="169"/>
                      <a:pt x="165" y="169"/>
                    </a:cubicBezTo>
                    <a:cubicBezTo>
                      <a:pt x="168" y="159"/>
                      <a:pt x="173" y="150"/>
                      <a:pt x="180" y="142"/>
                    </a:cubicBezTo>
                    <a:cubicBezTo>
                      <a:pt x="201" y="143"/>
                      <a:pt x="223" y="143"/>
                      <a:pt x="244" y="142"/>
                    </a:cubicBezTo>
                    <a:cubicBezTo>
                      <a:pt x="243" y="144"/>
                      <a:pt x="241" y="147"/>
                      <a:pt x="239" y="149"/>
                    </a:cubicBezTo>
                    <a:cubicBezTo>
                      <a:pt x="236" y="154"/>
                      <a:pt x="232" y="158"/>
                      <a:pt x="230" y="164"/>
                    </a:cubicBezTo>
                    <a:cubicBezTo>
                      <a:pt x="229" y="165"/>
                      <a:pt x="231" y="166"/>
                      <a:pt x="232" y="165"/>
                    </a:cubicBezTo>
                    <a:cubicBezTo>
                      <a:pt x="236" y="161"/>
                      <a:pt x="238" y="155"/>
                      <a:pt x="241" y="150"/>
                    </a:cubicBezTo>
                    <a:cubicBezTo>
                      <a:pt x="243" y="148"/>
                      <a:pt x="245" y="145"/>
                      <a:pt x="246" y="142"/>
                    </a:cubicBezTo>
                    <a:cubicBezTo>
                      <a:pt x="247" y="142"/>
                      <a:pt x="248" y="142"/>
                      <a:pt x="248" y="142"/>
                    </a:cubicBezTo>
                    <a:cubicBezTo>
                      <a:pt x="260" y="141"/>
                      <a:pt x="273" y="142"/>
                      <a:pt x="285" y="142"/>
                    </a:cubicBezTo>
                    <a:cubicBezTo>
                      <a:pt x="281" y="146"/>
                      <a:pt x="278" y="150"/>
                      <a:pt x="275" y="154"/>
                    </a:cubicBezTo>
                    <a:cubicBezTo>
                      <a:pt x="273" y="159"/>
                      <a:pt x="268" y="165"/>
                      <a:pt x="267" y="171"/>
                    </a:cubicBezTo>
                    <a:cubicBezTo>
                      <a:pt x="267" y="172"/>
                      <a:pt x="268" y="172"/>
                      <a:pt x="269" y="172"/>
                    </a:cubicBezTo>
                    <a:cubicBezTo>
                      <a:pt x="269" y="172"/>
                      <a:pt x="269" y="172"/>
                      <a:pt x="269" y="171"/>
                    </a:cubicBezTo>
                    <a:cubicBezTo>
                      <a:pt x="267" y="180"/>
                      <a:pt x="267" y="190"/>
                      <a:pt x="266" y="199"/>
                    </a:cubicBezTo>
                    <a:cubicBezTo>
                      <a:pt x="266" y="204"/>
                      <a:pt x="265" y="214"/>
                      <a:pt x="269" y="220"/>
                    </a:cubicBezTo>
                    <a:cubicBezTo>
                      <a:pt x="267" y="222"/>
                      <a:pt x="265" y="225"/>
                      <a:pt x="263" y="228"/>
                    </a:cubicBezTo>
                    <a:cubicBezTo>
                      <a:pt x="261" y="231"/>
                      <a:pt x="259" y="235"/>
                      <a:pt x="258" y="238"/>
                    </a:cubicBezTo>
                    <a:cubicBezTo>
                      <a:pt x="258" y="239"/>
                      <a:pt x="259" y="240"/>
                      <a:pt x="259" y="239"/>
                    </a:cubicBezTo>
                    <a:cubicBezTo>
                      <a:pt x="262" y="237"/>
                      <a:pt x="263" y="233"/>
                      <a:pt x="264" y="230"/>
                    </a:cubicBezTo>
                    <a:cubicBezTo>
                      <a:pt x="265" y="227"/>
                      <a:pt x="267" y="223"/>
                      <a:pt x="269" y="220"/>
                    </a:cubicBezTo>
                    <a:cubicBezTo>
                      <a:pt x="270" y="221"/>
                      <a:pt x="270" y="221"/>
                      <a:pt x="271" y="222"/>
                    </a:cubicBezTo>
                    <a:cubicBezTo>
                      <a:pt x="274" y="224"/>
                      <a:pt x="278" y="225"/>
                      <a:pt x="282" y="225"/>
                    </a:cubicBezTo>
                    <a:cubicBezTo>
                      <a:pt x="278" y="229"/>
                      <a:pt x="275" y="234"/>
                      <a:pt x="274" y="240"/>
                    </a:cubicBezTo>
                    <a:cubicBezTo>
                      <a:pt x="273" y="240"/>
                      <a:pt x="273" y="240"/>
                      <a:pt x="272" y="241"/>
                    </a:cubicBezTo>
                    <a:cubicBezTo>
                      <a:pt x="272" y="241"/>
                      <a:pt x="272" y="241"/>
                      <a:pt x="272" y="240"/>
                    </a:cubicBezTo>
                    <a:cubicBezTo>
                      <a:pt x="272" y="239"/>
                      <a:pt x="269" y="239"/>
                      <a:pt x="269" y="241"/>
                    </a:cubicBezTo>
                    <a:cubicBezTo>
                      <a:pt x="269" y="249"/>
                      <a:pt x="270" y="256"/>
                      <a:pt x="270" y="264"/>
                    </a:cubicBezTo>
                    <a:cubicBezTo>
                      <a:pt x="265" y="269"/>
                      <a:pt x="260" y="273"/>
                      <a:pt x="255" y="278"/>
                    </a:cubicBezTo>
                    <a:cubicBezTo>
                      <a:pt x="255" y="279"/>
                      <a:pt x="254" y="279"/>
                      <a:pt x="253" y="280"/>
                    </a:cubicBezTo>
                    <a:cubicBezTo>
                      <a:pt x="255" y="273"/>
                      <a:pt x="256" y="266"/>
                      <a:pt x="256" y="260"/>
                    </a:cubicBezTo>
                    <a:cubicBezTo>
                      <a:pt x="259" y="254"/>
                      <a:pt x="263" y="249"/>
                      <a:pt x="269" y="246"/>
                    </a:cubicBezTo>
                    <a:cubicBezTo>
                      <a:pt x="269" y="246"/>
                      <a:pt x="269" y="245"/>
                      <a:pt x="268" y="245"/>
                    </a:cubicBezTo>
                    <a:cubicBezTo>
                      <a:pt x="263" y="248"/>
                      <a:pt x="259" y="251"/>
                      <a:pt x="256" y="256"/>
                    </a:cubicBezTo>
                    <a:cubicBezTo>
                      <a:pt x="256" y="250"/>
                      <a:pt x="254" y="244"/>
                      <a:pt x="252" y="239"/>
                    </a:cubicBezTo>
                    <a:cubicBezTo>
                      <a:pt x="251" y="237"/>
                      <a:pt x="249" y="237"/>
                      <a:pt x="247" y="237"/>
                    </a:cubicBezTo>
                    <a:cubicBezTo>
                      <a:pt x="247" y="237"/>
                      <a:pt x="246" y="238"/>
                      <a:pt x="245" y="238"/>
                    </a:cubicBezTo>
                    <a:cubicBezTo>
                      <a:pt x="245" y="237"/>
                      <a:pt x="245" y="236"/>
                      <a:pt x="246" y="235"/>
                    </a:cubicBezTo>
                    <a:cubicBezTo>
                      <a:pt x="248" y="232"/>
                      <a:pt x="250" y="228"/>
                      <a:pt x="252" y="225"/>
                    </a:cubicBezTo>
                    <a:cubicBezTo>
                      <a:pt x="253" y="225"/>
                      <a:pt x="252" y="224"/>
                      <a:pt x="252" y="224"/>
                    </a:cubicBezTo>
                    <a:cubicBezTo>
                      <a:pt x="249" y="227"/>
                      <a:pt x="247" y="230"/>
                      <a:pt x="245" y="233"/>
                    </a:cubicBezTo>
                    <a:cubicBezTo>
                      <a:pt x="243" y="235"/>
                      <a:pt x="242" y="237"/>
                      <a:pt x="241" y="239"/>
                    </a:cubicBezTo>
                    <a:cubicBezTo>
                      <a:pt x="234" y="241"/>
                      <a:pt x="228" y="241"/>
                      <a:pt x="222" y="242"/>
                    </a:cubicBezTo>
                    <a:cubicBezTo>
                      <a:pt x="222" y="241"/>
                      <a:pt x="222" y="240"/>
                      <a:pt x="223" y="239"/>
                    </a:cubicBezTo>
                    <a:cubicBezTo>
                      <a:pt x="224" y="237"/>
                      <a:pt x="225" y="235"/>
                      <a:pt x="226" y="234"/>
                    </a:cubicBezTo>
                    <a:cubicBezTo>
                      <a:pt x="228" y="231"/>
                      <a:pt x="231" y="228"/>
                      <a:pt x="233" y="225"/>
                    </a:cubicBezTo>
                    <a:cubicBezTo>
                      <a:pt x="239" y="226"/>
                      <a:pt x="248" y="227"/>
                      <a:pt x="251" y="224"/>
                    </a:cubicBezTo>
                    <a:cubicBezTo>
                      <a:pt x="254" y="221"/>
                      <a:pt x="255" y="217"/>
                      <a:pt x="255" y="213"/>
                    </a:cubicBezTo>
                    <a:cubicBezTo>
                      <a:pt x="258" y="206"/>
                      <a:pt x="260" y="199"/>
                      <a:pt x="264" y="192"/>
                    </a:cubicBezTo>
                    <a:cubicBezTo>
                      <a:pt x="265" y="192"/>
                      <a:pt x="263" y="191"/>
                      <a:pt x="263" y="192"/>
                    </a:cubicBezTo>
                    <a:cubicBezTo>
                      <a:pt x="260" y="197"/>
                      <a:pt x="257" y="203"/>
                      <a:pt x="255" y="208"/>
                    </a:cubicBezTo>
                    <a:cubicBezTo>
                      <a:pt x="255" y="205"/>
                      <a:pt x="254" y="202"/>
                      <a:pt x="254" y="200"/>
                    </a:cubicBezTo>
                    <a:cubicBezTo>
                      <a:pt x="253" y="190"/>
                      <a:pt x="252" y="180"/>
                      <a:pt x="250" y="170"/>
                    </a:cubicBezTo>
                    <a:cubicBezTo>
                      <a:pt x="250" y="169"/>
                      <a:pt x="249" y="168"/>
                      <a:pt x="248" y="167"/>
                    </a:cubicBezTo>
                    <a:cubicBezTo>
                      <a:pt x="248" y="166"/>
                      <a:pt x="249" y="164"/>
                      <a:pt x="250" y="163"/>
                    </a:cubicBezTo>
                    <a:cubicBezTo>
                      <a:pt x="254" y="156"/>
                      <a:pt x="259" y="148"/>
                      <a:pt x="266" y="143"/>
                    </a:cubicBezTo>
                    <a:cubicBezTo>
                      <a:pt x="266" y="143"/>
                      <a:pt x="266" y="143"/>
                      <a:pt x="266" y="143"/>
                    </a:cubicBezTo>
                    <a:cubicBezTo>
                      <a:pt x="260" y="148"/>
                      <a:pt x="255" y="152"/>
                      <a:pt x="250" y="158"/>
                    </a:cubicBezTo>
                    <a:cubicBezTo>
                      <a:pt x="248" y="161"/>
                      <a:pt x="246" y="164"/>
                      <a:pt x="243" y="168"/>
                    </a:cubicBezTo>
                    <a:cubicBezTo>
                      <a:pt x="231" y="172"/>
                      <a:pt x="215" y="172"/>
                      <a:pt x="203" y="167"/>
                    </a:cubicBezTo>
                    <a:cubicBezTo>
                      <a:pt x="204" y="165"/>
                      <a:pt x="205" y="162"/>
                      <a:pt x="207" y="159"/>
                    </a:cubicBezTo>
                    <a:cubicBezTo>
                      <a:pt x="210" y="154"/>
                      <a:pt x="214" y="148"/>
                      <a:pt x="218" y="143"/>
                    </a:cubicBezTo>
                    <a:cubicBezTo>
                      <a:pt x="218" y="143"/>
                      <a:pt x="217" y="143"/>
                      <a:pt x="217" y="143"/>
                    </a:cubicBezTo>
                    <a:cubicBezTo>
                      <a:pt x="211" y="150"/>
                      <a:pt x="203" y="158"/>
                      <a:pt x="199" y="167"/>
                    </a:cubicBezTo>
                    <a:cubicBezTo>
                      <a:pt x="198" y="168"/>
                      <a:pt x="198" y="169"/>
                      <a:pt x="197" y="170"/>
                    </a:cubicBezTo>
                    <a:cubicBezTo>
                      <a:pt x="196" y="169"/>
                      <a:pt x="195" y="170"/>
                      <a:pt x="195" y="171"/>
                    </a:cubicBezTo>
                    <a:cubicBezTo>
                      <a:pt x="199" y="185"/>
                      <a:pt x="193" y="199"/>
                      <a:pt x="194" y="213"/>
                    </a:cubicBezTo>
                    <a:cubicBezTo>
                      <a:pt x="194" y="213"/>
                      <a:pt x="194" y="213"/>
                      <a:pt x="193" y="214"/>
                    </a:cubicBezTo>
                    <a:cubicBezTo>
                      <a:pt x="189" y="223"/>
                      <a:pt x="180" y="232"/>
                      <a:pt x="176" y="242"/>
                    </a:cubicBezTo>
                    <a:cubicBezTo>
                      <a:pt x="175" y="241"/>
                      <a:pt x="173" y="240"/>
                      <a:pt x="171" y="240"/>
                    </a:cubicBezTo>
                    <a:cubicBezTo>
                      <a:pt x="167" y="239"/>
                      <a:pt x="163" y="240"/>
                      <a:pt x="160" y="240"/>
                    </a:cubicBezTo>
                    <a:cubicBezTo>
                      <a:pt x="161" y="238"/>
                      <a:pt x="162" y="237"/>
                      <a:pt x="163" y="235"/>
                    </a:cubicBezTo>
                    <a:cubicBezTo>
                      <a:pt x="166" y="232"/>
                      <a:pt x="168" y="229"/>
                      <a:pt x="169" y="225"/>
                    </a:cubicBezTo>
                    <a:cubicBezTo>
                      <a:pt x="170" y="224"/>
                      <a:pt x="169" y="223"/>
                      <a:pt x="168" y="224"/>
                    </a:cubicBezTo>
                    <a:cubicBezTo>
                      <a:pt x="166" y="228"/>
                      <a:pt x="163" y="232"/>
                      <a:pt x="160" y="235"/>
                    </a:cubicBezTo>
                    <a:cubicBezTo>
                      <a:pt x="159" y="237"/>
                      <a:pt x="157" y="239"/>
                      <a:pt x="156" y="241"/>
                    </a:cubicBezTo>
                    <a:cubicBezTo>
                      <a:pt x="151" y="241"/>
                      <a:pt x="146" y="242"/>
                      <a:pt x="140" y="241"/>
                    </a:cubicBezTo>
                    <a:cubicBezTo>
                      <a:pt x="141" y="240"/>
                      <a:pt x="142" y="239"/>
                      <a:pt x="142" y="238"/>
                    </a:cubicBezTo>
                    <a:cubicBezTo>
                      <a:pt x="145" y="235"/>
                      <a:pt x="146" y="231"/>
                      <a:pt x="148" y="227"/>
                    </a:cubicBezTo>
                    <a:cubicBezTo>
                      <a:pt x="148" y="226"/>
                      <a:pt x="146" y="226"/>
                      <a:pt x="146" y="227"/>
                    </a:cubicBezTo>
                    <a:cubicBezTo>
                      <a:pt x="144" y="231"/>
                      <a:pt x="142" y="234"/>
                      <a:pt x="140" y="237"/>
                    </a:cubicBezTo>
                    <a:cubicBezTo>
                      <a:pt x="139" y="238"/>
                      <a:pt x="138" y="239"/>
                      <a:pt x="137" y="240"/>
                    </a:cubicBezTo>
                    <a:cubicBezTo>
                      <a:pt x="136" y="240"/>
                      <a:pt x="136" y="240"/>
                      <a:pt x="135" y="240"/>
                    </a:cubicBezTo>
                    <a:cubicBezTo>
                      <a:pt x="134" y="239"/>
                      <a:pt x="133" y="239"/>
                      <a:pt x="132" y="240"/>
                    </a:cubicBezTo>
                    <a:cubicBezTo>
                      <a:pt x="131" y="240"/>
                      <a:pt x="131" y="240"/>
                      <a:pt x="131" y="241"/>
                    </a:cubicBezTo>
                    <a:cubicBezTo>
                      <a:pt x="131" y="241"/>
                      <a:pt x="131" y="241"/>
                      <a:pt x="131" y="242"/>
                    </a:cubicBezTo>
                    <a:cubicBezTo>
                      <a:pt x="130" y="242"/>
                      <a:pt x="130" y="243"/>
                      <a:pt x="130" y="244"/>
                    </a:cubicBezTo>
                    <a:cubicBezTo>
                      <a:pt x="130" y="247"/>
                      <a:pt x="129" y="251"/>
                      <a:pt x="129" y="254"/>
                    </a:cubicBezTo>
                    <a:cubicBezTo>
                      <a:pt x="128" y="254"/>
                      <a:pt x="128" y="254"/>
                      <a:pt x="128" y="255"/>
                    </a:cubicBezTo>
                    <a:cubicBezTo>
                      <a:pt x="124" y="260"/>
                      <a:pt x="120" y="266"/>
                      <a:pt x="116" y="271"/>
                    </a:cubicBezTo>
                    <a:cubicBezTo>
                      <a:pt x="114" y="274"/>
                      <a:pt x="112" y="277"/>
                      <a:pt x="110" y="280"/>
                    </a:cubicBezTo>
                    <a:cubicBezTo>
                      <a:pt x="111" y="273"/>
                      <a:pt x="111" y="266"/>
                      <a:pt x="110" y="259"/>
                    </a:cubicBezTo>
                    <a:cubicBezTo>
                      <a:pt x="118" y="250"/>
                      <a:pt x="123" y="239"/>
                      <a:pt x="130" y="229"/>
                    </a:cubicBezTo>
                    <a:cubicBezTo>
                      <a:pt x="130" y="229"/>
                      <a:pt x="129" y="229"/>
                      <a:pt x="129" y="229"/>
                    </a:cubicBezTo>
                    <a:cubicBezTo>
                      <a:pt x="124" y="239"/>
                      <a:pt x="117" y="247"/>
                      <a:pt x="110" y="256"/>
                    </a:cubicBezTo>
                    <a:cubicBezTo>
                      <a:pt x="110" y="251"/>
                      <a:pt x="110" y="246"/>
                      <a:pt x="110" y="241"/>
                    </a:cubicBezTo>
                    <a:cubicBezTo>
                      <a:pt x="110" y="239"/>
                      <a:pt x="109" y="238"/>
                      <a:pt x="108" y="238"/>
                    </a:cubicBezTo>
                    <a:cubicBezTo>
                      <a:pt x="109" y="235"/>
                      <a:pt x="111" y="231"/>
                      <a:pt x="113" y="228"/>
                    </a:cubicBezTo>
                    <a:cubicBezTo>
                      <a:pt x="117" y="223"/>
                      <a:pt x="120" y="217"/>
                      <a:pt x="123" y="211"/>
                    </a:cubicBezTo>
                    <a:cubicBezTo>
                      <a:pt x="123" y="211"/>
                      <a:pt x="122" y="210"/>
                      <a:pt x="122" y="211"/>
                    </a:cubicBezTo>
                    <a:cubicBezTo>
                      <a:pt x="119" y="221"/>
                      <a:pt x="110" y="228"/>
                      <a:pt x="104" y="237"/>
                    </a:cubicBezTo>
                    <a:cubicBezTo>
                      <a:pt x="101" y="237"/>
                      <a:pt x="97" y="237"/>
                      <a:pt x="94" y="237"/>
                    </a:cubicBezTo>
                    <a:cubicBezTo>
                      <a:pt x="96" y="233"/>
                      <a:pt x="98" y="228"/>
                      <a:pt x="100" y="224"/>
                    </a:cubicBezTo>
                    <a:cubicBezTo>
                      <a:pt x="101" y="223"/>
                      <a:pt x="99" y="222"/>
                      <a:pt x="98" y="223"/>
                    </a:cubicBezTo>
                    <a:cubicBezTo>
                      <a:pt x="96" y="228"/>
                      <a:pt x="93" y="232"/>
                      <a:pt x="92" y="237"/>
                    </a:cubicBezTo>
                    <a:cubicBezTo>
                      <a:pt x="86" y="237"/>
                      <a:pt x="81" y="237"/>
                      <a:pt x="76" y="237"/>
                    </a:cubicBezTo>
                    <a:cubicBezTo>
                      <a:pt x="80" y="233"/>
                      <a:pt x="82" y="227"/>
                      <a:pt x="84" y="222"/>
                    </a:cubicBezTo>
                    <a:cubicBezTo>
                      <a:pt x="90" y="221"/>
                      <a:pt x="95" y="220"/>
                      <a:pt x="101" y="220"/>
                    </a:cubicBezTo>
                    <a:cubicBezTo>
                      <a:pt x="101" y="221"/>
                      <a:pt x="102" y="221"/>
                      <a:pt x="102" y="221"/>
                    </a:cubicBezTo>
                    <a:cubicBezTo>
                      <a:pt x="102" y="220"/>
                      <a:pt x="103" y="220"/>
                      <a:pt x="103" y="220"/>
                    </a:cubicBezTo>
                    <a:cubicBezTo>
                      <a:pt x="104" y="220"/>
                      <a:pt x="105" y="219"/>
                      <a:pt x="106" y="219"/>
                    </a:cubicBezTo>
                    <a:cubicBezTo>
                      <a:pt x="108" y="219"/>
                      <a:pt x="111" y="218"/>
                      <a:pt x="110" y="215"/>
                    </a:cubicBezTo>
                    <a:cubicBezTo>
                      <a:pt x="110" y="214"/>
                      <a:pt x="110" y="212"/>
                      <a:pt x="110" y="211"/>
                    </a:cubicBezTo>
                    <a:cubicBezTo>
                      <a:pt x="115" y="204"/>
                      <a:pt x="120" y="197"/>
                      <a:pt x="123" y="190"/>
                    </a:cubicBezTo>
                    <a:cubicBezTo>
                      <a:pt x="123" y="190"/>
                      <a:pt x="122" y="190"/>
                      <a:pt x="122" y="190"/>
                    </a:cubicBezTo>
                    <a:cubicBezTo>
                      <a:pt x="120" y="197"/>
                      <a:pt x="115" y="202"/>
                      <a:pt x="110" y="208"/>
                    </a:cubicBezTo>
                    <a:cubicBezTo>
                      <a:pt x="109" y="203"/>
                      <a:pt x="109" y="199"/>
                      <a:pt x="109" y="194"/>
                    </a:cubicBezTo>
                    <a:cubicBezTo>
                      <a:pt x="112" y="188"/>
                      <a:pt x="115" y="183"/>
                      <a:pt x="118" y="177"/>
                    </a:cubicBezTo>
                    <a:cubicBezTo>
                      <a:pt x="118" y="177"/>
                      <a:pt x="118" y="176"/>
                      <a:pt x="117" y="177"/>
                    </a:cubicBezTo>
                    <a:cubicBezTo>
                      <a:pt x="115" y="182"/>
                      <a:pt x="111" y="186"/>
                      <a:pt x="109" y="191"/>
                    </a:cubicBezTo>
                    <a:cubicBezTo>
                      <a:pt x="108" y="185"/>
                      <a:pt x="108" y="178"/>
                      <a:pt x="108" y="172"/>
                    </a:cubicBezTo>
                    <a:cubicBezTo>
                      <a:pt x="108" y="172"/>
                      <a:pt x="109" y="172"/>
                      <a:pt x="109" y="172"/>
                    </a:cubicBezTo>
                    <a:cubicBezTo>
                      <a:pt x="114" y="161"/>
                      <a:pt x="121" y="153"/>
                      <a:pt x="130" y="146"/>
                    </a:cubicBezTo>
                    <a:cubicBezTo>
                      <a:pt x="130" y="145"/>
                      <a:pt x="130" y="145"/>
                      <a:pt x="129" y="145"/>
                    </a:cubicBezTo>
                    <a:cubicBezTo>
                      <a:pt x="124" y="149"/>
                      <a:pt x="118" y="154"/>
                      <a:pt x="114" y="159"/>
                    </a:cubicBezTo>
                    <a:cubicBezTo>
                      <a:pt x="112" y="161"/>
                      <a:pt x="108" y="165"/>
                      <a:pt x="108" y="169"/>
                    </a:cubicBezTo>
                    <a:cubicBezTo>
                      <a:pt x="107" y="166"/>
                      <a:pt x="104" y="165"/>
                      <a:pt x="102" y="166"/>
                    </a:cubicBezTo>
                    <a:cubicBezTo>
                      <a:pt x="98" y="169"/>
                      <a:pt x="93" y="170"/>
                      <a:pt x="87" y="171"/>
                    </a:cubicBezTo>
                    <a:cubicBezTo>
                      <a:pt x="89" y="166"/>
                      <a:pt x="91" y="161"/>
                      <a:pt x="94" y="157"/>
                    </a:cubicBezTo>
                    <a:cubicBezTo>
                      <a:pt x="97" y="151"/>
                      <a:pt x="101" y="147"/>
                      <a:pt x="104" y="141"/>
                    </a:cubicBezTo>
                    <a:cubicBezTo>
                      <a:pt x="104" y="141"/>
                      <a:pt x="104" y="140"/>
                      <a:pt x="104" y="141"/>
                    </a:cubicBezTo>
                    <a:cubicBezTo>
                      <a:pt x="98" y="150"/>
                      <a:pt x="86" y="159"/>
                      <a:pt x="85" y="171"/>
                    </a:cubicBezTo>
                    <a:cubicBezTo>
                      <a:pt x="76" y="171"/>
                      <a:pt x="67" y="170"/>
                      <a:pt x="60" y="170"/>
                    </a:cubicBezTo>
                    <a:cubicBezTo>
                      <a:pt x="59" y="169"/>
                      <a:pt x="58" y="170"/>
                      <a:pt x="58" y="170"/>
                    </a:cubicBezTo>
                    <a:cubicBezTo>
                      <a:pt x="57" y="170"/>
                      <a:pt x="57" y="170"/>
                      <a:pt x="57" y="169"/>
                    </a:cubicBezTo>
                    <a:cubicBezTo>
                      <a:pt x="56" y="168"/>
                      <a:pt x="52" y="170"/>
                      <a:pt x="53" y="172"/>
                    </a:cubicBezTo>
                    <a:cubicBezTo>
                      <a:pt x="59" y="188"/>
                      <a:pt x="51" y="207"/>
                      <a:pt x="55" y="223"/>
                    </a:cubicBezTo>
                    <a:cubicBezTo>
                      <a:pt x="55" y="226"/>
                      <a:pt x="58" y="227"/>
                      <a:pt x="60" y="226"/>
                    </a:cubicBezTo>
                    <a:cubicBezTo>
                      <a:pt x="63" y="226"/>
                      <a:pt x="67" y="225"/>
                      <a:pt x="70" y="224"/>
                    </a:cubicBezTo>
                    <a:cubicBezTo>
                      <a:pt x="67" y="228"/>
                      <a:pt x="64" y="232"/>
                      <a:pt x="62" y="236"/>
                    </a:cubicBezTo>
                    <a:cubicBezTo>
                      <a:pt x="61" y="237"/>
                      <a:pt x="62" y="237"/>
                      <a:pt x="63" y="237"/>
                    </a:cubicBezTo>
                    <a:cubicBezTo>
                      <a:pt x="65" y="232"/>
                      <a:pt x="68" y="228"/>
                      <a:pt x="71" y="224"/>
                    </a:cubicBezTo>
                    <a:cubicBezTo>
                      <a:pt x="75" y="223"/>
                      <a:pt x="79" y="223"/>
                      <a:pt x="83" y="222"/>
                    </a:cubicBezTo>
                    <a:cubicBezTo>
                      <a:pt x="80" y="227"/>
                      <a:pt x="77" y="232"/>
                      <a:pt x="74" y="237"/>
                    </a:cubicBezTo>
                    <a:cubicBezTo>
                      <a:pt x="66" y="238"/>
                      <a:pt x="59" y="238"/>
                      <a:pt x="52" y="240"/>
                    </a:cubicBezTo>
                    <a:close/>
                    <a:moveTo>
                      <a:pt x="102" y="58"/>
                    </a:moveTo>
                    <a:cubicBezTo>
                      <a:pt x="115" y="56"/>
                      <a:pt x="130" y="58"/>
                      <a:pt x="144" y="59"/>
                    </a:cubicBezTo>
                    <a:cubicBezTo>
                      <a:pt x="205" y="63"/>
                      <a:pt x="267" y="60"/>
                      <a:pt x="328" y="60"/>
                    </a:cubicBezTo>
                    <a:cubicBezTo>
                      <a:pt x="328" y="65"/>
                      <a:pt x="327" y="70"/>
                      <a:pt x="327" y="74"/>
                    </a:cubicBezTo>
                    <a:cubicBezTo>
                      <a:pt x="327" y="75"/>
                      <a:pt x="327" y="75"/>
                      <a:pt x="327" y="75"/>
                    </a:cubicBezTo>
                    <a:cubicBezTo>
                      <a:pt x="326" y="75"/>
                      <a:pt x="327" y="76"/>
                      <a:pt x="327" y="77"/>
                    </a:cubicBezTo>
                    <a:cubicBezTo>
                      <a:pt x="326" y="94"/>
                      <a:pt x="326" y="111"/>
                      <a:pt x="326" y="129"/>
                    </a:cubicBezTo>
                    <a:cubicBezTo>
                      <a:pt x="326" y="129"/>
                      <a:pt x="326" y="129"/>
                      <a:pt x="326" y="129"/>
                    </a:cubicBezTo>
                    <a:cubicBezTo>
                      <a:pt x="325" y="128"/>
                      <a:pt x="323" y="127"/>
                      <a:pt x="321" y="128"/>
                    </a:cubicBezTo>
                    <a:cubicBezTo>
                      <a:pt x="299" y="129"/>
                      <a:pt x="277" y="125"/>
                      <a:pt x="254" y="126"/>
                    </a:cubicBezTo>
                    <a:cubicBezTo>
                      <a:pt x="230" y="127"/>
                      <a:pt x="206" y="127"/>
                      <a:pt x="182" y="126"/>
                    </a:cubicBezTo>
                    <a:cubicBezTo>
                      <a:pt x="159" y="125"/>
                      <a:pt x="136" y="121"/>
                      <a:pt x="113" y="123"/>
                    </a:cubicBezTo>
                    <a:cubicBezTo>
                      <a:pt x="102" y="123"/>
                      <a:pt x="92" y="125"/>
                      <a:pt x="81" y="124"/>
                    </a:cubicBezTo>
                    <a:cubicBezTo>
                      <a:pt x="74" y="123"/>
                      <a:pt x="68" y="122"/>
                      <a:pt x="62" y="123"/>
                    </a:cubicBezTo>
                    <a:cubicBezTo>
                      <a:pt x="54" y="103"/>
                      <a:pt x="60" y="78"/>
                      <a:pt x="57" y="57"/>
                    </a:cubicBezTo>
                    <a:cubicBezTo>
                      <a:pt x="57" y="57"/>
                      <a:pt x="57" y="56"/>
                      <a:pt x="57" y="56"/>
                    </a:cubicBezTo>
                    <a:cubicBezTo>
                      <a:pt x="57" y="56"/>
                      <a:pt x="57" y="56"/>
                      <a:pt x="58" y="55"/>
                    </a:cubicBezTo>
                    <a:cubicBezTo>
                      <a:pt x="57" y="63"/>
                      <a:pt x="76" y="61"/>
                      <a:pt x="79" y="61"/>
                    </a:cubicBezTo>
                    <a:cubicBezTo>
                      <a:pt x="87" y="61"/>
                      <a:pt x="94" y="59"/>
                      <a:pt x="102" y="58"/>
                    </a:cubicBezTo>
                    <a:close/>
                    <a:moveTo>
                      <a:pt x="148" y="11"/>
                    </a:moveTo>
                    <a:cubicBezTo>
                      <a:pt x="156" y="11"/>
                      <a:pt x="164" y="11"/>
                      <a:pt x="172" y="11"/>
                    </a:cubicBezTo>
                    <a:cubicBezTo>
                      <a:pt x="158" y="20"/>
                      <a:pt x="150" y="36"/>
                      <a:pt x="139" y="48"/>
                    </a:cubicBezTo>
                    <a:cubicBezTo>
                      <a:pt x="132" y="47"/>
                      <a:pt x="125" y="47"/>
                      <a:pt x="117" y="47"/>
                    </a:cubicBezTo>
                    <a:cubicBezTo>
                      <a:pt x="122" y="40"/>
                      <a:pt x="126" y="34"/>
                      <a:pt x="132" y="28"/>
                    </a:cubicBezTo>
                    <a:cubicBezTo>
                      <a:pt x="138" y="22"/>
                      <a:pt x="143" y="17"/>
                      <a:pt x="148" y="11"/>
                    </a:cubicBezTo>
                    <a:close/>
                    <a:moveTo>
                      <a:pt x="193" y="12"/>
                    </a:moveTo>
                    <a:cubicBezTo>
                      <a:pt x="180" y="22"/>
                      <a:pt x="173" y="37"/>
                      <a:pt x="161" y="48"/>
                    </a:cubicBezTo>
                    <a:cubicBezTo>
                      <a:pt x="155" y="48"/>
                      <a:pt x="149" y="48"/>
                      <a:pt x="143" y="48"/>
                    </a:cubicBezTo>
                    <a:cubicBezTo>
                      <a:pt x="153" y="36"/>
                      <a:pt x="160" y="20"/>
                      <a:pt x="173" y="11"/>
                    </a:cubicBezTo>
                    <a:cubicBezTo>
                      <a:pt x="179" y="11"/>
                      <a:pt x="186" y="11"/>
                      <a:pt x="193" y="12"/>
                    </a:cubicBezTo>
                    <a:close/>
                    <a:moveTo>
                      <a:pt x="284" y="13"/>
                    </a:moveTo>
                    <a:cubicBezTo>
                      <a:pt x="273" y="25"/>
                      <a:pt x="261" y="36"/>
                      <a:pt x="253" y="50"/>
                    </a:cubicBezTo>
                    <a:cubicBezTo>
                      <a:pt x="246" y="50"/>
                      <a:pt x="240" y="50"/>
                      <a:pt x="234" y="50"/>
                    </a:cubicBezTo>
                    <a:cubicBezTo>
                      <a:pt x="243" y="37"/>
                      <a:pt x="250" y="22"/>
                      <a:pt x="261" y="13"/>
                    </a:cubicBezTo>
                    <a:cubicBezTo>
                      <a:pt x="269" y="13"/>
                      <a:pt x="276" y="13"/>
                      <a:pt x="284" y="13"/>
                    </a:cubicBezTo>
                    <a:close/>
                    <a:moveTo>
                      <a:pt x="256" y="50"/>
                    </a:moveTo>
                    <a:cubicBezTo>
                      <a:pt x="267" y="39"/>
                      <a:pt x="276" y="25"/>
                      <a:pt x="284" y="13"/>
                    </a:cubicBezTo>
                    <a:cubicBezTo>
                      <a:pt x="290" y="13"/>
                      <a:pt x="297" y="13"/>
                      <a:pt x="303" y="14"/>
                    </a:cubicBezTo>
                    <a:cubicBezTo>
                      <a:pt x="294" y="26"/>
                      <a:pt x="285" y="37"/>
                      <a:pt x="277" y="49"/>
                    </a:cubicBezTo>
                    <a:cubicBezTo>
                      <a:pt x="270" y="49"/>
                      <a:pt x="263" y="50"/>
                      <a:pt x="256" y="50"/>
                    </a:cubicBezTo>
                    <a:close/>
                    <a:moveTo>
                      <a:pt x="365" y="161"/>
                    </a:moveTo>
                    <a:cubicBezTo>
                      <a:pt x="365" y="182"/>
                      <a:pt x="365" y="203"/>
                      <a:pt x="365" y="225"/>
                    </a:cubicBezTo>
                    <a:cubicBezTo>
                      <a:pt x="356" y="231"/>
                      <a:pt x="350" y="239"/>
                      <a:pt x="343" y="248"/>
                    </a:cubicBezTo>
                    <a:cubicBezTo>
                      <a:pt x="339" y="253"/>
                      <a:pt x="335" y="258"/>
                      <a:pt x="331" y="263"/>
                    </a:cubicBezTo>
                    <a:cubicBezTo>
                      <a:pt x="332" y="256"/>
                      <a:pt x="332" y="249"/>
                      <a:pt x="332" y="242"/>
                    </a:cubicBezTo>
                    <a:cubicBezTo>
                      <a:pt x="343" y="229"/>
                      <a:pt x="354" y="215"/>
                      <a:pt x="362" y="200"/>
                    </a:cubicBezTo>
                    <a:cubicBezTo>
                      <a:pt x="364" y="198"/>
                      <a:pt x="360" y="196"/>
                      <a:pt x="359" y="198"/>
                    </a:cubicBezTo>
                    <a:cubicBezTo>
                      <a:pt x="351" y="212"/>
                      <a:pt x="341" y="225"/>
                      <a:pt x="330" y="238"/>
                    </a:cubicBezTo>
                    <a:cubicBezTo>
                      <a:pt x="330" y="237"/>
                      <a:pt x="329" y="237"/>
                      <a:pt x="328" y="237"/>
                    </a:cubicBezTo>
                    <a:cubicBezTo>
                      <a:pt x="325" y="237"/>
                      <a:pt x="322" y="237"/>
                      <a:pt x="319" y="237"/>
                    </a:cubicBezTo>
                    <a:cubicBezTo>
                      <a:pt x="320" y="235"/>
                      <a:pt x="321" y="232"/>
                      <a:pt x="322" y="229"/>
                    </a:cubicBezTo>
                    <a:cubicBezTo>
                      <a:pt x="322" y="229"/>
                      <a:pt x="321" y="229"/>
                      <a:pt x="321" y="229"/>
                    </a:cubicBezTo>
                    <a:cubicBezTo>
                      <a:pt x="319" y="232"/>
                      <a:pt x="318" y="234"/>
                      <a:pt x="316" y="237"/>
                    </a:cubicBezTo>
                    <a:cubicBezTo>
                      <a:pt x="316" y="237"/>
                      <a:pt x="316" y="237"/>
                      <a:pt x="316" y="237"/>
                    </a:cubicBezTo>
                    <a:cubicBezTo>
                      <a:pt x="310" y="237"/>
                      <a:pt x="305" y="238"/>
                      <a:pt x="299" y="238"/>
                    </a:cubicBezTo>
                    <a:cubicBezTo>
                      <a:pt x="299" y="237"/>
                      <a:pt x="300" y="237"/>
                      <a:pt x="300" y="236"/>
                    </a:cubicBezTo>
                    <a:cubicBezTo>
                      <a:pt x="301" y="234"/>
                      <a:pt x="302" y="232"/>
                      <a:pt x="304" y="230"/>
                    </a:cubicBezTo>
                    <a:cubicBezTo>
                      <a:pt x="304" y="229"/>
                      <a:pt x="303" y="228"/>
                      <a:pt x="302" y="229"/>
                    </a:cubicBezTo>
                    <a:cubicBezTo>
                      <a:pt x="300" y="232"/>
                      <a:pt x="297" y="235"/>
                      <a:pt x="296" y="239"/>
                    </a:cubicBezTo>
                    <a:cubicBezTo>
                      <a:pt x="290" y="239"/>
                      <a:pt x="284" y="239"/>
                      <a:pt x="278" y="239"/>
                    </a:cubicBezTo>
                    <a:cubicBezTo>
                      <a:pt x="279" y="238"/>
                      <a:pt x="279" y="236"/>
                      <a:pt x="280" y="234"/>
                    </a:cubicBezTo>
                    <a:cubicBezTo>
                      <a:pt x="281" y="231"/>
                      <a:pt x="283" y="228"/>
                      <a:pt x="284" y="225"/>
                    </a:cubicBezTo>
                    <a:cubicBezTo>
                      <a:pt x="288" y="225"/>
                      <a:pt x="291" y="225"/>
                      <a:pt x="294" y="225"/>
                    </a:cubicBezTo>
                    <a:cubicBezTo>
                      <a:pt x="304" y="226"/>
                      <a:pt x="314" y="226"/>
                      <a:pt x="324" y="226"/>
                    </a:cubicBezTo>
                    <a:cubicBezTo>
                      <a:pt x="326" y="226"/>
                      <a:pt x="327" y="224"/>
                      <a:pt x="327" y="222"/>
                    </a:cubicBezTo>
                    <a:cubicBezTo>
                      <a:pt x="327" y="220"/>
                      <a:pt x="327" y="218"/>
                      <a:pt x="327" y="215"/>
                    </a:cubicBezTo>
                    <a:cubicBezTo>
                      <a:pt x="333" y="193"/>
                      <a:pt x="352" y="179"/>
                      <a:pt x="365" y="161"/>
                    </a:cubicBezTo>
                    <a:close/>
                    <a:moveTo>
                      <a:pt x="364" y="288"/>
                    </a:moveTo>
                    <a:cubicBezTo>
                      <a:pt x="357" y="296"/>
                      <a:pt x="350" y="303"/>
                      <a:pt x="343" y="311"/>
                    </a:cubicBezTo>
                    <a:cubicBezTo>
                      <a:pt x="338" y="317"/>
                      <a:pt x="331" y="324"/>
                      <a:pt x="326" y="331"/>
                    </a:cubicBezTo>
                    <a:cubicBezTo>
                      <a:pt x="326" y="327"/>
                      <a:pt x="326" y="324"/>
                      <a:pt x="326" y="320"/>
                    </a:cubicBezTo>
                    <a:cubicBezTo>
                      <a:pt x="326" y="318"/>
                      <a:pt x="324" y="316"/>
                      <a:pt x="321" y="316"/>
                    </a:cubicBezTo>
                    <a:cubicBezTo>
                      <a:pt x="321" y="316"/>
                      <a:pt x="320" y="315"/>
                      <a:pt x="319" y="315"/>
                    </a:cubicBezTo>
                    <a:cubicBezTo>
                      <a:pt x="333" y="294"/>
                      <a:pt x="347" y="275"/>
                      <a:pt x="364" y="256"/>
                    </a:cubicBezTo>
                    <a:cubicBezTo>
                      <a:pt x="364" y="267"/>
                      <a:pt x="364" y="278"/>
                      <a:pt x="364" y="288"/>
                    </a:cubicBezTo>
                    <a:close/>
                    <a:moveTo>
                      <a:pt x="305" y="293"/>
                    </a:moveTo>
                    <a:cubicBezTo>
                      <a:pt x="301" y="296"/>
                      <a:pt x="299" y="300"/>
                      <a:pt x="298" y="303"/>
                    </a:cubicBezTo>
                    <a:cubicBezTo>
                      <a:pt x="296" y="307"/>
                      <a:pt x="294" y="310"/>
                      <a:pt x="293" y="314"/>
                    </a:cubicBezTo>
                    <a:cubicBezTo>
                      <a:pt x="293" y="314"/>
                      <a:pt x="292" y="314"/>
                      <a:pt x="291" y="314"/>
                    </a:cubicBezTo>
                    <a:cubicBezTo>
                      <a:pt x="288" y="314"/>
                      <a:pt x="278" y="319"/>
                      <a:pt x="276" y="318"/>
                    </a:cubicBezTo>
                    <a:cubicBezTo>
                      <a:pt x="276" y="318"/>
                      <a:pt x="275" y="317"/>
                      <a:pt x="275" y="317"/>
                    </a:cubicBezTo>
                    <a:cubicBezTo>
                      <a:pt x="279" y="311"/>
                      <a:pt x="287" y="301"/>
                      <a:pt x="283" y="293"/>
                    </a:cubicBezTo>
                    <a:cubicBezTo>
                      <a:pt x="297" y="293"/>
                      <a:pt x="311" y="292"/>
                      <a:pt x="325" y="292"/>
                    </a:cubicBezTo>
                    <a:cubicBezTo>
                      <a:pt x="325" y="292"/>
                      <a:pt x="325" y="291"/>
                      <a:pt x="326" y="291"/>
                    </a:cubicBezTo>
                    <a:cubicBezTo>
                      <a:pt x="326" y="291"/>
                      <a:pt x="325" y="291"/>
                      <a:pt x="325" y="292"/>
                    </a:cubicBezTo>
                    <a:cubicBezTo>
                      <a:pt x="320" y="298"/>
                      <a:pt x="316" y="305"/>
                      <a:pt x="313" y="312"/>
                    </a:cubicBezTo>
                    <a:cubicBezTo>
                      <a:pt x="312" y="312"/>
                      <a:pt x="313" y="313"/>
                      <a:pt x="314" y="313"/>
                    </a:cubicBezTo>
                    <a:cubicBezTo>
                      <a:pt x="320" y="307"/>
                      <a:pt x="322" y="299"/>
                      <a:pt x="327" y="293"/>
                    </a:cubicBezTo>
                    <a:cubicBezTo>
                      <a:pt x="327" y="292"/>
                      <a:pt x="327" y="291"/>
                      <a:pt x="326" y="291"/>
                    </a:cubicBezTo>
                    <a:cubicBezTo>
                      <a:pt x="328" y="291"/>
                      <a:pt x="329" y="289"/>
                      <a:pt x="329" y="288"/>
                    </a:cubicBezTo>
                    <a:cubicBezTo>
                      <a:pt x="329" y="282"/>
                      <a:pt x="330" y="277"/>
                      <a:pt x="330" y="272"/>
                    </a:cubicBezTo>
                    <a:cubicBezTo>
                      <a:pt x="335" y="266"/>
                      <a:pt x="340" y="259"/>
                      <a:pt x="344" y="253"/>
                    </a:cubicBezTo>
                    <a:cubicBezTo>
                      <a:pt x="350" y="244"/>
                      <a:pt x="357" y="235"/>
                      <a:pt x="364" y="226"/>
                    </a:cubicBezTo>
                    <a:cubicBezTo>
                      <a:pt x="364" y="232"/>
                      <a:pt x="364" y="237"/>
                      <a:pt x="364" y="242"/>
                    </a:cubicBezTo>
                    <a:cubicBezTo>
                      <a:pt x="364" y="246"/>
                      <a:pt x="364" y="250"/>
                      <a:pt x="364" y="254"/>
                    </a:cubicBezTo>
                    <a:cubicBezTo>
                      <a:pt x="346" y="272"/>
                      <a:pt x="326" y="291"/>
                      <a:pt x="315" y="315"/>
                    </a:cubicBezTo>
                    <a:cubicBezTo>
                      <a:pt x="309" y="315"/>
                      <a:pt x="303" y="314"/>
                      <a:pt x="297" y="314"/>
                    </a:cubicBezTo>
                    <a:cubicBezTo>
                      <a:pt x="301" y="308"/>
                      <a:pt x="301" y="300"/>
                      <a:pt x="306" y="294"/>
                    </a:cubicBezTo>
                    <a:cubicBezTo>
                      <a:pt x="307" y="293"/>
                      <a:pt x="305" y="292"/>
                      <a:pt x="305" y="293"/>
                    </a:cubicBezTo>
                    <a:close/>
                    <a:moveTo>
                      <a:pt x="275" y="247"/>
                    </a:moveTo>
                    <a:cubicBezTo>
                      <a:pt x="292" y="247"/>
                      <a:pt x="308" y="244"/>
                      <a:pt x="324" y="245"/>
                    </a:cubicBezTo>
                    <a:cubicBezTo>
                      <a:pt x="324" y="245"/>
                      <a:pt x="324" y="246"/>
                      <a:pt x="324" y="247"/>
                    </a:cubicBezTo>
                    <a:cubicBezTo>
                      <a:pt x="324" y="259"/>
                      <a:pt x="322" y="271"/>
                      <a:pt x="321" y="284"/>
                    </a:cubicBezTo>
                    <a:cubicBezTo>
                      <a:pt x="307" y="284"/>
                      <a:pt x="293" y="284"/>
                      <a:pt x="279" y="285"/>
                    </a:cubicBezTo>
                    <a:cubicBezTo>
                      <a:pt x="279" y="272"/>
                      <a:pt x="278" y="259"/>
                      <a:pt x="274" y="247"/>
                    </a:cubicBezTo>
                    <a:cubicBezTo>
                      <a:pt x="274" y="247"/>
                      <a:pt x="275" y="247"/>
                      <a:pt x="275" y="247"/>
                    </a:cubicBezTo>
                    <a:close/>
                    <a:moveTo>
                      <a:pt x="289" y="217"/>
                    </a:moveTo>
                    <a:cubicBezTo>
                      <a:pt x="288" y="218"/>
                      <a:pt x="288" y="218"/>
                      <a:pt x="288" y="218"/>
                    </a:cubicBezTo>
                    <a:cubicBezTo>
                      <a:pt x="284" y="218"/>
                      <a:pt x="281" y="217"/>
                      <a:pt x="277" y="217"/>
                    </a:cubicBezTo>
                    <a:cubicBezTo>
                      <a:pt x="269" y="215"/>
                      <a:pt x="273" y="183"/>
                      <a:pt x="272" y="172"/>
                    </a:cubicBezTo>
                    <a:cubicBezTo>
                      <a:pt x="272" y="173"/>
                      <a:pt x="273" y="174"/>
                      <a:pt x="274" y="175"/>
                    </a:cubicBezTo>
                    <a:cubicBezTo>
                      <a:pt x="289" y="180"/>
                      <a:pt x="305" y="176"/>
                      <a:pt x="320" y="176"/>
                    </a:cubicBezTo>
                    <a:cubicBezTo>
                      <a:pt x="320" y="190"/>
                      <a:pt x="321" y="204"/>
                      <a:pt x="320" y="219"/>
                    </a:cubicBezTo>
                    <a:cubicBezTo>
                      <a:pt x="310" y="219"/>
                      <a:pt x="299" y="219"/>
                      <a:pt x="289" y="218"/>
                    </a:cubicBezTo>
                    <a:cubicBezTo>
                      <a:pt x="289" y="218"/>
                      <a:pt x="289" y="218"/>
                      <a:pt x="289" y="218"/>
                    </a:cubicBezTo>
                    <a:cubicBezTo>
                      <a:pt x="290" y="217"/>
                      <a:pt x="289" y="217"/>
                      <a:pt x="289" y="217"/>
                    </a:cubicBezTo>
                    <a:close/>
                    <a:moveTo>
                      <a:pt x="270" y="170"/>
                    </a:moveTo>
                    <a:cubicBezTo>
                      <a:pt x="273" y="166"/>
                      <a:pt x="275" y="161"/>
                      <a:pt x="277" y="157"/>
                    </a:cubicBezTo>
                    <a:cubicBezTo>
                      <a:pt x="280" y="152"/>
                      <a:pt x="283" y="146"/>
                      <a:pt x="287" y="142"/>
                    </a:cubicBezTo>
                    <a:cubicBezTo>
                      <a:pt x="293" y="142"/>
                      <a:pt x="300" y="142"/>
                      <a:pt x="306" y="141"/>
                    </a:cubicBezTo>
                    <a:cubicBezTo>
                      <a:pt x="302" y="145"/>
                      <a:pt x="299" y="150"/>
                      <a:pt x="296" y="154"/>
                    </a:cubicBezTo>
                    <a:cubicBezTo>
                      <a:pt x="294" y="159"/>
                      <a:pt x="290" y="165"/>
                      <a:pt x="288" y="170"/>
                    </a:cubicBezTo>
                    <a:cubicBezTo>
                      <a:pt x="284" y="170"/>
                      <a:pt x="280" y="169"/>
                      <a:pt x="276" y="168"/>
                    </a:cubicBezTo>
                    <a:cubicBezTo>
                      <a:pt x="274" y="167"/>
                      <a:pt x="272" y="169"/>
                      <a:pt x="272" y="171"/>
                    </a:cubicBezTo>
                    <a:cubicBezTo>
                      <a:pt x="272" y="170"/>
                      <a:pt x="271" y="170"/>
                      <a:pt x="270" y="170"/>
                    </a:cubicBezTo>
                    <a:close/>
                    <a:moveTo>
                      <a:pt x="321" y="140"/>
                    </a:moveTo>
                    <a:cubicBezTo>
                      <a:pt x="323" y="140"/>
                      <a:pt x="324" y="139"/>
                      <a:pt x="325" y="138"/>
                    </a:cubicBezTo>
                    <a:cubicBezTo>
                      <a:pt x="327" y="138"/>
                      <a:pt x="328" y="138"/>
                      <a:pt x="330" y="138"/>
                    </a:cubicBezTo>
                    <a:cubicBezTo>
                      <a:pt x="324" y="148"/>
                      <a:pt x="318" y="158"/>
                      <a:pt x="314" y="169"/>
                    </a:cubicBezTo>
                    <a:cubicBezTo>
                      <a:pt x="312" y="169"/>
                      <a:pt x="309" y="169"/>
                      <a:pt x="307" y="169"/>
                    </a:cubicBezTo>
                    <a:cubicBezTo>
                      <a:pt x="312" y="160"/>
                      <a:pt x="318" y="151"/>
                      <a:pt x="319" y="141"/>
                    </a:cubicBezTo>
                    <a:cubicBezTo>
                      <a:pt x="320" y="140"/>
                      <a:pt x="319" y="140"/>
                      <a:pt x="319" y="141"/>
                    </a:cubicBezTo>
                    <a:cubicBezTo>
                      <a:pt x="316" y="152"/>
                      <a:pt x="308" y="160"/>
                      <a:pt x="304" y="170"/>
                    </a:cubicBezTo>
                    <a:cubicBezTo>
                      <a:pt x="299" y="170"/>
                      <a:pt x="295" y="170"/>
                      <a:pt x="291" y="170"/>
                    </a:cubicBezTo>
                    <a:cubicBezTo>
                      <a:pt x="294" y="167"/>
                      <a:pt x="295" y="162"/>
                      <a:pt x="298" y="157"/>
                    </a:cubicBezTo>
                    <a:cubicBezTo>
                      <a:pt x="300" y="152"/>
                      <a:pt x="304" y="146"/>
                      <a:pt x="308" y="142"/>
                    </a:cubicBezTo>
                    <a:cubicBezTo>
                      <a:pt x="308" y="141"/>
                      <a:pt x="308" y="141"/>
                      <a:pt x="308" y="141"/>
                    </a:cubicBezTo>
                    <a:cubicBezTo>
                      <a:pt x="313" y="141"/>
                      <a:pt x="317" y="141"/>
                      <a:pt x="321" y="140"/>
                    </a:cubicBezTo>
                    <a:close/>
                    <a:moveTo>
                      <a:pt x="336" y="116"/>
                    </a:moveTo>
                    <a:cubicBezTo>
                      <a:pt x="344" y="100"/>
                      <a:pt x="355" y="87"/>
                      <a:pt x="366" y="74"/>
                    </a:cubicBezTo>
                    <a:cubicBezTo>
                      <a:pt x="366" y="79"/>
                      <a:pt x="366" y="85"/>
                      <a:pt x="366" y="91"/>
                    </a:cubicBezTo>
                    <a:cubicBezTo>
                      <a:pt x="355" y="103"/>
                      <a:pt x="345" y="116"/>
                      <a:pt x="335" y="130"/>
                    </a:cubicBezTo>
                    <a:cubicBezTo>
                      <a:pt x="336" y="125"/>
                      <a:pt x="336" y="120"/>
                      <a:pt x="336" y="116"/>
                    </a:cubicBezTo>
                    <a:close/>
                    <a:moveTo>
                      <a:pt x="366" y="61"/>
                    </a:moveTo>
                    <a:cubicBezTo>
                      <a:pt x="366" y="65"/>
                      <a:pt x="366" y="69"/>
                      <a:pt x="366" y="73"/>
                    </a:cubicBezTo>
                    <a:cubicBezTo>
                      <a:pt x="355" y="83"/>
                      <a:pt x="343" y="94"/>
                      <a:pt x="336" y="107"/>
                    </a:cubicBezTo>
                    <a:cubicBezTo>
                      <a:pt x="336" y="103"/>
                      <a:pt x="336" y="100"/>
                      <a:pt x="336" y="96"/>
                    </a:cubicBezTo>
                    <a:cubicBezTo>
                      <a:pt x="339" y="90"/>
                      <a:pt x="341" y="83"/>
                      <a:pt x="344" y="78"/>
                    </a:cubicBezTo>
                    <a:cubicBezTo>
                      <a:pt x="351" y="68"/>
                      <a:pt x="358" y="58"/>
                      <a:pt x="366" y="49"/>
                    </a:cubicBezTo>
                    <a:cubicBezTo>
                      <a:pt x="366" y="53"/>
                      <a:pt x="366" y="57"/>
                      <a:pt x="366" y="61"/>
                    </a:cubicBezTo>
                    <a:close/>
                    <a:moveTo>
                      <a:pt x="327" y="172"/>
                    </a:moveTo>
                    <a:cubicBezTo>
                      <a:pt x="327" y="170"/>
                      <a:pt x="326" y="169"/>
                      <a:pt x="324" y="169"/>
                    </a:cubicBezTo>
                    <a:cubicBezTo>
                      <a:pt x="322" y="169"/>
                      <a:pt x="320" y="169"/>
                      <a:pt x="319" y="169"/>
                    </a:cubicBezTo>
                    <a:cubicBezTo>
                      <a:pt x="330" y="142"/>
                      <a:pt x="349" y="119"/>
                      <a:pt x="366" y="95"/>
                    </a:cubicBezTo>
                    <a:cubicBezTo>
                      <a:pt x="366" y="106"/>
                      <a:pt x="365" y="117"/>
                      <a:pt x="365" y="129"/>
                    </a:cubicBezTo>
                    <a:cubicBezTo>
                      <a:pt x="353" y="146"/>
                      <a:pt x="341" y="162"/>
                      <a:pt x="327" y="179"/>
                    </a:cubicBezTo>
                    <a:cubicBezTo>
                      <a:pt x="327" y="176"/>
                      <a:pt x="327" y="174"/>
                      <a:pt x="327" y="172"/>
                    </a:cubicBezTo>
                    <a:close/>
                    <a:moveTo>
                      <a:pt x="366" y="38"/>
                    </a:moveTo>
                    <a:cubicBezTo>
                      <a:pt x="366" y="38"/>
                      <a:pt x="366" y="38"/>
                      <a:pt x="366" y="38"/>
                    </a:cubicBezTo>
                    <a:cubicBezTo>
                      <a:pt x="366" y="38"/>
                      <a:pt x="366" y="38"/>
                      <a:pt x="366" y="38"/>
                    </a:cubicBezTo>
                    <a:cubicBezTo>
                      <a:pt x="366" y="39"/>
                      <a:pt x="366" y="40"/>
                      <a:pt x="366" y="41"/>
                    </a:cubicBezTo>
                    <a:cubicBezTo>
                      <a:pt x="366" y="41"/>
                      <a:pt x="366" y="42"/>
                      <a:pt x="366" y="42"/>
                    </a:cubicBezTo>
                    <a:cubicBezTo>
                      <a:pt x="366" y="43"/>
                      <a:pt x="366" y="45"/>
                      <a:pt x="366" y="46"/>
                    </a:cubicBezTo>
                    <a:cubicBezTo>
                      <a:pt x="358" y="55"/>
                      <a:pt x="350" y="64"/>
                      <a:pt x="343" y="73"/>
                    </a:cubicBezTo>
                    <a:cubicBezTo>
                      <a:pt x="341" y="77"/>
                      <a:pt x="338" y="81"/>
                      <a:pt x="335" y="85"/>
                    </a:cubicBezTo>
                    <a:cubicBezTo>
                      <a:pt x="335" y="80"/>
                      <a:pt x="334" y="74"/>
                      <a:pt x="334" y="69"/>
                    </a:cubicBezTo>
                    <a:cubicBezTo>
                      <a:pt x="343" y="54"/>
                      <a:pt x="353" y="40"/>
                      <a:pt x="364" y="26"/>
                    </a:cubicBezTo>
                    <a:cubicBezTo>
                      <a:pt x="366" y="29"/>
                      <a:pt x="366" y="33"/>
                      <a:pt x="366" y="38"/>
                    </a:cubicBezTo>
                    <a:close/>
                    <a:moveTo>
                      <a:pt x="175" y="177"/>
                    </a:moveTo>
                    <a:cubicBezTo>
                      <a:pt x="179" y="189"/>
                      <a:pt x="179" y="205"/>
                      <a:pt x="176" y="218"/>
                    </a:cubicBezTo>
                    <a:cubicBezTo>
                      <a:pt x="163" y="214"/>
                      <a:pt x="149" y="219"/>
                      <a:pt x="136" y="218"/>
                    </a:cubicBezTo>
                    <a:cubicBezTo>
                      <a:pt x="125" y="218"/>
                      <a:pt x="129" y="188"/>
                      <a:pt x="131" y="177"/>
                    </a:cubicBezTo>
                    <a:cubicBezTo>
                      <a:pt x="146" y="173"/>
                      <a:pt x="161" y="176"/>
                      <a:pt x="175" y="177"/>
                    </a:cubicBezTo>
                    <a:close/>
                    <a:moveTo>
                      <a:pt x="137" y="169"/>
                    </a:moveTo>
                    <a:cubicBezTo>
                      <a:pt x="139" y="164"/>
                      <a:pt x="141" y="160"/>
                      <a:pt x="143" y="155"/>
                    </a:cubicBezTo>
                    <a:cubicBezTo>
                      <a:pt x="147" y="150"/>
                      <a:pt x="151" y="145"/>
                      <a:pt x="155" y="140"/>
                    </a:cubicBezTo>
                    <a:cubicBezTo>
                      <a:pt x="162" y="141"/>
                      <a:pt x="169" y="141"/>
                      <a:pt x="176" y="142"/>
                    </a:cubicBezTo>
                    <a:cubicBezTo>
                      <a:pt x="177" y="142"/>
                      <a:pt x="178" y="142"/>
                      <a:pt x="179" y="142"/>
                    </a:cubicBezTo>
                    <a:cubicBezTo>
                      <a:pt x="172" y="149"/>
                      <a:pt x="164" y="159"/>
                      <a:pt x="163" y="169"/>
                    </a:cubicBezTo>
                    <a:cubicBezTo>
                      <a:pt x="163" y="169"/>
                      <a:pt x="163" y="169"/>
                      <a:pt x="163" y="169"/>
                    </a:cubicBezTo>
                    <a:cubicBezTo>
                      <a:pt x="155" y="168"/>
                      <a:pt x="146" y="168"/>
                      <a:pt x="137" y="169"/>
                    </a:cubicBezTo>
                    <a:close/>
                    <a:moveTo>
                      <a:pt x="48" y="111"/>
                    </a:moveTo>
                    <a:cubicBezTo>
                      <a:pt x="42" y="119"/>
                      <a:pt x="34" y="126"/>
                      <a:pt x="29" y="136"/>
                    </a:cubicBezTo>
                    <a:cubicBezTo>
                      <a:pt x="28" y="137"/>
                      <a:pt x="30" y="138"/>
                      <a:pt x="31" y="137"/>
                    </a:cubicBezTo>
                    <a:cubicBezTo>
                      <a:pt x="36" y="128"/>
                      <a:pt x="43" y="121"/>
                      <a:pt x="49" y="113"/>
                    </a:cubicBezTo>
                    <a:cubicBezTo>
                      <a:pt x="50" y="118"/>
                      <a:pt x="51" y="124"/>
                      <a:pt x="53" y="129"/>
                    </a:cubicBezTo>
                    <a:cubicBezTo>
                      <a:pt x="54" y="130"/>
                      <a:pt x="54" y="130"/>
                      <a:pt x="54" y="130"/>
                    </a:cubicBezTo>
                    <a:cubicBezTo>
                      <a:pt x="50" y="135"/>
                      <a:pt x="46" y="140"/>
                      <a:pt x="42" y="144"/>
                    </a:cubicBezTo>
                    <a:cubicBezTo>
                      <a:pt x="37" y="149"/>
                      <a:pt x="32" y="154"/>
                      <a:pt x="28" y="160"/>
                    </a:cubicBezTo>
                    <a:cubicBezTo>
                      <a:pt x="29" y="142"/>
                      <a:pt x="27" y="124"/>
                      <a:pt x="26" y="106"/>
                    </a:cubicBezTo>
                    <a:cubicBezTo>
                      <a:pt x="33" y="97"/>
                      <a:pt x="41" y="89"/>
                      <a:pt x="49" y="81"/>
                    </a:cubicBezTo>
                    <a:cubicBezTo>
                      <a:pt x="47" y="91"/>
                      <a:pt x="47" y="102"/>
                      <a:pt x="48" y="111"/>
                    </a:cubicBezTo>
                    <a:close/>
                    <a:moveTo>
                      <a:pt x="223" y="319"/>
                    </a:moveTo>
                    <a:cubicBezTo>
                      <a:pt x="223" y="320"/>
                      <a:pt x="223" y="320"/>
                      <a:pt x="224" y="319"/>
                    </a:cubicBezTo>
                    <a:cubicBezTo>
                      <a:pt x="224" y="319"/>
                      <a:pt x="224" y="319"/>
                      <a:pt x="224" y="319"/>
                    </a:cubicBezTo>
                    <a:cubicBezTo>
                      <a:pt x="230" y="319"/>
                      <a:pt x="237" y="318"/>
                      <a:pt x="243" y="316"/>
                    </a:cubicBezTo>
                    <a:cubicBezTo>
                      <a:pt x="244" y="330"/>
                      <a:pt x="247" y="344"/>
                      <a:pt x="245" y="358"/>
                    </a:cubicBezTo>
                    <a:cubicBezTo>
                      <a:pt x="232" y="359"/>
                      <a:pt x="218" y="360"/>
                      <a:pt x="205" y="357"/>
                    </a:cubicBezTo>
                    <a:cubicBezTo>
                      <a:pt x="198" y="355"/>
                      <a:pt x="200" y="340"/>
                      <a:pt x="201" y="335"/>
                    </a:cubicBezTo>
                    <a:cubicBezTo>
                      <a:pt x="201" y="329"/>
                      <a:pt x="201" y="322"/>
                      <a:pt x="201" y="316"/>
                    </a:cubicBezTo>
                    <a:cubicBezTo>
                      <a:pt x="201" y="316"/>
                      <a:pt x="202" y="317"/>
                      <a:pt x="202" y="317"/>
                    </a:cubicBezTo>
                    <a:cubicBezTo>
                      <a:pt x="208" y="319"/>
                      <a:pt x="215" y="320"/>
                      <a:pt x="223" y="319"/>
                    </a:cubicBezTo>
                    <a:close/>
                    <a:moveTo>
                      <a:pt x="204" y="309"/>
                    </a:moveTo>
                    <a:cubicBezTo>
                      <a:pt x="203" y="309"/>
                      <a:pt x="201" y="309"/>
                      <a:pt x="200" y="310"/>
                    </a:cubicBezTo>
                    <a:cubicBezTo>
                      <a:pt x="200" y="309"/>
                      <a:pt x="197" y="309"/>
                      <a:pt x="197" y="311"/>
                    </a:cubicBezTo>
                    <a:cubicBezTo>
                      <a:pt x="196" y="321"/>
                      <a:pt x="194" y="330"/>
                      <a:pt x="194" y="340"/>
                    </a:cubicBezTo>
                    <a:cubicBezTo>
                      <a:pt x="194" y="346"/>
                      <a:pt x="193" y="357"/>
                      <a:pt x="198" y="362"/>
                    </a:cubicBezTo>
                    <a:cubicBezTo>
                      <a:pt x="199" y="362"/>
                      <a:pt x="199" y="362"/>
                      <a:pt x="200" y="363"/>
                    </a:cubicBezTo>
                    <a:cubicBezTo>
                      <a:pt x="198" y="368"/>
                      <a:pt x="196" y="372"/>
                      <a:pt x="193" y="377"/>
                    </a:cubicBezTo>
                    <a:cubicBezTo>
                      <a:pt x="190" y="381"/>
                      <a:pt x="187" y="384"/>
                      <a:pt x="183" y="388"/>
                    </a:cubicBezTo>
                    <a:cubicBezTo>
                      <a:pt x="183" y="387"/>
                      <a:pt x="183" y="387"/>
                      <a:pt x="183" y="387"/>
                    </a:cubicBezTo>
                    <a:cubicBezTo>
                      <a:pt x="183" y="384"/>
                      <a:pt x="180" y="383"/>
                      <a:pt x="178" y="384"/>
                    </a:cubicBezTo>
                    <a:cubicBezTo>
                      <a:pt x="172" y="386"/>
                      <a:pt x="165" y="386"/>
                      <a:pt x="158" y="386"/>
                    </a:cubicBezTo>
                    <a:cubicBezTo>
                      <a:pt x="160" y="383"/>
                      <a:pt x="162" y="380"/>
                      <a:pt x="163" y="378"/>
                    </a:cubicBezTo>
                    <a:cubicBezTo>
                      <a:pt x="166" y="375"/>
                      <a:pt x="168" y="371"/>
                      <a:pt x="168" y="368"/>
                    </a:cubicBezTo>
                    <a:cubicBezTo>
                      <a:pt x="169" y="368"/>
                      <a:pt x="169" y="368"/>
                      <a:pt x="169" y="368"/>
                    </a:cubicBezTo>
                    <a:cubicBezTo>
                      <a:pt x="175" y="369"/>
                      <a:pt x="186" y="370"/>
                      <a:pt x="189" y="363"/>
                    </a:cubicBezTo>
                    <a:cubicBezTo>
                      <a:pt x="192" y="355"/>
                      <a:pt x="189" y="343"/>
                      <a:pt x="188" y="335"/>
                    </a:cubicBezTo>
                    <a:cubicBezTo>
                      <a:pt x="187" y="332"/>
                      <a:pt x="187" y="329"/>
                      <a:pt x="187" y="326"/>
                    </a:cubicBezTo>
                    <a:cubicBezTo>
                      <a:pt x="190" y="322"/>
                      <a:pt x="191" y="316"/>
                      <a:pt x="192" y="311"/>
                    </a:cubicBezTo>
                    <a:cubicBezTo>
                      <a:pt x="192" y="310"/>
                      <a:pt x="192" y="310"/>
                      <a:pt x="191" y="311"/>
                    </a:cubicBezTo>
                    <a:cubicBezTo>
                      <a:pt x="190" y="315"/>
                      <a:pt x="189" y="319"/>
                      <a:pt x="186" y="323"/>
                    </a:cubicBezTo>
                    <a:cubicBezTo>
                      <a:pt x="186" y="318"/>
                      <a:pt x="184" y="313"/>
                      <a:pt x="182" y="309"/>
                    </a:cubicBezTo>
                    <a:cubicBezTo>
                      <a:pt x="181" y="307"/>
                      <a:pt x="179" y="307"/>
                      <a:pt x="177" y="308"/>
                    </a:cubicBezTo>
                    <a:cubicBezTo>
                      <a:pt x="174" y="310"/>
                      <a:pt x="169" y="311"/>
                      <a:pt x="165" y="311"/>
                    </a:cubicBezTo>
                    <a:cubicBezTo>
                      <a:pt x="167" y="307"/>
                      <a:pt x="169" y="304"/>
                      <a:pt x="171" y="301"/>
                    </a:cubicBezTo>
                    <a:cubicBezTo>
                      <a:pt x="172" y="300"/>
                      <a:pt x="171" y="300"/>
                      <a:pt x="171" y="300"/>
                    </a:cubicBezTo>
                    <a:cubicBezTo>
                      <a:pt x="168" y="304"/>
                      <a:pt x="166" y="307"/>
                      <a:pt x="164" y="311"/>
                    </a:cubicBezTo>
                    <a:cubicBezTo>
                      <a:pt x="164" y="311"/>
                      <a:pt x="164" y="311"/>
                      <a:pt x="164" y="311"/>
                    </a:cubicBezTo>
                    <a:cubicBezTo>
                      <a:pt x="159" y="311"/>
                      <a:pt x="155" y="311"/>
                      <a:pt x="150" y="310"/>
                    </a:cubicBezTo>
                    <a:cubicBezTo>
                      <a:pt x="152" y="307"/>
                      <a:pt x="154" y="303"/>
                      <a:pt x="157" y="299"/>
                    </a:cubicBezTo>
                    <a:cubicBezTo>
                      <a:pt x="157" y="299"/>
                      <a:pt x="157" y="299"/>
                      <a:pt x="157" y="299"/>
                    </a:cubicBezTo>
                    <a:cubicBezTo>
                      <a:pt x="163" y="300"/>
                      <a:pt x="169" y="299"/>
                      <a:pt x="175" y="297"/>
                    </a:cubicBezTo>
                    <a:cubicBezTo>
                      <a:pt x="182" y="294"/>
                      <a:pt x="185" y="288"/>
                      <a:pt x="185" y="282"/>
                    </a:cubicBezTo>
                    <a:cubicBezTo>
                      <a:pt x="188" y="278"/>
                      <a:pt x="191" y="274"/>
                      <a:pt x="192" y="269"/>
                    </a:cubicBezTo>
                    <a:cubicBezTo>
                      <a:pt x="193" y="268"/>
                      <a:pt x="192" y="268"/>
                      <a:pt x="191" y="269"/>
                    </a:cubicBezTo>
                    <a:cubicBezTo>
                      <a:pt x="190" y="273"/>
                      <a:pt x="188" y="276"/>
                      <a:pt x="185" y="280"/>
                    </a:cubicBezTo>
                    <a:cubicBezTo>
                      <a:pt x="186" y="275"/>
                      <a:pt x="185" y="269"/>
                      <a:pt x="185" y="264"/>
                    </a:cubicBezTo>
                    <a:cubicBezTo>
                      <a:pt x="184" y="258"/>
                      <a:pt x="183" y="250"/>
                      <a:pt x="179" y="245"/>
                    </a:cubicBezTo>
                    <a:cubicBezTo>
                      <a:pt x="181" y="240"/>
                      <a:pt x="182" y="236"/>
                      <a:pt x="185" y="232"/>
                    </a:cubicBezTo>
                    <a:cubicBezTo>
                      <a:pt x="188" y="226"/>
                      <a:pt x="191" y="221"/>
                      <a:pt x="194" y="216"/>
                    </a:cubicBezTo>
                    <a:cubicBezTo>
                      <a:pt x="195" y="218"/>
                      <a:pt x="195" y="219"/>
                      <a:pt x="196" y="221"/>
                    </a:cubicBezTo>
                    <a:cubicBezTo>
                      <a:pt x="196" y="222"/>
                      <a:pt x="197" y="224"/>
                      <a:pt x="199" y="223"/>
                    </a:cubicBezTo>
                    <a:cubicBezTo>
                      <a:pt x="203" y="223"/>
                      <a:pt x="208" y="223"/>
                      <a:pt x="212" y="223"/>
                    </a:cubicBezTo>
                    <a:cubicBezTo>
                      <a:pt x="209" y="229"/>
                      <a:pt x="204" y="235"/>
                      <a:pt x="203" y="242"/>
                    </a:cubicBezTo>
                    <a:cubicBezTo>
                      <a:pt x="203" y="242"/>
                      <a:pt x="203" y="242"/>
                      <a:pt x="203" y="242"/>
                    </a:cubicBezTo>
                    <a:cubicBezTo>
                      <a:pt x="202" y="242"/>
                      <a:pt x="202" y="242"/>
                      <a:pt x="201" y="242"/>
                    </a:cubicBezTo>
                    <a:cubicBezTo>
                      <a:pt x="200" y="242"/>
                      <a:pt x="199" y="242"/>
                      <a:pt x="199" y="243"/>
                    </a:cubicBezTo>
                    <a:cubicBezTo>
                      <a:pt x="198" y="241"/>
                      <a:pt x="198" y="240"/>
                      <a:pt x="198" y="238"/>
                    </a:cubicBezTo>
                    <a:cubicBezTo>
                      <a:pt x="198" y="237"/>
                      <a:pt x="195" y="237"/>
                      <a:pt x="195" y="238"/>
                    </a:cubicBezTo>
                    <a:cubicBezTo>
                      <a:pt x="194" y="242"/>
                      <a:pt x="194" y="246"/>
                      <a:pt x="194" y="251"/>
                    </a:cubicBezTo>
                    <a:cubicBezTo>
                      <a:pt x="191" y="255"/>
                      <a:pt x="190" y="259"/>
                      <a:pt x="189" y="264"/>
                    </a:cubicBezTo>
                    <a:cubicBezTo>
                      <a:pt x="189" y="265"/>
                      <a:pt x="190" y="265"/>
                      <a:pt x="190" y="264"/>
                    </a:cubicBezTo>
                    <a:cubicBezTo>
                      <a:pt x="191" y="261"/>
                      <a:pt x="192" y="258"/>
                      <a:pt x="193" y="255"/>
                    </a:cubicBezTo>
                    <a:cubicBezTo>
                      <a:pt x="193" y="267"/>
                      <a:pt x="194" y="279"/>
                      <a:pt x="199" y="289"/>
                    </a:cubicBezTo>
                    <a:cubicBezTo>
                      <a:pt x="201" y="295"/>
                      <a:pt x="208" y="296"/>
                      <a:pt x="214" y="296"/>
                    </a:cubicBezTo>
                    <a:cubicBezTo>
                      <a:pt x="213" y="298"/>
                      <a:pt x="212" y="300"/>
                      <a:pt x="210" y="301"/>
                    </a:cubicBezTo>
                    <a:cubicBezTo>
                      <a:pt x="209" y="304"/>
                      <a:pt x="206" y="306"/>
                      <a:pt x="205" y="310"/>
                    </a:cubicBezTo>
                    <a:cubicBezTo>
                      <a:pt x="205" y="309"/>
                      <a:pt x="205" y="309"/>
                      <a:pt x="204" y="309"/>
                    </a:cubicBezTo>
                    <a:close/>
                    <a:moveTo>
                      <a:pt x="177" y="315"/>
                    </a:moveTo>
                    <a:cubicBezTo>
                      <a:pt x="179" y="320"/>
                      <a:pt x="180" y="327"/>
                      <a:pt x="180" y="332"/>
                    </a:cubicBezTo>
                    <a:cubicBezTo>
                      <a:pt x="182" y="340"/>
                      <a:pt x="183" y="349"/>
                      <a:pt x="183" y="357"/>
                    </a:cubicBezTo>
                    <a:cubicBezTo>
                      <a:pt x="183" y="362"/>
                      <a:pt x="182" y="361"/>
                      <a:pt x="178" y="362"/>
                    </a:cubicBezTo>
                    <a:cubicBezTo>
                      <a:pt x="173" y="362"/>
                      <a:pt x="167" y="361"/>
                      <a:pt x="162" y="360"/>
                    </a:cubicBezTo>
                    <a:cubicBezTo>
                      <a:pt x="155" y="359"/>
                      <a:pt x="147" y="357"/>
                      <a:pt x="139" y="356"/>
                    </a:cubicBezTo>
                    <a:cubicBezTo>
                      <a:pt x="138" y="348"/>
                      <a:pt x="137" y="340"/>
                      <a:pt x="136" y="332"/>
                    </a:cubicBezTo>
                    <a:cubicBezTo>
                      <a:pt x="135" y="327"/>
                      <a:pt x="135" y="321"/>
                      <a:pt x="134" y="317"/>
                    </a:cubicBezTo>
                    <a:cubicBezTo>
                      <a:pt x="134" y="317"/>
                      <a:pt x="134" y="317"/>
                      <a:pt x="134" y="317"/>
                    </a:cubicBezTo>
                    <a:cubicBezTo>
                      <a:pt x="148" y="316"/>
                      <a:pt x="164" y="320"/>
                      <a:pt x="177" y="315"/>
                    </a:cubicBezTo>
                    <a:close/>
                    <a:moveTo>
                      <a:pt x="133" y="286"/>
                    </a:moveTo>
                    <a:cubicBezTo>
                      <a:pt x="132" y="273"/>
                      <a:pt x="132" y="260"/>
                      <a:pt x="132" y="247"/>
                    </a:cubicBezTo>
                    <a:cubicBezTo>
                      <a:pt x="140" y="250"/>
                      <a:pt x="147" y="251"/>
                      <a:pt x="155" y="250"/>
                    </a:cubicBezTo>
                    <a:cubicBezTo>
                      <a:pt x="163" y="249"/>
                      <a:pt x="172" y="245"/>
                      <a:pt x="175" y="254"/>
                    </a:cubicBezTo>
                    <a:cubicBezTo>
                      <a:pt x="177" y="262"/>
                      <a:pt x="180" y="283"/>
                      <a:pt x="172" y="288"/>
                    </a:cubicBezTo>
                    <a:cubicBezTo>
                      <a:pt x="162" y="295"/>
                      <a:pt x="144" y="289"/>
                      <a:pt x="133" y="286"/>
                    </a:cubicBezTo>
                    <a:close/>
                    <a:moveTo>
                      <a:pt x="241" y="179"/>
                    </a:moveTo>
                    <a:cubicBezTo>
                      <a:pt x="242" y="178"/>
                      <a:pt x="242" y="177"/>
                      <a:pt x="243" y="176"/>
                    </a:cubicBezTo>
                    <a:cubicBezTo>
                      <a:pt x="243" y="176"/>
                      <a:pt x="243" y="176"/>
                      <a:pt x="243" y="176"/>
                    </a:cubicBezTo>
                    <a:cubicBezTo>
                      <a:pt x="244" y="183"/>
                      <a:pt x="245" y="189"/>
                      <a:pt x="246" y="195"/>
                    </a:cubicBezTo>
                    <a:cubicBezTo>
                      <a:pt x="247" y="200"/>
                      <a:pt x="247" y="204"/>
                      <a:pt x="247" y="209"/>
                    </a:cubicBezTo>
                    <a:cubicBezTo>
                      <a:pt x="247" y="212"/>
                      <a:pt x="247" y="218"/>
                      <a:pt x="247" y="218"/>
                    </a:cubicBezTo>
                    <a:cubicBezTo>
                      <a:pt x="232" y="219"/>
                      <a:pt x="216" y="215"/>
                      <a:pt x="201" y="216"/>
                    </a:cubicBezTo>
                    <a:cubicBezTo>
                      <a:pt x="198" y="203"/>
                      <a:pt x="203" y="188"/>
                      <a:pt x="199" y="175"/>
                    </a:cubicBezTo>
                    <a:cubicBezTo>
                      <a:pt x="200" y="175"/>
                      <a:pt x="200" y="175"/>
                      <a:pt x="200" y="175"/>
                    </a:cubicBezTo>
                    <a:cubicBezTo>
                      <a:pt x="212" y="179"/>
                      <a:pt x="227" y="180"/>
                      <a:pt x="240" y="177"/>
                    </a:cubicBezTo>
                    <a:cubicBezTo>
                      <a:pt x="240" y="177"/>
                      <a:pt x="240" y="178"/>
                      <a:pt x="240" y="178"/>
                    </a:cubicBezTo>
                    <a:cubicBezTo>
                      <a:pt x="240" y="179"/>
                      <a:pt x="241" y="179"/>
                      <a:pt x="241" y="179"/>
                    </a:cubicBezTo>
                    <a:close/>
                    <a:moveTo>
                      <a:pt x="204" y="242"/>
                    </a:moveTo>
                    <a:cubicBezTo>
                      <a:pt x="207" y="236"/>
                      <a:pt x="210" y="229"/>
                      <a:pt x="213" y="223"/>
                    </a:cubicBezTo>
                    <a:cubicBezTo>
                      <a:pt x="219" y="223"/>
                      <a:pt x="224" y="224"/>
                      <a:pt x="229" y="224"/>
                    </a:cubicBezTo>
                    <a:cubicBezTo>
                      <a:pt x="230" y="224"/>
                      <a:pt x="230" y="224"/>
                      <a:pt x="230" y="224"/>
                    </a:cubicBezTo>
                    <a:cubicBezTo>
                      <a:pt x="228" y="227"/>
                      <a:pt x="226" y="230"/>
                      <a:pt x="224" y="232"/>
                    </a:cubicBezTo>
                    <a:cubicBezTo>
                      <a:pt x="222" y="235"/>
                      <a:pt x="219" y="238"/>
                      <a:pt x="219" y="242"/>
                    </a:cubicBezTo>
                    <a:cubicBezTo>
                      <a:pt x="214" y="242"/>
                      <a:pt x="209" y="242"/>
                      <a:pt x="204" y="242"/>
                    </a:cubicBezTo>
                    <a:close/>
                    <a:moveTo>
                      <a:pt x="208" y="288"/>
                    </a:moveTo>
                    <a:cubicBezTo>
                      <a:pt x="204" y="287"/>
                      <a:pt x="204" y="281"/>
                      <a:pt x="203" y="279"/>
                    </a:cubicBezTo>
                    <a:cubicBezTo>
                      <a:pt x="201" y="269"/>
                      <a:pt x="201" y="259"/>
                      <a:pt x="199" y="249"/>
                    </a:cubicBezTo>
                    <a:cubicBezTo>
                      <a:pt x="200" y="249"/>
                      <a:pt x="200" y="249"/>
                      <a:pt x="201" y="249"/>
                    </a:cubicBezTo>
                    <a:cubicBezTo>
                      <a:pt x="216" y="249"/>
                      <a:pt x="232" y="250"/>
                      <a:pt x="246" y="246"/>
                    </a:cubicBezTo>
                    <a:cubicBezTo>
                      <a:pt x="249" y="253"/>
                      <a:pt x="249" y="261"/>
                      <a:pt x="248" y="269"/>
                    </a:cubicBezTo>
                    <a:cubicBezTo>
                      <a:pt x="246" y="271"/>
                      <a:pt x="245" y="273"/>
                      <a:pt x="244" y="276"/>
                    </a:cubicBezTo>
                    <a:cubicBezTo>
                      <a:pt x="244" y="276"/>
                      <a:pt x="245" y="278"/>
                      <a:pt x="246" y="277"/>
                    </a:cubicBezTo>
                    <a:cubicBezTo>
                      <a:pt x="246" y="277"/>
                      <a:pt x="246" y="277"/>
                      <a:pt x="246" y="277"/>
                    </a:cubicBezTo>
                    <a:cubicBezTo>
                      <a:pt x="246" y="278"/>
                      <a:pt x="245" y="280"/>
                      <a:pt x="244" y="282"/>
                    </a:cubicBezTo>
                    <a:cubicBezTo>
                      <a:pt x="241" y="292"/>
                      <a:pt x="228" y="288"/>
                      <a:pt x="220" y="288"/>
                    </a:cubicBezTo>
                    <a:cubicBezTo>
                      <a:pt x="216" y="289"/>
                      <a:pt x="212" y="289"/>
                      <a:pt x="208" y="288"/>
                    </a:cubicBezTo>
                    <a:close/>
                    <a:moveTo>
                      <a:pt x="62" y="217"/>
                    </a:moveTo>
                    <a:cubicBezTo>
                      <a:pt x="61" y="205"/>
                      <a:pt x="65" y="190"/>
                      <a:pt x="61" y="177"/>
                    </a:cubicBezTo>
                    <a:cubicBezTo>
                      <a:pt x="73" y="179"/>
                      <a:pt x="88" y="180"/>
                      <a:pt x="100" y="176"/>
                    </a:cubicBezTo>
                    <a:cubicBezTo>
                      <a:pt x="100" y="188"/>
                      <a:pt x="101" y="200"/>
                      <a:pt x="102" y="212"/>
                    </a:cubicBezTo>
                    <a:cubicBezTo>
                      <a:pt x="89" y="213"/>
                      <a:pt x="75" y="215"/>
                      <a:pt x="62" y="217"/>
                    </a:cubicBezTo>
                    <a:close/>
                    <a:moveTo>
                      <a:pt x="269" y="420"/>
                    </a:moveTo>
                    <a:cubicBezTo>
                      <a:pt x="269" y="425"/>
                      <a:pt x="269" y="429"/>
                      <a:pt x="269" y="434"/>
                    </a:cubicBezTo>
                    <a:cubicBezTo>
                      <a:pt x="269" y="437"/>
                      <a:pt x="271" y="438"/>
                      <a:pt x="273" y="438"/>
                    </a:cubicBezTo>
                    <a:cubicBezTo>
                      <a:pt x="274" y="438"/>
                      <a:pt x="275" y="438"/>
                      <a:pt x="276" y="438"/>
                    </a:cubicBezTo>
                    <a:cubicBezTo>
                      <a:pt x="266" y="451"/>
                      <a:pt x="257" y="464"/>
                      <a:pt x="250" y="478"/>
                    </a:cubicBezTo>
                    <a:cubicBezTo>
                      <a:pt x="249" y="478"/>
                      <a:pt x="249" y="479"/>
                      <a:pt x="250" y="479"/>
                    </a:cubicBezTo>
                    <a:cubicBezTo>
                      <a:pt x="243" y="479"/>
                      <a:pt x="237" y="478"/>
                      <a:pt x="231" y="478"/>
                    </a:cubicBezTo>
                    <a:cubicBezTo>
                      <a:pt x="245" y="460"/>
                      <a:pt x="259" y="440"/>
                      <a:pt x="269" y="420"/>
                    </a:cubicBezTo>
                    <a:close/>
                    <a:moveTo>
                      <a:pt x="277" y="431"/>
                    </a:moveTo>
                    <a:cubicBezTo>
                      <a:pt x="277" y="414"/>
                      <a:pt x="274" y="397"/>
                      <a:pt x="273" y="381"/>
                    </a:cubicBezTo>
                    <a:cubicBezTo>
                      <a:pt x="272" y="361"/>
                      <a:pt x="274" y="342"/>
                      <a:pt x="272" y="322"/>
                    </a:cubicBezTo>
                    <a:cubicBezTo>
                      <a:pt x="272" y="320"/>
                      <a:pt x="269" y="320"/>
                      <a:pt x="269" y="322"/>
                    </a:cubicBezTo>
                    <a:cubicBezTo>
                      <a:pt x="268" y="330"/>
                      <a:pt x="267" y="337"/>
                      <a:pt x="267" y="344"/>
                    </a:cubicBezTo>
                    <a:cubicBezTo>
                      <a:pt x="266" y="343"/>
                      <a:pt x="266" y="343"/>
                      <a:pt x="265" y="344"/>
                    </a:cubicBezTo>
                    <a:cubicBezTo>
                      <a:pt x="261" y="350"/>
                      <a:pt x="256" y="356"/>
                      <a:pt x="252" y="362"/>
                    </a:cubicBezTo>
                    <a:cubicBezTo>
                      <a:pt x="253" y="358"/>
                      <a:pt x="253" y="353"/>
                      <a:pt x="253" y="348"/>
                    </a:cubicBezTo>
                    <a:cubicBezTo>
                      <a:pt x="257" y="341"/>
                      <a:pt x="261" y="334"/>
                      <a:pt x="266" y="328"/>
                    </a:cubicBezTo>
                    <a:cubicBezTo>
                      <a:pt x="267" y="327"/>
                      <a:pt x="266" y="326"/>
                      <a:pt x="265" y="327"/>
                    </a:cubicBezTo>
                    <a:cubicBezTo>
                      <a:pt x="261" y="330"/>
                      <a:pt x="258" y="334"/>
                      <a:pt x="255" y="338"/>
                    </a:cubicBezTo>
                    <a:cubicBezTo>
                      <a:pt x="254" y="339"/>
                      <a:pt x="253" y="340"/>
                      <a:pt x="253" y="341"/>
                    </a:cubicBezTo>
                    <a:cubicBezTo>
                      <a:pt x="253" y="336"/>
                      <a:pt x="252" y="331"/>
                      <a:pt x="252" y="327"/>
                    </a:cubicBezTo>
                    <a:cubicBezTo>
                      <a:pt x="253" y="324"/>
                      <a:pt x="255" y="322"/>
                      <a:pt x="257" y="320"/>
                    </a:cubicBezTo>
                    <a:cubicBezTo>
                      <a:pt x="260" y="315"/>
                      <a:pt x="265" y="311"/>
                      <a:pt x="268" y="306"/>
                    </a:cubicBezTo>
                    <a:cubicBezTo>
                      <a:pt x="269" y="306"/>
                      <a:pt x="268" y="306"/>
                      <a:pt x="268" y="306"/>
                    </a:cubicBezTo>
                    <a:cubicBezTo>
                      <a:pt x="263" y="311"/>
                      <a:pt x="258" y="316"/>
                      <a:pt x="253" y="321"/>
                    </a:cubicBezTo>
                    <a:cubicBezTo>
                      <a:pt x="253" y="322"/>
                      <a:pt x="252" y="322"/>
                      <a:pt x="252" y="323"/>
                    </a:cubicBezTo>
                    <a:cubicBezTo>
                      <a:pt x="251" y="319"/>
                      <a:pt x="251" y="315"/>
                      <a:pt x="251" y="311"/>
                    </a:cubicBezTo>
                    <a:cubicBezTo>
                      <a:pt x="251" y="309"/>
                      <a:pt x="250" y="307"/>
                      <a:pt x="248" y="307"/>
                    </a:cubicBezTo>
                    <a:cubicBezTo>
                      <a:pt x="250" y="305"/>
                      <a:pt x="251" y="303"/>
                      <a:pt x="253" y="301"/>
                    </a:cubicBezTo>
                    <a:cubicBezTo>
                      <a:pt x="257" y="296"/>
                      <a:pt x="262" y="291"/>
                      <a:pt x="265" y="285"/>
                    </a:cubicBezTo>
                    <a:cubicBezTo>
                      <a:pt x="265" y="285"/>
                      <a:pt x="265" y="285"/>
                      <a:pt x="264" y="285"/>
                    </a:cubicBezTo>
                    <a:cubicBezTo>
                      <a:pt x="261" y="290"/>
                      <a:pt x="256" y="295"/>
                      <a:pt x="252" y="300"/>
                    </a:cubicBezTo>
                    <a:cubicBezTo>
                      <a:pt x="249" y="302"/>
                      <a:pt x="246" y="305"/>
                      <a:pt x="243" y="308"/>
                    </a:cubicBezTo>
                    <a:cubicBezTo>
                      <a:pt x="239" y="309"/>
                      <a:pt x="234" y="310"/>
                      <a:pt x="229" y="311"/>
                    </a:cubicBezTo>
                    <a:cubicBezTo>
                      <a:pt x="231" y="307"/>
                      <a:pt x="233" y="303"/>
                      <a:pt x="234" y="299"/>
                    </a:cubicBezTo>
                    <a:cubicBezTo>
                      <a:pt x="234" y="299"/>
                      <a:pt x="233" y="299"/>
                      <a:pt x="233" y="299"/>
                    </a:cubicBezTo>
                    <a:cubicBezTo>
                      <a:pt x="232" y="303"/>
                      <a:pt x="229" y="307"/>
                      <a:pt x="227" y="311"/>
                    </a:cubicBezTo>
                    <a:cubicBezTo>
                      <a:pt x="220" y="312"/>
                      <a:pt x="213" y="312"/>
                      <a:pt x="207" y="310"/>
                    </a:cubicBezTo>
                    <a:cubicBezTo>
                      <a:pt x="209" y="308"/>
                      <a:pt x="210" y="305"/>
                      <a:pt x="212" y="302"/>
                    </a:cubicBezTo>
                    <a:cubicBezTo>
                      <a:pt x="213" y="300"/>
                      <a:pt x="214" y="298"/>
                      <a:pt x="215" y="296"/>
                    </a:cubicBezTo>
                    <a:cubicBezTo>
                      <a:pt x="219" y="296"/>
                      <a:pt x="223" y="296"/>
                      <a:pt x="226" y="296"/>
                    </a:cubicBezTo>
                    <a:cubicBezTo>
                      <a:pt x="231" y="296"/>
                      <a:pt x="236" y="296"/>
                      <a:pt x="240" y="295"/>
                    </a:cubicBezTo>
                    <a:cubicBezTo>
                      <a:pt x="240" y="296"/>
                      <a:pt x="241" y="296"/>
                      <a:pt x="241" y="295"/>
                    </a:cubicBezTo>
                    <a:cubicBezTo>
                      <a:pt x="241" y="295"/>
                      <a:pt x="241" y="295"/>
                      <a:pt x="241" y="295"/>
                    </a:cubicBezTo>
                    <a:cubicBezTo>
                      <a:pt x="246" y="294"/>
                      <a:pt x="249" y="291"/>
                      <a:pt x="251" y="286"/>
                    </a:cubicBezTo>
                    <a:cubicBezTo>
                      <a:pt x="251" y="285"/>
                      <a:pt x="252" y="285"/>
                      <a:pt x="252" y="285"/>
                    </a:cubicBezTo>
                    <a:cubicBezTo>
                      <a:pt x="253" y="283"/>
                      <a:pt x="255" y="281"/>
                      <a:pt x="256" y="279"/>
                    </a:cubicBezTo>
                    <a:cubicBezTo>
                      <a:pt x="261" y="274"/>
                      <a:pt x="266" y="270"/>
                      <a:pt x="270" y="265"/>
                    </a:cubicBezTo>
                    <a:cubicBezTo>
                      <a:pt x="271" y="273"/>
                      <a:pt x="271" y="281"/>
                      <a:pt x="271" y="290"/>
                    </a:cubicBezTo>
                    <a:cubicBezTo>
                      <a:pt x="271" y="292"/>
                      <a:pt x="273" y="294"/>
                      <a:pt x="275" y="294"/>
                    </a:cubicBezTo>
                    <a:cubicBezTo>
                      <a:pt x="277" y="294"/>
                      <a:pt x="280" y="294"/>
                      <a:pt x="282" y="294"/>
                    </a:cubicBezTo>
                    <a:cubicBezTo>
                      <a:pt x="282" y="298"/>
                      <a:pt x="279" y="302"/>
                      <a:pt x="277" y="306"/>
                    </a:cubicBezTo>
                    <a:cubicBezTo>
                      <a:pt x="275" y="310"/>
                      <a:pt x="273" y="314"/>
                      <a:pt x="272" y="319"/>
                    </a:cubicBezTo>
                    <a:cubicBezTo>
                      <a:pt x="272" y="319"/>
                      <a:pt x="272" y="320"/>
                      <a:pt x="272" y="320"/>
                    </a:cubicBezTo>
                    <a:cubicBezTo>
                      <a:pt x="273" y="320"/>
                      <a:pt x="273" y="321"/>
                      <a:pt x="273" y="321"/>
                    </a:cubicBezTo>
                    <a:cubicBezTo>
                      <a:pt x="275" y="324"/>
                      <a:pt x="280" y="323"/>
                      <a:pt x="283" y="322"/>
                    </a:cubicBezTo>
                    <a:cubicBezTo>
                      <a:pt x="294" y="321"/>
                      <a:pt x="306" y="322"/>
                      <a:pt x="317" y="324"/>
                    </a:cubicBezTo>
                    <a:cubicBezTo>
                      <a:pt x="318" y="341"/>
                      <a:pt x="318" y="357"/>
                      <a:pt x="317" y="374"/>
                    </a:cubicBezTo>
                    <a:cubicBezTo>
                      <a:pt x="317" y="374"/>
                      <a:pt x="317" y="374"/>
                      <a:pt x="317" y="374"/>
                    </a:cubicBezTo>
                    <a:cubicBezTo>
                      <a:pt x="317" y="393"/>
                      <a:pt x="317" y="411"/>
                      <a:pt x="317" y="430"/>
                    </a:cubicBezTo>
                    <a:cubicBezTo>
                      <a:pt x="304" y="430"/>
                      <a:pt x="290" y="432"/>
                      <a:pt x="277" y="431"/>
                    </a:cubicBezTo>
                    <a:close/>
                    <a:moveTo>
                      <a:pt x="365" y="158"/>
                    </a:moveTo>
                    <a:cubicBezTo>
                      <a:pt x="356" y="170"/>
                      <a:pt x="345" y="179"/>
                      <a:pt x="336" y="191"/>
                    </a:cubicBezTo>
                    <a:cubicBezTo>
                      <a:pt x="334" y="193"/>
                      <a:pt x="330" y="197"/>
                      <a:pt x="328" y="202"/>
                    </a:cubicBezTo>
                    <a:cubicBezTo>
                      <a:pt x="328" y="196"/>
                      <a:pt x="327" y="190"/>
                      <a:pt x="327" y="184"/>
                    </a:cubicBezTo>
                    <a:cubicBezTo>
                      <a:pt x="343" y="170"/>
                      <a:pt x="355" y="150"/>
                      <a:pt x="365" y="131"/>
                    </a:cubicBezTo>
                    <a:cubicBezTo>
                      <a:pt x="365" y="140"/>
                      <a:pt x="365" y="149"/>
                      <a:pt x="365" y="158"/>
                    </a:cubicBezTo>
                    <a:close/>
                    <a:moveTo>
                      <a:pt x="345" y="15"/>
                    </a:moveTo>
                    <a:cubicBezTo>
                      <a:pt x="354" y="16"/>
                      <a:pt x="360" y="19"/>
                      <a:pt x="363" y="25"/>
                    </a:cubicBezTo>
                    <a:cubicBezTo>
                      <a:pt x="353" y="37"/>
                      <a:pt x="343" y="51"/>
                      <a:pt x="334" y="64"/>
                    </a:cubicBezTo>
                    <a:cubicBezTo>
                      <a:pt x="334" y="63"/>
                      <a:pt x="333" y="61"/>
                      <a:pt x="333" y="59"/>
                    </a:cubicBezTo>
                    <a:cubicBezTo>
                      <a:pt x="336" y="57"/>
                      <a:pt x="336" y="52"/>
                      <a:pt x="334" y="50"/>
                    </a:cubicBezTo>
                    <a:cubicBezTo>
                      <a:pt x="340" y="39"/>
                      <a:pt x="347" y="28"/>
                      <a:pt x="354" y="18"/>
                    </a:cubicBezTo>
                    <a:cubicBezTo>
                      <a:pt x="354" y="17"/>
                      <a:pt x="354" y="17"/>
                      <a:pt x="353" y="17"/>
                    </a:cubicBezTo>
                    <a:cubicBezTo>
                      <a:pt x="347" y="24"/>
                      <a:pt x="341" y="31"/>
                      <a:pt x="336" y="39"/>
                    </a:cubicBezTo>
                    <a:cubicBezTo>
                      <a:pt x="334" y="42"/>
                      <a:pt x="331" y="46"/>
                      <a:pt x="329" y="49"/>
                    </a:cubicBezTo>
                    <a:cubicBezTo>
                      <a:pt x="326" y="49"/>
                      <a:pt x="322" y="49"/>
                      <a:pt x="319" y="49"/>
                    </a:cubicBezTo>
                    <a:cubicBezTo>
                      <a:pt x="323" y="37"/>
                      <a:pt x="329" y="24"/>
                      <a:pt x="338" y="15"/>
                    </a:cubicBezTo>
                    <a:cubicBezTo>
                      <a:pt x="338" y="15"/>
                      <a:pt x="338" y="15"/>
                      <a:pt x="338" y="15"/>
                    </a:cubicBezTo>
                    <a:cubicBezTo>
                      <a:pt x="340" y="15"/>
                      <a:pt x="342" y="15"/>
                      <a:pt x="345" y="15"/>
                    </a:cubicBezTo>
                    <a:close/>
                    <a:moveTo>
                      <a:pt x="337" y="15"/>
                    </a:moveTo>
                    <a:cubicBezTo>
                      <a:pt x="327" y="24"/>
                      <a:pt x="320" y="36"/>
                      <a:pt x="315" y="49"/>
                    </a:cubicBezTo>
                    <a:cubicBezTo>
                      <a:pt x="311" y="49"/>
                      <a:pt x="306" y="49"/>
                      <a:pt x="302" y="49"/>
                    </a:cubicBezTo>
                    <a:cubicBezTo>
                      <a:pt x="304" y="46"/>
                      <a:pt x="306" y="42"/>
                      <a:pt x="308" y="39"/>
                    </a:cubicBezTo>
                    <a:cubicBezTo>
                      <a:pt x="312" y="31"/>
                      <a:pt x="316" y="23"/>
                      <a:pt x="322" y="15"/>
                    </a:cubicBezTo>
                    <a:cubicBezTo>
                      <a:pt x="322" y="15"/>
                      <a:pt x="321" y="15"/>
                      <a:pt x="321" y="15"/>
                    </a:cubicBezTo>
                    <a:cubicBezTo>
                      <a:pt x="311" y="25"/>
                      <a:pt x="304" y="37"/>
                      <a:pt x="297" y="49"/>
                    </a:cubicBezTo>
                    <a:cubicBezTo>
                      <a:pt x="291" y="49"/>
                      <a:pt x="286" y="49"/>
                      <a:pt x="280" y="49"/>
                    </a:cubicBezTo>
                    <a:cubicBezTo>
                      <a:pt x="288" y="38"/>
                      <a:pt x="296" y="26"/>
                      <a:pt x="303" y="14"/>
                    </a:cubicBezTo>
                    <a:cubicBezTo>
                      <a:pt x="305" y="14"/>
                      <a:pt x="307" y="14"/>
                      <a:pt x="309" y="14"/>
                    </a:cubicBezTo>
                    <a:cubicBezTo>
                      <a:pt x="319" y="14"/>
                      <a:pt x="328" y="14"/>
                      <a:pt x="337" y="15"/>
                    </a:cubicBezTo>
                    <a:close/>
                    <a:moveTo>
                      <a:pt x="216" y="12"/>
                    </a:moveTo>
                    <a:cubicBezTo>
                      <a:pt x="212" y="17"/>
                      <a:pt x="208" y="23"/>
                      <a:pt x="204" y="28"/>
                    </a:cubicBezTo>
                    <a:cubicBezTo>
                      <a:pt x="199" y="34"/>
                      <a:pt x="193" y="39"/>
                      <a:pt x="189" y="45"/>
                    </a:cubicBezTo>
                    <a:cubicBezTo>
                      <a:pt x="188" y="46"/>
                      <a:pt x="189" y="47"/>
                      <a:pt x="190" y="46"/>
                    </a:cubicBezTo>
                    <a:cubicBezTo>
                      <a:pt x="196" y="42"/>
                      <a:pt x="201" y="35"/>
                      <a:pt x="205" y="29"/>
                    </a:cubicBezTo>
                    <a:cubicBezTo>
                      <a:pt x="210" y="24"/>
                      <a:pt x="214" y="18"/>
                      <a:pt x="217" y="12"/>
                    </a:cubicBezTo>
                    <a:cubicBezTo>
                      <a:pt x="232" y="12"/>
                      <a:pt x="246" y="12"/>
                      <a:pt x="260" y="13"/>
                    </a:cubicBezTo>
                    <a:cubicBezTo>
                      <a:pt x="247" y="22"/>
                      <a:pt x="240" y="37"/>
                      <a:pt x="231" y="50"/>
                    </a:cubicBezTo>
                    <a:cubicBezTo>
                      <a:pt x="225" y="50"/>
                      <a:pt x="220" y="49"/>
                      <a:pt x="214" y="49"/>
                    </a:cubicBezTo>
                    <a:cubicBezTo>
                      <a:pt x="217" y="46"/>
                      <a:pt x="220" y="42"/>
                      <a:pt x="223" y="37"/>
                    </a:cubicBezTo>
                    <a:cubicBezTo>
                      <a:pt x="228" y="29"/>
                      <a:pt x="234" y="19"/>
                      <a:pt x="243" y="13"/>
                    </a:cubicBezTo>
                    <a:cubicBezTo>
                      <a:pt x="243" y="13"/>
                      <a:pt x="243" y="12"/>
                      <a:pt x="243" y="13"/>
                    </a:cubicBezTo>
                    <a:cubicBezTo>
                      <a:pt x="229" y="22"/>
                      <a:pt x="221" y="37"/>
                      <a:pt x="211" y="49"/>
                    </a:cubicBezTo>
                    <a:cubicBezTo>
                      <a:pt x="196" y="49"/>
                      <a:pt x="181" y="49"/>
                      <a:pt x="166" y="49"/>
                    </a:cubicBezTo>
                    <a:cubicBezTo>
                      <a:pt x="166" y="49"/>
                      <a:pt x="166" y="49"/>
                      <a:pt x="165" y="49"/>
                    </a:cubicBezTo>
                    <a:cubicBezTo>
                      <a:pt x="177" y="37"/>
                      <a:pt x="183" y="22"/>
                      <a:pt x="195" y="12"/>
                    </a:cubicBezTo>
                    <a:cubicBezTo>
                      <a:pt x="197" y="12"/>
                      <a:pt x="198" y="12"/>
                      <a:pt x="200" y="12"/>
                    </a:cubicBezTo>
                    <a:cubicBezTo>
                      <a:pt x="205" y="12"/>
                      <a:pt x="211" y="12"/>
                      <a:pt x="216" y="12"/>
                    </a:cubicBezTo>
                    <a:close/>
                    <a:moveTo>
                      <a:pt x="146" y="11"/>
                    </a:moveTo>
                    <a:cubicBezTo>
                      <a:pt x="136" y="23"/>
                      <a:pt x="118" y="32"/>
                      <a:pt x="114" y="47"/>
                    </a:cubicBezTo>
                    <a:cubicBezTo>
                      <a:pt x="109" y="47"/>
                      <a:pt x="103" y="48"/>
                      <a:pt x="98" y="48"/>
                    </a:cubicBezTo>
                    <a:cubicBezTo>
                      <a:pt x="107" y="36"/>
                      <a:pt x="116" y="22"/>
                      <a:pt x="126" y="11"/>
                    </a:cubicBezTo>
                    <a:cubicBezTo>
                      <a:pt x="133" y="11"/>
                      <a:pt x="139" y="11"/>
                      <a:pt x="146" y="11"/>
                    </a:cubicBezTo>
                    <a:close/>
                    <a:moveTo>
                      <a:pt x="87" y="13"/>
                    </a:moveTo>
                    <a:cubicBezTo>
                      <a:pt x="78" y="22"/>
                      <a:pt x="66" y="29"/>
                      <a:pt x="59" y="40"/>
                    </a:cubicBezTo>
                    <a:cubicBezTo>
                      <a:pt x="59" y="41"/>
                      <a:pt x="60" y="42"/>
                      <a:pt x="61" y="41"/>
                    </a:cubicBezTo>
                    <a:cubicBezTo>
                      <a:pt x="67" y="30"/>
                      <a:pt x="79" y="23"/>
                      <a:pt x="88" y="13"/>
                    </a:cubicBezTo>
                    <a:cubicBezTo>
                      <a:pt x="90" y="13"/>
                      <a:pt x="92" y="13"/>
                      <a:pt x="93" y="13"/>
                    </a:cubicBezTo>
                    <a:cubicBezTo>
                      <a:pt x="104" y="12"/>
                      <a:pt x="115" y="12"/>
                      <a:pt x="125" y="11"/>
                    </a:cubicBezTo>
                    <a:cubicBezTo>
                      <a:pt x="113" y="22"/>
                      <a:pt x="104" y="36"/>
                      <a:pt x="94" y="48"/>
                    </a:cubicBezTo>
                    <a:cubicBezTo>
                      <a:pt x="82" y="49"/>
                      <a:pt x="70" y="51"/>
                      <a:pt x="58" y="54"/>
                    </a:cubicBezTo>
                    <a:cubicBezTo>
                      <a:pt x="61" y="52"/>
                      <a:pt x="63" y="49"/>
                      <a:pt x="65" y="46"/>
                    </a:cubicBezTo>
                    <a:cubicBezTo>
                      <a:pt x="66" y="45"/>
                      <a:pt x="65" y="44"/>
                      <a:pt x="64" y="45"/>
                    </a:cubicBezTo>
                    <a:cubicBezTo>
                      <a:pt x="61" y="49"/>
                      <a:pt x="58" y="52"/>
                      <a:pt x="54" y="56"/>
                    </a:cubicBezTo>
                    <a:cubicBezTo>
                      <a:pt x="54" y="56"/>
                      <a:pt x="54" y="56"/>
                      <a:pt x="54" y="56"/>
                    </a:cubicBezTo>
                    <a:cubicBezTo>
                      <a:pt x="44" y="66"/>
                      <a:pt x="33" y="76"/>
                      <a:pt x="25" y="87"/>
                    </a:cubicBezTo>
                    <a:cubicBezTo>
                      <a:pt x="24" y="82"/>
                      <a:pt x="24" y="76"/>
                      <a:pt x="24" y="70"/>
                    </a:cubicBezTo>
                    <a:cubicBezTo>
                      <a:pt x="32" y="62"/>
                      <a:pt x="40" y="53"/>
                      <a:pt x="48" y="45"/>
                    </a:cubicBezTo>
                    <a:cubicBezTo>
                      <a:pt x="55" y="37"/>
                      <a:pt x="62" y="29"/>
                      <a:pt x="67" y="20"/>
                    </a:cubicBezTo>
                    <a:cubicBezTo>
                      <a:pt x="67" y="20"/>
                      <a:pt x="67" y="19"/>
                      <a:pt x="67" y="20"/>
                    </a:cubicBezTo>
                    <a:cubicBezTo>
                      <a:pt x="60" y="29"/>
                      <a:pt x="52" y="38"/>
                      <a:pt x="44" y="46"/>
                    </a:cubicBezTo>
                    <a:cubicBezTo>
                      <a:pt x="37" y="53"/>
                      <a:pt x="29" y="59"/>
                      <a:pt x="24" y="68"/>
                    </a:cubicBezTo>
                    <a:cubicBezTo>
                      <a:pt x="23" y="63"/>
                      <a:pt x="23" y="58"/>
                      <a:pt x="23" y="54"/>
                    </a:cubicBezTo>
                    <a:cubicBezTo>
                      <a:pt x="24" y="54"/>
                      <a:pt x="24" y="53"/>
                      <a:pt x="24" y="53"/>
                    </a:cubicBezTo>
                    <a:cubicBezTo>
                      <a:pt x="32" y="38"/>
                      <a:pt x="44" y="27"/>
                      <a:pt x="53" y="13"/>
                    </a:cubicBezTo>
                    <a:cubicBezTo>
                      <a:pt x="53" y="13"/>
                      <a:pt x="53" y="13"/>
                      <a:pt x="53" y="13"/>
                    </a:cubicBezTo>
                    <a:cubicBezTo>
                      <a:pt x="65" y="13"/>
                      <a:pt x="76" y="14"/>
                      <a:pt x="87" y="13"/>
                    </a:cubicBezTo>
                    <a:close/>
                    <a:moveTo>
                      <a:pt x="48" y="13"/>
                    </a:moveTo>
                    <a:cubicBezTo>
                      <a:pt x="50" y="13"/>
                      <a:pt x="51" y="13"/>
                      <a:pt x="53" y="13"/>
                    </a:cubicBezTo>
                    <a:cubicBezTo>
                      <a:pt x="43" y="25"/>
                      <a:pt x="31" y="35"/>
                      <a:pt x="24" y="49"/>
                    </a:cubicBezTo>
                    <a:cubicBezTo>
                      <a:pt x="24" y="45"/>
                      <a:pt x="24" y="42"/>
                      <a:pt x="24" y="39"/>
                    </a:cubicBezTo>
                    <a:cubicBezTo>
                      <a:pt x="30" y="27"/>
                      <a:pt x="30" y="14"/>
                      <a:pt x="48" y="13"/>
                    </a:cubicBezTo>
                    <a:close/>
                    <a:moveTo>
                      <a:pt x="25" y="92"/>
                    </a:moveTo>
                    <a:cubicBezTo>
                      <a:pt x="34" y="82"/>
                      <a:pt x="43" y="72"/>
                      <a:pt x="52" y="61"/>
                    </a:cubicBezTo>
                    <a:cubicBezTo>
                      <a:pt x="51" y="67"/>
                      <a:pt x="50" y="74"/>
                      <a:pt x="49" y="81"/>
                    </a:cubicBezTo>
                    <a:cubicBezTo>
                      <a:pt x="42" y="89"/>
                      <a:pt x="33" y="95"/>
                      <a:pt x="26" y="103"/>
                    </a:cubicBezTo>
                    <a:cubicBezTo>
                      <a:pt x="25" y="99"/>
                      <a:pt x="25" y="96"/>
                      <a:pt x="25" y="92"/>
                    </a:cubicBezTo>
                    <a:close/>
                    <a:moveTo>
                      <a:pt x="23" y="343"/>
                    </a:moveTo>
                    <a:cubicBezTo>
                      <a:pt x="23" y="343"/>
                      <a:pt x="24" y="343"/>
                      <a:pt x="24" y="343"/>
                    </a:cubicBezTo>
                    <a:cubicBezTo>
                      <a:pt x="30" y="324"/>
                      <a:pt x="41" y="307"/>
                      <a:pt x="51" y="290"/>
                    </a:cubicBezTo>
                    <a:cubicBezTo>
                      <a:pt x="51" y="290"/>
                      <a:pt x="51" y="290"/>
                      <a:pt x="51" y="290"/>
                    </a:cubicBezTo>
                    <a:cubicBezTo>
                      <a:pt x="42" y="306"/>
                      <a:pt x="27" y="320"/>
                      <a:pt x="23" y="338"/>
                    </a:cubicBezTo>
                    <a:cubicBezTo>
                      <a:pt x="23" y="330"/>
                      <a:pt x="23" y="321"/>
                      <a:pt x="23" y="313"/>
                    </a:cubicBezTo>
                    <a:cubicBezTo>
                      <a:pt x="23" y="310"/>
                      <a:pt x="23" y="307"/>
                      <a:pt x="23" y="304"/>
                    </a:cubicBezTo>
                    <a:cubicBezTo>
                      <a:pt x="34" y="287"/>
                      <a:pt x="46" y="271"/>
                      <a:pt x="53" y="253"/>
                    </a:cubicBezTo>
                    <a:cubicBezTo>
                      <a:pt x="51" y="265"/>
                      <a:pt x="50" y="278"/>
                      <a:pt x="54" y="290"/>
                    </a:cubicBezTo>
                    <a:cubicBezTo>
                      <a:pt x="54" y="291"/>
                      <a:pt x="55" y="292"/>
                      <a:pt x="57" y="292"/>
                    </a:cubicBezTo>
                    <a:cubicBezTo>
                      <a:pt x="62" y="293"/>
                      <a:pt x="67" y="294"/>
                      <a:pt x="72" y="294"/>
                    </a:cubicBezTo>
                    <a:cubicBezTo>
                      <a:pt x="69" y="298"/>
                      <a:pt x="65" y="303"/>
                      <a:pt x="64" y="308"/>
                    </a:cubicBezTo>
                    <a:cubicBezTo>
                      <a:pt x="64" y="309"/>
                      <a:pt x="64" y="309"/>
                      <a:pt x="64" y="309"/>
                    </a:cubicBezTo>
                    <a:cubicBezTo>
                      <a:pt x="62" y="309"/>
                      <a:pt x="60" y="310"/>
                      <a:pt x="58" y="310"/>
                    </a:cubicBezTo>
                    <a:cubicBezTo>
                      <a:pt x="56" y="310"/>
                      <a:pt x="55" y="311"/>
                      <a:pt x="54" y="313"/>
                    </a:cubicBezTo>
                    <a:cubicBezTo>
                      <a:pt x="54" y="313"/>
                      <a:pt x="54" y="313"/>
                      <a:pt x="54" y="313"/>
                    </a:cubicBezTo>
                    <a:cubicBezTo>
                      <a:pt x="54" y="314"/>
                      <a:pt x="54" y="314"/>
                      <a:pt x="54" y="314"/>
                    </a:cubicBezTo>
                    <a:cubicBezTo>
                      <a:pt x="54" y="314"/>
                      <a:pt x="55" y="315"/>
                      <a:pt x="55" y="315"/>
                    </a:cubicBezTo>
                    <a:cubicBezTo>
                      <a:pt x="55" y="315"/>
                      <a:pt x="55" y="315"/>
                      <a:pt x="55" y="316"/>
                    </a:cubicBezTo>
                    <a:cubicBezTo>
                      <a:pt x="40" y="333"/>
                      <a:pt x="29" y="358"/>
                      <a:pt x="25" y="379"/>
                    </a:cubicBezTo>
                    <a:cubicBezTo>
                      <a:pt x="24" y="380"/>
                      <a:pt x="26" y="381"/>
                      <a:pt x="26" y="380"/>
                    </a:cubicBezTo>
                    <a:cubicBezTo>
                      <a:pt x="36" y="359"/>
                      <a:pt x="41" y="336"/>
                      <a:pt x="55" y="317"/>
                    </a:cubicBezTo>
                    <a:cubicBezTo>
                      <a:pt x="58" y="332"/>
                      <a:pt x="52" y="347"/>
                      <a:pt x="58" y="362"/>
                    </a:cubicBezTo>
                    <a:cubicBezTo>
                      <a:pt x="59" y="363"/>
                      <a:pt x="61" y="364"/>
                      <a:pt x="62" y="363"/>
                    </a:cubicBezTo>
                    <a:cubicBezTo>
                      <a:pt x="66" y="362"/>
                      <a:pt x="70" y="362"/>
                      <a:pt x="74" y="362"/>
                    </a:cubicBezTo>
                    <a:cubicBezTo>
                      <a:pt x="72" y="365"/>
                      <a:pt x="69" y="367"/>
                      <a:pt x="67" y="370"/>
                    </a:cubicBezTo>
                    <a:cubicBezTo>
                      <a:pt x="64" y="374"/>
                      <a:pt x="60" y="378"/>
                      <a:pt x="59" y="382"/>
                    </a:cubicBezTo>
                    <a:cubicBezTo>
                      <a:pt x="58" y="383"/>
                      <a:pt x="56" y="383"/>
                      <a:pt x="55" y="384"/>
                    </a:cubicBezTo>
                    <a:cubicBezTo>
                      <a:pt x="54" y="384"/>
                      <a:pt x="53" y="385"/>
                      <a:pt x="54" y="386"/>
                    </a:cubicBezTo>
                    <a:cubicBezTo>
                      <a:pt x="54" y="386"/>
                      <a:pt x="53" y="387"/>
                      <a:pt x="53" y="387"/>
                    </a:cubicBezTo>
                    <a:cubicBezTo>
                      <a:pt x="52" y="389"/>
                      <a:pt x="52" y="392"/>
                      <a:pt x="51" y="395"/>
                    </a:cubicBezTo>
                    <a:cubicBezTo>
                      <a:pt x="40" y="406"/>
                      <a:pt x="31" y="420"/>
                      <a:pt x="24" y="433"/>
                    </a:cubicBezTo>
                    <a:cubicBezTo>
                      <a:pt x="22" y="424"/>
                      <a:pt x="22" y="415"/>
                      <a:pt x="22" y="409"/>
                    </a:cubicBezTo>
                    <a:cubicBezTo>
                      <a:pt x="22" y="387"/>
                      <a:pt x="22" y="365"/>
                      <a:pt x="23" y="343"/>
                    </a:cubicBezTo>
                    <a:close/>
                    <a:moveTo>
                      <a:pt x="32" y="461"/>
                    </a:moveTo>
                    <a:cubicBezTo>
                      <a:pt x="34" y="458"/>
                      <a:pt x="36" y="454"/>
                      <a:pt x="39" y="450"/>
                    </a:cubicBezTo>
                    <a:cubicBezTo>
                      <a:pt x="42" y="445"/>
                      <a:pt x="46" y="440"/>
                      <a:pt x="50" y="435"/>
                    </a:cubicBezTo>
                    <a:cubicBezTo>
                      <a:pt x="51" y="434"/>
                      <a:pt x="50" y="433"/>
                      <a:pt x="49" y="434"/>
                    </a:cubicBezTo>
                    <a:cubicBezTo>
                      <a:pt x="46" y="438"/>
                      <a:pt x="42" y="442"/>
                      <a:pt x="39" y="446"/>
                    </a:cubicBezTo>
                    <a:cubicBezTo>
                      <a:pt x="36" y="450"/>
                      <a:pt x="33" y="454"/>
                      <a:pt x="31" y="458"/>
                    </a:cubicBezTo>
                    <a:cubicBezTo>
                      <a:pt x="27" y="452"/>
                      <a:pt x="25" y="445"/>
                      <a:pt x="24" y="437"/>
                    </a:cubicBezTo>
                    <a:cubicBezTo>
                      <a:pt x="35" y="426"/>
                      <a:pt x="41" y="412"/>
                      <a:pt x="50" y="399"/>
                    </a:cubicBezTo>
                    <a:cubicBezTo>
                      <a:pt x="48" y="411"/>
                      <a:pt x="48" y="425"/>
                      <a:pt x="54" y="434"/>
                    </a:cubicBezTo>
                    <a:cubicBezTo>
                      <a:pt x="56" y="438"/>
                      <a:pt x="60" y="440"/>
                      <a:pt x="64" y="441"/>
                    </a:cubicBezTo>
                    <a:cubicBezTo>
                      <a:pt x="60" y="446"/>
                      <a:pt x="55" y="451"/>
                      <a:pt x="51" y="456"/>
                    </a:cubicBezTo>
                    <a:cubicBezTo>
                      <a:pt x="48" y="460"/>
                      <a:pt x="44" y="465"/>
                      <a:pt x="43" y="470"/>
                    </a:cubicBezTo>
                    <a:cubicBezTo>
                      <a:pt x="43" y="471"/>
                      <a:pt x="43" y="471"/>
                      <a:pt x="43" y="471"/>
                    </a:cubicBezTo>
                    <a:cubicBezTo>
                      <a:pt x="38" y="469"/>
                      <a:pt x="35" y="465"/>
                      <a:pt x="32" y="461"/>
                    </a:cubicBezTo>
                    <a:close/>
                    <a:moveTo>
                      <a:pt x="84" y="477"/>
                    </a:moveTo>
                    <a:cubicBezTo>
                      <a:pt x="84" y="477"/>
                      <a:pt x="84" y="477"/>
                      <a:pt x="84" y="477"/>
                    </a:cubicBezTo>
                    <a:cubicBezTo>
                      <a:pt x="96" y="459"/>
                      <a:pt x="108" y="441"/>
                      <a:pt x="122" y="425"/>
                    </a:cubicBezTo>
                    <a:cubicBezTo>
                      <a:pt x="123" y="430"/>
                      <a:pt x="124" y="434"/>
                      <a:pt x="127" y="437"/>
                    </a:cubicBezTo>
                    <a:cubicBezTo>
                      <a:pt x="130" y="439"/>
                      <a:pt x="135" y="439"/>
                      <a:pt x="139" y="440"/>
                    </a:cubicBezTo>
                    <a:cubicBezTo>
                      <a:pt x="131" y="446"/>
                      <a:pt x="124" y="454"/>
                      <a:pt x="117" y="462"/>
                    </a:cubicBezTo>
                    <a:cubicBezTo>
                      <a:pt x="114" y="466"/>
                      <a:pt x="107" y="473"/>
                      <a:pt x="106" y="478"/>
                    </a:cubicBezTo>
                    <a:cubicBezTo>
                      <a:pt x="98" y="478"/>
                      <a:pt x="91" y="478"/>
                      <a:pt x="84" y="477"/>
                    </a:cubicBezTo>
                    <a:close/>
                    <a:moveTo>
                      <a:pt x="111" y="478"/>
                    </a:moveTo>
                    <a:cubicBezTo>
                      <a:pt x="114" y="474"/>
                      <a:pt x="117" y="468"/>
                      <a:pt x="120" y="464"/>
                    </a:cubicBezTo>
                    <a:cubicBezTo>
                      <a:pt x="126" y="456"/>
                      <a:pt x="133" y="448"/>
                      <a:pt x="140" y="441"/>
                    </a:cubicBezTo>
                    <a:cubicBezTo>
                      <a:pt x="141" y="440"/>
                      <a:pt x="141" y="440"/>
                      <a:pt x="141" y="440"/>
                    </a:cubicBezTo>
                    <a:cubicBezTo>
                      <a:pt x="144" y="440"/>
                      <a:pt x="147" y="440"/>
                      <a:pt x="149" y="440"/>
                    </a:cubicBezTo>
                    <a:cubicBezTo>
                      <a:pt x="155" y="439"/>
                      <a:pt x="161" y="439"/>
                      <a:pt x="167" y="439"/>
                    </a:cubicBezTo>
                    <a:cubicBezTo>
                      <a:pt x="160" y="454"/>
                      <a:pt x="143" y="463"/>
                      <a:pt x="135" y="478"/>
                    </a:cubicBezTo>
                    <a:cubicBezTo>
                      <a:pt x="135" y="478"/>
                      <a:pt x="135" y="478"/>
                      <a:pt x="135" y="478"/>
                    </a:cubicBezTo>
                    <a:cubicBezTo>
                      <a:pt x="127" y="478"/>
                      <a:pt x="119" y="478"/>
                      <a:pt x="111" y="478"/>
                    </a:cubicBezTo>
                    <a:close/>
                    <a:moveTo>
                      <a:pt x="158" y="478"/>
                    </a:moveTo>
                    <a:cubicBezTo>
                      <a:pt x="168" y="462"/>
                      <a:pt x="177" y="445"/>
                      <a:pt x="193" y="433"/>
                    </a:cubicBezTo>
                    <a:cubicBezTo>
                      <a:pt x="193" y="434"/>
                      <a:pt x="193" y="435"/>
                      <a:pt x="194" y="436"/>
                    </a:cubicBezTo>
                    <a:cubicBezTo>
                      <a:pt x="191" y="438"/>
                      <a:pt x="192" y="443"/>
                      <a:pt x="196" y="443"/>
                    </a:cubicBezTo>
                    <a:cubicBezTo>
                      <a:pt x="198" y="443"/>
                      <a:pt x="200" y="443"/>
                      <a:pt x="202" y="443"/>
                    </a:cubicBezTo>
                    <a:cubicBezTo>
                      <a:pt x="198" y="449"/>
                      <a:pt x="194" y="455"/>
                      <a:pt x="189" y="460"/>
                    </a:cubicBezTo>
                    <a:cubicBezTo>
                      <a:pt x="185" y="466"/>
                      <a:pt x="178" y="471"/>
                      <a:pt x="174" y="477"/>
                    </a:cubicBezTo>
                    <a:cubicBezTo>
                      <a:pt x="169" y="478"/>
                      <a:pt x="163" y="478"/>
                      <a:pt x="158" y="478"/>
                    </a:cubicBezTo>
                    <a:close/>
                    <a:moveTo>
                      <a:pt x="195" y="477"/>
                    </a:moveTo>
                    <a:cubicBezTo>
                      <a:pt x="190" y="477"/>
                      <a:pt x="185" y="477"/>
                      <a:pt x="180" y="477"/>
                    </a:cubicBezTo>
                    <a:cubicBezTo>
                      <a:pt x="184" y="473"/>
                      <a:pt x="187" y="467"/>
                      <a:pt x="191" y="462"/>
                    </a:cubicBezTo>
                    <a:cubicBezTo>
                      <a:pt x="196" y="456"/>
                      <a:pt x="200" y="450"/>
                      <a:pt x="204" y="443"/>
                    </a:cubicBezTo>
                    <a:cubicBezTo>
                      <a:pt x="211" y="443"/>
                      <a:pt x="218" y="443"/>
                      <a:pt x="225" y="443"/>
                    </a:cubicBezTo>
                    <a:cubicBezTo>
                      <a:pt x="215" y="452"/>
                      <a:pt x="208" y="464"/>
                      <a:pt x="204" y="477"/>
                    </a:cubicBezTo>
                    <a:cubicBezTo>
                      <a:pt x="201" y="477"/>
                      <a:pt x="198" y="477"/>
                      <a:pt x="195" y="477"/>
                    </a:cubicBezTo>
                    <a:close/>
                    <a:moveTo>
                      <a:pt x="275" y="481"/>
                    </a:moveTo>
                    <a:cubicBezTo>
                      <a:pt x="277" y="476"/>
                      <a:pt x="278" y="471"/>
                      <a:pt x="281" y="466"/>
                    </a:cubicBezTo>
                    <a:cubicBezTo>
                      <a:pt x="286" y="457"/>
                      <a:pt x="292" y="449"/>
                      <a:pt x="298" y="441"/>
                    </a:cubicBezTo>
                    <a:cubicBezTo>
                      <a:pt x="299" y="440"/>
                      <a:pt x="298" y="439"/>
                      <a:pt x="297" y="438"/>
                    </a:cubicBezTo>
                    <a:cubicBezTo>
                      <a:pt x="299" y="438"/>
                      <a:pt x="302" y="438"/>
                      <a:pt x="304" y="438"/>
                    </a:cubicBezTo>
                    <a:cubicBezTo>
                      <a:pt x="302" y="438"/>
                      <a:pt x="313" y="441"/>
                      <a:pt x="315" y="440"/>
                    </a:cubicBezTo>
                    <a:cubicBezTo>
                      <a:pt x="316" y="440"/>
                      <a:pt x="316" y="440"/>
                      <a:pt x="316" y="440"/>
                    </a:cubicBezTo>
                    <a:cubicBezTo>
                      <a:pt x="308" y="454"/>
                      <a:pt x="299" y="467"/>
                      <a:pt x="291" y="482"/>
                    </a:cubicBezTo>
                    <a:cubicBezTo>
                      <a:pt x="286" y="482"/>
                      <a:pt x="280" y="482"/>
                      <a:pt x="275" y="481"/>
                    </a:cubicBezTo>
                    <a:close/>
                    <a:moveTo>
                      <a:pt x="314" y="480"/>
                    </a:moveTo>
                    <a:cubicBezTo>
                      <a:pt x="333" y="450"/>
                      <a:pt x="347" y="416"/>
                      <a:pt x="362" y="385"/>
                    </a:cubicBezTo>
                    <a:cubicBezTo>
                      <a:pt x="362" y="394"/>
                      <a:pt x="362" y="403"/>
                      <a:pt x="362" y="412"/>
                    </a:cubicBezTo>
                    <a:cubicBezTo>
                      <a:pt x="362" y="412"/>
                      <a:pt x="362" y="413"/>
                      <a:pt x="362" y="413"/>
                    </a:cubicBezTo>
                    <a:cubicBezTo>
                      <a:pt x="362" y="415"/>
                      <a:pt x="361" y="417"/>
                      <a:pt x="361" y="419"/>
                    </a:cubicBezTo>
                    <a:cubicBezTo>
                      <a:pt x="353" y="438"/>
                      <a:pt x="340" y="455"/>
                      <a:pt x="332" y="473"/>
                    </a:cubicBezTo>
                    <a:cubicBezTo>
                      <a:pt x="329" y="474"/>
                      <a:pt x="327" y="474"/>
                      <a:pt x="325" y="476"/>
                    </a:cubicBezTo>
                    <a:cubicBezTo>
                      <a:pt x="325" y="476"/>
                      <a:pt x="324" y="477"/>
                      <a:pt x="324" y="478"/>
                    </a:cubicBezTo>
                    <a:cubicBezTo>
                      <a:pt x="322" y="479"/>
                      <a:pt x="319" y="479"/>
                      <a:pt x="317" y="479"/>
                    </a:cubicBezTo>
                    <a:cubicBezTo>
                      <a:pt x="316" y="479"/>
                      <a:pt x="315" y="479"/>
                      <a:pt x="314" y="480"/>
                    </a:cubicBezTo>
                    <a:close/>
                    <a:moveTo>
                      <a:pt x="350" y="470"/>
                    </a:moveTo>
                    <a:cubicBezTo>
                      <a:pt x="351" y="467"/>
                      <a:pt x="352" y="465"/>
                      <a:pt x="353" y="463"/>
                    </a:cubicBezTo>
                    <a:cubicBezTo>
                      <a:pt x="355" y="460"/>
                      <a:pt x="357" y="457"/>
                      <a:pt x="359" y="455"/>
                    </a:cubicBezTo>
                    <a:cubicBezTo>
                      <a:pt x="357" y="460"/>
                      <a:pt x="355" y="466"/>
                      <a:pt x="350" y="470"/>
                    </a:cubicBezTo>
                    <a:close/>
                    <a:moveTo>
                      <a:pt x="364" y="341"/>
                    </a:moveTo>
                    <a:cubicBezTo>
                      <a:pt x="357" y="350"/>
                      <a:pt x="350" y="360"/>
                      <a:pt x="343" y="369"/>
                    </a:cubicBezTo>
                    <a:cubicBezTo>
                      <a:pt x="338" y="376"/>
                      <a:pt x="332" y="382"/>
                      <a:pt x="327" y="389"/>
                    </a:cubicBezTo>
                    <a:cubicBezTo>
                      <a:pt x="327" y="381"/>
                      <a:pt x="327" y="373"/>
                      <a:pt x="327" y="365"/>
                    </a:cubicBezTo>
                    <a:cubicBezTo>
                      <a:pt x="338" y="349"/>
                      <a:pt x="352" y="335"/>
                      <a:pt x="364" y="320"/>
                    </a:cubicBezTo>
                    <a:cubicBezTo>
                      <a:pt x="364" y="327"/>
                      <a:pt x="364" y="334"/>
                      <a:pt x="364" y="3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7" name="Freeform 745"/>
              <p:cNvSpPr/>
              <p:nvPr/>
            </p:nvSpPr>
            <p:spPr bwMode="auto">
              <a:xfrm>
                <a:off x="2527" y="4090"/>
                <a:ext cx="20" cy="27"/>
              </a:xfrm>
              <a:custGeom>
                <a:avLst/>
                <a:gdLst>
                  <a:gd name="T0" fmla="*/ 36 w 36"/>
                  <a:gd name="T1" fmla="*/ 0 h 48"/>
                  <a:gd name="T2" fmla="*/ 0 w 36"/>
                  <a:gd name="T3" fmla="*/ 47 h 48"/>
                  <a:gd name="T4" fmla="*/ 2 w 36"/>
                  <a:gd name="T5" fmla="*/ 47 h 48"/>
                  <a:gd name="T6" fmla="*/ 36 w 36"/>
                  <a:gd name="T7" fmla="*/ 1 h 48"/>
                  <a:gd name="T8" fmla="*/ 36 w 36"/>
                  <a:gd name="T9" fmla="*/ 0 h 48"/>
                </a:gdLst>
                <a:ahLst/>
                <a:cxnLst>
                  <a:cxn ang="0">
                    <a:pos x="T0" y="T1"/>
                  </a:cxn>
                  <a:cxn ang="0">
                    <a:pos x="T2" y="T3"/>
                  </a:cxn>
                  <a:cxn ang="0">
                    <a:pos x="T4" y="T5"/>
                  </a:cxn>
                  <a:cxn ang="0">
                    <a:pos x="T6" y="T7"/>
                  </a:cxn>
                  <a:cxn ang="0">
                    <a:pos x="T8" y="T9"/>
                  </a:cxn>
                </a:cxnLst>
                <a:rect l="0" t="0" r="r" b="b"/>
                <a:pathLst>
                  <a:path w="36" h="48">
                    <a:moveTo>
                      <a:pt x="36" y="0"/>
                    </a:moveTo>
                    <a:cubicBezTo>
                      <a:pt x="22" y="14"/>
                      <a:pt x="7" y="28"/>
                      <a:pt x="0" y="47"/>
                    </a:cubicBezTo>
                    <a:cubicBezTo>
                      <a:pt x="0" y="48"/>
                      <a:pt x="1" y="48"/>
                      <a:pt x="2" y="47"/>
                    </a:cubicBezTo>
                    <a:cubicBezTo>
                      <a:pt x="11" y="30"/>
                      <a:pt x="23" y="15"/>
                      <a:pt x="36" y="1"/>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8" name="Freeform 746"/>
              <p:cNvSpPr/>
              <p:nvPr/>
            </p:nvSpPr>
            <p:spPr bwMode="auto">
              <a:xfrm>
                <a:off x="2525" y="4207"/>
                <a:ext cx="16" cy="29"/>
              </a:xfrm>
              <a:custGeom>
                <a:avLst/>
                <a:gdLst>
                  <a:gd name="T0" fmla="*/ 3 w 28"/>
                  <a:gd name="T1" fmla="*/ 52 h 52"/>
                  <a:gd name="T2" fmla="*/ 14 w 28"/>
                  <a:gd name="T3" fmla="*/ 25 h 52"/>
                  <a:gd name="T4" fmla="*/ 28 w 28"/>
                  <a:gd name="T5" fmla="*/ 1 h 52"/>
                  <a:gd name="T6" fmla="*/ 27 w 28"/>
                  <a:gd name="T7" fmla="*/ 1 h 52"/>
                  <a:gd name="T8" fmla="*/ 1 w 28"/>
                  <a:gd name="T9" fmla="*/ 51 h 52"/>
                  <a:gd name="T10" fmla="*/ 3 w 28"/>
                  <a:gd name="T11" fmla="*/ 52 h 52"/>
                </a:gdLst>
                <a:ahLst/>
                <a:cxnLst>
                  <a:cxn ang="0">
                    <a:pos x="T0" y="T1"/>
                  </a:cxn>
                  <a:cxn ang="0">
                    <a:pos x="T2" y="T3"/>
                  </a:cxn>
                  <a:cxn ang="0">
                    <a:pos x="T4" y="T5"/>
                  </a:cxn>
                  <a:cxn ang="0">
                    <a:pos x="T6" y="T7"/>
                  </a:cxn>
                  <a:cxn ang="0">
                    <a:pos x="T8" y="T9"/>
                  </a:cxn>
                  <a:cxn ang="0">
                    <a:pos x="T10" y="T11"/>
                  </a:cxn>
                </a:cxnLst>
                <a:rect l="0" t="0" r="r" b="b"/>
                <a:pathLst>
                  <a:path w="28" h="52">
                    <a:moveTo>
                      <a:pt x="3" y="52"/>
                    </a:moveTo>
                    <a:cubicBezTo>
                      <a:pt x="6" y="42"/>
                      <a:pt x="9" y="34"/>
                      <a:pt x="14" y="25"/>
                    </a:cubicBezTo>
                    <a:cubicBezTo>
                      <a:pt x="19" y="17"/>
                      <a:pt x="24" y="10"/>
                      <a:pt x="28" y="1"/>
                    </a:cubicBezTo>
                    <a:cubicBezTo>
                      <a:pt x="28" y="1"/>
                      <a:pt x="27" y="0"/>
                      <a:pt x="27" y="1"/>
                    </a:cubicBezTo>
                    <a:cubicBezTo>
                      <a:pt x="20" y="17"/>
                      <a:pt x="0" y="33"/>
                      <a:pt x="1" y="51"/>
                    </a:cubicBezTo>
                    <a:cubicBezTo>
                      <a:pt x="1" y="52"/>
                      <a:pt x="2"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9" name="Freeform 747"/>
              <p:cNvSpPr/>
              <p:nvPr/>
            </p:nvSpPr>
            <p:spPr bwMode="auto">
              <a:xfrm>
                <a:off x="2553" y="4016"/>
                <a:ext cx="14" cy="19"/>
              </a:xfrm>
              <a:custGeom>
                <a:avLst/>
                <a:gdLst>
                  <a:gd name="T0" fmla="*/ 2 w 25"/>
                  <a:gd name="T1" fmla="*/ 32 h 33"/>
                  <a:gd name="T2" fmla="*/ 11 w 25"/>
                  <a:gd name="T3" fmla="*/ 18 h 33"/>
                  <a:gd name="T4" fmla="*/ 25 w 25"/>
                  <a:gd name="T5" fmla="*/ 1 h 33"/>
                  <a:gd name="T6" fmla="*/ 24 w 25"/>
                  <a:gd name="T7" fmla="*/ 1 h 33"/>
                  <a:gd name="T8" fmla="*/ 11 w 25"/>
                  <a:gd name="T9" fmla="*/ 15 h 33"/>
                  <a:gd name="T10" fmla="*/ 0 w 25"/>
                  <a:gd name="T11" fmla="*/ 31 h 33"/>
                  <a:gd name="T12" fmla="*/ 2 w 25"/>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25" h="33">
                    <a:moveTo>
                      <a:pt x="2" y="32"/>
                    </a:moveTo>
                    <a:cubicBezTo>
                      <a:pt x="5" y="28"/>
                      <a:pt x="8" y="23"/>
                      <a:pt x="11" y="18"/>
                    </a:cubicBezTo>
                    <a:cubicBezTo>
                      <a:pt x="15" y="12"/>
                      <a:pt x="20" y="7"/>
                      <a:pt x="25" y="1"/>
                    </a:cubicBezTo>
                    <a:cubicBezTo>
                      <a:pt x="25" y="1"/>
                      <a:pt x="24" y="0"/>
                      <a:pt x="24" y="1"/>
                    </a:cubicBezTo>
                    <a:cubicBezTo>
                      <a:pt x="19" y="6"/>
                      <a:pt x="15" y="10"/>
                      <a:pt x="11" y="15"/>
                    </a:cubicBezTo>
                    <a:cubicBezTo>
                      <a:pt x="7" y="20"/>
                      <a:pt x="2" y="25"/>
                      <a:pt x="0" y="31"/>
                    </a:cubicBezTo>
                    <a:cubicBezTo>
                      <a:pt x="0" y="32"/>
                      <a:pt x="1" y="33"/>
                      <a:pt x="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0" name="Freeform 748"/>
              <p:cNvSpPr/>
              <p:nvPr/>
            </p:nvSpPr>
            <p:spPr bwMode="auto">
              <a:xfrm>
                <a:off x="2573" y="4193"/>
                <a:ext cx="10" cy="15"/>
              </a:xfrm>
              <a:custGeom>
                <a:avLst/>
                <a:gdLst>
                  <a:gd name="T0" fmla="*/ 16 w 17"/>
                  <a:gd name="T1" fmla="*/ 1 h 28"/>
                  <a:gd name="T2" fmla="*/ 0 w 17"/>
                  <a:gd name="T3" fmla="*/ 27 h 28"/>
                  <a:gd name="T4" fmla="*/ 2 w 17"/>
                  <a:gd name="T5" fmla="*/ 28 h 28"/>
                  <a:gd name="T6" fmla="*/ 8 w 17"/>
                  <a:gd name="T7" fmla="*/ 15 h 28"/>
                  <a:gd name="T8" fmla="*/ 17 w 17"/>
                  <a:gd name="T9" fmla="*/ 2 h 28"/>
                  <a:gd name="T10" fmla="*/ 16 w 17"/>
                  <a:gd name="T11" fmla="*/ 1 h 28"/>
                </a:gdLst>
                <a:ahLst/>
                <a:cxnLst>
                  <a:cxn ang="0">
                    <a:pos x="T0" y="T1"/>
                  </a:cxn>
                  <a:cxn ang="0">
                    <a:pos x="T2" y="T3"/>
                  </a:cxn>
                  <a:cxn ang="0">
                    <a:pos x="T4" y="T5"/>
                  </a:cxn>
                  <a:cxn ang="0">
                    <a:pos x="T6" y="T7"/>
                  </a:cxn>
                  <a:cxn ang="0">
                    <a:pos x="T8" y="T9"/>
                  </a:cxn>
                  <a:cxn ang="0">
                    <a:pos x="T10" y="T11"/>
                  </a:cxn>
                </a:cxnLst>
                <a:rect l="0" t="0" r="r" b="b"/>
                <a:pathLst>
                  <a:path w="17" h="28">
                    <a:moveTo>
                      <a:pt x="16" y="1"/>
                    </a:moveTo>
                    <a:cubicBezTo>
                      <a:pt x="11" y="9"/>
                      <a:pt x="1" y="18"/>
                      <a:pt x="0" y="27"/>
                    </a:cubicBezTo>
                    <a:cubicBezTo>
                      <a:pt x="0" y="28"/>
                      <a:pt x="2" y="28"/>
                      <a:pt x="2" y="28"/>
                    </a:cubicBezTo>
                    <a:cubicBezTo>
                      <a:pt x="4" y="23"/>
                      <a:pt x="6" y="19"/>
                      <a:pt x="8" y="15"/>
                    </a:cubicBezTo>
                    <a:cubicBezTo>
                      <a:pt x="11" y="11"/>
                      <a:pt x="14" y="7"/>
                      <a:pt x="17" y="2"/>
                    </a:cubicBezTo>
                    <a:cubicBezTo>
                      <a:pt x="17" y="1"/>
                      <a:pt x="16"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1" name="Freeform 749"/>
              <p:cNvSpPr/>
              <p:nvPr/>
            </p:nvSpPr>
            <p:spPr bwMode="auto">
              <a:xfrm>
                <a:off x="2571" y="4226"/>
                <a:ext cx="9" cy="15"/>
              </a:xfrm>
              <a:custGeom>
                <a:avLst/>
                <a:gdLst>
                  <a:gd name="T0" fmla="*/ 3 w 17"/>
                  <a:gd name="T1" fmla="*/ 26 h 27"/>
                  <a:gd name="T2" fmla="*/ 17 w 17"/>
                  <a:gd name="T3" fmla="*/ 1 h 27"/>
                  <a:gd name="T4" fmla="*/ 16 w 17"/>
                  <a:gd name="T5" fmla="*/ 1 h 27"/>
                  <a:gd name="T6" fmla="*/ 1 w 17"/>
                  <a:gd name="T7" fmla="*/ 25 h 27"/>
                  <a:gd name="T8" fmla="*/ 3 w 17"/>
                  <a:gd name="T9" fmla="*/ 26 h 27"/>
                </a:gdLst>
                <a:ahLst/>
                <a:cxnLst>
                  <a:cxn ang="0">
                    <a:pos x="T0" y="T1"/>
                  </a:cxn>
                  <a:cxn ang="0">
                    <a:pos x="T2" y="T3"/>
                  </a:cxn>
                  <a:cxn ang="0">
                    <a:pos x="T4" y="T5"/>
                  </a:cxn>
                  <a:cxn ang="0">
                    <a:pos x="T6" y="T7"/>
                  </a:cxn>
                  <a:cxn ang="0">
                    <a:pos x="T8" y="T9"/>
                  </a:cxn>
                </a:cxnLst>
                <a:rect l="0" t="0" r="r" b="b"/>
                <a:pathLst>
                  <a:path w="17" h="27">
                    <a:moveTo>
                      <a:pt x="3" y="26"/>
                    </a:moveTo>
                    <a:cubicBezTo>
                      <a:pt x="8" y="18"/>
                      <a:pt x="14" y="10"/>
                      <a:pt x="17" y="1"/>
                    </a:cubicBezTo>
                    <a:cubicBezTo>
                      <a:pt x="17" y="0"/>
                      <a:pt x="16" y="0"/>
                      <a:pt x="16" y="1"/>
                    </a:cubicBezTo>
                    <a:cubicBezTo>
                      <a:pt x="12" y="10"/>
                      <a:pt x="6" y="17"/>
                      <a:pt x="1" y="25"/>
                    </a:cubicBezTo>
                    <a:cubicBezTo>
                      <a:pt x="0" y="26"/>
                      <a:pt x="2"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2" name="Freeform 750"/>
              <p:cNvSpPr/>
              <p:nvPr/>
            </p:nvSpPr>
            <p:spPr bwMode="auto">
              <a:xfrm>
                <a:off x="2653" y="4105"/>
                <a:ext cx="8" cy="13"/>
              </a:xfrm>
              <a:custGeom>
                <a:avLst/>
                <a:gdLst>
                  <a:gd name="T0" fmla="*/ 2 w 13"/>
                  <a:gd name="T1" fmla="*/ 22 h 23"/>
                  <a:gd name="T2" fmla="*/ 13 w 13"/>
                  <a:gd name="T3" fmla="*/ 1 h 23"/>
                  <a:gd name="T4" fmla="*/ 13 w 13"/>
                  <a:gd name="T5" fmla="*/ 0 h 23"/>
                  <a:gd name="T6" fmla="*/ 1 w 13"/>
                  <a:gd name="T7" fmla="*/ 21 h 23"/>
                  <a:gd name="T8" fmla="*/ 2 w 13"/>
                  <a:gd name="T9" fmla="*/ 22 h 23"/>
                </a:gdLst>
                <a:ahLst/>
                <a:cxnLst>
                  <a:cxn ang="0">
                    <a:pos x="T0" y="T1"/>
                  </a:cxn>
                  <a:cxn ang="0">
                    <a:pos x="T2" y="T3"/>
                  </a:cxn>
                  <a:cxn ang="0">
                    <a:pos x="T4" y="T5"/>
                  </a:cxn>
                  <a:cxn ang="0">
                    <a:pos x="T6" y="T7"/>
                  </a:cxn>
                  <a:cxn ang="0">
                    <a:pos x="T8" y="T9"/>
                  </a:cxn>
                </a:cxnLst>
                <a:rect l="0" t="0" r="r" b="b"/>
                <a:pathLst>
                  <a:path w="13" h="23">
                    <a:moveTo>
                      <a:pt x="2" y="22"/>
                    </a:moveTo>
                    <a:cubicBezTo>
                      <a:pt x="6" y="15"/>
                      <a:pt x="8" y="7"/>
                      <a:pt x="13" y="1"/>
                    </a:cubicBezTo>
                    <a:cubicBezTo>
                      <a:pt x="13" y="0"/>
                      <a:pt x="13" y="0"/>
                      <a:pt x="13" y="0"/>
                    </a:cubicBezTo>
                    <a:cubicBezTo>
                      <a:pt x="9" y="7"/>
                      <a:pt x="4" y="14"/>
                      <a:pt x="1" y="21"/>
                    </a:cubicBezTo>
                    <a:cubicBezTo>
                      <a:pt x="0" y="22"/>
                      <a:pt x="2" y="23"/>
                      <a:pt x="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3" name="Freeform 751"/>
              <p:cNvSpPr/>
              <p:nvPr/>
            </p:nvSpPr>
            <p:spPr bwMode="auto">
              <a:xfrm>
                <a:off x="2581" y="4212"/>
                <a:ext cx="6" cy="12"/>
              </a:xfrm>
              <a:custGeom>
                <a:avLst/>
                <a:gdLst>
                  <a:gd name="T0" fmla="*/ 2 w 11"/>
                  <a:gd name="T1" fmla="*/ 21 h 21"/>
                  <a:gd name="T2" fmla="*/ 11 w 11"/>
                  <a:gd name="T3" fmla="*/ 0 h 21"/>
                  <a:gd name="T4" fmla="*/ 10 w 11"/>
                  <a:gd name="T5" fmla="*/ 0 h 21"/>
                  <a:gd name="T6" fmla="*/ 0 w 11"/>
                  <a:gd name="T7" fmla="*/ 20 h 21"/>
                  <a:gd name="T8" fmla="*/ 2 w 11"/>
                  <a:gd name="T9" fmla="*/ 21 h 21"/>
                </a:gdLst>
                <a:ahLst/>
                <a:cxnLst>
                  <a:cxn ang="0">
                    <a:pos x="T0" y="T1"/>
                  </a:cxn>
                  <a:cxn ang="0">
                    <a:pos x="T2" y="T3"/>
                  </a:cxn>
                  <a:cxn ang="0">
                    <a:pos x="T4" y="T5"/>
                  </a:cxn>
                  <a:cxn ang="0">
                    <a:pos x="T6" y="T7"/>
                  </a:cxn>
                  <a:cxn ang="0">
                    <a:pos x="T8" y="T9"/>
                  </a:cxn>
                </a:cxnLst>
                <a:rect l="0" t="0" r="r" b="b"/>
                <a:pathLst>
                  <a:path w="11" h="21">
                    <a:moveTo>
                      <a:pt x="2" y="21"/>
                    </a:moveTo>
                    <a:cubicBezTo>
                      <a:pt x="5" y="14"/>
                      <a:pt x="8" y="7"/>
                      <a:pt x="11" y="0"/>
                    </a:cubicBezTo>
                    <a:cubicBezTo>
                      <a:pt x="11" y="0"/>
                      <a:pt x="10" y="0"/>
                      <a:pt x="10" y="0"/>
                    </a:cubicBezTo>
                    <a:cubicBezTo>
                      <a:pt x="8" y="7"/>
                      <a:pt x="1" y="13"/>
                      <a:pt x="0" y="20"/>
                    </a:cubicBezTo>
                    <a:cubicBezTo>
                      <a:pt x="0" y="21"/>
                      <a:pt x="1" y="21"/>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4" name="Freeform 752"/>
              <p:cNvSpPr/>
              <p:nvPr/>
            </p:nvSpPr>
            <p:spPr bwMode="auto">
              <a:xfrm>
                <a:off x="2614" y="4173"/>
                <a:ext cx="8" cy="11"/>
              </a:xfrm>
              <a:custGeom>
                <a:avLst/>
                <a:gdLst>
                  <a:gd name="T0" fmla="*/ 12 w 14"/>
                  <a:gd name="T1" fmla="*/ 1 h 20"/>
                  <a:gd name="T2" fmla="*/ 0 w 14"/>
                  <a:gd name="T3" fmla="*/ 19 h 20"/>
                  <a:gd name="T4" fmla="*/ 2 w 14"/>
                  <a:gd name="T5" fmla="*/ 19 h 20"/>
                  <a:gd name="T6" fmla="*/ 13 w 14"/>
                  <a:gd name="T7" fmla="*/ 2 h 20"/>
                  <a:gd name="T8" fmla="*/ 12 w 14"/>
                  <a:gd name="T9" fmla="*/ 1 h 20"/>
                </a:gdLst>
                <a:ahLst/>
                <a:cxnLst>
                  <a:cxn ang="0">
                    <a:pos x="T0" y="T1"/>
                  </a:cxn>
                  <a:cxn ang="0">
                    <a:pos x="T2" y="T3"/>
                  </a:cxn>
                  <a:cxn ang="0">
                    <a:pos x="T4" y="T5"/>
                  </a:cxn>
                  <a:cxn ang="0">
                    <a:pos x="T6" y="T7"/>
                  </a:cxn>
                  <a:cxn ang="0">
                    <a:pos x="T8" y="T9"/>
                  </a:cxn>
                </a:cxnLst>
                <a:rect l="0" t="0" r="r" b="b"/>
                <a:pathLst>
                  <a:path w="14" h="20">
                    <a:moveTo>
                      <a:pt x="12" y="1"/>
                    </a:moveTo>
                    <a:cubicBezTo>
                      <a:pt x="7" y="7"/>
                      <a:pt x="3" y="12"/>
                      <a:pt x="0" y="19"/>
                    </a:cubicBezTo>
                    <a:cubicBezTo>
                      <a:pt x="0" y="20"/>
                      <a:pt x="1" y="20"/>
                      <a:pt x="2" y="19"/>
                    </a:cubicBezTo>
                    <a:cubicBezTo>
                      <a:pt x="4" y="13"/>
                      <a:pt x="9" y="7"/>
                      <a:pt x="13"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5" name="Freeform 753"/>
              <p:cNvSpPr/>
              <p:nvPr/>
            </p:nvSpPr>
            <p:spPr bwMode="auto">
              <a:xfrm>
                <a:off x="2645" y="4173"/>
                <a:ext cx="5" cy="9"/>
              </a:xfrm>
              <a:custGeom>
                <a:avLst/>
                <a:gdLst>
                  <a:gd name="T0" fmla="*/ 8 w 9"/>
                  <a:gd name="T1" fmla="*/ 0 h 15"/>
                  <a:gd name="T2" fmla="*/ 1 w 9"/>
                  <a:gd name="T3" fmla="*/ 13 h 15"/>
                  <a:gd name="T4" fmla="*/ 2 w 9"/>
                  <a:gd name="T5" fmla="*/ 14 h 15"/>
                  <a:gd name="T6" fmla="*/ 9 w 9"/>
                  <a:gd name="T7" fmla="*/ 1 h 15"/>
                  <a:gd name="T8" fmla="*/ 8 w 9"/>
                  <a:gd name="T9" fmla="*/ 0 h 15"/>
                </a:gdLst>
                <a:ahLst/>
                <a:cxnLst>
                  <a:cxn ang="0">
                    <a:pos x="T0" y="T1"/>
                  </a:cxn>
                  <a:cxn ang="0">
                    <a:pos x="T2" y="T3"/>
                  </a:cxn>
                  <a:cxn ang="0">
                    <a:pos x="T4" y="T5"/>
                  </a:cxn>
                  <a:cxn ang="0">
                    <a:pos x="T6" y="T7"/>
                  </a:cxn>
                  <a:cxn ang="0">
                    <a:pos x="T8" y="T9"/>
                  </a:cxn>
                </a:cxnLst>
                <a:rect l="0" t="0" r="r" b="b"/>
                <a:pathLst>
                  <a:path w="9" h="15">
                    <a:moveTo>
                      <a:pt x="8" y="0"/>
                    </a:moveTo>
                    <a:cubicBezTo>
                      <a:pt x="6" y="5"/>
                      <a:pt x="4" y="9"/>
                      <a:pt x="1" y="13"/>
                    </a:cubicBezTo>
                    <a:cubicBezTo>
                      <a:pt x="0" y="14"/>
                      <a:pt x="2" y="15"/>
                      <a:pt x="2" y="14"/>
                    </a:cubicBezTo>
                    <a:cubicBezTo>
                      <a:pt x="5" y="10"/>
                      <a:pt x="7" y="5"/>
                      <a:pt x="9"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6" name="Freeform 754"/>
              <p:cNvSpPr/>
              <p:nvPr/>
            </p:nvSpPr>
            <p:spPr bwMode="auto">
              <a:xfrm>
                <a:off x="2614" y="4169"/>
                <a:ext cx="3" cy="4"/>
              </a:xfrm>
              <a:custGeom>
                <a:avLst/>
                <a:gdLst>
                  <a:gd name="T0" fmla="*/ 4 w 4"/>
                  <a:gd name="T1" fmla="*/ 1 h 7"/>
                  <a:gd name="T2" fmla="*/ 3 w 4"/>
                  <a:gd name="T3" fmla="*/ 1 h 7"/>
                  <a:gd name="T4" fmla="*/ 0 w 4"/>
                  <a:gd name="T5" fmla="*/ 6 h 7"/>
                  <a:gd name="T6" fmla="*/ 0 w 4"/>
                  <a:gd name="T7" fmla="*/ 6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0"/>
                      <a:pt x="3" y="0"/>
                      <a:pt x="3" y="1"/>
                    </a:cubicBezTo>
                    <a:cubicBezTo>
                      <a:pt x="3" y="3"/>
                      <a:pt x="2" y="5"/>
                      <a:pt x="0" y="6"/>
                    </a:cubicBezTo>
                    <a:cubicBezTo>
                      <a:pt x="0" y="6"/>
                      <a:pt x="0" y="7"/>
                      <a:pt x="0" y="6"/>
                    </a:cubicBezTo>
                    <a:cubicBezTo>
                      <a:pt x="2" y="5"/>
                      <a:pt x="3" y="3"/>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7" name="Freeform 755"/>
              <p:cNvSpPr/>
              <p:nvPr/>
            </p:nvSpPr>
            <p:spPr bwMode="auto">
              <a:xfrm>
                <a:off x="2617" y="4192"/>
                <a:ext cx="1" cy="6"/>
              </a:xfrm>
              <a:custGeom>
                <a:avLst/>
                <a:gdLst>
                  <a:gd name="T0" fmla="*/ 3 w 3"/>
                  <a:gd name="T1" fmla="*/ 0 h 10"/>
                  <a:gd name="T2" fmla="*/ 0 w 3"/>
                  <a:gd name="T3" fmla="*/ 10 h 10"/>
                  <a:gd name="T4" fmla="*/ 1 w 3"/>
                  <a:gd name="T5" fmla="*/ 10 h 10"/>
                  <a:gd name="T6" fmla="*/ 3 w 3"/>
                  <a:gd name="T7" fmla="*/ 0 h 10"/>
                  <a:gd name="T8" fmla="*/ 3 w 3"/>
                  <a:gd name="T9" fmla="*/ 0 h 10"/>
                </a:gdLst>
                <a:ahLst/>
                <a:cxnLst>
                  <a:cxn ang="0">
                    <a:pos x="T0" y="T1"/>
                  </a:cxn>
                  <a:cxn ang="0">
                    <a:pos x="T2" y="T3"/>
                  </a:cxn>
                  <a:cxn ang="0">
                    <a:pos x="T4" y="T5"/>
                  </a:cxn>
                  <a:cxn ang="0">
                    <a:pos x="T6" y="T7"/>
                  </a:cxn>
                  <a:cxn ang="0">
                    <a:pos x="T8" y="T9"/>
                  </a:cxn>
                </a:cxnLst>
                <a:rect l="0" t="0" r="r" b="b"/>
                <a:pathLst>
                  <a:path w="3" h="10">
                    <a:moveTo>
                      <a:pt x="3" y="0"/>
                    </a:moveTo>
                    <a:cubicBezTo>
                      <a:pt x="1" y="3"/>
                      <a:pt x="0" y="6"/>
                      <a:pt x="0" y="10"/>
                    </a:cubicBezTo>
                    <a:cubicBezTo>
                      <a:pt x="0" y="10"/>
                      <a:pt x="1" y="10"/>
                      <a:pt x="1" y="10"/>
                    </a:cubicBezTo>
                    <a:cubicBezTo>
                      <a:pt x="1" y="6"/>
                      <a:pt x="2" y="3"/>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8" name="Freeform 756"/>
              <p:cNvSpPr/>
              <p:nvPr/>
            </p:nvSpPr>
            <p:spPr bwMode="auto">
              <a:xfrm>
                <a:off x="2618" y="4200"/>
                <a:ext cx="0" cy="5"/>
              </a:xfrm>
              <a:custGeom>
                <a:avLst/>
                <a:gdLst>
                  <a:gd name="T0" fmla="*/ 0 w 1"/>
                  <a:gd name="T1" fmla="*/ 0 h 8"/>
                  <a:gd name="T2" fmla="*/ 1 w 1"/>
                  <a:gd name="T3" fmla="*/ 7 h 8"/>
                  <a:gd name="T4" fmla="*/ 1 w 1"/>
                  <a:gd name="T5" fmla="*/ 7 h 8"/>
                  <a:gd name="T6" fmla="*/ 1 w 1"/>
                  <a:gd name="T7" fmla="*/ 0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3"/>
                      <a:pt x="1" y="5"/>
                      <a:pt x="1" y="7"/>
                    </a:cubicBezTo>
                    <a:cubicBezTo>
                      <a:pt x="1" y="8"/>
                      <a:pt x="1" y="8"/>
                      <a:pt x="1" y="7"/>
                    </a:cubicBezTo>
                    <a:cubicBezTo>
                      <a:pt x="1" y="5"/>
                      <a:pt x="1" y="3"/>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9" name="Freeform 757"/>
              <p:cNvSpPr>
                <a:spLocks noEditPoints="1"/>
              </p:cNvSpPr>
              <p:nvPr/>
            </p:nvSpPr>
            <p:spPr bwMode="auto">
              <a:xfrm>
                <a:off x="5055" y="4449"/>
                <a:ext cx="282" cy="246"/>
              </a:xfrm>
              <a:custGeom>
                <a:avLst/>
                <a:gdLst>
                  <a:gd name="T0" fmla="*/ 468 w 504"/>
                  <a:gd name="T1" fmla="*/ 77 h 439"/>
                  <a:gd name="T2" fmla="*/ 287 w 504"/>
                  <a:gd name="T3" fmla="*/ 11 h 439"/>
                  <a:gd name="T4" fmla="*/ 351 w 504"/>
                  <a:gd name="T5" fmla="*/ 77 h 439"/>
                  <a:gd name="T6" fmla="*/ 258 w 504"/>
                  <a:gd name="T7" fmla="*/ 5 h 439"/>
                  <a:gd name="T8" fmla="*/ 184 w 504"/>
                  <a:gd name="T9" fmla="*/ 77 h 439"/>
                  <a:gd name="T10" fmla="*/ 69 w 504"/>
                  <a:gd name="T11" fmla="*/ 195 h 439"/>
                  <a:gd name="T12" fmla="*/ 263 w 504"/>
                  <a:gd name="T13" fmla="*/ 335 h 439"/>
                  <a:gd name="T14" fmla="*/ 295 w 504"/>
                  <a:gd name="T15" fmla="*/ 10 h 439"/>
                  <a:gd name="T16" fmla="*/ 259 w 504"/>
                  <a:gd name="T17" fmla="*/ 9 h 439"/>
                  <a:gd name="T18" fmla="*/ 358 w 504"/>
                  <a:gd name="T19" fmla="*/ 76 h 439"/>
                  <a:gd name="T20" fmla="*/ 294 w 504"/>
                  <a:gd name="T21" fmla="*/ 89 h 439"/>
                  <a:gd name="T22" fmla="*/ 226 w 504"/>
                  <a:gd name="T23" fmla="*/ 125 h 439"/>
                  <a:gd name="T24" fmla="*/ 398 w 504"/>
                  <a:gd name="T25" fmla="*/ 227 h 439"/>
                  <a:gd name="T26" fmla="*/ 387 w 504"/>
                  <a:gd name="T27" fmla="*/ 159 h 439"/>
                  <a:gd name="T28" fmla="*/ 403 w 504"/>
                  <a:gd name="T29" fmla="*/ 168 h 439"/>
                  <a:gd name="T30" fmla="*/ 174 w 504"/>
                  <a:gd name="T31" fmla="*/ 165 h 439"/>
                  <a:gd name="T32" fmla="*/ 163 w 504"/>
                  <a:gd name="T33" fmla="*/ 182 h 439"/>
                  <a:gd name="T34" fmla="*/ 211 w 504"/>
                  <a:gd name="T35" fmla="*/ 169 h 439"/>
                  <a:gd name="T36" fmla="*/ 236 w 504"/>
                  <a:gd name="T37" fmla="*/ 137 h 439"/>
                  <a:gd name="T38" fmla="*/ 239 w 504"/>
                  <a:gd name="T39" fmla="*/ 229 h 439"/>
                  <a:gd name="T40" fmla="*/ 253 w 504"/>
                  <a:gd name="T41" fmla="*/ 271 h 439"/>
                  <a:gd name="T42" fmla="*/ 247 w 504"/>
                  <a:gd name="T43" fmla="*/ 230 h 439"/>
                  <a:gd name="T44" fmla="*/ 288 w 504"/>
                  <a:gd name="T45" fmla="*/ 167 h 439"/>
                  <a:gd name="T46" fmla="*/ 293 w 504"/>
                  <a:gd name="T47" fmla="*/ 243 h 439"/>
                  <a:gd name="T48" fmla="*/ 308 w 504"/>
                  <a:gd name="T49" fmla="*/ 178 h 439"/>
                  <a:gd name="T50" fmla="*/ 335 w 504"/>
                  <a:gd name="T51" fmla="*/ 166 h 439"/>
                  <a:gd name="T52" fmla="*/ 329 w 504"/>
                  <a:gd name="T53" fmla="*/ 275 h 439"/>
                  <a:gd name="T54" fmla="*/ 340 w 504"/>
                  <a:gd name="T55" fmla="*/ 232 h 439"/>
                  <a:gd name="T56" fmla="*/ 398 w 504"/>
                  <a:gd name="T57" fmla="*/ 236 h 439"/>
                  <a:gd name="T58" fmla="*/ 371 w 504"/>
                  <a:gd name="T59" fmla="*/ 167 h 439"/>
                  <a:gd name="T60" fmla="*/ 245 w 504"/>
                  <a:gd name="T61" fmla="*/ 89 h 439"/>
                  <a:gd name="T62" fmla="*/ 102 w 504"/>
                  <a:gd name="T63" fmla="*/ 127 h 439"/>
                  <a:gd name="T64" fmla="*/ 65 w 504"/>
                  <a:gd name="T65" fmla="*/ 145 h 439"/>
                  <a:gd name="T66" fmla="*/ 74 w 504"/>
                  <a:gd name="T67" fmla="*/ 87 h 439"/>
                  <a:gd name="T68" fmla="*/ 144 w 504"/>
                  <a:gd name="T69" fmla="*/ 105 h 439"/>
                  <a:gd name="T70" fmla="*/ 204 w 504"/>
                  <a:gd name="T71" fmla="*/ 124 h 439"/>
                  <a:gd name="T72" fmla="*/ 148 w 504"/>
                  <a:gd name="T73" fmla="*/ 127 h 439"/>
                  <a:gd name="T74" fmla="*/ 111 w 504"/>
                  <a:gd name="T75" fmla="*/ 132 h 439"/>
                  <a:gd name="T76" fmla="*/ 106 w 504"/>
                  <a:gd name="T77" fmla="*/ 140 h 439"/>
                  <a:gd name="T78" fmla="*/ 110 w 504"/>
                  <a:gd name="T79" fmla="*/ 180 h 439"/>
                  <a:gd name="T80" fmla="*/ 53 w 504"/>
                  <a:gd name="T81" fmla="*/ 380 h 439"/>
                  <a:gd name="T82" fmla="*/ 53 w 504"/>
                  <a:gd name="T83" fmla="*/ 380 h 439"/>
                  <a:gd name="T84" fmla="*/ 290 w 504"/>
                  <a:gd name="T85" fmla="*/ 296 h 439"/>
                  <a:gd name="T86" fmla="*/ 268 w 504"/>
                  <a:gd name="T87" fmla="*/ 291 h 439"/>
                  <a:gd name="T88" fmla="*/ 279 w 504"/>
                  <a:gd name="T89" fmla="*/ 329 h 439"/>
                  <a:gd name="T90" fmla="*/ 431 w 504"/>
                  <a:gd name="T91" fmla="*/ 332 h 439"/>
                  <a:gd name="T92" fmla="*/ 337 w 504"/>
                  <a:gd name="T93" fmla="*/ 323 h 439"/>
                  <a:gd name="T94" fmla="*/ 306 w 504"/>
                  <a:gd name="T95" fmla="*/ 329 h 439"/>
                  <a:gd name="T96" fmla="*/ 387 w 504"/>
                  <a:gd name="T97" fmla="*/ 288 h 439"/>
                  <a:gd name="T98" fmla="*/ 422 w 504"/>
                  <a:gd name="T99" fmla="*/ 199 h 439"/>
                  <a:gd name="T100" fmla="*/ 435 w 504"/>
                  <a:gd name="T101" fmla="*/ 140 h 439"/>
                  <a:gd name="T102" fmla="*/ 437 w 504"/>
                  <a:gd name="T103" fmla="*/ 129 h 439"/>
                  <a:gd name="T104" fmla="*/ 425 w 504"/>
                  <a:gd name="T105" fmla="*/ 127 h 439"/>
                  <a:gd name="T106" fmla="*/ 367 w 504"/>
                  <a:gd name="T107" fmla="*/ 123 h 439"/>
                  <a:gd name="T108" fmla="*/ 397 w 504"/>
                  <a:gd name="T109" fmla="*/ 11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4" h="439">
                    <a:moveTo>
                      <a:pt x="482" y="83"/>
                    </a:moveTo>
                    <a:cubicBezTo>
                      <a:pt x="481" y="82"/>
                      <a:pt x="480" y="81"/>
                      <a:pt x="479" y="81"/>
                    </a:cubicBezTo>
                    <a:cubicBezTo>
                      <a:pt x="479" y="81"/>
                      <a:pt x="480" y="80"/>
                      <a:pt x="481" y="80"/>
                    </a:cubicBezTo>
                    <a:cubicBezTo>
                      <a:pt x="481" y="80"/>
                      <a:pt x="481" y="80"/>
                      <a:pt x="481" y="80"/>
                    </a:cubicBezTo>
                    <a:cubicBezTo>
                      <a:pt x="480" y="80"/>
                      <a:pt x="479" y="80"/>
                      <a:pt x="479" y="80"/>
                    </a:cubicBezTo>
                    <a:cubicBezTo>
                      <a:pt x="479" y="79"/>
                      <a:pt x="478" y="78"/>
                      <a:pt x="477" y="78"/>
                    </a:cubicBezTo>
                    <a:cubicBezTo>
                      <a:pt x="474" y="78"/>
                      <a:pt x="471" y="78"/>
                      <a:pt x="468" y="77"/>
                    </a:cubicBezTo>
                    <a:cubicBezTo>
                      <a:pt x="466" y="77"/>
                      <a:pt x="465" y="77"/>
                      <a:pt x="463" y="77"/>
                    </a:cubicBezTo>
                    <a:cubicBezTo>
                      <a:pt x="434" y="76"/>
                      <a:pt x="404" y="77"/>
                      <a:pt x="375" y="77"/>
                    </a:cubicBezTo>
                    <a:cubicBezTo>
                      <a:pt x="373" y="77"/>
                      <a:pt x="372" y="77"/>
                      <a:pt x="370" y="77"/>
                    </a:cubicBezTo>
                    <a:cubicBezTo>
                      <a:pt x="349" y="49"/>
                      <a:pt x="325" y="15"/>
                      <a:pt x="293" y="1"/>
                    </a:cubicBezTo>
                    <a:cubicBezTo>
                      <a:pt x="292" y="0"/>
                      <a:pt x="292" y="1"/>
                      <a:pt x="292" y="2"/>
                    </a:cubicBezTo>
                    <a:cubicBezTo>
                      <a:pt x="293" y="2"/>
                      <a:pt x="294" y="3"/>
                      <a:pt x="295" y="4"/>
                    </a:cubicBezTo>
                    <a:cubicBezTo>
                      <a:pt x="292" y="4"/>
                      <a:pt x="289" y="7"/>
                      <a:pt x="287" y="11"/>
                    </a:cubicBezTo>
                    <a:cubicBezTo>
                      <a:pt x="287" y="12"/>
                      <a:pt x="287" y="14"/>
                      <a:pt x="288" y="14"/>
                    </a:cubicBezTo>
                    <a:cubicBezTo>
                      <a:pt x="289" y="15"/>
                      <a:pt x="290" y="15"/>
                      <a:pt x="290" y="15"/>
                    </a:cubicBezTo>
                    <a:cubicBezTo>
                      <a:pt x="290" y="16"/>
                      <a:pt x="291" y="17"/>
                      <a:pt x="291" y="17"/>
                    </a:cubicBezTo>
                    <a:cubicBezTo>
                      <a:pt x="294" y="19"/>
                      <a:pt x="297" y="20"/>
                      <a:pt x="299" y="22"/>
                    </a:cubicBezTo>
                    <a:cubicBezTo>
                      <a:pt x="299" y="22"/>
                      <a:pt x="299" y="23"/>
                      <a:pt x="300" y="24"/>
                    </a:cubicBezTo>
                    <a:cubicBezTo>
                      <a:pt x="305" y="28"/>
                      <a:pt x="310" y="32"/>
                      <a:pt x="316" y="36"/>
                    </a:cubicBezTo>
                    <a:cubicBezTo>
                      <a:pt x="328" y="49"/>
                      <a:pt x="338" y="64"/>
                      <a:pt x="351" y="77"/>
                    </a:cubicBezTo>
                    <a:cubicBezTo>
                      <a:pt x="325" y="77"/>
                      <a:pt x="298" y="77"/>
                      <a:pt x="272" y="77"/>
                    </a:cubicBezTo>
                    <a:cubicBezTo>
                      <a:pt x="250" y="77"/>
                      <a:pt x="228" y="77"/>
                      <a:pt x="206" y="77"/>
                    </a:cubicBezTo>
                    <a:cubicBezTo>
                      <a:pt x="219" y="63"/>
                      <a:pt x="236" y="48"/>
                      <a:pt x="246" y="31"/>
                    </a:cubicBezTo>
                    <a:cubicBezTo>
                      <a:pt x="249" y="27"/>
                      <a:pt x="252" y="23"/>
                      <a:pt x="255" y="19"/>
                    </a:cubicBezTo>
                    <a:cubicBezTo>
                      <a:pt x="258" y="16"/>
                      <a:pt x="262" y="14"/>
                      <a:pt x="265" y="12"/>
                    </a:cubicBezTo>
                    <a:cubicBezTo>
                      <a:pt x="267" y="11"/>
                      <a:pt x="266" y="10"/>
                      <a:pt x="265" y="9"/>
                    </a:cubicBezTo>
                    <a:cubicBezTo>
                      <a:pt x="263" y="7"/>
                      <a:pt x="260" y="6"/>
                      <a:pt x="258" y="5"/>
                    </a:cubicBezTo>
                    <a:cubicBezTo>
                      <a:pt x="258" y="2"/>
                      <a:pt x="255" y="0"/>
                      <a:pt x="253" y="2"/>
                    </a:cubicBezTo>
                    <a:cubicBezTo>
                      <a:pt x="253" y="3"/>
                      <a:pt x="253" y="3"/>
                      <a:pt x="252" y="4"/>
                    </a:cubicBezTo>
                    <a:cubicBezTo>
                      <a:pt x="252" y="4"/>
                      <a:pt x="251" y="4"/>
                      <a:pt x="251" y="4"/>
                    </a:cubicBezTo>
                    <a:cubicBezTo>
                      <a:pt x="252" y="4"/>
                      <a:pt x="252" y="4"/>
                      <a:pt x="252" y="5"/>
                    </a:cubicBezTo>
                    <a:cubicBezTo>
                      <a:pt x="237" y="22"/>
                      <a:pt x="218" y="37"/>
                      <a:pt x="205" y="56"/>
                    </a:cubicBezTo>
                    <a:cubicBezTo>
                      <a:pt x="198" y="63"/>
                      <a:pt x="191" y="70"/>
                      <a:pt x="184" y="76"/>
                    </a:cubicBezTo>
                    <a:cubicBezTo>
                      <a:pt x="184" y="76"/>
                      <a:pt x="184" y="77"/>
                      <a:pt x="184" y="77"/>
                    </a:cubicBezTo>
                    <a:cubicBezTo>
                      <a:pt x="179" y="77"/>
                      <a:pt x="174" y="77"/>
                      <a:pt x="169" y="77"/>
                    </a:cubicBezTo>
                    <a:cubicBezTo>
                      <a:pt x="140" y="77"/>
                      <a:pt x="110" y="76"/>
                      <a:pt x="81" y="78"/>
                    </a:cubicBezTo>
                    <a:cubicBezTo>
                      <a:pt x="80" y="78"/>
                      <a:pt x="80" y="77"/>
                      <a:pt x="79" y="77"/>
                    </a:cubicBezTo>
                    <a:cubicBezTo>
                      <a:pt x="76" y="77"/>
                      <a:pt x="73" y="77"/>
                      <a:pt x="70" y="77"/>
                    </a:cubicBezTo>
                    <a:cubicBezTo>
                      <a:pt x="62" y="77"/>
                      <a:pt x="55" y="80"/>
                      <a:pt x="52" y="91"/>
                    </a:cubicBezTo>
                    <a:cubicBezTo>
                      <a:pt x="46" y="110"/>
                      <a:pt x="54" y="135"/>
                      <a:pt x="59" y="153"/>
                    </a:cubicBezTo>
                    <a:cubicBezTo>
                      <a:pt x="62" y="167"/>
                      <a:pt x="66" y="181"/>
                      <a:pt x="69" y="195"/>
                    </a:cubicBezTo>
                    <a:cubicBezTo>
                      <a:pt x="69" y="195"/>
                      <a:pt x="69" y="195"/>
                      <a:pt x="69" y="195"/>
                    </a:cubicBezTo>
                    <a:cubicBezTo>
                      <a:pt x="67" y="196"/>
                      <a:pt x="64" y="198"/>
                      <a:pt x="62" y="199"/>
                    </a:cubicBezTo>
                    <a:cubicBezTo>
                      <a:pt x="39" y="210"/>
                      <a:pt x="23" y="228"/>
                      <a:pt x="16" y="252"/>
                    </a:cubicBezTo>
                    <a:cubicBezTo>
                      <a:pt x="2" y="297"/>
                      <a:pt x="0" y="359"/>
                      <a:pt x="41" y="390"/>
                    </a:cubicBezTo>
                    <a:cubicBezTo>
                      <a:pt x="106" y="439"/>
                      <a:pt x="223" y="419"/>
                      <a:pt x="251" y="335"/>
                    </a:cubicBezTo>
                    <a:cubicBezTo>
                      <a:pt x="251" y="335"/>
                      <a:pt x="251" y="335"/>
                      <a:pt x="251" y="335"/>
                    </a:cubicBezTo>
                    <a:cubicBezTo>
                      <a:pt x="255" y="335"/>
                      <a:pt x="259" y="335"/>
                      <a:pt x="263" y="335"/>
                    </a:cubicBezTo>
                    <a:cubicBezTo>
                      <a:pt x="320" y="337"/>
                      <a:pt x="377" y="341"/>
                      <a:pt x="433" y="339"/>
                    </a:cubicBezTo>
                    <a:cubicBezTo>
                      <a:pt x="433" y="339"/>
                      <a:pt x="433" y="339"/>
                      <a:pt x="433" y="339"/>
                    </a:cubicBezTo>
                    <a:cubicBezTo>
                      <a:pt x="434" y="339"/>
                      <a:pt x="435" y="339"/>
                      <a:pt x="436" y="338"/>
                    </a:cubicBezTo>
                    <a:cubicBezTo>
                      <a:pt x="437" y="337"/>
                      <a:pt x="437" y="336"/>
                      <a:pt x="437" y="335"/>
                    </a:cubicBezTo>
                    <a:cubicBezTo>
                      <a:pt x="465" y="278"/>
                      <a:pt x="467" y="212"/>
                      <a:pt x="488" y="153"/>
                    </a:cubicBezTo>
                    <a:cubicBezTo>
                      <a:pt x="495" y="132"/>
                      <a:pt x="504" y="98"/>
                      <a:pt x="482" y="83"/>
                    </a:cubicBezTo>
                    <a:close/>
                    <a:moveTo>
                      <a:pt x="295" y="10"/>
                    </a:moveTo>
                    <a:cubicBezTo>
                      <a:pt x="295" y="10"/>
                      <a:pt x="295" y="9"/>
                      <a:pt x="296" y="9"/>
                    </a:cubicBezTo>
                    <a:cubicBezTo>
                      <a:pt x="296" y="9"/>
                      <a:pt x="296" y="10"/>
                      <a:pt x="297" y="10"/>
                    </a:cubicBezTo>
                    <a:cubicBezTo>
                      <a:pt x="296" y="10"/>
                      <a:pt x="295" y="10"/>
                      <a:pt x="295" y="10"/>
                    </a:cubicBezTo>
                    <a:close/>
                    <a:moveTo>
                      <a:pt x="260" y="8"/>
                    </a:moveTo>
                    <a:cubicBezTo>
                      <a:pt x="260" y="8"/>
                      <a:pt x="260" y="8"/>
                      <a:pt x="260" y="8"/>
                    </a:cubicBezTo>
                    <a:cubicBezTo>
                      <a:pt x="261" y="9"/>
                      <a:pt x="261" y="10"/>
                      <a:pt x="260" y="10"/>
                    </a:cubicBezTo>
                    <a:cubicBezTo>
                      <a:pt x="260" y="10"/>
                      <a:pt x="260" y="9"/>
                      <a:pt x="259" y="9"/>
                    </a:cubicBezTo>
                    <a:cubicBezTo>
                      <a:pt x="260" y="9"/>
                      <a:pt x="260" y="9"/>
                      <a:pt x="260" y="8"/>
                    </a:cubicBezTo>
                    <a:close/>
                    <a:moveTo>
                      <a:pt x="409" y="83"/>
                    </a:moveTo>
                    <a:cubicBezTo>
                      <a:pt x="409" y="83"/>
                      <a:pt x="409" y="83"/>
                      <a:pt x="410" y="83"/>
                    </a:cubicBezTo>
                    <a:cubicBezTo>
                      <a:pt x="405" y="83"/>
                      <a:pt x="401" y="83"/>
                      <a:pt x="397" y="83"/>
                    </a:cubicBezTo>
                    <a:cubicBezTo>
                      <a:pt x="401" y="83"/>
                      <a:pt x="405" y="83"/>
                      <a:pt x="409" y="83"/>
                    </a:cubicBezTo>
                    <a:close/>
                    <a:moveTo>
                      <a:pt x="343" y="61"/>
                    </a:moveTo>
                    <a:cubicBezTo>
                      <a:pt x="348" y="66"/>
                      <a:pt x="353" y="71"/>
                      <a:pt x="358" y="76"/>
                    </a:cubicBezTo>
                    <a:cubicBezTo>
                      <a:pt x="353" y="71"/>
                      <a:pt x="348" y="66"/>
                      <a:pt x="343" y="61"/>
                    </a:cubicBezTo>
                    <a:close/>
                    <a:moveTo>
                      <a:pt x="289" y="89"/>
                    </a:moveTo>
                    <a:cubicBezTo>
                      <a:pt x="282" y="96"/>
                      <a:pt x="274" y="105"/>
                      <a:pt x="273" y="115"/>
                    </a:cubicBezTo>
                    <a:cubicBezTo>
                      <a:pt x="273" y="115"/>
                      <a:pt x="274" y="115"/>
                      <a:pt x="274" y="115"/>
                    </a:cubicBezTo>
                    <a:cubicBezTo>
                      <a:pt x="277" y="111"/>
                      <a:pt x="279" y="106"/>
                      <a:pt x="281" y="101"/>
                    </a:cubicBezTo>
                    <a:cubicBezTo>
                      <a:pt x="284" y="97"/>
                      <a:pt x="288" y="93"/>
                      <a:pt x="292" y="89"/>
                    </a:cubicBezTo>
                    <a:cubicBezTo>
                      <a:pt x="293" y="89"/>
                      <a:pt x="293" y="89"/>
                      <a:pt x="294" y="89"/>
                    </a:cubicBezTo>
                    <a:cubicBezTo>
                      <a:pt x="324" y="89"/>
                      <a:pt x="354" y="91"/>
                      <a:pt x="384" y="92"/>
                    </a:cubicBezTo>
                    <a:cubicBezTo>
                      <a:pt x="376" y="101"/>
                      <a:pt x="366" y="111"/>
                      <a:pt x="364" y="123"/>
                    </a:cubicBezTo>
                    <a:cubicBezTo>
                      <a:pt x="348" y="123"/>
                      <a:pt x="331" y="123"/>
                      <a:pt x="314" y="124"/>
                    </a:cubicBezTo>
                    <a:cubicBezTo>
                      <a:pt x="316" y="120"/>
                      <a:pt x="319" y="116"/>
                      <a:pt x="321" y="112"/>
                    </a:cubicBezTo>
                    <a:cubicBezTo>
                      <a:pt x="318" y="116"/>
                      <a:pt x="316" y="120"/>
                      <a:pt x="313" y="124"/>
                    </a:cubicBezTo>
                    <a:cubicBezTo>
                      <a:pt x="301" y="124"/>
                      <a:pt x="289" y="125"/>
                      <a:pt x="277" y="125"/>
                    </a:cubicBezTo>
                    <a:cubicBezTo>
                      <a:pt x="260" y="125"/>
                      <a:pt x="243" y="125"/>
                      <a:pt x="226" y="125"/>
                    </a:cubicBezTo>
                    <a:cubicBezTo>
                      <a:pt x="231" y="112"/>
                      <a:pt x="240" y="102"/>
                      <a:pt x="246" y="90"/>
                    </a:cubicBezTo>
                    <a:cubicBezTo>
                      <a:pt x="246" y="89"/>
                      <a:pt x="246" y="89"/>
                      <a:pt x="246" y="89"/>
                    </a:cubicBezTo>
                    <a:cubicBezTo>
                      <a:pt x="260" y="89"/>
                      <a:pt x="275" y="89"/>
                      <a:pt x="289" y="89"/>
                    </a:cubicBezTo>
                    <a:close/>
                    <a:moveTo>
                      <a:pt x="419" y="177"/>
                    </a:moveTo>
                    <a:cubicBezTo>
                      <a:pt x="415" y="191"/>
                      <a:pt x="411" y="204"/>
                      <a:pt x="407" y="218"/>
                    </a:cubicBezTo>
                    <a:cubicBezTo>
                      <a:pt x="406" y="221"/>
                      <a:pt x="404" y="224"/>
                      <a:pt x="402" y="228"/>
                    </a:cubicBezTo>
                    <a:cubicBezTo>
                      <a:pt x="401" y="227"/>
                      <a:pt x="400" y="226"/>
                      <a:pt x="398" y="227"/>
                    </a:cubicBezTo>
                    <a:cubicBezTo>
                      <a:pt x="396" y="228"/>
                      <a:pt x="393" y="229"/>
                      <a:pt x="391" y="229"/>
                    </a:cubicBezTo>
                    <a:cubicBezTo>
                      <a:pt x="386" y="229"/>
                      <a:pt x="382" y="229"/>
                      <a:pt x="377" y="229"/>
                    </a:cubicBezTo>
                    <a:cubicBezTo>
                      <a:pt x="379" y="217"/>
                      <a:pt x="380" y="205"/>
                      <a:pt x="382" y="194"/>
                    </a:cubicBezTo>
                    <a:cubicBezTo>
                      <a:pt x="383" y="189"/>
                      <a:pt x="384" y="185"/>
                      <a:pt x="385" y="180"/>
                    </a:cubicBezTo>
                    <a:cubicBezTo>
                      <a:pt x="394" y="181"/>
                      <a:pt x="410" y="181"/>
                      <a:pt x="419" y="177"/>
                    </a:cubicBezTo>
                    <a:close/>
                    <a:moveTo>
                      <a:pt x="386" y="168"/>
                    </a:moveTo>
                    <a:cubicBezTo>
                      <a:pt x="387" y="165"/>
                      <a:pt x="387" y="162"/>
                      <a:pt x="387" y="159"/>
                    </a:cubicBezTo>
                    <a:cubicBezTo>
                      <a:pt x="388" y="153"/>
                      <a:pt x="389" y="146"/>
                      <a:pt x="390" y="140"/>
                    </a:cubicBezTo>
                    <a:cubicBezTo>
                      <a:pt x="391" y="139"/>
                      <a:pt x="391" y="136"/>
                      <a:pt x="391" y="134"/>
                    </a:cubicBezTo>
                    <a:cubicBezTo>
                      <a:pt x="391" y="134"/>
                      <a:pt x="391" y="134"/>
                      <a:pt x="391" y="134"/>
                    </a:cubicBezTo>
                    <a:cubicBezTo>
                      <a:pt x="404" y="134"/>
                      <a:pt x="416" y="136"/>
                      <a:pt x="428" y="138"/>
                    </a:cubicBezTo>
                    <a:cubicBezTo>
                      <a:pt x="431" y="144"/>
                      <a:pt x="425" y="157"/>
                      <a:pt x="423" y="163"/>
                    </a:cubicBezTo>
                    <a:cubicBezTo>
                      <a:pt x="423" y="163"/>
                      <a:pt x="423" y="164"/>
                      <a:pt x="423" y="164"/>
                    </a:cubicBezTo>
                    <a:cubicBezTo>
                      <a:pt x="416" y="164"/>
                      <a:pt x="410" y="167"/>
                      <a:pt x="403" y="168"/>
                    </a:cubicBezTo>
                    <a:cubicBezTo>
                      <a:pt x="400" y="168"/>
                      <a:pt x="396" y="168"/>
                      <a:pt x="392" y="168"/>
                    </a:cubicBezTo>
                    <a:cubicBezTo>
                      <a:pt x="390" y="168"/>
                      <a:pt x="388" y="168"/>
                      <a:pt x="386" y="168"/>
                    </a:cubicBezTo>
                    <a:close/>
                    <a:moveTo>
                      <a:pt x="120" y="145"/>
                    </a:moveTo>
                    <a:cubicBezTo>
                      <a:pt x="120" y="145"/>
                      <a:pt x="120" y="145"/>
                      <a:pt x="120" y="145"/>
                    </a:cubicBezTo>
                    <a:cubicBezTo>
                      <a:pt x="120" y="143"/>
                      <a:pt x="121" y="141"/>
                      <a:pt x="122" y="139"/>
                    </a:cubicBezTo>
                    <a:cubicBezTo>
                      <a:pt x="137" y="142"/>
                      <a:pt x="155" y="138"/>
                      <a:pt x="171" y="136"/>
                    </a:cubicBezTo>
                    <a:cubicBezTo>
                      <a:pt x="168" y="145"/>
                      <a:pt x="171" y="156"/>
                      <a:pt x="174" y="165"/>
                    </a:cubicBezTo>
                    <a:cubicBezTo>
                      <a:pt x="174" y="167"/>
                      <a:pt x="175" y="169"/>
                      <a:pt x="175" y="171"/>
                    </a:cubicBezTo>
                    <a:cubicBezTo>
                      <a:pt x="168" y="172"/>
                      <a:pt x="161" y="172"/>
                      <a:pt x="154" y="173"/>
                    </a:cubicBezTo>
                    <a:cubicBezTo>
                      <a:pt x="147" y="173"/>
                      <a:pt x="139" y="173"/>
                      <a:pt x="132" y="175"/>
                    </a:cubicBezTo>
                    <a:cubicBezTo>
                      <a:pt x="132" y="175"/>
                      <a:pt x="132" y="174"/>
                      <a:pt x="132" y="174"/>
                    </a:cubicBezTo>
                    <a:cubicBezTo>
                      <a:pt x="128" y="166"/>
                      <a:pt x="124" y="156"/>
                      <a:pt x="119" y="147"/>
                    </a:cubicBezTo>
                    <a:cubicBezTo>
                      <a:pt x="120" y="147"/>
                      <a:pt x="120" y="146"/>
                      <a:pt x="120" y="145"/>
                    </a:cubicBezTo>
                    <a:close/>
                    <a:moveTo>
                      <a:pt x="163" y="182"/>
                    </a:moveTo>
                    <a:cubicBezTo>
                      <a:pt x="169" y="182"/>
                      <a:pt x="174" y="182"/>
                      <a:pt x="179" y="182"/>
                    </a:cubicBezTo>
                    <a:cubicBezTo>
                      <a:pt x="181" y="187"/>
                      <a:pt x="182" y="191"/>
                      <a:pt x="183" y="196"/>
                    </a:cubicBezTo>
                    <a:cubicBezTo>
                      <a:pt x="172" y="190"/>
                      <a:pt x="159" y="185"/>
                      <a:pt x="146" y="182"/>
                    </a:cubicBezTo>
                    <a:cubicBezTo>
                      <a:pt x="152" y="182"/>
                      <a:pt x="158" y="182"/>
                      <a:pt x="163" y="182"/>
                    </a:cubicBezTo>
                    <a:close/>
                    <a:moveTo>
                      <a:pt x="236" y="156"/>
                    </a:moveTo>
                    <a:cubicBezTo>
                      <a:pt x="236" y="160"/>
                      <a:pt x="237" y="164"/>
                      <a:pt x="237" y="169"/>
                    </a:cubicBezTo>
                    <a:cubicBezTo>
                      <a:pt x="228" y="169"/>
                      <a:pt x="219" y="169"/>
                      <a:pt x="211" y="169"/>
                    </a:cubicBezTo>
                    <a:cubicBezTo>
                      <a:pt x="203" y="170"/>
                      <a:pt x="196" y="170"/>
                      <a:pt x="189" y="171"/>
                    </a:cubicBezTo>
                    <a:cubicBezTo>
                      <a:pt x="188" y="171"/>
                      <a:pt x="187" y="171"/>
                      <a:pt x="186" y="171"/>
                    </a:cubicBezTo>
                    <a:cubicBezTo>
                      <a:pt x="185" y="169"/>
                      <a:pt x="185" y="168"/>
                      <a:pt x="184" y="167"/>
                    </a:cubicBezTo>
                    <a:cubicBezTo>
                      <a:pt x="181" y="157"/>
                      <a:pt x="180" y="145"/>
                      <a:pt x="176" y="136"/>
                    </a:cubicBezTo>
                    <a:cubicBezTo>
                      <a:pt x="177" y="136"/>
                      <a:pt x="178" y="136"/>
                      <a:pt x="179" y="136"/>
                    </a:cubicBezTo>
                    <a:cubicBezTo>
                      <a:pt x="198" y="135"/>
                      <a:pt x="217" y="135"/>
                      <a:pt x="236" y="136"/>
                    </a:cubicBezTo>
                    <a:cubicBezTo>
                      <a:pt x="236" y="136"/>
                      <a:pt x="236" y="137"/>
                      <a:pt x="236" y="137"/>
                    </a:cubicBezTo>
                    <a:cubicBezTo>
                      <a:pt x="236" y="143"/>
                      <a:pt x="236" y="150"/>
                      <a:pt x="236" y="156"/>
                    </a:cubicBezTo>
                    <a:close/>
                    <a:moveTo>
                      <a:pt x="196" y="203"/>
                    </a:moveTo>
                    <a:cubicBezTo>
                      <a:pt x="195" y="196"/>
                      <a:pt x="192" y="189"/>
                      <a:pt x="190" y="182"/>
                    </a:cubicBezTo>
                    <a:cubicBezTo>
                      <a:pt x="197" y="182"/>
                      <a:pt x="204" y="182"/>
                      <a:pt x="211" y="182"/>
                    </a:cubicBezTo>
                    <a:cubicBezTo>
                      <a:pt x="220" y="182"/>
                      <a:pt x="228" y="182"/>
                      <a:pt x="237" y="181"/>
                    </a:cubicBezTo>
                    <a:cubicBezTo>
                      <a:pt x="238" y="185"/>
                      <a:pt x="238" y="188"/>
                      <a:pt x="238" y="192"/>
                    </a:cubicBezTo>
                    <a:cubicBezTo>
                      <a:pt x="240" y="204"/>
                      <a:pt x="239" y="217"/>
                      <a:pt x="239" y="229"/>
                    </a:cubicBezTo>
                    <a:cubicBezTo>
                      <a:pt x="235" y="229"/>
                      <a:pt x="231" y="229"/>
                      <a:pt x="226" y="229"/>
                    </a:cubicBezTo>
                    <a:cubicBezTo>
                      <a:pt x="218" y="219"/>
                      <a:pt x="207" y="210"/>
                      <a:pt x="196" y="203"/>
                    </a:cubicBezTo>
                    <a:close/>
                    <a:moveTo>
                      <a:pt x="239" y="241"/>
                    </a:moveTo>
                    <a:cubicBezTo>
                      <a:pt x="239" y="242"/>
                      <a:pt x="239" y="244"/>
                      <a:pt x="239" y="246"/>
                    </a:cubicBezTo>
                    <a:cubicBezTo>
                      <a:pt x="238" y="244"/>
                      <a:pt x="237" y="242"/>
                      <a:pt x="236" y="241"/>
                    </a:cubicBezTo>
                    <a:cubicBezTo>
                      <a:pt x="237" y="241"/>
                      <a:pt x="238" y="241"/>
                      <a:pt x="239" y="241"/>
                    </a:cubicBezTo>
                    <a:close/>
                    <a:moveTo>
                      <a:pt x="253" y="271"/>
                    </a:moveTo>
                    <a:cubicBezTo>
                      <a:pt x="249" y="262"/>
                      <a:pt x="247" y="251"/>
                      <a:pt x="247" y="241"/>
                    </a:cubicBezTo>
                    <a:cubicBezTo>
                      <a:pt x="259" y="241"/>
                      <a:pt x="271" y="241"/>
                      <a:pt x="284" y="242"/>
                    </a:cubicBezTo>
                    <a:cubicBezTo>
                      <a:pt x="283" y="252"/>
                      <a:pt x="282" y="262"/>
                      <a:pt x="282" y="272"/>
                    </a:cubicBezTo>
                    <a:cubicBezTo>
                      <a:pt x="272" y="272"/>
                      <a:pt x="263" y="272"/>
                      <a:pt x="253" y="272"/>
                    </a:cubicBezTo>
                    <a:cubicBezTo>
                      <a:pt x="253" y="271"/>
                      <a:pt x="253" y="271"/>
                      <a:pt x="253" y="271"/>
                    </a:cubicBezTo>
                    <a:close/>
                    <a:moveTo>
                      <a:pt x="282" y="232"/>
                    </a:moveTo>
                    <a:cubicBezTo>
                      <a:pt x="270" y="231"/>
                      <a:pt x="259" y="231"/>
                      <a:pt x="247" y="230"/>
                    </a:cubicBezTo>
                    <a:cubicBezTo>
                      <a:pt x="247" y="216"/>
                      <a:pt x="248" y="201"/>
                      <a:pt x="247" y="188"/>
                    </a:cubicBezTo>
                    <a:cubicBezTo>
                      <a:pt x="246" y="186"/>
                      <a:pt x="246" y="183"/>
                      <a:pt x="246" y="181"/>
                    </a:cubicBezTo>
                    <a:cubicBezTo>
                      <a:pt x="260" y="181"/>
                      <a:pt x="274" y="180"/>
                      <a:pt x="288" y="180"/>
                    </a:cubicBezTo>
                    <a:cubicBezTo>
                      <a:pt x="288" y="183"/>
                      <a:pt x="288" y="186"/>
                      <a:pt x="288" y="189"/>
                    </a:cubicBezTo>
                    <a:cubicBezTo>
                      <a:pt x="288" y="203"/>
                      <a:pt x="286" y="218"/>
                      <a:pt x="285" y="232"/>
                    </a:cubicBezTo>
                    <a:cubicBezTo>
                      <a:pt x="284" y="232"/>
                      <a:pt x="283" y="232"/>
                      <a:pt x="282" y="232"/>
                    </a:cubicBezTo>
                    <a:close/>
                    <a:moveTo>
                      <a:pt x="288" y="167"/>
                    </a:moveTo>
                    <a:cubicBezTo>
                      <a:pt x="273" y="168"/>
                      <a:pt x="259" y="168"/>
                      <a:pt x="244" y="168"/>
                    </a:cubicBezTo>
                    <a:cubicBezTo>
                      <a:pt x="244" y="162"/>
                      <a:pt x="243" y="156"/>
                      <a:pt x="242" y="150"/>
                    </a:cubicBezTo>
                    <a:cubicBezTo>
                      <a:pt x="242" y="146"/>
                      <a:pt x="241" y="140"/>
                      <a:pt x="240" y="136"/>
                    </a:cubicBezTo>
                    <a:cubicBezTo>
                      <a:pt x="247" y="136"/>
                      <a:pt x="255" y="136"/>
                      <a:pt x="263" y="136"/>
                    </a:cubicBezTo>
                    <a:cubicBezTo>
                      <a:pt x="273" y="136"/>
                      <a:pt x="282" y="135"/>
                      <a:pt x="292" y="135"/>
                    </a:cubicBezTo>
                    <a:cubicBezTo>
                      <a:pt x="288" y="145"/>
                      <a:pt x="287" y="156"/>
                      <a:pt x="288" y="167"/>
                    </a:cubicBezTo>
                    <a:close/>
                    <a:moveTo>
                      <a:pt x="293" y="243"/>
                    </a:moveTo>
                    <a:cubicBezTo>
                      <a:pt x="304" y="243"/>
                      <a:pt x="315" y="244"/>
                      <a:pt x="327" y="245"/>
                    </a:cubicBezTo>
                    <a:cubicBezTo>
                      <a:pt x="325" y="255"/>
                      <a:pt x="323" y="264"/>
                      <a:pt x="320" y="274"/>
                    </a:cubicBezTo>
                    <a:cubicBezTo>
                      <a:pt x="310" y="274"/>
                      <a:pt x="301" y="273"/>
                      <a:pt x="291" y="273"/>
                    </a:cubicBezTo>
                    <a:cubicBezTo>
                      <a:pt x="291" y="263"/>
                      <a:pt x="292" y="253"/>
                      <a:pt x="293" y="243"/>
                    </a:cubicBezTo>
                    <a:close/>
                    <a:moveTo>
                      <a:pt x="294" y="232"/>
                    </a:moveTo>
                    <a:cubicBezTo>
                      <a:pt x="295" y="215"/>
                      <a:pt x="296" y="197"/>
                      <a:pt x="297" y="179"/>
                    </a:cubicBezTo>
                    <a:cubicBezTo>
                      <a:pt x="301" y="179"/>
                      <a:pt x="304" y="179"/>
                      <a:pt x="308" y="178"/>
                    </a:cubicBezTo>
                    <a:cubicBezTo>
                      <a:pt x="316" y="178"/>
                      <a:pt x="325" y="178"/>
                      <a:pt x="334" y="178"/>
                    </a:cubicBezTo>
                    <a:cubicBezTo>
                      <a:pt x="331" y="196"/>
                      <a:pt x="331" y="214"/>
                      <a:pt x="329" y="233"/>
                    </a:cubicBezTo>
                    <a:cubicBezTo>
                      <a:pt x="317" y="233"/>
                      <a:pt x="305" y="232"/>
                      <a:pt x="294" y="232"/>
                    </a:cubicBezTo>
                    <a:close/>
                    <a:moveTo>
                      <a:pt x="297" y="135"/>
                    </a:moveTo>
                    <a:cubicBezTo>
                      <a:pt x="311" y="134"/>
                      <a:pt x="326" y="133"/>
                      <a:pt x="341" y="133"/>
                    </a:cubicBezTo>
                    <a:cubicBezTo>
                      <a:pt x="342" y="133"/>
                      <a:pt x="343" y="133"/>
                      <a:pt x="345" y="133"/>
                    </a:cubicBezTo>
                    <a:cubicBezTo>
                      <a:pt x="340" y="144"/>
                      <a:pt x="337" y="155"/>
                      <a:pt x="335" y="166"/>
                    </a:cubicBezTo>
                    <a:cubicBezTo>
                      <a:pt x="323" y="166"/>
                      <a:pt x="311" y="166"/>
                      <a:pt x="298" y="167"/>
                    </a:cubicBezTo>
                    <a:cubicBezTo>
                      <a:pt x="298" y="167"/>
                      <a:pt x="298" y="167"/>
                      <a:pt x="297" y="167"/>
                    </a:cubicBezTo>
                    <a:cubicBezTo>
                      <a:pt x="298" y="156"/>
                      <a:pt x="297" y="145"/>
                      <a:pt x="297" y="135"/>
                    </a:cubicBezTo>
                    <a:close/>
                    <a:moveTo>
                      <a:pt x="338" y="245"/>
                    </a:moveTo>
                    <a:cubicBezTo>
                      <a:pt x="346" y="245"/>
                      <a:pt x="354" y="244"/>
                      <a:pt x="361" y="244"/>
                    </a:cubicBezTo>
                    <a:cubicBezTo>
                      <a:pt x="359" y="255"/>
                      <a:pt x="357" y="265"/>
                      <a:pt x="355" y="276"/>
                    </a:cubicBezTo>
                    <a:cubicBezTo>
                      <a:pt x="346" y="275"/>
                      <a:pt x="338" y="275"/>
                      <a:pt x="329" y="275"/>
                    </a:cubicBezTo>
                    <a:cubicBezTo>
                      <a:pt x="333" y="265"/>
                      <a:pt x="336" y="255"/>
                      <a:pt x="338" y="245"/>
                    </a:cubicBezTo>
                    <a:close/>
                    <a:moveTo>
                      <a:pt x="359" y="235"/>
                    </a:moveTo>
                    <a:cubicBezTo>
                      <a:pt x="360" y="235"/>
                      <a:pt x="361" y="234"/>
                      <a:pt x="363" y="234"/>
                    </a:cubicBezTo>
                    <a:cubicBezTo>
                      <a:pt x="363" y="234"/>
                      <a:pt x="363" y="234"/>
                      <a:pt x="363" y="234"/>
                    </a:cubicBezTo>
                    <a:cubicBezTo>
                      <a:pt x="361" y="235"/>
                      <a:pt x="360" y="235"/>
                      <a:pt x="359" y="235"/>
                    </a:cubicBezTo>
                    <a:close/>
                    <a:moveTo>
                      <a:pt x="354" y="231"/>
                    </a:moveTo>
                    <a:cubicBezTo>
                      <a:pt x="350" y="232"/>
                      <a:pt x="345" y="232"/>
                      <a:pt x="340" y="232"/>
                    </a:cubicBezTo>
                    <a:cubicBezTo>
                      <a:pt x="343" y="214"/>
                      <a:pt x="344" y="196"/>
                      <a:pt x="345" y="178"/>
                    </a:cubicBezTo>
                    <a:cubicBezTo>
                      <a:pt x="355" y="178"/>
                      <a:pt x="364" y="179"/>
                      <a:pt x="373" y="179"/>
                    </a:cubicBezTo>
                    <a:cubicBezTo>
                      <a:pt x="373" y="181"/>
                      <a:pt x="373" y="183"/>
                      <a:pt x="372" y="184"/>
                    </a:cubicBezTo>
                    <a:cubicBezTo>
                      <a:pt x="369" y="200"/>
                      <a:pt x="366" y="215"/>
                      <a:pt x="364" y="230"/>
                    </a:cubicBezTo>
                    <a:cubicBezTo>
                      <a:pt x="361" y="231"/>
                      <a:pt x="357" y="231"/>
                      <a:pt x="354" y="231"/>
                    </a:cubicBezTo>
                    <a:close/>
                    <a:moveTo>
                      <a:pt x="375" y="242"/>
                    </a:moveTo>
                    <a:cubicBezTo>
                      <a:pt x="383" y="241"/>
                      <a:pt x="391" y="239"/>
                      <a:pt x="398" y="236"/>
                    </a:cubicBezTo>
                    <a:cubicBezTo>
                      <a:pt x="396" y="241"/>
                      <a:pt x="394" y="245"/>
                      <a:pt x="393" y="250"/>
                    </a:cubicBezTo>
                    <a:cubicBezTo>
                      <a:pt x="388" y="259"/>
                      <a:pt x="384" y="268"/>
                      <a:pt x="381" y="277"/>
                    </a:cubicBezTo>
                    <a:cubicBezTo>
                      <a:pt x="375" y="277"/>
                      <a:pt x="370" y="276"/>
                      <a:pt x="364" y="276"/>
                    </a:cubicBezTo>
                    <a:cubicBezTo>
                      <a:pt x="370" y="266"/>
                      <a:pt x="373" y="254"/>
                      <a:pt x="375" y="242"/>
                    </a:cubicBezTo>
                    <a:close/>
                    <a:moveTo>
                      <a:pt x="380" y="144"/>
                    </a:moveTo>
                    <a:cubicBezTo>
                      <a:pt x="378" y="151"/>
                      <a:pt x="376" y="159"/>
                      <a:pt x="375" y="168"/>
                    </a:cubicBezTo>
                    <a:cubicBezTo>
                      <a:pt x="374" y="167"/>
                      <a:pt x="373" y="167"/>
                      <a:pt x="371" y="167"/>
                    </a:cubicBezTo>
                    <a:cubicBezTo>
                      <a:pt x="363" y="167"/>
                      <a:pt x="355" y="166"/>
                      <a:pt x="346" y="166"/>
                    </a:cubicBezTo>
                    <a:cubicBezTo>
                      <a:pt x="347" y="155"/>
                      <a:pt x="348" y="144"/>
                      <a:pt x="350" y="133"/>
                    </a:cubicBezTo>
                    <a:cubicBezTo>
                      <a:pt x="352" y="133"/>
                      <a:pt x="355" y="133"/>
                      <a:pt x="357" y="133"/>
                    </a:cubicBezTo>
                    <a:cubicBezTo>
                      <a:pt x="366" y="133"/>
                      <a:pt x="375" y="133"/>
                      <a:pt x="384" y="133"/>
                    </a:cubicBezTo>
                    <a:cubicBezTo>
                      <a:pt x="382" y="137"/>
                      <a:pt x="381" y="141"/>
                      <a:pt x="380" y="144"/>
                    </a:cubicBezTo>
                    <a:close/>
                    <a:moveTo>
                      <a:pt x="246" y="89"/>
                    </a:moveTo>
                    <a:cubicBezTo>
                      <a:pt x="245" y="89"/>
                      <a:pt x="245" y="89"/>
                      <a:pt x="245" y="89"/>
                    </a:cubicBezTo>
                    <a:cubicBezTo>
                      <a:pt x="238" y="101"/>
                      <a:pt x="226" y="111"/>
                      <a:pt x="223" y="125"/>
                    </a:cubicBezTo>
                    <a:cubicBezTo>
                      <a:pt x="218" y="124"/>
                      <a:pt x="212" y="124"/>
                      <a:pt x="206" y="124"/>
                    </a:cubicBezTo>
                    <a:cubicBezTo>
                      <a:pt x="214" y="113"/>
                      <a:pt x="221" y="101"/>
                      <a:pt x="228" y="89"/>
                    </a:cubicBezTo>
                    <a:cubicBezTo>
                      <a:pt x="234" y="89"/>
                      <a:pt x="240" y="89"/>
                      <a:pt x="246" y="89"/>
                    </a:cubicBezTo>
                    <a:close/>
                    <a:moveTo>
                      <a:pt x="71" y="171"/>
                    </a:moveTo>
                    <a:cubicBezTo>
                      <a:pt x="81" y="157"/>
                      <a:pt x="92" y="142"/>
                      <a:pt x="102" y="127"/>
                    </a:cubicBezTo>
                    <a:cubicBezTo>
                      <a:pt x="102" y="127"/>
                      <a:pt x="102" y="127"/>
                      <a:pt x="102" y="127"/>
                    </a:cubicBezTo>
                    <a:cubicBezTo>
                      <a:pt x="92" y="141"/>
                      <a:pt x="77" y="154"/>
                      <a:pt x="71" y="169"/>
                    </a:cubicBezTo>
                    <a:cubicBezTo>
                      <a:pt x="69" y="165"/>
                      <a:pt x="68" y="161"/>
                      <a:pt x="67" y="156"/>
                    </a:cubicBezTo>
                    <a:cubicBezTo>
                      <a:pt x="76" y="144"/>
                      <a:pt x="84" y="131"/>
                      <a:pt x="94" y="120"/>
                    </a:cubicBezTo>
                    <a:cubicBezTo>
                      <a:pt x="94" y="119"/>
                      <a:pt x="94" y="119"/>
                      <a:pt x="94" y="119"/>
                    </a:cubicBezTo>
                    <a:cubicBezTo>
                      <a:pt x="83" y="130"/>
                      <a:pt x="76" y="143"/>
                      <a:pt x="66" y="155"/>
                    </a:cubicBezTo>
                    <a:cubicBezTo>
                      <a:pt x="66" y="152"/>
                      <a:pt x="65" y="148"/>
                      <a:pt x="64" y="145"/>
                    </a:cubicBezTo>
                    <a:cubicBezTo>
                      <a:pt x="64" y="145"/>
                      <a:pt x="65" y="145"/>
                      <a:pt x="65" y="145"/>
                    </a:cubicBezTo>
                    <a:cubicBezTo>
                      <a:pt x="71" y="130"/>
                      <a:pt x="80" y="116"/>
                      <a:pt x="92" y="105"/>
                    </a:cubicBezTo>
                    <a:cubicBezTo>
                      <a:pt x="92" y="105"/>
                      <a:pt x="92" y="105"/>
                      <a:pt x="92" y="105"/>
                    </a:cubicBezTo>
                    <a:cubicBezTo>
                      <a:pt x="79" y="115"/>
                      <a:pt x="70" y="129"/>
                      <a:pt x="64" y="144"/>
                    </a:cubicBezTo>
                    <a:cubicBezTo>
                      <a:pt x="61" y="133"/>
                      <a:pt x="59" y="122"/>
                      <a:pt x="58" y="111"/>
                    </a:cubicBezTo>
                    <a:cubicBezTo>
                      <a:pt x="57" y="110"/>
                      <a:pt x="57" y="109"/>
                      <a:pt x="57" y="108"/>
                    </a:cubicBezTo>
                    <a:cubicBezTo>
                      <a:pt x="57" y="101"/>
                      <a:pt x="59" y="94"/>
                      <a:pt x="63" y="90"/>
                    </a:cubicBezTo>
                    <a:cubicBezTo>
                      <a:pt x="67" y="90"/>
                      <a:pt x="71" y="89"/>
                      <a:pt x="74" y="87"/>
                    </a:cubicBezTo>
                    <a:cubicBezTo>
                      <a:pt x="89" y="90"/>
                      <a:pt x="105" y="90"/>
                      <a:pt x="120" y="90"/>
                    </a:cubicBezTo>
                    <a:cubicBezTo>
                      <a:pt x="121" y="90"/>
                      <a:pt x="122" y="90"/>
                      <a:pt x="124" y="90"/>
                    </a:cubicBezTo>
                    <a:cubicBezTo>
                      <a:pt x="113" y="102"/>
                      <a:pt x="102" y="115"/>
                      <a:pt x="95" y="130"/>
                    </a:cubicBezTo>
                    <a:cubicBezTo>
                      <a:pt x="94" y="131"/>
                      <a:pt x="96" y="132"/>
                      <a:pt x="96" y="131"/>
                    </a:cubicBezTo>
                    <a:cubicBezTo>
                      <a:pt x="104" y="116"/>
                      <a:pt x="114" y="103"/>
                      <a:pt x="126" y="90"/>
                    </a:cubicBezTo>
                    <a:cubicBezTo>
                      <a:pt x="137" y="90"/>
                      <a:pt x="148" y="90"/>
                      <a:pt x="160" y="90"/>
                    </a:cubicBezTo>
                    <a:cubicBezTo>
                      <a:pt x="154" y="95"/>
                      <a:pt x="148" y="100"/>
                      <a:pt x="144" y="105"/>
                    </a:cubicBezTo>
                    <a:cubicBezTo>
                      <a:pt x="139" y="110"/>
                      <a:pt x="134" y="117"/>
                      <a:pt x="132" y="124"/>
                    </a:cubicBezTo>
                    <a:cubicBezTo>
                      <a:pt x="132" y="125"/>
                      <a:pt x="133" y="125"/>
                      <a:pt x="134" y="124"/>
                    </a:cubicBezTo>
                    <a:cubicBezTo>
                      <a:pt x="137" y="119"/>
                      <a:pt x="139" y="113"/>
                      <a:pt x="143" y="108"/>
                    </a:cubicBezTo>
                    <a:cubicBezTo>
                      <a:pt x="148" y="101"/>
                      <a:pt x="154" y="95"/>
                      <a:pt x="161" y="90"/>
                    </a:cubicBezTo>
                    <a:cubicBezTo>
                      <a:pt x="166" y="90"/>
                      <a:pt x="172" y="90"/>
                      <a:pt x="178" y="90"/>
                    </a:cubicBezTo>
                    <a:cubicBezTo>
                      <a:pt x="195" y="90"/>
                      <a:pt x="211" y="89"/>
                      <a:pt x="228" y="89"/>
                    </a:cubicBezTo>
                    <a:cubicBezTo>
                      <a:pt x="220" y="101"/>
                      <a:pt x="211" y="111"/>
                      <a:pt x="204" y="124"/>
                    </a:cubicBezTo>
                    <a:cubicBezTo>
                      <a:pt x="204" y="124"/>
                      <a:pt x="204" y="124"/>
                      <a:pt x="204" y="124"/>
                    </a:cubicBezTo>
                    <a:cubicBezTo>
                      <a:pt x="201" y="124"/>
                      <a:pt x="197" y="124"/>
                      <a:pt x="193" y="124"/>
                    </a:cubicBezTo>
                    <a:cubicBezTo>
                      <a:pt x="179" y="124"/>
                      <a:pt x="165" y="125"/>
                      <a:pt x="151" y="127"/>
                    </a:cubicBezTo>
                    <a:cubicBezTo>
                      <a:pt x="151" y="127"/>
                      <a:pt x="150" y="127"/>
                      <a:pt x="149" y="127"/>
                    </a:cubicBezTo>
                    <a:cubicBezTo>
                      <a:pt x="150" y="114"/>
                      <a:pt x="163" y="102"/>
                      <a:pt x="171" y="93"/>
                    </a:cubicBezTo>
                    <a:cubicBezTo>
                      <a:pt x="171" y="93"/>
                      <a:pt x="171" y="92"/>
                      <a:pt x="170" y="92"/>
                    </a:cubicBezTo>
                    <a:cubicBezTo>
                      <a:pt x="163" y="102"/>
                      <a:pt x="149" y="114"/>
                      <a:pt x="148" y="127"/>
                    </a:cubicBezTo>
                    <a:cubicBezTo>
                      <a:pt x="139" y="127"/>
                      <a:pt x="131" y="128"/>
                      <a:pt x="122" y="129"/>
                    </a:cubicBezTo>
                    <a:cubicBezTo>
                      <a:pt x="122" y="128"/>
                      <a:pt x="121" y="128"/>
                      <a:pt x="120" y="128"/>
                    </a:cubicBezTo>
                    <a:cubicBezTo>
                      <a:pt x="118" y="128"/>
                      <a:pt x="115" y="128"/>
                      <a:pt x="113" y="130"/>
                    </a:cubicBezTo>
                    <a:cubicBezTo>
                      <a:pt x="112" y="130"/>
                      <a:pt x="112" y="130"/>
                      <a:pt x="111" y="130"/>
                    </a:cubicBezTo>
                    <a:cubicBezTo>
                      <a:pt x="111" y="130"/>
                      <a:pt x="111" y="131"/>
                      <a:pt x="111" y="131"/>
                    </a:cubicBezTo>
                    <a:cubicBezTo>
                      <a:pt x="111" y="131"/>
                      <a:pt x="111" y="131"/>
                      <a:pt x="112" y="131"/>
                    </a:cubicBezTo>
                    <a:cubicBezTo>
                      <a:pt x="111" y="131"/>
                      <a:pt x="111" y="132"/>
                      <a:pt x="111" y="132"/>
                    </a:cubicBezTo>
                    <a:cubicBezTo>
                      <a:pt x="110" y="132"/>
                      <a:pt x="110" y="133"/>
                      <a:pt x="110" y="133"/>
                    </a:cubicBezTo>
                    <a:cubicBezTo>
                      <a:pt x="109" y="132"/>
                      <a:pt x="109" y="131"/>
                      <a:pt x="108" y="130"/>
                    </a:cubicBezTo>
                    <a:cubicBezTo>
                      <a:pt x="108" y="130"/>
                      <a:pt x="108" y="130"/>
                      <a:pt x="108" y="130"/>
                    </a:cubicBezTo>
                    <a:cubicBezTo>
                      <a:pt x="107" y="132"/>
                      <a:pt x="107" y="134"/>
                      <a:pt x="107" y="136"/>
                    </a:cubicBezTo>
                    <a:cubicBezTo>
                      <a:pt x="107" y="136"/>
                      <a:pt x="107" y="137"/>
                      <a:pt x="107" y="137"/>
                    </a:cubicBezTo>
                    <a:cubicBezTo>
                      <a:pt x="106" y="137"/>
                      <a:pt x="106" y="138"/>
                      <a:pt x="106" y="139"/>
                    </a:cubicBezTo>
                    <a:cubicBezTo>
                      <a:pt x="106" y="139"/>
                      <a:pt x="106" y="140"/>
                      <a:pt x="106" y="140"/>
                    </a:cubicBezTo>
                    <a:cubicBezTo>
                      <a:pt x="106" y="142"/>
                      <a:pt x="107" y="144"/>
                      <a:pt x="109" y="145"/>
                    </a:cubicBezTo>
                    <a:cubicBezTo>
                      <a:pt x="112" y="157"/>
                      <a:pt x="119" y="169"/>
                      <a:pt x="123" y="179"/>
                    </a:cubicBezTo>
                    <a:cubicBezTo>
                      <a:pt x="123" y="179"/>
                      <a:pt x="124" y="179"/>
                      <a:pt x="124" y="179"/>
                    </a:cubicBezTo>
                    <a:cubicBezTo>
                      <a:pt x="119" y="179"/>
                      <a:pt x="115" y="179"/>
                      <a:pt x="111" y="180"/>
                    </a:cubicBezTo>
                    <a:cubicBezTo>
                      <a:pt x="112" y="178"/>
                      <a:pt x="113" y="176"/>
                      <a:pt x="114" y="175"/>
                    </a:cubicBezTo>
                    <a:cubicBezTo>
                      <a:pt x="114" y="174"/>
                      <a:pt x="114" y="174"/>
                      <a:pt x="114" y="174"/>
                    </a:cubicBezTo>
                    <a:cubicBezTo>
                      <a:pt x="113" y="176"/>
                      <a:pt x="111" y="178"/>
                      <a:pt x="110" y="180"/>
                    </a:cubicBezTo>
                    <a:cubicBezTo>
                      <a:pt x="104" y="181"/>
                      <a:pt x="97" y="182"/>
                      <a:pt x="91" y="184"/>
                    </a:cubicBezTo>
                    <a:cubicBezTo>
                      <a:pt x="95" y="179"/>
                      <a:pt x="98" y="173"/>
                      <a:pt x="99" y="167"/>
                    </a:cubicBezTo>
                    <a:cubicBezTo>
                      <a:pt x="99" y="167"/>
                      <a:pt x="98" y="166"/>
                      <a:pt x="98" y="167"/>
                    </a:cubicBezTo>
                    <a:cubicBezTo>
                      <a:pt x="97" y="174"/>
                      <a:pt x="94" y="179"/>
                      <a:pt x="90" y="185"/>
                    </a:cubicBezTo>
                    <a:cubicBezTo>
                      <a:pt x="85" y="187"/>
                      <a:pt x="81" y="189"/>
                      <a:pt x="76" y="191"/>
                    </a:cubicBezTo>
                    <a:cubicBezTo>
                      <a:pt x="75" y="184"/>
                      <a:pt x="73" y="178"/>
                      <a:pt x="71" y="171"/>
                    </a:cubicBezTo>
                    <a:close/>
                    <a:moveTo>
                      <a:pt x="53" y="380"/>
                    </a:moveTo>
                    <a:cubicBezTo>
                      <a:pt x="15" y="354"/>
                      <a:pt x="19" y="299"/>
                      <a:pt x="30" y="259"/>
                    </a:cubicBezTo>
                    <a:cubicBezTo>
                      <a:pt x="30" y="259"/>
                      <a:pt x="30" y="258"/>
                      <a:pt x="30" y="258"/>
                    </a:cubicBezTo>
                    <a:cubicBezTo>
                      <a:pt x="36" y="243"/>
                      <a:pt x="45" y="230"/>
                      <a:pt x="55" y="219"/>
                    </a:cubicBezTo>
                    <a:cubicBezTo>
                      <a:pt x="76" y="202"/>
                      <a:pt x="105" y="195"/>
                      <a:pt x="133" y="189"/>
                    </a:cubicBezTo>
                    <a:cubicBezTo>
                      <a:pt x="133" y="189"/>
                      <a:pt x="133" y="189"/>
                      <a:pt x="133" y="189"/>
                    </a:cubicBezTo>
                    <a:cubicBezTo>
                      <a:pt x="185" y="194"/>
                      <a:pt x="234" y="236"/>
                      <a:pt x="243" y="287"/>
                    </a:cubicBezTo>
                    <a:cubicBezTo>
                      <a:pt x="260" y="390"/>
                      <a:pt x="123" y="428"/>
                      <a:pt x="53" y="380"/>
                    </a:cubicBezTo>
                    <a:close/>
                    <a:moveTo>
                      <a:pt x="279" y="329"/>
                    </a:moveTo>
                    <a:cubicBezTo>
                      <a:pt x="279" y="329"/>
                      <a:pt x="279" y="328"/>
                      <a:pt x="278" y="329"/>
                    </a:cubicBezTo>
                    <a:cubicBezTo>
                      <a:pt x="278" y="329"/>
                      <a:pt x="277" y="329"/>
                      <a:pt x="277" y="329"/>
                    </a:cubicBezTo>
                    <a:cubicBezTo>
                      <a:pt x="276" y="329"/>
                      <a:pt x="276" y="329"/>
                      <a:pt x="275" y="329"/>
                    </a:cubicBezTo>
                    <a:cubicBezTo>
                      <a:pt x="275" y="328"/>
                      <a:pt x="276" y="327"/>
                      <a:pt x="277" y="326"/>
                    </a:cubicBezTo>
                    <a:cubicBezTo>
                      <a:pt x="278" y="324"/>
                      <a:pt x="279" y="322"/>
                      <a:pt x="280" y="320"/>
                    </a:cubicBezTo>
                    <a:cubicBezTo>
                      <a:pt x="284" y="312"/>
                      <a:pt x="287" y="304"/>
                      <a:pt x="290" y="296"/>
                    </a:cubicBezTo>
                    <a:cubicBezTo>
                      <a:pt x="290" y="295"/>
                      <a:pt x="289" y="295"/>
                      <a:pt x="289" y="296"/>
                    </a:cubicBezTo>
                    <a:cubicBezTo>
                      <a:pt x="285" y="304"/>
                      <a:pt x="282" y="313"/>
                      <a:pt x="278" y="321"/>
                    </a:cubicBezTo>
                    <a:cubicBezTo>
                      <a:pt x="277" y="324"/>
                      <a:pt x="274" y="326"/>
                      <a:pt x="274" y="329"/>
                    </a:cubicBezTo>
                    <a:cubicBezTo>
                      <a:pt x="273" y="329"/>
                      <a:pt x="272" y="329"/>
                      <a:pt x="271" y="329"/>
                    </a:cubicBezTo>
                    <a:cubicBezTo>
                      <a:pt x="265" y="329"/>
                      <a:pt x="259" y="329"/>
                      <a:pt x="253" y="328"/>
                    </a:cubicBezTo>
                    <a:cubicBezTo>
                      <a:pt x="254" y="323"/>
                      <a:pt x="255" y="319"/>
                      <a:pt x="255" y="314"/>
                    </a:cubicBezTo>
                    <a:cubicBezTo>
                      <a:pt x="260" y="306"/>
                      <a:pt x="264" y="299"/>
                      <a:pt x="268" y="291"/>
                    </a:cubicBezTo>
                    <a:cubicBezTo>
                      <a:pt x="268" y="291"/>
                      <a:pt x="268" y="291"/>
                      <a:pt x="267" y="291"/>
                    </a:cubicBezTo>
                    <a:cubicBezTo>
                      <a:pt x="264" y="297"/>
                      <a:pt x="259" y="303"/>
                      <a:pt x="256" y="309"/>
                    </a:cubicBezTo>
                    <a:cubicBezTo>
                      <a:pt x="256" y="302"/>
                      <a:pt x="256" y="295"/>
                      <a:pt x="255" y="289"/>
                    </a:cubicBezTo>
                    <a:cubicBezTo>
                      <a:pt x="261" y="288"/>
                      <a:pt x="268" y="288"/>
                      <a:pt x="274" y="288"/>
                    </a:cubicBezTo>
                    <a:cubicBezTo>
                      <a:pt x="287" y="288"/>
                      <a:pt x="301" y="289"/>
                      <a:pt x="314" y="289"/>
                    </a:cubicBezTo>
                    <a:cubicBezTo>
                      <a:pt x="314" y="303"/>
                      <a:pt x="305" y="316"/>
                      <a:pt x="302" y="330"/>
                    </a:cubicBezTo>
                    <a:cubicBezTo>
                      <a:pt x="294" y="330"/>
                      <a:pt x="287" y="329"/>
                      <a:pt x="279" y="329"/>
                    </a:cubicBezTo>
                    <a:close/>
                    <a:moveTo>
                      <a:pt x="488" y="127"/>
                    </a:moveTo>
                    <a:cubicBezTo>
                      <a:pt x="486" y="140"/>
                      <a:pt x="480" y="153"/>
                      <a:pt x="476" y="165"/>
                    </a:cubicBezTo>
                    <a:cubicBezTo>
                      <a:pt x="472" y="177"/>
                      <a:pt x="469" y="188"/>
                      <a:pt x="467" y="200"/>
                    </a:cubicBezTo>
                    <a:cubicBezTo>
                      <a:pt x="452" y="215"/>
                      <a:pt x="434" y="229"/>
                      <a:pt x="424" y="248"/>
                    </a:cubicBezTo>
                    <a:cubicBezTo>
                      <a:pt x="424" y="249"/>
                      <a:pt x="424" y="249"/>
                      <a:pt x="425" y="249"/>
                    </a:cubicBezTo>
                    <a:cubicBezTo>
                      <a:pt x="435" y="230"/>
                      <a:pt x="452" y="216"/>
                      <a:pt x="466" y="201"/>
                    </a:cubicBezTo>
                    <a:cubicBezTo>
                      <a:pt x="456" y="245"/>
                      <a:pt x="452" y="291"/>
                      <a:pt x="431" y="332"/>
                    </a:cubicBezTo>
                    <a:cubicBezTo>
                      <a:pt x="390" y="331"/>
                      <a:pt x="349" y="330"/>
                      <a:pt x="308" y="330"/>
                    </a:cubicBezTo>
                    <a:cubicBezTo>
                      <a:pt x="321" y="321"/>
                      <a:pt x="328" y="305"/>
                      <a:pt x="340" y="294"/>
                    </a:cubicBezTo>
                    <a:cubicBezTo>
                      <a:pt x="337" y="305"/>
                      <a:pt x="334" y="315"/>
                      <a:pt x="332" y="326"/>
                    </a:cubicBezTo>
                    <a:cubicBezTo>
                      <a:pt x="332" y="326"/>
                      <a:pt x="332" y="327"/>
                      <a:pt x="333" y="327"/>
                    </a:cubicBezTo>
                    <a:cubicBezTo>
                      <a:pt x="333" y="327"/>
                      <a:pt x="334" y="328"/>
                      <a:pt x="334" y="328"/>
                    </a:cubicBezTo>
                    <a:cubicBezTo>
                      <a:pt x="335" y="328"/>
                      <a:pt x="335" y="328"/>
                      <a:pt x="335" y="328"/>
                    </a:cubicBezTo>
                    <a:cubicBezTo>
                      <a:pt x="337" y="327"/>
                      <a:pt x="337" y="325"/>
                      <a:pt x="337" y="323"/>
                    </a:cubicBezTo>
                    <a:cubicBezTo>
                      <a:pt x="337" y="322"/>
                      <a:pt x="336" y="322"/>
                      <a:pt x="336" y="322"/>
                    </a:cubicBezTo>
                    <a:cubicBezTo>
                      <a:pt x="335" y="324"/>
                      <a:pt x="335" y="323"/>
                      <a:pt x="335" y="325"/>
                    </a:cubicBezTo>
                    <a:cubicBezTo>
                      <a:pt x="336" y="322"/>
                      <a:pt x="336" y="318"/>
                      <a:pt x="337" y="314"/>
                    </a:cubicBezTo>
                    <a:cubicBezTo>
                      <a:pt x="339" y="307"/>
                      <a:pt x="341" y="299"/>
                      <a:pt x="342" y="292"/>
                    </a:cubicBezTo>
                    <a:cubicBezTo>
                      <a:pt x="343" y="290"/>
                      <a:pt x="341" y="290"/>
                      <a:pt x="340" y="290"/>
                    </a:cubicBezTo>
                    <a:cubicBezTo>
                      <a:pt x="329" y="300"/>
                      <a:pt x="322" y="314"/>
                      <a:pt x="311" y="325"/>
                    </a:cubicBezTo>
                    <a:cubicBezTo>
                      <a:pt x="309" y="326"/>
                      <a:pt x="308" y="328"/>
                      <a:pt x="306" y="329"/>
                    </a:cubicBezTo>
                    <a:cubicBezTo>
                      <a:pt x="305" y="329"/>
                      <a:pt x="305" y="330"/>
                      <a:pt x="305" y="330"/>
                    </a:cubicBezTo>
                    <a:cubicBezTo>
                      <a:pt x="304" y="330"/>
                      <a:pt x="304" y="330"/>
                      <a:pt x="303" y="330"/>
                    </a:cubicBezTo>
                    <a:cubicBezTo>
                      <a:pt x="303" y="329"/>
                      <a:pt x="304" y="326"/>
                      <a:pt x="304" y="324"/>
                    </a:cubicBezTo>
                    <a:cubicBezTo>
                      <a:pt x="305" y="320"/>
                      <a:pt x="307" y="316"/>
                      <a:pt x="309" y="312"/>
                    </a:cubicBezTo>
                    <a:cubicBezTo>
                      <a:pt x="312" y="304"/>
                      <a:pt x="314" y="297"/>
                      <a:pt x="315" y="289"/>
                    </a:cubicBezTo>
                    <a:cubicBezTo>
                      <a:pt x="339" y="289"/>
                      <a:pt x="363" y="290"/>
                      <a:pt x="386" y="287"/>
                    </a:cubicBezTo>
                    <a:cubicBezTo>
                      <a:pt x="386" y="287"/>
                      <a:pt x="386" y="288"/>
                      <a:pt x="387" y="288"/>
                    </a:cubicBezTo>
                    <a:cubicBezTo>
                      <a:pt x="387" y="288"/>
                      <a:pt x="387" y="288"/>
                      <a:pt x="387" y="288"/>
                    </a:cubicBezTo>
                    <a:cubicBezTo>
                      <a:pt x="387" y="288"/>
                      <a:pt x="387" y="287"/>
                      <a:pt x="387" y="287"/>
                    </a:cubicBezTo>
                    <a:cubicBezTo>
                      <a:pt x="388" y="287"/>
                      <a:pt x="389" y="287"/>
                      <a:pt x="390" y="287"/>
                    </a:cubicBezTo>
                    <a:cubicBezTo>
                      <a:pt x="391" y="286"/>
                      <a:pt x="392" y="285"/>
                      <a:pt x="391" y="284"/>
                    </a:cubicBezTo>
                    <a:cubicBezTo>
                      <a:pt x="392" y="282"/>
                      <a:pt x="392" y="280"/>
                      <a:pt x="390" y="278"/>
                    </a:cubicBezTo>
                    <a:cubicBezTo>
                      <a:pt x="392" y="274"/>
                      <a:pt x="394" y="269"/>
                      <a:pt x="395" y="265"/>
                    </a:cubicBezTo>
                    <a:cubicBezTo>
                      <a:pt x="405" y="243"/>
                      <a:pt x="416" y="222"/>
                      <a:pt x="422" y="199"/>
                    </a:cubicBezTo>
                    <a:cubicBezTo>
                      <a:pt x="423" y="196"/>
                      <a:pt x="424" y="193"/>
                      <a:pt x="425" y="189"/>
                    </a:cubicBezTo>
                    <a:cubicBezTo>
                      <a:pt x="429" y="179"/>
                      <a:pt x="433" y="167"/>
                      <a:pt x="434" y="156"/>
                    </a:cubicBezTo>
                    <a:cubicBezTo>
                      <a:pt x="444" y="149"/>
                      <a:pt x="453" y="138"/>
                      <a:pt x="462" y="129"/>
                    </a:cubicBezTo>
                    <a:cubicBezTo>
                      <a:pt x="470" y="120"/>
                      <a:pt x="479" y="110"/>
                      <a:pt x="484" y="99"/>
                    </a:cubicBezTo>
                    <a:cubicBezTo>
                      <a:pt x="484" y="99"/>
                      <a:pt x="484" y="99"/>
                      <a:pt x="484" y="99"/>
                    </a:cubicBezTo>
                    <a:cubicBezTo>
                      <a:pt x="472" y="121"/>
                      <a:pt x="449" y="134"/>
                      <a:pt x="434" y="154"/>
                    </a:cubicBezTo>
                    <a:cubicBezTo>
                      <a:pt x="435" y="149"/>
                      <a:pt x="435" y="144"/>
                      <a:pt x="435" y="140"/>
                    </a:cubicBezTo>
                    <a:cubicBezTo>
                      <a:pt x="435" y="139"/>
                      <a:pt x="435" y="139"/>
                      <a:pt x="435" y="139"/>
                    </a:cubicBezTo>
                    <a:cubicBezTo>
                      <a:pt x="439" y="137"/>
                      <a:pt x="440" y="133"/>
                      <a:pt x="438" y="130"/>
                    </a:cubicBezTo>
                    <a:cubicBezTo>
                      <a:pt x="438" y="130"/>
                      <a:pt x="438" y="130"/>
                      <a:pt x="438" y="129"/>
                    </a:cubicBezTo>
                    <a:cubicBezTo>
                      <a:pt x="450" y="117"/>
                      <a:pt x="462" y="104"/>
                      <a:pt x="473" y="92"/>
                    </a:cubicBezTo>
                    <a:cubicBezTo>
                      <a:pt x="474" y="91"/>
                      <a:pt x="473" y="90"/>
                      <a:pt x="472" y="90"/>
                    </a:cubicBezTo>
                    <a:cubicBezTo>
                      <a:pt x="459" y="102"/>
                      <a:pt x="448" y="116"/>
                      <a:pt x="437" y="129"/>
                    </a:cubicBezTo>
                    <a:cubicBezTo>
                      <a:pt x="437" y="129"/>
                      <a:pt x="437" y="129"/>
                      <a:pt x="437" y="129"/>
                    </a:cubicBezTo>
                    <a:cubicBezTo>
                      <a:pt x="436" y="129"/>
                      <a:pt x="436" y="128"/>
                      <a:pt x="435" y="128"/>
                    </a:cubicBezTo>
                    <a:cubicBezTo>
                      <a:pt x="434" y="128"/>
                      <a:pt x="434" y="128"/>
                      <a:pt x="433" y="128"/>
                    </a:cubicBezTo>
                    <a:cubicBezTo>
                      <a:pt x="441" y="117"/>
                      <a:pt x="449" y="107"/>
                      <a:pt x="459" y="98"/>
                    </a:cubicBezTo>
                    <a:cubicBezTo>
                      <a:pt x="460" y="97"/>
                      <a:pt x="459" y="96"/>
                      <a:pt x="458" y="97"/>
                    </a:cubicBezTo>
                    <a:cubicBezTo>
                      <a:pt x="448" y="105"/>
                      <a:pt x="439" y="115"/>
                      <a:pt x="432" y="126"/>
                    </a:cubicBezTo>
                    <a:cubicBezTo>
                      <a:pt x="432" y="125"/>
                      <a:pt x="431" y="125"/>
                      <a:pt x="430" y="125"/>
                    </a:cubicBezTo>
                    <a:cubicBezTo>
                      <a:pt x="428" y="126"/>
                      <a:pt x="426" y="126"/>
                      <a:pt x="425" y="127"/>
                    </a:cubicBezTo>
                    <a:cubicBezTo>
                      <a:pt x="425" y="127"/>
                      <a:pt x="424" y="126"/>
                      <a:pt x="423" y="126"/>
                    </a:cubicBezTo>
                    <a:cubicBezTo>
                      <a:pt x="427" y="122"/>
                      <a:pt x="429" y="116"/>
                      <a:pt x="432" y="112"/>
                    </a:cubicBezTo>
                    <a:cubicBezTo>
                      <a:pt x="436" y="105"/>
                      <a:pt x="440" y="98"/>
                      <a:pt x="447" y="93"/>
                    </a:cubicBezTo>
                    <a:cubicBezTo>
                      <a:pt x="447" y="93"/>
                      <a:pt x="446" y="92"/>
                      <a:pt x="446" y="92"/>
                    </a:cubicBezTo>
                    <a:cubicBezTo>
                      <a:pt x="440" y="96"/>
                      <a:pt x="436" y="102"/>
                      <a:pt x="432" y="107"/>
                    </a:cubicBezTo>
                    <a:cubicBezTo>
                      <a:pt x="429" y="113"/>
                      <a:pt x="423" y="120"/>
                      <a:pt x="421" y="126"/>
                    </a:cubicBezTo>
                    <a:cubicBezTo>
                      <a:pt x="403" y="124"/>
                      <a:pt x="385" y="123"/>
                      <a:pt x="367" y="123"/>
                    </a:cubicBezTo>
                    <a:cubicBezTo>
                      <a:pt x="371" y="111"/>
                      <a:pt x="377" y="102"/>
                      <a:pt x="385" y="92"/>
                    </a:cubicBezTo>
                    <a:cubicBezTo>
                      <a:pt x="388" y="92"/>
                      <a:pt x="391" y="92"/>
                      <a:pt x="394" y="92"/>
                    </a:cubicBezTo>
                    <a:cubicBezTo>
                      <a:pt x="400" y="93"/>
                      <a:pt x="406" y="92"/>
                      <a:pt x="412" y="92"/>
                    </a:cubicBezTo>
                    <a:cubicBezTo>
                      <a:pt x="412" y="92"/>
                      <a:pt x="412" y="92"/>
                      <a:pt x="412" y="92"/>
                    </a:cubicBezTo>
                    <a:cubicBezTo>
                      <a:pt x="410" y="95"/>
                      <a:pt x="408" y="98"/>
                      <a:pt x="407" y="101"/>
                    </a:cubicBezTo>
                    <a:cubicBezTo>
                      <a:pt x="403" y="107"/>
                      <a:pt x="399" y="112"/>
                      <a:pt x="395" y="117"/>
                    </a:cubicBezTo>
                    <a:cubicBezTo>
                      <a:pt x="395" y="118"/>
                      <a:pt x="396" y="119"/>
                      <a:pt x="397" y="118"/>
                    </a:cubicBezTo>
                    <a:cubicBezTo>
                      <a:pt x="402" y="113"/>
                      <a:pt x="406" y="106"/>
                      <a:pt x="410" y="99"/>
                    </a:cubicBezTo>
                    <a:cubicBezTo>
                      <a:pt x="411" y="98"/>
                      <a:pt x="413" y="95"/>
                      <a:pt x="414" y="92"/>
                    </a:cubicBezTo>
                    <a:cubicBezTo>
                      <a:pt x="423" y="92"/>
                      <a:pt x="432" y="91"/>
                      <a:pt x="440" y="90"/>
                    </a:cubicBezTo>
                    <a:cubicBezTo>
                      <a:pt x="450" y="89"/>
                      <a:pt x="461" y="87"/>
                      <a:pt x="470" y="84"/>
                    </a:cubicBezTo>
                    <a:cubicBezTo>
                      <a:pt x="488" y="88"/>
                      <a:pt x="490" y="113"/>
                      <a:pt x="488"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0" name="Freeform 758"/>
              <p:cNvSpPr/>
              <p:nvPr/>
            </p:nvSpPr>
            <p:spPr bwMode="auto">
              <a:xfrm>
                <a:off x="5097" y="4506"/>
                <a:ext cx="3" cy="5"/>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2"/>
                      <a:pt x="2" y="5"/>
                      <a:pt x="0" y="8"/>
                    </a:cubicBezTo>
                    <a:cubicBezTo>
                      <a:pt x="2" y="5"/>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1" name="Freeform 759"/>
              <p:cNvSpPr/>
              <p:nvPr/>
            </p:nvSpPr>
            <p:spPr bwMode="auto">
              <a:xfrm>
                <a:off x="5100" y="4505"/>
                <a:ext cx="1" cy="1"/>
              </a:xfrm>
              <a:custGeom>
                <a:avLst/>
                <a:gdLst>
                  <a:gd name="T0" fmla="*/ 2 w 2"/>
                  <a:gd name="T1" fmla="*/ 0 h 3"/>
                  <a:gd name="T2" fmla="*/ 0 w 2"/>
                  <a:gd name="T3" fmla="*/ 3 h 3"/>
                  <a:gd name="T4" fmla="*/ 2 w 2"/>
                  <a:gd name="T5" fmla="*/ 0 h 3"/>
                  <a:gd name="T6" fmla="*/ 2 w 2"/>
                  <a:gd name="T7" fmla="*/ 0 h 3"/>
                </a:gdLst>
                <a:ahLst/>
                <a:cxnLst>
                  <a:cxn ang="0">
                    <a:pos x="T0" y="T1"/>
                  </a:cxn>
                  <a:cxn ang="0">
                    <a:pos x="T2" y="T3"/>
                  </a:cxn>
                  <a:cxn ang="0">
                    <a:pos x="T4" y="T5"/>
                  </a:cxn>
                  <a:cxn ang="0">
                    <a:pos x="T6" y="T7"/>
                  </a:cxn>
                </a:cxnLst>
                <a:rect l="0" t="0" r="r" b="b"/>
                <a:pathLst>
                  <a:path w="2" h="3">
                    <a:moveTo>
                      <a:pt x="2" y="0"/>
                    </a:moveTo>
                    <a:cubicBezTo>
                      <a:pt x="1" y="1"/>
                      <a:pt x="0" y="2"/>
                      <a:pt x="0" y="3"/>
                    </a:cubicBezTo>
                    <a:cubicBezTo>
                      <a:pt x="1" y="2"/>
                      <a:pt x="1"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2" name="Freeform 760"/>
              <p:cNvSpPr/>
              <p:nvPr/>
            </p:nvSpPr>
            <p:spPr bwMode="auto">
              <a:xfrm>
                <a:off x="5090" y="4511"/>
                <a:ext cx="7" cy="10"/>
              </a:xfrm>
              <a:custGeom>
                <a:avLst/>
                <a:gdLst>
                  <a:gd name="T0" fmla="*/ 2 w 12"/>
                  <a:gd name="T1" fmla="*/ 18 h 18"/>
                  <a:gd name="T2" fmla="*/ 12 w 12"/>
                  <a:gd name="T3" fmla="*/ 0 h 18"/>
                  <a:gd name="T4" fmla="*/ 1 w 12"/>
                  <a:gd name="T5" fmla="*/ 17 h 18"/>
                  <a:gd name="T6" fmla="*/ 2 w 12"/>
                  <a:gd name="T7" fmla="*/ 18 h 18"/>
                </a:gdLst>
                <a:ahLst/>
                <a:cxnLst>
                  <a:cxn ang="0">
                    <a:pos x="T0" y="T1"/>
                  </a:cxn>
                  <a:cxn ang="0">
                    <a:pos x="T2" y="T3"/>
                  </a:cxn>
                  <a:cxn ang="0">
                    <a:pos x="T4" y="T5"/>
                  </a:cxn>
                  <a:cxn ang="0">
                    <a:pos x="T6" y="T7"/>
                  </a:cxn>
                </a:cxnLst>
                <a:rect l="0" t="0" r="r" b="b"/>
                <a:pathLst>
                  <a:path w="12" h="18">
                    <a:moveTo>
                      <a:pt x="2" y="18"/>
                    </a:moveTo>
                    <a:cubicBezTo>
                      <a:pt x="4" y="11"/>
                      <a:pt x="8" y="5"/>
                      <a:pt x="12" y="0"/>
                    </a:cubicBezTo>
                    <a:cubicBezTo>
                      <a:pt x="8" y="5"/>
                      <a:pt x="4" y="11"/>
                      <a:pt x="1" y="17"/>
                    </a:cubicBezTo>
                    <a:cubicBezTo>
                      <a:pt x="0" y="18"/>
                      <a:pt x="1" y="18"/>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3" name="Freeform 761"/>
              <p:cNvSpPr/>
              <p:nvPr/>
            </p:nvSpPr>
            <p:spPr bwMode="auto">
              <a:xfrm>
                <a:off x="5097" y="4531"/>
                <a:ext cx="17" cy="20"/>
              </a:xfrm>
              <a:custGeom>
                <a:avLst/>
                <a:gdLst>
                  <a:gd name="T0" fmla="*/ 30 w 30"/>
                  <a:gd name="T1" fmla="*/ 0 h 36"/>
                  <a:gd name="T2" fmla="*/ 30 w 30"/>
                  <a:gd name="T3" fmla="*/ 0 h 36"/>
                  <a:gd name="T4" fmla="*/ 1 w 30"/>
                  <a:gd name="T5" fmla="*/ 34 h 36"/>
                  <a:gd name="T6" fmla="*/ 2 w 30"/>
                  <a:gd name="T7" fmla="*/ 35 h 36"/>
                  <a:gd name="T8" fmla="*/ 30 w 30"/>
                  <a:gd name="T9" fmla="*/ 0 h 36"/>
                </a:gdLst>
                <a:ahLst/>
                <a:cxnLst>
                  <a:cxn ang="0">
                    <a:pos x="T0" y="T1"/>
                  </a:cxn>
                  <a:cxn ang="0">
                    <a:pos x="T2" y="T3"/>
                  </a:cxn>
                  <a:cxn ang="0">
                    <a:pos x="T4" y="T5"/>
                  </a:cxn>
                  <a:cxn ang="0">
                    <a:pos x="T6" y="T7"/>
                  </a:cxn>
                  <a:cxn ang="0">
                    <a:pos x="T8" y="T9"/>
                  </a:cxn>
                </a:cxnLst>
                <a:rect l="0" t="0" r="r" b="b"/>
                <a:pathLst>
                  <a:path w="30" h="36">
                    <a:moveTo>
                      <a:pt x="30" y="0"/>
                    </a:moveTo>
                    <a:cubicBezTo>
                      <a:pt x="30" y="0"/>
                      <a:pt x="30" y="0"/>
                      <a:pt x="30" y="0"/>
                    </a:cubicBezTo>
                    <a:cubicBezTo>
                      <a:pt x="20" y="12"/>
                      <a:pt x="9" y="21"/>
                      <a:pt x="1" y="34"/>
                    </a:cubicBezTo>
                    <a:cubicBezTo>
                      <a:pt x="0" y="35"/>
                      <a:pt x="2" y="36"/>
                      <a:pt x="2" y="35"/>
                    </a:cubicBezTo>
                    <a:cubicBezTo>
                      <a:pt x="11" y="23"/>
                      <a:pt x="20" y="11"/>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4" name="Freeform 762"/>
              <p:cNvSpPr/>
              <p:nvPr/>
            </p:nvSpPr>
            <p:spPr bwMode="auto">
              <a:xfrm>
                <a:off x="5257" y="4612"/>
                <a:ext cx="2" cy="16"/>
              </a:xfrm>
              <a:custGeom>
                <a:avLst/>
                <a:gdLst>
                  <a:gd name="T0" fmla="*/ 4 w 4"/>
                  <a:gd name="T1" fmla="*/ 0 h 28"/>
                  <a:gd name="T2" fmla="*/ 0 w 4"/>
                  <a:gd name="T3" fmla="*/ 27 h 28"/>
                  <a:gd name="T4" fmla="*/ 1 w 4"/>
                  <a:gd name="T5" fmla="*/ 27 h 28"/>
                  <a:gd name="T6" fmla="*/ 4 w 4"/>
                  <a:gd name="T7" fmla="*/ 0 h 28"/>
                  <a:gd name="T8" fmla="*/ 4 w 4"/>
                  <a:gd name="T9" fmla="*/ 0 h 28"/>
                </a:gdLst>
                <a:ahLst/>
                <a:cxnLst>
                  <a:cxn ang="0">
                    <a:pos x="T0" y="T1"/>
                  </a:cxn>
                  <a:cxn ang="0">
                    <a:pos x="T2" y="T3"/>
                  </a:cxn>
                  <a:cxn ang="0">
                    <a:pos x="T4" y="T5"/>
                  </a:cxn>
                  <a:cxn ang="0">
                    <a:pos x="T6" y="T7"/>
                  </a:cxn>
                  <a:cxn ang="0">
                    <a:pos x="T8" y="T9"/>
                  </a:cxn>
                </a:cxnLst>
                <a:rect l="0" t="0" r="r" b="b"/>
                <a:pathLst>
                  <a:path w="4" h="28">
                    <a:moveTo>
                      <a:pt x="4" y="0"/>
                    </a:moveTo>
                    <a:cubicBezTo>
                      <a:pt x="2" y="9"/>
                      <a:pt x="0" y="18"/>
                      <a:pt x="0" y="27"/>
                    </a:cubicBezTo>
                    <a:cubicBezTo>
                      <a:pt x="0" y="28"/>
                      <a:pt x="1" y="28"/>
                      <a:pt x="1" y="27"/>
                    </a:cubicBezTo>
                    <a:cubicBezTo>
                      <a:pt x="1" y="18"/>
                      <a:pt x="2" y="9"/>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5" name="Freeform 763"/>
              <p:cNvSpPr/>
              <p:nvPr/>
            </p:nvSpPr>
            <p:spPr bwMode="auto">
              <a:xfrm>
                <a:off x="5288" y="4522"/>
                <a:ext cx="37" cy="57"/>
              </a:xfrm>
              <a:custGeom>
                <a:avLst/>
                <a:gdLst>
                  <a:gd name="T0" fmla="*/ 62 w 65"/>
                  <a:gd name="T1" fmla="*/ 18 h 102"/>
                  <a:gd name="T2" fmla="*/ 34 w 65"/>
                  <a:gd name="T3" fmla="*/ 42 h 102"/>
                  <a:gd name="T4" fmla="*/ 19 w 65"/>
                  <a:gd name="T5" fmla="*/ 53 h 102"/>
                  <a:gd name="T6" fmla="*/ 14 w 65"/>
                  <a:gd name="T7" fmla="*/ 53 h 102"/>
                  <a:gd name="T8" fmla="*/ 57 w 65"/>
                  <a:gd name="T9" fmla="*/ 0 h 102"/>
                  <a:gd name="T10" fmla="*/ 57 w 65"/>
                  <a:gd name="T11" fmla="*/ 0 h 102"/>
                  <a:gd name="T12" fmla="*/ 8 w 65"/>
                  <a:gd name="T13" fmla="*/ 60 h 102"/>
                  <a:gd name="T14" fmla="*/ 9 w 65"/>
                  <a:gd name="T15" fmla="*/ 61 h 102"/>
                  <a:gd name="T16" fmla="*/ 38 w 65"/>
                  <a:gd name="T17" fmla="*/ 40 h 102"/>
                  <a:gd name="T18" fmla="*/ 56 w 65"/>
                  <a:gd name="T19" fmla="*/ 24 h 102"/>
                  <a:gd name="T20" fmla="*/ 51 w 65"/>
                  <a:gd name="T21" fmla="*/ 31 h 102"/>
                  <a:gd name="T22" fmla="*/ 0 w 65"/>
                  <a:gd name="T23" fmla="*/ 101 h 102"/>
                  <a:gd name="T24" fmla="*/ 1 w 65"/>
                  <a:gd name="T25" fmla="*/ 102 h 102"/>
                  <a:gd name="T26" fmla="*/ 12 w 65"/>
                  <a:gd name="T27" fmla="*/ 92 h 102"/>
                  <a:gd name="T28" fmla="*/ 12 w 65"/>
                  <a:gd name="T29" fmla="*/ 91 h 102"/>
                  <a:gd name="T30" fmla="*/ 3 w 65"/>
                  <a:gd name="T31" fmla="*/ 98 h 102"/>
                  <a:gd name="T32" fmla="*/ 7 w 65"/>
                  <a:gd name="T33" fmla="*/ 90 h 102"/>
                  <a:gd name="T34" fmla="*/ 22 w 65"/>
                  <a:gd name="T35" fmla="*/ 67 h 102"/>
                  <a:gd name="T36" fmla="*/ 62 w 65"/>
                  <a:gd name="T37" fmla="*/ 18 h 102"/>
                  <a:gd name="T38" fmla="*/ 62 w 65"/>
                  <a:gd name="T39"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102">
                    <a:moveTo>
                      <a:pt x="62" y="18"/>
                    </a:moveTo>
                    <a:cubicBezTo>
                      <a:pt x="53" y="26"/>
                      <a:pt x="44" y="34"/>
                      <a:pt x="34" y="42"/>
                    </a:cubicBezTo>
                    <a:cubicBezTo>
                      <a:pt x="29" y="46"/>
                      <a:pt x="24" y="49"/>
                      <a:pt x="19" y="53"/>
                    </a:cubicBezTo>
                    <a:cubicBezTo>
                      <a:pt x="16" y="55"/>
                      <a:pt x="9" y="62"/>
                      <a:pt x="14" y="53"/>
                    </a:cubicBezTo>
                    <a:cubicBezTo>
                      <a:pt x="25" y="33"/>
                      <a:pt x="43" y="18"/>
                      <a:pt x="57" y="0"/>
                    </a:cubicBezTo>
                    <a:cubicBezTo>
                      <a:pt x="58" y="0"/>
                      <a:pt x="57" y="0"/>
                      <a:pt x="57" y="0"/>
                    </a:cubicBezTo>
                    <a:cubicBezTo>
                      <a:pt x="40" y="20"/>
                      <a:pt x="19" y="36"/>
                      <a:pt x="8" y="60"/>
                    </a:cubicBezTo>
                    <a:cubicBezTo>
                      <a:pt x="8" y="61"/>
                      <a:pt x="8" y="62"/>
                      <a:pt x="9" y="61"/>
                    </a:cubicBezTo>
                    <a:cubicBezTo>
                      <a:pt x="19" y="54"/>
                      <a:pt x="29" y="47"/>
                      <a:pt x="38" y="40"/>
                    </a:cubicBezTo>
                    <a:cubicBezTo>
                      <a:pt x="44" y="35"/>
                      <a:pt x="50" y="29"/>
                      <a:pt x="56" y="24"/>
                    </a:cubicBezTo>
                    <a:cubicBezTo>
                      <a:pt x="65" y="15"/>
                      <a:pt x="52" y="29"/>
                      <a:pt x="51" y="31"/>
                    </a:cubicBezTo>
                    <a:cubicBezTo>
                      <a:pt x="32" y="53"/>
                      <a:pt x="12" y="74"/>
                      <a:pt x="0" y="101"/>
                    </a:cubicBezTo>
                    <a:cubicBezTo>
                      <a:pt x="0" y="102"/>
                      <a:pt x="1" y="102"/>
                      <a:pt x="1" y="102"/>
                    </a:cubicBezTo>
                    <a:cubicBezTo>
                      <a:pt x="5" y="99"/>
                      <a:pt x="9" y="96"/>
                      <a:pt x="12" y="92"/>
                    </a:cubicBezTo>
                    <a:cubicBezTo>
                      <a:pt x="13" y="92"/>
                      <a:pt x="12" y="91"/>
                      <a:pt x="12" y="91"/>
                    </a:cubicBezTo>
                    <a:cubicBezTo>
                      <a:pt x="9" y="94"/>
                      <a:pt x="6" y="96"/>
                      <a:pt x="3" y="98"/>
                    </a:cubicBezTo>
                    <a:cubicBezTo>
                      <a:pt x="4" y="98"/>
                      <a:pt x="7" y="91"/>
                      <a:pt x="7" y="90"/>
                    </a:cubicBezTo>
                    <a:cubicBezTo>
                      <a:pt x="12" y="82"/>
                      <a:pt x="17" y="75"/>
                      <a:pt x="22" y="67"/>
                    </a:cubicBezTo>
                    <a:cubicBezTo>
                      <a:pt x="35" y="50"/>
                      <a:pt x="49" y="34"/>
                      <a:pt x="62" y="18"/>
                    </a:cubicBezTo>
                    <a:cubicBezTo>
                      <a:pt x="62" y="18"/>
                      <a:pt x="62" y="18"/>
                      <a:pt x="6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6" name="Freeform 764"/>
              <p:cNvSpPr/>
              <p:nvPr/>
            </p:nvSpPr>
            <p:spPr bwMode="auto">
              <a:xfrm>
                <a:off x="5285" y="4578"/>
                <a:ext cx="27" cy="30"/>
              </a:xfrm>
              <a:custGeom>
                <a:avLst/>
                <a:gdLst>
                  <a:gd name="T0" fmla="*/ 0 w 48"/>
                  <a:gd name="T1" fmla="*/ 51 h 52"/>
                  <a:gd name="T2" fmla="*/ 1 w 48"/>
                  <a:gd name="T3" fmla="*/ 51 h 52"/>
                  <a:gd name="T4" fmla="*/ 12 w 48"/>
                  <a:gd name="T5" fmla="*/ 38 h 52"/>
                  <a:gd name="T6" fmla="*/ 26 w 48"/>
                  <a:gd name="T7" fmla="*/ 25 h 52"/>
                  <a:gd name="T8" fmla="*/ 48 w 48"/>
                  <a:gd name="T9" fmla="*/ 0 h 52"/>
                  <a:gd name="T10" fmla="*/ 47 w 48"/>
                  <a:gd name="T11" fmla="*/ 0 h 52"/>
                  <a:gd name="T12" fmla="*/ 20 w 48"/>
                  <a:gd name="T13" fmla="*/ 27 h 52"/>
                  <a:gd name="T14" fmla="*/ 0 w 48"/>
                  <a:gd name="T15" fmla="*/ 5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0" y="51"/>
                    </a:moveTo>
                    <a:cubicBezTo>
                      <a:pt x="0" y="51"/>
                      <a:pt x="1" y="52"/>
                      <a:pt x="1" y="51"/>
                    </a:cubicBezTo>
                    <a:cubicBezTo>
                      <a:pt x="5" y="47"/>
                      <a:pt x="8" y="42"/>
                      <a:pt x="12" y="38"/>
                    </a:cubicBezTo>
                    <a:cubicBezTo>
                      <a:pt x="16" y="33"/>
                      <a:pt x="21" y="29"/>
                      <a:pt x="26" y="25"/>
                    </a:cubicBezTo>
                    <a:cubicBezTo>
                      <a:pt x="35" y="18"/>
                      <a:pt x="43" y="11"/>
                      <a:pt x="48" y="0"/>
                    </a:cubicBezTo>
                    <a:cubicBezTo>
                      <a:pt x="48" y="0"/>
                      <a:pt x="48" y="0"/>
                      <a:pt x="47" y="0"/>
                    </a:cubicBezTo>
                    <a:cubicBezTo>
                      <a:pt x="41" y="12"/>
                      <a:pt x="31" y="19"/>
                      <a:pt x="20" y="27"/>
                    </a:cubicBezTo>
                    <a:cubicBezTo>
                      <a:pt x="13" y="33"/>
                      <a:pt x="2" y="41"/>
                      <a:pt x="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7" name="Freeform 765"/>
              <p:cNvSpPr/>
              <p:nvPr/>
            </p:nvSpPr>
            <p:spPr bwMode="auto">
              <a:xfrm>
                <a:off x="5268" y="4592"/>
                <a:ext cx="39" cy="42"/>
              </a:xfrm>
              <a:custGeom>
                <a:avLst/>
                <a:gdLst>
                  <a:gd name="T0" fmla="*/ 68 w 69"/>
                  <a:gd name="T1" fmla="*/ 0 h 74"/>
                  <a:gd name="T2" fmla="*/ 41 w 69"/>
                  <a:gd name="T3" fmla="*/ 30 h 74"/>
                  <a:gd name="T4" fmla="*/ 44 w 69"/>
                  <a:gd name="T5" fmla="*/ 15 h 74"/>
                  <a:gd name="T6" fmla="*/ 42 w 69"/>
                  <a:gd name="T7" fmla="*/ 14 h 74"/>
                  <a:gd name="T8" fmla="*/ 18 w 69"/>
                  <a:gd name="T9" fmla="*/ 55 h 74"/>
                  <a:gd name="T10" fmla="*/ 8 w 69"/>
                  <a:gd name="T11" fmla="*/ 66 h 74"/>
                  <a:gd name="T12" fmla="*/ 6 w 69"/>
                  <a:gd name="T13" fmla="*/ 56 h 74"/>
                  <a:gd name="T14" fmla="*/ 12 w 69"/>
                  <a:gd name="T15" fmla="*/ 29 h 74"/>
                  <a:gd name="T16" fmla="*/ 12 w 69"/>
                  <a:gd name="T17" fmla="*/ 29 h 74"/>
                  <a:gd name="T18" fmla="*/ 2 w 69"/>
                  <a:gd name="T19" fmla="*/ 71 h 74"/>
                  <a:gd name="T20" fmla="*/ 3 w 69"/>
                  <a:gd name="T21" fmla="*/ 72 h 74"/>
                  <a:gd name="T22" fmla="*/ 38 w 69"/>
                  <a:gd name="T23" fmla="*/ 25 h 74"/>
                  <a:gd name="T24" fmla="*/ 41 w 69"/>
                  <a:gd name="T25" fmla="*/ 20 h 74"/>
                  <a:gd name="T26" fmla="*/ 41 w 69"/>
                  <a:gd name="T27" fmla="*/ 24 h 74"/>
                  <a:gd name="T28" fmla="*/ 38 w 69"/>
                  <a:gd name="T29" fmla="*/ 34 h 74"/>
                  <a:gd name="T30" fmla="*/ 27 w 69"/>
                  <a:gd name="T31" fmla="*/ 52 h 74"/>
                  <a:gd name="T32" fmla="*/ 28 w 69"/>
                  <a:gd name="T33" fmla="*/ 53 h 74"/>
                  <a:gd name="T34" fmla="*/ 35 w 69"/>
                  <a:gd name="T35" fmla="*/ 43 h 74"/>
                  <a:gd name="T36" fmla="*/ 34 w 69"/>
                  <a:gd name="T37" fmla="*/ 43 h 74"/>
                  <a:gd name="T38" fmla="*/ 30 w 69"/>
                  <a:gd name="T39" fmla="*/ 72 h 74"/>
                  <a:gd name="T40" fmla="*/ 31 w 69"/>
                  <a:gd name="T41" fmla="*/ 71 h 74"/>
                  <a:gd name="T42" fmla="*/ 38 w 69"/>
                  <a:gd name="T43" fmla="*/ 38 h 74"/>
                  <a:gd name="T44" fmla="*/ 69 w 69"/>
                  <a:gd name="T45" fmla="*/ 1 h 74"/>
                  <a:gd name="T46" fmla="*/ 68 w 69"/>
                  <a:gd name="T4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 h="74">
                    <a:moveTo>
                      <a:pt x="68" y="0"/>
                    </a:moveTo>
                    <a:cubicBezTo>
                      <a:pt x="61" y="11"/>
                      <a:pt x="50" y="20"/>
                      <a:pt x="41" y="30"/>
                    </a:cubicBezTo>
                    <a:cubicBezTo>
                      <a:pt x="43" y="25"/>
                      <a:pt x="44" y="20"/>
                      <a:pt x="44" y="15"/>
                    </a:cubicBezTo>
                    <a:cubicBezTo>
                      <a:pt x="44" y="14"/>
                      <a:pt x="43" y="13"/>
                      <a:pt x="42" y="14"/>
                    </a:cubicBezTo>
                    <a:cubicBezTo>
                      <a:pt x="34" y="28"/>
                      <a:pt x="27" y="42"/>
                      <a:pt x="18" y="55"/>
                    </a:cubicBezTo>
                    <a:cubicBezTo>
                      <a:pt x="15" y="59"/>
                      <a:pt x="12" y="63"/>
                      <a:pt x="8" y="66"/>
                    </a:cubicBezTo>
                    <a:cubicBezTo>
                      <a:pt x="0" y="74"/>
                      <a:pt x="5" y="60"/>
                      <a:pt x="6" y="56"/>
                    </a:cubicBezTo>
                    <a:cubicBezTo>
                      <a:pt x="9" y="47"/>
                      <a:pt x="11" y="38"/>
                      <a:pt x="12" y="29"/>
                    </a:cubicBezTo>
                    <a:cubicBezTo>
                      <a:pt x="12" y="29"/>
                      <a:pt x="12" y="29"/>
                      <a:pt x="12" y="29"/>
                    </a:cubicBezTo>
                    <a:cubicBezTo>
                      <a:pt x="9" y="43"/>
                      <a:pt x="4" y="57"/>
                      <a:pt x="2" y="71"/>
                    </a:cubicBezTo>
                    <a:cubicBezTo>
                      <a:pt x="1" y="72"/>
                      <a:pt x="2" y="73"/>
                      <a:pt x="3" y="72"/>
                    </a:cubicBezTo>
                    <a:cubicBezTo>
                      <a:pt x="20" y="63"/>
                      <a:pt x="29" y="42"/>
                      <a:pt x="38" y="25"/>
                    </a:cubicBezTo>
                    <a:cubicBezTo>
                      <a:pt x="39" y="24"/>
                      <a:pt x="40" y="22"/>
                      <a:pt x="41" y="20"/>
                    </a:cubicBezTo>
                    <a:cubicBezTo>
                      <a:pt x="45" y="14"/>
                      <a:pt x="41" y="23"/>
                      <a:pt x="41" y="24"/>
                    </a:cubicBezTo>
                    <a:cubicBezTo>
                      <a:pt x="40" y="27"/>
                      <a:pt x="39" y="30"/>
                      <a:pt x="38" y="34"/>
                    </a:cubicBezTo>
                    <a:cubicBezTo>
                      <a:pt x="33" y="39"/>
                      <a:pt x="29" y="45"/>
                      <a:pt x="27" y="52"/>
                    </a:cubicBezTo>
                    <a:cubicBezTo>
                      <a:pt x="27" y="53"/>
                      <a:pt x="28" y="54"/>
                      <a:pt x="28" y="53"/>
                    </a:cubicBezTo>
                    <a:cubicBezTo>
                      <a:pt x="30" y="49"/>
                      <a:pt x="32" y="46"/>
                      <a:pt x="35" y="43"/>
                    </a:cubicBezTo>
                    <a:cubicBezTo>
                      <a:pt x="34" y="43"/>
                      <a:pt x="34" y="43"/>
                      <a:pt x="34" y="43"/>
                    </a:cubicBezTo>
                    <a:cubicBezTo>
                      <a:pt x="31" y="52"/>
                      <a:pt x="28" y="62"/>
                      <a:pt x="30" y="72"/>
                    </a:cubicBezTo>
                    <a:cubicBezTo>
                      <a:pt x="30" y="73"/>
                      <a:pt x="32" y="72"/>
                      <a:pt x="31" y="71"/>
                    </a:cubicBezTo>
                    <a:cubicBezTo>
                      <a:pt x="30" y="59"/>
                      <a:pt x="34" y="49"/>
                      <a:pt x="38" y="38"/>
                    </a:cubicBezTo>
                    <a:cubicBezTo>
                      <a:pt x="48" y="25"/>
                      <a:pt x="60" y="15"/>
                      <a:pt x="69" y="1"/>
                    </a:cubicBezTo>
                    <a:cubicBezTo>
                      <a:pt x="69" y="0"/>
                      <a:pt x="68" y="0"/>
                      <a:pt x="6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8" name="Freeform 766"/>
              <p:cNvSpPr/>
              <p:nvPr/>
            </p:nvSpPr>
            <p:spPr bwMode="auto">
              <a:xfrm>
                <a:off x="5287" y="4619"/>
                <a:ext cx="12" cy="13"/>
              </a:xfrm>
              <a:custGeom>
                <a:avLst/>
                <a:gdLst>
                  <a:gd name="T0" fmla="*/ 20 w 21"/>
                  <a:gd name="T1" fmla="*/ 1 h 24"/>
                  <a:gd name="T2" fmla="*/ 1 w 21"/>
                  <a:gd name="T3" fmla="*/ 22 h 24"/>
                  <a:gd name="T4" fmla="*/ 2 w 21"/>
                  <a:gd name="T5" fmla="*/ 23 h 24"/>
                  <a:gd name="T6" fmla="*/ 20 w 21"/>
                  <a:gd name="T7" fmla="*/ 1 h 24"/>
                  <a:gd name="T8" fmla="*/ 20 w 21"/>
                  <a:gd name="T9" fmla="*/ 1 h 24"/>
                </a:gdLst>
                <a:ahLst/>
                <a:cxnLst>
                  <a:cxn ang="0">
                    <a:pos x="T0" y="T1"/>
                  </a:cxn>
                  <a:cxn ang="0">
                    <a:pos x="T2" y="T3"/>
                  </a:cxn>
                  <a:cxn ang="0">
                    <a:pos x="T4" y="T5"/>
                  </a:cxn>
                  <a:cxn ang="0">
                    <a:pos x="T6" y="T7"/>
                  </a:cxn>
                  <a:cxn ang="0">
                    <a:pos x="T8" y="T9"/>
                  </a:cxn>
                </a:cxnLst>
                <a:rect l="0" t="0" r="r" b="b"/>
                <a:pathLst>
                  <a:path w="21" h="24">
                    <a:moveTo>
                      <a:pt x="20" y="1"/>
                    </a:moveTo>
                    <a:cubicBezTo>
                      <a:pt x="14" y="8"/>
                      <a:pt x="7" y="15"/>
                      <a:pt x="1" y="22"/>
                    </a:cubicBezTo>
                    <a:cubicBezTo>
                      <a:pt x="0" y="23"/>
                      <a:pt x="1" y="24"/>
                      <a:pt x="2" y="23"/>
                    </a:cubicBezTo>
                    <a:cubicBezTo>
                      <a:pt x="8" y="16"/>
                      <a:pt x="15" y="9"/>
                      <a:pt x="20" y="1"/>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9" name="Freeform 767"/>
              <p:cNvSpPr/>
              <p:nvPr/>
            </p:nvSpPr>
            <p:spPr bwMode="auto">
              <a:xfrm>
                <a:off x="5279" y="4592"/>
                <a:ext cx="12" cy="13"/>
              </a:xfrm>
              <a:custGeom>
                <a:avLst/>
                <a:gdLst>
                  <a:gd name="T0" fmla="*/ 1 w 22"/>
                  <a:gd name="T1" fmla="*/ 23 h 23"/>
                  <a:gd name="T2" fmla="*/ 22 w 22"/>
                  <a:gd name="T3" fmla="*/ 2 h 23"/>
                  <a:gd name="T4" fmla="*/ 21 w 22"/>
                  <a:gd name="T5" fmla="*/ 1 h 23"/>
                  <a:gd name="T6" fmla="*/ 0 w 22"/>
                  <a:gd name="T7" fmla="*/ 21 h 23"/>
                  <a:gd name="T8" fmla="*/ 1 w 22"/>
                  <a:gd name="T9" fmla="*/ 23 h 23"/>
                </a:gdLst>
                <a:ahLst/>
                <a:cxnLst>
                  <a:cxn ang="0">
                    <a:pos x="T0" y="T1"/>
                  </a:cxn>
                  <a:cxn ang="0">
                    <a:pos x="T2" y="T3"/>
                  </a:cxn>
                  <a:cxn ang="0">
                    <a:pos x="T4" y="T5"/>
                  </a:cxn>
                  <a:cxn ang="0">
                    <a:pos x="T6" y="T7"/>
                  </a:cxn>
                  <a:cxn ang="0">
                    <a:pos x="T8" y="T9"/>
                  </a:cxn>
                </a:cxnLst>
                <a:rect l="0" t="0" r="r" b="b"/>
                <a:pathLst>
                  <a:path w="22" h="23">
                    <a:moveTo>
                      <a:pt x="1" y="23"/>
                    </a:moveTo>
                    <a:cubicBezTo>
                      <a:pt x="9" y="17"/>
                      <a:pt x="15" y="9"/>
                      <a:pt x="22" y="2"/>
                    </a:cubicBezTo>
                    <a:cubicBezTo>
                      <a:pt x="22" y="1"/>
                      <a:pt x="21" y="0"/>
                      <a:pt x="21" y="1"/>
                    </a:cubicBezTo>
                    <a:cubicBezTo>
                      <a:pt x="14" y="8"/>
                      <a:pt x="6" y="14"/>
                      <a:pt x="0" y="21"/>
                    </a:cubicBezTo>
                    <a:cubicBezTo>
                      <a:pt x="0" y="22"/>
                      <a:pt x="1" y="23"/>
                      <a:pt x="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0" name="Freeform 768"/>
              <p:cNvSpPr/>
              <p:nvPr/>
            </p:nvSpPr>
            <p:spPr bwMode="auto">
              <a:xfrm>
                <a:off x="5155" y="4501"/>
                <a:ext cx="13" cy="15"/>
              </a:xfrm>
              <a:custGeom>
                <a:avLst/>
                <a:gdLst>
                  <a:gd name="T0" fmla="*/ 1 w 23"/>
                  <a:gd name="T1" fmla="*/ 26 h 27"/>
                  <a:gd name="T2" fmla="*/ 23 w 23"/>
                  <a:gd name="T3" fmla="*/ 1 h 27"/>
                  <a:gd name="T4" fmla="*/ 23 w 23"/>
                  <a:gd name="T5" fmla="*/ 0 h 27"/>
                  <a:gd name="T6" fmla="*/ 11 w 23"/>
                  <a:gd name="T7" fmla="*/ 11 h 27"/>
                  <a:gd name="T8" fmla="*/ 0 w 23"/>
                  <a:gd name="T9" fmla="*/ 25 h 27"/>
                  <a:gd name="T10" fmla="*/ 1 w 23"/>
                  <a:gd name="T11" fmla="*/ 26 h 27"/>
                </a:gdLst>
                <a:ahLst/>
                <a:cxnLst>
                  <a:cxn ang="0">
                    <a:pos x="T0" y="T1"/>
                  </a:cxn>
                  <a:cxn ang="0">
                    <a:pos x="T2" y="T3"/>
                  </a:cxn>
                  <a:cxn ang="0">
                    <a:pos x="T4" y="T5"/>
                  </a:cxn>
                  <a:cxn ang="0">
                    <a:pos x="T6" y="T7"/>
                  </a:cxn>
                  <a:cxn ang="0">
                    <a:pos x="T8" y="T9"/>
                  </a:cxn>
                  <a:cxn ang="0">
                    <a:pos x="T10" y="T11"/>
                  </a:cxn>
                </a:cxnLst>
                <a:rect l="0" t="0" r="r" b="b"/>
                <a:pathLst>
                  <a:path w="23" h="27">
                    <a:moveTo>
                      <a:pt x="1" y="26"/>
                    </a:moveTo>
                    <a:cubicBezTo>
                      <a:pt x="10" y="18"/>
                      <a:pt x="13" y="7"/>
                      <a:pt x="23" y="1"/>
                    </a:cubicBezTo>
                    <a:cubicBezTo>
                      <a:pt x="23" y="1"/>
                      <a:pt x="23" y="0"/>
                      <a:pt x="23" y="0"/>
                    </a:cubicBezTo>
                    <a:cubicBezTo>
                      <a:pt x="18" y="3"/>
                      <a:pt x="14" y="7"/>
                      <a:pt x="11" y="11"/>
                    </a:cubicBezTo>
                    <a:cubicBezTo>
                      <a:pt x="7" y="16"/>
                      <a:pt x="3" y="20"/>
                      <a:pt x="0" y="25"/>
                    </a:cubicBezTo>
                    <a:cubicBezTo>
                      <a:pt x="0" y="26"/>
                      <a:pt x="1" y="27"/>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1" name="Freeform 769"/>
              <p:cNvSpPr/>
              <p:nvPr/>
            </p:nvSpPr>
            <p:spPr bwMode="auto">
              <a:xfrm>
                <a:off x="5194" y="4501"/>
                <a:ext cx="11" cy="16"/>
              </a:xfrm>
              <a:custGeom>
                <a:avLst/>
                <a:gdLst>
                  <a:gd name="T0" fmla="*/ 2 w 19"/>
                  <a:gd name="T1" fmla="*/ 29 h 30"/>
                  <a:gd name="T2" fmla="*/ 19 w 19"/>
                  <a:gd name="T3" fmla="*/ 1 h 30"/>
                  <a:gd name="T4" fmla="*/ 18 w 19"/>
                  <a:gd name="T5" fmla="*/ 0 h 30"/>
                  <a:gd name="T6" fmla="*/ 1 w 19"/>
                  <a:gd name="T7" fmla="*/ 29 h 30"/>
                  <a:gd name="T8" fmla="*/ 2 w 19"/>
                  <a:gd name="T9" fmla="*/ 29 h 30"/>
                </a:gdLst>
                <a:ahLst/>
                <a:cxnLst>
                  <a:cxn ang="0">
                    <a:pos x="T0" y="T1"/>
                  </a:cxn>
                  <a:cxn ang="0">
                    <a:pos x="T2" y="T3"/>
                  </a:cxn>
                  <a:cxn ang="0">
                    <a:pos x="T4" y="T5"/>
                  </a:cxn>
                  <a:cxn ang="0">
                    <a:pos x="T6" y="T7"/>
                  </a:cxn>
                  <a:cxn ang="0">
                    <a:pos x="T8" y="T9"/>
                  </a:cxn>
                </a:cxnLst>
                <a:rect l="0" t="0" r="r" b="b"/>
                <a:pathLst>
                  <a:path w="19" h="30">
                    <a:moveTo>
                      <a:pt x="2" y="29"/>
                    </a:moveTo>
                    <a:cubicBezTo>
                      <a:pt x="6" y="19"/>
                      <a:pt x="12" y="9"/>
                      <a:pt x="19" y="1"/>
                    </a:cubicBezTo>
                    <a:cubicBezTo>
                      <a:pt x="19" y="0"/>
                      <a:pt x="19" y="0"/>
                      <a:pt x="18" y="0"/>
                    </a:cubicBezTo>
                    <a:cubicBezTo>
                      <a:pt x="11" y="9"/>
                      <a:pt x="4" y="18"/>
                      <a:pt x="1"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2" name="Freeform 770"/>
              <p:cNvSpPr/>
              <p:nvPr/>
            </p:nvSpPr>
            <p:spPr bwMode="auto">
              <a:xfrm>
                <a:off x="5217" y="4501"/>
                <a:ext cx="12" cy="16"/>
              </a:xfrm>
              <a:custGeom>
                <a:avLst/>
                <a:gdLst>
                  <a:gd name="T0" fmla="*/ 2 w 21"/>
                  <a:gd name="T1" fmla="*/ 29 h 30"/>
                  <a:gd name="T2" fmla="*/ 20 w 21"/>
                  <a:gd name="T3" fmla="*/ 1 h 30"/>
                  <a:gd name="T4" fmla="*/ 20 w 21"/>
                  <a:gd name="T5" fmla="*/ 0 h 30"/>
                  <a:gd name="T6" fmla="*/ 7 w 21"/>
                  <a:gd name="T7" fmla="*/ 15 h 30"/>
                  <a:gd name="T8" fmla="*/ 0 w 21"/>
                  <a:gd name="T9" fmla="*/ 29 h 30"/>
                  <a:gd name="T10" fmla="*/ 2 w 21"/>
                  <a:gd name="T11" fmla="*/ 29 h 30"/>
                </a:gdLst>
                <a:ahLst/>
                <a:cxnLst>
                  <a:cxn ang="0">
                    <a:pos x="T0" y="T1"/>
                  </a:cxn>
                  <a:cxn ang="0">
                    <a:pos x="T2" y="T3"/>
                  </a:cxn>
                  <a:cxn ang="0">
                    <a:pos x="T4" y="T5"/>
                  </a:cxn>
                  <a:cxn ang="0">
                    <a:pos x="T6" y="T7"/>
                  </a:cxn>
                  <a:cxn ang="0">
                    <a:pos x="T8" y="T9"/>
                  </a:cxn>
                  <a:cxn ang="0">
                    <a:pos x="T10" y="T11"/>
                  </a:cxn>
                </a:cxnLst>
                <a:rect l="0" t="0" r="r" b="b"/>
                <a:pathLst>
                  <a:path w="21" h="30">
                    <a:moveTo>
                      <a:pt x="2" y="29"/>
                    </a:moveTo>
                    <a:cubicBezTo>
                      <a:pt x="3" y="18"/>
                      <a:pt x="13" y="8"/>
                      <a:pt x="20" y="1"/>
                    </a:cubicBezTo>
                    <a:cubicBezTo>
                      <a:pt x="21" y="0"/>
                      <a:pt x="20" y="0"/>
                      <a:pt x="20" y="0"/>
                    </a:cubicBezTo>
                    <a:cubicBezTo>
                      <a:pt x="15" y="5"/>
                      <a:pt x="10" y="10"/>
                      <a:pt x="7" y="15"/>
                    </a:cubicBezTo>
                    <a:cubicBezTo>
                      <a:pt x="4" y="19"/>
                      <a:pt x="0" y="24"/>
                      <a:pt x="0"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3" name="Freeform 771"/>
              <p:cNvSpPr/>
              <p:nvPr/>
            </p:nvSpPr>
            <p:spPr bwMode="auto">
              <a:xfrm>
                <a:off x="5235" y="4503"/>
                <a:ext cx="4" cy="9"/>
              </a:xfrm>
              <a:custGeom>
                <a:avLst/>
                <a:gdLst>
                  <a:gd name="T0" fmla="*/ 0 w 8"/>
                  <a:gd name="T1" fmla="*/ 16 h 16"/>
                  <a:gd name="T2" fmla="*/ 8 w 8"/>
                  <a:gd name="T3" fmla="*/ 0 h 16"/>
                  <a:gd name="T4" fmla="*/ 0 w 8"/>
                  <a:gd name="T5" fmla="*/ 16 h 16"/>
                </a:gdLst>
                <a:ahLst/>
                <a:cxnLst>
                  <a:cxn ang="0">
                    <a:pos x="T0" y="T1"/>
                  </a:cxn>
                  <a:cxn ang="0">
                    <a:pos x="T2" y="T3"/>
                  </a:cxn>
                  <a:cxn ang="0">
                    <a:pos x="T4" y="T5"/>
                  </a:cxn>
                </a:cxnLst>
                <a:rect l="0" t="0" r="r" b="b"/>
                <a:pathLst>
                  <a:path w="8" h="16">
                    <a:moveTo>
                      <a:pt x="0" y="16"/>
                    </a:moveTo>
                    <a:cubicBezTo>
                      <a:pt x="3" y="11"/>
                      <a:pt x="6" y="6"/>
                      <a:pt x="8" y="0"/>
                    </a:cubicBezTo>
                    <a:cubicBezTo>
                      <a:pt x="6" y="6"/>
                      <a:pt x="3" y="11"/>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4" name="Freeform 772"/>
              <p:cNvSpPr/>
              <p:nvPr/>
            </p:nvSpPr>
            <p:spPr bwMode="auto">
              <a:xfrm>
                <a:off x="5239" y="4501"/>
                <a:ext cx="1" cy="2"/>
              </a:xfrm>
              <a:custGeom>
                <a:avLst/>
                <a:gdLst>
                  <a:gd name="T0" fmla="*/ 1 w 1"/>
                  <a:gd name="T1" fmla="*/ 1 h 4"/>
                  <a:gd name="T2" fmla="*/ 0 w 1"/>
                  <a:gd name="T3" fmla="*/ 4 h 4"/>
                  <a:gd name="T4" fmla="*/ 1 w 1"/>
                  <a:gd name="T5" fmla="*/ 1 h 4"/>
                  <a:gd name="T6" fmla="*/ 1 w 1"/>
                  <a:gd name="T7" fmla="*/ 1 h 4"/>
                </a:gdLst>
                <a:ahLst/>
                <a:cxnLst>
                  <a:cxn ang="0">
                    <a:pos x="T0" y="T1"/>
                  </a:cxn>
                  <a:cxn ang="0">
                    <a:pos x="T2" y="T3"/>
                  </a:cxn>
                  <a:cxn ang="0">
                    <a:pos x="T4" y="T5"/>
                  </a:cxn>
                  <a:cxn ang="0">
                    <a:pos x="T6" y="T7"/>
                  </a:cxn>
                </a:cxnLst>
                <a:rect l="0" t="0" r="r" b="b"/>
                <a:pathLst>
                  <a:path w="1" h="4">
                    <a:moveTo>
                      <a:pt x="1" y="1"/>
                    </a:moveTo>
                    <a:cubicBezTo>
                      <a:pt x="1" y="2"/>
                      <a:pt x="0" y="3"/>
                      <a:pt x="0" y="4"/>
                    </a:cubicBezTo>
                    <a:cubicBezTo>
                      <a:pt x="0" y="3"/>
                      <a:pt x="1" y="2"/>
                      <a:pt x="1" y="1"/>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5" name="Freeform 773"/>
              <p:cNvSpPr/>
              <p:nvPr/>
            </p:nvSpPr>
            <p:spPr bwMode="auto">
              <a:xfrm>
                <a:off x="5246" y="4502"/>
                <a:ext cx="14" cy="15"/>
              </a:xfrm>
              <a:custGeom>
                <a:avLst/>
                <a:gdLst>
                  <a:gd name="T0" fmla="*/ 2 w 24"/>
                  <a:gd name="T1" fmla="*/ 26 h 27"/>
                  <a:gd name="T2" fmla="*/ 23 w 24"/>
                  <a:gd name="T3" fmla="*/ 1 h 27"/>
                  <a:gd name="T4" fmla="*/ 22 w 24"/>
                  <a:gd name="T5" fmla="*/ 0 h 27"/>
                  <a:gd name="T6" fmla="*/ 0 w 24"/>
                  <a:gd name="T7" fmla="*/ 25 h 27"/>
                  <a:gd name="T8" fmla="*/ 2 w 24"/>
                  <a:gd name="T9" fmla="*/ 26 h 27"/>
                </a:gdLst>
                <a:ahLst/>
                <a:cxnLst>
                  <a:cxn ang="0">
                    <a:pos x="T0" y="T1"/>
                  </a:cxn>
                  <a:cxn ang="0">
                    <a:pos x="T2" y="T3"/>
                  </a:cxn>
                  <a:cxn ang="0">
                    <a:pos x="T4" y="T5"/>
                  </a:cxn>
                  <a:cxn ang="0">
                    <a:pos x="T6" y="T7"/>
                  </a:cxn>
                  <a:cxn ang="0">
                    <a:pos x="T8" y="T9"/>
                  </a:cxn>
                </a:cxnLst>
                <a:rect l="0" t="0" r="r" b="b"/>
                <a:pathLst>
                  <a:path w="24" h="27">
                    <a:moveTo>
                      <a:pt x="2" y="26"/>
                    </a:moveTo>
                    <a:cubicBezTo>
                      <a:pt x="6" y="16"/>
                      <a:pt x="13" y="7"/>
                      <a:pt x="23" y="1"/>
                    </a:cubicBezTo>
                    <a:cubicBezTo>
                      <a:pt x="24" y="1"/>
                      <a:pt x="23" y="0"/>
                      <a:pt x="22" y="0"/>
                    </a:cubicBezTo>
                    <a:cubicBezTo>
                      <a:pt x="12" y="6"/>
                      <a:pt x="5" y="15"/>
                      <a:pt x="0" y="25"/>
                    </a:cubicBezTo>
                    <a:cubicBezTo>
                      <a:pt x="0" y="27"/>
                      <a:pt x="1" y="27"/>
                      <a:pt x="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6" name="Freeform 774"/>
              <p:cNvSpPr>
                <a:spLocks noEditPoints="1"/>
              </p:cNvSpPr>
              <p:nvPr/>
            </p:nvSpPr>
            <p:spPr bwMode="auto">
              <a:xfrm>
                <a:off x="5087" y="4570"/>
                <a:ext cx="87" cy="100"/>
              </a:xfrm>
              <a:custGeom>
                <a:avLst/>
                <a:gdLst>
                  <a:gd name="T0" fmla="*/ 125 w 156"/>
                  <a:gd name="T1" fmla="*/ 19 h 179"/>
                  <a:gd name="T2" fmla="*/ 53 w 156"/>
                  <a:gd name="T3" fmla="*/ 5 h 179"/>
                  <a:gd name="T4" fmla="*/ 7 w 156"/>
                  <a:gd name="T5" fmla="*/ 46 h 179"/>
                  <a:gd name="T6" fmla="*/ 8 w 156"/>
                  <a:gd name="T7" fmla="*/ 102 h 179"/>
                  <a:gd name="T8" fmla="*/ 43 w 156"/>
                  <a:gd name="T9" fmla="*/ 149 h 179"/>
                  <a:gd name="T10" fmla="*/ 153 w 156"/>
                  <a:gd name="T11" fmla="*/ 84 h 179"/>
                  <a:gd name="T12" fmla="*/ 125 w 156"/>
                  <a:gd name="T13" fmla="*/ 19 h 179"/>
                  <a:gd name="T14" fmla="*/ 52 w 156"/>
                  <a:gd name="T15" fmla="*/ 141 h 179"/>
                  <a:gd name="T16" fmla="*/ 20 w 156"/>
                  <a:gd name="T17" fmla="*/ 105 h 179"/>
                  <a:gd name="T18" fmla="*/ 47 w 156"/>
                  <a:gd name="T19" fmla="*/ 19 h 179"/>
                  <a:gd name="T20" fmla="*/ 141 w 156"/>
                  <a:gd name="T21" fmla="*/ 74 h 179"/>
                  <a:gd name="T22" fmla="*/ 52 w 156"/>
                  <a:gd name="T23" fmla="*/ 1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79">
                    <a:moveTo>
                      <a:pt x="125" y="19"/>
                    </a:moveTo>
                    <a:cubicBezTo>
                      <a:pt x="104" y="3"/>
                      <a:pt x="78" y="0"/>
                      <a:pt x="53" y="5"/>
                    </a:cubicBezTo>
                    <a:cubicBezTo>
                      <a:pt x="30" y="8"/>
                      <a:pt x="15" y="25"/>
                      <a:pt x="7" y="46"/>
                    </a:cubicBezTo>
                    <a:cubicBezTo>
                      <a:pt x="2" y="62"/>
                      <a:pt x="0" y="85"/>
                      <a:pt x="8" y="102"/>
                    </a:cubicBezTo>
                    <a:cubicBezTo>
                      <a:pt x="13" y="121"/>
                      <a:pt x="25" y="138"/>
                      <a:pt x="43" y="149"/>
                    </a:cubicBezTo>
                    <a:cubicBezTo>
                      <a:pt x="90" y="179"/>
                      <a:pt x="147" y="133"/>
                      <a:pt x="153" y="84"/>
                    </a:cubicBezTo>
                    <a:cubicBezTo>
                      <a:pt x="156" y="60"/>
                      <a:pt x="144" y="33"/>
                      <a:pt x="125" y="19"/>
                    </a:cubicBezTo>
                    <a:close/>
                    <a:moveTo>
                      <a:pt x="52" y="141"/>
                    </a:moveTo>
                    <a:cubicBezTo>
                      <a:pt x="36" y="134"/>
                      <a:pt x="25" y="120"/>
                      <a:pt x="20" y="105"/>
                    </a:cubicBezTo>
                    <a:cubicBezTo>
                      <a:pt x="13" y="74"/>
                      <a:pt x="12" y="31"/>
                      <a:pt x="47" y="19"/>
                    </a:cubicBezTo>
                    <a:cubicBezTo>
                      <a:pt x="89" y="5"/>
                      <a:pt x="136" y="28"/>
                      <a:pt x="141" y="74"/>
                    </a:cubicBezTo>
                    <a:cubicBezTo>
                      <a:pt x="145" y="118"/>
                      <a:pt x="93" y="162"/>
                      <a:pt x="52"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7" name="Freeform 775"/>
              <p:cNvSpPr>
                <a:spLocks noEditPoints="1"/>
              </p:cNvSpPr>
              <p:nvPr/>
            </p:nvSpPr>
            <p:spPr bwMode="auto">
              <a:xfrm>
                <a:off x="5103" y="4582"/>
                <a:ext cx="54" cy="58"/>
              </a:xfrm>
              <a:custGeom>
                <a:avLst/>
                <a:gdLst>
                  <a:gd name="T0" fmla="*/ 70 w 97"/>
                  <a:gd name="T1" fmla="*/ 37 h 103"/>
                  <a:gd name="T2" fmla="*/ 66 w 97"/>
                  <a:gd name="T3" fmla="*/ 35 h 103"/>
                  <a:gd name="T4" fmla="*/ 64 w 97"/>
                  <a:gd name="T5" fmla="*/ 36 h 103"/>
                  <a:gd name="T6" fmla="*/ 61 w 97"/>
                  <a:gd name="T7" fmla="*/ 36 h 103"/>
                  <a:gd name="T8" fmla="*/ 56 w 97"/>
                  <a:gd name="T9" fmla="*/ 9 h 103"/>
                  <a:gd name="T10" fmla="*/ 37 w 97"/>
                  <a:gd name="T11" fmla="*/ 7 h 103"/>
                  <a:gd name="T12" fmla="*/ 30 w 97"/>
                  <a:gd name="T13" fmla="*/ 36 h 103"/>
                  <a:gd name="T14" fmla="*/ 2 w 97"/>
                  <a:gd name="T15" fmla="*/ 45 h 103"/>
                  <a:gd name="T16" fmla="*/ 2 w 97"/>
                  <a:gd name="T17" fmla="*/ 46 h 103"/>
                  <a:gd name="T18" fmla="*/ 0 w 97"/>
                  <a:gd name="T19" fmla="*/ 52 h 103"/>
                  <a:gd name="T20" fmla="*/ 29 w 97"/>
                  <a:gd name="T21" fmla="*/ 74 h 103"/>
                  <a:gd name="T22" fmla="*/ 34 w 97"/>
                  <a:gd name="T23" fmla="*/ 92 h 103"/>
                  <a:gd name="T24" fmla="*/ 56 w 97"/>
                  <a:gd name="T25" fmla="*/ 97 h 103"/>
                  <a:gd name="T26" fmla="*/ 63 w 97"/>
                  <a:gd name="T27" fmla="*/ 74 h 103"/>
                  <a:gd name="T28" fmla="*/ 91 w 97"/>
                  <a:gd name="T29" fmla="*/ 59 h 103"/>
                  <a:gd name="T30" fmla="*/ 70 w 97"/>
                  <a:gd name="T31" fmla="*/ 37 h 103"/>
                  <a:gd name="T32" fmla="*/ 27 w 97"/>
                  <a:gd name="T33" fmla="*/ 44 h 103"/>
                  <a:gd name="T34" fmla="*/ 27 w 97"/>
                  <a:gd name="T35" fmla="*/ 44 h 103"/>
                  <a:gd name="T36" fmla="*/ 28 w 97"/>
                  <a:gd name="T37" fmla="*/ 44 h 103"/>
                  <a:gd name="T38" fmla="*/ 27 w 97"/>
                  <a:gd name="T39" fmla="*/ 44 h 103"/>
                  <a:gd name="T40" fmla="*/ 26 w 97"/>
                  <a:gd name="T41" fmla="*/ 44 h 103"/>
                  <a:gd name="T42" fmla="*/ 27 w 97"/>
                  <a:gd name="T43" fmla="*/ 44 h 103"/>
                  <a:gd name="T44" fmla="*/ 20 w 97"/>
                  <a:gd name="T45" fmla="*/ 44 h 103"/>
                  <a:gd name="T46" fmla="*/ 20 w 97"/>
                  <a:gd name="T47" fmla="*/ 44 h 103"/>
                  <a:gd name="T48" fmla="*/ 20 w 97"/>
                  <a:gd name="T49" fmla="*/ 44 h 103"/>
                  <a:gd name="T50" fmla="*/ 20 w 97"/>
                  <a:gd name="T51" fmla="*/ 44 h 103"/>
                  <a:gd name="T52" fmla="*/ 75 w 97"/>
                  <a:gd name="T53" fmla="*/ 48 h 103"/>
                  <a:gd name="T54" fmla="*/ 80 w 97"/>
                  <a:gd name="T55" fmla="*/ 51 h 103"/>
                  <a:gd name="T56" fmla="*/ 76 w 97"/>
                  <a:gd name="T57" fmla="*/ 50 h 103"/>
                  <a:gd name="T58" fmla="*/ 74 w 97"/>
                  <a:gd name="T59" fmla="*/ 51 h 103"/>
                  <a:gd name="T60" fmla="*/ 75 w 97"/>
                  <a:gd name="T61" fmla="*/ 48 h 103"/>
                  <a:gd name="T62" fmla="*/ 47 w 97"/>
                  <a:gd name="T63" fmla="*/ 11 h 103"/>
                  <a:gd name="T64" fmla="*/ 47 w 97"/>
                  <a:gd name="T65" fmla="*/ 13 h 103"/>
                  <a:gd name="T66" fmla="*/ 48 w 97"/>
                  <a:gd name="T67" fmla="*/ 14 h 103"/>
                  <a:gd name="T68" fmla="*/ 42 w 97"/>
                  <a:gd name="T69" fmla="*/ 17 h 103"/>
                  <a:gd name="T70" fmla="*/ 42 w 97"/>
                  <a:gd name="T71" fmla="*/ 18 h 103"/>
                  <a:gd name="T72" fmla="*/ 44 w 97"/>
                  <a:gd name="T73" fmla="*/ 13 h 103"/>
                  <a:gd name="T74" fmla="*/ 47 w 97"/>
                  <a:gd name="T75" fmla="*/ 11 h 103"/>
                  <a:gd name="T76" fmla="*/ 17 w 97"/>
                  <a:gd name="T77" fmla="*/ 44 h 103"/>
                  <a:gd name="T78" fmla="*/ 12 w 97"/>
                  <a:gd name="T79" fmla="*/ 50 h 103"/>
                  <a:gd name="T80" fmla="*/ 12 w 97"/>
                  <a:gd name="T81" fmla="*/ 49 h 103"/>
                  <a:gd name="T82" fmla="*/ 12 w 97"/>
                  <a:gd name="T83" fmla="*/ 49 h 103"/>
                  <a:gd name="T84" fmla="*/ 10 w 97"/>
                  <a:gd name="T85" fmla="*/ 45 h 103"/>
                  <a:gd name="T86" fmla="*/ 10 w 97"/>
                  <a:gd name="T87" fmla="*/ 45 h 103"/>
                  <a:gd name="T88" fmla="*/ 17 w 97"/>
                  <a:gd name="T89" fmla="*/ 4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70" y="37"/>
                    </a:moveTo>
                    <a:cubicBezTo>
                      <a:pt x="69" y="35"/>
                      <a:pt x="67" y="34"/>
                      <a:pt x="66" y="35"/>
                    </a:cubicBezTo>
                    <a:cubicBezTo>
                      <a:pt x="65" y="35"/>
                      <a:pt x="64" y="36"/>
                      <a:pt x="64" y="36"/>
                    </a:cubicBezTo>
                    <a:cubicBezTo>
                      <a:pt x="63" y="36"/>
                      <a:pt x="62" y="36"/>
                      <a:pt x="61" y="36"/>
                    </a:cubicBezTo>
                    <a:cubicBezTo>
                      <a:pt x="60" y="27"/>
                      <a:pt x="58" y="18"/>
                      <a:pt x="56" y="9"/>
                    </a:cubicBezTo>
                    <a:cubicBezTo>
                      <a:pt x="54" y="0"/>
                      <a:pt x="43" y="0"/>
                      <a:pt x="37" y="7"/>
                    </a:cubicBezTo>
                    <a:cubicBezTo>
                      <a:pt x="31" y="15"/>
                      <a:pt x="30" y="26"/>
                      <a:pt x="30" y="36"/>
                    </a:cubicBezTo>
                    <a:cubicBezTo>
                      <a:pt x="17" y="38"/>
                      <a:pt x="6" y="41"/>
                      <a:pt x="2" y="45"/>
                    </a:cubicBezTo>
                    <a:cubicBezTo>
                      <a:pt x="1" y="46"/>
                      <a:pt x="2" y="46"/>
                      <a:pt x="2" y="46"/>
                    </a:cubicBezTo>
                    <a:cubicBezTo>
                      <a:pt x="0" y="48"/>
                      <a:pt x="0" y="50"/>
                      <a:pt x="0" y="52"/>
                    </a:cubicBezTo>
                    <a:cubicBezTo>
                      <a:pt x="2" y="66"/>
                      <a:pt x="16" y="72"/>
                      <a:pt x="29" y="74"/>
                    </a:cubicBezTo>
                    <a:cubicBezTo>
                      <a:pt x="30" y="80"/>
                      <a:pt x="31" y="87"/>
                      <a:pt x="34" y="92"/>
                    </a:cubicBezTo>
                    <a:cubicBezTo>
                      <a:pt x="38" y="101"/>
                      <a:pt x="49" y="103"/>
                      <a:pt x="56" y="97"/>
                    </a:cubicBezTo>
                    <a:cubicBezTo>
                      <a:pt x="62" y="92"/>
                      <a:pt x="63" y="83"/>
                      <a:pt x="63" y="74"/>
                    </a:cubicBezTo>
                    <a:cubicBezTo>
                      <a:pt x="75" y="72"/>
                      <a:pt x="86" y="68"/>
                      <a:pt x="91" y="59"/>
                    </a:cubicBezTo>
                    <a:cubicBezTo>
                      <a:pt x="97" y="46"/>
                      <a:pt x="86" y="40"/>
                      <a:pt x="70" y="37"/>
                    </a:cubicBezTo>
                    <a:close/>
                    <a:moveTo>
                      <a:pt x="27" y="44"/>
                    </a:moveTo>
                    <a:cubicBezTo>
                      <a:pt x="27" y="44"/>
                      <a:pt x="27" y="44"/>
                      <a:pt x="27" y="44"/>
                    </a:cubicBezTo>
                    <a:cubicBezTo>
                      <a:pt x="27" y="44"/>
                      <a:pt x="28" y="44"/>
                      <a:pt x="28" y="44"/>
                    </a:cubicBezTo>
                    <a:cubicBezTo>
                      <a:pt x="28" y="44"/>
                      <a:pt x="27" y="44"/>
                      <a:pt x="27" y="44"/>
                    </a:cubicBezTo>
                    <a:cubicBezTo>
                      <a:pt x="27" y="44"/>
                      <a:pt x="27" y="44"/>
                      <a:pt x="26" y="44"/>
                    </a:cubicBezTo>
                    <a:cubicBezTo>
                      <a:pt x="27" y="44"/>
                      <a:pt x="27" y="44"/>
                      <a:pt x="27" y="44"/>
                    </a:cubicBezTo>
                    <a:close/>
                    <a:moveTo>
                      <a:pt x="20" y="44"/>
                    </a:moveTo>
                    <a:cubicBezTo>
                      <a:pt x="20" y="44"/>
                      <a:pt x="20" y="44"/>
                      <a:pt x="20" y="44"/>
                    </a:cubicBezTo>
                    <a:cubicBezTo>
                      <a:pt x="20" y="44"/>
                      <a:pt x="20" y="44"/>
                      <a:pt x="20" y="44"/>
                    </a:cubicBezTo>
                    <a:cubicBezTo>
                      <a:pt x="20" y="44"/>
                      <a:pt x="20" y="44"/>
                      <a:pt x="20" y="44"/>
                    </a:cubicBezTo>
                    <a:close/>
                    <a:moveTo>
                      <a:pt x="75" y="48"/>
                    </a:moveTo>
                    <a:cubicBezTo>
                      <a:pt x="77" y="49"/>
                      <a:pt x="79" y="50"/>
                      <a:pt x="80" y="51"/>
                    </a:cubicBezTo>
                    <a:cubicBezTo>
                      <a:pt x="79" y="50"/>
                      <a:pt x="77" y="49"/>
                      <a:pt x="76" y="50"/>
                    </a:cubicBezTo>
                    <a:cubicBezTo>
                      <a:pt x="75" y="50"/>
                      <a:pt x="75" y="51"/>
                      <a:pt x="74" y="51"/>
                    </a:cubicBezTo>
                    <a:cubicBezTo>
                      <a:pt x="75" y="50"/>
                      <a:pt x="75" y="49"/>
                      <a:pt x="75" y="48"/>
                    </a:cubicBezTo>
                    <a:close/>
                    <a:moveTo>
                      <a:pt x="47" y="11"/>
                    </a:moveTo>
                    <a:cubicBezTo>
                      <a:pt x="47" y="12"/>
                      <a:pt x="47" y="12"/>
                      <a:pt x="47" y="13"/>
                    </a:cubicBezTo>
                    <a:cubicBezTo>
                      <a:pt x="47" y="14"/>
                      <a:pt x="48" y="14"/>
                      <a:pt x="48" y="14"/>
                    </a:cubicBezTo>
                    <a:cubicBezTo>
                      <a:pt x="46" y="15"/>
                      <a:pt x="44" y="16"/>
                      <a:pt x="42" y="17"/>
                    </a:cubicBezTo>
                    <a:cubicBezTo>
                      <a:pt x="42" y="17"/>
                      <a:pt x="42" y="18"/>
                      <a:pt x="42" y="18"/>
                    </a:cubicBezTo>
                    <a:cubicBezTo>
                      <a:pt x="42" y="16"/>
                      <a:pt x="43" y="14"/>
                      <a:pt x="44" y="13"/>
                    </a:cubicBezTo>
                    <a:cubicBezTo>
                      <a:pt x="45" y="12"/>
                      <a:pt x="46" y="11"/>
                      <a:pt x="47" y="11"/>
                    </a:cubicBezTo>
                    <a:close/>
                    <a:moveTo>
                      <a:pt x="17" y="44"/>
                    </a:moveTo>
                    <a:cubicBezTo>
                      <a:pt x="15" y="46"/>
                      <a:pt x="14" y="47"/>
                      <a:pt x="12" y="50"/>
                    </a:cubicBezTo>
                    <a:cubicBezTo>
                      <a:pt x="12" y="49"/>
                      <a:pt x="12" y="49"/>
                      <a:pt x="12" y="49"/>
                    </a:cubicBezTo>
                    <a:cubicBezTo>
                      <a:pt x="12" y="49"/>
                      <a:pt x="12" y="49"/>
                      <a:pt x="12" y="49"/>
                    </a:cubicBezTo>
                    <a:cubicBezTo>
                      <a:pt x="13" y="47"/>
                      <a:pt x="13" y="45"/>
                      <a:pt x="10" y="45"/>
                    </a:cubicBezTo>
                    <a:cubicBezTo>
                      <a:pt x="10" y="45"/>
                      <a:pt x="10" y="45"/>
                      <a:pt x="10" y="45"/>
                    </a:cubicBezTo>
                    <a:cubicBezTo>
                      <a:pt x="12" y="44"/>
                      <a:pt x="15" y="44"/>
                      <a:pt x="1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8" name="Freeform 776"/>
              <p:cNvSpPr>
                <a:spLocks noEditPoints="1"/>
              </p:cNvSpPr>
              <p:nvPr/>
            </p:nvSpPr>
            <p:spPr bwMode="auto">
              <a:xfrm>
                <a:off x="3808" y="3749"/>
                <a:ext cx="92" cy="190"/>
              </a:xfrm>
              <a:custGeom>
                <a:avLst/>
                <a:gdLst>
                  <a:gd name="T0" fmla="*/ 115 w 165"/>
                  <a:gd name="T1" fmla="*/ 50 h 338"/>
                  <a:gd name="T2" fmla="*/ 91 w 165"/>
                  <a:gd name="T3" fmla="*/ 7 h 338"/>
                  <a:gd name="T4" fmla="*/ 88 w 165"/>
                  <a:gd name="T5" fmla="*/ 2 h 338"/>
                  <a:gd name="T6" fmla="*/ 85 w 165"/>
                  <a:gd name="T7" fmla="*/ 0 h 338"/>
                  <a:gd name="T8" fmla="*/ 83 w 165"/>
                  <a:gd name="T9" fmla="*/ 2 h 338"/>
                  <a:gd name="T10" fmla="*/ 81 w 165"/>
                  <a:gd name="T11" fmla="*/ 3 h 338"/>
                  <a:gd name="T12" fmla="*/ 36 w 165"/>
                  <a:gd name="T13" fmla="*/ 60 h 338"/>
                  <a:gd name="T14" fmla="*/ 3 w 165"/>
                  <a:gd name="T15" fmla="*/ 108 h 338"/>
                  <a:gd name="T16" fmla="*/ 4 w 165"/>
                  <a:gd name="T17" fmla="*/ 120 h 338"/>
                  <a:gd name="T18" fmla="*/ 31 w 165"/>
                  <a:gd name="T19" fmla="*/ 128 h 338"/>
                  <a:gd name="T20" fmla="*/ 37 w 165"/>
                  <a:gd name="T21" fmla="*/ 157 h 338"/>
                  <a:gd name="T22" fmla="*/ 36 w 165"/>
                  <a:gd name="T23" fmla="*/ 256 h 338"/>
                  <a:gd name="T24" fmla="*/ 43 w 165"/>
                  <a:gd name="T25" fmla="*/ 324 h 338"/>
                  <a:gd name="T26" fmla="*/ 135 w 165"/>
                  <a:gd name="T27" fmla="*/ 316 h 338"/>
                  <a:gd name="T28" fmla="*/ 132 w 165"/>
                  <a:gd name="T29" fmla="*/ 134 h 338"/>
                  <a:gd name="T30" fmla="*/ 145 w 165"/>
                  <a:gd name="T31" fmla="*/ 134 h 338"/>
                  <a:gd name="T32" fmla="*/ 149 w 165"/>
                  <a:gd name="T33" fmla="*/ 133 h 338"/>
                  <a:gd name="T34" fmla="*/ 165 w 165"/>
                  <a:gd name="T35" fmla="*/ 130 h 338"/>
                  <a:gd name="T36" fmla="*/ 164 w 165"/>
                  <a:gd name="T37" fmla="*/ 121 h 338"/>
                  <a:gd name="T38" fmla="*/ 86 w 165"/>
                  <a:gd name="T39" fmla="*/ 4 h 338"/>
                  <a:gd name="T40" fmla="*/ 88 w 165"/>
                  <a:gd name="T41" fmla="*/ 8 h 338"/>
                  <a:gd name="T42" fmla="*/ 84 w 165"/>
                  <a:gd name="T43" fmla="*/ 6 h 338"/>
                  <a:gd name="T44" fmla="*/ 85 w 165"/>
                  <a:gd name="T45" fmla="*/ 2 h 338"/>
                  <a:gd name="T46" fmla="*/ 131 w 165"/>
                  <a:gd name="T47" fmla="*/ 125 h 338"/>
                  <a:gd name="T48" fmla="*/ 126 w 165"/>
                  <a:gd name="T49" fmla="*/ 315 h 338"/>
                  <a:gd name="T50" fmla="*/ 43 w 165"/>
                  <a:gd name="T51" fmla="*/ 319 h 338"/>
                  <a:gd name="T52" fmla="*/ 39 w 165"/>
                  <a:gd name="T53" fmla="*/ 127 h 338"/>
                  <a:gd name="T54" fmla="*/ 22 w 165"/>
                  <a:gd name="T55" fmla="*/ 115 h 338"/>
                  <a:gd name="T56" fmla="*/ 39 w 165"/>
                  <a:gd name="T57" fmla="*/ 79 h 338"/>
                  <a:gd name="T58" fmla="*/ 103 w 165"/>
                  <a:gd name="T59" fmla="*/ 44 h 338"/>
                  <a:gd name="T60" fmla="*/ 106 w 165"/>
                  <a:gd name="T61" fmla="*/ 51 h 338"/>
                  <a:gd name="T62" fmla="*/ 152 w 165"/>
                  <a:gd name="T63" fmla="*/ 121 h 338"/>
                  <a:gd name="T64" fmla="*/ 145 w 165"/>
                  <a:gd name="T65" fmla="*/ 119 h 338"/>
                  <a:gd name="T66" fmla="*/ 161 w 165"/>
                  <a:gd name="T67" fmla="*/ 128 h 338"/>
                  <a:gd name="T68" fmla="*/ 162 w 165"/>
                  <a:gd name="T69" fmla="*/ 12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338">
                    <a:moveTo>
                      <a:pt x="164" y="121"/>
                    </a:moveTo>
                    <a:cubicBezTo>
                      <a:pt x="148" y="96"/>
                      <a:pt x="128" y="76"/>
                      <a:pt x="115" y="50"/>
                    </a:cubicBezTo>
                    <a:cubicBezTo>
                      <a:pt x="110" y="38"/>
                      <a:pt x="105" y="24"/>
                      <a:pt x="96" y="15"/>
                    </a:cubicBezTo>
                    <a:cubicBezTo>
                      <a:pt x="94" y="12"/>
                      <a:pt x="92" y="9"/>
                      <a:pt x="91" y="7"/>
                    </a:cubicBezTo>
                    <a:cubicBezTo>
                      <a:pt x="90" y="5"/>
                      <a:pt x="90" y="3"/>
                      <a:pt x="88" y="2"/>
                    </a:cubicBezTo>
                    <a:cubicBezTo>
                      <a:pt x="88" y="2"/>
                      <a:pt x="88" y="2"/>
                      <a:pt x="88" y="2"/>
                    </a:cubicBezTo>
                    <a:cubicBezTo>
                      <a:pt x="87" y="1"/>
                      <a:pt x="87" y="1"/>
                      <a:pt x="86" y="0"/>
                    </a:cubicBezTo>
                    <a:cubicBezTo>
                      <a:pt x="86" y="0"/>
                      <a:pt x="86" y="0"/>
                      <a:pt x="85" y="0"/>
                    </a:cubicBezTo>
                    <a:cubicBezTo>
                      <a:pt x="85" y="0"/>
                      <a:pt x="84" y="1"/>
                      <a:pt x="84" y="1"/>
                    </a:cubicBezTo>
                    <a:cubicBezTo>
                      <a:pt x="83" y="1"/>
                      <a:pt x="83" y="2"/>
                      <a:pt x="83" y="2"/>
                    </a:cubicBezTo>
                    <a:cubicBezTo>
                      <a:pt x="82" y="2"/>
                      <a:pt x="82" y="2"/>
                      <a:pt x="82" y="3"/>
                    </a:cubicBezTo>
                    <a:cubicBezTo>
                      <a:pt x="81" y="3"/>
                      <a:pt x="81" y="3"/>
                      <a:pt x="81" y="3"/>
                    </a:cubicBezTo>
                    <a:cubicBezTo>
                      <a:pt x="80" y="3"/>
                      <a:pt x="81" y="4"/>
                      <a:pt x="81" y="4"/>
                    </a:cubicBezTo>
                    <a:cubicBezTo>
                      <a:pt x="63" y="19"/>
                      <a:pt x="49" y="41"/>
                      <a:pt x="36" y="60"/>
                    </a:cubicBezTo>
                    <a:cubicBezTo>
                      <a:pt x="28" y="72"/>
                      <a:pt x="20" y="84"/>
                      <a:pt x="11" y="97"/>
                    </a:cubicBezTo>
                    <a:cubicBezTo>
                      <a:pt x="9" y="100"/>
                      <a:pt x="6" y="104"/>
                      <a:pt x="3" y="108"/>
                    </a:cubicBezTo>
                    <a:cubicBezTo>
                      <a:pt x="2" y="109"/>
                      <a:pt x="0" y="117"/>
                      <a:pt x="2" y="114"/>
                    </a:cubicBezTo>
                    <a:cubicBezTo>
                      <a:pt x="0" y="117"/>
                      <a:pt x="1" y="119"/>
                      <a:pt x="4" y="120"/>
                    </a:cubicBezTo>
                    <a:cubicBezTo>
                      <a:pt x="5" y="120"/>
                      <a:pt x="6" y="120"/>
                      <a:pt x="6" y="120"/>
                    </a:cubicBezTo>
                    <a:cubicBezTo>
                      <a:pt x="13" y="126"/>
                      <a:pt x="23" y="125"/>
                      <a:pt x="31" y="128"/>
                    </a:cubicBezTo>
                    <a:cubicBezTo>
                      <a:pt x="33" y="129"/>
                      <a:pt x="35" y="129"/>
                      <a:pt x="36" y="129"/>
                    </a:cubicBezTo>
                    <a:cubicBezTo>
                      <a:pt x="35" y="138"/>
                      <a:pt x="36" y="148"/>
                      <a:pt x="37" y="157"/>
                    </a:cubicBezTo>
                    <a:cubicBezTo>
                      <a:pt x="39" y="170"/>
                      <a:pt x="38" y="183"/>
                      <a:pt x="38" y="196"/>
                    </a:cubicBezTo>
                    <a:cubicBezTo>
                      <a:pt x="38" y="216"/>
                      <a:pt x="37" y="236"/>
                      <a:pt x="36" y="256"/>
                    </a:cubicBezTo>
                    <a:cubicBezTo>
                      <a:pt x="35" y="264"/>
                      <a:pt x="26" y="327"/>
                      <a:pt x="42" y="324"/>
                    </a:cubicBezTo>
                    <a:cubicBezTo>
                      <a:pt x="42" y="324"/>
                      <a:pt x="42" y="324"/>
                      <a:pt x="43" y="324"/>
                    </a:cubicBezTo>
                    <a:cubicBezTo>
                      <a:pt x="68" y="338"/>
                      <a:pt x="105" y="325"/>
                      <a:pt x="132" y="324"/>
                    </a:cubicBezTo>
                    <a:cubicBezTo>
                      <a:pt x="136" y="323"/>
                      <a:pt x="137" y="318"/>
                      <a:pt x="135" y="316"/>
                    </a:cubicBezTo>
                    <a:cubicBezTo>
                      <a:pt x="148" y="257"/>
                      <a:pt x="138" y="194"/>
                      <a:pt x="132" y="134"/>
                    </a:cubicBezTo>
                    <a:cubicBezTo>
                      <a:pt x="132" y="134"/>
                      <a:pt x="132" y="134"/>
                      <a:pt x="132" y="134"/>
                    </a:cubicBezTo>
                    <a:cubicBezTo>
                      <a:pt x="145" y="134"/>
                      <a:pt x="145" y="134"/>
                      <a:pt x="145" y="134"/>
                    </a:cubicBezTo>
                    <a:cubicBezTo>
                      <a:pt x="145" y="134"/>
                      <a:pt x="145" y="134"/>
                      <a:pt x="145" y="134"/>
                    </a:cubicBezTo>
                    <a:cubicBezTo>
                      <a:pt x="145" y="134"/>
                      <a:pt x="145" y="134"/>
                      <a:pt x="146" y="134"/>
                    </a:cubicBezTo>
                    <a:cubicBezTo>
                      <a:pt x="147" y="134"/>
                      <a:pt x="148" y="134"/>
                      <a:pt x="149" y="133"/>
                    </a:cubicBezTo>
                    <a:cubicBezTo>
                      <a:pt x="154" y="133"/>
                      <a:pt x="158" y="132"/>
                      <a:pt x="163" y="132"/>
                    </a:cubicBezTo>
                    <a:cubicBezTo>
                      <a:pt x="164" y="131"/>
                      <a:pt x="165" y="131"/>
                      <a:pt x="165" y="130"/>
                    </a:cubicBezTo>
                    <a:cubicBezTo>
                      <a:pt x="165" y="128"/>
                      <a:pt x="165" y="125"/>
                      <a:pt x="165" y="123"/>
                    </a:cubicBezTo>
                    <a:cubicBezTo>
                      <a:pt x="165" y="122"/>
                      <a:pt x="164" y="122"/>
                      <a:pt x="164" y="121"/>
                    </a:cubicBezTo>
                    <a:close/>
                    <a:moveTo>
                      <a:pt x="86" y="3"/>
                    </a:moveTo>
                    <a:cubicBezTo>
                      <a:pt x="86" y="3"/>
                      <a:pt x="86" y="3"/>
                      <a:pt x="86" y="4"/>
                    </a:cubicBezTo>
                    <a:cubicBezTo>
                      <a:pt x="86" y="5"/>
                      <a:pt x="87" y="6"/>
                      <a:pt x="88" y="7"/>
                    </a:cubicBezTo>
                    <a:cubicBezTo>
                      <a:pt x="88" y="8"/>
                      <a:pt x="88" y="8"/>
                      <a:pt x="88" y="8"/>
                    </a:cubicBezTo>
                    <a:cubicBezTo>
                      <a:pt x="88" y="8"/>
                      <a:pt x="87" y="8"/>
                      <a:pt x="87" y="8"/>
                    </a:cubicBezTo>
                    <a:cubicBezTo>
                      <a:pt x="86" y="7"/>
                      <a:pt x="85" y="7"/>
                      <a:pt x="84" y="6"/>
                    </a:cubicBezTo>
                    <a:cubicBezTo>
                      <a:pt x="85" y="6"/>
                      <a:pt x="85" y="5"/>
                      <a:pt x="85" y="5"/>
                    </a:cubicBezTo>
                    <a:cubicBezTo>
                      <a:pt x="86" y="4"/>
                      <a:pt x="86" y="3"/>
                      <a:pt x="85" y="2"/>
                    </a:cubicBezTo>
                    <a:cubicBezTo>
                      <a:pt x="86" y="2"/>
                      <a:pt x="86" y="2"/>
                      <a:pt x="86" y="3"/>
                    </a:cubicBezTo>
                    <a:close/>
                    <a:moveTo>
                      <a:pt x="131" y="125"/>
                    </a:moveTo>
                    <a:cubicBezTo>
                      <a:pt x="127" y="126"/>
                      <a:pt x="126" y="131"/>
                      <a:pt x="129" y="133"/>
                    </a:cubicBezTo>
                    <a:cubicBezTo>
                      <a:pt x="125" y="194"/>
                      <a:pt x="140" y="255"/>
                      <a:pt x="126" y="315"/>
                    </a:cubicBezTo>
                    <a:cubicBezTo>
                      <a:pt x="126" y="315"/>
                      <a:pt x="126" y="315"/>
                      <a:pt x="126" y="315"/>
                    </a:cubicBezTo>
                    <a:cubicBezTo>
                      <a:pt x="99" y="318"/>
                      <a:pt x="69" y="326"/>
                      <a:pt x="43" y="319"/>
                    </a:cubicBezTo>
                    <a:cubicBezTo>
                      <a:pt x="40" y="294"/>
                      <a:pt x="42" y="271"/>
                      <a:pt x="44" y="245"/>
                    </a:cubicBezTo>
                    <a:cubicBezTo>
                      <a:pt x="47" y="205"/>
                      <a:pt x="44" y="166"/>
                      <a:pt x="39" y="127"/>
                    </a:cubicBezTo>
                    <a:cubicBezTo>
                      <a:pt x="41" y="124"/>
                      <a:pt x="41" y="120"/>
                      <a:pt x="38" y="118"/>
                    </a:cubicBezTo>
                    <a:cubicBezTo>
                      <a:pt x="33" y="115"/>
                      <a:pt x="28" y="115"/>
                      <a:pt x="22" y="115"/>
                    </a:cubicBezTo>
                    <a:cubicBezTo>
                      <a:pt x="20" y="115"/>
                      <a:pt x="18" y="115"/>
                      <a:pt x="16" y="115"/>
                    </a:cubicBezTo>
                    <a:cubicBezTo>
                      <a:pt x="25" y="105"/>
                      <a:pt x="35" y="84"/>
                      <a:pt x="39"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10" y="58"/>
                      <a:pt x="111" y="62"/>
                    </a:cubicBezTo>
                    <a:cubicBezTo>
                      <a:pt x="121" y="83"/>
                      <a:pt x="137" y="103"/>
                      <a:pt x="152" y="121"/>
                    </a:cubicBezTo>
                    <a:cubicBezTo>
                      <a:pt x="151" y="121"/>
                      <a:pt x="151" y="121"/>
                      <a:pt x="150" y="121"/>
                    </a:cubicBezTo>
                    <a:cubicBezTo>
                      <a:pt x="149" y="119"/>
                      <a:pt x="147" y="118"/>
                      <a:pt x="145" y="119"/>
                    </a:cubicBezTo>
                    <a:cubicBezTo>
                      <a:pt x="140" y="121"/>
                      <a:pt x="136" y="124"/>
                      <a:pt x="131" y="125"/>
                    </a:cubicBezTo>
                    <a:close/>
                    <a:moveTo>
                      <a:pt x="161" y="128"/>
                    </a:moveTo>
                    <a:cubicBezTo>
                      <a:pt x="161" y="128"/>
                      <a:pt x="162" y="127"/>
                      <a:pt x="162" y="127"/>
                    </a:cubicBezTo>
                    <a:cubicBezTo>
                      <a:pt x="162" y="127"/>
                      <a:pt x="162" y="128"/>
                      <a:pt x="162" y="128"/>
                    </a:cubicBezTo>
                    <a:cubicBezTo>
                      <a:pt x="161" y="128"/>
                      <a:pt x="161" y="128"/>
                      <a:pt x="161"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9" name="Freeform 777"/>
              <p:cNvSpPr>
                <a:spLocks noEditPoints="1"/>
              </p:cNvSpPr>
              <p:nvPr/>
            </p:nvSpPr>
            <p:spPr bwMode="auto">
              <a:xfrm>
                <a:off x="3827" y="3938"/>
                <a:ext cx="60" cy="142"/>
              </a:xfrm>
              <a:custGeom>
                <a:avLst/>
                <a:gdLst>
                  <a:gd name="T0" fmla="*/ 7 w 108"/>
                  <a:gd name="T1" fmla="*/ 32 h 254"/>
                  <a:gd name="T2" fmla="*/ 3 w 108"/>
                  <a:gd name="T3" fmla="*/ 34 h 254"/>
                  <a:gd name="T4" fmla="*/ 1 w 108"/>
                  <a:gd name="T5" fmla="*/ 179 h 254"/>
                  <a:gd name="T6" fmla="*/ 9 w 108"/>
                  <a:gd name="T7" fmla="*/ 240 h 254"/>
                  <a:gd name="T8" fmla="*/ 104 w 108"/>
                  <a:gd name="T9" fmla="*/ 133 h 254"/>
                  <a:gd name="T10" fmla="*/ 87 w 108"/>
                  <a:gd name="T11" fmla="*/ 119 h 254"/>
                  <a:gd name="T12" fmla="*/ 64 w 108"/>
                  <a:gd name="T13" fmla="*/ 126 h 254"/>
                  <a:gd name="T14" fmla="*/ 37 w 108"/>
                  <a:gd name="T15" fmla="*/ 123 h 254"/>
                  <a:gd name="T16" fmla="*/ 27 w 108"/>
                  <a:gd name="T17" fmla="*/ 119 h 254"/>
                  <a:gd name="T18" fmla="*/ 17 w 108"/>
                  <a:gd name="T19" fmla="*/ 113 h 254"/>
                  <a:gd name="T20" fmla="*/ 12 w 108"/>
                  <a:gd name="T21" fmla="*/ 136 h 254"/>
                  <a:gd name="T22" fmla="*/ 93 w 108"/>
                  <a:gd name="T23" fmla="*/ 116 h 254"/>
                  <a:gd name="T24" fmla="*/ 94 w 108"/>
                  <a:gd name="T25" fmla="*/ 128 h 254"/>
                  <a:gd name="T26" fmla="*/ 90 w 108"/>
                  <a:gd name="T27" fmla="*/ 131 h 254"/>
                  <a:gd name="T28" fmla="*/ 29 w 108"/>
                  <a:gd name="T29" fmla="*/ 80 h 254"/>
                  <a:gd name="T30" fmla="*/ 94 w 108"/>
                  <a:gd name="T31" fmla="*/ 85 h 254"/>
                  <a:gd name="T32" fmla="*/ 94 w 108"/>
                  <a:gd name="T33" fmla="*/ 96 h 254"/>
                  <a:gd name="T34" fmla="*/ 84 w 108"/>
                  <a:gd name="T35" fmla="*/ 85 h 254"/>
                  <a:gd name="T36" fmla="*/ 76 w 108"/>
                  <a:gd name="T37" fmla="*/ 109 h 254"/>
                  <a:gd name="T38" fmla="*/ 46 w 108"/>
                  <a:gd name="T39" fmla="*/ 93 h 254"/>
                  <a:gd name="T40" fmla="*/ 34 w 108"/>
                  <a:gd name="T41" fmla="*/ 89 h 254"/>
                  <a:gd name="T42" fmla="*/ 24 w 108"/>
                  <a:gd name="T43" fmla="*/ 83 h 254"/>
                  <a:gd name="T44" fmla="*/ 21 w 108"/>
                  <a:gd name="T45" fmla="*/ 106 h 254"/>
                  <a:gd name="T46" fmla="*/ 19 w 108"/>
                  <a:gd name="T47" fmla="*/ 94 h 254"/>
                  <a:gd name="T48" fmla="*/ 11 w 108"/>
                  <a:gd name="T49" fmla="*/ 66 h 254"/>
                  <a:gd name="T50" fmla="*/ 94 w 108"/>
                  <a:gd name="T51" fmla="*/ 130 h 254"/>
                  <a:gd name="T52" fmla="*/ 98 w 108"/>
                  <a:gd name="T53" fmla="*/ 30 h 254"/>
                  <a:gd name="T54" fmla="*/ 98 w 108"/>
                  <a:gd name="T55" fmla="*/ 30 h 254"/>
                  <a:gd name="T56" fmla="*/ 86 w 108"/>
                  <a:gd name="T57" fmla="*/ 53 h 254"/>
                  <a:gd name="T58" fmla="*/ 77 w 108"/>
                  <a:gd name="T59" fmla="*/ 60 h 254"/>
                  <a:gd name="T60" fmla="*/ 57 w 108"/>
                  <a:gd name="T61" fmla="*/ 79 h 254"/>
                  <a:gd name="T62" fmla="*/ 56 w 108"/>
                  <a:gd name="T63" fmla="*/ 80 h 254"/>
                  <a:gd name="T64" fmla="*/ 30 w 108"/>
                  <a:gd name="T65" fmla="*/ 53 h 254"/>
                  <a:gd name="T66" fmla="*/ 20 w 108"/>
                  <a:gd name="T67" fmla="*/ 50 h 254"/>
                  <a:gd name="T68" fmla="*/ 9 w 108"/>
                  <a:gd name="T69" fmla="*/ 40 h 254"/>
                  <a:gd name="T70" fmla="*/ 95 w 108"/>
                  <a:gd name="T71" fmla="*/ 170 h 254"/>
                  <a:gd name="T72" fmla="*/ 86 w 108"/>
                  <a:gd name="T73" fmla="*/ 160 h 254"/>
                  <a:gd name="T74" fmla="*/ 53 w 108"/>
                  <a:gd name="T75" fmla="*/ 159 h 254"/>
                  <a:gd name="T76" fmla="*/ 19 w 108"/>
                  <a:gd name="T77" fmla="*/ 182 h 254"/>
                  <a:gd name="T78" fmla="*/ 10 w 108"/>
                  <a:gd name="T79" fmla="*/ 180 h 254"/>
                  <a:gd name="T80" fmla="*/ 18 w 108"/>
                  <a:gd name="T81" fmla="*/ 189 h 254"/>
                  <a:gd name="T82" fmla="*/ 95 w 108"/>
                  <a:gd name="T83" fmla="*/ 206 h 254"/>
                  <a:gd name="T84" fmla="*/ 88 w 108"/>
                  <a:gd name="T85" fmla="*/ 211 h 254"/>
                  <a:gd name="T86" fmla="*/ 85 w 108"/>
                  <a:gd name="T87" fmla="*/ 213 h 254"/>
                  <a:gd name="T88" fmla="*/ 70 w 108"/>
                  <a:gd name="T89" fmla="*/ 192 h 254"/>
                  <a:gd name="T90" fmla="*/ 57 w 108"/>
                  <a:gd name="T91" fmla="*/ 220 h 254"/>
                  <a:gd name="T92" fmla="*/ 22 w 108"/>
                  <a:gd name="T93" fmla="*/ 215 h 254"/>
                  <a:gd name="T94" fmla="*/ 19 w 108"/>
                  <a:gd name="T95" fmla="*/ 214 h 254"/>
                  <a:gd name="T96" fmla="*/ 32 w 108"/>
                  <a:gd name="T97" fmla="*/ 242 h 254"/>
                  <a:gd name="T98" fmla="*/ 18 w 108"/>
                  <a:gd name="T99" fmla="*/ 238 h 254"/>
                  <a:gd name="T100" fmla="*/ 13 w 108"/>
                  <a:gd name="T101" fmla="*/ 237 h 254"/>
                  <a:gd name="T102" fmla="*/ 46 w 108"/>
                  <a:gd name="T103" fmla="*/ 227 h 254"/>
                  <a:gd name="T104" fmla="*/ 57 w 108"/>
                  <a:gd name="T105" fmla="*/ 245 h 254"/>
                  <a:gd name="T106" fmla="*/ 98 w 108"/>
                  <a:gd name="T107" fmla="*/ 232 h 254"/>
                  <a:gd name="T108" fmla="*/ 89 w 108"/>
                  <a:gd name="T109" fmla="*/ 222 h 254"/>
                  <a:gd name="T110" fmla="*/ 79 w 108"/>
                  <a:gd name="T111" fmla="*/ 229 h 254"/>
                  <a:gd name="T112" fmla="*/ 66 w 108"/>
                  <a:gd name="T113" fmla="*/ 237 h 254"/>
                  <a:gd name="T114" fmla="*/ 65 w 108"/>
                  <a:gd name="T115" fmla="*/ 24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254">
                    <a:moveTo>
                      <a:pt x="101" y="39"/>
                    </a:moveTo>
                    <a:cubicBezTo>
                      <a:pt x="102" y="37"/>
                      <a:pt x="104" y="35"/>
                      <a:pt x="105" y="32"/>
                    </a:cubicBezTo>
                    <a:cubicBezTo>
                      <a:pt x="106" y="31"/>
                      <a:pt x="107" y="29"/>
                      <a:pt x="105" y="27"/>
                    </a:cubicBezTo>
                    <a:cubicBezTo>
                      <a:pt x="87" y="4"/>
                      <a:pt x="19" y="0"/>
                      <a:pt x="7" y="32"/>
                    </a:cubicBezTo>
                    <a:cubicBezTo>
                      <a:pt x="6" y="32"/>
                      <a:pt x="6" y="32"/>
                      <a:pt x="6" y="33"/>
                    </a:cubicBezTo>
                    <a:cubicBezTo>
                      <a:pt x="6" y="33"/>
                      <a:pt x="6" y="33"/>
                      <a:pt x="6" y="33"/>
                    </a:cubicBezTo>
                    <a:cubicBezTo>
                      <a:pt x="5" y="32"/>
                      <a:pt x="5" y="32"/>
                      <a:pt x="4" y="32"/>
                    </a:cubicBezTo>
                    <a:cubicBezTo>
                      <a:pt x="3" y="32"/>
                      <a:pt x="3" y="33"/>
                      <a:pt x="3" y="34"/>
                    </a:cubicBezTo>
                    <a:cubicBezTo>
                      <a:pt x="4" y="34"/>
                      <a:pt x="5" y="35"/>
                      <a:pt x="5" y="36"/>
                    </a:cubicBezTo>
                    <a:cubicBezTo>
                      <a:pt x="1" y="69"/>
                      <a:pt x="3" y="103"/>
                      <a:pt x="3" y="136"/>
                    </a:cubicBezTo>
                    <a:cubicBezTo>
                      <a:pt x="3" y="150"/>
                      <a:pt x="2" y="165"/>
                      <a:pt x="1" y="179"/>
                    </a:cubicBezTo>
                    <a:cubicBezTo>
                      <a:pt x="1" y="179"/>
                      <a:pt x="1" y="179"/>
                      <a:pt x="1" y="179"/>
                    </a:cubicBezTo>
                    <a:cubicBezTo>
                      <a:pt x="0" y="179"/>
                      <a:pt x="0" y="179"/>
                      <a:pt x="0" y="179"/>
                    </a:cubicBezTo>
                    <a:cubicBezTo>
                      <a:pt x="1" y="179"/>
                      <a:pt x="1" y="179"/>
                      <a:pt x="1" y="179"/>
                    </a:cubicBezTo>
                    <a:cubicBezTo>
                      <a:pt x="0" y="199"/>
                      <a:pt x="0" y="218"/>
                      <a:pt x="3" y="237"/>
                    </a:cubicBezTo>
                    <a:cubicBezTo>
                      <a:pt x="3" y="240"/>
                      <a:pt x="6" y="241"/>
                      <a:pt x="9" y="240"/>
                    </a:cubicBezTo>
                    <a:cubicBezTo>
                      <a:pt x="24" y="249"/>
                      <a:pt x="45" y="253"/>
                      <a:pt x="63" y="254"/>
                    </a:cubicBezTo>
                    <a:cubicBezTo>
                      <a:pt x="73" y="254"/>
                      <a:pt x="101" y="250"/>
                      <a:pt x="104" y="237"/>
                    </a:cubicBezTo>
                    <a:cubicBezTo>
                      <a:pt x="106" y="236"/>
                      <a:pt x="108" y="235"/>
                      <a:pt x="108" y="232"/>
                    </a:cubicBezTo>
                    <a:cubicBezTo>
                      <a:pt x="105" y="199"/>
                      <a:pt x="105" y="166"/>
                      <a:pt x="104" y="133"/>
                    </a:cubicBezTo>
                    <a:cubicBezTo>
                      <a:pt x="104" y="102"/>
                      <a:pt x="106" y="69"/>
                      <a:pt x="101" y="39"/>
                    </a:cubicBezTo>
                    <a:close/>
                    <a:moveTo>
                      <a:pt x="90" y="131"/>
                    </a:moveTo>
                    <a:cubicBezTo>
                      <a:pt x="89" y="130"/>
                      <a:pt x="88" y="128"/>
                      <a:pt x="88" y="127"/>
                    </a:cubicBezTo>
                    <a:cubicBezTo>
                      <a:pt x="87" y="124"/>
                      <a:pt x="87" y="122"/>
                      <a:pt x="87" y="119"/>
                    </a:cubicBezTo>
                    <a:cubicBezTo>
                      <a:pt x="87" y="119"/>
                      <a:pt x="86" y="119"/>
                      <a:pt x="86" y="119"/>
                    </a:cubicBezTo>
                    <a:cubicBezTo>
                      <a:pt x="86" y="123"/>
                      <a:pt x="85" y="130"/>
                      <a:pt x="88" y="133"/>
                    </a:cubicBezTo>
                    <a:cubicBezTo>
                      <a:pt x="82" y="137"/>
                      <a:pt x="74" y="140"/>
                      <a:pt x="67" y="142"/>
                    </a:cubicBezTo>
                    <a:cubicBezTo>
                      <a:pt x="63" y="138"/>
                      <a:pt x="63" y="132"/>
                      <a:pt x="64" y="126"/>
                    </a:cubicBezTo>
                    <a:cubicBezTo>
                      <a:pt x="64" y="126"/>
                      <a:pt x="63" y="125"/>
                      <a:pt x="63" y="126"/>
                    </a:cubicBezTo>
                    <a:cubicBezTo>
                      <a:pt x="61" y="131"/>
                      <a:pt x="62" y="138"/>
                      <a:pt x="65" y="142"/>
                    </a:cubicBezTo>
                    <a:cubicBezTo>
                      <a:pt x="56" y="144"/>
                      <a:pt x="47" y="145"/>
                      <a:pt x="38" y="144"/>
                    </a:cubicBezTo>
                    <a:cubicBezTo>
                      <a:pt x="37" y="123"/>
                      <a:pt x="37" y="123"/>
                      <a:pt x="37" y="123"/>
                    </a:cubicBezTo>
                    <a:cubicBezTo>
                      <a:pt x="37" y="122"/>
                      <a:pt x="37" y="122"/>
                      <a:pt x="36" y="123"/>
                    </a:cubicBezTo>
                    <a:cubicBezTo>
                      <a:pt x="36" y="144"/>
                      <a:pt x="36" y="144"/>
                      <a:pt x="36" y="144"/>
                    </a:cubicBezTo>
                    <a:cubicBezTo>
                      <a:pt x="33" y="143"/>
                      <a:pt x="31" y="143"/>
                      <a:pt x="28" y="142"/>
                    </a:cubicBezTo>
                    <a:cubicBezTo>
                      <a:pt x="29" y="135"/>
                      <a:pt x="28" y="127"/>
                      <a:pt x="27" y="119"/>
                    </a:cubicBezTo>
                    <a:cubicBezTo>
                      <a:pt x="27" y="119"/>
                      <a:pt x="27" y="119"/>
                      <a:pt x="27" y="119"/>
                    </a:cubicBezTo>
                    <a:cubicBezTo>
                      <a:pt x="26" y="126"/>
                      <a:pt x="25" y="134"/>
                      <a:pt x="25" y="141"/>
                    </a:cubicBezTo>
                    <a:cubicBezTo>
                      <a:pt x="22" y="141"/>
                      <a:pt x="18" y="139"/>
                      <a:pt x="15" y="138"/>
                    </a:cubicBezTo>
                    <a:cubicBezTo>
                      <a:pt x="19" y="131"/>
                      <a:pt x="19" y="121"/>
                      <a:pt x="17" y="113"/>
                    </a:cubicBezTo>
                    <a:cubicBezTo>
                      <a:pt x="17" y="112"/>
                      <a:pt x="16" y="112"/>
                      <a:pt x="17" y="113"/>
                    </a:cubicBezTo>
                    <a:cubicBezTo>
                      <a:pt x="18" y="122"/>
                      <a:pt x="16" y="129"/>
                      <a:pt x="13" y="137"/>
                    </a:cubicBezTo>
                    <a:cubicBezTo>
                      <a:pt x="12" y="137"/>
                      <a:pt x="12" y="137"/>
                      <a:pt x="12" y="137"/>
                    </a:cubicBezTo>
                    <a:cubicBezTo>
                      <a:pt x="12" y="137"/>
                      <a:pt x="12" y="136"/>
                      <a:pt x="12" y="136"/>
                    </a:cubicBezTo>
                    <a:cubicBezTo>
                      <a:pt x="12" y="127"/>
                      <a:pt x="12" y="118"/>
                      <a:pt x="12" y="109"/>
                    </a:cubicBezTo>
                    <a:cubicBezTo>
                      <a:pt x="33" y="121"/>
                      <a:pt x="77" y="124"/>
                      <a:pt x="94" y="104"/>
                    </a:cubicBezTo>
                    <a:cubicBezTo>
                      <a:pt x="94" y="109"/>
                      <a:pt x="94" y="113"/>
                      <a:pt x="94" y="117"/>
                    </a:cubicBezTo>
                    <a:cubicBezTo>
                      <a:pt x="94" y="117"/>
                      <a:pt x="93" y="116"/>
                      <a:pt x="93" y="116"/>
                    </a:cubicBezTo>
                    <a:cubicBezTo>
                      <a:pt x="93" y="116"/>
                      <a:pt x="93" y="116"/>
                      <a:pt x="93" y="116"/>
                    </a:cubicBezTo>
                    <a:cubicBezTo>
                      <a:pt x="93" y="117"/>
                      <a:pt x="94" y="117"/>
                      <a:pt x="94" y="118"/>
                    </a:cubicBezTo>
                    <a:cubicBezTo>
                      <a:pt x="94" y="121"/>
                      <a:pt x="94" y="124"/>
                      <a:pt x="94" y="127"/>
                    </a:cubicBezTo>
                    <a:cubicBezTo>
                      <a:pt x="94" y="127"/>
                      <a:pt x="94" y="127"/>
                      <a:pt x="94" y="128"/>
                    </a:cubicBezTo>
                    <a:cubicBezTo>
                      <a:pt x="94" y="128"/>
                      <a:pt x="94" y="129"/>
                      <a:pt x="94" y="129"/>
                    </a:cubicBezTo>
                    <a:cubicBezTo>
                      <a:pt x="94" y="129"/>
                      <a:pt x="94" y="130"/>
                      <a:pt x="94" y="130"/>
                    </a:cubicBezTo>
                    <a:cubicBezTo>
                      <a:pt x="93" y="129"/>
                      <a:pt x="92" y="129"/>
                      <a:pt x="91" y="130"/>
                    </a:cubicBezTo>
                    <a:cubicBezTo>
                      <a:pt x="91" y="131"/>
                      <a:pt x="90" y="131"/>
                      <a:pt x="90" y="131"/>
                    </a:cubicBezTo>
                    <a:close/>
                    <a:moveTo>
                      <a:pt x="18" y="73"/>
                    </a:moveTo>
                    <a:cubicBezTo>
                      <a:pt x="18" y="73"/>
                      <a:pt x="18" y="72"/>
                      <a:pt x="18" y="72"/>
                    </a:cubicBezTo>
                    <a:cubicBezTo>
                      <a:pt x="22" y="75"/>
                      <a:pt x="25" y="77"/>
                      <a:pt x="29" y="79"/>
                    </a:cubicBezTo>
                    <a:cubicBezTo>
                      <a:pt x="29" y="79"/>
                      <a:pt x="29" y="79"/>
                      <a:pt x="29" y="80"/>
                    </a:cubicBezTo>
                    <a:cubicBezTo>
                      <a:pt x="30" y="80"/>
                      <a:pt x="31" y="80"/>
                      <a:pt x="31" y="80"/>
                    </a:cubicBezTo>
                    <a:cubicBezTo>
                      <a:pt x="31" y="80"/>
                      <a:pt x="31" y="80"/>
                      <a:pt x="31" y="80"/>
                    </a:cubicBezTo>
                    <a:cubicBezTo>
                      <a:pt x="52" y="89"/>
                      <a:pt x="79" y="88"/>
                      <a:pt x="95" y="71"/>
                    </a:cubicBezTo>
                    <a:cubicBezTo>
                      <a:pt x="94" y="76"/>
                      <a:pt x="94" y="81"/>
                      <a:pt x="94" y="85"/>
                    </a:cubicBezTo>
                    <a:cubicBezTo>
                      <a:pt x="94" y="85"/>
                      <a:pt x="94" y="84"/>
                      <a:pt x="93" y="83"/>
                    </a:cubicBezTo>
                    <a:cubicBezTo>
                      <a:pt x="93" y="83"/>
                      <a:pt x="93" y="83"/>
                      <a:pt x="93" y="83"/>
                    </a:cubicBezTo>
                    <a:cubicBezTo>
                      <a:pt x="93" y="84"/>
                      <a:pt x="94" y="86"/>
                      <a:pt x="94" y="88"/>
                    </a:cubicBezTo>
                    <a:cubicBezTo>
                      <a:pt x="94" y="91"/>
                      <a:pt x="94" y="93"/>
                      <a:pt x="94" y="96"/>
                    </a:cubicBezTo>
                    <a:cubicBezTo>
                      <a:pt x="94" y="97"/>
                      <a:pt x="94" y="97"/>
                      <a:pt x="94" y="97"/>
                    </a:cubicBezTo>
                    <a:cubicBezTo>
                      <a:pt x="92" y="99"/>
                      <a:pt x="89" y="100"/>
                      <a:pt x="87" y="102"/>
                    </a:cubicBezTo>
                    <a:cubicBezTo>
                      <a:pt x="87" y="100"/>
                      <a:pt x="85" y="98"/>
                      <a:pt x="85" y="96"/>
                    </a:cubicBezTo>
                    <a:cubicBezTo>
                      <a:pt x="83" y="93"/>
                      <a:pt x="83" y="89"/>
                      <a:pt x="84" y="85"/>
                    </a:cubicBezTo>
                    <a:cubicBezTo>
                      <a:pt x="84" y="84"/>
                      <a:pt x="82" y="83"/>
                      <a:pt x="82" y="84"/>
                    </a:cubicBezTo>
                    <a:cubicBezTo>
                      <a:pt x="81" y="88"/>
                      <a:pt x="81" y="91"/>
                      <a:pt x="82" y="95"/>
                    </a:cubicBezTo>
                    <a:cubicBezTo>
                      <a:pt x="82" y="97"/>
                      <a:pt x="83" y="101"/>
                      <a:pt x="86" y="103"/>
                    </a:cubicBezTo>
                    <a:cubicBezTo>
                      <a:pt x="83" y="105"/>
                      <a:pt x="80" y="107"/>
                      <a:pt x="76" y="109"/>
                    </a:cubicBezTo>
                    <a:cubicBezTo>
                      <a:pt x="68" y="112"/>
                      <a:pt x="60" y="112"/>
                      <a:pt x="52" y="112"/>
                    </a:cubicBezTo>
                    <a:cubicBezTo>
                      <a:pt x="52" y="109"/>
                      <a:pt x="52" y="106"/>
                      <a:pt x="51" y="104"/>
                    </a:cubicBezTo>
                    <a:cubicBezTo>
                      <a:pt x="51" y="100"/>
                      <a:pt x="49" y="96"/>
                      <a:pt x="47" y="93"/>
                    </a:cubicBezTo>
                    <a:cubicBezTo>
                      <a:pt x="47" y="92"/>
                      <a:pt x="46" y="92"/>
                      <a:pt x="46" y="93"/>
                    </a:cubicBezTo>
                    <a:cubicBezTo>
                      <a:pt x="48" y="96"/>
                      <a:pt x="49" y="100"/>
                      <a:pt x="49" y="104"/>
                    </a:cubicBezTo>
                    <a:cubicBezTo>
                      <a:pt x="50" y="107"/>
                      <a:pt x="49" y="109"/>
                      <a:pt x="49" y="112"/>
                    </a:cubicBezTo>
                    <a:cubicBezTo>
                      <a:pt x="44" y="111"/>
                      <a:pt x="39" y="110"/>
                      <a:pt x="34" y="109"/>
                    </a:cubicBezTo>
                    <a:cubicBezTo>
                      <a:pt x="34" y="89"/>
                      <a:pt x="34" y="89"/>
                      <a:pt x="34" y="89"/>
                    </a:cubicBezTo>
                    <a:cubicBezTo>
                      <a:pt x="34" y="89"/>
                      <a:pt x="33" y="89"/>
                      <a:pt x="33" y="89"/>
                    </a:cubicBezTo>
                    <a:cubicBezTo>
                      <a:pt x="33" y="109"/>
                      <a:pt x="33" y="109"/>
                      <a:pt x="33" y="109"/>
                    </a:cubicBezTo>
                    <a:cubicBezTo>
                      <a:pt x="30" y="108"/>
                      <a:pt x="28" y="108"/>
                      <a:pt x="25" y="107"/>
                    </a:cubicBezTo>
                    <a:cubicBezTo>
                      <a:pt x="25" y="99"/>
                      <a:pt x="24" y="91"/>
                      <a:pt x="24" y="83"/>
                    </a:cubicBezTo>
                    <a:cubicBezTo>
                      <a:pt x="24" y="82"/>
                      <a:pt x="23" y="82"/>
                      <a:pt x="23" y="83"/>
                    </a:cubicBezTo>
                    <a:cubicBezTo>
                      <a:pt x="23" y="91"/>
                      <a:pt x="22" y="99"/>
                      <a:pt x="22" y="107"/>
                    </a:cubicBezTo>
                    <a:cubicBezTo>
                      <a:pt x="22" y="107"/>
                      <a:pt x="21" y="107"/>
                      <a:pt x="21" y="107"/>
                    </a:cubicBezTo>
                    <a:cubicBezTo>
                      <a:pt x="21" y="107"/>
                      <a:pt x="21" y="107"/>
                      <a:pt x="21" y="106"/>
                    </a:cubicBezTo>
                    <a:cubicBezTo>
                      <a:pt x="22" y="103"/>
                      <a:pt x="21" y="99"/>
                      <a:pt x="21" y="96"/>
                    </a:cubicBezTo>
                    <a:cubicBezTo>
                      <a:pt x="21" y="92"/>
                      <a:pt x="21" y="87"/>
                      <a:pt x="21" y="83"/>
                    </a:cubicBezTo>
                    <a:cubicBezTo>
                      <a:pt x="21" y="82"/>
                      <a:pt x="20" y="82"/>
                      <a:pt x="20" y="83"/>
                    </a:cubicBezTo>
                    <a:cubicBezTo>
                      <a:pt x="20" y="87"/>
                      <a:pt x="20" y="91"/>
                      <a:pt x="19" y="94"/>
                    </a:cubicBezTo>
                    <a:cubicBezTo>
                      <a:pt x="19" y="98"/>
                      <a:pt x="18" y="103"/>
                      <a:pt x="19" y="106"/>
                    </a:cubicBezTo>
                    <a:cubicBezTo>
                      <a:pt x="19" y="106"/>
                      <a:pt x="19" y="106"/>
                      <a:pt x="20" y="107"/>
                    </a:cubicBezTo>
                    <a:cubicBezTo>
                      <a:pt x="17" y="106"/>
                      <a:pt x="14" y="106"/>
                      <a:pt x="12" y="106"/>
                    </a:cubicBezTo>
                    <a:cubicBezTo>
                      <a:pt x="12" y="93"/>
                      <a:pt x="12" y="79"/>
                      <a:pt x="11" y="66"/>
                    </a:cubicBezTo>
                    <a:cubicBezTo>
                      <a:pt x="13" y="68"/>
                      <a:pt x="15" y="69"/>
                      <a:pt x="16" y="71"/>
                    </a:cubicBezTo>
                    <a:cubicBezTo>
                      <a:pt x="16" y="71"/>
                      <a:pt x="16" y="72"/>
                      <a:pt x="16" y="73"/>
                    </a:cubicBezTo>
                    <a:cubicBezTo>
                      <a:pt x="16" y="74"/>
                      <a:pt x="18" y="74"/>
                      <a:pt x="18" y="73"/>
                    </a:cubicBezTo>
                    <a:close/>
                    <a:moveTo>
                      <a:pt x="94" y="130"/>
                    </a:moveTo>
                    <a:cubicBezTo>
                      <a:pt x="94" y="130"/>
                      <a:pt x="94" y="130"/>
                      <a:pt x="94" y="130"/>
                    </a:cubicBezTo>
                    <a:cubicBezTo>
                      <a:pt x="94" y="130"/>
                      <a:pt x="94" y="130"/>
                      <a:pt x="94" y="130"/>
                    </a:cubicBezTo>
                    <a:cubicBezTo>
                      <a:pt x="94" y="130"/>
                      <a:pt x="94" y="130"/>
                      <a:pt x="94" y="130"/>
                    </a:cubicBezTo>
                    <a:close/>
                    <a:moveTo>
                      <a:pt x="98" y="30"/>
                    </a:moveTo>
                    <a:cubicBezTo>
                      <a:pt x="84" y="42"/>
                      <a:pt x="71" y="47"/>
                      <a:pt x="51" y="45"/>
                    </a:cubicBezTo>
                    <a:cubicBezTo>
                      <a:pt x="36" y="44"/>
                      <a:pt x="23" y="37"/>
                      <a:pt x="9" y="33"/>
                    </a:cubicBezTo>
                    <a:cubicBezTo>
                      <a:pt x="9" y="33"/>
                      <a:pt x="9" y="33"/>
                      <a:pt x="9" y="33"/>
                    </a:cubicBezTo>
                    <a:cubicBezTo>
                      <a:pt x="26" y="11"/>
                      <a:pt x="78" y="9"/>
                      <a:pt x="98" y="30"/>
                    </a:cubicBezTo>
                    <a:close/>
                    <a:moveTo>
                      <a:pt x="98" y="42"/>
                    </a:moveTo>
                    <a:cubicBezTo>
                      <a:pt x="97" y="48"/>
                      <a:pt x="96" y="54"/>
                      <a:pt x="95" y="60"/>
                    </a:cubicBezTo>
                    <a:cubicBezTo>
                      <a:pt x="94" y="62"/>
                      <a:pt x="92" y="64"/>
                      <a:pt x="91" y="65"/>
                    </a:cubicBezTo>
                    <a:cubicBezTo>
                      <a:pt x="91" y="61"/>
                      <a:pt x="89" y="57"/>
                      <a:pt x="86" y="53"/>
                    </a:cubicBezTo>
                    <a:cubicBezTo>
                      <a:pt x="86" y="53"/>
                      <a:pt x="86" y="53"/>
                      <a:pt x="86" y="53"/>
                    </a:cubicBezTo>
                    <a:cubicBezTo>
                      <a:pt x="89" y="57"/>
                      <a:pt x="90" y="62"/>
                      <a:pt x="90" y="66"/>
                    </a:cubicBezTo>
                    <a:cubicBezTo>
                      <a:pt x="86" y="69"/>
                      <a:pt x="83" y="71"/>
                      <a:pt x="80" y="73"/>
                    </a:cubicBezTo>
                    <a:cubicBezTo>
                      <a:pt x="77" y="69"/>
                      <a:pt x="77" y="64"/>
                      <a:pt x="77" y="60"/>
                    </a:cubicBezTo>
                    <a:cubicBezTo>
                      <a:pt x="77" y="59"/>
                      <a:pt x="76" y="59"/>
                      <a:pt x="76" y="60"/>
                    </a:cubicBezTo>
                    <a:cubicBezTo>
                      <a:pt x="76" y="65"/>
                      <a:pt x="76" y="69"/>
                      <a:pt x="79" y="74"/>
                    </a:cubicBezTo>
                    <a:cubicBezTo>
                      <a:pt x="72" y="77"/>
                      <a:pt x="65" y="79"/>
                      <a:pt x="57" y="80"/>
                    </a:cubicBezTo>
                    <a:cubicBezTo>
                      <a:pt x="57" y="80"/>
                      <a:pt x="57" y="80"/>
                      <a:pt x="57" y="79"/>
                    </a:cubicBezTo>
                    <a:cubicBezTo>
                      <a:pt x="57" y="63"/>
                      <a:pt x="57" y="63"/>
                      <a:pt x="57" y="63"/>
                    </a:cubicBezTo>
                    <a:cubicBezTo>
                      <a:pt x="57" y="62"/>
                      <a:pt x="56" y="62"/>
                      <a:pt x="56" y="63"/>
                    </a:cubicBezTo>
                    <a:cubicBezTo>
                      <a:pt x="56" y="79"/>
                      <a:pt x="56" y="79"/>
                      <a:pt x="56" y="79"/>
                    </a:cubicBezTo>
                    <a:cubicBezTo>
                      <a:pt x="56" y="80"/>
                      <a:pt x="56" y="80"/>
                      <a:pt x="56" y="80"/>
                    </a:cubicBezTo>
                    <a:cubicBezTo>
                      <a:pt x="48" y="80"/>
                      <a:pt x="39" y="79"/>
                      <a:pt x="31" y="76"/>
                    </a:cubicBezTo>
                    <a:cubicBezTo>
                      <a:pt x="32" y="73"/>
                      <a:pt x="31" y="70"/>
                      <a:pt x="31" y="67"/>
                    </a:cubicBezTo>
                    <a:cubicBezTo>
                      <a:pt x="31" y="62"/>
                      <a:pt x="31" y="58"/>
                      <a:pt x="31" y="53"/>
                    </a:cubicBezTo>
                    <a:cubicBezTo>
                      <a:pt x="31" y="52"/>
                      <a:pt x="30" y="52"/>
                      <a:pt x="30" y="53"/>
                    </a:cubicBezTo>
                    <a:cubicBezTo>
                      <a:pt x="30" y="58"/>
                      <a:pt x="29" y="62"/>
                      <a:pt x="29" y="67"/>
                    </a:cubicBezTo>
                    <a:cubicBezTo>
                      <a:pt x="29" y="70"/>
                      <a:pt x="29" y="73"/>
                      <a:pt x="29" y="75"/>
                    </a:cubicBezTo>
                    <a:cubicBezTo>
                      <a:pt x="25" y="74"/>
                      <a:pt x="22" y="72"/>
                      <a:pt x="19" y="70"/>
                    </a:cubicBezTo>
                    <a:cubicBezTo>
                      <a:pt x="20" y="63"/>
                      <a:pt x="20" y="56"/>
                      <a:pt x="20" y="50"/>
                    </a:cubicBezTo>
                    <a:cubicBezTo>
                      <a:pt x="20" y="49"/>
                      <a:pt x="20" y="49"/>
                      <a:pt x="20" y="50"/>
                    </a:cubicBezTo>
                    <a:cubicBezTo>
                      <a:pt x="20" y="56"/>
                      <a:pt x="18" y="62"/>
                      <a:pt x="17" y="69"/>
                    </a:cubicBezTo>
                    <a:cubicBezTo>
                      <a:pt x="15" y="67"/>
                      <a:pt x="13" y="66"/>
                      <a:pt x="11" y="64"/>
                    </a:cubicBezTo>
                    <a:cubicBezTo>
                      <a:pt x="11" y="56"/>
                      <a:pt x="10" y="48"/>
                      <a:pt x="9" y="40"/>
                    </a:cubicBezTo>
                    <a:cubicBezTo>
                      <a:pt x="31" y="56"/>
                      <a:pt x="77" y="60"/>
                      <a:pt x="98" y="42"/>
                    </a:cubicBezTo>
                    <a:close/>
                    <a:moveTo>
                      <a:pt x="12" y="140"/>
                    </a:moveTo>
                    <a:cubicBezTo>
                      <a:pt x="36" y="155"/>
                      <a:pt x="75" y="159"/>
                      <a:pt x="94" y="135"/>
                    </a:cubicBezTo>
                    <a:cubicBezTo>
                      <a:pt x="94" y="147"/>
                      <a:pt x="95" y="159"/>
                      <a:pt x="95" y="170"/>
                    </a:cubicBezTo>
                    <a:cubicBezTo>
                      <a:pt x="95" y="170"/>
                      <a:pt x="95" y="171"/>
                      <a:pt x="94" y="171"/>
                    </a:cubicBezTo>
                    <a:cubicBezTo>
                      <a:pt x="93" y="172"/>
                      <a:pt x="92" y="173"/>
                      <a:pt x="91" y="174"/>
                    </a:cubicBezTo>
                    <a:cubicBezTo>
                      <a:pt x="91" y="169"/>
                      <a:pt x="89" y="164"/>
                      <a:pt x="87" y="159"/>
                    </a:cubicBezTo>
                    <a:cubicBezTo>
                      <a:pt x="86" y="158"/>
                      <a:pt x="85" y="159"/>
                      <a:pt x="86" y="160"/>
                    </a:cubicBezTo>
                    <a:cubicBezTo>
                      <a:pt x="88" y="165"/>
                      <a:pt x="89" y="170"/>
                      <a:pt x="89" y="176"/>
                    </a:cubicBezTo>
                    <a:cubicBezTo>
                      <a:pt x="79" y="183"/>
                      <a:pt x="69" y="186"/>
                      <a:pt x="58" y="186"/>
                    </a:cubicBezTo>
                    <a:cubicBezTo>
                      <a:pt x="58" y="186"/>
                      <a:pt x="58" y="186"/>
                      <a:pt x="58" y="186"/>
                    </a:cubicBezTo>
                    <a:cubicBezTo>
                      <a:pt x="54" y="177"/>
                      <a:pt x="52" y="168"/>
                      <a:pt x="53" y="159"/>
                    </a:cubicBezTo>
                    <a:cubicBezTo>
                      <a:pt x="53" y="159"/>
                      <a:pt x="53" y="159"/>
                      <a:pt x="53" y="159"/>
                    </a:cubicBezTo>
                    <a:cubicBezTo>
                      <a:pt x="52" y="168"/>
                      <a:pt x="53" y="177"/>
                      <a:pt x="56" y="186"/>
                    </a:cubicBezTo>
                    <a:cubicBezTo>
                      <a:pt x="56" y="186"/>
                      <a:pt x="56" y="186"/>
                      <a:pt x="56" y="186"/>
                    </a:cubicBezTo>
                    <a:cubicBezTo>
                      <a:pt x="44" y="186"/>
                      <a:pt x="31" y="184"/>
                      <a:pt x="19" y="182"/>
                    </a:cubicBezTo>
                    <a:cubicBezTo>
                      <a:pt x="20" y="171"/>
                      <a:pt x="21" y="160"/>
                      <a:pt x="24" y="149"/>
                    </a:cubicBezTo>
                    <a:cubicBezTo>
                      <a:pt x="24" y="149"/>
                      <a:pt x="24" y="149"/>
                      <a:pt x="23" y="149"/>
                    </a:cubicBezTo>
                    <a:cubicBezTo>
                      <a:pt x="20" y="159"/>
                      <a:pt x="17" y="170"/>
                      <a:pt x="16" y="181"/>
                    </a:cubicBezTo>
                    <a:cubicBezTo>
                      <a:pt x="14" y="181"/>
                      <a:pt x="12" y="181"/>
                      <a:pt x="10" y="180"/>
                    </a:cubicBezTo>
                    <a:cubicBezTo>
                      <a:pt x="11" y="167"/>
                      <a:pt x="11" y="154"/>
                      <a:pt x="12" y="140"/>
                    </a:cubicBezTo>
                    <a:close/>
                    <a:moveTo>
                      <a:pt x="16" y="184"/>
                    </a:moveTo>
                    <a:cubicBezTo>
                      <a:pt x="16" y="186"/>
                      <a:pt x="16" y="188"/>
                      <a:pt x="16" y="189"/>
                    </a:cubicBezTo>
                    <a:cubicBezTo>
                      <a:pt x="16" y="190"/>
                      <a:pt x="18" y="190"/>
                      <a:pt x="18" y="189"/>
                    </a:cubicBezTo>
                    <a:cubicBezTo>
                      <a:pt x="18" y="188"/>
                      <a:pt x="18" y="186"/>
                      <a:pt x="18" y="185"/>
                    </a:cubicBezTo>
                    <a:cubicBezTo>
                      <a:pt x="45" y="193"/>
                      <a:pt x="74" y="196"/>
                      <a:pt x="95" y="177"/>
                    </a:cubicBezTo>
                    <a:cubicBezTo>
                      <a:pt x="95" y="187"/>
                      <a:pt x="96" y="196"/>
                      <a:pt x="96" y="205"/>
                    </a:cubicBezTo>
                    <a:cubicBezTo>
                      <a:pt x="96" y="206"/>
                      <a:pt x="95" y="206"/>
                      <a:pt x="95" y="206"/>
                    </a:cubicBezTo>
                    <a:cubicBezTo>
                      <a:pt x="93" y="202"/>
                      <a:pt x="93" y="197"/>
                      <a:pt x="93" y="193"/>
                    </a:cubicBezTo>
                    <a:cubicBezTo>
                      <a:pt x="93" y="192"/>
                      <a:pt x="93" y="192"/>
                      <a:pt x="92" y="192"/>
                    </a:cubicBezTo>
                    <a:cubicBezTo>
                      <a:pt x="91" y="197"/>
                      <a:pt x="91" y="203"/>
                      <a:pt x="93" y="208"/>
                    </a:cubicBezTo>
                    <a:cubicBezTo>
                      <a:pt x="91" y="209"/>
                      <a:pt x="90" y="210"/>
                      <a:pt x="88" y="211"/>
                    </a:cubicBezTo>
                    <a:cubicBezTo>
                      <a:pt x="89" y="205"/>
                      <a:pt x="88" y="199"/>
                      <a:pt x="84" y="195"/>
                    </a:cubicBezTo>
                    <a:cubicBezTo>
                      <a:pt x="83" y="193"/>
                      <a:pt x="81" y="195"/>
                      <a:pt x="82" y="197"/>
                    </a:cubicBezTo>
                    <a:cubicBezTo>
                      <a:pt x="86" y="201"/>
                      <a:pt x="86" y="207"/>
                      <a:pt x="85" y="212"/>
                    </a:cubicBezTo>
                    <a:cubicBezTo>
                      <a:pt x="85" y="212"/>
                      <a:pt x="85" y="213"/>
                      <a:pt x="85" y="213"/>
                    </a:cubicBezTo>
                    <a:cubicBezTo>
                      <a:pt x="82" y="214"/>
                      <a:pt x="80" y="215"/>
                      <a:pt x="77" y="216"/>
                    </a:cubicBezTo>
                    <a:cubicBezTo>
                      <a:pt x="77" y="216"/>
                      <a:pt x="77" y="216"/>
                      <a:pt x="77" y="215"/>
                    </a:cubicBezTo>
                    <a:cubicBezTo>
                      <a:pt x="76" y="212"/>
                      <a:pt x="74" y="208"/>
                      <a:pt x="72" y="204"/>
                    </a:cubicBezTo>
                    <a:cubicBezTo>
                      <a:pt x="71" y="201"/>
                      <a:pt x="71" y="196"/>
                      <a:pt x="70" y="192"/>
                    </a:cubicBezTo>
                    <a:cubicBezTo>
                      <a:pt x="70" y="192"/>
                      <a:pt x="70" y="192"/>
                      <a:pt x="70" y="192"/>
                    </a:cubicBezTo>
                    <a:cubicBezTo>
                      <a:pt x="68" y="200"/>
                      <a:pt x="69" y="211"/>
                      <a:pt x="76" y="216"/>
                    </a:cubicBezTo>
                    <a:cubicBezTo>
                      <a:pt x="70" y="218"/>
                      <a:pt x="63" y="219"/>
                      <a:pt x="57" y="220"/>
                    </a:cubicBezTo>
                    <a:cubicBezTo>
                      <a:pt x="57" y="220"/>
                      <a:pt x="57" y="220"/>
                      <a:pt x="57" y="220"/>
                    </a:cubicBezTo>
                    <a:cubicBezTo>
                      <a:pt x="51" y="215"/>
                      <a:pt x="48" y="207"/>
                      <a:pt x="50" y="199"/>
                    </a:cubicBezTo>
                    <a:cubicBezTo>
                      <a:pt x="50" y="199"/>
                      <a:pt x="50" y="199"/>
                      <a:pt x="50" y="199"/>
                    </a:cubicBezTo>
                    <a:cubicBezTo>
                      <a:pt x="49" y="207"/>
                      <a:pt x="49" y="214"/>
                      <a:pt x="55" y="220"/>
                    </a:cubicBezTo>
                    <a:cubicBezTo>
                      <a:pt x="43" y="221"/>
                      <a:pt x="31" y="220"/>
                      <a:pt x="22" y="215"/>
                    </a:cubicBezTo>
                    <a:cubicBezTo>
                      <a:pt x="24" y="208"/>
                      <a:pt x="24" y="198"/>
                      <a:pt x="24" y="191"/>
                    </a:cubicBezTo>
                    <a:cubicBezTo>
                      <a:pt x="24" y="190"/>
                      <a:pt x="23" y="190"/>
                      <a:pt x="23" y="191"/>
                    </a:cubicBezTo>
                    <a:cubicBezTo>
                      <a:pt x="23" y="195"/>
                      <a:pt x="22" y="200"/>
                      <a:pt x="21" y="204"/>
                    </a:cubicBezTo>
                    <a:cubicBezTo>
                      <a:pt x="21" y="207"/>
                      <a:pt x="20" y="211"/>
                      <a:pt x="19" y="214"/>
                    </a:cubicBezTo>
                    <a:cubicBezTo>
                      <a:pt x="16" y="212"/>
                      <a:pt x="12" y="209"/>
                      <a:pt x="10" y="205"/>
                    </a:cubicBezTo>
                    <a:cubicBezTo>
                      <a:pt x="10" y="198"/>
                      <a:pt x="10" y="190"/>
                      <a:pt x="10" y="183"/>
                    </a:cubicBezTo>
                    <a:cubicBezTo>
                      <a:pt x="12" y="183"/>
                      <a:pt x="14" y="184"/>
                      <a:pt x="16" y="184"/>
                    </a:cubicBezTo>
                    <a:close/>
                    <a:moveTo>
                      <a:pt x="32" y="242"/>
                    </a:moveTo>
                    <a:cubicBezTo>
                      <a:pt x="31" y="238"/>
                      <a:pt x="31" y="234"/>
                      <a:pt x="30" y="229"/>
                    </a:cubicBezTo>
                    <a:cubicBezTo>
                      <a:pt x="30" y="229"/>
                      <a:pt x="30" y="229"/>
                      <a:pt x="30" y="229"/>
                    </a:cubicBezTo>
                    <a:cubicBezTo>
                      <a:pt x="30" y="233"/>
                      <a:pt x="30" y="237"/>
                      <a:pt x="31" y="242"/>
                    </a:cubicBezTo>
                    <a:cubicBezTo>
                      <a:pt x="26" y="241"/>
                      <a:pt x="22" y="240"/>
                      <a:pt x="18" y="238"/>
                    </a:cubicBezTo>
                    <a:cubicBezTo>
                      <a:pt x="17" y="226"/>
                      <a:pt x="17" y="226"/>
                      <a:pt x="17" y="226"/>
                    </a:cubicBezTo>
                    <a:cubicBezTo>
                      <a:pt x="17" y="225"/>
                      <a:pt x="17" y="225"/>
                      <a:pt x="17" y="226"/>
                    </a:cubicBezTo>
                    <a:cubicBezTo>
                      <a:pt x="16" y="238"/>
                      <a:pt x="16" y="238"/>
                      <a:pt x="16" y="238"/>
                    </a:cubicBezTo>
                    <a:cubicBezTo>
                      <a:pt x="15" y="238"/>
                      <a:pt x="14" y="238"/>
                      <a:pt x="13" y="237"/>
                    </a:cubicBezTo>
                    <a:cubicBezTo>
                      <a:pt x="13" y="237"/>
                      <a:pt x="13" y="237"/>
                      <a:pt x="14" y="237"/>
                    </a:cubicBezTo>
                    <a:cubicBezTo>
                      <a:pt x="14" y="231"/>
                      <a:pt x="14" y="224"/>
                      <a:pt x="10" y="220"/>
                    </a:cubicBezTo>
                    <a:cubicBezTo>
                      <a:pt x="10" y="217"/>
                      <a:pt x="10" y="214"/>
                      <a:pt x="10" y="212"/>
                    </a:cubicBezTo>
                    <a:cubicBezTo>
                      <a:pt x="16" y="223"/>
                      <a:pt x="33" y="226"/>
                      <a:pt x="46" y="227"/>
                    </a:cubicBezTo>
                    <a:cubicBezTo>
                      <a:pt x="48" y="233"/>
                      <a:pt x="50" y="240"/>
                      <a:pt x="55" y="245"/>
                    </a:cubicBezTo>
                    <a:cubicBezTo>
                      <a:pt x="47" y="245"/>
                      <a:pt x="40" y="243"/>
                      <a:pt x="32" y="242"/>
                    </a:cubicBezTo>
                    <a:close/>
                    <a:moveTo>
                      <a:pt x="58" y="245"/>
                    </a:moveTo>
                    <a:cubicBezTo>
                      <a:pt x="57" y="245"/>
                      <a:pt x="57" y="245"/>
                      <a:pt x="57" y="245"/>
                    </a:cubicBezTo>
                    <a:cubicBezTo>
                      <a:pt x="52" y="240"/>
                      <a:pt x="49" y="234"/>
                      <a:pt x="48" y="227"/>
                    </a:cubicBezTo>
                    <a:cubicBezTo>
                      <a:pt x="49" y="227"/>
                      <a:pt x="51" y="227"/>
                      <a:pt x="53" y="227"/>
                    </a:cubicBezTo>
                    <a:cubicBezTo>
                      <a:pt x="62" y="227"/>
                      <a:pt x="85" y="224"/>
                      <a:pt x="97" y="215"/>
                    </a:cubicBezTo>
                    <a:cubicBezTo>
                      <a:pt x="97" y="221"/>
                      <a:pt x="98" y="227"/>
                      <a:pt x="98" y="232"/>
                    </a:cubicBezTo>
                    <a:cubicBezTo>
                      <a:pt x="98" y="233"/>
                      <a:pt x="98" y="233"/>
                      <a:pt x="98" y="233"/>
                    </a:cubicBezTo>
                    <a:cubicBezTo>
                      <a:pt x="96" y="234"/>
                      <a:pt x="94" y="236"/>
                      <a:pt x="92" y="238"/>
                    </a:cubicBezTo>
                    <a:cubicBezTo>
                      <a:pt x="90" y="233"/>
                      <a:pt x="89" y="228"/>
                      <a:pt x="90" y="222"/>
                    </a:cubicBezTo>
                    <a:cubicBezTo>
                      <a:pt x="90" y="222"/>
                      <a:pt x="89" y="222"/>
                      <a:pt x="89" y="222"/>
                    </a:cubicBezTo>
                    <a:cubicBezTo>
                      <a:pt x="88" y="228"/>
                      <a:pt x="88" y="234"/>
                      <a:pt x="90" y="239"/>
                    </a:cubicBezTo>
                    <a:cubicBezTo>
                      <a:pt x="88" y="240"/>
                      <a:pt x="86" y="242"/>
                      <a:pt x="84" y="243"/>
                    </a:cubicBezTo>
                    <a:cubicBezTo>
                      <a:pt x="85" y="237"/>
                      <a:pt x="84" y="232"/>
                      <a:pt x="80" y="229"/>
                    </a:cubicBezTo>
                    <a:cubicBezTo>
                      <a:pt x="80" y="229"/>
                      <a:pt x="79" y="229"/>
                      <a:pt x="79" y="229"/>
                    </a:cubicBezTo>
                    <a:cubicBezTo>
                      <a:pt x="83" y="233"/>
                      <a:pt x="84" y="237"/>
                      <a:pt x="82" y="242"/>
                    </a:cubicBezTo>
                    <a:cubicBezTo>
                      <a:pt x="82" y="243"/>
                      <a:pt x="82" y="243"/>
                      <a:pt x="82" y="243"/>
                    </a:cubicBezTo>
                    <a:cubicBezTo>
                      <a:pt x="78" y="245"/>
                      <a:pt x="73" y="245"/>
                      <a:pt x="68" y="245"/>
                    </a:cubicBezTo>
                    <a:cubicBezTo>
                      <a:pt x="68" y="243"/>
                      <a:pt x="67" y="240"/>
                      <a:pt x="66" y="237"/>
                    </a:cubicBezTo>
                    <a:cubicBezTo>
                      <a:pt x="65" y="235"/>
                      <a:pt x="63" y="233"/>
                      <a:pt x="60" y="232"/>
                    </a:cubicBezTo>
                    <a:cubicBezTo>
                      <a:pt x="60" y="232"/>
                      <a:pt x="59" y="232"/>
                      <a:pt x="60" y="233"/>
                    </a:cubicBezTo>
                    <a:cubicBezTo>
                      <a:pt x="62" y="234"/>
                      <a:pt x="64" y="236"/>
                      <a:pt x="65" y="239"/>
                    </a:cubicBezTo>
                    <a:cubicBezTo>
                      <a:pt x="65" y="241"/>
                      <a:pt x="65" y="243"/>
                      <a:pt x="65" y="245"/>
                    </a:cubicBezTo>
                    <a:cubicBezTo>
                      <a:pt x="63" y="245"/>
                      <a:pt x="60" y="245"/>
                      <a:pt x="58" y="2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0" name="Freeform 778"/>
              <p:cNvSpPr/>
              <p:nvPr/>
            </p:nvSpPr>
            <p:spPr bwMode="auto">
              <a:xfrm>
                <a:off x="3888"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1" name="Freeform 779"/>
              <p:cNvSpPr>
                <a:spLocks noEditPoints="1"/>
              </p:cNvSpPr>
              <p:nvPr/>
            </p:nvSpPr>
            <p:spPr bwMode="auto">
              <a:xfrm>
                <a:off x="3903" y="3749"/>
                <a:ext cx="92" cy="143"/>
              </a:xfrm>
              <a:custGeom>
                <a:avLst/>
                <a:gdLst>
                  <a:gd name="T0" fmla="*/ 115 w 165"/>
                  <a:gd name="T1" fmla="*/ 50 h 255"/>
                  <a:gd name="T2" fmla="*/ 90 w 165"/>
                  <a:gd name="T3" fmla="*/ 7 h 255"/>
                  <a:gd name="T4" fmla="*/ 87 w 165"/>
                  <a:gd name="T5" fmla="*/ 2 h 255"/>
                  <a:gd name="T6" fmla="*/ 85 w 165"/>
                  <a:gd name="T7" fmla="*/ 0 h 255"/>
                  <a:gd name="T8" fmla="*/ 82 w 165"/>
                  <a:gd name="T9" fmla="*/ 2 h 255"/>
                  <a:gd name="T10" fmla="*/ 80 w 165"/>
                  <a:gd name="T11" fmla="*/ 3 h 255"/>
                  <a:gd name="T12" fmla="*/ 36 w 165"/>
                  <a:gd name="T13" fmla="*/ 60 h 255"/>
                  <a:gd name="T14" fmla="*/ 3 w 165"/>
                  <a:gd name="T15" fmla="*/ 108 h 255"/>
                  <a:gd name="T16" fmla="*/ 3 w 165"/>
                  <a:gd name="T17" fmla="*/ 120 h 255"/>
                  <a:gd name="T18" fmla="*/ 31 w 165"/>
                  <a:gd name="T19" fmla="*/ 128 h 255"/>
                  <a:gd name="T20" fmla="*/ 38 w 165"/>
                  <a:gd name="T21" fmla="*/ 243 h 255"/>
                  <a:gd name="T22" fmla="*/ 36 w 165"/>
                  <a:gd name="T23" fmla="*/ 245 h 255"/>
                  <a:gd name="T24" fmla="*/ 67 w 165"/>
                  <a:gd name="T25" fmla="*/ 252 h 255"/>
                  <a:gd name="T26" fmla="*/ 133 w 165"/>
                  <a:gd name="T27" fmla="*/ 240 h 255"/>
                  <a:gd name="T28" fmla="*/ 128 w 165"/>
                  <a:gd name="T29" fmla="*/ 133 h 255"/>
                  <a:gd name="T30" fmla="*/ 144 w 165"/>
                  <a:gd name="T31" fmla="*/ 134 h 255"/>
                  <a:gd name="T32" fmla="*/ 145 w 165"/>
                  <a:gd name="T33" fmla="*/ 134 h 255"/>
                  <a:gd name="T34" fmla="*/ 162 w 165"/>
                  <a:gd name="T35" fmla="*/ 132 h 255"/>
                  <a:gd name="T36" fmla="*/ 164 w 165"/>
                  <a:gd name="T37" fmla="*/ 123 h 255"/>
                  <a:gd name="T38" fmla="*/ 85 w 165"/>
                  <a:gd name="T39" fmla="*/ 3 h 255"/>
                  <a:gd name="T40" fmla="*/ 87 w 165"/>
                  <a:gd name="T41" fmla="*/ 7 h 255"/>
                  <a:gd name="T42" fmla="*/ 86 w 165"/>
                  <a:gd name="T43" fmla="*/ 8 h 255"/>
                  <a:gd name="T44" fmla="*/ 85 w 165"/>
                  <a:gd name="T45" fmla="*/ 5 h 255"/>
                  <a:gd name="T46" fmla="*/ 85 w 165"/>
                  <a:gd name="T47" fmla="*/ 3 h 255"/>
                  <a:gd name="T48" fmla="*/ 127 w 165"/>
                  <a:gd name="T49" fmla="*/ 128 h 255"/>
                  <a:gd name="T50" fmla="*/ 124 w 165"/>
                  <a:gd name="T51" fmla="*/ 126 h 255"/>
                  <a:gd name="T52" fmla="*/ 123 w 165"/>
                  <a:gd name="T53" fmla="*/ 238 h 255"/>
                  <a:gd name="T54" fmla="*/ 39 w 165"/>
                  <a:gd name="T55" fmla="*/ 125 h 255"/>
                  <a:gd name="T56" fmla="*/ 22 w 165"/>
                  <a:gd name="T57" fmla="*/ 115 h 255"/>
                  <a:gd name="T58" fmla="*/ 38 w 165"/>
                  <a:gd name="T59" fmla="*/ 79 h 255"/>
                  <a:gd name="T60" fmla="*/ 103 w 165"/>
                  <a:gd name="T61" fmla="*/ 44 h 255"/>
                  <a:gd name="T62" fmla="*/ 106 w 165"/>
                  <a:gd name="T63" fmla="*/ 51 h 255"/>
                  <a:gd name="T64" fmla="*/ 151 w 165"/>
                  <a:gd name="T65" fmla="*/ 121 h 255"/>
                  <a:gd name="T66" fmla="*/ 144 w 165"/>
                  <a:gd name="T67" fmla="*/ 119 h 255"/>
                  <a:gd name="T68" fmla="*/ 160 w 165"/>
                  <a:gd name="T69" fmla="*/ 128 h 255"/>
                  <a:gd name="T70" fmla="*/ 161 w 165"/>
                  <a:gd name="T71"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255">
                    <a:moveTo>
                      <a:pt x="163" y="121"/>
                    </a:moveTo>
                    <a:cubicBezTo>
                      <a:pt x="147" y="96"/>
                      <a:pt x="127" y="76"/>
                      <a:pt x="115" y="50"/>
                    </a:cubicBezTo>
                    <a:cubicBezTo>
                      <a:pt x="109" y="38"/>
                      <a:pt x="104" y="24"/>
                      <a:pt x="95" y="15"/>
                    </a:cubicBezTo>
                    <a:cubicBezTo>
                      <a:pt x="93" y="12"/>
                      <a:pt x="91" y="9"/>
                      <a:pt x="90" y="7"/>
                    </a:cubicBezTo>
                    <a:cubicBezTo>
                      <a:pt x="89" y="5"/>
                      <a:pt x="89" y="3"/>
                      <a:pt x="87" y="2"/>
                    </a:cubicBezTo>
                    <a:cubicBezTo>
                      <a:pt x="87" y="2"/>
                      <a:pt x="87" y="2"/>
                      <a:pt x="87" y="2"/>
                    </a:cubicBezTo>
                    <a:cubicBezTo>
                      <a:pt x="86" y="1"/>
                      <a:pt x="86" y="1"/>
                      <a:pt x="85" y="0"/>
                    </a:cubicBezTo>
                    <a:cubicBezTo>
                      <a:pt x="85" y="0"/>
                      <a:pt x="85" y="0"/>
                      <a:pt x="85" y="0"/>
                    </a:cubicBezTo>
                    <a:cubicBezTo>
                      <a:pt x="84" y="0"/>
                      <a:pt x="83" y="1"/>
                      <a:pt x="83" y="1"/>
                    </a:cubicBezTo>
                    <a:cubicBezTo>
                      <a:pt x="82" y="1"/>
                      <a:pt x="82" y="2"/>
                      <a:pt x="82" y="2"/>
                    </a:cubicBezTo>
                    <a:cubicBezTo>
                      <a:pt x="81" y="2"/>
                      <a:pt x="81" y="2"/>
                      <a:pt x="81" y="3"/>
                    </a:cubicBezTo>
                    <a:cubicBezTo>
                      <a:pt x="81" y="3"/>
                      <a:pt x="80" y="3"/>
                      <a:pt x="80" y="3"/>
                    </a:cubicBezTo>
                    <a:cubicBezTo>
                      <a:pt x="80" y="3"/>
                      <a:pt x="80" y="4"/>
                      <a:pt x="80" y="4"/>
                    </a:cubicBezTo>
                    <a:cubicBezTo>
                      <a:pt x="63" y="19"/>
                      <a:pt x="49" y="41"/>
                      <a:pt x="36" y="60"/>
                    </a:cubicBezTo>
                    <a:cubicBezTo>
                      <a:pt x="27" y="72"/>
                      <a:pt x="19" y="84"/>
                      <a:pt x="11" y="97"/>
                    </a:cubicBezTo>
                    <a:cubicBezTo>
                      <a:pt x="8" y="100"/>
                      <a:pt x="5" y="104"/>
                      <a:pt x="3" y="108"/>
                    </a:cubicBezTo>
                    <a:cubicBezTo>
                      <a:pt x="2" y="109"/>
                      <a:pt x="0" y="117"/>
                      <a:pt x="1" y="114"/>
                    </a:cubicBezTo>
                    <a:cubicBezTo>
                      <a:pt x="0" y="117"/>
                      <a:pt x="1" y="119"/>
                      <a:pt x="3" y="120"/>
                    </a:cubicBezTo>
                    <a:cubicBezTo>
                      <a:pt x="4" y="120"/>
                      <a:pt x="5" y="120"/>
                      <a:pt x="6" y="120"/>
                    </a:cubicBezTo>
                    <a:cubicBezTo>
                      <a:pt x="13" y="126"/>
                      <a:pt x="23" y="125"/>
                      <a:pt x="31" y="128"/>
                    </a:cubicBezTo>
                    <a:cubicBezTo>
                      <a:pt x="32" y="129"/>
                      <a:pt x="34" y="129"/>
                      <a:pt x="35" y="129"/>
                    </a:cubicBezTo>
                    <a:cubicBezTo>
                      <a:pt x="43" y="166"/>
                      <a:pt x="36" y="205"/>
                      <a:pt x="38" y="243"/>
                    </a:cubicBezTo>
                    <a:cubicBezTo>
                      <a:pt x="38" y="243"/>
                      <a:pt x="38" y="243"/>
                      <a:pt x="38" y="244"/>
                    </a:cubicBezTo>
                    <a:cubicBezTo>
                      <a:pt x="38" y="244"/>
                      <a:pt x="37" y="245"/>
                      <a:pt x="36" y="245"/>
                    </a:cubicBezTo>
                    <a:cubicBezTo>
                      <a:pt x="35" y="246"/>
                      <a:pt x="35" y="247"/>
                      <a:pt x="36" y="247"/>
                    </a:cubicBezTo>
                    <a:cubicBezTo>
                      <a:pt x="47" y="247"/>
                      <a:pt x="56" y="251"/>
                      <a:pt x="67" y="252"/>
                    </a:cubicBezTo>
                    <a:cubicBezTo>
                      <a:pt x="87" y="255"/>
                      <a:pt x="109" y="250"/>
                      <a:pt x="129" y="248"/>
                    </a:cubicBezTo>
                    <a:cubicBezTo>
                      <a:pt x="133" y="247"/>
                      <a:pt x="134" y="243"/>
                      <a:pt x="133" y="240"/>
                    </a:cubicBezTo>
                    <a:cubicBezTo>
                      <a:pt x="134" y="239"/>
                      <a:pt x="134" y="238"/>
                      <a:pt x="134" y="236"/>
                    </a:cubicBezTo>
                    <a:cubicBezTo>
                      <a:pt x="135" y="202"/>
                      <a:pt x="136" y="167"/>
                      <a:pt x="128" y="133"/>
                    </a:cubicBezTo>
                    <a:cubicBezTo>
                      <a:pt x="129" y="134"/>
                      <a:pt x="130" y="134"/>
                      <a:pt x="131" y="134"/>
                    </a:cubicBezTo>
                    <a:cubicBezTo>
                      <a:pt x="144" y="134"/>
                      <a:pt x="144" y="134"/>
                      <a:pt x="144" y="134"/>
                    </a:cubicBezTo>
                    <a:cubicBezTo>
                      <a:pt x="144" y="134"/>
                      <a:pt x="144" y="134"/>
                      <a:pt x="144" y="134"/>
                    </a:cubicBezTo>
                    <a:cubicBezTo>
                      <a:pt x="145" y="134"/>
                      <a:pt x="145" y="134"/>
                      <a:pt x="145" y="134"/>
                    </a:cubicBezTo>
                    <a:cubicBezTo>
                      <a:pt x="146" y="134"/>
                      <a:pt x="147" y="134"/>
                      <a:pt x="148" y="133"/>
                    </a:cubicBezTo>
                    <a:cubicBezTo>
                      <a:pt x="153" y="133"/>
                      <a:pt x="158" y="132"/>
                      <a:pt x="162" y="132"/>
                    </a:cubicBezTo>
                    <a:cubicBezTo>
                      <a:pt x="163" y="131"/>
                      <a:pt x="164" y="131"/>
                      <a:pt x="164" y="130"/>
                    </a:cubicBezTo>
                    <a:cubicBezTo>
                      <a:pt x="164" y="128"/>
                      <a:pt x="165" y="125"/>
                      <a:pt x="164" y="123"/>
                    </a:cubicBezTo>
                    <a:cubicBezTo>
                      <a:pt x="164" y="122"/>
                      <a:pt x="164" y="122"/>
                      <a:pt x="163" y="121"/>
                    </a:cubicBezTo>
                    <a:close/>
                    <a:moveTo>
                      <a:pt x="85" y="3"/>
                    </a:moveTo>
                    <a:cubicBezTo>
                      <a:pt x="85" y="3"/>
                      <a:pt x="85" y="3"/>
                      <a:pt x="85" y="4"/>
                    </a:cubicBezTo>
                    <a:cubicBezTo>
                      <a:pt x="86" y="5"/>
                      <a:pt x="86" y="6"/>
                      <a:pt x="87" y="7"/>
                    </a:cubicBezTo>
                    <a:cubicBezTo>
                      <a:pt x="87" y="8"/>
                      <a:pt x="87" y="8"/>
                      <a:pt x="87" y="8"/>
                    </a:cubicBezTo>
                    <a:cubicBezTo>
                      <a:pt x="87" y="8"/>
                      <a:pt x="86" y="8"/>
                      <a:pt x="86" y="8"/>
                    </a:cubicBezTo>
                    <a:cubicBezTo>
                      <a:pt x="85" y="7"/>
                      <a:pt x="84" y="7"/>
                      <a:pt x="83" y="6"/>
                    </a:cubicBezTo>
                    <a:cubicBezTo>
                      <a:pt x="84" y="6"/>
                      <a:pt x="84" y="5"/>
                      <a:pt x="85" y="5"/>
                    </a:cubicBezTo>
                    <a:cubicBezTo>
                      <a:pt x="86" y="4"/>
                      <a:pt x="85" y="3"/>
                      <a:pt x="84" y="2"/>
                    </a:cubicBezTo>
                    <a:cubicBezTo>
                      <a:pt x="85" y="2"/>
                      <a:pt x="85" y="2"/>
                      <a:pt x="85" y="3"/>
                    </a:cubicBezTo>
                    <a:close/>
                    <a:moveTo>
                      <a:pt x="130" y="125"/>
                    </a:moveTo>
                    <a:cubicBezTo>
                      <a:pt x="128" y="126"/>
                      <a:pt x="127" y="126"/>
                      <a:pt x="127" y="128"/>
                    </a:cubicBezTo>
                    <a:cubicBezTo>
                      <a:pt x="127" y="127"/>
                      <a:pt x="127" y="127"/>
                      <a:pt x="127" y="126"/>
                    </a:cubicBezTo>
                    <a:cubicBezTo>
                      <a:pt x="126" y="124"/>
                      <a:pt x="124" y="125"/>
                      <a:pt x="124" y="126"/>
                    </a:cubicBezTo>
                    <a:cubicBezTo>
                      <a:pt x="124" y="163"/>
                      <a:pt x="122" y="200"/>
                      <a:pt x="123" y="236"/>
                    </a:cubicBezTo>
                    <a:cubicBezTo>
                      <a:pt x="123" y="237"/>
                      <a:pt x="123" y="238"/>
                      <a:pt x="123" y="238"/>
                    </a:cubicBezTo>
                    <a:cubicBezTo>
                      <a:pt x="98" y="242"/>
                      <a:pt x="72" y="247"/>
                      <a:pt x="47" y="241"/>
                    </a:cubicBezTo>
                    <a:cubicBezTo>
                      <a:pt x="45" y="202"/>
                      <a:pt x="53" y="162"/>
                      <a:pt x="39" y="125"/>
                    </a:cubicBezTo>
                    <a:cubicBezTo>
                      <a:pt x="40" y="123"/>
                      <a:pt x="40" y="120"/>
                      <a:pt x="37" y="118"/>
                    </a:cubicBezTo>
                    <a:cubicBezTo>
                      <a:pt x="32" y="115"/>
                      <a:pt x="27" y="115"/>
                      <a:pt x="22" y="115"/>
                    </a:cubicBezTo>
                    <a:cubicBezTo>
                      <a:pt x="19" y="115"/>
                      <a:pt x="17" y="115"/>
                      <a:pt x="15" y="115"/>
                    </a:cubicBezTo>
                    <a:cubicBezTo>
                      <a:pt x="25" y="105"/>
                      <a:pt x="34" y="84"/>
                      <a:pt x="38" y="79"/>
                    </a:cubicBezTo>
                    <a:cubicBezTo>
                      <a:pt x="52" y="56"/>
                      <a:pt x="65" y="31"/>
                      <a:pt x="81" y="10"/>
                    </a:cubicBezTo>
                    <a:cubicBezTo>
                      <a:pt x="91" y="19"/>
                      <a:pt x="97" y="31"/>
                      <a:pt x="103" y="44"/>
                    </a:cubicBezTo>
                    <a:cubicBezTo>
                      <a:pt x="103" y="46"/>
                      <a:pt x="104" y="48"/>
                      <a:pt x="105" y="51"/>
                    </a:cubicBezTo>
                    <a:cubicBezTo>
                      <a:pt x="105" y="51"/>
                      <a:pt x="105" y="51"/>
                      <a:pt x="106" y="51"/>
                    </a:cubicBezTo>
                    <a:cubicBezTo>
                      <a:pt x="107" y="55"/>
                      <a:pt x="109" y="58"/>
                      <a:pt x="110" y="62"/>
                    </a:cubicBezTo>
                    <a:cubicBezTo>
                      <a:pt x="120" y="83"/>
                      <a:pt x="136" y="103"/>
                      <a:pt x="151" y="121"/>
                    </a:cubicBezTo>
                    <a:cubicBezTo>
                      <a:pt x="151" y="121"/>
                      <a:pt x="150" y="121"/>
                      <a:pt x="150" y="121"/>
                    </a:cubicBezTo>
                    <a:cubicBezTo>
                      <a:pt x="149" y="119"/>
                      <a:pt x="146" y="118"/>
                      <a:pt x="144" y="119"/>
                    </a:cubicBezTo>
                    <a:cubicBezTo>
                      <a:pt x="139" y="121"/>
                      <a:pt x="135" y="124"/>
                      <a:pt x="130" y="125"/>
                    </a:cubicBezTo>
                    <a:close/>
                    <a:moveTo>
                      <a:pt x="160" y="128"/>
                    </a:moveTo>
                    <a:cubicBezTo>
                      <a:pt x="160" y="128"/>
                      <a:pt x="161" y="127"/>
                      <a:pt x="161" y="127"/>
                    </a:cubicBezTo>
                    <a:cubicBezTo>
                      <a:pt x="161" y="127"/>
                      <a:pt x="161" y="128"/>
                      <a:pt x="161" y="128"/>
                    </a:cubicBezTo>
                    <a:cubicBezTo>
                      <a:pt x="161" y="128"/>
                      <a:pt x="160" y="128"/>
                      <a:pt x="16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2" name="Freeform 780"/>
              <p:cNvSpPr/>
              <p:nvPr/>
            </p:nvSpPr>
            <p:spPr bwMode="auto">
              <a:xfrm>
                <a:off x="3982" y="3824"/>
                <a:ext cx="2"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3" name="Freeform 781"/>
              <p:cNvSpPr>
                <a:spLocks noEditPoints="1"/>
              </p:cNvSpPr>
              <p:nvPr/>
            </p:nvSpPr>
            <p:spPr bwMode="auto">
              <a:xfrm>
                <a:off x="3999" y="3749"/>
                <a:ext cx="92" cy="111"/>
              </a:xfrm>
              <a:custGeom>
                <a:avLst/>
                <a:gdLst>
                  <a:gd name="T0" fmla="*/ 164 w 165"/>
                  <a:gd name="T1" fmla="*/ 121 h 198"/>
                  <a:gd name="T2" fmla="*/ 95 w 165"/>
                  <a:gd name="T3" fmla="*/ 15 h 198"/>
                  <a:gd name="T4" fmla="*/ 87 w 165"/>
                  <a:gd name="T5" fmla="*/ 2 h 198"/>
                  <a:gd name="T6" fmla="*/ 86 w 165"/>
                  <a:gd name="T7" fmla="*/ 0 h 198"/>
                  <a:gd name="T8" fmla="*/ 83 w 165"/>
                  <a:gd name="T9" fmla="*/ 1 h 198"/>
                  <a:gd name="T10" fmla="*/ 82 w 165"/>
                  <a:gd name="T11" fmla="*/ 3 h 198"/>
                  <a:gd name="T12" fmla="*/ 81 w 165"/>
                  <a:gd name="T13" fmla="*/ 4 h 198"/>
                  <a:gd name="T14" fmla="*/ 11 w 165"/>
                  <a:gd name="T15" fmla="*/ 97 h 198"/>
                  <a:gd name="T16" fmla="*/ 1 w 165"/>
                  <a:gd name="T17" fmla="*/ 114 h 198"/>
                  <a:gd name="T18" fmla="*/ 6 w 165"/>
                  <a:gd name="T19" fmla="*/ 120 h 198"/>
                  <a:gd name="T20" fmla="*/ 33 w 165"/>
                  <a:gd name="T21" fmla="*/ 129 h 198"/>
                  <a:gd name="T22" fmla="*/ 37 w 165"/>
                  <a:gd name="T23" fmla="*/ 198 h 198"/>
                  <a:gd name="T24" fmla="*/ 114 w 165"/>
                  <a:gd name="T25" fmla="*/ 196 h 198"/>
                  <a:gd name="T26" fmla="*/ 137 w 165"/>
                  <a:gd name="T27" fmla="*/ 188 h 198"/>
                  <a:gd name="T28" fmla="*/ 132 w 165"/>
                  <a:gd name="T29" fmla="*/ 134 h 198"/>
                  <a:gd name="T30" fmla="*/ 145 w 165"/>
                  <a:gd name="T31" fmla="*/ 134 h 198"/>
                  <a:gd name="T32" fmla="*/ 148 w 165"/>
                  <a:gd name="T33" fmla="*/ 133 h 198"/>
                  <a:gd name="T34" fmla="*/ 165 w 165"/>
                  <a:gd name="T35" fmla="*/ 130 h 198"/>
                  <a:gd name="T36" fmla="*/ 86 w 165"/>
                  <a:gd name="T37" fmla="*/ 3 h 198"/>
                  <a:gd name="T38" fmla="*/ 87 w 165"/>
                  <a:gd name="T39" fmla="*/ 7 h 198"/>
                  <a:gd name="T40" fmla="*/ 87 w 165"/>
                  <a:gd name="T41" fmla="*/ 8 h 198"/>
                  <a:gd name="T42" fmla="*/ 85 w 165"/>
                  <a:gd name="T43" fmla="*/ 5 h 198"/>
                  <a:gd name="T44" fmla="*/ 86 w 165"/>
                  <a:gd name="T45" fmla="*/ 3 h 198"/>
                  <a:gd name="T46" fmla="*/ 128 w 165"/>
                  <a:gd name="T47" fmla="*/ 128 h 198"/>
                  <a:gd name="T48" fmla="*/ 127 w 165"/>
                  <a:gd name="T49" fmla="*/ 189 h 198"/>
                  <a:gd name="T50" fmla="*/ 42 w 165"/>
                  <a:gd name="T51" fmla="*/ 188 h 198"/>
                  <a:gd name="T52" fmla="*/ 37 w 165"/>
                  <a:gd name="T53" fmla="*/ 118 h 198"/>
                  <a:gd name="T54" fmla="*/ 15 w 165"/>
                  <a:gd name="T55" fmla="*/ 115 h 198"/>
                  <a:gd name="T56" fmla="*/ 82 w 165"/>
                  <a:gd name="T57" fmla="*/ 10 h 198"/>
                  <a:gd name="T58" fmla="*/ 106 w 165"/>
                  <a:gd name="T59" fmla="*/ 51 h 198"/>
                  <a:gd name="T60" fmla="*/ 111 w 165"/>
                  <a:gd name="T61" fmla="*/ 62 h 198"/>
                  <a:gd name="T62" fmla="*/ 150 w 165"/>
                  <a:gd name="T63" fmla="*/ 121 h 198"/>
                  <a:gd name="T64" fmla="*/ 130 w 165"/>
                  <a:gd name="T65" fmla="*/ 125 h 198"/>
                  <a:gd name="T66" fmla="*/ 162 w 165"/>
                  <a:gd name="T67" fmla="*/ 127 h 198"/>
                  <a:gd name="T68" fmla="*/ 160 w 165"/>
                  <a:gd name="T69" fmla="*/ 12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198">
                    <a:moveTo>
                      <a:pt x="164" y="123"/>
                    </a:moveTo>
                    <a:cubicBezTo>
                      <a:pt x="164" y="122"/>
                      <a:pt x="164" y="122"/>
                      <a:pt x="164" y="121"/>
                    </a:cubicBezTo>
                    <a:cubicBezTo>
                      <a:pt x="148" y="96"/>
                      <a:pt x="128" y="76"/>
                      <a:pt x="115" y="50"/>
                    </a:cubicBezTo>
                    <a:cubicBezTo>
                      <a:pt x="109" y="38"/>
                      <a:pt x="104" y="24"/>
                      <a:pt x="95" y="15"/>
                    </a:cubicBezTo>
                    <a:cubicBezTo>
                      <a:pt x="94" y="12"/>
                      <a:pt x="92" y="9"/>
                      <a:pt x="90" y="7"/>
                    </a:cubicBezTo>
                    <a:cubicBezTo>
                      <a:pt x="90" y="5"/>
                      <a:pt x="90" y="3"/>
                      <a:pt x="87" y="2"/>
                    </a:cubicBezTo>
                    <a:cubicBezTo>
                      <a:pt x="87" y="2"/>
                      <a:pt x="87" y="2"/>
                      <a:pt x="87" y="2"/>
                    </a:cubicBezTo>
                    <a:cubicBezTo>
                      <a:pt x="87" y="1"/>
                      <a:pt x="86" y="1"/>
                      <a:pt x="86" y="0"/>
                    </a:cubicBezTo>
                    <a:cubicBezTo>
                      <a:pt x="86" y="0"/>
                      <a:pt x="85" y="0"/>
                      <a:pt x="85" y="0"/>
                    </a:cubicBezTo>
                    <a:cubicBezTo>
                      <a:pt x="85" y="0"/>
                      <a:pt x="84" y="1"/>
                      <a:pt x="83" y="1"/>
                    </a:cubicBezTo>
                    <a:cubicBezTo>
                      <a:pt x="83" y="1"/>
                      <a:pt x="83" y="2"/>
                      <a:pt x="82" y="2"/>
                    </a:cubicBezTo>
                    <a:cubicBezTo>
                      <a:pt x="82" y="2"/>
                      <a:pt x="82" y="2"/>
                      <a:pt x="82" y="3"/>
                    </a:cubicBezTo>
                    <a:cubicBezTo>
                      <a:pt x="81" y="3"/>
                      <a:pt x="81" y="3"/>
                      <a:pt x="80" y="3"/>
                    </a:cubicBezTo>
                    <a:cubicBezTo>
                      <a:pt x="80" y="3"/>
                      <a:pt x="80" y="4"/>
                      <a:pt x="81" y="4"/>
                    </a:cubicBezTo>
                    <a:cubicBezTo>
                      <a:pt x="63" y="19"/>
                      <a:pt x="49" y="41"/>
                      <a:pt x="36" y="60"/>
                    </a:cubicBezTo>
                    <a:cubicBezTo>
                      <a:pt x="28" y="72"/>
                      <a:pt x="20" y="84"/>
                      <a:pt x="11" y="97"/>
                    </a:cubicBezTo>
                    <a:cubicBezTo>
                      <a:pt x="9" y="100"/>
                      <a:pt x="6" y="104"/>
                      <a:pt x="3" y="108"/>
                    </a:cubicBezTo>
                    <a:cubicBezTo>
                      <a:pt x="2" y="109"/>
                      <a:pt x="0" y="117"/>
                      <a:pt x="1" y="114"/>
                    </a:cubicBezTo>
                    <a:cubicBezTo>
                      <a:pt x="0" y="117"/>
                      <a:pt x="1" y="119"/>
                      <a:pt x="4" y="120"/>
                    </a:cubicBezTo>
                    <a:cubicBezTo>
                      <a:pt x="4" y="120"/>
                      <a:pt x="5" y="120"/>
                      <a:pt x="6" y="120"/>
                    </a:cubicBezTo>
                    <a:cubicBezTo>
                      <a:pt x="13" y="126"/>
                      <a:pt x="23" y="125"/>
                      <a:pt x="31" y="128"/>
                    </a:cubicBezTo>
                    <a:cubicBezTo>
                      <a:pt x="32" y="129"/>
                      <a:pt x="33" y="129"/>
                      <a:pt x="33" y="129"/>
                    </a:cubicBezTo>
                    <a:cubicBezTo>
                      <a:pt x="39" y="149"/>
                      <a:pt x="32" y="172"/>
                      <a:pt x="32" y="193"/>
                    </a:cubicBezTo>
                    <a:cubicBezTo>
                      <a:pt x="32" y="196"/>
                      <a:pt x="34" y="198"/>
                      <a:pt x="37" y="198"/>
                    </a:cubicBezTo>
                    <a:cubicBezTo>
                      <a:pt x="51" y="198"/>
                      <a:pt x="63" y="195"/>
                      <a:pt x="77" y="193"/>
                    </a:cubicBezTo>
                    <a:cubicBezTo>
                      <a:pt x="91" y="190"/>
                      <a:pt x="101" y="193"/>
                      <a:pt x="114" y="196"/>
                    </a:cubicBezTo>
                    <a:cubicBezTo>
                      <a:pt x="117" y="196"/>
                      <a:pt x="127" y="198"/>
                      <a:pt x="131" y="195"/>
                    </a:cubicBezTo>
                    <a:cubicBezTo>
                      <a:pt x="134" y="195"/>
                      <a:pt x="138" y="192"/>
                      <a:pt x="137" y="188"/>
                    </a:cubicBezTo>
                    <a:cubicBezTo>
                      <a:pt x="135" y="170"/>
                      <a:pt x="131" y="152"/>
                      <a:pt x="129" y="133"/>
                    </a:cubicBezTo>
                    <a:cubicBezTo>
                      <a:pt x="130" y="134"/>
                      <a:pt x="131" y="134"/>
                      <a:pt x="132" y="134"/>
                    </a:cubicBezTo>
                    <a:cubicBezTo>
                      <a:pt x="145" y="134"/>
                      <a:pt x="145" y="134"/>
                      <a:pt x="145" y="134"/>
                    </a:cubicBezTo>
                    <a:cubicBezTo>
                      <a:pt x="145" y="134"/>
                      <a:pt x="145" y="134"/>
                      <a:pt x="145" y="134"/>
                    </a:cubicBezTo>
                    <a:cubicBezTo>
                      <a:pt x="145" y="134"/>
                      <a:pt x="145" y="134"/>
                      <a:pt x="145" y="134"/>
                    </a:cubicBezTo>
                    <a:cubicBezTo>
                      <a:pt x="147" y="134"/>
                      <a:pt x="148" y="134"/>
                      <a:pt x="148" y="133"/>
                    </a:cubicBezTo>
                    <a:cubicBezTo>
                      <a:pt x="153" y="133"/>
                      <a:pt x="158" y="132"/>
                      <a:pt x="163" y="132"/>
                    </a:cubicBezTo>
                    <a:cubicBezTo>
                      <a:pt x="164" y="131"/>
                      <a:pt x="165" y="131"/>
                      <a:pt x="165" y="130"/>
                    </a:cubicBezTo>
                    <a:cubicBezTo>
                      <a:pt x="165" y="128"/>
                      <a:pt x="165" y="125"/>
                      <a:pt x="164" y="123"/>
                    </a:cubicBezTo>
                    <a:close/>
                    <a:moveTo>
                      <a:pt x="86" y="3"/>
                    </a:moveTo>
                    <a:cubicBezTo>
                      <a:pt x="86" y="3"/>
                      <a:pt x="86" y="3"/>
                      <a:pt x="86" y="4"/>
                    </a:cubicBezTo>
                    <a:cubicBezTo>
                      <a:pt x="86" y="5"/>
                      <a:pt x="87" y="6"/>
                      <a:pt x="87" y="7"/>
                    </a:cubicBezTo>
                    <a:cubicBezTo>
                      <a:pt x="87" y="8"/>
                      <a:pt x="88" y="8"/>
                      <a:pt x="88" y="8"/>
                    </a:cubicBezTo>
                    <a:cubicBezTo>
                      <a:pt x="87" y="8"/>
                      <a:pt x="87" y="8"/>
                      <a:pt x="87" y="8"/>
                    </a:cubicBezTo>
                    <a:cubicBezTo>
                      <a:pt x="86" y="7"/>
                      <a:pt x="85" y="7"/>
                      <a:pt x="84" y="6"/>
                    </a:cubicBezTo>
                    <a:cubicBezTo>
                      <a:pt x="84" y="6"/>
                      <a:pt x="85" y="5"/>
                      <a:pt x="85" y="5"/>
                    </a:cubicBezTo>
                    <a:cubicBezTo>
                      <a:pt x="86" y="4"/>
                      <a:pt x="86" y="3"/>
                      <a:pt x="85" y="2"/>
                    </a:cubicBezTo>
                    <a:cubicBezTo>
                      <a:pt x="85" y="2"/>
                      <a:pt x="86" y="2"/>
                      <a:pt x="86" y="3"/>
                    </a:cubicBezTo>
                    <a:close/>
                    <a:moveTo>
                      <a:pt x="130" y="125"/>
                    </a:moveTo>
                    <a:cubicBezTo>
                      <a:pt x="129" y="126"/>
                      <a:pt x="128" y="127"/>
                      <a:pt x="128" y="128"/>
                    </a:cubicBezTo>
                    <a:cubicBezTo>
                      <a:pt x="126" y="126"/>
                      <a:pt x="123" y="127"/>
                      <a:pt x="123" y="130"/>
                    </a:cubicBezTo>
                    <a:cubicBezTo>
                      <a:pt x="121" y="149"/>
                      <a:pt x="123" y="169"/>
                      <a:pt x="127" y="189"/>
                    </a:cubicBezTo>
                    <a:cubicBezTo>
                      <a:pt x="122" y="189"/>
                      <a:pt x="101" y="182"/>
                      <a:pt x="96" y="182"/>
                    </a:cubicBezTo>
                    <a:cubicBezTo>
                      <a:pt x="79" y="179"/>
                      <a:pt x="60" y="187"/>
                      <a:pt x="42" y="188"/>
                    </a:cubicBezTo>
                    <a:cubicBezTo>
                      <a:pt x="43" y="170"/>
                      <a:pt x="49" y="140"/>
                      <a:pt x="37" y="128"/>
                    </a:cubicBezTo>
                    <a:cubicBezTo>
                      <a:pt x="41" y="126"/>
                      <a:pt x="42" y="121"/>
                      <a:pt x="37" y="118"/>
                    </a:cubicBezTo>
                    <a:cubicBezTo>
                      <a:pt x="33" y="115"/>
                      <a:pt x="27" y="115"/>
                      <a:pt x="22" y="115"/>
                    </a:cubicBezTo>
                    <a:cubicBezTo>
                      <a:pt x="20" y="115"/>
                      <a:pt x="18" y="115"/>
                      <a:pt x="15" y="115"/>
                    </a:cubicBezTo>
                    <a:cubicBezTo>
                      <a:pt x="25" y="105"/>
                      <a:pt x="35" y="84"/>
                      <a:pt x="38"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09" y="58"/>
                      <a:pt x="111" y="62"/>
                    </a:cubicBezTo>
                    <a:cubicBezTo>
                      <a:pt x="121" y="83"/>
                      <a:pt x="137" y="103"/>
                      <a:pt x="152" y="121"/>
                    </a:cubicBezTo>
                    <a:cubicBezTo>
                      <a:pt x="151" y="121"/>
                      <a:pt x="151" y="121"/>
                      <a:pt x="150" y="121"/>
                    </a:cubicBezTo>
                    <a:cubicBezTo>
                      <a:pt x="149" y="119"/>
                      <a:pt x="147" y="118"/>
                      <a:pt x="144" y="119"/>
                    </a:cubicBezTo>
                    <a:cubicBezTo>
                      <a:pt x="140" y="121"/>
                      <a:pt x="135" y="124"/>
                      <a:pt x="130" y="125"/>
                    </a:cubicBezTo>
                    <a:close/>
                    <a:moveTo>
                      <a:pt x="160" y="128"/>
                    </a:moveTo>
                    <a:cubicBezTo>
                      <a:pt x="161" y="128"/>
                      <a:pt x="161" y="127"/>
                      <a:pt x="162" y="127"/>
                    </a:cubicBezTo>
                    <a:cubicBezTo>
                      <a:pt x="162" y="127"/>
                      <a:pt x="162" y="128"/>
                      <a:pt x="162" y="128"/>
                    </a:cubicBezTo>
                    <a:cubicBezTo>
                      <a:pt x="161" y="128"/>
                      <a:pt x="161" y="128"/>
                      <a:pt x="16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4" name="Freeform 782"/>
              <p:cNvSpPr/>
              <p:nvPr/>
            </p:nvSpPr>
            <p:spPr bwMode="auto">
              <a:xfrm>
                <a:off x="4079"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5" name="Freeform 783"/>
              <p:cNvSpPr>
                <a:spLocks noEditPoints="1"/>
              </p:cNvSpPr>
              <p:nvPr/>
            </p:nvSpPr>
            <p:spPr bwMode="auto">
              <a:xfrm>
                <a:off x="3915" y="3896"/>
                <a:ext cx="69" cy="183"/>
              </a:xfrm>
              <a:custGeom>
                <a:avLst/>
                <a:gdLst>
                  <a:gd name="T0" fmla="*/ 116 w 123"/>
                  <a:gd name="T1" fmla="*/ 22 h 328"/>
                  <a:gd name="T2" fmla="*/ 12 w 123"/>
                  <a:gd name="T3" fmla="*/ 32 h 328"/>
                  <a:gd name="T4" fmla="*/ 92 w 123"/>
                  <a:gd name="T5" fmla="*/ 324 h 328"/>
                  <a:gd name="T6" fmla="*/ 119 w 123"/>
                  <a:gd name="T7" fmla="*/ 187 h 328"/>
                  <a:gd name="T8" fmla="*/ 115 w 123"/>
                  <a:gd name="T9" fmla="*/ 52 h 328"/>
                  <a:gd name="T10" fmla="*/ 102 w 123"/>
                  <a:gd name="T11" fmla="*/ 58 h 328"/>
                  <a:gd name="T12" fmla="*/ 92 w 123"/>
                  <a:gd name="T13" fmla="*/ 65 h 328"/>
                  <a:gd name="T14" fmla="*/ 101 w 123"/>
                  <a:gd name="T15" fmla="*/ 266 h 328"/>
                  <a:gd name="T16" fmla="*/ 84 w 123"/>
                  <a:gd name="T17" fmla="*/ 251 h 328"/>
                  <a:gd name="T18" fmla="*/ 51 w 123"/>
                  <a:gd name="T19" fmla="*/ 257 h 328"/>
                  <a:gd name="T20" fmla="*/ 33 w 123"/>
                  <a:gd name="T21" fmla="*/ 257 h 328"/>
                  <a:gd name="T22" fmla="*/ 26 w 123"/>
                  <a:gd name="T23" fmla="*/ 259 h 328"/>
                  <a:gd name="T24" fmla="*/ 107 w 123"/>
                  <a:gd name="T25" fmla="*/ 262 h 328"/>
                  <a:gd name="T26" fmla="*/ 104 w 123"/>
                  <a:gd name="T27" fmla="*/ 204 h 328"/>
                  <a:gd name="T28" fmla="*/ 90 w 123"/>
                  <a:gd name="T29" fmla="*/ 221 h 328"/>
                  <a:gd name="T30" fmla="*/ 58 w 123"/>
                  <a:gd name="T31" fmla="*/ 243 h 328"/>
                  <a:gd name="T32" fmla="*/ 43 w 123"/>
                  <a:gd name="T33" fmla="*/ 244 h 328"/>
                  <a:gd name="T34" fmla="*/ 112 w 123"/>
                  <a:gd name="T35" fmla="*/ 120 h 328"/>
                  <a:gd name="T36" fmla="*/ 110 w 123"/>
                  <a:gd name="T37" fmla="*/ 146 h 328"/>
                  <a:gd name="T38" fmla="*/ 96 w 123"/>
                  <a:gd name="T39" fmla="*/ 156 h 328"/>
                  <a:gd name="T40" fmla="*/ 68 w 123"/>
                  <a:gd name="T41" fmla="*/ 166 h 328"/>
                  <a:gd name="T42" fmla="*/ 15 w 123"/>
                  <a:gd name="T43" fmla="*/ 156 h 328"/>
                  <a:gd name="T44" fmla="*/ 107 w 123"/>
                  <a:gd name="T45" fmla="*/ 187 h 328"/>
                  <a:gd name="T46" fmla="*/ 91 w 123"/>
                  <a:gd name="T47" fmla="*/ 171 h 328"/>
                  <a:gd name="T48" fmla="*/ 64 w 123"/>
                  <a:gd name="T49" fmla="*/ 188 h 328"/>
                  <a:gd name="T50" fmla="*/ 50 w 123"/>
                  <a:gd name="T51" fmla="*/ 188 h 328"/>
                  <a:gd name="T52" fmla="*/ 38 w 123"/>
                  <a:gd name="T53" fmla="*/ 205 h 328"/>
                  <a:gd name="T54" fmla="*/ 14 w 123"/>
                  <a:gd name="T55" fmla="*/ 194 h 328"/>
                  <a:gd name="T56" fmla="*/ 112 w 123"/>
                  <a:gd name="T57" fmla="*/ 163 h 328"/>
                  <a:gd name="T58" fmla="*/ 106 w 123"/>
                  <a:gd name="T59" fmla="*/ 115 h 328"/>
                  <a:gd name="T60" fmla="*/ 90 w 123"/>
                  <a:gd name="T61" fmla="*/ 108 h 328"/>
                  <a:gd name="T62" fmla="*/ 80 w 123"/>
                  <a:gd name="T63" fmla="*/ 115 h 328"/>
                  <a:gd name="T64" fmla="*/ 70 w 123"/>
                  <a:gd name="T65" fmla="*/ 111 h 328"/>
                  <a:gd name="T66" fmla="*/ 44 w 123"/>
                  <a:gd name="T67" fmla="*/ 115 h 328"/>
                  <a:gd name="T68" fmla="*/ 27 w 123"/>
                  <a:gd name="T69" fmla="*/ 106 h 328"/>
                  <a:gd name="T70" fmla="*/ 37 w 123"/>
                  <a:gd name="T71" fmla="*/ 123 h 328"/>
                  <a:gd name="T72" fmla="*/ 111 w 123"/>
                  <a:gd name="T73" fmla="*/ 111 h 328"/>
                  <a:gd name="T74" fmla="*/ 106 w 123"/>
                  <a:gd name="T75" fmla="*/ 84 h 328"/>
                  <a:gd name="T76" fmla="*/ 84 w 123"/>
                  <a:gd name="T77" fmla="*/ 98 h 328"/>
                  <a:gd name="T78" fmla="*/ 51 w 123"/>
                  <a:gd name="T79" fmla="*/ 105 h 328"/>
                  <a:gd name="T80" fmla="*/ 50 w 123"/>
                  <a:gd name="T81" fmla="*/ 105 h 328"/>
                  <a:gd name="T82" fmla="*/ 63 w 123"/>
                  <a:gd name="T83" fmla="*/ 48 h 328"/>
                  <a:gd name="T84" fmla="*/ 77 w 123"/>
                  <a:gd name="T85" fmla="*/ 70 h 328"/>
                  <a:gd name="T86" fmla="*/ 53 w 123"/>
                  <a:gd name="T87" fmla="*/ 73 h 328"/>
                  <a:gd name="T88" fmla="*/ 109 w 123"/>
                  <a:gd name="T89" fmla="*/ 82 h 328"/>
                  <a:gd name="T90" fmla="*/ 66 w 123"/>
                  <a:gd name="T91" fmla="*/ 8 h 328"/>
                  <a:gd name="T92" fmla="*/ 68 w 123"/>
                  <a:gd name="T93" fmla="*/ 321 h 328"/>
                  <a:gd name="T94" fmla="*/ 66 w 123"/>
                  <a:gd name="T95" fmla="*/ 321 h 328"/>
                  <a:gd name="T96" fmla="*/ 37 w 123"/>
                  <a:gd name="T97" fmla="*/ 314 h 328"/>
                  <a:gd name="T98" fmla="*/ 22 w 123"/>
                  <a:gd name="T99" fmla="*/ 304 h 328"/>
                  <a:gd name="T100" fmla="*/ 18 w 123"/>
                  <a:gd name="T101" fmla="*/ 303 h 328"/>
                  <a:gd name="T102" fmla="*/ 95 w 123"/>
                  <a:gd name="T103" fmla="*/ 31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328">
                    <a:moveTo>
                      <a:pt x="115" y="52"/>
                    </a:moveTo>
                    <a:cubicBezTo>
                      <a:pt x="115" y="51"/>
                      <a:pt x="115" y="50"/>
                      <a:pt x="114" y="49"/>
                    </a:cubicBezTo>
                    <a:cubicBezTo>
                      <a:pt x="113" y="44"/>
                      <a:pt x="112" y="38"/>
                      <a:pt x="111" y="32"/>
                    </a:cubicBezTo>
                    <a:cubicBezTo>
                      <a:pt x="113" y="31"/>
                      <a:pt x="115" y="29"/>
                      <a:pt x="117" y="27"/>
                    </a:cubicBezTo>
                    <a:cubicBezTo>
                      <a:pt x="118" y="25"/>
                      <a:pt x="117" y="24"/>
                      <a:pt x="116" y="22"/>
                    </a:cubicBezTo>
                    <a:cubicBezTo>
                      <a:pt x="116" y="22"/>
                      <a:pt x="116" y="21"/>
                      <a:pt x="116" y="20"/>
                    </a:cubicBezTo>
                    <a:cubicBezTo>
                      <a:pt x="106" y="3"/>
                      <a:pt x="80" y="0"/>
                      <a:pt x="62" y="0"/>
                    </a:cubicBezTo>
                    <a:cubicBezTo>
                      <a:pt x="42" y="1"/>
                      <a:pt x="23" y="9"/>
                      <a:pt x="12" y="27"/>
                    </a:cubicBezTo>
                    <a:cubicBezTo>
                      <a:pt x="11" y="28"/>
                      <a:pt x="12" y="30"/>
                      <a:pt x="13" y="30"/>
                    </a:cubicBezTo>
                    <a:cubicBezTo>
                      <a:pt x="13" y="30"/>
                      <a:pt x="12" y="31"/>
                      <a:pt x="12" y="32"/>
                    </a:cubicBezTo>
                    <a:cubicBezTo>
                      <a:pt x="10" y="80"/>
                      <a:pt x="7" y="128"/>
                      <a:pt x="7" y="176"/>
                    </a:cubicBezTo>
                    <a:cubicBezTo>
                      <a:pt x="7" y="219"/>
                      <a:pt x="0" y="263"/>
                      <a:pt x="10" y="305"/>
                    </a:cubicBezTo>
                    <a:cubicBezTo>
                      <a:pt x="11" y="308"/>
                      <a:pt x="14" y="308"/>
                      <a:pt x="16" y="307"/>
                    </a:cubicBezTo>
                    <a:cubicBezTo>
                      <a:pt x="25" y="321"/>
                      <a:pt x="48" y="326"/>
                      <a:pt x="63" y="327"/>
                    </a:cubicBezTo>
                    <a:cubicBezTo>
                      <a:pt x="72" y="328"/>
                      <a:pt x="83" y="328"/>
                      <a:pt x="92" y="324"/>
                    </a:cubicBezTo>
                    <a:cubicBezTo>
                      <a:pt x="93" y="325"/>
                      <a:pt x="94" y="325"/>
                      <a:pt x="94" y="324"/>
                    </a:cubicBezTo>
                    <a:cubicBezTo>
                      <a:pt x="94" y="324"/>
                      <a:pt x="94" y="324"/>
                      <a:pt x="94" y="324"/>
                    </a:cubicBezTo>
                    <a:cubicBezTo>
                      <a:pt x="102" y="320"/>
                      <a:pt x="109" y="315"/>
                      <a:pt x="113" y="307"/>
                    </a:cubicBezTo>
                    <a:cubicBezTo>
                      <a:pt x="113" y="306"/>
                      <a:pt x="114" y="305"/>
                      <a:pt x="114" y="304"/>
                    </a:cubicBezTo>
                    <a:cubicBezTo>
                      <a:pt x="114" y="265"/>
                      <a:pt x="116" y="226"/>
                      <a:pt x="119" y="187"/>
                    </a:cubicBezTo>
                    <a:cubicBezTo>
                      <a:pt x="119" y="187"/>
                      <a:pt x="119" y="186"/>
                      <a:pt x="119" y="186"/>
                    </a:cubicBezTo>
                    <a:cubicBezTo>
                      <a:pt x="120" y="185"/>
                      <a:pt x="120" y="183"/>
                      <a:pt x="119" y="182"/>
                    </a:cubicBezTo>
                    <a:cubicBezTo>
                      <a:pt x="120" y="176"/>
                      <a:pt x="120" y="169"/>
                      <a:pt x="121" y="163"/>
                    </a:cubicBezTo>
                    <a:cubicBezTo>
                      <a:pt x="123" y="127"/>
                      <a:pt x="119" y="91"/>
                      <a:pt x="114" y="55"/>
                    </a:cubicBezTo>
                    <a:cubicBezTo>
                      <a:pt x="115" y="54"/>
                      <a:pt x="115" y="53"/>
                      <a:pt x="115" y="52"/>
                    </a:cubicBezTo>
                    <a:close/>
                    <a:moveTo>
                      <a:pt x="108" y="53"/>
                    </a:moveTo>
                    <a:cubicBezTo>
                      <a:pt x="107" y="54"/>
                      <a:pt x="105" y="55"/>
                      <a:pt x="104" y="56"/>
                    </a:cubicBezTo>
                    <a:cubicBezTo>
                      <a:pt x="104" y="45"/>
                      <a:pt x="104" y="45"/>
                      <a:pt x="104" y="45"/>
                    </a:cubicBezTo>
                    <a:cubicBezTo>
                      <a:pt x="104" y="44"/>
                      <a:pt x="103" y="44"/>
                      <a:pt x="103" y="45"/>
                    </a:cubicBezTo>
                    <a:cubicBezTo>
                      <a:pt x="102" y="58"/>
                      <a:pt x="102" y="58"/>
                      <a:pt x="102" y="58"/>
                    </a:cubicBezTo>
                    <a:cubicBezTo>
                      <a:pt x="101" y="59"/>
                      <a:pt x="99" y="60"/>
                      <a:pt x="98" y="61"/>
                    </a:cubicBezTo>
                    <a:cubicBezTo>
                      <a:pt x="96" y="62"/>
                      <a:pt x="95" y="63"/>
                      <a:pt x="93" y="64"/>
                    </a:cubicBezTo>
                    <a:cubicBezTo>
                      <a:pt x="90" y="58"/>
                      <a:pt x="89" y="52"/>
                      <a:pt x="90" y="45"/>
                    </a:cubicBezTo>
                    <a:cubicBezTo>
                      <a:pt x="90" y="45"/>
                      <a:pt x="90" y="45"/>
                      <a:pt x="90" y="45"/>
                    </a:cubicBezTo>
                    <a:cubicBezTo>
                      <a:pt x="88" y="52"/>
                      <a:pt x="89" y="58"/>
                      <a:pt x="92" y="65"/>
                    </a:cubicBezTo>
                    <a:cubicBezTo>
                      <a:pt x="87" y="66"/>
                      <a:pt x="83" y="68"/>
                      <a:pt x="79" y="69"/>
                    </a:cubicBezTo>
                    <a:cubicBezTo>
                      <a:pt x="77" y="62"/>
                      <a:pt x="76" y="54"/>
                      <a:pt x="77" y="47"/>
                    </a:cubicBezTo>
                    <a:cubicBezTo>
                      <a:pt x="89" y="44"/>
                      <a:pt x="100" y="40"/>
                      <a:pt x="108" y="35"/>
                    </a:cubicBezTo>
                    <a:cubicBezTo>
                      <a:pt x="108" y="41"/>
                      <a:pt x="108" y="47"/>
                      <a:pt x="108" y="53"/>
                    </a:cubicBezTo>
                    <a:close/>
                    <a:moveTo>
                      <a:pt x="101" y="266"/>
                    </a:moveTo>
                    <a:cubicBezTo>
                      <a:pt x="101" y="262"/>
                      <a:pt x="101" y="258"/>
                      <a:pt x="101" y="254"/>
                    </a:cubicBezTo>
                    <a:cubicBezTo>
                      <a:pt x="101" y="253"/>
                      <a:pt x="99" y="253"/>
                      <a:pt x="99" y="254"/>
                    </a:cubicBezTo>
                    <a:cubicBezTo>
                      <a:pt x="99" y="259"/>
                      <a:pt x="98" y="264"/>
                      <a:pt x="98" y="268"/>
                    </a:cubicBezTo>
                    <a:cubicBezTo>
                      <a:pt x="95" y="271"/>
                      <a:pt x="92" y="273"/>
                      <a:pt x="88" y="274"/>
                    </a:cubicBezTo>
                    <a:cubicBezTo>
                      <a:pt x="89" y="266"/>
                      <a:pt x="86" y="258"/>
                      <a:pt x="84" y="251"/>
                    </a:cubicBezTo>
                    <a:cubicBezTo>
                      <a:pt x="84" y="251"/>
                      <a:pt x="83" y="251"/>
                      <a:pt x="83" y="251"/>
                    </a:cubicBezTo>
                    <a:cubicBezTo>
                      <a:pt x="84" y="259"/>
                      <a:pt x="84" y="267"/>
                      <a:pt x="86" y="274"/>
                    </a:cubicBezTo>
                    <a:cubicBezTo>
                      <a:pt x="86" y="275"/>
                      <a:pt x="86" y="275"/>
                      <a:pt x="86" y="275"/>
                    </a:cubicBezTo>
                    <a:cubicBezTo>
                      <a:pt x="76" y="279"/>
                      <a:pt x="65" y="281"/>
                      <a:pt x="54" y="281"/>
                    </a:cubicBezTo>
                    <a:cubicBezTo>
                      <a:pt x="54" y="273"/>
                      <a:pt x="53" y="265"/>
                      <a:pt x="51" y="257"/>
                    </a:cubicBezTo>
                    <a:cubicBezTo>
                      <a:pt x="51" y="257"/>
                      <a:pt x="50" y="257"/>
                      <a:pt x="50" y="258"/>
                    </a:cubicBezTo>
                    <a:cubicBezTo>
                      <a:pt x="52" y="265"/>
                      <a:pt x="53" y="273"/>
                      <a:pt x="53" y="281"/>
                    </a:cubicBezTo>
                    <a:cubicBezTo>
                      <a:pt x="47" y="280"/>
                      <a:pt x="41" y="279"/>
                      <a:pt x="36" y="278"/>
                    </a:cubicBezTo>
                    <a:cubicBezTo>
                      <a:pt x="34" y="271"/>
                      <a:pt x="33" y="264"/>
                      <a:pt x="34" y="258"/>
                    </a:cubicBezTo>
                    <a:cubicBezTo>
                      <a:pt x="34" y="257"/>
                      <a:pt x="34" y="257"/>
                      <a:pt x="33" y="257"/>
                    </a:cubicBezTo>
                    <a:cubicBezTo>
                      <a:pt x="32" y="264"/>
                      <a:pt x="33" y="271"/>
                      <a:pt x="34" y="277"/>
                    </a:cubicBezTo>
                    <a:cubicBezTo>
                      <a:pt x="26" y="275"/>
                      <a:pt x="18" y="270"/>
                      <a:pt x="13" y="264"/>
                    </a:cubicBezTo>
                    <a:cubicBezTo>
                      <a:pt x="12" y="256"/>
                      <a:pt x="12" y="248"/>
                      <a:pt x="13" y="240"/>
                    </a:cubicBezTo>
                    <a:cubicBezTo>
                      <a:pt x="16" y="244"/>
                      <a:pt x="20" y="247"/>
                      <a:pt x="24" y="249"/>
                    </a:cubicBezTo>
                    <a:cubicBezTo>
                      <a:pt x="25" y="253"/>
                      <a:pt x="26" y="256"/>
                      <a:pt x="26" y="259"/>
                    </a:cubicBezTo>
                    <a:cubicBezTo>
                      <a:pt x="25" y="263"/>
                      <a:pt x="24" y="267"/>
                      <a:pt x="23" y="271"/>
                    </a:cubicBezTo>
                    <a:cubicBezTo>
                      <a:pt x="23" y="272"/>
                      <a:pt x="24" y="272"/>
                      <a:pt x="25" y="271"/>
                    </a:cubicBezTo>
                    <a:cubicBezTo>
                      <a:pt x="29" y="265"/>
                      <a:pt x="28" y="257"/>
                      <a:pt x="25" y="250"/>
                    </a:cubicBezTo>
                    <a:cubicBezTo>
                      <a:pt x="50" y="260"/>
                      <a:pt x="89" y="248"/>
                      <a:pt x="108" y="232"/>
                    </a:cubicBezTo>
                    <a:cubicBezTo>
                      <a:pt x="107" y="242"/>
                      <a:pt x="107" y="252"/>
                      <a:pt x="107" y="262"/>
                    </a:cubicBezTo>
                    <a:cubicBezTo>
                      <a:pt x="105" y="264"/>
                      <a:pt x="103" y="265"/>
                      <a:pt x="101" y="266"/>
                    </a:cubicBezTo>
                    <a:close/>
                    <a:moveTo>
                      <a:pt x="109" y="220"/>
                    </a:moveTo>
                    <a:cubicBezTo>
                      <a:pt x="108" y="220"/>
                      <a:pt x="108" y="220"/>
                      <a:pt x="108" y="221"/>
                    </a:cubicBezTo>
                    <a:cubicBezTo>
                      <a:pt x="106" y="221"/>
                      <a:pt x="105" y="222"/>
                      <a:pt x="104" y="223"/>
                    </a:cubicBezTo>
                    <a:cubicBezTo>
                      <a:pt x="104" y="217"/>
                      <a:pt x="104" y="211"/>
                      <a:pt x="104" y="204"/>
                    </a:cubicBezTo>
                    <a:cubicBezTo>
                      <a:pt x="104" y="204"/>
                      <a:pt x="103" y="204"/>
                      <a:pt x="103" y="204"/>
                    </a:cubicBezTo>
                    <a:cubicBezTo>
                      <a:pt x="103" y="211"/>
                      <a:pt x="103" y="217"/>
                      <a:pt x="102" y="224"/>
                    </a:cubicBezTo>
                    <a:cubicBezTo>
                      <a:pt x="99" y="226"/>
                      <a:pt x="96" y="228"/>
                      <a:pt x="93" y="230"/>
                    </a:cubicBezTo>
                    <a:cubicBezTo>
                      <a:pt x="92" y="227"/>
                      <a:pt x="91" y="224"/>
                      <a:pt x="90" y="221"/>
                    </a:cubicBezTo>
                    <a:cubicBezTo>
                      <a:pt x="90" y="220"/>
                      <a:pt x="89" y="220"/>
                      <a:pt x="90" y="221"/>
                    </a:cubicBezTo>
                    <a:cubicBezTo>
                      <a:pt x="90" y="224"/>
                      <a:pt x="91" y="227"/>
                      <a:pt x="92" y="231"/>
                    </a:cubicBezTo>
                    <a:cubicBezTo>
                      <a:pt x="81" y="236"/>
                      <a:pt x="70" y="241"/>
                      <a:pt x="60" y="243"/>
                    </a:cubicBezTo>
                    <a:cubicBezTo>
                      <a:pt x="60" y="235"/>
                      <a:pt x="57" y="228"/>
                      <a:pt x="54" y="221"/>
                    </a:cubicBezTo>
                    <a:cubicBezTo>
                      <a:pt x="54" y="220"/>
                      <a:pt x="53" y="221"/>
                      <a:pt x="53" y="221"/>
                    </a:cubicBezTo>
                    <a:cubicBezTo>
                      <a:pt x="56" y="228"/>
                      <a:pt x="57" y="236"/>
                      <a:pt x="58" y="243"/>
                    </a:cubicBezTo>
                    <a:cubicBezTo>
                      <a:pt x="53" y="244"/>
                      <a:pt x="49" y="244"/>
                      <a:pt x="45" y="244"/>
                    </a:cubicBezTo>
                    <a:cubicBezTo>
                      <a:pt x="45" y="244"/>
                      <a:pt x="45" y="244"/>
                      <a:pt x="44" y="244"/>
                    </a:cubicBezTo>
                    <a:cubicBezTo>
                      <a:pt x="39" y="236"/>
                      <a:pt x="38" y="227"/>
                      <a:pt x="37" y="218"/>
                    </a:cubicBezTo>
                    <a:cubicBezTo>
                      <a:pt x="37" y="217"/>
                      <a:pt x="37" y="217"/>
                      <a:pt x="37" y="218"/>
                    </a:cubicBezTo>
                    <a:cubicBezTo>
                      <a:pt x="37" y="227"/>
                      <a:pt x="38" y="236"/>
                      <a:pt x="43" y="244"/>
                    </a:cubicBezTo>
                    <a:cubicBezTo>
                      <a:pt x="33" y="243"/>
                      <a:pt x="23" y="240"/>
                      <a:pt x="13" y="234"/>
                    </a:cubicBezTo>
                    <a:cubicBezTo>
                      <a:pt x="13" y="222"/>
                      <a:pt x="14" y="210"/>
                      <a:pt x="14" y="198"/>
                    </a:cubicBezTo>
                    <a:cubicBezTo>
                      <a:pt x="31" y="222"/>
                      <a:pt x="86" y="214"/>
                      <a:pt x="110" y="196"/>
                    </a:cubicBezTo>
                    <a:cubicBezTo>
                      <a:pt x="110" y="204"/>
                      <a:pt x="109" y="212"/>
                      <a:pt x="109" y="220"/>
                    </a:cubicBezTo>
                    <a:close/>
                    <a:moveTo>
                      <a:pt x="112" y="120"/>
                    </a:moveTo>
                    <a:cubicBezTo>
                      <a:pt x="112" y="128"/>
                      <a:pt x="113" y="136"/>
                      <a:pt x="113" y="144"/>
                    </a:cubicBezTo>
                    <a:cubicBezTo>
                      <a:pt x="112" y="144"/>
                      <a:pt x="111" y="145"/>
                      <a:pt x="111" y="145"/>
                    </a:cubicBezTo>
                    <a:cubicBezTo>
                      <a:pt x="110" y="140"/>
                      <a:pt x="109" y="136"/>
                      <a:pt x="107" y="131"/>
                    </a:cubicBezTo>
                    <a:cubicBezTo>
                      <a:pt x="107" y="131"/>
                      <a:pt x="106" y="131"/>
                      <a:pt x="106" y="131"/>
                    </a:cubicBezTo>
                    <a:cubicBezTo>
                      <a:pt x="108" y="136"/>
                      <a:pt x="109" y="141"/>
                      <a:pt x="110" y="146"/>
                    </a:cubicBezTo>
                    <a:cubicBezTo>
                      <a:pt x="105" y="149"/>
                      <a:pt x="102" y="152"/>
                      <a:pt x="97" y="155"/>
                    </a:cubicBezTo>
                    <a:cubicBezTo>
                      <a:pt x="97" y="140"/>
                      <a:pt x="97" y="140"/>
                      <a:pt x="97" y="140"/>
                    </a:cubicBezTo>
                    <a:cubicBezTo>
                      <a:pt x="97" y="139"/>
                      <a:pt x="96" y="139"/>
                      <a:pt x="96" y="140"/>
                    </a:cubicBezTo>
                    <a:cubicBezTo>
                      <a:pt x="96" y="156"/>
                      <a:pt x="96" y="156"/>
                      <a:pt x="96" y="156"/>
                    </a:cubicBezTo>
                    <a:cubicBezTo>
                      <a:pt x="96" y="156"/>
                      <a:pt x="96" y="156"/>
                      <a:pt x="96" y="156"/>
                    </a:cubicBezTo>
                    <a:cubicBezTo>
                      <a:pt x="93" y="158"/>
                      <a:pt x="90" y="159"/>
                      <a:pt x="87" y="160"/>
                    </a:cubicBezTo>
                    <a:cubicBezTo>
                      <a:pt x="87" y="153"/>
                      <a:pt x="87" y="145"/>
                      <a:pt x="87" y="138"/>
                    </a:cubicBezTo>
                    <a:cubicBezTo>
                      <a:pt x="87" y="138"/>
                      <a:pt x="87" y="138"/>
                      <a:pt x="87" y="138"/>
                    </a:cubicBezTo>
                    <a:cubicBezTo>
                      <a:pt x="86" y="146"/>
                      <a:pt x="86" y="153"/>
                      <a:pt x="86" y="161"/>
                    </a:cubicBezTo>
                    <a:cubicBezTo>
                      <a:pt x="80" y="163"/>
                      <a:pt x="74" y="165"/>
                      <a:pt x="68" y="166"/>
                    </a:cubicBezTo>
                    <a:cubicBezTo>
                      <a:pt x="58" y="168"/>
                      <a:pt x="48" y="168"/>
                      <a:pt x="38" y="166"/>
                    </a:cubicBezTo>
                    <a:cubicBezTo>
                      <a:pt x="39" y="160"/>
                      <a:pt x="37" y="154"/>
                      <a:pt x="34" y="148"/>
                    </a:cubicBezTo>
                    <a:cubicBezTo>
                      <a:pt x="34" y="148"/>
                      <a:pt x="34" y="148"/>
                      <a:pt x="34" y="148"/>
                    </a:cubicBezTo>
                    <a:cubicBezTo>
                      <a:pt x="36" y="154"/>
                      <a:pt x="38" y="159"/>
                      <a:pt x="37" y="166"/>
                    </a:cubicBezTo>
                    <a:cubicBezTo>
                      <a:pt x="29" y="164"/>
                      <a:pt x="22" y="161"/>
                      <a:pt x="15" y="156"/>
                    </a:cubicBezTo>
                    <a:cubicBezTo>
                      <a:pt x="15" y="146"/>
                      <a:pt x="15" y="135"/>
                      <a:pt x="16" y="125"/>
                    </a:cubicBezTo>
                    <a:cubicBezTo>
                      <a:pt x="46" y="145"/>
                      <a:pt x="85" y="146"/>
                      <a:pt x="112" y="120"/>
                    </a:cubicBezTo>
                    <a:close/>
                    <a:moveTo>
                      <a:pt x="112" y="163"/>
                    </a:moveTo>
                    <a:cubicBezTo>
                      <a:pt x="112" y="170"/>
                      <a:pt x="111" y="177"/>
                      <a:pt x="111" y="185"/>
                    </a:cubicBezTo>
                    <a:cubicBezTo>
                      <a:pt x="110" y="185"/>
                      <a:pt x="109" y="186"/>
                      <a:pt x="107" y="187"/>
                    </a:cubicBezTo>
                    <a:cubicBezTo>
                      <a:pt x="107" y="182"/>
                      <a:pt x="106" y="176"/>
                      <a:pt x="107" y="171"/>
                    </a:cubicBezTo>
                    <a:cubicBezTo>
                      <a:pt x="107" y="171"/>
                      <a:pt x="106" y="171"/>
                      <a:pt x="106" y="171"/>
                    </a:cubicBezTo>
                    <a:cubicBezTo>
                      <a:pt x="107" y="177"/>
                      <a:pt x="106" y="183"/>
                      <a:pt x="106" y="189"/>
                    </a:cubicBezTo>
                    <a:cubicBezTo>
                      <a:pt x="102" y="191"/>
                      <a:pt x="99" y="193"/>
                      <a:pt x="95" y="195"/>
                    </a:cubicBezTo>
                    <a:cubicBezTo>
                      <a:pt x="95" y="187"/>
                      <a:pt x="93" y="178"/>
                      <a:pt x="91" y="171"/>
                    </a:cubicBezTo>
                    <a:cubicBezTo>
                      <a:pt x="90" y="170"/>
                      <a:pt x="89" y="170"/>
                      <a:pt x="89" y="171"/>
                    </a:cubicBezTo>
                    <a:cubicBezTo>
                      <a:pt x="91" y="176"/>
                      <a:pt x="92" y="181"/>
                      <a:pt x="92" y="187"/>
                    </a:cubicBezTo>
                    <a:cubicBezTo>
                      <a:pt x="92" y="190"/>
                      <a:pt x="92" y="193"/>
                      <a:pt x="92" y="196"/>
                    </a:cubicBezTo>
                    <a:cubicBezTo>
                      <a:pt x="84" y="200"/>
                      <a:pt x="76" y="203"/>
                      <a:pt x="67" y="204"/>
                    </a:cubicBezTo>
                    <a:cubicBezTo>
                      <a:pt x="66" y="199"/>
                      <a:pt x="65" y="193"/>
                      <a:pt x="64" y="188"/>
                    </a:cubicBezTo>
                    <a:cubicBezTo>
                      <a:pt x="64" y="187"/>
                      <a:pt x="63" y="187"/>
                      <a:pt x="63" y="188"/>
                    </a:cubicBezTo>
                    <a:cubicBezTo>
                      <a:pt x="63" y="193"/>
                      <a:pt x="63" y="199"/>
                      <a:pt x="64" y="205"/>
                    </a:cubicBezTo>
                    <a:cubicBezTo>
                      <a:pt x="61" y="205"/>
                      <a:pt x="57" y="206"/>
                      <a:pt x="54" y="206"/>
                    </a:cubicBezTo>
                    <a:cubicBezTo>
                      <a:pt x="52" y="200"/>
                      <a:pt x="51" y="194"/>
                      <a:pt x="51" y="188"/>
                    </a:cubicBezTo>
                    <a:cubicBezTo>
                      <a:pt x="51" y="187"/>
                      <a:pt x="50" y="187"/>
                      <a:pt x="50" y="188"/>
                    </a:cubicBezTo>
                    <a:cubicBezTo>
                      <a:pt x="50" y="194"/>
                      <a:pt x="50" y="200"/>
                      <a:pt x="52" y="206"/>
                    </a:cubicBezTo>
                    <a:cubicBezTo>
                      <a:pt x="48" y="206"/>
                      <a:pt x="43" y="206"/>
                      <a:pt x="39" y="205"/>
                    </a:cubicBezTo>
                    <a:cubicBezTo>
                      <a:pt x="38" y="199"/>
                      <a:pt x="37" y="193"/>
                      <a:pt x="37" y="188"/>
                    </a:cubicBezTo>
                    <a:cubicBezTo>
                      <a:pt x="37" y="187"/>
                      <a:pt x="37" y="187"/>
                      <a:pt x="37" y="188"/>
                    </a:cubicBezTo>
                    <a:cubicBezTo>
                      <a:pt x="37" y="194"/>
                      <a:pt x="37" y="199"/>
                      <a:pt x="38" y="205"/>
                    </a:cubicBezTo>
                    <a:cubicBezTo>
                      <a:pt x="35" y="204"/>
                      <a:pt x="31" y="203"/>
                      <a:pt x="28" y="202"/>
                    </a:cubicBezTo>
                    <a:cubicBezTo>
                      <a:pt x="27" y="195"/>
                      <a:pt x="28" y="188"/>
                      <a:pt x="31" y="181"/>
                    </a:cubicBezTo>
                    <a:cubicBezTo>
                      <a:pt x="31" y="181"/>
                      <a:pt x="31" y="181"/>
                      <a:pt x="30" y="181"/>
                    </a:cubicBezTo>
                    <a:cubicBezTo>
                      <a:pt x="27" y="187"/>
                      <a:pt x="26" y="194"/>
                      <a:pt x="26" y="201"/>
                    </a:cubicBezTo>
                    <a:cubicBezTo>
                      <a:pt x="22" y="199"/>
                      <a:pt x="18" y="197"/>
                      <a:pt x="14" y="194"/>
                    </a:cubicBezTo>
                    <a:cubicBezTo>
                      <a:pt x="14" y="188"/>
                      <a:pt x="15" y="182"/>
                      <a:pt x="15" y="176"/>
                    </a:cubicBezTo>
                    <a:cubicBezTo>
                      <a:pt x="15" y="171"/>
                      <a:pt x="15" y="166"/>
                      <a:pt x="15" y="160"/>
                    </a:cubicBezTo>
                    <a:cubicBezTo>
                      <a:pt x="29" y="174"/>
                      <a:pt x="50" y="177"/>
                      <a:pt x="69" y="174"/>
                    </a:cubicBezTo>
                    <a:cubicBezTo>
                      <a:pt x="82" y="173"/>
                      <a:pt x="102" y="166"/>
                      <a:pt x="113" y="155"/>
                    </a:cubicBezTo>
                    <a:cubicBezTo>
                      <a:pt x="112" y="158"/>
                      <a:pt x="112" y="160"/>
                      <a:pt x="112" y="163"/>
                    </a:cubicBezTo>
                    <a:close/>
                    <a:moveTo>
                      <a:pt x="111" y="112"/>
                    </a:moveTo>
                    <a:cubicBezTo>
                      <a:pt x="110" y="108"/>
                      <a:pt x="110" y="105"/>
                      <a:pt x="110" y="101"/>
                    </a:cubicBezTo>
                    <a:cubicBezTo>
                      <a:pt x="110" y="101"/>
                      <a:pt x="110" y="101"/>
                      <a:pt x="109" y="101"/>
                    </a:cubicBezTo>
                    <a:cubicBezTo>
                      <a:pt x="109" y="105"/>
                      <a:pt x="109" y="109"/>
                      <a:pt x="109" y="113"/>
                    </a:cubicBezTo>
                    <a:cubicBezTo>
                      <a:pt x="108" y="113"/>
                      <a:pt x="107" y="114"/>
                      <a:pt x="106" y="115"/>
                    </a:cubicBezTo>
                    <a:cubicBezTo>
                      <a:pt x="104" y="111"/>
                      <a:pt x="103" y="106"/>
                      <a:pt x="103" y="101"/>
                    </a:cubicBezTo>
                    <a:cubicBezTo>
                      <a:pt x="103" y="101"/>
                      <a:pt x="103" y="101"/>
                      <a:pt x="103" y="101"/>
                    </a:cubicBezTo>
                    <a:cubicBezTo>
                      <a:pt x="104" y="106"/>
                      <a:pt x="103" y="111"/>
                      <a:pt x="105" y="115"/>
                    </a:cubicBezTo>
                    <a:cubicBezTo>
                      <a:pt x="101" y="118"/>
                      <a:pt x="98" y="120"/>
                      <a:pt x="95" y="122"/>
                    </a:cubicBezTo>
                    <a:cubicBezTo>
                      <a:pt x="95" y="117"/>
                      <a:pt x="94" y="111"/>
                      <a:pt x="90" y="108"/>
                    </a:cubicBezTo>
                    <a:cubicBezTo>
                      <a:pt x="90" y="107"/>
                      <a:pt x="89" y="108"/>
                      <a:pt x="90" y="108"/>
                    </a:cubicBezTo>
                    <a:cubicBezTo>
                      <a:pt x="93" y="112"/>
                      <a:pt x="94" y="118"/>
                      <a:pt x="93" y="123"/>
                    </a:cubicBezTo>
                    <a:cubicBezTo>
                      <a:pt x="91" y="124"/>
                      <a:pt x="89" y="125"/>
                      <a:pt x="87" y="126"/>
                    </a:cubicBezTo>
                    <a:cubicBezTo>
                      <a:pt x="86" y="122"/>
                      <a:pt x="84" y="118"/>
                      <a:pt x="80" y="114"/>
                    </a:cubicBezTo>
                    <a:cubicBezTo>
                      <a:pt x="80" y="114"/>
                      <a:pt x="80" y="115"/>
                      <a:pt x="80" y="115"/>
                    </a:cubicBezTo>
                    <a:cubicBezTo>
                      <a:pt x="83" y="118"/>
                      <a:pt x="85" y="123"/>
                      <a:pt x="85" y="127"/>
                    </a:cubicBezTo>
                    <a:cubicBezTo>
                      <a:pt x="82" y="129"/>
                      <a:pt x="78" y="130"/>
                      <a:pt x="74" y="131"/>
                    </a:cubicBezTo>
                    <a:cubicBezTo>
                      <a:pt x="74" y="131"/>
                      <a:pt x="74" y="131"/>
                      <a:pt x="74" y="131"/>
                    </a:cubicBezTo>
                    <a:cubicBezTo>
                      <a:pt x="72" y="125"/>
                      <a:pt x="71" y="118"/>
                      <a:pt x="70" y="111"/>
                    </a:cubicBezTo>
                    <a:cubicBezTo>
                      <a:pt x="70" y="111"/>
                      <a:pt x="70" y="111"/>
                      <a:pt x="70" y="111"/>
                    </a:cubicBezTo>
                    <a:cubicBezTo>
                      <a:pt x="70" y="118"/>
                      <a:pt x="71" y="125"/>
                      <a:pt x="73" y="131"/>
                    </a:cubicBezTo>
                    <a:cubicBezTo>
                      <a:pt x="73" y="132"/>
                      <a:pt x="73" y="132"/>
                      <a:pt x="73" y="132"/>
                    </a:cubicBezTo>
                    <a:cubicBezTo>
                      <a:pt x="71" y="132"/>
                      <a:pt x="68" y="133"/>
                      <a:pt x="65" y="133"/>
                    </a:cubicBezTo>
                    <a:cubicBezTo>
                      <a:pt x="61" y="134"/>
                      <a:pt x="56" y="133"/>
                      <a:pt x="52" y="132"/>
                    </a:cubicBezTo>
                    <a:cubicBezTo>
                      <a:pt x="48" y="127"/>
                      <a:pt x="46" y="121"/>
                      <a:pt x="44" y="115"/>
                    </a:cubicBezTo>
                    <a:cubicBezTo>
                      <a:pt x="44" y="114"/>
                      <a:pt x="43" y="114"/>
                      <a:pt x="43" y="115"/>
                    </a:cubicBezTo>
                    <a:cubicBezTo>
                      <a:pt x="45" y="121"/>
                      <a:pt x="47" y="127"/>
                      <a:pt x="50" y="132"/>
                    </a:cubicBezTo>
                    <a:cubicBezTo>
                      <a:pt x="38" y="130"/>
                      <a:pt x="27" y="125"/>
                      <a:pt x="16" y="122"/>
                    </a:cubicBezTo>
                    <a:cubicBezTo>
                      <a:pt x="16" y="114"/>
                      <a:pt x="16" y="107"/>
                      <a:pt x="16" y="99"/>
                    </a:cubicBezTo>
                    <a:cubicBezTo>
                      <a:pt x="20" y="102"/>
                      <a:pt x="23" y="104"/>
                      <a:pt x="27" y="106"/>
                    </a:cubicBezTo>
                    <a:cubicBezTo>
                      <a:pt x="27" y="120"/>
                      <a:pt x="27" y="120"/>
                      <a:pt x="27" y="120"/>
                    </a:cubicBezTo>
                    <a:cubicBezTo>
                      <a:pt x="27" y="120"/>
                      <a:pt x="28" y="120"/>
                      <a:pt x="28" y="120"/>
                    </a:cubicBezTo>
                    <a:cubicBezTo>
                      <a:pt x="28" y="106"/>
                      <a:pt x="28" y="106"/>
                      <a:pt x="28" y="106"/>
                    </a:cubicBezTo>
                    <a:cubicBezTo>
                      <a:pt x="30" y="107"/>
                      <a:pt x="33" y="108"/>
                      <a:pt x="36" y="109"/>
                    </a:cubicBezTo>
                    <a:cubicBezTo>
                      <a:pt x="33" y="114"/>
                      <a:pt x="33" y="119"/>
                      <a:pt x="37" y="123"/>
                    </a:cubicBezTo>
                    <a:cubicBezTo>
                      <a:pt x="37" y="124"/>
                      <a:pt x="38" y="123"/>
                      <a:pt x="38" y="122"/>
                    </a:cubicBezTo>
                    <a:cubicBezTo>
                      <a:pt x="34" y="118"/>
                      <a:pt x="34" y="114"/>
                      <a:pt x="37" y="109"/>
                    </a:cubicBezTo>
                    <a:cubicBezTo>
                      <a:pt x="47" y="112"/>
                      <a:pt x="58" y="111"/>
                      <a:pt x="69" y="110"/>
                    </a:cubicBezTo>
                    <a:cubicBezTo>
                      <a:pt x="79" y="108"/>
                      <a:pt x="100" y="102"/>
                      <a:pt x="110" y="92"/>
                    </a:cubicBezTo>
                    <a:cubicBezTo>
                      <a:pt x="110" y="98"/>
                      <a:pt x="111" y="105"/>
                      <a:pt x="111" y="111"/>
                    </a:cubicBezTo>
                    <a:cubicBezTo>
                      <a:pt x="111" y="111"/>
                      <a:pt x="111" y="112"/>
                      <a:pt x="111" y="112"/>
                    </a:cubicBezTo>
                    <a:close/>
                    <a:moveTo>
                      <a:pt x="107" y="83"/>
                    </a:moveTo>
                    <a:cubicBezTo>
                      <a:pt x="107" y="68"/>
                      <a:pt x="107" y="68"/>
                      <a:pt x="107" y="68"/>
                    </a:cubicBezTo>
                    <a:cubicBezTo>
                      <a:pt x="107" y="68"/>
                      <a:pt x="106" y="68"/>
                      <a:pt x="106" y="68"/>
                    </a:cubicBezTo>
                    <a:cubicBezTo>
                      <a:pt x="106" y="84"/>
                      <a:pt x="106" y="84"/>
                      <a:pt x="106" y="84"/>
                    </a:cubicBezTo>
                    <a:cubicBezTo>
                      <a:pt x="103" y="86"/>
                      <a:pt x="100" y="89"/>
                      <a:pt x="97" y="91"/>
                    </a:cubicBezTo>
                    <a:cubicBezTo>
                      <a:pt x="97" y="75"/>
                      <a:pt x="97" y="75"/>
                      <a:pt x="97" y="75"/>
                    </a:cubicBezTo>
                    <a:cubicBezTo>
                      <a:pt x="97" y="74"/>
                      <a:pt x="96" y="74"/>
                      <a:pt x="96" y="75"/>
                    </a:cubicBezTo>
                    <a:cubicBezTo>
                      <a:pt x="96" y="92"/>
                      <a:pt x="96" y="92"/>
                      <a:pt x="96" y="92"/>
                    </a:cubicBezTo>
                    <a:cubicBezTo>
                      <a:pt x="92" y="95"/>
                      <a:pt x="88" y="97"/>
                      <a:pt x="84" y="98"/>
                    </a:cubicBezTo>
                    <a:cubicBezTo>
                      <a:pt x="82" y="93"/>
                      <a:pt x="82" y="87"/>
                      <a:pt x="80" y="81"/>
                    </a:cubicBezTo>
                    <a:cubicBezTo>
                      <a:pt x="80" y="81"/>
                      <a:pt x="80" y="81"/>
                      <a:pt x="80" y="81"/>
                    </a:cubicBezTo>
                    <a:cubicBezTo>
                      <a:pt x="81" y="87"/>
                      <a:pt x="81" y="93"/>
                      <a:pt x="82" y="99"/>
                    </a:cubicBezTo>
                    <a:cubicBezTo>
                      <a:pt x="79" y="100"/>
                      <a:pt x="75" y="101"/>
                      <a:pt x="71" y="102"/>
                    </a:cubicBezTo>
                    <a:cubicBezTo>
                      <a:pt x="65" y="104"/>
                      <a:pt x="58" y="105"/>
                      <a:pt x="51" y="105"/>
                    </a:cubicBezTo>
                    <a:cubicBezTo>
                      <a:pt x="51" y="105"/>
                      <a:pt x="51" y="105"/>
                      <a:pt x="51" y="105"/>
                    </a:cubicBezTo>
                    <a:cubicBezTo>
                      <a:pt x="51" y="98"/>
                      <a:pt x="51" y="91"/>
                      <a:pt x="51" y="85"/>
                    </a:cubicBezTo>
                    <a:cubicBezTo>
                      <a:pt x="51" y="84"/>
                      <a:pt x="50" y="84"/>
                      <a:pt x="50" y="85"/>
                    </a:cubicBezTo>
                    <a:cubicBezTo>
                      <a:pt x="50" y="91"/>
                      <a:pt x="50" y="98"/>
                      <a:pt x="49" y="105"/>
                    </a:cubicBezTo>
                    <a:cubicBezTo>
                      <a:pt x="49" y="105"/>
                      <a:pt x="50" y="105"/>
                      <a:pt x="50" y="105"/>
                    </a:cubicBezTo>
                    <a:cubicBezTo>
                      <a:pt x="38" y="105"/>
                      <a:pt x="26" y="102"/>
                      <a:pt x="16" y="94"/>
                    </a:cubicBezTo>
                    <a:cubicBezTo>
                      <a:pt x="17" y="73"/>
                      <a:pt x="17" y="52"/>
                      <a:pt x="16" y="32"/>
                    </a:cubicBezTo>
                    <a:cubicBezTo>
                      <a:pt x="16" y="31"/>
                      <a:pt x="15" y="30"/>
                      <a:pt x="15" y="30"/>
                    </a:cubicBezTo>
                    <a:cubicBezTo>
                      <a:pt x="15" y="30"/>
                      <a:pt x="15" y="30"/>
                      <a:pt x="16" y="30"/>
                    </a:cubicBezTo>
                    <a:cubicBezTo>
                      <a:pt x="22" y="45"/>
                      <a:pt x="42" y="50"/>
                      <a:pt x="63" y="48"/>
                    </a:cubicBezTo>
                    <a:cubicBezTo>
                      <a:pt x="63" y="55"/>
                      <a:pt x="65" y="62"/>
                      <a:pt x="66" y="68"/>
                    </a:cubicBezTo>
                    <a:cubicBezTo>
                      <a:pt x="66" y="70"/>
                      <a:pt x="68" y="69"/>
                      <a:pt x="68" y="68"/>
                    </a:cubicBezTo>
                    <a:cubicBezTo>
                      <a:pt x="66" y="61"/>
                      <a:pt x="64" y="55"/>
                      <a:pt x="64" y="48"/>
                    </a:cubicBezTo>
                    <a:cubicBezTo>
                      <a:pt x="68" y="48"/>
                      <a:pt x="72" y="48"/>
                      <a:pt x="76" y="47"/>
                    </a:cubicBezTo>
                    <a:cubicBezTo>
                      <a:pt x="75" y="54"/>
                      <a:pt x="76" y="62"/>
                      <a:pt x="77" y="70"/>
                    </a:cubicBezTo>
                    <a:cubicBezTo>
                      <a:pt x="75" y="70"/>
                      <a:pt x="72" y="71"/>
                      <a:pt x="70" y="71"/>
                    </a:cubicBezTo>
                    <a:cubicBezTo>
                      <a:pt x="65" y="72"/>
                      <a:pt x="60" y="73"/>
                      <a:pt x="54" y="73"/>
                    </a:cubicBezTo>
                    <a:cubicBezTo>
                      <a:pt x="53" y="67"/>
                      <a:pt x="52" y="61"/>
                      <a:pt x="51" y="55"/>
                    </a:cubicBezTo>
                    <a:cubicBezTo>
                      <a:pt x="50" y="55"/>
                      <a:pt x="50" y="55"/>
                      <a:pt x="50" y="55"/>
                    </a:cubicBezTo>
                    <a:cubicBezTo>
                      <a:pt x="51" y="61"/>
                      <a:pt x="52" y="67"/>
                      <a:pt x="53" y="73"/>
                    </a:cubicBezTo>
                    <a:cubicBezTo>
                      <a:pt x="39" y="74"/>
                      <a:pt x="25" y="70"/>
                      <a:pt x="18" y="58"/>
                    </a:cubicBezTo>
                    <a:cubicBezTo>
                      <a:pt x="18" y="58"/>
                      <a:pt x="17" y="58"/>
                      <a:pt x="17" y="58"/>
                    </a:cubicBezTo>
                    <a:cubicBezTo>
                      <a:pt x="19" y="78"/>
                      <a:pt x="46" y="80"/>
                      <a:pt x="60" y="79"/>
                    </a:cubicBezTo>
                    <a:cubicBezTo>
                      <a:pt x="70" y="78"/>
                      <a:pt x="95" y="73"/>
                      <a:pt x="108" y="63"/>
                    </a:cubicBezTo>
                    <a:cubicBezTo>
                      <a:pt x="108" y="69"/>
                      <a:pt x="108" y="75"/>
                      <a:pt x="109" y="82"/>
                    </a:cubicBezTo>
                    <a:cubicBezTo>
                      <a:pt x="108" y="82"/>
                      <a:pt x="108" y="82"/>
                      <a:pt x="107" y="83"/>
                    </a:cubicBezTo>
                    <a:close/>
                    <a:moveTo>
                      <a:pt x="66" y="8"/>
                    </a:moveTo>
                    <a:cubicBezTo>
                      <a:pt x="84" y="8"/>
                      <a:pt x="96" y="14"/>
                      <a:pt x="109" y="23"/>
                    </a:cubicBezTo>
                    <a:cubicBezTo>
                      <a:pt x="94" y="43"/>
                      <a:pt x="35" y="49"/>
                      <a:pt x="17" y="28"/>
                    </a:cubicBezTo>
                    <a:cubicBezTo>
                      <a:pt x="29" y="14"/>
                      <a:pt x="48" y="9"/>
                      <a:pt x="66" y="8"/>
                    </a:cubicBezTo>
                    <a:close/>
                    <a:moveTo>
                      <a:pt x="95" y="316"/>
                    </a:moveTo>
                    <a:cubicBezTo>
                      <a:pt x="96" y="307"/>
                      <a:pt x="97" y="298"/>
                      <a:pt x="94" y="290"/>
                    </a:cubicBezTo>
                    <a:cubicBezTo>
                      <a:pt x="94" y="289"/>
                      <a:pt x="92" y="290"/>
                      <a:pt x="92" y="291"/>
                    </a:cubicBezTo>
                    <a:cubicBezTo>
                      <a:pt x="95" y="300"/>
                      <a:pt x="92" y="309"/>
                      <a:pt x="92" y="318"/>
                    </a:cubicBezTo>
                    <a:cubicBezTo>
                      <a:pt x="85" y="321"/>
                      <a:pt x="77" y="322"/>
                      <a:pt x="68" y="321"/>
                    </a:cubicBezTo>
                    <a:cubicBezTo>
                      <a:pt x="68" y="321"/>
                      <a:pt x="68" y="321"/>
                      <a:pt x="68" y="320"/>
                    </a:cubicBezTo>
                    <a:cubicBezTo>
                      <a:pt x="65" y="313"/>
                      <a:pt x="63" y="306"/>
                      <a:pt x="64" y="298"/>
                    </a:cubicBezTo>
                    <a:cubicBezTo>
                      <a:pt x="64" y="297"/>
                      <a:pt x="63" y="296"/>
                      <a:pt x="63" y="297"/>
                    </a:cubicBezTo>
                    <a:cubicBezTo>
                      <a:pt x="61" y="305"/>
                      <a:pt x="63" y="314"/>
                      <a:pt x="66" y="321"/>
                    </a:cubicBezTo>
                    <a:cubicBezTo>
                      <a:pt x="66" y="321"/>
                      <a:pt x="66" y="321"/>
                      <a:pt x="66" y="321"/>
                    </a:cubicBezTo>
                    <a:cubicBezTo>
                      <a:pt x="62" y="321"/>
                      <a:pt x="57" y="320"/>
                      <a:pt x="52" y="319"/>
                    </a:cubicBezTo>
                    <a:cubicBezTo>
                      <a:pt x="49" y="313"/>
                      <a:pt x="48" y="306"/>
                      <a:pt x="48" y="299"/>
                    </a:cubicBezTo>
                    <a:cubicBezTo>
                      <a:pt x="48" y="298"/>
                      <a:pt x="47" y="298"/>
                      <a:pt x="47" y="299"/>
                    </a:cubicBezTo>
                    <a:cubicBezTo>
                      <a:pt x="47" y="306"/>
                      <a:pt x="48" y="312"/>
                      <a:pt x="50" y="319"/>
                    </a:cubicBezTo>
                    <a:cubicBezTo>
                      <a:pt x="46" y="317"/>
                      <a:pt x="41" y="316"/>
                      <a:pt x="37" y="314"/>
                    </a:cubicBezTo>
                    <a:cubicBezTo>
                      <a:pt x="35" y="306"/>
                      <a:pt x="33" y="299"/>
                      <a:pt x="31" y="291"/>
                    </a:cubicBezTo>
                    <a:cubicBezTo>
                      <a:pt x="31" y="290"/>
                      <a:pt x="30" y="290"/>
                      <a:pt x="30" y="291"/>
                    </a:cubicBezTo>
                    <a:cubicBezTo>
                      <a:pt x="31" y="298"/>
                      <a:pt x="32" y="306"/>
                      <a:pt x="34" y="313"/>
                    </a:cubicBezTo>
                    <a:cubicBezTo>
                      <a:pt x="29" y="311"/>
                      <a:pt x="24" y="308"/>
                      <a:pt x="21" y="305"/>
                    </a:cubicBezTo>
                    <a:cubicBezTo>
                      <a:pt x="21" y="305"/>
                      <a:pt x="22" y="305"/>
                      <a:pt x="22" y="304"/>
                    </a:cubicBezTo>
                    <a:cubicBezTo>
                      <a:pt x="22" y="297"/>
                      <a:pt x="21" y="290"/>
                      <a:pt x="21" y="282"/>
                    </a:cubicBezTo>
                    <a:cubicBezTo>
                      <a:pt x="21" y="282"/>
                      <a:pt x="20" y="282"/>
                      <a:pt x="20" y="282"/>
                    </a:cubicBezTo>
                    <a:cubicBezTo>
                      <a:pt x="20" y="290"/>
                      <a:pt x="20" y="297"/>
                      <a:pt x="19" y="304"/>
                    </a:cubicBezTo>
                    <a:cubicBezTo>
                      <a:pt x="19" y="304"/>
                      <a:pt x="19" y="304"/>
                      <a:pt x="19" y="304"/>
                    </a:cubicBezTo>
                    <a:cubicBezTo>
                      <a:pt x="19" y="304"/>
                      <a:pt x="18" y="303"/>
                      <a:pt x="18" y="303"/>
                    </a:cubicBezTo>
                    <a:cubicBezTo>
                      <a:pt x="15" y="292"/>
                      <a:pt x="14" y="281"/>
                      <a:pt x="13" y="271"/>
                    </a:cubicBezTo>
                    <a:cubicBezTo>
                      <a:pt x="25" y="284"/>
                      <a:pt x="45" y="288"/>
                      <a:pt x="62" y="288"/>
                    </a:cubicBezTo>
                    <a:cubicBezTo>
                      <a:pt x="75" y="289"/>
                      <a:pt x="95" y="286"/>
                      <a:pt x="106" y="276"/>
                    </a:cubicBezTo>
                    <a:cubicBezTo>
                      <a:pt x="106" y="285"/>
                      <a:pt x="106" y="295"/>
                      <a:pt x="106" y="304"/>
                    </a:cubicBezTo>
                    <a:cubicBezTo>
                      <a:pt x="103" y="309"/>
                      <a:pt x="100" y="313"/>
                      <a:pt x="95" y="3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6" name="Freeform 784"/>
              <p:cNvSpPr>
                <a:spLocks noEditPoints="1"/>
              </p:cNvSpPr>
              <p:nvPr/>
            </p:nvSpPr>
            <p:spPr bwMode="auto">
              <a:xfrm>
                <a:off x="4016" y="3856"/>
                <a:ext cx="60" cy="224"/>
              </a:xfrm>
              <a:custGeom>
                <a:avLst/>
                <a:gdLst>
                  <a:gd name="T0" fmla="*/ 5 w 107"/>
                  <a:gd name="T1" fmla="*/ 33 h 401"/>
                  <a:gd name="T2" fmla="*/ 47 w 107"/>
                  <a:gd name="T3" fmla="*/ 399 h 401"/>
                  <a:gd name="T4" fmla="*/ 102 w 107"/>
                  <a:gd name="T5" fmla="*/ 206 h 401"/>
                  <a:gd name="T6" fmla="*/ 66 w 107"/>
                  <a:gd name="T7" fmla="*/ 345 h 401"/>
                  <a:gd name="T8" fmla="*/ 56 w 107"/>
                  <a:gd name="T9" fmla="*/ 348 h 401"/>
                  <a:gd name="T10" fmla="*/ 42 w 107"/>
                  <a:gd name="T11" fmla="*/ 357 h 401"/>
                  <a:gd name="T12" fmla="*/ 20 w 107"/>
                  <a:gd name="T13" fmla="*/ 357 h 401"/>
                  <a:gd name="T14" fmla="*/ 52 w 107"/>
                  <a:gd name="T15" fmla="*/ 346 h 401"/>
                  <a:gd name="T16" fmla="*/ 94 w 107"/>
                  <a:gd name="T17" fmla="*/ 106 h 401"/>
                  <a:gd name="T18" fmla="*/ 56 w 107"/>
                  <a:gd name="T19" fmla="*/ 126 h 401"/>
                  <a:gd name="T20" fmla="*/ 36 w 107"/>
                  <a:gd name="T21" fmla="*/ 106 h 401"/>
                  <a:gd name="T22" fmla="*/ 28 w 107"/>
                  <a:gd name="T23" fmla="*/ 123 h 401"/>
                  <a:gd name="T24" fmla="*/ 9 w 107"/>
                  <a:gd name="T25" fmla="*/ 74 h 401"/>
                  <a:gd name="T26" fmla="*/ 68 w 107"/>
                  <a:gd name="T27" fmla="*/ 139 h 401"/>
                  <a:gd name="T28" fmla="*/ 35 w 107"/>
                  <a:gd name="T29" fmla="*/ 134 h 401"/>
                  <a:gd name="T30" fmla="*/ 20 w 107"/>
                  <a:gd name="T31" fmla="*/ 129 h 401"/>
                  <a:gd name="T32" fmla="*/ 91 w 107"/>
                  <a:gd name="T33" fmla="*/ 126 h 401"/>
                  <a:gd name="T34" fmla="*/ 92 w 107"/>
                  <a:gd name="T35" fmla="*/ 214 h 401"/>
                  <a:gd name="T36" fmla="*/ 86 w 107"/>
                  <a:gd name="T37" fmla="*/ 219 h 401"/>
                  <a:gd name="T38" fmla="*/ 72 w 107"/>
                  <a:gd name="T39" fmla="*/ 208 h 401"/>
                  <a:gd name="T40" fmla="*/ 57 w 107"/>
                  <a:gd name="T41" fmla="*/ 228 h 401"/>
                  <a:gd name="T42" fmla="*/ 45 w 107"/>
                  <a:gd name="T43" fmla="*/ 228 h 401"/>
                  <a:gd name="T44" fmla="*/ 20 w 107"/>
                  <a:gd name="T45" fmla="*/ 223 h 401"/>
                  <a:gd name="T46" fmla="*/ 91 w 107"/>
                  <a:gd name="T47" fmla="*/ 265 h 401"/>
                  <a:gd name="T48" fmla="*/ 76 w 107"/>
                  <a:gd name="T49" fmla="*/ 294 h 401"/>
                  <a:gd name="T50" fmla="*/ 74 w 107"/>
                  <a:gd name="T51" fmla="*/ 296 h 401"/>
                  <a:gd name="T52" fmla="*/ 40 w 107"/>
                  <a:gd name="T53" fmla="*/ 302 h 401"/>
                  <a:gd name="T54" fmla="*/ 25 w 107"/>
                  <a:gd name="T55" fmla="*/ 279 h 401"/>
                  <a:gd name="T56" fmla="*/ 10 w 107"/>
                  <a:gd name="T57" fmla="*/ 291 h 401"/>
                  <a:gd name="T58" fmla="*/ 87 w 107"/>
                  <a:gd name="T59" fmla="*/ 322 h 401"/>
                  <a:gd name="T60" fmla="*/ 71 w 107"/>
                  <a:gd name="T61" fmla="*/ 332 h 401"/>
                  <a:gd name="T62" fmla="*/ 61 w 107"/>
                  <a:gd name="T63" fmla="*/ 335 h 401"/>
                  <a:gd name="T64" fmla="*/ 51 w 107"/>
                  <a:gd name="T65" fmla="*/ 318 h 401"/>
                  <a:gd name="T66" fmla="*/ 27 w 107"/>
                  <a:gd name="T67" fmla="*/ 336 h 401"/>
                  <a:gd name="T68" fmla="*/ 59 w 107"/>
                  <a:gd name="T69" fmla="*/ 309 h 401"/>
                  <a:gd name="T70" fmla="*/ 85 w 107"/>
                  <a:gd name="T71" fmla="*/ 336 h 401"/>
                  <a:gd name="T72" fmla="*/ 86 w 107"/>
                  <a:gd name="T73" fmla="*/ 335 h 401"/>
                  <a:gd name="T74" fmla="*/ 89 w 107"/>
                  <a:gd name="T75" fmla="*/ 251 h 401"/>
                  <a:gd name="T76" fmla="*/ 54 w 107"/>
                  <a:gd name="T77" fmla="*/ 249 h 401"/>
                  <a:gd name="T78" fmla="*/ 37 w 107"/>
                  <a:gd name="T79" fmla="*/ 269 h 401"/>
                  <a:gd name="T80" fmla="*/ 13 w 107"/>
                  <a:gd name="T81" fmla="*/ 239 h 401"/>
                  <a:gd name="T82" fmla="*/ 92 w 107"/>
                  <a:gd name="T83" fmla="*/ 246 h 401"/>
                  <a:gd name="T84" fmla="*/ 82 w 107"/>
                  <a:gd name="T85" fmla="*/ 185 h 401"/>
                  <a:gd name="T86" fmla="*/ 35 w 107"/>
                  <a:gd name="T87" fmla="*/ 176 h 401"/>
                  <a:gd name="T88" fmla="*/ 10 w 107"/>
                  <a:gd name="T89" fmla="*/ 184 h 401"/>
                  <a:gd name="T90" fmla="*/ 95 w 107"/>
                  <a:gd name="T91" fmla="*/ 35 h 401"/>
                  <a:gd name="T92" fmla="*/ 99 w 107"/>
                  <a:gd name="T93" fmla="*/ 47 h 401"/>
                  <a:gd name="T94" fmla="*/ 72 w 107"/>
                  <a:gd name="T95" fmla="*/ 66 h 401"/>
                  <a:gd name="T96" fmla="*/ 60 w 107"/>
                  <a:gd name="T97" fmla="*/ 87 h 401"/>
                  <a:gd name="T98" fmla="*/ 8 w 107"/>
                  <a:gd name="T99" fmla="*/ 45 h 401"/>
                  <a:gd name="T100" fmla="*/ 44 w 107"/>
                  <a:gd name="T101" fmla="*/ 392 h 401"/>
                  <a:gd name="T102" fmla="*/ 20 w 107"/>
                  <a:gd name="T103" fmla="*/ 385 h 401"/>
                  <a:gd name="T104" fmla="*/ 10 w 107"/>
                  <a:gd name="T105" fmla="*/ 359 h 401"/>
                  <a:gd name="T106" fmla="*/ 88 w 107"/>
                  <a:gd name="T107" fmla="*/ 381 h 401"/>
                  <a:gd name="T108" fmla="*/ 79 w 107"/>
                  <a:gd name="T109" fmla="*/ 381 h 401"/>
                  <a:gd name="T110" fmla="*/ 69 w 107"/>
                  <a:gd name="T111" fmla="*/ 368 h 401"/>
                  <a:gd name="T112" fmla="*/ 55 w 107"/>
                  <a:gd name="T113"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401">
                    <a:moveTo>
                      <a:pt x="105" y="138"/>
                    </a:moveTo>
                    <a:cubicBezTo>
                      <a:pt x="106" y="105"/>
                      <a:pt x="107" y="72"/>
                      <a:pt x="103" y="40"/>
                    </a:cubicBezTo>
                    <a:cubicBezTo>
                      <a:pt x="104" y="37"/>
                      <a:pt x="104" y="35"/>
                      <a:pt x="104" y="32"/>
                    </a:cubicBezTo>
                    <a:cubicBezTo>
                      <a:pt x="103" y="31"/>
                      <a:pt x="102" y="30"/>
                      <a:pt x="101" y="30"/>
                    </a:cubicBezTo>
                    <a:cubicBezTo>
                      <a:pt x="81" y="0"/>
                      <a:pt x="30" y="13"/>
                      <a:pt x="6" y="32"/>
                    </a:cubicBezTo>
                    <a:cubicBezTo>
                      <a:pt x="5" y="32"/>
                      <a:pt x="5" y="32"/>
                      <a:pt x="5" y="33"/>
                    </a:cubicBezTo>
                    <a:cubicBezTo>
                      <a:pt x="5" y="35"/>
                      <a:pt x="5" y="36"/>
                      <a:pt x="5" y="38"/>
                    </a:cubicBezTo>
                    <a:cubicBezTo>
                      <a:pt x="5" y="38"/>
                      <a:pt x="4" y="38"/>
                      <a:pt x="4" y="39"/>
                    </a:cubicBezTo>
                    <a:cubicBezTo>
                      <a:pt x="0" y="95"/>
                      <a:pt x="1" y="151"/>
                      <a:pt x="1" y="207"/>
                    </a:cubicBezTo>
                    <a:cubicBezTo>
                      <a:pt x="1" y="265"/>
                      <a:pt x="2" y="323"/>
                      <a:pt x="2" y="382"/>
                    </a:cubicBezTo>
                    <a:cubicBezTo>
                      <a:pt x="2" y="385"/>
                      <a:pt x="6" y="386"/>
                      <a:pt x="8" y="385"/>
                    </a:cubicBezTo>
                    <a:cubicBezTo>
                      <a:pt x="18" y="395"/>
                      <a:pt x="36" y="399"/>
                      <a:pt x="47" y="399"/>
                    </a:cubicBezTo>
                    <a:cubicBezTo>
                      <a:pt x="68" y="401"/>
                      <a:pt x="96" y="395"/>
                      <a:pt x="102" y="372"/>
                    </a:cubicBezTo>
                    <a:cubicBezTo>
                      <a:pt x="102" y="370"/>
                      <a:pt x="102" y="368"/>
                      <a:pt x="100" y="367"/>
                    </a:cubicBezTo>
                    <a:cubicBezTo>
                      <a:pt x="99" y="367"/>
                      <a:pt x="99" y="367"/>
                      <a:pt x="98" y="367"/>
                    </a:cubicBezTo>
                    <a:cubicBezTo>
                      <a:pt x="102" y="318"/>
                      <a:pt x="101" y="268"/>
                      <a:pt x="102" y="219"/>
                    </a:cubicBezTo>
                    <a:cubicBezTo>
                      <a:pt x="103" y="216"/>
                      <a:pt x="104" y="213"/>
                      <a:pt x="104" y="209"/>
                    </a:cubicBezTo>
                    <a:cubicBezTo>
                      <a:pt x="104" y="207"/>
                      <a:pt x="103" y="206"/>
                      <a:pt x="102" y="206"/>
                    </a:cubicBezTo>
                    <a:cubicBezTo>
                      <a:pt x="102" y="204"/>
                      <a:pt x="102" y="203"/>
                      <a:pt x="102" y="201"/>
                    </a:cubicBezTo>
                    <a:cubicBezTo>
                      <a:pt x="103" y="182"/>
                      <a:pt x="104" y="162"/>
                      <a:pt x="105" y="142"/>
                    </a:cubicBezTo>
                    <a:cubicBezTo>
                      <a:pt x="105" y="141"/>
                      <a:pt x="106" y="140"/>
                      <a:pt x="106" y="139"/>
                    </a:cubicBezTo>
                    <a:cubicBezTo>
                      <a:pt x="106" y="139"/>
                      <a:pt x="106" y="138"/>
                      <a:pt x="105" y="138"/>
                    </a:cubicBezTo>
                    <a:close/>
                    <a:moveTo>
                      <a:pt x="66" y="358"/>
                    </a:moveTo>
                    <a:cubicBezTo>
                      <a:pt x="66" y="354"/>
                      <a:pt x="66" y="349"/>
                      <a:pt x="66" y="345"/>
                    </a:cubicBezTo>
                    <a:cubicBezTo>
                      <a:pt x="66" y="344"/>
                      <a:pt x="65" y="344"/>
                      <a:pt x="65" y="345"/>
                    </a:cubicBezTo>
                    <a:cubicBezTo>
                      <a:pt x="64" y="350"/>
                      <a:pt x="64" y="354"/>
                      <a:pt x="64" y="358"/>
                    </a:cubicBezTo>
                    <a:cubicBezTo>
                      <a:pt x="64" y="358"/>
                      <a:pt x="64" y="358"/>
                      <a:pt x="64" y="358"/>
                    </a:cubicBezTo>
                    <a:cubicBezTo>
                      <a:pt x="62" y="359"/>
                      <a:pt x="59" y="360"/>
                      <a:pt x="56" y="361"/>
                    </a:cubicBezTo>
                    <a:cubicBezTo>
                      <a:pt x="56" y="360"/>
                      <a:pt x="56" y="358"/>
                      <a:pt x="56" y="357"/>
                    </a:cubicBezTo>
                    <a:cubicBezTo>
                      <a:pt x="56" y="354"/>
                      <a:pt x="56" y="351"/>
                      <a:pt x="56" y="348"/>
                    </a:cubicBezTo>
                    <a:cubicBezTo>
                      <a:pt x="56" y="348"/>
                      <a:pt x="55" y="348"/>
                      <a:pt x="55" y="348"/>
                    </a:cubicBezTo>
                    <a:cubicBezTo>
                      <a:pt x="55" y="351"/>
                      <a:pt x="54" y="354"/>
                      <a:pt x="54" y="357"/>
                    </a:cubicBezTo>
                    <a:cubicBezTo>
                      <a:pt x="54" y="359"/>
                      <a:pt x="54" y="360"/>
                      <a:pt x="54" y="361"/>
                    </a:cubicBezTo>
                    <a:cubicBezTo>
                      <a:pt x="51" y="362"/>
                      <a:pt x="47" y="362"/>
                      <a:pt x="44" y="362"/>
                    </a:cubicBezTo>
                    <a:cubicBezTo>
                      <a:pt x="44" y="362"/>
                      <a:pt x="44" y="362"/>
                      <a:pt x="44" y="362"/>
                    </a:cubicBezTo>
                    <a:cubicBezTo>
                      <a:pt x="43" y="360"/>
                      <a:pt x="43" y="358"/>
                      <a:pt x="42" y="357"/>
                    </a:cubicBezTo>
                    <a:cubicBezTo>
                      <a:pt x="42" y="358"/>
                      <a:pt x="43" y="360"/>
                      <a:pt x="43" y="362"/>
                    </a:cubicBezTo>
                    <a:cubicBezTo>
                      <a:pt x="40" y="362"/>
                      <a:pt x="37" y="361"/>
                      <a:pt x="33" y="360"/>
                    </a:cubicBezTo>
                    <a:cubicBezTo>
                      <a:pt x="33" y="356"/>
                      <a:pt x="32" y="352"/>
                      <a:pt x="32" y="348"/>
                    </a:cubicBezTo>
                    <a:cubicBezTo>
                      <a:pt x="32" y="348"/>
                      <a:pt x="32" y="348"/>
                      <a:pt x="32" y="348"/>
                    </a:cubicBezTo>
                    <a:cubicBezTo>
                      <a:pt x="32" y="352"/>
                      <a:pt x="32" y="356"/>
                      <a:pt x="31" y="360"/>
                    </a:cubicBezTo>
                    <a:cubicBezTo>
                      <a:pt x="28" y="359"/>
                      <a:pt x="24" y="358"/>
                      <a:pt x="20" y="357"/>
                    </a:cubicBezTo>
                    <a:cubicBezTo>
                      <a:pt x="21" y="351"/>
                      <a:pt x="19" y="347"/>
                      <a:pt x="16" y="342"/>
                    </a:cubicBezTo>
                    <a:cubicBezTo>
                      <a:pt x="16" y="342"/>
                      <a:pt x="15" y="342"/>
                      <a:pt x="15" y="342"/>
                    </a:cubicBezTo>
                    <a:cubicBezTo>
                      <a:pt x="18" y="347"/>
                      <a:pt x="19" y="351"/>
                      <a:pt x="18" y="357"/>
                    </a:cubicBezTo>
                    <a:cubicBezTo>
                      <a:pt x="15" y="356"/>
                      <a:pt x="12" y="356"/>
                      <a:pt x="10" y="357"/>
                    </a:cubicBezTo>
                    <a:cubicBezTo>
                      <a:pt x="10" y="349"/>
                      <a:pt x="10" y="341"/>
                      <a:pt x="10" y="333"/>
                    </a:cubicBezTo>
                    <a:cubicBezTo>
                      <a:pt x="21" y="344"/>
                      <a:pt x="36" y="348"/>
                      <a:pt x="52" y="346"/>
                    </a:cubicBezTo>
                    <a:cubicBezTo>
                      <a:pt x="59" y="345"/>
                      <a:pt x="69" y="343"/>
                      <a:pt x="78" y="339"/>
                    </a:cubicBezTo>
                    <a:cubicBezTo>
                      <a:pt x="77" y="351"/>
                      <a:pt x="77" y="351"/>
                      <a:pt x="77" y="351"/>
                    </a:cubicBezTo>
                    <a:cubicBezTo>
                      <a:pt x="74" y="354"/>
                      <a:pt x="70" y="356"/>
                      <a:pt x="66" y="358"/>
                    </a:cubicBezTo>
                    <a:close/>
                    <a:moveTo>
                      <a:pt x="96" y="79"/>
                    </a:moveTo>
                    <a:cubicBezTo>
                      <a:pt x="96" y="88"/>
                      <a:pt x="96" y="96"/>
                      <a:pt x="95" y="104"/>
                    </a:cubicBezTo>
                    <a:cubicBezTo>
                      <a:pt x="95" y="105"/>
                      <a:pt x="94" y="106"/>
                      <a:pt x="94" y="106"/>
                    </a:cubicBezTo>
                    <a:cubicBezTo>
                      <a:pt x="92" y="102"/>
                      <a:pt x="90" y="97"/>
                      <a:pt x="88" y="92"/>
                    </a:cubicBezTo>
                    <a:cubicBezTo>
                      <a:pt x="88" y="92"/>
                      <a:pt x="88" y="92"/>
                      <a:pt x="88" y="93"/>
                    </a:cubicBezTo>
                    <a:cubicBezTo>
                      <a:pt x="89" y="98"/>
                      <a:pt x="91" y="103"/>
                      <a:pt x="93" y="108"/>
                    </a:cubicBezTo>
                    <a:cubicBezTo>
                      <a:pt x="84" y="119"/>
                      <a:pt x="75" y="125"/>
                      <a:pt x="58" y="126"/>
                    </a:cubicBezTo>
                    <a:cubicBezTo>
                      <a:pt x="57" y="126"/>
                      <a:pt x="57" y="126"/>
                      <a:pt x="56" y="126"/>
                    </a:cubicBezTo>
                    <a:cubicBezTo>
                      <a:pt x="56" y="126"/>
                      <a:pt x="56" y="126"/>
                      <a:pt x="56" y="126"/>
                    </a:cubicBezTo>
                    <a:cubicBezTo>
                      <a:pt x="53" y="118"/>
                      <a:pt x="51" y="111"/>
                      <a:pt x="52" y="103"/>
                    </a:cubicBezTo>
                    <a:cubicBezTo>
                      <a:pt x="52" y="102"/>
                      <a:pt x="52" y="102"/>
                      <a:pt x="52" y="102"/>
                    </a:cubicBezTo>
                    <a:cubicBezTo>
                      <a:pt x="50" y="110"/>
                      <a:pt x="50" y="119"/>
                      <a:pt x="54" y="126"/>
                    </a:cubicBezTo>
                    <a:cubicBezTo>
                      <a:pt x="54" y="126"/>
                      <a:pt x="54" y="126"/>
                      <a:pt x="54" y="126"/>
                    </a:cubicBezTo>
                    <a:cubicBezTo>
                      <a:pt x="50" y="126"/>
                      <a:pt x="44" y="126"/>
                      <a:pt x="39" y="125"/>
                    </a:cubicBezTo>
                    <a:cubicBezTo>
                      <a:pt x="39" y="119"/>
                      <a:pt x="37" y="112"/>
                      <a:pt x="36" y="106"/>
                    </a:cubicBezTo>
                    <a:cubicBezTo>
                      <a:pt x="36" y="106"/>
                      <a:pt x="35" y="106"/>
                      <a:pt x="35" y="106"/>
                    </a:cubicBezTo>
                    <a:cubicBezTo>
                      <a:pt x="37" y="112"/>
                      <a:pt x="37" y="119"/>
                      <a:pt x="38" y="125"/>
                    </a:cubicBezTo>
                    <a:cubicBezTo>
                      <a:pt x="35" y="125"/>
                      <a:pt x="32" y="124"/>
                      <a:pt x="30" y="123"/>
                    </a:cubicBezTo>
                    <a:cubicBezTo>
                      <a:pt x="29" y="116"/>
                      <a:pt x="29" y="109"/>
                      <a:pt x="29" y="103"/>
                    </a:cubicBezTo>
                    <a:cubicBezTo>
                      <a:pt x="29" y="102"/>
                      <a:pt x="29" y="102"/>
                      <a:pt x="29" y="103"/>
                    </a:cubicBezTo>
                    <a:cubicBezTo>
                      <a:pt x="28" y="109"/>
                      <a:pt x="28" y="116"/>
                      <a:pt x="28" y="123"/>
                    </a:cubicBezTo>
                    <a:cubicBezTo>
                      <a:pt x="24" y="122"/>
                      <a:pt x="21" y="121"/>
                      <a:pt x="17" y="119"/>
                    </a:cubicBezTo>
                    <a:cubicBezTo>
                      <a:pt x="16" y="109"/>
                      <a:pt x="18" y="99"/>
                      <a:pt x="19" y="89"/>
                    </a:cubicBezTo>
                    <a:cubicBezTo>
                      <a:pt x="19" y="89"/>
                      <a:pt x="19" y="89"/>
                      <a:pt x="19" y="89"/>
                    </a:cubicBezTo>
                    <a:cubicBezTo>
                      <a:pt x="17" y="99"/>
                      <a:pt x="15" y="109"/>
                      <a:pt x="16" y="118"/>
                    </a:cubicBezTo>
                    <a:cubicBezTo>
                      <a:pt x="14" y="117"/>
                      <a:pt x="12" y="116"/>
                      <a:pt x="10" y="115"/>
                    </a:cubicBezTo>
                    <a:cubicBezTo>
                      <a:pt x="10" y="101"/>
                      <a:pt x="10" y="88"/>
                      <a:pt x="9" y="74"/>
                    </a:cubicBezTo>
                    <a:cubicBezTo>
                      <a:pt x="24" y="98"/>
                      <a:pt x="76" y="99"/>
                      <a:pt x="96" y="79"/>
                    </a:cubicBezTo>
                    <a:close/>
                    <a:moveTo>
                      <a:pt x="94" y="143"/>
                    </a:moveTo>
                    <a:cubicBezTo>
                      <a:pt x="93" y="144"/>
                      <a:pt x="92" y="145"/>
                      <a:pt x="91" y="146"/>
                    </a:cubicBezTo>
                    <a:cubicBezTo>
                      <a:pt x="86" y="149"/>
                      <a:pt x="81" y="152"/>
                      <a:pt x="75" y="154"/>
                    </a:cubicBezTo>
                    <a:cubicBezTo>
                      <a:pt x="72" y="150"/>
                      <a:pt x="71" y="144"/>
                      <a:pt x="69" y="139"/>
                    </a:cubicBezTo>
                    <a:cubicBezTo>
                      <a:pt x="69" y="139"/>
                      <a:pt x="68" y="139"/>
                      <a:pt x="68" y="139"/>
                    </a:cubicBezTo>
                    <a:cubicBezTo>
                      <a:pt x="70" y="145"/>
                      <a:pt x="71" y="150"/>
                      <a:pt x="74" y="155"/>
                    </a:cubicBezTo>
                    <a:cubicBezTo>
                      <a:pt x="71" y="156"/>
                      <a:pt x="68" y="158"/>
                      <a:pt x="65" y="159"/>
                    </a:cubicBezTo>
                    <a:cubicBezTo>
                      <a:pt x="57" y="162"/>
                      <a:pt x="49" y="163"/>
                      <a:pt x="41" y="163"/>
                    </a:cubicBezTo>
                    <a:cubicBezTo>
                      <a:pt x="41" y="162"/>
                      <a:pt x="41" y="162"/>
                      <a:pt x="41" y="162"/>
                    </a:cubicBezTo>
                    <a:cubicBezTo>
                      <a:pt x="38" y="153"/>
                      <a:pt x="36" y="144"/>
                      <a:pt x="36" y="134"/>
                    </a:cubicBezTo>
                    <a:cubicBezTo>
                      <a:pt x="36" y="133"/>
                      <a:pt x="35" y="133"/>
                      <a:pt x="35" y="134"/>
                    </a:cubicBezTo>
                    <a:cubicBezTo>
                      <a:pt x="35" y="143"/>
                      <a:pt x="36" y="154"/>
                      <a:pt x="39" y="162"/>
                    </a:cubicBezTo>
                    <a:cubicBezTo>
                      <a:pt x="29" y="161"/>
                      <a:pt x="19" y="157"/>
                      <a:pt x="10" y="148"/>
                    </a:cubicBezTo>
                    <a:cubicBezTo>
                      <a:pt x="10" y="138"/>
                      <a:pt x="10" y="128"/>
                      <a:pt x="10" y="118"/>
                    </a:cubicBezTo>
                    <a:cubicBezTo>
                      <a:pt x="12" y="119"/>
                      <a:pt x="14" y="121"/>
                      <a:pt x="17" y="122"/>
                    </a:cubicBezTo>
                    <a:cubicBezTo>
                      <a:pt x="17" y="124"/>
                      <a:pt x="17" y="127"/>
                      <a:pt x="18" y="129"/>
                    </a:cubicBezTo>
                    <a:cubicBezTo>
                      <a:pt x="18" y="130"/>
                      <a:pt x="20" y="130"/>
                      <a:pt x="20" y="129"/>
                    </a:cubicBezTo>
                    <a:cubicBezTo>
                      <a:pt x="19" y="127"/>
                      <a:pt x="19" y="125"/>
                      <a:pt x="18" y="123"/>
                    </a:cubicBezTo>
                    <a:cubicBezTo>
                      <a:pt x="31" y="130"/>
                      <a:pt x="47" y="132"/>
                      <a:pt x="61" y="131"/>
                    </a:cubicBezTo>
                    <a:cubicBezTo>
                      <a:pt x="72" y="131"/>
                      <a:pt x="86" y="126"/>
                      <a:pt x="95" y="117"/>
                    </a:cubicBezTo>
                    <a:cubicBezTo>
                      <a:pt x="95" y="125"/>
                      <a:pt x="95" y="134"/>
                      <a:pt x="95" y="142"/>
                    </a:cubicBezTo>
                    <a:cubicBezTo>
                      <a:pt x="93" y="137"/>
                      <a:pt x="92" y="131"/>
                      <a:pt x="92" y="126"/>
                    </a:cubicBezTo>
                    <a:cubicBezTo>
                      <a:pt x="92" y="125"/>
                      <a:pt x="91" y="125"/>
                      <a:pt x="91" y="126"/>
                    </a:cubicBezTo>
                    <a:cubicBezTo>
                      <a:pt x="91" y="132"/>
                      <a:pt x="92" y="138"/>
                      <a:pt x="94" y="143"/>
                    </a:cubicBezTo>
                    <a:close/>
                    <a:moveTo>
                      <a:pt x="95" y="184"/>
                    </a:moveTo>
                    <a:cubicBezTo>
                      <a:pt x="95" y="187"/>
                      <a:pt x="95" y="191"/>
                      <a:pt x="94" y="194"/>
                    </a:cubicBezTo>
                    <a:cubicBezTo>
                      <a:pt x="94" y="201"/>
                      <a:pt x="94" y="207"/>
                      <a:pt x="94" y="213"/>
                    </a:cubicBezTo>
                    <a:cubicBezTo>
                      <a:pt x="93" y="213"/>
                      <a:pt x="93" y="214"/>
                      <a:pt x="92" y="214"/>
                    </a:cubicBezTo>
                    <a:cubicBezTo>
                      <a:pt x="92" y="214"/>
                      <a:pt x="92" y="214"/>
                      <a:pt x="92" y="214"/>
                    </a:cubicBezTo>
                    <a:cubicBezTo>
                      <a:pt x="92" y="199"/>
                      <a:pt x="92" y="199"/>
                      <a:pt x="92" y="199"/>
                    </a:cubicBezTo>
                    <a:cubicBezTo>
                      <a:pt x="92" y="198"/>
                      <a:pt x="91" y="198"/>
                      <a:pt x="91" y="199"/>
                    </a:cubicBezTo>
                    <a:cubicBezTo>
                      <a:pt x="91" y="214"/>
                      <a:pt x="91" y="214"/>
                      <a:pt x="91" y="214"/>
                    </a:cubicBezTo>
                    <a:cubicBezTo>
                      <a:pt x="91" y="215"/>
                      <a:pt x="91" y="215"/>
                      <a:pt x="92" y="214"/>
                    </a:cubicBezTo>
                    <a:cubicBezTo>
                      <a:pt x="90" y="216"/>
                      <a:pt x="88" y="218"/>
                      <a:pt x="86" y="219"/>
                    </a:cubicBezTo>
                    <a:cubicBezTo>
                      <a:pt x="86" y="219"/>
                      <a:pt x="86" y="219"/>
                      <a:pt x="86" y="219"/>
                    </a:cubicBezTo>
                    <a:cubicBezTo>
                      <a:pt x="86" y="204"/>
                      <a:pt x="86" y="204"/>
                      <a:pt x="86" y="204"/>
                    </a:cubicBezTo>
                    <a:cubicBezTo>
                      <a:pt x="86" y="203"/>
                      <a:pt x="84" y="203"/>
                      <a:pt x="84" y="204"/>
                    </a:cubicBezTo>
                    <a:cubicBezTo>
                      <a:pt x="84" y="219"/>
                      <a:pt x="84" y="219"/>
                      <a:pt x="84" y="219"/>
                    </a:cubicBezTo>
                    <a:cubicBezTo>
                      <a:pt x="84" y="219"/>
                      <a:pt x="84" y="220"/>
                      <a:pt x="85" y="220"/>
                    </a:cubicBezTo>
                    <a:cubicBezTo>
                      <a:pt x="81" y="222"/>
                      <a:pt x="76" y="224"/>
                      <a:pt x="72" y="225"/>
                    </a:cubicBezTo>
                    <a:cubicBezTo>
                      <a:pt x="70" y="219"/>
                      <a:pt x="70" y="214"/>
                      <a:pt x="72" y="208"/>
                    </a:cubicBezTo>
                    <a:cubicBezTo>
                      <a:pt x="73" y="207"/>
                      <a:pt x="72" y="206"/>
                      <a:pt x="71" y="207"/>
                    </a:cubicBezTo>
                    <a:cubicBezTo>
                      <a:pt x="68" y="213"/>
                      <a:pt x="67" y="220"/>
                      <a:pt x="69" y="226"/>
                    </a:cubicBezTo>
                    <a:cubicBezTo>
                      <a:pt x="66" y="227"/>
                      <a:pt x="63" y="227"/>
                      <a:pt x="59" y="228"/>
                    </a:cubicBezTo>
                    <a:cubicBezTo>
                      <a:pt x="56" y="222"/>
                      <a:pt x="54" y="216"/>
                      <a:pt x="55" y="209"/>
                    </a:cubicBezTo>
                    <a:cubicBezTo>
                      <a:pt x="56" y="209"/>
                      <a:pt x="55" y="208"/>
                      <a:pt x="55" y="209"/>
                    </a:cubicBezTo>
                    <a:cubicBezTo>
                      <a:pt x="53" y="215"/>
                      <a:pt x="55" y="222"/>
                      <a:pt x="57" y="228"/>
                    </a:cubicBezTo>
                    <a:cubicBezTo>
                      <a:pt x="53" y="228"/>
                      <a:pt x="50" y="228"/>
                      <a:pt x="46" y="228"/>
                    </a:cubicBezTo>
                    <a:cubicBezTo>
                      <a:pt x="46" y="228"/>
                      <a:pt x="46" y="228"/>
                      <a:pt x="46" y="227"/>
                    </a:cubicBezTo>
                    <a:cubicBezTo>
                      <a:pt x="45" y="209"/>
                      <a:pt x="45" y="209"/>
                      <a:pt x="45" y="209"/>
                    </a:cubicBezTo>
                    <a:cubicBezTo>
                      <a:pt x="45" y="209"/>
                      <a:pt x="45" y="209"/>
                      <a:pt x="45" y="209"/>
                    </a:cubicBezTo>
                    <a:cubicBezTo>
                      <a:pt x="44" y="227"/>
                      <a:pt x="44" y="227"/>
                      <a:pt x="44" y="227"/>
                    </a:cubicBezTo>
                    <a:cubicBezTo>
                      <a:pt x="44" y="227"/>
                      <a:pt x="44" y="228"/>
                      <a:pt x="45" y="228"/>
                    </a:cubicBezTo>
                    <a:cubicBezTo>
                      <a:pt x="36" y="227"/>
                      <a:pt x="28" y="226"/>
                      <a:pt x="21" y="223"/>
                    </a:cubicBezTo>
                    <a:cubicBezTo>
                      <a:pt x="21" y="223"/>
                      <a:pt x="22" y="223"/>
                      <a:pt x="21" y="222"/>
                    </a:cubicBezTo>
                    <a:cubicBezTo>
                      <a:pt x="19" y="216"/>
                      <a:pt x="18" y="210"/>
                      <a:pt x="20" y="204"/>
                    </a:cubicBezTo>
                    <a:cubicBezTo>
                      <a:pt x="20" y="203"/>
                      <a:pt x="18" y="203"/>
                      <a:pt x="18" y="204"/>
                    </a:cubicBezTo>
                    <a:cubicBezTo>
                      <a:pt x="17" y="210"/>
                      <a:pt x="18" y="216"/>
                      <a:pt x="20" y="222"/>
                    </a:cubicBezTo>
                    <a:cubicBezTo>
                      <a:pt x="20" y="223"/>
                      <a:pt x="20" y="223"/>
                      <a:pt x="20" y="223"/>
                    </a:cubicBezTo>
                    <a:cubicBezTo>
                      <a:pt x="17" y="221"/>
                      <a:pt x="13" y="220"/>
                      <a:pt x="10" y="218"/>
                    </a:cubicBezTo>
                    <a:cubicBezTo>
                      <a:pt x="10" y="217"/>
                      <a:pt x="10" y="215"/>
                      <a:pt x="10" y="213"/>
                    </a:cubicBezTo>
                    <a:cubicBezTo>
                      <a:pt x="10" y="205"/>
                      <a:pt x="10" y="198"/>
                      <a:pt x="10" y="190"/>
                    </a:cubicBezTo>
                    <a:cubicBezTo>
                      <a:pt x="35" y="217"/>
                      <a:pt x="70" y="206"/>
                      <a:pt x="95" y="184"/>
                    </a:cubicBezTo>
                    <a:close/>
                    <a:moveTo>
                      <a:pt x="92" y="258"/>
                    </a:moveTo>
                    <a:cubicBezTo>
                      <a:pt x="92" y="261"/>
                      <a:pt x="91" y="263"/>
                      <a:pt x="91" y="265"/>
                    </a:cubicBezTo>
                    <a:cubicBezTo>
                      <a:pt x="91" y="265"/>
                      <a:pt x="91" y="265"/>
                      <a:pt x="91" y="265"/>
                    </a:cubicBezTo>
                    <a:cubicBezTo>
                      <a:pt x="91" y="271"/>
                      <a:pt x="88" y="276"/>
                      <a:pt x="87" y="282"/>
                    </a:cubicBezTo>
                    <a:cubicBezTo>
                      <a:pt x="87" y="283"/>
                      <a:pt x="89" y="284"/>
                      <a:pt x="89" y="282"/>
                    </a:cubicBezTo>
                    <a:cubicBezTo>
                      <a:pt x="90" y="281"/>
                      <a:pt x="90" y="279"/>
                      <a:pt x="91" y="276"/>
                    </a:cubicBezTo>
                    <a:cubicBezTo>
                      <a:pt x="91" y="278"/>
                      <a:pt x="91" y="280"/>
                      <a:pt x="91" y="282"/>
                    </a:cubicBezTo>
                    <a:cubicBezTo>
                      <a:pt x="86" y="287"/>
                      <a:pt x="81" y="291"/>
                      <a:pt x="76" y="294"/>
                    </a:cubicBezTo>
                    <a:cubicBezTo>
                      <a:pt x="76" y="292"/>
                      <a:pt x="76" y="289"/>
                      <a:pt x="76" y="286"/>
                    </a:cubicBezTo>
                    <a:cubicBezTo>
                      <a:pt x="76" y="282"/>
                      <a:pt x="75" y="279"/>
                      <a:pt x="75" y="275"/>
                    </a:cubicBezTo>
                    <a:cubicBezTo>
                      <a:pt x="75" y="275"/>
                      <a:pt x="75" y="275"/>
                      <a:pt x="75" y="275"/>
                    </a:cubicBezTo>
                    <a:cubicBezTo>
                      <a:pt x="75" y="278"/>
                      <a:pt x="74" y="281"/>
                      <a:pt x="74" y="285"/>
                    </a:cubicBezTo>
                    <a:cubicBezTo>
                      <a:pt x="74" y="288"/>
                      <a:pt x="74" y="292"/>
                      <a:pt x="74" y="295"/>
                    </a:cubicBezTo>
                    <a:cubicBezTo>
                      <a:pt x="74" y="295"/>
                      <a:pt x="74" y="295"/>
                      <a:pt x="74" y="296"/>
                    </a:cubicBezTo>
                    <a:cubicBezTo>
                      <a:pt x="69" y="299"/>
                      <a:pt x="63" y="301"/>
                      <a:pt x="55" y="302"/>
                    </a:cubicBezTo>
                    <a:cubicBezTo>
                      <a:pt x="53" y="302"/>
                      <a:pt x="51" y="302"/>
                      <a:pt x="50" y="302"/>
                    </a:cubicBezTo>
                    <a:cubicBezTo>
                      <a:pt x="50" y="289"/>
                      <a:pt x="50" y="289"/>
                      <a:pt x="50" y="289"/>
                    </a:cubicBezTo>
                    <a:cubicBezTo>
                      <a:pt x="50" y="287"/>
                      <a:pt x="48" y="287"/>
                      <a:pt x="48" y="289"/>
                    </a:cubicBezTo>
                    <a:cubicBezTo>
                      <a:pt x="48" y="302"/>
                      <a:pt x="48" y="302"/>
                      <a:pt x="48" y="302"/>
                    </a:cubicBezTo>
                    <a:cubicBezTo>
                      <a:pt x="45" y="302"/>
                      <a:pt x="42" y="302"/>
                      <a:pt x="40" y="302"/>
                    </a:cubicBezTo>
                    <a:cubicBezTo>
                      <a:pt x="40" y="295"/>
                      <a:pt x="40" y="289"/>
                      <a:pt x="39" y="282"/>
                    </a:cubicBezTo>
                    <a:cubicBezTo>
                      <a:pt x="39" y="281"/>
                      <a:pt x="38" y="281"/>
                      <a:pt x="38" y="282"/>
                    </a:cubicBezTo>
                    <a:cubicBezTo>
                      <a:pt x="38" y="288"/>
                      <a:pt x="37" y="295"/>
                      <a:pt x="38" y="302"/>
                    </a:cubicBezTo>
                    <a:cubicBezTo>
                      <a:pt x="34" y="301"/>
                      <a:pt x="30" y="300"/>
                      <a:pt x="26" y="299"/>
                    </a:cubicBezTo>
                    <a:cubicBezTo>
                      <a:pt x="25" y="292"/>
                      <a:pt x="25" y="286"/>
                      <a:pt x="26" y="279"/>
                    </a:cubicBezTo>
                    <a:cubicBezTo>
                      <a:pt x="26" y="278"/>
                      <a:pt x="25" y="278"/>
                      <a:pt x="25" y="279"/>
                    </a:cubicBezTo>
                    <a:cubicBezTo>
                      <a:pt x="24" y="285"/>
                      <a:pt x="23" y="292"/>
                      <a:pt x="24" y="298"/>
                    </a:cubicBezTo>
                    <a:cubicBezTo>
                      <a:pt x="22" y="297"/>
                      <a:pt x="19" y="296"/>
                      <a:pt x="17" y="295"/>
                    </a:cubicBezTo>
                    <a:cubicBezTo>
                      <a:pt x="16" y="275"/>
                      <a:pt x="16" y="275"/>
                      <a:pt x="16" y="275"/>
                    </a:cubicBezTo>
                    <a:cubicBezTo>
                      <a:pt x="16" y="275"/>
                      <a:pt x="15" y="275"/>
                      <a:pt x="15" y="275"/>
                    </a:cubicBezTo>
                    <a:cubicBezTo>
                      <a:pt x="15" y="294"/>
                      <a:pt x="15" y="294"/>
                      <a:pt x="15" y="294"/>
                    </a:cubicBezTo>
                    <a:cubicBezTo>
                      <a:pt x="13" y="293"/>
                      <a:pt x="11" y="292"/>
                      <a:pt x="10" y="291"/>
                    </a:cubicBezTo>
                    <a:cubicBezTo>
                      <a:pt x="10" y="281"/>
                      <a:pt x="10" y="272"/>
                      <a:pt x="10" y="263"/>
                    </a:cubicBezTo>
                    <a:cubicBezTo>
                      <a:pt x="29" y="284"/>
                      <a:pt x="71" y="278"/>
                      <a:pt x="92" y="258"/>
                    </a:cubicBezTo>
                    <a:close/>
                    <a:moveTo>
                      <a:pt x="89" y="321"/>
                    </a:moveTo>
                    <a:cubicBezTo>
                      <a:pt x="89" y="305"/>
                      <a:pt x="89" y="305"/>
                      <a:pt x="89" y="305"/>
                    </a:cubicBezTo>
                    <a:cubicBezTo>
                      <a:pt x="89" y="304"/>
                      <a:pt x="88" y="304"/>
                      <a:pt x="88" y="305"/>
                    </a:cubicBezTo>
                    <a:cubicBezTo>
                      <a:pt x="87" y="322"/>
                      <a:pt x="87" y="322"/>
                      <a:pt x="87" y="322"/>
                    </a:cubicBezTo>
                    <a:cubicBezTo>
                      <a:pt x="87" y="322"/>
                      <a:pt x="87" y="322"/>
                      <a:pt x="87" y="323"/>
                    </a:cubicBezTo>
                    <a:cubicBezTo>
                      <a:pt x="85" y="324"/>
                      <a:pt x="83" y="326"/>
                      <a:pt x="81" y="327"/>
                    </a:cubicBezTo>
                    <a:cubicBezTo>
                      <a:pt x="78" y="329"/>
                      <a:pt x="75" y="330"/>
                      <a:pt x="72" y="332"/>
                    </a:cubicBezTo>
                    <a:cubicBezTo>
                      <a:pt x="72" y="309"/>
                      <a:pt x="72" y="309"/>
                      <a:pt x="72" y="309"/>
                    </a:cubicBezTo>
                    <a:cubicBezTo>
                      <a:pt x="72" y="308"/>
                      <a:pt x="71" y="308"/>
                      <a:pt x="71" y="309"/>
                    </a:cubicBezTo>
                    <a:cubicBezTo>
                      <a:pt x="71" y="332"/>
                      <a:pt x="71" y="332"/>
                      <a:pt x="71" y="332"/>
                    </a:cubicBezTo>
                    <a:cubicBezTo>
                      <a:pt x="71" y="332"/>
                      <a:pt x="71" y="332"/>
                      <a:pt x="71" y="332"/>
                    </a:cubicBezTo>
                    <a:cubicBezTo>
                      <a:pt x="68" y="333"/>
                      <a:pt x="66" y="334"/>
                      <a:pt x="63" y="335"/>
                    </a:cubicBezTo>
                    <a:cubicBezTo>
                      <a:pt x="63" y="335"/>
                      <a:pt x="63" y="335"/>
                      <a:pt x="63" y="335"/>
                    </a:cubicBezTo>
                    <a:cubicBezTo>
                      <a:pt x="63" y="330"/>
                      <a:pt x="63" y="324"/>
                      <a:pt x="62" y="319"/>
                    </a:cubicBezTo>
                    <a:cubicBezTo>
                      <a:pt x="62" y="318"/>
                      <a:pt x="61" y="318"/>
                      <a:pt x="61" y="319"/>
                    </a:cubicBezTo>
                    <a:cubicBezTo>
                      <a:pt x="61" y="324"/>
                      <a:pt x="60" y="330"/>
                      <a:pt x="61" y="335"/>
                    </a:cubicBezTo>
                    <a:cubicBezTo>
                      <a:pt x="61" y="335"/>
                      <a:pt x="61" y="336"/>
                      <a:pt x="61" y="336"/>
                    </a:cubicBezTo>
                    <a:cubicBezTo>
                      <a:pt x="61" y="336"/>
                      <a:pt x="60" y="336"/>
                      <a:pt x="59" y="336"/>
                    </a:cubicBezTo>
                    <a:cubicBezTo>
                      <a:pt x="57" y="337"/>
                      <a:pt x="55" y="338"/>
                      <a:pt x="53" y="338"/>
                    </a:cubicBezTo>
                    <a:cubicBezTo>
                      <a:pt x="53" y="338"/>
                      <a:pt x="53" y="338"/>
                      <a:pt x="53" y="338"/>
                    </a:cubicBezTo>
                    <a:cubicBezTo>
                      <a:pt x="47" y="332"/>
                      <a:pt x="48" y="325"/>
                      <a:pt x="52" y="319"/>
                    </a:cubicBezTo>
                    <a:cubicBezTo>
                      <a:pt x="53" y="318"/>
                      <a:pt x="52" y="318"/>
                      <a:pt x="51" y="318"/>
                    </a:cubicBezTo>
                    <a:cubicBezTo>
                      <a:pt x="47" y="324"/>
                      <a:pt x="46" y="332"/>
                      <a:pt x="50" y="338"/>
                    </a:cubicBezTo>
                    <a:cubicBezTo>
                      <a:pt x="47" y="339"/>
                      <a:pt x="43" y="339"/>
                      <a:pt x="40" y="339"/>
                    </a:cubicBezTo>
                    <a:cubicBezTo>
                      <a:pt x="40" y="332"/>
                      <a:pt x="39" y="325"/>
                      <a:pt x="39" y="319"/>
                    </a:cubicBezTo>
                    <a:cubicBezTo>
                      <a:pt x="39" y="318"/>
                      <a:pt x="38" y="318"/>
                      <a:pt x="38" y="319"/>
                    </a:cubicBezTo>
                    <a:cubicBezTo>
                      <a:pt x="38" y="325"/>
                      <a:pt x="37" y="332"/>
                      <a:pt x="38" y="339"/>
                    </a:cubicBezTo>
                    <a:cubicBezTo>
                      <a:pt x="34" y="338"/>
                      <a:pt x="30" y="338"/>
                      <a:pt x="27" y="336"/>
                    </a:cubicBezTo>
                    <a:cubicBezTo>
                      <a:pt x="27" y="328"/>
                      <a:pt x="26" y="320"/>
                      <a:pt x="26" y="312"/>
                    </a:cubicBezTo>
                    <a:cubicBezTo>
                      <a:pt x="26" y="312"/>
                      <a:pt x="25" y="312"/>
                      <a:pt x="25" y="312"/>
                    </a:cubicBezTo>
                    <a:cubicBezTo>
                      <a:pt x="25" y="320"/>
                      <a:pt x="24" y="328"/>
                      <a:pt x="24" y="336"/>
                    </a:cubicBezTo>
                    <a:cubicBezTo>
                      <a:pt x="19" y="334"/>
                      <a:pt x="14" y="331"/>
                      <a:pt x="10" y="327"/>
                    </a:cubicBezTo>
                    <a:cubicBezTo>
                      <a:pt x="10" y="316"/>
                      <a:pt x="10" y="306"/>
                      <a:pt x="10" y="295"/>
                    </a:cubicBezTo>
                    <a:cubicBezTo>
                      <a:pt x="23" y="307"/>
                      <a:pt x="41" y="310"/>
                      <a:pt x="59" y="309"/>
                    </a:cubicBezTo>
                    <a:cubicBezTo>
                      <a:pt x="69" y="308"/>
                      <a:pt x="81" y="303"/>
                      <a:pt x="90" y="296"/>
                    </a:cubicBezTo>
                    <a:cubicBezTo>
                      <a:pt x="90" y="304"/>
                      <a:pt x="90" y="313"/>
                      <a:pt x="90" y="321"/>
                    </a:cubicBezTo>
                    <a:cubicBezTo>
                      <a:pt x="90" y="321"/>
                      <a:pt x="90" y="321"/>
                      <a:pt x="89" y="321"/>
                    </a:cubicBezTo>
                    <a:close/>
                    <a:moveTo>
                      <a:pt x="79" y="350"/>
                    </a:moveTo>
                    <a:cubicBezTo>
                      <a:pt x="79" y="339"/>
                      <a:pt x="79" y="339"/>
                      <a:pt x="79" y="339"/>
                    </a:cubicBezTo>
                    <a:cubicBezTo>
                      <a:pt x="81" y="338"/>
                      <a:pt x="83" y="337"/>
                      <a:pt x="85" y="336"/>
                    </a:cubicBezTo>
                    <a:cubicBezTo>
                      <a:pt x="85" y="336"/>
                      <a:pt x="85" y="336"/>
                      <a:pt x="85" y="336"/>
                    </a:cubicBezTo>
                    <a:cubicBezTo>
                      <a:pt x="86" y="337"/>
                      <a:pt x="87" y="338"/>
                      <a:pt x="88" y="339"/>
                    </a:cubicBezTo>
                    <a:cubicBezTo>
                      <a:pt x="88" y="340"/>
                      <a:pt x="88" y="342"/>
                      <a:pt x="88" y="343"/>
                    </a:cubicBezTo>
                    <a:cubicBezTo>
                      <a:pt x="85" y="345"/>
                      <a:pt x="82" y="348"/>
                      <a:pt x="79" y="350"/>
                    </a:cubicBezTo>
                    <a:close/>
                    <a:moveTo>
                      <a:pt x="90" y="341"/>
                    </a:moveTo>
                    <a:cubicBezTo>
                      <a:pt x="89" y="338"/>
                      <a:pt x="88" y="336"/>
                      <a:pt x="86" y="335"/>
                    </a:cubicBezTo>
                    <a:cubicBezTo>
                      <a:pt x="87" y="334"/>
                      <a:pt x="89" y="333"/>
                      <a:pt x="90" y="332"/>
                    </a:cubicBezTo>
                    <a:cubicBezTo>
                      <a:pt x="90" y="335"/>
                      <a:pt x="90" y="338"/>
                      <a:pt x="90" y="341"/>
                    </a:cubicBezTo>
                    <a:cubicBezTo>
                      <a:pt x="90" y="341"/>
                      <a:pt x="90" y="341"/>
                      <a:pt x="90" y="341"/>
                    </a:cubicBezTo>
                    <a:close/>
                    <a:moveTo>
                      <a:pt x="92" y="246"/>
                    </a:moveTo>
                    <a:cubicBezTo>
                      <a:pt x="92" y="246"/>
                      <a:pt x="92" y="247"/>
                      <a:pt x="92" y="247"/>
                    </a:cubicBezTo>
                    <a:cubicBezTo>
                      <a:pt x="91" y="248"/>
                      <a:pt x="90" y="249"/>
                      <a:pt x="89" y="251"/>
                    </a:cubicBezTo>
                    <a:cubicBezTo>
                      <a:pt x="89" y="244"/>
                      <a:pt x="89" y="238"/>
                      <a:pt x="89" y="232"/>
                    </a:cubicBezTo>
                    <a:cubicBezTo>
                      <a:pt x="89" y="232"/>
                      <a:pt x="88" y="232"/>
                      <a:pt x="88" y="232"/>
                    </a:cubicBezTo>
                    <a:cubicBezTo>
                      <a:pt x="88" y="239"/>
                      <a:pt x="88" y="246"/>
                      <a:pt x="87" y="252"/>
                    </a:cubicBezTo>
                    <a:cubicBezTo>
                      <a:pt x="80" y="261"/>
                      <a:pt x="68" y="266"/>
                      <a:pt x="56" y="268"/>
                    </a:cubicBezTo>
                    <a:cubicBezTo>
                      <a:pt x="56" y="268"/>
                      <a:pt x="56" y="268"/>
                      <a:pt x="56" y="268"/>
                    </a:cubicBezTo>
                    <a:cubicBezTo>
                      <a:pt x="52" y="262"/>
                      <a:pt x="50" y="255"/>
                      <a:pt x="54" y="249"/>
                    </a:cubicBezTo>
                    <a:cubicBezTo>
                      <a:pt x="54" y="248"/>
                      <a:pt x="53" y="248"/>
                      <a:pt x="53" y="248"/>
                    </a:cubicBezTo>
                    <a:cubicBezTo>
                      <a:pt x="50" y="254"/>
                      <a:pt x="49" y="264"/>
                      <a:pt x="54" y="269"/>
                    </a:cubicBezTo>
                    <a:cubicBezTo>
                      <a:pt x="49" y="270"/>
                      <a:pt x="44" y="270"/>
                      <a:pt x="38" y="269"/>
                    </a:cubicBezTo>
                    <a:cubicBezTo>
                      <a:pt x="36" y="263"/>
                      <a:pt x="35" y="256"/>
                      <a:pt x="36" y="249"/>
                    </a:cubicBezTo>
                    <a:cubicBezTo>
                      <a:pt x="36" y="249"/>
                      <a:pt x="35" y="248"/>
                      <a:pt x="35" y="249"/>
                    </a:cubicBezTo>
                    <a:cubicBezTo>
                      <a:pt x="34" y="256"/>
                      <a:pt x="34" y="262"/>
                      <a:pt x="37" y="269"/>
                    </a:cubicBezTo>
                    <a:cubicBezTo>
                      <a:pt x="33" y="269"/>
                      <a:pt x="30" y="268"/>
                      <a:pt x="27" y="267"/>
                    </a:cubicBezTo>
                    <a:cubicBezTo>
                      <a:pt x="27" y="259"/>
                      <a:pt x="25" y="250"/>
                      <a:pt x="26" y="242"/>
                    </a:cubicBezTo>
                    <a:cubicBezTo>
                      <a:pt x="26" y="242"/>
                      <a:pt x="25" y="242"/>
                      <a:pt x="25" y="242"/>
                    </a:cubicBezTo>
                    <a:cubicBezTo>
                      <a:pt x="26" y="250"/>
                      <a:pt x="24" y="258"/>
                      <a:pt x="24" y="266"/>
                    </a:cubicBezTo>
                    <a:cubicBezTo>
                      <a:pt x="20" y="265"/>
                      <a:pt x="16" y="263"/>
                      <a:pt x="13" y="260"/>
                    </a:cubicBezTo>
                    <a:cubicBezTo>
                      <a:pt x="13" y="239"/>
                      <a:pt x="13" y="239"/>
                      <a:pt x="13" y="239"/>
                    </a:cubicBezTo>
                    <a:cubicBezTo>
                      <a:pt x="13" y="238"/>
                      <a:pt x="12" y="238"/>
                      <a:pt x="12" y="239"/>
                    </a:cubicBezTo>
                    <a:cubicBezTo>
                      <a:pt x="12" y="259"/>
                      <a:pt x="12" y="259"/>
                      <a:pt x="12" y="259"/>
                    </a:cubicBezTo>
                    <a:cubicBezTo>
                      <a:pt x="11" y="259"/>
                      <a:pt x="10" y="258"/>
                      <a:pt x="10" y="258"/>
                    </a:cubicBezTo>
                    <a:cubicBezTo>
                      <a:pt x="10" y="246"/>
                      <a:pt x="10" y="234"/>
                      <a:pt x="10" y="222"/>
                    </a:cubicBezTo>
                    <a:cubicBezTo>
                      <a:pt x="24" y="239"/>
                      <a:pt x="71" y="242"/>
                      <a:pt x="93" y="227"/>
                    </a:cubicBezTo>
                    <a:cubicBezTo>
                      <a:pt x="93" y="234"/>
                      <a:pt x="93" y="240"/>
                      <a:pt x="92" y="246"/>
                    </a:cubicBezTo>
                    <a:close/>
                    <a:moveTo>
                      <a:pt x="95" y="167"/>
                    </a:moveTo>
                    <a:cubicBezTo>
                      <a:pt x="94" y="165"/>
                      <a:pt x="93" y="164"/>
                      <a:pt x="92" y="162"/>
                    </a:cubicBezTo>
                    <a:cubicBezTo>
                      <a:pt x="91" y="162"/>
                      <a:pt x="91" y="162"/>
                      <a:pt x="91" y="163"/>
                    </a:cubicBezTo>
                    <a:cubicBezTo>
                      <a:pt x="94" y="166"/>
                      <a:pt x="94" y="170"/>
                      <a:pt x="94" y="174"/>
                    </a:cubicBezTo>
                    <a:cubicBezTo>
                      <a:pt x="94" y="174"/>
                      <a:pt x="94" y="174"/>
                      <a:pt x="94" y="175"/>
                    </a:cubicBezTo>
                    <a:cubicBezTo>
                      <a:pt x="91" y="178"/>
                      <a:pt x="86" y="182"/>
                      <a:pt x="82" y="185"/>
                    </a:cubicBezTo>
                    <a:cubicBezTo>
                      <a:pt x="81" y="180"/>
                      <a:pt x="80" y="174"/>
                      <a:pt x="79" y="169"/>
                    </a:cubicBezTo>
                    <a:cubicBezTo>
                      <a:pt x="79" y="168"/>
                      <a:pt x="78" y="169"/>
                      <a:pt x="78" y="169"/>
                    </a:cubicBezTo>
                    <a:cubicBezTo>
                      <a:pt x="79" y="175"/>
                      <a:pt x="79" y="181"/>
                      <a:pt x="80" y="186"/>
                    </a:cubicBezTo>
                    <a:cubicBezTo>
                      <a:pt x="67" y="196"/>
                      <a:pt x="51" y="201"/>
                      <a:pt x="36" y="199"/>
                    </a:cubicBezTo>
                    <a:cubicBezTo>
                      <a:pt x="36" y="176"/>
                      <a:pt x="36" y="176"/>
                      <a:pt x="36" y="176"/>
                    </a:cubicBezTo>
                    <a:cubicBezTo>
                      <a:pt x="36" y="175"/>
                      <a:pt x="35" y="175"/>
                      <a:pt x="35" y="176"/>
                    </a:cubicBezTo>
                    <a:cubicBezTo>
                      <a:pt x="35" y="198"/>
                      <a:pt x="35" y="198"/>
                      <a:pt x="35" y="198"/>
                    </a:cubicBezTo>
                    <a:cubicBezTo>
                      <a:pt x="29" y="197"/>
                      <a:pt x="23" y="195"/>
                      <a:pt x="17" y="190"/>
                    </a:cubicBezTo>
                    <a:cubicBezTo>
                      <a:pt x="20" y="183"/>
                      <a:pt x="21" y="176"/>
                      <a:pt x="19" y="169"/>
                    </a:cubicBezTo>
                    <a:cubicBezTo>
                      <a:pt x="19" y="168"/>
                      <a:pt x="18" y="169"/>
                      <a:pt x="18" y="169"/>
                    </a:cubicBezTo>
                    <a:cubicBezTo>
                      <a:pt x="20" y="176"/>
                      <a:pt x="18" y="183"/>
                      <a:pt x="16" y="189"/>
                    </a:cubicBezTo>
                    <a:cubicBezTo>
                      <a:pt x="14" y="188"/>
                      <a:pt x="12" y="186"/>
                      <a:pt x="10" y="184"/>
                    </a:cubicBezTo>
                    <a:cubicBezTo>
                      <a:pt x="10" y="184"/>
                      <a:pt x="10" y="184"/>
                      <a:pt x="10" y="184"/>
                    </a:cubicBezTo>
                    <a:cubicBezTo>
                      <a:pt x="10" y="174"/>
                      <a:pt x="10" y="164"/>
                      <a:pt x="10" y="154"/>
                    </a:cubicBezTo>
                    <a:cubicBezTo>
                      <a:pt x="22" y="166"/>
                      <a:pt x="37" y="171"/>
                      <a:pt x="55" y="169"/>
                    </a:cubicBezTo>
                    <a:cubicBezTo>
                      <a:pt x="65" y="167"/>
                      <a:pt x="83" y="161"/>
                      <a:pt x="95" y="152"/>
                    </a:cubicBezTo>
                    <a:cubicBezTo>
                      <a:pt x="95" y="157"/>
                      <a:pt x="95" y="162"/>
                      <a:pt x="95" y="167"/>
                    </a:cubicBezTo>
                    <a:close/>
                    <a:moveTo>
                      <a:pt x="95" y="35"/>
                    </a:moveTo>
                    <a:cubicBezTo>
                      <a:pt x="95" y="35"/>
                      <a:pt x="95" y="35"/>
                      <a:pt x="96" y="36"/>
                    </a:cubicBezTo>
                    <a:cubicBezTo>
                      <a:pt x="93" y="40"/>
                      <a:pt x="90" y="44"/>
                      <a:pt x="85" y="47"/>
                    </a:cubicBezTo>
                    <a:cubicBezTo>
                      <a:pt x="76" y="52"/>
                      <a:pt x="66" y="53"/>
                      <a:pt x="56" y="54"/>
                    </a:cubicBezTo>
                    <a:cubicBezTo>
                      <a:pt x="40" y="55"/>
                      <a:pt x="12" y="53"/>
                      <a:pt x="7" y="33"/>
                    </a:cubicBezTo>
                    <a:cubicBezTo>
                      <a:pt x="29" y="19"/>
                      <a:pt x="78" y="9"/>
                      <a:pt x="95" y="35"/>
                    </a:cubicBezTo>
                    <a:close/>
                    <a:moveTo>
                      <a:pt x="99" y="47"/>
                    </a:moveTo>
                    <a:cubicBezTo>
                      <a:pt x="98" y="53"/>
                      <a:pt x="98" y="59"/>
                      <a:pt x="97" y="66"/>
                    </a:cubicBezTo>
                    <a:cubicBezTo>
                      <a:pt x="96" y="63"/>
                      <a:pt x="95" y="60"/>
                      <a:pt x="96" y="56"/>
                    </a:cubicBezTo>
                    <a:cubicBezTo>
                      <a:pt x="97" y="55"/>
                      <a:pt x="94" y="54"/>
                      <a:pt x="93" y="56"/>
                    </a:cubicBezTo>
                    <a:cubicBezTo>
                      <a:pt x="92" y="60"/>
                      <a:pt x="93" y="65"/>
                      <a:pt x="96" y="69"/>
                    </a:cubicBezTo>
                    <a:cubicBezTo>
                      <a:pt x="91" y="75"/>
                      <a:pt x="84" y="79"/>
                      <a:pt x="76" y="82"/>
                    </a:cubicBezTo>
                    <a:cubicBezTo>
                      <a:pt x="76" y="77"/>
                      <a:pt x="74" y="71"/>
                      <a:pt x="72" y="66"/>
                    </a:cubicBezTo>
                    <a:cubicBezTo>
                      <a:pt x="72" y="65"/>
                      <a:pt x="71" y="65"/>
                      <a:pt x="71" y="66"/>
                    </a:cubicBezTo>
                    <a:cubicBezTo>
                      <a:pt x="72" y="72"/>
                      <a:pt x="73" y="77"/>
                      <a:pt x="74" y="83"/>
                    </a:cubicBezTo>
                    <a:cubicBezTo>
                      <a:pt x="70" y="84"/>
                      <a:pt x="66" y="85"/>
                      <a:pt x="62" y="86"/>
                    </a:cubicBezTo>
                    <a:cubicBezTo>
                      <a:pt x="61" y="80"/>
                      <a:pt x="59" y="73"/>
                      <a:pt x="59" y="66"/>
                    </a:cubicBezTo>
                    <a:cubicBezTo>
                      <a:pt x="59" y="65"/>
                      <a:pt x="58" y="65"/>
                      <a:pt x="58" y="66"/>
                    </a:cubicBezTo>
                    <a:cubicBezTo>
                      <a:pt x="58" y="73"/>
                      <a:pt x="59" y="80"/>
                      <a:pt x="60" y="87"/>
                    </a:cubicBezTo>
                    <a:cubicBezTo>
                      <a:pt x="53" y="88"/>
                      <a:pt x="46" y="88"/>
                      <a:pt x="40" y="87"/>
                    </a:cubicBezTo>
                    <a:cubicBezTo>
                      <a:pt x="41" y="81"/>
                      <a:pt x="39" y="75"/>
                      <a:pt x="36" y="69"/>
                    </a:cubicBezTo>
                    <a:cubicBezTo>
                      <a:pt x="35" y="69"/>
                      <a:pt x="35" y="69"/>
                      <a:pt x="35" y="69"/>
                    </a:cubicBezTo>
                    <a:cubicBezTo>
                      <a:pt x="38" y="75"/>
                      <a:pt x="39" y="81"/>
                      <a:pt x="38" y="87"/>
                    </a:cubicBezTo>
                    <a:cubicBezTo>
                      <a:pt x="25" y="86"/>
                      <a:pt x="14" y="80"/>
                      <a:pt x="9" y="71"/>
                    </a:cubicBezTo>
                    <a:cubicBezTo>
                      <a:pt x="9" y="62"/>
                      <a:pt x="8" y="53"/>
                      <a:pt x="8" y="45"/>
                    </a:cubicBezTo>
                    <a:cubicBezTo>
                      <a:pt x="22" y="69"/>
                      <a:pt x="81" y="66"/>
                      <a:pt x="99" y="47"/>
                    </a:cubicBezTo>
                    <a:close/>
                    <a:moveTo>
                      <a:pt x="46" y="392"/>
                    </a:moveTo>
                    <a:cubicBezTo>
                      <a:pt x="46" y="392"/>
                      <a:pt x="46" y="392"/>
                      <a:pt x="46" y="392"/>
                    </a:cubicBezTo>
                    <a:cubicBezTo>
                      <a:pt x="47" y="385"/>
                      <a:pt x="46" y="377"/>
                      <a:pt x="46" y="370"/>
                    </a:cubicBezTo>
                    <a:cubicBezTo>
                      <a:pt x="46" y="369"/>
                      <a:pt x="44" y="369"/>
                      <a:pt x="44" y="370"/>
                    </a:cubicBezTo>
                    <a:cubicBezTo>
                      <a:pt x="44" y="377"/>
                      <a:pt x="44" y="385"/>
                      <a:pt x="44" y="392"/>
                    </a:cubicBezTo>
                    <a:cubicBezTo>
                      <a:pt x="45" y="392"/>
                      <a:pt x="45" y="392"/>
                      <a:pt x="45" y="392"/>
                    </a:cubicBezTo>
                    <a:cubicBezTo>
                      <a:pt x="40" y="391"/>
                      <a:pt x="36" y="390"/>
                      <a:pt x="32" y="389"/>
                    </a:cubicBezTo>
                    <a:cubicBezTo>
                      <a:pt x="29" y="384"/>
                      <a:pt x="28" y="378"/>
                      <a:pt x="29" y="372"/>
                    </a:cubicBezTo>
                    <a:cubicBezTo>
                      <a:pt x="29" y="371"/>
                      <a:pt x="28" y="371"/>
                      <a:pt x="28" y="372"/>
                    </a:cubicBezTo>
                    <a:cubicBezTo>
                      <a:pt x="27" y="378"/>
                      <a:pt x="28" y="383"/>
                      <a:pt x="30" y="389"/>
                    </a:cubicBezTo>
                    <a:cubicBezTo>
                      <a:pt x="26" y="388"/>
                      <a:pt x="23" y="386"/>
                      <a:pt x="20" y="385"/>
                    </a:cubicBezTo>
                    <a:cubicBezTo>
                      <a:pt x="23" y="380"/>
                      <a:pt x="20" y="372"/>
                      <a:pt x="18" y="368"/>
                    </a:cubicBezTo>
                    <a:cubicBezTo>
                      <a:pt x="17" y="368"/>
                      <a:pt x="17" y="368"/>
                      <a:pt x="17" y="369"/>
                    </a:cubicBezTo>
                    <a:cubicBezTo>
                      <a:pt x="18" y="371"/>
                      <a:pt x="18" y="374"/>
                      <a:pt x="18" y="377"/>
                    </a:cubicBezTo>
                    <a:cubicBezTo>
                      <a:pt x="18" y="379"/>
                      <a:pt x="18" y="381"/>
                      <a:pt x="18" y="384"/>
                    </a:cubicBezTo>
                    <a:cubicBezTo>
                      <a:pt x="15" y="382"/>
                      <a:pt x="12" y="381"/>
                      <a:pt x="10" y="379"/>
                    </a:cubicBezTo>
                    <a:cubicBezTo>
                      <a:pt x="10" y="372"/>
                      <a:pt x="10" y="366"/>
                      <a:pt x="10" y="359"/>
                    </a:cubicBezTo>
                    <a:cubicBezTo>
                      <a:pt x="15" y="361"/>
                      <a:pt x="22" y="364"/>
                      <a:pt x="27" y="365"/>
                    </a:cubicBezTo>
                    <a:cubicBezTo>
                      <a:pt x="36" y="368"/>
                      <a:pt x="46" y="369"/>
                      <a:pt x="55" y="368"/>
                    </a:cubicBezTo>
                    <a:cubicBezTo>
                      <a:pt x="66" y="367"/>
                      <a:pt x="81" y="360"/>
                      <a:pt x="90" y="351"/>
                    </a:cubicBezTo>
                    <a:cubicBezTo>
                      <a:pt x="91" y="357"/>
                      <a:pt x="91" y="363"/>
                      <a:pt x="91" y="368"/>
                    </a:cubicBezTo>
                    <a:cubicBezTo>
                      <a:pt x="91" y="370"/>
                      <a:pt x="92" y="371"/>
                      <a:pt x="93" y="371"/>
                    </a:cubicBezTo>
                    <a:cubicBezTo>
                      <a:pt x="92" y="375"/>
                      <a:pt x="90" y="378"/>
                      <a:pt x="88" y="381"/>
                    </a:cubicBezTo>
                    <a:cubicBezTo>
                      <a:pt x="87" y="380"/>
                      <a:pt x="87" y="379"/>
                      <a:pt x="86" y="378"/>
                    </a:cubicBezTo>
                    <a:cubicBezTo>
                      <a:pt x="85" y="375"/>
                      <a:pt x="85" y="372"/>
                      <a:pt x="86" y="369"/>
                    </a:cubicBezTo>
                    <a:cubicBezTo>
                      <a:pt x="86" y="368"/>
                      <a:pt x="85" y="367"/>
                      <a:pt x="84" y="368"/>
                    </a:cubicBezTo>
                    <a:cubicBezTo>
                      <a:pt x="83" y="373"/>
                      <a:pt x="83" y="379"/>
                      <a:pt x="85" y="383"/>
                    </a:cubicBezTo>
                    <a:cubicBezTo>
                      <a:pt x="84" y="384"/>
                      <a:pt x="83" y="385"/>
                      <a:pt x="81" y="386"/>
                    </a:cubicBezTo>
                    <a:cubicBezTo>
                      <a:pt x="81" y="384"/>
                      <a:pt x="80" y="382"/>
                      <a:pt x="79" y="381"/>
                    </a:cubicBezTo>
                    <a:cubicBezTo>
                      <a:pt x="78" y="376"/>
                      <a:pt x="77" y="372"/>
                      <a:pt x="75" y="368"/>
                    </a:cubicBezTo>
                    <a:cubicBezTo>
                      <a:pt x="75" y="368"/>
                      <a:pt x="74" y="368"/>
                      <a:pt x="75" y="369"/>
                    </a:cubicBezTo>
                    <a:cubicBezTo>
                      <a:pt x="75" y="373"/>
                      <a:pt x="77" y="377"/>
                      <a:pt x="78" y="381"/>
                    </a:cubicBezTo>
                    <a:cubicBezTo>
                      <a:pt x="78" y="383"/>
                      <a:pt x="79" y="385"/>
                      <a:pt x="79" y="388"/>
                    </a:cubicBezTo>
                    <a:cubicBezTo>
                      <a:pt x="76" y="389"/>
                      <a:pt x="73" y="390"/>
                      <a:pt x="69" y="391"/>
                    </a:cubicBezTo>
                    <a:cubicBezTo>
                      <a:pt x="70" y="384"/>
                      <a:pt x="69" y="376"/>
                      <a:pt x="69" y="368"/>
                    </a:cubicBezTo>
                    <a:cubicBezTo>
                      <a:pt x="69" y="368"/>
                      <a:pt x="68" y="368"/>
                      <a:pt x="68" y="368"/>
                    </a:cubicBezTo>
                    <a:cubicBezTo>
                      <a:pt x="68" y="376"/>
                      <a:pt x="66" y="384"/>
                      <a:pt x="67" y="391"/>
                    </a:cubicBezTo>
                    <a:cubicBezTo>
                      <a:pt x="65" y="392"/>
                      <a:pt x="62" y="392"/>
                      <a:pt x="59" y="392"/>
                    </a:cubicBezTo>
                    <a:cubicBezTo>
                      <a:pt x="59" y="392"/>
                      <a:pt x="60" y="392"/>
                      <a:pt x="59" y="391"/>
                    </a:cubicBezTo>
                    <a:cubicBezTo>
                      <a:pt x="56" y="386"/>
                      <a:pt x="54" y="381"/>
                      <a:pt x="56" y="375"/>
                    </a:cubicBezTo>
                    <a:cubicBezTo>
                      <a:pt x="56" y="375"/>
                      <a:pt x="55" y="374"/>
                      <a:pt x="55" y="375"/>
                    </a:cubicBezTo>
                    <a:cubicBezTo>
                      <a:pt x="53" y="381"/>
                      <a:pt x="54" y="387"/>
                      <a:pt x="58" y="392"/>
                    </a:cubicBezTo>
                    <a:cubicBezTo>
                      <a:pt x="58" y="392"/>
                      <a:pt x="58" y="392"/>
                      <a:pt x="58" y="393"/>
                    </a:cubicBezTo>
                    <a:cubicBezTo>
                      <a:pt x="54" y="393"/>
                      <a:pt x="50" y="392"/>
                      <a:pt x="46" y="3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7" name="Freeform 785"/>
              <p:cNvSpPr/>
              <p:nvPr/>
            </p:nvSpPr>
            <p:spPr bwMode="auto">
              <a:xfrm>
                <a:off x="3850" y="3970"/>
                <a:ext cx="1" cy="12"/>
              </a:xfrm>
              <a:custGeom>
                <a:avLst/>
                <a:gdLst>
                  <a:gd name="T0" fmla="*/ 2 w 2"/>
                  <a:gd name="T1" fmla="*/ 20 h 21"/>
                  <a:gd name="T2" fmla="*/ 2 w 2"/>
                  <a:gd name="T3" fmla="*/ 2 h 21"/>
                  <a:gd name="T4" fmla="*/ 0 w 2"/>
                  <a:gd name="T5" fmla="*/ 2 h 21"/>
                  <a:gd name="T6" fmla="*/ 0 w 2"/>
                  <a:gd name="T7" fmla="*/ 20 h 21"/>
                  <a:gd name="T8" fmla="*/ 2 w 2"/>
                  <a:gd name="T9" fmla="*/ 20 h 21"/>
                </a:gdLst>
                <a:ahLst/>
                <a:cxnLst>
                  <a:cxn ang="0">
                    <a:pos x="T0" y="T1"/>
                  </a:cxn>
                  <a:cxn ang="0">
                    <a:pos x="T2" y="T3"/>
                  </a:cxn>
                  <a:cxn ang="0">
                    <a:pos x="T4" y="T5"/>
                  </a:cxn>
                  <a:cxn ang="0">
                    <a:pos x="T6" y="T7"/>
                  </a:cxn>
                  <a:cxn ang="0">
                    <a:pos x="T8" y="T9"/>
                  </a:cxn>
                </a:cxnLst>
                <a:rect l="0" t="0" r="r" b="b"/>
                <a:pathLst>
                  <a:path w="2" h="21">
                    <a:moveTo>
                      <a:pt x="2" y="20"/>
                    </a:moveTo>
                    <a:cubicBezTo>
                      <a:pt x="2" y="2"/>
                      <a:pt x="2" y="2"/>
                      <a:pt x="2" y="2"/>
                    </a:cubicBezTo>
                    <a:cubicBezTo>
                      <a:pt x="2" y="0"/>
                      <a:pt x="0" y="0"/>
                      <a:pt x="0" y="2"/>
                    </a:cubicBezTo>
                    <a:cubicBezTo>
                      <a:pt x="0" y="20"/>
                      <a:pt x="0" y="20"/>
                      <a:pt x="0" y="20"/>
                    </a:cubicBezTo>
                    <a:cubicBezTo>
                      <a:pt x="0" y="21"/>
                      <a:pt x="2" y="21"/>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8" name="Freeform 786"/>
              <p:cNvSpPr/>
              <p:nvPr/>
            </p:nvSpPr>
            <p:spPr bwMode="auto">
              <a:xfrm>
                <a:off x="3863" y="3987"/>
                <a:ext cx="4" cy="13"/>
              </a:xfrm>
              <a:custGeom>
                <a:avLst/>
                <a:gdLst>
                  <a:gd name="T0" fmla="*/ 7 w 7"/>
                  <a:gd name="T1" fmla="*/ 21 h 23"/>
                  <a:gd name="T2" fmla="*/ 3 w 7"/>
                  <a:gd name="T3" fmla="*/ 2 h 23"/>
                  <a:gd name="T4" fmla="*/ 2 w 7"/>
                  <a:gd name="T5" fmla="*/ 1 h 23"/>
                  <a:gd name="T6" fmla="*/ 5 w 7"/>
                  <a:gd name="T7" fmla="*/ 22 h 23"/>
                  <a:gd name="T8" fmla="*/ 7 w 7"/>
                  <a:gd name="T9" fmla="*/ 21 h 23"/>
                </a:gdLst>
                <a:ahLst/>
                <a:cxnLst>
                  <a:cxn ang="0">
                    <a:pos x="T0" y="T1"/>
                  </a:cxn>
                  <a:cxn ang="0">
                    <a:pos x="T2" y="T3"/>
                  </a:cxn>
                  <a:cxn ang="0">
                    <a:pos x="T4" y="T5"/>
                  </a:cxn>
                  <a:cxn ang="0">
                    <a:pos x="T6" y="T7"/>
                  </a:cxn>
                  <a:cxn ang="0">
                    <a:pos x="T8" y="T9"/>
                  </a:cxn>
                </a:cxnLst>
                <a:rect l="0" t="0" r="r" b="b"/>
                <a:pathLst>
                  <a:path w="7" h="23">
                    <a:moveTo>
                      <a:pt x="7" y="21"/>
                    </a:moveTo>
                    <a:cubicBezTo>
                      <a:pt x="4" y="15"/>
                      <a:pt x="2" y="8"/>
                      <a:pt x="3" y="2"/>
                    </a:cubicBezTo>
                    <a:cubicBezTo>
                      <a:pt x="3" y="1"/>
                      <a:pt x="2" y="0"/>
                      <a:pt x="2" y="1"/>
                    </a:cubicBezTo>
                    <a:cubicBezTo>
                      <a:pt x="0" y="9"/>
                      <a:pt x="2" y="15"/>
                      <a:pt x="5" y="22"/>
                    </a:cubicBezTo>
                    <a:cubicBezTo>
                      <a:pt x="6" y="23"/>
                      <a:pt x="7" y="22"/>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9" name="Freeform 787"/>
              <p:cNvSpPr/>
              <p:nvPr/>
            </p:nvSpPr>
            <p:spPr bwMode="auto">
              <a:xfrm>
                <a:off x="3854" y="4006"/>
                <a:ext cx="4" cy="12"/>
              </a:xfrm>
              <a:custGeom>
                <a:avLst/>
                <a:gdLst>
                  <a:gd name="T0" fmla="*/ 2 w 7"/>
                  <a:gd name="T1" fmla="*/ 1 h 22"/>
                  <a:gd name="T2" fmla="*/ 2 w 7"/>
                  <a:gd name="T3" fmla="*/ 1 h 22"/>
                  <a:gd name="T4" fmla="*/ 4 w 7"/>
                  <a:gd name="T5" fmla="*/ 21 h 22"/>
                  <a:gd name="T6" fmla="*/ 6 w 7"/>
                  <a:gd name="T7" fmla="*/ 20 h 22"/>
                  <a:gd name="T8" fmla="*/ 2 w 7"/>
                  <a:gd name="T9" fmla="*/ 1 h 22"/>
                </a:gdLst>
                <a:ahLst/>
                <a:cxnLst>
                  <a:cxn ang="0">
                    <a:pos x="T0" y="T1"/>
                  </a:cxn>
                  <a:cxn ang="0">
                    <a:pos x="T2" y="T3"/>
                  </a:cxn>
                  <a:cxn ang="0">
                    <a:pos x="T4" y="T5"/>
                  </a:cxn>
                  <a:cxn ang="0">
                    <a:pos x="T6" y="T7"/>
                  </a:cxn>
                  <a:cxn ang="0">
                    <a:pos x="T8" y="T9"/>
                  </a:cxn>
                </a:cxnLst>
                <a:rect l="0" t="0" r="r" b="b"/>
                <a:pathLst>
                  <a:path w="7" h="22">
                    <a:moveTo>
                      <a:pt x="2" y="1"/>
                    </a:moveTo>
                    <a:cubicBezTo>
                      <a:pt x="3" y="0"/>
                      <a:pt x="2" y="0"/>
                      <a:pt x="2" y="1"/>
                    </a:cubicBezTo>
                    <a:cubicBezTo>
                      <a:pt x="0" y="7"/>
                      <a:pt x="1" y="15"/>
                      <a:pt x="4" y="21"/>
                    </a:cubicBezTo>
                    <a:cubicBezTo>
                      <a:pt x="5" y="22"/>
                      <a:pt x="7" y="21"/>
                      <a:pt x="6" y="20"/>
                    </a:cubicBezTo>
                    <a:cubicBezTo>
                      <a:pt x="2" y="14"/>
                      <a:pt x="1" y="7"/>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0" name="Freeform 788"/>
              <p:cNvSpPr/>
              <p:nvPr/>
            </p:nvSpPr>
            <p:spPr bwMode="auto">
              <a:xfrm>
                <a:off x="3867" y="4004"/>
                <a:ext cx="3" cy="11"/>
              </a:xfrm>
              <a:custGeom>
                <a:avLst/>
                <a:gdLst>
                  <a:gd name="T0" fmla="*/ 6 w 7"/>
                  <a:gd name="T1" fmla="*/ 0 h 19"/>
                  <a:gd name="T2" fmla="*/ 5 w 7"/>
                  <a:gd name="T3" fmla="*/ 0 h 19"/>
                  <a:gd name="T4" fmla="*/ 2 w 7"/>
                  <a:gd name="T5" fmla="*/ 8 h 19"/>
                  <a:gd name="T6" fmla="*/ 5 w 7"/>
                  <a:gd name="T7" fmla="*/ 17 h 19"/>
                  <a:gd name="T8" fmla="*/ 6 w 7"/>
                  <a:gd name="T9" fmla="*/ 16 h 19"/>
                  <a:gd name="T10" fmla="*/ 6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6" y="0"/>
                    </a:moveTo>
                    <a:cubicBezTo>
                      <a:pt x="6" y="0"/>
                      <a:pt x="5" y="0"/>
                      <a:pt x="5" y="0"/>
                    </a:cubicBezTo>
                    <a:cubicBezTo>
                      <a:pt x="3" y="3"/>
                      <a:pt x="2" y="4"/>
                      <a:pt x="2" y="8"/>
                    </a:cubicBezTo>
                    <a:cubicBezTo>
                      <a:pt x="2" y="11"/>
                      <a:pt x="3" y="14"/>
                      <a:pt x="5" y="17"/>
                    </a:cubicBezTo>
                    <a:cubicBezTo>
                      <a:pt x="5" y="19"/>
                      <a:pt x="7" y="18"/>
                      <a:pt x="6" y="16"/>
                    </a:cubicBezTo>
                    <a:cubicBezTo>
                      <a:pt x="4" y="12"/>
                      <a:pt x="0"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1" name="Freeform 789"/>
              <p:cNvSpPr/>
              <p:nvPr/>
            </p:nvSpPr>
            <p:spPr bwMode="auto">
              <a:xfrm>
                <a:off x="3841" y="4027"/>
                <a:ext cx="2" cy="13"/>
              </a:xfrm>
              <a:custGeom>
                <a:avLst/>
                <a:gdLst>
                  <a:gd name="T0" fmla="*/ 4 w 4"/>
                  <a:gd name="T1" fmla="*/ 23 h 24"/>
                  <a:gd name="T2" fmla="*/ 2 w 4"/>
                  <a:gd name="T3" fmla="*/ 0 h 24"/>
                  <a:gd name="T4" fmla="*/ 2 w 4"/>
                  <a:gd name="T5" fmla="*/ 0 h 24"/>
                  <a:gd name="T6" fmla="*/ 3 w 4"/>
                  <a:gd name="T7" fmla="*/ 24 h 24"/>
                  <a:gd name="T8" fmla="*/ 4 w 4"/>
                  <a:gd name="T9" fmla="*/ 23 h 24"/>
                </a:gdLst>
                <a:ahLst/>
                <a:cxnLst>
                  <a:cxn ang="0">
                    <a:pos x="T0" y="T1"/>
                  </a:cxn>
                  <a:cxn ang="0">
                    <a:pos x="T2" y="T3"/>
                  </a:cxn>
                  <a:cxn ang="0">
                    <a:pos x="T4" y="T5"/>
                  </a:cxn>
                  <a:cxn ang="0">
                    <a:pos x="T6" y="T7"/>
                  </a:cxn>
                  <a:cxn ang="0">
                    <a:pos x="T8" y="T9"/>
                  </a:cxn>
                </a:cxnLst>
                <a:rect l="0" t="0" r="r" b="b"/>
                <a:pathLst>
                  <a:path w="4" h="24">
                    <a:moveTo>
                      <a:pt x="4" y="23"/>
                    </a:moveTo>
                    <a:cubicBezTo>
                      <a:pt x="4" y="16"/>
                      <a:pt x="1" y="8"/>
                      <a:pt x="2" y="0"/>
                    </a:cubicBezTo>
                    <a:cubicBezTo>
                      <a:pt x="2" y="0"/>
                      <a:pt x="2" y="0"/>
                      <a:pt x="2" y="0"/>
                    </a:cubicBezTo>
                    <a:cubicBezTo>
                      <a:pt x="0" y="8"/>
                      <a:pt x="0" y="17"/>
                      <a:pt x="3" y="24"/>
                    </a:cubicBezTo>
                    <a:cubicBezTo>
                      <a:pt x="3" y="24"/>
                      <a:pt x="4" y="24"/>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2" name="Freeform 790"/>
              <p:cNvSpPr/>
              <p:nvPr/>
            </p:nvSpPr>
            <p:spPr bwMode="auto">
              <a:xfrm>
                <a:off x="3848" y="4027"/>
                <a:ext cx="3" cy="11"/>
              </a:xfrm>
              <a:custGeom>
                <a:avLst/>
                <a:gdLst>
                  <a:gd name="T0" fmla="*/ 5 w 5"/>
                  <a:gd name="T1" fmla="*/ 20 h 21"/>
                  <a:gd name="T2" fmla="*/ 2 w 5"/>
                  <a:gd name="T3" fmla="*/ 0 h 21"/>
                  <a:gd name="T4" fmla="*/ 2 w 5"/>
                  <a:gd name="T5" fmla="*/ 0 h 21"/>
                  <a:gd name="T6" fmla="*/ 3 w 5"/>
                  <a:gd name="T7" fmla="*/ 20 h 21"/>
                  <a:gd name="T8" fmla="*/ 5 w 5"/>
                  <a:gd name="T9" fmla="*/ 20 h 21"/>
                </a:gdLst>
                <a:ahLst/>
                <a:cxnLst>
                  <a:cxn ang="0">
                    <a:pos x="T0" y="T1"/>
                  </a:cxn>
                  <a:cxn ang="0">
                    <a:pos x="T2" y="T3"/>
                  </a:cxn>
                  <a:cxn ang="0">
                    <a:pos x="T4" y="T5"/>
                  </a:cxn>
                  <a:cxn ang="0">
                    <a:pos x="T6" y="T7"/>
                  </a:cxn>
                  <a:cxn ang="0">
                    <a:pos x="T8" y="T9"/>
                  </a:cxn>
                </a:cxnLst>
                <a:rect l="0" t="0" r="r" b="b"/>
                <a:pathLst>
                  <a:path w="5" h="21">
                    <a:moveTo>
                      <a:pt x="5" y="20"/>
                    </a:moveTo>
                    <a:cubicBezTo>
                      <a:pt x="2" y="14"/>
                      <a:pt x="1" y="7"/>
                      <a:pt x="2" y="0"/>
                    </a:cubicBezTo>
                    <a:cubicBezTo>
                      <a:pt x="3" y="0"/>
                      <a:pt x="2" y="0"/>
                      <a:pt x="2" y="0"/>
                    </a:cubicBezTo>
                    <a:cubicBezTo>
                      <a:pt x="0" y="7"/>
                      <a:pt x="1" y="14"/>
                      <a:pt x="3" y="20"/>
                    </a:cubicBezTo>
                    <a:cubicBezTo>
                      <a:pt x="3" y="21"/>
                      <a:pt x="5" y="21"/>
                      <a:pt x="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3" name="Freeform 791"/>
              <p:cNvSpPr/>
              <p:nvPr/>
            </p:nvSpPr>
            <p:spPr bwMode="auto">
              <a:xfrm>
                <a:off x="3864" y="4028"/>
                <a:ext cx="3" cy="10"/>
              </a:xfrm>
              <a:custGeom>
                <a:avLst/>
                <a:gdLst>
                  <a:gd name="T0" fmla="*/ 5 w 5"/>
                  <a:gd name="T1" fmla="*/ 15 h 17"/>
                  <a:gd name="T2" fmla="*/ 1 w 5"/>
                  <a:gd name="T3" fmla="*/ 1 h 17"/>
                  <a:gd name="T4" fmla="*/ 0 w 5"/>
                  <a:gd name="T5" fmla="*/ 1 h 17"/>
                  <a:gd name="T6" fmla="*/ 3 w 5"/>
                  <a:gd name="T7" fmla="*/ 16 h 17"/>
                  <a:gd name="T8" fmla="*/ 5 w 5"/>
                  <a:gd name="T9" fmla="*/ 15 h 17"/>
                </a:gdLst>
                <a:ahLst/>
                <a:cxnLst>
                  <a:cxn ang="0">
                    <a:pos x="T0" y="T1"/>
                  </a:cxn>
                  <a:cxn ang="0">
                    <a:pos x="T2" y="T3"/>
                  </a:cxn>
                  <a:cxn ang="0">
                    <a:pos x="T4" y="T5"/>
                  </a:cxn>
                  <a:cxn ang="0">
                    <a:pos x="T6" y="T7"/>
                  </a:cxn>
                  <a:cxn ang="0">
                    <a:pos x="T8" y="T9"/>
                  </a:cxn>
                </a:cxnLst>
                <a:rect l="0" t="0" r="r" b="b"/>
                <a:pathLst>
                  <a:path w="5" h="17">
                    <a:moveTo>
                      <a:pt x="5" y="15"/>
                    </a:moveTo>
                    <a:cubicBezTo>
                      <a:pt x="3" y="10"/>
                      <a:pt x="1" y="6"/>
                      <a:pt x="1" y="1"/>
                    </a:cubicBezTo>
                    <a:cubicBezTo>
                      <a:pt x="1" y="0"/>
                      <a:pt x="0" y="0"/>
                      <a:pt x="0" y="1"/>
                    </a:cubicBezTo>
                    <a:cubicBezTo>
                      <a:pt x="0" y="6"/>
                      <a:pt x="1" y="11"/>
                      <a:pt x="3" y="16"/>
                    </a:cubicBezTo>
                    <a:cubicBezTo>
                      <a:pt x="3" y="17"/>
                      <a:pt x="5" y="16"/>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4" name="Freeform 792"/>
              <p:cNvSpPr/>
              <p:nvPr/>
            </p:nvSpPr>
            <p:spPr bwMode="auto">
              <a:xfrm>
                <a:off x="3870" y="4024"/>
                <a:ext cx="2" cy="14"/>
              </a:xfrm>
              <a:custGeom>
                <a:avLst/>
                <a:gdLst>
                  <a:gd name="T0" fmla="*/ 3 w 3"/>
                  <a:gd name="T1" fmla="*/ 24 h 25"/>
                  <a:gd name="T2" fmla="*/ 2 w 3"/>
                  <a:gd name="T3" fmla="*/ 1 h 25"/>
                  <a:gd name="T4" fmla="*/ 1 w 3"/>
                  <a:gd name="T5" fmla="*/ 1 h 25"/>
                  <a:gd name="T6" fmla="*/ 1 w 3"/>
                  <a:gd name="T7" fmla="*/ 24 h 25"/>
                  <a:gd name="T8" fmla="*/ 3 w 3"/>
                  <a:gd name="T9" fmla="*/ 24 h 25"/>
                </a:gdLst>
                <a:ahLst/>
                <a:cxnLst>
                  <a:cxn ang="0">
                    <a:pos x="T0" y="T1"/>
                  </a:cxn>
                  <a:cxn ang="0">
                    <a:pos x="T2" y="T3"/>
                  </a:cxn>
                  <a:cxn ang="0">
                    <a:pos x="T4" y="T5"/>
                  </a:cxn>
                  <a:cxn ang="0">
                    <a:pos x="T6" y="T7"/>
                  </a:cxn>
                  <a:cxn ang="0">
                    <a:pos x="T8" y="T9"/>
                  </a:cxn>
                </a:cxnLst>
                <a:rect l="0" t="0" r="r" b="b"/>
                <a:pathLst>
                  <a:path w="3" h="25">
                    <a:moveTo>
                      <a:pt x="3" y="24"/>
                    </a:moveTo>
                    <a:cubicBezTo>
                      <a:pt x="3" y="17"/>
                      <a:pt x="3" y="9"/>
                      <a:pt x="2" y="1"/>
                    </a:cubicBezTo>
                    <a:cubicBezTo>
                      <a:pt x="2" y="0"/>
                      <a:pt x="1" y="0"/>
                      <a:pt x="1" y="1"/>
                    </a:cubicBezTo>
                    <a:cubicBezTo>
                      <a:pt x="1" y="9"/>
                      <a:pt x="0" y="17"/>
                      <a:pt x="1" y="24"/>
                    </a:cubicBezTo>
                    <a:cubicBezTo>
                      <a:pt x="1" y="25"/>
                      <a:pt x="3" y="25"/>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5" name="Freeform 793"/>
              <p:cNvSpPr/>
              <p:nvPr/>
            </p:nvSpPr>
            <p:spPr bwMode="auto">
              <a:xfrm>
                <a:off x="3846" y="4047"/>
                <a:ext cx="4" cy="14"/>
              </a:xfrm>
              <a:custGeom>
                <a:avLst/>
                <a:gdLst>
                  <a:gd name="T0" fmla="*/ 6 w 6"/>
                  <a:gd name="T1" fmla="*/ 23 h 24"/>
                  <a:gd name="T2" fmla="*/ 2 w 6"/>
                  <a:gd name="T3" fmla="*/ 0 h 24"/>
                  <a:gd name="T4" fmla="*/ 2 w 6"/>
                  <a:gd name="T5" fmla="*/ 0 h 24"/>
                  <a:gd name="T6" fmla="*/ 4 w 6"/>
                  <a:gd name="T7" fmla="*/ 23 h 24"/>
                  <a:gd name="T8" fmla="*/ 6 w 6"/>
                  <a:gd name="T9" fmla="*/ 23 h 24"/>
                </a:gdLst>
                <a:ahLst/>
                <a:cxnLst>
                  <a:cxn ang="0">
                    <a:pos x="T0" y="T1"/>
                  </a:cxn>
                  <a:cxn ang="0">
                    <a:pos x="T2" y="T3"/>
                  </a:cxn>
                  <a:cxn ang="0">
                    <a:pos x="T4" y="T5"/>
                  </a:cxn>
                  <a:cxn ang="0">
                    <a:pos x="T6" y="T7"/>
                  </a:cxn>
                  <a:cxn ang="0">
                    <a:pos x="T8" y="T9"/>
                  </a:cxn>
                </a:cxnLst>
                <a:rect l="0" t="0" r="r" b="b"/>
                <a:pathLst>
                  <a:path w="6" h="24">
                    <a:moveTo>
                      <a:pt x="6" y="23"/>
                    </a:moveTo>
                    <a:cubicBezTo>
                      <a:pt x="2" y="16"/>
                      <a:pt x="0" y="7"/>
                      <a:pt x="2" y="0"/>
                    </a:cubicBezTo>
                    <a:cubicBezTo>
                      <a:pt x="2" y="0"/>
                      <a:pt x="2" y="0"/>
                      <a:pt x="2" y="0"/>
                    </a:cubicBezTo>
                    <a:cubicBezTo>
                      <a:pt x="1" y="8"/>
                      <a:pt x="1" y="16"/>
                      <a:pt x="4" y="23"/>
                    </a:cubicBezTo>
                    <a:cubicBezTo>
                      <a:pt x="5" y="24"/>
                      <a:pt x="6" y="24"/>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6" name="Freeform 794"/>
              <p:cNvSpPr/>
              <p:nvPr/>
            </p:nvSpPr>
            <p:spPr bwMode="auto">
              <a:xfrm>
                <a:off x="3928" y="3922"/>
                <a:ext cx="3" cy="11"/>
              </a:xfrm>
              <a:custGeom>
                <a:avLst/>
                <a:gdLst>
                  <a:gd name="T0" fmla="*/ 6 w 7"/>
                  <a:gd name="T1" fmla="*/ 16 h 18"/>
                  <a:gd name="T2" fmla="*/ 2 w 7"/>
                  <a:gd name="T3" fmla="*/ 0 h 18"/>
                  <a:gd name="T4" fmla="*/ 2 w 7"/>
                  <a:gd name="T5" fmla="*/ 0 h 18"/>
                  <a:gd name="T6" fmla="*/ 5 w 7"/>
                  <a:gd name="T7" fmla="*/ 17 h 18"/>
                  <a:gd name="T8" fmla="*/ 6 w 7"/>
                  <a:gd name="T9" fmla="*/ 16 h 18"/>
                </a:gdLst>
                <a:ahLst/>
                <a:cxnLst>
                  <a:cxn ang="0">
                    <a:pos x="T0" y="T1"/>
                  </a:cxn>
                  <a:cxn ang="0">
                    <a:pos x="T2" y="T3"/>
                  </a:cxn>
                  <a:cxn ang="0">
                    <a:pos x="T4" y="T5"/>
                  </a:cxn>
                  <a:cxn ang="0">
                    <a:pos x="T6" y="T7"/>
                  </a:cxn>
                  <a:cxn ang="0">
                    <a:pos x="T8" y="T9"/>
                  </a:cxn>
                </a:cxnLst>
                <a:rect l="0" t="0" r="r" b="b"/>
                <a:pathLst>
                  <a:path w="7" h="18">
                    <a:moveTo>
                      <a:pt x="6" y="16"/>
                    </a:moveTo>
                    <a:cubicBezTo>
                      <a:pt x="3" y="11"/>
                      <a:pt x="1" y="6"/>
                      <a:pt x="2" y="0"/>
                    </a:cubicBezTo>
                    <a:cubicBezTo>
                      <a:pt x="2" y="0"/>
                      <a:pt x="2" y="0"/>
                      <a:pt x="2" y="0"/>
                    </a:cubicBezTo>
                    <a:cubicBezTo>
                      <a:pt x="0" y="6"/>
                      <a:pt x="1" y="12"/>
                      <a:pt x="5" y="17"/>
                    </a:cubicBezTo>
                    <a:cubicBezTo>
                      <a:pt x="5" y="18"/>
                      <a:pt x="7"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7" name="Freeform 795"/>
              <p:cNvSpPr/>
              <p:nvPr/>
            </p:nvSpPr>
            <p:spPr bwMode="auto">
              <a:xfrm>
                <a:off x="3935" y="3927"/>
                <a:ext cx="3" cy="7"/>
              </a:xfrm>
              <a:custGeom>
                <a:avLst/>
                <a:gdLst>
                  <a:gd name="T0" fmla="*/ 3 w 4"/>
                  <a:gd name="T1" fmla="*/ 12 h 13"/>
                  <a:gd name="T2" fmla="*/ 0 w 4"/>
                  <a:gd name="T3" fmla="*/ 0 h 13"/>
                  <a:gd name="T4" fmla="*/ 2 w 4"/>
                  <a:gd name="T5" fmla="*/ 12 h 13"/>
                  <a:gd name="T6" fmla="*/ 3 w 4"/>
                  <a:gd name="T7" fmla="*/ 12 h 13"/>
                </a:gdLst>
                <a:ahLst/>
                <a:cxnLst>
                  <a:cxn ang="0">
                    <a:pos x="T0" y="T1"/>
                  </a:cxn>
                  <a:cxn ang="0">
                    <a:pos x="T2" y="T3"/>
                  </a:cxn>
                  <a:cxn ang="0">
                    <a:pos x="T4" y="T5"/>
                  </a:cxn>
                  <a:cxn ang="0">
                    <a:pos x="T6" y="T7"/>
                  </a:cxn>
                </a:cxnLst>
                <a:rect l="0" t="0" r="r" b="b"/>
                <a:pathLst>
                  <a:path w="4" h="13">
                    <a:moveTo>
                      <a:pt x="3" y="12"/>
                    </a:moveTo>
                    <a:cubicBezTo>
                      <a:pt x="3" y="8"/>
                      <a:pt x="2" y="4"/>
                      <a:pt x="0" y="0"/>
                    </a:cubicBezTo>
                    <a:cubicBezTo>
                      <a:pt x="1" y="4"/>
                      <a:pt x="2" y="8"/>
                      <a:pt x="2" y="12"/>
                    </a:cubicBezTo>
                    <a:cubicBezTo>
                      <a:pt x="2" y="13"/>
                      <a:pt x="4"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8" name="Freeform 796"/>
              <p:cNvSpPr/>
              <p:nvPr/>
            </p:nvSpPr>
            <p:spPr bwMode="auto">
              <a:xfrm>
                <a:off x="3935" y="3924"/>
                <a:ext cx="0" cy="3"/>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cubicBezTo>
                      <a:pt x="0" y="2"/>
                      <a:pt x="1" y="4"/>
                      <a:pt x="1" y="6"/>
                    </a:cubicBezTo>
                    <a:cubicBezTo>
                      <a:pt x="1"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9" name="Freeform 797"/>
              <p:cNvSpPr/>
              <p:nvPr/>
            </p:nvSpPr>
            <p:spPr bwMode="auto">
              <a:xfrm>
                <a:off x="3934" y="3922"/>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0" name="Freeform 798"/>
              <p:cNvSpPr/>
              <p:nvPr/>
            </p:nvSpPr>
            <p:spPr bwMode="auto">
              <a:xfrm>
                <a:off x="3928" y="3937"/>
                <a:ext cx="3" cy="12"/>
              </a:xfrm>
              <a:custGeom>
                <a:avLst/>
                <a:gdLst>
                  <a:gd name="T0" fmla="*/ 5 w 6"/>
                  <a:gd name="T1" fmla="*/ 1 h 22"/>
                  <a:gd name="T2" fmla="*/ 1 w 6"/>
                  <a:gd name="T3" fmla="*/ 21 h 22"/>
                  <a:gd name="T4" fmla="*/ 3 w 6"/>
                  <a:gd name="T5" fmla="*/ 20 h 22"/>
                  <a:gd name="T6" fmla="*/ 5 w 6"/>
                  <a:gd name="T7" fmla="*/ 1 h 22"/>
                  <a:gd name="T8" fmla="*/ 5 w 6"/>
                  <a:gd name="T9" fmla="*/ 1 h 22"/>
                </a:gdLst>
                <a:ahLst/>
                <a:cxnLst>
                  <a:cxn ang="0">
                    <a:pos x="T0" y="T1"/>
                  </a:cxn>
                  <a:cxn ang="0">
                    <a:pos x="T2" y="T3"/>
                  </a:cxn>
                  <a:cxn ang="0">
                    <a:pos x="T4" y="T5"/>
                  </a:cxn>
                  <a:cxn ang="0">
                    <a:pos x="T6" y="T7"/>
                  </a:cxn>
                  <a:cxn ang="0">
                    <a:pos x="T8" y="T9"/>
                  </a:cxn>
                </a:cxnLst>
                <a:rect l="0" t="0" r="r" b="b"/>
                <a:pathLst>
                  <a:path w="6" h="22">
                    <a:moveTo>
                      <a:pt x="5" y="1"/>
                    </a:moveTo>
                    <a:cubicBezTo>
                      <a:pt x="1" y="7"/>
                      <a:pt x="0" y="14"/>
                      <a:pt x="1" y="21"/>
                    </a:cubicBezTo>
                    <a:cubicBezTo>
                      <a:pt x="1" y="22"/>
                      <a:pt x="3" y="21"/>
                      <a:pt x="3" y="20"/>
                    </a:cubicBezTo>
                    <a:cubicBezTo>
                      <a:pt x="1" y="14"/>
                      <a:pt x="2" y="7"/>
                      <a:pt x="5" y="1"/>
                    </a:cubicBezTo>
                    <a:cubicBezTo>
                      <a:pt x="6" y="1"/>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1" name="Freeform 799"/>
              <p:cNvSpPr/>
              <p:nvPr/>
            </p:nvSpPr>
            <p:spPr bwMode="auto">
              <a:xfrm>
                <a:off x="3935" y="3941"/>
                <a:ext cx="1" cy="12"/>
              </a:xfrm>
              <a:custGeom>
                <a:avLst/>
                <a:gdLst>
                  <a:gd name="T0" fmla="*/ 1 w 2"/>
                  <a:gd name="T1" fmla="*/ 0 h 22"/>
                  <a:gd name="T2" fmla="*/ 0 w 2"/>
                  <a:gd name="T3" fmla="*/ 20 h 22"/>
                  <a:gd name="T4" fmla="*/ 2 w 2"/>
                  <a:gd name="T5" fmla="*/ 20 h 22"/>
                  <a:gd name="T6" fmla="*/ 2 w 2"/>
                  <a:gd name="T7" fmla="*/ 0 h 22"/>
                  <a:gd name="T8" fmla="*/ 1 w 2"/>
                  <a:gd name="T9" fmla="*/ 0 h 22"/>
                </a:gdLst>
                <a:ahLst/>
                <a:cxnLst>
                  <a:cxn ang="0">
                    <a:pos x="T0" y="T1"/>
                  </a:cxn>
                  <a:cxn ang="0">
                    <a:pos x="T2" y="T3"/>
                  </a:cxn>
                  <a:cxn ang="0">
                    <a:pos x="T4" y="T5"/>
                  </a:cxn>
                  <a:cxn ang="0">
                    <a:pos x="T6" y="T7"/>
                  </a:cxn>
                  <a:cxn ang="0">
                    <a:pos x="T8" y="T9"/>
                  </a:cxn>
                </a:cxnLst>
                <a:rect l="0" t="0" r="r" b="b"/>
                <a:pathLst>
                  <a:path w="2" h="22">
                    <a:moveTo>
                      <a:pt x="1" y="0"/>
                    </a:moveTo>
                    <a:cubicBezTo>
                      <a:pt x="0" y="20"/>
                      <a:pt x="0" y="20"/>
                      <a:pt x="0" y="20"/>
                    </a:cubicBezTo>
                    <a:cubicBezTo>
                      <a:pt x="0" y="22"/>
                      <a:pt x="2" y="22"/>
                      <a:pt x="2"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2" name="Freeform 800"/>
              <p:cNvSpPr/>
              <p:nvPr/>
            </p:nvSpPr>
            <p:spPr bwMode="auto">
              <a:xfrm>
                <a:off x="3947" y="3943"/>
                <a:ext cx="2" cy="11"/>
              </a:xfrm>
              <a:custGeom>
                <a:avLst/>
                <a:gdLst>
                  <a:gd name="T0" fmla="*/ 0 w 4"/>
                  <a:gd name="T1" fmla="*/ 1 h 20"/>
                  <a:gd name="T2" fmla="*/ 3 w 4"/>
                  <a:gd name="T3" fmla="*/ 19 h 20"/>
                  <a:gd name="T4" fmla="*/ 4 w 4"/>
                  <a:gd name="T5" fmla="*/ 19 h 20"/>
                  <a:gd name="T6" fmla="*/ 0 w 4"/>
                  <a:gd name="T7" fmla="*/ 1 h 20"/>
                  <a:gd name="T8" fmla="*/ 0 w 4"/>
                  <a:gd name="T9" fmla="*/ 1 h 20"/>
                </a:gdLst>
                <a:ahLst/>
                <a:cxnLst>
                  <a:cxn ang="0">
                    <a:pos x="T0" y="T1"/>
                  </a:cxn>
                  <a:cxn ang="0">
                    <a:pos x="T2" y="T3"/>
                  </a:cxn>
                  <a:cxn ang="0">
                    <a:pos x="T4" y="T5"/>
                  </a:cxn>
                  <a:cxn ang="0">
                    <a:pos x="T6" y="T7"/>
                  </a:cxn>
                  <a:cxn ang="0">
                    <a:pos x="T8" y="T9"/>
                  </a:cxn>
                </a:cxnLst>
                <a:rect l="0" t="0" r="r" b="b"/>
                <a:pathLst>
                  <a:path w="4" h="20">
                    <a:moveTo>
                      <a:pt x="0" y="1"/>
                    </a:moveTo>
                    <a:cubicBezTo>
                      <a:pt x="0" y="7"/>
                      <a:pt x="1" y="13"/>
                      <a:pt x="3" y="19"/>
                    </a:cubicBezTo>
                    <a:cubicBezTo>
                      <a:pt x="3" y="20"/>
                      <a:pt x="4" y="20"/>
                      <a:pt x="4" y="19"/>
                    </a:cubicBezTo>
                    <a:cubicBezTo>
                      <a:pt x="2" y="13"/>
                      <a:pt x="1" y="7"/>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3" name="Freeform 801"/>
              <p:cNvSpPr/>
              <p:nvPr/>
            </p:nvSpPr>
            <p:spPr bwMode="auto">
              <a:xfrm>
                <a:off x="3953" y="3943"/>
                <a:ext cx="3" cy="10"/>
              </a:xfrm>
              <a:custGeom>
                <a:avLst/>
                <a:gdLst>
                  <a:gd name="T0" fmla="*/ 0 w 5"/>
                  <a:gd name="T1" fmla="*/ 1 h 19"/>
                  <a:gd name="T2" fmla="*/ 2 w 5"/>
                  <a:gd name="T3" fmla="*/ 17 h 19"/>
                  <a:gd name="T4" fmla="*/ 4 w 5"/>
                  <a:gd name="T5" fmla="*/ 18 h 19"/>
                  <a:gd name="T6" fmla="*/ 0 w 5"/>
                  <a:gd name="T7" fmla="*/ 1 h 19"/>
                  <a:gd name="T8" fmla="*/ 0 w 5"/>
                  <a:gd name="T9" fmla="*/ 1 h 19"/>
                </a:gdLst>
                <a:ahLst/>
                <a:cxnLst>
                  <a:cxn ang="0">
                    <a:pos x="T0" y="T1"/>
                  </a:cxn>
                  <a:cxn ang="0">
                    <a:pos x="T2" y="T3"/>
                  </a:cxn>
                  <a:cxn ang="0">
                    <a:pos x="T4" y="T5"/>
                  </a:cxn>
                  <a:cxn ang="0">
                    <a:pos x="T6" y="T7"/>
                  </a:cxn>
                  <a:cxn ang="0">
                    <a:pos x="T8" y="T9"/>
                  </a:cxn>
                </a:cxnLst>
                <a:rect l="0" t="0" r="r" b="b"/>
                <a:pathLst>
                  <a:path w="5" h="19">
                    <a:moveTo>
                      <a:pt x="0" y="1"/>
                    </a:moveTo>
                    <a:cubicBezTo>
                      <a:pt x="4" y="5"/>
                      <a:pt x="4" y="12"/>
                      <a:pt x="2" y="17"/>
                    </a:cubicBezTo>
                    <a:cubicBezTo>
                      <a:pt x="2" y="18"/>
                      <a:pt x="4" y="19"/>
                      <a:pt x="4" y="18"/>
                    </a:cubicBezTo>
                    <a:cubicBezTo>
                      <a:pt x="5" y="12"/>
                      <a:pt x="4" y="5"/>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4" name="Freeform 802"/>
              <p:cNvSpPr/>
              <p:nvPr/>
            </p:nvSpPr>
            <p:spPr bwMode="auto">
              <a:xfrm>
                <a:off x="3947" y="3962"/>
                <a:ext cx="2" cy="7"/>
              </a:xfrm>
              <a:custGeom>
                <a:avLst/>
                <a:gdLst>
                  <a:gd name="T0" fmla="*/ 0 w 4"/>
                  <a:gd name="T1" fmla="*/ 0 h 14"/>
                  <a:gd name="T2" fmla="*/ 3 w 4"/>
                  <a:gd name="T3" fmla="*/ 13 h 14"/>
                  <a:gd name="T4" fmla="*/ 4 w 4"/>
                  <a:gd name="T5" fmla="*/ 13 h 14"/>
                  <a:gd name="T6" fmla="*/ 0 w 4"/>
                  <a:gd name="T7" fmla="*/ 0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cubicBezTo>
                      <a:pt x="1" y="4"/>
                      <a:pt x="1" y="9"/>
                      <a:pt x="3" y="13"/>
                    </a:cubicBezTo>
                    <a:cubicBezTo>
                      <a:pt x="3" y="14"/>
                      <a:pt x="4" y="14"/>
                      <a:pt x="4" y="13"/>
                    </a:cubicBezTo>
                    <a:cubicBezTo>
                      <a:pt x="2" y="9"/>
                      <a:pt x="2" y="4"/>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5" name="Freeform 803"/>
              <p:cNvSpPr/>
              <p:nvPr/>
            </p:nvSpPr>
            <p:spPr bwMode="auto">
              <a:xfrm>
                <a:off x="3930" y="3972"/>
                <a:ext cx="1" cy="11"/>
              </a:xfrm>
              <a:custGeom>
                <a:avLst/>
                <a:gdLst>
                  <a:gd name="T0" fmla="*/ 1 w 2"/>
                  <a:gd name="T1" fmla="*/ 19 h 20"/>
                  <a:gd name="T2" fmla="*/ 2 w 2"/>
                  <a:gd name="T3" fmla="*/ 19 h 20"/>
                  <a:gd name="T4" fmla="*/ 2 w 2"/>
                  <a:gd name="T5" fmla="*/ 1 h 20"/>
                  <a:gd name="T6" fmla="*/ 0 w 2"/>
                  <a:gd name="T7" fmla="*/ 1 h 20"/>
                  <a:gd name="T8" fmla="*/ 1 w 2"/>
                  <a:gd name="T9" fmla="*/ 19 h 20"/>
                </a:gdLst>
                <a:ahLst/>
                <a:cxnLst>
                  <a:cxn ang="0">
                    <a:pos x="T0" y="T1"/>
                  </a:cxn>
                  <a:cxn ang="0">
                    <a:pos x="T2" y="T3"/>
                  </a:cxn>
                  <a:cxn ang="0">
                    <a:pos x="T4" y="T5"/>
                  </a:cxn>
                  <a:cxn ang="0">
                    <a:pos x="T6" y="T7"/>
                  </a:cxn>
                  <a:cxn ang="0">
                    <a:pos x="T8" y="T9"/>
                  </a:cxn>
                </a:cxnLst>
                <a:rect l="0" t="0" r="r" b="b"/>
                <a:pathLst>
                  <a:path w="2" h="20">
                    <a:moveTo>
                      <a:pt x="1" y="19"/>
                    </a:moveTo>
                    <a:cubicBezTo>
                      <a:pt x="1" y="20"/>
                      <a:pt x="2" y="20"/>
                      <a:pt x="2" y="19"/>
                    </a:cubicBezTo>
                    <a:cubicBezTo>
                      <a:pt x="2" y="1"/>
                      <a:pt x="2" y="1"/>
                      <a:pt x="2" y="1"/>
                    </a:cubicBezTo>
                    <a:cubicBezTo>
                      <a:pt x="2" y="0"/>
                      <a:pt x="0" y="0"/>
                      <a:pt x="0" y="1"/>
                    </a:cubicBezTo>
                    <a:lnTo>
                      <a:pt x="1"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6" name="Freeform 804"/>
              <p:cNvSpPr/>
              <p:nvPr/>
            </p:nvSpPr>
            <p:spPr bwMode="auto">
              <a:xfrm>
                <a:off x="3939" y="3980"/>
                <a:ext cx="5" cy="8"/>
              </a:xfrm>
              <a:custGeom>
                <a:avLst/>
                <a:gdLst>
                  <a:gd name="T0" fmla="*/ 8 w 9"/>
                  <a:gd name="T1" fmla="*/ 13 h 15"/>
                  <a:gd name="T2" fmla="*/ 1 w 9"/>
                  <a:gd name="T3" fmla="*/ 0 h 15"/>
                  <a:gd name="T4" fmla="*/ 0 w 9"/>
                  <a:gd name="T5" fmla="*/ 0 h 15"/>
                  <a:gd name="T6" fmla="*/ 7 w 9"/>
                  <a:gd name="T7" fmla="*/ 14 h 15"/>
                  <a:gd name="T8" fmla="*/ 8 w 9"/>
                  <a:gd name="T9" fmla="*/ 13 h 15"/>
                </a:gdLst>
                <a:ahLst/>
                <a:cxnLst>
                  <a:cxn ang="0">
                    <a:pos x="T0" y="T1"/>
                  </a:cxn>
                  <a:cxn ang="0">
                    <a:pos x="T2" y="T3"/>
                  </a:cxn>
                  <a:cxn ang="0">
                    <a:pos x="T4" y="T5"/>
                  </a:cxn>
                  <a:cxn ang="0">
                    <a:pos x="T6" y="T7"/>
                  </a:cxn>
                  <a:cxn ang="0">
                    <a:pos x="T8" y="T9"/>
                  </a:cxn>
                </a:cxnLst>
                <a:rect l="0" t="0" r="r" b="b"/>
                <a:pathLst>
                  <a:path w="9" h="15">
                    <a:moveTo>
                      <a:pt x="8" y="13"/>
                    </a:moveTo>
                    <a:cubicBezTo>
                      <a:pt x="5" y="9"/>
                      <a:pt x="3" y="5"/>
                      <a:pt x="1" y="0"/>
                    </a:cubicBezTo>
                    <a:cubicBezTo>
                      <a:pt x="1" y="0"/>
                      <a:pt x="0" y="0"/>
                      <a:pt x="0" y="0"/>
                    </a:cubicBezTo>
                    <a:cubicBezTo>
                      <a:pt x="2" y="5"/>
                      <a:pt x="4" y="10"/>
                      <a:pt x="7" y="14"/>
                    </a:cubicBezTo>
                    <a:cubicBezTo>
                      <a:pt x="7" y="15"/>
                      <a:pt x="9"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7" name="Freeform 805"/>
              <p:cNvSpPr/>
              <p:nvPr/>
            </p:nvSpPr>
            <p:spPr bwMode="auto">
              <a:xfrm>
                <a:off x="3947" y="3978"/>
                <a:ext cx="5" cy="10"/>
              </a:xfrm>
              <a:custGeom>
                <a:avLst/>
                <a:gdLst>
                  <a:gd name="T0" fmla="*/ 7 w 9"/>
                  <a:gd name="T1" fmla="*/ 18 h 19"/>
                  <a:gd name="T2" fmla="*/ 9 w 9"/>
                  <a:gd name="T3" fmla="*/ 17 h 19"/>
                  <a:gd name="T4" fmla="*/ 1 w 9"/>
                  <a:gd name="T5" fmla="*/ 1 h 19"/>
                  <a:gd name="T6" fmla="*/ 1 w 9"/>
                  <a:gd name="T7" fmla="*/ 1 h 19"/>
                  <a:gd name="T8" fmla="*/ 7 w 9"/>
                  <a:gd name="T9" fmla="*/ 18 h 19"/>
                </a:gdLst>
                <a:ahLst/>
                <a:cxnLst>
                  <a:cxn ang="0">
                    <a:pos x="T0" y="T1"/>
                  </a:cxn>
                  <a:cxn ang="0">
                    <a:pos x="T2" y="T3"/>
                  </a:cxn>
                  <a:cxn ang="0">
                    <a:pos x="T4" y="T5"/>
                  </a:cxn>
                  <a:cxn ang="0">
                    <a:pos x="T6" y="T7"/>
                  </a:cxn>
                  <a:cxn ang="0">
                    <a:pos x="T8" y="T9"/>
                  </a:cxn>
                </a:cxnLst>
                <a:rect l="0" t="0" r="r" b="b"/>
                <a:pathLst>
                  <a:path w="9" h="19">
                    <a:moveTo>
                      <a:pt x="7" y="18"/>
                    </a:moveTo>
                    <a:cubicBezTo>
                      <a:pt x="7" y="19"/>
                      <a:pt x="9" y="18"/>
                      <a:pt x="9" y="17"/>
                    </a:cubicBezTo>
                    <a:cubicBezTo>
                      <a:pt x="6" y="12"/>
                      <a:pt x="4" y="6"/>
                      <a:pt x="1" y="1"/>
                    </a:cubicBezTo>
                    <a:cubicBezTo>
                      <a:pt x="1" y="0"/>
                      <a:pt x="0" y="1"/>
                      <a:pt x="1" y="1"/>
                    </a:cubicBezTo>
                    <a:cubicBezTo>
                      <a:pt x="3" y="6"/>
                      <a:pt x="5" y="12"/>
                      <a:pt x="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8" name="Freeform 806"/>
              <p:cNvSpPr/>
              <p:nvPr/>
            </p:nvSpPr>
            <p:spPr bwMode="auto">
              <a:xfrm>
                <a:off x="3956" y="3978"/>
                <a:ext cx="1" cy="9"/>
              </a:xfrm>
              <a:custGeom>
                <a:avLst/>
                <a:gdLst>
                  <a:gd name="T0" fmla="*/ 1 w 3"/>
                  <a:gd name="T1" fmla="*/ 16 h 17"/>
                  <a:gd name="T2" fmla="*/ 2 w 3"/>
                  <a:gd name="T3" fmla="*/ 16 h 17"/>
                  <a:gd name="T4" fmla="*/ 0 w 3"/>
                  <a:gd name="T5" fmla="*/ 0 h 17"/>
                  <a:gd name="T6" fmla="*/ 1 w 3"/>
                  <a:gd name="T7" fmla="*/ 16 h 17"/>
                </a:gdLst>
                <a:ahLst/>
                <a:cxnLst>
                  <a:cxn ang="0">
                    <a:pos x="T0" y="T1"/>
                  </a:cxn>
                  <a:cxn ang="0">
                    <a:pos x="T2" y="T3"/>
                  </a:cxn>
                  <a:cxn ang="0">
                    <a:pos x="T4" y="T5"/>
                  </a:cxn>
                  <a:cxn ang="0">
                    <a:pos x="T6" y="T7"/>
                  </a:cxn>
                </a:cxnLst>
                <a:rect l="0" t="0" r="r" b="b"/>
                <a:pathLst>
                  <a:path w="3" h="17">
                    <a:moveTo>
                      <a:pt x="1" y="16"/>
                    </a:moveTo>
                    <a:cubicBezTo>
                      <a:pt x="0" y="17"/>
                      <a:pt x="3" y="17"/>
                      <a:pt x="2" y="16"/>
                    </a:cubicBezTo>
                    <a:cubicBezTo>
                      <a:pt x="2" y="10"/>
                      <a:pt x="1" y="5"/>
                      <a:pt x="0" y="0"/>
                    </a:cubicBezTo>
                    <a:cubicBezTo>
                      <a:pt x="1" y="5"/>
                      <a:pt x="1" y="11"/>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9" name="Freeform 807"/>
              <p:cNvSpPr/>
              <p:nvPr/>
            </p:nvSpPr>
            <p:spPr bwMode="auto">
              <a:xfrm>
                <a:off x="3954" y="3976"/>
                <a:ext cx="1" cy="1"/>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1"/>
                    </a:cubicBezTo>
                    <a:cubicBezTo>
                      <a:pt x="0" y="1"/>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 name="Group 1009"/>
            <p:cNvGrpSpPr/>
            <p:nvPr/>
          </p:nvGrpSpPr>
          <p:grpSpPr bwMode="auto">
            <a:xfrm>
              <a:off x="1682" y="314"/>
              <a:ext cx="3984" cy="4330"/>
              <a:chOff x="1682" y="314"/>
              <a:chExt cx="3984" cy="4330"/>
            </a:xfrm>
            <a:grpFill/>
          </p:grpSpPr>
          <p:sp>
            <p:nvSpPr>
              <p:cNvPr id="470" name="Freeform 809"/>
              <p:cNvSpPr/>
              <p:nvPr/>
            </p:nvSpPr>
            <p:spPr bwMode="auto">
              <a:xfrm>
                <a:off x="3926" y="3991"/>
                <a:ext cx="2" cy="14"/>
              </a:xfrm>
              <a:custGeom>
                <a:avLst/>
                <a:gdLst>
                  <a:gd name="T0" fmla="*/ 0 w 2"/>
                  <a:gd name="T1" fmla="*/ 0 h 24"/>
                  <a:gd name="T2" fmla="*/ 0 w 2"/>
                  <a:gd name="T3" fmla="*/ 23 h 24"/>
                  <a:gd name="T4" fmla="*/ 2 w 2"/>
                  <a:gd name="T5" fmla="*/ 23 h 24"/>
                  <a:gd name="T6" fmla="*/ 1 w 2"/>
                  <a:gd name="T7" fmla="*/ 0 h 24"/>
                  <a:gd name="T8" fmla="*/ 0 w 2"/>
                  <a:gd name="T9" fmla="*/ 0 h 24"/>
                </a:gdLst>
                <a:ahLst/>
                <a:cxnLst>
                  <a:cxn ang="0">
                    <a:pos x="T0" y="T1"/>
                  </a:cxn>
                  <a:cxn ang="0">
                    <a:pos x="T2" y="T3"/>
                  </a:cxn>
                  <a:cxn ang="0">
                    <a:pos x="T4" y="T5"/>
                  </a:cxn>
                  <a:cxn ang="0">
                    <a:pos x="T6" y="T7"/>
                  </a:cxn>
                  <a:cxn ang="0">
                    <a:pos x="T8" y="T9"/>
                  </a:cxn>
                </a:cxnLst>
                <a:rect l="0" t="0" r="r" b="b"/>
                <a:pathLst>
                  <a:path w="2" h="24">
                    <a:moveTo>
                      <a:pt x="0" y="0"/>
                    </a:moveTo>
                    <a:cubicBezTo>
                      <a:pt x="0" y="23"/>
                      <a:pt x="0" y="23"/>
                      <a:pt x="0" y="23"/>
                    </a:cubicBezTo>
                    <a:cubicBezTo>
                      <a:pt x="0" y="24"/>
                      <a:pt x="2" y="24"/>
                      <a:pt x="2" y="2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1" name="Freeform 810"/>
              <p:cNvSpPr/>
              <p:nvPr/>
            </p:nvSpPr>
            <p:spPr bwMode="auto">
              <a:xfrm>
                <a:off x="3959" y="3995"/>
                <a:ext cx="2" cy="13"/>
              </a:xfrm>
              <a:custGeom>
                <a:avLst/>
                <a:gdLst>
                  <a:gd name="T0" fmla="*/ 1 w 2"/>
                  <a:gd name="T1" fmla="*/ 1 h 24"/>
                  <a:gd name="T2" fmla="*/ 0 w 2"/>
                  <a:gd name="T3" fmla="*/ 22 h 24"/>
                  <a:gd name="T4" fmla="*/ 2 w 2"/>
                  <a:gd name="T5" fmla="*/ 22 h 24"/>
                  <a:gd name="T6" fmla="*/ 2 w 2"/>
                  <a:gd name="T7" fmla="*/ 1 h 24"/>
                  <a:gd name="T8" fmla="*/ 1 w 2"/>
                  <a:gd name="T9" fmla="*/ 1 h 24"/>
                </a:gdLst>
                <a:ahLst/>
                <a:cxnLst>
                  <a:cxn ang="0">
                    <a:pos x="T0" y="T1"/>
                  </a:cxn>
                  <a:cxn ang="0">
                    <a:pos x="T2" y="T3"/>
                  </a:cxn>
                  <a:cxn ang="0">
                    <a:pos x="T4" y="T5"/>
                  </a:cxn>
                  <a:cxn ang="0">
                    <a:pos x="T6" y="T7"/>
                  </a:cxn>
                  <a:cxn ang="0">
                    <a:pos x="T8" y="T9"/>
                  </a:cxn>
                </a:cxnLst>
                <a:rect l="0" t="0" r="r" b="b"/>
                <a:pathLst>
                  <a:path w="2" h="24">
                    <a:moveTo>
                      <a:pt x="1" y="1"/>
                    </a:moveTo>
                    <a:cubicBezTo>
                      <a:pt x="0" y="22"/>
                      <a:pt x="0" y="22"/>
                      <a:pt x="0" y="22"/>
                    </a:cubicBezTo>
                    <a:cubicBezTo>
                      <a:pt x="0" y="24"/>
                      <a:pt x="2" y="24"/>
                      <a:pt x="2" y="22"/>
                    </a:cubicBezTo>
                    <a:cubicBezTo>
                      <a:pt x="2" y="1"/>
                      <a:pt x="2" y="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2" name="Freeform 811"/>
              <p:cNvSpPr/>
              <p:nvPr/>
            </p:nvSpPr>
            <p:spPr bwMode="auto">
              <a:xfrm>
                <a:off x="3922" y="4014"/>
                <a:ext cx="4" cy="14"/>
              </a:xfrm>
              <a:custGeom>
                <a:avLst/>
                <a:gdLst>
                  <a:gd name="T0" fmla="*/ 4 w 7"/>
                  <a:gd name="T1" fmla="*/ 1 h 25"/>
                  <a:gd name="T2" fmla="*/ 3 w 7"/>
                  <a:gd name="T3" fmla="*/ 23 h 25"/>
                  <a:gd name="T4" fmla="*/ 5 w 7"/>
                  <a:gd name="T5" fmla="*/ 23 h 25"/>
                  <a:gd name="T6" fmla="*/ 7 w 7"/>
                  <a:gd name="T7" fmla="*/ 2 h 25"/>
                  <a:gd name="T8" fmla="*/ 4 w 7"/>
                  <a:gd name="T9" fmla="*/ 1 h 25"/>
                </a:gdLst>
                <a:ahLst/>
                <a:cxnLst>
                  <a:cxn ang="0">
                    <a:pos x="T0" y="T1"/>
                  </a:cxn>
                  <a:cxn ang="0">
                    <a:pos x="T2" y="T3"/>
                  </a:cxn>
                  <a:cxn ang="0">
                    <a:pos x="T4" y="T5"/>
                  </a:cxn>
                  <a:cxn ang="0">
                    <a:pos x="T6" y="T7"/>
                  </a:cxn>
                  <a:cxn ang="0">
                    <a:pos x="T8" y="T9"/>
                  </a:cxn>
                </a:cxnLst>
                <a:rect l="0" t="0" r="r" b="b"/>
                <a:pathLst>
                  <a:path w="7" h="25">
                    <a:moveTo>
                      <a:pt x="4" y="1"/>
                    </a:moveTo>
                    <a:cubicBezTo>
                      <a:pt x="3" y="8"/>
                      <a:pt x="0" y="17"/>
                      <a:pt x="3" y="23"/>
                    </a:cubicBezTo>
                    <a:cubicBezTo>
                      <a:pt x="3" y="25"/>
                      <a:pt x="5" y="24"/>
                      <a:pt x="5" y="23"/>
                    </a:cubicBezTo>
                    <a:cubicBezTo>
                      <a:pt x="4" y="16"/>
                      <a:pt x="5" y="9"/>
                      <a:pt x="7" y="2"/>
                    </a:cubicBezTo>
                    <a:cubicBezTo>
                      <a:pt x="7" y="0"/>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3" name="Freeform 812"/>
              <p:cNvSpPr/>
              <p:nvPr/>
            </p:nvSpPr>
            <p:spPr bwMode="auto">
              <a:xfrm>
                <a:off x="3930" y="4019"/>
                <a:ext cx="1" cy="10"/>
              </a:xfrm>
              <a:custGeom>
                <a:avLst/>
                <a:gdLst>
                  <a:gd name="T0" fmla="*/ 0 w 1"/>
                  <a:gd name="T1" fmla="*/ 1 h 19"/>
                  <a:gd name="T2" fmla="*/ 0 w 1"/>
                  <a:gd name="T3" fmla="*/ 18 h 19"/>
                  <a:gd name="T4" fmla="*/ 1 w 1"/>
                  <a:gd name="T5" fmla="*/ 18 h 19"/>
                  <a:gd name="T6" fmla="*/ 1 w 1"/>
                  <a:gd name="T7" fmla="*/ 1 h 19"/>
                  <a:gd name="T8" fmla="*/ 0 w 1"/>
                  <a:gd name="T9" fmla="*/ 1 h 19"/>
                </a:gdLst>
                <a:ahLst/>
                <a:cxnLst>
                  <a:cxn ang="0">
                    <a:pos x="T0" y="T1"/>
                  </a:cxn>
                  <a:cxn ang="0">
                    <a:pos x="T2" y="T3"/>
                  </a:cxn>
                  <a:cxn ang="0">
                    <a:pos x="T4" y="T5"/>
                  </a:cxn>
                  <a:cxn ang="0">
                    <a:pos x="T6" y="T7"/>
                  </a:cxn>
                  <a:cxn ang="0">
                    <a:pos x="T8" y="T9"/>
                  </a:cxn>
                </a:cxnLst>
                <a:rect l="0" t="0" r="r" b="b"/>
                <a:pathLst>
                  <a:path w="1" h="19">
                    <a:moveTo>
                      <a:pt x="0" y="1"/>
                    </a:moveTo>
                    <a:cubicBezTo>
                      <a:pt x="0" y="18"/>
                      <a:pt x="0" y="18"/>
                      <a:pt x="0" y="18"/>
                    </a:cubicBezTo>
                    <a:cubicBezTo>
                      <a:pt x="0" y="19"/>
                      <a:pt x="1" y="19"/>
                      <a:pt x="1" y="1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4" name="Freeform 813"/>
              <p:cNvSpPr/>
              <p:nvPr/>
            </p:nvSpPr>
            <p:spPr bwMode="auto">
              <a:xfrm>
                <a:off x="3954" y="4017"/>
                <a:ext cx="1" cy="12"/>
              </a:xfrm>
              <a:custGeom>
                <a:avLst/>
                <a:gdLst>
                  <a:gd name="T0" fmla="*/ 2 w 2"/>
                  <a:gd name="T1" fmla="*/ 21 h 22"/>
                  <a:gd name="T2" fmla="*/ 2 w 2"/>
                  <a:gd name="T3" fmla="*/ 1 h 22"/>
                  <a:gd name="T4" fmla="*/ 1 w 2"/>
                  <a:gd name="T5" fmla="*/ 1 h 22"/>
                  <a:gd name="T6" fmla="*/ 0 w 2"/>
                  <a:gd name="T7" fmla="*/ 21 h 22"/>
                  <a:gd name="T8" fmla="*/ 2 w 2"/>
                  <a:gd name="T9" fmla="*/ 21 h 22"/>
                </a:gdLst>
                <a:ahLst/>
                <a:cxnLst>
                  <a:cxn ang="0">
                    <a:pos x="T0" y="T1"/>
                  </a:cxn>
                  <a:cxn ang="0">
                    <a:pos x="T2" y="T3"/>
                  </a:cxn>
                  <a:cxn ang="0">
                    <a:pos x="T4" y="T5"/>
                  </a:cxn>
                  <a:cxn ang="0">
                    <a:pos x="T6" y="T7"/>
                  </a:cxn>
                  <a:cxn ang="0">
                    <a:pos x="T8" y="T9"/>
                  </a:cxn>
                </a:cxnLst>
                <a:rect l="0" t="0" r="r" b="b"/>
                <a:pathLst>
                  <a:path w="2" h="22">
                    <a:moveTo>
                      <a:pt x="2" y="21"/>
                    </a:moveTo>
                    <a:cubicBezTo>
                      <a:pt x="2"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5" name="Freeform 814"/>
              <p:cNvSpPr/>
              <p:nvPr/>
            </p:nvSpPr>
            <p:spPr bwMode="auto">
              <a:xfrm>
                <a:off x="3952" y="4039"/>
                <a:ext cx="4" cy="10"/>
              </a:xfrm>
              <a:custGeom>
                <a:avLst/>
                <a:gdLst>
                  <a:gd name="T0" fmla="*/ 2 w 7"/>
                  <a:gd name="T1" fmla="*/ 1 h 17"/>
                  <a:gd name="T2" fmla="*/ 2 w 7"/>
                  <a:gd name="T3" fmla="*/ 0 h 17"/>
                  <a:gd name="T4" fmla="*/ 5 w 7"/>
                  <a:gd name="T5" fmla="*/ 16 h 17"/>
                  <a:gd name="T6" fmla="*/ 6 w 7"/>
                  <a:gd name="T7" fmla="*/ 15 h 17"/>
                  <a:gd name="T8" fmla="*/ 2 w 7"/>
                  <a:gd name="T9" fmla="*/ 1 h 17"/>
                </a:gdLst>
                <a:ahLst/>
                <a:cxnLst>
                  <a:cxn ang="0">
                    <a:pos x="T0" y="T1"/>
                  </a:cxn>
                  <a:cxn ang="0">
                    <a:pos x="T2" y="T3"/>
                  </a:cxn>
                  <a:cxn ang="0">
                    <a:pos x="T4" y="T5"/>
                  </a:cxn>
                  <a:cxn ang="0">
                    <a:pos x="T6" y="T7"/>
                  </a:cxn>
                  <a:cxn ang="0">
                    <a:pos x="T8" y="T9"/>
                  </a:cxn>
                </a:cxnLst>
                <a:rect l="0" t="0" r="r" b="b"/>
                <a:pathLst>
                  <a:path w="7" h="17">
                    <a:moveTo>
                      <a:pt x="2" y="1"/>
                    </a:moveTo>
                    <a:cubicBezTo>
                      <a:pt x="2" y="0"/>
                      <a:pt x="2" y="0"/>
                      <a:pt x="2" y="0"/>
                    </a:cubicBezTo>
                    <a:cubicBezTo>
                      <a:pt x="0" y="6"/>
                      <a:pt x="1" y="12"/>
                      <a:pt x="5" y="16"/>
                    </a:cubicBezTo>
                    <a:cubicBezTo>
                      <a:pt x="5" y="17"/>
                      <a:pt x="7" y="16"/>
                      <a:pt x="6" y="15"/>
                    </a:cubicBezTo>
                    <a:cubicBezTo>
                      <a:pt x="2" y="11"/>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6" name="Freeform 815"/>
              <p:cNvSpPr/>
              <p:nvPr/>
            </p:nvSpPr>
            <p:spPr bwMode="auto">
              <a:xfrm>
                <a:off x="3959" y="4060"/>
                <a:ext cx="5" cy="12"/>
              </a:xfrm>
              <a:custGeom>
                <a:avLst/>
                <a:gdLst>
                  <a:gd name="T0" fmla="*/ 1 w 9"/>
                  <a:gd name="T1" fmla="*/ 2 h 21"/>
                  <a:gd name="T2" fmla="*/ 4 w 9"/>
                  <a:gd name="T3" fmla="*/ 11 h 21"/>
                  <a:gd name="T4" fmla="*/ 4 w 9"/>
                  <a:gd name="T5" fmla="*/ 20 h 21"/>
                  <a:gd name="T6" fmla="*/ 6 w 9"/>
                  <a:gd name="T7" fmla="*/ 20 h 21"/>
                  <a:gd name="T8" fmla="*/ 3 w 9"/>
                  <a:gd name="T9" fmla="*/ 1 h 21"/>
                  <a:gd name="T10" fmla="*/ 1 w 9"/>
                  <a:gd name="T11" fmla="*/ 2 h 21"/>
                </a:gdLst>
                <a:ahLst/>
                <a:cxnLst>
                  <a:cxn ang="0">
                    <a:pos x="T0" y="T1"/>
                  </a:cxn>
                  <a:cxn ang="0">
                    <a:pos x="T2" y="T3"/>
                  </a:cxn>
                  <a:cxn ang="0">
                    <a:pos x="T4" y="T5"/>
                  </a:cxn>
                  <a:cxn ang="0">
                    <a:pos x="T6" y="T7"/>
                  </a:cxn>
                  <a:cxn ang="0">
                    <a:pos x="T8" y="T9"/>
                  </a:cxn>
                  <a:cxn ang="0">
                    <a:pos x="T10" y="T11"/>
                  </a:cxn>
                </a:cxnLst>
                <a:rect l="0" t="0" r="r" b="b"/>
                <a:pathLst>
                  <a:path w="9" h="21">
                    <a:moveTo>
                      <a:pt x="1" y="2"/>
                    </a:moveTo>
                    <a:cubicBezTo>
                      <a:pt x="3" y="5"/>
                      <a:pt x="4" y="8"/>
                      <a:pt x="4" y="11"/>
                    </a:cubicBezTo>
                    <a:cubicBezTo>
                      <a:pt x="5" y="14"/>
                      <a:pt x="4" y="17"/>
                      <a:pt x="4" y="20"/>
                    </a:cubicBezTo>
                    <a:cubicBezTo>
                      <a:pt x="4" y="21"/>
                      <a:pt x="6" y="21"/>
                      <a:pt x="6" y="20"/>
                    </a:cubicBezTo>
                    <a:cubicBezTo>
                      <a:pt x="9" y="15"/>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7" name="Freeform 816"/>
              <p:cNvSpPr/>
              <p:nvPr/>
            </p:nvSpPr>
            <p:spPr bwMode="auto">
              <a:xfrm>
                <a:off x="4024" y="3889"/>
                <a:ext cx="3" cy="10"/>
              </a:xfrm>
              <a:custGeom>
                <a:avLst/>
                <a:gdLst>
                  <a:gd name="T0" fmla="*/ 5 w 5"/>
                  <a:gd name="T1" fmla="*/ 17 h 18"/>
                  <a:gd name="T2" fmla="*/ 1 w 5"/>
                  <a:gd name="T3" fmla="*/ 0 h 18"/>
                  <a:gd name="T4" fmla="*/ 0 w 5"/>
                  <a:gd name="T5" fmla="*/ 0 h 18"/>
                  <a:gd name="T6" fmla="*/ 3 w 5"/>
                  <a:gd name="T7" fmla="*/ 17 h 18"/>
                  <a:gd name="T8" fmla="*/ 5 w 5"/>
                  <a:gd name="T9" fmla="*/ 17 h 18"/>
                </a:gdLst>
                <a:ahLst/>
                <a:cxnLst>
                  <a:cxn ang="0">
                    <a:pos x="T0" y="T1"/>
                  </a:cxn>
                  <a:cxn ang="0">
                    <a:pos x="T2" y="T3"/>
                  </a:cxn>
                  <a:cxn ang="0">
                    <a:pos x="T4" y="T5"/>
                  </a:cxn>
                  <a:cxn ang="0">
                    <a:pos x="T6" y="T7"/>
                  </a:cxn>
                  <a:cxn ang="0">
                    <a:pos x="T8" y="T9"/>
                  </a:cxn>
                </a:cxnLst>
                <a:rect l="0" t="0" r="r" b="b"/>
                <a:pathLst>
                  <a:path w="5" h="18">
                    <a:moveTo>
                      <a:pt x="5" y="17"/>
                    </a:moveTo>
                    <a:cubicBezTo>
                      <a:pt x="4" y="11"/>
                      <a:pt x="3" y="6"/>
                      <a:pt x="1" y="0"/>
                    </a:cubicBezTo>
                    <a:cubicBezTo>
                      <a:pt x="1" y="0"/>
                      <a:pt x="0" y="0"/>
                      <a:pt x="0" y="0"/>
                    </a:cubicBezTo>
                    <a:cubicBezTo>
                      <a:pt x="2" y="6"/>
                      <a:pt x="3" y="11"/>
                      <a:pt x="3" y="17"/>
                    </a:cubicBezTo>
                    <a:cubicBezTo>
                      <a:pt x="3" y="18"/>
                      <a:pt x="5" y="18"/>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8" name="Freeform 817"/>
              <p:cNvSpPr/>
              <p:nvPr/>
            </p:nvSpPr>
            <p:spPr bwMode="auto">
              <a:xfrm>
                <a:off x="4030" y="3893"/>
                <a:ext cx="1" cy="10"/>
              </a:xfrm>
              <a:custGeom>
                <a:avLst/>
                <a:gdLst>
                  <a:gd name="T0" fmla="*/ 1 w 1"/>
                  <a:gd name="T1" fmla="*/ 17 h 18"/>
                  <a:gd name="T2" fmla="*/ 1 w 1"/>
                  <a:gd name="T3" fmla="*/ 0 h 18"/>
                  <a:gd name="T4" fmla="*/ 0 w 1"/>
                  <a:gd name="T5" fmla="*/ 0 h 18"/>
                  <a:gd name="T6" fmla="*/ 0 w 1"/>
                  <a:gd name="T7" fmla="*/ 17 h 18"/>
                  <a:gd name="T8" fmla="*/ 1 w 1"/>
                  <a:gd name="T9" fmla="*/ 17 h 18"/>
                </a:gdLst>
                <a:ahLst/>
                <a:cxnLst>
                  <a:cxn ang="0">
                    <a:pos x="T0" y="T1"/>
                  </a:cxn>
                  <a:cxn ang="0">
                    <a:pos x="T2" y="T3"/>
                  </a:cxn>
                  <a:cxn ang="0">
                    <a:pos x="T4" y="T5"/>
                  </a:cxn>
                  <a:cxn ang="0">
                    <a:pos x="T6" y="T7"/>
                  </a:cxn>
                  <a:cxn ang="0">
                    <a:pos x="T8" y="T9"/>
                  </a:cxn>
                </a:cxnLst>
                <a:rect l="0" t="0" r="r" b="b"/>
                <a:pathLst>
                  <a:path w="1" h="18">
                    <a:moveTo>
                      <a:pt x="1" y="17"/>
                    </a:moveTo>
                    <a:cubicBezTo>
                      <a:pt x="1" y="0"/>
                      <a:pt x="1" y="0"/>
                      <a:pt x="1" y="0"/>
                    </a:cubicBezTo>
                    <a:cubicBezTo>
                      <a:pt x="1" y="0"/>
                      <a:pt x="0" y="0"/>
                      <a:pt x="0" y="0"/>
                    </a:cubicBezTo>
                    <a:cubicBezTo>
                      <a:pt x="0" y="17"/>
                      <a:pt x="0" y="17"/>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9" name="Freeform 818"/>
              <p:cNvSpPr/>
              <p:nvPr/>
            </p:nvSpPr>
            <p:spPr bwMode="auto">
              <a:xfrm>
                <a:off x="4041" y="3894"/>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0" name="Freeform 819"/>
              <p:cNvSpPr/>
              <p:nvPr/>
            </p:nvSpPr>
            <p:spPr bwMode="auto">
              <a:xfrm>
                <a:off x="4042" y="3896"/>
                <a:ext cx="1" cy="6"/>
              </a:xfrm>
              <a:custGeom>
                <a:avLst/>
                <a:gdLst>
                  <a:gd name="T0" fmla="*/ 2 w 3"/>
                  <a:gd name="T1" fmla="*/ 10 h 11"/>
                  <a:gd name="T2" fmla="*/ 3 w 3"/>
                  <a:gd name="T3" fmla="*/ 10 h 11"/>
                  <a:gd name="T4" fmla="*/ 2 w 3"/>
                  <a:gd name="T5" fmla="*/ 3 h 11"/>
                  <a:gd name="T6" fmla="*/ 0 w 3"/>
                  <a:gd name="T7" fmla="*/ 0 h 11"/>
                  <a:gd name="T8" fmla="*/ 2 w 3"/>
                  <a:gd name="T9" fmla="*/ 10 h 11"/>
                </a:gdLst>
                <a:ahLst/>
                <a:cxnLst>
                  <a:cxn ang="0">
                    <a:pos x="T0" y="T1"/>
                  </a:cxn>
                  <a:cxn ang="0">
                    <a:pos x="T2" y="T3"/>
                  </a:cxn>
                  <a:cxn ang="0">
                    <a:pos x="T4" y="T5"/>
                  </a:cxn>
                  <a:cxn ang="0">
                    <a:pos x="T6" y="T7"/>
                  </a:cxn>
                  <a:cxn ang="0">
                    <a:pos x="T8" y="T9"/>
                  </a:cxn>
                </a:cxnLst>
                <a:rect l="0" t="0" r="r" b="b"/>
                <a:pathLst>
                  <a:path w="3" h="11">
                    <a:moveTo>
                      <a:pt x="2" y="10"/>
                    </a:moveTo>
                    <a:cubicBezTo>
                      <a:pt x="2" y="11"/>
                      <a:pt x="3" y="11"/>
                      <a:pt x="3" y="10"/>
                    </a:cubicBezTo>
                    <a:cubicBezTo>
                      <a:pt x="3" y="8"/>
                      <a:pt x="3" y="6"/>
                      <a:pt x="2" y="3"/>
                    </a:cubicBezTo>
                    <a:cubicBezTo>
                      <a:pt x="2" y="2"/>
                      <a:pt x="1" y="1"/>
                      <a:pt x="0" y="0"/>
                    </a:cubicBezTo>
                    <a:cubicBezTo>
                      <a:pt x="3" y="2"/>
                      <a:pt x="2" y="7"/>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1" name="Freeform 820"/>
              <p:cNvSpPr/>
              <p:nvPr/>
            </p:nvSpPr>
            <p:spPr bwMode="auto">
              <a:xfrm>
                <a:off x="4063" y="3889"/>
                <a:ext cx="1" cy="9"/>
              </a:xfrm>
              <a:custGeom>
                <a:avLst/>
                <a:gdLst>
                  <a:gd name="T0" fmla="*/ 2 w 2"/>
                  <a:gd name="T1" fmla="*/ 15 h 16"/>
                  <a:gd name="T2" fmla="*/ 1 w 2"/>
                  <a:gd name="T3" fmla="*/ 0 h 16"/>
                  <a:gd name="T4" fmla="*/ 1 w 2"/>
                  <a:gd name="T5" fmla="*/ 0 h 16"/>
                  <a:gd name="T6" fmla="*/ 0 w 2"/>
                  <a:gd name="T7" fmla="*/ 15 h 16"/>
                  <a:gd name="T8" fmla="*/ 2 w 2"/>
                  <a:gd name="T9" fmla="*/ 15 h 16"/>
                </a:gdLst>
                <a:ahLst/>
                <a:cxnLst>
                  <a:cxn ang="0">
                    <a:pos x="T0" y="T1"/>
                  </a:cxn>
                  <a:cxn ang="0">
                    <a:pos x="T2" y="T3"/>
                  </a:cxn>
                  <a:cxn ang="0">
                    <a:pos x="T4" y="T5"/>
                  </a:cxn>
                  <a:cxn ang="0">
                    <a:pos x="T6" y="T7"/>
                  </a:cxn>
                  <a:cxn ang="0">
                    <a:pos x="T8" y="T9"/>
                  </a:cxn>
                </a:cxnLst>
                <a:rect l="0" t="0" r="r" b="b"/>
                <a:pathLst>
                  <a:path w="2" h="16">
                    <a:moveTo>
                      <a:pt x="2" y="15"/>
                    </a:moveTo>
                    <a:cubicBezTo>
                      <a:pt x="1" y="0"/>
                      <a:pt x="1" y="0"/>
                      <a:pt x="1" y="0"/>
                    </a:cubicBezTo>
                    <a:cubicBezTo>
                      <a:pt x="1" y="0"/>
                      <a:pt x="1" y="0"/>
                      <a:pt x="1" y="0"/>
                    </a:cubicBezTo>
                    <a:cubicBezTo>
                      <a:pt x="0" y="15"/>
                      <a:pt x="0" y="15"/>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2" name="Freeform 821"/>
              <p:cNvSpPr/>
              <p:nvPr/>
            </p:nvSpPr>
            <p:spPr bwMode="auto">
              <a:xfrm>
                <a:off x="4052" y="3911"/>
                <a:ext cx="3" cy="14"/>
              </a:xfrm>
              <a:custGeom>
                <a:avLst/>
                <a:gdLst>
                  <a:gd name="T0" fmla="*/ 4 w 5"/>
                  <a:gd name="T1" fmla="*/ 23 h 25"/>
                  <a:gd name="T2" fmla="*/ 0 w 5"/>
                  <a:gd name="T3" fmla="*/ 0 h 25"/>
                  <a:gd name="T4" fmla="*/ 0 w 5"/>
                  <a:gd name="T5" fmla="*/ 0 h 25"/>
                  <a:gd name="T6" fmla="*/ 2 w 5"/>
                  <a:gd name="T7" fmla="*/ 24 h 25"/>
                  <a:gd name="T8" fmla="*/ 4 w 5"/>
                  <a:gd name="T9" fmla="*/ 23 h 25"/>
                </a:gdLst>
                <a:ahLst/>
                <a:cxnLst>
                  <a:cxn ang="0">
                    <a:pos x="T0" y="T1"/>
                  </a:cxn>
                  <a:cxn ang="0">
                    <a:pos x="T2" y="T3"/>
                  </a:cxn>
                  <a:cxn ang="0">
                    <a:pos x="T4" y="T5"/>
                  </a:cxn>
                  <a:cxn ang="0">
                    <a:pos x="T6" y="T7"/>
                  </a:cxn>
                  <a:cxn ang="0">
                    <a:pos x="T8" y="T9"/>
                  </a:cxn>
                </a:cxnLst>
                <a:rect l="0" t="0" r="r" b="b"/>
                <a:pathLst>
                  <a:path w="5" h="25">
                    <a:moveTo>
                      <a:pt x="4" y="23"/>
                    </a:moveTo>
                    <a:cubicBezTo>
                      <a:pt x="3" y="16"/>
                      <a:pt x="1" y="8"/>
                      <a:pt x="0" y="0"/>
                    </a:cubicBezTo>
                    <a:cubicBezTo>
                      <a:pt x="0" y="0"/>
                      <a:pt x="0" y="0"/>
                      <a:pt x="0" y="0"/>
                    </a:cubicBezTo>
                    <a:cubicBezTo>
                      <a:pt x="0" y="8"/>
                      <a:pt x="1" y="16"/>
                      <a:pt x="2" y="24"/>
                    </a:cubicBezTo>
                    <a:cubicBezTo>
                      <a:pt x="3" y="25"/>
                      <a:pt x="5" y="24"/>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3" name="Freeform 822"/>
              <p:cNvSpPr/>
              <p:nvPr/>
            </p:nvSpPr>
            <p:spPr bwMode="auto">
              <a:xfrm>
                <a:off x="4059" y="3908"/>
                <a:ext cx="3" cy="12"/>
              </a:xfrm>
              <a:custGeom>
                <a:avLst/>
                <a:gdLst>
                  <a:gd name="T0" fmla="*/ 3 w 6"/>
                  <a:gd name="T1" fmla="*/ 18 h 20"/>
                  <a:gd name="T2" fmla="*/ 6 w 6"/>
                  <a:gd name="T3" fmla="*/ 18 h 20"/>
                  <a:gd name="T4" fmla="*/ 2 w 6"/>
                  <a:gd name="T5" fmla="*/ 2 h 20"/>
                  <a:gd name="T6" fmla="*/ 0 w 6"/>
                  <a:gd name="T7" fmla="*/ 2 h 20"/>
                  <a:gd name="T8" fmla="*/ 3 w 6"/>
                  <a:gd name="T9" fmla="*/ 18 h 20"/>
                </a:gdLst>
                <a:ahLst/>
                <a:cxnLst>
                  <a:cxn ang="0">
                    <a:pos x="T0" y="T1"/>
                  </a:cxn>
                  <a:cxn ang="0">
                    <a:pos x="T2" y="T3"/>
                  </a:cxn>
                  <a:cxn ang="0">
                    <a:pos x="T4" y="T5"/>
                  </a:cxn>
                  <a:cxn ang="0">
                    <a:pos x="T6" y="T7"/>
                  </a:cxn>
                  <a:cxn ang="0">
                    <a:pos x="T8" y="T9"/>
                  </a:cxn>
                </a:cxnLst>
                <a:rect l="0" t="0" r="r" b="b"/>
                <a:pathLst>
                  <a:path w="6" h="20">
                    <a:moveTo>
                      <a:pt x="3" y="18"/>
                    </a:moveTo>
                    <a:cubicBezTo>
                      <a:pt x="3" y="20"/>
                      <a:pt x="6" y="20"/>
                      <a:pt x="6" y="18"/>
                    </a:cubicBezTo>
                    <a:cubicBezTo>
                      <a:pt x="6" y="13"/>
                      <a:pt x="4" y="7"/>
                      <a:pt x="2" y="2"/>
                    </a:cubicBezTo>
                    <a:cubicBezTo>
                      <a:pt x="2" y="0"/>
                      <a:pt x="0" y="1"/>
                      <a:pt x="0" y="2"/>
                    </a:cubicBezTo>
                    <a:cubicBezTo>
                      <a:pt x="2" y="8"/>
                      <a:pt x="3" y="13"/>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4" name="Freeform 823"/>
              <p:cNvSpPr/>
              <p:nvPr/>
            </p:nvSpPr>
            <p:spPr bwMode="auto">
              <a:xfrm>
                <a:off x="4024" y="3930"/>
                <a:ext cx="5" cy="14"/>
              </a:xfrm>
              <a:custGeom>
                <a:avLst/>
                <a:gdLst>
                  <a:gd name="T0" fmla="*/ 1 w 8"/>
                  <a:gd name="T1" fmla="*/ 0 h 25"/>
                  <a:gd name="T2" fmla="*/ 0 w 8"/>
                  <a:gd name="T3" fmla="*/ 1 h 25"/>
                  <a:gd name="T4" fmla="*/ 6 w 8"/>
                  <a:gd name="T5" fmla="*/ 24 h 25"/>
                  <a:gd name="T6" fmla="*/ 8 w 8"/>
                  <a:gd name="T7" fmla="*/ 23 h 25"/>
                  <a:gd name="T8" fmla="*/ 1 w 8"/>
                  <a:gd name="T9" fmla="*/ 0 h 25"/>
                </a:gdLst>
                <a:ahLst/>
                <a:cxnLst>
                  <a:cxn ang="0">
                    <a:pos x="T0" y="T1"/>
                  </a:cxn>
                  <a:cxn ang="0">
                    <a:pos x="T2" y="T3"/>
                  </a:cxn>
                  <a:cxn ang="0">
                    <a:pos x="T4" y="T5"/>
                  </a:cxn>
                  <a:cxn ang="0">
                    <a:pos x="T6" y="T7"/>
                  </a:cxn>
                  <a:cxn ang="0">
                    <a:pos x="T8" y="T9"/>
                  </a:cxn>
                </a:cxnLst>
                <a:rect l="0" t="0" r="r" b="b"/>
                <a:pathLst>
                  <a:path w="8" h="25">
                    <a:moveTo>
                      <a:pt x="1" y="0"/>
                    </a:moveTo>
                    <a:cubicBezTo>
                      <a:pt x="1" y="0"/>
                      <a:pt x="0" y="0"/>
                      <a:pt x="0" y="1"/>
                    </a:cubicBezTo>
                    <a:cubicBezTo>
                      <a:pt x="4" y="8"/>
                      <a:pt x="5" y="16"/>
                      <a:pt x="6" y="24"/>
                    </a:cubicBezTo>
                    <a:cubicBezTo>
                      <a:pt x="6" y="25"/>
                      <a:pt x="8" y="25"/>
                      <a:pt x="8" y="23"/>
                    </a:cubicBezTo>
                    <a:cubicBezTo>
                      <a:pt x="6" y="16"/>
                      <a:pt x="5" y="7"/>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5" name="Freeform 824"/>
              <p:cNvSpPr/>
              <p:nvPr/>
            </p:nvSpPr>
            <p:spPr bwMode="auto">
              <a:xfrm>
                <a:off x="4043" y="3933"/>
                <a:ext cx="4" cy="12"/>
              </a:xfrm>
              <a:custGeom>
                <a:avLst/>
                <a:gdLst>
                  <a:gd name="T0" fmla="*/ 1 w 8"/>
                  <a:gd name="T1" fmla="*/ 0 h 23"/>
                  <a:gd name="T2" fmla="*/ 0 w 8"/>
                  <a:gd name="T3" fmla="*/ 0 h 23"/>
                  <a:gd name="T4" fmla="*/ 6 w 8"/>
                  <a:gd name="T5" fmla="*/ 22 h 23"/>
                  <a:gd name="T6" fmla="*/ 8 w 8"/>
                  <a:gd name="T7" fmla="*/ 22 h 23"/>
                  <a:gd name="T8" fmla="*/ 1 w 8"/>
                  <a:gd name="T9" fmla="*/ 0 h 23"/>
                </a:gdLst>
                <a:ahLst/>
                <a:cxnLst>
                  <a:cxn ang="0">
                    <a:pos x="T0" y="T1"/>
                  </a:cxn>
                  <a:cxn ang="0">
                    <a:pos x="T2" y="T3"/>
                  </a:cxn>
                  <a:cxn ang="0">
                    <a:pos x="T4" y="T5"/>
                  </a:cxn>
                  <a:cxn ang="0">
                    <a:pos x="T6" y="T7"/>
                  </a:cxn>
                  <a:cxn ang="0">
                    <a:pos x="T8" y="T9"/>
                  </a:cxn>
                </a:cxnLst>
                <a:rect l="0" t="0" r="r" b="b"/>
                <a:pathLst>
                  <a:path w="8" h="23">
                    <a:moveTo>
                      <a:pt x="1" y="0"/>
                    </a:moveTo>
                    <a:cubicBezTo>
                      <a:pt x="1" y="0"/>
                      <a:pt x="0" y="0"/>
                      <a:pt x="0" y="0"/>
                    </a:cubicBezTo>
                    <a:cubicBezTo>
                      <a:pt x="0" y="8"/>
                      <a:pt x="3" y="16"/>
                      <a:pt x="6" y="22"/>
                    </a:cubicBezTo>
                    <a:cubicBezTo>
                      <a:pt x="7" y="23"/>
                      <a:pt x="8" y="22"/>
                      <a:pt x="8" y="22"/>
                    </a:cubicBezTo>
                    <a:cubicBezTo>
                      <a:pt x="4" y="15"/>
                      <a:pt x="1" y="8"/>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6" name="Freeform 825"/>
              <p:cNvSpPr/>
              <p:nvPr/>
            </p:nvSpPr>
            <p:spPr bwMode="auto">
              <a:xfrm>
                <a:off x="4061" y="3931"/>
                <a:ext cx="3" cy="7"/>
              </a:xfrm>
              <a:custGeom>
                <a:avLst/>
                <a:gdLst>
                  <a:gd name="T0" fmla="*/ 1 w 5"/>
                  <a:gd name="T1" fmla="*/ 1 h 12"/>
                  <a:gd name="T2" fmla="*/ 0 w 5"/>
                  <a:gd name="T3" fmla="*/ 1 h 12"/>
                  <a:gd name="T4" fmla="*/ 3 w 5"/>
                  <a:gd name="T5" fmla="*/ 11 h 12"/>
                  <a:gd name="T6" fmla="*/ 5 w 5"/>
                  <a:gd name="T7" fmla="*/ 10 h 12"/>
                  <a:gd name="T8" fmla="*/ 1 w 5"/>
                  <a:gd name="T9" fmla="*/ 1 h 12"/>
                </a:gdLst>
                <a:ahLst/>
                <a:cxnLst>
                  <a:cxn ang="0">
                    <a:pos x="T0" y="T1"/>
                  </a:cxn>
                  <a:cxn ang="0">
                    <a:pos x="T2" y="T3"/>
                  </a:cxn>
                  <a:cxn ang="0">
                    <a:pos x="T4" y="T5"/>
                  </a:cxn>
                  <a:cxn ang="0">
                    <a:pos x="T6" y="T7"/>
                  </a:cxn>
                  <a:cxn ang="0">
                    <a:pos x="T8" y="T9"/>
                  </a:cxn>
                </a:cxnLst>
                <a:rect l="0" t="0" r="r" b="b"/>
                <a:pathLst>
                  <a:path w="5" h="12">
                    <a:moveTo>
                      <a:pt x="1" y="1"/>
                    </a:moveTo>
                    <a:cubicBezTo>
                      <a:pt x="1" y="0"/>
                      <a:pt x="0" y="0"/>
                      <a:pt x="0" y="1"/>
                    </a:cubicBezTo>
                    <a:cubicBezTo>
                      <a:pt x="0" y="4"/>
                      <a:pt x="2" y="8"/>
                      <a:pt x="3" y="11"/>
                    </a:cubicBezTo>
                    <a:cubicBezTo>
                      <a:pt x="4" y="12"/>
                      <a:pt x="5" y="11"/>
                      <a:pt x="5" y="10"/>
                    </a:cubicBezTo>
                    <a:cubicBezTo>
                      <a:pt x="3" y="7"/>
                      <a:pt x="1"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7" name="Freeform 826"/>
              <p:cNvSpPr/>
              <p:nvPr/>
            </p:nvSpPr>
            <p:spPr bwMode="auto">
              <a:xfrm>
                <a:off x="4041" y="3954"/>
                <a:ext cx="4" cy="12"/>
              </a:xfrm>
              <a:custGeom>
                <a:avLst/>
                <a:gdLst>
                  <a:gd name="T0" fmla="*/ 0 w 6"/>
                  <a:gd name="T1" fmla="*/ 1 h 22"/>
                  <a:gd name="T2" fmla="*/ 4 w 6"/>
                  <a:gd name="T3" fmla="*/ 21 h 22"/>
                  <a:gd name="T4" fmla="*/ 6 w 6"/>
                  <a:gd name="T5" fmla="*/ 20 h 22"/>
                  <a:gd name="T6" fmla="*/ 1 w 6"/>
                  <a:gd name="T7" fmla="*/ 1 h 22"/>
                  <a:gd name="T8" fmla="*/ 0 w 6"/>
                  <a:gd name="T9" fmla="*/ 1 h 22"/>
                </a:gdLst>
                <a:ahLst/>
                <a:cxnLst>
                  <a:cxn ang="0">
                    <a:pos x="T0" y="T1"/>
                  </a:cxn>
                  <a:cxn ang="0">
                    <a:pos x="T2" y="T3"/>
                  </a:cxn>
                  <a:cxn ang="0">
                    <a:pos x="T4" y="T5"/>
                  </a:cxn>
                  <a:cxn ang="0">
                    <a:pos x="T6" y="T7"/>
                  </a:cxn>
                  <a:cxn ang="0">
                    <a:pos x="T8" y="T9"/>
                  </a:cxn>
                </a:cxnLst>
                <a:rect l="0" t="0" r="r" b="b"/>
                <a:pathLst>
                  <a:path w="6" h="22">
                    <a:moveTo>
                      <a:pt x="0" y="1"/>
                    </a:moveTo>
                    <a:cubicBezTo>
                      <a:pt x="1" y="7"/>
                      <a:pt x="3" y="14"/>
                      <a:pt x="4" y="21"/>
                    </a:cubicBezTo>
                    <a:cubicBezTo>
                      <a:pt x="5" y="22"/>
                      <a:pt x="6" y="21"/>
                      <a:pt x="6" y="20"/>
                    </a:cubicBezTo>
                    <a:cubicBezTo>
                      <a:pt x="4" y="14"/>
                      <a:pt x="2" y="7"/>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8" name="Freeform 827"/>
              <p:cNvSpPr/>
              <p:nvPr/>
            </p:nvSpPr>
            <p:spPr bwMode="auto">
              <a:xfrm>
                <a:off x="4050" y="3954"/>
                <a:ext cx="3" cy="10"/>
              </a:xfrm>
              <a:custGeom>
                <a:avLst/>
                <a:gdLst>
                  <a:gd name="T0" fmla="*/ 6 w 6"/>
                  <a:gd name="T1" fmla="*/ 17 h 19"/>
                  <a:gd name="T2" fmla="*/ 2 w 6"/>
                  <a:gd name="T3" fmla="*/ 10 h 19"/>
                  <a:gd name="T4" fmla="*/ 2 w 6"/>
                  <a:gd name="T5" fmla="*/ 1 h 19"/>
                  <a:gd name="T6" fmla="*/ 1 w 6"/>
                  <a:gd name="T7" fmla="*/ 1 h 19"/>
                  <a:gd name="T8" fmla="*/ 4 w 6"/>
                  <a:gd name="T9" fmla="*/ 18 h 19"/>
                  <a:gd name="T10" fmla="*/ 6 w 6"/>
                  <a:gd name="T11" fmla="*/ 17 h 19"/>
                </a:gdLst>
                <a:ahLst/>
                <a:cxnLst>
                  <a:cxn ang="0">
                    <a:pos x="T0" y="T1"/>
                  </a:cxn>
                  <a:cxn ang="0">
                    <a:pos x="T2" y="T3"/>
                  </a:cxn>
                  <a:cxn ang="0">
                    <a:pos x="T4" y="T5"/>
                  </a:cxn>
                  <a:cxn ang="0">
                    <a:pos x="T6" y="T7"/>
                  </a:cxn>
                  <a:cxn ang="0">
                    <a:pos x="T8" y="T9"/>
                  </a:cxn>
                  <a:cxn ang="0">
                    <a:pos x="T10" y="T11"/>
                  </a:cxn>
                </a:cxnLst>
                <a:rect l="0" t="0" r="r" b="b"/>
                <a:pathLst>
                  <a:path w="6" h="19">
                    <a:moveTo>
                      <a:pt x="6" y="17"/>
                    </a:moveTo>
                    <a:cubicBezTo>
                      <a:pt x="5" y="14"/>
                      <a:pt x="3" y="12"/>
                      <a:pt x="2" y="10"/>
                    </a:cubicBezTo>
                    <a:cubicBezTo>
                      <a:pt x="1" y="7"/>
                      <a:pt x="2" y="4"/>
                      <a:pt x="2" y="1"/>
                    </a:cubicBezTo>
                    <a:cubicBezTo>
                      <a:pt x="2" y="0"/>
                      <a:pt x="2" y="0"/>
                      <a:pt x="1" y="1"/>
                    </a:cubicBezTo>
                    <a:cubicBezTo>
                      <a:pt x="0" y="6"/>
                      <a:pt x="0" y="13"/>
                      <a:pt x="4" y="18"/>
                    </a:cubicBezTo>
                    <a:cubicBezTo>
                      <a:pt x="5" y="19"/>
                      <a:pt x="6" y="18"/>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9" name="Freeform 828"/>
              <p:cNvSpPr/>
              <p:nvPr/>
            </p:nvSpPr>
            <p:spPr bwMode="auto">
              <a:xfrm>
                <a:off x="4033" y="3971"/>
                <a:ext cx="3" cy="12"/>
              </a:xfrm>
              <a:custGeom>
                <a:avLst/>
                <a:gdLst>
                  <a:gd name="T0" fmla="*/ 5 w 5"/>
                  <a:gd name="T1" fmla="*/ 20 h 22"/>
                  <a:gd name="T2" fmla="*/ 2 w 5"/>
                  <a:gd name="T3" fmla="*/ 1 h 22"/>
                  <a:gd name="T4" fmla="*/ 2 w 5"/>
                  <a:gd name="T5" fmla="*/ 1 h 22"/>
                  <a:gd name="T6" fmla="*/ 3 w 5"/>
                  <a:gd name="T7" fmla="*/ 21 h 22"/>
                  <a:gd name="T8" fmla="*/ 5 w 5"/>
                  <a:gd name="T9" fmla="*/ 20 h 22"/>
                </a:gdLst>
                <a:ahLst/>
                <a:cxnLst>
                  <a:cxn ang="0">
                    <a:pos x="T0" y="T1"/>
                  </a:cxn>
                  <a:cxn ang="0">
                    <a:pos x="T2" y="T3"/>
                  </a:cxn>
                  <a:cxn ang="0">
                    <a:pos x="T4" y="T5"/>
                  </a:cxn>
                  <a:cxn ang="0">
                    <a:pos x="T6" y="T7"/>
                  </a:cxn>
                  <a:cxn ang="0">
                    <a:pos x="T8" y="T9"/>
                  </a:cxn>
                </a:cxnLst>
                <a:rect l="0" t="0" r="r" b="b"/>
                <a:pathLst>
                  <a:path w="5" h="22">
                    <a:moveTo>
                      <a:pt x="5" y="20"/>
                    </a:moveTo>
                    <a:cubicBezTo>
                      <a:pt x="2" y="14"/>
                      <a:pt x="1" y="7"/>
                      <a:pt x="2" y="1"/>
                    </a:cubicBezTo>
                    <a:cubicBezTo>
                      <a:pt x="2" y="0"/>
                      <a:pt x="2" y="0"/>
                      <a:pt x="2" y="1"/>
                    </a:cubicBezTo>
                    <a:cubicBezTo>
                      <a:pt x="0" y="7"/>
                      <a:pt x="1" y="14"/>
                      <a:pt x="3" y="21"/>
                    </a:cubicBezTo>
                    <a:cubicBezTo>
                      <a:pt x="3" y="22"/>
                      <a:pt x="5" y="21"/>
                      <a:pt x="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0" name="Freeform 829"/>
              <p:cNvSpPr/>
              <p:nvPr/>
            </p:nvSpPr>
            <p:spPr bwMode="auto">
              <a:xfrm>
                <a:off x="4052" y="3993"/>
                <a:ext cx="1" cy="10"/>
              </a:xfrm>
              <a:custGeom>
                <a:avLst/>
                <a:gdLst>
                  <a:gd name="T0" fmla="*/ 2 w 2"/>
                  <a:gd name="T1" fmla="*/ 17 h 18"/>
                  <a:gd name="T2" fmla="*/ 2 w 2"/>
                  <a:gd name="T3" fmla="*/ 0 h 18"/>
                  <a:gd name="T4" fmla="*/ 1 w 2"/>
                  <a:gd name="T5" fmla="*/ 0 h 18"/>
                  <a:gd name="T6" fmla="*/ 0 w 2"/>
                  <a:gd name="T7" fmla="*/ 17 h 18"/>
                  <a:gd name="T8" fmla="*/ 2 w 2"/>
                  <a:gd name="T9" fmla="*/ 17 h 18"/>
                </a:gdLst>
                <a:ahLst/>
                <a:cxnLst>
                  <a:cxn ang="0">
                    <a:pos x="T0" y="T1"/>
                  </a:cxn>
                  <a:cxn ang="0">
                    <a:pos x="T2" y="T3"/>
                  </a:cxn>
                  <a:cxn ang="0">
                    <a:pos x="T4" y="T5"/>
                  </a:cxn>
                  <a:cxn ang="0">
                    <a:pos x="T6" y="T7"/>
                  </a:cxn>
                  <a:cxn ang="0">
                    <a:pos x="T8" y="T9"/>
                  </a:cxn>
                </a:cxnLst>
                <a:rect l="0" t="0" r="r" b="b"/>
                <a:pathLst>
                  <a:path w="2" h="18">
                    <a:moveTo>
                      <a:pt x="2" y="17"/>
                    </a:moveTo>
                    <a:cubicBezTo>
                      <a:pt x="2" y="0"/>
                      <a:pt x="2" y="0"/>
                      <a:pt x="2" y="0"/>
                    </a:cubicBezTo>
                    <a:cubicBezTo>
                      <a:pt x="2" y="0"/>
                      <a:pt x="1" y="0"/>
                      <a:pt x="1" y="0"/>
                    </a:cubicBezTo>
                    <a:cubicBezTo>
                      <a:pt x="0" y="17"/>
                      <a:pt x="0" y="17"/>
                      <a:pt x="0" y="17"/>
                    </a:cubicBezTo>
                    <a:cubicBezTo>
                      <a:pt x="0" y="18"/>
                      <a:pt x="2" y="18"/>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1" name="Freeform 830"/>
              <p:cNvSpPr/>
              <p:nvPr/>
            </p:nvSpPr>
            <p:spPr bwMode="auto">
              <a:xfrm>
                <a:off x="4059" y="3989"/>
                <a:ext cx="2" cy="12"/>
              </a:xfrm>
              <a:custGeom>
                <a:avLst/>
                <a:gdLst>
                  <a:gd name="T0" fmla="*/ 2 w 3"/>
                  <a:gd name="T1" fmla="*/ 21 h 22"/>
                  <a:gd name="T2" fmla="*/ 2 w 3"/>
                  <a:gd name="T3" fmla="*/ 1 h 22"/>
                  <a:gd name="T4" fmla="*/ 1 w 3"/>
                  <a:gd name="T5" fmla="*/ 1 h 22"/>
                  <a:gd name="T6" fmla="*/ 0 w 3"/>
                  <a:gd name="T7" fmla="*/ 21 h 22"/>
                  <a:gd name="T8" fmla="*/ 2 w 3"/>
                  <a:gd name="T9" fmla="*/ 21 h 22"/>
                </a:gdLst>
                <a:ahLst/>
                <a:cxnLst>
                  <a:cxn ang="0">
                    <a:pos x="T0" y="T1"/>
                  </a:cxn>
                  <a:cxn ang="0">
                    <a:pos x="T2" y="T3"/>
                  </a:cxn>
                  <a:cxn ang="0">
                    <a:pos x="T4" y="T5"/>
                  </a:cxn>
                  <a:cxn ang="0">
                    <a:pos x="T6" y="T7"/>
                  </a:cxn>
                  <a:cxn ang="0">
                    <a:pos x="T8" y="T9"/>
                  </a:cxn>
                </a:cxnLst>
                <a:rect l="0" t="0" r="r" b="b"/>
                <a:pathLst>
                  <a:path w="3" h="22">
                    <a:moveTo>
                      <a:pt x="2" y="21"/>
                    </a:moveTo>
                    <a:cubicBezTo>
                      <a:pt x="3"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2" name="Freeform 831"/>
              <p:cNvSpPr/>
              <p:nvPr/>
            </p:nvSpPr>
            <p:spPr bwMode="auto">
              <a:xfrm>
                <a:off x="4050" y="4011"/>
                <a:ext cx="1" cy="12"/>
              </a:xfrm>
              <a:custGeom>
                <a:avLst/>
                <a:gdLst>
                  <a:gd name="T0" fmla="*/ 2 w 2"/>
                  <a:gd name="T1" fmla="*/ 19 h 20"/>
                  <a:gd name="T2" fmla="*/ 1 w 2"/>
                  <a:gd name="T3" fmla="*/ 1 h 20"/>
                  <a:gd name="T4" fmla="*/ 1 w 2"/>
                  <a:gd name="T5" fmla="*/ 1 h 20"/>
                  <a:gd name="T6" fmla="*/ 0 w 2"/>
                  <a:gd name="T7" fmla="*/ 19 h 20"/>
                  <a:gd name="T8" fmla="*/ 2 w 2"/>
                  <a:gd name="T9" fmla="*/ 19 h 20"/>
                </a:gdLst>
                <a:ahLst/>
                <a:cxnLst>
                  <a:cxn ang="0">
                    <a:pos x="T0" y="T1"/>
                  </a:cxn>
                  <a:cxn ang="0">
                    <a:pos x="T2" y="T3"/>
                  </a:cxn>
                  <a:cxn ang="0">
                    <a:pos x="T4" y="T5"/>
                  </a:cxn>
                  <a:cxn ang="0">
                    <a:pos x="T6" y="T7"/>
                  </a:cxn>
                  <a:cxn ang="0">
                    <a:pos x="T8" y="T9"/>
                  </a:cxn>
                </a:cxnLst>
                <a:rect l="0" t="0" r="r" b="b"/>
                <a:pathLst>
                  <a:path w="2" h="20">
                    <a:moveTo>
                      <a:pt x="2" y="19"/>
                    </a:moveTo>
                    <a:cubicBezTo>
                      <a:pt x="1" y="13"/>
                      <a:pt x="1" y="7"/>
                      <a:pt x="1" y="1"/>
                    </a:cubicBezTo>
                    <a:cubicBezTo>
                      <a:pt x="1" y="0"/>
                      <a:pt x="1" y="0"/>
                      <a:pt x="1" y="1"/>
                    </a:cubicBezTo>
                    <a:cubicBezTo>
                      <a:pt x="0" y="7"/>
                      <a:pt x="0" y="13"/>
                      <a:pt x="0" y="19"/>
                    </a:cubicBezTo>
                    <a:cubicBezTo>
                      <a:pt x="0" y="20"/>
                      <a:pt x="2" y="20"/>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3" name="Freeform 832"/>
              <p:cNvSpPr/>
              <p:nvPr/>
            </p:nvSpPr>
            <p:spPr bwMode="auto">
              <a:xfrm>
                <a:off x="4061" y="4006"/>
                <a:ext cx="3" cy="10"/>
              </a:xfrm>
              <a:custGeom>
                <a:avLst/>
                <a:gdLst>
                  <a:gd name="T0" fmla="*/ 5 w 5"/>
                  <a:gd name="T1" fmla="*/ 17 h 19"/>
                  <a:gd name="T2" fmla="*/ 1 w 5"/>
                  <a:gd name="T3" fmla="*/ 1 h 19"/>
                  <a:gd name="T4" fmla="*/ 0 w 5"/>
                  <a:gd name="T5" fmla="*/ 1 h 19"/>
                  <a:gd name="T6" fmla="*/ 3 w 5"/>
                  <a:gd name="T7" fmla="*/ 18 h 19"/>
                  <a:gd name="T8" fmla="*/ 5 w 5"/>
                  <a:gd name="T9" fmla="*/ 17 h 19"/>
                </a:gdLst>
                <a:ahLst/>
                <a:cxnLst>
                  <a:cxn ang="0">
                    <a:pos x="T0" y="T1"/>
                  </a:cxn>
                  <a:cxn ang="0">
                    <a:pos x="T2" y="T3"/>
                  </a:cxn>
                  <a:cxn ang="0">
                    <a:pos x="T4" y="T5"/>
                  </a:cxn>
                  <a:cxn ang="0">
                    <a:pos x="T6" y="T7"/>
                  </a:cxn>
                  <a:cxn ang="0">
                    <a:pos x="T8" y="T9"/>
                  </a:cxn>
                </a:cxnLst>
                <a:rect l="0" t="0" r="r" b="b"/>
                <a:pathLst>
                  <a:path w="5" h="19">
                    <a:moveTo>
                      <a:pt x="5" y="17"/>
                    </a:moveTo>
                    <a:cubicBezTo>
                      <a:pt x="3" y="12"/>
                      <a:pt x="1" y="6"/>
                      <a:pt x="1" y="1"/>
                    </a:cubicBezTo>
                    <a:cubicBezTo>
                      <a:pt x="1" y="0"/>
                      <a:pt x="0" y="0"/>
                      <a:pt x="0" y="1"/>
                    </a:cubicBezTo>
                    <a:cubicBezTo>
                      <a:pt x="0" y="6"/>
                      <a:pt x="1" y="12"/>
                      <a:pt x="3" y="18"/>
                    </a:cubicBezTo>
                    <a:cubicBezTo>
                      <a:pt x="3" y="19"/>
                      <a:pt x="5" y="18"/>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4" name="Freeform 833"/>
              <p:cNvSpPr/>
              <p:nvPr/>
            </p:nvSpPr>
            <p:spPr bwMode="auto">
              <a:xfrm>
                <a:off x="4024" y="4027"/>
                <a:ext cx="2" cy="14"/>
              </a:xfrm>
              <a:custGeom>
                <a:avLst/>
                <a:gdLst>
                  <a:gd name="T0" fmla="*/ 1 w 3"/>
                  <a:gd name="T1" fmla="*/ 0 h 26"/>
                  <a:gd name="T2" fmla="*/ 1 w 3"/>
                  <a:gd name="T3" fmla="*/ 25 h 26"/>
                  <a:gd name="T4" fmla="*/ 3 w 3"/>
                  <a:gd name="T5" fmla="*/ 25 h 26"/>
                  <a:gd name="T6" fmla="*/ 2 w 3"/>
                  <a:gd name="T7" fmla="*/ 0 h 26"/>
                  <a:gd name="T8" fmla="*/ 1 w 3"/>
                  <a:gd name="T9" fmla="*/ 0 h 26"/>
                </a:gdLst>
                <a:ahLst/>
                <a:cxnLst>
                  <a:cxn ang="0">
                    <a:pos x="T0" y="T1"/>
                  </a:cxn>
                  <a:cxn ang="0">
                    <a:pos x="T2" y="T3"/>
                  </a:cxn>
                  <a:cxn ang="0">
                    <a:pos x="T4" y="T5"/>
                  </a:cxn>
                  <a:cxn ang="0">
                    <a:pos x="T6" y="T7"/>
                  </a:cxn>
                  <a:cxn ang="0">
                    <a:pos x="T8" y="T9"/>
                  </a:cxn>
                </a:cxnLst>
                <a:rect l="0" t="0" r="r" b="b"/>
                <a:pathLst>
                  <a:path w="3" h="26">
                    <a:moveTo>
                      <a:pt x="1" y="0"/>
                    </a:moveTo>
                    <a:cubicBezTo>
                      <a:pt x="1" y="8"/>
                      <a:pt x="0" y="17"/>
                      <a:pt x="1" y="25"/>
                    </a:cubicBezTo>
                    <a:cubicBezTo>
                      <a:pt x="1" y="26"/>
                      <a:pt x="2" y="26"/>
                      <a:pt x="3" y="25"/>
                    </a:cubicBezTo>
                    <a:cubicBezTo>
                      <a:pt x="3" y="17"/>
                      <a:pt x="2" y="8"/>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5" name="Freeform 834"/>
              <p:cNvSpPr/>
              <p:nvPr/>
            </p:nvSpPr>
            <p:spPr bwMode="auto">
              <a:xfrm>
                <a:off x="4061" y="4027"/>
                <a:ext cx="1" cy="12"/>
              </a:xfrm>
              <a:custGeom>
                <a:avLst/>
                <a:gdLst>
                  <a:gd name="T0" fmla="*/ 1 w 3"/>
                  <a:gd name="T1" fmla="*/ 0 h 22"/>
                  <a:gd name="T2" fmla="*/ 0 w 3"/>
                  <a:gd name="T3" fmla="*/ 20 h 22"/>
                  <a:gd name="T4" fmla="*/ 3 w 3"/>
                  <a:gd name="T5" fmla="*/ 20 h 22"/>
                  <a:gd name="T6" fmla="*/ 2 w 3"/>
                  <a:gd name="T7" fmla="*/ 0 h 22"/>
                  <a:gd name="T8" fmla="*/ 1 w 3"/>
                  <a:gd name="T9" fmla="*/ 0 h 22"/>
                </a:gdLst>
                <a:ahLst/>
                <a:cxnLst>
                  <a:cxn ang="0">
                    <a:pos x="T0" y="T1"/>
                  </a:cxn>
                  <a:cxn ang="0">
                    <a:pos x="T2" y="T3"/>
                  </a:cxn>
                  <a:cxn ang="0">
                    <a:pos x="T4" y="T5"/>
                  </a:cxn>
                  <a:cxn ang="0">
                    <a:pos x="T6" y="T7"/>
                  </a:cxn>
                  <a:cxn ang="0">
                    <a:pos x="T8" y="T9"/>
                  </a:cxn>
                </a:cxnLst>
                <a:rect l="0" t="0" r="r" b="b"/>
                <a:pathLst>
                  <a:path w="3" h="22">
                    <a:moveTo>
                      <a:pt x="1" y="0"/>
                    </a:moveTo>
                    <a:cubicBezTo>
                      <a:pt x="0" y="20"/>
                      <a:pt x="0" y="20"/>
                      <a:pt x="0" y="20"/>
                    </a:cubicBezTo>
                    <a:cubicBezTo>
                      <a:pt x="0" y="22"/>
                      <a:pt x="3" y="22"/>
                      <a:pt x="3"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6" name="Freeform 835"/>
              <p:cNvSpPr/>
              <p:nvPr/>
            </p:nvSpPr>
            <p:spPr bwMode="auto">
              <a:xfrm>
                <a:off x="4038" y="4052"/>
                <a:ext cx="1" cy="4"/>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2" y="4"/>
                      <a:pt x="1" y="2"/>
                      <a:pt x="0" y="0"/>
                    </a:cubicBezTo>
                    <a:cubicBezTo>
                      <a:pt x="1" y="2"/>
                      <a:pt x="2" y="5"/>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7" name="Freeform 836"/>
              <p:cNvSpPr/>
              <p:nvPr/>
            </p:nvSpPr>
            <p:spPr bwMode="auto">
              <a:xfrm>
                <a:off x="4037" y="4051"/>
                <a:ext cx="1" cy="1"/>
              </a:xfrm>
              <a:custGeom>
                <a:avLst/>
                <a:gdLst>
                  <a:gd name="T0" fmla="*/ 1 w 1"/>
                  <a:gd name="T1" fmla="*/ 1 h 2"/>
                  <a:gd name="T2" fmla="*/ 1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8" name="Freeform 837"/>
              <p:cNvSpPr>
                <a:spLocks noEditPoints="1"/>
              </p:cNvSpPr>
              <p:nvPr/>
            </p:nvSpPr>
            <p:spPr bwMode="auto">
              <a:xfrm>
                <a:off x="2493" y="3673"/>
                <a:ext cx="270" cy="71"/>
              </a:xfrm>
              <a:custGeom>
                <a:avLst/>
                <a:gdLst>
                  <a:gd name="T0" fmla="*/ 115 w 483"/>
                  <a:gd name="T1" fmla="*/ 123 h 127"/>
                  <a:gd name="T2" fmla="*/ 191 w 483"/>
                  <a:gd name="T3" fmla="*/ 123 h 127"/>
                  <a:gd name="T4" fmla="*/ 252 w 483"/>
                  <a:gd name="T5" fmla="*/ 112 h 127"/>
                  <a:gd name="T6" fmla="*/ 277 w 483"/>
                  <a:gd name="T7" fmla="*/ 86 h 127"/>
                  <a:gd name="T8" fmla="*/ 305 w 483"/>
                  <a:gd name="T9" fmla="*/ 53 h 127"/>
                  <a:gd name="T10" fmla="*/ 306 w 483"/>
                  <a:gd name="T11" fmla="*/ 49 h 127"/>
                  <a:gd name="T12" fmla="*/ 357 w 483"/>
                  <a:gd name="T13" fmla="*/ 49 h 127"/>
                  <a:gd name="T14" fmla="*/ 409 w 483"/>
                  <a:gd name="T15" fmla="*/ 48 h 127"/>
                  <a:gd name="T16" fmla="*/ 411 w 483"/>
                  <a:gd name="T17" fmla="*/ 54 h 127"/>
                  <a:gd name="T18" fmla="*/ 413 w 483"/>
                  <a:gd name="T19" fmla="*/ 59 h 127"/>
                  <a:gd name="T20" fmla="*/ 425 w 483"/>
                  <a:gd name="T21" fmla="*/ 71 h 127"/>
                  <a:gd name="T22" fmla="*/ 437 w 483"/>
                  <a:gd name="T23" fmla="*/ 77 h 127"/>
                  <a:gd name="T24" fmla="*/ 478 w 483"/>
                  <a:gd name="T25" fmla="*/ 52 h 127"/>
                  <a:gd name="T26" fmla="*/ 463 w 483"/>
                  <a:gd name="T27" fmla="*/ 7 h 127"/>
                  <a:gd name="T28" fmla="*/ 432 w 483"/>
                  <a:gd name="T29" fmla="*/ 4 h 127"/>
                  <a:gd name="T30" fmla="*/ 408 w 483"/>
                  <a:gd name="T31" fmla="*/ 36 h 127"/>
                  <a:gd name="T32" fmla="*/ 408 w 483"/>
                  <a:gd name="T33" fmla="*/ 37 h 127"/>
                  <a:gd name="T34" fmla="*/ 357 w 483"/>
                  <a:gd name="T35" fmla="*/ 39 h 127"/>
                  <a:gd name="T36" fmla="*/ 294 w 483"/>
                  <a:gd name="T37" fmla="*/ 45 h 127"/>
                  <a:gd name="T38" fmla="*/ 294 w 483"/>
                  <a:gd name="T39" fmla="*/ 47 h 127"/>
                  <a:gd name="T40" fmla="*/ 294 w 483"/>
                  <a:gd name="T41" fmla="*/ 47 h 127"/>
                  <a:gd name="T42" fmla="*/ 254 w 483"/>
                  <a:gd name="T43" fmla="*/ 94 h 127"/>
                  <a:gd name="T44" fmla="*/ 220 w 483"/>
                  <a:gd name="T45" fmla="*/ 114 h 127"/>
                  <a:gd name="T46" fmla="*/ 218 w 483"/>
                  <a:gd name="T47" fmla="*/ 114 h 127"/>
                  <a:gd name="T48" fmla="*/ 115 w 483"/>
                  <a:gd name="T49" fmla="*/ 113 h 127"/>
                  <a:gd name="T50" fmla="*/ 0 w 483"/>
                  <a:gd name="T51" fmla="*/ 118 h 127"/>
                  <a:gd name="T52" fmla="*/ 0 w 483"/>
                  <a:gd name="T53" fmla="*/ 118 h 127"/>
                  <a:gd name="T54" fmla="*/ 115 w 483"/>
                  <a:gd name="T55" fmla="*/ 123 h 127"/>
                  <a:gd name="T56" fmla="*/ 459 w 483"/>
                  <a:gd name="T57" fmla="*/ 35 h 127"/>
                  <a:gd name="T58" fmla="*/ 459 w 483"/>
                  <a:gd name="T59" fmla="*/ 34 h 127"/>
                  <a:gd name="T60" fmla="*/ 460 w 483"/>
                  <a:gd name="T61" fmla="*/ 35 h 127"/>
                  <a:gd name="T62" fmla="*/ 459 w 483"/>
                  <a:gd name="T63" fmla="*/ 3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3" h="127">
                    <a:moveTo>
                      <a:pt x="115" y="123"/>
                    </a:moveTo>
                    <a:cubicBezTo>
                      <a:pt x="141" y="124"/>
                      <a:pt x="166" y="124"/>
                      <a:pt x="191" y="123"/>
                    </a:cubicBezTo>
                    <a:cubicBezTo>
                      <a:pt x="212" y="127"/>
                      <a:pt x="234" y="125"/>
                      <a:pt x="252" y="112"/>
                    </a:cubicBezTo>
                    <a:cubicBezTo>
                      <a:pt x="262" y="105"/>
                      <a:pt x="269" y="96"/>
                      <a:pt x="277" y="86"/>
                    </a:cubicBezTo>
                    <a:cubicBezTo>
                      <a:pt x="286" y="75"/>
                      <a:pt x="295" y="64"/>
                      <a:pt x="305" y="53"/>
                    </a:cubicBezTo>
                    <a:cubicBezTo>
                      <a:pt x="305" y="52"/>
                      <a:pt x="306" y="51"/>
                      <a:pt x="306" y="49"/>
                    </a:cubicBezTo>
                    <a:cubicBezTo>
                      <a:pt x="322" y="52"/>
                      <a:pt x="341" y="50"/>
                      <a:pt x="357" y="49"/>
                    </a:cubicBezTo>
                    <a:cubicBezTo>
                      <a:pt x="374" y="49"/>
                      <a:pt x="392" y="48"/>
                      <a:pt x="409" y="48"/>
                    </a:cubicBezTo>
                    <a:cubicBezTo>
                      <a:pt x="410" y="50"/>
                      <a:pt x="410" y="52"/>
                      <a:pt x="411" y="54"/>
                    </a:cubicBezTo>
                    <a:cubicBezTo>
                      <a:pt x="412" y="56"/>
                      <a:pt x="413" y="58"/>
                      <a:pt x="413" y="59"/>
                    </a:cubicBezTo>
                    <a:cubicBezTo>
                      <a:pt x="416" y="66"/>
                      <a:pt x="420" y="70"/>
                      <a:pt x="425" y="71"/>
                    </a:cubicBezTo>
                    <a:cubicBezTo>
                      <a:pt x="429" y="74"/>
                      <a:pt x="433" y="76"/>
                      <a:pt x="437" y="77"/>
                    </a:cubicBezTo>
                    <a:cubicBezTo>
                      <a:pt x="455" y="83"/>
                      <a:pt x="473" y="69"/>
                      <a:pt x="478" y="52"/>
                    </a:cubicBezTo>
                    <a:cubicBezTo>
                      <a:pt x="483" y="37"/>
                      <a:pt x="476" y="16"/>
                      <a:pt x="463" y="7"/>
                    </a:cubicBezTo>
                    <a:cubicBezTo>
                      <a:pt x="453" y="0"/>
                      <a:pt x="441" y="0"/>
                      <a:pt x="432" y="4"/>
                    </a:cubicBezTo>
                    <a:cubicBezTo>
                      <a:pt x="417" y="7"/>
                      <a:pt x="408" y="22"/>
                      <a:pt x="408" y="36"/>
                    </a:cubicBezTo>
                    <a:cubicBezTo>
                      <a:pt x="408" y="37"/>
                      <a:pt x="408" y="37"/>
                      <a:pt x="408" y="37"/>
                    </a:cubicBezTo>
                    <a:cubicBezTo>
                      <a:pt x="391" y="38"/>
                      <a:pt x="374" y="39"/>
                      <a:pt x="357" y="39"/>
                    </a:cubicBezTo>
                    <a:cubicBezTo>
                      <a:pt x="336" y="40"/>
                      <a:pt x="313" y="38"/>
                      <a:pt x="294" y="45"/>
                    </a:cubicBezTo>
                    <a:cubicBezTo>
                      <a:pt x="293" y="45"/>
                      <a:pt x="293" y="46"/>
                      <a:pt x="294" y="47"/>
                    </a:cubicBezTo>
                    <a:cubicBezTo>
                      <a:pt x="294" y="47"/>
                      <a:pt x="294" y="47"/>
                      <a:pt x="294" y="47"/>
                    </a:cubicBezTo>
                    <a:cubicBezTo>
                      <a:pt x="278" y="58"/>
                      <a:pt x="267" y="79"/>
                      <a:pt x="254" y="94"/>
                    </a:cubicBezTo>
                    <a:cubicBezTo>
                      <a:pt x="245" y="105"/>
                      <a:pt x="234" y="111"/>
                      <a:pt x="220" y="114"/>
                    </a:cubicBezTo>
                    <a:cubicBezTo>
                      <a:pt x="219" y="114"/>
                      <a:pt x="219" y="114"/>
                      <a:pt x="218" y="114"/>
                    </a:cubicBezTo>
                    <a:cubicBezTo>
                      <a:pt x="184" y="112"/>
                      <a:pt x="150" y="112"/>
                      <a:pt x="115" y="113"/>
                    </a:cubicBezTo>
                    <a:cubicBezTo>
                      <a:pt x="78" y="113"/>
                      <a:pt x="38" y="111"/>
                      <a:pt x="0" y="118"/>
                    </a:cubicBezTo>
                    <a:cubicBezTo>
                      <a:pt x="0" y="118"/>
                      <a:pt x="0" y="118"/>
                      <a:pt x="0" y="118"/>
                    </a:cubicBezTo>
                    <a:cubicBezTo>
                      <a:pt x="38" y="125"/>
                      <a:pt x="78" y="123"/>
                      <a:pt x="115" y="123"/>
                    </a:cubicBezTo>
                    <a:close/>
                    <a:moveTo>
                      <a:pt x="459" y="35"/>
                    </a:moveTo>
                    <a:cubicBezTo>
                      <a:pt x="459" y="35"/>
                      <a:pt x="459" y="34"/>
                      <a:pt x="459" y="34"/>
                    </a:cubicBezTo>
                    <a:cubicBezTo>
                      <a:pt x="459" y="34"/>
                      <a:pt x="460" y="35"/>
                      <a:pt x="460" y="35"/>
                    </a:cubicBezTo>
                    <a:cubicBezTo>
                      <a:pt x="460" y="35"/>
                      <a:pt x="459" y="35"/>
                      <a:pt x="4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9" name="Freeform 838"/>
              <p:cNvSpPr/>
              <p:nvPr/>
            </p:nvSpPr>
            <p:spPr bwMode="auto">
              <a:xfrm>
                <a:off x="2493" y="3752"/>
                <a:ext cx="281" cy="54"/>
              </a:xfrm>
              <a:custGeom>
                <a:avLst/>
                <a:gdLst>
                  <a:gd name="T0" fmla="*/ 3 w 502"/>
                  <a:gd name="T1" fmla="*/ 57 h 97"/>
                  <a:gd name="T2" fmla="*/ 59 w 502"/>
                  <a:gd name="T3" fmla="*/ 59 h 97"/>
                  <a:gd name="T4" fmla="*/ 121 w 502"/>
                  <a:gd name="T5" fmla="*/ 59 h 97"/>
                  <a:gd name="T6" fmla="*/ 131 w 502"/>
                  <a:gd name="T7" fmla="*/ 58 h 97"/>
                  <a:gd name="T8" fmla="*/ 180 w 502"/>
                  <a:gd name="T9" fmla="*/ 59 h 97"/>
                  <a:gd name="T10" fmla="*/ 230 w 502"/>
                  <a:gd name="T11" fmla="*/ 59 h 97"/>
                  <a:gd name="T12" fmla="*/ 263 w 502"/>
                  <a:gd name="T13" fmla="*/ 60 h 97"/>
                  <a:gd name="T14" fmla="*/ 318 w 502"/>
                  <a:gd name="T15" fmla="*/ 59 h 97"/>
                  <a:gd name="T16" fmla="*/ 413 w 502"/>
                  <a:gd name="T17" fmla="*/ 58 h 97"/>
                  <a:gd name="T18" fmla="*/ 419 w 502"/>
                  <a:gd name="T19" fmla="*/ 69 h 97"/>
                  <a:gd name="T20" fmla="*/ 419 w 502"/>
                  <a:gd name="T21" fmla="*/ 70 h 97"/>
                  <a:gd name="T22" fmla="*/ 424 w 502"/>
                  <a:gd name="T23" fmla="*/ 79 h 97"/>
                  <a:gd name="T24" fmla="*/ 471 w 502"/>
                  <a:gd name="T25" fmla="*/ 84 h 97"/>
                  <a:gd name="T26" fmla="*/ 455 w 502"/>
                  <a:gd name="T27" fmla="*/ 4 h 97"/>
                  <a:gd name="T28" fmla="*/ 413 w 502"/>
                  <a:gd name="T29" fmla="*/ 29 h 97"/>
                  <a:gd name="T30" fmla="*/ 410 w 502"/>
                  <a:gd name="T31" fmla="*/ 43 h 97"/>
                  <a:gd name="T32" fmla="*/ 318 w 502"/>
                  <a:gd name="T33" fmla="*/ 45 h 97"/>
                  <a:gd name="T34" fmla="*/ 268 w 502"/>
                  <a:gd name="T35" fmla="*/ 46 h 97"/>
                  <a:gd name="T36" fmla="*/ 230 w 502"/>
                  <a:gd name="T37" fmla="*/ 48 h 97"/>
                  <a:gd name="T38" fmla="*/ 185 w 502"/>
                  <a:gd name="T39" fmla="*/ 48 h 97"/>
                  <a:gd name="T40" fmla="*/ 123 w 502"/>
                  <a:gd name="T41" fmla="*/ 49 h 97"/>
                  <a:gd name="T42" fmla="*/ 113 w 502"/>
                  <a:gd name="T43" fmla="*/ 49 h 97"/>
                  <a:gd name="T44" fmla="*/ 65 w 502"/>
                  <a:gd name="T45" fmla="*/ 48 h 97"/>
                  <a:gd name="T46" fmla="*/ 3 w 502"/>
                  <a:gd name="T47" fmla="*/ 50 h 97"/>
                  <a:gd name="T48" fmla="*/ 0 w 502"/>
                  <a:gd name="T49" fmla="*/ 53 h 97"/>
                  <a:gd name="T50" fmla="*/ 0 w 502"/>
                  <a:gd name="T51" fmla="*/ 54 h 97"/>
                  <a:gd name="T52" fmla="*/ 3 w 502"/>
                  <a:gd name="T53" fmla="*/ 5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2" h="97">
                    <a:moveTo>
                      <a:pt x="3" y="57"/>
                    </a:moveTo>
                    <a:cubicBezTo>
                      <a:pt x="21" y="61"/>
                      <a:pt x="40" y="59"/>
                      <a:pt x="59" y="59"/>
                    </a:cubicBezTo>
                    <a:cubicBezTo>
                      <a:pt x="80" y="59"/>
                      <a:pt x="100" y="59"/>
                      <a:pt x="121" y="59"/>
                    </a:cubicBezTo>
                    <a:cubicBezTo>
                      <a:pt x="124" y="59"/>
                      <a:pt x="128" y="58"/>
                      <a:pt x="131" y="58"/>
                    </a:cubicBezTo>
                    <a:cubicBezTo>
                      <a:pt x="148" y="59"/>
                      <a:pt x="164" y="59"/>
                      <a:pt x="180" y="59"/>
                    </a:cubicBezTo>
                    <a:cubicBezTo>
                      <a:pt x="196" y="59"/>
                      <a:pt x="213" y="61"/>
                      <a:pt x="230" y="59"/>
                    </a:cubicBezTo>
                    <a:cubicBezTo>
                      <a:pt x="240" y="61"/>
                      <a:pt x="252" y="60"/>
                      <a:pt x="263" y="60"/>
                    </a:cubicBezTo>
                    <a:cubicBezTo>
                      <a:pt x="281" y="60"/>
                      <a:pt x="300" y="60"/>
                      <a:pt x="318" y="59"/>
                    </a:cubicBezTo>
                    <a:cubicBezTo>
                      <a:pt x="350" y="59"/>
                      <a:pt x="381" y="60"/>
                      <a:pt x="413" y="58"/>
                    </a:cubicBezTo>
                    <a:cubicBezTo>
                      <a:pt x="414" y="62"/>
                      <a:pt x="416" y="66"/>
                      <a:pt x="419" y="69"/>
                    </a:cubicBezTo>
                    <a:cubicBezTo>
                      <a:pt x="419" y="69"/>
                      <a:pt x="419" y="70"/>
                      <a:pt x="419" y="70"/>
                    </a:cubicBezTo>
                    <a:cubicBezTo>
                      <a:pt x="420" y="73"/>
                      <a:pt x="422" y="76"/>
                      <a:pt x="424" y="79"/>
                    </a:cubicBezTo>
                    <a:cubicBezTo>
                      <a:pt x="435" y="97"/>
                      <a:pt x="456" y="94"/>
                      <a:pt x="471" y="84"/>
                    </a:cubicBezTo>
                    <a:cubicBezTo>
                      <a:pt x="502" y="63"/>
                      <a:pt x="492" y="11"/>
                      <a:pt x="455" y="4"/>
                    </a:cubicBezTo>
                    <a:cubicBezTo>
                      <a:pt x="437" y="0"/>
                      <a:pt x="420" y="13"/>
                      <a:pt x="413" y="29"/>
                    </a:cubicBezTo>
                    <a:cubicBezTo>
                      <a:pt x="411" y="34"/>
                      <a:pt x="410" y="38"/>
                      <a:pt x="410" y="43"/>
                    </a:cubicBezTo>
                    <a:cubicBezTo>
                      <a:pt x="380" y="42"/>
                      <a:pt x="349" y="44"/>
                      <a:pt x="318" y="45"/>
                    </a:cubicBezTo>
                    <a:cubicBezTo>
                      <a:pt x="302" y="45"/>
                      <a:pt x="285" y="46"/>
                      <a:pt x="268" y="46"/>
                    </a:cubicBezTo>
                    <a:cubicBezTo>
                      <a:pt x="256" y="47"/>
                      <a:pt x="242" y="46"/>
                      <a:pt x="230" y="48"/>
                    </a:cubicBezTo>
                    <a:cubicBezTo>
                      <a:pt x="215" y="47"/>
                      <a:pt x="200" y="48"/>
                      <a:pt x="185" y="48"/>
                    </a:cubicBezTo>
                    <a:cubicBezTo>
                      <a:pt x="165" y="48"/>
                      <a:pt x="144" y="48"/>
                      <a:pt x="123" y="49"/>
                    </a:cubicBezTo>
                    <a:cubicBezTo>
                      <a:pt x="120" y="49"/>
                      <a:pt x="116" y="49"/>
                      <a:pt x="113" y="49"/>
                    </a:cubicBezTo>
                    <a:cubicBezTo>
                      <a:pt x="97" y="49"/>
                      <a:pt x="81" y="48"/>
                      <a:pt x="65" y="48"/>
                    </a:cubicBezTo>
                    <a:cubicBezTo>
                      <a:pt x="44" y="48"/>
                      <a:pt x="23" y="46"/>
                      <a:pt x="3" y="50"/>
                    </a:cubicBezTo>
                    <a:cubicBezTo>
                      <a:pt x="1" y="51"/>
                      <a:pt x="0" y="52"/>
                      <a:pt x="0" y="53"/>
                    </a:cubicBezTo>
                    <a:cubicBezTo>
                      <a:pt x="0" y="53"/>
                      <a:pt x="0" y="53"/>
                      <a:pt x="0" y="54"/>
                    </a:cubicBezTo>
                    <a:cubicBezTo>
                      <a:pt x="0" y="55"/>
                      <a:pt x="1" y="57"/>
                      <a:pt x="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0" name="Freeform 839"/>
              <p:cNvSpPr/>
              <p:nvPr/>
            </p:nvSpPr>
            <p:spPr bwMode="auto">
              <a:xfrm>
                <a:off x="2493" y="3819"/>
                <a:ext cx="273" cy="104"/>
              </a:xfrm>
              <a:custGeom>
                <a:avLst/>
                <a:gdLst>
                  <a:gd name="T0" fmla="*/ 486 w 488"/>
                  <a:gd name="T1" fmla="*/ 133 h 186"/>
                  <a:gd name="T2" fmla="*/ 445 w 488"/>
                  <a:gd name="T3" fmla="*/ 95 h 186"/>
                  <a:gd name="T4" fmla="*/ 418 w 488"/>
                  <a:gd name="T5" fmla="*/ 109 h 186"/>
                  <a:gd name="T6" fmla="*/ 418 w 488"/>
                  <a:gd name="T7" fmla="*/ 110 h 186"/>
                  <a:gd name="T8" fmla="*/ 410 w 488"/>
                  <a:gd name="T9" fmla="*/ 132 h 186"/>
                  <a:gd name="T10" fmla="*/ 403 w 488"/>
                  <a:gd name="T11" fmla="*/ 129 h 186"/>
                  <a:gd name="T12" fmla="*/ 371 w 488"/>
                  <a:gd name="T13" fmla="*/ 104 h 186"/>
                  <a:gd name="T14" fmla="*/ 317 w 488"/>
                  <a:gd name="T15" fmla="*/ 65 h 186"/>
                  <a:gd name="T16" fmla="*/ 218 w 488"/>
                  <a:gd name="T17" fmla="*/ 8 h 186"/>
                  <a:gd name="T18" fmla="*/ 190 w 488"/>
                  <a:gd name="T19" fmla="*/ 1 h 186"/>
                  <a:gd name="T20" fmla="*/ 179 w 488"/>
                  <a:gd name="T21" fmla="*/ 3 h 186"/>
                  <a:gd name="T22" fmla="*/ 108 w 488"/>
                  <a:gd name="T23" fmla="*/ 4 h 186"/>
                  <a:gd name="T24" fmla="*/ 105 w 488"/>
                  <a:gd name="T25" fmla="*/ 5 h 186"/>
                  <a:gd name="T26" fmla="*/ 3 w 488"/>
                  <a:gd name="T27" fmla="*/ 5 h 186"/>
                  <a:gd name="T28" fmla="*/ 0 w 488"/>
                  <a:gd name="T29" fmla="*/ 9 h 186"/>
                  <a:gd name="T30" fmla="*/ 0 w 488"/>
                  <a:gd name="T31" fmla="*/ 9 h 186"/>
                  <a:gd name="T32" fmla="*/ 3 w 488"/>
                  <a:gd name="T33" fmla="*/ 13 h 186"/>
                  <a:gd name="T34" fmla="*/ 46 w 488"/>
                  <a:gd name="T35" fmla="*/ 15 h 186"/>
                  <a:gd name="T36" fmla="*/ 106 w 488"/>
                  <a:gd name="T37" fmla="*/ 20 h 186"/>
                  <a:gd name="T38" fmla="*/ 145 w 488"/>
                  <a:gd name="T39" fmla="*/ 19 h 186"/>
                  <a:gd name="T40" fmla="*/ 164 w 488"/>
                  <a:gd name="T41" fmla="*/ 16 h 186"/>
                  <a:gd name="T42" fmla="*/ 181 w 488"/>
                  <a:gd name="T43" fmla="*/ 16 h 186"/>
                  <a:gd name="T44" fmla="*/ 203 w 488"/>
                  <a:gd name="T45" fmla="*/ 19 h 186"/>
                  <a:gd name="T46" fmla="*/ 218 w 488"/>
                  <a:gd name="T47" fmla="*/ 22 h 186"/>
                  <a:gd name="T48" fmla="*/ 219 w 488"/>
                  <a:gd name="T49" fmla="*/ 22 h 186"/>
                  <a:gd name="T50" fmla="*/ 241 w 488"/>
                  <a:gd name="T51" fmla="*/ 33 h 186"/>
                  <a:gd name="T52" fmla="*/ 291 w 488"/>
                  <a:gd name="T53" fmla="*/ 67 h 186"/>
                  <a:gd name="T54" fmla="*/ 405 w 488"/>
                  <a:gd name="T55" fmla="*/ 143 h 186"/>
                  <a:gd name="T56" fmla="*/ 409 w 488"/>
                  <a:gd name="T57" fmla="*/ 145 h 186"/>
                  <a:gd name="T58" fmla="*/ 410 w 488"/>
                  <a:gd name="T59" fmla="*/ 145 h 186"/>
                  <a:gd name="T60" fmla="*/ 425 w 488"/>
                  <a:gd name="T61" fmla="*/ 176 h 186"/>
                  <a:gd name="T62" fmla="*/ 450 w 488"/>
                  <a:gd name="T63" fmla="*/ 185 h 186"/>
                  <a:gd name="T64" fmla="*/ 470 w 488"/>
                  <a:gd name="T65" fmla="*/ 181 h 186"/>
                  <a:gd name="T66" fmla="*/ 478 w 488"/>
                  <a:gd name="T67" fmla="*/ 174 h 186"/>
                  <a:gd name="T68" fmla="*/ 487 w 488"/>
                  <a:gd name="T69" fmla="*/ 148 h 186"/>
                  <a:gd name="T70" fmla="*/ 486 w 488"/>
                  <a:gd name="T71" fmla="*/ 1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8" h="186">
                    <a:moveTo>
                      <a:pt x="486" y="133"/>
                    </a:moveTo>
                    <a:cubicBezTo>
                      <a:pt x="482" y="113"/>
                      <a:pt x="465" y="97"/>
                      <a:pt x="445" y="95"/>
                    </a:cubicBezTo>
                    <a:cubicBezTo>
                      <a:pt x="433" y="94"/>
                      <a:pt x="425" y="101"/>
                      <a:pt x="418" y="109"/>
                    </a:cubicBezTo>
                    <a:cubicBezTo>
                      <a:pt x="418" y="110"/>
                      <a:pt x="418" y="110"/>
                      <a:pt x="418" y="110"/>
                    </a:cubicBezTo>
                    <a:cubicBezTo>
                      <a:pt x="413" y="116"/>
                      <a:pt x="410" y="124"/>
                      <a:pt x="410" y="132"/>
                    </a:cubicBezTo>
                    <a:cubicBezTo>
                      <a:pt x="408" y="131"/>
                      <a:pt x="405" y="130"/>
                      <a:pt x="403" y="129"/>
                    </a:cubicBezTo>
                    <a:cubicBezTo>
                      <a:pt x="393" y="120"/>
                      <a:pt x="382" y="112"/>
                      <a:pt x="371" y="104"/>
                    </a:cubicBezTo>
                    <a:cubicBezTo>
                      <a:pt x="354" y="91"/>
                      <a:pt x="335" y="78"/>
                      <a:pt x="317" y="65"/>
                    </a:cubicBezTo>
                    <a:cubicBezTo>
                      <a:pt x="286" y="44"/>
                      <a:pt x="254" y="22"/>
                      <a:pt x="218" y="8"/>
                    </a:cubicBezTo>
                    <a:cubicBezTo>
                      <a:pt x="211" y="2"/>
                      <a:pt x="198" y="1"/>
                      <a:pt x="190" y="1"/>
                    </a:cubicBezTo>
                    <a:cubicBezTo>
                      <a:pt x="187" y="2"/>
                      <a:pt x="183" y="2"/>
                      <a:pt x="179" y="3"/>
                    </a:cubicBezTo>
                    <a:cubicBezTo>
                      <a:pt x="155" y="2"/>
                      <a:pt x="131" y="4"/>
                      <a:pt x="108" y="4"/>
                    </a:cubicBezTo>
                    <a:cubicBezTo>
                      <a:pt x="107" y="5"/>
                      <a:pt x="106" y="5"/>
                      <a:pt x="105" y="5"/>
                    </a:cubicBezTo>
                    <a:cubicBezTo>
                      <a:pt x="72" y="4"/>
                      <a:pt x="36" y="0"/>
                      <a:pt x="3" y="5"/>
                    </a:cubicBezTo>
                    <a:cubicBezTo>
                      <a:pt x="1" y="5"/>
                      <a:pt x="0" y="7"/>
                      <a:pt x="0" y="9"/>
                    </a:cubicBezTo>
                    <a:cubicBezTo>
                      <a:pt x="0" y="9"/>
                      <a:pt x="0" y="9"/>
                      <a:pt x="0" y="9"/>
                    </a:cubicBezTo>
                    <a:cubicBezTo>
                      <a:pt x="0" y="11"/>
                      <a:pt x="1" y="13"/>
                      <a:pt x="3" y="13"/>
                    </a:cubicBezTo>
                    <a:cubicBezTo>
                      <a:pt x="17" y="15"/>
                      <a:pt x="31" y="16"/>
                      <a:pt x="46" y="15"/>
                    </a:cubicBezTo>
                    <a:cubicBezTo>
                      <a:pt x="65" y="20"/>
                      <a:pt x="86" y="20"/>
                      <a:pt x="106" y="20"/>
                    </a:cubicBezTo>
                    <a:cubicBezTo>
                      <a:pt x="119" y="20"/>
                      <a:pt x="132" y="20"/>
                      <a:pt x="145" y="19"/>
                    </a:cubicBezTo>
                    <a:cubicBezTo>
                      <a:pt x="150" y="18"/>
                      <a:pt x="158" y="18"/>
                      <a:pt x="164" y="16"/>
                    </a:cubicBezTo>
                    <a:cubicBezTo>
                      <a:pt x="170" y="16"/>
                      <a:pt x="175" y="16"/>
                      <a:pt x="181" y="16"/>
                    </a:cubicBezTo>
                    <a:cubicBezTo>
                      <a:pt x="188" y="17"/>
                      <a:pt x="196" y="17"/>
                      <a:pt x="203" y="19"/>
                    </a:cubicBezTo>
                    <a:cubicBezTo>
                      <a:pt x="207" y="20"/>
                      <a:pt x="213" y="22"/>
                      <a:pt x="218" y="22"/>
                    </a:cubicBezTo>
                    <a:cubicBezTo>
                      <a:pt x="218" y="22"/>
                      <a:pt x="218" y="22"/>
                      <a:pt x="219" y="22"/>
                    </a:cubicBezTo>
                    <a:cubicBezTo>
                      <a:pt x="226" y="25"/>
                      <a:pt x="234" y="28"/>
                      <a:pt x="241" y="33"/>
                    </a:cubicBezTo>
                    <a:cubicBezTo>
                      <a:pt x="259" y="43"/>
                      <a:pt x="275" y="55"/>
                      <a:pt x="291" y="67"/>
                    </a:cubicBezTo>
                    <a:cubicBezTo>
                      <a:pt x="328" y="96"/>
                      <a:pt x="362" y="125"/>
                      <a:pt x="405" y="143"/>
                    </a:cubicBezTo>
                    <a:cubicBezTo>
                      <a:pt x="407" y="143"/>
                      <a:pt x="408" y="144"/>
                      <a:pt x="409" y="145"/>
                    </a:cubicBezTo>
                    <a:cubicBezTo>
                      <a:pt x="409" y="145"/>
                      <a:pt x="409" y="145"/>
                      <a:pt x="410" y="145"/>
                    </a:cubicBezTo>
                    <a:cubicBezTo>
                      <a:pt x="411" y="157"/>
                      <a:pt x="416" y="169"/>
                      <a:pt x="425" y="176"/>
                    </a:cubicBezTo>
                    <a:cubicBezTo>
                      <a:pt x="432" y="182"/>
                      <a:pt x="441" y="185"/>
                      <a:pt x="450" y="185"/>
                    </a:cubicBezTo>
                    <a:cubicBezTo>
                      <a:pt x="457" y="186"/>
                      <a:pt x="464" y="185"/>
                      <a:pt x="470" y="181"/>
                    </a:cubicBezTo>
                    <a:cubicBezTo>
                      <a:pt x="473" y="180"/>
                      <a:pt x="476" y="177"/>
                      <a:pt x="478" y="174"/>
                    </a:cubicBezTo>
                    <a:cubicBezTo>
                      <a:pt x="485" y="167"/>
                      <a:pt x="488" y="158"/>
                      <a:pt x="487" y="148"/>
                    </a:cubicBezTo>
                    <a:cubicBezTo>
                      <a:pt x="488" y="143"/>
                      <a:pt x="487" y="138"/>
                      <a:pt x="48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1" name="Freeform 840"/>
              <p:cNvSpPr/>
              <p:nvPr/>
            </p:nvSpPr>
            <p:spPr bwMode="auto">
              <a:xfrm>
                <a:off x="2475" y="2239"/>
                <a:ext cx="266" cy="282"/>
              </a:xfrm>
              <a:custGeom>
                <a:avLst/>
                <a:gdLst>
                  <a:gd name="T0" fmla="*/ 450 w 475"/>
                  <a:gd name="T1" fmla="*/ 88 h 505"/>
                  <a:gd name="T2" fmla="*/ 365 w 475"/>
                  <a:gd name="T3" fmla="*/ 28 h 505"/>
                  <a:gd name="T4" fmla="*/ 165 w 475"/>
                  <a:gd name="T5" fmla="*/ 24 h 505"/>
                  <a:gd name="T6" fmla="*/ 26 w 475"/>
                  <a:gd name="T7" fmla="*/ 148 h 505"/>
                  <a:gd name="T8" fmla="*/ 11 w 475"/>
                  <a:gd name="T9" fmla="*/ 323 h 505"/>
                  <a:gd name="T10" fmla="*/ 66 w 475"/>
                  <a:gd name="T11" fmla="*/ 439 h 505"/>
                  <a:gd name="T12" fmla="*/ 130 w 475"/>
                  <a:gd name="T13" fmla="*/ 478 h 505"/>
                  <a:gd name="T14" fmla="*/ 219 w 475"/>
                  <a:gd name="T15" fmla="*/ 499 h 505"/>
                  <a:gd name="T16" fmla="*/ 383 w 475"/>
                  <a:gd name="T17" fmla="*/ 459 h 505"/>
                  <a:gd name="T18" fmla="*/ 437 w 475"/>
                  <a:gd name="T19" fmla="*/ 407 h 505"/>
                  <a:gd name="T20" fmla="*/ 462 w 475"/>
                  <a:gd name="T21" fmla="*/ 330 h 505"/>
                  <a:gd name="T22" fmla="*/ 451 w 475"/>
                  <a:gd name="T23" fmla="*/ 324 h 505"/>
                  <a:gd name="T24" fmla="*/ 450 w 475"/>
                  <a:gd name="T25" fmla="*/ 324 h 505"/>
                  <a:gd name="T26" fmla="*/ 446 w 475"/>
                  <a:gd name="T27" fmla="*/ 322 h 505"/>
                  <a:gd name="T28" fmla="*/ 430 w 475"/>
                  <a:gd name="T29" fmla="*/ 322 h 505"/>
                  <a:gd name="T30" fmla="*/ 430 w 475"/>
                  <a:gd name="T31" fmla="*/ 322 h 505"/>
                  <a:gd name="T32" fmla="*/ 355 w 475"/>
                  <a:gd name="T33" fmla="*/ 325 h 505"/>
                  <a:gd name="T34" fmla="*/ 355 w 475"/>
                  <a:gd name="T35" fmla="*/ 330 h 505"/>
                  <a:gd name="T36" fmla="*/ 444 w 475"/>
                  <a:gd name="T37" fmla="*/ 337 h 505"/>
                  <a:gd name="T38" fmla="*/ 435 w 475"/>
                  <a:gd name="T39" fmla="*/ 378 h 505"/>
                  <a:gd name="T40" fmla="*/ 404 w 475"/>
                  <a:gd name="T41" fmla="*/ 429 h 505"/>
                  <a:gd name="T42" fmla="*/ 302 w 475"/>
                  <a:gd name="T43" fmla="*/ 481 h 505"/>
                  <a:gd name="T44" fmla="*/ 172 w 475"/>
                  <a:gd name="T45" fmla="*/ 479 h 505"/>
                  <a:gd name="T46" fmla="*/ 70 w 475"/>
                  <a:gd name="T47" fmla="*/ 426 h 505"/>
                  <a:gd name="T48" fmla="*/ 16 w 475"/>
                  <a:gd name="T49" fmla="*/ 247 h 505"/>
                  <a:gd name="T50" fmla="*/ 98 w 475"/>
                  <a:gd name="T51" fmla="*/ 75 h 505"/>
                  <a:gd name="T52" fmla="*/ 194 w 475"/>
                  <a:gd name="T53" fmla="*/ 27 h 505"/>
                  <a:gd name="T54" fmla="*/ 310 w 475"/>
                  <a:gd name="T55" fmla="*/ 26 h 505"/>
                  <a:gd name="T56" fmla="*/ 421 w 475"/>
                  <a:gd name="T57" fmla="*/ 75 h 505"/>
                  <a:gd name="T58" fmla="*/ 470 w 475"/>
                  <a:gd name="T59" fmla="*/ 187 h 505"/>
                  <a:gd name="T60" fmla="*/ 475 w 475"/>
                  <a:gd name="T61" fmla="*/ 187 h 505"/>
                  <a:gd name="T62" fmla="*/ 450 w 475"/>
                  <a:gd name="T63" fmla="*/ 88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5" h="505">
                    <a:moveTo>
                      <a:pt x="450" y="88"/>
                    </a:moveTo>
                    <a:cubicBezTo>
                      <a:pt x="429" y="60"/>
                      <a:pt x="396" y="40"/>
                      <a:pt x="365" y="28"/>
                    </a:cubicBezTo>
                    <a:cubicBezTo>
                      <a:pt x="302" y="4"/>
                      <a:pt x="228" y="0"/>
                      <a:pt x="165" y="24"/>
                    </a:cubicBezTo>
                    <a:cubicBezTo>
                      <a:pt x="105" y="46"/>
                      <a:pt x="53" y="90"/>
                      <a:pt x="26" y="148"/>
                    </a:cubicBezTo>
                    <a:cubicBezTo>
                      <a:pt x="0" y="201"/>
                      <a:pt x="0" y="265"/>
                      <a:pt x="11" y="323"/>
                    </a:cubicBezTo>
                    <a:cubicBezTo>
                      <a:pt x="19" y="365"/>
                      <a:pt x="36" y="408"/>
                      <a:pt x="66" y="439"/>
                    </a:cubicBezTo>
                    <a:cubicBezTo>
                      <a:pt x="84" y="457"/>
                      <a:pt x="107" y="468"/>
                      <a:pt x="130" y="478"/>
                    </a:cubicBezTo>
                    <a:cubicBezTo>
                      <a:pt x="159" y="490"/>
                      <a:pt x="189" y="496"/>
                      <a:pt x="219" y="499"/>
                    </a:cubicBezTo>
                    <a:cubicBezTo>
                      <a:pt x="277" y="505"/>
                      <a:pt x="334" y="489"/>
                      <a:pt x="383" y="459"/>
                    </a:cubicBezTo>
                    <a:cubicBezTo>
                      <a:pt x="405" y="446"/>
                      <a:pt x="425" y="429"/>
                      <a:pt x="437" y="407"/>
                    </a:cubicBezTo>
                    <a:cubicBezTo>
                      <a:pt x="450" y="383"/>
                      <a:pt x="452" y="355"/>
                      <a:pt x="462" y="330"/>
                    </a:cubicBezTo>
                    <a:cubicBezTo>
                      <a:pt x="465" y="323"/>
                      <a:pt x="455" y="320"/>
                      <a:pt x="451" y="324"/>
                    </a:cubicBezTo>
                    <a:cubicBezTo>
                      <a:pt x="451" y="324"/>
                      <a:pt x="451" y="324"/>
                      <a:pt x="450" y="324"/>
                    </a:cubicBezTo>
                    <a:cubicBezTo>
                      <a:pt x="449" y="323"/>
                      <a:pt x="448" y="323"/>
                      <a:pt x="446" y="322"/>
                    </a:cubicBezTo>
                    <a:cubicBezTo>
                      <a:pt x="441" y="322"/>
                      <a:pt x="435" y="322"/>
                      <a:pt x="430" y="322"/>
                    </a:cubicBezTo>
                    <a:cubicBezTo>
                      <a:pt x="430" y="322"/>
                      <a:pt x="430" y="322"/>
                      <a:pt x="430" y="322"/>
                    </a:cubicBezTo>
                    <a:cubicBezTo>
                      <a:pt x="405" y="319"/>
                      <a:pt x="378" y="321"/>
                      <a:pt x="355" y="325"/>
                    </a:cubicBezTo>
                    <a:cubicBezTo>
                      <a:pt x="352" y="326"/>
                      <a:pt x="352" y="330"/>
                      <a:pt x="355" y="330"/>
                    </a:cubicBezTo>
                    <a:cubicBezTo>
                      <a:pt x="384" y="336"/>
                      <a:pt x="415" y="331"/>
                      <a:pt x="444" y="337"/>
                    </a:cubicBezTo>
                    <a:cubicBezTo>
                      <a:pt x="440" y="351"/>
                      <a:pt x="437" y="364"/>
                      <a:pt x="435" y="378"/>
                    </a:cubicBezTo>
                    <a:cubicBezTo>
                      <a:pt x="429" y="398"/>
                      <a:pt x="419" y="415"/>
                      <a:pt x="404" y="429"/>
                    </a:cubicBezTo>
                    <a:cubicBezTo>
                      <a:pt x="376" y="454"/>
                      <a:pt x="337" y="472"/>
                      <a:pt x="302" y="481"/>
                    </a:cubicBezTo>
                    <a:cubicBezTo>
                      <a:pt x="259" y="492"/>
                      <a:pt x="214" y="490"/>
                      <a:pt x="172" y="479"/>
                    </a:cubicBezTo>
                    <a:cubicBezTo>
                      <a:pt x="135" y="470"/>
                      <a:pt x="96" y="454"/>
                      <a:pt x="70" y="426"/>
                    </a:cubicBezTo>
                    <a:cubicBezTo>
                      <a:pt x="27" y="380"/>
                      <a:pt x="15" y="308"/>
                      <a:pt x="16" y="247"/>
                    </a:cubicBezTo>
                    <a:cubicBezTo>
                      <a:pt x="17" y="178"/>
                      <a:pt x="46" y="119"/>
                      <a:pt x="98" y="75"/>
                    </a:cubicBezTo>
                    <a:cubicBezTo>
                      <a:pt x="126" y="52"/>
                      <a:pt x="160" y="36"/>
                      <a:pt x="194" y="27"/>
                    </a:cubicBezTo>
                    <a:cubicBezTo>
                      <a:pt x="233" y="16"/>
                      <a:pt x="271" y="19"/>
                      <a:pt x="310" y="26"/>
                    </a:cubicBezTo>
                    <a:cubicBezTo>
                      <a:pt x="351" y="33"/>
                      <a:pt x="390" y="47"/>
                      <a:pt x="421" y="75"/>
                    </a:cubicBezTo>
                    <a:cubicBezTo>
                      <a:pt x="456" y="105"/>
                      <a:pt x="463" y="144"/>
                      <a:pt x="470" y="187"/>
                    </a:cubicBezTo>
                    <a:cubicBezTo>
                      <a:pt x="471" y="190"/>
                      <a:pt x="475" y="189"/>
                      <a:pt x="475" y="187"/>
                    </a:cubicBezTo>
                    <a:cubicBezTo>
                      <a:pt x="475" y="153"/>
                      <a:pt x="470" y="117"/>
                      <a:pt x="450"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2" name="Freeform 841"/>
              <p:cNvSpPr/>
              <p:nvPr/>
            </p:nvSpPr>
            <p:spPr bwMode="auto">
              <a:xfrm>
                <a:off x="2520" y="2299"/>
                <a:ext cx="95" cy="156"/>
              </a:xfrm>
              <a:custGeom>
                <a:avLst/>
                <a:gdLst>
                  <a:gd name="T0" fmla="*/ 29 w 171"/>
                  <a:gd name="T1" fmla="*/ 249 h 279"/>
                  <a:gd name="T2" fmla="*/ 34 w 171"/>
                  <a:gd name="T3" fmla="*/ 263 h 279"/>
                  <a:gd name="T4" fmla="*/ 155 w 171"/>
                  <a:gd name="T5" fmla="*/ 270 h 279"/>
                  <a:gd name="T6" fmla="*/ 167 w 171"/>
                  <a:gd name="T7" fmla="*/ 267 h 279"/>
                  <a:gd name="T8" fmla="*/ 168 w 171"/>
                  <a:gd name="T9" fmla="*/ 264 h 279"/>
                  <a:gd name="T10" fmla="*/ 161 w 171"/>
                  <a:gd name="T11" fmla="*/ 252 h 279"/>
                  <a:gd name="T12" fmla="*/ 158 w 171"/>
                  <a:gd name="T13" fmla="*/ 252 h 279"/>
                  <a:gd name="T14" fmla="*/ 50 w 171"/>
                  <a:gd name="T15" fmla="*/ 249 h 279"/>
                  <a:gd name="T16" fmla="*/ 123 w 171"/>
                  <a:gd name="T17" fmla="*/ 117 h 279"/>
                  <a:gd name="T18" fmla="*/ 105 w 171"/>
                  <a:gd name="T19" fmla="*/ 19 h 279"/>
                  <a:gd name="T20" fmla="*/ 57 w 171"/>
                  <a:gd name="T21" fmla="*/ 97 h 279"/>
                  <a:gd name="T22" fmla="*/ 59 w 171"/>
                  <a:gd name="T23" fmla="*/ 87 h 279"/>
                  <a:gd name="T24" fmla="*/ 107 w 171"/>
                  <a:gd name="T25" fmla="*/ 46 h 279"/>
                  <a:gd name="T26" fmla="*/ 89 w 171"/>
                  <a:gd name="T27" fmla="*/ 147 h 279"/>
                  <a:gd name="T28" fmla="*/ 29 w 171"/>
                  <a:gd name="T29" fmla="*/ 24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1" h="279">
                    <a:moveTo>
                      <a:pt x="29" y="249"/>
                    </a:moveTo>
                    <a:cubicBezTo>
                      <a:pt x="26" y="255"/>
                      <a:pt x="28" y="261"/>
                      <a:pt x="34" y="263"/>
                    </a:cubicBezTo>
                    <a:cubicBezTo>
                      <a:pt x="73" y="279"/>
                      <a:pt x="118" y="251"/>
                      <a:pt x="155" y="270"/>
                    </a:cubicBezTo>
                    <a:cubicBezTo>
                      <a:pt x="159" y="272"/>
                      <a:pt x="165" y="271"/>
                      <a:pt x="167" y="267"/>
                    </a:cubicBezTo>
                    <a:cubicBezTo>
                      <a:pt x="168" y="266"/>
                      <a:pt x="168" y="265"/>
                      <a:pt x="168" y="264"/>
                    </a:cubicBezTo>
                    <a:cubicBezTo>
                      <a:pt x="171" y="259"/>
                      <a:pt x="168" y="251"/>
                      <a:pt x="161" y="252"/>
                    </a:cubicBezTo>
                    <a:cubicBezTo>
                      <a:pt x="160" y="252"/>
                      <a:pt x="159" y="252"/>
                      <a:pt x="158" y="252"/>
                    </a:cubicBezTo>
                    <a:cubicBezTo>
                      <a:pt x="123" y="239"/>
                      <a:pt x="84" y="258"/>
                      <a:pt x="50" y="249"/>
                    </a:cubicBezTo>
                    <a:cubicBezTo>
                      <a:pt x="74" y="205"/>
                      <a:pt x="105" y="165"/>
                      <a:pt x="123" y="117"/>
                    </a:cubicBezTo>
                    <a:cubicBezTo>
                      <a:pt x="133" y="89"/>
                      <a:pt x="140" y="34"/>
                      <a:pt x="105" y="19"/>
                    </a:cubicBezTo>
                    <a:cubicBezTo>
                      <a:pt x="58" y="0"/>
                      <a:pt x="0" y="89"/>
                      <a:pt x="57" y="97"/>
                    </a:cubicBezTo>
                    <a:cubicBezTo>
                      <a:pt x="63" y="98"/>
                      <a:pt x="63" y="90"/>
                      <a:pt x="59" y="87"/>
                    </a:cubicBezTo>
                    <a:cubicBezTo>
                      <a:pt x="29" y="66"/>
                      <a:pt x="90" y="16"/>
                      <a:pt x="107" y="46"/>
                    </a:cubicBezTo>
                    <a:cubicBezTo>
                      <a:pt x="124" y="76"/>
                      <a:pt x="103" y="120"/>
                      <a:pt x="89" y="147"/>
                    </a:cubicBezTo>
                    <a:cubicBezTo>
                      <a:pt x="71" y="182"/>
                      <a:pt x="46" y="214"/>
                      <a:pt x="29"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3" name="Freeform 842"/>
              <p:cNvSpPr/>
              <p:nvPr/>
            </p:nvSpPr>
            <p:spPr bwMode="auto">
              <a:xfrm>
                <a:off x="2628" y="2311"/>
                <a:ext cx="45" cy="139"/>
              </a:xfrm>
              <a:custGeom>
                <a:avLst/>
                <a:gdLst>
                  <a:gd name="T0" fmla="*/ 62 w 80"/>
                  <a:gd name="T1" fmla="*/ 239 h 249"/>
                  <a:gd name="T2" fmla="*/ 76 w 80"/>
                  <a:gd name="T3" fmla="*/ 233 h 249"/>
                  <a:gd name="T4" fmla="*/ 66 w 80"/>
                  <a:gd name="T5" fmla="*/ 148 h 249"/>
                  <a:gd name="T6" fmla="*/ 67 w 80"/>
                  <a:gd name="T7" fmla="*/ 68 h 249"/>
                  <a:gd name="T8" fmla="*/ 64 w 80"/>
                  <a:gd name="T9" fmla="*/ 68 h 249"/>
                  <a:gd name="T10" fmla="*/ 53 w 80"/>
                  <a:gd name="T11" fmla="*/ 139 h 249"/>
                  <a:gd name="T12" fmla="*/ 27 w 80"/>
                  <a:gd name="T13" fmla="*/ 138 h 249"/>
                  <a:gd name="T14" fmla="*/ 33 w 80"/>
                  <a:gd name="T15" fmla="*/ 71 h 249"/>
                  <a:gd name="T16" fmla="*/ 51 w 80"/>
                  <a:gd name="T17" fmla="*/ 1 h 249"/>
                  <a:gd name="T18" fmla="*/ 48 w 80"/>
                  <a:gd name="T19" fmla="*/ 1 h 249"/>
                  <a:gd name="T20" fmla="*/ 2 w 80"/>
                  <a:gd name="T21" fmla="*/ 123 h 249"/>
                  <a:gd name="T22" fmla="*/ 19 w 80"/>
                  <a:gd name="T23" fmla="*/ 154 h 249"/>
                  <a:gd name="T24" fmla="*/ 52 w 80"/>
                  <a:gd name="T25" fmla="*/ 159 h 249"/>
                  <a:gd name="T26" fmla="*/ 62 w 80"/>
                  <a:gd name="T27" fmla="*/ 23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49">
                    <a:moveTo>
                      <a:pt x="62" y="239"/>
                    </a:moveTo>
                    <a:cubicBezTo>
                      <a:pt x="67" y="249"/>
                      <a:pt x="80" y="244"/>
                      <a:pt x="76" y="233"/>
                    </a:cubicBezTo>
                    <a:cubicBezTo>
                      <a:pt x="65" y="207"/>
                      <a:pt x="66" y="177"/>
                      <a:pt x="66" y="148"/>
                    </a:cubicBezTo>
                    <a:cubicBezTo>
                      <a:pt x="67" y="123"/>
                      <a:pt x="73" y="93"/>
                      <a:pt x="67" y="68"/>
                    </a:cubicBezTo>
                    <a:cubicBezTo>
                      <a:pt x="67" y="67"/>
                      <a:pt x="65" y="67"/>
                      <a:pt x="64" y="68"/>
                    </a:cubicBezTo>
                    <a:cubicBezTo>
                      <a:pt x="57" y="90"/>
                      <a:pt x="55" y="115"/>
                      <a:pt x="53" y="139"/>
                    </a:cubicBezTo>
                    <a:cubicBezTo>
                      <a:pt x="44" y="138"/>
                      <a:pt x="32" y="139"/>
                      <a:pt x="27" y="138"/>
                    </a:cubicBezTo>
                    <a:cubicBezTo>
                      <a:pt x="10" y="135"/>
                      <a:pt x="29" y="82"/>
                      <a:pt x="33" y="71"/>
                    </a:cubicBezTo>
                    <a:cubicBezTo>
                      <a:pt x="40" y="48"/>
                      <a:pt x="51" y="26"/>
                      <a:pt x="51" y="1"/>
                    </a:cubicBezTo>
                    <a:cubicBezTo>
                      <a:pt x="51" y="0"/>
                      <a:pt x="49" y="0"/>
                      <a:pt x="48" y="1"/>
                    </a:cubicBezTo>
                    <a:cubicBezTo>
                      <a:pt x="25" y="36"/>
                      <a:pt x="7" y="82"/>
                      <a:pt x="2" y="123"/>
                    </a:cubicBezTo>
                    <a:cubicBezTo>
                      <a:pt x="0" y="137"/>
                      <a:pt x="7" y="149"/>
                      <a:pt x="19" y="154"/>
                    </a:cubicBezTo>
                    <a:cubicBezTo>
                      <a:pt x="26" y="157"/>
                      <a:pt x="41" y="160"/>
                      <a:pt x="52" y="159"/>
                    </a:cubicBezTo>
                    <a:cubicBezTo>
                      <a:pt x="50" y="185"/>
                      <a:pt x="52" y="214"/>
                      <a:pt x="62"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4" name="Freeform 843"/>
              <p:cNvSpPr>
                <a:spLocks noEditPoints="1"/>
              </p:cNvSpPr>
              <p:nvPr/>
            </p:nvSpPr>
            <p:spPr bwMode="auto">
              <a:xfrm>
                <a:off x="3767" y="4417"/>
                <a:ext cx="279" cy="190"/>
              </a:xfrm>
              <a:custGeom>
                <a:avLst/>
                <a:gdLst>
                  <a:gd name="T0" fmla="*/ 301 w 498"/>
                  <a:gd name="T1" fmla="*/ 0 h 339"/>
                  <a:gd name="T2" fmla="*/ 160 w 498"/>
                  <a:gd name="T3" fmla="*/ 2 h 339"/>
                  <a:gd name="T4" fmla="*/ 147 w 498"/>
                  <a:gd name="T5" fmla="*/ 10 h 339"/>
                  <a:gd name="T6" fmla="*/ 133 w 498"/>
                  <a:gd name="T7" fmla="*/ 31 h 339"/>
                  <a:gd name="T8" fmla="*/ 61 w 498"/>
                  <a:gd name="T9" fmla="*/ 31 h 339"/>
                  <a:gd name="T10" fmla="*/ 8 w 498"/>
                  <a:gd name="T11" fmla="*/ 46 h 339"/>
                  <a:gd name="T12" fmla="*/ 0 w 498"/>
                  <a:gd name="T13" fmla="*/ 65 h 339"/>
                  <a:gd name="T14" fmla="*/ 3 w 498"/>
                  <a:gd name="T15" fmla="*/ 84 h 339"/>
                  <a:gd name="T16" fmla="*/ 61 w 498"/>
                  <a:gd name="T17" fmla="*/ 321 h 339"/>
                  <a:gd name="T18" fmla="*/ 234 w 498"/>
                  <a:gd name="T19" fmla="*/ 330 h 339"/>
                  <a:gd name="T20" fmla="*/ 423 w 498"/>
                  <a:gd name="T21" fmla="*/ 333 h 339"/>
                  <a:gd name="T22" fmla="*/ 429 w 498"/>
                  <a:gd name="T23" fmla="*/ 332 h 339"/>
                  <a:gd name="T24" fmla="*/ 434 w 498"/>
                  <a:gd name="T25" fmla="*/ 331 h 339"/>
                  <a:gd name="T26" fmla="*/ 481 w 498"/>
                  <a:gd name="T27" fmla="*/ 158 h 339"/>
                  <a:gd name="T28" fmla="*/ 494 w 498"/>
                  <a:gd name="T29" fmla="*/ 22 h 339"/>
                  <a:gd name="T30" fmla="*/ 491 w 498"/>
                  <a:gd name="T31" fmla="*/ 2 h 339"/>
                  <a:gd name="T32" fmla="*/ 234 w 498"/>
                  <a:gd name="T33" fmla="*/ 320 h 339"/>
                  <a:gd name="T34" fmla="*/ 99 w 498"/>
                  <a:gd name="T35" fmla="*/ 320 h 339"/>
                  <a:gd name="T36" fmla="*/ 49 w 498"/>
                  <a:gd name="T37" fmla="*/ 232 h 339"/>
                  <a:gd name="T38" fmla="*/ 11 w 498"/>
                  <a:gd name="T39" fmla="*/ 55 h 339"/>
                  <a:gd name="T40" fmla="*/ 43 w 498"/>
                  <a:gd name="T41" fmla="*/ 41 h 339"/>
                  <a:gd name="T42" fmla="*/ 55 w 498"/>
                  <a:gd name="T43" fmla="*/ 43 h 339"/>
                  <a:gd name="T44" fmla="*/ 135 w 498"/>
                  <a:gd name="T45" fmla="*/ 43 h 339"/>
                  <a:gd name="T46" fmla="*/ 150 w 498"/>
                  <a:gd name="T47" fmla="*/ 81 h 339"/>
                  <a:gd name="T48" fmla="*/ 197 w 498"/>
                  <a:gd name="T49" fmla="*/ 90 h 339"/>
                  <a:gd name="T50" fmla="*/ 231 w 498"/>
                  <a:gd name="T51" fmla="*/ 88 h 339"/>
                  <a:gd name="T52" fmla="*/ 333 w 498"/>
                  <a:gd name="T53" fmla="*/ 88 h 339"/>
                  <a:gd name="T54" fmla="*/ 343 w 498"/>
                  <a:gd name="T55" fmla="*/ 125 h 339"/>
                  <a:gd name="T56" fmla="*/ 425 w 498"/>
                  <a:gd name="T57" fmla="*/ 323 h 339"/>
                  <a:gd name="T58" fmla="*/ 412 w 498"/>
                  <a:gd name="T59" fmla="*/ 323 h 339"/>
                  <a:gd name="T60" fmla="*/ 454 w 498"/>
                  <a:gd name="T61" fmla="*/ 236 h 339"/>
                  <a:gd name="T62" fmla="*/ 381 w 498"/>
                  <a:gd name="T63" fmla="*/ 185 h 339"/>
                  <a:gd name="T64" fmla="*/ 333 w 498"/>
                  <a:gd name="T65" fmla="*/ 75 h 339"/>
                  <a:gd name="T66" fmla="*/ 235 w 498"/>
                  <a:gd name="T67" fmla="*/ 71 h 339"/>
                  <a:gd name="T68" fmla="*/ 157 w 498"/>
                  <a:gd name="T69" fmla="*/ 72 h 339"/>
                  <a:gd name="T70" fmla="*/ 147 w 498"/>
                  <a:gd name="T71" fmla="*/ 51 h 339"/>
                  <a:gd name="T72" fmla="*/ 155 w 498"/>
                  <a:gd name="T73" fmla="*/ 8 h 339"/>
                  <a:gd name="T74" fmla="*/ 183 w 498"/>
                  <a:gd name="T75" fmla="*/ 10 h 339"/>
                  <a:gd name="T76" fmla="*/ 315 w 498"/>
                  <a:gd name="T77" fmla="*/ 12 h 339"/>
                  <a:gd name="T78" fmla="*/ 481 w 498"/>
                  <a:gd name="T79" fmla="*/ 4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339">
                    <a:moveTo>
                      <a:pt x="491" y="2"/>
                    </a:moveTo>
                    <a:cubicBezTo>
                      <a:pt x="427" y="2"/>
                      <a:pt x="364" y="1"/>
                      <a:pt x="301" y="0"/>
                    </a:cubicBezTo>
                    <a:cubicBezTo>
                      <a:pt x="269" y="0"/>
                      <a:pt x="238" y="0"/>
                      <a:pt x="206" y="0"/>
                    </a:cubicBezTo>
                    <a:cubicBezTo>
                      <a:pt x="191" y="0"/>
                      <a:pt x="175" y="1"/>
                      <a:pt x="160" y="2"/>
                    </a:cubicBezTo>
                    <a:cubicBezTo>
                      <a:pt x="153" y="2"/>
                      <a:pt x="147" y="2"/>
                      <a:pt x="147" y="9"/>
                    </a:cubicBezTo>
                    <a:cubicBezTo>
                      <a:pt x="147" y="9"/>
                      <a:pt x="147" y="10"/>
                      <a:pt x="147" y="10"/>
                    </a:cubicBezTo>
                    <a:cubicBezTo>
                      <a:pt x="143" y="17"/>
                      <a:pt x="140" y="24"/>
                      <a:pt x="138" y="32"/>
                    </a:cubicBezTo>
                    <a:cubicBezTo>
                      <a:pt x="137" y="31"/>
                      <a:pt x="135" y="31"/>
                      <a:pt x="133" y="31"/>
                    </a:cubicBezTo>
                    <a:cubicBezTo>
                      <a:pt x="110" y="34"/>
                      <a:pt x="85" y="30"/>
                      <a:pt x="62" y="31"/>
                    </a:cubicBezTo>
                    <a:cubicBezTo>
                      <a:pt x="62" y="31"/>
                      <a:pt x="62" y="31"/>
                      <a:pt x="61" y="31"/>
                    </a:cubicBezTo>
                    <a:cubicBezTo>
                      <a:pt x="51" y="29"/>
                      <a:pt x="38" y="31"/>
                      <a:pt x="29" y="33"/>
                    </a:cubicBezTo>
                    <a:cubicBezTo>
                      <a:pt x="22" y="35"/>
                      <a:pt x="14" y="40"/>
                      <a:pt x="8" y="46"/>
                    </a:cubicBezTo>
                    <a:cubicBezTo>
                      <a:pt x="7" y="47"/>
                      <a:pt x="6" y="48"/>
                      <a:pt x="5" y="50"/>
                    </a:cubicBezTo>
                    <a:cubicBezTo>
                      <a:pt x="2" y="55"/>
                      <a:pt x="0" y="60"/>
                      <a:pt x="0" y="65"/>
                    </a:cubicBezTo>
                    <a:cubicBezTo>
                      <a:pt x="1" y="65"/>
                      <a:pt x="1" y="66"/>
                      <a:pt x="2" y="66"/>
                    </a:cubicBezTo>
                    <a:cubicBezTo>
                      <a:pt x="2" y="72"/>
                      <a:pt x="2" y="79"/>
                      <a:pt x="3" y="84"/>
                    </a:cubicBezTo>
                    <a:cubicBezTo>
                      <a:pt x="5" y="106"/>
                      <a:pt x="10" y="129"/>
                      <a:pt x="16" y="151"/>
                    </a:cubicBezTo>
                    <a:cubicBezTo>
                      <a:pt x="29" y="208"/>
                      <a:pt x="41" y="266"/>
                      <a:pt x="61" y="321"/>
                    </a:cubicBezTo>
                    <a:cubicBezTo>
                      <a:pt x="63" y="326"/>
                      <a:pt x="69" y="325"/>
                      <a:pt x="71" y="322"/>
                    </a:cubicBezTo>
                    <a:cubicBezTo>
                      <a:pt x="124" y="339"/>
                      <a:pt x="179" y="334"/>
                      <a:pt x="234" y="330"/>
                    </a:cubicBezTo>
                    <a:cubicBezTo>
                      <a:pt x="293" y="326"/>
                      <a:pt x="352" y="333"/>
                      <a:pt x="411" y="333"/>
                    </a:cubicBezTo>
                    <a:cubicBezTo>
                      <a:pt x="415" y="334"/>
                      <a:pt x="419" y="333"/>
                      <a:pt x="423" y="333"/>
                    </a:cubicBezTo>
                    <a:cubicBezTo>
                      <a:pt x="424" y="333"/>
                      <a:pt x="425" y="333"/>
                      <a:pt x="426" y="332"/>
                    </a:cubicBezTo>
                    <a:cubicBezTo>
                      <a:pt x="427" y="332"/>
                      <a:pt x="428" y="332"/>
                      <a:pt x="429" y="332"/>
                    </a:cubicBezTo>
                    <a:cubicBezTo>
                      <a:pt x="430" y="333"/>
                      <a:pt x="431" y="332"/>
                      <a:pt x="431" y="332"/>
                    </a:cubicBezTo>
                    <a:cubicBezTo>
                      <a:pt x="432" y="332"/>
                      <a:pt x="433" y="332"/>
                      <a:pt x="434" y="331"/>
                    </a:cubicBezTo>
                    <a:cubicBezTo>
                      <a:pt x="436" y="332"/>
                      <a:pt x="438" y="331"/>
                      <a:pt x="440" y="328"/>
                    </a:cubicBezTo>
                    <a:cubicBezTo>
                      <a:pt x="465" y="275"/>
                      <a:pt x="470" y="215"/>
                      <a:pt x="481" y="158"/>
                    </a:cubicBezTo>
                    <a:cubicBezTo>
                      <a:pt x="487" y="124"/>
                      <a:pt x="488" y="89"/>
                      <a:pt x="491" y="55"/>
                    </a:cubicBezTo>
                    <a:cubicBezTo>
                      <a:pt x="492" y="44"/>
                      <a:pt x="493" y="33"/>
                      <a:pt x="494" y="22"/>
                    </a:cubicBezTo>
                    <a:cubicBezTo>
                      <a:pt x="495" y="18"/>
                      <a:pt x="495" y="15"/>
                      <a:pt x="495" y="12"/>
                    </a:cubicBezTo>
                    <a:cubicBezTo>
                      <a:pt x="498" y="9"/>
                      <a:pt x="496" y="2"/>
                      <a:pt x="491" y="2"/>
                    </a:cubicBezTo>
                    <a:close/>
                    <a:moveTo>
                      <a:pt x="412" y="323"/>
                    </a:moveTo>
                    <a:cubicBezTo>
                      <a:pt x="353" y="323"/>
                      <a:pt x="293" y="317"/>
                      <a:pt x="234" y="320"/>
                    </a:cubicBezTo>
                    <a:cubicBezTo>
                      <a:pt x="204" y="321"/>
                      <a:pt x="173" y="325"/>
                      <a:pt x="143" y="324"/>
                    </a:cubicBezTo>
                    <a:cubicBezTo>
                      <a:pt x="128" y="324"/>
                      <a:pt x="114" y="322"/>
                      <a:pt x="99" y="320"/>
                    </a:cubicBezTo>
                    <a:cubicBezTo>
                      <a:pt x="90" y="318"/>
                      <a:pt x="80" y="317"/>
                      <a:pt x="71" y="318"/>
                    </a:cubicBezTo>
                    <a:cubicBezTo>
                      <a:pt x="62" y="290"/>
                      <a:pt x="55" y="261"/>
                      <a:pt x="49" y="232"/>
                    </a:cubicBezTo>
                    <a:cubicBezTo>
                      <a:pt x="44" y="207"/>
                      <a:pt x="37" y="183"/>
                      <a:pt x="30" y="158"/>
                    </a:cubicBezTo>
                    <a:cubicBezTo>
                      <a:pt x="22" y="125"/>
                      <a:pt x="13" y="90"/>
                      <a:pt x="11" y="55"/>
                    </a:cubicBezTo>
                    <a:cubicBezTo>
                      <a:pt x="16" y="50"/>
                      <a:pt x="22" y="45"/>
                      <a:pt x="30" y="43"/>
                    </a:cubicBezTo>
                    <a:cubicBezTo>
                      <a:pt x="34" y="42"/>
                      <a:pt x="39" y="42"/>
                      <a:pt x="43" y="41"/>
                    </a:cubicBezTo>
                    <a:cubicBezTo>
                      <a:pt x="46" y="42"/>
                      <a:pt x="49" y="42"/>
                      <a:pt x="52" y="42"/>
                    </a:cubicBezTo>
                    <a:cubicBezTo>
                      <a:pt x="52" y="43"/>
                      <a:pt x="53" y="43"/>
                      <a:pt x="55" y="43"/>
                    </a:cubicBezTo>
                    <a:cubicBezTo>
                      <a:pt x="72" y="46"/>
                      <a:pt x="90" y="45"/>
                      <a:pt x="108" y="44"/>
                    </a:cubicBezTo>
                    <a:cubicBezTo>
                      <a:pt x="117" y="44"/>
                      <a:pt x="126" y="44"/>
                      <a:pt x="135" y="43"/>
                    </a:cubicBezTo>
                    <a:cubicBezTo>
                      <a:pt x="138" y="51"/>
                      <a:pt x="140" y="59"/>
                      <a:pt x="143" y="67"/>
                    </a:cubicBezTo>
                    <a:cubicBezTo>
                      <a:pt x="145" y="72"/>
                      <a:pt x="146" y="78"/>
                      <a:pt x="150" y="81"/>
                    </a:cubicBezTo>
                    <a:cubicBezTo>
                      <a:pt x="150" y="81"/>
                      <a:pt x="150" y="81"/>
                      <a:pt x="150" y="81"/>
                    </a:cubicBezTo>
                    <a:cubicBezTo>
                      <a:pt x="160" y="94"/>
                      <a:pt x="184" y="91"/>
                      <a:pt x="197" y="90"/>
                    </a:cubicBezTo>
                    <a:cubicBezTo>
                      <a:pt x="202" y="89"/>
                      <a:pt x="208" y="88"/>
                      <a:pt x="213" y="88"/>
                    </a:cubicBezTo>
                    <a:cubicBezTo>
                      <a:pt x="219" y="88"/>
                      <a:pt x="225" y="88"/>
                      <a:pt x="231" y="88"/>
                    </a:cubicBezTo>
                    <a:cubicBezTo>
                      <a:pt x="247" y="88"/>
                      <a:pt x="264" y="88"/>
                      <a:pt x="280" y="88"/>
                    </a:cubicBezTo>
                    <a:cubicBezTo>
                      <a:pt x="298" y="89"/>
                      <a:pt x="316" y="90"/>
                      <a:pt x="333" y="88"/>
                    </a:cubicBezTo>
                    <a:cubicBezTo>
                      <a:pt x="333" y="88"/>
                      <a:pt x="334" y="88"/>
                      <a:pt x="334" y="88"/>
                    </a:cubicBezTo>
                    <a:cubicBezTo>
                      <a:pt x="334" y="101"/>
                      <a:pt x="339" y="113"/>
                      <a:pt x="343" y="125"/>
                    </a:cubicBezTo>
                    <a:cubicBezTo>
                      <a:pt x="351" y="144"/>
                      <a:pt x="361" y="162"/>
                      <a:pt x="368" y="182"/>
                    </a:cubicBezTo>
                    <a:cubicBezTo>
                      <a:pt x="386" y="230"/>
                      <a:pt x="406" y="276"/>
                      <a:pt x="425" y="323"/>
                    </a:cubicBezTo>
                    <a:cubicBezTo>
                      <a:pt x="425" y="323"/>
                      <a:pt x="424" y="323"/>
                      <a:pt x="423" y="323"/>
                    </a:cubicBezTo>
                    <a:cubicBezTo>
                      <a:pt x="419" y="323"/>
                      <a:pt x="416" y="323"/>
                      <a:pt x="412" y="323"/>
                    </a:cubicBezTo>
                    <a:close/>
                    <a:moveTo>
                      <a:pt x="470" y="145"/>
                    </a:moveTo>
                    <a:cubicBezTo>
                      <a:pt x="466" y="176"/>
                      <a:pt x="460" y="206"/>
                      <a:pt x="454" y="236"/>
                    </a:cubicBezTo>
                    <a:cubicBezTo>
                      <a:pt x="449" y="263"/>
                      <a:pt x="443" y="291"/>
                      <a:pt x="432" y="317"/>
                    </a:cubicBezTo>
                    <a:cubicBezTo>
                      <a:pt x="413" y="273"/>
                      <a:pt x="394" y="230"/>
                      <a:pt x="381" y="185"/>
                    </a:cubicBezTo>
                    <a:cubicBezTo>
                      <a:pt x="370" y="150"/>
                      <a:pt x="353" y="117"/>
                      <a:pt x="339" y="84"/>
                    </a:cubicBezTo>
                    <a:cubicBezTo>
                      <a:pt x="340" y="80"/>
                      <a:pt x="338" y="76"/>
                      <a:pt x="333" y="75"/>
                    </a:cubicBezTo>
                    <a:cubicBezTo>
                      <a:pt x="317" y="73"/>
                      <a:pt x="301" y="74"/>
                      <a:pt x="285" y="74"/>
                    </a:cubicBezTo>
                    <a:cubicBezTo>
                      <a:pt x="268" y="73"/>
                      <a:pt x="252" y="73"/>
                      <a:pt x="235" y="71"/>
                    </a:cubicBezTo>
                    <a:cubicBezTo>
                      <a:pt x="219" y="70"/>
                      <a:pt x="203" y="70"/>
                      <a:pt x="187" y="69"/>
                    </a:cubicBezTo>
                    <a:cubicBezTo>
                      <a:pt x="178" y="69"/>
                      <a:pt x="166" y="68"/>
                      <a:pt x="157" y="72"/>
                    </a:cubicBezTo>
                    <a:cubicBezTo>
                      <a:pt x="155" y="68"/>
                      <a:pt x="153" y="64"/>
                      <a:pt x="151" y="61"/>
                    </a:cubicBezTo>
                    <a:cubicBezTo>
                      <a:pt x="149" y="58"/>
                      <a:pt x="148" y="54"/>
                      <a:pt x="147" y="51"/>
                    </a:cubicBezTo>
                    <a:cubicBezTo>
                      <a:pt x="147" y="50"/>
                      <a:pt x="147" y="49"/>
                      <a:pt x="147" y="48"/>
                    </a:cubicBezTo>
                    <a:cubicBezTo>
                      <a:pt x="146" y="34"/>
                      <a:pt x="149" y="21"/>
                      <a:pt x="155" y="8"/>
                    </a:cubicBezTo>
                    <a:cubicBezTo>
                      <a:pt x="157" y="8"/>
                      <a:pt x="159" y="9"/>
                      <a:pt x="160" y="9"/>
                    </a:cubicBezTo>
                    <a:cubicBezTo>
                      <a:pt x="167" y="9"/>
                      <a:pt x="175" y="9"/>
                      <a:pt x="183" y="10"/>
                    </a:cubicBezTo>
                    <a:cubicBezTo>
                      <a:pt x="197" y="10"/>
                      <a:pt x="211" y="10"/>
                      <a:pt x="225" y="10"/>
                    </a:cubicBezTo>
                    <a:cubicBezTo>
                      <a:pt x="255" y="11"/>
                      <a:pt x="285" y="11"/>
                      <a:pt x="315" y="12"/>
                    </a:cubicBezTo>
                    <a:cubicBezTo>
                      <a:pt x="373" y="13"/>
                      <a:pt x="430" y="14"/>
                      <a:pt x="487" y="14"/>
                    </a:cubicBezTo>
                    <a:cubicBezTo>
                      <a:pt x="483" y="24"/>
                      <a:pt x="482" y="36"/>
                      <a:pt x="481" y="46"/>
                    </a:cubicBezTo>
                    <a:cubicBezTo>
                      <a:pt x="476" y="79"/>
                      <a:pt x="475" y="112"/>
                      <a:pt x="470"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5" name="Freeform 844"/>
              <p:cNvSpPr>
                <a:spLocks noEditPoints="1"/>
              </p:cNvSpPr>
              <p:nvPr/>
            </p:nvSpPr>
            <p:spPr bwMode="auto">
              <a:xfrm>
                <a:off x="5167" y="2309"/>
                <a:ext cx="227" cy="285"/>
              </a:xfrm>
              <a:custGeom>
                <a:avLst/>
                <a:gdLst>
                  <a:gd name="T0" fmla="*/ 383 w 405"/>
                  <a:gd name="T1" fmla="*/ 424 h 508"/>
                  <a:gd name="T2" fmla="*/ 328 w 405"/>
                  <a:gd name="T3" fmla="*/ 337 h 508"/>
                  <a:gd name="T4" fmla="*/ 246 w 405"/>
                  <a:gd name="T5" fmla="*/ 171 h 508"/>
                  <a:gd name="T6" fmla="*/ 277 w 405"/>
                  <a:gd name="T7" fmla="*/ 42 h 508"/>
                  <a:gd name="T8" fmla="*/ 147 w 405"/>
                  <a:gd name="T9" fmla="*/ 21 h 508"/>
                  <a:gd name="T10" fmla="*/ 165 w 405"/>
                  <a:gd name="T11" fmla="*/ 44 h 508"/>
                  <a:gd name="T12" fmla="*/ 172 w 405"/>
                  <a:gd name="T13" fmla="*/ 19 h 508"/>
                  <a:gd name="T14" fmla="*/ 250 w 405"/>
                  <a:gd name="T15" fmla="*/ 20 h 508"/>
                  <a:gd name="T16" fmla="*/ 248 w 405"/>
                  <a:gd name="T17" fmla="*/ 50 h 508"/>
                  <a:gd name="T18" fmla="*/ 247 w 405"/>
                  <a:gd name="T19" fmla="*/ 50 h 508"/>
                  <a:gd name="T20" fmla="*/ 208 w 405"/>
                  <a:gd name="T21" fmla="*/ 44 h 508"/>
                  <a:gd name="T22" fmla="*/ 169 w 405"/>
                  <a:gd name="T23" fmla="*/ 46 h 508"/>
                  <a:gd name="T24" fmla="*/ 168 w 405"/>
                  <a:gd name="T25" fmla="*/ 65 h 508"/>
                  <a:gd name="T26" fmla="*/ 166 w 405"/>
                  <a:gd name="T27" fmla="*/ 108 h 508"/>
                  <a:gd name="T28" fmla="*/ 151 w 405"/>
                  <a:gd name="T29" fmla="*/ 262 h 508"/>
                  <a:gd name="T30" fmla="*/ 79 w 405"/>
                  <a:gd name="T31" fmla="*/ 355 h 508"/>
                  <a:gd name="T32" fmla="*/ 19 w 405"/>
                  <a:gd name="T33" fmla="*/ 478 h 508"/>
                  <a:gd name="T34" fmla="*/ 203 w 405"/>
                  <a:gd name="T35" fmla="*/ 497 h 508"/>
                  <a:gd name="T36" fmla="*/ 403 w 405"/>
                  <a:gd name="T37" fmla="*/ 478 h 508"/>
                  <a:gd name="T38" fmla="*/ 346 w 405"/>
                  <a:gd name="T39" fmla="*/ 481 h 508"/>
                  <a:gd name="T40" fmla="*/ 223 w 405"/>
                  <a:gd name="T41" fmla="*/ 482 h 508"/>
                  <a:gd name="T42" fmla="*/ 41 w 405"/>
                  <a:gd name="T43" fmla="*/ 478 h 508"/>
                  <a:gd name="T44" fmla="*/ 95 w 405"/>
                  <a:gd name="T45" fmla="*/ 353 h 508"/>
                  <a:gd name="T46" fmla="*/ 111 w 405"/>
                  <a:gd name="T47" fmla="*/ 336 h 508"/>
                  <a:gd name="T48" fmla="*/ 141 w 405"/>
                  <a:gd name="T49" fmla="*/ 339 h 508"/>
                  <a:gd name="T50" fmla="*/ 131 w 405"/>
                  <a:gd name="T51" fmla="*/ 310 h 508"/>
                  <a:gd name="T52" fmla="*/ 158 w 405"/>
                  <a:gd name="T53" fmla="*/ 263 h 508"/>
                  <a:gd name="T54" fmla="*/ 178 w 405"/>
                  <a:gd name="T55" fmla="*/ 118 h 508"/>
                  <a:gd name="T56" fmla="*/ 176 w 405"/>
                  <a:gd name="T57" fmla="*/ 65 h 508"/>
                  <a:gd name="T58" fmla="*/ 208 w 405"/>
                  <a:gd name="T59" fmla="*/ 51 h 508"/>
                  <a:gd name="T60" fmla="*/ 240 w 405"/>
                  <a:gd name="T61" fmla="*/ 54 h 508"/>
                  <a:gd name="T62" fmla="*/ 234 w 405"/>
                  <a:gd name="T63" fmla="*/ 188 h 508"/>
                  <a:gd name="T64" fmla="*/ 239 w 405"/>
                  <a:gd name="T65" fmla="*/ 242 h 508"/>
                  <a:gd name="T66" fmla="*/ 202 w 405"/>
                  <a:gd name="T67" fmla="*/ 248 h 508"/>
                  <a:gd name="T68" fmla="*/ 259 w 405"/>
                  <a:gd name="T69" fmla="*/ 280 h 508"/>
                  <a:gd name="T70" fmla="*/ 210 w 405"/>
                  <a:gd name="T71" fmla="*/ 286 h 508"/>
                  <a:gd name="T72" fmla="*/ 263 w 405"/>
                  <a:gd name="T73" fmla="*/ 284 h 508"/>
                  <a:gd name="T74" fmla="*/ 271 w 405"/>
                  <a:gd name="T75" fmla="*/ 285 h 508"/>
                  <a:gd name="T76" fmla="*/ 289 w 405"/>
                  <a:gd name="T77" fmla="*/ 307 h 508"/>
                  <a:gd name="T78" fmla="*/ 215 w 405"/>
                  <a:gd name="T79" fmla="*/ 318 h 508"/>
                  <a:gd name="T80" fmla="*/ 290 w 405"/>
                  <a:gd name="T81" fmla="*/ 308 h 508"/>
                  <a:gd name="T82" fmla="*/ 224 w 405"/>
                  <a:gd name="T83" fmla="*/ 339 h 508"/>
                  <a:gd name="T84" fmla="*/ 309 w 405"/>
                  <a:gd name="T85" fmla="*/ 332 h 508"/>
                  <a:gd name="T86" fmla="*/ 346 w 405"/>
                  <a:gd name="T87" fmla="*/ 382 h 508"/>
                  <a:gd name="T88" fmla="*/ 250 w 405"/>
                  <a:gd name="T89" fmla="*/ 390 h 508"/>
                  <a:gd name="T90" fmla="*/ 346 w 405"/>
                  <a:gd name="T91" fmla="*/ 384 h 508"/>
                  <a:gd name="T92" fmla="*/ 378 w 405"/>
                  <a:gd name="T93" fmla="*/ 446 h 508"/>
                  <a:gd name="T94" fmla="*/ 382 w 405"/>
                  <a:gd name="T95" fmla="*/ 455 h 508"/>
                  <a:gd name="T96" fmla="*/ 276 w 405"/>
                  <a:gd name="T97" fmla="*/ 462 h 508"/>
                  <a:gd name="T98" fmla="*/ 330 w 405"/>
                  <a:gd name="T99" fmla="*/ 462 h 508"/>
                  <a:gd name="T100" fmla="*/ 389 w 405"/>
                  <a:gd name="T101" fmla="*/ 47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 h="508">
                    <a:moveTo>
                      <a:pt x="404" y="469"/>
                    </a:moveTo>
                    <a:cubicBezTo>
                      <a:pt x="396" y="454"/>
                      <a:pt x="394" y="437"/>
                      <a:pt x="383" y="424"/>
                    </a:cubicBezTo>
                    <a:cubicBezTo>
                      <a:pt x="383" y="424"/>
                      <a:pt x="383" y="424"/>
                      <a:pt x="382" y="423"/>
                    </a:cubicBezTo>
                    <a:cubicBezTo>
                      <a:pt x="368" y="392"/>
                      <a:pt x="350" y="362"/>
                      <a:pt x="328" y="337"/>
                    </a:cubicBezTo>
                    <a:cubicBezTo>
                      <a:pt x="308" y="313"/>
                      <a:pt x="287" y="277"/>
                      <a:pt x="257" y="264"/>
                    </a:cubicBezTo>
                    <a:cubicBezTo>
                      <a:pt x="243" y="238"/>
                      <a:pt x="245" y="196"/>
                      <a:pt x="246" y="171"/>
                    </a:cubicBezTo>
                    <a:cubicBezTo>
                      <a:pt x="246" y="134"/>
                      <a:pt x="250" y="97"/>
                      <a:pt x="251" y="59"/>
                    </a:cubicBezTo>
                    <a:cubicBezTo>
                      <a:pt x="263" y="62"/>
                      <a:pt x="275" y="56"/>
                      <a:pt x="277" y="42"/>
                    </a:cubicBezTo>
                    <a:cubicBezTo>
                      <a:pt x="280" y="14"/>
                      <a:pt x="254" y="7"/>
                      <a:pt x="232" y="6"/>
                    </a:cubicBezTo>
                    <a:cubicBezTo>
                      <a:pt x="204" y="4"/>
                      <a:pt x="168" y="0"/>
                      <a:pt x="147" y="21"/>
                    </a:cubicBezTo>
                    <a:cubicBezTo>
                      <a:pt x="132" y="37"/>
                      <a:pt x="143" y="58"/>
                      <a:pt x="164" y="49"/>
                    </a:cubicBezTo>
                    <a:cubicBezTo>
                      <a:pt x="166" y="48"/>
                      <a:pt x="167" y="45"/>
                      <a:pt x="165" y="44"/>
                    </a:cubicBezTo>
                    <a:cubicBezTo>
                      <a:pt x="162" y="42"/>
                      <a:pt x="148" y="40"/>
                      <a:pt x="152" y="34"/>
                    </a:cubicBezTo>
                    <a:cubicBezTo>
                      <a:pt x="156" y="26"/>
                      <a:pt x="164" y="22"/>
                      <a:pt x="172" y="19"/>
                    </a:cubicBezTo>
                    <a:cubicBezTo>
                      <a:pt x="186" y="15"/>
                      <a:pt x="203" y="17"/>
                      <a:pt x="218" y="17"/>
                    </a:cubicBezTo>
                    <a:cubicBezTo>
                      <a:pt x="229" y="17"/>
                      <a:pt x="239" y="17"/>
                      <a:pt x="250" y="20"/>
                    </a:cubicBezTo>
                    <a:cubicBezTo>
                      <a:pt x="258" y="22"/>
                      <a:pt x="264" y="27"/>
                      <a:pt x="266" y="35"/>
                    </a:cubicBezTo>
                    <a:cubicBezTo>
                      <a:pt x="271" y="50"/>
                      <a:pt x="257" y="53"/>
                      <a:pt x="248" y="50"/>
                    </a:cubicBezTo>
                    <a:cubicBezTo>
                      <a:pt x="248" y="50"/>
                      <a:pt x="248" y="50"/>
                      <a:pt x="248" y="50"/>
                    </a:cubicBezTo>
                    <a:cubicBezTo>
                      <a:pt x="248" y="50"/>
                      <a:pt x="248" y="50"/>
                      <a:pt x="247" y="50"/>
                    </a:cubicBezTo>
                    <a:cubicBezTo>
                      <a:pt x="247" y="50"/>
                      <a:pt x="247" y="49"/>
                      <a:pt x="246" y="49"/>
                    </a:cubicBezTo>
                    <a:cubicBezTo>
                      <a:pt x="234" y="45"/>
                      <a:pt x="220" y="46"/>
                      <a:pt x="208" y="44"/>
                    </a:cubicBezTo>
                    <a:cubicBezTo>
                      <a:pt x="196" y="43"/>
                      <a:pt x="185" y="43"/>
                      <a:pt x="174" y="44"/>
                    </a:cubicBezTo>
                    <a:cubicBezTo>
                      <a:pt x="172" y="43"/>
                      <a:pt x="169" y="44"/>
                      <a:pt x="169" y="46"/>
                    </a:cubicBezTo>
                    <a:cubicBezTo>
                      <a:pt x="169" y="53"/>
                      <a:pt x="168" y="59"/>
                      <a:pt x="168" y="65"/>
                    </a:cubicBezTo>
                    <a:cubicBezTo>
                      <a:pt x="168" y="65"/>
                      <a:pt x="168" y="65"/>
                      <a:pt x="168" y="65"/>
                    </a:cubicBezTo>
                    <a:cubicBezTo>
                      <a:pt x="167" y="66"/>
                      <a:pt x="167" y="66"/>
                      <a:pt x="167" y="67"/>
                    </a:cubicBezTo>
                    <a:cubicBezTo>
                      <a:pt x="163" y="80"/>
                      <a:pt x="166" y="95"/>
                      <a:pt x="166" y="108"/>
                    </a:cubicBezTo>
                    <a:cubicBezTo>
                      <a:pt x="166" y="127"/>
                      <a:pt x="167" y="146"/>
                      <a:pt x="167" y="165"/>
                    </a:cubicBezTo>
                    <a:cubicBezTo>
                      <a:pt x="167" y="197"/>
                      <a:pt x="166" y="234"/>
                      <a:pt x="151" y="262"/>
                    </a:cubicBezTo>
                    <a:cubicBezTo>
                      <a:pt x="139" y="273"/>
                      <a:pt x="131" y="289"/>
                      <a:pt x="121" y="302"/>
                    </a:cubicBezTo>
                    <a:cubicBezTo>
                      <a:pt x="108" y="320"/>
                      <a:pt x="93" y="337"/>
                      <a:pt x="79" y="355"/>
                    </a:cubicBezTo>
                    <a:cubicBezTo>
                      <a:pt x="65" y="371"/>
                      <a:pt x="50" y="389"/>
                      <a:pt x="38" y="409"/>
                    </a:cubicBezTo>
                    <a:cubicBezTo>
                      <a:pt x="20" y="430"/>
                      <a:pt x="0" y="454"/>
                      <a:pt x="19" y="478"/>
                    </a:cubicBezTo>
                    <a:cubicBezTo>
                      <a:pt x="40" y="505"/>
                      <a:pt x="97" y="495"/>
                      <a:pt x="126" y="494"/>
                    </a:cubicBezTo>
                    <a:cubicBezTo>
                      <a:pt x="152" y="493"/>
                      <a:pt x="177" y="497"/>
                      <a:pt x="203" y="497"/>
                    </a:cubicBezTo>
                    <a:cubicBezTo>
                      <a:pt x="231" y="496"/>
                      <a:pt x="260" y="490"/>
                      <a:pt x="289" y="491"/>
                    </a:cubicBezTo>
                    <a:cubicBezTo>
                      <a:pt x="320" y="492"/>
                      <a:pt x="379" y="508"/>
                      <a:pt x="403" y="478"/>
                    </a:cubicBezTo>
                    <a:cubicBezTo>
                      <a:pt x="405" y="475"/>
                      <a:pt x="405" y="473"/>
                      <a:pt x="404" y="469"/>
                    </a:cubicBezTo>
                    <a:close/>
                    <a:moveTo>
                      <a:pt x="346" y="481"/>
                    </a:moveTo>
                    <a:cubicBezTo>
                      <a:pt x="327" y="480"/>
                      <a:pt x="308" y="478"/>
                      <a:pt x="289" y="477"/>
                    </a:cubicBezTo>
                    <a:cubicBezTo>
                      <a:pt x="267" y="476"/>
                      <a:pt x="244" y="480"/>
                      <a:pt x="223" y="482"/>
                    </a:cubicBezTo>
                    <a:cubicBezTo>
                      <a:pt x="196" y="484"/>
                      <a:pt x="169" y="483"/>
                      <a:pt x="143" y="481"/>
                    </a:cubicBezTo>
                    <a:cubicBezTo>
                      <a:pt x="109" y="478"/>
                      <a:pt x="74" y="488"/>
                      <a:pt x="41" y="478"/>
                    </a:cubicBezTo>
                    <a:cubicBezTo>
                      <a:pt x="21" y="472"/>
                      <a:pt x="21" y="458"/>
                      <a:pt x="27" y="443"/>
                    </a:cubicBezTo>
                    <a:cubicBezTo>
                      <a:pt x="51" y="414"/>
                      <a:pt x="71" y="382"/>
                      <a:pt x="95" y="353"/>
                    </a:cubicBezTo>
                    <a:cubicBezTo>
                      <a:pt x="100" y="347"/>
                      <a:pt x="105" y="341"/>
                      <a:pt x="110" y="335"/>
                    </a:cubicBezTo>
                    <a:cubicBezTo>
                      <a:pt x="110" y="336"/>
                      <a:pt x="110" y="336"/>
                      <a:pt x="111" y="336"/>
                    </a:cubicBezTo>
                    <a:cubicBezTo>
                      <a:pt x="121" y="335"/>
                      <a:pt x="132" y="334"/>
                      <a:pt x="141" y="340"/>
                    </a:cubicBezTo>
                    <a:cubicBezTo>
                      <a:pt x="141" y="340"/>
                      <a:pt x="142" y="340"/>
                      <a:pt x="141" y="339"/>
                    </a:cubicBezTo>
                    <a:cubicBezTo>
                      <a:pt x="133" y="334"/>
                      <a:pt x="121" y="332"/>
                      <a:pt x="111" y="334"/>
                    </a:cubicBezTo>
                    <a:cubicBezTo>
                      <a:pt x="118" y="326"/>
                      <a:pt x="124" y="318"/>
                      <a:pt x="131" y="310"/>
                    </a:cubicBezTo>
                    <a:cubicBezTo>
                      <a:pt x="141" y="297"/>
                      <a:pt x="154" y="283"/>
                      <a:pt x="159" y="266"/>
                    </a:cubicBezTo>
                    <a:cubicBezTo>
                      <a:pt x="159" y="265"/>
                      <a:pt x="159" y="264"/>
                      <a:pt x="158" y="263"/>
                    </a:cubicBezTo>
                    <a:cubicBezTo>
                      <a:pt x="173" y="238"/>
                      <a:pt x="176" y="209"/>
                      <a:pt x="177" y="181"/>
                    </a:cubicBezTo>
                    <a:cubicBezTo>
                      <a:pt x="179" y="160"/>
                      <a:pt x="178" y="139"/>
                      <a:pt x="178" y="118"/>
                    </a:cubicBezTo>
                    <a:cubicBezTo>
                      <a:pt x="178" y="101"/>
                      <a:pt x="180" y="83"/>
                      <a:pt x="177" y="67"/>
                    </a:cubicBezTo>
                    <a:cubicBezTo>
                      <a:pt x="177" y="66"/>
                      <a:pt x="176" y="66"/>
                      <a:pt x="176" y="65"/>
                    </a:cubicBezTo>
                    <a:cubicBezTo>
                      <a:pt x="176" y="59"/>
                      <a:pt x="175" y="54"/>
                      <a:pt x="175" y="48"/>
                    </a:cubicBezTo>
                    <a:cubicBezTo>
                      <a:pt x="186" y="49"/>
                      <a:pt x="197" y="50"/>
                      <a:pt x="208" y="51"/>
                    </a:cubicBezTo>
                    <a:cubicBezTo>
                      <a:pt x="218" y="53"/>
                      <a:pt x="230" y="55"/>
                      <a:pt x="240" y="54"/>
                    </a:cubicBezTo>
                    <a:cubicBezTo>
                      <a:pt x="240" y="54"/>
                      <a:pt x="240" y="54"/>
                      <a:pt x="240" y="54"/>
                    </a:cubicBezTo>
                    <a:cubicBezTo>
                      <a:pt x="240" y="54"/>
                      <a:pt x="240" y="55"/>
                      <a:pt x="240" y="55"/>
                    </a:cubicBezTo>
                    <a:cubicBezTo>
                      <a:pt x="240" y="100"/>
                      <a:pt x="234" y="144"/>
                      <a:pt x="234" y="188"/>
                    </a:cubicBezTo>
                    <a:cubicBezTo>
                      <a:pt x="235" y="201"/>
                      <a:pt x="235" y="223"/>
                      <a:pt x="239" y="242"/>
                    </a:cubicBezTo>
                    <a:cubicBezTo>
                      <a:pt x="239" y="242"/>
                      <a:pt x="239" y="242"/>
                      <a:pt x="239" y="242"/>
                    </a:cubicBezTo>
                    <a:cubicBezTo>
                      <a:pt x="226" y="245"/>
                      <a:pt x="215" y="248"/>
                      <a:pt x="202" y="247"/>
                    </a:cubicBezTo>
                    <a:cubicBezTo>
                      <a:pt x="202" y="247"/>
                      <a:pt x="201" y="248"/>
                      <a:pt x="202" y="248"/>
                    </a:cubicBezTo>
                    <a:cubicBezTo>
                      <a:pt x="214" y="251"/>
                      <a:pt x="228" y="251"/>
                      <a:pt x="239" y="244"/>
                    </a:cubicBezTo>
                    <a:cubicBezTo>
                      <a:pt x="243" y="260"/>
                      <a:pt x="249" y="273"/>
                      <a:pt x="259" y="280"/>
                    </a:cubicBezTo>
                    <a:cubicBezTo>
                      <a:pt x="253" y="280"/>
                      <a:pt x="246" y="280"/>
                      <a:pt x="240" y="281"/>
                    </a:cubicBezTo>
                    <a:cubicBezTo>
                      <a:pt x="230" y="281"/>
                      <a:pt x="219" y="282"/>
                      <a:pt x="210" y="286"/>
                    </a:cubicBezTo>
                    <a:cubicBezTo>
                      <a:pt x="210" y="287"/>
                      <a:pt x="210" y="288"/>
                      <a:pt x="211" y="288"/>
                    </a:cubicBezTo>
                    <a:cubicBezTo>
                      <a:pt x="228" y="281"/>
                      <a:pt x="246" y="288"/>
                      <a:pt x="263" y="284"/>
                    </a:cubicBezTo>
                    <a:cubicBezTo>
                      <a:pt x="264" y="284"/>
                      <a:pt x="264" y="284"/>
                      <a:pt x="264" y="283"/>
                    </a:cubicBezTo>
                    <a:cubicBezTo>
                      <a:pt x="266" y="284"/>
                      <a:pt x="269" y="285"/>
                      <a:pt x="271" y="285"/>
                    </a:cubicBezTo>
                    <a:cubicBezTo>
                      <a:pt x="277" y="293"/>
                      <a:pt x="284" y="300"/>
                      <a:pt x="290" y="308"/>
                    </a:cubicBezTo>
                    <a:cubicBezTo>
                      <a:pt x="290" y="308"/>
                      <a:pt x="289" y="308"/>
                      <a:pt x="289" y="307"/>
                    </a:cubicBezTo>
                    <a:cubicBezTo>
                      <a:pt x="265" y="305"/>
                      <a:pt x="238" y="311"/>
                      <a:pt x="215" y="317"/>
                    </a:cubicBezTo>
                    <a:cubicBezTo>
                      <a:pt x="214" y="317"/>
                      <a:pt x="215" y="318"/>
                      <a:pt x="215" y="318"/>
                    </a:cubicBezTo>
                    <a:cubicBezTo>
                      <a:pt x="240" y="312"/>
                      <a:pt x="264" y="313"/>
                      <a:pt x="289" y="310"/>
                    </a:cubicBezTo>
                    <a:cubicBezTo>
                      <a:pt x="290" y="310"/>
                      <a:pt x="291" y="309"/>
                      <a:pt x="290" y="308"/>
                    </a:cubicBezTo>
                    <a:cubicBezTo>
                      <a:pt x="296" y="315"/>
                      <a:pt x="301" y="322"/>
                      <a:pt x="306" y="329"/>
                    </a:cubicBezTo>
                    <a:cubicBezTo>
                      <a:pt x="279" y="327"/>
                      <a:pt x="249" y="329"/>
                      <a:pt x="224" y="339"/>
                    </a:cubicBezTo>
                    <a:cubicBezTo>
                      <a:pt x="223" y="339"/>
                      <a:pt x="223" y="340"/>
                      <a:pt x="224" y="340"/>
                    </a:cubicBezTo>
                    <a:cubicBezTo>
                      <a:pt x="251" y="331"/>
                      <a:pt x="281" y="331"/>
                      <a:pt x="309" y="332"/>
                    </a:cubicBezTo>
                    <a:cubicBezTo>
                      <a:pt x="312" y="336"/>
                      <a:pt x="314" y="339"/>
                      <a:pt x="317" y="342"/>
                    </a:cubicBezTo>
                    <a:cubicBezTo>
                      <a:pt x="327" y="355"/>
                      <a:pt x="337" y="368"/>
                      <a:pt x="346" y="382"/>
                    </a:cubicBezTo>
                    <a:cubicBezTo>
                      <a:pt x="346" y="382"/>
                      <a:pt x="345" y="382"/>
                      <a:pt x="345" y="382"/>
                    </a:cubicBezTo>
                    <a:cubicBezTo>
                      <a:pt x="313" y="387"/>
                      <a:pt x="282" y="390"/>
                      <a:pt x="250" y="390"/>
                    </a:cubicBezTo>
                    <a:cubicBezTo>
                      <a:pt x="248" y="390"/>
                      <a:pt x="248" y="394"/>
                      <a:pt x="250" y="394"/>
                    </a:cubicBezTo>
                    <a:cubicBezTo>
                      <a:pt x="280" y="394"/>
                      <a:pt x="317" y="397"/>
                      <a:pt x="346" y="384"/>
                    </a:cubicBezTo>
                    <a:cubicBezTo>
                      <a:pt x="346" y="384"/>
                      <a:pt x="346" y="384"/>
                      <a:pt x="347" y="384"/>
                    </a:cubicBezTo>
                    <a:cubicBezTo>
                      <a:pt x="359" y="404"/>
                      <a:pt x="370" y="425"/>
                      <a:pt x="378" y="446"/>
                    </a:cubicBezTo>
                    <a:cubicBezTo>
                      <a:pt x="379" y="447"/>
                      <a:pt x="379" y="448"/>
                      <a:pt x="380" y="449"/>
                    </a:cubicBezTo>
                    <a:cubicBezTo>
                      <a:pt x="381" y="451"/>
                      <a:pt x="381" y="453"/>
                      <a:pt x="382" y="455"/>
                    </a:cubicBezTo>
                    <a:cubicBezTo>
                      <a:pt x="367" y="453"/>
                      <a:pt x="352" y="455"/>
                      <a:pt x="337" y="457"/>
                    </a:cubicBezTo>
                    <a:cubicBezTo>
                      <a:pt x="317" y="459"/>
                      <a:pt x="296" y="461"/>
                      <a:pt x="276" y="462"/>
                    </a:cubicBezTo>
                    <a:cubicBezTo>
                      <a:pt x="275" y="462"/>
                      <a:pt x="275" y="462"/>
                      <a:pt x="276" y="463"/>
                    </a:cubicBezTo>
                    <a:cubicBezTo>
                      <a:pt x="294" y="465"/>
                      <a:pt x="312" y="464"/>
                      <a:pt x="330" y="462"/>
                    </a:cubicBezTo>
                    <a:cubicBezTo>
                      <a:pt x="348" y="461"/>
                      <a:pt x="366" y="462"/>
                      <a:pt x="384" y="460"/>
                    </a:cubicBezTo>
                    <a:cubicBezTo>
                      <a:pt x="385" y="464"/>
                      <a:pt x="387" y="468"/>
                      <a:pt x="389" y="472"/>
                    </a:cubicBezTo>
                    <a:cubicBezTo>
                      <a:pt x="378" y="481"/>
                      <a:pt x="359" y="481"/>
                      <a:pt x="346" y="4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6" name="Freeform 845"/>
              <p:cNvSpPr/>
              <p:nvPr/>
            </p:nvSpPr>
            <p:spPr bwMode="auto">
              <a:xfrm>
                <a:off x="5293" y="2507"/>
                <a:ext cx="60" cy="14"/>
              </a:xfrm>
              <a:custGeom>
                <a:avLst/>
                <a:gdLst>
                  <a:gd name="T0" fmla="*/ 105 w 107"/>
                  <a:gd name="T1" fmla="*/ 9 h 24"/>
                  <a:gd name="T2" fmla="*/ 104 w 107"/>
                  <a:gd name="T3" fmla="*/ 6 h 24"/>
                  <a:gd name="T4" fmla="*/ 0 w 107"/>
                  <a:gd name="T5" fmla="*/ 16 h 24"/>
                  <a:gd name="T6" fmla="*/ 0 w 107"/>
                  <a:gd name="T7" fmla="*/ 16 h 24"/>
                  <a:gd name="T8" fmla="*/ 105 w 107"/>
                  <a:gd name="T9" fmla="*/ 9 h 24"/>
                </a:gdLst>
                <a:ahLst/>
                <a:cxnLst>
                  <a:cxn ang="0">
                    <a:pos x="T0" y="T1"/>
                  </a:cxn>
                  <a:cxn ang="0">
                    <a:pos x="T2" y="T3"/>
                  </a:cxn>
                  <a:cxn ang="0">
                    <a:pos x="T4" y="T5"/>
                  </a:cxn>
                  <a:cxn ang="0">
                    <a:pos x="T6" y="T7"/>
                  </a:cxn>
                  <a:cxn ang="0">
                    <a:pos x="T8" y="T9"/>
                  </a:cxn>
                </a:cxnLst>
                <a:rect l="0" t="0" r="r" b="b"/>
                <a:pathLst>
                  <a:path w="107" h="24">
                    <a:moveTo>
                      <a:pt x="105" y="9"/>
                    </a:moveTo>
                    <a:cubicBezTo>
                      <a:pt x="107" y="8"/>
                      <a:pt x="105" y="5"/>
                      <a:pt x="104" y="6"/>
                    </a:cubicBezTo>
                    <a:cubicBezTo>
                      <a:pt x="70" y="11"/>
                      <a:pt x="31" y="0"/>
                      <a:pt x="0" y="16"/>
                    </a:cubicBezTo>
                    <a:cubicBezTo>
                      <a:pt x="0" y="16"/>
                      <a:pt x="0" y="16"/>
                      <a:pt x="0" y="16"/>
                    </a:cubicBezTo>
                    <a:cubicBezTo>
                      <a:pt x="34" y="4"/>
                      <a:pt x="73" y="24"/>
                      <a:pt x="10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7" name="Freeform 846"/>
              <p:cNvSpPr/>
              <p:nvPr/>
            </p:nvSpPr>
            <p:spPr bwMode="auto">
              <a:xfrm>
                <a:off x="5302" y="2540"/>
                <a:ext cx="68" cy="4"/>
              </a:xfrm>
              <a:custGeom>
                <a:avLst/>
                <a:gdLst>
                  <a:gd name="T0" fmla="*/ 118 w 120"/>
                  <a:gd name="T1" fmla="*/ 0 h 8"/>
                  <a:gd name="T2" fmla="*/ 0 w 120"/>
                  <a:gd name="T3" fmla="*/ 6 h 8"/>
                  <a:gd name="T4" fmla="*/ 0 w 120"/>
                  <a:gd name="T5" fmla="*/ 7 h 8"/>
                  <a:gd name="T6" fmla="*/ 118 w 120"/>
                  <a:gd name="T7" fmla="*/ 4 h 8"/>
                  <a:gd name="T8" fmla="*/ 118 w 120"/>
                  <a:gd name="T9" fmla="*/ 0 h 8"/>
                </a:gdLst>
                <a:ahLst/>
                <a:cxnLst>
                  <a:cxn ang="0">
                    <a:pos x="T0" y="T1"/>
                  </a:cxn>
                  <a:cxn ang="0">
                    <a:pos x="T2" y="T3"/>
                  </a:cxn>
                  <a:cxn ang="0">
                    <a:pos x="T4" y="T5"/>
                  </a:cxn>
                  <a:cxn ang="0">
                    <a:pos x="T6" y="T7"/>
                  </a:cxn>
                  <a:cxn ang="0">
                    <a:pos x="T8" y="T9"/>
                  </a:cxn>
                </a:cxnLst>
                <a:rect l="0" t="0" r="r" b="b"/>
                <a:pathLst>
                  <a:path w="120" h="8">
                    <a:moveTo>
                      <a:pt x="118" y="0"/>
                    </a:moveTo>
                    <a:cubicBezTo>
                      <a:pt x="78" y="0"/>
                      <a:pt x="39" y="5"/>
                      <a:pt x="0" y="6"/>
                    </a:cubicBezTo>
                    <a:cubicBezTo>
                      <a:pt x="0" y="6"/>
                      <a:pt x="0" y="7"/>
                      <a:pt x="0" y="7"/>
                    </a:cubicBezTo>
                    <a:cubicBezTo>
                      <a:pt x="39" y="8"/>
                      <a:pt x="78" y="4"/>
                      <a:pt x="118" y="4"/>
                    </a:cubicBezTo>
                    <a:cubicBezTo>
                      <a:pt x="120" y="4"/>
                      <a:pt x="120" y="0"/>
                      <a:pt x="1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8" name="Freeform 847"/>
              <p:cNvSpPr/>
              <p:nvPr/>
            </p:nvSpPr>
            <p:spPr bwMode="auto">
              <a:xfrm>
                <a:off x="5312" y="2551"/>
                <a:ext cx="64" cy="6"/>
              </a:xfrm>
              <a:custGeom>
                <a:avLst/>
                <a:gdLst>
                  <a:gd name="T0" fmla="*/ 108 w 113"/>
                  <a:gd name="T1" fmla="*/ 0 h 10"/>
                  <a:gd name="T2" fmla="*/ 2 w 113"/>
                  <a:gd name="T3" fmla="*/ 7 h 10"/>
                  <a:gd name="T4" fmla="*/ 2 w 113"/>
                  <a:gd name="T5" fmla="*/ 10 h 10"/>
                  <a:gd name="T6" fmla="*/ 108 w 113"/>
                  <a:gd name="T7" fmla="*/ 7 h 10"/>
                  <a:gd name="T8" fmla="*/ 108 w 113"/>
                  <a:gd name="T9" fmla="*/ 0 h 10"/>
                </a:gdLst>
                <a:ahLst/>
                <a:cxnLst>
                  <a:cxn ang="0">
                    <a:pos x="T0" y="T1"/>
                  </a:cxn>
                  <a:cxn ang="0">
                    <a:pos x="T2" y="T3"/>
                  </a:cxn>
                  <a:cxn ang="0">
                    <a:pos x="T4" y="T5"/>
                  </a:cxn>
                  <a:cxn ang="0">
                    <a:pos x="T6" y="T7"/>
                  </a:cxn>
                  <a:cxn ang="0">
                    <a:pos x="T8" y="T9"/>
                  </a:cxn>
                </a:cxnLst>
                <a:rect l="0" t="0" r="r" b="b"/>
                <a:pathLst>
                  <a:path w="113" h="10">
                    <a:moveTo>
                      <a:pt x="108" y="0"/>
                    </a:moveTo>
                    <a:cubicBezTo>
                      <a:pt x="73" y="1"/>
                      <a:pt x="37" y="6"/>
                      <a:pt x="2" y="7"/>
                    </a:cubicBezTo>
                    <a:cubicBezTo>
                      <a:pt x="0" y="7"/>
                      <a:pt x="0" y="10"/>
                      <a:pt x="2" y="10"/>
                    </a:cubicBezTo>
                    <a:cubicBezTo>
                      <a:pt x="37" y="10"/>
                      <a:pt x="73" y="7"/>
                      <a:pt x="108" y="7"/>
                    </a:cubicBezTo>
                    <a:cubicBezTo>
                      <a:pt x="113" y="7"/>
                      <a:pt x="113" y="0"/>
                      <a:pt x="10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9" name="Freeform 848"/>
              <p:cNvSpPr/>
              <p:nvPr/>
            </p:nvSpPr>
            <p:spPr bwMode="auto">
              <a:xfrm>
                <a:off x="5209" y="2521"/>
                <a:ext cx="38" cy="6"/>
              </a:xfrm>
              <a:custGeom>
                <a:avLst/>
                <a:gdLst>
                  <a:gd name="T0" fmla="*/ 66 w 67"/>
                  <a:gd name="T1" fmla="*/ 5 h 11"/>
                  <a:gd name="T2" fmla="*/ 1 w 67"/>
                  <a:gd name="T3" fmla="*/ 4 h 11"/>
                  <a:gd name="T4" fmla="*/ 1 w 67"/>
                  <a:gd name="T5" fmla="*/ 6 h 11"/>
                  <a:gd name="T6" fmla="*/ 66 w 67"/>
                  <a:gd name="T7" fmla="*/ 6 h 11"/>
                  <a:gd name="T8" fmla="*/ 66 w 67"/>
                  <a:gd name="T9" fmla="*/ 5 h 11"/>
                </a:gdLst>
                <a:ahLst/>
                <a:cxnLst>
                  <a:cxn ang="0">
                    <a:pos x="T0" y="T1"/>
                  </a:cxn>
                  <a:cxn ang="0">
                    <a:pos x="T2" y="T3"/>
                  </a:cxn>
                  <a:cxn ang="0">
                    <a:pos x="T4" y="T5"/>
                  </a:cxn>
                  <a:cxn ang="0">
                    <a:pos x="T6" y="T7"/>
                  </a:cxn>
                  <a:cxn ang="0">
                    <a:pos x="T8" y="T9"/>
                  </a:cxn>
                </a:cxnLst>
                <a:rect l="0" t="0" r="r" b="b"/>
                <a:pathLst>
                  <a:path w="67" h="11">
                    <a:moveTo>
                      <a:pt x="66" y="5"/>
                    </a:moveTo>
                    <a:cubicBezTo>
                      <a:pt x="45" y="4"/>
                      <a:pt x="21" y="0"/>
                      <a:pt x="1" y="4"/>
                    </a:cubicBezTo>
                    <a:cubicBezTo>
                      <a:pt x="0" y="4"/>
                      <a:pt x="0" y="6"/>
                      <a:pt x="1" y="6"/>
                    </a:cubicBezTo>
                    <a:cubicBezTo>
                      <a:pt x="21" y="11"/>
                      <a:pt x="45" y="7"/>
                      <a:pt x="66" y="6"/>
                    </a:cubicBezTo>
                    <a:cubicBezTo>
                      <a:pt x="67" y="6"/>
                      <a:pt x="67" y="5"/>
                      <a:pt x="6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0" name="Freeform 849"/>
              <p:cNvSpPr/>
              <p:nvPr/>
            </p:nvSpPr>
            <p:spPr bwMode="auto">
              <a:xfrm>
                <a:off x="5199" y="2532"/>
                <a:ext cx="31" cy="7"/>
              </a:xfrm>
              <a:custGeom>
                <a:avLst/>
                <a:gdLst>
                  <a:gd name="T0" fmla="*/ 1 w 54"/>
                  <a:gd name="T1" fmla="*/ 10 h 13"/>
                  <a:gd name="T2" fmla="*/ 2 w 54"/>
                  <a:gd name="T3" fmla="*/ 13 h 13"/>
                  <a:gd name="T4" fmla="*/ 54 w 54"/>
                  <a:gd name="T5" fmla="*/ 3 h 13"/>
                  <a:gd name="T6" fmla="*/ 54 w 54"/>
                  <a:gd name="T7" fmla="*/ 3 h 13"/>
                  <a:gd name="T8" fmla="*/ 1 w 54"/>
                  <a:gd name="T9" fmla="*/ 10 h 13"/>
                </a:gdLst>
                <a:ahLst/>
                <a:cxnLst>
                  <a:cxn ang="0">
                    <a:pos x="T0" y="T1"/>
                  </a:cxn>
                  <a:cxn ang="0">
                    <a:pos x="T2" y="T3"/>
                  </a:cxn>
                  <a:cxn ang="0">
                    <a:pos x="T4" y="T5"/>
                  </a:cxn>
                  <a:cxn ang="0">
                    <a:pos x="T6" y="T7"/>
                  </a:cxn>
                  <a:cxn ang="0">
                    <a:pos x="T8" y="T9"/>
                  </a:cxn>
                </a:cxnLst>
                <a:rect l="0" t="0" r="r" b="b"/>
                <a:pathLst>
                  <a:path w="54" h="13">
                    <a:moveTo>
                      <a:pt x="1" y="10"/>
                    </a:moveTo>
                    <a:cubicBezTo>
                      <a:pt x="0" y="11"/>
                      <a:pt x="1" y="13"/>
                      <a:pt x="2" y="13"/>
                    </a:cubicBezTo>
                    <a:cubicBezTo>
                      <a:pt x="19" y="9"/>
                      <a:pt x="37" y="9"/>
                      <a:pt x="54" y="3"/>
                    </a:cubicBezTo>
                    <a:cubicBezTo>
                      <a:pt x="54" y="3"/>
                      <a:pt x="54" y="3"/>
                      <a:pt x="54" y="3"/>
                    </a:cubicBezTo>
                    <a:cubicBezTo>
                      <a:pt x="38" y="9"/>
                      <a:pt x="15" y="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1" name="Freeform 850"/>
              <p:cNvSpPr/>
              <p:nvPr/>
            </p:nvSpPr>
            <p:spPr bwMode="auto">
              <a:xfrm>
                <a:off x="5192" y="2544"/>
                <a:ext cx="30" cy="7"/>
              </a:xfrm>
              <a:custGeom>
                <a:avLst/>
                <a:gdLst>
                  <a:gd name="T0" fmla="*/ 2 w 55"/>
                  <a:gd name="T1" fmla="*/ 5 h 12"/>
                  <a:gd name="T2" fmla="*/ 3 w 55"/>
                  <a:gd name="T3" fmla="*/ 9 h 12"/>
                  <a:gd name="T4" fmla="*/ 55 w 55"/>
                  <a:gd name="T5" fmla="*/ 12 h 12"/>
                  <a:gd name="T6" fmla="*/ 55 w 55"/>
                  <a:gd name="T7" fmla="*/ 11 h 12"/>
                  <a:gd name="T8" fmla="*/ 2 w 55"/>
                  <a:gd name="T9" fmla="*/ 5 h 12"/>
                </a:gdLst>
                <a:ahLst/>
                <a:cxnLst>
                  <a:cxn ang="0">
                    <a:pos x="T0" y="T1"/>
                  </a:cxn>
                  <a:cxn ang="0">
                    <a:pos x="T2" y="T3"/>
                  </a:cxn>
                  <a:cxn ang="0">
                    <a:pos x="T4" y="T5"/>
                  </a:cxn>
                  <a:cxn ang="0">
                    <a:pos x="T6" y="T7"/>
                  </a:cxn>
                  <a:cxn ang="0">
                    <a:pos x="T8" y="T9"/>
                  </a:cxn>
                </a:cxnLst>
                <a:rect l="0" t="0" r="r" b="b"/>
                <a:pathLst>
                  <a:path w="55" h="12">
                    <a:moveTo>
                      <a:pt x="2" y="5"/>
                    </a:moveTo>
                    <a:cubicBezTo>
                      <a:pt x="0" y="6"/>
                      <a:pt x="1" y="9"/>
                      <a:pt x="3" y="9"/>
                    </a:cubicBezTo>
                    <a:cubicBezTo>
                      <a:pt x="19" y="5"/>
                      <a:pt x="39" y="9"/>
                      <a:pt x="55" y="12"/>
                    </a:cubicBezTo>
                    <a:cubicBezTo>
                      <a:pt x="55" y="12"/>
                      <a:pt x="55" y="11"/>
                      <a:pt x="55" y="11"/>
                    </a:cubicBezTo>
                    <a:cubicBezTo>
                      <a:pt x="38" y="9"/>
                      <a:pt x="20"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2" name="Freeform 851"/>
              <p:cNvSpPr/>
              <p:nvPr/>
            </p:nvSpPr>
            <p:spPr bwMode="auto">
              <a:xfrm>
                <a:off x="5182" y="2559"/>
                <a:ext cx="31" cy="3"/>
              </a:xfrm>
              <a:custGeom>
                <a:avLst/>
                <a:gdLst>
                  <a:gd name="T0" fmla="*/ 55 w 56"/>
                  <a:gd name="T1" fmla="*/ 1 h 4"/>
                  <a:gd name="T2" fmla="*/ 2 w 56"/>
                  <a:gd name="T3" fmla="*/ 0 h 4"/>
                  <a:gd name="T4" fmla="*/ 2 w 56"/>
                  <a:gd name="T5" fmla="*/ 4 h 4"/>
                  <a:gd name="T6" fmla="*/ 55 w 56"/>
                  <a:gd name="T7" fmla="*/ 3 h 4"/>
                  <a:gd name="T8" fmla="*/ 55 w 56"/>
                  <a:gd name="T9" fmla="*/ 1 h 4"/>
                </a:gdLst>
                <a:ahLst/>
                <a:cxnLst>
                  <a:cxn ang="0">
                    <a:pos x="T0" y="T1"/>
                  </a:cxn>
                  <a:cxn ang="0">
                    <a:pos x="T2" y="T3"/>
                  </a:cxn>
                  <a:cxn ang="0">
                    <a:pos x="T4" y="T5"/>
                  </a:cxn>
                  <a:cxn ang="0">
                    <a:pos x="T6" y="T7"/>
                  </a:cxn>
                  <a:cxn ang="0">
                    <a:pos x="T8" y="T9"/>
                  </a:cxn>
                </a:cxnLst>
                <a:rect l="0" t="0" r="r" b="b"/>
                <a:pathLst>
                  <a:path w="56" h="4">
                    <a:moveTo>
                      <a:pt x="55" y="1"/>
                    </a:moveTo>
                    <a:cubicBezTo>
                      <a:pt x="2" y="0"/>
                      <a:pt x="2" y="0"/>
                      <a:pt x="2" y="0"/>
                    </a:cubicBezTo>
                    <a:cubicBezTo>
                      <a:pt x="0" y="0"/>
                      <a:pt x="0" y="4"/>
                      <a:pt x="2" y="4"/>
                    </a:cubicBezTo>
                    <a:cubicBezTo>
                      <a:pt x="55" y="3"/>
                      <a:pt x="55" y="3"/>
                      <a:pt x="55" y="3"/>
                    </a:cubicBezTo>
                    <a:cubicBezTo>
                      <a:pt x="56" y="3"/>
                      <a:pt x="56" y="1"/>
                      <a:pt x="5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3" name="Freeform 852"/>
              <p:cNvSpPr/>
              <p:nvPr/>
            </p:nvSpPr>
            <p:spPr bwMode="auto">
              <a:xfrm>
                <a:off x="5185" y="2570"/>
                <a:ext cx="23" cy="1"/>
              </a:xfrm>
              <a:custGeom>
                <a:avLst/>
                <a:gdLst>
                  <a:gd name="T0" fmla="*/ 41 w 42"/>
                  <a:gd name="T1" fmla="*/ 0 h 3"/>
                  <a:gd name="T2" fmla="*/ 2 w 42"/>
                  <a:gd name="T3" fmla="*/ 0 h 3"/>
                  <a:gd name="T4" fmla="*/ 2 w 42"/>
                  <a:gd name="T5" fmla="*/ 3 h 3"/>
                  <a:gd name="T6" fmla="*/ 41 w 42"/>
                  <a:gd name="T7" fmla="*/ 3 h 3"/>
                  <a:gd name="T8" fmla="*/ 41 w 42"/>
                  <a:gd name="T9" fmla="*/ 0 h 3"/>
                </a:gdLst>
                <a:ahLst/>
                <a:cxnLst>
                  <a:cxn ang="0">
                    <a:pos x="T0" y="T1"/>
                  </a:cxn>
                  <a:cxn ang="0">
                    <a:pos x="T2" y="T3"/>
                  </a:cxn>
                  <a:cxn ang="0">
                    <a:pos x="T4" y="T5"/>
                  </a:cxn>
                  <a:cxn ang="0">
                    <a:pos x="T6" y="T7"/>
                  </a:cxn>
                  <a:cxn ang="0">
                    <a:pos x="T8" y="T9"/>
                  </a:cxn>
                </a:cxnLst>
                <a:rect l="0" t="0" r="r" b="b"/>
                <a:pathLst>
                  <a:path w="42" h="3">
                    <a:moveTo>
                      <a:pt x="41" y="0"/>
                    </a:moveTo>
                    <a:cubicBezTo>
                      <a:pt x="28" y="0"/>
                      <a:pt x="15" y="0"/>
                      <a:pt x="2" y="0"/>
                    </a:cubicBezTo>
                    <a:cubicBezTo>
                      <a:pt x="0" y="0"/>
                      <a:pt x="0" y="3"/>
                      <a:pt x="2" y="3"/>
                    </a:cubicBezTo>
                    <a:cubicBezTo>
                      <a:pt x="15" y="3"/>
                      <a:pt x="28" y="3"/>
                      <a:pt x="41" y="3"/>
                    </a:cubicBezTo>
                    <a:cubicBezTo>
                      <a:pt x="42" y="3"/>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4" name="Freeform 853"/>
              <p:cNvSpPr/>
              <p:nvPr/>
            </p:nvSpPr>
            <p:spPr bwMode="auto">
              <a:xfrm>
                <a:off x="5221" y="2510"/>
                <a:ext cx="22" cy="5"/>
              </a:xfrm>
              <a:custGeom>
                <a:avLst/>
                <a:gdLst>
                  <a:gd name="T0" fmla="*/ 2 w 39"/>
                  <a:gd name="T1" fmla="*/ 9 h 9"/>
                  <a:gd name="T2" fmla="*/ 16 w 39"/>
                  <a:gd name="T3" fmla="*/ 5 h 9"/>
                  <a:gd name="T4" fmla="*/ 36 w 39"/>
                  <a:gd name="T5" fmla="*/ 5 h 9"/>
                  <a:gd name="T6" fmla="*/ 37 w 39"/>
                  <a:gd name="T7" fmla="*/ 2 h 9"/>
                  <a:gd name="T8" fmla="*/ 1 w 39"/>
                  <a:gd name="T9" fmla="*/ 7 h 9"/>
                  <a:gd name="T10" fmla="*/ 2 w 39"/>
                  <a:gd name="T11" fmla="*/ 9 h 9"/>
                </a:gdLst>
                <a:ahLst/>
                <a:cxnLst>
                  <a:cxn ang="0">
                    <a:pos x="T0" y="T1"/>
                  </a:cxn>
                  <a:cxn ang="0">
                    <a:pos x="T2" y="T3"/>
                  </a:cxn>
                  <a:cxn ang="0">
                    <a:pos x="T4" y="T5"/>
                  </a:cxn>
                  <a:cxn ang="0">
                    <a:pos x="T6" y="T7"/>
                  </a:cxn>
                  <a:cxn ang="0">
                    <a:pos x="T8" y="T9"/>
                  </a:cxn>
                  <a:cxn ang="0">
                    <a:pos x="T10" y="T11"/>
                  </a:cxn>
                </a:cxnLst>
                <a:rect l="0" t="0" r="r" b="b"/>
                <a:pathLst>
                  <a:path w="39" h="9">
                    <a:moveTo>
                      <a:pt x="2" y="9"/>
                    </a:moveTo>
                    <a:cubicBezTo>
                      <a:pt x="7" y="9"/>
                      <a:pt x="11" y="6"/>
                      <a:pt x="16" y="5"/>
                    </a:cubicBezTo>
                    <a:cubicBezTo>
                      <a:pt x="23" y="4"/>
                      <a:pt x="30" y="4"/>
                      <a:pt x="36" y="5"/>
                    </a:cubicBezTo>
                    <a:cubicBezTo>
                      <a:pt x="38" y="5"/>
                      <a:pt x="39" y="3"/>
                      <a:pt x="37" y="2"/>
                    </a:cubicBezTo>
                    <a:cubicBezTo>
                      <a:pt x="26" y="0"/>
                      <a:pt x="10" y="0"/>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5" name="Freeform 854"/>
              <p:cNvSpPr/>
              <p:nvPr/>
            </p:nvSpPr>
            <p:spPr bwMode="auto">
              <a:xfrm>
                <a:off x="5283" y="2349"/>
                <a:ext cx="13" cy="2"/>
              </a:xfrm>
              <a:custGeom>
                <a:avLst/>
                <a:gdLst>
                  <a:gd name="T0" fmla="*/ 22 w 24"/>
                  <a:gd name="T1" fmla="*/ 3 h 3"/>
                  <a:gd name="T2" fmla="*/ 22 w 24"/>
                  <a:gd name="T3" fmla="*/ 1 h 3"/>
                  <a:gd name="T4" fmla="*/ 1 w 24"/>
                  <a:gd name="T5" fmla="*/ 1 h 3"/>
                  <a:gd name="T6" fmla="*/ 1 w 24"/>
                  <a:gd name="T7" fmla="*/ 2 h 3"/>
                  <a:gd name="T8" fmla="*/ 22 w 24"/>
                  <a:gd name="T9" fmla="*/ 3 h 3"/>
                </a:gdLst>
                <a:ahLst/>
                <a:cxnLst>
                  <a:cxn ang="0">
                    <a:pos x="T0" y="T1"/>
                  </a:cxn>
                  <a:cxn ang="0">
                    <a:pos x="T2" y="T3"/>
                  </a:cxn>
                  <a:cxn ang="0">
                    <a:pos x="T4" y="T5"/>
                  </a:cxn>
                  <a:cxn ang="0">
                    <a:pos x="T6" y="T7"/>
                  </a:cxn>
                  <a:cxn ang="0">
                    <a:pos x="T8" y="T9"/>
                  </a:cxn>
                </a:cxnLst>
                <a:rect l="0" t="0" r="r" b="b"/>
                <a:pathLst>
                  <a:path w="24" h="3">
                    <a:moveTo>
                      <a:pt x="22" y="3"/>
                    </a:moveTo>
                    <a:cubicBezTo>
                      <a:pt x="24" y="3"/>
                      <a:pt x="24" y="1"/>
                      <a:pt x="22" y="1"/>
                    </a:cubicBezTo>
                    <a:cubicBezTo>
                      <a:pt x="15" y="0"/>
                      <a:pt x="8" y="2"/>
                      <a:pt x="1" y="1"/>
                    </a:cubicBezTo>
                    <a:cubicBezTo>
                      <a:pt x="0" y="1"/>
                      <a:pt x="0" y="2"/>
                      <a:pt x="1" y="2"/>
                    </a:cubicBezTo>
                    <a:cubicBezTo>
                      <a:pt x="8" y="1"/>
                      <a:pt x="15" y="3"/>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6" name="Freeform 855"/>
              <p:cNvSpPr/>
              <p:nvPr/>
            </p:nvSpPr>
            <p:spPr bwMode="auto">
              <a:xfrm>
                <a:off x="5284" y="2354"/>
                <a:ext cx="17" cy="5"/>
              </a:xfrm>
              <a:custGeom>
                <a:avLst/>
                <a:gdLst>
                  <a:gd name="T0" fmla="*/ 2 w 30"/>
                  <a:gd name="T1" fmla="*/ 5 h 9"/>
                  <a:gd name="T2" fmla="*/ 2 w 30"/>
                  <a:gd name="T3" fmla="*/ 7 h 9"/>
                  <a:gd name="T4" fmla="*/ 29 w 30"/>
                  <a:gd name="T5" fmla="*/ 2 h 9"/>
                  <a:gd name="T6" fmla="*/ 28 w 30"/>
                  <a:gd name="T7" fmla="*/ 0 h 9"/>
                  <a:gd name="T8" fmla="*/ 16 w 30"/>
                  <a:gd name="T9" fmla="*/ 4 h 9"/>
                  <a:gd name="T10" fmla="*/ 2 w 30"/>
                  <a:gd name="T11" fmla="*/ 5 h 9"/>
                </a:gdLst>
                <a:ahLst/>
                <a:cxnLst>
                  <a:cxn ang="0">
                    <a:pos x="T0" y="T1"/>
                  </a:cxn>
                  <a:cxn ang="0">
                    <a:pos x="T2" y="T3"/>
                  </a:cxn>
                  <a:cxn ang="0">
                    <a:pos x="T4" y="T5"/>
                  </a:cxn>
                  <a:cxn ang="0">
                    <a:pos x="T6" y="T7"/>
                  </a:cxn>
                  <a:cxn ang="0">
                    <a:pos x="T8" y="T9"/>
                  </a:cxn>
                  <a:cxn ang="0">
                    <a:pos x="T10" y="T11"/>
                  </a:cxn>
                </a:cxnLst>
                <a:rect l="0" t="0" r="r" b="b"/>
                <a:pathLst>
                  <a:path w="30" h="9">
                    <a:moveTo>
                      <a:pt x="2" y="5"/>
                    </a:moveTo>
                    <a:cubicBezTo>
                      <a:pt x="1" y="5"/>
                      <a:pt x="0" y="6"/>
                      <a:pt x="2" y="7"/>
                    </a:cubicBezTo>
                    <a:cubicBezTo>
                      <a:pt x="10" y="9"/>
                      <a:pt x="22" y="8"/>
                      <a:pt x="29" y="2"/>
                    </a:cubicBezTo>
                    <a:cubicBezTo>
                      <a:pt x="30" y="1"/>
                      <a:pt x="29" y="0"/>
                      <a:pt x="28" y="0"/>
                    </a:cubicBezTo>
                    <a:cubicBezTo>
                      <a:pt x="24" y="1"/>
                      <a:pt x="20" y="3"/>
                      <a:pt x="16" y="4"/>
                    </a:cubicBezTo>
                    <a:cubicBezTo>
                      <a:pt x="12" y="6"/>
                      <a:pt x="7"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7" name="Freeform 856"/>
              <p:cNvSpPr/>
              <p:nvPr/>
            </p:nvSpPr>
            <p:spPr bwMode="auto">
              <a:xfrm>
                <a:off x="5283" y="2366"/>
                <a:ext cx="15" cy="2"/>
              </a:xfrm>
              <a:custGeom>
                <a:avLst/>
                <a:gdLst>
                  <a:gd name="T0" fmla="*/ 1 w 28"/>
                  <a:gd name="T1" fmla="*/ 2 h 3"/>
                  <a:gd name="T2" fmla="*/ 27 w 28"/>
                  <a:gd name="T3" fmla="*/ 3 h 3"/>
                  <a:gd name="T4" fmla="*/ 27 w 28"/>
                  <a:gd name="T5" fmla="*/ 0 h 3"/>
                  <a:gd name="T6" fmla="*/ 1 w 28"/>
                  <a:gd name="T7" fmla="*/ 1 h 3"/>
                  <a:gd name="T8" fmla="*/ 1 w 28"/>
                  <a:gd name="T9" fmla="*/ 2 h 3"/>
                </a:gdLst>
                <a:ahLst/>
                <a:cxnLst>
                  <a:cxn ang="0">
                    <a:pos x="T0" y="T1"/>
                  </a:cxn>
                  <a:cxn ang="0">
                    <a:pos x="T2" y="T3"/>
                  </a:cxn>
                  <a:cxn ang="0">
                    <a:pos x="T4" y="T5"/>
                  </a:cxn>
                  <a:cxn ang="0">
                    <a:pos x="T6" y="T7"/>
                  </a:cxn>
                  <a:cxn ang="0">
                    <a:pos x="T8" y="T9"/>
                  </a:cxn>
                </a:cxnLst>
                <a:rect l="0" t="0" r="r" b="b"/>
                <a:pathLst>
                  <a:path w="28" h="3">
                    <a:moveTo>
                      <a:pt x="1" y="2"/>
                    </a:moveTo>
                    <a:cubicBezTo>
                      <a:pt x="9" y="2"/>
                      <a:pt x="18" y="3"/>
                      <a:pt x="27" y="3"/>
                    </a:cubicBezTo>
                    <a:cubicBezTo>
                      <a:pt x="28" y="3"/>
                      <a:pt x="28" y="0"/>
                      <a:pt x="27" y="0"/>
                    </a:cubicBezTo>
                    <a:cubicBezTo>
                      <a:pt x="18" y="0"/>
                      <a:pt x="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8" name="Freeform 857"/>
              <p:cNvSpPr/>
              <p:nvPr/>
            </p:nvSpPr>
            <p:spPr bwMode="auto">
              <a:xfrm>
                <a:off x="5283" y="2378"/>
                <a:ext cx="14" cy="2"/>
              </a:xfrm>
              <a:custGeom>
                <a:avLst/>
                <a:gdLst>
                  <a:gd name="T0" fmla="*/ 1 w 26"/>
                  <a:gd name="T1" fmla="*/ 3 h 4"/>
                  <a:gd name="T2" fmla="*/ 24 w 26"/>
                  <a:gd name="T3" fmla="*/ 3 h 4"/>
                  <a:gd name="T4" fmla="*/ 24 w 26"/>
                  <a:gd name="T5" fmla="*/ 1 h 4"/>
                  <a:gd name="T6" fmla="*/ 1 w 26"/>
                  <a:gd name="T7" fmla="*/ 2 h 4"/>
                  <a:gd name="T8" fmla="*/ 1 w 26"/>
                  <a:gd name="T9" fmla="*/ 3 h 4"/>
                </a:gdLst>
                <a:ahLst/>
                <a:cxnLst>
                  <a:cxn ang="0">
                    <a:pos x="T0" y="T1"/>
                  </a:cxn>
                  <a:cxn ang="0">
                    <a:pos x="T2" y="T3"/>
                  </a:cxn>
                  <a:cxn ang="0">
                    <a:pos x="T4" y="T5"/>
                  </a:cxn>
                  <a:cxn ang="0">
                    <a:pos x="T6" y="T7"/>
                  </a:cxn>
                  <a:cxn ang="0">
                    <a:pos x="T8" y="T9"/>
                  </a:cxn>
                </a:cxnLst>
                <a:rect l="0" t="0" r="r" b="b"/>
                <a:pathLst>
                  <a:path w="26" h="4">
                    <a:moveTo>
                      <a:pt x="1" y="3"/>
                    </a:moveTo>
                    <a:cubicBezTo>
                      <a:pt x="8" y="3"/>
                      <a:pt x="17" y="4"/>
                      <a:pt x="24" y="3"/>
                    </a:cubicBezTo>
                    <a:cubicBezTo>
                      <a:pt x="26" y="3"/>
                      <a:pt x="26" y="1"/>
                      <a:pt x="24" y="1"/>
                    </a:cubicBezTo>
                    <a:cubicBezTo>
                      <a:pt x="17" y="0"/>
                      <a:pt x="8" y="1"/>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9" name="Freeform 858"/>
              <p:cNvSpPr/>
              <p:nvPr/>
            </p:nvSpPr>
            <p:spPr bwMode="auto">
              <a:xfrm>
                <a:off x="5281" y="2393"/>
                <a:ext cx="15" cy="2"/>
              </a:xfrm>
              <a:custGeom>
                <a:avLst/>
                <a:gdLst>
                  <a:gd name="T0" fmla="*/ 0 w 27"/>
                  <a:gd name="T1" fmla="*/ 3 h 5"/>
                  <a:gd name="T2" fmla="*/ 26 w 27"/>
                  <a:gd name="T3" fmla="*/ 3 h 5"/>
                  <a:gd name="T4" fmla="*/ 26 w 27"/>
                  <a:gd name="T5" fmla="*/ 2 h 5"/>
                  <a:gd name="T6" fmla="*/ 0 w 27"/>
                  <a:gd name="T7" fmla="*/ 2 h 5"/>
                  <a:gd name="T8" fmla="*/ 0 w 27"/>
                  <a:gd name="T9" fmla="*/ 3 h 5"/>
                </a:gdLst>
                <a:ahLst/>
                <a:cxnLst>
                  <a:cxn ang="0">
                    <a:pos x="T0" y="T1"/>
                  </a:cxn>
                  <a:cxn ang="0">
                    <a:pos x="T2" y="T3"/>
                  </a:cxn>
                  <a:cxn ang="0">
                    <a:pos x="T4" y="T5"/>
                  </a:cxn>
                  <a:cxn ang="0">
                    <a:pos x="T6" y="T7"/>
                  </a:cxn>
                  <a:cxn ang="0">
                    <a:pos x="T8" y="T9"/>
                  </a:cxn>
                </a:cxnLst>
                <a:rect l="0" t="0" r="r" b="b"/>
                <a:pathLst>
                  <a:path w="27" h="5">
                    <a:moveTo>
                      <a:pt x="0" y="3"/>
                    </a:moveTo>
                    <a:cubicBezTo>
                      <a:pt x="9" y="3"/>
                      <a:pt x="18" y="5"/>
                      <a:pt x="26" y="3"/>
                    </a:cubicBezTo>
                    <a:cubicBezTo>
                      <a:pt x="27" y="3"/>
                      <a:pt x="27" y="2"/>
                      <a:pt x="26" y="2"/>
                    </a:cubicBezTo>
                    <a:cubicBezTo>
                      <a:pt x="18" y="0"/>
                      <a:pt x="9" y="2"/>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0" name="Freeform 859"/>
              <p:cNvSpPr/>
              <p:nvPr/>
            </p:nvSpPr>
            <p:spPr bwMode="auto">
              <a:xfrm>
                <a:off x="5284" y="2406"/>
                <a:ext cx="11" cy="1"/>
              </a:xfrm>
              <a:custGeom>
                <a:avLst/>
                <a:gdLst>
                  <a:gd name="T0" fmla="*/ 18 w 19"/>
                  <a:gd name="T1" fmla="*/ 1 h 1"/>
                  <a:gd name="T2" fmla="*/ 18 w 19"/>
                  <a:gd name="T3" fmla="*/ 0 h 1"/>
                  <a:gd name="T4" fmla="*/ 1 w 19"/>
                  <a:gd name="T5" fmla="*/ 0 h 1"/>
                  <a:gd name="T6" fmla="*/ 1 w 19"/>
                  <a:gd name="T7" fmla="*/ 1 h 1"/>
                  <a:gd name="T8" fmla="*/ 18 w 19"/>
                  <a:gd name="T9" fmla="*/ 1 h 1"/>
                </a:gdLst>
                <a:ahLst/>
                <a:cxnLst>
                  <a:cxn ang="0">
                    <a:pos x="T0" y="T1"/>
                  </a:cxn>
                  <a:cxn ang="0">
                    <a:pos x="T2" y="T3"/>
                  </a:cxn>
                  <a:cxn ang="0">
                    <a:pos x="T4" y="T5"/>
                  </a:cxn>
                  <a:cxn ang="0">
                    <a:pos x="T6" y="T7"/>
                  </a:cxn>
                  <a:cxn ang="0">
                    <a:pos x="T8" y="T9"/>
                  </a:cxn>
                </a:cxnLst>
                <a:rect l="0" t="0" r="r" b="b"/>
                <a:pathLst>
                  <a:path w="19" h="1">
                    <a:moveTo>
                      <a:pt x="18" y="1"/>
                    </a:moveTo>
                    <a:cubicBezTo>
                      <a:pt x="19" y="1"/>
                      <a:pt x="19" y="0"/>
                      <a:pt x="18" y="0"/>
                    </a:cubicBezTo>
                    <a:cubicBezTo>
                      <a:pt x="12" y="0"/>
                      <a:pt x="6" y="0"/>
                      <a:pt x="1" y="0"/>
                    </a:cubicBezTo>
                    <a:cubicBezTo>
                      <a:pt x="0" y="0"/>
                      <a:pt x="0" y="1"/>
                      <a:pt x="1" y="1"/>
                    </a:cubicBezTo>
                    <a:cubicBezTo>
                      <a:pt x="6" y="1"/>
                      <a:pt x="12"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1" name="Freeform 860"/>
              <p:cNvSpPr/>
              <p:nvPr/>
            </p:nvSpPr>
            <p:spPr bwMode="auto">
              <a:xfrm>
                <a:off x="5283" y="2418"/>
                <a:ext cx="13" cy="1"/>
              </a:xfrm>
              <a:custGeom>
                <a:avLst/>
                <a:gdLst>
                  <a:gd name="T0" fmla="*/ 22 w 23"/>
                  <a:gd name="T1" fmla="*/ 0 h 2"/>
                  <a:gd name="T2" fmla="*/ 1 w 23"/>
                  <a:gd name="T3" fmla="*/ 1 h 2"/>
                  <a:gd name="T4" fmla="*/ 1 w 23"/>
                  <a:gd name="T5" fmla="*/ 1 h 2"/>
                  <a:gd name="T6" fmla="*/ 22 w 23"/>
                  <a:gd name="T7" fmla="*/ 2 h 2"/>
                  <a:gd name="T8" fmla="*/ 22 w 23"/>
                  <a:gd name="T9" fmla="*/ 0 h 2"/>
                </a:gdLst>
                <a:ahLst/>
                <a:cxnLst>
                  <a:cxn ang="0">
                    <a:pos x="T0" y="T1"/>
                  </a:cxn>
                  <a:cxn ang="0">
                    <a:pos x="T2" y="T3"/>
                  </a:cxn>
                  <a:cxn ang="0">
                    <a:pos x="T4" y="T5"/>
                  </a:cxn>
                  <a:cxn ang="0">
                    <a:pos x="T6" y="T7"/>
                  </a:cxn>
                  <a:cxn ang="0">
                    <a:pos x="T8" y="T9"/>
                  </a:cxn>
                </a:cxnLst>
                <a:rect l="0" t="0" r="r" b="b"/>
                <a:pathLst>
                  <a:path w="23" h="2">
                    <a:moveTo>
                      <a:pt x="22" y="0"/>
                    </a:moveTo>
                    <a:cubicBezTo>
                      <a:pt x="1" y="1"/>
                      <a:pt x="1" y="1"/>
                      <a:pt x="1" y="1"/>
                    </a:cubicBezTo>
                    <a:cubicBezTo>
                      <a:pt x="0" y="1"/>
                      <a:pt x="0" y="1"/>
                      <a:pt x="1" y="1"/>
                    </a:cubicBezTo>
                    <a:cubicBezTo>
                      <a:pt x="22" y="2"/>
                      <a:pt x="22" y="2"/>
                      <a:pt x="22" y="2"/>
                    </a:cubicBezTo>
                    <a:cubicBezTo>
                      <a:pt x="23" y="2"/>
                      <a:pt x="23"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2" name="Freeform 861"/>
              <p:cNvSpPr/>
              <p:nvPr/>
            </p:nvSpPr>
            <p:spPr bwMode="auto">
              <a:xfrm>
                <a:off x="5283" y="2432"/>
                <a:ext cx="12" cy="2"/>
              </a:xfrm>
              <a:custGeom>
                <a:avLst/>
                <a:gdLst>
                  <a:gd name="T0" fmla="*/ 20 w 21"/>
                  <a:gd name="T1" fmla="*/ 1 h 2"/>
                  <a:gd name="T2" fmla="*/ 1 w 21"/>
                  <a:gd name="T3" fmla="*/ 1 h 2"/>
                  <a:gd name="T4" fmla="*/ 1 w 21"/>
                  <a:gd name="T5" fmla="*/ 2 h 2"/>
                  <a:gd name="T6" fmla="*/ 20 w 21"/>
                  <a:gd name="T7" fmla="*/ 2 h 2"/>
                  <a:gd name="T8" fmla="*/ 20 w 21"/>
                  <a:gd name="T9" fmla="*/ 1 h 2"/>
                </a:gdLst>
                <a:ahLst/>
                <a:cxnLst>
                  <a:cxn ang="0">
                    <a:pos x="T0" y="T1"/>
                  </a:cxn>
                  <a:cxn ang="0">
                    <a:pos x="T2" y="T3"/>
                  </a:cxn>
                  <a:cxn ang="0">
                    <a:pos x="T4" y="T5"/>
                  </a:cxn>
                  <a:cxn ang="0">
                    <a:pos x="T6" y="T7"/>
                  </a:cxn>
                  <a:cxn ang="0">
                    <a:pos x="T8" y="T9"/>
                  </a:cxn>
                </a:cxnLst>
                <a:rect l="0" t="0" r="r" b="b"/>
                <a:pathLst>
                  <a:path w="21" h="2">
                    <a:moveTo>
                      <a:pt x="20" y="1"/>
                    </a:moveTo>
                    <a:cubicBezTo>
                      <a:pt x="1" y="1"/>
                      <a:pt x="1" y="1"/>
                      <a:pt x="1" y="1"/>
                    </a:cubicBezTo>
                    <a:cubicBezTo>
                      <a:pt x="0" y="1"/>
                      <a:pt x="0" y="2"/>
                      <a:pt x="1" y="2"/>
                    </a:cubicBezTo>
                    <a:cubicBezTo>
                      <a:pt x="20" y="2"/>
                      <a:pt x="20" y="2"/>
                      <a:pt x="20" y="2"/>
                    </a:cubicBezTo>
                    <a:cubicBezTo>
                      <a:pt x="21" y="2"/>
                      <a:pt x="21"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3" name="Freeform 862"/>
              <p:cNvSpPr>
                <a:spLocks noEditPoints="1"/>
              </p:cNvSpPr>
              <p:nvPr/>
            </p:nvSpPr>
            <p:spPr bwMode="auto">
              <a:xfrm>
                <a:off x="4019" y="2612"/>
                <a:ext cx="219" cy="351"/>
              </a:xfrm>
              <a:custGeom>
                <a:avLst/>
                <a:gdLst>
                  <a:gd name="T0" fmla="*/ 252 w 390"/>
                  <a:gd name="T1" fmla="*/ 126 h 627"/>
                  <a:gd name="T2" fmla="*/ 80 w 390"/>
                  <a:gd name="T3" fmla="*/ 258 h 627"/>
                  <a:gd name="T4" fmla="*/ 77 w 390"/>
                  <a:gd name="T5" fmla="*/ 548 h 627"/>
                  <a:gd name="T6" fmla="*/ 351 w 390"/>
                  <a:gd name="T7" fmla="*/ 439 h 627"/>
                  <a:gd name="T8" fmla="*/ 308 w 390"/>
                  <a:gd name="T9" fmla="*/ 462 h 627"/>
                  <a:gd name="T10" fmla="*/ 328 w 390"/>
                  <a:gd name="T11" fmla="*/ 470 h 627"/>
                  <a:gd name="T12" fmla="*/ 331 w 390"/>
                  <a:gd name="T13" fmla="*/ 503 h 627"/>
                  <a:gd name="T14" fmla="*/ 195 w 390"/>
                  <a:gd name="T15" fmla="*/ 511 h 627"/>
                  <a:gd name="T16" fmla="*/ 38 w 390"/>
                  <a:gd name="T17" fmla="*/ 513 h 627"/>
                  <a:gd name="T18" fmla="*/ 82 w 390"/>
                  <a:gd name="T19" fmla="*/ 447 h 627"/>
                  <a:gd name="T20" fmla="*/ 196 w 390"/>
                  <a:gd name="T21" fmla="*/ 444 h 627"/>
                  <a:gd name="T22" fmla="*/ 254 w 390"/>
                  <a:gd name="T23" fmla="*/ 445 h 627"/>
                  <a:gd name="T24" fmla="*/ 218 w 390"/>
                  <a:gd name="T25" fmla="*/ 432 h 627"/>
                  <a:gd name="T26" fmla="*/ 221 w 390"/>
                  <a:gd name="T27" fmla="*/ 513 h 627"/>
                  <a:gd name="T28" fmla="*/ 220 w 390"/>
                  <a:gd name="T29" fmla="*/ 519 h 627"/>
                  <a:gd name="T30" fmla="*/ 292 w 390"/>
                  <a:gd name="T31" fmla="*/ 465 h 627"/>
                  <a:gd name="T32" fmla="*/ 128 w 390"/>
                  <a:gd name="T33" fmla="*/ 492 h 627"/>
                  <a:gd name="T34" fmla="*/ 114 w 390"/>
                  <a:gd name="T35" fmla="*/ 460 h 627"/>
                  <a:gd name="T36" fmla="*/ 173 w 390"/>
                  <a:gd name="T37" fmla="*/ 516 h 627"/>
                  <a:gd name="T38" fmla="*/ 244 w 390"/>
                  <a:gd name="T39" fmla="*/ 534 h 627"/>
                  <a:gd name="T40" fmla="*/ 129 w 390"/>
                  <a:gd name="T41" fmla="*/ 198 h 627"/>
                  <a:gd name="T42" fmla="*/ 170 w 390"/>
                  <a:gd name="T43" fmla="*/ 212 h 627"/>
                  <a:gd name="T44" fmla="*/ 187 w 390"/>
                  <a:gd name="T45" fmla="*/ 138 h 627"/>
                  <a:gd name="T46" fmla="*/ 140 w 390"/>
                  <a:gd name="T47" fmla="*/ 128 h 627"/>
                  <a:gd name="T48" fmla="*/ 201 w 390"/>
                  <a:gd name="T49" fmla="*/ 109 h 627"/>
                  <a:gd name="T50" fmla="*/ 185 w 390"/>
                  <a:gd name="T51" fmla="*/ 131 h 627"/>
                  <a:gd name="T52" fmla="*/ 156 w 390"/>
                  <a:gd name="T53" fmla="*/ 132 h 627"/>
                  <a:gd name="T54" fmla="*/ 226 w 390"/>
                  <a:gd name="T55" fmla="*/ 185 h 627"/>
                  <a:gd name="T56" fmla="*/ 236 w 390"/>
                  <a:gd name="T57" fmla="*/ 155 h 627"/>
                  <a:gd name="T58" fmla="*/ 228 w 390"/>
                  <a:gd name="T59" fmla="*/ 98 h 627"/>
                  <a:gd name="T60" fmla="*/ 87 w 390"/>
                  <a:gd name="T61" fmla="*/ 186 h 627"/>
                  <a:gd name="T62" fmla="*/ 144 w 390"/>
                  <a:gd name="T63" fmla="*/ 49 h 627"/>
                  <a:gd name="T64" fmla="*/ 157 w 390"/>
                  <a:gd name="T65" fmla="*/ 37 h 627"/>
                  <a:gd name="T66" fmla="*/ 131 w 390"/>
                  <a:gd name="T67" fmla="*/ 148 h 627"/>
                  <a:gd name="T68" fmla="*/ 130 w 390"/>
                  <a:gd name="T69" fmla="*/ 184 h 627"/>
                  <a:gd name="T70" fmla="*/ 119 w 390"/>
                  <a:gd name="T71" fmla="*/ 144 h 627"/>
                  <a:gd name="T72" fmla="*/ 133 w 390"/>
                  <a:gd name="T73" fmla="*/ 191 h 627"/>
                  <a:gd name="T74" fmla="*/ 130 w 390"/>
                  <a:gd name="T75" fmla="*/ 314 h 627"/>
                  <a:gd name="T76" fmla="*/ 180 w 390"/>
                  <a:gd name="T77" fmla="*/ 316 h 627"/>
                  <a:gd name="T78" fmla="*/ 99 w 390"/>
                  <a:gd name="T79" fmla="*/ 278 h 627"/>
                  <a:gd name="T80" fmla="*/ 101 w 390"/>
                  <a:gd name="T81" fmla="*/ 278 h 627"/>
                  <a:gd name="T82" fmla="*/ 135 w 390"/>
                  <a:gd name="T83" fmla="*/ 331 h 627"/>
                  <a:gd name="T84" fmla="*/ 288 w 390"/>
                  <a:gd name="T85" fmla="*/ 315 h 627"/>
                  <a:gd name="T86" fmla="*/ 205 w 390"/>
                  <a:gd name="T87" fmla="*/ 242 h 627"/>
                  <a:gd name="T88" fmla="*/ 177 w 390"/>
                  <a:gd name="T89" fmla="*/ 299 h 627"/>
                  <a:gd name="T90" fmla="*/ 159 w 390"/>
                  <a:gd name="T91" fmla="*/ 260 h 627"/>
                  <a:gd name="T92" fmla="*/ 173 w 390"/>
                  <a:gd name="T93" fmla="*/ 208 h 627"/>
                  <a:gd name="T94" fmla="*/ 290 w 390"/>
                  <a:gd name="T95" fmla="*/ 384 h 627"/>
                  <a:gd name="T96" fmla="*/ 223 w 390"/>
                  <a:gd name="T97" fmla="*/ 435 h 627"/>
                  <a:gd name="T98" fmla="*/ 195 w 390"/>
                  <a:gd name="T99" fmla="*/ 367 h 627"/>
                  <a:gd name="T100" fmla="*/ 250 w 390"/>
                  <a:gd name="T101" fmla="*/ 352 h 627"/>
                  <a:gd name="T102" fmla="*/ 134 w 390"/>
                  <a:gd name="T103" fmla="*/ 360 h 627"/>
                  <a:gd name="T104" fmla="*/ 185 w 390"/>
                  <a:gd name="T105" fmla="*/ 274 h 627"/>
                  <a:gd name="T106" fmla="*/ 227 w 390"/>
                  <a:gd name="T107" fmla="*/ 303 h 627"/>
                  <a:gd name="T108" fmla="*/ 142 w 390"/>
                  <a:gd name="T109" fmla="*/ 394 h 627"/>
                  <a:gd name="T110" fmla="*/ 106 w 390"/>
                  <a:gd name="T111" fmla="*/ 431 h 627"/>
                  <a:gd name="T112" fmla="*/ 40 w 390"/>
                  <a:gd name="T113" fmla="*/ 524 h 627"/>
                  <a:gd name="T114" fmla="*/ 192 w 390"/>
                  <a:gd name="T115" fmla="*/ 515 h 627"/>
                  <a:gd name="T116" fmla="*/ 187 w 390"/>
                  <a:gd name="T117" fmla="*/ 572 h 627"/>
                  <a:gd name="T118" fmla="*/ 211 w 390"/>
                  <a:gd name="T119" fmla="*/ 589 h 627"/>
                  <a:gd name="T120" fmla="*/ 210 w 390"/>
                  <a:gd name="T121" fmla="*/ 60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0" h="627">
                    <a:moveTo>
                      <a:pt x="351" y="439"/>
                    </a:moveTo>
                    <a:cubicBezTo>
                      <a:pt x="339" y="425"/>
                      <a:pt x="325" y="413"/>
                      <a:pt x="314" y="398"/>
                    </a:cubicBezTo>
                    <a:cubicBezTo>
                      <a:pt x="300" y="381"/>
                      <a:pt x="288" y="359"/>
                      <a:pt x="269" y="348"/>
                    </a:cubicBezTo>
                    <a:cubicBezTo>
                      <a:pt x="282" y="348"/>
                      <a:pt x="299" y="340"/>
                      <a:pt x="304" y="328"/>
                    </a:cubicBezTo>
                    <a:cubicBezTo>
                      <a:pt x="310" y="314"/>
                      <a:pt x="303" y="300"/>
                      <a:pt x="296" y="288"/>
                    </a:cubicBezTo>
                    <a:cubicBezTo>
                      <a:pt x="286" y="270"/>
                      <a:pt x="272" y="254"/>
                      <a:pt x="259" y="239"/>
                    </a:cubicBezTo>
                    <a:cubicBezTo>
                      <a:pt x="249" y="226"/>
                      <a:pt x="236" y="212"/>
                      <a:pt x="229" y="197"/>
                    </a:cubicBezTo>
                    <a:cubicBezTo>
                      <a:pt x="235" y="198"/>
                      <a:pt x="242" y="196"/>
                      <a:pt x="247" y="195"/>
                    </a:cubicBezTo>
                    <a:cubicBezTo>
                      <a:pt x="255" y="194"/>
                      <a:pt x="263" y="191"/>
                      <a:pt x="268" y="185"/>
                    </a:cubicBezTo>
                    <a:cubicBezTo>
                      <a:pt x="273" y="179"/>
                      <a:pt x="274" y="173"/>
                      <a:pt x="272" y="167"/>
                    </a:cubicBezTo>
                    <a:cubicBezTo>
                      <a:pt x="272" y="167"/>
                      <a:pt x="272" y="167"/>
                      <a:pt x="272" y="167"/>
                    </a:cubicBezTo>
                    <a:cubicBezTo>
                      <a:pt x="272" y="167"/>
                      <a:pt x="272" y="167"/>
                      <a:pt x="272" y="167"/>
                    </a:cubicBezTo>
                    <a:cubicBezTo>
                      <a:pt x="272" y="166"/>
                      <a:pt x="272" y="166"/>
                      <a:pt x="271" y="166"/>
                    </a:cubicBezTo>
                    <a:cubicBezTo>
                      <a:pt x="267" y="152"/>
                      <a:pt x="258" y="139"/>
                      <a:pt x="252" y="126"/>
                    </a:cubicBezTo>
                    <a:cubicBezTo>
                      <a:pt x="244" y="109"/>
                      <a:pt x="236" y="93"/>
                      <a:pt x="228" y="76"/>
                    </a:cubicBezTo>
                    <a:cubicBezTo>
                      <a:pt x="213" y="48"/>
                      <a:pt x="194" y="19"/>
                      <a:pt x="166" y="1"/>
                    </a:cubicBezTo>
                    <a:cubicBezTo>
                      <a:pt x="164" y="0"/>
                      <a:pt x="162" y="0"/>
                      <a:pt x="160" y="2"/>
                    </a:cubicBezTo>
                    <a:cubicBezTo>
                      <a:pt x="139" y="27"/>
                      <a:pt x="120" y="55"/>
                      <a:pt x="105" y="84"/>
                    </a:cubicBezTo>
                    <a:cubicBezTo>
                      <a:pt x="100" y="92"/>
                      <a:pt x="96" y="99"/>
                      <a:pt x="92" y="106"/>
                    </a:cubicBezTo>
                    <a:cubicBezTo>
                      <a:pt x="92" y="106"/>
                      <a:pt x="91" y="106"/>
                      <a:pt x="90" y="107"/>
                    </a:cubicBezTo>
                    <a:cubicBezTo>
                      <a:pt x="88" y="112"/>
                      <a:pt x="85" y="117"/>
                      <a:pt x="83" y="122"/>
                    </a:cubicBezTo>
                    <a:cubicBezTo>
                      <a:pt x="72" y="140"/>
                      <a:pt x="63" y="160"/>
                      <a:pt x="63" y="178"/>
                    </a:cubicBezTo>
                    <a:cubicBezTo>
                      <a:pt x="63" y="179"/>
                      <a:pt x="63" y="179"/>
                      <a:pt x="63" y="179"/>
                    </a:cubicBezTo>
                    <a:cubicBezTo>
                      <a:pt x="62" y="181"/>
                      <a:pt x="62" y="183"/>
                      <a:pt x="63" y="185"/>
                    </a:cubicBezTo>
                    <a:cubicBezTo>
                      <a:pt x="64" y="185"/>
                      <a:pt x="64" y="185"/>
                      <a:pt x="64" y="185"/>
                    </a:cubicBezTo>
                    <a:cubicBezTo>
                      <a:pt x="65" y="187"/>
                      <a:pt x="66" y="189"/>
                      <a:pt x="69" y="189"/>
                    </a:cubicBezTo>
                    <a:cubicBezTo>
                      <a:pt x="80" y="196"/>
                      <a:pt x="92" y="197"/>
                      <a:pt x="106" y="197"/>
                    </a:cubicBezTo>
                    <a:cubicBezTo>
                      <a:pt x="103" y="218"/>
                      <a:pt x="90" y="239"/>
                      <a:pt x="80" y="258"/>
                    </a:cubicBezTo>
                    <a:cubicBezTo>
                      <a:pt x="66" y="282"/>
                      <a:pt x="49" y="305"/>
                      <a:pt x="38" y="330"/>
                    </a:cubicBezTo>
                    <a:cubicBezTo>
                      <a:pt x="38" y="330"/>
                      <a:pt x="38" y="331"/>
                      <a:pt x="37" y="331"/>
                    </a:cubicBezTo>
                    <a:cubicBezTo>
                      <a:pt x="37" y="331"/>
                      <a:pt x="36" y="331"/>
                      <a:pt x="35" y="331"/>
                    </a:cubicBezTo>
                    <a:cubicBezTo>
                      <a:pt x="34" y="331"/>
                      <a:pt x="34" y="332"/>
                      <a:pt x="35" y="332"/>
                    </a:cubicBezTo>
                    <a:cubicBezTo>
                      <a:pt x="35" y="333"/>
                      <a:pt x="37" y="333"/>
                      <a:pt x="37" y="334"/>
                    </a:cubicBezTo>
                    <a:cubicBezTo>
                      <a:pt x="36" y="335"/>
                      <a:pt x="36" y="338"/>
                      <a:pt x="38" y="338"/>
                    </a:cubicBezTo>
                    <a:cubicBezTo>
                      <a:pt x="40" y="338"/>
                      <a:pt x="45" y="348"/>
                      <a:pt x="47" y="350"/>
                    </a:cubicBezTo>
                    <a:cubicBezTo>
                      <a:pt x="52" y="355"/>
                      <a:pt x="60" y="357"/>
                      <a:pt x="66" y="358"/>
                    </a:cubicBezTo>
                    <a:cubicBezTo>
                      <a:pt x="75" y="360"/>
                      <a:pt x="84" y="361"/>
                      <a:pt x="92" y="361"/>
                    </a:cubicBezTo>
                    <a:cubicBezTo>
                      <a:pt x="96" y="361"/>
                      <a:pt x="100" y="362"/>
                      <a:pt x="104" y="362"/>
                    </a:cubicBezTo>
                    <a:cubicBezTo>
                      <a:pt x="95" y="389"/>
                      <a:pt x="76" y="408"/>
                      <a:pt x="59" y="431"/>
                    </a:cubicBezTo>
                    <a:cubicBezTo>
                      <a:pt x="40" y="458"/>
                      <a:pt x="19" y="485"/>
                      <a:pt x="1" y="513"/>
                    </a:cubicBezTo>
                    <a:cubicBezTo>
                      <a:pt x="0" y="515"/>
                      <a:pt x="0" y="518"/>
                      <a:pt x="2" y="520"/>
                    </a:cubicBezTo>
                    <a:cubicBezTo>
                      <a:pt x="21" y="538"/>
                      <a:pt x="52" y="544"/>
                      <a:pt x="77" y="548"/>
                    </a:cubicBezTo>
                    <a:cubicBezTo>
                      <a:pt x="90" y="551"/>
                      <a:pt x="116" y="556"/>
                      <a:pt x="134" y="551"/>
                    </a:cubicBezTo>
                    <a:cubicBezTo>
                      <a:pt x="136" y="553"/>
                      <a:pt x="138" y="554"/>
                      <a:pt x="140" y="554"/>
                    </a:cubicBezTo>
                    <a:cubicBezTo>
                      <a:pt x="140" y="559"/>
                      <a:pt x="140" y="563"/>
                      <a:pt x="141" y="566"/>
                    </a:cubicBezTo>
                    <a:cubicBezTo>
                      <a:pt x="141" y="584"/>
                      <a:pt x="146" y="602"/>
                      <a:pt x="146" y="620"/>
                    </a:cubicBezTo>
                    <a:cubicBezTo>
                      <a:pt x="146" y="623"/>
                      <a:pt x="149" y="625"/>
                      <a:pt x="152" y="625"/>
                    </a:cubicBezTo>
                    <a:cubicBezTo>
                      <a:pt x="172" y="627"/>
                      <a:pt x="193" y="623"/>
                      <a:pt x="214" y="622"/>
                    </a:cubicBezTo>
                    <a:cubicBezTo>
                      <a:pt x="216" y="622"/>
                      <a:pt x="219" y="620"/>
                      <a:pt x="219" y="618"/>
                    </a:cubicBezTo>
                    <a:cubicBezTo>
                      <a:pt x="220" y="614"/>
                      <a:pt x="221" y="610"/>
                      <a:pt x="222" y="606"/>
                    </a:cubicBezTo>
                    <a:cubicBezTo>
                      <a:pt x="227" y="597"/>
                      <a:pt x="226" y="584"/>
                      <a:pt x="226" y="575"/>
                    </a:cubicBezTo>
                    <a:cubicBezTo>
                      <a:pt x="226" y="566"/>
                      <a:pt x="225" y="557"/>
                      <a:pt x="223" y="548"/>
                    </a:cubicBezTo>
                    <a:cubicBezTo>
                      <a:pt x="224" y="548"/>
                      <a:pt x="224" y="548"/>
                      <a:pt x="224" y="547"/>
                    </a:cubicBezTo>
                    <a:cubicBezTo>
                      <a:pt x="250" y="547"/>
                      <a:pt x="275" y="545"/>
                      <a:pt x="300" y="541"/>
                    </a:cubicBezTo>
                    <a:cubicBezTo>
                      <a:pt x="326" y="537"/>
                      <a:pt x="356" y="529"/>
                      <a:pt x="372" y="507"/>
                    </a:cubicBezTo>
                    <a:cubicBezTo>
                      <a:pt x="390" y="482"/>
                      <a:pt x="368" y="457"/>
                      <a:pt x="351" y="439"/>
                    </a:cubicBezTo>
                    <a:close/>
                    <a:moveTo>
                      <a:pt x="327" y="431"/>
                    </a:moveTo>
                    <a:cubicBezTo>
                      <a:pt x="343" y="447"/>
                      <a:pt x="374" y="473"/>
                      <a:pt x="363" y="497"/>
                    </a:cubicBezTo>
                    <a:cubicBezTo>
                      <a:pt x="363" y="497"/>
                      <a:pt x="363" y="497"/>
                      <a:pt x="363" y="497"/>
                    </a:cubicBezTo>
                    <a:cubicBezTo>
                      <a:pt x="361" y="499"/>
                      <a:pt x="359" y="501"/>
                      <a:pt x="357" y="502"/>
                    </a:cubicBezTo>
                    <a:cubicBezTo>
                      <a:pt x="351" y="508"/>
                      <a:pt x="338" y="517"/>
                      <a:pt x="335" y="497"/>
                    </a:cubicBezTo>
                    <a:cubicBezTo>
                      <a:pt x="335" y="495"/>
                      <a:pt x="332" y="494"/>
                      <a:pt x="330" y="496"/>
                    </a:cubicBezTo>
                    <a:cubicBezTo>
                      <a:pt x="328" y="498"/>
                      <a:pt x="326" y="501"/>
                      <a:pt x="324" y="503"/>
                    </a:cubicBezTo>
                    <a:cubicBezTo>
                      <a:pt x="322" y="504"/>
                      <a:pt x="320" y="504"/>
                      <a:pt x="317" y="505"/>
                    </a:cubicBezTo>
                    <a:cubicBezTo>
                      <a:pt x="313" y="508"/>
                      <a:pt x="309" y="510"/>
                      <a:pt x="305" y="513"/>
                    </a:cubicBezTo>
                    <a:cubicBezTo>
                      <a:pt x="304" y="513"/>
                      <a:pt x="304" y="513"/>
                      <a:pt x="303" y="512"/>
                    </a:cubicBezTo>
                    <a:cubicBezTo>
                      <a:pt x="291" y="511"/>
                      <a:pt x="289" y="494"/>
                      <a:pt x="289" y="486"/>
                    </a:cubicBezTo>
                    <a:cubicBezTo>
                      <a:pt x="288" y="485"/>
                      <a:pt x="288" y="485"/>
                      <a:pt x="288" y="484"/>
                    </a:cubicBezTo>
                    <a:cubicBezTo>
                      <a:pt x="292" y="477"/>
                      <a:pt x="294" y="470"/>
                      <a:pt x="296" y="462"/>
                    </a:cubicBezTo>
                    <a:cubicBezTo>
                      <a:pt x="300" y="461"/>
                      <a:pt x="304" y="461"/>
                      <a:pt x="308" y="462"/>
                    </a:cubicBezTo>
                    <a:cubicBezTo>
                      <a:pt x="309" y="463"/>
                      <a:pt x="310" y="460"/>
                      <a:pt x="309" y="460"/>
                    </a:cubicBezTo>
                    <a:cubicBezTo>
                      <a:pt x="305" y="458"/>
                      <a:pt x="301" y="458"/>
                      <a:pt x="297" y="460"/>
                    </a:cubicBezTo>
                    <a:cubicBezTo>
                      <a:pt x="299" y="450"/>
                      <a:pt x="300" y="441"/>
                      <a:pt x="303" y="432"/>
                    </a:cubicBezTo>
                    <a:cubicBezTo>
                      <a:pt x="307" y="450"/>
                      <a:pt x="316" y="468"/>
                      <a:pt x="333" y="478"/>
                    </a:cubicBezTo>
                    <a:cubicBezTo>
                      <a:pt x="334" y="478"/>
                      <a:pt x="336" y="478"/>
                      <a:pt x="336" y="477"/>
                    </a:cubicBezTo>
                    <a:cubicBezTo>
                      <a:pt x="337" y="473"/>
                      <a:pt x="338" y="470"/>
                      <a:pt x="338" y="467"/>
                    </a:cubicBezTo>
                    <a:cubicBezTo>
                      <a:pt x="341" y="474"/>
                      <a:pt x="345" y="480"/>
                      <a:pt x="352" y="482"/>
                    </a:cubicBezTo>
                    <a:cubicBezTo>
                      <a:pt x="354" y="482"/>
                      <a:pt x="355" y="478"/>
                      <a:pt x="353" y="478"/>
                    </a:cubicBezTo>
                    <a:cubicBezTo>
                      <a:pt x="345" y="476"/>
                      <a:pt x="340" y="463"/>
                      <a:pt x="337" y="453"/>
                    </a:cubicBezTo>
                    <a:cubicBezTo>
                      <a:pt x="337" y="449"/>
                      <a:pt x="336" y="446"/>
                      <a:pt x="334" y="443"/>
                    </a:cubicBezTo>
                    <a:cubicBezTo>
                      <a:pt x="333" y="441"/>
                      <a:pt x="329" y="442"/>
                      <a:pt x="330" y="444"/>
                    </a:cubicBezTo>
                    <a:cubicBezTo>
                      <a:pt x="331" y="447"/>
                      <a:pt x="332" y="450"/>
                      <a:pt x="333" y="453"/>
                    </a:cubicBezTo>
                    <a:cubicBezTo>
                      <a:pt x="334" y="456"/>
                      <a:pt x="334" y="458"/>
                      <a:pt x="334" y="461"/>
                    </a:cubicBezTo>
                    <a:cubicBezTo>
                      <a:pt x="336" y="466"/>
                      <a:pt x="334" y="468"/>
                      <a:pt x="328" y="470"/>
                    </a:cubicBezTo>
                    <a:cubicBezTo>
                      <a:pt x="325" y="467"/>
                      <a:pt x="322" y="464"/>
                      <a:pt x="320" y="460"/>
                    </a:cubicBezTo>
                    <a:cubicBezTo>
                      <a:pt x="314" y="452"/>
                      <a:pt x="310" y="442"/>
                      <a:pt x="308" y="432"/>
                    </a:cubicBezTo>
                    <a:cubicBezTo>
                      <a:pt x="310" y="435"/>
                      <a:pt x="312" y="437"/>
                      <a:pt x="314" y="440"/>
                    </a:cubicBezTo>
                    <a:cubicBezTo>
                      <a:pt x="315" y="440"/>
                      <a:pt x="316" y="441"/>
                      <a:pt x="317" y="440"/>
                    </a:cubicBezTo>
                    <a:cubicBezTo>
                      <a:pt x="323" y="437"/>
                      <a:pt x="321" y="436"/>
                      <a:pt x="322" y="430"/>
                    </a:cubicBezTo>
                    <a:cubicBezTo>
                      <a:pt x="322" y="428"/>
                      <a:pt x="319" y="428"/>
                      <a:pt x="319" y="430"/>
                    </a:cubicBezTo>
                    <a:cubicBezTo>
                      <a:pt x="315" y="439"/>
                      <a:pt x="309" y="427"/>
                      <a:pt x="306" y="422"/>
                    </a:cubicBezTo>
                    <a:cubicBezTo>
                      <a:pt x="301" y="413"/>
                      <a:pt x="298" y="403"/>
                      <a:pt x="296" y="393"/>
                    </a:cubicBezTo>
                    <a:cubicBezTo>
                      <a:pt x="297" y="395"/>
                      <a:pt x="299" y="397"/>
                      <a:pt x="300" y="399"/>
                    </a:cubicBezTo>
                    <a:cubicBezTo>
                      <a:pt x="308" y="410"/>
                      <a:pt x="317" y="421"/>
                      <a:pt x="327" y="431"/>
                    </a:cubicBezTo>
                    <a:close/>
                    <a:moveTo>
                      <a:pt x="331" y="503"/>
                    </a:moveTo>
                    <a:cubicBezTo>
                      <a:pt x="331" y="503"/>
                      <a:pt x="331" y="503"/>
                      <a:pt x="331" y="503"/>
                    </a:cubicBezTo>
                    <a:cubicBezTo>
                      <a:pt x="331" y="503"/>
                      <a:pt x="331" y="503"/>
                      <a:pt x="331" y="503"/>
                    </a:cubicBezTo>
                    <a:cubicBezTo>
                      <a:pt x="331" y="503"/>
                      <a:pt x="331" y="503"/>
                      <a:pt x="331" y="503"/>
                    </a:cubicBezTo>
                    <a:close/>
                    <a:moveTo>
                      <a:pt x="209" y="536"/>
                    </a:moveTo>
                    <a:cubicBezTo>
                      <a:pt x="209" y="535"/>
                      <a:pt x="208" y="535"/>
                      <a:pt x="208" y="535"/>
                    </a:cubicBezTo>
                    <a:cubicBezTo>
                      <a:pt x="197" y="534"/>
                      <a:pt x="186" y="534"/>
                      <a:pt x="176" y="536"/>
                    </a:cubicBezTo>
                    <a:cubicBezTo>
                      <a:pt x="183" y="529"/>
                      <a:pt x="188" y="522"/>
                      <a:pt x="195" y="515"/>
                    </a:cubicBezTo>
                    <a:cubicBezTo>
                      <a:pt x="198" y="511"/>
                      <a:pt x="204" y="527"/>
                      <a:pt x="205" y="529"/>
                    </a:cubicBezTo>
                    <a:cubicBezTo>
                      <a:pt x="207" y="531"/>
                      <a:pt x="208" y="534"/>
                      <a:pt x="210" y="536"/>
                    </a:cubicBezTo>
                    <a:cubicBezTo>
                      <a:pt x="210" y="536"/>
                      <a:pt x="210" y="536"/>
                      <a:pt x="209" y="536"/>
                    </a:cubicBezTo>
                    <a:close/>
                    <a:moveTo>
                      <a:pt x="220" y="534"/>
                    </a:moveTo>
                    <a:cubicBezTo>
                      <a:pt x="218" y="534"/>
                      <a:pt x="216" y="535"/>
                      <a:pt x="215" y="536"/>
                    </a:cubicBezTo>
                    <a:cubicBezTo>
                      <a:pt x="215" y="536"/>
                      <a:pt x="215" y="536"/>
                      <a:pt x="215" y="536"/>
                    </a:cubicBezTo>
                    <a:cubicBezTo>
                      <a:pt x="213" y="534"/>
                      <a:pt x="212" y="532"/>
                      <a:pt x="210" y="530"/>
                    </a:cubicBezTo>
                    <a:cubicBezTo>
                      <a:pt x="206" y="524"/>
                      <a:pt x="202" y="516"/>
                      <a:pt x="199" y="510"/>
                    </a:cubicBezTo>
                    <a:cubicBezTo>
                      <a:pt x="198" y="509"/>
                      <a:pt x="197" y="509"/>
                      <a:pt x="197" y="509"/>
                    </a:cubicBezTo>
                    <a:cubicBezTo>
                      <a:pt x="196" y="510"/>
                      <a:pt x="196" y="510"/>
                      <a:pt x="195" y="511"/>
                    </a:cubicBezTo>
                    <a:cubicBezTo>
                      <a:pt x="198" y="507"/>
                      <a:pt x="200" y="503"/>
                      <a:pt x="202" y="499"/>
                    </a:cubicBezTo>
                    <a:cubicBezTo>
                      <a:pt x="203" y="510"/>
                      <a:pt x="206" y="524"/>
                      <a:pt x="219" y="523"/>
                    </a:cubicBezTo>
                    <a:cubicBezTo>
                      <a:pt x="221" y="523"/>
                      <a:pt x="222" y="523"/>
                      <a:pt x="224" y="522"/>
                    </a:cubicBezTo>
                    <a:cubicBezTo>
                      <a:pt x="227" y="525"/>
                      <a:pt x="232" y="527"/>
                      <a:pt x="236" y="526"/>
                    </a:cubicBezTo>
                    <a:cubicBezTo>
                      <a:pt x="235" y="528"/>
                      <a:pt x="234" y="531"/>
                      <a:pt x="233" y="534"/>
                    </a:cubicBezTo>
                    <a:cubicBezTo>
                      <a:pt x="229" y="534"/>
                      <a:pt x="224" y="534"/>
                      <a:pt x="220" y="534"/>
                    </a:cubicBezTo>
                    <a:close/>
                    <a:moveTo>
                      <a:pt x="76" y="536"/>
                    </a:moveTo>
                    <a:cubicBezTo>
                      <a:pt x="74" y="536"/>
                      <a:pt x="72" y="535"/>
                      <a:pt x="70" y="535"/>
                    </a:cubicBezTo>
                    <a:cubicBezTo>
                      <a:pt x="68" y="527"/>
                      <a:pt x="70" y="510"/>
                      <a:pt x="70" y="511"/>
                    </a:cubicBezTo>
                    <a:cubicBezTo>
                      <a:pt x="70" y="506"/>
                      <a:pt x="71" y="501"/>
                      <a:pt x="72" y="495"/>
                    </a:cubicBezTo>
                    <a:cubicBezTo>
                      <a:pt x="72" y="494"/>
                      <a:pt x="71" y="493"/>
                      <a:pt x="70" y="494"/>
                    </a:cubicBezTo>
                    <a:cubicBezTo>
                      <a:pt x="62" y="502"/>
                      <a:pt x="54" y="509"/>
                      <a:pt x="46" y="516"/>
                    </a:cubicBezTo>
                    <a:cubicBezTo>
                      <a:pt x="40" y="522"/>
                      <a:pt x="38" y="519"/>
                      <a:pt x="38" y="513"/>
                    </a:cubicBezTo>
                    <a:cubicBezTo>
                      <a:pt x="38" y="513"/>
                      <a:pt x="38" y="513"/>
                      <a:pt x="38" y="513"/>
                    </a:cubicBezTo>
                    <a:cubicBezTo>
                      <a:pt x="45" y="507"/>
                      <a:pt x="50" y="501"/>
                      <a:pt x="55" y="494"/>
                    </a:cubicBezTo>
                    <a:cubicBezTo>
                      <a:pt x="59" y="489"/>
                      <a:pt x="61" y="485"/>
                      <a:pt x="64" y="480"/>
                    </a:cubicBezTo>
                    <a:cubicBezTo>
                      <a:pt x="65" y="479"/>
                      <a:pt x="70" y="467"/>
                      <a:pt x="72" y="473"/>
                    </a:cubicBezTo>
                    <a:cubicBezTo>
                      <a:pt x="76" y="480"/>
                      <a:pt x="85" y="499"/>
                      <a:pt x="97" y="498"/>
                    </a:cubicBezTo>
                    <a:cubicBezTo>
                      <a:pt x="110" y="498"/>
                      <a:pt x="116" y="486"/>
                      <a:pt x="121" y="477"/>
                    </a:cubicBezTo>
                    <a:cubicBezTo>
                      <a:pt x="121" y="479"/>
                      <a:pt x="121" y="481"/>
                      <a:pt x="122" y="483"/>
                    </a:cubicBezTo>
                    <a:cubicBezTo>
                      <a:pt x="122" y="487"/>
                      <a:pt x="123" y="490"/>
                      <a:pt x="124" y="493"/>
                    </a:cubicBezTo>
                    <a:cubicBezTo>
                      <a:pt x="126" y="498"/>
                      <a:pt x="129" y="503"/>
                      <a:pt x="133" y="507"/>
                    </a:cubicBezTo>
                    <a:cubicBezTo>
                      <a:pt x="129" y="514"/>
                      <a:pt x="125" y="520"/>
                      <a:pt x="120" y="525"/>
                    </a:cubicBezTo>
                    <a:cubicBezTo>
                      <a:pt x="104" y="541"/>
                      <a:pt x="98" y="515"/>
                      <a:pt x="97" y="505"/>
                    </a:cubicBezTo>
                    <a:cubicBezTo>
                      <a:pt x="97" y="503"/>
                      <a:pt x="94" y="503"/>
                      <a:pt x="94" y="505"/>
                    </a:cubicBezTo>
                    <a:cubicBezTo>
                      <a:pt x="93" y="517"/>
                      <a:pt x="87" y="528"/>
                      <a:pt x="77" y="536"/>
                    </a:cubicBezTo>
                    <a:cubicBezTo>
                      <a:pt x="76" y="536"/>
                      <a:pt x="76" y="536"/>
                      <a:pt x="76" y="536"/>
                    </a:cubicBezTo>
                    <a:close/>
                    <a:moveTo>
                      <a:pt x="82" y="447"/>
                    </a:moveTo>
                    <a:cubicBezTo>
                      <a:pt x="82" y="448"/>
                      <a:pt x="83" y="449"/>
                      <a:pt x="83" y="448"/>
                    </a:cubicBezTo>
                    <a:cubicBezTo>
                      <a:pt x="93" y="448"/>
                      <a:pt x="101" y="442"/>
                      <a:pt x="107" y="435"/>
                    </a:cubicBezTo>
                    <a:cubicBezTo>
                      <a:pt x="108" y="449"/>
                      <a:pt x="111" y="462"/>
                      <a:pt x="118" y="475"/>
                    </a:cubicBezTo>
                    <a:cubicBezTo>
                      <a:pt x="118" y="475"/>
                      <a:pt x="118" y="475"/>
                      <a:pt x="118" y="475"/>
                    </a:cubicBezTo>
                    <a:cubicBezTo>
                      <a:pt x="113" y="485"/>
                      <a:pt x="105" y="499"/>
                      <a:pt x="93" y="494"/>
                    </a:cubicBezTo>
                    <a:cubicBezTo>
                      <a:pt x="83" y="489"/>
                      <a:pt x="77" y="474"/>
                      <a:pt x="73" y="466"/>
                    </a:cubicBezTo>
                    <a:cubicBezTo>
                      <a:pt x="72" y="465"/>
                      <a:pt x="70" y="465"/>
                      <a:pt x="70" y="466"/>
                    </a:cubicBezTo>
                    <a:cubicBezTo>
                      <a:pt x="63" y="476"/>
                      <a:pt x="57" y="487"/>
                      <a:pt x="50" y="496"/>
                    </a:cubicBezTo>
                    <a:cubicBezTo>
                      <a:pt x="47" y="500"/>
                      <a:pt x="42" y="506"/>
                      <a:pt x="40" y="509"/>
                    </a:cubicBezTo>
                    <a:cubicBezTo>
                      <a:pt x="43" y="504"/>
                      <a:pt x="46" y="498"/>
                      <a:pt x="48" y="493"/>
                    </a:cubicBezTo>
                    <a:cubicBezTo>
                      <a:pt x="57" y="473"/>
                      <a:pt x="66" y="451"/>
                      <a:pt x="82" y="435"/>
                    </a:cubicBezTo>
                    <a:cubicBezTo>
                      <a:pt x="82" y="439"/>
                      <a:pt x="82" y="443"/>
                      <a:pt x="82" y="447"/>
                    </a:cubicBezTo>
                    <a:close/>
                    <a:moveTo>
                      <a:pt x="204" y="423"/>
                    </a:moveTo>
                    <a:cubicBezTo>
                      <a:pt x="202" y="430"/>
                      <a:pt x="200" y="437"/>
                      <a:pt x="196" y="444"/>
                    </a:cubicBezTo>
                    <a:cubicBezTo>
                      <a:pt x="187" y="463"/>
                      <a:pt x="176" y="440"/>
                      <a:pt x="174" y="433"/>
                    </a:cubicBezTo>
                    <a:cubicBezTo>
                      <a:pt x="174" y="429"/>
                      <a:pt x="173" y="426"/>
                      <a:pt x="173" y="423"/>
                    </a:cubicBezTo>
                    <a:cubicBezTo>
                      <a:pt x="180" y="427"/>
                      <a:pt x="186" y="429"/>
                      <a:pt x="191" y="425"/>
                    </a:cubicBezTo>
                    <a:cubicBezTo>
                      <a:pt x="196" y="422"/>
                      <a:pt x="197" y="417"/>
                      <a:pt x="198" y="412"/>
                    </a:cubicBezTo>
                    <a:cubicBezTo>
                      <a:pt x="198" y="414"/>
                      <a:pt x="200" y="419"/>
                      <a:pt x="204" y="423"/>
                    </a:cubicBezTo>
                    <a:close/>
                    <a:moveTo>
                      <a:pt x="187" y="455"/>
                    </a:moveTo>
                    <a:cubicBezTo>
                      <a:pt x="199" y="455"/>
                      <a:pt x="204" y="441"/>
                      <a:pt x="208" y="428"/>
                    </a:cubicBezTo>
                    <a:cubicBezTo>
                      <a:pt x="209" y="429"/>
                      <a:pt x="210" y="430"/>
                      <a:pt x="211" y="431"/>
                    </a:cubicBezTo>
                    <a:cubicBezTo>
                      <a:pt x="214" y="434"/>
                      <a:pt x="217" y="437"/>
                      <a:pt x="220" y="438"/>
                    </a:cubicBezTo>
                    <a:cubicBezTo>
                      <a:pt x="223" y="444"/>
                      <a:pt x="225" y="449"/>
                      <a:pt x="228" y="454"/>
                    </a:cubicBezTo>
                    <a:cubicBezTo>
                      <a:pt x="229" y="456"/>
                      <a:pt x="231" y="455"/>
                      <a:pt x="232" y="454"/>
                    </a:cubicBezTo>
                    <a:cubicBezTo>
                      <a:pt x="233" y="449"/>
                      <a:pt x="234" y="444"/>
                      <a:pt x="235" y="439"/>
                    </a:cubicBezTo>
                    <a:cubicBezTo>
                      <a:pt x="239" y="439"/>
                      <a:pt x="242" y="437"/>
                      <a:pt x="246" y="436"/>
                    </a:cubicBezTo>
                    <a:cubicBezTo>
                      <a:pt x="248" y="439"/>
                      <a:pt x="250" y="443"/>
                      <a:pt x="254" y="445"/>
                    </a:cubicBezTo>
                    <a:cubicBezTo>
                      <a:pt x="254" y="456"/>
                      <a:pt x="254" y="466"/>
                      <a:pt x="253" y="477"/>
                    </a:cubicBezTo>
                    <a:cubicBezTo>
                      <a:pt x="250" y="474"/>
                      <a:pt x="248" y="469"/>
                      <a:pt x="248" y="461"/>
                    </a:cubicBezTo>
                    <a:cubicBezTo>
                      <a:pt x="248" y="459"/>
                      <a:pt x="246" y="458"/>
                      <a:pt x="245" y="460"/>
                    </a:cubicBezTo>
                    <a:cubicBezTo>
                      <a:pt x="234" y="469"/>
                      <a:pt x="221" y="485"/>
                      <a:pt x="205" y="486"/>
                    </a:cubicBezTo>
                    <a:cubicBezTo>
                      <a:pt x="192" y="486"/>
                      <a:pt x="180" y="468"/>
                      <a:pt x="173" y="460"/>
                    </a:cubicBezTo>
                    <a:cubicBezTo>
                      <a:pt x="172" y="459"/>
                      <a:pt x="171" y="459"/>
                      <a:pt x="170" y="460"/>
                    </a:cubicBezTo>
                    <a:cubicBezTo>
                      <a:pt x="161" y="472"/>
                      <a:pt x="145" y="472"/>
                      <a:pt x="139" y="457"/>
                    </a:cubicBezTo>
                    <a:cubicBezTo>
                      <a:pt x="138" y="454"/>
                      <a:pt x="137" y="451"/>
                      <a:pt x="137" y="448"/>
                    </a:cubicBezTo>
                    <a:cubicBezTo>
                      <a:pt x="137" y="448"/>
                      <a:pt x="137" y="448"/>
                      <a:pt x="137" y="448"/>
                    </a:cubicBezTo>
                    <a:cubicBezTo>
                      <a:pt x="152" y="468"/>
                      <a:pt x="163" y="440"/>
                      <a:pt x="169" y="421"/>
                    </a:cubicBezTo>
                    <a:cubicBezTo>
                      <a:pt x="170" y="436"/>
                      <a:pt x="174" y="455"/>
                      <a:pt x="187" y="455"/>
                    </a:cubicBezTo>
                    <a:close/>
                    <a:moveTo>
                      <a:pt x="209" y="423"/>
                    </a:moveTo>
                    <a:cubicBezTo>
                      <a:pt x="210" y="419"/>
                      <a:pt x="211" y="414"/>
                      <a:pt x="211" y="411"/>
                    </a:cubicBezTo>
                    <a:cubicBezTo>
                      <a:pt x="213" y="418"/>
                      <a:pt x="215" y="425"/>
                      <a:pt x="218" y="432"/>
                    </a:cubicBezTo>
                    <a:cubicBezTo>
                      <a:pt x="215" y="430"/>
                      <a:pt x="211" y="427"/>
                      <a:pt x="209" y="423"/>
                    </a:cubicBezTo>
                    <a:close/>
                    <a:moveTo>
                      <a:pt x="226" y="440"/>
                    </a:moveTo>
                    <a:cubicBezTo>
                      <a:pt x="227" y="440"/>
                      <a:pt x="229" y="440"/>
                      <a:pt x="231" y="440"/>
                    </a:cubicBezTo>
                    <a:cubicBezTo>
                      <a:pt x="230" y="443"/>
                      <a:pt x="230" y="445"/>
                      <a:pt x="229" y="448"/>
                    </a:cubicBezTo>
                    <a:cubicBezTo>
                      <a:pt x="228" y="445"/>
                      <a:pt x="227" y="442"/>
                      <a:pt x="226" y="440"/>
                    </a:cubicBezTo>
                    <a:close/>
                    <a:moveTo>
                      <a:pt x="236" y="436"/>
                    </a:moveTo>
                    <a:cubicBezTo>
                      <a:pt x="237" y="430"/>
                      <a:pt x="237" y="424"/>
                      <a:pt x="238" y="417"/>
                    </a:cubicBezTo>
                    <a:cubicBezTo>
                      <a:pt x="240" y="423"/>
                      <a:pt x="242" y="429"/>
                      <a:pt x="245" y="434"/>
                    </a:cubicBezTo>
                    <a:cubicBezTo>
                      <a:pt x="241" y="435"/>
                      <a:pt x="239" y="436"/>
                      <a:pt x="236" y="436"/>
                    </a:cubicBezTo>
                    <a:close/>
                    <a:moveTo>
                      <a:pt x="228" y="520"/>
                    </a:moveTo>
                    <a:cubicBezTo>
                      <a:pt x="236" y="515"/>
                      <a:pt x="242" y="507"/>
                      <a:pt x="246" y="499"/>
                    </a:cubicBezTo>
                    <a:cubicBezTo>
                      <a:pt x="246" y="502"/>
                      <a:pt x="246" y="506"/>
                      <a:pt x="246" y="509"/>
                    </a:cubicBezTo>
                    <a:cubicBezTo>
                      <a:pt x="243" y="517"/>
                      <a:pt x="236" y="523"/>
                      <a:pt x="228" y="520"/>
                    </a:cubicBezTo>
                    <a:close/>
                    <a:moveTo>
                      <a:pt x="221" y="513"/>
                    </a:moveTo>
                    <a:cubicBezTo>
                      <a:pt x="215" y="506"/>
                      <a:pt x="212" y="497"/>
                      <a:pt x="206" y="489"/>
                    </a:cubicBezTo>
                    <a:cubicBezTo>
                      <a:pt x="207" y="489"/>
                      <a:pt x="207" y="489"/>
                      <a:pt x="208" y="489"/>
                    </a:cubicBezTo>
                    <a:cubicBezTo>
                      <a:pt x="222" y="486"/>
                      <a:pt x="233" y="475"/>
                      <a:pt x="243" y="466"/>
                    </a:cubicBezTo>
                    <a:cubicBezTo>
                      <a:pt x="245" y="464"/>
                      <a:pt x="245" y="473"/>
                      <a:pt x="247" y="475"/>
                    </a:cubicBezTo>
                    <a:cubicBezTo>
                      <a:pt x="248" y="478"/>
                      <a:pt x="249" y="481"/>
                      <a:pt x="252" y="482"/>
                    </a:cubicBezTo>
                    <a:cubicBezTo>
                      <a:pt x="252" y="487"/>
                      <a:pt x="251" y="492"/>
                      <a:pt x="250" y="496"/>
                    </a:cubicBezTo>
                    <a:cubicBezTo>
                      <a:pt x="250" y="494"/>
                      <a:pt x="250" y="492"/>
                      <a:pt x="250" y="489"/>
                    </a:cubicBezTo>
                    <a:cubicBezTo>
                      <a:pt x="250" y="487"/>
                      <a:pt x="247" y="487"/>
                      <a:pt x="246" y="489"/>
                    </a:cubicBezTo>
                    <a:cubicBezTo>
                      <a:pt x="242" y="498"/>
                      <a:pt x="237" y="506"/>
                      <a:pt x="229" y="514"/>
                    </a:cubicBezTo>
                    <a:cubicBezTo>
                      <a:pt x="227" y="515"/>
                      <a:pt x="226" y="516"/>
                      <a:pt x="224" y="517"/>
                    </a:cubicBezTo>
                    <a:cubicBezTo>
                      <a:pt x="223" y="516"/>
                      <a:pt x="222" y="515"/>
                      <a:pt x="221" y="513"/>
                    </a:cubicBezTo>
                    <a:close/>
                    <a:moveTo>
                      <a:pt x="220" y="519"/>
                    </a:moveTo>
                    <a:cubicBezTo>
                      <a:pt x="211" y="520"/>
                      <a:pt x="207" y="507"/>
                      <a:pt x="206" y="497"/>
                    </a:cubicBezTo>
                    <a:cubicBezTo>
                      <a:pt x="210" y="504"/>
                      <a:pt x="215" y="512"/>
                      <a:pt x="220" y="519"/>
                    </a:cubicBezTo>
                    <a:close/>
                    <a:moveTo>
                      <a:pt x="258" y="455"/>
                    </a:moveTo>
                    <a:cubicBezTo>
                      <a:pt x="261" y="462"/>
                      <a:pt x="265" y="469"/>
                      <a:pt x="270" y="474"/>
                    </a:cubicBezTo>
                    <a:cubicBezTo>
                      <a:pt x="266" y="477"/>
                      <a:pt x="262" y="479"/>
                      <a:pt x="258" y="479"/>
                    </a:cubicBezTo>
                    <a:cubicBezTo>
                      <a:pt x="259" y="470"/>
                      <a:pt x="259" y="462"/>
                      <a:pt x="258" y="455"/>
                    </a:cubicBezTo>
                    <a:close/>
                    <a:moveTo>
                      <a:pt x="258" y="484"/>
                    </a:moveTo>
                    <a:cubicBezTo>
                      <a:pt x="263" y="484"/>
                      <a:pt x="268" y="481"/>
                      <a:pt x="273" y="478"/>
                    </a:cubicBezTo>
                    <a:cubicBezTo>
                      <a:pt x="276" y="480"/>
                      <a:pt x="280" y="483"/>
                      <a:pt x="284" y="485"/>
                    </a:cubicBezTo>
                    <a:cubicBezTo>
                      <a:pt x="277" y="494"/>
                      <a:pt x="271" y="503"/>
                      <a:pt x="264" y="512"/>
                    </a:cubicBezTo>
                    <a:cubicBezTo>
                      <a:pt x="261" y="515"/>
                      <a:pt x="255" y="521"/>
                      <a:pt x="252" y="514"/>
                    </a:cubicBezTo>
                    <a:cubicBezTo>
                      <a:pt x="252" y="513"/>
                      <a:pt x="252" y="512"/>
                      <a:pt x="251" y="511"/>
                    </a:cubicBezTo>
                    <a:cubicBezTo>
                      <a:pt x="255" y="503"/>
                      <a:pt x="257" y="493"/>
                      <a:pt x="258" y="484"/>
                    </a:cubicBezTo>
                    <a:close/>
                    <a:moveTo>
                      <a:pt x="283" y="480"/>
                    </a:moveTo>
                    <a:cubicBezTo>
                      <a:pt x="281" y="479"/>
                      <a:pt x="279" y="477"/>
                      <a:pt x="277" y="475"/>
                    </a:cubicBezTo>
                    <a:cubicBezTo>
                      <a:pt x="282" y="472"/>
                      <a:pt x="287" y="467"/>
                      <a:pt x="292" y="465"/>
                    </a:cubicBezTo>
                    <a:cubicBezTo>
                      <a:pt x="291" y="465"/>
                      <a:pt x="291" y="466"/>
                      <a:pt x="291" y="467"/>
                    </a:cubicBezTo>
                    <a:cubicBezTo>
                      <a:pt x="290" y="472"/>
                      <a:pt x="287" y="477"/>
                      <a:pt x="283" y="480"/>
                    </a:cubicBezTo>
                    <a:close/>
                    <a:moveTo>
                      <a:pt x="274" y="472"/>
                    </a:moveTo>
                    <a:cubicBezTo>
                      <a:pt x="272" y="470"/>
                      <a:pt x="270" y="468"/>
                      <a:pt x="269" y="466"/>
                    </a:cubicBezTo>
                    <a:cubicBezTo>
                      <a:pt x="266" y="461"/>
                      <a:pt x="263" y="455"/>
                      <a:pt x="261" y="450"/>
                    </a:cubicBezTo>
                    <a:cubicBezTo>
                      <a:pt x="262" y="450"/>
                      <a:pt x="264" y="451"/>
                      <a:pt x="265" y="451"/>
                    </a:cubicBezTo>
                    <a:cubicBezTo>
                      <a:pt x="267" y="452"/>
                      <a:pt x="268" y="451"/>
                      <a:pt x="268" y="450"/>
                    </a:cubicBezTo>
                    <a:cubicBezTo>
                      <a:pt x="275" y="430"/>
                      <a:pt x="281" y="410"/>
                      <a:pt x="291" y="392"/>
                    </a:cubicBezTo>
                    <a:cubicBezTo>
                      <a:pt x="293" y="403"/>
                      <a:pt x="296" y="414"/>
                      <a:pt x="302" y="424"/>
                    </a:cubicBezTo>
                    <a:cubicBezTo>
                      <a:pt x="297" y="436"/>
                      <a:pt x="295" y="449"/>
                      <a:pt x="292" y="461"/>
                    </a:cubicBezTo>
                    <a:cubicBezTo>
                      <a:pt x="286" y="464"/>
                      <a:pt x="280" y="468"/>
                      <a:pt x="274" y="472"/>
                    </a:cubicBezTo>
                    <a:close/>
                    <a:moveTo>
                      <a:pt x="136" y="502"/>
                    </a:moveTo>
                    <a:cubicBezTo>
                      <a:pt x="135" y="502"/>
                      <a:pt x="135" y="503"/>
                      <a:pt x="135" y="504"/>
                    </a:cubicBezTo>
                    <a:cubicBezTo>
                      <a:pt x="131" y="499"/>
                      <a:pt x="128" y="492"/>
                      <a:pt x="128" y="492"/>
                    </a:cubicBezTo>
                    <a:cubicBezTo>
                      <a:pt x="125" y="485"/>
                      <a:pt x="125" y="478"/>
                      <a:pt x="125" y="470"/>
                    </a:cubicBezTo>
                    <a:cubicBezTo>
                      <a:pt x="128" y="467"/>
                      <a:pt x="130" y="464"/>
                      <a:pt x="132" y="460"/>
                    </a:cubicBezTo>
                    <a:cubicBezTo>
                      <a:pt x="133" y="457"/>
                      <a:pt x="134" y="454"/>
                      <a:pt x="135" y="451"/>
                    </a:cubicBezTo>
                    <a:cubicBezTo>
                      <a:pt x="136" y="460"/>
                      <a:pt x="141" y="474"/>
                      <a:pt x="152" y="475"/>
                    </a:cubicBezTo>
                    <a:cubicBezTo>
                      <a:pt x="152" y="475"/>
                      <a:pt x="153" y="475"/>
                      <a:pt x="154" y="475"/>
                    </a:cubicBezTo>
                    <a:cubicBezTo>
                      <a:pt x="154" y="475"/>
                      <a:pt x="154" y="475"/>
                      <a:pt x="154" y="475"/>
                    </a:cubicBezTo>
                    <a:cubicBezTo>
                      <a:pt x="149" y="486"/>
                      <a:pt x="145" y="497"/>
                      <a:pt x="140" y="507"/>
                    </a:cubicBezTo>
                    <a:cubicBezTo>
                      <a:pt x="140" y="508"/>
                      <a:pt x="139" y="508"/>
                      <a:pt x="139" y="508"/>
                    </a:cubicBezTo>
                    <a:cubicBezTo>
                      <a:pt x="139" y="506"/>
                      <a:pt x="139" y="504"/>
                      <a:pt x="139" y="503"/>
                    </a:cubicBezTo>
                    <a:cubicBezTo>
                      <a:pt x="139" y="501"/>
                      <a:pt x="137" y="500"/>
                      <a:pt x="136" y="502"/>
                    </a:cubicBezTo>
                    <a:close/>
                    <a:moveTo>
                      <a:pt x="125" y="467"/>
                    </a:moveTo>
                    <a:cubicBezTo>
                      <a:pt x="124" y="466"/>
                      <a:pt x="122" y="466"/>
                      <a:pt x="122" y="468"/>
                    </a:cubicBezTo>
                    <a:cubicBezTo>
                      <a:pt x="122" y="468"/>
                      <a:pt x="121" y="468"/>
                      <a:pt x="121" y="469"/>
                    </a:cubicBezTo>
                    <a:cubicBezTo>
                      <a:pt x="119" y="469"/>
                      <a:pt x="117" y="466"/>
                      <a:pt x="114" y="460"/>
                    </a:cubicBezTo>
                    <a:cubicBezTo>
                      <a:pt x="111" y="451"/>
                      <a:pt x="109" y="442"/>
                      <a:pt x="108" y="433"/>
                    </a:cubicBezTo>
                    <a:cubicBezTo>
                      <a:pt x="111" y="429"/>
                      <a:pt x="114" y="424"/>
                      <a:pt x="117" y="420"/>
                    </a:cubicBezTo>
                    <a:cubicBezTo>
                      <a:pt x="119" y="417"/>
                      <a:pt x="120" y="410"/>
                      <a:pt x="121" y="414"/>
                    </a:cubicBezTo>
                    <a:cubicBezTo>
                      <a:pt x="123" y="418"/>
                      <a:pt x="124" y="422"/>
                      <a:pt x="126" y="426"/>
                    </a:cubicBezTo>
                    <a:cubicBezTo>
                      <a:pt x="128" y="432"/>
                      <a:pt x="130" y="437"/>
                      <a:pt x="133" y="442"/>
                    </a:cubicBezTo>
                    <a:cubicBezTo>
                      <a:pt x="132" y="450"/>
                      <a:pt x="129" y="463"/>
                      <a:pt x="125" y="467"/>
                    </a:cubicBezTo>
                    <a:close/>
                    <a:moveTo>
                      <a:pt x="141" y="513"/>
                    </a:moveTo>
                    <a:cubicBezTo>
                      <a:pt x="146" y="504"/>
                      <a:pt x="150" y="494"/>
                      <a:pt x="154" y="484"/>
                    </a:cubicBezTo>
                    <a:cubicBezTo>
                      <a:pt x="155" y="497"/>
                      <a:pt x="159" y="514"/>
                      <a:pt x="170" y="520"/>
                    </a:cubicBezTo>
                    <a:cubicBezTo>
                      <a:pt x="169" y="520"/>
                      <a:pt x="169" y="520"/>
                      <a:pt x="169" y="520"/>
                    </a:cubicBezTo>
                    <a:cubicBezTo>
                      <a:pt x="164" y="524"/>
                      <a:pt x="158" y="527"/>
                      <a:pt x="152" y="528"/>
                    </a:cubicBezTo>
                    <a:cubicBezTo>
                      <a:pt x="142" y="531"/>
                      <a:pt x="139" y="522"/>
                      <a:pt x="139" y="514"/>
                    </a:cubicBezTo>
                    <a:cubicBezTo>
                      <a:pt x="140" y="514"/>
                      <a:pt x="141" y="514"/>
                      <a:pt x="141" y="513"/>
                    </a:cubicBezTo>
                    <a:close/>
                    <a:moveTo>
                      <a:pt x="173" y="516"/>
                    </a:moveTo>
                    <a:cubicBezTo>
                      <a:pt x="160" y="510"/>
                      <a:pt x="158" y="487"/>
                      <a:pt x="158" y="476"/>
                    </a:cubicBezTo>
                    <a:cubicBezTo>
                      <a:pt x="158" y="475"/>
                      <a:pt x="157" y="475"/>
                      <a:pt x="157" y="475"/>
                    </a:cubicBezTo>
                    <a:cubicBezTo>
                      <a:pt x="160" y="474"/>
                      <a:pt x="162" y="473"/>
                      <a:pt x="166" y="470"/>
                    </a:cubicBezTo>
                    <a:cubicBezTo>
                      <a:pt x="175" y="464"/>
                      <a:pt x="175" y="468"/>
                      <a:pt x="183" y="476"/>
                    </a:cubicBezTo>
                    <a:cubicBezTo>
                      <a:pt x="188" y="481"/>
                      <a:pt x="194" y="487"/>
                      <a:pt x="202" y="489"/>
                    </a:cubicBezTo>
                    <a:cubicBezTo>
                      <a:pt x="202" y="489"/>
                      <a:pt x="202" y="489"/>
                      <a:pt x="202" y="489"/>
                    </a:cubicBezTo>
                    <a:cubicBezTo>
                      <a:pt x="201" y="490"/>
                      <a:pt x="200" y="492"/>
                      <a:pt x="199" y="495"/>
                    </a:cubicBezTo>
                    <a:cubicBezTo>
                      <a:pt x="191" y="502"/>
                      <a:pt x="183" y="510"/>
                      <a:pt x="174" y="517"/>
                    </a:cubicBezTo>
                    <a:cubicBezTo>
                      <a:pt x="173" y="516"/>
                      <a:pt x="173" y="516"/>
                      <a:pt x="173" y="516"/>
                    </a:cubicBezTo>
                    <a:close/>
                    <a:moveTo>
                      <a:pt x="193" y="506"/>
                    </a:moveTo>
                    <a:cubicBezTo>
                      <a:pt x="190" y="511"/>
                      <a:pt x="186" y="516"/>
                      <a:pt x="181" y="517"/>
                    </a:cubicBezTo>
                    <a:cubicBezTo>
                      <a:pt x="185" y="514"/>
                      <a:pt x="190" y="510"/>
                      <a:pt x="193" y="506"/>
                    </a:cubicBezTo>
                    <a:close/>
                    <a:moveTo>
                      <a:pt x="241" y="529"/>
                    </a:moveTo>
                    <a:cubicBezTo>
                      <a:pt x="242" y="531"/>
                      <a:pt x="243" y="532"/>
                      <a:pt x="244" y="534"/>
                    </a:cubicBezTo>
                    <a:cubicBezTo>
                      <a:pt x="242" y="534"/>
                      <a:pt x="240" y="534"/>
                      <a:pt x="238" y="534"/>
                    </a:cubicBezTo>
                    <a:cubicBezTo>
                      <a:pt x="239" y="532"/>
                      <a:pt x="240" y="531"/>
                      <a:pt x="241" y="529"/>
                    </a:cubicBezTo>
                    <a:close/>
                    <a:moveTo>
                      <a:pt x="242" y="522"/>
                    </a:moveTo>
                    <a:cubicBezTo>
                      <a:pt x="243" y="522"/>
                      <a:pt x="244" y="521"/>
                      <a:pt x="245" y="520"/>
                    </a:cubicBezTo>
                    <a:cubicBezTo>
                      <a:pt x="246" y="519"/>
                      <a:pt x="247" y="518"/>
                      <a:pt x="248" y="517"/>
                    </a:cubicBezTo>
                    <a:cubicBezTo>
                      <a:pt x="250" y="521"/>
                      <a:pt x="252" y="524"/>
                      <a:pt x="257" y="523"/>
                    </a:cubicBezTo>
                    <a:cubicBezTo>
                      <a:pt x="268" y="519"/>
                      <a:pt x="277" y="503"/>
                      <a:pt x="284" y="492"/>
                    </a:cubicBezTo>
                    <a:cubicBezTo>
                      <a:pt x="286" y="502"/>
                      <a:pt x="289" y="511"/>
                      <a:pt x="299" y="516"/>
                    </a:cubicBezTo>
                    <a:cubicBezTo>
                      <a:pt x="294" y="518"/>
                      <a:pt x="294" y="514"/>
                      <a:pt x="288" y="512"/>
                    </a:cubicBezTo>
                    <a:cubicBezTo>
                      <a:pt x="280" y="509"/>
                      <a:pt x="274" y="511"/>
                      <a:pt x="268" y="517"/>
                    </a:cubicBezTo>
                    <a:cubicBezTo>
                      <a:pt x="263" y="520"/>
                      <a:pt x="259" y="525"/>
                      <a:pt x="254" y="530"/>
                    </a:cubicBezTo>
                    <a:cubicBezTo>
                      <a:pt x="248" y="535"/>
                      <a:pt x="246" y="528"/>
                      <a:pt x="242" y="522"/>
                    </a:cubicBezTo>
                    <a:close/>
                    <a:moveTo>
                      <a:pt x="132" y="193"/>
                    </a:moveTo>
                    <a:cubicBezTo>
                      <a:pt x="131" y="195"/>
                      <a:pt x="130" y="197"/>
                      <a:pt x="129" y="198"/>
                    </a:cubicBezTo>
                    <a:cubicBezTo>
                      <a:pt x="129" y="197"/>
                      <a:pt x="129" y="196"/>
                      <a:pt x="130" y="195"/>
                    </a:cubicBezTo>
                    <a:cubicBezTo>
                      <a:pt x="130" y="193"/>
                      <a:pt x="130" y="190"/>
                      <a:pt x="130" y="187"/>
                    </a:cubicBezTo>
                    <a:cubicBezTo>
                      <a:pt x="130" y="188"/>
                      <a:pt x="131" y="188"/>
                      <a:pt x="131" y="189"/>
                    </a:cubicBezTo>
                    <a:cubicBezTo>
                      <a:pt x="132" y="190"/>
                      <a:pt x="132" y="192"/>
                      <a:pt x="132" y="193"/>
                    </a:cubicBezTo>
                    <a:close/>
                    <a:moveTo>
                      <a:pt x="130" y="185"/>
                    </a:moveTo>
                    <a:cubicBezTo>
                      <a:pt x="130" y="184"/>
                      <a:pt x="131" y="184"/>
                      <a:pt x="131" y="186"/>
                    </a:cubicBezTo>
                    <a:cubicBezTo>
                      <a:pt x="131" y="185"/>
                      <a:pt x="130" y="185"/>
                      <a:pt x="130" y="185"/>
                    </a:cubicBezTo>
                    <a:close/>
                    <a:moveTo>
                      <a:pt x="134" y="192"/>
                    </a:moveTo>
                    <a:cubicBezTo>
                      <a:pt x="134" y="193"/>
                      <a:pt x="135" y="193"/>
                      <a:pt x="135" y="193"/>
                    </a:cubicBezTo>
                    <a:cubicBezTo>
                      <a:pt x="135" y="194"/>
                      <a:pt x="136" y="194"/>
                      <a:pt x="136" y="193"/>
                    </a:cubicBezTo>
                    <a:cubicBezTo>
                      <a:pt x="144" y="181"/>
                      <a:pt x="147" y="165"/>
                      <a:pt x="146" y="150"/>
                    </a:cubicBezTo>
                    <a:cubicBezTo>
                      <a:pt x="151" y="166"/>
                      <a:pt x="159" y="183"/>
                      <a:pt x="171" y="195"/>
                    </a:cubicBezTo>
                    <a:cubicBezTo>
                      <a:pt x="171" y="198"/>
                      <a:pt x="171" y="201"/>
                      <a:pt x="171" y="205"/>
                    </a:cubicBezTo>
                    <a:cubicBezTo>
                      <a:pt x="171" y="207"/>
                      <a:pt x="170" y="210"/>
                      <a:pt x="170" y="212"/>
                    </a:cubicBezTo>
                    <a:cubicBezTo>
                      <a:pt x="169" y="224"/>
                      <a:pt x="166" y="236"/>
                      <a:pt x="163" y="248"/>
                    </a:cubicBezTo>
                    <a:cubicBezTo>
                      <a:pt x="159" y="262"/>
                      <a:pt x="155" y="249"/>
                      <a:pt x="151" y="242"/>
                    </a:cubicBezTo>
                    <a:cubicBezTo>
                      <a:pt x="143" y="227"/>
                      <a:pt x="137" y="210"/>
                      <a:pt x="134" y="193"/>
                    </a:cubicBezTo>
                    <a:cubicBezTo>
                      <a:pt x="134" y="193"/>
                      <a:pt x="134" y="192"/>
                      <a:pt x="134" y="192"/>
                    </a:cubicBezTo>
                    <a:close/>
                    <a:moveTo>
                      <a:pt x="171" y="192"/>
                    </a:moveTo>
                    <a:cubicBezTo>
                      <a:pt x="171" y="192"/>
                      <a:pt x="171" y="192"/>
                      <a:pt x="171" y="192"/>
                    </a:cubicBezTo>
                    <a:cubicBezTo>
                      <a:pt x="166" y="186"/>
                      <a:pt x="162" y="179"/>
                      <a:pt x="158" y="172"/>
                    </a:cubicBezTo>
                    <a:cubicBezTo>
                      <a:pt x="152" y="161"/>
                      <a:pt x="148" y="150"/>
                      <a:pt x="144" y="139"/>
                    </a:cubicBezTo>
                    <a:cubicBezTo>
                      <a:pt x="143" y="137"/>
                      <a:pt x="143" y="136"/>
                      <a:pt x="142" y="134"/>
                    </a:cubicBezTo>
                    <a:cubicBezTo>
                      <a:pt x="143" y="133"/>
                      <a:pt x="144" y="132"/>
                      <a:pt x="145" y="130"/>
                    </a:cubicBezTo>
                    <a:cubicBezTo>
                      <a:pt x="145" y="137"/>
                      <a:pt x="147" y="143"/>
                      <a:pt x="148" y="149"/>
                    </a:cubicBezTo>
                    <a:cubicBezTo>
                      <a:pt x="149" y="150"/>
                      <a:pt x="150" y="151"/>
                      <a:pt x="150" y="150"/>
                    </a:cubicBezTo>
                    <a:cubicBezTo>
                      <a:pt x="158" y="135"/>
                      <a:pt x="162" y="119"/>
                      <a:pt x="164" y="103"/>
                    </a:cubicBezTo>
                    <a:cubicBezTo>
                      <a:pt x="167" y="116"/>
                      <a:pt x="176" y="129"/>
                      <a:pt x="187" y="138"/>
                    </a:cubicBezTo>
                    <a:cubicBezTo>
                      <a:pt x="192" y="159"/>
                      <a:pt x="193" y="180"/>
                      <a:pt x="190" y="201"/>
                    </a:cubicBezTo>
                    <a:cubicBezTo>
                      <a:pt x="189" y="208"/>
                      <a:pt x="177" y="197"/>
                      <a:pt x="172" y="193"/>
                    </a:cubicBezTo>
                    <a:cubicBezTo>
                      <a:pt x="172" y="193"/>
                      <a:pt x="172" y="193"/>
                      <a:pt x="172" y="193"/>
                    </a:cubicBezTo>
                    <a:cubicBezTo>
                      <a:pt x="172" y="192"/>
                      <a:pt x="172" y="192"/>
                      <a:pt x="171" y="192"/>
                    </a:cubicBezTo>
                    <a:close/>
                    <a:moveTo>
                      <a:pt x="140" y="134"/>
                    </a:moveTo>
                    <a:cubicBezTo>
                      <a:pt x="137" y="138"/>
                      <a:pt x="132" y="145"/>
                      <a:pt x="131" y="142"/>
                    </a:cubicBezTo>
                    <a:cubicBezTo>
                      <a:pt x="129" y="135"/>
                      <a:pt x="129" y="127"/>
                      <a:pt x="128" y="120"/>
                    </a:cubicBezTo>
                    <a:cubicBezTo>
                      <a:pt x="128" y="120"/>
                      <a:pt x="128" y="119"/>
                      <a:pt x="128" y="118"/>
                    </a:cubicBezTo>
                    <a:cubicBezTo>
                      <a:pt x="137" y="106"/>
                      <a:pt x="142" y="91"/>
                      <a:pt x="147" y="76"/>
                    </a:cubicBezTo>
                    <a:cubicBezTo>
                      <a:pt x="146" y="82"/>
                      <a:pt x="145" y="88"/>
                      <a:pt x="145" y="93"/>
                    </a:cubicBezTo>
                    <a:cubicBezTo>
                      <a:pt x="143" y="104"/>
                      <a:pt x="143" y="116"/>
                      <a:pt x="144" y="127"/>
                    </a:cubicBezTo>
                    <a:cubicBezTo>
                      <a:pt x="144" y="128"/>
                      <a:pt x="143" y="129"/>
                      <a:pt x="143" y="130"/>
                    </a:cubicBezTo>
                    <a:cubicBezTo>
                      <a:pt x="143" y="130"/>
                      <a:pt x="142" y="131"/>
                      <a:pt x="142" y="132"/>
                    </a:cubicBezTo>
                    <a:cubicBezTo>
                      <a:pt x="141" y="131"/>
                      <a:pt x="141" y="129"/>
                      <a:pt x="140" y="128"/>
                    </a:cubicBezTo>
                    <a:cubicBezTo>
                      <a:pt x="140" y="127"/>
                      <a:pt x="138" y="128"/>
                      <a:pt x="139" y="128"/>
                    </a:cubicBezTo>
                    <a:cubicBezTo>
                      <a:pt x="139" y="130"/>
                      <a:pt x="140" y="132"/>
                      <a:pt x="140" y="134"/>
                    </a:cubicBezTo>
                    <a:close/>
                    <a:moveTo>
                      <a:pt x="183" y="52"/>
                    </a:moveTo>
                    <a:cubicBezTo>
                      <a:pt x="179" y="38"/>
                      <a:pt x="187" y="49"/>
                      <a:pt x="192" y="54"/>
                    </a:cubicBezTo>
                    <a:cubicBezTo>
                      <a:pt x="198" y="61"/>
                      <a:pt x="203" y="68"/>
                      <a:pt x="208" y="76"/>
                    </a:cubicBezTo>
                    <a:cubicBezTo>
                      <a:pt x="218" y="92"/>
                      <a:pt x="226" y="110"/>
                      <a:pt x="237" y="127"/>
                    </a:cubicBezTo>
                    <a:cubicBezTo>
                      <a:pt x="236" y="131"/>
                      <a:pt x="235" y="135"/>
                      <a:pt x="234" y="139"/>
                    </a:cubicBezTo>
                    <a:cubicBezTo>
                      <a:pt x="234" y="142"/>
                      <a:pt x="232" y="143"/>
                      <a:pt x="230" y="143"/>
                    </a:cubicBezTo>
                    <a:cubicBezTo>
                      <a:pt x="226" y="135"/>
                      <a:pt x="222" y="127"/>
                      <a:pt x="219" y="119"/>
                    </a:cubicBezTo>
                    <a:cubicBezTo>
                      <a:pt x="218" y="118"/>
                      <a:pt x="217" y="118"/>
                      <a:pt x="217" y="119"/>
                    </a:cubicBezTo>
                    <a:cubicBezTo>
                      <a:pt x="218" y="125"/>
                      <a:pt x="219" y="131"/>
                      <a:pt x="220" y="136"/>
                    </a:cubicBezTo>
                    <a:cubicBezTo>
                      <a:pt x="215" y="132"/>
                      <a:pt x="211" y="128"/>
                      <a:pt x="210" y="127"/>
                    </a:cubicBezTo>
                    <a:cubicBezTo>
                      <a:pt x="206" y="122"/>
                      <a:pt x="203" y="116"/>
                      <a:pt x="200" y="110"/>
                    </a:cubicBezTo>
                    <a:cubicBezTo>
                      <a:pt x="200" y="110"/>
                      <a:pt x="201" y="110"/>
                      <a:pt x="201" y="109"/>
                    </a:cubicBezTo>
                    <a:cubicBezTo>
                      <a:pt x="197" y="90"/>
                      <a:pt x="189" y="71"/>
                      <a:pt x="183" y="52"/>
                    </a:cubicBezTo>
                    <a:close/>
                    <a:moveTo>
                      <a:pt x="222" y="137"/>
                    </a:moveTo>
                    <a:cubicBezTo>
                      <a:pt x="221" y="133"/>
                      <a:pt x="221" y="128"/>
                      <a:pt x="219" y="125"/>
                    </a:cubicBezTo>
                    <a:cubicBezTo>
                      <a:pt x="221" y="130"/>
                      <a:pt x="224" y="135"/>
                      <a:pt x="227" y="141"/>
                    </a:cubicBezTo>
                    <a:cubicBezTo>
                      <a:pt x="227" y="141"/>
                      <a:pt x="227" y="141"/>
                      <a:pt x="227" y="142"/>
                    </a:cubicBezTo>
                    <a:cubicBezTo>
                      <a:pt x="225" y="141"/>
                      <a:pt x="224" y="140"/>
                      <a:pt x="222" y="138"/>
                    </a:cubicBezTo>
                    <a:cubicBezTo>
                      <a:pt x="222" y="138"/>
                      <a:pt x="222" y="137"/>
                      <a:pt x="222" y="137"/>
                    </a:cubicBezTo>
                    <a:close/>
                    <a:moveTo>
                      <a:pt x="191" y="99"/>
                    </a:moveTo>
                    <a:cubicBezTo>
                      <a:pt x="191" y="106"/>
                      <a:pt x="191" y="113"/>
                      <a:pt x="191" y="120"/>
                    </a:cubicBezTo>
                    <a:cubicBezTo>
                      <a:pt x="191" y="125"/>
                      <a:pt x="192" y="135"/>
                      <a:pt x="188" y="135"/>
                    </a:cubicBezTo>
                    <a:cubicBezTo>
                      <a:pt x="188" y="135"/>
                      <a:pt x="187" y="134"/>
                      <a:pt x="187" y="133"/>
                    </a:cubicBezTo>
                    <a:cubicBezTo>
                      <a:pt x="186" y="130"/>
                      <a:pt x="185" y="127"/>
                      <a:pt x="185" y="124"/>
                    </a:cubicBezTo>
                    <a:cubicBezTo>
                      <a:pt x="184" y="123"/>
                      <a:pt x="182" y="124"/>
                      <a:pt x="183" y="125"/>
                    </a:cubicBezTo>
                    <a:cubicBezTo>
                      <a:pt x="183" y="127"/>
                      <a:pt x="184" y="129"/>
                      <a:pt x="185" y="131"/>
                    </a:cubicBezTo>
                    <a:cubicBezTo>
                      <a:pt x="185" y="132"/>
                      <a:pt x="185" y="133"/>
                      <a:pt x="186" y="134"/>
                    </a:cubicBezTo>
                    <a:cubicBezTo>
                      <a:pt x="186" y="134"/>
                      <a:pt x="186" y="135"/>
                      <a:pt x="186" y="135"/>
                    </a:cubicBezTo>
                    <a:cubicBezTo>
                      <a:pt x="185" y="134"/>
                      <a:pt x="184" y="134"/>
                      <a:pt x="183" y="133"/>
                    </a:cubicBezTo>
                    <a:cubicBezTo>
                      <a:pt x="171" y="122"/>
                      <a:pt x="165" y="106"/>
                      <a:pt x="165" y="90"/>
                    </a:cubicBezTo>
                    <a:cubicBezTo>
                      <a:pt x="165" y="89"/>
                      <a:pt x="165" y="87"/>
                      <a:pt x="166" y="85"/>
                    </a:cubicBezTo>
                    <a:cubicBezTo>
                      <a:pt x="166" y="83"/>
                      <a:pt x="166" y="81"/>
                      <a:pt x="166" y="79"/>
                    </a:cubicBezTo>
                    <a:cubicBezTo>
                      <a:pt x="167" y="79"/>
                      <a:pt x="166" y="78"/>
                      <a:pt x="166" y="78"/>
                    </a:cubicBezTo>
                    <a:cubicBezTo>
                      <a:pt x="166" y="63"/>
                      <a:pt x="165" y="47"/>
                      <a:pt x="163" y="32"/>
                    </a:cubicBezTo>
                    <a:cubicBezTo>
                      <a:pt x="163" y="30"/>
                      <a:pt x="162" y="25"/>
                      <a:pt x="161" y="22"/>
                    </a:cubicBezTo>
                    <a:cubicBezTo>
                      <a:pt x="161" y="22"/>
                      <a:pt x="161" y="21"/>
                      <a:pt x="162" y="20"/>
                    </a:cubicBezTo>
                    <a:cubicBezTo>
                      <a:pt x="162" y="21"/>
                      <a:pt x="163" y="22"/>
                      <a:pt x="163" y="23"/>
                    </a:cubicBezTo>
                    <a:cubicBezTo>
                      <a:pt x="169" y="35"/>
                      <a:pt x="172" y="48"/>
                      <a:pt x="176" y="60"/>
                    </a:cubicBezTo>
                    <a:cubicBezTo>
                      <a:pt x="179" y="74"/>
                      <a:pt x="184" y="87"/>
                      <a:pt x="191" y="99"/>
                    </a:cubicBezTo>
                    <a:close/>
                    <a:moveTo>
                      <a:pt x="156" y="132"/>
                    </a:moveTo>
                    <a:cubicBezTo>
                      <a:pt x="155" y="135"/>
                      <a:pt x="154" y="138"/>
                      <a:pt x="152" y="140"/>
                    </a:cubicBezTo>
                    <a:cubicBezTo>
                      <a:pt x="147" y="153"/>
                      <a:pt x="147" y="130"/>
                      <a:pt x="147" y="130"/>
                    </a:cubicBezTo>
                    <a:cubicBezTo>
                      <a:pt x="147" y="129"/>
                      <a:pt x="147" y="128"/>
                      <a:pt x="147" y="127"/>
                    </a:cubicBezTo>
                    <a:cubicBezTo>
                      <a:pt x="154" y="114"/>
                      <a:pt x="160" y="99"/>
                      <a:pt x="163" y="86"/>
                    </a:cubicBezTo>
                    <a:cubicBezTo>
                      <a:pt x="162" y="102"/>
                      <a:pt x="160" y="117"/>
                      <a:pt x="156" y="132"/>
                    </a:cubicBezTo>
                    <a:close/>
                    <a:moveTo>
                      <a:pt x="191" y="140"/>
                    </a:moveTo>
                    <a:cubicBezTo>
                      <a:pt x="193" y="131"/>
                      <a:pt x="193" y="123"/>
                      <a:pt x="193" y="114"/>
                    </a:cubicBezTo>
                    <a:cubicBezTo>
                      <a:pt x="193" y="112"/>
                      <a:pt x="194" y="104"/>
                      <a:pt x="193" y="102"/>
                    </a:cubicBezTo>
                    <a:cubicBezTo>
                      <a:pt x="193" y="102"/>
                      <a:pt x="193" y="102"/>
                      <a:pt x="193" y="102"/>
                    </a:cubicBezTo>
                    <a:cubicBezTo>
                      <a:pt x="196" y="107"/>
                      <a:pt x="199" y="112"/>
                      <a:pt x="201" y="117"/>
                    </a:cubicBezTo>
                    <a:cubicBezTo>
                      <a:pt x="206" y="126"/>
                      <a:pt x="212" y="134"/>
                      <a:pt x="220" y="139"/>
                    </a:cubicBezTo>
                    <a:cubicBezTo>
                      <a:pt x="222" y="149"/>
                      <a:pt x="224" y="158"/>
                      <a:pt x="225" y="168"/>
                    </a:cubicBezTo>
                    <a:cubicBezTo>
                      <a:pt x="225" y="171"/>
                      <a:pt x="226" y="174"/>
                      <a:pt x="226" y="177"/>
                    </a:cubicBezTo>
                    <a:cubicBezTo>
                      <a:pt x="226" y="181"/>
                      <a:pt x="226" y="183"/>
                      <a:pt x="226" y="185"/>
                    </a:cubicBezTo>
                    <a:cubicBezTo>
                      <a:pt x="224" y="186"/>
                      <a:pt x="223" y="186"/>
                      <a:pt x="222" y="187"/>
                    </a:cubicBezTo>
                    <a:cubicBezTo>
                      <a:pt x="221" y="186"/>
                      <a:pt x="219" y="186"/>
                      <a:pt x="217" y="184"/>
                    </a:cubicBezTo>
                    <a:cubicBezTo>
                      <a:pt x="211" y="178"/>
                      <a:pt x="206" y="171"/>
                      <a:pt x="201" y="164"/>
                    </a:cubicBezTo>
                    <a:cubicBezTo>
                      <a:pt x="197" y="156"/>
                      <a:pt x="193" y="148"/>
                      <a:pt x="190" y="140"/>
                    </a:cubicBezTo>
                    <a:cubicBezTo>
                      <a:pt x="190" y="140"/>
                      <a:pt x="190" y="140"/>
                      <a:pt x="191" y="140"/>
                    </a:cubicBezTo>
                    <a:close/>
                    <a:moveTo>
                      <a:pt x="259" y="179"/>
                    </a:moveTo>
                    <a:cubicBezTo>
                      <a:pt x="251" y="187"/>
                      <a:pt x="238" y="183"/>
                      <a:pt x="227" y="185"/>
                    </a:cubicBezTo>
                    <a:cubicBezTo>
                      <a:pt x="228" y="170"/>
                      <a:pt x="225" y="155"/>
                      <a:pt x="222" y="141"/>
                    </a:cubicBezTo>
                    <a:cubicBezTo>
                      <a:pt x="224" y="142"/>
                      <a:pt x="226" y="143"/>
                      <a:pt x="228" y="144"/>
                    </a:cubicBezTo>
                    <a:cubicBezTo>
                      <a:pt x="234" y="155"/>
                      <a:pt x="241" y="166"/>
                      <a:pt x="247" y="176"/>
                    </a:cubicBezTo>
                    <a:cubicBezTo>
                      <a:pt x="247" y="177"/>
                      <a:pt x="248" y="177"/>
                      <a:pt x="248" y="176"/>
                    </a:cubicBezTo>
                    <a:cubicBezTo>
                      <a:pt x="253" y="174"/>
                      <a:pt x="251" y="174"/>
                      <a:pt x="253" y="168"/>
                    </a:cubicBezTo>
                    <a:cubicBezTo>
                      <a:pt x="253" y="167"/>
                      <a:pt x="251" y="167"/>
                      <a:pt x="251" y="168"/>
                    </a:cubicBezTo>
                    <a:cubicBezTo>
                      <a:pt x="248" y="179"/>
                      <a:pt x="238" y="158"/>
                      <a:pt x="236" y="155"/>
                    </a:cubicBezTo>
                    <a:cubicBezTo>
                      <a:pt x="234" y="152"/>
                      <a:pt x="233" y="149"/>
                      <a:pt x="231" y="145"/>
                    </a:cubicBezTo>
                    <a:cubicBezTo>
                      <a:pt x="232" y="146"/>
                      <a:pt x="233" y="146"/>
                      <a:pt x="234" y="146"/>
                    </a:cubicBezTo>
                    <a:cubicBezTo>
                      <a:pt x="234" y="146"/>
                      <a:pt x="235" y="146"/>
                      <a:pt x="235" y="146"/>
                    </a:cubicBezTo>
                    <a:cubicBezTo>
                      <a:pt x="236" y="140"/>
                      <a:pt x="237" y="134"/>
                      <a:pt x="238" y="129"/>
                    </a:cubicBezTo>
                    <a:cubicBezTo>
                      <a:pt x="242" y="134"/>
                      <a:pt x="245" y="139"/>
                      <a:pt x="249" y="144"/>
                    </a:cubicBezTo>
                    <a:cubicBezTo>
                      <a:pt x="253" y="152"/>
                      <a:pt x="257" y="162"/>
                      <a:pt x="263" y="169"/>
                    </a:cubicBezTo>
                    <a:cubicBezTo>
                      <a:pt x="264" y="172"/>
                      <a:pt x="263" y="175"/>
                      <a:pt x="259" y="179"/>
                    </a:cubicBezTo>
                    <a:close/>
                    <a:moveTo>
                      <a:pt x="239" y="126"/>
                    </a:moveTo>
                    <a:cubicBezTo>
                      <a:pt x="239" y="125"/>
                      <a:pt x="239" y="124"/>
                      <a:pt x="240" y="123"/>
                    </a:cubicBezTo>
                    <a:cubicBezTo>
                      <a:pt x="242" y="127"/>
                      <a:pt x="244" y="131"/>
                      <a:pt x="246" y="136"/>
                    </a:cubicBezTo>
                    <a:cubicBezTo>
                      <a:pt x="243" y="133"/>
                      <a:pt x="241" y="129"/>
                      <a:pt x="239" y="126"/>
                    </a:cubicBezTo>
                    <a:close/>
                    <a:moveTo>
                      <a:pt x="164" y="11"/>
                    </a:moveTo>
                    <a:cubicBezTo>
                      <a:pt x="165" y="9"/>
                      <a:pt x="178" y="22"/>
                      <a:pt x="180" y="23"/>
                    </a:cubicBezTo>
                    <a:cubicBezTo>
                      <a:pt x="201" y="44"/>
                      <a:pt x="215" y="72"/>
                      <a:pt x="228" y="98"/>
                    </a:cubicBezTo>
                    <a:cubicBezTo>
                      <a:pt x="231" y="105"/>
                      <a:pt x="235" y="112"/>
                      <a:pt x="238" y="120"/>
                    </a:cubicBezTo>
                    <a:cubicBezTo>
                      <a:pt x="238" y="121"/>
                      <a:pt x="238" y="122"/>
                      <a:pt x="237" y="124"/>
                    </a:cubicBezTo>
                    <a:cubicBezTo>
                      <a:pt x="219" y="95"/>
                      <a:pt x="208" y="63"/>
                      <a:pt x="180" y="40"/>
                    </a:cubicBezTo>
                    <a:cubicBezTo>
                      <a:pt x="180" y="39"/>
                      <a:pt x="178" y="40"/>
                      <a:pt x="179" y="41"/>
                    </a:cubicBezTo>
                    <a:cubicBezTo>
                      <a:pt x="181" y="55"/>
                      <a:pt x="186" y="68"/>
                      <a:pt x="191" y="81"/>
                    </a:cubicBezTo>
                    <a:cubicBezTo>
                      <a:pt x="193" y="89"/>
                      <a:pt x="195" y="96"/>
                      <a:pt x="197" y="104"/>
                    </a:cubicBezTo>
                    <a:cubicBezTo>
                      <a:pt x="196" y="99"/>
                      <a:pt x="188" y="89"/>
                      <a:pt x="185" y="84"/>
                    </a:cubicBezTo>
                    <a:cubicBezTo>
                      <a:pt x="176" y="62"/>
                      <a:pt x="174" y="39"/>
                      <a:pt x="163" y="18"/>
                    </a:cubicBezTo>
                    <a:cubicBezTo>
                      <a:pt x="163" y="17"/>
                      <a:pt x="163" y="17"/>
                      <a:pt x="164" y="16"/>
                    </a:cubicBezTo>
                    <a:cubicBezTo>
                      <a:pt x="164" y="16"/>
                      <a:pt x="163" y="16"/>
                      <a:pt x="163" y="16"/>
                    </a:cubicBezTo>
                    <a:cubicBezTo>
                      <a:pt x="163" y="17"/>
                      <a:pt x="163" y="17"/>
                      <a:pt x="163" y="18"/>
                    </a:cubicBezTo>
                    <a:cubicBezTo>
                      <a:pt x="162" y="17"/>
                      <a:pt x="162" y="16"/>
                      <a:pt x="161" y="15"/>
                    </a:cubicBezTo>
                    <a:cubicBezTo>
                      <a:pt x="162" y="14"/>
                      <a:pt x="163" y="12"/>
                      <a:pt x="164" y="11"/>
                    </a:cubicBezTo>
                    <a:close/>
                    <a:moveTo>
                      <a:pt x="87" y="186"/>
                    </a:moveTo>
                    <a:cubicBezTo>
                      <a:pt x="85" y="186"/>
                      <a:pt x="84" y="185"/>
                      <a:pt x="83" y="185"/>
                    </a:cubicBezTo>
                    <a:cubicBezTo>
                      <a:pt x="84" y="183"/>
                      <a:pt x="83" y="181"/>
                      <a:pt x="80" y="180"/>
                    </a:cubicBezTo>
                    <a:cubicBezTo>
                      <a:pt x="78" y="179"/>
                      <a:pt x="77" y="179"/>
                      <a:pt x="75" y="178"/>
                    </a:cubicBezTo>
                    <a:cubicBezTo>
                      <a:pt x="75" y="178"/>
                      <a:pt x="75" y="177"/>
                      <a:pt x="75" y="176"/>
                    </a:cubicBezTo>
                    <a:cubicBezTo>
                      <a:pt x="75" y="175"/>
                      <a:pt x="75" y="175"/>
                      <a:pt x="75" y="174"/>
                    </a:cubicBezTo>
                    <a:cubicBezTo>
                      <a:pt x="76" y="171"/>
                      <a:pt x="78" y="166"/>
                      <a:pt x="79" y="162"/>
                    </a:cubicBezTo>
                    <a:cubicBezTo>
                      <a:pt x="79" y="161"/>
                      <a:pt x="79" y="159"/>
                      <a:pt x="80" y="158"/>
                    </a:cubicBezTo>
                    <a:cubicBezTo>
                      <a:pt x="82" y="151"/>
                      <a:pt x="86" y="144"/>
                      <a:pt x="89" y="138"/>
                    </a:cubicBezTo>
                    <a:cubicBezTo>
                      <a:pt x="96" y="124"/>
                      <a:pt x="104" y="110"/>
                      <a:pt x="112" y="97"/>
                    </a:cubicBezTo>
                    <a:cubicBezTo>
                      <a:pt x="116" y="92"/>
                      <a:pt x="120" y="87"/>
                      <a:pt x="124" y="82"/>
                    </a:cubicBezTo>
                    <a:cubicBezTo>
                      <a:pt x="118" y="91"/>
                      <a:pt x="113" y="101"/>
                      <a:pt x="107" y="111"/>
                    </a:cubicBezTo>
                    <a:cubicBezTo>
                      <a:pt x="115" y="98"/>
                      <a:pt x="123" y="85"/>
                      <a:pt x="130" y="73"/>
                    </a:cubicBezTo>
                    <a:cubicBezTo>
                      <a:pt x="136" y="65"/>
                      <a:pt x="140" y="57"/>
                      <a:pt x="144" y="49"/>
                    </a:cubicBezTo>
                    <a:cubicBezTo>
                      <a:pt x="144" y="49"/>
                      <a:pt x="144" y="49"/>
                      <a:pt x="144" y="49"/>
                    </a:cubicBezTo>
                    <a:cubicBezTo>
                      <a:pt x="147" y="43"/>
                      <a:pt x="150" y="38"/>
                      <a:pt x="153" y="32"/>
                    </a:cubicBezTo>
                    <a:cubicBezTo>
                      <a:pt x="150" y="37"/>
                      <a:pt x="147" y="43"/>
                      <a:pt x="144" y="48"/>
                    </a:cubicBezTo>
                    <a:cubicBezTo>
                      <a:pt x="144" y="48"/>
                      <a:pt x="143" y="47"/>
                      <a:pt x="143" y="48"/>
                    </a:cubicBezTo>
                    <a:cubicBezTo>
                      <a:pt x="141" y="51"/>
                      <a:pt x="139" y="54"/>
                      <a:pt x="136" y="58"/>
                    </a:cubicBezTo>
                    <a:cubicBezTo>
                      <a:pt x="142" y="49"/>
                      <a:pt x="146" y="41"/>
                      <a:pt x="151" y="32"/>
                    </a:cubicBezTo>
                    <a:cubicBezTo>
                      <a:pt x="153" y="29"/>
                      <a:pt x="156" y="24"/>
                      <a:pt x="157" y="20"/>
                    </a:cubicBezTo>
                    <a:cubicBezTo>
                      <a:pt x="158" y="19"/>
                      <a:pt x="158" y="18"/>
                      <a:pt x="159" y="18"/>
                    </a:cubicBezTo>
                    <a:cubicBezTo>
                      <a:pt x="159" y="20"/>
                      <a:pt x="159" y="22"/>
                      <a:pt x="160" y="24"/>
                    </a:cubicBezTo>
                    <a:cubicBezTo>
                      <a:pt x="159" y="26"/>
                      <a:pt x="158" y="28"/>
                      <a:pt x="157" y="30"/>
                    </a:cubicBezTo>
                    <a:cubicBezTo>
                      <a:pt x="158" y="28"/>
                      <a:pt x="159" y="26"/>
                      <a:pt x="160" y="24"/>
                    </a:cubicBezTo>
                    <a:cubicBezTo>
                      <a:pt x="162" y="43"/>
                      <a:pt x="164" y="63"/>
                      <a:pt x="163" y="82"/>
                    </a:cubicBezTo>
                    <a:cubicBezTo>
                      <a:pt x="157" y="95"/>
                      <a:pt x="152" y="109"/>
                      <a:pt x="146" y="123"/>
                    </a:cubicBezTo>
                    <a:cubicBezTo>
                      <a:pt x="146" y="115"/>
                      <a:pt x="146" y="107"/>
                      <a:pt x="146" y="99"/>
                    </a:cubicBezTo>
                    <a:cubicBezTo>
                      <a:pt x="148" y="78"/>
                      <a:pt x="152" y="57"/>
                      <a:pt x="157" y="37"/>
                    </a:cubicBezTo>
                    <a:cubicBezTo>
                      <a:pt x="157" y="36"/>
                      <a:pt x="155" y="35"/>
                      <a:pt x="154" y="37"/>
                    </a:cubicBezTo>
                    <a:cubicBezTo>
                      <a:pt x="148" y="63"/>
                      <a:pt x="142" y="90"/>
                      <a:pt x="128" y="114"/>
                    </a:cubicBezTo>
                    <a:cubicBezTo>
                      <a:pt x="128" y="110"/>
                      <a:pt x="128" y="107"/>
                      <a:pt x="128" y="103"/>
                    </a:cubicBezTo>
                    <a:cubicBezTo>
                      <a:pt x="128" y="103"/>
                      <a:pt x="128" y="102"/>
                      <a:pt x="128" y="102"/>
                    </a:cubicBezTo>
                    <a:cubicBezTo>
                      <a:pt x="131" y="93"/>
                      <a:pt x="134" y="84"/>
                      <a:pt x="138" y="74"/>
                    </a:cubicBezTo>
                    <a:cubicBezTo>
                      <a:pt x="144" y="60"/>
                      <a:pt x="150" y="46"/>
                      <a:pt x="156" y="32"/>
                    </a:cubicBezTo>
                    <a:cubicBezTo>
                      <a:pt x="146" y="54"/>
                      <a:pt x="135" y="76"/>
                      <a:pt x="127" y="99"/>
                    </a:cubicBezTo>
                    <a:cubicBezTo>
                      <a:pt x="127" y="96"/>
                      <a:pt x="127" y="94"/>
                      <a:pt x="126" y="92"/>
                    </a:cubicBezTo>
                    <a:cubicBezTo>
                      <a:pt x="126" y="91"/>
                      <a:pt x="124" y="91"/>
                      <a:pt x="125" y="92"/>
                    </a:cubicBezTo>
                    <a:cubicBezTo>
                      <a:pt x="125" y="96"/>
                      <a:pt x="126" y="99"/>
                      <a:pt x="126" y="102"/>
                    </a:cubicBezTo>
                    <a:cubicBezTo>
                      <a:pt x="123" y="111"/>
                      <a:pt x="120" y="119"/>
                      <a:pt x="118" y="128"/>
                    </a:cubicBezTo>
                    <a:cubicBezTo>
                      <a:pt x="118" y="129"/>
                      <a:pt x="119" y="130"/>
                      <a:pt x="120" y="129"/>
                    </a:cubicBezTo>
                    <a:cubicBezTo>
                      <a:pt x="123" y="126"/>
                      <a:pt x="125" y="123"/>
                      <a:pt x="127" y="120"/>
                    </a:cubicBezTo>
                    <a:cubicBezTo>
                      <a:pt x="127" y="130"/>
                      <a:pt x="128" y="139"/>
                      <a:pt x="131" y="148"/>
                    </a:cubicBezTo>
                    <a:cubicBezTo>
                      <a:pt x="131" y="148"/>
                      <a:pt x="132" y="148"/>
                      <a:pt x="132" y="148"/>
                    </a:cubicBezTo>
                    <a:cubicBezTo>
                      <a:pt x="135" y="144"/>
                      <a:pt x="138" y="140"/>
                      <a:pt x="141" y="136"/>
                    </a:cubicBezTo>
                    <a:cubicBezTo>
                      <a:pt x="141" y="137"/>
                      <a:pt x="142" y="139"/>
                      <a:pt x="142" y="140"/>
                    </a:cubicBezTo>
                    <a:cubicBezTo>
                      <a:pt x="143" y="144"/>
                      <a:pt x="144" y="149"/>
                      <a:pt x="144" y="149"/>
                    </a:cubicBezTo>
                    <a:cubicBezTo>
                      <a:pt x="145" y="158"/>
                      <a:pt x="144" y="168"/>
                      <a:pt x="142" y="177"/>
                    </a:cubicBezTo>
                    <a:cubicBezTo>
                      <a:pt x="141" y="181"/>
                      <a:pt x="139" y="185"/>
                      <a:pt x="137" y="189"/>
                    </a:cubicBezTo>
                    <a:cubicBezTo>
                      <a:pt x="137" y="190"/>
                      <a:pt x="136" y="190"/>
                      <a:pt x="135" y="190"/>
                    </a:cubicBezTo>
                    <a:cubicBezTo>
                      <a:pt x="135" y="190"/>
                      <a:pt x="136" y="190"/>
                      <a:pt x="136" y="189"/>
                    </a:cubicBezTo>
                    <a:cubicBezTo>
                      <a:pt x="136" y="189"/>
                      <a:pt x="135" y="188"/>
                      <a:pt x="135" y="189"/>
                    </a:cubicBezTo>
                    <a:cubicBezTo>
                      <a:pt x="135" y="189"/>
                      <a:pt x="135" y="190"/>
                      <a:pt x="134" y="190"/>
                    </a:cubicBezTo>
                    <a:cubicBezTo>
                      <a:pt x="134" y="190"/>
                      <a:pt x="133" y="189"/>
                      <a:pt x="133" y="189"/>
                    </a:cubicBezTo>
                    <a:cubicBezTo>
                      <a:pt x="133" y="186"/>
                      <a:pt x="132" y="183"/>
                      <a:pt x="132" y="180"/>
                    </a:cubicBezTo>
                    <a:cubicBezTo>
                      <a:pt x="132" y="179"/>
                      <a:pt x="131" y="179"/>
                      <a:pt x="131" y="179"/>
                    </a:cubicBezTo>
                    <a:cubicBezTo>
                      <a:pt x="130" y="181"/>
                      <a:pt x="130" y="183"/>
                      <a:pt x="130" y="184"/>
                    </a:cubicBezTo>
                    <a:cubicBezTo>
                      <a:pt x="127" y="179"/>
                      <a:pt x="124" y="172"/>
                      <a:pt x="124" y="172"/>
                    </a:cubicBezTo>
                    <a:cubicBezTo>
                      <a:pt x="120" y="162"/>
                      <a:pt x="120" y="150"/>
                      <a:pt x="120" y="140"/>
                    </a:cubicBezTo>
                    <a:cubicBezTo>
                      <a:pt x="120" y="139"/>
                      <a:pt x="119" y="139"/>
                      <a:pt x="119" y="139"/>
                    </a:cubicBezTo>
                    <a:cubicBezTo>
                      <a:pt x="110" y="153"/>
                      <a:pt x="107" y="169"/>
                      <a:pt x="96" y="180"/>
                    </a:cubicBezTo>
                    <a:cubicBezTo>
                      <a:pt x="94" y="178"/>
                      <a:pt x="93" y="176"/>
                      <a:pt x="95" y="173"/>
                    </a:cubicBezTo>
                    <a:cubicBezTo>
                      <a:pt x="96" y="165"/>
                      <a:pt x="96" y="158"/>
                      <a:pt x="98" y="150"/>
                    </a:cubicBezTo>
                    <a:cubicBezTo>
                      <a:pt x="99" y="141"/>
                      <a:pt x="101" y="132"/>
                      <a:pt x="104" y="123"/>
                    </a:cubicBezTo>
                    <a:cubicBezTo>
                      <a:pt x="104" y="122"/>
                      <a:pt x="103" y="122"/>
                      <a:pt x="103" y="123"/>
                    </a:cubicBezTo>
                    <a:cubicBezTo>
                      <a:pt x="97" y="142"/>
                      <a:pt x="95" y="163"/>
                      <a:pt x="93" y="183"/>
                    </a:cubicBezTo>
                    <a:cubicBezTo>
                      <a:pt x="93" y="184"/>
                      <a:pt x="93" y="184"/>
                      <a:pt x="94" y="184"/>
                    </a:cubicBezTo>
                    <a:cubicBezTo>
                      <a:pt x="100" y="179"/>
                      <a:pt x="103" y="174"/>
                      <a:pt x="106" y="167"/>
                    </a:cubicBezTo>
                    <a:cubicBezTo>
                      <a:pt x="107" y="165"/>
                      <a:pt x="109" y="161"/>
                      <a:pt x="110" y="159"/>
                    </a:cubicBezTo>
                    <a:cubicBezTo>
                      <a:pt x="112" y="155"/>
                      <a:pt x="113" y="151"/>
                      <a:pt x="115" y="147"/>
                    </a:cubicBezTo>
                    <a:cubicBezTo>
                      <a:pt x="116" y="144"/>
                      <a:pt x="117" y="143"/>
                      <a:pt x="119" y="144"/>
                    </a:cubicBezTo>
                    <a:cubicBezTo>
                      <a:pt x="119" y="159"/>
                      <a:pt x="121" y="174"/>
                      <a:pt x="130" y="186"/>
                    </a:cubicBezTo>
                    <a:cubicBezTo>
                      <a:pt x="129" y="191"/>
                      <a:pt x="128" y="196"/>
                      <a:pt x="127" y="201"/>
                    </a:cubicBezTo>
                    <a:cubicBezTo>
                      <a:pt x="119" y="216"/>
                      <a:pt x="112" y="231"/>
                      <a:pt x="107" y="246"/>
                    </a:cubicBezTo>
                    <a:cubicBezTo>
                      <a:pt x="99" y="258"/>
                      <a:pt x="89" y="269"/>
                      <a:pt x="81" y="280"/>
                    </a:cubicBezTo>
                    <a:cubicBezTo>
                      <a:pt x="96" y="253"/>
                      <a:pt x="110" y="226"/>
                      <a:pt x="115" y="196"/>
                    </a:cubicBezTo>
                    <a:cubicBezTo>
                      <a:pt x="115" y="195"/>
                      <a:pt x="115" y="195"/>
                      <a:pt x="115" y="194"/>
                    </a:cubicBezTo>
                    <a:cubicBezTo>
                      <a:pt x="118" y="191"/>
                      <a:pt x="117" y="185"/>
                      <a:pt x="111" y="186"/>
                    </a:cubicBezTo>
                    <a:cubicBezTo>
                      <a:pt x="103" y="187"/>
                      <a:pt x="95" y="187"/>
                      <a:pt x="87" y="186"/>
                    </a:cubicBezTo>
                    <a:close/>
                    <a:moveTo>
                      <a:pt x="127" y="116"/>
                    </a:moveTo>
                    <a:cubicBezTo>
                      <a:pt x="125" y="118"/>
                      <a:pt x="124" y="120"/>
                      <a:pt x="123" y="122"/>
                    </a:cubicBezTo>
                    <a:cubicBezTo>
                      <a:pt x="121" y="125"/>
                      <a:pt x="121" y="123"/>
                      <a:pt x="123" y="118"/>
                    </a:cubicBezTo>
                    <a:cubicBezTo>
                      <a:pt x="124" y="115"/>
                      <a:pt x="125" y="111"/>
                      <a:pt x="126" y="107"/>
                    </a:cubicBezTo>
                    <a:cubicBezTo>
                      <a:pt x="126" y="110"/>
                      <a:pt x="127" y="113"/>
                      <a:pt x="127" y="116"/>
                    </a:cubicBezTo>
                    <a:close/>
                    <a:moveTo>
                      <a:pt x="133" y="191"/>
                    </a:moveTo>
                    <a:cubicBezTo>
                      <a:pt x="133" y="191"/>
                      <a:pt x="133" y="191"/>
                      <a:pt x="133" y="191"/>
                    </a:cubicBezTo>
                    <a:cubicBezTo>
                      <a:pt x="133" y="191"/>
                      <a:pt x="133" y="191"/>
                      <a:pt x="133" y="191"/>
                    </a:cubicBezTo>
                    <a:cubicBezTo>
                      <a:pt x="133" y="191"/>
                      <a:pt x="133" y="191"/>
                      <a:pt x="133" y="191"/>
                    </a:cubicBezTo>
                    <a:close/>
                    <a:moveTo>
                      <a:pt x="117" y="275"/>
                    </a:moveTo>
                    <a:cubicBezTo>
                      <a:pt x="119" y="281"/>
                      <a:pt x="121" y="287"/>
                      <a:pt x="124" y="293"/>
                    </a:cubicBezTo>
                    <a:cubicBezTo>
                      <a:pt x="127" y="302"/>
                      <a:pt x="133" y="309"/>
                      <a:pt x="141" y="315"/>
                    </a:cubicBezTo>
                    <a:cubicBezTo>
                      <a:pt x="141" y="316"/>
                      <a:pt x="142" y="316"/>
                      <a:pt x="143" y="315"/>
                    </a:cubicBezTo>
                    <a:cubicBezTo>
                      <a:pt x="148" y="308"/>
                      <a:pt x="151" y="300"/>
                      <a:pt x="152" y="292"/>
                    </a:cubicBezTo>
                    <a:cubicBezTo>
                      <a:pt x="152" y="289"/>
                      <a:pt x="153" y="286"/>
                      <a:pt x="153" y="283"/>
                    </a:cubicBezTo>
                    <a:cubicBezTo>
                      <a:pt x="156" y="298"/>
                      <a:pt x="163" y="312"/>
                      <a:pt x="174" y="323"/>
                    </a:cubicBezTo>
                    <a:cubicBezTo>
                      <a:pt x="174" y="327"/>
                      <a:pt x="174" y="331"/>
                      <a:pt x="173" y="334"/>
                    </a:cubicBezTo>
                    <a:cubicBezTo>
                      <a:pt x="169" y="352"/>
                      <a:pt x="150" y="348"/>
                      <a:pt x="142" y="337"/>
                    </a:cubicBezTo>
                    <a:cubicBezTo>
                      <a:pt x="137" y="330"/>
                      <a:pt x="134" y="322"/>
                      <a:pt x="133" y="314"/>
                    </a:cubicBezTo>
                    <a:cubicBezTo>
                      <a:pt x="132" y="313"/>
                      <a:pt x="130" y="313"/>
                      <a:pt x="130" y="314"/>
                    </a:cubicBezTo>
                    <a:cubicBezTo>
                      <a:pt x="129" y="324"/>
                      <a:pt x="124" y="343"/>
                      <a:pt x="110" y="332"/>
                    </a:cubicBezTo>
                    <a:cubicBezTo>
                      <a:pt x="103" y="326"/>
                      <a:pt x="102" y="315"/>
                      <a:pt x="102" y="307"/>
                    </a:cubicBezTo>
                    <a:cubicBezTo>
                      <a:pt x="102" y="306"/>
                      <a:pt x="101" y="306"/>
                      <a:pt x="101" y="306"/>
                    </a:cubicBezTo>
                    <a:cubicBezTo>
                      <a:pt x="97" y="313"/>
                      <a:pt x="93" y="319"/>
                      <a:pt x="87" y="325"/>
                    </a:cubicBezTo>
                    <a:cubicBezTo>
                      <a:pt x="76" y="336"/>
                      <a:pt x="73" y="326"/>
                      <a:pt x="75" y="317"/>
                    </a:cubicBezTo>
                    <a:cubicBezTo>
                      <a:pt x="75" y="314"/>
                      <a:pt x="76" y="311"/>
                      <a:pt x="78" y="307"/>
                    </a:cubicBezTo>
                    <a:cubicBezTo>
                      <a:pt x="85" y="300"/>
                      <a:pt x="92" y="292"/>
                      <a:pt x="99" y="284"/>
                    </a:cubicBezTo>
                    <a:cubicBezTo>
                      <a:pt x="99" y="285"/>
                      <a:pt x="99" y="286"/>
                      <a:pt x="99" y="288"/>
                    </a:cubicBezTo>
                    <a:cubicBezTo>
                      <a:pt x="99" y="288"/>
                      <a:pt x="99" y="289"/>
                      <a:pt x="100" y="288"/>
                    </a:cubicBezTo>
                    <a:cubicBezTo>
                      <a:pt x="104" y="282"/>
                      <a:pt x="107" y="276"/>
                      <a:pt x="110" y="270"/>
                    </a:cubicBezTo>
                    <a:cubicBezTo>
                      <a:pt x="116" y="262"/>
                      <a:pt x="116" y="269"/>
                      <a:pt x="117" y="275"/>
                    </a:cubicBezTo>
                    <a:close/>
                    <a:moveTo>
                      <a:pt x="177" y="307"/>
                    </a:moveTo>
                    <a:cubicBezTo>
                      <a:pt x="178" y="308"/>
                      <a:pt x="178" y="309"/>
                      <a:pt x="179" y="311"/>
                    </a:cubicBezTo>
                    <a:cubicBezTo>
                      <a:pt x="179" y="312"/>
                      <a:pt x="180" y="314"/>
                      <a:pt x="180" y="316"/>
                    </a:cubicBezTo>
                    <a:cubicBezTo>
                      <a:pt x="180" y="318"/>
                      <a:pt x="179" y="319"/>
                      <a:pt x="177" y="319"/>
                    </a:cubicBezTo>
                    <a:cubicBezTo>
                      <a:pt x="177" y="315"/>
                      <a:pt x="177" y="311"/>
                      <a:pt x="177" y="307"/>
                    </a:cubicBezTo>
                    <a:close/>
                    <a:moveTo>
                      <a:pt x="99" y="278"/>
                    </a:moveTo>
                    <a:cubicBezTo>
                      <a:pt x="88" y="285"/>
                      <a:pt x="82" y="295"/>
                      <a:pt x="77" y="306"/>
                    </a:cubicBezTo>
                    <a:cubicBezTo>
                      <a:pt x="75" y="308"/>
                      <a:pt x="73" y="309"/>
                      <a:pt x="71" y="311"/>
                    </a:cubicBezTo>
                    <a:cubicBezTo>
                      <a:pt x="68" y="314"/>
                      <a:pt x="59" y="324"/>
                      <a:pt x="62" y="313"/>
                    </a:cubicBezTo>
                    <a:cubicBezTo>
                      <a:pt x="63" y="310"/>
                      <a:pt x="65" y="307"/>
                      <a:pt x="66" y="304"/>
                    </a:cubicBezTo>
                    <a:cubicBezTo>
                      <a:pt x="70" y="298"/>
                      <a:pt x="74" y="291"/>
                      <a:pt x="78" y="284"/>
                    </a:cubicBezTo>
                    <a:cubicBezTo>
                      <a:pt x="87" y="272"/>
                      <a:pt x="98" y="261"/>
                      <a:pt x="106" y="248"/>
                    </a:cubicBezTo>
                    <a:cubicBezTo>
                      <a:pt x="103" y="259"/>
                      <a:pt x="101" y="269"/>
                      <a:pt x="100" y="280"/>
                    </a:cubicBezTo>
                    <a:cubicBezTo>
                      <a:pt x="95" y="285"/>
                      <a:pt x="91" y="290"/>
                      <a:pt x="87" y="295"/>
                    </a:cubicBezTo>
                    <a:cubicBezTo>
                      <a:pt x="84" y="298"/>
                      <a:pt x="82" y="301"/>
                      <a:pt x="79" y="304"/>
                    </a:cubicBezTo>
                    <a:cubicBezTo>
                      <a:pt x="83" y="294"/>
                      <a:pt x="90" y="285"/>
                      <a:pt x="99" y="279"/>
                    </a:cubicBezTo>
                    <a:cubicBezTo>
                      <a:pt x="100" y="278"/>
                      <a:pt x="99" y="278"/>
                      <a:pt x="99" y="278"/>
                    </a:cubicBezTo>
                    <a:close/>
                    <a:moveTo>
                      <a:pt x="107" y="275"/>
                    </a:moveTo>
                    <a:cubicBezTo>
                      <a:pt x="104" y="281"/>
                      <a:pt x="101" y="285"/>
                      <a:pt x="101" y="282"/>
                    </a:cubicBezTo>
                    <a:cubicBezTo>
                      <a:pt x="103" y="279"/>
                      <a:pt x="105" y="276"/>
                      <a:pt x="107" y="273"/>
                    </a:cubicBezTo>
                    <a:cubicBezTo>
                      <a:pt x="107" y="274"/>
                      <a:pt x="107" y="274"/>
                      <a:pt x="107" y="275"/>
                    </a:cubicBezTo>
                    <a:close/>
                    <a:moveTo>
                      <a:pt x="101" y="278"/>
                    </a:moveTo>
                    <a:cubicBezTo>
                      <a:pt x="101" y="277"/>
                      <a:pt x="101" y="274"/>
                      <a:pt x="102" y="271"/>
                    </a:cubicBezTo>
                    <a:cubicBezTo>
                      <a:pt x="103" y="263"/>
                      <a:pt x="105" y="255"/>
                      <a:pt x="108" y="247"/>
                    </a:cubicBezTo>
                    <a:cubicBezTo>
                      <a:pt x="109" y="245"/>
                      <a:pt x="110" y="243"/>
                      <a:pt x="112" y="241"/>
                    </a:cubicBezTo>
                    <a:cubicBezTo>
                      <a:pt x="112" y="240"/>
                      <a:pt x="111" y="240"/>
                      <a:pt x="111" y="240"/>
                    </a:cubicBezTo>
                    <a:cubicBezTo>
                      <a:pt x="110" y="242"/>
                      <a:pt x="109" y="243"/>
                      <a:pt x="108" y="244"/>
                    </a:cubicBezTo>
                    <a:cubicBezTo>
                      <a:pt x="108" y="244"/>
                      <a:pt x="108" y="244"/>
                      <a:pt x="108" y="244"/>
                    </a:cubicBezTo>
                    <a:cubicBezTo>
                      <a:pt x="113" y="230"/>
                      <a:pt x="119" y="217"/>
                      <a:pt x="127" y="204"/>
                    </a:cubicBezTo>
                    <a:cubicBezTo>
                      <a:pt x="123" y="225"/>
                      <a:pt x="119" y="245"/>
                      <a:pt x="111" y="265"/>
                    </a:cubicBezTo>
                    <a:cubicBezTo>
                      <a:pt x="108" y="269"/>
                      <a:pt x="104" y="274"/>
                      <a:pt x="101" y="278"/>
                    </a:cubicBezTo>
                    <a:close/>
                    <a:moveTo>
                      <a:pt x="85" y="350"/>
                    </a:moveTo>
                    <a:cubicBezTo>
                      <a:pt x="70" y="349"/>
                      <a:pt x="55" y="349"/>
                      <a:pt x="47" y="335"/>
                    </a:cubicBezTo>
                    <a:cubicBezTo>
                      <a:pt x="47" y="335"/>
                      <a:pt x="48" y="335"/>
                      <a:pt x="48" y="334"/>
                    </a:cubicBezTo>
                    <a:cubicBezTo>
                      <a:pt x="52" y="327"/>
                      <a:pt x="57" y="319"/>
                      <a:pt x="62" y="311"/>
                    </a:cubicBezTo>
                    <a:cubicBezTo>
                      <a:pt x="61" y="314"/>
                      <a:pt x="59" y="318"/>
                      <a:pt x="58" y="322"/>
                    </a:cubicBezTo>
                    <a:cubicBezTo>
                      <a:pt x="58" y="322"/>
                      <a:pt x="59" y="323"/>
                      <a:pt x="59" y="323"/>
                    </a:cubicBezTo>
                    <a:cubicBezTo>
                      <a:pt x="65" y="319"/>
                      <a:pt x="71" y="314"/>
                      <a:pt x="76" y="309"/>
                    </a:cubicBezTo>
                    <a:cubicBezTo>
                      <a:pt x="73" y="317"/>
                      <a:pt x="72" y="325"/>
                      <a:pt x="70" y="334"/>
                    </a:cubicBezTo>
                    <a:cubicBezTo>
                      <a:pt x="70" y="334"/>
                      <a:pt x="71" y="334"/>
                      <a:pt x="71" y="334"/>
                    </a:cubicBezTo>
                    <a:cubicBezTo>
                      <a:pt x="80" y="332"/>
                      <a:pt x="100" y="321"/>
                      <a:pt x="100" y="311"/>
                    </a:cubicBezTo>
                    <a:cubicBezTo>
                      <a:pt x="100" y="319"/>
                      <a:pt x="103" y="330"/>
                      <a:pt x="111" y="335"/>
                    </a:cubicBezTo>
                    <a:cubicBezTo>
                      <a:pt x="117" y="338"/>
                      <a:pt x="122" y="338"/>
                      <a:pt x="127" y="333"/>
                    </a:cubicBezTo>
                    <a:cubicBezTo>
                      <a:pt x="130" y="330"/>
                      <a:pt x="131" y="325"/>
                      <a:pt x="132" y="321"/>
                    </a:cubicBezTo>
                    <a:cubicBezTo>
                      <a:pt x="133" y="325"/>
                      <a:pt x="134" y="328"/>
                      <a:pt x="135" y="331"/>
                    </a:cubicBezTo>
                    <a:cubicBezTo>
                      <a:pt x="141" y="344"/>
                      <a:pt x="164" y="363"/>
                      <a:pt x="173" y="341"/>
                    </a:cubicBezTo>
                    <a:cubicBezTo>
                      <a:pt x="175" y="336"/>
                      <a:pt x="176" y="331"/>
                      <a:pt x="177" y="325"/>
                    </a:cubicBezTo>
                    <a:cubicBezTo>
                      <a:pt x="178" y="325"/>
                      <a:pt x="178" y="325"/>
                      <a:pt x="179" y="325"/>
                    </a:cubicBezTo>
                    <a:cubicBezTo>
                      <a:pt x="180" y="323"/>
                      <a:pt x="181" y="321"/>
                      <a:pt x="182" y="319"/>
                    </a:cubicBezTo>
                    <a:cubicBezTo>
                      <a:pt x="183" y="323"/>
                      <a:pt x="185" y="327"/>
                      <a:pt x="187" y="331"/>
                    </a:cubicBezTo>
                    <a:cubicBezTo>
                      <a:pt x="192" y="341"/>
                      <a:pt x="210" y="367"/>
                      <a:pt x="222" y="347"/>
                    </a:cubicBezTo>
                    <a:cubicBezTo>
                      <a:pt x="228" y="338"/>
                      <a:pt x="229" y="326"/>
                      <a:pt x="229" y="316"/>
                    </a:cubicBezTo>
                    <a:cubicBezTo>
                      <a:pt x="229" y="315"/>
                      <a:pt x="229" y="314"/>
                      <a:pt x="229" y="313"/>
                    </a:cubicBezTo>
                    <a:cubicBezTo>
                      <a:pt x="231" y="318"/>
                      <a:pt x="232" y="322"/>
                      <a:pt x="234" y="327"/>
                    </a:cubicBezTo>
                    <a:cubicBezTo>
                      <a:pt x="243" y="345"/>
                      <a:pt x="259" y="344"/>
                      <a:pt x="265" y="326"/>
                    </a:cubicBezTo>
                    <a:cubicBezTo>
                      <a:pt x="268" y="317"/>
                      <a:pt x="269" y="307"/>
                      <a:pt x="270" y="297"/>
                    </a:cubicBezTo>
                    <a:cubicBezTo>
                      <a:pt x="271" y="298"/>
                      <a:pt x="271" y="298"/>
                      <a:pt x="272" y="299"/>
                    </a:cubicBezTo>
                    <a:cubicBezTo>
                      <a:pt x="275" y="307"/>
                      <a:pt x="280" y="315"/>
                      <a:pt x="288" y="318"/>
                    </a:cubicBezTo>
                    <a:cubicBezTo>
                      <a:pt x="289" y="318"/>
                      <a:pt x="290" y="316"/>
                      <a:pt x="288" y="315"/>
                    </a:cubicBezTo>
                    <a:cubicBezTo>
                      <a:pt x="282" y="313"/>
                      <a:pt x="278" y="307"/>
                      <a:pt x="276" y="301"/>
                    </a:cubicBezTo>
                    <a:cubicBezTo>
                      <a:pt x="277" y="302"/>
                      <a:pt x="278" y="302"/>
                      <a:pt x="280" y="303"/>
                    </a:cubicBezTo>
                    <a:cubicBezTo>
                      <a:pt x="281" y="303"/>
                      <a:pt x="282" y="300"/>
                      <a:pt x="280" y="300"/>
                    </a:cubicBezTo>
                    <a:cubicBezTo>
                      <a:pt x="278" y="299"/>
                      <a:pt x="276" y="298"/>
                      <a:pt x="275" y="297"/>
                    </a:cubicBezTo>
                    <a:cubicBezTo>
                      <a:pt x="273" y="293"/>
                      <a:pt x="272" y="289"/>
                      <a:pt x="271" y="286"/>
                    </a:cubicBezTo>
                    <a:cubicBezTo>
                      <a:pt x="271" y="285"/>
                      <a:pt x="269" y="284"/>
                      <a:pt x="269" y="286"/>
                    </a:cubicBezTo>
                    <a:cubicBezTo>
                      <a:pt x="268" y="288"/>
                      <a:pt x="268" y="290"/>
                      <a:pt x="268" y="292"/>
                    </a:cubicBezTo>
                    <a:cubicBezTo>
                      <a:pt x="257" y="281"/>
                      <a:pt x="254" y="263"/>
                      <a:pt x="249" y="250"/>
                    </a:cubicBezTo>
                    <a:cubicBezTo>
                      <a:pt x="249" y="248"/>
                      <a:pt x="246" y="248"/>
                      <a:pt x="246" y="250"/>
                    </a:cubicBezTo>
                    <a:cubicBezTo>
                      <a:pt x="246" y="260"/>
                      <a:pt x="246" y="270"/>
                      <a:pt x="246" y="280"/>
                    </a:cubicBezTo>
                    <a:cubicBezTo>
                      <a:pt x="246" y="284"/>
                      <a:pt x="246" y="288"/>
                      <a:pt x="246" y="292"/>
                    </a:cubicBezTo>
                    <a:cubicBezTo>
                      <a:pt x="246" y="299"/>
                      <a:pt x="231" y="285"/>
                      <a:pt x="233" y="286"/>
                    </a:cubicBezTo>
                    <a:cubicBezTo>
                      <a:pt x="225" y="280"/>
                      <a:pt x="219" y="271"/>
                      <a:pt x="214" y="263"/>
                    </a:cubicBezTo>
                    <a:cubicBezTo>
                      <a:pt x="212" y="255"/>
                      <a:pt x="208" y="248"/>
                      <a:pt x="205" y="242"/>
                    </a:cubicBezTo>
                    <a:cubicBezTo>
                      <a:pt x="204" y="240"/>
                      <a:pt x="202" y="241"/>
                      <a:pt x="202" y="243"/>
                    </a:cubicBezTo>
                    <a:cubicBezTo>
                      <a:pt x="204" y="249"/>
                      <a:pt x="207" y="256"/>
                      <a:pt x="211" y="262"/>
                    </a:cubicBezTo>
                    <a:cubicBezTo>
                      <a:pt x="215" y="274"/>
                      <a:pt x="218" y="288"/>
                      <a:pt x="215" y="300"/>
                    </a:cubicBezTo>
                    <a:cubicBezTo>
                      <a:pt x="214" y="306"/>
                      <a:pt x="191" y="281"/>
                      <a:pt x="191" y="280"/>
                    </a:cubicBezTo>
                    <a:cubicBezTo>
                      <a:pt x="187" y="273"/>
                      <a:pt x="184" y="266"/>
                      <a:pt x="183" y="258"/>
                    </a:cubicBezTo>
                    <a:cubicBezTo>
                      <a:pt x="184" y="253"/>
                      <a:pt x="184" y="251"/>
                      <a:pt x="182" y="250"/>
                    </a:cubicBezTo>
                    <a:cubicBezTo>
                      <a:pt x="181" y="249"/>
                      <a:pt x="181" y="247"/>
                      <a:pt x="181" y="246"/>
                    </a:cubicBezTo>
                    <a:cubicBezTo>
                      <a:pt x="181" y="244"/>
                      <a:pt x="178" y="244"/>
                      <a:pt x="178" y="246"/>
                    </a:cubicBezTo>
                    <a:cubicBezTo>
                      <a:pt x="178" y="248"/>
                      <a:pt x="179" y="249"/>
                      <a:pt x="179" y="250"/>
                    </a:cubicBezTo>
                    <a:cubicBezTo>
                      <a:pt x="179" y="250"/>
                      <a:pt x="179" y="250"/>
                      <a:pt x="179" y="250"/>
                    </a:cubicBezTo>
                    <a:cubicBezTo>
                      <a:pt x="179" y="252"/>
                      <a:pt x="179" y="253"/>
                      <a:pt x="179" y="255"/>
                    </a:cubicBezTo>
                    <a:cubicBezTo>
                      <a:pt x="182" y="274"/>
                      <a:pt x="186" y="293"/>
                      <a:pt x="182" y="311"/>
                    </a:cubicBezTo>
                    <a:cubicBezTo>
                      <a:pt x="182" y="312"/>
                      <a:pt x="182" y="312"/>
                      <a:pt x="181" y="312"/>
                    </a:cubicBezTo>
                    <a:cubicBezTo>
                      <a:pt x="180" y="307"/>
                      <a:pt x="178" y="303"/>
                      <a:pt x="177" y="299"/>
                    </a:cubicBezTo>
                    <a:cubicBezTo>
                      <a:pt x="176" y="298"/>
                      <a:pt x="174" y="298"/>
                      <a:pt x="174" y="299"/>
                    </a:cubicBezTo>
                    <a:cubicBezTo>
                      <a:pt x="174" y="306"/>
                      <a:pt x="175" y="312"/>
                      <a:pt x="175" y="319"/>
                    </a:cubicBezTo>
                    <a:cubicBezTo>
                      <a:pt x="168" y="316"/>
                      <a:pt x="161" y="300"/>
                      <a:pt x="159" y="295"/>
                    </a:cubicBezTo>
                    <a:cubicBezTo>
                      <a:pt x="155" y="284"/>
                      <a:pt x="153" y="273"/>
                      <a:pt x="153" y="261"/>
                    </a:cubicBezTo>
                    <a:cubicBezTo>
                      <a:pt x="153" y="260"/>
                      <a:pt x="150" y="260"/>
                      <a:pt x="150" y="261"/>
                    </a:cubicBezTo>
                    <a:cubicBezTo>
                      <a:pt x="150" y="268"/>
                      <a:pt x="150" y="275"/>
                      <a:pt x="150" y="282"/>
                    </a:cubicBezTo>
                    <a:cubicBezTo>
                      <a:pt x="150" y="284"/>
                      <a:pt x="146" y="317"/>
                      <a:pt x="139" y="311"/>
                    </a:cubicBezTo>
                    <a:cubicBezTo>
                      <a:pt x="124" y="299"/>
                      <a:pt x="120" y="278"/>
                      <a:pt x="116" y="261"/>
                    </a:cubicBezTo>
                    <a:cubicBezTo>
                      <a:pt x="116" y="260"/>
                      <a:pt x="115" y="260"/>
                      <a:pt x="114" y="261"/>
                    </a:cubicBezTo>
                    <a:cubicBezTo>
                      <a:pt x="114" y="261"/>
                      <a:pt x="114" y="261"/>
                      <a:pt x="114" y="261"/>
                    </a:cubicBezTo>
                    <a:cubicBezTo>
                      <a:pt x="122" y="242"/>
                      <a:pt x="125" y="221"/>
                      <a:pt x="129" y="201"/>
                    </a:cubicBezTo>
                    <a:cubicBezTo>
                      <a:pt x="130" y="199"/>
                      <a:pt x="131" y="197"/>
                      <a:pt x="132" y="195"/>
                    </a:cubicBezTo>
                    <a:cubicBezTo>
                      <a:pt x="134" y="201"/>
                      <a:pt x="135" y="207"/>
                      <a:pt x="137" y="214"/>
                    </a:cubicBezTo>
                    <a:cubicBezTo>
                      <a:pt x="143" y="230"/>
                      <a:pt x="151" y="245"/>
                      <a:pt x="159" y="260"/>
                    </a:cubicBezTo>
                    <a:cubicBezTo>
                      <a:pt x="159" y="260"/>
                      <a:pt x="160" y="260"/>
                      <a:pt x="160" y="260"/>
                    </a:cubicBezTo>
                    <a:cubicBezTo>
                      <a:pt x="166" y="243"/>
                      <a:pt x="170" y="226"/>
                      <a:pt x="172" y="209"/>
                    </a:cubicBezTo>
                    <a:cubicBezTo>
                      <a:pt x="174" y="225"/>
                      <a:pt x="182" y="241"/>
                      <a:pt x="197" y="249"/>
                    </a:cubicBezTo>
                    <a:cubicBezTo>
                      <a:pt x="198" y="249"/>
                      <a:pt x="198" y="249"/>
                      <a:pt x="199" y="248"/>
                    </a:cubicBezTo>
                    <a:cubicBezTo>
                      <a:pt x="202" y="236"/>
                      <a:pt x="202" y="223"/>
                      <a:pt x="200" y="211"/>
                    </a:cubicBezTo>
                    <a:cubicBezTo>
                      <a:pt x="200" y="211"/>
                      <a:pt x="200" y="212"/>
                      <a:pt x="200" y="212"/>
                    </a:cubicBezTo>
                    <a:cubicBezTo>
                      <a:pt x="204" y="219"/>
                      <a:pt x="207" y="225"/>
                      <a:pt x="211" y="231"/>
                    </a:cubicBezTo>
                    <a:cubicBezTo>
                      <a:pt x="216" y="239"/>
                      <a:pt x="229" y="260"/>
                      <a:pt x="240" y="250"/>
                    </a:cubicBezTo>
                    <a:cubicBezTo>
                      <a:pt x="241" y="250"/>
                      <a:pt x="240" y="249"/>
                      <a:pt x="239" y="249"/>
                    </a:cubicBezTo>
                    <a:cubicBezTo>
                      <a:pt x="223" y="261"/>
                      <a:pt x="201" y="210"/>
                      <a:pt x="196" y="200"/>
                    </a:cubicBezTo>
                    <a:cubicBezTo>
                      <a:pt x="196" y="199"/>
                      <a:pt x="194" y="200"/>
                      <a:pt x="195" y="201"/>
                    </a:cubicBezTo>
                    <a:cubicBezTo>
                      <a:pt x="198" y="211"/>
                      <a:pt x="200" y="221"/>
                      <a:pt x="199" y="232"/>
                    </a:cubicBezTo>
                    <a:cubicBezTo>
                      <a:pt x="199" y="253"/>
                      <a:pt x="189" y="243"/>
                      <a:pt x="182" y="232"/>
                    </a:cubicBezTo>
                    <a:cubicBezTo>
                      <a:pt x="177" y="225"/>
                      <a:pt x="175" y="216"/>
                      <a:pt x="173" y="208"/>
                    </a:cubicBezTo>
                    <a:cubicBezTo>
                      <a:pt x="173" y="205"/>
                      <a:pt x="172" y="202"/>
                      <a:pt x="172" y="198"/>
                    </a:cubicBezTo>
                    <a:cubicBezTo>
                      <a:pt x="172" y="198"/>
                      <a:pt x="172" y="197"/>
                      <a:pt x="172" y="196"/>
                    </a:cubicBezTo>
                    <a:cubicBezTo>
                      <a:pt x="177" y="201"/>
                      <a:pt x="183" y="205"/>
                      <a:pt x="189" y="207"/>
                    </a:cubicBezTo>
                    <a:cubicBezTo>
                      <a:pt x="190" y="207"/>
                      <a:pt x="190" y="207"/>
                      <a:pt x="191" y="206"/>
                    </a:cubicBezTo>
                    <a:cubicBezTo>
                      <a:pt x="195" y="186"/>
                      <a:pt x="194" y="166"/>
                      <a:pt x="190" y="146"/>
                    </a:cubicBezTo>
                    <a:cubicBezTo>
                      <a:pt x="197" y="162"/>
                      <a:pt x="206" y="178"/>
                      <a:pt x="220" y="188"/>
                    </a:cubicBezTo>
                    <a:cubicBezTo>
                      <a:pt x="219" y="190"/>
                      <a:pt x="219" y="193"/>
                      <a:pt x="221" y="195"/>
                    </a:cubicBezTo>
                    <a:cubicBezTo>
                      <a:pt x="222" y="195"/>
                      <a:pt x="222" y="195"/>
                      <a:pt x="222" y="195"/>
                    </a:cubicBezTo>
                    <a:cubicBezTo>
                      <a:pt x="227" y="223"/>
                      <a:pt x="253" y="248"/>
                      <a:pt x="270" y="270"/>
                    </a:cubicBezTo>
                    <a:cubicBezTo>
                      <a:pt x="280" y="282"/>
                      <a:pt x="290" y="296"/>
                      <a:pt x="294" y="311"/>
                    </a:cubicBezTo>
                    <a:cubicBezTo>
                      <a:pt x="299" y="330"/>
                      <a:pt x="279" y="333"/>
                      <a:pt x="266" y="339"/>
                    </a:cubicBezTo>
                    <a:cubicBezTo>
                      <a:pt x="263" y="340"/>
                      <a:pt x="263" y="343"/>
                      <a:pt x="264" y="345"/>
                    </a:cubicBezTo>
                    <a:cubicBezTo>
                      <a:pt x="263" y="345"/>
                      <a:pt x="262" y="346"/>
                      <a:pt x="263" y="348"/>
                    </a:cubicBezTo>
                    <a:cubicBezTo>
                      <a:pt x="271" y="360"/>
                      <a:pt x="280" y="372"/>
                      <a:pt x="290" y="384"/>
                    </a:cubicBezTo>
                    <a:cubicBezTo>
                      <a:pt x="281" y="400"/>
                      <a:pt x="275" y="417"/>
                      <a:pt x="269" y="434"/>
                    </a:cubicBezTo>
                    <a:cubicBezTo>
                      <a:pt x="268" y="437"/>
                      <a:pt x="267" y="441"/>
                      <a:pt x="266" y="444"/>
                    </a:cubicBezTo>
                    <a:cubicBezTo>
                      <a:pt x="264" y="447"/>
                      <a:pt x="261" y="446"/>
                      <a:pt x="258" y="444"/>
                    </a:cubicBezTo>
                    <a:cubicBezTo>
                      <a:pt x="258" y="443"/>
                      <a:pt x="258" y="443"/>
                      <a:pt x="258" y="443"/>
                    </a:cubicBezTo>
                    <a:cubicBezTo>
                      <a:pt x="258" y="442"/>
                      <a:pt x="257" y="442"/>
                      <a:pt x="256" y="442"/>
                    </a:cubicBezTo>
                    <a:cubicBezTo>
                      <a:pt x="253" y="439"/>
                      <a:pt x="250" y="435"/>
                      <a:pt x="250" y="434"/>
                    </a:cubicBezTo>
                    <a:cubicBezTo>
                      <a:pt x="249" y="434"/>
                      <a:pt x="249" y="434"/>
                      <a:pt x="249" y="434"/>
                    </a:cubicBezTo>
                    <a:cubicBezTo>
                      <a:pt x="250" y="433"/>
                      <a:pt x="250" y="433"/>
                      <a:pt x="250" y="433"/>
                    </a:cubicBezTo>
                    <a:cubicBezTo>
                      <a:pt x="251" y="432"/>
                      <a:pt x="250" y="431"/>
                      <a:pt x="250" y="432"/>
                    </a:cubicBezTo>
                    <a:cubicBezTo>
                      <a:pt x="249" y="432"/>
                      <a:pt x="249" y="432"/>
                      <a:pt x="248" y="432"/>
                    </a:cubicBezTo>
                    <a:cubicBezTo>
                      <a:pt x="244" y="425"/>
                      <a:pt x="242" y="415"/>
                      <a:pt x="240" y="407"/>
                    </a:cubicBezTo>
                    <a:cubicBezTo>
                      <a:pt x="239" y="405"/>
                      <a:pt x="236" y="405"/>
                      <a:pt x="236" y="407"/>
                    </a:cubicBezTo>
                    <a:cubicBezTo>
                      <a:pt x="233" y="417"/>
                      <a:pt x="233" y="427"/>
                      <a:pt x="231" y="436"/>
                    </a:cubicBezTo>
                    <a:cubicBezTo>
                      <a:pt x="229" y="436"/>
                      <a:pt x="226" y="436"/>
                      <a:pt x="223" y="435"/>
                    </a:cubicBezTo>
                    <a:cubicBezTo>
                      <a:pt x="219" y="424"/>
                      <a:pt x="215" y="413"/>
                      <a:pt x="214" y="401"/>
                    </a:cubicBezTo>
                    <a:cubicBezTo>
                      <a:pt x="213" y="399"/>
                      <a:pt x="210" y="400"/>
                      <a:pt x="210" y="401"/>
                    </a:cubicBezTo>
                    <a:cubicBezTo>
                      <a:pt x="208" y="407"/>
                      <a:pt x="206" y="413"/>
                      <a:pt x="205" y="418"/>
                    </a:cubicBezTo>
                    <a:cubicBezTo>
                      <a:pt x="203" y="415"/>
                      <a:pt x="201" y="411"/>
                      <a:pt x="199" y="407"/>
                    </a:cubicBezTo>
                    <a:cubicBezTo>
                      <a:pt x="198" y="406"/>
                      <a:pt x="197" y="407"/>
                      <a:pt x="197" y="408"/>
                    </a:cubicBezTo>
                    <a:cubicBezTo>
                      <a:pt x="194" y="426"/>
                      <a:pt x="184" y="426"/>
                      <a:pt x="173" y="420"/>
                    </a:cubicBezTo>
                    <a:cubicBezTo>
                      <a:pt x="173" y="416"/>
                      <a:pt x="173" y="412"/>
                      <a:pt x="173" y="408"/>
                    </a:cubicBezTo>
                    <a:cubicBezTo>
                      <a:pt x="174" y="406"/>
                      <a:pt x="171" y="405"/>
                      <a:pt x="170" y="407"/>
                    </a:cubicBezTo>
                    <a:cubicBezTo>
                      <a:pt x="169" y="410"/>
                      <a:pt x="168" y="413"/>
                      <a:pt x="167" y="416"/>
                    </a:cubicBezTo>
                    <a:cubicBezTo>
                      <a:pt x="161" y="412"/>
                      <a:pt x="155" y="407"/>
                      <a:pt x="150" y="402"/>
                    </a:cubicBezTo>
                    <a:cubicBezTo>
                      <a:pt x="152" y="403"/>
                      <a:pt x="154" y="403"/>
                      <a:pt x="157" y="403"/>
                    </a:cubicBezTo>
                    <a:cubicBezTo>
                      <a:pt x="182" y="399"/>
                      <a:pt x="182" y="364"/>
                      <a:pt x="187" y="346"/>
                    </a:cubicBezTo>
                    <a:cubicBezTo>
                      <a:pt x="189" y="340"/>
                      <a:pt x="189" y="352"/>
                      <a:pt x="190" y="353"/>
                    </a:cubicBezTo>
                    <a:cubicBezTo>
                      <a:pt x="191" y="358"/>
                      <a:pt x="193" y="362"/>
                      <a:pt x="195" y="367"/>
                    </a:cubicBezTo>
                    <a:cubicBezTo>
                      <a:pt x="196" y="371"/>
                      <a:pt x="198" y="376"/>
                      <a:pt x="202" y="379"/>
                    </a:cubicBezTo>
                    <a:cubicBezTo>
                      <a:pt x="205" y="382"/>
                      <a:pt x="210" y="384"/>
                      <a:pt x="214" y="380"/>
                    </a:cubicBezTo>
                    <a:cubicBezTo>
                      <a:pt x="217" y="378"/>
                      <a:pt x="219" y="374"/>
                      <a:pt x="220" y="371"/>
                    </a:cubicBezTo>
                    <a:cubicBezTo>
                      <a:pt x="222" y="367"/>
                      <a:pt x="224" y="363"/>
                      <a:pt x="225" y="358"/>
                    </a:cubicBezTo>
                    <a:cubicBezTo>
                      <a:pt x="225" y="357"/>
                      <a:pt x="226" y="356"/>
                      <a:pt x="226" y="355"/>
                    </a:cubicBezTo>
                    <a:cubicBezTo>
                      <a:pt x="227" y="369"/>
                      <a:pt x="232" y="382"/>
                      <a:pt x="240" y="393"/>
                    </a:cubicBezTo>
                    <a:cubicBezTo>
                      <a:pt x="241" y="394"/>
                      <a:pt x="243" y="394"/>
                      <a:pt x="244" y="393"/>
                    </a:cubicBezTo>
                    <a:cubicBezTo>
                      <a:pt x="247" y="385"/>
                      <a:pt x="249" y="378"/>
                      <a:pt x="251" y="370"/>
                    </a:cubicBezTo>
                    <a:cubicBezTo>
                      <a:pt x="251" y="367"/>
                      <a:pt x="252" y="364"/>
                      <a:pt x="252" y="362"/>
                    </a:cubicBezTo>
                    <a:cubicBezTo>
                      <a:pt x="252" y="362"/>
                      <a:pt x="252" y="362"/>
                      <a:pt x="253" y="362"/>
                    </a:cubicBezTo>
                    <a:cubicBezTo>
                      <a:pt x="255" y="373"/>
                      <a:pt x="258" y="385"/>
                      <a:pt x="267" y="393"/>
                    </a:cubicBezTo>
                    <a:cubicBezTo>
                      <a:pt x="268" y="394"/>
                      <a:pt x="270" y="393"/>
                      <a:pt x="269" y="392"/>
                    </a:cubicBezTo>
                    <a:cubicBezTo>
                      <a:pt x="260" y="379"/>
                      <a:pt x="258" y="366"/>
                      <a:pt x="254" y="352"/>
                    </a:cubicBezTo>
                    <a:cubicBezTo>
                      <a:pt x="253" y="350"/>
                      <a:pt x="250" y="350"/>
                      <a:pt x="250" y="352"/>
                    </a:cubicBezTo>
                    <a:cubicBezTo>
                      <a:pt x="250" y="356"/>
                      <a:pt x="241" y="388"/>
                      <a:pt x="240" y="388"/>
                    </a:cubicBezTo>
                    <a:cubicBezTo>
                      <a:pt x="230" y="375"/>
                      <a:pt x="228" y="357"/>
                      <a:pt x="229" y="341"/>
                    </a:cubicBezTo>
                    <a:cubicBezTo>
                      <a:pt x="230" y="339"/>
                      <a:pt x="227" y="339"/>
                      <a:pt x="226" y="341"/>
                    </a:cubicBezTo>
                    <a:cubicBezTo>
                      <a:pt x="224" y="352"/>
                      <a:pt x="221" y="365"/>
                      <a:pt x="214" y="375"/>
                    </a:cubicBezTo>
                    <a:cubicBezTo>
                      <a:pt x="206" y="389"/>
                      <a:pt x="196" y="364"/>
                      <a:pt x="196" y="362"/>
                    </a:cubicBezTo>
                    <a:cubicBezTo>
                      <a:pt x="193" y="355"/>
                      <a:pt x="191" y="348"/>
                      <a:pt x="189" y="341"/>
                    </a:cubicBezTo>
                    <a:cubicBezTo>
                      <a:pt x="189" y="339"/>
                      <a:pt x="187" y="340"/>
                      <a:pt x="186" y="341"/>
                    </a:cubicBezTo>
                    <a:cubicBezTo>
                      <a:pt x="182" y="351"/>
                      <a:pt x="181" y="362"/>
                      <a:pt x="178" y="373"/>
                    </a:cubicBezTo>
                    <a:cubicBezTo>
                      <a:pt x="176" y="380"/>
                      <a:pt x="174" y="386"/>
                      <a:pt x="171" y="392"/>
                    </a:cubicBezTo>
                    <a:cubicBezTo>
                      <a:pt x="166" y="400"/>
                      <a:pt x="155" y="403"/>
                      <a:pt x="147" y="397"/>
                    </a:cubicBezTo>
                    <a:cubicBezTo>
                      <a:pt x="143" y="394"/>
                      <a:pt x="141" y="388"/>
                      <a:pt x="140" y="383"/>
                    </a:cubicBezTo>
                    <a:cubicBezTo>
                      <a:pt x="138" y="377"/>
                      <a:pt x="137" y="370"/>
                      <a:pt x="137" y="363"/>
                    </a:cubicBezTo>
                    <a:cubicBezTo>
                      <a:pt x="137" y="362"/>
                      <a:pt x="137" y="361"/>
                      <a:pt x="137" y="360"/>
                    </a:cubicBezTo>
                    <a:cubicBezTo>
                      <a:pt x="136" y="359"/>
                      <a:pt x="134" y="359"/>
                      <a:pt x="134" y="360"/>
                    </a:cubicBezTo>
                    <a:cubicBezTo>
                      <a:pt x="134" y="362"/>
                      <a:pt x="134" y="363"/>
                      <a:pt x="135" y="366"/>
                    </a:cubicBezTo>
                    <a:cubicBezTo>
                      <a:pt x="134" y="367"/>
                      <a:pt x="134" y="368"/>
                      <a:pt x="135" y="370"/>
                    </a:cubicBezTo>
                    <a:cubicBezTo>
                      <a:pt x="134" y="378"/>
                      <a:pt x="131" y="386"/>
                      <a:pt x="127" y="393"/>
                    </a:cubicBezTo>
                    <a:cubicBezTo>
                      <a:pt x="119" y="408"/>
                      <a:pt x="110" y="382"/>
                      <a:pt x="109" y="377"/>
                    </a:cubicBezTo>
                    <a:cubicBezTo>
                      <a:pt x="108" y="375"/>
                      <a:pt x="108" y="373"/>
                      <a:pt x="107" y="371"/>
                    </a:cubicBezTo>
                    <a:cubicBezTo>
                      <a:pt x="108" y="368"/>
                      <a:pt x="108" y="365"/>
                      <a:pt x="109" y="362"/>
                    </a:cubicBezTo>
                    <a:cubicBezTo>
                      <a:pt x="110" y="362"/>
                      <a:pt x="111" y="361"/>
                      <a:pt x="113" y="361"/>
                    </a:cubicBezTo>
                    <a:cubicBezTo>
                      <a:pt x="114" y="360"/>
                      <a:pt x="115" y="358"/>
                      <a:pt x="114" y="357"/>
                    </a:cubicBezTo>
                    <a:cubicBezTo>
                      <a:pt x="112" y="354"/>
                      <a:pt x="108" y="352"/>
                      <a:pt x="105" y="351"/>
                    </a:cubicBezTo>
                    <a:cubicBezTo>
                      <a:pt x="104" y="350"/>
                      <a:pt x="104" y="349"/>
                      <a:pt x="104" y="348"/>
                    </a:cubicBezTo>
                    <a:cubicBezTo>
                      <a:pt x="104" y="348"/>
                      <a:pt x="102" y="348"/>
                      <a:pt x="103" y="349"/>
                    </a:cubicBezTo>
                    <a:cubicBezTo>
                      <a:pt x="103" y="350"/>
                      <a:pt x="103" y="350"/>
                      <a:pt x="103" y="351"/>
                    </a:cubicBezTo>
                    <a:cubicBezTo>
                      <a:pt x="97" y="350"/>
                      <a:pt x="90" y="350"/>
                      <a:pt x="85" y="350"/>
                    </a:cubicBezTo>
                    <a:close/>
                    <a:moveTo>
                      <a:pt x="185" y="274"/>
                    </a:moveTo>
                    <a:cubicBezTo>
                      <a:pt x="191" y="287"/>
                      <a:pt x="200" y="299"/>
                      <a:pt x="215" y="304"/>
                    </a:cubicBezTo>
                    <a:cubicBezTo>
                      <a:pt x="216" y="305"/>
                      <a:pt x="217" y="304"/>
                      <a:pt x="217" y="303"/>
                    </a:cubicBezTo>
                    <a:cubicBezTo>
                      <a:pt x="220" y="294"/>
                      <a:pt x="220" y="283"/>
                      <a:pt x="217" y="273"/>
                    </a:cubicBezTo>
                    <a:cubicBezTo>
                      <a:pt x="225" y="283"/>
                      <a:pt x="235" y="293"/>
                      <a:pt x="247" y="299"/>
                    </a:cubicBezTo>
                    <a:cubicBezTo>
                      <a:pt x="248" y="299"/>
                      <a:pt x="249" y="298"/>
                      <a:pt x="249" y="297"/>
                    </a:cubicBezTo>
                    <a:cubicBezTo>
                      <a:pt x="249" y="285"/>
                      <a:pt x="249" y="272"/>
                      <a:pt x="249" y="259"/>
                    </a:cubicBezTo>
                    <a:cubicBezTo>
                      <a:pt x="249" y="260"/>
                      <a:pt x="250" y="260"/>
                      <a:pt x="250" y="260"/>
                    </a:cubicBezTo>
                    <a:cubicBezTo>
                      <a:pt x="251" y="265"/>
                      <a:pt x="253" y="270"/>
                      <a:pt x="254" y="275"/>
                    </a:cubicBezTo>
                    <a:cubicBezTo>
                      <a:pt x="257" y="283"/>
                      <a:pt x="261" y="290"/>
                      <a:pt x="267" y="295"/>
                    </a:cubicBezTo>
                    <a:cubicBezTo>
                      <a:pt x="266" y="305"/>
                      <a:pt x="265" y="315"/>
                      <a:pt x="262" y="325"/>
                    </a:cubicBezTo>
                    <a:cubicBezTo>
                      <a:pt x="260" y="331"/>
                      <a:pt x="257" y="341"/>
                      <a:pt x="246" y="337"/>
                    </a:cubicBezTo>
                    <a:cubicBezTo>
                      <a:pt x="242" y="335"/>
                      <a:pt x="239" y="329"/>
                      <a:pt x="237" y="326"/>
                    </a:cubicBezTo>
                    <a:cubicBezTo>
                      <a:pt x="233" y="319"/>
                      <a:pt x="231" y="310"/>
                      <a:pt x="229" y="303"/>
                    </a:cubicBezTo>
                    <a:cubicBezTo>
                      <a:pt x="229" y="301"/>
                      <a:pt x="227" y="302"/>
                      <a:pt x="227" y="303"/>
                    </a:cubicBezTo>
                    <a:cubicBezTo>
                      <a:pt x="227" y="314"/>
                      <a:pt x="228" y="362"/>
                      <a:pt x="204" y="350"/>
                    </a:cubicBezTo>
                    <a:cubicBezTo>
                      <a:pt x="193" y="344"/>
                      <a:pt x="187" y="330"/>
                      <a:pt x="183" y="316"/>
                    </a:cubicBezTo>
                    <a:cubicBezTo>
                      <a:pt x="185" y="309"/>
                      <a:pt x="186" y="301"/>
                      <a:pt x="186" y="293"/>
                    </a:cubicBezTo>
                    <a:cubicBezTo>
                      <a:pt x="186" y="287"/>
                      <a:pt x="186" y="280"/>
                      <a:pt x="185" y="274"/>
                    </a:cubicBezTo>
                    <a:close/>
                    <a:moveTo>
                      <a:pt x="271" y="295"/>
                    </a:moveTo>
                    <a:cubicBezTo>
                      <a:pt x="271" y="295"/>
                      <a:pt x="270" y="294"/>
                      <a:pt x="270" y="294"/>
                    </a:cubicBezTo>
                    <a:cubicBezTo>
                      <a:pt x="270" y="292"/>
                      <a:pt x="271" y="290"/>
                      <a:pt x="271" y="288"/>
                    </a:cubicBezTo>
                    <a:cubicBezTo>
                      <a:pt x="271" y="290"/>
                      <a:pt x="271" y="293"/>
                      <a:pt x="271" y="295"/>
                    </a:cubicBezTo>
                    <a:close/>
                    <a:moveTo>
                      <a:pt x="74" y="429"/>
                    </a:moveTo>
                    <a:cubicBezTo>
                      <a:pt x="85" y="413"/>
                      <a:pt x="101" y="394"/>
                      <a:pt x="107" y="375"/>
                    </a:cubicBezTo>
                    <a:cubicBezTo>
                      <a:pt x="109" y="385"/>
                      <a:pt x="112" y="394"/>
                      <a:pt x="121" y="403"/>
                    </a:cubicBezTo>
                    <a:cubicBezTo>
                      <a:pt x="121" y="403"/>
                      <a:pt x="122" y="403"/>
                      <a:pt x="122" y="402"/>
                    </a:cubicBezTo>
                    <a:cubicBezTo>
                      <a:pt x="129" y="394"/>
                      <a:pt x="134" y="385"/>
                      <a:pt x="136" y="375"/>
                    </a:cubicBezTo>
                    <a:cubicBezTo>
                      <a:pt x="137" y="382"/>
                      <a:pt x="138" y="389"/>
                      <a:pt x="142" y="394"/>
                    </a:cubicBezTo>
                    <a:cubicBezTo>
                      <a:pt x="141" y="394"/>
                      <a:pt x="140" y="393"/>
                      <a:pt x="140" y="392"/>
                    </a:cubicBezTo>
                    <a:cubicBezTo>
                      <a:pt x="139" y="392"/>
                      <a:pt x="139" y="392"/>
                      <a:pt x="139" y="393"/>
                    </a:cubicBezTo>
                    <a:cubicBezTo>
                      <a:pt x="140" y="393"/>
                      <a:pt x="141" y="394"/>
                      <a:pt x="142" y="395"/>
                    </a:cubicBezTo>
                    <a:cubicBezTo>
                      <a:pt x="144" y="398"/>
                      <a:pt x="146" y="400"/>
                      <a:pt x="149" y="401"/>
                    </a:cubicBezTo>
                    <a:cubicBezTo>
                      <a:pt x="154" y="407"/>
                      <a:pt x="160" y="413"/>
                      <a:pt x="166" y="418"/>
                    </a:cubicBezTo>
                    <a:cubicBezTo>
                      <a:pt x="163" y="428"/>
                      <a:pt x="161" y="438"/>
                      <a:pt x="156" y="446"/>
                    </a:cubicBezTo>
                    <a:cubicBezTo>
                      <a:pt x="150" y="456"/>
                      <a:pt x="143" y="449"/>
                      <a:pt x="137" y="440"/>
                    </a:cubicBezTo>
                    <a:cubicBezTo>
                      <a:pt x="137" y="439"/>
                      <a:pt x="137" y="439"/>
                      <a:pt x="136" y="439"/>
                    </a:cubicBezTo>
                    <a:cubicBezTo>
                      <a:pt x="130" y="428"/>
                      <a:pt x="124" y="412"/>
                      <a:pt x="123" y="409"/>
                    </a:cubicBezTo>
                    <a:cubicBezTo>
                      <a:pt x="122" y="408"/>
                      <a:pt x="121" y="408"/>
                      <a:pt x="120" y="409"/>
                    </a:cubicBezTo>
                    <a:cubicBezTo>
                      <a:pt x="116" y="416"/>
                      <a:pt x="112" y="423"/>
                      <a:pt x="108" y="429"/>
                    </a:cubicBezTo>
                    <a:cubicBezTo>
                      <a:pt x="107" y="424"/>
                      <a:pt x="108" y="420"/>
                      <a:pt x="108" y="415"/>
                    </a:cubicBezTo>
                    <a:cubicBezTo>
                      <a:pt x="108" y="415"/>
                      <a:pt x="107" y="415"/>
                      <a:pt x="107" y="415"/>
                    </a:cubicBezTo>
                    <a:cubicBezTo>
                      <a:pt x="106" y="420"/>
                      <a:pt x="106" y="426"/>
                      <a:pt x="106" y="431"/>
                    </a:cubicBezTo>
                    <a:cubicBezTo>
                      <a:pt x="105" y="433"/>
                      <a:pt x="104" y="434"/>
                      <a:pt x="102" y="436"/>
                    </a:cubicBezTo>
                    <a:cubicBezTo>
                      <a:pt x="97" y="442"/>
                      <a:pt x="84" y="450"/>
                      <a:pt x="84" y="437"/>
                    </a:cubicBezTo>
                    <a:cubicBezTo>
                      <a:pt x="84" y="436"/>
                      <a:pt x="84" y="435"/>
                      <a:pt x="84" y="433"/>
                    </a:cubicBezTo>
                    <a:cubicBezTo>
                      <a:pt x="85" y="432"/>
                      <a:pt x="86" y="431"/>
                      <a:pt x="87" y="431"/>
                    </a:cubicBezTo>
                    <a:cubicBezTo>
                      <a:pt x="88" y="430"/>
                      <a:pt x="87" y="430"/>
                      <a:pt x="87" y="430"/>
                    </a:cubicBezTo>
                    <a:cubicBezTo>
                      <a:pt x="86" y="431"/>
                      <a:pt x="85" y="432"/>
                      <a:pt x="84" y="433"/>
                    </a:cubicBezTo>
                    <a:cubicBezTo>
                      <a:pt x="85" y="424"/>
                      <a:pt x="88" y="416"/>
                      <a:pt x="92" y="408"/>
                    </a:cubicBezTo>
                    <a:cubicBezTo>
                      <a:pt x="92" y="407"/>
                      <a:pt x="91" y="407"/>
                      <a:pt x="91" y="407"/>
                    </a:cubicBezTo>
                    <a:cubicBezTo>
                      <a:pt x="86" y="416"/>
                      <a:pt x="83" y="425"/>
                      <a:pt x="82" y="434"/>
                    </a:cubicBezTo>
                    <a:cubicBezTo>
                      <a:pt x="61" y="453"/>
                      <a:pt x="51" y="482"/>
                      <a:pt x="38" y="507"/>
                    </a:cubicBezTo>
                    <a:cubicBezTo>
                      <a:pt x="39" y="498"/>
                      <a:pt x="42" y="487"/>
                      <a:pt x="44" y="484"/>
                    </a:cubicBezTo>
                    <a:cubicBezTo>
                      <a:pt x="44" y="483"/>
                      <a:pt x="43" y="482"/>
                      <a:pt x="42" y="483"/>
                    </a:cubicBezTo>
                    <a:cubicBezTo>
                      <a:pt x="36" y="496"/>
                      <a:pt x="32" y="510"/>
                      <a:pt x="38" y="524"/>
                    </a:cubicBezTo>
                    <a:cubicBezTo>
                      <a:pt x="38" y="524"/>
                      <a:pt x="39" y="525"/>
                      <a:pt x="40" y="524"/>
                    </a:cubicBezTo>
                    <a:cubicBezTo>
                      <a:pt x="45" y="520"/>
                      <a:pt x="51" y="515"/>
                      <a:pt x="56" y="511"/>
                    </a:cubicBezTo>
                    <a:cubicBezTo>
                      <a:pt x="60" y="507"/>
                      <a:pt x="71" y="492"/>
                      <a:pt x="68" y="505"/>
                    </a:cubicBezTo>
                    <a:cubicBezTo>
                      <a:pt x="66" y="515"/>
                      <a:pt x="65" y="525"/>
                      <a:pt x="68" y="534"/>
                    </a:cubicBezTo>
                    <a:cubicBezTo>
                      <a:pt x="50" y="531"/>
                      <a:pt x="29" y="526"/>
                      <a:pt x="15" y="515"/>
                    </a:cubicBezTo>
                    <a:cubicBezTo>
                      <a:pt x="33" y="485"/>
                      <a:pt x="54" y="457"/>
                      <a:pt x="74" y="429"/>
                    </a:cubicBezTo>
                    <a:close/>
                    <a:moveTo>
                      <a:pt x="80" y="537"/>
                    </a:moveTo>
                    <a:cubicBezTo>
                      <a:pt x="87" y="531"/>
                      <a:pt x="92" y="524"/>
                      <a:pt x="95" y="515"/>
                    </a:cubicBezTo>
                    <a:cubicBezTo>
                      <a:pt x="96" y="519"/>
                      <a:pt x="97" y="525"/>
                      <a:pt x="100" y="529"/>
                    </a:cubicBezTo>
                    <a:cubicBezTo>
                      <a:pt x="113" y="543"/>
                      <a:pt x="129" y="520"/>
                      <a:pt x="135" y="511"/>
                    </a:cubicBezTo>
                    <a:cubicBezTo>
                      <a:pt x="135" y="513"/>
                      <a:pt x="135" y="516"/>
                      <a:pt x="136" y="519"/>
                    </a:cubicBezTo>
                    <a:cubicBezTo>
                      <a:pt x="136" y="522"/>
                      <a:pt x="137" y="526"/>
                      <a:pt x="140" y="529"/>
                    </a:cubicBezTo>
                    <a:cubicBezTo>
                      <a:pt x="143" y="533"/>
                      <a:pt x="148" y="533"/>
                      <a:pt x="153" y="532"/>
                    </a:cubicBezTo>
                    <a:cubicBezTo>
                      <a:pt x="161" y="531"/>
                      <a:pt x="168" y="527"/>
                      <a:pt x="176" y="521"/>
                    </a:cubicBezTo>
                    <a:cubicBezTo>
                      <a:pt x="182" y="522"/>
                      <a:pt x="188" y="519"/>
                      <a:pt x="192" y="515"/>
                    </a:cubicBezTo>
                    <a:cubicBezTo>
                      <a:pt x="186" y="522"/>
                      <a:pt x="181" y="530"/>
                      <a:pt x="175" y="536"/>
                    </a:cubicBezTo>
                    <a:cubicBezTo>
                      <a:pt x="174" y="536"/>
                      <a:pt x="172" y="537"/>
                      <a:pt x="171" y="537"/>
                    </a:cubicBezTo>
                    <a:cubicBezTo>
                      <a:pt x="168" y="537"/>
                      <a:pt x="165" y="537"/>
                      <a:pt x="162" y="537"/>
                    </a:cubicBezTo>
                    <a:cubicBezTo>
                      <a:pt x="157" y="537"/>
                      <a:pt x="152" y="537"/>
                      <a:pt x="147" y="537"/>
                    </a:cubicBezTo>
                    <a:cubicBezTo>
                      <a:pt x="146" y="536"/>
                      <a:pt x="144" y="535"/>
                      <a:pt x="142" y="536"/>
                    </a:cubicBezTo>
                    <a:cubicBezTo>
                      <a:pt x="141" y="536"/>
                      <a:pt x="140" y="536"/>
                      <a:pt x="140" y="536"/>
                    </a:cubicBezTo>
                    <a:cubicBezTo>
                      <a:pt x="130" y="536"/>
                      <a:pt x="121" y="535"/>
                      <a:pt x="112" y="538"/>
                    </a:cubicBezTo>
                    <a:cubicBezTo>
                      <a:pt x="111" y="538"/>
                      <a:pt x="111" y="539"/>
                      <a:pt x="110" y="540"/>
                    </a:cubicBezTo>
                    <a:cubicBezTo>
                      <a:pt x="100" y="540"/>
                      <a:pt x="90" y="538"/>
                      <a:pt x="80" y="537"/>
                    </a:cubicBezTo>
                    <a:close/>
                    <a:moveTo>
                      <a:pt x="156" y="556"/>
                    </a:moveTo>
                    <a:cubicBezTo>
                      <a:pt x="167" y="557"/>
                      <a:pt x="178" y="556"/>
                      <a:pt x="190" y="554"/>
                    </a:cubicBezTo>
                    <a:cubicBezTo>
                      <a:pt x="198" y="554"/>
                      <a:pt x="206" y="553"/>
                      <a:pt x="213" y="551"/>
                    </a:cubicBezTo>
                    <a:cubicBezTo>
                      <a:pt x="213" y="556"/>
                      <a:pt x="214" y="561"/>
                      <a:pt x="214" y="566"/>
                    </a:cubicBezTo>
                    <a:cubicBezTo>
                      <a:pt x="205" y="567"/>
                      <a:pt x="196" y="570"/>
                      <a:pt x="187" y="572"/>
                    </a:cubicBezTo>
                    <a:cubicBezTo>
                      <a:pt x="175" y="575"/>
                      <a:pt x="163" y="577"/>
                      <a:pt x="151" y="577"/>
                    </a:cubicBezTo>
                    <a:cubicBezTo>
                      <a:pt x="150" y="573"/>
                      <a:pt x="148" y="569"/>
                      <a:pt x="147" y="564"/>
                    </a:cubicBezTo>
                    <a:cubicBezTo>
                      <a:pt x="152" y="568"/>
                      <a:pt x="158" y="569"/>
                      <a:pt x="165" y="568"/>
                    </a:cubicBezTo>
                    <a:cubicBezTo>
                      <a:pt x="176" y="567"/>
                      <a:pt x="189" y="564"/>
                      <a:pt x="200" y="561"/>
                    </a:cubicBezTo>
                    <a:cubicBezTo>
                      <a:pt x="201" y="560"/>
                      <a:pt x="201" y="559"/>
                      <a:pt x="200" y="558"/>
                    </a:cubicBezTo>
                    <a:cubicBezTo>
                      <a:pt x="183" y="554"/>
                      <a:pt x="164" y="572"/>
                      <a:pt x="148" y="563"/>
                    </a:cubicBezTo>
                    <a:cubicBezTo>
                      <a:pt x="148" y="563"/>
                      <a:pt x="147" y="563"/>
                      <a:pt x="147" y="563"/>
                    </a:cubicBezTo>
                    <a:cubicBezTo>
                      <a:pt x="147" y="560"/>
                      <a:pt x="146" y="558"/>
                      <a:pt x="146" y="555"/>
                    </a:cubicBezTo>
                    <a:cubicBezTo>
                      <a:pt x="150" y="556"/>
                      <a:pt x="153" y="556"/>
                      <a:pt x="156" y="556"/>
                    </a:cubicBezTo>
                    <a:close/>
                    <a:moveTo>
                      <a:pt x="151" y="580"/>
                    </a:moveTo>
                    <a:cubicBezTo>
                      <a:pt x="172" y="581"/>
                      <a:pt x="196" y="578"/>
                      <a:pt x="214" y="570"/>
                    </a:cubicBezTo>
                    <a:cubicBezTo>
                      <a:pt x="214" y="570"/>
                      <a:pt x="214" y="570"/>
                      <a:pt x="214" y="571"/>
                    </a:cubicBezTo>
                    <a:cubicBezTo>
                      <a:pt x="214" y="576"/>
                      <a:pt x="213" y="581"/>
                      <a:pt x="213" y="587"/>
                    </a:cubicBezTo>
                    <a:cubicBezTo>
                      <a:pt x="212" y="587"/>
                      <a:pt x="211" y="588"/>
                      <a:pt x="211" y="589"/>
                    </a:cubicBezTo>
                    <a:cubicBezTo>
                      <a:pt x="203" y="588"/>
                      <a:pt x="195" y="591"/>
                      <a:pt x="188" y="594"/>
                    </a:cubicBezTo>
                    <a:cubicBezTo>
                      <a:pt x="177" y="597"/>
                      <a:pt x="166" y="600"/>
                      <a:pt x="155" y="600"/>
                    </a:cubicBezTo>
                    <a:cubicBezTo>
                      <a:pt x="154" y="594"/>
                      <a:pt x="153" y="588"/>
                      <a:pt x="152" y="582"/>
                    </a:cubicBezTo>
                    <a:cubicBezTo>
                      <a:pt x="152" y="582"/>
                      <a:pt x="151" y="581"/>
                      <a:pt x="151" y="580"/>
                    </a:cubicBezTo>
                    <a:close/>
                    <a:moveTo>
                      <a:pt x="157" y="615"/>
                    </a:moveTo>
                    <a:cubicBezTo>
                      <a:pt x="156" y="611"/>
                      <a:pt x="156" y="607"/>
                      <a:pt x="155" y="603"/>
                    </a:cubicBezTo>
                    <a:cubicBezTo>
                      <a:pt x="164" y="604"/>
                      <a:pt x="172" y="603"/>
                      <a:pt x="181" y="601"/>
                    </a:cubicBezTo>
                    <a:cubicBezTo>
                      <a:pt x="191" y="599"/>
                      <a:pt x="202" y="597"/>
                      <a:pt x="211" y="592"/>
                    </a:cubicBezTo>
                    <a:cubicBezTo>
                      <a:pt x="211" y="595"/>
                      <a:pt x="211" y="597"/>
                      <a:pt x="211" y="599"/>
                    </a:cubicBezTo>
                    <a:cubicBezTo>
                      <a:pt x="206" y="602"/>
                      <a:pt x="202" y="606"/>
                      <a:pt x="197" y="609"/>
                    </a:cubicBezTo>
                    <a:cubicBezTo>
                      <a:pt x="194" y="611"/>
                      <a:pt x="191" y="612"/>
                      <a:pt x="188" y="613"/>
                    </a:cubicBezTo>
                    <a:cubicBezTo>
                      <a:pt x="178" y="614"/>
                      <a:pt x="167" y="616"/>
                      <a:pt x="157" y="615"/>
                    </a:cubicBezTo>
                    <a:close/>
                    <a:moveTo>
                      <a:pt x="200" y="612"/>
                    </a:moveTo>
                    <a:cubicBezTo>
                      <a:pt x="204" y="610"/>
                      <a:pt x="207" y="608"/>
                      <a:pt x="210" y="606"/>
                    </a:cubicBezTo>
                    <a:cubicBezTo>
                      <a:pt x="210" y="608"/>
                      <a:pt x="209" y="610"/>
                      <a:pt x="209" y="611"/>
                    </a:cubicBezTo>
                    <a:cubicBezTo>
                      <a:pt x="206" y="612"/>
                      <a:pt x="203" y="612"/>
                      <a:pt x="200" y="612"/>
                    </a:cubicBezTo>
                    <a:close/>
                    <a:moveTo>
                      <a:pt x="289" y="530"/>
                    </a:moveTo>
                    <a:cubicBezTo>
                      <a:pt x="279" y="532"/>
                      <a:pt x="268" y="532"/>
                      <a:pt x="258" y="533"/>
                    </a:cubicBezTo>
                    <a:cubicBezTo>
                      <a:pt x="262" y="530"/>
                      <a:pt x="265" y="526"/>
                      <a:pt x="268" y="523"/>
                    </a:cubicBezTo>
                    <a:cubicBezTo>
                      <a:pt x="274" y="517"/>
                      <a:pt x="284" y="515"/>
                      <a:pt x="292" y="520"/>
                    </a:cubicBezTo>
                    <a:cubicBezTo>
                      <a:pt x="293" y="521"/>
                      <a:pt x="294" y="522"/>
                      <a:pt x="295" y="522"/>
                    </a:cubicBezTo>
                    <a:cubicBezTo>
                      <a:pt x="298" y="523"/>
                      <a:pt x="303" y="520"/>
                      <a:pt x="305" y="518"/>
                    </a:cubicBezTo>
                    <a:cubicBezTo>
                      <a:pt x="305" y="518"/>
                      <a:pt x="305" y="518"/>
                      <a:pt x="306" y="518"/>
                    </a:cubicBezTo>
                    <a:cubicBezTo>
                      <a:pt x="313" y="518"/>
                      <a:pt x="320" y="514"/>
                      <a:pt x="325" y="509"/>
                    </a:cubicBezTo>
                    <a:cubicBezTo>
                      <a:pt x="328" y="508"/>
                      <a:pt x="330" y="508"/>
                      <a:pt x="333" y="508"/>
                    </a:cubicBezTo>
                    <a:cubicBezTo>
                      <a:pt x="337" y="513"/>
                      <a:pt x="342" y="515"/>
                      <a:pt x="348" y="513"/>
                    </a:cubicBezTo>
                    <a:cubicBezTo>
                      <a:pt x="332" y="524"/>
                      <a:pt x="307" y="527"/>
                      <a:pt x="289" y="5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4" name="Freeform 863"/>
              <p:cNvSpPr/>
              <p:nvPr/>
            </p:nvSpPr>
            <p:spPr bwMode="auto">
              <a:xfrm>
                <a:off x="4105" y="2626"/>
                <a:ext cx="2" cy="4"/>
              </a:xfrm>
              <a:custGeom>
                <a:avLst/>
                <a:gdLst>
                  <a:gd name="T0" fmla="*/ 2 w 3"/>
                  <a:gd name="T1" fmla="*/ 1 h 7"/>
                  <a:gd name="T2" fmla="*/ 0 w 3"/>
                  <a:gd name="T3" fmla="*/ 7 h 7"/>
                  <a:gd name="T4" fmla="*/ 3 w 3"/>
                  <a:gd name="T5" fmla="*/ 1 h 7"/>
                  <a:gd name="T6" fmla="*/ 2 w 3"/>
                  <a:gd name="T7" fmla="*/ 1 h 7"/>
                </a:gdLst>
                <a:ahLst/>
                <a:cxnLst>
                  <a:cxn ang="0">
                    <a:pos x="T0" y="T1"/>
                  </a:cxn>
                  <a:cxn ang="0">
                    <a:pos x="T2" y="T3"/>
                  </a:cxn>
                  <a:cxn ang="0">
                    <a:pos x="T4" y="T5"/>
                  </a:cxn>
                  <a:cxn ang="0">
                    <a:pos x="T6" y="T7"/>
                  </a:cxn>
                </a:cxnLst>
                <a:rect l="0" t="0" r="r" b="b"/>
                <a:pathLst>
                  <a:path w="3" h="7">
                    <a:moveTo>
                      <a:pt x="2" y="1"/>
                    </a:moveTo>
                    <a:cubicBezTo>
                      <a:pt x="2" y="3"/>
                      <a:pt x="1" y="5"/>
                      <a:pt x="0" y="7"/>
                    </a:cubicBezTo>
                    <a:cubicBezTo>
                      <a:pt x="1" y="5"/>
                      <a:pt x="2" y="3"/>
                      <a:pt x="3" y="1"/>
                    </a:cubicBezTo>
                    <a:cubicBezTo>
                      <a:pt x="3"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5" name="Freeform 864"/>
              <p:cNvSpPr/>
              <p:nvPr/>
            </p:nvSpPr>
            <p:spPr bwMode="auto">
              <a:xfrm>
                <a:off x="4070" y="2674"/>
                <a:ext cx="9" cy="22"/>
              </a:xfrm>
              <a:custGeom>
                <a:avLst/>
                <a:gdLst>
                  <a:gd name="T0" fmla="*/ 1 w 16"/>
                  <a:gd name="T1" fmla="*/ 38 h 39"/>
                  <a:gd name="T2" fmla="*/ 16 w 16"/>
                  <a:gd name="T3" fmla="*/ 0 h 39"/>
                  <a:gd name="T4" fmla="*/ 0 w 16"/>
                  <a:gd name="T5" fmla="*/ 38 h 39"/>
                  <a:gd name="T6" fmla="*/ 1 w 16"/>
                  <a:gd name="T7" fmla="*/ 38 h 39"/>
                </a:gdLst>
                <a:ahLst/>
                <a:cxnLst>
                  <a:cxn ang="0">
                    <a:pos x="T0" y="T1"/>
                  </a:cxn>
                  <a:cxn ang="0">
                    <a:pos x="T2" y="T3"/>
                  </a:cxn>
                  <a:cxn ang="0">
                    <a:pos x="T4" y="T5"/>
                  </a:cxn>
                  <a:cxn ang="0">
                    <a:pos x="T6" y="T7"/>
                  </a:cxn>
                </a:cxnLst>
                <a:rect l="0" t="0" r="r" b="b"/>
                <a:pathLst>
                  <a:path w="16" h="39">
                    <a:moveTo>
                      <a:pt x="1" y="38"/>
                    </a:moveTo>
                    <a:cubicBezTo>
                      <a:pt x="4" y="25"/>
                      <a:pt x="10" y="12"/>
                      <a:pt x="16" y="0"/>
                    </a:cubicBezTo>
                    <a:cubicBezTo>
                      <a:pt x="10" y="12"/>
                      <a:pt x="4" y="24"/>
                      <a:pt x="0" y="38"/>
                    </a:cubicBezTo>
                    <a:cubicBezTo>
                      <a:pt x="0" y="38"/>
                      <a:pt x="0" y="39"/>
                      <a:pt x="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6" name="Freeform 865"/>
              <p:cNvSpPr>
                <a:spLocks noEditPoints="1"/>
              </p:cNvSpPr>
              <p:nvPr/>
            </p:nvSpPr>
            <p:spPr bwMode="auto">
              <a:xfrm>
                <a:off x="2881" y="3984"/>
                <a:ext cx="147" cy="299"/>
              </a:xfrm>
              <a:custGeom>
                <a:avLst/>
                <a:gdLst>
                  <a:gd name="T0" fmla="*/ 261 w 262"/>
                  <a:gd name="T1" fmla="*/ 471 h 535"/>
                  <a:gd name="T2" fmla="*/ 259 w 262"/>
                  <a:gd name="T3" fmla="*/ 320 h 535"/>
                  <a:gd name="T4" fmla="*/ 259 w 262"/>
                  <a:gd name="T5" fmla="*/ 248 h 535"/>
                  <a:gd name="T6" fmla="*/ 243 w 262"/>
                  <a:gd name="T7" fmla="*/ 121 h 535"/>
                  <a:gd name="T8" fmla="*/ 42 w 262"/>
                  <a:gd name="T9" fmla="*/ 65 h 535"/>
                  <a:gd name="T10" fmla="*/ 17 w 262"/>
                  <a:gd name="T11" fmla="*/ 138 h 535"/>
                  <a:gd name="T12" fmla="*/ 20 w 262"/>
                  <a:gd name="T13" fmla="*/ 148 h 535"/>
                  <a:gd name="T14" fmla="*/ 25 w 262"/>
                  <a:gd name="T15" fmla="*/ 147 h 535"/>
                  <a:gd name="T16" fmla="*/ 107 w 262"/>
                  <a:gd name="T17" fmla="*/ 110 h 535"/>
                  <a:gd name="T18" fmla="*/ 111 w 262"/>
                  <a:gd name="T19" fmla="*/ 108 h 535"/>
                  <a:gd name="T20" fmla="*/ 133 w 262"/>
                  <a:gd name="T21" fmla="*/ 113 h 535"/>
                  <a:gd name="T22" fmla="*/ 143 w 262"/>
                  <a:gd name="T23" fmla="*/ 130 h 535"/>
                  <a:gd name="T24" fmla="*/ 120 w 262"/>
                  <a:gd name="T25" fmla="*/ 150 h 535"/>
                  <a:gd name="T26" fmla="*/ 69 w 262"/>
                  <a:gd name="T27" fmla="*/ 188 h 535"/>
                  <a:gd name="T28" fmla="*/ 9 w 262"/>
                  <a:gd name="T29" fmla="*/ 224 h 535"/>
                  <a:gd name="T30" fmla="*/ 5 w 262"/>
                  <a:gd name="T31" fmla="*/ 228 h 535"/>
                  <a:gd name="T32" fmla="*/ 6 w 262"/>
                  <a:gd name="T33" fmla="*/ 390 h 535"/>
                  <a:gd name="T34" fmla="*/ 4 w 262"/>
                  <a:gd name="T35" fmla="*/ 509 h 535"/>
                  <a:gd name="T36" fmla="*/ 141 w 262"/>
                  <a:gd name="T37" fmla="*/ 534 h 535"/>
                  <a:gd name="T38" fmla="*/ 238 w 262"/>
                  <a:gd name="T39" fmla="*/ 530 h 535"/>
                  <a:gd name="T40" fmla="*/ 253 w 262"/>
                  <a:gd name="T41" fmla="*/ 518 h 535"/>
                  <a:gd name="T42" fmla="*/ 230 w 262"/>
                  <a:gd name="T43" fmla="*/ 517 h 535"/>
                  <a:gd name="T44" fmla="*/ 150 w 262"/>
                  <a:gd name="T45" fmla="*/ 520 h 535"/>
                  <a:gd name="T46" fmla="*/ 28 w 262"/>
                  <a:gd name="T47" fmla="*/ 516 h 535"/>
                  <a:gd name="T48" fmla="*/ 17 w 262"/>
                  <a:gd name="T49" fmla="*/ 513 h 535"/>
                  <a:gd name="T50" fmla="*/ 18 w 262"/>
                  <a:gd name="T51" fmla="*/ 381 h 535"/>
                  <a:gd name="T52" fmla="*/ 19 w 262"/>
                  <a:gd name="T53" fmla="*/ 331 h 535"/>
                  <a:gd name="T54" fmla="*/ 18 w 262"/>
                  <a:gd name="T55" fmla="*/ 291 h 535"/>
                  <a:gd name="T56" fmla="*/ 20 w 262"/>
                  <a:gd name="T57" fmla="*/ 234 h 535"/>
                  <a:gd name="T58" fmla="*/ 164 w 262"/>
                  <a:gd name="T59" fmla="*/ 132 h 535"/>
                  <a:gd name="T60" fmla="*/ 153 w 262"/>
                  <a:gd name="T61" fmla="*/ 116 h 535"/>
                  <a:gd name="T62" fmla="*/ 129 w 262"/>
                  <a:gd name="T63" fmla="*/ 82 h 535"/>
                  <a:gd name="T64" fmla="*/ 129 w 262"/>
                  <a:gd name="T65" fmla="*/ 82 h 535"/>
                  <a:gd name="T66" fmla="*/ 52 w 262"/>
                  <a:gd name="T67" fmla="*/ 121 h 535"/>
                  <a:gd name="T68" fmla="*/ 141 w 262"/>
                  <a:gd name="T69" fmla="*/ 22 h 535"/>
                  <a:gd name="T70" fmla="*/ 245 w 262"/>
                  <a:gd name="T71" fmla="*/ 181 h 535"/>
                  <a:gd name="T72" fmla="*/ 246 w 262"/>
                  <a:gd name="T73" fmla="*/ 397 h 535"/>
                  <a:gd name="T74" fmla="*/ 247 w 262"/>
                  <a:gd name="T75" fmla="*/ 419 h 535"/>
                  <a:gd name="T76" fmla="*/ 230 w 262"/>
                  <a:gd name="T77" fmla="*/ 517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2" h="535">
                    <a:moveTo>
                      <a:pt x="257" y="503"/>
                    </a:moveTo>
                    <a:cubicBezTo>
                      <a:pt x="260" y="493"/>
                      <a:pt x="261" y="482"/>
                      <a:pt x="261" y="471"/>
                    </a:cubicBezTo>
                    <a:cubicBezTo>
                      <a:pt x="262" y="449"/>
                      <a:pt x="258" y="426"/>
                      <a:pt x="257" y="404"/>
                    </a:cubicBezTo>
                    <a:cubicBezTo>
                      <a:pt x="255" y="376"/>
                      <a:pt x="258" y="348"/>
                      <a:pt x="259" y="320"/>
                    </a:cubicBezTo>
                    <a:cubicBezTo>
                      <a:pt x="260" y="304"/>
                      <a:pt x="260" y="289"/>
                      <a:pt x="260" y="274"/>
                    </a:cubicBezTo>
                    <a:cubicBezTo>
                      <a:pt x="260" y="266"/>
                      <a:pt x="261" y="257"/>
                      <a:pt x="259" y="248"/>
                    </a:cubicBezTo>
                    <a:cubicBezTo>
                      <a:pt x="260" y="227"/>
                      <a:pt x="259" y="207"/>
                      <a:pt x="255" y="186"/>
                    </a:cubicBezTo>
                    <a:cubicBezTo>
                      <a:pt x="251" y="164"/>
                      <a:pt x="248" y="142"/>
                      <a:pt x="243" y="121"/>
                    </a:cubicBezTo>
                    <a:cubicBezTo>
                      <a:pt x="234" y="81"/>
                      <a:pt x="216" y="35"/>
                      <a:pt x="175" y="19"/>
                    </a:cubicBezTo>
                    <a:cubicBezTo>
                      <a:pt x="127" y="0"/>
                      <a:pt x="73" y="27"/>
                      <a:pt x="42" y="65"/>
                    </a:cubicBezTo>
                    <a:cubicBezTo>
                      <a:pt x="28" y="82"/>
                      <a:pt x="19" y="103"/>
                      <a:pt x="18" y="125"/>
                    </a:cubicBezTo>
                    <a:cubicBezTo>
                      <a:pt x="16" y="129"/>
                      <a:pt x="16" y="134"/>
                      <a:pt x="17" y="138"/>
                    </a:cubicBezTo>
                    <a:cubicBezTo>
                      <a:pt x="17" y="140"/>
                      <a:pt x="17" y="142"/>
                      <a:pt x="18" y="143"/>
                    </a:cubicBezTo>
                    <a:cubicBezTo>
                      <a:pt x="19" y="144"/>
                      <a:pt x="19" y="146"/>
                      <a:pt x="20" y="148"/>
                    </a:cubicBezTo>
                    <a:cubicBezTo>
                      <a:pt x="21" y="149"/>
                      <a:pt x="22" y="149"/>
                      <a:pt x="23" y="148"/>
                    </a:cubicBezTo>
                    <a:cubicBezTo>
                      <a:pt x="24" y="148"/>
                      <a:pt x="24" y="147"/>
                      <a:pt x="25" y="147"/>
                    </a:cubicBezTo>
                    <a:cubicBezTo>
                      <a:pt x="39" y="147"/>
                      <a:pt x="52" y="141"/>
                      <a:pt x="64" y="135"/>
                    </a:cubicBezTo>
                    <a:cubicBezTo>
                      <a:pt x="78" y="128"/>
                      <a:pt x="95" y="120"/>
                      <a:pt x="107" y="110"/>
                    </a:cubicBezTo>
                    <a:cubicBezTo>
                      <a:pt x="107" y="110"/>
                      <a:pt x="107" y="110"/>
                      <a:pt x="107" y="110"/>
                    </a:cubicBezTo>
                    <a:cubicBezTo>
                      <a:pt x="109" y="109"/>
                      <a:pt x="110" y="109"/>
                      <a:pt x="111" y="108"/>
                    </a:cubicBezTo>
                    <a:cubicBezTo>
                      <a:pt x="115" y="106"/>
                      <a:pt x="122" y="104"/>
                      <a:pt x="125" y="99"/>
                    </a:cubicBezTo>
                    <a:cubicBezTo>
                      <a:pt x="127" y="104"/>
                      <a:pt x="130" y="109"/>
                      <a:pt x="133" y="113"/>
                    </a:cubicBezTo>
                    <a:cubicBezTo>
                      <a:pt x="133" y="114"/>
                      <a:pt x="133" y="114"/>
                      <a:pt x="133" y="114"/>
                    </a:cubicBezTo>
                    <a:cubicBezTo>
                      <a:pt x="136" y="119"/>
                      <a:pt x="140" y="124"/>
                      <a:pt x="143" y="130"/>
                    </a:cubicBezTo>
                    <a:cubicBezTo>
                      <a:pt x="139" y="134"/>
                      <a:pt x="135" y="138"/>
                      <a:pt x="131" y="142"/>
                    </a:cubicBezTo>
                    <a:cubicBezTo>
                      <a:pt x="127" y="144"/>
                      <a:pt x="123" y="147"/>
                      <a:pt x="120" y="150"/>
                    </a:cubicBezTo>
                    <a:cubicBezTo>
                      <a:pt x="114" y="154"/>
                      <a:pt x="108" y="158"/>
                      <a:pt x="103" y="163"/>
                    </a:cubicBezTo>
                    <a:cubicBezTo>
                      <a:pt x="92" y="171"/>
                      <a:pt x="80" y="180"/>
                      <a:pt x="69" y="188"/>
                    </a:cubicBezTo>
                    <a:cubicBezTo>
                      <a:pt x="67" y="189"/>
                      <a:pt x="66" y="190"/>
                      <a:pt x="65" y="191"/>
                    </a:cubicBezTo>
                    <a:cubicBezTo>
                      <a:pt x="46" y="202"/>
                      <a:pt x="27" y="213"/>
                      <a:pt x="9" y="224"/>
                    </a:cubicBezTo>
                    <a:cubicBezTo>
                      <a:pt x="8" y="225"/>
                      <a:pt x="7" y="226"/>
                      <a:pt x="6" y="227"/>
                    </a:cubicBezTo>
                    <a:cubicBezTo>
                      <a:pt x="6" y="228"/>
                      <a:pt x="6" y="228"/>
                      <a:pt x="5" y="228"/>
                    </a:cubicBezTo>
                    <a:cubicBezTo>
                      <a:pt x="5" y="252"/>
                      <a:pt x="6" y="277"/>
                      <a:pt x="7" y="301"/>
                    </a:cubicBezTo>
                    <a:cubicBezTo>
                      <a:pt x="8" y="331"/>
                      <a:pt x="7" y="361"/>
                      <a:pt x="6" y="390"/>
                    </a:cubicBezTo>
                    <a:cubicBezTo>
                      <a:pt x="5" y="416"/>
                      <a:pt x="4" y="442"/>
                      <a:pt x="3" y="468"/>
                    </a:cubicBezTo>
                    <a:cubicBezTo>
                      <a:pt x="2" y="481"/>
                      <a:pt x="0" y="496"/>
                      <a:pt x="4" y="509"/>
                    </a:cubicBezTo>
                    <a:cubicBezTo>
                      <a:pt x="3" y="524"/>
                      <a:pt x="19" y="528"/>
                      <a:pt x="33" y="528"/>
                    </a:cubicBezTo>
                    <a:cubicBezTo>
                      <a:pt x="69" y="528"/>
                      <a:pt x="105" y="535"/>
                      <a:pt x="141" y="534"/>
                    </a:cubicBezTo>
                    <a:cubicBezTo>
                      <a:pt x="160" y="534"/>
                      <a:pt x="179" y="532"/>
                      <a:pt x="197" y="531"/>
                    </a:cubicBezTo>
                    <a:cubicBezTo>
                      <a:pt x="211" y="531"/>
                      <a:pt x="225" y="534"/>
                      <a:pt x="238" y="530"/>
                    </a:cubicBezTo>
                    <a:cubicBezTo>
                      <a:pt x="245" y="529"/>
                      <a:pt x="249" y="524"/>
                      <a:pt x="253" y="518"/>
                    </a:cubicBezTo>
                    <a:cubicBezTo>
                      <a:pt x="253" y="518"/>
                      <a:pt x="253" y="518"/>
                      <a:pt x="253" y="518"/>
                    </a:cubicBezTo>
                    <a:cubicBezTo>
                      <a:pt x="255" y="513"/>
                      <a:pt x="256" y="508"/>
                      <a:pt x="257" y="503"/>
                    </a:cubicBezTo>
                    <a:close/>
                    <a:moveTo>
                      <a:pt x="230" y="517"/>
                    </a:moveTo>
                    <a:cubicBezTo>
                      <a:pt x="219" y="518"/>
                      <a:pt x="208" y="517"/>
                      <a:pt x="197" y="517"/>
                    </a:cubicBezTo>
                    <a:cubicBezTo>
                      <a:pt x="182" y="517"/>
                      <a:pt x="166" y="519"/>
                      <a:pt x="150" y="520"/>
                    </a:cubicBezTo>
                    <a:cubicBezTo>
                      <a:pt x="122" y="521"/>
                      <a:pt x="94" y="518"/>
                      <a:pt x="66" y="516"/>
                    </a:cubicBezTo>
                    <a:cubicBezTo>
                      <a:pt x="53" y="515"/>
                      <a:pt x="40" y="515"/>
                      <a:pt x="28" y="516"/>
                    </a:cubicBezTo>
                    <a:cubicBezTo>
                      <a:pt x="24" y="516"/>
                      <a:pt x="21" y="516"/>
                      <a:pt x="18" y="516"/>
                    </a:cubicBezTo>
                    <a:cubicBezTo>
                      <a:pt x="18" y="515"/>
                      <a:pt x="17" y="514"/>
                      <a:pt x="17" y="513"/>
                    </a:cubicBezTo>
                    <a:cubicBezTo>
                      <a:pt x="9" y="498"/>
                      <a:pt x="13" y="476"/>
                      <a:pt x="15" y="460"/>
                    </a:cubicBezTo>
                    <a:cubicBezTo>
                      <a:pt x="17" y="434"/>
                      <a:pt x="17" y="407"/>
                      <a:pt x="18" y="381"/>
                    </a:cubicBezTo>
                    <a:cubicBezTo>
                      <a:pt x="18" y="364"/>
                      <a:pt x="19" y="348"/>
                      <a:pt x="18" y="331"/>
                    </a:cubicBezTo>
                    <a:cubicBezTo>
                      <a:pt x="19" y="331"/>
                      <a:pt x="19" y="331"/>
                      <a:pt x="19" y="331"/>
                    </a:cubicBezTo>
                    <a:cubicBezTo>
                      <a:pt x="22" y="321"/>
                      <a:pt x="20" y="308"/>
                      <a:pt x="18" y="297"/>
                    </a:cubicBezTo>
                    <a:cubicBezTo>
                      <a:pt x="18" y="295"/>
                      <a:pt x="18" y="293"/>
                      <a:pt x="18" y="291"/>
                    </a:cubicBezTo>
                    <a:cubicBezTo>
                      <a:pt x="19" y="273"/>
                      <a:pt x="22" y="255"/>
                      <a:pt x="18" y="238"/>
                    </a:cubicBezTo>
                    <a:cubicBezTo>
                      <a:pt x="19" y="237"/>
                      <a:pt x="19" y="235"/>
                      <a:pt x="20" y="234"/>
                    </a:cubicBezTo>
                    <a:cubicBezTo>
                      <a:pt x="70" y="208"/>
                      <a:pt x="118" y="175"/>
                      <a:pt x="163" y="142"/>
                    </a:cubicBezTo>
                    <a:cubicBezTo>
                      <a:pt x="166" y="140"/>
                      <a:pt x="167" y="135"/>
                      <a:pt x="164" y="132"/>
                    </a:cubicBezTo>
                    <a:cubicBezTo>
                      <a:pt x="163" y="131"/>
                      <a:pt x="161" y="130"/>
                      <a:pt x="160" y="128"/>
                    </a:cubicBezTo>
                    <a:cubicBezTo>
                      <a:pt x="158" y="124"/>
                      <a:pt x="156" y="120"/>
                      <a:pt x="153" y="116"/>
                    </a:cubicBezTo>
                    <a:cubicBezTo>
                      <a:pt x="151" y="112"/>
                      <a:pt x="149" y="109"/>
                      <a:pt x="147" y="106"/>
                    </a:cubicBezTo>
                    <a:cubicBezTo>
                      <a:pt x="141" y="98"/>
                      <a:pt x="135" y="90"/>
                      <a:pt x="129" y="82"/>
                    </a:cubicBezTo>
                    <a:cubicBezTo>
                      <a:pt x="129" y="82"/>
                      <a:pt x="129" y="82"/>
                      <a:pt x="129" y="82"/>
                    </a:cubicBezTo>
                    <a:cubicBezTo>
                      <a:pt x="129" y="82"/>
                      <a:pt x="129" y="82"/>
                      <a:pt x="129" y="82"/>
                    </a:cubicBezTo>
                    <a:cubicBezTo>
                      <a:pt x="128" y="79"/>
                      <a:pt x="125" y="78"/>
                      <a:pt x="122" y="79"/>
                    </a:cubicBezTo>
                    <a:cubicBezTo>
                      <a:pt x="98" y="92"/>
                      <a:pt x="76" y="108"/>
                      <a:pt x="52" y="121"/>
                    </a:cubicBezTo>
                    <a:cubicBezTo>
                      <a:pt x="42" y="124"/>
                      <a:pt x="33" y="126"/>
                      <a:pt x="23" y="130"/>
                    </a:cubicBezTo>
                    <a:cubicBezTo>
                      <a:pt x="29" y="73"/>
                      <a:pt x="84" y="23"/>
                      <a:pt x="141" y="22"/>
                    </a:cubicBezTo>
                    <a:cubicBezTo>
                      <a:pt x="195" y="20"/>
                      <a:pt x="220" y="70"/>
                      <a:pt x="232" y="115"/>
                    </a:cubicBezTo>
                    <a:cubicBezTo>
                      <a:pt x="237" y="137"/>
                      <a:pt x="241" y="159"/>
                      <a:pt x="245" y="181"/>
                    </a:cubicBezTo>
                    <a:cubicBezTo>
                      <a:pt x="251" y="216"/>
                      <a:pt x="250" y="250"/>
                      <a:pt x="248" y="286"/>
                    </a:cubicBezTo>
                    <a:cubicBezTo>
                      <a:pt x="245" y="323"/>
                      <a:pt x="243" y="359"/>
                      <a:pt x="246" y="397"/>
                    </a:cubicBezTo>
                    <a:cubicBezTo>
                      <a:pt x="246" y="397"/>
                      <a:pt x="246" y="398"/>
                      <a:pt x="246" y="398"/>
                    </a:cubicBezTo>
                    <a:cubicBezTo>
                      <a:pt x="246" y="405"/>
                      <a:pt x="246" y="412"/>
                      <a:pt x="247" y="419"/>
                    </a:cubicBezTo>
                    <a:cubicBezTo>
                      <a:pt x="247" y="446"/>
                      <a:pt x="244" y="472"/>
                      <a:pt x="244" y="499"/>
                    </a:cubicBezTo>
                    <a:cubicBezTo>
                      <a:pt x="242" y="508"/>
                      <a:pt x="240" y="516"/>
                      <a:pt x="230" y="5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7" name="Freeform 866"/>
              <p:cNvSpPr>
                <a:spLocks noEditPoints="1"/>
              </p:cNvSpPr>
              <p:nvPr/>
            </p:nvSpPr>
            <p:spPr bwMode="auto">
              <a:xfrm>
                <a:off x="2908" y="4074"/>
                <a:ext cx="98" cy="186"/>
              </a:xfrm>
              <a:custGeom>
                <a:avLst/>
                <a:gdLst>
                  <a:gd name="T0" fmla="*/ 152 w 174"/>
                  <a:gd name="T1" fmla="*/ 6 h 332"/>
                  <a:gd name="T2" fmla="*/ 152 w 174"/>
                  <a:gd name="T3" fmla="*/ 3 h 332"/>
                  <a:gd name="T4" fmla="*/ 147 w 174"/>
                  <a:gd name="T5" fmla="*/ 1 h 332"/>
                  <a:gd name="T6" fmla="*/ 129 w 174"/>
                  <a:gd name="T7" fmla="*/ 11 h 332"/>
                  <a:gd name="T8" fmla="*/ 100 w 174"/>
                  <a:gd name="T9" fmla="*/ 32 h 332"/>
                  <a:gd name="T10" fmla="*/ 7 w 174"/>
                  <a:gd name="T11" fmla="*/ 91 h 332"/>
                  <a:gd name="T12" fmla="*/ 6 w 174"/>
                  <a:gd name="T13" fmla="*/ 92 h 332"/>
                  <a:gd name="T14" fmla="*/ 6 w 174"/>
                  <a:gd name="T15" fmla="*/ 92 h 332"/>
                  <a:gd name="T16" fmla="*/ 3 w 174"/>
                  <a:gd name="T17" fmla="*/ 93 h 332"/>
                  <a:gd name="T18" fmla="*/ 1 w 174"/>
                  <a:gd name="T19" fmla="*/ 97 h 332"/>
                  <a:gd name="T20" fmla="*/ 3 w 174"/>
                  <a:gd name="T21" fmla="*/ 112 h 332"/>
                  <a:gd name="T22" fmla="*/ 3 w 174"/>
                  <a:gd name="T23" fmla="*/ 112 h 332"/>
                  <a:gd name="T24" fmla="*/ 3 w 174"/>
                  <a:gd name="T25" fmla="*/ 121 h 332"/>
                  <a:gd name="T26" fmla="*/ 8 w 174"/>
                  <a:gd name="T27" fmla="*/ 204 h 332"/>
                  <a:gd name="T28" fmla="*/ 9 w 174"/>
                  <a:gd name="T29" fmla="*/ 218 h 332"/>
                  <a:gd name="T30" fmla="*/ 8 w 174"/>
                  <a:gd name="T31" fmla="*/ 232 h 332"/>
                  <a:gd name="T32" fmla="*/ 8 w 174"/>
                  <a:gd name="T33" fmla="*/ 234 h 332"/>
                  <a:gd name="T34" fmla="*/ 7 w 174"/>
                  <a:gd name="T35" fmla="*/ 269 h 332"/>
                  <a:gd name="T36" fmla="*/ 6 w 174"/>
                  <a:gd name="T37" fmla="*/ 303 h 332"/>
                  <a:gd name="T38" fmla="*/ 8 w 174"/>
                  <a:gd name="T39" fmla="*/ 322 h 332"/>
                  <a:gd name="T40" fmla="*/ 6 w 174"/>
                  <a:gd name="T41" fmla="*/ 323 h 332"/>
                  <a:gd name="T42" fmla="*/ 6 w 174"/>
                  <a:gd name="T43" fmla="*/ 324 h 332"/>
                  <a:gd name="T44" fmla="*/ 56 w 174"/>
                  <a:gd name="T45" fmla="*/ 332 h 332"/>
                  <a:gd name="T46" fmla="*/ 95 w 174"/>
                  <a:gd name="T47" fmla="*/ 331 h 332"/>
                  <a:gd name="T48" fmla="*/ 133 w 174"/>
                  <a:gd name="T49" fmla="*/ 332 h 332"/>
                  <a:gd name="T50" fmla="*/ 164 w 174"/>
                  <a:gd name="T51" fmla="*/ 321 h 332"/>
                  <a:gd name="T52" fmla="*/ 169 w 174"/>
                  <a:gd name="T53" fmla="*/ 278 h 332"/>
                  <a:gd name="T54" fmla="*/ 171 w 174"/>
                  <a:gd name="T55" fmla="*/ 193 h 332"/>
                  <a:gd name="T56" fmla="*/ 173 w 174"/>
                  <a:gd name="T57" fmla="*/ 93 h 332"/>
                  <a:gd name="T58" fmla="*/ 154 w 174"/>
                  <a:gd name="T59" fmla="*/ 6 h 332"/>
                  <a:gd name="T60" fmla="*/ 152 w 174"/>
                  <a:gd name="T61" fmla="*/ 6 h 332"/>
                  <a:gd name="T62" fmla="*/ 31 w 174"/>
                  <a:gd name="T63" fmla="*/ 115 h 332"/>
                  <a:gd name="T64" fmla="*/ 31 w 174"/>
                  <a:gd name="T65" fmla="*/ 115 h 332"/>
                  <a:gd name="T66" fmla="*/ 31 w 174"/>
                  <a:gd name="T67" fmla="*/ 115 h 332"/>
                  <a:gd name="T68" fmla="*/ 31 w 174"/>
                  <a:gd name="T69" fmla="*/ 115 h 332"/>
                  <a:gd name="T70" fmla="*/ 37 w 174"/>
                  <a:gd name="T71" fmla="*/ 171 h 332"/>
                  <a:gd name="T72" fmla="*/ 36 w 174"/>
                  <a:gd name="T73" fmla="*/ 176 h 332"/>
                  <a:gd name="T74" fmla="*/ 36 w 174"/>
                  <a:gd name="T75" fmla="*/ 171 h 332"/>
                  <a:gd name="T76" fmla="*/ 37 w 174"/>
                  <a:gd name="T77" fmla="*/ 171 h 332"/>
                  <a:gd name="T78" fmla="*/ 9 w 174"/>
                  <a:gd name="T79" fmla="*/ 97 h 332"/>
                  <a:gd name="T80" fmla="*/ 9 w 174"/>
                  <a:gd name="T81" fmla="*/ 97 h 332"/>
                  <a:gd name="T82" fmla="*/ 8 w 174"/>
                  <a:gd name="T83" fmla="*/ 99 h 332"/>
                  <a:gd name="T84" fmla="*/ 8 w 174"/>
                  <a:gd name="T85" fmla="*/ 97 h 332"/>
                  <a:gd name="T86" fmla="*/ 10 w 174"/>
                  <a:gd name="T87" fmla="*/ 97 h 332"/>
                  <a:gd name="T88" fmla="*/ 9 w 174"/>
                  <a:gd name="T89" fmla="*/ 9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332">
                    <a:moveTo>
                      <a:pt x="152" y="6"/>
                    </a:moveTo>
                    <a:cubicBezTo>
                      <a:pt x="152" y="5"/>
                      <a:pt x="152" y="4"/>
                      <a:pt x="152" y="3"/>
                    </a:cubicBezTo>
                    <a:cubicBezTo>
                      <a:pt x="151" y="0"/>
                      <a:pt x="148" y="0"/>
                      <a:pt x="147" y="1"/>
                    </a:cubicBezTo>
                    <a:cubicBezTo>
                      <a:pt x="141" y="4"/>
                      <a:pt x="135" y="8"/>
                      <a:pt x="129" y="11"/>
                    </a:cubicBezTo>
                    <a:cubicBezTo>
                      <a:pt x="120" y="16"/>
                      <a:pt x="109" y="24"/>
                      <a:pt x="100" y="32"/>
                    </a:cubicBezTo>
                    <a:cubicBezTo>
                      <a:pt x="70" y="54"/>
                      <a:pt x="41" y="77"/>
                      <a:pt x="7" y="91"/>
                    </a:cubicBezTo>
                    <a:cubicBezTo>
                      <a:pt x="7" y="91"/>
                      <a:pt x="6" y="91"/>
                      <a:pt x="6" y="92"/>
                    </a:cubicBezTo>
                    <a:cubicBezTo>
                      <a:pt x="6" y="92"/>
                      <a:pt x="6" y="92"/>
                      <a:pt x="6" y="92"/>
                    </a:cubicBezTo>
                    <a:cubicBezTo>
                      <a:pt x="5" y="92"/>
                      <a:pt x="4" y="93"/>
                      <a:pt x="3" y="93"/>
                    </a:cubicBezTo>
                    <a:cubicBezTo>
                      <a:pt x="1" y="94"/>
                      <a:pt x="0" y="95"/>
                      <a:pt x="1" y="97"/>
                    </a:cubicBezTo>
                    <a:cubicBezTo>
                      <a:pt x="2" y="101"/>
                      <a:pt x="3" y="106"/>
                      <a:pt x="3" y="112"/>
                    </a:cubicBezTo>
                    <a:cubicBezTo>
                      <a:pt x="3" y="112"/>
                      <a:pt x="3" y="112"/>
                      <a:pt x="3" y="112"/>
                    </a:cubicBezTo>
                    <a:cubicBezTo>
                      <a:pt x="3" y="115"/>
                      <a:pt x="3" y="118"/>
                      <a:pt x="3" y="121"/>
                    </a:cubicBezTo>
                    <a:cubicBezTo>
                      <a:pt x="0" y="148"/>
                      <a:pt x="7" y="178"/>
                      <a:pt x="8" y="204"/>
                    </a:cubicBezTo>
                    <a:cubicBezTo>
                      <a:pt x="9" y="209"/>
                      <a:pt x="9" y="213"/>
                      <a:pt x="9" y="218"/>
                    </a:cubicBezTo>
                    <a:cubicBezTo>
                      <a:pt x="9" y="222"/>
                      <a:pt x="9" y="227"/>
                      <a:pt x="8" y="232"/>
                    </a:cubicBezTo>
                    <a:cubicBezTo>
                      <a:pt x="8" y="233"/>
                      <a:pt x="8" y="233"/>
                      <a:pt x="8" y="234"/>
                    </a:cubicBezTo>
                    <a:cubicBezTo>
                      <a:pt x="8" y="246"/>
                      <a:pt x="7" y="258"/>
                      <a:pt x="7" y="269"/>
                    </a:cubicBezTo>
                    <a:cubicBezTo>
                      <a:pt x="6" y="280"/>
                      <a:pt x="6" y="291"/>
                      <a:pt x="6" y="303"/>
                    </a:cubicBezTo>
                    <a:cubicBezTo>
                      <a:pt x="6" y="309"/>
                      <a:pt x="4" y="317"/>
                      <a:pt x="8" y="322"/>
                    </a:cubicBezTo>
                    <a:cubicBezTo>
                      <a:pt x="7" y="322"/>
                      <a:pt x="7" y="323"/>
                      <a:pt x="6" y="323"/>
                    </a:cubicBezTo>
                    <a:cubicBezTo>
                      <a:pt x="5" y="323"/>
                      <a:pt x="5" y="324"/>
                      <a:pt x="6" y="324"/>
                    </a:cubicBezTo>
                    <a:cubicBezTo>
                      <a:pt x="19" y="332"/>
                      <a:pt x="41" y="332"/>
                      <a:pt x="56" y="332"/>
                    </a:cubicBezTo>
                    <a:cubicBezTo>
                      <a:pt x="69" y="331"/>
                      <a:pt x="82" y="331"/>
                      <a:pt x="95" y="331"/>
                    </a:cubicBezTo>
                    <a:cubicBezTo>
                      <a:pt x="108" y="332"/>
                      <a:pt x="120" y="332"/>
                      <a:pt x="133" y="332"/>
                    </a:cubicBezTo>
                    <a:cubicBezTo>
                      <a:pt x="146" y="331"/>
                      <a:pt x="157" y="332"/>
                      <a:pt x="164" y="321"/>
                    </a:cubicBezTo>
                    <a:cubicBezTo>
                      <a:pt x="173" y="314"/>
                      <a:pt x="170" y="285"/>
                      <a:pt x="169" y="278"/>
                    </a:cubicBezTo>
                    <a:cubicBezTo>
                      <a:pt x="168" y="249"/>
                      <a:pt x="171" y="221"/>
                      <a:pt x="171" y="193"/>
                    </a:cubicBezTo>
                    <a:cubicBezTo>
                      <a:pt x="173" y="160"/>
                      <a:pt x="174" y="126"/>
                      <a:pt x="173" y="93"/>
                    </a:cubicBezTo>
                    <a:cubicBezTo>
                      <a:pt x="173" y="63"/>
                      <a:pt x="171" y="32"/>
                      <a:pt x="154" y="6"/>
                    </a:cubicBezTo>
                    <a:cubicBezTo>
                      <a:pt x="153" y="6"/>
                      <a:pt x="153" y="5"/>
                      <a:pt x="152" y="6"/>
                    </a:cubicBezTo>
                    <a:close/>
                    <a:moveTo>
                      <a:pt x="31" y="115"/>
                    </a:moveTo>
                    <a:cubicBezTo>
                      <a:pt x="31" y="115"/>
                      <a:pt x="31" y="115"/>
                      <a:pt x="31" y="115"/>
                    </a:cubicBezTo>
                    <a:cubicBezTo>
                      <a:pt x="31" y="115"/>
                      <a:pt x="31" y="115"/>
                      <a:pt x="31" y="115"/>
                    </a:cubicBezTo>
                    <a:cubicBezTo>
                      <a:pt x="31" y="115"/>
                      <a:pt x="31" y="115"/>
                      <a:pt x="31" y="115"/>
                    </a:cubicBezTo>
                    <a:close/>
                    <a:moveTo>
                      <a:pt x="37" y="171"/>
                    </a:moveTo>
                    <a:cubicBezTo>
                      <a:pt x="37" y="172"/>
                      <a:pt x="36" y="174"/>
                      <a:pt x="36" y="176"/>
                    </a:cubicBezTo>
                    <a:cubicBezTo>
                      <a:pt x="36" y="174"/>
                      <a:pt x="36" y="172"/>
                      <a:pt x="36" y="171"/>
                    </a:cubicBezTo>
                    <a:cubicBezTo>
                      <a:pt x="36" y="171"/>
                      <a:pt x="37" y="171"/>
                      <a:pt x="37" y="171"/>
                    </a:cubicBezTo>
                    <a:close/>
                    <a:moveTo>
                      <a:pt x="9" y="97"/>
                    </a:moveTo>
                    <a:cubicBezTo>
                      <a:pt x="9" y="97"/>
                      <a:pt x="9" y="97"/>
                      <a:pt x="9" y="97"/>
                    </a:cubicBezTo>
                    <a:cubicBezTo>
                      <a:pt x="9" y="98"/>
                      <a:pt x="9" y="99"/>
                      <a:pt x="8" y="99"/>
                    </a:cubicBezTo>
                    <a:cubicBezTo>
                      <a:pt x="8" y="98"/>
                      <a:pt x="8" y="98"/>
                      <a:pt x="8" y="97"/>
                    </a:cubicBezTo>
                    <a:cubicBezTo>
                      <a:pt x="9" y="97"/>
                      <a:pt x="9" y="97"/>
                      <a:pt x="10" y="97"/>
                    </a:cubicBezTo>
                    <a:cubicBezTo>
                      <a:pt x="10" y="97"/>
                      <a:pt x="9" y="97"/>
                      <a:pt x="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8" name="Freeform 867"/>
              <p:cNvSpPr>
                <a:spLocks noEditPoints="1"/>
              </p:cNvSpPr>
              <p:nvPr/>
            </p:nvSpPr>
            <p:spPr bwMode="auto">
              <a:xfrm>
                <a:off x="2803" y="4352"/>
                <a:ext cx="303" cy="292"/>
              </a:xfrm>
              <a:custGeom>
                <a:avLst/>
                <a:gdLst>
                  <a:gd name="T0" fmla="*/ 536 w 542"/>
                  <a:gd name="T1" fmla="*/ 384 h 522"/>
                  <a:gd name="T2" fmla="*/ 521 w 542"/>
                  <a:gd name="T3" fmla="*/ 258 h 522"/>
                  <a:gd name="T4" fmla="*/ 519 w 542"/>
                  <a:gd name="T5" fmla="*/ 258 h 522"/>
                  <a:gd name="T6" fmla="*/ 414 w 542"/>
                  <a:gd name="T7" fmla="*/ 250 h 522"/>
                  <a:gd name="T8" fmla="*/ 364 w 542"/>
                  <a:gd name="T9" fmla="*/ 161 h 522"/>
                  <a:gd name="T10" fmla="*/ 321 w 542"/>
                  <a:gd name="T11" fmla="*/ 72 h 522"/>
                  <a:gd name="T12" fmla="*/ 309 w 542"/>
                  <a:gd name="T13" fmla="*/ 48 h 522"/>
                  <a:gd name="T14" fmla="*/ 309 w 542"/>
                  <a:gd name="T15" fmla="*/ 12 h 522"/>
                  <a:gd name="T16" fmla="*/ 268 w 542"/>
                  <a:gd name="T17" fmla="*/ 42 h 522"/>
                  <a:gd name="T18" fmla="*/ 197 w 542"/>
                  <a:gd name="T19" fmla="*/ 159 h 522"/>
                  <a:gd name="T20" fmla="*/ 139 w 542"/>
                  <a:gd name="T21" fmla="*/ 250 h 522"/>
                  <a:gd name="T22" fmla="*/ 13 w 542"/>
                  <a:gd name="T23" fmla="*/ 264 h 522"/>
                  <a:gd name="T24" fmla="*/ 17 w 542"/>
                  <a:gd name="T25" fmla="*/ 267 h 522"/>
                  <a:gd name="T26" fmla="*/ 6 w 542"/>
                  <a:gd name="T27" fmla="*/ 379 h 522"/>
                  <a:gd name="T28" fmla="*/ 14 w 542"/>
                  <a:gd name="T29" fmla="*/ 500 h 522"/>
                  <a:gd name="T30" fmla="*/ 232 w 542"/>
                  <a:gd name="T31" fmla="*/ 511 h 522"/>
                  <a:gd name="T32" fmla="*/ 380 w 542"/>
                  <a:gd name="T33" fmla="*/ 512 h 522"/>
                  <a:gd name="T34" fmla="*/ 497 w 542"/>
                  <a:gd name="T35" fmla="*/ 518 h 522"/>
                  <a:gd name="T36" fmla="*/ 539 w 542"/>
                  <a:gd name="T37" fmla="*/ 511 h 522"/>
                  <a:gd name="T38" fmla="*/ 540 w 542"/>
                  <a:gd name="T39" fmla="*/ 448 h 522"/>
                  <a:gd name="T40" fmla="*/ 293 w 542"/>
                  <a:gd name="T41" fmla="*/ 23 h 522"/>
                  <a:gd name="T42" fmla="*/ 296 w 542"/>
                  <a:gd name="T43" fmla="*/ 33 h 522"/>
                  <a:gd name="T44" fmla="*/ 292 w 542"/>
                  <a:gd name="T45" fmla="*/ 34 h 522"/>
                  <a:gd name="T46" fmla="*/ 279 w 542"/>
                  <a:gd name="T47" fmla="*/ 25 h 522"/>
                  <a:gd name="T48" fmla="*/ 213 w 542"/>
                  <a:gd name="T49" fmla="*/ 160 h 522"/>
                  <a:gd name="T50" fmla="*/ 273 w 542"/>
                  <a:gd name="T51" fmla="*/ 47 h 522"/>
                  <a:gd name="T52" fmla="*/ 297 w 542"/>
                  <a:gd name="T53" fmla="*/ 53 h 522"/>
                  <a:gd name="T54" fmla="*/ 308 w 542"/>
                  <a:gd name="T55" fmla="*/ 72 h 522"/>
                  <a:gd name="T56" fmla="*/ 371 w 542"/>
                  <a:gd name="T57" fmla="*/ 200 h 522"/>
                  <a:gd name="T58" fmla="*/ 263 w 542"/>
                  <a:gd name="T59" fmla="*/ 248 h 522"/>
                  <a:gd name="T60" fmla="*/ 213 w 542"/>
                  <a:gd name="T61" fmla="*/ 160 h 522"/>
                  <a:gd name="T62" fmla="*/ 491 w 542"/>
                  <a:gd name="T63" fmla="*/ 500 h 522"/>
                  <a:gd name="T64" fmla="*/ 380 w 542"/>
                  <a:gd name="T65" fmla="*/ 492 h 522"/>
                  <a:gd name="T66" fmla="*/ 232 w 542"/>
                  <a:gd name="T67" fmla="*/ 495 h 522"/>
                  <a:gd name="T68" fmla="*/ 15 w 542"/>
                  <a:gd name="T69" fmla="*/ 495 h 522"/>
                  <a:gd name="T70" fmla="*/ 19 w 542"/>
                  <a:gd name="T71" fmla="*/ 268 h 522"/>
                  <a:gd name="T72" fmla="*/ 129 w 542"/>
                  <a:gd name="T73" fmla="*/ 266 h 522"/>
                  <a:gd name="T74" fmla="*/ 386 w 542"/>
                  <a:gd name="T75" fmla="*/ 265 h 522"/>
                  <a:gd name="T76" fmla="*/ 517 w 542"/>
                  <a:gd name="T77" fmla="*/ 268 h 522"/>
                  <a:gd name="T78" fmla="*/ 520 w 542"/>
                  <a:gd name="T79" fmla="*/ 384 h 522"/>
                  <a:gd name="T80" fmla="*/ 526 w 542"/>
                  <a:gd name="T81" fmla="*/ 481 h 522"/>
                  <a:gd name="T82" fmla="*/ 514 w 542"/>
                  <a:gd name="T83" fmla="*/ 50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2" h="522">
                    <a:moveTo>
                      <a:pt x="540" y="448"/>
                    </a:moveTo>
                    <a:cubicBezTo>
                      <a:pt x="539" y="427"/>
                      <a:pt x="538" y="405"/>
                      <a:pt x="536" y="384"/>
                    </a:cubicBezTo>
                    <a:cubicBezTo>
                      <a:pt x="533" y="342"/>
                      <a:pt x="531" y="299"/>
                      <a:pt x="524" y="258"/>
                    </a:cubicBezTo>
                    <a:cubicBezTo>
                      <a:pt x="524" y="256"/>
                      <a:pt x="521" y="256"/>
                      <a:pt x="521" y="258"/>
                    </a:cubicBezTo>
                    <a:cubicBezTo>
                      <a:pt x="520" y="258"/>
                      <a:pt x="520" y="258"/>
                      <a:pt x="520" y="259"/>
                    </a:cubicBezTo>
                    <a:cubicBezTo>
                      <a:pt x="520" y="258"/>
                      <a:pt x="519" y="258"/>
                      <a:pt x="519" y="258"/>
                    </a:cubicBezTo>
                    <a:cubicBezTo>
                      <a:pt x="499" y="253"/>
                      <a:pt x="478" y="253"/>
                      <a:pt x="458" y="252"/>
                    </a:cubicBezTo>
                    <a:cubicBezTo>
                      <a:pt x="443" y="251"/>
                      <a:pt x="428" y="250"/>
                      <a:pt x="414" y="250"/>
                    </a:cubicBezTo>
                    <a:cubicBezTo>
                      <a:pt x="413" y="249"/>
                      <a:pt x="413" y="249"/>
                      <a:pt x="413" y="249"/>
                    </a:cubicBezTo>
                    <a:cubicBezTo>
                      <a:pt x="390" y="224"/>
                      <a:pt x="388" y="184"/>
                      <a:pt x="364" y="161"/>
                    </a:cubicBezTo>
                    <a:cubicBezTo>
                      <a:pt x="359" y="152"/>
                      <a:pt x="355" y="144"/>
                      <a:pt x="350" y="135"/>
                    </a:cubicBezTo>
                    <a:cubicBezTo>
                      <a:pt x="339" y="115"/>
                      <a:pt x="330" y="93"/>
                      <a:pt x="321" y="72"/>
                    </a:cubicBezTo>
                    <a:cubicBezTo>
                      <a:pt x="318" y="65"/>
                      <a:pt x="315" y="58"/>
                      <a:pt x="311" y="51"/>
                    </a:cubicBezTo>
                    <a:cubicBezTo>
                      <a:pt x="310" y="50"/>
                      <a:pt x="310" y="49"/>
                      <a:pt x="309" y="48"/>
                    </a:cubicBezTo>
                    <a:cubicBezTo>
                      <a:pt x="311" y="47"/>
                      <a:pt x="313" y="45"/>
                      <a:pt x="314" y="43"/>
                    </a:cubicBezTo>
                    <a:cubicBezTo>
                      <a:pt x="320" y="33"/>
                      <a:pt x="316" y="20"/>
                      <a:pt x="309" y="12"/>
                    </a:cubicBezTo>
                    <a:cubicBezTo>
                      <a:pt x="301" y="4"/>
                      <a:pt x="288" y="0"/>
                      <a:pt x="277" y="3"/>
                    </a:cubicBezTo>
                    <a:cubicBezTo>
                      <a:pt x="259" y="8"/>
                      <a:pt x="259" y="29"/>
                      <a:pt x="268" y="42"/>
                    </a:cubicBezTo>
                    <a:cubicBezTo>
                      <a:pt x="259" y="60"/>
                      <a:pt x="245" y="75"/>
                      <a:pt x="234" y="93"/>
                    </a:cubicBezTo>
                    <a:cubicBezTo>
                      <a:pt x="221" y="114"/>
                      <a:pt x="209" y="137"/>
                      <a:pt x="197" y="159"/>
                    </a:cubicBezTo>
                    <a:cubicBezTo>
                      <a:pt x="186" y="179"/>
                      <a:pt x="174" y="197"/>
                      <a:pt x="161" y="215"/>
                    </a:cubicBezTo>
                    <a:cubicBezTo>
                      <a:pt x="155" y="225"/>
                      <a:pt x="143" y="238"/>
                      <a:pt x="139" y="250"/>
                    </a:cubicBezTo>
                    <a:cubicBezTo>
                      <a:pt x="138" y="250"/>
                      <a:pt x="137" y="250"/>
                      <a:pt x="136" y="250"/>
                    </a:cubicBezTo>
                    <a:cubicBezTo>
                      <a:pt x="95" y="251"/>
                      <a:pt x="54" y="261"/>
                      <a:pt x="13" y="264"/>
                    </a:cubicBezTo>
                    <a:cubicBezTo>
                      <a:pt x="12" y="264"/>
                      <a:pt x="12" y="266"/>
                      <a:pt x="13" y="266"/>
                    </a:cubicBezTo>
                    <a:cubicBezTo>
                      <a:pt x="14" y="267"/>
                      <a:pt x="16" y="267"/>
                      <a:pt x="17" y="267"/>
                    </a:cubicBezTo>
                    <a:cubicBezTo>
                      <a:pt x="14" y="284"/>
                      <a:pt x="13" y="301"/>
                      <a:pt x="11" y="318"/>
                    </a:cubicBezTo>
                    <a:cubicBezTo>
                      <a:pt x="10" y="338"/>
                      <a:pt x="8" y="359"/>
                      <a:pt x="6" y="379"/>
                    </a:cubicBezTo>
                    <a:cubicBezTo>
                      <a:pt x="2" y="418"/>
                      <a:pt x="0" y="458"/>
                      <a:pt x="2" y="498"/>
                    </a:cubicBezTo>
                    <a:cubicBezTo>
                      <a:pt x="3" y="505"/>
                      <a:pt x="12" y="506"/>
                      <a:pt x="14" y="500"/>
                    </a:cubicBezTo>
                    <a:cubicBezTo>
                      <a:pt x="62" y="505"/>
                      <a:pt x="110" y="505"/>
                      <a:pt x="158" y="508"/>
                    </a:cubicBezTo>
                    <a:cubicBezTo>
                      <a:pt x="183" y="509"/>
                      <a:pt x="208" y="508"/>
                      <a:pt x="232" y="511"/>
                    </a:cubicBezTo>
                    <a:cubicBezTo>
                      <a:pt x="257" y="514"/>
                      <a:pt x="284" y="514"/>
                      <a:pt x="309" y="513"/>
                    </a:cubicBezTo>
                    <a:cubicBezTo>
                      <a:pt x="333" y="513"/>
                      <a:pt x="356" y="512"/>
                      <a:pt x="380" y="512"/>
                    </a:cubicBezTo>
                    <a:cubicBezTo>
                      <a:pt x="402" y="512"/>
                      <a:pt x="425" y="511"/>
                      <a:pt x="447" y="512"/>
                    </a:cubicBezTo>
                    <a:cubicBezTo>
                      <a:pt x="464" y="513"/>
                      <a:pt x="480" y="516"/>
                      <a:pt x="497" y="518"/>
                    </a:cubicBezTo>
                    <a:cubicBezTo>
                      <a:pt x="507" y="519"/>
                      <a:pt x="524" y="522"/>
                      <a:pt x="531" y="513"/>
                    </a:cubicBezTo>
                    <a:cubicBezTo>
                      <a:pt x="534" y="515"/>
                      <a:pt x="538" y="514"/>
                      <a:pt x="539" y="511"/>
                    </a:cubicBezTo>
                    <a:cubicBezTo>
                      <a:pt x="542" y="501"/>
                      <a:pt x="541" y="491"/>
                      <a:pt x="541" y="481"/>
                    </a:cubicBezTo>
                    <a:cubicBezTo>
                      <a:pt x="542" y="470"/>
                      <a:pt x="541" y="459"/>
                      <a:pt x="540" y="448"/>
                    </a:cubicBezTo>
                    <a:close/>
                    <a:moveTo>
                      <a:pt x="281" y="20"/>
                    </a:moveTo>
                    <a:cubicBezTo>
                      <a:pt x="283" y="19"/>
                      <a:pt x="290" y="20"/>
                      <a:pt x="293" y="23"/>
                    </a:cubicBezTo>
                    <a:cubicBezTo>
                      <a:pt x="296" y="25"/>
                      <a:pt x="297" y="28"/>
                      <a:pt x="297" y="30"/>
                    </a:cubicBezTo>
                    <a:cubicBezTo>
                      <a:pt x="297" y="31"/>
                      <a:pt x="297" y="32"/>
                      <a:pt x="296" y="33"/>
                    </a:cubicBezTo>
                    <a:cubicBezTo>
                      <a:pt x="296" y="33"/>
                      <a:pt x="295" y="33"/>
                      <a:pt x="296" y="33"/>
                    </a:cubicBezTo>
                    <a:cubicBezTo>
                      <a:pt x="295" y="34"/>
                      <a:pt x="294" y="34"/>
                      <a:pt x="292" y="34"/>
                    </a:cubicBezTo>
                    <a:cubicBezTo>
                      <a:pt x="288" y="33"/>
                      <a:pt x="283" y="32"/>
                      <a:pt x="280" y="30"/>
                    </a:cubicBezTo>
                    <a:cubicBezTo>
                      <a:pt x="280" y="28"/>
                      <a:pt x="279" y="27"/>
                      <a:pt x="279" y="25"/>
                    </a:cubicBezTo>
                    <a:cubicBezTo>
                      <a:pt x="278" y="23"/>
                      <a:pt x="279" y="21"/>
                      <a:pt x="281" y="20"/>
                    </a:cubicBezTo>
                    <a:close/>
                    <a:moveTo>
                      <a:pt x="213" y="160"/>
                    </a:moveTo>
                    <a:cubicBezTo>
                      <a:pt x="224" y="137"/>
                      <a:pt x="236" y="114"/>
                      <a:pt x="249" y="93"/>
                    </a:cubicBezTo>
                    <a:cubicBezTo>
                      <a:pt x="257" y="80"/>
                      <a:pt x="270" y="63"/>
                      <a:pt x="273" y="47"/>
                    </a:cubicBezTo>
                    <a:cubicBezTo>
                      <a:pt x="273" y="47"/>
                      <a:pt x="273" y="47"/>
                      <a:pt x="273" y="47"/>
                    </a:cubicBezTo>
                    <a:cubicBezTo>
                      <a:pt x="280" y="53"/>
                      <a:pt x="289" y="55"/>
                      <a:pt x="297" y="53"/>
                    </a:cubicBezTo>
                    <a:cubicBezTo>
                      <a:pt x="298" y="53"/>
                      <a:pt x="299" y="53"/>
                      <a:pt x="299" y="53"/>
                    </a:cubicBezTo>
                    <a:cubicBezTo>
                      <a:pt x="302" y="60"/>
                      <a:pt x="307" y="68"/>
                      <a:pt x="308" y="72"/>
                    </a:cubicBezTo>
                    <a:cubicBezTo>
                      <a:pt x="316" y="93"/>
                      <a:pt x="324" y="115"/>
                      <a:pt x="335" y="136"/>
                    </a:cubicBezTo>
                    <a:cubicBezTo>
                      <a:pt x="346" y="157"/>
                      <a:pt x="359" y="179"/>
                      <a:pt x="371" y="200"/>
                    </a:cubicBezTo>
                    <a:cubicBezTo>
                      <a:pt x="380" y="215"/>
                      <a:pt x="385" y="233"/>
                      <a:pt x="393" y="249"/>
                    </a:cubicBezTo>
                    <a:cubicBezTo>
                      <a:pt x="350" y="247"/>
                      <a:pt x="307" y="247"/>
                      <a:pt x="263" y="248"/>
                    </a:cubicBezTo>
                    <a:cubicBezTo>
                      <a:pt x="227" y="249"/>
                      <a:pt x="191" y="249"/>
                      <a:pt x="154" y="250"/>
                    </a:cubicBezTo>
                    <a:cubicBezTo>
                      <a:pt x="172" y="219"/>
                      <a:pt x="196" y="192"/>
                      <a:pt x="213" y="160"/>
                    </a:cubicBezTo>
                    <a:close/>
                    <a:moveTo>
                      <a:pt x="514" y="502"/>
                    </a:moveTo>
                    <a:cubicBezTo>
                      <a:pt x="507" y="502"/>
                      <a:pt x="499" y="501"/>
                      <a:pt x="491" y="500"/>
                    </a:cubicBezTo>
                    <a:cubicBezTo>
                      <a:pt x="476" y="499"/>
                      <a:pt x="460" y="495"/>
                      <a:pt x="445" y="493"/>
                    </a:cubicBezTo>
                    <a:cubicBezTo>
                      <a:pt x="424" y="491"/>
                      <a:pt x="401" y="492"/>
                      <a:pt x="380" y="492"/>
                    </a:cubicBezTo>
                    <a:cubicBezTo>
                      <a:pt x="355" y="491"/>
                      <a:pt x="330" y="492"/>
                      <a:pt x="305" y="493"/>
                    </a:cubicBezTo>
                    <a:cubicBezTo>
                      <a:pt x="281" y="493"/>
                      <a:pt x="256" y="493"/>
                      <a:pt x="232" y="495"/>
                    </a:cubicBezTo>
                    <a:cubicBezTo>
                      <a:pt x="208" y="497"/>
                      <a:pt x="183" y="495"/>
                      <a:pt x="158" y="494"/>
                    </a:cubicBezTo>
                    <a:cubicBezTo>
                      <a:pt x="111" y="494"/>
                      <a:pt x="63" y="491"/>
                      <a:pt x="15" y="495"/>
                    </a:cubicBezTo>
                    <a:cubicBezTo>
                      <a:pt x="17" y="456"/>
                      <a:pt x="20" y="418"/>
                      <a:pt x="21" y="379"/>
                    </a:cubicBezTo>
                    <a:cubicBezTo>
                      <a:pt x="22" y="343"/>
                      <a:pt x="26" y="304"/>
                      <a:pt x="19" y="268"/>
                    </a:cubicBezTo>
                    <a:cubicBezTo>
                      <a:pt x="36" y="272"/>
                      <a:pt x="51" y="273"/>
                      <a:pt x="69" y="272"/>
                    </a:cubicBezTo>
                    <a:cubicBezTo>
                      <a:pt x="89" y="271"/>
                      <a:pt x="109" y="267"/>
                      <a:pt x="129" y="266"/>
                    </a:cubicBezTo>
                    <a:cubicBezTo>
                      <a:pt x="172" y="265"/>
                      <a:pt x="216" y="265"/>
                      <a:pt x="259" y="264"/>
                    </a:cubicBezTo>
                    <a:cubicBezTo>
                      <a:pt x="302" y="264"/>
                      <a:pt x="344" y="264"/>
                      <a:pt x="386" y="265"/>
                    </a:cubicBezTo>
                    <a:cubicBezTo>
                      <a:pt x="407" y="265"/>
                      <a:pt x="429" y="266"/>
                      <a:pt x="450" y="267"/>
                    </a:cubicBezTo>
                    <a:cubicBezTo>
                      <a:pt x="472" y="267"/>
                      <a:pt x="495" y="270"/>
                      <a:pt x="517" y="268"/>
                    </a:cubicBezTo>
                    <a:cubicBezTo>
                      <a:pt x="518" y="268"/>
                      <a:pt x="519" y="268"/>
                      <a:pt x="519" y="268"/>
                    </a:cubicBezTo>
                    <a:cubicBezTo>
                      <a:pt x="514" y="306"/>
                      <a:pt x="517" y="346"/>
                      <a:pt x="520" y="384"/>
                    </a:cubicBezTo>
                    <a:cubicBezTo>
                      <a:pt x="522" y="405"/>
                      <a:pt x="523" y="427"/>
                      <a:pt x="524" y="448"/>
                    </a:cubicBezTo>
                    <a:cubicBezTo>
                      <a:pt x="525" y="459"/>
                      <a:pt x="525" y="470"/>
                      <a:pt x="526" y="481"/>
                    </a:cubicBezTo>
                    <a:cubicBezTo>
                      <a:pt x="526" y="488"/>
                      <a:pt x="527" y="495"/>
                      <a:pt x="527" y="501"/>
                    </a:cubicBezTo>
                    <a:cubicBezTo>
                      <a:pt x="523" y="501"/>
                      <a:pt x="519" y="501"/>
                      <a:pt x="514" y="5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9" name="Freeform 868"/>
              <p:cNvSpPr/>
              <p:nvPr/>
            </p:nvSpPr>
            <p:spPr bwMode="auto">
              <a:xfrm>
                <a:off x="2844" y="4511"/>
                <a:ext cx="52" cy="103"/>
              </a:xfrm>
              <a:custGeom>
                <a:avLst/>
                <a:gdLst>
                  <a:gd name="T0" fmla="*/ 57 w 92"/>
                  <a:gd name="T1" fmla="*/ 96 h 184"/>
                  <a:gd name="T2" fmla="*/ 33 w 92"/>
                  <a:gd name="T3" fmla="*/ 75 h 184"/>
                  <a:gd name="T4" fmla="*/ 36 w 92"/>
                  <a:gd name="T5" fmla="*/ 44 h 184"/>
                  <a:gd name="T6" fmla="*/ 54 w 92"/>
                  <a:gd name="T7" fmla="*/ 29 h 184"/>
                  <a:gd name="T8" fmla="*/ 61 w 92"/>
                  <a:gd name="T9" fmla="*/ 30 h 184"/>
                  <a:gd name="T10" fmla="*/ 73 w 92"/>
                  <a:gd name="T11" fmla="*/ 40 h 184"/>
                  <a:gd name="T12" fmla="*/ 77 w 92"/>
                  <a:gd name="T13" fmla="*/ 39 h 184"/>
                  <a:gd name="T14" fmla="*/ 70 w 92"/>
                  <a:gd name="T15" fmla="*/ 8 h 184"/>
                  <a:gd name="T16" fmla="*/ 37 w 92"/>
                  <a:gd name="T17" fmla="*/ 6 h 184"/>
                  <a:gd name="T18" fmla="*/ 5 w 92"/>
                  <a:gd name="T19" fmla="*/ 71 h 184"/>
                  <a:gd name="T20" fmla="*/ 26 w 92"/>
                  <a:gd name="T21" fmla="*/ 108 h 184"/>
                  <a:gd name="T22" fmla="*/ 62 w 92"/>
                  <a:gd name="T23" fmla="*/ 125 h 184"/>
                  <a:gd name="T24" fmla="*/ 47 w 92"/>
                  <a:gd name="T25" fmla="*/ 154 h 184"/>
                  <a:gd name="T26" fmla="*/ 27 w 92"/>
                  <a:gd name="T27" fmla="*/ 158 h 184"/>
                  <a:gd name="T28" fmla="*/ 6 w 92"/>
                  <a:gd name="T29" fmla="*/ 155 h 184"/>
                  <a:gd name="T30" fmla="*/ 1 w 92"/>
                  <a:gd name="T31" fmla="*/ 165 h 184"/>
                  <a:gd name="T32" fmla="*/ 33 w 92"/>
                  <a:gd name="T33" fmla="*/ 184 h 184"/>
                  <a:gd name="T34" fmla="*/ 76 w 92"/>
                  <a:gd name="T35" fmla="*/ 165 h 184"/>
                  <a:gd name="T36" fmla="*/ 89 w 92"/>
                  <a:gd name="T37" fmla="*/ 125 h 184"/>
                  <a:gd name="T38" fmla="*/ 57 w 92"/>
                  <a:gd name="T3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184">
                    <a:moveTo>
                      <a:pt x="57" y="96"/>
                    </a:moveTo>
                    <a:cubicBezTo>
                      <a:pt x="45" y="92"/>
                      <a:pt x="38" y="87"/>
                      <a:pt x="33" y="75"/>
                    </a:cubicBezTo>
                    <a:cubicBezTo>
                      <a:pt x="30" y="65"/>
                      <a:pt x="32" y="53"/>
                      <a:pt x="36" y="44"/>
                    </a:cubicBezTo>
                    <a:cubicBezTo>
                      <a:pt x="40" y="36"/>
                      <a:pt x="46" y="30"/>
                      <a:pt x="54" y="29"/>
                    </a:cubicBezTo>
                    <a:cubicBezTo>
                      <a:pt x="56" y="28"/>
                      <a:pt x="57" y="30"/>
                      <a:pt x="61" y="30"/>
                    </a:cubicBezTo>
                    <a:cubicBezTo>
                      <a:pt x="66" y="32"/>
                      <a:pt x="69" y="37"/>
                      <a:pt x="73" y="40"/>
                    </a:cubicBezTo>
                    <a:cubicBezTo>
                      <a:pt x="74" y="42"/>
                      <a:pt x="77" y="41"/>
                      <a:pt x="77" y="39"/>
                    </a:cubicBezTo>
                    <a:cubicBezTo>
                      <a:pt x="80" y="30"/>
                      <a:pt x="78" y="15"/>
                      <a:pt x="70" y="8"/>
                    </a:cubicBezTo>
                    <a:cubicBezTo>
                      <a:pt x="60" y="0"/>
                      <a:pt x="49" y="1"/>
                      <a:pt x="37" y="6"/>
                    </a:cubicBezTo>
                    <a:cubicBezTo>
                      <a:pt x="15" y="16"/>
                      <a:pt x="2" y="47"/>
                      <a:pt x="5" y="71"/>
                    </a:cubicBezTo>
                    <a:cubicBezTo>
                      <a:pt x="8" y="85"/>
                      <a:pt x="15" y="99"/>
                      <a:pt x="26" y="108"/>
                    </a:cubicBezTo>
                    <a:cubicBezTo>
                      <a:pt x="36" y="117"/>
                      <a:pt x="50" y="118"/>
                      <a:pt x="62" y="125"/>
                    </a:cubicBezTo>
                    <a:cubicBezTo>
                      <a:pt x="75" y="134"/>
                      <a:pt x="54" y="150"/>
                      <a:pt x="47" y="154"/>
                    </a:cubicBezTo>
                    <a:cubicBezTo>
                      <a:pt x="41" y="157"/>
                      <a:pt x="33" y="159"/>
                      <a:pt x="27" y="158"/>
                    </a:cubicBezTo>
                    <a:cubicBezTo>
                      <a:pt x="21" y="157"/>
                      <a:pt x="12" y="153"/>
                      <a:pt x="6" y="155"/>
                    </a:cubicBezTo>
                    <a:cubicBezTo>
                      <a:pt x="2" y="157"/>
                      <a:pt x="0" y="161"/>
                      <a:pt x="1" y="165"/>
                    </a:cubicBezTo>
                    <a:cubicBezTo>
                      <a:pt x="3" y="180"/>
                      <a:pt x="21" y="184"/>
                      <a:pt x="33" y="184"/>
                    </a:cubicBezTo>
                    <a:cubicBezTo>
                      <a:pt x="49" y="184"/>
                      <a:pt x="65" y="176"/>
                      <a:pt x="76" y="165"/>
                    </a:cubicBezTo>
                    <a:cubicBezTo>
                      <a:pt x="87" y="155"/>
                      <a:pt x="92" y="140"/>
                      <a:pt x="89" y="125"/>
                    </a:cubicBezTo>
                    <a:cubicBezTo>
                      <a:pt x="86" y="109"/>
                      <a:pt x="70" y="101"/>
                      <a:pt x="5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0" name="Freeform 869"/>
              <p:cNvSpPr>
                <a:spLocks noEditPoints="1"/>
              </p:cNvSpPr>
              <p:nvPr/>
            </p:nvSpPr>
            <p:spPr bwMode="auto">
              <a:xfrm>
                <a:off x="2909" y="4514"/>
                <a:ext cx="50" cy="100"/>
              </a:xfrm>
              <a:custGeom>
                <a:avLst/>
                <a:gdLst>
                  <a:gd name="T0" fmla="*/ 72 w 89"/>
                  <a:gd name="T1" fmla="*/ 82 h 179"/>
                  <a:gd name="T2" fmla="*/ 38 w 89"/>
                  <a:gd name="T3" fmla="*/ 6 h 179"/>
                  <a:gd name="T4" fmla="*/ 25 w 89"/>
                  <a:gd name="T5" fmla="*/ 6 h 179"/>
                  <a:gd name="T6" fmla="*/ 15 w 89"/>
                  <a:gd name="T7" fmla="*/ 43 h 179"/>
                  <a:gd name="T8" fmla="*/ 7 w 89"/>
                  <a:gd name="T9" fmla="*/ 93 h 179"/>
                  <a:gd name="T10" fmla="*/ 3 w 89"/>
                  <a:gd name="T11" fmla="*/ 142 h 179"/>
                  <a:gd name="T12" fmla="*/ 2 w 89"/>
                  <a:gd name="T13" fmla="*/ 164 h 179"/>
                  <a:gd name="T14" fmla="*/ 1 w 89"/>
                  <a:gd name="T15" fmla="*/ 172 h 179"/>
                  <a:gd name="T16" fmla="*/ 0 w 89"/>
                  <a:gd name="T17" fmla="*/ 175 h 179"/>
                  <a:gd name="T18" fmla="*/ 0 w 89"/>
                  <a:gd name="T19" fmla="*/ 175 h 179"/>
                  <a:gd name="T20" fmla="*/ 5 w 89"/>
                  <a:gd name="T21" fmla="*/ 178 h 179"/>
                  <a:gd name="T22" fmla="*/ 14 w 89"/>
                  <a:gd name="T23" fmla="*/ 161 h 179"/>
                  <a:gd name="T24" fmla="*/ 19 w 89"/>
                  <a:gd name="T25" fmla="*/ 116 h 179"/>
                  <a:gd name="T26" fmla="*/ 31 w 89"/>
                  <a:gd name="T27" fmla="*/ 118 h 179"/>
                  <a:gd name="T28" fmla="*/ 54 w 89"/>
                  <a:gd name="T29" fmla="*/ 122 h 179"/>
                  <a:gd name="T30" fmla="*/ 59 w 89"/>
                  <a:gd name="T31" fmla="*/ 123 h 179"/>
                  <a:gd name="T32" fmla="*/ 61 w 89"/>
                  <a:gd name="T33" fmla="*/ 129 h 179"/>
                  <a:gd name="T34" fmla="*/ 70 w 89"/>
                  <a:gd name="T35" fmla="*/ 166 h 179"/>
                  <a:gd name="T36" fmla="*/ 88 w 89"/>
                  <a:gd name="T37" fmla="*/ 163 h 179"/>
                  <a:gd name="T38" fmla="*/ 80 w 89"/>
                  <a:gd name="T39" fmla="*/ 124 h 179"/>
                  <a:gd name="T40" fmla="*/ 72 w 89"/>
                  <a:gd name="T41" fmla="*/ 82 h 179"/>
                  <a:gd name="T42" fmla="*/ 33 w 89"/>
                  <a:gd name="T43" fmla="*/ 97 h 179"/>
                  <a:gd name="T44" fmla="*/ 21 w 89"/>
                  <a:gd name="T45" fmla="*/ 101 h 179"/>
                  <a:gd name="T46" fmla="*/ 29 w 89"/>
                  <a:gd name="T47" fmla="*/ 56 h 179"/>
                  <a:gd name="T48" fmla="*/ 33 w 89"/>
                  <a:gd name="T49" fmla="*/ 27 h 179"/>
                  <a:gd name="T50" fmla="*/ 53 w 89"/>
                  <a:gd name="T51" fmla="*/ 91 h 179"/>
                  <a:gd name="T52" fmla="*/ 54 w 89"/>
                  <a:gd name="T53" fmla="*/ 94 h 179"/>
                  <a:gd name="T54" fmla="*/ 33 w 89"/>
                  <a:gd name="T55" fmla="*/ 9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179">
                    <a:moveTo>
                      <a:pt x="72" y="82"/>
                    </a:moveTo>
                    <a:cubicBezTo>
                      <a:pt x="65" y="55"/>
                      <a:pt x="54" y="29"/>
                      <a:pt x="38" y="6"/>
                    </a:cubicBezTo>
                    <a:cubicBezTo>
                      <a:pt x="35" y="1"/>
                      <a:pt x="28" y="0"/>
                      <a:pt x="25" y="6"/>
                    </a:cubicBezTo>
                    <a:cubicBezTo>
                      <a:pt x="18" y="17"/>
                      <a:pt x="17" y="30"/>
                      <a:pt x="15" y="43"/>
                    </a:cubicBezTo>
                    <a:cubicBezTo>
                      <a:pt x="13" y="60"/>
                      <a:pt x="9" y="76"/>
                      <a:pt x="7" y="93"/>
                    </a:cubicBezTo>
                    <a:cubicBezTo>
                      <a:pt x="5" y="109"/>
                      <a:pt x="4" y="126"/>
                      <a:pt x="3" y="142"/>
                    </a:cubicBezTo>
                    <a:cubicBezTo>
                      <a:pt x="3" y="149"/>
                      <a:pt x="2" y="157"/>
                      <a:pt x="2" y="164"/>
                    </a:cubicBezTo>
                    <a:cubicBezTo>
                      <a:pt x="2" y="166"/>
                      <a:pt x="2" y="170"/>
                      <a:pt x="1" y="172"/>
                    </a:cubicBezTo>
                    <a:cubicBezTo>
                      <a:pt x="0" y="173"/>
                      <a:pt x="0" y="174"/>
                      <a:pt x="0" y="175"/>
                    </a:cubicBezTo>
                    <a:cubicBezTo>
                      <a:pt x="0" y="175"/>
                      <a:pt x="0" y="175"/>
                      <a:pt x="0" y="175"/>
                    </a:cubicBezTo>
                    <a:cubicBezTo>
                      <a:pt x="0" y="178"/>
                      <a:pt x="3" y="179"/>
                      <a:pt x="5" y="178"/>
                    </a:cubicBezTo>
                    <a:cubicBezTo>
                      <a:pt x="10" y="175"/>
                      <a:pt x="12" y="166"/>
                      <a:pt x="14" y="161"/>
                    </a:cubicBezTo>
                    <a:cubicBezTo>
                      <a:pt x="18" y="147"/>
                      <a:pt x="18" y="131"/>
                      <a:pt x="19" y="116"/>
                    </a:cubicBezTo>
                    <a:cubicBezTo>
                      <a:pt x="23" y="117"/>
                      <a:pt x="27" y="117"/>
                      <a:pt x="31" y="118"/>
                    </a:cubicBezTo>
                    <a:cubicBezTo>
                      <a:pt x="39" y="119"/>
                      <a:pt x="46" y="120"/>
                      <a:pt x="54" y="122"/>
                    </a:cubicBezTo>
                    <a:cubicBezTo>
                      <a:pt x="56" y="123"/>
                      <a:pt x="58" y="123"/>
                      <a:pt x="59" y="123"/>
                    </a:cubicBezTo>
                    <a:cubicBezTo>
                      <a:pt x="60" y="125"/>
                      <a:pt x="60" y="127"/>
                      <a:pt x="61" y="129"/>
                    </a:cubicBezTo>
                    <a:cubicBezTo>
                      <a:pt x="63" y="141"/>
                      <a:pt x="65" y="155"/>
                      <a:pt x="70" y="166"/>
                    </a:cubicBezTo>
                    <a:cubicBezTo>
                      <a:pt x="72" y="176"/>
                      <a:pt x="89" y="174"/>
                      <a:pt x="88" y="163"/>
                    </a:cubicBezTo>
                    <a:cubicBezTo>
                      <a:pt x="87" y="150"/>
                      <a:pt x="82" y="137"/>
                      <a:pt x="80" y="124"/>
                    </a:cubicBezTo>
                    <a:cubicBezTo>
                      <a:pt x="78" y="110"/>
                      <a:pt x="75" y="96"/>
                      <a:pt x="72" y="82"/>
                    </a:cubicBezTo>
                    <a:close/>
                    <a:moveTo>
                      <a:pt x="33" y="97"/>
                    </a:moveTo>
                    <a:cubicBezTo>
                      <a:pt x="30" y="98"/>
                      <a:pt x="25" y="99"/>
                      <a:pt x="21" y="101"/>
                    </a:cubicBezTo>
                    <a:cubicBezTo>
                      <a:pt x="24" y="86"/>
                      <a:pt x="27" y="71"/>
                      <a:pt x="29" y="56"/>
                    </a:cubicBezTo>
                    <a:cubicBezTo>
                      <a:pt x="31" y="47"/>
                      <a:pt x="31" y="37"/>
                      <a:pt x="33" y="27"/>
                    </a:cubicBezTo>
                    <a:cubicBezTo>
                      <a:pt x="44" y="47"/>
                      <a:pt x="49" y="69"/>
                      <a:pt x="53" y="91"/>
                    </a:cubicBezTo>
                    <a:cubicBezTo>
                      <a:pt x="53" y="92"/>
                      <a:pt x="54" y="93"/>
                      <a:pt x="54" y="94"/>
                    </a:cubicBezTo>
                    <a:cubicBezTo>
                      <a:pt x="47" y="94"/>
                      <a:pt x="40" y="95"/>
                      <a:pt x="33"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1" name="Freeform 870"/>
              <p:cNvSpPr/>
              <p:nvPr/>
            </p:nvSpPr>
            <p:spPr bwMode="auto">
              <a:xfrm>
                <a:off x="2979" y="4514"/>
                <a:ext cx="47" cy="100"/>
              </a:xfrm>
              <a:custGeom>
                <a:avLst/>
                <a:gdLst>
                  <a:gd name="T0" fmla="*/ 75 w 85"/>
                  <a:gd name="T1" fmla="*/ 157 h 179"/>
                  <a:gd name="T2" fmla="*/ 22 w 85"/>
                  <a:gd name="T3" fmla="*/ 153 h 179"/>
                  <a:gd name="T4" fmla="*/ 24 w 85"/>
                  <a:gd name="T5" fmla="*/ 122 h 179"/>
                  <a:gd name="T6" fmla="*/ 28 w 85"/>
                  <a:gd name="T7" fmla="*/ 74 h 179"/>
                  <a:gd name="T8" fmla="*/ 21 w 85"/>
                  <a:gd name="T9" fmla="*/ 32 h 179"/>
                  <a:gd name="T10" fmla="*/ 2 w 85"/>
                  <a:gd name="T11" fmla="*/ 1 h 179"/>
                  <a:gd name="T12" fmla="*/ 0 w 85"/>
                  <a:gd name="T13" fmla="*/ 3 h 179"/>
                  <a:gd name="T14" fmla="*/ 3 w 85"/>
                  <a:gd name="T15" fmla="*/ 37 h 179"/>
                  <a:gd name="T16" fmla="*/ 3 w 85"/>
                  <a:gd name="T17" fmla="*/ 81 h 179"/>
                  <a:gd name="T18" fmla="*/ 4 w 85"/>
                  <a:gd name="T19" fmla="*/ 122 h 179"/>
                  <a:gd name="T20" fmla="*/ 4 w 85"/>
                  <a:gd name="T21" fmla="*/ 163 h 179"/>
                  <a:gd name="T22" fmla="*/ 13 w 85"/>
                  <a:gd name="T23" fmla="*/ 172 h 179"/>
                  <a:gd name="T24" fmla="*/ 68 w 85"/>
                  <a:gd name="T25" fmla="*/ 175 h 179"/>
                  <a:gd name="T26" fmla="*/ 75 w 85"/>
                  <a:gd name="T27" fmla="*/ 15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179">
                    <a:moveTo>
                      <a:pt x="75" y="157"/>
                    </a:moveTo>
                    <a:cubicBezTo>
                      <a:pt x="58" y="150"/>
                      <a:pt x="40" y="151"/>
                      <a:pt x="22" y="153"/>
                    </a:cubicBezTo>
                    <a:cubicBezTo>
                      <a:pt x="23" y="143"/>
                      <a:pt x="23" y="132"/>
                      <a:pt x="24" y="122"/>
                    </a:cubicBezTo>
                    <a:cubicBezTo>
                      <a:pt x="25" y="106"/>
                      <a:pt x="28" y="90"/>
                      <a:pt x="28" y="74"/>
                    </a:cubicBezTo>
                    <a:cubicBezTo>
                      <a:pt x="28" y="60"/>
                      <a:pt x="25" y="45"/>
                      <a:pt x="21" y="32"/>
                    </a:cubicBezTo>
                    <a:cubicBezTo>
                      <a:pt x="17" y="21"/>
                      <a:pt x="12" y="8"/>
                      <a:pt x="2" y="1"/>
                    </a:cubicBezTo>
                    <a:cubicBezTo>
                      <a:pt x="1" y="0"/>
                      <a:pt x="0" y="1"/>
                      <a:pt x="0" y="3"/>
                    </a:cubicBezTo>
                    <a:cubicBezTo>
                      <a:pt x="0" y="14"/>
                      <a:pt x="2" y="26"/>
                      <a:pt x="3" y="37"/>
                    </a:cubicBezTo>
                    <a:cubicBezTo>
                      <a:pt x="3" y="52"/>
                      <a:pt x="2" y="66"/>
                      <a:pt x="3" y="81"/>
                    </a:cubicBezTo>
                    <a:cubicBezTo>
                      <a:pt x="3" y="94"/>
                      <a:pt x="4" y="108"/>
                      <a:pt x="4" y="122"/>
                    </a:cubicBezTo>
                    <a:cubicBezTo>
                      <a:pt x="5" y="136"/>
                      <a:pt x="3" y="149"/>
                      <a:pt x="4" y="163"/>
                    </a:cubicBezTo>
                    <a:cubicBezTo>
                      <a:pt x="5" y="167"/>
                      <a:pt x="8" y="173"/>
                      <a:pt x="13" y="172"/>
                    </a:cubicBezTo>
                    <a:cubicBezTo>
                      <a:pt x="31" y="170"/>
                      <a:pt x="51" y="168"/>
                      <a:pt x="68" y="175"/>
                    </a:cubicBezTo>
                    <a:cubicBezTo>
                      <a:pt x="78" y="179"/>
                      <a:pt x="85" y="161"/>
                      <a:pt x="75"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2" name="Freeform 871"/>
              <p:cNvSpPr>
                <a:spLocks noEditPoints="1"/>
              </p:cNvSpPr>
              <p:nvPr/>
            </p:nvSpPr>
            <p:spPr bwMode="auto">
              <a:xfrm>
                <a:off x="3034" y="4510"/>
                <a:ext cx="40" cy="99"/>
              </a:xfrm>
              <a:custGeom>
                <a:avLst/>
                <a:gdLst>
                  <a:gd name="T0" fmla="*/ 63 w 73"/>
                  <a:gd name="T1" fmla="*/ 155 h 176"/>
                  <a:gd name="T2" fmla="*/ 24 w 73"/>
                  <a:gd name="T3" fmla="*/ 155 h 176"/>
                  <a:gd name="T4" fmla="*/ 24 w 73"/>
                  <a:gd name="T5" fmla="*/ 103 h 176"/>
                  <a:gd name="T6" fmla="*/ 40 w 73"/>
                  <a:gd name="T7" fmla="*/ 105 h 176"/>
                  <a:gd name="T8" fmla="*/ 66 w 73"/>
                  <a:gd name="T9" fmla="*/ 94 h 176"/>
                  <a:gd name="T10" fmla="*/ 62 w 73"/>
                  <a:gd name="T11" fmla="*/ 81 h 176"/>
                  <a:gd name="T12" fmla="*/ 40 w 73"/>
                  <a:gd name="T13" fmla="*/ 77 h 176"/>
                  <a:gd name="T14" fmla="*/ 23 w 73"/>
                  <a:gd name="T15" fmla="*/ 78 h 176"/>
                  <a:gd name="T16" fmla="*/ 16 w 73"/>
                  <a:gd name="T17" fmla="*/ 45 h 176"/>
                  <a:gd name="T18" fmla="*/ 11 w 73"/>
                  <a:gd name="T19" fmla="*/ 28 h 176"/>
                  <a:gd name="T20" fmla="*/ 34 w 73"/>
                  <a:gd name="T21" fmla="*/ 23 h 176"/>
                  <a:gd name="T22" fmla="*/ 49 w 73"/>
                  <a:gd name="T23" fmla="*/ 19 h 176"/>
                  <a:gd name="T24" fmla="*/ 62 w 73"/>
                  <a:gd name="T25" fmla="*/ 18 h 176"/>
                  <a:gd name="T26" fmla="*/ 62 w 73"/>
                  <a:gd name="T27" fmla="*/ 4 h 176"/>
                  <a:gd name="T28" fmla="*/ 29 w 73"/>
                  <a:gd name="T29" fmla="*/ 5 h 176"/>
                  <a:gd name="T30" fmla="*/ 5 w 73"/>
                  <a:gd name="T31" fmla="*/ 11 h 176"/>
                  <a:gd name="T32" fmla="*/ 5 w 73"/>
                  <a:gd name="T33" fmla="*/ 10 h 176"/>
                  <a:gd name="T34" fmla="*/ 1 w 73"/>
                  <a:gd name="T35" fmla="*/ 11 h 176"/>
                  <a:gd name="T36" fmla="*/ 1 w 73"/>
                  <a:gd name="T37" fmla="*/ 14 h 176"/>
                  <a:gd name="T38" fmla="*/ 1 w 73"/>
                  <a:gd name="T39" fmla="*/ 17 h 176"/>
                  <a:gd name="T40" fmla="*/ 7 w 73"/>
                  <a:gd name="T41" fmla="*/ 87 h 176"/>
                  <a:gd name="T42" fmla="*/ 6 w 73"/>
                  <a:gd name="T43" fmla="*/ 162 h 176"/>
                  <a:gd name="T44" fmla="*/ 13 w 73"/>
                  <a:gd name="T45" fmla="*/ 171 h 176"/>
                  <a:gd name="T46" fmla="*/ 60 w 73"/>
                  <a:gd name="T47" fmla="*/ 174 h 176"/>
                  <a:gd name="T48" fmla="*/ 63 w 73"/>
                  <a:gd name="T49" fmla="*/ 155 h 176"/>
                  <a:gd name="T50" fmla="*/ 9 w 73"/>
                  <a:gd name="T51" fmla="*/ 18 h 176"/>
                  <a:gd name="T52" fmla="*/ 8 w 73"/>
                  <a:gd name="T53" fmla="*/ 19 h 176"/>
                  <a:gd name="T54" fmla="*/ 8 w 73"/>
                  <a:gd name="T55" fmla="*/ 18 h 176"/>
                  <a:gd name="T56" fmla="*/ 9 w 73"/>
                  <a:gd name="T57"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 h="176">
                    <a:moveTo>
                      <a:pt x="63" y="155"/>
                    </a:moveTo>
                    <a:cubicBezTo>
                      <a:pt x="50" y="151"/>
                      <a:pt x="37" y="156"/>
                      <a:pt x="24" y="155"/>
                    </a:cubicBezTo>
                    <a:cubicBezTo>
                      <a:pt x="24" y="137"/>
                      <a:pt x="25" y="120"/>
                      <a:pt x="24" y="103"/>
                    </a:cubicBezTo>
                    <a:cubicBezTo>
                      <a:pt x="30" y="104"/>
                      <a:pt x="35" y="105"/>
                      <a:pt x="40" y="105"/>
                    </a:cubicBezTo>
                    <a:cubicBezTo>
                      <a:pt x="51" y="105"/>
                      <a:pt x="60" y="104"/>
                      <a:pt x="66" y="94"/>
                    </a:cubicBezTo>
                    <a:cubicBezTo>
                      <a:pt x="68" y="89"/>
                      <a:pt x="67" y="84"/>
                      <a:pt x="62" y="81"/>
                    </a:cubicBezTo>
                    <a:cubicBezTo>
                      <a:pt x="55" y="76"/>
                      <a:pt x="49" y="77"/>
                      <a:pt x="40" y="77"/>
                    </a:cubicBezTo>
                    <a:cubicBezTo>
                      <a:pt x="35" y="77"/>
                      <a:pt x="28" y="77"/>
                      <a:pt x="23" y="78"/>
                    </a:cubicBezTo>
                    <a:cubicBezTo>
                      <a:pt x="21" y="67"/>
                      <a:pt x="19" y="56"/>
                      <a:pt x="16" y="45"/>
                    </a:cubicBezTo>
                    <a:cubicBezTo>
                      <a:pt x="14" y="39"/>
                      <a:pt x="13" y="33"/>
                      <a:pt x="11" y="28"/>
                    </a:cubicBezTo>
                    <a:cubicBezTo>
                      <a:pt x="19" y="26"/>
                      <a:pt x="26" y="24"/>
                      <a:pt x="34" y="23"/>
                    </a:cubicBezTo>
                    <a:cubicBezTo>
                      <a:pt x="39" y="22"/>
                      <a:pt x="44" y="21"/>
                      <a:pt x="49" y="19"/>
                    </a:cubicBezTo>
                    <a:cubicBezTo>
                      <a:pt x="54" y="20"/>
                      <a:pt x="58" y="20"/>
                      <a:pt x="62" y="18"/>
                    </a:cubicBezTo>
                    <a:cubicBezTo>
                      <a:pt x="70" y="16"/>
                      <a:pt x="70" y="6"/>
                      <a:pt x="62" y="4"/>
                    </a:cubicBezTo>
                    <a:cubicBezTo>
                      <a:pt x="52" y="0"/>
                      <a:pt x="39" y="4"/>
                      <a:pt x="29" y="5"/>
                    </a:cubicBezTo>
                    <a:cubicBezTo>
                      <a:pt x="20" y="6"/>
                      <a:pt x="13" y="7"/>
                      <a:pt x="5" y="11"/>
                    </a:cubicBezTo>
                    <a:cubicBezTo>
                      <a:pt x="5" y="11"/>
                      <a:pt x="5" y="10"/>
                      <a:pt x="5" y="10"/>
                    </a:cubicBezTo>
                    <a:cubicBezTo>
                      <a:pt x="4" y="8"/>
                      <a:pt x="1" y="9"/>
                      <a:pt x="1" y="11"/>
                    </a:cubicBezTo>
                    <a:cubicBezTo>
                      <a:pt x="1" y="12"/>
                      <a:pt x="1" y="13"/>
                      <a:pt x="1" y="14"/>
                    </a:cubicBezTo>
                    <a:cubicBezTo>
                      <a:pt x="1" y="15"/>
                      <a:pt x="1" y="16"/>
                      <a:pt x="1" y="17"/>
                    </a:cubicBezTo>
                    <a:cubicBezTo>
                      <a:pt x="0" y="40"/>
                      <a:pt x="6" y="64"/>
                      <a:pt x="7" y="87"/>
                    </a:cubicBezTo>
                    <a:cubicBezTo>
                      <a:pt x="9" y="112"/>
                      <a:pt x="5" y="137"/>
                      <a:pt x="6" y="162"/>
                    </a:cubicBezTo>
                    <a:cubicBezTo>
                      <a:pt x="6" y="166"/>
                      <a:pt x="9" y="169"/>
                      <a:pt x="13" y="171"/>
                    </a:cubicBezTo>
                    <a:cubicBezTo>
                      <a:pt x="27" y="176"/>
                      <a:pt x="45" y="174"/>
                      <a:pt x="60" y="174"/>
                    </a:cubicBezTo>
                    <a:cubicBezTo>
                      <a:pt x="71" y="174"/>
                      <a:pt x="73" y="158"/>
                      <a:pt x="63" y="155"/>
                    </a:cubicBezTo>
                    <a:close/>
                    <a:moveTo>
                      <a:pt x="9" y="18"/>
                    </a:moveTo>
                    <a:cubicBezTo>
                      <a:pt x="9" y="18"/>
                      <a:pt x="9" y="19"/>
                      <a:pt x="8" y="19"/>
                    </a:cubicBezTo>
                    <a:cubicBezTo>
                      <a:pt x="8" y="19"/>
                      <a:pt x="8" y="18"/>
                      <a:pt x="8" y="18"/>
                    </a:cubicBezTo>
                    <a:cubicBezTo>
                      <a:pt x="8" y="18"/>
                      <a:pt x="9"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3" name="Freeform 872"/>
              <p:cNvSpPr>
                <a:spLocks noEditPoints="1"/>
              </p:cNvSpPr>
              <p:nvPr/>
            </p:nvSpPr>
            <p:spPr bwMode="auto">
              <a:xfrm>
                <a:off x="5418" y="3100"/>
                <a:ext cx="248" cy="260"/>
              </a:xfrm>
              <a:custGeom>
                <a:avLst/>
                <a:gdLst>
                  <a:gd name="T0" fmla="*/ 414 w 443"/>
                  <a:gd name="T1" fmla="*/ 116 h 464"/>
                  <a:gd name="T2" fmla="*/ 350 w 443"/>
                  <a:gd name="T3" fmla="*/ 180 h 464"/>
                  <a:gd name="T4" fmla="*/ 287 w 443"/>
                  <a:gd name="T5" fmla="*/ 187 h 464"/>
                  <a:gd name="T6" fmla="*/ 255 w 443"/>
                  <a:gd name="T7" fmla="*/ 29 h 464"/>
                  <a:gd name="T8" fmla="*/ 224 w 443"/>
                  <a:gd name="T9" fmla="*/ 8 h 464"/>
                  <a:gd name="T10" fmla="*/ 170 w 443"/>
                  <a:gd name="T11" fmla="*/ 24 h 464"/>
                  <a:gd name="T12" fmla="*/ 168 w 443"/>
                  <a:gd name="T13" fmla="*/ 84 h 464"/>
                  <a:gd name="T14" fmla="*/ 150 w 443"/>
                  <a:gd name="T15" fmla="*/ 193 h 464"/>
                  <a:gd name="T16" fmla="*/ 79 w 443"/>
                  <a:gd name="T17" fmla="*/ 229 h 464"/>
                  <a:gd name="T18" fmla="*/ 18 w 443"/>
                  <a:gd name="T19" fmla="*/ 176 h 464"/>
                  <a:gd name="T20" fmla="*/ 43 w 443"/>
                  <a:gd name="T21" fmla="*/ 244 h 464"/>
                  <a:gd name="T22" fmla="*/ 57 w 443"/>
                  <a:gd name="T23" fmla="*/ 316 h 464"/>
                  <a:gd name="T24" fmla="*/ 57 w 443"/>
                  <a:gd name="T25" fmla="*/ 321 h 464"/>
                  <a:gd name="T26" fmla="*/ 48 w 443"/>
                  <a:gd name="T27" fmla="*/ 427 h 464"/>
                  <a:gd name="T28" fmla="*/ 42 w 443"/>
                  <a:gd name="T29" fmla="*/ 443 h 464"/>
                  <a:gd name="T30" fmla="*/ 52 w 443"/>
                  <a:gd name="T31" fmla="*/ 451 h 464"/>
                  <a:gd name="T32" fmla="*/ 60 w 443"/>
                  <a:gd name="T33" fmla="*/ 459 h 464"/>
                  <a:gd name="T34" fmla="*/ 67 w 443"/>
                  <a:gd name="T35" fmla="*/ 446 h 464"/>
                  <a:gd name="T36" fmla="*/ 69 w 443"/>
                  <a:gd name="T37" fmla="*/ 446 h 464"/>
                  <a:gd name="T38" fmla="*/ 136 w 443"/>
                  <a:gd name="T39" fmla="*/ 463 h 464"/>
                  <a:gd name="T40" fmla="*/ 313 w 443"/>
                  <a:gd name="T41" fmla="*/ 460 h 464"/>
                  <a:gd name="T42" fmla="*/ 388 w 443"/>
                  <a:gd name="T43" fmla="*/ 442 h 464"/>
                  <a:gd name="T44" fmla="*/ 380 w 443"/>
                  <a:gd name="T45" fmla="*/ 421 h 464"/>
                  <a:gd name="T46" fmla="*/ 380 w 443"/>
                  <a:gd name="T47" fmla="*/ 313 h 464"/>
                  <a:gd name="T48" fmla="*/ 440 w 443"/>
                  <a:gd name="T49" fmla="*/ 180 h 464"/>
                  <a:gd name="T50" fmla="*/ 329 w 443"/>
                  <a:gd name="T51" fmla="*/ 316 h 464"/>
                  <a:gd name="T52" fmla="*/ 361 w 443"/>
                  <a:gd name="T53" fmla="*/ 316 h 464"/>
                  <a:gd name="T54" fmla="*/ 92 w 443"/>
                  <a:gd name="T55" fmla="*/ 434 h 464"/>
                  <a:gd name="T56" fmla="*/ 122 w 443"/>
                  <a:gd name="T57" fmla="*/ 420 h 464"/>
                  <a:gd name="T58" fmla="*/ 78 w 443"/>
                  <a:gd name="T59" fmla="*/ 429 h 464"/>
                  <a:gd name="T60" fmla="*/ 65 w 443"/>
                  <a:gd name="T61" fmla="*/ 428 h 464"/>
                  <a:gd name="T62" fmla="*/ 125 w 443"/>
                  <a:gd name="T63" fmla="*/ 391 h 464"/>
                  <a:gd name="T64" fmla="*/ 107 w 443"/>
                  <a:gd name="T65" fmla="*/ 377 h 464"/>
                  <a:gd name="T66" fmla="*/ 103 w 443"/>
                  <a:gd name="T67" fmla="*/ 373 h 464"/>
                  <a:gd name="T68" fmla="*/ 117 w 443"/>
                  <a:gd name="T69" fmla="*/ 337 h 464"/>
                  <a:gd name="T70" fmla="*/ 71 w 443"/>
                  <a:gd name="T71" fmla="*/ 334 h 464"/>
                  <a:gd name="T72" fmla="*/ 98 w 443"/>
                  <a:gd name="T73" fmla="*/ 307 h 464"/>
                  <a:gd name="T74" fmla="*/ 73 w 443"/>
                  <a:gd name="T75" fmla="*/ 238 h 464"/>
                  <a:gd name="T76" fmla="*/ 160 w 443"/>
                  <a:gd name="T77" fmla="*/ 282 h 464"/>
                  <a:gd name="T78" fmla="*/ 160 w 443"/>
                  <a:gd name="T79" fmla="*/ 279 h 464"/>
                  <a:gd name="T80" fmla="*/ 207 w 443"/>
                  <a:gd name="T81" fmla="*/ 216 h 464"/>
                  <a:gd name="T82" fmla="*/ 174 w 443"/>
                  <a:gd name="T83" fmla="*/ 203 h 464"/>
                  <a:gd name="T84" fmla="*/ 199 w 443"/>
                  <a:gd name="T85" fmla="*/ 188 h 464"/>
                  <a:gd name="T86" fmla="*/ 209 w 443"/>
                  <a:gd name="T87" fmla="*/ 102 h 464"/>
                  <a:gd name="T88" fmla="*/ 296 w 443"/>
                  <a:gd name="T89" fmla="*/ 280 h 464"/>
                  <a:gd name="T90" fmla="*/ 297 w 443"/>
                  <a:gd name="T91" fmla="*/ 283 h 464"/>
                  <a:gd name="T92" fmla="*/ 328 w 443"/>
                  <a:gd name="T93" fmla="*/ 320 h 464"/>
                  <a:gd name="T94" fmla="*/ 290 w 443"/>
                  <a:gd name="T95" fmla="*/ 373 h 464"/>
                  <a:gd name="T96" fmla="*/ 357 w 443"/>
                  <a:gd name="T97" fmla="*/ 386 h 464"/>
                  <a:gd name="T98" fmla="*/ 364 w 443"/>
                  <a:gd name="T99" fmla="*/ 429 h 464"/>
                  <a:gd name="T100" fmla="*/ 299 w 443"/>
                  <a:gd name="T101" fmla="*/ 427 h 464"/>
                  <a:gd name="T102" fmla="*/ 238 w 443"/>
                  <a:gd name="T103" fmla="*/ 433 h 464"/>
                  <a:gd name="T104" fmla="*/ 337 w 443"/>
                  <a:gd name="T105" fmla="*/ 288 h 464"/>
                  <a:gd name="T106" fmla="*/ 365 w 443"/>
                  <a:gd name="T107" fmla="*/ 283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464">
                    <a:moveTo>
                      <a:pt x="436" y="154"/>
                    </a:moveTo>
                    <a:cubicBezTo>
                      <a:pt x="436" y="149"/>
                      <a:pt x="436" y="143"/>
                      <a:pt x="436" y="137"/>
                    </a:cubicBezTo>
                    <a:cubicBezTo>
                      <a:pt x="436" y="125"/>
                      <a:pt x="424" y="120"/>
                      <a:pt x="414" y="116"/>
                    </a:cubicBezTo>
                    <a:cubicBezTo>
                      <a:pt x="399" y="110"/>
                      <a:pt x="382" y="112"/>
                      <a:pt x="370" y="122"/>
                    </a:cubicBezTo>
                    <a:cubicBezTo>
                      <a:pt x="364" y="127"/>
                      <a:pt x="360" y="132"/>
                      <a:pt x="357" y="139"/>
                    </a:cubicBezTo>
                    <a:cubicBezTo>
                      <a:pt x="351" y="151"/>
                      <a:pt x="348" y="167"/>
                      <a:pt x="350" y="180"/>
                    </a:cubicBezTo>
                    <a:cubicBezTo>
                      <a:pt x="351" y="187"/>
                      <a:pt x="354" y="193"/>
                      <a:pt x="357" y="197"/>
                    </a:cubicBezTo>
                    <a:cubicBezTo>
                      <a:pt x="343" y="222"/>
                      <a:pt x="329" y="248"/>
                      <a:pt x="318" y="275"/>
                    </a:cubicBezTo>
                    <a:cubicBezTo>
                      <a:pt x="310" y="245"/>
                      <a:pt x="299" y="216"/>
                      <a:pt x="287" y="187"/>
                    </a:cubicBezTo>
                    <a:cubicBezTo>
                      <a:pt x="272" y="152"/>
                      <a:pt x="255" y="116"/>
                      <a:pt x="230" y="87"/>
                    </a:cubicBezTo>
                    <a:cubicBezTo>
                      <a:pt x="230" y="86"/>
                      <a:pt x="230" y="86"/>
                      <a:pt x="230" y="86"/>
                    </a:cubicBezTo>
                    <a:cubicBezTo>
                      <a:pt x="248" y="75"/>
                      <a:pt x="257" y="50"/>
                      <a:pt x="255" y="29"/>
                    </a:cubicBezTo>
                    <a:cubicBezTo>
                      <a:pt x="254" y="25"/>
                      <a:pt x="252" y="19"/>
                      <a:pt x="247" y="19"/>
                    </a:cubicBezTo>
                    <a:cubicBezTo>
                      <a:pt x="243" y="18"/>
                      <a:pt x="240" y="18"/>
                      <a:pt x="236" y="17"/>
                    </a:cubicBezTo>
                    <a:cubicBezTo>
                      <a:pt x="233" y="14"/>
                      <a:pt x="229" y="11"/>
                      <a:pt x="224" y="8"/>
                    </a:cubicBezTo>
                    <a:cubicBezTo>
                      <a:pt x="214" y="4"/>
                      <a:pt x="204" y="2"/>
                      <a:pt x="194" y="1"/>
                    </a:cubicBezTo>
                    <a:cubicBezTo>
                      <a:pt x="184" y="0"/>
                      <a:pt x="178" y="11"/>
                      <a:pt x="174" y="21"/>
                    </a:cubicBezTo>
                    <a:cubicBezTo>
                      <a:pt x="173" y="22"/>
                      <a:pt x="171" y="23"/>
                      <a:pt x="170" y="24"/>
                    </a:cubicBezTo>
                    <a:cubicBezTo>
                      <a:pt x="166" y="28"/>
                      <a:pt x="165" y="36"/>
                      <a:pt x="164" y="42"/>
                    </a:cubicBezTo>
                    <a:cubicBezTo>
                      <a:pt x="162" y="55"/>
                      <a:pt x="162" y="68"/>
                      <a:pt x="168" y="79"/>
                    </a:cubicBezTo>
                    <a:cubicBezTo>
                      <a:pt x="168" y="81"/>
                      <a:pt x="168" y="82"/>
                      <a:pt x="168" y="84"/>
                    </a:cubicBezTo>
                    <a:cubicBezTo>
                      <a:pt x="168" y="90"/>
                      <a:pt x="171" y="94"/>
                      <a:pt x="177" y="96"/>
                    </a:cubicBezTo>
                    <a:cubicBezTo>
                      <a:pt x="179" y="97"/>
                      <a:pt x="181" y="98"/>
                      <a:pt x="184" y="98"/>
                    </a:cubicBezTo>
                    <a:cubicBezTo>
                      <a:pt x="169" y="128"/>
                      <a:pt x="159" y="161"/>
                      <a:pt x="150" y="193"/>
                    </a:cubicBezTo>
                    <a:cubicBezTo>
                      <a:pt x="142" y="223"/>
                      <a:pt x="136" y="255"/>
                      <a:pt x="133" y="287"/>
                    </a:cubicBezTo>
                    <a:cubicBezTo>
                      <a:pt x="126" y="278"/>
                      <a:pt x="118" y="270"/>
                      <a:pt x="110" y="261"/>
                    </a:cubicBezTo>
                    <a:cubicBezTo>
                      <a:pt x="100" y="250"/>
                      <a:pt x="89" y="240"/>
                      <a:pt x="79" y="229"/>
                    </a:cubicBezTo>
                    <a:cubicBezTo>
                      <a:pt x="95" y="208"/>
                      <a:pt x="99" y="172"/>
                      <a:pt x="71" y="167"/>
                    </a:cubicBezTo>
                    <a:cubicBezTo>
                      <a:pt x="70" y="166"/>
                      <a:pt x="69" y="166"/>
                      <a:pt x="68" y="166"/>
                    </a:cubicBezTo>
                    <a:cubicBezTo>
                      <a:pt x="51" y="159"/>
                      <a:pt x="29" y="164"/>
                      <a:pt x="18" y="176"/>
                    </a:cubicBezTo>
                    <a:cubicBezTo>
                      <a:pt x="0" y="196"/>
                      <a:pt x="17" y="228"/>
                      <a:pt x="36" y="240"/>
                    </a:cubicBezTo>
                    <a:cubicBezTo>
                      <a:pt x="37" y="240"/>
                      <a:pt x="38" y="241"/>
                      <a:pt x="39" y="241"/>
                    </a:cubicBezTo>
                    <a:cubicBezTo>
                      <a:pt x="40" y="242"/>
                      <a:pt x="42" y="243"/>
                      <a:pt x="43" y="244"/>
                    </a:cubicBezTo>
                    <a:cubicBezTo>
                      <a:pt x="46" y="246"/>
                      <a:pt x="50" y="246"/>
                      <a:pt x="52" y="244"/>
                    </a:cubicBezTo>
                    <a:cubicBezTo>
                      <a:pt x="55" y="244"/>
                      <a:pt x="58" y="244"/>
                      <a:pt x="60" y="243"/>
                    </a:cubicBezTo>
                    <a:cubicBezTo>
                      <a:pt x="61" y="267"/>
                      <a:pt x="59" y="292"/>
                      <a:pt x="57" y="316"/>
                    </a:cubicBezTo>
                    <a:cubicBezTo>
                      <a:pt x="56" y="316"/>
                      <a:pt x="55" y="316"/>
                      <a:pt x="53" y="316"/>
                    </a:cubicBezTo>
                    <a:cubicBezTo>
                      <a:pt x="51" y="315"/>
                      <a:pt x="50" y="319"/>
                      <a:pt x="52" y="320"/>
                    </a:cubicBezTo>
                    <a:cubicBezTo>
                      <a:pt x="54" y="320"/>
                      <a:pt x="55" y="321"/>
                      <a:pt x="57" y="321"/>
                    </a:cubicBezTo>
                    <a:cubicBezTo>
                      <a:pt x="56" y="326"/>
                      <a:pt x="56" y="331"/>
                      <a:pt x="55" y="337"/>
                    </a:cubicBezTo>
                    <a:cubicBezTo>
                      <a:pt x="53" y="358"/>
                      <a:pt x="51" y="380"/>
                      <a:pt x="49" y="402"/>
                    </a:cubicBezTo>
                    <a:cubicBezTo>
                      <a:pt x="49" y="410"/>
                      <a:pt x="48" y="419"/>
                      <a:pt x="48" y="427"/>
                    </a:cubicBezTo>
                    <a:cubicBezTo>
                      <a:pt x="47" y="428"/>
                      <a:pt x="47" y="429"/>
                      <a:pt x="48" y="430"/>
                    </a:cubicBezTo>
                    <a:cubicBezTo>
                      <a:pt x="48" y="433"/>
                      <a:pt x="49" y="437"/>
                      <a:pt x="49" y="440"/>
                    </a:cubicBezTo>
                    <a:cubicBezTo>
                      <a:pt x="47" y="441"/>
                      <a:pt x="44" y="442"/>
                      <a:pt x="42" y="443"/>
                    </a:cubicBezTo>
                    <a:cubicBezTo>
                      <a:pt x="40" y="445"/>
                      <a:pt x="40" y="450"/>
                      <a:pt x="44" y="449"/>
                    </a:cubicBezTo>
                    <a:cubicBezTo>
                      <a:pt x="46" y="449"/>
                      <a:pt x="49" y="449"/>
                      <a:pt x="51" y="449"/>
                    </a:cubicBezTo>
                    <a:cubicBezTo>
                      <a:pt x="51" y="450"/>
                      <a:pt x="51" y="450"/>
                      <a:pt x="52" y="451"/>
                    </a:cubicBezTo>
                    <a:cubicBezTo>
                      <a:pt x="52" y="453"/>
                      <a:pt x="54" y="455"/>
                      <a:pt x="57" y="456"/>
                    </a:cubicBezTo>
                    <a:cubicBezTo>
                      <a:pt x="57" y="456"/>
                      <a:pt x="57" y="457"/>
                      <a:pt x="57" y="457"/>
                    </a:cubicBezTo>
                    <a:cubicBezTo>
                      <a:pt x="58" y="458"/>
                      <a:pt x="59" y="458"/>
                      <a:pt x="60" y="459"/>
                    </a:cubicBezTo>
                    <a:cubicBezTo>
                      <a:pt x="63" y="460"/>
                      <a:pt x="65" y="458"/>
                      <a:pt x="66" y="455"/>
                    </a:cubicBezTo>
                    <a:cubicBezTo>
                      <a:pt x="66" y="454"/>
                      <a:pt x="66" y="453"/>
                      <a:pt x="66" y="453"/>
                    </a:cubicBezTo>
                    <a:cubicBezTo>
                      <a:pt x="67" y="451"/>
                      <a:pt x="67" y="449"/>
                      <a:pt x="67" y="446"/>
                    </a:cubicBezTo>
                    <a:cubicBezTo>
                      <a:pt x="67" y="446"/>
                      <a:pt x="67" y="446"/>
                      <a:pt x="67" y="446"/>
                    </a:cubicBezTo>
                    <a:cubicBezTo>
                      <a:pt x="67" y="446"/>
                      <a:pt x="67" y="446"/>
                      <a:pt x="67" y="446"/>
                    </a:cubicBezTo>
                    <a:cubicBezTo>
                      <a:pt x="68" y="446"/>
                      <a:pt x="69" y="446"/>
                      <a:pt x="69" y="446"/>
                    </a:cubicBezTo>
                    <a:cubicBezTo>
                      <a:pt x="69" y="446"/>
                      <a:pt x="69" y="447"/>
                      <a:pt x="70" y="448"/>
                    </a:cubicBezTo>
                    <a:cubicBezTo>
                      <a:pt x="76" y="452"/>
                      <a:pt x="82" y="455"/>
                      <a:pt x="89" y="457"/>
                    </a:cubicBezTo>
                    <a:cubicBezTo>
                      <a:pt x="104" y="462"/>
                      <a:pt x="121" y="464"/>
                      <a:pt x="136" y="463"/>
                    </a:cubicBezTo>
                    <a:cubicBezTo>
                      <a:pt x="154" y="461"/>
                      <a:pt x="172" y="462"/>
                      <a:pt x="189" y="461"/>
                    </a:cubicBezTo>
                    <a:cubicBezTo>
                      <a:pt x="205" y="460"/>
                      <a:pt x="222" y="458"/>
                      <a:pt x="238" y="459"/>
                    </a:cubicBezTo>
                    <a:cubicBezTo>
                      <a:pt x="263" y="459"/>
                      <a:pt x="288" y="458"/>
                      <a:pt x="313" y="460"/>
                    </a:cubicBezTo>
                    <a:cubicBezTo>
                      <a:pt x="325" y="461"/>
                      <a:pt x="339" y="459"/>
                      <a:pt x="351" y="458"/>
                    </a:cubicBezTo>
                    <a:cubicBezTo>
                      <a:pt x="360" y="457"/>
                      <a:pt x="370" y="457"/>
                      <a:pt x="379" y="454"/>
                    </a:cubicBezTo>
                    <a:cubicBezTo>
                      <a:pt x="384" y="452"/>
                      <a:pt x="388" y="448"/>
                      <a:pt x="388" y="442"/>
                    </a:cubicBezTo>
                    <a:cubicBezTo>
                      <a:pt x="388" y="438"/>
                      <a:pt x="387" y="436"/>
                      <a:pt x="385" y="433"/>
                    </a:cubicBezTo>
                    <a:cubicBezTo>
                      <a:pt x="382" y="431"/>
                      <a:pt x="379" y="429"/>
                      <a:pt x="375" y="430"/>
                    </a:cubicBezTo>
                    <a:cubicBezTo>
                      <a:pt x="377" y="426"/>
                      <a:pt x="380" y="425"/>
                      <a:pt x="380" y="421"/>
                    </a:cubicBezTo>
                    <a:cubicBezTo>
                      <a:pt x="380" y="417"/>
                      <a:pt x="379" y="414"/>
                      <a:pt x="379" y="410"/>
                    </a:cubicBezTo>
                    <a:cubicBezTo>
                      <a:pt x="378" y="401"/>
                      <a:pt x="378" y="393"/>
                      <a:pt x="378" y="384"/>
                    </a:cubicBezTo>
                    <a:cubicBezTo>
                      <a:pt x="378" y="360"/>
                      <a:pt x="379" y="337"/>
                      <a:pt x="380" y="313"/>
                    </a:cubicBezTo>
                    <a:cubicBezTo>
                      <a:pt x="383" y="279"/>
                      <a:pt x="384" y="245"/>
                      <a:pt x="383" y="212"/>
                    </a:cubicBezTo>
                    <a:cubicBezTo>
                      <a:pt x="394" y="213"/>
                      <a:pt x="407" y="211"/>
                      <a:pt x="417" y="205"/>
                    </a:cubicBezTo>
                    <a:cubicBezTo>
                      <a:pt x="427" y="200"/>
                      <a:pt x="435" y="191"/>
                      <a:pt x="440" y="180"/>
                    </a:cubicBezTo>
                    <a:cubicBezTo>
                      <a:pt x="443" y="171"/>
                      <a:pt x="441" y="162"/>
                      <a:pt x="436" y="154"/>
                    </a:cubicBezTo>
                    <a:close/>
                    <a:moveTo>
                      <a:pt x="361" y="316"/>
                    </a:moveTo>
                    <a:cubicBezTo>
                      <a:pt x="350" y="316"/>
                      <a:pt x="339" y="316"/>
                      <a:pt x="329" y="316"/>
                    </a:cubicBezTo>
                    <a:cubicBezTo>
                      <a:pt x="331" y="308"/>
                      <a:pt x="333" y="300"/>
                      <a:pt x="336" y="292"/>
                    </a:cubicBezTo>
                    <a:cubicBezTo>
                      <a:pt x="344" y="292"/>
                      <a:pt x="355" y="293"/>
                      <a:pt x="364" y="289"/>
                    </a:cubicBezTo>
                    <a:cubicBezTo>
                      <a:pt x="363" y="298"/>
                      <a:pt x="362" y="307"/>
                      <a:pt x="361" y="316"/>
                    </a:cubicBezTo>
                    <a:close/>
                    <a:moveTo>
                      <a:pt x="238" y="433"/>
                    </a:moveTo>
                    <a:cubicBezTo>
                      <a:pt x="205" y="434"/>
                      <a:pt x="172" y="436"/>
                      <a:pt x="140" y="438"/>
                    </a:cubicBezTo>
                    <a:cubicBezTo>
                      <a:pt x="124" y="438"/>
                      <a:pt x="107" y="437"/>
                      <a:pt x="92" y="434"/>
                    </a:cubicBezTo>
                    <a:cubicBezTo>
                      <a:pt x="91" y="433"/>
                      <a:pt x="89" y="433"/>
                      <a:pt x="87" y="433"/>
                    </a:cubicBezTo>
                    <a:cubicBezTo>
                      <a:pt x="88" y="432"/>
                      <a:pt x="89" y="432"/>
                      <a:pt x="90" y="432"/>
                    </a:cubicBezTo>
                    <a:cubicBezTo>
                      <a:pt x="102" y="431"/>
                      <a:pt x="113" y="427"/>
                      <a:pt x="122" y="420"/>
                    </a:cubicBezTo>
                    <a:cubicBezTo>
                      <a:pt x="122" y="419"/>
                      <a:pt x="122" y="418"/>
                      <a:pt x="121" y="419"/>
                    </a:cubicBezTo>
                    <a:cubicBezTo>
                      <a:pt x="111" y="425"/>
                      <a:pt x="99" y="428"/>
                      <a:pt x="87" y="429"/>
                    </a:cubicBezTo>
                    <a:cubicBezTo>
                      <a:pt x="84" y="429"/>
                      <a:pt x="81" y="429"/>
                      <a:pt x="78" y="429"/>
                    </a:cubicBezTo>
                    <a:cubicBezTo>
                      <a:pt x="76" y="429"/>
                      <a:pt x="75" y="428"/>
                      <a:pt x="74" y="428"/>
                    </a:cubicBezTo>
                    <a:cubicBezTo>
                      <a:pt x="71" y="427"/>
                      <a:pt x="68" y="428"/>
                      <a:pt x="65" y="428"/>
                    </a:cubicBezTo>
                    <a:cubicBezTo>
                      <a:pt x="65" y="428"/>
                      <a:pt x="65" y="428"/>
                      <a:pt x="65" y="428"/>
                    </a:cubicBezTo>
                    <a:cubicBezTo>
                      <a:pt x="65" y="423"/>
                      <a:pt x="65" y="417"/>
                      <a:pt x="65" y="412"/>
                    </a:cubicBezTo>
                    <a:cubicBezTo>
                      <a:pt x="86" y="411"/>
                      <a:pt x="111" y="407"/>
                      <a:pt x="126" y="392"/>
                    </a:cubicBezTo>
                    <a:cubicBezTo>
                      <a:pt x="127" y="391"/>
                      <a:pt x="126" y="390"/>
                      <a:pt x="125" y="391"/>
                    </a:cubicBezTo>
                    <a:cubicBezTo>
                      <a:pt x="110" y="404"/>
                      <a:pt x="86" y="406"/>
                      <a:pt x="65" y="407"/>
                    </a:cubicBezTo>
                    <a:cubicBezTo>
                      <a:pt x="65" y="397"/>
                      <a:pt x="66" y="387"/>
                      <a:pt x="66" y="377"/>
                    </a:cubicBezTo>
                    <a:cubicBezTo>
                      <a:pt x="79" y="380"/>
                      <a:pt x="94" y="378"/>
                      <a:pt x="107" y="377"/>
                    </a:cubicBezTo>
                    <a:cubicBezTo>
                      <a:pt x="119" y="377"/>
                      <a:pt x="132" y="374"/>
                      <a:pt x="143" y="366"/>
                    </a:cubicBezTo>
                    <a:cubicBezTo>
                      <a:pt x="143" y="365"/>
                      <a:pt x="143" y="364"/>
                      <a:pt x="142" y="365"/>
                    </a:cubicBezTo>
                    <a:cubicBezTo>
                      <a:pt x="130" y="372"/>
                      <a:pt x="116" y="373"/>
                      <a:pt x="103" y="373"/>
                    </a:cubicBezTo>
                    <a:cubicBezTo>
                      <a:pt x="92" y="373"/>
                      <a:pt x="79" y="370"/>
                      <a:pt x="67" y="372"/>
                    </a:cubicBezTo>
                    <a:cubicBezTo>
                      <a:pt x="68" y="364"/>
                      <a:pt x="69" y="356"/>
                      <a:pt x="69" y="349"/>
                    </a:cubicBezTo>
                    <a:cubicBezTo>
                      <a:pt x="86" y="350"/>
                      <a:pt x="102" y="347"/>
                      <a:pt x="117" y="337"/>
                    </a:cubicBezTo>
                    <a:cubicBezTo>
                      <a:pt x="117" y="336"/>
                      <a:pt x="117" y="336"/>
                      <a:pt x="116" y="336"/>
                    </a:cubicBezTo>
                    <a:cubicBezTo>
                      <a:pt x="102" y="344"/>
                      <a:pt x="86" y="346"/>
                      <a:pt x="70" y="344"/>
                    </a:cubicBezTo>
                    <a:cubicBezTo>
                      <a:pt x="70" y="341"/>
                      <a:pt x="70" y="337"/>
                      <a:pt x="71" y="334"/>
                    </a:cubicBezTo>
                    <a:cubicBezTo>
                      <a:pt x="71" y="330"/>
                      <a:pt x="71" y="325"/>
                      <a:pt x="72" y="321"/>
                    </a:cubicBezTo>
                    <a:cubicBezTo>
                      <a:pt x="81" y="320"/>
                      <a:pt x="91" y="316"/>
                      <a:pt x="99" y="310"/>
                    </a:cubicBezTo>
                    <a:cubicBezTo>
                      <a:pt x="100" y="309"/>
                      <a:pt x="99" y="307"/>
                      <a:pt x="98" y="307"/>
                    </a:cubicBezTo>
                    <a:cubicBezTo>
                      <a:pt x="89" y="313"/>
                      <a:pt x="81" y="316"/>
                      <a:pt x="72" y="317"/>
                    </a:cubicBezTo>
                    <a:cubicBezTo>
                      <a:pt x="73" y="299"/>
                      <a:pt x="74" y="282"/>
                      <a:pt x="74" y="264"/>
                    </a:cubicBezTo>
                    <a:cubicBezTo>
                      <a:pt x="74" y="255"/>
                      <a:pt x="74" y="247"/>
                      <a:pt x="73" y="238"/>
                    </a:cubicBezTo>
                    <a:cubicBezTo>
                      <a:pt x="90" y="271"/>
                      <a:pt x="118" y="299"/>
                      <a:pt x="133" y="333"/>
                    </a:cubicBezTo>
                    <a:cubicBezTo>
                      <a:pt x="138" y="345"/>
                      <a:pt x="156" y="339"/>
                      <a:pt x="156" y="327"/>
                    </a:cubicBezTo>
                    <a:cubicBezTo>
                      <a:pt x="157" y="312"/>
                      <a:pt x="158" y="297"/>
                      <a:pt x="160" y="282"/>
                    </a:cubicBezTo>
                    <a:cubicBezTo>
                      <a:pt x="170" y="282"/>
                      <a:pt x="180" y="279"/>
                      <a:pt x="190" y="273"/>
                    </a:cubicBezTo>
                    <a:cubicBezTo>
                      <a:pt x="191" y="272"/>
                      <a:pt x="190" y="270"/>
                      <a:pt x="189" y="271"/>
                    </a:cubicBezTo>
                    <a:cubicBezTo>
                      <a:pt x="180" y="277"/>
                      <a:pt x="170" y="278"/>
                      <a:pt x="160" y="279"/>
                    </a:cubicBezTo>
                    <a:cubicBezTo>
                      <a:pt x="162" y="260"/>
                      <a:pt x="166" y="241"/>
                      <a:pt x="170" y="223"/>
                    </a:cubicBezTo>
                    <a:cubicBezTo>
                      <a:pt x="182" y="228"/>
                      <a:pt x="197" y="223"/>
                      <a:pt x="208" y="218"/>
                    </a:cubicBezTo>
                    <a:cubicBezTo>
                      <a:pt x="209" y="217"/>
                      <a:pt x="208" y="216"/>
                      <a:pt x="207" y="216"/>
                    </a:cubicBezTo>
                    <a:cubicBezTo>
                      <a:pt x="199" y="220"/>
                      <a:pt x="191" y="223"/>
                      <a:pt x="182" y="223"/>
                    </a:cubicBezTo>
                    <a:cubicBezTo>
                      <a:pt x="178" y="223"/>
                      <a:pt x="174" y="221"/>
                      <a:pt x="170" y="220"/>
                    </a:cubicBezTo>
                    <a:cubicBezTo>
                      <a:pt x="171" y="214"/>
                      <a:pt x="173" y="209"/>
                      <a:pt x="174" y="203"/>
                    </a:cubicBezTo>
                    <a:cubicBezTo>
                      <a:pt x="175" y="199"/>
                      <a:pt x="176" y="194"/>
                      <a:pt x="177" y="190"/>
                    </a:cubicBezTo>
                    <a:cubicBezTo>
                      <a:pt x="185" y="191"/>
                      <a:pt x="192" y="191"/>
                      <a:pt x="199" y="191"/>
                    </a:cubicBezTo>
                    <a:cubicBezTo>
                      <a:pt x="200" y="191"/>
                      <a:pt x="200" y="188"/>
                      <a:pt x="199" y="188"/>
                    </a:cubicBezTo>
                    <a:cubicBezTo>
                      <a:pt x="192" y="188"/>
                      <a:pt x="186" y="188"/>
                      <a:pt x="180" y="187"/>
                    </a:cubicBezTo>
                    <a:cubicBezTo>
                      <a:pt x="179" y="187"/>
                      <a:pt x="179" y="187"/>
                      <a:pt x="178" y="187"/>
                    </a:cubicBezTo>
                    <a:cubicBezTo>
                      <a:pt x="186" y="158"/>
                      <a:pt x="196" y="129"/>
                      <a:pt x="209" y="102"/>
                    </a:cubicBezTo>
                    <a:cubicBezTo>
                      <a:pt x="210" y="102"/>
                      <a:pt x="212" y="102"/>
                      <a:pt x="213" y="102"/>
                    </a:cubicBezTo>
                    <a:cubicBezTo>
                      <a:pt x="237" y="129"/>
                      <a:pt x="254" y="163"/>
                      <a:pt x="268" y="196"/>
                    </a:cubicBezTo>
                    <a:cubicBezTo>
                      <a:pt x="280" y="223"/>
                      <a:pt x="289" y="251"/>
                      <a:pt x="296" y="280"/>
                    </a:cubicBezTo>
                    <a:cubicBezTo>
                      <a:pt x="279" y="279"/>
                      <a:pt x="261" y="280"/>
                      <a:pt x="244" y="280"/>
                    </a:cubicBezTo>
                    <a:cubicBezTo>
                      <a:pt x="243" y="280"/>
                      <a:pt x="243" y="282"/>
                      <a:pt x="244" y="282"/>
                    </a:cubicBezTo>
                    <a:cubicBezTo>
                      <a:pt x="261" y="282"/>
                      <a:pt x="280" y="284"/>
                      <a:pt x="297" y="283"/>
                    </a:cubicBezTo>
                    <a:cubicBezTo>
                      <a:pt x="300" y="295"/>
                      <a:pt x="303" y="308"/>
                      <a:pt x="306" y="321"/>
                    </a:cubicBezTo>
                    <a:cubicBezTo>
                      <a:pt x="308" y="332"/>
                      <a:pt x="325" y="332"/>
                      <a:pt x="328" y="321"/>
                    </a:cubicBezTo>
                    <a:cubicBezTo>
                      <a:pt x="328" y="320"/>
                      <a:pt x="328" y="320"/>
                      <a:pt x="328" y="320"/>
                    </a:cubicBezTo>
                    <a:cubicBezTo>
                      <a:pt x="339" y="320"/>
                      <a:pt x="350" y="320"/>
                      <a:pt x="360" y="320"/>
                    </a:cubicBezTo>
                    <a:cubicBezTo>
                      <a:pt x="359" y="340"/>
                      <a:pt x="357" y="360"/>
                      <a:pt x="357" y="380"/>
                    </a:cubicBezTo>
                    <a:cubicBezTo>
                      <a:pt x="334" y="379"/>
                      <a:pt x="312" y="376"/>
                      <a:pt x="290" y="373"/>
                    </a:cubicBezTo>
                    <a:cubicBezTo>
                      <a:pt x="289" y="373"/>
                      <a:pt x="289" y="373"/>
                      <a:pt x="290" y="373"/>
                    </a:cubicBezTo>
                    <a:cubicBezTo>
                      <a:pt x="312" y="378"/>
                      <a:pt x="334" y="384"/>
                      <a:pt x="357" y="384"/>
                    </a:cubicBezTo>
                    <a:cubicBezTo>
                      <a:pt x="357" y="385"/>
                      <a:pt x="357" y="385"/>
                      <a:pt x="357" y="386"/>
                    </a:cubicBezTo>
                    <a:cubicBezTo>
                      <a:pt x="357" y="395"/>
                      <a:pt x="357" y="403"/>
                      <a:pt x="358" y="412"/>
                    </a:cubicBezTo>
                    <a:cubicBezTo>
                      <a:pt x="358" y="416"/>
                      <a:pt x="358" y="420"/>
                      <a:pt x="360" y="423"/>
                    </a:cubicBezTo>
                    <a:cubicBezTo>
                      <a:pt x="361" y="426"/>
                      <a:pt x="363" y="428"/>
                      <a:pt x="364" y="429"/>
                    </a:cubicBezTo>
                    <a:cubicBezTo>
                      <a:pt x="360" y="431"/>
                      <a:pt x="356" y="432"/>
                      <a:pt x="352" y="433"/>
                    </a:cubicBezTo>
                    <a:cubicBezTo>
                      <a:pt x="339" y="434"/>
                      <a:pt x="326" y="433"/>
                      <a:pt x="313" y="434"/>
                    </a:cubicBezTo>
                    <a:cubicBezTo>
                      <a:pt x="308" y="433"/>
                      <a:pt x="303" y="431"/>
                      <a:pt x="299" y="427"/>
                    </a:cubicBezTo>
                    <a:cubicBezTo>
                      <a:pt x="298" y="427"/>
                      <a:pt x="298" y="428"/>
                      <a:pt x="298" y="428"/>
                    </a:cubicBezTo>
                    <a:cubicBezTo>
                      <a:pt x="301" y="431"/>
                      <a:pt x="304" y="433"/>
                      <a:pt x="307" y="435"/>
                    </a:cubicBezTo>
                    <a:cubicBezTo>
                      <a:pt x="284" y="436"/>
                      <a:pt x="261" y="433"/>
                      <a:pt x="238" y="433"/>
                    </a:cubicBezTo>
                    <a:close/>
                    <a:moveTo>
                      <a:pt x="365" y="283"/>
                    </a:moveTo>
                    <a:cubicBezTo>
                      <a:pt x="362" y="285"/>
                      <a:pt x="359" y="286"/>
                      <a:pt x="356" y="287"/>
                    </a:cubicBezTo>
                    <a:cubicBezTo>
                      <a:pt x="350" y="288"/>
                      <a:pt x="343" y="288"/>
                      <a:pt x="337" y="288"/>
                    </a:cubicBezTo>
                    <a:cubicBezTo>
                      <a:pt x="347" y="261"/>
                      <a:pt x="361" y="235"/>
                      <a:pt x="375" y="210"/>
                    </a:cubicBezTo>
                    <a:cubicBezTo>
                      <a:pt x="375" y="210"/>
                      <a:pt x="376" y="210"/>
                      <a:pt x="376" y="210"/>
                    </a:cubicBezTo>
                    <a:cubicBezTo>
                      <a:pt x="372" y="234"/>
                      <a:pt x="368" y="259"/>
                      <a:pt x="365"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4" name="Freeform 873"/>
              <p:cNvSpPr/>
              <p:nvPr/>
            </p:nvSpPr>
            <p:spPr bwMode="auto">
              <a:xfrm>
                <a:off x="5579" y="3329"/>
                <a:ext cx="38" cy="12"/>
              </a:xfrm>
              <a:custGeom>
                <a:avLst/>
                <a:gdLst>
                  <a:gd name="T0" fmla="*/ 66 w 69"/>
                  <a:gd name="T1" fmla="*/ 22 h 22"/>
                  <a:gd name="T2" fmla="*/ 68 w 69"/>
                  <a:gd name="T3" fmla="*/ 18 h 22"/>
                  <a:gd name="T4" fmla="*/ 41 w 69"/>
                  <a:gd name="T5" fmla="*/ 10 h 22"/>
                  <a:gd name="T6" fmla="*/ 3 w 69"/>
                  <a:gd name="T7" fmla="*/ 0 h 22"/>
                  <a:gd name="T8" fmla="*/ 2 w 69"/>
                  <a:gd name="T9" fmla="*/ 3 h 22"/>
                  <a:gd name="T10" fmla="*/ 37 w 69"/>
                  <a:gd name="T11" fmla="*/ 13 h 22"/>
                  <a:gd name="T12" fmla="*/ 66 w 6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6" y="22"/>
                    </a:moveTo>
                    <a:cubicBezTo>
                      <a:pt x="68" y="22"/>
                      <a:pt x="69" y="20"/>
                      <a:pt x="68" y="18"/>
                    </a:cubicBezTo>
                    <a:cubicBezTo>
                      <a:pt x="61" y="13"/>
                      <a:pt x="49" y="12"/>
                      <a:pt x="41" y="10"/>
                    </a:cubicBezTo>
                    <a:cubicBezTo>
                      <a:pt x="29" y="6"/>
                      <a:pt x="16" y="3"/>
                      <a:pt x="3" y="0"/>
                    </a:cubicBezTo>
                    <a:cubicBezTo>
                      <a:pt x="1" y="0"/>
                      <a:pt x="0" y="2"/>
                      <a:pt x="2" y="3"/>
                    </a:cubicBezTo>
                    <a:cubicBezTo>
                      <a:pt x="14" y="6"/>
                      <a:pt x="25" y="10"/>
                      <a:pt x="37" y="13"/>
                    </a:cubicBezTo>
                    <a:cubicBezTo>
                      <a:pt x="46" y="16"/>
                      <a:pt x="57" y="22"/>
                      <a:pt x="6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5" name="Freeform 874"/>
              <p:cNvSpPr/>
              <p:nvPr/>
            </p:nvSpPr>
            <p:spPr bwMode="auto">
              <a:xfrm>
                <a:off x="5585" y="3298"/>
                <a:ext cx="32" cy="1"/>
              </a:xfrm>
              <a:custGeom>
                <a:avLst/>
                <a:gdLst>
                  <a:gd name="T0" fmla="*/ 1 w 58"/>
                  <a:gd name="T1" fmla="*/ 2 h 3"/>
                  <a:gd name="T2" fmla="*/ 55 w 58"/>
                  <a:gd name="T3" fmla="*/ 3 h 3"/>
                  <a:gd name="T4" fmla="*/ 55 w 58"/>
                  <a:gd name="T5" fmla="*/ 0 h 3"/>
                  <a:gd name="T6" fmla="*/ 1 w 58"/>
                  <a:gd name="T7" fmla="*/ 1 h 3"/>
                  <a:gd name="T8" fmla="*/ 1 w 58"/>
                  <a:gd name="T9" fmla="*/ 2 h 3"/>
                </a:gdLst>
                <a:ahLst/>
                <a:cxnLst>
                  <a:cxn ang="0">
                    <a:pos x="T0" y="T1"/>
                  </a:cxn>
                  <a:cxn ang="0">
                    <a:pos x="T2" y="T3"/>
                  </a:cxn>
                  <a:cxn ang="0">
                    <a:pos x="T4" y="T5"/>
                  </a:cxn>
                  <a:cxn ang="0">
                    <a:pos x="T6" y="T7"/>
                  </a:cxn>
                  <a:cxn ang="0">
                    <a:pos x="T8" y="T9"/>
                  </a:cxn>
                </a:cxnLst>
                <a:rect l="0" t="0" r="r" b="b"/>
                <a:pathLst>
                  <a:path w="58" h="3">
                    <a:moveTo>
                      <a:pt x="1" y="2"/>
                    </a:moveTo>
                    <a:cubicBezTo>
                      <a:pt x="19" y="3"/>
                      <a:pt x="37" y="3"/>
                      <a:pt x="55" y="3"/>
                    </a:cubicBezTo>
                    <a:cubicBezTo>
                      <a:pt x="58" y="3"/>
                      <a:pt x="58" y="0"/>
                      <a:pt x="55" y="0"/>
                    </a:cubicBezTo>
                    <a:cubicBezTo>
                      <a:pt x="37" y="0"/>
                      <a:pt x="1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6" name="Freeform 875"/>
              <p:cNvSpPr/>
              <p:nvPr/>
            </p:nvSpPr>
            <p:spPr bwMode="auto">
              <a:xfrm>
                <a:off x="5554" y="3201"/>
                <a:ext cx="12" cy="8"/>
              </a:xfrm>
              <a:custGeom>
                <a:avLst/>
                <a:gdLst>
                  <a:gd name="T0" fmla="*/ 4 w 21"/>
                  <a:gd name="T1" fmla="*/ 12 h 15"/>
                  <a:gd name="T2" fmla="*/ 20 w 21"/>
                  <a:gd name="T3" fmla="*/ 11 h 15"/>
                  <a:gd name="T4" fmla="*/ 19 w 21"/>
                  <a:gd name="T5" fmla="*/ 8 h 15"/>
                  <a:gd name="T6" fmla="*/ 6 w 21"/>
                  <a:gd name="T7" fmla="*/ 11 h 15"/>
                  <a:gd name="T8" fmla="*/ 1 w 21"/>
                  <a:gd name="T9" fmla="*/ 0 h 15"/>
                  <a:gd name="T10" fmla="*/ 1 w 21"/>
                  <a:gd name="T11" fmla="*/ 0 h 15"/>
                  <a:gd name="T12" fmla="*/ 4 w 21"/>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21" h="15">
                    <a:moveTo>
                      <a:pt x="4" y="12"/>
                    </a:moveTo>
                    <a:cubicBezTo>
                      <a:pt x="8" y="15"/>
                      <a:pt x="15" y="12"/>
                      <a:pt x="20" y="11"/>
                    </a:cubicBezTo>
                    <a:cubicBezTo>
                      <a:pt x="21" y="10"/>
                      <a:pt x="20" y="8"/>
                      <a:pt x="19" y="8"/>
                    </a:cubicBezTo>
                    <a:cubicBezTo>
                      <a:pt x="15" y="10"/>
                      <a:pt x="10" y="12"/>
                      <a:pt x="6" y="11"/>
                    </a:cubicBezTo>
                    <a:cubicBezTo>
                      <a:pt x="2" y="10"/>
                      <a:pt x="1" y="4"/>
                      <a:pt x="1" y="0"/>
                    </a:cubicBezTo>
                    <a:cubicBezTo>
                      <a:pt x="1" y="0"/>
                      <a:pt x="1" y="0"/>
                      <a:pt x="1" y="0"/>
                    </a:cubicBezTo>
                    <a:cubicBezTo>
                      <a:pt x="1" y="4"/>
                      <a:pt x="0" y="10"/>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7" name="Freeform 876"/>
              <p:cNvSpPr/>
              <p:nvPr/>
            </p:nvSpPr>
            <p:spPr bwMode="auto">
              <a:xfrm>
                <a:off x="5544" y="3229"/>
                <a:ext cx="32" cy="9"/>
              </a:xfrm>
              <a:custGeom>
                <a:avLst/>
                <a:gdLst>
                  <a:gd name="T0" fmla="*/ 56 w 57"/>
                  <a:gd name="T1" fmla="*/ 14 h 16"/>
                  <a:gd name="T2" fmla="*/ 1 w 57"/>
                  <a:gd name="T3" fmla="*/ 0 h 16"/>
                  <a:gd name="T4" fmla="*/ 1 w 57"/>
                  <a:gd name="T5" fmla="*/ 1 h 16"/>
                  <a:gd name="T6" fmla="*/ 55 w 57"/>
                  <a:gd name="T7" fmla="*/ 15 h 16"/>
                  <a:gd name="T8" fmla="*/ 56 w 57"/>
                  <a:gd name="T9" fmla="*/ 14 h 16"/>
                </a:gdLst>
                <a:ahLst/>
                <a:cxnLst>
                  <a:cxn ang="0">
                    <a:pos x="T0" y="T1"/>
                  </a:cxn>
                  <a:cxn ang="0">
                    <a:pos x="T2" y="T3"/>
                  </a:cxn>
                  <a:cxn ang="0">
                    <a:pos x="T4" y="T5"/>
                  </a:cxn>
                  <a:cxn ang="0">
                    <a:pos x="T6" y="T7"/>
                  </a:cxn>
                  <a:cxn ang="0">
                    <a:pos x="T8" y="T9"/>
                  </a:cxn>
                </a:cxnLst>
                <a:rect l="0" t="0" r="r" b="b"/>
                <a:pathLst>
                  <a:path w="57" h="16">
                    <a:moveTo>
                      <a:pt x="56" y="14"/>
                    </a:moveTo>
                    <a:cubicBezTo>
                      <a:pt x="40" y="5"/>
                      <a:pt x="19" y="0"/>
                      <a:pt x="1" y="0"/>
                    </a:cubicBezTo>
                    <a:cubicBezTo>
                      <a:pt x="0" y="0"/>
                      <a:pt x="0" y="1"/>
                      <a:pt x="1" y="1"/>
                    </a:cubicBezTo>
                    <a:cubicBezTo>
                      <a:pt x="19" y="2"/>
                      <a:pt x="38" y="9"/>
                      <a:pt x="55" y="15"/>
                    </a:cubicBezTo>
                    <a:cubicBezTo>
                      <a:pt x="56" y="16"/>
                      <a:pt x="57" y="14"/>
                      <a:pt x="5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8" name="Freeform 877"/>
              <p:cNvSpPr/>
              <p:nvPr/>
            </p:nvSpPr>
            <p:spPr bwMode="auto">
              <a:xfrm>
                <a:off x="5555" y="3288"/>
                <a:ext cx="21" cy="1"/>
              </a:xfrm>
              <a:custGeom>
                <a:avLst/>
                <a:gdLst>
                  <a:gd name="T0" fmla="*/ 0 w 37"/>
                  <a:gd name="T1" fmla="*/ 0 h 1"/>
                  <a:gd name="T2" fmla="*/ 36 w 37"/>
                  <a:gd name="T3" fmla="*/ 1 h 1"/>
                  <a:gd name="T4" fmla="*/ 36 w 37"/>
                  <a:gd name="T5" fmla="*/ 0 h 1"/>
                  <a:gd name="T6" fmla="*/ 0 w 37"/>
                  <a:gd name="T7" fmla="*/ 0 h 1"/>
                  <a:gd name="T8" fmla="*/ 0 w 37"/>
                  <a:gd name="T9" fmla="*/ 0 h 1"/>
                </a:gdLst>
                <a:ahLst/>
                <a:cxnLst>
                  <a:cxn ang="0">
                    <a:pos x="T0" y="T1"/>
                  </a:cxn>
                  <a:cxn ang="0">
                    <a:pos x="T2" y="T3"/>
                  </a:cxn>
                  <a:cxn ang="0">
                    <a:pos x="T4" y="T5"/>
                  </a:cxn>
                  <a:cxn ang="0">
                    <a:pos x="T6" y="T7"/>
                  </a:cxn>
                  <a:cxn ang="0">
                    <a:pos x="T8" y="T9"/>
                  </a:cxn>
                </a:cxnLst>
                <a:rect l="0" t="0" r="r" b="b"/>
                <a:pathLst>
                  <a:path w="37" h="1">
                    <a:moveTo>
                      <a:pt x="0" y="0"/>
                    </a:moveTo>
                    <a:cubicBezTo>
                      <a:pt x="36" y="1"/>
                      <a:pt x="36" y="1"/>
                      <a:pt x="36" y="1"/>
                    </a:cubicBezTo>
                    <a:cubicBezTo>
                      <a:pt x="37" y="1"/>
                      <a:pt x="37" y="0"/>
                      <a:pt x="36"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9" name="Freeform 878"/>
              <p:cNvSpPr/>
              <p:nvPr/>
            </p:nvSpPr>
            <p:spPr bwMode="auto">
              <a:xfrm>
                <a:off x="5550" y="3324"/>
                <a:ext cx="26" cy="7"/>
              </a:xfrm>
              <a:custGeom>
                <a:avLst/>
                <a:gdLst>
                  <a:gd name="T0" fmla="*/ 46 w 47"/>
                  <a:gd name="T1" fmla="*/ 8 h 12"/>
                  <a:gd name="T2" fmla="*/ 21 w 47"/>
                  <a:gd name="T3" fmla="*/ 6 h 12"/>
                  <a:gd name="T4" fmla="*/ 0 w 47"/>
                  <a:gd name="T5" fmla="*/ 0 h 12"/>
                  <a:gd name="T6" fmla="*/ 0 w 47"/>
                  <a:gd name="T7" fmla="*/ 1 h 12"/>
                  <a:gd name="T8" fmla="*/ 45 w 47"/>
                  <a:gd name="T9" fmla="*/ 11 h 12"/>
                  <a:gd name="T10" fmla="*/ 46 w 47"/>
                  <a:gd name="T11" fmla="*/ 8 h 12"/>
                </a:gdLst>
                <a:ahLst/>
                <a:cxnLst>
                  <a:cxn ang="0">
                    <a:pos x="T0" y="T1"/>
                  </a:cxn>
                  <a:cxn ang="0">
                    <a:pos x="T2" y="T3"/>
                  </a:cxn>
                  <a:cxn ang="0">
                    <a:pos x="T4" y="T5"/>
                  </a:cxn>
                  <a:cxn ang="0">
                    <a:pos x="T6" y="T7"/>
                  </a:cxn>
                  <a:cxn ang="0">
                    <a:pos x="T8" y="T9"/>
                  </a:cxn>
                  <a:cxn ang="0">
                    <a:pos x="T10" y="T11"/>
                  </a:cxn>
                </a:cxnLst>
                <a:rect l="0" t="0" r="r" b="b"/>
                <a:pathLst>
                  <a:path w="47" h="12">
                    <a:moveTo>
                      <a:pt x="46" y="8"/>
                    </a:moveTo>
                    <a:cubicBezTo>
                      <a:pt x="38" y="7"/>
                      <a:pt x="29" y="7"/>
                      <a:pt x="21" y="6"/>
                    </a:cubicBezTo>
                    <a:cubicBezTo>
                      <a:pt x="14" y="4"/>
                      <a:pt x="7" y="2"/>
                      <a:pt x="0" y="0"/>
                    </a:cubicBezTo>
                    <a:cubicBezTo>
                      <a:pt x="0" y="0"/>
                      <a:pt x="0" y="0"/>
                      <a:pt x="0" y="1"/>
                    </a:cubicBezTo>
                    <a:cubicBezTo>
                      <a:pt x="14" y="6"/>
                      <a:pt x="30" y="12"/>
                      <a:pt x="45" y="11"/>
                    </a:cubicBezTo>
                    <a:cubicBezTo>
                      <a:pt x="46" y="10"/>
                      <a:pt x="47" y="9"/>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0" name="Freeform 879"/>
              <p:cNvSpPr/>
              <p:nvPr/>
            </p:nvSpPr>
            <p:spPr bwMode="auto">
              <a:xfrm>
                <a:off x="5511" y="3293"/>
                <a:ext cx="24" cy="9"/>
              </a:xfrm>
              <a:custGeom>
                <a:avLst/>
                <a:gdLst>
                  <a:gd name="T0" fmla="*/ 42 w 43"/>
                  <a:gd name="T1" fmla="*/ 2 h 16"/>
                  <a:gd name="T2" fmla="*/ 41 w 43"/>
                  <a:gd name="T3" fmla="*/ 1 h 16"/>
                  <a:gd name="T4" fmla="*/ 1 w 43"/>
                  <a:gd name="T5" fmla="*/ 10 h 16"/>
                  <a:gd name="T6" fmla="*/ 0 w 43"/>
                  <a:gd name="T7" fmla="*/ 11 h 16"/>
                  <a:gd name="T8" fmla="*/ 42 w 43"/>
                  <a:gd name="T9" fmla="*/ 2 h 16"/>
                </a:gdLst>
                <a:ahLst/>
                <a:cxnLst>
                  <a:cxn ang="0">
                    <a:pos x="T0" y="T1"/>
                  </a:cxn>
                  <a:cxn ang="0">
                    <a:pos x="T2" y="T3"/>
                  </a:cxn>
                  <a:cxn ang="0">
                    <a:pos x="T4" y="T5"/>
                  </a:cxn>
                  <a:cxn ang="0">
                    <a:pos x="T6" y="T7"/>
                  </a:cxn>
                  <a:cxn ang="0">
                    <a:pos x="T8" y="T9"/>
                  </a:cxn>
                </a:cxnLst>
                <a:rect l="0" t="0" r="r" b="b"/>
                <a:pathLst>
                  <a:path w="43" h="16">
                    <a:moveTo>
                      <a:pt x="42" y="2"/>
                    </a:moveTo>
                    <a:cubicBezTo>
                      <a:pt x="43" y="1"/>
                      <a:pt x="42" y="0"/>
                      <a:pt x="41" y="1"/>
                    </a:cubicBezTo>
                    <a:cubicBezTo>
                      <a:pt x="30" y="11"/>
                      <a:pt x="15" y="14"/>
                      <a:pt x="1" y="10"/>
                    </a:cubicBezTo>
                    <a:cubicBezTo>
                      <a:pt x="0" y="10"/>
                      <a:pt x="0" y="11"/>
                      <a:pt x="0" y="11"/>
                    </a:cubicBezTo>
                    <a:cubicBezTo>
                      <a:pt x="15" y="16"/>
                      <a:pt x="31" y="12"/>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1" name="Freeform 880"/>
              <p:cNvSpPr/>
              <p:nvPr/>
            </p:nvSpPr>
            <p:spPr bwMode="auto">
              <a:xfrm>
                <a:off x="5513" y="3323"/>
                <a:ext cx="22" cy="3"/>
              </a:xfrm>
              <a:custGeom>
                <a:avLst/>
                <a:gdLst>
                  <a:gd name="T0" fmla="*/ 38 w 39"/>
                  <a:gd name="T1" fmla="*/ 1 h 5"/>
                  <a:gd name="T2" fmla="*/ 1 w 39"/>
                  <a:gd name="T3" fmla="*/ 1 h 5"/>
                  <a:gd name="T4" fmla="*/ 1 w 39"/>
                  <a:gd name="T5" fmla="*/ 3 h 5"/>
                  <a:gd name="T6" fmla="*/ 38 w 39"/>
                  <a:gd name="T7" fmla="*/ 3 h 5"/>
                  <a:gd name="T8" fmla="*/ 38 w 39"/>
                  <a:gd name="T9" fmla="*/ 1 h 5"/>
                </a:gdLst>
                <a:ahLst/>
                <a:cxnLst>
                  <a:cxn ang="0">
                    <a:pos x="T0" y="T1"/>
                  </a:cxn>
                  <a:cxn ang="0">
                    <a:pos x="T2" y="T3"/>
                  </a:cxn>
                  <a:cxn ang="0">
                    <a:pos x="T4" y="T5"/>
                  </a:cxn>
                  <a:cxn ang="0">
                    <a:pos x="T6" y="T7"/>
                  </a:cxn>
                  <a:cxn ang="0">
                    <a:pos x="T8" y="T9"/>
                  </a:cxn>
                </a:cxnLst>
                <a:rect l="0" t="0" r="r" b="b"/>
                <a:pathLst>
                  <a:path w="39" h="5">
                    <a:moveTo>
                      <a:pt x="38" y="1"/>
                    </a:moveTo>
                    <a:cubicBezTo>
                      <a:pt x="26" y="1"/>
                      <a:pt x="13" y="0"/>
                      <a:pt x="1" y="1"/>
                    </a:cubicBezTo>
                    <a:cubicBezTo>
                      <a:pt x="0" y="1"/>
                      <a:pt x="0" y="3"/>
                      <a:pt x="1" y="3"/>
                    </a:cubicBezTo>
                    <a:cubicBezTo>
                      <a:pt x="13" y="5"/>
                      <a:pt x="26" y="4"/>
                      <a:pt x="38" y="3"/>
                    </a:cubicBezTo>
                    <a:cubicBezTo>
                      <a:pt x="39" y="3"/>
                      <a:pt x="39" y="1"/>
                      <a:pt x="3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2" name="Freeform 881"/>
              <p:cNvSpPr>
                <a:spLocks noEditPoints="1"/>
              </p:cNvSpPr>
              <p:nvPr/>
            </p:nvSpPr>
            <p:spPr bwMode="auto">
              <a:xfrm>
                <a:off x="5465" y="2489"/>
                <a:ext cx="180" cy="261"/>
              </a:xfrm>
              <a:custGeom>
                <a:avLst/>
                <a:gdLst>
                  <a:gd name="T0" fmla="*/ 291 w 322"/>
                  <a:gd name="T1" fmla="*/ 96 h 467"/>
                  <a:gd name="T2" fmla="*/ 253 w 322"/>
                  <a:gd name="T3" fmla="*/ 15 h 467"/>
                  <a:gd name="T4" fmla="*/ 176 w 322"/>
                  <a:gd name="T5" fmla="*/ 111 h 467"/>
                  <a:gd name="T6" fmla="*/ 5 w 322"/>
                  <a:gd name="T7" fmla="*/ 296 h 467"/>
                  <a:gd name="T8" fmla="*/ 21 w 322"/>
                  <a:gd name="T9" fmla="*/ 420 h 467"/>
                  <a:gd name="T10" fmla="*/ 25 w 322"/>
                  <a:gd name="T11" fmla="*/ 428 h 467"/>
                  <a:gd name="T12" fmla="*/ 31 w 322"/>
                  <a:gd name="T13" fmla="*/ 443 h 467"/>
                  <a:gd name="T14" fmla="*/ 43 w 322"/>
                  <a:gd name="T15" fmla="*/ 454 h 467"/>
                  <a:gd name="T16" fmla="*/ 55 w 322"/>
                  <a:gd name="T17" fmla="*/ 434 h 467"/>
                  <a:gd name="T18" fmla="*/ 52 w 322"/>
                  <a:gd name="T19" fmla="*/ 429 h 467"/>
                  <a:gd name="T20" fmla="*/ 110 w 322"/>
                  <a:gd name="T21" fmla="*/ 328 h 467"/>
                  <a:gd name="T22" fmla="*/ 187 w 322"/>
                  <a:gd name="T23" fmla="*/ 243 h 467"/>
                  <a:gd name="T24" fmla="*/ 200 w 322"/>
                  <a:gd name="T25" fmla="*/ 241 h 467"/>
                  <a:gd name="T26" fmla="*/ 162 w 322"/>
                  <a:gd name="T27" fmla="*/ 308 h 467"/>
                  <a:gd name="T28" fmla="*/ 98 w 322"/>
                  <a:gd name="T29" fmla="*/ 395 h 467"/>
                  <a:gd name="T30" fmla="*/ 97 w 322"/>
                  <a:gd name="T31" fmla="*/ 397 h 467"/>
                  <a:gd name="T32" fmla="*/ 66 w 322"/>
                  <a:gd name="T33" fmla="*/ 445 h 467"/>
                  <a:gd name="T34" fmla="*/ 54 w 322"/>
                  <a:gd name="T35" fmla="*/ 453 h 467"/>
                  <a:gd name="T36" fmla="*/ 62 w 322"/>
                  <a:gd name="T37" fmla="*/ 455 h 467"/>
                  <a:gd name="T38" fmla="*/ 66 w 322"/>
                  <a:gd name="T39" fmla="*/ 461 h 467"/>
                  <a:gd name="T40" fmla="*/ 71 w 322"/>
                  <a:gd name="T41" fmla="*/ 456 h 467"/>
                  <a:gd name="T42" fmla="*/ 112 w 322"/>
                  <a:gd name="T43" fmla="*/ 456 h 467"/>
                  <a:gd name="T44" fmla="*/ 203 w 322"/>
                  <a:gd name="T45" fmla="*/ 430 h 467"/>
                  <a:gd name="T46" fmla="*/ 309 w 322"/>
                  <a:gd name="T47" fmla="*/ 178 h 467"/>
                  <a:gd name="T48" fmla="*/ 157 w 322"/>
                  <a:gd name="T49" fmla="*/ 194 h 467"/>
                  <a:gd name="T50" fmla="*/ 146 w 322"/>
                  <a:gd name="T51" fmla="*/ 199 h 467"/>
                  <a:gd name="T52" fmla="*/ 162 w 322"/>
                  <a:gd name="T53" fmla="*/ 191 h 467"/>
                  <a:gd name="T54" fmla="*/ 49 w 322"/>
                  <a:gd name="T55" fmla="*/ 308 h 467"/>
                  <a:gd name="T56" fmla="*/ 43 w 322"/>
                  <a:gd name="T57" fmla="*/ 313 h 467"/>
                  <a:gd name="T58" fmla="*/ 81 w 322"/>
                  <a:gd name="T59" fmla="*/ 330 h 467"/>
                  <a:gd name="T60" fmla="*/ 105 w 322"/>
                  <a:gd name="T61" fmla="*/ 296 h 467"/>
                  <a:gd name="T62" fmla="*/ 95 w 322"/>
                  <a:gd name="T63" fmla="*/ 429 h 467"/>
                  <a:gd name="T64" fmla="*/ 94 w 322"/>
                  <a:gd name="T65" fmla="*/ 429 h 467"/>
                  <a:gd name="T66" fmla="*/ 180 w 322"/>
                  <a:gd name="T67" fmla="*/ 347 h 467"/>
                  <a:gd name="T68" fmla="*/ 173 w 322"/>
                  <a:gd name="T69" fmla="*/ 352 h 467"/>
                  <a:gd name="T70" fmla="*/ 196 w 322"/>
                  <a:gd name="T71" fmla="*/ 317 h 467"/>
                  <a:gd name="T72" fmla="*/ 252 w 322"/>
                  <a:gd name="T73" fmla="*/ 223 h 467"/>
                  <a:gd name="T74" fmla="*/ 243 w 322"/>
                  <a:gd name="T75" fmla="*/ 254 h 467"/>
                  <a:gd name="T76" fmla="*/ 252 w 322"/>
                  <a:gd name="T77" fmla="*/ 223 h 467"/>
                  <a:gd name="T78" fmla="*/ 228 w 322"/>
                  <a:gd name="T79" fmla="*/ 156 h 467"/>
                  <a:gd name="T80" fmla="*/ 230 w 322"/>
                  <a:gd name="T81" fmla="*/ 152 h 467"/>
                  <a:gd name="T82" fmla="*/ 236 w 322"/>
                  <a:gd name="T83" fmla="*/ 197 h 467"/>
                  <a:gd name="T84" fmla="*/ 238 w 322"/>
                  <a:gd name="T85" fmla="*/ 187 h 467"/>
                  <a:gd name="T86" fmla="*/ 221 w 322"/>
                  <a:gd name="T87" fmla="*/ 255 h 467"/>
                  <a:gd name="T88" fmla="*/ 223 w 322"/>
                  <a:gd name="T89" fmla="*/ 250 h 467"/>
                  <a:gd name="T90" fmla="*/ 97 w 322"/>
                  <a:gd name="T91" fmla="*/ 426 h 467"/>
                  <a:gd name="T92" fmla="*/ 102 w 322"/>
                  <a:gd name="T93" fmla="*/ 422 h 467"/>
                  <a:gd name="T94" fmla="*/ 90 w 322"/>
                  <a:gd name="T95" fmla="*/ 433 h 467"/>
                  <a:gd name="T96" fmla="*/ 90 w 322"/>
                  <a:gd name="T97" fmla="*/ 433 h 467"/>
                  <a:gd name="T98" fmla="*/ 135 w 322"/>
                  <a:gd name="T99" fmla="*/ 419 h 467"/>
                  <a:gd name="T100" fmla="*/ 128 w 322"/>
                  <a:gd name="T101" fmla="*/ 431 h 467"/>
                  <a:gd name="T102" fmla="*/ 265 w 322"/>
                  <a:gd name="T103" fmla="*/ 96 h 467"/>
                  <a:gd name="T104" fmla="*/ 265 w 322"/>
                  <a:gd name="T105" fmla="*/ 89 h 467"/>
                  <a:gd name="T106" fmla="*/ 267 w 322"/>
                  <a:gd name="T107" fmla="*/ 93 h 467"/>
                  <a:gd name="T108" fmla="*/ 264 w 322"/>
                  <a:gd name="T109" fmla="*/ 79 h 467"/>
                  <a:gd name="T110" fmla="*/ 262 w 322"/>
                  <a:gd name="T111" fmla="*/ 66 h 467"/>
                  <a:gd name="T112" fmla="*/ 229 w 322"/>
                  <a:gd name="T113" fmla="*/ 105 h 467"/>
                  <a:gd name="T114" fmla="*/ 217 w 322"/>
                  <a:gd name="T115" fmla="*/ 116 h 467"/>
                  <a:gd name="T116" fmla="*/ 38 w 322"/>
                  <a:gd name="T117" fmla="*/ 444 h 467"/>
                  <a:gd name="T118" fmla="*/ 39 w 322"/>
                  <a:gd name="T119" fmla="*/ 44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2" h="467">
                    <a:moveTo>
                      <a:pt x="309" y="178"/>
                    </a:moveTo>
                    <a:cubicBezTo>
                      <a:pt x="304" y="151"/>
                      <a:pt x="297" y="124"/>
                      <a:pt x="291" y="96"/>
                    </a:cubicBezTo>
                    <a:cubicBezTo>
                      <a:pt x="286" y="71"/>
                      <a:pt x="279" y="44"/>
                      <a:pt x="278" y="18"/>
                    </a:cubicBezTo>
                    <a:cubicBezTo>
                      <a:pt x="278" y="4"/>
                      <a:pt x="256" y="0"/>
                      <a:pt x="253" y="15"/>
                    </a:cubicBezTo>
                    <a:cubicBezTo>
                      <a:pt x="248" y="35"/>
                      <a:pt x="241" y="52"/>
                      <a:pt x="227" y="68"/>
                    </a:cubicBezTo>
                    <a:cubicBezTo>
                      <a:pt x="212" y="85"/>
                      <a:pt x="194" y="99"/>
                      <a:pt x="176" y="111"/>
                    </a:cubicBezTo>
                    <a:cubicBezTo>
                      <a:pt x="136" y="138"/>
                      <a:pt x="94" y="160"/>
                      <a:pt x="58" y="192"/>
                    </a:cubicBezTo>
                    <a:cubicBezTo>
                      <a:pt x="27" y="220"/>
                      <a:pt x="11" y="254"/>
                      <a:pt x="5" y="296"/>
                    </a:cubicBezTo>
                    <a:cubicBezTo>
                      <a:pt x="1" y="318"/>
                      <a:pt x="0" y="341"/>
                      <a:pt x="1" y="364"/>
                    </a:cubicBezTo>
                    <a:cubicBezTo>
                      <a:pt x="3" y="382"/>
                      <a:pt x="7" y="406"/>
                      <a:pt x="21" y="420"/>
                    </a:cubicBezTo>
                    <a:cubicBezTo>
                      <a:pt x="22" y="421"/>
                      <a:pt x="22" y="422"/>
                      <a:pt x="23" y="423"/>
                    </a:cubicBezTo>
                    <a:cubicBezTo>
                      <a:pt x="24" y="424"/>
                      <a:pt x="24" y="426"/>
                      <a:pt x="25" y="428"/>
                    </a:cubicBezTo>
                    <a:cubicBezTo>
                      <a:pt x="24" y="428"/>
                      <a:pt x="24" y="429"/>
                      <a:pt x="24" y="430"/>
                    </a:cubicBezTo>
                    <a:cubicBezTo>
                      <a:pt x="21" y="436"/>
                      <a:pt x="25" y="441"/>
                      <a:pt x="31" y="443"/>
                    </a:cubicBezTo>
                    <a:cubicBezTo>
                      <a:pt x="33" y="447"/>
                      <a:pt x="34" y="451"/>
                      <a:pt x="36" y="455"/>
                    </a:cubicBezTo>
                    <a:cubicBezTo>
                      <a:pt x="38" y="458"/>
                      <a:pt x="42" y="457"/>
                      <a:pt x="43" y="454"/>
                    </a:cubicBezTo>
                    <a:cubicBezTo>
                      <a:pt x="45" y="448"/>
                      <a:pt x="47" y="441"/>
                      <a:pt x="50" y="435"/>
                    </a:cubicBezTo>
                    <a:cubicBezTo>
                      <a:pt x="51" y="435"/>
                      <a:pt x="53" y="434"/>
                      <a:pt x="55" y="434"/>
                    </a:cubicBezTo>
                    <a:cubicBezTo>
                      <a:pt x="55" y="434"/>
                      <a:pt x="55" y="433"/>
                      <a:pt x="55" y="432"/>
                    </a:cubicBezTo>
                    <a:cubicBezTo>
                      <a:pt x="54" y="431"/>
                      <a:pt x="53" y="430"/>
                      <a:pt x="52" y="429"/>
                    </a:cubicBezTo>
                    <a:cubicBezTo>
                      <a:pt x="53" y="425"/>
                      <a:pt x="55" y="420"/>
                      <a:pt x="57" y="416"/>
                    </a:cubicBezTo>
                    <a:cubicBezTo>
                      <a:pt x="74" y="386"/>
                      <a:pt x="91" y="357"/>
                      <a:pt x="110" y="328"/>
                    </a:cubicBezTo>
                    <a:cubicBezTo>
                      <a:pt x="121" y="311"/>
                      <a:pt x="133" y="294"/>
                      <a:pt x="148" y="279"/>
                    </a:cubicBezTo>
                    <a:cubicBezTo>
                      <a:pt x="160" y="267"/>
                      <a:pt x="174" y="255"/>
                      <a:pt x="187" y="243"/>
                    </a:cubicBezTo>
                    <a:cubicBezTo>
                      <a:pt x="194" y="237"/>
                      <a:pt x="200" y="231"/>
                      <a:pt x="206" y="225"/>
                    </a:cubicBezTo>
                    <a:cubicBezTo>
                      <a:pt x="204" y="230"/>
                      <a:pt x="202" y="236"/>
                      <a:pt x="200" y="241"/>
                    </a:cubicBezTo>
                    <a:cubicBezTo>
                      <a:pt x="198" y="246"/>
                      <a:pt x="196" y="250"/>
                      <a:pt x="194" y="255"/>
                    </a:cubicBezTo>
                    <a:cubicBezTo>
                      <a:pt x="185" y="273"/>
                      <a:pt x="174" y="291"/>
                      <a:pt x="162" y="308"/>
                    </a:cubicBezTo>
                    <a:cubicBezTo>
                      <a:pt x="147" y="332"/>
                      <a:pt x="132" y="355"/>
                      <a:pt x="116" y="378"/>
                    </a:cubicBezTo>
                    <a:cubicBezTo>
                      <a:pt x="110" y="383"/>
                      <a:pt x="104" y="389"/>
                      <a:pt x="98" y="395"/>
                    </a:cubicBezTo>
                    <a:cubicBezTo>
                      <a:pt x="98" y="396"/>
                      <a:pt x="98" y="396"/>
                      <a:pt x="97" y="396"/>
                    </a:cubicBezTo>
                    <a:cubicBezTo>
                      <a:pt x="97" y="397"/>
                      <a:pt x="97" y="397"/>
                      <a:pt x="97" y="397"/>
                    </a:cubicBezTo>
                    <a:cubicBezTo>
                      <a:pt x="86" y="409"/>
                      <a:pt x="77" y="421"/>
                      <a:pt x="70" y="435"/>
                    </a:cubicBezTo>
                    <a:cubicBezTo>
                      <a:pt x="66" y="437"/>
                      <a:pt x="65" y="441"/>
                      <a:pt x="66" y="445"/>
                    </a:cubicBezTo>
                    <a:cubicBezTo>
                      <a:pt x="65" y="448"/>
                      <a:pt x="64" y="450"/>
                      <a:pt x="63" y="453"/>
                    </a:cubicBezTo>
                    <a:cubicBezTo>
                      <a:pt x="60" y="453"/>
                      <a:pt x="57" y="453"/>
                      <a:pt x="54" y="453"/>
                    </a:cubicBezTo>
                    <a:cubicBezTo>
                      <a:pt x="54" y="453"/>
                      <a:pt x="54" y="453"/>
                      <a:pt x="54" y="453"/>
                    </a:cubicBezTo>
                    <a:cubicBezTo>
                      <a:pt x="57" y="454"/>
                      <a:pt x="60" y="454"/>
                      <a:pt x="62" y="455"/>
                    </a:cubicBezTo>
                    <a:cubicBezTo>
                      <a:pt x="62" y="456"/>
                      <a:pt x="62" y="457"/>
                      <a:pt x="61" y="458"/>
                    </a:cubicBezTo>
                    <a:cubicBezTo>
                      <a:pt x="60" y="461"/>
                      <a:pt x="64" y="463"/>
                      <a:pt x="66" y="461"/>
                    </a:cubicBezTo>
                    <a:cubicBezTo>
                      <a:pt x="68" y="459"/>
                      <a:pt x="70" y="457"/>
                      <a:pt x="71" y="456"/>
                    </a:cubicBezTo>
                    <a:cubicBezTo>
                      <a:pt x="71" y="456"/>
                      <a:pt x="71" y="456"/>
                      <a:pt x="71" y="456"/>
                    </a:cubicBezTo>
                    <a:cubicBezTo>
                      <a:pt x="70" y="467"/>
                      <a:pt x="89" y="462"/>
                      <a:pt x="102" y="458"/>
                    </a:cubicBezTo>
                    <a:cubicBezTo>
                      <a:pt x="105" y="459"/>
                      <a:pt x="109" y="458"/>
                      <a:pt x="112" y="456"/>
                    </a:cubicBezTo>
                    <a:cubicBezTo>
                      <a:pt x="120" y="455"/>
                      <a:pt x="127" y="454"/>
                      <a:pt x="135" y="453"/>
                    </a:cubicBezTo>
                    <a:cubicBezTo>
                      <a:pt x="159" y="448"/>
                      <a:pt x="182" y="440"/>
                      <a:pt x="203" y="430"/>
                    </a:cubicBezTo>
                    <a:cubicBezTo>
                      <a:pt x="246" y="409"/>
                      <a:pt x="280" y="375"/>
                      <a:pt x="300" y="332"/>
                    </a:cubicBezTo>
                    <a:cubicBezTo>
                      <a:pt x="322" y="283"/>
                      <a:pt x="318" y="229"/>
                      <a:pt x="309" y="178"/>
                    </a:cubicBezTo>
                    <a:close/>
                    <a:moveTo>
                      <a:pt x="162" y="191"/>
                    </a:moveTo>
                    <a:cubicBezTo>
                      <a:pt x="160" y="192"/>
                      <a:pt x="159" y="193"/>
                      <a:pt x="157" y="194"/>
                    </a:cubicBezTo>
                    <a:cubicBezTo>
                      <a:pt x="153" y="197"/>
                      <a:pt x="149" y="200"/>
                      <a:pt x="145" y="204"/>
                    </a:cubicBezTo>
                    <a:cubicBezTo>
                      <a:pt x="146" y="202"/>
                      <a:pt x="146" y="201"/>
                      <a:pt x="146" y="199"/>
                    </a:cubicBezTo>
                    <a:cubicBezTo>
                      <a:pt x="153" y="194"/>
                      <a:pt x="161" y="189"/>
                      <a:pt x="168" y="185"/>
                    </a:cubicBezTo>
                    <a:cubicBezTo>
                      <a:pt x="166" y="187"/>
                      <a:pt x="164" y="189"/>
                      <a:pt x="162" y="191"/>
                    </a:cubicBezTo>
                    <a:close/>
                    <a:moveTo>
                      <a:pt x="43" y="313"/>
                    </a:moveTo>
                    <a:cubicBezTo>
                      <a:pt x="45" y="312"/>
                      <a:pt x="47" y="310"/>
                      <a:pt x="49" y="308"/>
                    </a:cubicBezTo>
                    <a:cubicBezTo>
                      <a:pt x="45" y="318"/>
                      <a:pt x="42" y="327"/>
                      <a:pt x="39" y="336"/>
                    </a:cubicBezTo>
                    <a:cubicBezTo>
                      <a:pt x="40" y="329"/>
                      <a:pt x="41" y="321"/>
                      <a:pt x="43" y="313"/>
                    </a:cubicBezTo>
                    <a:close/>
                    <a:moveTo>
                      <a:pt x="91" y="316"/>
                    </a:moveTo>
                    <a:cubicBezTo>
                      <a:pt x="88" y="320"/>
                      <a:pt x="85" y="325"/>
                      <a:pt x="81" y="330"/>
                    </a:cubicBezTo>
                    <a:cubicBezTo>
                      <a:pt x="85" y="323"/>
                      <a:pt x="88" y="317"/>
                      <a:pt x="92" y="310"/>
                    </a:cubicBezTo>
                    <a:cubicBezTo>
                      <a:pt x="96" y="306"/>
                      <a:pt x="101" y="301"/>
                      <a:pt x="105" y="296"/>
                    </a:cubicBezTo>
                    <a:cubicBezTo>
                      <a:pt x="100" y="302"/>
                      <a:pt x="96" y="309"/>
                      <a:pt x="91" y="316"/>
                    </a:cubicBezTo>
                    <a:close/>
                    <a:moveTo>
                      <a:pt x="95" y="429"/>
                    </a:moveTo>
                    <a:cubicBezTo>
                      <a:pt x="95" y="429"/>
                      <a:pt x="95" y="429"/>
                      <a:pt x="94" y="429"/>
                    </a:cubicBezTo>
                    <a:cubicBezTo>
                      <a:pt x="94" y="429"/>
                      <a:pt x="94" y="429"/>
                      <a:pt x="94" y="429"/>
                    </a:cubicBezTo>
                    <a:cubicBezTo>
                      <a:pt x="95" y="429"/>
                      <a:pt x="95" y="429"/>
                      <a:pt x="95" y="429"/>
                    </a:cubicBezTo>
                    <a:close/>
                    <a:moveTo>
                      <a:pt x="180" y="347"/>
                    </a:moveTo>
                    <a:cubicBezTo>
                      <a:pt x="180" y="347"/>
                      <a:pt x="179" y="347"/>
                      <a:pt x="178" y="348"/>
                    </a:cubicBezTo>
                    <a:cubicBezTo>
                      <a:pt x="177" y="349"/>
                      <a:pt x="175" y="351"/>
                      <a:pt x="173" y="352"/>
                    </a:cubicBezTo>
                    <a:cubicBezTo>
                      <a:pt x="181" y="339"/>
                      <a:pt x="189" y="326"/>
                      <a:pt x="198" y="314"/>
                    </a:cubicBezTo>
                    <a:cubicBezTo>
                      <a:pt x="197" y="315"/>
                      <a:pt x="197" y="316"/>
                      <a:pt x="196" y="317"/>
                    </a:cubicBezTo>
                    <a:cubicBezTo>
                      <a:pt x="191" y="327"/>
                      <a:pt x="186" y="337"/>
                      <a:pt x="180" y="347"/>
                    </a:cubicBezTo>
                    <a:close/>
                    <a:moveTo>
                      <a:pt x="252" y="223"/>
                    </a:moveTo>
                    <a:cubicBezTo>
                      <a:pt x="250" y="232"/>
                      <a:pt x="248" y="241"/>
                      <a:pt x="245" y="250"/>
                    </a:cubicBezTo>
                    <a:cubicBezTo>
                      <a:pt x="245" y="251"/>
                      <a:pt x="244" y="253"/>
                      <a:pt x="243" y="254"/>
                    </a:cubicBezTo>
                    <a:cubicBezTo>
                      <a:pt x="244" y="251"/>
                      <a:pt x="245" y="248"/>
                      <a:pt x="246" y="245"/>
                    </a:cubicBezTo>
                    <a:cubicBezTo>
                      <a:pt x="248" y="238"/>
                      <a:pt x="250" y="230"/>
                      <a:pt x="252" y="223"/>
                    </a:cubicBezTo>
                    <a:close/>
                    <a:moveTo>
                      <a:pt x="230" y="152"/>
                    </a:moveTo>
                    <a:cubicBezTo>
                      <a:pt x="229" y="154"/>
                      <a:pt x="229" y="155"/>
                      <a:pt x="228" y="156"/>
                    </a:cubicBezTo>
                    <a:cubicBezTo>
                      <a:pt x="228" y="155"/>
                      <a:pt x="227" y="154"/>
                      <a:pt x="226" y="154"/>
                    </a:cubicBezTo>
                    <a:cubicBezTo>
                      <a:pt x="227" y="153"/>
                      <a:pt x="229" y="153"/>
                      <a:pt x="230" y="152"/>
                    </a:cubicBezTo>
                    <a:close/>
                    <a:moveTo>
                      <a:pt x="238" y="187"/>
                    </a:moveTo>
                    <a:cubicBezTo>
                      <a:pt x="237" y="190"/>
                      <a:pt x="237" y="194"/>
                      <a:pt x="236" y="197"/>
                    </a:cubicBezTo>
                    <a:cubicBezTo>
                      <a:pt x="235" y="196"/>
                      <a:pt x="235" y="194"/>
                      <a:pt x="234" y="193"/>
                    </a:cubicBezTo>
                    <a:cubicBezTo>
                      <a:pt x="235" y="191"/>
                      <a:pt x="237" y="189"/>
                      <a:pt x="238" y="187"/>
                    </a:cubicBezTo>
                    <a:close/>
                    <a:moveTo>
                      <a:pt x="223" y="250"/>
                    </a:moveTo>
                    <a:cubicBezTo>
                      <a:pt x="222" y="252"/>
                      <a:pt x="222" y="254"/>
                      <a:pt x="221" y="255"/>
                    </a:cubicBezTo>
                    <a:cubicBezTo>
                      <a:pt x="221" y="256"/>
                      <a:pt x="221" y="256"/>
                      <a:pt x="220" y="257"/>
                    </a:cubicBezTo>
                    <a:cubicBezTo>
                      <a:pt x="221" y="255"/>
                      <a:pt x="222" y="252"/>
                      <a:pt x="223" y="250"/>
                    </a:cubicBezTo>
                    <a:close/>
                    <a:moveTo>
                      <a:pt x="102" y="422"/>
                    </a:moveTo>
                    <a:cubicBezTo>
                      <a:pt x="100" y="423"/>
                      <a:pt x="99" y="425"/>
                      <a:pt x="97" y="426"/>
                    </a:cubicBezTo>
                    <a:cubicBezTo>
                      <a:pt x="101" y="422"/>
                      <a:pt x="105" y="418"/>
                      <a:pt x="108" y="414"/>
                    </a:cubicBezTo>
                    <a:cubicBezTo>
                      <a:pt x="106" y="417"/>
                      <a:pt x="104" y="419"/>
                      <a:pt x="102" y="422"/>
                    </a:cubicBezTo>
                    <a:close/>
                    <a:moveTo>
                      <a:pt x="90" y="433"/>
                    </a:moveTo>
                    <a:cubicBezTo>
                      <a:pt x="90" y="433"/>
                      <a:pt x="90" y="433"/>
                      <a:pt x="90" y="433"/>
                    </a:cubicBezTo>
                    <a:cubicBezTo>
                      <a:pt x="90" y="433"/>
                      <a:pt x="90" y="433"/>
                      <a:pt x="90" y="433"/>
                    </a:cubicBezTo>
                    <a:cubicBezTo>
                      <a:pt x="90" y="433"/>
                      <a:pt x="90" y="433"/>
                      <a:pt x="90" y="433"/>
                    </a:cubicBezTo>
                    <a:close/>
                    <a:moveTo>
                      <a:pt x="132" y="423"/>
                    </a:moveTo>
                    <a:cubicBezTo>
                      <a:pt x="133" y="422"/>
                      <a:pt x="134" y="420"/>
                      <a:pt x="135" y="419"/>
                    </a:cubicBezTo>
                    <a:cubicBezTo>
                      <a:pt x="134" y="423"/>
                      <a:pt x="134" y="426"/>
                      <a:pt x="137" y="429"/>
                    </a:cubicBezTo>
                    <a:cubicBezTo>
                      <a:pt x="134" y="430"/>
                      <a:pt x="131" y="430"/>
                      <a:pt x="128" y="431"/>
                    </a:cubicBezTo>
                    <a:cubicBezTo>
                      <a:pt x="129" y="428"/>
                      <a:pt x="131" y="426"/>
                      <a:pt x="132" y="423"/>
                    </a:cubicBezTo>
                    <a:close/>
                    <a:moveTo>
                      <a:pt x="265" y="96"/>
                    </a:moveTo>
                    <a:cubicBezTo>
                      <a:pt x="265" y="93"/>
                      <a:pt x="265" y="91"/>
                      <a:pt x="265" y="89"/>
                    </a:cubicBezTo>
                    <a:cubicBezTo>
                      <a:pt x="265" y="89"/>
                      <a:pt x="265" y="89"/>
                      <a:pt x="265" y="89"/>
                    </a:cubicBezTo>
                    <a:cubicBezTo>
                      <a:pt x="265" y="87"/>
                      <a:pt x="265" y="86"/>
                      <a:pt x="265" y="85"/>
                    </a:cubicBezTo>
                    <a:cubicBezTo>
                      <a:pt x="266" y="87"/>
                      <a:pt x="267" y="90"/>
                      <a:pt x="267" y="93"/>
                    </a:cubicBezTo>
                    <a:cubicBezTo>
                      <a:pt x="267" y="94"/>
                      <a:pt x="266" y="95"/>
                      <a:pt x="265" y="96"/>
                    </a:cubicBezTo>
                    <a:close/>
                    <a:moveTo>
                      <a:pt x="264" y="79"/>
                    </a:moveTo>
                    <a:cubicBezTo>
                      <a:pt x="263" y="76"/>
                      <a:pt x="260" y="74"/>
                      <a:pt x="257" y="74"/>
                    </a:cubicBezTo>
                    <a:cubicBezTo>
                      <a:pt x="258" y="71"/>
                      <a:pt x="260" y="69"/>
                      <a:pt x="262" y="66"/>
                    </a:cubicBezTo>
                    <a:cubicBezTo>
                      <a:pt x="262" y="70"/>
                      <a:pt x="263" y="75"/>
                      <a:pt x="264" y="79"/>
                    </a:cubicBezTo>
                    <a:close/>
                    <a:moveTo>
                      <a:pt x="229" y="105"/>
                    </a:moveTo>
                    <a:cubicBezTo>
                      <a:pt x="228" y="109"/>
                      <a:pt x="226" y="113"/>
                      <a:pt x="225" y="117"/>
                    </a:cubicBezTo>
                    <a:cubicBezTo>
                      <a:pt x="222" y="117"/>
                      <a:pt x="219" y="116"/>
                      <a:pt x="217" y="116"/>
                    </a:cubicBezTo>
                    <a:cubicBezTo>
                      <a:pt x="221" y="113"/>
                      <a:pt x="225" y="109"/>
                      <a:pt x="229" y="105"/>
                    </a:cubicBezTo>
                    <a:close/>
                    <a:moveTo>
                      <a:pt x="38" y="444"/>
                    </a:moveTo>
                    <a:cubicBezTo>
                      <a:pt x="39" y="444"/>
                      <a:pt x="39" y="444"/>
                      <a:pt x="39" y="443"/>
                    </a:cubicBezTo>
                    <a:cubicBezTo>
                      <a:pt x="39" y="444"/>
                      <a:pt x="39" y="444"/>
                      <a:pt x="39" y="444"/>
                    </a:cubicBezTo>
                    <a:cubicBezTo>
                      <a:pt x="39" y="444"/>
                      <a:pt x="39" y="444"/>
                      <a:pt x="38" y="4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3" name="Freeform 882"/>
              <p:cNvSpPr/>
              <p:nvPr/>
            </p:nvSpPr>
            <p:spPr bwMode="auto">
              <a:xfrm>
                <a:off x="3067" y="938"/>
                <a:ext cx="193" cy="265"/>
              </a:xfrm>
              <a:custGeom>
                <a:avLst/>
                <a:gdLst>
                  <a:gd name="T0" fmla="*/ 4 w 345"/>
                  <a:gd name="T1" fmla="*/ 283 h 473"/>
                  <a:gd name="T2" fmla="*/ 62 w 345"/>
                  <a:gd name="T3" fmla="*/ 282 h 473"/>
                  <a:gd name="T4" fmla="*/ 155 w 345"/>
                  <a:gd name="T5" fmla="*/ 362 h 473"/>
                  <a:gd name="T6" fmla="*/ 342 w 345"/>
                  <a:gd name="T7" fmla="*/ 0 h 473"/>
                  <a:gd name="T8" fmla="*/ 289 w 345"/>
                  <a:gd name="T9" fmla="*/ 97 h 473"/>
                  <a:gd name="T10" fmla="*/ 192 w 345"/>
                  <a:gd name="T11" fmla="*/ 412 h 473"/>
                  <a:gd name="T12" fmla="*/ 165 w 345"/>
                  <a:gd name="T13" fmla="*/ 463 h 473"/>
                  <a:gd name="T14" fmla="*/ 94 w 345"/>
                  <a:gd name="T15" fmla="*/ 359 h 473"/>
                  <a:gd name="T16" fmla="*/ 4 w 345"/>
                  <a:gd name="T17" fmla="*/ 28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473">
                    <a:moveTo>
                      <a:pt x="4" y="283"/>
                    </a:moveTo>
                    <a:cubicBezTo>
                      <a:pt x="0" y="276"/>
                      <a:pt x="36" y="268"/>
                      <a:pt x="62" y="282"/>
                    </a:cubicBezTo>
                    <a:cubicBezTo>
                      <a:pt x="87" y="295"/>
                      <a:pt x="133" y="331"/>
                      <a:pt x="155" y="362"/>
                    </a:cubicBezTo>
                    <a:cubicBezTo>
                      <a:pt x="172" y="289"/>
                      <a:pt x="247" y="99"/>
                      <a:pt x="342" y="0"/>
                    </a:cubicBezTo>
                    <a:cubicBezTo>
                      <a:pt x="345" y="2"/>
                      <a:pt x="318" y="39"/>
                      <a:pt x="289" y="97"/>
                    </a:cubicBezTo>
                    <a:cubicBezTo>
                      <a:pt x="256" y="165"/>
                      <a:pt x="198" y="317"/>
                      <a:pt x="192" y="412"/>
                    </a:cubicBezTo>
                    <a:cubicBezTo>
                      <a:pt x="189" y="473"/>
                      <a:pt x="170" y="469"/>
                      <a:pt x="165" y="463"/>
                    </a:cubicBezTo>
                    <a:cubicBezTo>
                      <a:pt x="157" y="451"/>
                      <a:pt x="152" y="420"/>
                      <a:pt x="94" y="359"/>
                    </a:cubicBezTo>
                    <a:cubicBezTo>
                      <a:pt x="33" y="294"/>
                      <a:pt x="14" y="302"/>
                      <a:pt x="4"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4" name="Freeform 883"/>
              <p:cNvSpPr/>
              <p:nvPr/>
            </p:nvSpPr>
            <p:spPr bwMode="auto">
              <a:xfrm>
                <a:off x="2864" y="942"/>
                <a:ext cx="203" cy="252"/>
              </a:xfrm>
              <a:custGeom>
                <a:avLst/>
                <a:gdLst>
                  <a:gd name="T0" fmla="*/ 357 w 363"/>
                  <a:gd name="T1" fmla="*/ 413 h 451"/>
                  <a:gd name="T2" fmla="*/ 342 w 363"/>
                  <a:gd name="T3" fmla="*/ 382 h 451"/>
                  <a:gd name="T4" fmla="*/ 305 w 363"/>
                  <a:gd name="T5" fmla="*/ 328 h 451"/>
                  <a:gd name="T6" fmla="*/ 223 w 363"/>
                  <a:gd name="T7" fmla="*/ 232 h 451"/>
                  <a:gd name="T8" fmla="*/ 285 w 363"/>
                  <a:gd name="T9" fmla="*/ 140 h 451"/>
                  <a:gd name="T10" fmla="*/ 317 w 363"/>
                  <a:gd name="T11" fmla="*/ 82 h 451"/>
                  <a:gd name="T12" fmla="*/ 328 w 363"/>
                  <a:gd name="T13" fmla="*/ 50 h 451"/>
                  <a:gd name="T14" fmla="*/ 331 w 363"/>
                  <a:gd name="T15" fmla="*/ 20 h 451"/>
                  <a:gd name="T16" fmla="*/ 321 w 363"/>
                  <a:gd name="T17" fmla="*/ 15 h 451"/>
                  <a:gd name="T18" fmla="*/ 319 w 363"/>
                  <a:gd name="T19" fmla="*/ 17 h 451"/>
                  <a:gd name="T20" fmla="*/ 315 w 363"/>
                  <a:gd name="T21" fmla="*/ 15 h 451"/>
                  <a:gd name="T22" fmla="*/ 306 w 363"/>
                  <a:gd name="T23" fmla="*/ 15 h 451"/>
                  <a:gd name="T24" fmla="*/ 304 w 363"/>
                  <a:gd name="T25" fmla="*/ 14 h 451"/>
                  <a:gd name="T26" fmla="*/ 289 w 363"/>
                  <a:gd name="T27" fmla="*/ 4 h 451"/>
                  <a:gd name="T28" fmla="*/ 272 w 363"/>
                  <a:gd name="T29" fmla="*/ 11 h 451"/>
                  <a:gd name="T30" fmla="*/ 187 w 363"/>
                  <a:gd name="T31" fmla="*/ 197 h 451"/>
                  <a:gd name="T32" fmla="*/ 115 w 363"/>
                  <a:gd name="T33" fmla="*/ 138 h 451"/>
                  <a:gd name="T34" fmla="*/ 58 w 363"/>
                  <a:gd name="T35" fmla="*/ 98 h 451"/>
                  <a:gd name="T36" fmla="*/ 3 w 363"/>
                  <a:gd name="T37" fmla="*/ 61 h 451"/>
                  <a:gd name="T38" fmla="*/ 1 w 363"/>
                  <a:gd name="T39" fmla="*/ 64 h 451"/>
                  <a:gd name="T40" fmla="*/ 43 w 363"/>
                  <a:gd name="T41" fmla="*/ 108 h 451"/>
                  <a:gd name="T42" fmla="*/ 96 w 363"/>
                  <a:gd name="T43" fmla="*/ 153 h 451"/>
                  <a:gd name="T44" fmla="*/ 171 w 363"/>
                  <a:gd name="T45" fmla="*/ 223 h 451"/>
                  <a:gd name="T46" fmla="*/ 63 w 363"/>
                  <a:gd name="T47" fmla="*/ 369 h 451"/>
                  <a:gd name="T48" fmla="*/ 47 w 363"/>
                  <a:gd name="T49" fmla="*/ 386 h 451"/>
                  <a:gd name="T50" fmla="*/ 18 w 363"/>
                  <a:gd name="T51" fmla="*/ 420 h 451"/>
                  <a:gd name="T52" fmla="*/ 6 w 363"/>
                  <a:gd name="T53" fmla="*/ 434 h 451"/>
                  <a:gd name="T54" fmla="*/ 9 w 363"/>
                  <a:gd name="T55" fmla="*/ 438 h 451"/>
                  <a:gd name="T56" fmla="*/ 11 w 363"/>
                  <a:gd name="T57" fmla="*/ 437 h 451"/>
                  <a:gd name="T58" fmla="*/ 12 w 363"/>
                  <a:gd name="T59" fmla="*/ 436 h 451"/>
                  <a:gd name="T60" fmla="*/ 63 w 363"/>
                  <a:gd name="T61" fmla="*/ 395 h 451"/>
                  <a:gd name="T62" fmla="*/ 116 w 363"/>
                  <a:gd name="T63" fmla="*/ 349 h 451"/>
                  <a:gd name="T64" fmla="*/ 203 w 363"/>
                  <a:gd name="T65" fmla="*/ 257 h 451"/>
                  <a:gd name="T66" fmla="*/ 275 w 363"/>
                  <a:gd name="T67" fmla="*/ 346 h 451"/>
                  <a:gd name="T68" fmla="*/ 309 w 363"/>
                  <a:gd name="T69" fmla="*/ 398 h 451"/>
                  <a:gd name="T70" fmla="*/ 329 w 363"/>
                  <a:gd name="T71" fmla="*/ 426 h 451"/>
                  <a:gd name="T72" fmla="*/ 353 w 363"/>
                  <a:gd name="T73" fmla="*/ 448 h 451"/>
                  <a:gd name="T74" fmla="*/ 363 w 363"/>
                  <a:gd name="T75" fmla="*/ 443 h 451"/>
                  <a:gd name="T76" fmla="*/ 357 w 363"/>
                  <a:gd name="T77" fmla="*/ 41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3" h="451">
                    <a:moveTo>
                      <a:pt x="357" y="413"/>
                    </a:moveTo>
                    <a:cubicBezTo>
                      <a:pt x="352" y="403"/>
                      <a:pt x="348" y="392"/>
                      <a:pt x="342" y="382"/>
                    </a:cubicBezTo>
                    <a:cubicBezTo>
                      <a:pt x="331" y="364"/>
                      <a:pt x="318" y="346"/>
                      <a:pt x="305" y="328"/>
                    </a:cubicBezTo>
                    <a:cubicBezTo>
                      <a:pt x="280" y="294"/>
                      <a:pt x="252" y="262"/>
                      <a:pt x="223" y="232"/>
                    </a:cubicBezTo>
                    <a:cubicBezTo>
                      <a:pt x="245" y="202"/>
                      <a:pt x="266" y="172"/>
                      <a:pt x="285" y="140"/>
                    </a:cubicBezTo>
                    <a:cubicBezTo>
                      <a:pt x="296" y="121"/>
                      <a:pt x="308" y="102"/>
                      <a:pt x="317" y="82"/>
                    </a:cubicBezTo>
                    <a:cubicBezTo>
                      <a:pt x="321" y="72"/>
                      <a:pt x="324" y="61"/>
                      <a:pt x="328" y="50"/>
                    </a:cubicBezTo>
                    <a:cubicBezTo>
                      <a:pt x="331" y="41"/>
                      <a:pt x="332" y="29"/>
                      <a:pt x="331" y="20"/>
                    </a:cubicBezTo>
                    <a:cubicBezTo>
                      <a:pt x="330" y="15"/>
                      <a:pt x="325" y="13"/>
                      <a:pt x="321" y="15"/>
                    </a:cubicBezTo>
                    <a:cubicBezTo>
                      <a:pt x="320" y="16"/>
                      <a:pt x="319" y="16"/>
                      <a:pt x="319" y="17"/>
                    </a:cubicBezTo>
                    <a:cubicBezTo>
                      <a:pt x="318" y="16"/>
                      <a:pt x="317" y="15"/>
                      <a:pt x="315" y="15"/>
                    </a:cubicBezTo>
                    <a:cubicBezTo>
                      <a:pt x="312" y="15"/>
                      <a:pt x="309" y="15"/>
                      <a:pt x="306" y="15"/>
                    </a:cubicBezTo>
                    <a:cubicBezTo>
                      <a:pt x="306" y="15"/>
                      <a:pt x="305" y="14"/>
                      <a:pt x="304" y="14"/>
                    </a:cubicBezTo>
                    <a:cubicBezTo>
                      <a:pt x="299" y="11"/>
                      <a:pt x="294" y="7"/>
                      <a:pt x="289" y="4"/>
                    </a:cubicBezTo>
                    <a:cubicBezTo>
                      <a:pt x="282" y="0"/>
                      <a:pt x="275" y="4"/>
                      <a:pt x="272" y="11"/>
                    </a:cubicBezTo>
                    <a:cubicBezTo>
                      <a:pt x="251" y="76"/>
                      <a:pt x="222" y="138"/>
                      <a:pt x="187" y="197"/>
                    </a:cubicBezTo>
                    <a:cubicBezTo>
                      <a:pt x="164" y="176"/>
                      <a:pt x="140" y="156"/>
                      <a:pt x="115" y="138"/>
                    </a:cubicBezTo>
                    <a:cubicBezTo>
                      <a:pt x="97" y="124"/>
                      <a:pt x="78" y="111"/>
                      <a:pt x="58" y="98"/>
                    </a:cubicBezTo>
                    <a:cubicBezTo>
                      <a:pt x="40" y="86"/>
                      <a:pt x="22" y="72"/>
                      <a:pt x="3" y="61"/>
                    </a:cubicBezTo>
                    <a:cubicBezTo>
                      <a:pt x="2" y="61"/>
                      <a:pt x="0" y="62"/>
                      <a:pt x="1" y="64"/>
                    </a:cubicBezTo>
                    <a:cubicBezTo>
                      <a:pt x="13" y="81"/>
                      <a:pt x="28" y="95"/>
                      <a:pt x="43" y="108"/>
                    </a:cubicBezTo>
                    <a:cubicBezTo>
                      <a:pt x="61" y="124"/>
                      <a:pt x="78" y="138"/>
                      <a:pt x="96" y="153"/>
                    </a:cubicBezTo>
                    <a:cubicBezTo>
                      <a:pt x="122" y="175"/>
                      <a:pt x="147" y="198"/>
                      <a:pt x="171" y="223"/>
                    </a:cubicBezTo>
                    <a:cubicBezTo>
                      <a:pt x="139" y="274"/>
                      <a:pt x="102" y="322"/>
                      <a:pt x="63" y="369"/>
                    </a:cubicBezTo>
                    <a:cubicBezTo>
                      <a:pt x="58" y="374"/>
                      <a:pt x="52" y="380"/>
                      <a:pt x="47" y="386"/>
                    </a:cubicBezTo>
                    <a:cubicBezTo>
                      <a:pt x="37" y="397"/>
                      <a:pt x="27" y="408"/>
                      <a:pt x="18" y="420"/>
                    </a:cubicBezTo>
                    <a:cubicBezTo>
                      <a:pt x="14" y="425"/>
                      <a:pt x="10" y="429"/>
                      <a:pt x="6" y="434"/>
                    </a:cubicBezTo>
                    <a:cubicBezTo>
                      <a:pt x="3" y="437"/>
                      <a:pt x="7" y="440"/>
                      <a:pt x="9" y="438"/>
                    </a:cubicBezTo>
                    <a:cubicBezTo>
                      <a:pt x="10" y="437"/>
                      <a:pt x="10" y="437"/>
                      <a:pt x="11" y="437"/>
                    </a:cubicBezTo>
                    <a:cubicBezTo>
                      <a:pt x="11" y="437"/>
                      <a:pt x="12" y="437"/>
                      <a:pt x="12" y="436"/>
                    </a:cubicBezTo>
                    <a:cubicBezTo>
                      <a:pt x="30" y="424"/>
                      <a:pt x="46" y="409"/>
                      <a:pt x="63" y="395"/>
                    </a:cubicBezTo>
                    <a:cubicBezTo>
                      <a:pt x="81" y="380"/>
                      <a:pt x="99" y="365"/>
                      <a:pt x="116" y="349"/>
                    </a:cubicBezTo>
                    <a:cubicBezTo>
                      <a:pt x="147" y="321"/>
                      <a:pt x="176" y="290"/>
                      <a:pt x="203" y="257"/>
                    </a:cubicBezTo>
                    <a:cubicBezTo>
                      <a:pt x="229" y="285"/>
                      <a:pt x="253" y="315"/>
                      <a:pt x="275" y="346"/>
                    </a:cubicBezTo>
                    <a:cubicBezTo>
                      <a:pt x="287" y="363"/>
                      <a:pt x="297" y="381"/>
                      <a:pt x="309" y="398"/>
                    </a:cubicBezTo>
                    <a:cubicBezTo>
                      <a:pt x="315" y="408"/>
                      <a:pt x="323" y="416"/>
                      <a:pt x="329" y="426"/>
                    </a:cubicBezTo>
                    <a:cubicBezTo>
                      <a:pt x="335" y="434"/>
                      <a:pt x="344" y="443"/>
                      <a:pt x="353" y="448"/>
                    </a:cubicBezTo>
                    <a:cubicBezTo>
                      <a:pt x="357" y="451"/>
                      <a:pt x="362" y="448"/>
                      <a:pt x="363" y="443"/>
                    </a:cubicBezTo>
                    <a:cubicBezTo>
                      <a:pt x="363" y="434"/>
                      <a:pt x="360" y="422"/>
                      <a:pt x="357" y="4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5" name="Freeform 884"/>
              <p:cNvSpPr>
                <a:spLocks noEditPoints="1"/>
              </p:cNvSpPr>
              <p:nvPr/>
            </p:nvSpPr>
            <p:spPr bwMode="auto">
              <a:xfrm>
                <a:off x="2122" y="2867"/>
                <a:ext cx="239" cy="396"/>
              </a:xfrm>
              <a:custGeom>
                <a:avLst/>
                <a:gdLst>
                  <a:gd name="T0" fmla="*/ 249 w 426"/>
                  <a:gd name="T1" fmla="*/ 414 h 706"/>
                  <a:gd name="T2" fmla="*/ 382 w 426"/>
                  <a:gd name="T3" fmla="*/ 35 h 706"/>
                  <a:gd name="T4" fmla="*/ 198 w 426"/>
                  <a:gd name="T5" fmla="*/ 329 h 706"/>
                  <a:gd name="T6" fmla="*/ 78 w 426"/>
                  <a:gd name="T7" fmla="*/ 12 h 706"/>
                  <a:gd name="T8" fmla="*/ 56 w 426"/>
                  <a:gd name="T9" fmla="*/ 94 h 706"/>
                  <a:gd name="T10" fmla="*/ 174 w 426"/>
                  <a:gd name="T11" fmla="*/ 374 h 706"/>
                  <a:gd name="T12" fmla="*/ 24 w 426"/>
                  <a:gd name="T13" fmla="*/ 504 h 706"/>
                  <a:gd name="T14" fmla="*/ 156 w 426"/>
                  <a:gd name="T15" fmla="*/ 642 h 706"/>
                  <a:gd name="T16" fmla="*/ 174 w 426"/>
                  <a:gd name="T17" fmla="*/ 438 h 706"/>
                  <a:gd name="T18" fmla="*/ 219 w 426"/>
                  <a:gd name="T19" fmla="*/ 557 h 706"/>
                  <a:gd name="T20" fmla="*/ 285 w 426"/>
                  <a:gd name="T21" fmla="*/ 488 h 706"/>
                  <a:gd name="T22" fmla="*/ 176 w 426"/>
                  <a:gd name="T23" fmla="*/ 567 h 706"/>
                  <a:gd name="T24" fmla="*/ 178 w 426"/>
                  <a:gd name="T25" fmla="*/ 593 h 706"/>
                  <a:gd name="T26" fmla="*/ 103 w 426"/>
                  <a:gd name="T27" fmla="*/ 623 h 706"/>
                  <a:gd name="T28" fmla="*/ 14 w 426"/>
                  <a:gd name="T29" fmla="*/ 559 h 706"/>
                  <a:gd name="T30" fmla="*/ 16 w 426"/>
                  <a:gd name="T31" fmla="*/ 551 h 706"/>
                  <a:gd name="T32" fmla="*/ 78 w 426"/>
                  <a:gd name="T33" fmla="*/ 491 h 706"/>
                  <a:gd name="T34" fmla="*/ 88 w 426"/>
                  <a:gd name="T35" fmla="*/ 527 h 706"/>
                  <a:gd name="T36" fmla="*/ 47 w 426"/>
                  <a:gd name="T37" fmla="*/ 569 h 706"/>
                  <a:gd name="T38" fmla="*/ 54 w 426"/>
                  <a:gd name="T39" fmla="*/ 599 h 706"/>
                  <a:gd name="T40" fmla="*/ 159 w 426"/>
                  <a:gd name="T41" fmla="*/ 531 h 706"/>
                  <a:gd name="T42" fmla="*/ 141 w 426"/>
                  <a:gd name="T43" fmla="*/ 572 h 706"/>
                  <a:gd name="T44" fmla="*/ 330 w 426"/>
                  <a:gd name="T45" fmla="*/ 671 h 706"/>
                  <a:gd name="T46" fmla="*/ 250 w 426"/>
                  <a:gd name="T47" fmla="*/ 573 h 706"/>
                  <a:gd name="T48" fmla="*/ 393 w 426"/>
                  <a:gd name="T49" fmla="*/ 613 h 706"/>
                  <a:gd name="T50" fmla="*/ 284 w 426"/>
                  <a:gd name="T51" fmla="*/ 521 h 706"/>
                  <a:gd name="T52" fmla="*/ 243 w 426"/>
                  <a:gd name="T53" fmla="*/ 551 h 706"/>
                  <a:gd name="T54" fmla="*/ 235 w 426"/>
                  <a:gd name="T55" fmla="*/ 546 h 706"/>
                  <a:gd name="T56" fmla="*/ 276 w 426"/>
                  <a:gd name="T57" fmla="*/ 495 h 706"/>
                  <a:gd name="T58" fmla="*/ 179 w 426"/>
                  <a:gd name="T59" fmla="*/ 445 h 706"/>
                  <a:gd name="T60" fmla="*/ 132 w 426"/>
                  <a:gd name="T61" fmla="*/ 484 h 706"/>
                  <a:gd name="T62" fmla="*/ 159 w 426"/>
                  <a:gd name="T63" fmla="*/ 531 h 706"/>
                  <a:gd name="T64" fmla="*/ 121 w 426"/>
                  <a:gd name="T65" fmla="*/ 526 h 706"/>
                  <a:gd name="T66" fmla="*/ 109 w 426"/>
                  <a:gd name="T67" fmla="*/ 478 h 706"/>
                  <a:gd name="T68" fmla="*/ 112 w 426"/>
                  <a:gd name="T69" fmla="*/ 485 h 706"/>
                  <a:gd name="T70" fmla="*/ 122 w 426"/>
                  <a:gd name="T71" fmla="*/ 504 h 706"/>
                  <a:gd name="T72" fmla="*/ 179 w 426"/>
                  <a:gd name="T73" fmla="*/ 420 h 706"/>
                  <a:gd name="T74" fmla="*/ 166 w 426"/>
                  <a:gd name="T75" fmla="*/ 393 h 706"/>
                  <a:gd name="T76" fmla="*/ 188 w 426"/>
                  <a:gd name="T77" fmla="*/ 362 h 706"/>
                  <a:gd name="T78" fmla="*/ 68 w 426"/>
                  <a:gd name="T79" fmla="*/ 83 h 706"/>
                  <a:gd name="T80" fmla="*/ 161 w 426"/>
                  <a:gd name="T81" fmla="*/ 298 h 706"/>
                  <a:gd name="T82" fmla="*/ 208 w 426"/>
                  <a:gd name="T83" fmla="*/ 342 h 706"/>
                  <a:gd name="T84" fmla="*/ 359 w 426"/>
                  <a:gd name="T85" fmla="*/ 238 h 706"/>
                  <a:gd name="T86" fmla="*/ 219 w 426"/>
                  <a:gd name="T87" fmla="*/ 392 h 706"/>
                  <a:gd name="T88" fmla="*/ 237 w 426"/>
                  <a:gd name="T89" fmla="*/ 411 h 706"/>
                  <a:gd name="T90" fmla="*/ 240 w 426"/>
                  <a:gd name="T91" fmla="*/ 423 h 706"/>
                  <a:gd name="T92" fmla="*/ 296 w 426"/>
                  <a:gd name="T93" fmla="*/ 512 h 706"/>
                  <a:gd name="T94" fmla="*/ 289 w 426"/>
                  <a:gd name="T95" fmla="*/ 498 h 706"/>
                  <a:gd name="T96" fmla="*/ 366 w 426"/>
                  <a:gd name="T97" fmla="*/ 513 h 706"/>
                  <a:gd name="T98" fmla="*/ 379 w 426"/>
                  <a:gd name="T99" fmla="*/ 527 h 706"/>
                  <a:gd name="T100" fmla="*/ 272 w 426"/>
                  <a:gd name="T101" fmla="*/ 552 h 706"/>
                  <a:gd name="T102" fmla="*/ 261 w 426"/>
                  <a:gd name="T103" fmla="*/ 55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6" h="706">
                    <a:moveTo>
                      <a:pt x="392" y="525"/>
                    </a:moveTo>
                    <a:cubicBezTo>
                      <a:pt x="382" y="506"/>
                      <a:pt x="367" y="490"/>
                      <a:pt x="347" y="482"/>
                    </a:cubicBezTo>
                    <a:cubicBezTo>
                      <a:pt x="332" y="475"/>
                      <a:pt x="313" y="476"/>
                      <a:pt x="297" y="482"/>
                    </a:cubicBezTo>
                    <a:cubicBezTo>
                      <a:pt x="289" y="456"/>
                      <a:pt x="274" y="425"/>
                      <a:pt x="249" y="415"/>
                    </a:cubicBezTo>
                    <a:cubicBezTo>
                      <a:pt x="249" y="414"/>
                      <a:pt x="249" y="414"/>
                      <a:pt x="249" y="414"/>
                    </a:cubicBezTo>
                    <a:cubicBezTo>
                      <a:pt x="254" y="406"/>
                      <a:pt x="255" y="399"/>
                      <a:pt x="250" y="391"/>
                    </a:cubicBezTo>
                    <a:cubicBezTo>
                      <a:pt x="249" y="389"/>
                      <a:pt x="247" y="386"/>
                      <a:pt x="245" y="384"/>
                    </a:cubicBezTo>
                    <a:cubicBezTo>
                      <a:pt x="267" y="370"/>
                      <a:pt x="287" y="352"/>
                      <a:pt x="305" y="333"/>
                    </a:cubicBezTo>
                    <a:cubicBezTo>
                      <a:pt x="332" y="306"/>
                      <a:pt x="356" y="275"/>
                      <a:pt x="375" y="242"/>
                    </a:cubicBezTo>
                    <a:cubicBezTo>
                      <a:pt x="411" y="178"/>
                      <a:pt x="426" y="99"/>
                      <a:pt x="382" y="35"/>
                    </a:cubicBezTo>
                    <a:cubicBezTo>
                      <a:pt x="382" y="35"/>
                      <a:pt x="382" y="34"/>
                      <a:pt x="382" y="34"/>
                    </a:cubicBezTo>
                    <a:cubicBezTo>
                      <a:pt x="381" y="34"/>
                      <a:pt x="381" y="34"/>
                      <a:pt x="381" y="34"/>
                    </a:cubicBezTo>
                    <a:cubicBezTo>
                      <a:pt x="381" y="33"/>
                      <a:pt x="381" y="33"/>
                      <a:pt x="381" y="33"/>
                    </a:cubicBezTo>
                    <a:cubicBezTo>
                      <a:pt x="377" y="30"/>
                      <a:pt x="371" y="29"/>
                      <a:pt x="368" y="35"/>
                    </a:cubicBezTo>
                    <a:cubicBezTo>
                      <a:pt x="314" y="134"/>
                      <a:pt x="248" y="227"/>
                      <a:pt x="198" y="329"/>
                    </a:cubicBezTo>
                    <a:cubicBezTo>
                      <a:pt x="187" y="319"/>
                      <a:pt x="179" y="304"/>
                      <a:pt x="172" y="290"/>
                    </a:cubicBezTo>
                    <a:cubicBezTo>
                      <a:pt x="157" y="259"/>
                      <a:pt x="148" y="225"/>
                      <a:pt x="139" y="192"/>
                    </a:cubicBezTo>
                    <a:cubicBezTo>
                      <a:pt x="129" y="157"/>
                      <a:pt x="121" y="121"/>
                      <a:pt x="113" y="85"/>
                    </a:cubicBezTo>
                    <a:cubicBezTo>
                      <a:pt x="107" y="60"/>
                      <a:pt x="102" y="34"/>
                      <a:pt x="93" y="9"/>
                    </a:cubicBezTo>
                    <a:cubicBezTo>
                      <a:pt x="90" y="0"/>
                      <a:pt x="76" y="4"/>
                      <a:pt x="78" y="12"/>
                    </a:cubicBezTo>
                    <a:cubicBezTo>
                      <a:pt x="78" y="12"/>
                      <a:pt x="78" y="12"/>
                      <a:pt x="77" y="12"/>
                    </a:cubicBezTo>
                    <a:cubicBezTo>
                      <a:pt x="77" y="12"/>
                      <a:pt x="77" y="12"/>
                      <a:pt x="77" y="11"/>
                    </a:cubicBezTo>
                    <a:cubicBezTo>
                      <a:pt x="77" y="11"/>
                      <a:pt x="76" y="11"/>
                      <a:pt x="76" y="12"/>
                    </a:cubicBezTo>
                    <a:cubicBezTo>
                      <a:pt x="81" y="20"/>
                      <a:pt x="75" y="35"/>
                      <a:pt x="73" y="43"/>
                    </a:cubicBezTo>
                    <a:cubicBezTo>
                      <a:pt x="68" y="60"/>
                      <a:pt x="62" y="77"/>
                      <a:pt x="56" y="94"/>
                    </a:cubicBezTo>
                    <a:cubicBezTo>
                      <a:pt x="44" y="127"/>
                      <a:pt x="29" y="164"/>
                      <a:pt x="32" y="201"/>
                    </a:cubicBezTo>
                    <a:cubicBezTo>
                      <a:pt x="36" y="241"/>
                      <a:pt x="70" y="276"/>
                      <a:pt x="97" y="302"/>
                    </a:cubicBezTo>
                    <a:cubicBezTo>
                      <a:pt x="114" y="318"/>
                      <a:pt x="132" y="333"/>
                      <a:pt x="149" y="349"/>
                    </a:cubicBezTo>
                    <a:cubicBezTo>
                      <a:pt x="156" y="355"/>
                      <a:pt x="163" y="362"/>
                      <a:pt x="170" y="370"/>
                    </a:cubicBezTo>
                    <a:cubicBezTo>
                      <a:pt x="172" y="371"/>
                      <a:pt x="173" y="373"/>
                      <a:pt x="174" y="374"/>
                    </a:cubicBezTo>
                    <a:cubicBezTo>
                      <a:pt x="166" y="376"/>
                      <a:pt x="160" y="381"/>
                      <a:pt x="157" y="389"/>
                    </a:cubicBezTo>
                    <a:cubicBezTo>
                      <a:pt x="154" y="396"/>
                      <a:pt x="155" y="405"/>
                      <a:pt x="160" y="412"/>
                    </a:cubicBezTo>
                    <a:cubicBezTo>
                      <a:pt x="129" y="418"/>
                      <a:pt x="104" y="443"/>
                      <a:pt x="99" y="475"/>
                    </a:cubicBezTo>
                    <a:cubicBezTo>
                      <a:pt x="99" y="476"/>
                      <a:pt x="99" y="478"/>
                      <a:pt x="100" y="479"/>
                    </a:cubicBezTo>
                    <a:cubicBezTo>
                      <a:pt x="72" y="476"/>
                      <a:pt x="44" y="482"/>
                      <a:pt x="24" y="504"/>
                    </a:cubicBezTo>
                    <a:cubicBezTo>
                      <a:pt x="6" y="525"/>
                      <a:pt x="0" y="554"/>
                      <a:pt x="0" y="581"/>
                    </a:cubicBezTo>
                    <a:cubicBezTo>
                      <a:pt x="1" y="608"/>
                      <a:pt x="9" y="636"/>
                      <a:pt x="26" y="658"/>
                    </a:cubicBezTo>
                    <a:cubicBezTo>
                      <a:pt x="34" y="667"/>
                      <a:pt x="44" y="675"/>
                      <a:pt x="55" y="680"/>
                    </a:cubicBezTo>
                    <a:cubicBezTo>
                      <a:pt x="69" y="686"/>
                      <a:pt x="85" y="683"/>
                      <a:pt x="100" y="678"/>
                    </a:cubicBezTo>
                    <a:cubicBezTo>
                      <a:pt x="121" y="670"/>
                      <a:pt x="140" y="657"/>
                      <a:pt x="156" y="642"/>
                    </a:cubicBezTo>
                    <a:cubicBezTo>
                      <a:pt x="171" y="628"/>
                      <a:pt x="185" y="612"/>
                      <a:pt x="190" y="592"/>
                    </a:cubicBezTo>
                    <a:cubicBezTo>
                      <a:pt x="195" y="573"/>
                      <a:pt x="182" y="551"/>
                      <a:pt x="173" y="535"/>
                    </a:cubicBezTo>
                    <a:cubicBezTo>
                      <a:pt x="165" y="522"/>
                      <a:pt x="156" y="508"/>
                      <a:pt x="145" y="497"/>
                    </a:cubicBezTo>
                    <a:cubicBezTo>
                      <a:pt x="146" y="496"/>
                      <a:pt x="146" y="495"/>
                      <a:pt x="146" y="494"/>
                    </a:cubicBezTo>
                    <a:cubicBezTo>
                      <a:pt x="146" y="471"/>
                      <a:pt x="162" y="456"/>
                      <a:pt x="174" y="438"/>
                    </a:cubicBezTo>
                    <a:cubicBezTo>
                      <a:pt x="173" y="442"/>
                      <a:pt x="173" y="445"/>
                      <a:pt x="172" y="449"/>
                    </a:cubicBezTo>
                    <a:cubicBezTo>
                      <a:pt x="172" y="451"/>
                      <a:pt x="174" y="452"/>
                      <a:pt x="175" y="452"/>
                    </a:cubicBezTo>
                    <a:cubicBezTo>
                      <a:pt x="190" y="458"/>
                      <a:pt x="203" y="455"/>
                      <a:pt x="214" y="445"/>
                    </a:cubicBezTo>
                    <a:cubicBezTo>
                      <a:pt x="232" y="462"/>
                      <a:pt x="245" y="481"/>
                      <a:pt x="255" y="503"/>
                    </a:cubicBezTo>
                    <a:cubicBezTo>
                      <a:pt x="237" y="515"/>
                      <a:pt x="225" y="536"/>
                      <a:pt x="219" y="557"/>
                    </a:cubicBezTo>
                    <a:cubicBezTo>
                      <a:pt x="210" y="587"/>
                      <a:pt x="213" y="620"/>
                      <a:pt x="230" y="647"/>
                    </a:cubicBezTo>
                    <a:cubicBezTo>
                      <a:pt x="262" y="700"/>
                      <a:pt x="350" y="706"/>
                      <a:pt x="389" y="657"/>
                    </a:cubicBezTo>
                    <a:cubicBezTo>
                      <a:pt x="419" y="620"/>
                      <a:pt x="414" y="564"/>
                      <a:pt x="392" y="525"/>
                    </a:cubicBezTo>
                    <a:close/>
                    <a:moveTo>
                      <a:pt x="268" y="447"/>
                    </a:moveTo>
                    <a:cubicBezTo>
                      <a:pt x="276" y="459"/>
                      <a:pt x="282" y="474"/>
                      <a:pt x="285" y="488"/>
                    </a:cubicBezTo>
                    <a:cubicBezTo>
                      <a:pt x="285" y="488"/>
                      <a:pt x="284" y="489"/>
                      <a:pt x="283" y="489"/>
                    </a:cubicBezTo>
                    <a:cubicBezTo>
                      <a:pt x="272" y="467"/>
                      <a:pt x="262" y="443"/>
                      <a:pt x="246" y="424"/>
                    </a:cubicBezTo>
                    <a:cubicBezTo>
                      <a:pt x="254" y="430"/>
                      <a:pt x="262" y="438"/>
                      <a:pt x="268" y="447"/>
                    </a:cubicBezTo>
                    <a:close/>
                    <a:moveTo>
                      <a:pt x="176" y="567"/>
                    </a:moveTo>
                    <a:cubicBezTo>
                      <a:pt x="176" y="567"/>
                      <a:pt x="176" y="567"/>
                      <a:pt x="176" y="567"/>
                    </a:cubicBezTo>
                    <a:cubicBezTo>
                      <a:pt x="175" y="577"/>
                      <a:pt x="173" y="585"/>
                      <a:pt x="168" y="593"/>
                    </a:cubicBezTo>
                    <a:cubicBezTo>
                      <a:pt x="163" y="602"/>
                      <a:pt x="156" y="606"/>
                      <a:pt x="148" y="611"/>
                    </a:cubicBezTo>
                    <a:cubicBezTo>
                      <a:pt x="147" y="612"/>
                      <a:pt x="147" y="615"/>
                      <a:pt x="149" y="615"/>
                    </a:cubicBezTo>
                    <a:cubicBezTo>
                      <a:pt x="169" y="608"/>
                      <a:pt x="178" y="587"/>
                      <a:pt x="176" y="567"/>
                    </a:cubicBezTo>
                    <a:cubicBezTo>
                      <a:pt x="179" y="576"/>
                      <a:pt x="180" y="585"/>
                      <a:pt x="178" y="593"/>
                    </a:cubicBezTo>
                    <a:cubicBezTo>
                      <a:pt x="175" y="602"/>
                      <a:pt x="170" y="610"/>
                      <a:pt x="164" y="617"/>
                    </a:cubicBezTo>
                    <a:cubicBezTo>
                      <a:pt x="164" y="617"/>
                      <a:pt x="163" y="616"/>
                      <a:pt x="162" y="616"/>
                    </a:cubicBezTo>
                    <a:cubicBezTo>
                      <a:pt x="152" y="621"/>
                      <a:pt x="142" y="624"/>
                      <a:pt x="132" y="625"/>
                    </a:cubicBezTo>
                    <a:cubicBezTo>
                      <a:pt x="122" y="626"/>
                      <a:pt x="113" y="623"/>
                      <a:pt x="104" y="621"/>
                    </a:cubicBezTo>
                    <a:cubicBezTo>
                      <a:pt x="103" y="620"/>
                      <a:pt x="102" y="622"/>
                      <a:pt x="103" y="623"/>
                    </a:cubicBezTo>
                    <a:cubicBezTo>
                      <a:pt x="119" y="635"/>
                      <a:pt x="146" y="627"/>
                      <a:pt x="163" y="618"/>
                    </a:cubicBezTo>
                    <a:cubicBezTo>
                      <a:pt x="157" y="626"/>
                      <a:pt x="149" y="633"/>
                      <a:pt x="143" y="638"/>
                    </a:cubicBezTo>
                    <a:cubicBezTo>
                      <a:pt x="127" y="652"/>
                      <a:pt x="108" y="663"/>
                      <a:pt x="88" y="669"/>
                    </a:cubicBezTo>
                    <a:cubicBezTo>
                      <a:pt x="59" y="677"/>
                      <a:pt x="38" y="658"/>
                      <a:pt x="25" y="633"/>
                    </a:cubicBezTo>
                    <a:cubicBezTo>
                      <a:pt x="14" y="611"/>
                      <a:pt x="11" y="584"/>
                      <a:pt x="14" y="559"/>
                    </a:cubicBezTo>
                    <a:cubicBezTo>
                      <a:pt x="14" y="559"/>
                      <a:pt x="14" y="559"/>
                      <a:pt x="14" y="559"/>
                    </a:cubicBezTo>
                    <a:cubicBezTo>
                      <a:pt x="24" y="547"/>
                      <a:pt x="35" y="537"/>
                      <a:pt x="50" y="531"/>
                    </a:cubicBezTo>
                    <a:cubicBezTo>
                      <a:pt x="50" y="531"/>
                      <a:pt x="50" y="530"/>
                      <a:pt x="49" y="530"/>
                    </a:cubicBezTo>
                    <a:cubicBezTo>
                      <a:pt x="37" y="534"/>
                      <a:pt x="24" y="541"/>
                      <a:pt x="16" y="552"/>
                    </a:cubicBezTo>
                    <a:cubicBezTo>
                      <a:pt x="16" y="551"/>
                      <a:pt x="16" y="551"/>
                      <a:pt x="16" y="551"/>
                    </a:cubicBezTo>
                    <a:cubicBezTo>
                      <a:pt x="20" y="533"/>
                      <a:pt x="28" y="517"/>
                      <a:pt x="42" y="505"/>
                    </a:cubicBezTo>
                    <a:cubicBezTo>
                      <a:pt x="50" y="509"/>
                      <a:pt x="58" y="512"/>
                      <a:pt x="68" y="513"/>
                    </a:cubicBezTo>
                    <a:cubicBezTo>
                      <a:pt x="68" y="513"/>
                      <a:pt x="68" y="512"/>
                      <a:pt x="68" y="512"/>
                    </a:cubicBezTo>
                    <a:cubicBezTo>
                      <a:pt x="59" y="512"/>
                      <a:pt x="51" y="508"/>
                      <a:pt x="43" y="504"/>
                    </a:cubicBezTo>
                    <a:cubicBezTo>
                      <a:pt x="53" y="496"/>
                      <a:pt x="65" y="492"/>
                      <a:pt x="78" y="491"/>
                    </a:cubicBezTo>
                    <a:cubicBezTo>
                      <a:pt x="83" y="501"/>
                      <a:pt x="90" y="509"/>
                      <a:pt x="98" y="517"/>
                    </a:cubicBezTo>
                    <a:cubicBezTo>
                      <a:pt x="97" y="517"/>
                      <a:pt x="96" y="517"/>
                      <a:pt x="95" y="517"/>
                    </a:cubicBezTo>
                    <a:cubicBezTo>
                      <a:pt x="91" y="517"/>
                      <a:pt x="88" y="517"/>
                      <a:pt x="84" y="519"/>
                    </a:cubicBezTo>
                    <a:cubicBezTo>
                      <a:pt x="83" y="520"/>
                      <a:pt x="82" y="522"/>
                      <a:pt x="84" y="524"/>
                    </a:cubicBezTo>
                    <a:cubicBezTo>
                      <a:pt x="85" y="525"/>
                      <a:pt x="87" y="526"/>
                      <a:pt x="88" y="527"/>
                    </a:cubicBezTo>
                    <a:cubicBezTo>
                      <a:pt x="71" y="529"/>
                      <a:pt x="56" y="539"/>
                      <a:pt x="49" y="557"/>
                    </a:cubicBezTo>
                    <a:cubicBezTo>
                      <a:pt x="48" y="560"/>
                      <a:pt x="47" y="563"/>
                      <a:pt x="47" y="567"/>
                    </a:cubicBezTo>
                    <a:cubicBezTo>
                      <a:pt x="34" y="568"/>
                      <a:pt x="23" y="582"/>
                      <a:pt x="21" y="594"/>
                    </a:cubicBezTo>
                    <a:cubicBezTo>
                      <a:pt x="21" y="596"/>
                      <a:pt x="23" y="597"/>
                      <a:pt x="23" y="595"/>
                    </a:cubicBezTo>
                    <a:cubicBezTo>
                      <a:pt x="29" y="584"/>
                      <a:pt x="34" y="571"/>
                      <a:pt x="47" y="569"/>
                    </a:cubicBezTo>
                    <a:cubicBezTo>
                      <a:pt x="46" y="579"/>
                      <a:pt x="48" y="589"/>
                      <a:pt x="53" y="598"/>
                    </a:cubicBezTo>
                    <a:cubicBezTo>
                      <a:pt x="42" y="606"/>
                      <a:pt x="31" y="617"/>
                      <a:pt x="30" y="631"/>
                    </a:cubicBezTo>
                    <a:cubicBezTo>
                      <a:pt x="30" y="632"/>
                      <a:pt x="32" y="633"/>
                      <a:pt x="33" y="632"/>
                    </a:cubicBezTo>
                    <a:cubicBezTo>
                      <a:pt x="36" y="625"/>
                      <a:pt x="38" y="618"/>
                      <a:pt x="42" y="612"/>
                    </a:cubicBezTo>
                    <a:cubicBezTo>
                      <a:pt x="45" y="607"/>
                      <a:pt x="49" y="603"/>
                      <a:pt x="54" y="599"/>
                    </a:cubicBezTo>
                    <a:cubicBezTo>
                      <a:pt x="58" y="606"/>
                      <a:pt x="65" y="613"/>
                      <a:pt x="73" y="616"/>
                    </a:cubicBezTo>
                    <a:cubicBezTo>
                      <a:pt x="101" y="628"/>
                      <a:pt x="145" y="613"/>
                      <a:pt x="152" y="582"/>
                    </a:cubicBezTo>
                    <a:cubicBezTo>
                      <a:pt x="153" y="577"/>
                      <a:pt x="153" y="572"/>
                      <a:pt x="152" y="568"/>
                    </a:cubicBezTo>
                    <a:cubicBezTo>
                      <a:pt x="156" y="565"/>
                      <a:pt x="158" y="560"/>
                      <a:pt x="160" y="556"/>
                    </a:cubicBezTo>
                    <a:cubicBezTo>
                      <a:pt x="162" y="548"/>
                      <a:pt x="161" y="539"/>
                      <a:pt x="159" y="531"/>
                    </a:cubicBezTo>
                    <a:cubicBezTo>
                      <a:pt x="160" y="533"/>
                      <a:pt x="161" y="536"/>
                      <a:pt x="163" y="538"/>
                    </a:cubicBezTo>
                    <a:cubicBezTo>
                      <a:pt x="167" y="546"/>
                      <a:pt x="173" y="557"/>
                      <a:pt x="176" y="567"/>
                    </a:cubicBezTo>
                    <a:close/>
                    <a:moveTo>
                      <a:pt x="104" y="532"/>
                    </a:moveTo>
                    <a:cubicBezTo>
                      <a:pt x="110" y="534"/>
                      <a:pt x="115" y="537"/>
                      <a:pt x="120" y="541"/>
                    </a:cubicBezTo>
                    <a:cubicBezTo>
                      <a:pt x="131" y="548"/>
                      <a:pt x="140" y="559"/>
                      <a:pt x="141" y="572"/>
                    </a:cubicBezTo>
                    <a:cubicBezTo>
                      <a:pt x="143" y="601"/>
                      <a:pt x="103" y="614"/>
                      <a:pt x="80" y="608"/>
                    </a:cubicBezTo>
                    <a:cubicBezTo>
                      <a:pt x="61" y="602"/>
                      <a:pt x="53" y="581"/>
                      <a:pt x="57" y="563"/>
                    </a:cubicBezTo>
                    <a:cubicBezTo>
                      <a:pt x="62" y="539"/>
                      <a:pt x="83" y="531"/>
                      <a:pt x="104" y="532"/>
                    </a:cubicBezTo>
                    <a:close/>
                    <a:moveTo>
                      <a:pt x="389" y="629"/>
                    </a:moveTo>
                    <a:cubicBezTo>
                      <a:pt x="378" y="654"/>
                      <a:pt x="355" y="667"/>
                      <a:pt x="330" y="671"/>
                    </a:cubicBezTo>
                    <a:cubicBezTo>
                      <a:pt x="307" y="675"/>
                      <a:pt x="283" y="671"/>
                      <a:pt x="264" y="658"/>
                    </a:cubicBezTo>
                    <a:cubicBezTo>
                      <a:pt x="247" y="647"/>
                      <a:pt x="237" y="628"/>
                      <a:pt x="232" y="608"/>
                    </a:cubicBezTo>
                    <a:cubicBezTo>
                      <a:pt x="232" y="607"/>
                      <a:pt x="232" y="606"/>
                      <a:pt x="231" y="605"/>
                    </a:cubicBezTo>
                    <a:cubicBezTo>
                      <a:pt x="232" y="604"/>
                      <a:pt x="232" y="604"/>
                      <a:pt x="232" y="604"/>
                    </a:cubicBezTo>
                    <a:cubicBezTo>
                      <a:pt x="230" y="588"/>
                      <a:pt x="239" y="580"/>
                      <a:pt x="250" y="573"/>
                    </a:cubicBezTo>
                    <a:cubicBezTo>
                      <a:pt x="250" y="596"/>
                      <a:pt x="259" y="622"/>
                      <a:pt x="277" y="637"/>
                    </a:cubicBezTo>
                    <a:cubicBezTo>
                      <a:pt x="294" y="650"/>
                      <a:pt x="318" y="650"/>
                      <a:pt x="337" y="640"/>
                    </a:cubicBezTo>
                    <a:cubicBezTo>
                      <a:pt x="337" y="641"/>
                      <a:pt x="338" y="642"/>
                      <a:pt x="339" y="642"/>
                    </a:cubicBezTo>
                    <a:cubicBezTo>
                      <a:pt x="361" y="638"/>
                      <a:pt x="378" y="628"/>
                      <a:pt x="393" y="613"/>
                    </a:cubicBezTo>
                    <a:cubicBezTo>
                      <a:pt x="393" y="613"/>
                      <a:pt x="393" y="613"/>
                      <a:pt x="393" y="613"/>
                    </a:cubicBezTo>
                    <a:cubicBezTo>
                      <a:pt x="379" y="626"/>
                      <a:pt x="360" y="633"/>
                      <a:pt x="342" y="638"/>
                    </a:cubicBezTo>
                    <a:cubicBezTo>
                      <a:pt x="346" y="635"/>
                      <a:pt x="349" y="632"/>
                      <a:pt x="353" y="629"/>
                    </a:cubicBezTo>
                    <a:cubicBezTo>
                      <a:pt x="370" y="609"/>
                      <a:pt x="366" y="580"/>
                      <a:pt x="355" y="559"/>
                    </a:cubicBezTo>
                    <a:cubicBezTo>
                      <a:pt x="347" y="541"/>
                      <a:pt x="331" y="524"/>
                      <a:pt x="311" y="518"/>
                    </a:cubicBezTo>
                    <a:cubicBezTo>
                      <a:pt x="301" y="515"/>
                      <a:pt x="292" y="517"/>
                      <a:pt x="284" y="521"/>
                    </a:cubicBezTo>
                    <a:cubicBezTo>
                      <a:pt x="265" y="522"/>
                      <a:pt x="253" y="542"/>
                      <a:pt x="251" y="562"/>
                    </a:cubicBezTo>
                    <a:cubicBezTo>
                      <a:pt x="250" y="564"/>
                      <a:pt x="250" y="567"/>
                      <a:pt x="250" y="570"/>
                    </a:cubicBezTo>
                    <a:cubicBezTo>
                      <a:pt x="241" y="575"/>
                      <a:pt x="232" y="581"/>
                      <a:pt x="229" y="590"/>
                    </a:cubicBezTo>
                    <a:cubicBezTo>
                      <a:pt x="229" y="579"/>
                      <a:pt x="229" y="569"/>
                      <a:pt x="231" y="559"/>
                    </a:cubicBezTo>
                    <a:cubicBezTo>
                      <a:pt x="236" y="558"/>
                      <a:pt x="240" y="554"/>
                      <a:pt x="243" y="551"/>
                    </a:cubicBezTo>
                    <a:cubicBezTo>
                      <a:pt x="247" y="548"/>
                      <a:pt x="250" y="544"/>
                      <a:pt x="254" y="541"/>
                    </a:cubicBezTo>
                    <a:cubicBezTo>
                      <a:pt x="254" y="540"/>
                      <a:pt x="253" y="538"/>
                      <a:pt x="252" y="539"/>
                    </a:cubicBezTo>
                    <a:cubicBezTo>
                      <a:pt x="249" y="542"/>
                      <a:pt x="246" y="545"/>
                      <a:pt x="243" y="548"/>
                    </a:cubicBezTo>
                    <a:cubicBezTo>
                      <a:pt x="239" y="551"/>
                      <a:pt x="236" y="553"/>
                      <a:pt x="232" y="555"/>
                    </a:cubicBezTo>
                    <a:cubicBezTo>
                      <a:pt x="233" y="552"/>
                      <a:pt x="234" y="549"/>
                      <a:pt x="235" y="546"/>
                    </a:cubicBezTo>
                    <a:cubicBezTo>
                      <a:pt x="240" y="532"/>
                      <a:pt x="248" y="520"/>
                      <a:pt x="259" y="510"/>
                    </a:cubicBezTo>
                    <a:cubicBezTo>
                      <a:pt x="259" y="511"/>
                      <a:pt x="260" y="513"/>
                      <a:pt x="261" y="514"/>
                    </a:cubicBezTo>
                    <a:cubicBezTo>
                      <a:pt x="264" y="522"/>
                      <a:pt x="275" y="519"/>
                      <a:pt x="273" y="511"/>
                    </a:cubicBezTo>
                    <a:cubicBezTo>
                      <a:pt x="272" y="507"/>
                      <a:pt x="271" y="504"/>
                      <a:pt x="269" y="500"/>
                    </a:cubicBezTo>
                    <a:cubicBezTo>
                      <a:pt x="271" y="499"/>
                      <a:pt x="274" y="497"/>
                      <a:pt x="276" y="495"/>
                    </a:cubicBezTo>
                    <a:cubicBezTo>
                      <a:pt x="277" y="495"/>
                      <a:pt x="277" y="493"/>
                      <a:pt x="275" y="493"/>
                    </a:cubicBezTo>
                    <a:cubicBezTo>
                      <a:pt x="273" y="494"/>
                      <a:pt x="270" y="495"/>
                      <a:pt x="267" y="496"/>
                    </a:cubicBezTo>
                    <a:cubicBezTo>
                      <a:pt x="257" y="473"/>
                      <a:pt x="239" y="450"/>
                      <a:pt x="217" y="439"/>
                    </a:cubicBezTo>
                    <a:cubicBezTo>
                      <a:pt x="217" y="435"/>
                      <a:pt x="212" y="433"/>
                      <a:pt x="209" y="436"/>
                    </a:cubicBezTo>
                    <a:cubicBezTo>
                      <a:pt x="200" y="445"/>
                      <a:pt x="191" y="446"/>
                      <a:pt x="179" y="445"/>
                    </a:cubicBezTo>
                    <a:cubicBezTo>
                      <a:pt x="179" y="441"/>
                      <a:pt x="178" y="437"/>
                      <a:pt x="177" y="433"/>
                    </a:cubicBezTo>
                    <a:cubicBezTo>
                      <a:pt x="178" y="432"/>
                      <a:pt x="178" y="432"/>
                      <a:pt x="178" y="432"/>
                    </a:cubicBezTo>
                    <a:cubicBezTo>
                      <a:pt x="179" y="430"/>
                      <a:pt x="177" y="428"/>
                      <a:pt x="175" y="429"/>
                    </a:cubicBezTo>
                    <a:cubicBezTo>
                      <a:pt x="155" y="441"/>
                      <a:pt x="139" y="463"/>
                      <a:pt x="135" y="486"/>
                    </a:cubicBezTo>
                    <a:cubicBezTo>
                      <a:pt x="134" y="485"/>
                      <a:pt x="133" y="484"/>
                      <a:pt x="132" y="484"/>
                    </a:cubicBezTo>
                    <a:cubicBezTo>
                      <a:pt x="130" y="482"/>
                      <a:pt x="128" y="485"/>
                      <a:pt x="129" y="487"/>
                    </a:cubicBezTo>
                    <a:cubicBezTo>
                      <a:pt x="131" y="489"/>
                      <a:pt x="133" y="491"/>
                      <a:pt x="134" y="493"/>
                    </a:cubicBezTo>
                    <a:cubicBezTo>
                      <a:pt x="134" y="493"/>
                      <a:pt x="134" y="494"/>
                      <a:pt x="134" y="494"/>
                    </a:cubicBezTo>
                    <a:cubicBezTo>
                      <a:pt x="134" y="498"/>
                      <a:pt x="137" y="500"/>
                      <a:pt x="139" y="500"/>
                    </a:cubicBezTo>
                    <a:cubicBezTo>
                      <a:pt x="146" y="510"/>
                      <a:pt x="153" y="520"/>
                      <a:pt x="159" y="531"/>
                    </a:cubicBezTo>
                    <a:cubicBezTo>
                      <a:pt x="158" y="530"/>
                      <a:pt x="157" y="530"/>
                      <a:pt x="158" y="531"/>
                    </a:cubicBezTo>
                    <a:cubicBezTo>
                      <a:pt x="159" y="538"/>
                      <a:pt x="159" y="544"/>
                      <a:pt x="157" y="551"/>
                    </a:cubicBezTo>
                    <a:cubicBezTo>
                      <a:pt x="156" y="556"/>
                      <a:pt x="154" y="559"/>
                      <a:pt x="151" y="563"/>
                    </a:cubicBezTo>
                    <a:cubicBezTo>
                      <a:pt x="149" y="555"/>
                      <a:pt x="144" y="548"/>
                      <a:pt x="140" y="542"/>
                    </a:cubicBezTo>
                    <a:cubicBezTo>
                      <a:pt x="135" y="536"/>
                      <a:pt x="128" y="531"/>
                      <a:pt x="121" y="526"/>
                    </a:cubicBezTo>
                    <a:cubicBezTo>
                      <a:pt x="116" y="523"/>
                      <a:pt x="107" y="519"/>
                      <a:pt x="100" y="517"/>
                    </a:cubicBezTo>
                    <a:cubicBezTo>
                      <a:pt x="92" y="509"/>
                      <a:pt x="85" y="501"/>
                      <a:pt x="80" y="491"/>
                    </a:cubicBezTo>
                    <a:cubicBezTo>
                      <a:pt x="88" y="490"/>
                      <a:pt x="96" y="490"/>
                      <a:pt x="104" y="491"/>
                    </a:cubicBezTo>
                    <a:cubicBezTo>
                      <a:pt x="110" y="492"/>
                      <a:pt x="112" y="483"/>
                      <a:pt x="107" y="480"/>
                    </a:cubicBezTo>
                    <a:cubicBezTo>
                      <a:pt x="108" y="479"/>
                      <a:pt x="108" y="479"/>
                      <a:pt x="109" y="478"/>
                    </a:cubicBezTo>
                    <a:cubicBezTo>
                      <a:pt x="113" y="448"/>
                      <a:pt x="135" y="424"/>
                      <a:pt x="163" y="416"/>
                    </a:cubicBezTo>
                    <a:cubicBezTo>
                      <a:pt x="164" y="418"/>
                      <a:pt x="166" y="419"/>
                      <a:pt x="168" y="421"/>
                    </a:cubicBezTo>
                    <a:cubicBezTo>
                      <a:pt x="142" y="437"/>
                      <a:pt x="122" y="467"/>
                      <a:pt x="114" y="496"/>
                    </a:cubicBezTo>
                    <a:cubicBezTo>
                      <a:pt x="113" y="493"/>
                      <a:pt x="113" y="489"/>
                      <a:pt x="113" y="485"/>
                    </a:cubicBezTo>
                    <a:cubicBezTo>
                      <a:pt x="113" y="485"/>
                      <a:pt x="112" y="485"/>
                      <a:pt x="112" y="485"/>
                    </a:cubicBezTo>
                    <a:cubicBezTo>
                      <a:pt x="112" y="489"/>
                      <a:pt x="112" y="494"/>
                      <a:pt x="114" y="498"/>
                    </a:cubicBezTo>
                    <a:cubicBezTo>
                      <a:pt x="113" y="501"/>
                      <a:pt x="112" y="504"/>
                      <a:pt x="112" y="508"/>
                    </a:cubicBezTo>
                    <a:cubicBezTo>
                      <a:pt x="111" y="509"/>
                      <a:pt x="113" y="510"/>
                      <a:pt x="114" y="508"/>
                    </a:cubicBezTo>
                    <a:cubicBezTo>
                      <a:pt x="115" y="506"/>
                      <a:pt x="116" y="504"/>
                      <a:pt x="116" y="502"/>
                    </a:cubicBezTo>
                    <a:cubicBezTo>
                      <a:pt x="118" y="503"/>
                      <a:pt x="120" y="504"/>
                      <a:pt x="122" y="504"/>
                    </a:cubicBezTo>
                    <a:cubicBezTo>
                      <a:pt x="122" y="504"/>
                      <a:pt x="122" y="503"/>
                      <a:pt x="122" y="503"/>
                    </a:cubicBezTo>
                    <a:cubicBezTo>
                      <a:pt x="120" y="503"/>
                      <a:pt x="118" y="502"/>
                      <a:pt x="117" y="501"/>
                    </a:cubicBezTo>
                    <a:cubicBezTo>
                      <a:pt x="128" y="471"/>
                      <a:pt x="143" y="440"/>
                      <a:pt x="169" y="422"/>
                    </a:cubicBezTo>
                    <a:cubicBezTo>
                      <a:pt x="171" y="423"/>
                      <a:pt x="173" y="424"/>
                      <a:pt x="175" y="424"/>
                    </a:cubicBezTo>
                    <a:cubicBezTo>
                      <a:pt x="178" y="425"/>
                      <a:pt x="180" y="422"/>
                      <a:pt x="179" y="420"/>
                    </a:cubicBezTo>
                    <a:cubicBezTo>
                      <a:pt x="178" y="419"/>
                      <a:pt x="178" y="418"/>
                      <a:pt x="177" y="417"/>
                    </a:cubicBezTo>
                    <a:cubicBezTo>
                      <a:pt x="180" y="415"/>
                      <a:pt x="182" y="414"/>
                      <a:pt x="185" y="413"/>
                    </a:cubicBezTo>
                    <a:cubicBezTo>
                      <a:pt x="185" y="412"/>
                      <a:pt x="185" y="412"/>
                      <a:pt x="185" y="412"/>
                    </a:cubicBezTo>
                    <a:cubicBezTo>
                      <a:pt x="182" y="413"/>
                      <a:pt x="179" y="415"/>
                      <a:pt x="176" y="416"/>
                    </a:cubicBezTo>
                    <a:cubicBezTo>
                      <a:pt x="172" y="409"/>
                      <a:pt x="164" y="402"/>
                      <a:pt x="166" y="393"/>
                    </a:cubicBezTo>
                    <a:cubicBezTo>
                      <a:pt x="167" y="387"/>
                      <a:pt x="174" y="383"/>
                      <a:pt x="181" y="381"/>
                    </a:cubicBezTo>
                    <a:cubicBezTo>
                      <a:pt x="184" y="384"/>
                      <a:pt x="187" y="386"/>
                      <a:pt x="190" y="389"/>
                    </a:cubicBezTo>
                    <a:cubicBezTo>
                      <a:pt x="191" y="389"/>
                      <a:pt x="191" y="389"/>
                      <a:pt x="192" y="390"/>
                    </a:cubicBezTo>
                    <a:cubicBezTo>
                      <a:pt x="196" y="392"/>
                      <a:pt x="200" y="388"/>
                      <a:pt x="199" y="384"/>
                    </a:cubicBezTo>
                    <a:cubicBezTo>
                      <a:pt x="198" y="374"/>
                      <a:pt x="194" y="369"/>
                      <a:pt x="188" y="362"/>
                    </a:cubicBezTo>
                    <a:cubicBezTo>
                      <a:pt x="181" y="354"/>
                      <a:pt x="173" y="346"/>
                      <a:pt x="166" y="339"/>
                    </a:cubicBezTo>
                    <a:cubicBezTo>
                      <a:pt x="149" y="323"/>
                      <a:pt x="131" y="309"/>
                      <a:pt x="114" y="293"/>
                    </a:cubicBezTo>
                    <a:cubicBezTo>
                      <a:pt x="97" y="278"/>
                      <a:pt x="80" y="262"/>
                      <a:pt x="66" y="244"/>
                    </a:cubicBezTo>
                    <a:cubicBezTo>
                      <a:pt x="54" y="229"/>
                      <a:pt x="44" y="212"/>
                      <a:pt x="43" y="193"/>
                    </a:cubicBezTo>
                    <a:cubicBezTo>
                      <a:pt x="42" y="156"/>
                      <a:pt x="57" y="117"/>
                      <a:pt x="68" y="83"/>
                    </a:cubicBezTo>
                    <a:cubicBezTo>
                      <a:pt x="73" y="67"/>
                      <a:pt x="78" y="51"/>
                      <a:pt x="81" y="35"/>
                    </a:cubicBezTo>
                    <a:cubicBezTo>
                      <a:pt x="81" y="32"/>
                      <a:pt x="82" y="28"/>
                      <a:pt x="82" y="24"/>
                    </a:cubicBezTo>
                    <a:cubicBezTo>
                      <a:pt x="88" y="46"/>
                      <a:pt x="93" y="69"/>
                      <a:pt x="98" y="92"/>
                    </a:cubicBezTo>
                    <a:cubicBezTo>
                      <a:pt x="106" y="128"/>
                      <a:pt x="115" y="165"/>
                      <a:pt x="125" y="201"/>
                    </a:cubicBezTo>
                    <a:cubicBezTo>
                      <a:pt x="134" y="234"/>
                      <a:pt x="145" y="268"/>
                      <a:pt x="161" y="298"/>
                    </a:cubicBezTo>
                    <a:cubicBezTo>
                      <a:pt x="168" y="311"/>
                      <a:pt x="179" y="330"/>
                      <a:pt x="194" y="338"/>
                    </a:cubicBezTo>
                    <a:cubicBezTo>
                      <a:pt x="193" y="341"/>
                      <a:pt x="191" y="344"/>
                      <a:pt x="190" y="346"/>
                    </a:cubicBezTo>
                    <a:cubicBezTo>
                      <a:pt x="188" y="352"/>
                      <a:pt x="195" y="356"/>
                      <a:pt x="198" y="351"/>
                    </a:cubicBezTo>
                    <a:cubicBezTo>
                      <a:pt x="200" y="348"/>
                      <a:pt x="202" y="345"/>
                      <a:pt x="204" y="342"/>
                    </a:cubicBezTo>
                    <a:cubicBezTo>
                      <a:pt x="206" y="342"/>
                      <a:pt x="207" y="342"/>
                      <a:pt x="208" y="342"/>
                    </a:cubicBezTo>
                    <a:cubicBezTo>
                      <a:pt x="210" y="342"/>
                      <a:pt x="211" y="341"/>
                      <a:pt x="213" y="341"/>
                    </a:cubicBezTo>
                    <a:cubicBezTo>
                      <a:pt x="215" y="341"/>
                      <a:pt x="214" y="338"/>
                      <a:pt x="213" y="338"/>
                    </a:cubicBezTo>
                    <a:cubicBezTo>
                      <a:pt x="211" y="337"/>
                      <a:pt x="209" y="336"/>
                      <a:pt x="208" y="336"/>
                    </a:cubicBezTo>
                    <a:cubicBezTo>
                      <a:pt x="266" y="243"/>
                      <a:pt x="323" y="150"/>
                      <a:pt x="376" y="55"/>
                    </a:cubicBezTo>
                    <a:cubicBezTo>
                      <a:pt x="408" y="114"/>
                      <a:pt x="391" y="182"/>
                      <a:pt x="359" y="238"/>
                    </a:cubicBezTo>
                    <a:cubicBezTo>
                      <a:pt x="328" y="293"/>
                      <a:pt x="284" y="336"/>
                      <a:pt x="238" y="376"/>
                    </a:cubicBezTo>
                    <a:cubicBezTo>
                      <a:pt x="236" y="375"/>
                      <a:pt x="234" y="374"/>
                      <a:pt x="232" y="373"/>
                    </a:cubicBezTo>
                    <a:cubicBezTo>
                      <a:pt x="228" y="372"/>
                      <a:pt x="226" y="376"/>
                      <a:pt x="229" y="379"/>
                    </a:cubicBezTo>
                    <a:cubicBezTo>
                      <a:pt x="230" y="379"/>
                      <a:pt x="231" y="380"/>
                      <a:pt x="232" y="381"/>
                    </a:cubicBezTo>
                    <a:cubicBezTo>
                      <a:pt x="228" y="385"/>
                      <a:pt x="224" y="389"/>
                      <a:pt x="219" y="392"/>
                    </a:cubicBezTo>
                    <a:cubicBezTo>
                      <a:pt x="217" y="394"/>
                      <a:pt x="220" y="398"/>
                      <a:pt x="223" y="397"/>
                    </a:cubicBezTo>
                    <a:cubicBezTo>
                      <a:pt x="228" y="394"/>
                      <a:pt x="233" y="392"/>
                      <a:pt x="238" y="389"/>
                    </a:cubicBezTo>
                    <a:cubicBezTo>
                      <a:pt x="239" y="390"/>
                      <a:pt x="240" y="392"/>
                      <a:pt x="240" y="394"/>
                    </a:cubicBezTo>
                    <a:cubicBezTo>
                      <a:pt x="243" y="400"/>
                      <a:pt x="242" y="402"/>
                      <a:pt x="239" y="408"/>
                    </a:cubicBezTo>
                    <a:cubicBezTo>
                      <a:pt x="238" y="409"/>
                      <a:pt x="238" y="410"/>
                      <a:pt x="237" y="411"/>
                    </a:cubicBezTo>
                    <a:cubicBezTo>
                      <a:pt x="235" y="411"/>
                      <a:pt x="233" y="410"/>
                      <a:pt x="230" y="410"/>
                    </a:cubicBezTo>
                    <a:cubicBezTo>
                      <a:pt x="228" y="410"/>
                      <a:pt x="228" y="413"/>
                      <a:pt x="229" y="414"/>
                    </a:cubicBezTo>
                    <a:cubicBezTo>
                      <a:pt x="227" y="415"/>
                      <a:pt x="224" y="415"/>
                      <a:pt x="221" y="416"/>
                    </a:cubicBezTo>
                    <a:cubicBezTo>
                      <a:pt x="216" y="418"/>
                      <a:pt x="215" y="425"/>
                      <a:pt x="221" y="427"/>
                    </a:cubicBezTo>
                    <a:cubicBezTo>
                      <a:pt x="228" y="429"/>
                      <a:pt x="235" y="427"/>
                      <a:pt x="240" y="423"/>
                    </a:cubicBezTo>
                    <a:cubicBezTo>
                      <a:pt x="259" y="443"/>
                      <a:pt x="267" y="471"/>
                      <a:pt x="280" y="494"/>
                    </a:cubicBezTo>
                    <a:cubicBezTo>
                      <a:pt x="280" y="496"/>
                      <a:pt x="281" y="498"/>
                      <a:pt x="282" y="499"/>
                    </a:cubicBezTo>
                    <a:cubicBezTo>
                      <a:pt x="285" y="503"/>
                      <a:pt x="288" y="508"/>
                      <a:pt x="292" y="512"/>
                    </a:cubicBezTo>
                    <a:cubicBezTo>
                      <a:pt x="292" y="512"/>
                      <a:pt x="292" y="512"/>
                      <a:pt x="292" y="512"/>
                    </a:cubicBezTo>
                    <a:cubicBezTo>
                      <a:pt x="292" y="515"/>
                      <a:pt x="296" y="515"/>
                      <a:pt x="296" y="512"/>
                    </a:cubicBezTo>
                    <a:cubicBezTo>
                      <a:pt x="296" y="503"/>
                      <a:pt x="296" y="503"/>
                      <a:pt x="296" y="503"/>
                    </a:cubicBezTo>
                    <a:cubicBezTo>
                      <a:pt x="296" y="501"/>
                      <a:pt x="292" y="501"/>
                      <a:pt x="292" y="503"/>
                    </a:cubicBezTo>
                    <a:cubicBezTo>
                      <a:pt x="292" y="506"/>
                      <a:pt x="292" y="506"/>
                      <a:pt x="292" y="506"/>
                    </a:cubicBezTo>
                    <a:cubicBezTo>
                      <a:pt x="290" y="504"/>
                      <a:pt x="289" y="501"/>
                      <a:pt x="288" y="498"/>
                    </a:cubicBezTo>
                    <a:cubicBezTo>
                      <a:pt x="288" y="498"/>
                      <a:pt x="288" y="498"/>
                      <a:pt x="289" y="498"/>
                    </a:cubicBezTo>
                    <a:cubicBezTo>
                      <a:pt x="292" y="503"/>
                      <a:pt x="301" y="500"/>
                      <a:pt x="300" y="494"/>
                    </a:cubicBezTo>
                    <a:cubicBezTo>
                      <a:pt x="318" y="487"/>
                      <a:pt x="336" y="487"/>
                      <a:pt x="354" y="498"/>
                    </a:cubicBezTo>
                    <a:cubicBezTo>
                      <a:pt x="360" y="503"/>
                      <a:pt x="366" y="508"/>
                      <a:pt x="371" y="514"/>
                    </a:cubicBezTo>
                    <a:cubicBezTo>
                      <a:pt x="370" y="513"/>
                      <a:pt x="368" y="512"/>
                      <a:pt x="366" y="512"/>
                    </a:cubicBezTo>
                    <a:cubicBezTo>
                      <a:pt x="366" y="512"/>
                      <a:pt x="365" y="513"/>
                      <a:pt x="366" y="513"/>
                    </a:cubicBezTo>
                    <a:cubicBezTo>
                      <a:pt x="372" y="517"/>
                      <a:pt x="375" y="523"/>
                      <a:pt x="374" y="530"/>
                    </a:cubicBezTo>
                    <a:cubicBezTo>
                      <a:pt x="373" y="534"/>
                      <a:pt x="371" y="537"/>
                      <a:pt x="369" y="540"/>
                    </a:cubicBezTo>
                    <a:cubicBezTo>
                      <a:pt x="367" y="544"/>
                      <a:pt x="365" y="545"/>
                      <a:pt x="365" y="549"/>
                    </a:cubicBezTo>
                    <a:cubicBezTo>
                      <a:pt x="364" y="550"/>
                      <a:pt x="365" y="551"/>
                      <a:pt x="367" y="551"/>
                    </a:cubicBezTo>
                    <a:cubicBezTo>
                      <a:pt x="375" y="549"/>
                      <a:pt x="379" y="535"/>
                      <a:pt x="379" y="527"/>
                    </a:cubicBezTo>
                    <a:cubicBezTo>
                      <a:pt x="379" y="526"/>
                      <a:pt x="379" y="525"/>
                      <a:pt x="379" y="525"/>
                    </a:cubicBezTo>
                    <a:cubicBezTo>
                      <a:pt x="385" y="535"/>
                      <a:pt x="389" y="546"/>
                      <a:pt x="392" y="557"/>
                    </a:cubicBezTo>
                    <a:cubicBezTo>
                      <a:pt x="399" y="580"/>
                      <a:pt x="399" y="607"/>
                      <a:pt x="389" y="629"/>
                    </a:cubicBezTo>
                    <a:close/>
                    <a:moveTo>
                      <a:pt x="261" y="552"/>
                    </a:moveTo>
                    <a:cubicBezTo>
                      <a:pt x="263" y="556"/>
                      <a:pt x="269" y="558"/>
                      <a:pt x="272" y="552"/>
                    </a:cubicBezTo>
                    <a:cubicBezTo>
                      <a:pt x="279" y="542"/>
                      <a:pt x="287" y="531"/>
                      <a:pt x="299" y="530"/>
                    </a:cubicBezTo>
                    <a:cubicBezTo>
                      <a:pt x="310" y="530"/>
                      <a:pt x="320" y="536"/>
                      <a:pt x="328" y="544"/>
                    </a:cubicBezTo>
                    <a:cubicBezTo>
                      <a:pt x="345" y="559"/>
                      <a:pt x="357" y="587"/>
                      <a:pt x="349" y="610"/>
                    </a:cubicBezTo>
                    <a:cubicBezTo>
                      <a:pt x="339" y="637"/>
                      <a:pt x="300" y="641"/>
                      <a:pt x="281" y="624"/>
                    </a:cubicBezTo>
                    <a:cubicBezTo>
                      <a:pt x="263" y="607"/>
                      <a:pt x="255" y="576"/>
                      <a:pt x="261" y="5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6" name="Freeform 885"/>
              <p:cNvSpPr/>
              <p:nvPr/>
            </p:nvSpPr>
            <p:spPr bwMode="auto">
              <a:xfrm>
                <a:off x="2194" y="3148"/>
                <a:ext cx="9" cy="17"/>
              </a:xfrm>
              <a:custGeom>
                <a:avLst/>
                <a:gdLst>
                  <a:gd name="T0" fmla="*/ 2 w 15"/>
                  <a:gd name="T1" fmla="*/ 30 h 30"/>
                  <a:gd name="T2" fmla="*/ 12 w 15"/>
                  <a:gd name="T3" fmla="*/ 1 h 30"/>
                  <a:gd name="T4" fmla="*/ 10 w 15"/>
                  <a:gd name="T5" fmla="*/ 2 h 30"/>
                  <a:gd name="T6" fmla="*/ 11 w 15"/>
                  <a:gd name="T7" fmla="*/ 18 h 30"/>
                  <a:gd name="T8" fmla="*/ 1 w 15"/>
                  <a:gd name="T9" fmla="*/ 28 h 30"/>
                  <a:gd name="T10" fmla="*/ 2 w 15"/>
                  <a:gd name="T11" fmla="*/ 30 h 30"/>
                </a:gdLst>
                <a:ahLst/>
                <a:cxnLst>
                  <a:cxn ang="0">
                    <a:pos x="T0" y="T1"/>
                  </a:cxn>
                  <a:cxn ang="0">
                    <a:pos x="T2" y="T3"/>
                  </a:cxn>
                  <a:cxn ang="0">
                    <a:pos x="T4" y="T5"/>
                  </a:cxn>
                  <a:cxn ang="0">
                    <a:pos x="T6" y="T7"/>
                  </a:cxn>
                  <a:cxn ang="0">
                    <a:pos x="T8" y="T9"/>
                  </a:cxn>
                  <a:cxn ang="0">
                    <a:pos x="T10" y="T11"/>
                  </a:cxn>
                </a:cxnLst>
                <a:rect l="0" t="0" r="r" b="b"/>
                <a:pathLst>
                  <a:path w="15" h="30">
                    <a:moveTo>
                      <a:pt x="2" y="30"/>
                    </a:moveTo>
                    <a:cubicBezTo>
                      <a:pt x="14" y="25"/>
                      <a:pt x="15" y="12"/>
                      <a:pt x="12" y="1"/>
                    </a:cubicBezTo>
                    <a:cubicBezTo>
                      <a:pt x="11" y="0"/>
                      <a:pt x="10" y="1"/>
                      <a:pt x="10" y="2"/>
                    </a:cubicBezTo>
                    <a:cubicBezTo>
                      <a:pt x="12" y="7"/>
                      <a:pt x="12" y="12"/>
                      <a:pt x="11" y="18"/>
                    </a:cubicBezTo>
                    <a:cubicBezTo>
                      <a:pt x="9" y="23"/>
                      <a:pt x="5" y="25"/>
                      <a:pt x="1" y="28"/>
                    </a:cubicBezTo>
                    <a:cubicBezTo>
                      <a:pt x="0" y="29"/>
                      <a:pt x="1"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7" name="Freeform 886"/>
              <p:cNvSpPr/>
              <p:nvPr/>
            </p:nvSpPr>
            <p:spPr bwMode="auto">
              <a:xfrm>
                <a:off x="2170" y="3215"/>
                <a:ext cx="24" cy="14"/>
              </a:xfrm>
              <a:custGeom>
                <a:avLst/>
                <a:gdLst>
                  <a:gd name="T0" fmla="*/ 1 w 43"/>
                  <a:gd name="T1" fmla="*/ 1 h 25"/>
                  <a:gd name="T2" fmla="*/ 0 w 43"/>
                  <a:gd name="T3" fmla="*/ 1 h 25"/>
                  <a:gd name="T4" fmla="*/ 42 w 43"/>
                  <a:gd name="T5" fmla="*/ 20 h 25"/>
                  <a:gd name="T6" fmla="*/ 41 w 43"/>
                  <a:gd name="T7" fmla="*/ 18 h 25"/>
                  <a:gd name="T8" fmla="*/ 1 w 43"/>
                  <a:gd name="T9" fmla="*/ 1 h 25"/>
                </a:gdLst>
                <a:ahLst/>
                <a:cxnLst>
                  <a:cxn ang="0">
                    <a:pos x="T0" y="T1"/>
                  </a:cxn>
                  <a:cxn ang="0">
                    <a:pos x="T2" y="T3"/>
                  </a:cxn>
                  <a:cxn ang="0">
                    <a:pos x="T4" y="T5"/>
                  </a:cxn>
                  <a:cxn ang="0">
                    <a:pos x="T6" y="T7"/>
                  </a:cxn>
                  <a:cxn ang="0">
                    <a:pos x="T8" y="T9"/>
                  </a:cxn>
                </a:cxnLst>
                <a:rect l="0" t="0" r="r" b="b"/>
                <a:pathLst>
                  <a:path w="43" h="25">
                    <a:moveTo>
                      <a:pt x="1" y="1"/>
                    </a:moveTo>
                    <a:cubicBezTo>
                      <a:pt x="1" y="0"/>
                      <a:pt x="0" y="0"/>
                      <a:pt x="0" y="1"/>
                    </a:cubicBezTo>
                    <a:cubicBezTo>
                      <a:pt x="5" y="20"/>
                      <a:pt x="24" y="25"/>
                      <a:pt x="42" y="20"/>
                    </a:cubicBezTo>
                    <a:cubicBezTo>
                      <a:pt x="43" y="20"/>
                      <a:pt x="42" y="18"/>
                      <a:pt x="41" y="18"/>
                    </a:cubicBezTo>
                    <a:cubicBezTo>
                      <a:pt x="25" y="21"/>
                      <a:pt x="7" y="19"/>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8" name="Freeform 887"/>
              <p:cNvSpPr/>
              <p:nvPr/>
            </p:nvSpPr>
            <p:spPr bwMode="auto">
              <a:xfrm>
                <a:off x="2154" y="3214"/>
                <a:ext cx="12" cy="23"/>
              </a:xfrm>
              <a:custGeom>
                <a:avLst/>
                <a:gdLst>
                  <a:gd name="T0" fmla="*/ 20 w 21"/>
                  <a:gd name="T1" fmla="*/ 37 h 40"/>
                  <a:gd name="T2" fmla="*/ 8 w 21"/>
                  <a:gd name="T3" fmla="*/ 36 h 40"/>
                  <a:gd name="T4" fmla="*/ 4 w 21"/>
                  <a:gd name="T5" fmla="*/ 26 h 40"/>
                  <a:gd name="T6" fmla="*/ 12 w 21"/>
                  <a:gd name="T7" fmla="*/ 2 h 40"/>
                  <a:gd name="T8" fmla="*/ 10 w 21"/>
                  <a:gd name="T9" fmla="*/ 1 h 40"/>
                  <a:gd name="T10" fmla="*/ 0 w 21"/>
                  <a:gd name="T11" fmla="*/ 34 h 40"/>
                  <a:gd name="T12" fmla="*/ 6 w 21"/>
                  <a:gd name="T13" fmla="*/ 38 h 40"/>
                  <a:gd name="T14" fmla="*/ 20 w 21"/>
                  <a:gd name="T15" fmla="*/ 39 h 40"/>
                  <a:gd name="T16" fmla="*/ 20 w 21"/>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0">
                    <a:moveTo>
                      <a:pt x="20" y="37"/>
                    </a:moveTo>
                    <a:cubicBezTo>
                      <a:pt x="16" y="37"/>
                      <a:pt x="12" y="37"/>
                      <a:pt x="8" y="36"/>
                    </a:cubicBezTo>
                    <a:cubicBezTo>
                      <a:pt x="2" y="35"/>
                      <a:pt x="3" y="31"/>
                      <a:pt x="4" y="26"/>
                    </a:cubicBezTo>
                    <a:cubicBezTo>
                      <a:pt x="5" y="18"/>
                      <a:pt x="8" y="10"/>
                      <a:pt x="12" y="2"/>
                    </a:cubicBezTo>
                    <a:cubicBezTo>
                      <a:pt x="12" y="1"/>
                      <a:pt x="10" y="0"/>
                      <a:pt x="10" y="1"/>
                    </a:cubicBezTo>
                    <a:cubicBezTo>
                      <a:pt x="5" y="11"/>
                      <a:pt x="1" y="22"/>
                      <a:pt x="0" y="34"/>
                    </a:cubicBezTo>
                    <a:cubicBezTo>
                      <a:pt x="0" y="36"/>
                      <a:pt x="5" y="38"/>
                      <a:pt x="6" y="38"/>
                    </a:cubicBezTo>
                    <a:cubicBezTo>
                      <a:pt x="10" y="40"/>
                      <a:pt x="15" y="40"/>
                      <a:pt x="20" y="39"/>
                    </a:cubicBezTo>
                    <a:cubicBezTo>
                      <a:pt x="21" y="39"/>
                      <a:pt x="21" y="37"/>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9" name="Freeform 888"/>
              <p:cNvSpPr/>
              <p:nvPr/>
            </p:nvSpPr>
            <p:spPr bwMode="auto">
              <a:xfrm>
                <a:off x="2271" y="2914"/>
                <a:ext cx="62" cy="104"/>
              </a:xfrm>
              <a:custGeom>
                <a:avLst/>
                <a:gdLst>
                  <a:gd name="T0" fmla="*/ 3 w 111"/>
                  <a:gd name="T1" fmla="*/ 184 h 185"/>
                  <a:gd name="T2" fmla="*/ 29 w 111"/>
                  <a:gd name="T3" fmla="*/ 140 h 185"/>
                  <a:gd name="T4" fmla="*/ 54 w 111"/>
                  <a:gd name="T5" fmla="*/ 92 h 185"/>
                  <a:gd name="T6" fmla="*/ 110 w 111"/>
                  <a:gd name="T7" fmla="*/ 1 h 185"/>
                  <a:gd name="T8" fmla="*/ 110 w 111"/>
                  <a:gd name="T9" fmla="*/ 0 h 185"/>
                  <a:gd name="T10" fmla="*/ 54 w 111"/>
                  <a:gd name="T11" fmla="*/ 84 h 185"/>
                  <a:gd name="T12" fmla="*/ 29 w 111"/>
                  <a:gd name="T13" fmla="*/ 132 h 185"/>
                  <a:gd name="T14" fmla="*/ 16 w 111"/>
                  <a:gd name="T15" fmla="*/ 156 h 185"/>
                  <a:gd name="T16" fmla="*/ 1 w 111"/>
                  <a:gd name="T17" fmla="*/ 182 h 185"/>
                  <a:gd name="T18" fmla="*/ 3 w 111"/>
                  <a:gd name="T19"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85">
                    <a:moveTo>
                      <a:pt x="3" y="184"/>
                    </a:moveTo>
                    <a:cubicBezTo>
                      <a:pt x="14" y="172"/>
                      <a:pt x="22" y="155"/>
                      <a:pt x="29" y="140"/>
                    </a:cubicBezTo>
                    <a:cubicBezTo>
                      <a:pt x="38" y="124"/>
                      <a:pt x="46" y="108"/>
                      <a:pt x="54" y="92"/>
                    </a:cubicBezTo>
                    <a:cubicBezTo>
                      <a:pt x="71" y="60"/>
                      <a:pt x="87" y="28"/>
                      <a:pt x="110" y="1"/>
                    </a:cubicBezTo>
                    <a:cubicBezTo>
                      <a:pt x="111" y="0"/>
                      <a:pt x="110" y="0"/>
                      <a:pt x="110" y="0"/>
                    </a:cubicBezTo>
                    <a:cubicBezTo>
                      <a:pt x="87" y="25"/>
                      <a:pt x="70" y="54"/>
                      <a:pt x="54" y="84"/>
                    </a:cubicBezTo>
                    <a:cubicBezTo>
                      <a:pt x="46" y="100"/>
                      <a:pt x="38" y="116"/>
                      <a:pt x="29" y="132"/>
                    </a:cubicBezTo>
                    <a:cubicBezTo>
                      <a:pt x="25" y="140"/>
                      <a:pt x="21" y="148"/>
                      <a:pt x="16" y="156"/>
                    </a:cubicBezTo>
                    <a:cubicBezTo>
                      <a:pt x="11" y="165"/>
                      <a:pt x="5" y="173"/>
                      <a:pt x="1" y="182"/>
                    </a:cubicBezTo>
                    <a:cubicBezTo>
                      <a:pt x="0" y="183"/>
                      <a:pt x="1" y="185"/>
                      <a:pt x="3"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0" name="Freeform 889"/>
              <p:cNvSpPr/>
              <p:nvPr/>
            </p:nvSpPr>
            <p:spPr bwMode="auto">
              <a:xfrm>
                <a:off x="2276" y="2932"/>
                <a:ext cx="62" cy="101"/>
              </a:xfrm>
              <a:custGeom>
                <a:avLst/>
                <a:gdLst>
                  <a:gd name="T0" fmla="*/ 1 w 111"/>
                  <a:gd name="T1" fmla="*/ 178 h 181"/>
                  <a:gd name="T2" fmla="*/ 3 w 111"/>
                  <a:gd name="T3" fmla="*/ 180 h 181"/>
                  <a:gd name="T4" fmla="*/ 33 w 111"/>
                  <a:gd name="T5" fmla="*/ 134 h 181"/>
                  <a:gd name="T6" fmla="*/ 63 w 111"/>
                  <a:gd name="T7" fmla="*/ 91 h 181"/>
                  <a:gd name="T8" fmla="*/ 111 w 111"/>
                  <a:gd name="T9" fmla="*/ 1 h 181"/>
                  <a:gd name="T10" fmla="*/ 110 w 111"/>
                  <a:gd name="T11" fmla="*/ 1 h 181"/>
                  <a:gd name="T12" fmla="*/ 59 w 111"/>
                  <a:gd name="T13" fmla="*/ 92 h 181"/>
                  <a:gd name="T14" fmla="*/ 1 w 111"/>
                  <a:gd name="T15" fmla="*/ 178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81">
                    <a:moveTo>
                      <a:pt x="1" y="178"/>
                    </a:moveTo>
                    <a:cubicBezTo>
                      <a:pt x="0" y="180"/>
                      <a:pt x="2" y="181"/>
                      <a:pt x="3" y="180"/>
                    </a:cubicBezTo>
                    <a:cubicBezTo>
                      <a:pt x="13" y="165"/>
                      <a:pt x="22" y="149"/>
                      <a:pt x="33" y="134"/>
                    </a:cubicBezTo>
                    <a:cubicBezTo>
                      <a:pt x="43" y="120"/>
                      <a:pt x="53" y="106"/>
                      <a:pt x="63" y="91"/>
                    </a:cubicBezTo>
                    <a:cubicBezTo>
                      <a:pt x="83" y="63"/>
                      <a:pt x="100" y="34"/>
                      <a:pt x="111" y="1"/>
                    </a:cubicBezTo>
                    <a:cubicBezTo>
                      <a:pt x="111" y="1"/>
                      <a:pt x="110" y="0"/>
                      <a:pt x="110" y="1"/>
                    </a:cubicBezTo>
                    <a:cubicBezTo>
                      <a:pt x="98" y="34"/>
                      <a:pt x="79" y="64"/>
                      <a:pt x="59" y="92"/>
                    </a:cubicBezTo>
                    <a:cubicBezTo>
                      <a:pt x="39" y="120"/>
                      <a:pt x="14" y="147"/>
                      <a:pt x="1" y="1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1" name="Freeform 890"/>
              <p:cNvSpPr/>
              <p:nvPr/>
            </p:nvSpPr>
            <p:spPr bwMode="auto">
              <a:xfrm>
                <a:off x="2170" y="2909"/>
                <a:ext cx="26" cy="93"/>
              </a:xfrm>
              <a:custGeom>
                <a:avLst/>
                <a:gdLst>
                  <a:gd name="T0" fmla="*/ 46 w 46"/>
                  <a:gd name="T1" fmla="*/ 164 h 166"/>
                  <a:gd name="T2" fmla="*/ 0 w 46"/>
                  <a:gd name="T3" fmla="*/ 0 h 166"/>
                  <a:gd name="T4" fmla="*/ 0 w 46"/>
                  <a:gd name="T5" fmla="*/ 0 h 166"/>
                  <a:gd name="T6" fmla="*/ 44 w 46"/>
                  <a:gd name="T7" fmla="*/ 165 h 166"/>
                  <a:gd name="T8" fmla="*/ 46 w 46"/>
                  <a:gd name="T9" fmla="*/ 164 h 166"/>
                </a:gdLst>
                <a:ahLst/>
                <a:cxnLst>
                  <a:cxn ang="0">
                    <a:pos x="T0" y="T1"/>
                  </a:cxn>
                  <a:cxn ang="0">
                    <a:pos x="T2" y="T3"/>
                  </a:cxn>
                  <a:cxn ang="0">
                    <a:pos x="T4" y="T5"/>
                  </a:cxn>
                  <a:cxn ang="0">
                    <a:pos x="T6" y="T7"/>
                  </a:cxn>
                  <a:cxn ang="0">
                    <a:pos x="T8" y="T9"/>
                  </a:cxn>
                </a:cxnLst>
                <a:rect l="0" t="0" r="r" b="b"/>
                <a:pathLst>
                  <a:path w="46" h="166">
                    <a:moveTo>
                      <a:pt x="46" y="164"/>
                    </a:moveTo>
                    <a:cubicBezTo>
                      <a:pt x="13" y="117"/>
                      <a:pt x="0" y="57"/>
                      <a:pt x="0" y="0"/>
                    </a:cubicBezTo>
                    <a:cubicBezTo>
                      <a:pt x="0" y="0"/>
                      <a:pt x="0" y="0"/>
                      <a:pt x="0" y="0"/>
                    </a:cubicBezTo>
                    <a:cubicBezTo>
                      <a:pt x="0" y="57"/>
                      <a:pt x="12" y="117"/>
                      <a:pt x="44" y="165"/>
                    </a:cubicBezTo>
                    <a:cubicBezTo>
                      <a:pt x="45" y="166"/>
                      <a:pt x="46" y="165"/>
                      <a:pt x="46"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2" name="Freeform 891"/>
              <p:cNvSpPr/>
              <p:nvPr/>
            </p:nvSpPr>
            <p:spPr bwMode="auto">
              <a:xfrm>
                <a:off x="2159" y="2944"/>
                <a:ext cx="38" cy="89"/>
              </a:xfrm>
              <a:custGeom>
                <a:avLst/>
                <a:gdLst>
                  <a:gd name="T0" fmla="*/ 55 w 67"/>
                  <a:gd name="T1" fmla="*/ 144 h 159"/>
                  <a:gd name="T2" fmla="*/ 41 w 67"/>
                  <a:gd name="T3" fmla="*/ 127 h 159"/>
                  <a:gd name="T4" fmla="*/ 21 w 67"/>
                  <a:gd name="T5" fmla="*/ 89 h 159"/>
                  <a:gd name="T6" fmla="*/ 3 w 67"/>
                  <a:gd name="T7" fmla="*/ 2 h 159"/>
                  <a:gd name="T8" fmla="*/ 0 w 67"/>
                  <a:gd name="T9" fmla="*/ 2 h 159"/>
                  <a:gd name="T10" fmla="*/ 17 w 67"/>
                  <a:gd name="T11" fmla="*/ 93 h 159"/>
                  <a:gd name="T12" fmla="*/ 38 w 67"/>
                  <a:gd name="T13" fmla="*/ 132 h 159"/>
                  <a:gd name="T14" fmla="*/ 64 w 67"/>
                  <a:gd name="T15" fmla="*/ 159 h 159"/>
                  <a:gd name="T16" fmla="*/ 66 w 67"/>
                  <a:gd name="T17" fmla="*/ 156 h 159"/>
                  <a:gd name="T18" fmla="*/ 55 w 67"/>
                  <a:gd name="T19" fmla="*/ 14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59">
                    <a:moveTo>
                      <a:pt x="55" y="144"/>
                    </a:moveTo>
                    <a:cubicBezTo>
                      <a:pt x="50" y="139"/>
                      <a:pt x="46" y="133"/>
                      <a:pt x="41" y="127"/>
                    </a:cubicBezTo>
                    <a:cubicBezTo>
                      <a:pt x="33" y="115"/>
                      <a:pt x="26" y="102"/>
                      <a:pt x="21" y="89"/>
                    </a:cubicBezTo>
                    <a:cubicBezTo>
                      <a:pt x="10" y="61"/>
                      <a:pt x="3" y="32"/>
                      <a:pt x="3" y="2"/>
                    </a:cubicBezTo>
                    <a:cubicBezTo>
                      <a:pt x="3" y="0"/>
                      <a:pt x="0" y="0"/>
                      <a:pt x="0" y="2"/>
                    </a:cubicBezTo>
                    <a:cubicBezTo>
                      <a:pt x="0" y="33"/>
                      <a:pt x="6" y="64"/>
                      <a:pt x="17" y="93"/>
                    </a:cubicBezTo>
                    <a:cubicBezTo>
                      <a:pt x="23" y="107"/>
                      <a:pt x="30" y="120"/>
                      <a:pt x="38" y="132"/>
                    </a:cubicBezTo>
                    <a:cubicBezTo>
                      <a:pt x="44" y="141"/>
                      <a:pt x="54" y="156"/>
                      <a:pt x="64" y="159"/>
                    </a:cubicBezTo>
                    <a:cubicBezTo>
                      <a:pt x="66" y="159"/>
                      <a:pt x="67" y="157"/>
                      <a:pt x="66" y="156"/>
                    </a:cubicBezTo>
                    <a:cubicBezTo>
                      <a:pt x="64" y="151"/>
                      <a:pt x="59" y="148"/>
                      <a:pt x="55"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3" name="Freeform 892"/>
              <p:cNvSpPr/>
              <p:nvPr/>
            </p:nvSpPr>
            <p:spPr bwMode="auto">
              <a:xfrm>
                <a:off x="2306" y="3144"/>
                <a:ext cx="11" cy="22"/>
              </a:xfrm>
              <a:custGeom>
                <a:avLst/>
                <a:gdLst>
                  <a:gd name="T0" fmla="*/ 1 w 18"/>
                  <a:gd name="T1" fmla="*/ 0 h 39"/>
                  <a:gd name="T2" fmla="*/ 1 w 18"/>
                  <a:gd name="T3" fmla="*/ 1 h 39"/>
                  <a:gd name="T4" fmla="*/ 8 w 18"/>
                  <a:gd name="T5" fmla="*/ 37 h 39"/>
                  <a:gd name="T6" fmla="*/ 12 w 18"/>
                  <a:gd name="T7" fmla="*/ 38 h 39"/>
                  <a:gd name="T8" fmla="*/ 1 w 18"/>
                  <a:gd name="T9" fmla="*/ 0 h 39"/>
                </a:gdLst>
                <a:ahLst/>
                <a:cxnLst>
                  <a:cxn ang="0">
                    <a:pos x="T0" y="T1"/>
                  </a:cxn>
                  <a:cxn ang="0">
                    <a:pos x="T2" y="T3"/>
                  </a:cxn>
                  <a:cxn ang="0">
                    <a:pos x="T4" y="T5"/>
                  </a:cxn>
                  <a:cxn ang="0">
                    <a:pos x="T6" y="T7"/>
                  </a:cxn>
                  <a:cxn ang="0">
                    <a:pos x="T8" y="T9"/>
                  </a:cxn>
                </a:cxnLst>
                <a:rect l="0" t="0" r="r" b="b"/>
                <a:pathLst>
                  <a:path w="18" h="39">
                    <a:moveTo>
                      <a:pt x="1" y="0"/>
                    </a:moveTo>
                    <a:cubicBezTo>
                      <a:pt x="1" y="0"/>
                      <a:pt x="0" y="1"/>
                      <a:pt x="1" y="1"/>
                    </a:cubicBezTo>
                    <a:cubicBezTo>
                      <a:pt x="15" y="8"/>
                      <a:pt x="9" y="24"/>
                      <a:pt x="8" y="37"/>
                    </a:cubicBezTo>
                    <a:cubicBezTo>
                      <a:pt x="8" y="39"/>
                      <a:pt x="11" y="39"/>
                      <a:pt x="12" y="38"/>
                    </a:cubicBezTo>
                    <a:cubicBezTo>
                      <a:pt x="17" y="24"/>
                      <a:pt x="18"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4" name="Freeform 893"/>
              <p:cNvSpPr/>
              <p:nvPr/>
            </p:nvSpPr>
            <p:spPr bwMode="auto">
              <a:xfrm>
                <a:off x="2329" y="3174"/>
                <a:ext cx="14" cy="29"/>
              </a:xfrm>
              <a:custGeom>
                <a:avLst/>
                <a:gdLst>
                  <a:gd name="T0" fmla="*/ 15 w 25"/>
                  <a:gd name="T1" fmla="*/ 1 h 52"/>
                  <a:gd name="T2" fmla="*/ 14 w 25"/>
                  <a:gd name="T3" fmla="*/ 1 h 52"/>
                  <a:gd name="T4" fmla="*/ 19 w 25"/>
                  <a:gd name="T5" fmla="*/ 25 h 52"/>
                  <a:gd name="T6" fmla="*/ 4 w 25"/>
                  <a:gd name="T7" fmla="*/ 44 h 52"/>
                  <a:gd name="T8" fmla="*/ 7 w 25"/>
                  <a:gd name="T9" fmla="*/ 49 h 52"/>
                  <a:gd name="T10" fmla="*/ 24 w 25"/>
                  <a:gd name="T11" fmla="*/ 26 h 52"/>
                  <a:gd name="T12" fmla="*/ 15 w 25"/>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25" h="52">
                    <a:moveTo>
                      <a:pt x="15" y="1"/>
                    </a:moveTo>
                    <a:cubicBezTo>
                      <a:pt x="14" y="0"/>
                      <a:pt x="13" y="1"/>
                      <a:pt x="14" y="1"/>
                    </a:cubicBezTo>
                    <a:cubicBezTo>
                      <a:pt x="18" y="9"/>
                      <a:pt x="22" y="16"/>
                      <a:pt x="19" y="25"/>
                    </a:cubicBezTo>
                    <a:cubicBezTo>
                      <a:pt x="17" y="33"/>
                      <a:pt x="10" y="39"/>
                      <a:pt x="4" y="44"/>
                    </a:cubicBezTo>
                    <a:cubicBezTo>
                      <a:pt x="0" y="47"/>
                      <a:pt x="4" y="52"/>
                      <a:pt x="7" y="49"/>
                    </a:cubicBezTo>
                    <a:cubicBezTo>
                      <a:pt x="15" y="43"/>
                      <a:pt x="23" y="36"/>
                      <a:pt x="24" y="26"/>
                    </a:cubicBezTo>
                    <a:cubicBezTo>
                      <a:pt x="25" y="16"/>
                      <a:pt x="20" y="8"/>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5" name="Freeform 894"/>
              <p:cNvSpPr/>
              <p:nvPr/>
            </p:nvSpPr>
            <p:spPr bwMode="auto">
              <a:xfrm>
                <a:off x="2286" y="3230"/>
                <a:ext cx="37" cy="15"/>
              </a:xfrm>
              <a:custGeom>
                <a:avLst/>
                <a:gdLst>
                  <a:gd name="T0" fmla="*/ 65 w 66"/>
                  <a:gd name="T1" fmla="*/ 1 h 26"/>
                  <a:gd name="T2" fmla="*/ 32 w 66"/>
                  <a:gd name="T3" fmla="*/ 12 h 26"/>
                  <a:gd name="T4" fmla="*/ 2 w 66"/>
                  <a:gd name="T5" fmla="*/ 9 h 26"/>
                  <a:gd name="T6" fmla="*/ 1 w 66"/>
                  <a:gd name="T7" fmla="*/ 12 h 26"/>
                  <a:gd name="T8" fmla="*/ 66 w 66"/>
                  <a:gd name="T9" fmla="*/ 2 h 26"/>
                  <a:gd name="T10" fmla="*/ 65 w 66"/>
                  <a:gd name="T11" fmla="*/ 1 h 26"/>
                </a:gdLst>
                <a:ahLst/>
                <a:cxnLst>
                  <a:cxn ang="0">
                    <a:pos x="T0" y="T1"/>
                  </a:cxn>
                  <a:cxn ang="0">
                    <a:pos x="T2" y="T3"/>
                  </a:cxn>
                  <a:cxn ang="0">
                    <a:pos x="T4" y="T5"/>
                  </a:cxn>
                  <a:cxn ang="0">
                    <a:pos x="T6" y="T7"/>
                  </a:cxn>
                  <a:cxn ang="0">
                    <a:pos x="T8" y="T9"/>
                  </a:cxn>
                  <a:cxn ang="0">
                    <a:pos x="T10" y="T11"/>
                  </a:cxn>
                </a:cxnLst>
                <a:rect l="0" t="0" r="r" b="b"/>
                <a:pathLst>
                  <a:path w="66" h="26">
                    <a:moveTo>
                      <a:pt x="65" y="1"/>
                    </a:moveTo>
                    <a:cubicBezTo>
                      <a:pt x="54" y="7"/>
                      <a:pt x="44" y="11"/>
                      <a:pt x="32" y="12"/>
                    </a:cubicBezTo>
                    <a:cubicBezTo>
                      <a:pt x="21" y="13"/>
                      <a:pt x="12" y="9"/>
                      <a:pt x="2" y="9"/>
                    </a:cubicBezTo>
                    <a:cubicBezTo>
                      <a:pt x="0" y="8"/>
                      <a:pt x="0" y="11"/>
                      <a:pt x="1" y="12"/>
                    </a:cubicBezTo>
                    <a:cubicBezTo>
                      <a:pt x="20" y="26"/>
                      <a:pt x="49" y="15"/>
                      <a:pt x="66" y="2"/>
                    </a:cubicBezTo>
                    <a:cubicBezTo>
                      <a:pt x="66" y="1"/>
                      <a:pt x="65" y="0"/>
                      <a:pt x="6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6" name="Freeform 895"/>
              <p:cNvSpPr/>
              <p:nvPr/>
            </p:nvSpPr>
            <p:spPr bwMode="auto">
              <a:xfrm>
                <a:off x="2259" y="3210"/>
                <a:ext cx="8" cy="22"/>
              </a:xfrm>
              <a:custGeom>
                <a:avLst/>
                <a:gdLst>
                  <a:gd name="T0" fmla="*/ 8 w 15"/>
                  <a:gd name="T1" fmla="*/ 22 h 39"/>
                  <a:gd name="T2" fmla="*/ 14 w 15"/>
                  <a:gd name="T3" fmla="*/ 1 h 39"/>
                  <a:gd name="T4" fmla="*/ 13 w 15"/>
                  <a:gd name="T5" fmla="*/ 1 h 39"/>
                  <a:gd name="T6" fmla="*/ 13 w 15"/>
                  <a:gd name="T7" fmla="*/ 38 h 39"/>
                  <a:gd name="T8" fmla="*/ 15 w 15"/>
                  <a:gd name="T9" fmla="*/ 37 h 39"/>
                  <a:gd name="T10" fmla="*/ 8 w 15"/>
                  <a:gd name="T11" fmla="*/ 22 h 39"/>
                </a:gdLst>
                <a:ahLst/>
                <a:cxnLst>
                  <a:cxn ang="0">
                    <a:pos x="T0" y="T1"/>
                  </a:cxn>
                  <a:cxn ang="0">
                    <a:pos x="T2" y="T3"/>
                  </a:cxn>
                  <a:cxn ang="0">
                    <a:pos x="T4" y="T5"/>
                  </a:cxn>
                  <a:cxn ang="0">
                    <a:pos x="T6" y="T7"/>
                  </a:cxn>
                  <a:cxn ang="0">
                    <a:pos x="T8" y="T9"/>
                  </a:cxn>
                  <a:cxn ang="0">
                    <a:pos x="T10" y="T11"/>
                  </a:cxn>
                </a:cxnLst>
                <a:rect l="0" t="0" r="r" b="b"/>
                <a:pathLst>
                  <a:path w="15" h="39">
                    <a:moveTo>
                      <a:pt x="8" y="22"/>
                    </a:moveTo>
                    <a:cubicBezTo>
                      <a:pt x="7" y="15"/>
                      <a:pt x="10" y="7"/>
                      <a:pt x="14" y="1"/>
                    </a:cubicBezTo>
                    <a:cubicBezTo>
                      <a:pt x="14" y="0"/>
                      <a:pt x="13" y="0"/>
                      <a:pt x="13" y="1"/>
                    </a:cubicBezTo>
                    <a:cubicBezTo>
                      <a:pt x="6" y="11"/>
                      <a:pt x="0" y="30"/>
                      <a:pt x="13" y="38"/>
                    </a:cubicBezTo>
                    <a:cubicBezTo>
                      <a:pt x="14" y="39"/>
                      <a:pt x="15" y="38"/>
                      <a:pt x="15" y="37"/>
                    </a:cubicBezTo>
                    <a:cubicBezTo>
                      <a:pt x="12" y="32"/>
                      <a:pt x="9" y="28"/>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7" name="Freeform 896"/>
              <p:cNvSpPr>
                <a:spLocks noEditPoints="1"/>
              </p:cNvSpPr>
              <p:nvPr/>
            </p:nvSpPr>
            <p:spPr bwMode="auto">
              <a:xfrm>
                <a:off x="3094" y="1652"/>
                <a:ext cx="289" cy="302"/>
              </a:xfrm>
              <a:custGeom>
                <a:avLst/>
                <a:gdLst>
                  <a:gd name="T0" fmla="*/ 450 w 517"/>
                  <a:gd name="T1" fmla="*/ 427 h 541"/>
                  <a:gd name="T2" fmla="*/ 327 w 517"/>
                  <a:gd name="T3" fmla="*/ 348 h 541"/>
                  <a:gd name="T4" fmla="*/ 394 w 517"/>
                  <a:gd name="T5" fmla="*/ 178 h 541"/>
                  <a:gd name="T6" fmla="*/ 153 w 517"/>
                  <a:gd name="T7" fmla="*/ 75 h 541"/>
                  <a:gd name="T8" fmla="*/ 146 w 517"/>
                  <a:gd name="T9" fmla="*/ 82 h 541"/>
                  <a:gd name="T10" fmla="*/ 159 w 517"/>
                  <a:gd name="T11" fmla="*/ 247 h 541"/>
                  <a:gd name="T12" fmla="*/ 212 w 517"/>
                  <a:gd name="T13" fmla="*/ 353 h 541"/>
                  <a:gd name="T14" fmla="*/ 153 w 517"/>
                  <a:gd name="T15" fmla="*/ 418 h 541"/>
                  <a:gd name="T16" fmla="*/ 9 w 517"/>
                  <a:gd name="T17" fmla="*/ 433 h 541"/>
                  <a:gd name="T18" fmla="*/ 23 w 517"/>
                  <a:gd name="T19" fmla="*/ 532 h 541"/>
                  <a:gd name="T20" fmla="*/ 264 w 517"/>
                  <a:gd name="T21" fmla="*/ 509 h 541"/>
                  <a:gd name="T22" fmla="*/ 474 w 517"/>
                  <a:gd name="T23" fmla="*/ 533 h 541"/>
                  <a:gd name="T24" fmla="*/ 512 w 517"/>
                  <a:gd name="T25" fmla="*/ 537 h 541"/>
                  <a:gd name="T26" fmla="*/ 499 w 517"/>
                  <a:gd name="T27" fmla="*/ 503 h 541"/>
                  <a:gd name="T28" fmla="*/ 479 w 517"/>
                  <a:gd name="T29" fmla="*/ 463 h 541"/>
                  <a:gd name="T30" fmla="*/ 352 w 517"/>
                  <a:gd name="T31" fmla="*/ 410 h 541"/>
                  <a:gd name="T32" fmla="*/ 345 w 517"/>
                  <a:gd name="T33" fmla="*/ 399 h 541"/>
                  <a:gd name="T34" fmla="*/ 336 w 517"/>
                  <a:gd name="T35" fmla="*/ 389 h 541"/>
                  <a:gd name="T36" fmla="*/ 319 w 517"/>
                  <a:gd name="T37" fmla="*/ 364 h 541"/>
                  <a:gd name="T38" fmla="*/ 322 w 517"/>
                  <a:gd name="T39" fmla="*/ 352 h 541"/>
                  <a:gd name="T40" fmla="*/ 180 w 517"/>
                  <a:gd name="T41" fmla="*/ 187 h 541"/>
                  <a:gd name="T42" fmla="*/ 195 w 517"/>
                  <a:gd name="T43" fmla="*/ 84 h 541"/>
                  <a:gd name="T44" fmla="*/ 156 w 517"/>
                  <a:gd name="T45" fmla="*/ 111 h 541"/>
                  <a:gd name="T46" fmla="*/ 183 w 517"/>
                  <a:gd name="T47" fmla="*/ 61 h 541"/>
                  <a:gd name="T48" fmla="*/ 216 w 517"/>
                  <a:gd name="T49" fmla="*/ 37 h 541"/>
                  <a:gd name="T50" fmla="*/ 371 w 517"/>
                  <a:gd name="T51" fmla="*/ 98 h 541"/>
                  <a:gd name="T52" fmla="*/ 258 w 517"/>
                  <a:gd name="T53" fmla="*/ 332 h 541"/>
                  <a:gd name="T54" fmla="*/ 232 w 517"/>
                  <a:gd name="T55" fmla="*/ 305 h 541"/>
                  <a:gd name="T56" fmla="*/ 154 w 517"/>
                  <a:gd name="T57" fmla="*/ 138 h 541"/>
                  <a:gd name="T58" fmla="*/ 164 w 517"/>
                  <a:gd name="T59" fmla="*/ 206 h 541"/>
                  <a:gd name="T60" fmla="*/ 227 w 517"/>
                  <a:gd name="T61" fmla="*/ 320 h 541"/>
                  <a:gd name="T62" fmla="*/ 276 w 517"/>
                  <a:gd name="T63" fmla="*/ 360 h 541"/>
                  <a:gd name="T64" fmla="*/ 307 w 517"/>
                  <a:gd name="T65" fmla="*/ 359 h 541"/>
                  <a:gd name="T66" fmla="*/ 388 w 517"/>
                  <a:gd name="T67" fmla="*/ 438 h 541"/>
                  <a:gd name="T68" fmla="*/ 452 w 517"/>
                  <a:gd name="T69" fmla="*/ 491 h 541"/>
                  <a:gd name="T70" fmla="*/ 490 w 517"/>
                  <a:gd name="T71" fmla="*/ 505 h 541"/>
                  <a:gd name="T72" fmla="*/ 471 w 517"/>
                  <a:gd name="T73" fmla="*/ 514 h 541"/>
                  <a:gd name="T74" fmla="*/ 462 w 517"/>
                  <a:gd name="T75" fmla="*/ 485 h 541"/>
                  <a:gd name="T76" fmla="*/ 391 w 517"/>
                  <a:gd name="T77" fmla="*/ 499 h 541"/>
                  <a:gd name="T78" fmla="*/ 96 w 517"/>
                  <a:gd name="T79" fmla="*/ 503 h 541"/>
                  <a:gd name="T80" fmla="*/ 69 w 517"/>
                  <a:gd name="T81" fmla="*/ 463 h 541"/>
                  <a:gd name="T82" fmla="*/ 32 w 517"/>
                  <a:gd name="T83" fmla="*/ 517 h 541"/>
                  <a:gd name="T84" fmla="*/ 51 w 517"/>
                  <a:gd name="T85" fmla="*/ 445 h 541"/>
                  <a:gd name="T86" fmla="*/ 50 w 517"/>
                  <a:gd name="T87" fmla="*/ 435 h 541"/>
                  <a:gd name="T88" fmla="*/ 15 w 517"/>
                  <a:gd name="T89" fmla="*/ 485 h 541"/>
                  <a:gd name="T90" fmla="*/ 85 w 517"/>
                  <a:gd name="T91" fmla="*/ 429 h 541"/>
                  <a:gd name="T92" fmla="*/ 149 w 517"/>
                  <a:gd name="T93" fmla="*/ 432 h 541"/>
                  <a:gd name="T94" fmla="*/ 224 w 517"/>
                  <a:gd name="T95" fmla="*/ 348 h 541"/>
                  <a:gd name="T96" fmla="*/ 237 w 517"/>
                  <a:gd name="T97" fmla="*/ 350 h 541"/>
                  <a:gd name="T98" fmla="*/ 30 w 517"/>
                  <a:gd name="T99" fmla="*/ 517 h 541"/>
                  <a:gd name="T100" fmla="*/ 213 w 517"/>
                  <a:gd name="T101" fmla="*/ 393 h 541"/>
                  <a:gd name="T102" fmla="*/ 30 w 517"/>
                  <a:gd name="T103" fmla="*/ 433 h 541"/>
                  <a:gd name="T104" fmla="*/ 22 w 517"/>
                  <a:gd name="T105" fmla="*/ 524 h 541"/>
                  <a:gd name="T106" fmla="*/ 22 w 517"/>
                  <a:gd name="T107" fmla="*/ 524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7" h="541">
                    <a:moveTo>
                      <a:pt x="511" y="493"/>
                    </a:moveTo>
                    <a:cubicBezTo>
                      <a:pt x="508" y="482"/>
                      <a:pt x="503" y="471"/>
                      <a:pt x="497" y="462"/>
                    </a:cubicBezTo>
                    <a:cubicBezTo>
                      <a:pt x="486" y="445"/>
                      <a:pt x="469" y="434"/>
                      <a:pt x="450" y="427"/>
                    </a:cubicBezTo>
                    <a:cubicBezTo>
                      <a:pt x="432" y="419"/>
                      <a:pt x="412" y="415"/>
                      <a:pt x="394" y="409"/>
                    </a:cubicBezTo>
                    <a:cubicBezTo>
                      <a:pt x="377" y="404"/>
                      <a:pt x="359" y="398"/>
                      <a:pt x="346" y="385"/>
                    </a:cubicBezTo>
                    <a:cubicBezTo>
                      <a:pt x="335" y="375"/>
                      <a:pt x="331" y="362"/>
                      <a:pt x="327" y="348"/>
                    </a:cubicBezTo>
                    <a:cubicBezTo>
                      <a:pt x="330" y="346"/>
                      <a:pt x="332" y="344"/>
                      <a:pt x="334" y="341"/>
                    </a:cubicBezTo>
                    <a:cubicBezTo>
                      <a:pt x="353" y="322"/>
                      <a:pt x="363" y="295"/>
                      <a:pt x="372" y="270"/>
                    </a:cubicBezTo>
                    <a:cubicBezTo>
                      <a:pt x="382" y="240"/>
                      <a:pt x="390" y="209"/>
                      <a:pt x="394" y="178"/>
                    </a:cubicBezTo>
                    <a:cubicBezTo>
                      <a:pt x="397" y="148"/>
                      <a:pt x="394" y="118"/>
                      <a:pt x="382" y="90"/>
                    </a:cubicBezTo>
                    <a:cubicBezTo>
                      <a:pt x="369" y="60"/>
                      <a:pt x="344" y="38"/>
                      <a:pt x="315" y="25"/>
                    </a:cubicBezTo>
                    <a:cubicBezTo>
                      <a:pt x="257" y="0"/>
                      <a:pt x="185" y="17"/>
                      <a:pt x="153" y="75"/>
                    </a:cubicBezTo>
                    <a:cubicBezTo>
                      <a:pt x="151" y="80"/>
                      <a:pt x="149" y="84"/>
                      <a:pt x="147" y="89"/>
                    </a:cubicBezTo>
                    <a:cubicBezTo>
                      <a:pt x="147" y="87"/>
                      <a:pt x="147" y="85"/>
                      <a:pt x="147" y="82"/>
                    </a:cubicBezTo>
                    <a:cubicBezTo>
                      <a:pt x="147" y="82"/>
                      <a:pt x="146" y="82"/>
                      <a:pt x="146" y="82"/>
                    </a:cubicBezTo>
                    <a:cubicBezTo>
                      <a:pt x="145" y="87"/>
                      <a:pt x="145" y="92"/>
                      <a:pt x="144" y="97"/>
                    </a:cubicBezTo>
                    <a:cubicBezTo>
                      <a:pt x="138" y="117"/>
                      <a:pt x="137" y="139"/>
                      <a:pt x="139" y="160"/>
                    </a:cubicBezTo>
                    <a:cubicBezTo>
                      <a:pt x="141" y="190"/>
                      <a:pt x="148" y="219"/>
                      <a:pt x="159" y="247"/>
                    </a:cubicBezTo>
                    <a:cubicBezTo>
                      <a:pt x="170" y="275"/>
                      <a:pt x="185" y="301"/>
                      <a:pt x="205" y="324"/>
                    </a:cubicBezTo>
                    <a:cubicBezTo>
                      <a:pt x="209" y="328"/>
                      <a:pt x="214" y="332"/>
                      <a:pt x="219" y="336"/>
                    </a:cubicBezTo>
                    <a:cubicBezTo>
                      <a:pt x="216" y="342"/>
                      <a:pt x="214" y="347"/>
                      <a:pt x="212" y="353"/>
                    </a:cubicBezTo>
                    <a:cubicBezTo>
                      <a:pt x="209" y="363"/>
                      <a:pt x="208" y="373"/>
                      <a:pt x="206" y="384"/>
                    </a:cubicBezTo>
                    <a:cubicBezTo>
                      <a:pt x="204" y="392"/>
                      <a:pt x="200" y="401"/>
                      <a:pt x="193" y="406"/>
                    </a:cubicBezTo>
                    <a:cubicBezTo>
                      <a:pt x="182" y="415"/>
                      <a:pt x="167" y="417"/>
                      <a:pt x="153" y="418"/>
                    </a:cubicBezTo>
                    <a:cubicBezTo>
                      <a:pt x="135" y="419"/>
                      <a:pt x="118" y="417"/>
                      <a:pt x="101" y="414"/>
                    </a:cubicBezTo>
                    <a:cubicBezTo>
                      <a:pt x="84" y="411"/>
                      <a:pt x="67" y="408"/>
                      <a:pt x="50" y="410"/>
                    </a:cubicBezTo>
                    <a:cubicBezTo>
                      <a:pt x="35" y="412"/>
                      <a:pt x="18" y="419"/>
                      <a:pt x="9" y="433"/>
                    </a:cubicBezTo>
                    <a:cubicBezTo>
                      <a:pt x="2" y="445"/>
                      <a:pt x="1" y="462"/>
                      <a:pt x="0" y="476"/>
                    </a:cubicBezTo>
                    <a:cubicBezTo>
                      <a:pt x="0" y="494"/>
                      <a:pt x="1" y="516"/>
                      <a:pt x="11" y="532"/>
                    </a:cubicBezTo>
                    <a:cubicBezTo>
                      <a:pt x="14" y="538"/>
                      <a:pt x="20" y="536"/>
                      <a:pt x="23" y="532"/>
                    </a:cubicBezTo>
                    <a:cubicBezTo>
                      <a:pt x="38" y="533"/>
                      <a:pt x="55" y="529"/>
                      <a:pt x="69" y="527"/>
                    </a:cubicBezTo>
                    <a:cubicBezTo>
                      <a:pt x="90" y="525"/>
                      <a:pt x="111" y="521"/>
                      <a:pt x="133" y="519"/>
                    </a:cubicBezTo>
                    <a:cubicBezTo>
                      <a:pt x="176" y="514"/>
                      <a:pt x="220" y="510"/>
                      <a:pt x="264" y="509"/>
                    </a:cubicBezTo>
                    <a:cubicBezTo>
                      <a:pt x="305" y="508"/>
                      <a:pt x="346" y="511"/>
                      <a:pt x="386" y="517"/>
                    </a:cubicBezTo>
                    <a:cubicBezTo>
                      <a:pt x="406" y="520"/>
                      <a:pt x="425" y="524"/>
                      <a:pt x="445" y="527"/>
                    </a:cubicBezTo>
                    <a:cubicBezTo>
                      <a:pt x="455" y="529"/>
                      <a:pt x="464" y="531"/>
                      <a:pt x="474" y="533"/>
                    </a:cubicBezTo>
                    <a:cubicBezTo>
                      <a:pt x="483" y="534"/>
                      <a:pt x="494" y="539"/>
                      <a:pt x="503" y="534"/>
                    </a:cubicBezTo>
                    <a:cubicBezTo>
                      <a:pt x="503" y="535"/>
                      <a:pt x="503" y="536"/>
                      <a:pt x="503" y="537"/>
                    </a:cubicBezTo>
                    <a:cubicBezTo>
                      <a:pt x="505" y="541"/>
                      <a:pt x="510" y="541"/>
                      <a:pt x="512" y="537"/>
                    </a:cubicBezTo>
                    <a:cubicBezTo>
                      <a:pt x="517" y="524"/>
                      <a:pt x="514" y="506"/>
                      <a:pt x="511" y="493"/>
                    </a:cubicBezTo>
                    <a:close/>
                    <a:moveTo>
                      <a:pt x="490" y="478"/>
                    </a:moveTo>
                    <a:cubicBezTo>
                      <a:pt x="494" y="485"/>
                      <a:pt x="497" y="494"/>
                      <a:pt x="499" y="503"/>
                    </a:cubicBezTo>
                    <a:cubicBezTo>
                      <a:pt x="500" y="508"/>
                      <a:pt x="500" y="513"/>
                      <a:pt x="500" y="518"/>
                    </a:cubicBezTo>
                    <a:cubicBezTo>
                      <a:pt x="498" y="508"/>
                      <a:pt x="494" y="498"/>
                      <a:pt x="491" y="488"/>
                    </a:cubicBezTo>
                    <a:cubicBezTo>
                      <a:pt x="488" y="479"/>
                      <a:pt x="484" y="470"/>
                      <a:pt x="479" y="463"/>
                    </a:cubicBezTo>
                    <a:cubicBezTo>
                      <a:pt x="466" y="445"/>
                      <a:pt x="442" y="439"/>
                      <a:pt x="422" y="434"/>
                    </a:cubicBezTo>
                    <a:cubicBezTo>
                      <a:pt x="410" y="431"/>
                      <a:pt x="399" y="429"/>
                      <a:pt x="388" y="425"/>
                    </a:cubicBezTo>
                    <a:cubicBezTo>
                      <a:pt x="375" y="421"/>
                      <a:pt x="363" y="416"/>
                      <a:pt x="352" y="410"/>
                    </a:cubicBezTo>
                    <a:cubicBezTo>
                      <a:pt x="338" y="403"/>
                      <a:pt x="308" y="387"/>
                      <a:pt x="317" y="367"/>
                    </a:cubicBezTo>
                    <a:cubicBezTo>
                      <a:pt x="319" y="372"/>
                      <a:pt x="321" y="377"/>
                      <a:pt x="324" y="381"/>
                    </a:cubicBezTo>
                    <a:cubicBezTo>
                      <a:pt x="328" y="389"/>
                      <a:pt x="336" y="397"/>
                      <a:pt x="345" y="399"/>
                    </a:cubicBezTo>
                    <a:cubicBezTo>
                      <a:pt x="359" y="411"/>
                      <a:pt x="375" y="417"/>
                      <a:pt x="392" y="422"/>
                    </a:cubicBezTo>
                    <a:cubicBezTo>
                      <a:pt x="429" y="433"/>
                      <a:pt x="471" y="440"/>
                      <a:pt x="490" y="478"/>
                    </a:cubicBezTo>
                    <a:close/>
                    <a:moveTo>
                      <a:pt x="336" y="389"/>
                    </a:moveTo>
                    <a:cubicBezTo>
                      <a:pt x="336" y="389"/>
                      <a:pt x="335" y="389"/>
                      <a:pt x="335" y="389"/>
                    </a:cubicBezTo>
                    <a:cubicBezTo>
                      <a:pt x="331" y="385"/>
                      <a:pt x="327" y="380"/>
                      <a:pt x="325" y="375"/>
                    </a:cubicBezTo>
                    <a:cubicBezTo>
                      <a:pt x="323" y="371"/>
                      <a:pt x="321" y="368"/>
                      <a:pt x="319" y="364"/>
                    </a:cubicBezTo>
                    <a:cubicBezTo>
                      <a:pt x="320" y="362"/>
                      <a:pt x="320" y="360"/>
                      <a:pt x="321" y="358"/>
                    </a:cubicBezTo>
                    <a:cubicBezTo>
                      <a:pt x="321" y="356"/>
                      <a:pt x="320" y="355"/>
                      <a:pt x="319" y="354"/>
                    </a:cubicBezTo>
                    <a:cubicBezTo>
                      <a:pt x="320" y="353"/>
                      <a:pt x="321" y="353"/>
                      <a:pt x="322" y="352"/>
                    </a:cubicBezTo>
                    <a:cubicBezTo>
                      <a:pt x="323" y="366"/>
                      <a:pt x="328" y="379"/>
                      <a:pt x="336" y="389"/>
                    </a:cubicBezTo>
                    <a:close/>
                    <a:moveTo>
                      <a:pt x="155" y="120"/>
                    </a:moveTo>
                    <a:cubicBezTo>
                      <a:pt x="157" y="144"/>
                      <a:pt x="168" y="167"/>
                      <a:pt x="180" y="187"/>
                    </a:cubicBezTo>
                    <a:cubicBezTo>
                      <a:pt x="180" y="190"/>
                      <a:pt x="180" y="193"/>
                      <a:pt x="180" y="196"/>
                    </a:cubicBezTo>
                    <a:cubicBezTo>
                      <a:pt x="180" y="197"/>
                      <a:pt x="182" y="197"/>
                      <a:pt x="182" y="196"/>
                    </a:cubicBezTo>
                    <a:cubicBezTo>
                      <a:pt x="183" y="158"/>
                      <a:pt x="185" y="120"/>
                      <a:pt x="195" y="84"/>
                    </a:cubicBezTo>
                    <a:cubicBezTo>
                      <a:pt x="185" y="116"/>
                      <a:pt x="180" y="150"/>
                      <a:pt x="180" y="184"/>
                    </a:cubicBezTo>
                    <a:cubicBezTo>
                      <a:pt x="169" y="163"/>
                      <a:pt x="158" y="140"/>
                      <a:pt x="156" y="115"/>
                    </a:cubicBezTo>
                    <a:cubicBezTo>
                      <a:pt x="156" y="114"/>
                      <a:pt x="156" y="112"/>
                      <a:pt x="156" y="111"/>
                    </a:cubicBezTo>
                    <a:cubicBezTo>
                      <a:pt x="156" y="110"/>
                      <a:pt x="156" y="110"/>
                      <a:pt x="156" y="110"/>
                    </a:cubicBezTo>
                    <a:cubicBezTo>
                      <a:pt x="160" y="92"/>
                      <a:pt x="168" y="77"/>
                      <a:pt x="179" y="64"/>
                    </a:cubicBezTo>
                    <a:cubicBezTo>
                      <a:pt x="180" y="63"/>
                      <a:pt x="181" y="62"/>
                      <a:pt x="183" y="61"/>
                    </a:cubicBezTo>
                    <a:cubicBezTo>
                      <a:pt x="182" y="62"/>
                      <a:pt x="180" y="63"/>
                      <a:pt x="179" y="64"/>
                    </a:cubicBezTo>
                    <a:cubicBezTo>
                      <a:pt x="188" y="54"/>
                      <a:pt x="198" y="45"/>
                      <a:pt x="210" y="39"/>
                    </a:cubicBezTo>
                    <a:cubicBezTo>
                      <a:pt x="212" y="38"/>
                      <a:pt x="214" y="37"/>
                      <a:pt x="216" y="37"/>
                    </a:cubicBezTo>
                    <a:cubicBezTo>
                      <a:pt x="207" y="52"/>
                      <a:pt x="200" y="67"/>
                      <a:pt x="195" y="84"/>
                    </a:cubicBezTo>
                    <a:cubicBezTo>
                      <a:pt x="200" y="67"/>
                      <a:pt x="207" y="52"/>
                      <a:pt x="216" y="37"/>
                    </a:cubicBezTo>
                    <a:cubicBezTo>
                      <a:pt x="272" y="12"/>
                      <a:pt x="347" y="41"/>
                      <a:pt x="371" y="98"/>
                    </a:cubicBezTo>
                    <a:cubicBezTo>
                      <a:pt x="395" y="156"/>
                      <a:pt x="373" y="222"/>
                      <a:pt x="354" y="278"/>
                    </a:cubicBezTo>
                    <a:cubicBezTo>
                      <a:pt x="343" y="310"/>
                      <a:pt x="318" y="362"/>
                      <a:pt x="276" y="343"/>
                    </a:cubicBezTo>
                    <a:cubicBezTo>
                      <a:pt x="269" y="340"/>
                      <a:pt x="263" y="336"/>
                      <a:pt x="258" y="332"/>
                    </a:cubicBezTo>
                    <a:cubicBezTo>
                      <a:pt x="259" y="332"/>
                      <a:pt x="260" y="332"/>
                      <a:pt x="262" y="331"/>
                    </a:cubicBezTo>
                    <a:cubicBezTo>
                      <a:pt x="260" y="332"/>
                      <a:pt x="259" y="332"/>
                      <a:pt x="258" y="332"/>
                    </a:cubicBezTo>
                    <a:cubicBezTo>
                      <a:pt x="248" y="324"/>
                      <a:pt x="240" y="315"/>
                      <a:pt x="232" y="305"/>
                    </a:cubicBezTo>
                    <a:cubicBezTo>
                      <a:pt x="217" y="286"/>
                      <a:pt x="204" y="265"/>
                      <a:pt x="193" y="243"/>
                    </a:cubicBezTo>
                    <a:cubicBezTo>
                      <a:pt x="179" y="216"/>
                      <a:pt x="167" y="187"/>
                      <a:pt x="159" y="157"/>
                    </a:cubicBezTo>
                    <a:cubicBezTo>
                      <a:pt x="157" y="151"/>
                      <a:pt x="155" y="144"/>
                      <a:pt x="154" y="138"/>
                    </a:cubicBezTo>
                    <a:cubicBezTo>
                      <a:pt x="154" y="132"/>
                      <a:pt x="154" y="126"/>
                      <a:pt x="155" y="120"/>
                    </a:cubicBezTo>
                    <a:close/>
                    <a:moveTo>
                      <a:pt x="206" y="296"/>
                    </a:moveTo>
                    <a:cubicBezTo>
                      <a:pt x="186" y="270"/>
                      <a:pt x="172" y="238"/>
                      <a:pt x="164" y="206"/>
                    </a:cubicBezTo>
                    <a:cubicBezTo>
                      <a:pt x="162" y="199"/>
                      <a:pt x="160" y="191"/>
                      <a:pt x="159" y="183"/>
                    </a:cubicBezTo>
                    <a:cubicBezTo>
                      <a:pt x="162" y="193"/>
                      <a:pt x="165" y="203"/>
                      <a:pt x="169" y="213"/>
                    </a:cubicBezTo>
                    <a:cubicBezTo>
                      <a:pt x="183" y="250"/>
                      <a:pt x="201" y="289"/>
                      <a:pt x="227" y="320"/>
                    </a:cubicBezTo>
                    <a:cubicBezTo>
                      <a:pt x="219" y="312"/>
                      <a:pt x="212" y="305"/>
                      <a:pt x="206" y="296"/>
                    </a:cubicBezTo>
                    <a:close/>
                    <a:moveTo>
                      <a:pt x="237" y="350"/>
                    </a:moveTo>
                    <a:cubicBezTo>
                      <a:pt x="249" y="357"/>
                      <a:pt x="262" y="359"/>
                      <a:pt x="276" y="360"/>
                    </a:cubicBezTo>
                    <a:cubicBezTo>
                      <a:pt x="278" y="360"/>
                      <a:pt x="279" y="360"/>
                      <a:pt x="279" y="358"/>
                    </a:cubicBezTo>
                    <a:cubicBezTo>
                      <a:pt x="282" y="359"/>
                      <a:pt x="286" y="360"/>
                      <a:pt x="289" y="360"/>
                    </a:cubicBezTo>
                    <a:cubicBezTo>
                      <a:pt x="295" y="361"/>
                      <a:pt x="301" y="361"/>
                      <a:pt x="307" y="359"/>
                    </a:cubicBezTo>
                    <a:cubicBezTo>
                      <a:pt x="302" y="364"/>
                      <a:pt x="301" y="372"/>
                      <a:pt x="302" y="379"/>
                    </a:cubicBezTo>
                    <a:cubicBezTo>
                      <a:pt x="304" y="390"/>
                      <a:pt x="311" y="398"/>
                      <a:pt x="319" y="405"/>
                    </a:cubicBezTo>
                    <a:cubicBezTo>
                      <a:pt x="339" y="421"/>
                      <a:pt x="364" y="431"/>
                      <a:pt x="388" y="438"/>
                    </a:cubicBezTo>
                    <a:cubicBezTo>
                      <a:pt x="400" y="441"/>
                      <a:pt x="412" y="443"/>
                      <a:pt x="424" y="446"/>
                    </a:cubicBezTo>
                    <a:cubicBezTo>
                      <a:pt x="438" y="457"/>
                      <a:pt x="447" y="473"/>
                      <a:pt x="450" y="492"/>
                    </a:cubicBezTo>
                    <a:cubicBezTo>
                      <a:pt x="450" y="493"/>
                      <a:pt x="452" y="493"/>
                      <a:pt x="452" y="491"/>
                    </a:cubicBezTo>
                    <a:cubicBezTo>
                      <a:pt x="448" y="471"/>
                      <a:pt x="439" y="456"/>
                      <a:pt x="424" y="446"/>
                    </a:cubicBezTo>
                    <a:cubicBezTo>
                      <a:pt x="436" y="448"/>
                      <a:pt x="448" y="451"/>
                      <a:pt x="459" y="457"/>
                    </a:cubicBezTo>
                    <a:cubicBezTo>
                      <a:pt x="477" y="467"/>
                      <a:pt x="483" y="487"/>
                      <a:pt x="490" y="505"/>
                    </a:cubicBezTo>
                    <a:cubicBezTo>
                      <a:pt x="491" y="509"/>
                      <a:pt x="493" y="514"/>
                      <a:pt x="495" y="518"/>
                    </a:cubicBezTo>
                    <a:cubicBezTo>
                      <a:pt x="491" y="517"/>
                      <a:pt x="486" y="517"/>
                      <a:pt x="482" y="516"/>
                    </a:cubicBezTo>
                    <a:cubicBezTo>
                      <a:pt x="478" y="515"/>
                      <a:pt x="474" y="514"/>
                      <a:pt x="471" y="514"/>
                    </a:cubicBezTo>
                    <a:cubicBezTo>
                      <a:pt x="471" y="491"/>
                      <a:pt x="458" y="470"/>
                      <a:pt x="442" y="454"/>
                    </a:cubicBezTo>
                    <a:cubicBezTo>
                      <a:pt x="442" y="454"/>
                      <a:pt x="441" y="454"/>
                      <a:pt x="441" y="454"/>
                    </a:cubicBezTo>
                    <a:cubicBezTo>
                      <a:pt x="450" y="463"/>
                      <a:pt x="457" y="473"/>
                      <a:pt x="462" y="485"/>
                    </a:cubicBezTo>
                    <a:cubicBezTo>
                      <a:pt x="466" y="494"/>
                      <a:pt x="467" y="504"/>
                      <a:pt x="468" y="513"/>
                    </a:cubicBezTo>
                    <a:cubicBezTo>
                      <a:pt x="462" y="512"/>
                      <a:pt x="456" y="511"/>
                      <a:pt x="450" y="510"/>
                    </a:cubicBezTo>
                    <a:cubicBezTo>
                      <a:pt x="430" y="506"/>
                      <a:pt x="411" y="502"/>
                      <a:pt x="391" y="499"/>
                    </a:cubicBezTo>
                    <a:cubicBezTo>
                      <a:pt x="350" y="493"/>
                      <a:pt x="308" y="490"/>
                      <a:pt x="267" y="490"/>
                    </a:cubicBezTo>
                    <a:cubicBezTo>
                      <a:pt x="235" y="491"/>
                      <a:pt x="202" y="494"/>
                      <a:pt x="170" y="497"/>
                    </a:cubicBezTo>
                    <a:cubicBezTo>
                      <a:pt x="145" y="498"/>
                      <a:pt x="121" y="500"/>
                      <a:pt x="96" y="503"/>
                    </a:cubicBezTo>
                    <a:cubicBezTo>
                      <a:pt x="82" y="505"/>
                      <a:pt x="69" y="509"/>
                      <a:pt x="55" y="512"/>
                    </a:cubicBezTo>
                    <a:cubicBezTo>
                      <a:pt x="53" y="494"/>
                      <a:pt x="59" y="478"/>
                      <a:pt x="70" y="464"/>
                    </a:cubicBezTo>
                    <a:cubicBezTo>
                      <a:pt x="70" y="463"/>
                      <a:pt x="69" y="463"/>
                      <a:pt x="69" y="463"/>
                    </a:cubicBezTo>
                    <a:cubicBezTo>
                      <a:pt x="58" y="478"/>
                      <a:pt x="52" y="494"/>
                      <a:pt x="53" y="512"/>
                    </a:cubicBezTo>
                    <a:cubicBezTo>
                      <a:pt x="52" y="513"/>
                      <a:pt x="51" y="513"/>
                      <a:pt x="50" y="513"/>
                    </a:cubicBezTo>
                    <a:cubicBezTo>
                      <a:pt x="45" y="514"/>
                      <a:pt x="38" y="516"/>
                      <a:pt x="32" y="517"/>
                    </a:cubicBezTo>
                    <a:cubicBezTo>
                      <a:pt x="25" y="496"/>
                      <a:pt x="29" y="475"/>
                      <a:pt x="38" y="456"/>
                    </a:cubicBezTo>
                    <a:cubicBezTo>
                      <a:pt x="42" y="452"/>
                      <a:pt x="46" y="448"/>
                      <a:pt x="51" y="445"/>
                    </a:cubicBezTo>
                    <a:cubicBezTo>
                      <a:pt x="51" y="445"/>
                      <a:pt x="51" y="444"/>
                      <a:pt x="51" y="445"/>
                    </a:cubicBezTo>
                    <a:cubicBezTo>
                      <a:pt x="46" y="448"/>
                      <a:pt x="42" y="451"/>
                      <a:pt x="39" y="455"/>
                    </a:cubicBezTo>
                    <a:cubicBezTo>
                      <a:pt x="42" y="448"/>
                      <a:pt x="46" y="442"/>
                      <a:pt x="51" y="436"/>
                    </a:cubicBezTo>
                    <a:cubicBezTo>
                      <a:pt x="51" y="435"/>
                      <a:pt x="51" y="435"/>
                      <a:pt x="50" y="435"/>
                    </a:cubicBezTo>
                    <a:cubicBezTo>
                      <a:pt x="45" y="442"/>
                      <a:pt x="39" y="450"/>
                      <a:pt x="35" y="459"/>
                    </a:cubicBezTo>
                    <a:cubicBezTo>
                      <a:pt x="25" y="470"/>
                      <a:pt x="19" y="484"/>
                      <a:pt x="16" y="499"/>
                    </a:cubicBezTo>
                    <a:cubicBezTo>
                      <a:pt x="16" y="494"/>
                      <a:pt x="15" y="490"/>
                      <a:pt x="15" y="485"/>
                    </a:cubicBezTo>
                    <a:cubicBezTo>
                      <a:pt x="15" y="483"/>
                      <a:pt x="15" y="481"/>
                      <a:pt x="15" y="478"/>
                    </a:cubicBezTo>
                    <a:cubicBezTo>
                      <a:pt x="17" y="466"/>
                      <a:pt x="21" y="455"/>
                      <a:pt x="28" y="446"/>
                    </a:cubicBezTo>
                    <a:cubicBezTo>
                      <a:pt x="41" y="429"/>
                      <a:pt x="66" y="428"/>
                      <a:pt x="85" y="429"/>
                    </a:cubicBezTo>
                    <a:cubicBezTo>
                      <a:pt x="91" y="429"/>
                      <a:pt x="97" y="429"/>
                      <a:pt x="104" y="430"/>
                    </a:cubicBezTo>
                    <a:cubicBezTo>
                      <a:pt x="108" y="430"/>
                      <a:pt x="112" y="431"/>
                      <a:pt x="115" y="432"/>
                    </a:cubicBezTo>
                    <a:cubicBezTo>
                      <a:pt x="127" y="433"/>
                      <a:pt x="138" y="433"/>
                      <a:pt x="149" y="432"/>
                    </a:cubicBezTo>
                    <a:cubicBezTo>
                      <a:pt x="183" y="433"/>
                      <a:pt x="215" y="425"/>
                      <a:pt x="225" y="390"/>
                    </a:cubicBezTo>
                    <a:cubicBezTo>
                      <a:pt x="227" y="384"/>
                      <a:pt x="228" y="378"/>
                      <a:pt x="228" y="372"/>
                    </a:cubicBezTo>
                    <a:cubicBezTo>
                      <a:pt x="229" y="363"/>
                      <a:pt x="228" y="356"/>
                      <a:pt x="224" y="348"/>
                    </a:cubicBezTo>
                    <a:cubicBezTo>
                      <a:pt x="223" y="346"/>
                      <a:pt x="220" y="347"/>
                      <a:pt x="219" y="348"/>
                    </a:cubicBezTo>
                    <a:cubicBezTo>
                      <a:pt x="220" y="345"/>
                      <a:pt x="220" y="342"/>
                      <a:pt x="221" y="339"/>
                    </a:cubicBezTo>
                    <a:cubicBezTo>
                      <a:pt x="226" y="343"/>
                      <a:pt x="231" y="346"/>
                      <a:pt x="237" y="350"/>
                    </a:cubicBezTo>
                    <a:close/>
                    <a:moveTo>
                      <a:pt x="17" y="503"/>
                    </a:moveTo>
                    <a:cubicBezTo>
                      <a:pt x="19" y="488"/>
                      <a:pt x="25" y="474"/>
                      <a:pt x="34" y="462"/>
                    </a:cubicBezTo>
                    <a:cubicBezTo>
                      <a:pt x="25" y="480"/>
                      <a:pt x="22" y="499"/>
                      <a:pt x="30" y="517"/>
                    </a:cubicBezTo>
                    <a:cubicBezTo>
                      <a:pt x="27" y="518"/>
                      <a:pt x="23" y="518"/>
                      <a:pt x="20" y="518"/>
                    </a:cubicBezTo>
                    <a:cubicBezTo>
                      <a:pt x="18" y="514"/>
                      <a:pt x="17" y="509"/>
                      <a:pt x="17" y="503"/>
                    </a:cubicBezTo>
                    <a:close/>
                    <a:moveTo>
                      <a:pt x="213" y="393"/>
                    </a:moveTo>
                    <a:cubicBezTo>
                      <a:pt x="215" y="382"/>
                      <a:pt x="215" y="370"/>
                      <a:pt x="217" y="359"/>
                    </a:cubicBezTo>
                    <a:cubicBezTo>
                      <a:pt x="216" y="370"/>
                      <a:pt x="217" y="382"/>
                      <a:pt x="213" y="393"/>
                    </a:cubicBezTo>
                    <a:close/>
                    <a:moveTo>
                      <a:pt x="30" y="433"/>
                    </a:moveTo>
                    <a:cubicBezTo>
                      <a:pt x="28" y="434"/>
                      <a:pt x="26" y="436"/>
                      <a:pt x="24" y="438"/>
                    </a:cubicBezTo>
                    <a:cubicBezTo>
                      <a:pt x="26" y="436"/>
                      <a:pt x="28" y="434"/>
                      <a:pt x="30" y="433"/>
                    </a:cubicBezTo>
                    <a:close/>
                    <a:moveTo>
                      <a:pt x="22" y="524"/>
                    </a:moveTo>
                    <a:cubicBezTo>
                      <a:pt x="22" y="524"/>
                      <a:pt x="22" y="523"/>
                      <a:pt x="22" y="523"/>
                    </a:cubicBezTo>
                    <a:cubicBezTo>
                      <a:pt x="24" y="523"/>
                      <a:pt x="27" y="523"/>
                      <a:pt x="29" y="523"/>
                    </a:cubicBezTo>
                    <a:cubicBezTo>
                      <a:pt x="27" y="523"/>
                      <a:pt x="25" y="524"/>
                      <a:pt x="22" y="5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8" name="Freeform 897"/>
              <p:cNvSpPr/>
              <p:nvPr/>
            </p:nvSpPr>
            <p:spPr bwMode="auto">
              <a:xfrm>
                <a:off x="3196" y="1682"/>
                <a:ext cx="7" cy="4"/>
              </a:xfrm>
              <a:custGeom>
                <a:avLst/>
                <a:gdLst>
                  <a:gd name="T0" fmla="*/ 0 w 11"/>
                  <a:gd name="T1" fmla="*/ 7 h 7"/>
                  <a:gd name="T2" fmla="*/ 11 w 11"/>
                  <a:gd name="T3" fmla="*/ 0 h 7"/>
                  <a:gd name="T4" fmla="*/ 0 w 11"/>
                  <a:gd name="T5" fmla="*/ 7 h 7"/>
                </a:gdLst>
                <a:ahLst/>
                <a:cxnLst>
                  <a:cxn ang="0">
                    <a:pos x="T0" y="T1"/>
                  </a:cxn>
                  <a:cxn ang="0">
                    <a:pos x="T2" y="T3"/>
                  </a:cxn>
                  <a:cxn ang="0">
                    <a:pos x="T4" y="T5"/>
                  </a:cxn>
                </a:cxnLst>
                <a:rect l="0" t="0" r="r" b="b"/>
                <a:pathLst>
                  <a:path w="11" h="7">
                    <a:moveTo>
                      <a:pt x="0" y="7"/>
                    </a:moveTo>
                    <a:cubicBezTo>
                      <a:pt x="4" y="4"/>
                      <a:pt x="7" y="2"/>
                      <a:pt x="11" y="0"/>
                    </a:cubicBezTo>
                    <a:cubicBezTo>
                      <a:pt x="7" y="2"/>
                      <a:pt x="3"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9" name="Freeform 898"/>
              <p:cNvSpPr/>
              <p:nvPr/>
            </p:nvSpPr>
            <p:spPr bwMode="auto">
              <a:xfrm>
                <a:off x="3203" y="1680"/>
                <a:ext cx="3" cy="2"/>
              </a:xfrm>
              <a:custGeom>
                <a:avLst/>
                <a:gdLst>
                  <a:gd name="T0" fmla="*/ 6 w 6"/>
                  <a:gd name="T1" fmla="*/ 0 h 3"/>
                  <a:gd name="T2" fmla="*/ 0 w 6"/>
                  <a:gd name="T3" fmla="*/ 3 h 3"/>
                  <a:gd name="T4" fmla="*/ 6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2"/>
                      <a:pt x="0" y="3"/>
                    </a:cubicBezTo>
                    <a:cubicBezTo>
                      <a:pt x="2" y="2"/>
                      <a:pt x="4"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0" name="Freeform 899"/>
              <p:cNvSpPr/>
              <p:nvPr/>
            </p:nvSpPr>
            <p:spPr bwMode="auto">
              <a:xfrm>
                <a:off x="3249" y="1787"/>
                <a:ext cx="47" cy="48"/>
              </a:xfrm>
              <a:custGeom>
                <a:avLst/>
                <a:gdLst>
                  <a:gd name="T0" fmla="*/ 83 w 84"/>
                  <a:gd name="T1" fmla="*/ 2 h 86"/>
                  <a:gd name="T2" fmla="*/ 81 w 84"/>
                  <a:gd name="T3" fmla="*/ 1 h 86"/>
                  <a:gd name="T4" fmla="*/ 0 w 84"/>
                  <a:gd name="T5" fmla="*/ 86 h 86"/>
                  <a:gd name="T6" fmla="*/ 39 w 84"/>
                  <a:gd name="T7" fmla="*/ 61 h 86"/>
                  <a:gd name="T8" fmla="*/ 83 w 84"/>
                  <a:gd name="T9" fmla="*/ 2 h 86"/>
                </a:gdLst>
                <a:ahLst/>
                <a:cxnLst>
                  <a:cxn ang="0">
                    <a:pos x="T0" y="T1"/>
                  </a:cxn>
                  <a:cxn ang="0">
                    <a:pos x="T2" y="T3"/>
                  </a:cxn>
                  <a:cxn ang="0">
                    <a:pos x="T4" y="T5"/>
                  </a:cxn>
                  <a:cxn ang="0">
                    <a:pos x="T6" y="T7"/>
                  </a:cxn>
                  <a:cxn ang="0">
                    <a:pos x="T8" y="T9"/>
                  </a:cxn>
                </a:cxnLst>
                <a:rect l="0" t="0" r="r" b="b"/>
                <a:pathLst>
                  <a:path w="84" h="86">
                    <a:moveTo>
                      <a:pt x="83" y="2"/>
                    </a:moveTo>
                    <a:cubicBezTo>
                      <a:pt x="84" y="1"/>
                      <a:pt x="82" y="0"/>
                      <a:pt x="81" y="1"/>
                    </a:cubicBezTo>
                    <a:cubicBezTo>
                      <a:pt x="57" y="33"/>
                      <a:pt x="38" y="73"/>
                      <a:pt x="0" y="86"/>
                    </a:cubicBezTo>
                    <a:cubicBezTo>
                      <a:pt x="14" y="81"/>
                      <a:pt x="27" y="73"/>
                      <a:pt x="39" y="61"/>
                    </a:cubicBezTo>
                    <a:cubicBezTo>
                      <a:pt x="56" y="44"/>
                      <a:pt x="68" y="22"/>
                      <a:pt x="8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1" name="Freeform 900"/>
              <p:cNvSpPr/>
              <p:nvPr/>
            </p:nvSpPr>
            <p:spPr bwMode="auto">
              <a:xfrm>
                <a:off x="3241" y="1835"/>
                <a:ext cx="8" cy="2"/>
              </a:xfrm>
              <a:custGeom>
                <a:avLst/>
                <a:gdLst>
                  <a:gd name="T0" fmla="*/ 0 w 14"/>
                  <a:gd name="T1" fmla="*/ 3 h 3"/>
                  <a:gd name="T2" fmla="*/ 14 w 14"/>
                  <a:gd name="T3" fmla="*/ 0 h 3"/>
                  <a:gd name="T4" fmla="*/ 0 w 14"/>
                  <a:gd name="T5" fmla="*/ 3 h 3"/>
                </a:gdLst>
                <a:ahLst/>
                <a:cxnLst>
                  <a:cxn ang="0">
                    <a:pos x="T0" y="T1"/>
                  </a:cxn>
                  <a:cxn ang="0">
                    <a:pos x="T2" y="T3"/>
                  </a:cxn>
                  <a:cxn ang="0">
                    <a:pos x="T4" y="T5"/>
                  </a:cxn>
                </a:cxnLst>
                <a:rect l="0" t="0" r="r" b="b"/>
                <a:pathLst>
                  <a:path w="14" h="3">
                    <a:moveTo>
                      <a:pt x="0" y="3"/>
                    </a:moveTo>
                    <a:cubicBezTo>
                      <a:pt x="5" y="3"/>
                      <a:pt x="9" y="2"/>
                      <a:pt x="14" y="0"/>
                    </a:cubicBezTo>
                    <a:cubicBezTo>
                      <a:pt x="9" y="1"/>
                      <a:pt x="4"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2" name="Freeform 901"/>
              <p:cNvSpPr>
                <a:spLocks noEditPoints="1"/>
              </p:cNvSpPr>
              <p:nvPr/>
            </p:nvSpPr>
            <p:spPr bwMode="auto">
              <a:xfrm>
                <a:off x="3052" y="1229"/>
                <a:ext cx="167" cy="214"/>
              </a:xfrm>
              <a:custGeom>
                <a:avLst/>
                <a:gdLst>
                  <a:gd name="T0" fmla="*/ 62 w 298"/>
                  <a:gd name="T1" fmla="*/ 58 h 381"/>
                  <a:gd name="T2" fmla="*/ 58 w 298"/>
                  <a:gd name="T3" fmla="*/ 61 h 381"/>
                  <a:gd name="T4" fmla="*/ 17 w 298"/>
                  <a:gd name="T5" fmla="*/ 122 h 381"/>
                  <a:gd name="T6" fmla="*/ 4 w 298"/>
                  <a:gd name="T7" fmla="*/ 174 h 381"/>
                  <a:gd name="T8" fmla="*/ 28 w 298"/>
                  <a:gd name="T9" fmla="*/ 216 h 381"/>
                  <a:gd name="T10" fmla="*/ 94 w 298"/>
                  <a:gd name="T11" fmla="*/ 118 h 381"/>
                  <a:gd name="T12" fmla="*/ 141 w 298"/>
                  <a:gd name="T13" fmla="*/ 100 h 381"/>
                  <a:gd name="T14" fmla="*/ 205 w 298"/>
                  <a:gd name="T15" fmla="*/ 151 h 381"/>
                  <a:gd name="T16" fmla="*/ 205 w 298"/>
                  <a:gd name="T17" fmla="*/ 152 h 381"/>
                  <a:gd name="T18" fmla="*/ 182 w 298"/>
                  <a:gd name="T19" fmla="*/ 192 h 381"/>
                  <a:gd name="T20" fmla="*/ 119 w 298"/>
                  <a:gd name="T21" fmla="*/ 251 h 381"/>
                  <a:gd name="T22" fmla="*/ 110 w 298"/>
                  <a:gd name="T23" fmla="*/ 255 h 381"/>
                  <a:gd name="T24" fmla="*/ 66 w 298"/>
                  <a:gd name="T25" fmla="*/ 367 h 381"/>
                  <a:gd name="T26" fmla="*/ 149 w 298"/>
                  <a:gd name="T27" fmla="*/ 340 h 381"/>
                  <a:gd name="T28" fmla="*/ 290 w 298"/>
                  <a:gd name="T29" fmla="*/ 110 h 381"/>
                  <a:gd name="T30" fmla="*/ 30 w 298"/>
                  <a:gd name="T31" fmla="*/ 204 h 381"/>
                  <a:gd name="T32" fmla="*/ 30 w 298"/>
                  <a:gd name="T33" fmla="*/ 210 h 381"/>
                  <a:gd name="T34" fmla="*/ 49 w 298"/>
                  <a:gd name="T35" fmla="*/ 150 h 381"/>
                  <a:gd name="T36" fmla="*/ 45 w 298"/>
                  <a:gd name="T37" fmla="*/ 126 h 381"/>
                  <a:gd name="T38" fmla="*/ 57 w 298"/>
                  <a:gd name="T39" fmla="*/ 185 h 381"/>
                  <a:gd name="T40" fmla="*/ 73 w 298"/>
                  <a:gd name="T41" fmla="*/ 73 h 381"/>
                  <a:gd name="T42" fmla="*/ 66 w 298"/>
                  <a:gd name="T43" fmla="*/ 128 h 381"/>
                  <a:gd name="T44" fmla="*/ 122 w 298"/>
                  <a:gd name="T45" fmla="*/ 48 h 381"/>
                  <a:gd name="T46" fmla="*/ 132 w 298"/>
                  <a:gd name="T47" fmla="*/ 88 h 381"/>
                  <a:gd name="T48" fmla="*/ 85 w 298"/>
                  <a:gd name="T49" fmla="*/ 75 h 381"/>
                  <a:gd name="T50" fmla="*/ 189 w 298"/>
                  <a:gd name="T51" fmla="*/ 37 h 381"/>
                  <a:gd name="T52" fmla="*/ 180 w 298"/>
                  <a:gd name="T53" fmla="*/ 90 h 381"/>
                  <a:gd name="T54" fmla="*/ 89 w 298"/>
                  <a:gd name="T55" fmla="*/ 307 h 381"/>
                  <a:gd name="T56" fmla="*/ 104 w 298"/>
                  <a:gd name="T57" fmla="*/ 360 h 381"/>
                  <a:gd name="T58" fmla="*/ 111 w 298"/>
                  <a:gd name="T59" fmla="*/ 306 h 381"/>
                  <a:gd name="T60" fmla="*/ 131 w 298"/>
                  <a:gd name="T61" fmla="*/ 260 h 381"/>
                  <a:gd name="T62" fmla="*/ 133 w 298"/>
                  <a:gd name="T63" fmla="*/ 257 h 381"/>
                  <a:gd name="T64" fmla="*/ 184 w 298"/>
                  <a:gd name="T65" fmla="*/ 254 h 381"/>
                  <a:gd name="T66" fmla="*/ 263 w 298"/>
                  <a:gd name="T67" fmla="*/ 163 h 381"/>
                  <a:gd name="T68" fmla="*/ 178 w 298"/>
                  <a:gd name="T69" fmla="*/ 237 h 381"/>
                  <a:gd name="T70" fmla="*/ 202 w 298"/>
                  <a:gd name="T71" fmla="*/ 205 h 381"/>
                  <a:gd name="T72" fmla="*/ 203 w 298"/>
                  <a:gd name="T73" fmla="*/ 202 h 381"/>
                  <a:gd name="T74" fmla="*/ 217 w 298"/>
                  <a:gd name="T75" fmla="*/ 154 h 381"/>
                  <a:gd name="T76" fmla="*/ 218 w 298"/>
                  <a:gd name="T77" fmla="*/ 152 h 381"/>
                  <a:gd name="T78" fmla="*/ 244 w 298"/>
                  <a:gd name="T79" fmla="*/ 80 h 381"/>
                  <a:gd name="T80" fmla="*/ 228 w 298"/>
                  <a:gd name="T81" fmla="*/ 100 h 381"/>
                  <a:gd name="T82" fmla="*/ 182 w 298"/>
                  <a:gd name="T83" fmla="*/ 91 h 381"/>
                  <a:gd name="T84" fmla="*/ 236 w 298"/>
                  <a:gd name="T85" fmla="*/ 6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8" h="381">
                    <a:moveTo>
                      <a:pt x="290" y="110"/>
                    </a:moveTo>
                    <a:cubicBezTo>
                      <a:pt x="280" y="70"/>
                      <a:pt x="246" y="35"/>
                      <a:pt x="209" y="20"/>
                    </a:cubicBezTo>
                    <a:cubicBezTo>
                      <a:pt x="158" y="0"/>
                      <a:pt x="101" y="24"/>
                      <a:pt x="62" y="58"/>
                    </a:cubicBezTo>
                    <a:cubicBezTo>
                      <a:pt x="61" y="58"/>
                      <a:pt x="60" y="58"/>
                      <a:pt x="60" y="58"/>
                    </a:cubicBezTo>
                    <a:cubicBezTo>
                      <a:pt x="58" y="58"/>
                      <a:pt x="57" y="59"/>
                      <a:pt x="58" y="60"/>
                    </a:cubicBezTo>
                    <a:cubicBezTo>
                      <a:pt x="58" y="61"/>
                      <a:pt x="58" y="61"/>
                      <a:pt x="58" y="61"/>
                    </a:cubicBezTo>
                    <a:cubicBezTo>
                      <a:pt x="56" y="63"/>
                      <a:pt x="54" y="65"/>
                      <a:pt x="52" y="67"/>
                    </a:cubicBezTo>
                    <a:cubicBezTo>
                      <a:pt x="38" y="82"/>
                      <a:pt x="25" y="100"/>
                      <a:pt x="18" y="119"/>
                    </a:cubicBezTo>
                    <a:cubicBezTo>
                      <a:pt x="17" y="120"/>
                      <a:pt x="17" y="121"/>
                      <a:pt x="17" y="122"/>
                    </a:cubicBezTo>
                    <a:cubicBezTo>
                      <a:pt x="12" y="136"/>
                      <a:pt x="9" y="150"/>
                      <a:pt x="10" y="165"/>
                    </a:cubicBezTo>
                    <a:cubicBezTo>
                      <a:pt x="7" y="167"/>
                      <a:pt x="4" y="169"/>
                      <a:pt x="2" y="171"/>
                    </a:cubicBezTo>
                    <a:cubicBezTo>
                      <a:pt x="0" y="172"/>
                      <a:pt x="2" y="175"/>
                      <a:pt x="4" y="174"/>
                    </a:cubicBezTo>
                    <a:cubicBezTo>
                      <a:pt x="6" y="173"/>
                      <a:pt x="8" y="172"/>
                      <a:pt x="10" y="170"/>
                    </a:cubicBezTo>
                    <a:cubicBezTo>
                      <a:pt x="12" y="185"/>
                      <a:pt x="17" y="200"/>
                      <a:pt x="26" y="213"/>
                    </a:cubicBezTo>
                    <a:cubicBezTo>
                      <a:pt x="26" y="214"/>
                      <a:pt x="27" y="216"/>
                      <a:pt x="28" y="216"/>
                    </a:cubicBezTo>
                    <a:cubicBezTo>
                      <a:pt x="43" y="218"/>
                      <a:pt x="58" y="213"/>
                      <a:pt x="72" y="207"/>
                    </a:cubicBezTo>
                    <a:cubicBezTo>
                      <a:pt x="75" y="206"/>
                      <a:pt x="75" y="202"/>
                      <a:pt x="74" y="200"/>
                    </a:cubicBezTo>
                    <a:cubicBezTo>
                      <a:pt x="58" y="169"/>
                      <a:pt x="66" y="138"/>
                      <a:pt x="94" y="118"/>
                    </a:cubicBezTo>
                    <a:cubicBezTo>
                      <a:pt x="107" y="109"/>
                      <a:pt x="122" y="102"/>
                      <a:pt x="139" y="100"/>
                    </a:cubicBezTo>
                    <a:cubicBezTo>
                      <a:pt x="139" y="100"/>
                      <a:pt x="140" y="100"/>
                      <a:pt x="140" y="101"/>
                    </a:cubicBezTo>
                    <a:cubicBezTo>
                      <a:pt x="141" y="102"/>
                      <a:pt x="142" y="101"/>
                      <a:pt x="141" y="100"/>
                    </a:cubicBezTo>
                    <a:cubicBezTo>
                      <a:pt x="141" y="100"/>
                      <a:pt x="141" y="99"/>
                      <a:pt x="141" y="99"/>
                    </a:cubicBezTo>
                    <a:cubicBezTo>
                      <a:pt x="153" y="98"/>
                      <a:pt x="166" y="99"/>
                      <a:pt x="177" y="103"/>
                    </a:cubicBezTo>
                    <a:cubicBezTo>
                      <a:pt x="198" y="110"/>
                      <a:pt x="207" y="131"/>
                      <a:pt x="205" y="151"/>
                    </a:cubicBezTo>
                    <a:cubicBezTo>
                      <a:pt x="204" y="151"/>
                      <a:pt x="203" y="151"/>
                      <a:pt x="202" y="151"/>
                    </a:cubicBezTo>
                    <a:cubicBezTo>
                      <a:pt x="201" y="151"/>
                      <a:pt x="201" y="152"/>
                      <a:pt x="202" y="152"/>
                    </a:cubicBezTo>
                    <a:cubicBezTo>
                      <a:pt x="203" y="152"/>
                      <a:pt x="204" y="152"/>
                      <a:pt x="205" y="152"/>
                    </a:cubicBezTo>
                    <a:cubicBezTo>
                      <a:pt x="204" y="160"/>
                      <a:pt x="201" y="168"/>
                      <a:pt x="197" y="175"/>
                    </a:cubicBezTo>
                    <a:cubicBezTo>
                      <a:pt x="194" y="181"/>
                      <a:pt x="189" y="188"/>
                      <a:pt x="184" y="193"/>
                    </a:cubicBezTo>
                    <a:cubicBezTo>
                      <a:pt x="183" y="193"/>
                      <a:pt x="183" y="192"/>
                      <a:pt x="182" y="192"/>
                    </a:cubicBezTo>
                    <a:cubicBezTo>
                      <a:pt x="181" y="192"/>
                      <a:pt x="180" y="193"/>
                      <a:pt x="181" y="193"/>
                    </a:cubicBezTo>
                    <a:cubicBezTo>
                      <a:pt x="182" y="193"/>
                      <a:pt x="183" y="194"/>
                      <a:pt x="183" y="194"/>
                    </a:cubicBezTo>
                    <a:cubicBezTo>
                      <a:pt x="165" y="216"/>
                      <a:pt x="139" y="233"/>
                      <a:pt x="119" y="251"/>
                    </a:cubicBezTo>
                    <a:cubicBezTo>
                      <a:pt x="118" y="252"/>
                      <a:pt x="117" y="253"/>
                      <a:pt x="116" y="253"/>
                    </a:cubicBezTo>
                    <a:cubicBezTo>
                      <a:pt x="114" y="253"/>
                      <a:pt x="112" y="253"/>
                      <a:pt x="110" y="253"/>
                    </a:cubicBezTo>
                    <a:cubicBezTo>
                      <a:pt x="109" y="253"/>
                      <a:pt x="109" y="254"/>
                      <a:pt x="110" y="255"/>
                    </a:cubicBezTo>
                    <a:cubicBezTo>
                      <a:pt x="112" y="255"/>
                      <a:pt x="113" y="255"/>
                      <a:pt x="115" y="255"/>
                    </a:cubicBezTo>
                    <a:cubicBezTo>
                      <a:pt x="85" y="283"/>
                      <a:pt x="61" y="318"/>
                      <a:pt x="63" y="361"/>
                    </a:cubicBezTo>
                    <a:cubicBezTo>
                      <a:pt x="63" y="364"/>
                      <a:pt x="64" y="366"/>
                      <a:pt x="66" y="367"/>
                    </a:cubicBezTo>
                    <a:cubicBezTo>
                      <a:pt x="78" y="372"/>
                      <a:pt x="91" y="373"/>
                      <a:pt x="104" y="373"/>
                    </a:cubicBezTo>
                    <a:cubicBezTo>
                      <a:pt x="105" y="378"/>
                      <a:pt x="111" y="381"/>
                      <a:pt x="115" y="376"/>
                    </a:cubicBezTo>
                    <a:cubicBezTo>
                      <a:pt x="126" y="364"/>
                      <a:pt x="139" y="354"/>
                      <a:pt x="149" y="340"/>
                    </a:cubicBezTo>
                    <a:cubicBezTo>
                      <a:pt x="159" y="327"/>
                      <a:pt x="173" y="313"/>
                      <a:pt x="185" y="300"/>
                    </a:cubicBezTo>
                    <a:cubicBezTo>
                      <a:pt x="214" y="272"/>
                      <a:pt x="243" y="244"/>
                      <a:pt x="266" y="210"/>
                    </a:cubicBezTo>
                    <a:cubicBezTo>
                      <a:pt x="285" y="181"/>
                      <a:pt x="298" y="145"/>
                      <a:pt x="290" y="110"/>
                    </a:cubicBezTo>
                    <a:close/>
                    <a:moveTo>
                      <a:pt x="57" y="185"/>
                    </a:moveTo>
                    <a:cubicBezTo>
                      <a:pt x="50" y="193"/>
                      <a:pt x="37" y="197"/>
                      <a:pt x="28" y="201"/>
                    </a:cubicBezTo>
                    <a:cubicBezTo>
                      <a:pt x="26" y="202"/>
                      <a:pt x="28" y="205"/>
                      <a:pt x="30" y="204"/>
                    </a:cubicBezTo>
                    <a:cubicBezTo>
                      <a:pt x="39" y="199"/>
                      <a:pt x="51" y="195"/>
                      <a:pt x="57" y="187"/>
                    </a:cubicBezTo>
                    <a:cubicBezTo>
                      <a:pt x="58" y="191"/>
                      <a:pt x="60" y="196"/>
                      <a:pt x="62" y="200"/>
                    </a:cubicBezTo>
                    <a:cubicBezTo>
                      <a:pt x="52" y="205"/>
                      <a:pt x="41" y="208"/>
                      <a:pt x="30" y="210"/>
                    </a:cubicBezTo>
                    <a:cubicBezTo>
                      <a:pt x="22" y="195"/>
                      <a:pt x="19" y="179"/>
                      <a:pt x="20" y="164"/>
                    </a:cubicBezTo>
                    <a:cubicBezTo>
                      <a:pt x="29" y="158"/>
                      <a:pt x="38" y="154"/>
                      <a:pt x="49" y="153"/>
                    </a:cubicBezTo>
                    <a:cubicBezTo>
                      <a:pt x="51" y="153"/>
                      <a:pt x="51" y="150"/>
                      <a:pt x="49" y="150"/>
                    </a:cubicBezTo>
                    <a:cubicBezTo>
                      <a:pt x="40" y="150"/>
                      <a:pt x="30" y="154"/>
                      <a:pt x="21" y="158"/>
                    </a:cubicBezTo>
                    <a:cubicBezTo>
                      <a:pt x="23" y="147"/>
                      <a:pt x="26" y="136"/>
                      <a:pt x="32" y="125"/>
                    </a:cubicBezTo>
                    <a:cubicBezTo>
                      <a:pt x="36" y="125"/>
                      <a:pt x="41" y="126"/>
                      <a:pt x="45" y="126"/>
                    </a:cubicBezTo>
                    <a:cubicBezTo>
                      <a:pt x="52" y="128"/>
                      <a:pt x="58" y="129"/>
                      <a:pt x="64" y="131"/>
                    </a:cubicBezTo>
                    <a:cubicBezTo>
                      <a:pt x="64" y="131"/>
                      <a:pt x="64" y="132"/>
                      <a:pt x="64" y="132"/>
                    </a:cubicBezTo>
                    <a:cubicBezTo>
                      <a:pt x="53" y="148"/>
                      <a:pt x="52" y="167"/>
                      <a:pt x="57" y="185"/>
                    </a:cubicBezTo>
                    <a:close/>
                    <a:moveTo>
                      <a:pt x="66" y="128"/>
                    </a:moveTo>
                    <a:cubicBezTo>
                      <a:pt x="57" y="124"/>
                      <a:pt x="46" y="120"/>
                      <a:pt x="35" y="118"/>
                    </a:cubicBezTo>
                    <a:cubicBezTo>
                      <a:pt x="45" y="101"/>
                      <a:pt x="58" y="86"/>
                      <a:pt x="73" y="73"/>
                    </a:cubicBezTo>
                    <a:cubicBezTo>
                      <a:pt x="75" y="74"/>
                      <a:pt x="77" y="75"/>
                      <a:pt x="79" y="77"/>
                    </a:cubicBezTo>
                    <a:cubicBezTo>
                      <a:pt x="88" y="83"/>
                      <a:pt x="97" y="90"/>
                      <a:pt x="105" y="97"/>
                    </a:cubicBezTo>
                    <a:cubicBezTo>
                      <a:pt x="89" y="104"/>
                      <a:pt x="76" y="114"/>
                      <a:pt x="66" y="128"/>
                    </a:cubicBezTo>
                    <a:close/>
                    <a:moveTo>
                      <a:pt x="136" y="87"/>
                    </a:moveTo>
                    <a:cubicBezTo>
                      <a:pt x="134" y="83"/>
                      <a:pt x="133" y="79"/>
                      <a:pt x="132" y="75"/>
                    </a:cubicBezTo>
                    <a:cubicBezTo>
                      <a:pt x="129" y="68"/>
                      <a:pt x="128" y="54"/>
                      <a:pt x="122" y="48"/>
                    </a:cubicBezTo>
                    <a:cubicBezTo>
                      <a:pt x="121" y="47"/>
                      <a:pt x="119" y="47"/>
                      <a:pt x="118" y="49"/>
                    </a:cubicBezTo>
                    <a:cubicBezTo>
                      <a:pt x="117" y="58"/>
                      <a:pt x="125" y="71"/>
                      <a:pt x="128" y="79"/>
                    </a:cubicBezTo>
                    <a:cubicBezTo>
                      <a:pt x="129" y="82"/>
                      <a:pt x="131" y="85"/>
                      <a:pt x="132" y="88"/>
                    </a:cubicBezTo>
                    <a:cubicBezTo>
                      <a:pt x="128" y="89"/>
                      <a:pt x="125" y="90"/>
                      <a:pt x="121" y="91"/>
                    </a:cubicBezTo>
                    <a:cubicBezTo>
                      <a:pt x="117" y="92"/>
                      <a:pt x="112" y="94"/>
                      <a:pt x="107" y="96"/>
                    </a:cubicBezTo>
                    <a:cubicBezTo>
                      <a:pt x="100" y="89"/>
                      <a:pt x="93" y="82"/>
                      <a:pt x="85" y="75"/>
                    </a:cubicBezTo>
                    <a:cubicBezTo>
                      <a:pt x="83" y="73"/>
                      <a:pt x="80" y="71"/>
                      <a:pt x="78" y="69"/>
                    </a:cubicBezTo>
                    <a:cubicBezTo>
                      <a:pt x="95" y="55"/>
                      <a:pt x="114" y="45"/>
                      <a:pt x="132" y="39"/>
                    </a:cubicBezTo>
                    <a:cubicBezTo>
                      <a:pt x="151" y="33"/>
                      <a:pt x="171" y="32"/>
                      <a:pt x="189" y="37"/>
                    </a:cubicBezTo>
                    <a:cubicBezTo>
                      <a:pt x="190" y="45"/>
                      <a:pt x="191" y="53"/>
                      <a:pt x="189" y="61"/>
                    </a:cubicBezTo>
                    <a:cubicBezTo>
                      <a:pt x="188" y="71"/>
                      <a:pt x="185" y="80"/>
                      <a:pt x="180" y="90"/>
                    </a:cubicBezTo>
                    <a:cubicBezTo>
                      <a:pt x="180" y="90"/>
                      <a:pt x="180" y="90"/>
                      <a:pt x="180" y="90"/>
                    </a:cubicBezTo>
                    <a:cubicBezTo>
                      <a:pt x="166" y="85"/>
                      <a:pt x="150" y="85"/>
                      <a:pt x="136" y="87"/>
                    </a:cubicBezTo>
                    <a:close/>
                    <a:moveTo>
                      <a:pt x="76" y="357"/>
                    </a:moveTo>
                    <a:cubicBezTo>
                      <a:pt x="76" y="338"/>
                      <a:pt x="81" y="321"/>
                      <a:pt x="89" y="307"/>
                    </a:cubicBezTo>
                    <a:cubicBezTo>
                      <a:pt x="96" y="308"/>
                      <a:pt x="103" y="310"/>
                      <a:pt x="109" y="312"/>
                    </a:cubicBezTo>
                    <a:cubicBezTo>
                      <a:pt x="113" y="313"/>
                      <a:pt x="117" y="315"/>
                      <a:pt x="122" y="316"/>
                    </a:cubicBezTo>
                    <a:cubicBezTo>
                      <a:pt x="112" y="329"/>
                      <a:pt x="105" y="344"/>
                      <a:pt x="104" y="360"/>
                    </a:cubicBezTo>
                    <a:cubicBezTo>
                      <a:pt x="94" y="360"/>
                      <a:pt x="84" y="360"/>
                      <a:pt x="76" y="357"/>
                    </a:cubicBezTo>
                    <a:close/>
                    <a:moveTo>
                      <a:pt x="126" y="310"/>
                    </a:moveTo>
                    <a:cubicBezTo>
                      <a:pt x="121" y="308"/>
                      <a:pt x="116" y="307"/>
                      <a:pt x="111" y="306"/>
                    </a:cubicBezTo>
                    <a:cubicBezTo>
                      <a:pt x="104" y="305"/>
                      <a:pt x="97" y="304"/>
                      <a:pt x="91" y="304"/>
                    </a:cubicBezTo>
                    <a:cubicBezTo>
                      <a:pt x="101" y="287"/>
                      <a:pt x="115" y="273"/>
                      <a:pt x="130" y="259"/>
                    </a:cubicBezTo>
                    <a:cubicBezTo>
                      <a:pt x="131" y="260"/>
                      <a:pt x="131" y="260"/>
                      <a:pt x="131" y="260"/>
                    </a:cubicBezTo>
                    <a:cubicBezTo>
                      <a:pt x="139" y="264"/>
                      <a:pt x="143" y="271"/>
                      <a:pt x="150" y="276"/>
                    </a:cubicBezTo>
                    <a:cubicBezTo>
                      <a:pt x="151" y="276"/>
                      <a:pt x="153" y="276"/>
                      <a:pt x="152" y="274"/>
                    </a:cubicBezTo>
                    <a:cubicBezTo>
                      <a:pt x="149" y="265"/>
                      <a:pt x="142" y="260"/>
                      <a:pt x="133" y="257"/>
                    </a:cubicBezTo>
                    <a:cubicBezTo>
                      <a:pt x="142" y="249"/>
                      <a:pt x="151" y="242"/>
                      <a:pt x="160" y="234"/>
                    </a:cubicBezTo>
                    <a:cubicBezTo>
                      <a:pt x="166" y="235"/>
                      <a:pt x="172" y="238"/>
                      <a:pt x="177" y="243"/>
                    </a:cubicBezTo>
                    <a:cubicBezTo>
                      <a:pt x="180" y="246"/>
                      <a:pt x="182" y="250"/>
                      <a:pt x="184" y="254"/>
                    </a:cubicBezTo>
                    <a:cubicBezTo>
                      <a:pt x="180" y="257"/>
                      <a:pt x="177" y="260"/>
                      <a:pt x="173" y="264"/>
                    </a:cubicBezTo>
                    <a:cubicBezTo>
                      <a:pt x="158" y="278"/>
                      <a:pt x="140" y="293"/>
                      <a:pt x="126" y="310"/>
                    </a:cubicBezTo>
                    <a:close/>
                    <a:moveTo>
                      <a:pt x="263" y="163"/>
                    </a:moveTo>
                    <a:cubicBezTo>
                      <a:pt x="256" y="182"/>
                      <a:pt x="240" y="199"/>
                      <a:pt x="226" y="214"/>
                    </a:cubicBezTo>
                    <a:cubicBezTo>
                      <a:pt x="214" y="226"/>
                      <a:pt x="201" y="238"/>
                      <a:pt x="189" y="249"/>
                    </a:cubicBezTo>
                    <a:cubicBezTo>
                      <a:pt x="186" y="244"/>
                      <a:pt x="182" y="240"/>
                      <a:pt x="178" y="237"/>
                    </a:cubicBezTo>
                    <a:cubicBezTo>
                      <a:pt x="174" y="233"/>
                      <a:pt x="169" y="232"/>
                      <a:pt x="164" y="231"/>
                    </a:cubicBezTo>
                    <a:cubicBezTo>
                      <a:pt x="175" y="222"/>
                      <a:pt x="185" y="212"/>
                      <a:pt x="195" y="201"/>
                    </a:cubicBezTo>
                    <a:cubicBezTo>
                      <a:pt x="197" y="202"/>
                      <a:pt x="200" y="203"/>
                      <a:pt x="202" y="205"/>
                    </a:cubicBezTo>
                    <a:cubicBezTo>
                      <a:pt x="208" y="208"/>
                      <a:pt x="215" y="214"/>
                      <a:pt x="222" y="215"/>
                    </a:cubicBezTo>
                    <a:cubicBezTo>
                      <a:pt x="223" y="215"/>
                      <a:pt x="224" y="213"/>
                      <a:pt x="223" y="212"/>
                    </a:cubicBezTo>
                    <a:cubicBezTo>
                      <a:pt x="218" y="207"/>
                      <a:pt x="209" y="205"/>
                      <a:pt x="203" y="202"/>
                    </a:cubicBezTo>
                    <a:cubicBezTo>
                      <a:pt x="201" y="201"/>
                      <a:pt x="199" y="200"/>
                      <a:pt x="196" y="199"/>
                    </a:cubicBezTo>
                    <a:cubicBezTo>
                      <a:pt x="200" y="194"/>
                      <a:pt x="204" y="188"/>
                      <a:pt x="208" y="183"/>
                    </a:cubicBezTo>
                    <a:cubicBezTo>
                      <a:pt x="213" y="174"/>
                      <a:pt x="216" y="164"/>
                      <a:pt x="217" y="154"/>
                    </a:cubicBezTo>
                    <a:cubicBezTo>
                      <a:pt x="229" y="157"/>
                      <a:pt x="241" y="160"/>
                      <a:pt x="252" y="164"/>
                    </a:cubicBezTo>
                    <a:cubicBezTo>
                      <a:pt x="255" y="165"/>
                      <a:pt x="256" y="160"/>
                      <a:pt x="253" y="160"/>
                    </a:cubicBezTo>
                    <a:cubicBezTo>
                      <a:pt x="241" y="156"/>
                      <a:pt x="230" y="153"/>
                      <a:pt x="218" y="152"/>
                    </a:cubicBezTo>
                    <a:cubicBezTo>
                      <a:pt x="219" y="137"/>
                      <a:pt x="216" y="123"/>
                      <a:pt x="208" y="111"/>
                    </a:cubicBezTo>
                    <a:cubicBezTo>
                      <a:pt x="216" y="111"/>
                      <a:pt x="223" y="109"/>
                      <a:pt x="229" y="104"/>
                    </a:cubicBezTo>
                    <a:cubicBezTo>
                      <a:pt x="236" y="99"/>
                      <a:pt x="245" y="89"/>
                      <a:pt x="244" y="80"/>
                    </a:cubicBezTo>
                    <a:cubicBezTo>
                      <a:pt x="244" y="78"/>
                      <a:pt x="242" y="77"/>
                      <a:pt x="241" y="79"/>
                    </a:cubicBezTo>
                    <a:cubicBezTo>
                      <a:pt x="239" y="82"/>
                      <a:pt x="238" y="86"/>
                      <a:pt x="236" y="89"/>
                    </a:cubicBezTo>
                    <a:cubicBezTo>
                      <a:pt x="234" y="93"/>
                      <a:pt x="232" y="97"/>
                      <a:pt x="228" y="100"/>
                    </a:cubicBezTo>
                    <a:cubicBezTo>
                      <a:pt x="223" y="105"/>
                      <a:pt x="215" y="108"/>
                      <a:pt x="207" y="109"/>
                    </a:cubicBezTo>
                    <a:cubicBezTo>
                      <a:pt x="205" y="107"/>
                      <a:pt x="203" y="104"/>
                      <a:pt x="200" y="102"/>
                    </a:cubicBezTo>
                    <a:cubicBezTo>
                      <a:pt x="195" y="97"/>
                      <a:pt x="189" y="93"/>
                      <a:pt x="182" y="91"/>
                    </a:cubicBezTo>
                    <a:cubicBezTo>
                      <a:pt x="182" y="91"/>
                      <a:pt x="182" y="91"/>
                      <a:pt x="182" y="91"/>
                    </a:cubicBezTo>
                    <a:cubicBezTo>
                      <a:pt x="192" y="77"/>
                      <a:pt x="199" y="57"/>
                      <a:pt x="197" y="39"/>
                    </a:cubicBezTo>
                    <a:cubicBezTo>
                      <a:pt x="211" y="44"/>
                      <a:pt x="224" y="52"/>
                      <a:pt x="236" y="63"/>
                    </a:cubicBezTo>
                    <a:cubicBezTo>
                      <a:pt x="263" y="91"/>
                      <a:pt x="277" y="126"/>
                      <a:pt x="263"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3" name="Freeform 902"/>
              <p:cNvSpPr>
                <a:spLocks noEditPoints="1"/>
              </p:cNvSpPr>
              <p:nvPr/>
            </p:nvSpPr>
            <p:spPr bwMode="auto">
              <a:xfrm>
                <a:off x="3058" y="1460"/>
                <a:ext cx="77" cy="85"/>
              </a:xfrm>
              <a:custGeom>
                <a:avLst/>
                <a:gdLst>
                  <a:gd name="T0" fmla="*/ 24 w 139"/>
                  <a:gd name="T1" fmla="*/ 35 h 151"/>
                  <a:gd name="T2" fmla="*/ 19 w 139"/>
                  <a:gd name="T3" fmla="*/ 46 h 151"/>
                  <a:gd name="T4" fmla="*/ 18 w 139"/>
                  <a:gd name="T5" fmla="*/ 47 h 151"/>
                  <a:gd name="T6" fmla="*/ 18 w 139"/>
                  <a:gd name="T7" fmla="*/ 118 h 151"/>
                  <a:gd name="T8" fmla="*/ 19 w 139"/>
                  <a:gd name="T9" fmla="*/ 119 h 151"/>
                  <a:gd name="T10" fmla="*/ 38 w 139"/>
                  <a:gd name="T11" fmla="*/ 148 h 151"/>
                  <a:gd name="T12" fmla="*/ 52 w 139"/>
                  <a:gd name="T13" fmla="*/ 136 h 151"/>
                  <a:gd name="T14" fmla="*/ 114 w 139"/>
                  <a:gd name="T15" fmla="*/ 132 h 151"/>
                  <a:gd name="T16" fmla="*/ 82 w 139"/>
                  <a:gd name="T17" fmla="*/ 11 h 151"/>
                  <a:gd name="T18" fmla="*/ 90 w 139"/>
                  <a:gd name="T19" fmla="*/ 46 h 151"/>
                  <a:gd name="T20" fmla="*/ 105 w 139"/>
                  <a:gd name="T21" fmla="*/ 70 h 151"/>
                  <a:gd name="T22" fmla="*/ 68 w 139"/>
                  <a:gd name="T23" fmla="*/ 57 h 151"/>
                  <a:gd name="T24" fmla="*/ 88 w 139"/>
                  <a:gd name="T25" fmla="*/ 43 h 151"/>
                  <a:gd name="T26" fmla="*/ 85 w 139"/>
                  <a:gd name="T27" fmla="*/ 40 h 151"/>
                  <a:gd name="T28" fmla="*/ 53 w 139"/>
                  <a:gd name="T29" fmla="*/ 31 h 151"/>
                  <a:gd name="T30" fmla="*/ 41 w 139"/>
                  <a:gd name="T31" fmla="*/ 37 h 151"/>
                  <a:gd name="T32" fmla="*/ 49 w 139"/>
                  <a:gd name="T33" fmla="*/ 31 h 151"/>
                  <a:gd name="T34" fmla="*/ 61 w 139"/>
                  <a:gd name="T35" fmla="*/ 64 h 151"/>
                  <a:gd name="T36" fmla="*/ 88 w 139"/>
                  <a:gd name="T37" fmla="*/ 87 h 151"/>
                  <a:gd name="T38" fmla="*/ 70 w 139"/>
                  <a:gd name="T39" fmla="*/ 106 h 151"/>
                  <a:gd name="T40" fmla="*/ 61 w 139"/>
                  <a:gd name="T41" fmla="*/ 64 h 151"/>
                  <a:gd name="T42" fmla="*/ 26 w 139"/>
                  <a:gd name="T43" fmla="*/ 60 h 151"/>
                  <a:gd name="T44" fmla="*/ 25 w 139"/>
                  <a:gd name="T45" fmla="*/ 63 h 151"/>
                  <a:gd name="T46" fmla="*/ 28 w 139"/>
                  <a:gd name="T47" fmla="*/ 104 h 151"/>
                  <a:gd name="T48" fmla="*/ 35 w 139"/>
                  <a:gd name="T49" fmla="*/ 110 h 151"/>
                  <a:gd name="T50" fmla="*/ 41 w 139"/>
                  <a:gd name="T51" fmla="*/ 88 h 151"/>
                  <a:gd name="T52" fmla="*/ 59 w 139"/>
                  <a:gd name="T53" fmla="*/ 119 h 151"/>
                  <a:gd name="T54" fmla="*/ 113 w 139"/>
                  <a:gd name="T55" fmla="*/ 103 h 151"/>
                  <a:gd name="T56" fmla="*/ 79 w 139"/>
                  <a:gd name="T57" fmla="*/ 100 h 151"/>
                  <a:gd name="T58" fmla="*/ 110 w 139"/>
                  <a:gd name="T59" fmla="*/ 99 h 151"/>
                  <a:gd name="T60" fmla="*/ 94 w 139"/>
                  <a:gd name="T61" fmla="*/ 84 h 151"/>
                  <a:gd name="T62" fmla="*/ 112 w 139"/>
                  <a:gd name="T63" fmla="*/ 8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51">
                    <a:moveTo>
                      <a:pt x="82" y="11"/>
                    </a:moveTo>
                    <a:cubicBezTo>
                      <a:pt x="58" y="0"/>
                      <a:pt x="31" y="7"/>
                      <a:pt x="24" y="35"/>
                    </a:cubicBezTo>
                    <a:cubicBezTo>
                      <a:pt x="24" y="36"/>
                      <a:pt x="24" y="38"/>
                      <a:pt x="25" y="39"/>
                    </a:cubicBezTo>
                    <a:cubicBezTo>
                      <a:pt x="23" y="41"/>
                      <a:pt x="21" y="44"/>
                      <a:pt x="19" y="46"/>
                    </a:cubicBezTo>
                    <a:cubicBezTo>
                      <a:pt x="18" y="46"/>
                      <a:pt x="18" y="47"/>
                      <a:pt x="18" y="47"/>
                    </a:cubicBezTo>
                    <a:cubicBezTo>
                      <a:pt x="18" y="47"/>
                      <a:pt x="18" y="47"/>
                      <a:pt x="18" y="47"/>
                    </a:cubicBezTo>
                    <a:cubicBezTo>
                      <a:pt x="4" y="67"/>
                      <a:pt x="0" y="95"/>
                      <a:pt x="17" y="116"/>
                    </a:cubicBezTo>
                    <a:cubicBezTo>
                      <a:pt x="17" y="117"/>
                      <a:pt x="18" y="117"/>
                      <a:pt x="18" y="118"/>
                    </a:cubicBezTo>
                    <a:cubicBezTo>
                      <a:pt x="18" y="118"/>
                      <a:pt x="18" y="118"/>
                      <a:pt x="18" y="118"/>
                    </a:cubicBezTo>
                    <a:cubicBezTo>
                      <a:pt x="17" y="119"/>
                      <a:pt x="19" y="120"/>
                      <a:pt x="19" y="119"/>
                    </a:cubicBezTo>
                    <a:cubicBezTo>
                      <a:pt x="27" y="127"/>
                      <a:pt x="36" y="131"/>
                      <a:pt x="47" y="134"/>
                    </a:cubicBezTo>
                    <a:cubicBezTo>
                      <a:pt x="43" y="139"/>
                      <a:pt x="40" y="144"/>
                      <a:pt x="38" y="148"/>
                    </a:cubicBezTo>
                    <a:cubicBezTo>
                      <a:pt x="37" y="150"/>
                      <a:pt x="39" y="151"/>
                      <a:pt x="40" y="150"/>
                    </a:cubicBezTo>
                    <a:cubicBezTo>
                      <a:pt x="44" y="146"/>
                      <a:pt x="48" y="141"/>
                      <a:pt x="52" y="136"/>
                    </a:cubicBezTo>
                    <a:cubicBezTo>
                      <a:pt x="56" y="137"/>
                      <a:pt x="60" y="137"/>
                      <a:pt x="65" y="138"/>
                    </a:cubicBezTo>
                    <a:cubicBezTo>
                      <a:pt x="81" y="140"/>
                      <a:pt x="99" y="140"/>
                      <a:pt x="114" y="132"/>
                    </a:cubicBezTo>
                    <a:cubicBezTo>
                      <a:pt x="138" y="120"/>
                      <a:pt x="139" y="89"/>
                      <a:pt x="131" y="66"/>
                    </a:cubicBezTo>
                    <a:cubicBezTo>
                      <a:pt x="122" y="44"/>
                      <a:pt x="105" y="22"/>
                      <a:pt x="82" y="11"/>
                    </a:cubicBezTo>
                    <a:close/>
                    <a:moveTo>
                      <a:pt x="106" y="66"/>
                    </a:moveTo>
                    <a:cubicBezTo>
                      <a:pt x="101" y="59"/>
                      <a:pt x="95" y="53"/>
                      <a:pt x="90" y="46"/>
                    </a:cubicBezTo>
                    <a:cubicBezTo>
                      <a:pt x="90" y="46"/>
                      <a:pt x="89" y="46"/>
                      <a:pt x="89" y="47"/>
                    </a:cubicBezTo>
                    <a:cubicBezTo>
                      <a:pt x="94" y="55"/>
                      <a:pt x="100" y="62"/>
                      <a:pt x="105" y="70"/>
                    </a:cubicBezTo>
                    <a:cubicBezTo>
                      <a:pt x="101" y="74"/>
                      <a:pt x="96" y="78"/>
                      <a:pt x="92" y="82"/>
                    </a:cubicBezTo>
                    <a:cubicBezTo>
                      <a:pt x="83" y="75"/>
                      <a:pt x="75" y="66"/>
                      <a:pt x="68" y="57"/>
                    </a:cubicBezTo>
                    <a:cubicBezTo>
                      <a:pt x="73" y="51"/>
                      <a:pt x="79" y="46"/>
                      <a:pt x="85" y="41"/>
                    </a:cubicBezTo>
                    <a:cubicBezTo>
                      <a:pt x="86" y="41"/>
                      <a:pt x="87" y="42"/>
                      <a:pt x="88" y="43"/>
                    </a:cubicBezTo>
                    <a:cubicBezTo>
                      <a:pt x="94" y="49"/>
                      <a:pt x="101" y="57"/>
                      <a:pt x="106" y="66"/>
                    </a:cubicBezTo>
                    <a:close/>
                    <a:moveTo>
                      <a:pt x="85" y="40"/>
                    </a:moveTo>
                    <a:cubicBezTo>
                      <a:pt x="79" y="46"/>
                      <a:pt x="73" y="51"/>
                      <a:pt x="68" y="57"/>
                    </a:cubicBezTo>
                    <a:cubicBezTo>
                      <a:pt x="62" y="49"/>
                      <a:pt x="57" y="40"/>
                      <a:pt x="53" y="31"/>
                    </a:cubicBezTo>
                    <a:cubicBezTo>
                      <a:pt x="64" y="28"/>
                      <a:pt x="74" y="32"/>
                      <a:pt x="85" y="40"/>
                    </a:cubicBezTo>
                    <a:close/>
                    <a:moveTo>
                      <a:pt x="41" y="37"/>
                    </a:moveTo>
                    <a:cubicBezTo>
                      <a:pt x="43" y="35"/>
                      <a:pt x="45" y="34"/>
                      <a:pt x="47" y="32"/>
                    </a:cubicBezTo>
                    <a:cubicBezTo>
                      <a:pt x="48" y="32"/>
                      <a:pt x="49" y="32"/>
                      <a:pt x="49" y="31"/>
                    </a:cubicBezTo>
                    <a:cubicBezTo>
                      <a:pt x="53" y="42"/>
                      <a:pt x="58" y="52"/>
                      <a:pt x="64" y="61"/>
                    </a:cubicBezTo>
                    <a:cubicBezTo>
                      <a:pt x="63" y="62"/>
                      <a:pt x="62" y="63"/>
                      <a:pt x="61" y="64"/>
                    </a:cubicBezTo>
                    <a:cubicBezTo>
                      <a:pt x="62" y="63"/>
                      <a:pt x="63" y="62"/>
                      <a:pt x="64" y="61"/>
                    </a:cubicBezTo>
                    <a:cubicBezTo>
                      <a:pt x="70" y="71"/>
                      <a:pt x="78" y="80"/>
                      <a:pt x="88" y="87"/>
                    </a:cubicBezTo>
                    <a:cubicBezTo>
                      <a:pt x="84" y="90"/>
                      <a:pt x="80" y="94"/>
                      <a:pt x="77" y="98"/>
                    </a:cubicBezTo>
                    <a:cubicBezTo>
                      <a:pt x="74" y="101"/>
                      <a:pt x="72" y="103"/>
                      <a:pt x="70" y="106"/>
                    </a:cubicBezTo>
                    <a:cubicBezTo>
                      <a:pt x="61" y="99"/>
                      <a:pt x="52" y="91"/>
                      <a:pt x="45" y="83"/>
                    </a:cubicBezTo>
                    <a:cubicBezTo>
                      <a:pt x="50" y="77"/>
                      <a:pt x="55" y="71"/>
                      <a:pt x="61" y="64"/>
                    </a:cubicBezTo>
                    <a:cubicBezTo>
                      <a:pt x="55" y="70"/>
                      <a:pt x="49" y="77"/>
                      <a:pt x="44" y="83"/>
                    </a:cubicBezTo>
                    <a:cubicBezTo>
                      <a:pt x="38" y="76"/>
                      <a:pt x="31" y="68"/>
                      <a:pt x="26" y="60"/>
                    </a:cubicBezTo>
                    <a:cubicBezTo>
                      <a:pt x="30" y="51"/>
                      <a:pt x="36" y="43"/>
                      <a:pt x="41" y="37"/>
                    </a:cubicBezTo>
                    <a:close/>
                    <a:moveTo>
                      <a:pt x="25" y="63"/>
                    </a:moveTo>
                    <a:cubicBezTo>
                      <a:pt x="29" y="72"/>
                      <a:pt x="34" y="80"/>
                      <a:pt x="41" y="87"/>
                    </a:cubicBezTo>
                    <a:cubicBezTo>
                      <a:pt x="36" y="93"/>
                      <a:pt x="32" y="98"/>
                      <a:pt x="28" y="104"/>
                    </a:cubicBezTo>
                    <a:cubicBezTo>
                      <a:pt x="19" y="92"/>
                      <a:pt x="20" y="77"/>
                      <a:pt x="25" y="63"/>
                    </a:cubicBezTo>
                    <a:close/>
                    <a:moveTo>
                      <a:pt x="35" y="110"/>
                    </a:moveTo>
                    <a:cubicBezTo>
                      <a:pt x="33" y="108"/>
                      <a:pt x="31" y="107"/>
                      <a:pt x="29" y="105"/>
                    </a:cubicBezTo>
                    <a:cubicBezTo>
                      <a:pt x="33" y="99"/>
                      <a:pt x="37" y="94"/>
                      <a:pt x="41" y="88"/>
                    </a:cubicBezTo>
                    <a:cubicBezTo>
                      <a:pt x="48" y="97"/>
                      <a:pt x="57" y="104"/>
                      <a:pt x="67" y="109"/>
                    </a:cubicBezTo>
                    <a:cubicBezTo>
                      <a:pt x="64" y="112"/>
                      <a:pt x="62" y="115"/>
                      <a:pt x="59" y="119"/>
                    </a:cubicBezTo>
                    <a:cubicBezTo>
                      <a:pt x="49" y="117"/>
                      <a:pt x="40" y="113"/>
                      <a:pt x="35" y="110"/>
                    </a:cubicBezTo>
                    <a:close/>
                    <a:moveTo>
                      <a:pt x="113" y="103"/>
                    </a:moveTo>
                    <a:cubicBezTo>
                      <a:pt x="108" y="120"/>
                      <a:pt x="85" y="123"/>
                      <a:pt x="64" y="120"/>
                    </a:cubicBezTo>
                    <a:cubicBezTo>
                      <a:pt x="69" y="113"/>
                      <a:pt x="74" y="106"/>
                      <a:pt x="79" y="100"/>
                    </a:cubicBezTo>
                    <a:cubicBezTo>
                      <a:pt x="82" y="96"/>
                      <a:pt x="86" y="92"/>
                      <a:pt x="89" y="88"/>
                    </a:cubicBezTo>
                    <a:cubicBezTo>
                      <a:pt x="96" y="93"/>
                      <a:pt x="102" y="96"/>
                      <a:pt x="110" y="99"/>
                    </a:cubicBezTo>
                    <a:cubicBezTo>
                      <a:pt x="111" y="100"/>
                      <a:pt x="112" y="98"/>
                      <a:pt x="111" y="97"/>
                    </a:cubicBezTo>
                    <a:cubicBezTo>
                      <a:pt x="105" y="92"/>
                      <a:pt x="99" y="88"/>
                      <a:pt x="94" y="84"/>
                    </a:cubicBezTo>
                    <a:cubicBezTo>
                      <a:pt x="98" y="79"/>
                      <a:pt x="102" y="75"/>
                      <a:pt x="106" y="71"/>
                    </a:cubicBezTo>
                    <a:cubicBezTo>
                      <a:pt x="108" y="74"/>
                      <a:pt x="110" y="77"/>
                      <a:pt x="112" y="80"/>
                    </a:cubicBezTo>
                    <a:cubicBezTo>
                      <a:pt x="115" y="88"/>
                      <a:pt x="116" y="96"/>
                      <a:pt x="113"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4" name="Freeform 903"/>
              <p:cNvSpPr>
                <a:spLocks noEditPoints="1"/>
              </p:cNvSpPr>
              <p:nvPr/>
            </p:nvSpPr>
            <p:spPr bwMode="auto">
              <a:xfrm>
                <a:off x="2666" y="1284"/>
                <a:ext cx="309" cy="209"/>
              </a:xfrm>
              <a:custGeom>
                <a:avLst/>
                <a:gdLst>
                  <a:gd name="T0" fmla="*/ 496 w 551"/>
                  <a:gd name="T1" fmla="*/ 101 h 374"/>
                  <a:gd name="T2" fmla="*/ 405 w 551"/>
                  <a:gd name="T3" fmla="*/ 41 h 374"/>
                  <a:gd name="T4" fmla="*/ 364 w 551"/>
                  <a:gd name="T5" fmla="*/ 11 h 374"/>
                  <a:gd name="T6" fmla="*/ 308 w 551"/>
                  <a:gd name="T7" fmla="*/ 3 h 374"/>
                  <a:gd name="T8" fmla="*/ 237 w 551"/>
                  <a:gd name="T9" fmla="*/ 86 h 374"/>
                  <a:gd name="T10" fmla="*/ 257 w 551"/>
                  <a:gd name="T11" fmla="*/ 118 h 374"/>
                  <a:gd name="T12" fmla="*/ 162 w 551"/>
                  <a:gd name="T13" fmla="*/ 113 h 374"/>
                  <a:gd name="T14" fmla="*/ 21 w 551"/>
                  <a:gd name="T15" fmla="*/ 151 h 374"/>
                  <a:gd name="T16" fmla="*/ 34 w 551"/>
                  <a:gd name="T17" fmla="*/ 264 h 374"/>
                  <a:gd name="T18" fmla="*/ 285 w 551"/>
                  <a:gd name="T19" fmla="*/ 236 h 374"/>
                  <a:gd name="T20" fmla="*/ 286 w 551"/>
                  <a:gd name="T21" fmla="*/ 247 h 374"/>
                  <a:gd name="T22" fmla="*/ 269 w 551"/>
                  <a:gd name="T23" fmla="*/ 287 h 374"/>
                  <a:gd name="T24" fmla="*/ 546 w 551"/>
                  <a:gd name="T25" fmla="*/ 140 h 374"/>
                  <a:gd name="T26" fmla="*/ 160 w 551"/>
                  <a:gd name="T27" fmla="*/ 238 h 374"/>
                  <a:gd name="T28" fmla="*/ 130 w 551"/>
                  <a:gd name="T29" fmla="*/ 230 h 374"/>
                  <a:gd name="T30" fmla="*/ 119 w 551"/>
                  <a:gd name="T31" fmla="*/ 231 h 374"/>
                  <a:gd name="T32" fmla="*/ 186 w 551"/>
                  <a:gd name="T33" fmla="*/ 234 h 374"/>
                  <a:gd name="T34" fmla="*/ 83 w 551"/>
                  <a:gd name="T35" fmla="*/ 236 h 374"/>
                  <a:gd name="T36" fmla="*/ 122 w 551"/>
                  <a:gd name="T37" fmla="*/ 241 h 374"/>
                  <a:gd name="T38" fmla="*/ 101 w 551"/>
                  <a:gd name="T39" fmla="*/ 247 h 374"/>
                  <a:gd name="T40" fmla="*/ 135 w 551"/>
                  <a:gd name="T41" fmla="*/ 242 h 374"/>
                  <a:gd name="T42" fmla="*/ 58 w 551"/>
                  <a:gd name="T43" fmla="*/ 226 h 374"/>
                  <a:gd name="T44" fmla="*/ 109 w 551"/>
                  <a:gd name="T45" fmla="*/ 137 h 374"/>
                  <a:gd name="T46" fmla="*/ 88 w 551"/>
                  <a:gd name="T47" fmla="*/ 219 h 374"/>
                  <a:gd name="T48" fmla="*/ 79 w 551"/>
                  <a:gd name="T49" fmla="*/ 215 h 374"/>
                  <a:gd name="T50" fmla="*/ 66 w 551"/>
                  <a:gd name="T51" fmla="*/ 238 h 374"/>
                  <a:gd name="T52" fmla="*/ 39 w 551"/>
                  <a:gd name="T53" fmla="*/ 192 h 374"/>
                  <a:gd name="T54" fmla="*/ 43 w 551"/>
                  <a:gd name="T55" fmla="*/ 145 h 374"/>
                  <a:gd name="T56" fmla="*/ 240 w 551"/>
                  <a:gd name="T57" fmla="*/ 226 h 374"/>
                  <a:gd name="T58" fmla="*/ 267 w 551"/>
                  <a:gd name="T59" fmla="*/ 210 h 374"/>
                  <a:gd name="T60" fmla="*/ 246 w 551"/>
                  <a:gd name="T61" fmla="*/ 227 h 374"/>
                  <a:gd name="T62" fmla="*/ 482 w 551"/>
                  <a:gd name="T63" fmla="*/ 189 h 374"/>
                  <a:gd name="T64" fmla="*/ 456 w 551"/>
                  <a:gd name="T65" fmla="*/ 214 h 374"/>
                  <a:gd name="T66" fmla="*/ 409 w 551"/>
                  <a:gd name="T67" fmla="*/ 260 h 374"/>
                  <a:gd name="T68" fmla="*/ 361 w 551"/>
                  <a:gd name="T69" fmla="*/ 310 h 374"/>
                  <a:gd name="T70" fmla="*/ 319 w 551"/>
                  <a:gd name="T71" fmla="*/ 241 h 374"/>
                  <a:gd name="T72" fmla="*/ 299 w 551"/>
                  <a:gd name="T73" fmla="*/ 227 h 374"/>
                  <a:gd name="T74" fmla="*/ 294 w 551"/>
                  <a:gd name="T75" fmla="*/ 227 h 374"/>
                  <a:gd name="T76" fmla="*/ 293 w 551"/>
                  <a:gd name="T77" fmla="*/ 213 h 374"/>
                  <a:gd name="T78" fmla="*/ 267 w 551"/>
                  <a:gd name="T79" fmla="*/ 203 h 374"/>
                  <a:gd name="T80" fmla="*/ 204 w 551"/>
                  <a:gd name="T81" fmla="*/ 230 h 374"/>
                  <a:gd name="T82" fmla="*/ 160 w 551"/>
                  <a:gd name="T83" fmla="*/ 137 h 374"/>
                  <a:gd name="T84" fmla="*/ 224 w 551"/>
                  <a:gd name="T85" fmla="*/ 137 h 374"/>
                  <a:gd name="T86" fmla="*/ 313 w 551"/>
                  <a:gd name="T87" fmla="*/ 135 h 374"/>
                  <a:gd name="T88" fmla="*/ 264 w 551"/>
                  <a:gd name="T89" fmla="*/ 77 h 374"/>
                  <a:gd name="T90" fmla="*/ 320 w 551"/>
                  <a:gd name="T91" fmla="*/ 13 h 374"/>
                  <a:gd name="T92" fmla="*/ 318 w 551"/>
                  <a:gd name="T93" fmla="*/ 31 h 374"/>
                  <a:gd name="T94" fmla="*/ 361 w 551"/>
                  <a:gd name="T95" fmla="*/ 39 h 374"/>
                  <a:gd name="T96" fmla="*/ 399 w 551"/>
                  <a:gd name="T97" fmla="*/ 63 h 374"/>
                  <a:gd name="T98" fmla="*/ 403 w 551"/>
                  <a:gd name="T99" fmla="*/ 65 h 374"/>
                  <a:gd name="T100" fmla="*/ 427 w 551"/>
                  <a:gd name="T101" fmla="*/ 134 h 374"/>
                  <a:gd name="T102" fmla="*/ 486 w 551"/>
                  <a:gd name="T103" fmla="*/ 144 h 374"/>
                  <a:gd name="T104" fmla="*/ 483 w 551"/>
                  <a:gd name="T105" fmla="*/ 18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1" h="374">
                    <a:moveTo>
                      <a:pt x="546" y="140"/>
                    </a:moveTo>
                    <a:cubicBezTo>
                      <a:pt x="533" y="126"/>
                      <a:pt x="516" y="114"/>
                      <a:pt x="500" y="103"/>
                    </a:cubicBezTo>
                    <a:cubicBezTo>
                      <a:pt x="502" y="99"/>
                      <a:pt x="501" y="99"/>
                      <a:pt x="499" y="102"/>
                    </a:cubicBezTo>
                    <a:cubicBezTo>
                      <a:pt x="498" y="102"/>
                      <a:pt x="497" y="101"/>
                      <a:pt x="496" y="101"/>
                    </a:cubicBezTo>
                    <a:cubicBezTo>
                      <a:pt x="471" y="83"/>
                      <a:pt x="446" y="67"/>
                      <a:pt x="419" y="51"/>
                    </a:cubicBezTo>
                    <a:cubicBezTo>
                      <a:pt x="415" y="48"/>
                      <a:pt x="410" y="46"/>
                      <a:pt x="406" y="43"/>
                    </a:cubicBezTo>
                    <a:cubicBezTo>
                      <a:pt x="406" y="42"/>
                      <a:pt x="406" y="42"/>
                      <a:pt x="406" y="42"/>
                    </a:cubicBezTo>
                    <a:cubicBezTo>
                      <a:pt x="406" y="41"/>
                      <a:pt x="405" y="41"/>
                      <a:pt x="405" y="41"/>
                    </a:cubicBezTo>
                    <a:cubicBezTo>
                      <a:pt x="405" y="42"/>
                      <a:pt x="405" y="42"/>
                      <a:pt x="405" y="42"/>
                    </a:cubicBezTo>
                    <a:cubicBezTo>
                      <a:pt x="392" y="35"/>
                      <a:pt x="379" y="28"/>
                      <a:pt x="365" y="21"/>
                    </a:cubicBezTo>
                    <a:cubicBezTo>
                      <a:pt x="365" y="18"/>
                      <a:pt x="365" y="14"/>
                      <a:pt x="365" y="11"/>
                    </a:cubicBezTo>
                    <a:cubicBezTo>
                      <a:pt x="365" y="10"/>
                      <a:pt x="364" y="10"/>
                      <a:pt x="364" y="11"/>
                    </a:cubicBezTo>
                    <a:cubicBezTo>
                      <a:pt x="364" y="14"/>
                      <a:pt x="364" y="17"/>
                      <a:pt x="363" y="20"/>
                    </a:cubicBezTo>
                    <a:cubicBezTo>
                      <a:pt x="358" y="18"/>
                      <a:pt x="352" y="15"/>
                      <a:pt x="346" y="13"/>
                    </a:cubicBezTo>
                    <a:cubicBezTo>
                      <a:pt x="337" y="9"/>
                      <a:pt x="320" y="0"/>
                      <a:pt x="309" y="3"/>
                    </a:cubicBezTo>
                    <a:cubicBezTo>
                      <a:pt x="309" y="3"/>
                      <a:pt x="308" y="3"/>
                      <a:pt x="308" y="3"/>
                    </a:cubicBezTo>
                    <a:cubicBezTo>
                      <a:pt x="294" y="12"/>
                      <a:pt x="282" y="23"/>
                      <a:pt x="271" y="35"/>
                    </a:cubicBezTo>
                    <a:cubicBezTo>
                      <a:pt x="260" y="46"/>
                      <a:pt x="247" y="61"/>
                      <a:pt x="241" y="75"/>
                    </a:cubicBezTo>
                    <a:cubicBezTo>
                      <a:pt x="241" y="76"/>
                      <a:pt x="241" y="76"/>
                      <a:pt x="241" y="76"/>
                    </a:cubicBezTo>
                    <a:cubicBezTo>
                      <a:pt x="237" y="77"/>
                      <a:pt x="234" y="82"/>
                      <a:pt x="237" y="86"/>
                    </a:cubicBezTo>
                    <a:cubicBezTo>
                      <a:pt x="240" y="90"/>
                      <a:pt x="241" y="93"/>
                      <a:pt x="242" y="98"/>
                    </a:cubicBezTo>
                    <a:cubicBezTo>
                      <a:pt x="243" y="99"/>
                      <a:pt x="246" y="105"/>
                      <a:pt x="248" y="107"/>
                    </a:cubicBezTo>
                    <a:cubicBezTo>
                      <a:pt x="249" y="111"/>
                      <a:pt x="252" y="115"/>
                      <a:pt x="256" y="117"/>
                    </a:cubicBezTo>
                    <a:cubicBezTo>
                      <a:pt x="256" y="117"/>
                      <a:pt x="257" y="117"/>
                      <a:pt x="257" y="118"/>
                    </a:cubicBezTo>
                    <a:cubicBezTo>
                      <a:pt x="258" y="119"/>
                      <a:pt x="259" y="121"/>
                      <a:pt x="260" y="122"/>
                    </a:cubicBezTo>
                    <a:cubicBezTo>
                      <a:pt x="251" y="123"/>
                      <a:pt x="243" y="123"/>
                      <a:pt x="235" y="122"/>
                    </a:cubicBezTo>
                    <a:cubicBezTo>
                      <a:pt x="210" y="122"/>
                      <a:pt x="186" y="121"/>
                      <a:pt x="161" y="119"/>
                    </a:cubicBezTo>
                    <a:cubicBezTo>
                      <a:pt x="161" y="117"/>
                      <a:pt x="161" y="115"/>
                      <a:pt x="162" y="113"/>
                    </a:cubicBezTo>
                    <a:cubicBezTo>
                      <a:pt x="162" y="113"/>
                      <a:pt x="161" y="113"/>
                      <a:pt x="161" y="113"/>
                    </a:cubicBezTo>
                    <a:cubicBezTo>
                      <a:pt x="161" y="115"/>
                      <a:pt x="161" y="117"/>
                      <a:pt x="161" y="119"/>
                    </a:cubicBezTo>
                    <a:cubicBezTo>
                      <a:pt x="155" y="119"/>
                      <a:pt x="149" y="118"/>
                      <a:pt x="143" y="118"/>
                    </a:cubicBezTo>
                    <a:cubicBezTo>
                      <a:pt x="128" y="117"/>
                      <a:pt x="0" y="112"/>
                      <a:pt x="21" y="151"/>
                    </a:cubicBezTo>
                    <a:cubicBezTo>
                      <a:pt x="21" y="151"/>
                      <a:pt x="21" y="151"/>
                      <a:pt x="21" y="151"/>
                    </a:cubicBezTo>
                    <a:cubicBezTo>
                      <a:pt x="15" y="166"/>
                      <a:pt x="16" y="182"/>
                      <a:pt x="16" y="198"/>
                    </a:cubicBezTo>
                    <a:cubicBezTo>
                      <a:pt x="16" y="217"/>
                      <a:pt x="19" y="236"/>
                      <a:pt x="22" y="255"/>
                    </a:cubicBezTo>
                    <a:cubicBezTo>
                      <a:pt x="23" y="262"/>
                      <a:pt x="29" y="264"/>
                      <a:pt x="34" y="264"/>
                    </a:cubicBezTo>
                    <a:cubicBezTo>
                      <a:pt x="35" y="269"/>
                      <a:pt x="38" y="273"/>
                      <a:pt x="45" y="273"/>
                    </a:cubicBezTo>
                    <a:cubicBezTo>
                      <a:pt x="82" y="272"/>
                      <a:pt x="118" y="266"/>
                      <a:pt x="155" y="259"/>
                    </a:cubicBezTo>
                    <a:cubicBezTo>
                      <a:pt x="156" y="260"/>
                      <a:pt x="158" y="260"/>
                      <a:pt x="159" y="258"/>
                    </a:cubicBezTo>
                    <a:cubicBezTo>
                      <a:pt x="201" y="250"/>
                      <a:pt x="242" y="240"/>
                      <a:pt x="285" y="236"/>
                    </a:cubicBezTo>
                    <a:cubicBezTo>
                      <a:pt x="285" y="236"/>
                      <a:pt x="286" y="236"/>
                      <a:pt x="286" y="237"/>
                    </a:cubicBezTo>
                    <a:cubicBezTo>
                      <a:pt x="290" y="239"/>
                      <a:pt x="292" y="238"/>
                      <a:pt x="294" y="235"/>
                    </a:cubicBezTo>
                    <a:cubicBezTo>
                      <a:pt x="294" y="235"/>
                      <a:pt x="295" y="235"/>
                      <a:pt x="295" y="235"/>
                    </a:cubicBezTo>
                    <a:cubicBezTo>
                      <a:pt x="292" y="238"/>
                      <a:pt x="289" y="243"/>
                      <a:pt x="286" y="247"/>
                    </a:cubicBezTo>
                    <a:cubicBezTo>
                      <a:pt x="282" y="253"/>
                      <a:pt x="278" y="259"/>
                      <a:pt x="274" y="266"/>
                    </a:cubicBezTo>
                    <a:cubicBezTo>
                      <a:pt x="267" y="260"/>
                      <a:pt x="256" y="268"/>
                      <a:pt x="261" y="276"/>
                    </a:cubicBezTo>
                    <a:cubicBezTo>
                      <a:pt x="262" y="277"/>
                      <a:pt x="263" y="278"/>
                      <a:pt x="264" y="280"/>
                    </a:cubicBezTo>
                    <a:cubicBezTo>
                      <a:pt x="262" y="284"/>
                      <a:pt x="265" y="288"/>
                      <a:pt x="269" y="287"/>
                    </a:cubicBezTo>
                    <a:cubicBezTo>
                      <a:pt x="285" y="311"/>
                      <a:pt x="303" y="336"/>
                      <a:pt x="327" y="351"/>
                    </a:cubicBezTo>
                    <a:cubicBezTo>
                      <a:pt x="325" y="362"/>
                      <a:pt x="339" y="374"/>
                      <a:pt x="349" y="363"/>
                    </a:cubicBezTo>
                    <a:cubicBezTo>
                      <a:pt x="411" y="291"/>
                      <a:pt x="482" y="228"/>
                      <a:pt x="546" y="157"/>
                    </a:cubicBezTo>
                    <a:cubicBezTo>
                      <a:pt x="551" y="152"/>
                      <a:pt x="551" y="146"/>
                      <a:pt x="546" y="140"/>
                    </a:cubicBezTo>
                    <a:close/>
                    <a:moveTo>
                      <a:pt x="159" y="137"/>
                    </a:moveTo>
                    <a:cubicBezTo>
                      <a:pt x="158" y="170"/>
                      <a:pt x="163" y="203"/>
                      <a:pt x="178" y="233"/>
                    </a:cubicBezTo>
                    <a:cubicBezTo>
                      <a:pt x="177" y="234"/>
                      <a:pt x="175" y="235"/>
                      <a:pt x="174" y="236"/>
                    </a:cubicBezTo>
                    <a:cubicBezTo>
                      <a:pt x="169" y="237"/>
                      <a:pt x="165" y="238"/>
                      <a:pt x="160" y="238"/>
                    </a:cubicBezTo>
                    <a:cubicBezTo>
                      <a:pt x="161" y="233"/>
                      <a:pt x="162" y="227"/>
                      <a:pt x="164" y="222"/>
                    </a:cubicBezTo>
                    <a:cubicBezTo>
                      <a:pt x="165" y="219"/>
                      <a:pt x="163" y="216"/>
                      <a:pt x="160" y="218"/>
                    </a:cubicBezTo>
                    <a:cubicBezTo>
                      <a:pt x="149" y="224"/>
                      <a:pt x="138" y="231"/>
                      <a:pt x="129" y="239"/>
                    </a:cubicBezTo>
                    <a:cubicBezTo>
                      <a:pt x="129" y="236"/>
                      <a:pt x="130" y="232"/>
                      <a:pt x="130" y="230"/>
                    </a:cubicBezTo>
                    <a:cubicBezTo>
                      <a:pt x="131" y="230"/>
                      <a:pt x="132" y="229"/>
                      <a:pt x="133" y="228"/>
                    </a:cubicBezTo>
                    <a:cubicBezTo>
                      <a:pt x="136" y="226"/>
                      <a:pt x="133" y="222"/>
                      <a:pt x="130" y="223"/>
                    </a:cubicBezTo>
                    <a:cubicBezTo>
                      <a:pt x="128" y="223"/>
                      <a:pt x="127" y="224"/>
                      <a:pt x="126" y="226"/>
                    </a:cubicBezTo>
                    <a:cubicBezTo>
                      <a:pt x="124" y="228"/>
                      <a:pt x="121" y="229"/>
                      <a:pt x="119" y="231"/>
                    </a:cubicBezTo>
                    <a:cubicBezTo>
                      <a:pt x="111" y="200"/>
                      <a:pt x="112" y="168"/>
                      <a:pt x="111" y="137"/>
                    </a:cubicBezTo>
                    <a:cubicBezTo>
                      <a:pt x="127" y="137"/>
                      <a:pt x="143" y="137"/>
                      <a:pt x="159" y="137"/>
                    </a:cubicBezTo>
                    <a:close/>
                    <a:moveTo>
                      <a:pt x="198" y="233"/>
                    </a:moveTo>
                    <a:cubicBezTo>
                      <a:pt x="194" y="233"/>
                      <a:pt x="190" y="234"/>
                      <a:pt x="186" y="234"/>
                    </a:cubicBezTo>
                    <a:cubicBezTo>
                      <a:pt x="191" y="231"/>
                      <a:pt x="196" y="227"/>
                      <a:pt x="200" y="223"/>
                    </a:cubicBezTo>
                    <a:cubicBezTo>
                      <a:pt x="200" y="226"/>
                      <a:pt x="198" y="229"/>
                      <a:pt x="198" y="233"/>
                    </a:cubicBezTo>
                    <a:close/>
                    <a:moveTo>
                      <a:pt x="72" y="249"/>
                    </a:moveTo>
                    <a:cubicBezTo>
                      <a:pt x="76" y="245"/>
                      <a:pt x="79" y="241"/>
                      <a:pt x="83" y="236"/>
                    </a:cubicBezTo>
                    <a:cubicBezTo>
                      <a:pt x="82" y="241"/>
                      <a:pt x="81" y="245"/>
                      <a:pt x="79" y="249"/>
                    </a:cubicBezTo>
                    <a:cubicBezTo>
                      <a:pt x="77" y="249"/>
                      <a:pt x="75" y="249"/>
                      <a:pt x="72" y="249"/>
                    </a:cubicBezTo>
                    <a:close/>
                    <a:moveTo>
                      <a:pt x="120" y="242"/>
                    </a:moveTo>
                    <a:cubicBezTo>
                      <a:pt x="120" y="243"/>
                      <a:pt x="122" y="242"/>
                      <a:pt x="122" y="241"/>
                    </a:cubicBezTo>
                    <a:cubicBezTo>
                      <a:pt x="122" y="239"/>
                      <a:pt x="121" y="238"/>
                      <a:pt x="121" y="237"/>
                    </a:cubicBezTo>
                    <a:cubicBezTo>
                      <a:pt x="122" y="236"/>
                      <a:pt x="122" y="236"/>
                      <a:pt x="123" y="236"/>
                    </a:cubicBezTo>
                    <a:cubicBezTo>
                      <a:pt x="123" y="239"/>
                      <a:pt x="123" y="242"/>
                      <a:pt x="123" y="244"/>
                    </a:cubicBezTo>
                    <a:cubicBezTo>
                      <a:pt x="115" y="245"/>
                      <a:pt x="108" y="246"/>
                      <a:pt x="101" y="247"/>
                    </a:cubicBezTo>
                    <a:cubicBezTo>
                      <a:pt x="106" y="244"/>
                      <a:pt x="112" y="241"/>
                      <a:pt x="118" y="238"/>
                    </a:cubicBezTo>
                    <a:cubicBezTo>
                      <a:pt x="119" y="239"/>
                      <a:pt x="119" y="241"/>
                      <a:pt x="120" y="242"/>
                    </a:cubicBezTo>
                    <a:close/>
                    <a:moveTo>
                      <a:pt x="154" y="239"/>
                    </a:moveTo>
                    <a:cubicBezTo>
                      <a:pt x="148" y="240"/>
                      <a:pt x="141" y="241"/>
                      <a:pt x="135" y="242"/>
                    </a:cubicBezTo>
                    <a:cubicBezTo>
                      <a:pt x="141" y="237"/>
                      <a:pt x="148" y="232"/>
                      <a:pt x="156" y="227"/>
                    </a:cubicBezTo>
                    <a:cubicBezTo>
                      <a:pt x="155" y="231"/>
                      <a:pt x="154" y="235"/>
                      <a:pt x="154" y="239"/>
                    </a:cubicBezTo>
                    <a:close/>
                    <a:moveTo>
                      <a:pt x="58" y="140"/>
                    </a:moveTo>
                    <a:cubicBezTo>
                      <a:pt x="57" y="169"/>
                      <a:pt x="55" y="198"/>
                      <a:pt x="58" y="226"/>
                    </a:cubicBezTo>
                    <a:cubicBezTo>
                      <a:pt x="58" y="228"/>
                      <a:pt x="61" y="228"/>
                      <a:pt x="62" y="226"/>
                    </a:cubicBezTo>
                    <a:cubicBezTo>
                      <a:pt x="65" y="198"/>
                      <a:pt x="62" y="168"/>
                      <a:pt x="61" y="140"/>
                    </a:cubicBezTo>
                    <a:cubicBezTo>
                      <a:pt x="65" y="139"/>
                      <a:pt x="69" y="139"/>
                      <a:pt x="72" y="139"/>
                    </a:cubicBezTo>
                    <a:cubicBezTo>
                      <a:pt x="84" y="137"/>
                      <a:pt x="97" y="137"/>
                      <a:pt x="109" y="137"/>
                    </a:cubicBezTo>
                    <a:cubicBezTo>
                      <a:pt x="108" y="169"/>
                      <a:pt x="104" y="202"/>
                      <a:pt x="116" y="233"/>
                    </a:cubicBezTo>
                    <a:cubicBezTo>
                      <a:pt x="106" y="238"/>
                      <a:pt x="96" y="242"/>
                      <a:pt x="86" y="248"/>
                    </a:cubicBezTo>
                    <a:cubicBezTo>
                      <a:pt x="88" y="239"/>
                      <a:pt x="90" y="230"/>
                      <a:pt x="93" y="222"/>
                    </a:cubicBezTo>
                    <a:cubicBezTo>
                      <a:pt x="95" y="219"/>
                      <a:pt x="90" y="216"/>
                      <a:pt x="88" y="219"/>
                    </a:cubicBezTo>
                    <a:cubicBezTo>
                      <a:pt x="82" y="227"/>
                      <a:pt x="77" y="234"/>
                      <a:pt x="71" y="242"/>
                    </a:cubicBezTo>
                    <a:cubicBezTo>
                      <a:pt x="74" y="234"/>
                      <a:pt x="78" y="227"/>
                      <a:pt x="80" y="219"/>
                    </a:cubicBezTo>
                    <a:cubicBezTo>
                      <a:pt x="81" y="218"/>
                      <a:pt x="81" y="217"/>
                      <a:pt x="82" y="216"/>
                    </a:cubicBezTo>
                    <a:cubicBezTo>
                      <a:pt x="82" y="214"/>
                      <a:pt x="80" y="213"/>
                      <a:pt x="79" y="215"/>
                    </a:cubicBezTo>
                    <a:cubicBezTo>
                      <a:pt x="74" y="222"/>
                      <a:pt x="70" y="230"/>
                      <a:pt x="66" y="238"/>
                    </a:cubicBezTo>
                    <a:cubicBezTo>
                      <a:pt x="64" y="241"/>
                      <a:pt x="61" y="243"/>
                      <a:pt x="60" y="246"/>
                    </a:cubicBezTo>
                    <a:cubicBezTo>
                      <a:pt x="60" y="246"/>
                      <a:pt x="60" y="246"/>
                      <a:pt x="60" y="246"/>
                    </a:cubicBezTo>
                    <a:cubicBezTo>
                      <a:pt x="61" y="243"/>
                      <a:pt x="64" y="241"/>
                      <a:pt x="66" y="238"/>
                    </a:cubicBezTo>
                    <a:cubicBezTo>
                      <a:pt x="64" y="242"/>
                      <a:pt x="63" y="246"/>
                      <a:pt x="61" y="250"/>
                    </a:cubicBezTo>
                    <a:cubicBezTo>
                      <a:pt x="56" y="250"/>
                      <a:pt x="52" y="250"/>
                      <a:pt x="47" y="250"/>
                    </a:cubicBezTo>
                    <a:cubicBezTo>
                      <a:pt x="47" y="250"/>
                      <a:pt x="47" y="249"/>
                      <a:pt x="47" y="248"/>
                    </a:cubicBezTo>
                    <a:cubicBezTo>
                      <a:pt x="43" y="229"/>
                      <a:pt x="41" y="211"/>
                      <a:pt x="39" y="192"/>
                    </a:cubicBezTo>
                    <a:cubicBezTo>
                      <a:pt x="37" y="183"/>
                      <a:pt x="36" y="173"/>
                      <a:pt x="35" y="164"/>
                    </a:cubicBezTo>
                    <a:cubicBezTo>
                      <a:pt x="35" y="161"/>
                      <a:pt x="35" y="157"/>
                      <a:pt x="35" y="154"/>
                    </a:cubicBezTo>
                    <a:cubicBezTo>
                      <a:pt x="36" y="153"/>
                      <a:pt x="36" y="151"/>
                      <a:pt x="35" y="150"/>
                    </a:cubicBezTo>
                    <a:cubicBezTo>
                      <a:pt x="38" y="148"/>
                      <a:pt x="39" y="146"/>
                      <a:pt x="43" y="145"/>
                    </a:cubicBezTo>
                    <a:cubicBezTo>
                      <a:pt x="47" y="143"/>
                      <a:pt x="53" y="141"/>
                      <a:pt x="58" y="140"/>
                    </a:cubicBezTo>
                    <a:close/>
                    <a:moveTo>
                      <a:pt x="213" y="231"/>
                    </a:moveTo>
                    <a:cubicBezTo>
                      <a:pt x="221" y="224"/>
                      <a:pt x="230" y="219"/>
                      <a:pt x="240" y="215"/>
                    </a:cubicBezTo>
                    <a:cubicBezTo>
                      <a:pt x="240" y="219"/>
                      <a:pt x="240" y="222"/>
                      <a:pt x="240" y="226"/>
                    </a:cubicBezTo>
                    <a:cubicBezTo>
                      <a:pt x="240" y="227"/>
                      <a:pt x="240" y="227"/>
                      <a:pt x="241" y="228"/>
                    </a:cubicBezTo>
                    <a:cubicBezTo>
                      <a:pt x="231" y="229"/>
                      <a:pt x="222" y="230"/>
                      <a:pt x="213" y="231"/>
                    </a:cubicBezTo>
                    <a:close/>
                    <a:moveTo>
                      <a:pt x="246" y="227"/>
                    </a:moveTo>
                    <a:cubicBezTo>
                      <a:pt x="254" y="222"/>
                      <a:pt x="259" y="215"/>
                      <a:pt x="267" y="210"/>
                    </a:cubicBezTo>
                    <a:cubicBezTo>
                      <a:pt x="269" y="215"/>
                      <a:pt x="269" y="224"/>
                      <a:pt x="274" y="225"/>
                    </a:cubicBezTo>
                    <a:cubicBezTo>
                      <a:pt x="277" y="225"/>
                      <a:pt x="280" y="225"/>
                      <a:pt x="283" y="223"/>
                    </a:cubicBezTo>
                    <a:cubicBezTo>
                      <a:pt x="282" y="224"/>
                      <a:pt x="282" y="225"/>
                      <a:pt x="281" y="226"/>
                    </a:cubicBezTo>
                    <a:cubicBezTo>
                      <a:pt x="269" y="226"/>
                      <a:pt x="258" y="227"/>
                      <a:pt x="246" y="227"/>
                    </a:cubicBezTo>
                    <a:close/>
                    <a:moveTo>
                      <a:pt x="483" y="188"/>
                    </a:moveTo>
                    <a:cubicBezTo>
                      <a:pt x="475" y="181"/>
                      <a:pt x="468" y="173"/>
                      <a:pt x="462" y="164"/>
                    </a:cubicBezTo>
                    <a:cubicBezTo>
                      <a:pt x="462" y="162"/>
                      <a:pt x="459" y="164"/>
                      <a:pt x="460" y="165"/>
                    </a:cubicBezTo>
                    <a:cubicBezTo>
                      <a:pt x="466" y="174"/>
                      <a:pt x="473" y="182"/>
                      <a:pt x="482" y="189"/>
                    </a:cubicBezTo>
                    <a:cubicBezTo>
                      <a:pt x="474" y="197"/>
                      <a:pt x="466" y="205"/>
                      <a:pt x="458" y="212"/>
                    </a:cubicBezTo>
                    <a:cubicBezTo>
                      <a:pt x="451" y="206"/>
                      <a:pt x="444" y="200"/>
                      <a:pt x="437" y="194"/>
                    </a:cubicBezTo>
                    <a:cubicBezTo>
                      <a:pt x="436" y="193"/>
                      <a:pt x="434" y="195"/>
                      <a:pt x="435" y="196"/>
                    </a:cubicBezTo>
                    <a:cubicBezTo>
                      <a:pt x="441" y="203"/>
                      <a:pt x="449" y="208"/>
                      <a:pt x="456" y="214"/>
                    </a:cubicBezTo>
                    <a:cubicBezTo>
                      <a:pt x="441" y="229"/>
                      <a:pt x="426" y="244"/>
                      <a:pt x="410" y="259"/>
                    </a:cubicBezTo>
                    <a:cubicBezTo>
                      <a:pt x="405" y="252"/>
                      <a:pt x="400" y="244"/>
                      <a:pt x="396" y="235"/>
                    </a:cubicBezTo>
                    <a:cubicBezTo>
                      <a:pt x="396" y="234"/>
                      <a:pt x="394" y="235"/>
                      <a:pt x="394" y="236"/>
                    </a:cubicBezTo>
                    <a:cubicBezTo>
                      <a:pt x="397" y="245"/>
                      <a:pt x="402" y="253"/>
                      <a:pt x="409" y="260"/>
                    </a:cubicBezTo>
                    <a:cubicBezTo>
                      <a:pt x="393" y="276"/>
                      <a:pt x="378" y="291"/>
                      <a:pt x="364" y="307"/>
                    </a:cubicBezTo>
                    <a:cubicBezTo>
                      <a:pt x="350" y="294"/>
                      <a:pt x="337" y="281"/>
                      <a:pt x="326" y="266"/>
                    </a:cubicBezTo>
                    <a:cubicBezTo>
                      <a:pt x="324" y="264"/>
                      <a:pt x="321" y="266"/>
                      <a:pt x="323" y="268"/>
                    </a:cubicBezTo>
                    <a:cubicBezTo>
                      <a:pt x="334" y="283"/>
                      <a:pt x="347" y="297"/>
                      <a:pt x="361" y="310"/>
                    </a:cubicBezTo>
                    <a:cubicBezTo>
                      <a:pt x="351" y="320"/>
                      <a:pt x="341" y="331"/>
                      <a:pt x="332" y="343"/>
                    </a:cubicBezTo>
                    <a:cubicBezTo>
                      <a:pt x="317" y="328"/>
                      <a:pt x="304" y="312"/>
                      <a:pt x="293" y="294"/>
                    </a:cubicBezTo>
                    <a:cubicBezTo>
                      <a:pt x="293" y="293"/>
                      <a:pt x="294" y="292"/>
                      <a:pt x="294" y="290"/>
                    </a:cubicBezTo>
                    <a:cubicBezTo>
                      <a:pt x="298" y="271"/>
                      <a:pt x="307" y="256"/>
                      <a:pt x="319" y="241"/>
                    </a:cubicBezTo>
                    <a:cubicBezTo>
                      <a:pt x="323" y="235"/>
                      <a:pt x="318" y="228"/>
                      <a:pt x="312" y="230"/>
                    </a:cubicBezTo>
                    <a:cubicBezTo>
                      <a:pt x="312" y="228"/>
                      <a:pt x="310" y="227"/>
                      <a:pt x="309" y="227"/>
                    </a:cubicBezTo>
                    <a:cubicBezTo>
                      <a:pt x="306" y="227"/>
                      <a:pt x="304" y="228"/>
                      <a:pt x="302" y="229"/>
                    </a:cubicBezTo>
                    <a:cubicBezTo>
                      <a:pt x="301" y="228"/>
                      <a:pt x="300" y="227"/>
                      <a:pt x="299" y="227"/>
                    </a:cubicBezTo>
                    <a:cubicBezTo>
                      <a:pt x="299" y="227"/>
                      <a:pt x="299" y="227"/>
                      <a:pt x="299" y="227"/>
                    </a:cubicBezTo>
                    <a:cubicBezTo>
                      <a:pt x="300" y="227"/>
                      <a:pt x="300" y="224"/>
                      <a:pt x="299" y="224"/>
                    </a:cubicBezTo>
                    <a:cubicBezTo>
                      <a:pt x="297" y="224"/>
                      <a:pt x="296" y="225"/>
                      <a:pt x="294" y="226"/>
                    </a:cubicBezTo>
                    <a:cubicBezTo>
                      <a:pt x="294" y="227"/>
                      <a:pt x="294" y="227"/>
                      <a:pt x="294" y="227"/>
                    </a:cubicBezTo>
                    <a:cubicBezTo>
                      <a:pt x="292" y="227"/>
                      <a:pt x="290" y="227"/>
                      <a:pt x="289" y="227"/>
                    </a:cubicBezTo>
                    <a:cubicBezTo>
                      <a:pt x="288" y="227"/>
                      <a:pt x="288" y="226"/>
                      <a:pt x="288" y="226"/>
                    </a:cubicBezTo>
                    <a:cubicBezTo>
                      <a:pt x="290" y="223"/>
                      <a:pt x="293" y="220"/>
                      <a:pt x="296" y="218"/>
                    </a:cubicBezTo>
                    <a:cubicBezTo>
                      <a:pt x="298" y="215"/>
                      <a:pt x="296" y="212"/>
                      <a:pt x="293" y="213"/>
                    </a:cubicBezTo>
                    <a:cubicBezTo>
                      <a:pt x="290" y="213"/>
                      <a:pt x="289" y="214"/>
                      <a:pt x="286" y="215"/>
                    </a:cubicBezTo>
                    <a:cubicBezTo>
                      <a:pt x="284" y="216"/>
                      <a:pt x="276" y="222"/>
                      <a:pt x="276" y="219"/>
                    </a:cubicBezTo>
                    <a:cubicBezTo>
                      <a:pt x="276" y="213"/>
                      <a:pt x="274" y="208"/>
                      <a:pt x="270" y="203"/>
                    </a:cubicBezTo>
                    <a:cubicBezTo>
                      <a:pt x="270" y="202"/>
                      <a:pt x="268" y="202"/>
                      <a:pt x="267" y="203"/>
                    </a:cubicBezTo>
                    <a:cubicBezTo>
                      <a:pt x="259" y="207"/>
                      <a:pt x="253" y="214"/>
                      <a:pt x="246" y="220"/>
                    </a:cubicBezTo>
                    <a:cubicBezTo>
                      <a:pt x="246" y="210"/>
                      <a:pt x="246" y="210"/>
                      <a:pt x="246" y="210"/>
                    </a:cubicBezTo>
                    <a:cubicBezTo>
                      <a:pt x="246" y="208"/>
                      <a:pt x="244" y="207"/>
                      <a:pt x="242" y="207"/>
                    </a:cubicBezTo>
                    <a:cubicBezTo>
                      <a:pt x="228" y="212"/>
                      <a:pt x="215" y="220"/>
                      <a:pt x="204" y="230"/>
                    </a:cubicBezTo>
                    <a:cubicBezTo>
                      <a:pt x="204" y="225"/>
                      <a:pt x="208" y="219"/>
                      <a:pt x="205" y="214"/>
                    </a:cubicBezTo>
                    <a:cubicBezTo>
                      <a:pt x="203" y="212"/>
                      <a:pt x="201" y="212"/>
                      <a:pt x="199" y="214"/>
                    </a:cubicBezTo>
                    <a:cubicBezTo>
                      <a:pt x="194" y="221"/>
                      <a:pt x="188" y="226"/>
                      <a:pt x="181" y="231"/>
                    </a:cubicBezTo>
                    <a:cubicBezTo>
                      <a:pt x="166" y="203"/>
                      <a:pt x="160" y="169"/>
                      <a:pt x="160" y="137"/>
                    </a:cubicBezTo>
                    <a:cubicBezTo>
                      <a:pt x="181" y="137"/>
                      <a:pt x="202" y="138"/>
                      <a:pt x="222" y="137"/>
                    </a:cubicBezTo>
                    <a:cubicBezTo>
                      <a:pt x="224" y="161"/>
                      <a:pt x="229" y="186"/>
                      <a:pt x="242" y="206"/>
                    </a:cubicBezTo>
                    <a:cubicBezTo>
                      <a:pt x="243" y="207"/>
                      <a:pt x="245" y="206"/>
                      <a:pt x="244" y="205"/>
                    </a:cubicBezTo>
                    <a:cubicBezTo>
                      <a:pt x="233" y="183"/>
                      <a:pt x="226" y="161"/>
                      <a:pt x="224" y="137"/>
                    </a:cubicBezTo>
                    <a:cubicBezTo>
                      <a:pt x="231" y="137"/>
                      <a:pt x="239" y="137"/>
                      <a:pt x="246" y="136"/>
                    </a:cubicBezTo>
                    <a:cubicBezTo>
                      <a:pt x="252" y="135"/>
                      <a:pt x="260" y="135"/>
                      <a:pt x="268" y="133"/>
                    </a:cubicBezTo>
                    <a:cubicBezTo>
                      <a:pt x="273" y="139"/>
                      <a:pt x="279" y="143"/>
                      <a:pt x="288" y="145"/>
                    </a:cubicBezTo>
                    <a:cubicBezTo>
                      <a:pt x="297" y="149"/>
                      <a:pt x="308" y="144"/>
                      <a:pt x="313" y="135"/>
                    </a:cubicBezTo>
                    <a:cubicBezTo>
                      <a:pt x="320" y="123"/>
                      <a:pt x="315" y="111"/>
                      <a:pt x="305" y="104"/>
                    </a:cubicBezTo>
                    <a:cubicBezTo>
                      <a:pt x="298" y="98"/>
                      <a:pt x="296" y="99"/>
                      <a:pt x="292" y="92"/>
                    </a:cubicBezTo>
                    <a:cubicBezTo>
                      <a:pt x="287" y="83"/>
                      <a:pt x="274" y="79"/>
                      <a:pt x="265" y="82"/>
                    </a:cubicBezTo>
                    <a:cubicBezTo>
                      <a:pt x="265" y="81"/>
                      <a:pt x="264" y="79"/>
                      <a:pt x="264" y="77"/>
                    </a:cubicBezTo>
                    <a:cubicBezTo>
                      <a:pt x="264" y="74"/>
                      <a:pt x="262" y="73"/>
                      <a:pt x="260" y="72"/>
                    </a:cubicBezTo>
                    <a:cubicBezTo>
                      <a:pt x="266" y="63"/>
                      <a:pt x="272" y="53"/>
                      <a:pt x="278" y="45"/>
                    </a:cubicBezTo>
                    <a:cubicBezTo>
                      <a:pt x="288" y="32"/>
                      <a:pt x="298" y="19"/>
                      <a:pt x="310" y="8"/>
                    </a:cubicBezTo>
                    <a:cubicBezTo>
                      <a:pt x="313" y="8"/>
                      <a:pt x="317" y="11"/>
                      <a:pt x="320" y="13"/>
                    </a:cubicBezTo>
                    <a:cubicBezTo>
                      <a:pt x="318" y="16"/>
                      <a:pt x="317" y="19"/>
                      <a:pt x="316" y="22"/>
                    </a:cubicBezTo>
                    <a:cubicBezTo>
                      <a:pt x="311" y="34"/>
                      <a:pt x="304" y="48"/>
                      <a:pt x="302" y="61"/>
                    </a:cubicBezTo>
                    <a:cubicBezTo>
                      <a:pt x="302" y="63"/>
                      <a:pt x="304" y="65"/>
                      <a:pt x="305" y="63"/>
                    </a:cubicBezTo>
                    <a:cubicBezTo>
                      <a:pt x="312" y="53"/>
                      <a:pt x="315" y="42"/>
                      <a:pt x="318" y="31"/>
                    </a:cubicBezTo>
                    <a:cubicBezTo>
                      <a:pt x="320" y="27"/>
                      <a:pt x="321" y="23"/>
                      <a:pt x="323" y="19"/>
                    </a:cubicBezTo>
                    <a:cubicBezTo>
                      <a:pt x="323" y="17"/>
                      <a:pt x="323" y="16"/>
                      <a:pt x="324" y="15"/>
                    </a:cubicBezTo>
                    <a:cubicBezTo>
                      <a:pt x="331" y="19"/>
                      <a:pt x="338" y="24"/>
                      <a:pt x="345" y="28"/>
                    </a:cubicBezTo>
                    <a:cubicBezTo>
                      <a:pt x="350" y="32"/>
                      <a:pt x="356" y="35"/>
                      <a:pt x="361" y="39"/>
                    </a:cubicBezTo>
                    <a:cubicBezTo>
                      <a:pt x="358" y="55"/>
                      <a:pt x="355" y="71"/>
                      <a:pt x="353" y="88"/>
                    </a:cubicBezTo>
                    <a:cubicBezTo>
                      <a:pt x="353" y="89"/>
                      <a:pt x="355" y="89"/>
                      <a:pt x="356" y="88"/>
                    </a:cubicBezTo>
                    <a:cubicBezTo>
                      <a:pt x="360" y="73"/>
                      <a:pt x="363" y="57"/>
                      <a:pt x="365" y="41"/>
                    </a:cubicBezTo>
                    <a:cubicBezTo>
                      <a:pt x="376" y="48"/>
                      <a:pt x="388" y="56"/>
                      <a:pt x="399" y="63"/>
                    </a:cubicBezTo>
                    <a:cubicBezTo>
                      <a:pt x="399" y="64"/>
                      <a:pt x="399" y="65"/>
                      <a:pt x="399" y="67"/>
                    </a:cubicBezTo>
                    <a:cubicBezTo>
                      <a:pt x="398" y="75"/>
                      <a:pt x="395" y="84"/>
                      <a:pt x="394" y="93"/>
                    </a:cubicBezTo>
                    <a:cubicBezTo>
                      <a:pt x="394" y="94"/>
                      <a:pt x="396" y="94"/>
                      <a:pt x="396" y="93"/>
                    </a:cubicBezTo>
                    <a:cubicBezTo>
                      <a:pt x="401" y="85"/>
                      <a:pt x="402" y="75"/>
                      <a:pt x="403" y="65"/>
                    </a:cubicBezTo>
                    <a:cubicBezTo>
                      <a:pt x="406" y="67"/>
                      <a:pt x="410" y="69"/>
                      <a:pt x="413" y="72"/>
                    </a:cubicBezTo>
                    <a:cubicBezTo>
                      <a:pt x="420" y="76"/>
                      <a:pt x="426" y="80"/>
                      <a:pt x="433" y="84"/>
                    </a:cubicBezTo>
                    <a:cubicBezTo>
                      <a:pt x="428" y="100"/>
                      <a:pt x="426" y="118"/>
                      <a:pt x="424" y="134"/>
                    </a:cubicBezTo>
                    <a:cubicBezTo>
                      <a:pt x="424" y="135"/>
                      <a:pt x="427" y="135"/>
                      <a:pt x="427" y="134"/>
                    </a:cubicBezTo>
                    <a:cubicBezTo>
                      <a:pt x="433" y="119"/>
                      <a:pt x="432" y="102"/>
                      <a:pt x="435" y="86"/>
                    </a:cubicBezTo>
                    <a:cubicBezTo>
                      <a:pt x="452" y="97"/>
                      <a:pt x="469" y="108"/>
                      <a:pt x="485" y="120"/>
                    </a:cubicBezTo>
                    <a:cubicBezTo>
                      <a:pt x="486" y="121"/>
                      <a:pt x="488" y="122"/>
                      <a:pt x="489" y="123"/>
                    </a:cubicBezTo>
                    <a:cubicBezTo>
                      <a:pt x="487" y="130"/>
                      <a:pt x="486" y="137"/>
                      <a:pt x="486" y="144"/>
                    </a:cubicBezTo>
                    <a:cubicBezTo>
                      <a:pt x="486" y="145"/>
                      <a:pt x="488" y="145"/>
                      <a:pt x="488" y="144"/>
                    </a:cubicBezTo>
                    <a:cubicBezTo>
                      <a:pt x="488" y="137"/>
                      <a:pt x="489" y="131"/>
                      <a:pt x="490" y="124"/>
                    </a:cubicBezTo>
                    <a:cubicBezTo>
                      <a:pt x="501" y="132"/>
                      <a:pt x="512" y="140"/>
                      <a:pt x="521" y="149"/>
                    </a:cubicBezTo>
                    <a:cubicBezTo>
                      <a:pt x="508" y="162"/>
                      <a:pt x="496" y="175"/>
                      <a:pt x="483"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5" name="Freeform 904"/>
              <p:cNvSpPr>
                <a:spLocks noEditPoints="1"/>
              </p:cNvSpPr>
              <p:nvPr/>
            </p:nvSpPr>
            <p:spPr bwMode="auto">
              <a:xfrm>
                <a:off x="4852" y="1640"/>
                <a:ext cx="261" cy="280"/>
              </a:xfrm>
              <a:custGeom>
                <a:avLst/>
                <a:gdLst>
                  <a:gd name="T0" fmla="*/ 284 w 466"/>
                  <a:gd name="T1" fmla="*/ 21 h 500"/>
                  <a:gd name="T2" fmla="*/ 12 w 466"/>
                  <a:gd name="T3" fmla="*/ 223 h 500"/>
                  <a:gd name="T4" fmla="*/ 8 w 466"/>
                  <a:gd name="T5" fmla="*/ 236 h 500"/>
                  <a:gd name="T6" fmla="*/ 3 w 466"/>
                  <a:gd name="T7" fmla="*/ 254 h 500"/>
                  <a:gd name="T8" fmla="*/ 6 w 466"/>
                  <a:gd name="T9" fmla="*/ 307 h 500"/>
                  <a:gd name="T10" fmla="*/ 21 w 466"/>
                  <a:gd name="T11" fmla="*/ 366 h 500"/>
                  <a:gd name="T12" fmla="*/ 80 w 466"/>
                  <a:gd name="T13" fmla="*/ 432 h 500"/>
                  <a:gd name="T14" fmla="*/ 298 w 466"/>
                  <a:gd name="T15" fmla="*/ 478 h 500"/>
                  <a:gd name="T16" fmla="*/ 399 w 466"/>
                  <a:gd name="T17" fmla="*/ 93 h 500"/>
                  <a:gd name="T18" fmla="*/ 42 w 466"/>
                  <a:gd name="T19" fmla="*/ 367 h 500"/>
                  <a:gd name="T20" fmla="*/ 46 w 466"/>
                  <a:gd name="T21" fmla="*/ 374 h 500"/>
                  <a:gd name="T22" fmla="*/ 331 w 466"/>
                  <a:gd name="T23" fmla="*/ 391 h 500"/>
                  <a:gd name="T24" fmla="*/ 364 w 466"/>
                  <a:gd name="T25" fmla="*/ 406 h 500"/>
                  <a:gd name="T26" fmla="*/ 311 w 466"/>
                  <a:gd name="T27" fmla="*/ 440 h 500"/>
                  <a:gd name="T28" fmla="*/ 278 w 466"/>
                  <a:gd name="T29" fmla="*/ 424 h 500"/>
                  <a:gd name="T30" fmla="*/ 290 w 466"/>
                  <a:gd name="T31" fmla="*/ 457 h 500"/>
                  <a:gd name="T32" fmla="*/ 289 w 466"/>
                  <a:gd name="T33" fmla="*/ 452 h 500"/>
                  <a:gd name="T34" fmla="*/ 219 w 466"/>
                  <a:gd name="T35" fmla="*/ 413 h 500"/>
                  <a:gd name="T36" fmla="*/ 235 w 466"/>
                  <a:gd name="T37" fmla="*/ 460 h 500"/>
                  <a:gd name="T38" fmla="*/ 148 w 466"/>
                  <a:gd name="T39" fmla="*/ 452 h 500"/>
                  <a:gd name="T40" fmla="*/ 121 w 466"/>
                  <a:gd name="T41" fmla="*/ 424 h 500"/>
                  <a:gd name="T42" fmla="*/ 116 w 466"/>
                  <a:gd name="T43" fmla="*/ 372 h 500"/>
                  <a:gd name="T44" fmla="*/ 120 w 466"/>
                  <a:gd name="T45" fmla="*/ 434 h 500"/>
                  <a:gd name="T46" fmla="*/ 108 w 466"/>
                  <a:gd name="T47" fmla="*/ 422 h 500"/>
                  <a:gd name="T48" fmla="*/ 86 w 466"/>
                  <a:gd name="T49" fmla="*/ 321 h 500"/>
                  <a:gd name="T50" fmla="*/ 88 w 466"/>
                  <a:gd name="T51" fmla="*/ 409 h 500"/>
                  <a:gd name="T52" fmla="*/ 38 w 466"/>
                  <a:gd name="T53" fmla="*/ 358 h 500"/>
                  <a:gd name="T54" fmla="*/ 27 w 466"/>
                  <a:gd name="T55" fmla="*/ 311 h 500"/>
                  <a:gd name="T56" fmla="*/ 56 w 466"/>
                  <a:gd name="T57" fmla="*/ 229 h 500"/>
                  <a:gd name="T58" fmla="*/ 33 w 466"/>
                  <a:gd name="T59" fmla="*/ 261 h 500"/>
                  <a:gd name="T60" fmla="*/ 51 w 466"/>
                  <a:gd name="T61" fmla="*/ 136 h 500"/>
                  <a:gd name="T62" fmla="*/ 361 w 466"/>
                  <a:gd name="T63" fmla="*/ 80 h 500"/>
                  <a:gd name="T64" fmla="*/ 416 w 466"/>
                  <a:gd name="T65" fmla="*/ 337 h 500"/>
                  <a:gd name="T66" fmla="*/ 391 w 466"/>
                  <a:gd name="T67" fmla="*/ 340 h 500"/>
                  <a:gd name="T68" fmla="*/ 413 w 466"/>
                  <a:gd name="T69" fmla="*/ 342 h 500"/>
                  <a:gd name="T70" fmla="*/ 369 w 466"/>
                  <a:gd name="T71" fmla="*/ 401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6" h="500">
                    <a:moveTo>
                      <a:pt x="399" y="93"/>
                    </a:moveTo>
                    <a:cubicBezTo>
                      <a:pt x="367" y="60"/>
                      <a:pt x="328" y="34"/>
                      <a:pt x="284" y="21"/>
                    </a:cubicBezTo>
                    <a:cubicBezTo>
                      <a:pt x="210" y="0"/>
                      <a:pt x="130" y="27"/>
                      <a:pt x="77" y="82"/>
                    </a:cubicBezTo>
                    <a:cubicBezTo>
                      <a:pt x="41" y="120"/>
                      <a:pt x="18" y="171"/>
                      <a:pt x="12" y="223"/>
                    </a:cubicBezTo>
                    <a:cubicBezTo>
                      <a:pt x="12" y="225"/>
                      <a:pt x="12" y="227"/>
                      <a:pt x="11" y="228"/>
                    </a:cubicBezTo>
                    <a:cubicBezTo>
                      <a:pt x="10" y="231"/>
                      <a:pt x="9" y="233"/>
                      <a:pt x="8" y="236"/>
                    </a:cubicBezTo>
                    <a:cubicBezTo>
                      <a:pt x="6" y="234"/>
                      <a:pt x="1" y="235"/>
                      <a:pt x="1" y="238"/>
                    </a:cubicBezTo>
                    <a:cubicBezTo>
                      <a:pt x="0" y="244"/>
                      <a:pt x="1" y="248"/>
                      <a:pt x="3" y="254"/>
                    </a:cubicBezTo>
                    <a:cubicBezTo>
                      <a:pt x="3" y="254"/>
                      <a:pt x="3" y="255"/>
                      <a:pt x="3" y="255"/>
                    </a:cubicBezTo>
                    <a:cubicBezTo>
                      <a:pt x="0" y="273"/>
                      <a:pt x="2" y="290"/>
                      <a:pt x="6" y="307"/>
                    </a:cubicBezTo>
                    <a:cubicBezTo>
                      <a:pt x="7" y="310"/>
                      <a:pt x="7" y="313"/>
                      <a:pt x="7" y="315"/>
                    </a:cubicBezTo>
                    <a:cubicBezTo>
                      <a:pt x="8" y="334"/>
                      <a:pt x="12" y="351"/>
                      <a:pt x="21" y="366"/>
                    </a:cubicBezTo>
                    <a:cubicBezTo>
                      <a:pt x="20" y="367"/>
                      <a:pt x="21" y="368"/>
                      <a:pt x="21" y="370"/>
                    </a:cubicBezTo>
                    <a:cubicBezTo>
                      <a:pt x="34" y="396"/>
                      <a:pt x="57" y="414"/>
                      <a:pt x="80" y="432"/>
                    </a:cubicBezTo>
                    <a:cubicBezTo>
                      <a:pt x="101" y="450"/>
                      <a:pt x="123" y="465"/>
                      <a:pt x="147" y="477"/>
                    </a:cubicBezTo>
                    <a:cubicBezTo>
                      <a:pt x="196" y="500"/>
                      <a:pt x="249" y="499"/>
                      <a:pt x="298" y="478"/>
                    </a:cubicBezTo>
                    <a:cubicBezTo>
                      <a:pt x="391" y="438"/>
                      <a:pt x="466" y="333"/>
                      <a:pt x="464" y="229"/>
                    </a:cubicBezTo>
                    <a:cubicBezTo>
                      <a:pt x="463" y="175"/>
                      <a:pt x="435" y="131"/>
                      <a:pt x="399" y="93"/>
                    </a:cubicBezTo>
                    <a:close/>
                    <a:moveTo>
                      <a:pt x="46" y="374"/>
                    </a:moveTo>
                    <a:cubicBezTo>
                      <a:pt x="45" y="372"/>
                      <a:pt x="43" y="369"/>
                      <a:pt x="42" y="367"/>
                    </a:cubicBezTo>
                    <a:cubicBezTo>
                      <a:pt x="45" y="371"/>
                      <a:pt x="48" y="375"/>
                      <a:pt x="51" y="378"/>
                    </a:cubicBezTo>
                    <a:cubicBezTo>
                      <a:pt x="50" y="377"/>
                      <a:pt x="48" y="375"/>
                      <a:pt x="46" y="374"/>
                    </a:cubicBezTo>
                    <a:close/>
                    <a:moveTo>
                      <a:pt x="369" y="401"/>
                    </a:moveTo>
                    <a:cubicBezTo>
                      <a:pt x="356" y="402"/>
                      <a:pt x="344" y="400"/>
                      <a:pt x="331" y="391"/>
                    </a:cubicBezTo>
                    <a:cubicBezTo>
                      <a:pt x="330" y="390"/>
                      <a:pt x="328" y="393"/>
                      <a:pt x="330" y="394"/>
                    </a:cubicBezTo>
                    <a:cubicBezTo>
                      <a:pt x="340" y="402"/>
                      <a:pt x="352" y="406"/>
                      <a:pt x="364" y="406"/>
                    </a:cubicBezTo>
                    <a:cubicBezTo>
                      <a:pt x="351" y="418"/>
                      <a:pt x="338" y="429"/>
                      <a:pt x="323" y="439"/>
                    </a:cubicBezTo>
                    <a:cubicBezTo>
                      <a:pt x="319" y="440"/>
                      <a:pt x="316" y="440"/>
                      <a:pt x="311" y="440"/>
                    </a:cubicBezTo>
                    <a:cubicBezTo>
                      <a:pt x="299" y="440"/>
                      <a:pt x="288" y="432"/>
                      <a:pt x="281" y="422"/>
                    </a:cubicBezTo>
                    <a:cubicBezTo>
                      <a:pt x="279" y="421"/>
                      <a:pt x="277" y="423"/>
                      <a:pt x="278" y="424"/>
                    </a:cubicBezTo>
                    <a:cubicBezTo>
                      <a:pt x="286" y="434"/>
                      <a:pt x="299" y="443"/>
                      <a:pt x="313" y="445"/>
                    </a:cubicBezTo>
                    <a:cubicBezTo>
                      <a:pt x="305" y="449"/>
                      <a:pt x="298" y="453"/>
                      <a:pt x="290" y="457"/>
                    </a:cubicBezTo>
                    <a:cubicBezTo>
                      <a:pt x="290" y="456"/>
                      <a:pt x="291" y="456"/>
                      <a:pt x="291" y="456"/>
                    </a:cubicBezTo>
                    <a:cubicBezTo>
                      <a:pt x="293" y="454"/>
                      <a:pt x="291" y="452"/>
                      <a:pt x="289" y="452"/>
                    </a:cubicBezTo>
                    <a:cubicBezTo>
                      <a:pt x="272" y="456"/>
                      <a:pt x="257" y="465"/>
                      <a:pt x="239" y="457"/>
                    </a:cubicBezTo>
                    <a:cubicBezTo>
                      <a:pt x="223" y="450"/>
                      <a:pt x="219" y="429"/>
                      <a:pt x="219" y="413"/>
                    </a:cubicBezTo>
                    <a:cubicBezTo>
                      <a:pt x="219" y="413"/>
                      <a:pt x="218" y="412"/>
                      <a:pt x="218" y="413"/>
                    </a:cubicBezTo>
                    <a:cubicBezTo>
                      <a:pt x="214" y="431"/>
                      <a:pt x="218" y="450"/>
                      <a:pt x="235" y="460"/>
                    </a:cubicBezTo>
                    <a:cubicBezTo>
                      <a:pt x="243" y="465"/>
                      <a:pt x="253" y="467"/>
                      <a:pt x="264" y="466"/>
                    </a:cubicBezTo>
                    <a:cubicBezTo>
                      <a:pt x="224" y="477"/>
                      <a:pt x="185" y="471"/>
                      <a:pt x="148" y="452"/>
                    </a:cubicBezTo>
                    <a:cubicBezTo>
                      <a:pt x="141" y="448"/>
                      <a:pt x="134" y="444"/>
                      <a:pt x="127" y="439"/>
                    </a:cubicBezTo>
                    <a:cubicBezTo>
                      <a:pt x="125" y="434"/>
                      <a:pt x="122" y="429"/>
                      <a:pt x="121" y="424"/>
                    </a:cubicBezTo>
                    <a:cubicBezTo>
                      <a:pt x="115" y="407"/>
                      <a:pt x="116" y="389"/>
                      <a:pt x="118" y="372"/>
                    </a:cubicBezTo>
                    <a:cubicBezTo>
                      <a:pt x="118" y="371"/>
                      <a:pt x="116" y="371"/>
                      <a:pt x="116" y="372"/>
                    </a:cubicBezTo>
                    <a:cubicBezTo>
                      <a:pt x="113" y="391"/>
                      <a:pt x="113" y="409"/>
                      <a:pt x="118" y="428"/>
                    </a:cubicBezTo>
                    <a:cubicBezTo>
                      <a:pt x="118" y="430"/>
                      <a:pt x="119" y="432"/>
                      <a:pt x="120" y="434"/>
                    </a:cubicBezTo>
                    <a:cubicBezTo>
                      <a:pt x="116" y="431"/>
                      <a:pt x="112" y="428"/>
                      <a:pt x="108" y="425"/>
                    </a:cubicBezTo>
                    <a:cubicBezTo>
                      <a:pt x="109" y="425"/>
                      <a:pt x="110" y="423"/>
                      <a:pt x="108" y="422"/>
                    </a:cubicBezTo>
                    <a:cubicBezTo>
                      <a:pt x="80" y="395"/>
                      <a:pt x="68" y="358"/>
                      <a:pt x="87" y="321"/>
                    </a:cubicBezTo>
                    <a:cubicBezTo>
                      <a:pt x="88" y="321"/>
                      <a:pt x="86" y="320"/>
                      <a:pt x="86" y="321"/>
                    </a:cubicBezTo>
                    <a:cubicBezTo>
                      <a:pt x="68" y="351"/>
                      <a:pt x="72" y="388"/>
                      <a:pt x="94" y="414"/>
                    </a:cubicBezTo>
                    <a:cubicBezTo>
                      <a:pt x="92" y="413"/>
                      <a:pt x="90" y="411"/>
                      <a:pt x="88" y="409"/>
                    </a:cubicBezTo>
                    <a:cubicBezTo>
                      <a:pt x="76" y="400"/>
                      <a:pt x="66" y="390"/>
                      <a:pt x="54" y="381"/>
                    </a:cubicBezTo>
                    <a:cubicBezTo>
                      <a:pt x="48" y="374"/>
                      <a:pt x="43" y="366"/>
                      <a:pt x="38" y="358"/>
                    </a:cubicBezTo>
                    <a:cubicBezTo>
                      <a:pt x="33" y="343"/>
                      <a:pt x="28" y="328"/>
                      <a:pt x="25" y="312"/>
                    </a:cubicBezTo>
                    <a:cubicBezTo>
                      <a:pt x="26" y="312"/>
                      <a:pt x="27" y="312"/>
                      <a:pt x="27" y="311"/>
                    </a:cubicBezTo>
                    <a:cubicBezTo>
                      <a:pt x="30" y="297"/>
                      <a:pt x="29" y="282"/>
                      <a:pt x="33" y="268"/>
                    </a:cubicBezTo>
                    <a:cubicBezTo>
                      <a:pt x="37" y="253"/>
                      <a:pt x="44" y="239"/>
                      <a:pt x="56" y="229"/>
                    </a:cubicBezTo>
                    <a:cubicBezTo>
                      <a:pt x="56" y="229"/>
                      <a:pt x="56" y="229"/>
                      <a:pt x="56" y="229"/>
                    </a:cubicBezTo>
                    <a:cubicBezTo>
                      <a:pt x="45" y="237"/>
                      <a:pt x="38" y="248"/>
                      <a:pt x="33" y="261"/>
                    </a:cubicBezTo>
                    <a:cubicBezTo>
                      <a:pt x="28" y="273"/>
                      <a:pt x="23" y="288"/>
                      <a:pt x="23" y="302"/>
                    </a:cubicBezTo>
                    <a:cubicBezTo>
                      <a:pt x="14" y="246"/>
                      <a:pt x="22" y="188"/>
                      <a:pt x="51" y="136"/>
                    </a:cubicBezTo>
                    <a:cubicBezTo>
                      <a:pt x="90" y="68"/>
                      <a:pt x="164" y="22"/>
                      <a:pt x="243" y="28"/>
                    </a:cubicBezTo>
                    <a:cubicBezTo>
                      <a:pt x="287" y="31"/>
                      <a:pt x="327" y="51"/>
                      <a:pt x="361" y="80"/>
                    </a:cubicBezTo>
                    <a:cubicBezTo>
                      <a:pt x="400" y="113"/>
                      <a:pt x="437" y="159"/>
                      <a:pt x="444" y="211"/>
                    </a:cubicBezTo>
                    <a:cubicBezTo>
                      <a:pt x="450" y="255"/>
                      <a:pt x="437" y="299"/>
                      <a:pt x="416" y="337"/>
                    </a:cubicBezTo>
                    <a:cubicBezTo>
                      <a:pt x="415" y="338"/>
                      <a:pt x="414" y="338"/>
                      <a:pt x="412" y="338"/>
                    </a:cubicBezTo>
                    <a:cubicBezTo>
                      <a:pt x="406" y="340"/>
                      <a:pt x="398" y="340"/>
                      <a:pt x="391" y="340"/>
                    </a:cubicBezTo>
                    <a:cubicBezTo>
                      <a:pt x="389" y="340"/>
                      <a:pt x="389" y="343"/>
                      <a:pt x="391" y="343"/>
                    </a:cubicBezTo>
                    <a:cubicBezTo>
                      <a:pt x="398" y="343"/>
                      <a:pt x="406" y="343"/>
                      <a:pt x="413" y="342"/>
                    </a:cubicBezTo>
                    <a:cubicBezTo>
                      <a:pt x="410" y="347"/>
                      <a:pt x="407" y="352"/>
                      <a:pt x="404" y="357"/>
                    </a:cubicBezTo>
                    <a:cubicBezTo>
                      <a:pt x="394" y="373"/>
                      <a:pt x="382" y="387"/>
                      <a:pt x="369" y="4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6" name="Freeform 905"/>
              <p:cNvSpPr/>
              <p:nvPr/>
            </p:nvSpPr>
            <p:spPr bwMode="auto">
              <a:xfrm>
                <a:off x="4872" y="1791"/>
                <a:ext cx="17" cy="53"/>
              </a:xfrm>
              <a:custGeom>
                <a:avLst/>
                <a:gdLst>
                  <a:gd name="T0" fmla="*/ 31 w 31"/>
                  <a:gd name="T1" fmla="*/ 0 h 94"/>
                  <a:gd name="T2" fmla="*/ 20 w 31"/>
                  <a:gd name="T3" fmla="*/ 93 h 94"/>
                  <a:gd name="T4" fmla="*/ 22 w 31"/>
                  <a:gd name="T5" fmla="*/ 92 h 94"/>
                  <a:gd name="T6" fmla="*/ 17 w 31"/>
                  <a:gd name="T7" fmla="*/ 73 h 94"/>
                  <a:gd name="T8" fmla="*/ 16 w 31"/>
                  <a:gd name="T9" fmla="*/ 48 h 94"/>
                  <a:gd name="T10" fmla="*/ 31 w 31"/>
                  <a:gd name="T11" fmla="*/ 0 h 94"/>
                  <a:gd name="T12" fmla="*/ 31 w 31"/>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31" h="94">
                    <a:moveTo>
                      <a:pt x="31" y="0"/>
                    </a:moveTo>
                    <a:cubicBezTo>
                      <a:pt x="15" y="24"/>
                      <a:pt x="0" y="66"/>
                      <a:pt x="20" y="93"/>
                    </a:cubicBezTo>
                    <a:cubicBezTo>
                      <a:pt x="21" y="94"/>
                      <a:pt x="23" y="93"/>
                      <a:pt x="22" y="92"/>
                    </a:cubicBezTo>
                    <a:cubicBezTo>
                      <a:pt x="21" y="85"/>
                      <a:pt x="18" y="80"/>
                      <a:pt x="17" y="73"/>
                    </a:cubicBezTo>
                    <a:cubicBezTo>
                      <a:pt x="15" y="65"/>
                      <a:pt x="15" y="56"/>
                      <a:pt x="16" y="48"/>
                    </a:cubicBezTo>
                    <a:cubicBezTo>
                      <a:pt x="17" y="31"/>
                      <a:pt x="23" y="15"/>
                      <a:pt x="31" y="0"/>
                    </a:cubicBezTo>
                    <a:cubicBezTo>
                      <a:pt x="31" y="0"/>
                      <a:pt x="31" y="0"/>
                      <a:pt x="3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7" name="Freeform 906"/>
              <p:cNvSpPr/>
              <p:nvPr/>
            </p:nvSpPr>
            <p:spPr bwMode="auto">
              <a:xfrm>
                <a:off x="4926" y="1854"/>
                <a:ext cx="38" cy="44"/>
              </a:xfrm>
              <a:custGeom>
                <a:avLst/>
                <a:gdLst>
                  <a:gd name="T0" fmla="*/ 67 w 69"/>
                  <a:gd name="T1" fmla="*/ 71 h 79"/>
                  <a:gd name="T2" fmla="*/ 19 w 69"/>
                  <a:gd name="T3" fmla="*/ 53 h 79"/>
                  <a:gd name="T4" fmla="*/ 7 w 69"/>
                  <a:gd name="T5" fmla="*/ 1 h 79"/>
                  <a:gd name="T6" fmla="*/ 6 w 69"/>
                  <a:gd name="T7" fmla="*/ 0 h 79"/>
                  <a:gd name="T8" fmla="*/ 14 w 69"/>
                  <a:gd name="T9" fmla="*/ 56 h 79"/>
                  <a:gd name="T10" fmla="*/ 68 w 69"/>
                  <a:gd name="T11" fmla="*/ 74 h 79"/>
                  <a:gd name="T12" fmla="*/ 67 w 69"/>
                  <a:gd name="T13" fmla="*/ 71 h 79"/>
                </a:gdLst>
                <a:ahLst/>
                <a:cxnLst>
                  <a:cxn ang="0">
                    <a:pos x="T0" y="T1"/>
                  </a:cxn>
                  <a:cxn ang="0">
                    <a:pos x="T2" y="T3"/>
                  </a:cxn>
                  <a:cxn ang="0">
                    <a:pos x="T4" y="T5"/>
                  </a:cxn>
                  <a:cxn ang="0">
                    <a:pos x="T6" y="T7"/>
                  </a:cxn>
                  <a:cxn ang="0">
                    <a:pos x="T8" y="T9"/>
                  </a:cxn>
                  <a:cxn ang="0">
                    <a:pos x="T10" y="T11"/>
                  </a:cxn>
                  <a:cxn ang="0">
                    <a:pos x="T12" y="T13"/>
                  </a:cxn>
                </a:cxnLst>
                <a:rect l="0" t="0" r="r" b="b"/>
                <a:pathLst>
                  <a:path w="69" h="79">
                    <a:moveTo>
                      <a:pt x="67" y="71"/>
                    </a:moveTo>
                    <a:cubicBezTo>
                      <a:pt x="48" y="69"/>
                      <a:pt x="32" y="67"/>
                      <a:pt x="19" y="53"/>
                    </a:cubicBezTo>
                    <a:cubicBezTo>
                      <a:pt x="5" y="39"/>
                      <a:pt x="3" y="18"/>
                      <a:pt x="7" y="1"/>
                    </a:cubicBezTo>
                    <a:cubicBezTo>
                      <a:pt x="7" y="0"/>
                      <a:pt x="6" y="0"/>
                      <a:pt x="6" y="0"/>
                    </a:cubicBezTo>
                    <a:cubicBezTo>
                      <a:pt x="0" y="20"/>
                      <a:pt x="2" y="40"/>
                      <a:pt x="14" y="56"/>
                    </a:cubicBezTo>
                    <a:cubicBezTo>
                      <a:pt x="26" y="72"/>
                      <a:pt x="49" y="79"/>
                      <a:pt x="68" y="74"/>
                    </a:cubicBezTo>
                    <a:cubicBezTo>
                      <a:pt x="69" y="73"/>
                      <a:pt x="69" y="71"/>
                      <a:pt x="6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8" name="Freeform 907"/>
              <p:cNvSpPr/>
              <p:nvPr/>
            </p:nvSpPr>
            <p:spPr bwMode="auto">
              <a:xfrm>
                <a:off x="4901" y="1691"/>
                <a:ext cx="163" cy="169"/>
              </a:xfrm>
              <a:custGeom>
                <a:avLst/>
                <a:gdLst>
                  <a:gd name="T0" fmla="*/ 278 w 291"/>
                  <a:gd name="T1" fmla="*/ 100 h 301"/>
                  <a:gd name="T2" fmla="*/ 215 w 291"/>
                  <a:gd name="T3" fmla="*/ 102 h 301"/>
                  <a:gd name="T4" fmla="*/ 184 w 291"/>
                  <a:gd name="T5" fmla="*/ 103 h 301"/>
                  <a:gd name="T6" fmla="*/ 217 w 291"/>
                  <a:gd name="T7" fmla="*/ 66 h 301"/>
                  <a:gd name="T8" fmla="*/ 153 w 291"/>
                  <a:gd name="T9" fmla="*/ 4 h 301"/>
                  <a:gd name="T10" fmla="*/ 34 w 291"/>
                  <a:gd name="T11" fmla="*/ 128 h 301"/>
                  <a:gd name="T12" fmla="*/ 12 w 291"/>
                  <a:gd name="T13" fmla="*/ 182 h 301"/>
                  <a:gd name="T14" fmla="*/ 169 w 291"/>
                  <a:gd name="T15" fmla="*/ 299 h 301"/>
                  <a:gd name="T16" fmla="*/ 205 w 291"/>
                  <a:gd name="T17" fmla="*/ 261 h 301"/>
                  <a:gd name="T18" fmla="*/ 212 w 291"/>
                  <a:gd name="T19" fmla="*/ 221 h 301"/>
                  <a:gd name="T20" fmla="*/ 171 w 291"/>
                  <a:gd name="T21" fmla="*/ 280 h 301"/>
                  <a:gd name="T22" fmla="*/ 168 w 291"/>
                  <a:gd name="T23" fmla="*/ 259 h 301"/>
                  <a:gd name="T24" fmla="*/ 173 w 291"/>
                  <a:gd name="T25" fmla="*/ 235 h 301"/>
                  <a:gd name="T26" fmla="*/ 125 w 291"/>
                  <a:gd name="T27" fmla="*/ 253 h 301"/>
                  <a:gd name="T28" fmla="*/ 143 w 291"/>
                  <a:gd name="T29" fmla="*/ 215 h 301"/>
                  <a:gd name="T30" fmla="*/ 121 w 291"/>
                  <a:gd name="T31" fmla="*/ 251 h 301"/>
                  <a:gd name="T32" fmla="*/ 103 w 291"/>
                  <a:gd name="T33" fmla="*/ 194 h 301"/>
                  <a:gd name="T34" fmla="*/ 100 w 291"/>
                  <a:gd name="T35" fmla="*/ 238 h 301"/>
                  <a:gd name="T36" fmla="*/ 73 w 291"/>
                  <a:gd name="T37" fmla="*/ 163 h 301"/>
                  <a:gd name="T38" fmla="*/ 65 w 291"/>
                  <a:gd name="T39" fmla="*/ 215 h 301"/>
                  <a:gd name="T40" fmla="*/ 42 w 291"/>
                  <a:gd name="T41" fmla="*/ 184 h 301"/>
                  <a:gd name="T42" fmla="*/ 50 w 291"/>
                  <a:gd name="T43" fmla="*/ 162 h 301"/>
                  <a:gd name="T44" fmla="*/ 19 w 291"/>
                  <a:gd name="T45" fmla="*/ 177 h 301"/>
                  <a:gd name="T46" fmla="*/ 84 w 291"/>
                  <a:gd name="T47" fmla="*/ 95 h 301"/>
                  <a:gd name="T48" fmla="*/ 202 w 291"/>
                  <a:gd name="T49" fmla="*/ 73 h 301"/>
                  <a:gd name="T50" fmla="*/ 168 w 291"/>
                  <a:gd name="T51" fmla="*/ 102 h 301"/>
                  <a:gd name="T52" fmla="*/ 163 w 291"/>
                  <a:gd name="T53" fmla="*/ 102 h 301"/>
                  <a:gd name="T54" fmla="*/ 181 w 291"/>
                  <a:gd name="T55" fmla="*/ 114 h 301"/>
                  <a:gd name="T56" fmla="*/ 263 w 291"/>
                  <a:gd name="T57" fmla="*/ 111 h 301"/>
                  <a:gd name="T58" fmla="*/ 256 w 291"/>
                  <a:gd name="T59" fmla="*/ 151 h 301"/>
                  <a:gd name="T60" fmla="*/ 224 w 291"/>
                  <a:gd name="T61" fmla="*/ 154 h 301"/>
                  <a:gd name="T62" fmla="*/ 263 w 291"/>
                  <a:gd name="T63" fmla="*/ 172 h 301"/>
                  <a:gd name="T64" fmla="*/ 235 w 291"/>
                  <a:gd name="T65" fmla="*/ 153 h 301"/>
                  <a:gd name="T66" fmla="*/ 233 w 291"/>
                  <a:gd name="T67" fmla="*/ 176 h 301"/>
                  <a:gd name="T68" fmla="*/ 219 w 291"/>
                  <a:gd name="T69" fmla="*/ 178 h 301"/>
                  <a:gd name="T70" fmla="*/ 208 w 291"/>
                  <a:gd name="T71" fmla="*/ 175 h 301"/>
                  <a:gd name="T72" fmla="*/ 214 w 291"/>
                  <a:gd name="T73" fmla="*/ 153 h 301"/>
                  <a:gd name="T74" fmla="*/ 188 w 291"/>
                  <a:gd name="T75" fmla="*/ 176 h 301"/>
                  <a:gd name="T76" fmla="*/ 173 w 291"/>
                  <a:gd name="T77" fmla="*/ 153 h 301"/>
                  <a:gd name="T78" fmla="*/ 185 w 291"/>
                  <a:gd name="T79" fmla="*/ 164 h 301"/>
                  <a:gd name="T80" fmla="*/ 167 w 291"/>
                  <a:gd name="T81" fmla="*/ 177 h 301"/>
                  <a:gd name="T82" fmla="*/ 213 w 291"/>
                  <a:gd name="T83" fmla="*/ 218 h 301"/>
                  <a:gd name="T84" fmla="*/ 186 w 291"/>
                  <a:gd name="T85" fmla="*/ 198 h 301"/>
                  <a:gd name="T86" fmla="*/ 215 w 291"/>
                  <a:gd name="T87" fmla="*/ 195 h 301"/>
                  <a:gd name="T88" fmla="*/ 228 w 291"/>
                  <a:gd name="T89" fmla="*/ 194 h 301"/>
                  <a:gd name="T90" fmla="*/ 271 w 291"/>
                  <a:gd name="T91" fmla="*/ 192 h 301"/>
                  <a:gd name="T92" fmla="*/ 288 w 291"/>
                  <a:gd name="T93" fmla="*/ 189 h 301"/>
                  <a:gd name="T94" fmla="*/ 285 w 291"/>
                  <a:gd name="T95" fmla="*/ 17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1" h="301">
                    <a:moveTo>
                      <a:pt x="285" y="177"/>
                    </a:moveTo>
                    <a:cubicBezTo>
                      <a:pt x="284" y="151"/>
                      <a:pt x="283" y="125"/>
                      <a:pt x="278" y="100"/>
                    </a:cubicBezTo>
                    <a:cubicBezTo>
                      <a:pt x="277" y="95"/>
                      <a:pt x="272" y="93"/>
                      <a:pt x="268" y="94"/>
                    </a:cubicBezTo>
                    <a:cubicBezTo>
                      <a:pt x="250" y="97"/>
                      <a:pt x="232" y="100"/>
                      <a:pt x="215" y="102"/>
                    </a:cubicBezTo>
                    <a:cubicBezTo>
                      <a:pt x="206" y="103"/>
                      <a:pt x="198" y="104"/>
                      <a:pt x="190" y="104"/>
                    </a:cubicBezTo>
                    <a:cubicBezTo>
                      <a:pt x="188" y="104"/>
                      <a:pt x="186" y="103"/>
                      <a:pt x="184" y="103"/>
                    </a:cubicBezTo>
                    <a:cubicBezTo>
                      <a:pt x="196" y="96"/>
                      <a:pt x="205" y="85"/>
                      <a:pt x="217" y="77"/>
                    </a:cubicBezTo>
                    <a:cubicBezTo>
                      <a:pt x="221" y="75"/>
                      <a:pt x="222" y="68"/>
                      <a:pt x="217" y="66"/>
                    </a:cubicBezTo>
                    <a:cubicBezTo>
                      <a:pt x="193" y="55"/>
                      <a:pt x="176" y="32"/>
                      <a:pt x="166" y="8"/>
                    </a:cubicBezTo>
                    <a:cubicBezTo>
                      <a:pt x="163" y="2"/>
                      <a:pt x="158" y="0"/>
                      <a:pt x="153" y="4"/>
                    </a:cubicBezTo>
                    <a:cubicBezTo>
                      <a:pt x="123" y="28"/>
                      <a:pt x="97" y="55"/>
                      <a:pt x="71" y="83"/>
                    </a:cubicBezTo>
                    <a:cubicBezTo>
                      <a:pt x="58" y="98"/>
                      <a:pt x="46" y="113"/>
                      <a:pt x="34" y="128"/>
                    </a:cubicBezTo>
                    <a:cubicBezTo>
                      <a:pt x="24" y="141"/>
                      <a:pt x="10" y="155"/>
                      <a:pt x="3" y="169"/>
                    </a:cubicBezTo>
                    <a:cubicBezTo>
                      <a:pt x="0" y="176"/>
                      <a:pt x="6" y="183"/>
                      <a:pt x="12" y="182"/>
                    </a:cubicBezTo>
                    <a:cubicBezTo>
                      <a:pt x="28" y="207"/>
                      <a:pt x="54" y="225"/>
                      <a:pt x="77" y="241"/>
                    </a:cubicBezTo>
                    <a:cubicBezTo>
                      <a:pt x="107" y="262"/>
                      <a:pt x="138" y="280"/>
                      <a:pt x="169" y="299"/>
                    </a:cubicBezTo>
                    <a:cubicBezTo>
                      <a:pt x="173" y="301"/>
                      <a:pt x="178" y="299"/>
                      <a:pt x="181" y="296"/>
                    </a:cubicBezTo>
                    <a:cubicBezTo>
                      <a:pt x="189" y="284"/>
                      <a:pt x="197" y="273"/>
                      <a:pt x="205" y="261"/>
                    </a:cubicBezTo>
                    <a:cubicBezTo>
                      <a:pt x="212" y="250"/>
                      <a:pt x="221" y="238"/>
                      <a:pt x="219" y="224"/>
                    </a:cubicBezTo>
                    <a:cubicBezTo>
                      <a:pt x="218" y="221"/>
                      <a:pt x="214" y="219"/>
                      <a:pt x="212" y="221"/>
                    </a:cubicBezTo>
                    <a:cubicBezTo>
                      <a:pt x="201" y="229"/>
                      <a:pt x="197" y="242"/>
                      <a:pt x="190" y="253"/>
                    </a:cubicBezTo>
                    <a:cubicBezTo>
                      <a:pt x="185" y="262"/>
                      <a:pt x="178" y="271"/>
                      <a:pt x="171" y="280"/>
                    </a:cubicBezTo>
                    <a:cubicBezTo>
                      <a:pt x="169" y="279"/>
                      <a:pt x="168" y="278"/>
                      <a:pt x="166" y="277"/>
                    </a:cubicBezTo>
                    <a:cubicBezTo>
                      <a:pt x="166" y="271"/>
                      <a:pt x="167" y="265"/>
                      <a:pt x="168" y="259"/>
                    </a:cubicBezTo>
                    <a:cubicBezTo>
                      <a:pt x="169" y="251"/>
                      <a:pt x="172" y="243"/>
                      <a:pt x="174" y="235"/>
                    </a:cubicBezTo>
                    <a:cubicBezTo>
                      <a:pt x="174" y="235"/>
                      <a:pt x="173" y="235"/>
                      <a:pt x="173" y="235"/>
                    </a:cubicBezTo>
                    <a:cubicBezTo>
                      <a:pt x="168" y="247"/>
                      <a:pt x="163" y="261"/>
                      <a:pt x="161" y="275"/>
                    </a:cubicBezTo>
                    <a:cubicBezTo>
                      <a:pt x="149" y="268"/>
                      <a:pt x="137" y="260"/>
                      <a:pt x="125" y="253"/>
                    </a:cubicBezTo>
                    <a:cubicBezTo>
                      <a:pt x="125" y="251"/>
                      <a:pt x="126" y="249"/>
                      <a:pt x="126" y="248"/>
                    </a:cubicBezTo>
                    <a:cubicBezTo>
                      <a:pt x="128" y="236"/>
                      <a:pt x="135" y="224"/>
                      <a:pt x="143" y="215"/>
                    </a:cubicBezTo>
                    <a:cubicBezTo>
                      <a:pt x="143" y="215"/>
                      <a:pt x="143" y="214"/>
                      <a:pt x="143" y="215"/>
                    </a:cubicBezTo>
                    <a:cubicBezTo>
                      <a:pt x="132" y="225"/>
                      <a:pt x="124" y="236"/>
                      <a:pt x="121" y="251"/>
                    </a:cubicBezTo>
                    <a:cubicBezTo>
                      <a:pt x="116" y="248"/>
                      <a:pt x="110" y="244"/>
                      <a:pt x="104" y="241"/>
                    </a:cubicBezTo>
                    <a:cubicBezTo>
                      <a:pt x="105" y="225"/>
                      <a:pt x="103" y="209"/>
                      <a:pt x="103" y="194"/>
                    </a:cubicBezTo>
                    <a:cubicBezTo>
                      <a:pt x="103" y="194"/>
                      <a:pt x="102" y="194"/>
                      <a:pt x="102" y="194"/>
                    </a:cubicBezTo>
                    <a:cubicBezTo>
                      <a:pt x="101" y="208"/>
                      <a:pt x="100" y="224"/>
                      <a:pt x="100" y="238"/>
                    </a:cubicBezTo>
                    <a:cubicBezTo>
                      <a:pt x="89" y="231"/>
                      <a:pt x="78" y="224"/>
                      <a:pt x="68" y="216"/>
                    </a:cubicBezTo>
                    <a:cubicBezTo>
                      <a:pt x="75" y="200"/>
                      <a:pt x="76" y="182"/>
                      <a:pt x="73" y="163"/>
                    </a:cubicBezTo>
                    <a:cubicBezTo>
                      <a:pt x="72" y="162"/>
                      <a:pt x="71" y="163"/>
                      <a:pt x="71" y="164"/>
                    </a:cubicBezTo>
                    <a:cubicBezTo>
                      <a:pt x="74" y="182"/>
                      <a:pt x="73" y="199"/>
                      <a:pt x="65" y="215"/>
                    </a:cubicBezTo>
                    <a:cubicBezTo>
                      <a:pt x="57" y="209"/>
                      <a:pt x="50" y="203"/>
                      <a:pt x="42" y="197"/>
                    </a:cubicBezTo>
                    <a:cubicBezTo>
                      <a:pt x="42" y="193"/>
                      <a:pt x="41" y="188"/>
                      <a:pt x="42" y="184"/>
                    </a:cubicBezTo>
                    <a:cubicBezTo>
                      <a:pt x="44" y="177"/>
                      <a:pt x="48" y="170"/>
                      <a:pt x="53" y="165"/>
                    </a:cubicBezTo>
                    <a:cubicBezTo>
                      <a:pt x="54" y="163"/>
                      <a:pt x="52" y="160"/>
                      <a:pt x="50" y="162"/>
                    </a:cubicBezTo>
                    <a:cubicBezTo>
                      <a:pt x="43" y="170"/>
                      <a:pt x="37" y="181"/>
                      <a:pt x="37" y="193"/>
                    </a:cubicBezTo>
                    <a:cubicBezTo>
                      <a:pt x="31" y="188"/>
                      <a:pt x="25" y="182"/>
                      <a:pt x="19" y="177"/>
                    </a:cubicBezTo>
                    <a:cubicBezTo>
                      <a:pt x="29" y="166"/>
                      <a:pt x="37" y="152"/>
                      <a:pt x="46" y="141"/>
                    </a:cubicBezTo>
                    <a:cubicBezTo>
                      <a:pt x="58" y="125"/>
                      <a:pt x="71" y="110"/>
                      <a:pt x="84" y="95"/>
                    </a:cubicBezTo>
                    <a:cubicBezTo>
                      <a:pt x="106" y="70"/>
                      <a:pt x="130" y="45"/>
                      <a:pt x="155" y="23"/>
                    </a:cubicBezTo>
                    <a:cubicBezTo>
                      <a:pt x="166" y="44"/>
                      <a:pt x="182" y="62"/>
                      <a:pt x="202" y="73"/>
                    </a:cubicBezTo>
                    <a:cubicBezTo>
                      <a:pt x="193" y="82"/>
                      <a:pt x="184" y="92"/>
                      <a:pt x="172" y="97"/>
                    </a:cubicBezTo>
                    <a:cubicBezTo>
                      <a:pt x="170" y="98"/>
                      <a:pt x="168" y="100"/>
                      <a:pt x="168" y="102"/>
                    </a:cubicBezTo>
                    <a:cubicBezTo>
                      <a:pt x="166" y="102"/>
                      <a:pt x="164" y="102"/>
                      <a:pt x="163" y="102"/>
                    </a:cubicBezTo>
                    <a:cubicBezTo>
                      <a:pt x="163" y="102"/>
                      <a:pt x="163" y="102"/>
                      <a:pt x="163" y="102"/>
                    </a:cubicBezTo>
                    <a:cubicBezTo>
                      <a:pt x="166" y="105"/>
                      <a:pt x="167" y="108"/>
                      <a:pt x="170" y="110"/>
                    </a:cubicBezTo>
                    <a:cubicBezTo>
                      <a:pt x="174" y="112"/>
                      <a:pt x="178" y="113"/>
                      <a:pt x="181" y="114"/>
                    </a:cubicBezTo>
                    <a:cubicBezTo>
                      <a:pt x="190" y="116"/>
                      <a:pt x="199" y="117"/>
                      <a:pt x="207" y="117"/>
                    </a:cubicBezTo>
                    <a:cubicBezTo>
                      <a:pt x="226" y="118"/>
                      <a:pt x="245" y="114"/>
                      <a:pt x="263" y="111"/>
                    </a:cubicBezTo>
                    <a:cubicBezTo>
                      <a:pt x="265" y="129"/>
                      <a:pt x="266" y="148"/>
                      <a:pt x="266" y="166"/>
                    </a:cubicBezTo>
                    <a:cubicBezTo>
                      <a:pt x="265" y="160"/>
                      <a:pt x="262" y="154"/>
                      <a:pt x="256" y="151"/>
                    </a:cubicBezTo>
                    <a:cubicBezTo>
                      <a:pt x="247" y="147"/>
                      <a:pt x="234" y="151"/>
                      <a:pt x="224" y="153"/>
                    </a:cubicBezTo>
                    <a:cubicBezTo>
                      <a:pt x="223" y="153"/>
                      <a:pt x="224" y="154"/>
                      <a:pt x="224" y="154"/>
                    </a:cubicBezTo>
                    <a:cubicBezTo>
                      <a:pt x="233" y="152"/>
                      <a:pt x="242" y="151"/>
                      <a:pt x="251" y="152"/>
                    </a:cubicBezTo>
                    <a:cubicBezTo>
                      <a:pt x="261" y="154"/>
                      <a:pt x="263" y="164"/>
                      <a:pt x="263" y="172"/>
                    </a:cubicBezTo>
                    <a:cubicBezTo>
                      <a:pt x="254" y="172"/>
                      <a:pt x="244" y="174"/>
                      <a:pt x="235" y="175"/>
                    </a:cubicBezTo>
                    <a:cubicBezTo>
                      <a:pt x="235" y="168"/>
                      <a:pt x="235" y="161"/>
                      <a:pt x="235" y="153"/>
                    </a:cubicBezTo>
                    <a:cubicBezTo>
                      <a:pt x="235" y="153"/>
                      <a:pt x="234" y="153"/>
                      <a:pt x="234" y="153"/>
                    </a:cubicBezTo>
                    <a:cubicBezTo>
                      <a:pt x="234" y="161"/>
                      <a:pt x="234" y="168"/>
                      <a:pt x="233" y="176"/>
                    </a:cubicBezTo>
                    <a:cubicBezTo>
                      <a:pt x="233" y="176"/>
                      <a:pt x="233" y="176"/>
                      <a:pt x="233" y="176"/>
                    </a:cubicBezTo>
                    <a:cubicBezTo>
                      <a:pt x="228" y="176"/>
                      <a:pt x="223" y="177"/>
                      <a:pt x="219" y="178"/>
                    </a:cubicBezTo>
                    <a:cubicBezTo>
                      <a:pt x="215" y="178"/>
                      <a:pt x="212" y="177"/>
                      <a:pt x="208" y="177"/>
                    </a:cubicBezTo>
                    <a:cubicBezTo>
                      <a:pt x="208" y="176"/>
                      <a:pt x="208" y="176"/>
                      <a:pt x="208" y="175"/>
                    </a:cubicBezTo>
                    <a:cubicBezTo>
                      <a:pt x="207" y="167"/>
                      <a:pt x="211" y="160"/>
                      <a:pt x="214" y="153"/>
                    </a:cubicBezTo>
                    <a:cubicBezTo>
                      <a:pt x="214" y="153"/>
                      <a:pt x="214" y="153"/>
                      <a:pt x="214" y="153"/>
                    </a:cubicBezTo>
                    <a:cubicBezTo>
                      <a:pt x="208" y="160"/>
                      <a:pt x="205" y="169"/>
                      <a:pt x="205" y="177"/>
                    </a:cubicBezTo>
                    <a:cubicBezTo>
                      <a:pt x="200" y="177"/>
                      <a:pt x="194" y="176"/>
                      <a:pt x="188" y="176"/>
                    </a:cubicBezTo>
                    <a:cubicBezTo>
                      <a:pt x="189" y="171"/>
                      <a:pt x="189" y="165"/>
                      <a:pt x="187" y="161"/>
                    </a:cubicBezTo>
                    <a:cubicBezTo>
                      <a:pt x="185" y="154"/>
                      <a:pt x="179" y="153"/>
                      <a:pt x="173" y="153"/>
                    </a:cubicBezTo>
                    <a:cubicBezTo>
                      <a:pt x="173" y="153"/>
                      <a:pt x="173" y="153"/>
                      <a:pt x="173" y="153"/>
                    </a:cubicBezTo>
                    <a:cubicBezTo>
                      <a:pt x="180" y="154"/>
                      <a:pt x="183" y="158"/>
                      <a:pt x="185" y="164"/>
                    </a:cubicBezTo>
                    <a:cubicBezTo>
                      <a:pt x="185" y="168"/>
                      <a:pt x="184" y="172"/>
                      <a:pt x="183" y="176"/>
                    </a:cubicBezTo>
                    <a:cubicBezTo>
                      <a:pt x="178" y="176"/>
                      <a:pt x="172" y="177"/>
                      <a:pt x="167" y="177"/>
                    </a:cubicBezTo>
                    <a:cubicBezTo>
                      <a:pt x="162" y="178"/>
                      <a:pt x="161" y="184"/>
                      <a:pt x="163" y="187"/>
                    </a:cubicBezTo>
                    <a:cubicBezTo>
                      <a:pt x="173" y="211"/>
                      <a:pt x="190" y="215"/>
                      <a:pt x="213" y="218"/>
                    </a:cubicBezTo>
                    <a:cubicBezTo>
                      <a:pt x="217" y="218"/>
                      <a:pt x="219" y="213"/>
                      <a:pt x="215" y="212"/>
                    </a:cubicBezTo>
                    <a:cubicBezTo>
                      <a:pt x="204" y="208"/>
                      <a:pt x="194" y="204"/>
                      <a:pt x="186" y="198"/>
                    </a:cubicBezTo>
                    <a:cubicBezTo>
                      <a:pt x="195" y="197"/>
                      <a:pt x="204" y="196"/>
                      <a:pt x="213" y="195"/>
                    </a:cubicBezTo>
                    <a:cubicBezTo>
                      <a:pt x="214" y="196"/>
                      <a:pt x="215" y="196"/>
                      <a:pt x="215" y="195"/>
                    </a:cubicBezTo>
                    <a:cubicBezTo>
                      <a:pt x="219" y="195"/>
                      <a:pt x="223" y="194"/>
                      <a:pt x="227" y="194"/>
                    </a:cubicBezTo>
                    <a:cubicBezTo>
                      <a:pt x="227" y="194"/>
                      <a:pt x="227" y="194"/>
                      <a:pt x="228" y="194"/>
                    </a:cubicBezTo>
                    <a:cubicBezTo>
                      <a:pt x="238" y="195"/>
                      <a:pt x="253" y="198"/>
                      <a:pt x="263" y="192"/>
                    </a:cubicBezTo>
                    <a:cubicBezTo>
                      <a:pt x="266" y="192"/>
                      <a:pt x="268" y="192"/>
                      <a:pt x="271" y="192"/>
                    </a:cubicBezTo>
                    <a:cubicBezTo>
                      <a:pt x="274" y="194"/>
                      <a:pt x="278" y="194"/>
                      <a:pt x="281" y="191"/>
                    </a:cubicBezTo>
                    <a:cubicBezTo>
                      <a:pt x="283" y="191"/>
                      <a:pt x="286" y="190"/>
                      <a:pt x="288" y="189"/>
                    </a:cubicBezTo>
                    <a:cubicBezTo>
                      <a:pt x="291" y="187"/>
                      <a:pt x="291" y="183"/>
                      <a:pt x="289" y="180"/>
                    </a:cubicBezTo>
                    <a:cubicBezTo>
                      <a:pt x="288" y="179"/>
                      <a:pt x="286" y="178"/>
                      <a:pt x="285"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9" name="Freeform 908"/>
              <p:cNvSpPr>
                <a:spLocks noEditPoints="1"/>
              </p:cNvSpPr>
              <p:nvPr/>
            </p:nvSpPr>
            <p:spPr bwMode="auto">
              <a:xfrm>
                <a:off x="3358" y="1205"/>
                <a:ext cx="274" cy="252"/>
              </a:xfrm>
              <a:custGeom>
                <a:avLst/>
                <a:gdLst>
                  <a:gd name="T0" fmla="*/ 480 w 489"/>
                  <a:gd name="T1" fmla="*/ 134 h 451"/>
                  <a:gd name="T2" fmla="*/ 341 w 489"/>
                  <a:gd name="T3" fmla="*/ 4 h 451"/>
                  <a:gd name="T4" fmla="*/ 88 w 489"/>
                  <a:gd name="T5" fmla="*/ 165 h 451"/>
                  <a:gd name="T6" fmla="*/ 0 w 489"/>
                  <a:gd name="T7" fmla="*/ 342 h 451"/>
                  <a:gd name="T8" fmla="*/ 43 w 489"/>
                  <a:gd name="T9" fmla="*/ 437 h 451"/>
                  <a:gd name="T10" fmla="*/ 54 w 489"/>
                  <a:gd name="T11" fmla="*/ 449 h 451"/>
                  <a:gd name="T12" fmla="*/ 126 w 489"/>
                  <a:gd name="T13" fmla="*/ 411 h 451"/>
                  <a:gd name="T14" fmla="*/ 170 w 489"/>
                  <a:gd name="T15" fmla="*/ 367 h 451"/>
                  <a:gd name="T16" fmla="*/ 163 w 489"/>
                  <a:gd name="T17" fmla="*/ 310 h 451"/>
                  <a:gd name="T18" fmla="*/ 143 w 489"/>
                  <a:gd name="T19" fmla="*/ 298 h 451"/>
                  <a:gd name="T20" fmla="*/ 209 w 489"/>
                  <a:gd name="T21" fmla="*/ 208 h 451"/>
                  <a:gd name="T22" fmla="*/ 325 w 489"/>
                  <a:gd name="T23" fmla="*/ 230 h 451"/>
                  <a:gd name="T24" fmla="*/ 459 w 489"/>
                  <a:gd name="T25" fmla="*/ 167 h 451"/>
                  <a:gd name="T26" fmla="*/ 344 w 489"/>
                  <a:gd name="T27" fmla="*/ 220 h 451"/>
                  <a:gd name="T28" fmla="*/ 313 w 489"/>
                  <a:gd name="T29" fmla="*/ 140 h 451"/>
                  <a:gd name="T30" fmla="*/ 262 w 489"/>
                  <a:gd name="T31" fmla="*/ 162 h 451"/>
                  <a:gd name="T32" fmla="*/ 138 w 489"/>
                  <a:gd name="T33" fmla="*/ 277 h 451"/>
                  <a:gd name="T34" fmla="*/ 123 w 489"/>
                  <a:gd name="T35" fmla="*/ 296 h 451"/>
                  <a:gd name="T36" fmla="*/ 152 w 489"/>
                  <a:gd name="T37" fmla="*/ 324 h 451"/>
                  <a:gd name="T38" fmla="*/ 161 w 489"/>
                  <a:gd name="T39" fmla="*/ 336 h 451"/>
                  <a:gd name="T40" fmla="*/ 161 w 489"/>
                  <a:gd name="T41" fmla="*/ 341 h 451"/>
                  <a:gd name="T42" fmla="*/ 151 w 489"/>
                  <a:gd name="T43" fmla="*/ 363 h 451"/>
                  <a:gd name="T44" fmla="*/ 70 w 489"/>
                  <a:gd name="T45" fmla="*/ 429 h 451"/>
                  <a:gd name="T46" fmla="*/ 63 w 489"/>
                  <a:gd name="T47" fmla="*/ 431 h 451"/>
                  <a:gd name="T48" fmla="*/ 57 w 489"/>
                  <a:gd name="T49" fmla="*/ 433 h 451"/>
                  <a:gd name="T50" fmla="*/ 59 w 489"/>
                  <a:gd name="T51" fmla="*/ 404 h 451"/>
                  <a:gd name="T52" fmla="*/ 57 w 489"/>
                  <a:gd name="T53" fmla="*/ 399 h 451"/>
                  <a:gd name="T54" fmla="*/ 37 w 489"/>
                  <a:gd name="T55" fmla="*/ 395 h 451"/>
                  <a:gd name="T56" fmla="*/ 34 w 489"/>
                  <a:gd name="T57" fmla="*/ 387 h 451"/>
                  <a:gd name="T58" fmla="*/ 65 w 489"/>
                  <a:gd name="T59" fmla="*/ 301 h 451"/>
                  <a:gd name="T60" fmla="*/ 27 w 489"/>
                  <a:gd name="T61" fmla="*/ 355 h 451"/>
                  <a:gd name="T62" fmla="*/ 66 w 489"/>
                  <a:gd name="T63" fmla="*/ 275 h 451"/>
                  <a:gd name="T64" fmla="*/ 26 w 489"/>
                  <a:gd name="T65" fmla="*/ 295 h 451"/>
                  <a:gd name="T66" fmla="*/ 51 w 489"/>
                  <a:gd name="T67" fmla="*/ 254 h 451"/>
                  <a:gd name="T68" fmla="*/ 32 w 489"/>
                  <a:gd name="T69" fmla="*/ 254 h 451"/>
                  <a:gd name="T70" fmla="*/ 69 w 489"/>
                  <a:gd name="T71" fmla="*/ 195 h 451"/>
                  <a:gd name="T72" fmla="*/ 321 w 489"/>
                  <a:gd name="T73" fmla="*/ 18 h 451"/>
                  <a:gd name="T74" fmla="*/ 470 w 489"/>
                  <a:gd name="T75" fmla="*/ 118 h 451"/>
                  <a:gd name="T76" fmla="*/ 413 w 489"/>
                  <a:gd name="T77" fmla="*/ 182 h 451"/>
                  <a:gd name="T78" fmla="*/ 375 w 489"/>
                  <a:gd name="T79" fmla="*/ 195 h 451"/>
                  <a:gd name="T80" fmla="*/ 362 w 489"/>
                  <a:gd name="T81" fmla="*/ 182 h 451"/>
                  <a:gd name="T82" fmla="*/ 345 w 489"/>
                  <a:gd name="T83" fmla="*/ 206 h 451"/>
                  <a:gd name="T84" fmla="*/ 356 w 489"/>
                  <a:gd name="T85" fmla="*/ 168 h 451"/>
                  <a:gd name="T86" fmla="*/ 325 w 489"/>
                  <a:gd name="T87" fmla="*/ 181 h 451"/>
                  <a:gd name="T88" fmla="*/ 350 w 489"/>
                  <a:gd name="T89" fmla="*/ 142 h 451"/>
                  <a:gd name="T90" fmla="*/ 323 w 489"/>
                  <a:gd name="T91" fmla="*/ 171 h 451"/>
                  <a:gd name="T92" fmla="*/ 344 w 489"/>
                  <a:gd name="T93" fmla="*/ 129 h 451"/>
                  <a:gd name="T94" fmla="*/ 322 w 489"/>
                  <a:gd name="T95" fmla="*/ 148 h 451"/>
                  <a:gd name="T96" fmla="*/ 322 w 489"/>
                  <a:gd name="T97" fmla="*/ 141 h 451"/>
                  <a:gd name="T98" fmla="*/ 330 w 489"/>
                  <a:gd name="T99" fmla="*/ 219 h 451"/>
                  <a:gd name="T100" fmla="*/ 341 w 489"/>
                  <a:gd name="T101" fmla="*/ 22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9" h="451">
                    <a:moveTo>
                      <a:pt x="459" y="167"/>
                    </a:moveTo>
                    <a:cubicBezTo>
                      <a:pt x="465" y="161"/>
                      <a:pt x="469" y="154"/>
                      <a:pt x="474" y="147"/>
                    </a:cubicBezTo>
                    <a:cubicBezTo>
                      <a:pt x="477" y="143"/>
                      <a:pt x="478" y="139"/>
                      <a:pt x="480" y="134"/>
                    </a:cubicBezTo>
                    <a:cubicBezTo>
                      <a:pt x="484" y="135"/>
                      <a:pt x="489" y="132"/>
                      <a:pt x="487" y="127"/>
                    </a:cubicBezTo>
                    <a:cubicBezTo>
                      <a:pt x="475" y="94"/>
                      <a:pt x="454" y="65"/>
                      <a:pt x="429" y="42"/>
                    </a:cubicBezTo>
                    <a:cubicBezTo>
                      <a:pt x="406" y="20"/>
                      <a:pt x="373" y="0"/>
                      <a:pt x="341" y="4"/>
                    </a:cubicBezTo>
                    <a:cubicBezTo>
                      <a:pt x="308" y="7"/>
                      <a:pt x="277" y="25"/>
                      <a:pt x="249" y="42"/>
                    </a:cubicBezTo>
                    <a:cubicBezTo>
                      <a:pt x="219" y="61"/>
                      <a:pt x="192" y="83"/>
                      <a:pt x="164" y="105"/>
                    </a:cubicBezTo>
                    <a:cubicBezTo>
                      <a:pt x="139" y="125"/>
                      <a:pt x="113" y="144"/>
                      <a:pt x="88" y="165"/>
                    </a:cubicBezTo>
                    <a:cubicBezTo>
                      <a:pt x="62" y="186"/>
                      <a:pt x="37" y="209"/>
                      <a:pt x="19" y="239"/>
                    </a:cubicBezTo>
                    <a:cubicBezTo>
                      <a:pt x="6" y="260"/>
                      <a:pt x="1" y="283"/>
                      <a:pt x="1" y="307"/>
                    </a:cubicBezTo>
                    <a:cubicBezTo>
                      <a:pt x="0" y="319"/>
                      <a:pt x="0" y="330"/>
                      <a:pt x="0" y="342"/>
                    </a:cubicBezTo>
                    <a:cubicBezTo>
                      <a:pt x="2" y="364"/>
                      <a:pt x="7" y="385"/>
                      <a:pt x="17" y="405"/>
                    </a:cubicBezTo>
                    <a:cubicBezTo>
                      <a:pt x="21" y="414"/>
                      <a:pt x="27" y="422"/>
                      <a:pt x="33" y="429"/>
                    </a:cubicBezTo>
                    <a:cubicBezTo>
                      <a:pt x="36" y="433"/>
                      <a:pt x="40" y="435"/>
                      <a:pt x="43" y="437"/>
                    </a:cubicBezTo>
                    <a:cubicBezTo>
                      <a:pt x="41" y="439"/>
                      <a:pt x="41" y="443"/>
                      <a:pt x="43" y="444"/>
                    </a:cubicBezTo>
                    <a:cubicBezTo>
                      <a:pt x="46" y="446"/>
                      <a:pt x="48" y="446"/>
                      <a:pt x="50" y="447"/>
                    </a:cubicBezTo>
                    <a:cubicBezTo>
                      <a:pt x="50" y="449"/>
                      <a:pt x="52" y="451"/>
                      <a:pt x="54" y="449"/>
                    </a:cubicBezTo>
                    <a:cubicBezTo>
                      <a:pt x="54" y="448"/>
                      <a:pt x="54" y="448"/>
                      <a:pt x="55" y="447"/>
                    </a:cubicBezTo>
                    <a:cubicBezTo>
                      <a:pt x="66" y="448"/>
                      <a:pt x="79" y="442"/>
                      <a:pt x="88" y="438"/>
                    </a:cubicBezTo>
                    <a:cubicBezTo>
                      <a:pt x="102" y="431"/>
                      <a:pt x="115" y="421"/>
                      <a:pt x="126" y="411"/>
                    </a:cubicBezTo>
                    <a:cubicBezTo>
                      <a:pt x="128" y="410"/>
                      <a:pt x="129" y="408"/>
                      <a:pt x="130" y="407"/>
                    </a:cubicBezTo>
                    <a:cubicBezTo>
                      <a:pt x="134" y="404"/>
                      <a:pt x="138" y="401"/>
                      <a:pt x="142" y="398"/>
                    </a:cubicBezTo>
                    <a:cubicBezTo>
                      <a:pt x="152" y="389"/>
                      <a:pt x="162" y="379"/>
                      <a:pt x="170" y="367"/>
                    </a:cubicBezTo>
                    <a:cubicBezTo>
                      <a:pt x="177" y="360"/>
                      <a:pt x="186" y="353"/>
                      <a:pt x="195" y="348"/>
                    </a:cubicBezTo>
                    <a:cubicBezTo>
                      <a:pt x="199" y="345"/>
                      <a:pt x="199" y="339"/>
                      <a:pt x="196" y="336"/>
                    </a:cubicBezTo>
                    <a:cubicBezTo>
                      <a:pt x="186" y="325"/>
                      <a:pt x="175" y="317"/>
                      <a:pt x="163" y="310"/>
                    </a:cubicBezTo>
                    <a:cubicBezTo>
                      <a:pt x="158" y="307"/>
                      <a:pt x="154" y="304"/>
                      <a:pt x="149" y="301"/>
                    </a:cubicBezTo>
                    <a:cubicBezTo>
                      <a:pt x="148" y="301"/>
                      <a:pt x="147" y="300"/>
                      <a:pt x="147" y="299"/>
                    </a:cubicBezTo>
                    <a:cubicBezTo>
                      <a:pt x="146" y="298"/>
                      <a:pt x="144" y="298"/>
                      <a:pt x="143" y="298"/>
                    </a:cubicBezTo>
                    <a:cubicBezTo>
                      <a:pt x="146" y="293"/>
                      <a:pt x="146" y="287"/>
                      <a:pt x="149" y="281"/>
                    </a:cubicBezTo>
                    <a:cubicBezTo>
                      <a:pt x="152" y="272"/>
                      <a:pt x="157" y="264"/>
                      <a:pt x="163" y="256"/>
                    </a:cubicBezTo>
                    <a:cubicBezTo>
                      <a:pt x="175" y="238"/>
                      <a:pt x="192" y="222"/>
                      <a:pt x="209" y="208"/>
                    </a:cubicBezTo>
                    <a:cubicBezTo>
                      <a:pt x="240" y="183"/>
                      <a:pt x="276" y="160"/>
                      <a:pt x="315" y="152"/>
                    </a:cubicBezTo>
                    <a:cubicBezTo>
                      <a:pt x="311" y="161"/>
                      <a:pt x="310" y="172"/>
                      <a:pt x="311" y="183"/>
                    </a:cubicBezTo>
                    <a:cubicBezTo>
                      <a:pt x="313" y="199"/>
                      <a:pt x="318" y="216"/>
                      <a:pt x="325" y="230"/>
                    </a:cubicBezTo>
                    <a:cubicBezTo>
                      <a:pt x="326" y="232"/>
                      <a:pt x="328" y="233"/>
                      <a:pt x="329" y="233"/>
                    </a:cubicBezTo>
                    <a:cubicBezTo>
                      <a:pt x="363" y="230"/>
                      <a:pt x="396" y="219"/>
                      <a:pt x="424" y="200"/>
                    </a:cubicBezTo>
                    <a:cubicBezTo>
                      <a:pt x="437" y="191"/>
                      <a:pt x="449" y="180"/>
                      <a:pt x="459" y="167"/>
                    </a:cubicBezTo>
                    <a:close/>
                    <a:moveTo>
                      <a:pt x="349" y="220"/>
                    </a:moveTo>
                    <a:cubicBezTo>
                      <a:pt x="347" y="220"/>
                      <a:pt x="346" y="221"/>
                      <a:pt x="344" y="221"/>
                    </a:cubicBezTo>
                    <a:cubicBezTo>
                      <a:pt x="344" y="221"/>
                      <a:pt x="344" y="220"/>
                      <a:pt x="344" y="220"/>
                    </a:cubicBezTo>
                    <a:cubicBezTo>
                      <a:pt x="346" y="220"/>
                      <a:pt x="348" y="220"/>
                      <a:pt x="349" y="220"/>
                    </a:cubicBezTo>
                    <a:close/>
                    <a:moveTo>
                      <a:pt x="316" y="140"/>
                    </a:moveTo>
                    <a:cubicBezTo>
                      <a:pt x="315" y="139"/>
                      <a:pt x="314" y="139"/>
                      <a:pt x="313" y="140"/>
                    </a:cubicBezTo>
                    <a:cubicBezTo>
                      <a:pt x="312" y="142"/>
                      <a:pt x="312" y="144"/>
                      <a:pt x="313" y="145"/>
                    </a:cubicBezTo>
                    <a:cubicBezTo>
                      <a:pt x="313" y="145"/>
                      <a:pt x="313" y="145"/>
                      <a:pt x="313" y="145"/>
                    </a:cubicBezTo>
                    <a:cubicBezTo>
                      <a:pt x="295" y="147"/>
                      <a:pt x="278" y="154"/>
                      <a:pt x="262" y="162"/>
                    </a:cubicBezTo>
                    <a:cubicBezTo>
                      <a:pt x="240" y="172"/>
                      <a:pt x="220" y="185"/>
                      <a:pt x="201" y="200"/>
                    </a:cubicBezTo>
                    <a:cubicBezTo>
                      <a:pt x="183" y="215"/>
                      <a:pt x="166" y="231"/>
                      <a:pt x="153" y="250"/>
                    </a:cubicBezTo>
                    <a:cubicBezTo>
                      <a:pt x="147" y="259"/>
                      <a:pt x="142" y="267"/>
                      <a:pt x="138" y="277"/>
                    </a:cubicBezTo>
                    <a:cubicBezTo>
                      <a:pt x="136" y="282"/>
                      <a:pt x="133" y="289"/>
                      <a:pt x="133" y="295"/>
                    </a:cubicBezTo>
                    <a:cubicBezTo>
                      <a:pt x="131" y="294"/>
                      <a:pt x="128" y="293"/>
                      <a:pt x="125" y="292"/>
                    </a:cubicBezTo>
                    <a:cubicBezTo>
                      <a:pt x="123" y="292"/>
                      <a:pt x="121" y="295"/>
                      <a:pt x="123" y="296"/>
                    </a:cubicBezTo>
                    <a:cubicBezTo>
                      <a:pt x="131" y="303"/>
                      <a:pt x="141" y="309"/>
                      <a:pt x="150" y="315"/>
                    </a:cubicBezTo>
                    <a:cubicBezTo>
                      <a:pt x="151" y="316"/>
                      <a:pt x="151" y="317"/>
                      <a:pt x="152" y="319"/>
                    </a:cubicBezTo>
                    <a:cubicBezTo>
                      <a:pt x="151" y="320"/>
                      <a:pt x="151" y="322"/>
                      <a:pt x="152" y="324"/>
                    </a:cubicBezTo>
                    <a:cubicBezTo>
                      <a:pt x="154" y="327"/>
                      <a:pt x="155" y="330"/>
                      <a:pt x="158" y="332"/>
                    </a:cubicBezTo>
                    <a:cubicBezTo>
                      <a:pt x="159" y="333"/>
                      <a:pt x="160" y="334"/>
                      <a:pt x="161" y="335"/>
                    </a:cubicBezTo>
                    <a:cubicBezTo>
                      <a:pt x="160" y="334"/>
                      <a:pt x="161" y="336"/>
                      <a:pt x="161" y="336"/>
                    </a:cubicBezTo>
                    <a:cubicBezTo>
                      <a:pt x="161" y="336"/>
                      <a:pt x="161" y="338"/>
                      <a:pt x="161" y="338"/>
                    </a:cubicBezTo>
                    <a:cubicBezTo>
                      <a:pt x="161" y="339"/>
                      <a:pt x="161" y="340"/>
                      <a:pt x="161" y="341"/>
                    </a:cubicBezTo>
                    <a:cubicBezTo>
                      <a:pt x="161" y="341"/>
                      <a:pt x="161" y="341"/>
                      <a:pt x="161" y="341"/>
                    </a:cubicBezTo>
                    <a:cubicBezTo>
                      <a:pt x="161" y="342"/>
                      <a:pt x="161" y="343"/>
                      <a:pt x="161" y="344"/>
                    </a:cubicBezTo>
                    <a:cubicBezTo>
                      <a:pt x="160" y="346"/>
                      <a:pt x="160" y="347"/>
                      <a:pt x="159" y="349"/>
                    </a:cubicBezTo>
                    <a:cubicBezTo>
                      <a:pt x="157" y="354"/>
                      <a:pt x="154" y="358"/>
                      <a:pt x="151" y="363"/>
                    </a:cubicBezTo>
                    <a:cubicBezTo>
                      <a:pt x="141" y="373"/>
                      <a:pt x="132" y="384"/>
                      <a:pt x="122" y="393"/>
                    </a:cubicBezTo>
                    <a:cubicBezTo>
                      <a:pt x="110" y="404"/>
                      <a:pt x="97" y="414"/>
                      <a:pt x="83" y="422"/>
                    </a:cubicBezTo>
                    <a:cubicBezTo>
                      <a:pt x="78" y="424"/>
                      <a:pt x="74" y="427"/>
                      <a:pt x="70" y="429"/>
                    </a:cubicBezTo>
                    <a:cubicBezTo>
                      <a:pt x="79" y="417"/>
                      <a:pt x="88" y="405"/>
                      <a:pt x="98" y="394"/>
                    </a:cubicBezTo>
                    <a:cubicBezTo>
                      <a:pt x="99" y="394"/>
                      <a:pt x="98" y="394"/>
                      <a:pt x="98" y="394"/>
                    </a:cubicBezTo>
                    <a:cubicBezTo>
                      <a:pt x="86" y="406"/>
                      <a:pt x="74" y="418"/>
                      <a:pt x="63" y="431"/>
                    </a:cubicBezTo>
                    <a:cubicBezTo>
                      <a:pt x="63" y="431"/>
                      <a:pt x="63" y="431"/>
                      <a:pt x="62" y="432"/>
                    </a:cubicBezTo>
                    <a:cubicBezTo>
                      <a:pt x="62" y="432"/>
                      <a:pt x="61" y="432"/>
                      <a:pt x="60" y="432"/>
                    </a:cubicBezTo>
                    <a:cubicBezTo>
                      <a:pt x="59" y="432"/>
                      <a:pt x="58" y="433"/>
                      <a:pt x="57" y="433"/>
                    </a:cubicBezTo>
                    <a:cubicBezTo>
                      <a:pt x="55" y="429"/>
                      <a:pt x="53" y="425"/>
                      <a:pt x="51" y="422"/>
                    </a:cubicBezTo>
                    <a:cubicBezTo>
                      <a:pt x="51" y="420"/>
                      <a:pt x="52" y="419"/>
                      <a:pt x="52" y="418"/>
                    </a:cubicBezTo>
                    <a:cubicBezTo>
                      <a:pt x="54" y="413"/>
                      <a:pt x="56" y="409"/>
                      <a:pt x="59" y="404"/>
                    </a:cubicBezTo>
                    <a:cubicBezTo>
                      <a:pt x="64" y="395"/>
                      <a:pt x="69" y="386"/>
                      <a:pt x="79" y="382"/>
                    </a:cubicBezTo>
                    <a:cubicBezTo>
                      <a:pt x="80" y="381"/>
                      <a:pt x="79" y="380"/>
                      <a:pt x="78" y="380"/>
                    </a:cubicBezTo>
                    <a:cubicBezTo>
                      <a:pt x="69" y="384"/>
                      <a:pt x="63" y="391"/>
                      <a:pt x="57" y="399"/>
                    </a:cubicBezTo>
                    <a:cubicBezTo>
                      <a:pt x="54" y="403"/>
                      <a:pt x="51" y="408"/>
                      <a:pt x="49" y="413"/>
                    </a:cubicBezTo>
                    <a:cubicBezTo>
                      <a:pt x="49" y="414"/>
                      <a:pt x="48" y="415"/>
                      <a:pt x="48" y="416"/>
                    </a:cubicBezTo>
                    <a:cubicBezTo>
                      <a:pt x="43" y="410"/>
                      <a:pt x="40" y="402"/>
                      <a:pt x="37" y="395"/>
                    </a:cubicBezTo>
                    <a:cubicBezTo>
                      <a:pt x="42" y="377"/>
                      <a:pt x="55" y="363"/>
                      <a:pt x="66" y="348"/>
                    </a:cubicBezTo>
                    <a:cubicBezTo>
                      <a:pt x="67" y="347"/>
                      <a:pt x="66" y="346"/>
                      <a:pt x="65" y="347"/>
                    </a:cubicBezTo>
                    <a:cubicBezTo>
                      <a:pt x="54" y="359"/>
                      <a:pt x="41" y="372"/>
                      <a:pt x="34" y="387"/>
                    </a:cubicBezTo>
                    <a:cubicBezTo>
                      <a:pt x="32" y="380"/>
                      <a:pt x="30" y="372"/>
                      <a:pt x="28" y="364"/>
                    </a:cubicBezTo>
                    <a:cubicBezTo>
                      <a:pt x="31" y="357"/>
                      <a:pt x="34" y="351"/>
                      <a:pt x="38" y="345"/>
                    </a:cubicBezTo>
                    <a:cubicBezTo>
                      <a:pt x="47" y="330"/>
                      <a:pt x="57" y="317"/>
                      <a:pt x="65" y="301"/>
                    </a:cubicBezTo>
                    <a:cubicBezTo>
                      <a:pt x="66" y="301"/>
                      <a:pt x="65" y="301"/>
                      <a:pt x="65" y="301"/>
                    </a:cubicBezTo>
                    <a:cubicBezTo>
                      <a:pt x="54" y="316"/>
                      <a:pt x="42" y="331"/>
                      <a:pt x="32" y="347"/>
                    </a:cubicBezTo>
                    <a:cubicBezTo>
                      <a:pt x="30" y="350"/>
                      <a:pt x="29" y="353"/>
                      <a:pt x="27" y="355"/>
                    </a:cubicBezTo>
                    <a:cubicBezTo>
                      <a:pt x="26" y="350"/>
                      <a:pt x="26" y="345"/>
                      <a:pt x="25" y="340"/>
                    </a:cubicBezTo>
                    <a:cubicBezTo>
                      <a:pt x="25" y="338"/>
                      <a:pt x="25" y="335"/>
                      <a:pt x="25" y="333"/>
                    </a:cubicBezTo>
                    <a:cubicBezTo>
                      <a:pt x="34" y="312"/>
                      <a:pt x="54" y="293"/>
                      <a:pt x="66" y="275"/>
                    </a:cubicBezTo>
                    <a:cubicBezTo>
                      <a:pt x="66" y="274"/>
                      <a:pt x="65" y="274"/>
                      <a:pt x="65" y="274"/>
                    </a:cubicBezTo>
                    <a:cubicBezTo>
                      <a:pt x="52" y="289"/>
                      <a:pt x="35" y="305"/>
                      <a:pt x="25" y="323"/>
                    </a:cubicBezTo>
                    <a:cubicBezTo>
                      <a:pt x="25" y="314"/>
                      <a:pt x="25" y="304"/>
                      <a:pt x="26" y="295"/>
                    </a:cubicBezTo>
                    <a:cubicBezTo>
                      <a:pt x="27" y="291"/>
                      <a:pt x="29" y="288"/>
                      <a:pt x="32" y="284"/>
                    </a:cubicBezTo>
                    <a:cubicBezTo>
                      <a:pt x="38" y="274"/>
                      <a:pt x="46" y="265"/>
                      <a:pt x="53" y="255"/>
                    </a:cubicBezTo>
                    <a:cubicBezTo>
                      <a:pt x="53" y="254"/>
                      <a:pt x="52" y="253"/>
                      <a:pt x="51" y="254"/>
                    </a:cubicBezTo>
                    <a:cubicBezTo>
                      <a:pt x="43" y="265"/>
                      <a:pt x="34" y="274"/>
                      <a:pt x="26" y="286"/>
                    </a:cubicBezTo>
                    <a:cubicBezTo>
                      <a:pt x="26" y="284"/>
                      <a:pt x="26" y="282"/>
                      <a:pt x="27" y="281"/>
                    </a:cubicBezTo>
                    <a:cubicBezTo>
                      <a:pt x="27" y="272"/>
                      <a:pt x="29" y="263"/>
                      <a:pt x="32" y="254"/>
                    </a:cubicBezTo>
                    <a:cubicBezTo>
                      <a:pt x="34" y="245"/>
                      <a:pt x="38" y="237"/>
                      <a:pt x="41" y="229"/>
                    </a:cubicBezTo>
                    <a:cubicBezTo>
                      <a:pt x="41" y="227"/>
                      <a:pt x="40" y="227"/>
                      <a:pt x="39" y="226"/>
                    </a:cubicBezTo>
                    <a:cubicBezTo>
                      <a:pt x="48" y="215"/>
                      <a:pt x="58" y="205"/>
                      <a:pt x="69" y="195"/>
                    </a:cubicBezTo>
                    <a:cubicBezTo>
                      <a:pt x="93" y="172"/>
                      <a:pt x="121" y="152"/>
                      <a:pt x="148" y="131"/>
                    </a:cubicBezTo>
                    <a:cubicBezTo>
                      <a:pt x="174" y="110"/>
                      <a:pt x="200" y="89"/>
                      <a:pt x="227" y="70"/>
                    </a:cubicBezTo>
                    <a:cubicBezTo>
                      <a:pt x="256" y="49"/>
                      <a:pt x="287" y="29"/>
                      <a:pt x="321" y="18"/>
                    </a:cubicBezTo>
                    <a:cubicBezTo>
                      <a:pt x="337" y="14"/>
                      <a:pt x="352" y="12"/>
                      <a:pt x="368" y="17"/>
                    </a:cubicBezTo>
                    <a:cubicBezTo>
                      <a:pt x="385" y="21"/>
                      <a:pt x="400" y="31"/>
                      <a:pt x="413" y="43"/>
                    </a:cubicBezTo>
                    <a:cubicBezTo>
                      <a:pt x="437" y="63"/>
                      <a:pt x="457" y="89"/>
                      <a:pt x="470" y="118"/>
                    </a:cubicBezTo>
                    <a:cubicBezTo>
                      <a:pt x="470" y="118"/>
                      <a:pt x="470" y="118"/>
                      <a:pt x="469" y="119"/>
                    </a:cubicBezTo>
                    <a:cubicBezTo>
                      <a:pt x="464" y="130"/>
                      <a:pt x="457" y="142"/>
                      <a:pt x="449" y="152"/>
                    </a:cubicBezTo>
                    <a:cubicBezTo>
                      <a:pt x="438" y="163"/>
                      <a:pt x="426" y="173"/>
                      <a:pt x="413" y="182"/>
                    </a:cubicBezTo>
                    <a:cubicBezTo>
                      <a:pt x="402" y="188"/>
                      <a:pt x="389" y="195"/>
                      <a:pt x="376" y="200"/>
                    </a:cubicBezTo>
                    <a:cubicBezTo>
                      <a:pt x="376" y="198"/>
                      <a:pt x="376" y="196"/>
                      <a:pt x="376" y="195"/>
                    </a:cubicBezTo>
                    <a:cubicBezTo>
                      <a:pt x="376" y="194"/>
                      <a:pt x="375" y="194"/>
                      <a:pt x="375" y="195"/>
                    </a:cubicBezTo>
                    <a:cubicBezTo>
                      <a:pt x="375" y="197"/>
                      <a:pt x="375" y="198"/>
                      <a:pt x="374" y="200"/>
                    </a:cubicBezTo>
                    <a:cubicBezTo>
                      <a:pt x="366" y="203"/>
                      <a:pt x="357" y="205"/>
                      <a:pt x="349" y="205"/>
                    </a:cubicBezTo>
                    <a:cubicBezTo>
                      <a:pt x="352" y="197"/>
                      <a:pt x="357" y="188"/>
                      <a:pt x="362" y="182"/>
                    </a:cubicBezTo>
                    <a:cubicBezTo>
                      <a:pt x="363" y="181"/>
                      <a:pt x="362" y="181"/>
                      <a:pt x="362" y="181"/>
                    </a:cubicBezTo>
                    <a:cubicBezTo>
                      <a:pt x="356" y="187"/>
                      <a:pt x="351" y="194"/>
                      <a:pt x="347" y="202"/>
                    </a:cubicBezTo>
                    <a:cubicBezTo>
                      <a:pt x="347" y="203"/>
                      <a:pt x="346" y="204"/>
                      <a:pt x="345" y="206"/>
                    </a:cubicBezTo>
                    <a:cubicBezTo>
                      <a:pt x="342" y="206"/>
                      <a:pt x="338" y="206"/>
                      <a:pt x="334" y="205"/>
                    </a:cubicBezTo>
                    <a:cubicBezTo>
                      <a:pt x="334" y="203"/>
                      <a:pt x="333" y="200"/>
                      <a:pt x="332" y="198"/>
                    </a:cubicBezTo>
                    <a:cubicBezTo>
                      <a:pt x="336" y="186"/>
                      <a:pt x="347" y="175"/>
                      <a:pt x="356" y="168"/>
                    </a:cubicBezTo>
                    <a:cubicBezTo>
                      <a:pt x="356" y="168"/>
                      <a:pt x="356" y="168"/>
                      <a:pt x="356" y="168"/>
                    </a:cubicBezTo>
                    <a:cubicBezTo>
                      <a:pt x="348" y="172"/>
                      <a:pt x="335" y="182"/>
                      <a:pt x="330" y="193"/>
                    </a:cubicBezTo>
                    <a:cubicBezTo>
                      <a:pt x="328" y="189"/>
                      <a:pt x="327" y="185"/>
                      <a:pt x="325" y="181"/>
                    </a:cubicBezTo>
                    <a:cubicBezTo>
                      <a:pt x="325" y="180"/>
                      <a:pt x="325" y="179"/>
                      <a:pt x="325" y="179"/>
                    </a:cubicBezTo>
                    <a:cubicBezTo>
                      <a:pt x="326" y="173"/>
                      <a:pt x="330" y="168"/>
                      <a:pt x="333" y="164"/>
                    </a:cubicBezTo>
                    <a:cubicBezTo>
                      <a:pt x="338" y="157"/>
                      <a:pt x="345" y="150"/>
                      <a:pt x="350" y="142"/>
                    </a:cubicBezTo>
                    <a:cubicBezTo>
                      <a:pt x="351" y="141"/>
                      <a:pt x="349" y="140"/>
                      <a:pt x="349" y="141"/>
                    </a:cubicBezTo>
                    <a:cubicBezTo>
                      <a:pt x="341" y="149"/>
                      <a:pt x="333" y="157"/>
                      <a:pt x="327" y="165"/>
                    </a:cubicBezTo>
                    <a:cubicBezTo>
                      <a:pt x="325" y="167"/>
                      <a:pt x="324" y="169"/>
                      <a:pt x="323" y="171"/>
                    </a:cubicBezTo>
                    <a:cubicBezTo>
                      <a:pt x="322" y="166"/>
                      <a:pt x="322" y="162"/>
                      <a:pt x="323" y="157"/>
                    </a:cubicBezTo>
                    <a:cubicBezTo>
                      <a:pt x="323" y="157"/>
                      <a:pt x="324" y="156"/>
                      <a:pt x="325" y="155"/>
                    </a:cubicBezTo>
                    <a:cubicBezTo>
                      <a:pt x="328" y="145"/>
                      <a:pt x="336" y="137"/>
                      <a:pt x="344" y="129"/>
                    </a:cubicBezTo>
                    <a:cubicBezTo>
                      <a:pt x="345" y="128"/>
                      <a:pt x="343" y="126"/>
                      <a:pt x="341" y="127"/>
                    </a:cubicBezTo>
                    <a:cubicBezTo>
                      <a:pt x="335" y="134"/>
                      <a:pt x="328" y="140"/>
                      <a:pt x="324" y="148"/>
                    </a:cubicBezTo>
                    <a:cubicBezTo>
                      <a:pt x="324" y="147"/>
                      <a:pt x="322" y="147"/>
                      <a:pt x="322" y="148"/>
                    </a:cubicBezTo>
                    <a:cubicBezTo>
                      <a:pt x="321" y="149"/>
                      <a:pt x="320" y="151"/>
                      <a:pt x="319" y="152"/>
                    </a:cubicBezTo>
                    <a:cubicBezTo>
                      <a:pt x="321" y="149"/>
                      <a:pt x="322" y="145"/>
                      <a:pt x="324" y="142"/>
                    </a:cubicBezTo>
                    <a:cubicBezTo>
                      <a:pt x="325" y="141"/>
                      <a:pt x="323" y="140"/>
                      <a:pt x="322" y="141"/>
                    </a:cubicBezTo>
                    <a:cubicBezTo>
                      <a:pt x="321" y="142"/>
                      <a:pt x="320" y="143"/>
                      <a:pt x="319" y="144"/>
                    </a:cubicBezTo>
                    <a:cubicBezTo>
                      <a:pt x="318" y="143"/>
                      <a:pt x="318" y="141"/>
                      <a:pt x="316" y="140"/>
                    </a:cubicBezTo>
                    <a:close/>
                    <a:moveTo>
                      <a:pt x="330" y="219"/>
                    </a:moveTo>
                    <a:cubicBezTo>
                      <a:pt x="333" y="219"/>
                      <a:pt x="337" y="220"/>
                      <a:pt x="341" y="220"/>
                    </a:cubicBezTo>
                    <a:cubicBezTo>
                      <a:pt x="341" y="220"/>
                      <a:pt x="341" y="221"/>
                      <a:pt x="341" y="221"/>
                    </a:cubicBezTo>
                    <a:cubicBezTo>
                      <a:pt x="341" y="221"/>
                      <a:pt x="341" y="221"/>
                      <a:pt x="341" y="221"/>
                    </a:cubicBezTo>
                    <a:cubicBezTo>
                      <a:pt x="338" y="222"/>
                      <a:pt x="335" y="223"/>
                      <a:pt x="332" y="223"/>
                    </a:cubicBezTo>
                    <a:cubicBezTo>
                      <a:pt x="331" y="222"/>
                      <a:pt x="330" y="220"/>
                      <a:pt x="330"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0" name="Freeform 909"/>
              <p:cNvSpPr/>
              <p:nvPr/>
            </p:nvSpPr>
            <p:spPr bwMode="auto">
              <a:xfrm>
                <a:off x="3424" y="1272"/>
                <a:ext cx="123" cy="91"/>
              </a:xfrm>
              <a:custGeom>
                <a:avLst/>
                <a:gdLst>
                  <a:gd name="T0" fmla="*/ 219 w 221"/>
                  <a:gd name="T1" fmla="*/ 0 h 163"/>
                  <a:gd name="T2" fmla="*/ 190 w 221"/>
                  <a:gd name="T3" fmla="*/ 10 h 163"/>
                  <a:gd name="T4" fmla="*/ 159 w 221"/>
                  <a:gd name="T5" fmla="*/ 25 h 163"/>
                  <a:gd name="T6" fmla="*/ 95 w 221"/>
                  <a:gd name="T7" fmla="*/ 62 h 163"/>
                  <a:gd name="T8" fmla="*/ 0 w 221"/>
                  <a:gd name="T9" fmla="*/ 161 h 163"/>
                  <a:gd name="T10" fmla="*/ 2 w 221"/>
                  <a:gd name="T11" fmla="*/ 162 h 163"/>
                  <a:gd name="T12" fmla="*/ 100 w 221"/>
                  <a:gd name="T13" fmla="*/ 65 h 163"/>
                  <a:gd name="T14" fmla="*/ 162 w 221"/>
                  <a:gd name="T15" fmla="*/ 29 h 163"/>
                  <a:gd name="T16" fmla="*/ 191 w 221"/>
                  <a:gd name="T17" fmla="*/ 16 h 163"/>
                  <a:gd name="T18" fmla="*/ 220 w 221"/>
                  <a:gd name="T19" fmla="*/ 3 h 163"/>
                  <a:gd name="T20" fmla="*/ 219 w 221"/>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1" h="163">
                    <a:moveTo>
                      <a:pt x="219" y="0"/>
                    </a:moveTo>
                    <a:cubicBezTo>
                      <a:pt x="209" y="2"/>
                      <a:pt x="199" y="6"/>
                      <a:pt x="190" y="10"/>
                    </a:cubicBezTo>
                    <a:cubicBezTo>
                      <a:pt x="180" y="15"/>
                      <a:pt x="169" y="20"/>
                      <a:pt x="159" y="25"/>
                    </a:cubicBezTo>
                    <a:cubicBezTo>
                      <a:pt x="137" y="36"/>
                      <a:pt x="116" y="48"/>
                      <a:pt x="95" y="62"/>
                    </a:cubicBezTo>
                    <a:cubicBezTo>
                      <a:pt x="57" y="87"/>
                      <a:pt x="20" y="119"/>
                      <a:pt x="0" y="161"/>
                    </a:cubicBezTo>
                    <a:cubicBezTo>
                      <a:pt x="0" y="162"/>
                      <a:pt x="1" y="163"/>
                      <a:pt x="2" y="162"/>
                    </a:cubicBezTo>
                    <a:cubicBezTo>
                      <a:pt x="24" y="121"/>
                      <a:pt x="62" y="90"/>
                      <a:pt x="100" y="65"/>
                    </a:cubicBezTo>
                    <a:cubicBezTo>
                      <a:pt x="119" y="52"/>
                      <a:pt x="140" y="40"/>
                      <a:pt x="162" y="29"/>
                    </a:cubicBezTo>
                    <a:cubicBezTo>
                      <a:pt x="171" y="25"/>
                      <a:pt x="181" y="20"/>
                      <a:pt x="191" y="16"/>
                    </a:cubicBezTo>
                    <a:cubicBezTo>
                      <a:pt x="201" y="12"/>
                      <a:pt x="211" y="8"/>
                      <a:pt x="220" y="3"/>
                    </a:cubicBezTo>
                    <a:cubicBezTo>
                      <a:pt x="221" y="2"/>
                      <a:pt x="220" y="0"/>
                      <a:pt x="2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1" name="Freeform 910"/>
              <p:cNvSpPr/>
              <p:nvPr/>
            </p:nvSpPr>
            <p:spPr bwMode="auto">
              <a:xfrm>
                <a:off x="3383" y="1220"/>
                <a:ext cx="161" cy="112"/>
              </a:xfrm>
              <a:custGeom>
                <a:avLst/>
                <a:gdLst>
                  <a:gd name="T0" fmla="*/ 218 w 286"/>
                  <a:gd name="T1" fmla="*/ 43 h 201"/>
                  <a:gd name="T2" fmla="*/ 257 w 286"/>
                  <a:gd name="T3" fmla="*/ 23 h 201"/>
                  <a:gd name="T4" fmla="*/ 285 w 286"/>
                  <a:gd name="T5" fmla="*/ 2 h 201"/>
                  <a:gd name="T6" fmla="*/ 284 w 286"/>
                  <a:gd name="T7" fmla="*/ 1 h 201"/>
                  <a:gd name="T8" fmla="*/ 270 w 286"/>
                  <a:gd name="T9" fmla="*/ 9 h 201"/>
                  <a:gd name="T10" fmla="*/ 254 w 286"/>
                  <a:gd name="T11" fmla="*/ 19 h 201"/>
                  <a:gd name="T12" fmla="*/ 215 w 286"/>
                  <a:gd name="T13" fmla="*/ 38 h 201"/>
                  <a:gd name="T14" fmla="*/ 140 w 286"/>
                  <a:gd name="T15" fmla="*/ 78 h 201"/>
                  <a:gd name="T16" fmla="*/ 71 w 286"/>
                  <a:gd name="T17" fmla="*/ 139 h 201"/>
                  <a:gd name="T18" fmla="*/ 0 w 286"/>
                  <a:gd name="T19" fmla="*/ 201 h 201"/>
                  <a:gd name="T20" fmla="*/ 1 w 286"/>
                  <a:gd name="T21" fmla="*/ 201 h 201"/>
                  <a:gd name="T22" fmla="*/ 142 w 286"/>
                  <a:gd name="T23" fmla="*/ 82 h 201"/>
                  <a:gd name="T24" fmla="*/ 218 w 286"/>
                  <a:gd name="T25" fmla="*/ 4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 h="201">
                    <a:moveTo>
                      <a:pt x="218" y="43"/>
                    </a:moveTo>
                    <a:cubicBezTo>
                      <a:pt x="231" y="37"/>
                      <a:pt x="244" y="30"/>
                      <a:pt x="257" y="23"/>
                    </a:cubicBezTo>
                    <a:cubicBezTo>
                      <a:pt x="266" y="18"/>
                      <a:pt x="279" y="12"/>
                      <a:pt x="285" y="2"/>
                    </a:cubicBezTo>
                    <a:cubicBezTo>
                      <a:pt x="286" y="1"/>
                      <a:pt x="285" y="0"/>
                      <a:pt x="284" y="1"/>
                    </a:cubicBezTo>
                    <a:cubicBezTo>
                      <a:pt x="279" y="2"/>
                      <a:pt x="275" y="6"/>
                      <a:pt x="270" y="9"/>
                    </a:cubicBezTo>
                    <a:cubicBezTo>
                      <a:pt x="265" y="12"/>
                      <a:pt x="260" y="15"/>
                      <a:pt x="254" y="19"/>
                    </a:cubicBezTo>
                    <a:cubicBezTo>
                      <a:pt x="241" y="26"/>
                      <a:pt x="228" y="32"/>
                      <a:pt x="215" y="38"/>
                    </a:cubicBezTo>
                    <a:cubicBezTo>
                      <a:pt x="189" y="50"/>
                      <a:pt x="163" y="62"/>
                      <a:pt x="140" y="78"/>
                    </a:cubicBezTo>
                    <a:cubicBezTo>
                      <a:pt x="114" y="95"/>
                      <a:pt x="92" y="117"/>
                      <a:pt x="71" y="139"/>
                    </a:cubicBezTo>
                    <a:cubicBezTo>
                      <a:pt x="48" y="161"/>
                      <a:pt x="26" y="182"/>
                      <a:pt x="0" y="201"/>
                    </a:cubicBezTo>
                    <a:cubicBezTo>
                      <a:pt x="0" y="201"/>
                      <a:pt x="0" y="201"/>
                      <a:pt x="1" y="201"/>
                    </a:cubicBezTo>
                    <a:cubicBezTo>
                      <a:pt x="54" y="170"/>
                      <a:pt x="92" y="117"/>
                      <a:pt x="142" y="82"/>
                    </a:cubicBezTo>
                    <a:cubicBezTo>
                      <a:pt x="166" y="66"/>
                      <a:pt x="192" y="55"/>
                      <a:pt x="218"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2" name="Freeform 911"/>
              <p:cNvSpPr/>
              <p:nvPr/>
            </p:nvSpPr>
            <p:spPr bwMode="auto">
              <a:xfrm>
                <a:off x="3567" y="1308"/>
                <a:ext cx="53" cy="36"/>
              </a:xfrm>
              <a:custGeom>
                <a:avLst/>
                <a:gdLst>
                  <a:gd name="T0" fmla="*/ 88 w 94"/>
                  <a:gd name="T1" fmla="*/ 0 h 64"/>
                  <a:gd name="T2" fmla="*/ 74 w 94"/>
                  <a:gd name="T3" fmla="*/ 16 h 64"/>
                  <a:gd name="T4" fmla="*/ 53 w 94"/>
                  <a:gd name="T5" fmla="*/ 36 h 64"/>
                  <a:gd name="T6" fmla="*/ 2 w 94"/>
                  <a:gd name="T7" fmla="*/ 55 h 64"/>
                  <a:gd name="T8" fmla="*/ 2 w 94"/>
                  <a:gd name="T9" fmla="*/ 58 h 64"/>
                  <a:gd name="T10" fmla="*/ 56 w 94"/>
                  <a:gd name="T11" fmla="*/ 46 h 64"/>
                  <a:gd name="T12" fmla="*/ 80 w 94"/>
                  <a:gd name="T13" fmla="*/ 26 h 64"/>
                  <a:gd name="T14" fmla="*/ 91 w 94"/>
                  <a:gd name="T15" fmla="*/ 2 h 64"/>
                  <a:gd name="T16" fmla="*/ 88 w 94"/>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64">
                    <a:moveTo>
                      <a:pt x="88" y="0"/>
                    </a:moveTo>
                    <a:cubicBezTo>
                      <a:pt x="81" y="3"/>
                      <a:pt x="78" y="10"/>
                      <a:pt x="74" y="16"/>
                    </a:cubicBezTo>
                    <a:cubicBezTo>
                      <a:pt x="68" y="24"/>
                      <a:pt x="61" y="30"/>
                      <a:pt x="53" y="36"/>
                    </a:cubicBezTo>
                    <a:cubicBezTo>
                      <a:pt x="37" y="47"/>
                      <a:pt x="21" y="52"/>
                      <a:pt x="2" y="55"/>
                    </a:cubicBezTo>
                    <a:cubicBezTo>
                      <a:pt x="0" y="55"/>
                      <a:pt x="1" y="58"/>
                      <a:pt x="2" y="58"/>
                    </a:cubicBezTo>
                    <a:cubicBezTo>
                      <a:pt x="20" y="64"/>
                      <a:pt x="41" y="55"/>
                      <a:pt x="56" y="46"/>
                    </a:cubicBezTo>
                    <a:cubicBezTo>
                      <a:pt x="65" y="41"/>
                      <a:pt x="73" y="34"/>
                      <a:pt x="80" y="26"/>
                    </a:cubicBezTo>
                    <a:cubicBezTo>
                      <a:pt x="85" y="20"/>
                      <a:pt x="94" y="11"/>
                      <a:pt x="91" y="2"/>
                    </a:cubicBezTo>
                    <a:cubicBezTo>
                      <a:pt x="91" y="1"/>
                      <a:pt x="89" y="0"/>
                      <a:pt x="8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3" name="Freeform 912"/>
              <p:cNvSpPr/>
              <p:nvPr/>
            </p:nvSpPr>
            <p:spPr bwMode="auto">
              <a:xfrm>
                <a:off x="3560" y="1308"/>
                <a:ext cx="81" cy="59"/>
              </a:xfrm>
              <a:custGeom>
                <a:avLst/>
                <a:gdLst>
                  <a:gd name="T0" fmla="*/ 121 w 145"/>
                  <a:gd name="T1" fmla="*/ 38 h 105"/>
                  <a:gd name="T2" fmla="*/ 135 w 145"/>
                  <a:gd name="T3" fmla="*/ 21 h 105"/>
                  <a:gd name="T4" fmla="*/ 145 w 145"/>
                  <a:gd name="T5" fmla="*/ 4 h 105"/>
                  <a:gd name="T6" fmla="*/ 139 w 145"/>
                  <a:gd name="T7" fmla="*/ 1 h 105"/>
                  <a:gd name="T8" fmla="*/ 128 w 145"/>
                  <a:gd name="T9" fmla="*/ 13 h 105"/>
                  <a:gd name="T10" fmla="*/ 115 w 145"/>
                  <a:gd name="T11" fmla="*/ 29 h 105"/>
                  <a:gd name="T12" fmla="*/ 82 w 145"/>
                  <a:gd name="T13" fmla="*/ 61 h 105"/>
                  <a:gd name="T14" fmla="*/ 2 w 145"/>
                  <a:gd name="T15" fmla="*/ 96 h 105"/>
                  <a:gd name="T16" fmla="*/ 2 w 145"/>
                  <a:gd name="T17" fmla="*/ 99 h 105"/>
                  <a:gd name="T18" fmla="*/ 84 w 145"/>
                  <a:gd name="T19" fmla="*/ 71 h 105"/>
                  <a:gd name="T20" fmla="*/ 121 w 145"/>
                  <a:gd name="T21"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105">
                    <a:moveTo>
                      <a:pt x="121" y="38"/>
                    </a:moveTo>
                    <a:cubicBezTo>
                      <a:pt x="126" y="33"/>
                      <a:pt x="131" y="27"/>
                      <a:pt x="135" y="21"/>
                    </a:cubicBezTo>
                    <a:cubicBezTo>
                      <a:pt x="139" y="17"/>
                      <a:pt x="144" y="10"/>
                      <a:pt x="145" y="4"/>
                    </a:cubicBezTo>
                    <a:cubicBezTo>
                      <a:pt x="145" y="1"/>
                      <a:pt x="141" y="0"/>
                      <a:pt x="139" y="1"/>
                    </a:cubicBezTo>
                    <a:cubicBezTo>
                      <a:pt x="135" y="3"/>
                      <a:pt x="131" y="9"/>
                      <a:pt x="128" y="13"/>
                    </a:cubicBezTo>
                    <a:cubicBezTo>
                      <a:pt x="124" y="19"/>
                      <a:pt x="119" y="24"/>
                      <a:pt x="115" y="29"/>
                    </a:cubicBezTo>
                    <a:cubicBezTo>
                      <a:pt x="105" y="41"/>
                      <a:pt x="93" y="51"/>
                      <a:pt x="82" y="61"/>
                    </a:cubicBezTo>
                    <a:cubicBezTo>
                      <a:pt x="58" y="79"/>
                      <a:pt x="32" y="92"/>
                      <a:pt x="2" y="96"/>
                    </a:cubicBezTo>
                    <a:cubicBezTo>
                      <a:pt x="1" y="96"/>
                      <a:pt x="0" y="98"/>
                      <a:pt x="2" y="99"/>
                    </a:cubicBezTo>
                    <a:cubicBezTo>
                      <a:pt x="31" y="105"/>
                      <a:pt x="62" y="88"/>
                      <a:pt x="84" y="71"/>
                    </a:cubicBezTo>
                    <a:cubicBezTo>
                      <a:pt x="97" y="61"/>
                      <a:pt x="110" y="50"/>
                      <a:pt x="12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4" name="Freeform 913"/>
              <p:cNvSpPr/>
              <p:nvPr/>
            </p:nvSpPr>
            <p:spPr bwMode="auto">
              <a:xfrm>
                <a:off x="3574" y="1300"/>
                <a:ext cx="93" cy="78"/>
              </a:xfrm>
              <a:custGeom>
                <a:avLst/>
                <a:gdLst>
                  <a:gd name="T0" fmla="*/ 160 w 165"/>
                  <a:gd name="T1" fmla="*/ 2 h 140"/>
                  <a:gd name="T2" fmla="*/ 146 w 165"/>
                  <a:gd name="T3" fmla="*/ 20 h 140"/>
                  <a:gd name="T4" fmla="*/ 132 w 165"/>
                  <a:gd name="T5" fmla="*/ 41 h 140"/>
                  <a:gd name="T6" fmla="*/ 93 w 165"/>
                  <a:gd name="T7" fmla="*/ 82 h 140"/>
                  <a:gd name="T8" fmla="*/ 48 w 165"/>
                  <a:gd name="T9" fmla="*/ 115 h 140"/>
                  <a:gd name="T10" fmla="*/ 2 w 165"/>
                  <a:gd name="T11" fmla="*/ 136 h 140"/>
                  <a:gd name="T12" fmla="*/ 3 w 165"/>
                  <a:gd name="T13" fmla="*/ 140 h 140"/>
                  <a:gd name="T14" fmla="*/ 51 w 165"/>
                  <a:gd name="T15" fmla="*/ 125 h 140"/>
                  <a:gd name="T16" fmla="*/ 97 w 165"/>
                  <a:gd name="T17" fmla="*/ 94 h 140"/>
                  <a:gd name="T18" fmla="*/ 138 w 165"/>
                  <a:gd name="T19" fmla="*/ 52 h 140"/>
                  <a:gd name="T20" fmla="*/ 154 w 165"/>
                  <a:gd name="T21" fmla="*/ 29 h 140"/>
                  <a:gd name="T22" fmla="*/ 165 w 165"/>
                  <a:gd name="T23" fmla="*/ 5 h 140"/>
                  <a:gd name="T24" fmla="*/ 160 w 165"/>
                  <a:gd name="T25"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40">
                    <a:moveTo>
                      <a:pt x="160" y="2"/>
                    </a:moveTo>
                    <a:cubicBezTo>
                      <a:pt x="154" y="6"/>
                      <a:pt x="150" y="13"/>
                      <a:pt x="146" y="20"/>
                    </a:cubicBezTo>
                    <a:cubicBezTo>
                      <a:pt x="142" y="27"/>
                      <a:pt x="137" y="34"/>
                      <a:pt x="132" y="41"/>
                    </a:cubicBezTo>
                    <a:cubicBezTo>
                      <a:pt x="120" y="56"/>
                      <a:pt x="107" y="70"/>
                      <a:pt x="93" y="82"/>
                    </a:cubicBezTo>
                    <a:cubicBezTo>
                      <a:pt x="79" y="95"/>
                      <a:pt x="64" y="106"/>
                      <a:pt x="48" y="115"/>
                    </a:cubicBezTo>
                    <a:cubicBezTo>
                      <a:pt x="33" y="124"/>
                      <a:pt x="17" y="129"/>
                      <a:pt x="2" y="136"/>
                    </a:cubicBezTo>
                    <a:cubicBezTo>
                      <a:pt x="0" y="137"/>
                      <a:pt x="1" y="140"/>
                      <a:pt x="3" y="140"/>
                    </a:cubicBezTo>
                    <a:cubicBezTo>
                      <a:pt x="20" y="140"/>
                      <a:pt x="36" y="133"/>
                      <a:pt x="51" y="125"/>
                    </a:cubicBezTo>
                    <a:cubicBezTo>
                      <a:pt x="68" y="116"/>
                      <a:pt x="83" y="106"/>
                      <a:pt x="97" y="94"/>
                    </a:cubicBezTo>
                    <a:cubicBezTo>
                      <a:pt x="112" y="81"/>
                      <a:pt x="126" y="67"/>
                      <a:pt x="138" y="52"/>
                    </a:cubicBezTo>
                    <a:cubicBezTo>
                      <a:pt x="144" y="45"/>
                      <a:pt x="149" y="37"/>
                      <a:pt x="154" y="29"/>
                    </a:cubicBezTo>
                    <a:cubicBezTo>
                      <a:pt x="159" y="22"/>
                      <a:pt x="165" y="14"/>
                      <a:pt x="165" y="5"/>
                    </a:cubicBezTo>
                    <a:cubicBezTo>
                      <a:pt x="164" y="3"/>
                      <a:pt x="162" y="0"/>
                      <a:pt x="16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5" name="Freeform 914"/>
              <p:cNvSpPr/>
              <p:nvPr/>
            </p:nvSpPr>
            <p:spPr bwMode="auto">
              <a:xfrm>
                <a:off x="3415" y="1419"/>
                <a:ext cx="52" cy="49"/>
              </a:xfrm>
              <a:custGeom>
                <a:avLst/>
                <a:gdLst>
                  <a:gd name="T0" fmla="*/ 4 w 93"/>
                  <a:gd name="T1" fmla="*/ 86 h 87"/>
                  <a:gd name="T2" fmla="*/ 53 w 93"/>
                  <a:gd name="T3" fmla="*/ 54 h 87"/>
                  <a:gd name="T4" fmla="*/ 76 w 93"/>
                  <a:gd name="T5" fmla="*/ 31 h 87"/>
                  <a:gd name="T6" fmla="*/ 92 w 93"/>
                  <a:gd name="T7" fmla="*/ 5 h 87"/>
                  <a:gd name="T8" fmla="*/ 86 w 93"/>
                  <a:gd name="T9" fmla="*/ 2 h 87"/>
                  <a:gd name="T10" fmla="*/ 69 w 93"/>
                  <a:gd name="T11" fmla="*/ 27 h 87"/>
                  <a:gd name="T12" fmla="*/ 48 w 93"/>
                  <a:gd name="T13" fmla="*/ 49 h 87"/>
                  <a:gd name="T14" fmla="*/ 2 w 93"/>
                  <a:gd name="T15" fmla="*/ 83 h 87"/>
                  <a:gd name="T16" fmla="*/ 4 w 93"/>
                  <a:gd name="T17"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7">
                    <a:moveTo>
                      <a:pt x="4" y="86"/>
                    </a:moveTo>
                    <a:cubicBezTo>
                      <a:pt x="22" y="77"/>
                      <a:pt x="38" y="67"/>
                      <a:pt x="53" y="54"/>
                    </a:cubicBezTo>
                    <a:cubicBezTo>
                      <a:pt x="61" y="47"/>
                      <a:pt x="69" y="39"/>
                      <a:pt x="76" y="31"/>
                    </a:cubicBezTo>
                    <a:cubicBezTo>
                      <a:pt x="82" y="24"/>
                      <a:pt x="90" y="15"/>
                      <a:pt x="92" y="5"/>
                    </a:cubicBezTo>
                    <a:cubicBezTo>
                      <a:pt x="93" y="2"/>
                      <a:pt x="89" y="0"/>
                      <a:pt x="86" y="2"/>
                    </a:cubicBezTo>
                    <a:cubicBezTo>
                      <a:pt x="79" y="9"/>
                      <a:pt x="75" y="19"/>
                      <a:pt x="69" y="27"/>
                    </a:cubicBezTo>
                    <a:cubicBezTo>
                      <a:pt x="62" y="35"/>
                      <a:pt x="55" y="42"/>
                      <a:pt x="48" y="49"/>
                    </a:cubicBezTo>
                    <a:cubicBezTo>
                      <a:pt x="34" y="62"/>
                      <a:pt x="18" y="73"/>
                      <a:pt x="2" y="83"/>
                    </a:cubicBezTo>
                    <a:cubicBezTo>
                      <a:pt x="0" y="84"/>
                      <a:pt x="2" y="87"/>
                      <a:pt x="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6" name="Freeform 915"/>
              <p:cNvSpPr/>
              <p:nvPr/>
            </p:nvSpPr>
            <p:spPr bwMode="auto">
              <a:xfrm>
                <a:off x="3401" y="1413"/>
                <a:ext cx="89" cy="79"/>
              </a:xfrm>
              <a:custGeom>
                <a:avLst/>
                <a:gdLst>
                  <a:gd name="T0" fmla="*/ 1 w 158"/>
                  <a:gd name="T1" fmla="*/ 136 h 141"/>
                  <a:gd name="T2" fmla="*/ 48 w 158"/>
                  <a:gd name="T3" fmla="*/ 129 h 141"/>
                  <a:gd name="T4" fmla="*/ 101 w 158"/>
                  <a:gd name="T5" fmla="*/ 96 h 141"/>
                  <a:gd name="T6" fmla="*/ 143 w 158"/>
                  <a:gd name="T7" fmla="*/ 49 h 141"/>
                  <a:gd name="T8" fmla="*/ 155 w 158"/>
                  <a:gd name="T9" fmla="*/ 25 h 141"/>
                  <a:gd name="T10" fmla="*/ 156 w 158"/>
                  <a:gd name="T11" fmla="*/ 2 h 141"/>
                  <a:gd name="T12" fmla="*/ 151 w 158"/>
                  <a:gd name="T13" fmla="*/ 2 h 141"/>
                  <a:gd name="T14" fmla="*/ 147 w 158"/>
                  <a:gd name="T15" fmla="*/ 10 h 141"/>
                  <a:gd name="T16" fmla="*/ 144 w 158"/>
                  <a:gd name="T17" fmla="*/ 22 h 141"/>
                  <a:gd name="T18" fmla="*/ 133 w 158"/>
                  <a:gd name="T19" fmla="*/ 43 h 141"/>
                  <a:gd name="T20" fmla="*/ 96 w 158"/>
                  <a:gd name="T21" fmla="*/ 87 h 141"/>
                  <a:gd name="T22" fmla="*/ 1 w 158"/>
                  <a:gd name="T23" fmla="*/ 134 h 141"/>
                  <a:gd name="T24" fmla="*/ 1 w 158"/>
                  <a:gd name="T25" fmla="*/ 13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41">
                    <a:moveTo>
                      <a:pt x="1" y="136"/>
                    </a:moveTo>
                    <a:cubicBezTo>
                      <a:pt x="17" y="141"/>
                      <a:pt x="34" y="135"/>
                      <a:pt x="48" y="129"/>
                    </a:cubicBezTo>
                    <a:cubicBezTo>
                      <a:pt x="68" y="121"/>
                      <a:pt x="85" y="109"/>
                      <a:pt x="101" y="96"/>
                    </a:cubicBezTo>
                    <a:cubicBezTo>
                      <a:pt x="117" y="82"/>
                      <a:pt x="132" y="67"/>
                      <a:pt x="143" y="49"/>
                    </a:cubicBezTo>
                    <a:cubicBezTo>
                      <a:pt x="148" y="41"/>
                      <a:pt x="152" y="33"/>
                      <a:pt x="155" y="25"/>
                    </a:cubicBezTo>
                    <a:cubicBezTo>
                      <a:pt x="158" y="16"/>
                      <a:pt x="158" y="10"/>
                      <a:pt x="156" y="2"/>
                    </a:cubicBezTo>
                    <a:cubicBezTo>
                      <a:pt x="155" y="0"/>
                      <a:pt x="152" y="0"/>
                      <a:pt x="151" y="2"/>
                    </a:cubicBezTo>
                    <a:cubicBezTo>
                      <a:pt x="150" y="5"/>
                      <a:pt x="148" y="7"/>
                      <a:pt x="147" y="10"/>
                    </a:cubicBezTo>
                    <a:cubicBezTo>
                      <a:pt x="146" y="14"/>
                      <a:pt x="145" y="18"/>
                      <a:pt x="144" y="22"/>
                    </a:cubicBezTo>
                    <a:cubicBezTo>
                      <a:pt x="142" y="29"/>
                      <a:pt x="138" y="37"/>
                      <a:pt x="133" y="43"/>
                    </a:cubicBezTo>
                    <a:cubicBezTo>
                      <a:pt x="123" y="60"/>
                      <a:pt x="110" y="74"/>
                      <a:pt x="96" y="87"/>
                    </a:cubicBezTo>
                    <a:cubicBezTo>
                      <a:pt x="69" y="111"/>
                      <a:pt x="37" y="128"/>
                      <a:pt x="1" y="134"/>
                    </a:cubicBezTo>
                    <a:cubicBezTo>
                      <a:pt x="0" y="134"/>
                      <a:pt x="0" y="136"/>
                      <a:pt x="1"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7" name="Freeform 916"/>
              <p:cNvSpPr/>
              <p:nvPr/>
            </p:nvSpPr>
            <p:spPr bwMode="auto">
              <a:xfrm>
                <a:off x="3400" y="1403"/>
                <a:ext cx="119" cy="113"/>
              </a:xfrm>
              <a:custGeom>
                <a:avLst/>
                <a:gdLst>
                  <a:gd name="T0" fmla="*/ 206 w 212"/>
                  <a:gd name="T1" fmla="*/ 2 h 202"/>
                  <a:gd name="T2" fmla="*/ 190 w 212"/>
                  <a:gd name="T3" fmla="*/ 32 h 202"/>
                  <a:gd name="T4" fmla="*/ 180 w 212"/>
                  <a:gd name="T5" fmla="*/ 60 h 202"/>
                  <a:gd name="T6" fmla="*/ 149 w 212"/>
                  <a:gd name="T7" fmla="*/ 111 h 202"/>
                  <a:gd name="T8" fmla="*/ 117 w 212"/>
                  <a:gd name="T9" fmla="*/ 138 h 202"/>
                  <a:gd name="T10" fmla="*/ 83 w 212"/>
                  <a:gd name="T11" fmla="*/ 164 h 202"/>
                  <a:gd name="T12" fmla="*/ 4 w 212"/>
                  <a:gd name="T13" fmla="*/ 191 h 202"/>
                  <a:gd name="T14" fmla="*/ 3 w 212"/>
                  <a:gd name="T15" fmla="*/ 195 h 202"/>
                  <a:gd name="T16" fmla="*/ 83 w 212"/>
                  <a:gd name="T17" fmla="*/ 178 h 202"/>
                  <a:gd name="T18" fmla="*/ 119 w 212"/>
                  <a:gd name="T19" fmla="*/ 152 h 202"/>
                  <a:gd name="T20" fmla="*/ 154 w 212"/>
                  <a:gd name="T21" fmla="*/ 124 h 202"/>
                  <a:gd name="T22" fmla="*/ 211 w 212"/>
                  <a:gd name="T23" fmla="*/ 4 h 202"/>
                  <a:gd name="T24" fmla="*/ 206 w 212"/>
                  <a:gd name="T25"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202">
                    <a:moveTo>
                      <a:pt x="206" y="2"/>
                    </a:moveTo>
                    <a:cubicBezTo>
                      <a:pt x="199" y="11"/>
                      <a:pt x="193" y="21"/>
                      <a:pt x="190" y="32"/>
                    </a:cubicBezTo>
                    <a:cubicBezTo>
                      <a:pt x="186" y="41"/>
                      <a:pt x="184" y="51"/>
                      <a:pt x="180" y="60"/>
                    </a:cubicBezTo>
                    <a:cubicBezTo>
                      <a:pt x="174" y="80"/>
                      <a:pt x="164" y="96"/>
                      <a:pt x="149" y="111"/>
                    </a:cubicBezTo>
                    <a:cubicBezTo>
                      <a:pt x="139" y="121"/>
                      <a:pt x="128" y="129"/>
                      <a:pt x="117" y="138"/>
                    </a:cubicBezTo>
                    <a:cubicBezTo>
                      <a:pt x="106" y="147"/>
                      <a:pt x="95" y="156"/>
                      <a:pt x="83" y="164"/>
                    </a:cubicBezTo>
                    <a:cubicBezTo>
                      <a:pt x="59" y="180"/>
                      <a:pt x="33" y="191"/>
                      <a:pt x="4" y="191"/>
                    </a:cubicBezTo>
                    <a:cubicBezTo>
                      <a:pt x="1" y="191"/>
                      <a:pt x="0" y="195"/>
                      <a:pt x="3" y="195"/>
                    </a:cubicBezTo>
                    <a:cubicBezTo>
                      <a:pt x="31" y="202"/>
                      <a:pt x="59" y="192"/>
                      <a:pt x="83" y="178"/>
                    </a:cubicBezTo>
                    <a:cubicBezTo>
                      <a:pt x="96" y="170"/>
                      <a:pt x="107" y="161"/>
                      <a:pt x="119" y="152"/>
                    </a:cubicBezTo>
                    <a:cubicBezTo>
                      <a:pt x="130" y="143"/>
                      <a:pt x="142" y="134"/>
                      <a:pt x="154" y="124"/>
                    </a:cubicBezTo>
                    <a:cubicBezTo>
                      <a:pt x="189" y="94"/>
                      <a:pt x="199" y="48"/>
                      <a:pt x="211" y="4"/>
                    </a:cubicBezTo>
                    <a:cubicBezTo>
                      <a:pt x="212" y="1"/>
                      <a:pt x="207" y="0"/>
                      <a:pt x="20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8" name="Freeform 917"/>
              <p:cNvSpPr/>
              <p:nvPr/>
            </p:nvSpPr>
            <p:spPr bwMode="auto">
              <a:xfrm>
                <a:off x="5425" y="967"/>
                <a:ext cx="228" cy="222"/>
              </a:xfrm>
              <a:custGeom>
                <a:avLst/>
                <a:gdLst>
                  <a:gd name="T0" fmla="*/ 287 w 406"/>
                  <a:gd name="T1" fmla="*/ 40 h 396"/>
                  <a:gd name="T2" fmla="*/ 216 w 406"/>
                  <a:gd name="T3" fmla="*/ 122 h 396"/>
                  <a:gd name="T4" fmla="*/ 247 w 406"/>
                  <a:gd name="T5" fmla="*/ 87 h 396"/>
                  <a:gd name="T6" fmla="*/ 344 w 406"/>
                  <a:gd name="T7" fmla="*/ 62 h 396"/>
                  <a:gd name="T8" fmla="*/ 341 w 406"/>
                  <a:gd name="T9" fmla="*/ 248 h 396"/>
                  <a:gd name="T10" fmla="*/ 341 w 406"/>
                  <a:gd name="T11" fmla="*/ 243 h 396"/>
                  <a:gd name="T12" fmla="*/ 324 w 406"/>
                  <a:gd name="T13" fmla="*/ 264 h 396"/>
                  <a:gd name="T14" fmla="*/ 250 w 406"/>
                  <a:gd name="T15" fmla="*/ 296 h 396"/>
                  <a:gd name="T16" fmla="*/ 228 w 406"/>
                  <a:gd name="T17" fmla="*/ 314 h 396"/>
                  <a:gd name="T18" fmla="*/ 257 w 406"/>
                  <a:gd name="T19" fmla="*/ 302 h 396"/>
                  <a:gd name="T20" fmla="*/ 296 w 406"/>
                  <a:gd name="T21" fmla="*/ 288 h 396"/>
                  <a:gd name="T22" fmla="*/ 209 w 406"/>
                  <a:gd name="T23" fmla="*/ 349 h 396"/>
                  <a:gd name="T24" fmla="*/ 195 w 406"/>
                  <a:gd name="T25" fmla="*/ 370 h 396"/>
                  <a:gd name="T26" fmla="*/ 152 w 406"/>
                  <a:gd name="T27" fmla="*/ 304 h 396"/>
                  <a:gd name="T28" fmla="*/ 164 w 406"/>
                  <a:gd name="T29" fmla="*/ 303 h 396"/>
                  <a:gd name="T30" fmla="*/ 143 w 406"/>
                  <a:gd name="T31" fmla="*/ 294 h 396"/>
                  <a:gd name="T32" fmla="*/ 115 w 406"/>
                  <a:gd name="T33" fmla="*/ 259 h 396"/>
                  <a:gd name="T34" fmla="*/ 149 w 406"/>
                  <a:gd name="T35" fmla="*/ 257 h 396"/>
                  <a:gd name="T36" fmla="*/ 111 w 406"/>
                  <a:gd name="T37" fmla="*/ 257 h 396"/>
                  <a:gd name="T38" fmla="*/ 81 w 406"/>
                  <a:gd name="T39" fmla="*/ 218 h 396"/>
                  <a:gd name="T40" fmla="*/ 112 w 406"/>
                  <a:gd name="T41" fmla="*/ 235 h 396"/>
                  <a:gd name="T42" fmla="*/ 76 w 406"/>
                  <a:gd name="T43" fmla="*/ 214 h 396"/>
                  <a:gd name="T44" fmla="*/ 52 w 406"/>
                  <a:gd name="T45" fmla="*/ 179 h 396"/>
                  <a:gd name="T46" fmla="*/ 80 w 406"/>
                  <a:gd name="T47" fmla="*/ 181 h 396"/>
                  <a:gd name="T48" fmla="*/ 29 w 406"/>
                  <a:gd name="T49" fmla="*/ 127 h 396"/>
                  <a:gd name="T50" fmla="*/ 72 w 406"/>
                  <a:gd name="T51" fmla="*/ 153 h 396"/>
                  <a:gd name="T52" fmla="*/ 47 w 406"/>
                  <a:gd name="T53" fmla="*/ 133 h 396"/>
                  <a:gd name="T54" fmla="*/ 26 w 406"/>
                  <a:gd name="T55" fmla="*/ 103 h 396"/>
                  <a:gd name="T56" fmla="*/ 50 w 406"/>
                  <a:gd name="T57" fmla="*/ 120 h 396"/>
                  <a:gd name="T58" fmla="*/ 27 w 406"/>
                  <a:gd name="T59" fmla="*/ 98 h 396"/>
                  <a:gd name="T60" fmla="*/ 152 w 406"/>
                  <a:gd name="T61" fmla="*/ 46 h 396"/>
                  <a:gd name="T62" fmla="*/ 210 w 406"/>
                  <a:gd name="T63" fmla="*/ 130 h 396"/>
                  <a:gd name="T64" fmla="*/ 158 w 406"/>
                  <a:gd name="T65" fmla="*/ 23 h 396"/>
                  <a:gd name="T66" fmla="*/ 4 w 406"/>
                  <a:gd name="T67" fmla="*/ 93 h 396"/>
                  <a:gd name="T68" fmla="*/ 89 w 406"/>
                  <a:gd name="T69" fmla="*/ 264 h 396"/>
                  <a:gd name="T70" fmla="*/ 88 w 406"/>
                  <a:gd name="T71" fmla="*/ 266 h 396"/>
                  <a:gd name="T72" fmla="*/ 119 w 406"/>
                  <a:gd name="T73" fmla="*/ 298 h 396"/>
                  <a:gd name="T74" fmla="*/ 193 w 406"/>
                  <a:gd name="T75" fmla="*/ 391 h 396"/>
                  <a:gd name="T76" fmla="*/ 209 w 406"/>
                  <a:gd name="T77" fmla="*/ 365 h 396"/>
                  <a:gd name="T78" fmla="*/ 401 w 406"/>
                  <a:gd name="T79" fmla="*/ 15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6" h="396">
                    <a:moveTo>
                      <a:pt x="381" y="68"/>
                    </a:moveTo>
                    <a:cubicBezTo>
                      <a:pt x="358" y="41"/>
                      <a:pt x="321" y="32"/>
                      <a:pt x="287" y="40"/>
                    </a:cubicBezTo>
                    <a:cubicBezTo>
                      <a:pt x="269" y="44"/>
                      <a:pt x="253" y="54"/>
                      <a:pt x="241" y="66"/>
                    </a:cubicBezTo>
                    <a:cubicBezTo>
                      <a:pt x="228" y="79"/>
                      <a:pt x="210" y="103"/>
                      <a:pt x="216" y="122"/>
                    </a:cubicBezTo>
                    <a:cubicBezTo>
                      <a:pt x="217" y="126"/>
                      <a:pt x="221" y="126"/>
                      <a:pt x="224" y="124"/>
                    </a:cubicBezTo>
                    <a:cubicBezTo>
                      <a:pt x="235" y="115"/>
                      <a:pt x="238" y="98"/>
                      <a:pt x="247" y="87"/>
                    </a:cubicBezTo>
                    <a:cubicBezTo>
                      <a:pt x="255" y="77"/>
                      <a:pt x="266" y="69"/>
                      <a:pt x="277" y="63"/>
                    </a:cubicBezTo>
                    <a:cubicBezTo>
                      <a:pt x="298" y="53"/>
                      <a:pt x="323" y="52"/>
                      <a:pt x="344" y="62"/>
                    </a:cubicBezTo>
                    <a:cubicBezTo>
                      <a:pt x="406" y="90"/>
                      <a:pt x="393" y="173"/>
                      <a:pt x="363" y="220"/>
                    </a:cubicBezTo>
                    <a:cubicBezTo>
                      <a:pt x="356" y="230"/>
                      <a:pt x="349" y="239"/>
                      <a:pt x="341" y="248"/>
                    </a:cubicBezTo>
                    <a:cubicBezTo>
                      <a:pt x="341" y="246"/>
                      <a:pt x="342" y="245"/>
                      <a:pt x="342" y="243"/>
                    </a:cubicBezTo>
                    <a:cubicBezTo>
                      <a:pt x="342" y="242"/>
                      <a:pt x="341" y="242"/>
                      <a:pt x="341" y="243"/>
                    </a:cubicBezTo>
                    <a:cubicBezTo>
                      <a:pt x="339" y="248"/>
                      <a:pt x="335" y="253"/>
                      <a:pt x="332" y="257"/>
                    </a:cubicBezTo>
                    <a:cubicBezTo>
                      <a:pt x="329" y="260"/>
                      <a:pt x="326" y="262"/>
                      <a:pt x="324" y="264"/>
                    </a:cubicBezTo>
                    <a:cubicBezTo>
                      <a:pt x="312" y="274"/>
                      <a:pt x="297" y="280"/>
                      <a:pt x="283" y="284"/>
                    </a:cubicBezTo>
                    <a:cubicBezTo>
                      <a:pt x="272" y="288"/>
                      <a:pt x="261" y="291"/>
                      <a:pt x="250" y="296"/>
                    </a:cubicBezTo>
                    <a:cubicBezTo>
                      <a:pt x="242" y="299"/>
                      <a:pt x="229" y="302"/>
                      <a:pt x="226" y="311"/>
                    </a:cubicBezTo>
                    <a:cubicBezTo>
                      <a:pt x="225" y="312"/>
                      <a:pt x="227" y="314"/>
                      <a:pt x="228" y="314"/>
                    </a:cubicBezTo>
                    <a:cubicBezTo>
                      <a:pt x="233" y="314"/>
                      <a:pt x="236" y="311"/>
                      <a:pt x="240" y="309"/>
                    </a:cubicBezTo>
                    <a:cubicBezTo>
                      <a:pt x="245" y="306"/>
                      <a:pt x="251" y="304"/>
                      <a:pt x="257" y="302"/>
                    </a:cubicBezTo>
                    <a:cubicBezTo>
                      <a:pt x="270" y="297"/>
                      <a:pt x="282" y="293"/>
                      <a:pt x="294" y="288"/>
                    </a:cubicBezTo>
                    <a:cubicBezTo>
                      <a:pt x="295" y="288"/>
                      <a:pt x="296" y="288"/>
                      <a:pt x="296" y="288"/>
                    </a:cubicBezTo>
                    <a:cubicBezTo>
                      <a:pt x="267" y="310"/>
                      <a:pt x="236" y="331"/>
                      <a:pt x="210" y="358"/>
                    </a:cubicBezTo>
                    <a:cubicBezTo>
                      <a:pt x="210" y="355"/>
                      <a:pt x="210" y="352"/>
                      <a:pt x="209" y="349"/>
                    </a:cubicBezTo>
                    <a:cubicBezTo>
                      <a:pt x="208" y="345"/>
                      <a:pt x="203" y="345"/>
                      <a:pt x="202" y="349"/>
                    </a:cubicBezTo>
                    <a:cubicBezTo>
                      <a:pt x="200" y="355"/>
                      <a:pt x="197" y="362"/>
                      <a:pt x="195" y="370"/>
                    </a:cubicBezTo>
                    <a:cubicBezTo>
                      <a:pt x="190" y="360"/>
                      <a:pt x="183" y="350"/>
                      <a:pt x="178" y="340"/>
                    </a:cubicBezTo>
                    <a:cubicBezTo>
                      <a:pt x="170" y="327"/>
                      <a:pt x="161" y="315"/>
                      <a:pt x="152" y="304"/>
                    </a:cubicBezTo>
                    <a:cubicBezTo>
                      <a:pt x="156" y="305"/>
                      <a:pt x="160" y="305"/>
                      <a:pt x="164" y="305"/>
                    </a:cubicBezTo>
                    <a:cubicBezTo>
                      <a:pt x="165" y="305"/>
                      <a:pt x="165" y="303"/>
                      <a:pt x="164" y="303"/>
                    </a:cubicBezTo>
                    <a:cubicBezTo>
                      <a:pt x="159" y="302"/>
                      <a:pt x="154" y="302"/>
                      <a:pt x="149" y="300"/>
                    </a:cubicBezTo>
                    <a:cubicBezTo>
                      <a:pt x="147" y="298"/>
                      <a:pt x="145" y="296"/>
                      <a:pt x="143" y="294"/>
                    </a:cubicBezTo>
                    <a:cubicBezTo>
                      <a:pt x="133" y="282"/>
                      <a:pt x="123" y="271"/>
                      <a:pt x="113" y="259"/>
                    </a:cubicBezTo>
                    <a:cubicBezTo>
                      <a:pt x="114" y="259"/>
                      <a:pt x="115" y="259"/>
                      <a:pt x="115" y="259"/>
                    </a:cubicBezTo>
                    <a:cubicBezTo>
                      <a:pt x="126" y="258"/>
                      <a:pt x="138" y="260"/>
                      <a:pt x="149" y="259"/>
                    </a:cubicBezTo>
                    <a:cubicBezTo>
                      <a:pt x="150" y="259"/>
                      <a:pt x="150" y="257"/>
                      <a:pt x="149" y="257"/>
                    </a:cubicBezTo>
                    <a:cubicBezTo>
                      <a:pt x="139" y="253"/>
                      <a:pt x="125" y="254"/>
                      <a:pt x="115" y="256"/>
                    </a:cubicBezTo>
                    <a:cubicBezTo>
                      <a:pt x="114" y="256"/>
                      <a:pt x="112" y="256"/>
                      <a:pt x="111" y="257"/>
                    </a:cubicBezTo>
                    <a:cubicBezTo>
                      <a:pt x="100" y="244"/>
                      <a:pt x="89" y="231"/>
                      <a:pt x="79" y="217"/>
                    </a:cubicBezTo>
                    <a:cubicBezTo>
                      <a:pt x="80" y="217"/>
                      <a:pt x="80" y="218"/>
                      <a:pt x="81" y="218"/>
                    </a:cubicBezTo>
                    <a:cubicBezTo>
                      <a:pt x="92" y="223"/>
                      <a:pt x="100" y="230"/>
                      <a:pt x="110" y="236"/>
                    </a:cubicBezTo>
                    <a:cubicBezTo>
                      <a:pt x="111" y="237"/>
                      <a:pt x="112" y="236"/>
                      <a:pt x="112" y="235"/>
                    </a:cubicBezTo>
                    <a:cubicBezTo>
                      <a:pt x="105" y="226"/>
                      <a:pt x="94" y="221"/>
                      <a:pt x="85" y="217"/>
                    </a:cubicBezTo>
                    <a:cubicBezTo>
                      <a:pt x="82" y="216"/>
                      <a:pt x="79" y="215"/>
                      <a:pt x="76" y="214"/>
                    </a:cubicBezTo>
                    <a:cubicBezTo>
                      <a:pt x="73" y="209"/>
                      <a:pt x="70" y="205"/>
                      <a:pt x="67" y="201"/>
                    </a:cubicBezTo>
                    <a:cubicBezTo>
                      <a:pt x="62" y="194"/>
                      <a:pt x="57" y="187"/>
                      <a:pt x="52" y="179"/>
                    </a:cubicBezTo>
                    <a:cubicBezTo>
                      <a:pt x="62" y="182"/>
                      <a:pt x="71" y="184"/>
                      <a:pt x="80" y="183"/>
                    </a:cubicBezTo>
                    <a:cubicBezTo>
                      <a:pt x="82" y="183"/>
                      <a:pt x="82" y="181"/>
                      <a:pt x="80" y="181"/>
                    </a:cubicBezTo>
                    <a:cubicBezTo>
                      <a:pt x="70" y="179"/>
                      <a:pt x="60" y="178"/>
                      <a:pt x="50" y="175"/>
                    </a:cubicBezTo>
                    <a:cubicBezTo>
                      <a:pt x="41" y="160"/>
                      <a:pt x="33" y="144"/>
                      <a:pt x="29" y="127"/>
                    </a:cubicBezTo>
                    <a:cubicBezTo>
                      <a:pt x="35" y="130"/>
                      <a:pt x="40" y="133"/>
                      <a:pt x="45" y="136"/>
                    </a:cubicBezTo>
                    <a:cubicBezTo>
                      <a:pt x="54" y="142"/>
                      <a:pt x="63" y="150"/>
                      <a:pt x="72" y="153"/>
                    </a:cubicBezTo>
                    <a:cubicBezTo>
                      <a:pt x="74" y="153"/>
                      <a:pt x="75" y="151"/>
                      <a:pt x="74" y="150"/>
                    </a:cubicBezTo>
                    <a:cubicBezTo>
                      <a:pt x="67" y="143"/>
                      <a:pt x="56" y="138"/>
                      <a:pt x="47" y="133"/>
                    </a:cubicBezTo>
                    <a:cubicBezTo>
                      <a:pt x="41" y="129"/>
                      <a:pt x="35" y="126"/>
                      <a:pt x="29" y="124"/>
                    </a:cubicBezTo>
                    <a:cubicBezTo>
                      <a:pt x="27" y="117"/>
                      <a:pt x="27" y="110"/>
                      <a:pt x="26" y="103"/>
                    </a:cubicBezTo>
                    <a:cubicBezTo>
                      <a:pt x="30" y="112"/>
                      <a:pt x="38" y="119"/>
                      <a:pt x="50" y="122"/>
                    </a:cubicBezTo>
                    <a:cubicBezTo>
                      <a:pt x="51" y="122"/>
                      <a:pt x="52" y="120"/>
                      <a:pt x="50" y="120"/>
                    </a:cubicBezTo>
                    <a:cubicBezTo>
                      <a:pt x="39" y="115"/>
                      <a:pt x="30" y="110"/>
                      <a:pt x="27" y="98"/>
                    </a:cubicBezTo>
                    <a:cubicBezTo>
                      <a:pt x="27" y="98"/>
                      <a:pt x="27" y="98"/>
                      <a:pt x="27" y="98"/>
                    </a:cubicBezTo>
                    <a:cubicBezTo>
                      <a:pt x="28" y="68"/>
                      <a:pt x="50" y="42"/>
                      <a:pt x="78" y="32"/>
                    </a:cubicBezTo>
                    <a:cubicBezTo>
                      <a:pt x="103" y="23"/>
                      <a:pt x="132" y="28"/>
                      <a:pt x="152" y="46"/>
                    </a:cubicBezTo>
                    <a:cubicBezTo>
                      <a:pt x="166" y="58"/>
                      <a:pt x="176" y="73"/>
                      <a:pt x="186" y="88"/>
                    </a:cubicBezTo>
                    <a:cubicBezTo>
                      <a:pt x="194" y="102"/>
                      <a:pt x="203" y="115"/>
                      <a:pt x="210" y="130"/>
                    </a:cubicBezTo>
                    <a:cubicBezTo>
                      <a:pt x="212" y="133"/>
                      <a:pt x="217" y="131"/>
                      <a:pt x="216" y="128"/>
                    </a:cubicBezTo>
                    <a:cubicBezTo>
                      <a:pt x="206" y="89"/>
                      <a:pt x="188" y="50"/>
                      <a:pt x="158" y="23"/>
                    </a:cubicBezTo>
                    <a:cubicBezTo>
                      <a:pt x="131" y="0"/>
                      <a:pt x="91" y="1"/>
                      <a:pt x="60" y="14"/>
                    </a:cubicBezTo>
                    <a:cubicBezTo>
                      <a:pt x="29" y="28"/>
                      <a:pt x="8" y="59"/>
                      <a:pt x="4" y="93"/>
                    </a:cubicBezTo>
                    <a:cubicBezTo>
                      <a:pt x="0" y="129"/>
                      <a:pt x="18" y="167"/>
                      <a:pt x="37" y="197"/>
                    </a:cubicBezTo>
                    <a:cubicBezTo>
                      <a:pt x="52" y="221"/>
                      <a:pt x="70" y="243"/>
                      <a:pt x="89" y="264"/>
                    </a:cubicBezTo>
                    <a:cubicBezTo>
                      <a:pt x="89" y="265"/>
                      <a:pt x="88" y="265"/>
                      <a:pt x="88" y="265"/>
                    </a:cubicBezTo>
                    <a:cubicBezTo>
                      <a:pt x="87" y="266"/>
                      <a:pt x="88" y="266"/>
                      <a:pt x="88" y="266"/>
                    </a:cubicBezTo>
                    <a:cubicBezTo>
                      <a:pt x="89" y="266"/>
                      <a:pt x="89" y="265"/>
                      <a:pt x="90" y="265"/>
                    </a:cubicBezTo>
                    <a:cubicBezTo>
                      <a:pt x="100" y="276"/>
                      <a:pt x="110" y="287"/>
                      <a:pt x="119" y="298"/>
                    </a:cubicBezTo>
                    <a:cubicBezTo>
                      <a:pt x="133" y="313"/>
                      <a:pt x="146" y="331"/>
                      <a:pt x="161" y="345"/>
                    </a:cubicBezTo>
                    <a:cubicBezTo>
                      <a:pt x="175" y="358"/>
                      <a:pt x="185" y="374"/>
                      <a:pt x="193" y="391"/>
                    </a:cubicBezTo>
                    <a:cubicBezTo>
                      <a:pt x="195" y="396"/>
                      <a:pt x="203" y="393"/>
                      <a:pt x="204" y="388"/>
                    </a:cubicBezTo>
                    <a:cubicBezTo>
                      <a:pt x="204" y="380"/>
                      <a:pt x="207" y="372"/>
                      <a:pt x="209" y="365"/>
                    </a:cubicBezTo>
                    <a:cubicBezTo>
                      <a:pt x="257" y="323"/>
                      <a:pt x="316" y="294"/>
                      <a:pt x="359" y="245"/>
                    </a:cubicBezTo>
                    <a:cubicBezTo>
                      <a:pt x="381" y="219"/>
                      <a:pt x="396" y="187"/>
                      <a:pt x="401" y="153"/>
                    </a:cubicBezTo>
                    <a:cubicBezTo>
                      <a:pt x="404" y="125"/>
                      <a:pt x="400" y="91"/>
                      <a:pt x="38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9" name="Freeform 918"/>
              <p:cNvSpPr/>
              <p:nvPr/>
            </p:nvSpPr>
            <p:spPr bwMode="auto">
              <a:xfrm>
                <a:off x="5564" y="1004"/>
                <a:ext cx="36" cy="36"/>
              </a:xfrm>
              <a:custGeom>
                <a:avLst/>
                <a:gdLst>
                  <a:gd name="T0" fmla="*/ 63 w 64"/>
                  <a:gd name="T1" fmla="*/ 1 h 65"/>
                  <a:gd name="T2" fmla="*/ 36 w 64"/>
                  <a:gd name="T3" fmla="*/ 36 h 65"/>
                  <a:gd name="T4" fmla="*/ 17 w 64"/>
                  <a:gd name="T5" fmla="*/ 50 h 65"/>
                  <a:gd name="T6" fmla="*/ 1 w 64"/>
                  <a:gd name="T7" fmla="*/ 61 h 65"/>
                  <a:gd name="T8" fmla="*/ 3 w 64"/>
                  <a:gd name="T9" fmla="*/ 65 h 65"/>
                  <a:gd name="T10" fmla="*/ 21 w 64"/>
                  <a:gd name="T11" fmla="*/ 55 h 65"/>
                  <a:gd name="T12" fmla="*/ 40 w 64"/>
                  <a:gd name="T13" fmla="*/ 40 h 65"/>
                  <a:gd name="T14" fmla="*/ 64 w 64"/>
                  <a:gd name="T15" fmla="*/ 2 h 65"/>
                  <a:gd name="T16" fmla="*/ 63 w 64"/>
                  <a:gd name="T1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5">
                    <a:moveTo>
                      <a:pt x="63" y="1"/>
                    </a:moveTo>
                    <a:cubicBezTo>
                      <a:pt x="57" y="15"/>
                      <a:pt x="47" y="26"/>
                      <a:pt x="36" y="36"/>
                    </a:cubicBezTo>
                    <a:cubicBezTo>
                      <a:pt x="30" y="41"/>
                      <a:pt x="24" y="45"/>
                      <a:pt x="17" y="50"/>
                    </a:cubicBezTo>
                    <a:cubicBezTo>
                      <a:pt x="12" y="53"/>
                      <a:pt x="4" y="56"/>
                      <a:pt x="1" y="61"/>
                    </a:cubicBezTo>
                    <a:cubicBezTo>
                      <a:pt x="0" y="63"/>
                      <a:pt x="1" y="65"/>
                      <a:pt x="3" y="65"/>
                    </a:cubicBezTo>
                    <a:cubicBezTo>
                      <a:pt x="9" y="65"/>
                      <a:pt x="15" y="59"/>
                      <a:pt x="21" y="55"/>
                    </a:cubicBezTo>
                    <a:cubicBezTo>
                      <a:pt x="28" y="51"/>
                      <a:pt x="34" y="46"/>
                      <a:pt x="40" y="40"/>
                    </a:cubicBezTo>
                    <a:cubicBezTo>
                      <a:pt x="52" y="30"/>
                      <a:pt x="61" y="17"/>
                      <a:pt x="64" y="2"/>
                    </a:cubicBezTo>
                    <a:cubicBezTo>
                      <a:pt x="64" y="1"/>
                      <a:pt x="63" y="0"/>
                      <a:pt x="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0" name="Freeform 919"/>
              <p:cNvSpPr/>
              <p:nvPr/>
            </p:nvSpPr>
            <p:spPr bwMode="auto">
              <a:xfrm>
                <a:off x="5581" y="1012"/>
                <a:ext cx="34" cy="42"/>
              </a:xfrm>
              <a:custGeom>
                <a:avLst/>
                <a:gdLst>
                  <a:gd name="T0" fmla="*/ 56 w 61"/>
                  <a:gd name="T1" fmla="*/ 1 h 75"/>
                  <a:gd name="T2" fmla="*/ 35 w 61"/>
                  <a:gd name="T3" fmla="*/ 41 h 75"/>
                  <a:gd name="T4" fmla="*/ 15 w 61"/>
                  <a:gd name="T5" fmla="*/ 56 h 75"/>
                  <a:gd name="T6" fmla="*/ 0 w 61"/>
                  <a:gd name="T7" fmla="*/ 69 h 75"/>
                  <a:gd name="T8" fmla="*/ 3 w 61"/>
                  <a:gd name="T9" fmla="*/ 74 h 75"/>
                  <a:gd name="T10" fmla="*/ 23 w 61"/>
                  <a:gd name="T11" fmla="*/ 64 h 75"/>
                  <a:gd name="T12" fmla="*/ 43 w 61"/>
                  <a:gd name="T13" fmla="*/ 46 h 75"/>
                  <a:gd name="T14" fmla="*/ 58 w 61"/>
                  <a:gd name="T15" fmla="*/ 1 h 75"/>
                  <a:gd name="T16" fmla="*/ 56 w 61"/>
                  <a:gd name="T17"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75">
                    <a:moveTo>
                      <a:pt x="56" y="1"/>
                    </a:moveTo>
                    <a:cubicBezTo>
                      <a:pt x="53" y="17"/>
                      <a:pt x="46" y="30"/>
                      <a:pt x="35" y="41"/>
                    </a:cubicBezTo>
                    <a:cubicBezTo>
                      <a:pt x="29" y="46"/>
                      <a:pt x="22" y="51"/>
                      <a:pt x="15" y="56"/>
                    </a:cubicBezTo>
                    <a:cubicBezTo>
                      <a:pt x="10" y="59"/>
                      <a:pt x="2" y="63"/>
                      <a:pt x="0" y="69"/>
                    </a:cubicBezTo>
                    <a:cubicBezTo>
                      <a:pt x="0" y="71"/>
                      <a:pt x="1" y="74"/>
                      <a:pt x="3" y="74"/>
                    </a:cubicBezTo>
                    <a:cubicBezTo>
                      <a:pt x="11" y="75"/>
                      <a:pt x="17" y="68"/>
                      <a:pt x="23" y="64"/>
                    </a:cubicBezTo>
                    <a:cubicBezTo>
                      <a:pt x="30" y="58"/>
                      <a:pt x="37" y="53"/>
                      <a:pt x="43" y="46"/>
                    </a:cubicBezTo>
                    <a:cubicBezTo>
                      <a:pt x="55" y="33"/>
                      <a:pt x="61" y="19"/>
                      <a:pt x="58" y="1"/>
                    </a:cubicBezTo>
                    <a:cubicBezTo>
                      <a:pt x="58" y="0"/>
                      <a:pt x="56" y="0"/>
                      <a:pt x="5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1" name="Freeform 920"/>
              <p:cNvSpPr/>
              <p:nvPr/>
            </p:nvSpPr>
            <p:spPr bwMode="auto">
              <a:xfrm>
                <a:off x="5586" y="1021"/>
                <a:ext cx="44" cy="58"/>
              </a:xfrm>
              <a:custGeom>
                <a:avLst/>
                <a:gdLst>
                  <a:gd name="T0" fmla="*/ 77 w 80"/>
                  <a:gd name="T1" fmla="*/ 2 h 104"/>
                  <a:gd name="T2" fmla="*/ 46 w 80"/>
                  <a:gd name="T3" fmla="*/ 60 h 104"/>
                  <a:gd name="T4" fmla="*/ 23 w 80"/>
                  <a:gd name="T5" fmla="*/ 81 h 104"/>
                  <a:gd name="T6" fmla="*/ 1 w 80"/>
                  <a:gd name="T7" fmla="*/ 100 h 104"/>
                  <a:gd name="T8" fmla="*/ 3 w 80"/>
                  <a:gd name="T9" fmla="*/ 104 h 104"/>
                  <a:gd name="T10" fmla="*/ 29 w 80"/>
                  <a:gd name="T11" fmla="*/ 90 h 104"/>
                  <a:gd name="T12" fmla="*/ 54 w 80"/>
                  <a:gd name="T13" fmla="*/ 64 h 104"/>
                  <a:gd name="T14" fmla="*/ 80 w 80"/>
                  <a:gd name="T15" fmla="*/ 2 h 104"/>
                  <a:gd name="T16" fmla="*/ 77 w 80"/>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04">
                    <a:moveTo>
                      <a:pt x="77" y="2"/>
                    </a:moveTo>
                    <a:cubicBezTo>
                      <a:pt x="73" y="24"/>
                      <a:pt x="61" y="43"/>
                      <a:pt x="46" y="60"/>
                    </a:cubicBezTo>
                    <a:cubicBezTo>
                      <a:pt x="39" y="68"/>
                      <a:pt x="31" y="74"/>
                      <a:pt x="23" y="81"/>
                    </a:cubicBezTo>
                    <a:cubicBezTo>
                      <a:pt x="16" y="87"/>
                      <a:pt x="5" y="92"/>
                      <a:pt x="1" y="100"/>
                    </a:cubicBezTo>
                    <a:cubicBezTo>
                      <a:pt x="0" y="102"/>
                      <a:pt x="1" y="103"/>
                      <a:pt x="3" y="104"/>
                    </a:cubicBezTo>
                    <a:cubicBezTo>
                      <a:pt x="12" y="104"/>
                      <a:pt x="22" y="96"/>
                      <a:pt x="29" y="90"/>
                    </a:cubicBezTo>
                    <a:cubicBezTo>
                      <a:pt x="38" y="82"/>
                      <a:pt x="47" y="74"/>
                      <a:pt x="54" y="64"/>
                    </a:cubicBezTo>
                    <a:cubicBezTo>
                      <a:pt x="69" y="46"/>
                      <a:pt x="79" y="26"/>
                      <a:pt x="80" y="2"/>
                    </a:cubicBezTo>
                    <a:cubicBezTo>
                      <a:pt x="80" y="0"/>
                      <a:pt x="77" y="0"/>
                      <a:pt x="7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2" name="Freeform 921"/>
              <p:cNvSpPr/>
              <p:nvPr/>
            </p:nvSpPr>
            <p:spPr bwMode="auto">
              <a:xfrm>
                <a:off x="5582" y="1055"/>
                <a:ext cx="56" cy="49"/>
              </a:xfrm>
              <a:custGeom>
                <a:avLst/>
                <a:gdLst>
                  <a:gd name="T0" fmla="*/ 10 w 101"/>
                  <a:gd name="T1" fmla="*/ 70 h 87"/>
                  <a:gd name="T2" fmla="*/ 2 w 101"/>
                  <a:gd name="T3" fmla="*/ 78 h 87"/>
                  <a:gd name="T4" fmla="*/ 1 w 101"/>
                  <a:gd name="T5" fmla="*/ 81 h 87"/>
                  <a:gd name="T6" fmla="*/ 1 w 101"/>
                  <a:gd name="T7" fmla="*/ 85 h 87"/>
                  <a:gd name="T8" fmla="*/ 4 w 101"/>
                  <a:gd name="T9" fmla="*/ 85 h 87"/>
                  <a:gd name="T10" fmla="*/ 6 w 101"/>
                  <a:gd name="T11" fmla="*/ 82 h 87"/>
                  <a:gd name="T12" fmla="*/ 6 w 101"/>
                  <a:gd name="T13" fmla="*/ 82 h 87"/>
                  <a:gd name="T14" fmla="*/ 8 w 101"/>
                  <a:gd name="T15" fmla="*/ 81 h 87"/>
                  <a:gd name="T16" fmla="*/ 19 w 101"/>
                  <a:gd name="T17" fmla="*/ 75 h 87"/>
                  <a:gd name="T18" fmla="*/ 53 w 101"/>
                  <a:gd name="T19" fmla="*/ 57 h 87"/>
                  <a:gd name="T20" fmla="*/ 101 w 101"/>
                  <a:gd name="T21" fmla="*/ 1 h 87"/>
                  <a:gd name="T22" fmla="*/ 100 w 101"/>
                  <a:gd name="T23" fmla="*/ 1 h 87"/>
                  <a:gd name="T24" fmla="*/ 41 w 101"/>
                  <a:gd name="T25" fmla="*/ 55 h 87"/>
                  <a:gd name="T26" fmla="*/ 10 w 101"/>
                  <a:gd name="T27" fmla="*/ 7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7">
                    <a:moveTo>
                      <a:pt x="10" y="70"/>
                    </a:moveTo>
                    <a:cubicBezTo>
                      <a:pt x="6" y="72"/>
                      <a:pt x="3" y="74"/>
                      <a:pt x="2" y="78"/>
                    </a:cubicBezTo>
                    <a:cubicBezTo>
                      <a:pt x="2" y="79"/>
                      <a:pt x="2" y="78"/>
                      <a:pt x="1" y="81"/>
                    </a:cubicBezTo>
                    <a:cubicBezTo>
                      <a:pt x="1" y="82"/>
                      <a:pt x="0" y="83"/>
                      <a:pt x="1" y="85"/>
                    </a:cubicBezTo>
                    <a:cubicBezTo>
                      <a:pt x="1" y="86"/>
                      <a:pt x="3" y="87"/>
                      <a:pt x="4" y="85"/>
                    </a:cubicBezTo>
                    <a:cubicBezTo>
                      <a:pt x="4" y="84"/>
                      <a:pt x="5" y="83"/>
                      <a:pt x="6" y="82"/>
                    </a:cubicBezTo>
                    <a:cubicBezTo>
                      <a:pt x="6" y="82"/>
                      <a:pt x="6" y="82"/>
                      <a:pt x="6" y="82"/>
                    </a:cubicBezTo>
                    <a:cubicBezTo>
                      <a:pt x="7" y="82"/>
                      <a:pt x="7" y="82"/>
                      <a:pt x="8" y="81"/>
                    </a:cubicBezTo>
                    <a:cubicBezTo>
                      <a:pt x="12" y="79"/>
                      <a:pt x="15" y="77"/>
                      <a:pt x="19" y="75"/>
                    </a:cubicBezTo>
                    <a:cubicBezTo>
                      <a:pt x="30" y="68"/>
                      <a:pt x="42" y="63"/>
                      <a:pt x="53" y="57"/>
                    </a:cubicBezTo>
                    <a:cubicBezTo>
                      <a:pt x="76" y="46"/>
                      <a:pt x="98" y="28"/>
                      <a:pt x="101" y="1"/>
                    </a:cubicBezTo>
                    <a:cubicBezTo>
                      <a:pt x="101" y="0"/>
                      <a:pt x="100" y="0"/>
                      <a:pt x="100" y="1"/>
                    </a:cubicBezTo>
                    <a:cubicBezTo>
                      <a:pt x="94" y="29"/>
                      <a:pt x="65" y="44"/>
                      <a:pt x="41" y="55"/>
                    </a:cubicBezTo>
                    <a:cubicBezTo>
                      <a:pt x="30" y="60"/>
                      <a:pt x="20" y="64"/>
                      <a:pt x="10"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3" name="Freeform 922"/>
              <p:cNvSpPr>
                <a:spLocks noEditPoints="1"/>
              </p:cNvSpPr>
              <p:nvPr/>
            </p:nvSpPr>
            <p:spPr bwMode="auto">
              <a:xfrm>
                <a:off x="3708" y="1266"/>
                <a:ext cx="250" cy="249"/>
              </a:xfrm>
              <a:custGeom>
                <a:avLst/>
                <a:gdLst>
                  <a:gd name="T0" fmla="*/ 296 w 447"/>
                  <a:gd name="T1" fmla="*/ 156 h 444"/>
                  <a:gd name="T2" fmla="*/ 195 w 447"/>
                  <a:gd name="T3" fmla="*/ 80 h 444"/>
                  <a:gd name="T4" fmla="*/ 138 w 447"/>
                  <a:gd name="T5" fmla="*/ 151 h 444"/>
                  <a:gd name="T6" fmla="*/ 3 w 447"/>
                  <a:gd name="T7" fmla="*/ 128 h 444"/>
                  <a:gd name="T8" fmla="*/ 89 w 447"/>
                  <a:gd name="T9" fmla="*/ 223 h 444"/>
                  <a:gd name="T10" fmla="*/ 54 w 447"/>
                  <a:gd name="T11" fmla="*/ 425 h 444"/>
                  <a:gd name="T12" fmla="*/ 58 w 447"/>
                  <a:gd name="T13" fmla="*/ 429 h 444"/>
                  <a:gd name="T14" fmla="*/ 371 w 447"/>
                  <a:gd name="T15" fmla="*/ 442 h 444"/>
                  <a:gd name="T16" fmla="*/ 373 w 447"/>
                  <a:gd name="T17" fmla="*/ 443 h 444"/>
                  <a:gd name="T18" fmla="*/ 352 w 447"/>
                  <a:gd name="T19" fmla="*/ 363 h 444"/>
                  <a:gd name="T20" fmla="*/ 374 w 447"/>
                  <a:gd name="T21" fmla="*/ 220 h 444"/>
                  <a:gd name="T22" fmla="*/ 436 w 447"/>
                  <a:gd name="T23" fmla="*/ 155 h 444"/>
                  <a:gd name="T24" fmla="*/ 48 w 447"/>
                  <a:gd name="T25" fmla="*/ 145 h 444"/>
                  <a:gd name="T26" fmla="*/ 82 w 447"/>
                  <a:gd name="T27" fmla="*/ 414 h 444"/>
                  <a:gd name="T28" fmla="*/ 213 w 447"/>
                  <a:gd name="T29" fmla="*/ 327 h 444"/>
                  <a:gd name="T30" fmla="*/ 73 w 447"/>
                  <a:gd name="T31" fmla="*/ 418 h 444"/>
                  <a:gd name="T32" fmla="*/ 349 w 447"/>
                  <a:gd name="T33" fmla="*/ 414 h 444"/>
                  <a:gd name="T34" fmla="*/ 319 w 447"/>
                  <a:gd name="T35" fmla="*/ 400 h 444"/>
                  <a:gd name="T36" fmla="*/ 300 w 447"/>
                  <a:gd name="T37" fmla="*/ 381 h 444"/>
                  <a:gd name="T38" fmla="*/ 269 w 447"/>
                  <a:gd name="T39" fmla="*/ 357 h 444"/>
                  <a:gd name="T40" fmla="*/ 252 w 447"/>
                  <a:gd name="T41" fmla="*/ 345 h 444"/>
                  <a:gd name="T42" fmla="*/ 226 w 447"/>
                  <a:gd name="T43" fmla="*/ 321 h 444"/>
                  <a:gd name="T44" fmla="*/ 187 w 447"/>
                  <a:gd name="T45" fmla="*/ 317 h 444"/>
                  <a:gd name="T46" fmla="*/ 162 w 447"/>
                  <a:gd name="T47" fmla="*/ 355 h 444"/>
                  <a:gd name="T48" fmla="*/ 132 w 447"/>
                  <a:gd name="T49" fmla="*/ 373 h 444"/>
                  <a:gd name="T50" fmla="*/ 129 w 447"/>
                  <a:gd name="T51" fmla="*/ 341 h 444"/>
                  <a:gd name="T52" fmla="*/ 98 w 447"/>
                  <a:gd name="T53" fmla="*/ 366 h 444"/>
                  <a:gd name="T54" fmla="*/ 76 w 447"/>
                  <a:gd name="T55" fmla="*/ 397 h 444"/>
                  <a:gd name="T56" fmla="*/ 61 w 447"/>
                  <a:gd name="T57" fmla="*/ 416 h 444"/>
                  <a:gd name="T58" fmla="*/ 106 w 447"/>
                  <a:gd name="T59" fmla="*/ 202 h 444"/>
                  <a:gd name="T60" fmla="*/ 81 w 447"/>
                  <a:gd name="T61" fmla="*/ 170 h 444"/>
                  <a:gd name="T62" fmla="*/ 49 w 447"/>
                  <a:gd name="T63" fmla="*/ 145 h 444"/>
                  <a:gd name="T64" fmla="*/ 139 w 447"/>
                  <a:gd name="T65" fmla="*/ 167 h 444"/>
                  <a:gd name="T66" fmla="*/ 177 w 447"/>
                  <a:gd name="T67" fmla="*/ 135 h 444"/>
                  <a:gd name="T68" fmla="*/ 228 w 447"/>
                  <a:gd name="T69" fmla="*/ 19 h 444"/>
                  <a:gd name="T70" fmla="*/ 281 w 447"/>
                  <a:gd name="T71" fmla="*/ 173 h 444"/>
                  <a:gd name="T72" fmla="*/ 298 w 447"/>
                  <a:gd name="T73" fmla="*/ 174 h 444"/>
                  <a:gd name="T74" fmla="*/ 331 w 447"/>
                  <a:gd name="T75" fmla="*/ 175 h 444"/>
                  <a:gd name="T76" fmla="*/ 334 w 447"/>
                  <a:gd name="T77" fmla="*/ 175 h 444"/>
                  <a:gd name="T78" fmla="*/ 373 w 447"/>
                  <a:gd name="T79" fmla="*/ 193 h 444"/>
                  <a:gd name="T80" fmla="*/ 398 w 447"/>
                  <a:gd name="T81" fmla="*/ 185 h 444"/>
                  <a:gd name="T82" fmla="*/ 334 w 447"/>
                  <a:gd name="T83" fmla="*/ 234 h 444"/>
                  <a:gd name="T84" fmla="*/ 311 w 447"/>
                  <a:gd name="T85" fmla="*/ 268 h 444"/>
                  <a:gd name="T86" fmla="*/ 311 w 447"/>
                  <a:gd name="T87" fmla="*/ 282 h 444"/>
                  <a:gd name="T88" fmla="*/ 317 w 447"/>
                  <a:gd name="T89" fmla="*/ 315 h 444"/>
                  <a:gd name="T90" fmla="*/ 325 w 447"/>
                  <a:gd name="T91" fmla="*/ 358 h 444"/>
                  <a:gd name="T92" fmla="*/ 356 w 447"/>
                  <a:gd name="T93" fmla="*/ 409 h 444"/>
                  <a:gd name="T94" fmla="*/ 359 w 447"/>
                  <a:gd name="T95" fmla="*/ 416 h 444"/>
                  <a:gd name="T96" fmla="*/ 320 w 447"/>
                  <a:gd name="T97" fmla="*/ 268 h 444"/>
                  <a:gd name="T98" fmla="*/ 320 w 447"/>
                  <a:gd name="T99" fmla="*/ 26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7" h="444">
                    <a:moveTo>
                      <a:pt x="436" y="155"/>
                    </a:moveTo>
                    <a:cubicBezTo>
                      <a:pt x="410" y="161"/>
                      <a:pt x="384" y="161"/>
                      <a:pt x="358" y="161"/>
                    </a:cubicBezTo>
                    <a:cubicBezTo>
                      <a:pt x="338" y="160"/>
                      <a:pt x="317" y="158"/>
                      <a:pt x="297" y="158"/>
                    </a:cubicBezTo>
                    <a:cubicBezTo>
                      <a:pt x="297" y="157"/>
                      <a:pt x="297" y="157"/>
                      <a:pt x="296" y="156"/>
                    </a:cubicBezTo>
                    <a:cubicBezTo>
                      <a:pt x="278" y="104"/>
                      <a:pt x="259" y="51"/>
                      <a:pt x="231" y="4"/>
                    </a:cubicBezTo>
                    <a:cubicBezTo>
                      <a:pt x="229" y="0"/>
                      <a:pt x="223" y="0"/>
                      <a:pt x="222" y="5"/>
                    </a:cubicBezTo>
                    <a:cubicBezTo>
                      <a:pt x="216" y="28"/>
                      <a:pt x="207" y="51"/>
                      <a:pt x="198" y="73"/>
                    </a:cubicBezTo>
                    <a:cubicBezTo>
                      <a:pt x="197" y="75"/>
                      <a:pt x="196" y="78"/>
                      <a:pt x="195" y="80"/>
                    </a:cubicBezTo>
                    <a:cubicBezTo>
                      <a:pt x="191" y="85"/>
                      <a:pt x="188" y="90"/>
                      <a:pt x="185" y="96"/>
                    </a:cubicBezTo>
                    <a:cubicBezTo>
                      <a:pt x="177" y="109"/>
                      <a:pt x="169" y="122"/>
                      <a:pt x="163" y="136"/>
                    </a:cubicBezTo>
                    <a:cubicBezTo>
                      <a:pt x="162" y="137"/>
                      <a:pt x="161" y="138"/>
                      <a:pt x="160" y="140"/>
                    </a:cubicBezTo>
                    <a:cubicBezTo>
                      <a:pt x="154" y="146"/>
                      <a:pt x="147" y="150"/>
                      <a:pt x="138" y="151"/>
                    </a:cubicBezTo>
                    <a:cubicBezTo>
                      <a:pt x="124" y="149"/>
                      <a:pt x="110" y="147"/>
                      <a:pt x="96" y="144"/>
                    </a:cubicBezTo>
                    <a:cubicBezTo>
                      <a:pt x="86" y="143"/>
                      <a:pt x="76" y="141"/>
                      <a:pt x="66" y="139"/>
                    </a:cubicBezTo>
                    <a:cubicBezTo>
                      <a:pt x="47" y="132"/>
                      <a:pt x="29" y="124"/>
                      <a:pt x="9" y="119"/>
                    </a:cubicBezTo>
                    <a:cubicBezTo>
                      <a:pt x="4" y="118"/>
                      <a:pt x="0" y="123"/>
                      <a:pt x="3" y="128"/>
                    </a:cubicBezTo>
                    <a:cubicBezTo>
                      <a:pt x="22" y="163"/>
                      <a:pt x="50" y="193"/>
                      <a:pt x="82" y="217"/>
                    </a:cubicBezTo>
                    <a:cubicBezTo>
                      <a:pt x="83" y="222"/>
                      <a:pt x="85" y="225"/>
                      <a:pt x="88" y="228"/>
                    </a:cubicBezTo>
                    <a:cubicBezTo>
                      <a:pt x="89" y="228"/>
                      <a:pt x="90" y="228"/>
                      <a:pt x="90" y="226"/>
                    </a:cubicBezTo>
                    <a:cubicBezTo>
                      <a:pt x="90" y="225"/>
                      <a:pt x="89" y="224"/>
                      <a:pt x="89" y="223"/>
                    </a:cubicBezTo>
                    <a:cubicBezTo>
                      <a:pt x="100" y="231"/>
                      <a:pt x="111" y="238"/>
                      <a:pt x="122" y="245"/>
                    </a:cubicBezTo>
                    <a:cubicBezTo>
                      <a:pt x="94" y="300"/>
                      <a:pt x="68" y="359"/>
                      <a:pt x="56" y="420"/>
                    </a:cubicBezTo>
                    <a:cubicBezTo>
                      <a:pt x="55" y="420"/>
                      <a:pt x="55" y="420"/>
                      <a:pt x="55" y="420"/>
                    </a:cubicBezTo>
                    <a:cubicBezTo>
                      <a:pt x="53" y="422"/>
                      <a:pt x="53" y="424"/>
                      <a:pt x="54" y="425"/>
                    </a:cubicBezTo>
                    <a:cubicBezTo>
                      <a:pt x="52" y="425"/>
                      <a:pt x="50" y="426"/>
                      <a:pt x="48" y="426"/>
                    </a:cubicBezTo>
                    <a:cubicBezTo>
                      <a:pt x="47" y="426"/>
                      <a:pt x="47" y="428"/>
                      <a:pt x="48" y="428"/>
                    </a:cubicBezTo>
                    <a:cubicBezTo>
                      <a:pt x="50" y="428"/>
                      <a:pt x="53" y="429"/>
                      <a:pt x="55" y="429"/>
                    </a:cubicBezTo>
                    <a:cubicBezTo>
                      <a:pt x="56" y="429"/>
                      <a:pt x="57" y="429"/>
                      <a:pt x="58" y="429"/>
                    </a:cubicBezTo>
                    <a:cubicBezTo>
                      <a:pt x="68" y="428"/>
                      <a:pt x="78" y="425"/>
                      <a:pt x="87" y="422"/>
                    </a:cubicBezTo>
                    <a:cubicBezTo>
                      <a:pt x="105" y="416"/>
                      <a:pt x="121" y="408"/>
                      <a:pt x="137" y="399"/>
                    </a:cubicBezTo>
                    <a:cubicBezTo>
                      <a:pt x="166" y="383"/>
                      <a:pt x="193" y="364"/>
                      <a:pt x="218" y="343"/>
                    </a:cubicBezTo>
                    <a:cubicBezTo>
                      <a:pt x="264" y="383"/>
                      <a:pt x="314" y="421"/>
                      <a:pt x="371" y="442"/>
                    </a:cubicBezTo>
                    <a:cubicBezTo>
                      <a:pt x="371" y="443"/>
                      <a:pt x="371" y="443"/>
                      <a:pt x="371" y="443"/>
                    </a:cubicBezTo>
                    <a:cubicBezTo>
                      <a:pt x="372" y="443"/>
                      <a:pt x="372" y="443"/>
                      <a:pt x="372" y="444"/>
                    </a:cubicBezTo>
                    <a:cubicBezTo>
                      <a:pt x="373" y="444"/>
                      <a:pt x="373" y="444"/>
                      <a:pt x="373" y="444"/>
                    </a:cubicBezTo>
                    <a:cubicBezTo>
                      <a:pt x="373" y="443"/>
                      <a:pt x="373" y="443"/>
                      <a:pt x="373" y="443"/>
                    </a:cubicBezTo>
                    <a:cubicBezTo>
                      <a:pt x="376" y="443"/>
                      <a:pt x="377" y="442"/>
                      <a:pt x="378" y="440"/>
                    </a:cubicBezTo>
                    <a:cubicBezTo>
                      <a:pt x="379" y="440"/>
                      <a:pt x="379" y="441"/>
                      <a:pt x="379" y="441"/>
                    </a:cubicBezTo>
                    <a:cubicBezTo>
                      <a:pt x="381" y="443"/>
                      <a:pt x="384" y="441"/>
                      <a:pt x="383" y="439"/>
                    </a:cubicBezTo>
                    <a:cubicBezTo>
                      <a:pt x="378" y="412"/>
                      <a:pt x="364" y="388"/>
                      <a:pt x="352" y="363"/>
                    </a:cubicBezTo>
                    <a:cubicBezTo>
                      <a:pt x="350" y="355"/>
                      <a:pt x="347" y="347"/>
                      <a:pt x="345" y="339"/>
                    </a:cubicBezTo>
                    <a:cubicBezTo>
                      <a:pt x="338" y="313"/>
                      <a:pt x="325" y="280"/>
                      <a:pt x="337" y="253"/>
                    </a:cubicBezTo>
                    <a:cubicBezTo>
                      <a:pt x="340" y="248"/>
                      <a:pt x="343" y="243"/>
                      <a:pt x="347" y="239"/>
                    </a:cubicBezTo>
                    <a:cubicBezTo>
                      <a:pt x="356" y="233"/>
                      <a:pt x="365" y="226"/>
                      <a:pt x="374" y="220"/>
                    </a:cubicBezTo>
                    <a:cubicBezTo>
                      <a:pt x="374" y="220"/>
                      <a:pt x="374" y="220"/>
                      <a:pt x="374" y="220"/>
                    </a:cubicBezTo>
                    <a:cubicBezTo>
                      <a:pt x="376" y="218"/>
                      <a:pt x="378" y="217"/>
                      <a:pt x="380" y="216"/>
                    </a:cubicBezTo>
                    <a:cubicBezTo>
                      <a:pt x="403" y="202"/>
                      <a:pt x="425" y="187"/>
                      <a:pt x="443" y="166"/>
                    </a:cubicBezTo>
                    <a:cubicBezTo>
                      <a:pt x="447" y="161"/>
                      <a:pt x="443" y="153"/>
                      <a:pt x="436" y="155"/>
                    </a:cubicBezTo>
                    <a:close/>
                    <a:moveTo>
                      <a:pt x="20" y="134"/>
                    </a:moveTo>
                    <a:cubicBezTo>
                      <a:pt x="21" y="134"/>
                      <a:pt x="23" y="135"/>
                      <a:pt x="25" y="135"/>
                    </a:cubicBezTo>
                    <a:cubicBezTo>
                      <a:pt x="32" y="139"/>
                      <a:pt x="40" y="142"/>
                      <a:pt x="48" y="145"/>
                    </a:cubicBezTo>
                    <a:cubicBezTo>
                      <a:pt x="48" y="145"/>
                      <a:pt x="47" y="145"/>
                      <a:pt x="48" y="145"/>
                    </a:cubicBezTo>
                    <a:cubicBezTo>
                      <a:pt x="50" y="156"/>
                      <a:pt x="52" y="168"/>
                      <a:pt x="55" y="178"/>
                    </a:cubicBezTo>
                    <a:cubicBezTo>
                      <a:pt x="42" y="165"/>
                      <a:pt x="30" y="150"/>
                      <a:pt x="20" y="134"/>
                    </a:cubicBezTo>
                    <a:close/>
                    <a:moveTo>
                      <a:pt x="108" y="400"/>
                    </a:moveTo>
                    <a:cubicBezTo>
                      <a:pt x="100" y="405"/>
                      <a:pt x="91" y="410"/>
                      <a:pt x="82" y="414"/>
                    </a:cubicBezTo>
                    <a:cubicBezTo>
                      <a:pt x="82" y="414"/>
                      <a:pt x="82" y="414"/>
                      <a:pt x="82" y="414"/>
                    </a:cubicBezTo>
                    <a:cubicBezTo>
                      <a:pt x="90" y="409"/>
                      <a:pt x="99" y="404"/>
                      <a:pt x="108" y="400"/>
                    </a:cubicBezTo>
                    <a:close/>
                    <a:moveTo>
                      <a:pt x="213" y="327"/>
                    </a:moveTo>
                    <a:cubicBezTo>
                      <a:pt x="213" y="327"/>
                      <a:pt x="213" y="327"/>
                      <a:pt x="213" y="327"/>
                    </a:cubicBezTo>
                    <a:cubicBezTo>
                      <a:pt x="214" y="327"/>
                      <a:pt x="214" y="327"/>
                      <a:pt x="214" y="327"/>
                    </a:cubicBezTo>
                    <a:cubicBezTo>
                      <a:pt x="214" y="327"/>
                      <a:pt x="213" y="327"/>
                      <a:pt x="213" y="327"/>
                    </a:cubicBezTo>
                    <a:close/>
                    <a:moveTo>
                      <a:pt x="79" y="415"/>
                    </a:moveTo>
                    <a:cubicBezTo>
                      <a:pt x="77" y="416"/>
                      <a:pt x="75" y="417"/>
                      <a:pt x="73" y="418"/>
                    </a:cubicBezTo>
                    <a:cubicBezTo>
                      <a:pt x="75" y="417"/>
                      <a:pt x="77" y="416"/>
                      <a:pt x="79" y="415"/>
                    </a:cubicBezTo>
                    <a:cubicBezTo>
                      <a:pt x="79" y="415"/>
                      <a:pt x="79" y="415"/>
                      <a:pt x="79" y="415"/>
                    </a:cubicBezTo>
                    <a:close/>
                    <a:moveTo>
                      <a:pt x="349" y="416"/>
                    </a:moveTo>
                    <a:cubicBezTo>
                      <a:pt x="350" y="416"/>
                      <a:pt x="350" y="414"/>
                      <a:pt x="349" y="414"/>
                    </a:cubicBezTo>
                    <a:cubicBezTo>
                      <a:pt x="338" y="407"/>
                      <a:pt x="328" y="403"/>
                      <a:pt x="320" y="393"/>
                    </a:cubicBezTo>
                    <a:cubicBezTo>
                      <a:pt x="313" y="382"/>
                      <a:pt x="310" y="370"/>
                      <a:pt x="310" y="358"/>
                    </a:cubicBezTo>
                    <a:cubicBezTo>
                      <a:pt x="309" y="355"/>
                      <a:pt x="306" y="355"/>
                      <a:pt x="306" y="358"/>
                    </a:cubicBezTo>
                    <a:cubicBezTo>
                      <a:pt x="306" y="372"/>
                      <a:pt x="310" y="388"/>
                      <a:pt x="319" y="400"/>
                    </a:cubicBezTo>
                    <a:cubicBezTo>
                      <a:pt x="310" y="395"/>
                      <a:pt x="302" y="390"/>
                      <a:pt x="294" y="384"/>
                    </a:cubicBezTo>
                    <a:cubicBezTo>
                      <a:pt x="294" y="383"/>
                      <a:pt x="295" y="383"/>
                      <a:pt x="295" y="382"/>
                    </a:cubicBezTo>
                    <a:cubicBezTo>
                      <a:pt x="296" y="382"/>
                      <a:pt x="298" y="383"/>
                      <a:pt x="299" y="383"/>
                    </a:cubicBezTo>
                    <a:cubicBezTo>
                      <a:pt x="301" y="384"/>
                      <a:pt x="302" y="382"/>
                      <a:pt x="300" y="381"/>
                    </a:cubicBezTo>
                    <a:cubicBezTo>
                      <a:pt x="282" y="368"/>
                      <a:pt x="274" y="346"/>
                      <a:pt x="284" y="325"/>
                    </a:cubicBezTo>
                    <a:cubicBezTo>
                      <a:pt x="284" y="325"/>
                      <a:pt x="283" y="324"/>
                      <a:pt x="283" y="325"/>
                    </a:cubicBezTo>
                    <a:cubicBezTo>
                      <a:pt x="276" y="335"/>
                      <a:pt x="275" y="351"/>
                      <a:pt x="279" y="364"/>
                    </a:cubicBezTo>
                    <a:cubicBezTo>
                      <a:pt x="275" y="361"/>
                      <a:pt x="272" y="359"/>
                      <a:pt x="269" y="357"/>
                    </a:cubicBezTo>
                    <a:cubicBezTo>
                      <a:pt x="268" y="357"/>
                      <a:pt x="268" y="357"/>
                      <a:pt x="268" y="357"/>
                    </a:cubicBezTo>
                    <a:cubicBezTo>
                      <a:pt x="254" y="344"/>
                      <a:pt x="250" y="328"/>
                      <a:pt x="253" y="309"/>
                    </a:cubicBezTo>
                    <a:cubicBezTo>
                      <a:pt x="253" y="307"/>
                      <a:pt x="250" y="306"/>
                      <a:pt x="250" y="308"/>
                    </a:cubicBezTo>
                    <a:cubicBezTo>
                      <a:pt x="247" y="319"/>
                      <a:pt x="247" y="334"/>
                      <a:pt x="252" y="345"/>
                    </a:cubicBezTo>
                    <a:cubicBezTo>
                      <a:pt x="244" y="339"/>
                      <a:pt x="236" y="333"/>
                      <a:pt x="230" y="326"/>
                    </a:cubicBezTo>
                    <a:cubicBezTo>
                      <a:pt x="229" y="320"/>
                      <a:pt x="228" y="314"/>
                      <a:pt x="228" y="309"/>
                    </a:cubicBezTo>
                    <a:cubicBezTo>
                      <a:pt x="228" y="307"/>
                      <a:pt x="226" y="307"/>
                      <a:pt x="226" y="309"/>
                    </a:cubicBezTo>
                    <a:cubicBezTo>
                      <a:pt x="226" y="312"/>
                      <a:pt x="226" y="317"/>
                      <a:pt x="226" y="321"/>
                    </a:cubicBezTo>
                    <a:cubicBezTo>
                      <a:pt x="224" y="319"/>
                      <a:pt x="222" y="316"/>
                      <a:pt x="220" y="313"/>
                    </a:cubicBezTo>
                    <a:cubicBezTo>
                      <a:pt x="218" y="310"/>
                      <a:pt x="213" y="309"/>
                      <a:pt x="210" y="312"/>
                    </a:cubicBezTo>
                    <a:cubicBezTo>
                      <a:pt x="203" y="319"/>
                      <a:pt x="197" y="325"/>
                      <a:pt x="190" y="332"/>
                    </a:cubicBezTo>
                    <a:cubicBezTo>
                      <a:pt x="189" y="327"/>
                      <a:pt x="188" y="322"/>
                      <a:pt x="187" y="317"/>
                    </a:cubicBezTo>
                    <a:cubicBezTo>
                      <a:pt x="187" y="315"/>
                      <a:pt x="185" y="315"/>
                      <a:pt x="185" y="317"/>
                    </a:cubicBezTo>
                    <a:cubicBezTo>
                      <a:pt x="185" y="323"/>
                      <a:pt x="185" y="329"/>
                      <a:pt x="187" y="335"/>
                    </a:cubicBezTo>
                    <a:cubicBezTo>
                      <a:pt x="181" y="340"/>
                      <a:pt x="175" y="346"/>
                      <a:pt x="169" y="352"/>
                    </a:cubicBezTo>
                    <a:cubicBezTo>
                      <a:pt x="166" y="353"/>
                      <a:pt x="164" y="354"/>
                      <a:pt x="162" y="355"/>
                    </a:cubicBezTo>
                    <a:cubicBezTo>
                      <a:pt x="156" y="347"/>
                      <a:pt x="152" y="337"/>
                      <a:pt x="154" y="325"/>
                    </a:cubicBezTo>
                    <a:cubicBezTo>
                      <a:pt x="155" y="324"/>
                      <a:pt x="153" y="324"/>
                      <a:pt x="153" y="325"/>
                    </a:cubicBezTo>
                    <a:cubicBezTo>
                      <a:pt x="150" y="336"/>
                      <a:pt x="152" y="348"/>
                      <a:pt x="159" y="357"/>
                    </a:cubicBezTo>
                    <a:cubicBezTo>
                      <a:pt x="150" y="363"/>
                      <a:pt x="141" y="368"/>
                      <a:pt x="132" y="373"/>
                    </a:cubicBezTo>
                    <a:cubicBezTo>
                      <a:pt x="131" y="374"/>
                      <a:pt x="130" y="375"/>
                      <a:pt x="128" y="375"/>
                    </a:cubicBezTo>
                    <a:cubicBezTo>
                      <a:pt x="128" y="374"/>
                      <a:pt x="128" y="372"/>
                      <a:pt x="128" y="370"/>
                    </a:cubicBezTo>
                    <a:cubicBezTo>
                      <a:pt x="127" y="361"/>
                      <a:pt x="128" y="351"/>
                      <a:pt x="129" y="341"/>
                    </a:cubicBezTo>
                    <a:cubicBezTo>
                      <a:pt x="130" y="341"/>
                      <a:pt x="129" y="341"/>
                      <a:pt x="129" y="341"/>
                    </a:cubicBezTo>
                    <a:cubicBezTo>
                      <a:pt x="126" y="352"/>
                      <a:pt x="125" y="362"/>
                      <a:pt x="125" y="373"/>
                    </a:cubicBezTo>
                    <a:cubicBezTo>
                      <a:pt x="125" y="374"/>
                      <a:pt x="125" y="376"/>
                      <a:pt x="125" y="378"/>
                    </a:cubicBezTo>
                    <a:cubicBezTo>
                      <a:pt x="117" y="382"/>
                      <a:pt x="109" y="387"/>
                      <a:pt x="101" y="391"/>
                    </a:cubicBezTo>
                    <a:cubicBezTo>
                      <a:pt x="97" y="384"/>
                      <a:pt x="96" y="374"/>
                      <a:pt x="98" y="366"/>
                    </a:cubicBezTo>
                    <a:cubicBezTo>
                      <a:pt x="99" y="364"/>
                      <a:pt x="96" y="363"/>
                      <a:pt x="95" y="365"/>
                    </a:cubicBezTo>
                    <a:cubicBezTo>
                      <a:pt x="93" y="373"/>
                      <a:pt x="92" y="386"/>
                      <a:pt x="97" y="394"/>
                    </a:cubicBezTo>
                    <a:cubicBezTo>
                      <a:pt x="91" y="397"/>
                      <a:pt x="84" y="401"/>
                      <a:pt x="78" y="405"/>
                    </a:cubicBezTo>
                    <a:cubicBezTo>
                      <a:pt x="77" y="403"/>
                      <a:pt x="76" y="400"/>
                      <a:pt x="76" y="397"/>
                    </a:cubicBezTo>
                    <a:cubicBezTo>
                      <a:pt x="76" y="389"/>
                      <a:pt x="78" y="381"/>
                      <a:pt x="81" y="374"/>
                    </a:cubicBezTo>
                    <a:cubicBezTo>
                      <a:pt x="81" y="374"/>
                      <a:pt x="80" y="373"/>
                      <a:pt x="80" y="374"/>
                    </a:cubicBezTo>
                    <a:cubicBezTo>
                      <a:pt x="75" y="384"/>
                      <a:pt x="71" y="397"/>
                      <a:pt x="75" y="407"/>
                    </a:cubicBezTo>
                    <a:cubicBezTo>
                      <a:pt x="70" y="410"/>
                      <a:pt x="65" y="413"/>
                      <a:pt x="61" y="416"/>
                    </a:cubicBezTo>
                    <a:cubicBezTo>
                      <a:pt x="76" y="356"/>
                      <a:pt x="105" y="300"/>
                      <a:pt x="134" y="246"/>
                    </a:cubicBezTo>
                    <a:cubicBezTo>
                      <a:pt x="135" y="243"/>
                      <a:pt x="135" y="240"/>
                      <a:pt x="132" y="238"/>
                    </a:cubicBezTo>
                    <a:cubicBezTo>
                      <a:pt x="128" y="236"/>
                      <a:pt x="125" y="234"/>
                      <a:pt x="121" y="232"/>
                    </a:cubicBezTo>
                    <a:cubicBezTo>
                      <a:pt x="117" y="221"/>
                      <a:pt x="111" y="212"/>
                      <a:pt x="106" y="202"/>
                    </a:cubicBezTo>
                    <a:cubicBezTo>
                      <a:pt x="105" y="201"/>
                      <a:pt x="104" y="202"/>
                      <a:pt x="104" y="203"/>
                    </a:cubicBezTo>
                    <a:cubicBezTo>
                      <a:pt x="108" y="211"/>
                      <a:pt x="111" y="220"/>
                      <a:pt x="116" y="228"/>
                    </a:cubicBezTo>
                    <a:cubicBezTo>
                      <a:pt x="104" y="220"/>
                      <a:pt x="93" y="212"/>
                      <a:pt x="82" y="203"/>
                    </a:cubicBezTo>
                    <a:cubicBezTo>
                      <a:pt x="80" y="192"/>
                      <a:pt x="79" y="181"/>
                      <a:pt x="81" y="170"/>
                    </a:cubicBezTo>
                    <a:cubicBezTo>
                      <a:pt x="81" y="169"/>
                      <a:pt x="81" y="169"/>
                      <a:pt x="80" y="170"/>
                    </a:cubicBezTo>
                    <a:cubicBezTo>
                      <a:pt x="78" y="179"/>
                      <a:pt x="77" y="190"/>
                      <a:pt x="78" y="200"/>
                    </a:cubicBezTo>
                    <a:cubicBezTo>
                      <a:pt x="73" y="196"/>
                      <a:pt x="68" y="191"/>
                      <a:pt x="63" y="186"/>
                    </a:cubicBezTo>
                    <a:cubicBezTo>
                      <a:pt x="59" y="172"/>
                      <a:pt x="53" y="159"/>
                      <a:pt x="49" y="145"/>
                    </a:cubicBezTo>
                    <a:cubicBezTo>
                      <a:pt x="55" y="147"/>
                      <a:pt x="61" y="149"/>
                      <a:pt x="67" y="150"/>
                    </a:cubicBezTo>
                    <a:cubicBezTo>
                      <a:pt x="75" y="153"/>
                      <a:pt x="83" y="155"/>
                      <a:pt x="92" y="157"/>
                    </a:cubicBezTo>
                    <a:cubicBezTo>
                      <a:pt x="98" y="159"/>
                      <a:pt x="106" y="161"/>
                      <a:pt x="113" y="161"/>
                    </a:cubicBezTo>
                    <a:cubicBezTo>
                      <a:pt x="122" y="163"/>
                      <a:pt x="130" y="165"/>
                      <a:pt x="139" y="167"/>
                    </a:cubicBezTo>
                    <a:cubicBezTo>
                      <a:pt x="147" y="169"/>
                      <a:pt x="160" y="174"/>
                      <a:pt x="166" y="165"/>
                    </a:cubicBezTo>
                    <a:cubicBezTo>
                      <a:pt x="167" y="164"/>
                      <a:pt x="167" y="162"/>
                      <a:pt x="167" y="161"/>
                    </a:cubicBezTo>
                    <a:cubicBezTo>
                      <a:pt x="172" y="154"/>
                      <a:pt x="173" y="144"/>
                      <a:pt x="176" y="137"/>
                    </a:cubicBezTo>
                    <a:cubicBezTo>
                      <a:pt x="177" y="137"/>
                      <a:pt x="177" y="136"/>
                      <a:pt x="177" y="135"/>
                    </a:cubicBezTo>
                    <a:cubicBezTo>
                      <a:pt x="189" y="118"/>
                      <a:pt x="198" y="98"/>
                      <a:pt x="205" y="80"/>
                    </a:cubicBezTo>
                    <a:cubicBezTo>
                      <a:pt x="207" y="77"/>
                      <a:pt x="208" y="74"/>
                      <a:pt x="209" y="71"/>
                    </a:cubicBezTo>
                    <a:cubicBezTo>
                      <a:pt x="215" y="58"/>
                      <a:pt x="221" y="46"/>
                      <a:pt x="224" y="32"/>
                    </a:cubicBezTo>
                    <a:cubicBezTo>
                      <a:pt x="226" y="28"/>
                      <a:pt x="227" y="24"/>
                      <a:pt x="228" y="19"/>
                    </a:cubicBezTo>
                    <a:cubicBezTo>
                      <a:pt x="253" y="63"/>
                      <a:pt x="270" y="111"/>
                      <a:pt x="287" y="158"/>
                    </a:cubicBezTo>
                    <a:cubicBezTo>
                      <a:pt x="283" y="158"/>
                      <a:pt x="279" y="158"/>
                      <a:pt x="275" y="158"/>
                    </a:cubicBezTo>
                    <a:cubicBezTo>
                      <a:pt x="266" y="159"/>
                      <a:pt x="266" y="172"/>
                      <a:pt x="275" y="173"/>
                    </a:cubicBezTo>
                    <a:cubicBezTo>
                      <a:pt x="277" y="173"/>
                      <a:pt x="279" y="173"/>
                      <a:pt x="281" y="173"/>
                    </a:cubicBezTo>
                    <a:cubicBezTo>
                      <a:pt x="280" y="182"/>
                      <a:pt x="283" y="191"/>
                      <a:pt x="291" y="195"/>
                    </a:cubicBezTo>
                    <a:cubicBezTo>
                      <a:pt x="293" y="196"/>
                      <a:pt x="294" y="194"/>
                      <a:pt x="292" y="193"/>
                    </a:cubicBezTo>
                    <a:cubicBezTo>
                      <a:pt x="286" y="189"/>
                      <a:pt x="284" y="181"/>
                      <a:pt x="283" y="173"/>
                    </a:cubicBezTo>
                    <a:cubicBezTo>
                      <a:pt x="288" y="173"/>
                      <a:pt x="293" y="174"/>
                      <a:pt x="298" y="174"/>
                    </a:cubicBezTo>
                    <a:cubicBezTo>
                      <a:pt x="298" y="188"/>
                      <a:pt x="301" y="206"/>
                      <a:pt x="315" y="212"/>
                    </a:cubicBezTo>
                    <a:cubicBezTo>
                      <a:pt x="317" y="213"/>
                      <a:pt x="318" y="211"/>
                      <a:pt x="317" y="209"/>
                    </a:cubicBezTo>
                    <a:cubicBezTo>
                      <a:pt x="308" y="199"/>
                      <a:pt x="303" y="188"/>
                      <a:pt x="302" y="174"/>
                    </a:cubicBezTo>
                    <a:cubicBezTo>
                      <a:pt x="311" y="174"/>
                      <a:pt x="321" y="175"/>
                      <a:pt x="331" y="175"/>
                    </a:cubicBezTo>
                    <a:cubicBezTo>
                      <a:pt x="330" y="185"/>
                      <a:pt x="331" y="199"/>
                      <a:pt x="340" y="204"/>
                    </a:cubicBezTo>
                    <a:cubicBezTo>
                      <a:pt x="341" y="204"/>
                      <a:pt x="342" y="203"/>
                      <a:pt x="342" y="202"/>
                    </a:cubicBezTo>
                    <a:cubicBezTo>
                      <a:pt x="340" y="197"/>
                      <a:pt x="337" y="193"/>
                      <a:pt x="335" y="188"/>
                    </a:cubicBezTo>
                    <a:cubicBezTo>
                      <a:pt x="334" y="184"/>
                      <a:pt x="334" y="179"/>
                      <a:pt x="334" y="175"/>
                    </a:cubicBezTo>
                    <a:cubicBezTo>
                      <a:pt x="342" y="175"/>
                      <a:pt x="350" y="175"/>
                      <a:pt x="358" y="175"/>
                    </a:cubicBezTo>
                    <a:cubicBezTo>
                      <a:pt x="360" y="175"/>
                      <a:pt x="361" y="175"/>
                      <a:pt x="362" y="175"/>
                    </a:cubicBezTo>
                    <a:cubicBezTo>
                      <a:pt x="361" y="184"/>
                      <a:pt x="364" y="191"/>
                      <a:pt x="373" y="195"/>
                    </a:cubicBezTo>
                    <a:cubicBezTo>
                      <a:pt x="374" y="195"/>
                      <a:pt x="374" y="194"/>
                      <a:pt x="373" y="193"/>
                    </a:cubicBezTo>
                    <a:cubicBezTo>
                      <a:pt x="367" y="189"/>
                      <a:pt x="364" y="183"/>
                      <a:pt x="365" y="175"/>
                    </a:cubicBezTo>
                    <a:cubicBezTo>
                      <a:pt x="373" y="175"/>
                      <a:pt x="382" y="175"/>
                      <a:pt x="391" y="175"/>
                    </a:cubicBezTo>
                    <a:cubicBezTo>
                      <a:pt x="392" y="179"/>
                      <a:pt x="393" y="183"/>
                      <a:pt x="396" y="187"/>
                    </a:cubicBezTo>
                    <a:cubicBezTo>
                      <a:pt x="397" y="188"/>
                      <a:pt x="399" y="186"/>
                      <a:pt x="398" y="185"/>
                    </a:cubicBezTo>
                    <a:cubicBezTo>
                      <a:pt x="395" y="182"/>
                      <a:pt x="395" y="178"/>
                      <a:pt x="393" y="175"/>
                    </a:cubicBezTo>
                    <a:cubicBezTo>
                      <a:pt x="401" y="174"/>
                      <a:pt x="409" y="174"/>
                      <a:pt x="417" y="172"/>
                    </a:cubicBezTo>
                    <a:cubicBezTo>
                      <a:pt x="402" y="186"/>
                      <a:pt x="385" y="197"/>
                      <a:pt x="368" y="207"/>
                    </a:cubicBezTo>
                    <a:cubicBezTo>
                      <a:pt x="356" y="215"/>
                      <a:pt x="343" y="223"/>
                      <a:pt x="334" y="234"/>
                    </a:cubicBezTo>
                    <a:cubicBezTo>
                      <a:pt x="330" y="237"/>
                      <a:pt x="327" y="239"/>
                      <a:pt x="323" y="241"/>
                    </a:cubicBezTo>
                    <a:cubicBezTo>
                      <a:pt x="315" y="246"/>
                      <a:pt x="300" y="252"/>
                      <a:pt x="299" y="263"/>
                    </a:cubicBezTo>
                    <a:cubicBezTo>
                      <a:pt x="299" y="268"/>
                      <a:pt x="304" y="271"/>
                      <a:pt x="308" y="270"/>
                    </a:cubicBezTo>
                    <a:cubicBezTo>
                      <a:pt x="309" y="270"/>
                      <a:pt x="310" y="269"/>
                      <a:pt x="311" y="268"/>
                    </a:cubicBezTo>
                    <a:cubicBezTo>
                      <a:pt x="311" y="271"/>
                      <a:pt x="310" y="273"/>
                      <a:pt x="309" y="275"/>
                    </a:cubicBezTo>
                    <a:cubicBezTo>
                      <a:pt x="306" y="284"/>
                      <a:pt x="300" y="291"/>
                      <a:pt x="298" y="300"/>
                    </a:cubicBezTo>
                    <a:cubicBezTo>
                      <a:pt x="297" y="302"/>
                      <a:pt x="300" y="303"/>
                      <a:pt x="301" y="301"/>
                    </a:cubicBezTo>
                    <a:cubicBezTo>
                      <a:pt x="306" y="296"/>
                      <a:pt x="308" y="289"/>
                      <a:pt x="311" y="282"/>
                    </a:cubicBezTo>
                    <a:cubicBezTo>
                      <a:pt x="311" y="289"/>
                      <a:pt x="312" y="297"/>
                      <a:pt x="314" y="304"/>
                    </a:cubicBezTo>
                    <a:cubicBezTo>
                      <a:pt x="312" y="317"/>
                      <a:pt x="311" y="330"/>
                      <a:pt x="313" y="342"/>
                    </a:cubicBezTo>
                    <a:cubicBezTo>
                      <a:pt x="314" y="345"/>
                      <a:pt x="319" y="344"/>
                      <a:pt x="319" y="341"/>
                    </a:cubicBezTo>
                    <a:cubicBezTo>
                      <a:pt x="317" y="332"/>
                      <a:pt x="316" y="323"/>
                      <a:pt x="317" y="315"/>
                    </a:cubicBezTo>
                    <a:cubicBezTo>
                      <a:pt x="319" y="324"/>
                      <a:pt x="322" y="332"/>
                      <a:pt x="325" y="341"/>
                    </a:cubicBezTo>
                    <a:cubicBezTo>
                      <a:pt x="320" y="357"/>
                      <a:pt x="318" y="376"/>
                      <a:pt x="323" y="391"/>
                    </a:cubicBezTo>
                    <a:cubicBezTo>
                      <a:pt x="323" y="392"/>
                      <a:pt x="326" y="392"/>
                      <a:pt x="326" y="390"/>
                    </a:cubicBezTo>
                    <a:cubicBezTo>
                      <a:pt x="326" y="379"/>
                      <a:pt x="324" y="369"/>
                      <a:pt x="325" y="358"/>
                    </a:cubicBezTo>
                    <a:cubicBezTo>
                      <a:pt x="325" y="353"/>
                      <a:pt x="326" y="348"/>
                      <a:pt x="327" y="344"/>
                    </a:cubicBezTo>
                    <a:cubicBezTo>
                      <a:pt x="328" y="347"/>
                      <a:pt x="329" y="350"/>
                      <a:pt x="330" y="353"/>
                    </a:cubicBezTo>
                    <a:cubicBezTo>
                      <a:pt x="338" y="372"/>
                      <a:pt x="346" y="391"/>
                      <a:pt x="356" y="408"/>
                    </a:cubicBezTo>
                    <a:cubicBezTo>
                      <a:pt x="356" y="408"/>
                      <a:pt x="356" y="409"/>
                      <a:pt x="356" y="409"/>
                    </a:cubicBezTo>
                    <a:cubicBezTo>
                      <a:pt x="350" y="403"/>
                      <a:pt x="345" y="397"/>
                      <a:pt x="340" y="390"/>
                    </a:cubicBezTo>
                    <a:cubicBezTo>
                      <a:pt x="340" y="390"/>
                      <a:pt x="340" y="390"/>
                      <a:pt x="340" y="390"/>
                    </a:cubicBezTo>
                    <a:cubicBezTo>
                      <a:pt x="344" y="400"/>
                      <a:pt x="350" y="407"/>
                      <a:pt x="358" y="415"/>
                    </a:cubicBezTo>
                    <a:cubicBezTo>
                      <a:pt x="358" y="415"/>
                      <a:pt x="359" y="416"/>
                      <a:pt x="359" y="416"/>
                    </a:cubicBezTo>
                    <a:cubicBezTo>
                      <a:pt x="360" y="418"/>
                      <a:pt x="361" y="420"/>
                      <a:pt x="361" y="421"/>
                    </a:cubicBezTo>
                    <a:cubicBezTo>
                      <a:pt x="361" y="422"/>
                      <a:pt x="362" y="422"/>
                      <a:pt x="362" y="422"/>
                    </a:cubicBezTo>
                    <a:cubicBezTo>
                      <a:pt x="357" y="420"/>
                      <a:pt x="353" y="418"/>
                      <a:pt x="349" y="416"/>
                    </a:cubicBezTo>
                    <a:close/>
                    <a:moveTo>
                      <a:pt x="320" y="268"/>
                    </a:moveTo>
                    <a:cubicBezTo>
                      <a:pt x="320" y="265"/>
                      <a:pt x="319" y="263"/>
                      <a:pt x="319" y="260"/>
                    </a:cubicBezTo>
                    <a:cubicBezTo>
                      <a:pt x="319" y="260"/>
                      <a:pt x="319" y="260"/>
                      <a:pt x="319" y="260"/>
                    </a:cubicBezTo>
                    <a:cubicBezTo>
                      <a:pt x="320" y="259"/>
                      <a:pt x="321" y="258"/>
                      <a:pt x="322" y="257"/>
                    </a:cubicBezTo>
                    <a:cubicBezTo>
                      <a:pt x="321" y="261"/>
                      <a:pt x="320" y="264"/>
                      <a:pt x="320" y="2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4" name="Freeform 923"/>
              <p:cNvSpPr/>
              <p:nvPr/>
            </p:nvSpPr>
            <p:spPr bwMode="auto">
              <a:xfrm>
                <a:off x="3783" y="1384"/>
                <a:ext cx="3" cy="29"/>
              </a:xfrm>
              <a:custGeom>
                <a:avLst/>
                <a:gdLst>
                  <a:gd name="T0" fmla="*/ 3 w 5"/>
                  <a:gd name="T1" fmla="*/ 0 h 51"/>
                  <a:gd name="T2" fmla="*/ 2 w 5"/>
                  <a:gd name="T3" fmla="*/ 0 h 51"/>
                  <a:gd name="T4" fmla="*/ 1 w 5"/>
                  <a:gd name="T5" fmla="*/ 25 h 51"/>
                  <a:gd name="T6" fmla="*/ 2 w 5"/>
                  <a:gd name="T7" fmla="*/ 50 h 51"/>
                  <a:gd name="T8" fmla="*/ 3 w 5"/>
                  <a:gd name="T9" fmla="*/ 50 h 51"/>
                  <a:gd name="T10" fmla="*/ 4 w 5"/>
                  <a:gd name="T11" fmla="*/ 28 h 51"/>
                  <a:gd name="T12" fmla="*/ 3 w 5"/>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 h="51">
                    <a:moveTo>
                      <a:pt x="3" y="0"/>
                    </a:moveTo>
                    <a:cubicBezTo>
                      <a:pt x="3" y="0"/>
                      <a:pt x="2" y="0"/>
                      <a:pt x="2" y="0"/>
                    </a:cubicBezTo>
                    <a:cubicBezTo>
                      <a:pt x="2" y="9"/>
                      <a:pt x="1" y="17"/>
                      <a:pt x="1" y="25"/>
                    </a:cubicBezTo>
                    <a:cubicBezTo>
                      <a:pt x="1" y="33"/>
                      <a:pt x="0" y="42"/>
                      <a:pt x="2" y="50"/>
                    </a:cubicBezTo>
                    <a:cubicBezTo>
                      <a:pt x="2" y="51"/>
                      <a:pt x="3" y="51"/>
                      <a:pt x="3" y="50"/>
                    </a:cubicBezTo>
                    <a:cubicBezTo>
                      <a:pt x="5" y="43"/>
                      <a:pt x="4" y="36"/>
                      <a:pt x="4" y="28"/>
                    </a:cubicBezTo>
                    <a:cubicBezTo>
                      <a:pt x="4" y="19"/>
                      <a:pt x="3" y="1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5" name="Freeform 924"/>
              <p:cNvSpPr/>
              <p:nvPr/>
            </p:nvSpPr>
            <p:spPr bwMode="auto">
              <a:xfrm>
                <a:off x="3323" y="943"/>
                <a:ext cx="54" cy="51"/>
              </a:xfrm>
              <a:custGeom>
                <a:avLst/>
                <a:gdLst>
                  <a:gd name="T0" fmla="*/ 11 w 97"/>
                  <a:gd name="T1" fmla="*/ 77 h 91"/>
                  <a:gd name="T2" fmla="*/ 37 w 97"/>
                  <a:gd name="T3" fmla="*/ 88 h 91"/>
                  <a:gd name="T4" fmla="*/ 46 w 97"/>
                  <a:gd name="T5" fmla="*/ 85 h 91"/>
                  <a:gd name="T6" fmla="*/ 94 w 97"/>
                  <a:gd name="T7" fmla="*/ 54 h 91"/>
                  <a:gd name="T8" fmla="*/ 93 w 97"/>
                  <a:gd name="T9" fmla="*/ 28 h 91"/>
                  <a:gd name="T10" fmla="*/ 86 w 97"/>
                  <a:gd name="T11" fmla="*/ 13 h 91"/>
                  <a:gd name="T12" fmla="*/ 60 w 97"/>
                  <a:gd name="T13" fmla="*/ 3 h 91"/>
                  <a:gd name="T14" fmla="*/ 48 w 97"/>
                  <a:gd name="T15" fmla="*/ 1 h 91"/>
                  <a:gd name="T16" fmla="*/ 12 w 97"/>
                  <a:gd name="T17" fmla="*/ 15 h 91"/>
                  <a:gd name="T18" fmla="*/ 2 w 97"/>
                  <a:gd name="T19" fmla="*/ 48 h 91"/>
                  <a:gd name="T20" fmla="*/ 11 w 97"/>
                  <a:gd name="T21" fmla="*/ 7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1">
                    <a:moveTo>
                      <a:pt x="11" y="77"/>
                    </a:moveTo>
                    <a:cubicBezTo>
                      <a:pt x="16" y="86"/>
                      <a:pt x="27" y="91"/>
                      <a:pt x="37" y="88"/>
                    </a:cubicBezTo>
                    <a:cubicBezTo>
                      <a:pt x="40" y="87"/>
                      <a:pt x="43" y="86"/>
                      <a:pt x="46" y="85"/>
                    </a:cubicBezTo>
                    <a:cubicBezTo>
                      <a:pt x="67" y="85"/>
                      <a:pt x="88" y="74"/>
                      <a:pt x="94" y="54"/>
                    </a:cubicBezTo>
                    <a:cubicBezTo>
                      <a:pt x="97" y="45"/>
                      <a:pt x="96" y="36"/>
                      <a:pt x="93" y="28"/>
                    </a:cubicBezTo>
                    <a:cubicBezTo>
                      <a:pt x="92" y="23"/>
                      <a:pt x="90" y="17"/>
                      <a:pt x="86" y="13"/>
                    </a:cubicBezTo>
                    <a:cubicBezTo>
                      <a:pt x="80" y="7"/>
                      <a:pt x="70" y="4"/>
                      <a:pt x="60" y="3"/>
                    </a:cubicBezTo>
                    <a:cubicBezTo>
                      <a:pt x="56" y="2"/>
                      <a:pt x="52" y="1"/>
                      <a:pt x="48" y="1"/>
                    </a:cubicBezTo>
                    <a:cubicBezTo>
                      <a:pt x="35" y="0"/>
                      <a:pt x="21" y="5"/>
                      <a:pt x="12" y="15"/>
                    </a:cubicBezTo>
                    <a:cubicBezTo>
                      <a:pt x="4" y="23"/>
                      <a:pt x="0" y="36"/>
                      <a:pt x="2" y="48"/>
                    </a:cubicBezTo>
                    <a:cubicBezTo>
                      <a:pt x="2" y="58"/>
                      <a:pt x="6" y="69"/>
                      <a:pt x="11"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6" name="Freeform 925"/>
              <p:cNvSpPr>
                <a:spLocks noEditPoints="1"/>
              </p:cNvSpPr>
              <p:nvPr/>
            </p:nvSpPr>
            <p:spPr bwMode="auto">
              <a:xfrm>
                <a:off x="3315" y="1005"/>
                <a:ext cx="66" cy="188"/>
              </a:xfrm>
              <a:custGeom>
                <a:avLst/>
                <a:gdLst>
                  <a:gd name="T0" fmla="*/ 116 w 118"/>
                  <a:gd name="T1" fmla="*/ 324 h 336"/>
                  <a:gd name="T2" fmla="*/ 115 w 118"/>
                  <a:gd name="T3" fmla="*/ 91 h 336"/>
                  <a:gd name="T4" fmla="*/ 100 w 118"/>
                  <a:gd name="T5" fmla="*/ 21 h 336"/>
                  <a:gd name="T6" fmla="*/ 34 w 118"/>
                  <a:gd name="T7" fmla="*/ 18 h 336"/>
                  <a:gd name="T8" fmla="*/ 38 w 118"/>
                  <a:gd name="T9" fmla="*/ 30 h 336"/>
                  <a:gd name="T10" fmla="*/ 6 w 118"/>
                  <a:gd name="T11" fmla="*/ 129 h 336"/>
                  <a:gd name="T12" fmla="*/ 4 w 118"/>
                  <a:gd name="T13" fmla="*/ 130 h 336"/>
                  <a:gd name="T14" fmla="*/ 5 w 118"/>
                  <a:gd name="T15" fmla="*/ 135 h 336"/>
                  <a:gd name="T16" fmla="*/ 3 w 118"/>
                  <a:gd name="T17" fmla="*/ 165 h 336"/>
                  <a:gd name="T18" fmla="*/ 2 w 118"/>
                  <a:gd name="T19" fmla="*/ 248 h 336"/>
                  <a:gd name="T20" fmla="*/ 5 w 118"/>
                  <a:gd name="T21" fmla="*/ 288 h 336"/>
                  <a:gd name="T22" fmla="*/ 10 w 118"/>
                  <a:gd name="T23" fmla="*/ 318 h 336"/>
                  <a:gd name="T24" fmla="*/ 22 w 118"/>
                  <a:gd name="T25" fmla="*/ 331 h 336"/>
                  <a:gd name="T26" fmla="*/ 107 w 118"/>
                  <a:gd name="T27" fmla="*/ 336 h 336"/>
                  <a:gd name="T28" fmla="*/ 116 w 118"/>
                  <a:gd name="T29" fmla="*/ 324 h 336"/>
                  <a:gd name="T30" fmla="*/ 100 w 118"/>
                  <a:gd name="T31" fmla="*/ 108 h 336"/>
                  <a:gd name="T32" fmla="*/ 94 w 118"/>
                  <a:gd name="T33" fmla="*/ 316 h 336"/>
                  <a:gd name="T34" fmla="*/ 49 w 118"/>
                  <a:gd name="T35" fmla="*/ 309 h 336"/>
                  <a:gd name="T36" fmla="*/ 69 w 118"/>
                  <a:gd name="T37" fmla="*/ 296 h 336"/>
                  <a:gd name="T38" fmla="*/ 68 w 118"/>
                  <a:gd name="T39" fmla="*/ 294 h 336"/>
                  <a:gd name="T40" fmla="*/ 44 w 118"/>
                  <a:gd name="T41" fmla="*/ 305 h 336"/>
                  <a:gd name="T42" fmla="*/ 36 w 118"/>
                  <a:gd name="T43" fmla="*/ 307 h 336"/>
                  <a:gd name="T44" fmla="*/ 33 w 118"/>
                  <a:gd name="T45" fmla="*/ 307 h 336"/>
                  <a:gd name="T46" fmla="*/ 33 w 118"/>
                  <a:gd name="T47" fmla="*/ 288 h 336"/>
                  <a:gd name="T48" fmla="*/ 33 w 118"/>
                  <a:gd name="T49" fmla="*/ 285 h 336"/>
                  <a:gd name="T50" fmla="*/ 53 w 118"/>
                  <a:gd name="T51" fmla="*/ 265 h 336"/>
                  <a:gd name="T52" fmla="*/ 52 w 118"/>
                  <a:gd name="T53" fmla="*/ 264 h 336"/>
                  <a:gd name="T54" fmla="*/ 33 w 118"/>
                  <a:gd name="T55" fmla="*/ 277 h 336"/>
                  <a:gd name="T56" fmla="*/ 32 w 118"/>
                  <a:gd name="T57" fmla="*/ 252 h 336"/>
                  <a:gd name="T58" fmla="*/ 32 w 118"/>
                  <a:gd name="T59" fmla="*/ 250 h 336"/>
                  <a:gd name="T60" fmla="*/ 61 w 118"/>
                  <a:gd name="T61" fmla="*/ 234 h 336"/>
                  <a:gd name="T62" fmla="*/ 60 w 118"/>
                  <a:gd name="T63" fmla="*/ 232 h 336"/>
                  <a:gd name="T64" fmla="*/ 32 w 118"/>
                  <a:gd name="T65" fmla="*/ 245 h 336"/>
                  <a:gd name="T66" fmla="*/ 31 w 118"/>
                  <a:gd name="T67" fmla="*/ 220 h 336"/>
                  <a:gd name="T68" fmla="*/ 36 w 118"/>
                  <a:gd name="T69" fmla="*/ 217 h 336"/>
                  <a:gd name="T70" fmla="*/ 68 w 118"/>
                  <a:gd name="T71" fmla="*/ 203 h 336"/>
                  <a:gd name="T72" fmla="*/ 68 w 118"/>
                  <a:gd name="T73" fmla="*/ 201 h 336"/>
                  <a:gd name="T74" fmla="*/ 30 w 118"/>
                  <a:gd name="T75" fmla="*/ 212 h 336"/>
                  <a:gd name="T76" fmla="*/ 30 w 118"/>
                  <a:gd name="T77" fmla="*/ 193 h 336"/>
                  <a:gd name="T78" fmla="*/ 34 w 118"/>
                  <a:gd name="T79" fmla="*/ 189 h 336"/>
                  <a:gd name="T80" fmla="*/ 61 w 118"/>
                  <a:gd name="T81" fmla="*/ 173 h 336"/>
                  <a:gd name="T82" fmla="*/ 60 w 118"/>
                  <a:gd name="T83" fmla="*/ 170 h 336"/>
                  <a:gd name="T84" fmla="*/ 30 w 118"/>
                  <a:gd name="T85" fmla="*/ 180 h 336"/>
                  <a:gd name="T86" fmla="*/ 30 w 118"/>
                  <a:gd name="T87" fmla="*/ 180 h 336"/>
                  <a:gd name="T88" fmla="*/ 30 w 118"/>
                  <a:gd name="T89" fmla="*/ 172 h 336"/>
                  <a:gd name="T90" fmla="*/ 30 w 118"/>
                  <a:gd name="T91" fmla="*/ 147 h 336"/>
                  <a:gd name="T92" fmla="*/ 68 w 118"/>
                  <a:gd name="T93" fmla="*/ 117 h 336"/>
                  <a:gd name="T94" fmla="*/ 68 w 118"/>
                  <a:gd name="T95" fmla="*/ 117 h 336"/>
                  <a:gd name="T96" fmla="*/ 31 w 118"/>
                  <a:gd name="T97" fmla="*/ 138 h 336"/>
                  <a:gd name="T98" fmla="*/ 32 w 118"/>
                  <a:gd name="T99" fmla="*/ 112 h 336"/>
                  <a:gd name="T100" fmla="*/ 69 w 118"/>
                  <a:gd name="T101" fmla="*/ 79 h 336"/>
                  <a:gd name="T102" fmla="*/ 67 w 118"/>
                  <a:gd name="T103" fmla="*/ 78 h 336"/>
                  <a:gd name="T104" fmla="*/ 32 w 118"/>
                  <a:gd name="T105" fmla="*/ 104 h 336"/>
                  <a:gd name="T106" fmla="*/ 33 w 118"/>
                  <a:gd name="T107" fmla="*/ 92 h 336"/>
                  <a:gd name="T108" fmla="*/ 35 w 118"/>
                  <a:gd name="T109" fmla="*/ 73 h 336"/>
                  <a:gd name="T110" fmla="*/ 76 w 118"/>
                  <a:gd name="T111" fmla="*/ 36 h 336"/>
                  <a:gd name="T112" fmla="*/ 75 w 118"/>
                  <a:gd name="T113" fmla="*/ 35 h 336"/>
                  <a:gd name="T114" fmla="*/ 36 w 118"/>
                  <a:gd name="T115" fmla="*/ 64 h 336"/>
                  <a:gd name="T116" fmla="*/ 46 w 118"/>
                  <a:gd name="T117" fmla="*/ 27 h 336"/>
                  <a:gd name="T118" fmla="*/ 95 w 118"/>
                  <a:gd name="T119" fmla="*/ 37 h 336"/>
                  <a:gd name="T120" fmla="*/ 100 w 118"/>
                  <a:gd name="T121" fmla="*/ 10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336">
                    <a:moveTo>
                      <a:pt x="116" y="324"/>
                    </a:moveTo>
                    <a:cubicBezTo>
                      <a:pt x="93" y="248"/>
                      <a:pt x="113" y="168"/>
                      <a:pt x="115" y="91"/>
                    </a:cubicBezTo>
                    <a:cubicBezTo>
                      <a:pt x="115" y="68"/>
                      <a:pt x="115" y="39"/>
                      <a:pt x="100" y="21"/>
                    </a:cubicBezTo>
                    <a:cubicBezTo>
                      <a:pt x="83" y="0"/>
                      <a:pt x="55" y="9"/>
                      <a:pt x="34" y="18"/>
                    </a:cubicBezTo>
                    <a:cubicBezTo>
                      <a:pt x="27" y="22"/>
                      <a:pt x="32" y="31"/>
                      <a:pt x="38" y="30"/>
                    </a:cubicBezTo>
                    <a:cubicBezTo>
                      <a:pt x="19" y="59"/>
                      <a:pt x="10" y="94"/>
                      <a:pt x="6" y="129"/>
                    </a:cubicBezTo>
                    <a:cubicBezTo>
                      <a:pt x="5" y="129"/>
                      <a:pt x="5" y="130"/>
                      <a:pt x="4" y="130"/>
                    </a:cubicBezTo>
                    <a:cubicBezTo>
                      <a:pt x="3" y="132"/>
                      <a:pt x="4" y="134"/>
                      <a:pt x="5" y="135"/>
                    </a:cubicBezTo>
                    <a:cubicBezTo>
                      <a:pt x="4" y="145"/>
                      <a:pt x="3" y="155"/>
                      <a:pt x="3" y="165"/>
                    </a:cubicBezTo>
                    <a:cubicBezTo>
                      <a:pt x="1" y="192"/>
                      <a:pt x="0" y="220"/>
                      <a:pt x="2" y="248"/>
                    </a:cubicBezTo>
                    <a:cubicBezTo>
                      <a:pt x="2" y="261"/>
                      <a:pt x="3" y="275"/>
                      <a:pt x="5" y="288"/>
                    </a:cubicBezTo>
                    <a:cubicBezTo>
                      <a:pt x="6" y="298"/>
                      <a:pt x="9" y="308"/>
                      <a:pt x="10" y="318"/>
                    </a:cubicBezTo>
                    <a:cubicBezTo>
                      <a:pt x="11" y="325"/>
                      <a:pt x="15" y="331"/>
                      <a:pt x="22" y="331"/>
                    </a:cubicBezTo>
                    <a:cubicBezTo>
                      <a:pt x="50" y="330"/>
                      <a:pt x="78" y="336"/>
                      <a:pt x="107" y="336"/>
                    </a:cubicBezTo>
                    <a:cubicBezTo>
                      <a:pt x="113" y="336"/>
                      <a:pt x="118" y="330"/>
                      <a:pt x="116" y="324"/>
                    </a:cubicBezTo>
                    <a:close/>
                    <a:moveTo>
                      <a:pt x="100" y="108"/>
                    </a:moveTo>
                    <a:cubicBezTo>
                      <a:pt x="96" y="177"/>
                      <a:pt x="80" y="247"/>
                      <a:pt x="94" y="316"/>
                    </a:cubicBezTo>
                    <a:cubicBezTo>
                      <a:pt x="79" y="314"/>
                      <a:pt x="64" y="311"/>
                      <a:pt x="49" y="309"/>
                    </a:cubicBezTo>
                    <a:cubicBezTo>
                      <a:pt x="56" y="305"/>
                      <a:pt x="63" y="301"/>
                      <a:pt x="69" y="296"/>
                    </a:cubicBezTo>
                    <a:cubicBezTo>
                      <a:pt x="70" y="295"/>
                      <a:pt x="68" y="294"/>
                      <a:pt x="68" y="294"/>
                    </a:cubicBezTo>
                    <a:cubicBezTo>
                      <a:pt x="60" y="298"/>
                      <a:pt x="52" y="301"/>
                      <a:pt x="44" y="305"/>
                    </a:cubicBezTo>
                    <a:cubicBezTo>
                      <a:pt x="41" y="306"/>
                      <a:pt x="39" y="307"/>
                      <a:pt x="36" y="307"/>
                    </a:cubicBezTo>
                    <a:cubicBezTo>
                      <a:pt x="35" y="307"/>
                      <a:pt x="34" y="307"/>
                      <a:pt x="33" y="307"/>
                    </a:cubicBezTo>
                    <a:cubicBezTo>
                      <a:pt x="33" y="301"/>
                      <a:pt x="33" y="294"/>
                      <a:pt x="33" y="288"/>
                    </a:cubicBezTo>
                    <a:cubicBezTo>
                      <a:pt x="33" y="287"/>
                      <a:pt x="33" y="286"/>
                      <a:pt x="33" y="285"/>
                    </a:cubicBezTo>
                    <a:cubicBezTo>
                      <a:pt x="41" y="279"/>
                      <a:pt x="47" y="272"/>
                      <a:pt x="53" y="265"/>
                    </a:cubicBezTo>
                    <a:cubicBezTo>
                      <a:pt x="54" y="264"/>
                      <a:pt x="53" y="263"/>
                      <a:pt x="52" y="264"/>
                    </a:cubicBezTo>
                    <a:cubicBezTo>
                      <a:pt x="46" y="268"/>
                      <a:pt x="40" y="272"/>
                      <a:pt x="33" y="277"/>
                    </a:cubicBezTo>
                    <a:cubicBezTo>
                      <a:pt x="33" y="268"/>
                      <a:pt x="32" y="260"/>
                      <a:pt x="32" y="252"/>
                    </a:cubicBezTo>
                    <a:cubicBezTo>
                      <a:pt x="32" y="252"/>
                      <a:pt x="32" y="251"/>
                      <a:pt x="32" y="250"/>
                    </a:cubicBezTo>
                    <a:cubicBezTo>
                      <a:pt x="41" y="244"/>
                      <a:pt x="51" y="239"/>
                      <a:pt x="61" y="234"/>
                    </a:cubicBezTo>
                    <a:cubicBezTo>
                      <a:pt x="62" y="234"/>
                      <a:pt x="61" y="232"/>
                      <a:pt x="60" y="232"/>
                    </a:cubicBezTo>
                    <a:cubicBezTo>
                      <a:pt x="50" y="236"/>
                      <a:pt x="41" y="240"/>
                      <a:pt x="32" y="245"/>
                    </a:cubicBezTo>
                    <a:cubicBezTo>
                      <a:pt x="31" y="237"/>
                      <a:pt x="31" y="228"/>
                      <a:pt x="31" y="220"/>
                    </a:cubicBezTo>
                    <a:cubicBezTo>
                      <a:pt x="32" y="219"/>
                      <a:pt x="34" y="218"/>
                      <a:pt x="36" y="217"/>
                    </a:cubicBezTo>
                    <a:cubicBezTo>
                      <a:pt x="46" y="211"/>
                      <a:pt x="57" y="206"/>
                      <a:pt x="68" y="203"/>
                    </a:cubicBezTo>
                    <a:cubicBezTo>
                      <a:pt x="69" y="203"/>
                      <a:pt x="69" y="201"/>
                      <a:pt x="68" y="201"/>
                    </a:cubicBezTo>
                    <a:cubicBezTo>
                      <a:pt x="55" y="202"/>
                      <a:pt x="42" y="206"/>
                      <a:pt x="30" y="212"/>
                    </a:cubicBezTo>
                    <a:cubicBezTo>
                      <a:pt x="30" y="206"/>
                      <a:pt x="30" y="199"/>
                      <a:pt x="30" y="193"/>
                    </a:cubicBezTo>
                    <a:cubicBezTo>
                      <a:pt x="31" y="191"/>
                      <a:pt x="32" y="190"/>
                      <a:pt x="34" y="189"/>
                    </a:cubicBezTo>
                    <a:cubicBezTo>
                      <a:pt x="42" y="182"/>
                      <a:pt x="51" y="176"/>
                      <a:pt x="61" y="173"/>
                    </a:cubicBezTo>
                    <a:cubicBezTo>
                      <a:pt x="63" y="172"/>
                      <a:pt x="62" y="169"/>
                      <a:pt x="60" y="170"/>
                    </a:cubicBezTo>
                    <a:cubicBezTo>
                      <a:pt x="49" y="171"/>
                      <a:pt x="39" y="173"/>
                      <a:pt x="30" y="180"/>
                    </a:cubicBezTo>
                    <a:cubicBezTo>
                      <a:pt x="30" y="180"/>
                      <a:pt x="30" y="180"/>
                      <a:pt x="30" y="180"/>
                    </a:cubicBezTo>
                    <a:cubicBezTo>
                      <a:pt x="30" y="177"/>
                      <a:pt x="30" y="175"/>
                      <a:pt x="30" y="172"/>
                    </a:cubicBezTo>
                    <a:cubicBezTo>
                      <a:pt x="30" y="164"/>
                      <a:pt x="30" y="156"/>
                      <a:pt x="30" y="147"/>
                    </a:cubicBezTo>
                    <a:cubicBezTo>
                      <a:pt x="42" y="135"/>
                      <a:pt x="55" y="124"/>
                      <a:pt x="68" y="117"/>
                    </a:cubicBezTo>
                    <a:cubicBezTo>
                      <a:pt x="69" y="117"/>
                      <a:pt x="68" y="117"/>
                      <a:pt x="68" y="117"/>
                    </a:cubicBezTo>
                    <a:cubicBezTo>
                      <a:pt x="54" y="121"/>
                      <a:pt x="42" y="129"/>
                      <a:pt x="31" y="138"/>
                    </a:cubicBezTo>
                    <a:cubicBezTo>
                      <a:pt x="31" y="129"/>
                      <a:pt x="31" y="121"/>
                      <a:pt x="32" y="112"/>
                    </a:cubicBezTo>
                    <a:cubicBezTo>
                      <a:pt x="45" y="101"/>
                      <a:pt x="58" y="91"/>
                      <a:pt x="69" y="79"/>
                    </a:cubicBezTo>
                    <a:cubicBezTo>
                      <a:pt x="70" y="78"/>
                      <a:pt x="68" y="77"/>
                      <a:pt x="67" y="78"/>
                    </a:cubicBezTo>
                    <a:cubicBezTo>
                      <a:pt x="56" y="87"/>
                      <a:pt x="44" y="95"/>
                      <a:pt x="32" y="104"/>
                    </a:cubicBezTo>
                    <a:cubicBezTo>
                      <a:pt x="33" y="100"/>
                      <a:pt x="33" y="96"/>
                      <a:pt x="33" y="92"/>
                    </a:cubicBezTo>
                    <a:cubicBezTo>
                      <a:pt x="33" y="86"/>
                      <a:pt x="34" y="80"/>
                      <a:pt x="35" y="73"/>
                    </a:cubicBezTo>
                    <a:cubicBezTo>
                      <a:pt x="48" y="60"/>
                      <a:pt x="61" y="47"/>
                      <a:pt x="76" y="36"/>
                    </a:cubicBezTo>
                    <a:cubicBezTo>
                      <a:pt x="77" y="36"/>
                      <a:pt x="76" y="35"/>
                      <a:pt x="75" y="35"/>
                    </a:cubicBezTo>
                    <a:cubicBezTo>
                      <a:pt x="62" y="43"/>
                      <a:pt x="48" y="53"/>
                      <a:pt x="36" y="64"/>
                    </a:cubicBezTo>
                    <a:cubicBezTo>
                      <a:pt x="38" y="51"/>
                      <a:pt x="41" y="39"/>
                      <a:pt x="46" y="27"/>
                    </a:cubicBezTo>
                    <a:cubicBezTo>
                      <a:pt x="64" y="20"/>
                      <a:pt x="86" y="16"/>
                      <a:pt x="95" y="37"/>
                    </a:cubicBezTo>
                    <a:cubicBezTo>
                      <a:pt x="104" y="59"/>
                      <a:pt x="101" y="86"/>
                      <a:pt x="100"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7" name="Freeform 926"/>
              <p:cNvSpPr>
                <a:spLocks noEditPoints="1"/>
              </p:cNvSpPr>
              <p:nvPr/>
            </p:nvSpPr>
            <p:spPr bwMode="auto">
              <a:xfrm>
                <a:off x="5422" y="1198"/>
                <a:ext cx="215" cy="285"/>
              </a:xfrm>
              <a:custGeom>
                <a:avLst/>
                <a:gdLst>
                  <a:gd name="T0" fmla="*/ 188 w 385"/>
                  <a:gd name="T1" fmla="*/ 352 h 510"/>
                  <a:gd name="T2" fmla="*/ 220 w 385"/>
                  <a:gd name="T3" fmla="*/ 389 h 510"/>
                  <a:gd name="T4" fmla="*/ 276 w 385"/>
                  <a:gd name="T5" fmla="*/ 353 h 510"/>
                  <a:gd name="T6" fmla="*/ 313 w 385"/>
                  <a:gd name="T7" fmla="*/ 334 h 510"/>
                  <a:gd name="T8" fmla="*/ 294 w 385"/>
                  <a:gd name="T9" fmla="*/ 435 h 510"/>
                  <a:gd name="T10" fmla="*/ 308 w 385"/>
                  <a:gd name="T11" fmla="*/ 453 h 510"/>
                  <a:gd name="T12" fmla="*/ 381 w 385"/>
                  <a:gd name="T13" fmla="*/ 495 h 510"/>
                  <a:gd name="T14" fmla="*/ 333 w 385"/>
                  <a:gd name="T15" fmla="*/ 337 h 510"/>
                  <a:gd name="T16" fmla="*/ 336 w 385"/>
                  <a:gd name="T17" fmla="*/ 334 h 510"/>
                  <a:gd name="T18" fmla="*/ 264 w 385"/>
                  <a:gd name="T19" fmla="*/ 240 h 510"/>
                  <a:gd name="T20" fmla="*/ 124 w 385"/>
                  <a:gd name="T21" fmla="*/ 17 h 510"/>
                  <a:gd name="T22" fmla="*/ 305 w 385"/>
                  <a:gd name="T23" fmla="*/ 433 h 510"/>
                  <a:gd name="T24" fmla="*/ 302 w 385"/>
                  <a:gd name="T25" fmla="*/ 436 h 510"/>
                  <a:gd name="T26" fmla="*/ 320 w 385"/>
                  <a:gd name="T27" fmla="*/ 428 h 510"/>
                  <a:gd name="T28" fmla="*/ 353 w 385"/>
                  <a:gd name="T29" fmla="*/ 442 h 510"/>
                  <a:gd name="T30" fmla="*/ 347 w 385"/>
                  <a:gd name="T31" fmla="*/ 423 h 510"/>
                  <a:gd name="T32" fmla="*/ 344 w 385"/>
                  <a:gd name="T33" fmla="*/ 423 h 510"/>
                  <a:gd name="T34" fmla="*/ 109 w 385"/>
                  <a:gd name="T35" fmla="*/ 26 h 510"/>
                  <a:gd name="T36" fmla="*/ 199 w 385"/>
                  <a:gd name="T37" fmla="*/ 163 h 510"/>
                  <a:gd name="T38" fmla="*/ 182 w 385"/>
                  <a:gd name="T39" fmla="*/ 144 h 510"/>
                  <a:gd name="T40" fmla="*/ 160 w 385"/>
                  <a:gd name="T41" fmla="*/ 115 h 510"/>
                  <a:gd name="T42" fmla="*/ 71 w 385"/>
                  <a:gd name="T43" fmla="*/ 52 h 510"/>
                  <a:gd name="T44" fmla="*/ 86 w 385"/>
                  <a:gd name="T45" fmla="*/ 61 h 510"/>
                  <a:gd name="T46" fmla="*/ 172 w 385"/>
                  <a:gd name="T47" fmla="*/ 127 h 510"/>
                  <a:gd name="T48" fmla="*/ 188 w 385"/>
                  <a:gd name="T49" fmla="*/ 180 h 510"/>
                  <a:gd name="T50" fmla="*/ 208 w 385"/>
                  <a:gd name="T51" fmla="*/ 222 h 510"/>
                  <a:gd name="T52" fmla="*/ 225 w 385"/>
                  <a:gd name="T53" fmla="*/ 210 h 510"/>
                  <a:gd name="T54" fmla="*/ 200 w 385"/>
                  <a:gd name="T55" fmla="*/ 164 h 510"/>
                  <a:gd name="T56" fmla="*/ 165 w 385"/>
                  <a:gd name="T57" fmla="*/ 169 h 510"/>
                  <a:gd name="T58" fmla="*/ 276 w 385"/>
                  <a:gd name="T59" fmla="*/ 313 h 510"/>
                  <a:gd name="T60" fmla="*/ 234 w 385"/>
                  <a:gd name="T61" fmla="*/ 285 h 510"/>
                  <a:gd name="T62" fmla="*/ 231 w 385"/>
                  <a:gd name="T63" fmla="*/ 281 h 510"/>
                  <a:gd name="T64" fmla="*/ 271 w 385"/>
                  <a:gd name="T65" fmla="*/ 281 h 510"/>
                  <a:gd name="T66" fmla="*/ 219 w 385"/>
                  <a:gd name="T67" fmla="*/ 261 h 510"/>
                  <a:gd name="T68" fmla="*/ 247 w 385"/>
                  <a:gd name="T69" fmla="*/ 254 h 510"/>
                  <a:gd name="T70" fmla="*/ 210 w 385"/>
                  <a:gd name="T71" fmla="*/ 226 h 510"/>
                  <a:gd name="T72" fmla="*/ 319 w 385"/>
                  <a:gd name="T73" fmla="*/ 325 h 510"/>
                  <a:gd name="T74" fmla="*/ 270 w 385"/>
                  <a:gd name="T75" fmla="*/ 342 h 510"/>
                  <a:gd name="T76" fmla="*/ 315 w 385"/>
                  <a:gd name="T77" fmla="*/ 322 h 510"/>
                  <a:gd name="T78" fmla="*/ 272 w 385"/>
                  <a:gd name="T79" fmla="*/ 330 h 510"/>
                  <a:gd name="T80" fmla="*/ 122 w 385"/>
                  <a:gd name="T81" fmla="*/ 163 h 510"/>
                  <a:gd name="T82" fmla="*/ 88 w 385"/>
                  <a:gd name="T83" fmla="*/ 177 h 510"/>
                  <a:gd name="T84" fmla="*/ 113 w 385"/>
                  <a:gd name="T85" fmla="*/ 125 h 510"/>
                  <a:gd name="T86" fmla="*/ 235 w 385"/>
                  <a:gd name="T87" fmla="*/ 308 h 510"/>
                  <a:gd name="T88" fmla="*/ 262 w 385"/>
                  <a:gd name="T89" fmla="*/ 343 h 510"/>
                  <a:gd name="T90" fmla="*/ 196 w 385"/>
                  <a:gd name="T91" fmla="*/ 344 h 510"/>
                  <a:gd name="T92" fmla="*/ 174 w 385"/>
                  <a:gd name="T93" fmla="*/ 255 h 510"/>
                  <a:gd name="T94" fmla="*/ 161 w 385"/>
                  <a:gd name="T95" fmla="*/ 287 h 510"/>
                  <a:gd name="T96" fmla="*/ 166 w 385"/>
                  <a:gd name="T97" fmla="*/ 218 h 510"/>
                  <a:gd name="T98" fmla="*/ 129 w 385"/>
                  <a:gd name="T99" fmla="*/ 210 h 510"/>
                  <a:gd name="T100" fmla="*/ 123 w 385"/>
                  <a:gd name="T101" fmla="*/ 210 h 510"/>
                  <a:gd name="T102" fmla="*/ 63 w 385"/>
                  <a:gd name="T103" fmla="*/ 59 h 510"/>
                  <a:gd name="T104" fmla="*/ 86 w 385"/>
                  <a:gd name="T105" fmla="*/ 14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 h="510">
                    <a:moveTo>
                      <a:pt x="3" y="94"/>
                    </a:moveTo>
                    <a:cubicBezTo>
                      <a:pt x="42" y="140"/>
                      <a:pt x="77" y="189"/>
                      <a:pt x="111" y="239"/>
                    </a:cubicBezTo>
                    <a:cubicBezTo>
                      <a:pt x="129" y="264"/>
                      <a:pt x="146" y="290"/>
                      <a:pt x="163" y="315"/>
                    </a:cubicBezTo>
                    <a:cubicBezTo>
                      <a:pt x="171" y="327"/>
                      <a:pt x="179" y="340"/>
                      <a:pt x="188" y="352"/>
                    </a:cubicBezTo>
                    <a:cubicBezTo>
                      <a:pt x="196" y="364"/>
                      <a:pt x="205" y="374"/>
                      <a:pt x="214" y="385"/>
                    </a:cubicBezTo>
                    <a:cubicBezTo>
                      <a:pt x="215" y="386"/>
                      <a:pt x="216" y="386"/>
                      <a:pt x="216" y="385"/>
                    </a:cubicBezTo>
                    <a:cubicBezTo>
                      <a:pt x="216" y="386"/>
                      <a:pt x="217" y="388"/>
                      <a:pt x="217" y="389"/>
                    </a:cubicBezTo>
                    <a:cubicBezTo>
                      <a:pt x="217" y="391"/>
                      <a:pt x="220" y="391"/>
                      <a:pt x="220" y="389"/>
                    </a:cubicBezTo>
                    <a:cubicBezTo>
                      <a:pt x="221" y="376"/>
                      <a:pt x="222" y="362"/>
                      <a:pt x="225" y="349"/>
                    </a:cubicBezTo>
                    <a:cubicBezTo>
                      <a:pt x="243" y="348"/>
                      <a:pt x="260" y="353"/>
                      <a:pt x="277" y="359"/>
                    </a:cubicBezTo>
                    <a:cubicBezTo>
                      <a:pt x="278" y="360"/>
                      <a:pt x="280" y="358"/>
                      <a:pt x="279" y="357"/>
                    </a:cubicBezTo>
                    <a:cubicBezTo>
                      <a:pt x="278" y="355"/>
                      <a:pt x="277" y="354"/>
                      <a:pt x="276" y="353"/>
                    </a:cubicBezTo>
                    <a:cubicBezTo>
                      <a:pt x="276" y="353"/>
                      <a:pt x="276" y="353"/>
                      <a:pt x="276" y="352"/>
                    </a:cubicBezTo>
                    <a:cubicBezTo>
                      <a:pt x="275" y="347"/>
                      <a:pt x="274" y="335"/>
                      <a:pt x="280" y="331"/>
                    </a:cubicBezTo>
                    <a:cubicBezTo>
                      <a:pt x="284" y="328"/>
                      <a:pt x="290" y="328"/>
                      <a:pt x="295" y="329"/>
                    </a:cubicBezTo>
                    <a:cubicBezTo>
                      <a:pt x="301" y="330"/>
                      <a:pt x="307" y="332"/>
                      <a:pt x="313" y="334"/>
                    </a:cubicBezTo>
                    <a:cubicBezTo>
                      <a:pt x="323" y="358"/>
                      <a:pt x="332" y="383"/>
                      <a:pt x="341" y="408"/>
                    </a:cubicBezTo>
                    <a:cubicBezTo>
                      <a:pt x="330" y="410"/>
                      <a:pt x="317" y="412"/>
                      <a:pt x="307" y="418"/>
                    </a:cubicBezTo>
                    <a:cubicBezTo>
                      <a:pt x="304" y="418"/>
                      <a:pt x="302" y="421"/>
                      <a:pt x="301" y="424"/>
                    </a:cubicBezTo>
                    <a:cubicBezTo>
                      <a:pt x="298" y="427"/>
                      <a:pt x="295" y="430"/>
                      <a:pt x="294" y="435"/>
                    </a:cubicBezTo>
                    <a:cubicBezTo>
                      <a:pt x="272" y="420"/>
                      <a:pt x="250" y="405"/>
                      <a:pt x="228" y="389"/>
                    </a:cubicBezTo>
                    <a:cubicBezTo>
                      <a:pt x="226" y="387"/>
                      <a:pt x="223" y="391"/>
                      <a:pt x="225" y="393"/>
                    </a:cubicBezTo>
                    <a:cubicBezTo>
                      <a:pt x="249" y="412"/>
                      <a:pt x="275" y="430"/>
                      <a:pt x="300" y="448"/>
                    </a:cubicBezTo>
                    <a:cubicBezTo>
                      <a:pt x="300" y="451"/>
                      <a:pt x="304" y="454"/>
                      <a:pt x="308" y="453"/>
                    </a:cubicBezTo>
                    <a:cubicBezTo>
                      <a:pt x="332" y="471"/>
                      <a:pt x="355" y="488"/>
                      <a:pt x="377" y="508"/>
                    </a:cubicBezTo>
                    <a:cubicBezTo>
                      <a:pt x="380" y="510"/>
                      <a:pt x="385" y="507"/>
                      <a:pt x="384" y="503"/>
                    </a:cubicBezTo>
                    <a:cubicBezTo>
                      <a:pt x="383" y="501"/>
                      <a:pt x="382" y="498"/>
                      <a:pt x="381" y="495"/>
                    </a:cubicBezTo>
                    <a:cubicBezTo>
                      <a:pt x="381" y="495"/>
                      <a:pt x="381" y="495"/>
                      <a:pt x="381" y="495"/>
                    </a:cubicBezTo>
                    <a:cubicBezTo>
                      <a:pt x="381" y="494"/>
                      <a:pt x="381" y="494"/>
                      <a:pt x="381" y="493"/>
                    </a:cubicBezTo>
                    <a:cubicBezTo>
                      <a:pt x="380" y="492"/>
                      <a:pt x="379" y="490"/>
                      <a:pt x="379" y="489"/>
                    </a:cubicBezTo>
                    <a:cubicBezTo>
                      <a:pt x="361" y="438"/>
                      <a:pt x="343" y="387"/>
                      <a:pt x="323" y="336"/>
                    </a:cubicBezTo>
                    <a:cubicBezTo>
                      <a:pt x="327" y="337"/>
                      <a:pt x="330" y="337"/>
                      <a:pt x="333" y="337"/>
                    </a:cubicBezTo>
                    <a:cubicBezTo>
                      <a:pt x="334" y="337"/>
                      <a:pt x="336" y="336"/>
                      <a:pt x="336" y="336"/>
                    </a:cubicBezTo>
                    <a:cubicBezTo>
                      <a:pt x="336" y="335"/>
                      <a:pt x="336" y="335"/>
                      <a:pt x="336" y="335"/>
                    </a:cubicBezTo>
                    <a:cubicBezTo>
                      <a:pt x="336" y="335"/>
                      <a:pt x="336" y="334"/>
                      <a:pt x="336" y="334"/>
                    </a:cubicBezTo>
                    <a:cubicBezTo>
                      <a:pt x="336" y="334"/>
                      <a:pt x="336" y="334"/>
                      <a:pt x="336" y="334"/>
                    </a:cubicBezTo>
                    <a:cubicBezTo>
                      <a:pt x="336" y="333"/>
                      <a:pt x="336" y="332"/>
                      <a:pt x="335" y="331"/>
                    </a:cubicBezTo>
                    <a:cubicBezTo>
                      <a:pt x="334" y="331"/>
                      <a:pt x="333" y="331"/>
                      <a:pt x="332" y="330"/>
                    </a:cubicBezTo>
                    <a:cubicBezTo>
                      <a:pt x="327" y="326"/>
                      <a:pt x="323" y="322"/>
                      <a:pt x="319" y="318"/>
                    </a:cubicBezTo>
                    <a:cubicBezTo>
                      <a:pt x="297" y="295"/>
                      <a:pt x="281" y="267"/>
                      <a:pt x="264" y="240"/>
                    </a:cubicBezTo>
                    <a:cubicBezTo>
                      <a:pt x="249" y="215"/>
                      <a:pt x="235" y="189"/>
                      <a:pt x="218" y="164"/>
                    </a:cubicBezTo>
                    <a:cubicBezTo>
                      <a:pt x="202" y="138"/>
                      <a:pt x="182" y="115"/>
                      <a:pt x="165" y="90"/>
                    </a:cubicBezTo>
                    <a:cubicBezTo>
                      <a:pt x="149" y="68"/>
                      <a:pt x="130" y="44"/>
                      <a:pt x="124" y="17"/>
                    </a:cubicBezTo>
                    <a:cubicBezTo>
                      <a:pt x="124" y="17"/>
                      <a:pt x="124" y="17"/>
                      <a:pt x="124" y="17"/>
                    </a:cubicBezTo>
                    <a:cubicBezTo>
                      <a:pt x="130" y="11"/>
                      <a:pt x="122" y="0"/>
                      <a:pt x="114" y="5"/>
                    </a:cubicBezTo>
                    <a:cubicBezTo>
                      <a:pt x="75" y="27"/>
                      <a:pt x="41" y="56"/>
                      <a:pt x="6" y="83"/>
                    </a:cubicBezTo>
                    <a:cubicBezTo>
                      <a:pt x="3" y="85"/>
                      <a:pt x="0" y="91"/>
                      <a:pt x="3" y="94"/>
                    </a:cubicBezTo>
                    <a:close/>
                    <a:moveTo>
                      <a:pt x="305" y="433"/>
                    </a:moveTo>
                    <a:cubicBezTo>
                      <a:pt x="306" y="435"/>
                      <a:pt x="307" y="436"/>
                      <a:pt x="308" y="437"/>
                    </a:cubicBezTo>
                    <a:cubicBezTo>
                      <a:pt x="307" y="437"/>
                      <a:pt x="307" y="438"/>
                      <a:pt x="306" y="438"/>
                    </a:cubicBezTo>
                    <a:cubicBezTo>
                      <a:pt x="305" y="438"/>
                      <a:pt x="304" y="437"/>
                      <a:pt x="303" y="436"/>
                    </a:cubicBezTo>
                    <a:cubicBezTo>
                      <a:pt x="303" y="436"/>
                      <a:pt x="302" y="436"/>
                      <a:pt x="302" y="436"/>
                    </a:cubicBezTo>
                    <a:cubicBezTo>
                      <a:pt x="303" y="435"/>
                      <a:pt x="304" y="434"/>
                      <a:pt x="305" y="433"/>
                    </a:cubicBezTo>
                    <a:close/>
                    <a:moveTo>
                      <a:pt x="319" y="427"/>
                    </a:moveTo>
                    <a:cubicBezTo>
                      <a:pt x="320" y="427"/>
                      <a:pt x="320" y="427"/>
                      <a:pt x="321" y="427"/>
                    </a:cubicBezTo>
                    <a:cubicBezTo>
                      <a:pt x="320" y="427"/>
                      <a:pt x="320" y="427"/>
                      <a:pt x="320" y="428"/>
                    </a:cubicBezTo>
                    <a:cubicBezTo>
                      <a:pt x="320" y="427"/>
                      <a:pt x="319" y="427"/>
                      <a:pt x="319" y="427"/>
                    </a:cubicBezTo>
                    <a:close/>
                    <a:moveTo>
                      <a:pt x="351" y="436"/>
                    </a:moveTo>
                    <a:cubicBezTo>
                      <a:pt x="352" y="439"/>
                      <a:pt x="353" y="441"/>
                      <a:pt x="354" y="444"/>
                    </a:cubicBezTo>
                    <a:cubicBezTo>
                      <a:pt x="354" y="443"/>
                      <a:pt x="353" y="443"/>
                      <a:pt x="353" y="442"/>
                    </a:cubicBezTo>
                    <a:cubicBezTo>
                      <a:pt x="352" y="440"/>
                      <a:pt x="351" y="438"/>
                      <a:pt x="349" y="436"/>
                    </a:cubicBezTo>
                    <a:cubicBezTo>
                      <a:pt x="350" y="436"/>
                      <a:pt x="350" y="436"/>
                      <a:pt x="350" y="436"/>
                    </a:cubicBezTo>
                    <a:cubicBezTo>
                      <a:pt x="350" y="436"/>
                      <a:pt x="351" y="436"/>
                      <a:pt x="351" y="436"/>
                    </a:cubicBezTo>
                    <a:close/>
                    <a:moveTo>
                      <a:pt x="347" y="423"/>
                    </a:moveTo>
                    <a:cubicBezTo>
                      <a:pt x="347" y="423"/>
                      <a:pt x="347" y="423"/>
                      <a:pt x="347" y="424"/>
                    </a:cubicBezTo>
                    <a:cubicBezTo>
                      <a:pt x="345" y="424"/>
                      <a:pt x="343" y="424"/>
                      <a:pt x="342" y="423"/>
                    </a:cubicBezTo>
                    <a:cubicBezTo>
                      <a:pt x="342" y="423"/>
                      <a:pt x="342" y="423"/>
                      <a:pt x="342" y="423"/>
                    </a:cubicBezTo>
                    <a:cubicBezTo>
                      <a:pt x="343" y="423"/>
                      <a:pt x="343" y="423"/>
                      <a:pt x="344" y="423"/>
                    </a:cubicBezTo>
                    <a:cubicBezTo>
                      <a:pt x="345" y="423"/>
                      <a:pt x="346" y="423"/>
                      <a:pt x="347" y="423"/>
                    </a:cubicBezTo>
                    <a:close/>
                    <a:moveTo>
                      <a:pt x="120" y="51"/>
                    </a:moveTo>
                    <a:cubicBezTo>
                      <a:pt x="111" y="44"/>
                      <a:pt x="101" y="40"/>
                      <a:pt x="90" y="38"/>
                    </a:cubicBezTo>
                    <a:cubicBezTo>
                      <a:pt x="97" y="34"/>
                      <a:pt x="103" y="30"/>
                      <a:pt x="109" y="26"/>
                    </a:cubicBezTo>
                    <a:cubicBezTo>
                      <a:pt x="112" y="34"/>
                      <a:pt x="115" y="42"/>
                      <a:pt x="119" y="50"/>
                    </a:cubicBezTo>
                    <a:cubicBezTo>
                      <a:pt x="119" y="50"/>
                      <a:pt x="120" y="51"/>
                      <a:pt x="120" y="51"/>
                    </a:cubicBezTo>
                    <a:close/>
                    <a:moveTo>
                      <a:pt x="172" y="127"/>
                    </a:moveTo>
                    <a:cubicBezTo>
                      <a:pt x="181" y="139"/>
                      <a:pt x="190" y="151"/>
                      <a:pt x="199" y="163"/>
                    </a:cubicBezTo>
                    <a:cubicBezTo>
                      <a:pt x="191" y="158"/>
                      <a:pt x="182" y="156"/>
                      <a:pt x="172" y="153"/>
                    </a:cubicBezTo>
                    <a:cubicBezTo>
                      <a:pt x="164" y="150"/>
                      <a:pt x="156" y="147"/>
                      <a:pt x="148" y="145"/>
                    </a:cubicBezTo>
                    <a:cubicBezTo>
                      <a:pt x="143" y="139"/>
                      <a:pt x="139" y="133"/>
                      <a:pt x="134" y="127"/>
                    </a:cubicBezTo>
                    <a:cubicBezTo>
                      <a:pt x="151" y="131"/>
                      <a:pt x="168" y="134"/>
                      <a:pt x="182" y="144"/>
                    </a:cubicBezTo>
                    <a:cubicBezTo>
                      <a:pt x="182" y="144"/>
                      <a:pt x="183" y="144"/>
                      <a:pt x="182" y="144"/>
                    </a:cubicBezTo>
                    <a:cubicBezTo>
                      <a:pt x="168" y="132"/>
                      <a:pt x="149" y="128"/>
                      <a:pt x="131" y="123"/>
                    </a:cubicBezTo>
                    <a:cubicBezTo>
                      <a:pt x="126" y="117"/>
                      <a:pt x="121" y="111"/>
                      <a:pt x="116" y="105"/>
                    </a:cubicBezTo>
                    <a:cubicBezTo>
                      <a:pt x="130" y="109"/>
                      <a:pt x="145" y="111"/>
                      <a:pt x="160" y="115"/>
                    </a:cubicBezTo>
                    <a:cubicBezTo>
                      <a:pt x="160" y="116"/>
                      <a:pt x="161" y="115"/>
                      <a:pt x="160" y="114"/>
                    </a:cubicBezTo>
                    <a:cubicBezTo>
                      <a:pt x="144" y="109"/>
                      <a:pt x="127" y="106"/>
                      <a:pt x="111" y="99"/>
                    </a:cubicBezTo>
                    <a:cubicBezTo>
                      <a:pt x="101" y="86"/>
                      <a:pt x="90" y="73"/>
                      <a:pt x="79" y="60"/>
                    </a:cubicBezTo>
                    <a:cubicBezTo>
                      <a:pt x="78" y="58"/>
                      <a:pt x="74" y="55"/>
                      <a:pt x="71" y="52"/>
                    </a:cubicBezTo>
                    <a:cubicBezTo>
                      <a:pt x="76" y="48"/>
                      <a:pt x="81" y="45"/>
                      <a:pt x="87" y="41"/>
                    </a:cubicBezTo>
                    <a:cubicBezTo>
                      <a:pt x="99" y="42"/>
                      <a:pt x="111" y="46"/>
                      <a:pt x="121" y="53"/>
                    </a:cubicBezTo>
                    <a:cubicBezTo>
                      <a:pt x="126" y="62"/>
                      <a:pt x="131" y="71"/>
                      <a:pt x="137" y="80"/>
                    </a:cubicBezTo>
                    <a:cubicBezTo>
                      <a:pt x="121" y="72"/>
                      <a:pt x="101" y="71"/>
                      <a:pt x="86" y="61"/>
                    </a:cubicBezTo>
                    <a:cubicBezTo>
                      <a:pt x="85" y="61"/>
                      <a:pt x="85" y="61"/>
                      <a:pt x="85" y="62"/>
                    </a:cubicBezTo>
                    <a:cubicBezTo>
                      <a:pt x="87" y="69"/>
                      <a:pt x="99" y="71"/>
                      <a:pt x="105" y="73"/>
                    </a:cubicBezTo>
                    <a:cubicBezTo>
                      <a:pt x="116" y="76"/>
                      <a:pt x="128" y="78"/>
                      <a:pt x="138" y="81"/>
                    </a:cubicBezTo>
                    <a:cubicBezTo>
                      <a:pt x="149" y="97"/>
                      <a:pt x="161" y="112"/>
                      <a:pt x="172" y="127"/>
                    </a:cubicBezTo>
                    <a:close/>
                    <a:moveTo>
                      <a:pt x="169" y="175"/>
                    </a:moveTo>
                    <a:cubicBezTo>
                      <a:pt x="168" y="175"/>
                      <a:pt x="168" y="174"/>
                      <a:pt x="168" y="174"/>
                    </a:cubicBezTo>
                    <a:cubicBezTo>
                      <a:pt x="168" y="174"/>
                      <a:pt x="168" y="174"/>
                      <a:pt x="168" y="174"/>
                    </a:cubicBezTo>
                    <a:cubicBezTo>
                      <a:pt x="175" y="176"/>
                      <a:pt x="181" y="178"/>
                      <a:pt x="188" y="180"/>
                    </a:cubicBezTo>
                    <a:cubicBezTo>
                      <a:pt x="197" y="182"/>
                      <a:pt x="206" y="185"/>
                      <a:pt x="215" y="187"/>
                    </a:cubicBezTo>
                    <a:cubicBezTo>
                      <a:pt x="217" y="190"/>
                      <a:pt x="219" y="193"/>
                      <a:pt x="221" y="196"/>
                    </a:cubicBezTo>
                    <a:cubicBezTo>
                      <a:pt x="228" y="206"/>
                      <a:pt x="234" y="216"/>
                      <a:pt x="241" y="227"/>
                    </a:cubicBezTo>
                    <a:cubicBezTo>
                      <a:pt x="230" y="226"/>
                      <a:pt x="219" y="225"/>
                      <a:pt x="208" y="222"/>
                    </a:cubicBezTo>
                    <a:cubicBezTo>
                      <a:pt x="203" y="221"/>
                      <a:pt x="199" y="220"/>
                      <a:pt x="194" y="219"/>
                    </a:cubicBezTo>
                    <a:cubicBezTo>
                      <a:pt x="191" y="212"/>
                      <a:pt x="187" y="206"/>
                      <a:pt x="183" y="200"/>
                    </a:cubicBezTo>
                    <a:cubicBezTo>
                      <a:pt x="197" y="203"/>
                      <a:pt x="212" y="205"/>
                      <a:pt x="225" y="210"/>
                    </a:cubicBezTo>
                    <a:cubicBezTo>
                      <a:pt x="225" y="211"/>
                      <a:pt x="226" y="210"/>
                      <a:pt x="225" y="210"/>
                    </a:cubicBezTo>
                    <a:cubicBezTo>
                      <a:pt x="211" y="202"/>
                      <a:pt x="196" y="199"/>
                      <a:pt x="180" y="194"/>
                    </a:cubicBezTo>
                    <a:cubicBezTo>
                      <a:pt x="176" y="188"/>
                      <a:pt x="173" y="182"/>
                      <a:pt x="169" y="175"/>
                    </a:cubicBezTo>
                    <a:close/>
                    <a:moveTo>
                      <a:pt x="152" y="151"/>
                    </a:moveTo>
                    <a:cubicBezTo>
                      <a:pt x="168" y="156"/>
                      <a:pt x="185" y="158"/>
                      <a:pt x="200" y="164"/>
                    </a:cubicBezTo>
                    <a:cubicBezTo>
                      <a:pt x="205" y="171"/>
                      <a:pt x="209" y="177"/>
                      <a:pt x="214" y="184"/>
                    </a:cubicBezTo>
                    <a:cubicBezTo>
                      <a:pt x="205" y="182"/>
                      <a:pt x="197" y="179"/>
                      <a:pt x="188" y="176"/>
                    </a:cubicBezTo>
                    <a:cubicBezTo>
                      <a:pt x="182" y="174"/>
                      <a:pt x="176" y="172"/>
                      <a:pt x="169" y="170"/>
                    </a:cubicBezTo>
                    <a:cubicBezTo>
                      <a:pt x="168" y="170"/>
                      <a:pt x="166" y="169"/>
                      <a:pt x="165" y="169"/>
                    </a:cubicBezTo>
                    <a:cubicBezTo>
                      <a:pt x="161" y="163"/>
                      <a:pt x="156" y="157"/>
                      <a:pt x="152" y="151"/>
                    </a:cubicBezTo>
                    <a:close/>
                    <a:moveTo>
                      <a:pt x="275" y="276"/>
                    </a:moveTo>
                    <a:cubicBezTo>
                      <a:pt x="285" y="290"/>
                      <a:pt x="296" y="304"/>
                      <a:pt x="309" y="316"/>
                    </a:cubicBezTo>
                    <a:cubicBezTo>
                      <a:pt x="298" y="315"/>
                      <a:pt x="287" y="314"/>
                      <a:pt x="276" y="313"/>
                    </a:cubicBezTo>
                    <a:cubicBezTo>
                      <a:pt x="268" y="313"/>
                      <a:pt x="260" y="312"/>
                      <a:pt x="251" y="311"/>
                    </a:cubicBezTo>
                    <a:cubicBezTo>
                      <a:pt x="251" y="311"/>
                      <a:pt x="250" y="311"/>
                      <a:pt x="249" y="311"/>
                    </a:cubicBezTo>
                    <a:cubicBezTo>
                      <a:pt x="248" y="309"/>
                      <a:pt x="247" y="307"/>
                      <a:pt x="246" y="306"/>
                    </a:cubicBezTo>
                    <a:cubicBezTo>
                      <a:pt x="242" y="299"/>
                      <a:pt x="238" y="292"/>
                      <a:pt x="234" y="285"/>
                    </a:cubicBezTo>
                    <a:cubicBezTo>
                      <a:pt x="253" y="294"/>
                      <a:pt x="276" y="290"/>
                      <a:pt x="293" y="304"/>
                    </a:cubicBezTo>
                    <a:cubicBezTo>
                      <a:pt x="293" y="304"/>
                      <a:pt x="293" y="304"/>
                      <a:pt x="293" y="303"/>
                    </a:cubicBezTo>
                    <a:cubicBezTo>
                      <a:pt x="285" y="296"/>
                      <a:pt x="275" y="293"/>
                      <a:pt x="264" y="291"/>
                    </a:cubicBezTo>
                    <a:cubicBezTo>
                      <a:pt x="253" y="288"/>
                      <a:pt x="242" y="285"/>
                      <a:pt x="231" y="281"/>
                    </a:cubicBezTo>
                    <a:cubicBezTo>
                      <a:pt x="228" y="276"/>
                      <a:pt x="225" y="271"/>
                      <a:pt x="222" y="266"/>
                    </a:cubicBezTo>
                    <a:cubicBezTo>
                      <a:pt x="227" y="268"/>
                      <a:pt x="232" y="269"/>
                      <a:pt x="237" y="270"/>
                    </a:cubicBezTo>
                    <a:cubicBezTo>
                      <a:pt x="249" y="273"/>
                      <a:pt x="261" y="276"/>
                      <a:pt x="271" y="282"/>
                    </a:cubicBezTo>
                    <a:cubicBezTo>
                      <a:pt x="272" y="282"/>
                      <a:pt x="272" y="281"/>
                      <a:pt x="271" y="281"/>
                    </a:cubicBezTo>
                    <a:cubicBezTo>
                      <a:pt x="262" y="275"/>
                      <a:pt x="251" y="271"/>
                      <a:pt x="240" y="268"/>
                    </a:cubicBezTo>
                    <a:cubicBezTo>
                      <a:pt x="234" y="266"/>
                      <a:pt x="227" y="265"/>
                      <a:pt x="221" y="262"/>
                    </a:cubicBezTo>
                    <a:cubicBezTo>
                      <a:pt x="220" y="262"/>
                      <a:pt x="220" y="262"/>
                      <a:pt x="219" y="262"/>
                    </a:cubicBezTo>
                    <a:cubicBezTo>
                      <a:pt x="219" y="262"/>
                      <a:pt x="219" y="262"/>
                      <a:pt x="219" y="261"/>
                    </a:cubicBezTo>
                    <a:cubicBezTo>
                      <a:pt x="215" y="256"/>
                      <a:pt x="212" y="250"/>
                      <a:pt x="209" y="244"/>
                    </a:cubicBezTo>
                    <a:cubicBezTo>
                      <a:pt x="209" y="244"/>
                      <a:pt x="210" y="244"/>
                      <a:pt x="211" y="245"/>
                    </a:cubicBezTo>
                    <a:cubicBezTo>
                      <a:pt x="223" y="248"/>
                      <a:pt x="235" y="250"/>
                      <a:pt x="246" y="255"/>
                    </a:cubicBezTo>
                    <a:cubicBezTo>
                      <a:pt x="247" y="255"/>
                      <a:pt x="247" y="254"/>
                      <a:pt x="247" y="254"/>
                    </a:cubicBezTo>
                    <a:cubicBezTo>
                      <a:pt x="237" y="249"/>
                      <a:pt x="227" y="246"/>
                      <a:pt x="217" y="243"/>
                    </a:cubicBezTo>
                    <a:cubicBezTo>
                      <a:pt x="214" y="242"/>
                      <a:pt x="210" y="241"/>
                      <a:pt x="206" y="240"/>
                    </a:cubicBezTo>
                    <a:cubicBezTo>
                      <a:pt x="203" y="234"/>
                      <a:pt x="200" y="229"/>
                      <a:pt x="196" y="223"/>
                    </a:cubicBezTo>
                    <a:cubicBezTo>
                      <a:pt x="201" y="224"/>
                      <a:pt x="205" y="225"/>
                      <a:pt x="210" y="226"/>
                    </a:cubicBezTo>
                    <a:cubicBezTo>
                      <a:pt x="220" y="227"/>
                      <a:pt x="231" y="228"/>
                      <a:pt x="241" y="228"/>
                    </a:cubicBezTo>
                    <a:cubicBezTo>
                      <a:pt x="252" y="244"/>
                      <a:pt x="263" y="261"/>
                      <a:pt x="275" y="276"/>
                    </a:cubicBezTo>
                    <a:close/>
                    <a:moveTo>
                      <a:pt x="319" y="326"/>
                    </a:moveTo>
                    <a:cubicBezTo>
                      <a:pt x="319" y="326"/>
                      <a:pt x="319" y="325"/>
                      <a:pt x="319" y="325"/>
                    </a:cubicBezTo>
                    <a:cubicBezTo>
                      <a:pt x="319" y="325"/>
                      <a:pt x="320" y="326"/>
                      <a:pt x="320" y="326"/>
                    </a:cubicBezTo>
                    <a:cubicBezTo>
                      <a:pt x="320" y="326"/>
                      <a:pt x="319" y="326"/>
                      <a:pt x="319" y="326"/>
                    </a:cubicBezTo>
                    <a:close/>
                    <a:moveTo>
                      <a:pt x="272" y="330"/>
                    </a:moveTo>
                    <a:cubicBezTo>
                      <a:pt x="270" y="334"/>
                      <a:pt x="269" y="338"/>
                      <a:pt x="270" y="342"/>
                    </a:cubicBezTo>
                    <a:cubicBezTo>
                      <a:pt x="264" y="332"/>
                      <a:pt x="258" y="323"/>
                      <a:pt x="251" y="314"/>
                    </a:cubicBezTo>
                    <a:cubicBezTo>
                      <a:pt x="259" y="314"/>
                      <a:pt x="266" y="314"/>
                      <a:pt x="272" y="314"/>
                    </a:cubicBezTo>
                    <a:cubicBezTo>
                      <a:pt x="284" y="315"/>
                      <a:pt x="297" y="314"/>
                      <a:pt x="309" y="316"/>
                    </a:cubicBezTo>
                    <a:cubicBezTo>
                      <a:pt x="311" y="318"/>
                      <a:pt x="313" y="320"/>
                      <a:pt x="315" y="322"/>
                    </a:cubicBezTo>
                    <a:cubicBezTo>
                      <a:pt x="313" y="322"/>
                      <a:pt x="312" y="322"/>
                      <a:pt x="311" y="324"/>
                    </a:cubicBezTo>
                    <a:cubicBezTo>
                      <a:pt x="310" y="324"/>
                      <a:pt x="310" y="324"/>
                      <a:pt x="310" y="324"/>
                    </a:cubicBezTo>
                    <a:cubicBezTo>
                      <a:pt x="302" y="322"/>
                      <a:pt x="294" y="320"/>
                      <a:pt x="286" y="321"/>
                    </a:cubicBezTo>
                    <a:cubicBezTo>
                      <a:pt x="280" y="322"/>
                      <a:pt x="275" y="324"/>
                      <a:pt x="272" y="330"/>
                    </a:cubicBezTo>
                    <a:close/>
                    <a:moveTo>
                      <a:pt x="109" y="208"/>
                    </a:moveTo>
                    <a:cubicBezTo>
                      <a:pt x="109" y="207"/>
                      <a:pt x="109" y="207"/>
                      <a:pt x="109" y="207"/>
                    </a:cubicBezTo>
                    <a:cubicBezTo>
                      <a:pt x="104" y="199"/>
                      <a:pt x="99" y="189"/>
                      <a:pt x="103" y="180"/>
                    </a:cubicBezTo>
                    <a:cubicBezTo>
                      <a:pt x="107" y="172"/>
                      <a:pt x="115" y="168"/>
                      <a:pt x="122" y="163"/>
                    </a:cubicBezTo>
                    <a:cubicBezTo>
                      <a:pt x="123" y="162"/>
                      <a:pt x="123" y="160"/>
                      <a:pt x="122" y="160"/>
                    </a:cubicBezTo>
                    <a:cubicBezTo>
                      <a:pt x="111" y="161"/>
                      <a:pt x="101" y="169"/>
                      <a:pt x="98" y="179"/>
                    </a:cubicBezTo>
                    <a:cubicBezTo>
                      <a:pt x="96" y="183"/>
                      <a:pt x="96" y="187"/>
                      <a:pt x="97" y="190"/>
                    </a:cubicBezTo>
                    <a:cubicBezTo>
                      <a:pt x="94" y="186"/>
                      <a:pt x="91" y="181"/>
                      <a:pt x="88" y="177"/>
                    </a:cubicBezTo>
                    <a:cubicBezTo>
                      <a:pt x="88" y="177"/>
                      <a:pt x="88" y="177"/>
                      <a:pt x="88" y="177"/>
                    </a:cubicBezTo>
                    <a:cubicBezTo>
                      <a:pt x="86" y="166"/>
                      <a:pt x="86" y="154"/>
                      <a:pt x="91" y="144"/>
                    </a:cubicBezTo>
                    <a:cubicBezTo>
                      <a:pt x="96" y="135"/>
                      <a:pt x="104" y="131"/>
                      <a:pt x="113" y="126"/>
                    </a:cubicBezTo>
                    <a:cubicBezTo>
                      <a:pt x="113" y="126"/>
                      <a:pt x="113" y="125"/>
                      <a:pt x="113" y="125"/>
                    </a:cubicBezTo>
                    <a:cubicBezTo>
                      <a:pt x="122" y="136"/>
                      <a:pt x="130" y="147"/>
                      <a:pt x="139" y="158"/>
                    </a:cubicBezTo>
                    <a:cubicBezTo>
                      <a:pt x="160" y="188"/>
                      <a:pt x="178" y="220"/>
                      <a:pt x="197" y="251"/>
                    </a:cubicBezTo>
                    <a:cubicBezTo>
                      <a:pt x="208" y="269"/>
                      <a:pt x="220" y="288"/>
                      <a:pt x="233" y="305"/>
                    </a:cubicBezTo>
                    <a:cubicBezTo>
                      <a:pt x="233" y="306"/>
                      <a:pt x="234" y="307"/>
                      <a:pt x="235" y="308"/>
                    </a:cubicBezTo>
                    <a:cubicBezTo>
                      <a:pt x="233" y="308"/>
                      <a:pt x="232" y="308"/>
                      <a:pt x="231" y="307"/>
                    </a:cubicBezTo>
                    <a:cubicBezTo>
                      <a:pt x="230" y="307"/>
                      <a:pt x="230" y="308"/>
                      <a:pt x="231" y="309"/>
                    </a:cubicBezTo>
                    <a:cubicBezTo>
                      <a:pt x="233" y="310"/>
                      <a:pt x="235" y="311"/>
                      <a:pt x="237" y="311"/>
                    </a:cubicBezTo>
                    <a:cubicBezTo>
                      <a:pt x="245" y="322"/>
                      <a:pt x="253" y="333"/>
                      <a:pt x="262" y="343"/>
                    </a:cubicBezTo>
                    <a:cubicBezTo>
                      <a:pt x="250" y="337"/>
                      <a:pt x="235" y="336"/>
                      <a:pt x="221" y="338"/>
                    </a:cubicBezTo>
                    <a:cubicBezTo>
                      <a:pt x="218" y="338"/>
                      <a:pt x="217" y="340"/>
                      <a:pt x="216" y="342"/>
                    </a:cubicBezTo>
                    <a:cubicBezTo>
                      <a:pt x="212" y="355"/>
                      <a:pt x="214" y="369"/>
                      <a:pt x="216" y="382"/>
                    </a:cubicBezTo>
                    <a:cubicBezTo>
                      <a:pt x="209" y="369"/>
                      <a:pt x="203" y="356"/>
                      <a:pt x="196" y="344"/>
                    </a:cubicBezTo>
                    <a:cubicBezTo>
                      <a:pt x="188" y="331"/>
                      <a:pt x="180" y="318"/>
                      <a:pt x="172" y="305"/>
                    </a:cubicBezTo>
                    <a:cubicBezTo>
                      <a:pt x="170" y="302"/>
                      <a:pt x="168" y="299"/>
                      <a:pt x="167" y="296"/>
                    </a:cubicBezTo>
                    <a:cubicBezTo>
                      <a:pt x="163" y="287"/>
                      <a:pt x="162" y="276"/>
                      <a:pt x="165" y="267"/>
                    </a:cubicBezTo>
                    <a:cubicBezTo>
                      <a:pt x="167" y="262"/>
                      <a:pt x="170" y="258"/>
                      <a:pt x="174" y="255"/>
                    </a:cubicBezTo>
                    <a:cubicBezTo>
                      <a:pt x="177" y="252"/>
                      <a:pt x="181" y="249"/>
                      <a:pt x="184" y="246"/>
                    </a:cubicBezTo>
                    <a:cubicBezTo>
                      <a:pt x="185" y="245"/>
                      <a:pt x="184" y="244"/>
                      <a:pt x="183" y="244"/>
                    </a:cubicBezTo>
                    <a:cubicBezTo>
                      <a:pt x="172" y="245"/>
                      <a:pt x="164" y="257"/>
                      <a:pt x="161" y="267"/>
                    </a:cubicBezTo>
                    <a:cubicBezTo>
                      <a:pt x="159" y="274"/>
                      <a:pt x="159" y="281"/>
                      <a:pt x="161" y="287"/>
                    </a:cubicBezTo>
                    <a:cubicBezTo>
                      <a:pt x="156" y="280"/>
                      <a:pt x="152" y="273"/>
                      <a:pt x="148" y="267"/>
                    </a:cubicBezTo>
                    <a:cubicBezTo>
                      <a:pt x="146" y="258"/>
                      <a:pt x="146" y="248"/>
                      <a:pt x="150" y="240"/>
                    </a:cubicBezTo>
                    <a:cubicBezTo>
                      <a:pt x="154" y="231"/>
                      <a:pt x="160" y="227"/>
                      <a:pt x="167" y="221"/>
                    </a:cubicBezTo>
                    <a:cubicBezTo>
                      <a:pt x="168" y="220"/>
                      <a:pt x="167" y="218"/>
                      <a:pt x="166" y="218"/>
                    </a:cubicBezTo>
                    <a:cubicBezTo>
                      <a:pt x="147" y="223"/>
                      <a:pt x="143" y="245"/>
                      <a:pt x="145" y="262"/>
                    </a:cubicBezTo>
                    <a:cubicBezTo>
                      <a:pt x="140" y="254"/>
                      <a:pt x="134" y="246"/>
                      <a:pt x="129" y="238"/>
                    </a:cubicBezTo>
                    <a:cubicBezTo>
                      <a:pt x="129" y="238"/>
                      <a:pt x="129" y="237"/>
                      <a:pt x="129" y="237"/>
                    </a:cubicBezTo>
                    <a:cubicBezTo>
                      <a:pt x="126" y="228"/>
                      <a:pt x="126" y="219"/>
                      <a:pt x="129" y="210"/>
                    </a:cubicBezTo>
                    <a:cubicBezTo>
                      <a:pt x="131" y="205"/>
                      <a:pt x="133" y="201"/>
                      <a:pt x="135" y="197"/>
                    </a:cubicBezTo>
                    <a:cubicBezTo>
                      <a:pt x="137" y="194"/>
                      <a:pt x="139" y="191"/>
                      <a:pt x="140" y="188"/>
                    </a:cubicBezTo>
                    <a:cubicBezTo>
                      <a:pt x="140" y="186"/>
                      <a:pt x="139" y="185"/>
                      <a:pt x="138" y="186"/>
                    </a:cubicBezTo>
                    <a:cubicBezTo>
                      <a:pt x="130" y="189"/>
                      <a:pt x="125" y="203"/>
                      <a:pt x="123" y="210"/>
                    </a:cubicBezTo>
                    <a:cubicBezTo>
                      <a:pt x="122" y="217"/>
                      <a:pt x="122" y="222"/>
                      <a:pt x="123" y="228"/>
                    </a:cubicBezTo>
                    <a:cubicBezTo>
                      <a:pt x="118" y="221"/>
                      <a:pt x="114" y="214"/>
                      <a:pt x="109" y="208"/>
                    </a:cubicBezTo>
                    <a:close/>
                    <a:moveTo>
                      <a:pt x="21" y="91"/>
                    </a:moveTo>
                    <a:cubicBezTo>
                      <a:pt x="35" y="80"/>
                      <a:pt x="49" y="69"/>
                      <a:pt x="63" y="59"/>
                    </a:cubicBezTo>
                    <a:cubicBezTo>
                      <a:pt x="64" y="63"/>
                      <a:pt x="67" y="67"/>
                      <a:pt x="69" y="70"/>
                    </a:cubicBezTo>
                    <a:cubicBezTo>
                      <a:pt x="72" y="75"/>
                      <a:pt x="76" y="80"/>
                      <a:pt x="80" y="84"/>
                    </a:cubicBezTo>
                    <a:cubicBezTo>
                      <a:pt x="90" y="97"/>
                      <a:pt x="101" y="110"/>
                      <a:pt x="111" y="123"/>
                    </a:cubicBezTo>
                    <a:cubicBezTo>
                      <a:pt x="100" y="122"/>
                      <a:pt x="89" y="134"/>
                      <a:pt x="86" y="144"/>
                    </a:cubicBezTo>
                    <a:cubicBezTo>
                      <a:pt x="81" y="155"/>
                      <a:pt x="81" y="166"/>
                      <a:pt x="87" y="177"/>
                    </a:cubicBezTo>
                    <a:cubicBezTo>
                      <a:pt x="66" y="147"/>
                      <a:pt x="44" y="119"/>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8" name="Freeform 927"/>
              <p:cNvSpPr/>
              <p:nvPr/>
            </p:nvSpPr>
            <p:spPr bwMode="auto">
              <a:xfrm>
                <a:off x="5531" y="1367"/>
                <a:ext cx="11" cy="27"/>
              </a:xfrm>
              <a:custGeom>
                <a:avLst/>
                <a:gdLst>
                  <a:gd name="T0" fmla="*/ 18 w 21"/>
                  <a:gd name="T1" fmla="*/ 0 h 48"/>
                  <a:gd name="T2" fmla="*/ 20 w 21"/>
                  <a:gd name="T3" fmla="*/ 2 h 48"/>
                  <a:gd name="T4" fmla="*/ 7 w 21"/>
                  <a:gd name="T5" fmla="*/ 21 h 48"/>
                  <a:gd name="T6" fmla="*/ 6 w 21"/>
                  <a:gd name="T7" fmla="*/ 47 h 48"/>
                  <a:gd name="T8" fmla="*/ 5 w 21"/>
                  <a:gd name="T9" fmla="*/ 47 h 48"/>
                  <a:gd name="T10" fmla="*/ 3 w 21"/>
                  <a:gd name="T11" fmla="*/ 22 h 48"/>
                  <a:gd name="T12" fmla="*/ 18 w 21"/>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21" h="48">
                    <a:moveTo>
                      <a:pt x="18" y="0"/>
                    </a:moveTo>
                    <a:cubicBezTo>
                      <a:pt x="19" y="0"/>
                      <a:pt x="21" y="1"/>
                      <a:pt x="20" y="2"/>
                    </a:cubicBezTo>
                    <a:cubicBezTo>
                      <a:pt x="16" y="9"/>
                      <a:pt x="10" y="14"/>
                      <a:pt x="7" y="21"/>
                    </a:cubicBezTo>
                    <a:cubicBezTo>
                      <a:pt x="3" y="29"/>
                      <a:pt x="3" y="38"/>
                      <a:pt x="6" y="47"/>
                    </a:cubicBezTo>
                    <a:cubicBezTo>
                      <a:pt x="6" y="48"/>
                      <a:pt x="5" y="48"/>
                      <a:pt x="5" y="47"/>
                    </a:cubicBezTo>
                    <a:cubicBezTo>
                      <a:pt x="1" y="39"/>
                      <a:pt x="0" y="30"/>
                      <a:pt x="3" y="22"/>
                    </a:cubicBezTo>
                    <a:cubicBezTo>
                      <a:pt x="6" y="14"/>
                      <a:pt x="12" y="4"/>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9" name="Freeform 928"/>
              <p:cNvSpPr/>
              <p:nvPr/>
            </p:nvSpPr>
            <p:spPr bwMode="auto">
              <a:xfrm>
                <a:off x="5521" y="1351"/>
                <a:ext cx="15" cy="27"/>
              </a:xfrm>
              <a:custGeom>
                <a:avLst/>
                <a:gdLst>
                  <a:gd name="T0" fmla="*/ 25 w 27"/>
                  <a:gd name="T1" fmla="*/ 0 h 49"/>
                  <a:gd name="T2" fmla="*/ 25 w 27"/>
                  <a:gd name="T3" fmla="*/ 3 h 49"/>
                  <a:gd name="T4" fmla="*/ 7 w 27"/>
                  <a:gd name="T5" fmla="*/ 19 h 49"/>
                  <a:gd name="T6" fmla="*/ 12 w 27"/>
                  <a:gd name="T7" fmla="*/ 47 h 49"/>
                  <a:gd name="T8" fmla="*/ 10 w 27"/>
                  <a:gd name="T9" fmla="*/ 48 h 49"/>
                  <a:gd name="T10" fmla="*/ 3 w 27"/>
                  <a:gd name="T11" fmla="*/ 18 h 49"/>
                  <a:gd name="T12" fmla="*/ 25 w 27"/>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7" h="49">
                    <a:moveTo>
                      <a:pt x="25" y="0"/>
                    </a:moveTo>
                    <a:cubicBezTo>
                      <a:pt x="26" y="0"/>
                      <a:pt x="27" y="2"/>
                      <a:pt x="25" y="3"/>
                    </a:cubicBezTo>
                    <a:cubicBezTo>
                      <a:pt x="18" y="8"/>
                      <a:pt x="11" y="10"/>
                      <a:pt x="7" y="19"/>
                    </a:cubicBezTo>
                    <a:cubicBezTo>
                      <a:pt x="3" y="28"/>
                      <a:pt x="7" y="39"/>
                      <a:pt x="12" y="47"/>
                    </a:cubicBezTo>
                    <a:cubicBezTo>
                      <a:pt x="12" y="48"/>
                      <a:pt x="11" y="49"/>
                      <a:pt x="10" y="48"/>
                    </a:cubicBezTo>
                    <a:cubicBezTo>
                      <a:pt x="4" y="39"/>
                      <a:pt x="0" y="28"/>
                      <a:pt x="3" y="18"/>
                    </a:cubicBezTo>
                    <a:cubicBezTo>
                      <a:pt x="6" y="9"/>
                      <a:pt x="15" y="1"/>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0" name="Freeform 929"/>
              <p:cNvSpPr/>
              <p:nvPr/>
            </p:nvSpPr>
            <p:spPr bwMode="auto">
              <a:xfrm>
                <a:off x="5457" y="1257"/>
                <a:ext cx="18" cy="23"/>
              </a:xfrm>
              <a:custGeom>
                <a:avLst/>
                <a:gdLst>
                  <a:gd name="T0" fmla="*/ 30 w 32"/>
                  <a:gd name="T1" fmla="*/ 0 h 41"/>
                  <a:gd name="T2" fmla="*/ 31 w 32"/>
                  <a:gd name="T3" fmla="*/ 2 h 41"/>
                  <a:gd name="T4" fmla="*/ 13 w 32"/>
                  <a:gd name="T5" fmla="*/ 18 h 41"/>
                  <a:gd name="T6" fmla="*/ 5 w 32"/>
                  <a:gd name="T7" fmla="*/ 40 h 41"/>
                  <a:gd name="T8" fmla="*/ 3 w 32"/>
                  <a:gd name="T9" fmla="*/ 40 h 41"/>
                  <a:gd name="T10" fmla="*/ 30 w 32"/>
                  <a:gd name="T11" fmla="*/ 0 h 41"/>
                </a:gdLst>
                <a:ahLst/>
                <a:cxnLst>
                  <a:cxn ang="0">
                    <a:pos x="T0" y="T1"/>
                  </a:cxn>
                  <a:cxn ang="0">
                    <a:pos x="T2" y="T3"/>
                  </a:cxn>
                  <a:cxn ang="0">
                    <a:pos x="T4" y="T5"/>
                  </a:cxn>
                  <a:cxn ang="0">
                    <a:pos x="T6" y="T7"/>
                  </a:cxn>
                  <a:cxn ang="0">
                    <a:pos x="T8" y="T9"/>
                  </a:cxn>
                  <a:cxn ang="0">
                    <a:pos x="T10" y="T11"/>
                  </a:cxn>
                </a:cxnLst>
                <a:rect l="0" t="0" r="r" b="b"/>
                <a:pathLst>
                  <a:path w="32" h="41">
                    <a:moveTo>
                      <a:pt x="30" y="0"/>
                    </a:moveTo>
                    <a:cubicBezTo>
                      <a:pt x="31" y="0"/>
                      <a:pt x="32" y="2"/>
                      <a:pt x="31" y="2"/>
                    </a:cubicBezTo>
                    <a:cubicBezTo>
                      <a:pt x="25" y="8"/>
                      <a:pt x="18" y="11"/>
                      <a:pt x="13" y="18"/>
                    </a:cubicBezTo>
                    <a:cubicBezTo>
                      <a:pt x="9" y="24"/>
                      <a:pt x="5" y="32"/>
                      <a:pt x="5" y="40"/>
                    </a:cubicBezTo>
                    <a:cubicBezTo>
                      <a:pt x="5" y="41"/>
                      <a:pt x="3" y="41"/>
                      <a:pt x="3" y="40"/>
                    </a:cubicBezTo>
                    <a:cubicBezTo>
                      <a:pt x="0" y="24"/>
                      <a:pt x="13"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1" name="Freeform 930"/>
              <p:cNvSpPr/>
              <p:nvPr/>
            </p:nvSpPr>
            <p:spPr bwMode="auto">
              <a:xfrm>
                <a:off x="5448" y="1246"/>
                <a:ext cx="12" cy="20"/>
              </a:xfrm>
              <a:custGeom>
                <a:avLst/>
                <a:gdLst>
                  <a:gd name="T0" fmla="*/ 20 w 22"/>
                  <a:gd name="T1" fmla="*/ 1 h 36"/>
                  <a:gd name="T2" fmla="*/ 21 w 22"/>
                  <a:gd name="T3" fmla="*/ 4 h 36"/>
                  <a:gd name="T4" fmla="*/ 8 w 22"/>
                  <a:gd name="T5" fmla="*/ 14 h 36"/>
                  <a:gd name="T6" fmla="*/ 5 w 22"/>
                  <a:gd name="T7" fmla="*/ 34 h 36"/>
                  <a:gd name="T8" fmla="*/ 4 w 22"/>
                  <a:gd name="T9" fmla="*/ 35 h 36"/>
                  <a:gd name="T10" fmla="*/ 3 w 22"/>
                  <a:gd name="T11" fmla="*/ 14 h 36"/>
                  <a:gd name="T12" fmla="*/ 20 w 22"/>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0" y="1"/>
                    </a:moveTo>
                    <a:cubicBezTo>
                      <a:pt x="21" y="1"/>
                      <a:pt x="22" y="3"/>
                      <a:pt x="21" y="4"/>
                    </a:cubicBezTo>
                    <a:cubicBezTo>
                      <a:pt x="18" y="8"/>
                      <a:pt x="12" y="10"/>
                      <a:pt x="8" y="14"/>
                    </a:cubicBezTo>
                    <a:cubicBezTo>
                      <a:pt x="3" y="20"/>
                      <a:pt x="4" y="27"/>
                      <a:pt x="5" y="34"/>
                    </a:cubicBezTo>
                    <a:cubicBezTo>
                      <a:pt x="6" y="35"/>
                      <a:pt x="4" y="36"/>
                      <a:pt x="4" y="35"/>
                    </a:cubicBezTo>
                    <a:cubicBezTo>
                      <a:pt x="0" y="28"/>
                      <a:pt x="0" y="21"/>
                      <a:pt x="3" y="14"/>
                    </a:cubicBezTo>
                    <a:cubicBezTo>
                      <a:pt x="6" y="8"/>
                      <a:pt x="14"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2" name="Freeform 931"/>
              <p:cNvSpPr/>
              <p:nvPr/>
            </p:nvSpPr>
            <p:spPr bwMode="auto">
              <a:xfrm>
                <a:off x="5440" y="1240"/>
                <a:ext cx="11" cy="14"/>
              </a:xfrm>
              <a:custGeom>
                <a:avLst/>
                <a:gdLst>
                  <a:gd name="T0" fmla="*/ 19 w 20"/>
                  <a:gd name="T1" fmla="*/ 2 h 26"/>
                  <a:gd name="T2" fmla="*/ 6 w 20"/>
                  <a:gd name="T3" fmla="*/ 25 h 26"/>
                  <a:gd name="T4" fmla="*/ 5 w 20"/>
                  <a:gd name="T5" fmla="*/ 25 h 26"/>
                  <a:gd name="T6" fmla="*/ 2 w 20"/>
                  <a:gd name="T7" fmla="*/ 12 h 26"/>
                  <a:gd name="T8" fmla="*/ 19 w 20"/>
                  <a:gd name="T9" fmla="*/ 1 h 26"/>
                  <a:gd name="T10" fmla="*/ 19 w 20"/>
                  <a:gd name="T11" fmla="*/ 2 h 26"/>
                </a:gdLst>
                <a:ahLst/>
                <a:cxnLst>
                  <a:cxn ang="0">
                    <a:pos x="T0" y="T1"/>
                  </a:cxn>
                  <a:cxn ang="0">
                    <a:pos x="T2" y="T3"/>
                  </a:cxn>
                  <a:cxn ang="0">
                    <a:pos x="T4" y="T5"/>
                  </a:cxn>
                  <a:cxn ang="0">
                    <a:pos x="T6" y="T7"/>
                  </a:cxn>
                  <a:cxn ang="0">
                    <a:pos x="T8" y="T9"/>
                  </a:cxn>
                  <a:cxn ang="0">
                    <a:pos x="T10" y="T11"/>
                  </a:cxn>
                </a:cxnLst>
                <a:rect l="0" t="0" r="r" b="b"/>
                <a:pathLst>
                  <a:path w="20" h="26">
                    <a:moveTo>
                      <a:pt x="19" y="2"/>
                    </a:moveTo>
                    <a:cubicBezTo>
                      <a:pt x="11" y="7"/>
                      <a:pt x="0" y="14"/>
                      <a:pt x="6" y="25"/>
                    </a:cubicBezTo>
                    <a:cubicBezTo>
                      <a:pt x="6" y="25"/>
                      <a:pt x="5" y="26"/>
                      <a:pt x="5" y="25"/>
                    </a:cubicBezTo>
                    <a:cubicBezTo>
                      <a:pt x="2" y="21"/>
                      <a:pt x="0" y="18"/>
                      <a:pt x="2" y="12"/>
                    </a:cubicBezTo>
                    <a:cubicBezTo>
                      <a:pt x="5" y="5"/>
                      <a:pt x="12" y="2"/>
                      <a:pt x="19" y="1"/>
                    </a:cubicBezTo>
                    <a:cubicBezTo>
                      <a:pt x="20" y="0"/>
                      <a:pt x="20"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3" name="Freeform 932"/>
              <p:cNvSpPr>
                <a:spLocks noEditPoints="1"/>
              </p:cNvSpPr>
              <p:nvPr/>
            </p:nvSpPr>
            <p:spPr bwMode="auto">
              <a:xfrm>
                <a:off x="2254" y="1598"/>
                <a:ext cx="181" cy="285"/>
              </a:xfrm>
              <a:custGeom>
                <a:avLst/>
                <a:gdLst>
                  <a:gd name="T0" fmla="*/ 187 w 323"/>
                  <a:gd name="T1" fmla="*/ 1 h 509"/>
                  <a:gd name="T2" fmla="*/ 154 w 323"/>
                  <a:gd name="T3" fmla="*/ 36 h 509"/>
                  <a:gd name="T4" fmla="*/ 139 w 323"/>
                  <a:gd name="T5" fmla="*/ 132 h 509"/>
                  <a:gd name="T6" fmla="*/ 144 w 323"/>
                  <a:gd name="T7" fmla="*/ 319 h 509"/>
                  <a:gd name="T8" fmla="*/ 3 w 323"/>
                  <a:gd name="T9" fmla="*/ 403 h 509"/>
                  <a:gd name="T10" fmla="*/ 181 w 323"/>
                  <a:gd name="T11" fmla="*/ 444 h 509"/>
                  <a:gd name="T12" fmla="*/ 191 w 323"/>
                  <a:gd name="T13" fmla="*/ 407 h 509"/>
                  <a:gd name="T14" fmla="*/ 191 w 323"/>
                  <a:gd name="T15" fmla="*/ 390 h 509"/>
                  <a:gd name="T16" fmla="*/ 192 w 323"/>
                  <a:gd name="T17" fmla="*/ 263 h 509"/>
                  <a:gd name="T18" fmla="*/ 187 w 323"/>
                  <a:gd name="T19" fmla="*/ 230 h 509"/>
                  <a:gd name="T20" fmla="*/ 185 w 323"/>
                  <a:gd name="T21" fmla="*/ 172 h 509"/>
                  <a:gd name="T22" fmla="*/ 202 w 323"/>
                  <a:gd name="T23" fmla="*/ 159 h 509"/>
                  <a:gd name="T24" fmla="*/ 149 w 323"/>
                  <a:gd name="T25" fmla="*/ 114 h 509"/>
                  <a:gd name="T26" fmla="*/ 102 w 323"/>
                  <a:gd name="T27" fmla="*/ 483 h 509"/>
                  <a:gd name="T28" fmla="*/ 78 w 323"/>
                  <a:gd name="T29" fmla="*/ 489 h 509"/>
                  <a:gd name="T30" fmla="*/ 20 w 323"/>
                  <a:gd name="T31" fmla="*/ 460 h 509"/>
                  <a:gd name="T32" fmla="*/ 29 w 323"/>
                  <a:gd name="T33" fmla="*/ 474 h 509"/>
                  <a:gd name="T34" fmla="*/ 55 w 323"/>
                  <a:gd name="T35" fmla="*/ 482 h 509"/>
                  <a:gd name="T36" fmla="*/ 77 w 323"/>
                  <a:gd name="T37" fmla="*/ 480 h 509"/>
                  <a:gd name="T38" fmla="*/ 51 w 323"/>
                  <a:gd name="T39" fmla="*/ 441 h 509"/>
                  <a:gd name="T40" fmla="*/ 23 w 323"/>
                  <a:gd name="T41" fmla="*/ 451 h 509"/>
                  <a:gd name="T42" fmla="*/ 23 w 323"/>
                  <a:gd name="T43" fmla="*/ 451 h 509"/>
                  <a:gd name="T44" fmla="*/ 169 w 323"/>
                  <a:gd name="T45" fmla="*/ 449 h 509"/>
                  <a:gd name="T46" fmla="*/ 161 w 323"/>
                  <a:gd name="T47" fmla="*/ 414 h 509"/>
                  <a:gd name="T48" fmla="*/ 158 w 323"/>
                  <a:gd name="T49" fmla="*/ 445 h 509"/>
                  <a:gd name="T50" fmla="*/ 145 w 323"/>
                  <a:gd name="T51" fmla="*/ 438 h 509"/>
                  <a:gd name="T52" fmla="*/ 105 w 323"/>
                  <a:gd name="T53" fmla="*/ 473 h 509"/>
                  <a:gd name="T54" fmla="*/ 81 w 323"/>
                  <a:gd name="T55" fmla="*/ 467 h 509"/>
                  <a:gd name="T56" fmla="*/ 60 w 323"/>
                  <a:gd name="T57" fmla="*/ 439 h 509"/>
                  <a:gd name="T58" fmla="*/ 54 w 323"/>
                  <a:gd name="T59" fmla="*/ 431 h 509"/>
                  <a:gd name="T60" fmla="*/ 17 w 323"/>
                  <a:gd name="T61" fmla="*/ 402 h 509"/>
                  <a:gd name="T62" fmla="*/ 86 w 323"/>
                  <a:gd name="T63" fmla="*/ 362 h 509"/>
                  <a:gd name="T64" fmla="*/ 180 w 323"/>
                  <a:gd name="T65" fmla="*/ 388 h 509"/>
                  <a:gd name="T66" fmla="*/ 180 w 323"/>
                  <a:gd name="T67" fmla="*/ 388 h 509"/>
                  <a:gd name="T68" fmla="*/ 269 w 323"/>
                  <a:gd name="T69" fmla="*/ 165 h 509"/>
                  <a:gd name="T70" fmla="*/ 260 w 323"/>
                  <a:gd name="T71" fmla="*/ 183 h 509"/>
                  <a:gd name="T72" fmla="*/ 244 w 323"/>
                  <a:gd name="T73" fmla="*/ 179 h 509"/>
                  <a:gd name="T74" fmla="*/ 230 w 323"/>
                  <a:gd name="T75" fmla="*/ 167 h 509"/>
                  <a:gd name="T76" fmla="*/ 215 w 323"/>
                  <a:gd name="T77" fmla="*/ 152 h 509"/>
                  <a:gd name="T78" fmla="*/ 208 w 323"/>
                  <a:gd name="T79" fmla="*/ 90 h 509"/>
                  <a:gd name="T80" fmla="*/ 197 w 323"/>
                  <a:gd name="T81" fmla="*/ 108 h 509"/>
                  <a:gd name="T82" fmla="*/ 185 w 323"/>
                  <a:gd name="T83" fmla="*/ 62 h 509"/>
                  <a:gd name="T84" fmla="*/ 178 w 323"/>
                  <a:gd name="T85" fmla="*/ 89 h 509"/>
                  <a:gd name="T86" fmla="*/ 173 w 323"/>
                  <a:gd name="T87" fmla="*/ 119 h 509"/>
                  <a:gd name="T88" fmla="*/ 177 w 323"/>
                  <a:gd name="T89" fmla="*/ 120 h 509"/>
                  <a:gd name="T90" fmla="*/ 176 w 323"/>
                  <a:gd name="T91" fmla="*/ 157 h 509"/>
                  <a:gd name="T92" fmla="*/ 167 w 323"/>
                  <a:gd name="T93" fmla="*/ 239 h 509"/>
                  <a:gd name="T94" fmla="*/ 177 w 323"/>
                  <a:gd name="T95" fmla="*/ 207 h 509"/>
                  <a:gd name="T96" fmla="*/ 169 w 323"/>
                  <a:gd name="T97" fmla="*/ 288 h 509"/>
                  <a:gd name="T98" fmla="*/ 178 w 323"/>
                  <a:gd name="T99" fmla="*/ 261 h 509"/>
                  <a:gd name="T100" fmla="*/ 166 w 323"/>
                  <a:gd name="T101" fmla="*/ 329 h 509"/>
                  <a:gd name="T102" fmla="*/ 179 w 323"/>
                  <a:gd name="T103" fmla="*/ 337 h 509"/>
                  <a:gd name="T104" fmla="*/ 177 w 323"/>
                  <a:gd name="T105" fmla="*/ 352 h 509"/>
                  <a:gd name="T106" fmla="*/ 173 w 323"/>
                  <a:gd name="T107" fmla="*/ 389 h 509"/>
                  <a:gd name="T108" fmla="*/ 153 w 323"/>
                  <a:gd name="T109" fmla="*/ 321 h 509"/>
                  <a:gd name="T110" fmla="*/ 152 w 323"/>
                  <a:gd name="T111" fmla="*/ 194 h 509"/>
                  <a:gd name="T112" fmla="*/ 157 w 323"/>
                  <a:gd name="T113" fmla="*/ 54 h 509"/>
                  <a:gd name="T114" fmla="*/ 256 w 323"/>
                  <a:gd name="T115" fmla="*/ 93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509">
                    <a:moveTo>
                      <a:pt x="318" y="106"/>
                    </a:moveTo>
                    <a:cubicBezTo>
                      <a:pt x="295" y="109"/>
                      <a:pt x="274" y="105"/>
                      <a:pt x="262" y="84"/>
                    </a:cubicBezTo>
                    <a:cubicBezTo>
                      <a:pt x="251" y="68"/>
                      <a:pt x="247" y="48"/>
                      <a:pt x="237" y="32"/>
                    </a:cubicBezTo>
                    <a:cubicBezTo>
                      <a:pt x="227" y="15"/>
                      <a:pt x="207" y="0"/>
                      <a:pt x="187" y="1"/>
                    </a:cubicBezTo>
                    <a:cubicBezTo>
                      <a:pt x="171" y="2"/>
                      <a:pt x="162" y="15"/>
                      <a:pt x="157" y="28"/>
                    </a:cubicBezTo>
                    <a:cubicBezTo>
                      <a:pt x="157" y="27"/>
                      <a:pt x="156" y="27"/>
                      <a:pt x="156" y="26"/>
                    </a:cubicBezTo>
                    <a:cubicBezTo>
                      <a:pt x="156" y="26"/>
                      <a:pt x="155" y="25"/>
                      <a:pt x="155" y="26"/>
                    </a:cubicBezTo>
                    <a:cubicBezTo>
                      <a:pt x="155" y="30"/>
                      <a:pt x="154" y="33"/>
                      <a:pt x="154" y="36"/>
                    </a:cubicBezTo>
                    <a:cubicBezTo>
                      <a:pt x="154" y="36"/>
                      <a:pt x="153" y="36"/>
                      <a:pt x="153" y="36"/>
                    </a:cubicBezTo>
                    <a:cubicBezTo>
                      <a:pt x="150" y="47"/>
                      <a:pt x="148" y="59"/>
                      <a:pt x="147" y="70"/>
                    </a:cubicBezTo>
                    <a:cubicBezTo>
                      <a:pt x="147" y="73"/>
                      <a:pt x="146" y="77"/>
                      <a:pt x="145" y="80"/>
                    </a:cubicBezTo>
                    <a:cubicBezTo>
                      <a:pt x="142" y="97"/>
                      <a:pt x="139" y="114"/>
                      <a:pt x="139" y="132"/>
                    </a:cubicBezTo>
                    <a:cubicBezTo>
                      <a:pt x="139" y="152"/>
                      <a:pt x="141" y="171"/>
                      <a:pt x="142" y="191"/>
                    </a:cubicBezTo>
                    <a:cubicBezTo>
                      <a:pt x="142" y="195"/>
                      <a:pt x="143" y="198"/>
                      <a:pt x="143" y="202"/>
                    </a:cubicBezTo>
                    <a:cubicBezTo>
                      <a:pt x="142" y="217"/>
                      <a:pt x="142" y="232"/>
                      <a:pt x="142" y="248"/>
                    </a:cubicBezTo>
                    <a:cubicBezTo>
                      <a:pt x="142" y="271"/>
                      <a:pt x="143" y="295"/>
                      <a:pt x="144" y="319"/>
                    </a:cubicBezTo>
                    <a:cubicBezTo>
                      <a:pt x="144" y="329"/>
                      <a:pt x="144" y="340"/>
                      <a:pt x="145" y="350"/>
                    </a:cubicBezTo>
                    <a:cubicBezTo>
                      <a:pt x="145" y="356"/>
                      <a:pt x="145" y="362"/>
                      <a:pt x="145" y="368"/>
                    </a:cubicBezTo>
                    <a:cubicBezTo>
                      <a:pt x="121" y="356"/>
                      <a:pt x="93" y="350"/>
                      <a:pt x="67" y="352"/>
                    </a:cubicBezTo>
                    <a:cubicBezTo>
                      <a:pt x="36" y="355"/>
                      <a:pt x="10" y="371"/>
                      <a:pt x="3" y="403"/>
                    </a:cubicBezTo>
                    <a:cubicBezTo>
                      <a:pt x="0" y="424"/>
                      <a:pt x="3" y="448"/>
                      <a:pt x="12" y="467"/>
                    </a:cubicBezTo>
                    <a:cubicBezTo>
                      <a:pt x="23" y="489"/>
                      <a:pt x="46" y="502"/>
                      <a:pt x="70" y="505"/>
                    </a:cubicBezTo>
                    <a:cubicBezTo>
                      <a:pt x="99" y="509"/>
                      <a:pt x="129" y="501"/>
                      <a:pt x="152" y="485"/>
                    </a:cubicBezTo>
                    <a:cubicBezTo>
                      <a:pt x="167" y="475"/>
                      <a:pt x="175" y="460"/>
                      <a:pt x="181" y="444"/>
                    </a:cubicBezTo>
                    <a:cubicBezTo>
                      <a:pt x="183" y="444"/>
                      <a:pt x="184" y="443"/>
                      <a:pt x="185" y="442"/>
                    </a:cubicBezTo>
                    <a:cubicBezTo>
                      <a:pt x="189" y="434"/>
                      <a:pt x="190" y="427"/>
                      <a:pt x="190" y="420"/>
                    </a:cubicBezTo>
                    <a:cubicBezTo>
                      <a:pt x="192" y="417"/>
                      <a:pt x="191" y="413"/>
                      <a:pt x="191" y="409"/>
                    </a:cubicBezTo>
                    <a:cubicBezTo>
                      <a:pt x="191" y="409"/>
                      <a:pt x="191" y="408"/>
                      <a:pt x="191" y="407"/>
                    </a:cubicBezTo>
                    <a:cubicBezTo>
                      <a:pt x="191" y="405"/>
                      <a:pt x="192" y="404"/>
                      <a:pt x="192" y="402"/>
                    </a:cubicBezTo>
                    <a:cubicBezTo>
                      <a:pt x="192" y="402"/>
                      <a:pt x="192" y="402"/>
                      <a:pt x="192" y="402"/>
                    </a:cubicBezTo>
                    <a:cubicBezTo>
                      <a:pt x="191" y="402"/>
                      <a:pt x="191" y="403"/>
                      <a:pt x="191" y="403"/>
                    </a:cubicBezTo>
                    <a:cubicBezTo>
                      <a:pt x="191" y="399"/>
                      <a:pt x="191" y="394"/>
                      <a:pt x="191" y="390"/>
                    </a:cubicBezTo>
                    <a:cubicBezTo>
                      <a:pt x="191" y="377"/>
                      <a:pt x="191" y="364"/>
                      <a:pt x="190" y="351"/>
                    </a:cubicBezTo>
                    <a:cubicBezTo>
                      <a:pt x="190" y="326"/>
                      <a:pt x="189" y="302"/>
                      <a:pt x="188" y="277"/>
                    </a:cubicBezTo>
                    <a:cubicBezTo>
                      <a:pt x="190" y="272"/>
                      <a:pt x="191" y="268"/>
                      <a:pt x="192" y="263"/>
                    </a:cubicBezTo>
                    <a:cubicBezTo>
                      <a:pt x="192" y="263"/>
                      <a:pt x="192" y="262"/>
                      <a:pt x="192" y="263"/>
                    </a:cubicBezTo>
                    <a:cubicBezTo>
                      <a:pt x="190" y="266"/>
                      <a:pt x="189" y="269"/>
                      <a:pt x="188" y="272"/>
                    </a:cubicBezTo>
                    <a:cubicBezTo>
                      <a:pt x="188" y="269"/>
                      <a:pt x="188" y="266"/>
                      <a:pt x="188" y="263"/>
                    </a:cubicBezTo>
                    <a:cubicBezTo>
                      <a:pt x="187" y="252"/>
                      <a:pt x="187" y="241"/>
                      <a:pt x="187" y="230"/>
                    </a:cubicBezTo>
                    <a:cubicBezTo>
                      <a:pt x="187" y="230"/>
                      <a:pt x="187" y="230"/>
                      <a:pt x="187" y="230"/>
                    </a:cubicBezTo>
                    <a:cubicBezTo>
                      <a:pt x="187" y="230"/>
                      <a:pt x="187" y="229"/>
                      <a:pt x="187" y="229"/>
                    </a:cubicBezTo>
                    <a:cubicBezTo>
                      <a:pt x="186" y="211"/>
                      <a:pt x="186" y="193"/>
                      <a:pt x="185" y="175"/>
                    </a:cubicBezTo>
                    <a:cubicBezTo>
                      <a:pt x="186" y="174"/>
                      <a:pt x="186" y="173"/>
                      <a:pt x="186" y="172"/>
                    </a:cubicBezTo>
                    <a:cubicBezTo>
                      <a:pt x="186" y="172"/>
                      <a:pt x="186" y="171"/>
                      <a:pt x="185" y="172"/>
                    </a:cubicBezTo>
                    <a:cubicBezTo>
                      <a:pt x="185" y="172"/>
                      <a:pt x="185" y="172"/>
                      <a:pt x="185" y="172"/>
                    </a:cubicBezTo>
                    <a:cubicBezTo>
                      <a:pt x="185" y="155"/>
                      <a:pt x="184" y="138"/>
                      <a:pt x="183" y="121"/>
                    </a:cubicBezTo>
                    <a:cubicBezTo>
                      <a:pt x="185" y="123"/>
                      <a:pt x="186" y="125"/>
                      <a:pt x="189" y="126"/>
                    </a:cubicBezTo>
                    <a:cubicBezTo>
                      <a:pt x="193" y="137"/>
                      <a:pt x="197" y="149"/>
                      <a:pt x="202" y="159"/>
                    </a:cubicBezTo>
                    <a:cubicBezTo>
                      <a:pt x="213" y="182"/>
                      <a:pt x="232" y="200"/>
                      <a:pt x="257" y="204"/>
                    </a:cubicBezTo>
                    <a:cubicBezTo>
                      <a:pt x="307" y="213"/>
                      <a:pt x="321" y="148"/>
                      <a:pt x="323" y="111"/>
                    </a:cubicBezTo>
                    <a:cubicBezTo>
                      <a:pt x="323" y="109"/>
                      <a:pt x="321" y="106"/>
                      <a:pt x="318" y="106"/>
                    </a:cubicBezTo>
                    <a:close/>
                    <a:moveTo>
                      <a:pt x="149" y="114"/>
                    </a:moveTo>
                    <a:cubicBezTo>
                      <a:pt x="150" y="114"/>
                      <a:pt x="150" y="114"/>
                      <a:pt x="151" y="113"/>
                    </a:cubicBezTo>
                    <a:cubicBezTo>
                      <a:pt x="150" y="120"/>
                      <a:pt x="149" y="126"/>
                      <a:pt x="148" y="132"/>
                    </a:cubicBezTo>
                    <a:cubicBezTo>
                      <a:pt x="148" y="126"/>
                      <a:pt x="148" y="120"/>
                      <a:pt x="149" y="114"/>
                    </a:cubicBezTo>
                    <a:close/>
                    <a:moveTo>
                      <a:pt x="102" y="483"/>
                    </a:moveTo>
                    <a:cubicBezTo>
                      <a:pt x="102" y="483"/>
                      <a:pt x="102" y="483"/>
                      <a:pt x="102" y="483"/>
                    </a:cubicBezTo>
                    <a:cubicBezTo>
                      <a:pt x="100" y="484"/>
                      <a:pt x="97" y="486"/>
                      <a:pt x="94" y="487"/>
                    </a:cubicBezTo>
                    <a:cubicBezTo>
                      <a:pt x="91" y="488"/>
                      <a:pt x="88" y="489"/>
                      <a:pt x="86" y="489"/>
                    </a:cubicBezTo>
                    <a:cubicBezTo>
                      <a:pt x="83" y="489"/>
                      <a:pt x="80" y="489"/>
                      <a:pt x="78" y="489"/>
                    </a:cubicBezTo>
                    <a:cubicBezTo>
                      <a:pt x="78" y="488"/>
                      <a:pt x="79" y="488"/>
                      <a:pt x="79" y="488"/>
                    </a:cubicBezTo>
                    <a:cubicBezTo>
                      <a:pt x="85" y="486"/>
                      <a:pt x="90" y="484"/>
                      <a:pt x="94" y="481"/>
                    </a:cubicBezTo>
                    <a:cubicBezTo>
                      <a:pt x="97" y="482"/>
                      <a:pt x="99" y="482"/>
                      <a:pt x="102" y="483"/>
                    </a:cubicBezTo>
                    <a:close/>
                    <a:moveTo>
                      <a:pt x="20" y="460"/>
                    </a:moveTo>
                    <a:cubicBezTo>
                      <a:pt x="23" y="462"/>
                      <a:pt x="25" y="464"/>
                      <a:pt x="28" y="466"/>
                    </a:cubicBezTo>
                    <a:cubicBezTo>
                      <a:pt x="29" y="466"/>
                      <a:pt x="29" y="467"/>
                      <a:pt x="29" y="467"/>
                    </a:cubicBezTo>
                    <a:cubicBezTo>
                      <a:pt x="30" y="470"/>
                      <a:pt x="32" y="473"/>
                      <a:pt x="34" y="476"/>
                    </a:cubicBezTo>
                    <a:cubicBezTo>
                      <a:pt x="32" y="476"/>
                      <a:pt x="31" y="475"/>
                      <a:pt x="29" y="474"/>
                    </a:cubicBezTo>
                    <a:cubicBezTo>
                      <a:pt x="26" y="470"/>
                      <a:pt x="23" y="465"/>
                      <a:pt x="20" y="460"/>
                    </a:cubicBezTo>
                    <a:close/>
                    <a:moveTo>
                      <a:pt x="77" y="480"/>
                    </a:moveTo>
                    <a:cubicBezTo>
                      <a:pt x="71" y="482"/>
                      <a:pt x="64" y="483"/>
                      <a:pt x="58" y="483"/>
                    </a:cubicBezTo>
                    <a:cubicBezTo>
                      <a:pt x="57" y="482"/>
                      <a:pt x="56" y="482"/>
                      <a:pt x="55" y="482"/>
                    </a:cubicBezTo>
                    <a:cubicBezTo>
                      <a:pt x="51" y="479"/>
                      <a:pt x="48" y="475"/>
                      <a:pt x="45" y="471"/>
                    </a:cubicBezTo>
                    <a:cubicBezTo>
                      <a:pt x="54" y="473"/>
                      <a:pt x="64" y="472"/>
                      <a:pt x="73" y="470"/>
                    </a:cubicBezTo>
                    <a:cubicBezTo>
                      <a:pt x="76" y="473"/>
                      <a:pt x="80" y="476"/>
                      <a:pt x="85" y="478"/>
                    </a:cubicBezTo>
                    <a:cubicBezTo>
                      <a:pt x="82" y="479"/>
                      <a:pt x="80" y="480"/>
                      <a:pt x="77" y="480"/>
                    </a:cubicBezTo>
                    <a:close/>
                    <a:moveTo>
                      <a:pt x="44" y="460"/>
                    </a:moveTo>
                    <a:cubicBezTo>
                      <a:pt x="42" y="459"/>
                      <a:pt x="40" y="459"/>
                      <a:pt x="38" y="458"/>
                    </a:cubicBezTo>
                    <a:cubicBezTo>
                      <a:pt x="35" y="452"/>
                      <a:pt x="32" y="446"/>
                      <a:pt x="30" y="440"/>
                    </a:cubicBezTo>
                    <a:cubicBezTo>
                      <a:pt x="37" y="442"/>
                      <a:pt x="44" y="442"/>
                      <a:pt x="51" y="441"/>
                    </a:cubicBezTo>
                    <a:cubicBezTo>
                      <a:pt x="53" y="441"/>
                      <a:pt x="56" y="440"/>
                      <a:pt x="59" y="439"/>
                    </a:cubicBezTo>
                    <a:cubicBezTo>
                      <a:pt x="59" y="446"/>
                      <a:pt x="61" y="453"/>
                      <a:pt x="64" y="459"/>
                    </a:cubicBezTo>
                    <a:cubicBezTo>
                      <a:pt x="58" y="460"/>
                      <a:pt x="51" y="461"/>
                      <a:pt x="44" y="460"/>
                    </a:cubicBezTo>
                    <a:close/>
                    <a:moveTo>
                      <a:pt x="23" y="451"/>
                    </a:moveTo>
                    <a:cubicBezTo>
                      <a:pt x="20" y="449"/>
                      <a:pt x="17" y="446"/>
                      <a:pt x="15" y="444"/>
                    </a:cubicBezTo>
                    <a:cubicBezTo>
                      <a:pt x="14" y="440"/>
                      <a:pt x="13" y="436"/>
                      <a:pt x="13" y="432"/>
                    </a:cubicBezTo>
                    <a:cubicBezTo>
                      <a:pt x="15" y="434"/>
                      <a:pt x="17" y="435"/>
                      <a:pt x="19" y="436"/>
                    </a:cubicBezTo>
                    <a:cubicBezTo>
                      <a:pt x="20" y="441"/>
                      <a:pt x="22" y="446"/>
                      <a:pt x="23" y="451"/>
                    </a:cubicBezTo>
                    <a:close/>
                    <a:moveTo>
                      <a:pt x="175" y="443"/>
                    </a:moveTo>
                    <a:cubicBezTo>
                      <a:pt x="174" y="446"/>
                      <a:pt x="172" y="449"/>
                      <a:pt x="170" y="452"/>
                    </a:cubicBezTo>
                    <a:cubicBezTo>
                      <a:pt x="170" y="451"/>
                      <a:pt x="170" y="451"/>
                      <a:pt x="170" y="451"/>
                    </a:cubicBezTo>
                    <a:cubicBezTo>
                      <a:pt x="170" y="450"/>
                      <a:pt x="170" y="449"/>
                      <a:pt x="169" y="449"/>
                    </a:cubicBezTo>
                    <a:cubicBezTo>
                      <a:pt x="170" y="447"/>
                      <a:pt x="171" y="445"/>
                      <a:pt x="171" y="442"/>
                    </a:cubicBezTo>
                    <a:cubicBezTo>
                      <a:pt x="172" y="441"/>
                      <a:pt x="171" y="440"/>
                      <a:pt x="170" y="439"/>
                    </a:cubicBezTo>
                    <a:cubicBezTo>
                      <a:pt x="164" y="432"/>
                      <a:pt x="166" y="422"/>
                      <a:pt x="163" y="414"/>
                    </a:cubicBezTo>
                    <a:cubicBezTo>
                      <a:pt x="162" y="413"/>
                      <a:pt x="161" y="413"/>
                      <a:pt x="161" y="414"/>
                    </a:cubicBezTo>
                    <a:cubicBezTo>
                      <a:pt x="161" y="425"/>
                      <a:pt x="158" y="433"/>
                      <a:pt x="164" y="442"/>
                    </a:cubicBezTo>
                    <a:cubicBezTo>
                      <a:pt x="162" y="447"/>
                      <a:pt x="160" y="452"/>
                      <a:pt x="157" y="457"/>
                    </a:cubicBezTo>
                    <a:cubicBezTo>
                      <a:pt x="155" y="458"/>
                      <a:pt x="154" y="460"/>
                      <a:pt x="152" y="462"/>
                    </a:cubicBezTo>
                    <a:cubicBezTo>
                      <a:pt x="155" y="457"/>
                      <a:pt x="157" y="451"/>
                      <a:pt x="158" y="445"/>
                    </a:cubicBezTo>
                    <a:cubicBezTo>
                      <a:pt x="158" y="443"/>
                      <a:pt x="155" y="441"/>
                      <a:pt x="154" y="443"/>
                    </a:cubicBezTo>
                    <a:cubicBezTo>
                      <a:pt x="151" y="448"/>
                      <a:pt x="147" y="452"/>
                      <a:pt x="143" y="456"/>
                    </a:cubicBezTo>
                    <a:cubicBezTo>
                      <a:pt x="143" y="457"/>
                      <a:pt x="142" y="457"/>
                      <a:pt x="142" y="457"/>
                    </a:cubicBezTo>
                    <a:cubicBezTo>
                      <a:pt x="145" y="451"/>
                      <a:pt x="146" y="445"/>
                      <a:pt x="145" y="438"/>
                    </a:cubicBezTo>
                    <a:cubicBezTo>
                      <a:pt x="145" y="437"/>
                      <a:pt x="142" y="436"/>
                      <a:pt x="142" y="438"/>
                    </a:cubicBezTo>
                    <a:cubicBezTo>
                      <a:pt x="141" y="445"/>
                      <a:pt x="137" y="450"/>
                      <a:pt x="133" y="456"/>
                    </a:cubicBezTo>
                    <a:cubicBezTo>
                      <a:pt x="128" y="461"/>
                      <a:pt x="123" y="467"/>
                      <a:pt x="117" y="472"/>
                    </a:cubicBezTo>
                    <a:cubicBezTo>
                      <a:pt x="113" y="473"/>
                      <a:pt x="109" y="473"/>
                      <a:pt x="105" y="473"/>
                    </a:cubicBezTo>
                    <a:cubicBezTo>
                      <a:pt x="113" y="466"/>
                      <a:pt x="119" y="456"/>
                      <a:pt x="120" y="445"/>
                    </a:cubicBezTo>
                    <a:cubicBezTo>
                      <a:pt x="120" y="444"/>
                      <a:pt x="119" y="444"/>
                      <a:pt x="119" y="444"/>
                    </a:cubicBezTo>
                    <a:cubicBezTo>
                      <a:pt x="116" y="457"/>
                      <a:pt x="107" y="466"/>
                      <a:pt x="97" y="472"/>
                    </a:cubicBezTo>
                    <a:cubicBezTo>
                      <a:pt x="91" y="471"/>
                      <a:pt x="86" y="469"/>
                      <a:pt x="81" y="467"/>
                    </a:cubicBezTo>
                    <a:cubicBezTo>
                      <a:pt x="89" y="463"/>
                      <a:pt x="95" y="458"/>
                      <a:pt x="100" y="452"/>
                    </a:cubicBezTo>
                    <a:cubicBezTo>
                      <a:pt x="101" y="450"/>
                      <a:pt x="100" y="448"/>
                      <a:pt x="98" y="449"/>
                    </a:cubicBezTo>
                    <a:cubicBezTo>
                      <a:pt x="89" y="452"/>
                      <a:pt x="80" y="455"/>
                      <a:pt x="71" y="458"/>
                    </a:cubicBezTo>
                    <a:cubicBezTo>
                      <a:pt x="66" y="452"/>
                      <a:pt x="62" y="446"/>
                      <a:pt x="60" y="439"/>
                    </a:cubicBezTo>
                    <a:cubicBezTo>
                      <a:pt x="67" y="437"/>
                      <a:pt x="76" y="433"/>
                      <a:pt x="75" y="426"/>
                    </a:cubicBezTo>
                    <a:cubicBezTo>
                      <a:pt x="75" y="425"/>
                      <a:pt x="74" y="423"/>
                      <a:pt x="72" y="423"/>
                    </a:cubicBezTo>
                    <a:cubicBezTo>
                      <a:pt x="69" y="423"/>
                      <a:pt x="67" y="425"/>
                      <a:pt x="64" y="426"/>
                    </a:cubicBezTo>
                    <a:cubicBezTo>
                      <a:pt x="60" y="428"/>
                      <a:pt x="57" y="430"/>
                      <a:pt x="54" y="431"/>
                    </a:cubicBezTo>
                    <a:cubicBezTo>
                      <a:pt x="46" y="433"/>
                      <a:pt x="37" y="433"/>
                      <a:pt x="30" y="431"/>
                    </a:cubicBezTo>
                    <a:cubicBezTo>
                      <a:pt x="29" y="431"/>
                      <a:pt x="28" y="431"/>
                      <a:pt x="27" y="430"/>
                    </a:cubicBezTo>
                    <a:cubicBezTo>
                      <a:pt x="24" y="421"/>
                      <a:pt x="21" y="411"/>
                      <a:pt x="18" y="402"/>
                    </a:cubicBezTo>
                    <a:cubicBezTo>
                      <a:pt x="18" y="401"/>
                      <a:pt x="17" y="402"/>
                      <a:pt x="17" y="402"/>
                    </a:cubicBezTo>
                    <a:cubicBezTo>
                      <a:pt x="16" y="410"/>
                      <a:pt x="17" y="418"/>
                      <a:pt x="18" y="427"/>
                    </a:cubicBezTo>
                    <a:cubicBezTo>
                      <a:pt x="16" y="425"/>
                      <a:pt x="14" y="424"/>
                      <a:pt x="12" y="422"/>
                    </a:cubicBezTo>
                    <a:cubicBezTo>
                      <a:pt x="12" y="413"/>
                      <a:pt x="13" y="404"/>
                      <a:pt x="16" y="396"/>
                    </a:cubicBezTo>
                    <a:cubicBezTo>
                      <a:pt x="26" y="366"/>
                      <a:pt x="59" y="360"/>
                      <a:pt x="86" y="362"/>
                    </a:cubicBezTo>
                    <a:cubicBezTo>
                      <a:pt x="115" y="365"/>
                      <a:pt x="147" y="377"/>
                      <a:pt x="167" y="399"/>
                    </a:cubicBezTo>
                    <a:cubicBezTo>
                      <a:pt x="177" y="411"/>
                      <a:pt x="180" y="423"/>
                      <a:pt x="174" y="437"/>
                    </a:cubicBezTo>
                    <a:cubicBezTo>
                      <a:pt x="173" y="439"/>
                      <a:pt x="174" y="441"/>
                      <a:pt x="175" y="443"/>
                    </a:cubicBezTo>
                    <a:close/>
                    <a:moveTo>
                      <a:pt x="180" y="388"/>
                    </a:moveTo>
                    <a:cubicBezTo>
                      <a:pt x="180" y="391"/>
                      <a:pt x="180" y="394"/>
                      <a:pt x="180" y="397"/>
                    </a:cubicBezTo>
                    <a:cubicBezTo>
                      <a:pt x="179" y="395"/>
                      <a:pt x="177" y="393"/>
                      <a:pt x="175" y="391"/>
                    </a:cubicBezTo>
                    <a:cubicBezTo>
                      <a:pt x="177" y="389"/>
                      <a:pt x="179" y="387"/>
                      <a:pt x="180" y="385"/>
                    </a:cubicBezTo>
                    <a:cubicBezTo>
                      <a:pt x="180" y="386"/>
                      <a:pt x="180" y="387"/>
                      <a:pt x="180" y="388"/>
                    </a:cubicBezTo>
                    <a:close/>
                    <a:moveTo>
                      <a:pt x="294" y="176"/>
                    </a:moveTo>
                    <a:cubicBezTo>
                      <a:pt x="289" y="176"/>
                      <a:pt x="284" y="177"/>
                      <a:pt x="279" y="179"/>
                    </a:cubicBezTo>
                    <a:cubicBezTo>
                      <a:pt x="275" y="176"/>
                      <a:pt x="272" y="171"/>
                      <a:pt x="271" y="165"/>
                    </a:cubicBezTo>
                    <a:cubicBezTo>
                      <a:pt x="271" y="164"/>
                      <a:pt x="269" y="164"/>
                      <a:pt x="269" y="165"/>
                    </a:cubicBezTo>
                    <a:cubicBezTo>
                      <a:pt x="268" y="173"/>
                      <a:pt x="268" y="181"/>
                      <a:pt x="274" y="186"/>
                    </a:cubicBezTo>
                    <a:cubicBezTo>
                      <a:pt x="275" y="186"/>
                      <a:pt x="275" y="186"/>
                      <a:pt x="276" y="187"/>
                    </a:cubicBezTo>
                    <a:cubicBezTo>
                      <a:pt x="274" y="187"/>
                      <a:pt x="273" y="187"/>
                      <a:pt x="272" y="187"/>
                    </a:cubicBezTo>
                    <a:cubicBezTo>
                      <a:pt x="268" y="187"/>
                      <a:pt x="264" y="186"/>
                      <a:pt x="260" y="183"/>
                    </a:cubicBezTo>
                    <a:cubicBezTo>
                      <a:pt x="253" y="176"/>
                      <a:pt x="254" y="163"/>
                      <a:pt x="254" y="154"/>
                    </a:cubicBezTo>
                    <a:cubicBezTo>
                      <a:pt x="254" y="151"/>
                      <a:pt x="251" y="151"/>
                      <a:pt x="250" y="153"/>
                    </a:cubicBezTo>
                    <a:cubicBezTo>
                      <a:pt x="245" y="164"/>
                      <a:pt x="245" y="176"/>
                      <a:pt x="251" y="186"/>
                    </a:cubicBezTo>
                    <a:cubicBezTo>
                      <a:pt x="249" y="185"/>
                      <a:pt x="246" y="183"/>
                      <a:pt x="244" y="179"/>
                    </a:cubicBezTo>
                    <a:cubicBezTo>
                      <a:pt x="241" y="173"/>
                      <a:pt x="240" y="166"/>
                      <a:pt x="240" y="159"/>
                    </a:cubicBezTo>
                    <a:cubicBezTo>
                      <a:pt x="240" y="151"/>
                      <a:pt x="240" y="143"/>
                      <a:pt x="241" y="136"/>
                    </a:cubicBezTo>
                    <a:cubicBezTo>
                      <a:pt x="242" y="134"/>
                      <a:pt x="240" y="133"/>
                      <a:pt x="239" y="135"/>
                    </a:cubicBezTo>
                    <a:cubicBezTo>
                      <a:pt x="233" y="145"/>
                      <a:pt x="229" y="155"/>
                      <a:pt x="230" y="167"/>
                    </a:cubicBezTo>
                    <a:cubicBezTo>
                      <a:pt x="229" y="164"/>
                      <a:pt x="228" y="161"/>
                      <a:pt x="228" y="158"/>
                    </a:cubicBezTo>
                    <a:cubicBezTo>
                      <a:pt x="225" y="142"/>
                      <a:pt x="227" y="126"/>
                      <a:pt x="224" y="111"/>
                    </a:cubicBezTo>
                    <a:cubicBezTo>
                      <a:pt x="224" y="108"/>
                      <a:pt x="220" y="108"/>
                      <a:pt x="219" y="111"/>
                    </a:cubicBezTo>
                    <a:cubicBezTo>
                      <a:pt x="217" y="124"/>
                      <a:pt x="215" y="138"/>
                      <a:pt x="215" y="152"/>
                    </a:cubicBezTo>
                    <a:cubicBezTo>
                      <a:pt x="214" y="151"/>
                      <a:pt x="214" y="150"/>
                      <a:pt x="213" y="149"/>
                    </a:cubicBezTo>
                    <a:cubicBezTo>
                      <a:pt x="213" y="145"/>
                      <a:pt x="212" y="141"/>
                      <a:pt x="211" y="137"/>
                    </a:cubicBezTo>
                    <a:cubicBezTo>
                      <a:pt x="209" y="130"/>
                      <a:pt x="209" y="122"/>
                      <a:pt x="208" y="115"/>
                    </a:cubicBezTo>
                    <a:cubicBezTo>
                      <a:pt x="208" y="106"/>
                      <a:pt x="208" y="98"/>
                      <a:pt x="208" y="90"/>
                    </a:cubicBezTo>
                    <a:cubicBezTo>
                      <a:pt x="208" y="83"/>
                      <a:pt x="206" y="76"/>
                      <a:pt x="205" y="69"/>
                    </a:cubicBezTo>
                    <a:cubicBezTo>
                      <a:pt x="205" y="67"/>
                      <a:pt x="203" y="67"/>
                      <a:pt x="203" y="69"/>
                    </a:cubicBezTo>
                    <a:cubicBezTo>
                      <a:pt x="201" y="76"/>
                      <a:pt x="199" y="84"/>
                      <a:pt x="198" y="92"/>
                    </a:cubicBezTo>
                    <a:cubicBezTo>
                      <a:pt x="198" y="97"/>
                      <a:pt x="197" y="102"/>
                      <a:pt x="197" y="108"/>
                    </a:cubicBezTo>
                    <a:cubicBezTo>
                      <a:pt x="195" y="104"/>
                      <a:pt x="193" y="101"/>
                      <a:pt x="191" y="98"/>
                    </a:cubicBezTo>
                    <a:cubicBezTo>
                      <a:pt x="190" y="92"/>
                      <a:pt x="190" y="86"/>
                      <a:pt x="190" y="80"/>
                    </a:cubicBezTo>
                    <a:cubicBezTo>
                      <a:pt x="189" y="74"/>
                      <a:pt x="188" y="68"/>
                      <a:pt x="187" y="62"/>
                    </a:cubicBezTo>
                    <a:cubicBezTo>
                      <a:pt x="187" y="61"/>
                      <a:pt x="185" y="61"/>
                      <a:pt x="185" y="62"/>
                    </a:cubicBezTo>
                    <a:cubicBezTo>
                      <a:pt x="184" y="68"/>
                      <a:pt x="182" y="74"/>
                      <a:pt x="181" y="80"/>
                    </a:cubicBezTo>
                    <a:cubicBezTo>
                      <a:pt x="181" y="80"/>
                      <a:pt x="181" y="80"/>
                      <a:pt x="181" y="81"/>
                    </a:cubicBezTo>
                    <a:cubicBezTo>
                      <a:pt x="181" y="79"/>
                      <a:pt x="179" y="79"/>
                      <a:pt x="178" y="81"/>
                    </a:cubicBezTo>
                    <a:cubicBezTo>
                      <a:pt x="178" y="84"/>
                      <a:pt x="178" y="86"/>
                      <a:pt x="178" y="89"/>
                    </a:cubicBezTo>
                    <a:cubicBezTo>
                      <a:pt x="176" y="90"/>
                      <a:pt x="174" y="93"/>
                      <a:pt x="176" y="95"/>
                    </a:cubicBezTo>
                    <a:cubicBezTo>
                      <a:pt x="176" y="96"/>
                      <a:pt x="177" y="97"/>
                      <a:pt x="177" y="98"/>
                    </a:cubicBezTo>
                    <a:cubicBezTo>
                      <a:pt x="177" y="101"/>
                      <a:pt x="177" y="104"/>
                      <a:pt x="177" y="107"/>
                    </a:cubicBezTo>
                    <a:cubicBezTo>
                      <a:pt x="176" y="111"/>
                      <a:pt x="174" y="115"/>
                      <a:pt x="173" y="119"/>
                    </a:cubicBezTo>
                    <a:cubicBezTo>
                      <a:pt x="169" y="132"/>
                      <a:pt x="163" y="146"/>
                      <a:pt x="161" y="159"/>
                    </a:cubicBezTo>
                    <a:cubicBezTo>
                      <a:pt x="161" y="161"/>
                      <a:pt x="162" y="161"/>
                      <a:pt x="163" y="160"/>
                    </a:cubicBezTo>
                    <a:cubicBezTo>
                      <a:pt x="169" y="148"/>
                      <a:pt x="172" y="135"/>
                      <a:pt x="176" y="122"/>
                    </a:cubicBezTo>
                    <a:cubicBezTo>
                      <a:pt x="176" y="121"/>
                      <a:pt x="176" y="121"/>
                      <a:pt x="177" y="120"/>
                    </a:cubicBezTo>
                    <a:cubicBezTo>
                      <a:pt x="176" y="127"/>
                      <a:pt x="176" y="135"/>
                      <a:pt x="176" y="142"/>
                    </a:cubicBezTo>
                    <a:cubicBezTo>
                      <a:pt x="172" y="160"/>
                      <a:pt x="167" y="178"/>
                      <a:pt x="160" y="195"/>
                    </a:cubicBezTo>
                    <a:cubicBezTo>
                      <a:pt x="159" y="198"/>
                      <a:pt x="163" y="199"/>
                      <a:pt x="164" y="197"/>
                    </a:cubicBezTo>
                    <a:cubicBezTo>
                      <a:pt x="169" y="184"/>
                      <a:pt x="173" y="171"/>
                      <a:pt x="176" y="157"/>
                    </a:cubicBezTo>
                    <a:cubicBezTo>
                      <a:pt x="176" y="170"/>
                      <a:pt x="176" y="184"/>
                      <a:pt x="177" y="197"/>
                    </a:cubicBezTo>
                    <a:cubicBezTo>
                      <a:pt x="176" y="200"/>
                      <a:pt x="175" y="203"/>
                      <a:pt x="174" y="206"/>
                    </a:cubicBezTo>
                    <a:cubicBezTo>
                      <a:pt x="172" y="212"/>
                      <a:pt x="170" y="218"/>
                      <a:pt x="169" y="225"/>
                    </a:cubicBezTo>
                    <a:cubicBezTo>
                      <a:pt x="167" y="229"/>
                      <a:pt x="166" y="234"/>
                      <a:pt x="167" y="239"/>
                    </a:cubicBezTo>
                    <a:cubicBezTo>
                      <a:pt x="167" y="240"/>
                      <a:pt x="168" y="240"/>
                      <a:pt x="169" y="239"/>
                    </a:cubicBezTo>
                    <a:cubicBezTo>
                      <a:pt x="171" y="235"/>
                      <a:pt x="171" y="230"/>
                      <a:pt x="172" y="226"/>
                    </a:cubicBezTo>
                    <a:cubicBezTo>
                      <a:pt x="173" y="219"/>
                      <a:pt x="175" y="213"/>
                      <a:pt x="177" y="207"/>
                    </a:cubicBezTo>
                    <a:cubicBezTo>
                      <a:pt x="177" y="207"/>
                      <a:pt x="177" y="207"/>
                      <a:pt x="177" y="207"/>
                    </a:cubicBezTo>
                    <a:cubicBezTo>
                      <a:pt x="177" y="219"/>
                      <a:pt x="177" y="231"/>
                      <a:pt x="178" y="244"/>
                    </a:cubicBezTo>
                    <a:cubicBezTo>
                      <a:pt x="176" y="248"/>
                      <a:pt x="174" y="252"/>
                      <a:pt x="173" y="257"/>
                    </a:cubicBezTo>
                    <a:cubicBezTo>
                      <a:pt x="170" y="266"/>
                      <a:pt x="165" y="278"/>
                      <a:pt x="167" y="287"/>
                    </a:cubicBezTo>
                    <a:cubicBezTo>
                      <a:pt x="167" y="288"/>
                      <a:pt x="168" y="289"/>
                      <a:pt x="169" y="288"/>
                    </a:cubicBezTo>
                    <a:cubicBezTo>
                      <a:pt x="171" y="284"/>
                      <a:pt x="171" y="280"/>
                      <a:pt x="172" y="276"/>
                    </a:cubicBezTo>
                    <a:cubicBezTo>
                      <a:pt x="173" y="270"/>
                      <a:pt x="174" y="265"/>
                      <a:pt x="176" y="260"/>
                    </a:cubicBezTo>
                    <a:cubicBezTo>
                      <a:pt x="176" y="257"/>
                      <a:pt x="177" y="255"/>
                      <a:pt x="178" y="252"/>
                    </a:cubicBezTo>
                    <a:cubicBezTo>
                      <a:pt x="178" y="255"/>
                      <a:pt x="178" y="258"/>
                      <a:pt x="178" y="261"/>
                    </a:cubicBezTo>
                    <a:cubicBezTo>
                      <a:pt x="178" y="272"/>
                      <a:pt x="178" y="283"/>
                      <a:pt x="179" y="294"/>
                    </a:cubicBezTo>
                    <a:cubicBezTo>
                      <a:pt x="178" y="295"/>
                      <a:pt x="178" y="296"/>
                      <a:pt x="178" y="297"/>
                    </a:cubicBezTo>
                    <a:cubicBezTo>
                      <a:pt x="175" y="302"/>
                      <a:pt x="173" y="308"/>
                      <a:pt x="171" y="314"/>
                    </a:cubicBezTo>
                    <a:cubicBezTo>
                      <a:pt x="169" y="319"/>
                      <a:pt x="166" y="324"/>
                      <a:pt x="166" y="329"/>
                    </a:cubicBezTo>
                    <a:cubicBezTo>
                      <a:pt x="166" y="331"/>
                      <a:pt x="168" y="331"/>
                      <a:pt x="169" y="330"/>
                    </a:cubicBezTo>
                    <a:cubicBezTo>
                      <a:pt x="172" y="326"/>
                      <a:pt x="173" y="320"/>
                      <a:pt x="175" y="315"/>
                    </a:cubicBezTo>
                    <a:cubicBezTo>
                      <a:pt x="176" y="311"/>
                      <a:pt x="177" y="308"/>
                      <a:pt x="179" y="304"/>
                    </a:cubicBezTo>
                    <a:cubicBezTo>
                      <a:pt x="179" y="315"/>
                      <a:pt x="179" y="326"/>
                      <a:pt x="179" y="337"/>
                    </a:cubicBezTo>
                    <a:cubicBezTo>
                      <a:pt x="177" y="342"/>
                      <a:pt x="175" y="346"/>
                      <a:pt x="173" y="350"/>
                    </a:cubicBezTo>
                    <a:cubicBezTo>
                      <a:pt x="170" y="357"/>
                      <a:pt x="165" y="365"/>
                      <a:pt x="166" y="372"/>
                    </a:cubicBezTo>
                    <a:cubicBezTo>
                      <a:pt x="167" y="373"/>
                      <a:pt x="168" y="373"/>
                      <a:pt x="169" y="372"/>
                    </a:cubicBezTo>
                    <a:cubicBezTo>
                      <a:pt x="173" y="367"/>
                      <a:pt x="174" y="358"/>
                      <a:pt x="177" y="352"/>
                    </a:cubicBezTo>
                    <a:cubicBezTo>
                      <a:pt x="177" y="349"/>
                      <a:pt x="178" y="347"/>
                      <a:pt x="179" y="345"/>
                    </a:cubicBezTo>
                    <a:cubicBezTo>
                      <a:pt x="180" y="346"/>
                      <a:pt x="180" y="348"/>
                      <a:pt x="180" y="349"/>
                    </a:cubicBezTo>
                    <a:cubicBezTo>
                      <a:pt x="180" y="359"/>
                      <a:pt x="180" y="369"/>
                      <a:pt x="180" y="379"/>
                    </a:cubicBezTo>
                    <a:cubicBezTo>
                      <a:pt x="178" y="383"/>
                      <a:pt x="176" y="386"/>
                      <a:pt x="173" y="389"/>
                    </a:cubicBezTo>
                    <a:cubicBezTo>
                      <a:pt x="168" y="384"/>
                      <a:pt x="163" y="379"/>
                      <a:pt x="157" y="376"/>
                    </a:cubicBezTo>
                    <a:cubicBezTo>
                      <a:pt x="156" y="375"/>
                      <a:pt x="155" y="374"/>
                      <a:pt x="154" y="374"/>
                    </a:cubicBezTo>
                    <a:cubicBezTo>
                      <a:pt x="155" y="366"/>
                      <a:pt x="154" y="359"/>
                      <a:pt x="154" y="352"/>
                    </a:cubicBezTo>
                    <a:cubicBezTo>
                      <a:pt x="154" y="342"/>
                      <a:pt x="154" y="331"/>
                      <a:pt x="153" y="321"/>
                    </a:cubicBezTo>
                    <a:cubicBezTo>
                      <a:pt x="153" y="297"/>
                      <a:pt x="152" y="274"/>
                      <a:pt x="151" y="251"/>
                    </a:cubicBezTo>
                    <a:cubicBezTo>
                      <a:pt x="152" y="247"/>
                      <a:pt x="154" y="243"/>
                      <a:pt x="154" y="240"/>
                    </a:cubicBezTo>
                    <a:cubicBezTo>
                      <a:pt x="154" y="235"/>
                      <a:pt x="154" y="230"/>
                      <a:pt x="154" y="224"/>
                    </a:cubicBezTo>
                    <a:cubicBezTo>
                      <a:pt x="153" y="214"/>
                      <a:pt x="152" y="204"/>
                      <a:pt x="152" y="194"/>
                    </a:cubicBezTo>
                    <a:cubicBezTo>
                      <a:pt x="151" y="185"/>
                      <a:pt x="151" y="177"/>
                      <a:pt x="150" y="169"/>
                    </a:cubicBezTo>
                    <a:cubicBezTo>
                      <a:pt x="150" y="149"/>
                      <a:pt x="151" y="128"/>
                      <a:pt x="154" y="108"/>
                    </a:cubicBezTo>
                    <a:cubicBezTo>
                      <a:pt x="154" y="108"/>
                      <a:pt x="153" y="107"/>
                      <a:pt x="152" y="107"/>
                    </a:cubicBezTo>
                    <a:cubicBezTo>
                      <a:pt x="153" y="90"/>
                      <a:pt x="154" y="72"/>
                      <a:pt x="157" y="54"/>
                    </a:cubicBezTo>
                    <a:cubicBezTo>
                      <a:pt x="160" y="38"/>
                      <a:pt x="166" y="15"/>
                      <a:pt x="184" y="10"/>
                    </a:cubicBezTo>
                    <a:cubicBezTo>
                      <a:pt x="194" y="8"/>
                      <a:pt x="205" y="13"/>
                      <a:pt x="213" y="18"/>
                    </a:cubicBezTo>
                    <a:cubicBezTo>
                      <a:pt x="222" y="24"/>
                      <a:pt x="228" y="32"/>
                      <a:pt x="232" y="41"/>
                    </a:cubicBezTo>
                    <a:cubicBezTo>
                      <a:pt x="241" y="58"/>
                      <a:pt x="245" y="77"/>
                      <a:pt x="256" y="93"/>
                    </a:cubicBezTo>
                    <a:cubicBezTo>
                      <a:pt x="270" y="112"/>
                      <a:pt x="291" y="118"/>
                      <a:pt x="313" y="117"/>
                    </a:cubicBezTo>
                    <a:cubicBezTo>
                      <a:pt x="311" y="135"/>
                      <a:pt x="306" y="160"/>
                      <a:pt x="294"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4" name="Freeform 933"/>
              <p:cNvSpPr>
                <a:spLocks noEditPoints="1"/>
              </p:cNvSpPr>
              <p:nvPr/>
            </p:nvSpPr>
            <p:spPr bwMode="auto">
              <a:xfrm>
                <a:off x="1921" y="1593"/>
                <a:ext cx="249" cy="295"/>
              </a:xfrm>
              <a:custGeom>
                <a:avLst/>
                <a:gdLst>
                  <a:gd name="T0" fmla="*/ 424 w 446"/>
                  <a:gd name="T1" fmla="*/ 2 h 528"/>
                  <a:gd name="T2" fmla="*/ 157 w 446"/>
                  <a:gd name="T3" fmla="*/ 381 h 528"/>
                  <a:gd name="T4" fmla="*/ 4 w 446"/>
                  <a:gd name="T5" fmla="*/ 440 h 528"/>
                  <a:gd name="T6" fmla="*/ 187 w 446"/>
                  <a:gd name="T7" fmla="*/ 122 h 528"/>
                  <a:gd name="T8" fmla="*/ 376 w 446"/>
                  <a:gd name="T9" fmla="*/ 65 h 528"/>
                  <a:gd name="T10" fmla="*/ 194 w 446"/>
                  <a:gd name="T11" fmla="*/ 93 h 528"/>
                  <a:gd name="T12" fmla="*/ 320 w 446"/>
                  <a:gd name="T13" fmla="*/ 66 h 528"/>
                  <a:gd name="T14" fmla="*/ 175 w 446"/>
                  <a:gd name="T15" fmla="*/ 111 h 528"/>
                  <a:gd name="T16" fmla="*/ 181 w 446"/>
                  <a:gd name="T17" fmla="*/ 130 h 528"/>
                  <a:gd name="T18" fmla="*/ 384 w 446"/>
                  <a:gd name="T19" fmla="*/ 87 h 528"/>
                  <a:gd name="T20" fmla="*/ 279 w 446"/>
                  <a:gd name="T21" fmla="*/ 424 h 528"/>
                  <a:gd name="T22" fmla="*/ 289 w 446"/>
                  <a:gd name="T23" fmla="*/ 453 h 528"/>
                  <a:gd name="T24" fmla="*/ 436 w 446"/>
                  <a:gd name="T25" fmla="*/ 416 h 528"/>
                  <a:gd name="T26" fmla="*/ 416 w 446"/>
                  <a:gd name="T27" fmla="*/ 328 h 528"/>
                  <a:gd name="T28" fmla="*/ 173 w 446"/>
                  <a:gd name="T29" fmla="*/ 339 h 528"/>
                  <a:gd name="T30" fmla="*/ 169 w 446"/>
                  <a:gd name="T31" fmla="*/ 293 h 528"/>
                  <a:gd name="T32" fmla="*/ 181 w 446"/>
                  <a:gd name="T33" fmla="*/ 210 h 528"/>
                  <a:gd name="T34" fmla="*/ 159 w 446"/>
                  <a:gd name="T35" fmla="*/ 260 h 528"/>
                  <a:gd name="T36" fmla="*/ 180 w 446"/>
                  <a:gd name="T37" fmla="*/ 206 h 528"/>
                  <a:gd name="T38" fmla="*/ 164 w 446"/>
                  <a:gd name="T39" fmla="*/ 409 h 528"/>
                  <a:gd name="T40" fmla="*/ 169 w 446"/>
                  <a:gd name="T41" fmla="*/ 467 h 528"/>
                  <a:gd name="T42" fmla="*/ 154 w 446"/>
                  <a:gd name="T43" fmla="*/ 438 h 528"/>
                  <a:gd name="T44" fmla="*/ 130 w 446"/>
                  <a:gd name="T45" fmla="*/ 428 h 528"/>
                  <a:gd name="T46" fmla="*/ 91 w 446"/>
                  <a:gd name="T47" fmla="*/ 473 h 528"/>
                  <a:gd name="T48" fmla="*/ 56 w 446"/>
                  <a:gd name="T49" fmla="*/ 462 h 528"/>
                  <a:gd name="T50" fmla="*/ 43 w 446"/>
                  <a:gd name="T51" fmla="*/ 446 h 528"/>
                  <a:gd name="T52" fmla="*/ 185 w 446"/>
                  <a:gd name="T53" fmla="*/ 454 h 528"/>
                  <a:gd name="T54" fmla="*/ 140 w 446"/>
                  <a:gd name="T55" fmla="*/ 494 h 528"/>
                  <a:gd name="T56" fmla="*/ 65 w 446"/>
                  <a:gd name="T57" fmla="*/ 488 h 528"/>
                  <a:gd name="T58" fmla="*/ 57 w 446"/>
                  <a:gd name="T59" fmla="*/ 501 h 528"/>
                  <a:gd name="T60" fmla="*/ 15 w 446"/>
                  <a:gd name="T61" fmla="*/ 455 h 528"/>
                  <a:gd name="T62" fmla="*/ 99 w 446"/>
                  <a:gd name="T63" fmla="*/ 493 h 528"/>
                  <a:gd name="T64" fmla="*/ 151 w 446"/>
                  <a:gd name="T65" fmla="*/ 493 h 528"/>
                  <a:gd name="T66" fmla="*/ 177 w 446"/>
                  <a:gd name="T67" fmla="*/ 395 h 528"/>
                  <a:gd name="T68" fmla="*/ 177 w 446"/>
                  <a:gd name="T69" fmla="*/ 395 h 528"/>
                  <a:gd name="T70" fmla="*/ 158 w 446"/>
                  <a:gd name="T71" fmla="*/ 179 h 528"/>
                  <a:gd name="T72" fmla="*/ 408 w 446"/>
                  <a:gd name="T73" fmla="*/ 85 h 528"/>
                  <a:gd name="T74" fmla="*/ 408 w 446"/>
                  <a:gd name="T75" fmla="*/ 169 h 528"/>
                  <a:gd name="T76" fmla="*/ 385 w 446"/>
                  <a:gd name="T77" fmla="*/ 238 h 528"/>
                  <a:gd name="T78" fmla="*/ 383 w 446"/>
                  <a:gd name="T79" fmla="*/ 234 h 528"/>
                  <a:gd name="T80" fmla="*/ 308 w 446"/>
                  <a:gd name="T81" fmla="*/ 436 h 528"/>
                  <a:gd name="T82" fmla="*/ 308 w 446"/>
                  <a:gd name="T83" fmla="*/ 446 h 528"/>
                  <a:gd name="T84" fmla="*/ 324 w 446"/>
                  <a:gd name="T85" fmla="*/ 451 h 528"/>
                  <a:gd name="T86" fmla="*/ 366 w 446"/>
                  <a:gd name="T87" fmla="*/ 448 h 528"/>
                  <a:gd name="T88" fmla="*/ 393 w 446"/>
                  <a:gd name="T89" fmla="*/ 444 h 528"/>
                  <a:gd name="T90" fmla="*/ 412 w 446"/>
                  <a:gd name="T91" fmla="*/ 427 h 528"/>
                  <a:gd name="T92" fmla="*/ 424 w 446"/>
                  <a:gd name="T93" fmla="*/ 369 h 528"/>
                  <a:gd name="T94" fmla="*/ 384 w 446"/>
                  <a:gd name="T95" fmla="*/ 423 h 528"/>
                  <a:gd name="T96" fmla="*/ 382 w 446"/>
                  <a:gd name="T97" fmla="*/ 413 h 528"/>
                  <a:gd name="T98" fmla="*/ 362 w 446"/>
                  <a:gd name="T99" fmla="*/ 403 h 528"/>
                  <a:gd name="T100" fmla="*/ 326 w 446"/>
                  <a:gd name="T101" fmla="*/ 422 h 528"/>
                  <a:gd name="T102" fmla="*/ 295 w 446"/>
                  <a:gd name="T103" fmla="*/ 430 h 528"/>
                  <a:gd name="T104" fmla="*/ 400 w 446"/>
                  <a:gd name="T105" fmla="*/ 380 h 528"/>
                  <a:gd name="T106" fmla="*/ 406 w 446"/>
                  <a:gd name="T107" fmla="*/ 358 h 528"/>
                  <a:gd name="T108" fmla="*/ 419 w 446"/>
                  <a:gd name="T109" fmla="*/ 34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6" h="528">
                    <a:moveTo>
                      <a:pt x="426" y="346"/>
                    </a:moveTo>
                    <a:cubicBezTo>
                      <a:pt x="427" y="345"/>
                      <a:pt x="428" y="344"/>
                      <a:pt x="428" y="342"/>
                    </a:cubicBezTo>
                    <a:cubicBezTo>
                      <a:pt x="428" y="286"/>
                      <a:pt x="422" y="231"/>
                      <a:pt x="420" y="176"/>
                    </a:cubicBezTo>
                    <a:cubicBezTo>
                      <a:pt x="417" y="120"/>
                      <a:pt x="417" y="62"/>
                      <a:pt x="432" y="8"/>
                    </a:cubicBezTo>
                    <a:cubicBezTo>
                      <a:pt x="434" y="3"/>
                      <a:pt x="428" y="0"/>
                      <a:pt x="424" y="2"/>
                    </a:cubicBezTo>
                    <a:cubicBezTo>
                      <a:pt x="339" y="40"/>
                      <a:pt x="247" y="59"/>
                      <a:pt x="155" y="72"/>
                    </a:cubicBezTo>
                    <a:cubicBezTo>
                      <a:pt x="154" y="72"/>
                      <a:pt x="154" y="75"/>
                      <a:pt x="155" y="75"/>
                    </a:cubicBezTo>
                    <a:cubicBezTo>
                      <a:pt x="151" y="100"/>
                      <a:pt x="152" y="125"/>
                      <a:pt x="151" y="150"/>
                    </a:cubicBezTo>
                    <a:cubicBezTo>
                      <a:pt x="150" y="177"/>
                      <a:pt x="149" y="204"/>
                      <a:pt x="148" y="231"/>
                    </a:cubicBezTo>
                    <a:cubicBezTo>
                      <a:pt x="148" y="281"/>
                      <a:pt x="149" y="331"/>
                      <a:pt x="157" y="381"/>
                    </a:cubicBezTo>
                    <a:cubicBezTo>
                      <a:pt x="124" y="374"/>
                      <a:pt x="87" y="381"/>
                      <a:pt x="57" y="394"/>
                    </a:cubicBezTo>
                    <a:cubicBezTo>
                      <a:pt x="37" y="402"/>
                      <a:pt x="14" y="417"/>
                      <a:pt x="5" y="437"/>
                    </a:cubicBezTo>
                    <a:cubicBezTo>
                      <a:pt x="5" y="437"/>
                      <a:pt x="5" y="437"/>
                      <a:pt x="5" y="437"/>
                    </a:cubicBezTo>
                    <a:cubicBezTo>
                      <a:pt x="4" y="436"/>
                      <a:pt x="2" y="437"/>
                      <a:pt x="3" y="438"/>
                    </a:cubicBezTo>
                    <a:cubicBezTo>
                      <a:pt x="3" y="439"/>
                      <a:pt x="3" y="439"/>
                      <a:pt x="4" y="440"/>
                    </a:cubicBezTo>
                    <a:cubicBezTo>
                      <a:pt x="1" y="446"/>
                      <a:pt x="0" y="454"/>
                      <a:pt x="1" y="461"/>
                    </a:cubicBezTo>
                    <a:cubicBezTo>
                      <a:pt x="6" y="497"/>
                      <a:pt x="48" y="519"/>
                      <a:pt x="80" y="523"/>
                    </a:cubicBezTo>
                    <a:cubicBezTo>
                      <a:pt x="115" y="528"/>
                      <a:pt x="153" y="516"/>
                      <a:pt x="179" y="493"/>
                    </a:cubicBezTo>
                    <a:cubicBezTo>
                      <a:pt x="199" y="476"/>
                      <a:pt x="207" y="448"/>
                      <a:pt x="200" y="425"/>
                    </a:cubicBezTo>
                    <a:cubicBezTo>
                      <a:pt x="199" y="324"/>
                      <a:pt x="192" y="223"/>
                      <a:pt x="187" y="122"/>
                    </a:cubicBezTo>
                    <a:cubicBezTo>
                      <a:pt x="187" y="121"/>
                      <a:pt x="187" y="120"/>
                      <a:pt x="187" y="119"/>
                    </a:cubicBezTo>
                    <a:cubicBezTo>
                      <a:pt x="196" y="122"/>
                      <a:pt x="205" y="121"/>
                      <a:pt x="213" y="121"/>
                    </a:cubicBezTo>
                    <a:cubicBezTo>
                      <a:pt x="234" y="119"/>
                      <a:pt x="254" y="114"/>
                      <a:pt x="274" y="109"/>
                    </a:cubicBezTo>
                    <a:cubicBezTo>
                      <a:pt x="295" y="103"/>
                      <a:pt x="315" y="96"/>
                      <a:pt x="335" y="88"/>
                    </a:cubicBezTo>
                    <a:cubicBezTo>
                      <a:pt x="349" y="82"/>
                      <a:pt x="368" y="78"/>
                      <a:pt x="376" y="65"/>
                    </a:cubicBezTo>
                    <a:cubicBezTo>
                      <a:pt x="376" y="64"/>
                      <a:pt x="376" y="63"/>
                      <a:pt x="375" y="62"/>
                    </a:cubicBezTo>
                    <a:cubicBezTo>
                      <a:pt x="361" y="60"/>
                      <a:pt x="347" y="69"/>
                      <a:pt x="334" y="74"/>
                    </a:cubicBezTo>
                    <a:cubicBezTo>
                      <a:pt x="316" y="82"/>
                      <a:pt x="297" y="88"/>
                      <a:pt x="278" y="95"/>
                    </a:cubicBezTo>
                    <a:cubicBezTo>
                      <a:pt x="250" y="104"/>
                      <a:pt x="220" y="112"/>
                      <a:pt x="190" y="112"/>
                    </a:cubicBezTo>
                    <a:cubicBezTo>
                      <a:pt x="191" y="106"/>
                      <a:pt x="193" y="100"/>
                      <a:pt x="194" y="93"/>
                    </a:cubicBezTo>
                    <a:cubicBezTo>
                      <a:pt x="222" y="97"/>
                      <a:pt x="250" y="92"/>
                      <a:pt x="277" y="85"/>
                    </a:cubicBezTo>
                    <a:cubicBezTo>
                      <a:pt x="292" y="81"/>
                      <a:pt x="307" y="76"/>
                      <a:pt x="321" y="71"/>
                    </a:cubicBezTo>
                    <a:cubicBezTo>
                      <a:pt x="333" y="67"/>
                      <a:pt x="346" y="63"/>
                      <a:pt x="356" y="55"/>
                    </a:cubicBezTo>
                    <a:cubicBezTo>
                      <a:pt x="358" y="54"/>
                      <a:pt x="356" y="53"/>
                      <a:pt x="355" y="53"/>
                    </a:cubicBezTo>
                    <a:cubicBezTo>
                      <a:pt x="343" y="55"/>
                      <a:pt x="331" y="62"/>
                      <a:pt x="320" y="66"/>
                    </a:cubicBezTo>
                    <a:cubicBezTo>
                      <a:pt x="306" y="71"/>
                      <a:pt x="293" y="76"/>
                      <a:pt x="279" y="79"/>
                    </a:cubicBezTo>
                    <a:cubicBezTo>
                      <a:pt x="252" y="87"/>
                      <a:pt x="222" y="94"/>
                      <a:pt x="194" y="92"/>
                    </a:cubicBezTo>
                    <a:cubicBezTo>
                      <a:pt x="193" y="92"/>
                      <a:pt x="193" y="93"/>
                      <a:pt x="194" y="93"/>
                    </a:cubicBezTo>
                    <a:cubicBezTo>
                      <a:pt x="192" y="99"/>
                      <a:pt x="191" y="106"/>
                      <a:pt x="189" y="112"/>
                    </a:cubicBezTo>
                    <a:cubicBezTo>
                      <a:pt x="184" y="112"/>
                      <a:pt x="179" y="112"/>
                      <a:pt x="175" y="111"/>
                    </a:cubicBezTo>
                    <a:cubicBezTo>
                      <a:pt x="174" y="111"/>
                      <a:pt x="174" y="112"/>
                      <a:pt x="174" y="112"/>
                    </a:cubicBezTo>
                    <a:cubicBezTo>
                      <a:pt x="178" y="115"/>
                      <a:pt x="182" y="117"/>
                      <a:pt x="186" y="119"/>
                    </a:cubicBezTo>
                    <a:cubicBezTo>
                      <a:pt x="186" y="119"/>
                      <a:pt x="186" y="119"/>
                      <a:pt x="186" y="120"/>
                    </a:cubicBezTo>
                    <a:cubicBezTo>
                      <a:pt x="184" y="119"/>
                      <a:pt x="182" y="119"/>
                      <a:pt x="182" y="121"/>
                    </a:cubicBezTo>
                    <a:cubicBezTo>
                      <a:pt x="182" y="124"/>
                      <a:pt x="182" y="127"/>
                      <a:pt x="181" y="130"/>
                    </a:cubicBezTo>
                    <a:cubicBezTo>
                      <a:pt x="175" y="144"/>
                      <a:pt x="167" y="157"/>
                      <a:pt x="158" y="170"/>
                    </a:cubicBezTo>
                    <a:cubicBezTo>
                      <a:pt x="158" y="164"/>
                      <a:pt x="158" y="157"/>
                      <a:pt x="159" y="150"/>
                    </a:cubicBezTo>
                    <a:cubicBezTo>
                      <a:pt x="159" y="125"/>
                      <a:pt x="160" y="100"/>
                      <a:pt x="156" y="75"/>
                    </a:cubicBezTo>
                    <a:cubicBezTo>
                      <a:pt x="246" y="68"/>
                      <a:pt x="334" y="51"/>
                      <a:pt x="417" y="16"/>
                    </a:cubicBezTo>
                    <a:cubicBezTo>
                      <a:pt x="407" y="40"/>
                      <a:pt x="393" y="62"/>
                      <a:pt x="384" y="87"/>
                    </a:cubicBezTo>
                    <a:cubicBezTo>
                      <a:pt x="384" y="76"/>
                      <a:pt x="385" y="65"/>
                      <a:pt x="386" y="54"/>
                    </a:cubicBezTo>
                    <a:cubicBezTo>
                      <a:pt x="386" y="52"/>
                      <a:pt x="383" y="52"/>
                      <a:pt x="382" y="54"/>
                    </a:cubicBezTo>
                    <a:cubicBezTo>
                      <a:pt x="358" y="151"/>
                      <a:pt x="371" y="255"/>
                      <a:pt x="384" y="354"/>
                    </a:cubicBezTo>
                    <a:cubicBezTo>
                      <a:pt x="361" y="354"/>
                      <a:pt x="335" y="366"/>
                      <a:pt x="318" y="377"/>
                    </a:cubicBezTo>
                    <a:cubicBezTo>
                      <a:pt x="302" y="387"/>
                      <a:pt x="282" y="404"/>
                      <a:pt x="279" y="424"/>
                    </a:cubicBezTo>
                    <a:cubicBezTo>
                      <a:pt x="277" y="423"/>
                      <a:pt x="275" y="421"/>
                      <a:pt x="273" y="420"/>
                    </a:cubicBezTo>
                    <a:cubicBezTo>
                      <a:pt x="272" y="419"/>
                      <a:pt x="271" y="420"/>
                      <a:pt x="272" y="421"/>
                    </a:cubicBezTo>
                    <a:cubicBezTo>
                      <a:pt x="274" y="423"/>
                      <a:pt x="276" y="425"/>
                      <a:pt x="278" y="427"/>
                    </a:cubicBezTo>
                    <a:cubicBezTo>
                      <a:pt x="278" y="430"/>
                      <a:pt x="278" y="432"/>
                      <a:pt x="279" y="435"/>
                    </a:cubicBezTo>
                    <a:cubicBezTo>
                      <a:pt x="280" y="443"/>
                      <a:pt x="284" y="449"/>
                      <a:pt x="289" y="453"/>
                    </a:cubicBezTo>
                    <a:cubicBezTo>
                      <a:pt x="288" y="454"/>
                      <a:pt x="286" y="454"/>
                      <a:pt x="285" y="453"/>
                    </a:cubicBezTo>
                    <a:cubicBezTo>
                      <a:pt x="284" y="453"/>
                      <a:pt x="284" y="454"/>
                      <a:pt x="285" y="454"/>
                    </a:cubicBezTo>
                    <a:cubicBezTo>
                      <a:pt x="287" y="455"/>
                      <a:pt x="289" y="455"/>
                      <a:pt x="292" y="455"/>
                    </a:cubicBezTo>
                    <a:cubicBezTo>
                      <a:pt x="308" y="468"/>
                      <a:pt x="337" y="471"/>
                      <a:pt x="354" y="470"/>
                    </a:cubicBezTo>
                    <a:cubicBezTo>
                      <a:pt x="389" y="470"/>
                      <a:pt x="423" y="448"/>
                      <a:pt x="436" y="416"/>
                    </a:cubicBezTo>
                    <a:cubicBezTo>
                      <a:pt x="446" y="391"/>
                      <a:pt x="442" y="365"/>
                      <a:pt x="426" y="346"/>
                    </a:cubicBezTo>
                    <a:close/>
                    <a:moveTo>
                      <a:pt x="416" y="336"/>
                    </a:moveTo>
                    <a:cubicBezTo>
                      <a:pt x="416" y="336"/>
                      <a:pt x="415" y="335"/>
                      <a:pt x="414" y="335"/>
                    </a:cubicBezTo>
                    <a:cubicBezTo>
                      <a:pt x="414" y="335"/>
                      <a:pt x="414" y="335"/>
                      <a:pt x="413" y="335"/>
                    </a:cubicBezTo>
                    <a:cubicBezTo>
                      <a:pt x="414" y="332"/>
                      <a:pt x="415" y="330"/>
                      <a:pt x="416" y="328"/>
                    </a:cubicBezTo>
                    <a:cubicBezTo>
                      <a:pt x="416" y="331"/>
                      <a:pt x="416" y="333"/>
                      <a:pt x="416" y="336"/>
                    </a:cubicBezTo>
                    <a:close/>
                    <a:moveTo>
                      <a:pt x="185" y="362"/>
                    </a:moveTo>
                    <a:cubicBezTo>
                      <a:pt x="180" y="369"/>
                      <a:pt x="175" y="376"/>
                      <a:pt x="171" y="384"/>
                    </a:cubicBezTo>
                    <a:cubicBezTo>
                      <a:pt x="170" y="378"/>
                      <a:pt x="169" y="373"/>
                      <a:pt x="168" y="367"/>
                    </a:cubicBezTo>
                    <a:cubicBezTo>
                      <a:pt x="169" y="357"/>
                      <a:pt x="170" y="348"/>
                      <a:pt x="173" y="339"/>
                    </a:cubicBezTo>
                    <a:cubicBezTo>
                      <a:pt x="176" y="331"/>
                      <a:pt x="179" y="324"/>
                      <a:pt x="184" y="317"/>
                    </a:cubicBezTo>
                    <a:cubicBezTo>
                      <a:pt x="184" y="332"/>
                      <a:pt x="185" y="347"/>
                      <a:pt x="185" y="362"/>
                    </a:cubicBezTo>
                    <a:close/>
                    <a:moveTo>
                      <a:pt x="165" y="348"/>
                    </a:moveTo>
                    <a:cubicBezTo>
                      <a:pt x="164" y="335"/>
                      <a:pt x="163" y="323"/>
                      <a:pt x="162" y="311"/>
                    </a:cubicBezTo>
                    <a:cubicBezTo>
                      <a:pt x="164" y="305"/>
                      <a:pt x="167" y="299"/>
                      <a:pt x="169" y="293"/>
                    </a:cubicBezTo>
                    <a:cubicBezTo>
                      <a:pt x="173" y="285"/>
                      <a:pt x="176" y="275"/>
                      <a:pt x="182" y="268"/>
                    </a:cubicBezTo>
                    <a:cubicBezTo>
                      <a:pt x="182" y="283"/>
                      <a:pt x="183" y="299"/>
                      <a:pt x="184" y="314"/>
                    </a:cubicBezTo>
                    <a:cubicBezTo>
                      <a:pt x="175" y="324"/>
                      <a:pt x="169" y="335"/>
                      <a:pt x="165" y="348"/>
                    </a:cubicBezTo>
                    <a:close/>
                    <a:moveTo>
                      <a:pt x="159" y="272"/>
                    </a:moveTo>
                    <a:cubicBezTo>
                      <a:pt x="167" y="252"/>
                      <a:pt x="174" y="231"/>
                      <a:pt x="181" y="210"/>
                    </a:cubicBezTo>
                    <a:cubicBezTo>
                      <a:pt x="181" y="229"/>
                      <a:pt x="181" y="248"/>
                      <a:pt x="182" y="268"/>
                    </a:cubicBezTo>
                    <a:cubicBezTo>
                      <a:pt x="173" y="277"/>
                      <a:pt x="166" y="289"/>
                      <a:pt x="161" y="301"/>
                    </a:cubicBezTo>
                    <a:cubicBezTo>
                      <a:pt x="160" y="291"/>
                      <a:pt x="160" y="282"/>
                      <a:pt x="159" y="272"/>
                    </a:cubicBezTo>
                    <a:close/>
                    <a:moveTo>
                      <a:pt x="180" y="206"/>
                    </a:moveTo>
                    <a:cubicBezTo>
                      <a:pt x="173" y="224"/>
                      <a:pt x="166" y="242"/>
                      <a:pt x="159" y="260"/>
                    </a:cubicBezTo>
                    <a:cubicBezTo>
                      <a:pt x="159" y="250"/>
                      <a:pt x="159" y="241"/>
                      <a:pt x="158" y="231"/>
                    </a:cubicBezTo>
                    <a:cubicBezTo>
                      <a:pt x="158" y="230"/>
                      <a:pt x="158" y="228"/>
                      <a:pt x="158" y="226"/>
                    </a:cubicBezTo>
                    <a:cubicBezTo>
                      <a:pt x="166" y="218"/>
                      <a:pt x="170" y="205"/>
                      <a:pt x="174" y="194"/>
                    </a:cubicBezTo>
                    <a:cubicBezTo>
                      <a:pt x="176" y="187"/>
                      <a:pt x="179" y="179"/>
                      <a:pt x="180" y="171"/>
                    </a:cubicBezTo>
                    <a:cubicBezTo>
                      <a:pt x="180" y="183"/>
                      <a:pt x="180" y="194"/>
                      <a:pt x="180" y="206"/>
                    </a:cubicBezTo>
                    <a:close/>
                    <a:moveTo>
                      <a:pt x="31" y="426"/>
                    </a:moveTo>
                    <a:cubicBezTo>
                      <a:pt x="58" y="401"/>
                      <a:pt x="102" y="390"/>
                      <a:pt x="138" y="392"/>
                    </a:cubicBezTo>
                    <a:cubicBezTo>
                      <a:pt x="147" y="392"/>
                      <a:pt x="155" y="393"/>
                      <a:pt x="164" y="396"/>
                    </a:cubicBezTo>
                    <a:cubicBezTo>
                      <a:pt x="164" y="396"/>
                      <a:pt x="165" y="396"/>
                      <a:pt x="166" y="396"/>
                    </a:cubicBezTo>
                    <a:cubicBezTo>
                      <a:pt x="165" y="400"/>
                      <a:pt x="164" y="404"/>
                      <a:pt x="164" y="409"/>
                    </a:cubicBezTo>
                    <a:cubicBezTo>
                      <a:pt x="163" y="411"/>
                      <a:pt x="166" y="411"/>
                      <a:pt x="167" y="409"/>
                    </a:cubicBezTo>
                    <a:cubicBezTo>
                      <a:pt x="168" y="406"/>
                      <a:pt x="169" y="403"/>
                      <a:pt x="171" y="399"/>
                    </a:cubicBezTo>
                    <a:cubicBezTo>
                      <a:pt x="171" y="400"/>
                      <a:pt x="171" y="401"/>
                      <a:pt x="171" y="401"/>
                    </a:cubicBezTo>
                    <a:cubicBezTo>
                      <a:pt x="178" y="416"/>
                      <a:pt x="187" y="430"/>
                      <a:pt x="186" y="447"/>
                    </a:cubicBezTo>
                    <a:cubicBezTo>
                      <a:pt x="181" y="454"/>
                      <a:pt x="175" y="461"/>
                      <a:pt x="169" y="467"/>
                    </a:cubicBezTo>
                    <a:cubicBezTo>
                      <a:pt x="163" y="472"/>
                      <a:pt x="157" y="475"/>
                      <a:pt x="150" y="478"/>
                    </a:cubicBezTo>
                    <a:cubicBezTo>
                      <a:pt x="155" y="467"/>
                      <a:pt x="159" y="455"/>
                      <a:pt x="160" y="443"/>
                    </a:cubicBezTo>
                    <a:cubicBezTo>
                      <a:pt x="162" y="433"/>
                      <a:pt x="164" y="416"/>
                      <a:pt x="157" y="408"/>
                    </a:cubicBezTo>
                    <a:cubicBezTo>
                      <a:pt x="156" y="406"/>
                      <a:pt x="154" y="407"/>
                      <a:pt x="154" y="408"/>
                    </a:cubicBezTo>
                    <a:cubicBezTo>
                      <a:pt x="151" y="417"/>
                      <a:pt x="155" y="429"/>
                      <a:pt x="154" y="438"/>
                    </a:cubicBezTo>
                    <a:cubicBezTo>
                      <a:pt x="154" y="451"/>
                      <a:pt x="150" y="463"/>
                      <a:pt x="145" y="474"/>
                    </a:cubicBezTo>
                    <a:cubicBezTo>
                      <a:pt x="144" y="477"/>
                      <a:pt x="143" y="479"/>
                      <a:pt x="142" y="481"/>
                    </a:cubicBezTo>
                    <a:cubicBezTo>
                      <a:pt x="133" y="483"/>
                      <a:pt x="124" y="484"/>
                      <a:pt x="114" y="484"/>
                    </a:cubicBezTo>
                    <a:cubicBezTo>
                      <a:pt x="112" y="484"/>
                      <a:pt x="110" y="484"/>
                      <a:pt x="107" y="484"/>
                    </a:cubicBezTo>
                    <a:cubicBezTo>
                      <a:pt x="120" y="468"/>
                      <a:pt x="130" y="447"/>
                      <a:pt x="130" y="428"/>
                    </a:cubicBezTo>
                    <a:cubicBezTo>
                      <a:pt x="129" y="426"/>
                      <a:pt x="126" y="425"/>
                      <a:pt x="125" y="427"/>
                    </a:cubicBezTo>
                    <a:cubicBezTo>
                      <a:pt x="116" y="443"/>
                      <a:pt x="112" y="462"/>
                      <a:pt x="100" y="478"/>
                    </a:cubicBezTo>
                    <a:cubicBezTo>
                      <a:pt x="99" y="479"/>
                      <a:pt x="98" y="481"/>
                      <a:pt x="97" y="482"/>
                    </a:cubicBezTo>
                    <a:cubicBezTo>
                      <a:pt x="93" y="481"/>
                      <a:pt x="88" y="480"/>
                      <a:pt x="84" y="479"/>
                    </a:cubicBezTo>
                    <a:cubicBezTo>
                      <a:pt x="87" y="477"/>
                      <a:pt x="89" y="475"/>
                      <a:pt x="91" y="473"/>
                    </a:cubicBezTo>
                    <a:cubicBezTo>
                      <a:pt x="97" y="466"/>
                      <a:pt x="106" y="454"/>
                      <a:pt x="101" y="445"/>
                    </a:cubicBezTo>
                    <a:cubicBezTo>
                      <a:pt x="101" y="444"/>
                      <a:pt x="98" y="443"/>
                      <a:pt x="97" y="444"/>
                    </a:cubicBezTo>
                    <a:cubicBezTo>
                      <a:pt x="91" y="449"/>
                      <a:pt x="90" y="459"/>
                      <a:pt x="84" y="466"/>
                    </a:cubicBezTo>
                    <a:cubicBezTo>
                      <a:pt x="82" y="469"/>
                      <a:pt x="78" y="472"/>
                      <a:pt x="74" y="475"/>
                    </a:cubicBezTo>
                    <a:cubicBezTo>
                      <a:pt x="68" y="471"/>
                      <a:pt x="61" y="467"/>
                      <a:pt x="56" y="462"/>
                    </a:cubicBezTo>
                    <a:cubicBezTo>
                      <a:pt x="70" y="457"/>
                      <a:pt x="83" y="443"/>
                      <a:pt x="83" y="428"/>
                    </a:cubicBezTo>
                    <a:cubicBezTo>
                      <a:pt x="83" y="424"/>
                      <a:pt x="79" y="424"/>
                      <a:pt x="77" y="426"/>
                    </a:cubicBezTo>
                    <a:cubicBezTo>
                      <a:pt x="72" y="433"/>
                      <a:pt x="70" y="440"/>
                      <a:pt x="64" y="446"/>
                    </a:cubicBezTo>
                    <a:cubicBezTo>
                      <a:pt x="60" y="451"/>
                      <a:pt x="55" y="454"/>
                      <a:pt x="50" y="456"/>
                    </a:cubicBezTo>
                    <a:cubicBezTo>
                      <a:pt x="47" y="453"/>
                      <a:pt x="45" y="450"/>
                      <a:pt x="43" y="446"/>
                    </a:cubicBezTo>
                    <a:cubicBezTo>
                      <a:pt x="42" y="444"/>
                      <a:pt x="39" y="446"/>
                      <a:pt x="40" y="448"/>
                    </a:cubicBezTo>
                    <a:cubicBezTo>
                      <a:pt x="41" y="451"/>
                      <a:pt x="43" y="454"/>
                      <a:pt x="45" y="457"/>
                    </a:cubicBezTo>
                    <a:cubicBezTo>
                      <a:pt x="34" y="460"/>
                      <a:pt x="24" y="456"/>
                      <a:pt x="16" y="449"/>
                    </a:cubicBezTo>
                    <a:cubicBezTo>
                      <a:pt x="18" y="440"/>
                      <a:pt x="25" y="432"/>
                      <a:pt x="31" y="426"/>
                    </a:cubicBezTo>
                    <a:close/>
                    <a:moveTo>
                      <a:pt x="185" y="454"/>
                    </a:moveTo>
                    <a:cubicBezTo>
                      <a:pt x="185" y="454"/>
                      <a:pt x="185" y="454"/>
                      <a:pt x="185" y="454"/>
                    </a:cubicBezTo>
                    <a:cubicBezTo>
                      <a:pt x="185" y="454"/>
                      <a:pt x="185" y="454"/>
                      <a:pt x="185" y="454"/>
                    </a:cubicBezTo>
                    <a:cubicBezTo>
                      <a:pt x="185" y="454"/>
                      <a:pt x="185" y="454"/>
                      <a:pt x="185" y="454"/>
                    </a:cubicBezTo>
                    <a:close/>
                    <a:moveTo>
                      <a:pt x="139" y="494"/>
                    </a:moveTo>
                    <a:cubicBezTo>
                      <a:pt x="139" y="494"/>
                      <a:pt x="139" y="494"/>
                      <a:pt x="140" y="494"/>
                    </a:cubicBezTo>
                    <a:cubicBezTo>
                      <a:pt x="139" y="494"/>
                      <a:pt x="138" y="495"/>
                      <a:pt x="137" y="495"/>
                    </a:cubicBezTo>
                    <a:cubicBezTo>
                      <a:pt x="138" y="495"/>
                      <a:pt x="138" y="494"/>
                      <a:pt x="139" y="494"/>
                    </a:cubicBezTo>
                    <a:close/>
                    <a:moveTo>
                      <a:pt x="57" y="501"/>
                    </a:moveTo>
                    <a:cubicBezTo>
                      <a:pt x="50" y="498"/>
                      <a:pt x="43" y="494"/>
                      <a:pt x="36" y="489"/>
                    </a:cubicBezTo>
                    <a:cubicBezTo>
                      <a:pt x="45" y="491"/>
                      <a:pt x="55" y="491"/>
                      <a:pt x="65" y="488"/>
                    </a:cubicBezTo>
                    <a:cubicBezTo>
                      <a:pt x="68" y="487"/>
                      <a:pt x="72" y="486"/>
                      <a:pt x="75" y="484"/>
                    </a:cubicBezTo>
                    <a:cubicBezTo>
                      <a:pt x="79" y="487"/>
                      <a:pt x="84" y="489"/>
                      <a:pt x="89" y="490"/>
                    </a:cubicBezTo>
                    <a:cubicBezTo>
                      <a:pt x="86" y="493"/>
                      <a:pt x="82" y="495"/>
                      <a:pt x="78" y="497"/>
                    </a:cubicBezTo>
                    <a:cubicBezTo>
                      <a:pt x="72" y="501"/>
                      <a:pt x="65" y="501"/>
                      <a:pt x="58" y="502"/>
                    </a:cubicBezTo>
                    <a:cubicBezTo>
                      <a:pt x="58" y="502"/>
                      <a:pt x="58" y="502"/>
                      <a:pt x="57" y="501"/>
                    </a:cubicBezTo>
                    <a:close/>
                    <a:moveTo>
                      <a:pt x="66" y="479"/>
                    </a:moveTo>
                    <a:cubicBezTo>
                      <a:pt x="64" y="479"/>
                      <a:pt x="63" y="480"/>
                      <a:pt x="62" y="480"/>
                    </a:cubicBezTo>
                    <a:cubicBezTo>
                      <a:pt x="51" y="484"/>
                      <a:pt x="39" y="484"/>
                      <a:pt x="28" y="481"/>
                    </a:cubicBezTo>
                    <a:cubicBezTo>
                      <a:pt x="23" y="475"/>
                      <a:pt x="19" y="469"/>
                      <a:pt x="17" y="462"/>
                    </a:cubicBezTo>
                    <a:cubicBezTo>
                      <a:pt x="16" y="460"/>
                      <a:pt x="15" y="457"/>
                      <a:pt x="15" y="455"/>
                    </a:cubicBezTo>
                    <a:cubicBezTo>
                      <a:pt x="23" y="462"/>
                      <a:pt x="33" y="466"/>
                      <a:pt x="44" y="465"/>
                    </a:cubicBezTo>
                    <a:cubicBezTo>
                      <a:pt x="46" y="465"/>
                      <a:pt x="48" y="465"/>
                      <a:pt x="50" y="464"/>
                    </a:cubicBezTo>
                    <a:cubicBezTo>
                      <a:pt x="54" y="470"/>
                      <a:pt x="60" y="475"/>
                      <a:pt x="66" y="479"/>
                    </a:cubicBezTo>
                    <a:close/>
                    <a:moveTo>
                      <a:pt x="75" y="507"/>
                    </a:moveTo>
                    <a:cubicBezTo>
                      <a:pt x="84" y="504"/>
                      <a:pt x="92" y="499"/>
                      <a:pt x="99" y="493"/>
                    </a:cubicBezTo>
                    <a:cubicBezTo>
                      <a:pt x="103" y="494"/>
                      <a:pt x="107" y="494"/>
                      <a:pt x="112" y="495"/>
                    </a:cubicBezTo>
                    <a:cubicBezTo>
                      <a:pt x="118" y="495"/>
                      <a:pt x="124" y="495"/>
                      <a:pt x="130" y="495"/>
                    </a:cubicBezTo>
                    <a:cubicBezTo>
                      <a:pt x="126" y="499"/>
                      <a:pt x="120" y="503"/>
                      <a:pt x="115" y="506"/>
                    </a:cubicBezTo>
                    <a:cubicBezTo>
                      <a:pt x="102" y="509"/>
                      <a:pt x="88" y="509"/>
                      <a:pt x="75" y="507"/>
                    </a:cubicBezTo>
                    <a:close/>
                    <a:moveTo>
                      <a:pt x="151" y="493"/>
                    </a:moveTo>
                    <a:cubicBezTo>
                      <a:pt x="152" y="492"/>
                      <a:pt x="153" y="491"/>
                      <a:pt x="154" y="490"/>
                    </a:cubicBezTo>
                    <a:cubicBezTo>
                      <a:pt x="156" y="489"/>
                      <a:pt x="157" y="489"/>
                      <a:pt x="159" y="488"/>
                    </a:cubicBezTo>
                    <a:cubicBezTo>
                      <a:pt x="158" y="488"/>
                      <a:pt x="158" y="488"/>
                      <a:pt x="158" y="488"/>
                    </a:cubicBezTo>
                    <a:cubicBezTo>
                      <a:pt x="156" y="490"/>
                      <a:pt x="153" y="491"/>
                      <a:pt x="151" y="493"/>
                    </a:cubicBezTo>
                    <a:close/>
                    <a:moveTo>
                      <a:pt x="177" y="395"/>
                    </a:moveTo>
                    <a:cubicBezTo>
                      <a:pt x="175" y="394"/>
                      <a:pt x="173" y="395"/>
                      <a:pt x="172" y="396"/>
                    </a:cubicBezTo>
                    <a:cubicBezTo>
                      <a:pt x="174" y="390"/>
                      <a:pt x="176" y="384"/>
                      <a:pt x="179" y="377"/>
                    </a:cubicBezTo>
                    <a:cubicBezTo>
                      <a:pt x="181" y="374"/>
                      <a:pt x="183" y="370"/>
                      <a:pt x="186" y="366"/>
                    </a:cubicBezTo>
                    <a:cubicBezTo>
                      <a:pt x="186" y="379"/>
                      <a:pt x="186" y="391"/>
                      <a:pt x="187" y="403"/>
                    </a:cubicBezTo>
                    <a:cubicBezTo>
                      <a:pt x="184" y="400"/>
                      <a:pt x="181" y="398"/>
                      <a:pt x="177" y="395"/>
                    </a:cubicBezTo>
                    <a:close/>
                    <a:moveTo>
                      <a:pt x="181" y="136"/>
                    </a:moveTo>
                    <a:cubicBezTo>
                      <a:pt x="181" y="145"/>
                      <a:pt x="181" y="153"/>
                      <a:pt x="181" y="162"/>
                    </a:cubicBezTo>
                    <a:cubicBezTo>
                      <a:pt x="178" y="170"/>
                      <a:pt x="176" y="178"/>
                      <a:pt x="172" y="186"/>
                    </a:cubicBezTo>
                    <a:cubicBezTo>
                      <a:pt x="169" y="196"/>
                      <a:pt x="163" y="206"/>
                      <a:pt x="158" y="216"/>
                    </a:cubicBezTo>
                    <a:cubicBezTo>
                      <a:pt x="158" y="204"/>
                      <a:pt x="158" y="191"/>
                      <a:pt x="158" y="179"/>
                    </a:cubicBezTo>
                    <a:cubicBezTo>
                      <a:pt x="167" y="165"/>
                      <a:pt x="175" y="151"/>
                      <a:pt x="181" y="136"/>
                    </a:cubicBezTo>
                    <a:close/>
                    <a:moveTo>
                      <a:pt x="383" y="95"/>
                    </a:moveTo>
                    <a:cubicBezTo>
                      <a:pt x="384" y="95"/>
                      <a:pt x="386" y="95"/>
                      <a:pt x="386" y="93"/>
                    </a:cubicBezTo>
                    <a:cubicBezTo>
                      <a:pt x="395" y="69"/>
                      <a:pt x="407" y="47"/>
                      <a:pt x="417" y="23"/>
                    </a:cubicBezTo>
                    <a:cubicBezTo>
                      <a:pt x="412" y="43"/>
                      <a:pt x="409" y="64"/>
                      <a:pt x="408" y="85"/>
                    </a:cubicBezTo>
                    <a:cubicBezTo>
                      <a:pt x="406" y="92"/>
                      <a:pt x="404" y="98"/>
                      <a:pt x="401" y="104"/>
                    </a:cubicBezTo>
                    <a:cubicBezTo>
                      <a:pt x="395" y="116"/>
                      <a:pt x="387" y="127"/>
                      <a:pt x="381" y="139"/>
                    </a:cubicBezTo>
                    <a:cubicBezTo>
                      <a:pt x="380" y="142"/>
                      <a:pt x="384" y="145"/>
                      <a:pt x="386" y="143"/>
                    </a:cubicBezTo>
                    <a:cubicBezTo>
                      <a:pt x="395" y="131"/>
                      <a:pt x="403" y="117"/>
                      <a:pt x="407" y="102"/>
                    </a:cubicBezTo>
                    <a:cubicBezTo>
                      <a:pt x="407" y="124"/>
                      <a:pt x="407" y="147"/>
                      <a:pt x="408" y="169"/>
                    </a:cubicBezTo>
                    <a:cubicBezTo>
                      <a:pt x="410" y="219"/>
                      <a:pt x="415" y="270"/>
                      <a:pt x="416" y="320"/>
                    </a:cubicBezTo>
                    <a:cubicBezTo>
                      <a:pt x="410" y="331"/>
                      <a:pt x="404" y="344"/>
                      <a:pt x="402" y="356"/>
                    </a:cubicBezTo>
                    <a:cubicBezTo>
                      <a:pt x="400" y="356"/>
                      <a:pt x="398" y="355"/>
                      <a:pt x="396" y="355"/>
                    </a:cubicBezTo>
                    <a:cubicBezTo>
                      <a:pt x="392" y="316"/>
                      <a:pt x="387" y="277"/>
                      <a:pt x="383" y="238"/>
                    </a:cubicBezTo>
                    <a:cubicBezTo>
                      <a:pt x="384" y="238"/>
                      <a:pt x="384" y="238"/>
                      <a:pt x="385" y="238"/>
                    </a:cubicBezTo>
                    <a:cubicBezTo>
                      <a:pt x="394" y="234"/>
                      <a:pt x="398" y="222"/>
                      <a:pt x="400" y="213"/>
                    </a:cubicBezTo>
                    <a:cubicBezTo>
                      <a:pt x="404" y="202"/>
                      <a:pt x="405" y="191"/>
                      <a:pt x="404" y="179"/>
                    </a:cubicBezTo>
                    <a:cubicBezTo>
                      <a:pt x="404" y="178"/>
                      <a:pt x="402" y="178"/>
                      <a:pt x="402" y="179"/>
                    </a:cubicBezTo>
                    <a:cubicBezTo>
                      <a:pt x="401" y="189"/>
                      <a:pt x="399" y="199"/>
                      <a:pt x="396" y="209"/>
                    </a:cubicBezTo>
                    <a:cubicBezTo>
                      <a:pt x="393" y="218"/>
                      <a:pt x="387" y="225"/>
                      <a:pt x="383" y="234"/>
                    </a:cubicBezTo>
                    <a:cubicBezTo>
                      <a:pt x="383" y="229"/>
                      <a:pt x="382" y="224"/>
                      <a:pt x="382" y="219"/>
                    </a:cubicBezTo>
                    <a:cubicBezTo>
                      <a:pt x="379" y="177"/>
                      <a:pt x="380" y="136"/>
                      <a:pt x="383" y="95"/>
                    </a:cubicBezTo>
                    <a:close/>
                    <a:moveTo>
                      <a:pt x="308" y="446"/>
                    </a:moveTo>
                    <a:cubicBezTo>
                      <a:pt x="302" y="443"/>
                      <a:pt x="298" y="439"/>
                      <a:pt x="296" y="435"/>
                    </a:cubicBezTo>
                    <a:cubicBezTo>
                      <a:pt x="300" y="436"/>
                      <a:pt x="304" y="437"/>
                      <a:pt x="308" y="436"/>
                    </a:cubicBezTo>
                    <a:cubicBezTo>
                      <a:pt x="314" y="436"/>
                      <a:pt x="322" y="433"/>
                      <a:pt x="328" y="429"/>
                    </a:cubicBezTo>
                    <a:cubicBezTo>
                      <a:pt x="333" y="431"/>
                      <a:pt x="337" y="433"/>
                      <a:pt x="342" y="434"/>
                    </a:cubicBezTo>
                    <a:cubicBezTo>
                      <a:pt x="338" y="437"/>
                      <a:pt x="334" y="440"/>
                      <a:pt x="329" y="442"/>
                    </a:cubicBezTo>
                    <a:cubicBezTo>
                      <a:pt x="325" y="445"/>
                      <a:pt x="320" y="447"/>
                      <a:pt x="315" y="449"/>
                    </a:cubicBezTo>
                    <a:cubicBezTo>
                      <a:pt x="312" y="448"/>
                      <a:pt x="310" y="447"/>
                      <a:pt x="308" y="446"/>
                    </a:cubicBezTo>
                    <a:close/>
                    <a:moveTo>
                      <a:pt x="364" y="435"/>
                    </a:moveTo>
                    <a:cubicBezTo>
                      <a:pt x="366" y="435"/>
                      <a:pt x="368" y="435"/>
                      <a:pt x="370" y="434"/>
                    </a:cubicBezTo>
                    <a:cubicBezTo>
                      <a:pt x="369" y="436"/>
                      <a:pt x="367" y="438"/>
                      <a:pt x="365" y="440"/>
                    </a:cubicBezTo>
                    <a:cubicBezTo>
                      <a:pt x="362" y="445"/>
                      <a:pt x="357" y="450"/>
                      <a:pt x="351" y="454"/>
                    </a:cubicBezTo>
                    <a:cubicBezTo>
                      <a:pt x="342" y="454"/>
                      <a:pt x="332" y="453"/>
                      <a:pt x="324" y="451"/>
                    </a:cubicBezTo>
                    <a:cubicBezTo>
                      <a:pt x="327" y="450"/>
                      <a:pt x="331" y="448"/>
                      <a:pt x="334" y="447"/>
                    </a:cubicBezTo>
                    <a:cubicBezTo>
                      <a:pt x="340" y="444"/>
                      <a:pt x="346" y="440"/>
                      <a:pt x="351" y="435"/>
                    </a:cubicBezTo>
                    <a:cubicBezTo>
                      <a:pt x="355" y="435"/>
                      <a:pt x="360" y="435"/>
                      <a:pt x="364" y="435"/>
                    </a:cubicBezTo>
                    <a:close/>
                    <a:moveTo>
                      <a:pt x="358" y="454"/>
                    </a:moveTo>
                    <a:cubicBezTo>
                      <a:pt x="361" y="452"/>
                      <a:pt x="364" y="450"/>
                      <a:pt x="366" y="448"/>
                    </a:cubicBezTo>
                    <a:cubicBezTo>
                      <a:pt x="370" y="443"/>
                      <a:pt x="375" y="438"/>
                      <a:pt x="378" y="433"/>
                    </a:cubicBezTo>
                    <a:cubicBezTo>
                      <a:pt x="385" y="431"/>
                      <a:pt x="393" y="428"/>
                      <a:pt x="399" y="425"/>
                    </a:cubicBezTo>
                    <a:cubicBezTo>
                      <a:pt x="402" y="423"/>
                      <a:pt x="406" y="422"/>
                      <a:pt x="409" y="419"/>
                    </a:cubicBezTo>
                    <a:cubicBezTo>
                      <a:pt x="409" y="420"/>
                      <a:pt x="409" y="421"/>
                      <a:pt x="408" y="422"/>
                    </a:cubicBezTo>
                    <a:cubicBezTo>
                      <a:pt x="405" y="430"/>
                      <a:pt x="399" y="437"/>
                      <a:pt x="393" y="444"/>
                    </a:cubicBezTo>
                    <a:cubicBezTo>
                      <a:pt x="384" y="449"/>
                      <a:pt x="374" y="452"/>
                      <a:pt x="364" y="454"/>
                    </a:cubicBezTo>
                    <a:cubicBezTo>
                      <a:pt x="362" y="454"/>
                      <a:pt x="360" y="454"/>
                      <a:pt x="358" y="454"/>
                    </a:cubicBezTo>
                    <a:close/>
                    <a:moveTo>
                      <a:pt x="410" y="430"/>
                    </a:moveTo>
                    <a:cubicBezTo>
                      <a:pt x="410" y="430"/>
                      <a:pt x="410" y="431"/>
                      <a:pt x="409" y="431"/>
                    </a:cubicBezTo>
                    <a:cubicBezTo>
                      <a:pt x="410" y="430"/>
                      <a:pt x="411" y="428"/>
                      <a:pt x="412" y="427"/>
                    </a:cubicBezTo>
                    <a:cubicBezTo>
                      <a:pt x="415" y="422"/>
                      <a:pt x="418" y="416"/>
                      <a:pt x="420" y="410"/>
                    </a:cubicBezTo>
                    <a:cubicBezTo>
                      <a:pt x="421" y="408"/>
                      <a:pt x="423" y="406"/>
                      <a:pt x="424" y="404"/>
                    </a:cubicBezTo>
                    <a:cubicBezTo>
                      <a:pt x="424" y="403"/>
                      <a:pt x="423" y="402"/>
                      <a:pt x="423" y="402"/>
                    </a:cubicBezTo>
                    <a:cubicBezTo>
                      <a:pt x="423" y="401"/>
                      <a:pt x="423" y="399"/>
                      <a:pt x="424" y="398"/>
                    </a:cubicBezTo>
                    <a:cubicBezTo>
                      <a:pt x="426" y="390"/>
                      <a:pt x="428" y="376"/>
                      <a:pt x="424" y="369"/>
                    </a:cubicBezTo>
                    <a:cubicBezTo>
                      <a:pt x="423" y="367"/>
                      <a:pt x="421" y="368"/>
                      <a:pt x="420" y="369"/>
                    </a:cubicBezTo>
                    <a:cubicBezTo>
                      <a:pt x="418" y="376"/>
                      <a:pt x="419" y="386"/>
                      <a:pt x="418" y="393"/>
                    </a:cubicBezTo>
                    <a:cubicBezTo>
                      <a:pt x="417" y="398"/>
                      <a:pt x="416" y="402"/>
                      <a:pt x="414" y="406"/>
                    </a:cubicBezTo>
                    <a:cubicBezTo>
                      <a:pt x="409" y="410"/>
                      <a:pt x="405" y="413"/>
                      <a:pt x="399" y="416"/>
                    </a:cubicBezTo>
                    <a:cubicBezTo>
                      <a:pt x="394" y="419"/>
                      <a:pt x="389" y="421"/>
                      <a:pt x="384" y="423"/>
                    </a:cubicBezTo>
                    <a:cubicBezTo>
                      <a:pt x="385" y="421"/>
                      <a:pt x="385" y="420"/>
                      <a:pt x="386" y="418"/>
                    </a:cubicBezTo>
                    <a:cubicBezTo>
                      <a:pt x="390" y="409"/>
                      <a:pt x="395" y="394"/>
                      <a:pt x="390" y="386"/>
                    </a:cubicBezTo>
                    <a:cubicBezTo>
                      <a:pt x="389" y="384"/>
                      <a:pt x="388" y="385"/>
                      <a:pt x="387" y="386"/>
                    </a:cubicBezTo>
                    <a:cubicBezTo>
                      <a:pt x="385" y="390"/>
                      <a:pt x="386" y="394"/>
                      <a:pt x="385" y="398"/>
                    </a:cubicBezTo>
                    <a:cubicBezTo>
                      <a:pt x="385" y="403"/>
                      <a:pt x="383" y="408"/>
                      <a:pt x="382" y="413"/>
                    </a:cubicBezTo>
                    <a:cubicBezTo>
                      <a:pt x="380" y="417"/>
                      <a:pt x="378" y="421"/>
                      <a:pt x="376" y="425"/>
                    </a:cubicBezTo>
                    <a:cubicBezTo>
                      <a:pt x="374" y="426"/>
                      <a:pt x="372" y="426"/>
                      <a:pt x="369" y="427"/>
                    </a:cubicBezTo>
                    <a:cubicBezTo>
                      <a:pt x="365" y="428"/>
                      <a:pt x="361" y="428"/>
                      <a:pt x="357" y="428"/>
                    </a:cubicBezTo>
                    <a:cubicBezTo>
                      <a:pt x="363" y="421"/>
                      <a:pt x="366" y="413"/>
                      <a:pt x="366" y="403"/>
                    </a:cubicBezTo>
                    <a:cubicBezTo>
                      <a:pt x="365" y="401"/>
                      <a:pt x="363" y="401"/>
                      <a:pt x="362" y="403"/>
                    </a:cubicBezTo>
                    <a:cubicBezTo>
                      <a:pt x="358" y="413"/>
                      <a:pt x="354" y="421"/>
                      <a:pt x="347" y="428"/>
                    </a:cubicBezTo>
                    <a:cubicBezTo>
                      <a:pt x="342" y="428"/>
                      <a:pt x="338" y="427"/>
                      <a:pt x="333" y="425"/>
                    </a:cubicBezTo>
                    <a:cubicBezTo>
                      <a:pt x="337" y="422"/>
                      <a:pt x="340" y="417"/>
                      <a:pt x="341" y="412"/>
                    </a:cubicBezTo>
                    <a:cubicBezTo>
                      <a:pt x="341" y="410"/>
                      <a:pt x="339" y="409"/>
                      <a:pt x="337" y="410"/>
                    </a:cubicBezTo>
                    <a:cubicBezTo>
                      <a:pt x="333" y="414"/>
                      <a:pt x="330" y="418"/>
                      <a:pt x="326" y="422"/>
                    </a:cubicBezTo>
                    <a:cubicBezTo>
                      <a:pt x="322" y="419"/>
                      <a:pt x="318" y="416"/>
                      <a:pt x="314" y="411"/>
                    </a:cubicBezTo>
                    <a:cubicBezTo>
                      <a:pt x="314" y="411"/>
                      <a:pt x="313" y="411"/>
                      <a:pt x="313" y="412"/>
                    </a:cubicBezTo>
                    <a:cubicBezTo>
                      <a:pt x="315" y="417"/>
                      <a:pt x="318" y="422"/>
                      <a:pt x="322" y="425"/>
                    </a:cubicBezTo>
                    <a:cubicBezTo>
                      <a:pt x="317" y="428"/>
                      <a:pt x="311" y="430"/>
                      <a:pt x="305" y="430"/>
                    </a:cubicBezTo>
                    <a:cubicBezTo>
                      <a:pt x="302" y="431"/>
                      <a:pt x="298" y="430"/>
                      <a:pt x="295" y="430"/>
                    </a:cubicBezTo>
                    <a:cubicBezTo>
                      <a:pt x="295" y="419"/>
                      <a:pt x="304" y="408"/>
                      <a:pt x="314" y="399"/>
                    </a:cubicBezTo>
                    <a:cubicBezTo>
                      <a:pt x="325" y="390"/>
                      <a:pt x="339" y="382"/>
                      <a:pt x="353" y="377"/>
                    </a:cubicBezTo>
                    <a:cubicBezTo>
                      <a:pt x="364" y="373"/>
                      <a:pt x="375" y="371"/>
                      <a:pt x="386" y="369"/>
                    </a:cubicBezTo>
                    <a:cubicBezTo>
                      <a:pt x="386" y="373"/>
                      <a:pt x="387" y="376"/>
                      <a:pt x="387" y="380"/>
                    </a:cubicBezTo>
                    <a:cubicBezTo>
                      <a:pt x="388" y="388"/>
                      <a:pt x="401" y="388"/>
                      <a:pt x="400" y="380"/>
                    </a:cubicBezTo>
                    <a:cubicBezTo>
                      <a:pt x="399" y="376"/>
                      <a:pt x="398" y="371"/>
                      <a:pt x="398" y="367"/>
                    </a:cubicBezTo>
                    <a:cubicBezTo>
                      <a:pt x="398" y="367"/>
                      <a:pt x="399" y="367"/>
                      <a:pt x="399" y="367"/>
                    </a:cubicBezTo>
                    <a:cubicBezTo>
                      <a:pt x="402" y="367"/>
                      <a:pt x="404" y="365"/>
                      <a:pt x="406" y="365"/>
                    </a:cubicBezTo>
                    <a:cubicBezTo>
                      <a:pt x="409" y="364"/>
                      <a:pt x="410" y="360"/>
                      <a:pt x="407" y="359"/>
                    </a:cubicBezTo>
                    <a:cubicBezTo>
                      <a:pt x="407" y="358"/>
                      <a:pt x="407" y="358"/>
                      <a:pt x="406" y="358"/>
                    </a:cubicBezTo>
                    <a:cubicBezTo>
                      <a:pt x="409" y="353"/>
                      <a:pt x="410" y="347"/>
                      <a:pt x="411" y="342"/>
                    </a:cubicBezTo>
                    <a:cubicBezTo>
                      <a:pt x="412" y="340"/>
                      <a:pt x="412" y="339"/>
                      <a:pt x="413" y="337"/>
                    </a:cubicBezTo>
                    <a:cubicBezTo>
                      <a:pt x="413" y="337"/>
                      <a:pt x="413" y="337"/>
                      <a:pt x="413" y="337"/>
                    </a:cubicBezTo>
                    <a:cubicBezTo>
                      <a:pt x="414" y="339"/>
                      <a:pt x="415" y="341"/>
                      <a:pt x="416" y="342"/>
                    </a:cubicBezTo>
                    <a:cubicBezTo>
                      <a:pt x="417" y="344"/>
                      <a:pt x="418" y="346"/>
                      <a:pt x="419" y="347"/>
                    </a:cubicBezTo>
                    <a:cubicBezTo>
                      <a:pt x="435" y="373"/>
                      <a:pt x="432" y="406"/>
                      <a:pt x="410" y="4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5" name="Freeform 934"/>
              <p:cNvSpPr/>
              <p:nvPr/>
            </p:nvSpPr>
            <p:spPr bwMode="auto">
              <a:xfrm>
                <a:off x="2133" y="1660"/>
                <a:ext cx="14" cy="41"/>
              </a:xfrm>
              <a:custGeom>
                <a:avLst/>
                <a:gdLst>
                  <a:gd name="T0" fmla="*/ 8 w 26"/>
                  <a:gd name="T1" fmla="*/ 69 h 73"/>
                  <a:gd name="T2" fmla="*/ 24 w 26"/>
                  <a:gd name="T3" fmla="*/ 0 h 73"/>
                  <a:gd name="T4" fmla="*/ 24 w 26"/>
                  <a:gd name="T5" fmla="*/ 0 h 73"/>
                  <a:gd name="T6" fmla="*/ 2 w 26"/>
                  <a:gd name="T7" fmla="*/ 66 h 73"/>
                  <a:gd name="T8" fmla="*/ 8 w 26"/>
                  <a:gd name="T9" fmla="*/ 69 h 73"/>
                </a:gdLst>
                <a:ahLst/>
                <a:cxnLst>
                  <a:cxn ang="0">
                    <a:pos x="T0" y="T1"/>
                  </a:cxn>
                  <a:cxn ang="0">
                    <a:pos x="T2" y="T3"/>
                  </a:cxn>
                  <a:cxn ang="0">
                    <a:pos x="T4" y="T5"/>
                  </a:cxn>
                  <a:cxn ang="0">
                    <a:pos x="T6" y="T7"/>
                  </a:cxn>
                  <a:cxn ang="0">
                    <a:pos x="T8" y="T9"/>
                  </a:cxn>
                </a:cxnLst>
                <a:rect l="0" t="0" r="r" b="b"/>
                <a:pathLst>
                  <a:path w="26" h="73">
                    <a:moveTo>
                      <a:pt x="8" y="69"/>
                    </a:moveTo>
                    <a:cubicBezTo>
                      <a:pt x="18" y="47"/>
                      <a:pt x="26" y="25"/>
                      <a:pt x="24" y="0"/>
                    </a:cubicBezTo>
                    <a:cubicBezTo>
                      <a:pt x="24" y="0"/>
                      <a:pt x="24" y="0"/>
                      <a:pt x="24" y="0"/>
                    </a:cubicBezTo>
                    <a:cubicBezTo>
                      <a:pt x="21" y="23"/>
                      <a:pt x="12" y="46"/>
                      <a:pt x="2" y="66"/>
                    </a:cubicBezTo>
                    <a:cubicBezTo>
                      <a:pt x="0" y="70"/>
                      <a:pt x="6" y="73"/>
                      <a:pt x="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6" name="Freeform 935"/>
              <p:cNvSpPr/>
              <p:nvPr/>
            </p:nvSpPr>
            <p:spPr bwMode="auto">
              <a:xfrm>
                <a:off x="2140" y="1724"/>
                <a:ext cx="7" cy="35"/>
              </a:xfrm>
              <a:custGeom>
                <a:avLst/>
                <a:gdLst>
                  <a:gd name="T0" fmla="*/ 10 w 14"/>
                  <a:gd name="T1" fmla="*/ 2 h 63"/>
                  <a:gd name="T2" fmla="*/ 5 w 14"/>
                  <a:gd name="T3" fmla="*/ 34 h 63"/>
                  <a:gd name="T4" fmla="*/ 0 w 14"/>
                  <a:gd name="T5" fmla="*/ 60 h 63"/>
                  <a:gd name="T6" fmla="*/ 4 w 14"/>
                  <a:gd name="T7" fmla="*/ 61 h 63"/>
                  <a:gd name="T8" fmla="*/ 12 w 14"/>
                  <a:gd name="T9" fmla="*/ 32 h 63"/>
                  <a:gd name="T10" fmla="*/ 13 w 14"/>
                  <a:gd name="T11" fmla="*/ 2 h 63"/>
                  <a:gd name="T12" fmla="*/ 10 w 14"/>
                  <a:gd name="T13" fmla="*/ 2 h 63"/>
                </a:gdLst>
                <a:ahLst/>
                <a:cxnLst>
                  <a:cxn ang="0">
                    <a:pos x="T0" y="T1"/>
                  </a:cxn>
                  <a:cxn ang="0">
                    <a:pos x="T2" y="T3"/>
                  </a:cxn>
                  <a:cxn ang="0">
                    <a:pos x="T4" y="T5"/>
                  </a:cxn>
                  <a:cxn ang="0">
                    <a:pos x="T6" y="T7"/>
                  </a:cxn>
                  <a:cxn ang="0">
                    <a:pos x="T8" y="T9"/>
                  </a:cxn>
                  <a:cxn ang="0">
                    <a:pos x="T10" y="T11"/>
                  </a:cxn>
                  <a:cxn ang="0">
                    <a:pos x="T12" y="T13"/>
                  </a:cxn>
                </a:cxnLst>
                <a:rect l="0" t="0" r="r" b="b"/>
                <a:pathLst>
                  <a:path w="14" h="63">
                    <a:moveTo>
                      <a:pt x="10" y="2"/>
                    </a:moveTo>
                    <a:cubicBezTo>
                      <a:pt x="10" y="13"/>
                      <a:pt x="7" y="24"/>
                      <a:pt x="5" y="34"/>
                    </a:cubicBezTo>
                    <a:cubicBezTo>
                      <a:pt x="3" y="43"/>
                      <a:pt x="0" y="51"/>
                      <a:pt x="0" y="60"/>
                    </a:cubicBezTo>
                    <a:cubicBezTo>
                      <a:pt x="1" y="62"/>
                      <a:pt x="3" y="63"/>
                      <a:pt x="4" y="61"/>
                    </a:cubicBezTo>
                    <a:cubicBezTo>
                      <a:pt x="9" y="53"/>
                      <a:pt x="10" y="41"/>
                      <a:pt x="12" y="32"/>
                    </a:cubicBezTo>
                    <a:cubicBezTo>
                      <a:pt x="14" y="22"/>
                      <a:pt x="14" y="12"/>
                      <a:pt x="13" y="2"/>
                    </a:cubicBezTo>
                    <a:cubicBezTo>
                      <a:pt x="13" y="0"/>
                      <a:pt x="11" y="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7" name="Freeform 936"/>
              <p:cNvSpPr/>
              <p:nvPr/>
            </p:nvSpPr>
            <p:spPr bwMode="auto">
              <a:xfrm>
                <a:off x="2145" y="1746"/>
                <a:ext cx="8" cy="28"/>
              </a:xfrm>
              <a:custGeom>
                <a:avLst/>
                <a:gdLst>
                  <a:gd name="T0" fmla="*/ 2 w 15"/>
                  <a:gd name="T1" fmla="*/ 50 h 51"/>
                  <a:gd name="T2" fmla="*/ 4 w 15"/>
                  <a:gd name="T3" fmla="*/ 51 h 51"/>
                  <a:gd name="T4" fmla="*/ 12 w 15"/>
                  <a:gd name="T5" fmla="*/ 31 h 51"/>
                  <a:gd name="T6" fmla="*/ 14 w 15"/>
                  <a:gd name="T7" fmla="*/ 2 h 51"/>
                  <a:gd name="T8" fmla="*/ 11 w 15"/>
                  <a:gd name="T9" fmla="*/ 1 h 51"/>
                  <a:gd name="T10" fmla="*/ 6 w 15"/>
                  <a:gd name="T11" fmla="*/ 30 h 51"/>
                  <a:gd name="T12" fmla="*/ 2 w 15"/>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15" h="51">
                    <a:moveTo>
                      <a:pt x="2" y="50"/>
                    </a:moveTo>
                    <a:cubicBezTo>
                      <a:pt x="2" y="51"/>
                      <a:pt x="3" y="51"/>
                      <a:pt x="4" y="51"/>
                    </a:cubicBezTo>
                    <a:cubicBezTo>
                      <a:pt x="9" y="46"/>
                      <a:pt x="10" y="38"/>
                      <a:pt x="12" y="31"/>
                    </a:cubicBezTo>
                    <a:cubicBezTo>
                      <a:pt x="14" y="21"/>
                      <a:pt x="15" y="12"/>
                      <a:pt x="14" y="2"/>
                    </a:cubicBezTo>
                    <a:cubicBezTo>
                      <a:pt x="13" y="0"/>
                      <a:pt x="12" y="0"/>
                      <a:pt x="11" y="1"/>
                    </a:cubicBezTo>
                    <a:cubicBezTo>
                      <a:pt x="10" y="11"/>
                      <a:pt x="9" y="20"/>
                      <a:pt x="6" y="30"/>
                    </a:cubicBezTo>
                    <a:cubicBezTo>
                      <a:pt x="4" y="36"/>
                      <a:pt x="0" y="43"/>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8" name="Freeform 937"/>
              <p:cNvSpPr/>
              <p:nvPr/>
            </p:nvSpPr>
            <p:spPr bwMode="auto">
              <a:xfrm>
                <a:off x="2018" y="1617"/>
                <a:ext cx="98" cy="28"/>
              </a:xfrm>
              <a:custGeom>
                <a:avLst/>
                <a:gdLst>
                  <a:gd name="T0" fmla="*/ 172 w 174"/>
                  <a:gd name="T1" fmla="*/ 1 h 50"/>
                  <a:gd name="T2" fmla="*/ 132 w 174"/>
                  <a:gd name="T3" fmla="*/ 15 h 50"/>
                  <a:gd name="T4" fmla="*/ 87 w 174"/>
                  <a:gd name="T5" fmla="*/ 28 h 50"/>
                  <a:gd name="T6" fmla="*/ 1 w 174"/>
                  <a:gd name="T7" fmla="*/ 49 h 50"/>
                  <a:gd name="T8" fmla="*/ 1 w 174"/>
                  <a:gd name="T9" fmla="*/ 50 h 50"/>
                  <a:gd name="T10" fmla="*/ 85 w 174"/>
                  <a:gd name="T11" fmla="*/ 34 h 50"/>
                  <a:gd name="T12" fmla="*/ 130 w 174"/>
                  <a:gd name="T13" fmla="*/ 21 h 50"/>
                  <a:gd name="T14" fmla="*/ 172 w 174"/>
                  <a:gd name="T15" fmla="*/ 3 h 50"/>
                  <a:gd name="T16" fmla="*/ 172 w 174"/>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0">
                    <a:moveTo>
                      <a:pt x="172" y="1"/>
                    </a:moveTo>
                    <a:cubicBezTo>
                      <a:pt x="158" y="4"/>
                      <a:pt x="145" y="10"/>
                      <a:pt x="132" y="15"/>
                    </a:cubicBezTo>
                    <a:cubicBezTo>
                      <a:pt x="118" y="20"/>
                      <a:pt x="103" y="24"/>
                      <a:pt x="87" y="28"/>
                    </a:cubicBezTo>
                    <a:cubicBezTo>
                      <a:pt x="59" y="36"/>
                      <a:pt x="29" y="40"/>
                      <a:pt x="1" y="49"/>
                    </a:cubicBezTo>
                    <a:cubicBezTo>
                      <a:pt x="0" y="49"/>
                      <a:pt x="0" y="50"/>
                      <a:pt x="1" y="50"/>
                    </a:cubicBezTo>
                    <a:cubicBezTo>
                      <a:pt x="29" y="49"/>
                      <a:pt x="58" y="41"/>
                      <a:pt x="85" y="34"/>
                    </a:cubicBezTo>
                    <a:cubicBezTo>
                      <a:pt x="100" y="30"/>
                      <a:pt x="115" y="26"/>
                      <a:pt x="130" y="21"/>
                    </a:cubicBezTo>
                    <a:cubicBezTo>
                      <a:pt x="144" y="16"/>
                      <a:pt x="161" y="11"/>
                      <a:pt x="172" y="3"/>
                    </a:cubicBezTo>
                    <a:cubicBezTo>
                      <a:pt x="174" y="2"/>
                      <a:pt x="173" y="0"/>
                      <a:pt x="17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9" name="Freeform 938"/>
              <p:cNvSpPr/>
              <p:nvPr/>
            </p:nvSpPr>
            <p:spPr bwMode="auto">
              <a:xfrm>
                <a:off x="5113" y="1265"/>
                <a:ext cx="85" cy="73"/>
              </a:xfrm>
              <a:custGeom>
                <a:avLst/>
                <a:gdLst>
                  <a:gd name="T0" fmla="*/ 1 w 152"/>
                  <a:gd name="T1" fmla="*/ 66 h 131"/>
                  <a:gd name="T2" fmla="*/ 78 w 152"/>
                  <a:gd name="T3" fmla="*/ 120 h 131"/>
                  <a:gd name="T4" fmla="*/ 106 w 152"/>
                  <a:gd name="T5" fmla="*/ 52 h 131"/>
                  <a:gd name="T6" fmla="*/ 94 w 152"/>
                  <a:gd name="T7" fmla="*/ 26 h 131"/>
                  <a:gd name="T8" fmla="*/ 74 w 152"/>
                  <a:gd name="T9" fmla="*/ 4 h 131"/>
                  <a:gd name="T10" fmla="*/ 110 w 152"/>
                  <a:gd name="T11" fmla="*/ 13 h 131"/>
                  <a:gd name="T12" fmla="*/ 133 w 152"/>
                  <a:gd name="T13" fmla="*/ 15 h 131"/>
                  <a:gd name="T14" fmla="*/ 139 w 152"/>
                  <a:gd name="T15" fmla="*/ 16 h 131"/>
                  <a:gd name="T16" fmla="*/ 146 w 152"/>
                  <a:gd name="T17" fmla="*/ 50 h 131"/>
                  <a:gd name="T18" fmla="*/ 148 w 152"/>
                  <a:gd name="T19" fmla="*/ 50 h 131"/>
                  <a:gd name="T20" fmla="*/ 141 w 152"/>
                  <a:gd name="T21" fmla="*/ 16 h 131"/>
                  <a:gd name="T22" fmla="*/ 151 w 152"/>
                  <a:gd name="T23" fmla="*/ 14 h 131"/>
                  <a:gd name="T24" fmla="*/ 151 w 152"/>
                  <a:gd name="T25" fmla="*/ 11 h 131"/>
                  <a:gd name="T26" fmla="*/ 136 w 152"/>
                  <a:gd name="T27" fmla="*/ 7 h 131"/>
                  <a:gd name="T28" fmla="*/ 115 w 152"/>
                  <a:gd name="T29" fmla="*/ 6 h 131"/>
                  <a:gd name="T30" fmla="*/ 74 w 152"/>
                  <a:gd name="T31" fmla="*/ 0 h 131"/>
                  <a:gd name="T32" fmla="*/ 72 w 152"/>
                  <a:gd name="T33" fmla="*/ 3 h 131"/>
                  <a:gd name="T34" fmla="*/ 70 w 152"/>
                  <a:gd name="T35" fmla="*/ 2 h 131"/>
                  <a:gd name="T36" fmla="*/ 66 w 152"/>
                  <a:gd name="T37" fmla="*/ 6 h 131"/>
                  <a:gd name="T38" fmla="*/ 76 w 152"/>
                  <a:gd name="T39" fmla="*/ 18 h 131"/>
                  <a:gd name="T40" fmla="*/ 86 w 152"/>
                  <a:gd name="T41" fmla="*/ 31 h 131"/>
                  <a:gd name="T42" fmla="*/ 98 w 152"/>
                  <a:gd name="T43" fmla="*/ 55 h 131"/>
                  <a:gd name="T44" fmla="*/ 95 w 152"/>
                  <a:gd name="T45" fmla="*/ 96 h 131"/>
                  <a:gd name="T46" fmla="*/ 68 w 152"/>
                  <a:gd name="T47" fmla="*/ 114 h 131"/>
                  <a:gd name="T48" fmla="*/ 27 w 152"/>
                  <a:gd name="T49" fmla="*/ 95 h 131"/>
                  <a:gd name="T50" fmla="*/ 3 w 152"/>
                  <a:gd name="T51" fmla="*/ 64 h 131"/>
                  <a:gd name="T52" fmla="*/ 1 w 152"/>
                  <a:gd name="T53"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 h="131">
                    <a:moveTo>
                      <a:pt x="1" y="66"/>
                    </a:moveTo>
                    <a:cubicBezTo>
                      <a:pt x="14" y="93"/>
                      <a:pt x="42" y="131"/>
                      <a:pt x="78" y="120"/>
                    </a:cubicBezTo>
                    <a:cubicBezTo>
                      <a:pt x="106" y="111"/>
                      <a:pt x="112" y="78"/>
                      <a:pt x="106" y="52"/>
                    </a:cubicBezTo>
                    <a:cubicBezTo>
                      <a:pt x="103" y="43"/>
                      <a:pt x="99" y="34"/>
                      <a:pt x="94" y="26"/>
                    </a:cubicBezTo>
                    <a:cubicBezTo>
                      <a:pt x="89" y="18"/>
                      <a:pt x="82" y="9"/>
                      <a:pt x="74" y="4"/>
                    </a:cubicBezTo>
                    <a:cubicBezTo>
                      <a:pt x="85" y="9"/>
                      <a:pt x="98" y="11"/>
                      <a:pt x="110" y="13"/>
                    </a:cubicBezTo>
                    <a:cubicBezTo>
                      <a:pt x="117" y="14"/>
                      <a:pt x="125" y="14"/>
                      <a:pt x="133" y="15"/>
                    </a:cubicBezTo>
                    <a:cubicBezTo>
                      <a:pt x="135" y="15"/>
                      <a:pt x="137" y="16"/>
                      <a:pt x="139" y="16"/>
                    </a:cubicBezTo>
                    <a:cubicBezTo>
                      <a:pt x="144" y="26"/>
                      <a:pt x="145" y="39"/>
                      <a:pt x="146" y="50"/>
                    </a:cubicBezTo>
                    <a:cubicBezTo>
                      <a:pt x="146" y="52"/>
                      <a:pt x="148" y="52"/>
                      <a:pt x="148" y="50"/>
                    </a:cubicBezTo>
                    <a:cubicBezTo>
                      <a:pt x="148" y="39"/>
                      <a:pt x="146" y="27"/>
                      <a:pt x="141" y="16"/>
                    </a:cubicBezTo>
                    <a:cubicBezTo>
                      <a:pt x="145" y="16"/>
                      <a:pt x="148" y="16"/>
                      <a:pt x="151" y="14"/>
                    </a:cubicBezTo>
                    <a:cubicBezTo>
                      <a:pt x="152" y="14"/>
                      <a:pt x="152" y="12"/>
                      <a:pt x="151" y="11"/>
                    </a:cubicBezTo>
                    <a:cubicBezTo>
                      <a:pt x="147" y="7"/>
                      <a:pt x="142" y="8"/>
                      <a:pt x="136" y="7"/>
                    </a:cubicBezTo>
                    <a:cubicBezTo>
                      <a:pt x="129" y="7"/>
                      <a:pt x="122" y="6"/>
                      <a:pt x="115" y="6"/>
                    </a:cubicBezTo>
                    <a:cubicBezTo>
                      <a:pt x="101" y="4"/>
                      <a:pt x="87" y="4"/>
                      <a:pt x="74" y="0"/>
                    </a:cubicBezTo>
                    <a:cubicBezTo>
                      <a:pt x="73" y="0"/>
                      <a:pt x="72" y="2"/>
                      <a:pt x="72" y="3"/>
                    </a:cubicBezTo>
                    <a:cubicBezTo>
                      <a:pt x="71" y="2"/>
                      <a:pt x="71" y="2"/>
                      <a:pt x="70" y="2"/>
                    </a:cubicBezTo>
                    <a:cubicBezTo>
                      <a:pt x="67" y="1"/>
                      <a:pt x="66" y="3"/>
                      <a:pt x="66" y="6"/>
                    </a:cubicBezTo>
                    <a:cubicBezTo>
                      <a:pt x="69" y="11"/>
                      <a:pt x="73" y="14"/>
                      <a:pt x="76" y="18"/>
                    </a:cubicBezTo>
                    <a:cubicBezTo>
                      <a:pt x="80" y="22"/>
                      <a:pt x="83" y="27"/>
                      <a:pt x="86" y="31"/>
                    </a:cubicBezTo>
                    <a:cubicBezTo>
                      <a:pt x="91" y="38"/>
                      <a:pt x="95" y="47"/>
                      <a:pt x="98" y="55"/>
                    </a:cubicBezTo>
                    <a:cubicBezTo>
                      <a:pt x="102" y="69"/>
                      <a:pt x="101" y="84"/>
                      <a:pt x="95" y="96"/>
                    </a:cubicBezTo>
                    <a:cubicBezTo>
                      <a:pt x="89" y="106"/>
                      <a:pt x="79" y="114"/>
                      <a:pt x="68" y="114"/>
                    </a:cubicBezTo>
                    <a:cubicBezTo>
                      <a:pt x="52" y="116"/>
                      <a:pt x="38" y="106"/>
                      <a:pt x="27" y="95"/>
                    </a:cubicBezTo>
                    <a:cubicBezTo>
                      <a:pt x="17" y="86"/>
                      <a:pt x="10" y="76"/>
                      <a:pt x="3" y="64"/>
                    </a:cubicBezTo>
                    <a:cubicBezTo>
                      <a:pt x="2" y="63"/>
                      <a:pt x="0" y="64"/>
                      <a:pt x="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0" name="Freeform 939"/>
              <p:cNvSpPr/>
              <p:nvPr/>
            </p:nvSpPr>
            <p:spPr bwMode="auto">
              <a:xfrm>
                <a:off x="5101" y="1297"/>
                <a:ext cx="33" cy="89"/>
              </a:xfrm>
              <a:custGeom>
                <a:avLst/>
                <a:gdLst>
                  <a:gd name="T0" fmla="*/ 58 w 59"/>
                  <a:gd name="T1" fmla="*/ 155 h 158"/>
                  <a:gd name="T2" fmla="*/ 50 w 59"/>
                  <a:gd name="T3" fmla="*/ 135 h 158"/>
                  <a:gd name="T4" fmla="*/ 49 w 59"/>
                  <a:gd name="T5" fmla="*/ 134 h 158"/>
                  <a:gd name="T6" fmla="*/ 37 w 59"/>
                  <a:gd name="T7" fmla="*/ 99 h 158"/>
                  <a:gd name="T8" fmla="*/ 36 w 59"/>
                  <a:gd name="T9" fmla="*/ 100 h 158"/>
                  <a:gd name="T10" fmla="*/ 45 w 59"/>
                  <a:gd name="T11" fmla="*/ 129 h 158"/>
                  <a:gd name="T12" fmla="*/ 36 w 59"/>
                  <a:gd name="T13" fmla="*/ 118 h 158"/>
                  <a:gd name="T14" fmla="*/ 34 w 59"/>
                  <a:gd name="T15" fmla="*/ 108 h 158"/>
                  <a:gd name="T16" fmla="*/ 25 w 59"/>
                  <a:gd name="T17" fmla="*/ 88 h 158"/>
                  <a:gd name="T18" fmla="*/ 24 w 59"/>
                  <a:gd name="T19" fmla="*/ 89 h 158"/>
                  <a:gd name="T20" fmla="*/ 31 w 59"/>
                  <a:gd name="T21" fmla="*/ 110 h 158"/>
                  <a:gd name="T22" fmla="*/ 32 w 59"/>
                  <a:gd name="T23" fmla="*/ 113 h 158"/>
                  <a:gd name="T24" fmla="*/ 24 w 59"/>
                  <a:gd name="T25" fmla="*/ 104 h 158"/>
                  <a:gd name="T26" fmla="*/ 19 w 59"/>
                  <a:gd name="T27" fmla="*/ 93 h 158"/>
                  <a:gd name="T28" fmla="*/ 19 w 59"/>
                  <a:gd name="T29" fmla="*/ 75 h 158"/>
                  <a:gd name="T30" fmla="*/ 16 w 59"/>
                  <a:gd name="T31" fmla="*/ 74 h 158"/>
                  <a:gd name="T32" fmla="*/ 16 w 59"/>
                  <a:gd name="T33" fmla="*/ 93 h 158"/>
                  <a:gd name="T34" fmla="*/ 7 w 59"/>
                  <a:gd name="T35" fmla="*/ 77 h 158"/>
                  <a:gd name="T36" fmla="*/ 8 w 59"/>
                  <a:gd name="T37" fmla="*/ 75 h 158"/>
                  <a:gd name="T38" fmla="*/ 9 w 59"/>
                  <a:gd name="T39" fmla="*/ 62 h 158"/>
                  <a:gd name="T40" fmla="*/ 13 w 59"/>
                  <a:gd name="T41" fmla="*/ 41 h 158"/>
                  <a:gd name="T42" fmla="*/ 21 w 59"/>
                  <a:gd name="T43" fmla="*/ 2 h 158"/>
                  <a:gd name="T44" fmla="*/ 18 w 59"/>
                  <a:gd name="T45" fmla="*/ 2 h 158"/>
                  <a:gd name="T46" fmla="*/ 6 w 59"/>
                  <a:gd name="T47" fmla="*/ 43 h 158"/>
                  <a:gd name="T48" fmla="*/ 1 w 59"/>
                  <a:gd name="T49" fmla="*/ 64 h 158"/>
                  <a:gd name="T50" fmla="*/ 2 w 59"/>
                  <a:gd name="T51" fmla="*/ 73 h 158"/>
                  <a:gd name="T52" fmla="*/ 21 w 59"/>
                  <a:gd name="T53" fmla="*/ 113 h 158"/>
                  <a:gd name="T54" fmla="*/ 39 w 59"/>
                  <a:gd name="T55" fmla="*/ 134 h 158"/>
                  <a:gd name="T56" fmla="*/ 47 w 59"/>
                  <a:gd name="T57" fmla="*/ 147 h 158"/>
                  <a:gd name="T58" fmla="*/ 54 w 59"/>
                  <a:gd name="T59" fmla="*/ 157 h 158"/>
                  <a:gd name="T60" fmla="*/ 58 w 59"/>
                  <a:gd name="T61" fmla="*/ 15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158">
                    <a:moveTo>
                      <a:pt x="58" y="155"/>
                    </a:moveTo>
                    <a:cubicBezTo>
                      <a:pt x="59" y="148"/>
                      <a:pt x="54" y="141"/>
                      <a:pt x="50" y="135"/>
                    </a:cubicBezTo>
                    <a:cubicBezTo>
                      <a:pt x="50" y="135"/>
                      <a:pt x="50" y="135"/>
                      <a:pt x="49" y="134"/>
                    </a:cubicBezTo>
                    <a:cubicBezTo>
                      <a:pt x="48" y="122"/>
                      <a:pt x="44" y="110"/>
                      <a:pt x="37" y="99"/>
                    </a:cubicBezTo>
                    <a:cubicBezTo>
                      <a:pt x="37" y="99"/>
                      <a:pt x="36" y="99"/>
                      <a:pt x="36" y="100"/>
                    </a:cubicBezTo>
                    <a:cubicBezTo>
                      <a:pt x="41" y="109"/>
                      <a:pt x="44" y="119"/>
                      <a:pt x="45" y="129"/>
                    </a:cubicBezTo>
                    <a:cubicBezTo>
                      <a:pt x="42" y="125"/>
                      <a:pt x="39" y="122"/>
                      <a:pt x="36" y="118"/>
                    </a:cubicBezTo>
                    <a:cubicBezTo>
                      <a:pt x="37" y="115"/>
                      <a:pt x="35" y="110"/>
                      <a:pt x="34" y="108"/>
                    </a:cubicBezTo>
                    <a:cubicBezTo>
                      <a:pt x="32" y="101"/>
                      <a:pt x="30" y="94"/>
                      <a:pt x="25" y="88"/>
                    </a:cubicBezTo>
                    <a:cubicBezTo>
                      <a:pt x="25" y="87"/>
                      <a:pt x="24" y="88"/>
                      <a:pt x="24" y="89"/>
                    </a:cubicBezTo>
                    <a:cubicBezTo>
                      <a:pt x="27" y="95"/>
                      <a:pt x="29" y="103"/>
                      <a:pt x="31" y="110"/>
                    </a:cubicBezTo>
                    <a:cubicBezTo>
                      <a:pt x="31" y="111"/>
                      <a:pt x="32" y="112"/>
                      <a:pt x="32" y="113"/>
                    </a:cubicBezTo>
                    <a:cubicBezTo>
                      <a:pt x="29" y="110"/>
                      <a:pt x="26" y="107"/>
                      <a:pt x="24" y="104"/>
                    </a:cubicBezTo>
                    <a:cubicBezTo>
                      <a:pt x="22" y="100"/>
                      <a:pt x="20" y="96"/>
                      <a:pt x="19" y="93"/>
                    </a:cubicBezTo>
                    <a:cubicBezTo>
                      <a:pt x="18" y="87"/>
                      <a:pt x="17" y="81"/>
                      <a:pt x="19" y="75"/>
                    </a:cubicBezTo>
                    <a:cubicBezTo>
                      <a:pt x="19" y="73"/>
                      <a:pt x="17" y="73"/>
                      <a:pt x="16" y="74"/>
                    </a:cubicBezTo>
                    <a:cubicBezTo>
                      <a:pt x="15" y="80"/>
                      <a:pt x="15" y="87"/>
                      <a:pt x="16" y="93"/>
                    </a:cubicBezTo>
                    <a:cubicBezTo>
                      <a:pt x="12" y="88"/>
                      <a:pt x="9" y="83"/>
                      <a:pt x="7" y="77"/>
                    </a:cubicBezTo>
                    <a:cubicBezTo>
                      <a:pt x="8" y="76"/>
                      <a:pt x="8" y="76"/>
                      <a:pt x="8" y="75"/>
                    </a:cubicBezTo>
                    <a:cubicBezTo>
                      <a:pt x="9" y="71"/>
                      <a:pt x="9" y="66"/>
                      <a:pt x="9" y="62"/>
                    </a:cubicBezTo>
                    <a:cubicBezTo>
                      <a:pt x="10" y="55"/>
                      <a:pt x="12" y="48"/>
                      <a:pt x="13" y="41"/>
                    </a:cubicBezTo>
                    <a:cubicBezTo>
                      <a:pt x="16" y="28"/>
                      <a:pt x="20" y="16"/>
                      <a:pt x="21" y="2"/>
                    </a:cubicBezTo>
                    <a:cubicBezTo>
                      <a:pt x="21" y="1"/>
                      <a:pt x="18" y="0"/>
                      <a:pt x="18" y="2"/>
                    </a:cubicBezTo>
                    <a:cubicBezTo>
                      <a:pt x="16" y="16"/>
                      <a:pt x="10" y="30"/>
                      <a:pt x="6" y="43"/>
                    </a:cubicBezTo>
                    <a:cubicBezTo>
                      <a:pt x="4" y="50"/>
                      <a:pt x="2" y="57"/>
                      <a:pt x="1" y="64"/>
                    </a:cubicBezTo>
                    <a:cubicBezTo>
                      <a:pt x="1" y="67"/>
                      <a:pt x="0" y="71"/>
                      <a:pt x="2" y="73"/>
                    </a:cubicBezTo>
                    <a:cubicBezTo>
                      <a:pt x="2" y="89"/>
                      <a:pt x="12" y="102"/>
                      <a:pt x="21" y="113"/>
                    </a:cubicBezTo>
                    <a:cubicBezTo>
                      <a:pt x="27" y="120"/>
                      <a:pt x="33" y="127"/>
                      <a:pt x="39" y="134"/>
                    </a:cubicBezTo>
                    <a:cubicBezTo>
                      <a:pt x="42" y="138"/>
                      <a:pt x="44" y="143"/>
                      <a:pt x="47" y="147"/>
                    </a:cubicBezTo>
                    <a:cubicBezTo>
                      <a:pt x="49" y="151"/>
                      <a:pt x="50" y="154"/>
                      <a:pt x="54" y="157"/>
                    </a:cubicBezTo>
                    <a:cubicBezTo>
                      <a:pt x="55" y="158"/>
                      <a:pt x="57" y="157"/>
                      <a:pt x="58"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1" name="Freeform 940"/>
              <p:cNvSpPr>
                <a:spLocks noEditPoints="1"/>
              </p:cNvSpPr>
              <p:nvPr/>
            </p:nvSpPr>
            <p:spPr bwMode="auto">
              <a:xfrm>
                <a:off x="5190" y="1367"/>
                <a:ext cx="130" cy="145"/>
              </a:xfrm>
              <a:custGeom>
                <a:avLst/>
                <a:gdLst>
                  <a:gd name="T0" fmla="*/ 5 w 232"/>
                  <a:gd name="T1" fmla="*/ 6 h 260"/>
                  <a:gd name="T2" fmla="*/ 3 w 232"/>
                  <a:gd name="T3" fmla="*/ 9 h 260"/>
                  <a:gd name="T4" fmla="*/ 2 w 232"/>
                  <a:gd name="T5" fmla="*/ 8 h 260"/>
                  <a:gd name="T6" fmla="*/ 1 w 232"/>
                  <a:gd name="T7" fmla="*/ 8 h 260"/>
                  <a:gd name="T8" fmla="*/ 3 w 232"/>
                  <a:gd name="T9" fmla="*/ 12 h 260"/>
                  <a:gd name="T10" fmla="*/ 3 w 232"/>
                  <a:gd name="T11" fmla="*/ 18 h 260"/>
                  <a:gd name="T12" fmla="*/ 8 w 232"/>
                  <a:gd name="T13" fmla="*/ 25 h 260"/>
                  <a:gd name="T14" fmla="*/ 112 w 232"/>
                  <a:gd name="T15" fmla="*/ 158 h 260"/>
                  <a:gd name="T16" fmla="*/ 165 w 232"/>
                  <a:gd name="T17" fmla="*/ 217 h 260"/>
                  <a:gd name="T18" fmla="*/ 225 w 232"/>
                  <a:gd name="T19" fmla="*/ 259 h 260"/>
                  <a:gd name="T20" fmla="*/ 227 w 232"/>
                  <a:gd name="T21" fmla="*/ 259 h 260"/>
                  <a:gd name="T22" fmla="*/ 231 w 232"/>
                  <a:gd name="T23" fmla="*/ 256 h 260"/>
                  <a:gd name="T24" fmla="*/ 109 w 232"/>
                  <a:gd name="T25" fmla="*/ 95 h 260"/>
                  <a:gd name="T26" fmla="*/ 82 w 232"/>
                  <a:gd name="T27" fmla="*/ 60 h 260"/>
                  <a:gd name="T28" fmla="*/ 55 w 232"/>
                  <a:gd name="T29" fmla="*/ 24 h 260"/>
                  <a:gd name="T30" fmla="*/ 25 w 232"/>
                  <a:gd name="T31" fmla="*/ 2 h 260"/>
                  <a:gd name="T32" fmla="*/ 5 w 232"/>
                  <a:gd name="T33" fmla="*/ 6 h 260"/>
                  <a:gd name="T34" fmla="*/ 95 w 232"/>
                  <a:gd name="T35" fmla="*/ 88 h 260"/>
                  <a:gd name="T36" fmla="*/ 221 w 232"/>
                  <a:gd name="T37" fmla="*/ 246 h 260"/>
                  <a:gd name="T38" fmla="*/ 223 w 232"/>
                  <a:gd name="T39" fmla="*/ 252 h 260"/>
                  <a:gd name="T40" fmla="*/ 168 w 232"/>
                  <a:gd name="T41" fmla="*/ 211 h 260"/>
                  <a:gd name="T42" fmla="*/ 116 w 232"/>
                  <a:gd name="T43" fmla="*/ 154 h 260"/>
                  <a:gd name="T44" fmla="*/ 13 w 232"/>
                  <a:gd name="T45" fmla="*/ 28 h 260"/>
                  <a:gd name="T46" fmla="*/ 18 w 232"/>
                  <a:gd name="T47" fmla="*/ 30 h 260"/>
                  <a:gd name="T48" fmla="*/ 20 w 232"/>
                  <a:gd name="T49" fmla="*/ 27 h 260"/>
                  <a:gd name="T50" fmla="*/ 11 w 232"/>
                  <a:gd name="T51" fmla="*/ 9 h 260"/>
                  <a:gd name="T52" fmla="*/ 40 w 232"/>
                  <a:gd name="T53" fmla="*/ 18 h 260"/>
                  <a:gd name="T54" fmla="*/ 95 w 232"/>
                  <a:gd name="T55" fmla="*/ 8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2" h="260">
                    <a:moveTo>
                      <a:pt x="5" y="6"/>
                    </a:moveTo>
                    <a:cubicBezTo>
                      <a:pt x="4" y="7"/>
                      <a:pt x="4" y="8"/>
                      <a:pt x="3" y="9"/>
                    </a:cubicBezTo>
                    <a:cubicBezTo>
                      <a:pt x="3" y="9"/>
                      <a:pt x="3" y="8"/>
                      <a:pt x="2" y="8"/>
                    </a:cubicBezTo>
                    <a:cubicBezTo>
                      <a:pt x="2" y="7"/>
                      <a:pt x="0" y="7"/>
                      <a:pt x="1" y="8"/>
                    </a:cubicBezTo>
                    <a:cubicBezTo>
                      <a:pt x="1" y="10"/>
                      <a:pt x="2" y="11"/>
                      <a:pt x="3" y="12"/>
                    </a:cubicBezTo>
                    <a:cubicBezTo>
                      <a:pt x="2" y="14"/>
                      <a:pt x="3" y="16"/>
                      <a:pt x="3" y="18"/>
                    </a:cubicBezTo>
                    <a:cubicBezTo>
                      <a:pt x="5" y="21"/>
                      <a:pt x="6" y="23"/>
                      <a:pt x="8" y="25"/>
                    </a:cubicBezTo>
                    <a:cubicBezTo>
                      <a:pt x="33" y="76"/>
                      <a:pt x="76" y="116"/>
                      <a:pt x="112" y="158"/>
                    </a:cubicBezTo>
                    <a:cubicBezTo>
                      <a:pt x="129" y="178"/>
                      <a:pt x="146" y="198"/>
                      <a:pt x="165" y="217"/>
                    </a:cubicBezTo>
                    <a:cubicBezTo>
                      <a:pt x="182" y="234"/>
                      <a:pt x="201" y="251"/>
                      <a:pt x="225" y="259"/>
                    </a:cubicBezTo>
                    <a:cubicBezTo>
                      <a:pt x="226" y="259"/>
                      <a:pt x="226" y="259"/>
                      <a:pt x="227" y="259"/>
                    </a:cubicBezTo>
                    <a:cubicBezTo>
                      <a:pt x="229" y="260"/>
                      <a:pt x="232" y="258"/>
                      <a:pt x="231" y="256"/>
                    </a:cubicBezTo>
                    <a:cubicBezTo>
                      <a:pt x="210" y="190"/>
                      <a:pt x="153" y="146"/>
                      <a:pt x="109" y="95"/>
                    </a:cubicBezTo>
                    <a:cubicBezTo>
                      <a:pt x="99" y="83"/>
                      <a:pt x="90" y="72"/>
                      <a:pt x="82" y="60"/>
                    </a:cubicBezTo>
                    <a:cubicBezTo>
                      <a:pt x="73" y="48"/>
                      <a:pt x="64" y="36"/>
                      <a:pt x="55" y="24"/>
                    </a:cubicBezTo>
                    <a:cubicBezTo>
                      <a:pt x="47" y="15"/>
                      <a:pt x="37" y="6"/>
                      <a:pt x="25" y="2"/>
                    </a:cubicBezTo>
                    <a:cubicBezTo>
                      <a:pt x="19" y="0"/>
                      <a:pt x="9" y="0"/>
                      <a:pt x="5" y="6"/>
                    </a:cubicBezTo>
                    <a:close/>
                    <a:moveTo>
                      <a:pt x="95" y="88"/>
                    </a:moveTo>
                    <a:cubicBezTo>
                      <a:pt x="137" y="140"/>
                      <a:pt x="195" y="183"/>
                      <a:pt x="221" y="246"/>
                    </a:cubicBezTo>
                    <a:cubicBezTo>
                      <a:pt x="222" y="248"/>
                      <a:pt x="223" y="250"/>
                      <a:pt x="223" y="252"/>
                    </a:cubicBezTo>
                    <a:cubicBezTo>
                      <a:pt x="202" y="243"/>
                      <a:pt x="184" y="227"/>
                      <a:pt x="168" y="211"/>
                    </a:cubicBezTo>
                    <a:cubicBezTo>
                      <a:pt x="149" y="193"/>
                      <a:pt x="133" y="174"/>
                      <a:pt x="116" y="154"/>
                    </a:cubicBezTo>
                    <a:cubicBezTo>
                      <a:pt x="81" y="113"/>
                      <a:pt x="40" y="75"/>
                      <a:pt x="13" y="28"/>
                    </a:cubicBezTo>
                    <a:cubicBezTo>
                      <a:pt x="15" y="29"/>
                      <a:pt x="16" y="29"/>
                      <a:pt x="18" y="30"/>
                    </a:cubicBezTo>
                    <a:cubicBezTo>
                      <a:pt x="19" y="30"/>
                      <a:pt x="21" y="28"/>
                      <a:pt x="20" y="27"/>
                    </a:cubicBezTo>
                    <a:cubicBezTo>
                      <a:pt x="15" y="24"/>
                      <a:pt x="3" y="14"/>
                      <a:pt x="11" y="9"/>
                    </a:cubicBezTo>
                    <a:cubicBezTo>
                      <a:pt x="20" y="2"/>
                      <a:pt x="34" y="12"/>
                      <a:pt x="40" y="18"/>
                    </a:cubicBezTo>
                    <a:cubicBezTo>
                      <a:pt x="62" y="38"/>
                      <a:pt x="76" y="65"/>
                      <a:pt x="95"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2" name="Freeform 941"/>
              <p:cNvSpPr/>
              <p:nvPr/>
            </p:nvSpPr>
            <p:spPr bwMode="auto">
              <a:xfrm>
                <a:off x="5250" y="1455"/>
                <a:ext cx="1" cy="2"/>
              </a:xfrm>
              <a:custGeom>
                <a:avLst/>
                <a:gdLst>
                  <a:gd name="T0" fmla="*/ 0 w 2"/>
                  <a:gd name="T1" fmla="*/ 0 h 4"/>
                  <a:gd name="T2" fmla="*/ 2 w 2"/>
                  <a:gd name="T3" fmla="*/ 4 h 4"/>
                  <a:gd name="T4" fmla="*/ 0 w 2"/>
                  <a:gd name="T5" fmla="*/ 0 h 4"/>
                  <a:gd name="T6" fmla="*/ 0 w 2"/>
                  <a:gd name="T7" fmla="*/ 0 h 4"/>
                </a:gdLst>
                <a:ahLst/>
                <a:cxnLst>
                  <a:cxn ang="0">
                    <a:pos x="T0" y="T1"/>
                  </a:cxn>
                  <a:cxn ang="0">
                    <a:pos x="T2" y="T3"/>
                  </a:cxn>
                  <a:cxn ang="0">
                    <a:pos x="T4" y="T5"/>
                  </a:cxn>
                  <a:cxn ang="0">
                    <a:pos x="T6" y="T7"/>
                  </a:cxn>
                </a:cxnLst>
                <a:rect l="0" t="0" r="r" b="b"/>
                <a:pathLst>
                  <a:path w="2" h="4">
                    <a:moveTo>
                      <a:pt x="0" y="0"/>
                    </a:moveTo>
                    <a:cubicBezTo>
                      <a:pt x="0" y="1"/>
                      <a:pt x="1" y="2"/>
                      <a:pt x="2" y="4"/>
                    </a:cubicBezTo>
                    <a:cubicBezTo>
                      <a:pt x="1" y="2"/>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3" name="Freeform 942"/>
              <p:cNvSpPr/>
              <p:nvPr/>
            </p:nvSpPr>
            <p:spPr bwMode="auto">
              <a:xfrm>
                <a:off x="5251" y="1457"/>
                <a:ext cx="7" cy="13"/>
              </a:xfrm>
              <a:custGeom>
                <a:avLst/>
                <a:gdLst>
                  <a:gd name="T0" fmla="*/ 12 w 12"/>
                  <a:gd name="T1" fmla="*/ 23 h 23"/>
                  <a:gd name="T2" fmla="*/ 0 w 12"/>
                  <a:gd name="T3" fmla="*/ 0 h 23"/>
                  <a:gd name="T4" fmla="*/ 12 w 12"/>
                  <a:gd name="T5" fmla="*/ 23 h 23"/>
                </a:gdLst>
                <a:ahLst/>
                <a:cxnLst>
                  <a:cxn ang="0">
                    <a:pos x="T0" y="T1"/>
                  </a:cxn>
                  <a:cxn ang="0">
                    <a:pos x="T2" y="T3"/>
                  </a:cxn>
                  <a:cxn ang="0">
                    <a:pos x="T4" y="T5"/>
                  </a:cxn>
                </a:cxnLst>
                <a:rect l="0" t="0" r="r" b="b"/>
                <a:pathLst>
                  <a:path w="12" h="23">
                    <a:moveTo>
                      <a:pt x="12" y="23"/>
                    </a:moveTo>
                    <a:cubicBezTo>
                      <a:pt x="8" y="15"/>
                      <a:pt x="4" y="7"/>
                      <a:pt x="0" y="0"/>
                    </a:cubicBezTo>
                    <a:cubicBezTo>
                      <a:pt x="4" y="7"/>
                      <a:pt x="8" y="15"/>
                      <a:pt x="1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4" name="Freeform 943"/>
              <p:cNvSpPr/>
              <p:nvPr/>
            </p:nvSpPr>
            <p:spPr bwMode="auto">
              <a:xfrm>
                <a:off x="5322" y="1521"/>
                <a:ext cx="15" cy="25"/>
              </a:xfrm>
              <a:custGeom>
                <a:avLst/>
                <a:gdLst>
                  <a:gd name="T0" fmla="*/ 2 w 27"/>
                  <a:gd name="T1" fmla="*/ 1 h 46"/>
                  <a:gd name="T2" fmla="*/ 0 w 27"/>
                  <a:gd name="T3" fmla="*/ 1 h 46"/>
                  <a:gd name="T4" fmla="*/ 26 w 27"/>
                  <a:gd name="T5" fmla="*/ 36 h 46"/>
                  <a:gd name="T6" fmla="*/ 25 w 27"/>
                  <a:gd name="T7" fmla="*/ 34 h 46"/>
                  <a:gd name="T8" fmla="*/ 14 w 27"/>
                  <a:gd name="T9" fmla="*/ 22 h 46"/>
                  <a:gd name="T10" fmla="*/ 2 w 27"/>
                  <a:gd name="T11" fmla="*/ 1 h 46"/>
                </a:gdLst>
                <a:ahLst/>
                <a:cxnLst>
                  <a:cxn ang="0">
                    <a:pos x="T0" y="T1"/>
                  </a:cxn>
                  <a:cxn ang="0">
                    <a:pos x="T2" y="T3"/>
                  </a:cxn>
                  <a:cxn ang="0">
                    <a:pos x="T4" y="T5"/>
                  </a:cxn>
                  <a:cxn ang="0">
                    <a:pos x="T6" y="T7"/>
                  </a:cxn>
                  <a:cxn ang="0">
                    <a:pos x="T8" y="T9"/>
                  </a:cxn>
                  <a:cxn ang="0">
                    <a:pos x="T10" y="T11"/>
                  </a:cxn>
                </a:cxnLst>
                <a:rect l="0" t="0" r="r" b="b"/>
                <a:pathLst>
                  <a:path w="27" h="46">
                    <a:moveTo>
                      <a:pt x="2" y="1"/>
                    </a:moveTo>
                    <a:cubicBezTo>
                      <a:pt x="1" y="0"/>
                      <a:pt x="0" y="0"/>
                      <a:pt x="0" y="1"/>
                    </a:cubicBezTo>
                    <a:cubicBezTo>
                      <a:pt x="2" y="7"/>
                      <a:pt x="16" y="46"/>
                      <a:pt x="26" y="36"/>
                    </a:cubicBezTo>
                    <a:cubicBezTo>
                      <a:pt x="27" y="35"/>
                      <a:pt x="27" y="34"/>
                      <a:pt x="25" y="34"/>
                    </a:cubicBezTo>
                    <a:cubicBezTo>
                      <a:pt x="21" y="34"/>
                      <a:pt x="16" y="25"/>
                      <a:pt x="14" y="22"/>
                    </a:cubicBezTo>
                    <a:cubicBezTo>
                      <a:pt x="10" y="14"/>
                      <a:pt x="6" y="7"/>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5" name="Freeform 944"/>
              <p:cNvSpPr/>
              <p:nvPr/>
            </p:nvSpPr>
            <p:spPr bwMode="auto">
              <a:xfrm>
                <a:off x="5330" y="1500"/>
                <a:ext cx="15" cy="24"/>
              </a:xfrm>
              <a:custGeom>
                <a:avLst/>
                <a:gdLst>
                  <a:gd name="T0" fmla="*/ 19 w 26"/>
                  <a:gd name="T1" fmla="*/ 30 h 43"/>
                  <a:gd name="T2" fmla="*/ 22 w 26"/>
                  <a:gd name="T3" fmla="*/ 42 h 43"/>
                  <a:gd name="T4" fmla="*/ 24 w 26"/>
                  <a:gd name="T5" fmla="*/ 42 h 43"/>
                  <a:gd name="T6" fmla="*/ 18 w 26"/>
                  <a:gd name="T7" fmla="*/ 18 h 43"/>
                  <a:gd name="T8" fmla="*/ 1 w 26"/>
                  <a:gd name="T9" fmla="*/ 0 h 43"/>
                  <a:gd name="T10" fmla="*/ 0 w 26"/>
                  <a:gd name="T11" fmla="*/ 1 h 43"/>
                  <a:gd name="T12" fmla="*/ 14 w 26"/>
                  <a:gd name="T13" fmla="*/ 18 h 43"/>
                  <a:gd name="T14" fmla="*/ 19 w 26"/>
                  <a:gd name="T15" fmla="*/ 3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3">
                    <a:moveTo>
                      <a:pt x="19" y="30"/>
                    </a:moveTo>
                    <a:cubicBezTo>
                      <a:pt x="21" y="34"/>
                      <a:pt x="20" y="38"/>
                      <a:pt x="22" y="42"/>
                    </a:cubicBezTo>
                    <a:cubicBezTo>
                      <a:pt x="22" y="43"/>
                      <a:pt x="24" y="43"/>
                      <a:pt x="24" y="42"/>
                    </a:cubicBezTo>
                    <a:cubicBezTo>
                      <a:pt x="26" y="34"/>
                      <a:pt x="21" y="25"/>
                      <a:pt x="18" y="18"/>
                    </a:cubicBezTo>
                    <a:cubicBezTo>
                      <a:pt x="14" y="11"/>
                      <a:pt x="8" y="5"/>
                      <a:pt x="1" y="0"/>
                    </a:cubicBezTo>
                    <a:cubicBezTo>
                      <a:pt x="0" y="0"/>
                      <a:pt x="0" y="0"/>
                      <a:pt x="0" y="1"/>
                    </a:cubicBezTo>
                    <a:cubicBezTo>
                      <a:pt x="6" y="6"/>
                      <a:pt x="10" y="12"/>
                      <a:pt x="14" y="18"/>
                    </a:cubicBezTo>
                    <a:cubicBezTo>
                      <a:pt x="17" y="22"/>
                      <a:pt x="18" y="26"/>
                      <a:pt x="1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6" name="Freeform 945"/>
              <p:cNvSpPr/>
              <p:nvPr/>
            </p:nvSpPr>
            <p:spPr bwMode="auto">
              <a:xfrm>
                <a:off x="5204" y="1353"/>
                <a:ext cx="18" cy="19"/>
              </a:xfrm>
              <a:custGeom>
                <a:avLst/>
                <a:gdLst>
                  <a:gd name="T0" fmla="*/ 15 w 31"/>
                  <a:gd name="T1" fmla="*/ 17 h 34"/>
                  <a:gd name="T2" fmla="*/ 29 w 31"/>
                  <a:gd name="T3" fmla="*/ 33 h 34"/>
                  <a:gd name="T4" fmla="*/ 31 w 31"/>
                  <a:gd name="T5" fmla="*/ 32 h 34"/>
                  <a:gd name="T6" fmla="*/ 18 w 31"/>
                  <a:gd name="T7" fmla="*/ 17 h 34"/>
                  <a:gd name="T8" fmla="*/ 1 w 31"/>
                  <a:gd name="T9" fmla="*/ 0 h 34"/>
                  <a:gd name="T10" fmla="*/ 0 w 31"/>
                  <a:gd name="T11" fmla="*/ 1 h 34"/>
                  <a:gd name="T12" fmla="*/ 15 w 31"/>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15" y="17"/>
                    </a:moveTo>
                    <a:cubicBezTo>
                      <a:pt x="20" y="22"/>
                      <a:pt x="24" y="29"/>
                      <a:pt x="29" y="33"/>
                    </a:cubicBezTo>
                    <a:cubicBezTo>
                      <a:pt x="30" y="34"/>
                      <a:pt x="31" y="33"/>
                      <a:pt x="31" y="32"/>
                    </a:cubicBezTo>
                    <a:cubicBezTo>
                      <a:pt x="28" y="26"/>
                      <a:pt x="22" y="22"/>
                      <a:pt x="18" y="17"/>
                    </a:cubicBezTo>
                    <a:cubicBezTo>
                      <a:pt x="13" y="11"/>
                      <a:pt x="7" y="5"/>
                      <a:pt x="1" y="0"/>
                    </a:cubicBezTo>
                    <a:cubicBezTo>
                      <a:pt x="1" y="0"/>
                      <a:pt x="0" y="1"/>
                      <a:pt x="0" y="1"/>
                    </a:cubicBezTo>
                    <a:cubicBezTo>
                      <a:pt x="6" y="6"/>
                      <a:pt x="11" y="11"/>
                      <a:pt x="1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7" name="Freeform 946"/>
              <p:cNvSpPr>
                <a:spLocks noEditPoints="1"/>
              </p:cNvSpPr>
              <p:nvPr/>
            </p:nvSpPr>
            <p:spPr bwMode="auto">
              <a:xfrm>
                <a:off x="5130" y="1270"/>
                <a:ext cx="275" cy="289"/>
              </a:xfrm>
              <a:custGeom>
                <a:avLst/>
                <a:gdLst>
                  <a:gd name="T0" fmla="*/ 458 w 492"/>
                  <a:gd name="T1" fmla="*/ 8 h 516"/>
                  <a:gd name="T2" fmla="*/ 411 w 492"/>
                  <a:gd name="T3" fmla="*/ 77 h 516"/>
                  <a:gd name="T4" fmla="*/ 268 w 492"/>
                  <a:gd name="T5" fmla="*/ 231 h 516"/>
                  <a:gd name="T6" fmla="*/ 221 w 492"/>
                  <a:gd name="T7" fmla="*/ 232 h 516"/>
                  <a:gd name="T8" fmla="*/ 163 w 492"/>
                  <a:gd name="T9" fmla="*/ 94 h 516"/>
                  <a:gd name="T10" fmla="*/ 159 w 492"/>
                  <a:gd name="T11" fmla="*/ 72 h 516"/>
                  <a:gd name="T12" fmla="*/ 123 w 492"/>
                  <a:gd name="T13" fmla="*/ 0 h 516"/>
                  <a:gd name="T14" fmla="*/ 147 w 492"/>
                  <a:gd name="T15" fmla="*/ 74 h 516"/>
                  <a:gd name="T16" fmla="*/ 145 w 492"/>
                  <a:gd name="T17" fmla="*/ 75 h 516"/>
                  <a:gd name="T18" fmla="*/ 140 w 492"/>
                  <a:gd name="T19" fmla="*/ 86 h 516"/>
                  <a:gd name="T20" fmla="*/ 142 w 492"/>
                  <a:gd name="T21" fmla="*/ 125 h 516"/>
                  <a:gd name="T22" fmla="*/ 141 w 492"/>
                  <a:gd name="T23" fmla="*/ 144 h 516"/>
                  <a:gd name="T24" fmla="*/ 150 w 492"/>
                  <a:gd name="T25" fmla="*/ 146 h 516"/>
                  <a:gd name="T26" fmla="*/ 219 w 492"/>
                  <a:gd name="T27" fmla="*/ 244 h 516"/>
                  <a:gd name="T28" fmla="*/ 266 w 492"/>
                  <a:gd name="T29" fmla="*/ 296 h 516"/>
                  <a:gd name="T30" fmla="*/ 279 w 492"/>
                  <a:gd name="T31" fmla="*/ 318 h 516"/>
                  <a:gd name="T32" fmla="*/ 327 w 492"/>
                  <a:gd name="T33" fmla="*/ 362 h 516"/>
                  <a:gd name="T34" fmla="*/ 329 w 492"/>
                  <a:gd name="T35" fmla="*/ 368 h 516"/>
                  <a:gd name="T36" fmla="*/ 353 w 492"/>
                  <a:gd name="T37" fmla="*/ 387 h 516"/>
                  <a:gd name="T38" fmla="*/ 370 w 492"/>
                  <a:gd name="T39" fmla="*/ 495 h 516"/>
                  <a:gd name="T40" fmla="*/ 315 w 492"/>
                  <a:gd name="T41" fmla="*/ 428 h 516"/>
                  <a:gd name="T42" fmla="*/ 335 w 492"/>
                  <a:gd name="T43" fmla="*/ 486 h 516"/>
                  <a:gd name="T44" fmla="*/ 283 w 492"/>
                  <a:gd name="T45" fmla="*/ 441 h 516"/>
                  <a:gd name="T46" fmla="*/ 229 w 492"/>
                  <a:gd name="T47" fmla="*/ 357 h 516"/>
                  <a:gd name="T48" fmla="*/ 100 w 492"/>
                  <a:gd name="T49" fmla="*/ 185 h 516"/>
                  <a:gd name="T50" fmla="*/ 68 w 492"/>
                  <a:gd name="T51" fmla="*/ 167 h 516"/>
                  <a:gd name="T52" fmla="*/ 51 w 492"/>
                  <a:gd name="T53" fmla="*/ 183 h 516"/>
                  <a:gd name="T54" fmla="*/ 29 w 492"/>
                  <a:gd name="T55" fmla="*/ 195 h 516"/>
                  <a:gd name="T56" fmla="*/ 12 w 492"/>
                  <a:gd name="T57" fmla="*/ 208 h 516"/>
                  <a:gd name="T58" fmla="*/ 34 w 492"/>
                  <a:gd name="T59" fmla="*/ 204 h 516"/>
                  <a:gd name="T60" fmla="*/ 54 w 492"/>
                  <a:gd name="T61" fmla="*/ 200 h 516"/>
                  <a:gd name="T62" fmla="*/ 86 w 492"/>
                  <a:gd name="T63" fmla="*/ 199 h 516"/>
                  <a:gd name="T64" fmla="*/ 4 w 492"/>
                  <a:gd name="T65" fmla="*/ 452 h 516"/>
                  <a:gd name="T66" fmla="*/ 102 w 492"/>
                  <a:gd name="T67" fmla="*/ 482 h 516"/>
                  <a:gd name="T68" fmla="*/ 371 w 492"/>
                  <a:gd name="T69" fmla="*/ 503 h 516"/>
                  <a:gd name="T70" fmla="*/ 275 w 492"/>
                  <a:gd name="T71" fmla="*/ 296 h 516"/>
                  <a:gd name="T72" fmla="*/ 280 w 492"/>
                  <a:gd name="T73" fmla="*/ 241 h 516"/>
                  <a:gd name="T74" fmla="*/ 416 w 492"/>
                  <a:gd name="T75" fmla="*/ 90 h 516"/>
                  <a:gd name="T76" fmla="*/ 148 w 492"/>
                  <a:gd name="T77" fmla="*/ 140 h 516"/>
                  <a:gd name="T78" fmla="*/ 170 w 492"/>
                  <a:gd name="T79" fmla="*/ 297 h 516"/>
                  <a:gd name="T80" fmla="*/ 61 w 492"/>
                  <a:gd name="T81" fmla="*/ 504 h 516"/>
                  <a:gd name="T82" fmla="*/ 208 w 492"/>
                  <a:gd name="T83" fmla="*/ 365 h 516"/>
                  <a:gd name="T84" fmla="*/ 33 w 492"/>
                  <a:gd name="T85" fmla="*/ 497 h 516"/>
                  <a:gd name="T86" fmla="*/ 158 w 492"/>
                  <a:gd name="T87" fmla="*/ 295 h 516"/>
                  <a:gd name="T88" fmla="*/ 202 w 492"/>
                  <a:gd name="T89" fmla="*/ 353 h 516"/>
                  <a:gd name="T90" fmla="*/ 131 w 492"/>
                  <a:gd name="T91" fmla="*/ 418 h 516"/>
                  <a:gd name="T92" fmla="*/ 265 w 492"/>
                  <a:gd name="T93" fmla="*/ 418 h 516"/>
                  <a:gd name="T94" fmla="*/ 468 w 492"/>
                  <a:gd name="T95" fmla="*/ 29 h 516"/>
                  <a:gd name="T96" fmla="*/ 440 w 492"/>
                  <a:gd name="T97" fmla="*/ 74 h 516"/>
                  <a:gd name="T98" fmla="*/ 244 w 492"/>
                  <a:gd name="T99" fmla="*/ 250 h 516"/>
                  <a:gd name="T100" fmla="*/ 240 w 492"/>
                  <a:gd name="T101" fmla="*/ 231 h 516"/>
                  <a:gd name="T102" fmla="*/ 244 w 492"/>
                  <a:gd name="T103" fmla="*/ 239 h 516"/>
                  <a:gd name="T104" fmla="*/ 231 w 492"/>
                  <a:gd name="T105" fmla="*/ 259 h 516"/>
                  <a:gd name="T106" fmla="*/ 231 w 492"/>
                  <a:gd name="T107" fmla="*/ 259 h 516"/>
                  <a:gd name="T108" fmla="*/ 263 w 492"/>
                  <a:gd name="T109" fmla="*/ 26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2" h="516">
                    <a:moveTo>
                      <a:pt x="490" y="37"/>
                    </a:moveTo>
                    <a:cubicBezTo>
                      <a:pt x="487" y="31"/>
                      <a:pt x="482" y="27"/>
                      <a:pt x="477" y="23"/>
                    </a:cubicBezTo>
                    <a:cubicBezTo>
                      <a:pt x="477" y="22"/>
                      <a:pt x="476" y="22"/>
                      <a:pt x="475" y="21"/>
                    </a:cubicBezTo>
                    <a:cubicBezTo>
                      <a:pt x="475" y="20"/>
                      <a:pt x="474" y="19"/>
                      <a:pt x="474" y="18"/>
                    </a:cubicBezTo>
                    <a:cubicBezTo>
                      <a:pt x="471" y="14"/>
                      <a:pt x="467" y="10"/>
                      <a:pt x="462" y="8"/>
                    </a:cubicBezTo>
                    <a:cubicBezTo>
                      <a:pt x="461" y="7"/>
                      <a:pt x="459" y="7"/>
                      <a:pt x="458" y="8"/>
                    </a:cubicBezTo>
                    <a:cubicBezTo>
                      <a:pt x="449" y="15"/>
                      <a:pt x="441" y="23"/>
                      <a:pt x="433" y="32"/>
                    </a:cubicBezTo>
                    <a:cubicBezTo>
                      <a:pt x="427" y="37"/>
                      <a:pt x="421" y="44"/>
                      <a:pt x="416" y="50"/>
                    </a:cubicBezTo>
                    <a:cubicBezTo>
                      <a:pt x="414" y="53"/>
                      <a:pt x="415" y="55"/>
                      <a:pt x="416" y="57"/>
                    </a:cubicBezTo>
                    <a:cubicBezTo>
                      <a:pt x="414" y="62"/>
                      <a:pt x="413" y="67"/>
                      <a:pt x="412" y="73"/>
                    </a:cubicBezTo>
                    <a:cubicBezTo>
                      <a:pt x="412" y="74"/>
                      <a:pt x="412" y="74"/>
                      <a:pt x="412" y="75"/>
                    </a:cubicBezTo>
                    <a:cubicBezTo>
                      <a:pt x="412" y="76"/>
                      <a:pt x="412" y="77"/>
                      <a:pt x="411" y="77"/>
                    </a:cubicBezTo>
                    <a:cubicBezTo>
                      <a:pt x="411" y="78"/>
                      <a:pt x="411" y="79"/>
                      <a:pt x="411" y="80"/>
                    </a:cubicBezTo>
                    <a:cubicBezTo>
                      <a:pt x="397" y="90"/>
                      <a:pt x="384" y="104"/>
                      <a:pt x="372" y="115"/>
                    </a:cubicBezTo>
                    <a:cubicBezTo>
                      <a:pt x="358" y="128"/>
                      <a:pt x="345" y="141"/>
                      <a:pt x="333" y="156"/>
                    </a:cubicBezTo>
                    <a:cubicBezTo>
                      <a:pt x="322" y="170"/>
                      <a:pt x="311" y="185"/>
                      <a:pt x="299" y="200"/>
                    </a:cubicBezTo>
                    <a:cubicBezTo>
                      <a:pt x="294" y="206"/>
                      <a:pt x="288" y="212"/>
                      <a:pt x="283" y="218"/>
                    </a:cubicBezTo>
                    <a:cubicBezTo>
                      <a:pt x="278" y="223"/>
                      <a:pt x="273" y="226"/>
                      <a:pt x="268" y="231"/>
                    </a:cubicBezTo>
                    <a:cubicBezTo>
                      <a:pt x="264" y="229"/>
                      <a:pt x="261" y="227"/>
                      <a:pt x="258" y="224"/>
                    </a:cubicBezTo>
                    <a:cubicBezTo>
                      <a:pt x="257" y="224"/>
                      <a:pt x="256" y="224"/>
                      <a:pt x="255" y="224"/>
                    </a:cubicBezTo>
                    <a:cubicBezTo>
                      <a:pt x="254" y="223"/>
                      <a:pt x="254" y="223"/>
                      <a:pt x="253" y="222"/>
                    </a:cubicBezTo>
                    <a:cubicBezTo>
                      <a:pt x="248" y="219"/>
                      <a:pt x="240" y="223"/>
                      <a:pt x="240" y="229"/>
                    </a:cubicBezTo>
                    <a:cubicBezTo>
                      <a:pt x="239" y="229"/>
                      <a:pt x="239" y="229"/>
                      <a:pt x="239" y="229"/>
                    </a:cubicBezTo>
                    <a:cubicBezTo>
                      <a:pt x="233" y="229"/>
                      <a:pt x="227" y="230"/>
                      <a:pt x="221" y="232"/>
                    </a:cubicBezTo>
                    <a:cubicBezTo>
                      <a:pt x="218" y="230"/>
                      <a:pt x="216" y="229"/>
                      <a:pt x="213" y="227"/>
                    </a:cubicBezTo>
                    <a:cubicBezTo>
                      <a:pt x="210" y="224"/>
                      <a:pt x="207" y="220"/>
                      <a:pt x="204" y="216"/>
                    </a:cubicBezTo>
                    <a:cubicBezTo>
                      <a:pt x="186" y="192"/>
                      <a:pt x="174" y="163"/>
                      <a:pt x="151" y="142"/>
                    </a:cubicBezTo>
                    <a:cubicBezTo>
                      <a:pt x="153" y="132"/>
                      <a:pt x="155" y="121"/>
                      <a:pt x="157" y="111"/>
                    </a:cubicBezTo>
                    <a:cubicBezTo>
                      <a:pt x="159" y="106"/>
                      <a:pt x="161" y="100"/>
                      <a:pt x="163" y="95"/>
                    </a:cubicBezTo>
                    <a:cubicBezTo>
                      <a:pt x="163" y="95"/>
                      <a:pt x="164" y="94"/>
                      <a:pt x="163" y="94"/>
                    </a:cubicBezTo>
                    <a:cubicBezTo>
                      <a:pt x="163" y="94"/>
                      <a:pt x="163" y="94"/>
                      <a:pt x="163" y="94"/>
                    </a:cubicBezTo>
                    <a:cubicBezTo>
                      <a:pt x="164" y="91"/>
                      <a:pt x="165" y="88"/>
                      <a:pt x="165" y="85"/>
                    </a:cubicBezTo>
                    <a:cubicBezTo>
                      <a:pt x="166" y="83"/>
                      <a:pt x="163" y="83"/>
                      <a:pt x="162" y="84"/>
                    </a:cubicBezTo>
                    <a:cubicBezTo>
                      <a:pt x="162" y="86"/>
                      <a:pt x="161" y="88"/>
                      <a:pt x="160" y="90"/>
                    </a:cubicBezTo>
                    <a:cubicBezTo>
                      <a:pt x="160" y="89"/>
                      <a:pt x="160" y="87"/>
                      <a:pt x="160" y="86"/>
                    </a:cubicBezTo>
                    <a:cubicBezTo>
                      <a:pt x="160" y="81"/>
                      <a:pt x="160" y="76"/>
                      <a:pt x="159" y="72"/>
                    </a:cubicBezTo>
                    <a:cubicBezTo>
                      <a:pt x="160" y="74"/>
                      <a:pt x="162" y="77"/>
                      <a:pt x="164" y="80"/>
                    </a:cubicBezTo>
                    <a:cubicBezTo>
                      <a:pt x="166" y="82"/>
                      <a:pt x="169" y="79"/>
                      <a:pt x="168" y="77"/>
                    </a:cubicBezTo>
                    <a:cubicBezTo>
                      <a:pt x="167" y="71"/>
                      <a:pt x="162" y="64"/>
                      <a:pt x="158" y="59"/>
                    </a:cubicBezTo>
                    <a:cubicBezTo>
                      <a:pt x="153" y="52"/>
                      <a:pt x="148" y="46"/>
                      <a:pt x="143" y="40"/>
                    </a:cubicBezTo>
                    <a:cubicBezTo>
                      <a:pt x="135" y="29"/>
                      <a:pt x="124" y="15"/>
                      <a:pt x="124" y="0"/>
                    </a:cubicBezTo>
                    <a:cubicBezTo>
                      <a:pt x="124" y="0"/>
                      <a:pt x="123" y="0"/>
                      <a:pt x="123" y="0"/>
                    </a:cubicBezTo>
                    <a:cubicBezTo>
                      <a:pt x="118" y="10"/>
                      <a:pt x="125" y="23"/>
                      <a:pt x="132" y="32"/>
                    </a:cubicBezTo>
                    <a:cubicBezTo>
                      <a:pt x="131" y="32"/>
                      <a:pt x="130" y="32"/>
                      <a:pt x="130" y="31"/>
                    </a:cubicBezTo>
                    <a:cubicBezTo>
                      <a:pt x="129" y="31"/>
                      <a:pt x="128" y="32"/>
                      <a:pt x="128" y="33"/>
                    </a:cubicBezTo>
                    <a:cubicBezTo>
                      <a:pt x="135" y="43"/>
                      <a:pt x="144" y="50"/>
                      <a:pt x="150" y="61"/>
                    </a:cubicBezTo>
                    <a:cubicBezTo>
                      <a:pt x="153" y="68"/>
                      <a:pt x="155" y="77"/>
                      <a:pt x="155" y="85"/>
                    </a:cubicBezTo>
                    <a:cubicBezTo>
                      <a:pt x="152" y="81"/>
                      <a:pt x="149" y="78"/>
                      <a:pt x="147" y="74"/>
                    </a:cubicBezTo>
                    <a:cubicBezTo>
                      <a:pt x="144" y="70"/>
                      <a:pt x="142" y="67"/>
                      <a:pt x="141" y="63"/>
                    </a:cubicBezTo>
                    <a:cubicBezTo>
                      <a:pt x="141" y="63"/>
                      <a:pt x="141" y="62"/>
                      <a:pt x="141" y="62"/>
                    </a:cubicBezTo>
                    <a:cubicBezTo>
                      <a:pt x="136" y="53"/>
                      <a:pt x="131" y="44"/>
                      <a:pt x="128" y="34"/>
                    </a:cubicBezTo>
                    <a:cubicBezTo>
                      <a:pt x="128" y="33"/>
                      <a:pt x="126" y="33"/>
                      <a:pt x="127" y="34"/>
                    </a:cubicBezTo>
                    <a:cubicBezTo>
                      <a:pt x="128" y="41"/>
                      <a:pt x="131" y="47"/>
                      <a:pt x="134" y="54"/>
                    </a:cubicBezTo>
                    <a:cubicBezTo>
                      <a:pt x="136" y="61"/>
                      <a:pt x="141" y="68"/>
                      <a:pt x="145" y="75"/>
                    </a:cubicBezTo>
                    <a:cubicBezTo>
                      <a:pt x="148" y="79"/>
                      <a:pt x="151" y="83"/>
                      <a:pt x="155" y="87"/>
                    </a:cubicBezTo>
                    <a:cubicBezTo>
                      <a:pt x="155" y="88"/>
                      <a:pt x="155" y="89"/>
                      <a:pt x="155" y="90"/>
                    </a:cubicBezTo>
                    <a:cubicBezTo>
                      <a:pt x="155" y="95"/>
                      <a:pt x="154" y="101"/>
                      <a:pt x="153" y="107"/>
                    </a:cubicBezTo>
                    <a:cubicBezTo>
                      <a:pt x="153" y="107"/>
                      <a:pt x="153" y="108"/>
                      <a:pt x="153" y="108"/>
                    </a:cubicBezTo>
                    <a:cubicBezTo>
                      <a:pt x="151" y="99"/>
                      <a:pt x="147" y="90"/>
                      <a:pt x="141" y="85"/>
                    </a:cubicBezTo>
                    <a:cubicBezTo>
                      <a:pt x="141" y="85"/>
                      <a:pt x="140" y="85"/>
                      <a:pt x="140" y="86"/>
                    </a:cubicBezTo>
                    <a:cubicBezTo>
                      <a:pt x="145" y="94"/>
                      <a:pt x="150" y="101"/>
                      <a:pt x="152" y="110"/>
                    </a:cubicBezTo>
                    <a:cubicBezTo>
                      <a:pt x="152" y="111"/>
                      <a:pt x="151" y="113"/>
                      <a:pt x="150" y="114"/>
                    </a:cubicBezTo>
                    <a:cubicBezTo>
                      <a:pt x="148" y="119"/>
                      <a:pt x="147" y="123"/>
                      <a:pt x="145" y="128"/>
                    </a:cubicBezTo>
                    <a:cubicBezTo>
                      <a:pt x="142" y="118"/>
                      <a:pt x="134" y="107"/>
                      <a:pt x="128" y="104"/>
                    </a:cubicBezTo>
                    <a:cubicBezTo>
                      <a:pt x="127" y="104"/>
                      <a:pt x="126" y="105"/>
                      <a:pt x="127" y="105"/>
                    </a:cubicBezTo>
                    <a:cubicBezTo>
                      <a:pt x="132" y="112"/>
                      <a:pt x="138" y="117"/>
                      <a:pt x="142" y="125"/>
                    </a:cubicBezTo>
                    <a:cubicBezTo>
                      <a:pt x="143" y="127"/>
                      <a:pt x="143" y="129"/>
                      <a:pt x="143" y="132"/>
                    </a:cubicBezTo>
                    <a:cubicBezTo>
                      <a:pt x="142" y="134"/>
                      <a:pt x="141" y="137"/>
                      <a:pt x="141" y="140"/>
                    </a:cubicBezTo>
                    <a:cubicBezTo>
                      <a:pt x="139" y="141"/>
                      <a:pt x="138" y="141"/>
                      <a:pt x="136" y="142"/>
                    </a:cubicBezTo>
                    <a:cubicBezTo>
                      <a:pt x="136" y="142"/>
                      <a:pt x="136" y="142"/>
                      <a:pt x="136" y="142"/>
                    </a:cubicBezTo>
                    <a:cubicBezTo>
                      <a:pt x="138" y="142"/>
                      <a:pt x="139" y="142"/>
                      <a:pt x="140" y="141"/>
                    </a:cubicBezTo>
                    <a:cubicBezTo>
                      <a:pt x="140" y="142"/>
                      <a:pt x="140" y="143"/>
                      <a:pt x="141" y="144"/>
                    </a:cubicBezTo>
                    <a:cubicBezTo>
                      <a:pt x="141" y="146"/>
                      <a:pt x="143" y="147"/>
                      <a:pt x="144" y="145"/>
                    </a:cubicBezTo>
                    <a:cubicBezTo>
                      <a:pt x="145" y="145"/>
                      <a:pt x="146" y="144"/>
                      <a:pt x="147" y="143"/>
                    </a:cubicBezTo>
                    <a:cubicBezTo>
                      <a:pt x="147" y="143"/>
                      <a:pt x="147" y="143"/>
                      <a:pt x="147" y="143"/>
                    </a:cubicBezTo>
                    <a:cubicBezTo>
                      <a:pt x="147" y="147"/>
                      <a:pt x="147" y="150"/>
                      <a:pt x="147" y="153"/>
                    </a:cubicBezTo>
                    <a:cubicBezTo>
                      <a:pt x="146" y="155"/>
                      <a:pt x="149" y="155"/>
                      <a:pt x="149" y="153"/>
                    </a:cubicBezTo>
                    <a:cubicBezTo>
                      <a:pt x="149" y="151"/>
                      <a:pt x="150" y="148"/>
                      <a:pt x="150" y="146"/>
                    </a:cubicBezTo>
                    <a:cubicBezTo>
                      <a:pt x="168" y="166"/>
                      <a:pt x="179" y="192"/>
                      <a:pt x="194" y="214"/>
                    </a:cubicBezTo>
                    <a:cubicBezTo>
                      <a:pt x="180" y="203"/>
                      <a:pt x="168" y="191"/>
                      <a:pt x="156" y="178"/>
                    </a:cubicBezTo>
                    <a:cubicBezTo>
                      <a:pt x="156" y="178"/>
                      <a:pt x="155" y="178"/>
                      <a:pt x="156" y="178"/>
                    </a:cubicBezTo>
                    <a:cubicBezTo>
                      <a:pt x="166" y="191"/>
                      <a:pt x="178" y="203"/>
                      <a:pt x="190" y="214"/>
                    </a:cubicBezTo>
                    <a:cubicBezTo>
                      <a:pt x="194" y="217"/>
                      <a:pt x="198" y="221"/>
                      <a:pt x="202" y="224"/>
                    </a:cubicBezTo>
                    <a:cubicBezTo>
                      <a:pt x="207" y="231"/>
                      <a:pt x="213" y="238"/>
                      <a:pt x="219" y="244"/>
                    </a:cubicBezTo>
                    <a:cubicBezTo>
                      <a:pt x="218" y="245"/>
                      <a:pt x="218" y="246"/>
                      <a:pt x="218" y="247"/>
                    </a:cubicBezTo>
                    <a:cubicBezTo>
                      <a:pt x="214" y="244"/>
                      <a:pt x="211" y="241"/>
                      <a:pt x="207" y="239"/>
                    </a:cubicBezTo>
                    <a:cubicBezTo>
                      <a:pt x="206" y="239"/>
                      <a:pt x="206" y="239"/>
                      <a:pt x="206" y="239"/>
                    </a:cubicBezTo>
                    <a:cubicBezTo>
                      <a:pt x="216" y="246"/>
                      <a:pt x="224" y="256"/>
                      <a:pt x="233" y="264"/>
                    </a:cubicBezTo>
                    <a:cubicBezTo>
                      <a:pt x="237" y="269"/>
                      <a:pt x="244" y="276"/>
                      <a:pt x="250" y="279"/>
                    </a:cubicBezTo>
                    <a:cubicBezTo>
                      <a:pt x="256" y="285"/>
                      <a:pt x="261" y="291"/>
                      <a:pt x="266" y="296"/>
                    </a:cubicBezTo>
                    <a:cubicBezTo>
                      <a:pt x="272" y="303"/>
                      <a:pt x="277" y="310"/>
                      <a:pt x="283" y="317"/>
                    </a:cubicBezTo>
                    <a:cubicBezTo>
                      <a:pt x="278" y="312"/>
                      <a:pt x="272" y="308"/>
                      <a:pt x="266" y="304"/>
                    </a:cubicBezTo>
                    <a:cubicBezTo>
                      <a:pt x="253" y="294"/>
                      <a:pt x="240" y="286"/>
                      <a:pt x="231" y="273"/>
                    </a:cubicBezTo>
                    <a:cubicBezTo>
                      <a:pt x="231" y="273"/>
                      <a:pt x="231" y="273"/>
                      <a:pt x="231" y="273"/>
                    </a:cubicBezTo>
                    <a:cubicBezTo>
                      <a:pt x="239" y="285"/>
                      <a:pt x="250" y="295"/>
                      <a:pt x="261" y="303"/>
                    </a:cubicBezTo>
                    <a:cubicBezTo>
                      <a:pt x="267" y="308"/>
                      <a:pt x="273" y="313"/>
                      <a:pt x="279" y="318"/>
                    </a:cubicBezTo>
                    <a:cubicBezTo>
                      <a:pt x="285" y="322"/>
                      <a:pt x="291" y="329"/>
                      <a:pt x="297" y="332"/>
                    </a:cubicBezTo>
                    <a:cubicBezTo>
                      <a:pt x="298" y="332"/>
                      <a:pt x="298" y="332"/>
                      <a:pt x="298" y="332"/>
                    </a:cubicBezTo>
                    <a:cubicBezTo>
                      <a:pt x="305" y="338"/>
                      <a:pt x="312" y="345"/>
                      <a:pt x="319" y="352"/>
                    </a:cubicBezTo>
                    <a:cubicBezTo>
                      <a:pt x="328" y="361"/>
                      <a:pt x="337" y="370"/>
                      <a:pt x="346" y="379"/>
                    </a:cubicBezTo>
                    <a:cubicBezTo>
                      <a:pt x="345" y="378"/>
                      <a:pt x="343" y="377"/>
                      <a:pt x="342" y="375"/>
                    </a:cubicBezTo>
                    <a:cubicBezTo>
                      <a:pt x="338" y="371"/>
                      <a:pt x="332" y="366"/>
                      <a:pt x="327" y="362"/>
                    </a:cubicBezTo>
                    <a:cubicBezTo>
                      <a:pt x="327" y="362"/>
                      <a:pt x="327" y="362"/>
                      <a:pt x="327" y="362"/>
                    </a:cubicBezTo>
                    <a:cubicBezTo>
                      <a:pt x="322" y="356"/>
                      <a:pt x="315" y="350"/>
                      <a:pt x="310" y="346"/>
                    </a:cubicBezTo>
                    <a:cubicBezTo>
                      <a:pt x="303" y="339"/>
                      <a:pt x="295" y="334"/>
                      <a:pt x="286" y="331"/>
                    </a:cubicBezTo>
                    <a:cubicBezTo>
                      <a:pt x="286" y="331"/>
                      <a:pt x="286" y="332"/>
                      <a:pt x="286" y="332"/>
                    </a:cubicBezTo>
                    <a:cubicBezTo>
                      <a:pt x="296" y="335"/>
                      <a:pt x="303" y="341"/>
                      <a:pt x="310" y="348"/>
                    </a:cubicBezTo>
                    <a:cubicBezTo>
                      <a:pt x="316" y="354"/>
                      <a:pt x="321" y="363"/>
                      <a:pt x="329" y="368"/>
                    </a:cubicBezTo>
                    <a:cubicBezTo>
                      <a:pt x="330" y="368"/>
                      <a:pt x="330" y="367"/>
                      <a:pt x="330" y="367"/>
                    </a:cubicBezTo>
                    <a:cubicBezTo>
                      <a:pt x="330" y="366"/>
                      <a:pt x="330" y="366"/>
                      <a:pt x="329" y="366"/>
                    </a:cubicBezTo>
                    <a:cubicBezTo>
                      <a:pt x="333" y="369"/>
                      <a:pt x="336" y="372"/>
                      <a:pt x="339" y="376"/>
                    </a:cubicBezTo>
                    <a:cubicBezTo>
                      <a:pt x="344" y="380"/>
                      <a:pt x="347" y="386"/>
                      <a:pt x="352" y="390"/>
                    </a:cubicBezTo>
                    <a:cubicBezTo>
                      <a:pt x="353" y="391"/>
                      <a:pt x="355" y="390"/>
                      <a:pt x="354" y="389"/>
                    </a:cubicBezTo>
                    <a:cubicBezTo>
                      <a:pt x="354" y="388"/>
                      <a:pt x="354" y="388"/>
                      <a:pt x="353" y="387"/>
                    </a:cubicBezTo>
                    <a:cubicBezTo>
                      <a:pt x="359" y="395"/>
                      <a:pt x="365" y="402"/>
                      <a:pt x="370" y="410"/>
                    </a:cubicBezTo>
                    <a:cubicBezTo>
                      <a:pt x="376" y="419"/>
                      <a:pt x="381" y="428"/>
                      <a:pt x="384" y="438"/>
                    </a:cubicBezTo>
                    <a:cubicBezTo>
                      <a:pt x="386" y="446"/>
                      <a:pt x="386" y="456"/>
                      <a:pt x="387" y="465"/>
                    </a:cubicBezTo>
                    <a:cubicBezTo>
                      <a:pt x="387" y="465"/>
                      <a:pt x="387" y="465"/>
                      <a:pt x="387" y="465"/>
                    </a:cubicBezTo>
                    <a:cubicBezTo>
                      <a:pt x="385" y="470"/>
                      <a:pt x="383" y="476"/>
                      <a:pt x="381" y="481"/>
                    </a:cubicBezTo>
                    <a:cubicBezTo>
                      <a:pt x="378" y="486"/>
                      <a:pt x="375" y="492"/>
                      <a:pt x="370" y="495"/>
                    </a:cubicBezTo>
                    <a:cubicBezTo>
                      <a:pt x="365" y="498"/>
                      <a:pt x="359" y="498"/>
                      <a:pt x="353" y="497"/>
                    </a:cubicBezTo>
                    <a:cubicBezTo>
                      <a:pt x="354" y="497"/>
                      <a:pt x="354" y="496"/>
                      <a:pt x="353" y="496"/>
                    </a:cubicBezTo>
                    <a:cubicBezTo>
                      <a:pt x="349" y="491"/>
                      <a:pt x="343" y="488"/>
                      <a:pt x="339" y="483"/>
                    </a:cubicBezTo>
                    <a:cubicBezTo>
                      <a:pt x="334" y="478"/>
                      <a:pt x="329" y="473"/>
                      <a:pt x="326" y="467"/>
                    </a:cubicBezTo>
                    <a:cubicBezTo>
                      <a:pt x="318" y="455"/>
                      <a:pt x="313" y="442"/>
                      <a:pt x="316" y="428"/>
                    </a:cubicBezTo>
                    <a:cubicBezTo>
                      <a:pt x="316" y="428"/>
                      <a:pt x="315" y="428"/>
                      <a:pt x="315" y="428"/>
                    </a:cubicBezTo>
                    <a:cubicBezTo>
                      <a:pt x="312" y="441"/>
                      <a:pt x="316" y="455"/>
                      <a:pt x="323" y="466"/>
                    </a:cubicBezTo>
                    <a:cubicBezTo>
                      <a:pt x="326" y="473"/>
                      <a:pt x="331" y="479"/>
                      <a:pt x="336" y="484"/>
                    </a:cubicBezTo>
                    <a:cubicBezTo>
                      <a:pt x="339" y="488"/>
                      <a:pt x="344" y="493"/>
                      <a:pt x="348" y="495"/>
                    </a:cubicBezTo>
                    <a:cubicBezTo>
                      <a:pt x="345" y="494"/>
                      <a:pt x="342" y="493"/>
                      <a:pt x="340" y="491"/>
                    </a:cubicBezTo>
                    <a:cubicBezTo>
                      <a:pt x="336" y="489"/>
                      <a:pt x="332" y="487"/>
                      <a:pt x="329" y="485"/>
                    </a:cubicBezTo>
                    <a:cubicBezTo>
                      <a:pt x="331" y="485"/>
                      <a:pt x="333" y="486"/>
                      <a:pt x="335" y="486"/>
                    </a:cubicBezTo>
                    <a:cubicBezTo>
                      <a:pt x="335" y="486"/>
                      <a:pt x="336" y="485"/>
                      <a:pt x="335" y="485"/>
                    </a:cubicBezTo>
                    <a:cubicBezTo>
                      <a:pt x="304" y="474"/>
                      <a:pt x="293" y="439"/>
                      <a:pt x="278" y="413"/>
                    </a:cubicBezTo>
                    <a:cubicBezTo>
                      <a:pt x="278" y="413"/>
                      <a:pt x="278" y="413"/>
                      <a:pt x="278" y="413"/>
                    </a:cubicBezTo>
                    <a:cubicBezTo>
                      <a:pt x="285" y="428"/>
                      <a:pt x="291" y="444"/>
                      <a:pt x="300" y="458"/>
                    </a:cubicBezTo>
                    <a:cubicBezTo>
                      <a:pt x="301" y="459"/>
                      <a:pt x="301" y="460"/>
                      <a:pt x="302" y="461"/>
                    </a:cubicBezTo>
                    <a:cubicBezTo>
                      <a:pt x="295" y="455"/>
                      <a:pt x="289" y="448"/>
                      <a:pt x="283" y="441"/>
                    </a:cubicBezTo>
                    <a:cubicBezTo>
                      <a:pt x="277" y="433"/>
                      <a:pt x="271" y="424"/>
                      <a:pt x="265" y="415"/>
                    </a:cubicBezTo>
                    <a:cubicBezTo>
                      <a:pt x="260" y="407"/>
                      <a:pt x="255" y="399"/>
                      <a:pt x="250" y="392"/>
                    </a:cubicBezTo>
                    <a:cubicBezTo>
                      <a:pt x="252" y="392"/>
                      <a:pt x="253" y="393"/>
                      <a:pt x="255" y="394"/>
                    </a:cubicBezTo>
                    <a:cubicBezTo>
                      <a:pt x="256" y="394"/>
                      <a:pt x="256" y="393"/>
                      <a:pt x="255" y="393"/>
                    </a:cubicBezTo>
                    <a:cubicBezTo>
                      <a:pt x="253" y="391"/>
                      <a:pt x="250" y="389"/>
                      <a:pt x="248" y="388"/>
                    </a:cubicBezTo>
                    <a:cubicBezTo>
                      <a:pt x="241" y="377"/>
                      <a:pt x="235" y="367"/>
                      <a:pt x="229" y="357"/>
                    </a:cubicBezTo>
                    <a:cubicBezTo>
                      <a:pt x="235" y="366"/>
                      <a:pt x="240" y="376"/>
                      <a:pt x="245" y="386"/>
                    </a:cubicBezTo>
                    <a:cubicBezTo>
                      <a:pt x="213" y="361"/>
                      <a:pt x="197" y="322"/>
                      <a:pt x="170" y="291"/>
                    </a:cubicBezTo>
                    <a:cubicBezTo>
                      <a:pt x="157" y="276"/>
                      <a:pt x="142" y="260"/>
                      <a:pt x="130" y="244"/>
                    </a:cubicBezTo>
                    <a:cubicBezTo>
                      <a:pt x="125" y="238"/>
                      <a:pt x="121" y="232"/>
                      <a:pt x="116" y="226"/>
                    </a:cubicBezTo>
                    <a:cubicBezTo>
                      <a:pt x="108" y="213"/>
                      <a:pt x="102" y="200"/>
                      <a:pt x="101" y="185"/>
                    </a:cubicBezTo>
                    <a:cubicBezTo>
                      <a:pt x="101" y="185"/>
                      <a:pt x="100" y="185"/>
                      <a:pt x="100" y="185"/>
                    </a:cubicBezTo>
                    <a:cubicBezTo>
                      <a:pt x="101" y="197"/>
                      <a:pt x="106" y="208"/>
                      <a:pt x="112" y="219"/>
                    </a:cubicBezTo>
                    <a:cubicBezTo>
                      <a:pt x="104" y="210"/>
                      <a:pt x="97" y="202"/>
                      <a:pt x="88" y="195"/>
                    </a:cubicBezTo>
                    <a:cubicBezTo>
                      <a:pt x="90" y="194"/>
                      <a:pt x="92" y="193"/>
                      <a:pt x="93" y="192"/>
                    </a:cubicBezTo>
                    <a:cubicBezTo>
                      <a:pt x="94" y="191"/>
                      <a:pt x="94" y="189"/>
                      <a:pt x="93" y="188"/>
                    </a:cubicBezTo>
                    <a:cubicBezTo>
                      <a:pt x="89" y="186"/>
                      <a:pt x="84" y="186"/>
                      <a:pt x="80" y="186"/>
                    </a:cubicBezTo>
                    <a:cubicBezTo>
                      <a:pt x="76" y="180"/>
                      <a:pt x="72" y="173"/>
                      <a:pt x="68" y="167"/>
                    </a:cubicBezTo>
                    <a:cubicBezTo>
                      <a:pt x="68" y="167"/>
                      <a:pt x="67" y="167"/>
                      <a:pt x="67" y="168"/>
                    </a:cubicBezTo>
                    <a:cubicBezTo>
                      <a:pt x="70" y="174"/>
                      <a:pt x="73" y="180"/>
                      <a:pt x="76" y="187"/>
                    </a:cubicBezTo>
                    <a:cubicBezTo>
                      <a:pt x="75" y="187"/>
                      <a:pt x="75" y="187"/>
                      <a:pt x="74" y="187"/>
                    </a:cubicBezTo>
                    <a:cubicBezTo>
                      <a:pt x="68" y="188"/>
                      <a:pt x="61" y="189"/>
                      <a:pt x="55" y="190"/>
                    </a:cubicBezTo>
                    <a:cubicBezTo>
                      <a:pt x="54" y="187"/>
                      <a:pt x="54" y="184"/>
                      <a:pt x="53" y="182"/>
                    </a:cubicBezTo>
                    <a:cubicBezTo>
                      <a:pt x="52" y="181"/>
                      <a:pt x="51" y="182"/>
                      <a:pt x="51" y="183"/>
                    </a:cubicBezTo>
                    <a:cubicBezTo>
                      <a:pt x="52" y="185"/>
                      <a:pt x="52" y="188"/>
                      <a:pt x="53" y="190"/>
                    </a:cubicBezTo>
                    <a:cubicBezTo>
                      <a:pt x="52" y="190"/>
                      <a:pt x="52" y="190"/>
                      <a:pt x="52" y="190"/>
                    </a:cubicBezTo>
                    <a:cubicBezTo>
                      <a:pt x="45" y="191"/>
                      <a:pt x="38" y="193"/>
                      <a:pt x="32" y="195"/>
                    </a:cubicBezTo>
                    <a:cubicBezTo>
                      <a:pt x="30" y="189"/>
                      <a:pt x="28" y="184"/>
                      <a:pt x="27" y="178"/>
                    </a:cubicBezTo>
                    <a:cubicBezTo>
                      <a:pt x="27" y="178"/>
                      <a:pt x="26" y="178"/>
                      <a:pt x="26" y="179"/>
                    </a:cubicBezTo>
                    <a:cubicBezTo>
                      <a:pt x="27" y="184"/>
                      <a:pt x="28" y="190"/>
                      <a:pt x="29" y="195"/>
                    </a:cubicBezTo>
                    <a:cubicBezTo>
                      <a:pt x="24" y="197"/>
                      <a:pt x="19" y="199"/>
                      <a:pt x="13" y="201"/>
                    </a:cubicBezTo>
                    <a:cubicBezTo>
                      <a:pt x="11" y="190"/>
                      <a:pt x="9" y="179"/>
                      <a:pt x="7" y="169"/>
                    </a:cubicBezTo>
                    <a:cubicBezTo>
                      <a:pt x="7" y="168"/>
                      <a:pt x="5" y="168"/>
                      <a:pt x="6" y="169"/>
                    </a:cubicBezTo>
                    <a:cubicBezTo>
                      <a:pt x="7" y="180"/>
                      <a:pt x="9" y="191"/>
                      <a:pt x="11" y="201"/>
                    </a:cubicBezTo>
                    <a:cubicBezTo>
                      <a:pt x="11" y="202"/>
                      <a:pt x="10" y="202"/>
                      <a:pt x="10" y="202"/>
                    </a:cubicBezTo>
                    <a:cubicBezTo>
                      <a:pt x="6" y="203"/>
                      <a:pt x="9" y="209"/>
                      <a:pt x="12" y="208"/>
                    </a:cubicBezTo>
                    <a:cubicBezTo>
                      <a:pt x="12" y="208"/>
                      <a:pt x="12" y="208"/>
                      <a:pt x="12" y="208"/>
                    </a:cubicBezTo>
                    <a:cubicBezTo>
                      <a:pt x="12" y="208"/>
                      <a:pt x="12" y="209"/>
                      <a:pt x="12" y="210"/>
                    </a:cubicBezTo>
                    <a:cubicBezTo>
                      <a:pt x="13" y="211"/>
                      <a:pt x="15" y="211"/>
                      <a:pt x="15" y="209"/>
                    </a:cubicBezTo>
                    <a:cubicBezTo>
                      <a:pt x="15" y="208"/>
                      <a:pt x="15" y="208"/>
                      <a:pt x="15" y="207"/>
                    </a:cubicBezTo>
                    <a:cubicBezTo>
                      <a:pt x="21" y="206"/>
                      <a:pt x="27" y="204"/>
                      <a:pt x="33" y="203"/>
                    </a:cubicBezTo>
                    <a:cubicBezTo>
                      <a:pt x="33" y="203"/>
                      <a:pt x="33" y="204"/>
                      <a:pt x="34" y="204"/>
                    </a:cubicBezTo>
                    <a:cubicBezTo>
                      <a:pt x="34" y="205"/>
                      <a:pt x="35" y="204"/>
                      <a:pt x="35" y="204"/>
                    </a:cubicBezTo>
                    <a:cubicBezTo>
                      <a:pt x="35" y="203"/>
                      <a:pt x="35" y="203"/>
                      <a:pt x="35" y="203"/>
                    </a:cubicBezTo>
                    <a:cubicBezTo>
                      <a:pt x="41" y="201"/>
                      <a:pt x="47" y="200"/>
                      <a:pt x="54" y="199"/>
                    </a:cubicBezTo>
                    <a:cubicBezTo>
                      <a:pt x="54" y="199"/>
                      <a:pt x="54" y="200"/>
                      <a:pt x="54" y="200"/>
                    </a:cubicBezTo>
                    <a:cubicBezTo>
                      <a:pt x="54" y="200"/>
                      <a:pt x="54" y="200"/>
                      <a:pt x="54" y="200"/>
                    </a:cubicBezTo>
                    <a:cubicBezTo>
                      <a:pt x="54" y="200"/>
                      <a:pt x="54" y="200"/>
                      <a:pt x="54" y="200"/>
                    </a:cubicBezTo>
                    <a:cubicBezTo>
                      <a:pt x="54" y="201"/>
                      <a:pt x="55" y="202"/>
                      <a:pt x="56" y="201"/>
                    </a:cubicBezTo>
                    <a:cubicBezTo>
                      <a:pt x="56" y="201"/>
                      <a:pt x="57" y="200"/>
                      <a:pt x="57" y="199"/>
                    </a:cubicBezTo>
                    <a:cubicBezTo>
                      <a:pt x="63" y="198"/>
                      <a:pt x="69" y="198"/>
                      <a:pt x="75" y="197"/>
                    </a:cubicBezTo>
                    <a:cubicBezTo>
                      <a:pt x="77" y="197"/>
                      <a:pt x="79" y="197"/>
                      <a:pt x="82" y="196"/>
                    </a:cubicBezTo>
                    <a:cubicBezTo>
                      <a:pt x="82" y="198"/>
                      <a:pt x="83" y="199"/>
                      <a:pt x="84" y="200"/>
                    </a:cubicBezTo>
                    <a:cubicBezTo>
                      <a:pt x="85" y="201"/>
                      <a:pt x="86" y="200"/>
                      <a:pt x="86" y="199"/>
                    </a:cubicBezTo>
                    <a:cubicBezTo>
                      <a:pt x="85" y="199"/>
                      <a:pt x="85" y="198"/>
                      <a:pt x="85" y="197"/>
                    </a:cubicBezTo>
                    <a:cubicBezTo>
                      <a:pt x="103" y="215"/>
                      <a:pt x="116" y="238"/>
                      <a:pt x="130" y="258"/>
                    </a:cubicBezTo>
                    <a:cubicBezTo>
                      <a:pt x="138" y="270"/>
                      <a:pt x="147" y="281"/>
                      <a:pt x="156" y="292"/>
                    </a:cubicBezTo>
                    <a:cubicBezTo>
                      <a:pt x="129" y="310"/>
                      <a:pt x="108" y="336"/>
                      <a:pt x="86" y="359"/>
                    </a:cubicBezTo>
                    <a:cubicBezTo>
                      <a:pt x="66" y="380"/>
                      <a:pt x="45" y="401"/>
                      <a:pt x="25" y="422"/>
                    </a:cubicBezTo>
                    <a:cubicBezTo>
                      <a:pt x="17" y="431"/>
                      <a:pt x="9" y="441"/>
                      <a:pt x="4" y="452"/>
                    </a:cubicBezTo>
                    <a:cubicBezTo>
                      <a:pt x="0" y="461"/>
                      <a:pt x="2" y="468"/>
                      <a:pt x="6" y="476"/>
                    </a:cubicBezTo>
                    <a:cubicBezTo>
                      <a:pt x="11" y="486"/>
                      <a:pt x="19" y="495"/>
                      <a:pt x="27" y="503"/>
                    </a:cubicBezTo>
                    <a:cubicBezTo>
                      <a:pt x="30" y="507"/>
                      <a:pt x="38" y="516"/>
                      <a:pt x="44" y="511"/>
                    </a:cubicBezTo>
                    <a:cubicBezTo>
                      <a:pt x="45" y="510"/>
                      <a:pt x="46" y="509"/>
                      <a:pt x="45" y="508"/>
                    </a:cubicBezTo>
                    <a:cubicBezTo>
                      <a:pt x="56" y="512"/>
                      <a:pt x="66" y="514"/>
                      <a:pt x="77" y="507"/>
                    </a:cubicBezTo>
                    <a:cubicBezTo>
                      <a:pt x="87" y="500"/>
                      <a:pt x="94" y="491"/>
                      <a:pt x="102" y="482"/>
                    </a:cubicBezTo>
                    <a:cubicBezTo>
                      <a:pt x="112" y="472"/>
                      <a:pt x="122" y="461"/>
                      <a:pt x="132" y="451"/>
                    </a:cubicBezTo>
                    <a:cubicBezTo>
                      <a:pt x="149" y="437"/>
                      <a:pt x="167" y="424"/>
                      <a:pt x="183" y="408"/>
                    </a:cubicBezTo>
                    <a:cubicBezTo>
                      <a:pt x="194" y="397"/>
                      <a:pt x="207" y="385"/>
                      <a:pt x="215" y="371"/>
                    </a:cubicBezTo>
                    <a:cubicBezTo>
                      <a:pt x="231" y="392"/>
                      <a:pt x="248" y="413"/>
                      <a:pt x="266" y="434"/>
                    </a:cubicBezTo>
                    <a:cubicBezTo>
                      <a:pt x="286" y="458"/>
                      <a:pt x="309" y="485"/>
                      <a:pt x="337" y="500"/>
                    </a:cubicBezTo>
                    <a:cubicBezTo>
                      <a:pt x="348" y="505"/>
                      <a:pt x="360" y="508"/>
                      <a:pt x="371" y="503"/>
                    </a:cubicBezTo>
                    <a:cubicBezTo>
                      <a:pt x="383" y="498"/>
                      <a:pt x="390" y="482"/>
                      <a:pt x="392" y="469"/>
                    </a:cubicBezTo>
                    <a:cubicBezTo>
                      <a:pt x="393" y="465"/>
                      <a:pt x="393" y="461"/>
                      <a:pt x="393" y="457"/>
                    </a:cubicBezTo>
                    <a:cubicBezTo>
                      <a:pt x="396" y="441"/>
                      <a:pt x="386" y="421"/>
                      <a:pt x="378" y="408"/>
                    </a:cubicBezTo>
                    <a:cubicBezTo>
                      <a:pt x="364" y="386"/>
                      <a:pt x="346" y="368"/>
                      <a:pt x="328" y="350"/>
                    </a:cubicBezTo>
                    <a:cubicBezTo>
                      <a:pt x="319" y="341"/>
                      <a:pt x="311" y="333"/>
                      <a:pt x="302" y="325"/>
                    </a:cubicBezTo>
                    <a:cubicBezTo>
                      <a:pt x="292" y="316"/>
                      <a:pt x="284" y="306"/>
                      <a:pt x="275" y="296"/>
                    </a:cubicBezTo>
                    <a:cubicBezTo>
                      <a:pt x="273" y="294"/>
                      <a:pt x="271" y="292"/>
                      <a:pt x="269" y="289"/>
                    </a:cubicBezTo>
                    <a:cubicBezTo>
                      <a:pt x="270" y="286"/>
                      <a:pt x="270" y="282"/>
                      <a:pt x="271" y="278"/>
                    </a:cubicBezTo>
                    <a:cubicBezTo>
                      <a:pt x="271" y="273"/>
                      <a:pt x="271" y="267"/>
                      <a:pt x="271" y="261"/>
                    </a:cubicBezTo>
                    <a:cubicBezTo>
                      <a:pt x="272" y="262"/>
                      <a:pt x="272" y="262"/>
                      <a:pt x="273" y="263"/>
                    </a:cubicBezTo>
                    <a:cubicBezTo>
                      <a:pt x="281" y="269"/>
                      <a:pt x="292" y="257"/>
                      <a:pt x="287" y="249"/>
                    </a:cubicBezTo>
                    <a:cubicBezTo>
                      <a:pt x="285" y="246"/>
                      <a:pt x="283" y="244"/>
                      <a:pt x="280" y="241"/>
                    </a:cubicBezTo>
                    <a:cubicBezTo>
                      <a:pt x="290" y="236"/>
                      <a:pt x="299" y="224"/>
                      <a:pt x="306" y="216"/>
                    </a:cubicBezTo>
                    <a:cubicBezTo>
                      <a:pt x="318" y="201"/>
                      <a:pt x="329" y="185"/>
                      <a:pt x="341" y="170"/>
                    </a:cubicBezTo>
                    <a:cubicBezTo>
                      <a:pt x="353" y="155"/>
                      <a:pt x="366" y="141"/>
                      <a:pt x="379" y="127"/>
                    </a:cubicBezTo>
                    <a:cubicBezTo>
                      <a:pt x="388" y="118"/>
                      <a:pt x="397" y="109"/>
                      <a:pt x="405" y="100"/>
                    </a:cubicBezTo>
                    <a:cubicBezTo>
                      <a:pt x="409" y="97"/>
                      <a:pt x="412" y="94"/>
                      <a:pt x="416" y="90"/>
                    </a:cubicBezTo>
                    <a:cubicBezTo>
                      <a:pt x="416" y="90"/>
                      <a:pt x="416" y="90"/>
                      <a:pt x="416" y="90"/>
                    </a:cubicBezTo>
                    <a:cubicBezTo>
                      <a:pt x="425" y="90"/>
                      <a:pt x="434" y="88"/>
                      <a:pt x="442" y="86"/>
                    </a:cubicBezTo>
                    <a:cubicBezTo>
                      <a:pt x="448" y="84"/>
                      <a:pt x="457" y="81"/>
                      <a:pt x="459" y="74"/>
                    </a:cubicBezTo>
                    <a:cubicBezTo>
                      <a:pt x="470" y="67"/>
                      <a:pt x="480" y="55"/>
                      <a:pt x="487" y="45"/>
                    </a:cubicBezTo>
                    <a:cubicBezTo>
                      <a:pt x="487" y="44"/>
                      <a:pt x="487" y="44"/>
                      <a:pt x="487" y="43"/>
                    </a:cubicBezTo>
                    <a:cubicBezTo>
                      <a:pt x="490" y="42"/>
                      <a:pt x="492" y="40"/>
                      <a:pt x="490" y="37"/>
                    </a:cubicBezTo>
                    <a:close/>
                    <a:moveTo>
                      <a:pt x="148" y="140"/>
                    </a:moveTo>
                    <a:cubicBezTo>
                      <a:pt x="148" y="139"/>
                      <a:pt x="148" y="139"/>
                      <a:pt x="148" y="138"/>
                    </a:cubicBezTo>
                    <a:cubicBezTo>
                      <a:pt x="148" y="139"/>
                      <a:pt x="148" y="139"/>
                      <a:pt x="148" y="140"/>
                    </a:cubicBezTo>
                    <a:cubicBezTo>
                      <a:pt x="148" y="140"/>
                      <a:pt x="148" y="140"/>
                      <a:pt x="148" y="140"/>
                    </a:cubicBezTo>
                    <a:close/>
                    <a:moveTo>
                      <a:pt x="193" y="326"/>
                    </a:moveTo>
                    <a:cubicBezTo>
                      <a:pt x="193" y="326"/>
                      <a:pt x="193" y="326"/>
                      <a:pt x="193" y="326"/>
                    </a:cubicBezTo>
                    <a:cubicBezTo>
                      <a:pt x="185" y="316"/>
                      <a:pt x="178" y="307"/>
                      <a:pt x="170" y="297"/>
                    </a:cubicBezTo>
                    <a:cubicBezTo>
                      <a:pt x="170" y="297"/>
                      <a:pt x="170" y="297"/>
                      <a:pt x="170" y="297"/>
                    </a:cubicBezTo>
                    <a:cubicBezTo>
                      <a:pt x="165" y="291"/>
                      <a:pt x="160" y="284"/>
                      <a:pt x="155" y="278"/>
                    </a:cubicBezTo>
                    <a:cubicBezTo>
                      <a:pt x="159" y="282"/>
                      <a:pt x="163" y="287"/>
                      <a:pt x="167" y="291"/>
                    </a:cubicBezTo>
                    <a:cubicBezTo>
                      <a:pt x="176" y="302"/>
                      <a:pt x="185" y="314"/>
                      <a:pt x="193" y="326"/>
                    </a:cubicBezTo>
                    <a:close/>
                    <a:moveTo>
                      <a:pt x="80" y="493"/>
                    </a:moveTo>
                    <a:cubicBezTo>
                      <a:pt x="75" y="498"/>
                      <a:pt x="69" y="504"/>
                      <a:pt x="61" y="504"/>
                    </a:cubicBezTo>
                    <a:cubicBezTo>
                      <a:pt x="60" y="504"/>
                      <a:pt x="59" y="504"/>
                      <a:pt x="57" y="503"/>
                    </a:cubicBezTo>
                    <a:cubicBezTo>
                      <a:pt x="69" y="496"/>
                      <a:pt x="79" y="487"/>
                      <a:pt x="89" y="479"/>
                    </a:cubicBezTo>
                    <a:cubicBezTo>
                      <a:pt x="98" y="472"/>
                      <a:pt x="106" y="465"/>
                      <a:pt x="114" y="458"/>
                    </a:cubicBezTo>
                    <a:cubicBezTo>
                      <a:pt x="103" y="469"/>
                      <a:pt x="92" y="481"/>
                      <a:pt x="80" y="493"/>
                    </a:cubicBezTo>
                    <a:close/>
                    <a:moveTo>
                      <a:pt x="146" y="429"/>
                    </a:moveTo>
                    <a:cubicBezTo>
                      <a:pt x="167" y="409"/>
                      <a:pt x="188" y="387"/>
                      <a:pt x="208" y="365"/>
                    </a:cubicBezTo>
                    <a:cubicBezTo>
                      <a:pt x="209" y="364"/>
                      <a:pt x="208" y="363"/>
                      <a:pt x="207" y="364"/>
                    </a:cubicBezTo>
                    <a:cubicBezTo>
                      <a:pt x="182" y="389"/>
                      <a:pt x="157" y="413"/>
                      <a:pt x="131" y="437"/>
                    </a:cubicBezTo>
                    <a:cubicBezTo>
                      <a:pt x="118" y="449"/>
                      <a:pt x="105" y="460"/>
                      <a:pt x="91" y="471"/>
                    </a:cubicBezTo>
                    <a:cubicBezTo>
                      <a:pt x="79" y="482"/>
                      <a:pt x="65" y="491"/>
                      <a:pt x="53" y="502"/>
                    </a:cubicBezTo>
                    <a:cubicBezTo>
                      <a:pt x="48" y="501"/>
                      <a:pt x="42" y="498"/>
                      <a:pt x="37" y="496"/>
                    </a:cubicBezTo>
                    <a:cubicBezTo>
                      <a:pt x="36" y="496"/>
                      <a:pt x="34" y="496"/>
                      <a:pt x="33" y="497"/>
                    </a:cubicBezTo>
                    <a:cubicBezTo>
                      <a:pt x="32" y="496"/>
                      <a:pt x="31" y="495"/>
                      <a:pt x="30" y="494"/>
                    </a:cubicBezTo>
                    <a:cubicBezTo>
                      <a:pt x="23" y="487"/>
                      <a:pt x="17" y="478"/>
                      <a:pt x="12" y="469"/>
                    </a:cubicBezTo>
                    <a:cubicBezTo>
                      <a:pt x="8" y="460"/>
                      <a:pt x="14" y="452"/>
                      <a:pt x="19" y="444"/>
                    </a:cubicBezTo>
                    <a:cubicBezTo>
                      <a:pt x="26" y="434"/>
                      <a:pt x="35" y="426"/>
                      <a:pt x="44" y="417"/>
                    </a:cubicBezTo>
                    <a:cubicBezTo>
                      <a:pt x="62" y="398"/>
                      <a:pt x="80" y="378"/>
                      <a:pt x="98" y="359"/>
                    </a:cubicBezTo>
                    <a:cubicBezTo>
                      <a:pt x="118" y="337"/>
                      <a:pt x="139" y="317"/>
                      <a:pt x="158" y="295"/>
                    </a:cubicBezTo>
                    <a:cubicBezTo>
                      <a:pt x="161" y="298"/>
                      <a:pt x="163" y="301"/>
                      <a:pt x="165" y="304"/>
                    </a:cubicBezTo>
                    <a:cubicBezTo>
                      <a:pt x="151" y="324"/>
                      <a:pt x="131" y="341"/>
                      <a:pt x="119" y="362"/>
                    </a:cubicBezTo>
                    <a:cubicBezTo>
                      <a:pt x="118" y="363"/>
                      <a:pt x="120" y="365"/>
                      <a:pt x="121" y="364"/>
                    </a:cubicBezTo>
                    <a:cubicBezTo>
                      <a:pt x="138" y="346"/>
                      <a:pt x="153" y="326"/>
                      <a:pt x="166" y="305"/>
                    </a:cubicBezTo>
                    <a:cubicBezTo>
                      <a:pt x="174" y="316"/>
                      <a:pt x="182" y="327"/>
                      <a:pt x="190" y="338"/>
                    </a:cubicBezTo>
                    <a:cubicBezTo>
                      <a:pt x="194" y="343"/>
                      <a:pt x="198" y="348"/>
                      <a:pt x="202" y="353"/>
                    </a:cubicBezTo>
                    <a:cubicBezTo>
                      <a:pt x="178" y="374"/>
                      <a:pt x="152" y="394"/>
                      <a:pt x="128" y="415"/>
                    </a:cubicBezTo>
                    <a:cubicBezTo>
                      <a:pt x="116" y="426"/>
                      <a:pt x="105" y="436"/>
                      <a:pt x="93" y="447"/>
                    </a:cubicBezTo>
                    <a:cubicBezTo>
                      <a:pt x="82" y="457"/>
                      <a:pt x="70" y="468"/>
                      <a:pt x="62" y="480"/>
                    </a:cubicBezTo>
                    <a:cubicBezTo>
                      <a:pt x="61" y="481"/>
                      <a:pt x="62" y="482"/>
                      <a:pt x="63" y="482"/>
                    </a:cubicBezTo>
                    <a:cubicBezTo>
                      <a:pt x="75" y="472"/>
                      <a:pt x="85" y="460"/>
                      <a:pt x="96" y="450"/>
                    </a:cubicBezTo>
                    <a:cubicBezTo>
                      <a:pt x="108" y="439"/>
                      <a:pt x="119" y="429"/>
                      <a:pt x="131" y="418"/>
                    </a:cubicBezTo>
                    <a:cubicBezTo>
                      <a:pt x="155" y="397"/>
                      <a:pt x="179" y="376"/>
                      <a:pt x="202" y="354"/>
                    </a:cubicBezTo>
                    <a:cubicBezTo>
                      <a:pt x="206" y="359"/>
                      <a:pt x="209" y="363"/>
                      <a:pt x="213" y="368"/>
                    </a:cubicBezTo>
                    <a:cubicBezTo>
                      <a:pt x="194" y="391"/>
                      <a:pt x="169" y="410"/>
                      <a:pt x="146" y="429"/>
                    </a:cubicBezTo>
                    <a:close/>
                    <a:moveTo>
                      <a:pt x="231" y="377"/>
                    </a:moveTo>
                    <a:cubicBezTo>
                      <a:pt x="237" y="382"/>
                      <a:pt x="242" y="387"/>
                      <a:pt x="248" y="390"/>
                    </a:cubicBezTo>
                    <a:cubicBezTo>
                      <a:pt x="253" y="400"/>
                      <a:pt x="259" y="409"/>
                      <a:pt x="265" y="418"/>
                    </a:cubicBezTo>
                    <a:cubicBezTo>
                      <a:pt x="266" y="420"/>
                      <a:pt x="268" y="423"/>
                      <a:pt x="270" y="425"/>
                    </a:cubicBezTo>
                    <a:cubicBezTo>
                      <a:pt x="269" y="425"/>
                      <a:pt x="269" y="425"/>
                      <a:pt x="269" y="424"/>
                    </a:cubicBezTo>
                    <a:cubicBezTo>
                      <a:pt x="256" y="409"/>
                      <a:pt x="244" y="393"/>
                      <a:pt x="231" y="377"/>
                    </a:cubicBezTo>
                    <a:close/>
                    <a:moveTo>
                      <a:pt x="469" y="29"/>
                    </a:moveTo>
                    <a:cubicBezTo>
                      <a:pt x="469" y="29"/>
                      <a:pt x="469" y="29"/>
                      <a:pt x="469" y="29"/>
                    </a:cubicBezTo>
                    <a:cubicBezTo>
                      <a:pt x="468" y="29"/>
                      <a:pt x="468" y="29"/>
                      <a:pt x="468" y="29"/>
                    </a:cubicBezTo>
                    <a:cubicBezTo>
                      <a:pt x="468" y="29"/>
                      <a:pt x="468" y="29"/>
                      <a:pt x="468" y="29"/>
                    </a:cubicBezTo>
                    <a:cubicBezTo>
                      <a:pt x="468" y="28"/>
                      <a:pt x="468" y="28"/>
                      <a:pt x="468" y="28"/>
                    </a:cubicBezTo>
                    <a:cubicBezTo>
                      <a:pt x="468" y="28"/>
                      <a:pt x="469" y="28"/>
                      <a:pt x="469" y="29"/>
                    </a:cubicBezTo>
                    <a:close/>
                    <a:moveTo>
                      <a:pt x="436" y="73"/>
                    </a:moveTo>
                    <a:cubicBezTo>
                      <a:pt x="436" y="74"/>
                      <a:pt x="437" y="74"/>
                      <a:pt x="437" y="74"/>
                    </a:cubicBezTo>
                    <a:cubicBezTo>
                      <a:pt x="438" y="74"/>
                      <a:pt x="439" y="74"/>
                      <a:pt x="440" y="74"/>
                    </a:cubicBezTo>
                    <a:cubicBezTo>
                      <a:pt x="438" y="75"/>
                      <a:pt x="435" y="75"/>
                      <a:pt x="433" y="76"/>
                    </a:cubicBezTo>
                    <a:cubicBezTo>
                      <a:pt x="434" y="75"/>
                      <a:pt x="435" y="74"/>
                      <a:pt x="436" y="73"/>
                    </a:cubicBezTo>
                    <a:close/>
                    <a:moveTo>
                      <a:pt x="254" y="250"/>
                    </a:moveTo>
                    <a:cubicBezTo>
                      <a:pt x="250" y="254"/>
                      <a:pt x="248" y="259"/>
                      <a:pt x="246" y="264"/>
                    </a:cubicBezTo>
                    <a:cubicBezTo>
                      <a:pt x="244" y="262"/>
                      <a:pt x="242" y="260"/>
                      <a:pt x="240" y="258"/>
                    </a:cubicBezTo>
                    <a:cubicBezTo>
                      <a:pt x="241" y="255"/>
                      <a:pt x="243" y="253"/>
                      <a:pt x="244" y="250"/>
                    </a:cubicBezTo>
                    <a:cubicBezTo>
                      <a:pt x="245" y="248"/>
                      <a:pt x="246" y="246"/>
                      <a:pt x="248" y="244"/>
                    </a:cubicBezTo>
                    <a:cubicBezTo>
                      <a:pt x="250" y="246"/>
                      <a:pt x="252" y="248"/>
                      <a:pt x="254" y="250"/>
                    </a:cubicBezTo>
                    <a:close/>
                    <a:moveTo>
                      <a:pt x="240" y="231"/>
                    </a:moveTo>
                    <a:cubicBezTo>
                      <a:pt x="239" y="230"/>
                      <a:pt x="239" y="230"/>
                      <a:pt x="239" y="230"/>
                    </a:cubicBezTo>
                    <a:cubicBezTo>
                      <a:pt x="239" y="230"/>
                      <a:pt x="239" y="230"/>
                      <a:pt x="240" y="230"/>
                    </a:cubicBezTo>
                    <a:cubicBezTo>
                      <a:pt x="240" y="230"/>
                      <a:pt x="240" y="230"/>
                      <a:pt x="240" y="231"/>
                    </a:cubicBezTo>
                    <a:close/>
                    <a:moveTo>
                      <a:pt x="224" y="239"/>
                    </a:moveTo>
                    <a:cubicBezTo>
                      <a:pt x="225" y="239"/>
                      <a:pt x="226" y="239"/>
                      <a:pt x="227" y="238"/>
                    </a:cubicBezTo>
                    <a:cubicBezTo>
                      <a:pt x="227" y="238"/>
                      <a:pt x="227" y="238"/>
                      <a:pt x="227" y="238"/>
                    </a:cubicBezTo>
                    <a:cubicBezTo>
                      <a:pt x="226" y="239"/>
                      <a:pt x="225" y="240"/>
                      <a:pt x="225" y="240"/>
                    </a:cubicBezTo>
                    <a:cubicBezTo>
                      <a:pt x="224" y="240"/>
                      <a:pt x="224" y="239"/>
                      <a:pt x="224" y="239"/>
                    </a:cubicBezTo>
                    <a:close/>
                    <a:moveTo>
                      <a:pt x="244" y="239"/>
                    </a:moveTo>
                    <a:cubicBezTo>
                      <a:pt x="245" y="240"/>
                      <a:pt x="246" y="242"/>
                      <a:pt x="247" y="243"/>
                    </a:cubicBezTo>
                    <a:cubicBezTo>
                      <a:pt x="246" y="244"/>
                      <a:pt x="245" y="245"/>
                      <a:pt x="244" y="247"/>
                    </a:cubicBezTo>
                    <a:cubicBezTo>
                      <a:pt x="242" y="249"/>
                      <a:pt x="240" y="252"/>
                      <a:pt x="238" y="255"/>
                    </a:cubicBezTo>
                    <a:cubicBezTo>
                      <a:pt x="235" y="252"/>
                      <a:pt x="233" y="250"/>
                      <a:pt x="230" y="247"/>
                    </a:cubicBezTo>
                    <a:cubicBezTo>
                      <a:pt x="235" y="245"/>
                      <a:pt x="240" y="242"/>
                      <a:pt x="244" y="239"/>
                    </a:cubicBezTo>
                    <a:close/>
                    <a:moveTo>
                      <a:pt x="231" y="259"/>
                    </a:moveTo>
                    <a:cubicBezTo>
                      <a:pt x="228" y="256"/>
                      <a:pt x="224" y="253"/>
                      <a:pt x="221" y="250"/>
                    </a:cubicBezTo>
                    <a:cubicBezTo>
                      <a:pt x="221" y="250"/>
                      <a:pt x="222" y="249"/>
                      <a:pt x="222" y="249"/>
                    </a:cubicBezTo>
                    <a:cubicBezTo>
                      <a:pt x="222" y="249"/>
                      <a:pt x="223" y="249"/>
                      <a:pt x="223" y="249"/>
                    </a:cubicBezTo>
                    <a:cubicBezTo>
                      <a:pt x="225" y="251"/>
                      <a:pt x="227" y="253"/>
                      <a:pt x="229" y="256"/>
                    </a:cubicBezTo>
                    <a:cubicBezTo>
                      <a:pt x="233" y="260"/>
                      <a:pt x="237" y="264"/>
                      <a:pt x="241" y="269"/>
                    </a:cubicBezTo>
                    <a:cubicBezTo>
                      <a:pt x="237" y="266"/>
                      <a:pt x="234" y="262"/>
                      <a:pt x="231" y="259"/>
                    </a:cubicBezTo>
                    <a:close/>
                    <a:moveTo>
                      <a:pt x="268" y="276"/>
                    </a:moveTo>
                    <a:cubicBezTo>
                      <a:pt x="267" y="279"/>
                      <a:pt x="266" y="283"/>
                      <a:pt x="266" y="286"/>
                    </a:cubicBezTo>
                    <a:cubicBezTo>
                      <a:pt x="264" y="284"/>
                      <a:pt x="262" y="281"/>
                      <a:pt x="260" y="279"/>
                    </a:cubicBezTo>
                    <a:cubicBezTo>
                      <a:pt x="260" y="279"/>
                      <a:pt x="261" y="279"/>
                      <a:pt x="261" y="279"/>
                    </a:cubicBezTo>
                    <a:cubicBezTo>
                      <a:pt x="261" y="272"/>
                      <a:pt x="262" y="266"/>
                      <a:pt x="264" y="260"/>
                    </a:cubicBezTo>
                    <a:cubicBezTo>
                      <a:pt x="264" y="260"/>
                      <a:pt x="263" y="260"/>
                      <a:pt x="263" y="260"/>
                    </a:cubicBezTo>
                    <a:cubicBezTo>
                      <a:pt x="261" y="265"/>
                      <a:pt x="258" y="272"/>
                      <a:pt x="259" y="278"/>
                    </a:cubicBezTo>
                    <a:cubicBezTo>
                      <a:pt x="255" y="274"/>
                      <a:pt x="251" y="270"/>
                      <a:pt x="248" y="266"/>
                    </a:cubicBezTo>
                    <a:cubicBezTo>
                      <a:pt x="249" y="260"/>
                      <a:pt x="251" y="255"/>
                      <a:pt x="255" y="251"/>
                    </a:cubicBezTo>
                    <a:cubicBezTo>
                      <a:pt x="260" y="254"/>
                      <a:pt x="265" y="257"/>
                      <a:pt x="270" y="261"/>
                    </a:cubicBezTo>
                    <a:cubicBezTo>
                      <a:pt x="270" y="266"/>
                      <a:pt x="269" y="271"/>
                      <a:pt x="268" y="2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8" name="Freeform 947"/>
              <p:cNvSpPr/>
              <p:nvPr/>
            </p:nvSpPr>
            <p:spPr bwMode="auto">
              <a:xfrm>
                <a:off x="5192" y="1449"/>
                <a:ext cx="36" cy="38"/>
              </a:xfrm>
              <a:custGeom>
                <a:avLst/>
                <a:gdLst>
                  <a:gd name="T0" fmla="*/ 2 w 64"/>
                  <a:gd name="T1" fmla="*/ 67 h 68"/>
                  <a:gd name="T2" fmla="*/ 63 w 64"/>
                  <a:gd name="T3" fmla="*/ 1 h 68"/>
                  <a:gd name="T4" fmla="*/ 63 w 64"/>
                  <a:gd name="T5" fmla="*/ 1 h 68"/>
                  <a:gd name="T6" fmla="*/ 1 w 64"/>
                  <a:gd name="T7" fmla="*/ 65 h 68"/>
                  <a:gd name="T8" fmla="*/ 2 w 64"/>
                  <a:gd name="T9" fmla="*/ 67 h 68"/>
                </a:gdLst>
                <a:ahLst/>
                <a:cxnLst>
                  <a:cxn ang="0">
                    <a:pos x="T0" y="T1"/>
                  </a:cxn>
                  <a:cxn ang="0">
                    <a:pos x="T2" y="T3"/>
                  </a:cxn>
                  <a:cxn ang="0">
                    <a:pos x="T4" y="T5"/>
                  </a:cxn>
                  <a:cxn ang="0">
                    <a:pos x="T6" y="T7"/>
                  </a:cxn>
                  <a:cxn ang="0">
                    <a:pos x="T8" y="T9"/>
                  </a:cxn>
                </a:cxnLst>
                <a:rect l="0" t="0" r="r" b="b"/>
                <a:pathLst>
                  <a:path w="64" h="68">
                    <a:moveTo>
                      <a:pt x="2" y="67"/>
                    </a:moveTo>
                    <a:cubicBezTo>
                      <a:pt x="27" y="51"/>
                      <a:pt x="48" y="26"/>
                      <a:pt x="63" y="1"/>
                    </a:cubicBezTo>
                    <a:cubicBezTo>
                      <a:pt x="64" y="1"/>
                      <a:pt x="63" y="0"/>
                      <a:pt x="63" y="1"/>
                    </a:cubicBezTo>
                    <a:cubicBezTo>
                      <a:pt x="45" y="25"/>
                      <a:pt x="22" y="44"/>
                      <a:pt x="1" y="65"/>
                    </a:cubicBezTo>
                    <a:cubicBezTo>
                      <a:pt x="0" y="66"/>
                      <a:pt x="1" y="68"/>
                      <a:pt x="2"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9" name="Freeform 948"/>
              <p:cNvSpPr/>
              <p:nvPr/>
            </p:nvSpPr>
            <p:spPr bwMode="auto">
              <a:xfrm>
                <a:off x="5150" y="1462"/>
                <a:ext cx="84" cy="76"/>
              </a:xfrm>
              <a:custGeom>
                <a:avLst/>
                <a:gdLst>
                  <a:gd name="T0" fmla="*/ 72 w 151"/>
                  <a:gd name="T1" fmla="*/ 67 h 136"/>
                  <a:gd name="T2" fmla="*/ 150 w 151"/>
                  <a:gd name="T3" fmla="*/ 4 h 136"/>
                  <a:gd name="T4" fmla="*/ 147 w 151"/>
                  <a:gd name="T5" fmla="*/ 1 h 136"/>
                  <a:gd name="T6" fmla="*/ 71 w 151"/>
                  <a:gd name="T7" fmla="*/ 62 h 136"/>
                  <a:gd name="T8" fmla="*/ 32 w 151"/>
                  <a:gd name="T9" fmla="*/ 98 h 136"/>
                  <a:gd name="T10" fmla="*/ 1 w 151"/>
                  <a:gd name="T11" fmla="*/ 133 h 136"/>
                  <a:gd name="T12" fmla="*/ 2 w 151"/>
                  <a:gd name="T13" fmla="*/ 135 h 136"/>
                  <a:gd name="T14" fmla="*/ 33 w 151"/>
                  <a:gd name="T15" fmla="*/ 103 h 136"/>
                  <a:gd name="T16" fmla="*/ 72 w 151"/>
                  <a:gd name="T17" fmla="*/ 6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36">
                    <a:moveTo>
                      <a:pt x="72" y="67"/>
                    </a:moveTo>
                    <a:cubicBezTo>
                      <a:pt x="97" y="46"/>
                      <a:pt x="123" y="25"/>
                      <a:pt x="150" y="4"/>
                    </a:cubicBezTo>
                    <a:cubicBezTo>
                      <a:pt x="151" y="3"/>
                      <a:pt x="149" y="0"/>
                      <a:pt x="147" y="1"/>
                    </a:cubicBezTo>
                    <a:cubicBezTo>
                      <a:pt x="122" y="21"/>
                      <a:pt x="96" y="41"/>
                      <a:pt x="71" y="62"/>
                    </a:cubicBezTo>
                    <a:cubicBezTo>
                      <a:pt x="58" y="74"/>
                      <a:pt x="45" y="86"/>
                      <a:pt x="32" y="98"/>
                    </a:cubicBezTo>
                    <a:cubicBezTo>
                      <a:pt x="21" y="109"/>
                      <a:pt x="8" y="120"/>
                      <a:pt x="1" y="133"/>
                    </a:cubicBezTo>
                    <a:cubicBezTo>
                      <a:pt x="0" y="134"/>
                      <a:pt x="1" y="136"/>
                      <a:pt x="2" y="135"/>
                    </a:cubicBezTo>
                    <a:cubicBezTo>
                      <a:pt x="14" y="126"/>
                      <a:pt x="23" y="114"/>
                      <a:pt x="33" y="103"/>
                    </a:cubicBezTo>
                    <a:cubicBezTo>
                      <a:pt x="45" y="91"/>
                      <a:pt x="59" y="79"/>
                      <a:pt x="72"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0" name="Freeform 949"/>
              <p:cNvSpPr/>
              <p:nvPr/>
            </p:nvSpPr>
            <p:spPr bwMode="auto">
              <a:xfrm>
                <a:off x="5142" y="1484"/>
                <a:ext cx="43" cy="48"/>
              </a:xfrm>
              <a:custGeom>
                <a:avLst/>
                <a:gdLst>
                  <a:gd name="T0" fmla="*/ 35 w 77"/>
                  <a:gd name="T1" fmla="*/ 54 h 85"/>
                  <a:gd name="T2" fmla="*/ 60 w 77"/>
                  <a:gd name="T3" fmla="*/ 24 h 85"/>
                  <a:gd name="T4" fmla="*/ 76 w 77"/>
                  <a:gd name="T5" fmla="*/ 2 h 85"/>
                  <a:gd name="T6" fmla="*/ 74 w 77"/>
                  <a:gd name="T7" fmla="*/ 1 h 85"/>
                  <a:gd name="T8" fmla="*/ 37 w 77"/>
                  <a:gd name="T9" fmla="*/ 45 h 85"/>
                  <a:gd name="T10" fmla="*/ 15 w 77"/>
                  <a:gd name="T11" fmla="*/ 70 h 85"/>
                  <a:gd name="T12" fmla="*/ 1 w 77"/>
                  <a:gd name="T13" fmla="*/ 83 h 85"/>
                  <a:gd name="T14" fmla="*/ 1 w 77"/>
                  <a:gd name="T15" fmla="*/ 84 h 85"/>
                  <a:gd name="T16" fmla="*/ 11 w 77"/>
                  <a:gd name="T17" fmla="*/ 78 h 85"/>
                  <a:gd name="T18" fmla="*/ 35 w 77"/>
                  <a:gd name="T19"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85">
                    <a:moveTo>
                      <a:pt x="35" y="54"/>
                    </a:moveTo>
                    <a:cubicBezTo>
                      <a:pt x="43" y="44"/>
                      <a:pt x="52" y="34"/>
                      <a:pt x="60" y="24"/>
                    </a:cubicBezTo>
                    <a:cubicBezTo>
                      <a:pt x="66" y="17"/>
                      <a:pt x="72" y="10"/>
                      <a:pt x="76" y="2"/>
                    </a:cubicBezTo>
                    <a:cubicBezTo>
                      <a:pt x="77" y="1"/>
                      <a:pt x="75" y="0"/>
                      <a:pt x="74" y="1"/>
                    </a:cubicBezTo>
                    <a:cubicBezTo>
                      <a:pt x="60" y="13"/>
                      <a:pt x="49" y="31"/>
                      <a:pt x="37" y="45"/>
                    </a:cubicBezTo>
                    <a:cubicBezTo>
                      <a:pt x="30" y="54"/>
                      <a:pt x="23" y="62"/>
                      <a:pt x="15" y="70"/>
                    </a:cubicBezTo>
                    <a:cubicBezTo>
                      <a:pt x="12" y="73"/>
                      <a:pt x="5" y="83"/>
                      <a:pt x="1" y="83"/>
                    </a:cubicBezTo>
                    <a:cubicBezTo>
                      <a:pt x="0" y="83"/>
                      <a:pt x="0" y="84"/>
                      <a:pt x="1" y="84"/>
                    </a:cubicBezTo>
                    <a:cubicBezTo>
                      <a:pt x="4" y="85"/>
                      <a:pt x="9" y="80"/>
                      <a:pt x="11" y="78"/>
                    </a:cubicBezTo>
                    <a:cubicBezTo>
                      <a:pt x="20" y="71"/>
                      <a:pt x="27" y="63"/>
                      <a:pt x="35"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1" name="Freeform 950"/>
              <p:cNvSpPr/>
              <p:nvPr/>
            </p:nvSpPr>
            <p:spPr bwMode="auto">
              <a:xfrm>
                <a:off x="5142" y="1468"/>
                <a:ext cx="50" cy="57"/>
              </a:xfrm>
              <a:custGeom>
                <a:avLst/>
                <a:gdLst>
                  <a:gd name="T0" fmla="*/ 1 w 89"/>
                  <a:gd name="T1" fmla="*/ 101 h 101"/>
                  <a:gd name="T2" fmla="*/ 88 w 89"/>
                  <a:gd name="T3" fmla="*/ 5 h 101"/>
                  <a:gd name="T4" fmla="*/ 85 w 89"/>
                  <a:gd name="T5" fmla="*/ 2 h 101"/>
                  <a:gd name="T6" fmla="*/ 0 w 89"/>
                  <a:gd name="T7" fmla="*/ 100 h 101"/>
                  <a:gd name="T8" fmla="*/ 1 w 89"/>
                  <a:gd name="T9" fmla="*/ 101 h 101"/>
                </a:gdLst>
                <a:ahLst/>
                <a:cxnLst>
                  <a:cxn ang="0">
                    <a:pos x="T0" y="T1"/>
                  </a:cxn>
                  <a:cxn ang="0">
                    <a:pos x="T2" y="T3"/>
                  </a:cxn>
                  <a:cxn ang="0">
                    <a:pos x="T4" y="T5"/>
                  </a:cxn>
                  <a:cxn ang="0">
                    <a:pos x="T6" y="T7"/>
                  </a:cxn>
                  <a:cxn ang="0">
                    <a:pos x="T8" y="T9"/>
                  </a:cxn>
                </a:cxnLst>
                <a:rect l="0" t="0" r="r" b="b"/>
                <a:pathLst>
                  <a:path w="89" h="101">
                    <a:moveTo>
                      <a:pt x="1" y="101"/>
                    </a:moveTo>
                    <a:cubicBezTo>
                      <a:pt x="29" y="68"/>
                      <a:pt x="61" y="39"/>
                      <a:pt x="88" y="5"/>
                    </a:cubicBezTo>
                    <a:cubicBezTo>
                      <a:pt x="89" y="3"/>
                      <a:pt x="86" y="0"/>
                      <a:pt x="85" y="2"/>
                    </a:cubicBezTo>
                    <a:cubicBezTo>
                      <a:pt x="58" y="36"/>
                      <a:pt x="26" y="65"/>
                      <a:pt x="0" y="100"/>
                    </a:cubicBezTo>
                    <a:cubicBezTo>
                      <a:pt x="0" y="101"/>
                      <a:pt x="1" y="101"/>
                      <a:pt x="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2" name="Freeform 951"/>
              <p:cNvSpPr>
                <a:spLocks noEditPoints="1"/>
              </p:cNvSpPr>
              <p:nvPr/>
            </p:nvSpPr>
            <p:spPr bwMode="auto">
              <a:xfrm>
                <a:off x="4041" y="1251"/>
                <a:ext cx="115" cy="128"/>
              </a:xfrm>
              <a:custGeom>
                <a:avLst/>
                <a:gdLst>
                  <a:gd name="T0" fmla="*/ 90 w 206"/>
                  <a:gd name="T1" fmla="*/ 7 h 228"/>
                  <a:gd name="T2" fmla="*/ 22 w 206"/>
                  <a:gd name="T3" fmla="*/ 53 h 228"/>
                  <a:gd name="T4" fmla="*/ 4 w 206"/>
                  <a:gd name="T5" fmla="*/ 127 h 228"/>
                  <a:gd name="T6" fmla="*/ 13 w 206"/>
                  <a:gd name="T7" fmla="*/ 158 h 228"/>
                  <a:gd name="T8" fmla="*/ 12 w 206"/>
                  <a:gd name="T9" fmla="*/ 160 h 228"/>
                  <a:gd name="T10" fmla="*/ 49 w 206"/>
                  <a:gd name="T11" fmla="*/ 212 h 228"/>
                  <a:gd name="T12" fmla="*/ 110 w 206"/>
                  <a:gd name="T13" fmla="*/ 226 h 228"/>
                  <a:gd name="T14" fmla="*/ 181 w 206"/>
                  <a:gd name="T15" fmla="*/ 167 h 228"/>
                  <a:gd name="T16" fmla="*/ 90 w 206"/>
                  <a:gd name="T17" fmla="*/ 7 h 228"/>
                  <a:gd name="T18" fmla="*/ 170 w 206"/>
                  <a:gd name="T19" fmla="*/ 167 h 228"/>
                  <a:gd name="T20" fmla="*/ 110 w 206"/>
                  <a:gd name="T21" fmla="*/ 214 h 228"/>
                  <a:gd name="T22" fmla="*/ 73 w 206"/>
                  <a:gd name="T23" fmla="*/ 209 h 228"/>
                  <a:gd name="T24" fmla="*/ 83 w 206"/>
                  <a:gd name="T25" fmla="*/ 204 h 228"/>
                  <a:gd name="T26" fmla="*/ 83 w 206"/>
                  <a:gd name="T27" fmla="*/ 203 h 228"/>
                  <a:gd name="T28" fmla="*/ 67 w 206"/>
                  <a:gd name="T29" fmla="*/ 207 h 228"/>
                  <a:gd name="T30" fmla="*/ 34 w 206"/>
                  <a:gd name="T31" fmla="*/ 187 h 228"/>
                  <a:gd name="T32" fmla="*/ 13 w 206"/>
                  <a:gd name="T33" fmla="*/ 137 h 228"/>
                  <a:gd name="T34" fmla="*/ 15 w 206"/>
                  <a:gd name="T35" fmla="*/ 86 h 228"/>
                  <a:gd name="T36" fmla="*/ 55 w 206"/>
                  <a:gd name="T37" fmla="*/ 27 h 228"/>
                  <a:gd name="T38" fmla="*/ 163 w 206"/>
                  <a:gd name="T39" fmla="*/ 60 h 228"/>
                  <a:gd name="T40" fmla="*/ 170 w 206"/>
                  <a:gd name="T41" fmla="*/ 16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6" h="228">
                    <a:moveTo>
                      <a:pt x="90" y="7"/>
                    </a:moveTo>
                    <a:cubicBezTo>
                      <a:pt x="60" y="7"/>
                      <a:pt x="36" y="29"/>
                      <a:pt x="22" y="53"/>
                    </a:cubicBezTo>
                    <a:cubicBezTo>
                      <a:pt x="8" y="76"/>
                      <a:pt x="0" y="101"/>
                      <a:pt x="4" y="127"/>
                    </a:cubicBezTo>
                    <a:cubicBezTo>
                      <a:pt x="6" y="137"/>
                      <a:pt x="9" y="148"/>
                      <a:pt x="13" y="158"/>
                    </a:cubicBezTo>
                    <a:cubicBezTo>
                      <a:pt x="12" y="159"/>
                      <a:pt x="12" y="159"/>
                      <a:pt x="12" y="160"/>
                    </a:cubicBezTo>
                    <a:cubicBezTo>
                      <a:pt x="11" y="183"/>
                      <a:pt x="30" y="201"/>
                      <a:pt x="49" y="212"/>
                    </a:cubicBezTo>
                    <a:cubicBezTo>
                      <a:pt x="67" y="222"/>
                      <a:pt x="89" y="228"/>
                      <a:pt x="110" y="226"/>
                    </a:cubicBezTo>
                    <a:cubicBezTo>
                      <a:pt x="145" y="224"/>
                      <a:pt x="170" y="199"/>
                      <a:pt x="181" y="167"/>
                    </a:cubicBezTo>
                    <a:cubicBezTo>
                      <a:pt x="206" y="101"/>
                      <a:pt x="168" y="7"/>
                      <a:pt x="90" y="7"/>
                    </a:cubicBezTo>
                    <a:close/>
                    <a:moveTo>
                      <a:pt x="170" y="167"/>
                    </a:moveTo>
                    <a:cubicBezTo>
                      <a:pt x="159" y="193"/>
                      <a:pt x="138" y="212"/>
                      <a:pt x="110" y="214"/>
                    </a:cubicBezTo>
                    <a:cubicBezTo>
                      <a:pt x="98" y="215"/>
                      <a:pt x="85" y="213"/>
                      <a:pt x="73" y="209"/>
                    </a:cubicBezTo>
                    <a:cubicBezTo>
                      <a:pt x="76" y="208"/>
                      <a:pt x="80" y="206"/>
                      <a:pt x="83" y="204"/>
                    </a:cubicBezTo>
                    <a:cubicBezTo>
                      <a:pt x="83" y="204"/>
                      <a:pt x="83" y="203"/>
                      <a:pt x="83" y="203"/>
                    </a:cubicBezTo>
                    <a:cubicBezTo>
                      <a:pt x="77" y="206"/>
                      <a:pt x="72" y="207"/>
                      <a:pt x="67" y="207"/>
                    </a:cubicBezTo>
                    <a:cubicBezTo>
                      <a:pt x="55" y="202"/>
                      <a:pt x="44" y="195"/>
                      <a:pt x="34" y="187"/>
                    </a:cubicBezTo>
                    <a:cubicBezTo>
                      <a:pt x="24" y="172"/>
                      <a:pt x="17" y="152"/>
                      <a:pt x="13" y="137"/>
                    </a:cubicBezTo>
                    <a:cubicBezTo>
                      <a:pt x="8" y="119"/>
                      <a:pt x="9" y="104"/>
                      <a:pt x="15" y="86"/>
                    </a:cubicBezTo>
                    <a:cubicBezTo>
                      <a:pt x="22" y="64"/>
                      <a:pt x="35" y="41"/>
                      <a:pt x="55" y="27"/>
                    </a:cubicBezTo>
                    <a:cubicBezTo>
                      <a:pt x="92" y="0"/>
                      <a:pt x="142" y="24"/>
                      <a:pt x="163" y="60"/>
                    </a:cubicBezTo>
                    <a:cubicBezTo>
                      <a:pt x="181" y="91"/>
                      <a:pt x="183" y="133"/>
                      <a:pt x="170"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3" name="Freeform 952"/>
              <p:cNvSpPr>
                <a:spLocks noEditPoints="1"/>
              </p:cNvSpPr>
              <p:nvPr/>
            </p:nvSpPr>
            <p:spPr bwMode="auto">
              <a:xfrm>
                <a:off x="4017" y="1229"/>
                <a:ext cx="301" cy="321"/>
              </a:xfrm>
              <a:custGeom>
                <a:avLst/>
                <a:gdLst>
                  <a:gd name="T0" fmla="*/ 492 w 538"/>
                  <a:gd name="T1" fmla="*/ 449 h 573"/>
                  <a:gd name="T2" fmla="*/ 377 w 538"/>
                  <a:gd name="T3" fmla="*/ 357 h 573"/>
                  <a:gd name="T4" fmla="*/ 348 w 538"/>
                  <a:gd name="T5" fmla="*/ 334 h 573"/>
                  <a:gd name="T6" fmla="*/ 329 w 538"/>
                  <a:gd name="T7" fmla="*/ 327 h 573"/>
                  <a:gd name="T8" fmla="*/ 235 w 538"/>
                  <a:gd name="T9" fmla="*/ 247 h 573"/>
                  <a:gd name="T10" fmla="*/ 253 w 538"/>
                  <a:gd name="T11" fmla="*/ 106 h 573"/>
                  <a:gd name="T12" fmla="*/ 49 w 538"/>
                  <a:gd name="T13" fmla="*/ 54 h 573"/>
                  <a:gd name="T14" fmla="*/ 27 w 538"/>
                  <a:gd name="T15" fmla="*/ 225 h 573"/>
                  <a:gd name="T16" fmla="*/ 131 w 538"/>
                  <a:gd name="T17" fmla="*/ 300 h 573"/>
                  <a:gd name="T18" fmla="*/ 298 w 538"/>
                  <a:gd name="T19" fmla="*/ 358 h 573"/>
                  <a:gd name="T20" fmla="*/ 302 w 538"/>
                  <a:gd name="T21" fmla="*/ 381 h 573"/>
                  <a:gd name="T22" fmla="*/ 358 w 538"/>
                  <a:gd name="T23" fmla="*/ 448 h 573"/>
                  <a:gd name="T24" fmla="*/ 401 w 538"/>
                  <a:gd name="T25" fmla="*/ 491 h 573"/>
                  <a:gd name="T26" fmla="*/ 434 w 538"/>
                  <a:gd name="T27" fmla="*/ 526 h 573"/>
                  <a:gd name="T28" fmla="*/ 529 w 538"/>
                  <a:gd name="T29" fmla="*/ 498 h 573"/>
                  <a:gd name="T30" fmla="*/ 361 w 538"/>
                  <a:gd name="T31" fmla="*/ 430 h 573"/>
                  <a:gd name="T32" fmla="*/ 319 w 538"/>
                  <a:gd name="T33" fmla="*/ 375 h 573"/>
                  <a:gd name="T34" fmla="*/ 169 w 538"/>
                  <a:gd name="T35" fmla="*/ 283 h 573"/>
                  <a:gd name="T36" fmla="*/ 148 w 538"/>
                  <a:gd name="T37" fmla="*/ 286 h 573"/>
                  <a:gd name="T38" fmla="*/ 141 w 538"/>
                  <a:gd name="T39" fmla="*/ 290 h 573"/>
                  <a:gd name="T40" fmla="*/ 129 w 538"/>
                  <a:gd name="T41" fmla="*/ 293 h 573"/>
                  <a:gd name="T42" fmla="*/ 13 w 538"/>
                  <a:gd name="T43" fmla="*/ 129 h 573"/>
                  <a:gd name="T44" fmla="*/ 224 w 538"/>
                  <a:gd name="T45" fmla="*/ 75 h 573"/>
                  <a:gd name="T46" fmla="*/ 200 w 538"/>
                  <a:gd name="T47" fmla="*/ 264 h 573"/>
                  <a:gd name="T48" fmla="*/ 216 w 538"/>
                  <a:gd name="T49" fmla="*/ 267 h 573"/>
                  <a:gd name="T50" fmla="*/ 318 w 538"/>
                  <a:gd name="T51" fmla="*/ 341 h 573"/>
                  <a:gd name="T52" fmla="*/ 304 w 538"/>
                  <a:gd name="T53" fmla="*/ 352 h 573"/>
                  <a:gd name="T54" fmla="*/ 339 w 538"/>
                  <a:gd name="T55" fmla="*/ 419 h 573"/>
                  <a:gd name="T56" fmla="*/ 304 w 538"/>
                  <a:gd name="T57" fmla="*/ 379 h 573"/>
                  <a:gd name="T58" fmla="*/ 307 w 538"/>
                  <a:gd name="T59" fmla="*/ 375 h 573"/>
                  <a:gd name="T60" fmla="*/ 340 w 538"/>
                  <a:gd name="T61" fmla="*/ 414 h 573"/>
                  <a:gd name="T62" fmla="*/ 339 w 538"/>
                  <a:gd name="T63" fmla="*/ 419 h 573"/>
                  <a:gd name="T64" fmla="*/ 519 w 538"/>
                  <a:gd name="T65" fmla="*/ 535 h 573"/>
                  <a:gd name="T66" fmla="*/ 488 w 538"/>
                  <a:gd name="T67" fmla="*/ 498 h 573"/>
                  <a:gd name="T68" fmla="*/ 500 w 538"/>
                  <a:gd name="T69" fmla="*/ 523 h 573"/>
                  <a:gd name="T70" fmla="*/ 507 w 538"/>
                  <a:gd name="T71" fmla="*/ 546 h 573"/>
                  <a:gd name="T72" fmla="*/ 463 w 538"/>
                  <a:gd name="T73" fmla="*/ 478 h 573"/>
                  <a:gd name="T74" fmla="*/ 502 w 538"/>
                  <a:gd name="T75" fmla="*/ 548 h 573"/>
                  <a:gd name="T76" fmla="*/ 461 w 538"/>
                  <a:gd name="T77" fmla="*/ 538 h 573"/>
                  <a:gd name="T78" fmla="*/ 396 w 538"/>
                  <a:gd name="T79" fmla="*/ 409 h 573"/>
                  <a:gd name="T80" fmla="*/ 422 w 538"/>
                  <a:gd name="T81" fmla="*/ 477 h 573"/>
                  <a:gd name="T82" fmla="*/ 450 w 538"/>
                  <a:gd name="T83" fmla="*/ 528 h 573"/>
                  <a:gd name="T84" fmla="*/ 391 w 538"/>
                  <a:gd name="T85" fmla="*/ 464 h 573"/>
                  <a:gd name="T86" fmla="*/ 384 w 538"/>
                  <a:gd name="T87" fmla="*/ 454 h 573"/>
                  <a:gd name="T88" fmla="*/ 368 w 538"/>
                  <a:gd name="T89" fmla="*/ 437 h 573"/>
                  <a:gd name="T90" fmla="*/ 328 w 538"/>
                  <a:gd name="T91" fmla="*/ 367 h 573"/>
                  <a:gd name="T92" fmla="*/ 355 w 538"/>
                  <a:gd name="T93" fmla="*/ 353 h 573"/>
                  <a:gd name="T94" fmla="*/ 465 w 538"/>
                  <a:gd name="T95" fmla="*/ 438 h 573"/>
                  <a:gd name="T96" fmla="*/ 524 w 538"/>
                  <a:gd name="T97" fmla="*/ 522 h 573"/>
                  <a:gd name="T98" fmla="*/ 505 w 538"/>
                  <a:gd name="T99" fmla="*/ 496 h 573"/>
                  <a:gd name="T100" fmla="*/ 513 w 538"/>
                  <a:gd name="T101" fmla="*/ 512 h 573"/>
                  <a:gd name="T102" fmla="*/ 524 w 538"/>
                  <a:gd name="T103" fmla="*/ 52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8" h="573">
                    <a:moveTo>
                      <a:pt x="529" y="498"/>
                    </a:moveTo>
                    <a:cubicBezTo>
                      <a:pt x="521" y="479"/>
                      <a:pt x="506" y="463"/>
                      <a:pt x="492" y="449"/>
                    </a:cubicBezTo>
                    <a:cubicBezTo>
                      <a:pt x="474" y="431"/>
                      <a:pt x="454" y="415"/>
                      <a:pt x="433" y="399"/>
                    </a:cubicBezTo>
                    <a:cubicBezTo>
                      <a:pt x="415" y="385"/>
                      <a:pt x="396" y="371"/>
                      <a:pt x="377" y="357"/>
                    </a:cubicBezTo>
                    <a:cubicBezTo>
                      <a:pt x="371" y="352"/>
                      <a:pt x="364" y="347"/>
                      <a:pt x="357" y="341"/>
                    </a:cubicBezTo>
                    <a:cubicBezTo>
                      <a:pt x="354" y="339"/>
                      <a:pt x="351" y="336"/>
                      <a:pt x="348" y="334"/>
                    </a:cubicBezTo>
                    <a:cubicBezTo>
                      <a:pt x="348" y="334"/>
                      <a:pt x="349" y="334"/>
                      <a:pt x="349" y="334"/>
                    </a:cubicBezTo>
                    <a:cubicBezTo>
                      <a:pt x="352" y="320"/>
                      <a:pt x="334" y="315"/>
                      <a:pt x="329" y="327"/>
                    </a:cubicBezTo>
                    <a:cubicBezTo>
                      <a:pt x="328" y="330"/>
                      <a:pt x="326" y="332"/>
                      <a:pt x="325" y="334"/>
                    </a:cubicBezTo>
                    <a:cubicBezTo>
                      <a:pt x="293" y="307"/>
                      <a:pt x="267" y="275"/>
                      <a:pt x="235" y="247"/>
                    </a:cubicBezTo>
                    <a:cubicBezTo>
                      <a:pt x="240" y="242"/>
                      <a:pt x="245" y="236"/>
                      <a:pt x="249" y="230"/>
                    </a:cubicBezTo>
                    <a:cubicBezTo>
                      <a:pt x="275" y="192"/>
                      <a:pt x="269" y="146"/>
                      <a:pt x="253" y="106"/>
                    </a:cubicBezTo>
                    <a:cubicBezTo>
                      <a:pt x="236" y="66"/>
                      <a:pt x="211" y="24"/>
                      <a:pt x="167" y="12"/>
                    </a:cubicBezTo>
                    <a:cubicBezTo>
                      <a:pt x="124" y="0"/>
                      <a:pt x="80" y="25"/>
                      <a:pt x="49" y="54"/>
                    </a:cubicBezTo>
                    <a:cubicBezTo>
                      <a:pt x="25" y="77"/>
                      <a:pt x="7" y="106"/>
                      <a:pt x="4" y="140"/>
                    </a:cubicBezTo>
                    <a:cubicBezTo>
                      <a:pt x="0" y="170"/>
                      <a:pt x="11" y="199"/>
                      <a:pt x="27" y="225"/>
                    </a:cubicBezTo>
                    <a:cubicBezTo>
                      <a:pt x="47" y="258"/>
                      <a:pt x="87" y="303"/>
                      <a:pt x="128" y="295"/>
                    </a:cubicBezTo>
                    <a:cubicBezTo>
                      <a:pt x="127" y="297"/>
                      <a:pt x="128" y="300"/>
                      <a:pt x="131" y="300"/>
                    </a:cubicBezTo>
                    <a:cubicBezTo>
                      <a:pt x="161" y="306"/>
                      <a:pt x="190" y="290"/>
                      <a:pt x="214" y="269"/>
                    </a:cubicBezTo>
                    <a:cubicBezTo>
                      <a:pt x="241" y="300"/>
                      <a:pt x="269" y="329"/>
                      <a:pt x="298" y="358"/>
                    </a:cubicBezTo>
                    <a:cubicBezTo>
                      <a:pt x="295" y="362"/>
                      <a:pt x="292" y="366"/>
                      <a:pt x="290" y="371"/>
                    </a:cubicBezTo>
                    <a:cubicBezTo>
                      <a:pt x="287" y="379"/>
                      <a:pt x="296" y="384"/>
                      <a:pt x="302" y="381"/>
                    </a:cubicBezTo>
                    <a:cubicBezTo>
                      <a:pt x="304" y="388"/>
                      <a:pt x="309" y="396"/>
                      <a:pt x="313" y="402"/>
                    </a:cubicBezTo>
                    <a:cubicBezTo>
                      <a:pt x="325" y="419"/>
                      <a:pt x="342" y="433"/>
                      <a:pt x="358" y="448"/>
                    </a:cubicBezTo>
                    <a:cubicBezTo>
                      <a:pt x="367" y="456"/>
                      <a:pt x="377" y="465"/>
                      <a:pt x="386" y="474"/>
                    </a:cubicBezTo>
                    <a:cubicBezTo>
                      <a:pt x="390" y="480"/>
                      <a:pt x="395" y="487"/>
                      <a:pt x="401" y="491"/>
                    </a:cubicBezTo>
                    <a:cubicBezTo>
                      <a:pt x="401" y="492"/>
                      <a:pt x="401" y="492"/>
                      <a:pt x="402" y="491"/>
                    </a:cubicBezTo>
                    <a:cubicBezTo>
                      <a:pt x="412" y="503"/>
                      <a:pt x="423" y="515"/>
                      <a:pt x="434" y="526"/>
                    </a:cubicBezTo>
                    <a:cubicBezTo>
                      <a:pt x="456" y="548"/>
                      <a:pt x="485" y="573"/>
                      <a:pt x="515" y="552"/>
                    </a:cubicBezTo>
                    <a:cubicBezTo>
                      <a:pt x="535" y="539"/>
                      <a:pt x="538" y="519"/>
                      <a:pt x="529" y="498"/>
                    </a:cubicBezTo>
                    <a:close/>
                    <a:moveTo>
                      <a:pt x="328" y="368"/>
                    </a:moveTo>
                    <a:cubicBezTo>
                      <a:pt x="341" y="388"/>
                      <a:pt x="351" y="409"/>
                      <a:pt x="361" y="430"/>
                    </a:cubicBezTo>
                    <a:cubicBezTo>
                      <a:pt x="357" y="425"/>
                      <a:pt x="352" y="420"/>
                      <a:pt x="348" y="415"/>
                    </a:cubicBezTo>
                    <a:cubicBezTo>
                      <a:pt x="338" y="403"/>
                      <a:pt x="326" y="390"/>
                      <a:pt x="319" y="375"/>
                    </a:cubicBezTo>
                    <a:cubicBezTo>
                      <a:pt x="322" y="373"/>
                      <a:pt x="325" y="371"/>
                      <a:pt x="328" y="368"/>
                    </a:cubicBezTo>
                    <a:close/>
                    <a:moveTo>
                      <a:pt x="169" y="283"/>
                    </a:moveTo>
                    <a:cubicBezTo>
                      <a:pt x="161" y="286"/>
                      <a:pt x="152" y="288"/>
                      <a:pt x="143" y="289"/>
                    </a:cubicBezTo>
                    <a:cubicBezTo>
                      <a:pt x="145" y="288"/>
                      <a:pt x="147" y="287"/>
                      <a:pt x="148" y="286"/>
                    </a:cubicBezTo>
                    <a:cubicBezTo>
                      <a:pt x="148" y="286"/>
                      <a:pt x="148" y="286"/>
                      <a:pt x="148" y="286"/>
                    </a:cubicBezTo>
                    <a:cubicBezTo>
                      <a:pt x="146" y="287"/>
                      <a:pt x="143" y="289"/>
                      <a:pt x="141" y="290"/>
                    </a:cubicBezTo>
                    <a:cubicBezTo>
                      <a:pt x="137" y="290"/>
                      <a:pt x="134" y="291"/>
                      <a:pt x="131" y="291"/>
                    </a:cubicBezTo>
                    <a:cubicBezTo>
                      <a:pt x="130" y="291"/>
                      <a:pt x="129" y="292"/>
                      <a:pt x="129" y="293"/>
                    </a:cubicBezTo>
                    <a:cubicBezTo>
                      <a:pt x="98" y="296"/>
                      <a:pt x="69" y="269"/>
                      <a:pt x="51" y="247"/>
                    </a:cubicBezTo>
                    <a:cubicBezTo>
                      <a:pt x="24" y="214"/>
                      <a:pt x="5" y="173"/>
                      <a:pt x="13" y="129"/>
                    </a:cubicBezTo>
                    <a:cubicBezTo>
                      <a:pt x="23" y="81"/>
                      <a:pt x="68" y="40"/>
                      <a:pt x="113" y="25"/>
                    </a:cubicBezTo>
                    <a:cubicBezTo>
                      <a:pt x="160" y="9"/>
                      <a:pt x="201" y="35"/>
                      <a:pt x="224" y="75"/>
                    </a:cubicBezTo>
                    <a:cubicBezTo>
                      <a:pt x="246" y="113"/>
                      <a:pt x="265" y="163"/>
                      <a:pt x="247" y="206"/>
                    </a:cubicBezTo>
                    <a:cubicBezTo>
                      <a:pt x="238" y="229"/>
                      <a:pt x="219" y="248"/>
                      <a:pt x="200" y="264"/>
                    </a:cubicBezTo>
                    <a:cubicBezTo>
                      <a:pt x="191" y="272"/>
                      <a:pt x="181" y="278"/>
                      <a:pt x="169" y="283"/>
                    </a:cubicBezTo>
                    <a:close/>
                    <a:moveTo>
                      <a:pt x="216" y="267"/>
                    </a:moveTo>
                    <a:cubicBezTo>
                      <a:pt x="222" y="262"/>
                      <a:pt x="228" y="256"/>
                      <a:pt x="233" y="250"/>
                    </a:cubicBezTo>
                    <a:cubicBezTo>
                      <a:pt x="259" y="282"/>
                      <a:pt x="287" y="314"/>
                      <a:pt x="318" y="341"/>
                    </a:cubicBezTo>
                    <a:cubicBezTo>
                      <a:pt x="315" y="343"/>
                      <a:pt x="312" y="345"/>
                      <a:pt x="309" y="348"/>
                    </a:cubicBezTo>
                    <a:cubicBezTo>
                      <a:pt x="308" y="349"/>
                      <a:pt x="306" y="351"/>
                      <a:pt x="304" y="352"/>
                    </a:cubicBezTo>
                    <a:cubicBezTo>
                      <a:pt x="276" y="323"/>
                      <a:pt x="247" y="294"/>
                      <a:pt x="216" y="267"/>
                    </a:cubicBezTo>
                    <a:close/>
                    <a:moveTo>
                      <a:pt x="339" y="419"/>
                    </a:moveTo>
                    <a:cubicBezTo>
                      <a:pt x="330" y="411"/>
                      <a:pt x="321" y="402"/>
                      <a:pt x="313" y="392"/>
                    </a:cubicBezTo>
                    <a:cubicBezTo>
                      <a:pt x="310" y="388"/>
                      <a:pt x="306" y="384"/>
                      <a:pt x="304" y="379"/>
                    </a:cubicBezTo>
                    <a:cubicBezTo>
                      <a:pt x="304" y="379"/>
                      <a:pt x="304" y="378"/>
                      <a:pt x="304" y="378"/>
                    </a:cubicBezTo>
                    <a:cubicBezTo>
                      <a:pt x="305" y="377"/>
                      <a:pt x="306" y="376"/>
                      <a:pt x="307" y="375"/>
                    </a:cubicBezTo>
                    <a:cubicBezTo>
                      <a:pt x="310" y="377"/>
                      <a:pt x="313" y="377"/>
                      <a:pt x="317" y="376"/>
                    </a:cubicBezTo>
                    <a:cubicBezTo>
                      <a:pt x="322" y="390"/>
                      <a:pt x="331" y="402"/>
                      <a:pt x="340" y="414"/>
                    </a:cubicBezTo>
                    <a:cubicBezTo>
                      <a:pt x="346" y="422"/>
                      <a:pt x="353" y="429"/>
                      <a:pt x="359" y="436"/>
                    </a:cubicBezTo>
                    <a:cubicBezTo>
                      <a:pt x="353" y="430"/>
                      <a:pt x="346" y="425"/>
                      <a:pt x="339" y="419"/>
                    </a:cubicBezTo>
                    <a:close/>
                    <a:moveTo>
                      <a:pt x="521" y="533"/>
                    </a:moveTo>
                    <a:cubicBezTo>
                      <a:pt x="520" y="534"/>
                      <a:pt x="520" y="534"/>
                      <a:pt x="519" y="535"/>
                    </a:cubicBezTo>
                    <a:cubicBezTo>
                      <a:pt x="515" y="530"/>
                      <a:pt x="509" y="525"/>
                      <a:pt x="505" y="520"/>
                    </a:cubicBezTo>
                    <a:cubicBezTo>
                      <a:pt x="499" y="513"/>
                      <a:pt x="494" y="505"/>
                      <a:pt x="488" y="498"/>
                    </a:cubicBezTo>
                    <a:cubicBezTo>
                      <a:pt x="488" y="498"/>
                      <a:pt x="488" y="498"/>
                      <a:pt x="488" y="499"/>
                    </a:cubicBezTo>
                    <a:cubicBezTo>
                      <a:pt x="490" y="508"/>
                      <a:pt x="495" y="516"/>
                      <a:pt x="500" y="523"/>
                    </a:cubicBezTo>
                    <a:cubicBezTo>
                      <a:pt x="504" y="530"/>
                      <a:pt x="508" y="536"/>
                      <a:pt x="515" y="540"/>
                    </a:cubicBezTo>
                    <a:cubicBezTo>
                      <a:pt x="512" y="542"/>
                      <a:pt x="510" y="544"/>
                      <a:pt x="507" y="546"/>
                    </a:cubicBezTo>
                    <a:cubicBezTo>
                      <a:pt x="486" y="527"/>
                      <a:pt x="474" y="503"/>
                      <a:pt x="464" y="478"/>
                    </a:cubicBezTo>
                    <a:cubicBezTo>
                      <a:pt x="464" y="477"/>
                      <a:pt x="463" y="477"/>
                      <a:pt x="463" y="478"/>
                    </a:cubicBezTo>
                    <a:cubicBezTo>
                      <a:pt x="468" y="492"/>
                      <a:pt x="473" y="507"/>
                      <a:pt x="480" y="521"/>
                    </a:cubicBezTo>
                    <a:cubicBezTo>
                      <a:pt x="485" y="530"/>
                      <a:pt x="492" y="543"/>
                      <a:pt x="502" y="548"/>
                    </a:cubicBezTo>
                    <a:cubicBezTo>
                      <a:pt x="498" y="550"/>
                      <a:pt x="493" y="551"/>
                      <a:pt x="489" y="550"/>
                    </a:cubicBezTo>
                    <a:cubicBezTo>
                      <a:pt x="479" y="550"/>
                      <a:pt x="470" y="545"/>
                      <a:pt x="461" y="538"/>
                    </a:cubicBezTo>
                    <a:cubicBezTo>
                      <a:pt x="453" y="518"/>
                      <a:pt x="440" y="500"/>
                      <a:pt x="430" y="482"/>
                    </a:cubicBezTo>
                    <a:cubicBezTo>
                      <a:pt x="416" y="458"/>
                      <a:pt x="404" y="435"/>
                      <a:pt x="396" y="409"/>
                    </a:cubicBezTo>
                    <a:cubicBezTo>
                      <a:pt x="396" y="408"/>
                      <a:pt x="396" y="408"/>
                      <a:pt x="396" y="409"/>
                    </a:cubicBezTo>
                    <a:cubicBezTo>
                      <a:pt x="401" y="432"/>
                      <a:pt x="410" y="455"/>
                      <a:pt x="422" y="477"/>
                    </a:cubicBezTo>
                    <a:cubicBezTo>
                      <a:pt x="428" y="488"/>
                      <a:pt x="434" y="500"/>
                      <a:pt x="441" y="511"/>
                    </a:cubicBezTo>
                    <a:cubicBezTo>
                      <a:pt x="444" y="517"/>
                      <a:pt x="447" y="523"/>
                      <a:pt x="450" y="528"/>
                    </a:cubicBezTo>
                    <a:cubicBezTo>
                      <a:pt x="445" y="524"/>
                      <a:pt x="440" y="518"/>
                      <a:pt x="436" y="514"/>
                    </a:cubicBezTo>
                    <a:cubicBezTo>
                      <a:pt x="420" y="498"/>
                      <a:pt x="406" y="480"/>
                      <a:pt x="391" y="464"/>
                    </a:cubicBezTo>
                    <a:cubicBezTo>
                      <a:pt x="388" y="461"/>
                      <a:pt x="386" y="459"/>
                      <a:pt x="383" y="456"/>
                    </a:cubicBezTo>
                    <a:cubicBezTo>
                      <a:pt x="384" y="456"/>
                      <a:pt x="384" y="455"/>
                      <a:pt x="384" y="454"/>
                    </a:cubicBezTo>
                    <a:cubicBezTo>
                      <a:pt x="380" y="448"/>
                      <a:pt x="374" y="444"/>
                      <a:pt x="369" y="439"/>
                    </a:cubicBezTo>
                    <a:cubicBezTo>
                      <a:pt x="369" y="438"/>
                      <a:pt x="368" y="438"/>
                      <a:pt x="368" y="437"/>
                    </a:cubicBezTo>
                    <a:cubicBezTo>
                      <a:pt x="366" y="433"/>
                      <a:pt x="364" y="429"/>
                      <a:pt x="362" y="425"/>
                    </a:cubicBezTo>
                    <a:cubicBezTo>
                      <a:pt x="351" y="406"/>
                      <a:pt x="341" y="385"/>
                      <a:pt x="328" y="367"/>
                    </a:cubicBezTo>
                    <a:cubicBezTo>
                      <a:pt x="335" y="360"/>
                      <a:pt x="340" y="351"/>
                      <a:pt x="344" y="344"/>
                    </a:cubicBezTo>
                    <a:cubicBezTo>
                      <a:pt x="347" y="347"/>
                      <a:pt x="351" y="350"/>
                      <a:pt x="355" y="353"/>
                    </a:cubicBezTo>
                    <a:cubicBezTo>
                      <a:pt x="365" y="361"/>
                      <a:pt x="375" y="369"/>
                      <a:pt x="385" y="376"/>
                    </a:cubicBezTo>
                    <a:cubicBezTo>
                      <a:pt x="413" y="396"/>
                      <a:pt x="440" y="416"/>
                      <a:pt x="465" y="438"/>
                    </a:cubicBezTo>
                    <a:cubicBezTo>
                      <a:pt x="486" y="457"/>
                      <a:pt x="510" y="478"/>
                      <a:pt x="521" y="505"/>
                    </a:cubicBezTo>
                    <a:cubicBezTo>
                      <a:pt x="523" y="510"/>
                      <a:pt x="525" y="516"/>
                      <a:pt x="524" y="522"/>
                    </a:cubicBezTo>
                    <a:cubicBezTo>
                      <a:pt x="523" y="517"/>
                      <a:pt x="520" y="514"/>
                      <a:pt x="518" y="510"/>
                    </a:cubicBezTo>
                    <a:cubicBezTo>
                      <a:pt x="514" y="505"/>
                      <a:pt x="510" y="500"/>
                      <a:pt x="505" y="496"/>
                    </a:cubicBezTo>
                    <a:cubicBezTo>
                      <a:pt x="505" y="495"/>
                      <a:pt x="504" y="496"/>
                      <a:pt x="504" y="497"/>
                    </a:cubicBezTo>
                    <a:cubicBezTo>
                      <a:pt x="508" y="502"/>
                      <a:pt x="510" y="507"/>
                      <a:pt x="513" y="512"/>
                    </a:cubicBezTo>
                    <a:cubicBezTo>
                      <a:pt x="516" y="517"/>
                      <a:pt x="517" y="522"/>
                      <a:pt x="522" y="525"/>
                    </a:cubicBezTo>
                    <a:cubicBezTo>
                      <a:pt x="522" y="525"/>
                      <a:pt x="523" y="525"/>
                      <a:pt x="524" y="525"/>
                    </a:cubicBezTo>
                    <a:cubicBezTo>
                      <a:pt x="523" y="527"/>
                      <a:pt x="522" y="530"/>
                      <a:pt x="521" y="5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4" name="Freeform 953"/>
              <p:cNvSpPr/>
              <p:nvPr/>
            </p:nvSpPr>
            <p:spPr bwMode="auto">
              <a:xfrm>
                <a:off x="4219" y="1447"/>
                <a:ext cx="34" cy="57"/>
              </a:xfrm>
              <a:custGeom>
                <a:avLst/>
                <a:gdLst>
                  <a:gd name="T0" fmla="*/ 1 w 60"/>
                  <a:gd name="T1" fmla="*/ 0 h 102"/>
                  <a:gd name="T2" fmla="*/ 0 w 60"/>
                  <a:gd name="T3" fmla="*/ 1 h 102"/>
                  <a:gd name="T4" fmla="*/ 29 w 60"/>
                  <a:gd name="T5" fmla="*/ 50 h 102"/>
                  <a:gd name="T6" fmla="*/ 57 w 60"/>
                  <a:gd name="T7" fmla="*/ 101 h 102"/>
                  <a:gd name="T8" fmla="*/ 60 w 60"/>
                  <a:gd name="T9" fmla="*/ 100 h 102"/>
                  <a:gd name="T10" fmla="*/ 33 w 60"/>
                  <a:gd name="T11" fmla="*/ 49 h 102"/>
                  <a:gd name="T12" fmla="*/ 1 w 60"/>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60" h="102">
                    <a:moveTo>
                      <a:pt x="1" y="0"/>
                    </a:moveTo>
                    <a:cubicBezTo>
                      <a:pt x="0" y="0"/>
                      <a:pt x="0" y="0"/>
                      <a:pt x="0" y="1"/>
                    </a:cubicBezTo>
                    <a:cubicBezTo>
                      <a:pt x="10" y="17"/>
                      <a:pt x="20" y="33"/>
                      <a:pt x="29" y="50"/>
                    </a:cubicBezTo>
                    <a:cubicBezTo>
                      <a:pt x="38" y="67"/>
                      <a:pt x="46" y="86"/>
                      <a:pt x="57" y="101"/>
                    </a:cubicBezTo>
                    <a:cubicBezTo>
                      <a:pt x="58" y="102"/>
                      <a:pt x="60" y="101"/>
                      <a:pt x="60" y="100"/>
                    </a:cubicBezTo>
                    <a:cubicBezTo>
                      <a:pt x="54" y="82"/>
                      <a:pt x="43" y="64"/>
                      <a:pt x="33" y="49"/>
                    </a:cubicBezTo>
                    <a:cubicBezTo>
                      <a:pt x="23" y="32"/>
                      <a:pt x="12" y="16"/>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5" name="Freeform 954"/>
              <p:cNvSpPr/>
              <p:nvPr/>
            </p:nvSpPr>
            <p:spPr bwMode="auto">
              <a:xfrm>
                <a:off x="4259" y="1480"/>
                <a:ext cx="30" cy="57"/>
              </a:xfrm>
              <a:custGeom>
                <a:avLst/>
                <a:gdLst>
                  <a:gd name="T0" fmla="*/ 1 w 53"/>
                  <a:gd name="T1" fmla="*/ 1 h 101"/>
                  <a:gd name="T2" fmla="*/ 0 w 53"/>
                  <a:gd name="T3" fmla="*/ 1 h 101"/>
                  <a:gd name="T4" fmla="*/ 18 w 53"/>
                  <a:gd name="T5" fmla="*/ 53 h 101"/>
                  <a:gd name="T6" fmla="*/ 49 w 53"/>
                  <a:gd name="T7" fmla="*/ 100 h 101"/>
                  <a:gd name="T8" fmla="*/ 52 w 53"/>
                  <a:gd name="T9" fmla="*/ 97 h 101"/>
                  <a:gd name="T10" fmla="*/ 22 w 53"/>
                  <a:gd name="T11" fmla="*/ 51 h 101"/>
                  <a:gd name="T12" fmla="*/ 1 w 53"/>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53" h="101">
                    <a:moveTo>
                      <a:pt x="1" y="1"/>
                    </a:moveTo>
                    <a:cubicBezTo>
                      <a:pt x="1" y="0"/>
                      <a:pt x="0" y="0"/>
                      <a:pt x="0" y="1"/>
                    </a:cubicBezTo>
                    <a:cubicBezTo>
                      <a:pt x="6" y="18"/>
                      <a:pt x="11" y="36"/>
                      <a:pt x="18" y="53"/>
                    </a:cubicBezTo>
                    <a:cubicBezTo>
                      <a:pt x="25" y="69"/>
                      <a:pt x="34" y="90"/>
                      <a:pt x="49" y="100"/>
                    </a:cubicBezTo>
                    <a:cubicBezTo>
                      <a:pt x="51" y="101"/>
                      <a:pt x="53" y="99"/>
                      <a:pt x="52" y="97"/>
                    </a:cubicBezTo>
                    <a:cubicBezTo>
                      <a:pt x="42" y="82"/>
                      <a:pt x="30" y="68"/>
                      <a:pt x="22" y="51"/>
                    </a:cubicBezTo>
                    <a:cubicBezTo>
                      <a:pt x="14" y="35"/>
                      <a:pt x="8" y="18"/>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6" name="Freeform 955"/>
              <p:cNvSpPr>
                <a:spLocks noEditPoints="1"/>
              </p:cNvSpPr>
              <p:nvPr/>
            </p:nvSpPr>
            <p:spPr bwMode="auto">
              <a:xfrm>
                <a:off x="1682" y="1566"/>
                <a:ext cx="223" cy="317"/>
              </a:xfrm>
              <a:custGeom>
                <a:avLst/>
                <a:gdLst>
                  <a:gd name="T0" fmla="*/ 353 w 398"/>
                  <a:gd name="T1" fmla="*/ 435 h 566"/>
                  <a:gd name="T2" fmla="*/ 322 w 398"/>
                  <a:gd name="T3" fmla="*/ 208 h 566"/>
                  <a:gd name="T4" fmla="*/ 227 w 398"/>
                  <a:gd name="T5" fmla="*/ 20 h 566"/>
                  <a:gd name="T6" fmla="*/ 239 w 398"/>
                  <a:gd name="T7" fmla="*/ 17 h 566"/>
                  <a:gd name="T8" fmla="*/ 194 w 398"/>
                  <a:gd name="T9" fmla="*/ 61 h 566"/>
                  <a:gd name="T10" fmla="*/ 69 w 398"/>
                  <a:gd name="T11" fmla="*/ 315 h 566"/>
                  <a:gd name="T12" fmla="*/ 3 w 398"/>
                  <a:gd name="T13" fmla="*/ 499 h 566"/>
                  <a:gd name="T14" fmla="*/ 193 w 398"/>
                  <a:gd name="T15" fmla="*/ 532 h 566"/>
                  <a:gd name="T16" fmla="*/ 191 w 398"/>
                  <a:gd name="T17" fmla="*/ 524 h 566"/>
                  <a:gd name="T18" fmla="*/ 176 w 398"/>
                  <a:gd name="T19" fmla="*/ 524 h 566"/>
                  <a:gd name="T20" fmla="*/ 234 w 398"/>
                  <a:gd name="T21" fmla="*/ 523 h 566"/>
                  <a:gd name="T22" fmla="*/ 392 w 398"/>
                  <a:gd name="T23" fmla="*/ 477 h 566"/>
                  <a:gd name="T24" fmla="*/ 17 w 398"/>
                  <a:gd name="T25" fmla="*/ 493 h 566"/>
                  <a:gd name="T26" fmla="*/ 200 w 398"/>
                  <a:gd name="T27" fmla="*/ 542 h 566"/>
                  <a:gd name="T28" fmla="*/ 220 w 398"/>
                  <a:gd name="T29" fmla="*/ 545 h 566"/>
                  <a:gd name="T30" fmla="*/ 223 w 398"/>
                  <a:gd name="T31" fmla="*/ 542 h 566"/>
                  <a:gd name="T32" fmla="*/ 232 w 398"/>
                  <a:gd name="T33" fmla="*/ 527 h 566"/>
                  <a:gd name="T34" fmla="*/ 41 w 398"/>
                  <a:gd name="T35" fmla="*/ 501 h 566"/>
                  <a:gd name="T36" fmla="*/ 70 w 398"/>
                  <a:gd name="T37" fmla="*/ 489 h 566"/>
                  <a:gd name="T38" fmla="*/ 56 w 398"/>
                  <a:gd name="T39" fmla="*/ 443 h 566"/>
                  <a:gd name="T40" fmla="*/ 58 w 398"/>
                  <a:gd name="T41" fmla="*/ 439 h 566"/>
                  <a:gd name="T42" fmla="*/ 114 w 398"/>
                  <a:gd name="T43" fmla="*/ 392 h 566"/>
                  <a:gd name="T44" fmla="*/ 78 w 398"/>
                  <a:gd name="T45" fmla="*/ 354 h 566"/>
                  <a:gd name="T46" fmla="*/ 85 w 398"/>
                  <a:gd name="T47" fmla="*/ 344 h 566"/>
                  <a:gd name="T48" fmla="*/ 76 w 398"/>
                  <a:gd name="T49" fmla="*/ 315 h 566"/>
                  <a:gd name="T50" fmla="*/ 116 w 398"/>
                  <a:gd name="T51" fmla="*/ 318 h 566"/>
                  <a:gd name="T52" fmla="*/ 82 w 398"/>
                  <a:gd name="T53" fmla="*/ 275 h 566"/>
                  <a:gd name="T54" fmla="*/ 99 w 398"/>
                  <a:gd name="T55" fmla="*/ 272 h 566"/>
                  <a:gd name="T56" fmla="*/ 133 w 398"/>
                  <a:gd name="T57" fmla="*/ 253 h 566"/>
                  <a:gd name="T58" fmla="*/ 130 w 398"/>
                  <a:gd name="T59" fmla="*/ 136 h 566"/>
                  <a:gd name="T60" fmla="*/ 242 w 398"/>
                  <a:gd name="T61" fmla="*/ 83 h 566"/>
                  <a:gd name="T62" fmla="*/ 249 w 398"/>
                  <a:gd name="T63" fmla="*/ 89 h 566"/>
                  <a:gd name="T64" fmla="*/ 249 w 398"/>
                  <a:gd name="T65" fmla="*/ 89 h 566"/>
                  <a:gd name="T66" fmla="*/ 244 w 398"/>
                  <a:gd name="T67" fmla="*/ 169 h 566"/>
                  <a:gd name="T68" fmla="*/ 273 w 398"/>
                  <a:gd name="T69" fmla="*/ 120 h 566"/>
                  <a:gd name="T70" fmla="*/ 225 w 398"/>
                  <a:gd name="T71" fmla="*/ 240 h 566"/>
                  <a:gd name="T72" fmla="*/ 304 w 398"/>
                  <a:gd name="T73" fmla="*/ 213 h 566"/>
                  <a:gd name="T74" fmla="*/ 306 w 398"/>
                  <a:gd name="T75" fmla="*/ 226 h 566"/>
                  <a:gd name="T76" fmla="*/ 263 w 398"/>
                  <a:gd name="T77" fmla="*/ 314 h 566"/>
                  <a:gd name="T78" fmla="*/ 315 w 398"/>
                  <a:gd name="T79" fmla="*/ 274 h 566"/>
                  <a:gd name="T80" fmla="*/ 285 w 398"/>
                  <a:gd name="T81" fmla="*/ 347 h 566"/>
                  <a:gd name="T82" fmla="*/ 319 w 398"/>
                  <a:gd name="T83" fmla="*/ 322 h 566"/>
                  <a:gd name="T84" fmla="*/ 246 w 398"/>
                  <a:gd name="T85" fmla="*/ 401 h 566"/>
                  <a:gd name="T86" fmla="*/ 290 w 398"/>
                  <a:gd name="T87" fmla="*/ 403 h 566"/>
                  <a:gd name="T88" fmla="*/ 149 w 398"/>
                  <a:gd name="T89" fmla="*/ 416 h 566"/>
                  <a:gd name="T90" fmla="*/ 321 w 398"/>
                  <a:gd name="T91" fmla="*/ 391 h 566"/>
                  <a:gd name="T92" fmla="*/ 313 w 398"/>
                  <a:gd name="T93" fmla="*/ 420 h 566"/>
                  <a:gd name="T94" fmla="*/ 279 w 398"/>
                  <a:gd name="T95" fmla="*/ 445 h 566"/>
                  <a:gd name="T96" fmla="*/ 317 w 398"/>
                  <a:gd name="T97" fmla="*/ 455 h 566"/>
                  <a:gd name="T98" fmla="*/ 290 w 398"/>
                  <a:gd name="T99" fmla="*/ 473 h 566"/>
                  <a:gd name="T100" fmla="*/ 258 w 398"/>
                  <a:gd name="T101" fmla="*/ 492 h 566"/>
                  <a:gd name="T102" fmla="*/ 285 w 398"/>
                  <a:gd name="T103" fmla="*/ 49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8" h="566">
                    <a:moveTo>
                      <a:pt x="392" y="477"/>
                    </a:moveTo>
                    <a:cubicBezTo>
                      <a:pt x="393" y="475"/>
                      <a:pt x="393" y="472"/>
                      <a:pt x="391" y="470"/>
                    </a:cubicBezTo>
                    <a:cubicBezTo>
                      <a:pt x="385" y="465"/>
                      <a:pt x="377" y="462"/>
                      <a:pt x="371" y="457"/>
                    </a:cubicBezTo>
                    <a:cubicBezTo>
                      <a:pt x="364" y="450"/>
                      <a:pt x="358" y="442"/>
                      <a:pt x="353" y="435"/>
                    </a:cubicBezTo>
                    <a:cubicBezTo>
                      <a:pt x="347" y="427"/>
                      <a:pt x="343" y="418"/>
                      <a:pt x="340" y="409"/>
                    </a:cubicBezTo>
                    <a:cubicBezTo>
                      <a:pt x="339" y="405"/>
                      <a:pt x="337" y="402"/>
                      <a:pt x="336" y="398"/>
                    </a:cubicBezTo>
                    <a:cubicBezTo>
                      <a:pt x="339" y="397"/>
                      <a:pt x="341" y="394"/>
                      <a:pt x="341" y="391"/>
                    </a:cubicBezTo>
                    <a:cubicBezTo>
                      <a:pt x="341" y="329"/>
                      <a:pt x="339" y="267"/>
                      <a:pt x="322" y="208"/>
                    </a:cubicBezTo>
                    <a:cubicBezTo>
                      <a:pt x="312" y="171"/>
                      <a:pt x="303" y="132"/>
                      <a:pt x="280" y="100"/>
                    </a:cubicBezTo>
                    <a:cubicBezTo>
                      <a:pt x="262" y="73"/>
                      <a:pt x="231" y="53"/>
                      <a:pt x="196" y="60"/>
                    </a:cubicBezTo>
                    <a:cubicBezTo>
                      <a:pt x="197" y="44"/>
                      <a:pt x="201" y="25"/>
                      <a:pt x="216" y="15"/>
                    </a:cubicBezTo>
                    <a:cubicBezTo>
                      <a:pt x="222" y="11"/>
                      <a:pt x="225" y="15"/>
                      <a:pt x="227" y="20"/>
                    </a:cubicBezTo>
                    <a:cubicBezTo>
                      <a:pt x="230" y="33"/>
                      <a:pt x="218" y="41"/>
                      <a:pt x="214" y="52"/>
                    </a:cubicBezTo>
                    <a:cubicBezTo>
                      <a:pt x="211" y="57"/>
                      <a:pt x="219" y="61"/>
                      <a:pt x="223" y="59"/>
                    </a:cubicBezTo>
                    <a:cubicBezTo>
                      <a:pt x="230" y="55"/>
                      <a:pt x="234" y="46"/>
                      <a:pt x="237" y="39"/>
                    </a:cubicBezTo>
                    <a:cubicBezTo>
                      <a:pt x="241" y="31"/>
                      <a:pt x="241" y="25"/>
                      <a:pt x="239" y="17"/>
                    </a:cubicBezTo>
                    <a:cubicBezTo>
                      <a:pt x="236" y="8"/>
                      <a:pt x="228" y="0"/>
                      <a:pt x="216" y="3"/>
                    </a:cubicBezTo>
                    <a:cubicBezTo>
                      <a:pt x="206" y="6"/>
                      <a:pt x="198" y="17"/>
                      <a:pt x="194" y="26"/>
                    </a:cubicBezTo>
                    <a:cubicBezTo>
                      <a:pt x="189" y="36"/>
                      <a:pt x="188" y="50"/>
                      <a:pt x="194" y="61"/>
                    </a:cubicBezTo>
                    <a:cubicBezTo>
                      <a:pt x="194" y="61"/>
                      <a:pt x="194" y="61"/>
                      <a:pt x="194" y="61"/>
                    </a:cubicBezTo>
                    <a:cubicBezTo>
                      <a:pt x="164" y="68"/>
                      <a:pt x="142" y="93"/>
                      <a:pt x="127" y="116"/>
                    </a:cubicBezTo>
                    <a:cubicBezTo>
                      <a:pt x="100" y="157"/>
                      <a:pt x="84" y="204"/>
                      <a:pt x="75" y="250"/>
                    </a:cubicBezTo>
                    <a:cubicBezTo>
                      <a:pt x="71" y="271"/>
                      <a:pt x="68" y="292"/>
                      <a:pt x="69" y="313"/>
                    </a:cubicBezTo>
                    <a:cubicBezTo>
                      <a:pt x="69" y="314"/>
                      <a:pt x="69" y="314"/>
                      <a:pt x="69" y="315"/>
                    </a:cubicBezTo>
                    <a:cubicBezTo>
                      <a:pt x="69" y="315"/>
                      <a:pt x="69" y="315"/>
                      <a:pt x="69" y="315"/>
                    </a:cubicBezTo>
                    <a:cubicBezTo>
                      <a:pt x="65" y="348"/>
                      <a:pt x="76" y="379"/>
                      <a:pt x="61" y="410"/>
                    </a:cubicBezTo>
                    <a:cubicBezTo>
                      <a:pt x="47" y="440"/>
                      <a:pt x="21" y="465"/>
                      <a:pt x="1" y="492"/>
                    </a:cubicBezTo>
                    <a:cubicBezTo>
                      <a:pt x="0" y="494"/>
                      <a:pt x="0" y="498"/>
                      <a:pt x="3" y="499"/>
                    </a:cubicBezTo>
                    <a:cubicBezTo>
                      <a:pt x="20" y="514"/>
                      <a:pt x="46" y="515"/>
                      <a:pt x="69" y="516"/>
                    </a:cubicBezTo>
                    <a:cubicBezTo>
                      <a:pt x="99" y="517"/>
                      <a:pt x="130" y="519"/>
                      <a:pt x="161" y="519"/>
                    </a:cubicBezTo>
                    <a:cubicBezTo>
                      <a:pt x="173" y="519"/>
                      <a:pt x="186" y="519"/>
                      <a:pt x="199" y="518"/>
                    </a:cubicBezTo>
                    <a:cubicBezTo>
                      <a:pt x="196" y="523"/>
                      <a:pt x="194" y="527"/>
                      <a:pt x="193" y="532"/>
                    </a:cubicBezTo>
                    <a:cubicBezTo>
                      <a:pt x="192" y="539"/>
                      <a:pt x="193" y="548"/>
                      <a:pt x="199" y="552"/>
                    </a:cubicBezTo>
                    <a:cubicBezTo>
                      <a:pt x="194" y="551"/>
                      <a:pt x="189" y="550"/>
                      <a:pt x="186" y="547"/>
                    </a:cubicBezTo>
                    <a:cubicBezTo>
                      <a:pt x="187" y="547"/>
                      <a:pt x="188" y="547"/>
                      <a:pt x="187" y="546"/>
                    </a:cubicBezTo>
                    <a:cubicBezTo>
                      <a:pt x="185" y="538"/>
                      <a:pt x="187" y="531"/>
                      <a:pt x="191" y="524"/>
                    </a:cubicBezTo>
                    <a:cubicBezTo>
                      <a:pt x="192" y="523"/>
                      <a:pt x="191" y="523"/>
                      <a:pt x="190" y="523"/>
                    </a:cubicBezTo>
                    <a:cubicBezTo>
                      <a:pt x="185" y="530"/>
                      <a:pt x="183" y="538"/>
                      <a:pt x="185" y="546"/>
                    </a:cubicBezTo>
                    <a:cubicBezTo>
                      <a:pt x="185" y="546"/>
                      <a:pt x="185" y="546"/>
                      <a:pt x="185" y="546"/>
                    </a:cubicBezTo>
                    <a:cubicBezTo>
                      <a:pt x="179" y="541"/>
                      <a:pt x="176" y="533"/>
                      <a:pt x="176" y="524"/>
                    </a:cubicBezTo>
                    <a:cubicBezTo>
                      <a:pt x="176" y="519"/>
                      <a:pt x="169" y="519"/>
                      <a:pt x="168" y="523"/>
                    </a:cubicBezTo>
                    <a:cubicBezTo>
                      <a:pt x="162" y="545"/>
                      <a:pt x="177" y="562"/>
                      <a:pt x="201" y="564"/>
                    </a:cubicBezTo>
                    <a:cubicBezTo>
                      <a:pt x="223" y="566"/>
                      <a:pt x="251" y="547"/>
                      <a:pt x="245" y="524"/>
                    </a:cubicBezTo>
                    <a:cubicBezTo>
                      <a:pt x="244" y="520"/>
                      <a:pt x="236" y="519"/>
                      <a:pt x="234" y="523"/>
                    </a:cubicBezTo>
                    <a:cubicBezTo>
                      <a:pt x="233" y="521"/>
                      <a:pt x="232" y="518"/>
                      <a:pt x="231" y="516"/>
                    </a:cubicBezTo>
                    <a:cubicBezTo>
                      <a:pt x="246" y="514"/>
                      <a:pt x="261" y="512"/>
                      <a:pt x="276" y="510"/>
                    </a:cubicBezTo>
                    <a:cubicBezTo>
                      <a:pt x="314" y="504"/>
                      <a:pt x="352" y="495"/>
                      <a:pt x="391" y="490"/>
                    </a:cubicBezTo>
                    <a:cubicBezTo>
                      <a:pt x="398" y="489"/>
                      <a:pt x="397" y="479"/>
                      <a:pt x="392" y="477"/>
                    </a:cubicBezTo>
                    <a:close/>
                    <a:moveTo>
                      <a:pt x="18" y="492"/>
                    </a:moveTo>
                    <a:cubicBezTo>
                      <a:pt x="21" y="493"/>
                      <a:pt x="23" y="493"/>
                      <a:pt x="25" y="494"/>
                    </a:cubicBezTo>
                    <a:cubicBezTo>
                      <a:pt x="30" y="496"/>
                      <a:pt x="35" y="499"/>
                      <a:pt x="39" y="501"/>
                    </a:cubicBezTo>
                    <a:cubicBezTo>
                      <a:pt x="31" y="500"/>
                      <a:pt x="23" y="497"/>
                      <a:pt x="17" y="493"/>
                    </a:cubicBezTo>
                    <a:cubicBezTo>
                      <a:pt x="17" y="493"/>
                      <a:pt x="18" y="492"/>
                      <a:pt x="18" y="492"/>
                    </a:cubicBezTo>
                    <a:close/>
                    <a:moveTo>
                      <a:pt x="202" y="552"/>
                    </a:moveTo>
                    <a:cubicBezTo>
                      <a:pt x="202" y="551"/>
                      <a:pt x="203" y="551"/>
                      <a:pt x="203" y="550"/>
                    </a:cubicBezTo>
                    <a:cubicBezTo>
                      <a:pt x="202" y="547"/>
                      <a:pt x="202" y="546"/>
                      <a:pt x="200" y="542"/>
                    </a:cubicBezTo>
                    <a:cubicBezTo>
                      <a:pt x="198" y="538"/>
                      <a:pt x="199" y="533"/>
                      <a:pt x="200" y="529"/>
                    </a:cubicBezTo>
                    <a:cubicBezTo>
                      <a:pt x="200" y="525"/>
                      <a:pt x="201" y="522"/>
                      <a:pt x="202" y="518"/>
                    </a:cubicBezTo>
                    <a:cubicBezTo>
                      <a:pt x="206" y="518"/>
                      <a:pt x="210" y="518"/>
                      <a:pt x="214" y="517"/>
                    </a:cubicBezTo>
                    <a:cubicBezTo>
                      <a:pt x="212" y="527"/>
                      <a:pt x="212" y="539"/>
                      <a:pt x="220" y="545"/>
                    </a:cubicBezTo>
                    <a:cubicBezTo>
                      <a:pt x="216" y="548"/>
                      <a:pt x="211" y="551"/>
                      <a:pt x="204" y="551"/>
                    </a:cubicBezTo>
                    <a:cubicBezTo>
                      <a:pt x="204" y="551"/>
                      <a:pt x="203" y="551"/>
                      <a:pt x="202" y="552"/>
                    </a:cubicBezTo>
                    <a:close/>
                    <a:moveTo>
                      <a:pt x="232" y="527"/>
                    </a:moveTo>
                    <a:cubicBezTo>
                      <a:pt x="230" y="533"/>
                      <a:pt x="227" y="538"/>
                      <a:pt x="223" y="542"/>
                    </a:cubicBezTo>
                    <a:cubicBezTo>
                      <a:pt x="221" y="539"/>
                      <a:pt x="219" y="536"/>
                      <a:pt x="217" y="532"/>
                    </a:cubicBezTo>
                    <a:cubicBezTo>
                      <a:pt x="215" y="528"/>
                      <a:pt x="215" y="522"/>
                      <a:pt x="216" y="517"/>
                    </a:cubicBezTo>
                    <a:cubicBezTo>
                      <a:pt x="220" y="517"/>
                      <a:pt x="225" y="517"/>
                      <a:pt x="229" y="516"/>
                    </a:cubicBezTo>
                    <a:cubicBezTo>
                      <a:pt x="230" y="520"/>
                      <a:pt x="230" y="524"/>
                      <a:pt x="232" y="527"/>
                    </a:cubicBezTo>
                    <a:close/>
                    <a:moveTo>
                      <a:pt x="174" y="505"/>
                    </a:moveTo>
                    <a:cubicBezTo>
                      <a:pt x="143" y="505"/>
                      <a:pt x="113" y="503"/>
                      <a:pt x="83" y="503"/>
                    </a:cubicBezTo>
                    <a:cubicBezTo>
                      <a:pt x="71" y="503"/>
                      <a:pt x="56" y="503"/>
                      <a:pt x="41" y="501"/>
                    </a:cubicBezTo>
                    <a:cubicBezTo>
                      <a:pt x="41" y="501"/>
                      <a:pt x="41" y="501"/>
                      <a:pt x="41" y="501"/>
                    </a:cubicBezTo>
                    <a:cubicBezTo>
                      <a:pt x="37" y="498"/>
                      <a:pt x="32" y="495"/>
                      <a:pt x="26" y="493"/>
                    </a:cubicBezTo>
                    <a:cubicBezTo>
                      <a:pt x="24" y="492"/>
                      <a:pt x="22" y="491"/>
                      <a:pt x="20" y="490"/>
                    </a:cubicBezTo>
                    <a:cubicBezTo>
                      <a:pt x="25" y="483"/>
                      <a:pt x="30" y="476"/>
                      <a:pt x="35" y="470"/>
                    </a:cubicBezTo>
                    <a:cubicBezTo>
                      <a:pt x="40" y="482"/>
                      <a:pt x="57" y="491"/>
                      <a:pt x="70" y="489"/>
                    </a:cubicBezTo>
                    <a:cubicBezTo>
                      <a:pt x="71" y="489"/>
                      <a:pt x="71" y="488"/>
                      <a:pt x="70" y="488"/>
                    </a:cubicBezTo>
                    <a:cubicBezTo>
                      <a:pt x="64" y="486"/>
                      <a:pt x="57" y="484"/>
                      <a:pt x="52" y="481"/>
                    </a:cubicBezTo>
                    <a:cubicBezTo>
                      <a:pt x="46" y="477"/>
                      <a:pt x="43" y="471"/>
                      <a:pt x="39" y="466"/>
                    </a:cubicBezTo>
                    <a:cubicBezTo>
                      <a:pt x="44" y="459"/>
                      <a:pt x="50" y="451"/>
                      <a:pt x="56" y="443"/>
                    </a:cubicBezTo>
                    <a:cubicBezTo>
                      <a:pt x="62" y="457"/>
                      <a:pt x="84" y="466"/>
                      <a:pt x="99" y="462"/>
                    </a:cubicBezTo>
                    <a:cubicBezTo>
                      <a:pt x="100" y="462"/>
                      <a:pt x="100" y="461"/>
                      <a:pt x="99" y="461"/>
                    </a:cubicBezTo>
                    <a:cubicBezTo>
                      <a:pt x="90" y="460"/>
                      <a:pt x="82" y="457"/>
                      <a:pt x="74" y="453"/>
                    </a:cubicBezTo>
                    <a:cubicBezTo>
                      <a:pt x="68" y="449"/>
                      <a:pt x="64" y="444"/>
                      <a:pt x="58" y="439"/>
                    </a:cubicBezTo>
                    <a:cubicBezTo>
                      <a:pt x="64" y="431"/>
                      <a:pt x="69" y="423"/>
                      <a:pt x="73" y="414"/>
                    </a:cubicBezTo>
                    <a:cubicBezTo>
                      <a:pt x="78" y="403"/>
                      <a:pt x="80" y="392"/>
                      <a:pt x="80" y="380"/>
                    </a:cubicBezTo>
                    <a:cubicBezTo>
                      <a:pt x="83" y="382"/>
                      <a:pt x="86" y="384"/>
                      <a:pt x="88" y="386"/>
                    </a:cubicBezTo>
                    <a:cubicBezTo>
                      <a:pt x="96" y="391"/>
                      <a:pt x="105" y="393"/>
                      <a:pt x="114" y="392"/>
                    </a:cubicBezTo>
                    <a:cubicBezTo>
                      <a:pt x="115" y="392"/>
                      <a:pt x="115" y="390"/>
                      <a:pt x="114" y="389"/>
                    </a:cubicBezTo>
                    <a:cubicBezTo>
                      <a:pt x="106" y="388"/>
                      <a:pt x="97" y="385"/>
                      <a:pt x="91" y="380"/>
                    </a:cubicBezTo>
                    <a:cubicBezTo>
                      <a:pt x="87" y="377"/>
                      <a:pt x="84" y="372"/>
                      <a:pt x="80" y="369"/>
                    </a:cubicBezTo>
                    <a:cubicBezTo>
                      <a:pt x="80" y="364"/>
                      <a:pt x="79" y="359"/>
                      <a:pt x="78" y="354"/>
                    </a:cubicBezTo>
                    <a:cubicBezTo>
                      <a:pt x="78" y="355"/>
                      <a:pt x="79" y="355"/>
                      <a:pt x="79" y="356"/>
                    </a:cubicBezTo>
                    <a:cubicBezTo>
                      <a:pt x="80" y="357"/>
                      <a:pt x="81" y="356"/>
                      <a:pt x="81" y="355"/>
                    </a:cubicBezTo>
                    <a:cubicBezTo>
                      <a:pt x="78" y="347"/>
                      <a:pt x="77" y="339"/>
                      <a:pt x="76" y="330"/>
                    </a:cubicBezTo>
                    <a:cubicBezTo>
                      <a:pt x="79" y="335"/>
                      <a:pt x="82" y="340"/>
                      <a:pt x="85" y="344"/>
                    </a:cubicBezTo>
                    <a:cubicBezTo>
                      <a:pt x="92" y="353"/>
                      <a:pt x="102" y="360"/>
                      <a:pt x="113" y="365"/>
                    </a:cubicBezTo>
                    <a:cubicBezTo>
                      <a:pt x="114" y="366"/>
                      <a:pt x="116" y="364"/>
                      <a:pt x="114" y="363"/>
                    </a:cubicBezTo>
                    <a:cubicBezTo>
                      <a:pt x="104" y="358"/>
                      <a:pt x="96" y="351"/>
                      <a:pt x="89" y="342"/>
                    </a:cubicBezTo>
                    <a:cubicBezTo>
                      <a:pt x="82" y="333"/>
                      <a:pt x="81" y="324"/>
                      <a:pt x="76" y="315"/>
                    </a:cubicBezTo>
                    <a:cubicBezTo>
                      <a:pt x="77" y="307"/>
                      <a:pt x="78" y="299"/>
                      <a:pt x="79" y="291"/>
                    </a:cubicBezTo>
                    <a:cubicBezTo>
                      <a:pt x="82" y="298"/>
                      <a:pt x="89" y="304"/>
                      <a:pt x="94" y="309"/>
                    </a:cubicBezTo>
                    <a:cubicBezTo>
                      <a:pt x="100" y="314"/>
                      <a:pt x="107" y="319"/>
                      <a:pt x="116" y="321"/>
                    </a:cubicBezTo>
                    <a:cubicBezTo>
                      <a:pt x="118" y="322"/>
                      <a:pt x="118" y="319"/>
                      <a:pt x="116" y="318"/>
                    </a:cubicBezTo>
                    <a:cubicBezTo>
                      <a:pt x="108" y="315"/>
                      <a:pt x="101" y="311"/>
                      <a:pt x="95" y="305"/>
                    </a:cubicBezTo>
                    <a:cubicBezTo>
                      <a:pt x="89" y="300"/>
                      <a:pt x="86" y="293"/>
                      <a:pt x="81" y="288"/>
                    </a:cubicBezTo>
                    <a:cubicBezTo>
                      <a:pt x="80" y="287"/>
                      <a:pt x="80" y="287"/>
                      <a:pt x="80" y="287"/>
                    </a:cubicBezTo>
                    <a:cubicBezTo>
                      <a:pt x="80" y="283"/>
                      <a:pt x="81" y="279"/>
                      <a:pt x="82" y="275"/>
                    </a:cubicBezTo>
                    <a:cubicBezTo>
                      <a:pt x="83" y="269"/>
                      <a:pt x="84" y="263"/>
                      <a:pt x="85" y="257"/>
                    </a:cubicBezTo>
                    <a:cubicBezTo>
                      <a:pt x="91" y="271"/>
                      <a:pt x="108" y="281"/>
                      <a:pt x="118" y="289"/>
                    </a:cubicBezTo>
                    <a:cubicBezTo>
                      <a:pt x="119" y="289"/>
                      <a:pt x="119" y="289"/>
                      <a:pt x="119" y="288"/>
                    </a:cubicBezTo>
                    <a:cubicBezTo>
                      <a:pt x="112" y="283"/>
                      <a:pt x="106" y="278"/>
                      <a:pt x="99" y="272"/>
                    </a:cubicBezTo>
                    <a:cubicBezTo>
                      <a:pt x="92" y="265"/>
                      <a:pt x="89" y="258"/>
                      <a:pt x="87" y="250"/>
                    </a:cubicBezTo>
                    <a:cubicBezTo>
                      <a:pt x="89" y="238"/>
                      <a:pt x="93" y="226"/>
                      <a:pt x="96" y="214"/>
                    </a:cubicBezTo>
                    <a:cubicBezTo>
                      <a:pt x="98" y="231"/>
                      <a:pt x="118" y="249"/>
                      <a:pt x="133" y="254"/>
                    </a:cubicBezTo>
                    <a:cubicBezTo>
                      <a:pt x="134" y="254"/>
                      <a:pt x="134" y="253"/>
                      <a:pt x="133" y="253"/>
                    </a:cubicBezTo>
                    <a:cubicBezTo>
                      <a:pt x="116" y="244"/>
                      <a:pt x="100" y="223"/>
                      <a:pt x="100" y="204"/>
                    </a:cubicBezTo>
                    <a:cubicBezTo>
                      <a:pt x="100" y="204"/>
                      <a:pt x="100" y="204"/>
                      <a:pt x="100" y="203"/>
                    </a:cubicBezTo>
                    <a:cubicBezTo>
                      <a:pt x="104" y="192"/>
                      <a:pt x="108" y="181"/>
                      <a:pt x="113" y="170"/>
                    </a:cubicBezTo>
                    <a:cubicBezTo>
                      <a:pt x="117" y="161"/>
                      <a:pt x="123" y="149"/>
                      <a:pt x="130" y="136"/>
                    </a:cubicBezTo>
                    <a:cubicBezTo>
                      <a:pt x="130" y="150"/>
                      <a:pt x="133" y="163"/>
                      <a:pt x="142" y="173"/>
                    </a:cubicBezTo>
                    <a:cubicBezTo>
                      <a:pt x="143" y="174"/>
                      <a:pt x="143" y="173"/>
                      <a:pt x="143" y="173"/>
                    </a:cubicBezTo>
                    <a:cubicBezTo>
                      <a:pt x="133" y="161"/>
                      <a:pt x="133" y="146"/>
                      <a:pt x="134" y="131"/>
                    </a:cubicBezTo>
                    <a:cubicBezTo>
                      <a:pt x="160" y="92"/>
                      <a:pt x="200" y="53"/>
                      <a:pt x="242" y="83"/>
                    </a:cubicBezTo>
                    <a:cubicBezTo>
                      <a:pt x="244" y="96"/>
                      <a:pt x="228" y="110"/>
                      <a:pt x="221" y="119"/>
                    </a:cubicBezTo>
                    <a:cubicBezTo>
                      <a:pt x="219" y="121"/>
                      <a:pt x="222" y="122"/>
                      <a:pt x="223" y="122"/>
                    </a:cubicBezTo>
                    <a:cubicBezTo>
                      <a:pt x="235" y="116"/>
                      <a:pt x="247" y="100"/>
                      <a:pt x="246" y="86"/>
                    </a:cubicBezTo>
                    <a:cubicBezTo>
                      <a:pt x="247" y="87"/>
                      <a:pt x="248" y="88"/>
                      <a:pt x="249" y="89"/>
                    </a:cubicBezTo>
                    <a:cubicBezTo>
                      <a:pt x="249" y="89"/>
                      <a:pt x="248" y="89"/>
                      <a:pt x="249" y="89"/>
                    </a:cubicBezTo>
                    <a:cubicBezTo>
                      <a:pt x="269" y="118"/>
                      <a:pt x="222" y="148"/>
                      <a:pt x="202" y="163"/>
                    </a:cubicBezTo>
                    <a:cubicBezTo>
                      <a:pt x="200" y="165"/>
                      <a:pt x="202" y="166"/>
                      <a:pt x="204" y="166"/>
                    </a:cubicBezTo>
                    <a:cubicBezTo>
                      <a:pt x="229" y="156"/>
                      <a:pt x="274" y="116"/>
                      <a:pt x="249" y="89"/>
                    </a:cubicBezTo>
                    <a:cubicBezTo>
                      <a:pt x="250" y="90"/>
                      <a:pt x="251" y="90"/>
                      <a:pt x="251" y="91"/>
                    </a:cubicBezTo>
                    <a:cubicBezTo>
                      <a:pt x="259" y="99"/>
                      <a:pt x="266" y="108"/>
                      <a:pt x="271" y="117"/>
                    </a:cubicBezTo>
                    <a:cubicBezTo>
                      <a:pt x="269" y="128"/>
                      <a:pt x="266" y="138"/>
                      <a:pt x="260" y="148"/>
                    </a:cubicBezTo>
                    <a:cubicBezTo>
                      <a:pt x="256" y="156"/>
                      <a:pt x="251" y="163"/>
                      <a:pt x="244" y="169"/>
                    </a:cubicBezTo>
                    <a:cubicBezTo>
                      <a:pt x="237" y="176"/>
                      <a:pt x="229" y="180"/>
                      <a:pt x="221" y="186"/>
                    </a:cubicBezTo>
                    <a:cubicBezTo>
                      <a:pt x="220" y="187"/>
                      <a:pt x="221" y="189"/>
                      <a:pt x="223" y="188"/>
                    </a:cubicBezTo>
                    <a:cubicBezTo>
                      <a:pt x="240" y="183"/>
                      <a:pt x="254" y="167"/>
                      <a:pt x="262" y="152"/>
                    </a:cubicBezTo>
                    <a:cubicBezTo>
                      <a:pt x="268" y="143"/>
                      <a:pt x="272" y="132"/>
                      <a:pt x="273" y="120"/>
                    </a:cubicBezTo>
                    <a:cubicBezTo>
                      <a:pt x="284" y="140"/>
                      <a:pt x="290" y="162"/>
                      <a:pt x="296" y="183"/>
                    </a:cubicBezTo>
                    <a:cubicBezTo>
                      <a:pt x="293" y="192"/>
                      <a:pt x="288" y="200"/>
                      <a:pt x="280" y="208"/>
                    </a:cubicBezTo>
                    <a:cubicBezTo>
                      <a:pt x="267" y="223"/>
                      <a:pt x="246" y="237"/>
                      <a:pt x="225" y="239"/>
                    </a:cubicBezTo>
                    <a:cubicBezTo>
                      <a:pt x="224" y="239"/>
                      <a:pt x="224" y="240"/>
                      <a:pt x="225" y="240"/>
                    </a:cubicBezTo>
                    <a:cubicBezTo>
                      <a:pt x="249" y="241"/>
                      <a:pt x="271" y="226"/>
                      <a:pt x="286" y="210"/>
                    </a:cubicBezTo>
                    <a:cubicBezTo>
                      <a:pt x="291" y="206"/>
                      <a:pt x="295" y="200"/>
                      <a:pt x="299" y="194"/>
                    </a:cubicBezTo>
                    <a:cubicBezTo>
                      <a:pt x="299" y="197"/>
                      <a:pt x="300" y="200"/>
                      <a:pt x="301" y="203"/>
                    </a:cubicBezTo>
                    <a:cubicBezTo>
                      <a:pt x="302" y="207"/>
                      <a:pt x="303" y="210"/>
                      <a:pt x="304" y="213"/>
                    </a:cubicBezTo>
                    <a:cubicBezTo>
                      <a:pt x="296" y="227"/>
                      <a:pt x="290" y="241"/>
                      <a:pt x="279" y="253"/>
                    </a:cubicBezTo>
                    <a:cubicBezTo>
                      <a:pt x="264" y="270"/>
                      <a:pt x="247" y="279"/>
                      <a:pt x="224" y="284"/>
                    </a:cubicBezTo>
                    <a:cubicBezTo>
                      <a:pt x="224" y="284"/>
                      <a:pt x="224" y="285"/>
                      <a:pt x="225" y="285"/>
                    </a:cubicBezTo>
                    <a:cubicBezTo>
                      <a:pt x="262" y="288"/>
                      <a:pt x="292" y="257"/>
                      <a:pt x="306" y="226"/>
                    </a:cubicBezTo>
                    <a:cubicBezTo>
                      <a:pt x="309" y="236"/>
                      <a:pt x="311" y="246"/>
                      <a:pt x="312" y="257"/>
                    </a:cubicBezTo>
                    <a:cubicBezTo>
                      <a:pt x="311" y="259"/>
                      <a:pt x="310" y="262"/>
                      <a:pt x="309" y="265"/>
                    </a:cubicBezTo>
                    <a:cubicBezTo>
                      <a:pt x="304" y="275"/>
                      <a:pt x="297" y="284"/>
                      <a:pt x="290" y="293"/>
                    </a:cubicBezTo>
                    <a:cubicBezTo>
                      <a:pt x="282" y="301"/>
                      <a:pt x="273" y="308"/>
                      <a:pt x="263" y="314"/>
                    </a:cubicBezTo>
                    <a:cubicBezTo>
                      <a:pt x="253" y="320"/>
                      <a:pt x="241" y="321"/>
                      <a:pt x="229" y="323"/>
                    </a:cubicBezTo>
                    <a:cubicBezTo>
                      <a:pt x="228" y="323"/>
                      <a:pt x="228" y="325"/>
                      <a:pt x="229" y="325"/>
                    </a:cubicBezTo>
                    <a:cubicBezTo>
                      <a:pt x="253" y="332"/>
                      <a:pt x="279" y="316"/>
                      <a:pt x="294" y="301"/>
                    </a:cubicBezTo>
                    <a:cubicBezTo>
                      <a:pt x="301" y="294"/>
                      <a:pt x="309" y="284"/>
                      <a:pt x="315" y="274"/>
                    </a:cubicBezTo>
                    <a:cubicBezTo>
                      <a:pt x="316" y="284"/>
                      <a:pt x="317" y="294"/>
                      <a:pt x="318" y="304"/>
                    </a:cubicBezTo>
                    <a:cubicBezTo>
                      <a:pt x="316" y="303"/>
                      <a:pt x="314" y="303"/>
                      <a:pt x="313" y="305"/>
                    </a:cubicBezTo>
                    <a:cubicBezTo>
                      <a:pt x="310" y="312"/>
                      <a:pt x="310" y="319"/>
                      <a:pt x="306" y="326"/>
                    </a:cubicBezTo>
                    <a:cubicBezTo>
                      <a:pt x="301" y="335"/>
                      <a:pt x="293" y="342"/>
                      <a:pt x="285" y="347"/>
                    </a:cubicBezTo>
                    <a:cubicBezTo>
                      <a:pt x="270" y="358"/>
                      <a:pt x="252" y="363"/>
                      <a:pt x="234" y="367"/>
                    </a:cubicBezTo>
                    <a:cubicBezTo>
                      <a:pt x="232" y="368"/>
                      <a:pt x="233" y="370"/>
                      <a:pt x="234" y="370"/>
                    </a:cubicBezTo>
                    <a:cubicBezTo>
                      <a:pt x="255" y="372"/>
                      <a:pt x="277" y="362"/>
                      <a:pt x="294" y="351"/>
                    </a:cubicBezTo>
                    <a:cubicBezTo>
                      <a:pt x="302" y="345"/>
                      <a:pt x="314" y="334"/>
                      <a:pt x="319" y="322"/>
                    </a:cubicBezTo>
                    <a:cubicBezTo>
                      <a:pt x="319" y="332"/>
                      <a:pt x="320" y="341"/>
                      <a:pt x="320" y="351"/>
                    </a:cubicBezTo>
                    <a:cubicBezTo>
                      <a:pt x="319" y="351"/>
                      <a:pt x="318" y="351"/>
                      <a:pt x="317" y="353"/>
                    </a:cubicBezTo>
                    <a:cubicBezTo>
                      <a:pt x="305" y="377"/>
                      <a:pt x="273" y="393"/>
                      <a:pt x="246" y="398"/>
                    </a:cubicBezTo>
                    <a:cubicBezTo>
                      <a:pt x="244" y="398"/>
                      <a:pt x="245" y="401"/>
                      <a:pt x="246" y="401"/>
                    </a:cubicBezTo>
                    <a:cubicBezTo>
                      <a:pt x="273" y="401"/>
                      <a:pt x="305" y="387"/>
                      <a:pt x="321" y="365"/>
                    </a:cubicBezTo>
                    <a:cubicBezTo>
                      <a:pt x="321" y="370"/>
                      <a:pt x="321" y="375"/>
                      <a:pt x="321" y="379"/>
                    </a:cubicBezTo>
                    <a:cubicBezTo>
                      <a:pt x="320" y="379"/>
                      <a:pt x="319" y="380"/>
                      <a:pt x="319" y="381"/>
                    </a:cubicBezTo>
                    <a:cubicBezTo>
                      <a:pt x="314" y="392"/>
                      <a:pt x="301" y="398"/>
                      <a:pt x="290" y="403"/>
                    </a:cubicBezTo>
                    <a:cubicBezTo>
                      <a:pt x="275" y="408"/>
                      <a:pt x="257" y="411"/>
                      <a:pt x="241" y="412"/>
                    </a:cubicBezTo>
                    <a:cubicBezTo>
                      <a:pt x="224" y="414"/>
                      <a:pt x="206" y="414"/>
                      <a:pt x="189" y="413"/>
                    </a:cubicBezTo>
                    <a:cubicBezTo>
                      <a:pt x="177" y="412"/>
                      <a:pt x="164" y="407"/>
                      <a:pt x="152" y="409"/>
                    </a:cubicBezTo>
                    <a:cubicBezTo>
                      <a:pt x="149" y="409"/>
                      <a:pt x="148" y="413"/>
                      <a:pt x="149" y="416"/>
                    </a:cubicBezTo>
                    <a:cubicBezTo>
                      <a:pt x="157" y="426"/>
                      <a:pt x="177" y="426"/>
                      <a:pt x="189" y="427"/>
                    </a:cubicBezTo>
                    <a:cubicBezTo>
                      <a:pt x="209" y="428"/>
                      <a:pt x="228" y="427"/>
                      <a:pt x="247" y="424"/>
                    </a:cubicBezTo>
                    <a:cubicBezTo>
                      <a:pt x="271" y="420"/>
                      <a:pt x="310" y="413"/>
                      <a:pt x="321" y="390"/>
                    </a:cubicBezTo>
                    <a:cubicBezTo>
                      <a:pt x="321" y="390"/>
                      <a:pt x="321" y="391"/>
                      <a:pt x="321" y="391"/>
                    </a:cubicBezTo>
                    <a:cubicBezTo>
                      <a:pt x="321" y="395"/>
                      <a:pt x="324" y="398"/>
                      <a:pt x="328" y="399"/>
                    </a:cubicBezTo>
                    <a:cubicBezTo>
                      <a:pt x="328" y="400"/>
                      <a:pt x="328" y="402"/>
                      <a:pt x="328" y="404"/>
                    </a:cubicBezTo>
                    <a:cubicBezTo>
                      <a:pt x="326" y="405"/>
                      <a:pt x="326" y="408"/>
                      <a:pt x="324" y="410"/>
                    </a:cubicBezTo>
                    <a:cubicBezTo>
                      <a:pt x="321" y="414"/>
                      <a:pt x="317" y="417"/>
                      <a:pt x="313" y="420"/>
                    </a:cubicBezTo>
                    <a:cubicBezTo>
                      <a:pt x="303" y="429"/>
                      <a:pt x="290" y="435"/>
                      <a:pt x="278" y="439"/>
                    </a:cubicBezTo>
                    <a:cubicBezTo>
                      <a:pt x="259" y="446"/>
                      <a:pt x="230" y="454"/>
                      <a:pt x="211" y="443"/>
                    </a:cubicBezTo>
                    <a:cubicBezTo>
                      <a:pt x="210" y="443"/>
                      <a:pt x="209" y="444"/>
                      <a:pt x="210" y="444"/>
                    </a:cubicBezTo>
                    <a:cubicBezTo>
                      <a:pt x="226" y="461"/>
                      <a:pt x="260" y="451"/>
                      <a:pt x="279" y="445"/>
                    </a:cubicBezTo>
                    <a:cubicBezTo>
                      <a:pt x="293" y="441"/>
                      <a:pt x="305" y="435"/>
                      <a:pt x="317" y="426"/>
                    </a:cubicBezTo>
                    <a:cubicBezTo>
                      <a:pt x="320" y="424"/>
                      <a:pt x="326" y="419"/>
                      <a:pt x="330" y="414"/>
                    </a:cubicBezTo>
                    <a:cubicBezTo>
                      <a:pt x="332" y="422"/>
                      <a:pt x="335" y="429"/>
                      <a:pt x="339" y="437"/>
                    </a:cubicBezTo>
                    <a:cubicBezTo>
                      <a:pt x="331" y="441"/>
                      <a:pt x="325" y="450"/>
                      <a:pt x="317" y="455"/>
                    </a:cubicBezTo>
                    <a:cubicBezTo>
                      <a:pt x="307" y="461"/>
                      <a:pt x="296" y="464"/>
                      <a:pt x="285" y="467"/>
                    </a:cubicBezTo>
                    <a:cubicBezTo>
                      <a:pt x="262" y="472"/>
                      <a:pt x="238" y="472"/>
                      <a:pt x="215" y="473"/>
                    </a:cubicBezTo>
                    <a:cubicBezTo>
                      <a:pt x="213" y="474"/>
                      <a:pt x="213" y="476"/>
                      <a:pt x="215" y="476"/>
                    </a:cubicBezTo>
                    <a:cubicBezTo>
                      <a:pt x="240" y="478"/>
                      <a:pt x="265" y="478"/>
                      <a:pt x="290" y="473"/>
                    </a:cubicBezTo>
                    <a:cubicBezTo>
                      <a:pt x="302" y="470"/>
                      <a:pt x="313" y="466"/>
                      <a:pt x="323" y="460"/>
                    </a:cubicBezTo>
                    <a:cubicBezTo>
                      <a:pt x="330" y="456"/>
                      <a:pt x="339" y="450"/>
                      <a:pt x="342" y="443"/>
                    </a:cubicBezTo>
                    <a:cubicBezTo>
                      <a:pt x="347" y="451"/>
                      <a:pt x="353" y="459"/>
                      <a:pt x="360" y="465"/>
                    </a:cubicBezTo>
                    <a:cubicBezTo>
                      <a:pt x="332" y="488"/>
                      <a:pt x="290" y="479"/>
                      <a:pt x="258" y="492"/>
                    </a:cubicBezTo>
                    <a:cubicBezTo>
                      <a:pt x="258" y="492"/>
                      <a:pt x="258" y="493"/>
                      <a:pt x="258" y="493"/>
                    </a:cubicBezTo>
                    <a:cubicBezTo>
                      <a:pt x="294" y="484"/>
                      <a:pt x="335" y="493"/>
                      <a:pt x="365" y="470"/>
                    </a:cubicBezTo>
                    <a:cubicBezTo>
                      <a:pt x="369" y="473"/>
                      <a:pt x="373" y="477"/>
                      <a:pt x="378" y="478"/>
                    </a:cubicBezTo>
                    <a:cubicBezTo>
                      <a:pt x="347" y="483"/>
                      <a:pt x="316" y="489"/>
                      <a:pt x="285" y="494"/>
                    </a:cubicBezTo>
                    <a:cubicBezTo>
                      <a:pt x="248" y="501"/>
                      <a:pt x="211" y="504"/>
                      <a:pt x="174" y="5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7" name="Freeform 956"/>
              <p:cNvSpPr/>
              <p:nvPr/>
            </p:nvSpPr>
            <p:spPr bwMode="auto">
              <a:xfrm>
                <a:off x="1795" y="1644"/>
                <a:ext cx="49" cy="42"/>
              </a:xfrm>
              <a:custGeom>
                <a:avLst/>
                <a:gdLst>
                  <a:gd name="T0" fmla="*/ 2 w 87"/>
                  <a:gd name="T1" fmla="*/ 71 h 75"/>
                  <a:gd name="T2" fmla="*/ 76 w 87"/>
                  <a:gd name="T3" fmla="*/ 1 h 75"/>
                  <a:gd name="T4" fmla="*/ 73 w 87"/>
                  <a:gd name="T5" fmla="*/ 1 h 75"/>
                  <a:gd name="T6" fmla="*/ 2 w 87"/>
                  <a:gd name="T7" fmla="*/ 69 h 75"/>
                  <a:gd name="T8" fmla="*/ 2 w 87"/>
                  <a:gd name="T9" fmla="*/ 71 h 75"/>
                </a:gdLst>
                <a:ahLst/>
                <a:cxnLst>
                  <a:cxn ang="0">
                    <a:pos x="T0" y="T1"/>
                  </a:cxn>
                  <a:cxn ang="0">
                    <a:pos x="T2" y="T3"/>
                  </a:cxn>
                  <a:cxn ang="0">
                    <a:pos x="T4" y="T5"/>
                  </a:cxn>
                  <a:cxn ang="0">
                    <a:pos x="T6" y="T7"/>
                  </a:cxn>
                  <a:cxn ang="0">
                    <a:pos x="T8" y="T9"/>
                  </a:cxn>
                </a:cxnLst>
                <a:rect l="0" t="0" r="r" b="b"/>
                <a:pathLst>
                  <a:path w="87" h="75">
                    <a:moveTo>
                      <a:pt x="2" y="71"/>
                    </a:moveTo>
                    <a:cubicBezTo>
                      <a:pt x="42" y="75"/>
                      <a:pt x="87" y="39"/>
                      <a:pt x="76" y="1"/>
                    </a:cubicBezTo>
                    <a:cubicBezTo>
                      <a:pt x="75" y="0"/>
                      <a:pt x="74" y="0"/>
                      <a:pt x="73" y="1"/>
                    </a:cubicBezTo>
                    <a:cubicBezTo>
                      <a:pt x="71" y="36"/>
                      <a:pt x="45" y="71"/>
                      <a:pt x="2" y="69"/>
                    </a:cubicBezTo>
                    <a:cubicBezTo>
                      <a:pt x="0" y="68"/>
                      <a:pt x="1" y="71"/>
                      <a:pt x="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8" name="Freeform 957"/>
              <p:cNvSpPr/>
              <p:nvPr/>
            </p:nvSpPr>
            <p:spPr bwMode="auto">
              <a:xfrm>
                <a:off x="1725" y="1792"/>
                <a:ext cx="21" cy="13"/>
              </a:xfrm>
              <a:custGeom>
                <a:avLst/>
                <a:gdLst>
                  <a:gd name="T0" fmla="*/ 36 w 36"/>
                  <a:gd name="T1" fmla="*/ 22 h 23"/>
                  <a:gd name="T2" fmla="*/ 3 w 36"/>
                  <a:gd name="T3" fmla="*/ 1 h 23"/>
                  <a:gd name="T4" fmla="*/ 0 w 36"/>
                  <a:gd name="T5" fmla="*/ 3 h 23"/>
                  <a:gd name="T6" fmla="*/ 36 w 36"/>
                  <a:gd name="T7" fmla="*/ 23 h 23"/>
                  <a:gd name="T8" fmla="*/ 36 w 36"/>
                  <a:gd name="T9" fmla="*/ 22 h 23"/>
                </a:gdLst>
                <a:ahLst/>
                <a:cxnLst>
                  <a:cxn ang="0">
                    <a:pos x="T0" y="T1"/>
                  </a:cxn>
                  <a:cxn ang="0">
                    <a:pos x="T2" y="T3"/>
                  </a:cxn>
                  <a:cxn ang="0">
                    <a:pos x="T4" y="T5"/>
                  </a:cxn>
                  <a:cxn ang="0">
                    <a:pos x="T6" y="T7"/>
                  </a:cxn>
                  <a:cxn ang="0">
                    <a:pos x="T8" y="T9"/>
                  </a:cxn>
                </a:cxnLst>
                <a:rect l="0" t="0" r="r" b="b"/>
                <a:pathLst>
                  <a:path w="36" h="23">
                    <a:moveTo>
                      <a:pt x="36" y="22"/>
                    </a:moveTo>
                    <a:cubicBezTo>
                      <a:pt x="22" y="17"/>
                      <a:pt x="12" y="12"/>
                      <a:pt x="3" y="1"/>
                    </a:cubicBezTo>
                    <a:cubicBezTo>
                      <a:pt x="2" y="0"/>
                      <a:pt x="0" y="1"/>
                      <a:pt x="0" y="3"/>
                    </a:cubicBezTo>
                    <a:cubicBezTo>
                      <a:pt x="3" y="16"/>
                      <a:pt x="22" y="22"/>
                      <a:pt x="36" y="23"/>
                    </a:cubicBezTo>
                    <a:cubicBezTo>
                      <a:pt x="36" y="23"/>
                      <a:pt x="36" y="22"/>
                      <a:pt x="3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9" name="Freeform 958"/>
              <p:cNvSpPr/>
              <p:nvPr/>
            </p:nvSpPr>
            <p:spPr bwMode="auto">
              <a:xfrm>
                <a:off x="1746" y="1658"/>
                <a:ext cx="10" cy="20"/>
              </a:xfrm>
              <a:custGeom>
                <a:avLst/>
                <a:gdLst>
                  <a:gd name="T0" fmla="*/ 6 w 19"/>
                  <a:gd name="T1" fmla="*/ 2 h 35"/>
                  <a:gd name="T2" fmla="*/ 3 w 19"/>
                  <a:gd name="T3" fmla="*/ 1 h 35"/>
                  <a:gd name="T4" fmla="*/ 19 w 19"/>
                  <a:gd name="T5" fmla="*/ 35 h 35"/>
                  <a:gd name="T6" fmla="*/ 19 w 19"/>
                  <a:gd name="T7" fmla="*/ 35 h 35"/>
                  <a:gd name="T8" fmla="*/ 6 w 19"/>
                  <a:gd name="T9" fmla="*/ 2 h 35"/>
                </a:gdLst>
                <a:ahLst/>
                <a:cxnLst>
                  <a:cxn ang="0">
                    <a:pos x="T0" y="T1"/>
                  </a:cxn>
                  <a:cxn ang="0">
                    <a:pos x="T2" y="T3"/>
                  </a:cxn>
                  <a:cxn ang="0">
                    <a:pos x="T4" y="T5"/>
                  </a:cxn>
                  <a:cxn ang="0">
                    <a:pos x="T6" y="T7"/>
                  </a:cxn>
                  <a:cxn ang="0">
                    <a:pos x="T8" y="T9"/>
                  </a:cxn>
                </a:cxnLst>
                <a:rect l="0" t="0" r="r" b="b"/>
                <a:pathLst>
                  <a:path w="19" h="35">
                    <a:moveTo>
                      <a:pt x="6" y="2"/>
                    </a:moveTo>
                    <a:cubicBezTo>
                      <a:pt x="6" y="0"/>
                      <a:pt x="4" y="0"/>
                      <a:pt x="3" y="1"/>
                    </a:cubicBezTo>
                    <a:cubicBezTo>
                      <a:pt x="0" y="15"/>
                      <a:pt x="6" y="29"/>
                      <a:pt x="19" y="35"/>
                    </a:cubicBezTo>
                    <a:cubicBezTo>
                      <a:pt x="19" y="35"/>
                      <a:pt x="19" y="35"/>
                      <a:pt x="19" y="35"/>
                    </a:cubicBezTo>
                    <a:cubicBezTo>
                      <a:pt x="8" y="27"/>
                      <a:pt x="5" y="14"/>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0" name="Freeform 959"/>
              <p:cNvSpPr>
                <a:spLocks noEditPoints="1"/>
              </p:cNvSpPr>
              <p:nvPr/>
            </p:nvSpPr>
            <p:spPr bwMode="auto">
              <a:xfrm>
                <a:off x="3277" y="651"/>
                <a:ext cx="244" cy="243"/>
              </a:xfrm>
              <a:custGeom>
                <a:avLst/>
                <a:gdLst>
                  <a:gd name="T0" fmla="*/ 402 w 436"/>
                  <a:gd name="T1" fmla="*/ 45 h 433"/>
                  <a:gd name="T2" fmla="*/ 343 w 436"/>
                  <a:gd name="T3" fmla="*/ 3 h 433"/>
                  <a:gd name="T4" fmla="*/ 326 w 436"/>
                  <a:gd name="T5" fmla="*/ 49 h 433"/>
                  <a:gd name="T6" fmla="*/ 302 w 436"/>
                  <a:gd name="T7" fmla="*/ 68 h 433"/>
                  <a:gd name="T8" fmla="*/ 200 w 436"/>
                  <a:gd name="T9" fmla="*/ 180 h 433"/>
                  <a:gd name="T10" fmla="*/ 264 w 436"/>
                  <a:gd name="T11" fmla="*/ 117 h 433"/>
                  <a:gd name="T12" fmla="*/ 320 w 436"/>
                  <a:gd name="T13" fmla="*/ 62 h 433"/>
                  <a:gd name="T14" fmla="*/ 385 w 436"/>
                  <a:gd name="T15" fmla="*/ 109 h 433"/>
                  <a:gd name="T16" fmla="*/ 391 w 436"/>
                  <a:gd name="T17" fmla="*/ 111 h 433"/>
                  <a:gd name="T18" fmla="*/ 382 w 436"/>
                  <a:gd name="T19" fmla="*/ 120 h 433"/>
                  <a:gd name="T20" fmla="*/ 371 w 436"/>
                  <a:gd name="T21" fmla="*/ 95 h 433"/>
                  <a:gd name="T22" fmla="*/ 377 w 436"/>
                  <a:gd name="T23" fmla="*/ 124 h 433"/>
                  <a:gd name="T24" fmla="*/ 326 w 436"/>
                  <a:gd name="T25" fmla="*/ 171 h 433"/>
                  <a:gd name="T26" fmla="*/ 309 w 436"/>
                  <a:gd name="T27" fmla="*/ 187 h 433"/>
                  <a:gd name="T28" fmla="*/ 302 w 436"/>
                  <a:gd name="T29" fmla="*/ 158 h 433"/>
                  <a:gd name="T30" fmla="*/ 307 w 436"/>
                  <a:gd name="T31" fmla="*/ 189 h 433"/>
                  <a:gd name="T32" fmla="*/ 282 w 436"/>
                  <a:gd name="T33" fmla="*/ 199 h 433"/>
                  <a:gd name="T34" fmla="*/ 282 w 436"/>
                  <a:gd name="T35" fmla="*/ 183 h 433"/>
                  <a:gd name="T36" fmla="*/ 281 w 436"/>
                  <a:gd name="T37" fmla="*/ 215 h 433"/>
                  <a:gd name="T38" fmla="*/ 260 w 436"/>
                  <a:gd name="T39" fmla="*/ 239 h 433"/>
                  <a:gd name="T40" fmla="*/ 253 w 436"/>
                  <a:gd name="T41" fmla="*/ 239 h 433"/>
                  <a:gd name="T42" fmla="*/ 193 w 436"/>
                  <a:gd name="T43" fmla="*/ 178 h 433"/>
                  <a:gd name="T44" fmla="*/ 195 w 436"/>
                  <a:gd name="T45" fmla="*/ 182 h 433"/>
                  <a:gd name="T46" fmla="*/ 70 w 436"/>
                  <a:gd name="T47" fmla="*/ 211 h 433"/>
                  <a:gd name="T48" fmla="*/ 130 w 436"/>
                  <a:gd name="T49" fmla="*/ 288 h 433"/>
                  <a:gd name="T50" fmla="*/ 2 w 436"/>
                  <a:gd name="T51" fmla="*/ 427 h 433"/>
                  <a:gd name="T52" fmla="*/ 77 w 436"/>
                  <a:gd name="T53" fmla="*/ 367 h 433"/>
                  <a:gd name="T54" fmla="*/ 212 w 436"/>
                  <a:gd name="T55" fmla="*/ 362 h 433"/>
                  <a:gd name="T56" fmla="*/ 237 w 436"/>
                  <a:gd name="T57" fmla="*/ 299 h 433"/>
                  <a:gd name="T58" fmla="*/ 263 w 436"/>
                  <a:gd name="T59" fmla="*/ 241 h 433"/>
                  <a:gd name="T60" fmla="*/ 368 w 436"/>
                  <a:gd name="T61" fmla="*/ 143 h 433"/>
                  <a:gd name="T62" fmla="*/ 382 w 436"/>
                  <a:gd name="T63" fmla="*/ 130 h 433"/>
                  <a:gd name="T64" fmla="*/ 385 w 436"/>
                  <a:gd name="T65" fmla="*/ 127 h 433"/>
                  <a:gd name="T66" fmla="*/ 401 w 436"/>
                  <a:gd name="T67" fmla="*/ 110 h 433"/>
                  <a:gd name="T68" fmla="*/ 407 w 436"/>
                  <a:gd name="T69" fmla="*/ 113 h 433"/>
                  <a:gd name="T70" fmla="*/ 410 w 436"/>
                  <a:gd name="T71" fmla="*/ 110 h 433"/>
                  <a:gd name="T72" fmla="*/ 435 w 436"/>
                  <a:gd name="T73" fmla="*/ 104 h 433"/>
                  <a:gd name="T74" fmla="*/ 248 w 436"/>
                  <a:gd name="T75" fmla="*/ 248 h 433"/>
                  <a:gd name="T76" fmla="*/ 237 w 436"/>
                  <a:gd name="T77" fmla="*/ 238 h 433"/>
                  <a:gd name="T78" fmla="*/ 210 w 436"/>
                  <a:gd name="T79" fmla="*/ 340 h 433"/>
                  <a:gd name="T80" fmla="*/ 186 w 436"/>
                  <a:gd name="T81" fmla="*/ 297 h 433"/>
                  <a:gd name="T82" fmla="*/ 177 w 436"/>
                  <a:gd name="T83" fmla="*/ 260 h 433"/>
                  <a:gd name="T84" fmla="*/ 173 w 436"/>
                  <a:gd name="T85" fmla="*/ 264 h 433"/>
                  <a:gd name="T86" fmla="*/ 177 w 436"/>
                  <a:gd name="T87" fmla="*/ 275 h 433"/>
                  <a:gd name="T88" fmla="*/ 189 w 436"/>
                  <a:gd name="T89" fmla="*/ 320 h 433"/>
                  <a:gd name="T90" fmla="*/ 193 w 436"/>
                  <a:gd name="T91" fmla="*/ 187 h 433"/>
                  <a:gd name="T92" fmla="*/ 223 w 436"/>
                  <a:gd name="T93" fmla="*/ 222 h 433"/>
                  <a:gd name="T94" fmla="*/ 236 w 436"/>
                  <a:gd name="T95" fmla="*/ 271 h 433"/>
                  <a:gd name="T96" fmla="*/ 216 w 436"/>
                  <a:gd name="T97" fmla="*/ 234 h 433"/>
                  <a:gd name="T98" fmla="*/ 215 w 436"/>
                  <a:gd name="T99" fmla="*/ 270 h 433"/>
                  <a:gd name="T100" fmla="*/ 210 w 436"/>
                  <a:gd name="T101" fmla="*/ 340 h 433"/>
                  <a:gd name="T102" fmla="*/ 392 w 436"/>
                  <a:gd name="T103" fmla="*/ 59 h 433"/>
                  <a:gd name="T104" fmla="*/ 401 w 436"/>
                  <a:gd name="T105" fmla="*/ 86 h 433"/>
                  <a:gd name="T106" fmla="*/ 402 w 436"/>
                  <a:gd name="T107" fmla="*/ 105 h 433"/>
                  <a:gd name="T108" fmla="*/ 398 w 436"/>
                  <a:gd name="T109" fmla="*/ 105 h 433"/>
                  <a:gd name="T110" fmla="*/ 379 w 436"/>
                  <a:gd name="T111" fmla="*/ 70 h 433"/>
                  <a:gd name="T112" fmla="*/ 394 w 436"/>
                  <a:gd name="T113" fmla="*/ 107 h 433"/>
                  <a:gd name="T114" fmla="*/ 392 w 436"/>
                  <a:gd name="T115" fmla="*/ 105 h 433"/>
                  <a:gd name="T116" fmla="*/ 337 w 436"/>
                  <a:gd name="T117" fmla="*/ 48 h 433"/>
                  <a:gd name="T118" fmla="*/ 335 w 436"/>
                  <a:gd name="T119" fmla="*/ 44 h 433"/>
                  <a:gd name="T120" fmla="*/ 394 w 436"/>
                  <a:gd name="T121" fmla="*/ 49 h 433"/>
                  <a:gd name="T122" fmla="*/ 410 w 436"/>
                  <a:gd name="T123" fmla="*/ 104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433">
                    <a:moveTo>
                      <a:pt x="435" y="104"/>
                    </a:moveTo>
                    <a:cubicBezTo>
                      <a:pt x="428" y="83"/>
                      <a:pt x="416" y="63"/>
                      <a:pt x="402" y="45"/>
                    </a:cubicBezTo>
                    <a:cubicBezTo>
                      <a:pt x="388" y="27"/>
                      <a:pt x="370" y="8"/>
                      <a:pt x="348" y="1"/>
                    </a:cubicBezTo>
                    <a:cubicBezTo>
                      <a:pt x="346" y="0"/>
                      <a:pt x="344" y="1"/>
                      <a:pt x="343" y="3"/>
                    </a:cubicBezTo>
                    <a:cubicBezTo>
                      <a:pt x="336" y="16"/>
                      <a:pt x="332" y="31"/>
                      <a:pt x="326" y="45"/>
                    </a:cubicBezTo>
                    <a:cubicBezTo>
                      <a:pt x="325" y="46"/>
                      <a:pt x="325" y="48"/>
                      <a:pt x="326" y="49"/>
                    </a:cubicBezTo>
                    <a:cubicBezTo>
                      <a:pt x="324" y="50"/>
                      <a:pt x="322" y="51"/>
                      <a:pt x="320" y="53"/>
                    </a:cubicBezTo>
                    <a:cubicBezTo>
                      <a:pt x="314" y="58"/>
                      <a:pt x="308" y="63"/>
                      <a:pt x="302" y="68"/>
                    </a:cubicBezTo>
                    <a:cubicBezTo>
                      <a:pt x="288" y="80"/>
                      <a:pt x="275" y="93"/>
                      <a:pt x="263" y="107"/>
                    </a:cubicBezTo>
                    <a:cubicBezTo>
                      <a:pt x="242" y="131"/>
                      <a:pt x="221" y="156"/>
                      <a:pt x="200" y="180"/>
                    </a:cubicBezTo>
                    <a:cubicBezTo>
                      <a:pt x="199" y="182"/>
                      <a:pt x="201" y="184"/>
                      <a:pt x="203" y="183"/>
                    </a:cubicBezTo>
                    <a:cubicBezTo>
                      <a:pt x="226" y="163"/>
                      <a:pt x="244" y="139"/>
                      <a:pt x="264" y="117"/>
                    </a:cubicBezTo>
                    <a:cubicBezTo>
                      <a:pt x="276" y="104"/>
                      <a:pt x="288" y="92"/>
                      <a:pt x="301" y="80"/>
                    </a:cubicBezTo>
                    <a:cubicBezTo>
                      <a:pt x="307" y="74"/>
                      <a:pt x="314" y="68"/>
                      <a:pt x="320" y="62"/>
                    </a:cubicBezTo>
                    <a:cubicBezTo>
                      <a:pt x="324" y="59"/>
                      <a:pt x="330" y="56"/>
                      <a:pt x="334" y="53"/>
                    </a:cubicBezTo>
                    <a:cubicBezTo>
                      <a:pt x="353" y="68"/>
                      <a:pt x="375" y="86"/>
                      <a:pt x="385" y="109"/>
                    </a:cubicBezTo>
                    <a:cubicBezTo>
                      <a:pt x="386" y="111"/>
                      <a:pt x="388" y="111"/>
                      <a:pt x="390" y="111"/>
                    </a:cubicBezTo>
                    <a:cubicBezTo>
                      <a:pt x="390" y="111"/>
                      <a:pt x="390" y="111"/>
                      <a:pt x="391" y="111"/>
                    </a:cubicBezTo>
                    <a:cubicBezTo>
                      <a:pt x="389" y="113"/>
                      <a:pt x="387" y="115"/>
                      <a:pt x="385" y="117"/>
                    </a:cubicBezTo>
                    <a:cubicBezTo>
                      <a:pt x="384" y="118"/>
                      <a:pt x="383" y="119"/>
                      <a:pt x="382" y="120"/>
                    </a:cubicBezTo>
                    <a:cubicBezTo>
                      <a:pt x="381" y="118"/>
                      <a:pt x="379" y="116"/>
                      <a:pt x="378" y="113"/>
                    </a:cubicBezTo>
                    <a:cubicBezTo>
                      <a:pt x="376" y="107"/>
                      <a:pt x="374" y="101"/>
                      <a:pt x="371" y="95"/>
                    </a:cubicBezTo>
                    <a:cubicBezTo>
                      <a:pt x="371" y="94"/>
                      <a:pt x="370" y="94"/>
                      <a:pt x="370" y="95"/>
                    </a:cubicBezTo>
                    <a:cubicBezTo>
                      <a:pt x="370" y="104"/>
                      <a:pt x="372" y="116"/>
                      <a:pt x="377" y="124"/>
                    </a:cubicBezTo>
                    <a:cubicBezTo>
                      <a:pt x="373" y="128"/>
                      <a:pt x="369" y="132"/>
                      <a:pt x="365" y="136"/>
                    </a:cubicBezTo>
                    <a:cubicBezTo>
                      <a:pt x="353" y="148"/>
                      <a:pt x="339" y="159"/>
                      <a:pt x="326" y="171"/>
                    </a:cubicBezTo>
                    <a:cubicBezTo>
                      <a:pt x="321" y="177"/>
                      <a:pt x="315" y="182"/>
                      <a:pt x="309" y="187"/>
                    </a:cubicBezTo>
                    <a:cubicBezTo>
                      <a:pt x="309" y="187"/>
                      <a:pt x="309" y="187"/>
                      <a:pt x="309" y="187"/>
                    </a:cubicBezTo>
                    <a:cubicBezTo>
                      <a:pt x="306" y="177"/>
                      <a:pt x="303" y="169"/>
                      <a:pt x="305" y="158"/>
                    </a:cubicBezTo>
                    <a:cubicBezTo>
                      <a:pt x="305" y="157"/>
                      <a:pt x="302" y="157"/>
                      <a:pt x="302" y="158"/>
                    </a:cubicBezTo>
                    <a:cubicBezTo>
                      <a:pt x="300" y="168"/>
                      <a:pt x="300" y="180"/>
                      <a:pt x="306" y="189"/>
                    </a:cubicBezTo>
                    <a:cubicBezTo>
                      <a:pt x="306" y="189"/>
                      <a:pt x="307" y="189"/>
                      <a:pt x="307" y="189"/>
                    </a:cubicBezTo>
                    <a:cubicBezTo>
                      <a:pt x="299" y="197"/>
                      <a:pt x="292" y="204"/>
                      <a:pt x="284" y="212"/>
                    </a:cubicBezTo>
                    <a:cubicBezTo>
                      <a:pt x="285" y="208"/>
                      <a:pt x="282" y="203"/>
                      <a:pt x="282" y="199"/>
                    </a:cubicBezTo>
                    <a:cubicBezTo>
                      <a:pt x="281" y="195"/>
                      <a:pt x="280" y="188"/>
                      <a:pt x="283" y="184"/>
                    </a:cubicBezTo>
                    <a:cubicBezTo>
                      <a:pt x="283" y="183"/>
                      <a:pt x="282" y="183"/>
                      <a:pt x="282" y="183"/>
                    </a:cubicBezTo>
                    <a:cubicBezTo>
                      <a:pt x="278" y="187"/>
                      <a:pt x="277" y="191"/>
                      <a:pt x="277" y="196"/>
                    </a:cubicBezTo>
                    <a:cubicBezTo>
                      <a:pt x="276" y="201"/>
                      <a:pt x="276" y="212"/>
                      <a:pt x="281" y="215"/>
                    </a:cubicBezTo>
                    <a:cubicBezTo>
                      <a:pt x="282" y="215"/>
                      <a:pt x="282" y="215"/>
                      <a:pt x="282" y="215"/>
                    </a:cubicBezTo>
                    <a:cubicBezTo>
                      <a:pt x="274" y="223"/>
                      <a:pt x="267" y="231"/>
                      <a:pt x="260" y="239"/>
                    </a:cubicBezTo>
                    <a:cubicBezTo>
                      <a:pt x="258" y="238"/>
                      <a:pt x="255" y="239"/>
                      <a:pt x="254" y="240"/>
                    </a:cubicBezTo>
                    <a:cubicBezTo>
                      <a:pt x="253" y="240"/>
                      <a:pt x="253" y="239"/>
                      <a:pt x="253" y="239"/>
                    </a:cubicBezTo>
                    <a:cubicBezTo>
                      <a:pt x="246" y="233"/>
                      <a:pt x="239" y="227"/>
                      <a:pt x="233" y="220"/>
                    </a:cubicBezTo>
                    <a:cubicBezTo>
                      <a:pt x="220" y="206"/>
                      <a:pt x="207" y="191"/>
                      <a:pt x="193" y="178"/>
                    </a:cubicBezTo>
                    <a:cubicBezTo>
                      <a:pt x="193" y="178"/>
                      <a:pt x="192" y="178"/>
                      <a:pt x="192" y="179"/>
                    </a:cubicBezTo>
                    <a:cubicBezTo>
                      <a:pt x="193" y="180"/>
                      <a:pt x="194" y="181"/>
                      <a:pt x="195" y="182"/>
                    </a:cubicBezTo>
                    <a:cubicBezTo>
                      <a:pt x="194" y="182"/>
                      <a:pt x="194" y="182"/>
                      <a:pt x="193" y="182"/>
                    </a:cubicBezTo>
                    <a:cubicBezTo>
                      <a:pt x="151" y="187"/>
                      <a:pt x="108" y="193"/>
                      <a:pt x="70" y="211"/>
                    </a:cubicBezTo>
                    <a:cubicBezTo>
                      <a:pt x="66" y="212"/>
                      <a:pt x="66" y="216"/>
                      <a:pt x="67" y="219"/>
                    </a:cubicBezTo>
                    <a:cubicBezTo>
                      <a:pt x="83" y="247"/>
                      <a:pt x="106" y="268"/>
                      <a:pt x="130" y="288"/>
                    </a:cubicBezTo>
                    <a:cubicBezTo>
                      <a:pt x="109" y="310"/>
                      <a:pt x="88" y="331"/>
                      <a:pt x="68" y="353"/>
                    </a:cubicBezTo>
                    <a:cubicBezTo>
                      <a:pt x="46" y="377"/>
                      <a:pt x="22" y="401"/>
                      <a:pt x="2" y="427"/>
                    </a:cubicBezTo>
                    <a:cubicBezTo>
                      <a:pt x="0" y="429"/>
                      <a:pt x="4" y="433"/>
                      <a:pt x="6" y="431"/>
                    </a:cubicBezTo>
                    <a:cubicBezTo>
                      <a:pt x="31" y="412"/>
                      <a:pt x="54" y="389"/>
                      <a:pt x="77" y="367"/>
                    </a:cubicBezTo>
                    <a:cubicBezTo>
                      <a:pt x="100" y="345"/>
                      <a:pt x="123" y="323"/>
                      <a:pt x="145" y="301"/>
                    </a:cubicBezTo>
                    <a:cubicBezTo>
                      <a:pt x="169" y="320"/>
                      <a:pt x="193" y="338"/>
                      <a:pt x="212" y="362"/>
                    </a:cubicBezTo>
                    <a:cubicBezTo>
                      <a:pt x="216" y="368"/>
                      <a:pt x="224" y="362"/>
                      <a:pt x="223" y="356"/>
                    </a:cubicBezTo>
                    <a:cubicBezTo>
                      <a:pt x="220" y="337"/>
                      <a:pt x="229" y="316"/>
                      <a:pt x="237" y="299"/>
                    </a:cubicBezTo>
                    <a:cubicBezTo>
                      <a:pt x="246" y="281"/>
                      <a:pt x="258" y="264"/>
                      <a:pt x="264" y="246"/>
                    </a:cubicBezTo>
                    <a:cubicBezTo>
                      <a:pt x="264" y="244"/>
                      <a:pt x="264" y="242"/>
                      <a:pt x="263" y="241"/>
                    </a:cubicBezTo>
                    <a:cubicBezTo>
                      <a:pt x="284" y="219"/>
                      <a:pt x="306" y="199"/>
                      <a:pt x="329" y="179"/>
                    </a:cubicBezTo>
                    <a:cubicBezTo>
                      <a:pt x="342" y="167"/>
                      <a:pt x="355" y="155"/>
                      <a:pt x="368" y="143"/>
                    </a:cubicBezTo>
                    <a:cubicBezTo>
                      <a:pt x="372" y="139"/>
                      <a:pt x="377" y="134"/>
                      <a:pt x="382" y="130"/>
                    </a:cubicBezTo>
                    <a:cubicBezTo>
                      <a:pt x="382" y="130"/>
                      <a:pt x="382" y="130"/>
                      <a:pt x="382" y="130"/>
                    </a:cubicBezTo>
                    <a:cubicBezTo>
                      <a:pt x="383" y="131"/>
                      <a:pt x="385" y="130"/>
                      <a:pt x="385" y="128"/>
                    </a:cubicBezTo>
                    <a:cubicBezTo>
                      <a:pt x="385" y="128"/>
                      <a:pt x="385" y="128"/>
                      <a:pt x="385" y="127"/>
                    </a:cubicBezTo>
                    <a:cubicBezTo>
                      <a:pt x="385" y="127"/>
                      <a:pt x="386" y="126"/>
                      <a:pt x="387" y="125"/>
                    </a:cubicBezTo>
                    <a:cubicBezTo>
                      <a:pt x="392" y="120"/>
                      <a:pt x="397" y="116"/>
                      <a:pt x="401" y="110"/>
                    </a:cubicBezTo>
                    <a:cubicBezTo>
                      <a:pt x="403" y="110"/>
                      <a:pt x="404" y="110"/>
                      <a:pt x="406" y="110"/>
                    </a:cubicBezTo>
                    <a:cubicBezTo>
                      <a:pt x="406" y="111"/>
                      <a:pt x="407" y="112"/>
                      <a:pt x="407" y="113"/>
                    </a:cubicBezTo>
                    <a:cubicBezTo>
                      <a:pt x="408" y="114"/>
                      <a:pt x="410" y="113"/>
                      <a:pt x="410" y="112"/>
                    </a:cubicBezTo>
                    <a:cubicBezTo>
                      <a:pt x="410" y="111"/>
                      <a:pt x="410" y="111"/>
                      <a:pt x="410" y="110"/>
                    </a:cubicBezTo>
                    <a:cubicBezTo>
                      <a:pt x="417" y="110"/>
                      <a:pt x="424" y="109"/>
                      <a:pt x="432" y="109"/>
                    </a:cubicBezTo>
                    <a:cubicBezTo>
                      <a:pt x="434" y="109"/>
                      <a:pt x="436" y="107"/>
                      <a:pt x="435" y="104"/>
                    </a:cubicBezTo>
                    <a:close/>
                    <a:moveTo>
                      <a:pt x="242" y="243"/>
                    </a:moveTo>
                    <a:cubicBezTo>
                      <a:pt x="244" y="245"/>
                      <a:pt x="246" y="247"/>
                      <a:pt x="248" y="248"/>
                    </a:cubicBezTo>
                    <a:cubicBezTo>
                      <a:pt x="245" y="254"/>
                      <a:pt x="242" y="259"/>
                      <a:pt x="239" y="264"/>
                    </a:cubicBezTo>
                    <a:cubicBezTo>
                      <a:pt x="237" y="256"/>
                      <a:pt x="237" y="247"/>
                      <a:pt x="237" y="238"/>
                    </a:cubicBezTo>
                    <a:cubicBezTo>
                      <a:pt x="239" y="240"/>
                      <a:pt x="241" y="241"/>
                      <a:pt x="242" y="243"/>
                    </a:cubicBezTo>
                    <a:close/>
                    <a:moveTo>
                      <a:pt x="210" y="340"/>
                    </a:moveTo>
                    <a:cubicBezTo>
                      <a:pt x="209" y="340"/>
                      <a:pt x="209" y="339"/>
                      <a:pt x="208" y="338"/>
                    </a:cubicBezTo>
                    <a:cubicBezTo>
                      <a:pt x="199" y="326"/>
                      <a:pt x="192" y="312"/>
                      <a:pt x="186" y="297"/>
                    </a:cubicBezTo>
                    <a:cubicBezTo>
                      <a:pt x="182" y="285"/>
                      <a:pt x="180" y="272"/>
                      <a:pt x="178" y="260"/>
                    </a:cubicBezTo>
                    <a:cubicBezTo>
                      <a:pt x="178" y="259"/>
                      <a:pt x="177" y="260"/>
                      <a:pt x="177" y="260"/>
                    </a:cubicBezTo>
                    <a:cubicBezTo>
                      <a:pt x="177" y="264"/>
                      <a:pt x="177" y="268"/>
                      <a:pt x="177" y="272"/>
                    </a:cubicBezTo>
                    <a:cubicBezTo>
                      <a:pt x="176" y="270"/>
                      <a:pt x="175" y="267"/>
                      <a:pt x="173" y="264"/>
                    </a:cubicBezTo>
                    <a:cubicBezTo>
                      <a:pt x="173" y="264"/>
                      <a:pt x="173" y="264"/>
                      <a:pt x="173" y="264"/>
                    </a:cubicBezTo>
                    <a:cubicBezTo>
                      <a:pt x="174" y="267"/>
                      <a:pt x="176" y="271"/>
                      <a:pt x="177" y="275"/>
                    </a:cubicBezTo>
                    <a:cubicBezTo>
                      <a:pt x="178" y="287"/>
                      <a:pt x="182" y="299"/>
                      <a:pt x="185" y="311"/>
                    </a:cubicBezTo>
                    <a:cubicBezTo>
                      <a:pt x="186" y="314"/>
                      <a:pt x="188" y="317"/>
                      <a:pt x="189" y="320"/>
                    </a:cubicBezTo>
                    <a:cubicBezTo>
                      <a:pt x="152" y="287"/>
                      <a:pt x="108" y="261"/>
                      <a:pt x="81" y="219"/>
                    </a:cubicBezTo>
                    <a:cubicBezTo>
                      <a:pt x="116" y="203"/>
                      <a:pt x="156" y="195"/>
                      <a:pt x="193" y="187"/>
                    </a:cubicBezTo>
                    <a:cubicBezTo>
                      <a:pt x="195" y="187"/>
                      <a:pt x="196" y="185"/>
                      <a:pt x="195" y="183"/>
                    </a:cubicBezTo>
                    <a:cubicBezTo>
                      <a:pt x="204" y="197"/>
                      <a:pt x="213" y="210"/>
                      <a:pt x="223" y="222"/>
                    </a:cubicBezTo>
                    <a:cubicBezTo>
                      <a:pt x="227" y="227"/>
                      <a:pt x="231" y="231"/>
                      <a:pt x="235" y="236"/>
                    </a:cubicBezTo>
                    <a:cubicBezTo>
                      <a:pt x="234" y="248"/>
                      <a:pt x="233" y="260"/>
                      <a:pt x="236" y="271"/>
                    </a:cubicBezTo>
                    <a:cubicBezTo>
                      <a:pt x="232" y="279"/>
                      <a:pt x="228" y="287"/>
                      <a:pt x="225" y="295"/>
                    </a:cubicBezTo>
                    <a:cubicBezTo>
                      <a:pt x="220" y="275"/>
                      <a:pt x="214" y="256"/>
                      <a:pt x="216" y="234"/>
                    </a:cubicBezTo>
                    <a:cubicBezTo>
                      <a:pt x="216" y="234"/>
                      <a:pt x="215" y="234"/>
                      <a:pt x="215" y="234"/>
                    </a:cubicBezTo>
                    <a:cubicBezTo>
                      <a:pt x="213" y="246"/>
                      <a:pt x="214" y="258"/>
                      <a:pt x="215" y="270"/>
                    </a:cubicBezTo>
                    <a:cubicBezTo>
                      <a:pt x="216" y="281"/>
                      <a:pt x="217" y="293"/>
                      <a:pt x="221" y="303"/>
                    </a:cubicBezTo>
                    <a:cubicBezTo>
                      <a:pt x="216" y="315"/>
                      <a:pt x="212" y="327"/>
                      <a:pt x="210" y="340"/>
                    </a:cubicBezTo>
                    <a:close/>
                    <a:moveTo>
                      <a:pt x="410" y="104"/>
                    </a:moveTo>
                    <a:cubicBezTo>
                      <a:pt x="408" y="88"/>
                      <a:pt x="401" y="71"/>
                      <a:pt x="392" y="59"/>
                    </a:cubicBezTo>
                    <a:cubicBezTo>
                      <a:pt x="392" y="58"/>
                      <a:pt x="391" y="59"/>
                      <a:pt x="391" y="59"/>
                    </a:cubicBezTo>
                    <a:cubicBezTo>
                      <a:pt x="396" y="67"/>
                      <a:pt x="399" y="76"/>
                      <a:pt x="401" y="86"/>
                    </a:cubicBezTo>
                    <a:cubicBezTo>
                      <a:pt x="402" y="92"/>
                      <a:pt x="403" y="99"/>
                      <a:pt x="404" y="105"/>
                    </a:cubicBezTo>
                    <a:cubicBezTo>
                      <a:pt x="404" y="105"/>
                      <a:pt x="403" y="105"/>
                      <a:pt x="402" y="105"/>
                    </a:cubicBezTo>
                    <a:cubicBezTo>
                      <a:pt x="402" y="104"/>
                      <a:pt x="400" y="104"/>
                      <a:pt x="399" y="105"/>
                    </a:cubicBezTo>
                    <a:cubicBezTo>
                      <a:pt x="399" y="105"/>
                      <a:pt x="398" y="105"/>
                      <a:pt x="398" y="105"/>
                    </a:cubicBezTo>
                    <a:cubicBezTo>
                      <a:pt x="402" y="90"/>
                      <a:pt x="394" y="74"/>
                      <a:pt x="379" y="69"/>
                    </a:cubicBezTo>
                    <a:cubicBezTo>
                      <a:pt x="378" y="68"/>
                      <a:pt x="378" y="70"/>
                      <a:pt x="379" y="70"/>
                    </a:cubicBezTo>
                    <a:cubicBezTo>
                      <a:pt x="385" y="74"/>
                      <a:pt x="389" y="79"/>
                      <a:pt x="392" y="86"/>
                    </a:cubicBezTo>
                    <a:cubicBezTo>
                      <a:pt x="395" y="93"/>
                      <a:pt x="394" y="100"/>
                      <a:pt x="394" y="107"/>
                    </a:cubicBezTo>
                    <a:cubicBezTo>
                      <a:pt x="394" y="107"/>
                      <a:pt x="393" y="107"/>
                      <a:pt x="393" y="107"/>
                    </a:cubicBezTo>
                    <a:cubicBezTo>
                      <a:pt x="393" y="107"/>
                      <a:pt x="393" y="106"/>
                      <a:pt x="392" y="105"/>
                    </a:cubicBezTo>
                    <a:cubicBezTo>
                      <a:pt x="381" y="81"/>
                      <a:pt x="358" y="64"/>
                      <a:pt x="336" y="51"/>
                    </a:cubicBezTo>
                    <a:cubicBezTo>
                      <a:pt x="336" y="50"/>
                      <a:pt x="337" y="49"/>
                      <a:pt x="337" y="48"/>
                    </a:cubicBezTo>
                    <a:cubicBezTo>
                      <a:pt x="338" y="47"/>
                      <a:pt x="337" y="44"/>
                      <a:pt x="335" y="44"/>
                    </a:cubicBezTo>
                    <a:cubicBezTo>
                      <a:pt x="335" y="44"/>
                      <a:pt x="335" y="44"/>
                      <a:pt x="335" y="44"/>
                    </a:cubicBezTo>
                    <a:cubicBezTo>
                      <a:pt x="340" y="33"/>
                      <a:pt x="344" y="21"/>
                      <a:pt x="349" y="10"/>
                    </a:cubicBezTo>
                    <a:cubicBezTo>
                      <a:pt x="367" y="18"/>
                      <a:pt x="382" y="34"/>
                      <a:pt x="394" y="49"/>
                    </a:cubicBezTo>
                    <a:cubicBezTo>
                      <a:pt x="407" y="65"/>
                      <a:pt x="418" y="83"/>
                      <a:pt x="427" y="102"/>
                    </a:cubicBezTo>
                    <a:cubicBezTo>
                      <a:pt x="421" y="103"/>
                      <a:pt x="415" y="103"/>
                      <a:pt x="41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1" name="Freeform 960"/>
              <p:cNvSpPr/>
              <p:nvPr/>
            </p:nvSpPr>
            <p:spPr bwMode="auto">
              <a:xfrm>
                <a:off x="3386" y="792"/>
                <a:ext cx="11" cy="41"/>
              </a:xfrm>
              <a:custGeom>
                <a:avLst/>
                <a:gdLst>
                  <a:gd name="T0" fmla="*/ 1 w 21"/>
                  <a:gd name="T1" fmla="*/ 0 h 73"/>
                  <a:gd name="T2" fmla="*/ 0 w 21"/>
                  <a:gd name="T3" fmla="*/ 0 h 73"/>
                  <a:gd name="T4" fmla="*/ 14 w 21"/>
                  <a:gd name="T5" fmla="*/ 69 h 73"/>
                  <a:gd name="T6" fmla="*/ 20 w 21"/>
                  <a:gd name="T7" fmla="*/ 67 h 73"/>
                  <a:gd name="T8" fmla="*/ 1 w 21"/>
                  <a:gd name="T9" fmla="*/ 0 h 73"/>
                </a:gdLst>
                <a:ahLst/>
                <a:cxnLst>
                  <a:cxn ang="0">
                    <a:pos x="T0" y="T1"/>
                  </a:cxn>
                  <a:cxn ang="0">
                    <a:pos x="T2" y="T3"/>
                  </a:cxn>
                  <a:cxn ang="0">
                    <a:pos x="T4" y="T5"/>
                  </a:cxn>
                  <a:cxn ang="0">
                    <a:pos x="T6" y="T7"/>
                  </a:cxn>
                  <a:cxn ang="0">
                    <a:pos x="T8" y="T9"/>
                  </a:cxn>
                </a:cxnLst>
                <a:rect l="0" t="0" r="r" b="b"/>
                <a:pathLst>
                  <a:path w="21" h="73">
                    <a:moveTo>
                      <a:pt x="1" y="0"/>
                    </a:moveTo>
                    <a:cubicBezTo>
                      <a:pt x="0" y="0"/>
                      <a:pt x="0" y="0"/>
                      <a:pt x="0" y="0"/>
                    </a:cubicBezTo>
                    <a:cubicBezTo>
                      <a:pt x="1" y="23"/>
                      <a:pt x="7" y="47"/>
                      <a:pt x="14" y="69"/>
                    </a:cubicBezTo>
                    <a:cubicBezTo>
                      <a:pt x="15" y="73"/>
                      <a:pt x="21" y="71"/>
                      <a:pt x="20" y="67"/>
                    </a:cubicBezTo>
                    <a:cubicBezTo>
                      <a:pt x="14" y="45"/>
                      <a:pt x="8" y="2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2" name="Freeform 961"/>
              <p:cNvSpPr/>
              <p:nvPr/>
            </p:nvSpPr>
            <p:spPr bwMode="auto">
              <a:xfrm>
                <a:off x="3421" y="758"/>
                <a:ext cx="6" cy="16"/>
              </a:xfrm>
              <a:custGeom>
                <a:avLst/>
                <a:gdLst>
                  <a:gd name="T0" fmla="*/ 4 w 10"/>
                  <a:gd name="T1" fmla="*/ 1 h 29"/>
                  <a:gd name="T2" fmla="*/ 8 w 10"/>
                  <a:gd name="T3" fmla="*/ 28 h 29"/>
                  <a:gd name="T4" fmla="*/ 10 w 10"/>
                  <a:gd name="T5" fmla="*/ 26 h 29"/>
                  <a:gd name="T6" fmla="*/ 6 w 10"/>
                  <a:gd name="T7" fmla="*/ 15 h 29"/>
                  <a:gd name="T8" fmla="*/ 5 w 10"/>
                  <a:gd name="T9" fmla="*/ 1 h 29"/>
                  <a:gd name="T10" fmla="*/ 4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4" y="1"/>
                    </a:moveTo>
                    <a:cubicBezTo>
                      <a:pt x="1" y="8"/>
                      <a:pt x="0" y="22"/>
                      <a:pt x="8" y="28"/>
                    </a:cubicBezTo>
                    <a:cubicBezTo>
                      <a:pt x="9" y="29"/>
                      <a:pt x="10" y="27"/>
                      <a:pt x="10" y="26"/>
                    </a:cubicBezTo>
                    <a:cubicBezTo>
                      <a:pt x="10" y="22"/>
                      <a:pt x="7" y="19"/>
                      <a:pt x="6" y="15"/>
                    </a:cubicBezTo>
                    <a:cubicBezTo>
                      <a:pt x="5" y="10"/>
                      <a:pt x="4" y="6"/>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3" name="Freeform 962"/>
              <p:cNvSpPr/>
              <p:nvPr/>
            </p:nvSpPr>
            <p:spPr bwMode="auto">
              <a:xfrm>
                <a:off x="3457" y="727"/>
                <a:ext cx="3" cy="18"/>
              </a:xfrm>
              <a:custGeom>
                <a:avLst/>
                <a:gdLst>
                  <a:gd name="T0" fmla="*/ 5 w 6"/>
                  <a:gd name="T1" fmla="*/ 31 h 32"/>
                  <a:gd name="T2" fmla="*/ 6 w 6"/>
                  <a:gd name="T3" fmla="*/ 18 h 32"/>
                  <a:gd name="T4" fmla="*/ 4 w 6"/>
                  <a:gd name="T5" fmla="*/ 1 h 32"/>
                  <a:gd name="T6" fmla="*/ 2 w 6"/>
                  <a:gd name="T7" fmla="*/ 1 h 32"/>
                  <a:gd name="T8" fmla="*/ 1 w 6"/>
                  <a:gd name="T9" fmla="*/ 16 h 32"/>
                  <a:gd name="T10" fmla="*/ 2 w 6"/>
                  <a:gd name="T11" fmla="*/ 31 h 32"/>
                  <a:gd name="T12" fmla="*/ 5 w 6"/>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6" h="32">
                    <a:moveTo>
                      <a:pt x="5" y="31"/>
                    </a:moveTo>
                    <a:cubicBezTo>
                      <a:pt x="6" y="27"/>
                      <a:pt x="6" y="22"/>
                      <a:pt x="6" y="18"/>
                    </a:cubicBezTo>
                    <a:cubicBezTo>
                      <a:pt x="5" y="12"/>
                      <a:pt x="5" y="7"/>
                      <a:pt x="4" y="1"/>
                    </a:cubicBezTo>
                    <a:cubicBezTo>
                      <a:pt x="4" y="0"/>
                      <a:pt x="3" y="0"/>
                      <a:pt x="2" y="1"/>
                    </a:cubicBezTo>
                    <a:cubicBezTo>
                      <a:pt x="2" y="6"/>
                      <a:pt x="2" y="11"/>
                      <a:pt x="1" y="16"/>
                    </a:cubicBezTo>
                    <a:cubicBezTo>
                      <a:pt x="1" y="21"/>
                      <a:pt x="0" y="27"/>
                      <a:pt x="2" y="31"/>
                    </a:cubicBezTo>
                    <a:cubicBezTo>
                      <a:pt x="3" y="32"/>
                      <a:pt x="4" y="32"/>
                      <a:pt x="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4" name="Freeform 963"/>
              <p:cNvSpPr/>
              <p:nvPr/>
            </p:nvSpPr>
            <p:spPr bwMode="auto">
              <a:xfrm>
                <a:off x="3466" y="720"/>
                <a:ext cx="5" cy="16"/>
              </a:xfrm>
              <a:custGeom>
                <a:avLst/>
                <a:gdLst>
                  <a:gd name="T0" fmla="*/ 3 w 10"/>
                  <a:gd name="T1" fmla="*/ 2 h 30"/>
                  <a:gd name="T2" fmla="*/ 7 w 10"/>
                  <a:gd name="T3" fmla="*/ 29 h 30"/>
                  <a:gd name="T4" fmla="*/ 10 w 10"/>
                  <a:gd name="T5" fmla="*/ 28 h 30"/>
                  <a:gd name="T6" fmla="*/ 7 w 10"/>
                  <a:gd name="T7" fmla="*/ 18 h 30"/>
                  <a:gd name="T8" fmla="*/ 6 w 10"/>
                  <a:gd name="T9" fmla="*/ 3 h 30"/>
                  <a:gd name="T10" fmla="*/ 3 w 10"/>
                  <a:gd name="T11" fmla="*/ 2 h 30"/>
                </a:gdLst>
                <a:ahLst/>
                <a:cxnLst>
                  <a:cxn ang="0">
                    <a:pos x="T0" y="T1"/>
                  </a:cxn>
                  <a:cxn ang="0">
                    <a:pos x="T2" y="T3"/>
                  </a:cxn>
                  <a:cxn ang="0">
                    <a:pos x="T4" y="T5"/>
                  </a:cxn>
                  <a:cxn ang="0">
                    <a:pos x="T6" y="T7"/>
                  </a:cxn>
                  <a:cxn ang="0">
                    <a:pos x="T8" y="T9"/>
                  </a:cxn>
                  <a:cxn ang="0">
                    <a:pos x="T10" y="T11"/>
                  </a:cxn>
                </a:cxnLst>
                <a:rect l="0" t="0" r="r" b="b"/>
                <a:pathLst>
                  <a:path w="10" h="30">
                    <a:moveTo>
                      <a:pt x="3" y="2"/>
                    </a:moveTo>
                    <a:cubicBezTo>
                      <a:pt x="0" y="10"/>
                      <a:pt x="1" y="22"/>
                      <a:pt x="7" y="29"/>
                    </a:cubicBezTo>
                    <a:cubicBezTo>
                      <a:pt x="8" y="30"/>
                      <a:pt x="10" y="29"/>
                      <a:pt x="10" y="28"/>
                    </a:cubicBezTo>
                    <a:cubicBezTo>
                      <a:pt x="9" y="24"/>
                      <a:pt x="8" y="21"/>
                      <a:pt x="7" y="18"/>
                    </a:cubicBezTo>
                    <a:cubicBezTo>
                      <a:pt x="5" y="13"/>
                      <a:pt x="5" y="8"/>
                      <a:pt x="6"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5" name="Freeform 964"/>
              <p:cNvSpPr/>
              <p:nvPr/>
            </p:nvSpPr>
            <p:spPr bwMode="auto">
              <a:xfrm>
                <a:off x="3475" y="711"/>
                <a:ext cx="6" cy="16"/>
              </a:xfrm>
              <a:custGeom>
                <a:avLst/>
                <a:gdLst>
                  <a:gd name="T0" fmla="*/ 3 w 10"/>
                  <a:gd name="T1" fmla="*/ 1 h 29"/>
                  <a:gd name="T2" fmla="*/ 7 w 10"/>
                  <a:gd name="T3" fmla="*/ 28 h 29"/>
                  <a:gd name="T4" fmla="*/ 10 w 10"/>
                  <a:gd name="T5" fmla="*/ 27 h 29"/>
                  <a:gd name="T6" fmla="*/ 7 w 10"/>
                  <a:gd name="T7" fmla="*/ 17 h 29"/>
                  <a:gd name="T8" fmla="*/ 5 w 10"/>
                  <a:gd name="T9" fmla="*/ 2 h 29"/>
                  <a:gd name="T10" fmla="*/ 3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3" y="1"/>
                    </a:moveTo>
                    <a:cubicBezTo>
                      <a:pt x="0" y="9"/>
                      <a:pt x="0" y="22"/>
                      <a:pt x="7" y="28"/>
                    </a:cubicBezTo>
                    <a:cubicBezTo>
                      <a:pt x="8" y="29"/>
                      <a:pt x="10" y="28"/>
                      <a:pt x="10" y="27"/>
                    </a:cubicBezTo>
                    <a:cubicBezTo>
                      <a:pt x="9" y="23"/>
                      <a:pt x="8" y="20"/>
                      <a:pt x="7" y="17"/>
                    </a:cubicBezTo>
                    <a:cubicBezTo>
                      <a:pt x="5" y="12"/>
                      <a:pt x="4" y="7"/>
                      <a:pt x="5" y="2"/>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6" name="Freeform 965"/>
              <p:cNvSpPr>
                <a:spLocks noEditPoints="1"/>
              </p:cNvSpPr>
              <p:nvPr/>
            </p:nvSpPr>
            <p:spPr bwMode="auto">
              <a:xfrm>
                <a:off x="2205" y="3988"/>
                <a:ext cx="145" cy="270"/>
              </a:xfrm>
              <a:custGeom>
                <a:avLst/>
                <a:gdLst>
                  <a:gd name="T0" fmla="*/ 40 w 258"/>
                  <a:gd name="T1" fmla="*/ 44 h 481"/>
                  <a:gd name="T2" fmla="*/ 71 w 258"/>
                  <a:gd name="T3" fmla="*/ 316 h 481"/>
                  <a:gd name="T4" fmla="*/ 93 w 258"/>
                  <a:gd name="T5" fmla="*/ 373 h 481"/>
                  <a:gd name="T6" fmla="*/ 179 w 258"/>
                  <a:gd name="T7" fmla="*/ 367 h 481"/>
                  <a:gd name="T8" fmla="*/ 183 w 258"/>
                  <a:gd name="T9" fmla="*/ 392 h 481"/>
                  <a:gd name="T10" fmla="*/ 90 w 258"/>
                  <a:gd name="T11" fmla="*/ 376 h 481"/>
                  <a:gd name="T12" fmla="*/ 86 w 258"/>
                  <a:gd name="T13" fmla="*/ 440 h 481"/>
                  <a:gd name="T14" fmla="*/ 181 w 258"/>
                  <a:gd name="T15" fmla="*/ 438 h 481"/>
                  <a:gd name="T16" fmla="*/ 184 w 258"/>
                  <a:gd name="T17" fmla="*/ 361 h 481"/>
                  <a:gd name="T18" fmla="*/ 197 w 258"/>
                  <a:gd name="T19" fmla="*/ 283 h 481"/>
                  <a:gd name="T20" fmla="*/ 143 w 258"/>
                  <a:gd name="T21" fmla="*/ 4 h 481"/>
                  <a:gd name="T22" fmla="*/ 127 w 258"/>
                  <a:gd name="T23" fmla="*/ 471 h 481"/>
                  <a:gd name="T24" fmla="*/ 89 w 258"/>
                  <a:gd name="T25" fmla="*/ 445 h 481"/>
                  <a:gd name="T26" fmla="*/ 170 w 258"/>
                  <a:gd name="T27" fmla="*/ 448 h 481"/>
                  <a:gd name="T28" fmla="*/ 136 w 258"/>
                  <a:gd name="T29" fmla="*/ 449 h 481"/>
                  <a:gd name="T30" fmla="*/ 90 w 258"/>
                  <a:gd name="T31" fmla="*/ 432 h 481"/>
                  <a:gd name="T32" fmla="*/ 89 w 258"/>
                  <a:gd name="T33" fmla="*/ 401 h 481"/>
                  <a:gd name="T34" fmla="*/ 184 w 258"/>
                  <a:gd name="T35" fmla="*/ 401 h 481"/>
                  <a:gd name="T36" fmla="*/ 119 w 258"/>
                  <a:gd name="T37" fmla="*/ 345 h 481"/>
                  <a:gd name="T38" fmla="*/ 120 w 258"/>
                  <a:gd name="T39" fmla="*/ 359 h 481"/>
                  <a:gd name="T40" fmla="*/ 126 w 258"/>
                  <a:gd name="T41" fmla="*/ 338 h 481"/>
                  <a:gd name="T42" fmla="*/ 139 w 258"/>
                  <a:gd name="T43" fmla="*/ 343 h 481"/>
                  <a:gd name="T44" fmla="*/ 129 w 258"/>
                  <a:gd name="T45" fmla="*/ 321 h 481"/>
                  <a:gd name="T46" fmla="*/ 137 w 258"/>
                  <a:gd name="T47" fmla="*/ 329 h 481"/>
                  <a:gd name="T48" fmla="*/ 137 w 258"/>
                  <a:gd name="T49" fmla="*/ 329 h 481"/>
                  <a:gd name="T50" fmla="*/ 118 w 258"/>
                  <a:gd name="T51" fmla="*/ 367 h 481"/>
                  <a:gd name="T52" fmla="*/ 132 w 258"/>
                  <a:gd name="T53" fmla="*/ 368 h 481"/>
                  <a:gd name="T54" fmla="*/ 143 w 258"/>
                  <a:gd name="T55" fmla="*/ 351 h 481"/>
                  <a:gd name="T56" fmla="*/ 132 w 258"/>
                  <a:gd name="T57" fmla="*/ 368 h 481"/>
                  <a:gd name="T58" fmla="*/ 148 w 258"/>
                  <a:gd name="T59" fmla="*/ 364 h 481"/>
                  <a:gd name="T60" fmla="*/ 212 w 258"/>
                  <a:gd name="T61" fmla="*/ 219 h 481"/>
                  <a:gd name="T62" fmla="*/ 178 w 258"/>
                  <a:gd name="T63" fmla="*/ 360 h 481"/>
                  <a:gd name="T64" fmla="*/ 131 w 258"/>
                  <a:gd name="T65" fmla="*/ 311 h 481"/>
                  <a:gd name="T66" fmla="*/ 129 w 258"/>
                  <a:gd name="T67" fmla="*/ 278 h 481"/>
                  <a:gd name="T68" fmla="*/ 115 w 258"/>
                  <a:gd name="T69" fmla="*/ 219 h 481"/>
                  <a:gd name="T70" fmla="*/ 123 w 258"/>
                  <a:gd name="T71" fmla="*/ 170 h 481"/>
                  <a:gd name="T72" fmla="*/ 119 w 258"/>
                  <a:gd name="T73" fmla="*/ 135 h 481"/>
                  <a:gd name="T74" fmla="*/ 115 w 258"/>
                  <a:gd name="T75" fmla="*/ 181 h 481"/>
                  <a:gd name="T76" fmla="*/ 108 w 258"/>
                  <a:gd name="T77" fmla="*/ 222 h 481"/>
                  <a:gd name="T78" fmla="*/ 121 w 258"/>
                  <a:gd name="T79" fmla="*/ 249 h 481"/>
                  <a:gd name="T80" fmla="*/ 133 w 258"/>
                  <a:gd name="T81" fmla="*/ 292 h 481"/>
                  <a:gd name="T82" fmla="*/ 124 w 258"/>
                  <a:gd name="T83" fmla="*/ 312 h 481"/>
                  <a:gd name="T84" fmla="*/ 99 w 258"/>
                  <a:gd name="T85" fmla="*/ 370 h 481"/>
                  <a:gd name="T86" fmla="*/ 78 w 258"/>
                  <a:gd name="T87" fmla="*/ 314 h 481"/>
                  <a:gd name="T88" fmla="*/ 23 w 258"/>
                  <a:gd name="T89" fmla="*/ 95 h 481"/>
                  <a:gd name="T90" fmla="*/ 231 w 258"/>
                  <a:gd name="T91" fmla="*/ 8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8" h="481">
                    <a:moveTo>
                      <a:pt x="143" y="4"/>
                    </a:moveTo>
                    <a:cubicBezTo>
                      <a:pt x="124" y="0"/>
                      <a:pt x="104" y="1"/>
                      <a:pt x="86" y="7"/>
                    </a:cubicBezTo>
                    <a:cubicBezTo>
                      <a:pt x="67" y="14"/>
                      <a:pt x="52" y="28"/>
                      <a:pt x="40" y="44"/>
                    </a:cubicBezTo>
                    <a:cubicBezTo>
                      <a:pt x="2" y="95"/>
                      <a:pt x="0" y="160"/>
                      <a:pt x="25" y="217"/>
                    </a:cubicBezTo>
                    <a:cubicBezTo>
                      <a:pt x="32" y="232"/>
                      <a:pt x="41" y="247"/>
                      <a:pt x="48" y="262"/>
                    </a:cubicBezTo>
                    <a:cubicBezTo>
                      <a:pt x="57" y="279"/>
                      <a:pt x="64" y="297"/>
                      <a:pt x="71" y="316"/>
                    </a:cubicBezTo>
                    <a:cubicBezTo>
                      <a:pt x="75" y="329"/>
                      <a:pt x="77" y="342"/>
                      <a:pt x="80" y="355"/>
                    </a:cubicBezTo>
                    <a:cubicBezTo>
                      <a:pt x="82" y="362"/>
                      <a:pt x="85" y="369"/>
                      <a:pt x="92" y="372"/>
                    </a:cubicBezTo>
                    <a:cubicBezTo>
                      <a:pt x="92" y="372"/>
                      <a:pt x="92" y="373"/>
                      <a:pt x="93" y="373"/>
                    </a:cubicBezTo>
                    <a:cubicBezTo>
                      <a:pt x="105" y="380"/>
                      <a:pt x="120" y="379"/>
                      <a:pt x="134" y="377"/>
                    </a:cubicBezTo>
                    <a:cubicBezTo>
                      <a:pt x="142" y="376"/>
                      <a:pt x="149" y="374"/>
                      <a:pt x="157" y="372"/>
                    </a:cubicBezTo>
                    <a:cubicBezTo>
                      <a:pt x="165" y="370"/>
                      <a:pt x="173" y="370"/>
                      <a:pt x="179" y="367"/>
                    </a:cubicBezTo>
                    <a:cubicBezTo>
                      <a:pt x="179" y="367"/>
                      <a:pt x="180" y="367"/>
                      <a:pt x="180" y="367"/>
                    </a:cubicBezTo>
                    <a:cubicBezTo>
                      <a:pt x="185" y="374"/>
                      <a:pt x="192" y="381"/>
                      <a:pt x="185" y="390"/>
                    </a:cubicBezTo>
                    <a:cubicBezTo>
                      <a:pt x="184" y="390"/>
                      <a:pt x="183" y="390"/>
                      <a:pt x="183" y="392"/>
                    </a:cubicBezTo>
                    <a:cubicBezTo>
                      <a:pt x="183" y="392"/>
                      <a:pt x="183" y="392"/>
                      <a:pt x="183" y="392"/>
                    </a:cubicBezTo>
                    <a:cubicBezTo>
                      <a:pt x="174" y="401"/>
                      <a:pt x="158" y="404"/>
                      <a:pt x="145" y="405"/>
                    </a:cubicBezTo>
                    <a:cubicBezTo>
                      <a:pt x="127" y="407"/>
                      <a:pt x="77" y="407"/>
                      <a:pt x="90" y="376"/>
                    </a:cubicBezTo>
                    <a:cubicBezTo>
                      <a:pt x="91" y="375"/>
                      <a:pt x="89" y="374"/>
                      <a:pt x="88" y="375"/>
                    </a:cubicBezTo>
                    <a:cubicBezTo>
                      <a:pt x="82" y="384"/>
                      <a:pt x="82" y="394"/>
                      <a:pt x="89" y="401"/>
                    </a:cubicBezTo>
                    <a:cubicBezTo>
                      <a:pt x="80" y="413"/>
                      <a:pt x="77" y="428"/>
                      <a:pt x="86" y="440"/>
                    </a:cubicBezTo>
                    <a:cubicBezTo>
                      <a:pt x="80" y="462"/>
                      <a:pt x="100" y="478"/>
                      <a:pt x="122" y="480"/>
                    </a:cubicBezTo>
                    <a:cubicBezTo>
                      <a:pt x="135" y="481"/>
                      <a:pt x="150" y="476"/>
                      <a:pt x="161" y="469"/>
                    </a:cubicBezTo>
                    <a:cubicBezTo>
                      <a:pt x="169" y="464"/>
                      <a:pt x="183" y="449"/>
                      <a:pt x="181" y="438"/>
                    </a:cubicBezTo>
                    <a:cubicBezTo>
                      <a:pt x="182" y="437"/>
                      <a:pt x="183" y="437"/>
                      <a:pt x="183" y="436"/>
                    </a:cubicBezTo>
                    <a:cubicBezTo>
                      <a:pt x="192" y="427"/>
                      <a:pt x="198" y="407"/>
                      <a:pt x="191" y="395"/>
                    </a:cubicBezTo>
                    <a:cubicBezTo>
                      <a:pt x="200" y="384"/>
                      <a:pt x="195" y="368"/>
                      <a:pt x="184" y="361"/>
                    </a:cubicBezTo>
                    <a:cubicBezTo>
                      <a:pt x="184" y="361"/>
                      <a:pt x="184" y="360"/>
                      <a:pt x="184" y="360"/>
                    </a:cubicBezTo>
                    <a:cubicBezTo>
                      <a:pt x="187" y="348"/>
                      <a:pt x="187" y="336"/>
                      <a:pt x="188" y="324"/>
                    </a:cubicBezTo>
                    <a:cubicBezTo>
                      <a:pt x="190" y="310"/>
                      <a:pt x="193" y="296"/>
                      <a:pt x="197" y="283"/>
                    </a:cubicBezTo>
                    <a:cubicBezTo>
                      <a:pt x="205" y="258"/>
                      <a:pt x="216" y="234"/>
                      <a:pt x="225" y="211"/>
                    </a:cubicBezTo>
                    <a:cubicBezTo>
                      <a:pt x="242" y="170"/>
                      <a:pt x="258" y="126"/>
                      <a:pt x="239" y="83"/>
                    </a:cubicBezTo>
                    <a:cubicBezTo>
                      <a:pt x="222" y="45"/>
                      <a:pt x="184" y="14"/>
                      <a:pt x="143" y="4"/>
                    </a:cubicBezTo>
                    <a:close/>
                    <a:moveTo>
                      <a:pt x="170" y="448"/>
                    </a:moveTo>
                    <a:cubicBezTo>
                      <a:pt x="167" y="453"/>
                      <a:pt x="163" y="457"/>
                      <a:pt x="158" y="461"/>
                    </a:cubicBezTo>
                    <a:cubicBezTo>
                      <a:pt x="149" y="468"/>
                      <a:pt x="138" y="471"/>
                      <a:pt x="127" y="471"/>
                    </a:cubicBezTo>
                    <a:cubicBezTo>
                      <a:pt x="117" y="472"/>
                      <a:pt x="105" y="470"/>
                      <a:pt x="97" y="464"/>
                    </a:cubicBezTo>
                    <a:cubicBezTo>
                      <a:pt x="91" y="459"/>
                      <a:pt x="89" y="452"/>
                      <a:pt x="89" y="444"/>
                    </a:cubicBezTo>
                    <a:cubicBezTo>
                      <a:pt x="89" y="444"/>
                      <a:pt x="89" y="444"/>
                      <a:pt x="89" y="445"/>
                    </a:cubicBezTo>
                    <a:cubicBezTo>
                      <a:pt x="101" y="456"/>
                      <a:pt x="120" y="459"/>
                      <a:pt x="136" y="457"/>
                    </a:cubicBezTo>
                    <a:cubicBezTo>
                      <a:pt x="148" y="456"/>
                      <a:pt x="160" y="453"/>
                      <a:pt x="170" y="447"/>
                    </a:cubicBezTo>
                    <a:cubicBezTo>
                      <a:pt x="170" y="447"/>
                      <a:pt x="170" y="447"/>
                      <a:pt x="170" y="448"/>
                    </a:cubicBezTo>
                    <a:close/>
                    <a:moveTo>
                      <a:pt x="186" y="414"/>
                    </a:moveTo>
                    <a:cubicBezTo>
                      <a:pt x="185" y="421"/>
                      <a:pt x="181" y="427"/>
                      <a:pt x="177" y="431"/>
                    </a:cubicBezTo>
                    <a:cubicBezTo>
                      <a:pt x="167" y="442"/>
                      <a:pt x="150" y="447"/>
                      <a:pt x="136" y="449"/>
                    </a:cubicBezTo>
                    <a:cubicBezTo>
                      <a:pt x="122" y="450"/>
                      <a:pt x="107" y="449"/>
                      <a:pt x="96" y="441"/>
                    </a:cubicBezTo>
                    <a:cubicBezTo>
                      <a:pt x="93" y="439"/>
                      <a:pt x="91" y="437"/>
                      <a:pt x="89" y="434"/>
                    </a:cubicBezTo>
                    <a:cubicBezTo>
                      <a:pt x="90" y="433"/>
                      <a:pt x="90" y="433"/>
                      <a:pt x="90" y="432"/>
                    </a:cubicBezTo>
                    <a:cubicBezTo>
                      <a:pt x="90" y="432"/>
                      <a:pt x="89" y="431"/>
                      <a:pt x="89" y="432"/>
                    </a:cubicBezTo>
                    <a:cubicBezTo>
                      <a:pt x="89" y="432"/>
                      <a:pt x="89" y="432"/>
                      <a:pt x="89" y="433"/>
                    </a:cubicBezTo>
                    <a:cubicBezTo>
                      <a:pt x="84" y="423"/>
                      <a:pt x="87" y="411"/>
                      <a:pt x="89" y="401"/>
                    </a:cubicBezTo>
                    <a:cubicBezTo>
                      <a:pt x="91" y="403"/>
                      <a:pt x="93" y="404"/>
                      <a:pt x="95" y="406"/>
                    </a:cubicBezTo>
                    <a:cubicBezTo>
                      <a:pt x="110" y="414"/>
                      <a:pt x="129" y="414"/>
                      <a:pt x="145" y="412"/>
                    </a:cubicBezTo>
                    <a:cubicBezTo>
                      <a:pt x="158" y="411"/>
                      <a:pt x="173" y="408"/>
                      <a:pt x="184" y="401"/>
                    </a:cubicBezTo>
                    <a:cubicBezTo>
                      <a:pt x="185" y="405"/>
                      <a:pt x="186" y="409"/>
                      <a:pt x="186" y="414"/>
                    </a:cubicBezTo>
                    <a:close/>
                    <a:moveTo>
                      <a:pt x="119" y="346"/>
                    </a:moveTo>
                    <a:cubicBezTo>
                      <a:pt x="119" y="345"/>
                      <a:pt x="119" y="345"/>
                      <a:pt x="119" y="345"/>
                    </a:cubicBezTo>
                    <a:cubicBezTo>
                      <a:pt x="120" y="345"/>
                      <a:pt x="120" y="345"/>
                      <a:pt x="120" y="345"/>
                    </a:cubicBezTo>
                    <a:cubicBezTo>
                      <a:pt x="125" y="346"/>
                      <a:pt x="131" y="347"/>
                      <a:pt x="134" y="351"/>
                    </a:cubicBezTo>
                    <a:cubicBezTo>
                      <a:pt x="137" y="355"/>
                      <a:pt x="122" y="358"/>
                      <a:pt x="120" y="359"/>
                    </a:cubicBezTo>
                    <a:cubicBezTo>
                      <a:pt x="120" y="359"/>
                      <a:pt x="119" y="359"/>
                      <a:pt x="119" y="360"/>
                    </a:cubicBezTo>
                    <a:cubicBezTo>
                      <a:pt x="119" y="355"/>
                      <a:pt x="119" y="350"/>
                      <a:pt x="119" y="346"/>
                    </a:cubicBezTo>
                    <a:close/>
                    <a:moveTo>
                      <a:pt x="126" y="338"/>
                    </a:moveTo>
                    <a:cubicBezTo>
                      <a:pt x="126" y="333"/>
                      <a:pt x="128" y="329"/>
                      <a:pt x="131" y="325"/>
                    </a:cubicBezTo>
                    <a:cubicBezTo>
                      <a:pt x="133" y="330"/>
                      <a:pt x="135" y="336"/>
                      <a:pt x="138" y="341"/>
                    </a:cubicBezTo>
                    <a:cubicBezTo>
                      <a:pt x="138" y="342"/>
                      <a:pt x="138" y="342"/>
                      <a:pt x="139" y="343"/>
                    </a:cubicBezTo>
                    <a:cubicBezTo>
                      <a:pt x="135" y="340"/>
                      <a:pt x="130" y="339"/>
                      <a:pt x="126" y="338"/>
                    </a:cubicBezTo>
                    <a:close/>
                    <a:moveTo>
                      <a:pt x="129" y="321"/>
                    </a:moveTo>
                    <a:cubicBezTo>
                      <a:pt x="129" y="321"/>
                      <a:pt x="129" y="321"/>
                      <a:pt x="129" y="321"/>
                    </a:cubicBezTo>
                    <a:cubicBezTo>
                      <a:pt x="129" y="321"/>
                      <a:pt x="129" y="321"/>
                      <a:pt x="129" y="321"/>
                    </a:cubicBezTo>
                    <a:cubicBezTo>
                      <a:pt x="129" y="321"/>
                      <a:pt x="129" y="321"/>
                      <a:pt x="129" y="321"/>
                    </a:cubicBezTo>
                    <a:close/>
                    <a:moveTo>
                      <a:pt x="137" y="329"/>
                    </a:moveTo>
                    <a:cubicBezTo>
                      <a:pt x="136" y="327"/>
                      <a:pt x="136" y="326"/>
                      <a:pt x="135" y="324"/>
                    </a:cubicBezTo>
                    <a:cubicBezTo>
                      <a:pt x="142" y="330"/>
                      <a:pt x="143" y="339"/>
                      <a:pt x="145" y="349"/>
                    </a:cubicBezTo>
                    <a:cubicBezTo>
                      <a:pt x="143" y="342"/>
                      <a:pt x="139" y="335"/>
                      <a:pt x="137" y="329"/>
                    </a:cubicBezTo>
                    <a:close/>
                    <a:moveTo>
                      <a:pt x="118" y="370"/>
                    </a:moveTo>
                    <a:cubicBezTo>
                      <a:pt x="118" y="370"/>
                      <a:pt x="118" y="369"/>
                      <a:pt x="118" y="369"/>
                    </a:cubicBezTo>
                    <a:cubicBezTo>
                      <a:pt x="118" y="368"/>
                      <a:pt x="118" y="368"/>
                      <a:pt x="118" y="367"/>
                    </a:cubicBezTo>
                    <a:cubicBezTo>
                      <a:pt x="119" y="368"/>
                      <a:pt x="119" y="369"/>
                      <a:pt x="120" y="370"/>
                    </a:cubicBezTo>
                    <a:cubicBezTo>
                      <a:pt x="119" y="370"/>
                      <a:pt x="118" y="370"/>
                      <a:pt x="118" y="370"/>
                    </a:cubicBezTo>
                    <a:close/>
                    <a:moveTo>
                      <a:pt x="132" y="368"/>
                    </a:moveTo>
                    <a:cubicBezTo>
                      <a:pt x="132" y="367"/>
                      <a:pt x="132" y="367"/>
                      <a:pt x="131" y="366"/>
                    </a:cubicBezTo>
                    <a:cubicBezTo>
                      <a:pt x="131" y="366"/>
                      <a:pt x="131" y="366"/>
                      <a:pt x="131" y="366"/>
                    </a:cubicBezTo>
                    <a:cubicBezTo>
                      <a:pt x="138" y="363"/>
                      <a:pt x="144" y="359"/>
                      <a:pt x="143" y="351"/>
                    </a:cubicBezTo>
                    <a:cubicBezTo>
                      <a:pt x="143" y="351"/>
                      <a:pt x="143" y="351"/>
                      <a:pt x="143" y="350"/>
                    </a:cubicBezTo>
                    <a:cubicBezTo>
                      <a:pt x="146" y="356"/>
                      <a:pt x="142" y="362"/>
                      <a:pt x="138" y="366"/>
                    </a:cubicBezTo>
                    <a:cubicBezTo>
                      <a:pt x="136" y="367"/>
                      <a:pt x="134" y="367"/>
                      <a:pt x="132" y="368"/>
                    </a:cubicBezTo>
                    <a:close/>
                    <a:moveTo>
                      <a:pt x="139" y="366"/>
                    </a:moveTo>
                    <a:cubicBezTo>
                      <a:pt x="142" y="363"/>
                      <a:pt x="145" y="359"/>
                      <a:pt x="146" y="355"/>
                    </a:cubicBezTo>
                    <a:cubicBezTo>
                      <a:pt x="146" y="358"/>
                      <a:pt x="147" y="361"/>
                      <a:pt x="148" y="364"/>
                    </a:cubicBezTo>
                    <a:cubicBezTo>
                      <a:pt x="145" y="364"/>
                      <a:pt x="142" y="365"/>
                      <a:pt x="140" y="366"/>
                    </a:cubicBezTo>
                    <a:cubicBezTo>
                      <a:pt x="140" y="366"/>
                      <a:pt x="140" y="366"/>
                      <a:pt x="139" y="366"/>
                    </a:cubicBezTo>
                    <a:close/>
                    <a:moveTo>
                      <a:pt x="212" y="219"/>
                    </a:moveTo>
                    <a:cubicBezTo>
                      <a:pt x="202" y="241"/>
                      <a:pt x="193" y="263"/>
                      <a:pt x="185" y="286"/>
                    </a:cubicBezTo>
                    <a:cubicBezTo>
                      <a:pt x="178" y="309"/>
                      <a:pt x="171" y="337"/>
                      <a:pt x="179" y="360"/>
                    </a:cubicBezTo>
                    <a:cubicBezTo>
                      <a:pt x="179" y="360"/>
                      <a:pt x="179" y="360"/>
                      <a:pt x="178" y="360"/>
                    </a:cubicBezTo>
                    <a:cubicBezTo>
                      <a:pt x="172" y="358"/>
                      <a:pt x="165" y="359"/>
                      <a:pt x="158" y="361"/>
                    </a:cubicBezTo>
                    <a:cubicBezTo>
                      <a:pt x="159" y="349"/>
                      <a:pt x="156" y="335"/>
                      <a:pt x="150" y="326"/>
                    </a:cubicBezTo>
                    <a:cubicBezTo>
                      <a:pt x="146" y="318"/>
                      <a:pt x="139" y="313"/>
                      <a:pt x="131" y="311"/>
                    </a:cubicBezTo>
                    <a:cubicBezTo>
                      <a:pt x="130" y="305"/>
                      <a:pt x="132" y="303"/>
                      <a:pt x="135" y="298"/>
                    </a:cubicBezTo>
                    <a:cubicBezTo>
                      <a:pt x="139" y="293"/>
                      <a:pt x="142" y="286"/>
                      <a:pt x="137" y="281"/>
                    </a:cubicBezTo>
                    <a:cubicBezTo>
                      <a:pt x="135" y="280"/>
                      <a:pt x="132" y="279"/>
                      <a:pt x="129" y="278"/>
                    </a:cubicBezTo>
                    <a:cubicBezTo>
                      <a:pt x="124" y="276"/>
                      <a:pt x="126" y="268"/>
                      <a:pt x="126" y="263"/>
                    </a:cubicBezTo>
                    <a:cubicBezTo>
                      <a:pt x="126" y="254"/>
                      <a:pt x="127" y="247"/>
                      <a:pt x="129" y="238"/>
                    </a:cubicBezTo>
                    <a:cubicBezTo>
                      <a:pt x="134" y="225"/>
                      <a:pt x="127" y="220"/>
                      <a:pt x="115" y="219"/>
                    </a:cubicBezTo>
                    <a:cubicBezTo>
                      <a:pt x="118" y="212"/>
                      <a:pt x="127" y="207"/>
                      <a:pt x="130" y="200"/>
                    </a:cubicBezTo>
                    <a:cubicBezTo>
                      <a:pt x="133" y="192"/>
                      <a:pt x="127" y="184"/>
                      <a:pt x="122" y="179"/>
                    </a:cubicBezTo>
                    <a:cubicBezTo>
                      <a:pt x="120" y="175"/>
                      <a:pt x="121" y="175"/>
                      <a:pt x="123" y="170"/>
                    </a:cubicBezTo>
                    <a:cubicBezTo>
                      <a:pt x="124" y="165"/>
                      <a:pt x="126" y="160"/>
                      <a:pt x="127" y="154"/>
                    </a:cubicBezTo>
                    <a:cubicBezTo>
                      <a:pt x="129" y="147"/>
                      <a:pt x="130" y="136"/>
                      <a:pt x="123" y="132"/>
                    </a:cubicBezTo>
                    <a:cubicBezTo>
                      <a:pt x="121" y="130"/>
                      <a:pt x="118" y="132"/>
                      <a:pt x="119" y="135"/>
                    </a:cubicBezTo>
                    <a:cubicBezTo>
                      <a:pt x="120" y="139"/>
                      <a:pt x="122" y="143"/>
                      <a:pt x="121" y="148"/>
                    </a:cubicBezTo>
                    <a:cubicBezTo>
                      <a:pt x="121" y="154"/>
                      <a:pt x="119" y="159"/>
                      <a:pt x="117" y="164"/>
                    </a:cubicBezTo>
                    <a:cubicBezTo>
                      <a:pt x="116" y="168"/>
                      <a:pt x="112" y="177"/>
                      <a:pt x="115" y="181"/>
                    </a:cubicBezTo>
                    <a:cubicBezTo>
                      <a:pt x="118" y="183"/>
                      <a:pt x="120" y="187"/>
                      <a:pt x="122" y="190"/>
                    </a:cubicBezTo>
                    <a:cubicBezTo>
                      <a:pt x="126" y="196"/>
                      <a:pt x="123" y="199"/>
                      <a:pt x="119" y="204"/>
                    </a:cubicBezTo>
                    <a:cubicBezTo>
                      <a:pt x="114" y="209"/>
                      <a:pt x="109" y="215"/>
                      <a:pt x="108" y="222"/>
                    </a:cubicBezTo>
                    <a:cubicBezTo>
                      <a:pt x="108" y="224"/>
                      <a:pt x="110" y="226"/>
                      <a:pt x="111" y="226"/>
                    </a:cubicBezTo>
                    <a:cubicBezTo>
                      <a:pt x="118" y="225"/>
                      <a:pt x="127" y="225"/>
                      <a:pt x="125" y="234"/>
                    </a:cubicBezTo>
                    <a:cubicBezTo>
                      <a:pt x="124" y="239"/>
                      <a:pt x="121" y="244"/>
                      <a:pt x="121" y="249"/>
                    </a:cubicBezTo>
                    <a:cubicBezTo>
                      <a:pt x="120" y="257"/>
                      <a:pt x="121" y="264"/>
                      <a:pt x="121" y="272"/>
                    </a:cubicBezTo>
                    <a:cubicBezTo>
                      <a:pt x="121" y="277"/>
                      <a:pt x="121" y="280"/>
                      <a:pt x="126" y="282"/>
                    </a:cubicBezTo>
                    <a:cubicBezTo>
                      <a:pt x="130" y="284"/>
                      <a:pt x="137" y="284"/>
                      <a:pt x="133" y="292"/>
                    </a:cubicBezTo>
                    <a:cubicBezTo>
                      <a:pt x="132" y="295"/>
                      <a:pt x="129" y="298"/>
                      <a:pt x="127" y="301"/>
                    </a:cubicBezTo>
                    <a:cubicBezTo>
                      <a:pt x="125" y="304"/>
                      <a:pt x="125" y="307"/>
                      <a:pt x="126" y="310"/>
                    </a:cubicBezTo>
                    <a:cubicBezTo>
                      <a:pt x="125" y="311"/>
                      <a:pt x="124" y="311"/>
                      <a:pt x="124" y="312"/>
                    </a:cubicBezTo>
                    <a:cubicBezTo>
                      <a:pt x="112" y="326"/>
                      <a:pt x="103" y="350"/>
                      <a:pt x="109" y="369"/>
                    </a:cubicBezTo>
                    <a:cubicBezTo>
                      <a:pt x="109" y="369"/>
                      <a:pt x="109" y="370"/>
                      <a:pt x="110" y="370"/>
                    </a:cubicBezTo>
                    <a:cubicBezTo>
                      <a:pt x="106" y="371"/>
                      <a:pt x="103" y="371"/>
                      <a:pt x="99" y="370"/>
                    </a:cubicBezTo>
                    <a:cubicBezTo>
                      <a:pt x="99" y="370"/>
                      <a:pt x="98" y="370"/>
                      <a:pt x="98" y="370"/>
                    </a:cubicBezTo>
                    <a:cubicBezTo>
                      <a:pt x="87" y="367"/>
                      <a:pt x="85" y="355"/>
                      <a:pt x="84" y="345"/>
                    </a:cubicBezTo>
                    <a:cubicBezTo>
                      <a:pt x="83" y="334"/>
                      <a:pt x="81" y="325"/>
                      <a:pt x="78" y="314"/>
                    </a:cubicBezTo>
                    <a:cubicBezTo>
                      <a:pt x="69" y="289"/>
                      <a:pt x="58" y="264"/>
                      <a:pt x="46" y="241"/>
                    </a:cubicBezTo>
                    <a:cubicBezTo>
                      <a:pt x="34" y="217"/>
                      <a:pt x="23" y="195"/>
                      <a:pt x="19" y="169"/>
                    </a:cubicBezTo>
                    <a:cubicBezTo>
                      <a:pt x="14" y="144"/>
                      <a:pt x="16" y="119"/>
                      <a:pt x="23" y="95"/>
                    </a:cubicBezTo>
                    <a:cubicBezTo>
                      <a:pt x="30" y="71"/>
                      <a:pt x="45" y="47"/>
                      <a:pt x="63" y="31"/>
                    </a:cubicBezTo>
                    <a:cubicBezTo>
                      <a:pt x="79" y="16"/>
                      <a:pt x="101" y="10"/>
                      <a:pt x="123" y="10"/>
                    </a:cubicBezTo>
                    <a:cubicBezTo>
                      <a:pt x="168" y="12"/>
                      <a:pt x="212" y="46"/>
                      <a:pt x="231" y="86"/>
                    </a:cubicBezTo>
                    <a:cubicBezTo>
                      <a:pt x="251" y="130"/>
                      <a:pt x="229" y="178"/>
                      <a:pt x="212"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7" name="Freeform 966"/>
              <p:cNvSpPr/>
              <p:nvPr/>
            </p:nvSpPr>
            <p:spPr bwMode="auto">
              <a:xfrm>
                <a:off x="2245" y="4103"/>
                <a:ext cx="12" cy="5"/>
              </a:xfrm>
              <a:custGeom>
                <a:avLst/>
                <a:gdLst>
                  <a:gd name="T0" fmla="*/ 17 w 20"/>
                  <a:gd name="T1" fmla="*/ 4 h 9"/>
                  <a:gd name="T2" fmla="*/ 7 w 20"/>
                  <a:gd name="T3" fmla="*/ 3 h 9"/>
                  <a:gd name="T4" fmla="*/ 1 w 20"/>
                  <a:gd name="T5" fmla="*/ 0 h 9"/>
                  <a:gd name="T6" fmla="*/ 0 w 20"/>
                  <a:gd name="T7" fmla="*/ 1 h 9"/>
                  <a:gd name="T8" fmla="*/ 7 w 20"/>
                  <a:gd name="T9" fmla="*/ 7 h 9"/>
                  <a:gd name="T10" fmla="*/ 18 w 20"/>
                  <a:gd name="T11" fmla="*/ 7 h 9"/>
                  <a:gd name="T12" fmla="*/ 17 w 2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17" y="4"/>
                    </a:moveTo>
                    <a:cubicBezTo>
                      <a:pt x="14" y="4"/>
                      <a:pt x="11" y="4"/>
                      <a:pt x="7" y="3"/>
                    </a:cubicBezTo>
                    <a:cubicBezTo>
                      <a:pt x="5" y="2"/>
                      <a:pt x="4" y="0"/>
                      <a:pt x="1" y="0"/>
                    </a:cubicBezTo>
                    <a:cubicBezTo>
                      <a:pt x="1" y="0"/>
                      <a:pt x="0" y="1"/>
                      <a:pt x="0" y="1"/>
                    </a:cubicBezTo>
                    <a:cubicBezTo>
                      <a:pt x="0" y="5"/>
                      <a:pt x="4" y="6"/>
                      <a:pt x="7" y="7"/>
                    </a:cubicBezTo>
                    <a:cubicBezTo>
                      <a:pt x="10" y="9"/>
                      <a:pt x="14" y="8"/>
                      <a:pt x="18" y="7"/>
                    </a:cubicBezTo>
                    <a:cubicBezTo>
                      <a:pt x="20" y="6"/>
                      <a:pt x="19" y="3"/>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8" name="Freeform 967"/>
              <p:cNvSpPr/>
              <p:nvPr/>
            </p:nvSpPr>
            <p:spPr bwMode="auto">
              <a:xfrm>
                <a:off x="2246" y="4080"/>
                <a:ext cx="11" cy="16"/>
              </a:xfrm>
              <a:custGeom>
                <a:avLst/>
                <a:gdLst>
                  <a:gd name="T0" fmla="*/ 17 w 20"/>
                  <a:gd name="T1" fmla="*/ 23 h 29"/>
                  <a:gd name="T2" fmla="*/ 13 w 20"/>
                  <a:gd name="T3" fmla="*/ 17 h 29"/>
                  <a:gd name="T4" fmla="*/ 9 w 20"/>
                  <a:gd name="T5" fmla="*/ 9 h 29"/>
                  <a:gd name="T6" fmla="*/ 6 w 20"/>
                  <a:gd name="T7" fmla="*/ 2 h 29"/>
                  <a:gd name="T8" fmla="*/ 2 w 20"/>
                  <a:gd name="T9" fmla="*/ 3 h 29"/>
                  <a:gd name="T10" fmla="*/ 7 w 20"/>
                  <a:gd name="T11" fmla="*/ 18 h 29"/>
                  <a:gd name="T12" fmla="*/ 12 w 20"/>
                  <a:gd name="T13" fmla="*/ 25 h 29"/>
                  <a:gd name="T14" fmla="*/ 15 w 20"/>
                  <a:gd name="T15" fmla="*/ 27 h 29"/>
                  <a:gd name="T16" fmla="*/ 18 w 20"/>
                  <a:gd name="T17" fmla="*/ 28 h 29"/>
                  <a:gd name="T18" fmla="*/ 19 w 20"/>
                  <a:gd name="T19" fmla="*/ 27 h 29"/>
                  <a:gd name="T20" fmla="*/ 17 w 20"/>
                  <a:gd name="T2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9">
                    <a:moveTo>
                      <a:pt x="17" y="23"/>
                    </a:moveTo>
                    <a:cubicBezTo>
                      <a:pt x="15" y="21"/>
                      <a:pt x="14" y="19"/>
                      <a:pt x="13" y="17"/>
                    </a:cubicBezTo>
                    <a:cubicBezTo>
                      <a:pt x="11" y="14"/>
                      <a:pt x="10" y="11"/>
                      <a:pt x="9" y="9"/>
                    </a:cubicBezTo>
                    <a:cubicBezTo>
                      <a:pt x="8" y="6"/>
                      <a:pt x="8" y="4"/>
                      <a:pt x="6" y="2"/>
                    </a:cubicBezTo>
                    <a:cubicBezTo>
                      <a:pt x="5" y="0"/>
                      <a:pt x="3" y="1"/>
                      <a:pt x="2" y="3"/>
                    </a:cubicBezTo>
                    <a:cubicBezTo>
                      <a:pt x="0" y="7"/>
                      <a:pt x="5" y="14"/>
                      <a:pt x="7" y="18"/>
                    </a:cubicBezTo>
                    <a:cubicBezTo>
                      <a:pt x="9" y="20"/>
                      <a:pt x="10" y="23"/>
                      <a:pt x="12" y="25"/>
                    </a:cubicBezTo>
                    <a:cubicBezTo>
                      <a:pt x="13" y="26"/>
                      <a:pt x="14" y="27"/>
                      <a:pt x="15" y="27"/>
                    </a:cubicBezTo>
                    <a:cubicBezTo>
                      <a:pt x="16" y="28"/>
                      <a:pt x="17" y="28"/>
                      <a:pt x="18" y="28"/>
                    </a:cubicBezTo>
                    <a:cubicBezTo>
                      <a:pt x="19" y="29"/>
                      <a:pt x="20" y="27"/>
                      <a:pt x="19" y="27"/>
                    </a:cubicBezTo>
                    <a:cubicBezTo>
                      <a:pt x="18" y="25"/>
                      <a:pt x="18" y="24"/>
                      <a:pt x="17"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9" name="Freeform 968"/>
              <p:cNvSpPr/>
              <p:nvPr/>
            </p:nvSpPr>
            <p:spPr bwMode="auto">
              <a:xfrm>
                <a:off x="2250" y="4051"/>
                <a:ext cx="7" cy="19"/>
              </a:xfrm>
              <a:custGeom>
                <a:avLst/>
                <a:gdLst>
                  <a:gd name="T0" fmla="*/ 11 w 11"/>
                  <a:gd name="T1" fmla="*/ 34 h 34"/>
                  <a:gd name="T2" fmla="*/ 6 w 11"/>
                  <a:gd name="T3" fmla="*/ 2 h 34"/>
                  <a:gd name="T4" fmla="*/ 3 w 11"/>
                  <a:gd name="T5" fmla="*/ 1 h 34"/>
                  <a:gd name="T6" fmla="*/ 10 w 11"/>
                  <a:gd name="T7" fmla="*/ 34 h 34"/>
                  <a:gd name="T8" fmla="*/ 11 w 11"/>
                  <a:gd name="T9" fmla="*/ 34 h 34"/>
                </a:gdLst>
                <a:ahLst/>
                <a:cxnLst>
                  <a:cxn ang="0">
                    <a:pos x="T0" y="T1"/>
                  </a:cxn>
                  <a:cxn ang="0">
                    <a:pos x="T2" y="T3"/>
                  </a:cxn>
                  <a:cxn ang="0">
                    <a:pos x="T4" y="T5"/>
                  </a:cxn>
                  <a:cxn ang="0">
                    <a:pos x="T6" y="T7"/>
                  </a:cxn>
                  <a:cxn ang="0">
                    <a:pos x="T8" y="T9"/>
                  </a:cxn>
                </a:cxnLst>
                <a:rect l="0" t="0" r="r" b="b"/>
                <a:pathLst>
                  <a:path w="11" h="34">
                    <a:moveTo>
                      <a:pt x="11" y="34"/>
                    </a:moveTo>
                    <a:cubicBezTo>
                      <a:pt x="6" y="23"/>
                      <a:pt x="5" y="13"/>
                      <a:pt x="6" y="2"/>
                    </a:cubicBezTo>
                    <a:cubicBezTo>
                      <a:pt x="6" y="0"/>
                      <a:pt x="4" y="0"/>
                      <a:pt x="3" y="1"/>
                    </a:cubicBezTo>
                    <a:cubicBezTo>
                      <a:pt x="0" y="13"/>
                      <a:pt x="5" y="24"/>
                      <a:pt x="10" y="34"/>
                    </a:cubicBezTo>
                    <a:cubicBezTo>
                      <a:pt x="10" y="34"/>
                      <a:pt x="11" y="34"/>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0" name="Freeform 969"/>
              <p:cNvSpPr/>
              <p:nvPr/>
            </p:nvSpPr>
            <p:spPr bwMode="auto">
              <a:xfrm>
                <a:off x="2264" y="4035"/>
                <a:ext cx="8" cy="18"/>
              </a:xfrm>
              <a:custGeom>
                <a:avLst/>
                <a:gdLst>
                  <a:gd name="T0" fmla="*/ 11 w 13"/>
                  <a:gd name="T1" fmla="*/ 1 h 32"/>
                  <a:gd name="T2" fmla="*/ 2 w 13"/>
                  <a:gd name="T3" fmla="*/ 31 h 32"/>
                  <a:gd name="T4" fmla="*/ 5 w 13"/>
                  <a:gd name="T5" fmla="*/ 31 h 32"/>
                  <a:gd name="T6" fmla="*/ 6 w 13"/>
                  <a:gd name="T7" fmla="*/ 16 h 32"/>
                  <a:gd name="T8" fmla="*/ 13 w 13"/>
                  <a:gd name="T9" fmla="*/ 3 h 32"/>
                  <a:gd name="T10" fmla="*/ 11 w 13"/>
                  <a:gd name="T11" fmla="*/ 1 h 32"/>
                </a:gdLst>
                <a:ahLst/>
                <a:cxnLst>
                  <a:cxn ang="0">
                    <a:pos x="T0" y="T1"/>
                  </a:cxn>
                  <a:cxn ang="0">
                    <a:pos x="T2" y="T3"/>
                  </a:cxn>
                  <a:cxn ang="0">
                    <a:pos x="T4" y="T5"/>
                  </a:cxn>
                  <a:cxn ang="0">
                    <a:pos x="T6" y="T7"/>
                  </a:cxn>
                  <a:cxn ang="0">
                    <a:pos x="T8" y="T9"/>
                  </a:cxn>
                  <a:cxn ang="0">
                    <a:pos x="T10" y="T11"/>
                  </a:cxn>
                </a:cxnLst>
                <a:rect l="0" t="0" r="r" b="b"/>
                <a:pathLst>
                  <a:path w="13" h="32">
                    <a:moveTo>
                      <a:pt x="11" y="1"/>
                    </a:moveTo>
                    <a:cubicBezTo>
                      <a:pt x="1" y="7"/>
                      <a:pt x="0" y="21"/>
                      <a:pt x="2" y="31"/>
                    </a:cubicBezTo>
                    <a:cubicBezTo>
                      <a:pt x="3" y="32"/>
                      <a:pt x="5" y="32"/>
                      <a:pt x="5" y="31"/>
                    </a:cubicBezTo>
                    <a:cubicBezTo>
                      <a:pt x="4" y="26"/>
                      <a:pt x="4" y="21"/>
                      <a:pt x="6" y="16"/>
                    </a:cubicBezTo>
                    <a:cubicBezTo>
                      <a:pt x="7" y="12"/>
                      <a:pt x="11" y="8"/>
                      <a:pt x="13" y="3"/>
                    </a:cubicBezTo>
                    <a:cubicBezTo>
                      <a:pt x="13" y="2"/>
                      <a:pt x="12"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1" name="Freeform 970"/>
              <p:cNvSpPr/>
              <p:nvPr/>
            </p:nvSpPr>
            <p:spPr bwMode="auto">
              <a:xfrm>
                <a:off x="2282" y="4051"/>
                <a:ext cx="14" cy="13"/>
              </a:xfrm>
              <a:custGeom>
                <a:avLst/>
                <a:gdLst>
                  <a:gd name="T0" fmla="*/ 25 w 26"/>
                  <a:gd name="T1" fmla="*/ 2 h 22"/>
                  <a:gd name="T2" fmla="*/ 24 w 26"/>
                  <a:gd name="T3" fmla="*/ 1 h 22"/>
                  <a:gd name="T4" fmla="*/ 12 w 26"/>
                  <a:gd name="T5" fmla="*/ 9 h 22"/>
                  <a:gd name="T6" fmla="*/ 0 w 26"/>
                  <a:gd name="T7" fmla="*/ 22 h 22"/>
                  <a:gd name="T8" fmla="*/ 1 w 26"/>
                  <a:gd name="T9" fmla="*/ 22 h 22"/>
                  <a:gd name="T10" fmla="*/ 13 w 26"/>
                  <a:gd name="T11" fmla="*/ 12 h 22"/>
                  <a:gd name="T12" fmla="*/ 25 w 26"/>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25" y="2"/>
                    </a:moveTo>
                    <a:cubicBezTo>
                      <a:pt x="26" y="1"/>
                      <a:pt x="25" y="0"/>
                      <a:pt x="24" y="1"/>
                    </a:cubicBezTo>
                    <a:cubicBezTo>
                      <a:pt x="20" y="2"/>
                      <a:pt x="16" y="6"/>
                      <a:pt x="12" y="9"/>
                    </a:cubicBezTo>
                    <a:cubicBezTo>
                      <a:pt x="8" y="13"/>
                      <a:pt x="4" y="17"/>
                      <a:pt x="0" y="22"/>
                    </a:cubicBezTo>
                    <a:cubicBezTo>
                      <a:pt x="0" y="22"/>
                      <a:pt x="0" y="22"/>
                      <a:pt x="1" y="22"/>
                    </a:cubicBezTo>
                    <a:cubicBezTo>
                      <a:pt x="5" y="19"/>
                      <a:pt x="9" y="16"/>
                      <a:pt x="13" y="12"/>
                    </a:cubicBezTo>
                    <a:cubicBezTo>
                      <a:pt x="17" y="9"/>
                      <a:pt x="23" y="6"/>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2" name="Freeform 971"/>
              <p:cNvSpPr/>
              <p:nvPr/>
            </p:nvSpPr>
            <p:spPr bwMode="auto">
              <a:xfrm>
                <a:off x="2292" y="4072"/>
                <a:ext cx="13" cy="5"/>
              </a:xfrm>
              <a:custGeom>
                <a:avLst/>
                <a:gdLst>
                  <a:gd name="T0" fmla="*/ 22 w 23"/>
                  <a:gd name="T1" fmla="*/ 3 h 9"/>
                  <a:gd name="T2" fmla="*/ 1 w 23"/>
                  <a:gd name="T3" fmla="*/ 7 h 9"/>
                  <a:gd name="T4" fmla="*/ 2 w 23"/>
                  <a:gd name="T5" fmla="*/ 9 h 9"/>
                  <a:gd name="T6" fmla="*/ 11 w 23"/>
                  <a:gd name="T7" fmla="*/ 7 h 9"/>
                  <a:gd name="T8" fmla="*/ 22 w 23"/>
                  <a:gd name="T9" fmla="*/ 5 h 9"/>
                  <a:gd name="T10" fmla="*/ 22 w 23"/>
                  <a:gd name="T11" fmla="*/ 3 h 9"/>
                </a:gdLst>
                <a:ahLst/>
                <a:cxnLst>
                  <a:cxn ang="0">
                    <a:pos x="T0" y="T1"/>
                  </a:cxn>
                  <a:cxn ang="0">
                    <a:pos x="T2" y="T3"/>
                  </a:cxn>
                  <a:cxn ang="0">
                    <a:pos x="T4" y="T5"/>
                  </a:cxn>
                  <a:cxn ang="0">
                    <a:pos x="T6" y="T7"/>
                  </a:cxn>
                  <a:cxn ang="0">
                    <a:pos x="T8" y="T9"/>
                  </a:cxn>
                  <a:cxn ang="0">
                    <a:pos x="T10" y="T11"/>
                  </a:cxn>
                </a:cxnLst>
                <a:rect l="0" t="0" r="r" b="b"/>
                <a:pathLst>
                  <a:path w="23" h="9">
                    <a:moveTo>
                      <a:pt x="22" y="3"/>
                    </a:moveTo>
                    <a:cubicBezTo>
                      <a:pt x="16" y="0"/>
                      <a:pt x="7" y="5"/>
                      <a:pt x="1" y="7"/>
                    </a:cubicBezTo>
                    <a:cubicBezTo>
                      <a:pt x="0" y="8"/>
                      <a:pt x="0" y="9"/>
                      <a:pt x="2" y="9"/>
                    </a:cubicBezTo>
                    <a:cubicBezTo>
                      <a:pt x="5" y="8"/>
                      <a:pt x="8" y="7"/>
                      <a:pt x="11" y="7"/>
                    </a:cubicBezTo>
                    <a:cubicBezTo>
                      <a:pt x="15" y="6"/>
                      <a:pt x="19" y="7"/>
                      <a:pt x="22" y="5"/>
                    </a:cubicBezTo>
                    <a:cubicBezTo>
                      <a:pt x="23" y="5"/>
                      <a:pt x="23" y="3"/>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3" name="Freeform 972"/>
              <p:cNvSpPr/>
              <p:nvPr/>
            </p:nvSpPr>
            <p:spPr bwMode="auto">
              <a:xfrm>
                <a:off x="2289" y="4090"/>
                <a:ext cx="11" cy="7"/>
              </a:xfrm>
              <a:custGeom>
                <a:avLst/>
                <a:gdLst>
                  <a:gd name="T0" fmla="*/ 16 w 20"/>
                  <a:gd name="T1" fmla="*/ 6 h 11"/>
                  <a:gd name="T2" fmla="*/ 8 w 20"/>
                  <a:gd name="T3" fmla="*/ 4 h 11"/>
                  <a:gd name="T4" fmla="*/ 0 w 20"/>
                  <a:gd name="T5" fmla="*/ 0 h 11"/>
                  <a:gd name="T6" fmla="*/ 0 w 20"/>
                  <a:gd name="T7" fmla="*/ 0 h 11"/>
                  <a:gd name="T8" fmla="*/ 5 w 20"/>
                  <a:gd name="T9" fmla="*/ 7 h 11"/>
                  <a:gd name="T10" fmla="*/ 16 w 20"/>
                  <a:gd name="T11" fmla="*/ 11 h 11"/>
                  <a:gd name="T12" fmla="*/ 16 w 20"/>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20" h="11">
                    <a:moveTo>
                      <a:pt x="16" y="6"/>
                    </a:moveTo>
                    <a:cubicBezTo>
                      <a:pt x="13" y="6"/>
                      <a:pt x="11" y="5"/>
                      <a:pt x="8" y="4"/>
                    </a:cubicBezTo>
                    <a:cubicBezTo>
                      <a:pt x="5" y="3"/>
                      <a:pt x="2" y="3"/>
                      <a:pt x="0" y="0"/>
                    </a:cubicBezTo>
                    <a:cubicBezTo>
                      <a:pt x="0" y="0"/>
                      <a:pt x="0" y="0"/>
                      <a:pt x="0" y="0"/>
                    </a:cubicBezTo>
                    <a:cubicBezTo>
                      <a:pt x="2" y="3"/>
                      <a:pt x="3" y="5"/>
                      <a:pt x="5" y="7"/>
                    </a:cubicBezTo>
                    <a:cubicBezTo>
                      <a:pt x="8" y="10"/>
                      <a:pt x="13" y="11"/>
                      <a:pt x="16" y="11"/>
                    </a:cubicBezTo>
                    <a:cubicBezTo>
                      <a:pt x="20" y="11"/>
                      <a:pt x="20" y="6"/>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4" name="Freeform 973"/>
              <p:cNvSpPr/>
              <p:nvPr/>
            </p:nvSpPr>
            <p:spPr bwMode="auto">
              <a:xfrm>
                <a:off x="2285" y="4105"/>
                <a:ext cx="12" cy="10"/>
              </a:xfrm>
              <a:custGeom>
                <a:avLst/>
                <a:gdLst>
                  <a:gd name="T0" fmla="*/ 3 w 22"/>
                  <a:gd name="T1" fmla="*/ 0 h 17"/>
                  <a:gd name="T2" fmla="*/ 1 w 22"/>
                  <a:gd name="T3" fmla="*/ 2 h 17"/>
                  <a:gd name="T4" fmla="*/ 16 w 22"/>
                  <a:gd name="T5" fmla="*/ 15 h 17"/>
                  <a:gd name="T6" fmla="*/ 20 w 22"/>
                  <a:gd name="T7" fmla="*/ 11 h 17"/>
                  <a:gd name="T8" fmla="*/ 3 w 22"/>
                  <a:gd name="T9" fmla="*/ 0 h 17"/>
                </a:gdLst>
                <a:ahLst/>
                <a:cxnLst>
                  <a:cxn ang="0">
                    <a:pos x="T0" y="T1"/>
                  </a:cxn>
                  <a:cxn ang="0">
                    <a:pos x="T2" y="T3"/>
                  </a:cxn>
                  <a:cxn ang="0">
                    <a:pos x="T4" y="T5"/>
                  </a:cxn>
                  <a:cxn ang="0">
                    <a:pos x="T6" y="T7"/>
                  </a:cxn>
                  <a:cxn ang="0">
                    <a:pos x="T8" y="T9"/>
                  </a:cxn>
                </a:cxnLst>
                <a:rect l="0" t="0" r="r" b="b"/>
                <a:pathLst>
                  <a:path w="22" h="17">
                    <a:moveTo>
                      <a:pt x="3" y="0"/>
                    </a:moveTo>
                    <a:cubicBezTo>
                      <a:pt x="2" y="0"/>
                      <a:pt x="0" y="1"/>
                      <a:pt x="1" y="2"/>
                    </a:cubicBezTo>
                    <a:cubicBezTo>
                      <a:pt x="6" y="6"/>
                      <a:pt x="11" y="10"/>
                      <a:pt x="16" y="15"/>
                    </a:cubicBezTo>
                    <a:cubicBezTo>
                      <a:pt x="18" y="17"/>
                      <a:pt x="22" y="13"/>
                      <a:pt x="20" y="11"/>
                    </a:cubicBezTo>
                    <a:cubicBezTo>
                      <a:pt x="15" y="6"/>
                      <a:pt x="9" y="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5" name="Freeform 974"/>
              <p:cNvSpPr/>
              <p:nvPr/>
            </p:nvSpPr>
            <p:spPr bwMode="auto">
              <a:xfrm>
                <a:off x="2169" y="4126"/>
                <a:ext cx="29" cy="7"/>
              </a:xfrm>
              <a:custGeom>
                <a:avLst/>
                <a:gdLst>
                  <a:gd name="T0" fmla="*/ 51 w 52"/>
                  <a:gd name="T1" fmla="*/ 3 h 13"/>
                  <a:gd name="T2" fmla="*/ 31 w 52"/>
                  <a:gd name="T3" fmla="*/ 4 h 13"/>
                  <a:gd name="T4" fmla="*/ 1 w 52"/>
                  <a:gd name="T5" fmla="*/ 9 h 13"/>
                  <a:gd name="T6" fmla="*/ 1 w 52"/>
                  <a:gd name="T7" fmla="*/ 11 h 13"/>
                  <a:gd name="T8" fmla="*/ 25 w 52"/>
                  <a:gd name="T9" fmla="*/ 12 h 13"/>
                  <a:gd name="T10" fmla="*/ 51 w 52"/>
                  <a:gd name="T11" fmla="*/ 8 h 13"/>
                  <a:gd name="T12" fmla="*/ 51 w 52"/>
                  <a:gd name="T13" fmla="*/ 3 h 13"/>
                </a:gdLst>
                <a:ahLst/>
                <a:cxnLst>
                  <a:cxn ang="0">
                    <a:pos x="T0" y="T1"/>
                  </a:cxn>
                  <a:cxn ang="0">
                    <a:pos x="T2" y="T3"/>
                  </a:cxn>
                  <a:cxn ang="0">
                    <a:pos x="T4" y="T5"/>
                  </a:cxn>
                  <a:cxn ang="0">
                    <a:pos x="T6" y="T7"/>
                  </a:cxn>
                  <a:cxn ang="0">
                    <a:pos x="T8" y="T9"/>
                  </a:cxn>
                  <a:cxn ang="0">
                    <a:pos x="T10" y="T11"/>
                  </a:cxn>
                  <a:cxn ang="0">
                    <a:pos x="T12" y="T13"/>
                  </a:cxn>
                </a:cxnLst>
                <a:rect l="0" t="0" r="r" b="b"/>
                <a:pathLst>
                  <a:path w="52" h="13">
                    <a:moveTo>
                      <a:pt x="51" y="3"/>
                    </a:moveTo>
                    <a:cubicBezTo>
                      <a:pt x="45" y="0"/>
                      <a:pt x="38" y="2"/>
                      <a:pt x="31" y="4"/>
                    </a:cubicBezTo>
                    <a:cubicBezTo>
                      <a:pt x="21" y="5"/>
                      <a:pt x="11" y="7"/>
                      <a:pt x="1" y="9"/>
                    </a:cubicBezTo>
                    <a:cubicBezTo>
                      <a:pt x="0" y="9"/>
                      <a:pt x="0" y="10"/>
                      <a:pt x="1" y="11"/>
                    </a:cubicBezTo>
                    <a:cubicBezTo>
                      <a:pt x="10" y="13"/>
                      <a:pt x="17" y="13"/>
                      <a:pt x="25" y="12"/>
                    </a:cubicBezTo>
                    <a:cubicBezTo>
                      <a:pt x="33" y="11"/>
                      <a:pt x="44" y="13"/>
                      <a:pt x="51" y="8"/>
                    </a:cubicBezTo>
                    <a:cubicBezTo>
                      <a:pt x="52" y="7"/>
                      <a:pt x="52" y="5"/>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6" name="Freeform 975"/>
              <p:cNvSpPr/>
              <p:nvPr/>
            </p:nvSpPr>
            <p:spPr bwMode="auto">
              <a:xfrm>
                <a:off x="2156" y="4093"/>
                <a:ext cx="33" cy="7"/>
              </a:xfrm>
              <a:custGeom>
                <a:avLst/>
                <a:gdLst>
                  <a:gd name="T0" fmla="*/ 57 w 59"/>
                  <a:gd name="T1" fmla="*/ 10 h 14"/>
                  <a:gd name="T2" fmla="*/ 57 w 59"/>
                  <a:gd name="T3" fmla="*/ 6 h 14"/>
                  <a:gd name="T4" fmla="*/ 30 w 59"/>
                  <a:gd name="T5" fmla="*/ 5 h 14"/>
                  <a:gd name="T6" fmla="*/ 1 w 59"/>
                  <a:gd name="T7" fmla="*/ 0 h 14"/>
                  <a:gd name="T8" fmla="*/ 0 w 59"/>
                  <a:gd name="T9" fmla="*/ 1 h 14"/>
                  <a:gd name="T10" fmla="*/ 26 w 59"/>
                  <a:gd name="T11" fmla="*/ 10 h 14"/>
                  <a:gd name="T12" fmla="*/ 57 w 59"/>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57" y="10"/>
                    </a:moveTo>
                    <a:cubicBezTo>
                      <a:pt x="59" y="10"/>
                      <a:pt x="59" y="7"/>
                      <a:pt x="57" y="6"/>
                    </a:cubicBezTo>
                    <a:cubicBezTo>
                      <a:pt x="49" y="3"/>
                      <a:pt x="39" y="5"/>
                      <a:pt x="30" y="5"/>
                    </a:cubicBezTo>
                    <a:cubicBezTo>
                      <a:pt x="20" y="4"/>
                      <a:pt x="10" y="3"/>
                      <a:pt x="1" y="0"/>
                    </a:cubicBezTo>
                    <a:cubicBezTo>
                      <a:pt x="0" y="0"/>
                      <a:pt x="0" y="0"/>
                      <a:pt x="0" y="1"/>
                    </a:cubicBezTo>
                    <a:cubicBezTo>
                      <a:pt x="8" y="6"/>
                      <a:pt x="17" y="9"/>
                      <a:pt x="26" y="10"/>
                    </a:cubicBezTo>
                    <a:cubicBezTo>
                      <a:pt x="35" y="11"/>
                      <a:pt x="48" y="14"/>
                      <a:pt x="5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7" name="Freeform 976"/>
              <p:cNvSpPr/>
              <p:nvPr/>
            </p:nvSpPr>
            <p:spPr bwMode="auto">
              <a:xfrm>
                <a:off x="2162" y="4048"/>
                <a:ext cx="25" cy="18"/>
              </a:xfrm>
              <a:custGeom>
                <a:avLst/>
                <a:gdLst>
                  <a:gd name="T0" fmla="*/ 1 w 45"/>
                  <a:gd name="T1" fmla="*/ 4 h 31"/>
                  <a:gd name="T2" fmla="*/ 22 w 45"/>
                  <a:gd name="T3" fmla="*/ 20 h 31"/>
                  <a:gd name="T4" fmla="*/ 43 w 45"/>
                  <a:gd name="T5" fmla="*/ 29 h 31"/>
                  <a:gd name="T6" fmla="*/ 44 w 45"/>
                  <a:gd name="T7" fmla="*/ 26 h 31"/>
                  <a:gd name="T8" fmla="*/ 26 w 45"/>
                  <a:gd name="T9" fmla="*/ 13 h 31"/>
                  <a:gd name="T10" fmla="*/ 3 w 45"/>
                  <a:gd name="T11" fmla="*/ 1 h 31"/>
                  <a:gd name="T12" fmla="*/ 1 w 45"/>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1" y="4"/>
                    </a:moveTo>
                    <a:cubicBezTo>
                      <a:pt x="8" y="9"/>
                      <a:pt x="15" y="15"/>
                      <a:pt x="22" y="20"/>
                    </a:cubicBezTo>
                    <a:cubicBezTo>
                      <a:pt x="28" y="24"/>
                      <a:pt x="35" y="31"/>
                      <a:pt x="43" y="29"/>
                    </a:cubicBezTo>
                    <a:cubicBezTo>
                      <a:pt x="45" y="29"/>
                      <a:pt x="45" y="27"/>
                      <a:pt x="44" y="26"/>
                    </a:cubicBezTo>
                    <a:cubicBezTo>
                      <a:pt x="41" y="19"/>
                      <a:pt x="32" y="17"/>
                      <a:pt x="26" y="13"/>
                    </a:cubicBezTo>
                    <a:cubicBezTo>
                      <a:pt x="18" y="8"/>
                      <a:pt x="11" y="4"/>
                      <a:pt x="3" y="1"/>
                    </a:cubicBezTo>
                    <a:cubicBezTo>
                      <a:pt x="1" y="0"/>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8" name="Freeform 977"/>
              <p:cNvSpPr/>
              <p:nvPr/>
            </p:nvSpPr>
            <p:spPr bwMode="auto">
              <a:xfrm>
                <a:off x="2173" y="3997"/>
                <a:ext cx="23" cy="22"/>
              </a:xfrm>
              <a:custGeom>
                <a:avLst/>
                <a:gdLst>
                  <a:gd name="T0" fmla="*/ 20 w 41"/>
                  <a:gd name="T1" fmla="*/ 24 h 39"/>
                  <a:gd name="T2" fmla="*/ 38 w 41"/>
                  <a:gd name="T3" fmla="*/ 39 h 39"/>
                  <a:gd name="T4" fmla="*/ 40 w 41"/>
                  <a:gd name="T5" fmla="*/ 36 h 39"/>
                  <a:gd name="T6" fmla="*/ 32 w 41"/>
                  <a:gd name="T7" fmla="*/ 28 h 39"/>
                  <a:gd name="T8" fmla="*/ 22 w 41"/>
                  <a:gd name="T9" fmla="*/ 17 h 39"/>
                  <a:gd name="T10" fmla="*/ 3 w 41"/>
                  <a:gd name="T11" fmla="*/ 0 h 39"/>
                  <a:gd name="T12" fmla="*/ 2 w 41"/>
                  <a:gd name="T13" fmla="*/ 2 h 39"/>
                  <a:gd name="T14" fmla="*/ 20 w 41"/>
                  <a:gd name="T15" fmla="*/ 2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9">
                    <a:moveTo>
                      <a:pt x="20" y="24"/>
                    </a:moveTo>
                    <a:cubicBezTo>
                      <a:pt x="25" y="29"/>
                      <a:pt x="31" y="39"/>
                      <a:pt x="38" y="39"/>
                    </a:cubicBezTo>
                    <a:cubicBezTo>
                      <a:pt x="40" y="39"/>
                      <a:pt x="41" y="38"/>
                      <a:pt x="40" y="36"/>
                    </a:cubicBezTo>
                    <a:cubicBezTo>
                      <a:pt x="38" y="33"/>
                      <a:pt x="35" y="31"/>
                      <a:pt x="32" y="28"/>
                    </a:cubicBezTo>
                    <a:cubicBezTo>
                      <a:pt x="28" y="25"/>
                      <a:pt x="25" y="21"/>
                      <a:pt x="22" y="17"/>
                    </a:cubicBezTo>
                    <a:cubicBezTo>
                      <a:pt x="17" y="10"/>
                      <a:pt x="11" y="4"/>
                      <a:pt x="3" y="0"/>
                    </a:cubicBezTo>
                    <a:cubicBezTo>
                      <a:pt x="2" y="0"/>
                      <a:pt x="0" y="1"/>
                      <a:pt x="2" y="2"/>
                    </a:cubicBezTo>
                    <a:cubicBezTo>
                      <a:pt x="9" y="8"/>
                      <a:pt x="15" y="16"/>
                      <a:pt x="2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9" name="Freeform 978"/>
              <p:cNvSpPr/>
              <p:nvPr/>
            </p:nvSpPr>
            <p:spPr bwMode="auto">
              <a:xfrm>
                <a:off x="2203" y="3961"/>
                <a:ext cx="12" cy="25"/>
              </a:xfrm>
              <a:custGeom>
                <a:avLst/>
                <a:gdLst>
                  <a:gd name="T0" fmla="*/ 19 w 21"/>
                  <a:gd name="T1" fmla="*/ 43 h 45"/>
                  <a:gd name="T2" fmla="*/ 15 w 21"/>
                  <a:gd name="T3" fmla="*/ 25 h 45"/>
                  <a:gd name="T4" fmla="*/ 3 w 21"/>
                  <a:gd name="T5" fmla="*/ 2 h 45"/>
                  <a:gd name="T6" fmla="*/ 0 w 21"/>
                  <a:gd name="T7" fmla="*/ 3 h 45"/>
                  <a:gd name="T8" fmla="*/ 7 w 21"/>
                  <a:gd name="T9" fmla="*/ 25 h 45"/>
                  <a:gd name="T10" fmla="*/ 16 w 21"/>
                  <a:gd name="T11" fmla="*/ 44 h 45"/>
                  <a:gd name="T12" fmla="*/ 19 w 21"/>
                  <a:gd name="T13" fmla="*/ 43 h 45"/>
                </a:gdLst>
                <a:ahLst/>
                <a:cxnLst>
                  <a:cxn ang="0">
                    <a:pos x="T0" y="T1"/>
                  </a:cxn>
                  <a:cxn ang="0">
                    <a:pos x="T2" y="T3"/>
                  </a:cxn>
                  <a:cxn ang="0">
                    <a:pos x="T4" y="T5"/>
                  </a:cxn>
                  <a:cxn ang="0">
                    <a:pos x="T6" y="T7"/>
                  </a:cxn>
                  <a:cxn ang="0">
                    <a:pos x="T8" y="T9"/>
                  </a:cxn>
                  <a:cxn ang="0">
                    <a:pos x="T10" y="T11"/>
                  </a:cxn>
                  <a:cxn ang="0">
                    <a:pos x="T12" y="T13"/>
                  </a:cxn>
                </a:cxnLst>
                <a:rect l="0" t="0" r="r" b="b"/>
                <a:pathLst>
                  <a:path w="21" h="45">
                    <a:moveTo>
                      <a:pt x="19" y="43"/>
                    </a:moveTo>
                    <a:cubicBezTo>
                      <a:pt x="21" y="37"/>
                      <a:pt x="17" y="31"/>
                      <a:pt x="15" y="25"/>
                    </a:cubicBezTo>
                    <a:cubicBezTo>
                      <a:pt x="11" y="17"/>
                      <a:pt x="7" y="10"/>
                      <a:pt x="3" y="2"/>
                    </a:cubicBezTo>
                    <a:cubicBezTo>
                      <a:pt x="2" y="0"/>
                      <a:pt x="0" y="1"/>
                      <a:pt x="0" y="3"/>
                    </a:cubicBezTo>
                    <a:cubicBezTo>
                      <a:pt x="2" y="11"/>
                      <a:pt x="4" y="18"/>
                      <a:pt x="7" y="25"/>
                    </a:cubicBezTo>
                    <a:cubicBezTo>
                      <a:pt x="10" y="32"/>
                      <a:pt x="11" y="40"/>
                      <a:pt x="16" y="44"/>
                    </a:cubicBezTo>
                    <a:cubicBezTo>
                      <a:pt x="17" y="45"/>
                      <a:pt x="19" y="45"/>
                      <a:pt x="19"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0" name="Freeform 979"/>
              <p:cNvSpPr/>
              <p:nvPr/>
            </p:nvSpPr>
            <p:spPr bwMode="auto">
              <a:xfrm>
                <a:off x="2238" y="3949"/>
                <a:ext cx="7" cy="21"/>
              </a:xfrm>
              <a:custGeom>
                <a:avLst/>
                <a:gdLst>
                  <a:gd name="T0" fmla="*/ 6 w 13"/>
                  <a:gd name="T1" fmla="*/ 38 h 38"/>
                  <a:gd name="T2" fmla="*/ 9 w 13"/>
                  <a:gd name="T3" fmla="*/ 37 h 38"/>
                  <a:gd name="T4" fmla="*/ 9 w 13"/>
                  <a:gd name="T5" fmla="*/ 24 h 38"/>
                  <a:gd name="T6" fmla="*/ 6 w 13"/>
                  <a:gd name="T7" fmla="*/ 3 h 38"/>
                  <a:gd name="T8" fmla="*/ 1 w 13"/>
                  <a:gd name="T9" fmla="*/ 3 h 38"/>
                  <a:gd name="T10" fmla="*/ 1 w 13"/>
                  <a:gd name="T11" fmla="*/ 23 h 38"/>
                  <a:gd name="T12" fmla="*/ 6 w 1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3" h="38">
                    <a:moveTo>
                      <a:pt x="6" y="38"/>
                    </a:moveTo>
                    <a:cubicBezTo>
                      <a:pt x="7" y="38"/>
                      <a:pt x="8" y="38"/>
                      <a:pt x="9" y="37"/>
                    </a:cubicBezTo>
                    <a:cubicBezTo>
                      <a:pt x="13" y="34"/>
                      <a:pt x="10" y="29"/>
                      <a:pt x="9" y="24"/>
                    </a:cubicBezTo>
                    <a:cubicBezTo>
                      <a:pt x="8" y="17"/>
                      <a:pt x="7" y="10"/>
                      <a:pt x="6" y="3"/>
                    </a:cubicBezTo>
                    <a:cubicBezTo>
                      <a:pt x="6" y="0"/>
                      <a:pt x="1" y="0"/>
                      <a:pt x="1" y="3"/>
                    </a:cubicBezTo>
                    <a:cubicBezTo>
                      <a:pt x="0" y="10"/>
                      <a:pt x="0" y="17"/>
                      <a:pt x="1" y="23"/>
                    </a:cubicBezTo>
                    <a:cubicBezTo>
                      <a:pt x="2" y="28"/>
                      <a:pt x="1" y="36"/>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1" name="Freeform 980"/>
              <p:cNvSpPr/>
              <p:nvPr/>
            </p:nvSpPr>
            <p:spPr bwMode="auto">
              <a:xfrm>
                <a:off x="2272" y="3943"/>
                <a:ext cx="7" cy="27"/>
              </a:xfrm>
              <a:custGeom>
                <a:avLst/>
                <a:gdLst>
                  <a:gd name="T0" fmla="*/ 7 w 12"/>
                  <a:gd name="T1" fmla="*/ 47 h 48"/>
                  <a:gd name="T2" fmla="*/ 11 w 12"/>
                  <a:gd name="T3" fmla="*/ 25 h 48"/>
                  <a:gd name="T4" fmla="*/ 10 w 12"/>
                  <a:gd name="T5" fmla="*/ 1 h 48"/>
                  <a:gd name="T6" fmla="*/ 9 w 12"/>
                  <a:gd name="T7" fmla="*/ 1 h 48"/>
                  <a:gd name="T8" fmla="*/ 3 w 12"/>
                  <a:gd name="T9" fmla="*/ 27 h 48"/>
                  <a:gd name="T10" fmla="*/ 4 w 12"/>
                  <a:gd name="T11" fmla="*/ 47 h 48"/>
                  <a:gd name="T12" fmla="*/ 7 w 12"/>
                  <a:gd name="T13" fmla="*/ 47 h 48"/>
                </a:gdLst>
                <a:ahLst/>
                <a:cxnLst>
                  <a:cxn ang="0">
                    <a:pos x="T0" y="T1"/>
                  </a:cxn>
                  <a:cxn ang="0">
                    <a:pos x="T2" y="T3"/>
                  </a:cxn>
                  <a:cxn ang="0">
                    <a:pos x="T4" y="T5"/>
                  </a:cxn>
                  <a:cxn ang="0">
                    <a:pos x="T6" y="T7"/>
                  </a:cxn>
                  <a:cxn ang="0">
                    <a:pos x="T8" y="T9"/>
                  </a:cxn>
                  <a:cxn ang="0">
                    <a:pos x="T10" y="T11"/>
                  </a:cxn>
                  <a:cxn ang="0">
                    <a:pos x="T12" y="T13"/>
                  </a:cxn>
                </a:cxnLst>
                <a:rect l="0" t="0" r="r" b="b"/>
                <a:pathLst>
                  <a:path w="12" h="48">
                    <a:moveTo>
                      <a:pt x="7" y="47"/>
                    </a:moveTo>
                    <a:cubicBezTo>
                      <a:pt x="11" y="41"/>
                      <a:pt x="10" y="32"/>
                      <a:pt x="11" y="25"/>
                    </a:cubicBezTo>
                    <a:cubicBezTo>
                      <a:pt x="12" y="16"/>
                      <a:pt x="12" y="9"/>
                      <a:pt x="10" y="1"/>
                    </a:cubicBezTo>
                    <a:cubicBezTo>
                      <a:pt x="10" y="0"/>
                      <a:pt x="9" y="0"/>
                      <a:pt x="9" y="1"/>
                    </a:cubicBezTo>
                    <a:cubicBezTo>
                      <a:pt x="6" y="10"/>
                      <a:pt x="5" y="18"/>
                      <a:pt x="3" y="27"/>
                    </a:cubicBezTo>
                    <a:cubicBezTo>
                      <a:pt x="2" y="33"/>
                      <a:pt x="0" y="41"/>
                      <a:pt x="4" y="47"/>
                    </a:cubicBezTo>
                    <a:cubicBezTo>
                      <a:pt x="4" y="48"/>
                      <a:pt x="6" y="48"/>
                      <a:pt x="7"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2" name="Freeform 981"/>
              <p:cNvSpPr/>
              <p:nvPr/>
            </p:nvSpPr>
            <p:spPr bwMode="auto">
              <a:xfrm>
                <a:off x="2303" y="3946"/>
                <a:ext cx="14" cy="36"/>
              </a:xfrm>
              <a:custGeom>
                <a:avLst/>
                <a:gdLst>
                  <a:gd name="T0" fmla="*/ 5 w 25"/>
                  <a:gd name="T1" fmla="*/ 63 h 64"/>
                  <a:gd name="T2" fmla="*/ 18 w 25"/>
                  <a:gd name="T3" fmla="*/ 36 h 64"/>
                  <a:gd name="T4" fmla="*/ 25 w 25"/>
                  <a:gd name="T5" fmla="*/ 2 h 64"/>
                  <a:gd name="T6" fmla="*/ 22 w 25"/>
                  <a:gd name="T7" fmla="*/ 2 h 64"/>
                  <a:gd name="T8" fmla="*/ 11 w 25"/>
                  <a:gd name="T9" fmla="*/ 33 h 64"/>
                  <a:gd name="T10" fmla="*/ 1 w 25"/>
                  <a:gd name="T11" fmla="*/ 61 h 64"/>
                  <a:gd name="T12" fmla="*/ 5 w 25"/>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25" h="64">
                    <a:moveTo>
                      <a:pt x="5" y="63"/>
                    </a:moveTo>
                    <a:cubicBezTo>
                      <a:pt x="12" y="57"/>
                      <a:pt x="15" y="44"/>
                      <a:pt x="18" y="36"/>
                    </a:cubicBezTo>
                    <a:cubicBezTo>
                      <a:pt x="22" y="25"/>
                      <a:pt x="24" y="14"/>
                      <a:pt x="25" y="2"/>
                    </a:cubicBezTo>
                    <a:cubicBezTo>
                      <a:pt x="25" y="0"/>
                      <a:pt x="22" y="0"/>
                      <a:pt x="22" y="2"/>
                    </a:cubicBezTo>
                    <a:cubicBezTo>
                      <a:pt x="20" y="13"/>
                      <a:pt x="16" y="23"/>
                      <a:pt x="11" y="33"/>
                    </a:cubicBezTo>
                    <a:cubicBezTo>
                      <a:pt x="8" y="41"/>
                      <a:pt x="0" y="52"/>
                      <a:pt x="1" y="61"/>
                    </a:cubicBezTo>
                    <a:cubicBezTo>
                      <a:pt x="1" y="63"/>
                      <a:pt x="4" y="64"/>
                      <a:pt x="5"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3" name="Freeform 982"/>
              <p:cNvSpPr/>
              <p:nvPr/>
            </p:nvSpPr>
            <p:spPr bwMode="auto">
              <a:xfrm>
                <a:off x="2334" y="3963"/>
                <a:ext cx="18" cy="32"/>
              </a:xfrm>
              <a:custGeom>
                <a:avLst/>
                <a:gdLst>
                  <a:gd name="T0" fmla="*/ 29 w 32"/>
                  <a:gd name="T1" fmla="*/ 1 h 57"/>
                  <a:gd name="T2" fmla="*/ 12 w 32"/>
                  <a:gd name="T3" fmla="*/ 27 h 57"/>
                  <a:gd name="T4" fmla="*/ 0 w 32"/>
                  <a:gd name="T5" fmla="*/ 54 h 57"/>
                  <a:gd name="T6" fmla="*/ 4 w 32"/>
                  <a:gd name="T7" fmla="*/ 56 h 57"/>
                  <a:gd name="T8" fmla="*/ 18 w 32"/>
                  <a:gd name="T9" fmla="*/ 30 h 57"/>
                  <a:gd name="T10" fmla="*/ 32 w 32"/>
                  <a:gd name="T11" fmla="*/ 2 h 57"/>
                  <a:gd name="T12" fmla="*/ 29 w 32"/>
                  <a:gd name="T13" fmla="*/ 1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29" y="1"/>
                    </a:moveTo>
                    <a:cubicBezTo>
                      <a:pt x="23" y="9"/>
                      <a:pt x="17" y="18"/>
                      <a:pt x="12" y="27"/>
                    </a:cubicBezTo>
                    <a:cubicBezTo>
                      <a:pt x="7" y="34"/>
                      <a:pt x="0" y="45"/>
                      <a:pt x="0" y="54"/>
                    </a:cubicBezTo>
                    <a:cubicBezTo>
                      <a:pt x="0" y="56"/>
                      <a:pt x="3" y="57"/>
                      <a:pt x="4" y="56"/>
                    </a:cubicBezTo>
                    <a:cubicBezTo>
                      <a:pt x="11" y="50"/>
                      <a:pt x="14" y="38"/>
                      <a:pt x="18" y="30"/>
                    </a:cubicBezTo>
                    <a:cubicBezTo>
                      <a:pt x="23" y="21"/>
                      <a:pt x="27" y="12"/>
                      <a:pt x="32" y="2"/>
                    </a:cubicBezTo>
                    <a:cubicBezTo>
                      <a:pt x="32" y="1"/>
                      <a:pt x="30" y="0"/>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4" name="Freeform 983"/>
              <p:cNvSpPr/>
              <p:nvPr/>
            </p:nvSpPr>
            <p:spPr bwMode="auto">
              <a:xfrm>
                <a:off x="2352" y="3987"/>
                <a:ext cx="21" cy="28"/>
              </a:xfrm>
              <a:custGeom>
                <a:avLst/>
                <a:gdLst>
                  <a:gd name="T0" fmla="*/ 37 w 38"/>
                  <a:gd name="T1" fmla="*/ 0 h 51"/>
                  <a:gd name="T2" fmla="*/ 18 w 38"/>
                  <a:gd name="T3" fmla="*/ 23 h 51"/>
                  <a:gd name="T4" fmla="*/ 5 w 38"/>
                  <a:gd name="T5" fmla="*/ 38 h 51"/>
                  <a:gd name="T6" fmla="*/ 1 w 38"/>
                  <a:gd name="T7" fmla="*/ 49 h 51"/>
                  <a:gd name="T8" fmla="*/ 3 w 38"/>
                  <a:gd name="T9" fmla="*/ 51 h 51"/>
                  <a:gd name="T10" fmla="*/ 23 w 38"/>
                  <a:gd name="T11" fmla="*/ 29 h 51"/>
                  <a:gd name="T12" fmla="*/ 37 w 38"/>
                  <a:gd name="T13" fmla="*/ 0 h 51"/>
                  <a:gd name="T14" fmla="*/ 37 w 38"/>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1">
                    <a:moveTo>
                      <a:pt x="37" y="0"/>
                    </a:moveTo>
                    <a:cubicBezTo>
                      <a:pt x="29" y="5"/>
                      <a:pt x="24" y="15"/>
                      <a:pt x="18" y="23"/>
                    </a:cubicBezTo>
                    <a:cubicBezTo>
                      <a:pt x="14" y="28"/>
                      <a:pt x="9" y="33"/>
                      <a:pt x="5" y="38"/>
                    </a:cubicBezTo>
                    <a:cubicBezTo>
                      <a:pt x="2" y="42"/>
                      <a:pt x="0" y="44"/>
                      <a:pt x="1" y="49"/>
                    </a:cubicBezTo>
                    <a:cubicBezTo>
                      <a:pt x="1" y="50"/>
                      <a:pt x="2" y="51"/>
                      <a:pt x="3" y="51"/>
                    </a:cubicBezTo>
                    <a:cubicBezTo>
                      <a:pt x="12" y="51"/>
                      <a:pt x="19" y="36"/>
                      <a:pt x="23" y="29"/>
                    </a:cubicBezTo>
                    <a:cubicBezTo>
                      <a:pt x="28" y="20"/>
                      <a:pt x="35" y="10"/>
                      <a:pt x="37"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5" name="Freeform 984"/>
              <p:cNvSpPr/>
              <p:nvPr/>
            </p:nvSpPr>
            <p:spPr bwMode="auto">
              <a:xfrm>
                <a:off x="2366" y="4020"/>
                <a:ext cx="19" cy="21"/>
              </a:xfrm>
              <a:custGeom>
                <a:avLst/>
                <a:gdLst>
                  <a:gd name="T0" fmla="*/ 17 w 35"/>
                  <a:gd name="T1" fmla="*/ 20 h 36"/>
                  <a:gd name="T2" fmla="*/ 35 w 35"/>
                  <a:gd name="T3" fmla="*/ 3 h 36"/>
                  <a:gd name="T4" fmla="*/ 35 w 35"/>
                  <a:gd name="T5" fmla="*/ 2 h 36"/>
                  <a:gd name="T6" fmla="*/ 34 w 35"/>
                  <a:gd name="T7" fmla="*/ 1 h 36"/>
                  <a:gd name="T8" fmla="*/ 34 w 35"/>
                  <a:gd name="T9" fmla="*/ 0 h 36"/>
                  <a:gd name="T10" fmla="*/ 34 w 35"/>
                  <a:gd name="T11" fmla="*/ 0 h 36"/>
                  <a:gd name="T12" fmla="*/ 34 w 35"/>
                  <a:gd name="T13" fmla="*/ 1 h 36"/>
                  <a:gd name="T14" fmla="*/ 32 w 35"/>
                  <a:gd name="T15" fmla="*/ 0 h 36"/>
                  <a:gd name="T16" fmla="*/ 32 w 35"/>
                  <a:gd name="T17" fmla="*/ 1 h 36"/>
                  <a:gd name="T18" fmla="*/ 33 w 35"/>
                  <a:gd name="T19" fmla="*/ 1 h 36"/>
                  <a:gd name="T20" fmla="*/ 15 w 35"/>
                  <a:gd name="T21" fmla="*/ 14 h 36"/>
                  <a:gd name="T22" fmla="*/ 0 w 35"/>
                  <a:gd name="T23" fmla="*/ 32 h 36"/>
                  <a:gd name="T24" fmla="*/ 4 w 35"/>
                  <a:gd name="T25" fmla="*/ 34 h 36"/>
                  <a:gd name="T26" fmla="*/ 17 w 35"/>
                  <a:gd name="T2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6">
                    <a:moveTo>
                      <a:pt x="17" y="20"/>
                    </a:moveTo>
                    <a:cubicBezTo>
                      <a:pt x="23" y="14"/>
                      <a:pt x="29" y="9"/>
                      <a:pt x="35" y="3"/>
                    </a:cubicBezTo>
                    <a:cubicBezTo>
                      <a:pt x="35" y="2"/>
                      <a:pt x="35" y="2"/>
                      <a:pt x="35" y="2"/>
                    </a:cubicBezTo>
                    <a:cubicBezTo>
                      <a:pt x="34" y="1"/>
                      <a:pt x="34" y="1"/>
                      <a:pt x="34" y="1"/>
                    </a:cubicBezTo>
                    <a:cubicBezTo>
                      <a:pt x="34" y="1"/>
                      <a:pt x="34" y="1"/>
                      <a:pt x="34" y="0"/>
                    </a:cubicBezTo>
                    <a:cubicBezTo>
                      <a:pt x="35" y="0"/>
                      <a:pt x="34" y="0"/>
                      <a:pt x="34" y="0"/>
                    </a:cubicBezTo>
                    <a:cubicBezTo>
                      <a:pt x="34" y="0"/>
                      <a:pt x="34" y="1"/>
                      <a:pt x="34" y="1"/>
                    </a:cubicBezTo>
                    <a:cubicBezTo>
                      <a:pt x="33" y="0"/>
                      <a:pt x="33" y="0"/>
                      <a:pt x="32" y="0"/>
                    </a:cubicBezTo>
                    <a:cubicBezTo>
                      <a:pt x="32" y="0"/>
                      <a:pt x="32" y="1"/>
                      <a:pt x="32" y="1"/>
                    </a:cubicBezTo>
                    <a:cubicBezTo>
                      <a:pt x="32" y="1"/>
                      <a:pt x="33" y="1"/>
                      <a:pt x="33" y="1"/>
                    </a:cubicBezTo>
                    <a:cubicBezTo>
                      <a:pt x="27" y="5"/>
                      <a:pt x="20" y="9"/>
                      <a:pt x="15" y="14"/>
                    </a:cubicBezTo>
                    <a:cubicBezTo>
                      <a:pt x="9" y="18"/>
                      <a:pt x="1" y="25"/>
                      <a:pt x="0" y="32"/>
                    </a:cubicBezTo>
                    <a:cubicBezTo>
                      <a:pt x="0" y="34"/>
                      <a:pt x="2" y="36"/>
                      <a:pt x="4" y="34"/>
                    </a:cubicBezTo>
                    <a:cubicBezTo>
                      <a:pt x="9" y="31"/>
                      <a:pt x="13" y="24"/>
                      <a:pt x="1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6" name="Freeform 985"/>
              <p:cNvSpPr/>
              <p:nvPr/>
            </p:nvSpPr>
            <p:spPr bwMode="auto">
              <a:xfrm>
                <a:off x="2384" y="4052"/>
                <a:ext cx="35" cy="15"/>
              </a:xfrm>
              <a:custGeom>
                <a:avLst/>
                <a:gdLst>
                  <a:gd name="T0" fmla="*/ 62 w 63"/>
                  <a:gd name="T1" fmla="*/ 0 h 28"/>
                  <a:gd name="T2" fmla="*/ 26 w 63"/>
                  <a:gd name="T3" fmla="*/ 5 h 28"/>
                  <a:gd name="T4" fmla="*/ 4 w 63"/>
                  <a:gd name="T5" fmla="*/ 26 h 28"/>
                  <a:gd name="T6" fmla="*/ 7 w 63"/>
                  <a:gd name="T7" fmla="*/ 27 h 28"/>
                  <a:gd name="T8" fmla="*/ 15 w 63"/>
                  <a:gd name="T9" fmla="*/ 20 h 28"/>
                  <a:gd name="T10" fmla="*/ 32 w 63"/>
                  <a:gd name="T11" fmla="*/ 11 h 28"/>
                  <a:gd name="T12" fmla="*/ 63 w 63"/>
                  <a:gd name="T13" fmla="*/ 1 h 28"/>
                  <a:gd name="T14" fmla="*/ 62 w 63"/>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8">
                    <a:moveTo>
                      <a:pt x="62" y="0"/>
                    </a:moveTo>
                    <a:cubicBezTo>
                      <a:pt x="50" y="0"/>
                      <a:pt x="38" y="1"/>
                      <a:pt x="26" y="5"/>
                    </a:cubicBezTo>
                    <a:cubicBezTo>
                      <a:pt x="18" y="7"/>
                      <a:pt x="0" y="15"/>
                      <a:pt x="4" y="26"/>
                    </a:cubicBezTo>
                    <a:cubicBezTo>
                      <a:pt x="5" y="27"/>
                      <a:pt x="6" y="28"/>
                      <a:pt x="7" y="27"/>
                    </a:cubicBezTo>
                    <a:cubicBezTo>
                      <a:pt x="11" y="26"/>
                      <a:pt x="13" y="23"/>
                      <a:pt x="15" y="20"/>
                    </a:cubicBezTo>
                    <a:cubicBezTo>
                      <a:pt x="20" y="16"/>
                      <a:pt x="27" y="13"/>
                      <a:pt x="32" y="11"/>
                    </a:cubicBezTo>
                    <a:cubicBezTo>
                      <a:pt x="43" y="8"/>
                      <a:pt x="53" y="7"/>
                      <a:pt x="63"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7" name="Freeform 986"/>
              <p:cNvSpPr/>
              <p:nvPr/>
            </p:nvSpPr>
            <p:spPr bwMode="auto">
              <a:xfrm>
                <a:off x="2377" y="4092"/>
                <a:ext cx="37" cy="12"/>
              </a:xfrm>
              <a:custGeom>
                <a:avLst/>
                <a:gdLst>
                  <a:gd name="T0" fmla="*/ 67 w 67"/>
                  <a:gd name="T1" fmla="*/ 5 h 21"/>
                  <a:gd name="T2" fmla="*/ 28 w 67"/>
                  <a:gd name="T3" fmla="*/ 3 h 21"/>
                  <a:gd name="T4" fmla="*/ 0 w 67"/>
                  <a:gd name="T5" fmla="*/ 17 h 21"/>
                  <a:gd name="T6" fmla="*/ 2 w 67"/>
                  <a:gd name="T7" fmla="*/ 20 h 21"/>
                  <a:gd name="T8" fmla="*/ 13 w 67"/>
                  <a:gd name="T9" fmla="*/ 16 h 21"/>
                  <a:gd name="T10" fmla="*/ 31 w 67"/>
                  <a:gd name="T11" fmla="*/ 11 h 21"/>
                  <a:gd name="T12" fmla="*/ 67 w 67"/>
                  <a:gd name="T13" fmla="*/ 6 h 21"/>
                  <a:gd name="T14" fmla="*/ 67 w 67"/>
                  <a:gd name="T15" fmla="*/ 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1">
                    <a:moveTo>
                      <a:pt x="67" y="5"/>
                    </a:moveTo>
                    <a:cubicBezTo>
                      <a:pt x="54" y="0"/>
                      <a:pt x="40" y="2"/>
                      <a:pt x="28" y="3"/>
                    </a:cubicBezTo>
                    <a:cubicBezTo>
                      <a:pt x="20" y="4"/>
                      <a:pt x="0" y="7"/>
                      <a:pt x="0" y="17"/>
                    </a:cubicBezTo>
                    <a:cubicBezTo>
                      <a:pt x="0" y="18"/>
                      <a:pt x="1" y="20"/>
                      <a:pt x="2" y="20"/>
                    </a:cubicBezTo>
                    <a:cubicBezTo>
                      <a:pt x="6" y="21"/>
                      <a:pt x="9" y="18"/>
                      <a:pt x="13" y="16"/>
                    </a:cubicBezTo>
                    <a:cubicBezTo>
                      <a:pt x="18" y="14"/>
                      <a:pt x="25" y="12"/>
                      <a:pt x="31" y="11"/>
                    </a:cubicBezTo>
                    <a:cubicBezTo>
                      <a:pt x="43" y="9"/>
                      <a:pt x="55" y="10"/>
                      <a:pt x="67" y="6"/>
                    </a:cubicBezTo>
                    <a:cubicBezTo>
                      <a:pt x="67" y="6"/>
                      <a:pt x="67" y="5"/>
                      <a:pt x="6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8" name="Freeform 987"/>
              <p:cNvSpPr/>
              <p:nvPr/>
            </p:nvSpPr>
            <p:spPr bwMode="auto">
              <a:xfrm>
                <a:off x="2369" y="4130"/>
                <a:ext cx="30" cy="11"/>
              </a:xfrm>
              <a:custGeom>
                <a:avLst/>
                <a:gdLst>
                  <a:gd name="T0" fmla="*/ 3 w 53"/>
                  <a:gd name="T1" fmla="*/ 0 h 19"/>
                  <a:gd name="T2" fmla="*/ 1 w 53"/>
                  <a:gd name="T3" fmla="*/ 3 h 19"/>
                  <a:gd name="T4" fmla="*/ 52 w 53"/>
                  <a:gd name="T5" fmla="*/ 18 h 19"/>
                  <a:gd name="T6" fmla="*/ 52 w 53"/>
                  <a:gd name="T7" fmla="*/ 18 h 19"/>
                  <a:gd name="T8" fmla="*/ 3 w 53"/>
                  <a:gd name="T9" fmla="*/ 0 h 19"/>
                </a:gdLst>
                <a:ahLst/>
                <a:cxnLst>
                  <a:cxn ang="0">
                    <a:pos x="T0" y="T1"/>
                  </a:cxn>
                  <a:cxn ang="0">
                    <a:pos x="T2" y="T3"/>
                  </a:cxn>
                  <a:cxn ang="0">
                    <a:pos x="T4" y="T5"/>
                  </a:cxn>
                  <a:cxn ang="0">
                    <a:pos x="T6" y="T7"/>
                  </a:cxn>
                  <a:cxn ang="0">
                    <a:pos x="T8" y="T9"/>
                  </a:cxn>
                </a:cxnLst>
                <a:rect l="0" t="0" r="r" b="b"/>
                <a:pathLst>
                  <a:path w="53" h="19">
                    <a:moveTo>
                      <a:pt x="3" y="0"/>
                    </a:moveTo>
                    <a:cubicBezTo>
                      <a:pt x="1" y="0"/>
                      <a:pt x="0" y="2"/>
                      <a:pt x="1" y="3"/>
                    </a:cubicBezTo>
                    <a:cubicBezTo>
                      <a:pt x="17" y="13"/>
                      <a:pt x="35" y="19"/>
                      <a:pt x="52" y="18"/>
                    </a:cubicBezTo>
                    <a:cubicBezTo>
                      <a:pt x="53" y="18"/>
                      <a:pt x="53" y="18"/>
                      <a:pt x="52" y="18"/>
                    </a:cubicBezTo>
                    <a:cubicBezTo>
                      <a:pt x="35" y="15"/>
                      <a:pt x="20" y="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9" name="Freeform 988"/>
              <p:cNvSpPr>
                <a:spLocks noEditPoints="1"/>
              </p:cNvSpPr>
              <p:nvPr/>
            </p:nvSpPr>
            <p:spPr bwMode="auto">
              <a:xfrm>
                <a:off x="2993" y="616"/>
                <a:ext cx="254" cy="313"/>
              </a:xfrm>
              <a:custGeom>
                <a:avLst/>
                <a:gdLst>
                  <a:gd name="T0" fmla="*/ 451 w 454"/>
                  <a:gd name="T1" fmla="*/ 420 h 559"/>
                  <a:gd name="T2" fmla="*/ 437 w 454"/>
                  <a:gd name="T3" fmla="*/ 54 h 559"/>
                  <a:gd name="T4" fmla="*/ 431 w 454"/>
                  <a:gd name="T5" fmla="*/ 0 h 559"/>
                  <a:gd name="T6" fmla="*/ 156 w 454"/>
                  <a:gd name="T7" fmla="*/ 3 h 559"/>
                  <a:gd name="T8" fmla="*/ 66 w 454"/>
                  <a:gd name="T9" fmla="*/ 12 h 559"/>
                  <a:gd name="T10" fmla="*/ 21 w 454"/>
                  <a:gd name="T11" fmla="*/ 45 h 559"/>
                  <a:gd name="T12" fmla="*/ 6 w 454"/>
                  <a:gd name="T13" fmla="*/ 84 h 559"/>
                  <a:gd name="T14" fmla="*/ 1 w 454"/>
                  <a:gd name="T15" fmla="*/ 228 h 559"/>
                  <a:gd name="T16" fmla="*/ 9 w 454"/>
                  <a:gd name="T17" fmla="*/ 327 h 559"/>
                  <a:gd name="T18" fmla="*/ 5 w 454"/>
                  <a:gd name="T19" fmla="*/ 436 h 559"/>
                  <a:gd name="T20" fmla="*/ 19 w 454"/>
                  <a:gd name="T21" fmla="*/ 550 h 559"/>
                  <a:gd name="T22" fmla="*/ 28 w 454"/>
                  <a:gd name="T23" fmla="*/ 553 h 559"/>
                  <a:gd name="T24" fmla="*/ 290 w 454"/>
                  <a:gd name="T25" fmla="*/ 558 h 559"/>
                  <a:gd name="T26" fmla="*/ 430 w 454"/>
                  <a:gd name="T27" fmla="*/ 498 h 559"/>
                  <a:gd name="T28" fmla="*/ 19 w 454"/>
                  <a:gd name="T29" fmla="*/ 92 h 559"/>
                  <a:gd name="T30" fmla="*/ 62 w 454"/>
                  <a:gd name="T31" fmla="*/ 40 h 559"/>
                  <a:gd name="T32" fmla="*/ 65 w 454"/>
                  <a:gd name="T33" fmla="*/ 119 h 559"/>
                  <a:gd name="T34" fmla="*/ 14 w 454"/>
                  <a:gd name="T35" fmla="*/ 240 h 559"/>
                  <a:gd name="T36" fmla="*/ 19 w 454"/>
                  <a:gd name="T37" fmla="*/ 186 h 559"/>
                  <a:gd name="T38" fmla="*/ 30 w 454"/>
                  <a:gd name="T39" fmla="*/ 172 h 559"/>
                  <a:gd name="T40" fmla="*/ 61 w 454"/>
                  <a:gd name="T41" fmla="*/ 74 h 559"/>
                  <a:gd name="T42" fmla="*/ 15 w 454"/>
                  <a:gd name="T43" fmla="*/ 72 h 559"/>
                  <a:gd name="T44" fmla="*/ 10 w 454"/>
                  <a:gd name="T45" fmla="*/ 82 h 559"/>
                  <a:gd name="T46" fmla="*/ 27 w 454"/>
                  <a:gd name="T47" fmla="*/ 543 h 559"/>
                  <a:gd name="T48" fmla="*/ 25 w 454"/>
                  <a:gd name="T49" fmla="*/ 530 h 559"/>
                  <a:gd name="T50" fmla="*/ 30 w 454"/>
                  <a:gd name="T51" fmla="*/ 463 h 559"/>
                  <a:gd name="T52" fmla="*/ 18 w 454"/>
                  <a:gd name="T53" fmla="*/ 457 h 559"/>
                  <a:gd name="T54" fmla="*/ 60 w 454"/>
                  <a:gd name="T55" fmla="*/ 397 h 559"/>
                  <a:gd name="T56" fmla="*/ 31 w 454"/>
                  <a:gd name="T57" fmla="*/ 403 h 559"/>
                  <a:gd name="T58" fmla="*/ 18 w 454"/>
                  <a:gd name="T59" fmla="*/ 404 h 559"/>
                  <a:gd name="T60" fmla="*/ 19 w 454"/>
                  <a:gd name="T61" fmla="*/ 387 h 559"/>
                  <a:gd name="T62" fmla="*/ 56 w 454"/>
                  <a:gd name="T63" fmla="*/ 332 h 559"/>
                  <a:gd name="T64" fmla="*/ 27 w 454"/>
                  <a:gd name="T65" fmla="*/ 344 h 559"/>
                  <a:gd name="T66" fmla="*/ 20 w 454"/>
                  <a:gd name="T67" fmla="*/ 342 h 559"/>
                  <a:gd name="T68" fmla="*/ 52 w 454"/>
                  <a:gd name="T69" fmla="*/ 291 h 559"/>
                  <a:gd name="T70" fmla="*/ 62 w 454"/>
                  <a:gd name="T71" fmla="*/ 267 h 559"/>
                  <a:gd name="T72" fmla="*/ 43 w 454"/>
                  <a:gd name="T73" fmla="*/ 254 h 559"/>
                  <a:gd name="T74" fmla="*/ 40 w 454"/>
                  <a:gd name="T75" fmla="*/ 245 h 559"/>
                  <a:gd name="T76" fmla="*/ 18 w 454"/>
                  <a:gd name="T77" fmla="*/ 274 h 559"/>
                  <a:gd name="T78" fmla="*/ 16 w 454"/>
                  <a:gd name="T79" fmla="*/ 242 h 559"/>
                  <a:gd name="T80" fmla="*/ 69 w 454"/>
                  <a:gd name="T81" fmla="*/ 182 h 559"/>
                  <a:gd name="T82" fmla="*/ 72 w 454"/>
                  <a:gd name="T83" fmla="*/ 229 h 559"/>
                  <a:gd name="T84" fmla="*/ 81 w 454"/>
                  <a:gd name="T85" fmla="*/ 506 h 559"/>
                  <a:gd name="T86" fmla="*/ 40 w 454"/>
                  <a:gd name="T87" fmla="*/ 547 h 559"/>
                  <a:gd name="T88" fmla="*/ 380 w 454"/>
                  <a:gd name="T89" fmla="*/ 542 h 559"/>
                  <a:gd name="T90" fmla="*/ 201 w 454"/>
                  <a:gd name="T91" fmla="*/ 548 h 559"/>
                  <a:gd name="T92" fmla="*/ 84 w 454"/>
                  <a:gd name="T93" fmla="*/ 511 h 559"/>
                  <a:gd name="T94" fmla="*/ 218 w 454"/>
                  <a:gd name="T95" fmla="*/ 503 h 559"/>
                  <a:gd name="T96" fmla="*/ 400 w 454"/>
                  <a:gd name="T97" fmla="*/ 528 h 559"/>
                  <a:gd name="T98" fmla="*/ 145 w 454"/>
                  <a:gd name="T99" fmla="*/ 492 h 559"/>
                  <a:gd name="T100" fmla="*/ 85 w 454"/>
                  <a:gd name="T101" fmla="*/ 360 h 559"/>
                  <a:gd name="T102" fmla="*/ 180 w 454"/>
                  <a:gd name="T103" fmla="*/ 225 h 559"/>
                  <a:gd name="T104" fmla="*/ 84 w 454"/>
                  <a:gd name="T105" fmla="*/ 216 h 559"/>
                  <a:gd name="T106" fmla="*/ 84 w 454"/>
                  <a:gd name="T107" fmla="*/ 212 h 559"/>
                  <a:gd name="T108" fmla="*/ 143 w 454"/>
                  <a:gd name="T109" fmla="*/ 114 h 559"/>
                  <a:gd name="T110" fmla="*/ 77 w 454"/>
                  <a:gd name="T111" fmla="*/ 119 h 559"/>
                  <a:gd name="T112" fmla="*/ 74 w 454"/>
                  <a:gd name="T113" fmla="*/ 82 h 559"/>
                  <a:gd name="T114" fmla="*/ 111 w 454"/>
                  <a:gd name="T115" fmla="*/ 21 h 559"/>
                  <a:gd name="T116" fmla="*/ 70 w 454"/>
                  <a:gd name="T117" fmla="*/ 22 h 559"/>
                  <a:gd name="T118" fmla="*/ 427 w 454"/>
                  <a:gd name="T119" fmla="*/ 15 h 559"/>
                  <a:gd name="T120" fmla="*/ 435 w 454"/>
                  <a:gd name="T121" fmla="*/ 357 h 559"/>
                  <a:gd name="T122" fmla="*/ 441 w 454"/>
                  <a:gd name="T123" fmla="*/ 4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559">
                    <a:moveTo>
                      <a:pt x="448" y="478"/>
                    </a:moveTo>
                    <a:cubicBezTo>
                      <a:pt x="448" y="477"/>
                      <a:pt x="449" y="477"/>
                      <a:pt x="449" y="476"/>
                    </a:cubicBezTo>
                    <a:cubicBezTo>
                      <a:pt x="452" y="468"/>
                      <a:pt x="452" y="458"/>
                      <a:pt x="451" y="449"/>
                    </a:cubicBezTo>
                    <a:cubicBezTo>
                      <a:pt x="451" y="439"/>
                      <a:pt x="451" y="430"/>
                      <a:pt x="451" y="420"/>
                    </a:cubicBezTo>
                    <a:cubicBezTo>
                      <a:pt x="451" y="399"/>
                      <a:pt x="450" y="378"/>
                      <a:pt x="450" y="357"/>
                    </a:cubicBezTo>
                    <a:cubicBezTo>
                      <a:pt x="449" y="316"/>
                      <a:pt x="447" y="275"/>
                      <a:pt x="445" y="234"/>
                    </a:cubicBezTo>
                    <a:cubicBezTo>
                      <a:pt x="443" y="194"/>
                      <a:pt x="441" y="153"/>
                      <a:pt x="439" y="112"/>
                    </a:cubicBezTo>
                    <a:cubicBezTo>
                      <a:pt x="439" y="93"/>
                      <a:pt x="438" y="73"/>
                      <a:pt x="437" y="54"/>
                    </a:cubicBezTo>
                    <a:cubicBezTo>
                      <a:pt x="436" y="44"/>
                      <a:pt x="436" y="35"/>
                      <a:pt x="435" y="25"/>
                    </a:cubicBezTo>
                    <a:cubicBezTo>
                      <a:pt x="435" y="22"/>
                      <a:pt x="435" y="18"/>
                      <a:pt x="435" y="14"/>
                    </a:cubicBezTo>
                    <a:cubicBezTo>
                      <a:pt x="440" y="11"/>
                      <a:pt x="439" y="2"/>
                      <a:pt x="432" y="2"/>
                    </a:cubicBezTo>
                    <a:cubicBezTo>
                      <a:pt x="431" y="1"/>
                      <a:pt x="431" y="1"/>
                      <a:pt x="431" y="0"/>
                    </a:cubicBezTo>
                    <a:cubicBezTo>
                      <a:pt x="431" y="0"/>
                      <a:pt x="431" y="0"/>
                      <a:pt x="431" y="0"/>
                    </a:cubicBezTo>
                    <a:cubicBezTo>
                      <a:pt x="431" y="1"/>
                      <a:pt x="430" y="1"/>
                      <a:pt x="430" y="2"/>
                    </a:cubicBezTo>
                    <a:cubicBezTo>
                      <a:pt x="367" y="2"/>
                      <a:pt x="304" y="3"/>
                      <a:pt x="241" y="1"/>
                    </a:cubicBezTo>
                    <a:cubicBezTo>
                      <a:pt x="213" y="0"/>
                      <a:pt x="184" y="0"/>
                      <a:pt x="156" y="3"/>
                    </a:cubicBezTo>
                    <a:cubicBezTo>
                      <a:pt x="140" y="4"/>
                      <a:pt x="124" y="6"/>
                      <a:pt x="108" y="9"/>
                    </a:cubicBezTo>
                    <a:cubicBezTo>
                      <a:pt x="108" y="8"/>
                      <a:pt x="108" y="7"/>
                      <a:pt x="106" y="7"/>
                    </a:cubicBezTo>
                    <a:cubicBezTo>
                      <a:pt x="93" y="10"/>
                      <a:pt x="79" y="10"/>
                      <a:pt x="67" y="13"/>
                    </a:cubicBezTo>
                    <a:cubicBezTo>
                      <a:pt x="67" y="13"/>
                      <a:pt x="67" y="13"/>
                      <a:pt x="66" y="12"/>
                    </a:cubicBezTo>
                    <a:cubicBezTo>
                      <a:pt x="66" y="11"/>
                      <a:pt x="65" y="11"/>
                      <a:pt x="65" y="12"/>
                    </a:cubicBezTo>
                    <a:cubicBezTo>
                      <a:pt x="65" y="13"/>
                      <a:pt x="64" y="13"/>
                      <a:pt x="64" y="14"/>
                    </a:cubicBezTo>
                    <a:cubicBezTo>
                      <a:pt x="56" y="16"/>
                      <a:pt x="49" y="19"/>
                      <a:pt x="42" y="24"/>
                    </a:cubicBezTo>
                    <a:cubicBezTo>
                      <a:pt x="33" y="30"/>
                      <a:pt x="27" y="37"/>
                      <a:pt x="21" y="45"/>
                    </a:cubicBezTo>
                    <a:cubicBezTo>
                      <a:pt x="14" y="54"/>
                      <a:pt x="7" y="63"/>
                      <a:pt x="3" y="73"/>
                    </a:cubicBezTo>
                    <a:cubicBezTo>
                      <a:pt x="3" y="74"/>
                      <a:pt x="3" y="74"/>
                      <a:pt x="4" y="75"/>
                    </a:cubicBezTo>
                    <a:cubicBezTo>
                      <a:pt x="3" y="78"/>
                      <a:pt x="3" y="80"/>
                      <a:pt x="4" y="83"/>
                    </a:cubicBezTo>
                    <a:cubicBezTo>
                      <a:pt x="4" y="84"/>
                      <a:pt x="5" y="84"/>
                      <a:pt x="6" y="84"/>
                    </a:cubicBezTo>
                    <a:cubicBezTo>
                      <a:pt x="3" y="92"/>
                      <a:pt x="2" y="99"/>
                      <a:pt x="2" y="108"/>
                    </a:cubicBezTo>
                    <a:cubicBezTo>
                      <a:pt x="1" y="122"/>
                      <a:pt x="2" y="136"/>
                      <a:pt x="2" y="151"/>
                    </a:cubicBezTo>
                    <a:cubicBezTo>
                      <a:pt x="2" y="167"/>
                      <a:pt x="0" y="183"/>
                      <a:pt x="1" y="199"/>
                    </a:cubicBezTo>
                    <a:cubicBezTo>
                      <a:pt x="1" y="209"/>
                      <a:pt x="1" y="218"/>
                      <a:pt x="1" y="228"/>
                    </a:cubicBezTo>
                    <a:cubicBezTo>
                      <a:pt x="2" y="237"/>
                      <a:pt x="1" y="246"/>
                      <a:pt x="3" y="255"/>
                    </a:cubicBezTo>
                    <a:cubicBezTo>
                      <a:pt x="4" y="255"/>
                      <a:pt x="4" y="256"/>
                      <a:pt x="5" y="256"/>
                    </a:cubicBezTo>
                    <a:cubicBezTo>
                      <a:pt x="7" y="280"/>
                      <a:pt x="10" y="303"/>
                      <a:pt x="10" y="326"/>
                    </a:cubicBezTo>
                    <a:cubicBezTo>
                      <a:pt x="10" y="327"/>
                      <a:pt x="10" y="327"/>
                      <a:pt x="9" y="327"/>
                    </a:cubicBezTo>
                    <a:cubicBezTo>
                      <a:pt x="9" y="328"/>
                      <a:pt x="9" y="328"/>
                      <a:pt x="10" y="328"/>
                    </a:cubicBezTo>
                    <a:cubicBezTo>
                      <a:pt x="10" y="329"/>
                      <a:pt x="10" y="329"/>
                      <a:pt x="10" y="329"/>
                    </a:cubicBezTo>
                    <a:cubicBezTo>
                      <a:pt x="10" y="362"/>
                      <a:pt x="7" y="395"/>
                      <a:pt x="7" y="427"/>
                    </a:cubicBezTo>
                    <a:cubicBezTo>
                      <a:pt x="6" y="430"/>
                      <a:pt x="5" y="433"/>
                      <a:pt x="5" y="436"/>
                    </a:cubicBezTo>
                    <a:cubicBezTo>
                      <a:pt x="5" y="437"/>
                      <a:pt x="6" y="437"/>
                      <a:pt x="7" y="437"/>
                    </a:cubicBezTo>
                    <a:cubicBezTo>
                      <a:pt x="7" y="440"/>
                      <a:pt x="6" y="443"/>
                      <a:pt x="6" y="446"/>
                    </a:cubicBezTo>
                    <a:cubicBezTo>
                      <a:pt x="6" y="466"/>
                      <a:pt x="7" y="485"/>
                      <a:pt x="9" y="505"/>
                    </a:cubicBezTo>
                    <a:cubicBezTo>
                      <a:pt x="11" y="519"/>
                      <a:pt x="12" y="536"/>
                      <a:pt x="19" y="550"/>
                    </a:cubicBezTo>
                    <a:cubicBezTo>
                      <a:pt x="18" y="551"/>
                      <a:pt x="18" y="553"/>
                      <a:pt x="18" y="555"/>
                    </a:cubicBezTo>
                    <a:cubicBezTo>
                      <a:pt x="18" y="556"/>
                      <a:pt x="20" y="557"/>
                      <a:pt x="21" y="555"/>
                    </a:cubicBezTo>
                    <a:cubicBezTo>
                      <a:pt x="21" y="555"/>
                      <a:pt x="21" y="555"/>
                      <a:pt x="21" y="555"/>
                    </a:cubicBezTo>
                    <a:cubicBezTo>
                      <a:pt x="23" y="557"/>
                      <a:pt x="28" y="556"/>
                      <a:pt x="28" y="553"/>
                    </a:cubicBezTo>
                    <a:cubicBezTo>
                      <a:pt x="28" y="552"/>
                      <a:pt x="28" y="550"/>
                      <a:pt x="28" y="549"/>
                    </a:cubicBezTo>
                    <a:cubicBezTo>
                      <a:pt x="55" y="552"/>
                      <a:pt x="83" y="553"/>
                      <a:pt x="110" y="554"/>
                    </a:cubicBezTo>
                    <a:cubicBezTo>
                      <a:pt x="140" y="555"/>
                      <a:pt x="170" y="555"/>
                      <a:pt x="201" y="556"/>
                    </a:cubicBezTo>
                    <a:cubicBezTo>
                      <a:pt x="230" y="557"/>
                      <a:pt x="260" y="558"/>
                      <a:pt x="290" y="558"/>
                    </a:cubicBezTo>
                    <a:cubicBezTo>
                      <a:pt x="305" y="558"/>
                      <a:pt x="319" y="558"/>
                      <a:pt x="334" y="558"/>
                    </a:cubicBezTo>
                    <a:cubicBezTo>
                      <a:pt x="346" y="558"/>
                      <a:pt x="358" y="559"/>
                      <a:pt x="368" y="555"/>
                    </a:cubicBezTo>
                    <a:cubicBezTo>
                      <a:pt x="381" y="557"/>
                      <a:pt x="395" y="541"/>
                      <a:pt x="402" y="534"/>
                    </a:cubicBezTo>
                    <a:cubicBezTo>
                      <a:pt x="413" y="523"/>
                      <a:pt x="422" y="511"/>
                      <a:pt x="430" y="498"/>
                    </a:cubicBezTo>
                    <a:cubicBezTo>
                      <a:pt x="438" y="496"/>
                      <a:pt x="444" y="493"/>
                      <a:pt x="450" y="488"/>
                    </a:cubicBezTo>
                    <a:cubicBezTo>
                      <a:pt x="454" y="484"/>
                      <a:pt x="452" y="480"/>
                      <a:pt x="448" y="478"/>
                    </a:cubicBezTo>
                    <a:close/>
                    <a:moveTo>
                      <a:pt x="62" y="39"/>
                    </a:moveTo>
                    <a:cubicBezTo>
                      <a:pt x="44" y="52"/>
                      <a:pt x="15" y="70"/>
                      <a:pt x="19" y="92"/>
                    </a:cubicBezTo>
                    <a:cubicBezTo>
                      <a:pt x="19" y="93"/>
                      <a:pt x="21" y="93"/>
                      <a:pt x="21" y="92"/>
                    </a:cubicBezTo>
                    <a:cubicBezTo>
                      <a:pt x="22" y="87"/>
                      <a:pt x="23" y="81"/>
                      <a:pt x="25" y="76"/>
                    </a:cubicBezTo>
                    <a:cubicBezTo>
                      <a:pt x="28" y="70"/>
                      <a:pt x="33" y="64"/>
                      <a:pt x="38" y="59"/>
                    </a:cubicBezTo>
                    <a:cubicBezTo>
                      <a:pt x="46" y="52"/>
                      <a:pt x="54" y="46"/>
                      <a:pt x="62" y="40"/>
                    </a:cubicBezTo>
                    <a:cubicBezTo>
                      <a:pt x="61" y="66"/>
                      <a:pt x="63" y="93"/>
                      <a:pt x="65" y="119"/>
                    </a:cubicBezTo>
                    <a:cubicBezTo>
                      <a:pt x="43" y="125"/>
                      <a:pt x="20" y="138"/>
                      <a:pt x="14" y="159"/>
                    </a:cubicBezTo>
                    <a:cubicBezTo>
                      <a:pt x="14" y="161"/>
                      <a:pt x="16" y="161"/>
                      <a:pt x="17" y="160"/>
                    </a:cubicBezTo>
                    <a:cubicBezTo>
                      <a:pt x="25" y="141"/>
                      <a:pt x="43" y="127"/>
                      <a:pt x="65" y="119"/>
                    </a:cubicBezTo>
                    <a:cubicBezTo>
                      <a:pt x="66" y="131"/>
                      <a:pt x="67" y="143"/>
                      <a:pt x="68" y="155"/>
                    </a:cubicBezTo>
                    <a:cubicBezTo>
                      <a:pt x="68" y="162"/>
                      <a:pt x="69" y="170"/>
                      <a:pt x="69" y="178"/>
                    </a:cubicBezTo>
                    <a:cubicBezTo>
                      <a:pt x="66" y="181"/>
                      <a:pt x="63" y="184"/>
                      <a:pt x="61" y="187"/>
                    </a:cubicBezTo>
                    <a:cubicBezTo>
                      <a:pt x="42" y="202"/>
                      <a:pt x="14" y="216"/>
                      <a:pt x="14" y="240"/>
                    </a:cubicBezTo>
                    <a:cubicBezTo>
                      <a:pt x="13" y="228"/>
                      <a:pt x="12" y="216"/>
                      <a:pt x="11" y="204"/>
                    </a:cubicBezTo>
                    <a:cubicBezTo>
                      <a:pt x="11" y="202"/>
                      <a:pt x="11" y="200"/>
                      <a:pt x="11" y="198"/>
                    </a:cubicBezTo>
                    <a:cubicBezTo>
                      <a:pt x="11" y="198"/>
                      <a:pt x="11" y="198"/>
                      <a:pt x="12" y="197"/>
                    </a:cubicBezTo>
                    <a:cubicBezTo>
                      <a:pt x="15" y="194"/>
                      <a:pt x="17" y="190"/>
                      <a:pt x="19" y="186"/>
                    </a:cubicBezTo>
                    <a:cubicBezTo>
                      <a:pt x="23" y="181"/>
                      <a:pt x="28" y="177"/>
                      <a:pt x="32" y="174"/>
                    </a:cubicBezTo>
                    <a:cubicBezTo>
                      <a:pt x="42" y="166"/>
                      <a:pt x="52" y="160"/>
                      <a:pt x="62" y="152"/>
                    </a:cubicBezTo>
                    <a:cubicBezTo>
                      <a:pt x="62" y="151"/>
                      <a:pt x="61" y="151"/>
                      <a:pt x="60" y="151"/>
                    </a:cubicBezTo>
                    <a:cubicBezTo>
                      <a:pt x="51" y="158"/>
                      <a:pt x="40" y="165"/>
                      <a:pt x="30" y="172"/>
                    </a:cubicBezTo>
                    <a:cubicBezTo>
                      <a:pt x="23" y="177"/>
                      <a:pt x="14" y="184"/>
                      <a:pt x="11" y="192"/>
                    </a:cubicBezTo>
                    <a:cubicBezTo>
                      <a:pt x="10" y="170"/>
                      <a:pt x="11" y="149"/>
                      <a:pt x="12" y="127"/>
                    </a:cubicBezTo>
                    <a:cubicBezTo>
                      <a:pt x="17" y="119"/>
                      <a:pt x="22" y="112"/>
                      <a:pt x="27" y="105"/>
                    </a:cubicBezTo>
                    <a:cubicBezTo>
                      <a:pt x="36" y="93"/>
                      <a:pt x="48" y="82"/>
                      <a:pt x="61" y="74"/>
                    </a:cubicBezTo>
                    <a:cubicBezTo>
                      <a:pt x="62" y="74"/>
                      <a:pt x="61" y="73"/>
                      <a:pt x="61" y="73"/>
                    </a:cubicBezTo>
                    <a:cubicBezTo>
                      <a:pt x="42" y="84"/>
                      <a:pt x="24" y="101"/>
                      <a:pt x="12" y="119"/>
                    </a:cubicBezTo>
                    <a:cubicBezTo>
                      <a:pt x="13" y="106"/>
                      <a:pt x="13" y="92"/>
                      <a:pt x="12" y="78"/>
                    </a:cubicBezTo>
                    <a:cubicBezTo>
                      <a:pt x="13" y="76"/>
                      <a:pt x="14" y="74"/>
                      <a:pt x="15" y="72"/>
                    </a:cubicBezTo>
                    <a:cubicBezTo>
                      <a:pt x="25" y="64"/>
                      <a:pt x="32" y="52"/>
                      <a:pt x="40" y="41"/>
                    </a:cubicBezTo>
                    <a:cubicBezTo>
                      <a:pt x="47" y="35"/>
                      <a:pt x="55" y="30"/>
                      <a:pt x="63" y="25"/>
                    </a:cubicBezTo>
                    <a:cubicBezTo>
                      <a:pt x="63" y="30"/>
                      <a:pt x="62" y="35"/>
                      <a:pt x="62" y="39"/>
                    </a:cubicBezTo>
                    <a:close/>
                    <a:moveTo>
                      <a:pt x="10" y="82"/>
                    </a:moveTo>
                    <a:cubicBezTo>
                      <a:pt x="10" y="82"/>
                      <a:pt x="10" y="82"/>
                      <a:pt x="10" y="82"/>
                    </a:cubicBezTo>
                    <a:cubicBezTo>
                      <a:pt x="10" y="92"/>
                      <a:pt x="9" y="103"/>
                      <a:pt x="8" y="114"/>
                    </a:cubicBezTo>
                    <a:cubicBezTo>
                      <a:pt x="7" y="103"/>
                      <a:pt x="7" y="92"/>
                      <a:pt x="10" y="82"/>
                    </a:cubicBezTo>
                    <a:close/>
                    <a:moveTo>
                      <a:pt x="27" y="543"/>
                    </a:moveTo>
                    <a:cubicBezTo>
                      <a:pt x="31" y="535"/>
                      <a:pt x="34" y="528"/>
                      <a:pt x="39" y="521"/>
                    </a:cubicBezTo>
                    <a:cubicBezTo>
                      <a:pt x="46" y="509"/>
                      <a:pt x="56" y="498"/>
                      <a:pt x="66" y="488"/>
                    </a:cubicBezTo>
                    <a:cubicBezTo>
                      <a:pt x="68" y="487"/>
                      <a:pt x="66" y="485"/>
                      <a:pt x="65" y="486"/>
                    </a:cubicBezTo>
                    <a:cubicBezTo>
                      <a:pt x="50" y="498"/>
                      <a:pt x="34" y="513"/>
                      <a:pt x="25" y="530"/>
                    </a:cubicBezTo>
                    <a:cubicBezTo>
                      <a:pt x="23" y="521"/>
                      <a:pt x="21" y="511"/>
                      <a:pt x="20" y="502"/>
                    </a:cubicBezTo>
                    <a:cubicBezTo>
                      <a:pt x="20" y="499"/>
                      <a:pt x="20" y="496"/>
                      <a:pt x="20" y="492"/>
                    </a:cubicBezTo>
                    <a:cubicBezTo>
                      <a:pt x="20" y="493"/>
                      <a:pt x="21" y="492"/>
                      <a:pt x="21" y="492"/>
                    </a:cubicBezTo>
                    <a:cubicBezTo>
                      <a:pt x="24" y="481"/>
                      <a:pt x="25" y="472"/>
                      <a:pt x="30" y="463"/>
                    </a:cubicBezTo>
                    <a:cubicBezTo>
                      <a:pt x="36" y="452"/>
                      <a:pt x="44" y="443"/>
                      <a:pt x="53" y="435"/>
                    </a:cubicBezTo>
                    <a:cubicBezTo>
                      <a:pt x="54" y="434"/>
                      <a:pt x="52" y="432"/>
                      <a:pt x="51" y="433"/>
                    </a:cubicBezTo>
                    <a:cubicBezTo>
                      <a:pt x="38" y="445"/>
                      <a:pt x="22" y="463"/>
                      <a:pt x="19" y="481"/>
                    </a:cubicBezTo>
                    <a:cubicBezTo>
                      <a:pt x="18" y="473"/>
                      <a:pt x="18" y="465"/>
                      <a:pt x="18" y="457"/>
                    </a:cubicBezTo>
                    <a:cubicBezTo>
                      <a:pt x="19" y="459"/>
                      <a:pt x="21" y="459"/>
                      <a:pt x="22" y="457"/>
                    </a:cubicBezTo>
                    <a:cubicBezTo>
                      <a:pt x="26" y="444"/>
                      <a:pt x="30" y="434"/>
                      <a:pt x="40" y="424"/>
                    </a:cubicBezTo>
                    <a:cubicBezTo>
                      <a:pt x="48" y="415"/>
                      <a:pt x="56" y="408"/>
                      <a:pt x="61" y="397"/>
                    </a:cubicBezTo>
                    <a:cubicBezTo>
                      <a:pt x="62" y="397"/>
                      <a:pt x="61" y="396"/>
                      <a:pt x="60" y="397"/>
                    </a:cubicBezTo>
                    <a:cubicBezTo>
                      <a:pt x="48" y="412"/>
                      <a:pt x="22" y="427"/>
                      <a:pt x="18" y="447"/>
                    </a:cubicBezTo>
                    <a:cubicBezTo>
                      <a:pt x="18" y="445"/>
                      <a:pt x="18" y="444"/>
                      <a:pt x="18" y="443"/>
                    </a:cubicBezTo>
                    <a:cubicBezTo>
                      <a:pt x="18" y="434"/>
                      <a:pt x="18" y="426"/>
                      <a:pt x="18" y="417"/>
                    </a:cubicBezTo>
                    <a:cubicBezTo>
                      <a:pt x="22" y="413"/>
                      <a:pt x="26" y="408"/>
                      <a:pt x="31" y="403"/>
                    </a:cubicBezTo>
                    <a:cubicBezTo>
                      <a:pt x="40" y="395"/>
                      <a:pt x="48" y="387"/>
                      <a:pt x="52" y="377"/>
                    </a:cubicBezTo>
                    <a:cubicBezTo>
                      <a:pt x="52" y="376"/>
                      <a:pt x="52" y="376"/>
                      <a:pt x="51" y="377"/>
                    </a:cubicBezTo>
                    <a:cubicBezTo>
                      <a:pt x="45" y="390"/>
                      <a:pt x="30" y="399"/>
                      <a:pt x="18" y="411"/>
                    </a:cubicBezTo>
                    <a:cubicBezTo>
                      <a:pt x="18" y="409"/>
                      <a:pt x="18" y="406"/>
                      <a:pt x="18" y="404"/>
                    </a:cubicBezTo>
                    <a:cubicBezTo>
                      <a:pt x="24" y="391"/>
                      <a:pt x="31" y="381"/>
                      <a:pt x="43" y="370"/>
                    </a:cubicBezTo>
                    <a:cubicBezTo>
                      <a:pt x="52" y="361"/>
                      <a:pt x="61" y="352"/>
                      <a:pt x="66" y="340"/>
                    </a:cubicBezTo>
                    <a:cubicBezTo>
                      <a:pt x="66" y="339"/>
                      <a:pt x="65" y="339"/>
                      <a:pt x="65" y="340"/>
                    </a:cubicBezTo>
                    <a:cubicBezTo>
                      <a:pt x="55" y="356"/>
                      <a:pt x="31" y="369"/>
                      <a:pt x="19" y="387"/>
                    </a:cubicBezTo>
                    <a:cubicBezTo>
                      <a:pt x="19" y="386"/>
                      <a:pt x="19" y="385"/>
                      <a:pt x="19" y="384"/>
                    </a:cubicBezTo>
                    <a:cubicBezTo>
                      <a:pt x="20" y="384"/>
                      <a:pt x="21" y="384"/>
                      <a:pt x="21" y="383"/>
                    </a:cubicBezTo>
                    <a:cubicBezTo>
                      <a:pt x="25" y="364"/>
                      <a:pt x="34" y="340"/>
                      <a:pt x="56" y="332"/>
                    </a:cubicBezTo>
                    <a:cubicBezTo>
                      <a:pt x="57" y="332"/>
                      <a:pt x="57" y="331"/>
                      <a:pt x="56" y="332"/>
                    </a:cubicBezTo>
                    <a:cubicBezTo>
                      <a:pt x="39" y="335"/>
                      <a:pt x="24" y="352"/>
                      <a:pt x="20" y="369"/>
                    </a:cubicBezTo>
                    <a:cubicBezTo>
                      <a:pt x="20" y="366"/>
                      <a:pt x="20" y="364"/>
                      <a:pt x="20" y="362"/>
                    </a:cubicBezTo>
                    <a:cubicBezTo>
                      <a:pt x="21" y="362"/>
                      <a:pt x="21" y="361"/>
                      <a:pt x="21" y="361"/>
                    </a:cubicBezTo>
                    <a:cubicBezTo>
                      <a:pt x="23" y="355"/>
                      <a:pt x="24" y="349"/>
                      <a:pt x="27" y="344"/>
                    </a:cubicBezTo>
                    <a:cubicBezTo>
                      <a:pt x="30" y="338"/>
                      <a:pt x="35" y="334"/>
                      <a:pt x="39" y="330"/>
                    </a:cubicBezTo>
                    <a:cubicBezTo>
                      <a:pt x="47" y="323"/>
                      <a:pt x="55" y="316"/>
                      <a:pt x="62" y="308"/>
                    </a:cubicBezTo>
                    <a:cubicBezTo>
                      <a:pt x="62" y="307"/>
                      <a:pt x="61" y="306"/>
                      <a:pt x="60" y="307"/>
                    </a:cubicBezTo>
                    <a:cubicBezTo>
                      <a:pt x="51" y="316"/>
                      <a:pt x="29" y="328"/>
                      <a:pt x="20" y="342"/>
                    </a:cubicBezTo>
                    <a:cubicBezTo>
                      <a:pt x="21" y="338"/>
                      <a:pt x="21" y="334"/>
                      <a:pt x="21" y="329"/>
                    </a:cubicBezTo>
                    <a:cubicBezTo>
                      <a:pt x="21" y="325"/>
                      <a:pt x="21" y="321"/>
                      <a:pt x="21" y="317"/>
                    </a:cubicBezTo>
                    <a:cubicBezTo>
                      <a:pt x="23" y="314"/>
                      <a:pt x="26" y="311"/>
                      <a:pt x="29" y="308"/>
                    </a:cubicBezTo>
                    <a:cubicBezTo>
                      <a:pt x="36" y="301"/>
                      <a:pt x="44" y="296"/>
                      <a:pt x="52" y="291"/>
                    </a:cubicBezTo>
                    <a:cubicBezTo>
                      <a:pt x="53" y="291"/>
                      <a:pt x="52" y="290"/>
                      <a:pt x="52" y="290"/>
                    </a:cubicBezTo>
                    <a:cubicBezTo>
                      <a:pt x="41" y="295"/>
                      <a:pt x="29" y="302"/>
                      <a:pt x="20" y="311"/>
                    </a:cubicBezTo>
                    <a:cubicBezTo>
                      <a:pt x="23" y="304"/>
                      <a:pt x="27" y="298"/>
                      <a:pt x="32" y="291"/>
                    </a:cubicBezTo>
                    <a:cubicBezTo>
                      <a:pt x="39" y="282"/>
                      <a:pt x="50" y="274"/>
                      <a:pt x="62" y="267"/>
                    </a:cubicBezTo>
                    <a:cubicBezTo>
                      <a:pt x="63" y="266"/>
                      <a:pt x="62" y="264"/>
                      <a:pt x="60" y="265"/>
                    </a:cubicBezTo>
                    <a:cubicBezTo>
                      <a:pt x="45" y="273"/>
                      <a:pt x="28" y="284"/>
                      <a:pt x="20" y="299"/>
                    </a:cubicBezTo>
                    <a:cubicBezTo>
                      <a:pt x="19" y="293"/>
                      <a:pt x="19" y="288"/>
                      <a:pt x="18" y="282"/>
                    </a:cubicBezTo>
                    <a:cubicBezTo>
                      <a:pt x="25" y="272"/>
                      <a:pt x="34" y="264"/>
                      <a:pt x="43" y="254"/>
                    </a:cubicBezTo>
                    <a:cubicBezTo>
                      <a:pt x="43" y="254"/>
                      <a:pt x="43" y="253"/>
                      <a:pt x="42" y="254"/>
                    </a:cubicBezTo>
                    <a:cubicBezTo>
                      <a:pt x="36" y="260"/>
                      <a:pt x="28" y="267"/>
                      <a:pt x="22" y="274"/>
                    </a:cubicBezTo>
                    <a:cubicBezTo>
                      <a:pt x="24" y="270"/>
                      <a:pt x="25" y="265"/>
                      <a:pt x="28" y="261"/>
                    </a:cubicBezTo>
                    <a:cubicBezTo>
                      <a:pt x="31" y="255"/>
                      <a:pt x="36" y="250"/>
                      <a:pt x="40" y="245"/>
                    </a:cubicBezTo>
                    <a:cubicBezTo>
                      <a:pt x="47" y="237"/>
                      <a:pt x="57" y="231"/>
                      <a:pt x="61" y="221"/>
                    </a:cubicBezTo>
                    <a:cubicBezTo>
                      <a:pt x="61" y="221"/>
                      <a:pt x="61" y="221"/>
                      <a:pt x="61" y="221"/>
                    </a:cubicBezTo>
                    <a:cubicBezTo>
                      <a:pt x="52" y="230"/>
                      <a:pt x="42" y="238"/>
                      <a:pt x="34" y="246"/>
                    </a:cubicBezTo>
                    <a:cubicBezTo>
                      <a:pt x="26" y="253"/>
                      <a:pt x="17" y="264"/>
                      <a:pt x="18" y="274"/>
                    </a:cubicBezTo>
                    <a:cubicBezTo>
                      <a:pt x="18" y="275"/>
                      <a:pt x="19" y="276"/>
                      <a:pt x="20" y="276"/>
                    </a:cubicBezTo>
                    <a:cubicBezTo>
                      <a:pt x="20" y="277"/>
                      <a:pt x="19" y="278"/>
                      <a:pt x="18" y="279"/>
                    </a:cubicBezTo>
                    <a:cubicBezTo>
                      <a:pt x="17" y="266"/>
                      <a:pt x="16" y="254"/>
                      <a:pt x="14" y="242"/>
                    </a:cubicBezTo>
                    <a:cubicBezTo>
                      <a:pt x="15" y="243"/>
                      <a:pt x="16" y="243"/>
                      <a:pt x="16" y="242"/>
                    </a:cubicBezTo>
                    <a:cubicBezTo>
                      <a:pt x="20" y="229"/>
                      <a:pt x="26" y="218"/>
                      <a:pt x="36" y="209"/>
                    </a:cubicBezTo>
                    <a:cubicBezTo>
                      <a:pt x="44" y="202"/>
                      <a:pt x="53" y="196"/>
                      <a:pt x="61" y="189"/>
                    </a:cubicBezTo>
                    <a:cubicBezTo>
                      <a:pt x="61" y="189"/>
                      <a:pt x="61" y="189"/>
                      <a:pt x="62" y="189"/>
                    </a:cubicBezTo>
                    <a:cubicBezTo>
                      <a:pt x="64" y="187"/>
                      <a:pt x="67" y="185"/>
                      <a:pt x="69" y="182"/>
                    </a:cubicBezTo>
                    <a:cubicBezTo>
                      <a:pt x="70" y="196"/>
                      <a:pt x="71" y="210"/>
                      <a:pt x="71" y="223"/>
                    </a:cubicBezTo>
                    <a:cubicBezTo>
                      <a:pt x="65" y="231"/>
                      <a:pt x="59" y="240"/>
                      <a:pt x="55" y="250"/>
                    </a:cubicBezTo>
                    <a:cubicBezTo>
                      <a:pt x="55" y="251"/>
                      <a:pt x="57" y="251"/>
                      <a:pt x="57" y="250"/>
                    </a:cubicBezTo>
                    <a:cubicBezTo>
                      <a:pt x="62" y="242"/>
                      <a:pt x="66" y="235"/>
                      <a:pt x="72" y="229"/>
                    </a:cubicBezTo>
                    <a:cubicBezTo>
                      <a:pt x="73" y="251"/>
                      <a:pt x="73" y="274"/>
                      <a:pt x="73" y="296"/>
                    </a:cubicBezTo>
                    <a:cubicBezTo>
                      <a:pt x="72" y="320"/>
                      <a:pt x="72" y="344"/>
                      <a:pt x="72" y="367"/>
                    </a:cubicBezTo>
                    <a:cubicBezTo>
                      <a:pt x="72" y="386"/>
                      <a:pt x="73" y="404"/>
                      <a:pt x="73" y="422"/>
                    </a:cubicBezTo>
                    <a:cubicBezTo>
                      <a:pt x="73" y="449"/>
                      <a:pt x="69" y="481"/>
                      <a:pt x="81" y="506"/>
                    </a:cubicBezTo>
                    <a:cubicBezTo>
                      <a:pt x="73" y="507"/>
                      <a:pt x="66" y="512"/>
                      <a:pt x="59" y="517"/>
                    </a:cubicBezTo>
                    <a:cubicBezTo>
                      <a:pt x="55" y="521"/>
                      <a:pt x="51" y="526"/>
                      <a:pt x="48" y="530"/>
                    </a:cubicBezTo>
                    <a:cubicBezTo>
                      <a:pt x="44" y="534"/>
                      <a:pt x="38" y="540"/>
                      <a:pt x="38" y="545"/>
                    </a:cubicBezTo>
                    <a:cubicBezTo>
                      <a:pt x="39" y="545"/>
                      <a:pt x="39" y="546"/>
                      <a:pt x="40" y="547"/>
                    </a:cubicBezTo>
                    <a:cubicBezTo>
                      <a:pt x="36" y="547"/>
                      <a:pt x="32" y="548"/>
                      <a:pt x="28" y="548"/>
                    </a:cubicBezTo>
                    <a:cubicBezTo>
                      <a:pt x="28" y="546"/>
                      <a:pt x="28" y="545"/>
                      <a:pt x="27" y="543"/>
                    </a:cubicBezTo>
                    <a:close/>
                    <a:moveTo>
                      <a:pt x="400" y="528"/>
                    </a:moveTo>
                    <a:cubicBezTo>
                      <a:pt x="394" y="533"/>
                      <a:pt x="387" y="538"/>
                      <a:pt x="380" y="542"/>
                    </a:cubicBezTo>
                    <a:cubicBezTo>
                      <a:pt x="375" y="544"/>
                      <a:pt x="370" y="546"/>
                      <a:pt x="366" y="550"/>
                    </a:cubicBezTo>
                    <a:cubicBezTo>
                      <a:pt x="356" y="548"/>
                      <a:pt x="345" y="549"/>
                      <a:pt x="334" y="549"/>
                    </a:cubicBezTo>
                    <a:cubicBezTo>
                      <a:pt x="319" y="550"/>
                      <a:pt x="305" y="550"/>
                      <a:pt x="290" y="550"/>
                    </a:cubicBezTo>
                    <a:cubicBezTo>
                      <a:pt x="260" y="550"/>
                      <a:pt x="230" y="549"/>
                      <a:pt x="201" y="548"/>
                    </a:cubicBezTo>
                    <a:cubicBezTo>
                      <a:pt x="172" y="548"/>
                      <a:pt x="143" y="547"/>
                      <a:pt x="114" y="546"/>
                    </a:cubicBezTo>
                    <a:cubicBezTo>
                      <a:pt x="92" y="546"/>
                      <a:pt x="70" y="545"/>
                      <a:pt x="48" y="546"/>
                    </a:cubicBezTo>
                    <a:cubicBezTo>
                      <a:pt x="53" y="543"/>
                      <a:pt x="57" y="535"/>
                      <a:pt x="60" y="530"/>
                    </a:cubicBezTo>
                    <a:cubicBezTo>
                      <a:pt x="67" y="521"/>
                      <a:pt x="73" y="515"/>
                      <a:pt x="84" y="511"/>
                    </a:cubicBezTo>
                    <a:cubicBezTo>
                      <a:pt x="87" y="516"/>
                      <a:pt x="96" y="511"/>
                      <a:pt x="94" y="506"/>
                    </a:cubicBezTo>
                    <a:cubicBezTo>
                      <a:pt x="103" y="506"/>
                      <a:pt x="111" y="504"/>
                      <a:pt x="120" y="504"/>
                    </a:cubicBezTo>
                    <a:cubicBezTo>
                      <a:pt x="131" y="503"/>
                      <a:pt x="142" y="503"/>
                      <a:pt x="153" y="503"/>
                    </a:cubicBezTo>
                    <a:cubicBezTo>
                      <a:pt x="174" y="503"/>
                      <a:pt x="196" y="503"/>
                      <a:pt x="218" y="503"/>
                    </a:cubicBezTo>
                    <a:cubicBezTo>
                      <a:pt x="248" y="503"/>
                      <a:pt x="277" y="502"/>
                      <a:pt x="307" y="503"/>
                    </a:cubicBezTo>
                    <a:cubicBezTo>
                      <a:pt x="335" y="504"/>
                      <a:pt x="362" y="505"/>
                      <a:pt x="390" y="504"/>
                    </a:cubicBezTo>
                    <a:cubicBezTo>
                      <a:pt x="402" y="503"/>
                      <a:pt x="415" y="502"/>
                      <a:pt x="427" y="499"/>
                    </a:cubicBezTo>
                    <a:cubicBezTo>
                      <a:pt x="419" y="509"/>
                      <a:pt x="410" y="519"/>
                      <a:pt x="400" y="528"/>
                    </a:cubicBezTo>
                    <a:close/>
                    <a:moveTo>
                      <a:pt x="380" y="491"/>
                    </a:moveTo>
                    <a:cubicBezTo>
                      <a:pt x="353" y="492"/>
                      <a:pt x="325" y="490"/>
                      <a:pt x="297" y="489"/>
                    </a:cubicBezTo>
                    <a:cubicBezTo>
                      <a:pt x="268" y="488"/>
                      <a:pt x="239" y="490"/>
                      <a:pt x="210" y="491"/>
                    </a:cubicBezTo>
                    <a:cubicBezTo>
                      <a:pt x="188" y="491"/>
                      <a:pt x="166" y="491"/>
                      <a:pt x="145" y="492"/>
                    </a:cubicBezTo>
                    <a:cubicBezTo>
                      <a:pt x="127" y="494"/>
                      <a:pt x="108" y="495"/>
                      <a:pt x="91" y="500"/>
                    </a:cubicBezTo>
                    <a:cubicBezTo>
                      <a:pt x="86" y="489"/>
                      <a:pt x="86" y="476"/>
                      <a:pt x="86" y="464"/>
                    </a:cubicBezTo>
                    <a:cubicBezTo>
                      <a:pt x="85" y="448"/>
                      <a:pt x="86" y="432"/>
                      <a:pt x="86" y="415"/>
                    </a:cubicBezTo>
                    <a:cubicBezTo>
                      <a:pt x="86" y="397"/>
                      <a:pt x="85" y="378"/>
                      <a:pt x="85" y="360"/>
                    </a:cubicBezTo>
                    <a:cubicBezTo>
                      <a:pt x="84" y="341"/>
                      <a:pt x="85" y="322"/>
                      <a:pt x="85" y="303"/>
                    </a:cubicBezTo>
                    <a:cubicBezTo>
                      <a:pt x="98" y="289"/>
                      <a:pt x="109" y="274"/>
                      <a:pt x="123" y="261"/>
                    </a:cubicBezTo>
                    <a:cubicBezTo>
                      <a:pt x="139" y="246"/>
                      <a:pt x="158" y="232"/>
                      <a:pt x="180" y="225"/>
                    </a:cubicBezTo>
                    <a:cubicBezTo>
                      <a:pt x="180" y="225"/>
                      <a:pt x="180" y="225"/>
                      <a:pt x="180" y="225"/>
                    </a:cubicBezTo>
                    <a:cubicBezTo>
                      <a:pt x="160" y="232"/>
                      <a:pt x="141" y="241"/>
                      <a:pt x="126" y="254"/>
                    </a:cubicBezTo>
                    <a:cubicBezTo>
                      <a:pt x="111" y="267"/>
                      <a:pt x="96" y="283"/>
                      <a:pt x="85" y="299"/>
                    </a:cubicBezTo>
                    <a:cubicBezTo>
                      <a:pt x="85" y="295"/>
                      <a:pt x="85" y="292"/>
                      <a:pt x="85" y="289"/>
                    </a:cubicBezTo>
                    <a:cubicBezTo>
                      <a:pt x="86" y="264"/>
                      <a:pt x="85" y="240"/>
                      <a:pt x="84" y="216"/>
                    </a:cubicBezTo>
                    <a:cubicBezTo>
                      <a:pt x="90" y="210"/>
                      <a:pt x="97" y="205"/>
                      <a:pt x="105" y="200"/>
                    </a:cubicBezTo>
                    <a:cubicBezTo>
                      <a:pt x="124" y="187"/>
                      <a:pt x="146" y="176"/>
                      <a:pt x="166" y="164"/>
                    </a:cubicBezTo>
                    <a:cubicBezTo>
                      <a:pt x="166" y="164"/>
                      <a:pt x="166" y="164"/>
                      <a:pt x="166" y="164"/>
                    </a:cubicBezTo>
                    <a:cubicBezTo>
                      <a:pt x="140" y="179"/>
                      <a:pt x="108" y="192"/>
                      <a:pt x="84" y="212"/>
                    </a:cubicBezTo>
                    <a:cubicBezTo>
                      <a:pt x="83" y="198"/>
                      <a:pt x="82" y="185"/>
                      <a:pt x="81" y="172"/>
                    </a:cubicBezTo>
                    <a:cubicBezTo>
                      <a:pt x="88" y="165"/>
                      <a:pt x="94" y="159"/>
                      <a:pt x="101" y="153"/>
                    </a:cubicBezTo>
                    <a:cubicBezTo>
                      <a:pt x="116" y="140"/>
                      <a:pt x="130" y="128"/>
                      <a:pt x="143" y="115"/>
                    </a:cubicBezTo>
                    <a:cubicBezTo>
                      <a:pt x="144" y="115"/>
                      <a:pt x="143" y="114"/>
                      <a:pt x="143" y="114"/>
                    </a:cubicBezTo>
                    <a:cubicBezTo>
                      <a:pt x="129" y="127"/>
                      <a:pt x="115" y="139"/>
                      <a:pt x="100" y="151"/>
                    </a:cubicBezTo>
                    <a:cubicBezTo>
                      <a:pt x="94" y="156"/>
                      <a:pt x="87" y="161"/>
                      <a:pt x="81" y="167"/>
                    </a:cubicBezTo>
                    <a:cubicBezTo>
                      <a:pt x="80" y="162"/>
                      <a:pt x="80" y="156"/>
                      <a:pt x="79" y="151"/>
                    </a:cubicBezTo>
                    <a:cubicBezTo>
                      <a:pt x="78" y="140"/>
                      <a:pt x="77" y="129"/>
                      <a:pt x="77" y="119"/>
                    </a:cubicBezTo>
                    <a:cubicBezTo>
                      <a:pt x="88" y="97"/>
                      <a:pt x="113" y="83"/>
                      <a:pt x="134" y="70"/>
                    </a:cubicBezTo>
                    <a:cubicBezTo>
                      <a:pt x="134" y="70"/>
                      <a:pt x="134" y="69"/>
                      <a:pt x="134" y="70"/>
                    </a:cubicBezTo>
                    <a:cubicBezTo>
                      <a:pt x="113" y="82"/>
                      <a:pt x="89" y="95"/>
                      <a:pt x="76" y="115"/>
                    </a:cubicBezTo>
                    <a:cubicBezTo>
                      <a:pt x="76" y="104"/>
                      <a:pt x="75" y="93"/>
                      <a:pt x="74" y="82"/>
                    </a:cubicBezTo>
                    <a:cubicBezTo>
                      <a:pt x="79" y="74"/>
                      <a:pt x="86" y="67"/>
                      <a:pt x="94" y="61"/>
                    </a:cubicBezTo>
                    <a:cubicBezTo>
                      <a:pt x="86" y="66"/>
                      <a:pt x="79" y="72"/>
                      <a:pt x="74" y="80"/>
                    </a:cubicBezTo>
                    <a:cubicBezTo>
                      <a:pt x="73" y="71"/>
                      <a:pt x="72" y="61"/>
                      <a:pt x="71" y="52"/>
                    </a:cubicBezTo>
                    <a:cubicBezTo>
                      <a:pt x="74" y="34"/>
                      <a:pt x="95" y="28"/>
                      <a:pt x="111" y="21"/>
                    </a:cubicBezTo>
                    <a:cubicBezTo>
                      <a:pt x="112" y="21"/>
                      <a:pt x="111" y="20"/>
                      <a:pt x="111" y="20"/>
                    </a:cubicBezTo>
                    <a:cubicBezTo>
                      <a:pt x="96" y="27"/>
                      <a:pt x="76" y="33"/>
                      <a:pt x="71" y="48"/>
                    </a:cubicBezTo>
                    <a:cubicBezTo>
                      <a:pt x="70" y="39"/>
                      <a:pt x="69" y="31"/>
                      <a:pt x="68" y="23"/>
                    </a:cubicBezTo>
                    <a:cubicBezTo>
                      <a:pt x="68" y="23"/>
                      <a:pt x="69" y="22"/>
                      <a:pt x="70" y="22"/>
                    </a:cubicBezTo>
                    <a:cubicBezTo>
                      <a:pt x="70" y="22"/>
                      <a:pt x="70" y="22"/>
                      <a:pt x="70" y="22"/>
                    </a:cubicBezTo>
                    <a:cubicBezTo>
                      <a:pt x="99" y="20"/>
                      <a:pt x="127" y="15"/>
                      <a:pt x="156" y="13"/>
                    </a:cubicBezTo>
                    <a:cubicBezTo>
                      <a:pt x="184" y="11"/>
                      <a:pt x="213" y="12"/>
                      <a:pt x="241" y="14"/>
                    </a:cubicBezTo>
                    <a:cubicBezTo>
                      <a:pt x="303" y="17"/>
                      <a:pt x="365" y="15"/>
                      <a:pt x="427" y="15"/>
                    </a:cubicBezTo>
                    <a:cubicBezTo>
                      <a:pt x="425" y="27"/>
                      <a:pt x="426" y="40"/>
                      <a:pt x="426" y="50"/>
                    </a:cubicBezTo>
                    <a:cubicBezTo>
                      <a:pt x="426" y="71"/>
                      <a:pt x="426" y="92"/>
                      <a:pt x="427" y="112"/>
                    </a:cubicBezTo>
                    <a:cubicBezTo>
                      <a:pt x="428" y="153"/>
                      <a:pt x="429" y="194"/>
                      <a:pt x="431" y="234"/>
                    </a:cubicBezTo>
                    <a:cubicBezTo>
                      <a:pt x="432" y="275"/>
                      <a:pt x="434" y="316"/>
                      <a:pt x="435" y="357"/>
                    </a:cubicBezTo>
                    <a:cubicBezTo>
                      <a:pt x="436" y="377"/>
                      <a:pt x="437" y="396"/>
                      <a:pt x="437" y="416"/>
                    </a:cubicBezTo>
                    <a:cubicBezTo>
                      <a:pt x="437" y="426"/>
                      <a:pt x="437" y="436"/>
                      <a:pt x="438" y="446"/>
                    </a:cubicBezTo>
                    <a:cubicBezTo>
                      <a:pt x="438" y="456"/>
                      <a:pt x="436" y="467"/>
                      <a:pt x="440" y="476"/>
                    </a:cubicBezTo>
                    <a:cubicBezTo>
                      <a:pt x="440" y="477"/>
                      <a:pt x="441" y="477"/>
                      <a:pt x="441" y="477"/>
                    </a:cubicBezTo>
                    <a:cubicBezTo>
                      <a:pt x="440" y="478"/>
                      <a:pt x="440" y="478"/>
                      <a:pt x="439" y="479"/>
                    </a:cubicBezTo>
                    <a:cubicBezTo>
                      <a:pt x="426" y="491"/>
                      <a:pt x="398" y="490"/>
                      <a:pt x="380" y="4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0" name="Freeform 989"/>
              <p:cNvSpPr/>
              <p:nvPr/>
            </p:nvSpPr>
            <p:spPr bwMode="auto">
              <a:xfrm>
                <a:off x="3048" y="898"/>
                <a:ext cx="167" cy="11"/>
              </a:xfrm>
              <a:custGeom>
                <a:avLst/>
                <a:gdLst>
                  <a:gd name="T0" fmla="*/ 118 w 299"/>
                  <a:gd name="T1" fmla="*/ 5 h 20"/>
                  <a:gd name="T2" fmla="*/ 50 w 299"/>
                  <a:gd name="T3" fmla="*/ 0 h 20"/>
                  <a:gd name="T4" fmla="*/ 0 w 299"/>
                  <a:gd name="T5" fmla="*/ 12 h 20"/>
                  <a:gd name="T6" fmla="*/ 1 w 299"/>
                  <a:gd name="T7" fmla="*/ 12 h 20"/>
                  <a:gd name="T8" fmla="*/ 58 w 299"/>
                  <a:gd name="T9" fmla="*/ 5 h 20"/>
                  <a:gd name="T10" fmla="*/ 125 w 299"/>
                  <a:gd name="T11" fmla="*/ 14 h 20"/>
                  <a:gd name="T12" fmla="*/ 198 w 299"/>
                  <a:gd name="T13" fmla="*/ 18 h 20"/>
                  <a:gd name="T14" fmla="*/ 293 w 299"/>
                  <a:gd name="T15" fmla="*/ 20 h 20"/>
                  <a:gd name="T16" fmla="*/ 293 w 299"/>
                  <a:gd name="T17" fmla="*/ 11 h 20"/>
                  <a:gd name="T18" fmla="*/ 118 w 299"/>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20">
                    <a:moveTo>
                      <a:pt x="118" y="5"/>
                    </a:moveTo>
                    <a:cubicBezTo>
                      <a:pt x="96" y="3"/>
                      <a:pt x="73" y="0"/>
                      <a:pt x="50" y="0"/>
                    </a:cubicBezTo>
                    <a:cubicBezTo>
                      <a:pt x="33" y="0"/>
                      <a:pt x="14" y="1"/>
                      <a:pt x="0" y="12"/>
                    </a:cubicBezTo>
                    <a:cubicBezTo>
                      <a:pt x="0" y="12"/>
                      <a:pt x="0" y="12"/>
                      <a:pt x="1" y="12"/>
                    </a:cubicBezTo>
                    <a:cubicBezTo>
                      <a:pt x="17" y="3"/>
                      <a:pt x="40" y="4"/>
                      <a:pt x="58" y="5"/>
                    </a:cubicBezTo>
                    <a:cubicBezTo>
                      <a:pt x="81" y="7"/>
                      <a:pt x="103" y="10"/>
                      <a:pt x="125" y="14"/>
                    </a:cubicBezTo>
                    <a:cubicBezTo>
                      <a:pt x="149" y="17"/>
                      <a:pt x="173" y="18"/>
                      <a:pt x="198" y="18"/>
                    </a:cubicBezTo>
                    <a:cubicBezTo>
                      <a:pt x="230" y="20"/>
                      <a:pt x="261" y="20"/>
                      <a:pt x="293" y="20"/>
                    </a:cubicBezTo>
                    <a:cubicBezTo>
                      <a:pt x="299" y="20"/>
                      <a:pt x="299" y="12"/>
                      <a:pt x="293" y="11"/>
                    </a:cubicBezTo>
                    <a:cubicBezTo>
                      <a:pt x="235" y="11"/>
                      <a:pt x="176" y="11"/>
                      <a:pt x="1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1" name="Freeform 990"/>
              <p:cNvSpPr/>
              <p:nvPr/>
            </p:nvSpPr>
            <p:spPr bwMode="auto">
              <a:xfrm>
                <a:off x="3037" y="907"/>
                <a:ext cx="168" cy="11"/>
              </a:xfrm>
              <a:custGeom>
                <a:avLst/>
                <a:gdLst>
                  <a:gd name="T0" fmla="*/ 299 w 300"/>
                  <a:gd name="T1" fmla="*/ 12 h 20"/>
                  <a:gd name="T2" fmla="*/ 266 w 300"/>
                  <a:gd name="T3" fmla="*/ 11 h 20"/>
                  <a:gd name="T4" fmla="*/ 222 w 300"/>
                  <a:gd name="T5" fmla="*/ 11 h 20"/>
                  <a:gd name="T6" fmla="*/ 136 w 300"/>
                  <a:gd name="T7" fmla="*/ 7 h 20"/>
                  <a:gd name="T8" fmla="*/ 60 w 300"/>
                  <a:gd name="T9" fmla="*/ 2 h 20"/>
                  <a:gd name="T10" fmla="*/ 1 w 300"/>
                  <a:gd name="T11" fmla="*/ 5 h 20"/>
                  <a:gd name="T12" fmla="*/ 1 w 300"/>
                  <a:gd name="T13" fmla="*/ 6 h 20"/>
                  <a:gd name="T14" fmla="*/ 51 w 300"/>
                  <a:gd name="T15" fmla="*/ 9 h 20"/>
                  <a:gd name="T16" fmla="*/ 128 w 300"/>
                  <a:gd name="T17" fmla="*/ 14 h 20"/>
                  <a:gd name="T18" fmla="*/ 218 w 300"/>
                  <a:gd name="T19" fmla="*/ 18 h 20"/>
                  <a:gd name="T20" fmla="*/ 262 w 300"/>
                  <a:gd name="T21" fmla="*/ 18 h 20"/>
                  <a:gd name="T22" fmla="*/ 299 w 300"/>
                  <a:gd name="T23" fmla="*/ 15 h 20"/>
                  <a:gd name="T24" fmla="*/ 299 w 300"/>
                  <a:gd name="T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0">
                    <a:moveTo>
                      <a:pt x="299" y="12"/>
                    </a:moveTo>
                    <a:cubicBezTo>
                      <a:pt x="289" y="8"/>
                      <a:pt x="277" y="10"/>
                      <a:pt x="266" y="11"/>
                    </a:cubicBezTo>
                    <a:cubicBezTo>
                      <a:pt x="252" y="11"/>
                      <a:pt x="237" y="11"/>
                      <a:pt x="222" y="11"/>
                    </a:cubicBezTo>
                    <a:cubicBezTo>
                      <a:pt x="194" y="11"/>
                      <a:pt x="165" y="10"/>
                      <a:pt x="136" y="7"/>
                    </a:cubicBezTo>
                    <a:cubicBezTo>
                      <a:pt x="111" y="5"/>
                      <a:pt x="86" y="0"/>
                      <a:pt x="60" y="2"/>
                    </a:cubicBezTo>
                    <a:cubicBezTo>
                      <a:pt x="42" y="4"/>
                      <a:pt x="19" y="11"/>
                      <a:pt x="1" y="5"/>
                    </a:cubicBezTo>
                    <a:cubicBezTo>
                      <a:pt x="1" y="4"/>
                      <a:pt x="0" y="5"/>
                      <a:pt x="1" y="6"/>
                    </a:cubicBezTo>
                    <a:cubicBezTo>
                      <a:pt x="15" y="14"/>
                      <a:pt x="35" y="10"/>
                      <a:pt x="51" y="9"/>
                    </a:cubicBezTo>
                    <a:cubicBezTo>
                      <a:pt x="77" y="7"/>
                      <a:pt x="102" y="11"/>
                      <a:pt x="128" y="14"/>
                    </a:cubicBezTo>
                    <a:cubicBezTo>
                      <a:pt x="158" y="17"/>
                      <a:pt x="188" y="18"/>
                      <a:pt x="218" y="18"/>
                    </a:cubicBezTo>
                    <a:cubicBezTo>
                      <a:pt x="233" y="19"/>
                      <a:pt x="248" y="19"/>
                      <a:pt x="262" y="18"/>
                    </a:cubicBezTo>
                    <a:cubicBezTo>
                      <a:pt x="274" y="18"/>
                      <a:pt x="289" y="20"/>
                      <a:pt x="299" y="15"/>
                    </a:cubicBezTo>
                    <a:cubicBezTo>
                      <a:pt x="300" y="14"/>
                      <a:pt x="300" y="12"/>
                      <a:pt x="29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2" name="Freeform 991"/>
              <p:cNvSpPr/>
              <p:nvPr/>
            </p:nvSpPr>
            <p:spPr bwMode="auto">
              <a:xfrm>
                <a:off x="3030" y="913"/>
                <a:ext cx="159" cy="11"/>
              </a:xfrm>
              <a:custGeom>
                <a:avLst/>
                <a:gdLst>
                  <a:gd name="T0" fmla="*/ 282 w 284"/>
                  <a:gd name="T1" fmla="*/ 12 h 19"/>
                  <a:gd name="T2" fmla="*/ 215 w 284"/>
                  <a:gd name="T3" fmla="*/ 8 h 19"/>
                  <a:gd name="T4" fmla="*/ 140 w 284"/>
                  <a:gd name="T5" fmla="*/ 4 h 19"/>
                  <a:gd name="T6" fmla="*/ 70 w 284"/>
                  <a:gd name="T7" fmla="*/ 1 h 19"/>
                  <a:gd name="T8" fmla="*/ 0 w 284"/>
                  <a:gd name="T9" fmla="*/ 5 h 19"/>
                  <a:gd name="T10" fmla="*/ 0 w 284"/>
                  <a:gd name="T11" fmla="*/ 6 h 19"/>
                  <a:gd name="T12" fmla="*/ 66 w 284"/>
                  <a:gd name="T13" fmla="*/ 8 h 19"/>
                  <a:gd name="T14" fmla="*/ 140 w 284"/>
                  <a:gd name="T15" fmla="*/ 12 h 19"/>
                  <a:gd name="T16" fmla="*/ 211 w 284"/>
                  <a:gd name="T17" fmla="*/ 16 h 19"/>
                  <a:gd name="T18" fmla="*/ 282 w 284"/>
                  <a:gd name="T19" fmla="*/ 15 h 19"/>
                  <a:gd name="T20" fmla="*/ 282 w 284"/>
                  <a:gd name="T2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
                    <a:moveTo>
                      <a:pt x="282" y="12"/>
                    </a:moveTo>
                    <a:cubicBezTo>
                      <a:pt x="260" y="8"/>
                      <a:pt x="237" y="9"/>
                      <a:pt x="215" y="8"/>
                    </a:cubicBezTo>
                    <a:cubicBezTo>
                      <a:pt x="190" y="7"/>
                      <a:pt x="165" y="5"/>
                      <a:pt x="140" y="4"/>
                    </a:cubicBezTo>
                    <a:cubicBezTo>
                      <a:pt x="117" y="3"/>
                      <a:pt x="93" y="2"/>
                      <a:pt x="70" y="1"/>
                    </a:cubicBezTo>
                    <a:cubicBezTo>
                      <a:pt x="47" y="1"/>
                      <a:pt x="22" y="0"/>
                      <a:pt x="0" y="5"/>
                    </a:cubicBezTo>
                    <a:cubicBezTo>
                      <a:pt x="0" y="5"/>
                      <a:pt x="0" y="6"/>
                      <a:pt x="0" y="6"/>
                    </a:cubicBezTo>
                    <a:cubicBezTo>
                      <a:pt x="22" y="9"/>
                      <a:pt x="44" y="7"/>
                      <a:pt x="66" y="8"/>
                    </a:cubicBezTo>
                    <a:cubicBezTo>
                      <a:pt x="90" y="9"/>
                      <a:pt x="115" y="11"/>
                      <a:pt x="140" y="12"/>
                    </a:cubicBezTo>
                    <a:cubicBezTo>
                      <a:pt x="164" y="13"/>
                      <a:pt x="187" y="15"/>
                      <a:pt x="211" y="16"/>
                    </a:cubicBezTo>
                    <a:cubicBezTo>
                      <a:pt x="234" y="17"/>
                      <a:pt x="259" y="19"/>
                      <a:pt x="282" y="15"/>
                    </a:cubicBezTo>
                    <a:cubicBezTo>
                      <a:pt x="284" y="15"/>
                      <a:pt x="284" y="12"/>
                      <a:pt x="28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3" name="Freeform 992"/>
              <p:cNvSpPr/>
              <p:nvPr/>
            </p:nvSpPr>
            <p:spPr bwMode="auto">
              <a:xfrm>
                <a:off x="3002" y="861"/>
                <a:ext cx="26" cy="35"/>
              </a:xfrm>
              <a:custGeom>
                <a:avLst/>
                <a:gdLst>
                  <a:gd name="T0" fmla="*/ 15 w 46"/>
                  <a:gd name="T1" fmla="*/ 60 h 63"/>
                  <a:gd name="T2" fmla="*/ 28 w 46"/>
                  <a:gd name="T3" fmla="*/ 27 h 63"/>
                  <a:gd name="T4" fmla="*/ 46 w 46"/>
                  <a:gd name="T5" fmla="*/ 1 h 63"/>
                  <a:gd name="T6" fmla="*/ 44 w 46"/>
                  <a:gd name="T7" fmla="*/ 1 h 63"/>
                  <a:gd name="T8" fmla="*/ 11 w 46"/>
                  <a:gd name="T9" fmla="*/ 61 h 63"/>
                  <a:gd name="T10" fmla="*/ 15 w 46"/>
                  <a:gd name="T11" fmla="*/ 60 h 63"/>
                </a:gdLst>
                <a:ahLst/>
                <a:cxnLst>
                  <a:cxn ang="0">
                    <a:pos x="T0" y="T1"/>
                  </a:cxn>
                  <a:cxn ang="0">
                    <a:pos x="T2" y="T3"/>
                  </a:cxn>
                  <a:cxn ang="0">
                    <a:pos x="T4" y="T5"/>
                  </a:cxn>
                  <a:cxn ang="0">
                    <a:pos x="T6" y="T7"/>
                  </a:cxn>
                  <a:cxn ang="0">
                    <a:pos x="T8" y="T9"/>
                  </a:cxn>
                  <a:cxn ang="0">
                    <a:pos x="T10" y="T11"/>
                  </a:cxn>
                </a:cxnLst>
                <a:rect l="0" t="0" r="r" b="b"/>
                <a:pathLst>
                  <a:path w="46" h="63">
                    <a:moveTo>
                      <a:pt x="15" y="60"/>
                    </a:moveTo>
                    <a:cubicBezTo>
                      <a:pt x="15" y="47"/>
                      <a:pt x="19" y="37"/>
                      <a:pt x="28" y="27"/>
                    </a:cubicBezTo>
                    <a:cubicBezTo>
                      <a:pt x="35" y="19"/>
                      <a:pt x="42" y="11"/>
                      <a:pt x="46" y="1"/>
                    </a:cubicBezTo>
                    <a:cubicBezTo>
                      <a:pt x="46" y="1"/>
                      <a:pt x="45" y="0"/>
                      <a:pt x="44" y="1"/>
                    </a:cubicBezTo>
                    <a:cubicBezTo>
                      <a:pt x="33" y="20"/>
                      <a:pt x="0" y="36"/>
                      <a:pt x="11" y="61"/>
                    </a:cubicBezTo>
                    <a:cubicBezTo>
                      <a:pt x="12" y="63"/>
                      <a:pt x="15" y="63"/>
                      <a:pt x="1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4" name="Freeform 993"/>
              <p:cNvSpPr/>
              <p:nvPr/>
            </p:nvSpPr>
            <p:spPr bwMode="auto">
              <a:xfrm>
                <a:off x="3006" y="877"/>
                <a:ext cx="24" cy="26"/>
              </a:xfrm>
              <a:custGeom>
                <a:avLst/>
                <a:gdLst>
                  <a:gd name="T0" fmla="*/ 42 w 43"/>
                  <a:gd name="T1" fmla="*/ 0 h 46"/>
                  <a:gd name="T2" fmla="*/ 0 w 43"/>
                  <a:gd name="T3" fmla="*/ 45 h 46"/>
                  <a:gd name="T4" fmla="*/ 2 w 43"/>
                  <a:gd name="T5" fmla="*/ 46 h 46"/>
                  <a:gd name="T6" fmla="*/ 19 w 43"/>
                  <a:gd name="T7" fmla="*/ 23 h 46"/>
                  <a:gd name="T8" fmla="*/ 43 w 43"/>
                  <a:gd name="T9" fmla="*/ 0 h 46"/>
                  <a:gd name="T10" fmla="*/ 42 w 43"/>
                  <a:gd name="T11" fmla="*/ 0 h 46"/>
                </a:gdLst>
                <a:ahLst/>
                <a:cxnLst>
                  <a:cxn ang="0">
                    <a:pos x="T0" y="T1"/>
                  </a:cxn>
                  <a:cxn ang="0">
                    <a:pos x="T2" y="T3"/>
                  </a:cxn>
                  <a:cxn ang="0">
                    <a:pos x="T4" y="T5"/>
                  </a:cxn>
                  <a:cxn ang="0">
                    <a:pos x="T6" y="T7"/>
                  </a:cxn>
                  <a:cxn ang="0">
                    <a:pos x="T8" y="T9"/>
                  </a:cxn>
                  <a:cxn ang="0">
                    <a:pos x="T10" y="T11"/>
                  </a:cxn>
                </a:cxnLst>
                <a:rect l="0" t="0" r="r" b="b"/>
                <a:pathLst>
                  <a:path w="43" h="46">
                    <a:moveTo>
                      <a:pt x="42" y="0"/>
                    </a:moveTo>
                    <a:cubicBezTo>
                      <a:pt x="27" y="11"/>
                      <a:pt x="8" y="27"/>
                      <a:pt x="0" y="45"/>
                    </a:cubicBezTo>
                    <a:cubicBezTo>
                      <a:pt x="0" y="45"/>
                      <a:pt x="2" y="46"/>
                      <a:pt x="2" y="46"/>
                    </a:cubicBezTo>
                    <a:cubicBezTo>
                      <a:pt x="8" y="38"/>
                      <a:pt x="13" y="30"/>
                      <a:pt x="19" y="23"/>
                    </a:cubicBezTo>
                    <a:cubicBezTo>
                      <a:pt x="26" y="14"/>
                      <a:pt x="34" y="7"/>
                      <a:pt x="43" y="0"/>
                    </a:cubicBezTo>
                    <a:cubicBezTo>
                      <a:pt x="43" y="0"/>
                      <a:pt x="43"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5" name="Freeform 994"/>
              <p:cNvSpPr/>
              <p:nvPr/>
            </p:nvSpPr>
            <p:spPr bwMode="auto">
              <a:xfrm>
                <a:off x="3055" y="643"/>
                <a:ext cx="2" cy="2"/>
              </a:xfrm>
              <a:custGeom>
                <a:avLst/>
                <a:gdLst>
                  <a:gd name="T0" fmla="*/ 3 w 4"/>
                  <a:gd name="T1" fmla="*/ 0 h 2"/>
                  <a:gd name="T2" fmla="*/ 0 w 4"/>
                  <a:gd name="T3" fmla="*/ 2 h 2"/>
                  <a:gd name="T4" fmla="*/ 4 w 4"/>
                  <a:gd name="T5" fmla="*/ 0 h 2"/>
                  <a:gd name="T6" fmla="*/ 3 w 4"/>
                  <a:gd name="T7" fmla="*/ 0 h 2"/>
                </a:gdLst>
                <a:ahLst/>
                <a:cxnLst>
                  <a:cxn ang="0">
                    <a:pos x="T0" y="T1"/>
                  </a:cxn>
                  <a:cxn ang="0">
                    <a:pos x="T2" y="T3"/>
                  </a:cxn>
                  <a:cxn ang="0">
                    <a:pos x="T4" y="T5"/>
                  </a:cxn>
                  <a:cxn ang="0">
                    <a:pos x="T6" y="T7"/>
                  </a:cxn>
                </a:cxnLst>
                <a:rect l="0" t="0" r="r" b="b"/>
                <a:pathLst>
                  <a:path w="4" h="2">
                    <a:moveTo>
                      <a:pt x="3" y="0"/>
                    </a:moveTo>
                    <a:cubicBezTo>
                      <a:pt x="2" y="1"/>
                      <a:pt x="1" y="2"/>
                      <a:pt x="0" y="2"/>
                    </a:cubicBezTo>
                    <a:cubicBezTo>
                      <a:pt x="1" y="2"/>
                      <a:pt x="2" y="1"/>
                      <a:pt x="4"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6" name="Freeform 995"/>
              <p:cNvSpPr/>
              <p:nvPr/>
            </p:nvSpPr>
            <p:spPr bwMode="auto">
              <a:xfrm>
                <a:off x="3046" y="645"/>
                <a:ext cx="9" cy="5"/>
              </a:xfrm>
              <a:custGeom>
                <a:avLst/>
                <a:gdLst>
                  <a:gd name="T0" fmla="*/ 0 w 16"/>
                  <a:gd name="T1" fmla="*/ 10 h 10"/>
                  <a:gd name="T2" fmla="*/ 16 w 16"/>
                  <a:gd name="T3" fmla="*/ 0 h 10"/>
                  <a:gd name="T4" fmla="*/ 0 w 16"/>
                  <a:gd name="T5" fmla="*/ 10 h 10"/>
                </a:gdLst>
                <a:ahLst/>
                <a:cxnLst>
                  <a:cxn ang="0">
                    <a:pos x="T0" y="T1"/>
                  </a:cxn>
                  <a:cxn ang="0">
                    <a:pos x="T2" y="T3"/>
                  </a:cxn>
                  <a:cxn ang="0">
                    <a:pos x="T4" y="T5"/>
                  </a:cxn>
                </a:cxnLst>
                <a:rect l="0" t="0" r="r" b="b"/>
                <a:pathLst>
                  <a:path w="16" h="10">
                    <a:moveTo>
                      <a:pt x="0" y="10"/>
                    </a:moveTo>
                    <a:cubicBezTo>
                      <a:pt x="5" y="7"/>
                      <a:pt x="10" y="4"/>
                      <a:pt x="16" y="0"/>
                    </a:cubicBezTo>
                    <a:cubicBezTo>
                      <a:pt x="10" y="3"/>
                      <a:pt x="5" y="7"/>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7" name="Freeform 996"/>
              <p:cNvSpPr/>
              <p:nvPr/>
            </p:nvSpPr>
            <p:spPr bwMode="auto">
              <a:xfrm>
                <a:off x="3044" y="772"/>
                <a:ext cx="42" cy="49"/>
              </a:xfrm>
              <a:custGeom>
                <a:avLst/>
                <a:gdLst>
                  <a:gd name="T0" fmla="*/ 1 w 76"/>
                  <a:gd name="T1" fmla="*/ 89 h 89"/>
                  <a:gd name="T2" fmla="*/ 32 w 76"/>
                  <a:gd name="T3" fmla="*/ 44 h 89"/>
                  <a:gd name="T4" fmla="*/ 76 w 76"/>
                  <a:gd name="T5" fmla="*/ 1 h 89"/>
                  <a:gd name="T6" fmla="*/ 76 w 76"/>
                  <a:gd name="T7" fmla="*/ 0 h 89"/>
                  <a:gd name="T8" fmla="*/ 0 w 76"/>
                  <a:gd name="T9" fmla="*/ 88 h 89"/>
                  <a:gd name="T10" fmla="*/ 1 w 76"/>
                  <a:gd name="T11" fmla="*/ 89 h 89"/>
                </a:gdLst>
                <a:ahLst/>
                <a:cxnLst>
                  <a:cxn ang="0">
                    <a:pos x="T0" y="T1"/>
                  </a:cxn>
                  <a:cxn ang="0">
                    <a:pos x="T2" y="T3"/>
                  </a:cxn>
                  <a:cxn ang="0">
                    <a:pos x="T4" y="T5"/>
                  </a:cxn>
                  <a:cxn ang="0">
                    <a:pos x="T6" y="T7"/>
                  </a:cxn>
                  <a:cxn ang="0">
                    <a:pos x="T8" y="T9"/>
                  </a:cxn>
                  <a:cxn ang="0">
                    <a:pos x="T10" y="T11"/>
                  </a:cxn>
                </a:cxnLst>
                <a:rect l="0" t="0" r="r" b="b"/>
                <a:pathLst>
                  <a:path w="76" h="89">
                    <a:moveTo>
                      <a:pt x="1" y="89"/>
                    </a:moveTo>
                    <a:cubicBezTo>
                      <a:pt x="11" y="73"/>
                      <a:pt x="20" y="58"/>
                      <a:pt x="32" y="44"/>
                    </a:cubicBezTo>
                    <a:cubicBezTo>
                      <a:pt x="45" y="28"/>
                      <a:pt x="60" y="14"/>
                      <a:pt x="76" y="1"/>
                    </a:cubicBezTo>
                    <a:cubicBezTo>
                      <a:pt x="76" y="0"/>
                      <a:pt x="76" y="0"/>
                      <a:pt x="76" y="0"/>
                    </a:cubicBezTo>
                    <a:cubicBezTo>
                      <a:pt x="46" y="25"/>
                      <a:pt x="16" y="54"/>
                      <a:pt x="0" y="88"/>
                    </a:cubicBezTo>
                    <a:cubicBezTo>
                      <a:pt x="0" y="89"/>
                      <a:pt x="1" y="89"/>
                      <a:pt x="1"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8" name="Freeform 997"/>
              <p:cNvSpPr/>
              <p:nvPr/>
            </p:nvSpPr>
            <p:spPr bwMode="auto">
              <a:xfrm>
                <a:off x="3043" y="826"/>
                <a:ext cx="30" cy="41"/>
              </a:xfrm>
              <a:custGeom>
                <a:avLst/>
                <a:gdLst>
                  <a:gd name="T0" fmla="*/ 55 w 55"/>
                  <a:gd name="T1" fmla="*/ 1 h 73"/>
                  <a:gd name="T2" fmla="*/ 55 w 55"/>
                  <a:gd name="T3" fmla="*/ 1 h 73"/>
                  <a:gd name="T4" fmla="*/ 0 w 55"/>
                  <a:gd name="T5" fmla="*/ 72 h 73"/>
                  <a:gd name="T6" fmla="*/ 1 w 55"/>
                  <a:gd name="T7" fmla="*/ 72 h 73"/>
                  <a:gd name="T8" fmla="*/ 55 w 55"/>
                  <a:gd name="T9" fmla="*/ 1 h 73"/>
                </a:gdLst>
                <a:ahLst/>
                <a:cxnLst>
                  <a:cxn ang="0">
                    <a:pos x="T0" y="T1"/>
                  </a:cxn>
                  <a:cxn ang="0">
                    <a:pos x="T2" y="T3"/>
                  </a:cxn>
                  <a:cxn ang="0">
                    <a:pos x="T4" y="T5"/>
                  </a:cxn>
                  <a:cxn ang="0">
                    <a:pos x="T6" y="T7"/>
                  </a:cxn>
                  <a:cxn ang="0">
                    <a:pos x="T8" y="T9"/>
                  </a:cxn>
                </a:cxnLst>
                <a:rect l="0" t="0" r="r" b="b"/>
                <a:pathLst>
                  <a:path w="55" h="73">
                    <a:moveTo>
                      <a:pt x="55" y="1"/>
                    </a:moveTo>
                    <a:cubicBezTo>
                      <a:pt x="55" y="1"/>
                      <a:pt x="55" y="0"/>
                      <a:pt x="55" y="1"/>
                    </a:cubicBezTo>
                    <a:cubicBezTo>
                      <a:pt x="32" y="21"/>
                      <a:pt x="8" y="44"/>
                      <a:pt x="0" y="72"/>
                    </a:cubicBezTo>
                    <a:cubicBezTo>
                      <a:pt x="0" y="73"/>
                      <a:pt x="0" y="73"/>
                      <a:pt x="1" y="72"/>
                    </a:cubicBezTo>
                    <a:cubicBezTo>
                      <a:pt x="9" y="44"/>
                      <a:pt x="33" y="21"/>
                      <a:pt x="5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9" name="Freeform 998"/>
              <p:cNvSpPr/>
              <p:nvPr/>
            </p:nvSpPr>
            <p:spPr bwMode="auto">
              <a:xfrm>
                <a:off x="3057" y="837"/>
                <a:ext cx="41" cy="47"/>
              </a:xfrm>
              <a:custGeom>
                <a:avLst/>
                <a:gdLst>
                  <a:gd name="T0" fmla="*/ 72 w 73"/>
                  <a:gd name="T1" fmla="*/ 1 h 84"/>
                  <a:gd name="T2" fmla="*/ 1 w 73"/>
                  <a:gd name="T3" fmla="*/ 83 h 84"/>
                  <a:gd name="T4" fmla="*/ 3 w 73"/>
                  <a:gd name="T5" fmla="*/ 83 h 84"/>
                  <a:gd name="T6" fmla="*/ 73 w 73"/>
                  <a:gd name="T7" fmla="*/ 1 h 84"/>
                  <a:gd name="T8" fmla="*/ 72 w 73"/>
                  <a:gd name="T9" fmla="*/ 1 h 84"/>
                </a:gdLst>
                <a:ahLst/>
                <a:cxnLst>
                  <a:cxn ang="0">
                    <a:pos x="T0" y="T1"/>
                  </a:cxn>
                  <a:cxn ang="0">
                    <a:pos x="T2" y="T3"/>
                  </a:cxn>
                  <a:cxn ang="0">
                    <a:pos x="T4" y="T5"/>
                  </a:cxn>
                  <a:cxn ang="0">
                    <a:pos x="T6" y="T7"/>
                  </a:cxn>
                  <a:cxn ang="0">
                    <a:pos x="T8" y="T9"/>
                  </a:cxn>
                </a:cxnLst>
                <a:rect l="0" t="0" r="r" b="b"/>
                <a:pathLst>
                  <a:path w="73" h="84">
                    <a:moveTo>
                      <a:pt x="72" y="1"/>
                    </a:moveTo>
                    <a:cubicBezTo>
                      <a:pt x="46" y="26"/>
                      <a:pt x="22" y="54"/>
                      <a:pt x="1" y="83"/>
                    </a:cubicBezTo>
                    <a:cubicBezTo>
                      <a:pt x="0" y="83"/>
                      <a:pt x="2" y="84"/>
                      <a:pt x="3" y="83"/>
                    </a:cubicBezTo>
                    <a:cubicBezTo>
                      <a:pt x="23" y="54"/>
                      <a:pt x="47" y="27"/>
                      <a:pt x="73" y="1"/>
                    </a:cubicBezTo>
                    <a:cubicBezTo>
                      <a:pt x="73" y="1"/>
                      <a:pt x="73" y="0"/>
                      <a:pt x="7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0" name="Freeform 999"/>
              <p:cNvSpPr/>
              <p:nvPr/>
            </p:nvSpPr>
            <p:spPr bwMode="auto">
              <a:xfrm>
                <a:off x="3104" y="852"/>
                <a:ext cx="21" cy="29"/>
              </a:xfrm>
              <a:custGeom>
                <a:avLst/>
                <a:gdLst>
                  <a:gd name="T0" fmla="*/ 37 w 38"/>
                  <a:gd name="T1" fmla="*/ 1 h 53"/>
                  <a:gd name="T2" fmla="*/ 0 w 38"/>
                  <a:gd name="T3" fmla="*/ 52 h 53"/>
                  <a:gd name="T4" fmla="*/ 2 w 38"/>
                  <a:gd name="T5" fmla="*/ 52 h 53"/>
                  <a:gd name="T6" fmla="*/ 38 w 38"/>
                  <a:gd name="T7" fmla="*/ 1 h 53"/>
                  <a:gd name="T8" fmla="*/ 37 w 38"/>
                  <a:gd name="T9" fmla="*/ 1 h 53"/>
                </a:gdLst>
                <a:ahLst/>
                <a:cxnLst>
                  <a:cxn ang="0">
                    <a:pos x="T0" y="T1"/>
                  </a:cxn>
                  <a:cxn ang="0">
                    <a:pos x="T2" y="T3"/>
                  </a:cxn>
                  <a:cxn ang="0">
                    <a:pos x="T4" y="T5"/>
                  </a:cxn>
                  <a:cxn ang="0">
                    <a:pos x="T6" y="T7"/>
                  </a:cxn>
                  <a:cxn ang="0">
                    <a:pos x="T8" y="T9"/>
                  </a:cxn>
                </a:cxnLst>
                <a:rect l="0" t="0" r="r" b="b"/>
                <a:pathLst>
                  <a:path w="38" h="53">
                    <a:moveTo>
                      <a:pt x="37" y="1"/>
                    </a:moveTo>
                    <a:cubicBezTo>
                      <a:pt x="23" y="16"/>
                      <a:pt x="9" y="33"/>
                      <a:pt x="0" y="52"/>
                    </a:cubicBezTo>
                    <a:cubicBezTo>
                      <a:pt x="0" y="53"/>
                      <a:pt x="1" y="53"/>
                      <a:pt x="2" y="52"/>
                    </a:cubicBezTo>
                    <a:cubicBezTo>
                      <a:pt x="10" y="33"/>
                      <a:pt x="23" y="16"/>
                      <a:pt x="38" y="1"/>
                    </a:cubicBezTo>
                    <a:cubicBezTo>
                      <a:pt x="38" y="1"/>
                      <a:pt x="38" y="0"/>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1" name="Freeform 1000"/>
              <p:cNvSpPr/>
              <p:nvPr/>
            </p:nvSpPr>
            <p:spPr bwMode="auto">
              <a:xfrm>
                <a:off x="3132" y="858"/>
                <a:ext cx="16" cy="23"/>
              </a:xfrm>
              <a:custGeom>
                <a:avLst/>
                <a:gdLst>
                  <a:gd name="T0" fmla="*/ 28 w 30"/>
                  <a:gd name="T1" fmla="*/ 1 h 41"/>
                  <a:gd name="T2" fmla="*/ 1 w 30"/>
                  <a:gd name="T3" fmla="*/ 40 h 41"/>
                  <a:gd name="T4" fmla="*/ 2 w 30"/>
                  <a:gd name="T5" fmla="*/ 40 h 41"/>
                  <a:gd name="T6" fmla="*/ 29 w 30"/>
                  <a:gd name="T7" fmla="*/ 1 h 41"/>
                  <a:gd name="T8" fmla="*/ 28 w 30"/>
                  <a:gd name="T9" fmla="*/ 1 h 41"/>
                </a:gdLst>
                <a:ahLst/>
                <a:cxnLst>
                  <a:cxn ang="0">
                    <a:pos x="T0" y="T1"/>
                  </a:cxn>
                  <a:cxn ang="0">
                    <a:pos x="T2" y="T3"/>
                  </a:cxn>
                  <a:cxn ang="0">
                    <a:pos x="T4" y="T5"/>
                  </a:cxn>
                  <a:cxn ang="0">
                    <a:pos x="T6" y="T7"/>
                  </a:cxn>
                  <a:cxn ang="0">
                    <a:pos x="T8" y="T9"/>
                  </a:cxn>
                </a:cxnLst>
                <a:rect l="0" t="0" r="r" b="b"/>
                <a:pathLst>
                  <a:path w="30" h="41">
                    <a:moveTo>
                      <a:pt x="28" y="1"/>
                    </a:moveTo>
                    <a:cubicBezTo>
                      <a:pt x="19" y="14"/>
                      <a:pt x="9" y="26"/>
                      <a:pt x="1" y="40"/>
                    </a:cubicBezTo>
                    <a:cubicBezTo>
                      <a:pt x="0" y="40"/>
                      <a:pt x="1" y="41"/>
                      <a:pt x="2" y="40"/>
                    </a:cubicBezTo>
                    <a:cubicBezTo>
                      <a:pt x="10" y="27"/>
                      <a:pt x="21" y="15"/>
                      <a:pt x="29" y="1"/>
                    </a:cubicBezTo>
                    <a:cubicBezTo>
                      <a:pt x="30" y="1"/>
                      <a:pt x="28" y="0"/>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2" name="Freeform 1001"/>
              <p:cNvSpPr/>
              <p:nvPr/>
            </p:nvSpPr>
            <p:spPr bwMode="auto">
              <a:xfrm>
                <a:off x="3167" y="857"/>
                <a:ext cx="27" cy="29"/>
              </a:xfrm>
              <a:custGeom>
                <a:avLst/>
                <a:gdLst>
                  <a:gd name="T0" fmla="*/ 43 w 47"/>
                  <a:gd name="T1" fmla="*/ 1 h 52"/>
                  <a:gd name="T2" fmla="*/ 0 w 47"/>
                  <a:gd name="T3" fmla="*/ 51 h 52"/>
                  <a:gd name="T4" fmla="*/ 2 w 47"/>
                  <a:gd name="T5" fmla="*/ 52 h 52"/>
                  <a:gd name="T6" fmla="*/ 46 w 47"/>
                  <a:gd name="T7" fmla="*/ 3 h 52"/>
                  <a:gd name="T8" fmla="*/ 43 w 47"/>
                  <a:gd name="T9" fmla="*/ 1 h 52"/>
                </a:gdLst>
                <a:ahLst/>
                <a:cxnLst>
                  <a:cxn ang="0">
                    <a:pos x="T0" y="T1"/>
                  </a:cxn>
                  <a:cxn ang="0">
                    <a:pos x="T2" y="T3"/>
                  </a:cxn>
                  <a:cxn ang="0">
                    <a:pos x="T4" y="T5"/>
                  </a:cxn>
                  <a:cxn ang="0">
                    <a:pos x="T6" y="T7"/>
                  </a:cxn>
                  <a:cxn ang="0">
                    <a:pos x="T8" y="T9"/>
                  </a:cxn>
                </a:cxnLst>
                <a:rect l="0" t="0" r="r" b="b"/>
                <a:pathLst>
                  <a:path w="47" h="52">
                    <a:moveTo>
                      <a:pt x="43" y="1"/>
                    </a:moveTo>
                    <a:cubicBezTo>
                      <a:pt x="29" y="18"/>
                      <a:pt x="8" y="31"/>
                      <a:pt x="0" y="51"/>
                    </a:cubicBezTo>
                    <a:cubicBezTo>
                      <a:pt x="0" y="52"/>
                      <a:pt x="2" y="52"/>
                      <a:pt x="2" y="52"/>
                    </a:cubicBezTo>
                    <a:cubicBezTo>
                      <a:pt x="13" y="32"/>
                      <a:pt x="31" y="20"/>
                      <a:pt x="46" y="3"/>
                    </a:cubicBezTo>
                    <a:cubicBezTo>
                      <a:pt x="47" y="1"/>
                      <a:pt x="45"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3" name="Freeform 1002"/>
              <p:cNvSpPr/>
              <p:nvPr/>
            </p:nvSpPr>
            <p:spPr bwMode="auto">
              <a:xfrm>
                <a:off x="3200" y="858"/>
                <a:ext cx="19" cy="23"/>
              </a:xfrm>
              <a:custGeom>
                <a:avLst/>
                <a:gdLst>
                  <a:gd name="T0" fmla="*/ 33 w 34"/>
                  <a:gd name="T1" fmla="*/ 1 h 41"/>
                  <a:gd name="T2" fmla="*/ 1 w 34"/>
                  <a:gd name="T3" fmla="*/ 40 h 41"/>
                  <a:gd name="T4" fmla="*/ 2 w 34"/>
                  <a:gd name="T5" fmla="*/ 40 h 41"/>
                  <a:gd name="T6" fmla="*/ 34 w 34"/>
                  <a:gd name="T7" fmla="*/ 1 h 41"/>
                  <a:gd name="T8" fmla="*/ 33 w 34"/>
                  <a:gd name="T9" fmla="*/ 1 h 41"/>
                </a:gdLst>
                <a:ahLst/>
                <a:cxnLst>
                  <a:cxn ang="0">
                    <a:pos x="T0" y="T1"/>
                  </a:cxn>
                  <a:cxn ang="0">
                    <a:pos x="T2" y="T3"/>
                  </a:cxn>
                  <a:cxn ang="0">
                    <a:pos x="T4" y="T5"/>
                  </a:cxn>
                  <a:cxn ang="0">
                    <a:pos x="T6" y="T7"/>
                  </a:cxn>
                  <a:cxn ang="0">
                    <a:pos x="T8" y="T9"/>
                  </a:cxn>
                </a:cxnLst>
                <a:rect l="0" t="0" r="r" b="b"/>
                <a:pathLst>
                  <a:path w="34" h="41">
                    <a:moveTo>
                      <a:pt x="33" y="1"/>
                    </a:moveTo>
                    <a:cubicBezTo>
                      <a:pt x="23" y="14"/>
                      <a:pt x="9" y="25"/>
                      <a:pt x="1" y="40"/>
                    </a:cubicBezTo>
                    <a:cubicBezTo>
                      <a:pt x="0" y="40"/>
                      <a:pt x="2" y="41"/>
                      <a:pt x="2" y="40"/>
                    </a:cubicBezTo>
                    <a:cubicBezTo>
                      <a:pt x="10" y="25"/>
                      <a:pt x="24" y="15"/>
                      <a:pt x="34" y="1"/>
                    </a:cubicBezTo>
                    <a:cubicBezTo>
                      <a:pt x="34" y="1"/>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4" name="Freeform 1003"/>
              <p:cNvSpPr/>
              <p:nvPr/>
            </p:nvSpPr>
            <p:spPr bwMode="auto">
              <a:xfrm>
                <a:off x="3219" y="863"/>
                <a:ext cx="15" cy="27"/>
              </a:xfrm>
              <a:custGeom>
                <a:avLst/>
                <a:gdLst>
                  <a:gd name="T0" fmla="*/ 25 w 27"/>
                  <a:gd name="T1" fmla="*/ 1 h 49"/>
                  <a:gd name="T2" fmla="*/ 0 w 27"/>
                  <a:gd name="T3" fmla="*/ 48 h 49"/>
                  <a:gd name="T4" fmla="*/ 1 w 27"/>
                  <a:gd name="T5" fmla="*/ 48 h 49"/>
                  <a:gd name="T6" fmla="*/ 26 w 27"/>
                  <a:gd name="T7" fmla="*/ 2 h 49"/>
                  <a:gd name="T8" fmla="*/ 25 w 27"/>
                  <a:gd name="T9" fmla="*/ 1 h 49"/>
                </a:gdLst>
                <a:ahLst/>
                <a:cxnLst>
                  <a:cxn ang="0">
                    <a:pos x="T0" y="T1"/>
                  </a:cxn>
                  <a:cxn ang="0">
                    <a:pos x="T2" y="T3"/>
                  </a:cxn>
                  <a:cxn ang="0">
                    <a:pos x="T4" y="T5"/>
                  </a:cxn>
                  <a:cxn ang="0">
                    <a:pos x="T6" y="T7"/>
                  </a:cxn>
                  <a:cxn ang="0">
                    <a:pos x="T8" y="T9"/>
                  </a:cxn>
                </a:cxnLst>
                <a:rect l="0" t="0" r="r" b="b"/>
                <a:pathLst>
                  <a:path w="27" h="49">
                    <a:moveTo>
                      <a:pt x="25" y="1"/>
                    </a:moveTo>
                    <a:cubicBezTo>
                      <a:pt x="12" y="14"/>
                      <a:pt x="4" y="31"/>
                      <a:pt x="0" y="48"/>
                    </a:cubicBezTo>
                    <a:cubicBezTo>
                      <a:pt x="0" y="49"/>
                      <a:pt x="1" y="49"/>
                      <a:pt x="1" y="48"/>
                    </a:cubicBezTo>
                    <a:cubicBezTo>
                      <a:pt x="7" y="31"/>
                      <a:pt x="13" y="16"/>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5" name="Freeform 1004"/>
              <p:cNvSpPr>
                <a:spLocks noEditPoints="1"/>
              </p:cNvSpPr>
              <p:nvPr/>
            </p:nvSpPr>
            <p:spPr bwMode="auto">
              <a:xfrm>
                <a:off x="2092" y="314"/>
                <a:ext cx="419" cy="261"/>
              </a:xfrm>
              <a:custGeom>
                <a:avLst/>
                <a:gdLst>
                  <a:gd name="T0" fmla="*/ 378 w 748"/>
                  <a:gd name="T1" fmla="*/ 12 h 466"/>
                  <a:gd name="T2" fmla="*/ 272 w 748"/>
                  <a:gd name="T3" fmla="*/ 40 h 466"/>
                  <a:gd name="T4" fmla="*/ 3 w 748"/>
                  <a:gd name="T5" fmla="*/ 159 h 466"/>
                  <a:gd name="T6" fmla="*/ 72 w 748"/>
                  <a:gd name="T7" fmla="*/ 206 h 466"/>
                  <a:gd name="T8" fmla="*/ 173 w 748"/>
                  <a:gd name="T9" fmla="*/ 410 h 466"/>
                  <a:gd name="T10" fmla="*/ 430 w 748"/>
                  <a:gd name="T11" fmla="*/ 448 h 466"/>
                  <a:gd name="T12" fmla="*/ 577 w 748"/>
                  <a:gd name="T13" fmla="*/ 406 h 466"/>
                  <a:gd name="T14" fmla="*/ 598 w 748"/>
                  <a:gd name="T15" fmla="*/ 393 h 466"/>
                  <a:gd name="T16" fmla="*/ 598 w 748"/>
                  <a:gd name="T17" fmla="*/ 287 h 466"/>
                  <a:gd name="T18" fmla="*/ 735 w 748"/>
                  <a:gd name="T19" fmla="*/ 138 h 466"/>
                  <a:gd name="T20" fmla="*/ 84 w 748"/>
                  <a:gd name="T21" fmla="*/ 170 h 466"/>
                  <a:gd name="T22" fmla="*/ 149 w 748"/>
                  <a:gd name="T23" fmla="*/ 113 h 466"/>
                  <a:gd name="T24" fmla="*/ 152 w 748"/>
                  <a:gd name="T25" fmla="*/ 112 h 466"/>
                  <a:gd name="T26" fmla="*/ 188 w 748"/>
                  <a:gd name="T27" fmla="*/ 205 h 466"/>
                  <a:gd name="T28" fmla="*/ 390 w 748"/>
                  <a:gd name="T29" fmla="*/ 22 h 466"/>
                  <a:gd name="T30" fmla="*/ 291 w 748"/>
                  <a:gd name="T31" fmla="*/ 231 h 466"/>
                  <a:gd name="T32" fmla="*/ 296 w 748"/>
                  <a:gd name="T33" fmla="*/ 241 h 466"/>
                  <a:gd name="T34" fmla="*/ 391 w 748"/>
                  <a:gd name="T35" fmla="*/ 22 h 466"/>
                  <a:gd name="T36" fmla="*/ 603 w 748"/>
                  <a:gd name="T37" fmla="*/ 197 h 466"/>
                  <a:gd name="T38" fmla="*/ 179 w 748"/>
                  <a:gd name="T39" fmla="*/ 237 h 466"/>
                  <a:gd name="T40" fmla="*/ 168 w 748"/>
                  <a:gd name="T41" fmla="*/ 369 h 466"/>
                  <a:gd name="T42" fmla="*/ 185 w 748"/>
                  <a:gd name="T43" fmla="*/ 402 h 466"/>
                  <a:gd name="T44" fmla="*/ 309 w 748"/>
                  <a:gd name="T45" fmla="*/ 418 h 466"/>
                  <a:gd name="T46" fmla="*/ 464 w 748"/>
                  <a:gd name="T47" fmla="*/ 396 h 466"/>
                  <a:gd name="T48" fmla="*/ 230 w 748"/>
                  <a:gd name="T49" fmla="*/ 409 h 466"/>
                  <a:gd name="T50" fmla="*/ 221 w 748"/>
                  <a:gd name="T51" fmla="*/ 386 h 466"/>
                  <a:gd name="T52" fmla="*/ 240 w 748"/>
                  <a:gd name="T53" fmla="*/ 378 h 466"/>
                  <a:gd name="T54" fmla="*/ 164 w 748"/>
                  <a:gd name="T55" fmla="*/ 352 h 466"/>
                  <a:gd name="T56" fmla="*/ 298 w 748"/>
                  <a:gd name="T57" fmla="*/ 356 h 466"/>
                  <a:gd name="T58" fmla="*/ 190 w 748"/>
                  <a:gd name="T59" fmla="*/ 342 h 466"/>
                  <a:gd name="T60" fmla="*/ 156 w 748"/>
                  <a:gd name="T61" fmla="*/ 308 h 466"/>
                  <a:gd name="T62" fmla="*/ 155 w 748"/>
                  <a:gd name="T63" fmla="*/ 299 h 466"/>
                  <a:gd name="T64" fmla="*/ 251 w 748"/>
                  <a:gd name="T65" fmla="*/ 296 h 466"/>
                  <a:gd name="T66" fmla="*/ 166 w 748"/>
                  <a:gd name="T67" fmla="*/ 261 h 466"/>
                  <a:gd name="T68" fmla="*/ 161 w 748"/>
                  <a:gd name="T69" fmla="*/ 240 h 466"/>
                  <a:gd name="T70" fmla="*/ 359 w 748"/>
                  <a:gd name="T71" fmla="*/ 354 h 466"/>
                  <a:gd name="T72" fmla="*/ 525 w 748"/>
                  <a:gd name="T73" fmla="*/ 259 h 466"/>
                  <a:gd name="T74" fmla="*/ 588 w 748"/>
                  <a:gd name="T75" fmla="*/ 251 h 466"/>
                  <a:gd name="T76" fmla="*/ 519 w 748"/>
                  <a:gd name="T77" fmla="*/ 291 h 466"/>
                  <a:gd name="T78" fmla="*/ 585 w 748"/>
                  <a:gd name="T79" fmla="*/ 277 h 466"/>
                  <a:gd name="T80" fmla="*/ 568 w 748"/>
                  <a:gd name="T81" fmla="*/ 303 h 466"/>
                  <a:gd name="T82" fmla="*/ 445 w 748"/>
                  <a:gd name="T83" fmla="*/ 320 h 466"/>
                  <a:gd name="T84" fmla="*/ 583 w 748"/>
                  <a:gd name="T85" fmla="*/ 331 h 466"/>
                  <a:gd name="T86" fmla="*/ 431 w 748"/>
                  <a:gd name="T87" fmla="*/ 351 h 466"/>
                  <a:gd name="T88" fmla="*/ 584 w 748"/>
                  <a:gd name="T89" fmla="*/ 352 h 466"/>
                  <a:gd name="T90" fmla="*/ 445 w 748"/>
                  <a:gd name="T91" fmla="*/ 381 h 466"/>
                  <a:gd name="T92" fmla="*/ 584 w 748"/>
                  <a:gd name="T93" fmla="*/ 367 h 466"/>
                  <a:gd name="T94" fmla="*/ 431 w 748"/>
                  <a:gd name="T95" fmla="*/ 416 h 466"/>
                  <a:gd name="T96" fmla="*/ 421 w 748"/>
                  <a:gd name="T97" fmla="*/ 429 h 466"/>
                  <a:gd name="T98" fmla="*/ 218 w 748"/>
                  <a:gd name="T99" fmla="*/ 427 h 466"/>
                  <a:gd name="T100" fmla="*/ 480 w 748"/>
                  <a:gd name="T101" fmla="*/ 418 h 466"/>
                  <a:gd name="T102" fmla="*/ 459 w 748"/>
                  <a:gd name="T103" fmla="*/ 429 h 466"/>
                  <a:gd name="T104" fmla="*/ 480 w 748"/>
                  <a:gd name="T105" fmla="*/ 418 h 466"/>
                  <a:gd name="T106" fmla="*/ 584 w 748"/>
                  <a:gd name="T107" fmla="*/ 389 h 466"/>
                  <a:gd name="T108" fmla="*/ 584 w 748"/>
                  <a:gd name="T109" fmla="*/ 385 h 466"/>
                  <a:gd name="T110" fmla="*/ 547 w 748"/>
                  <a:gd name="T111" fmla="*/ 400 h 466"/>
                  <a:gd name="T112" fmla="*/ 584 w 748"/>
                  <a:gd name="T113" fmla="*/ 385 h 466"/>
                  <a:gd name="T114" fmla="*/ 354 w 748"/>
                  <a:gd name="T115" fmla="*/ 441 h 466"/>
                  <a:gd name="T116" fmla="*/ 289 w 748"/>
                  <a:gd name="T117" fmla="*/ 443 h 466"/>
                  <a:gd name="T118" fmla="*/ 595 w 748"/>
                  <a:gd name="T119" fmla="*/ 21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8" h="466">
                    <a:moveTo>
                      <a:pt x="735" y="138"/>
                    </a:moveTo>
                    <a:cubicBezTo>
                      <a:pt x="735" y="138"/>
                      <a:pt x="734" y="138"/>
                      <a:pt x="733" y="138"/>
                    </a:cubicBezTo>
                    <a:cubicBezTo>
                      <a:pt x="606" y="118"/>
                      <a:pt x="497" y="51"/>
                      <a:pt x="378" y="12"/>
                    </a:cubicBezTo>
                    <a:cubicBezTo>
                      <a:pt x="380" y="7"/>
                      <a:pt x="374" y="0"/>
                      <a:pt x="368" y="4"/>
                    </a:cubicBezTo>
                    <a:cubicBezTo>
                      <a:pt x="335" y="22"/>
                      <a:pt x="301" y="38"/>
                      <a:pt x="267" y="52"/>
                    </a:cubicBezTo>
                    <a:cubicBezTo>
                      <a:pt x="269" y="48"/>
                      <a:pt x="270" y="44"/>
                      <a:pt x="272" y="40"/>
                    </a:cubicBezTo>
                    <a:cubicBezTo>
                      <a:pt x="272" y="39"/>
                      <a:pt x="271" y="39"/>
                      <a:pt x="271" y="39"/>
                    </a:cubicBezTo>
                    <a:cubicBezTo>
                      <a:pt x="269" y="44"/>
                      <a:pt x="267" y="49"/>
                      <a:pt x="265" y="53"/>
                    </a:cubicBezTo>
                    <a:cubicBezTo>
                      <a:pt x="179" y="90"/>
                      <a:pt x="89" y="120"/>
                      <a:pt x="3" y="159"/>
                    </a:cubicBezTo>
                    <a:cubicBezTo>
                      <a:pt x="0" y="160"/>
                      <a:pt x="2" y="165"/>
                      <a:pt x="5" y="164"/>
                    </a:cubicBezTo>
                    <a:cubicBezTo>
                      <a:pt x="7" y="163"/>
                      <a:pt x="9" y="162"/>
                      <a:pt x="11" y="162"/>
                    </a:cubicBezTo>
                    <a:cubicBezTo>
                      <a:pt x="25" y="182"/>
                      <a:pt x="49" y="195"/>
                      <a:pt x="72" y="206"/>
                    </a:cubicBezTo>
                    <a:cubicBezTo>
                      <a:pt x="97" y="217"/>
                      <a:pt x="123" y="226"/>
                      <a:pt x="149" y="236"/>
                    </a:cubicBezTo>
                    <a:cubicBezTo>
                      <a:pt x="140" y="293"/>
                      <a:pt x="151" y="351"/>
                      <a:pt x="166" y="406"/>
                    </a:cubicBezTo>
                    <a:cubicBezTo>
                      <a:pt x="166" y="410"/>
                      <a:pt x="170" y="411"/>
                      <a:pt x="173" y="410"/>
                    </a:cubicBezTo>
                    <a:cubicBezTo>
                      <a:pt x="175" y="413"/>
                      <a:pt x="178" y="416"/>
                      <a:pt x="181" y="418"/>
                    </a:cubicBezTo>
                    <a:cubicBezTo>
                      <a:pt x="194" y="432"/>
                      <a:pt x="213" y="441"/>
                      <a:pt x="232" y="447"/>
                    </a:cubicBezTo>
                    <a:cubicBezTo>
                      <a:pt x="294" y="466"/>
                      <a:pt x="366" y="458"/>
                      <a:pt x="430" y="448"/>
                    </a:cubicBezTo>
                    <a:cubicBezTo>
                      <a:pt x="434" y="447"/>
                      <a:pt x="439" y="446"/>
                      <a:pt x="444" y="445"/>
                    </a:cubicBezTo>
                    <a:cubicBezTo>
                      <a:pt x="458" y="444"/>
                      <a:pt x="471" y="442"/>
                      <a:pt x="484" y="440"/>
                    </a:cubicBezTo>
                    <a:cubicBezTo>
                      <a:pt x="517" y="435"/>
                      <a:pt x="550" y="424"/>
                      <a:pt x="577" y="406"/>
                    </a:cubicBezTo>
                    <a:cubicBezTo>
                      <a:pt x="579" y="405"/>
                      <a:pt x="580" y="404"/>
                      <a:pt x="581" y="403"/>
                    </a:cubicBezTo>
                    <a:cubicBezTo>
                      <a:pt x="583" y="401"/>
                      <a:pt x="586" y="400"/>
                      <a:pt x="588" y="398"/>
                    </a:cubicBezTo>
                    <a:cubicBezTo>
                      <a:pt x="592" y="400"/>
                      <a:pt x="598" y="398"/>
                      <a:pt x="598" y="393"/>
                    </a:cubicBezTo>
                    <a:cubicBezTo>
                      <a:pt x="598" y="360"/>
                      <a:pt x="597" y="327"/>
                      <a:pt x="597" y="295"/>
                    </a:cubicBezTo>
                    <a:cubicBezTo>
                      <a:pt x="599" y="293"/>
                      <a:pt x="600" y="292"/>
                      <a:pt x="600" y="290"/>
                    </a:cubicBezTo>
                    <a:cubicBezTo>
                      <a:pt x="601" y="288"/>
                      <a:pt x="600" y="286"/>
                      <a:pt x="598" y="287"/>
                    </a:cubicBezTo>
                    <a:cubicBezTo>
                      <a:pt x="598" y="262"/>
                      <a:pt x="600" y="236"/>
                      <a:pt x="604" y="211"/>
                    </a:cubicBezTo>
                    <a:cubicBezTo>
                      <a:pt x="650" y="190"/>
                      <a:pt x="696" y="169"/>
                      <a:pt x="741" y="148"/>
                    </a:cubicBezTo>
                    <a:cubicBezTo>
                      <a:pt x="748" y="145"/>
                      <a:pt x="742" y="135"/>
                      <a:pt x="735" y="138"/>
                    </a:cubicBezTo>
                    <a:close/>
                    <a:moveTo>
                      <a:pt x="12" y="161"/>
                    </a:moveTo>
                    <a:cubicBezTo>
                      <a:pt x="44" y="150"/>
                      <a:pt x="76" y="139"/>
                      <a:pt x="109" y="127"/>
                    </a:cubicBezTo>
                    <a:cubicBezTo>
                      <a:pt x="98" y="140"/>
                      <a:pt x="88" y="154"/>
                      <a:pt x="84" y="170"/>
                    </a:cubicBezTo>
                    <a:cubicBezTo>
                      <a:pt x="84" y="171"/>
                      <a:pt x="85" y="172"/>
                      <a:pt x="85" y="171"/>
                    </a:cubicBezTo>
                    <a:cubicBezTo>
                      <a:pt x="89" y="154"/>
                      <a:pt x="99" y="140"/>
                      <a:pt x="110" y="127"/>
                    </a:cubicBezTo>
                    <a:cubicBezTo>
                      <a:pt x="123" y="123"/>
                      <a:pt x="136" y="118"/>
                      <a:pt x="149" y="113"/>
                    </a:cubicBezTo>
                    <a:cubicBezTo>
                      <a:pt x="129" y="137"/>
                      <a:pt x="110" y="162"/>
                      <a:pt x="103" y="191"/>
                    </a:cubicBezTo>
                    <a:cubicBezTo>
                      <a:pt x="103" y="193"/>
                      <a:pt x="106" y="194"/>
                      <a:pt x="106" y="192"/>
                    </a:cubicBezTo>
                    <a:cubicBezTo>
                      <a:pt x="113" y="162"/>
                      <a:pt x="132" y="136"/>
                      <a:pt x="152" y="112"/>
                    </a:cubicBezTo>
                    <a:cubicBezTo>
                      <a:pt x="187" y="99"/>
                      <a:pt x="222" y="86"/>
                      <a:pt x="256" y="72"/>
                    </a:cubicBezTo>
                    <a:cubicBezTo>
                      <a:pt x="233" y="116"/>
                      <a:pt x="203" y="158"/>
                      <a:pt x="182" y="202"/>
                    </a:cubicBezTo>
                    <a:cubicBezTo>
                      <a:pt x="180" y="206"/>
                      <a:pt x="186" y="209"/>
                      <a:pt x="188" y="205"/>
                    </a:cubicBezTo>
                    <a:cubicBezTo>
                      <a:pt x="210" y="160"/>
                      <a:pt x="239" y="117"/>
                      <a:pt x="259" y="71"/>
                    </a:cubicBezTo>
                    <a:cubicBezTo>
                      <a:pt x="299" y="54"/>
                      <a:pt x="338" y="36"/>
                      <a:pt x="375" y="15"/>
                    </a:cubicBezTo>
                    <a:cubicBezTo>
                      <a:pt x="380" y="17"/>
                      <a:pt x="385" y="19"/>
                      <a:pt x="390" y="22"/>
                    </a:cubicBezTo>
                    <a:cubicBezTo>
                      <a:pt x="363" y="55"/>
                      <a:pt x="346" y="93"/>
                      <a:pt x="329" y="131"/>
                    </a:cubicBezTo>
                    <a:cubicBezTo>
                      <a:pt x="320" y="154"/>
                      <a:pt x="312" y="176"/>
                      <a:pt x="303" y="199"/>
                    </a:cubicBezTo>
                    <a:cubicBezTo>
                      <a:pt x="299" y="210"/>
                      <a:pt x="295" y="221"/>
                      <a:pt x="291" y="231"/>
                    </a:cubicBezTo>
                    <a:cubicBezTo>
                      <a:pt x="288" y="240"/>
                      <a:pt x="282" y="250"/>
                      <a:pt x="282" y="259"/>
                    </a:cubicBezTo>
                    <a:cubicBezTo>
                      <a:pt x="282" y="261"/>
                      <a:pt x="285" y="262"/>
                      <a:pt x="286" y="260"/>
                    </a:cubicBezTo>
                    <a:cubicBezTo>
                      <a:pt x="292" y="255"/>
                      <a:pt x="293" y="248"/>
                      <a:pt x="296" y="241"/>
                    </a:cubicBezTo>
                    <a:cubicBezTo>
                      <a:pt x="300" y="230"/>
                      <a:pt x="304" y="220"/>
                      <a:pt x="308" y="209"/>
                    </a:cubicBezTo>
                    <a:cubicBezTo>
                      <a:pt x="316" y="187"/>
                      <a:pt x="324" y="164"/>
                      <a:pt x="333" y="141"/>
                    </a:cubicBezTo>
                    <a:cubicBezTo>
                      <a:pt x="349" y="100"/>
                      <a:pt x="364" y="58"/>
                      <a:pt x="391" y="22"/>
                    </a:cubicBezTo>
                    <a:cubicBezTo>
                      <a:pt x="497" y="69"/>
                      <a:pt x="602" y="126"/>
                      <a:pt x="718" y="146"/>
                    </a:cubicBezTo>
                    <a:cubicBezTo>
                      <a:pt x="681" y="164"/>
                      <a:pt x="644" y="181"/>
                      <a:pt x="607" y="198"/>
                    </a:cubicBezTo>
                    <a:cubicBezTo>
                      <a:pt x="607" y="196"/>
                      <a:pt x="604" y="195"/>
                      <a:pt x="603" y="197"/>
                    </a:cubicBezTo>
                    <a:cubicBezTo>
                      <a:pt x="602" y="198"/>
                      <a:pt x="601" y="200"/>
                      <a:pt x="601" y="201"/>
                    </a:cubicBezTo>
                    <a:cubicBezTo>
                      <a:pt x="515" y="242"/>
                      <a:pt x="430" y="287"/>
                      <a:pt x="355" y="343"/>
                    </a:cubicBezTo>
                    <a:cubicBezTo>
                      <a:pt x="305" y="299"/>
                      <a:pt x="242" y="264"/>
                      <a:pt x="179" y="237"/>
                    </a:cubicBezTo>
                    <a:cubicBezTo>
                      <a:pt x="125" y="214"/>
                      <a:pt x="50" y="207"/>
                      <a:pt x="12" y="161"/>
                    </a:cubicBezTo>
                    <a:close/>
                    <a:moveTo>
                      <a:pt x="169" y="373"/>
                    </a:moveTo>
                    <a:cubicBezTo>
                      <a:pt x="169" y="372"/>
                      <a:pt x="168" y="370"/>
                      <a:pt x="168" y="369"/>
                    </a:cubicBezTo>
                    <a:cubicBezTo>
                      <a:pt x="169" y="370"/>
                      <a:pt x="171" y="371"/>
                      <a:pt x="172" y="372"/>
                    </a:cubicBezTo>
                    <a:cubicBezTo>
                      <a:pt x="171" y="372"/>
                      <a:pt x="170" y="372"/>
                      <a:pt x="169" y="373"/>
                    </a:cubicBezTo>
                    <a:close/>
                    <a:moveTo>
                      <a:pt x="185" y="402"/>
                    </a:moveTo>
                    <a:cubicBezTo>
                      <a:pt x="184" y="401"/>
                      <a:pt x="184" y="401"/>
                      <a:pt x="183" y="400"/>
                    </a:cubicBezTo>
                    <a:cubicBezTo>
                      <a:pt x="194" y="407"/>
                      <a:pt x="209" y="413"/>
                      <a:pt x="220" y="416"/>
                    </a:cubicBezTo>
                    <a:cubicBezTo>
                      <a:pt x="248" y="423"/>
                      <a:pt x="279" y="421"/>
                      <a:pt x="309" y="418"/>
                    </a:cubicBezTo>
                    <a:cubicBezTo>
                      <a:pt x="320" y="418"/>
                      <a:pt x="332" y="419"/>
                      <a:pt x="343" y="419"/>
                    </a:cubicBezTo>
                    <a:cubicBezTo>
                      <a:pt x="383" y="419"/>
                      <a:pt x="430" y="418"/>
                      <a:pt x="466" y="401"/>
                    </a:cubicBezTo>
                    <a:cubicBezTo>
                      <a:pt x="469" y="400"/>
                      <a:pt x="467" y="395"/>
                      <a:pt x="464" y="396"/>
                    </a:cubicBezTo>
                    <a:cubicBezTo>
                      <a:pt x="444" y="401"/>
                      <a:pt x="425" y="406"/>
                      <a:pt x="404" y="409"/>
                    </a:cubicBezTo>
                    <a:cubicBezTo>
                      <a:pt x="382" y="411"/>
                      <a:pt x="360" y="411"/>
                      <a:pt x="338" y="411"/>
                    </a:cubicBezTo>
                    <a:cubicBezTo>
                      <a:pt x="302" y="411"/>
                      <a:pt x="266" y="409"/>
                      <a:pt x="230" y="409"/>
                    </a:cubicBezTo>
                    <a:cubicBezTo>
                      <a:pt x="219" y="407"/>
                      <a:pt x="208" y="403"/>
                      <a:pt x="198" y="398"/>
                    </a:cubicBezTo>
                    <a:cubicBezTo>
                      <a:pt x="187" y="391"/>
                      <a:pt x="183" y="381"/>
                      <a:pt x="174" y="374"/>
                    </a:cubicBezTo>
                    <a:cubicBezTo>
                      <a:pt x="188" y="382"/>
                      <a:pt x="207" y="385"/>
                      <a:pt x="221" y="386"/>
                    </a:cubicBezTo>
                    <a:cubicBezTo>
                      <a:pt x="249" y="387"/>
                      <a:pt x="277" y="377"/>
                      <a:pt x="305" y="387"/>
                    </a:cubicBezTo>
                    <a:cubicBezTo>
                      <a:pt x="305" y="387"/>
                      <a:pt x="305" y="386"/>
                      <a:pt x="305" y="386"/>
                    </a:cubicBezTo>
                    <a:cubicBezTo>
                      <a:pt x="285" y="377"/>
                      <a:pt x="262" y="378"/>
                      <a:pt x="240" y="378"/>
                    </a:cubicBezTo>
                    <a:cubicBezTo>
                      <a:pt x="226" y="378"/>
                      <a:pt x="213" y="377"/>
                      <a:pt x="200" y="374"/>
                    </a:cubicBezTo>
                    <a:cubicBezTo>
                      <a:pt x="185" y="370"/>
                      <a:pt x="179" y="360"/>
                      <a:pt x="167" y="353"/>
                    </a:cubicBezTo>
                    <a:cubicBezTo>
                      <a:pt x="166" y="353"/>
                      <a:pt x="165" y="352"/>
                      <a:pt x="164" y="352"/>
                    </a:cubicBezTo>
                    <a:cubicBezTo>
                      <a:pt x="163" y="345"/>
                      <a:pt x="161" y="338"/>
                      <a:pt x="160" y="331"/>
                    </a:cubicBezTo>
                    <a:cubicBezTo>
                      <a:pt x="174" y="346"/>
                      <a:pt x="200" y="354"/>
                      <a:pt x="219" y="359"/>
                    </a:cubicBezTo>
                    <a:cubicBezTo>
                      <a:pt x="245" y="365"/>
                      <a:pt x="273" y="364"/>
                      <a:pt x="298" y="356"/>
                    </a:cubicBezTo>
                    <a:cubicBezTo>
                      <a:pt x="298" y="356"/>
                      <a:pt x="298" y="356"/>
                      <a:pt x="298" y="356"/>
                    </a:cubicBezTo>
                    <a:cubicBezTo>
                      <a:pt x="273" y="361"/>
                      <a:pt x="249" y="359"/>
                      <a:pt x="225" y="354"/>
                    </a:cubicBezTo>
                    <a:cubicBezTo>
                      <a:pt x="213" y="352"/>
                      <a:pt x="201" y="347"/>
                      <a:pt x="190" y="342"/>
                    </a:cubicBezTo>
                    <a:cubicBezTo>
                      <a:pt x="179" y="337"/>
                      <a:pt x="170" y="329"/>
                      <a:pt x="159" y="324"/>
                    </a:cubicBezTo>
                    <a:cubicBezTo>
                      <a:pt x="159" y="324"/>
                      <a:pt x="159" y="324"/>
                      <a:pt x="159" y="324"/>
                    </a:cubicBezTo>
                    <a:cubicBezTo>
                      <a:pt x="158" y="319"/>
                      <a:pt x="157" y="314"/>
                      <a:pt x="156" y="308"/>
                    </a:cubicBezTo>
                    <a:cubicBezTo>
                      <a:pt x="194" y="327"/>
                      <a:pt x="243" y="333"/>
                      <a:pt x="285" y="326"/>
                    </a:cubicBezTo>
                    <a:cubicBezTo>
                      <a:pt x="285" y="326"/>
                      <a:pt x="285" y="325"/>
                      <a:pt x="285" y="325"/>
                    </a:cubicBezTo>
                    <a:cubicBezTo>
                      <a:pt x="240" y="323"/>
                      <a:pt x="195" y="320"/>
                      <a:pt x="155" y="299"/>
                    </a:cubicBezTo>
                    <a:cubicBezTo>
                      <a:pt x="154" y="285"/>
                      <a:pt x="153" y="272"/>
                      <a:pt x="153" y="258"/>
                    </a:cubicBezTo>
                    <a:cubicBezTo>
                      <a:pt x="162" y="270"/>
                      <a:pt x="182" y="279"/>
                      <a:pt x="194" y="284"/>
                    </a:cubicBezTo>
                    <a:cubicBezTo>
                      <a:pt x="212" y="292"/>
                      <a:pt x="231" y="298"/>
                      <a:pt x="251" y="296"/>
                    </a:cubicBezTo>
                    <a:cubicBezTo>
                      <a:pt x="252" y="296"/>
                      <a:pt x="252" y="294"/>
                      <a:pt x="251" y="294"/>
                    </a:cubicBezTo>
                    <a:cubicBezTo>
                      <a:pt x="230" y="295"/>
                      <a:pt x="211" y="287"/>
                      <a:pt x="193" y="277"/>
                    </a:cubicBezTo>
                    <a:cubicBezTo>
                      <a:pt x="184" y="272"/>
                      <a:pt x="175" y="267"/>
                      <a:pt x="166" y="261"/>
                    </a:cubicBezTo>
                    <a:cubicBezTo>
                      <a:pt x="162" y="257"/>
                      <a:pt x="158" y="253"/>
                      <a:pt x="153" y="251"/>
                    </a:cubicBezTo>
                    <a:cubicBezTo>
                      <a:pt x="153" y="246"/>
                      <a:pt x="153" y="242"/>
                      <a:pt x="153" y="237"/>
                    </a:cubicBezTo>
                    <a:cubicBezTo>
                      <a:pt x="156" y="238"/>
                      <a:pt x="158" y="239"/>
                      <a:pt x="161" y="240"/>
                    </a:cubicBezTo>
                    <a:cubicBezTo>
                      <a:pt x="193" y="252"/>
                      <a:pt x="223" y="269"/>
                      <a:pt x="253" y="285"/>
                    </a:cubicBezTo>
                    <a:cubicBezTo>
                      <a:pt x="288" y="305"/>
                      <a:pt x="321" y="327"/>
                      <a:pt x="351" y="354"/>
                    </a:cubicBezTo>
                    <a:cubicBezTo>
                      <a:pt x="353" y="356"/>
                      <a:pt x="356" y="355"/>
                      <a:pt x="359" y="354"/>
                    </a:cubicBezTo>
                    <a:cubicBezTo>
                      <a:pt x="429" y="300"/>
                      <a:pt x="508" y="258"/>
                      <a:pt x="588" y="219"/>
                    </a:cubicBezTo>
                    <a:cubicBezTo>
                      <a:pt x="588" y="226"/>
                      <a:pt x="588" y="232"/>
                      <a:pt x="588" y="239"/>
                    </a:cubicBezTo>
                    <a:cubicBezTo>
                      <a:pt x="570" y="250"/>
                      <a:pt x="546" y="256"/>
                      <a:pt x="525" y="259"/>
                    </a:cubicBezTo>
                    <a:cubicBezTo>
                      <a:pt x="525" y="259"/>
                      <a:pt x="525" y="259"/>
                      <a:pt x="525" y="259"/>
                    </a:cubicBezTo>
                    <a:cubicBezTo>
                      <a:pt x="547" y="256"/>
                      <a:pt x="569" y="254"/>
                      <a:pt x="588" y="244"/>
                    </a:cubicBezTo>
                    <a:cubicBezTo>
                      <a:pt x="588" y="246"/>
                      <a:pt x="588" y="249"/>
                      <a:pt x="588" y="251"/>
                    </a:cubicBezTo>
                    <a:cubicBezTo>
                      <a:pt x="587" y="256"/>
                      <a:pt x="586" y="262"/>
                      <a:pt x="586" y="267"/>
                    </a:cubicBezTo>
                    <a:cubicBezTo>
                      <a:pt x="584" y="267"/>
                      <a:pt x="583" y="267"/>
                      <a:pt x="582" y="268"/>
                    </a:cubicBezTo>
                    <a:cubicBezTo>
                      <a:pt x="562" y="282"/>
                      <a:pt x="544" y="289"/>
                      <a:pt x="519" y="291"/>
                    </a:cubicBezTo>
                    <a:cubicBezTo>
                      <a:pt x="503" y="292"/>
                      <a:pt x="487" y="292"/>
                      <a:pt x="471" y="295"/>
                    </a:cubicBezTo>
                    <a:cubicBezTo>
                      <a:pt x="471" y="295"/>
                      <a:pt x="471" y="296"/>
                      <a:pt x="471" y="296"/>
                    </a:cubicBezTo>
                    <a:cubicBezTo>
                      <a:pt x="507" y="295"/>
                      <a:pt x="557" y="304"/>
                      <a:pt x="585" y="277"/>
                    </a:cubicBezTo>
                    <a:cubicBezTo>
                      <a:pt x="585" y="280"/>
                      <a:pt x="584" y="284"/>
                      <a:pt x="584" y="287"/>
                    </a:cubicBezTo>
                    <a:cubicBezTo>
                      <a:pt x="584" y="290"/>
                      <a:pt x="584" y="292"/>
                      <a:pt x="584" y="295"/>
                    </a:cubicBezTo>
                    <a:cubicBezTo>
                      <a:pt x="579" y="298"/>
                      <a:pt x="574" y="301"/>
                      <a:pt x="568" y="303"/>
                    </a:cubicBezTo>
                    <a:cubicBezTo>
                      <a:pt x="556" y="308"/>
                      <a:pt x="542" y="310"/>
                      <a:pt x="529" y="312"/>
                    </a:cubicBezTo>
                    <a:cubicBezTo>
                      <a:pt x="501" y="317"/>
                      <a:pt x="473" y="318"/>
                      <a:pt x="445" y="319"/>
                    </a:cubicBezTo>
                    <a:cubicBezTo>
                      <a:pt x="444" y="319"/>
                      <a:pt x="444" y="320"/>
                      <a:pt x="445" y="320"/>
                    </a:cubicBezTo>
                    <a:cubicBezTo>
                      <a:pt x="473" y="321"/>
                      <a:pt x="502" y="322"/>
                      <a:pt x="531" y="318"/>
                    </a:cubicBezTo>
                    <a:cubicBezTo>
                      <a:pt x="544" y="317"/>
                      <a:pt x="567" y="313"/>
                      <a:pt x="583" y="305"/>
                    </a:cubicBezTo>
                    <a:cubicBezTo>
                      <a:pt x="583" y="314"/>
                      <a:pt x="583" y="322"/>
                      <a:pt x="583" y="331"/>
                    </a:cubicBezTo>
                    <a:cubicBezTo>
                      <a:pt x="559" y="338"/>
                      <a:pt x="537" y="344"/>
                      <a:pt x="511" y="346"/>
                    </a:cubicBezTo>
                    <a:cubicBezTo>
                      <a:pt x="485" y="348"/>
                      <a:pt x="458" y="348"/>
                      <a:pt x="431" y="349"/>
                    </a:cubicBezTo>
                    <a:cubicBezTo>
                      <a:pt x="431" y="350"/>
                      <a:pt x="431" y="350"/>
                      <a:pt x="431" y="351"/>
                    </a:cubicBezTo>
                    <a:cubicBezTo>
                      <a:pt x="460" y="352"/>
                      <a:pt x="488" y="354"/>
                      <a:pt x="517" y="352"/>
                    </a:cubicBezTo>
                    <a:cubicBezTo>
                      <a:pt x="538" y="351"/>
                      <a:pt x="563" y="348"/>
                      <a:pt x="583" y="340"/>
                    </a:cubicBezTo>
                    <a:cubicBezTo>
                      <a:pt x="583" y="344"/>
                      <a:pt x="583" y="348"/>
                      <a:pt x="584" y="352"/>
                    </a:cubicBezTo>
                    <a:cubicBezTo>
                      <a:pt x="583" y="352"/>
                      <a:pt x="582" y="353"/>
                      <a:pt x="582" y="353"/>
                    </a:cubicBezTo>
                    <a:cubicBezTo>
                      <a:pt x="547" y="380"/>
                      <a:pt x="488" y="385"/>
                      <a:pt x="445" y="380"/>
                    </a:cubicBezTo>
                    <a:cubicBezTo>
                      <a:pt x="444" y="380"/>
                      <a:pt x="444" y="381"/>
                      <a:pt x="445" y="381"/>
                    </a:cubicBezTo>
                    <a:cubicBezTo>
                      <a:pt x="468" y="389"/>
                      <a:pt x="494" y="387"/>
                      <a:pt x="518" y="384"/>
                    </a:cubicBezTo>
                    <a:cubicBezTo>
                      <a:pt x="541" y="381"/>
                      <a:pt x="565" y="375"/>
                      <a:pt x="584" y="362"/>
                    </a:cubicBezTo>
                    <a:cubicBezTo>
                      <a:pt x="584" y="364"/>
                      <a:pt x="584" y="366"/>
                      <a:pt x="584" y="367"/>
                    </a:cubicBezTo>
                    <a:cubicBezTo>
                      <a:pt x="574" y="371"/>
                      <a:pt x="565" y="379"/>
                      <a:pt x="557" y="383"/>
                    </a:cubicBezTo>
                    <a:cubicBezTo>
                      <a:pt x="545" y="391"/>
                      <a:pt x="532" y="397"/>
                      <a:pt x="518" y="401"/>
                    </a:cubicBezTo>
                    <a:cubicBezTo>
                      <a:pt x="491" y="412"/>
                      <a:pt x="461" y="415"/>
                      <a:pt x="431" y="416"/>
                    </a:cubicBezTo>
                    <a:cubicBezTo>
                      <a:pt x="431" y="416"/>
                      <a:pt x="431" y="417"/>
                      <a:pt x="431" y="417"/>
                    </a:cubicBezTo>
                    <a:cubicBezTo>
                      <a:pt x="440" y="419"/>
                      <a:pt x="449" y="419"/>
                      <a:pt x="457" y="419"/>
                    </a:cubicBezTo>
                    <a:cubicBezTo>
                      <a:pt x="445" y="423"/>
                      <a:pt x="433" y="427"/>
                      <a:pt x="421" y="429"/>
                    </a:cubicBezTo>
                    <a:cubicBezTo>
                      <a:pt x="397" y="433"/>
                      <a:pt x="373" y="434"/>
                      <a:pt x="349" y="434"/>
                    </a:cubicBezTo>
                    <a:cubicBezTo>
                      <a:pt x="307" y="435"/>
                      <a:pt x="264" y="432"/>
                      <a:pt x="221" y="428"/>
                    </a:cubicBezTo>
                    <a:cubicBezTo>
                      <a:pt x="220" y="428"/>
                      <a:pt x="219" y="428"/>
                      <a:pt x="218" y="427"/>
                    </a:cubicBezTo>
                    <a:cubicBezTo>
                      <a:pt x="209" y="423"/>
                      <a:pt x="201" y="418"/>
                      <a:pt x="194" y="412"/>
                    </a:cubicBezTo>
                    <a:cubicBezTo>
                      <a:pt x="191" y="409"/>
                      <a:pt x="188" y="406"/>
                      <a:pt x="185" y="402"/>
                    </a:cubicBezTo>
                    <a:close/>
                    <a:moveTo>
                      <a:pt x="480" y="418"/>
                    </a:moveTo>
                    <a:cubicBezTo>
                      <a:pt x="489" y="417"/>
                      <a:pt x="498" y="416"/>
                      <a:pt x="507" y="413"/>
                    </a:cubicBezTo>
                    <a:cubicBezTo>
                      <a:pt x="508" y="415"/>
                      <a:pt x="509" y="416"/>
                      <a:pt x="510" y="417"/>
                    </a:cubicBezTo>
                    <a:cubicBezTo>
                      <a:pt x="493" y="422"/>
                      <a:pt x="475" y="425"/>
                      <a:pt x="459" y="429"/>
                    </a:cubicBezTo>
                    <a:cubicBezTo>
                      <a:pt x="457" y="429"/>
                      <a:pt x="455" y="430"/>
                      <a:pt x="453" y="430"/>
                    </a:cubicBezTo>
                    <a:cubicBezTo>
                      <a:pt x="463" y="427"/>
                      <a:pt x="473" y="424"/>
                      <a:pt x="480" y="419"/>
                    </a:cubicBezTo>
                    <a:cubicBezTo>
                      <a:pt x="480" y="418"/>
                      <a:pt x="480" y="418"/>
                      <a:pt x="480" y="418"/>
                    </a:cubicBezTo>
                    <a:close/>
                    <a:moveTo>
                      <a:pt x="584" y="392"/>
                    </a:moveTo>
                    <a:cubicBezTo>
                      <a:pt x="583" y="393"/>
                      <a:pt x="581" y="393"/>
                      <a:pt x="579" y="394"/>
                    </a:cubicBezTo>
                    <a:cubicBezTo>
                      <a:pt x="581" y="392"/>
                      <a:pt x="582" y="391"/>
                      <a:pt x="584" y="389"/>
                    </a:cubicBezTo>
                    <a:cubicBezTo>
                      <a:pt x="584" y="390"/>
                      <a:pt x="584" y="391"/>
                      <a:pt x="584" y="392"/>
                    </a:cubicBezTo>
                    <a:close/>
                    <a:moveTo>
                      <a:pt x="584" y="385"/>
                    </a:moveTo>
                    <a:cubicBezTo>
                      <a:pt x="584" y="385"/>
                      <a:pt x="584" y="385"/>
                      <a:pt x="584" y="385"/>
                    </a:cubicBezTo>
                    <a:cubicBezTo>
                      <a:pt x="577" y="390"/>
                      <a:pt x="570" y="394"/>
                      <a:pt x="562" y="397"/>
                    </a:cubicBezTo>
                    <a:cubicBezTo>
                      <a:pt x="561" y="398"/>
                      <a:pt x="560" y="398"/>
                      <a:pt x="559" y="398"/>
                    </a:cubicBezTo>
                    <a:cubicBezTo>
                      <a:pt x="555" y="399"/>
                      <a:pt x="551" y="399"/>
                      <a:pt x="547" y="400"/>
                    </a:cubicBezTo>
                    <a:cubicBezTo>
                      <a:pt x="551" y="398"/>
                      <a:pt x="555" y="396"/>
                      <a:pt x="558" y="394"/>
                    </a:cubicBezTo>
                    <a:cubicBezTo>
                      <a:pt x="566" y="390"/>
                      <a:pt x="576" y="386"/>
                      <a:pt x="584" y="380"/>
                    </a:cubicBezTo>
                    <a:cubicBezTo>
                      <a:pt x="584" y="382"/>
                      <a:pt x="584" y="383"/>
                      <a:pt x="584" y="385"/>
                    </a:cubicBezTo>
                    <a:close/>
                    <a:moveTo>
                      <a:pt x="289" y="443"/>
                    </a:moveTo>
                    <a:cubicBezTo>
                      <a:pt x="269" y="442"/>
                      <a:pt x="249" y="438"/>
                      <a:pt x="230" y="432"/>
                    </a:cubicBezTo>
                    <a:cubicBezTo>
                      <a:pt x="271" y="438"/>
                      <a:pt x="313" y="442"/>
                      <a:pt x="354" y="441"/>
                    </a:cubicBezTo>
                    <a:cubicBezTo>
                      <a:pt x="356" y="441"/>
                      <a:pt x="357" y="441"/>
                      <a:pt x="358" y="441"/>
                    </a:cubicBezTo>
                    <a:cubicBezTo>
                      <a:pt x="358" y="442"/>
                      <a:pt x="359" y="443"/>
                      <a:pt x="359" y="443"/>
                    </a:cubicBezTo>
                    <a:cubicBezTo>
                      <a:pt x="336" y="445"/>
                      <a:pt x="313" y="445"/>
                      <a:pt x="289" y="443"/>
                    </a:cubicBezTo>
                    <a:close/>
                    <a:moveTo>
                      <a:pt x="594" y="219"/>
                    </a:moveTo>
                    <a:cubicBezTo>
                      <a:pt x="594" y="218"/>
                      <a:pt x="594" y="217"/>
                      <a:pt x="594" y="216"/>
                    </a:cubicBezTo>
                    <a:cubicBezTo>
                      <a:pt x="595" y="216"/>
                      <a:pt x="595" y="216"/>
                      <a:pt x="595" y="215"/>
                    </a:cubicBezTo>
                    <a:cubicBezTo>
                      <a:pt x="595" y="216"/>
                      <a:pt x="595" y="217"/>
                      <a:pt x="594"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6" name="Freeform 1005"/>
              <p:cNvSpPr/>
              <p:nvPr/>
            </p:nvSpPr>
            <p:spPr bwMode="auto">
              <a:xfrm>
                <a:off x="2172" y="369"/>
                <a:ext cx="36" cy="53"/>
              </a:xfrm>
              <a:custGeom>
                <a:avLst/>
                <a:gdLst>
                  <a:gd name="T0" fmla="*/ 63 w 65"/>
                  <a:gd name="T1" fmla="*/ 3 h 96"/>
                  <a:gd name="T2" fmla="*/ 62 w 65"/>
                  <a:gd name="T3" fmla="*/ 1 h 96"/>
                  <a:gd name="T4" fmla="*/ 1 w 65"/>
                  <a:gd name="T5" fmla="*/ 93 h 96"/>
                  <a:gd name="T6" fmla="*/ 4 w 65"/>
                  <a:gd name="T7" fmla="*/ 95 h 96"/>
                  <a:gd name="T8" fmla="*/ 63 w 65"/>
                  <a:gd name="T9" fmla="*/ 3 h 96"/>
                </a:gdLst>
                <a:ahLst/>
                <a:cxnLst>
                  <a:cxn ang="0">
                    <a:pos x="T0" y="T1"/>
                  </a:cxn>
                  <a:cxn ang="0">
                    <a:pos x="T2" y="T3"/>
                  </a:cxn>
                  <a:cxn ang="0">
                    <a:pos x="T4" y="T5"/>
                  </a:cxn>
                  <a:cxn ang="0">
                    <a:pos x="T6" y="T7"/>
                  </a:cxn>
                  <a:cxn ang="0">
                    <a:pos x="T8" y="T9"/>
                  </a:cxn>
                </a:cxnLst>
                <a:rect l="0" t="0" r="r" b="b"/>
                <a:pathLst>
                  <a:path w="65" h="96">
                    <a:moveTo>
                      <a:pt x="63" y="3"/>
                    </a:moveTo>
                    <a:cubicBezTo>
                      <a:pt x="65" y="3"/>
                      <a:pt x="63" y="0"/>
                      <a:pt x="62" y="1"/>
                    </a:cubicBezTo>
                    <a:cubicBezTo>
                      <a:pt x="29" y="20"/>
                      <a:pt x="15" y="62"/>
                      <a:pt x="1" y="93"/>
                    </a:cubicBezTo>
                    <a:cubicBezTo>
                      <a:pt x="0" y="95"/>
                      <a:pt x="3" y="96"/>
                      <a:pt x="4" y="95"/>
                    </a:cubicBezTo>
                    <a:cubicBezTo>
                      <a:pt x="31" y="68"/>
                      <a:pt x="28" y="26"/>
                      <a:pt x="6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7" name="Freeform 1006"/>
              <p:cNvSpPr/>
              <p:nvPr/>
            </p:nvSpPr>
            <p:spPr bwMode="auto">
              <a:xfrm>
                <a:off x="2222" y="336"/>
                <a:ext cx="60" cy="109"/>
              </a:xfrm>
              <a:custGeom>
                <a:avLst/>
                <a:gdLst>
                  <a:gd name="T0" fmla="*/ 9 w 107"/>
                  <a:gd name="T1" fmla="*/ 191 h 195"/>
                  <a:gd name="T2" fmla="*/ 106 w 107"/>
                  <a:gd name="T3" fmla="*/ 1 h 195"/>
                  <a:gd name="T4" fmla="*/ 106 w 107"/>
                  <a:gd name="T5" fmla="*/ 0 h 195"/>
                  <a:gd name="T6" fmla="*/ 3 w 107"/>
                  <a:gd name="T7" fmla="*/ 187 h 195"/>
                  <a:gd name="T8" fmla="*/ 9 w 107"/>
                  <a:gd name="T9" fmla="*/ 191 h 195"/>
                </a:gdLst>
                <a:ahLst/>
                <a:cxnLst>
                  <a:cxn ang="0">
                    <a:pos x="T0" y="T1"/>
                  </a:cxn>
                  <a:cxn ang="0">
                    <a:pos x="T2" y="T3"/>
                  </a:cxn>
                  <a:cxn ang="0">
                    <a:pos x="T4" y="T5"/>
                  </a:cxn>
                  <a:cxn ang="0">
                    <a:pos x="T6" y="T7"/>
                  </a:cxn>
                  <a:cxn ang="0">
                    <a:pos x="T8" y="T9"/>
                  </a:cxn>
                </a:cxnLst>
                <a:rect l="0" t="0" r="r" b="b"/>
                <a:pathLst>
                  <a:path w="107" h="195">
                    <a:moveTo>
                      <a:pt x="9" y="191"/>
                    </a:moveTo>
                    <a:cubicBezTo>
                      <a:pt x="43" y="129"/>
                      <a:pt x="54" y="53"/>
                      <a:pt x="106" y="1"/>
                    </a:cubicBezTo>
                    <a:cubicBezTo>
                      <a:pt x="107" y="0"/>
                      <a:pt x="106" y="0"/>
                      <a:pt x="106" y="0"/>
                    </a:cubicBezTo>
                    <a:cubicBezTo>
                      <a:pt x="49" y="51"/>
                      <a:pt x="36" y="125"/>
                      <a:pt x="3" y="187"/>
                    </a:cubicBezTo>
                    <a:cubicBezTo>
                      <a:pt x="0" y="192"/>
                      <a:pt x="7" y="195"/>
                      <a:pt x="9"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8" name="Freeform 1007"/>
              <p:cNvSpPr/>
              <p:nvPr/>
            </p:nvSpPr>
            <p:spPr bwMode="auto">
              <a:xfrm>
                <a:off x="2268" y="343"/>
                <a:ext cx="67" cy="131"/>
              </a:xfrm>
              <a:custGeom>
                <a:avLst/>
                <a:gdLst>
                  <a:gd name="T0" fmla="*/ 7 w 120"/>
                  <a:gd name="T1" fmla="*/ 232 h 235"/>
                  <a:gd name="T2" fmla="*/ 63 w 120"/>
                  <a:gd name="T3" fmla="*/ 126 h 235"/>
                  <a:gd name="T4" fmla="*/ 119 w 120"/>
                  <a:gd name="T5" fmla="*/ 4 h 235"/>
                  <a:gd name="T6" fmla="*/ 116 w 120"/>
                  <a:gd name="T7" fmla="*/ 2 h 235"/>
                  <a:gd name="T8" fmla="*/ 63 w 120"/>
                  <a:gd name="T9" fmla="*/ 110 h 235"/>
                  <a:gd name="T10" fmla="*/ 33 w 120"/>
                  <a:gd name="T11" fmla="*/ 173 h 235"/>
                  <a:gd name="T12" fmla="*/ 1 w 120"/>
                  <a:gd name="T13" fmla="*/ 230 h 235"/>
                  <a:gd name="T14" fmla="*/ 7 w 120"/>
                  <a:gd name="T15" fmla="*/ 232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235">
                    <a:moveTo>
                      <a:pt x="7" y="232"/>
                    </a:moveTo>
                    <a:cubicBezTo>
                      <a:pt x="32" y="201"/>
                      <a:pt x="47" y="161"/>
                      <a:pt x="63" y="126"/>
                    </a:cubicBezTo>
                    <a:cubicBezTo>
                      <a:pt x="81" y="85"/>
                      <a:pt x="98" y="43"/>
                      <a:pt x="119" y="4"/>
                    </a:cubicBezTo>
                    <a:cubicBezTo>
                      <a:pt x="120" y="2"/>
                      <a:pt x="117" y="0"/>
                      <a:pt x="116" y="2"/>
                    </a:cubicBezTo>
                    <a:cubicBezTo>
                      <a:pt x="96" y="37"/>
                      <a:pt x="80" y="74"/>
                      <a:pt x="63" y="110"/>
                    </a:cubicBezTo>
                    <a:cubicBezTo>
                      <a:pt x="54" y="132"/>
                      <a:pt x="44" y="153"/>
                      <a:pt x="33" y="173"/>
                    </a:cubicBezTo>
                    <a:cubicBezTo>
                      <a:pt x="24" y="193"/>
                      <a:pt x="11" y="210"/>
                      <a:pt x="1" y="230"/>
                    </a:cubicBezTo>
                    <a:cubicBezTo>
                      <a:pt x="0" y="233"/>
                      <a:pt x="4" y="235"/>
                      <a:pt x="7"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9" name="Freeform 1008"/>
              <p:cNvSpPr/>
              <p:nvPr/>
            </p:nvSpPr>
            <p:spPr bwMode="auto">
              <a:xfrm>
                <a:off x="2308" y="359"/>
                <a:ext cx="56" cy="103"/>
              </a:xfrm>
              <a:custGeom>
                <a:avLst/>
                <a:gdLst>
                  <a:gd name="T0" fmla="*/ 9 w 100"/>
                  <a:gd name="T1" fmla="*/ 180 h 185"/>
                  <a:gd name="T2" fmla="*/ 100 w 100"/>
                  <a:gd name="T3" fmla="*/ 3 h 185"/>
                  <a:gd name="T4" fmla="*/ 98 w 100"/>
                  <a:gd name="T5" fmla="*/ 2 h 185"/>
                  <a:gd name="T6" fmla="*/ 2 w 100"/>
                  <a:gd name="T7" fmla="*/ 177 h 185"/>
                  <a:gd name="T8" fmla="*/ 9 w 100"/>
                  <a:gd name="T9" fmla="*/ 180 h 185"/>
                </a:gdLst>
                <a:ahLst/>
                <a:cxnLst>
                  <a:cxn ang="0">
                    <a:pos x="T0" y="T1"/>
                  </a:cxn>
                  <a:cxn ang="0">
                    <a:pos x="T2" y="T3"/>
                  </a:cxn>
                  <a:cxn ang="0">
                    <a:pos x="T4" y="T5"/>
                  </a:cxn>
                  <a:cxn ang="0">
                    <a:pos x="T6" y="T7"/>
                  </a:cxn>
                  <a:cxn ang="0">
                    <a:pos x="T8" y="T9"/>
                  </a:cxn>
                </a:cxnLst>
                <a:rect l="0" t="0" r="r" b="b"/>
                <a:pathLst>
                  <a:path w="100" h="185">
                    <a:moveTo>
                      <a:pt x="9" y="180"/>
                    </a:moveTo>
                    <a:cubicBezTo>
                      <a:pt x="39" y="121"/>
                      <a:pt x="70" y="62"/>
                      <a:pt x="100" y="3"/>
                    </a:cubicBezTo>
                    <a:cubicBezTo>
                      <a:pt x="100" y="1"/>
                      <a:pt x="98" y="0"/>
                      <a:pt x="98" y="2"/>
                    </a:cubicBezTo>
                    <a:cubicBezTo>
                      <a:pt x="66" y="60"/>
                      <a:pt x="33" y="118"/>
                      <a:pt x="2" y="177"/>
                    </a:cubicBezTo>
                    <a:cubicBezTo>
                      <a:pt x="0" y="181"/>
                      <a:pt x="7" y="185"/>
                      <a:pt x="9"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0" name="Group 1210"/>
            <p:cNvGrpSpPr/>
            <p:nvPr/>
          </p:nvGrpSpPr>
          <p:grpSpPr bwMode="auto">
            <a:xfrm>
              <a:off x="1363" y="344"/>
              <a:ext cx="4003" cy="3545"/>
              <a:chOff x="1363" y="344"/>
              <a:chExt cx="4003" cy="3545"/>
            </a:xfrm>
            <a:grpFill/>
          </p:grpSpPr>
          <p:sp>
            <p:nvSpPr>
              <p:cNvPr id="270" name="Freeform 1010"/>
              <p:cNvSpPr/>
              <p:nvPr/>
            </p:nvSpPr>
            <p:spPr bwMode="auto">
              <a:xfrm>
                <a:off x="2343" y="369"/>
                <a:ext cx="47" cy="91"/>
              </a:xfrm>
              <a:custGeom>
                <a:avLst/>
                <a:gdLst>
                  <a:gd name="T0" fmla="*/ 1 w 85"/>
                  <a:gd name="T1" fmla="*/ 159 h 163"/>
                  <a:gd name="T2" fmla="*/ 5 w 85"/>
                  <a:gd name="T3" fmla="*/ 161 h 163"/>
                  <a:gd name="T4" fmla="*/ 45 w 85"/>
                  <a:gd name="T5" fmla="*/ 91 h 163"/>
                  <a:gd name="T6" fmla="*/ 84 w 85"/>
                  <a:gd name="T7" fmla="*/ 2 h 163"/>
                  <a:gd name="T8" fmla="*/ 83 w 85"/>
                  <a:gd name="T9" fmla="*/ 1 h 163"/>
                  <a:gd name="T10" fmla="*/ 44 w 85"/>
                  <a:gd name="T11" fmla="*/ 80 h 163"/>
                  <a:gd name="T12" fmla="*/ 22 w 85"/>
                  <a:gd name="T13" fmla="*/ 123 h 163"/>
                  <a:gd name="T14" fmla="*/ 1 w 85"/>
                  <a:gd name="T15" fmla="*/ 159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3">
                    <a:moveTo>
                      <a:pt x="1" y="159"/>
                    </a:moveTo>
                    <a:cubicBezTo>
                      <a:pt x="0" y="161"/>
                      <a:pt x="4" y="163"/>
                      <a:pt x="5" y="161"/>
                    </a:cubicBezTo>
                    <a:cubicBezTo>
                      <a:pt x="25" y="143"/>
                      <a:pt x="35" y="114"/>
                      <a:pt x="45" y="91"/>
                    </a:cubicBezTo>
                    <a:cubicBezTo>
                      <a:pt x="58" y="61"/>
                      <a:pt x="69" y="31"/>
                      <a:pt x="84" y="2"/>
                    </a:cubicBezTo>
                    <a:cubicBezTo>
                      <a:pt x="85" y="1"/>
                      <a:pt x="83" y="0"/>
                      <a:pt x="83" y="1"/>
                    </a:cubicBezTo>
                    <a:cubicBezTo>
                      <a:pt x="68" y="27"/>
                      <a:pt x="56" y="54"/>
                      <a:pt x="44" y="80"/>
                    </a:cubicBezTo>
                    <a:cubicBezTo>
                      <a:pt x="37" y="95"/>
                      <a:pt x="29" y="109"/>
                      <a:pt x="22" y="123"/>
                    </a:cubicBezTo>
                    <a:cubicBezTo>
                      <a:pt x="15" y="135"/>
                      <a:pt x="6" y="146"/>
                      <a:pt x="1" y="1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1" name="Freeform 1011"/>
              <p:cNvSpPr/>
              <p:nvPr/>
            </p:nvSpPr>
            <p:spPr bwMode="auto">
              <a:xfrm>
                <a:off x="2399" y="385"/>
                <a:ext cx="22" cy="35"/>
              </a:xfrm>
              <a:custGeom>
                <a:avLst/>
                <a:gdLst>
                  <a:gd name="T0" fmla="*/ 5 w 40"/>
                  <a:gd name="T1" fmla="*/ 59 h 61"/>
                  <a:gd name="T2" fmla="*/ 21 w 40"/>
                  <a:gd name="T3" fmla="*/ 32 h 61"/>
                  <a:gd name="T4" fmla="*/ 38 w 40"/>
                  <a:gd name="T5" fmla="*/ 4 h 61"/>
                  <a:gd name="T6" fmla="*/ 35 w 40"/>
                  <a:gd name="T7" fmla="*/ 2 h 61"/>
                  <a:gd name="T8" fmla="*/ 17 w 40"/>
                  <a:gd name="T9" fmla="*/ 26 h 61"/>
                  <a:gd name="T10" fmla="*/ 1 w 40"/>
                  <a:gd name="T11" fmla="*/ 57 h 61"/>
                  <a:gd name="T12" fmla="*/ 5 w 40"/>
                  <a:gd name="T13" fmla="*/ 59 h 61"/>
                </a:gdLst>
                <a:ahLst/>
                <a:cxnLst>
                  <a:cxn ang="0">
                    <a:pos x="T0" y="T1"/>
                  </a:cxn>
                  <a:cxn ang="0">
                    <a:pos x="T2" y="T3"/>
                  </a:cxn>
                  <a:cxn ang="0">
                    <a:pos x="T4" y="T5"/>
                  </a:cxn>
                  <a:cxn ang="0">
                    <a:pos x="T6" y="T7"/>
                  </a:cxn>
                  <a:cxn ang="0">
                    <a:pos x="T8" y="T9"/>
                  </a:cxn>
                  <a:cxn ang="0">
                    <a:pos x="T10" y="T11"/>
                  </a:cxn>
                  <a:cxn ang="0">
                    <a:pos x="T12" y="T13"/>
                  </a:cxn>
                </a:cxnLst>
                <a:rect l="0" t="0" r="r" b="b"/>
                <a:pathLst>
                  <a:path w="40" h="61">
                    <a:moveTo>
                      <a:pt x="5" y="59"/>
                    </a:moveTo>
                    <a:cubicBezTo>
                      <a:pt x="13" y="52"/>
                      <a:pt x="16" y="41"/>
                      <a:pt x="21" y="32"/>
                    </a:cubicBezTo>
                    <a:cubicBezTo>
                      <a:pt x="26" y="22"/>
                      <a:pt x="31" y="13"/>
                      <a:pt x="38" y="4"/>
                    </a:cubicBezTo>
                    <a:cubicBezTo>
                      <a:pt x="40" y="2"/>
                      <a:pt x="37" y="0"/>
                      <a:pt x="35" y="2"/>
                    </a:cubicBezTo>
                    <a:cubicBezTo>
                      <a:pt x="28" y="9"/>
                      <a:pt x="23" y="17"/>
                      <a:pt x="17" y="26"/>
                    </a:cubicBezTo>
                    <a:cubicBezTo>
                      <a:pt x="11" y="35"/>
                      <a:pt x="3" y="46"/>
                      <a:pt x="1" y="57"/>
                    </a:cubicBezTo>
                    <a:cubicBezTo>
                      <a:pt x="0" y="59"/>
                      <a:pt x="3" y="61"/>
                      <a:pt x="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2" name="Freeform 1012"/>
              <p:cNvSpPr/>
              <p:nvPr/>
            </p:nvSpPr>
            <p:spPr bwMode="auto">
              <a:xfrm>
                <a:off x="2433" y="389"/>
                <a:ext cx="14" cy="23"/>
              </a:xfrm>
              <a:custGeom>
                <a:avLst/>
                <a:gdLst>
                  <a:gd name="T0" fmla="*/ 3 w 25"/>
                  <a:gd name="T1" fmla="*/ 40 h 41"/>
                  <a:gd name="T2" fmla="*/ 24 w 25"/>
                  <a:gd name="T3" fmla="*/ 2 h 41"/>
                  <a:gd name="T4" fmla="*/ 21 w 25"/>
                  <a:gd name="T5" fmla="*/ 2 h 41"/>
                  <a:gd name="T6" fmla="*/ 15 w 25"/>
                  <a:gd name="T7" fmla="*/ 22 h 41"/>
                  <a:gd name="T8" fmla="*/ 1 w 25"/>
                  <a:gd name="T9" fmla="*/ 37 h 41"/>
                  <a:gd name="T10" fmla="*/ 3 w 25"/>
                  <a:gd name="T11" fmla="*/ 40 h 41"/>
                </a:gdLst>
                <a:ahLst/>
                <a:cxnLst>
                  <a:cxn ang="0">
                    <a:pos x="T0" y="T1"/>
                  </a:cxn>
                  <a:cxn ang="0">
                    <a:pos x="T2" y="T3"/>
                  </a:cxn>
                  <a:cxn ang="0">
                    <a:pos x="T4" y="T5"/>
                  </a:cxn>
                  <a:cxn ang="0">
                    <a:pos x="T6" y="T7"/>
                  </a:cxn>
                  <a:cxn ang="0">
                    <a:pos x="T8" y="T9"/>
                  </a:cxn>
                  <a:cxn ang="0">
                    <a:pos x="T10" y="T11"/>
                  </a:cxn>
                </a:cxnLst>
                <a:rect l="0" t="0" r="r" b="b"/>
                <a:pathLst>
                  <a:path w="25" h="41">
                    <a:moveTo>
                      <a:pt x="3" y="40"/>
                    </a:moveTo>
                    <a:cubicBezTo>
                      <a:pt x="19" y="37"/>
                      <a:pt x="25" y="15"/>
                      <a:pt x="24" y="2"/>
                    </a:cubicBezTo>
                    <a:cubicBezTo>
                      <a:pt x="24" y="0"/>
                      <a:pt x="21" y="0"/>
                      <a:pt x="21" y="2"/>
                    </a:cubicBezTo>
                    <a:cubicBezTo>
                      <a:pt x="20" y="9"/>
                      <a:pt x="18" y="16"/>
                      <a:pt x="15" y="22"/>
                    </a:cubicBezTo>
                    <a:cubicBezTo>
                      <a:pt x="11" y="28"/>
                      <a:pt x="4" y="31"/>
                      <a:pt x="1" y="37"/>
                    </a:cubicBezTo>
                    <a:cubicBezTo>
                      <a:pt x="0" y="39"/>
                      <a:pt x="1" y="41"/>
                      <a:pt x="3"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3" name="Freeform 1013"/>
              <p:cNvSpPr/>
              <p:nvPr/>
            </p:nvSpPr>
            <p:spPr bwMode="auto">
              <a:xfrm>
                <a:off x="2215" y="517"/>
                <a:ext cx="148" cy="7"/>
              </a:xfrm>
              <a:custGeom>
                <a:avLst/>
                <a:gdLst>
                  <a:gd name="T0" fmla="*/ 262 w 265"/>
                  <a:gd name="T1" fmla="*/ 2 h 12"/>
                  <a:gd name="T2" fmla="*/ 196 w 265"/>
                  <a:gd name="T3" fmla="*/ 4 h 12"/>
                  <a:gd name="T4" fmla="*/ 132 w 265"/>
                  <a:gd name="T5" fmla="*/ 6 h 12"/>
                  <a:gd name="T6" fmla="*/ 2 w 265"/>
                  <a:gd name="T7" fmla="*/ 3 h 12"/>
                  <a:gd name="T8" fmla="*/ 2 w 265"/>
                  <a:gd name="T9" fmla="*/ 6 h 12"/>
                  <a:gd name="T10" fmla="*/ 132 w 265"/>
                  <a:gd name="T11" fmla="*/ 11 h 12"/>
                  <a:gd name="T12" fmla="*/ 196 w 265"/>
                  <a:gd name="T13" fmla="*/ 10 h 12"/>
                  <a:gd name="T14" fmla="*/ 263 w 265"/>
                  <a:gd name="T15" fmla="*/ 6 h 12"/>
                  <a:gd name="T16" fmla="*/ 262 w 26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2">
                    <a:moveTo>
                      <a:pt x="262" y="2"/>
                    </a:moveTo>
                    <a:cubicBezTo>
                      <a:pt x="241" y="0"/>
                      <a:pt x="218" y="3"/>
                      <a:pt x="196" y="4"/>
                    </a:cubicBezTo>
                    <a:cubicBezTo>
                      <a:pt x="175" y="5"/>
                      <a:pt x="154" y="6"/>
                      <a:pt x="132" y="6"/>
                    </a:cubicBezTo>
                    <a:cubicBezTo>
                      <a:pt x="89" y="8"/>
                      <a:pt x="46" y="7"/>
                      <a:pt x="2" y="3"/>
                    </a:cubicBezTo>
                    <a:cubicBezTo>
                      <a:pt x="0" y="3"/>
                      <a:pt x="1" y="5"/>
                      <a:pt x="2" y="6"/>
                    </a:cubicBezTo>
                    <a:cubicBezTo>
                      <a:pt x="46" y="10"/>
                      <a:pt x="89" y="12"/>
                      <a:pt x="132" y="11"/>
                    </a:cubicBezTo>
                    <a:cubicBezTo>
                      <a:pt x="154" y="11"/>
                      <a:pt x="175" y="11"/>
                      <a:pt x="196" y="10"/>
                    </a:cubicBezTo>
                    <a:cubicBezTo>
                      <a:pt x="218" y="9"/>
                      <a:pt x="241" y="10"/>
                      <a:pt x="263" y="6"/>
                    </a:cubicBezTo>
                    <a:cubicBezTo>
                      <a:pt x="265" y="6"/>
                      <a:pt x="264" y="3"/>
                      <a:pt x="2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4" name="Freeform 1014"/>
              <p:cNvSpPr>
                <a:spLocks noEditPoints="1"/>
              </p:cNvSpPr>
              <p:nvPr/>
            </p:nvSpPr>
            <p:spPr bwMode="auto">
              <a:xfrm>
                <a:off x="2076" y="413"/>
                <a:ext cx="30" cy="28"/>
              </a:xfrm>
              <a:custGeom>
                <a:avLst/>
                <a:gdLst>
                  <a:gd name="T0" fmla="*/ 22 w 54"/>
                  <a:gd name="T1" fmla="*/ 44 h 50"/>
                  <a:gd name="T2" fmla="*/ 47 w 54"/>
                  <a:gd name="T3" fmla="*/ 50 h 50"/>
                  <a:gd name="T4" fmla="*/ 52 w 54"/>
                  <a:gd name="T5" fmla="*/ 46 h 50"/>
                  <a:gd name="T6" fmla="*/ 41 w 54"/>
                  <a:gd name="T7" fmla="*/ 13 h 50"/>
                  <a:gd name="T8" fmla="*/ 30 w 54"/>
                  <a:gd name="T9" fmla="*/ 5 h 50"/>
                  <a:gd name="T10" fmla="*/ 27 w 54"/>
                  <a:gd name="T11" fmla="*/ 4 h 50"/>
                  <a:gd name="T12" fmla="*/ 28 w 54"/>
                  <a:gd name="T13" fmla="*/ 4 h 50"/>
                  <a:gd name="T14" fmla="*/ 26 w 54"/>
                  <a:gd name="T15" fmla="*/ 1 h 50"/>
                  <a:gd name="T16" fmla="*/ 20 w 54"/>
                  <a:gd name="T17" fmla="*/ 4 h 50"/>
                  <a:gd name="T18" fmla="*/ 7 w 54"/>
                  <a:gd name="T19" fmla="*/ 3 h 50"/>
                  <a:gd name="T20" fmla="*/ 1 w 54"/>
                  <a:gd name="T21" fmla="*/ 9 h 50"/>
                  <a:gd name="T22" fmla="*/ 7 w 54"/>
                  <a:gd name="T23" fmla="*/ 36 h 50"/>
                  <a:gd name="T24" fmla="*/ 22 w 54"/>
                  <a:gd name="T25" fmla="*/ 44 h 50"/>
                  <a:gd name="T26" fmla="*/ 21 w 54"/>
                  <a:gd name="T27" fmla="*/ 19 h 50"/>
                  <a:gd name="T28" fmla="*/ 26 w 54"/>
                  <a:gd name="T29" fmla="*/ 15 h 50"/>
                  <a:gd name="T30" fmla="*/ 28 w 54"/>
                  <a:gd name="T31" fmla="*/ 16 h 50"/>
                  <a:gd name="T32" fmla="*/ 28 w 54"/>
                  <a:gd name="T33" fmla="*/ 16 h 50"/>
                  <a:gd name="T34" fmla="*/ 32 w 54"/>
                  <a:gd name="T35" fmla="*/ 34 h 50"/>
                  <a:gd name="T36" fmla="*/ 17 w 54"/>
                  <a:gd name="T37" fmla="*/ 30 h 50"/>
                  <a:gd name="T38" fmla="*/ 21 w 54"/>
                  <a:gd name="T39"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50">
                    <a:moveTo>
                      <a:pt x="22" y="44"/>
                    </a:moveTo>
                    <a:cubicBezTo>
                      <a:pt x="29" y="48"/>
                      <a:pt x="39" y="50"/>
                      <a:pt x="47" y="50"/>
                    </a:cubicBezTo>
                    <a:cubicBezTo>
                      <a:pt x="49" y="50"/>
                      <a:pt x="51" y="48"/>
                      <a:pt x="52" y="46"/>
                    </a:cubicBezTo>
                    <a:cubicBezTo>
                      <a:pt x="54" y="33"/>
                      <a:pt x="49" y="21"/>
                      <a:pt x="41" y="13"/>
                    </a:cubicBezTo>
                    <a:cubicBezTo>
                      <a:pt x="38" y="9"/>
                      <a:pt x="35" y="6"/>
                      <a:pt x="30" y="5"/>
                    </a:cubicBezTo>
                    <a:cubicBezTo>
                      <a:pt x="29" y="5"/>
                      <a:pt x="28" y="4"/>
                      <a:pt x="27" y="4"/>
                    </a:cubicBezTo>
                    <a:cubicBezTo>
                      <a:pt x="27" y="4"/>
                      <a:pt x="27" y="4"/>
                      <a:pt x="28" y="4"/>
                    </a:cubicBezTo>
                    <a:cubicBezTo>
                      <a:pt x="29" y="3"/>
                      <a:pt x="28" y="0"/>
                      <a:pt x="26" y="1"/>
                    </a:cubicBezTo>
                    <a:cubicBezTo>
                      <a:pt x="24" y="2"/>
                      <a:pt x="22" y="3"/>
                      <a:pt x="20" y="4"/>
                    </a:cubicBezTo>
                    <a:cubicBezTo>
                      <a:pt x="16" y="3"/>
                      <a:pt x="12" y="3"/>
                      <a:pt x="7" y="3"/>
                    </a:cubicBezTo>
                    <a:cubicBezTo>
                      <a:pt x="4" y="4"/>
                      <a:pt x="2" y="6"/>
                      <a:pt x="1" y="9"/>
                    </a:cubicBezTo>
                    <a:cubicBezTo>
                      <a:pt x="0" y="18"/>
                      <a:pt x="0" y="29"/>
                      <a:pt x="7" y="36"/>
                    </a:cubicBezTo>
                    <a:cubicBezTo>
                      <a:pt x="11" y="40"/>
                      <a:pt x="16" y="43"/>
                      <a:pt x="22" y="44"/>
                    </a:cubicBezTo>
                    <a:close/>
                    <a:moveTo>
                      <a:pt x="21" y="19"/>
                    </a:moveTo>
                    <a:cubicBezTo>
                      <a:pt x="22" y="17"/>
                      <a:pt x="24" y="15"/>
                      <a:pt x="26" y="15"/>
                    </a:cubicBezTo>
                    <a:cubicBezTo>
                      <a:pt x="27" y="16"/>
                      <a:pt x="27" y="16"/>
                      <a:pt x="28" y="16"/>
                    </a:cubicBezTo>
                    <a:cubicBezTo>
                      <a:pt x="28" y="16"/>
                      <a:pt x="28" y="16"/>
                      <a:pt x="28" y="16"/>
                    </a:cubicBezTo>
                    <a:cubicBezTo>
                      <a:pt x="33" y="19"/>
                      <a:pt x="33" y="28"/>
                      <a:pt x="32" y="34"/>
                    </a:cubicBezTo>
                    <a:cubicBezTo>
                      <a:pt x="26" y="34"/>
                      <a:pt x="21" y="33"/>
                      <a:pt x="17" y="30"/>
                    </a:cubicBezTo>
                    <a:cubicBezTo>
                      <a:pt x="18" y="26"/>
                      <a:pt x="20" y="23"/>
                      <a:pt x="2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5" name="Freeform 1015"/>
              <p:cNvSpPr/>
              <p:nvPr/>
            </p:nvSpPr>
            <p:spPr bwMode="auto">
              <a:xfrm>
                <a:off x="2071" y="437"/>
                <a:ext cx="17" cy="71"/>
              </a:xfrm>
              <a:custGeom>
                <a:avLst/>
                <a:gdLst>
                  <a:gd name="T0" fmla="*/ 17 w 31"/>
                  <a:gd name="T1" fmla="*/ 61 h 126"/>
                  <a:gd name="T2" fmla="*/ 30 w 31"/>
                  <a:gd name="T3" fmla="*/ 1 h 126"/>
                  <a:gd name="T4" fmla="*/ 28 w 31"/>
                  <a:gd name="T5" fmla="*/ 1 h 126"/>
                  <a:gd name="T6" fmla="*/ 8 w 31"/>
                  <a:gd name="T7" fmla="*/ 68 h 126"/>
                  <a:gd name="T8" fmla="*/ 14 w 31"/>
                  <a:gd name="T9" fmla="*/ 125 h 126"/>
                  <a:gd name="T10" fmla="*/ 18 w 31"/>
                  <a:gd name="T11" fmla="*/ 123 h 126"/>
                  <a:gd name="T12" fmla="*/ 14 w 31"/>
                  <a:gd name="T13" fmla="*/ 97 h 126"/>
                  <a:gd name="T14" fmla="*/ 17 w 31"/>
                  <a:gd name="T15" fmla="*/ 61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6">
                    <a:moveTo>
                      <a:pt x="17" y="61"/>
                    </a:moveTo>
                    <a:cubicBezTo>
                      <a:pt x="20" y="41"/>
                      <a:pt x="25" y="21"/>
                      <a:pt x="30" y="1"/>
                    </a:cubicBezTo>
                    <a:cubicBezTo>
                      <a:pt x="31" y="0"/>
                      <a:pt x="29" y="0"/>
                      <a:pt x="28" y="1"/>
                    </a:cubicBezTo>
                    <a:cubicBezTo>
                      <a:pt x="20" y="23"/>
                      <a:pt x="12" y="45"/>
                      <a:pt x="8" y="68"/>
                    </a:cubicBezTo>
                    <a:cubicBezTo>
                      <a:pt x="5" y="82"/>
                      <a:pt x="0" y="113"/>
                      <a:pt x="14" y="125"/>
                    </a:cubicBezTo>
                    <a:cubicBezTo>
                      <a:pt x="16" y="126"/>
                      <a:pt x="18" y="125"/>
                      <a:pt x="18" y="123"/>
                    </a:cubicBezTo>
                    <a:cubicBezTo>
                      <a:pt x="19" y="115"/>
                      <a:pt x="14" y="106"/>
                      <a:pt x="14" y="97"/>
                    </a:cubicBezTo>
                    <a:cubicBezTo>
                      <a:pt x="13" y="85"/>
                      <a:pt x="14" y="73"/>
                      <a:pt x="17"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6" name="Freeform 1016"/>
              <p:cNvSpPr/>
              <p:nvPr/>
            </p:nvSpPr>
            <p:spPr bwMode="auto">
              <a:xfrm>
                <a:off x="2085" y="441"/>
                <a:ext cx="11" cy="64"/>
              </a:xfrm>
              <a:custGeom>
                <a:avLst/>
                <a:gdLst>
                  <a:gd name="T0" fmla="*/ 5 w 19"/>
                  <a:gd name="T1" fmla="*/ 57 h 113"/>
                  <a:gd name="T2" fmla="*/ 10 w 19"/>
                  <a:gd name="T3" fmla="*/ 0 h 113"/>
                  <a:gd name="T4" fmla="*/ 10 w 19"/>
                  <a:gd name="T5" fmla="*/ 0 h 113"/>
                  <a:gd name="T6" fmla="*/ 1 w 19"/>
                  <a:gd name="T7" fmla="*/ 57 h 113"/>
                  <a:gd name="T8" fmla="*/ 15 w 19"/>
                  <a:gd name="T9" fmla="*/ 111 h 113"/>
                  <a:gd name="T10" fmla="*/ 19 w 19"/>
                  <a:gd name="T11" fmla="*/ 109 h 113"/>
                  <a:gd name="T12" fmla="*/ 5 w 19"/>
                  <a:gd name="T13" fmla="*/ 57 h 113"/>
                </a:gdLst>
                <a:ahLst/>
                <a:cxnLst>
                  <a:cxn ang="0">
                    <a:pos x="T0" y="T1"/>
                  </a:cxn>
                  <a:cxn ang="0">
                    <a:pos x="T2" y="T3"/>
                  </a:cxn>
                  <a:cxn ang="0">
                    <a:pos x="T4" y="T5"/>
                  </a:cxn>
                  <a:cxn ang="0">
                    <a:pos x="T6" y="T7"/>
                  </a:cxn>
                  <a:cxn ang="0">
                    <a:pos x="T8" y="T9"/>
                  </a:cxn>
                  <a:cxn ang="0">
                    <a:pos x="T10" y="T11"/>
                  </a:cxn>
                  <a:cxn ang="0">
                    <a:pos x="T12" y="T13"/>
                  </a:cxn>
                </a:cxnLst>
                <a:rect l="0" t="0" r="r" b="b"/>
                <a:pathLst>
                  <a:path w="19" h="113">
                    <a:moveTo>
                      <a:pt x="5" y="57"/>
                    </a:moveTo>
                    <a:cubicBezTo>
                      <a:pt x="3" y="38"/>
                      <a:pt x="5" y="19"/>
                      <a:pt x="10" y="0"/>
                    </a:cubicBezTo>
                    <a:cubicBezTo>
                      <a:pt x="10" y="0"/>
                      <a:pt x="10" y="0"/>
                      <a:pt x="10" y="0"/>
                    </a:cubicBezTo>
                    <a:cubicBezTo>
                      <a:pt x="3" y="19"/>
                      <a:pt x="0" y="38"/>
                      <a:pt x="1" y="57"/>
                    </a:cubicBezTo>
                    <a:cubicBezTo>
                      <a:pt x="2" y="75"/>
                      <a:pt x="4" y="96"/>
                      <a:pt x="15" y="111"/>
                    </a:cubicBezTo>
                    <a:cubicBezTo>
                      <a:pt x="16" y="113"/>
                      <a:pt x="19" y="112"/>
                      <a:pt x="19" y="109"/>
                    </a:cubicBezTo>
                    <a:cubicBezTo>
                      <a:pt x="16" y="92"/>
                      <a:pt x="8" y="75"/>
                      <a:pt x="5"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7" name="Freeform 1017"/>
              <p:cNvSpPr/>
              <p:nvPr/>
            </p:nvSpPr>
            <p:spPr bwMode="auto">
              <a:xfrm>
                <a:off x="2094" y="444"/>
                <a:ext cx="17" cy="66"/>
              </a:xfrm>
              <a:custGeom>
                <a:avLst/>
                <a:gdLst>
                  <a:gd name="T0" fmla="*/ 3 w 30"/>
                  <a:gd name="T1" fmla="*/ 1 h 117"/>
                  <a:gd name="T2" fmla="*/ 1 w 30"/>
                  <a:gd name="T3" fmla="*/ 2 h 117"/>
                  <a:gd name="T4" fmla="*/ 16 w 30"/>
                  <a:gd name="T5" fmla="*/ 64 h 117"/>
                  <a:gd name="T6" fmla="*/ 19 w 30"/>
                  <a:gd name="T7" fmla="*/ 115 h 117"/>
                  <a:gd name="T8" fmla="*/ 24 w 30"/>
                  <a:gd name="T9" fmla="*/ 115 h 117"/>
                  <a:gd name="T10" fmla="*/ 23 w 30"/>
                  <a:gd name="T11" fmla="*/ 58 h 117"/>
                  <a:gd name="T12" fmla="*/ 3 w 30"/>
                  <a:gd name="T13" fmla="*/ 1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3" y="1"/>
                    </a:moveTo>
                    <a:cubicBezTo>
                      <a:pt x="2" y="0"/>
                      <a:pt x="0" y="1"/>
                      <a:pt x="1" y="2"/>
                    </a:cubicBezTo>
                    <a:cubicBezTo>
                      <a:pt x="10" y="22"/>
                      <a:pt x="15" y="42"/>
                      <a:pt x="16" y="64"/>
                    </a:cubicBezTo>
                    <a:cubicBezTo>
                      <a:pt x="18" y="80"/>
                      <a:pt x="14" y="99"/>
                      <a:pt x="19" y="115"/>
                    </a:cubicBezTo>
                    <a:cubicBezTo>
                      <a:pt x="20" y="117"/>
                      <a:pt x="23" y="117"/>
                      <a:pt x="24" y="115"/>
                    </a:cubicBezTo>
                    <a:cubicBezTo>
                      <a:pt x="30" y="98"/>
                      <a:pt x="25" y="75"/>
                      <a:pt x="23" y="58"/>
                    </a:cubicBezTo>
                    <a:cubicBezTo>
                      <a:pt x="20" y="38"/>
                      <a:pt x="13" y="19"/>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8" name="Freeform 1018"/>
              <p:cNvSpPr/>
              <p:nvPr/>
            </p:nvSpPr>
            <p:spPr bwMode="auto">
              <a:xfrm>
                <a:off x="2102" y="444"/>
                <a:ext cx="20" cy="61"/>
              </a:xfrm>
              <a:custGeom>
                <a:avLst/>
                <a:gdLst>
                  <a:gd name="T0" fmla="*/ 1 w 37"/>
                  <a:gd name="T1" fmla="*/ 1 h 108"/>
                  <a:gd name="T2" fmla="*/ 0 w 37"/>
                  <a:gd name="T3" fmla="*/ 2 h 108"/>
                  <a:gd name="T4" fmla="*/ 19 w 37"/>
                  <a:gd name="T5" fmla="*/ 51 h 108"/>
                  <a:gd name="T6" fmla="*/ 25 w 37"/>
                  <a:gd name="T7" fmla="*/ 105 h 108"/>
                  <a:gd name="T8" fmla="*/ 30 w 37"/>
                  <a:gd name="T9" fmla="*/ 105 h 108"/>
                  <a:gd name="T10" fmla="*/ 27 w 37"/>
                  <a:gd name="T11" fmla="*/ 49 h 108"/>
                  <a:gd name="T12" fmla="*/ 1 w 37"/>
                  <a:gd name="T13" fmla="*/ 1 h 108"/>
                </a:gdLst>
                <a:ahLst/>
                <a:cxnLst>
                  <a:cxn ang="0">
                    <a:pos x="T0" y="T1"/>
                  </a:cxn>
                  <a:cxn ang="0">
                    <a:pos x="T2" y="T3"/>
                  </a:cxn>
                  <a:cxn ang="0">
                    <a:pos x="T4" y="T5"/>
                  </a:cxn>
                  <a:cxn ang="0">
                    <a:pos x="T6" y="T7"/>
                  </a:cxn>
                  <a:cxn ang="0">
                    <a:pos x="T8" y="T9"/>
                  </a:cxn>
                  <a:cxn ang="0">
                    <a:pos x="T10" y="T11"/>
                  </a:cxn>
                  <a:cxn ang="0">
                    <a:pos x="T12" y="T13"/>
                  </a:cxn>
                </a:cxnLst>
                <a:rect l="0" t="0" r="r" b="b"/>
                <a:pathLst>
                  <a:path w="37" h="108">
                    <a:moveTo>
                      <a:pt x="1" y="1"/>
                    </a:moveTo>
                    <a:cubicBezTo>
                      <a:pt x="1" y="0"/>
                      <a:pt x="0" y="1"/>
                      <a:pt x="0" y="2"/>
                    </a:cubicBezTo>
                    <a:cubicBezTo>
                      <a:pt x="11" y="17"/>
                      <a:pt x="15" y="33"/>
                      <a:pt x="19" y="51"/>
                    </a:cubicBezTo>
                    <a:cubicBezTo>
                      <a:pt x="24" y="69"/>
                      <a:pt x="21" y="88"/>
                      <a:pt x="25" y="105"/>
                    </a:cubicBezTo>
                    <a:cubicBezTo>
                      <a:pt x="25" y="108"/>
                      <a:pt x="29" y="108"/>
                      <a:pt x="30" y="105"/>
                    </a:cubicBezTo>
                    <a:cubicBezTo>
                      <a:pt x="37" y="89"/>
                      <a:pt x="31" y="66"/>
                      <a:pt x="27" y="49"/>
                    </a:cubicBezTo>
                    <a:cubicBezTo>
                      <a:pt x="22" y="32"/>
                      <a:pt x="13" y="1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9" name="Freeform 1019"/>
              <p:cNvSpPr/>
              <p:nvPr/>
            </p:nvSpPr>
            <p:spPr bwMode="auto">
              <a:xfrm>
                <a:off x="2123" y="1411"/>
                <a:ext cx="27" cy="7"/>
              </a:xfrm>
              <a:custGeom>
                <a:avLst/>
                <a:gdLst>
                  <a:gd name="T0" fmla="*/ 5 w 48"/>
                  <a:gd name="T1" fmla="*/ 11 h 12"/>
                  <a:gd name="T2" fmla="*/ 45 w 48"/>
                  <a:gd name="T3" fmla="*/ 4 h 12"/>
                  <a:gd name="T4" fmla="*/ 44 w 48"/>
                  <a:gd name="T5" fmla="*/ 1 h 12"/>
                  <a:gd name="T6" fmla="*/ 5 w 48"/>
                  <a:gd name="T7" fmla="*/ 5 h 12"/>
                  <a:gd name="T8" fmla="*/ 5 w 48"/>
                  <a:gd name="T9" fmla="*/ 11 h 12"/>
                </a:gdLst>
                <a:ahLst/>
                <a:cxnLst>
                  <a:cxn ang="0">
                    <a:pos x="T0" y="T1"/>
                  </a:cxn>
                  <a:cxn ang="0">
                    <a:pos x="T2" y="T3"/>
                  </a:cxn>
                  <a:cxn ang="0">
                    <a:pos x="T4" y="T5"/>
                  </a:cxn>
                  <a:cxn ang="0">
                    <a:pos x="T6" y="T7"/>
                  </a:cxn>
                  <a:cxn ang="0">
                    <a:pos x="T8" y="T9"/>
                  </a:cxn>
                </a:cxnLst>
                <a:rect l="0" t="0" r="r" b="b"/>
                <a:pathLst>
                  <a:path w="48" h="12">
                    <a:moveTo>
                      <a:pt x="5" y="11"/>
                    </a:moveTo>
                    <a:cubicBezTo>
                      <a:pt x="19" y="11"/>
                      <a:pt x="32" y="8"/>
                      <a:pt x="45" y="4"/>
                    </a:cubicBezTo>
                    <a:cubicBezTo>
                      <a:pt x="48" y="3"/>
                      <a:pt x="47" y="0"/>
                      <a:pt x="44" y="1"/>
                    </a:cubicBezTo>
                    <a:cubicBezTo>
                      <a:pt x="31" y="3"/>
                      <a:pt x="18" y="6"/>
                      <a:pt x="5" y="5"/>
                    </a:cubicBezTo>
                    <a:cubicBezTo>
                      <a:pt x="0" y="5"/>
                      <a:pt x="0" y="12"/>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0" name="Freeform 1020"/>
              <p:cNvSpPr/>
              <p:nvPr/>
            </p:nvSpPr>
            <p:spPr bwMode="auto">
              <a:xfrm>
                <a:off x="2136" y="1473"/>
                <a:ext cx="25" cy="9"/>
              </a:xfrm>
              <a:custGeom>
                <a:avLst/>
                <a:gdLst>
                  <a:gd name="T0" fmla="*/ 7 w 45"/>
                  <a:gd name="T1" fmla="*/ 15 h 17"/>
                  <a:gd name="T2" fmla="*/ 45 w 45"/>
                  <a:gd name="T3" fmla="*/ 1 h 17"/>
                  <a:gd name="T4" fmla="*/ 45 w 45"/>
                  <a:gd name="T5" fmla="*/ 0 h 17"/>
                  <a:gd name="T6" fmla="*/ 5 w 45"/>
                  <a:gd name="T7" fmla="*/ 10 h 17"/>
                  <a:gd name="T8" fmla="*/ 7 w 45"/>
                  <a:gd name="T9" fmla="*/ 15 h 17"/>
                </a:gdLst>
                <a:ahLst/>
                <a:cxnLst>
                  <a:cxn ang="0">
                    <a:pos x="T0" y="T1"/>
                  </a:cxn>
                  <a:cxn ang="0">
                    <a:pos x="T2" y="T3"/>
                  </a:cxn>
                  <a:cxn ang="0">
                    <a:pos x="T4" y="T5"/>
                  </a:cxn>
                  <a:cxn ang="0">
                    <a:pos x="T6" y="T7"/>
                  </a:cxn>
                  <a:cxn ang="0">
                    <a:pos x="T8" y="T9"/>
                  </a:cxn>
                </a:cxnLst>
                <a:rect l="0" t="0" r="r" b="b"/>
                <a:pathLst>
                  <a:path w="45" h="17">
                    <a:moveTo>
                      <a:pt x="7" y="15"/>
                    </a:moveTo>
                    <a:cubicBezTo>
                      <a:pt x="20" y="12"/>
                      <a:pt x="32" y="5"/>
                      <a:pt x="45" y="1"/>
                    </a:cubicBezTo>
                    <a:cubicBezTo>
                      <a:pt x="45" y="1"/>
                      <a:pt x="45" y="0"/>
                      <a:pt x="45" y="0"/>
                    </a:cubicBezTo>
                    <a:cubicBezTo>
                      <a:pt x="31" y="3"/>
                      <a:pt x="18" y="7"/>
                      <a:pt x="5" y="10"/>
                    </a:cubicBezTo>
                    <a:cubicBezTo>
                      <a:pt x="0" y="11"/>
                      <a:pt x="2" y="17"/>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1" name="Freeform 1021"/>
              <p:cNvSpPr/>
              <p:nvPr/>
            </p:nvSpPr>
            <p:spPr bwMode="auto">
              <a:xfrm>
                <a:off x="2141" y="1493"/>
                <a:ext cx="21" cy="12"/>
              </a:xfrm>
              <a:custGeom>
                <a:avLst/>
                <a:gdLst>
                  <a:gd name="T0" fmla="*/ 7 w 37"/>
                  <a:gd name="T1" fmla="*/ 13 h 22"/>
                  <a:gd name="T2" fmla="*/ 1 w 37"/>
                  <a:gd name="T3" fmla="*/ 19 h 22"/>
                  <a:gd name="T4" fmla="*/ 5 w 37"/>
                  <a:gd name="T5" fmla="*/ 21 h 22"/>
                  <a:gd name="T6" fmla="*/ 7 w 37"/>
                  <a:gd name="T7" fmla="*/ 20 h 22"/>
                  <a:gd name="T8" fmla="*/ 10 w 37"/>
                  <a:gd name="T9" fmla="*/ 18 h 22"/>
                  <a:gd name="T10" fmla="*/ 19 w 37"/>
                  <a:gd name="T11" fmla="*/ 13 h 22"/>
                  <a:gd name="T12" fmla="*/ 36 w 37"/>
                  <a:gd name="T13" fmla="*/ 1 h 22"/>
                  <a:gd name="T14" fmla="*/ 36 w 37"/>
                  <a:gd name="T15" fmla="*/ 0 h 22"/>
                  <a:gd name="T16" fmla="*/ 7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7" y="13"/>
                    </a:moveTo>
                    <a:cubicBezTo>
                      <a:pt x="5" y="14"/>
                      <a:pt x="1" y="16"/>
                      <a:pt x="1" y="19"/>
                    </a:cubicBezTo>
                    <a:cubicBezTo>
                      <a:pt x="0" y="21"/>
                      <a:pt x="3" y="22"/>
                      <a:pt x="5" y="21"/>
                    </a:cubicBezTo>
                    <a:cubicBezTo>
                      <a:pt x="5" y="21"/>
                      <a:pt x="6" y="21"/>
                      <a:pt x="7" y="20"/>
                    </a:cubicBezTo>
                    <a:cubicBezTo>
                      <a:pt x="8" y="20"/>
                      <a:pt x="9" y="19"/>
                      <a:pt x="10" y="18"/>
                    </a:cubicBezTo>
                    <a:cubicBezTo>
                      <a:pt x="14" y="17"/>
                      <a:pt x="16" y="15"/>
                      <a:pt x="19" y="13"/>
                    </a:cubicBezTo>
                    <a:cubicBezTo>
                      <a:pt x="25" y="9"/>
                      <a:pt x="30" y="5"/>
                      <a:pt x="36" y="1"/>
                    </a:cubicBezTo>
                    <a:cubicBezTo>
                      <a:pt x="37" y="1"/>
                      <a:pt x="37" y="0"/>
                      <a:pt x="36" y="0"/>
                    </a:cubicBezTo>
                    <a:cubicBezTo>
                      <a:pt x="26" y="3"/>
                      <a:pt x="16" y="8"/>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2" name="Freeform 1022"/>
              <p:cNvSpPr>
                <a:spLocks noEditPoints="1"/>
              </p:cNvSpPr>
              <p:nvPr/>
            </p:nvSpPr>
            <p:spPr bwMode="auto">
              <a:xfrm>
                <a:off x="2081" y="1209"/>
                <a:ext cx="316" cy="328"/>
              </a:xfrm>
              <a:custGeom>
                <a:avLst/>
                <a:gdLst>
                  <a:gd name="T0" fmla="*/ 467 w 564"/>
                  <a:gd name="T1" fmla="*/ 305 h 587"/>
                  <a:gd name="T2" fmla="*/ 474 w 564"/>
                  <a:gd name="T3" fmla="*/ 221 h 587"/>
                  <a:gd name="T4" fmla="*/ 462 w 564"/>
                  <a:gd name="T5" fmla="*/ 179 h 587"/>
                  <a:gd name="T6" fmla="*/ 77 w 564"/>
                  <a:gd name="T7" fmla="*/ 167 h 587"/>
                  <a:gd name="T8" fmla="*/ 114 w 564"/>
                  <a:gd name="T9" fmla="*/ 326 h 587"/>
                  <a:gd name="T10" fmla="*/ 168 w 564"/>
                  <a:gd name="T11" fmla="*/ 535 h 587"/>
                  <a:gd name="T12" fmla="*/ 144 w 564"/>
                  <a:gd name="T13" fmla="*/ 214 h 587"/>
                  <a:gd name="T14" fmla="*/ 299 w 564"/>
                  <a:gd name="T15" fmla="*/ 92 h 587"/>
                  <a:gd name="T16" fmla="*/ 353 w 564"/>
                  <a:gd name="T17" fmla="*/ 100 h 587"/>
                  <a:gd name="T18" fmla="*/ 428 w 564"/>
                  <a:gd name="T19" fmla="*/ 220 h 587"/>
                  <a:gd name="T20" fmla="*/ 400 w 564"/>
                  <a:gd name="T21" fmla="*/ 566 h 587"/>
                  <a:gd name="T22" fmla="*/ 154 w 564"/>
                  <a:gd name="T23" fmla="*/ 534 h 587"/>
                  <a:gd name="T24" fmla="*/ 137 w 564"/>
                  <a:gd name="T25" fmla="*/ 558 h 587"/>
                  <a:gd name="T26" fmla="*/ 95 w 564"/>
                  <a:gd name="T27" fmla="*/ 511 h 587"/>
                  <a:gd name="T28" fmla="*/ 135 w 564"/>
                  <a:gd name="T29" fmla="*/ 447 h 587"/>
                  <a:gd name="T30" fmla="*/ 84 w 564"/>
                  <a:gd name="T31" fmla="*/ 425 h 587"/>
                  <a:gd name="T32" fmla="*/ 106 w 564"/>
                  <a:gd name="T33" fmla="*/ 385 h 587"/>
                  <a:gd name="T34" fmla="*/ 126 w 564"/>
                  <a:gd name="T35" fmla="*/ 335 h 587"/>
                  <a:gd name="T36" fmla="*/ 92 w 564"/>
                  <a:gd name="T37" fmla="*/ 577 h 587"/>
                  <a:gd name="T38" fmla="*/ 427 w 564"/>
                  <a:gd name="T39" fmla="*/ 156 h 587"/>
                  <a:gd name="T40" fmla="*/ 399 w 564"/>
                  <a:gd name="T41" fmla="*/ 128 h 587"/>
                  <a:gd name="T42" fmla="*/ 426 w 564"/>
                  <a:gd name="T43" fmla="*/ 150 h 587"/>
                  <a:gd name="T44" fmla="*/ 434 w 564"/>
                  <a:gd name="T45" fmla="*/ 192 h 587"/>
                  <a:gd name="T46" fmla="*/ 460 w 564"/>
                  <a:gd name="T47" fmla="*/ 143 h 587"/>
                  <a:gd name="T48" fmla="*/ 450 w 564"/>
                  <a:gd name="T49" fmla="*/ 115 h 587"/>
                  <a:gd name="T50" fmla="*/ 401 w 564"/>
                  <a:gd name="T51" fmla="*/ 88 h 587"/>
                  <a:gd name="T52" fmla="*/ 307 w 564"/>
                  <a:gd name="T53" fmla="*/ 21 h 587"/>
                  <a:gd name="T54" fmla="*/ 232 w 564"/>
                  <a:gd name="T55" fmla="*/ 81 h 587"/>
                  <a:gd name="T56" fmla="*/ 115 w 564"/>
                  <a:gd name="T57" fmla="*/ 282 h 587"/>
                  <a:gd name="T58" fmla="*/ 130 w 564"/>
                  <a:gd name="T59" fmla="*/ 166 h 587"/>
                  <a:gd name="T60" fmla="*/ 122 w 564"/>
                  <a:gd name="T61" fmla="*/ 222 h 587"/>
                  <a:gd name="T62" fmla="*/ 130 w 564"/>
                  <a:gd name="T63" fmla="*/ 203 h 587"/>
                  <a:gd name="T64" fmla="*/ 136 w 564"/>
                  <a:gd name="T65" fmla="*/ 180 h 587"/>
                  <a:gd name="T66" fmla="*/ 142 w 564"/>
                  <a:gd name="T67" fmla="*/ 145 h 587"/>
                  <a:gd name="T68" fmla="*/ 177 w 564"/>
                  <a:gd name="T69" fmla="*/ 72 h 587"/>
                  <a:gd name="T70" fmla="*/ 250 w 564"/>
                  <a:gd name="T71" fmla="*/ 55 h 587"/>
                  <a:gd name="T72" fmla="*/ 200 w 564"/>
                  <a:gd name="T73" fmla="*/ 77 h 587"/>
                  <a:gd name="T74" fmla="*/ 226 w 564"/>
                  <a:gd name="T75" fmla="*/ 84 h 587"/>
                  <a:gd name="T76" fmla="*/ 284 w 564"/>
                  <a:gd name="T77" fmla="*/ 75 h 587"/>
                  <a:gd name="T78" fmla="*/ 126 w 564"/>
                  <a:gd name="T79" fmla="*/ 129 h 587"/>
                  <a:gd name="T80" fmla="*/ 87 w 564"/>
                  <a:gd name="T81" fmla="*/ 188 h 587"/>
                  <a:gd name="T82" fmla="*/ 80 w 564"/>
                  <a:gd name="T83" fmla="*/ 305 h 587"/>
                  <a:gd name="T84" fmla="*/ 160 w 564"/>
                  <a:gd name="T85" fmla="*/ 136 h 587"/>
                  <a:gd name="T86" fmla="*/ 176 w 564"/>
                  <a:gd name="T87" fmla="*/ 114 h 587"/>
                  <a:gd name="T88" fmla="*/ 183 w 564"/>
                  <a:gd name="T89" fmla="*/ 86 h 587"/>
                  <a:gd name="T90" fmla="*/ 330 w 564"/>
                  <a:gd name="T91" fmla="*/ 74 h 587"/>
                  <a:gd name="T92" fmla="*/ 410 w 564"/>
                  <a:gd name="T93" fmla="*/ 118 h 587"/>
                  <a:gd name="T94" fmla="*/ 369 w 564"/>
                  <a:gd name="T95" fmla="*/ 90 h 587"/>
                  <a:gd name="T96" fmla="*/ 339 w 564"/>
                  <a:gd name="T97" fmla="*/ 90 h 587"/>
                  <a:gd name="T98" fmla="*/ 442 w 564"/>
                  <a:gd name="T99" fmla="*/ 335 h 587"/>
                  <a:gd name="T100" fmla="*/ 410 w 564"/>
                  <a:gd name="T101" fmla="*/ 533 h 587"/>
                  <a:gd name="T102" fmla="*/ 480 w 564"/>
                  <a:gd name="T103" fmla="*/ 420 h 587"/>
                  <a:gd name="T104" fmla="*/ 476 w 564"/>
                  <a:gd name="T105" fmla="*/ 458 h 587"/>
                  <a:gd name="T106" fmla="*/ 427 w 564"/>
                  <a:gd name="T107" fmla="*/ 498 h 587"/>
                  <a:gd name="T108" fmla="*/ 452 w 564"/>
                  <a:gd name="T109" fmla="*/ 565 h 587"/>
                  <a:gd name="T110" fmla="*/ 535 w 564"/>
                  <a:gd name="T111" fmla="*/ 440 h 587"/>
                  <a:gd name="T112" fmla="*/ 484 w 564"/>
                  <a:gd name="T113" fmla="*/ 384 h 587"/>
                  <a:gd name="T114" fmla="*/ 450 w 564"/>
                  <a:gd name="T115" fmla="*/ 32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4" h="587">
                    <a:moveTo>
                      <a:pt x="544" y="352"/>
                    </a:moveTo>
                    <a:cubicBezTo>
                      <a:pt x="529" y="333"/>
                      <a:pt x="502" y="327"/>
                      <a:pt x="474" y="326"/>
                    </a:cubicBezTo>
                    <a:cubicBezTo>
                      <a:pt x="477" y="324"/>
                      <a:pt x="480" y="322"/>
                      <a:pt x="481" y="319"/>
                    </a:cubicBezTo>
                    <a:cubicBezTo>
                      <a:pt x="482" y="317"/>
                      <a:pt x="479" y="315"/>
                      <a:pt x="478" y="317"/>
                    </a:cubicBezTo>
                    <a:cubicBezTo>
                      <a:pt x="474" y="322"/>
                      <a:pt x="467" y="324"/>
                      <a:pt x="461" y="326"/>
                    </a:cubicBezTo>
                    <a:cubicBezTo>
                      <a:pt x="458" y="326"/>
                      <a:pt x="454" y="326"/>
                      <a:pt x="451" y="326"/>
                    </a:cubicBezTo>
                    <a:cubicBezTo>
                      <a:pt x="451" y="323"/>
                      <a:pt x="451" y="321"/>
                      <a:pt x="452" y="318"/>
                    </a:cubicBezTo>
                    <a:cubicBezTo>
                      <a:pt x="455" y="318"/>
                      <a:pt x="459" y="316"/>
                      <a:pt x="459" y="312"/>
                    </a:cubicBezTo>
                    <a:cubicBezTo>
                      <a:pt x="459" y="312"/>
                      <a:pt x="459" y="312"/>
                      <a:pt x="459" y="312"/>
                    </a:cubicBezTo>
                    <a:cubicBezTo>
                      <a:pt x="462" y="310"/>
                      <a:pt x="465" y="307"/>
                      <a:pt x="467" y="305"/>
                    </a:cubicBezTo>
                    <a:cubicBezTo>
                      <a:pt x="471" y="301"/>
                      <a:pt x="474" y="296"/>
                      <a:pt x="474" y="290"/>
                    </a:cubicBezTo>
                    <a:cubicBezTo>
                      <a:pt x="474" y="289"/>
                      <a:pt x="472" y="289"/>
                      <a:pt x="472" y="290"/>
                    </a:cubicBezTo>
                    <a:cubicBezTo>
                      <a:pt x="471" y="296"/>
                      <a:pt x="468" y="300"/>
                      <a:pt x="463" y="303"/>
                    </a:cubicBezTo>
                    <a:cubicBezTo>
                      <a:pt x="462" y="304"/>
                      <a:pt x="461" y="305"/>
                      <a:pt x="459" y="306"/>
                    </a:cubicBezTo>
                    <a:cubicBezTo>
                      <a:pt x="459" y="298"/>
                      <a:pt x="459" y="291"/>
                      <a:pt x="459" y="284"/>
                    </a:cubicBezTo>
                    <a:cubicBezTo>
                      <a:pt x="466" y="276"/>
                      <a:pt x="472" y="267"/>
                      <a:pt x="474" y="257"/>
                    </a:cubicBezTo>
                    <a:cubicBezTo>
                      <a:pt x="475" y="256"/>
                      <a:pt x="472" y="255"/>
                      <a:pt x="471" y="257"/>
                    </a:cubicBezTo>
                    <a:cubicBezTo>
                      <a:pt x="468" y="264"/>
                      <a:pt x="463" y="269"/>
                      <a:pt x="459" y="274"/>
                    </a:cubicBezTo>
                    <a:cubicBezTo>
                      <a:pt x="458" y="268"/>
                      <a:pt x="458" y="262"/>
                      <a:pt x="458" y="256"/>
                    </a:cubicBezTo>
                    <a:cubicBezTo>
                      <a:pt x="468" y="248"/>
                      <a:pt x="472" y="231"/>
                      <a:pt x="474" y="221"/>
                    </a:cubicBezTo>
                    <a:cubicBezTo>
                      <a:pt x="474" y="220"/>
                      <a:pt x="472" y="219"/>
                      <a:pt x="472" y="220"/>
                    </a:cubicBezTo>
                    <a:cubicBezTo>
                      <a:pt x="469" y="227"/>
                      <a:pt x="466" y="234"/>
                      <a:pt x="462" y="240"/>
                    </a:cubicBezTo>
                    <a:cubicBezTo>
                      <a:pt x="461" y="242"/>
                      <a:pt x="459" y="244"/>
                      <a:pt x="457" y="247"/>
                    </a:cubicBezTo>
                    <a:cubicBezTo>
                      <a:pt x="456" y="238"/>
                      <a:pt x="456" y="230"/>
                      <a:pt x="455" y="221"/>
                    </a:cubicBezTo>
                    <a:cubicBezTo>
                      <a:pt x="466" y="214"/>
                      <a:pt x="471" y="195"/>
                      <a:pt x="473" y="184"/>
                    </a:cubicBezTo>
                    <a:cubicBezTo>
                      <a:pt x="473" y="184"/>
                      <a:pt x="473" y="184"/>
                      <a:pt x="473" y="184"/>
                    </a:cubicBezTo>
                    <a:cubicBezTo>
                      <a:pt x="470" y="191"/>
                      <a:pt x="466" y="197"/>
                      <a:pt x="463" y="204"/>
                    </a:cubicBezTo>
                    <a:cubicBezTo>
                      <a:pt x="460" y="208"/>
                      <a:pt x="457" y="211"/>
                      <a:pt x="454" y="215"/>
                    </a:cubicBezTo>
                    <a:cubicBezTo>
                      <a:pt x="453" y="207"/>
                      <a:pt x="452" y="199"/>
                      <a:pt x="451" y="191"/>
                    </a:cubicBezTo>
                    <a:cubicBezTo>
                      <a:pt x="455" y="187"/>
                      <a:pt x="459" y="183"/>
                      <a:pt x="462" y="179"/>
                    </a:cubicBezTo>
                    <a:cubicBezTo>
                      <a:pt x="466" y="175"/>
                      <a:pt x="469" y="171"/>
                      <a:pt x="473" y="166"/>
                    </a:cubicBezTo>
                    <a:cubicBezTo>
                      <a:pt x="476" y="182"/>
                      <a:pt x="477" y="198"/>
                      <a:pt x="477" y="215"/>
                    </a:cubicBezTo>
                    <a:cubicBezTo>
                      <a:pt x="477" y="248"/>
                      <a:pt x="473" y="282"/>
                      <a:pt x="487" y="313"/>
                    </a:cubicBezTo>
                    <a:cubicBezTo>
                      <a:pt x="490" y="320"/>
                      <a:pt x="503" y="317"/>
                      <a:pt x="500" y="310"/>
                    </a:cubicBezTo>
                    <a:cubicBezTo>
                      <a:pt x="483" y="274"/>
                      <a:pt x="491" y="234"/>
                      <a:pt x="490" y="196"/>
                    </a:cubicBezTo>
                    <a:cubicBezTo>
                      <a:pt x="489" y="160"/>
                      <a:pt x="476" y="129"/>
                      <a:pt x="454" y="99"/>
                    </a:cubicBezTo>
                    <a:cubicBezTo>
                      <a:pt x="415" y="46"/>
                      <a:pt x="349" y="0"/>
                      <a:pt x="274" y="9"/>
                    </a:cubicBezTo>
                    <a:cubicBezTo>
                      <a:pt x="208" y="17"/>
                      <a:pt x="144" y="35"/>
                      <a:pt x="110" y="89"/>
                    </a:cubicBezTo>
                    <a:cubicBezTo>
                      <a:pt x="96" y="112"/>
                      <a:pt x="87" y="138"/>
                      <a:pt x="80" y="165"/>
                    </a:cubicBezTo>
                    <a:cubicBezTo>
                      <a:pt x="79" y="164"/>
                      <a:pt x="76" y="165"/>
                      <a:pt x="77" y="167"/>
                    </a:cubicBezTo>
                    <a:cubicBezTo>
                      <a:pt x="77" y="168"/>
                      <a:pt x="78" y="169"/>
                      <a:pt x="78" y="171"/>
                    </a:cubicBezTo>
                    <a:cubicBezTo>
                      <a:pt x="76" y="181"/>
                      <a:pt x="74" y="191"/>
                      <a:pt x="72" y="201"/>
                    </a:cubicBezTo>
                    <a:cubicBezTo>
                      <a:pt x="65" y="239"/>
                      <a:pt x="64" y="281"/>
                      <a:pt x="76" y="319"/>
                    </a:cubicBezTo>
                    <a:cubicBezTo>
                      <a:pt x="76" y="321"/>
                      <a:pt x="77" y="323"/>
                      <a:pt x="77" y="324"/>
                    </a:cubicBezTo>
                    <a:cubicBezTo>
                      <a:pt x="78" y="326"/>
                      <a:pt x="81" y="326"/>
                      <a:pt x="81" y="324"/>
                    </a:cubicBezTo>
                    <a:cubicBezTo>
                      <a:pt x="80" y="318"/>
                      <a:pt x="80" y="313"/>
                      <a:pt x="80" y="307"/>
                    </a:cubicBezTo>
                    <a:cubicBezTo>
                      <a:pt x="86" y="311"/>
                      <a:pt x="92" y="313"/>
                      <a:pt x="99" y="314"/>
                    </a:cubicBezTo>
                    <a:cubicBezTo>
                      <a:pt x="103" y="318"/>
                      <a:pt x="108" y="322"/>
                      <a:pt x="112" y="325"/>
                    </a:cubicBezTo>
                    <a:cubicBezTo>
                      <a:pt x="113" y="326"/>
                      <a:pt x="113" y="326"/>
                      <a:pt x="114" y="325"/>
                    </a:cubicBezTo>
                    <a:cubicBezTo>
                      <a:pt x="114" y="326"/>
                      <a:pt x="114" y="326"/>
                      <a:pt x="114" y="326"/>
                    </a:cubicBezTo>
                    <a:cubicBezTo>
                      <a:pt x="79" y="325"/>
                      <a:pt x="39" y="327"/>
                      <a:pt x="20" y="352"/>
                    </a:cubicBezTo>
                    <a:cubicBezTo>
                      <a:pt x="0" y="378"/>
                      <a:pt x="14" y="419"/>
                      <a:pt x="18" y="447"/>
                    </a:cubicBezTo>
                    <a:cubicBezTo>
                      <a:pt x="23" y="485"/>
                      <a:pt x="25" y="529"/>
                      <a:pt x="51" y="563"/>
                    </a:cubicBezTo>
                    <a:cubicBezTo>
                      <a:pt x="66" y="581"/>
                      <a:pt x="87" y="587"/>
                      <a:pt x="110" y="587"/>
                    </a:cubicBezTo>
                    <a:cubicBezTo>
                      <a:pt x="112" y="587"/>
                      <a:pt x="114" y="587"/>
                      <a:pt x="116" y="587"/>
                    </a:cubicBezTo>
                    <a:cubicBezTo>
                      <a:pt x="134" y="586"/>
                      <a:pt x="154" y="580"/>
                      <a:pt x="171" y="574"/>
                    </a:cubicBezTo>
                    <a:cubicBezTo>
                      <a:pt x="178" y="571"/>
                      <a:pt x="172" y="563"/>
                      <a:pt x="165" y="565"/>
                    </a:cubicBezTo>
                    <a:cubicBezTo>
                      <a:pt x="164" y="566"/>
                      <a:pt x="164" y="566"/>
                      <a:pt x="164" y="566"/>
                    </a:cubicBezTo>
                    <a:cubicBezTo>
                      <a:pt x="165" y="565"/>
                      <a:pt x="165" y="564"/>
                      <a:pt x="165" y="564"/>
                    </a:cubicBezTo>
                    <a:cubicBezTo>
                      <a:pt x="167" y="555"/>
                      <a:pt x="171" y="544"/>
                      <a:pt x="168" y="535"/>
                    </a:cubicBezTo>
                    <a:cubicBezTo>
                      <a:pt x="168" y="503"/>
                      <a:pt x="162" y="471"/>
                      <a:pt x="153" y="440"/>
                    </a:cubicBezTo>
                    <a:cubicBezTo>
                      <a:pt x="142" y="400"/>
                      <a:pt x="134" y="361"/>
                      <a:pt x="129" y="321"/>
                    </a:cubicBezTo>
                    <a:cubicBezTo>
                      <a:pt x="129" y="321"/>
                      <a:pt x="128" y="320"/>
                      <a:pt x="128" y="321"/>
                    </a:cubicBezTo>
                    <a:cubicBezTo>
                      <a:pt x="128" y="323"/>
                      <a:pt x="127" y="325"/>
                      <a:pt x="127" y="327"/>
                    </a:cubicBezTo>
                    <a:cubicBezTo>
                      <a:pt x="123" y="326"/>
                      <a:pt x="120" y="326"/>
                      <a:pt x="116" y="326"/>
                    </a:cubicBezTo>
                    <a:cubicBezTo>
                      <a:pt x="128" y="304"/>
                      <a:pt x="132" y="280"/>
                      <a:pt x="135" y="256"/>
                    </a:cubicBezTo>
                    <a:cubicBezTo>
                      <a:pt x="135" y="255"/>
                      <a:pt x="136" y="255"/>
                      <a:pt x="137" y="255"/>
                    </a:cubicBezTo>
                    <a:cubicBezTo>
                      <a:pt x="140" y="253"/>
                      <a:pt x="139" y="249"/>
                      <a:pt x="136" y="247"/>
                    </a:cubicBezTo>
                    <a:cubicBezTo>
                      <a:pt x="137" y="238"/>
                      <a:pt x="138" y="228"/>
                      <a:pt x="139" y="218"/>
                    </a:cubicBezTo>
                    <a:cubicBezTo>
                      <a:pt x="141" y="217"/>
                      <a:pt x="143" y="216"/>
                      <a:pt x="144" y="214"/>
                    </a:cubicBezTo>
                    <a:cubicBezTo>
                      <a:pt x="147" y="212"/>
                      <a:pt x="145" y="208"/>
                      <a:pt x="141" y="208"/>
                    </a:cubicBezTo>
                    <a:cubicBezTo>
                      <a:pt x="145" y="190"/>
                      <a:pt x="150" y="173"/>
                      <a:pt x="159" y="157"/>
                    </a:cubicBezTo>
                    <a:cubicBezTo>
                      <a:pt x="166" y="145"/>
                      <a:pt x="175" y="134"/>
                      <a:pt x="186" y="124"/>
                    </a:cubicBezTo>
                    <a:cubicBezTo>
                      <a:pt x="188" y="125"/>
                      <a:pt x="191" y="125"/>
                      <a:pt x="196" y="125"/>
                    </a:cubicBezTo>
                    <a:cubicBezTo>
                      <a:pt x="197" y="125"/>
                      <a:pt x="199" y="123"/>
                      <a:pt x="197" y="123"/>
                    </a:cubicBezTo>
                    <a:cubicBezTo>
                      <a:pt x="196" y="121"/>
                      <a:pt x="194" y="120"/>
                      <a:pt x="192" y="118"/>
                    </a:cubicBezTo>
                    <a:cubicBezTo>
                      <a:pt x="208" y="104"/>
                      <a:pt x="228" y="93"/>
                      <a:pt x="249" y="89"/>
                    </a:cubicBezTo>
                    <a:cubicBezTo>
                      <a:pt x="250" y="91"/>
                      <a:pt x="252" y="91"/>
                      <a:pt x="254" y="90"/>
                    </a:cubicBezTo>
                    <a:cubicBezTo>
                      <a:pt x="255" y="89"/>
                      <a:pt x="256" y="88"/>
                      <a:pt x="257" y="87"/>
                    </a:cubicBezTo>
                    <a:cubicBezTo>
                      <a:pt x="271" y="86"/>
                      <a:pt x="285" y="87"/>
                      <a:pt x="299" y="92"/>
                    </a:cubicBezTo>
                    <a:cubicBezTo>
                      <a:pt x="301" y="92"/>
                      <a:pt x="303" y="91"/>
                      <a:pt x="304" y="90"/>
                    </a:cubicBezTo>
                    <a:cubicBezTo>
                      <a:pt x="306" y="91"/>
                      <a:pt x="311" y="90"/>
                      <a:pt x="311" y="87"/>
                    </a:cubicBezTo>
                    <a:cubicBezTo>
                      <a:pt x="315" y="86"/>
                      <a:pt x="319" y="85"/>
                      <a:pt x="322" y="83"/>
                    </a:cubicBezTo>
                    <a:cubicBezTo>
                      <a:pt x="331" y="79"/>
                      <a:pt x="333" y="79"/>
                      <a:pt x="333" y="89"/>
                    </a:cubicBezTo>
                    <a:cubicBezTo>
                      <a:pt x="327" y="88"/>
                      <a:pt x="320" y="87"/>
                      <a:pt x="314" y="87"/>
                    </a:cubicBezTo>
                    <a:cubicBezTo>
                      <a:pt x="314" y="87"/>
                      <a:pt x="314" y="87"/>
                      <a:pt x="314" y="87"/>
                    </a:cubicBezTo>
                    <a:cubicBezTo>
                      <a:pt x="325" y="89"/>
                      <a:pt x="336" y="92"/>
                      <a:pt x="346" y="97"/>
                    </a:cubicBezTo>
                    <a:cubicBezTo>
                      <a:pt x="346" y="98"/>
                      <a:pt x="345" y="99"/>
                      <a:pt x="345" y="99"/>
                    </a:cubicBezTo>
                    <a:cubicBezTo>
                      <a:pt x="345" y="101"/>
                      <a:pt x="348" y="102"/>
                      <a:pt x="350" y="102"/>
                    </a:cubicBezTo>
                    <a:cubicBezTo>
                      <a:pt x="351" y="101"/>
                      <a:pt x="352" y="101"/>
                      <a:pt x="353" y="100"/>
                    </a:cubicBezTo>
                    <a:cubicBezTo>
                      <a:pt x="360" y="104"/>
                      <a:pt x="366" y="108"/>
                      <a:pt x="372" y="112"/>
                    </a:cubicBezTo>
                    <a:cubicBezTo>
                      <a:pt x="371" y="114"/>
                      <a:pt x="370" y="115"/>
                      <a:pt x="370" y="116"/>
                    </a:cubicBezTo>
                    <a:cubicBezTo>
                      <a:pt x="368" y="119"/>
                      <a:pt x="371" y="121"/>
                      <a:pt x="374" y="120"/>
                    </a:cubicBezTo>
                    <a:cubicBezTo>
                      <a:pt x="376" y="119"/>
                      <a:pt x="378" y="119"/>
                      <a:pt x="379" y="118"/>
                    </a:cubicBezTo>
                    <a:cubicBezTo>
                      <a:pt x="382" y="121"/>
                      <a:pt x="385" y="123"/>
                      <a:pt x="387" y="126"/>
                    </a:cubicBezTo>
                    <a:cubicBezTo>
                      <a:pt x="387" y="127"/>
                      <a:pt x="387" y="128"/>
                      <a:pt x="387" y="130"/>
                    </a:cubicBezTo>
                    <a:cubicBezTo>
                      <a:pt x="386" y="132"/>
                      <a:pt x="390" y="133"/>
                      <a:pt x="392" y="132"/>
                    </a:cubicBezTo>
                    <a:cubicBezTo>
                      <a:pt x="406" y="148"/>
                      <a:pt x="416" y="167"/>
                      <a:pt x="423" y="187"/>
                    </a:cubicBezTo>
                    <a:cubicBezTo>
                      <a:pt x="426" y="196"/>
                      <a:pt x="429" y="205"/>
                      <a:pt x="431" y="213"/>
                    </a:cubicBezTo>
                    <a:cubicBezTo>
                      <a:pt x="430" y="216"/>
                      <a:pt x="429" y="218"/>
                      <a:pt x="428" y="220"/>
                    </a:cubicBezTo>
                    <a:cubicBezTo>
                      <a:pt x="427" y="223"/>
                      <a:pt x="431" y="224"/>
                      <a:pt x="433" y="223"/>
                    </a:cubicBezTo>
                    <a:cubicBezTo>
                      <a:pt x="436" y="237"/>
                      <a:pt x="438" y="250"/>
                      <a:pt x="440" y="264"/>
                    </a:cubicBezTo>
                    <a:cubicBezTo>
                      <a:pt x="442" y="285"/>
                      <a:pt x="440" y="306"/>
                      <a:pt x="441" y="326"/>
                    </a:cubicBezTo>
                    <a:cubicBezTo>
                      <a:pt x="439" y="327"/>
                      <a:pt x="438" y="327"/>
                      <a:pt x="437" y="327"/>
                    </a:cubicBezTo>
                    <a:cubicBezTo>
                      <a:pt x="437" y="325"/>
                      <a:pt x="436" y="323"/>
                      <a:pt x="436" y="321"/>
                    </a:cubicBezTo>
                    <a:cubicBezTo>
                      <a:pt x="436" y="320"/>
                      <a:pt x="435" y="321"/>
                      <a:pt x="435" y="321"/>
                    </a:cubicBezTo>
                    <a:cubicBezTo>
                      <a:pt x="430" y="361"/>
                      <a:pt x="422" y="400"/>
                      <a:pt x="411" y="440"/>
                    </a:cubicBezTo>
                    <a:cubicBezTo>
                      <a:pt x="402" y="471"/>
                      <a:pt x="396" y="503"/>
                      <a:pt x="396" y="535"/>
                    </a:cubicBezTo>
                    <a:cubicBezTo>
                      <a:pt x="393" y="544"/>
                      <a:pt x="397" y="555"/>
                      <a:pt x="399" y="564"/>
                    </a:cubicBezTo>
                    <a:cubicBezTo>
                      <a:pt x="399" y="564"/>
                      <a:pt x="399" y="565"/>
                      <a:pt x="400" y="566"/>
                    </a:cubicBezTo>
                    <a:cubicBezTo>
                      <a:pt x="399" y="566"/>
                      <a:pt x="399" y="566"/>
                      <a:pt x="399" y="565"/>
                    </a:cubicBezTo>
                    <a:cubicBezTo>
                      <a:pt x="392" y="563"/>
                      <a:pt x="385" y="571"/>
                      <a:pt x="393" y="574"/>
                    </a:cubicBezTo>
                    <a:cubicBezTo>
                      <a:pt x="410" y="580"/>
                      <a:pt x="430" y="586"/>
                      <a:pt x="448" y="587"/>
                    </a:cubicBezTo>
                    <a:cubicBezTo>
                      <a:pt x="450" y="587"/>
                      <a:pt x="452" y="587"/>
                      <a:pt x="454" y="587"/>
                    </a:cubicBezTo>
                    <a:cubicBezTo>
                      <a:pt x="477" y="587"/>
                      <a:pt x="498" y="581"/>
                      <a:pt x="512" y="563"/>
                    </a:cubicBezTo>
                    <a:cubicBezTo>
                      <a:pt x="539" y="529"/>
                      <a:pt x="540" y="485"/>
                      <a:pt x="546" y="447"/>
                    </a:cubicBezTo>
                    <a:cubicBezTo>
                      <a:pt x="550" y="419"/>
                      <a:pt x="564" y="378"/>
                      <a:pt x="544" y="352"/>
                    </a:cubicBezTo>
                    <a:close/>
                    <a:moveTo>
                      <a:pt x="154" y="533"/>
                    </a:moveTo>
                    <a:cubicBezTo>
                      <a:pt x="154" y="533"/>
                      <a:pt x="154" y="533"/>
                      <a:pt x="154" y="533"/>
                    </a:cubicBezTo>
                    <a:cubicBezTo>
                      <a:pt x="154" y="533"/>
                      <a:pt x="154" y="534"/>
                      <a:pt x="154" y="534"/>
                    </a:cubicBezTo>
                    <a:cubicBezTo>
                      <a:pt x="154" y="540"/>
                      <a:pt x="153" y="546"/>
                      <a:pt x="153" y="551"/>
                    </a:cubicBezTo>
                    <a:cubicBezTo>
                      <a:pt x="153" y="553"/>
                      <a:pt x="154" y="554"/>
                      <a:pt x="155" y="555"/>
                    </a:cubicBezTo>
                    <a:cubicBezTo>
                      <a:pt x="155" y="557"/>
                      <a:pt x="155" y="559"/>
                      <a:pt x="155" y="561"/>
                    </a:cubicBezTo>
                    <a:cubicBezTo>
                      <a:pt x="148" y="565"/>
                      <a:pt x="140" y="567"/>
                      <a:pt x="132" y="568"/>
                    </a:cubicBezTo>
                    <a:cubicBezTo>
                      <a:pt x="129" y="568"/>
                      <a:pt x="130" y="571"/>
                      <a:pt x="132" y="571"/>
                    </a:cubicBezTo>
                    <a:cubicBezTo>
                      <a:pt x="140" y="572"/>
                      <a:pt x="148" y="571"/>
                      <a:pt x="155" y="569"/>
                    </a:cubicBezTo>
                    <a:cubicBezTo>
                      <a:pt x="143" y="573"/>
                      <a:pt x="131" y="576"/>
                      <a:pt x="118" y="578"/>
                    </a:cubicBezTo>
                    <a:cubicBezTo>
                      <a:pt x="117" y="575"/>
                      <a:pt x="116" y="573"/>
                      <a:pt x="115" y="571"/>
                    </a:cubicBezTo>
                    <a:cubicBezTo>
                      <a:pt x="116" y="570"/>
                      <a:pt x="117" y="569"/>
                      <a:pt x="118" y="568"/>
                    </a:cubicBezTo>
                    <a:cubicBezTo>
                      <a:pt x="123" y="564"/>
                      <a:pt x="130" y="561"/>
                      <a:pt x="137" y="558"/>
                    </a:cubicBezTo>
                    <a:cubicBezTo>
                      <a:pt x="137" y="558"/>
                      <a:pt x="137" y="557"/>
                      <a:pt x="136" y="557"/>
                    </a:cubicBezTo>
                    <a:cubicBezTo>
                      <a:pt x="128" y="558"/>
                      <a:pt x="121" y="560"/>
                      <a:pt x="114" y="564"/>
                    </a:cubicBezTo>
                    <a:cubicBezTo>
                      <a:pt x="113" y="564"/>
                      <a:pt x="113" y="565"/>
                      <a:pt x="112" y="565"/>
                    </a:cubicBezTo>
                    <a:cubicBezTo>
                      <a:pt x="109" y="559"/>
                      <a:pt x="107" y="553"/>
                      <a:pt x="105" y="547"/>
                    </a:cubicBezTo>
                    <a:cubicBezTo>
                      <a:pt x="105" y="547"/>
                      <a:pt x="105" y="547"/>
                      <a:pt x="105" y="547"/>
                    </a:cubicBezTo>
                    <a:cubicBezTo>
                      <a:pt x="119" y="545"/>
                      <a:pt x="133" y="540"/>
                      <a:pt x="144" y="534"/>
                    </a:cubicBezTo>
                    <a:cubicBezTo>
                      <a:pt x="145" y="533"/>
                      <a:pt x="145" y="532"/>
                      <a:pt x="144" y="533"/>
                    </a:cubicBezTo>
                    <a:cubicBezTo>
                      <a:pt x="131" y="539"/>
                      <a:pt x="118" y="540"/>
                      <a:pt x="104" y="544"/>
                    </a:cubicBezTo>
                    <a:cubicBezTo>
                      <a:pt x="104" y="544"/>
                      <a:pt x="104" y="544"/>
                      <a:pt x="104" y="544"/>
                    </a:cubicBezTo>
                    <a:cubicBezTo>
                      <a:pt x="100" y="533"/>
                      <a:pt x="97" y="522"/>
                      <a:pt x="95" y="511"/>
                    </a:cubicBezTo>
                    <a:cubicBezTo>
                      <a:pt x="96" y="511"/>
                      <a:pt x="96" y="511"/>
                      <a:pt x="97" y="512"/>
                    </a:cubicBezTo>
                    <a:cubicBezTo>
                      <a:pt x="103" y="512"/>
                      <a:pt x="109" y="508"/>
                      <a:pt x="114" y="506"/>
                    </a:cubicBezTo>
                    <a:cubicBezTo>
                      <a:pt x="122" y="503"/>
                      <a:pt x="129" y="500"/>
                      <a:pt x="137" y="498"/>
                    </a:cubicBezTo>
                    <a:cubicBezTo>
                      <a:pt x="138" y="497"/>
                      <a:pt x="137" y="496"/>
                      <a:pt x="136" y="496"/>
                    </a:cubicBezTo>
                    <a:cubicBezTo>
                      <a:pt x="129" y="497"/>
                      <a:pt x="122" y="499"/>
                      <a:pt x="114" y="501"/>
                    </a:cubicBezTo>
                    <a:cubicBezTo>
                      <a:pt x="108" y="503"/>
                      <a:pt x="99" y="504"/>
                      <a:pt x="94" y="507"/>
                    </a:cubicBezTo>
                    <a:cubicBezTo>
                      <a:pt x="92" y="493"/>
                      <a:pt x="90" y="478"/>
                      <a:pt x="88" y="463"/>
                    </a:cubicBezTo>
                    <a:cubicBezTo>
                      <a:pt x="96" y="465"/>
                      <a:pt x="106" y="462"/>
                      <a:pt x="113" y="460"/>
                    </a:cubicBezTo>
                    <a:cubicBezTo>
                      <a:pt x="122" y="457"/>
                      <a:pt x="130" y="454"/>
                      <a:pt x="137" y="450"/>
                    </a:cubicBezTo>
                    <a:cubicBezTo>
                      <a:pt x="139" y="448"/>
                      <a:pt x="138" y="446"/>
                      <a:pt x="135" y="447"/>
                    </a:cubicBezTo>
                    <a:cubicBezTo>
                      <a:pt x="128" y="450"/>
                      <a:pt x="120" y="453"/>
                      <a:pt x="112" y="454"/>
                    </a:cubicBezTo>
                    <a:cubicBezTo>
                      <a:pt x="104" y="456"/>
                      <a:pt x="95" y="456"/>
                      <a:pt x="88" y="458"/>
                    </a:cubicBezTo>
                    <a:cubicBezTo>
                      <a:pt x="88" y="458"/>
                      <a:pt x="88" y="458"/>
                      <a:pt x="87" y="458"/>
                    </a:cubicBezTo>
                    <a:cubicBezTo>
                      <a:pt x="87" y="453"/>
                      <a:pt x="86" y="448"/>
                      <a:pt x="86" y="443"/>
                    </a:cubicBezTo>
                    <a:cubicBezTo>
                      <a:pt x="86" y="444"/>
                      <a:pt x="88" y="445"/>
                      <a:pt x="90" y="445"/>
                    </a:cubicBezTo>
                    <a:cubicBezTo>
                      <a:pt x="106" y="441"/>
                      <a:pt x="122" y="438"/>
                      <a:pt x="136" y="430"/>
                    </a:cubicBezTo>
                    <a:cubicBezTo>
                      <a:pt x="137" y="430"/>
                      <a:pt x="137" y="430"/>
                      <a:pt x="136" y="430"/>
                    </a:cubicBezTo>
                    <a:cubicBezTo>
                      <a:pt x="120" y="434"/>
                      <a:pt x="104" y="437"/>
                      <a:pt x="88" y="440"/>
                    </a:cubicBezTo>
                    <a:cubicBezTo>
                      <a:pt x="87" y="440"/>
                      <a:pt x="86" y="441"/>
                      <a:pt x="86" y="442"/>
                    </a:cubicBezTo>
                    <a:cubicBezTo>
                      <a:pt x="85" y="436"/>
                      <a:pt x="84" y="430"/>
                      <a:pt x="84" y="425"/>
                    </a:cubicBezTo>
                    <a:cubicBezTo>
                      <a:pt x="98" y="422"/>
                      <a:pt x="111" y="419"/>
                      <a:pt x="125" y="416"/>
                    </a:cubicBezTo>
                    <a:cubicBezTo>
                      <a:pt x="127" y="416"/>
                      <a:pt x="126" y="413"/>
                      <a:pt x="124" y="413"/>
                    </a:cubicBezTo>
                    <a:cubicBezTo>
                      <a:pt x="110" y="416"/>
                      <a:pt x="97" y="417"/>
                      <a:pt x="83" y="420"/>
                    </a:cubicBezTo>
                    <a:cubicBezTo>
                      <a:pt x="83" y="416"/>
                      <a:pt x="83" y="412"/>
                      <a:pt x="82" y="409"/>
                    </a:cubicBezTo>
                    <a:cubicBezTo>
                      <a:pt x="98" y="408"/>
                      <a:pt x="114" y="405"/>
                      <a:pt x="129" y="401"/>
                    </a:cubicBezTo>
                    <a:cubicBezTo>
                      <a:pt x="130" y="400"/>
                      <a:pt x="130" y="398"/>
                      <a:pt x="128" y="398"/>
                    </a:cubicBezTo>
                    <a:cubicBezTo>
                      <a:pt x="113" y="400"/>
                      <a:pt x="97" y="403"/>
                      <a:pt x="81" y="403"/>
                    </a:cubicBezTo>
                    <a:cubicBezTo>
                      <a:pt x="81" y="399"/>
                      <a:pt x="80" y="395"/>
                      <a:pt x="80" y="391"/>
                    </a:cubicBezTo>
                    <a:cubicBezTo>
                      <a:pt x="80" y="391"/>
                      <a:pt x="81" y="391"/>
                      <a:pt x="82" y="391"/>
                    </a:cubicBezTo>
                    <a:cubicBezTo>
                      <a:pt x="90" y="389"/>
                      <a:pt x="98" y="387"/>
                      <a:pt x="106" y="385"/>
                    </a:cubicBezTo>
                    <a:cubicBezTo>
                      <a:pt x="113" y="383"/>
                      <a:pt x="120" y="379"/>
                      <a:pt x="127" y="376"/>
                    </a:cubicBezTo>
                    <a:cubicBezTo>
                      <a:pt x="130" y="393"/>
                      <a:pt x="134" y="410"/>
                      <a:pt x="137" y="427"/>
                    </a:cubicBezTo>
                    <a:cubicBezTo>
                      <a:pt x="145" y="462"/>
                      <a:pt x="153" y="497"/>
                      <a:pt x="154" y="533"/>
                    </a:cubicBezTo>
                    <a:close/>
                    <a:moveTo>
                      <a:pt x="127" y="327"/>
                    </a:moveTo>
                    <a:cubicBezTo>
                      <a:pt x="127" y="329"/>
                      <a:pt x="126" y="331"/>
                      <a:pt x="126" y="333"/>
                    </a:cubicBezTo>
                    <a:cubicBezTo>
                      <a:pt x="119" y="336"/>
                      <a:pt x="111" y="337"/>
                      <a:pt x="104" y="339"/>
                    </a:cubicBezTo>
                    <a:cubicBezTo>
                      <a:pt x="96" y="341"/>
                      <a:pt x="88" y="341"/>
                      <a:pt x="80" y="343"/>
                    </a:cubicBezTo>
                    <a:cubicBezTo>
                      <a:pt x="78" y="344"/>
                      <a:pt x="78" y="346"/>
                      <a:pt x="80" y="347"/>
                    </a:cubicBezTo>
                    <a:cubicBezTo>
                      <a:pt x="88" y="349"/>
                      <a:pt x="98" y="346"/>
                      <a:pt x="105" y="344"/>
                    </a:cubicBezTo>
                    <a:cubicBezTo>
                      <a:pt x="113" y="342"/>
                      <a:pt x="120" y="339"/>
                      <a:pt x="126" y="335"/>
                    </a:cubicBezTo>
                    <a:cubicBezTo>
                      <a:pt x="125" y="348"/>
                      <a:pt x="126" y="362"/>
                      <a:pt x="127" y="376"/>
                    </a:cubicBezTo>
                    <a:cubicBezTo>
                      <a:pt x="112" y="380"/>
                      <a:pt x="95" y="382"/>
                      <a:pt x="80" y="384"/>
                    </a:cubicBezTo>
                    <a:cubicBezTo>
                      <a:pt x="79" y="384"/>
                      <a:pt x="79" y="385"/>
                      <a:pt x="79" y="385"/>
                    </a:cubicBezTo>
                    <a:cubicBezTo>
                      <a:pt x="76" y="369"/>
                      <a:pt x="73" y="354"/>
                      <a:pt x="68" y="338"/>
                    </a:cubicBezTo>
                    <a:cubicBezTo>
                      <a:pt x="67" y="335"/>
                      <a:pt x="61" y="337"/>
                      <a:pt x="62" y="340"/>
                    </a:cubicBezTo>
                    <a:cubicBezTo>
                      <a:pt x="68" y="367"/>
                      <a:pt x="69" y="394"/>
                      <a:pt x="71" y="422"/>
                    </a:cubicBezTo>
                    <a:cubicBezTo>
                      <a:pt x="69" y="423"/>
                      <a:pt x="69" y="425"/>
                      <a:pt x="71" y="426"/>
                    </a:cubicBezTo>
                    <a:cubicBezTo>
                      <a:pt x="72" y="441"/>
                      <a:pt x="73" y="456"/>
                      <a:pt x="74" y="470"/>
                    </a:cubicBezTo>
                    <a:cubicBezTo>
                      <a:pt x="78" y="507"/>
                      <a:pt x="83" y="544"/>
                      <a:pt x="102" y="578"/>
                    </a:cubicBezTo>
                    <a:cubicBezTo>
                      <a:pt x="99" y="578"/>
                      <a:pt x="96" y="577"/>
                      <a:pt x="92" y="577"/>
                    </a:cubicBezTo>
                    <a:cubicBezTo>
                      <a:pt x="74" y="573"/>
                      <a:pt x="63" y="560"/>
                      <a:pt x="55" y="548"/>
                    </a:cubicBezTo>
                    <a:cubicBezTo>
                      <a:pt x="35" y="515"/>
                      <a:pt x="34" y="475"/>
                      <a:pt x="29" y="440"/>
                    </a:cubicBezTo>
                    <a:cubicBezTo>
                      <a:pt x="25" y="415"/>
                      <a:pt x="17" y="385"/>
                      <a:pt x="28" y="360"/>
                    </a:cubicBezTo>
                    <a:cubicBezTo>
                      <a:pt x="39" y="335"/>
                      <a:pt x="81" y="330"/>
                      <a:pt x="113" y="328"/>
                    </a:cubicBezTo>
                    <a:cubicBezTo>
                      <a:pt x="113" y="329"/>
                      <a:pt x="113" y="329"/>
                      <a:pt x="113" y="330"/>
                    </a:cubicBezTo>
                    <a:cubicBezTo>
                      <a:pt x="113" y="330"/>
                      <a:pt x="113" y="330"/>
                      <a:pt x="114" y="330"/>
                    </a:cubicBezTo>
                    <a:cubicBezTo>
                      <a:pt x="114" y="329"/>
                      <a:pt x="114" y="329"/>
                      <a:pt x="115" y="328"/>
                    </a:cubicBezTo>
                    <a:cubicBezTo>
                      <a:pt x="119" y="328"/>
                      <a:pt x="123" y="327"/>
                      <a:pt x="127" y="327"/>
                    </a:cubicBezTo>
                    <a:close/>
                    <a:moveTo>
                      <a:pt x="417" y="154"/>
                    </a:moveTo>
                    <a:cubicBezTo>
                      <a:pt x="421" y="155"/>
                      <a:pt x="424" y="155"/>
                      <a:pt x="427" y="156"/>
                    </a:cubicBezTo>
                    <a:cubicBezTo>
                      <a:pt x="426" y="159"/>
                      <a:pt x="424" y="162"/>
                      <a:pt x="423" y="165"/>
                    </a:cubicBezTo>
                    <a:cubicBezTo>
                      <a:pt x="421" y="162"/>
                      <a:pt x="419" y="158"/>
                      <a:pt x="417" y="154"/>
                    </a:cubicBezTo>
                    <a:close/>
                    <a:moveTo>
                      <a:pt x="408" y="140"/>
                    </a:moveTo>
                    <a:cubicBezTo>
                      <a:pt x="412" y="138"/>
                      <a:pt x="416" y="137"/>
                      <a:pt x="420" y="136"/>
                    </a:cubicBezTo>
                    <a:cubicBezTo>
                      <a:pt x="418" y="140"/>
                      <a:pt x="416" y="144"/>
                      <a:pt x="413" y="147"/>
                    </a:cubicBezTo>
                    <a:cubicBezTo>
                      <a:pt x="411" y="145"/>
                      <a:pt x="410" y="142"/>
                      <a:pt x="408" y="140"/>
                    </a:cubicBezTo>
                    <a:close/>
                    <a:moveTo>
                      <a:pt x="399" y="128"/>
                    </a:moveTo>
                    <a:cubicBezTo>
                      <a:pt x="402" y="127"/>
                      <a:pt x="405" y="125"/>
                      <a:pt x="409" y="124"/>
                    </a:cubicBezTo>
                    <a:cubicBezTo>
                      <a:pt x="407" y="127"/>
                      <a:pt x="405" y="130"/>
                      <a:pt x="403" y="133"/>
                    </a:cubicBezTo>
                    <a:cubicBezTo>
                      <a:pt x="402" y="132"/>
                      <a:pt x="400" y="130"/>
                      <a:pt x="399" y="128"/>
                    </a:cubicBezTo>
                    <a:close/>
                    <a:moveTo>
                      <a:pt x="415" y="126"/>
                    </a:moveTo>
                    <a:cubicBezTo>
                      <a:pt x="416" y="128"/>
                      <a:pt x="417" y="129"/>
                      <a:pt x="418" y="131"/>
                    </a:cubicBezTo>
                    <a:cubicBezTo>
                      <a:pt x="416" y="131"/>
                      <a:pt x="413" y="132"/>
                      <a:pt x="411" y="133"/>
                    </a:cubicBezTo>
                    <a:cubicBezTo>
                      <a:pt x="412" y="130"/>
                      <a:pt x="414" y="128"/>
                      <a:pt x="415" y="126"/>
                    </a:cubicBezTo>
                    <a:close/>
                    <a:moveTo>
                      <a:pt x="430" y="165"/>
                    </a:moveTo>
                    <a:cubicBezTo>
                      <a:pt x="431" y="166"/>
                      <a:pt x="431" y="167"/>
                      <a:pt x="431" y="168"/>
                    </a:cubicBezTo>
                    <a:cubicBezTo>
                      <a:pt x="430" y="168"/>
                      <a:pt x="430" y="168"/>
                      <a:pt x="429" y="168"/>
                    </a:cubicBezTo>
                    <a:cubicBezTo>
                      <a:pt x="429" y="167"/>
                      <a:pt x="430" y="166"/>
                      <a:pt x="430" y="165"/>
                    </a:cubicBezTo>
                    <a:close/>
                    <a:moveTo>
                      <a:pt x="424" y="143"/>
                    </a:moveTo>
                    <a:cubicBezTo>
                      <a:pt x="424" y="146"/>
                      <a:pt x="425" y="148"/>
                      <a:pt x="426" y="150"/>
                    </a:cubicBezTo>
                    <a:cubicBezTo>
                      <a:pt x="424" y="149"/>
                      <a:pt x="422" y="149"/>
                      <a:pt x="420" y="149"/>
                    </a:cubicBezTo>
                    <a:cubicBezTo>
                      <a:pt x="421" y="147"/>
                      <a:pt x="423" y="145"/>
                      <a:pt x="424" y="143"/>
                    </a:cubicBezTo>
                    <a:close/>
                    <a:moveTo>
                      <a:pt x="430" y="182"/>
                    </a:moveTo>
                    <a:cubicBezTo>
                      <a:pt x="430" y="181"/>
                      <a:pt x="429" y="180"/>
                      <a:pt x="429" y="179"/>
                    </a:cubicBezTo>
                    <a:cubicBezTo>
                      <a:pt x="428" y="178"/>
                      <a:pt x="428" y="176"/>
                      <a:pt x="427" y="175"/>
                    </a:cubicBezTo>
                    <a:cubicBezTo>
                      <a:pt x="433" y="175"/>
                      <a:pt x="432" y="178"/>
                      <a:pt x="430" y="182"/>
                    </a:cubicBezTo>
                    <a:close/>
                    <a:moveTo>
                      <a:pt x="434" y="192"/>
                    </a:moveTo>
                    <a:cubicBezTo>
                      <a:pt x="434" y="192"/>
                      <a:pt x="435" y="192"/>
                      <a:pt x="435" y="192"/>
                    </a:cubicBezTo>
                    <a:cubicBezTo>
                      <a:pt x="435" y="193"/>
                      <a:pt x="434" y="193"/>
                      <a:pt x="434" y="193"/>
                    </a:cubicBezTo>
                    <a:cubicBezTo>
                      <a:pt x="434" y="193"/>
                      <a:pt x="434" y="192"/>
                      <a:pt x="434" y="192"/>
                    </a:cubicBezTo>
                    <a:close/>
                    <a:moveTo>
                      <a:pt x="437" y="199"/>
                    </a:moveTo>
                    <a:cubicBezTo>
                      <a:pt x="437" y="200"/>
                      <a:pt x="437" y="201"/>
                      <a:pt x="437" y="202"/>
                    </a:cubicBezTo>
                    <a:cubicBezTo>
                      <a:pt x="437" y="201"/>
                      <a:pt x="437" y="201"/>
                      <a:pt x="436" y="200"/>
                    </a:cubicBezTo>
                    <a:cubicBezTo>
                      <a:pt x="436" y="200"/>
                      <a:pt x="436" y="200"/>
                      <a:pt x="436" y="200"/>
                    </a:cubicBezTo>
                    <a:cubicBezTo>
                      <a:pt x="436" y="200"/>
                      <a:pt x="437" y="200"/>
                      <a:pt x="437" y="199"/>
                    </a:cubicBezTo>
                    <a:close/>
                    <a:moveTo>
                      <a:pt x="459" y="176"/>
                    </a:moveTo>
                    <a:cubicBezTo>
                      <a:pt x="456" y="179"/>
                      <a:pt x="453" y="181"/>
                      <a:pt x="449" y="184"/>
                    </a:cubicBezTo>
                    <a:cubicBezTo>
                      <a:pt x="448" y="176"/>
                      <a:pt x="446" y="169"/>
                      <a:pt x="445" y="161"/>
                    </a:cubicBezTo>
                    <a:cubicBezTo>
                      <a:pt x="445" y="161"/>
                      <a:pt x="446" y="161"/>
                      <a:pt x="446" y="161"/>
                    </a:cubicBezTo>
                    <a:cubicBezTo>
                      <a:pt x="453" y="157"/>
                      <a:pt x="456" y="149"/>
                      <a:pt x="460" y="143"/>
                    </a:cubicBezTo>
                    <a:cubicBezTo>
                      <a:pt x="461" y="141"/>
                      <a:pt x="462" y="139"/>
                      <a:pt x="462" y="136"/>
                    </a:cubicBezTo>
                    <a:cubicBezTo>
                      <a:pt x="466" y="145"/>
                      <a:pt x="469" y="153"/>
                      <a:pt x="472" y="162"/>
                    </a:cubicBezTo>
                    <a:cubicBezTo>
                      <a:pt x="468" y="167"/>
                      <a:pt x="463" y="171"/>
                      <a:pt x="459" y="176"/>
                    </a:cubicBezTo>
                    <a:close/>
                    <a:moveTo>
                      <a:pt x="461" y="133"/>
                    </a:moveTo>
                    <a:cubicBezTo>
                      <a:pt x="459" y="137"/>
                      <a:pt x="457" y="140"/>
                      <a:pt x="455" y="143"/>
                    </a:cubicBezTo>
                    <a:cubicBezTo>
                      <a:pt x="452" y="149"/>
                      <a:pt x="447" y="153"/>
                      <a:pt x="444" y="159"/>
                    </a:cubicBezTo>
                    <a:cubicBezTo>
                      <a:pt x="441" y="147"/>
                      <a:pt x="437" y="136"/>
                      <a:pt x="431" y="125"/>
                    </a:cubicBezTo>
                    <a:cubicBezTo>
                      <a:pt x="432" y="125"/>
                      <a:pt x="432" y="125"/>
                      <a:pt x="432" y="125"/>
                    </a:cubicBezTo>
                    <a:cubicBezTo>
                      <a:pt x="439" y="121"/>
                      <a:pt x="443" y="115"/>
                      <a:pt x="445" y="108"/>
                    </a:cubicBezTo>
                    <a:cubicBezTo>
                      <a:pt x="447" y="110"/>
                      <a:pt x="449" y="113"/>
                      <a:pt x="450" y="115"/>
                    </a:cubicBezTo>
                    <a:cubicBezTo>
                      <a:pt x="454" y="121"/>
                      <a:pt x="458" y="127"/>
                      <a:pt x="461" y="133"/>
                    </a:cubicBezTo>
                    <a:close/>
                    <a:moveTo>
                      <a:pt x="276" y="20"/>
                    </a:moveTo>
                    <a:cubicBezTo>
                      <a:pt x="346" y="12"/>
                      <a:pt x="405" y="55"/>
                      <a:pt x="442" y="103"/>
                    </a:cubicBezTo>
                    <a:cubicBezTo>
                      <a:pt x="442" y="105"/>
                      <a:pt x="442" y="106"/>
                      <a:pt x="441" y="107"/>
                    </a:cubicBezTo>
                    <a:cubicBezTo>
                      <a:pt x="439" y="113"/>
                      <a:pt x="433" y="117"/>
                      <a:pt x="430" y="123"/>
                    </a:cubicBezTo>
                    <a:cubicBezTo>
                      <a:pt x="427" y="117"/>
                      <a:pt x="423" y="111"/>
                      <a:pt x="420" y="106"/>
                    </a:cubicBezTo>
                    <a:cubicBezTo>
                      <a:pt x="416" y="101"/>
                      <a:pt x="412" y="97"/>
                      <a:pt x="408" y="93"/>
                    </a:cubicBezTo>
                    <a:cubicBezTo>
                      <a:pt x="410" y="82"/>
                      <a:pt x="406" y="69"/>
                      <a:pt x="397" y="62"/>
                    </a:cubicBezTo>
                    <a:cubicBezTo>
                      <a:pt x="397" y="62"/>
                      <a:pt x="395" y="63"/>
                      <a:pt x="396" y="63"/>
                    </a:cubicBezTo>
                    <a:cubicBezTo>
                      <a:pt x="402" y="71"/>
                      <a:pt x="402" y="79"/>
                      <a:pt x="401" y="88"/>
                    </a:cubicBezTo>
                    <a:cubicBezTo>
                      <a:pt x="391" y="80"/>
                      <a:pt x="379" y="74"/>
                      <a:pt x="366" y="69"/>
                    </a:cubicBezTo>
                    <a:cubicBezTo>
                      <a:pt x="364" y="62"/>
                      <a:pt x="362" y="56"/>
                      <a:pt x="357" y="50"/>
                    </a:cubicBezTo>
                    <a:cubicBezTo>
                      <a:pt x="356" y="48"/>
                      <a:pt x="352" y="50"/>
                      <a:pt x="354" y="52"/>
                    </a:cubicBezTo>
                    <a:cubicBezTo>
                      <a:pt x="357" y="57"/>
                      <a:pt x="359" y="62"/>
                      <a:pt x="360" y="67"/>
                    </a:cubicBezTo>
                    <a:cubicBezTo>
                      <a:pt x="352" y="65"/>
                      <a:pt x="344" y="63"/>
                      <a:pt x="336" y="62"/>
                    </a:cubicBezTo>
                    <a:cubicBezTo>
                      <a:pt x="336" y="50"/>
                      <a:pt x="335" y="38"/>
                      <a:pt x="335" y="26"/>
                    </a:cubicBezTo>
                    <a:cubicBezTo>
                      <a:pt x="335" y="26"/>
                      <a:pt x="334" y="26"/>
                      <a:pt x="334" y="26"/>
                    </a:cubicBezTo>
                    <a:cubicBezTo>
                      <a:pt x="334" y="38"/>
                      <a:pt x="333" y="49"/>
                      <a:pt x="333" y="61"/>
                    </a:cubicBezTo>
                    <a:cubicBezTo>
                      <a:pt x="325" y="59"/>
                      <a:pt x="316" y="58"/>
                      <a:pt x="307" y="57"/>
                    </a:cubicBezTo>
                    <a:cubicBezTo>
                      <a:pt x="305" y="45"/>
                      <a:pt x="304" y="32"/>
                      <a:pt x="307" y="21"/>
                    </a:cubicBezTo>
                    <a:cubicBezTo>
                      <a:pt x="308" y="20"/>
                      <a:pt x="307" y="20"/>
                      <a:pt x="306" y="20"/>
                    </a:cubicBezTo>
                    <a:cubicBezTo>
                      <a:pt x="302" y="32"/>
                      <a:pt x="302" y="45"/>
                      <a:pt x="304" y="57"/>
                    </a:cubicBezTo>
                    <a:cubicBezTo>
                      <a:pt x="294" y="56"/>
                      <a:pt x="284" y="55"/>
                      <a:pt x="275" y="55"/>
                    </a:cubicBezTo>
                    <a:cubicBezTo>
                      <a:pt x="268" y="55"/>
                      <a:pt x="261" y="54"/>
                      <a:pt x="253" y="54"/>
                    </a:cubicBezTo>
                    <a:cubicBezTo>
                      <a:pt x="254" y="44"/>
                      <a:pt x="253" y="33"/>
                      <a:pt x="253" y="23"/>
                    </a:cubicBezTo>
                    <a:cubicBezTo>
                      <a:pt x="260" y="22"/>
                      <a:pt x="268" y="21"/>
                      <a:pt x="276" y="20"/>
                    </a:cubicBezTo>
                    <a:close/>
                    <a:moveTo>
                      <a:pt x="252" y="76"/>
                    </a:moveTo>
                    <a:cubicBezTo>
                      <a:pt x="251" y="74"/>
                      <a:pt x="250" y="72"/>
                      <a:pt x="248" y="70"/>
                    </a:cubicBezTo>
                    <a:cubicBezTo>
                      <a:pt x="247" y="69"/>
                      <a:pt x="245" y="68"/>
                      <a:pt x="243" y="69"/>
                    </a:cubicBezTo>
                    <a:cubicBezTo>
                      <a:pt x="238" y="72"/>
                      <a:pt x="236" y="77"/>
                      <a:pt x="232" y="81"/>
                    </a:cubicBezTo>
                    <a:cubicBezTo>
                      <a:pt x="231" y="77"/>
                      <a:pt x="228" y="74"/>
                      <a:pt x="228" y="70"/>
                    </a:cubicBezTo>
                    <a:cubicBezTo>
                      <a:pt x="242" y="68"/>
                      <a:pt x="257" y="68"/>
                      <a:pt x="271" y="68"/>
                    </a:cubicBezTo>
                    <a:cubicBezTo>
                      <a:pt x="269" y="71"/>
                      <a:pt x="266" y="73"/>
                      <a:pt x="264" y="75"/>
                    </a:cubicBezTo>
                    <a:cubicBezTo>
                      <a:pt x="260" y="75"/>
                      <a:pt x="256" y="75"/>
                      <a:pt x="252" y="76"/>
                    </a:cubicBezTo>
                    <a:close/>
                    <a:moveTo>
                      <a:pt x="152" y="127"/>
                    </a:moveTo>
                    <a:cubicBezTo>
                      <a:pt x="149" y="128"/>
                      <a:pt x="145" y="129"/>
                      <a:pt x="142" y="130"/>
                    </a:cubicBezTo>
                    <a:cubicBezTo>
                      <a:pt x="144" y="126"/>
                      <a:pt x="146" y="123"/>
                      <a:pt x="149" y="119"/>
                    </a:cubicBezTo>
                    <a:cubicBezTo>
                      <a:pt x="149" y="122"/>
                      <a:pt x="150" y="124"/>
                      <a:pt x="152" y="127"/>
                    </a:cubicBezTo>
                    <a:close/>
                    <a:moveTo>
                      <a:pt x="120" y="283"/>
                    </a:moveTo>
                    <a:cubicBezTo>
                      <a:pt x="118" y="283"/>
                      <a:pt x="117" y="282"/>
                      <a:pt x="115" y="282"/>
                    </a:cubicBezTo>
                    <a:cubicBezTo>
                      <a:pt x="115" y="280"/>
                      <a:pt x="116" y="278"/>
                      <a:pt x="117" y="276"/>
                    </a:cubicBezTo>
                    <a:cubicBezTo>
                      <a:pt x="118" y="274"/>
                      <a:pt x="120" y="271"/>
                      <a:pt x="122" y="269"/>
                    </a:cubicBezTo>
                    <a:cubicBezTo>
                      <a:pt x="121" y="274"/>
                      <a:pt x="121" y="278"/>
                      <a:pt x="120" y="283"/>
                    </a:cubicBezTo>
                    <a:close/>
                    <a:moveTo>
                      <a:pt x="101" y="139"/>
                    </a:moveTo>
                    <a:cubicBezTo>
                      <a:pt x="104" y="145"/>
                      <a:pt x="107" y="150"/>
                      <a:pt x="109" y="156"/>
                    </a:cubicBezTo>
                    <a:cubicBezTo>
                      <a:pt x="111" y="159"/>
                      <a:pt x="112" y="162"/>
                      <a:pt x="113" y="165"/>
                    </a:cubicBezTo>
                    <a:cubicBezTo>
                      <a:pt x="110" y="178"/>
                      <a:pt x="109" y="191"/>
                      <a:pt x="108" y="204"/>
                    </a:cubicBezTo>
                    <a:cubicBezTo>
                      <a:pt x="100" y="198"/>
                      <a:pt x="93" y="190"/>
                      <a:pt x="88" y="182"/>
                    </a:cubicBezTo>
                    <a:cubicBezTo>
                      <a:pt x="91" y="167"/>
                      <a:pt x="96" y="153"/>
                      <a:pt x="101" y="139"/>
                    </a:cubicBezTo>
                    <a:close/>
                    <a:moveTo>
                      <a:pt x="130" y="166"/>
                    </a:moveTo>
                    <a:cubicBezTo>
                      <a:pt x="135" y="168"/>
                      <a:pt x="131" y="168"/>
                      <a:pt x="127" y="170"/>
                    </a:cubicBezTo>
                    <a:cubicBezTo>
                      <a:pt x="128" y="168"/>
                      <a:pt x="128" y="166"/>
                      <a:pt x="128" y="165"/>
                    </a:cubicBezTo>
                    <a:cubicBezTo>
                      <a:pt x="129" y="165"/>
                      <a:pt x="130" y="165"/>
                      <a:pt x="130" y="166"/>
                    </a:cubicBezTo>
                    <a:close/>
                    <a:moveTo>
                      <a:pt x="122" y="222"/>
                    </a:moveTo>
                    <a:cubicBezTo>
                      <a:pt x="122" y="220"/>
                      <a:pt x="122" y="218"/>
                      <a:pt x="122" y="216"/>
                    </a:cubicBezTo>
                    <a:cubicBezTo>
                      <a:pt x="123" y="215"/>
                      <a:pt x="123" y="214"/>
                      <a:pt x="122" y="213"/>
                    </a:cubicBezTo>
                    <a:cubicBezTo>
                      <a:pt x="122" y="212"/>
                      <a:pt x="122" y="211"/>
                      <a:pt x="122" y="211"/>
                    </a:cubicBezTo>
                    <a:cubicBezTo>
                      <a:pt x="124" y="211"/>
                      <a:pt x="126" y="212"/>
                      <a:pt x="128" y="213"/>
                    </a:cubicBezTo>
                    <a:cubicBezTo>
                      <a:pt x="128" y="214"/>
                      <a:pt x="128" y="215"/>
                      <a:pt x="128" y="217"/>
                    </a:cubicBezTo>
                    <a:cubicBezTo>
                      <a:pt x="126" y="218"/>
                      <a:pt x="124" y="220"/>
                      <a:pt x="122" y="222"/>
                    </a:cubicBezTo>
                    <a:close/>
                    <a:moveTo>
                      <a:pt x="123" y="253"/>
                    </a:moveTo>
                    <a:cubicBezTo>
                      <a:pt x="122" y="254"/>
                      <a:pt x="121" y="255"/>
                      <a:pt x="120" y="256"/>
                    </a:cubicBezTo>
                    <a:cubicBezTo>
                      <a:pt x="120" y="255"/>
                      <a:pt x="120" y="254"/>
                      <a:pt x="120" y="253"/>
                    </a:cubicBezTo>
                    <a:cubicBezTo>
                      <a:pt x="121" y="253"/>
                      <a:pt x="122" y="253"/>
                      <a:pt x="123" y="253"/>
                    </a:cubicBezTo>
                    <a:close/>
                    <a:moveTo>
                      <a:pt x="123" y="245"/>
                    </a:moveTo>
                    <a:cubicBezTo>
                      <a:pt x="124" y="243"/>
                      <a:pt x="124" y="240"/>
                      <a:pt x="125" y="238"/>
                    </a:cubicBezTo>
                    <a:cubicBezTo>
                      <a:pt x="125" y="240"/>
                      <a:pt x="124" y="243"/>
                      <a:pt x="124" y="245"/>
                    </a:cubicBezTo>
                    <a:cubicBezTo>
                      <a:pt x="124" y="245"/>
                      <a:pt x="123" y="245"/>
                      <a:pt x="123" y="245"/>
                    </a:cubicBezTo>
                    <a:close/>
                    <a:moveTo>
                      <a:pt x="129" y="205"/>
                    </a:moveTo>
                    <a:cubicBezTo>
                      <a:pt x="129" y="204"/>
                      <a:pt x="130" y="204"/>
                      <a:pt x="130" y="203"/>
                    </a:cubicBezTo>
                    <a:cubicBezTo>
                      <a:pt x="130" y="204"/>
                      <a:pt x="130" y="204"/>
                      <a:pt x="130" y="205"/>
                    </a:cubicBezTo>
                    <a:cubicBezTo>
                      <a:pt x="129" y="205"/>
                      <a:pt x="129" y="205"/>
                      <a:pt x="129" y="205"/>
                    </a:cubicBezTo>
                    <a:close/>
                    <a:moveTo>
                      <a:pt x="134" y="189"/>
                    </a:moveTo>
                    <a:cubicBezTo>
                      <a:pt x="130" y="192"/>
                      <a:pt x="127" y="196"/>
                      <a:pt x="123" y="199"/>
                    </a:cubicBezTo>
                    <a:cubicBezTo>
                      <a:pt x="124" y="193"/>
                      <a:pt x="124" y="188"/>
                      <a:pt x="125" y="183"/>
                    </a:cubicBezTo>
                    <a:cubicBezTo>
                      <a:pt x="128" y="184"/>
                      <a:pt x="131" y="186"/>
                      <a:pt x="134" y="187"/>
                    </a:cubicBezTo>
                    <a:cubicBezTo>
                      <a:pt x="134" y="188"/>
                      <a:pt x="134" y="188"/>
                      <a:pt x="134" y="189"/>
                    </a:cubicBezTo>
                    <a:close/>
                    <a:moveTo>
                      <a:pt x="130" y="177"/>
                    </a:moveTo>
                    <a:cubicBezTo>
                      <a:pt x="134" y="174"/>
                      <a:pt x="138" y="172"/>
                      <a:pt x="141" y="168"/>
                    </a:cubicBezTo>
                    <a:cubicBezTo>
                      <a:pt x="139" y="172"/>
                      <a:pt x="138" y="176"/>
                      <a:pt x="136" y="180"/>
                    </a:cubicBezTo>
                    <a:cubicBezTo>
                      <a:pt x="134" y="179"/>
                      <a:pt x="132" y="178"/>
                      <a:pt x="130" y="177"/>
                    </a:cubicBezTo>
                    <a:close/>
                    <a:moveTo>
                      <a:pt x="142" y="166"/>
                    </a:moveTo>
                    <a:cubicBezTo>
                      <a:pt x="142" y="166"/>
                      <a:pt x="142" y="165"/>
                      <a:pt x="141" y="164"/>
                    </a:cubicBezTo>
                    <a:cubicBezTo>
                      <a:pt x="140" y="162"/>
                      <a:pt x="137" y="161"/>
                      <a:pt x="134" y="160"/>
                    </a:cubicBezTo>
                    <a:cubicBezTo>
                      <a:pt x="130" y="158"/>
                      <a:pt x="146" y="151"/>
                      <a:pt x="151" y="149"/>
                    </a:cubicBezTo>
                    <a:cubicBezTo>
                      <a:pt x="148" y="154"/>
                      <a:pt x="144" y="160"/>
                      <a:pt x="142" y="166"/>
                    </a:cubicBezTo>
                    <a:close/>
                    <a:moveTo>
                      <a:pt x="133" y="150"/>
                    </a:moveTo>
                    <a:cubicBezTo>
                      <a:pt x="133" y="149"/>
                      <a:pt x="133" y="148"/>
                      <a:pt x="134" y="147"/>
                    </a:cubicBezTo>
                    <a:cubicBezTo>
                      <a:pt x="134" y="145"/>
                      <a:pt x="135" y="144"/>
                      <a:pt x="136" y="142"/>
                    </a:cubicBezTo>
                    <a:cubicBezTo>
                      <a:pt x="138" y="143"/>
                      <a:pt x="140" y="144"/>
                      <a:pt x="142" y="145"/>
                    </a:cubicBezTo>
                    <a:cubicBezTo>
                      <a:pt x="139" y="146"/>
                      <a:pt x="136" y="148"/>
                      <a:pt x="133" y="150"/>
                    </a:cubicBezTo>
                    <a:close/>
                    <a:moveTo>
                      <a:pt x="160" y="105"/>
                    </a:moveTo>
                    <a:cubicBezTo>
                      <a:pt x="160" y="105"/>
                      <a:pt x="161" y="105"/>
                      <a:pt x="161" y="105"/>
                    </a:cubicBezTo>
                    <a:cubicBezTo>
                      <a:pt x="162" y="106"/>
                      <a:pt x="163" y="106"/>
                      <a:pt x="165" y="107"/>
                    </a:cubicBezTo>
                    <a:cubicBezTo>
                      <a:pt x="162" y="107"/>
                      <a:pt x="160" y="107"/>
                      <a:pt x="158" y="108"/>
                    </a:cubicBezTo>
                    <a:cubicBezTo>
                      <a:pt x="158" y="107"/>
                      <a:pt x="159" y="106"/>
                      <a:pt x="160" y="105"/>
                    </a:cubicBezTo>
                    <a:close/>
                    <a:moveTo>
                      <a:pt x="159" y="85"/>
                    </a:moveTo>
                    <a:cubicBezTo>
                      <a:pt x="156" y="78"/>
                      <a:pt x="153" y="70"/>
                      <a:pt x="150" y="62"/>
                    </a:cubicBezTo>
                    <a:cubicBezTo>
                      <a:pt x="157" y="57"/>
                      <a:pt x="165" y="52"/>
                      <a:pt x="173" y="47"/>
                    </a:cubicBezTo>
                    <a:cubicBezTo>
                      <a:pt x="172" y="55"/>
                      <a:pt x="172" y="66"/>
                      <a:pt x="177" y="72"/>
                    </a:cubicBezTo>
                    <a:cubicBezTo>
                      <a:pt x="171" y="76"/>
                      <a:pt x="165" y="80"/>
                      <a:pt x="159" y="85"/>
                    </a:cubicBezTo>
                    <a:close/>
                    <a:moveTo>
                      <a:pt x="220" y="71"/>
                    </a:moveTo>
                    <a:cubicBezTo>
                      <a:pt x="219" y="76"/>
                      <a:pt x="216" y="82"/>
                      <a:pt x="213" y="86"/>
                    </a:cubicBezTo>
                    <a:cubicBezTo>
                      <a:pt x="211" y="83"/>
                      <a:pt x="208" y="80"/>
                      <a:pt x="206" y="77"/>
                    </a:cubicBezTo>
                    <a:cubicBezTo>
                      <a:pt x="206" y="76"/>
                      <a:pt x="205" y="76"/>
                      <a:pt x="204" y="75"/>
                    </a:cubicBezTo>
                    <a:cubicBezTo>
                      <a:pt x="209" y="74"/>
                      <a:pt x="215" y="72"/>
                      <a:pt x="220" y="71"/>
                    </a:cubicBezTo>
                    <a:close/>
                    <a:moveTo>
                      <a:pt x="212" y="59"/>
                    </a:moveTo>
                    <a:cubicBezTo>
                      <a:pt x="213" y="51"/>
                      <a:pt x="212" y="41"/>
                      <a:pt x="211" y="32"/>
                    </a:cubicBezTo>
                    <a:cubicBezTo>
                      <a:pt x="224" y="29"/>
                      <a:pt x="237" y="26"/>
                      <a:pt x="251" y="23"/>
                    </a:cubicBezTo>
                    <a:cubicBezTo>
                      <a:pt x="250" y="34"/>
                      <a:pt x="249" y="44"/>
                      <a:pt x="250" y="55"/>
                    </a:cubicBezTo>
                    <a:cubicBezTo>
                      <a:pt x="237" y="55"/>
                      <a:pt x="224" y="56"/>
                      <a:pt x="212" y="59"/>
                    </a:cubicBezTo>
                    <a:close/>
                    <a:moveTo>
                      <a:pt x="208" y="60"/>
                    </a:moveTo>
                    <a:cubicBezTo>
                      <a:pt x="201" y="62"/>
                      <a:pt x="194" y="64"/>
                      <a:pt x="187" y="67"/>
                    </a:cubicBezTo>
                    <a:cubicBezTo>
                      <a:pt x="186" y="68"/>
                      <a:pt x="184" y="69"/>
                      <a:pt x="182" y="70"/>
                    </a:cubicBezTo>
                    <a:cubicBezTo>
                      <a:pt x="181" y="68"/>
                      <a:pt x="179" y="65"/>
                      <a:pt x="178" y="63"/>
                    </a:cubicBezTo>
                    <a:cubicBezTo>
                      <a:pt x="176" y="57"/>
                      <a:pt x="176" y="51"/>
                      <a:pt x="177" y="46"/>
                    </a:cubicBezTo>
                    <a:cubicBezTo>
                      <a:pt x="187" y="41"/>
                      <a:pt x="198" y="37"/>
                      <a:pt x="209" y="33"/>
                    </a:cubicBezTo>
                    <a:cubicBezTo>
                      <a:pt x="208" y="42"/>
                      <a:pt x="207" y="51"/>
                      <a:pt x="208" y="60"/>
                    </a:cubicBezTo>
                    <a:close/>
                    <a:moveTo>
                      <a:pt x="192" y="81"/>
                    </a:moveTo>
                    <a:cubicBezTo>
                      <a:pt x="195" y="79"/>
                      <a:pt x="197" y="78"/>
                      <a:pt x="200" y="77"/>
                    </a:cubicBezTo>
                    <a:cubicBezTo>
                      <a:pt x="200" y="77"/>
                      <a:pt x="200" y="78"/>
                      <a:pt x="200" y="78"/>
                    </a:cubicBezTo>
                    <a:cubicBezTo>
                      <a:pt x="200" y="85"/>
                      <a:pt x="198" y="92"/>
                      <a:pt x="198" y="99"/>
                    </a:cubicBezTo>
                    <a:cubicBezTo>
                      <a:pt x="194" y="94"/>
                      <a:pt x="189" y="89"/>
                      <a:pt x="186" y="84"/>
                    </a:cubicBezTo>
                    <a:cubicBezTo>
                      <a:pt x="188" y="83"/>
                      <a:pt x="190" y="82"/>
                      <a:pt x="192" y="81"/>
                    </a:cubicBezTo>
                    <a:close/>
                    <a:moveTo>
                      <a:pt x="205" y="87"/>
                    </a:moveTo>
                    <a:cubicBezTo>
                      <a:pt x="207" y="89"/>
                      <a:pt x="208" y="91"/>
                      <a:pt x="209" y="93"/>
                    </a:cubicBezTo>
                    <a:cubicBezTo>
                      <a:pt x="207" y="94"/>
                      <a:pt x="205" y="96"/>
                      <a:pt x="203" y="97"/>
                    </a:cubicBezTo>
                    <a:cubicBezTo>
                      <a:pt x="204" y="94"/>
                      <a:pt x="205" y="90"/>
                      <a:pt x="205" y="87"/>
                    </a:cubicBezTo>
                    <a:close/>
                    <a:moveTo>
                      <a:pt x="224" y="81"/>
                    </a:moveTo>
                    <a:cubicBezTo>
                      <a:pt x="225" y="82"/>
                      <a:pt x="226" y="83"/>
                      <a:pt x="226" y="84"/>
                    </a:cubicBezTo>
                    <a:cubicBezTo>
                      <a:pt x="225" y="85"/>
                      <a:pt x="223" y="86"/>
                      <a:pt x="222" y="86"/>
                    </a:cubicBezTo>
                    <a:cubicBezTo>
                      <a:pt x="223" y="85"/>
                      <a:pt x="224" y="83"/>
                      <a:pt x="224" y="81"/>
                    </a:cubicBezTo>
                    <a:close/>
                    <a:moveTo>
                      <a:pt x="244" y="78"/>
                    </a:moveTo>
                    <a:cubicBezTo>
                      <a:pt x="244" y="78"/>
                      <a:pt x="243" y="78"/>
                      <a:pt x="243" y="78"/>
                    </a:cubicBezTo>
                    <a:cubicBezTo>
                      <a:pt x="243" y="78"/>
                      <a:pt x="244" y="77"/>
                      <a:pt x="244" y="77"/>
                    </a:cubicBezTo>
                    <a:cubicBezTo>
                      <a:pt x="244" y="77"/>
                      <a:pt x="244" y="78"/>
                      <a:pt x="244" y="78"/>
                    </a:cubicBezTo>
                    <a:close/>
                    <a:moveTo>
                      <a:pt x="284" y="75"/>
                    </a:moveTo>
                    <a:cubicBezTo>
                      <a:pt x="283" y="73"/>
                      <a:pt x="282" y="71"/>
                      <a:pt x="281" y="69"/>
                    </a:cubicBezTo>
                    <a:cubicBezTo>
                      <a:pt x="284" y="69"/>
                      <a:pt x="287" y="69"/>
                      <a:pt x="290" y="69"/>
                    </a:cubicBezTo>
                    <a:cubicBezTo>
                      <a:pt x="288" y="71"/>
                      <a:pt x="286" y="73"/>
                      <a:pt x="284" y="75"/>
                    </a:cubicBezTo>
                    <a:close/>
                    <a:moveTo>
                      <a:pt x="149" y="63"/>
                    </a:moveTo>
                    <a:cubicBezTo>
                      <a:pt x="151" y="71"/>
                      <a:pt x="152" y="81"/>
                      <a:pt x="156" y="88"/>
                    </a:cubicBezTo>
                    <a:cubicBezTo>
                      <a:pt x="147" y="97"/>
                      <a:pt x="139" y="108"/>
                      <a:pt x="132" y="118"/>
                    </a:cubicBezTo>
                    <a:cubicBezTo>
                      <a:pt x="131" y="116"/>
                      <a:pt x="129" y="113"/>
                      <a:pt x="128" y="111"/>
                    </a:cubicBezTo>
                    <a:cubicBezTo>
                      <a:pt x="126" y="105"/>
                      <a:pt x="124" y="99"/>
                      <a:pt x="122" y="93"/>
                    </a:cubicBezTo>
                    <a:cubicBezTo>
                      <a:pt x="129" y="82"/>
                      <a:pt x="138" y="71"/>
                      <a:pt x="149" y="63"/>
                    </a:cubicBezTo>
                    <a:close/>
                    <a:moveTo>
                      <a:pt x="117" y="101"/>
                    </a:moveTo>
                    <a:cubicBezTo>
                      <a:pt x="118" y="100"/>
                      <a:pt x="119" y="98"/>
                      <a:pt x="120" y="96"/>
                    </a:cubicBezTo>
                    <a:cubicBezTo>
                      <a:pt x="122" y="105"/>
                      <a:pt x="123" y="116"/>
                      <a:pt x="128" y="125"/>
                    </a:cubicBezTo>
                    <a:cubicBezTo>
                      <a:pt x="127" y="126"/>
                      <a:pt x="126" y="127"/>
                      <a:pt x="126" y="129"/>
                    </a:cubicBezTo>
                    <a:cubicBezTo>
                      <a:pt x="121" y="138"/>
                      <a:pt x="117" y="147"/>
                      <a:pt x="115" y="157"/>
                    </a:cubicBezTo>
                    <a:cubicBezTo>
                      <a:pt x="110" y="150"/>
                      <a:pt x="105" y="143"/>
                      <a:pt x="101" y="137"/>
                    </a:cubicBezTo>
                    <a:cubicBezTo>
                      <a:pt x="106" y="125"/>
                      <a:pt x="111" y="113"/>
                      <a:pt x="117" y="101"/>
                    </a:cubicBezTo>
                    <a:close/>
                    <a:moveTo>
                      <a:pt x="80" y="305"/>
                    </a:moveTo>
                    <a:cubicBezTo>
                      <a:pt x="79" y="282"/>
                      <a:pt x="78" y="259"/>
                      <a:pt x="80" y="235"/>
                    </a:cubicBezTo>
                    <a:cubicBezTo>
                      <a:pt x="84" y="242"/>
                      <a:pt x="90" y="248"/>
                      <a:pt x="99" y="252"/>
                    </a:cubicBezTo>
                    <a:cubicBezTo>
                      <a:pt x="100" y="252"/>
                      <a:pt x="101" y="251"/>
                      <a:pt x="100" y="250"/>
                    </a:cubicBezTo>
                    <a:cubicBezTo>
                      <a:pt x="91" y="247"/>
                      <a:pt x="85" y="241"/>
                      <a:pt x="80" y="235"/>
                    </a:cubicBezTo>
                    <a:cubicBezTo>
                      <a:pt x="81" y="226"/>
                      <a:pt x="82" y="217"/>
                      <a:pt x="83" y="209"/>
                    </a:cubicBezTo>
                    <a:cubicBezTo>
                      <a:pt x="84" y="202"/>
                      <a:pt x="85" y="195"/>
                      <a:pt x="87" y="188"/>
                    </a:cubicBezTo>
                    <a:cubicBezTo>
                      <a:pt x="92" y="196"/>
                      <a:pt x="99" y="204"/>
                      <a:pt x="108" y="210"/>
                    </a:cubicBezTo>
                    <a:cubicBezTo>
                      <a:pt x="107" y="217"/>
                      <a:pt x="107" y="225"/>
                      <a:pt x="107" y="232"/>
                    </a:cubicBezTo>
                    <a:cubicBezTo>
                      <a:pt x="106" y="248"/>
                      <a:pt x="105" y="264"/>
                      <a:pt x="102" y="280"/>
                    </a:cubicBezTo>
                    <a:cubicBezTo>
                      <a:pt x="96" y="277"/>
                      <a:pt x="92" y="273"/>
                      <a:pt x="89" y="268"/>
                    </a:cubicBezTo>
                    <a:cubicBezTo>
                      <a:pt x="86" y="264"/>
                      <a:pt x="81" y="267"/>
                      <a:pt x="83" y="271"/>
                    </a:cubicBezTo>
                    <a:cubicBezTo>
                      <a:pt x="86" y="278"/>
                      <a:pt x="91" y="283"/>
                      <a:pt x="99" y="287"/>
                    </a:cubicBezTo>
                    <a:cubicBezTo>
                      <a:pt x="99" y="288"/>
                      <a:pt x="100" y="288"/>
                      <a:pt x="100" y="288"/>
                    </a:cubicBezTo>
                    <a:cubicBezTo>
                      <a:pt x="99" y="293"/>
                      <a:pt x="93" y="302"/>
                      <a:pt x="95" y="307"/>
                    </a:cubicBezTo>
                    <a:cubicBezTo>
                      <a:pt x="95" y="307"/>
                      <a:pt x="95" y="308"/>
                      <a:pt x="96" y="308"/>
                    </a:cubicBezTo>
                    <a:cubicBezTo>
                      <a:pt x="90" y="308"/>
                      <a:pt x="85" y="307"/>
                      <a:pt x="80" y="305"/>
                    </a:cubicBezTo>
                    <a:close/>
                    <a:moveTo>
                      <a:pt x="109" y="314"/>
                    </a:moveTo>
                    <a:cubicBezTo>
                      <a:pt x="110" y="314"/>
                      <a:pt x="112" y="314"/>
                      <a:pt x="114" y="314"/>
                    </a:cubicBezTo>
                    <a:cubicBezTo>
                      <a:pt x="116" y="313"/>
                      <a:pt x="116" y="310"/>
                      <a:pt x="114" y="310"/>
                    </a:cubicBezTo>
                    <a:cubicBezTo>
                      <a:pt x="111" y="309"/>
                      <a:pt x="109" y="309"/>
                      <a:pt x="106" y="309"/>
                    </a:cubicBezTo>
                    <a:cubicBezTo>
                      <a:pt x="105" y="307"/>
                      <a:pt x="105" y="305"/>
                      <a:pt x="106" y="304"/>
                    </a:cubicBezTo>
                    <a:cubicBezTo>
                      <a:pt x="108" y="300"/>
                      <a:pt x="110" y="296"/>
                      <a:pt x="111" y="292"/>
                    </a:cubicBezTo>
                    <a:cubicBezTo>
                      <a:pt x="114" y="292"/>
                      <a:pt x="117" y="292"/>
                      <a:pt x="119" y="292"/>
                    </a:cubicBezTo>
                    <a:cubicBezTo>
                      <a:pt x="118" y="302"/>
                      <a:pt x="116" y="312"/>
                      <a:pt x="114" y="322"/>
                    </a:cubicBezTo>
                    <a:cubicBezTo>
                      <a:pt x="113" y="320"/>
                      <a:pt x="111" y="317"/>
                      <a:pt x="109" y="314"/>
                    </a:cubicBezTo>
                    <a:close/>
                    <a:moveTo>
                      <a:pt x="160" y="136"/>
                    </a:moveTo>
                    <a:cubicBezTo>
                      <a:pt x="158" y="139"/>
                      <a:pt x="157" y="141"/>
                      <a:pt x="155" y="143"/>
                    </a:cubicBezTo>
                    <a:cubicBezTo>
                      <a:pt x="155" y="143"/>
                      <a:pt x="154" y="142"/>
                      <a:pt x="153" y="142"/>
                    </a:cubicBezTo>
                    <a:cubicBezTo>
                      <a:pt x="150" y="140"/>
                      <a:pt x="146" y="138"/>
                      <a:pt x="142" y="137"/>
                    </a:cubicBezTo>
                    <a:cubicBezTo>
                      <a:pt x="147" y="135"/>
                      <a:pt x="152" y="133"/>
                      <a:pt x="158" y="133"/>
                    </a:cubicBezTo>
                    <a:cubicBezTo>
                      <a:pt x="161" y="133"/>
                      <a:pt x="163" y="130"/>
                      <a:pt x="162" y="128"/>
                    </a:cubicBezTo>
                    <a:cubicBezTo>
                      <a:pt x="158" y="123"/>
                      <a:pt x="156" y="120"/>
                      <a:pt x="155" y="114"/>
                    </a:cubicBezTo>
                    <a:cubicBezTo>
                      <a:pt x="162" y="114"/>
                      <a:pt x="168" y="113"/>
                      <a:pt x="175" y="112"/>
                    </a:cubicBezTo>
                    <a:cubicBezTo>
                      <a:pt x="177" y="113"/>
                      <a:pt x="178" y="114"/>
                      <a:pt x="180" y="115"/>
                    </a:cubicBezTo>
                    <a:cubicBezTo>
                      <a:pt x="180" y="116"/>
                      <a:pt x="179" y="116"/>
                      <a:pt x="179" y="116"/>
                    </a:cubicBezTo>
                    <a:cubicBezTo>
                      <a:pt x="178" y="115"/>
                      <a:pt x="177" y="115"/>
                      <a:pt x="176" y="114"/>
                    </a:cubicBezTo>
                    <a:cubicBezTo>
                      <a:pt x="175" y="114"/>
                      <a:pt x="175" y="114"/>
                      <a:pt x="175" y="115"/>
                    </a:cubicBezTo>
                    <a:cubicBezTo>
                      <a:pt x="177" y="115"/>
                      <a:pt x="178" y="116"/>
                      <a:pt x="178" y="117"/>
                    </a:cubicBezTo>
                    <a:cubicBezTo>
                      <a:pt x="171" y="123"/>
                      <a:pt x="165" y="130"/>
                      <a:pt x="160" y="136"/>
                    </a:cubicBezTo>
                    <a:close/>
                    <a:moveTo>
                      <a:pt x="188" y="122"/>
                    </a:moveTo>
                    <a:cubicBezTo>
                      <a:pt x="188" y="122"/>
                      <a:pt x="189" y="121"/>
                      <a:pt x="189" y="121"/>
                    </a:cubicBezTo>
                    <a:cubicBezTo>
                      <a:pt x="194" y="124"/>
                      <a:pt x="192" y="124"/>
                      <a:pt x="188" y="122"/>
                    </a:cubicBezTo>
                    <a:close/>
                    <a:moveTo>
                      <a:pt x="182" y="110"/>
                    </a:moveTo>
                    <a:cubicBezTo>
                      <a:pt x="183" y="109"/>
                      <a:pt x="183" y="107"/>
                      <a:pt x="182" y="106"/>
                    </a:cubicBezTo>
                    <a:cubicBezTo>
                      <a:pt x="176" y="103"/>
                      <a:pt x="171" y="101"/>
                      <a:pt x="165" y="100"/>
                    </a:cubicBezTo>
                    <a:cubicBezTo>
                      <a:pt x="171" y="94"/>
                      <a:pt x="177" y="90"/>
                      <a:pt x="183" y="86"/>
                    </a:cubicBezTo>
                    <a:cubicBezTo>
                      <a:pt x="187" y="92"/>
                      <a:pt x="191" y="97"/>
                      <a:pt x="195" y="103"/>
                    </a:cubicBezTo>
                    <a:cubicBezTo>
                      <a:pt x="191" y="106"/>
                      <a:pt x="187" y="109"/>
                      <a:pt x="184" y="112"/>
                    </a:cubicBezTo>
                    <a:cubicBezTo>
                      <a:pt x="183" y="112"/>
                      <a:pt x="182" y="111"/>
                      <a:pt x="182" y="110"/>
                    </a:cubicBezTo>
                    <a:close/>
                    <a:moveTo>
                      <a:pt x="291" y="78"/>
                    </a:moveTo>
                    <a:cubicBezTo>
                      <a:pt x="293" y="76"/>
                      <a:pt x="295" y="74"/>
                      <a:pt x="297" y="72"/>
                    </a:cubicBezTo>
                    <a:cubicBezTo>
                      <a:pt x="298" y="76"/>
                      <a:pt x="300" y="79"/>
                      <a:pt x="302" y="83"/>
                    </a:cubicBezTo>
                    <a:cubicBezTo>
                      <a:pt x="298" y="81"/>
                      <a:pt x="295" y="80"/>
                      <a:pt x="291" y="78"/>
                    </a:cubicBezTo>
                    <a:close/>
                    <a:moveTo>
                      <a:pt x="310" y="86"/>
                    </a:moveTo>
                    <a:cubicBezTo>
                      <a:pt x="309" y="80"/>
                      <a:pt x="305" y="76"/>
                      <a:pt x="304" y="70"/>
                    </a:cubicBezTo>
                    <a:cubicBezTo>
                      <a:pt x="313" y="71"/>
                      <a:pt x="322" y="72"/>
                      <a:pt x="330" y="74"/>
                    </a:cubicBezTo>
                    <a:cubicBezTo>
                      <a:pt x="330" y="74"/>
                      <a:pt x="330" y="74"/>
                      <a:pt x="330" y="74"/>
                    </a:cubicBezTo>
                    <a:cubicBezTo>
                      <a:pt x="324" y="81"/>
                      <a:pt x="318" y="83"/>
                      <a:pt x="310" y="86"/>
                    </a:cubicBezTo>
                    <a:close/>
                    <a:moveTo>
                      <a:pt x="332" y="74"/>
                    </a:moveTo>
                    <a:cubicBezTo>
                      <a:pt x="332" y="74"/>
                      <a:pt x="332" y="74"/>
                      <a:pt x="332" y="74"/>
                    </a:cubicBezTo>
                    <a:cubicBezTo>
                      <a:pt x="342" y="76"/>
                      <a:pt x="351" y="79"/>
                      <a:pt x="360" y="82"/>
                    </a:cubicBezTo>
                    <a:cubicBezTo>
                      <a:pt x="359" y="84"/>
                      <a:pt x="359" y="86"/>
                      <a:pt x="360" y="88"/>
                    </a:cubicBezTo>
                    <a:cubicBezTo>
                      <a:pt x="360" y="90"/>
                      <a:pt x="363" y="89"/>
                      <a:pt x="364" y="88"/>
                    </a:cubicBezTo>
                    <a:cubicBezTo>
                      <a:pt x="365" y="87"/>
                      <a:pt x="366" y="86"/>
                      <a:pt x="366" y="84"/>
                    </a:cubicBezTo>
                    <a:cubicBezTo>
                      <a:pt x="384" y="92"/>
                      <a:pt x="399" y="102"/>
                      <a:pt x="410" y="117"/>
                    </a:cubicBezTo>
                    <a:cubicBezTo>
                      <a:pt x="410" y="117"/>
                      <a:pt x="410" y="118"/>
                      <a:pt x="410" y="118"/>
                    </a:cubicBezTo>
                    <a:cubicBezTo>
                      <a:pt x="405" y="120"/>
                      <a:pt x="400" y="121"/>
                      <a:pt x="395" y="124"/>
                    </a:cubicBezTo>
                    <a:cubicBezTo>
                      <a:pt x="395" y="123"/>
                      <a:pt x="394" y="123"/>
                      <a:pt x="394" y="123"/>
                    </a:cubicBezTo>
                    <a:cubicBezTo>
                      <a:pt x="396" y="120"/>
                      <a:pt x="397" y="117"/>
                      <a:pt x="400" y="113"/>
                    </a:cubicBezTo>
                    <a:cubicBezTo>
                      <a:pt x="401" y="111"/>
                      <a:pt x="399" y="108"/>
                      <a:pt x="396" y="109"/>
                    </a:cubicBezTo>
                    <a:cubicBezTo>
                      <a:pt x="391" y="110"/>
                      <a:pt x="387" y="111"/>
                      <a:pt x="382" y="112"/>
                    </a:cubicBezTo>
                    <a:cubicBezTo>
                      <a:pt x="381" y="111"/>
                      <a:pt x="381" y="111"/>
                      <a:pt x="380" y="111"/>
                    </a:cubicBezTo>
                    <a:cubicBezTo>
                      <a:pt x="382" y="108"/>
                      <a:pt x="383" y="106"/>
                      <a:pt x="385" y="104"/>
                    </a:cubicBezTo>
                    <a:cubicBezTo>
                      <a:pt x="387" y="102"/>
                      <a:pt x="385" y="99"/>
                      <a:pt x="382" y="100"/>
                    </a:cubicBezTo>
                    <a:cubicBezTo>
                      <a:pt x="376" y="101"/>
                      <a:pt x="371" y="102"/>
                      <a:pt x="372" y="94"/>
                    </a:cubicBezTo>
                    <a:cubicBezTo>
                      <a:pt x="372" y="92"/>
                      <a:pt x="371" y="90"/>
                      <a:pt x="369" y="90"/>
                    </a:cubicBezTo>
                    <a:cubicBezTo>
                      <a:pt x="363" y="91"/>
                      <a:pt x="358" y="92"/>
                      <a:pt x="352" y="95"/>
                    </a:cubicBezTo>
                    <a:cubicBezTo>
                      <a:pt x="352" y="94"/>
                      <a:pt x="352" y="94"/>
                      <a:pt x="351" y="94"/>
                    </a:cubicBezTo>
                    <a:cubicBezTo>
                      <a:pt x="351" y="91"/>
                      <a:pt x="351" y="87"/>
                      <a:pt x="351" y="84"/>
                    </a:cubicBezTo>
                    <a:cubicBezTo>
                      <a:pt x="351" y="83"/>
                      <a:pt x="350" y="82"/>
                      <a:pt x="349" y="82"/>
                    </a:cubicBezTo>
                    <a:cubicBezTo>
                      <a:pt x="345" y="81"/>
                      <a:pt x="343" y="82"/>
                      <a:pt x="340" y="85"/>
                    </a:cubicBezTo>
                    <a:cubicBezTo>
                      <a:pt x="335" y="88"/>
                      <a:pt x="335" y="79"/>
                      <a:pt x="332" y="74"/>
                    </a:cubicBezTo>
                    <a:close/>
                    <a:moveTo>
                      <a:pt x="339" y="90"/>
                    </a:moveTo>
                    <a:cubicBezTo>
                      <a:pt x="339" y="90"/>
                      <a:pt x="340" y="90"/>
                      <a:pt x="340" y="89"/>
                    </a:cubicBezTo>
                    <a:cubicBezTo>
                      <a:pt x="346" y="85"/>
                      <a:pt x="347" y="88"/>
                      <a:pt x="346" y="92"/>
                    </a:cubicBezTo>
                    <a:cubicBezTo>
                      <a:pt x="344" y="92"/>
                      <a:pt x="341" y="91"/>
                      <a:pt x="339" y="90"/>
                    </a:cubicBezTo>
                    <a:close/>
                    <a:moveTo>
                      <a:pt x="365" y="97"/>
                    </a:moveTo>
                    <a:cubicBezTo>
                      <a:pt x="365" y="98"/>
                      <a:pt x="365" y="99"/>
                      <a:pt x="364" y="100"/>
                    </a:cubicBezTo>
                    <a:cubicBezTo>
                      <a:pt x="363" y="99"/>
                      <a:pt x="362" y="99"/>
                      <a:pt x="360" y="98"/>
                    </a:cubicBezTo>
                    <a:cubicBezTo>
                      <a:pt x="362" y="98"/>
                      <a:pt x="363" y="97"/>
                      <a:pt x="365" y="97"/>
                    </a:cubicBezTo>
                    <a:close/>
                    <a:moveTo>
                      <a:pt x="387" y="116"/>
                    </a:moveTo>
                    <a:cubicBezTo>
                      <a:pt x="388" y="116"/>
                      <a:pt x="390" y="116"/>
                      <a:pt x="391" y="116"/>
                    </a:cubicBezTo>
                    <a:cubicBezTo>
                      <a:pt x="390" y="117"/>
                      <a:pt x="390" y="117"/>
                      <a:pt x="389" y="118"/>
                    </a:cubicBezTo>
                    <a:cubicBezTo>
                      <a:pt x="389" y="118"/>
                      <a:pt x="388" y="117"/>
                      <a:pt x="387" y="116"/>
                    </a:cubicBezTo>
                    <a:close/>
                    <a:moveTo>
                      <a:pt x="441" y="327"/>
                    </a:moveTo>
                    <a:cubicBezTo>
                      <a:pt x="441" y="330"/>
                      <a:pt x="441" y="332"/>
                      <a:pt x="442" y="335"/>
                    </a:cubicBezTo>
                    <a:cubicBezTo>
                      <a:pt x="440" y="334"/>
                      <a:pt x="439" y="334"/>
                      <a:pt x="438" y="333"/>
                    </a:cubicBezTo>
                    <a:cubicBezTo>
                      <a:pt x="437" y="331"/>
                      <a:pt x="437" y="329"/>
                      <a:pt x="437" y="327"/>
                    </a:cubicBezTo>
                    <a:cubicBezTo>
                      <a:pt x="438" y="327"/>
                      <a:pt x="440" y="327"/>
                      <a:pt x="441" y="327"/>
                    </a:cubicBezTo>
                    <a:close/>
                    <a:moveTo>
                      <a:pt x="432" y="568"/>
                    </a:moveTo>
                    <a:cubicBezTo>
                      <a:pt x="424" y="567"/>
                      <a:pt x="416" y="565"/>
                      <a:pt x="409" y="561"/>
                    </a:cubicBezTo>
                    <a:cubicBezTo>
                      <a:pt x="409" y="559"/>
                      <a:pt x="409" y="557"/>
                      <a:pt x="409" y="555"/>
                    </a:cubicBezTo>
                    <a:cubicBezTo>
                      <a:pt x="410" y="554"/>
                      <a:pt x="411" y="553"/>
                      <a:pt x="411" y="551"/>
                    </a:cubicBezTo>
                    <a:cubicBezTo>
                      <a:pt x="410" y="546"/>
                      <a:pt x="410" y="540"/>
                      <a:pt x="410" y="534"/>
                    </a:cubicBezTo>
                    <a:cubicBezTo>
                      <a:pt x="410" y="534"/>
                      <a:pt x="410" y="533"/>
                      <a:pt x="410" y="533"/>
                    </a:cubicBezTo>
                    <a:cubicBezTo>
                      <a:pt x="410" y="533"/>
                      <a:pt x="410" y="533"/>
                      <a:pt x="410" y="533"/>
                    </a:cubicBezTo>
                    <a:cubicBezTo>
                      <a:pt x="410" y="497"/>
                      <a:pt x="419" y="462"/>
                      <a:pt x="426" y="427"/>
                    </a:cubicBezTo>
                    <a:cubicBezTo>
                      <a:pt x="430" y="410"/>
                      <a:pt x="434" y="393"/>
                      <a:pt x="436" y="376"/>
                    </a:cubicBezTo>
                    <a:cubicBezTo>
                      <a:pt x="443" y="379"/>
                      <a:pt x="450" y="383"/>
                      <a:pt x="458" y="385"/>
                    </a:cubicBezTo>
                    <a:cubicBezTo>
                      <a:pt x="466" y="387"/>
                      <a:pt x="474" y="389"/>
                      <a:pt x="482" y="391"/>
                    </a:cubicBezTo>
                    <a:cubicBezTo>
                      <a:pt x="483" y="391"/>
                      <a:pt x="483" y="391"/>
                      <a:pt x="484" y="391"/>
                    </a:cubicBezTo>
                    <a:cubicBezTo>
                      <a:pt x="483" y="395"/>
                      <a:pt x="483" y="399"/>
                      <a:pt x="482" y="403"/>
                    </a:cubicBezTo>
                    <a:cubicBezTo>
                      <a:pt x="467" y="403"/>
                      <a:pt x="451" y="400"/>
                      <a:pt x="435" y="398"/>
                    </a:cubicBezTo>
                    <a:cubicBezTo>
                      <a:pt x="433" y="398"/>
                      <a:pt x="433" y="400"/>
                      <a:pt x="435" y="401"/>
                    </a:cubicBezTo>
                    <a:cubicBezTo>
                      <a:pt x="450" y="405"/>
                      <a:pt x="465" y="408"/>
                      <a:pt x="482" y="409"/>
                    </a:cubicBezTo>
                    <a:cubicBezTo>
                      <a:pt x="481" y="412"/>
                      <a:pt x="481" y="416"/>
                      <a:pt x="480" y="420"/>
                    </a:cubicBezTo>
                    <a:cubicBezTo>
                      <a:pt x="467" y="417"/>
                      <a:pt x="453" y="416"/>
                      <a:pt x="440" y="413"/>
                    </a:cubicBezTo>
                    <a:cubicBezTo>
                      <a:pt x="437" y="413"/>
                      <a:pt x="436" y="416"/>
                      <a:pt x="439" y="416"/>
                    </a:cubicBezTo>
                    <a:cubicBezTo>
                      <a:pt x="452" y="419"/>
                      <a:pt x="466" y="422"/>
                      <a:pt x="480" y="425"/>
                    </a:cubicBezTo>
                    <a:cubicBezTo>
                      <a:pt x="479" y="430"/>
                      <a:pt x="479" y="436"/>
                      <a:pt x="478" y="442"/>
                    </a:cubicBezTo>
                    <a:cubicBezTo>
                      <a:pt x="478" y="441"/>
                      <a:pt x="477" y="440"/>
                      <a:pt x="476" y="440"/>
                    </a:cubicBezTo>
                    <a:cubicBezTo>
                      <a:pt x="460" y="437"/>
                      <a:pt x="444" y="434"/>
                      <a:pt x="428" y="430"/>
                    </a:cubicBezTo>
                    <a:cubicBezTo>
                      <a:pt x="427" y="430"/>
                      <a:pt x="427" y="430"/>
                      <a:pt x="427" y="430"/>
                    </a:cubicBezTo>
                    <a:cubicBezTo>
                      <a:pt x="442" y="438"/>
                      <a:pt x="458" y="441"/>
                      <a:pt x="474" y="445"/>
                    </a:cubicBezTo>
                    <a:cubicBezTo>
                      <a:pt x="476" y="445"/>
                      <a:pt x="477" y="444"/>
                      <a:pt x="478" y="443"/>
                    </a:cubicBezTo>
                    <a:cubicBezTo>
                      <a:pt x="478" y="448"/>
                      <a:pt x="477" y="453"/>
                      <a:pt x="476" y="458"/>
                    </a:cubicBezTo>
                    <a:cubicBezTo>
                      <a:pt x="476" y="458"/>
                      <a:pt x="476" y="458"/>
                      <a:pt x="476" y="458"/>
                    </a:cubicBezTo>
                    <a:cubicBezTo>
                      <a:pt x="469" y="456"/>
                      <a:pt x="460" y="456"/>
                      <a:pt x="452" y="454"/>
                    </a:cubicBezTo>
                    <a:cubicBezTo>
                      <a:pt x="444" y="453"/>
                      <a:pt x="436" y="450"/>
                      <a:pt x="429" y="447"/>
                    </a:cubicBezTo>
                    <a:cubicBezTo>
                      <a:pt x="426" y="446"/>
                      <a:pt x="424" y="448"/>
                      <a:pt x="427" y="450"/>
                    </a:cubicBezTo>
                    <a:cubicBezTo>
                      <a:pt x="434" y="454"/>
                      <a:pt x="442" y="457"/>
                      <a:pt x="450" y="460"/>
                    </a:cubicBezTo>
                    <a:cubicBezTo>
                      <a:pt x="458" y="462"/>
                      <a:pt x="468" y="465"/>
                      <a:pt x="476" y="463"/>
                    </a:cubicBezTo>
                    <a:cubicBezTo>
                      <a:pt x="474" y="478"/>
                      <a:pt x="472" y="493"/>
                      <a:pt x="469" y="507"/>
                    </a:cubicBezTo>
                    <a:cubicBezTo>
                      <a:pt x="464" y="504"/>
                      <a:pt x="456" y="503"/>
                      <a:pt x="449" y="501"/>
                    </a:cubicBezTo>
                    <a:cubicBezTo>
                      <a:pt x="442" y="499"/>
                      <a:pt x="435" y="497"/>
                      <a:pt x="428" y="496"/>
                    </a:cubicBezTo>
                    <a:cubicBezTo>
                      <a:pt x="426" y="496"/>
                      <a:pt x="425" y="497"/>
                      <a:pt x="427" y="498"/>
                    </a:cubicBezTo>
                    <a:cubicBezTo>
                      <a:pt x="435" y="500"/>
                      <a:pt x="442" y="503"/>
                      <a:pt x="449" y="506"/>
                    </a:cubicBezTo>
                    <a:cubicBezTo>
                      <a:pt x="455" y="508"/>
                      <a:pt x="461" y="512"/>
                      <a:pt x="467" y="512"/>
                    </a:cubicBezTo>
                    <a:cubicBezTo>
                      <a:pt x="468" y="511"/>
                      <a:pt x="468" y="511"/>
                      <a:pt x="469" y="511"/>
                    </a:cubicBezTo>
                    <a:cubicBezTo>
                      <a:pt x="466" y="522"/>
                      <a:pt x="464" y="533"/>
                      <a:pt x="460" y="544"/>
                    </a:cubicBezTo>
                    <a:cubicBezTo>
                      <a:pt x="460" y="544"/>
                      <a:pt x="460" y="544"/>
                      <a:pt x="460" y="544"/>
                    </a:cubicBezTo>
                    <a:cubicBezTo>
                      <a:pt x="446" y="540"/>
                      <a:pt x="433" y="539"/>
                      <a:pt x="420" y="533"/>
                    </a:cubicBezTo>
                    <a:cubicBezTo>
                      <a:pt x="419" y="532"/>
                      <a:pt x="419" y="533"/>
                      <a:pt x="419" y="534"/>
                    </a:cubicBezTo>
                    <a:cubicBezTo>
                      <a:pt x="431" y="540"/>
                      <a:pt x="445" y="545"/>
                      <a:pt x="459" y="547"/>
                    </a:cubicBezTo>
                    <a:cubicBezTo>
                      <a:pt x="459" y="547"/>
                      <a:pt x="459" y="547"/>
                      <a:pt x="459" y="547"/>
                    </a:cubicBezTo>
                    <a:cubicBezTo>
                      <a:pt x="457" y="553"/>
                      <a:pt x="454" y="559"/>
                      <a:pt x="452" y="565"/>
                    </a:cubicBezTo>
                    <a:cubicBezTo>
                      <a:pt x="451" y="565"/>
                      <a:pt x="450" y="564"/>
                      <a:pt x="450" y="564"/>
                    </a:cubicBezTo>
                    <a:cubicBezTo>
                      <a:pt x="443" y="560"/>
                      <a:pt x="436" y="558"/>
                      <a:pt x="428" y="557"/>
                    </a:cubicBezTo>
                    <a:cubicBezTo>
                      <a:pt x="427" y="557"/>
                      <a:pt x="427" y="558"/>
                      <a:pt x="427" y="558"/>
                    </a:cubicBezTo>
                    <a:cubicBezTo>
                      <a:pt x="434" y="561"/>
                      <a:pt x="440" y="564"/>
                      <a:pt x="446" y="568"/>
                    </a:cubicBezTo>
                    <a:cubicBezTo>
                      <a:pt x="447" y="569"/>
                      <a:pt x="448" y="570"/>
                      <a:pt x="449" y="571"/>
                    </a:cubicBezTo>
                    <a:cubicBezTo>
                      <a:pt x="448" y="573"/>
                      <a:pt x="447" y="575"/>
                      <a:pt x="446" y="578"/>
                    </a:cubicBezTo>
                    <a:cubicBezTo>
                      <a:pt x="433" y="576"/>
                      <a:pt x="420" y="573"/>
                      <a:pt x="409" y="569"/>
                    </a:cubicBezTo>
                    <a:cubicBezTo>
                      <a:pt x="416" y="571"/>
                      <a:pt x="424" y="572"/>
                      <a:pt x="432" y="571"/>
                    </a:cubicBezTo>
                    <a:cubicBezTo>
                      <a:pt x="434" y="571"/>
                      <a:pt x="434" y="568"/>
                      <a:pt x="432" y="568"/>
                    </a:cubicBezTo>
                    <a:close/>
                    <a:moveTo>
                      <a:pt x="535" y="440"/>
                    </a:moveTo>
                    <a:cubicBezTo>
                      <a:pt x="529" y="475"/>
                      <a:pt x="528" y="515"/>
                      <a:pt x="508" y="548"/>
                    </a:cubicBezTo>
                    <a:cubicBezTo>
                      <a:pt x="501" y="560"/>
                      <a:pt x="490" y="573"/>
                      <a:pt x="471" y="577"/>
                    </a:cubicBezTo>
                    <a:cubicBezTo>
                      <a:pt x="468" y="577"/>
                      <a:pt x="465" y="578"/>
                      <a:pt x="462" y="578"/>
                    </a:cubicBezTo>
                    <a:cubicBezTo>
                      <a:pt x="481" y="544"/>
                      <a:pt x="486" y="507"/>
                      <a:pt x="489" y="470"/>
                    </a:cubicBezTo>
                    <a:cubicBezTo>
                      <a:pt x="491" y="456"/>
                      <a:pt x="492" y="441"/>
                      <a:pt x="493" y="426"/>
                    </a:cubicBezTo>
                    <a:cubicBezTo>
                      <a:pt x="495" y="425"/>
                      <a:pt x="495" y="423"/>
                      <a:pt x="493" y="422"/>
                    </a:cubicBezTo>
                    <a:cubicBezTo>
                      <a:pt x="494" y="394"/>
                      <a:pt x="496" y="367"/>
                      <a:pt x="502" y="340"/>
                    </a:cubicBezTo>
                    <a:cubicBezTo>
                      <a:pt x="503" y="337"/>
                      <a:pt x="497" y="335"/>
                      <a:pt x="495" y="338"/>
                    </a:cubicBezTo>
                    <a:cubicBezTo>
                      <a:pt x="491" y="354"/>
                      <a:pt x="487" y="369"/>
                      <a:pt x="485" y="385"/>
                    </a:cubicBezTo>
                    <a:cubicBezTo>
                      <a:pt x="485" y="385"/>
                      <a:pt x="484" y="384"/>
                      <a:pt x="484" y="384"/>
                    </a:cubicBezTo>
                    <a:cubicBezTo>
                      <a:pt x="468" y="382"/>
                      <a:pt x="452" y="380"/>
                      <a:pt x="436" y="376"/>
                    </a:cubicBezTo>
                    <a:cubicBezTo>
                      <a:pt x="438" y="362"/>
                      <a:pt x="439" y="348"/>
                      <a:pt x="438" y="335"/>
                    </a:cubicBezTo>
                    <a:cubicBezTo>
                      <a:pt x="439" y="336"/>
                      <a:pt x="441" y="337"/>
                      <a:pt x="442" y="337"/>
                    </a:cubicBezTo>
                    <a:cubicBezTo>
                      <a:pt x="443" y="338"/>
                      <a:pt x="444" y="339"/>
                      <a:pt x="445" y="339"/>
                    </a:cubicBezTo>
                    <a:cubicBezTo>
                      <a:pt x="449" y="341"/>
                      <a:pt x="454" y="343"/>
                      <a:pt x="458" y="344"/>
                    </a:cubicBezTo>
                    <a:cubicBezTo>
                      <a:pt x="466" y="346"/>
                      <a:pt x="476" y="349"/>
                      <a:pt x="484" y="347"/>
                    </a:cubicBezTo>
                    <a:cubicBezTo>
                      <a:pt x="486" y="346"/>
                      <a:pt x="486" y="344"/>
                      <a:pt x="484" y="343"/>
                    </a:cubicBezTo>
                    <a:cubicBezTo>
                      <a:pt x="476" y="341"/>
                      <a:pt x="468" y="341"/>
                      <a:pt x="460" y="339"/>
                    </a:cubicBezTo>
                    <a:cubicBezTo>
                      <a:pt x="456" y="338"/>
                      <a:pt x="452" y="337"/>
                      <a:pt x="449" y="336"/>
                    </a:cubicBezTo>
                    <a:cubicBezTo>
                      <a:pt x="449" y="334"/>
                      <a:pt x="450" y="331"/>
                      <a:pt x="450" y="328"/>
                    </a:cubicBezTo>
                    <a:cubicBezTo>
                      <a:pt x="453" y="328"/>
                      <a:pt x="455" y="328"/>
                      <a:pt x="457" y="329"/>
                    </a:cubicBezTo>
                    <a:cubicBezTo>
                      <a:pt x="457" y="329"/>
                      <a:pt x="457" y="329"/>
                      <a:pt x="457" y="330"/>
                    </a:cubicBezTo>
                    <a:cubicBezTo>
                      <a:pt x="456" y="335"/>
                      <a:pt x="465" y="331"/>
                      <a:pt x="468" y="330"/>
                    </a:cubicBezTo>
                    <a:cubicBezTo>
                      <a:pt x="496" y="333"/>
                      <a:pt x="527" y="340"/>
                      <a:pt x="536" y="360"/>
                    </a:cubicBezTo>
                    <a:cubicBezTo>
                      <a:pt x="547" y="385"/>
                      <a:pt x="538" y="415"/>
                      <a:pt x="535" y="4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3" name="Freeform 1023"/>
              <p:cNvSpPr/>
              <p:nvPr/>
            </p:nvSpPr>
            <p:spPr bwMode="auto">
              <a:xfrm>
                <a:off x="2327" y="1411"/>
                <a:ext cx="27" cy="7"/>
              </a:xfrm>
              <a:custGeom>
                <a:avLst/>
                <a:gdLst>
                  <a:gd name="T0" fmla="*/ 43 w 48"/>
                  <a:gd name="T1" fmla="*/ 5 h 12"/>
                  <a:gd name="T2" fmla="*/ 4 w 48"/>
                  <a:gd name="T3" fmla="*/ 1 h 12"/>
                  <a:gd name="T4" fmla="*/ 3 w 48"/>
                  <a:gd name="T5" fmla="*/ 4 h 12"/>
                  <a:gd name="T6" fmla="*/ 43 w 48"/>
                  <a:gd name="T7" fmla="*/ 11 h 12"/>
                  <a:gd name="T8" fmla="*/ 43 w 48"/>
                  <a:gd name="T9" fmla="*/ 5 h 12"/>
                </a:gdLst>
                <a:ahLst/>
                <a:cxnLst>
                  <a:cxn ang="0">
                    <a:pos x="T0" y="T1"/>
                  </a:cxn>
                  <a:cxn ang="0">
                    <a:pos x="T2" y="T3"/>
                  </a:cxn>
                  <a:cxn ang="0">
                    <a:pos x="T4" y="T5"/>
                  </a:cxn>
                  <a:cxn ang="0">
                    <a:pos x="T6" y="T7"/>
                  </a:cxn>
                  <a:cxn ang="0">
                    <a:pos x="T8" y="T9"/>
                  </a:cxn>
                </a:cxnLst>
                <a:rect l="0" t="0" r="r" b="b"/>
                <a:pathLst>
                  <a:path w="48" h="12">
                    <a:moveTo>
                      <a:pt x="43" y="5"/>
                    </a:moveTo>
                    <a:cubicBezTo>
                      <a:pt x="29" y="6"/>
                      <a:pt x="17" y="3"/>
                      <a:pt x="4" y="1"/>
                    </a:cubicBezTo>
                    <a:cubicBezTo>
                      <a:pt x="1" y="0"/>
                      <a:pt x="0" y="3"/>
                      <a:pt x="3" y="4"/>
                    </a:cubicBezTo>
                    <a:cubicBezTo>
                      <a:pt x="16" y="8"/>
                      <a:pt x="29" y="11"/>
                      <a:pt x="43" y="11"/>
                    </a:cubicBezTo>
                    <a:cubicBezTo>
                      <a:pt x="48" y="12"/>
                      <a:pt x="48" y="5"/>
                      <a:pt x="4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4" name="Freeform 1024"/>
              <p:cNvSpPr/>
              <p:nvPr/>
            </p:nvSpPr>
            <p:spPr bwMode="auto">
              <a:xfrm>
                <a:off x="2315" y="1473"/>
                <a:ext cx="26" cy="9"/>
              </a:xfrm>
              <a:custGeom>
                <a:avLst/>
                <a:gdLst>
                  <a:gd name="T0" fmla="*/ 39 w 46"/>
                  <a:gd name="T1" fmla="*/ 15 h 17"/>
                  <a:gd name="T2" fmla="*/ 41 w 46"/>
                  <a:gd name="T3" fmla="*/ 10 h 17"/>
                  <a:gd name="T4" fmla="*/ 1 w 46"/>
                  <a:gd name="T5" fmla="*/ 0 h 17"/>
                  <a:gd name="T6" fmla="*/ 1 w 46"/>
                  <a:gd name="T7" fmla="*/ 1 h 17"/>
                  <a:gd name="T8" fmla="*/ 39 w 46"/>
                  <a:gd name="T9" fmla="*/ 15 h 17"/>
                </a:gdLst>
                <a:ahLst/>
                <a:cxnLst>
                  <a:cxn ang="0">
                    <a:pos x="T0" y="T1"/>
                  </a:cxn>
                  <a:cxn ang="0">
                    <a:pos x="T2" y="T3"/>
                  </a:cxn>
                  <a:cxn ang="0">
                    <a:pos x="T4" y="T5"/>
                  </a:cxn>
                  <a:cxn ang="0">
                    <a:pos x="T6" y="T7"/>
                  </a:cxn>
                  <a:cxn ang="0">
                    <a:pos x="T8" y="T9"/>
                  </a:cxn>
                </a:cxnLst>
                <a:rect l="0" t="0" r="r" b="b"/>
                <a:pathLst>
                  <a:path w="46" h="17">
                    <a:moveTo>
                      <a:pt x="39" y="15"/>
                    </a:moveTo>
                    <a:cubicBezTo>
                      <a:pt x="44" y="17"/>
                      <a:pt x="46" y="11"/>
                      <a:pt x="41" y="10"/>
                    </a:cubicBezTo>
                    <a:cubicBezTo>
                      <a:pt x="28" y="7"/>
                      <a:pt x="14" y="3"/>
                      <a:pt x="1" y="0"/>
                    </a:cubicBezTo>
                    <a:cubicBezTo>
                      <a:pt x="0" y="0"/>
                      <a:pt x="0" y="1"/>
                      <a:pt x="1" y="1"/>
                    </a:cubicBezTo>
                    <a:cubicBezTo>
                      <a:pt x="14" y="5"/>
                      <a:pt x="26" y="12"/>
                      <a:pt x="3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5" name="Freeform 1025"/>
              <p:cNvSpPr/>
              <p:nvPr/>
            </p:nvSpPr>
            <p:spPr bwMode="auto">
              <a:xfrm>
                <a:off x="2315" y="1493"/>
                <a:ext cx="21" cy="12"/>
              </a:xfrm>
              <a:custGeom>
                <a:avLst/>
                <a:gdLst>
                  <a:gd name="T0" fmla="*/ 18 w 37"/>
                  <a:gd name="T1" fmla="*/ 13 h 22"/>
                  <a:gd name="T2" fmla="*/ 26 w 37"/>
                  <a:gd name="T3" fmla="*/ 18 h 22"/>
                  <a:gd name="T4" fmla="*/ 30 w 37"/>
                  <a:gd name="T5" fmla="*/ 20 h 22"/>
                  <a:gd name="T6" fmla="*/ 31 w 37"/>
                  <a:gd name="T7" fmla="*/ 21 h 22"/>
                  <a:gd name="T8" fmla="*/ 36 w 37"/>
                  <a:gd name="T9" fmla="*/ 19 h 22"/>
                  <a:gd name="T10" fmla="*/ 29 w 37"/>
                  <a:gd name="T11" fmla="*/ 13 h 22"/>
                  <a:gd name="T12" fmla="*/ 1 w 37"/>
                  <a:gd name="T13" fmla="*/ 0 h 22"/>
                  <a:gd name="T14" fmla="*/ 0 w 37"/>
                  <a:gd name="T15" fmla="*/ 1 h 22"/>
                  <a:gd name="T16" fmla="*/ 18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18" y="13"/>
                    </a:moveTo>
                    <a:cubicBezTo>
                      <a:pt x="21" y="15"/>
                      <a:pt x="23" y="17"/>
                      <a:pt x="26" y="18"/>
                    </a:cubicBezTo>
                    <a:cubicBezTo>
                      <a:pt x="27" y="19"/>
                      <a:pt x="29" y="20"/>
                      <a:pt x="30" y="20"/>
                    </a:cubicBezTo>
                    <a:cubicBezTo>
                      <a:pt x="31" y="21"/>
                      <a:pt x="32" y="21"/>
                      <a:pt x="31" y="21"/>
                    </a:cubicBezTo>
                    <a:cubicBezTo>
                      <a:pt x="34" y="22"/>
                      <a:pt x="37" y="21"/>
                      <a:pt x="36" y="19"/>
                    </a:cubicBezTo>
                    <a:cubicBezTo>
                      <a:pt x="35" y="16"/>
                      <a:pt x="32" y="14"/>
                      <a:pt x="29" y="13"/>
                    </a:cubicBezTo>
                    <a:cubicBezTo>
                      <a:pt x="21" y="8"/>
                      <a:pt x="10" y="3"/>
                      <a:pt x="1" y="0"/>
                    </a:cubicBezTo>
                    <a:cubicBezTo>
                      <a:pt x="0" y="0"/>
                      <a:pt x="0" y="1"/>
                      <a:pt x="0" y="1"/>
                    </a:cubicBezTo>
                    <a:cubicBezTo>
                      <a:pt x="7" y="5"/>
                      <a:pt x="12" y="9"/>
                      <a:pt x="1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6" name="Freeform 1026"/>
              <p:cNvSpPr/>
              <p:nvPr/>
            </p:nvSpPr>
            <p:spPr bwMode="auto">
              <a:xfrm>
                <a:off x="1363" y="1691"/>
                <a:ext cx="133" cy="169"/>
              </a:xfrm>
              <a:custGeom>
                <a:avLst/>
                <a:gdLst>
                  <a:gd name="T0" fmla="*/ 117 w 238"/>
                  <a:gd name="T1" fmla="*/ 292 h 302"/>
                  <a:gd name="T2" fmla="*/ 176 w 238"/>
                  <a:gd name="T3" fmla="*/ 287 h 302"/>
                  <a:gd name="T4" fmla="*/ 236 w 238"/>
                  <a:gd name="T5" fmla="*/ 285 h 302"/>
                  <a:gd name="T6" fmla="*/ 235 w 238"/>
                  <a:gd name="T7" fmla="*/ 282 h 302"/>
                  <a:gd name="T8" fmla="*/ 167 w 238"/>
                  <a:gd name="T9" fmla="*/ 283 h 302"/>
                  <a:gd name="T10" fmla="*/ 117 w 238"/>
                  <a:gd name="T11" fmla="*/ 291 h 302"/>
                  <a:gd name="T12" fmla="*/ 97 w 238"/>
                  <a:gd name="T13" fmla="*/ 208 h 302"/>
                  <a:gd name="T14" fmla="*/ 70 w 238"/>
                  <a:gd name="T15" fmla="*/ 138 h 302"/>
                  <a:gd name="T16" fmla="*/ 8 w 238"/>
                  <a:gd name="T17" fmla="*/ 2 h 302"/>
                  <a:gd name="T18" fmla="*/ 6 w 238"/>
                  <a:gd name="T19" fmla="*/ 2 h 302"/>
                  <a:gd name="T20" fmla="*/ 52 w 238"/>
                  <a:gd name="T21" fmla="*/ 130 h 302"/>
                  <a:gd name="T22" fmla="*/ 81 w 238"/>
                  <a:gd name="T23" fmla="*/ 202 h 302"/>
                  <a:gd name="T24" fmla="*/ 104 w 238"/>
                  <a:gd name="T25" fmla="*/ 296 h 302"/>
                  <a:gd name="T26" fmla="*/ 117 w 238"/>
                  <a:gd name="T27" fmla="*/ 294 h 302"/>
                  <a:gd name="T28" fmla="*/ 117 w 238"/>
                  <a:gd name="T29" fmla="*/ 2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302">
                    <a:moveTo>
                      <a:pt x="117" y="292"/>
                    </a:moveTo>
                    <a:cubicBezTo>
                      <a:pt x="136" y="287"/>
                      <a:pt x="156" y="287"/>
                      <a:pt x="176" y="287"/>
                    </a:cubicBezTo>
                    <a:cubicBezTo>
                      <a:pt x="196" y="287"/>
                      <a:pt x="217" y="289"/>
                      <a:pt x="236" y="285"/>
                    </a:cubicBezTo>
                    <a:cubicBezTo>
                      <a:pt x="238" y="284"/>
                      <a:pt x="237" y="282"/>
                      <a:pt x="235" y="282"/>
                    </a:cubicBezTo>
                    <a:cubicBezTo>
                      <a:pt x="213" y="280"/>
                      <a:pt x="190" y="282"/>
                      <a:pt x="167" y="283"/>
                    </a:cubicBezTo>
                    <a:cubicBezTo>
                      <a:pt x="150" y="284"/>
                      <a:pt x="133" y="286"/>
                      <a:pt x="117" y="291"/>
                    </a:cubicBezTo>
                    <a:cubicBezTo>
                      <a:pt x="113" y="263"/>
                      <a:pt x="105" y="235"/>
                      <a:pt x="97" y="208"/>
                    </a:cubicBezTo>
                    <a:cubicBezTo>
                      <a:pt x="90" y="184"/>
                      <a:pt x="82" y="160"/>
                      <a:pt x="70" y="138"/>
                    </a:cubicBezTo>
                    <a:cubicBezTo>
                      <a:pt x="46" y="95"/>
                      <a:pt x="10" y="51"/>
                      <a:pt x="8" y="2"/>
                    </a:cubicBezTo>
                    <a:cubicBezTo>
                      <a:pt x="8" y="0"/>
                      <a:pt x="6" y="0"/>
                      <a:pt x="6" y="2"/>
                    </a:cubicBezTo>
                    <a:cubicBezTo>
                      <a:pt x="0" y="46"/>
                      <a:pt x="31" y="91"/>
                      <a:pt x="52" y="130"/>
                    </a:cubicBezTo>
                    <a:cubicBezTo>
                      <a:pt x="64" y="153"/>
                      <a:pt x="73" y="177"/>
                      <a:pt x="81" y="202"/>
                    </a:cubicBezTo>
                    <a:cubicBezTo>
                      <a:pt x="90" y="233"/>
                      <a:pt x="94" y="265"/>
                      <a:pt x="104" y="296"/>
                    </a:cubicBezTo>
                    <a:cubicBezTo>
                      <a:pt x="106" y="302"/>
                      <a:pt x="118" y="301"/>
                      <a:pt x="117" y="294"/>
                    </a:cubicBezTo>
                    <a:cubicBezTo>
                      <a:pt x="117" y="293"/>
                      <a:pt x="117" y="293"/>
                      <a:pt x="117"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7" name="Freeform 1027"/>
              <p:cNvSpPr/>
              <p:nvPr/>
            </p:nvSpPr>
            <p:spPr bwMode="auto">
              <a:xfrm>
                <a:off x="1365" y="1669"/>
                <a:ext cx="221" cy="200"/>
              </a:xfrm>
              <a:custGeom>
                <a:avLst/>
                <a:gdLst>
                  <a:gd name="T0" fmla="*/ 387 w 394"/>
                  <a:gd name="T1" fmla="*/ 9 h 357"/>
                  <a:gd name="T2" fmla="*/ 388 w 394"/>
                  <a:gd name="T3" fmla="*/ 4 h 357"/>
                  <a:gd name="T4" fmla="*/ 384 w 394"/>
                  <a:gd name="T5" fmla="*/ 3 h 357"/>
                  <a:gd name="T6" fmla="*/ 382 w 394"/>
                  <a:gd name="T7" fmla="*/ 9 h 357"/>
                  <a:gd name="T8" fmla="*/ 186 w 394"/>
                  <a:gd name="T9" fmla="*/ 9 h 357"/>
                  <a:gd name="T10" fmla="*/ 95 w 394"/>
                  <a:gd name="T11" fmla="*/ 21 h 357"/>
                  <a:gd name="T12" fmla="*/ 1 w 394"/>
                  <a:gd name="T13" fmla="*/ 34 h 357"/>
                  <a:gd name="T14" fmla="*/ 2 w 394"/>
                  <a:gd name="T15" fmla="*/ 37 h 357"/>
                  <a:gd name="T16" fmla="*/ 88 w 394"/>
                  <a:gd name="T17" fmla="*/ 31 h 357"/>
                  <a:gd name="T18" fmla="*/ 186 w 394"/>
                  <a:gd name="T19" fmla="*/ 20 h 357"/>
                  <a:gd name="T20" fmla="*/ 378 w 394"/>
                  <a:gd name="T21" fmla="*/ 19 h 357"/>
                  <a:gd name="T22" fmla="*/ 307 w 394"/>
                  <a:gd name="T23" fmla="*/ 319 h 357"/>
                  <a:gd name="T24" fmla="*/ 306 w 394"/>
                  <a:gd name="T25" fmla="*/ 319 h 357"/>
                  <a:gd name="T26" fmla="*/ 276 w 394"/>
                  <a:gd name="T27" fmla="*/ 327 h 357"/>
                  <a:gd name="T28" fmla="*/ 276 w 394"/>
                  <a:gd name="T29" fmla="*/ 328 h 357"/>
                  <a:gd name="T30" fmla="*/ 306 w 394"/>
                  <a:gd name="T31" fmla="*/ 321 h 357"/>
                  <a:gd name="T32" fmla="*/ 302 w 394"/>
                  <a:gd name="T33" fmla="*/ 338 h 357"/>
                  <a:gd name="T34" fmla="*/ 269 w 394"/>
                  <a:gd name="T35" fmla="*/ 338 h 357"/>
                  <a:gd name="T36" fmla="*/ 221 w 394"/>
                  <a:gd name="T37" fmla="*/ 342 h 357"/>
                  <a:gd name="T38" fmla="*/ 118 w 394"/>
                  <a:gd name="T39" fmla="*/ 342 h 357"/>
                  <a:gd name="T40" fmla="*/ 116 w 394"/>
                  <a:gd name="T41" fmla="*/ 345 h 357"/>
                  <a:gd name="T42" fmla="*/ 206 w 394"/>
                  <a:gd name="T43" fmla="*/ 354 h 357"/>
                  <a:gd name="T44" fmla="*/ 260 w 394"/>
                  <a:gd name="T45" fmla="*/ 349 h 357"/>
                  <a:gd name="T46" fmla="*/ 303 w 394"/>
                  <a:gd name="T47" fmla="*/ 348 h 357"/>
                  <a:gd name="T48" fmla="*/ 313 w 394"/>
                  <a:gd name="T49" fmla="*/ 345 h 357"/>
                  <a:gd name="T50" fmla="*/ 385 w 394"/>
                  <a:gd name="T51" fmla="*/ 19 h 357"/>
                  <a:gd name="T52" fmla="*/ 386 w 394"/>
                  <a:gd name="T53" fmla="*/ 19 h 357"/>
                  <a:gd name="T54" fmla="*/ 387 w 394"/>
                  <a:gd name="T55" fmla="*/ 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4" h="357">
                    <a:moveTo>
                      <a:pt x="387" y="9"/>
                    </a:moveTo>
                    <a:cubicBezTo>
                      <a:pt x="387" y="7"/>
                      <a:pt x="388" y="6"/>
                      <a:pt x="388" y="4"/>
                    </a:cubicBezTo>
                    <a:cubicBezTo>
                      <a:pt x="389" y="1"/>
                      <a:pt x="385" y="0"/>
                      <a:pt x="384" y="3"/>
                    </a:cubicBezTo>
                    <a:cubicBezTo>
                      <a:pt x="383" y="5"/>
                      <a:pt x="382" y="7"/>
                      <a:pt x="382" y="9"/>
                    </a:cubicBezTo>
                    <a:cubicBezTo>
                      <a:pt x="316" y="9"/>
                      <a:pt x="251" y="6"/>
                      <a:pt x="186" y="9"/>
                    </a:cubicBezTo>
                    <a:cubicBezTo>
                      <a:pt x="156" y="11"/>
                      <a:pt x="125" y="16"/>
                      <a:pt x="95" y="21"/>
                    </a:cubicBezTo>
                    <a:cubicBezTo>
                      <a:pt x="64" y="26"/>
                      <a:pt x="33" y="29"/>
                      <a:pt x="1" y="34"/>
                    </a:cubicBezTo>
                    <a:cubicBezTo>
                      <a:pt x="0" y="34"/>
                      <a:pt x="0" y="37"/>
                      <a:pt x="2" y="37"/>
                    </a:cubicBezTo>
                    <a:cubicBezTo>
                      <a:pt x="31" y="38"/>
                      <a:pt x="59" y="34"/>
                      <a:pt x="88" y="31"/>
                    </a:cubicBezTo>
                    <a:cubicBezTo>
                      <a:pt x="120" y="27"/>
                      <a:pt x="153" y="22"/>
                      <a:pt x="186" y="20"/>
                    </a:cubicBezTo>
                    <a:cubicBezTo>
                      <a:pt x="250" y="16"/>
                      <a:pt x="314" y="19"/>
                      <a:pt x="378" y="19"/>
                    </a:cubicBezTo>
                    <a:cubicBezTo>
                      <a:pt x="345" y="117"/>
                      <a:pt x="332" y="219"/>
                      <a:pt x="307" y="319"/>
                    </a:cubicBezTo>
                    <a:cubicBezTo>
                      <a:pt x="307" y="319"/>
                      <a:pt x="306" y="319"/>
                      <a:pt x="306" y="319"/>
                    </a:cubicBezTo>
                    <a:cubicBezTo>
                      <a:pt x="297" y="324"/>
                      <a:pt x="287" y="327"/>
                      <a:pt x="276" y="327"/>
                    </a:cubicBezTo>
                    <a:cubicBezTo>
                      <a:pt x="275" y="327"/>
                      <a:pt x="275" y="328"/>
                      <a:pt x="276" y="328"/>
                    </a:cubicBezTo>
                    <a:cubicBezTo>
                      <a:pt x="287" y="328"/>
                      <a:pt x="297" y="326"/>
                      <a:pt x="306" y="321"/>
                    </a:cubicBezTo>
                    <a:cubicBezTo>
                      <a:pt x="305" y="327"/>
                      <a:pt x="303" y="333"/>
                      <a:pt x="302" y="338"/>
                    </a:cubicBezTo>
                    <a:cubicBezTo>
                      <a:pt x="291" y="336"/>
                      <a:pt x="280" y="338"/>
                      <a:pt x="269" y="338"/>
                    </a:cubicBezTo>
                    <a:cubicBezTo>
                      <a:pt x="253" y="339"/>
                      <a:pt x="237" y="341"/>
                      <a:pt x="221" y="342"/>
                    </a:cubicBezTo>
                    <a:cubicBezTo>
                      <a:pt x="186" y="346"/>
                      <a:pt x="153" y="348"/>
                      <a:pt x="118" y="342"/>
                    </a:cubicBezTo>
                    <a:cubicBezTo>
                      <a:pt x="116" y="341"/>
                      <a:pt x="114" y="344"/>
                      <a:pt x="116" y="345"/>
                    </a:cubicBezTo>
                    <a:cubicBezTo>
                      <a:pt x="144" y="357"/>
                      <a:pt x="176" y="357"/>
                      <a:pt x="206" y="354"/>
                    </a:cubicBezTo>
                    <a:cubicBezTo>
                      <a:pt x="224" y="353"/>
                      <a:pt x="242" y="351"/>
                      <a:pt x="260" y="349"/>
                    </a:cubicBezTo>
                    <a:cubicBezTo>
                      <a:pt x="274" y="348"/>
                      <a:pt x="290" y="350"/>
                      <a:pt x="303" y="348"/>
                    </a:cubicBezTo>
                    <a:cubicBezTo>
                      <a:pt x="307" y="350"/>
                      <a:pt x="311" y="349"/>
                      <a:pt x="313" y="345"/>
                    </a:cubicBezTo>
                    <a:cubicBezTo>
                      <a:pt x="342" y="238"/>
                      <a:pt x="360" y="128"/>
                      <a:pt x="385" y="19"/>
                    </a:cubicBezTo>
                    <a:cubicBezTo>
                      <a:pt x="385" y="19"/>
                      <a:pt x="385" y="19"/>
                      <a:pt x="386" y="19"/>
                    </a:cubicBezTo>
                    <a:cubicBezTo>
                      <a:pt x="393" y="20"/>
                      <a:pt x="394" y="10"/>
                      <a:pt x="38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8" name="Freeform 1028"/>
              <p:cNvSpPr/>
              <p:nvPr/>
            </p:nvSpPr>
            <p:spPr bwMode="auto">
              <a:xfrm>
                <a:off x="1390" y="1708"/>
                <a:ext cx="45" cy="107"/>
              </a:xfrm>
              <a:custGeom>
                <a:avLst/>
                <a:gdLst>
                  <a:gd name="T0" fmla="*/ 1 w 81"/>
                  <a:gd name="T1" fmla="*/ 1 h 191"/>
                  <a:gd name="T2" fmla="*/ 70 w 81"/>
                  <a:gd name="T3" fmla="*/ 185 h 191"/>
                  <a:gd name="T4" fmla="*/ 79 w 81"/>
                  <a:gd name="T5" fmla="*/ 183 h 191"/>
                  <a:gd name="T6" fmla="*/ 2 w 81"/>
                  <a:gd name="T7" fmla="*/ 0 h 191"/>
                  <a:gd name="T8" fmla="*/ 1 w 81"/>
                  <a:gd name="T9" fmla="*/ 1 h 191"/>
                </a:gdLst>
                <a:ahLst/>
                <a:cxnLst>
                  <a:cxn ang="0">
                    <a:pos x="T0" y="T1"/>
                  </a:cxn>
                  <a:cxn ang="0">
                    <a:pos x="T2" y="T3"/>
                  </a:cxn>
                  <a:cxn ang="0">
                    <a:pos x="T4" y="T5"/>
                  </a:cxn>
                  <a:cxn ang="0">
                    <a:pos x="T6" y="T7"/>
                  </a:cxn>
                  <a:cxn ang="0">
                    <a:pos x="T8" y="T9"/>
                  </a:cxn>
                </a:cxnLst>
                <a:rect l="0" t="0" r="r" b="b"/>
                <a:pathLst>
                  <a:path w="81" h="191">
                    <a:moveTo>
                      <a:pt x="1" y="1"/>
                    </a:moveTo>
                    <a:cubicBezTo>
                      <a:pt x="26" y="62"/>
                      <a:pt x="54" y="122"/>
                      <a:pt x="70" y="185"/>
                    </a:cubicBezTo>
                    <a:cubicBezTo>
                      <a:pt x="71" y="191"/>
                      <a:pt x="81" y="189"/>
                      <a:pt x="79" y="183"/>
                    </a:cubicBezTo>
                    <a:cubicBezTo>
                      <a:pt x="62" y="120"/>
                      <a:pt x="31" y="60"/>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9" name="Freeform 1029"/>
              <p:cNvSpPr/>
              <p:nvPr/>
            </p:nvSpPr>
            <p:spPr bwMode="auto">
              <a:xfrm>
                <a:off x="1440" y="1707"/>
                <a:ext cx="21" cy="110"/>
              </a:xfrm>
              <a:custGeom>
                <a:avLst/>
                <a:gdLst>
                  <a:gd name="T0" fmla="*/ 3 w 38"/>
                  <a:gd name="T1" fmla="*/ 0 h 196"/>
                  <a:gd name="T2" fmla="*/ 30 w 38"/>
                  <a:gd name="T3" fmla="*/ 192 h 196"/>
                  <a:gd name="T4" fmla="*/ 37 w 38"/>
                  <a:gd name="T5" fmla="*/ 191 h 196"/>
                  <a:gd name="T6" fmla="*/ 3 w 38"/>
                  <a:gd name="T7" fmla="*/ 0 h 196"/>
                  <a:gd name="T8" fmla="*/ 3 w 38"/>
                  <a:gd name="T9" fmla="*/ 0 h 196"/>
                </a:gdLst>
                <a:ahLst/>
                <a:cxnLst>
                  <a:cxn ang="0">
                    <a:pos x="T0" y="T1"/>
                  </a:cxn>
                  <a:cxn ang="0">
                    <a:pos x="T2" y="T3"/>
                  </a:cxn>
                  <a:cxn ang="0">
                    <a:pos x="T4" y="T5"/>
                  </a:cxn>
                  <a:cxn ang="0">
                    <a:pos x="T6" y="T7"/>
                  </a:cxn>
                  <a:cxn ang="0">
                    <a:pos x="T8" y="T9"/>
                  </a:cxn>
                </a:cxnLst>
                <a:rect l="0" t="0" r="r" b="b"/>
                <a:pathLst>
                  <a:path w="38" h="196">
                    <a:moveTo>
                      <a:pt x="3" y="0"/>
                    </a:moveTo>
                    <a:cubicBezTo>
                      <a:pt x="0" y="65"/>
                      <a:pt x="8" y="130"/>
                      <a:pt x="30" y="192"/>
                    </a:cubicBezTo>
                    <a:cubicBezTo>
                      <a:pt x="31" y="196"/>
                      <a:pt x="38" y="194"/>
                      <a:pt x="37" y="191"/>
                    </a:cubicBezTo>
                    <a:cubicBezTo>
                      <a:pt x="15" y="130"/>
                      <a:pt x="6" y="64"/>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0" name="Freeform 1030"/>
              <p:cNvSpPr>
                <a:spLocks noEditPoints="1"/>
              </p:cNvSpPr>
              <p:nvPr/>
            </p:nvSpPr>
            <p:spPr bwMode="auto">
              <a:xfrm>
                <a:off x="1378" y="1689"/>
                <a:ext cx="187" cy="125"/>
              </a:xfrm>
              <a:custGeom>
                <a:avLst/>
                <a:gdLst>
                  <a:gd name="T0" fmla="*/ 325 w 333"/>
                  <a:gd name="T1" fmla="*/ 2 h 224"/>
                  <a:gd name="T2" fmla="*/ 148 w 333"/>
                  <a:gd name="T3" fmla="*/ 23 h 224"/>
                  <a:gd name="T4" fmla="*/ 183 w 333"/>
                  <a:gd name="T5" fmla="*/ 111 h 224"/>
                  <a:gd name="T6" fmla="*/ 176 w 333"/>
                  <a:gd name="T7" fmla="*/ 132 h 224"/>
                  <a:gd name="T8" fmla="*/ 160 w 333"/>
                  <a:gd name="T9" fmla="*/ 120 h 224"/>
                  <a:gd name="T10" fmla="*/ 148 w 333"/>
                  <a:gd name="T11" fmla="*/ 121 h 224"/>
                  <a:gd name="T12" fmla="*/ 131 w 333"/>
                  <a:gd name="T13" fmla="*/ 149 h 224"/>
                  <a:gd name="T14" fmla="*/ 133 w 333"/>
                  <a:gd name="T15" fmla="*/ 161 h 224"/>
                  <a:gd name="T16" fmla="*/ 155 w 333"/>
                  <a:gd name="T17" fmla="*/ 169 h 224"/>
                  <a:gd name="T18" fmla="*/ 162 w 333"/>
                  <a:gd name="T19" fmla="*/ 170 h 224"/>
                  <a:gd name="T20" fmla="*/ 170 w 333"/>
                  <a:gd name="T21" fmla="*/ 214 h 224"/>
                  <a:gd name="T22" fmla="*/ 177 w 333"/>
                  <a:gd name="T23" fmla="*/ 215 h 224"/>
                  <a:gd name="T24" fmla="*/ 189 w 333"/>
                  <a:gd name="T25" fmla="*/ 218 h 224"/>
                  <a:gd name="T26" fmla="*/ 192 w 333"/>
                  <a:gd name="T27" fmla="*/ 221 h 224"/>
                  <a:gd name="T28" fmla="*/ 243 w 333"/>
                  <a:gd name="T29" fmla="*/ 76 h 224"/>
                  <a:gd name="T30" fmla="*/ 247 w 333"/>
                  <a:gd name="T31" fmla="*/ 21 h 224"/>
                  <a:gd name="T32" fmla="*/ 245 w 333"/>
                  <a:gd name="T33" fmla="*/ 220 h 224"/>
                  <a:gd name="T34" fmla="*/ 276 w 333"/>
                  <a:gd name="T35" fmla="*/ 222 h 224"/>
                  <a:gd name="T36" fmla="*/ 160 w 333"/>
                  <a:gd name="T37" fmla="*/ 160 h 224"/>
                  <a:gd name="T38" fmla="*/ 174 w 333"/>
                  <a:gd name="T39" fmla="*/ 136 h 224"/>
                  <a:gd name="T40" fmla="*/ 161 w 333"/>
                  <a:gd name="T41" fmla="*/ 161 h 224"/>
                  <a:gd name="T42" fmla="*/ 173 w 333"/>
                  <a:gd name="T43" fmla="*/ 169 h 224"/>
                  <a:gd name="T44" fmla="*/ 192 w 333"/>
                  <a:gd name="T45" fmla="*/ 180 h 224"/>
                  <a:gd name="T46" fmla="*/ 228 w 333"/>
                  <a:gd name="T47" fmla="*/ 58 h 224"/>
                  <a:gd name="T48" fmla="*/ 220 w 333"/>
                  <a:gd name="T49" fmla="*/ 51 h 224"/>
                  <a:gd name="T50" fmla="*/ 213 w 333"/>
                  <a:gd name="T51" fmla="*/ 57 h 224"/>
                  <a:gd name="T52" fmla="*/ 216 w 333"/>
                  <a:gd name="T53" fmla="*/ 62 h 224"/>
                  <a:gd name="T54" fmla="*/ 234 w 333"/>
                  <a:gd name="T55" fmla="*/ 118 h 224"/>
                  <a:gd name="T56" fmla="*/ 193 w 333"/>
                  <a:gd name="T57" fmla="*/ 188 h 224"/>
                  <a:gd name="T58" fmla="*/ 208 w 333"/>
                  <a:gd name="T59" fmla="*/ 166 h 224"/>
                  <a:gd name="T60" fmla="*/ 196 w 333"/>
                  <a:gd name="T61" fmla="*/ 163 h 224"/>
                  <a:gd name="T62" fmla="*/ 247 w 333"/>
                  <a:gd name="T63" fmla="*/ 21 h 224"/>
                  <a:gd name="T64" fmla="*/ 279 w 333"/>
                  <a:gd name="T65" fmla="*/ 195 h 224"/>
                  <a:gd name="T66" fmla="*/ 267 w 333"/>
                  <a:gd name="T67" fmla="*/ 182 h 224"/>
                  <a:gd name="T68" fmla="*/ 272 w 333"/>
                  <a:gd name="T69" fmla="*/ 119 h 224"/>
                  <a:gd name="T70" fmla="*/ 260 w 333"/>
                  <a:gd name="T71" fmla="*/ 186 h 224"/>
                  <a:gd name="T72" fmla="*/ 255 w 333"/>
                  <a:gd name="T73" fmla="*/ 180 h 224"/>
                  <a:gd name="T74" fmla="*/ 260 w 333"/>
                  <a:gd name="T75" fmla="*/ 95 h 224"/>
                  <a:gd name="T76" fmla="*/ 272 w 333"/>
                  <a:gd name="T77" fmla="*/ 210 h 224"/>
                  <a:gd name="T78" fmla="*/ 251 w 333"/>
                  <a:gd name="T79" fmla="*/ 203 h 224"/>
                  <a:gd name="T80" fmla="*/ 278 w 333"/>
                  <a:gd name="T81" fmla="*/ 199 h 224"/>
                  <a:gd name="T82" fmla="*/ 293 w 333"/>
                  <a:gd name="T83" fmla="*/ 121 h 224"/>
                  <a:gd name="T84" fmla="*/ 273 w 333"/>
                  <a:gd name="T85" fmla="*/ 106 h 224"/>
                  <a:gd name="T86" fmla="*/ 301 w 333"/>
                  <a:gd name="T87" fmla="*/ 52 h 224"/>
                  <a:gd name="T88" fmla="*/ 301 w 333"/>
                  <a:gd name="T89" fmla="*/ 27 h 224"/>
                  <a:gd name="T90" fmla="*/ 285 w 333"/>
                  <a:gd name="T91" fmla="*/ 45 h 224"/>
                  <a:gd name="T92" fmla="*/ 289 w 333"/>
                  <a:gd name="T93" fmla="*/ 49 h 224"/>
                  <a:gd name="T94" fmla="*/ 293 w 333"/>
                  <a:gd name="T95" fmla="*/ 1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224">
                    <a:moveTo>
                      <a:pt x="307" y="57"/>
                    </a:moveTo>
                    <a:cubicBezTo>
                      <a:pt x="308" y="42"/>
                      <a:pt x="310" y="25"/>
                      <a:pt x="320" y="12"/>
                    </a:cubicBezTo>
                    <a:cubicBezTo>
                      <a:pt x="322" y="11"/>
                      <a:pt x="325" y="11"/>
                      <a:pt x="328" y="10"/>
                    </a:cubicBezTo>
                    <a:cubicBezTo>
                      <a:pt x="333" y="8"/>
                      <a:pt x="331" y="0"/>
                      <a:pt x="325" y="2"/>
                    </a:cubicBezTo>
                    <a:cubicBezTo>
                      <a:pt x="269" y="19"/>
                      <a:pt x="213" y="8"/>
                      <a:pt x="155" y="13"/>
                    </a:cubicBezTo>
                    <a:cubicBezTo>
                      <a:pt x="106" y="17"/>
                      <a:pt x="52" y="36"/>
                      <a:pt x="4" y="20"/>
                    </a:cubicBezTo>
                    <a:cubicBezTo>
                      <a:pt x="2" y="19"/>
                      <a:pt x="0" y="22"/>
                      <a:pt x="2" y="23"/>
                    </a:cubicBezTo>
                    <a:cubicBezTo>
                      <a:pt x="49" y="43"/>
                      <a:pt x="99" y="29"/>
                      <a:pt x="148" y="23"/>
                    </a:cubicBezTo>
                    <a:cubicBezTo>
                      <a:pt x="160" y="21"/>
                      <a:pt x="173" y="21"/>
                      <a:pt x="186" y="21"/>
                    </a:cubicBezTo>
                    <a:cubicBezTo>
                      <a:pt x="186" y="65"/>
                      <a:pt x="184" y="110"/>
                      <a:pt x="186" y="155"/>
                    </a:cubicBezTo>
                    <a:cubicBezTo>
                      <a:pt x="184" y="153"/>
                      <a:pt x="182" y="152"/>
                      <a:pt x="181" y="149"/>
                    </a:cubicBezTo>
                    <a:cubicBezTo>
                      <a:pt x="182" y="137"/>
                      <a:pt x="183" y="124"/>
                      <a:pt x="183" y="111"/>
                    </a:cubicBezTo>
                    <a:cubicBezTo>
                      <a:pt x="184" y="81"/>
                      <a:pt x="184" y="49"/>
                      <a:pt x="168" y="22"/>
                    </a:cubicBezTo>
                    <a:cubicBezTo>
                      <a:pt x="168" y="21"/>
                      <a:pt x="167" y="21"/>
                      <a:pt x="168" y="22"/>
                    </a:cubicBezTo>
                    <a:cubicBezTo>
                      <a:pt x="180" y="50"/>
                      <a:pt x="178" y="84"/>
                      <a:pt x="177" y="114"/>
                    </a:cubicBezTo>
                    <a:cubicBezTo>
                      <a:pt x="177" y="120"/>
                      <a:pt x="176" y="126"/>
                      <a:pt x="176" y="132"/>
                    </a:cubicBezTo>
                    <a:cubicBezTo>
                      <a:pt x="173" y="128"/>
                      <a:pt x="168" y="125"/>
                      <a:pt x="163" y="122"/>
                    </a:cubicBezTo>
                    <a:cubicBezTo>
                      <a:pt x="166" y="118"/>
                      <a:pt x="170" y="115"/>
                      <a:pt x="174" y="112"/>
                    </a:cubicBezTo>
                    <a:cubicBezTo>
                      <a:pt x="175" y="112"/>
                      <a:pt x="174" y="111"/>
                      <a:pt x="174" y="112"/>
                    </a:cubicBezTo>
                    <a:cubicBezTo>
                      <a:pt x="169" y="114"/>
                      <a:pt x="164" y="117"/>
                      <a:pt x="160" y="120"/>
                    </a:cubicBezTo>
                    <a:cubicBezTo>
                      <a:pt x="157" y="119"/>
                      <a:pt x="155" y="118"/>
                      <a:pt x="153" y="116"/>
                    </a:cubicBezTo>
                    <a:cubicBezTo>
                      <a:pt x="144" y="111"/>
                      <a:pt x="135" y="106"/>
                      <a:pt x="126" y="101"/>
                    </a:cubicBezTo>
                    <a:cubicBezTo>
                      <a:pt x="125" y="100"/>
                      <a:pt x="124" y="101"/>
                      <a:pt x="125" y="102"/>
                    </a:cubicBezTo>
                    <a:cubicBezTo>
                      <a:pt x="132" y="108"/>
                      <a:pt x="140" y="115"/>
                      <a:pt x="148" y="121"/>
                    </a:cubicBezTo>
                    <a:cubicBezTo>
                      <a:pt x="150" y="122"/>
                      <a:pt x="152" y="124"/>
                      <a:pt x="153" y="125"/>
                    </a:cubicBezTo>
                    <a:cubicBezTo>
                      <a:pt x="151" y="127"/>
                      <a:pt x="149" y="129"/>
                      <a:pt x="147" y="131"/>
                    </a:cubicBezTo>
                    <a:cubicBezTo>
                      <a:pt x="142" y="136"/>
                      <a:pt x="136" y="142"/>
                      <a:pt x="133" y="149"/>
                    </a:cubicBezTo>
                    <a:cubicBezTo>
                      <a:pt x="132" y="149"/>
                      <a:pt x="132" y="149"/>
                      <a:pt x="131" y="149"/>
                    </a:cubicBezTo>
                    <a:cubicBezTo>
                      <a:pt x="131" y="148"/>
                      <a:pt x="130" y="149"/>
                      <a:pt x="131" y="150"/>
                    </a:cubicBezTo>
                    <a:cubicBezTo>
                      <a:pt x="131" y="150"/>
                      <a:pt x="132" y="150"/>
                      <a:pt x="132" y="151"/>
                    </a:cubicBezTo>
                    <a:cubicBezTo>
                      <a:pt x="131" y="154"/>
                      <a:pt x="130" y="157"/>
                      <a:pt x="129" y="160"/>
                    </a:cubicBezTo>
                    <a:cubicBezTo>
                      <a:pt x="129" y="161"/>
                      <a:pt x="132" y="162"/>
                      <a:pt x="133" y="161"/>
                    </a:cubicBezTo>
                    <a:cubicBezTo>
                      <a:pt x="135" y="159"/>
                      <a:pt x="137" y="157"/>
                      <a:pt x="138" y="155"/>
                    </a:cubicBezTo>
                    <a:cubicBezTo>
                      <a:pt x="143" y="157"/>
                      <a:pt x="147" y="160"/>
                      <a:pt x="152" y="163"/>
                    </a:cubicBezTo>
                    <a:cubicBezTo>
                      <a:pt x="154" y="164"/>
                      <a:pt x="155" y="165"/>
                      <a:pt x="157" y="166"/>
                    </a:cubicBezTo>
                    <a:cubicBezTo>
                      <a:pt x="156" y="167"/>
                      <a:pt x="155" y="168"/>
                      <a:pt x="155" y="169"/>
                    </a:cubicBezTo>
                    <a:cubicBezTo>
                      <a:pt x="150" y="176"/>
                      <a:pt x="145" y="185"/>
                      <a:pt x="148" y="192"/>
                    </a:cubicBezTo>
                    <a:cubicBezTo>
                      <a:pt x="148" y="193"/>
                      <a:pt x="150" y="194"/>
                      <a:pt x="151" y="193"/>
                    </a:cubicBezTo>
                    <a:cubicBezTo>
                      <a:pt x="156" y="188"/>
                      <a:pt x="157" y="180"/>
                      <a:pt x="160" y="174"/>
                    </a:cubicBezTo>
                    <a:cubicBezTo>
                      <a:pt x="160" y="173"/>
                      <a:pt x="161" y="171"/>
                      <a:pt x="162" y="170"/>
                    </a:cubicBezTo>
                    <a:cubicBezTo>
                      <a:pt x="163" y="171"/>
                      <a:pt x="164" y="172"/>
                      <a:pt x="165" y="172"/>
                    </a:cubicBezTo>
                    <a:cubicBezTo>
                      <a:pt x="167" y="174"/>
                      <a:pt x="169" y="176"/>
                      <a:pt x="172" y="177"/>
                    </a:cubicBezTo>
                    <a:cubicBezTo>
                      <a:pt x="171" y="189"/>
                      <a:pt x="170" y="201"/>
                      <a:pt x="170" y="213"/>
                    </a:cubicBezTo>
                    <a:cubicBezTo>
                      <a:pt x="170" y="214"/>
                      <a:pt x="170" y="214"/>
                      <a:pt x="170" y="214"/>
                    </a:cubicBezTo>
                    <a:cubicBezTo>
                      <a:pt x="163" y="215"/>
                      <a:pt x="156" y="215"/>
                      <a:pt x="150" y="215"/>
                    </a:cubicBezTo>
                    <a:cubicBezTo>
                      <a:pt x="145" y="216"/>
                      <a:pt x="145" y="221"/>
                      <a:pt x="150" y="221"/>
                    </a:cubicBezTo>
                    <a:cubicBezTo>
                      <a:pt x="158" y="222"/>
                      <a:pt x="166" y="222"/>
                      <a:pt x="174" y="222"/>
                    </a:cubicBezTo>
                    <a:cubicBezTo>
                      <a:pt x="179" y="223"/>
                      <a:pt x="180" y="217"/>
                      <a:pt x="177" y="215"/>
                    </a:cubicBezTo>
                    <a:cubicBezTo>
                      <a:pt x="177" y="215"/>
                      <a:pt x="178" y="214"/>
                      <a:pt x="178" y="213"/>
                    </a:cubicBezTo>
                    <a:cubicBezTo>
                      <a:pt x="178" y="193"/>
                      <a:pt x="179" y="173"/>
                      <a:pt x="181" y="153"/>
                    </a:cubicBezTo>
                    <a:cubicBezTo>
                      <a:pt x="182" y="156"/>
                      <a:pt x="184" y="158"/>
                      <a:pt x="186" y="161"/>
                    </a:cubicBezTo>
                    <a:cubicBezTo>
                      <a:pt x="186" y="180"/>
                      <a:pt x="187" y="199"/>
                      <a:pt x="189" y="218"/>
                    </a:cubicBezTo>
                    <a:cubicBezTo>
                      <a:pt x="189" y="219"/>
                      <a:pt x="189" y="219"/>
                      <a:pt x="189" y="219"/>
                    </a:cubicBezTo>
                    <a:cubicBezTo>
                      <a:pt x="189" y="219"/>
                      <a:pt x="189" y="219"/>
                      <a:pt x="189" y="219"/>
                    </a:cubicBezTo>
                    <a:cubicBezTo>
                      <a:pt x="189" y="219"/>
                      <a:pt x="190" y="220"/>
                      <a:pt x="190" y="220"/>
                    </a:cubicBezTo>
                    <a:cubicBezTo>
                      <a:pt x="190" y="220"/>
                      <a:pt x="191" y="221"/>
                      <a:pt x="192" y="221"/>
                    </a:cubicBezTo>
                    <a:cubicBezTo>
                      <a:pt x="204" y="222"/>
                      <a:pt x="215" y="223"/>
                      <a:pt x="225" y="217"/>
                    </a:cubicBezTo>
                    <a:cubicBezTo>
                      <a:pt x="228" y="215"/>
                      <a:pt x="228" y="212"/>
                      <a:pt x="227" y="210"/>
                    </a:cubicBezTo>
                    <a:cubicBezTo>
                      <a:pt x="225" y="181"/>
                      <a:pt x="237" y="152"/>
                      <a:pt x="240" y="122"/>
                    </a:cubicBezTo>
                    <a:cubicBezTo>
                      <a:pt x="242" y="107"/>
                      <a:pt x="242" y="92"/>
                      <a:pt x="243" y="76"/>
                    </a:cubicBezTo>
                    <a:cubicBezTo>
                      <a:pt x="243" y="76"/>
                      <a:pt x="244" y="75"/>
                      <a:pt x="244" y="75"/>
                    </a:cubicBezTo>
                    <a:cubicBezTo>
                      <a:pt x="243" y="74"/>
                      <a:pt x="243" y="73"/>
                      <a:pt x="243" y="73"/>
                    </a:cubicBezTo>
                    <a:cubicBezTo>
                      <a:pt x="244" y="56"/>
                      <a:pt x="244" y="39"/>
                      <a:pt x="248" y="22"/>
                    </a:cubicBezTo>
                    <a:cubicBezTo>
                      <a:pt x="248" y="22"/>
                      <a:pt x="248" y="22"/>
                      <a:pt x="247" y="21"/>
                    </a:cubicBezTo>
                    <a:cubicBezTo>
                      <a:pt x="253" y="21"/>
                      <a:pt x="258" y="21"/>
                      <a:pt x="263" y="21"/>
                    </a:cubicBezTo>
                    <a:cubicBezTo>
                      <a:pt x="252" y="50"/>
                      <a:pt x="253" y="82"/>
                      <a:pt x="251" y="112"/>
                    </a:cubicBezTo>
                    <a:cubicBezTo>
                      <a:pt x="250" y="147"/>
                      <a:pt x="250" y="183"/>
                      <a:pt x="237" y="217"/>
                    </a:cubicBezTo>
                    <a:cubicBezTo>
                      <a:pt x="235" y="222"/>
                      <a:pt x="242" y="224"/>
                      <a:pt x="245" y="220"/>
                    </a:cubicBezTo>
                    <a:cubicBezTo>
                      <a:pt x="245" y="221"/>
                      <a:pt x="246" y="222"/>
                      <a:pt x="248" y="221"/>
                    </a:cubicBezTo>
                    <a:cubicBezTo>
                      <a:pt x="252" y="220"/>
                      <a:pt x="256" y="221"/>
                      <a:pt x="260" y="221"/>
                    </a:cubicBezTo>
                    <a:cubicBezTo>
                      <a:pt x="263" y="221"/>
                      <a:pt x="266" y="220"/>
                      <a:pt x="268" y="218"/>
                    </a:cubicBezTo>
                    <a:cubicBezTo>
                      <a:pt x="270" y="220"/>
                      <a:pt x="273" y="222"/>
                      <a:pt x="276" y="222"/>
                    </a:cubicBezTo>
                    <a:cubicBezTo>
                      <a:pt x="280" y="223"/>
                      <a:pt x="282" y="221"/>
                      <a:pt x="282" y="219"/>
                    </a:cubicBezTo>
                    <a:cubicBezTo>
                      <a:pt x="293" y="182"/>
                      <a:pt x="299" y="143"/>
                      <a:pt x="302" y="105"/>
                    </a:cubicBezTo>
                    <a:cubicBezTo>
                      <a:pt x="304" y="89"/>
                      <a:pt x="305" y="73"/>
                      <a:pt x="307" y="57"/>
                    </a:cubicBezTo>
                    <a:close/>
                    <a:moveTo>
                      <a:pt x="160" y="160"/>
                    </a:moveTo>
                    <a:cubicBezTo>
                      <a:pt x="154" y="157"/>
                      <a:pt x="147" y="154"/>
                      <a:pt x="141" y="151"/>
                    </a:cubicBezTo>
                    <a:cubicBezTo>
                      <a:pt x="144" y="147"/>
                      <a:pt x="146" y="142"/>
                      <a:pt x="150" y="137"/>
                    </a:cubicBezTo>
                    <a:cubicBezTo>
                      <a:pt x="152" y="134"/>
                      <a:pt x="155" y="131"/>
                      <a:pt x="157" y="128"/>
                    </a:cubicBezTo>
                    <a:cubicBezTo>
                      <a:pt x="162" y="132"/>
                      <a:pt x="168" y="135"/>
                      <a:pt x="174" y="136"/>
                    </a:cubicBezTo>
                    <a:cubicBezTo>
                      <a:pt x="175" y="136"/>
                      <a:pt x="175" y="135"/>
                      <a:pt x="175" y="135"/>
                    </a:cubicBezTo>
                    <a:cubicBezTo>
                      <a:pt x="175" y="139"/>
                      <a:pt x="175" y="144"/>
                      <a:pt x="174" y="148"/>
                    </a:cubicBezTo>
                    <a:cubicBezTo>
                      <a:pt x="174" y="148"/>
                      <a:pt x="173" y="148"/>
                      <a:pt x="173" y="148"/>
                    </a:cubicBezTo>
                    <a:cubicBezTo>
                      <a:pt x="168" y="152"/>
                      <a:pt x="165" y="157"/>
                      <a:pt x="161" y="161"/>
                    </a:cubicBezTo>
                    <a:cubicBezTo>
                      <a:pt x="161" y="161"/>
                      <a:pt x="160" y="161"/>
                      <a:pt x="160" y="160"/>
                    </a:cubicBezTo>
                    <a:close/>
                    <a:moveTo>
                      <a:pt x="165" y="164"/>
                    </a:moveTo>
                    <a:cubicBezTo>
                      <a:pt x="168" y="160"/>
                      <a:pt x="171" y="156"/>
                      <a:pt x="174" y="152"/>
                    </a:cubicBezTo>
                    <a:cubicBezTo>
                      <a:pt x="174" y="157"/>
                      <a:pt x="173" y="163"/>
                      <a:pt x="173" y="169"/>
                    </a:cubicBezTo>
                    <a:cubicBezTo>
                      <a:pt x="171" y="167"/>
                      <a:pt x="168" y="165"/>
                      <a:pt x="165" y="164"/>
                    </a:cubicBezTo>
                    <a:close/>
                    <a:moveTo>
                      <a:pt x="192" y="167"/>
                    </a:moveTo>
                    <a:cubicBezTo>
                      <a:pt x="194" y="168"/>
                      <a:pt x="196" y="169"/>
                      <a:pt x="198" y="170"/>
                    </a:cubicBezTo>
                    <a:cubicBezTo>
                      <a:pt x="196" y="173"/>
                      <a:pt x="194" y="177"/>
                      <a:pt x="192" y="180"/>
                    </a:cubicBezTo>
                    <a:cubicBezTo>
                      <a:pt x="192" y="175"/>
                      <a:pt x="192" y="171"/>
                      <a:pt x="192" y="167"/>
                    </a:cubicBezTo>
                    <a:close/>
                    <a:moveTo>
                      <a:pt x="247" y="22"/>
                    </a:moveTo>
                    <a:cubicBezTo>
                      <a:pt x="242" y="36"/>
                      <a:pt x="240" y="51"/>
                      <a:pt x="238" y="67"/>
                    </a:cubicBezTo>
                    <a:cubicBezTo>
                      <a:pt x="235" y="63"/>
                      <a:pt x="231" y="61"/>
                      <a:pt x="228" y="58"/>
                    </a:cubicBezTo>
                    <a:cubicBezTo>
                      <a:pt x="226" y="57"/>
                      <a:pt x="225" y="56"/>
                      <a:pt x="223" y="54"/>
                    </a:cubicBezTo>
                    <a:cubicBezTo>
                      <a:pt x="229" y="48"/>
                      <a:pt x="235" y="43"/>
                      <a:pt x="242" y="38"/>
                    </a:cubicBezTo>
                    <a:cubicBezTo>
                      <a:pt x="242" y="38"/>
                      <a:pt x="241" y="37"/>
                      <a:pt x="241" y="37"/>
                    </a:cubicBezTo>
                    <a:cubicBezTo>
                      <a:pt x="232" y="41"/>
                      <a:pt x="226" y="45"/>
                      <a:pt x="220" y="51"/>
                    </a:cubicBezTo>
                    <a:cubicBezTo>
                      <a:pt x="215" y="47"/>
                      <a:pt x="211" y="43"/>
                      <a:pt x="206" y="39"/>
                    </a:cubicBezTo>
                    <a:cubicBezTo>
                      <a:pt x="204" y="37"/>
                      <a:pt x="201" y="40"/>
                      <a:pt x="203" y="42"/>
                    </a:cubicBezTo>
                    <a:cubicBezTo>
                      <a:pt x="207" y="46"/>
                      <a:pt x="212" y="50"/>
                      <a:pt x="216" y="55"/>
                    </a:cubicBezTo>
                    <a:cubicBezTo>
                      <a:pt x="215" y="55"/>
                      <a:pt x="214" y="56"/>
                      <a:pt x="213" y="57"/>
                    </a:cubicBezTo>
                    <a:cubicBezTo>
                      <a:pt x="208" y="62"/>
                      <a:pt x="195" y="73"/>
                      <a:pt x="196" y="81"/>
                    </a:cubicBezTo>
                    <a:cubicBezTo>
                      <a:pt x="196" y="82"/>
                      <a:pt x="198" y="82"/>
                      <a:pt x="199" y="82"/>
                    </a:cubicBezTo>
                    <a:cubicBezTo>
                      <a:pt x="203" y="81"/>
                      <a:pt x="203" y="79"/>
                      <a:pt x="205" y="76"/>
                    </a:cubicBezTo>
                    <a:cubicBezTo>
                      <a:pt x="209" y="72"/>
                      <a:pt x="212" y="67"/>
                      <a:pt x="216" y="62"/>
                    </a:cubicBezTo>
                    <a:cubicBezTo>
                      <a:pt x="217" y="61"/>
                      <a:pt x="218" y="60"/>
                      <a:pt x="219" y="59"/>
                    </a:cubicBezTo>
                    <a:cubicBezTo>
                      <a:pt x="221" y="60"/>
                      <a:pt x="222" y="61"/>
                      <a:pt x="223" y="62"/>
                    </a:cubicBezTo>
                    <a:cubicBezTo>
                      <a:pt x="227" y="67"/>
                      <a:pt x="231" y="74"/>
                      <a:pt x="237" y="76"/>
                    </a:cubicBezTo>
                    <a:cubicBezTo>
                      <a:pt x="236" y="90"/>
                      <a:pt x="235" y="104"/>
                      <a:pt x="234" y="118"/>
                    </a:cubicBezTo>
                    <a:cubicBezTo>
                      <a:pt x="231" y="149"/>
                      <a:pt x="217" y="179"/>
                      <a:pt x="218" y="210"/>
                    </a:cubicBezTo>
                    <a:cubicBezTo>
                      <a:pt x="211" y="213"/>
                      <a:pt x="203" y="215"/>
                      <a:pt x="195" y="215"/>
                    </a:cubicBezTo>
                    <a:cubicBezTo>
                      <a:pt x="194" y="206"/>
                      <a:pt x="193" y="197"/>
                      <a:pt x="193" y="188"/>
                    </a:cubicBezTo>
                    <a:cubicBezTo>
                      <a:pt x="193" y="188"/>
                      <a:pt x="193" y="188"/>
                      <a:pt x="193" y="188"/>
                    </a:cubicBezTo>
                    <a:cubicBezTo>
                      <a:pt x="198" y="184"/>
                      <a:pt x="201" y="178"/>
                      <a:pt x="204" y="173"/>
                    </a:cubicBezTo>
                    <a:cubicBezTo>
                      <a:pt x="208" y="174"/>
                      <a:pt x="213" y="174"/>
                      <a:pt x="217" y="173"/>
                    </a:cubicBezTo>
                    <a:cubicBezTo>
                      <a:pt x="220" y="172"/>
                      <a:pt x="220" y="169"/>
                      <a:pt x="217" y="168"/>
                    </a:cubicBezTo>
                    <a:cubicBezTo>
                      <a:pt x="214" y="167"/>
                      <a:pt x="211" y="167"/>
                      <a:pt x="208" y="166"/>
                    </a:cubicBezTo>
                    <a:cubicBezTo>
                      <a:pt x="212" y="158"/>
                      <a:pt x="217" y="151"/>
                      <a:pt x="223" y="144"/>
                    </a:cubicBezTo>
                    <a:cubicBezTo>
                      <a:pt x="223" y="144"/>
                      <a:pt x="223" y="144"/>
                      <a:pt x="222" y="144"/>
                    </a:cubicBezTo>
                    <a:cubicBezTo>
                      <a:pt x="216" y="150"/>
                      <a:pt x="208" y="157"/>
                      <a:pt x="202" y="165"/>
                    </a:cubicBezTo>
                    <a:cubicBezTo>
                      <a:pt x="200" y="164"/>
                      <a:pt x="198" y="164"/>
                      <a:pt x="196" y="163"/>
                    </a:cubicBezTo>
                    <a:cubicBezTo>
                      <a:pt x="195" y="162"/>
                      <a:pt x="193" y="161"/>
                      <a:pt x="192" y="160"/>
                    </a:cubicBezTo>
                    <a:cubicBezTo>
                      <a:pt x="190" y="114"/>
                      <a:pt x="191" y="67"/>
                      <a:pt x="187" y="21"/>
                    </a:cubicBezTo>
                    <a:cubicBezTo>
                      <a:pt x="204" y="21"/>
                      <a:pt x="221" y="22"/>
                      <a:pt x="239" y="22"/>
                    </a:cubicBezTo>
                    <a:cubicBezTo>
                      <a:pt x="241" y="22"/>
                      <a:pt x="244" y="21"/>
                      <a:pt x="247" y="21"/>
                    </a:cubicBezTo>
                    <a:cubicBezTo>
                      <a:pt x="247" y="21"/>
                      <a:pt x="247" y="21"/>
                      <a:pt x="247" y="22"/>
                    </a:cubicBezTo>
                    <a:close/>
                    <a:moveTo>
                      <a:pt x="289" y="125"/>
                    </a:moveTo>
                    <a:cubicBezTo>
                      <a:pt x="290" y="126"/>
                      <a:pt x="292" y="125"/>
                      <a:pt x="293" y="124"/>
                    </a:cubicBezTo>
                    <a:cubicBezTo>
                      <a:pt x="290" y="148"/>
                      <a:pt x="286" y="172"/>
                      <a:pt x="279" y="195"/>
                    </a:cubicBezTo>
                    <a:cubicBezTo>
                      <a:pt x="278" y="192"/>
                      <a:pt x="275" y="189"/>
                      <a:pt x="272" y="187"/>
                    </a:cubicBezTo>
                    <a:cubicBezTo>
                      <a:pt x="277" y="180"/>
                      <a:pt x="279" y="172"/>
                      <a:pt x="284" y="165"/>
                    </a:cubicBezTo>
                    <a:cubicBezTo>
                      <a:pt x="284" y="165"/>
                      <a:pt x="284" y="165"/>
                      <a:pt x="284" y="165"/>
                    </a:cubicBezTo>
                    <a:cubicBezTo>
                      <a:pt x="278" y="171"/>
                      <a:pt x="272" y="176"/>
                      <a:pt x="267" y="182"/>
                    </a:cubicBezTo>
                    <a:cubicBezTo>
                      <a:pt x="263" y="179"/>
                      <a:pt x="259" y="176"/>
                      <a:pt x="257" y="172"/>
                    </a:cubicBezTo>
                    <a:cubicBezTo>
                      <a:pt x="258" y="162"/>
                      <a:pt x="259" y="151"/>
                      <a:pt x="259" y="141"/>
                    </a:cubicBezTo>
                    <a:cubicBezTo>
                      <a:pt x="260" y="141"/>
                      <a:pt x="260" y="141"/>
                      <a:pt x="261" y="140"/>
                    </a:cubicBezTo>
                    <a:cubicBezTo>
                      <a:pt x="267" y="134"/>
                      <a:pt x="268" y="126"/>
                      <a:pt x="272" y="119"/>
                    </a:cubicBezTo>
                    <a:cubicBezTo>
                      <a:pt x="273" y="118"/>
                      <a:pt x="273" y="117"/>
                      <a:pt x="274" y="116"/>
                    </a:cubicBezTo>
                    <a:cubicBezTo>
                      <a:pt x="278" y="121"/>
                      <a:pt x="283" y="125"/>
                      <a:pt x="289" y="125"/>
                    </a:cubicBezTo>
                    <a:close/>
                    <a:moveTo>
                      <a:pt x="255" y="180"/>
                    </a:moveTo>
                    <a:cubicBezTo>
                      <a:pt x="257" y="182"/>
                      <a:pt x="259" y="184"/>
                      <a:pt x="260" y="186"/>
                    </a:cubicBezTo>
                    <a:cubicBezTo>
                      <a:pt x="261" y="187"/>
                      <a:pt x="261" y="187"/>
                      <a:pt x="262" y="188"/>
                    </a:cubicBezTo>
                    <a:cubicBezTo>
                      <a:pt x="260" y="190"/>
                      <a:pt x="258" y="193"/>
                      <a:pt x="255" y="195"/>
                    </a:cubicBezTo>
                    <a:cubicBezTo>
                      <a:pt x="254" y="197"/>
                      <a:pt x="252" y="198"/>
                      <a:pt x="251" y="199"/>
                    </a:cubicBezTo>
                    <a:cubicBezTo>
                      <a:pt x="253" y="193"/>
                      <a:pt x="254" y="187"/>
                      <a:pt x="255" y="180"/>
                    </a:cubicBezTo>
                    <a:close/>
                    <a:moveTo>
                      <a:pt x="269" y="112"/>
                    </a:moveTo>
                    <a:cubicBezTo>
                      <a:pt x="265" y="116"/>
                      <a:pt x="262" y="121"/>
                      <a:pt x="260" y="127"/>
                    </a:cubicBezTo>
                    <a:cubicBezTo>
                      <a:pt x="260" y="125"/>
                      <a:pt x="260" y="123"/>
                      <a:pt x="260" y="120"/>
                    </a:cubicBezTo>
                    <a:cubicBezTo>
                      <a:pt x="260" y="112"/>
                      <a:pt x="260" y="103"/>
                      <a:pt x="260" y="95"/>
                    </a:cubicBezTo>
                    <a:cubicBezTo>
                      <a:pt x="262" y="100"/>
                      <a:pt x="264" y="105"/>
                      <a:pt x="268" y="109"/>
                    </a:cubicBezTo>
                    <a:cubicBezTo>
                      <a:pt x="268" y="110"/>
                      <a:pt x="269" y="111"/>
                      <a:pt x="269" y="111"/>
                    </a:cubicBezTo>
                    <a:cubicBezTo>
                      <a:pt x="269" y="111"/>
                      <a:pt x="269" y="112"/>
                      <a:pt x="269" y="112"/>
                    </a:cubicBezTo>
                    <a:close/>
                    <a:moveTo>
                      <a:pt x="272" y="210"/>
                    </a:moveTo>
                    <a:cubicBezTo>
                      <a:pt x="270" y="209"/>
                      <a:pt x="267" y="209"/>
                      <a:pt x="265" y="210"/>
                    </a:cubicBezTo>
                    <a:cubicBezTo>
                      <a:pt x="262" y="213"/>
                      <a:pt x="260" y="214"/>
                      <a:pt x="255" y="214"/>
                    </a:cubicBezTo>
                    <a:cubicBezTo>
                      <a:pt x="252" y="214"/>
                      <a:pt x="250" y="214"/>
                      <a:pt x="247" y="215"/>
                    </a:cubicBezTo>
                    <a:cubicBezTo>
                      <a:pt x="248" y="211"/>
                      <a:pt x="249" y="207"/>
                      <a:pt x="251" y="203"/>
                    </a:cubicBezTo>
                    <a:cubicBezTo>
                      <a:pt x="251" y="204"/>
                      <a:pt x="252" y="205"/>
                      <a:pt x="253" y="205"/>
                    </a:cubicBezTo>
                    <a:cubicBezTo>
                      <a:pt x="259" y="204"/>
                      <a:pt x="264" y="198"/>
                      <a:pt x="267" y="193"/>
                    </a:cubicBezTo>
                    <a:cubicBezTo>
                      <a:pt x="270" y="196"/>
                      <a:pt x="274" y="199"/>
                      <a:pt x="278" y="199"/>
                    </a:cubicBezTo>
                    <a:cubicBezTo>
                      <a:pt x="278" y="199"/>
                      <a:pt x="278" y="199"/>
                      <a:pt x="278" y="199"/>
                    </a:cubicBezTo>
                    <a:cubicBezTo>
                      <a:pt x="277" y="204"/>
                      <a:pt x="276" y="208"/>
                      <a:pt x="274" y="213"/>
                    </a:cubicBezTo>
                    <a:cubicBezTo>
                      <a:pt x="273" y="212"/>
                      <a:pt x="272" y="211"/>
                      <a:pt x="272" y="210"/>
                    </a:cubicBezTo>
                    <a:close/>
                    <a:moveTo>
                      <a:pt x="293" y="122"/>
                    </a:moveTo>
                    <a:cubicBezTo>
                      <a:pt x="293" y="122"/>
                      <a:pt x="293" y="121"/>
                      <a:pt x="293" y="121"/>
                    </a:cubicBezTo>
                    <a:cubicBezTo>
                      <a:pt x="289" y="117"/>
                      <a:pt x="283" y="114"/>
                      <a:pt x="278" y="110"/>
                    </a:cubicBezTo>
                    <a:cubicBezTo>
                      <a:pt x="281" y="105"/>
                      <a:pt x="286" y="101"/>
                      <a:pt x="291" y="97"/>
                    </a:cubicBezTo>
                    <a:cubicBezTo>
                      <a:pt x="292" y="96"/>
                      <a:pt x="290" y="95"/>
                      <a:pt x="289" y="95"/>
                    </a:cubicBezTo>
                    <a:cubicBezTo>
                      <a:pt x="283" y="98"/>
                      <a:pt x="278" y="102"/>
                      <a:pt x="273" y="106"/>
                    </a:cubicBezTo>
                    <a:cubicBezTo>
                      <a:pt x="267" y="100"/>
                      <a:pt x="263" y="93"/>
                      <a:pt x="260" y="86"/>
                    </a:cubicBezTo>
                    <a:cubicBezTo>
                      <a:pt x="261" y="64"/>
                      <a:pt x="263" y="42"/>
                      <a:pt x="265" y="21"/>
                    </a:cubicBezTo>
                    <a:cubicBezTo>
                      <a:pt x="283" y="20"/>
                      <a:pt x="301" y="17"/>
                      <a:pt x="319" y="12"/>
                    </a:cubicBezTo>
                    <a:cubicBezTo>
                      <a:pt x="309" y="23"/>
                      <a:pt x="304" y="37"/>
                      <a:pt x="301" y="52"/>
                    </a:cubicBezTo>
                    <a:cubicBezTo>
                      <a:pt x="299" y="49"/>
                      <a:pt x="296" y="47"/>
                      <a:pt x="295" y="46"/>
                    </a:cubicBezTo>
                    <a:cubicBezTo>
                      <a:pt x="294" y="45"/>
                      <a:pt x="293" y="45"/>
                      <a:pt x="292" y="44"/>
                    </a:cubicBezTo>
                    <a:cubicBezTo>
                      <a:pt x="296" y="38"/>
                      <a:pt x="300" y="33"/>
                      <a:pt x="303" y="27"/>
                    </a:cubicBezTo>
                    <a:cubicBezTo>
                      <a:pt x="303" y="27"/>
                      <a:pt x="302" y="26"/>
                      <a:pt x="301" y="27"/>
                    </a:cubicBezTo>
                    <a:cubicBezTo>
                      <a:pt x="298" y="31"/>
                      <a:pt x="293" y="36"/>
                      <a:pt x="289" y="41"/>
                    </a:cubicBezTo>
                    <a:cubicBezTo>
                      <a:pt x="285" y="38"/>
                      <a:pt x="282" y="34"/>
                      <a:pt x="279" y="31"/>
                    </a:cubicBezTo>
                    <a:cubicBezTo>
                      <a:pt x="278" y="30"/>
                      <a:pt x="275" y="32"/>
                      <a:pt x="276" y="33"/>
                    </a:cubicBezTo>
                    <a:cubicBezTo>
                      <a:pt x="279" y="37"/>
                      <a:pt x="282" y="41"/>
                      <a:pt x="285" y="45"/>
                    </a:cubicBezTo>
                    <a:cubicBezTo>
                      <a:pt x="275" y="56"/>
                      <a:pt x="265" y="68"/>
                      <a:pt x="269" y="81"/>
                    </a:cubicBezTo>
                    <a:cubicBezTo>
                      <a:pt x="270" y="82"/>
                      <a:pt x="273" y="82"/>
                      <a:pt x="273" y="81"/>
                    </a:cubicBezTo>
                    <a:cubicBezTo>
                      <a:pt x="278" y="71"/>
                      <a:pt x="280" y="62"/>
                      <a:pt x="286" y="53"/>
                    </a:cubicBezTo>
                    <a:cubicBezTo>
                      <a:pt x="287" y="52"/>
                      <a:pt x="288" y="50"/>
                      <a:pt x="289" y="49"/>
                    </a:cubicBezTo>
                    <a:cubicBezTo>
                      <a:pt x="291" y="51"/>
                      <a:pt x="292" y="53"/>
                      <a:pt x="294" y="55"/>
                    </a:cubicBezTo>
                    <a:cubicBezTo>
                      <a:pt x="296" y="57"/>
                      <a:pt x="297" y="59"/>
                      <a:pt x="299" y="60"/>
                    </a:cubicBezTo>
                    <a:cubicBezTo>
                      <a:pt x="298" y="72"/>
                      <a:pt x="297" y="83"/>
                      <a:pt x="296" y="93"/>
                    </a:cubicBezTo>
                    <a:cubicBezTo>
                      <a:pt x="295" y="102"/>
                      <a:pt x="294" y="112"/>
                      <a:pt x="293"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1" name="Freeform 1031"/>
              <p:cNvSpPr/>
              <p:nvPr/>
            </p:nvSpPr>
            <p:spPr bwMode="auto">
              <a:xfrm>
                <a:off x="1404" y="1621"/>
                <a:ext cx="89" cy="51"/>
              </a:xfrm>
              <a:custGeom>
                <a:avLst/>
                <a:gdLst>
                  <a:gd name="T0" fmla="*/ 156 w 158"/>
                  <a:gd name="T1" fmla="*/ 79 h 91"/>
                  <a:gd name="T2" fmla="*/ 121 w 158"/>
                  <a:gd name="T3" fmla="*/ 38 h 91"/>
                  <a:gd name="T4" fmla="*/ 69 w 158"/>
                  <a:gd name="T5" fmla="*/ 0 h 91"/>
                  <a:gd name="T6" fmla="*/ 65 w 158"/>
                  <a:gd name="T7" fmla="*/ 1 h 91"/>
                  <a:gd name="T8" fmla="*/ 0 w 158"/>
                  <a:gd name="T9" fmla="*/ 90 h 91"/>
                  <a:gd name="T10" fmla="*/ 0 w 158"/>
                  <a:gd name="T11" fmla="*/ 91 h 91"/>
                  <a:gd name="T12" fmla="*/ 66 w 158"/>
                  <a:gd name="T13" fmla="*/ 7 h 91"/>
                  <a:gd name="T14" fmla="*/ 112 w 158"/>
                  <a:gd name="T15" fmla="*/ 40 h 91"/>
                  <a:gd name="T16" fmla="*/ 149 w 158"/>
                  <a:gd name="T17" fmla="*/ 82 h 91"/>
                  <a:gd name="T18" fmla="*/ 156 w 158"/>
                  <a:gd name="T19"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91">
                    <a:moveTo>
                      <a:pt x="156" y="79"/>
                    </a:moveTo>
                    <a:cubicBezTo>
                      <a:pt x="150" y="63"/>
                      <a:pt x="134" y="49"/>
                      <a:pt x="121" y="38"/>
                    </a:cubicBezTo>
                    <a:cubicBezTo>
                      <a:pt x="106" y="23"/>
                      <a:pt x="88" y="10"/>
                      <a:pt x="69" y="0"/>
                    </a:cubicBezTo>
                    <a:cubicBezTo>
                      <a:pt x="67" y="0"/>
                      <a:pt x="66" y="0"/>
                      <a:pt x="65" y="1"/>
                    </a:cubicBezTo>
                    <a:cubicBezTo>
                      <a:pt x="35" y="26"/>
                      <a:pt x="25" y="62"/>
                      <a:pt x="0" y="90"/>
                    </a:cubicBezTo>
                    <a:cubicBezTo>
                      <a:pt x="0" y="91"/>
                      <a:pt x="0" y="91"/>
                      <a:pt x="0" y="91"/>
                    </a:cubicBezTo>
                    <a:cubicBezTo>
                      <a:pt x="27" y="66"/>
                      <a:pt x="38" y="32"/>
                      <a:pt x="66" y="7"/>
                    </a:cubicBezTo>
                    <a:cubicBezTo>
                      <a:pt x="71" y="3"/>
                      <a:pt x="108" y="36"/>
                      <a:pt x="112" y="40"/>
                    </a:cubicBezTo>
                    <a:cubicBezTo>
                      <a:pt x="127" y="53"/>
                      <a:pt x="137" y="67"/>
                      <a:pt x="149" y="82"/>
                    </a:cubicBezTo>
                    <a:cubicBezTo>
                      <a:pt x="151" y="85"/>
                      <a:pt x="158" y="83"/>
                      <a:pt x="156"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2" name="Freeform 1032"/>
              <p:cNvSpPr/>
              <p:nvPr/>
            </p:nvSpPr>
            <p:spPr bwMode="auto">
              <a:xfrm>
                <a:off x="1411" y="1667"/>
                <a:ext cx="74" cy="9"/>
              </a:xfrm>
              <a:custGeom>
                <a:avLst/>
                <a:gdLst>
                  <a:gd name="T0" fmla="*/ 105 w 132"/>
                  <a:gd name="T1" fmla="*/ 7 h 17"/>
                  <a:gd name="T2" fmla="*/ 69 w 132"/>
                  <a:gd name="T3" fmla="*/ 11 h 17"/>
                  <a:gd name="T4" fmla="*/ 0 w 132"/>
                  <a:gd name="T5" fmla="*/ 8 h 17"/>
                  <a:gd name="T6" fmla="*/ 0 w 132"/>
                  <a:gd name="T7" fmla="*/ 9 h 17"/>
                  <a:gd name="T8" fmla="*/ 69 w 132"/>
                  <a:gd name="T9" fmla="*/ 17 h 17"/>
                  <a:gd name="T10" fmla="*/ 104 w 132"/>
                  <a:gd name="T11" fmla="*/ 14 h 17"/>
                  <a:gd name="T12" fmla="*/ 130 w 132"/>
                  <a:gd name="T13" fmla="*/ 5 h 17"/>
                  <a:gd name="T14" fmla="*/ 128 w 132"/>
                  <a:gd name="T15" fmla="*/ 0 h 17"/>
                  <a:gd name="T16" fmla="*/ 105 w 132"/>
                  <a:gd name="T1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7">
                    <a:moveTo>
                      <a:pt x="105" y="7"/>
                    </a:moveTo>
                    <a:cubicBezTo>
                      <a:pt x="93" y="9"/>
                      <a:pt x="81" y="10"/>
                      <a:pt x="69" y="11"/>
                    </a:cubicBezTo>
                    <a:cubicBezTo>
                      <a:pt x="47" y="12"/>
                      <a:pt x="22" y="14"/>
                      <a:pt x="0" y="8"/>
                    </a:cubicBezTo>
                    <a:cubicBezTo>
                      <a:pt x="0" y="8"/>
                      <a:pt x="0" y="9"/>
                      <a:pt x="0" y="9"/>
                    </a:cubicBezTo>
                    <a:cubicBezTo>
                      <a:pt x="23" y="14"/>
                      <a:pt x="46" y="17"/>
                      <a:pt x="69" y="17"/>
                    </a:cubicBezTo>
                    <a:cubicBezTo>
                      <a:pt x="81" y="16"/>
                      <a:pt x="92" y="15"/>
                      <a:pt x="104" y="14"/>
                    </a:cubicBezTo>
                    <a:cubicBezTo>
                      <a:pt x="112" y="12"/>
                      <a:pt x="125" y="11"/>
                      <a:pt x="130" y="5"/>
                    </a:cubicBezTo>
                    <a:cubicBezTo>
                      <a:pt x="132" y="3"/>
                      <a:pt x="131" y="0"/>
                      <a:pt x="128" y="0"/>
                    </a:cubicBezTo>
                    <a:cubicBezTo>
                      <a:pt x="120" y="1"/>
                      <a:pt x="113" y="5"/>
                      <a:pt x="10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3" name="Freeform 1033"/>
              <p:cNvSpPr>
                <a:spLocks noEditPoints="1"/>
              </p:cNvSpPr>
              <p:nvPr/>
            </p:nvSpPr>
            <p:spPr bwMode="auto">
              <a:xfrm>
                <a:off x="1492" y="1618"/>
                <a:ext cx="79" cy="55"/>
              </a:xfrm>
              <a:custGeom>
                <a:avLst/>
                <a:gdLst>
                  <a:gd name="T0" fmla="*/ 1 w 141"/>
                  <a:gd name="T1" fmla="*/ 52 h 99"/>
                  <a:gd name="T2" fmla="*/ 2 w 141"/>
                  <a:gd name="T3" fmla="*/ 54 h 99"/>
                  <a:gd name="T4" fmla="*/ 32 w 141"/>
                  <a:gd name="T5" fmla="*/ 97 h 99"/>
                  <a:gd name="T6" fmla="*/ 37 w 141"/>
                  <a:gd name="T7" fmla="*/ 98 h 99"/>
                  <a:gd name="T8" fmla="*/ 85 w 141"/>
                  <a:gd name="T9" fmla="*/ 87 h 99"/>
                  <a:gd name="T10" fmla="*/ 129 w 141"/>
                  <a:gd name="T11" fmla="*/ 88 h 99"/>
                  <a:gd name="T12" fmla="*/ 132 w 141"/>
                  <a:gd name="T13" fmla="*/ 92 h 99"/>
                  <a:gd name="T14" fmla="*/ 140 w 141"/>
                  <a:gd name="T15" fmla="*/ 89 h 99"/>
                  <a:gd name="T16" fmla="*/ 121 w 141"/>
                  <a:gd name="T17" fmla="*/ 54 h 99"/>
                  <a:gd name="T18" fmla="*/ 98 w 141"/>
                  <a:gd name="T19" fmla="*/ 18 h 99"/>
                  <a:gd name="T20" fmla="*/ 59 w 141"/>
                  <a:gd name="T21" fmla="*/ 16 h 99"/>
                  <a:gd name="T22" fmla="*/ 1 w 141"/>
                  <a:gd name="T23" fmla="*/ 52 h 99"/>
                  <a:gd name="T24" fmla="*/ 96 w 141"/>
                  <a:gd name="T25" fmla="*/ 28 h 99"/>
                  <a:gd name="T26" fmla="*/ 116 w 141"/>
                  <a:gd name="T27" fmla="*/ 63 h 99"/>
                  <a:gd name="T28" fmla="*/ 125 w 141"/>
                  <a:gd name="T29" fmla="*/ 81 h 99"/>
                  <a:gd name="T30" fmla="*/ 81 w 141"/>
                  <a:gd name="T31" fmla="*/ 81 h 99"/>
                  <a:gd name="T32" fmla="*/ 36 w 141"/>
                  <a:gd name="T33" fmla="*/ 92 h 99"/>
                  <a:gd name="T34" fmla="*/ 3 w 141"/>
                  <a:gd name="T35" fmla="*/ 54 h 99"/>
                  <a:gd name="T36" fmla="*/ 96 w 141"/>
                  <a:gd name="T37" fmla="*/ 2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99">
                    <a:moveTo>
                      <a:pt x="1" y="52"/>
                    </a:moveTo>
                    <a:cubicBezTo>
                      <a:pt x="0" y="53"/>
                      <a:pt x="0" y="54"/>
                      <a:pt x="2" y="54"/>
                    </a:cubicBezTo>
                    <a:cubicBezTo>
                      <a:pt x="14" y="67"/>
                      <a:pt x="23" y="82"/>
                      <a:pt x="32" y="97"/>
                    </a:cubicBezTo>
                    <a:cubicBezTo>
                      <a:pt x="33" y="98"/>
                      <a:pt x="35" y="99"/>
                      <a:pt x="37" y="98"/>
                    </a:cubicBezTo>
                    <a:cubicBezTo>
                      <a:pt x="52" y="90"/>
                      <a:pt x="68" y="88"/>
                      <a:pt x="85" y="87"/>
                    </a:cubicBezTo>
                    <a:cubicBezTo>
                      <a:pt x="100" y="87"/>
                      <a:pt x="115" y="90"/>
                      <a:pt x="129" y="88"/>
                    </a:cubicBezTo>
                    <a:cubicBezTo>
                      <a:pt x="130" y="89"/>
                      <a:pt x="131" y="91"/>
                      <a:pt x="132" y="92"/>
                    </a:cubicBezTo>
                    <a:cubicBezTo>
                      <a:pt x="134" y="96"/>
                      <a:pt x="141" y="93"/>
                      <a:pt x="140" y="89"/>
                    </a:cubicBezTo>
                    <a:cubicBezTo>
                      <a:pt x="135" y="77"/>
                      <a:pt x="127" y="66"/>
                      <a:pt x="121" y="54"/>
                    </a:cubicBezTo>
                    <a:cubicBezTo>
                      <a:pt x="114" y="42"/>
                      <a:pt x="108" y="29"/>
                      <a:pt x="98" y="18"/>
                    </a:cubicBezTo>
                    <a:cubicBezTo>
                      <a:pt x="89" y="8"/>
                      <a:pt x="70" y="12"/>
                      <a:pt x="59" y="16"/>
                    </a:cubicBezTo>
                    <a:cubicBezTo>
                      <a:pt x="37" y="25"/>
                      <a:pt x="20" y="39"/>
                      <a:pt x="1" y="52"/>
                    </a:cubicBezTo>
                    <a:close/>
                    <a:moveTo>
                      <a:pt x="96" y="28"/>
                    </a:moveTo>
                    <a:cubicBezTo>
                      <a:pt x="104" y="39"/>
                      <a:pt x="110" y="51"/>
                      <a:pt x="116" y="63"/>
                    </a:cubicBezTo>
                    <a:cubicBezTo>
                      <a:pt x="119" y="69"/>
                      <a:pt x="122" y="75"/>
                      <a:pt x="125" y="81"/>
                    </a:cubicBezTo>
                    <a:cubicBezTo>
                      <a:pt x="111" y="79"/>
                      <a:pt x="95" y="80"/>
                      <a:pt x="81" y="81"/>
                    </a:cubicBezTo>
                    <a:cubicBezTo>
                      <a:pt x="65" y="81"/>
                      <a:pt x="50" y="85"/>
                      <a:pt x="36" y="92"/>
                    </a:cubicBezTo>
                    <a:cubicBezTo>
                      <a:pt x="27" y="77"/>
                      <a:pt x="16" y="65"/>
                      <a:pt x="3" y="54"/>
                    </a:cubicBezTo>
                    <a:cubicBezTo>
                      <a:pt x="24" y="42"/>
                      <a:pt x="77" y="0"/>
                      <a:pt x="9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4" name="Freeform 1034"/>
              <p:cNvSpPr/>
              <p:nvPr/>
            </p:nvSpPr>
            <p:spPr bwMode="auto">
              <a:xfrm>
                <a:off x="1465" y="1580"/>
                <a:ext cx="66" cy="58"/>
              </a:xfrm>
              <a:custGeom>
                <a:avLst/>
                <a:gdLst>
                  <a:gd name="T0" fmla="*/ 1 w 117"/>
                  <a:gd name="T1" fmla="*/ 84 h 103"/>
                  <a:gd name="T2" fmla="*/ 6 w 117"/>
                  <a:gd name="T3" fmla="*/ 84 h 103"/>
                  <a:gd name="T4" fmla="*/ 7 w 117"/>
                  <a:gd name="T5" fmla="*/ 84 h 103"/>
                  <a:gd name="T6" fmla="*/ 43 w 117"/>
                  <a:gd name="T7" fmla="*/ 101 h 103"/>
                  <a:gd name="T8" fmla="*/ 49 w 117"/>
                  <a:gd name="T9" fmla="*/ 102 h 103"/>
                  <a:gd name="T10" fmla="*/ 100 w 117"/>
                  <a:gd name="T11" fmla="*/ 71 h 103"/>
                  <a:gd name="T12" fmla="*/ 96 w 117"/>
                  <a:gd name="T13" fmla="*/ 65 h 103"/>
                  <a:gd name="T14" fmla="*/ 47 w 117"/>
                  <a:gd name="T15" fmla="*/ 95 h 103"/>
                  <a:gd name="T16" fmla="*/ 8 w 117"/>
                  <a:gd name="T17" fmla="*/ 82 h 103"/>
                  <a:gd name="T18" fmla="*/ 64 w 117"/>
                  <a:gd name="T19" fmla="*/ 10 h 103"/>
                  <a:gd name="T20" fmla="*/ 107 w 117"/>
                  <a:gd name="T21" fmla="*/ 65 h 103"/>
                  <a:gd name="T22" fmla="*/ 113 w 117"/>
                  <a:gd name="T23" fmla="*/ 60 h 103"/>
                  <a:gd name="T24" fmla="*/ 68 w 117"/>
                  <a:gd name="T25" fmla="*/ 2 h 103"/>
                  <a:gd name="T26" fmla="*/ 61 w 117"/>
                  <a:gd name="T27" fmla="*/ 2 h 103"/>
                  <a:gd name="T28" fmla="*/ 26 w 117"/>
                  <a:gd name="T29" fmla="*/ 44 h 103"/>
                  <a:gd name="T30" fmla="*/ 6 w 117"/>
                  <a:gd name="T31" fmla="*/ 83 h 103"/>
                  <a:gd name="T32" fmla="*/ 0 w 117"/>
                  <a:gd name="T33" fmla="*/ 83 h 103"/>
                  <a:gd name="T34" fmla="*/ 1 w 117"/>
                  <a:gd name="T35" fmla="*/ 8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03">
                    <a:moveTo>
                      <a:pt x="1" y="84"/>
                    </a:moveTo>
                    <a:cubicBezTo>
                      <a:pt x="3" y="84"/>
                      <a:pt x="4" y="84"/>
                      <a:pt x="6" y="84"/>
                    </a:cubicBezTo>
                    <a:cubicBezTo>
                      <a:pt x="7" y="84"/>
                      <a:pt x="7" y="84"/>
                      <a:pt x="7" y="84"/>
                    </a:cubicBezTo>
                    <a:cubicBezTo>
                      <a:pt x="22" y="84"/>
                      <a:pt x="35" y="89"/>
                      <a:pt x="43" y="101"/>
                    </a:cubicBezTo>
                    <a:cubicBezTo>
                      <a:pt x="45" y="103"/>
                      <a:pt x="47" y="103"/>
                      <a:pt x="49" y="102"/>
                    </a:cubicBezTo>
                    <a:cubicBezTo>
                      <a:pt x="64" y="89"/>
                      <a:pt x="81" y="79"/>
                      <a:pt x="100" y="71"/>
                    </a:cubicBezTo>
                    <a:cubicBezTo>
                      <a:pt x="105" y="69"/>
                      <a:pt x="101" y="63"/>
                      <a:pt x="96" y="65"/>
                    </a:cubicBezTo>
                    <a:cubicBezTo>
                      <a:pt x="78" y="73"/>
                      <a:pt x="61" y="83"/>
                      <a:pt x="47" y="95"/>
                    </a:cubicBezTo>
                    <a:cubicBezTo>
                      <a:pt x="36" y="86"/>
                      <a:pt x="23" y="82"/>
                      <a:pt x="8" y="82"/>
                    </a:cubicBezTo>
                    <a:cubicBezTo>
                      <a:pt x="23" y="56"/>
                      <a:pt x="44" y="34"/>
                      <a:pt x="64" y="10"/>
                    </a:cubicBezTo>
                    <a:cubicBezTo>
                      <a:pt x="78" y="29"/>
                      <a:pt x="90" y="49"/>
                      <a:pt x="107" y="65"/>
                    </a:cubicBezTo>
                    <a:cubicBezTo>
                      <a:pt x="111" y="68"/>
                      <a:pt x="117" y="63"/>
                      <a:pt x="113" y="60"/>
                    </a:cubicBezTo>
                    <a:cubicBezTo>
                      <a:pt x="95" y="43"/>
                      <a:pt x="83" y="21"/>
                      <a:pt x="68" y="2"/>
                    </a:cubicBezTo>
                    <a:cubicBezTo>
                      <a:pt x="66" y="0"/>
                      <a:pt x="63" y="0"/>
                      <a:pt x="61" y="2"/>
                    </a:cubicBezTo>
                    <a:cubicBezTo>
                      <a:pt x="49" y="16"/>
                      <a:pt x="37" y="30"/>
                      <a:pt x="26" y="44"/>
                    </a:cubicBezTo>
                    <a:cubicBezTo>
                      <a:pt x="18" y="55"/>
                      <a:pt x="5" y="69"/>
                      <a:pt x="6" y="83"/>
                    </a:cubicBezTo>
                    <a:cubicBezTo>
                      <a:pt x="4" y="83"/>
                      <a:pt x="2" y="83"/>
                      <a:pt x="0" y="83"/>
                    </a:cubicBezTo>
                    <a:cubicBezTo>
                      <a:pt x="0" y="83"/>
                      <a:pt x="0" y="84"/>
                      <a:pt x="1"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5" name="Freeform 1035"/>
              <p:cNvSpPr/>
              <p:nvPr/>
            </p:nvSpPr>
            <p:spPr bwMode="auto">
              <a:xfrm>
                <a:off x="1443" y="1715"/>
                <a:ext cx="33" cy="29"/>
              </a:xfrm>
              <a:custGeom>
                <a:avLst/>
                <a:gdLst>
                  <a:gd name="T0" fmla="*/ 45 w 59"/>
                  <a:gd name="T1" fmla="*/ 7 h 52"/>
                  <a:gd name="T2" fmla="*/ 31 w 59"/>
                  <a:gd name="T3" fmla="*/ 21 h 52"/>
                  <a:gd name="T4" fmla="*/ 4 w 59"/>
                  <a:gd name="T5" fmla="*/ 1 h 52"/>
                  <a:gd name="T6" fmla="*/ 2 w 59"/>
                  <a:gd name="T7" fmla="*/ 3 h 52"/>
                  <a:gd name="T8" fmla="*/ 24 w 59"/>
                  <a:gd name="T9" fmla="*/ 26 h 52"/>
                  <a:gd name="T10" fmla="*/ 25 w 59"/>
                  <a:gd name="T11" fmla="*/ 27 h 52"/>
                  <a:gd name="T12" fmla="*/ 13 w 59"/>
                  <a:gd name="T13" fmla="*/ 50 h 52"/>
                  <a:gd name="T14" fmla="*/ 17 w 59"/>
                  <a:gd name="T15" fmla="*/ 51 h 52"/>
                  <a:gd name="T16" fmla="*/ 30 w 59"/>
                  <a:gd name="T17" fmla="*/ 32 h 52"/>
                  <a:gd name="T18" fmla="*/ 49 w 59"/>
                  <a:gd name="T19" fmla="*/ 49 h 52"/>
                  <a:gd name="T20" fmla="*/ 56 w 59"/>
                  <a:gd name="T21" fmla="*/ 42 h 52"/>
                  <a:gd name="T22" fmla="*/ 35 w 59"/>
                  <a:gd name="T23" fmla="*/ 24 h 52"/>
                  <a:gd name="T24" fmla="*/ 46 w 59"/>
                  <a:gd name="T25" fmla="*/ 8 h 52"/>
                  <a:gd name="T26" fmla="*/ 45 w 59"/>
                  <a:gd name="T2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52">
                    <a:moveTo>
                      <a:pt x="45" y="7"/>
                    </a:moveTo>
                    <a:cubicBezTo>
                      <a:pt x="41" y="12"/>
                      <a:pt x="36" y="16"/>
                      <a:pt x="31" y="21"/>
                    </a:cubicBezTo>
                    <a:cubicBezTo>
                      <a:pt x="22" y="14"/>
                      <a:pt x="13" y="8"/>
                      <a:pt x="4" y="1"/>
                    </a:cubicBezTo>
                    <a:cubicBezTo>
                      <a:pt x="3" y="0"/>
                      <a:pt x="0" y="2"/>
                      <a:pt x="2" y="3"/>
                    </a:cubicBezTo>
                    <a:cubicBezTo>
                      <a:pt x="9" y="11"/>
                      <a:pt x="16" y="19"/>
                      <a:pt x="24" y="26"/>
                    </a:cubicBezTo>
                    <a:cubicBezTo>
                      <a:pt x="25" y="27"/>
                      <a:pt x="25" y="27"/>
                      <a:pt x="25" y="27"/>
                    </a:cubicBezTo>
                    <a:cubicBezTo>
                      <a:pt x="19" y="34"/>
                      <a:pt x="14" y="42"/>
                      <a:pt x="13" y="50"/>
                    </a:cubicBezTo>
                    <a:cubicBezTo>
                      <a:pt x="13" y="52"/>
                      <a:pt x="16" y="52"/>
                      <a:pt x="17" y="51"/>
                    </a:cubicBezTo>
                    <a:cubicBezTo>
                      <a:pt x="22" y="45"/>
                      <a:pt x="26" y="38"/>
                      <a:pt x="30" y="32"/>
                    </a:cubicBezTo>
                    <a:cubicBezTo>
                      <a:pt x="36" y="38"/>
                      <a:pt x="42" y="44"/>
                      <a:pt x="49" y="49"/>
                    </a:cubicBezTo>
                    <a:cubicBezTo>
                      <a:pt x="53" y="51"/>
                      <a:pt x="59" y="46"/>
                      <a:pt x="56" y="42"/>
                    </a:cubicBezTo>
                    <a:cubicBezTo>
                      <a:pt x="50" y="36"/>
                      <a:pt x="43" y="30"/>
                      <a:pt x="35" y="24"/>
                    </a:cubicBezTo>
                    <a:cubicBezTo>
                      <a:pt x="39" y="19"/>
                      <a:pt x="43" y="14"/>
                      <a:pt x="46" y="8"/>
                    </a:cubicBezTo>
                    <a:cubicBezTo>
                      <a:pt x="47" y="7"/>
                      <a:pt x="46" y="7"/>
                      <a:pt x="4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6" name="Freeform 1036"/>
              <p:cNvSpPr/>
              <p:nvPr/>
            </p:nvSpPr>
            <p:spPr bwMode="auto">
              <a:xfrm>
                <a:off x="1499" y="1704"/>
                <a:ext cx="1" cy="2"/>
              </a:xfrm>
              <a:custGeom>
                <a:avLst/>
                <a:gdLst>
                  <a:gd name="T0" fmla="*/ 0 w 1"/>
                  <a:gd name="T1" fmla="*/ 0 h 3"/>
                  <a:gd name="T2" fmla="*/ 0 w 1"/>
                  <a:gd name="T3" fmla="*/ 3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3"/>
                      <a:pt x="0" y="3"/>
                      <a:pt x="0" y="3"/>
                    </a:cubicBezTo>
                    <a:cubicBezTo>
                      <a:pt x="0" y="3"/>
                      <a:pt x="1" y="3"/>
                      <a:pt x="1" y="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7" name="Freeform 1037"/>
              <p:cNvSpPr/>
              <p:nvPr/>
            </p:nvSpPr>
            <p:spPr bwMode="auto">
              <a:xfrm>
                <a:off x="1485" y="1739"/>
                <a:ext cx="22" cy="29"/>
              </a:xfrm>
              <a:custGeom>
                <a:avLst/>
                <a:gdLst>
                  <a:gd name="T0" fmla="*/ 1 w 40"/>
                  <a:gd name="T1" fmla="*/ 2 h 52"/>
                  <a:gd name="T2" fmla="*/ 15 w 40"/>
                  <a:gd name="T3" fmla="*/ 27 h 52"/>
                  <a:gd name="T4" fmla="*/ 6 w 40"/>
                  <a:gd name="T5" fmla="*/ 50 h 52"/>
                  <a:gd name="T6" fmla="*/ 10 w 40"/>
                  <a:gd name="T7" fmla="*/ 51 h 52"/>
                  <a:gd name="T8" fmla="*/ 20 w 40"/>
                  <a:gd name="T9" fmla="*/ 32 h 52"/>
                  <a:gd name="T10" fmla="*/ 28 w 40"/>
                  <a:gd name="T11" fmla="*/ 36 h 52"/>
                  <a:gd name="T12" fmla="*/ 33 w 40"/>
                  <a:gd name="T13" fmla="*/ 36 h 52"/>
                  <a:gd name="T14" fmla="*/ 34 w 40"/>
                  <a:gd name="T15" fmla="*/ 36 h 52"/>
                  <a:gd name="T16" fmla="*/ 35 w 40"/>
                  <a:gd name="T17" fmla="*/ 33 h 52"/>
                  <a:gd name="T18" fmla="*/ 29 w 40"/>
                  <a:gd name="T19" fmla="*/ 28 h 52"/>
                  <a:gd name="T20" fmla="*/ 24 w 40"/>
                  <a:gd name="T21" fmla="*/ 25 h 52"/>
                  <a:gd name="T22" fmla="*/ 40 w 40"/>
                  <a:gd name="T23" fmla="*/ 2 h 52"/>
                  <a:gd name="T24" fmla="*/ 38 w 40"/>
                  <a:gd name="T25" fmla="*/ 1 h 52"/>
                  <a:gd name="T26" fmla="*/ 19 w 40"/>
                  <a:gd name="T27" fmla="*/ 22 h 52"/>
                  <a:gd name="T28" fmla="*/ 18 w 40"/>
                  <a:gd name="T29" fmla="*/ 21 h 52"/>
                  <a:gd name="T30" fmla="*/ 3 w 40"/>
                  <a:gd name="T31" fmla="*/ 1 h 52"/>
                  <a:gd name="T32" fmla="*/ 1 w 40"/>
                  <a:gd name="T33"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2">
                    <a:moveTo>
                      <a:pt x="1" y="2"/>
                    </a:moveTo>
                    <a:cubicBezTo>
                      <a:pt x="0" y="11"/>
                      <a:pt x="7" y="20"/>
                      <a:pt x="15" y="27"/>
                    </a:cubicBezTo>
                    <a:cubicBezTo>
                      <a:pt x="10" y="34"/>
                      <a:pt x="6" y="42"/>
                      <a:pt x="6" y="50"/>
                    </a:cubicBezTo>
                    <a:cubicBezTo>
                      <a:pt x="6" y="52"/>
                      <a:pt x="9" y="52"/>
                      <a:pt x="10" y="51"/>
                    </a:cubicBezTo>
                    <a:cubicBezTo>
                      <a:pt x="15" y="45"/>
                      <a:pt x="17" y="38"/>
                      <a:pt x="20" y="32"/>
                    </a:cubicBezTo>
                    <a:cubicBezTo>
                      <a:pt x="23" y="33"/>
                      <a:pt x="26" y="35"/>
                      <a:pt x="28" y="36"/>
                    </a:cubicBezTo>
                    <a:cubicBezTo>
                      <a:pt x="30" y="37"/>
                      <a:pt x="32" y="37"/>
                      <a:pt x="33" y="36"/>
                    </a:cubicBezTo>
                    <a:cubicBezTo>
                      <a:pt x="33" y="36"/>
                      <a:pt x="34" y="36"/>
                      <a:pt x="34" y="36"/>
                    </a:cubicBezTo>
                    <a:cubicBezTo>
                      <a:pt x="35" y="35"/>
                      <a:pt x="35" y="34"/>
                      <a:pt x="35" y="33"/>
                    </a:cubicBezTo>
                    <a:cubicBezTo>
                      <a:pt x="34" y="30"/>
                      <a:pt x="32" y="29"/>
                      <a:pt x="29" y="28"/>
                    </a:cubicBezTo>
                    <a:cubicBezTo>
                      <a:pt x="27" y="27"/>
                      <a:pt x="26" y="26"/>
                      <a:pt x="24" y="25"/>
                    </a:cubicBezTo>
                    <a:cubicBezTo>
                      <a:pt x="29" y="17"/>
                      <a:pt x="34" y="10"/>
                      <a:pt x="40" y="2"/>
                    </a:cubicBezTo>
                    <a:cubicBezTo>
                      <a:pt x="40" y="1"/>
                      <a:pt x="39" y="0"/>
                      <a:pt x="38" y="1"/>
                    </a:cubicBezTo>
                    <a:cubicBezTo>
                      <a:pt x="31" y="8"/>
                      <a:pt x="24" y="14"/>
                      <a:pt x="19" y="22"/>
                    </a:cubicBezTo>
                    <a:cubicBezTo>
                      <a:pt x="19" y="21"/>
                      <a:pt x="18" y="21"/>
                      <a:pt x="18" y="21"/>
                    </a:cubicBezTo>
                    <a:cubicBezTo>
                      <a:pt x="11" y="15"/>
                      <a:pt x="8" y="8"/>
                      <a:pt x="3" y="1"/>
                    </a:cubicBezTo>
                    <a:cubicBezTo>
                      <a:pt x="3"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8" name="Freeform 1038"/>
              <p:cNvSpPr>
                <a:spLocks noEditPoints="1"/>
              </p:cNvSpPr>
              <p:nvPr/>
            </p:nvSpPr>
            <p:spPr bwMode="auto">
              <a:xfrm>
                <a:off x="1409" y="1707"/>
                <a:ext cx="42" cy="110"/>
              </a:xfrm>
              <a:custGeom>
                <a:avLst/>
                <a:gdLst>
                  <a:gd name="T0" fmla="*/ 1 w 75"/>
                  <a:gd name="T1" fmla="*/ 58 h 196"/>
                  <a:gd name="T2" fmla="*/ 5 w 75"/>
                  <a:gd name="T3" fmla="*/ 60 h 196"/>
                  <a:gd name="T4" fmla="*/ 18 w 75"/>
                  <a:gd name="T5" fmla="*/ 35 h 196"/>
                  <a:gd name="T6" fmla="*/ 18 w 75"/>
                  <a:gd name="T7" fmla="*/ 35 h 196"/>
                  <a:gd name="T8" fmla="*/ 36 w 75"/>
                  <a:gd name="T9" fmla="*/ 45 h 196"/>
                  <a:gd name="T10" fmla="*/ 39 w 75"/>
                  <a:gd name="T11" fmla="*/ 69 h 196"/>
                  <a:gd name="T12" fmla="*/ 39 w 75"/>
                  <a:gd name="T13" fmla="*/ 69 h 196"/>
                  <a:gd name="T14" fmla="*/ 26 w 75"/>
                  <a:gd name="T15" fmla="*/ 84 h 196"/>
                  <a:gd name="T16" fmla="*/ 10 w 75"/>
                  <a:gd name="T17" fmla="*/ 74 h 196"/>
                  <a:gd name="T18" fmla="*/ 8 w 75"/>
                  <a:gd name="T19" fmla="*/ 75 h 196"/>
                  <a:gd name="T20" fmla="*/ 24 w 75"/>
                  <a:gd name="T21" fmla="*/ 88 h 196"/>
                  <a:gd name="T22" fmla="*/ 20 w 75"/>
                  <a:gd name="T23" fmla="*/ 112 h 196"/>
                  <a:gd name="T24" fmla="*/ 23 w 75"/>
                  <a:gd name="T25" fmla="*/ 112 h 196"/>
                  <a:gd name="T26" fmla="*/ 29 w 75"/>
                  <a:gd name="T27" fmla="*/ 92 h 196"/>
                  <a:gd name="T28" fmla="*/ 45 w 75"/>
                  <a:gd name="T29" fmla="*/ 103 h 196"/>
                  <a:gd name="T30" fmla="*/ 45 w 75"/>
                  <a:gd name="T31" fmla="*/ 103 h 196"/>
                  <a:gd name="T32" fmla="*/ 50 w 75"/>
                  <a:gd name="T33" fmla="*/ 125 h 196"/>
                  <a:gd name="T34" fmla="*/ 48 w 75"/>
                  <a:gd name="T35" fmla="*/ 140 h 196"/>
                  <a:gd name="T36" fmla="*/ 41 w 75"/>
                  <a:gd name="T37" fmla="*/ 133 h 196"/>
                  <a:gd name="T38" fmla="*/ 38 w 75"/>
                  <a:gd name="T39" fmla="*/ 133 h 196"/>
                  <a:gd name="T40" fmla="*/ 48 w 75"/>
                  <a:gd name="T41" fmla="*/ 146 h 196"/>
                  <a:gd name="T42" fmla="*/ 47 w 75"/>
                  <a:gd name="T43" fmla="*/ 150 h 196"/>
                  <a:gd name="T44" fmla="*/ 43 w 75"/>
                  <a:gd name="T45" fmla="*/ 170 h 196"/>
                  <a:gd name="T46" fmla="*/ 48 w 75"/>
                  <a:gd name="T47" fmla="*/ 171 h 196"/>
                  <a:gd name="T48" fmla="*/ 53 w 75"/>
                  <a:gd name="T49" fmla="*/ 149 h 196"/>
                  <a:gd name="T50" fmla="*/ 56 w 75"/>
                  <a:gd name="T51" fmla="*/ 150 h 196"/>
                  <a:gd name="T52" fmla="*/ 65 w 75"/>
                  <a:gd name="T53" fmla="*/ 185 h 196"/>
                  <a:gd name="T54" fmla="*/ 59 w 75"/>
                  <a:gd name="T55" fmla="*/ 187 h 196"/>
                  <a:gd name="T56" fmla="*/ 46 w 75"/>
                  <a:gd name="T57" fmla="*/ 189 h 196"/>
                  <a:gd name="T58" fmla="*/ 46 w 75"/>
                  <a:gd name="T59" fmla="*/ 194 h 196"/>
                  <a:gd name="T60" fmla="*/ 74 w 75"/>
                  <a:gd name="T61" fmla="*/ 189 h 196"/>
                  <a:gd name="T62" fmla="*/ 74 w 75"/>
                  <a:gd name="T63" fmla="*/ 188 h 196"/>
                  <a:gd name="T64" fmla="*/ 75 w 75"/>
                  <a:gd name="T65" fmla="*/ 185 h 196"/>
                  <a:gd name="T66" fmla="*/ 67 w 75"/>
                  <a:gd name="T67" fmla="*/ 152 h 196"/>
                  <a:gd name="T68" fmla="*/ 71 w 75"/>
                  <a:gd name="T69" fmla="*/ 151 h 196"/>
                  <a:gd name="T70" fmla="*/ 71 w 75"/>
                  <a:gd name="T71" fmla="*/ 148 h 196"/>
                  <a:gd name="T72" fmla="*/ 65 w 75"/>
                  <a:gd name="T73" fmla="*/ 146 h 196"/>
                  <a:gd name="T74" fmla="*/ 43 w 75"/>
                  <a:gd name="T75" fmla="*/ 45 h 196"/>
                  <a:gd name="T76" fmla="*/ 42 w 75"/>
                  <a:gd name="T77" fmla="*/ 40 h 196"/>
                  <a:gd name="T78" fmla="*/ 34 w 75"/>
                  <a:gd name="T79" fmla="*/ 0 h 196"/>
                  <a:gd name="T80" fmla="*/ 33 w 75"/>
                  <a:gd name="T81" fmla="*/ 0 h 196"/>
                  <a:gd name="T82" fmla="*/ 35 w 75"/>
                  <a:gd name="T83" fmla="*/ 38 h 196"/>
                  <a:gd name="T84" fmla="*/ 20 w 75"/>
                  <a:gd name="T85" fmla="*/ 30 h 196"/>
                  <a:gd name="T86" fmla="*/ 22 w 75"/>
                  <a:gd name="T87" fmla="*/ 11 h 196"/>
                  <a:gd name="T88" fmla="*/ 21 w 75"/>
                  <a:gd name="T89" fmla="*/ 11 h 196"/>
                  <a:gd name="T90" fmla="*/ 16 w 75"/>
                  <a:gd name="T91" fmla="*/ 27 h 196"/>
                  <a:gd name="T92" fmla="*/ 4 w 75"/>
                  <a:gd name="T93" fmla="*/ 16 h 196"/>
                  <a:gd name="T94" fmla="*/ 2 w 75"/>
                  <a:gd name="T95" fmla="*/ 17 h 196"/>
                  <a:gd name="T96" fmla="*/ 14 w 75"/>
                  <a:gd name="T97" fmla="*/ 32 h 196"/>
                  <a:gd name="T98" fmla="*/ 12 w 75"/>
                  <a:gd name="T99" fmla="*/ 37 h 196"/>
                  <a:gd name="T100" fmla="*/ 1 w 75"/>
                  <a:gd name="T101" fmla="*/ 58 h 196"/>
                  <a:gd name="T102" fmla="*/ 31 w 75"/>
                  <a:gd name="T103" fmla="*/ 87 h 196"/>
                  <a:gd name="T104" fmla="*/ 31 w 75"/>
                  <a:gd name="T105" fmla="*/ 87 h 196"/>
                  <a:gd name="T106" fmla="*/ 40 w 75"/>
                  <a:gd name="T107" fmla="*/ 71 h 196"/>
                  <a:gd name="T108" fmla="*/ 44 w 75"/>
                  <a:gd name="T109" fmla="*/ 96 h 196"/>
                  <a:gd name="T110" fmla="*/ 31 w 75"/>
                  <a:gd name="T111" fmla="*/ 87 h 196"/>
                  <a:gd name="T112" fmla="*/ 54 w 75"/>
                  <a:gd name="T113" fmla="*/ 143 h 196"/>
                  <a:gd name="T114" fmla="*/ 54 w 75"/>
                  <a:gd name="T115" fmla="*/ 142 h 196"/>
                  <a:gd name="T116" fmla="*/ 54 w 75"/>
                  <a:gd name="T117" fmla="*/ 143 h 196"/>
                  <a:gd name="T118" fmla="*/ 54 w 75"/>
                  <a:gd name="T119" fmla="*/ 14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196">
                    <a:moveTo>
                      <a:pt x="1" y="58"/>
                    </a:moveTo>
                    <a:cubicBezTo>
                      <a:pt x="0" y="60"/>
                      <a:pt x="3" y="62"/>
                      <a:pt x="5" y="60"/>
                    </a:cubicBezTo>
                    <a:cubicBezTo>
                      <a:pt x="12" y="53"/>
                      <a:pt x="15" y="44"/>
                      <a:pt x="18" y="35"/>
                    </a:cubicBezTo>
                    <a:cubicBezTo>
                      <a:pt x="18" y="35"/>
                      <a:pt x="18" y="35"/>
                      <a:pt x="18" y="35"/>
                    </a:cubicBezTo>
                    <a:cubicBezTo>
                      <a:pt x="24" y="39"/>
                      <a:pt x="30" y="43"/>
                      <a:pt x="36" y="45"/>
                    </a:cubicBezTo>
                    <a:cubicBezTo>
                      <a:pt x="37" y="53"/>
                      <a:pt x="38" y="61"/>
                      <a:pt x="39" y="69"/>
                    </a:cubicBezTo>
                    <a:cubicBezTo>
                      <a:pt x="39" y="69"/>
                      <a:pt x="39" y="69"/>
                      <a:pt x="39" y="69"/>
                    </a:cubicBezTo>
                    <a:cubicBezTo>
                      <a:pt x="35" y="73"/>
                      <a:pt x="30" y="78"/>
                      <a:pt x="26" y="84"/>
                    </a:cubicBezTo>
                    <a:cubicBezTo>
                      <a:pt x="21" y="81"/>
                      <a:pt x="15" y="77"/>
                      <a:pt x="10" y="74"/>
                    </a:cubicBezTo>
                    <a:cubicBezTo>
                      <a:pt x="9" y="73"/>
                      <a:pt x="8" y="75"/>
                      <a:pt x="8" y="75"/>
                    </a:cubicBezTo>
                    <a:cubicBezTo>
                      <a:pt x="14" y="79"/>
                      <a:pt x="19" y="84"/>
                      <a:pt x="24" y="88"/>
                    </a:cubicBezTo>
                    <a:cubicBezTo>
                      <a:pt x="19" y="96"/>
                      <a:pt x="17" y="105"/>
                      <a:pt x="20" y="112"/>
                    </a:cubicBezTo>
                    <a:cubicBezTo>
                      <a:pt x="20" y="114"/>
                      <a:pt x="22" y="114"/>
                      <a:pt x="23" y="112"/>
                    </a:cubicBezTo>
                    <a:cubicBezTo>
                      <a:pt x="26" y="106"/>
                      <a:pt x="27" y="99"/>
                      <a:pt x="29" y="92"/>
                    </a:cubicBezTo>
                    <a:cubicBezTo>
                      <a:pt x="33" y="97"/>
                      <a:pt x="39" y="102"/>
                      <a:pt x="45" y="103"/>
                    </a:cubicBezTo>
                    <a:cubicBezTo>
                      <a:pt x="45" y="103"/>
                      <a:pt x="45" y="103"/>
                      <a:pt x="45" y="103"/>
                    </a:cubicBezTo>
                    <a:cubicBezTo>
                      <a:pt x="47" y="111"/>
                      <a:pt x="48" y="118"/>
                      <a:pt x="50" y="125"/>
                    </a:cubicBezTo>
                    <a:cubicBezTo>
                      <a:pt x="50" y="130"/>
                      <a:pt x="49" y="135"/>
                      <a:pt x="48" y="140"/>
                    </a:cubicBezTo>
                    <a:cubicBezTo>
                      <a:pt x="45" y="138"/>
                      <a:pt x="43" y="135"/>
                      <a:pt x="41" y="133"/>
                    </a:cubicBezTo>
                    <a:cubicBezTo>
                      <a:pt x="40" y="132"/>
                      <a:pt x="38" y="132"/>
                      <a:pt x="38" y="133"/>
                    </a:cubicBezTo>
                    <a:cubicBezTo>
                      <a:pt x="39" y="139"/>
                      <a:pt x="43" y="142"/>
                      <a:pt x="48" y="146"/>
                    </a:cubicBezTo>
                    <a:cubicBezTo>
                      <a:pt x="47" y="147"/>
                      <a:pt x="47" y="149"/>
                      <a:pt x="47" y="150"/>
                    </a:cubicBezTo>
                    <a:cubicBezTo>
                      <a:pt x="45" y="157"/>
                      <a:pt x="43" y="164"/>
                      <a:pt x="43" y="170"/>
                    </a:cubicBezTo>
                    <a:cubicBezTo>
                      <a:pt x="43" y="173"/>
                      <a:pt x="47" y="174"/>
                      <a:pt x="48" y="171"/>
                    </a:cubicBezTo>
                    <a:cubicBezTo>
                      <a:pt x="51" y="164"/>
                      <a:pt x="53" y="157"/>
                      <a:pt x="53" y="149"/>
                    </a:cubicBezTo>
                    <a:cubicBezTo>
                      <a:pt x="54" y="149"/>
                      <a:pt x="55" y="150"/>
                      <a:pt x="56" y="150"/>
                    </a:cubicBezTo>
                    <a:cubicBezTo>
                      <a:pt x="59" y="161"/>
                      <a:pt x="62" y="173"/>
                      <a:pt x="65" y="185"/>
                    </a:cubicBezTo>
                    <a:cubicBezTo>
                      <a:pt x="63" y="186"/>
                      <a:pt x="61" y="187"/>
                      <a:pt x="59" y="187"/>
                    </a:cubicBezTo>
                    <a:cubicBezTo>
                      <a:pt x="55" y="188"/>
                      <a:pt x="50" y="189"/>
                      <a:pt x="46" y="189"/>
                    </a:cubicBezTo>
                    <a:cubicBezTo>
                      <a:pt x="42" y="189"/>
                      <a:pt x="42" y="194"/>
                      <a:pt x="46" y="194"/>
                    </a:cubicBezTo>
                    <a:cubicBezTo>
                      <a:pt x="55" y="195"/>
                      <a:pt x="67" y="196"/>
                      <a:pt x="74" y="189"/>
                    </a:cubicBezTo>
                    <a:cubicBezTo>
                      <a:pt x="74" y="189"/>
                      <a:pt x="74" y="189"/>
                      <a:pt x="74" y="188"/>
                    </a:cubicBezTo>
                    <a:cubicBezTo>
                      <a:pt x="75" y="187"/>
                      <a:pt x="75" y="186"/>
                      <a:pt x="75" y="185"/>
                    </a:cubicBezTo>
                    <a:cubicBezTo>
                      <a:pt x="72" y="174"/>
                      <a:pt x="69" y="163"/>
                      <a:pt x="67" y="152"/>
                    </a:cubicBezTo>
                    <a:cubicBezTo>
                      <a:pt x="68" y="152"/>
                      <a:pt x="70" y="151"/>
                      <a:pt x="71" y="151"/>
                    </a:cubicBezTo>
                    <a:cubicBezTo>
                      <a:pt x="73" y="150"/>
                      <a:pt x="72" y="148"/>
                      <a:pt x="71" y="148"/>
                    </a:cubicBezTo>
                    <a:cubicBezTo>
                      <a:pt x="69" y="146"/>
                      <a:pt x="67" y="146"/>
                      <a:pt x="65" y="146"/>
                    </a:cubicBezTo>
                    <a:cubicBezTo>
                      <a:pt x="57" y="112"/>
                      <a:pt x="49" y="79"/>
                      <a:pt x="43" y="45"/>
                    </a:cubicBezTo>
                    <a:cubicBezTo>
                      <a:pt x="44" y="43"/>
                      <a:pt x="44" y="41"/>
                      <a:pt x="42" y="40"/>
                    </a:cubicBezTo>
                    <a:cubicBezTo>
                      <a:pt x="39" y="27"/>
                      <a:pt x="36" y="13"/>
                      <a:pt x="34" y="0"/>
                    </a:cubicBezTo>
                    <a:cubicBezTo>
                      <a:pt x="34" y="0"/>
                      <a:pt x="33" y="0"/>
                      <a:pt x="33" y="0"/>
                    </a:cubicBezTo>
                    <a:cubicBezTo>
                      <a:pt x="33" y="13"/>
                      <a:pt x="34" y="25"/>
                      <a:pt x="35" y="38"/>
                    </a:cubicBezTo>
                    <a:cubicBezTo>
                      <a:pt x="30" y="35"/>
                      <a:pt x="25" y="33"/>
                      <a:pt x="20" y="30"/>
                    </a:cubicBezTo>
                    <a:cubicBezTo>
                      <a:pt x="22" y="24"/>
                      <a:pt x="23" y="17"/>
                      <a:pt x="22" y="11"/>
                    </a:cubicBezTo>
                    <a:cubicBezTo>
                      <a:pt x="22" y="10"/>
                      <a:pt x="21" y="10"/>
                      <a:pt x="21" y="11"/>
                    </a:cubicBezTo>
                    <a:cubicBezTo>
                      <a:pt x="19" y="16"/>
                      <a:pt x="18" y="22"/>
                      <a:pt x="16" y="27"/>
                    </a:cubicBezTo>
                    <a:cubicBezTo>
                      <a:pt x="11" y="24"/>
                      <a:pt x="7" y="20"/>
                      <a:pt x="4" y="16"/>
                    </a:cubicBezTo>
                    <a:cubicBezTo>
                      <a:pt x="3" y="14"/>
                      <a:pt x="1" y="15"/>
                      <a:pt x="2" y="17"/>
                    </a:cubicBezTo>
                    <a:cubicBezTo>
                      <a:pt x="5" y="23"/>
                      <a:pt x="9" y="28"/>
                      <a:pt x="14" y="32"/>
                    </a:cubicBezTo>
                    <a:cubicBezTo>
                      <a:pt x="13" y="34"/>
                      <a:pt x="12" y="35"/>
                      <a:pt x="12" y="37"/>
                    </a:cubicBezTo>
                    <a:cubicBezTo>
                      <a:pt x="8" y="44"/>
                      <a:pt x="3" y="50"/>
                      <a:pt x="1" y="58"/>
                    </a:cubicBezTo>
                    <a:close/>
                    <a:moveTo>
                      <a:pt x="31" y="87"/>
                    </a:moveTo>
                    <a:cubicBezTo>
                      <a:pt x="31" y="87"/>
                      <a:pt x="31" y="87"/>
                      <a:pt x="31" y="87"/>
                    </a:cubicBezTo>
                    <a:cubicBezTo>
                      <a:pt x="33" y="82"/>
                      <a:pt x="37" y="76"/>
                      <a:pt x="40" y="71"/>
                    </a:cubicBezTo>
                    <a:cubicBezTo>
                      <a:pt x="41" y="79"/>
                      <a:pt x="42" y="88"/>
                      <a:pt x="44" y="96"/>
                    </a:cubicBezTo>
                    <a:cubicBezTo>
                      <a:pt x="40" y="93"/>
                      <a:pt x="35" y="90"/>
                      <a:pt x="31" y="87"/>
                    </a:cubicBezTo>
                    <a:close/>
                    <a:moveTo>
                      <a:pt x="54" y="143"/>
                    </a:moveTo>
                    <a:cubicBezTo>
                      <a:pt x="54" y="142"/>
                      <a:pt x="54" y="142"/>
                      <a:pt x="54" y="142"/>
                    </a:cubicBezTo>
                    <a:cubicBezTo>
                      <a:pt x="54" y="142"/>
                      <a:pt x="54" y="142"/>
                      <a:pt x="54" y="143"/>
                    </a:cubicBezTo>
                    <a:cubicBezTo>
                      <a:pt x="54" y="143"/>
                      <a:pt x="54" y="143"/>
                      <a:pt x="54"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9" name="Freeform 1039"/>
              <p:cNvSpPr/>
              <p:nvPr/>
            </p:nvSpPr>
            <p:spPr bwMode="auto">
              <a:xfrm>
                <a:off x="1430" y="1823"/>
                <a:ext cx="59" cy="10"/>
              </a:xfrm>
              <a:custGeom>
                <a:avLst/>
                <a:gdLst>
                  <a:gd name="T0" fmla="*/ 102 w 105"/>
                  <a:gd name="T1" fmla="*/ 3 h 18"/>
                  <a:gd name="T2" fmla="*/ 2 w 105"/>
                  <a:gd name="T3" fmla="*/ 4 h 18"/>
                  <a:gd name="T4" fmla="*/ 1 w 105"/>
                  <a:gd name="T5" fmla="*/ 6 h 18"/>
                  <a:gd name="T6" fmla="*/ 103 w 105"/>
                  <a:gd name="T7" fmla="*/ 7 h 18"/>
                  <a:gd name="T8" fmla="*/ 102 w 105"/>
                  <a:gd name="T9" fmla="*/ 3 h 18"/>
                </a:gdLst>
                <a:ahLst/>
                <a:cxnLst>
                  <a:cxn ang="0">
                    <a:pos x="T0" y="T1"/>
                  </a:cxn>
                  <a:cxn ang="0">
                    <a:pos x="T2" y="T3"/>
                  </a:cxn>
                  <a:cxn ang="0">
                    <a:pos x="T4" y="T5"/>
                  </a:cxn>
                  <a:cxn ang="0">
                    <a:pos x="T6" y="T7"/>
                  </a:cxn>
                  <a:cxn ang="0">
                    <a:pos x="T8" y="T9"/>
                  </a:cxn>
                </a:cxnLst>
                <a:rect l="0" t="0" r="r" b="b"/>
                <a:pathLst>
                  <a:path w="105" h="18">
                    <a:moveTo>
                      <a:pt x="102" y="3"/>
                    </a:moveTo>
                    <a:cubicBezTo>
                      <a:pt x="69" y="0"/>
                      <a:pt x="35" y="12"/>
                      <a:pt x="2" y="4"/>
                    </a:cubicBezTo>
                    <a:cubicBezTo>
                      <a:pt x="1" y="3"/>
                      <a:pt x="0" y="5"/>
                      <a:pt x="1" y="6"/>
                    </a:cubicBezTo>
                    <a:cubicBezTo>
                      <a:pt x="33" y="18"/>
                      <a:pt x="70" y="11"/>
                      <a:pt x="103" y="7"/>
                    </a:cubicBezTo>
                    <a:cubicBezTo>
                      <a:pt x="105" y="6"/>
                      <a:pt x="104" y="3"/>
                      <a:pt x="10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0" name="Freeform 1040"/>
              <p:cNvSpPr/>
              <p:nvPr/>
            </p:nvSpPr>
            <p:spPr bwMode="auto">
              <a:xfrm>
                <a:off x="1428" y="1831"/>
                <a:ext cx="53" cy="13"/>
              </a:xfrm>
              <a:custGeom>
                <a:avLst/>
                <a:gdLst>
                  <a:gd name="T0" fmla="*/ 36 w 95"/>
                  <a:gd name="T1" fmla="*/ 18 h 23"/>
                  <a:gd name="T2" fmla="*/ 60 w 95"/>
                  <a:gd name="T3" fmla="*/ 15 h 23"/>
                  <a:gd name="T4" fmla="*/ 91 w 95"/>
                  <a:gd name="T5" fmla="*/ 19 h 23"/>
                  <a:gd name="T6" fmla="*/ 93 w 95"/>
                  <a:gd name="T7" fmla="*/ 16 h 23"/>
                  <a:gd name="T8" fmla="*/ 1 w 95"/>
                  <a:gd name="T9" fmla="*/ 12 h 23"/>
                  <a:gd name="T10" fmla="*/ 0 w 95"/>
                  <a:gd name="T11" fmla="*/ 13 h 23"/>
                  <a:gd name="T12" fmla="*/ 36 w 95"/>
                  <a:gd name="T13" fmla="*/ 18 h 23"/>
                </a:gdLst>
                <a:ahLst/>
                <a:cxnLst>
                  <a:cxn ang="0">
                    <a:pos x="T0" y="T1"/>
                  </a:cxn>
                  <a:cxn ang="0">
                    <a:pos x="T2" y="T3"/>
                  </a:cxn>
                  <a:cxn ang="0">
                    <a:pos x="T4" y="T5"/>
                  </a:cxn>
                  <a:cxn ang="0">
                    <a:pos x="T6" y="T7"/>
                  </a:cxn>
                  <a:cxn ang="0">
                    <a:pos x="T8" y="T9"/>
                  </a:cxn>
                  <a:cxn ang="0">
                    <a:pos x="T10" y="T11"/>
                  </a:cxn>
                  <a:cxn ang="0">
                    <a:pos x="T12" y="T13"/>
                  </a:cxn>
                </a:cxnLst>
                <a:rect l="0" t="0" r="r" b="b"/>
                <a:pathLst>
                  <a:path w="95" h="23">
                    <a:moveTo>
                      <a:pt x="36" y="18"/>
                    </a:moveTo>
                    <a:cubicBezTo>
                      <a:pt x="44" y="17"/>
                      <a:pt x="52" y="16"/>
                      <a:pt x="60" y="15"/>
                    </a:cubicBezTo>
                    <a:cubicBezTo>
                      <a:pt x="71" y="15"/>
                      <a:pt x="81" y="17"/>
                      <a:pt x="91" y="19"/>
                    </a:cubicBezTo>
                    <a:cubicBezTo>
                      <a:pt x="94" y="20"/>
                      <a:pt x="95" y="17"/>
                      <a:pt x="93" y="16"/>
                    </a:cubicBezTo>
                    <a:cubicBezTo>
                      <a:pt x="66" y="0"/>
                      <a:pt x="30" y="23"/>
                      <a:pt x="1" y="12"/>
                    </a:cubicBezTo>
                    <a:cubicBezTo>
                      <a:pt x="0" y="12"/>
                      <a:pt x="0" y="12"/>
                      <a:pt x="0" y="13"/>
                    </a:cubicBezTo>
                    <a:cubicBezTo>
                      <a:pt x="11" y="19"/>
                      <a:pt x="23" y="19"/>
                      <a:pt x="3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1" name="Freeform 1041"/>
              <p:cNvSpPr/>
              <p:nvPr/>
            </p:nvSpPr>
            <p:spPr bwMode="auto">
              <a:xfrm>
                <a:off x="1499" y="1821"/>
                <a:ext cx="39" cy="9"/>
              </a:xfrm>
              <a:custGeom>
                <a:avLst/>
                <a:gdLst>
                  <a:gd name="T0" fmla="*/ 69 w 71"/>
                  <a:gd name="T1" fmla="*/ 2 h 15"/>
                  <a:gd name="T2" fmla="*/ 1 w 71"/>
                  <a:gd name="T3" fmla="*/ 13 h 15"/>
                  <a:gd name="T4" fmla="*/ 2 w 71"/>
                  <a:gd name="T5" fmla="*/ 15 h 15"/>
                  <a:gd name="T6" fmla="*/ 69 w 71"/>
                  <a:gd name="T7" fmla="*/ 5 h 15"/>
                  <a:gd name="T8" fmla="*/ 69 w 71"/>
                  <a:gd name="T9" fmla="*/ 2 h 15"/>
                </a:gdLst>
                <a:ahLst/>
                <a:cxnLst>
                  <a:cxn ang="0">
                    <a:pos x="T0" y="T1"/>
                  </a:cxn>
                  <a:cxn ang="0">
                    <a:pos x="T2" y="T3"/>
                  </a:cxn>
                  <a:cxn ang="0">
                    <a:pos x="T4" y="T5"/>
                  </a:cxn>
                  <a:cxn ang="0">
                    <a:pos x="T6" y="T7"/>
                  </a:cxn>
                  <a:cxn ang="0">
                    <a:pos x="T8" y="T9"/>
                  </a:cxn>
                </a:cxnLst>
                <a:rect l="0" t="0" r="r" b="b"/>
                <a:pathLst>
                  <a:path w="71" h="15">
                    <a:moveTo>
                      <a:pt x="69" y="2"/>
                    </a:moveTo>
                    <a:cubicBezTo>
                      <a:pt x="47" y="0"/>
                      <a:pt x="22" y="10"/>
                      <a:pt x="1" y="13"/>
                    </a:cubicBezTo>
                    <a:cubicBezTo>
                      <a:pt x="0" y="14"/>
                      <a:pt x="0" y="15"/>
                      <a:pt x="2" y="15"/>
                    </a:cubicBezTo>
                    <a:cubicBezTo>
                      <a:pt x="23" y="13"/>
                      <a:pt x="49" y="12"/>
                      <a:pt x="69" y="5"/>
                    </a:cubicBezTo>
                    <a:cubicBezTo>
                      <a:pt x="71" y="4"/>
                      <a:pt x="70"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2" name="Freeform 1042"/>
              <p:cNvSpPr/>
              <p:nvPr/>
            </p:nvSpPr>
            <p:spPr bwMode="auto">
              <a:xfrm>
                <a:off x="1514" y="1831"/>
                <a:ext cx="21" cy="3"/>
              </a:xfrm>
              <a:custGeom>
                <a:avLst/>
                <a:gdLst>
                  <a:gd name="T0" fmla="*/ 2 w 37"/>
                  <a:gd name="T1" fmla="*/ 5 h 5"/>
                  <a:gd name="T2" fmla="*/ 36 w 37"/>
                  <a:gd name="T3" fmla="*/ 3 h 5"/>
                  <a:gd name="T4" fmla="*/ 36 w 37"/>
                  <a:gd name="T5" fmla="*/ 0 h 5"/>
                  <a:gd name="T6" fmla="*/ 2 w 37"/>
                  <a:gd name="T7" fmla="*/ 3 h 5"/>
                  <a:gd name="T8" fmla="*/ 2 w 37"/>
                  <a:gd name="T9" fmla="*/ 5 h 5"/>
                </a:gdLst>
                <a:ahLst/>
                <a:cxnLst>
                  <a:cxn ang="0">
                    <a:pos x="T0" y="T1"/>
                  </a:cxn>
                  <a:cxn ang="0">
                    <a:pos x="T2" y="T3"/>
                  </a:cxn>
                  <a:cxn ang="0">
                    <a:pos x="T4" y="T5"/>
                  </a:cxn>
                  <a:cxn ang="0">
                    <a:pos x="T6" y="T7"/>
                  </a:cxn>
                  <a:cxn ang="0">
                    <a:pos x="T8" y="T9"/>
                  </a:cxn>
                </a:cxnLst>
                <a:rect l="0" t="0" r="r" b="b"/>
                <a:pathLst>
                  <a:path w="37" h="5">
                    <a:moveTo>
                      <a:pt x="2" y="5"/>
                    </a:moveTo>
                    <a:cubicBezTo>
                      <a:pt x="13" y="2"/>
                      <a:pt x="24" y="3"/>
                      <a:pt x="36" y="3"/>
                    </a:cubicBezTo>
                    <a:cubicBezTo>
                      <a:pt x="37" y="3"/>
                      <a:pt x="37" y="0"/>
                      <a:pt x="36" y="0"/>
                    </a:cubicBezTo>
                    <a:cubicBezTo>
                      <a:pt x="24" y="1"/>
                      <a:pt x="13" y="0"/>
                      <a:pt x="2"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3" name="Freeform 1043"/>
              <p:cNvSpPr/>
              <p:nvPr/>
            </p:nvSpPr>
            <p:spPr bwMode="auto">
              <a:xfrm>
                <a:off x="1513" y="1837"/>
                <a:ext cx="22" cy="10"/>
              </a:xfrm>
              <a:custGeom>
                <a:avLst/>
                <a:gdLst>
                  <a:gd name="T0" fmla="*/ 4 w 39"/>
                  <a:gd name="T1" fmla="*/ 16 h 17"/>
                  <a:gd name="T2" fmla="*/ 38 w 39"/>
                  <a:gd name="T3" fmla="*/ 2 h 17"/>
                  <a:gd name="T4" fmla="*/ 36 w 39"/>
                  <a:gd name="T5" fmla="*/ 0 h 17"/>
                  <a:gd name="T6" fmla="*/ 21 w 39"/>
                  <a:gd name="T7" fmla="*/ 6 h 17"/>
                  <a:gd name="T8" fmla="*/ 2 w 39"/>
                  <a:gd name="T9" fmla="*/ 13 h 17"/>
                  <a:gd name="T10" fmla="*/ 4 w 39"/>
                  <a:gd name="T11" fmla="*/ 16 h 17"/>
                </a:gdLst>
                <a:ahLst/>
                <a:cxnLst>
                  <a:cxn ang="0">
                    <a:pos x="T0" y="T1"/>
                  </a:cxn>
                  <a:cxn ang="0">
                    <a:pos x="T2" y="T3"/>
                  </a:cxn>
                  <a:cxn ang="0">
                    <a:pos x="T4" y="T5"/>
                  </a:cxn>
                  <a:cxn ang="0">
                    <a:pos x="T6" y="T7"/>
                  </a:cxn>
                  <a:cxn ang="0">
                    <a:pos x="T8" y="T9"/>
                  </a:cxn>
                  <a:cxn ang="0">
                    <a:pos x="T10" y="T11"/>
                  </a:cxn>
                </a:cxnLst>
                <a:rect l="0" t="0" r="r" b="b"/>
                <a:pathLst>
                  <a:path w="39" h="17">
                    <a:moveTo>
                      <a:pt x="4" y="16"/>
                    </a:moveTo>
                    <a:cubicBezTo>
                      <a:pt x="15" y="14"/>
                      <a:pt x="28" y="9"/>
                      <a:pt x="38" y="2"/>
                    </a:cubicBezTo>
                    <a:cubicBezTo>
                      <a:pt x="39" y="1"/>
                      <a:pt x="38" y="0"/>
                      <a:pt x="36" y="0"/>
                    </a:cubicBezTo>
                    <a:cubicBezTo>
                      <a:pt x="31" y="1"/>
                      <a:pt x="26" y="4"/>
                      <a:pt x="21" y="6"/>
                    </a:cubicBezTo>
                    <a:cubicBezTo>
                      <a:pt x="15" y="9"/>
                      <a:pt x="9" y="11"/>
                      <a:pt x="2" y="13"/>
                    </a:cubicBezTo>
                    <a:cubicBezTo>
                      <a:pt x="0" y="13"/>
                      <a:pt x="1" y="17"/>
                      <a:pt x="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4" name="Freeform 1044"/>
              <p:cNvSpPr/>
              <p:nvPr/>
            </p:nvSpPr>
            <p:spPr bwMode="auto">
              <a:xfrm>
                <a:off x="1364" y="1620"/>
                <a:ext cx="55" cy="67"/>
              </a:xfrm>
              <a:custGeom>
                <a:avLst/>
                <a:gdLst>
                  <a:gd name="T0" fmla="*/ 16 w 98"/>
                  <a:gd name="T1" fmla="*/ 112 h 120"/>
                  <a:gd name="T2" fmla="*/ 16 w 98"/>
                  <a:gd name="T3" fmla="*/ 116 h 120"/>
                  <a:gd name="T4" fmla="*/ 54 w 98"/>
                  <a:gd name="T5" fmla="*/ 114 h 120"/>
                  <a:gd name="T6" fmla="*/ 57 w 98"/>
                  <a:gd name="T7" fmla="*/ 112 h 120"/>
                  <a:gd name="T8" fmla="*/ 80 w 98"/>
                  <a:gd name="T9" fmla="*/ 56 h 120"/>
                  <a:gd name="T10" fmla="*/ 76 w 98"/>
                  <a:gd name="T11" fmla="*/ 54 h 120"/>
                  <a:gd name="T12" fmla="*/ 51 w 98"/>
                  <a:gd name="T13" fmla="*/ 108 h 120"/>
                  <a:gd name="T14" fmla="*/ 30 w 98"/>
                  <a:gd name="T15" fmla="*/ 108 h 120"/>
                  <a:gd name="T16" fmla="*/ 30 w 98"/>
                  <a:gd name="T17" fmla="*/ 108 h 120"/>
                  <a:gd name="T18" fmla="*/ 32 w 98"/>
                  <a:gd name="T19" fmla="*/ 12 h 120"/>
                  <a:gd name="T20" fmla="*/ 87 w 98"/>
                  <a:gd name="T21" fmla="*/ 58 h 120"/>
                  <a:gd name="T22" fmla="*/ 94 w 98"/>
                  <a:gd name="T23" fmla="*/ 52 h 120"/>
                  <a:gd name="T24" fmla="*/ 33 w 98"/>
                  <a:gd name="T25" fmla="*/ 2 h 120"/>
                  <a:gd name="T26" fmla="*/ 25 w 98"/>
                  <a:gd name="T27" fmla="*/ 4 h 120"/>
                  <a:gd name="T28" fmla="*/ 29 w 98"/>
                  <a:gd name="T29" fmla="*/ 108 h 120"/>
                  <a:gd name="T30" fmla="*/ 16 w 98"/>
                  <a:gd name="T31" fmla="*/ 1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20">
                    <a:moveTo>
                      <a:pt x="16" y="112"/>
                    </a:moveTo>
                    <a:cubicBezTo>
                      <a:pt x="14" y="113"/>
                      <a:pt x="15" y="115"/>
                      <a:pt x="16" y="116"/>
                    </a:cubicBezTo>
                    <a:cubicBezTo>
                      <a:pt x="28" y="120"/>
                      <a:pt x="41" y="113"/>
                      <a:pt x="54" y="114"/>
                    </a:cubicBezTo>
                    <a:cubicBezTo>
                      <a:pt x="55" y="114"/>
                      <a:pt x="57" y="113"/>
                      <a:pt x="57" y="112"/>
                    </a:cubicBezTo>
                    <a:cubicBezTo>
                      <a:pt x="63" y="93"/>
                      <a:pt x="68" y="73"/>
                      <a:pt x="80" y="56"/>
                    </a:cubicBezTo>
                    <a:cubicBezTo>
                      <a:pt x="82" y="54"/>
                      <a:pt x="78" y="52"/>
                      <a:pt x="76" y="54"/>
                    </a:cubicBezTo>
                    <a:cubicBezTo>
                      <a:pt x="64" y="71"/>
                      <a:pt x="57" y="89"/>
                      <a:pt x="51" y="108"/>
                    </a:cubicBezTo>
                    <a:cubicBezTo>
                      <a:pt x="44" y="107"/>
                      <a:pt x="37" y="107"/>
                      <a:pt x="30" y="108"/>
                    </a:cubicBezTo>
                    <a:cubicBezTo>
                      <a:pt x="30" y="108"/>
                      <a:pt x="30" y="108"/>
                      <a:pt x="30" y="108"/>
                    </a:cubicBezTo>
                    <a:cubicBezTo>
                      <a:pt x="10" y="80"/>
                      <a:pt x="24" y="43"/>
                      <a:pt x="32" y="12"/>
                    </a:cubicBezTo>
                    <a:cubicBezTo>
                      <a:pt x="51" y="27"/>
                      <a:pt x="70" y="42"/>
                      <a:pt x="87" y="58"/>
                    </a:cubicBezTo>
                    <a:cubicBezTo>
                      <a:pt x="91" y="62"/>
                      <a:pt x="98" y="56"/>
                      <a:pt x="94" y="52"/>
                    </a:cubicBezTo>
                    <a:cubicBezTo>
                      <a:pt x="75" y="34"/>
                      <a:pt x="54" y="18"/>
                      <a:pt x="33" y="2"/>
                    </a:cubicBezTo>
                    <a:cubicBezTo>
                      <a:pt x="30" y="0"/>
                      <a:pt x="25" y="0"/>
                      <a:pt x="25" y="4"/>
                    </a:cubicBezTo>
                    <a:cubicBezTo>
                      <a:pt x="18" y="36"/>
                      <a:pt x="0" y="80"/>
                      <a:pt x="29" y="108"/>
                    </a:cubicBezTo>
                    <a:cubicBezTo>
                      <a:pt x="24" y="109"/>
                      <a:pt x="20" y="110"/>
                      <a:pt x="1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5" name="Freeform 1045"/>
              <p:cNvSpPr/>
              <p:nvPr/>
            </p:nvSpPr>
            <p:spPr bwMode="auto">
              <a:xfrm>
                <a:off x="1410" y="1580"/>
                <a:ext cx="53" cy="48"/>
              </a:xfrm>
              <a:custGeom>
                <a:avLst/>
                <a:gdLst>
                  <a:gd name="T0" fmla="*/ 3 w 96"/>
                  <a:gd name="T1" fmla="*/ 85 h 86"/>
                  <a:gd name="T2" fmla="*/ 29 w 96"/>
                  <a:gd name="T3" fmla="*/ 9 h 86"/>
                  <a:gd name="T4" fmla="*/ 61 w 96"/>
                  <a:gd name="T5" fmla="*/ 37 h 86"/>
                  <a:gd name="T6" fmla="*/ 86 w 96"/>
                  <a:gd name="T7" fmla="*/ 62 h 86"/>
                  <a:gd name="T8" fmla="*/ 88 w 96"/>
                  <a:gd name="T9" fmla="*/ 64 h 86"/>
                  <a:gd name="T10" fmla="*/ 75 w 96"/>
                  <a:gd name="T11" fmla="*/ 40 h 86"/>
                  <a:gd name="T12" fmla="*/ 28 w 96"/>
                  <a:gd name="T13" fmla="*/ 1 h 86"/>
                  <a:gd name="T14" fmla="*/ 23 w 96"/>
                  <a:gd name="T15" fmla="*/ 3 h 86"/>
                  <a:gd name="T16" fmla="*/ 1 w 96"/>
                  <a:gd name="T17" fmla="*/ 83 h 86"/>
                  <a:gd name="T18" fmla="*/ 3 w 96"/>
                  <a:gd name="T19" fmla="*/ 8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86">
                    <a:moveTo>
                      <a:pt x="3" y="85"/>
                    </a:moveTo>
                    <a:cubicBezTo>
                      <a:pt x="24" y="63"/>
                      <a:pt x="22" y="35"/>
                      <a:pt x="29" y="9"/>
                    </a:cubicBezTo>
                    <a:cubicBezTo>
                      <a:pt x="42" y="16"/>
                      <a:pt x="52" y="27"/>
                      <a:pt x="61" y="37"/>
                    </a:cubicBezTo>
                    <a:cubicBezTo>
                      <a:pt x="63" y="39"/>
                      <a:pt x="84" y="63"/>
                      <a:pt x="86" y="62"/>
                    </a:cubicBezTo>
                    <a:cubicBezTo>
                      <a:pt x="84" y="63"/>
                      <a:pt x="87" y="65"/>
                      <a:pt x="88" y="64"/>
                    </a:cubicBezTo>
                    <a:cubicBezTo>
                      <a:pt x="96" y="61"/>
                      <a:pt x="77" y="42"/>
                      <a:pt x="75" y="40"/>
                    </a:cubicBezTo>
                    <a:cubicBezTo>
                      <a:pt x="62" y="26"/>
                      <a:pt x="47" y="9"/>
                      <a:pt x="28" y="1"/>
                    </a:cubicBezTo>
                    <a:cubicBezTo>
                      <a:pt x="26" y="0"/>
                      <a:pt x="24" y="1"/>
                      <a:pt x="23" y="3"/>
                    </a:cubicBezTo>
                    <a:cubicBezTo>
                      <a:pt x="15" y="30"/>
                      <a:pt x="21" y="60"/>
                      <a:pt x="1" y="83"/>
                    </a:cubicBezTo>
                    <a:cubicBezTo>
                      <a:pt x="0" y="84"/>
                      <a:pt x="2" y="86"/>
                      <a:pt x="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6" name="Freeform 1046"/>
              <p:cNvSpPr/>
              <p:nvPr/>
            </p:nvSpPr>
            <p:spPr bwMode="auto">
              <a:xfrm>
                <a:off x="1421" y="1611"/>
                <a:ext cx="41" cy="20"/>
              </a:xfrm>
              <a:custGeom>
                <a:avLst/>
                <a:gdLst>
                  <a:gd name="T0" fmla="*/ 67 w 72"/>
                  <a:gd name="T1" fmla="*/ 14 h 36"/>
                  <a:gd name="T2" fmla="*/ 66 w 72"/>
                  <a:gd name="T3" fmla="*/ 10 h 36"/>
                  <a:gd name="T4" fmla="*/ 64 w 72"/>
                  <a:gd name="T5" fmla="*/ 12 h 36"/>
                  <a:gd name="T6" fmla="*/ 12 w 72"/>
                  <a:gd name="T7" fmla="*/ 28 h 36"/>
                  <a:gd name="T8" fmla="*/ 2 w 72"/>
                  <a:gd name="T9" fmla="*/ 26 h 36"/>
                  <a:gd name="T10" fmla="*/ 2 w 72"/>
                  <a:gd name="T11" fmla="*/ 30 h 36"/>
                  <a:gd name="T12" fmla="*/ 12 w 72"/>
                  <a:gd name="T13" fmla="*/ 34 h 36"/>
                  <a:gd name="T14" fmla="*/ 17 w 72"/>
                  <a:gd name="T15" fmla="*/ 33 h 36"/>
                  <a:gd name="T16" fmla="*/ 38 w 72"/>
                  <a:gd name="T17" fmla="*/ 11 h 36"/>
                  <a:gd name="T18" fmla="*/ 65 w 72"/>
                  <a:gd name="T19" fmla="*/ 20 h 36"/>
                  <a:gd name="T20" fmla="*/ 69 w 72"/>
                  <a:gd name="T21" fmla="*/ 15 h 36"/>
                  <a:gd name="T22" fmla="*/ 67 w 72"/>
                  <a:gd name="T23"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36">
                    <a:moveTo>
                      <a:pt x="67" y="14"/>
                    </a:moveTo>
                    <a:cubicBezTo>
                      <a:pt x="69" y="13"/>
                      <a:pt x="69" y="10"/>
                      <a:pt x="66" y="10"/>
                    </a:cubicBezTo>
                    <a:cubicBezTo>
                      <a:pt x="65" y="10"/>
                      <a:pt x="64" y="11"/>
                      <a:pt x="64" y="12"/>
                    </a:cubicBezTo>
                    <a:cubicBezTo>
                      <a:pt x="42" y="0"/>
                      <a:pt x="16" y="4"/>
                      <a:pt x="12" y="28"/>
                    </a:cubicBezTo>
                    <a:cubicBezTo>
                      <a:pt x="10" y="27"/>
                      <a:pt x="7" y="26"/>
                      <a:pt x="2" y="26"/>
                    </a:cubicBezTo>
                    <a:cubicBezTo>
                      <a:pt x="0" y="26"/>
                      <a:pt x="0" y="29"/>
                      <a:pt x="2" y="30"/>
                    </a:cubicBezTo>
                    <a:cubicBezTo>
                      <a:pt x="6" y="29"/>
                      <a:pt x="10" y="31"/>
                      <a:pt x="12" y="34"/>
                    </a:cubicBezTo>
                    <a:cubicBezTo>
                      <a:pt x="14" y="36"/>
                      <a:pt x="17" y="35"/>
                      <a:pt x="17" y="33"/>
                    </a:cubicBezTo>
                    <a:cubicBezTo>
                      <a:pt x="18" y="21"/>
                      <a:pt x="23" y="11"/>
                      <a:pt x="38" y="11"/>
                    </a:cubicBezTo>
                    <a:cubicBezTo>
                      <a:pt x="48" y="11"/>
                      <a:pt x="57" y="15"/>
                      <a:pt x="65" y="20"/>
                    </a:cubicBezTo>
                    <a:cubicBezTo>
                      <a:pt x="68" y="22"/>
                      <a:pt x="72" y="17"/>
                      <a:pt x="69" y="15"/>
                    </a:cubicBezTo>
                    <a:cubicBezTo>
                      <a:pt x="68" y="14"/>
                      <a:pt x="68" y="14"/>
                      <a:pt x="6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7" name="Freeform 1047"/>
              <p:cNvSpPr>
                <a:spLocks noEditPoints="1"/>
              </p:cNvSpPr>
              <p:nvPr/>
            </p:nvSpPr>
            <p:spPr bwMode="auto">
              <a:xfrm>
                <a:off x="2267" y="648"/>
                <a:ext cx="287" cy="296"/>
              </a:xfrm>
              <a:custGeom>
                <a:avLst/>
                <a:gdLst>
                  <a:gd name="T0" fmla="*/ 491 w 513"/>
                  <a:gd name="T1" fmla="*/ 205 h 529"/>
                  <a:gd name="T2" fmla="*/ 404 w 513"/>
                  <a:gd name="T3" fmla="*/ 65 h 529"/>
                  <a:gd name="T4" fmla="*/ 14 w 513"/>
                  <a:gd name="T5" fmla="*/ 199 h 529"/>
                  <a:gd name="T6" fmla="*/ 31 w 513"/>
                  <a:gd name="T7" fmla="*/ 371 h 529"/>
                  <a:gd name="T8" fmla="*/ 113 w 513"/>
                  <a:gd name="T9" fmla="*/ 487 h 529"/>
                  <a:gd name="T10" fmla="*/ 360 w 513"/>
                  <a:gd name="T11" fmla="*/ 511 h 529"/>
                  <a:gd name="T12" fmla="*/ 457 w 513"/>
                  <a:gd name="T13" fmla="*/ 453 h 529"/>
                  <a:gd name="T14" fmla="*/ 509 w 513"/>
                  <a:gd name="T15" fmla="*/ 289 h 529"/>
                  <a:gd name="T16" fmla="*/ 31 w 513"/>
                  <a:gd name="T17" fmla="*/ 367 h 529"/>
                  <a:gd name="T18" fmla="*/ 32 w 513"/>
                  <a:gd name="T19" fmla="*/ 369 h 529"/>
                  <a:gd name="T20" fmla="*/ 133 w 513"/>
                  <a:gd name="T21" fmla="*/ 490 h 529"/>
                  <a:gd name="T22" fmla="*/ 36 w 513"/>
                  <a:gd name="T23" fmla="*/ 369 h 529"/>
                  <a:gd name="T24" fmla="*/ 23 w 513"/>
                  <a:gd name="T25" fmla="*/ 326 h 529"/>
                  <a:gd name="T26" fmla="*/ 62 w 513"/>
                  <a:gd name="T27" fmla="*/ 389 h 529"/>
                  <a:gd name="T28" fmla="*/ 190 w 513"/>
                  <a:gd name="T29" fmla="*/ 502 h 529"/>
                  <a:gd name="T30" fmla="*/ 260 w 513"/>
                  <a:gd name="T31" fmla="*/ 516 h 529"/>
                  <a:gd name="T32" fmla="*/ 37 w 513"/>
                  <a:gd name="T33" fmla="*/ 248 h 529"/>
                  <a:gd name="T34" fmla="*/ 385 w 513"/>
                  <a:gd name="T35" fmla="*/ 116 h 529"/>
                  <a:gd name="T36" fmla="*/ 437 w 513"/>
                  <a:gd name="T37" fmla="*/ 428 h 529"/>
                  <a:gd name="T38" fmla="*/ 235 w 513"/>
                  <a:gd name="T39" fmla="*/ 490 h 529"/>
                  <a:gd name="T40" fmla="*/ 35 w 513"/>
                  <a:gd name="T41" fmla="*/ 311 h 529"/>
                  <a:gd name="T42" fmla="*/ 48 w 513"/>
                  <a:gd name="T43" fmla="*/ 359 h 529"/>
                  <a:gd name="T44" fmla="*/ 37 w 513"/>
                  <a:gd name="T45" fmla="*/ 248 h 529"/>
                  <a:gd name="T46" fmla="*/ 158 w 513"/>
                  <a:gd name="T47" fmla="*/ 474 h 529"/>
                  <a:gd name="T48" fmla="*/ 381 w 513"/>
                  <a:gd name="T49" fmla="*/ 479 h 529"/>
                  <a:gd name="T50" fmla="*/ 490 w 513"/>
                  <a:gd name="T51" fmla="*/ 290 h 529"/>
                  <a:gd name="T52" fmla="*/ 378 w 513"/>
                  <a:gd name="T53" fmla="*/ 485 h 529"/>
                  <a:gd name="T54" fmla="*/ 443 w 513"/>
                  <a:gd name="T55" fmla="*/ 461 h 529"/>
                  <a:gd name="T56" fmla="*/ 481 w 513"/>
                  <a:gd name="T57" fmla="*/ 399 h 529"/>
                  <a:gd name="T58" fmla="*/ 488 w 513"/>
                  <a:gd name="T59" fmla="*/ 385 h 529"/>
                  <a:gd name="T60" fmla="*/ 493 w 513"/>
                  <a:gd name="T61" fmla="*/ 270 h 529"/>
                  <a:gd name="T62" fmla="*/ 478 w 513"/>
                  <a:gd name="T63" fmla="*/ 227 h 529"/>
                  <a:gd name="T64" fmla="*/ 473 w 513"/>
                  <a:gd name="T65" fmla="*/ 206 h 529"/>
                  <a:gd name="T66" fmla="*/ 465 w 513"/>
                  <a:gd name="T67" fmla="*/ 184 h 529"/>
                  <a:gd name="T68" fmla="*/ 428 w 513"/>
                  <a:gd name="T69" fmla="*/ 110 h 529"/>
                  <a:gd name="T70" fmla="*/ 267 w 513"/>
                  <a:gd name="T71" fmla="*/ 39 h 529"/>
                  <a:gd name="T72" fmla="*/ 159 w 513"/>
                  <a:gd name="T73" fmla="*/ 55 h 529"/>
                  <a:gd name="T74" fmla="*/ 373 w 513"/>
                  <a:gd name="T75" fmla="*/ 79 h 529"/>
                  <a:gd name="T76" fmla="*/ 427 w 513"/>
                  <a:gd name="T77" fmla="*/ 123 h 529"/>
                  <a:gd name="T78" fmla="*/ 424 w 513"/>
                  <a:gd name="T79" fmla="*/ 137 h 529"/>
                  <a:gd name="T80" fmla="*/ 83 w 513"/>
                  <a:gd name="T81" fmla="*/ 132 h 529"/>
                  <a:gd name="T82" fmla="*/ 17 w 513"/>
                  <a:gd name="T83" fmla="*/ 314 h 529"/>
                  <a:gd name="T84" fmla="*/ 52 w 513"/>
                  <a:gd name="T85" fmla="*/ 125 h 529"/>
                  <a:gd name="T86" fmla="*/ 152 w 513"/>
                  <a:gd name="T87" fmla="*/ 44 h 529"/>
                  <a:gd name="T88" fmla="*/ 445 w 513"/>
                  <a:gd name="T89" fmla="*/ 119 h 529"/>
                  <a:gd name="T90" fmla="*/ 488 w 513"/>
                  <a:gd name="T91" fmla="*/ 385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3" h="529">
                    <a:moveTo>
                      <a:pt x="509" y="289"/>
                    </a:moveTo>
                    <a:cubicBezTo>
                      <a:pt x="505" y="261"/>
                      <a:pt x="498" y="232"/>
                      <a:pt x="491" y="205"/>
                    </a:cubicBezTo>
                    <a:cubicBezTo>
                      <a:pt x="485" y="177"/>
                      <a:pt x="476" y="150"/>
                      <a:pt x="460" y="126"/>
                    </a:cubicBezTo>
                    <a:cubicBezTo>
                      <a:pt x="445" y="103"/>
                      <a:pt x="425" y="82"/>
                      <a:pt x="404" y="65"/>
                    </a:cubicBezTo>
                    <a:cubicBezTo>
                      <a:pt x="322" y="0"/>
                      <a:pt x="210" y="8"/>
                      <a:pt x="119" y="47"/>
                    </a:cubicBezTo>
                    <a:cubicBezTo>
                      <a:pt x="61" y="73"/>
                      <a:pt x="28" y="140"/>
                      <a:pt x="14" y="199"/>
                    </a:cubicBezTo>
                    <a:cubicBezTo>
                      <a:pt x="2" y="246"/>
                      <a:pt x="0" y="303"/>
                      <a:pt x="21" y="349"/>
                    </a:cubicBezTo>
                    <a:cubicBezTo>
                      <a:pt x="23" y="357"/>
                      <a:pt x="26" y="364"/>
                      <a:pt x="31" y="371"/>
                    </a:cubicBezTo>
                    <a:cubicBezTo>
                      <a:pt x="31" y="372"/>
                      <a:pt x="31" y="373"/>
                      <a:pt x="31" y="374"/>
                    </a:cubicBezTo>
                    <a:cubicBezTo>
                      <a:pt x="57" y="413"/>
                      <a:pt x="76" y="458"/>
                      <a:pt x="113" y="487"/>
                    </a:cubicBezTo>
                    <a:cubicBezTo>
                      <a:pt x="160" y="524"/>
                      <a:pt x="218" y="529"/>
                      <a:pt x="274" y="522"/>
                    </a:cubicBezTo>
                    <a:cubicBezTo>
                      <a:pt x="303" y="518"/>
                      <a:pt x="331" y="516"/>
                      <a:pt x="360" y="511"/>
                    </a:cubicBezTo>
                    <a:cubicBezTo>
                      <a:pt x="379" y="509"/>
                      <a:pt x="398" y="504"/>
                      <a:pt x="415" y="494"/>
                    </a:cubicBezTo>
                    <a:cubicBezTo>
                      <a:pt x="432" y="485"/>
                      <a:pt x="446" y="469"/>
                      <a:pt x="457" y="453"/>
                    </a:cubicBezTo>
                    <a:cubicBezTo>
                      <a:pt x="474" y="429"/>
                      <a:pt x="488" y="403"/>
                      <a:pt x="497" y="376"/>
                    </a:cubicBezTo>
                    <a:cubicBezTo>
                      <a:pt x="507" y="348"/>
                      <a:pt x="513" y="318"/>
                      <a:pt x="509" y="289"/>
                    </a:cubicBezTo>
                    <a:close/>
                    <a:moveTo>
                      <a:pt x="32" y="369"/>
                    </a:moveTo>
                    <a:cubicBezTo>
                      <a:pt x="32" y="369"/>
                      <a:pt x="31" y="368"/>
                      <a:pt x="31" y="367"/>
                    </a:cubicBezTo>
                    <a:cubicBezTo>
                      <a:pt x="32" y="368"/>
                      <a:pt x="32" y="368"/>
                      <a:pt x="33" y="369"/>
                    </a:cubicBezTo>
                    <a:cubicBezTo>
                      <a:pt x="33" y="369"/>
                      <a:pt x="32" y="369"/>
                      <a:pt x="32" y="369"/>
                    </a:cubicBezTo>
                    <a:close/>
                    <a:moveTo>
                      <a:pt x="229" y="517"/>
                    </a:moveTo>
                    <a:cubicBezTo>
                      <a:pt x="195" y="517"/>
                      <a:pt x="162" y="507"/>
                      <a:pt x="133" y="490"/>
                    </a:cubicBezTo>
                    <a:cubicBezTo>
                      <a:pt x="88" y="463"/>
                      <a:pt x="67" y="412"/>
                      <a:pt x="38" y="370"/>
                    </a:cubicBezTo>
                    <a:cubicBezTo>
                      <a:pt x="38" y="369"/>
                      <a:pt x="37" y="369"/>
                      <a:pt x="36" y="369"/>
                    </a:cubicBezTo>
                    <a:cubicBezTo>
                      <a:pt x="31" y="360"/>
                      <a:pt x="27" y="350"/>
                      <a:pt x="24" y="340"/>
                    </a:cubicBezTo>
                    <a:cubicBezTo>
                      <a:pt x="23" y="336"/>
                      <a:pt x="23" y="331"/>
                      <a:pt x="23" y="326"/>
                    </a:cubicBezTo>
                    <a:cubicBezTo>
                      <a:pt x="31" y="334"/>
                      <a:pt x="36" y="345"/>
                      <a:pt x="41" y="355"/>
                    </a:cubicBezTo>
                    <a:cubicBezTo>
                      <a:pt x="48" y="367"/>
                      <a:pt x="54" y="379"/>
                      <a:pt x="62" y="389"/>
                    </a:cubicBezTo>
                    <a:cubicBezTo>
                      <a:pt x="83" y="415"/>
                      <a:pt x="106" y="439"/>
                      <a:pt x="131" y="462"/>
                    </a:cubicBezTo>
                    <a:cubicBezTo>
                      <a:pt x="148" y="478"/>
                      <a:pt x="168" y="492"/>
                      <a:pt x="190" y="502"/>
                    </a:cubicBezTo>
                    <a:cubicBezTo>
                      <a:pt x="211" y="511"/>
                      <a:pt x="234" y="515"/>
                      <a:pt x="257" y="516"/>
                    </a:cubicBezTo>
                    <a:cubicBezTo>
                      <a:pt x="258" y="516"/>
                      <a:pt x="259" y="516"/>
                      <a:pt x="260" y="516"/>
                    </a:cubicBezTo>
                    <a:cubicBezTo>
                      <a:pt x="249" y="517"/>
                      <a:pt x="239" y="517"/>
                      <a:pt x="229" y="517"/>
                    </a:cubicBezTo>
                    <a:close/>
                    <a:moveTo>
                      <a:pt x="37" y="248"/>
                    </a:moveTo>
                    <a:cubicBezTo>
                      <a:pt x="51" y="204"/>
                      <a:pt x="68" y="155"/>
                      <a:pt x="103" y="123"/>
                    </a:cubicBezTo>
                    <a:cubicBezTo>
                      <a:pt x="178" y="53"/>
                      <a:pt x="305" y="58"/>
                      <a:pt x="385" y="116"/>
                    </a:cubicBezTo>
                    <a:cubicBezTo>
                      <a:pt x="463" y="171"/>
                      <a:pt x="498" y="273"/>
                      <a:pt x="471" y="364"/>
                    </a:cubicBezTo>
                    <a:cubicBezTo>
                      <a:pt x="464" y="388"/>
                      <a:pt x="453" y="410"/>
                      <a:pt x="437" y="428"/>
                    </a:cubicBezTo>
                    <a:cubicBezTo>
                      <a:pt x="421" y="446"/>
                      <a:pt x="400" y="459"/>
                      <a:pt x="378" y="469"/>
                    </a:cubicBezTo>
                    <a:cubicBezTo>
                      <a:pt x="335" y="489"/>
                      <a:pt x="282" y="498"/>
                      <a:pt x="235" y="490"/>
                    </a:cubicBezTo>
                    <a:cubicBezTo>
                      <a:pt x="142" y="474"/>
                      <a:pt x="66" y="401"/>
                      <a:pt x="45" y="309"/>
                    </a:cubicBezTo>
                    <a:cubicBezTo>
                      <a:pt x="43" y="302"/>
                      <a:pt x="33" y="305"/>
                      <a:pt x="35" y="311"/>
                    </a:cubicBezTo>
                    <a:cubicBezTo>
                      <a:pt x="39" y="332"/>
                      <a:pt x="47" y="353"/>
                      <a:pt x="56" y="371"/>
                    </a:cubicBezTo>
                    <a:cubicBezTo>
                      <a:pt x="54" y="367"/>
                      <a:pt x="51" y="363"/>
                      <a:pt x="48" y="359"/>
                    </a:cubicBezTo>
                    <a:cubicBezTo>
                      <a:pt x="41" y="347"/>
                      <a:pt x="34" y="335"/>
                      <a:pt x="23" y="326"/>
                    </a:cubicBezTo>
                    <a:cubicBezTo>
                      <a:pt x="23" y="299"/>
                      <a:pt x="30" y="271"/>
                      <a:pt x="37" y="248"/>
                    </a:cubicBezTo>
                    <a:close/>
                    <a:moveTo>
                      <a:pt x="222" y="504"/>
                    </a:moveTo>
                    <a:cubicBezTo>
                      <a:pt x="198" y="500"/>
                      <a:pt x="177" y="489"/>
                      <a:pt x="158" y="474"/>
                    </a:cubicBezTo>
                    <a:cubicBezTo>
                      <a:pt x="184" y="489"/>
                      <a:pt x="213" y="498"/>
                      <a:pt x="243" y="502"/>
                    </a:cubicBezTo>
                    <a:cubicBezTo>
                      <a:pt x="290" y="508"/>
                      <a:pt x="338" y="498"/>
                      <a:pt x="381" y="479"/>
                    </a:cubicBezTo>
                    <a:cubicBezTo>
                      <a:pt x="424" y="460"/>
                      <a:pt x="456" y="430"/>
                      <a:pt x="474" y="386"/>
                    </a:cubicBezTo>
                    <a:cubicBezTo>
                      <a:pt x="487" y="355"/>
                      <a:pt x="492" y="323"/>
                      <a:pt x="490" y="290"/>
                    </a:cubicBezTo>
                    <a:cubicBezTo>
                      <a:pt x="494" y="324"/>
                      <a:pt x="492" y="358"/>
                      <a:pt x="479" y="389"/>
                    </a:cubicBezTo>
                    <a:cubicBezTo>
                      <a:pt x="460" y="434"/>
                      <a:pt x="421" y="465"/>
                      <a:pt x="378" y="485"/>
                    </a:cubicBezTo>
                    <a:cubicBezTo>
                      <a:pt x="330" y="506"/>
                      <a:pt x="273" y="515"/>
                      <a:pt x="222" y="504"/>
                    </a:cubicBezTo>
                    <a:close/>
                    <a:moveTo>
                      <a:pt x="443" y="461"/>
                    </a:moveTo>
                    <a:cubicBezTo>
                      <a:pt x="415" y="496"/>
                      <a:pt x="374" y="505"/>
                      <a:pt x="331" y="508"/>
                    </a:cubicBezTo>
                    <a:cubicBezTo>
                      <a:pt x="394" y="493"/>
                      <a:pt x="453" y="457"/>
                      <a:pt x="481" y="399"/>
                    </a:cubicBezTo>
                    <a:cubicBezTo>
                      <a:pt x="471" y="422"/>
                      <a:pt x="457" y="443"/>
                      <a:pt x="443" y="461"/>
                    </a:cubicBezTo>
                    <a:close/>
                    <a:moveTo>
                      <a:pt x="488" y="385"/>
                    </a:moveTo>
                    <a:cubicBezTo>
                      <a:pt x="496" y="361"/>
                      <a:pt x="499" y="336"/>
                      <a:pt x="498" y="311"/>
                    </a:cubicBezTo>
                    <a:cubicBezTo>
                      <a:pt x="497" y="297"/>
                      <a:pt x="495" y="284"/>
                      <a:pt x="493" y="270"/>
                    </a:cubicBezTo>
                    <a:cubicBezTo>
                      <a:pt x="491" y="256"/>
                      <a:pt x="489" y="240"/>
                      <a:pt x="480" y="228"/>
                    </a:cubicBezTo>
                    <a:cubicBezTo>
                      <a:pt x="480" y="227"/>
                      <a:pt x="479" y="227"/>
                      <a:pt x="478" y="227"/>
                    </a:cubicBezTo>
                    <a:cubicBezTo>
                      <a:pt x="475" y="219"/>
                      <a:pt x="472" y="210"/>
                      <a:pt x="468" y="202"/>
                    </a:cubicBezTo>
                    <a:cubicBezTo>
                      <a:pt x="470" y="203"/>
                      <a:pt x="471" y="205"/>
                      <a:pt x="473" y="206"/>
                    </a:cubicBezTo>
                    <a:cubicBezTo>
                      <a:pt x="475" y="207"/>
                      <a:pt x="477" y="205"/>
                      <a:pt x="476" y="204"/>
                    </a:cubicBezTo>
                    <a:cubicBezTo>
                      <a:pt x="474" y="197"/>
                      <a:pt x="469" y="191"/>
                      <a:pt x="465" y="184"/>
                    </a:cubicBezTo>
                    <a:cubicBezTo>
                      <a:pt x="460" y="176"/>
                      <a:pt x="456" y="167"/>
                      <a:pt x="452" y="158"/>
                    </a:cubicBezTo>
                    <a:cubicBezTo>
                      <a:pt x="444" y="142"/>
                      <a:pt x="437" y="126"/>
                      <a:pt x="428" y="110"/>
                    </a:cubicBezTo>
                    <a:cubicBezTo>
                      <a:pt x="416" y="88"/>
                      <a:pt x="399" y="80"/>
                      <a:pt x="375" y="72"/>
                    </a:cubicBezTo>
                    <a:cubicBezTo>
                      <a:pt x="339" y="61"/>
                      <a:pt x="305" y="45"/>
                      <a:pt x="267" y="39"/>
                    </a:cubicBezTo>
                    <a:cubicBezTo>
                      <a:pt x="230" y="34"/>
                      <a:pt x="193" y="40"/>
                      <a:pt x="159" y="55"/>
                    </a:cubicBezTo>
                    <a:cubicBezTo>
                      <a:pt x="159" y="55"/>
                      <a:pt x="159" y="55"/>
                      <a:pt x="159" y="55"/>
                    </a:cubicBezTo>
                    <a:cubicBezTo>
                      <a:pt x="196" y="41"/>
                      <a:pt x="234" y="40"/>
                      <a:pt x="273" y="46"/>
                    </a:cubicBezTo>
                    <a:cubicBezTo>
                      <a:pt x="308" y="52"/>
                      <a:pt x="340" y="68"/>
                      <a:pt x="373" y="79"/>
                    </a:cubicBezTo>
                    <a:cubicBezTo>
                      <a:pt x="383" y="82"/>
                      <a:pt x="393" y="85"/>
                      <a:pt x="402" y="90"/>
                    </a:cubicBezTo>
                    <a:cubicBezTo>
                      <a:pt x="414" y="98"/>
                      <a:pt x="420" y="111"/>
                      <a:pt x="427" y="123"/>
                    </a:cubicBezTo>
                    <a:cubicBezTo>
                      <a:pt x="435" y="137"/>
                      <a:pt x="441" y="151"/>
                      <a:pt x="448" y="166"/>
                    </a:cubicBezTo>
                    <a:cubicBezTo>
                      <a:pt x="441" y="156"/>
                      <a:pt x="433" y="146"/>
                      <a:pt x="424" y="137"/>
                    </a:cubicBezTo>
                    <a:cubicBezTo>
                      <a:pt x="358" y="66"/>
                      <a:pt x="251" y="44"/>
                      <a:pt x="161" y="78"/>
                    </a:cubicBezTo>
                    <a:cubicBezTo>
                      <a:pt x="131" y="89"/>
                      <a:pt x="103" y="107"/>
                      <a:pt x="83" y="132"/>
                    </a:cubicBezTo>
                    <a:cubicBezTo>
                      <a:pt x="63" y="155"/>
                      <a:pt x="52" y="185"/>
                      <a:pt x="42" y="213"/>
                    </a:cubicBezTo>
                    <a:cubicBezTo>
                      <a:pt x="31" y="241"/>
                      <a:pt x="18" y="279"/>
                      <a:pt x="17" y="314"/>
                    </a:cubicBezTo>
                    <a:cubicBezTo>
                      <a:pt x="14" y="295"/>
                      <a:pt x="13" y="275"/>
                      <a:pt x="14" y="257"/>
                    </a:cubicBezTo>
                    <a:cubicBezTo>
                      <a:pt x="16" y="211"/>
                      <a:pt x="30" y="165"/>
                      <a:pt x="52" y="125"/>
                    </a:cubicBezTo>
                    <a:cubicBezTo>
                      <a:pt x="63" y="106"/>
                      <a:pt x="76" y="90"/>
                      <a:pt x="92" y="75"/>
                    </a:cubicBezTo>
                    <a:cubicBezTo>
                      <a:pt x="109" y="60"/>
                      <a:pt x="130" y="52"/>
                      <a:pt x="152" y="44"/>
                    </a:cubicBezTo>
                    <a:cubicBezTo>
                      <a:pt x="202" y="27"/>
                      <a:pt x="256" y="19"/>
                      <a:pt x="309" y="30"/>
                    </a:cubicBezTo>
                    <a:cubicBezTo>
                      <a:pt x="364" y="41"/>
                      <a:pt x="411" y="74"/>
                      <a:pt x="445" y="119"/>
                    </a:cubicBezTo>
                    <a:cubicBezTo>
                      <a:pt x="480" y="167"/>
                      <a:pt x="490" y="229"/>
                      <a:pt x="501" y="286"/>
                    </a:cubicBezTo>
                    <a:cubicBezTo>
                      <a:pt x="507" y="318"/>
                      <a:pt x="500" y="353"/>
                      <a:pt x="488"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8" name="Freeform 1048"/>
              <p:cNvSpPr>
                <a:spLocks noEditPoints="1"/>
              </p:cNvSpPr>
              <p:nvPr/>
            </p:nvSpPr>
            <p:spPr bwMode="auto">
              <a:xfrm>
                <a:off x="2395" y="695"/>
                <a:ext cx="27" cy="40"/>
              </a:xfrm>
              <a:custGeom>
                <a:avLst/>
                <a:gdLst>
                  <a:gd name="T0" fmla="*/ 11 w 48"/>
                  <a:gd name="T1" fmla="*/ 5 h 70"/>
                  <a:gd name="T2" fmla="*/ 7 w 48"/>
                  <a:gd name="T3" fmla="*/ 18 h 70"/>
                  <a:gd name="T4" fmla="*/ 12 w 48"/>
                  <a:gd name="T5" fmla="*/ 23 h 70"/>
                  <a:gd name="T6" fmla="*/ 7 w 48"/>
                  <a:gd name="T7" fmla="*/ 32 h 70"/>
                  <a:gd name="T8" fmla="*/ 7 w 48"/>
                  <a:gd name="T9" fmla="*/ 32 h 70"/>
                  <a:gd name="T10" fmla="*/ 1 w 48"/>
                  <a:gd name="T11" fmla="*/ 9 h 70"/>
                  <a:gd name="T12" fmla="*/ 11 w 48"/>
                  <a:gd name="T13" fmla="*/ 64 h 70"/>
                  <a:gd name="T14" fmla="*/ 45 w 48"/>
                  <a:gd name="T15" fmla="*/ 59 h 70"/>
                  <a:gd name="T16" fmla="*/ 44 w 48"/>
                  <a:gd name="T17" fmla="*/ 58 h 70"/>
                  <a:gd name="T18" fmla="*/ 42 w 48"/>
                  <a:gd name="T19" fmla="*/ 57 h 70"/>
                  <a:gd name="T20" fmla="*/ 23 w 48"/>
                  <a:gd name="T21" fmla="*/ 2 h 70"/>
                  <a:gd name="T22" fmla="*/ 2 w 48"/>
                  <a:gd name="T23" fmla="*/ 5 h 70"/>
                  <a:gd name="T24" fmla="*/ 14 w 48"/>
                  <a:gd name="T25" fmla="*/ 25 h 70"/>
                  <a:gd name="T26" fmla="*/ 15 w 48"/>
                  <a:gd name="T27" fmla="*/ 45 h 70"/>
                  <a:gd name="T28" fmla="*/ 12 w 48"/>
                  <a:gd name="T29" fmla="*/ 40 h 70"/>
                  <a:gd name="T30" fmla="*/ 29 w 48"/>
                  <a:gd name="T31" fmla="*/ 46 h 70"/>
                  <a:gd name="T32" fmla="*/ 20 w 48"/>
                  <a:gd name="T33" fmla="*/ 24 h 70"/>
                  <a:gd name="T34" fmla="*/ 29 w 48"/>
                  <a:gd name="T35" fmla="*/ 47 h 70"/>
                  <a:gd name="T36" fmla="*/ 29 w 48"/>
                  <a:gd name="T37" fmla="*/ 48 h 70"/>
                  <a:gd name="T38" fmla="*/ 24 w 48"/>
                  <a:gd name="T39" fmla="*/ 58 h 70"/>
                  <a:gd name="T40" fmla="*/ 18 w 48"/>
                  <a:gd name="T41" fmla="*/ 31 h 70"/>
                  <a:gd name="T42" fmla="*/ 22 w 48"/>
                  <a:gd name="T43" fmla="*/ 58 h 70"/>
                  <a:gd name="T44" fmla="*/ 16 w 48"/>
                  <a:gd name="T45" fmla="*/ 50 h 70"/>
                  <a:gd name="T46" fmla="*/ 7 w 48"/>
                  <a:gd name="T47" fmla="*/ 35 h 70"/>
                  <a:gd name="T48" fmla="*/ 15 w 48"/>
                  <a:gd name="T49" fmla="*/ 57 h 70"/>
                  <a:gd name="T50" fmla="*/ 7 w 48"/>
                  <a:gd name="T51" fmla="*/ 35 h 70"/>
                  <a:gd name="T52" fmla="*/ 38 w 48"/>
                  <a:gd name="T53" fmla="*/ 58 h 70"/>
                  <a:gd name="T54" fmla="*/ 28 w 48"/>
                  <a:gd name="T55" fmla="*/ 58 h 70"/>
                  <a:gd name="T56" fmla="*/ 35 w 48"/>
                  <a:gd name="T57" fmla="*/ 38 h 70"/>
                  <a:gd name="T58" fmla="*/ 38 w 48"/>
                  <a:gd name="T59" fmla="*/ 57 h 70"/>
                  <a:gd name="T60" fmla="*/ 34 w 48"/>
                  <a:gd name="T61" fmla="*/ 20 h 70"/>
                  <a:gd name="T62" fmla="*/ 31 w 48"/>
                  <a:gd name="T63" fmla="*/ 31 h 70"/>
                  <a:gd name="T64" fmla="*/ 30 w 48"/>
                  <a:gd name="T65" fmla="*/ 23 h 70"/>
                  <a:gd name="T66" fmla="*/ 21 w 48"/>
                  <a:gd name="T67" fmla="*/ 22 h 70"/>
                  <a:gd name="T68" fmla="*/ 26 w 48"/>
                  <a:gd name="T69" fmla="*/ 13 h 70"/>
                  <a:gd name="T70" fmla="*/ 16 w 48"/>
                  <a:gd name="T71" fmla="*/ 18 h 70"/>
                  <a:gd name="T72" fmla="*/ 20 w 48"/>
                  <a:gd name="T73" fmla="*/ 24 h 70"/>
                  <a:gd name="T74" fmla="*/ 14 w 48"/>
                  <a:gd name="T75" fmla="*/ 24 h 70"/>
                  <a:gd name="T76" fmla="*/ 22 w 48"/>
                  <a:gd name="T77"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70">
                    <a:moveTo>
                      <a:pt x="2" y="5"/>
                    </a:moveTo>
                    <a:cubicBezTo>
                      <a:pt x="5" y="5"/>
                      <a:pt x="8" y="5"/>
                      <a:pt x="11" y="5"/>
                    </a:cubicBezTo>
                    <a:cubicBezTo>
                      <a:pt x="12" y="11"/>
                      <a:pt x="12" y="17"/>
                      <a:pt x="12" y="23"/>
                    </a:cubicBezTo>
                    <a:cubicBezTo>
                      <a:pt x="10" y="21"/>
                      <a:pt x="9" y="20"/>
                      <a:pt x="7" y="18"/>
                    </a:cubicBezTo>
                    <a:cubicBezTo>
                      <a:pt x="6" y="18"/>
                      <a:pt x="6" y="18"/>
                      <a:pt x="6" y="18"/>
                    </a:cubicBezTo>
                    <a:cubicBezTo>
                      <a:pt x="8" y="20"/>
                      <a:pt x="10" y="21"/>
                      <a:pt x="12" y="23"/>
                    </a:cubicBezTo>
                    <a:cubicBezTo>
                      <a:pt x="12" y="28"/>
                      <a:pt x="11" y="33"/>
                      <a:pt x="10" y="38"/>
                    </a:cubicBezTo>
                    <a:cubicBezTo>
                      <a:pt x="9" y="36"/>
                      <a:pt x="8" y="34"/>
                      <a:pt x="7" y="32"/>
                    </a:cubicBezTo>
                    <a:cubicBezTo>
                      <a:pt x="7" y="32"/>
                      <a:pt x="7" y="32"/>
                      <a:pt x="7" y="32"/>
                    </a:cubicBezTo>
                    <a:cubicBezTo>
                      <a:pt x="7" y="32"/>
                      <a:pt x="7" y="32"/>
                      <a:pt x="7" y="32"/>
                    </a:cubicBezTo>
                    <a:cubicBezTo>
                      <a:pt x="6" y="23"/>
                      <a:pt x="6" y="15"/>
                      <a:pt x="2" y="8"/>
                    </a:cubicBezTo>
                    <a:cubicBezTo>
                      <a:pt x="2" y="7"/>
                      <a:pt x="1" y="8"/>
                      <a:pt x="1" y="9"/>
                    </a:cubicBezTo>
                    <a:cubicBezTo>
                      <a:pt x="3" y="21"/>
                      <a:pt x="1" y="34"/>
                      <a:pt x="2" y="47"/>
                    </a:cubicBezTo>
                    <a:cubicBezTo>
                      <a:pt x="2" y="54"/>
                      <a:pt x="4" y="61"/>
                      <a:pt x="11" y="64"/>
                    </a:cubicBezTo>
                    <a:cubicBezTo>
                      <a:pt x="16" y="66"/>
                      <a:pt x="47" y="70"/>
                      <a:pt x="48" y="61"/>
                    </a:cubicBezTo>
                    <a:cubicBezTo>
                      <a:pt x="48" y="60"/>
                      <a:pt x="46" y="59"/>
                      <a:pt x="45" y="59"/>
                    </a:cubicBezTo>
                    <a:cubicBezTo>
                      <a:pt x="45" y="59"/>
                      <a:pt x="45" y="59"/>
                      <a:pt x="45" y="59"/>
                    </a:cubicBezTo>
                    <a:cubicBezTo>
                      <a:pt x="47" y="59"/>
                      <a:pt x="46" y="59"/>
                      <a:pt x="44" y="58"/>
                    </a:cubicBezTo>
                    <a:cubicBezTo>
                      <a:pt x="43" y="58"/>
                      <a:pt x="43" y="58"/>
                      <a:pt x="42" y="58"/>
                    </a:cubicBezTo>
                    <a:cubicBezTo>
                      <a:pt x="42" y="58"/>
                      <a:pt x="42" y="57"/>
                      <a:pt x="42" y="57"/>
                    </a:cubicBezTo>
                    <a:cubicBezTo>
                      <a:pt x="45" y="42"/>
                      <a:pt x="40" y="23"/>
                      <a:pt x="38" y="8"/>
                    </a:cubicBezTo>
                    <a:cubicBezTo>
                      <a:pt x="37" y="4"/>
                      <a:pt x="26" y="3"/>
                      <a:pt x="23" y="2"/>
                    </a:cubicBezTo>
                    <a:cubicBezTo>
                      <a:pt x="16" y="0"/>
                      <a:pt x="9" y="1"/>
                      <a:pt x="1" y="2"/>
                    </a:cubicBezTo>
                    <a:cubicBezTo>
                      <a:pt x="0" y="3"/>
                      <a:pt x="0" y="5"/>
                      <a:pt x="2" y="5"/>
                    </a:cubicBezTo>
                    <a:close/>
                    <a:moveTo>
                      <a:pt x="12" y="40"/>
                    </a:moveTo>
                    <a:cubicBezTo>
                      <a:pt x="13" y="35"/>
                      <a:pt x="14" y="30"/>
                      <a:pt x="14" y="25"/>
                    </a:cubicBezTo>
                    <a:cubicBezTo>
                      <a:pt x="15" y="26"/>
                      <a:pt x="17" y="28"/>
                      <a:pt x="18" y="30"/>
                    </a:cubicBezTo>
                    <a:cubicBezTo>
                      <a:pt x="16" y="35"/>
                      <a:pt x="15" y="40"/>
                      <a:pt x="15" y="45"/>
                    </a:cubicBezTo>
                    <a:cubicBezTo>
                      <a:pt x="14" y="44"/>
                      <a:pt x="13" y="42"/>
                      <a:pt x="12" y="41"/>
                    </a:cubicBezTo>
                    <a:cubicBezTo>
                      <a:pt x="12" y="41"/>
                      <a:pt x="12" y="40"/>
                      <a:pt x="12" y="40"/>
                    </a:cubicBezTo>
                    <a:close/>
                    <a:moveTo>
                      <a:pt x="29" y="47"/>
                    </a:moveTo>
                    <a:cubicBezTo>
                      <a:pt x="29" y="47"/>
                      <a:pt x="29" y="46"/>
                      <a:pt x="29" y="46"/>
                    </a:cubicBezTo>
                    <a:cubicBezTo>
                      <a:pt x="26" y="40"/>
                      <a:pt x="23" y="35"/>
                      <a:pt x="18" y="30"/>
                    </a:cubicBezTo>
                    <a:cubicBezTo>
                      <a:pt x="19" y="28"/>
                      <a:pt x="20" y="26"/>
                      <a:pt x="20" y="24"/>
                    </a:cubicBezTo>
                    <a:cubicBezTo>
                      <a:pt x="24" y="28"/>
                      <a:pt x="27" y="32"/>
                      <a:pt x="31" y="35"/>
                    </a:cubicBezTo>
                    <a:cubicBezTo>
                      <a:pt x="30" y="39"/>
                      <a:pt x="30" y="43"/>
                      <a:pt x="29" y="47"/>
                    </a:cubicBezTo>
                    <a:close/>
                    <a:moveTo>
                      <a:pt x="27" y="47"/>
                    </a:moveTo>
                    <a:cubicBezTo>
                      <a:pt x="27" y="48"/>
                      <a:pt x="28" y="48"/>
                      <a:pt x="29" y="48"/>
                    </a:cubicBezTo>
                    <a:cubicBezTo>
                      <a:pt x="28" y="51"/>
                      <a:pt x="27" y="55"/>
                      <a:pt x="26" y="58"/>
                    </a:cubicBezTo>
                    <a:cubicBezTo>
                      <a:pt x="25" y="58"/>
                      <a:pt x="25" y="58"/>
                      <a:pt x="24" y="58"/>
                    </a:cubicBezTo>
                    <a:cubicBezTo>
                      <a:pt x="22" y="54"/>
                      <a:pt x="19" y="51"/>
                      <a:pt x="16" y="47"/>
                    </a:cubicBezTo>
                    <a:cubicBezTo>
                      <a:pt x="16" y="41"/>
                      <a:pt x="17" y="36"/>
                      <a:pt x="18" y="31"/>
                    </a:cubicBezTo>
                    <a:cubicBezTo>
                      <a:pt x="22" y="36"/>
                      <a:pt x="25" y="42"/>
                      <a:pt x="27" y="47"/>
                    </a:cubicBezTo>
                    <a:close/>
                    <a:moveTo>
                      <a:pt x="22" y="58"/>
                    </a:moveTo>
                    <a:cubicBezTo>
                      <a:pt x="20" y="58"/>
                      <a:pt x="18" y="58"/>
                      <a:pt x="17" y="58"/>
                    </a:cubicBezTo>
                    <a:cubicBezTo>
                      <a:pt x="16" y="55"/>
                      <a:pt x="16" y="52"/>
                      <a:pt x="16" y="50"/>
                    </a:cubicBezTo>
                    <a:cubicBezTo>
                      <a:pt x="18" y="53"/>
                      <a:pt x="20" y="55"/>
                      <a:pt x="22" y="58"/>
                    </a:cubicBezTo>
                    <a:close/>
                    <a:moveTo>
                      <a:pt x="7" y="35"/>
                    </a:moveTo>
                    <a:cubicBezTo>
                      <a:pt x="9" y="39"/>
                      <a:pt x="12" y="44"/>
                      <a:pt x="15" y="48"/>
                    </a:cubicBezTo>
                    <a:cubicBezTo>
                      <a:pt x="15" y="51"/>
                      <a:pt x="15" y="54"/>
                      <a:pt x="15" y="57"/>
                    </a:cubicBezTo>
                    <a:cubicBezTo>
                      <a:pt x="14" y="57"/>
                      <a:pt x="13" y="57"/>
                      <a:pt x="12" y="57"/>
                    </a:cubicBezTo>
                    <a:cubicBezTo>
                      <a:pt x="7" y="56"/>
                      <a:pt x="7" y="42"/>
                      <a:pt x="7" y="35"/>
                    </a:cubicBezTo>
                    <a:close/>
                    <a:moveTo>
                      <a:pt x="38" y="57"/>
                    </a:moveTo>
                    <a:cubicBezTo>
                      <a:pt x="38" y="57"/>
                      <a:pt x="38" y="58"/>
                      <a:pt x="38" y="58"/>
                    </a:cubicBezTo>
                    <a:cubicBezTo>
                      <a:pt x="37" y="58"/>
                      <a:pt x="36" y="58"/>
                      <a:pt x="35" y="58"/>
                    </a:cubicBezTo>
                    <a:cubicBezTo>
                      <a:pt x="33" y="58"/>
                      <a:pt x="30" y="58"/>
                      <a:pt x="28" y="58"/>
                    </a:cubicBezTo>
                    <a:cubicBezTo>
                      <a:pt x="30" y="51"/>
                      <a:pt x="31" y="43"/>
                      <a:pt x="32" y="36"/>
                    </a:cubicBezTo>
                    <a:cubicBezTo>
                      <a:pt x="32" y="37"/>
                      <a:pt x="33" y="38"/>
                      <a:pt x="35" y="38"/>
                    </a:cubicBezTo>
                    <a:cubicBezTo>
                      <a:pt x="35" y="39"/>
                      <a:pt x="35" y="39"/>
                      <a:pt x="35" y="39"/>
                    </a:cubicBezTo>
                    <a:cubicBezTo>
                      <a:pt x="36" y="45"/>
                      <a:pt x="36" y="51"/>
                      <a:pt x="38" y="57"/>
                    </a:cubicBezTo>
                    <a:close/>
                    <a:moveTo>
                      <a:pt x="22" y="6"/>
                    </a:moveTo>
                    <a:cubicBezTo>
                      <a:pt x="31" y="8"/>
                      <a:pt x="33" y="11"/>
                      <a:pt x="34" y="20"/>
                    </a:cubicBezTo>
                    <a:cubicBezTo>
                      <a:pt x="34" y="25"/>
                      <a:pt x="35" y="30"/>
                      <a:pt x="35" y="35"/>
                    </a:cubicBezTo>
                    <a:cubicBezTo>
                      <a:pt x="34" y="34"/>
                      <a:pt x="33" y="32"/>
                      <a:pt x="31" y="31"/>
                    </a:cubicBezTo>
                    <a:cubicBezTo>
                      <a:pt x="31" y="28"/>
                      <a:pt x="31" y="26"/>
                      <a:pt x="31" y="23"/>
                    </a:cubicBezTo>
                    <a:cubicBezTo>
                      <a:pt x="31" y="23"/>
                      <a:pt x="30" y="23"/>
                      <a:pt x="30" y="23"/>
                    </a:cubicBezTo>
                    <a:cubicBezTo>
                      <a:pt x="30" y="25"/>
                      <a:pt x="31" y="28"/>
                      <a:pt x="31" y="30"/>
                    </a:cubicBezTo>
                    <a:cubicBezTo>
                      <a:pt x="28" y="27"/>
                      <a:pt x="24" y="25"/>
                      <a:pt x="21" y="22"/>
                    </a:cubicBezTo>
                    <a:cubicBezTo>
                      <a:pt x="22" y="19"/>
                      <a:pt x="24" y="16"/>
                      <a:pt x="26" y="13"/>
                    </a:cubicBezTo>
                    <a:cubicBezTo>
                      <a:pt x="26" y="13"/>
                      <a:pt x="26" y="13"/>
                      <a:pt x="26" y="13"/>
                    </a:cubicBezTo>
                    <a:cubicBezTo>
                      <a:pt x="24" y="16"/>
                      <a:pt x="22" y="19"/>
                      <a:pt x="21" y="22"/>
                    </a:cubicBezTo>
                    <a:cubicBezTo>
                      <a:pt x="19" y="20"/>
                      <a:pt x="18" y="19"/>
                      <a:pt x="16" y="18"/>
                    </a:cubicBezTo>
                    <a:cubicBezTo>
                      <a:pt x="16" y="17"/>
                      <a:pt x="15" y="18"/>
                      <a:pt x="16" y="18"/>
                    </a:cubicBezTo>
                    <a:cubicBezTo>
                      <a:pt x="17" y="20"/>
                      <a:pt x="19" y="22"/>
                      <a:pt x="20" y="24"/>
                    </a:cubicBezTo>
                    <a:cubicBezTo>
                      <a:pt x="19" y="26"/>
                      <a:pt x="19" y="27"/>
                      <a:pt x="18" y="29"/>
                    </a:cubicBezTo>
                    <a:cubicBezTo>
                      <a:pt x="17" y="28"/>
                      <a:pt x="15" y="26"/>
                      <a:pt x="14" y="24"/>
                    </a:cubicBezTo>
                    <a:cubicBezTo>
                      <a:pt x="14" y="18"/>
                      <a:pt x="13" y="11"/>
                      <a:pt x="12" y="5"/>
                    </a:cubicBezTo>
                    <a:cubicBezTo>
                      <a:pt x="15" y="5"/>
                      <a:pt x="19" y="5"/>
                      <a:pt x="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9" name="Freeform 1049"/>
              <p:cNvSpPr>
                <a:spLocks noEditPoints="1"/>
              </p:cNvSpPr>
              <p:nvPr/>
            </p:nvSpPr>
            <p:spPr bwMode="auto">
              <a:xfrm>
                <a:off x="2415" y="884"/>
                <a:ext cx="29" cy="38"/>
              </a:xfrm>
              <a:custGeom>
                <a:avLst/>
                <a:gdLst>
                  <a:gd name="T0" fmla="*/ 36 w 52"/>
                  <a:gd name="T1" fmla="*/ 0 h 68"/>
                  <a:gd name="T2" fmla="*/ 3 w 52"/>
                  <a:gd name="T3" fmla="*/ 8 h 68"/>
                  <a:gd name="T4" fmla="*/ 0 w 52"/>
                  <a:gd name="T5" fmla="*/ 8 h 68"/>
                  <a:gd name="T6" fmla="*/ 9 w 52"/>
                  <a:gd name="T7" fmla="*/ 62 h 68"/>
                  <a:gd name="T8" fmla="*/ 32 w 52"/>
                  <a:gd name="T9" fmla="*/ 66 h 68"/>
                  <a:gd name="T10" fmla="*/ 35 w 52"/>
                  <a:gd name="T11" fmla="*/ 65 h 68"/>
                  <a:gd name="T12" fmla="*/ 52 w 52"/>
                  <a:gd name="T13" fmla="*/ 55 h 68"/>
                  <a:gd name="T14" fmla="*/ 34 w 52"/>
                  <a:gd name="T15" fmla="*/ 48 h 68"/>
                  <a:gd name="T16" fmla="*/ 26 w 52"/>
                  <a:gd name="T17" fmla="*/ 36 h 68"/>
                  <a:gd name="T18" fmla="*/ 30 w 52"/>
                  <a:gd name="T19" fmla="*/ 34 h 68"/>
                  <a:gd name="T20" fmla="*/ 34 w 52"/>
                  <a:gd name="T21" fmla="*/ 48 h 68"/>
                  <a:gd name="T22" fmla="*/ 29 w 52"/>
                  <a:gd name="T23" fmla="*/ 58 h 68"/>
                  <a:gd name="T24" fmla="*/ 25 w 52"/>
                  <a:gd name="T25" fmla="*/ 52 h 68"/>
                  <a:gd name="T26" fmla="*/ 33 w 52"/>
                  <a:gd name="T27" fmla="*/ 51 h 68"/>
                  <a:gd name="T28" fmla="*/ 6 w 52"/>
                  <a:gd name="T29" fmla="*/ 20 h 68"/>
                  <a:gd name="T30" fmla="*/ 13 w 52"/>
                  <a:gd name="T31" fmla="*/ 41 h 68"/>
                  <a:gd name="T32" fmla="*/ 6 w 52"/>
                  <a:gd name="T33" fmla="*/ 20 h 68"/>
                  <a:gd name="T34" fmla="*/ 16 w 52"/>
                  <a:gd name="T35" fmla="*/ 35 h 68"/>
                  <a:gd name="T36" fmla="*/ 23 w 52"/>
                  <a:gd name="T37" fmla="*/ 51 h 68"/>
                  <a:gd name="T38" fmla="*/ 15 w 52"/>
                  <a:gd name="T39" fmla="*/ 43 h 68"/>
                  <a:gd name="T40" fmla="*/ 25 w 52"/>
                  <a:gd name="T41" fmla="*/ 28 h 68"/>
                  <a:gd name="T42" fmla="*/ 23 w 52"/>
                  <a:gd name="T43" fmla="*/ 39 h 68"/>
                  <a:gd name="T44" fmla="*/ 16 w 52"/>
                  <a:gd name="T45" fmla="*/ 31 h 68"/>
                  <a:gd name="T46" fmla="*/ 25 w 52"/>
                  <a:gd name="T47" fmla="*/ 28 h 68"/>
                  <a:gd name="T48" fmla="*/ 23 w 52"/>
                  <a:gd name="T49" fmla="*/ 11 h 68"/>
                  <a:gd name="T50" fmla="*/ 26 w 52"/>
                  <a:gd name="T51" fmla="*/ 27 h 68"/>
                  <a:gd name="T52" fmla="*/ 27 w 52"/>
                  <a:gd name="T53" fmla="*/ 28 h 68"/>
                  <a:gd name="T54" fmla="*/ 29 w 52"/>
                  <a:gd name="T55" fmla="*/ 17 h 68"/>
                  <a:gd name="T56" fmla="*/ 38 w 52"/>
                  <a:gd name="T57" fmla="*/ 33 h 68"/>
                  <a:gd name="T58" fmla="*/ 27 w 52"/>
                  <a:gd name="T59" fmla="*/ 28 h 68"/>
                  <a:gd name="T60" fmla="*/ 37 w 52"/>
                  <a:gd name="T61" fmla="*/ 25 h 68"/>
                  <a:gd name="T62" fmla="*/ 29 w 52"/>
                  <a:gd name="T63" fmla="*/ 14 h 68"/>
                  <a:gd name="T64" fmla="*/ 29 w 52"/>
                  <a:gd name="T65" fmla="*/ 13 h 68"/>
                  <a:gd name="T66" fmla="*/ 24 w 52"/>
                  <a:gd name="T67" fmla="*/ 9 h 68"/>
                  <a:gd name="T68" fmla="*/ 24 w 52"/>
                  <a:gd name="T69" fmla="*/ 8 h 68"/>
                  <a:gd name="T70" fmla="*/ 21 w 52"/>
                  <a:gd name="T71" fmla="*/ 7 h 68"/>
                  <a:gd name="T72" fmla="*/ 6 w 52"/>
                  <a:gd name="T73" fmla="*/ 10 h 68"/>
                  <a:gd name="T74" fmla="*/ 22 w 52"/>
                  <a:gd name="T75" fmla="*/ 10 h 68"/>
                  <a:gd name="T76" fmla="*/ 15 w 52"/>
                  <a:gd name="T77" fmla="*/ 22 h 68"/>
                  <a:gd name="T78" fmla="*/ 16 w 52"/>
                  <a:gd name="T79" fmla="*/ 23 h 68"/>
                  <a:gd name="T80" fmla="*/ 6 w 52"/>
                  <a:gd name="T81" fmla="*/ 18 h 68"/>
                  <a:gd name="T82" fmla="*/ 6 w 52"/>
                  <a:gd name="T83" fmla="*/ 10 h 68"/>
                  <a:gd name="T84" fmla="*/ 18 w 52"/>
                  <a:gd name="T85" fmla="*/ 51 h 68"/>
                  <a:gd name="T86" fmla="*/ 13 w 52"/>
                  <a:gd name="T87" fmla="*/ 55 h 68"/>
                  <a:gd name="T88" fmla="*/ 36 w 52"/>
                  <a:gd name="T89" fmla="*/ 52 h 68"/>
                  <a:gd name="T90" fmla="*/ 40 w 52"/>
                  <a:gd name="T91" fmla="*/ 51 h 68"/>
                  <a:gd name="T92" fmla="*/ 38 w 52"/>
                  <a:gd name="T93" fmla="*/ 33 h 68"/>
                  <a:gd name="T94" fmla="*/ 44 w 52"/>
                  <a:gd name="T95" fmla="*/ 56 h 68"/>
                  <a:gd name="T96" fmla="*/ 36 w 52"/>
                  <a:gd name="T97"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68">
                    <a:moveTo>
                      <a:pt x="39" y="3"/>
                    </a:moveTo>
                    <a:cubicBezTo>
                      <a:pt x="39" y="1"/>
                      <a:pt x="37" y="0"/>
                      <a:pt x="36" y="0"/>
                    </a:cubicBezTo>
                    <a:cubicBezTo>
                      <a:pt x="25" y="1"/>
                      <a:pt x="14" y="1"/>
                      <a:pt x="4" y="6"/>
                    </a:cubicBezTo>
                    <a:cubicBezTo>
                      <a:pt x="3" y="7"/>
                      <a:pt x="3" y="7"/>
                      <a:pt x="3" y="8"/>
                    </a:cubicBezTo>
                    <a:cubicBezTo>
                      <a:pt x="2" y="8"/>
                      <a:pt x="1" y="7"/>
                      <a:pt x="0" y="8"/>
                    </a:cubicBezTo>
                    <a:cubicBezTo>
                      <a:pt x="0" y="8"/>
                      <a:pt x="0" y="8"/>
                      <a:pt x="0" y="8"/>
                    </a:cubicBezTo>
                    <a:cubicBezTo>
                      <a:pt x="2" y="8"/>
                      <a:pt x="5" y="54"/>
                      <a:pt x="6" y="60"/>
                    </a:cubicBezTo>
                    <a:cubicBezTo>
                      <a:pt x="6" y="61"/>
                      <a:pt x="7" y="62"/>
                      <a:pt x="9" y="62"/>
                    </a:cubicBezTo>
                    <a:cubicBezTo>
                      <a:pt x="13" y="63"/>
                      <a:pt x="22" y="65"/>
                      <a:pt x="31" y="65"/>
                    </a:cubicBezTo>
                    <a:cubicBezTo>
                      <a:pt x="31" y="66"/>
                      <a:pt x="32" y="66"/>
                      <a:pt x="32" y="66"/>
                    </a:cubicBezTo>
                    <a:cubicBezTo>
                      <a:pt x="33" y="68"/>
                      <a:pt x="35" y="67"/>
                      <a:pt x="35" y="66"/>
                    </a:cubicBezTo>
                    <a:cubicBezTo>
                      <a:pt x="35" y="66"/>
                      <a:pt x="35" y="66"/>
                      <a:pt x="35" y="65"/>
                    </a:cubicBezTo>
                    <a:cubicBezTo>
                      <a:pt x="42" y="65"/>
                      <a:pt x="47" y="64"/>
                      <a:pt x="50" y="60"/>
                    </a:cubicBezTo>
                    <a:cubicBezTo>
                      <a:pt x="51" y="59"/>
                      <a:pt x="52" y="57"/>
                      <a:pt x="52" y="55"/>
                    </a:cubicBezTo>
                    <a:cubicBezTo>
                      <a:pt x="47" y="38"/>
                      <a:pt x="44" y="20"/>
                      <a:pt x="39" y="3"/>
                    </a:cubicBezTo>
                    <a:close/>
                    <a:moveTo>
                      <a:pt x="34" y="48"/>
                    </a:moveTo>
                    <a:cubicBezTo>
                      <a:pt x="31" y="46"/>
                      <a:pt x="29" y="44"/>
                      <a:pt x="26" y="42"/>
                    </a:cubicBezTo>
                    <a:cubicBezTo>
                      <a:pt x="26" y="40"/>
                      <a:pt x="26" y="38"/>
                      <a:pt x="26" y="36"/>
                    </a:cubicBezTo>
                    <a:cubicBezTo>
                      <a:pt x="27" y="34"/>
                      <a:pt x="27" y="32"/>
                      <a:pt x="27" y="30"/>
                    </a:cubicBezTo>
                    <a:cubicBezTo>
                      <a:pt x="28" y="31"/>
                      <a:pt x="29" y="32"/>
                      <a:pt x="30" y="34"/>
                    </a:cubicBezTo>
                    <a:cubicBezTo>
                      <a:pt x="33" y="37"/>
                      <a:pt x="34" y="41"/>
                      <a:pt x="35" y="45"/>
                    </a:cubicBezTo>
                    <a:cubicBezTo>
                      <a:pt x="35" y="46"/>
                      <a:pt x="34" y="47"/>
                      <a:pt x="34" y="48"/>
                    </a:cubicBezTo>
                    <a:close/>
                    <a:moveTo>
                      <a:pt x="32" y="58"/>
                    </a:moveTo>
                    <a:cubicBezTo>
                      <a:pt x="31" y="58"/>
                      <a:pt x="30" y="58"/>
                      <a:pt x="29" y="58"/>
                    </a:cubicBezTo>
                    <a:cubicBezTo>
                      <a:pt x="27" y="56"/>
                      <a:pt x="25" y="54"/>
                      <a:pt x="24" y="53"/>
                    </a:cubicBezTo>
                    <a:cubicBezTo>
                      <a:pt x="25" y="53"/>
                      <a:pt x="25" y="53"/>
                      <a:pt x="25" y="52"/>
                    </a:cubicBezTo>
                    <a:cubicBezTo>
                      <a:pt x="26" y="50"/>
                      <a:pt x="26" y="49"/>
                      <a:pt x="26" y="47"/>
                    </a:cubicBezTo>
                    <a:cubicBezTo>
                      <a:pt x="28" y="49"/>
                      <a:pt x="31" y="50"/>
                      <a:pt x="33" y="51"/>
                    </a:cubicBezTo>
                    <a:cubicBezTo>
                      <a:pt x="33" y="53"/>
                      <a:pt x="33" y="56"/>
                      <a:pt x="32" y="58"/>
                    </a:cubicBezTo>
                    <a:close/>
                    <a:moveTo>
                      <a:pt x="6" y="20"/>
                    </a:moveTo>
                    <a:cubicBezTo>
                      <a:pt x="9" y="24"/>
                      <a:pt x="12" y="28"/>
                      <a:pt x="14" y="32"/>
                    </a:cubicBezTo>
                    <a:cubicBezTo>
                      <a:pt x="14" y="35"/>
                      <a:pt x="13" y="38"/>
                      <a:pt x="13" y="41"/>
                    </a:cubicBezTo>
                    <a:cubicBezTo>
                      <a:pt x="12" y="39"/>
                      <a:pt x="10" y="37"/>
                      <a:pt x="8" y="34"/>
                    </a:cubicBezTo>
                    <a:cubicBezTo>
                      <a:pt x="8" y="30"/>
                      <a:pt x="7" y="25"/>
                      <a:pt x="6" y="20"/>
                    </a:cubicBezTo>
                    <a:close/>
                    <a:moveTo>
                      <a:pt x="16" y="42"/>
                    </a:moveTo>
                    <a:cubicBezTo>
                      <a:pt x="16" y="39"/>
                      <a:pt x="16" y="37"/>
                      <a:pt x="16" y="35"/>
                    </a:cubicBezTo>
                    <a:cubicBezTo>
                      <a:pt x="18" y="38"/>
                      <a:pt x="20" y="41"/>
                      <a:pt x="22" y="43"/>
                    </a:cubicBezTo>
                    <a:cubicBezTo>
                      <a:pt x="22" y="46"/>
                      <a:pt x="22" y="49"/>
                      <a:pt x="23" y="51"/>
                    </a:cubicBezTo>
                    <a:cubicBezTo>
                      <a:pt x="22" y="51"/>
                      <a:pt x="22" y="51"/>
                      <a:pt x="22" y="51"/>
                    </a:cubicBezTo>
                    <a:cubicBezTo>
                      <a:pt x="20" y="48"/>
                      <a:pt x="17" y="45"/>
                      <a:pt x="15" y="43"/>
                    </a:cubicBezTo>
                    <a:cubicBezTo>
                      <a:pt x="15" y="43"/>
                      <a:pt x="16" y="42"/>
                      <a:pt x="16" y="42"/>
                    </a:cubicBezTo>
                    <a:close/>
                    <a:moveTo>
                      <a:pt x="25" y="28"/>
                    </a:moveTo>
                    <a:cubicBezTo>
                      <a:pt x="25" y="30"/>
                      <a:pt x="24" y="31"/>
                      <a:pt x="24" y="33"/>
                    </a:cubicBezTo>
                    <a:cubicBezTo>
                      <a:pt x="24" y="35"/>
                      <a:pt x="23" y="37"/>
                      <a:pt x="23" y="39"/>
                    </a:cubicBezTo>
                    <a:cubicBezTo>
                      <a:pt x="22" y="38"/>
                      <a:pt x="21" y="37"/>
                      <a:pt x="20" y="36"/>
                    </a:cubicBezTo>
                    <a:cubicBezTo>
                      <a:pt x="19" y="34"/>
                      <a:pt x="18" y="32"/>
                      <a:pt x="16" y="31"/>
                    </a:cubicBezTo>
                    <a:cubicBezTo>
                      <a:pt x="17" y="28"/>
                      <a:pt x="17" y="26"/>
                      <a:pt x="18" y="24"/>
                    </a:cubicBezTo>
                    <a:cubicBezTo>
                      <a:pt x="20" y="25"/>
                      <a:pt x="23" y="26"/>
                      <a:pt x="25" y="28"/>
                    </a:cubicBezTo>
                    <a:close/>
                    <a:moveTo>
                      <a:pt x="18" y="23"/>
                    </a:moveTo>
                    <a:cubicBezTo>
                      <a:pt x="19" y="19"/>
                      <a:pt x="21" y="15"/>
                      <a:pt x="23" y="11"/>
                    </a:cubicBezTo>
                    <a:cubicBezTo>
                      <a:pt x="25" y="12"/>
                      <a:pt x="26" y="14"/>
                      <a:pt x="28" y="16"/>
                    </a:cubicBezTo>
                    <a:cubicBezTo>
                      <a:pt x="27" y="20"/>
                      <a:pt x="26" y="23"/>
                      <a:pt x="26" y="27"/>
                    </a:cubicBezTo>
                    <a:cubicBezTo>
                      <a:pt x="23" y="25"/>
                      <a:pt x="20" y="24"/>
                      <a:pt x="18" y="23"/>
                    </a:cubicBezTo>
                    <a:close/>
                    <a:moveTo>
                      <a:pt x="27" y="28"/>
                    </a:moveTo>
                    <a:cubicBezTo>
                      <a:pt x="27" y="24"/>
                      <a:pt x="28" y="20"/>
                      <a:pt x="28" y="17"/>
                    </a:cubicBezTo>
                    <a:cubicBezTo>
                      <a:pt x="29" y="17"/>
                      <a:pt x="29" y="17"/>
                      <a:pt x="29" y="17"/>
                    </a:cubicBezTo>
                    <a:cubicBezTo>
                      <a:pt x="32" y="22"/>
                      <a:pt x="34" y="28"/>
                      <a:pt x="37" y="33"/>
                    </a:cubicBezTo>
                    <a:cubicBezTo>
                      <a:pt x="37" y="33"/>
                      <a:pt x="38" y="33"/>
                      <a:pt x="38" y="33"/>
                    </a:cubicBezTo>
                    <a:cubicBezTo>
                      <a:pt x="38" y="35"/>
                      <a:pt x="37" y="37"/>
                      <a:pt x="37" y="39"/>
                    </a:cubicBezTo>
                    <a:cubicBezTo>
                      <a:pt x="34" y="34"/>
                      <a:pt x="31" y="31"/>
                      <a:pt x="27" y="28"/>
                    </a:cubicBezTo>
                    <a:close/>
                    <a:moveTo>
                      <a:pt x="33" y="6"/>
                    </a:moveTo>
                    <a:cubicBezTo>
                      <a:pt x="35" y="13"/>
                      <a:pt x="36" y="19"/>
                      <a:pt x="37" y="25"/>
                    </a:cubicBezTo>
                    <a:cubicBezTo>
                      <a:pt x="35" y="22"/>
                      <a:pt x="33" y="19"/>
                      <a:pt x="30" y="16"/>
                    </a:cubicBezTo>
                    <a:cubicBezTo>
                      <a:pt x="30" y="15"/>
                      <a:pt x="29" y="15"/>
                      <a:pt x="29" y="14"/>
                    </a:cubicBezTo>
                    <a:cubicBezTo>
                      <a:pt x="29" y="14"/>
                      <a:pt x="29" y="13"/>
                      <a:pt x="29" y="13"/>
                    </a:cubicBezTo>
                    <a:cubicBezTo>
                      <a:pt x="29" y="13"/>
                      <a:pt x="29" y="13"/>
                      <a:pt x="29" y="13"/>
                    </a:cubicBezTo>
                    <a:cubicBezTo>
                      <a:pt x="29" y="13"/>
                      <a:pt x="28" y="13"/>
                      <a:pt x="28" y="14"/>
                    </a:cubicBezTo>
                    <a:cubicBezTo>
                      <a:pt x="27" y="12"/>
                      <a:pt x="25" y="11"/>
                      <a:pt x="24" y="9"/>
                    </a:cubicBezTo>
                    <a:cubicBezTo>
                      <a:pt x="24" y="9"/>
                      <a:pt x="24" y="9"/>
                      <a:pt x="24" y="8"/>
                    </a:cubicBezTo>
                    <a:cubicBezTo>
                      <a:pt x="25" y="8"/>
                      <a:pt x="24" y="8"/>
                      <a:pt x="24" y="8"/>
                    </a:cubicBezTo>
                    <a:cubicBezTo>
                      <a:pt x="23" y="8"/>
                      <a:pt x="23" y="8"/>
                      <a:pt x="23" y="9"/>
                    </a:cubicBezTo>
                    <a:cubicBezTo>
                      <a:pt x="22" y="8"/>
                      <a:pt x="21" y="7"/>
                      <a:pt x="21" y="7"/>
                    </a:cubicBezTo>
                    <a:cubicBezTo>
                      <a:pt x="25" y="6"/>
                      <a:pt x="29" y="6"/>
                      <a:pt x="33" y="6"/>
                    </a:cubicBezTo>
                    <a:close/>
                    <a:moveTo>
                      <a:pt x="6" y="10"/>
                    </a:moveTo>
                    <a:cubicBezTo>
                      <a:pt x="10" y="9"/>
                      <a:pt x="14" y="8"/>
                      <a:pt x="19" y="7"/>
                    </a:cubicBezTo>
                    <a:cubicBezTo>
                      <a:pt x="20" y="8"/>
                      <a:pt x="21" y="9"/>
                      <a:pt x="22" y="10"/>
                    </a:cubicBezTo>
                    <a:cubicBezTo>
                      <a:pt x="20" y="14"/>
                      <a:pt x="18" y="18"/>
                      <a:pt x="16" y="23"/>
                    </a:cubicBezTo>
                    <a:cubicBezTo>
                      <a:pt x="16" y="23"/>
                      <a:pt x="15" y="22"/>
                      <a:pt x="15" y="22"/>
                    </a:cubicBezTo>
                    <a:cubicBezTo>
                      <a:pt x="14" y="22"/>
                      <a:pt x="14" y="23"/>
                      <a:pt x="14" y="23"/>
                    </a:cubicBezTo>
                    <a:cubicBezTo>
                      <a:pt x="15" y="23"/>
                      <a:pt x="16" y="23"/>
                      <a:pt x="16" y="23"/>
                    </a:cubicBezTo>
                    <a:cubicBezTo>
                      <a:pt x="16" y="25"/>
                      <a:pt x="15" y="27"/>
                      <a:pt x="15" y="28"/>
                    </a:cubicBezTo>
                    <a:cubicBezTo>
                      <a:pt x="12" y="25"/>
                      <a:pt x="9" y="21"/>
                      <a:pt x="6" y="18"/>
                    </a:cubicBezTo>
                    <a:cubicBezTo>
                      <a:pt x="6" y="16"/>
                      <a:pt x="5" y="13"/>
                      <a:pt x="4" y="10"/>
                    </a:cubicBezTo>
                    <a:cubicBezTo>
                      <a:pt x="5" y="10"/>
                      <a:pt x="5" y="11"/>
                      <a:pt x="6" y="10"/>
                    </a:cubicBezTo>
                    <a:close/>
                    <a:moveTo>
                      <a:pt x="9" y="40"/>
                    </a:moveTo>
                    <a:cubicBezTo>
                      <a:pt x="12" y="43"/>
                      <a:pt x="15" y="47"/>
                      <a:pt x="18" y="51"/>
                    </a:cubicBezTo>
                    <a:cubicBezTo>
                      <a:pt x="20" y="53"/>
                      <a:pt x="21" y="55"/>
                      <a:pt x="23" y="57"/>
                    </a:cubicBezTo>
                    <a:cubicBezTo>
                      <a:pt x="19" y="56"/>
                      <a:pt x="16" y="56"/>
                      <a:pt x="13" y="55"/>
                    </a:cubicBezTo>
                    <a:cubicBezTo>
                      <a:pt x="11" y="50"/>
                      <a:pt x="10" y="45"/>
                      <a:pt x="9" y="40"/>
                    </a:cubicBezTo>
                    <a:close/>
                    <a:moveTo>
                      <a:pt x="36" y="52"/>
                    </a:moveTo>
                    <a:cubicBezTo>
                      <a:pt x="36" y="52"/>
                      <a:pt x="37" y="52"/>
                      <a:pt x="37" y="52"/>
                    </a:cubicBezTo>
                    <a:cubicBezTo>
                      <a:pt x="38" y="53"/>
                      <a:pt x="40" y="53"/>
                      <a:pt x="40" y="51"/>
                    </a:cubicBezTo>
                    <a:cubicBezTo>
                      <a:pt x="40" y="47"/>
                      <a:pt x="39" y="43"/>
                      <a:pt x="37" y="40"/>
                    </a:cubicBezTo>
                    <a:cubicBezTo>
                      <a:pt x="38" y="38"/>
                      <a:pt x="38" y="36"/>
                      <a:pt x="38" y="33"/>
                    </a:cubicBezTo>
                    <a:cubicBezTo>
                      <a:pt x="38" y="33"/>
                      <a:pt x="39" y="33"/>
                      <a:pt x="39" y="33"/>
                    </a:cubicBezTo>
                    <a:cubicBezTo>
                      <a:pt x="40" y="41"/>
                      <a:pt x="42" y="48"/>
                      <a:pt x="44" y="56"/>
                    </a:cubicBezTo>
                    <a:cubicBezTo>
                      <a:pt x="41" y="57"/>
                      <a:pt x="39" y="57"/>
                      <a:pt x="36" y="58"/>
                    </a:cubicBezTo>
                    <a:cubicBezTo>
                      <a:pt x="36" y="56"/>
                      <a:pt x="36" y="54"/>
                      <a:pt x="3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0" name="Freeform 1050"/>
              <p:cNvSpPr>
                <a:spLocks noEditPoints="1"/>
              </p:cNvSpPr>
              <p:nvPr/>
            </p:nvSpPr>
            <p:spPr bwMode="auto">
              <a:xfrm>
                <a:off x="2489" y="790"/>
                <a:ext cx="41" cy="33"/>
              </a:xfrm>
              <a:custGeom>
                <a:avLst/>
                <a:gdLst>
                  <a:gd name="T0" fmla="*/ 19 w 73"/>
                  <a:gd name="T1" fmla="*/ 60 h 60"/>
                  <a:gd name="T2" fmla="*/ 69 w 73"/>
                  <a:gd name="T3" fmla="*/ 44 h 60"/>
                  <a:gd name="T4" fmla="*/ 64 w 73"/>
                  <a:gd name="T5" fmla="*/ 25 h 60"/>
                  <a:gd name="T6" fmla="*/ 64 w 73"/>
                  <a:gd name="T7" fmla="*/ 22 h 60"/>
                  <a:gd name="T8" fmla="*/ 63 w 73"/>
                  <a:gd name="T9" fmla="*/ 16 h 60"/>
                  <a:gd name="T10" fmla="*/ 64 w 73"/>
                  <a:gd name="T11" fmla="*/ 13 h 60"/>
                  <a:gd name="T12" fmla="*/ 60 w 73"/>
                  <a:gd name="T13" fmla="*/ 3 h 60"/>
                  <a:gd name="T14" fmla="*/ 11 w 73"/>
                  <a:gd name="T15" fmla="*/ 12 h 60"/>
                  <a:gd name="T16" fmla="*/ 29 w 73"/>
                  <a:gd name="T17" fmla="*/ 12 h 60"/>
                  <a:gd name="T18" fmla="*/ 16 w 73"/>
                  <a:gd name="T19" fmla="*/ 27 h 60"/>
                  <a:gd name="T20" fmla="*/ 23 w 73"/>
                  <a:gd name="T21" fmla="*/ 27 h 60"/>
                  <a:gd name="T22" fmla="*/ 16 w 73"/>
                  <a:gd name="T23" fmla="*/ 37 h 60"/>
                  <a:gd name="T24" fmla="*/ 15 w 73"/>
                  <a:gd name="T25" fmla="*/ 39 h 60"/>
                  <a:gd name="T26" fmla="*/ 19 w 73"/>
                  <a:gd name="T27" fmla="*/ 38 h 60"/>
                  <a:gd name="T28" fmla="*/ 30 w 73"/>
                  <a:gd name="T29" fmla="*/ 46 h 60"/>
                  <a:gd name="T30" fmla="*/ 23 w 73"/>
                  <a:gd name="T31" fmla="*/ 48 h 60"/>
                  <a:gd name="T32" fmla="*/ 29 w 73"/>
                  <a:gd name="T33" fmla="*/ 50 h 60"/>
                  <a:gd name="T34" fmla="*/ 3 w 73"/>
                  <a:gd name="T35" fmla="*/ 18 h 60"/>
                  <a:gd name="T36" fmla="*/ 16 w 73"/>
                  <a:gd name="T37" fmla="*/ 59 h 60"/>
                  <a:gd name="T38" fmla="*/ 50 w 73"/>
                  <a:gd name="T39" fmla="*/ 45 h 60"/>
                  <a:gd name="T40" fmla="*/ 52 w 73"/>
                  <a:gd name="T41" fmla="*/ 42 h 60"/>
                  <a:gd name="T42" fmla="*/ 47 w 73"/>
                  <a:gd name="T43" fmla="*/ 45 h 60"/>
                  <a:gd name="T44" fmla="*/ 57 w 73"/>
                  <a:gd name="T45" fmla="*/ 39 h 60"/>
                  <a:gd name="T46" fmla="*/ 48 w 73"/>
                  <a:gd name="T47" fmla="*/ 40 h 60"/>
                  <a:gd name="T48" fmla="*/ 57 w 73"/>
                  <a:gd name="T49" fmla="*/ 27 h 60"/>
                  <a:gd name="T50" fmla="*/ 56 w 73"/>
                  <a:gd name="T51" fmla="*/ 24 h 60"/>
                  <a:gd name="T52" fmla="*/ 50 w 73"/>
                  <a:gd name="T53" fmla="*/ 21 h 60"/>
                  <a:gd name="T54" fmla="*/ 56 w 73"/>
                  <a:gd name="T55" fmla="*/ 24 h 60"/>
                  <a:gd name="T56" fmla="*/ 37 w 73"/>
                  <a:gd name="T57" fmla="*/ 30 h 60"/>
                  <a:gd name="T58" fmla="*/ 43 w 73"/>
                  <a:gd name="T59" fmla="*/ 23 h 60"/>
                  <a:gd name="T60" fmla="*/ 48 w 73"/>
                  <a:gd name="T61" fmla="*/ 26 h 60"/>
                  <a:gd name="T62" fmla="*/ 50 w 73"/>
                  <a:gd name="T63" fmla="*/ 17 h 60"/>
                  <a:gd name="T64" fmla="*/ 49 w 73"/>
                  <a:gd name="T65" fmla="*/ 14 h 60"/>
                  <a:gd name="T66" fmla="*/ 42 w 73"/>
                  <a:gd name="T67" fmla="*/ 20 h 60"/>
                  <a:gd name="T68" fmla="*/ 44 w 73"/>
                  <a:gd name="T69" fmla="*/ 9 h 60"/>
                  <a:gd name="T70" fmla="*/ 55 w 73"/>
                  <a:gd name="T71" fmla="*/ 15 h 60"/>
                  <a:gd name="T72" fmla="*/ 43 w 73"/>
                  <a:gd name="T73" fmla="*/ 9 h 60"/>
                  <a:gd name="T74" fmla="*/ 26 w 73"/>
                  <a:gd name="T75" fmla="*/ 25 h 60"/>
                  <a:gd name="T76" fmla="*/ 20 w 73"/>
                  <a:gd name="T77" fmla="*/ 36 h 60"/>
                  <a:gd name="T78" fmla="*/ 37 w 73"/>
                  <a:gd name="T79" fmla="*/ 24 h 60"/>
                  <a:gd name="T80" fmla="*/ 20 w 73"/>
                  <a:gd name="T81" fmla="*/ 36 h 60"/>
                  <a:gd name="T82" fmla="*/ 47 w 73"/>
                  <a:gd name="T83" fmla="*/ 31 h 60"/>
                  <a:gd name="T84" fmla="*/ 44 w 73"/>
                  <a:gd name="T85" fmla="*/ 42 h 60"/>
                  <a:gd name="T86" fmla="*/ 36 w 73"/>
                  <a:gd name="T87" fmla="*/ 34 h 60"/>
                  <a:gd name="T88" fmla="*/ 44 w 73"/>
                  <a:gd name="T89" fmla="*/ 46 h 60"/>
                  <a:gd name="T90" fmla="*/ 33 w 73"/>
                  <a:gd name="T91"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60">
                    <a:moveTo>
                      <a:pt x="16" y="59"/>
                    </a:moveTo>
                    <a:cubicBezTo>
                      <a:pt x="16" y="60"/>
                      <a:pt x="18" y="60"/>
                      <a:pt x="19" y="60"/>
                    </a:cubicBezTo>
                    <a:cubicBezTo>
                      <a:pt x="36" y="54"/>
                      <a:pt x="52" y="52"/>
                      <a:pt x="69" y="51"/>
                    </a:cubicBezTo>
                    <a:cubicBezTo>
                      <a:pt x="73" y="51"/>
                      <a:pt x="73" y="44"/>
                      <a:pt x="69" y="44"/>
                    </a:cubicBezTo>
                    <a:cubicBezTo>
                      <a:pt x="68" y="44"/>
                      <a:pt x="68" y="44"/>
                      <a:pt x="67" y="44"/>
                    </a:cubicBezTo>
                    <a:cubicBezTo>
                      <a:pt x="66" y="37"/>
                      <a:pt x="65" y="31"/>
                      <a:pt x="64" y="25"/>
                    </a:cubicBezTo>
                    <a:cubicBezTo>
                      <a:pt x="64" y="24"/>
                      <a:pt x="64" y="24"/>
                      <a:pt x="65" y="24"/>
                    </a:cubicBezTo>
                    <a:cubicBezTo>
                      <a:pt x="66" y="24"/>
                      <a:pt x="65" y="22"/>
                      <a:pt x="64" y="22"/>
                    </a:cubicBezTo>
                    <a:cubicBezTo>
                      <a:pt x="64" y="22"/>
                      <a:pt x="64" y="22"/>
                      <a:pt x="64" y="22"/>
                    </a:cubicBezTo>
                    <a:cubicBezTo>
                      <a:pt x="63" y="20"/>
                      <a:pt x="63" y="18"/>
                      <a:pt x="63" y="16"/>
                    </a:cubicBezTo>
                    <a:cubicBezTo>
                      <a:pt x="63" y="15"/>
                      <a:pt x="64" y="15"/>
                      <a:pt x="65" y="14"/>
                    </a:cubicBezTo>
                    <a:cubicBezTo>
                      <a:pt x="66" y="14"/>
                      <a:pt x="65" y="12"/>
                      <a:pt x="64" y="13"/>
                    </a:cubicBezTo>
                    <a:cubicBezTo>
                      <a:pt x="63" y="13"/>
                      <a:pt x="63" y="13"/>
                      <a:pt x="62" y="13"/>
                    </a:cubicBezTo>
                    <a:cubicBezTo>
                      <a:pt x="61" y="10"/>
                      <a:pt x="61" y="6"/>
                      <a:pt x="60" y="3"/>
                    </a:cubicBezTo>
                    <a:cubicBezTo>
                      <a:pt x="60" y="2"/>
                      <a:pt x="58" y="0"/>
                      <a:pt x="57" y="0"/>
                    </a:cubicBezTo>
                    <a:cubicBezTo>
                      <a:pt x="41" y="2"/>
                      <a:pt x="26" y="8"/>
                      <a:pt x="11" y="12"/>
                    </a:cubicBezTo>
                    <a:cubicBezTo>
                      <a:pt x="8" y="12"/>
                      <a:pt x="9" y="16"/>
                      <a:pt x="12" y="16"/>
                    </a:cubicBezTo>
                    <a:cubicBezTo>
                      <a:pt x="18" y="15"/>
                      <a:pt x="24" y="13"/>
                      <a:pt x="29" y="12"/>
                    </a:cubicBezTo>
                    <a:cubicBezTo>
                      <a:pt x="28" y="16"/>
                      <a:pt x="26" y="21"/>
                      <a:pt x="24" y="25"/>
                    </a:cubicBezTo>
                    <a:cubicBezTo>
                      <a:pt x="21" y="26"/>
                      <a:pt x="19" y="26"/>
                      <a:pt x="16" y="27"/>
                    </a:cubicBezTo>
                    <a:cubicBezTo>
                      <a:pt x="15" y="28"/>
                      <a:pt x="15" y="29"/>
                      <a:pt x="16" y="29"/>
                    </a:cubicBezTo>
                    <a:cubicBezTo>
                      <a:pt x="19" y="28"/>
                      <a:pt x="21" y="28"/>
                      <a:pt x="23" y="27"/>
                    </a:cubicBezTo>
                    <a:cubicBezTo>
                      <a:pt x="21" y="30"/>
                      <a:pt x="19" y="33"/>
                      <a:pt x="17" y="36"/>
                    </a:cubicBezTo>
                    <a:cubicBezTo>
                      <a:pt x="17" y="37"/>
                      <a:pt x="16" y="37"/>
                      <a:pt x="16" y="37"/>
                    </a:cubicBezTo>
                    <a:cubicBezTo>
                      <a:pt x="15" y="37"/>
                      <a:pt x="15" y="38"/>
                      <a:pt x="16" y="39"/>
                    </a:cubicBezTo>
                    <a:cubicBezTo>
                      <a:pt x="16" y="39"/>
                      <a:pt x="15" y="39"/>
                      <a:pt x="15" y="39"/>
                    </a:cubicBezTo>
                    <a:cubicBezTo>
                      <a:pt x="14" y="41"/>
                      <a:pt x="16" y="42"/>
                      <a:pt x="17" y="41"/>
                    </a:cubicBezTo>
                    <a:cubicBezTo>
                      <a:pt x="18" y="40"/>
                      <a:pt x="18" y="39"/>
                      <a:pt x="19" y="38"/>
                    </a:cubicBezTo>
                    <a:cubicBezTo>
                      <a:pt x="24" y="37"/>
                      <a:pt x="28" y="36"/>
                      <a:pt x="33" y="35"/>
                    </a:cubicBezTo>
                    <a:cubicBezTo>
                      <a:pt x="32" y="39"/>
                      <a:pt x="31" y="42"/>
                      <a:pt x="30" y="46"/>
                    </a:cubicBezTo>
                    <a:cubicBezTo>
                      <a:pt x="28" y="46"/>
                      <a:pt x="26" y="46"/>
                      <a:pt x="23" y="46"/>
                    </a:cubicBezTo>
                    <a:cubicBezTo>
                      <a:pt x="22" y="47"/>
                      <a:pt x="22" y="48"/>
                      <a:pt x="23" y="48"/>
                    </a:cubicBezTo>
                    <a:cubicBezTo>
                      <a:pt x="26" y="48"/>
                      <a:pt x="28" y="48"/>
                      <a:pt x="30" y="48"/>
                    </a:cubicBezTo>
                    <a:cubicBezTo>
                      <a:pt x="30" y="48"/>
                      <a:pt x="30" y="49"/>
                      <a:pt x="29" y="50"/>
                    </a:cubicBezTo>
                    <a:cubicBezTo>
                      <a:pt x="26" y="51"/>
                      <a:pt x="23" y="52"/>
                      <a:pt x="20" y="53"/>
                    </a:cubicBezTo>
                    <a:cubicBezTo>
                      <a:pt x="14" y="41"/>
                      <a:pt x="11" y="28"/>
                      <a:pt x="3" y="18"/>
                    </a:cubicBezTo>
                    <a:cubicBezTo>
                      <a:pt x="2" y="16"/>
                      <a:pt x="0" y="18"/>
                      <a:pt x="1" y="19"/>
                    </a:cubicBezTo>
                    <a:cubicBezTo>
                      <a:pt x="8" y="31"/>
                      <a:pt x="9" y="46"/>
                      <a:pt x="16" y="59"/>
                    </a:cubicBezTo>
                    <a:close/>
                    <a:moveTo>
                      <a:pt x="60" y="44"/>
                    </a:moveTo>
                    <a:cubicBezTo>
                      <a:pt x="56" y="44"/>
                      <a:pt x="53" y="44"/>
                      <a:pt x="50" y="45"/>
                    </a:cubicBezTo>
                    <a:cubicBezTo>
                      <a:pt x="51" y="44"/>
                      <a:pt x="52" y="44"/>
                      <a:pt x="52" y="43"/>
                    </a:cubicBezTo>
                    <a:cubicBezTo>
                      <a:pt x="53" y="42"/>
                      <a:pt x="52" y="42"/>
                      <a:pt x="52" y="42"/>
                    </a:cubicBezTo>
                    <a:cubicBezTo>
                      <a:pt x="50" y="43"/>
                      <a:pt x="49" y="44"/>
                      <a:pt x="47" y="45"/>
                    </a:cubicBezTo>
                    <a:cubicBezTo>
                      <a:pt x="47" y="45"/>
                      <a:pt x="47" y="45"/>
                      <a:pt x="47" y="45"/>
                    </a:cubicBezTo>
                    <a:cubicBezTo>
                      <a:pt x="47" y="45"/>
                      <a:pt x="47" y="44"/>
                      <a:pt x="48" y="43"/>
                    </a:cubicBezTo>
                    <a:cubicBezTo>
                      <a:pt x="51" y="42"/>
                      <a:pt x="54" y="40"/>
                      <a:pt x="57" y="39"/>
                    </a:cubicBezTo>
                    <a:cubicBezTo>
                      <a:pt x="59" y="38"/>
                      <a:pt x="58" y="36"/>
                      <a:pt x="56" y="37"/>
                    </a:cubicBezTo>
                    <a:cubicBezTo>
                      <a:pt x="54" y="38"/>
                      <a:pt x="51" y="39"/>
                      <a:pt x="48" y="40"/>
                    </a:cubicBezTo>
                    <a:cubicBezTo>
                      <a:pt x="49" y="37"/>
                      <a:pt x="49" y="34"/>
                      <a:pt x="50" y="30"/>
                    </a:cubicBezTo>
                    <a:cubicBezTo>
                      <a:pt x="52" y="29"/>
                      <a:pt x="54" y="28"/>
                      <a:pt x="57" y="27"/>
                    </a:cubicBezTo>
                    <a:cubicBezTo>
                      <a:pt x="58" y="33"/>
                      <a:pt x="59" y="38"/>
                      <a:pt x="60" y="44"/>
                    </a:cubicBezTo>
                    <a:close/>
                    <a:moveTo>
                      <a:pt x="56" y="24"/>
                    </a:moveTo>
                    <a:cubicBezTo>
                      <a:pt x="54" y="24"/>
                      <a:pt x="52" y="25"/>
                      <a:pt x="50" y="26"/>
                    </a:cubicBezTo>
                    <a:cubicBezTo>
                      <a:pt x="50" y="24"/>
                      <a:pt x="50" y="23"/>
                      <a:pt x="50" y="21"/>
                    </a:cubicBezTo>
                    <a:cubicBezTo>
                      <a:pt x="52" y="20"/>
                      <a:pt x="54" y="20"/>
                      <a:pt x="56" y="19"/>
                    </a:cubicBezTo>
                    <a:cubicBezTo>
                      <a:pt x="56" y="21"/>
                      <a:pt x="56" y="22"/>
                      <a:pt x="56" y="24"/>
                    </a:cubicBezTo>
                    <a:close/>
                    <a:moveTo>
                      <a:pt x="48" y="26"/>
                    </a:moveTo>
                    <a:cubicBezTo>
                      <a:pt x="44" y="28"/>
                      <a:pt x="41" y="29"/>
                      <a:pt x="37" y="30"/>
                    </a:cubicBezTo>
                    <a:cubicBezTo>
                      <a:pt x="38" y="28"/>
                      <a:pt x="39" y="26"/>
                      <a:pt x="39" y="24"/>
                    </a:cubicBezTo>
                    <a:cubicBezTo>
                      <a:pt x="41" y="23"/>
                      <a:pt x="42" y="23"/>
                      <a:pt x="43" y="23"/>
                    </a:cubicBezTo>
                    <a:cubicBezTo>
                      <a:pt x="45" y="22"/>
                      <a:pt x="47" y="22"/>
                      <a:pt x="48" y="21"/>
                    </a:cubicBezTo>
                    <a:cubicBezTo>
                      <a:pt x="48" y="23"/>
                      <a:pt x="48" y="25"/>
                      <a:pt x="48" y="26"/>
                    </a:cubicBezTo>
                    <a:close/>
                    <a:moveTo>
                      <a:pt x="55" y="15"/>
                    </a:moveTo>
                    <a:cubicBezTo>
                      <a:pt x="53" y="16"/>
                      <a:pt x="52" y="17"/>
                      <a:pt x="50" y="17"/>
                    </a:cubicBezTo>
                    <a:cubicBezTo>
                      <a:pt x="50" y="16"/>
                      <a:pt x="50" y="15"/>
                      <a:pt x="50" y="14"/>
                    </a:cubicBezTo>
                    <a:cubicBezTo>
                      <a:pt x="50" y="13"/>
                      <a:pt x="49" y="13"/>
                      <a:pt x="49" y="14"/>
                    </a:cubicBezTo>
                    <a:cubicBezTo>
                      <a:pt x="49" y="15"/>
                      <a:pt x="49" y="16"/>
                      <a:pt x="49" y="18"/>
                    </a:cubicBezTo>
                    <a:cubicBezTo>
                      <a:pt x="47" y="18"/>
                      <a:pt x="44" y="19"/>
                      <a:pt x="42" y="20"/>
                    </a:cubicBezTo>
                    <a:cubicBezTo>
                      <a:pt x="42" y="20"/>
                      <a:pt x="41" y="20"/>
                      <a:pt x="40" y="21"/>
                    </a:cubicBezTo>
                    <a:cubicBezTo>
                      <a:pt x="42" y="17"/>
                      <a:pt x="43" y="13"/>
                      <a:pt x="44" y="9"/>
                    </a:cubicBezTo>
                    <a:cubicBezTo>
                      <a:pt x="47" y="8"/>
                      <a:pt x="50" y="8"/>
                      <a:pt x="54" y="8"/>
                    </a:cubicBezTo>
                    <a:cubicBezTo>
                      <a:pt x="54" y="10"/>
                      <a:pt x="55" y="13"/>
                      <a:pt x="55" y="15"/>
                    </a:cubicBezTo>
                    <a:close/>
                    <a:moveTo>
                      <a:pt x="30" y="12"/>
                    </a:moveTo>
                    <a:cubicBezTo>
                      <a:pt x="34" y="11"/>
                      <a:pt x="38" y="10"/>
                      <a:pt x="43" y="9"/>
                    </a:cubicBezTo>
                    <a:cubicBezTo>
                      <a:pt x="41" y="13"/>
                      <a:pt x="40" y="17"/>
                      <a:pt x="38" y="21"/>
                    </a:cubicBezTo>
                    <a:cubicBezTo>
                      <a:pt x="34" y="22"/>
                      <a:pt x="30" y="23"/>
                      <a:pt x="26" y="25"/>
                    </a:cubicBezTo>
                    <a:cubicBezTo>
                      <a:pt x="28" y="20"/>
                      <a:pt x="29" y="16"/>
                      <a:pt x="30" y="12"/>
                    </a:cubicBezTo>
                    <a:close/>
                    <a:moveTo>
                      <a:pt x="20" y="36"/>
                    </a:moveTo>
                    <a:cubicBezTo>
                      <a:pt x="22" y="33"/>
                      <a:pt x="23" y="30"/>
                      <a:pt x="25" y="27"/>
                    </a:cubicBezTo>
                    <a:cubicBezTo>
                      <a:pt x="29" y="26"/>
                      <a:pt x="33" y="25"/>
                      <a:pt x="37" y="24"/>
                    </a:cubicBezTo>
                    <a:cubicBezTo>
                      <a:pt x="36" y="26"/>
                      <a:pt x="35" y="29"/>
                      <a:pt x="35" y="31"/>
                    </a:cubicBezTo>
                    <a:cubicBezTo>
                      <a:pt x="30" y="33"/>
                      <a:pt x="25" y="35"/>
                      <a:pt x="20" y="36"/>
                    </a:cubicBezTo>
                    <a:close/>
                    <a:moveTo>
                      <a:pt x="36" y="34"/>
                    </a:moveTo>
                    <a:cubicBezTo>
                      <a:pt x="40" y="33"/>
                      <a:pt x="43" y="32"/>
                      <a:pt x="47" y="31"/>
                    </a:cubicBezTo>
                    <a:cubicBezTo>
                      <a:pt x="47" y="32"/>
                      <a:pt x="47" y="32"/>
                      <a:pt x="47" y="32"/>
                    </a:cubicBezTo>
                    <a:cubicBezTo>
                      <a:pt x="46" y="36"/>
                      <a:pt x="45" y="39"/>
                      <a:pt x="44" y="42"/>
                    </a:cubicBezTo>
                    <a:cubicBezTo>
                      <a:pt x="41" y="43"/>
                      <a:pt x="37" y="44"/>
                      <a:pt x="33" y="45"/>
                    </a:cubicBezTo>
                    <a:cubicBezTo>
                      <a:pt x="34" y="42"/>
                      <a:pt x="35" y="38"/>
                      <a:pt x="36" y="34"/>
                    </a:cubicBezTo>
                    <a:close/>
                    <a:moveTo>
                      <a:pt x="44" y="44"/>
                    </a:moveTo>
                    <a:cubicBezTo>
                      <a:pt x="44" y="45"/>
                      <a:pt x="44" y="45"/>
                      <a:pt x="44" y="46"/>
                    </a:cubicBezTo>
                    <a:cubicBezTo>
                      <a:pt x="40" y="47"/>
                      <a:pt x="36" y="47"/>
                      <a:pt x="33" y="49"/>
                    </a:cubicBezTo>
                    <a:cubicBezTo>
                      <a:pt x="33" y="48"/>
                      <a:pt x="33" y="48"/>
                      <a:pt x="33" y="47"/>
                    </a:cubicBezTo>
                    <a:cubicBezTo>
                      <a:pt x="37" y="46"/>
                      <a:pt x="40" y="46"/>
                      <a:pt x="44"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1" name="Freeform 1051"/>
              <p:cNvSpPr>
                <a:spLocks noEditPoints="1"/>
              </p:cNvSpPr>
              <p:nvPr/>
            </p:nvSpPr>
            <p:spPr bwMode="auto">
              <a:xfrm>
                <a:off x="2345" y="751"/>
                <a:ext cx="135" cy="101"/>
              </a:xfrm>
              <a:custGeom>
                <a:avLst/>
                <a:gdLst>
                  <a:gd name="T0" fmla="*/ 127 w 241"/>
                  <a:gd name="T1" fmla="*/ 167 h 180"/>
                  <a:gd name="T2" fmla="*/ 226 w 241"/>
                  <a:gd name="T3" fmla="*/ 162 h 180"/>
                  <a:gd name="T4" fmla="*/ 218 w 241"/>
                  <a:gd name="T5" fmla="*/ 154 h 180"/>
                  <a:gd name="T6" fmla="*/ 149 w 241"/>
                  <a:gd name="T7" fmla="*/ 39 h 180"/>
                  <a:gd name="T8" fmla="*/ 5 w 241"/>
                  <a:gd name="T9" fmla="*/ 1 h 180"/>
                  <a:gd name="T10" fmla="*/ 130 w 241"/>
                  <a:gd name="T11" fmla="*/ 72 h 180"/>
                  <a:gd name="T12" fmla="*/ 108 w 241"/>
                  <a:gd name="T13" fmla="*/ 79 h 180"/>
                  <a:gd name="T14" fmla="*/ 2 w 241"/>
                  <a:gd name="T15" fmla="*/ 1 h 180"/>
                  <a:gd name="T16" fmla="*/ 112 w 241"/>
                  <a:gd name="T17" fmla="*/ 138 h 180"/>
                  <a:gd name="T18" fmla="*/ 124 w 241"/>
                  <a:gd name="T19" fmla="*/ 129 h 180"/>
                  <a:gd name="T20" fmla="*/ 115 w 241"/>
                  <a:gd name="T21" fmla="*/ 138 h 180"/>
                  <a:gd name="T22" fmla="*/ 143 w 241"/>
                  <a:gd name="T23" fmla="*/ 89 h 180"/>
                  <a:gd name="T24" fmla="*/ 149 w 241"/>
                  <a:gd name="T25" fmla="*/ 93 h 180"/>
                  <a:gd name="T26" fmla="*/ 154 w 241"/>
                  <a:gd name="T27" fmla="*/ 72 h 180"/>
                  <a:gd name="T28" fmla="*/ 147 w 241"/>
                  <a:gd name="T29" fmla="*/ 77 h 180"/>
                  <a:gd name="T30" fmla="*/ 176 w 241"/>
                  <a:gd name="T31" fmla="*/ 105 h 180"/>
                  <a:gd name="T32" fmla="*/ 163 w 241"/>
                  <a:gd name="T33" fmla="*/ 92 h 180"/>
                  <a:gd name="T34" fmla="*/ 179 w 241"/>
                  <a:gd name="T35" fmla="*/ 94 h 180"/>
                  <a:gd name="T36" fmla="*/ 201 w 241"/>
                  <a:gd name="T37" fmla="*/ 126 h 180"/>
                  <a:gd name="T38" fmla="*/ 190 w 241"/>
                  <a:gd name="T39" fmla="*/ 109 h 180"/>
                  <a:gd name="T40" fmla="*/ 183 w 241"/>
                  <a:gd name="T41" fmla="*/ 108 h 180"/>
                  <a:gd name="T42" fmla="*/ 201 w 241"/>
                  <a:gd name="T43" fmla="*/ 126 h 180"/>
                  <a:gd name="T44" fmla="*/ 197 w 241"/>
                  <a:gd name="T45" fmla="*/ 146 h 180"/>
                  <a:gd name="T46" fmla="*/ 196 w 241"/>
                  <a:gd name="T47" fmla="*/ 150 h 180"/>
                  <a:gd name="T48" fmla="*/ 137 w 241"/>
                  <a:gd name="T49" fmla="*/ 153 h 180"/>
                  <a:gd name="T50" fmla="*/ 146 w 241"/>
                  <a:gd name="T51" fmla="*/ 143 h 180"/>
                  <a:gd name="T52" fmla="*/ 155 w 241"/>
                  <a:gd name="T53" fmla="*/ 102 h 180"/>
                  <a:gd name="T54" fmla="*/ 163 w 241"/>
                  <a:gd name="T55" fmla="*/ 83 h 180"/>
                  <a:gd name="T56" fmla="*/ 150 w 241"/>
                  <a:gd name="T57" fmla="*/ 130 h 180"/>
                  <a:gd name="T58" fmla="*/ 146 w 241"/>
                  <a:gd name="T59" fmla="*/ 142 h 180"/>
                  <a:gd name="T60" fmla="*/ 165 w 241"/>
                  <a:gd name="T61" fmla="*/ 137 h 180"/>
                  <a:gd name="T62" fmla="*/ 151 w 241"/>
                  <a:gd name="T63" fmla="*/ 143 h 180"/>
                  <a:gd name="T64" fmla="*/ 154 w 241"/>
                  <a:gd name="T65" fmla="*/ 131 h 180"/>
                  <a:gd name="T66" fmla="*/ 165 w 241"/>
                  <a:gd name="T67" fmla="*/ 139 h 180"/>
                  <a:gd name="T68" fmla="*/ 177 w 241"/>
                  <a:gd name="T69" fmla="*/ 145 h 180"/>
                  <a:gd name="T70" fmla="*/ 180 w 241"/>
                  <a:gd name="T71" fmla="*/ 137 h 180"/>
                  <a:gd name="T72" fmla="*/ 184 w 241"/>
                  <a:gd name="T73" fmla="*/ 122 h 180"/>
                  <a:gd name="T74" fmla="*/ 167 w 241"/>
                  <a:gd name="T75" fmla="*/ 133 h 180"/>
                  <a:gd name="T76" fmla="*/ 175 w 241"/>
                  <a:gd name="T77" fmla="*/ 108 h 180"/>
                  <a:gd name="T78" fmla="*/ 157 w 241"/>
                  <a:gd name="T79" fmla="*/ 120 h 180"/>
                  <a:gd name="T80" fmla="*/ 162 w 241"/>
                  <a:gd name="T81" fmla="*/ 145 h 180"/>
                  <a:gd name="T82" fmla="*/ 167 w 241"/>
                  <a:gd name="T83" fmla="*/ 146 h 180"/>
                  <a:gd name="T84" fmla="*/ 176 w 241"/>
                  <a:gd name="T85" fmla="*/ 147 h 180"/>
                  <a:gd name="T86" fmla="*/ 132 w 241"/>
                  <a:gd name="T87" fmla="*/ 127 h 180"/>
                  <a:gd name="T88" fmla="*/ 132 w 241"/>
                  <a:gd name="T89" fmla="*/ 127 h 180"/>
                  <a:gd name="T90" fmla="*/ 121 w 241"/>
                  <a:gd name="T91" fmla="*/ 140 h 180"/>
                  <a:gd name="T92" fmla="*/ 117 w 241"/>
                  <a:gd name="T93" fmla="*/ 139 h 180"/>
                  <a:gd name="T94" fmla="*/ 132 w 241"/>
                  <a:gd name="T95" fmla="*/ 155 h 180"/>
                  <a:gd name="T96" fmla="*/ 167 w 241"/>
                  <a:gd name="T97" fmla="*/ 159 h 180"/>
                  <a:gd name="T98" fmla="*/ 176 w 241"/>
                  <a:gd name="T99" fmla="*/ 165 h 180"/>
                  <a:gd name="T100" fmla="*/ 198 w 241"/>
                  <a:gd name="T101" fmla="*/ 165 h 180"/>
                  <a:gd name="T102" fmla="*/ 225 w 241"/>
                  <a:gd name="T103" fmla="*/ 167 h 180"/>
                  <a:gd name="T104" fmla="*/ 225 w 241"/>
                  <a:gd name="T105" fmla="*/ 167 h 180"/>
                  <a:gd name="T106" fmla="*/ 215 w 241"/>
                  <a:gd name="T107" fmla="*/ 159 h 180"/>
                  <a:gd name="T108" fmla="*/ 218 w 241"/>
                  <a:gd name="T109" fmla="*/ 148 h 180"/>
                  <a:gd name="T110" fmla="*/ 141 w 241"/>
                  <a:gd name="T111" fmla="*/ 72 h 180"/>
                  <a:gd name="T112" fmla="*/ 144 w 241"/>
                  <a:gd name="T113" fmla="*/ 78 h 180"/>
                  <a:gd name="T114" fmla="*/ 148 w 241"/>
                  <a:gd name="T115" fmla="*/ 74 h 180"/>
                  <a:gd name="T116" fmla="*/ 136 w 241"/>
                  <a:gd name="T117" fmla="*/ 101 h 180"/>
                  <a:gd name="T118" fmla="*/ 109 w 241"/>
                  <a:gd name="T119" fmla="*/ 125 h 180"/>
                  <a:gd name="T120" fmla="*/ 109 w 241"/>
                  <a:gd name="T121" fmla="*/ 137 h 180"/>
                  <a:gd name="T122" fmla="*/ 109 w 241"/>
                  <a:gd name="T123" fmla="*/ 150 h 180"/>
                  <a:gd name="T124" fmla="*/ 109 w 241"/>
                  <a:gd name="T125" fmla="*/ 12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80">
                    <a:moveTo>
                      <a:pt x="88" y="152"/>
                    </a:moveTo>
                    <a:cubicBezTo>
                      <a:pt x="86" y="154"/>
                      <a:pt x="87" y="158"/>
                      <a:pt x="90" y="159"/>
                    </a:cubicBezTo>
                    <a:cubicBezTo>
                      <a:pt x="101" y="162"/>
                      <a:pt x="113" y="164"/>
                      <a:pt x="124" y="166"/>
                    </a:cubicBezTo>
                    <a:cubicBezTo>
                      <a:pt x="124" y="168"/>
                      <a:pt x="125" y="169"/>
                      <a:pt x="126" y="168"/>
                    </a:cubicBezTo>
                    <a:cubicBezTo>
                      <a:pt x="126" y="167"/>
                      <a:pt x="126" y="167"/>
                      <a:pt x="127" y="167"/>
                    </a:cubicBezTo>
                    <a:cubicBezTo>
                      <a:pt x="162" y="174"/>
                      <a:pt x="200" y="180"/>
                      <a:pt x="235" y="174"/>
                    </a:cubicBezTo>
                    <a:cubicBezTo>
                      <a:pt x="235" y="174"/>
                      <a:pt x="235" y="174"/>
                      <a:pt x="235" y="174"/>
                    </a:cubicBezTo>
                    <a:cubicBezTo>
                      <a:pt x="232" y="173"/>
                      <a:pt x="229" y="173"/>
                      <a:pt x="226" y="172"/>
                    </a:cubicBezTo>
                    <a:cubicBezTo>
                      <a:pt x="226" y="170"/>
                      <a:pt x="226" y="169"/>
                      <a:pt x="226" y="167"/>
                    </a:cubicBezTo>
                    <a:cubicBezTo>
                      <a:pt x="228" y="167"/>
                      <a:pt x="229" y="163"/>
                      <a:pt x="226" y="162"/>
                    </a:cubicBezTo>
                    <a:cubicBezTo>
                      <a:pt x="223" y="161"/>
                      <a:pt x="220" y="160"/>
                      <a:pt x="217" y="159"/>
                    </a:cubicBezTo>
                    <a:cubicBezTo>
                      <a:pt x="217" y="159"/>
                      <a:pt x="217" y="158"/>
                      <a:pt x="217" y="157"/>
                    </a:cubicBezTo>
                    <a:cubicBezTo>
                      <a:pt x="218" y="157"/>
                      <a:pt x="219" y="158"/>
                      <a:pt x="220" y="158"/>
                    </a:cubicBezTo>
                    <a:cubicBezTo>
                      <a:pt x="222" y="159"/>
                      <a:pt x="222" y="157"/>
                      <a:pt x="221" y="156"/>
                    </a:cubicBezTo>
                    <a:cubicBezTo>
                      <a:pt x="220" y="156"/>
                      <a:pt x="219" y="155"/>
                      <a:pt x="218" y="154"/>
                    </a:cubicBezTo>
                    <a:cubicBezTo>
                      <a:pt x="218" y="153"/>
                      <a:pt x="219" y="151"/>
                      <a:pt x="220" y="150"/>
                    </a:cubicBezTo>
                    <a:cubicBezTo>
                      <a:pt x="226" y="158"/>
                      <a:pt x="232" y="167"/>
                      <a:pt x="239" y="175"/>
                    </a:cubicBezTo>
                    <a:cubicBezTo>
                      <a:pt x="240" y="176"/>
                      <a:pt x="241" y="175"/>
                      <a:pt x="241" y="173"/>
                    </a:cubicBezTo>
                    <a:cubicBezTo>
                      <a:pt x="214" y="128"/>
                      <a:pt x="188" y="82"/>
                      <a:pt x="148" y="47"/>
                    </a:cubicBezTo>
                    <a:cubicBezTo>
                      <a:pt x="149" y="44"/>
                      <a:pt x="149" y="42"/>
                      <a:pt x="149" y="39"/>
                    </a:cubicBezTo>
                    <a:cubicBezTo>
                      <a:pt x="149" y="39"/>
                      <a:pt x="149" y="39"/>
                      <a:pt x="149" y="39"/>
                    </a:cubicBezTo>
                    <a:cubicBezTo>
                      <a:pt x="148" y="41"/>
                      <a:pt x="147" y="43"/>
                      <a:pt x="146" y="45"/>
                    </a:cubicBezTo>
                    <a:cubicBezTo>
                      <a:pt x="146" y="45"/>
                      <a:pt x="145" y="45"/>
                      <a:pt x="145" y="45"/>
                    </a:cubicBezTo>
                    <a:cubicBezTo>
                      <a:pt x="99" y="31"/>
                      <a:pt x="46" y="29"/>
                      <a:pt x="6" y="1"/>
                    </a:cubicBezTo>
                    <a:cubicBezTo>
                      <a:pt x="6" y="0"/>
                      <a:pt x="5" y="1"/>
                      <a:pt x="5" y="1"/>
                    </a:cubicBezTo>
                    <a:cubicBezTo>
                      <a:pt x="18" y="20"/>
                      <a:pt x="43" y="27"/>
                      <a:pt x="64" y="34"/>
                    </a:cubicBezTo>
                    <a:cubicBezTo>
                      <a:pt x="89" y="42"/>
                      <a:pt x="116" y="45"/>
                      <a:pt x="142" y="53"/>
                    </a:cubicBezTo>
                    <a:cubicBezTo>
                      <a:pt x="142" y="53"/>
                      <a:pt x="142" y="53"/>
                      <a:pt x="142" y="53"/>
                    </a:cubicBezTo>
                    <a:cubicBezTo>
                      <a:pt x="139" y="59"/>
                      <a:pt x="136" y="66"/>
                      <a:pt x="133" y="72"/>
                    </a:cubicBezTo>
                    <a:cubicBezTo>
                      <a:pt x="132" y="72"/>
                      <a:pt x="131" y="72"/>
                      <a:pt x="130" y="72"/>
                    </a:cubicBezTo>
                    <a:cubicBezTo>
                      <a:pt x="129" y="72"/>
                      <a:pt x="129" y="74"/>
                      <a:pt x="130" y="74"/>
                    </a:cubicBezTo>
                    <a:cubicBezTo>
                      <a:pt x="131" y="74"/>
                      <a:pt x="132" y="74"/>
                      <a:pt x="133" y="74"/>
                    </a:cubicBezTo>
                    <a:cubicBezTo>
                      <a:pt x="132" y="74"/>
                      <a:pt x="132" y="74"/>
                      <a:pt x="132" y="75"/>
                    </a:cubicBezTo>
                    <a:cubicBezTo>
                      <a:pt x="131" y="74"/>
                      <a:pt x="131" y="74"/>
                      <a:pt x="130" y="74"/>
                    </a:cubicBezTo>
                    <a:cubicBezTo>
                      <a:pt x="122" y="71"/>
                      <a:pt x="114" y="74"/>
                      <a:pt x="108" y="79"/>
                    </a:cubicBezTo>
                    <a:cubicBezTo>
                      <a:pt x="101" y="85"/>
                      <a:pt x="96" y="94"/>
                      <a:pt x="95" y="102"/>
                    </a:cubicBezTo>
                    <a:cubicBezTo>
                      <a:pt x="95" y="109"/>
                      <a:pt x="96" y="118"/>
                      <a:pt x="102" y="122"/>
                    </a:cubicBezTo>
                    <a:cubicBezTo>
                      <a:pt x="100" y="125"/>
                      <a:pt x="100" y="130"/>
                      <a:pt x="98" y="134"/>
                    </a:cubicBezTo>
                    <a:cubicBezTo>
                      <a:pt x="97" y="137"/>
                      <a:pt x="96" y="141"/>
                      <a:pt x="94" y="145"/>
                    </a:cubicBezTo>
                    <a:cubicBezTo>
                      <a:pt x="74" y="90"/>
                      <a:pt x="25" y="53"/>
                      <a:pt x="2" y="1"/>
                    </a:cubicBezTo>
                    <a:cubicBezTo>
                      <a:pt x="1" y="0"/>
                      <a:pt x="0" y="0"/>
                      <a:pt x="0" y="1"/>
                    </a:cubicBezTo>
                    <a:cubicBezTo>
                      <a:pt x="17" y="58"/>
                      <a:pt x="69" y="95"/>
                      <a:pt x="88" y="151"/>
                    </a:cubicBezTo>
                    <a:cubicBezTo>
                      <a:pt x="88" y="151"/>
                      <a:pt x="88" y="152"/>
                      <a:pt x="88" y="152"/>
                    </a:cubicBezTo>
                    <a:close/>
                    <a:moveTo>
                      <a:pt x="112" y="147"/>
                    </a:moveTo>
                    <a:cubicBezTo>
                      <a:pt x="111" y="144"/>
                      <a:pt x="111" y="141"/>
                      <a:pt x="112" y="138"/>
                    </a:cubicBezTo>
                    <a:cubicBezTo>
                      <a:pt x="113" y="138"/>
                      <a:pt x="114" y="138"/>
                      <a:pt x="116" y="138"/>
                    </a:cubicBezTo>
                    <a:cubicBezTo>
                      <a:pt x="116" y="142"/>
                      <a:pt x="115" y="145"/>
                      <a:pt x="114" y="148"/>
                    </a:cubicBezTo>
                    <a:cubicBezTo>
                      <a:pt x="113" y="148"/>
                      <a:pt x="113" y="148"/>
                      <a:pt x="112" y="147"/>
                    </a:cubicBezTo>
                    <a:close/>
                    <a:moveTo>
                      <a:pt x="120" y="129"/>
                    </a:moveTo>
                    <a:cubicBezTo>
                      <a:pt x="121" y="129"/>
                      <a:pt x="123" y="129"/>
                      <a:pt x="124" y="129"/>
                    </a:cubicBezTo>
                    <a:cubicBezTo>
                      <a:pt x="123" y="132"/>
                      <a:pt x="122" y="136"/>
                      <a:pt x="120" y="139"/>
                    </a:cubicBezTo>
                    <a:cubicBezTo>
                      <a:pt x="119" y="139"/>
                      <a:pt x="118" y="138"/>
                      <a:pt x="117" y="138"/>
                    </a:cubicBezTo>
                    <a:cubicBezTo>
                      <a:pt x="117" y="137"/>
                      <a:pt x="116" y="136"/>
                      <a:pt x="116" y="135"/>
                    </a:cubicBezTo>
                    <a:cubicBezTo>
                      <a:pt x="116" y="135"/>
                      <a:pt x="115" y="135"/>
                      <a:pt x="115" y="136"/>
                    </a:cubicBezTo>
                    <a:cubicBezTo>
                      <a:pt x="115" y="136"/>
                      <a:pt x="115" y="137"/>
                      <a:pt x="115" y="138"/>
                    </a:cubicBezTo>
                    <a:cubicBezTo>
                      <a:pt x="114" y="138"/>
                      <a:pt x="113" y="137"/>
                      <a:pt x="112" y="137"/>
                    </a:cubicBezTo>
                    <a:cubicBezTo>
                      <a:pt x="113" y="134"/>
                      <a:pt x="114" y="131"/>
                      <a:pt x="116" y="128"/>
                    </a:cubicBezTo>
                    <a:cubicBezTo>
                      <a:pt x="117" y="128"/>
                      <a:pt x="119" y="129"/>
                      <a:pt x="120" y="129"/>
                    </a:cubicBezTo>
                    <a:close/>
                    <a:moveTo>
                      <a:pt x="146" y="98"/>
                    </a:moveTo>
                    <a:cubicBezTo>
                      <a:pt x="145" y="95"/>
                      <a:pt x="144" y="92"/>
                      <a:pt x="143" y="89"/>
                    </a:cubicBezTo>
                    <a:cubicBezTo>
                      <a:pt x="144" y="86"/>
                      <a:pt x="146" y="82"/>
                      <a:pt x="147" y="78"/>
                    </a:cubicBezTo>
                    <a:cubicBezTo>
                      <a:pt x="151" y="79"/>
                      <a:pt x="155" y="79"/>
                      <a:pt x="159" y="81"/>
                    </a:cubicBezTo>
                    <a:cubicBezTo>
                      <a:pt x="158" y="85"/>
                      <a:pt x="157" y="88"/>
                      <a:pt x="156" y="92"/>
                    </a:cubicBezTo>
                    <a:cubicBezTo>
                      <a:pt x="154" y="92"/>
                      <a:pt x="151" y="92"/>
                      <a:pt x="149" y="92"/>
                    </a:cubicBezTo>
                    <a:cubicBezTo>
                      <a:pt x="149" y="92"/>
                      <a:pt x="149" y="93"/>
                      <a:pt x="149" y="93"/>
                    </a:cubicBezTo>
                    <a:cubicBezTo>
                      <a:pt x="151" y="93"/>
                      <a:pt x="153" y="93"/>
                      <a:pt x="156" y="93"/>
                    </a:cubicBezTo>
                    <a:cubicBezTo>
                      <a:pt x="152" y="105"/>
                      <a:pt x="149" y="117"/>
                      <a:pt x="144" y="129"/>
                    </a:cubicBezTo>
                    <a:cubicBezTo>
                      <a:pt x="141" y="128"/>
                      <a:pt x="138" y="127"/>
                      <a:pt x="134" y="126"/>
                    </a:cubicBezTo>
                    <a:cubicBezTo>
                      <a:pt x="143" y="120"/>
                      <a:pt x="147" y="109"/>
                      <a:pt x="146" y="98"/>
                    </a:cubicBezTo>
                    <a:close/>
                    <a:moveTo>
                      <a:pt x="154" y="72"/>
                    </a:moveTo>
                    <a:cubicBezTo>
                      <a:pt x="152" y="72"/>
                      <a:pt x="151" y="72"/>
                      <a:pt x="150" y="72"/>
                    </a:cubicBezTo>
                    <a:cubicBezTo>
                      <a:pt x="151" y="70"/>
                      <a:pt x="152" y="67"/>
                      <a:pt x="154" y="65"/>
                    </a:cubicBezTo>
                    <a:cubicBezTo>
                      <a:pt x="157" y="67"/>
                      <a:pt x="159" y="70"/>
                      <a:pt x="161" y="73"/>
                    </a:cubicBezTo>
                    <a:cubicBezTo>
                      <a:pt x="161" y="75"/>
                      <a:pt x="160" y="77"/>
                      <a:pt x="159" y="80"/>
                    </a:cubicBezTo>
                    <a:cubicBezTo>
                      <a:pt x="156" y="78"/>
                      <a:pt x="152" y="77"/>
                      <a:pt x="147" y="77"/>
                    </a:cubicBezTo>
                    <a:cubicBezTo>
                      <a:pt x="148" y="76"/>
                      <a:pt x="148" y="75"/>
                      <a:pt x="149" y="74"/>
                    </a:cubicBezTo>
                    <a:cubicBezTo>
                      <a:pt x="151" y="74"/>
                      <a:pt x="152" y="74"/>
                      <a:pt x="154" y="74"/>
                    </a:cubicBezTo>
                    <a:cubicBezTo>
                      <a:pt x="155" y="74"/>
                      <a:pt x="155" y="72"/>
                      <a:pt x="154" y="72"/>
                    </a:cubicBezTo>
                    <a:close/>
                    <a:moveTo>
                      <a:pt x="179" y="94"/>
                    </a:moveTo>
                    <a:cubicBezTo>
                      <a:pt x="178" y="98"/>
                      <a:pt x="177" y="101"/>
                      <a:pt x="176" y="105"/>
                    </a:cubicBezTo>
                    <a:cubicBezTo>
                      <a:pt x="171" y="104"/>
                      <a:pt x="166" y="104"/>
                      <a:pt x="161" y="103"/>
                    </a:cubicBezTo>
                    <a:cubicBezTo>
                      <a:pt x="162" y="100"/>
                      <a:pt x="162" y="96"/>
                      <a:pt x="163" y="93"/>
                    </a:cubicBezTo>
                    <a:cubicBezTo>
                      <a:pt x="167" y="93"/>
                      <a:pt x="171" y="93"/>
                      <a:pt x="175" y="93"/>
                    </a:cubicBezTo>
                    <a:cubicBezTo>
                      <a:pt x="176" y="93"/>
                      <a:pt x="176" y="91"/>
                      <a:pt x="175" y="91"/>
                    </a:cubicBezTo>
                    <a:cubicBezTo>
                      <a:pt x="171" y="92"/>
                      <a:pt x="167" y="92"/>
                      <a:pt x="163" y="92"/>
                    </a:cubicBezTo>
                    <a:cubicBezTo>
                      <a:pt x="163" y="89"/>
                      <a:pt x="163" y="86"/>
                      <a:pt x="164" y="83"/>
                    </a:cubicBezTo>
                    <a:cubicBezTo>
                      <a:pt x="164" y="83"/>
                      <a:pt x="164" y="82"/>
                      <a:pt x="164" y="82"/>
                    </a:cubicBezTo>
                    <a:cubicBezTo>
                      <a:pt x="163" y="81"/>
                      <a:pt x="162" y="81"/>
                      <a:pt x="161" y="80"/>
                    </a:cubicBezTo>
                    <a:cubicBezTo>
                      <a:pt x="161" y="78"/>
                      <a:pt x="162" y="76"/>
                      <a:pt x="162" y="74"/>
                    </a:cubicBezTo>
                    <a:cubicBezTo>
                      <a:pt x="168" y="81"/>
                      <a:pt x="174" y="87"/>
                      <a:pt x="179" y="94"/>
                    </a:cubicBezTo>
                    <a:close/>
                    <a:moveTo>
                      <a:pt x="187" y="105"/>
                    </a:moveTo>
                    <a:cubicBezTo>
                      <a:pt x="184" y="105"/>
                      <a:pt x="180" y="105"/>
                      <a:pt x="176" y="105"/>
                    </a:cubicBezTo>
                    <a:cubicBezTo>
                      <a:pt x="177" y="101"/>
                      <a:pt x="179" y="98"/>
                      <a:pt x="180" y="95"/>
                    </a:cubicBezTo>
                    <a:cubicBezTo>
                      <a:pt x="182" y="98"/>
                      <a:pt x="185" y="101"/>
                      <a:pt x="187" y="105"/>
                    </a:cubicBezTo>
                    <a:close/>
                    <a:moveTo>
                      <a:pt x="201" y="126"/>
                    </a:moveTo>
                    <a:cubicBezTo>
                      <a:pt x="201" y="128"/>
                      <a:pt x="200" y="131"/>
                      <a:pt x="200" y="133"/>
                    </a:cubicBezTo>
                    <a:cubicBezTo>
                      <a:pt x="194" y="133"/>
                      <a:pt x="188" y="133"/>
                      <a:pt x="182" y="133"/>
                    </a:cubicBezTo>
                    <a:cubicBezTo>
                      <a:pt x="183" y="130"/>
                      <a:pt x="184" y="126"/>
                      <a:pt x="185" y="122"/>
                    </a:cubicBezTo>
                    <a:cubicBezTo>
                      <a:pt x="186" y="122"/>
                      <a:pt x="186" y="121"/>
                      <a:pt x="186" y="121"/>
                    </a:cubicBezTo>
                    <a:cubicBezTo>
                      <a:pt x="187" y="117"/>
                      <a:pt x="188" y="113"/>
                      <a:pt x="190" y="109"/>
                    </a:cubicBezTo>
                    <a:cubicBezTo>
                      <a:pt x="190" y="109"/>
                      <a:pt x="189" y="109"/>
                      <a:pt x="189" y="109"/>
                    </a:cubicBezTo>
                    <a:cubicBezTo>
                      <a:pt x="188" y="113"/>
                      <a:pt x="186" y="116"/>
                      <a:pt x="185" y="120"/>
                    </a:cubicBezTo>
                    <a:cubicBezTo>
                      <a:pt x="185" y="120"/>
                      <a:pt x="185" y="120"/>
                      <a:pt x="185" y="120"/>
                    </a:cubicBezTo>
                    <a:cubicBezTo>
                      <a:pt x="184" y="120"/>
                      <a:pt x="182" y="120"/>
                      <a:pt x="181" y="120"/>
                    </a:cubicBezTo>
                    <a:cubicBezTo>
                      <a:pt x="181" y="116"/>
                      <a:pt x="182" y="112"/>
                      <a:pt x="183" y="108"/>
                    </a:cubicBezTo>
                    <a:cubicBezTo>
                      <a:pt x="185" y="108"/>
                      <a:pt x="187" y="108"/>
                      <a:pt x="190" y="108"/>
                    </a:cubicBezTo>
                    <a:cubicBezTo>
                      <a:pt x="196" y="117"/>
                      <a:pt x="202" y="125"/>
                      <a:pt x="208" y="134"/>
                    </a:cubicBezTo>
                    <a:cubicBezTo>
                      <a:pt x="206" y="134"/>
                      <a:pt x="203" y="133"/>
                      <a:pt x="201" y="133"/>
                    </a:cubicBezTo>
                    <a:cubicBezTo>
                      <a:pt x="201" y="131"/>
                      <a:pt x="201" y="128"/>
                      <a:pt x="202" y="126"/>
                    </a:cubicBezTo>
                    <a:cubicBezTo>
                      <a:pt x="202" y="126"/>
                      <a:pt x="201" y="126"/>
                      <a:pt x="201" y="126"/>
                    </a:cubicBezTo>
                    <a:close/>
                    <a:moveTo>
                      <a:pt x="197" y="147"/>
                    </a:moveTo>
                    <a:cubicBezTo>
                      <a:pt x="191" y="146"/>
                      <a:pt x="185" y="145"/>
                      <a:pt x="179" y="145"/>
                    </a:cubicBezTo>
                    <a:cubicBezTo>
                      <a:pt x="180" y="142"/>
                      <a:pt x="181" y="140"/>
                      <a:pt x="181" y="137"/>
                    </a:cubicBezTo>
                    <a:cubicBezTo>
                      <a:pt x="187" y="138"/>
                      <a:pt x="193" y="138"/>
                      <a:pt x="199" y="138"/>
                    </a:cubicBezTo>
                    <a:cubicBezTo>
                      <a:pt x="198" y="141"/>
                      <a:pt x="198" y="143"/>
                      <a:pt x="197" y="146"/>
                    </a:cubicBezTo>
                    <a:cubicBezTo>
                      <a:pt x="197" y="146"/>
                      <a:pt x="197" y="147"/>
                      <a:pt x="197" y="147"/>
                    </a:cubicBezTo>
                    <a:close/>
                    <a:moveTo>
                      <a:pt x="178" y="155"/>
                    </a:moveTo>
                    <a:cubicBezTo>
                      <a:pt x="178" y="154"/>
                      <a:pt x="178" y="153"/>
                      <a:pt x="178" y="152"/>
                    </a:cubicBezTo>
                    <a:cubicBezTo>
                      <a:pt x="178" y="150"/>
                      <a:pt x="179" y="149"/>
                      <a:pt x="179" y="147"/>
                    </a:cubicBezTo>
                    <a:cubicBezTo>
                      <a:pt x="185" y="148"/>
                      <a:pt x="191" y="149"/>
                      <a:pt x="196" y="150"/>
                    </a:cubicBezTo>
                    <a:cubicBezTo>
                      <a:pt x="196" y="152"/>
                      <a:pt x="196" y="154"/>
                      <a:pt x="195" y="156"/>
                    </a:cubicBezTo>
                    <a:cubicBezTo>
                      <a:pt x="190" y="156"/>
                      <a:pt x="184" y="155"/>
                      <a:pt x="178" y="155"/>
                    </a:cubicBezTo>
                    <a:close/>
                    <a:moveTo>
                      <a:pt x="138" y="151"/>
                    </a:moveTo>
                    <a:cubicBezTo>
                      <a:pt x="138" y="152"/>
                      <a:pt x="138" y="152"/>
                      <a:pt x="138" y="153"/>
                    </a:cubicBezTo>
                    <a:cubicBezTo>
                      <a:pt x="138" y="153"/>
                      <a:pt x="137" y="153"/>
                      <a:pt x="137" y="153"/>
                    </a:cubicBezTo>
                    <a:cubicBezTo>
                      <a:pt x="137" y="152"/>
                      <a:pt x="138" y="152"/>
                      <a:pt x="138" y="151"/>
                    </a:cubicBezTo>
                    <a:close/>
                    <a:moveTo>
                      <a:pt x="140" y="153"/>
                    </a:moveTo>
                    <a:cubicBezTo>
                      <a:pt x="140" y="151"/>
                      <a:pt x="140" y="150"/>
                      <a:pt x="140" y="148"/>
                    </a:cubicBezTo>
                    <a:cubicBezTo>
                      <a:pt x="140" y="147"/>
                      <a:pt x="141" y="145"/>
                      <a:pt x="142" y="143"/>
                    </a:cubicBezTo>
                    <a:cubicBezTo>
                      <a:pt x="143" y="143"/>
                      <a:pt x="145" y="143"/>
                      <a:pt x="146" y="143"/>
                    </a:cubicBezTo>
                    <a:cubicBezTo>
                      <a:pt x="145" y="147"/>
                      <a:pt x="144" y="150"/>
                      <a:pt x="143" y="153"/>
                    </a:cubicBezTo>
                    <a:cubicBezTo>
                      <a:pt x="142" y="153"/>
                      <a:pt x="141" y="153"/>
                      <a:pt x="140" y="153"/>
                    </a:cubicBezTo>
                    <a:close/>
                    <a:moveTo>
                      <a:pt x="161" y="93"/>
                    </a:moveTo>
                    <a:cubicBezTo>
                      <a:pt x="160" y="96"/>
                      <a:pt x="159" y="99"/>
                      <a:pt x="159" y="103"/>
                    </a:cubicBezTo>
                    <a:cubicBezTo>
                      <a:pt x="158" y="103"/>
                      <a:pt x="157" y="102"/>
                      <a:pt x="155" y="102"/>
                    </a:cubicBezTo>
                    <a:cubicBezTo>
                      <a:pt x="156" y="99"/>
                      <a:pt x="157" y="96"/>
                      <a:pt x="158" y="93"/>
                    </a:cubicBezTo>
                    <a:cubicBezTo>
                      <a:pt x="159" y="93"/>
                      <a:pt x="160" y="93"/>
                      <a:pt x="161" y="93"/>
                    </a:cubicBezTo>
                    <a:close/>
                    <a:moveTo>
                      <a:pt x="158" y="92"/>
                    </a:moveTo>
                    <a:cubicBezTo>
                      <a:pt x="159" y="88"/>
                      <a:pt x="160" y="85"/>
                      <a:pt x="160" y="82"/>
                    </a:cubicBezTo>
                    <a:cubicBezTo>
                      <a:pt x="161" y="82"/>
                      <a:pt x="162" y="83"/>
                      <a:pt x="163" y="83"/>
                    </a:cubicBezTo>
                    <a:cubicBezTo>
                      <a:pt x="162" y="86"/>
                      <a:pt x="162" y="89"/>
                      <a:pt x="161" y="92"/>
                    </a:cubicBezTo>
                    <a:cubicBezTo>
                      <a:pt x="160" y="92"/>
                      <a:pt x="159" y="92"/>
                      <a:pt x="158" y="92"/>
                    </a:cubicBezTo>
                    <a:close/>
                    <a:moveTo>
                      <a:pt x="155" y="103"/>
                    </a:moveTo>
                    <a:cubicBezTo>
                      <a:pt x="156" y="103"/>
                      <a:pt x="157" y="104"/>
                      <a:pt x="158" y="104"/>
                    </a:cubicBezTo>
                    <a:cubicBezTo>
                      <a:pt x="156" y="113"/>
                      <a:pt x="153" y="122"/>
                      <a:pt x="150" y="130"/>
                    </a:cubicBezTo>
                    <a:cubicBezTo>
                      <a:pt x="149" y="130"/>
                      <a:pt x="148" y="130"/>
                      <a:pt x="147" y="130"/>
                    </a:cubicBezTo>
                    <a:cubicBezTo>
                      <a:pt x="151" y="121"/>
                      <a:pt x="153" y="112"/>
                      <a:pt x="155" y="103"/>
                    </a:cubicBezTo>
                    <a:close/>
                    <a:moveTo>
                      <a:pt x="147" y="132"/>
                    </a:moveTo>
                    <a:cubicBezTo>
                      <a:pt x="147" y="132"/>
                      <a:pt x="148" y="132"/>
                      <a:pt x="149" y="133"/>
                    </a:cubicBezTo>
                    <a:cubicBezTo>
                      <a:pt x="148" y="136"/>
                      <a:pt x="147" y="139"/>
                      <a:pt x="146" y="142"/>
                    </a:cubicBezTo>
                    <a:cubicBezTo>
                      <a:pt x="145" y="142"/>
                      <a:pt x="144" y="142"/>
                      <a:pt x="143" y="142"/>
                    </a:cubicBezTo>
                    <a:cubicBezTo>
                      <a:pt x="144" y="139"/>
                      <a:pt x="145" y="135"/>
                      <a:pt x="147" y="132"/>
                    </a:cubicBezTo>
                    <a:close/>
                    <a:moveTo>
                      <a:pt x="154" y="134"/>
                    </a:moveTo>
                    <a:cubicBezTo>
                      <a:pt x="158" y="134"/>
                      <a:pt x="161" y="135"/>
                      <a:pt x="165" y="135"/>
                    </a:cubicBezTo>
                    <a:cubicBezTo>
                      <a:pt x="165" y="136"/>
                      <a:pt x="165" y="137"/>
                      <a:pt x="165" y="137"/>
                    </a:cubicBezTo>
                    <a:cubicBezTo>
                      <a:pt x="164" y="137"/>
                      <a:pt x="164" y="136"/>
                      <a:pt x="164" y="135"/>
                    </a:cubicBezTo>
                    <a:cubicBezTo>
                      <a:pt x="163" y="135"/>
                      <a:pt x="163" y="135"/>
                      <a:pt x="163" y="136"/>
                    </a:cubicBezTo>
                    <a:cubicBezTo>
                      <a:pt x="164" y="136"/>
                      <a:pt x="164" y="137"/>
                      <a:pt x="164" y="138"/>
                    </a:cubicBezTo>
                    <a:cubicBezTo>
                      <a:pt x="164" y="140"/>
                      <a:pt x="163" y="142"/>
                      <a:pt x="162" y="143"/>
                    </a:cubicBezTo>
                    <a:cubicBezTo>
                      <a:pt x="159" y="143"/>
                      <a:pt x="155" y="143"/>
                      <a:pt x="151" y="143"/>
                    </a:cubicBezTo>
                    <a:cubicBezTo>
                      <a:pt x="152" y="140"/>
                      <a:pt x="153" y="137"/>
                      <a:pt x="154" y="134"/>
                    </a:cubicBezTo>
                    <a:close/>
                    <a:moveTo>
                      <a:pt x="157" y="122"/>
                    </a:moveTo>
                    <a:cubicBezTo>
                      <a:pt x="161" y="122"/>
                      <a:pt x="166" y="122"/>
                      <a:pt x="170" y="122"/>
                    </a:cubicBezTo>
                    <a:cubicBezTo>
                      <a:pt x="169" y="126"/>
                      <a:pt x="167" y="129"/>
                      <a:pt x="166" y="133"/>
                    </a:cubicBezTo>
                    <a:cubicBezTo>
                      <a:pt x="162" y="132"/>
                      <a:pt x="158" y="132"/>
                      <a:pt x="154" y="131"/>
                    </a:cubicBezTo>
                    <a:cubicBezTo>
                      <a:pt x="155" y="128"/>
                      <a:pt x="156" y="125"/>
                      <a:pt x="157" y="122"/>
                    </a:cubicBezTo>
                    <a:close/>
                    <a:moveTo>
                      <a:pt x="165" y="139"/>
                    </a:moveTo>
                    <a:cubicBezTo>
                      <a:pt x="166" y="141"/>
                      <a:pt x="166" y="142"/>
                      <a:pt x="167" y="144"/>
                    </a:cubicBezTo>
                    <a:cubicBezTo>
                      <a:pt x="166" y="144"/>
                      <a:pt x="165" y="144"/>
                      <a:pt x="164" y="143"/>
                    </a:cubicBezTo>
                    <a:cubicBezTo>
                      <a:pt x="164" y="142"/>
                      <a:pt x="165" y="141"/>
                      <a:pt x="165" y="139"/>
                    </a:cubicBezTo>
                    <a:close/>
                    <a:moveTo>
                      <a:pt x="165" y="138"/>
                    </a:moveTo>
                    <a:cubicBezTo>
                      <a:pt x="166" y="137"/>
                      <a:pt x="166" y="136"/>
                      <a:pt x="166" y="135"/>
                    </a:cubicBezTo>
                    <a:cubicBezTo>
                      <a:pt x="167" y="135"/>
                      <a:pt x="168" y="136"/>
                      <a:pt x="168" y="136"/>
                    </a:cubicBezTo>
                    <a:cubicBezTo>
                      <a:pt x="171" y="136"/>
                      <a:pt x="174" y="136"/>
                      <a:pt x="177" y="137"/>
                    </a:cubicBezTo>
                    <a:cubicBezTo>
                      <a:pt x="177" y="139"/>
                      <a:pt x="177" y="142"/>
                      <a:pt x="177" y="145"/>
                    </a:cubicBezTo>
                    <a:cubicBezTo>
                      <a:pt x="175" y="144"/>
                      <a:pt x="174" y="144"/>
                      <a:pt x="173" y="144"/>
                    </a:cubicBezTo>
                    <a:cubicBezTo>
                      <a:pt x="171" y="144"/>
                      <a:pt x="170" y="144"/>
                      <a:pt x="168" y="144"/>
                    </a:cubicBezTo>
                    <a:cubicBezTo>
                      <a:pt x="167" y="142"/>
                      <a:pt x="166" y="140"/>
                      <a:pt x="165" y="138"/>
                    </a:cubicBezTo>
                    <a:close/>
                    <a:moveTo>
                      <a:pt x="179" y="137"/>
                    </a:moveTo>
                    <a:cubicBezTo>
                      <a:pt x="179" y="137"/>
                      <a:pt x="180" y="137"/>
                      <a:pt x="180" y="137"/>
                    </a:cubicBezTo>
                    <a:cubicBezTo>
                      <a:pt x="179" y="139"/>
                      <a:pt x="179" y="142"/>
                      <a:pt x="178" y="145"/>
                    </a:cubicBezTo>
                    <a:cubicBezTo>
                      <a:pt x="178" y="142"/>
                      <a:pt x="178" y="139"/>
                      <a:pt x="179" y="137"/>
                    </a:cubicBezTo>
                    <a:close/>
                    <a:moveTo>
                      <a:pt x="179" y="133"/>
                    </a:moveTo>
                    <a:cubicBezTo>
                      <a:pt x="179" y="130"/>
                      <a:pt x="180" y="126"/>
                      <a:pt x="181" y="122"/>
                    </a:cubicBezTo>
                    <a:cubicBezTo>
                      <a:pt x="182" y="122"/>
                      <a:pt x="183" y="122"/>
                      <a:pt x="184" y="122"/>
                    </a:cubicBezTo>
                    <a:cubicBezTo>
                      <a:pt x="183" y="126"/>
                      <a:pt x="182" y="130"/>
                      <a:pt x="181" y="133"/>
                    </a:cubicBezTo>
                    <a:cubicBezTo>
                      <a:pt x="180" y="133"/>
                      <a:pt x="180" y="133"/>
                      <a:pt x="179" y="133"/>
                    </a:cubicBezTo>
                    <a:close/>
                    <a:moveTo>
                      <a:pt x="178" y="133"/>
                    </a:moveTo>
                    <a:cubicBezTo>
                      <a:pt x="177" y="133"/>
                      <a:pt x="176" y="133"/>
                      <a:pt x="175" y="133"/>
                    </a:cubicBezTo>
                    <a:cubicBezTo>
                      <a:pt x="172" y="133"/>
                      <a:pt x="170" y="133"/>
                      <a:pt x="167" y="133"/>
                    </a:cubicBezTo>
                    <a:cubicBezTo>
                      <a:pt x="168" y="129"/>
                      <a:pt x="170" y="126"/>
                      <a:pt x="171" y="122"/>
                    </a:cubicBezTo>
                    <a:cubicBezTo>
                      <a:pt x="174" y="122"/>
                      <a:pt x="176" y="122"/>
                      <a:pt x="179" y="122"/>
                    </a:cubicBezTo>
                    <a:cubicBezTo>
                      <a:pt x="179" y="126"/>
                      <a:pt x="178" y="130"/>
                      <a:pt x="178" y="133"/>
                    </a:cubicBezTo>
                    <a:close/>
                    <a:moveTo>
                      <a:pt x="171" y="120"/>
                    </a:moveTo>
                    <a:cubicBezTo>
                      <a:pt x="173" y="116"/>
                      <a:pt x="174" y="112"/>
                      <a:pt x="175" y="108"/>
                    </a:cubicBezTo>
                    <a:cubicBezTo>
                      <a:pt x="177" y="108"/>
                      <a:pt x="180" y="108"/>
                      <a:pt x="182" y="108"/>
                    </a:cubicBezTo>
                    <a:cubicBezTo>
                      <a:pt x="181" y="112"/>
                      <a:pt x="180" y="116"/>
                      <a:pt x="180" y="120"/>
                    </a:cubicBezTo>
                    <a:cubicBezTo>
                      <a:pt x="177" y="120"/>
                      <a:pt x="174" y="120"/>
                      <a:pt x="171" y="120"/>
                    </a:cubicBezTo>
                    <a:close/>
                    <a:moveTo>
                      <a:pt x="170" y="120"/>
                    </a:moveTo>
                    <a:cubicBezTo>
                      <a:pt x="166" y="120"/>
                      <a:pt x="162" y="120"/>
                      <a:pt x="157" y="120"/>
                    </a:cubicBezTo>
                    <a:cubicBezTo>
                      <a:pt x="159" y="115"/>
                      <a:pt x="160" y="110"/>
                      <a:pt x="161" y="105"/>
                    </a:cubicBezTo>
                    <a:cubicBezTo>
                      <a:pt x="165" y="106"/>
                      <a:pt x="170" y="107"/>
                      <a:pt x="175" y="108"/>
                    </a:cubicBezTo>
                    <a:cubicBezTo>
                      <a:pt x="173" y="112"/>
                      <a:pt x="172" y="116"/>
                      <a:pt x="170" y="120"/>
                    </a:cubicBezTo>
                    <a:close/>
                    <a:moveTo>
                      <a:pt x="150" y="144"/>
                    </a:moveTo>
                    <a:cubicBezTo>
                      <a:pt x="154" y="144"/>
                      <a:pt x="158" y="145"/>
                      <a:pt x="162" y="145"/>
                    </a:cubicBezTo>
                    <a:cubicBezTo>
                      <a:pt x="161" y="148"/>
                      <a:pt x="159" y="151"/>
                      <a:pt x="158" y="154"/>
                    </a:cubicBezTo>
                    <a:cubicBezTo>
                      <a:pt x="154" y="154"/>
                      <a:pt x="150" y="154"/>
                      <a:pt x="146" y="153"/>
                    </a:cubicBezTo>
                    <a:cubicBezTo>
                      <a:pt x="148" y="150"/>
                      <a:pt x="149" y="147"/>
                      <a:pt x="150" y="144"/>
                    </a:cubicBezTo>
                    <a:close/>
                    <a:moveTo>
                      <a:pt x="163" y="145"/>
                    </a:moveTo>
                    <a:cubicBezTo>
                      <a:pt x="164" y="145"/>
                      <a:pt x="166" y="145"/>
                      <a:pt x="167" y="146"/>
                    </a:cubicBezTo>
                    <a:cubicBezTo>
                      <a:pt x="168" y="149"/>
                      <a:pt x="168" y="152"/>
                      <a:pt x="168" y="155"/>
                    </a:cubicBezTo>
                    <a:cubicBezTo>
                      <a:pt x="165" y="155"/>
                      <a:pt x="162" y="154"/>
                      <a:pt x="159" y="154"/>
                    </a:cubicBezTo>
                    <a:cubicBezTo>
                      <a:pt x="161" y="151"/>
                      <a:pt x="162" y="148"/>
                      <a:pt x="163" y="145"/>
                    </a:cubicBezTo>
                    <a:close/>
                    <a:moveTo>
                      <a:pt x="168" y="146"/>
                    </a:moveTo>
                    <a:cubicBezTo>
                      <a:pt x="171" y="146"/>
                      <a:pt x="174" y="146"/>
                      <a:pt x="176" y="147"/>
                    </a:cubicBezTo>
                    <a:cubicBezTo>
                      <a:pt x="176" y="149"/>
                      <a:pt x="176" y="151"/>
                      <a:pt x="176" y="154"/>
                    </a:cubicBezTo>
                    <a:cubicBezTo>
                      <a:pt x="176" y="154"/>
                      <a:pt x="176" y="155"/>
                      <a:pt x="176" y="155"/>
                    </a:cubicBezTo>
                    <a:cubicBezTo>
                      <a:pt x="174" y="155"/>
                      <a:pt x="172" y="155"/>
                      <a:pt x="169" y="155"/>
                    </a:cubicBezTo>
                    <a:cubicBezTo>
                      <a:pt x="170" y="152"/>
                      <a:pt x="169" y="149"/>
                      <a:pt x="168" y="146"/>
                    </a:cubicBezTo>
                    <a:close/>
                    <a:moveTo>
                      <a:pt x="132" y="127"/>
                    </a:moveTo>
                    <a:cubicBezTo>
                      <a:pt x="136" y="129"/>
                      <a:pt x="140" y="130"/>
                      <a:pt x="144" y="131"/>
                    </a:cubicBezTo>
                    <a:cubicBezTo>
                      <a:pt x="141" y="135"/>
                      <a:pt x="140" y="138"/>
                      <a:pt x="139" y="141"/>
                    </a:cubicBezTo>
                    <a:cubicBezTo>
                      <a:pt x="133" y="141"/>
                      <a:pt x="127" y="140"/>
                      <a:pt x="121" y="139"/>
                    </a:cubicBezTo>
                    <a:cubicBezTo>
                      <a:pt x="122" y="136"/>
                      <a:pt x="123" y="132"/>
                      <a:pt x="124" y="129"/>
                    </a:cubicBezTo>
                    <a:cubicBezTo>
                      <a:pt x="127" y="129"/>
                      <a:pt x="130" y="128"/>
                      <a:pt x="132" y="127"/>
                    </a:cubicBezTo>
                    <a:close/>
                    <a:moveTo>
                      <a:pt x="117" y="139"/>
                    </a:moveTo>
                    <a:cubicBezTo>
                      <a:pt x="118" y="139"/>
                      <a:pt x="119" y="139"/>
                      <a:pt x="120" y="140"/>
                    </a:cubicBezTo>
                    <a:cubicBezTo>
                      <a:pt x="119" y="142"/>
                      <a:pt x="118" y="145"/>
                      <a:pt x="117" y="147"/>
                    </a:cubicBezTo>
                    <a:cubicBezTo>
                      <a:pt x="117" y="148"/>
                      <a:pt x="118" y="149"/>
                      <a:pt x="119" y="148"/>
                    </a:cubicBezTo>
                    <a:cubicBezTo>
                      <a:pt x="120" y="145"/>
                      <a:pt x="120" y="142"/>
                      <a:pt x="121" y="140"/>
                    </a:cubicBezTo>
                    <a:cubicBezTo>
                      <a:pt x="127" y="141"/>
                      <a:pt x="133" y="142"/>
                      <a:pt x="139" y="143"/>
                    </a:cubicBezTo>
                    <a:cubicBezTo>
                      <a:pt x="139" y="143"/>
                      <a:pt x="139" y="143"/>
                      <a:pt x="139" y="143"/>
                    </a:cubicBezTo>
                    <a:cubicBezTo>
                      <a:pt x="137" y="146"/>
                      <a:pt x="135" y="149"/>
                      <a:pt x="134" y="152"/>
                    </a:cubicBezTo>
                    <a:cubicBezTo>
                      <a:pt x="128" y="151"/>
                      <a:pt x="122" y="150"/>
                      <a:pt x="116" y="149"/>
                    </a:cubicBezTo>
                    <a:cubicBezTo>
                      <a:pt x="117" y="145"/>
                      <a:pt x="117" y="142"/>
                      <a:pt x="117" y="139"/>
                    </a:cubicBezTo>
                    <a:close/>
                    <a:moveTo>
                      <a:pt x="132" y="155"/>
                    </a:moveTo>
                    <a:cubicBezTo>
                      <a:pt x="131" y="156"/>
                      <a:pt x="131" y="157"/>
                      <a:pt x="130" y="158"/>
                    </a:cubicBezTo>
                    <a:cubicBezTo>
                      <a:pt x="124" y="157"/>
                      <a:pt x="118" y="156"/>
                      <a:pt x="112" y="154"/>
                    </a:cubicBezTo>
                    <a:cubicBezTo>
                      <a:pt x="113" y="153"/>
                      <a:pt x="114" y="152"/>
                      <a:pt x="115" y="151"/>
                    </a:cubicBezTo>
                    <a:cubicBezTo>
                      <a:pt x="120" y="152"/>
                      <a:pt x="126" y="154"/>
                      <a:pt x="132" y="155"/>
                    </a:cubicBezTo>
                    <a:close/>
                    <a:moveTo>
                      <a:pt x="165" y="164"/>
                    </a:moveTo>
                    <a:cubicBezTo>
                      <a:pt x="154" y="162"/>
                      <a:pt x="144" y="161"/>
                      <a:pt x="133" y="159"/>
                    </a:cubicBezTo>
                    <a:cubicBezTo>
                      <a:pt x="134" y="158"/>
                      <a:pt x="135" y="157"/>
                      <a:pt x="135" y="156"/>
                    </a:cubicBezTo>
                    <a:cubicBezTo>
                      <a:pt x="146" y="158"/>
                      <a:pt x="157" y="158"/>
                      <a:pt x="167" y="159"/>
                    </a:cubicBezTo>
                    <a:cubicBezTo>
                      <a:pt x="167" y="159"/>
                      <a:pt x="167" y="159"/>
                      <a:pt x="167" y="159"/>
                    </a:cubicBezTo>
                    <a:cubicBezTo>
                      <a:pt x="167" y="160"/>
                      <a:pt x="169" y="161"/>
                      <a:pt x="169" y="160"/>
                    </a:cubicBezTo>
                    <a:cubicBezTo>
                      <a:pt x="169" y="160"/>
                      <a:pt x="169" y="159"/>
                      <a:pt x="169" y="159"/>
                    </a:cubicBezTo>
                    <a:cubicBezTo>
                      <a:pt x="171" y="159"/>
                      <a:pt x="173" y="160"/>
                      <a:pt x="175" y="160"/>
                    </a:cubicBezTo>
                    <a:cubicBezTo>
                      <a:pt x="175" y="161"/>
                      <a:pt x="175" y="163"/>
                      <a:pt x="175" y="164"/>
                    </a:cubicBezTo>
                    <a:cubicBezTo>
                      <a:pt x="174" y="165"/>
                      <a:pt x="176" y="166"/>
                      <a:pt x="176" y="165"/>
                    </a:cubicBezTo>
                    <a:cubicBezTo>
                      <a:pt x="176" y="163"/>
                      <a:pt x="177" y="161"/>
                      <a:pt x="177" y="160"/>
                    </a:cubicBezTo>
                    <a:cubicBezTo>
                      <a:pt x="177" y="161"/>
                      <a:pt x="178" y="161"/>
                      <a:pt x="179" y="160"/>
                    </a:cubicBezTo>
                    <a:cubicBezTo>
                      <a:pt x="184" y="160"/>
                      <a:pt x="190" y="161"/>
                      <a:pt x="195" y="161"/>
                    </a:cubicBezTo>
                    <a:cubicBezTo>
                      <a:pt x="195" y="163"/>
                      <a:pt x="195" y="164"/>
                      <a:pt x="196" y="165"/>
                    </a:cubicBezTo>
                    <a:cubicBezTo>
                      <a:pt x="196" y="166"/>
                      <a:pt x="198" y="166"/>
                      <a:pt x="198" y="165"/>
                    </a:cubicBezTo>
                    <a:cubicBezTo>
                      <a:pt x="198" y="164"/>
                      <a:pt x="198" y="163"/>
                      <a:pt x="198" y="162"/>
                    </a:cubicBezTo>
                    <a:cubicBezTo>
                      <a:pt x="204" y="162"/>
                      <a:pt x="209" y="163"/>
                      <a:pt x="214" y="164"/>
                    </a:cubicBezTo>
                    <a:cubicBezTo>
                      <a:pt x="214" y="166"/>
                      <a:pt x="214" y="168"/>
                      <a:pt x="214" y="170"/>
                    </a:cubicBezTo>
                    <a:cubicBezTo>
                      <a:pt x="198" y="168"/>
                      <a:pt x="181" y="166"/>
                      <a:pt x="165" y="164"/>
                    </a:cubicBezTo>
                    <a:close/>
                    <a:moveTo>
                      <a:pt x="225" y="167"/>
                    </a:moveTo>
                    <a:cubicBezTo>
                      <a:pt x="225" y="167"/>
                      <a:pt x="225" y="167"/>
                      <a:pt x="225" y="167"/>
                    </a:cubicBezTo>
                    <a:cubicBezTo>
                      <a:pt x="225" y="169"/>
                      <a:pt x="225" y="170"/>
                      <a:pt x="225" y="172"/>
                    </a:cubicBezTo>
                    <a:cubicBezTo>
                      <a:pt x="222" y="172"/>
                      <a:pt x="219" y="171"/>
                      <a:pt x="217" y="171"/>
                    </a:cubicBezTo>
                    <a:cubicBezTo>
                      <a:pt x="216" y="169"/>
                      <a:pt x="216" y="167"/>
                      <a:pt x="216" y="165"/>
                    </a:cubicBezTo>
                    <a:cubicBezTo>
                      <a:pt x="219" y="165"/>
                      <a:pt x="222" y="166"/>
                      <a:pt x="225" y="167"/>
                    </a:cubicBezTo>
                    <a:close/>
                    <a:moveTo>
                      <a:pt x="215" y="159"/>
                    </a:moveTo>
                    <a:cubicBezTo>
                      <a:pt x="210" y="158"/>
                      <a:pt x="204" y="157"/>
                      <a:pt x="199" y="157"/>
                    </a:cubicBezTo>
                    <a:cubicBezTo>
                      <a:pt x="199" y="155"/>
                      <a:pt x="199" y="153"/>
                      <a:pt x="199" y="151"/>
                    </a:cubicBezTo>
                    <a:cubicBezTo>
                      <a:pt x="204" y="152"/>
                      <a:pt x="210" y="154"/>
                      <a:pt x="216" y="156"/>
                    </a:cubicBezTo>
                    <a:cubicBezTo>
                      <a:pt x="215" y="157"/>
                      <a:pt x="215" y="158"/>
                      <a:pt x="215" y="159"/>
                    </a:cubicBezTo>
                    <a:close/>
                    <a:moveTo>
                      <a:pt x="216" y="153"/>
                    </a:moveTo>
                    <a:cubicBezTo>
                      <a:pt x="211" y="151"/>
                      <a:pt x="205" y="149"/>
                      <a:pt x="199" y="147"/>
                    </a:cubicBezTo>
                    <a:cubicBezTo>
                      <a:pt x="199" y="144"/>
                      <a:pt x="200" y="141"/>
                      <a:pt x="200" y="138"/>
                    </a:cubicBezTo>
                    <a:cubicBezTo>
                      <a:pt x="204" y="138"/>
                      <a:pt x="207" y="137"/>
                      <a:pt x="210" y="137"/>
                    </a:cubicBezTo>
                    <a:cubicBezTo>
                      <a:pt x="213" y="141"/>
                      <a:pt x="216" y="144"/>
                      <a:pt x="218" y="148"/>
                    </a:cubicBezTo>
                    <a:cubicBezTo>
                      <a:pt x="218" y="150"/>
                      <a:pt x="217" y="152"/>
                      <a:pt x="216" y="153"/>
                    </a:cubicBezTo>
                    <a:close/>
                    <a:moveTo>
                      <a:pt x="146" y="57"/>
                    </a:moveTo>
                    <a:cubicBezTo>
                      <a:pt x="149" y="59"/>
                      <a:pt x="151" y="62"/>
                      <a:pt x="154" y="64"/>
                    </a:cubicBezTo>
                    <a:cubicBezTo>
                      <a:pt x="152" y="67"/>
                      <a:pt x="150" y="69"/>
                      <a:pt x="148" y="72"/>
                    </a:cubicBezTo>
                    <a:cubicBezTo>
                      <a:pt x="146" y="72"/>
                      <a:pt x="143" y="72"/>
                      <a:pt x="141" y="72"/>
                    </a:cubicBezTo>
                    <a:cubicBezTo>
                      <a:pt x="143" y="67"/>
                      <a:pt x="144" y="62"/>
                      <a:pt x="146" y="57"/>
                    </a:cubicBezTo>
                    <a:close/>
                    <a:moveTo>
                      <a:pt x="148" y="74"/>
                    </a:moveTo>
                    <a:cubicBezTo>
                      <a:pt x="147" y="75"/>
                      <a:pt x="146" y="76"/>
                      <a:pt x="146" y="77"/>
                    </a:cubicBezTo>
                    <a:cubicBezTo>
                      <a:pt x="145" y="77"/>
                      <a:pt x="145" y="77"/>
                      <a:pt x="144" y="77"/>
                    </a:cubicBezTo>
                    <a:cubicBezTo>
                      <a:pt x="143" y="77"/>
                      <a:pt x="143" y="78"/>
                      <a:pt x="144" y="78"/>
                    </a:cubicBezTo>
                    <a:cubicBezTo>
                      <a:pt x="145" y="78"/>
                      <a:pt x="145" y="78"/>
                      <a:pt x="145" y="78"/>
                    </a:cubicBezTo>
                    <a:cubicBezTo>
                      <a:pt x="144" y="81"/>
                      <a:pt x="143" y="84"/>
                      <a:pt x="142" y="86"/>
                    </a:cubicBezTo>
                    <a:cubicBezTo>
                      <a:pt x="141" y="84"/>
                      <a:pt x="139" y="81"/>
                      <a:pt x="138" y="79"/>
                    </a:cubicBezTo>
                    <a:cubicBezTo>
                      <a:pt x="138" y="77"/>
                      <a:pt x="139" y="76"/>
                      <a:pt x="140" y="74"/>
                    </a:cubicBezTo>
                    <a:cubicBezTo>
                      <a:pt x="143" y="74"/>
                      <a:pt x="145" y="74"/>
                      <a:pt x="148" y="74"/>
                    </a:cubicBezTo>
                    <a:close/>
                    <a:moveTo>
                      <a:pt x="113" y="88"/>
                    </a:moveTo>
                    <a:cubicBezTo>
                      <a:pt x="118" y="82"/>
                      <a:pt x="123" y="82"/>
                      <a:pt x="127" y="85"/>
                    </a:cubicBezTo>
                    <a:cubicBezTo>
                      <a:pt x="127" y="85"/>
                      <a:pt x="127" y="86"/>
                      <a:pt x="127" y="86"/>
                    </a:cubicBezTo>
                    <a:cubicBezTo>
                      <a:pt x="126" y="89"/>
                      <a:pt x="129" y="92"/>
                      <a:pt x="132" y="90"/>
                    </a:cubicBezTo>
                    <a:cubicBezTo>
                      <a:pt x="134" y="93"/>
                      <a:pt x="135" y="97"/>
                      <a:pt x="136" y="101"/>
                    </a:cubicBezTo>
                    <a:cubicBezTo>
                      <a:pt x="138" y="112"/>
                      <a:pt x="131" y="120"/>
                      <a:pt x="120" y="121"/>
                    </a:cubicBezTo>
                    <a:cubicBezTo>
                      <a:pt x="115" y="121"/>
                      <a:pt x="111" y="119"/>
                      <a:pt x="108" y="117"/>
                    </a:cubicBezTo>
                    <a:cubicBezTo>
                      <a:pt x="107" y="112"/>
                      <a:pt x="105" y="109"/>
                      <a:pt x="105" y="104"/>
                    </a:cubicBezTo>
                    <a:cubicBezTo>
                      <a:pt x="105" y="98"/>
                      <a:pt x="109" y="92"/>
                      <a:pt x="113" y="88"/>
                    </a:cubicBezTo>
                    <a:close/>
                    <a:moveTo>
                      <a:pt x="109" y="125"/>
                    </a:moveTo>
                    <a:cubicBezTo>
                      <a:pt x="111" y="126"/>
                      <a:pt x="112" y="127"/>
                      <a:pt x="114" y="127"/>
                    </a:cubicBezTo>
                    <a:cubicBezTo>
                      <a:pt x="112" y="130"/>
                      <a:pt x="110" y="133"/>
                      <a:pt x="110" y="136"/>
                    </a:cubicBezTo>
                    <a:cubicBezTo>
                      <a:pt x="108" y="136"/>
                      <a:pt x="107" y="136"/>
                      <a:pt x="106" y="135"/>
                    </a:cubicBezTo>
                    <a:cubicBezTo>
                      <a:pt x="106" y="135"/>
                      <a:pt x="106" y="136"/>
                      <a:pt x="106" y="136"/>
                    </a:cubicBezTo>
                    <a:cubicBezTo>
                      <a:pt x="107" y="136"/>
                      <a:pt x="108" y="136"/>
                      <a:pt x="109" y="137"/>
                    </a:cubicBezTo>
                    <a:cubicBezTo>
                      <a:pt x="109" y="140"/>
                      <a:pt x="108" y="143"/>
                      <a:pt x="108" y="146"/>
                    </a:cubicBezTo>
                    <a:cubicBezTo>
                      <a:pt x="107" y="146"/>
                      <a:pt x="105" y="145"/>
                      <a:pt x="104" y="145"/>
                    </a:cubicBezTo>
                    <a:cubicBezTo>
                      <a:pt x="103" y="144"/>
                      <a:pt x="103" y="145"/>
                      <a:pt x="103" y="146"/>
                    </a:cubicBezTo>
                    <a:cubicBezTo>
                      <a:pt x="105" y="147"/>
                      <a:pt x="107" y="147"/>
                      <a:pt x="109" y="148"/>
                    </a:cubicBezTo>
                    <a:cubicBezTo>
                      <a:pt x="109" y="149"/>
                      <a:pt x="109" y="150"/>
                      <a:pt x="109" y="150"/>
                    </a:cubicBezTo>
                    <a:cubicBezTo>
                      <a:pt x="110" y="153"/>
                      <a:pt x="113" y="152"/>
                      <a:pt x="113" y="150"/>
                    </a:cubicBezTo>
                    <a:cubicBezTo>
                      <a:pt x="113" y="150"/>
                      <a:pt x="113" y="150"/>
                      <a:pt x="113" y="150"/>
                    </a:cubicBezTo>
                    <a:cubicBezTo>
                      <a:pt x="112" y="151"/>
                      <a:pt x="111" y="153"/>
                      <a:pt x="110" y="154"/>
                    </a:cubicBezTo>
                    <a:cubicBezTo>
                      <a:pt x="105" y="153"/>
                      <a:pt x="101" y="152"/>
                      <a:pt x="96" y="151"/>
                    </a:cubicBezTo>
                    <a:cubicBezTo>
                      <a:pt x="101" y="143"/>
                      <a:pt x="106" y="134"/>
                      <a:pt x="109"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2" name="Freeform 1052"/>
              <p:cNvSpPr/>
              <p:nvPr/>
            </p:nvSpPr>
            <p:spPr bwMode="auto">
              <a:xfrm>
                <a:off x="2278" y="769"/>
                <a:ext cx="3" cy="28"/>
              </a:xfrm>
              <a:custGeom>
                <a:avLst/>
                <a:gdLst>
                  <a:gd name="T0" fmla="*/ 1 w 5"/>
                  <a:gd name="T1" fmla="*/ 49 h 49"/>
                  <a:gd name="T2" fmla="*/ 5 w 5"/>
                  <a:gd name="T3" fmla="*/ 0 h 49"/>
                  <a:gd name="T4" fmla="*/ 1 w 5"/>
                  <a:gd name="T5" fmla="*/ 49 h 49"/>
                </a:gdLst>
                <a:ahLst/>
                <a:cxnLst>
                  <a:cxn ang="0">
                    <a:pos x="T0" y="T1"/>
                  </a:cxn>
                  <a:cxn ang="0">
                    <a:pos x="T2" y="T3"/>
                  </a:cxn>
                  <a:cxn ang="0">
                    <a:pos x="T4" y="T5"/>
                  </a:cxn>
                </a:cxnLst>
                <a:rect l="0" t="0" r="r" b="b"/>
                <a:pathLst>
                  <a:path w="5" h="49">
                    <a:moveTo>
                      <a:pt x="1" y="49"/>
                    </a:moveTo>
                    <a:cubicBezTo>
                      <a:pt x="1" y="32"/>
                      <a:pt x="2" y="16"/>
                      <a:pt x="5" y="0"/>
                    </a:cubicBezTo>
                    <a:cubicBezTo>
                      <a:pt x="1" y="16"/>
                      <a:pt x="0" y="33"/>
                      <a:pt x="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3" name="Freeform 1053"/>
              <p:cNvSpPr/>
              <p:nvPr/>
            </p:nvSpPr>
            <p:spPr bwMode="auto">
              <a:xfrm>
                <a:off x="2278" y="797"/>
                <a:ext cx="1" cy="3"/>
              </a:xfrm>
              <a:custGeom>
                <a:avLst/>
                <a:gdLst>
                  <a:gd name="T0" fmla="*/ 1 w 1"/>
                  <a:gd name="T1" fmla="*/ 5 h 6"/>
                  <a:gd name="T2" fmla="*/ 0 w 1"/>
                  <a:gd name="T3" fmla="*/ 0 h 6"/>
                  <a:gd name="T4" fmla="*/ 0 w 1"/>
                  <a:gd name="T5" fmla="*/ 5 h 6"/>
                  <a:gd name="T6" fmla="*/ 1 w 1"/>
                  <a:gd name="T7" fmla="*/ 5 h 6"/>
                </a:gdLst>
                <a:ahLst/>
                <a:cxnLst>
                  <a:cxn ang="0">
                    <a:pos x="T0" y="T1"/>
                  </a:cxn>
                  <a:cxn ang="0">
                    <a:pos x="T2" y="T3"/>
                  </a:cxn>
                  <a:cxn ang="0">
                    <a:pos x="T4" y="T5"/>
                  </a:cxn>
                  <a:cxn ang="0">
                    <a:pos x="T6" y="T7"/>
                  </a:cxn>
                </a:cxnLst>
                <a:rect l="0" t="0" r="r" b="b"/>
                <a:pathLst>
                  <a:path w="1" h="6">
                    <a:moveTo>
                      <a:pt x="1" y="5"/>
                    </a:moveTo>
                    <a:cubicBezTo>
                      <a:pt x="1" y="4"/>
                      <a:pt x="0" y="2"/>
                      <a:pt x="0" y="0"/>
                    </a:cubicBezTo>
                    <a:cubicBezTo>
                      <a:pt x="0" y="2"/>
                      <a:pt x="0" y="4"/>
                      <a:pt x="0" y="5"/>
                    </a:cubicBezTo>
                    <a:cubicBezTo>
                      <a:pt x="0" y="6"/>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4" name="Freeform 1054"/>
              <p:cNvSpPr/>
              <p:nvPr/>
            </p:nvSpPr>
            <p:spPr bwMode="auto">
              <a:xfrm>
                <a:off x="2281" y="674"/>
                <a:ext cx="184" cy="95"/>
              </a:xfrm>
              <a:custGeom>
                <a:avLst/>
                <a:gdLst>
                  <a:gd name="T0" fmla="*/ 25 w 329"/>
                  <a:gd name="T1" fmla="*/ 91 h 171"/>
                  <a:gd name="T2" fmla="*/ 25 w 329"/>
                  <a:gd name="T3" fmla="*/ 91 h 171"/>
                  <a:gd name="T4" fmla="*/ 106 w 329"/>
                  <a:gd name="T5" fmla="*/ 33 h 171"/>
                  <a:gd name="T6" fmla="*/ 59 w 329"/>
                  <a:gd name="T7" fmla="*/ 67 h 171"/>
                  <a:gd name="T8" fmla="*/ 0 w 329"/>
                  <a:gd name="T9" fmla="*/ 171 h 171"/>
                  <a:gd name="T10" fmla="*/ 61 w 329"/>
                  <a:gd name="T11" fmla="*/ 70 h 171"/>
                  <a:gd name="T12" fmla="*/ 134 w 329"/>
                  <a:gd name="T13" fmla="*/ 26 h 171"/>
                  <a:gd name="T14" fmla="*/ 174 w 329"/>
                  <a:gd name="T15" fmla="*/ 15 h 171"/>
                  <a:gd name="T16" fmla="*/ 201 w 329"/>
                  <a:gd name="T17" fmla="*/ 12 h 171"/>
                  <a:gd name="T18" fmla="*/ 245 w 329"/>
                  <a:gd name="T19" fmla="*/ 15 h 171"/>
                  <a:gd name="T20" fmla="*/ 326 w 329"/>
                  <a:gd name="T21" fmla="*/ 35 h 171"/>
                  <a:gd name="T22" fmla="*/ 327 w 329"/>
                  <a:gd name="T23" fmla="*/ 31 h 171"/>
                  <a:gd name="T24" fmla="*/ 168 w 329"/>
                  <a:gd name="T25" fmla="*/ 7 h 171"/>
                  <a:gd name="T26" fmla="*/ 90 w 329"/>
                  <a:gd name="T27" fmla="*/ 33 h 171"/>
                  <a:gd name="T28" fmla="*/ 25 w 329"/>
                  <a:gd name="T29" fmla="*/ 9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9" h="171">
                    <a:moveTo>
                      <a:pt x="25" y="91"/>
                    </a:moveTo>
                    <a:cubicBezTo>
                      <a:pt x="25" y="91"/>
                      <a:pt x="25" y="91"/>
                      <a:pt x="25" y="91"/>
                    </a:cubicBezTo>
                    <a:cubicBezTo>
                      <a:pt x="47" y="66"/>
                      <a:pt x="75" y="46"/>
                      <a:pt x="106" y="33"/>
                    </a:cubicBezTo>
                    <a:cubicBezTo>
                      <a:pt x="89" y="42"/>
                      <a:pt x="73" y="54"/>
                      <a:pt x="59" y="67"/>
                    </a:cubicBezTo>
                    <a:cubicBezTo>
                      <a:pt x="28" y="96"/>
                      <a:pt x="8" y="131"/>
                      <a:pt x="0" y="171"/>
                    </a:cubicBezTo>
                    <a:cubicBezTo>
                      <a:pt x="9" y="132"/>
                      <a:pt x="31" y="96"/>
                      <a:pt x="61" y="70"/>
                    </a:cubicBezTo>
                    <a:cubicBezTo>
                      <a:pt x="82" y="50"/>
                      <a:pt x="107" y="36"/>
                      <a:pt x="134" y="26"/>
                    </a:cubicBezTo>
                    <a:cubicBezTo>
                      <a:pt x="147" y="21"/>
                      <a:pt x="160" y="18"/>
                      <a:pt x="174" y="15"/>
                    </a:cubicBezTo>
                    <a:cubicBezTo>
                      <a:pt x="183" y="14"/>
                      <a:pt x="192" y="13"/>
                      <a:pt x="201" y="12"/>
                    </a:cubicBezTo>
                    <a:cubicBezTo>
                      <a:pt x="216" y="12"/>
                      <a:pt x="230" y="13"/>
                      <a:pt x="245" y="15"/>
                    </a:cubicBezTo>
                    <a:cubicBezTo>
                      <a:pt x="273" y="18"/>
                      <a:pt x="299" y="27"/>
                      <a:pt x="326" y="35"/>
                    </a:cubicBezTo>
                    <a:cubicBezTo>
                      <a:pt x="328" y="35"/>
                      <a:pt x="329" y="32"/>
                      <a:pt x="327" y="31"/>
                    </a:cubicBezTo>
                    <a:cubicBezTo>
                      <a:pt x="280" y="6"/>
                      <a:pt x="220" y="0"/>
                      <a:pt x="168" y="7"/>
                    </a:cubicBezTo>
                    <a:cubicBezTo>
                      <a:pt x="141" y="11"/>
                      <a:pt x="114" y="20"/>
                      <a:pt x="90" y="33"/>
                    </a:cubicBezTo>
                    <a:cubicBezTo>
                      <a:pt x="64" y="47"/>
                      <a:pt x="44" y="69"/>
                      <a:pt x="25"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5" name="Freeform 1055"/>
              <p:cNvSpPr>
                <a:spLocks noEditPoints="1"/>
              </p:cNvSpPr>
              <p:nvPr/>
            </p:nvSpPr>
            <p:spPr bwMode="auto">
              <a:xfrm>
                <a:off x="2299" y="792"/>
                <a:ext cx="33" cy="42"/>
              </a:xfrm>
              <a:custGeom>
                <a:avLst/>
                <a:gdLst>
                  <a:gd name="T0" fmla="*/ 3 w 59"/>
                  <a:gd name="T1" fmla="*/ 52 h 75"/>
                  <a:gd name="T2" fmla="*/ 11 w 59"/>
                  <a:gd name="T3" fmla="*/ 72 h 75"/>
                  <a:gd name="T4" fmla="*/ 39 w 59"/>
                  <a:gd name="T5" fmla="*/ 67 h 75"/>
                  <a:gd name="T6" fmla="*/ 50 w 59"/>
                  <a:gd name="T7" fmla="*/ 65 h 75"/>
                  <a:gd name="T8" fmla="*/ 58 w 59"/>
                  <a:gd name="T9" fmla="*/ 62 h 75"/>
                  <a:gd name="T10" fmla="*/ 53 w 59"/>
                  <a:gd name="T11" fmla="*/ 1 h 75"/>
                  <a:gd name="T12" fmla="*/ 7 w 59"/>
                  <a:gd name="T13" fmla="*/ 14 h 75"/>
                  <a:gd name="T14" fmla="*/ 21 w 59"/>
                  <a:gd name="T15" fmla="*/ 22 h 75"/>
                  <a:gd name="T16" fmla="*/ 16 w 59"/>
                  <a:gd name="T17" fmla="*/ 18 h 75"/>
                  <a:gd name="T18" fmla="*/ 16 w 59"/>
                  <a:gd name="T19" fmla="*/ 16 h 75"/>
                  <a:gd name="T20" fmla="*/ 3 w 59"/>
                  <a:gd name="T21" fmla="*/ 18 h 75"/>
                  <a:gd name="T22" fmla="*/ 4 w 59"/>
                  <a:gd name="T23" fmla="*/ 44 h 75"/>
                  <a:gd name="T24" fmla="*/ 9 w 59"/>
                  <a:gd name="T25" fmla="*/ 48 h 75"/>
                  <a:gd name="T26" fmla="*/ 11 w 59"/>
                  <a:gd name="T27" fmla="*/ 56 h 75"/>
                  <a:gd name="T28" fmla="*/ 13 w 59"/>
                  <a:gd name="T29" fmla="*/ 61 h 75"/>
                  <a:gd name="T30" fmla="*/ 21 w 59"/>
                  <a:gd name="T31" fmla="*/ 60 h 75"/>
                  <a:gd name="T32" fmla="*/ 15 w 59"/>
                  <a:gd name="T33" fmla="*/ 67 h 75"/>
                  <a:gd name="T34" fmla="*/ 42 w 59"/>
                  <a:gd name="T35" fmla="*/ 43 h 75"/>
                  <a:gd name="T36" fmla="*/ 39 w 59"/>
                  <a:gd name="T37" fmla="*/ 60 h 75"/>
                  <a:gd name="T38" fmla="*/ 24 w 59"/>
                  <a:gd name="T39" fmla="*/ 61 h 75"/>
                  <a:gd name="T40" fmla="*/ 28 w 59"/>
                  <a:gd name="T41" fmla="*/ 61 h 75"/>
                  <a:gd name="T42" fmla="*/ 28 w 59"/>
                  <a:gd name="T43" fmla="*/ 45 h 75"/>
                  <a:gd name="T44" fmla="*/ 36 w 59"/>
                  <a:gd name="T45" fmla="*/ 46 h 75"/>
                  <a:gd name="T46" fmla="*/ 33 w 59"/>
                  <a:gd name="T47" fmla="*/ 33 h 75"/>
                  <a:gd name="T48" fmla="*/ 27 w 59"/>
                  <a:gd name="T49" fmla="*/ 41 h 75"/>
                  <a:gd name="T50" fmla="*/ 19 w 59"/>
                  <a:gd name="T51" fmla="*/ 34 h 75"/>
                  <a:gd name="T52" fmla="*/ 31 w 59"/>
                  <a:gd name="T53" fmla="*/ 31 h 75"/>
                  <a:gd name="T54" fmla="*/ 26 w 59"/>
                  <a:gd name="T55" fmla="*/ 43 h 75"/>
                  <a:gd name="T56" fmla="*/ 15 w 59"/>
                  <a:gd name="T57" fmla="*/ 53 h 75"/>
                  <a:gd name="T58" fmla="*/ 26 w 59"/>
                  <a:gd name="T59" fmla="*/ 43 h 75"/>
                  <a:gd name="T60" fmla="*/ 49 w 59"/>
                  <a:gd name="T61" fmla="*/ 58 h 75"/>
                  <a:gd name="T62" fmla="*/ 49 w 59"/>
                  <a:gd name="T63" fmla="*/ 27 h 75"/>
                  <a:gd name="T64" fmla="*/ 27 w 59"/>
                  <a:gd name="T65" fmla="*/ 14 h 75"/>
                  <a:gd name="T66" fmla="*/ 49 w 59"/>
                  <a:gd name="T67" fmla="*/ 24 h 75"/>
                  <a:gd name="T68" fmla="*/ 33 w 59"/>
                  <a:gd name="T69" fmla="*/ 31 h 75"/>
                  <a:gd name="T70" fmla="*/ 40 w 59"/>
                  <a:gd name="T71" fmla="*/ 13 h 75"/>
                  <a:gd name="T72" fmla="*/ 23 w 59"/>
                  <a:gd name="T73" fmla="*/ 23 h 75"/>
                  <a:gd name="T74" fmla="*/ 16 w 59"/>
                  <a:gd name="T75" fmla="*/ 18 h 75"/>
                  <a:gd name="T76" fmla="*/ 17 w 59"/>
                  <a:gd name="T77" fmla="*/ 31 h 75"/>
                  <a:gd name="T78" fmla="*/ 17 w 59"/>
                  <a:gd name="T79" fmla="*/ 32 h 75"/>
                  <a:gd name="T80" fmla="*/ 8 w 59"/>
                  <a:gd name="T81" fmla="*/ 42 h 75"/>
                  <a:gd name="T82" fmla="*/ 16 w 59"/>
                  <a:gd name="T83"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75">
                    <a:moveTo>
                      <a:pt x="1" y="51"/>
                    </a:moveTo>
                    <a:cubicBezTo>
                      <a:pt x="0" y="53"/>
                      <a:pt x="2" y="54"/>
                      <a:pt x="3" y="52"/>
                    </a:cubicBezTo>
                    <a:cubicBezTo>
                      <a:pt x="3" y="51"/>
                      <a:pt x="4" y="49"/>
                      <a:pt x="5" y="48"/>
                    </a:cubicBezTo>
                    <a:cubicBezTo>
                      <a:pt x="6" y="56"/>
                      <a:pt x="8" y="64"/>
                      <a:pt x="11" y="72"/>
                    </a:cubicBezTo>
                    <a:cubicBezTo>
                      <a:pt x="11" y="73"/>
                      <a:pt x="13" y="75"/>
                      <a:pt x="15" y="74"/>
                    </a:cubicBezTo>
                    <a:cubicBezTo>
                      <a:pt x="23" y="71"/>
                      <a:pt x="31" y="69"/>
                      <a:pt x="39" y="67"/>
                    </a:cubicBezTo>
                    <a:cubicBezTo>
                      <a:pt x="40" y="68"/>
                      <a:pt x="41" y="68"/>
                      <a:pt x="41" y="67"/>
                    </a:cubicBezTo>
                    <a:cubicBezTo>
                      <a:pt x="44" y="66"/>
                      <a:pt x="47" y="65"/>
                      <a:pt x="50" y="65"/>
                    </a:cubicBezTo>
                    <a:cubicBezTo>
                      <a:pt x="51" y="65"/>
                      <a:pt x="51" y="64"/>
                      <a:pt x="52" y="64"/>
                    </a:cubicBezTo>
                    <a:cubicBezTo>
                      <a:pt x="54" y="66"/>
                      <a:pt x="58" y="65"/>
                      <a:pt x="58" y="62"/>
                    </a:cubicBezTo>
                    <a:cubicBezTo>
                      <a:pt x="59" y="42"/>
                      <a:pt x="52" y="23"/>
                      <a:pt x="58" y="5"/>
                    </a:cubicBezTo>
                    <a:cubicBezTo>
                      <a:pt x="58" y="2"/>
                      <a:pt x="56" y="0"/>
                      <a:pt x="53" y="1"/>
                    </a:cubicBezTo>
                    <a:cubicBezTo>
                      <a:pt x="38" y="6"/>
                      <a:pt x="23" y="10"/>
                      <a:pt x="6" y="13"/>
                    </a:cubicBezTo>
                    <a:cubicBezTo>
                      <a:pt x="6" y="13"/>
                      <a:pt x="6" y="14"/>
                      <a:pt x="7" y="14"/>
                    </a:cubicBezTo>
                    <a:cubicBezTo>
                      <a:pt x="13" y="15"/>
                      <a:pt x="19" y="15"/>
                      <a:pt x="26" y="14"/>
                    </a:cubicBezTo>
                    <a:cubicBezTo>
                      <a:pt x="24" y="16"/>
                      <a:pt x="23" y="19"/>
                      <a:pt x="21" y="22"/>
                    </a:cubicBezTo>
                    <a:cubicBezTo>
                      <a:pt x="20" y="20"/>
                      <a:pt x="18" y="19"/>
                      <a:pt x="16" y="18"/>
                    </a:cubicBezTo>
                    <a:cubicBezTo>
                      <a:pt x="16" y="18"/>
                      <a:pt x="16" y="18"/>
                      <a:pt x="16" y="18"/>
                    </a:cubicBezTo>
                    <a:cubicBezTo>
                      <a:pt x="16" y="17"/>
                      <a:pt x="17" y="17"/>
                      <a:pt x="17" y="16"/>
                    </a:cubicBezTo>
                    <a:cubicBezTo>
                      <a:pt x="17" y="15"/>
                      <a:pt x="16" y="15"/>
                      <a:pt x="16" y="16"/>
                    </a:cubicBezTo>
                    <a:cubicBezTo>
                      <a:pt x="14" y="24"/>
                      <a:pt x="10" y="31"/>
                      <a:pt x="7" y="39"/>
                    </a:cubicBezTo>
                    <a:cubicBezTo>
                      <a:pt x="5" y="32"/>
                      <a:pt x="4" y="25"/>
                      <a:pt x="3" y="18"/>
                    </a:cubicBezTo>
                    <a:cubicBezTo>
                      <a:pt x="3" y="17"/>
                      <a:pt x="1" y="17"/>
                      <a:pt x="1" y="18"/>
                    </a:cubicBezTo>
                    <a:cubicBezTo>
                      <a:pt x="2" y="27"/>
                      <a:pt x="3" y="36"/>
                      <a:pt x="4" y="44"/>
                    </a:cubicBezTo>
                    <a:cubicBezTo>
                      <a:pt x="3" y="47"/>
                      <a:pt x="2" y="49"/>
                      <a:pt x="1" y="51"/>
                    </a:cubicBezTo>
                    <a:close/>
                    <a:moveTo>
                      <a:pt x="9" y="48"/>
                    </a:moveTo>
                    <a:cubicBezTo>
                      <a:pt x="10" y="49"/>
                      <a:pt x="11" y="51"/>
                      <a:pt x="12" y="52"/>
                    </a:cubicBezTo>
                    <a:cubicBezTo>
                      <a:pt x="12" y="53"/>
                      <a:pt x="11" y="55"/>
                      <a:pt x="11" y="56"/>
                    </a:cubicBezTo>
                    <a:cubicBezTo>
                      <a:pt x="10" y="53"/>
                      <a:pt x="10" y="51"/>
                      <a:pt x="9" y="48"/>
                    </a:cubicBezTo>
                    <a:close/>
                    <a:moveTo>
                      <a:pt x="13" y="61"/>
                    </a:moveTo>
                    <a:cubicBezTo>
                      <a:pt x="14" y="59"/>
                      <a:pt x="14" y="57"/>
                      <a:pt x="15" y="55"/>
                    </a:cubicBezTo>
                    <a:cubicBezTo>
                      <a:pt x="17" y="57"/>
                      <a:pt x="19" y="58"/>
                      <a:pt x="21" y="60"/>
                    </a:cubicBezTo>
                    <a:cubicBezTo>
                      <a:pt x="21" y="62"/>
                      <a:pt x="20" y="64"/>
                      <a:pt x="20" y="66"/>
                    </a:cubicBezTo>
                    <a:cubicBezTo>
                      <a:pt x="19" y="66"/>
                      <a:pt x="17" y="67"/>
                      <a:pt x="15" y="67"/>
                    </a:cubicBezTo>
                    <a:cubicBezTo>
                      <a:pt x="14" y="65"/>
                      <a:pt x="14" y="63"/>
                      <a:pt x="13" y="61"/>
                    </a:cubicBezTo>
                    <a:close/>
                    <a:moveTo>
                      <a:pt x="42" y="43"/>
                    </a:moveTo>
                    <a:cubicBezTo>
                      <a:pt x="42" y="43"/>
                      <a:pt x="42" y="43"/>
                      <a:pt x="43" y="43"/>
                    </a:cubicBezTo>
                    <a:cubicBezTo>
                      <a:pt x="41" y="49"/>
                      <a:pt x="40" y="55"/>
                      <a:pt x="39" y="60"/>
                    </a:cubicBezTo>
                    <a:cubicBezTo>
                      <a:pt x="34" y="62"/>
                      <a:pt x="28" y="63"/>
                      <a:pt x="23" y="65"/>
                    </a:cubicBezTo>
                    <a:cubicBezTo>
                      <a:pt x="23" y="64"/>
                      <a:pt x="24" y="62"/>
                      <a:pt x="24" y="61"/>
                    </a:cubicBezTo>
                    <a:cubicBezTo>
                      <a:pt x="25" y="62"/>
                      <a:pt x="26" y="62"/>
                      <a:pt x="28" y="63"/>
                    </a:cubicBezTo>
                    <a:cubicBezTo>
                      <a:pt x="29" y="63"/>
                      <a:pt x="30" y="61"/>
                      <a:pt x="28" y="61"/>
                    </a:cubicBezTo>
                    <a:cubicBezTo>
                      <a:pt x="27" y="60"/>
                      <a:pt x="26" y="60"/>
                      <a:pt x="24" y="59"/>
                    </a:cubicBezTo>
                    <a:cubicBezTo>
                      <a:pt x="26" y="54"/>
                      <a:pt x="27" y="50"/>
                      <a:pt x="28" y="45"/>
                    </a:cubicBezTo>
                    <a:cubicBezTo>
                      <a:pt x="30" y="46"/>
                      <a:pt x="33" y="47"/>
                      <a:pt x="35" y="48"/>
                    </a:cubicBezTo>
                    <a:cubicBezTo>
                      <a:pt x="36" y="48"/>
                      <a:pt x="37" y="47"/>
                      <a:pt x="36" y="46"/>
                    </a:cubicBezTo>
                    <a:cubicBezTo>
                      <a:pt x="33" y="45"/>
                      <a:pt x="31" y="44"/>
                      <a:pt x="29" y="43"/>
                    </a:cubicBezTo>
                    <a:cubicBezTo>
                      <a:pt x="30" y="39"/>
                      <a:pt x="32" y="36"/>
                      <a:pt x="33" y="33"/>
                    </a:cubicBezTo>
                    <a:cubicBezTo>
                      <a:pt x="36" y="36"/>
                      <a:pt x="39" y="39"/>
                      <a:pt x="42" y="43"/>
                    </a:cubicBezTo>
                    <a:close/>
                    <a:moveTo>
                      <a:pt x="27" y="41"/>
                    </a:moveTo>
                    <a:cubicBezTo>
                      <a:pt x="26" y="40"/>
                      <a:pt x="24" y="39"/>
                      <a:pt x="23" y="38"/>
                    </a:cubicBezTo>
                    <a:cubicBezTo>
                      <a:pt x="22" y="37"/>
                      <a:pt x="20" y="36"/>
                      <a:pt x="19" y="34"/>
                    </a:cubicBezTo>
                    <a:cubicBezTo>
                      <a:pt x="20" y="31"/>
                      <a:pt x="21" y="27"/>
                      <a:pt x="22" y="23"/>
                    </a:cubicBezTo>
                    <a:cubicBezTo>
                      <a:pt x="25" y="26"/>
                      <a:pt x="28" y="29"/>
                      <a:pt x="31" y="31"/>
                    </a:cubicBezTo>
                    <a:cubicBezTo>
                      <a:pt x="30" y="35"/>
                      <a:pt x="28" y="38"/>
                      <a:pt x="27" y="41"/>
                    </a:cubicBezTo>
                    <a:close/>
                    <a:moveTo>
                      <a:pt x="26" y="43"/>
                    </a:moveTo>
                    <a:cubicBezTo>
                      <a:pt x="24" y="48"/>
                      <a:pt x="23" y="53"/>
                      <a:pt x="22" y="58"/>
                    </a:cubicBezTo>
                    <a:cubicBezTo>
                      <a:pt x="19" y="56"/>
                      <a:pt x="17" y="55"/>
                      <a:pt x="15" y="53"/>
                    </a:cubicBezTo>
                    <a:cubicBezTo>
                      <a:pt x="17" y="47"/>
                      <a:pt x="18" y="41"/>
                      <a:pt x="19" y="35"/>
                    </a:cubicBezTo>
                    <a:cubicBezTo>
                      <a:pt x="21" y="39"/>
                      <a:pt x="23" y="41"/>
                      <a:pt x="26" y="43"/>
                    </a:cubicBezTo>
                    <a:close/>
                    <a:moveTo>
                      <a:pt x="51" y="59"/>
                    </a:moveTo>
                    <a:cubicBezTo>
                      <a:pt x="50" y="58"/>
                      <a:pt x="50" y="58"/>
                      <a:pt x="49" y="58"/>
                    </a:cubicBezTo>
                    <a:cubicBezTo>
                      <a:pt x="46" y="59"/>
                      <a:pt x="44" y="59"/>
                      <a:pt x="41" y="60"/>
                    </a:cubicBezTo>
                    <a:cubicBezTo>
                      <a:pt x="42" y="49"/>
                      <a:pt x="45" y="38"/>
                      <a:pt x="49" y="27"/>
                    </a:cubicBezTo>
                    <a:cubicBezTo>
                      <a:pt x="49" y="37"/>
                      <a:pt x="51" y="48"/>
                      <a:pt x="51" y="59"/>
                    </a:cubicBezTo>
                    <a:close/>
                    <a:moveTo>
                      <a:pt x="27" y="14"/>
                    </a:moveTo>
                    <a:cubicBezTo>
                      <a:pt x="35" y="13"/>
                      <a:pt x="42" y="11"/>
                      <a:pt x="50" y="9"/>
                    </a:cubicBezTo>
                    <a:cubicBezTo>
                      <a:pt x="49" y="14"/>
                      <a:pt x="48" y="19"/>
                      <a:pt x="49" y="24"/>
                    </a:cubicBezTo>
                    <a:cubicBezTo>
                      <a:pt x="47" y="30"/>
                      <a:pt x="45" y="36"/>
                      <a:pt x="43" y="42"/>
                    </a:cubicBezTo>
                    <a:cubicBezTo>
                      <a:pt x="40" y="38"/>
                      <a:pt x="37" y="34"/>
                      <a:pt x="33" y="31"/>
                    </a:cubicBezTo>
                    <a:cubicBezTo>
                      <a:pt x="36" y="25"/>
                      <a:pt x="38" y="20"/>
                      <a:pt x="40" y="14"/>
                    </a:cubicBezTo>
                    <a:cubicBezTo>
                      <a:pt x="41" y="13"/>
                      <a:pt x="40" y="13"/>
                      <a:pt x="40" y="13"/>
                    </a:cubicBezTo>
                    <a:cubicBezTo>
                      <a:pt x="37" y="19"/>
                      <a:pt x="34" y="24"/>
                      <a:pt x="32" y="30"/>
                    </a:cubicBezTo>
                    <a:cubicBezTo>
                      <a:pt x="29" y="28"/>
                      <a:pt x="26" y="25"/>
                      <a:pt x="23" y="23"/>
                    </a:cubicBezTo>
                    <a:cubicBezTo>
                      <a:pt x="24" y="20"/>
                      <a:pt x="25" y="17"/>
                      <a:pt x="27" y="14"/>
                    </a:cubicBezTo>
                    <a:close/>
                    <a:moveTo>
                      <a:pt x="16" y="18"/>
                    </a:moveTo>
                    <a:cubicBezTo>
                      <a:pt x="18" y="20"/>
                      <a:pt x="19" y="21"/>
                      <a:pt x="21" y="22"/>
                    </a:cubicBezTo>
                    <a:cubicBezTo>
                      <a:pt x="19" y="25"/>
                      <a:pt x="18" y="28"/>
                      <a:pt x="17" y="31"/>
                    </a:cubicBezTo>
                    <a:cubicBezTo>
                      <a:pt x="17" y="31"/>
                      <a:pt x="17" y="31"/>
                      <a:pt x="17" y="31"/>
                    </a:cubicBezTo>
                    <a:cubicBezTo>
                      <a:pt x="17" y="31"/>
                      <a:pt x="17" y="31"/>
                      <a:pt x="17" y="32"/>
                    </a:cubicBezTo>
                    <a:cubicBezTo>
                      <a:pt x="15" y="38"/>
                      <a:pt x="14" y="44"/>
                      <a:pt x="12" y="50"/>
                    </a:cubicBezTo>
                    <a:cubicBezTo>
                      <a:pt x="11" y="47"/>
                      <a:pt x="9" y="45"/>
                      <a:pt x="8" y="42"/>
                    </a:cubicBezTo>
                    <a:cubicBezTo>
                      <a:pt x="8" y="42"/>
                      <a:pt x="7" y="42"/>
                      <a:pt x="7" y="41"/>
                    </a:cubicBezTo>
                    <a:cubicBezTo>
                      <a:pt x="11" y="34"/>
                      <a:pt x="14" y="26"/>
                      <a:pt x="1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6" name="Freeform 1056"/>
              <p:cNvSpPr/>
              <p:nvPr/>
            </p:nvSpPr>
            <p:spPr bwMode="auto">
              <a:xfrm>
                <a:off x="2308" y="809"/>
                <a:ext cx="1"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7" name="Freeform 1057"/>
              <p:cNvSpPr/>
              <p:nvPr/>
            </p:nvSpPr>
            <p:spPr bwMode="auto">
              <a:xfrm>
                <a:off x="2308" y="80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8" name="Freeform 1058"/>
              <p:cNvSpPr>
                <a:spLocks noEditPoints="1"/>
              </p:cNvSpPr>
              <p:nvPr/>
            </p:nvSpPr>
            <p:spPr bwMode="auto">
              <a:xfrm>
                <a:off x="3659" y="1029"/>
                <a:ext cx="86" cy="70"/>
              </a:xfrm>
              <a:custGeom>
                <a:avLst/>
                <a:gdLst>
                  <a:gd name="T0" fmla="*/ 141 w 153"/>
                  <a:gd name="T1" fmla="*/ 20 h 125"/>
                  <a:gd name="T2" fmla="*/ 150 w 153"/>
                  <a:gd name="T3" fmla="*/ 3 h 125"/>
                  <a:gd name="T4" fmla="*/ 148 w 153"/>
                  <a:gd name="T5" fmla="*/ 1 h 125"/>
                  <a:gd name="T6" fmla="*/ 135 w 153"/>
                  <a:gd name="T7" fmla="*/ 18 h 125"/>
                  <a:gd name="T8" fmla="*/ 119 w 153"/>
                  <a:gd name="T9" fmla="*/ 37 h 125"/>
                  <a:gd name="T10" fmla="*/ 105 w 153"/>
                  <a:gd name="T11" fmla="*/ 57 h 125"/>
                  <a:gd name="T12" fmla="*/ 93 w 153"/>
                  <a:gd name="T13" fmla="*/ 77 h 125"/>
                  <a:gd name="T14" fmla="*/ 89 w 153"/>
                  <a:gd name="T15" fmla="*/ 83 h 125"/>
                  <a:gd name="T16" fmla="*/ 89 w 153"/>
                  <a:gd name="T17" fmla="*/ 84 h 125"/>
                  <a:gd name="T18" fmla="*/ 89 w 153"/>
                  <a:gd name="T19" fmla="*/ 84 h 125"/>
                  <a:gd name="T20" fmla="*/ 89 w 153"/>
                  <a:gd name="T21" fmla="*/ 85 h 125"/>
                  <a:gd name="T22" fmla="*/ 85 w 153"/>
                  <a:gd name="T23" fmla="*/ 83 h 125"/>
                  <a:gd name="T24" fmla="*/ 71 w 153"/>
                  <a:gd name="T25" fmla="*/ 86 h 125"/>
                  <a:gd name="T26" fmla="*/ 71 w 153"/>
                  <a:gd name="T27" fmla="*/ 85 h 125"/>
                  <a:gd name="T28" fmla="*/ 12 w 153"/>
                  <a:gd name="T29" fmla="*/ 33 h 125"/>
                  <a:gd name="T30" fmla="*/ 9 w 153"/>
                  <a:gd name="T31" fmla="*/ 33 h 125"/>
                  <a:gd name="T32" fmla="*/ 4 w 153"/>
                  <a:gd name="T33" fmla="*/ 35 h 125"/>
                  <a:gd name="T34" fmla="*/ 1 w 153"/>
                  <a:gd name="T35" fmla="*/ 39 h 125"/>
                  <a:gd name="T36" fmla="*/ 63 w 153"/>
                  <a:gd name="T37" fmla="*/ 98 h 125"/>
                  <a:gd name="T38" fmla="*/ 62 w 153"/>
                  <a:gd name="T39" fmla="*/ 101 h 125"/>
                  <a:gd name="T40" fmla="*/ 64 w 153"/>
                  <a:gd name="T41" fmla="*/ 106 h 125"/>
                  <a:gd name="T42" fmla="*/ 75 w 153"/>
                  <a:gd name="T43" fmla="*/ 112 h 125"/>
                  <a:gd name="T44" fmla="*/ 77 w 153"/>
                  <a:gd name="T45" fmla="*/ 116 h 125"/>
                  <a:gd name="T46" fmla="*/ 99 w 153"/>
                  <a:gd name="T47" fmla="*/ 103 h 125"/>
                  <a:gd name="T48" fmla="*/ 98 w 153"/>
                  <a:gd name="T49" fmla="*/ 93 h 125"/>
                  <a:gd name="T50" fmla="*/ 153 w 153"/>
                  <a:gd name="T51" fmla="*/ 7 h 125"/>
                  <a:gd name="T52" fmla="*/ 153 w 153"/>
                  <a:gd name="T53" fmla="*/ 6 h 125"/>
                  <a:gd name="T54" fmla="*/ 141 w 153"/>
                  <a:gd name="T55" fmla="*/ 20 h 125"/>
                  <a:gd name="T56" fmla="*/ 9 w 153"/>
                  <a:gd name="T57" fmla="*/ 41 h 125"/>
                  <a:gd name="T58" fmla="*/ 17 w 153"/>
                  <a:gd name="T59" fmla="*/ 43 h 125"/>
                  <a:gd name="T60" fmla="*/ 35 w 153"/>
                  <a:gd name="T61" fmla="*/ 59 h 125"/>
                  <a:gd name="T62" fmla="*/ 70 w 153"/>
                  <a:gd name="T63" fmla="*/ 87 h 125"/>
                  <a:gd name="T64" fmla="*/ 71 w 153"/>
                  <a:gd name="T65" fmla="*/ 87 h 125"/>
                  <a:gd name="T66" fmla="*/ 65 w 153"/>
                  <a:gd name="T67" fmla="*/ 93 h 125"/>
                  <a:gd name="T68" fmla="*/ 9 w 153"/>
                  <a:gd name="T69" fmla="*/ 41 h 125"/>
                  <a:gd name="T70" fmla="*/ 85 w 153"/>
                  <a:gd name="T71" fmla="*/ 111 h 125"/>
                  <a:gd name="T72" fmla="*/ 80 w 153"/>
                  <a:gd name="T73" fmla="*/ 105 h 125"/>
                  <a:gd name="T74" fmla="*/ 77 w 153"/>
                  <a:gd name="T75" fmla="*/ 103 h 125"/>
                  <a:gd name="T76" fmla="*/ 76 w 153"/>
                  <a:gd name="T77" fmla="*/ 94 h 125"/>
                  <a:gd name="T78" fmla="*/ 82 w 153"/>
                  <a:gd name="T79" fmla="*/ 91 h 125"/>
                  <a:gd name="T80" fmla="*/ 90 w 153"/>
                  <a:gd name="T81" fmla="*/ 96 h 125"/>
                  <a:gd name="T82" fmla="*/ 90 w 153"/>
                  <a:gd name="T83" fmla="*/ 97 h 125"/>
                  <a:gd name="T84" fmla="*/ 92 w 153"/>
                  <a:gd name="T85" fmla="*/ 101 h 125"/>
                  <a:gd name="T86" fmla="*/ 85 w 153"/>
                  <a:gd name="T87" fmla="*/ 111 h 125"/>
                  <a:gd name="T88" fmla="*/ 95 w 153"/>
                  <a:gd name="T89" fmla="*/ 89 h 125"/>
                  <a:gd name="T90" fmla="*/ 90 w 153"/>
                  <a:gd name="T91" fmla="*/ 85 h 125"/>
                  <a:gd name="T92" fmla="*/ 108 w 153"/>
                  <a:gd name="T93" fmla="*/ 61 h 125"/>
                  <a:gd name="T94" fmla="*/ 125 w 153"/>
                  <a:gd name="T95" fmla="*/ 38 h 125"/>
                  <a:gd name="T96" fmla="*/ 137 w 153"/>
                  <a:gd name="T97" fmla="*/ 24 h 125"/>
                  <a:gd name="T98" fmla="*/ 121 w 153"/>
                  <a:gd name="T99" fmla="*/ 47 h 125"/>
                  <a:gd name="T100" fmla="*/ 95 w 153"/>
                  <a:gd name="T101" fmla="*/ 8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25">
                    <a:moveTo>
                      <a:pt x="141" y="20"/>
                    </a:moveTo>
                    <a:cubicBezTo>
                      <a:pt x="145" y="14"/>
                      <a:pt x="149" y="9"/>
                      <a:pt x="150" y="3"/>
                    </a:cubicBezTo>
                    <a:cubicBezTo>
                      <a:pt x="151" y="1"/>
                      <a:pt x="149" y="0"/>
                      <a:pt x="148" y="1"/>
                    </a:cubicBezTo>
                    <a:cubicBezTo>
                      <a:pt x="143" y="6"/>
                      <a:pt x="140" y="12"/>
                      <a:pt x="135" y="18"/>
                    </a:cubicBezTo>
                    <a:cubicBezTo>
                      <a:pt x="130" y="24"/>
                      <a:pt x="124" y="31"/>
                      <a:pt x="119" y="37"/>
                    </a:cubicBezTo>
                    <a:cubicBezTo>
                      <a:pt x="114" y="43"/>
                      <a:pt x="109" y="50"/>
                      <a:pt x="105" y="57"/>
                    </a:cubicBezTo>
                    <a:cubicBezTo>
                      <a:pt x="101" y="64"/>
                      <a:pt x="97" y="71"/>
                      <a:pt x="93" y="77"/>
                    </a:cubicBezTo>
                    <a:cubicBezTo>
                      <a:pt x="92" y="79"/>
                      <a:pt x="90" y="81"/>
                      <a:pt x="89" y="83"/>
                    </a:cubicBezTo>
                    <a:cubicBezTo>
                      <a:pt x="89" y="83"/>
                      <a:pt x="89" y="83"/>
                      <a:pt x="89" y="84"/>
                    </a:cubicBezTo>
                    <a:cubicBezTo>
                      <a:pt x="89" y="84"/>
                      <a:pt x="89" y="84"/>
                      <a:pt x="89" y="84"/>
                    </a:cubicBezTo>
                    <a:cubicBezTo>
                      <a:pt x="89" y="84"/>
                      <a:pt x="89" y="85"/>
                      <a:pt x="89" y="85"/>
                    </a:cubicBezTo>
                    <a:cubicBezTo>
                      <a:pt x="87" y="84"/>
                      <a:pt x="86" y="84"/>
                      <a:pt x="85" y="83"/>
                    </a:cubicBezTo>
                    <a:cubicBezTo>
                      <a:pt x="79" y="82"/>
                      <a:pt x="75" y="84"/>
                      <a:pt x="71" y="86"/>
                    </a:cubicBezTo>
                    <a:cubicBezTo>
                      <a:pt x="72" y="86"/>
                      <a:pt x="72" y="85"/>
                      <a:pt x="71" y="85"/>
                    </a:cubicBezTo>
                    <a:cubicBezTo>
                      <a:pt x="50" y="69"/>
                      <a:pt x="35" y="46"/>
                      <a:pt x="12" y="33"/>
                    </a:cubicBezTo>
                    <a:cubicBezTo>
                      <a:pt x="11" y="32"/>
                      <a:pt x="10" y="32"/>
                      <a:pt x="9" y="33"/>
                    </a:cubicBezTo>
                    <a:cubicBezTo>
                      <a:pt x="7" y="33"/>
                      <a:pt x="6" y="34"/>
                      <a:pt x="4" y="35"/>
                    </a:cubicBezTo>
                    <a:cubicBezTo>
                      <a:pt x="2" y="35"/>
                      <a:pt x="0" y="37"/>
                      <a:pt x="1" y="39"/>
                    </a:cubicBezTo>
                    <a:cubicBezTo>
                      <a:pt x="13" y="67"/>
                      <a:pt x="35" y="88"/>
                      <a:pt x="63" y="98"/>
                    </a:cubicBezTo>
                    <a:cubicBezTo>
                      <a:pt x="63" y="99"/>
                      <a:pt x="62" y="100"/>
                      <a:pt x="62" y="101"/>
                    </a:cubicBezTo>
                    <a:cubicBezTo>
                      <a:pt x="62" y="103"/>
                      <a:pt x="62" y="105"/>
                      <a:pt x="64" y="106"/>
                    </a:cubicBezTo>
                    <a:cubicBezTo>
                      <a:pt x="66" y="107"/>
                      <a:pt x="71" y="110"/>
                      <a:pt x="75" y="112"/>
                    </a:cubicBezTo>
                    <a:cubicBezTo>
                      <a:pt x="76" y="114"/>
                      <a:pt x="76" y="115"/>
                      <a:pt x="77" y="116"/>
                    </a:cubicBezTo>
                    <a:cubicBezTo>
                      <a:pt x="85" y="125"/>
                      <a:pt x="98" y="111"/>
                      <a:pt x="99" y="103"/>
                    </a:cubicBezTo>
                    <a:cubicBezTo>
                      <a:pt x="100" y="99"/>
                      <a:pt x="99" y="96"/>
                      <a:pt x="98" y="93"/>
                    </a:cubicBezTo>
                    <a:cubicBezTo>
                      <a:pt x="118" y="65"/>
                      <a:pt x="129" y="31"/>
                      <a:pt x="153" y="7"/>
                    </a:cubicBezTo>
                    <a:cubicBezTo>
                      <a:pt x="153" y="6"/>
                      <a:pt x="153" y="6"/>
                      <a:pt x="153" y="6"/>
                    </a:cubicBezTo>
                    <a:cubicBezTo>
                      <a:pt x="149" y="11"/>
                      <a:pt x="145" y="15"/>
                      <a:pt x="141" y="20"/>
                    </a:cubicBezTo>
                    <a:close/>
                    <a:moveTo>
                      <a:pt x="9" y="41"/>
                    </a:moveTo>
                    <a:cubicBezTo>
                      <a:pt x="11" y="41"/>
                      <a:pt x="13" y="41"/>
                      <a:pt x="17" y="43"/>
                    </a:cubicBezTo>
                    <a:cubicBezTo>
                      <a:pt x="23" y="48"/>
                      <a:pt x="29" y="54"/>
                      <a:pt x="35" y="59"/>
                    </a:cubicBezTo>
                    <a:cubicBezTo>
                      <a:pt x="46" y="69"/>
                      <a:pt x="57" y="79"/>
                      <a:pt x="70" y="87"/>
                    </a:cubicBezTo>
                    <a:cubicBezTo>
                      <a:pt x="70" y="87"/>
                      <a:pt x="71" y="87"/>
                      <a:pt x="71" y="87"/>
                    </a:cubicBezTo>
                    <a:cubicBezTo>
                      <a:pt x="69" y="88"/>
                      <a:pt x="67" y="90"/>
                      <a:pt x="65" y="93"/>
                    </a:cubicBezTo>
                    <a:cubicBezTo>
                      <a:pt x="41" y="81"/>
                      <a:pt x="21" y="66"/>
                      <a:pt x="9" y="41"/>
                    </a:cubicBezTo>
                    <a:close/>
                    <a:moveTo>
                      <a:pt x="85" y="111"/>
                    </a:moveTo>
                    <a:cubicBezTo>
                      <a:pt x="86" y="108"/>
                      <a:pt x="82" y="106"/>
                      <a:pt x="80" y="105"/>
                    </a:cubicBezTo>
                    <a:cubicBezTo>
                      <a:pt x="79" y="105"/>
                      <a:pt x="78" y="104"/>
                      <a:pt x="77" y="103"/>
                    </a:cubicBezTo>
                    <a:cubicBezTo>
                      <a:pt x="77" y="100"/>
                      <a:pt x="76" y="97"/>
                      <a:pt x="76" y="94"/>
                    </a:cubicBezTo>
                    <a:cubicBezTo>
                      <a:pt x="77" y="92"/>
                      <a:pt x="80" y="91"/>
                      <a:pt x="82" y="91"/>
                    </a:cubicBezTo>
                    <a:cubicBezTo>
                      <a:pt x="85" y="92"/>
                      <a:pt x="88" y="93"/>
                      <a:pt x="90" y="96"/>
                    </a:cubicBezTo>
                    <a:cubicBezTo>
                      <a:pt x="90" y="96"/>
                      <a:pt x="90" y="96"/>
                      <a:pt x="90" y="97"/>
                    </a:cubicBezTo>
                    <a:cubicBezTo>
                      <a:pt x="88" y="98"/>
                      <a:pt x="90" y="101"/>
                      <a:pt x="92" y="101"/>
                    </a:cubicBezTo>
                    <a:cubicBezTo>
                      <a:pt x="92" y="104"/>
                      <a:pt x="89" y="109"/>
                      <a:pt x="85" y="111"/>
                    </a:cubicBezTo>
                    <a:close/>
                    <a:moveTo>
                      <a:pt x="95" y="89"/>
                    </a:moveTo>
                    <a:cubicBezTo>
                      <a:pt x="94" y="88"/>
                      <a:pt x="92" y="86"/>
                      <a:pt x="90" y="85"/>
                    </a:cubicBezTo>
                    <a:cubicBezTo>
                      <a:pt x="95" y="84"/>
                      <a:pt x="106" y="63"/>
                      <a:pt x="108" y="61"/>
                    </a:cubicBezTo>
                    <a:cubicBezTo>
                      <a:pt x="113" y="53"/>
                      <a:pt x="119" y="45"/>
                      <a:pt x="125" y="38"/>
                    </a:cubicBezTo>
                    <a:cubicBezTo>
                      <a:pt x="128" y="34"/>
                      <a:pt x="133" y="29"/>
                      <a:pt x="137" y="24"/>
                    </a:cubicBezTo>
                    <a:cubicBezTo>
                      <a:pt x="131" y="31"/>
                      <a:pt x="126" y="39"/>
                      <a:pt x="121" y="47"/>
                    </a:cubicBezTo>
                    <a:cubicBezTo>
                      <a:pt x="113" y="61"/>
                      <a:pt x="105" y="76"/>
                      <a:pt x="95"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9" name="Freeform 1059"/>
              <p:cNvSpPr/>
              <p:nvPr/>
            </p:nvSpPr>
            <p:spPr bwMode="auto">
              <a:xfrm>
                <a:off x="3696" y="1008"/>
                <a:ext cx="6" cy="21"/>
              </a:xfrm>
              <a:custGeom>
                <a:avLst/>
                <a:gdLst>
                  <a:gd name="T0" fmla="*/ 6 w 10"/>
                  <a:gd name="T1" fmla="*/ 36 h 38"/>
                  <a:gd name="T2" fmla="*/ 9 w 10"/>
                  <a:gd name="T3" fmla="*/ 21 h 38"/>
                  <a:gd name="T4" fmla="*/ 10 w 10"/>
                  <a:gd name="T5" fmla="*/ 12 h 38"/>
                  <a:gd name="T6" fmla="*/ 10 w 10"/>
                  <a:gd name="T7" fmla="*/ 2 h 38"/>
                  <a:gd name="T8" fmla="*/ 8 w 10"/>
                  <a:gd name="T9" fmla="*/ 1 h 38"/>
                  <a:gd name="T10" fmla="*/ 5 w 10"/>
                  <a:gd name="T11" fmla="*/ 7 h 38"/>
                  <a:gd name="T12" fmla="*/ 2 w 10"/>
                  <a:gd name="T13" fmla="*/ 18 h 38"/>
                  <a:gd name="T14" fmla="*/ 3 w 10"/>
                  <a:gd name="T15" fmla="*/ 36 h 38"/>
                  <a:gd name="T16" fmla="*/ 6 w 10"/>
                  <a:gd name="T17"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8">
                    <a:moveTo>
                      <a:pt x="6" y="36"/>
                    </a:moveTo>
                    <a:cubicBezTo>
                      <a:pt x="9" y="31"/>
                      <a:pt x="9" y="27"/>
                      <a:pt x="9" y="21"/>
                    </a:cubicBezTo>
                    <a:cubicBezTo>
                      <a:pt x="9" y="18"/>
                      <a:pt x="9" y="15"/>
                      <a:pt x="10" y="12"/>
                    </a:cubicBezTo>
                    <a:cubicBezTo>
                      <a:pt x="10" y="8"/>
                      <a:pt x="10" y="6"/>
                      <a:pt x="10" y="2"/>
                    </a:cubicBezTo>
                    <a:cubicBezTo>
                      <a:pt x="10" y="1"/>
                      <a:pt x="8" y="0"/>
                      <a:pt x="8" y="1"/>
                    </a:cubicBezTo>
                    <a:cubicBezTo>
                      <a:pt x="6" y="4"/>
                      <a:pt x="6" y="4"/>
                      <a:pt x="5" y="7"/>
                    </a:cubicBezTo>
                    <a:cubicBezTo>
                      <a:pt x="4" y="11"/>
                      <a:pt x="3" y="14"/>
                      <a:pt x="2" y="18"/>
                    </a:cubicBezTo>
                    <a:cubicBezTo>
                      <a:pt x="1" y="25"/>
                      <a:pt x="0" y="30"/>
                      <a:pt x="3" y="36"/>
                    </a:cubicBezTo>
                    <a:cubicBezTo>
                      <a:pt x="3" y="38"/>
                      <a:pt x="6" y="38"/>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0" name="Freeform 1060"/>
              <p:cNvSpPr/>
              <p:nvPr/>
            </p:nvSpPr>
            <p:spPr bwMode="auto">
              <a:xfrm>
                <a:off x="3703" y="1129"/>
                <a:ext cx="8" cy="26"/>
              </a:xfrm>
              <a:custGeom>
                <a:avLst/>
                <a:gdLst>
                  <a:gd name="T0" fmla="*/ 11 w 14"/>
                  <a:gd name="T1" fmla="*/ 1 h 47"/>
                  <a:gd name="T2" fmla="*/ 8 w 14"/>
                  <a:gd name="T3" fmla="*/ 1 h 47"/>
                  <a:gd name="T4" fmla="*/ 0 w 14"/>
                  <a:gd name="T5" fmla="*/ 22 h 47"/>
                  <a:gd name="T6" fmla="*/ 8 w 14"/>
                  <a:gd name="T7" fmla="*/ 46 h 47"/>
                  <a:gd name="T8" fmla="*/ 11 w 14"/>
                  <a:gd name="T9" fmla="*/ 44 h 47"/>
                  <a:gd name="T10" fmla="*/ 10 w 14"/>
                  <a:gd name="T11" fmla="*/ 18 h 47"/>
                  <a:gd name="T12" fmla="*/ 11 w 14"/>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4" h="47">
                    <a:moveTo>
                      <a:pt x="11" y="1"/>
                    </a:moveTo>
                    <a:cubicBezTo>
                      <a:pt x="10" y="0"/>
                      <a:pt x="9" y="0"/>
                      <a:pt x="8" y="1"/>
                    </a:cubicBezTo>
                    <a:cubicBezTo>
                      <a:pt x="1" y="4"/>
                      <a:pt x="1" y="15"/>
                      <a:pt x="0" y="22"/>
                    </a:cubicBezTo>
                    <a:cubicBezTo>
                      <a:pt x="0" y="31"/>
                      <a:pt x="2" y="39"/>
                      <a:pt x="8" y="46"/>
                    </a:cubicBezTo>
                    <a:cubicBezTo>
                      <a:pt x="9" y="47"/>
                      <a:pt x="12" y="46"/>
                      <a:pt x="11" y="44"/>
                    </a:cubicBezTo>
                    <a:cubicBezTo>
                      <a:pt x="8" y="35"/>
                      <a:pt x="8" y="27"/>
                      <a:pt x="10" y="18"/>
                    </a:cubicBezTo>
                    <a:cubicBezTo>
                      <a:pt x="11" y="13"/>
                      <a:pt x="14" y="7"/>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1" name="Freeform 1061"/>
              <p:cNvSpPr/>
              <p:nvPr/>
            </p:nvSpPr>
            <p:spPr bwMode="auto">
              <a:xfrm>
                <a:off x="3629" y="1078"/>
                <a:ext cx="23" cy="10"/>
              </a:xfrm>
              <a:custGeom>
                <a:avLst/>
                <a:gdLst>
                  <a:gd name="T0" fmla="*/ 41 w 41"/>
                  <a:gd name="T1" fmla="*/ 6 h 18"/>
                  <a:gd name="T2" fmla="*/ 40 w 41"/>
                  <a:gd name="T3" fmla="*/ 3 h 18"/>
                  <a:gd name="T4" fmla="*/ 27 w 41"/>
                  <a:gd name="T5" fmla="*/ 3 h 18"/>
                  <a:gd name="T6" fmla="*/ 6 w 41"/>
                  <a:gd name="T7" fmla="*/ 1 h 18"/>
                  <a:gd name="T8" fmla="*/ 4 w 41"/>
                  <a:gd name="T9" fmla="*/ 9 h 18"/>
                  <a:gd name="T10" fmla="*/ 41 w 41"/>
                  <a:gd name="T11" fmla="*/ 6 h 18"/>
                </a:gdLst>
                <a:ahLst/>
                <a:cxnLst>
                  <a:cxn ang="0">
                    <a:pos x="T0" y="T1"/>
                  </a:cxn>
                  <a:cxn ang="0">
                    <a:pos x="T2" y="T3"/>
                  </a:cxn>
                  <a:cxn ang="0">
                    <a:pos x="T4" y="T5"/>
                  </a:cxn>
                  <a:cxn ang="0">
                    <a:pos x="T6" y="T7"/>
                  </a:cxn>
                  <a:cxn ang="0">
                    <a:pos x="T8" y="T9"/>
                  </a:cxn>
                  <a:cxn ang="0">
                    <a:pos x="T10" y="T11"/>
                  </a:cxn>
                </a:cxnLst>
                <a:rect l="0" t="0" r="r" b="b"/>
                <a:pathLst>
                  <a:path w="41" h="18">
                    <a:moveTo>
                      <a:pt x="41" y="6"/>
                    </a:moveTo>
                    <a:cubicBezTo>
                      <a:pt x="41" y="5"/>
                      <a:pt x="41" y="3"/>
                      <a:pt x="40" y="3"/>
                    </a:cubicBezTo>
                    <a:cubicBezTo>
                      <a:pt x="36" y="0"/>
                      <a:pt x="31" y="2"/>
                      <a:pt x="27" y="3"/>
                    </a:cubicBezTo>
                    <a:cubicBezTo>
                      <a:pt x="20" y="4"/>
                      <a:pt x="13" y="3"/>
                      <a:pt x="6" y="1"/>
                    </a:cubicBezTo>
                    <a:cubicBezTo>
                      <a:pt x="2" y="0"/>
                      <a:pt x="0" y="7"/>
                      <a:pt x="4" y="9"/>
                    </a:cubicBezTo>
                    <a:cubicBezTo>
                      <a:pt x="13" y="12"/>
                      <a:pt x="37" y="18"/>
                      <a:pt x="4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2" name="Freeform 1062"/>
              <p:cNvSpPr/>
              <p:nvPr/>
            </p:nvSpPr>
            <p:spPr bwMode="auto">
              <a:xfrm>
                <a:off x="3757" y="1072"/>
                <a:ext cx="22" cy="6"/>
              </a:xfrm>
              <a:custGeom>
                <a:avLst/>
                <a:gdLst>
                  <a:gd name="T0" fmla="*/ 37 w 39"/>
                  <a:gd name="T1" fmla="*/ 1 h 10"/>
                  <a:gd name="T2" fmla="*/ 22 w 39"/>
                  <a:gd name="T3" fmla="*/ 2 h 10"/>
                  <a:gd name="T4" fmla="*/ 3 w 39"/>
                  <a:gd name="T5" fmla="*/ 6 h 10"/>
                  <a:gd name="T6" fmla="*/ 3 w 39"/>
                  <a:gd name="T7" fmla="*/ 10 h 10"/>
                  <a:gd name="T8" fmla="*/ 21 w 39"/>
                  <a:gd name="T9" fmla="*/ 9 h 10"/>
                  <a:gd name="T10" fmla="*/ 38 w 39"/>
                  <a:gd name="T11" fmla="*/ 6 h 10"/>
                  <a:gd name="T12" fmla="*/ 37 w 3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9" h="10">
                    <a:moveTo>
                      <a:pt x="37" y="1"/>
                    </a:moveTo>
                    <a:cubicBezTo>
                      <a:pt x="32" y="0"/>
                      <a:pt x="27" y="1"/>
                      <a:pt x="22" y="2"/>
                    </a:cubicBezTo>
                    <a:cubicBezTo>
                      <a:pt x="15" y="3"/>
                      <a:pt x="9" y="4"/>
                      <a:pt x="3" y="6"/>
                    </a:cubicBezTo>
                    <a:cubicBezTo>
                      <a:pt x="0" y="6"/>
                      <a:pt x="1" y="10"/>
                      <a:pt x="3" y="10"/>
                    </a:cubicBezTo>
                    <a:cubicBezTo>
                      <a:pt x="9" y="9"/>
                      <a:pt x="15" y="9"/>
                      <a:pt x="21" y="9"/>
                    </a:cubicBezTo>
                    <a:cubicBezTo>
                      <a:pt x="26" y="9"/>
                      <a:pt x="33" y="9"/>
                      <a:pt x="38" y="6"/>
                    </a:cubicBezTo>
                    <a:cubicBezTo>
                      <a:pt x="39" y="5"/>
                      <a:pt x="39" y="2"/>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3" name="Freeform 1063"/>
              <p:cNvSpPr/>
              <p:nvPr/>
            </p:nvSpPr>
            <p:spPr bwMode="auto">
              <a:xfrm>
                <a:off x="3728" y="1019"/>
                <a:ext cx="11" cy="17"/>
              </a:xfrm>
              <a:custGeom>
                <a:avLst/>
                <a:gdLst>
                  <a:gd name="T0" fmla="*/ 4 w 21"/>
                  <a:gd name="T1" fmla="*/ 28 h 30"/>
                  <a:gd name="T2" fmla="*/ 12 w 21"/>
                  <a:gd name="T3" fmla="*/ 15 h 30"/>
                  <a:gd name="T4" fmla="*/ 21 w 21"/>
                  <a:gd name="T5" fmla="*/ 3 h 30"/>
                  <a:gd name="T6" fmla="*/ 18 w 21"/>
                  <a:gd name="T7" fmla="*/ 1 h 30"/>
                  <a:gd name="T8" fmla="*/ 9 w 21"/>
                  <a:gd name="T9" fmla="*/ 11 h 30"/>
                  <a:gd name="T10" fmla="*/ 1 w 21"/>
                  <a:gd name="T11" fmla="*/ 27 h 30"/>
                  <a:gd name="T12" fmla="*/ 4 w 21"/>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1" h="30">
                    <a:moveTo>
                      <a:pt x="4" y="28"/>
                    </a:moveTo>
                    <a:cubicBezTo>
                      <a:pt x="6" y="24"/>
                      <a:pt x="9" y="19"/>
                      <a:pt x="12" y="15"/>
                    </a:cubicBezTo>
                    <a:cubicBezTo>
                      <a:pt x="15" y="11"/>
                      <a:pt x="20" y="7"/>
                      <a:pt x="21" y="3"/>
                    </a:cubicBezTo>
                    <a:cubicBezTo>
                      <a:pt x="21" y="2"/>
                      <a:pt x="20" y="0"/>
                      <a:pt x="18" y="1"/>
                    </a:cubicBezTo>
                    <a:cubicBezTo>
                      <a:pt x="14" y="2"/>
                      <a:pt x="11" y="8"/>
                      <a:pt x="9" y="11"/>
                    </a:cubicBezTo>
                    <a:cubicBezTo>
                      <a:pt x="6" y="16"/>
                      <a:pt x="4" y="22"/>
                      <a:pt x="1" y="27"/>
                    </a:cubicBezTo>
                    <a:cubicBezTo>
                      <a:pt x="0" y="29"/>
                      <a:pt x="3" y="30"/>
                      <a:pt x="4"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4" name="Freeform 1064"/>
              <p:cNvSpPr/>
              <p:nvPr/>
            </p:nvSpPr>
            <p:spPr bwMode="auto">
              <a:xfrm>
                <a:off x="3745" y="1042"/>
                <a:ext cx="21" cy="16"/>
              </a:xfrm>
              <a:custGeom>
                <a:avLst/>
                <a:gdLst>
                  <a:gd name="T0" fmla="*/ 36 w 38"/>
                  <a:gd name="T1" fmla="*/ 5 h 29"/>
                  <a:gd name="T2" fmla="*/ 36 w 38"/>
                  <a:gd name="T3" fmla="*/ 2 h 29"/>
                  <a:gd name="T4" fmla="*/ 2 w 38"/>
                  <a:gd name="T5" fmla="*/ 22 h 29"/>
                  <a:gd name="T6" fmla="*/ 6 w 38"/>
                  <a:gd name="T7" fmla="*/ 26 h 29"/>
                  <a:gd name="T8" fmla="*/ 22 w 38"/>
                  <a:gd name="T9" fmla="*/ 14 h 29"/>
                  <a:gd name="T10" fmla="*/ 36 w 38"/>
                  <a:gd name="T11" fmla="*/ 5 h 29"/>
                </a:gdLst>
                <a:ahLst/>
                <a:cxnLst>
                  <a:cxn ang="0">
                    <a:pos x="T0" y="T1"/>
                  </a:cxn>
                  <a:cxn ang="0">
                    <a:pos x="T2" y="T3"/>
                  </a:cxn>
                  <a:cxn ang="0">
                    <a:pos x="T4" y="T5"/>
                  </a:cxn>
                  <a:cxn ang="0">
                    <a:pos x="T6" y="T7"/>
                  </a:cxn>
                  <a:cxn ang="0">
                    <a:pos x="T8" y="T9"/>
                  </a:cxn>
                  <a:cxn ang="0">
                    <a:pos x="T10" y="T11"/>
                  </a:cxn>
                </a:cxnLst>
                <a:rect l="0" t="0" r="r" b="b"/>
                <a:pathLst>
                  <a:path w="38" h="29">
                    <a:moveTo>
                      <a:pt x="36" y="5"/>
                    </a:moveTo>
                    <a:cubicBezTo>
                      <a:pt x="37" y="4"/>
                      <a:pt x="38" y="2"/>
                      <a:pt x="36" y="2"/>
                    </a:cubicBezTo>
                    <a:cubicBezTo>
                      <a:pt x="22" y="0"/>
                      <a:pt x="11" y="13"/>
                      <a:pt x="2" y="22"/>
                    </a:cubicBezTo>
                    <a:cubicBezTo>
                      <a:pt x="0" y="25"/>
                      <a:pt x="4" y="29"/>
                      <a:pt x="6" y="26"/>
                    </a:cubicBezTo>
                    <a:cubicBezTo>
                      <a:pt x="11" y="22"/>
                      <a:pt x="16" y="17"/>
                      <a:pt x="22" y="14"/>
                    </a:cubicBezTo>
                    <a:cubicBezTo>
                      <a:pt x="26" y="10"/>
                      <a:pt x="32" y="8"/>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5" name="Freeform 1065"/>
              <p:cNvSpPr/>
              <p:nvPr/>
            </p:nvSpPr>
            <p:spPr bwMode="auto">
              <a:xfrm>
                <a:off x="3753" y="1101"/>
                <a:ext cx="17" cy="10"/>
              </a:xfrm>
              <a:custGeom>
                <a:avLst/>
                <a:gdLst>
                  <a:gd name="T0" fmla="*/ 19 w 30"/>
                  <a:gd name="T1" fmla="*/ 4 h 17"/>
                  <a:gd name="T2" fmla="*/ 3 w 30"/>
                  <a:gd name="T3" fmla="*/ 0 h 17"/>
                  <a:gd name="T4" fmla="*/ 2 w 30"/>
                  <a:gd name="T5" fmla="*/ 3 h 17"/>
                  <a:gd name="T6" fmla="*/ 17 w 30"/>
                  <a:gd name="T7" fmla="*/ 11 h 17"/>
                  <a:gd name="T8" fmla="*/ 28 w 30"/>
                  <a:gd name="T9" fmla="*/ 16 h 17"/>
                  <a:gd name="T10" fmla="*/ 30 w 30"/>
                  <a:gd name="T11" fmla="*/ 13 h 17"/>
                  <a:gd name="T12" fmla="*/ 19 w 30"/>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19" y="4"/>
                    </a:moveTo>
                    <a:cubicBezTo>
                      <a:pt x="14" y="2"/>
                      <a:pt x="8" y="1"/>
                      <a:pt x="3" y="0"/>
                    </a:cubicBezTo>
                    <a:cubicBezTo>
                      <a:pt x="1" y="0"/>
                      <a:pt x="0" y="2"/>
                      <a:pt x="2" y="3"/>
                    </a:cubicBezTo>
                    <a:cubicBezTo>
                      <a:pt x="7" y="5"/>
                      <a:pt x="12" y="8"/>
                      <a:pt x="17" y="11"/>
                    </a:cubicBezTo>
                    <a:cubicBezTo>
                      <a:pt x="21" y="13"/>
                      <a:pt x="24" y="17"/>
                      <a:pt x="28" y="16"/>
                    </a:cubicBezTo>
                    <a:cubicBezTo>
                      <a:pt x="30" y="16"/>
                      <a:pt x="30" y="15"/>
                      <a:pt x="30" y="13"/>
                    </a:cubicBezTo>
                    <a:cubicBezTo>
                      <a:pt x="29" y="8"/>
                      <a:pt x="23" y="6"/>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6" name="Freeform 1066"/>
              <p:cNvSpPr/>
              <p:nvPr/>
            </p:nvSpPr>
            <p:spPr bwMode="auto">
              <a:xfrm>
                <a:off x="3733" y="1124"/>
                <a:ext cx="11" cy="19"/>
              </a:xfrm>
              <a:custGeom>
                <a:avLst/>
                <a:gdLst>
                  <a:gd name="T0" fmla="*/ 8 w 20"/>
                  <a:gd name="T1" fmla="*/ 5 h 35"/>
                  <a:gd name="T2" fmla="*/ 0 w 20"/>
                  <a:gd name="T3" fmla="*/ 3 h 35"/>
                  <a:gd name="T4" fmla="*/ 1 w 20"/>
                  <a:gd name="T5" fmla="*/ 3 h 35"/>
                  <a:gd name="T6" fmla="*/ 3 w 20"/>
                  <a:gd name="T7" fmla="*/ 12 h 35"/>
                  <a:gd name="T8" fmla="*/ 8 w 20"/>
                  <a:gd name="T9" fmla="*/ 28 h 35"/>
                  <a:gd name="T10" fmla="*/ 17 w 20"/>
                  <a:gd name="T11" fmla="*/ 25 h 35"/>
                  <a:gd name="T12" fmla="*/ 8 w 20"/>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20" h="35">
                    <a:moveTo>
                      <a:pt x="8" y="5"/>
                    </a:moveTo>
                    <a:cubicBezTo>
                      <a:pt x="6" y="3"/>
                      <a:pt x="3" y="0"/>
                      <a:pt x="0" y="3"/>
                    </a:cubicBezTo>
                    <a:cubicBezTo>
                      <a:pt x="0" y="3"/>
                      <a:pt x="1" y="3"/>
                      <a:pt x="1" y="3"/>
                    </a:cubicBezTo>
                    <a:cubicBezTo>
                      <a:pt x="1" y="4"/>
                      <a:pt x="3" y="11"/>
                      <a:pt x="3" y="12"/>
                    </a:cubicBezTo>
                    <a:cubicBezTo>
                      <a:pt x="5" y="17"/>
                      <a:pt x="6" y="23"/>
                      <a:pt x="8" y="28"/>
                    </a:cubicBezTo>
                    <a:cubicBezTo>
                      <a:pt x="10" y="35"/>
                      <a:pt x="20" y="31"/>
                      <a:pt x="17" y="25"/>
                    </a:cubicBezTo>
                    <a:cubicBezTo>
                      <a:pt x="14" y="18"/>
                      <a:pt x="12" y="11"/>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7" name="Freeform 1067"/>
              <p:cNvSpPr/>
              <p:nvPr/>
            </p:nvSpPr>
            <p:spPr bwMode="auto">
              <a:xfrm>
                <a:off x="3672" y="1128"/>
                <a:ext cx="11" cy="15"/>
              </a:xfrm>
              <a:custGeom>
                <a:avLst/>
                <a:gdLst>
                  <a:gd name="T0" fmla="*/ 19 w 20"/>
                  <a:gd name="T1" fmla="*/ 0 h 28"/>
                  <a:gd name="T2" fmla="*/ 13 w 20"/>
                  <a:gd name="T3" fmla="*/ 5 h 28"/>
                  <a:gd name="T4" fmla="*/ 8 w 20"/>
                  <a:gd name="T5" fmla="*/ 11 h 28"/>
                  <a:gd name="T6" fmla="*/ 1 w 20"/>
                  <a:gd name="T7" fmla="*/ 25 h 28"/>
                  <a:gd name="T8" fmla="*/ 4 w 20"/>
                  <a:gd name="T9" fmla="*/ 28 h 28"/>
                  <a:gd name="T10" fmla="*/ 13 w 20"/>
                  <a:gd name="T11" fmla="*/ 16 h 28"/>
                  <a:gd name="T12" fmla="*/ 16 w 20"/>
                  <a:gd name="T13" fmla="*/ 9 h 28"/>
                  <a:gd name="T14" fmla="*/ 20 w 20"/>
                  <a:gd name="T15" fmla="*/ 1 h 28"/>
                  <a:gd name="T16" fmla="*/ 19 w 2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8">
                    <a:moveTo>
                      <a:pt x="19" y="0"/>
                    </a:moveTo>
                    <a:cubicBezTo>
                      <a:pt x="18" y="1"/>
                      <a:pt x="15" y="3"/>
                      <a:pt x="13" y="5"/>
                    </a:cubicBezTo>
                    <a:cubicBezTo>
                      <a:pt x="12" y="7"/>
                      <a:pt x="10" y="9"/>
                      <a:pt x="8" y="11"/>
                    </a:cubicBezTo>
                    <a:cubicBezTo>
                      <a:pt x="6" y="15"/>
                      <a:pt x="0" y="21"/>
                      <a:pt x="1" y="25"/>
                    </a:cubicBezTo>
                    <a:cubicBezTo>
                      <a:pt x="1" y="27"/>
                      <a:pt x="2" y="28"/>
                      <a:pt x="4" y="28"/>
                    </a:cubicBezTo>
                    <a:cubicBezTo>
                      <a:pt x="9" y="27"/>
                      <a:pt x="11" y="20"/>
                      <a:pt x="13" y="16"/>
                    </a:cubicBezTo>
                    <a:cubicBezTo>
                      <a:pt x="14" y="13"/>
                      <a:pt x="15" y="11"/>
                      <a:pt x="16" y="9"/>
                    </a:cubicBezTo>
                    <a:cubicBezTo>
                      <a:pt x="18" y="6"/>
                      <a:pt x="18" y="3"/>
                      <a:pt x="20" y="1"/>
                    </a:cubicBezTo>
                    <a:cubicBezTo>
                      <a:pt x="20" y="0"/>
                      <a:pt x="20"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8" name="Freeform 1068"/>
              <p:cNvSpPr/>
              <p:nvPr/>
            </p:nvSpPr>
            <p:spPr bwMode="auto">
              <a:xfrm>
                <a:off x="3640" y="1109"/>
                <a:ext cx="20" cy="7"/>
              </a:xfrm>
              <a:custGeom>
                <a:avLst/>
                <a:gdLst>
                  <a:gd name="T0" fmla="*/ 34 w 35"/>
                  <a:gd name="T1" fmla="*/ 1 h 14"/>
                  <a:gd name="T2" fmla="*/ 3 w 35"/>
                  <a:gd name="T3" fmla="*/ 7 h 14"/>
                  <a:gd name="T4" fmla="*/ 6 w 35"/>
                  <a:gd name="T5" fmla="*/ 13 h 14"/>
                  <a:gd name="T6" fmla="*/ 34 w 35"/>
                  <a:gd name="T7" fmla="*/ 1 h 14"/>
                  <a:gd name="T8" fmla="*/ 34 w 35"/>
                  <a:gd name="T9" fmla="*/ 1 h 14"/>
                </a:gdLst>
                <a:ahLst/>
                <a:cxnLst>
                  <a:cxn ang="0">
                    <a:pos x="T0" y="T1"/>
                  </a:cxn>
                  <a:cxn ang="0">
                    <a:pos x="T2" y="T3"/>
                  </a:cxn>
                  <a:cxn ang="0">
                    <a:pos x="T4" y="T5"/>
                  </a:cxn>
                  <a:cxn ang="0">
                    <a:pos x="T6" y="T7"/>
                  </a:cxn>
                  <a:cxn ang="0">
                    <a:pos x="T8" y="T9"/>
                  </a:cxn>
                </a:cxnLst>
                <a:rect l="0" t="0" r="r" b="b"/>
                <a:pathLst>
                  <a:path w="35" h="14">
                    <a:moveTo>
                      <a:pt x="34" y="1"/>
                    </a:moveTo>
                    <a:cubicBezTo>
                      <a:pt x="24" y="0"/>
                      <a:pt x="13" y="2"/>
                      <a:pt x="3" y="7"/>
                    </a:cubicBezTo>
                    <a:cubicBezTo>
                      <a:pt x="0" y="8"/>
                      <a:pt x="3" y="14"/>
                      <a:pt x="6" y="13"/>
                    </a:cubicBezTo>
                    <a:cubicBezTo>
                      <a:pt x="15" y="9"/>
                      <a:pt x="26" y="6"/>
                      <a:pt x="34" y="1"/>
                    </a:cubicBezTo>
                    <a:cubicBezTo>
                      <a:pt x="35" y="1"/>
                      <a:pt x="34" y="1"/>
                      <a:pt x="3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9" name="Freeform 1069"/>
              <p:cNvSpPr/>
              <p:nvPr/>
            </p:nvSpPr>
            <p:spPr bwMode="auto">
              <a:xfrm>
                <a:off x="3638" y="1039"/>
                <a:ext cx="17" cy="13"/>
              </a:xfrm>
              <a:custGeom>
                <a:avLst/>
                <a:gdLst>
                  <a:gd name="T0" fmla="*/ 15 w 31"/>
                  <a:gd name="T1" fmla="*/ 21 h 23"/>
                  <a:gd name="T2" fmla="*/ 23 w 31"/>
                  <a:gd name="T3" fmla="*/ 23 h 23"/>
                  <a:gd name="T4" fmla="*/ 30 w 31"/>
                  <a:gd name="T5" fmla="*/ 22 h 23"/>
                  <a:gd name="T6" fmla="*/ 30 w 31"/>
                  <a:gd name="T7" fmla="*/ 20 h 23"/>
                  <a:gd name="T8" fmla="*/ 26 w 31"/>
                  <a:gd name="T9" fmla="*/ 18 h 23"/>
                  <a:gd name="T10" fmla="*/ 20 w 31"/>
                  <a:gd name="T11" fmla="*/ 15 h 23"/>
                  <a:gd name="T12" fmla="*/ 9 w 31"/>
                  <a:gd name="T13" fmla="*/ 3 h 23"/>
                  <a:gd name="T14" fmla="*/ 2 w 31"/>
                  <a:gd name="T15" fmla="*/ 7 h 23"/>
                  <a:gd name="T16" fmla="*/ 15 w 31"/>
                  <a:gd name="T1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3">
                    <a:moveTo>
                      <a:pt x="15" y="21"/>
                    </a:moveTo>
                    <a:cubicBezTo>
                      <a:pt x="18" y="22"/>
                      <a:pt x="20" y="23"/>
                      <a:pt x="23" y="23"/>
                    </a:cubicBezTo>
                    <a:cubicBezTo>
                      <a:pt x="26" y="23"/>
                      <a:pt x="27" y="22"/>
                      <a:pt x="30" y="22"/>
                    </a:cubicBezTo>
                    <a:cubicBezTo>
                      <a:pt x="31" y="21"/>
                      <a:pt x="31" y="20"/>
                      <a:pt x="30" y="20"/>
                    </a:cubicBezTo>
                    <a:cubicBezTo>
                      <a:pt x="28" y="20"/>
                      <a:pt x="28" y="19"/>
                      <a:pt x="26" y="18"/>
                    </a:cubicBezTo>
                    <a:cubicBezTo>
                      <a:pt x="24" y="17"/>
                      <a:pt x="22" y="16"/>
                      <a:pt x="20" y="15"/>
                    </a:cubicBezTo>
                    <a:cubicBezTo>
                      <a:pt x="15" y="12"/>
                      <a:pt x="12" y="8"/>
                      <a:pt x="9" y="3"/>
                    </a:cubicBezTo>
                    <a:cubicBezTo>
                      <a:pt x="7" y="0"/>
                      <a:pt x="0" y="2"/>
                      <a:pt x="2" y="7"/>
                    </a:cubicBezTo>
                    <a:cubicBezTo>
                      <a:pt x="4" y="13"/>
                      <a:pt x="9" y="18"/>
                      <a:pt x="1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0" name="Freeform 1070"/>
              <p:cNvSpPr/>
              <p:nvPr/>
            </p:nvSpPr>
            <p:spPr bwMode="auto">
              <a:xfrm>
                <a:off x="3664" y="1014"/>
                <a:ext cx="11" cy="21"/>
              </a:xfrm>
              <a:custGeom>
                <a:avLst/>
                <a:gdLst>
                  <a:gd name="T0" fmla="*/ 16 w 19"/>
                  <a:gd name="T1" fmla="*/ 37 h 38"/>
                  <a:gd name="T2" fmla="*/ 18 w 19"/>
                  <a:gd name="T3" fmla="*/ 36 h 38"/>
                  <a:gd name="T4" fmla="*/ 12 w 19"/>
                  <a:gd name="T5" fmla="*/ 18 h 38"/>
                  <a:gd name="T6" fmla="*/ 6 w 19"/>
                  <a:gd name="T7" fmla="*/ 2 h 38"/>
                  <a:gd name="T8" fmla="*/ 2 w 19"/>
                  <a:gd name="T9" fmla="*/ 3 h 38"/>
                  <a:gd name="T10" fmla="*/ 6 w 19"/>
                  <a:gd name="T11" fmla="*/ 20 h 38"/>
                  <a:gd name="T12" fmla="*/ 16 w 19"/>
                  <a:gd name="T13" fmla="*/ 37 h 38"/>
                </a:gdLst>
                <a:ahLst/>
                <a:cxnLst>
                  <a:cxn ang="0">
                    <a:pos x="T0" y="T1"/>
                  </a:cxn>
                  <a:cxn ang="0">
                    <a:pos x="T2" y="T3"/>
                  </a:cxn>
                  <a:cxn ang="0">
                    <a:pos x="T4" y="T5"/>
                  </a:cxn>
                  <a:cxn ang="0">
                    <a:pos x="T6" y="T7"/>
                  </a:cxn>
                  <a:cxn ang="0">
                    <a:pos x="T8" y="T9"/>
                  </a:cxn>
                  <a:cxn ang="0">
                    <a:pos x="T10" y="T11"/>
                  </a:cxn>
                  <a:cxn ang="0">
                    <a:pos x="T12" y="T13"/>
                  </a:cxn>
                </a:cxnLst>
                <a:rect l="0" t="0" r="r" b="b"/>
                <a:pathLst>
                  <a:path w="19" h="38">
                    <a:moveTo>
                      <a:pt x="16" y="37"/>
                    </a:moveTo>
                    <a:cubicBezTo>
                      <a:pt x="17" y="38"/>
                      <a:pt x="19" y="38"/>
                      <a:pt x="18" y="36"/>
                    </a:cubicBezTo>
                    <a:cubicBezTo>
                      <a:pt x="16" y="30"/>
                      <a:pt x="15" y="24"/>
                      <a:pt x="12" y="18"/>
                    </a:cubicBezTo>
                    <a:cubicBezTo>
                      <a:pt x="10" y="13"/>
                      <a:pt x="10" y="6"/>
                      <a:pt x="6" y="2"/>
                    </a:cubicBezTo>
                    <a:cubicBezTo>
                      <a:pt x="5" y="0"/>
                      <a:pt x="3" y="1"/>
                      <a:pt x="2" y="3"/>
                    </a:cubicBezTo>
                    <a:cubicBezTo>
                      <a:pt x="0" y="8"/>
                      <a:pt x="4" y="15"/>
                      <a:pt x="6" y="20"/>
                    </a:cubicBezTo>
                    <a:cubicBezTo>
                      <a:pt x="8" y="27"/>
                      <a:pt x="12" y="32"/>
                      <a:pt x="1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1" name="Freeform 1071"/>
              <p:cNvSpPr>
                <a:spLocks noEditPoints="1"/>
              </p:cNvSpPr>
              <p:nvPr/>
            </p:nvSpPr>
            <p:spPr bwMode="auto">
              <a:xfrm>
                <a:off x="3615" y="982"/>
                <a:ext cx="180" cy="218"/>
              </a:xfrm>
              <a:custGeom>
                <a:avLst/>
                <a:gdLst>
                  <a:gd name="T0" fmla="*/ 205 w 321"/>
                  <a:gd name="T1" fmla="*/ 12 h 389"/>
                  <a:gd name="T2" fmla="*/ 0 w 321"/>
                  <a:gd name="T3" fmla="*/ 144 h 389"/>
                  <a:gd name="T4" fmla="*/ 0 w 321"/>
                  <a:gd name="T5" fmla="*/ 185 h 389"/>
                  <a:gd name="T6" fmla="*/ 56 w 321"/>
                  <a:gd name="T7" fmla="*/ 340 h 389"/>
                  <a:gd name="T8" fmla="*/ 80 w 321"/>
                  <a:gd name="T9" fmla="*/ 342 h 389"/>
                  <a:gd name="T10" fmla="*/ 119 w 321"/>
                  <a:gd name="T11" fmla="*/ 335 h 389"/>
                  <a:gd name="T12" fmla="*/ 234 w 321"/>
                  <a:gd name="T13" fmla="*/ 317 h 389"/>
                  <a:gd name="T14" fmla="*/ 274 w 321"/>
                  <a:gd name="T15" fmla="*/ 360 h 389"/>
                  <a:gd name="T16" fmla="*/ 280 w 321"/>
                  <a:gd name="T17" fmla="*/ 344 h 389"/>
                  <a:gd name="T18" fmla="*/ 276 w 321"/>
                  <a:gd name="T19" fmla="*/ 278 h 389"/>
                  <a:gd name="T20" fmla="*/ 311 w 321"/>
                  <a:gd name="T21" fmla="*/ 217 h 389"/>
                  <a:gd name="T22" fmla="*/ 273 w 321"/>
                  <a:gd name="T23" fmla="*/ 345 h 389"/>
                  <a:gd name="T24" fmla="*/ 273 w 321"/>
                  <a:gd name="T25" fmla="*/ 345 h 389"/>
                  <a:gd name="T26" fmla="*/ 245 w 321"/>
                  <a:gd name="T27" fmla="*/ 33 h 389"/>
                  <a:gd name="T28" fmla="*/ 270 w 321"/>
                  <a:gd name="T29" fmla="*/ 51 h 389"/>
                  <a:gd name="T30" fmla="*/ 89 w 321"/>
                  <a:gd name="T31" fmla="*/ 303 h 389"/>
                  <a:gd name="T32" fmla="*/ 34 w 321"/>
                  <a:gd name="T33" fmla="*/ 240 h 389"/>
                  <a:gd name="T34" fmla="*/ 20 w 321"/>
                  <a:gd name="T35" fmla="*/ 213 h 389"/>
                  <a:gd name="T36" fmla="*/ 18 w 321"/>
                  <a:gd name="T37" fmla="*/ 171 h 389"/>
                  <a:gd name="T38" fmla="*/ 173 w 321"/>
                  <a:gd name="T39" fmla="*/ 34 h 389"/>
                  <a:gd name="T40" fmla="*/ 204 w 321"/>
                  <a:gd name="T41" fmla="*/ 41 h 389"/>
                  <a:gd name="T42" fmla="*/ 221 w 321"/>
                  <a:gd name="T43" fmla="*/ 316 h 389"/>
                  <a:gd name="T44" fmla="*/ 176 w 321"/>
                  <a:gd name="T45" fmla="*/ 329 h 389"/>
                  <a:gd name="T46" fmla="*/ 205 w 321"/>
                  <a:gd name="T47" fmla="*/ 316 h 389"/>
                  <a:gd name="T48" fmla="*/ 172 w 321"/>
                  <a:gd name="T49" fmla="*/ 333 h 389"/>
                  <a:gd name="T50" fmla="*/ 209 w 321"/>
                  <a:gd name="T51" fmla="*/ 35 h 389"/>
                  <a:gd name="T52" fmla="*/ 178 w 321"/>
                  <a:gd name="T53" fmla="*/ 28 h 389"/>
                  <a:gd name="T54" fmla="*/ 149 w 321"/>
                  <a:gd name="T55" fmla="*/ 10 h 389"/>
                  <a:gd name="T56" fmla="*/ 102 w 321"/>
                  <a:gd name="T57" fmla="*/ 37 h 389"/>
                  <a:gd name="T58" fmla="*/ 79 w 321"/>
                  <a:gd name="T59" fmla="*/ 43 h 389"/>
                  <a:gd name="T60" fmla="*/ 62 w 321"/>
                  <a:gd name="T61" fmla="*/ 62 h 389"/>
                  <a:gd name="T62" fmla="*/ 30 w 321"/>
                  <a:gd name="T63" fmla="*/ 104 h 389"/>
                  <a:gd name="T64" fmla="*/ 30 w 321"/>
                  <a:gd name="T65" fmla="*/ 83 h 389"/>
                  <a:gd name="T66" fmla="*/ 38 w 321"/>
                  <a:gd name="T67" fmla="*/ 64 h 389"/>
                  <a:gd name="T68" fmla="*/ 18 w 321"/>
                  <a:gd name="T69" fmla="*/ 128 h 389"/>
                  <a:gd name="T70" fmla="*/ 19 w 321"/>
                  <a:gd name="T71" fmla="*/ 133 h 389"/>
                  <a:gd name="T72" fmla="*/ 1 w 321"/>
                  <a:gd name="T73" fmla="*/ 162 h 389"/>
                  <a:gd name="T74" fmla="*/ 10 w 321"/>
                  <a:gd name="T75" fmla="*/ 175 h 389"/>
                  <a:gd name="T76" fmla="*/ 9 w 321"/>
                  <a:gd name="T77" fmla="*/ 194 h 389"/>
                  <a:gd name="T78" fmla="*/ 66 w 321"/>
                  <a:gd name="T79" fmla="*/ 318 h 389"/>
                  <a:gd name="T80" fmla="*/ 52 w 321"/>
                  <a:gd name="T81" fmla="*/ 365 h 389"/>
                  <a:gd name="T82" fmla="*/ 62 w 321"/>
                  <a:gd name="T83" fmla="*/ 338 h 389"/>
                  <a:gd name="T84" fmla="*/ 125 w 321"/>
                  <a:gd name="T85" fmla="*/ 328 h 389"/>
                  <a:gd name="T86" fmla="*/ 9 w 321"/>
                  <a:gd name="T87" fmla="*/ 216 h 389"/>
                  <a:gd name="T88" fmla="*/ 13 w 321"/>
                  <a:gd name="T89" fmla="*/ 220 h 389"/>
                  <a:gd name="T90" fmla="*/ 20 w 321"/>
                  <a:gd name="T91" fmla="*/ 231 h 389"/>
                  <a:gd name="T92" fmla="*/ 34 w 321"/>
                  <a:gd name="T93" fmla="*/ 263 h 389"/>
                  <a:gd name="T94" fmla="*/ 49 w 321"/>
                  <a:gd name="T95" fmla="*/ 291 h 389"/>
                  <a:gd name="T96" fmla="*/ 52 w 321"/>
                  <a:gd name="T97" fmla="*/ 288 h 389"/>
                  <a:gd name="T98" fmla="*/ 108 w 321"/>
                  <a:gd name="T99" fmla="*/ 318 h 389"/>
                  <a:gd name="T100" fmla="*/ 161 w 321"/>
                  <a:gd name="T101" fmla="*/ 325 h 389"/>
                  <a:gd name="T102" fmla="*/ 263 w 321"/>
                  <a:gd name="T103" fmla="*/ 285 h 389"/>
                  <a:gd name="T104" fmla="*/ 259 w 321"/>
                  <a:gd name="T105" fmla="*/ 289 h 389"/>
                  <a:gd name="T106" fmla="*/ 269 w 321"/>
                  <a:gd name="T107" fmla="*/ 263 h 389"/>
                  <a:gd name="T108" fmla="*/ 299 w 321"/>
                  <a:gd name="T109" fmla="*/ 209 h 389"/>
                  <a:gd name="T110" fmla="*/ 286 w 321"/>
                  <a:gd name="T111" fmla="*/ 234 h 389"/>
                  <a:gd name="T112" fmla="*/ 291 w 321"/>
                  <a:gd name="T113" fmla="*/ 248 h 389"/>
                  <a:gd name="T114" fmla="*/ 275 w 321"/>
                  <a:gd name="T115" fmla="*/ 79 h 389"/>
                  <a:gd name="T116" fmla="*/ 300 w 321"/>
                  <a:gd name="T117" fmla="*/ 92 h 389"/>
                  <a:gd name="T118" fmla="*/ 313 w 321"/>
                  <a:gd name="T119" fmla="*/ 126 h 389"/>
                  <a:gd name="T120" fmla="*/ 317 w 321"/>
                  <a:gd name="T121" fmla="*/ 14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1" h="389">
                    <a:moveTo>
                      <a:pt x="316" y="124"/>
                    </a:moveTo>
                    <a:cubicBezTo>
                      <a:pt x="316" y="123"/>
                      <a:pt x="316" y="122"/>
                      <a:pt x="315" y="122"/>
                    </a:cubicBezTo>
                    <a:cubicBezTo>
                      <a:pt x="313" y="111"/>
                      <a:pt x="308" y="100"/>
                      <a:pt x="303" y="90"/>
                    </a:cubicBezTo>
                    <a:cubicBezTo>
                      <a:pt x="305" y="90"/>
                      <a:pt x="304" y="88"/>
                      <a:pt x="302" y="88"/>
                    </a:cubicBezTo>
                    <a:cubicBezTo>
                      <a:pt x="300" y="84"/>
                      <a:pt x="298" y="81"/>
                      <a:pt x="296" y="77"/>
                    </a:cubicBezTo>
                    <a:cubicBezTo>
                      <a:pt x="275" y="44"/>
                      <a:pt x="241" y="22"/>
                      <a:pt x="205" y="12"/>
                    </a:cubicBezTo>
                    <a:cubicBezTo>
                      <a:pt x="166" y="0"/>
                      <a:pt x="122" y="2"/>
                      <a:pt x="86" y="20"/>
                    </a:cubicBezTo>
                    <a:cubicBezTo>
                      <a:pt x="52" y="37"/>
                      <a:pt x="28" y="68"/>
                      <a:pt x="14" y="103"/>
                    </a:cubicBezTo>
                    <a:cubicBezTo>
                      <a:pt x="7" y="120"/>
                      <a:pt x="4" y="138"/>
                      <a:pt x="2" y="156"/>
                    </a:cubicBezTo>
                    <a:cubicBezTo>
                      <a:pt x="2" y="156"/>
                      <a:pt x="1" y="156"/>
                      <a:pt x="1" y="156"/>
                    </a:cubicBezTo>
                    <a:cubicBezTo>
                      <a:pt x="1" y="152"/>
                      <a:pt x="1" y="148"/>
                      <a:pt x="1" y="144"/>
                    </a:cubicBezTo>
                    <a:cubicBezTo>
                      <a:pt x="1" y="144"/>
                      <a:pt x="0" y="144"/>
                      <a:pt x="0" y="144"/>
                    </a:cubicBezTo>
                    <a:cubicBezTo>
                      <a:pt x="0" y="148"/>
                      <a:pt x="0" y="152"/>
                      <a:pt x="0" y="156"/>
                    </a:cubicBezTo>
                    <a:cubicBezTo>
                      <a:pt x="0" y="156"/>
                      <a:pt x="0" y="156"/>
                      <a:pt x="0" y="156"/>
                    </a:cubicBezTo>
                    <a:cubicBezTo>
                      <a:pt x="0" y="156"/>
                      <a:pt x="0" y="156"/>
                      <a:pt x="0" y="157"/>
                    </a:cubicBezTo>
                    <a:cubicBezTo>
                      <a:pt x="0" y="157"/>
                      <a:pt x="0" y="157"/>
                      <a:pt x="0" y="157"/>
                    </a:cubicBezTo>
                    <a:cubicBezTo>
                      <a:pt x="1" y="161"/>
                      <a:pt x="1" y="165"/>
                      <a:pt x="1" y="170"/>
                    </a:cubicBezTo>
                    <a:cubicBezTo>
                      <a:pt x="1" y="175"/>
                      <a:pt x="0" y="180"/>
                      <a:pt x="0" y="185"/>
                    </a:cubicBezTo>
                    <a:cubicBezTo>
                      <a:pt x="0" y="185"/>
                      <a:pt x="1" y="185"/>
                      <a:pt x="1" y="185"/>
                    </a:cubicBezTo>
                    <a:cubicBezTo>
                      <a:pt x="1" y="181"/>
                      <a:pt x="1" y="177"/>
                      <a:pt x="1" y="173"/>
                    </a:cubicBezTo>
                    <a:cubicBezTo>
                      <a:pt x="3" y="212"/>
                      <a:pt x="9" y="251"/>
                      <a:pt x="30" y="284"/>
                    </a:cubicBezTo>
                    <a:cubicBezTo>
                      <a:pt x="38" y="297"/>
                      <a:pt x="48" y="307"/>
                      <a:pt x="59" y="314"/>
                    </a:cubicBezTo>
                    <a:cubicBezTo>
                      <a:pt x="57" y="322"/>
                      <a:pt x="57" y="331"/>
                      <a:pt x="56" y="340"/>
                    </a:cubicBezTo>
                    <a:cubicBezTo>
                      <a:pt x="56" y="340"/>
                      <a:pt x="56" y="340"/>
                      <a:pt x="56" y="340"/>
                    </a:cubicBezTo>
                    <a:cubicBezTo>
                      <a:pt x="54" y="344"/>
                      <a:pt x="52" y="349"/>
                      <a:pt x="50" y="353"/>
                    </a:cubicBezTo>
                    <a:cubicBezTo>
                      <a:pt x="48" y="358"/>
                      <a:pt x="42" y="367"/>
                      <a:pt x="41" y="374"/>
                    </a:cubicBezTo>
                    <a:cubicBezTo>
                      <a:pt x="39" y="375"/>
                      <a:pt x="38" y="377"/>
                      <a:pt x="39" y="379"/>
                    </a:cubicBezTo>
                    <a:cubicBezTo>
                      <a:pt x="42" y="382"/>
                      <a:pt x="47" y="383"/>
                      <a:pt x="50" y="387"/>
                    </a:cubicBezTo>
                    <a:cubicBezTo>
                      <a:pt x="51" y="389"/>
                      <a:pt x="54" y="389"/>
                      <a:pt x="55" y="387"/>
                    </a:cubicBezTo>
                    <a:cubicBezTo>
                      <a:pt x="62" y="372"/>
                      <a:pt x="71" y="357"/>
                      <a:pt x="80" y="342"/>
                    </a:cubicBezTo>
                    <a:cubicBezTo>
                      <a:pt x="80" y="342"/>
                      <a:pt x="81" y="341"/>
                      <a:pt x="82" y="341"/>
                    </a:cubicBezTo>
                    <a:cubicBezTo>
                      <a:pt x="86" y="339"/>
                      <a:pt x="90" y="333"/>
                      <a:pt x="90" y="328"/>
                    </a:cubicBezTo>
                    <a:cubicBezTo>
                      <a:pt x="98" y="331"/>
                      <a:pt x="107" y="333"/>
                      <a:pt x="115" y="335"/>
                    </a:cubicBezTo>
                    <a:cubicBezTo>
                      <a:pt x="115" y="335"/>
                      <a:pt x="115" y="335"/>
                      <a:pt x="115" y="335"/>
                    </a:cubicBezTo>
                    <a:cubicBezTo>
                      <a:pt x="115" y="337"/>
                      <a:pt x="117" y="337"/>
                      <a:pt x="117" y="336"/>
                    </a:cubicBezTo>
                    <a:cubicBezTo>
                      <a:pt x="118" y="336"/>
                      <a:pt x="118" y="336"/>
                      <a:pt x="119" y="335"/>
                    </a:cubicBezTo>
                    <a:cubicBezTo>
                      <a:pt x="122" y="336"/>
                      <a:pt x="125" y="337"/>
                      <a:pt x="129" y="337"/>
                    </a:cubicBezTo>
                    <a:cubicBezTo>
                      <a:pt x="171" y="345"/>
                      <a:pt x="214" y="332"/>
                      <a:pt x="248" y="305"/>
                    </a:cubicBezTo>
                    <a:cubicBezTo>
                      <a:pt x="253" y="302"/>
                      <a:pt x="258" y="297"/>
                      <a:pt x="262" y="293"/>
                    </a:cubicBezTo>
                    <a:cubicBezTo>
                      <a:pt x="262" y="293"/>
                      <a:pt x="262" y="294"/>
                      <a:pt x="262" y="295"/>
                    </a:cubicBezTo>
                    <a:cubicBezTo>
                      <a:pt x="263" y="303"/>
                      <a:pt x="262" y="312"/>
                      <a:pt x="256" y="319"/>
                    </a:cubicBezTo>
                    <a:cubicBezTo>
                      <a:pt x="250" y="328"/>
                      <a:pt x="240" y="324"/>
                      <a:pt x="234" y="317"/>
                    </a:cubicBezTo>
                    <a:cubicBezTo>
                      <a:pt x="232" y="316"/>
                      <a:pt x="229" y="318"/>
                      <a:pt x="231" y="320"/>
                    </a:cubicBezTo>
                    <a:cubicBezTo>
                      <a:pt x="236" y="326"/>
                      <a:pt x="244" y="331"/>
                      <a:pt x="252" y="329"/>
                    </a:cubicBezTo>
                    <a:cubicBezTo>
                      <a:pt x="254" y="335"/>
                      <a:pt x="257" y="340"/>
                      <a:pt x="260" y="346"/>
                    </a:cubicBezTo>
                    <a:cubicBezTo>
                      <a:pt x="263" y="350"/>
                      <a:pt x="267" y="356"/>
                      <a:pt x="272" y="358"/>
                    </a:cubicBezTo>
                    <a:cubicBezTo>
                      <a:pt x="272" y="359"/>
                      <a:pt x="273" y="360"/>
                      <a:pt x="274" y="361"/>
                    </a:cubicBezTo>
                    <a:cubicBezTo>
                      <a:pt x="274" y="361"/>
                      <a:pt x="274" y="361"/>
                      <a:pt x="274" y="360"/>
                    </a:cubicBezTo>
                    <a:cubicBezTo>
                      <a:pt x="274" y="360"/>
                      <a:pt x="274" y="359"/>
                      <a:pt x="274" y="359"/>
                    </a:cubicBezTo>
                    <a:cubicBezTo>
                      <a:pt x="275" y="359"/>
                      <a:pt x="276" y="357"/>
                      <a:pt x="276" y="356"/>
                    </a:cubicBezTo>
                    <a:cubicBezTo>
                      <a:pt x="276" y="355"/>
                      <a:pt x="275" y="354"/>
                      <a:pt x="275" y="353"/>
                    </a:cubicBezTo>
                    <a:cubicBezTo>
                      <a:pt x="275" y="352"/>
                      <a:pt x="275" y="351"/>
                      <a:pt x="276" y="351"/>
                    </a:cubicBezTo>
                    <a:cubicBezTo>
                      <a:pt x="278" y="353"/>
                      <a:pt x="282" y="350"/>
                      <a:pt x="281" y="347"/>
                    </a:cubicBezTo>
                    <a:cubicBezTo>
                      <a:pt x="281" y="346"/>
                      <a:pt x="281" y="345"/>
                      <a:pt x="280" y="344"/>
                    </a:cubicBezTo>
                    <a:cubicBezTo>
                      <a:pt x="280" y="343"/>
                      <a:pt x="280" y="343"/>
                      <a:pt x="279" y="342"/>
                    </a:cubicBezTo>
                    <a:cubicBezTo>
                      <a:pt x="276" y="333"/>
                      <a:pt x="270" y="324"/>
                      <a:pt x="268" y="314"/>
                    </a:cubicBezTo>
                    <a:cubicBezTo>
                      <a:pt x="268" y="314"/>
                      <a:pt x="267" y="314"/>
                      <a:pt x="267" y="313"/>
                    </a:cubicBezTo>
                    <a:cubicBezTo>
                      <a:pt x="270" y="307"/>
                      <a:pt x="270" y="300"/>
                      <a:pt x="269" y="293"/>
                    </a:cubicBezTo>
                    <a:cubicBezTo>
                      <a:pt x="268" y="290"/>
                      <a:pt x="266" y="290"/>
                      <a:pt x="265" y="290"/>
                    </a:cubicBezTo>
                    <a:cubicBezTo>
                      <a:pt x="269" y="287"/>
                      <a:pt x="272" y="283"/>
                      <a:pt x="276" y="278"/>
                    </a:cubicBezTo>
                    <a:cubicBezTo>
                      <a:pt x="278" y="280"/>
                      <a:pt x="282" y="278"/>
                      <a:pt x="280" y="275"/>
                    </a:cubicBezTo>
                    <a:cubicBezTo>
                      <a:pt x="280" y="275"/>
                      <a:pt x="280" y="274"/>
                      <a:pt x="280" y="274"/>
                    </a:cubicBezTo>
                    <a:cubicBezTo>
                      <a:pt x="293" y="258"/>
                      <a:pt x="303" y="239"/>
                      <a:pt x="310" y="220"/>
                    </a:cubicBezTo>
                    <a:cubicBezTo>
                      <a:pt x="311" y="220"/>
                      <a:pt x="311" y="220"/>
                      <a:pt x="312" y="220"/>
                    </a:cubicBezTo>
                    <a:cubicBezTo>
                      <a:pt x="312" y="220"/>
                      <a:pt x="312" y="219"/>
                      <a:pt x="312" y="219"/>
                    </a:cubicBezTo>
                    <a:cubicBezTo>
                      <a:pt x="312" y="218"/>
                      <a:pt x="312" y="217"/>
                      <a:pt x="311" y="217"/>
                    </a:cubicBezTo>
                    <a:cubicBezTo>
                      <a:pt x="313" y="211"/>
                      <a:pt x="315" y="205"/>
                      <a:pt x="316" y="199"/>
                    </a:cubicBezTo>
                    <a:cubicBezTo>
                      <a:pt x="316" y="199"/>
                      <a:pt x="317" y="199"/>
                      <a:pt x="317" y="198"/>
                    </a:cubicBezTo>
                    <a:cubicBezTo>
                      <a:pt x="317" y="186"/>
                      <a:pt x="321" y="176"/>
                      <a:pt x="321" y="164"/>
                    </a:cubicBezTo>
                    <a:cubicBezTo>
                      <a:pt x="321" y="154"/>
                      <a:pt x="320" y="143"/>
                      <a:pt x="318" y="132"/>
                    </a:cubicBezTo>
                    <a:cubicBezTo>
                      <a:pt x="317" y="129"/>
                      <a:pt x="317" y="126"/>
                      <a:pt x="316" y="124"/>
                    </a:cubicBezTo>
                    <a:close/>
                    <a:moveTo>
                      <a:pt x="273" y="345"/>
                    </a:moveTo>
                    <a:cubicBezTo>
                      <a:pt x="272" y="346"/>
                      <a:pt x="271" y="346"/>
                      <a:pt x="270" y="347"/>
                    </a:cubicBezTo>
                    <a:cubicBezTo>
                      <a:pt x="269" y="346"/>
                      <a:pt x="268" y="345"/>
                      <a:pt x="266" y="343"/>
                    </a:cubicBezTo>
                    <a:cubicBezTo>
                      <a:pt x="262" y="339"/>
                      <a:pt x="259" y="333"/>
                      <a:pt x="256" y="328"/>
                    </a:cubicBezTo>
                    <a:cubicBezTo>
                      <a:pt x="257" y="327"/>
                      <a:pt x="257" y="327"/>
                      <a:pt x="258" y="326"/>
                    </a:cubicBezTo>
                    <a:cubicBezTo>
                      <a:pt x="261" y="324"/>
                      <a:pt x="263" y="322"/>
                      <a:pt x="264" y="320"/>
                    </a:cubicBezTo>
                    <a:cubicBezTo>
                      <a:pt x="266" y="328"/>
                      <a:pt x="269" y="337"/>
                      <a:pt x="273" y="345"/>
                    </a:cubicBezTo>
                    <a:close/>
                    <a:moveTo>
                      <a:pt x="285" y="67"/>
                    </a:moveTo>
                    <a:cubicBezTo>
                      <a:pt x="283" y="68"/>
                      <a:pt x="281" y="70"/>
                      <a:pt x="280" y="71"/>
                    </a:cubicBezTo>
                    <a:cubicBezTo>
                      <a:pt x="277" y="73"/>
                      <a:pt x="275" y="74"/>
                      <a:pt x="273" y="75"/>
                    </a:cubicBezTo>
                    <a:cubicBezTo>
                      <a:pt x="272" y="76"/>
                      <a:pt x="272" y="76"/>
                      <a:pt x="272" y="76"/>
                    </a:cubicBezTo>
                    <a:cubicBezTo>
                      <a:pt x="260" y="63"/>
                      <a:pt x="246" y="52"/>
                      <a:pt x="230" y="44"/>
                    </a:cubicBezTo>
                    <a:cubicBezTo>
                      <a:pt x="235" y="40"/>
                      <a:pt x="242" y="38"/>
                      <a:pt x="245" y="33"/>
                    </a:cubicBezTo>
                    <a:cubicBezTo>
                      <a:pt x="252" y="37"/>
                      <a:pt x="258" y="41"/>
                      <a:pt x="264" y="47"/>
                    </a:cubicBezTo>
                    <a:cubicBezTo>
                      <a:pt x="259" y="46"/>
                      <a:pt x="254" y="50"/>
                      <a:pt x="252" y="55"/>
                    </a:cubicBezTo>
                    <a:cubicBezTo>
                      <a:pt x="251" y="57"/>
                      <a:pt x="253" y="59"/>
                      <a:pt x="254" y="57"/>
                    </a:cubicBezTo>
                    <a:cubicBezTo>
                      <a:pt x="257" y="52"/>
                      <a:pt x="261" y="50"/>
                      <a:pt x="266" y="49"/>
                    </a:cubicBezTo>
                    <a:cubicBezTo>
                      <a:pt x="266" y="49"/>
                      <a:pt x="266" y="49"/>
                      <a:pt x="266" y="48"/>
                    </a:cubicBezTo>
                    <a:cubicBezTo>
                      <a:pt x="268" y="49"/>
                      <a:pt x="269" y="50"/>
                      <a:pt x="270" y="51"/>
                    </a:cubicBezTo>
                    <a:cubicBezTo>
                      <a:pt x="275" y="56"/>
                      <a:pt x="280" y="62"/>
                      <a:pt x="285" y="67"/>
                    </a:cubicBezTo>
                    <a:close/>
                    <a:moveTo>
                      <a:pt x="266" y="255"/>
                    </a:moveTo>
                    <a:cubicBezTo>
                      <a:pt x="247" y="285"/>
                      <a:pt x="218" y="306"/>
                      <a:pt x="184" y="315"/>
                    </a:cubicBezTo>
                    <a:cubicBezTo>
                      <a:pt x="156" y="323"/>
                      <a:pt x="124" y="317"/>
                      <a:pt x="98" y="307"/>
                    </a:cubicBezTo>
                    <a:cubicBezTo>
                      <a:pt x="95" y="306"/>
                      <a:pt x="92" y="305"/>
                      <a:pt x="89" y="303"/>
                    </a:cubicBezTo>
                    <a:cubicBezTo>
                      <a:pt x="89" y="303"/>
                      <a:pt x="89" y="303"/>
                      <a:pt x="89" y="303"/>
                    </a:cubicBezTo>
                    <a:cubicBezTo>
                      <a:pt x="89" y="301"/>
                      <a:pt x="87" y="301"/>
                      <a:pt x="86" y="302"/>
                    </a:cubicBezTo>
                    <a:cubicBezTo>
                      <a:pt x="71" y="294"/>
                      <a:pt x="58" y="284"/>
                      <a:pt x="47" y="271"/>
                    </a:cubicBezTo>
                    <a:cubicBezTo>
                      <a:pt x="48" y="271"/>
                      <a:pt x="49" y="270"/>
                      <a:pt x="49" y="270"/>
                    </a:cubicBezTo>
                    <a:cubicBezTo>
                      <a:pt x="51" y="269"/>
                      <a:pt x="49" y="266"/>
                      <a:pt x="47" y="267"/>
                    </a:cubicBezTo>
                    <a:cubicBezTo>
                      <a:pt x="44" y="270"/>
                      <a:pt x="37" y="256"/>
                      <a:pt x="32" y="244"/>
                    </a:cubicBezTo>
                    <a:cubicBezTo>
                      <a:pt x="33" y="243"/>
                      <a:pt x="34" y="241"/>
                      <a:pt x="34" y="240"/>
                    </a:cubicBezTo>
                    <a:cubicBezTo>
                      <a:pt x="35" y="239"/>
                      <a:pt x="34" y="238"/>
                      <a:pt x="33" y="239"/>
                    </a:cubicBezTo>
                    <a:cubicBezTo>
                      <a:pt x="32" y="239"/>
                      <a:pt x="31" y="240"/>
                      <a:pt x="30" y="241"/>
                    </a:cubicBezTo>
                    <a:cubicBezTo>
                      <a:pt x="27" y="233"/>
                      <a:pt x="24" y="227"/>
                      <a:pt x="24" y="225"/>
                    </a:cubicBezTo>
                    <a:cubicBezTo>
                      <a:pt x="23" y="222"/>
                      <a:pt x="22" y="220"/>
                      <a:pt x="21" y="217"/>
                    </a:cubicBezTo>
                    <a:cubicBezTo>
                      <a:pt x="22" y="217"/>
                      <a:pt x="22" y="216"/>
                      <a:pt x="22" y="216"/>
                    </a:cubicBezTo>
                    <a:cubicBezTo>
                      <a:pt x="24" y="214"/>
                      <a:pt x="22" y="212"/>
                      <a:pt x="20" y="213"/>
                    </a:cubicBezTo>
                    <a:cubicBezTo>
                      <a:pt x="19" y="208"/>
                      <a:pt x="18" y="202"/>
                      <a:pt x="17" y="196"/>
                    </a:cubicBezTo>
                    <a:cubicBezTo>
                      <a:pt x="17" y="196"/>
                      <a:pt x="17" y="196"/>
                      <a:pt x="17" y="196"/>
                    </a:cubicBezTo>
                    <a:cubicBezTo>
                      <a:pt x="20" y="195"/>
                      <a:pt x="19" y="193"/>
                      <a:pt x="17" y="192"/>
                    </a:cubicBezTo>
                    <a:cubicBezTo>
                      <a:pt x="17" y="187"/>
                      <a:pt x="17" y="181"/>
                      <a:pt x="17" y="176"/>
                    </a:cubicBezTo>
                    <a:cubicBezTo>
                      <a:pt x="18" y="176"/>
                      <a:pt x="18" y="175"/>
                      <a:pt x="18" y="175"/>
                    </a:cubicBezTo>
                    <a:cubicBezTo>
                      <a:pt x="20" y="174"/>
                      <a:pt x="19" y="172"/>
                      <a:pt x="18" y="171"/>
                    </a:cubicBezTo>
                    <a:cubicBezTo>
                      <a:pt x="19" y="161"/>
                      <a:pt x="20" y="151"/>
                      <a:pt x="23" y="142"/>
                    </a:cubicBezTo>
                    <a:cubicBezTo>
                      <a:pt x="24" y="138"/>
                      <a:pt x="25" y="135"/>
                      <a:pt x="26" y="131"/>
                    </a:cubicBezTo>
                    <a:cubicBezTo>
                      <a:pt x="26" y="131"/>
                      <a:pt x="26" y="131"/>
                      <a:pt x="27" y="130"/>
                    </a:cubicBezTo>
                    <a:cubicBezTo>
                      <a:pt x="27" y="130"/>
                      <a:pt x="27" y="129"/>
                      <a:pt x="27" y="128"/>
                    </a:cubicBezTo>
                    <a:cubicBezTo>
                      <a:pt x="41" y="87"/>
                      <a:pt x="70" y="54"/>
                      <a:pt x="112" y="40"/>
                    </a:cubicBezTo>
                    <a:cubicBezTo>
                      <a:pt x="132" y="33"/>
                      <a:pt x="153" y="32"/>
                      <a:pt x="173" y="34"/>
                    </a:cubicBezTo>
                    <a:cubicBezTo>
                      <a:pt x="173" y="34"/>
                      <a:pt x="173" y="35"/>
                      <a:pt x="173" y="35"/>
                    </a:cubicBezTo>
                    <a:cubicBezTo>
                      <a:pt x="173" y="36"/>
                      <a:pt x="175" y="37"/>
                      <a:pt x="175" y="36"/>
                    </a:cubicBezTo>
                    <a:cubicBezTo>
                      <a:pt x="176" y="35"/>
                      <a:pt x="176" y="35"/>
                      <a:pt x="176" y="34"/>
                    </a:cubicBezTo>
                    <a:cubicBezTo>
                      <a:pt x="185" y="35"/>
                      <a:pt x="194" y="37"/>
                      <a:pt x="202" y="40"/>
                    </a:cubicBezTo>
                    <a:cubicBezTo>
                      <a:pt x="202" y="41"/>
                      <a:pt x="203" y="41"/>
                      <a:pt x="204" y="41"/>
                    </a:cubicBezTo>
                    <a:cubicBezTo>
                      <a:pt x="204" y="41"/>
                      <a:pt x="204" y="41"/>
                      <a:pt x="204" y="41"/>
                    </a:cubicBezTo>
                    <a:cubicBezTo>
                      <a:pt x="254" y="57"/>
                      <a:pt x="296" y="100"/>
                      <a:pt x="297" y="158"/>
                    </a:cubicBezTo>
                    <a:cubicBezTo>
                      <a:pt x="297" y="191"/>
                      <a:pt x="284" y="227"/>
                      <a:pt x="266" y="255"/>
                    </a:cubicBezTo>
                    <a:close/>
                    <a:moveTo>
                      <a:pt x="236" y="307"/>
                    </a:moveTo>
                    <a:cubicBezTo>
                      <a:pt x="236" y="307"/>
                      <a:pt x="236" y="307"/>
                      <a:pt x="236" y="307"/>
                    </a:cubicBezTo>
                    <a:cubicBezTo>
                      <a:pt x="231" y="311"/>
                      <a:pt x="226" y="314"/>
                      <a:pt x="221" y="317"/>
                    </a:cubicBezTo>
                    <a:cubicBezTo>
                      <a:pt x="221" y="316"/>
                      <a:pt x="221" y="316"/>
                      <a:pt x="221" y="316"/>
                    </a:cubicBezTo>
                    <a:cubicBezTo>
                      <a:pt x="222" y="314"/>
                      <a:pt x="222" y="312"/>
                      <a:pt x="222" y="310"/>
                    </a:cubicBezTo>
                    <a:cubicBezTo>
                      <a:pt x="222" y="309"/>
                      <a:pt x="221" y="308"/>
                      <a:pt x="220" y="308"/>
                    </a:cubicBezTo>
                    <a:cubicBezTo>
                      <a:pt x="225" y="305"/>
                      <a:pt x="230" y="302"/>
                      <a:pt x="235" y="299"/>
                    </a:cubicBezTo>
                    <a:cubicBezTo>
                      <a:pt x="235" y="300"/>
                      <a:pt x="235" y="301"/>
                      <a:pt x="235" y="301"/>
                    </a:cubicBezTo>
                    <a:cubicBezTo>
                      <a:pt x="235" y="304"/>
                      <a:pt x="234" y="306"/>
                      <a:pt x="236" y="307"/>
                    </a:cubicBezTo>
                    <a:close/>
                    <a:moveTo>
                      <a:pt x="176" y="329"/>
                    </a:moveTo>
                    <a:cubicBezTo>
                      <a:pt x="176" y="327"/>
                      <a:pt x="176" y="325"/>
                      <a:pt x="176" y="324"/>
                    </a:cubicBezTo>
                    <a:cubicBezTo>
                      <a:pt x="185" y="322"/>
                      <a:pt x="193" y="320"/>
                      <a:pt x="202" y="317"/>
                    </a:cubicBezTo>
                    <a:cubicBezTo>
                      <a:pt x="201" y="318"/>
                      <a:pt x="200" y="320"/>
                      <a:pt x="199" y="321"/>
                    </a:cubicBezTo>
                    <a:cubicBezTo>
                      <a:pt x="197" y="322"/>
                      <a:pt x="198" y="325"/>
                      <a:pt x="201" y="324"/>
                    </a:cubicBezTo>
                    <a:cubicBezTo>
                      <a:pt x="202" y="323"/>
                      <a:pt x="204" y="322"/>
                      <a:pt x="205" y="320"/>
                    </a:cubicBezTo>
                    <a:cubicBezTo>
                      <a:pt x="205" y="319"/>
                      <a:pt x="205" y="317"/>
                      <a:pt x="205" y="316"/>
                    </a:cubicBezTo>
                    <a:cubicBezTo>
                      <a:pt x="209" y="314"/>
                      <a:pt x="213" y="312"/>
                      <a:pt x="218" y="310"/>
                    </a:cubicBezTo>
                    <a:cubicBezTo>
                      <a:pt x="218" y="310"/>
                      <a:pt x="218" y="310"/>
                      <a:pt x="218" y="310"/>
                    </a:cubicBezTo>
                    <a:cubicBezTo>
                      <a:pt x="218" y="312"/>
                      <a:pt x="218" y="313"/>
                      <a:pt x="217" y="314"/>
                    </a:cubicBezTo>
                    <a:cubicBezTo>
                      <a:pt x="217" y="315"/>
                      <a:pt x="216" y="316"/>
                      <a:pt x="215" y="317"/>
                    </a:cubicBezTo>
                    <a:cubicBezTo>
                      <a:pt x="214" y="317"/>
                      <a:pt x="214" y="319"/>
                      <a:pt x="215" y="320"/>
                    </a:cubicBezTo>
                    <a:cubicBezTo>
                      <a:pt x="201" y="326"/>
                      <a:pt x="187" y="331"/>
                      <a:pt x="172" y="333"/>
                    </a:cubicBezTo>
                    <a:cubicBezTo>
                      <a:pt x="174" y="332"/>
                      <a:pt x="175" y="330"/>
                      <a:pt x="176" y="329"/>
                    </a:cubicBezTo>
                    <a:close/>
                    <a:moveTo>
                      <a:pt x="151" y="8"/>
                    </a:moveTo>
                    <a:cubicBezTo>
                      <a:pt x="183" y="7"/>
                      <a:pt x="215" y="15"/>
                      <a:pt x="242" y="31"/>
                    </a:cubicBezTo>
                    <a:cubicBezTo>
                      <a:pt x="240" y="33"/>
                      <a:pt x="238" y="34"/>
                      <a:pt x="235" y="36"/>
                    </a:cubicBezTo>
                    <a:cubicBezTo>
                      <a:pt x="232" y="38"/>
                      <a:pt x="230" y="40"/>
                      <a:pt x="227" y="43"/>
                    </a:cubicBezTo>
                    <a:cubicBezTo>
                      <a:pt x="222" y="40"/>
                      <a:pt x="216" y="37"/>
                      <a:pt x="209" y="35"/>
                    </a:cubicBezTo>
                    <a:cubicBezTo>
                      <a:pt x="210" y="35"/>
                      <a:pt x="210" y="34"/>
                      <a:pt x="210" y="33"/>
                    </a:cubicBezTo>
                    <a:cubicBezTo>
                      <a:pt x="212" y="30"/>
                      <a:pt x="213" y="26"/>
                      <a:pt x="213" y="23"/>
                    </a:cubicBezTo>
                    <a:cubicBezTo>
                      <a:pt x="213" y="21"/>
                      <a:pt x="211" y="21"/>
                      <a:pt x="210" y="23"/>
                    </a:cubicBezTo>
                    <a:cubicBezTo>
                      <a:pt x="210" y="26"/>
                      <a:pt x="208" y="29"/>
                      <a:pt x="206" y="32"/>
                    </a:cubicBezTo>
                    <a:cubicBezTo>
                      <a:pt x="206" y="33"/>
                      <a:pt x="206" y="33"/>
                      <a:pt x="205" y="34"/>
                    </a:cubicBezTo>
                    <a:cubicBezTo>
                      <a:pt x="196" y="31"/>
                      <a:pt x="187" y="29"/>
                      <a:pt x="178" y="28"/>
                    </a:cubicBezTo>
                    <a:cubicBezTo>
                      <a:pt x="179" y="22"/>
                      <a:pt x="178" y="16"/>
                      <a:pt x="179" y="10"/>
                    </a:cubicBezTo>
                    <a:cubicBezTo>
                      <a:pt x="179" y="10"/>
                      <a:pt x="178" y="10"/>
                      <a:pt x="178" y="10"/>
                    </a:cubicBezTo>
                    <a:cubicBezTo>
                      <a:pt x="176" y="15"/>
                      <a:pt x="175" y="22"/>
                      <a:pt x="174" y="27"/>
                    </a:cubicBezTo>
                    <a:cubicBezTo>
                      <a:pt x="166" y="27"/>
                      <a:pt x="158" y="26"/>
                      <a:pt x="151" y="27"/>
                    </a:cubicBezTo>
                    <a:cubicBezTo>
                      <a:pt x="150" y="21"/>
                      <a:pt x="150" y="16"/>
                      <a:pt x="150" y="10"/>
                    </a:cubicBezTo>
                    <a:cubicBezTo>
                      <a:pt x="150" y="9"/>
                      <a:pt x="149" y="9"/>
                      <a:pt x="149" y="10"/>
                    </a:cubicBezTo>
                    <a:cubicBezTo>
                      <a:pt x="149" y="16"/>
                      <a:pt x="149" y="21"/>
                      <a:pt x="148" y="27"/>
                    </a:cubicBezTo>
                    <a:cubicBezTo>
                      <a:pt x="141" y="27"/>
                      <a:pt x="133" y="28"/>
                      <a:pt x="126" y="30"/>
                    </a:cubicBezTo>
                    <a:cubicBezTo>
                      <a:pt x="126" y="24"/>
                      <a:pt x="126" y="18"/>
                      <a:pt x="126" y="12"/>
                    </a:cubicBezTo>
                    <a:cubicBezTo>
                      <a:pt x="126" y="11"/>
                      <a:pt x="124" y="11"/>
                      <a:pt x="124" y="12"/>
                    </a:cubicBezTo>
                    <a:cubicBezTo>
                      <a:pt x="124" y="18"/>
                      <a:pt x="123" y="24"/>
                      <a:pt x="124" y="30"/>
                    </a:cubicBezTo>
                    <a:cubicBezTo>
                      <a:pt x="116" y="32"/>
                      <a:pt x="109" y="34"/>
                      <a:pt x="102" y="37"/>
                    </a:cubicBezTo>
                    <a:cubicBezTo>
                      <a:pt x="102" y="32"/>
                      <a:pt x="100" y="27"/>
                      <a:pt x="97" y="22"/>
                    </a:cubicBezTo>
                    <a:cubicBezTo>
                      <a:pt x="96" y="21"/>
                      <a:pt x="94" y="22"/>
                      <a:pt x="94" y="23"/>
                    </a:cubicBezTo>
                    <a:cubicBezTo>
                      <a:pt x="96" y="28"/>
                      <a:pt x="97" y="34"/>
                      <a:pt x="98" y="39"/>
                    </a:cubicBezTo>
                    <a:cubicBezTo>
                      <a:pt x="93" y="41"/>
                      <a:pt x="88" y="43"/>
                      <a:pt x="84" y="46"/>
                    </a:cubicBezTo>
                    <a:cubicBezTo>
                      <a:pt x="83" y="46"/>
                      <a:pt x="83" y="45"/>
                      <a:pt x="82" y="45"/>
                    </a:cubicBezTo>
                    <a:cubicBezTo>
                      <a:pt x="81" y="44"/>
                      <a:pt x="80" y="44"/>
                      <a:pt x="79" y="43"/>
                    </a:cubicBezTo>
                    <a:cubicBezTo>
                      <a:pt x="77" y="41"/>
                      <a:pt x="77" y="38"/>
                      <a:pt x="77" y="35"/>
                    </a:cubicBezTo>
                    <a:cubicBezTo>
                      <a:pt x="77" y="33"/>
                      <a:pt x="73" y="33"/>
                      <a:pt x="73" y="35"/>
                    </a:cubicBezTo>
                    <a:cubicBezTo>
                      <a:pt x="73" y="39"/>
                      <a:pt x="74" y="42"/>
                      <a:pt x="76" y="45"/>
                    </a:cubicBezTo>
                    <a:cubicBezTo>
                      <a:pt x="76" y="46"/>
                      <a:pt x="78" y="48"/>
                      <a:pt x="79" y="48"/>
                    </a:cubicBezTo>
                    <a:cubicBezTo>
                      <a:pt x="78" y="49"/>
                      <a:pt x="77" y="50"/>
                      <a:pt x="76" y="51"/>
                    </a:cubicBezTo>
                    <a:cubicBezTo>
                      <a:pt x="71" y="54"/>
                      <a:pt x="66" y="58"/>
                      <a:pt x="62" y="62"/>
                    </a:cubicBezTo>
                    <a:cubicBezTo>
                      <a:pt x="61" y="61"/>
                      <a:pt x="60" y="61"/>
                      <a:pt x="59" y="60"/>
                    </a:cubicBezTo>
                    <a:cubicBezTo>
                      <a:pt x="56" y="59"/>
                      <a:pt x="53" y="57"/>
                      <a:pt x="51" y="55"/>
                    </a:cubicBezTo>
                    <a:cubicBezTo>
                      <a:pt x="50" y="54"/>
                      <a:pt x="48" y="56"/>
                      <a:pt x="49" y="57"/>
                    </a:cubicBezTo>
                    <a:cubicBezTo>
                      <a:pt x="51" y="59"/>
                      <a:pt x="54" y="61"/>
                      <a:pt x="56" y="63"/>
                    </a:cubicBezTo>
                    <a:cubicBezTo>
                      <a:pt x="57" y="64"/>
                      <a:pt x="58" y="64"/>
                      <a:pt x="59" y="65"/>
                    </a:cubicBezTo>
                    <a:cubicBezTo>
                      <a:pt x="47" y="76"/>
                      <a:pt x="38" y="89"/>
                      <a:pt x="30" y="104"/>
                    </a:cubicBezTo>
                    <a:cubicBezTo>
                      <a:pt x="30" y="104"/>
                      <a:pt x="30" y="104"/>
                      <a:pt x="30" y="104"/>
                    </a:cubicBezTo>
                    <a:cubicBezTo>
                      <a:pt x="28" y="104"/>
                      <a:pt x="26" y="104"/>
                      <a:pt x="25" y="104"/>
                    </a:cubicBezTo>
                    <a:cubicBezTo>
                      <a:pt x="22" y="104"/>
                      <a:pt x="20" y="102"/>
                      <a:pt x="18" y="101"/>
                    </a:cubicBezTo>
                    <a:cubicBezTo>
                      <a:pt x="18" y="101"/>
                      <a:pt x="18" y="101"/>
                      <a:pt x="18" y="101"/>
                    </a:cubicBezTo>
                    <a:cubicBezTo>
                      <a:pt x="21" y="93"/>
                      <a:pt x="24" y="86"/>
                      <a:pt x="28" y="79"/>
                    </a:cubicBezTo>
                    <a:cubicBezTo>
                      <a:pt x="29" y="81"/>
                      <a:pt x="29" y="82"/>
                      <a:pt x="30" y="83"/>
                    </a:cubicBezTo>
                    <a:cubicBezTo>
                      <a:pt x="32" y="85"/>
                      <a:pt x="35" y="87"/>
                      <a:pt x="38" y="88"/>
                    </a:cubicBezTo>
                    <a:cubicBezTo>
                      <a:pt x="40" y="88"/>
                      <a:pt x="41" y="85"/>
                      <a:pt x="39" y="84"/>
                    </a:cubicBezTo>
                    <a:cubicBezTo>
                      <a:pt x="38" y="82"/>
                      <a:pt x="36" y="82"/>
                      <a:pt x="34" y="81"/>
                    </a:cubicBezTo>
                    <a:cubicBezTo>
                      <a:pt x="32" y="80"/>
                      <a:pt x="31" y="79"/>
                      <a:pt x="31" y="77"/>
                    </a:cubicBezTo>
                    <a:cubicBezTo>
                      <a:pt x="31" y="76"/>
                      <a:pt x="31" y="76"/>
                      <a:pt x="30" y="76"/>
                    </a:cubicBezTo>
                    <a:cubicBezTo>
                      <a:pt x="33" y="72"/>
                      <a:pt x="35" y="68"/>
                      <a:pt x="38" y="64"/>
                    </a:cubicBezTo>
                    <a:cubicBezTo>
                      <a:pt x="65" y="28"/>
                      <a:pt x="106" y="9"/>
                      <a:pt x="151" y="8"/>
                    </a:cubicBezTo>
                    <a:close/>
                    <a:moveTo>
                      <a:pt x="17" y="103"/>
                    </a:moveTo>
                    <a:cubicBezTo>
                      <a:pt x="18" y="106"/>
                      <a:pt x="20" y="108"/>
                      <a:pt x="23" y="109"/>
                    </a:cubicBezTo>
                    <a:cubicBezTo>
                      <a:pt x="25" y="109"/>
                      <a:pt x="26" y="110"/>
                      <a:pt x="28" y="110"/>
                    </a:cubicBezTo>
                    <a:cubicBezTo>
                      <a:pt x="25" y="115"/>
                      <a:pt x="23" y="121"/>
                      <a:pt x="21" y="127"/>
                    </a:cubicBezTo>
                    <a:cubicBezTo>
                      <a:pt x="20" y="127"/>
                      <a:pt x="19" y="128"/>
                      <a:pt x="18" y="128"/>
                    </a:cubicBezTo>
                    <a:cubicBezTo>
                      <a:pt x="15" y="128"/>
                      <a:pt x="12" y="128"/>
                      <a:pt x="9" y="126"/>
                    </a:cubicBezTo>
                    <a:cubicBezTo>
                      <a:pt x="9" y="126"/>
                      <a:pt x="9" y="126"/>
                      <a:pt x="9" y="126"/>
                    </a:cubicBezTo>
                    <a:cubicBezTo>
                      <a:pt x="11" y="118"/>
                      <a:pt x="14" y="111"/>
                      <a:pt x="17" y="103"/>
                    </a:cubicBezTo>
                    <a:close/>
                    <a:moveTo>
                      <a:pt x="8" y="128"/>
                    </a:moveTo>
                    <a:cubicBezTo>
                      <a:pt x="10" y="131"/>
                      <a:pt x="13" y="132"/>
                      <a:pt x="16" y="133"/>
                    </a:cubicBezTo>
                    <a:cubicBezTo>
                      <a:pt x="17" y="133"/>
                      <a:pt x="18" y="133"/>
                      <a:pt x="19" y="133"/>
                    </a:cubicBezTo>
                    <a:cubicBezTo>
                      <a:pt x="17" y="140"/>
                      <a:pt x="15" y="147"/>
                      <a:pt x="14" y="154"/>
                    </a:cubicBezTo>
                    <a:cubicBezTo>
                      <a:pt x="10" y="154"/>
                      <a:pt x="6" y="155"/>
                      <a:pt x="3" y="155"/>
                    </a:cubicBezTo>
                    <a:cubicBezTo>
                      <a:pt x="4" y="146"/>
                      <a:pt x="6" y="137"/>
                      <a:pt x="8" y="128"/>
                    </a:cubicBezTo>
                    <a:close/>
                    <a:moveTo>
                      <a:pt x="1" y="157"/>
                    </a:moveTo>
                    <a:cubicBezTo>
                      <a:pt x="1" y="157"/>
                      <a:pt x="1" y="157"/>
                      <a:pt x="2" y="157"/>
                    </a:cubicBezTo>
                    <a:cubicBezTo>
                      <a:pt x="2" y="158"/>
                      <a:pt x="1" y="160"/>
                      <a:pt x="1" y="162"/>
                    </a:cubicBezTo>
                    <a:cubicBezTo>
                      <a:pt x="1" y="160"/>
                      <a:pt x="1" y="158"/>
                      <a:pt x="1" y="157"/>
                    </a:cubicBezTo>
                    <a:close/>
                    <a:moveTo>
                      <a:pt x="2" y="157"/>
                    </a:moveTo>
                    <a:cubicBezTo>
                      <a:pt x="6" y="158"/>
                      <a:pt x="10" y="159"/>
                      <a:pt x="13" y="159"/>
                    </a:cubicBezTo>
                    <a:cubicBezTo>
                      <a:pt x="13" y="160"/>
                      <a:pt x="12" y="162"/>
                      <a:pt x="12" y="164"/>
                    </a:cubicBezTo>
                    <a:cubicBezTo>
                      <a:pt x="12" y="167"/>
                      <a:pt x="11" y="171"/>
                      <a:pt x="11" y="175"/>
                    </a:cubicBezTo>
                    <a:cubicBezTo>
                      <a:pt x="11" y="175"/>
                      <a:pt x="10" y="175"/>
                      <a:pt x="10" y="175"/>
                    </a:cubicBezTo>
                    <a:cubicBezTo>
                      <a:pt x="8" y="176"/>
                      <a:pt x="6" y="174"/>
                      <a:pt x="5" y="173"/>
                    </a:cubicBezTo>
                    <a:cubicBezTo>
                      <a:pt x="5" y="172"/>
                      <a:pt x="4" y="172"/>
                      <a:pt x="4" y="173"/>
                    </a:cubicBezTo>
                    <a:cubicBezTo>
                      <a:pt x="4" y="176"/>
                      <a:pt x="5" y="180"/>
                      <a:pt x="9" y="180"/>
                    </a:cubicBezTo>
                    <a:cubicBezTo>
                      <a:pt x="10" y="180"/>
                      <a:pt x="10" y="180"/>
                      <a:pt x="11" y="180"/>
                    </a:cubicBezTo>
                    <a:cubicBezTo>
                      <a:pt x="11" y="184"/>
                      <a:pt x="11" y="189"/>
                      <a:pt x="11" y="193"/>
                    </a:cubicBezTo>
                    <a:cubicBezTo>
                      <a:pt x="10" y="194"/>
                      <a:pt x="10" y="194"/>
                      <a:pt x="9" y="194"/>
                    </a:cubicBezTo>
                    <a:cubicBezTo>
                      <a:pt x="8" y="195"/>
                      <a:pt x="7" y="195"/>
                      <a:pt x="6" y="196"/>
                    </a:cubicBezTo>
                    <a:cubicBezTo>
                      <a:pt x="4" y="185"/>
                      <a:pt x="2" y="175"/>
                      <a:pt x="2" y="165"/>
                    </a:cubicBezTo>
                    <a:cubicBezTo>
                      <a:pt x="2" y="162"/>
                      <a:pt x="2" y="160"/>
                      <a:pt x="2" y="157"/>
                    </a:cubicBezTo>
                    <a:close/>
                    <a:moveTo>
                      <a:pt x="61" y="315"/>
                    </a:moveTo>
                    <a:cubicBezTo>
                      <a:pt x="63" y="316"/>
                      <a:pt x="65" y="317"/>
                      <a:pt x="67" y="318"/>
                    </a:cubicBezTo>
                    <a:cubicBezTo>
                      <a:pt x="66" y="318"/>
                      <a:pt x="66" y="318"/>
                      <a:pt x="66" y="318"/>
                    </a:cubicBezTo>
                    <a:cubicBezTo>
                      <a:pt x="64" y="322"/>
                      <a:pt x="62" y="327"/>
                      <a:pt x="60" y="331"/>
                    </a:cubicBezTo>
                    <a:cubicBezTo>
                      <a:pt x="60" y="325"/>
                      <a:pt x="60" y="320"/>
                      <a:pt x="61" y="315"/>
                    </a:cubicBezTo>
                    <a:close/>
                    <a:moveTo>
                      <a:pt x="52" y="380"/>
                    </a:moveTo>
                    <a:cubicBezTo>
                      <a:pt x="51" y="379"/>
                      <a:pt x="49" y="378"/>
                      <a:pt x="48" y="377"/>
                    </a:cubicBezTo>
                    <a:cubicBezTo>
                      <a:pt x="48" y="376"/>
                      <a:pt x="48" y="375"/>
                      <a:pt x="48" y="374"/>
                    </a:cubicBezTo>
                    <a:cubicBezTo>
                      <a:pt x="49" y="371"/>
                      <a:pt x="51" y="367"/>
                      <a:pt x="52" y="365"/>
                    </a:cubicBezTo>
                    <a:cubicBezTo>
                      <a:pt x="54" y="360"/>
                      <a:pt x="56" y="354"/>
                      <a:pt x="58" y="349"/>
                    </a:cubicBezTo>
                    <a:cubicBezTo>
                      <a:pt x="59" y="347"/>
                      <a:pt x="59" y="345"/>
                      <a:pt x="60" y="343"/>
                    </a:cubicBezTo>
                    <a:cubicBezTo>
                      <a:pt x="66" y="344"/>
                      <a:pt x="71" y="345"/>
                      <a:pt x="77" y="343"/>
                    </a:cubicBezTo>
                    <a:cubicBezTo>
                      <a:pt x="67" y="355"/>
                      <a:pt x="59" y="367"/>
                      <a:pt x="52" y="380"/>
                    </a:cubicBezTo>
                    <a:close/>
                    <a:moveTo>
                      <a:pt x="77" y="336"/>
                    </a:moveTo>
                    <a:cubicBezTo>
                      <a:pt x="73" y="339"/>
                      <a:pt x="67" y="339"/>
                      <a:pt x="62" y="338"/>
                    </a:cubicBezTo>
                    <a:cubicBezTo>
                      <a:pt x="64" y="332"/>
                      <a:pt x="66" y="325"/>
                      <a:pt x="67" y="319"/>
                    </a:cubicBezTo>
                    <a:cubicBezTo>
                      <a:pt x="67" y="319"/>
                      <a:pt x="67" y="319"/>
                      <a:pt x="67" y="318"/>
                    </a:cubicBezTo>
                    <a:cubicBezTo>
                      <a:pt x="73" y="321"/>
                      <a:pt x="78" y="324"/>
                      <a:pt x="84" y="326"/>
                    </a:cubicBezTo>
                    <a:cubicBezTo>
                      <a:pt x="82" y="330"/>
                      <a:pt x="81" y="333"/>
                      <a:pt x="77" y="336"/>
                    </a:cubicBezTo>
                    <a:close/>
                    <a:moveTo>
                      <a:pt x="123" y="330"/>
                    </a:moveTo>
                    <a:cubicBezTo>
                      <a:pt x="123" y="330"/>
                      <a:pt x="124" y="329"/>
                      <a:pt x="125" y="328"/>
                    </a:cubicBezTo>
                    <a:cubicBezTo>
                      <a:pt x="126" y="327"/>
                      <a:pt x="125" y="326"/>
                      <a:pt x="124" y="326"/>
                    </a:cubicBezTo>
                    <a:cubicBezTo>
                      <a:pt x="123" y="328"/>
                      <a:pt x="121" y="329"/>
                      <a:pt x="119" y="330"/>
                    </a:cubicBezTo>
                    <a:cubicBezTo>
                      <a:pt x="109" y="328"/>
                      <a:pt x="99" y="325"/>
                      <a:pt x="89" y="322"/>
                    </a:cubicBezTo>
                    <a:cubicBezTo>
                      <a:pt x="88" y="321"/>
                      <a:pt x="88" y="321"/>
                      <a:pt x="87" y="321"/>
                    </a:cubicBezTo>
                    <a:cubicBezTo>
                      <a:pt x="66" y="313"/>
                      <a:pt x="47" y="301"/>
                      <a:pt x="33" y="280"/>
                    </a:cubicBezTo>
                    <a:cubicBezTo>
                      <a:pt x="21" y="260"/>
                      <a:pt x="14" y="238"/>
                      <a:pt x="9" y="216"/>
                    </a:cubicBezTo>
                    <a:cubicBezTo>
                      <a:pt x="8" y="211"/>
                      <a:pt x="7" y="205"/>
                      <a:pt x="6" y="200"/>
                    </a:cubicBezTo>
                    <a:cubicBezTo>
                      <a:pt x="8" y="200"/>
                      <a:pt x="9" y="200"/>
                      <a:pt x="11" y="199"/>
                    </a:cubicBezTo>
                    <a:cubicBezTo>
                      <a:pt x="11" y="199"/>
                      <a:pt x="11" y="199"/>
                      <a:pt x="12" y="199"/>
                    </a:cubicBezTo>
                    <a:cubicBezTo>
                      <a:pt x="12" y="206"/>
                      <a:pt x="14" y="212"/>
                      <a:pt x="15" y="218"/>
                    </a:cubicBezTo>
                    <a:cubicBezTo>
                      <a:pt x="15" y="219"/>
                      <a:pt x="15" y="219"/>
                      <a:pt x="14" y="220"/>
                    </a:cubicBezTo>
                    <a:cubicBezTo>
                      <a:pt x="14" y="220"/>
                      <a:pt x="13" y="220"/>
                      <a:pt x="13" y="220"/>
                    </a:cubicBezTo>
                    <a:cubicBezTo>
                      <a:pt x="13" y="220"/>
                      <a:pt x="13" y="219"/>
                      <a:pt x="13" y="219"/>
                    </a:cubicBezTo>
                    <a:cubicBezTo>
                      <a:pt x="13" y="218"/>
                      <a:pt x="13" y="218"/>
                      <a:pt x="12" y="219"/>
                    </a:cubicBezTo>
                    <a:cubicBezTo>
                      <a:pt x="12" y="220"/>
                      <a:pt x="12" y="221"/>
                      <a:pt x="12" y="221"/>
                    </a:cubicBezTo>
                    <a:cubicBezTo>
                      <a:pt x="11" y="222"/>
                      <a:pt x="12" y="224"/>
                      <a:pt x="13" y="223"/>
                    </a:cubicBezTo>
                    <a:cubicBezTo>
                      <a:pt x="14" y="223"/>
                      <a:pt x="16" y="223"/>
                      <a:pt x="17" y="222"/>
                    </a:cubicBezTo>
                    <a:cubicBezTo>
                      <a:pt x="17" y="225"/>
                      <a:pt x="19" y="228"/>
                      <a:pt x="20" y="231"/>
                    </a:cubicBezTo>
                    <a:cubicBezTo>
                      <a:pt x="22" y="235"/>
                      <a:pt x="24" y="240"/>
                      <a:pt x="26" y="245"/>
                    </a:cubicBezTo>
                    <a:cubicBezTo>
                      <a:pt x="25" y="246"/>
                      <a:pt x="23" y="247"/>
                      <a:pt x="21" y="248"/>
                    </a:cubicBezTo>
                    <a:cubicBezTo>
                      <a:pt x="21" y="248"/>
                      <a:pt x="21" y="248"/>
                      <a:pt x="21" y="248"/>
                    </a:cubicBezTo>
                    <a:cubicBezTo>
                      <a:pt x="23" y="249"/>
                      <a:pt x="25" y="248"/>
                      <a:pt x="27" y="247"/>
                    </a:cubicBezTo>
                    <a:cubicBezTo>
                      <a:pt x="29" y="250"/>
                      <a:pt x="30" y="253"/>
                      <a:pt x="32" y="256"/>
                    </a:cubicBezTo>
                    <a:cubicBezTo>
                      <a:pt x="33" y="258"/>
                      <a:pt x="33" y="261"/>
                      <a:pt x="34" y="263"/>
                    </a:cubicBezTo>
                    <a:cubicBezTo>
                      <a:pt x="33" y="265"/>
                      <a:pt x="31" y="266"/>
                      <a:pt x="29" y="267"/>
                    </a:cubicBezTo>
                    <a:cubicBezTo>
                      <a:pt x="27" y="268"/>
                      <a:pt x="28" y="271"/>
                      <a:pt x="30" y="270"/>
                    </a:cubicBezTo>
                    <a:cubicBezTo>
                      <a:pt x="32" y="269"/>
                      <a:pt x="34" y="268"/>
                      <a:pt x="36" y="266"/>
                    </a:cubicBezTo>
                    <a:cubicBezTo>
                      <a:pt x="39" y="273"/>
                      <a:pt x="44" y="279"/>
                      <a:pt x="49" y="285"/>
                    </a:cubicBezTo>
                    <a:cubicBezTo>
                      <a:pt x="49" y="286"/>
                      <a:pt x="49" y="287"/>
                      <a:pt x="49" y="288"/>
                    </a:cubicBezTo>
                    <a:cubicBezTo>
                      <a:pt x="49" y="289"/>
                      <a:pt x="49" y="290"/>
                      <a:pt x="49" y="291"/>
                    </a:cubicBezTo>
                    <a:cubicBezTo>
                      <a:pt x="48" y="292"/>
                      <a:pt x="47" y="293"/>
                      <a:pt x="46" y="293"/>
                    </a:cubicBezTo>
                    <a:cubicBezTo>
                      <a:pt x="45" y="294"/>
                      <a:pt x="46" y="294"/>
                      <a:pt x="46" y="294"/>
                    </a:cubicBezTo>
                    <a:cubicBezTo>
                      <a:pt x="47" y="294"/>
                      <a:pt x="48" y="293"/>
                      <a:pt x="49" y="292"/>
                    </a:cubicBezTo>
                    <a:cubicBezTo>
                      <a:pt x="50" y="292"/>
                      <a:pt x="50" y="292"/>
                      <a:pt x="50" y="291"/>
                    </a:cubicBezTo>
                    <a:cubicBezTo>
                      <a:pt x="51" y="291"/>
                      <a:pt x="51" y="290"/>
                      <a:pt x="52" y="290"/>
                    </a:cubicBezTo>
                    <a:cubicBezTo>
                      <a:pt x="52" y="289"/>
                      <a:pt x="52" y="289"/>
                      <a:pt x="52" y="288"/>
                    </a:cubicBezTo>
                    <a:cubicBezTo>
                      <a:pt x="56" y="292"/>
                      <a:pt x="60" y="295"/>
                      <a:pt x="64" y="298"/>
                    </a:cubicBezTo>
                    <a:cubicBezTo>
                      <a:pt x="63" y="300"/>
                      <a:pt x="63" y="303"/>
                      <a:pt x="62" y="306"/>
                    </a:cubicBezTo>
                    <a:cubicBezTo>
                      <a:pt x="61" y="307"/>
                      <a:pt x="63" y="308"/>
                      <a:pt x="63" y="307"/>
                    </a:cubicBezTo>
                    <a:cubicBezTo>
                      <a:pt x="64" y="305"/>
                      <a:pt x="65" y="303"/>
                      <a:pt x="66" y="301"/>
                    </a:cubicBezTo>
                    <a:cubicBezTo>
                      <a:pt x="66" y="300"/>
                      <a:pt x="66" y="300"/>
                      <a:pt x="66" y="299"/>
                    </a:cubicBezTo>
                    <a:cubicBezTo>
                      <a:pt x="79" y="308"/>
                      <a:pt x="94" y="314"/>
                      <a:pt x="108" y="318"/>
                    </a:cubicBezTo>
                    <a:cubicBezTo>
                      <a:pt x="124" y="324"/>
                      <a:pt x="141" y="326"/>
                      <a:pt x="158" y="325"/>
                    </a:cubicBezTo>
                    <a:cubicBezTo>
                      <a:pt x="155" y="328"/>
                      <a:pt x="152" y="331"/>
                      <a:pt x="149" y="334"/>
                    </a:cubicBezTo>
                    <a:cubicBezTo>
                      <a:pt x="143" y="334"/>
                      <a:pt x="137" y="333"/>
                      <a:pt x="130" y="332"/>
                    </a:cubicBezTo>
                    <a:cubicBezTo>
                      <a:pt x="128" y="331"/>
                      <a:pt x="125" y="331"/>
                      <a:pt x="123" y="330"/>
                    </a:cubicBezTo>
                    <a:close/>
                    <a:moveTo>
                      <a:pt x="153" y="334"/>
                    </a:moveTo>
                    <a:cubicBezTo>
                      <a:pt x="156" y="331"/>
                      <a:pt x="158" y="328"/>
                      <a:pt x="161" y="325"/>
                    </a:cubicBezTo>
                    <a:cubicBezTo>
                      <a:pt x="165" y="325"/>
                      <a:pt x="169" y="325"/>
                      <a:pt x="173" y="324"/>
                    </a:cubicBezTo>
                    <a:cubicBezTo>
                      <a:pt x="172" y="325"/>
                      <a:pt x="172" y="326"/>
                      <a:pt x="172" y="327"/>
                    </a:cubicBezTo>
                    <a:cubicBezTo>
                      <a:pt x="172" y="328"/>
                      <a:pt x="171" y="329"/>
                      <a:pt x="170" y="329"/>
                    </a:cubicBezTo>
                    <a:cubicBezTo>
                      <a:pt x="168" y="330"/>
                      <a:pt x="168" y="332"/>
                      <a:pt x="170" y="333"/>
                    </a:cubicBezTo>
                    <a:cubicBezTo>
                      <a:pt x="164" y="334"/>
                      <a:pt x="159" y="334"/>
                      <a:pt x="153" y="334"/>
                    </a:cubicBezTo>
                    <a:close/>
                    <a:moveTo>
                      <a:pt x="263" y="285"/>
                    </a:moveTo>
                    <a:cubicBezTo>
                      <a:pt x="263" y="284"/>
                      <a:pt x="263" y="283"/>
                      <a:pt x="263" y="283"/>
                    </a:cubicBezTo>
                    <a:cubicBezTo>
                      <a:pt x="263" y="281"/>
                      <a:pt x="262" y="279"/>
                      <a:pt x="262" y="277"/>
                    </a:cubicBezTo>
                    <a:cubicBezTo>
                      <a:pt x="262" y="276"/>
                      <a:pt x="261" y="276"/>
                      <a:pt x="261" y="277"/>
                    </a:cubicBezTo>
                    <a:cubicBezTo>
                      <a:pt x="260" y="278"/>
                      <a:pt x="260" y="279"/>
                      <a:pt x="260" y="280"/>
                    </a:cubicBezTo>
                    <a:cubicBezTo>
                      <a:pt x="260" y="280"/>
                      <a:pt x="259" y="281"/>
                      <a:pt x="259" y="282"/>
                    </a:cubicBezTo>
                    <a:cubicBezTo>
                      <a:pt x="259" y="284"/>
                      <a:pt x="259" y="286"/>
                      <a:pt x="259" y="289"/>
                    </a:cubicBezTo>
                    <a:cubicBezTo>
                      <a:pt x="259" y="289"/>
                      <a:pt x="259" y="289"/>
                      <a:pt x="259" y="289"/>
                    </a:cubicBezTo>
                    <a:cubicBezTo>
                      <a:pt x="256" y="291"/>
                      <a:pt x="254" y="294"/>
                      <a:pt x="251" y="296"/>
                    </a:cubicBezTo>
                    <a:cubicBezTo>
                      <a:pt x="246" y="300"/>
                      <a:pt x="242" y="303"/>
                      <a:pt x="238" y="307"/>
                    </a:cubicBezTo>
                    <a:cubicBezTo>
                      <a:pt x="239" y="305"/>
                      <a:pt x="238" y="303"/>
                      <a:pt x="238" y="301"/>
                    </a:cubicBezTo>
                    <a:cubicBezTo>
                      <a:pt x="238" y="300"/>
                      <a:pt x="238" y="298"/>
                      <a:pt x="238" y="297"/>
                    </a:cubicBezTo>
                    <a:cubicBezTo>
                      <a:pt x="250" y="287"/>
                      <a:pt x="260" y="276"/>
                      <a:pt x="269" y="263"/>
                    </a:cubicBezTo>
                    <a:cubicBezTo>
                      <a:pt x="270" y="267"/>
                      <a:pt x="272" y="270"/>
                      <a:pt x="273" y="274"/>
                    </a:cubicBezTo>
                    <a:cubicBezTo>
                      <a:pt x="270" y="277"/>
                      <a:pt x="267" y="281"/>
                      <a:pt x="263" y="285"/>
                    </a:cubicBezTo>
                    <a:close/>
                    <a:moveTo>
                      <a:pt x="315" y="188"/>
                    </a:moveTo>
                    <a:cubicBezTo>
                      <a:pt x="314" y="188"/>
                      <a:pt x="313" y="188"/>
                      <a:pt x="313" y="189"/>
                    </a:cubicBezTo>
                    <a:cubicBezTo>
                      <a:pt x="311" y="197"/>
                      <a:pt x="309" y="205"/>
                      <a:pt x="306" y="213"/>
                    </a:cubicBezTo>
                    <a:cubicBezTo>
                      <a:pt x="304" y="212"/>
                      <a:pt x="302" y="210"/>
                      <a:pt x="299" y="209"/>
                    </a:cubicBezTo>
                    <a:cubicBezTo>
                      <a:pt x="298" y="208"/>
                      <a:pt x="296" y="211"/>
                      <a:pt x="298" y="212"/>
                    </a:cubicBezTo>
                    <a:cubicBezTo>
                      <a:pt x="300" y="213"/>
                      <a:pt x="303" y="215"/>
                      <a:pt x="305" y="217"/>
                    </a:cubicBezTo>
                    <a:cubicBezTo>
                      <a:pt x="302" y="225"/>
                      <a:pt x="299" y="232"/>
                      <a:pt x="296" y="239"/>
                    </a:cubicBezTo>
                    <a:cubicBezTo>
                      <a:pt x="296" y="239"/>
                      <a:pt x="296" y="239"/>
                      <a:pt x="296" y="239"/>
                    </a:cubicBezTo>
                    <a:cubicBezTo>
                      <a:pt x="295" y="237"/>
                      <a:pt x="293" y="236"/>
                      <a:pt x="291" y="235"/>
                    </a:cubicBezTo>
                    <a:cubicBezTo>
                      <a:pt x="290" y="235"/>
                      <a:pt x="288" y="234"/>
                      <a:pt x="286" y="234"/>
                    </a:cubicBezTo>
                    <a:cubicBezTo>
                      <a:pt x="285" y="234"/>
                      <a:pt x="285" y="236"/>
                      <a:pt x="286" y="236"/>
                    </a:cubicBezTo>
                    <a:cubicBezTo>
                      <a:pt x="287" y="237"/>
                      <a:pt x="288" y="237"/>
                      <a:pt x="290" y="238"/>
                    </a:cubicBezTo>
                    <a:cubicBezTo>
                      <a:pt x="290" y="239"/>
                      <a:pt x="291" y="239"/>
                      <a:pt x="292" y="240"/>
                    </a:cubicBezTo>
                    <a:cubicBezTo>
                      <a:pt x="292" y="240"/>
                      <a:pt x="293" y="241"/>
                      <a:pt x="294" y="241"/>
                    </a:cubicBezTo>
                    <a:cubicBezTo>
                      <a:pt x="294" y="241"/>
                      <a:pt x="295" y="241"/>
                      <a:pt x="295" y="241"/>
                    </a:cubicBezTo>
                    <a:cubicBezTo>
                      <a:pt x="294" y="243"/>
                      <a:pt x="292" y="246"/>
                      <a:pt x="291" y="248"/>
                    </a:cubicBezTo>
                    <a:cubicBezTo>
                      <a:pt x="287" y="255"/>
                      <a:pt x="282" y="262"/>
                      <a:pt x="277" y="269"/>
                    </a:cubicBezTo>
                    <a:cubicBezTo>
                      <a:pt x="275" y="266"/>
                      <a:pt x="273" y="262"/>
                      <a:pt x="271" y="259"/>
                    </a:cubicBezTo>
                    <a:cubicBezTo>
                      <a:pt x="281" y="245"/>
                      <a:pt x="288" y="229"/>
                      <a:pt x="294" y="212"/>
                    </a:cubicBezTo>
                    <a:cubicBezTo>
                      <a:pt x="307" y="172"/>
                      <a:pt x="307" y="131"/>
                      <a:pt x="285" y="95"/>
                    </a:cubicBezTo>
                    <a:cubicBezTo>
                      <a:pt x="282" y="89"/>
                      <a:pt x="278" y="84"/>
                      <a:pt x="274" y="79"/>
                    </a:cubicBezTo>
                    <a:cubicBezTo>
                      <a:pt x="274" y="79"/>
                      <a:pt x="274" y="79"/>
                      <a:pt x="275" y="79"/>
                    </a:cubicBezTo>
                    <a:cubicBezTo>
                      <a:pt x="277" y="77"/>
                      <a:pt x="280" y="76"/>
                      <a:pt x="282" y="75"/>
                    </a:cubicBezTo>
                    <a:cubicBezTo>
                      <a:pt x="284" y="73"/>
                      <a:pt x="286" y="72"/>
                      <a:pt x="287" y="70"/>
                    </a:cubicBezTo>
                    <a:cubicBezTo>
                      <a:pt x="292" y="77"/>
                      <a:pt x="296" y="83"/>
                      <a:pt x="300" y="90"/>
                    </a:cubicBezTo>
                    <a:cubicBezTo>
                      <a:pt x="296" y="92"/>
                      <a:pt x="293" y="94"/>
                      <a:pt x="290" y="98"/>
                    </a:cubicBezTo>
                    <a:cubicBezTo>
                      <a:pt x="290" y="98"/>
                      <a:pt x="290" y="98"/>
                      <a:pt x="290" y="98"/>
                    </a:cubicBezTo>
                    <a:cubicBezTo>
                      <a:pt x="294" y="95"/>
                      <a:pt x="297" y="93"/>
                      <a:pt x="300" y="92"/>
                    </a:cubicBezTo>
                    <a:cubicBezTo>
                      <a:pt x="305" y="101"/>
                      <a:pt x="309" y="111"/>
                      <a:pt x="312" y="122"/>
                    </a:cubicBezTo>
                    <a:cubicBezTo>
                      <a:pt x="310" y="122"/>
                      <a:pt x="308" y="122"/>
                      <a:pt x="306" y="123"/>
                    </a:cubicBezTo>
                    <a:cubicBezTo>
                      <a:pt x="303" y="124"/>
                      <a:pt x="301" y="124"/>
                      <a:pt x="300" y="127"/>
                    </a:cubicBezTo>
                    <a:cubicBezTo>
                      <a:pt x="299" y="127"/>
                      <a:pt x="300" y="128"/>
                      <a:pt x="301" y="128"/>
                    </a:cubicBezTo>
                    <a:cubicBezTo>
                      <a:pt x="303" y="128"/>
                      <a:pt x="305" y="128"/>
                      <a:pt x="307" y="127"/>
                    </a:cubicBezTo>
                    <a:cubicBezTo>
                      <a:pt x="309" y="127"/>
                      <a:pt x="311" y="126"/>
                      <a:pt x="313" y="126"/>
                    </a:cubicBezTo>
                    <a:cubicBezTo>
                      <a:pt x="315" y="133"/>
                      <a:pt x="316" y="140"/>
                      <a:pt x="317" y="147"/>
                    </a:cubicBezTo>
                    <a:cubicBezTo>
                      <a:pt x="316" y="146"/>
                      <a:pt x="316" y="146"/>
                      <a:pt x="315" y="146"/>
                    </a:cubicBezTo>
                    <a:cubicBezTo>
                      <a:pt x="310" y="146"/>
                      <a:pt x="306" y="147"/>
                      <a:pt x="303" y="151"/>
                    </a:cubicBezTo>
                    <a:cubicBezTo>
                      <a:pt x="302" y="153"/>
                      <a:pt x="305" y="155"/>
                      <a:pt x="306" y="153"/>
                    </a:cubicBezTo>
                    <a:cubicBezTo>
                      <a:pt x="308" y="149"/>
                      <a:pt x="312" y="150"/>
                      <a:pt x="315" y="150"/>
                    </a:cubicBezTo>
                    <a:cubicBezTo>
                      <a:pt x="316" y="150"/>
                      <a:pt x="317" y="149"/>
                      <a:pt x="317" y="149"/>
                    </a:cubicBezTo>
                    <a:cubicBezTo>
                      <a:pt x="318" y="156"/>
                      <a:pt x="318" y="163"/>
                      <a:pt x="318" y="170"/>
                    </a:cubicBezTo>
                    <a:cubicBezTo>
                      <a:pt x="318" y="176"/>
                      <a:pt x="316" y="182"/>
                      <a:pt x="315"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2" name="Freeform 1072"/>
              <p:cNvSpPr/>
              <p:nvPr/>
            </p:nvSpPr>
            <p:spPr bwMode="auto">
              <a:xfrm>
                <a:off x="3784" y="1082"/>
                <a:ext cx="6" cy="5"/>
              </a:xfrm>
              <a:custGeom>
                <a:avLst/>
                <a:gdLst>
                  <a:gd name="T0" fmla="*/ 7 w 12"/>
                  <a:gd name="T1" fmla="*/ 1 h 9"/>
                  <a:gd name="T2" fmla="*/ 1 w 12"/>
                  <a:gd name="T3" fmla="*/ 1 h 9"/>
                  <a:gd name="T4" fmla="*/ 1 w 12"/>
                  <a:gd name="T5" fmla="*/ 3 h 9"/>
                  <a:gd name="T6" fmla="*/ 8 w 12"/>
                  <a:gd name="T7" fmla="*/ 7 h 9"/>
                  <a:gd name="T8" fmla="*/ 11 w 12"/>
                  <a:gd name="T9" fmla="*/ 5 h 9"/>
                  <a:gd name="T10" fmla="*/ 7 w 12"/>
                  <a:gd name="T11" fmla="*/ 1 h 9"/>
                </a:gdLst>
                <a:ahLst/>
                <a:cxnLst>
                  <a:cxn ang="0">
                    <a:pos x="T0" y="T1"/>
                  </a:cxn>
                  <a:cxn ang="0">
                    <a:pos x="T2" y="T3"/>
                  </a:cxn>
                  <a:cxn ang="0">
                    <a:pos x="T4" y="T5"/>
                  </a:cxn>
                  <a:cxn ang="0">
                    <a:pos x="T6" y="T7"/>
                  </a:cxn>
                  <a:cxn ang="0">
                    <a:pos x="T8" y="T9"/>
                  </a:cxn>
                  <a:cxn ang="0">
                    <a:pos x="T10" y="T11"/>
                  </a:cxn>
                </a:cxnLst>
                <a:rect l="0" t="0" r="r" b="b"/>
                <a:pathLst>
                  <a:path w="12" h="9">
                    <a:moveTo>
                      <a:pt x="7" y="1"/>
                    </a:moveTo>
                    <a:cubicBezTo>
                      <a:pt x="5" y="0"/>
                      <a:pt x="3" y="1"/>
                      <a:pt x="1" y="1"/>
                    </a:cubicBezTo>
                    <a:cubicBezTo>
                      <a:pt x="0" y="1"/>
                      <a:pt x="0" y="3"/>
                      <a:pt x="1" y="3"/>
                    </a:cubicBezTo>
                    <a:cubicBezTo>
                      <a:pt x="4" y="4"/>
                      <a:pt x="6" y="4"/>
                      <a:pt x="8" y="7"/>
                    </a:cubicBezTo>
                    <a:cubicBezTo>
                      <a:pt x="10" y="9"/>
                      <a:pt x="12" y="7"/>
                      <a:pt x="11" y="5"/>
                    </a:cubicBezTo>
                    <a:cubicBezTo>
                      <a:pt x="10" y="3"/>
                      <a:pt x="9"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3" name="Freeform 1073"/>
              <p:cNvSpPr>
                <a:spLocks noEditPoints="1"/>
              </p:cNvSpPr>
              <p:nvPr/>
            </p:nvSpPr>
            <p:spPr bwMode="auto">
              <a:xfrm>
                <a:off x="3593" y="962"/>
                <a:ext cx="80" cy="80"/>
              </a:xfrm>
              <a:custGeom>
                <a:avLst/>
                <a:gdLst>
                  <a:gd name="T0" fmla="*/ 141 w 143"/>
                  <a:gd name="T1" fmla="*/ 40 h 143"/>
                  <a:gd name="T2" fmla="*/ 142 w 143"/>
                  <a:gd name="T3" fmla="*/ 37 h 143"/>
                  <a:gd name="T4" fmla="*/ 112 w 143"/>
                  <a:gd name="T5" fmla="*/ 1 h 143"/>
                  <a:gd name="T6" fmla="*/ 67 w 143"/>
                  <a:gd name="T7" fmla="*/ 17 h 143"/>
                  <a:gd name="T8" fmla="*/ 55 w 143"/>
                  <a:gd name="T9" fmla="*/ 3 h 143"/>
                  <a:gd name="T10" fmla="*/ 39 w 143"/>
                  <a:gd name="T11" fmla="*/ 7 h 143"/>
                  <a:gd name="T12" fmla="*/ 32 w 143"/>
                  <a:gd name="T13" fmla="*/ 23 h 143"/>
                  <a:gd name="T14" fmla="*/ 37 w 143"/>
                  <a:gd name="T15" fmla="*/ 39 h 143"/>
                  <a:gd name="T16" fmla="*/ 11 w 143"/>
                  <a:gd name="T17" fmla="*/ 77 h 143"/>
                  <a:gd name="T18" fmla="*/ 32 w 143"/>
                  <a:gd name="T19" fmla="*/ 143 h 143"/>
                  <a:gd name="T20" fmla="*/ 33 w 143"/>
                  <a:gd name="T21" fmla="*/ 142 h 143"/>
                  <a:gd name="T22" fmla="*/ 17 w 143"/>
                  <a:gd name="T23" fmla="*/ 74 h 143"/>
                  <a:gd name="T24" fmla="*/ 61 w 143"/>
                  <a:gd name="T25" fmla="*/ 26 h 143"/>
                  <a:gd name="T26" fmla="*/ 65 w 143"/>
                  <a:gd name="T27" fmla="*/ 24 h 143"/>
                  <a:gd name="T28" fmla="*/ 68 w 143"/>
                  <a:gd name="T29" fmla="*/ 22 h 143"/>
                  <a:gd name="T30" fmla="*/ 105 w 143"/>
                  <a:gd name="T31" fmla="*/ 6 h 143"/>
                  <a:gd name="T32" fmla="*/ 137 w 143"/>
                  <a:gd name="T33" fmla="*/ 36 h 143"/>
                  <a:gd name="T34" fmla="*/ 36 w 143"/>
                  <a:gd name="T35" fmla="*/ 138 h 143"/>
                  <a:gd name="T36" fmla="*/ 37 w 143"/>
                  <a:gd name="T37" fmla="*/ 138 h 143"/>
                  <a:gd name="T38" fmla="*/ 141 w 143"/>
                  <a:gd name="T39" fmla="*/ 40 h 143"/>
                  <a:gd name="T40" fmla="*/ 59 w 143"/>
                  <a:gd name="T41" fmla="*/ 22 h 143"/>
                  <a:gd name="T42" fmla="*/ 38 w 143"/>
                  <a:gd name="T43" fmla="*/ 38 h 143"/>
                  <a:gd name="T44" fmla="*/ 41 w 143"/>
                  <a:gd name="T45" fmla="*/ 12 h 143"/>
                  <a:gd name="T46" fmla="*/ 52 w 143"/>
                  <a:gd name="T47" fmla="*/ 8 h 143"/>
                  <a:gd name="T48" fmla="*/ 62 w 143"/>
                  <a:gd name="T49" fmla="*/ 20 h 143"/>
                  <a:gd name="T50" fmla="*/ 59 w 143"/>
                  <a:gd name="T51"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141" y="40"/>
                    </a:moveTo>
                    <a:cubicBezTo>
                      <a:pt x="143" y="40"/>
                      <a:pt x="143" y="38"/>
                      <a:pt x="142" y="37"/>
                    </a:cubicBezTo>
                    <a:cubicBezTo>
                      <a:pt x="139" y="19"/>
                      <a:pt x="131" y="3"/>
                      <a:pt x="112" y="1"/>
                    </a:cubicBezTo>
                    <a:cubicBezTo>
                      <a:pt x="96" y="0"/>
                      <a:pt x="80" y="8"/>
                      <a:pt x="67" y="17"/>
                    </a:cubicBezTo>
                    <a:cubicBezTo>
                      <a:pt x="64" y="11"/>
                      <a:pt x="61" y="6"/>
                      <a:pt x="55" y="3"/>
                    </a:cubicBezTo>
                    <a:cubicBezTo>
                      <a:pt x="49" y="1"/>
                      <a:pt x="44" y="3"/>
                      <a:pt x="39" y="7"/>
                    </a:cubicBezTo>
                    <a:cubicBezTo>
                      <a:pt x="35" y="11"/>
                      <a:pt x="32" y="17"/>
                      <a:pt x="32" y="23"/>
                    </a:cubicBezTo>
                    <a:cubicBezTo>
                      <a:pt x="31" y="29"/>
                      <a:pt x="34" y="34"/>
                      <a:pt x="37" y="39"/>
                    </a:cubicBezTo>
                    <a:cubicBezTo>
                      <a:pt x="26" y="50"/>
                      <a:pt x="16" y="62"/>
                      <a:pt x="11" y="77"/>
                    </a:cubicBezTo>
                    <a:cubicBezTo>
                      <a:pt x="0" y="102"/>
                      <a:pt x="11" y="127"/>
                      <a:pt x="32" y="143"/>
                    </a:cubicBezTo>
                    <a:cubicBezTo>
                      <a:pt x="32" y="143"/>
                      <a:pt x="33" y="142"/>
                      <a:pt x="33" y="142"/>
                    </a:cubicBezTo>
                    <a:cubicBezTo>
                      <a:pt x="14" y="123"/>
                      <a:pt x="5" y="99"/>
                      <a:pt x="17" y="74"/>
                    </a:cubicBezTo>
                    <a:cubicBezTo>
                      <a:pt x="26" y="54"/>
                      <a:pt x="44" y="38"/>
                      <a:pt x="61" y="26"/>
                    </a:cubicBezTo>
                    <a:cubicBezTo>
                      <a:pt x="62" y="25"/>
                      <a:pt x="64" y="25"/>
                      <a:pt x="65" y="24"/>
                    </a:cubicBezTo>
                    <a:cubicBezTo>
                      <a:pt x="66" y="24"/>
                      <a:pt x="68" y="23"/>
                      <a:pt x="68" y="22"/>
                    </a:cubicBezTo>
                    <a:cubicBezTo>
                      <a:pt x="79" y="14"/>
                      <a:pt x="92" y="8"/>
                      <a:pt x="105" y="6"/>
                    </a:cubicBezTo>
                    <a:cubicBezTo>
                      <a:pt x="125" y="4"/>
                      <a:pt x="134" y="19"/>
                      <a:pt x="137" y="36"/>
                    </a:cubicBezTo>
                    <a:cubicBezTo>
                      <a:pt x="87" y="46"/>
                      <a:pt x="56" y="94"/>
                      <a:pt x="36" y="138"/>
                    </a:cubicBezTo>
                    <a:cubicBezTo>
                      <a:pt x="36" y="138"/>
                      <a:pt x="36" y="139"/>
                      <a:pt x="37" y="138"/>
                    </a:cubicBezTo>
                    <a:cubicBezTo>
                      <a:pt x="59" y="97"/>
                      <a:pt x="91" y="49"/>
                      <a:pt x="141" y="40"/>
                    </a:cubicBezTo>
                    <a:close/>
                    <a:moveTo>
                      <a:pt x="59" y="22"/>
                    </a:moveTo>
                    <a:cubicBezTo>
                      <a:pt x="52" y="27"/>
                      <a:pt x="45" y="32"/>
                      <a:pt x="38" y="38"/>
                    </a:cubicBezTo>
                    <a:cubicBezTo>
                      <a:pt x="34" y="29"/>
                      <a:pt x="33" y="19"/>
                      <a:pt x="41" y="12"/>
                    </a:cubicBezTo>
                    <a:cubicBezTo>
                      <a:pt x="44" y="9"/>
                      <a:pt x="48" y="8"/>
                      <a:pt x="52" y="8"/>
                    </a:cubicBezTo>
                    <a:cubicBezTo>
                      <a:pt x="57" y="10"/>
                      <a:pt x="60" y="15"/>
                      <a:pt x="62" y="20"/>
                    </a:cubicBezTo>
                    <a:cubicBezTo>
                      <a:pt x="61" y="20"/>
                      <a:pt x="60" y="21"/>
                      <a:pt x="5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4" name="Freeform 1074"/>
              <p:cNvSpPr>
                <a:spLocks noEditPoints="1"/>
              </p:cNvSpPr>
              <p:nvPr/>
            </p:nvSpPr>
            <p:spPr bwMode="auto">
              <a:xfrm>
                <a:off x="3652" y="937"/>
                <a:ext cx="158" cy="116"/>
              </a:xfrm>
              <a:custGeom>
                <a:avLst/>
                <a:gdLst>
                  <a:gd name="T0" fmla="*/ 280 w 282"/>
                  <a:gd name="T1" fmla="*/ 125 h 207"/>
                  <a:gd name="T2" fmla="*/ 265 w 282"/>
                  <a:gd name="T3" fmla="*/ 81 h 207"/>
                  <a:gd name="T4" fmla="*/ 276 w 282"/>
                  <a:gd name="T5" fmla="*/ 75 h 207"/>
                  <a:gd name="T6" fmla="*/ 275 w 282"/>
                  <a:gd name="T7" fmla="*/ 62 h 207"/>
                  <a:gd name="T8" fmla="*/ 261 w 282"/>
                  <a:gd name="T9" fmla="*/ 45 h 207"/>
                  <a:gd name="T10" fmla="*/ 249 w 282"/>
                  <a:gd name="T11" fmla="*/ 44 h 207"/>
                  <a:gd name="T12" fmla="*/ 242 w 282"/>
                  <a:gd name="T13" fmla="*/ 51 h 207"/>
                  <a:gd name="T14" fmla="*/ 244 w 282"/>
                  <a:gd name="T15" fmla="*/ 55 h 207"/>
                  <a:gd name="T16" fmla="*/ 249 w 282"/>
                  <a:gd name="T17" fmla="*/ 54 h 207"/>
                  <a:gd name="T18" fmla="*/ 249 w 282"/>
                  <a:gd name="T19" fmla="*/ 54 h 207"/>
                  <a:gd name="T20" fmla="*/ 245 w 282"/>
                  <a:gd name="T21" fmla="*/ 52 h 207"/>
                  <a:gd name="T22" fmla="*/ 247 w 282"/>
                  <a:gd name="T23" fmla="*/ 49 h 207"/>
                  <a:gd name="T24" fmla="*/ 257 w 282"/>
                  <a:gd name="T25" fmla="*/ 49 h 207"/>
                  <a:gd name="T26" fmla="*/ 271 w 282"/>
                  <a:gd name="T27" fmla="*/ 71 h 207"/>
                  <a:gd name="T28" fmla="*/ 261 w 282"/>
                  <a:gd name="T29" fmla="*/ 76 h 207"/>
                  <a:gd name="T30" fmla="*/ 240 w 282"/>
                  <a:gd name="T31" fmla="*/ 55 h 207"/>
                  <a:gd name="T32" fmla="*/ 180 w 282"/>
                  <a:gd name="T33" fmla="*/ 35 h 207"/>
                  <a:gd name="T34" fmla="*/ 171 w 282"/>
                  <a:gd name="T35" fmla="*/ 37 h 207"/>
                  <a:gd name="T36" fmla="*/ 135 w 282"/>
                  <a:gd name="T37" fmla="*/ 6 h 207"/>
                  <a:gd name="T38" fmla="*/ 76 w 282"/>
                  <a:gd name="T39" fmla="*/ 0 h 207"/>
                  <a:gd name="T40" fmla="*/ 8 w 282"/>
                  <a:gd name="T41" fmla="*/ 46 h 207"/>
                  <a:gd name="T42" fmla="*/ 10 w 282"/>
                  <a:gd name="T43" fmla="*/ 45 h 207"/>
                  <a:gd name="T44" fmla="*/ 78 w 282"/>
                  <a:gd name="T45" fmla="*/ 5 h 207"/>
                  <a:gd name="T46" fmla="*/ 128 w 282"/>
                  <a:gd name="T47" fmla="*/ 10 h 207"/>
                  <a:gd name="T48" fmla="*/ 165 w 282"/>
                  <a:gd name="T49" fmla="*/ 39 h 207"/>
                  <a:gd name="T50" fmla="*/ 138 w 282"/>
                  <a:gd name="T51" fmla="*/ 74 h 207"/>
                  <a:gd name="T52" fmla="*/ 145 w 282"/>
                  <a:gd name="T53" fmla="*/ 75 h 207"/>
                  <a:gd name="T54" fmla="*/ 145 w 282"/>
                  <a:gd name="T55" fmla="*/ 75 h 207"/>
                  <a:gd name="T56" fmla="*/ 146 w 282"/>
                  <a:gd name="T57" fmla="*/ 75 h 207"/>
                  <a:gd name="T58" fmla="*/ 220 w 282"/>
                  <a:gd name="T59" fmla="*/ 124 h 207"/>
                  <a:gd name="T60" fmla="*/ 245 w 282"/>
                  <a:gd name="T61" fmla="*/ 166 h 207"/>
                  <a:gd name="T62" fmla="*/ 254 w 282"/>
                  <a:gd name="T63" fmla="*/ 188 h 207"/>
                  <a:gd name="T64" fmla="*/ 259 w 282"/>
                  <a:gd name="T65" fmla="*/ 205 h 207"/>
                  <a:gd name="T66" fmla="*/ 264 w 282"/>
                  <a:gd name="T67" fmla="*/ 205 h 207"/>
                  <a:gd name="T68" fmla="*/ 265 w 282"/>
                  <a:gd name="T69" fmla="*/ 199 h 207"/>
                  <a:gd name="T70" fmla="*/ 277 w 282"/>
                  <a:gd name="T71" fmla="*/ 168 h 207"/>
                  <a:gd name="T72" fmla="*/ 280 w 282"/>
                  <a:gd name="T73" fmla="*/ 125 h 207"/>
                  <a:gd name="T74" fmla="*/ 270 w 282"/>
                  <a:gd name="T75" fmla="*/ 170 h 207"/>
                  <a:gd name="T76" fmla="*/ 263 w 282"/>
                  <a:gd name="T77" fmla="*/ 189 h 207"/>
                  <a:gd name="T78" fmla="*/ 253 w 282"/>
                  <a:gd name="T79" fmla="*/ 165 h 207"/>
                  <a:gd name="T80" fmla="*/ 225 w 282"/>
                  <a:gd name="T81" fmla="*/ 119 h 207"/>
                  <a:gd name="T82" fmla="*/ 146 w 282"/>
                  <a:gd name="T83" fmla="*/ 74 h 207"/>
                  <a:gd name="T84" fmla="*/ 145 w 282"/>
                  <a:gd name="T85" fmla="*/ 74 h 207"/>
                  <a:gd name="T86" fmla="*/ 167 w 282"/>
                  <a:gd name="T87" fmla="*/ 46 h 207"/>
                  <a:gd name="T88" fmla="*/ 167 w 282"/>
                  <a:gd name="T89" fmla="*/ 46 h 207"/>
                  <a:gd name="T90" fmla="*/ 173 w 282"/>
                  <a:gd name="T91" fmla="*/ 45 h 207"/>
                  <a:gd name="T92" fmla="*/ 173 w 282"/>
                  <a:gd name="T93" fmla="*/ 44 h 207"/>
                  <a:gd name="T94" fmla="*/ 188 w 282"/>
                  <a:gd name="T95" fmla="*/ 42 h 207"/>
                  <a:gd name="T96" fmla="*/ 241 w 282"/>
                  <a:gd name="T97" fmla="*/ 63 h 207"/>
                  <a:gd name="T98" fmla="*/ 274 w 282"/>
                  <a:gd name="T99" fmla="*/ 134 h 207"/>
                  <a:gd name="T100" fmla="*/ 270 w 282"/>
                  <a:gd name="T101" fmla="*/ 17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2" h="207">
                    <a:moveTo>
                      <a:pt x="280" y="125"/>
                    </a:moveTo>
                    <a:cubicBezTo>
                      <a:pt x="278" y="109"/>
                      <a:pt x="273" y="94"/>
                      <a:pt x="265" y="81"/>
                    </a:cubicBezTo>
                    <a:cubicBezTo>
                      <a:pt x="269" y="79"/>
                      <a:pt x="272" y="78"/>
                      <a:pt x="276" y="75"/>
                    </a:cubicBezTo>
                    <a:cubicBezTo>
                      <a:pt x="279" y="72"/>
                      <a:pt x="276" y="65"/>
                      <a:pt x="275" y="62"/>
                    </a:cubicBezTo>
                    <a:cubicBezTo>
                      <a:pt x="273" y="55"/>
                      <a:pt x="268" y="47"/>
                      <a:pt x="261" y="45"/>
                    </a:cubicBezTo>
                    <a:cubicBezTo>
                      <a:pt x="257" y="44"/>
                      <a:pt x="253" y="44"/>
                      <a:pt x="249" y="44"/>
                    </a:cubicBezTo>
                    <a:cubicBezTo>
                      <a:pt x="244" y="45"/>
                      <a:pt x="243" y="46"/>
                      <a:pt x="242" y="51"/>
                    </a:cubicBezTo>
                    <a:cubicBezTo>
                      <a:pt x="242" y="53"/>
                      <a:pt x="242" y="55"/>
                      <a:pt x="244" y="55"/>
                    </a:cubicBezTo>
                    <a:cubicBezTo>
                      <a:pt x="246" y="56"/>
                      <a:pt x="247" y="53"/>
                      <a:pt x="249" y="54"/>
                    </a:cubicBezTo>
                    <a:cubicBezTo>
                      <a:pt x="249" y="54"/>
                      <a:pt x="249" y="54"/>
                      <a:pt x="249" y="54"/>
                    </a:cubicBezTo>
                    <a:cubicBezTo>
                      <a:pt x="248" y="53"/>
                      <a:pt x="247" y="52"/>
                      <a:pt x="245" y="52"/>
                    </a:cubicBezTo>
                    <a:cubicBezTo>
                      <a:pt x="245" y="52"/>
                      <a:pt x="246" y="49"/>
                      <a:pt x="247" y="49"/>
                    </a:cubicBezTo>
                    <a:cubicBezTo>
                      <a:pt x="250" y="48"/>
                      <a:pt x="254" y="48"/>
                      <a:pt x="257" y="49"/>
                    </a:cubicBezTo>
                    <a:cubicBezTo>
                      <a:pt x="266" y="51"/>
                      <a:pt x="269" y="63"/>
                      <a:pt x="271" y="71"/>
                    </a:cubicBezTo>
                    <a:cubicBezTo>
                      <a:pt x="268" y="73"/>
                      <a:pt x="264" y="74"/>
                      <a:pt x="261" y="76"/>
                    </a:cubicBezTo>
                    <a:cubicBezTo>
                      <a:pt x="256" y="68"/>
                      <a:pt x="249" y="61"/>
                      <a:pt x="240" y="55"/>
                    </a:cubicBezTo>
                    <a:cubicBezTo>
                      <a:pt x="224" y="42"/>
                      <a:pt x="201" y="33"/>
                      <a:pt x="180" y="35"/>
                    </a:cubicBezTo>
                    <a:cubicBezTo>
                      <a:pt x="177" y="36"/>
                      <a:pt x="174" y="36"/>
                      <a:pt x="171" y="37"/>
                    </a:cubicBezTo>
                    <a:cubicBezTo>
                      <a:pt x="164" y="22"/>
                      <a:pt x="153" y="10"/>
                      <a:pt x="135" y="6"/>
                    </a:cubicBezTo>
                    <a:cubicBezTo>
                      <a:pt x="116" y="0"/>
                      <a:pt x="95" y="1"/>
                      <a:pt x="76" y="0"/>
                    </a:cubicBezTo>
                    <a:cubicBezTo>
                      <a:pt x="47" y="0"/>
                      <a:pt x="0" y="5"/>
                      <a:pt x="8" y="46"/>
                    </a:cubicBezTo>
                    <a:cubicBezTo>
                      <a:pt x="9" y="46"/>
                      <a:pt x="10" y="46"/>
                      <a:pt x="10" y="45"/>
                    </a:cubicBezTo>
                    <a:cubicBezTo>
                      <a:pt x="5" y="7"/>
                      <a:pt x="51" y="5"/>
                      <a:pt x="78" y="5"/>
                    </a:cubicBezTo>
                    <a:cubicBezTo>
                      <a:pt x="94" y="6"/>
                      <a:pt x="111" y="7"/>
                      <a:pt x="128" y="10"/>
                    </a:cubicBezTo>
                    <a:cubicBezTo>
                      <a:pt x="146" y="13"/>
                      <a:pt x="158" y="23"/>
                      <a:pt x="165" y="39"/>
                    </a:cubicBezTo>
                    <a:cubicBezTo>
                      <a:pt x="151" y="46"/>
                      <a:pt x="142" y="58"/>
                      <a:pt x="138" y="74"/>
                    </a:cubicBezTo>
                    <a:cubicBezTo>
                      <a:pt x="137" y="78"/>
                      <a:pt x="143" y="80"/>
                      <a:pt x="145" y="75"/>
                    </a:cubicBezTo>
                    <a:cubicBezTo>
                      <a:pt x="145" y="75"/>
                      <a:pt x="145" y="75"/>
                      <a:pt x="145" y="75"/>
                    </a:cubicBezTo>
                    <a:cubicBezTo>
                      <a:pt x="145" y="75"/>
                      <a:pt x="145" y="75"/>
                      <a:pt x="146" y="75"/>
                    </a:cubicBezTo>
                    <a:cubicBezTo>
                      <a:pt x="177" y="80"/>
                      <a:pt x="201" y="100"/>
                      <a:pt x="220" y="124"/>
                    </a:cubicBezTo>
                    <a:cubicBezTo>
                      <a:pt x="230" y="137"/>
                      <a:pt x="238" y="151"/>
                      <a:pt x="245" y="166"/>
                    </a:cubicBezTo>
                    <a:cubicBezTo>
                      <a:pt x="249" y="173"/>
                      <a:pt x="252" y="180"/>
                      <a:pt x="254" y="188"/>
                    </a:cubicBezTo>
                    <a:cubicBezTo>
                      <a:pt x="256" y="194"/>
                      <a:pt x="256" y="200"/>
                      <a:pt x="259" y="205"/>
                    </a:cubicBezTo>
                    <a:cubicBezTo>
                      <a:pt x="260" y="207"/>
                      <a:pt x="264" y="207"/>
                      <a:pt x="264" y="205"/>
                    </a:cubicBezTo>
                    <a:cubicBezTo>
                      <a:pt x="265" y="203"/>
                      <a:pt x="265" y="201"/>
                      <a:pt x="265" y="199"/>
                    </a:cubicBezTo>
                    <a:cubicBezTo>
                      <a:pt x="268" y="188"/>
                      <a:pt x="273" y="178"/>
                      <a:pt x="277" y="168"/>
                    </a:cubicBezTo>
                    <a:cubicBezTo>
                      <a:pt x="282" y="154"/>
                      <a:pt x="282" y="139"/>
                      <a:pt x="280" y="125"/>
                    </a:cubicBezTo>
                    <a:close/>
                    <a:moveTo>
                      <a:pt x="270" y="170"/>
                    </a:moveTo>
                    <a:cubicBezTo>
                      <a:pt x="267" y="177"/>
                      <a:pt x="265" y="183"/>
                      <a:pt x="263" y="189"/>
                    </a:cubicBezTo>
                    <a:cubicBezTo>
                      <a:pt x="260" y="181"/>
                      <a:pt x="256" y="172"/>
                      <a:pt x="253" y="165"/>
                    </a:cubicBezTo>
                    <a:cubicBezTo>
                      <a:pt x="245" y="148"/>
                      <a:pt x="236" y="133"/>
                      <a:pt x="225" y="119"/>
                    </a:cubicBezTo>
                    <a:cubicBezTo>
                      <a:pt x="206" y="95"/>
                      <a:pt x="177" y="71"/>
                      <a:pt x="146" y="74"/>
                    </a:cubicBezTo>
                    <a:cubicBezTo>
                      <a:pt x="145" y="74"/>
                      <a:pt x="145" y="74"/>
                      <a:pt x="145" y="74"/>
                    </a:cubicBezTo>
                    <a:cubicBezTo>
                      <a:pt x="149" y="61"/>
                      <a:pt x="157" y="51"/>
                      <a:pt x="167" y="46"/>
                    </a:cubicBezTo>
                    <a:cubicBezTo>
                      <a:pt x="167" y="46"/>
                      <a:pt x="167" y="46"/>
                      <a:pt x="167" y="46"/>
                    </a:cubicBezTo>
                    <a:cubicBezTo>
                      <a:pt x="169" y="50"/>
                      <a:pt x="175" y="48"/>
                      <a:pt x="173" y="45"/>
                    </a:cubicBezTo>
                    <a:cubicBezTo>
                      <a:pt x="173" y="44"/>
                      <a:pt x="173" y="44"/>
                      <a:pt x="173" y="44"/>
                    </a:cubicBezTo>
                    <a:cubicBezTo>
                      <a:pt x="178" y="42"/>
                      <a:pt x="183" y="42"/>
                      <a:pt x="188" y="42"/>
                    </a:cubicBezTo>
                    <a:cubicBezTo>
                      <a:pt x="207" y="42"/>
                      <a:pt x="226" y="51"/>
                      <a:pt x="241" y="63"/>
                    </a:cubicBezTo>
                    <a:cubicBezTo>
                      <a:pt x="263" y="81"/>
                      <a:pt x="272" y="107"/>
                      <a:pt x="274" y="134"/>
                    </a:cubicBezTo>
                    <a:cubicBezTo>
                      <a:pt x="276" y="147"/>
                      <a:pt x="274" y="159"/>
                      <a:pt x="270"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5" name="Freeform 1075"/>
              <p:cNvSpPr>
                <a:spLocks noEditPoints="1"/>
              </p:cNvSpPr>
              <p:nvPr/>
            </p:nvSpPr>
            <p:spPr bwMode="auto">
              <a:xfrm>
                <a:off x="1623" y="651"/>
                <a:ext cx="348" cy="242"/>
              </a:xfrm>
              <a:custGeom>
                <a:avLst/>
                <a:gdLst>
                  <a:gd name="T0" fmla="*/ 448 w 621"/>
                  <a:gd name="T1" fmla="*/ 5 h 433"/>
                  <a:gd name="T2" fmla="*/ 144 w 621"/>
                  <a:gd name="T3" fmla="*/ 14 h 433"/>
                  <a:gd name="T4" fmla="*/ 21 w 621"/>
                  <a:gd name="T5" fmla="*/ 26 h 433"/>
                  <a:gd name="T6" fmla="*/ 8 w 621"/>
                  <a:gd name="T7" fmla="*/ 277 h 433"/>
                  <a:gd name="T8" fmla="*/ 262 w 621"/>
                  <a:gd name="T9" fmla="*/ 425 h 433"/>
                  <a:gd name="T10" fmla="*/ 367 w 621"/>
                  <a:gd name="T11" fmla="*/ 358 h 433"/>
                  <a:gd name="T12" fmla="*/ 358 w 621"/>
                  <a:gd name="T13" fmla="*/ 213 h 433"/>
                  <a:gd name="T14" fmla="*/ 376 w 621"/>
                  <a:gd name="T15" fmla="*/ 133 h 433"/>
                  <a:gd name="T16" fmla="*/ 572 w 621"/>
                  <a:gd name="T17" fmla="*/ 105 h 433"/>
                  <a:gd name="T18" fmla="*/ 330 w 621"/>
                  <a:gd name="T19" fmla="*/ 311 h 433"/>
                  <a:gd name="T20" fmla="*/ 331 w 621"/>
                  <a:gd name="T21" fmla="*/ 311 h 433"/>
                  <a:gd name="T22" fmla="*/ 389 w 621"/>
                  <a:gd name="T23" fmla="*/ 174 h 433"/>
                  <a:gd name="T24" fmla="*/ 576 w 621"/>
                  <a:gd name="T25" fmla="*/ 24 h 433"/>
                  <a:gd name="T26" fmla="*/ 544 w 621"/>
                  <a:gd name="T27" fmla="*/ 100 h 433"/>
                  <a:gd name="T28" fmla="*/ 280 w 621"/>
                  <a:gd name="T29" fmla="*/ 115 h 433"/>
                  <a:gd name="T30" fmla="*/ 280 w 621"/>
                  <a:gd name="T31" fmla="*/ 130 h 433"/>
                  <a:gd name="T32" fmla="*/ 364 w 621"/>
                  <a:gd name="T33" fmla="*/ 197 h 433"/>
                  <a:gd name="T34" fmla="*/ 280 w 621"/>
                  <a:gd name="T35" fmla="*/ 212 h 433"/>
                  <a:gd name="T36" fmla="*/ 267 w 621"/>
                  <a:gd name="T37" fmla="*/ 225 h 433"/>
                  <a:gd name="T38" fmla="*/ 308 w 621"/>
                  <a:gd name="T39" fmla="*/ 220 h 433"/>
                  <a:gd name="T40" fmla="*/ 376 w 621"/>
                  <a:gd name="T41" fmla="*/ 278 h 433"/>
                  <a:gd name="T42" fmla="*/ 351 w 621"/>
                  <a:gd name="T43" fmla="*/ 235 h 433"/>
                  <a:gd name="T44" fmla="*/ 273 w 621"/>
                  <a:gd name="T45" fmla="*/ 303 h 433"/>
                  <a:gd name="T46" fmla="*/ 355 w 621"/>
                  <a:gd name="T47" fmla="*/ 358 h 433"/>
                  <a:gd name="T48" fmla="*/ 322 w 621"/>
                  <a:gd name="T49" fmla="*/ 390 h 433"/>
                  <a:gd name="T50" fmla="*/ 320 w 621"/>
                  <a:gd name="T51" fmla="*/ 375 h 433"/>
                  <a:gd name="T52" fmla="*/ 278 w 621"/>
                  <a:gd name="T53" fmla="*/ 405 h 433"/>
                  <a:gd name="T54" fmla="*/ 285 w 621"/>
                  <a:gd name="T55" fmla="*/ 372 h 433"/>
                  <a:gd name="T56" fmla="*/ 247 w 621"/>
                  <a:gd name="T57" fmla="*/ 372 h 433"/>
                  <a:gd name="T58" fmla="*/ 218 w 621"/>
                  <a:gd name="T59" fmla="*/ 369 h 433"/>
                  <a:gd name="T60" fmla="*/ 161 w 621"/>
                  <a:gd name="T61" fmla="*/ 403 h 433"/>
                  <a:gd name="T62" fmla="*/ 170 w 621"/>
                  <a:gd name="T63" fmla="*/ 367 h 433"/>
                  <a:gd name="T64" fmla="*/ 120 w 621"/>
                  <a:gd name="T65" fmla="*/ 391 h 433"/>
                  <a:gd name="T66" fmla="*/ 105 w 621"/>
                  <a:gd name="T67" fmla="*/ 396 h 433"/>
                  <a:gd name="T68" fmla="*/ 112 w 621"/>
                  <a:gd name="T69" fmla="*/ 366 h 433"/>
                  <a:gd name="T70" fmla="*/ 76 w 621"/>
                  <a:gd name="T71" fmla="*/ 375 h 433"/>
                  <a:gd name="T72" fmla="*/ 54 w 621"/>
                  <a:gd name="T73" fmla="*/ 349 h 433"/>
                  <a:gd name="T74" fmla="*/ 59 w 621"/>
                  <a:gd name="T75" fmla="*/ 287 h 433"/>
                  <a:gd name="T76" fmla="*/ 37 w 621"/>
                  <a:gd name="T77" fmla="*/ 403 h 433"/>
                  <a:gd name="T78" fmla="*/ 34 w 621"/>
                  <a:gd name="T79" fmla="*/ 404 h 433"/>
                  <a:gd name="T80" fmla="*/ 16 w 621"/>
                  <a:gd name="T81" fmla="*/ 94 h 433"/>
                  <a:gd name="T82" fmla="*/ 27 w 621"/>
                  <a:gd name="T83" fmla="*/ 75 h 433"/>
                  <a:gd name="T84" fmla="*/ 106 w 621"/>
                  <a:gd name="T85" fmla="*/ 30 h 433"/>
                  <a:gd name="T86" fmla="*/ 137 w 621"/>
                  <a:gd name="T87" fmla="*/ 29 h 433"/>
                  <a:gd name="T88" fmla="*/ 119 w 621"/>
                  <a:gd name="T89" fmla="*/ 70 h 433"/>
                  <a:gd name="T90" fmla="*/ 193 w 621"/>
                  <a:gd name="T91" fmla="*/ 28 h 433"/>
                  <a:gd name="T92" fmla="*/ 236 w 621"/>
                  <a:gd name="T93" fmla="*/ 26 h 433"/>
                  <a:gd name="T94" fmla="*/ 253 w 621"/>
                  <a:gd name="T95" fmla="*/ 29 h 433"/>
                  <a:gd name="T96" fmla="*/ 286 w 621"/>
                  <a:gd name="T97" fmla="*/ 28 h 433"/>
                  <a:gd name="T98" fmla="*/ 278 w 621"/>
                  <a:gd name="T99" fmla="*/ 62 h 433"/>
                  <a:gd name="T100" fmla="*/ 349 w 621"/>
                  <a:gd name="T101" fmla="*/ 22 h 433"/>
                  <a:gd name="T102" fmla="*/ 339 w 621"/>
                  <a:gd name="T103" fmla="*/ 64 h 433"/>
                  <a:gd name="T104" fmla="*/ 429 w 621"/>
                  <a:gd name="T105" fmla="*/ 20 h 433"/>
                  <a:gd name="T106" fmla="*/ 460 w 621"/>
                  <a:gd name="T107" fmla="*/ 19 h 433"/>
                  <a:gd name="T108" fmla="*/ 584 w 621"/>
                  <a:gd name="T109" fmla="*/ 7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1" h="433">
                    <a:moveTo>
                      <a:pt x="608" y="42"/>
                    </a:moveTo>
                    <a:cubicBezTo>
                      <a:pt x="597" y="20"/>
                      <a:pt x="569" y="5"/>
                      <a:pt x="545" y="2"/>
                    </a:cubicBezTo>
                    <a:cubicBezTo>
                      <a:pt x="526" y="0"/>
                      <a:pt x="507" y="2"/>
                      <a:pt x="487" y="6"/>
                    </a:cubicBezTo>
                    <a:cubicBezTo>
                      <a:pt x="474" y="4"/>
                      <a:pt x="461" y="4"/>
                      <a:pt x="448" y="5"/>
                    </a:cubicBezTo>
                    <a:cubicBezTo>
                      <a:pt x="427" y="5"/>
                      <a:pt x="406" y="5"/>
                      <a:pt x="385" y="6"/>
                    </a:cubicBezTo>
                    <a:cubicBezTo>
                      <a:pt x="344" y="7"/>
                      <a:pt x="303" y="9"/>
                      <a:pt x="261" y="11"/>
                    </a:cubicBezTo>
                    <a:cubicBezTo>
                      <a:pt x="223" y="12"/>
                      <a:pt x="186" y="14"/>
                      <a:pt x="148" y="15"/>
                    </a:cubicBezTo>
                    <a:cubicBezTo>
                      <a:pt x="147" y="14"/>
                      <a:pt x="146" y="14"/>
                      <a:pt x="144" y="14"/>
                    </a:cubicBezTo>
                    <a:cubicBezTo>
                      <a:pt x="141" y="14"/>
                      <a:pt x="138" y="15"/>
                      <a:pt x="136" y="16"/>
                    </a:cubicBezTo>
                    <a:cubicBezTo>
                      <a:pt x="117" y="16"/>
                      <a:pt x="98" y="17"/>
                      <a:pt x="80" y="18"/>
                    </a:cubicBezTo>
                    <a:cubicBezTo>
                      <a:pt x="61" y="19"/>
                      <a:pt x="41" y="18"/>
                      <a:pt x="22" y="22"/>
                    </a:cubicBezTo>
                    <a:cubicBezTo>
                      <a:pt x="20" y="22"/>
                      <a:pt x="20" y="24"/>
                      <a:pt x="21" y="26"/>
                    </a:cubicBezTo>
                    <a:cubicBezTo>
                      <a:pt x="5" y="35"/>
                      <a:pt x="3" y="61"/>
                      <a:pt x="2" y="78"/>
                    </a:cubicBezTo>
                    <a:cubicBezTo>
                      <a:pt x="0" y="106"/>
                      <a:pt x="5" y="133"/>
                      <a:pt x="7" y="161"/>
                    </a:cubicBezTo>
                    <a:cubicBezTo>
                      <a:pt x="8" y="177"/>
                      <a:pt x="7" y="193"/>
                      <a:pt x="7" y="209"/>
                    </a:cubicBezTo>
                    <a:cubicBezTo>
                      <a:pt x="6" y="232"/>
                      <a:pt x="7" y="255"/>
                      <a:pt x="8" y="277"/>
                    </a:cubicBezTo>
                    <a:cubicBezTo>
                      <a:pt x="9" y="323"/>
                      <a:pt x="11" y="368"/>
                      <a:pt x="13" y="413"/>
                    </a:cubicBezTo>
                    <a:cubicBezTo>
                      <a:pt x="13" y="419"/>
                      <a:pt x="17" y="422"/>
                      <a:pt x="23" y="423"/>
                    </a:cubicBezTo>
                    <a:cubicBezTo>
                      <a:pt x="76" y="426"/>
                      <a:pt x="130" y="433"/>
                      <a:pt x="184" y="433"/>
                    </a:cubicBezTo>
                    <a:cubicBezTo>
                      <a:pt x="210" y="433"/>
                      <a:pt x="237" y="430"/>
                      <a:pt x="262" y="425"/>
                    </a:cubicBezTo>
                    <a:cubicBezTo>
                      <a:pt x="275" y="423"/>
                      <a:pt x="287" y="420"/>
                      <a:pt x="300" y="417"/>
                    </a:cubicBezTo>
                    <a:cubicBezTo>
                      <a:pt x="311" y="413"/>
                      <a:pt x="324" y="410"/>
                      <a:pt x="334" y="402"/>
                    </a:cubicBezTo>
                    <a:cubicBezTo>
                      <a:pt x="334" y="402"/>
                      <a:pt x="334" y="402"/>
                      <a:pt x="334" y="402"/>
                    </a:cubicBezTo>
                    <a:cubicBezTo>
                      <a:pt x="351" y="392"/>
                      <a:pt x="364" y="377"/>
                      <a:pt x="367" y="358"/>
                    </a:cubicBezTo>
                    <a:cubicBezTo>
                      <a:pt x="371" y="338"/>
                      <a:pt x="361" y="325"/>
                      <a:pt x="345" y="317"/>
                    </a:cubicBezTo>
                    <a:cubicBezTo>
                      <a:pt x="362" y="312"/>
                      <a:pt x="378" y="298"/>
                      <a:pt x="385" y="283"/>
                    </a:cubicBezTo>
                    <a:cubicBezTo>
                      <a:pt x="392" y="268"/>
                      <a:pt x="390" y="251"/>
                      <a:pt x="382" y="237"/>
                    </a:cubicBezTo>
                    <a:cubicBezTo>
                      <a:pt x="376" y="228"/>
                      <a:pt x="368" y="219"/>
                      <a:pt x="358" y="213"/>
                    </a:cubicBezTo>
                    <a:cubicBezTo>
                      <a:pt x="359" y="212"/>
                      <a:pt x="361" y="211"/>
                      <a:pt x="362" y="211"/>
                    </a:cubicBezTo>
                    <a:cubicBezTo>
                      <a:pt x="377" y="205"/>
                      <a:pt x="393" y="194"/>
                      <a:pt x="398" y="178"/>
                    </a:cubicBezTo>
                    <a:cubicBezTo>
                      <a:pt x="404" y="164"/>
                      <a:pt x="400" y="148"/>
                      <a:pt x="388" y="139"/>
                    </a:cubicBezTo>
                    <a:cubicBezTo>
                      <a:pt x="384" y="136"/>
                      <a:pt x="380" y="135"/>
                      <a:pt x="376" y="133"/>
                    </a:cubicBezTo>
                    <a:cubicBezTo>
                      <a:pt x="393" y="134"/>
                      <a:pt x="411" y="134"/>
                      <a:pt x="429" y="133"/>
                    </a:cubicBezTo>
                    <a:cubicBezTo>
                      <a:pt x="455" y="131"/>
                      <a:pt x="480" y="129"/>
                      <a:pt x="506" y="125"/>
                    </a:cubicBezTo>
                    <a:cubicBezTo>
                      <a:pt x="518" y="123"/>
                      <a:pt x="530" y="120"/>
                      <a:pt x="543" y="118"/>
                    </a:cubicBezTo>
                    <a:cubicBezTo>
                      <a:pt x="554" y="115"/>
                      <a:pt x="565" y="114"/>
                      <a:pt x="572" y="105"/>
                    </a:cubicBezTo>
                    <a:cubicBezTo>
                      <a:pt x="573" y="103"/>
                      <a:pt x="573" y="102"/>
                      <a:pt x="573" y="100"/>
                    </a:cubicBezTo>
                    <a:cubicBezTo>
                      <a:pt x="597" y="88"/>
                      <a:pt x="621" y="67"/>
                      <a:pt x="608" y="42"/>
                    </a:cubicBezTo>
                    <a:close/>
                    <a:moveTo>
                      <a:pt x="331" y="311"/>
                    </a:moveTo>
                    <a:cubicBezTo>
                      <a:pt x="331" y="311"/>
                      <a:pt x="330" y="311"/>
                      <a:pt x="330" y="311"/>
                    </a:cubicBezTo>
                    <a:cubicBezTo>
                      <a:pt x="327" y="310"/>
                      <a:pt x="325" y="310"/>
                      <a:pt x="322" y="309"/>
                    </a:cubicBezTo>
                    <a:cubicBezTo>
                      <a:pt x="325" y="309"/>
                      <a:pt x="329" y="309"/>
                      <a:pt x="332" y="309"/>
                    </a:cubicBezTo>
                    <a:cubicBezTo>
                      <a:pt x="333" y="309"/>
                      <a:pt x="334" y="309"/>
                      <a:pt x="336" y="309"/>
                    </a:cubicBezTo>
                    <a:cubicBezTo>
                      <a:pt x="334" y="309"/>
                      <a:pt x="333" y="310"/>
                      <a:pt x="331" y="311"/>
                    </a:cubicBezTo>
                    <a:close/>
                    <a:moveTo>
                      <a:pt x="389" y="174"/>
                    </a:moveTo>
                    <a:cubicBezTo>
                      <a:pt x="386" y="180"/>
                      <a:pt x="382" y="185"/>
                      <a:pt x="376" y="189"/>
                    </a:cubicBezTo>
                    <a:cubicBezTo>
                      <a:pt x="383" y="173"/>
                      <a:pt x="377" y="151"/>
                      <a:pt x="366" y="137"/>
                    </a:cubicBezTo>
                    <a:cubicBezTo>
                      <a:pt x="382" y="145"/>
                      <a:pt x="399" y="152"/>
                      <a:pt x="389" y="174"/>
                    </a:cubicBezTo>
                    <a:close/>
                    <a:moveTo>
                      <a:pt x="584" y="79"/>
                    </a:moveTo>
                    <a:cubicBezTo>
                      <a:pt x="581" y="82"/>
                      <a:pt x="577" y="85"/>
                      <a:pt x="573" y="87"/>
                    </a:cubicBezTo>
                    <a:cubicBezTo>
                      <a:pt x="577" y="82"/>
                      <a:pt x="581" y="77"/>
                      <a:pt x="583" y="71"/>
                    </a:cubicBezTo>
                    <a:cubicBezTo>
                      <a:pt x="589" y="54"/>
                      <a:pt x="585" y="38"/>
                      <a:pt x="576" y="24"/>
                    </a:cubicBezTo>
                    <a:cubicBezTo>
                      <a:pt x="576" y="23"/>
                      <a:pt x="575" y="24"/>
                      <a:pt x="575" y="25"/>
                    </a:cubicBezTo>
                    <a:cubicBezTo>
                      <a:pt x="583" y="40"/>
                      <a:pt x="587" y="57"/>
                      <a:pt x="578" y="72"/>
                    </a:cubicBezTo>
                    <a:cubicBezTo>
                      <a:pt x="571" y="85"/>
                      <a:pt x="557" y="94"/>
                      <a:pt x="544" y="100"/>
                    </a:cubicBezTo>
                    <a:cubicBezTo>
                      <a:pt x="544" y="100"/>
                      <a:pt x="544" y="100"/>
                      <a:pt x="544" y="100"/>
                    </a:cubicBezTo>
                    <a:cubicBezTo>
                      <a:pt x="534" y="100"/>
                      <a:pt x="524" y="104"/>
                      <a:pt x="514" y="106"/>
                    </a:cubicBezTo>
                    <a:cubicBezTo>
                      <a:pt x="503" y="109"/>
                      <a:pt x="491" y="110"/>
                      <a:pt x="479" y="112"/>
                    </a:cubicBezTo>
                    <a:cubicBezTo>
                      <a:pt x="457" y="114"/>
                      <a:pt x="434" y="114"/>
                      <a:pt x="412" y="114"/>
                    </a:cubicBezTo>
                    <a:cubicBezTo>
                      <a:pt x="368" y="114"/>
                      <a:pt x="324" y="112"/>
                      <a:pt x="280" y="115"/>
                    </a:cubicBezTo>
                    <a:cubicBezTo>
                      <a:pt x="279" y="115"/>
                      <a:pt x="279" y="115"/>
                      <a:pt x="280" y="115"/>
                    </a:cubicBezTo>
                    <a:cubicBezTo>
                      <a:pt x="324" y="115"/>
                      <a:pt x="369" y="119"/>
                      <a:pt x="413" y="120"/>
                    </a:cubicBezTo>
                    <a:cubicBezTo>
                      <a:pt x="369" y="123"/>
                      <a:pt x="324" y="124"/>
                      <a:pt x="280" y="126"/>
                    </a:cubicBezTo>
                    <a:cubicBezTo>
                      <a:pt x="277" y="126"/>
                      <a:pt x="277" y="130"/>
                      <a:pt x="280" y="130"/>
                    </a:cubicBezTo>
                    <a:cubicBezTo>
                      <a:pt x="306" y="131"/>
                      <a:pt x="332" y="133"/>
                      <a:pt x="358" y="133"/>
                    </a:cubicBezTo>
                    <a:cubicBezTo>
                      <a:pt x="360" y="134"/>
                      <a:pt x="362" y="135"/>
                      <a:pt x="365" y="136"/>
                    </a:cubicBezTo>
                    <a:cubicBezTo>
                      <a:pt x="371" y="147"/>
                      <a:pt x="375" y="158"/>
                      <a:pt x="375" y="170"/>
                    </a:cubicBezTo>
                    <a:cubicBezTo>
                      <a:pt x="376" y="181"/>
                      <a:pt x="371" y="189"/>
                      <a:pt x="364" y="197"/>
                    </a:cubicBezTo>
                    <a:cubicBezTo>
                      <a:pt x="363" y="197"/>
                      <a:pt x="362" y="198"/>
                      <a:pt x="361" y="198"/>
                    </a:cubicBezTo>
                    <a:cubicBezTo>
                      <a:pt x="361" y="198"/>
                      <a:pt x="360" y="198"/>
                      <a:pt x="360" y="198"/>
                    </a:cubicBezTo>
                    <a:cubicBezTo>
                      <a:pt x="333" y="202"/>
                      <a:pt x="307" y="211"/>
                      <a:pt x="280" y="212"/>
                    </a:cubicBezTo>
                    <a:cubicBezTo>
                      <a:pt x="280" y="212"/>
                      <a:pt x="280" y="212"/>
                      <a:pt x="280" y="212"/>
                    </a:cubicBezTo>
                    <a:cubicBezTo>
                      <a:pt x="290" y="212"/>
                      <a:pt x="300" y="212"/>
                      <a:pt x="310" y="211"/>
                    </a:cubicBezTo>
                    <a:cubicBezTo>
                      <a:pt x="308" y="213"/>
                      <a:pt x="307" y="214"/>
                      <a:pt x="305" y="216"/>
                    </a:cubicBezTo>
                    <a:cubicBezTo>
                      <a:pt x="305" y="216"/>
                      <a:pt x="304" y="216"/>
                      <a:pt x="304" y="216"/>
                    </a:cubicBezTo>
                    <a:cubicBezTo>
                      <a:pt x="291" y="218"/>
                      <a:pt x="279" y="220"/>
                      <a:pt x="267" y="225"/>
                    </a:cubicBezTo>
                    <a:cubicBezTo>
                      <a:pt x="267" y="225"/>
                      <a:pt x="267" y="225"/>
                      <a:pt x="267" y="225"/>
                    </a:cubicBezTo>
                    <a:cubicBezTo>
                      <a:pt x="279" y="221"/>
                      <a:pt x="291" y="221"/>
                      <a:pt x="304" y="220"/>
                    </a:cubicBezTo>
                    <a:cubicBezTo>
                      <a:pt x="304" y="221"/>
                      <a:pt x="306" y="222"/>
                      <a:pt x="307" y="220"/>
                    </a:cubicBezTo>
                    <a:cubicBezTo>
                      <a:pt x="308" y="220"/>
                      <a:pt x="308" y="220"/>
                      <a:pt x="308" y="220"/>
                    </a:cubicBezTo>
                    <a:cubicBezTo>
                      <a:pt x="313" y="220"/>
                      <a:pt x="318" y="219"/>
                      <a:pt x="322" y="219"/>
                    </a:cubicBezTo>
                    <a:cubicBezTo>
                      <a:pt x="329" y="221"/>
                      <a:pt x="337" y="219"/>
                      <a:pt x="345" y="217"/>
                    </a:cubicBezTo>
                    <a:cubicBezTo>
                      <a:pt x="356" y="222"/>
                      <a:pt x="366" y="231"/>
                      <a:pt x="372" y="241"/>
                    </a:cubicBezTo>
                    <a:cubicBezTo>
                      <a:pt x="379" y="252"/>
                      <a:pt x="381" y="266"/>
                      <a:pt x="376" y="278"/>
                    </a:cubicBezTo>
                    <a:cubicBezTo>
                      <a:pt x="374" y="281"/>
                      <a:pt x="373" y="283"/>
                      <a:pt x="371" y="286"/>
                    </a:cubicBezTo>
                    <a:cubicBezTo>
                      <a:pt x="372" y="283"/>
                      <a:pt x="373" y="281"/>
                      <a:pt x="374" y="278"/>
                    </a:cubicBezTo>
                    <a:cubicBezTo>
                      <a:pt x="379" y="259"/>
                      <a:pt x="370" y="240"/>
                      <a:pt x="351" y="234"/>
                    </a:cubicBezTo>
                    <a:cubicBezTo>
                      <a:pt x="350" y="234"/>
                      <a:pt x="350" y="235"/>
                      <a:pt x="351" y="235"/>
                    </a:cubicBezTo>
                    <a:cubicBezTo>
                      <a:pt x="369" y="243"/>
                      <a:pt x="375" y="260"/>
                      <a:pt x="368" y="279"/>
                    </a:cubicBezTo>
                    <a:cubicBezTo>
                      <a:pt x="365" y="288"/>
                      <a:pt x="359" y="295"/>
                      <a:pt x="352" y="300"/>
                    </a:cubicBezTo>
                    <a:cubicBezTo>
                      <a:pt x="327" y="308"/>
                      <a:pt x="300" y="307"/>
                      <a:pt x="274" y="303"/>
                    </a:cubicBezTo>
                    <a:cubicBezTo>
                      <a:pt x="273" y="303"/>
                      <a:pt x="273" y="303"/>
                      <a:pt x="273" y="303"/>
                    </a:cubicBezTo>
                    <a:cubicBezTo>
                      <a:pt x="280" y="305"/>
                      <a:pt x="286" y="306"/>
                      <a:pt x="292" y="307"/>
                    </a:cubicBezTo>
                    <a:cubicBezTo>
                      <a:pt x="290" y="307"/>
                      <a:pt x="288" y="307"/>
                      <a:pt x="286" y="307"/>
                    </a:cubicBezTo>
                    <a:cubicBezTo>
                      <a:pt x="284" y="308"/>
                      <a:pt x="284" y="311"/>
                      <a:pt x="286" y="311"/>
                    </a:cubicBezTo>
                    <a:cubicBezTo>
                      <a:pt x="310" y="314"/>
                      <a:pt x="364" y="321"/>
                      <a:pt x="355" y="358"/>
                    </a:cubicBezTo>
                    <a:cubicBezTo>
                      <a:pt x="348" y="386"/>
                      <a:pt x="316" y="398"/>
                      <a:pt x="290" y="407"/>
                    </a:cubicBezTo>
                    <a:cubicBezTo>
                      <a:pt x="291" y="406"/>
                      <a:pt x="291" y="406"/>
                      <a:pt x="292" y="405"/>
                    </a:cubicBezTo>
                    <a:cubicBezTo>
                      <a:pt x="293" y="404"/>
                      <a:pt x="293" y="404"/>
                      <a:pt x="294" y="403"/>
                    </a:cubicBezTo>
                    <a:cubicBezTo>
                      <a:pt x="303" y="399"/>
                      <a:pt x="313" y="394"/>
                      <a:pt x="322" y="390"/>
                    </a:cubicBezTo>
                    <a:cubicBezTo>
                      <a:pt x="334" y="384"/>
                      <a:pt x="345" y="374"/>
                      <a:pt x="351" y="362"/>
                    </a:cubicBezTo>
                    <a:cubicBezTo>
                      <a:pt x="352" y="361"/>
                      <a:pt x="351" y="360"/>
                      <a:pt x="350" y="361"/>
                    </a:cubicBezTo>
                    <a:cubicBezTo>
                      <a:pt x="341" y="377"/>
                      <a:pt x="325" y="382"/>
                      <a:pt x="309" y="388"/>
                    </a:cubicBezTo>
                    <a:cubicBezTo>
                      <a:pt x="313" y="384"/>
                      <a:pt x="316" y="380"/>
                      <a:pt x="320" y="375"/>
                    </a:cubicBezTo>
                    <a:cubicBezTo>
                      <a:pt x="321" y="374"/>
                      <a:pt x="319" y="372"/>
                      <a:pt x="318" y="373"/>
                    </a:cubicBezTo>
                    <a:cubicBezTo>
                      <a:pt x="310" y="381"/>
                      <a:pt x="302" y="388"/>
                      <a:pt x="293" y="395"/>
                    </a:cubicBezTo>
                    <a:cubicBezTo>
                      <a:pt x="288" y="398"/>
                      <a:pt x="283" y="401"/>
                      <a:pt x="278" y="405"/>
                    </a:cubicBezTo>
                    <a:cubicBezTo>
                      <a:pt x="278" y="405"/>
                      <a:pt x="278" y="405"/>
                      <a:pt x="278" y="405"/>
                    </a:cubicBezTo>
                    <a:cubicBezTo>
                      <a:pt x="276" y="406"/>
                      <a:pt x="274" y="407"/>
                      <a:pt x="272" y="408"/>
                    </a:cubicBezTo>
                    <a:cubicBezTo>
                      <a:pt x="267" y="408"/>
                      <a:pt x="262" y="407"/>
                      <a:pt x="256" y="407"/>
                    </a:cubicBezTo>
                    <a:cubicBezTo>
                      <a:pt x="268" y="398"/>
                      <a:pt x="278" y="385"/>
                      <a:pt x="288" y="376"/>
                    </a:cubicBezTo>
                    <a:cubicBezTo>
                      <a:pt x="291" y="374"/>
                      <a:pt x="288" y="370"/>
                      <a:pt x="285" y="372"/>
                    </a:cubicBezTo>
                    <a:cubicBezTo>
                      <a:pt x="270" y="382"/>
                      <a:pt x="256" y="394"/>
                      <a:pt x="241" y="406"/>
                    </a:cubicBezTo>
                    <a:cubicBezTo>
                      <a:pt x="234" y="405"/>
                      <a:pt x="226" y="405"/>
                      <a:pt x="219" y="405"/>
                    </a:cubicBezTo>
                    <a:cubicBezTo>
                      <a:pt x="230" y="396"/>
                      <a:pt x="240" y="387"/>
                      <a:pt x="249" y="375"/>
                    </a:cubicBezTo>
                    <a:cubicBezTo>
                      <a:pt x="250" y="374"/>
                      <a:pt x="249" y="371"/>
                      <a:pt x="247" y="372"/>
                    </a:cubicBezTo>
                    <a:cubicBezTo>
                      <a:pt x="236" y="381"/>
                      <a:pt x="226" y="389"/>
                      <a:pt x="215" y="396"/>
                    </a:cubicBezTo>
                    <a:cubicBezTo>
                      <a:pt x="211" y="399"/>
                      <a:pt x="207" y="401"/>
                      <a:pt x="202" y="404"/>
                    </a:cubicBezTo>
                    <a:cubicBezTo>
                      <a:pt x="198" y="404"/>
                      <a:pt x="193" y="404"/>
                      <a:pt x="189" y="404"/>
                    </a:cubicBezTo>
                    <a:cubicBezTo>
                      <a:pt x="201" y="395"/>
                      <a:pt x="210" y="382"/>
                      <a:pt x="218" y="369"/>
                    </a:cubicBezTo>
                    <a:cubicBezTo>
                      <a:pt x="220" y="366"/>
                      <a:pt x="216" y="363"/>
                      <a:pt x="214" y="365"/>
                    </a:cubicBezTo>
                    <a:cubicBezTo>
                      <a:pt x="205" y="376"/>
                      <a:pt x="195" y="386"/>
                      <a:pt x="185" y="394"/>
                    </a:cubicBezTo>
                    <a:cubicBezTo>
                      <a:pt x="179" y="398"/>
                      <a:pt x="173" y="401"/>
                      <a:pt x="167" y="404"/>
                    </a:cubicBezTo>
                    <a:cubicBezTo>
                      <a:pt x="165" y="404"/>
                      <a:pt x="163" y="403"/>
                      <a:pt x="161" y="403"/>
                    </a:cubicBezTo>
                    <a:cubicBezTo>
                      <a:pt x="154" y="403"/>
                      <a:pt x="146" y="403"/>
                      <a:pt x="139" y="403"/>
                    </a:cubicBezTo>
                    <a:cubicBezTo>
                      <a:pt x="142" y="401"/>
                      <a:pt x="144" y="399"/>
                      <a:pt x="147" y="397"/>
                    </a:cubicBezTo>
                    <a:cubicBezTo>
                      <a:pt x="157" y="389"/>
                      <a:pt x="166" y="380"/>
                      <a:pt x="172" y="368"/>
                    </a:cubicBezTo>
                    <a:cubicBezTo>
                      <a:pt x="172" y="367"/>
                      <a:pt x="171" y="366"/>
                      <a:pt x="170" y="367"/>
                    </a:cubicBezTo>
                    <a:cubicBezTo>
                      <a:pt x="162" y="376"/>
                      <a:pt x="152" y="384"/>
                      <a:pt x="142" y="391"/>
                    </a:cubicBezTo>
                    <a:cubicBezTo>
                      <a:pt x="136" y="396"/>
                      <a:pt x="129" y="399"/>
                      <a:pt x="122" y="403"/>
                    </a:cubicBezTo>
                    <a:cubicBezTo>
                      <a:pt x="115" y="403"/>
                      <a:pt x="109" y="403"/>
                      <a:pt x="102" y="403"/>
                    </a:cubicBezTo>
                    <a:cubicBezTo>
                      <a:pt x="109" y="400"/>
                      <a:pt x="114" y="395"/>
                      <a:pt x="120" y="391"/>
                    </a:cubicBezTo>
                    <a:cubicBezTo>
                      <a:pt x="131" y="382"/>
                      <a:pt x="140" y="370"/>
                      <a:pt x="151" y="361"/>
                    </a:cubicBezTo>
                    <a:cubicBezTo>
                      <a:pt x="152" y="361"/>
                      <a:pt x="151" y="361"/>
                      <a:pt x="151" y="361"/>
                    </a:cubicBezTo>
                    <a:cubicBezTo>
                      <a:pt x="141" y="367"/>
                      <a:pt x="133" y="375"/>
                      <a:pt x="124" y="382"/>
                    </a:cubicBezTo>
                    <a:cubicBezTo>
                      <a:pt x="117" y="387"/>
                      <a:pt x="111" y="392"/>
                      <a:pt x="105" y="396"/>
                    </a:cubicBezTo>
                    <a:cubicBezTo>
                      <a:pt x="100" y="399"/>
                      <a:pt x="95" y="401"/>
                      <a:pt x="90" y="403"/>
                    </a:cubicBezTo>
                    <a:cubicBezTo>
                      <a:pt x="84" y="404"/>
                      <a:pt x="79" y="404"/>
                      <a:pt x="74" y="404"/>
                    </a:cubicBezTo>
                    <a:cubicBezTo>
                      <a:pt x="91" y="397"/>
                      <a:pt x="106" y="385"/>
                      <a:pt x="115" y="369"/>
                    </a:cubicBezTo>
                    <a:cubicBezTo>
                      <a:pt x="115" y="367"/>
                      <a:pt x="113" y="365"/>
                      <a:pt x="112" y="366"/>
                    </a:cubicBezTo>
                    <a:cubicBezTo>
                      <a:pt x="101" y="374"/>
                      <a:pt x="92" y="384"/>
                      <a:pt x="81" y="391"/>
                    </a:cubicBezTo>
                    <a:cubicBezTo>
                      <a:pt x="70" y="398"/>
                      <a:pt x="58" y="402"/>
                      <a:pt x="45" y="403"/>
                    </a:cubicBezTo>
                    <a:cubicBezTo>
                      <a:pt x="45" y="403"/>
                      <a:pt x="46" y="402"/>
                      <a:pt x="46" y="401"/>
                    </a:cubicBezTo>
                    <a:cubicBezTo>
                      <a:pt x="59" y="396"/>
                      <a:pt x="74" y="387"/>
                      <a:pt x="76" y="375"/>
                    </a:cubicBezTo>
                    <a:cubicBezTo>
                      <a:pt x="77" y="373"/>
                      <a:pt x="75" y="371"/>
                      <a:pt x="73" y="372"/>
                    </a:cubicBezTo>
                    <a:cubicBezTo>
                      <a:pt x="66" y="375"/>
                      <a:pt x="61" y="382"/>
                      <a:pt x="55" y="386"/>
                    </a:cubicBezTo>
                    <a:cubicBezTo>
                      <a:pt x="53" y="388"/>
                      <a:pt x="51" y="389"/>
                      <a:pt x="48" y="390"/>
                    </a:cubicBezTo>
                    <a:cubicBezTo>
                      <a:pt x="51" y="377"/>
                      <a:pt x="52" y="363"/>
                      <a:pt x="54" y="349"/>
                    </a:cubicBezTo>
                    <a:cubicBezTo>
                      <a:pt x="57" y="330"/>
                      <a:pt x="60" y="311"/>
                      <a:pt x="62" y="291"/>
                    </a:cubicBezTo>
                    <a:cubicBezTo>
                      <a:pt x="67" y="248"/>
                      <a:pt x="68" y="204"/>
                      <a:pt x="68" y="160"/>
                    </a:cubicBezTo>
                    <a:cubicBezTo>
                      <a:pt x="68" y="160"/>
                      <a:pt x="68" y="160"/>
                      <a:pt x="68" y="160"/>
                    </a:cubicBezTo>
                    <a:cubicBezTo>
                      <a:pt x="67" y="203"/>
                      <a:pt x="64" y="245"/>
                      <a:pt x="59" y="287"/>
                    </a:cubicBezTo>
                    <a:cubicBezTo>
                      <a:pt x="57" y="309"/>
                      <a:pt x="54" y="331"/>
                      <a:pt x="51" y="352"/>
                    </a:cubicBezTo>
                    <a:cubicBezTo>
                      <a:pt x="48" y="366"/>
                      <a:pt x="45" y="380"/>
                      <a:pt x="43" y="393"/>
                    </a:cubicBezTo>
                    <a:cubicBezTo>
                      <a:pt x="40" y="395"/>
                      <a:pt x="37" y="396"/>
                      <a:pt x="35" y="397"/>
                    </a:cubicBezTo>
                    <a:cubicBezTo>
                      <a:pt x="30" y="398"/>
                      <a:pt x="32" y="405"/>
                      <a:pt x="37" y="403"/>
                    </a:cubicBezTo>
                    <a:cubicBezTo>
                      <a:pt x="38" y="403"/>
                      <a:pt x="40" y="403"/>
                      <a:pt x="42" y="402"/>
                    </a:cubicBezTo>
                    <a:cubicBezTo>
                      <a:pt x="41" y="403"/>
                      <a:pt x="41" y="403"/>
                      <a:pt x="41" y="404"/>
                    </a:cubicBezTo>
                    <a:cubicBezTo>
                      <a:pt x="39" y="404"/>
                      <a:pt x="38" y="404"/>
                      <a:pt x="36" y="404"/>
                    </a:cubicBezTo>
                    <a:cubicBezTo>
                      <a:pt x="35" y="404"/>
                      <a:pt x="35" y="404"/>
                      <a:pt x="34" y="404"/>
                    </a:cubicBezTo>
                    <a:cubicBezTo>
                      <a:pt x="34" y="404"/>
                      <a:pt x="33" y="404"/>
                      <a:pt x="32" y="404"/>
                    </a:cubicBezTo>
                    <a:cubicBezTo>
                      <a:pt x="31" y="364"/>
                      <a:pt x="29" y="325"/>
                      <a:pt x="28" y="285"/>
                    </a:cubicBezTo>
                    <a:cubicBezTo>
                      <a:pt x="27" y="247"/>
                      <a:pt x="28" y="208"/>
                      <a:pt x="25" y="169"/>
                    </a:cubicBezTo>
                    <a:cubicBezTo>
                      <a:pt x="24" y="144"/>
                      <a:pt x="19" y="119"/>
                      <a:pt x="16" y="94"/>
                    </a:cubicBezTo>
                    <a:cubicBezTo>
                      <a:pt x="13" y="75"/>
                      <a:pt x="7" y="43"/>
                      <a:pt x="21" y="26"/>
                    </a:cubicBezTo>
                    <a:cubicBezTo>
                      <a:pt x="21" y="27"/>
                      <a:pt x="22" y="27"/>
                      <a:pt x="22" y="27"/>
                    </a:cubicBezTo>
                    <a:cubicBezTo>
                      <a:pt x="39" y="30"/>
                      <a:pt x="57" y="30"/>
                      <a:pt x="74" y="30"/>
                    </a:cubicBezTo>
                    <a:cubicBezTo>
                      <a:pt x="53" y="35"/>
                      <a:pt x="37" y="58"/>
                      <a:pt x="27" y="75"/>
                    </a:cubicBezTo>
                    <a:cubicBezTo>
                      <a:pt x="25" y="78"/>
                      <a:pt x="30" y="81"/>
                      <a:pt x="32" y="78"/>
                    </a:cubicBezTo>
                    <a:cubicBezTo>
                      <a:pt x="46" y="57"/>
                      <a:pt x="62" y="42"/>
                      <a:pt x="84" y="33"/>
                    </a:cubicBezTo>
                    <a:cubicBezTo>
                      <a:pt x="86" y="32"/>
                      <a:pt x="86" y="31"/>
                      <a:pt x="86" y="30"/>
                    </a:cubicBezTo>
                    <a:cubicBezTo>
                      <a:pt x="93" y="30"/>
                      <a:pt x="99" y="30"/>
                      <a:pt x="106" y="30"/>
                    </a:cubicBezTo>
                    <a:cubicBezTo>
                      <a:pt x="92" y="40"/>
                      <a:pt x="79" y="54"/>
                      <a:pt x="72" y="69"/>
                    </a:cubicBezTo>
                    <a:cubicBezTo>
                      <a:pt x="71" y="71"/>
                      <a:pt x="74" y="73"/>
                      <a:pt x="76" y="71"/>
                    </a:cubicBezTo>
                    <a:cubicBezTo>
                      <a:pt x="90" y="52"/>
                      <a:pt x="107" y="39"/>
                      <a:pt x="127" y="30"/>
                    </a:cubicBezTo>
                    <a:cubicBezTo>
                      <a:pt x="130" y="29"/>
                      <a:pt x="134" y="29"/>
                      <a:pt x="137" y="29"/>
                    </a:cubicBezTo>
                    <a:cubicBezTo>
                      <a:pt x="140" y="29"/>
                      <a:pt x="143" y="29"/>
                      <a:pt x="146" y="29"/>
                    </a:cubicBezTo>
                    <a:cubicBezTo>
                      <a:pt x="146" y="29"/>
                      <a:pt x="145" y="30"/>
                      <a:pt x="144" y="30"/>
                    </a:cubicBezTo>
                    <a:cubicBezTo>
                      <a:pt x="133" y="39"/>
                      <a:pt x="117" y="55"/>
                      <a:pt x="119" y="70"/>
                    </a:cubicBezTo>
                    <a:cubicBezTo>
                      <a:pt x="119" y="70"/>
                      <a:pt x="119" y="70"/>
                      <a:pt x="119" y="70"/>
                    </a:cubicBezTo>
                    <a:cubicBezTo>
                      <a:pt x="124" y="65"/>
                      <a:pt x="126" y="61"/>
                      <a:pt x="130" y="55"/>
                    </a:cubicBezTo>
                    <a:cubicBezTo>
                      <a:pt x="135" y="48"/>
                      <a:pt x="142" y="42"/>
                      <a:pt x="148" y="37"/>
                    </a:cubicBezTo>
                    <a:cubicBezTo>
                      <a:pt x="154" y="34"/>
                      <a:pt x="159" y="31"/>
                      <a:pt x="165" y="29"/>
                    </a:cubicBezTo>
                    <a:cubicBezTo>
                      <a:pt x="174" y="28"/>
                      <a:pt x="184" y="28"/>
                      <a:pt x="193" y="28"/>
                    </a:cubicBezTo>
                    <a:cubicBezTo>
                      <a:pt x="175" y="36"/>
                      <a:pt x="160" y="52"/>
                      <a:pt x="157" y="69"/>
                    </a:cubicBezTo>
                    <a:cubicBezTo>
                      <a:pt x="156" y="71"/>
                      <a:pt x="158" y="72"/>
                      <a:pt x="159" y="70"/>
                    </a:cubicBezTo>
                    <a:cubicBezTo>
                      <a:pt x="166" y="55"/>
                      <a:pt x="176" y="44"/>
                      <a:pt x="191" y="37"/>
                    </a:cubicBezTo>
                    <a:cubicBezTo>
                      <a:pt x="205" y="30"/>
                      <a:pt x="221" y="31"/>
                      <a:pt x="236" y="26"/>
                    </a:cubicBezTo>
                    <a:cubicBezTo>
                      <a:pt x="236" y="26"/>
                      <a:pt x="236" y="26"/>
                      <a:pt x="236" y="26"/>
                    </a:cubicBezTo>
                    <a:cubicBezTo>
                      <a:pt x="244" y="26"/>
                      <a:pt x="253" y="26"/>
                      <a:pt x="261" y="25"/>
                    </a:cubicBezTo>
                    <a:cubicBezTo>
                      <a:pt x="262" y="25"/>
                      <a:pt x="263" y="25"/>
                      <a:pt x="263" y="25"/>
                    </a:cubicBezTo>
                    <a:cubicBezTo>
                      <a:pt x="260" y="26"/>
                      <a:pt x="257" y="28"/>
                      <a:pt x="253" y="29"/>
                    </a:cubicBezTo>
                    <a:cubicBezTo>
                      <a:pt x="235" y="36"/>
                      <a:pt x="218" y="44"/>
                      <a:pt x="202" y="55"/>
                    </a:cubicBezTo>
                    <a:cubicBezTo>
                      <a:pt x="199" y="56"/>
                      <a:pt x="201" y="60"/>
                      <a:pt x="204" y="59"/>
                    </a:cubicBezTo>
                    <a:cubicBezTo>
                      <a:pt x="222" y="51"/>
                      <a:pt x="240" y="43"/>
                      <a:pt x="259" y="36"/>
                    </a:cubicBezTo>
                    <a:cubicBezTo>
                      <a:pt x="268" y="33"/>
                      <a:pt x="277" y="31"/>
                      <a:pt x="286" y="28"/>
                    </a:cubicBezTo>
                    <a:cubicBezTo>
                      <a:pt x="291" y="27"/>
                      <a:pt x="296" y="26"/>
                      <a:pt x="302" y="24"/>
                    </a:cubicBezTo>
                    <a:cubicBezTo>
                      <a:pt x="307" y="24"/>
                      <a:pt x="312" y="23"/>
                      <a:pt x="317" y="23"/>
                    </a:cubicBezTo>
                    <a:cubicBezTo>
                      <a:pt x="315" y="24"/>
                      <a:pt x="313" y="25"/>
                      <a:pt x="312" y="26"/>
                    </a:cubicBezTo>
                    <a:cubicBezTo>
                      <a:pt x="297" y="35"/>
                      <a:pt x="286" y="47"/>
                      <a:pt x="278" y="62"/>
                    </a:cubicBezTo>
                    <a:cubicBezTo>
                      <a:pt x="277" y="64"/>
                      <a:pt x="280" y="66"/>
                      <a:pt x="282" y="64"/>
                    </a:cubicBezTo>
                    <a:cubicBezTo>
                      <a:pt x="290" y="51"/>
                      <a:pt x="302" y="41"/>
                      <a:pt x="315" y="33"/>
                    </a:cubicBezTo>
                    <a:cubicBezTo>
                      <a:pt x="322" y="29"/>
                      <a:pt x="329" y="26"/>
                      <a:pt x="336" y="24"/>
                    </a:cubicBezTo>
                    <a:cubicBezTo>
                      <a:pt x="340" y="23"/>
                      <a:pt x="345" y="23"/>
                      <a:pt x="349" y="22"/>
                    </a:cubicBezTo>
                    <a:cubicBezTo>
                      <a:pt x="357" y="22"/>
                      <a:pt x="365" y="21"/>
                      <a:pt x="374" y="21"/>
                    </a:cubicBezTo>
                    <a:cubicBezTo>
                      <a:pt x="371" y="23"/>
                      <a:pt x="368" y="25"/>
                      <a:pt x="365" y="27"/>
                    </a:cubicBezTo>
                    <a:cubicBezTo>
                      <a:pt x="353" y="36"/>
                      <a:pt x="340" y="47"/>
                      <a:pt x="337" y="63"/>
                    </a:cubicBezTo>
                    <a:cubicBezTo>
                      <a:pt x="336" y="64"/>
                      <a:pt x="338" y="65"/>
                      <a:pt x="339" y="64"/>
                    </a:cubicBezTo>
                    <a:cubicBezTo>
                      <a:pt x="348" y="51"/>
                      <a:pt x="359" y="41"/>
                      <a:pt x="372" y="32"/>
                    </a:cubicBezTo>
                    <a:cubicBezTo>
                      <a:pt x="379" y="27"/>
                      <a:pt x="387" y="24"/>
                      <a:pt x="395" y="21"/>
                    </a:cubicBezTo>
                    <a:cubicBezTo>
                      <a:pt x="395" y="21"/>
                      <a:pt x="395" y="21"/>
                      <a:pt x="395" y="20"/>
                    </a:cubicBezTo>
                    <a:cubicBezTo>
                      <a:pt x="407" y="20"/>
                      <a:pt x="418" y="20"/>
                      <a:pt x="429" y="20"/>
                    </a:cubicBezTo>
                    <a:cubicBezTo>
                      <a:pt x="417" y="25"/>
                      <a:pt x="407" y="32"/>
                      <a:pt x="400" y="42"/>
                    </a:cubicBezTo>
                    <a:cubicBezTo>
                      <a:pt x="398" y="45"/>
                      <a:pt x="402" y="48"/>
                      <a:pt x="404" y="46"/>
                    </a:cubicBezTo>
                    <a:cubicBezTo>
                      <a:pt x="413" y="34"/>
                      <a:pt x="425" y="28"/>
                      <a:pt x="439" y="24"/>
                    </a:cubicBezTo>
                    <a:cubicBezTo>
                      <a:pt x="446" y="22"/>
                      <a:pt x="453" y="21"/>
                      <a:pt x="460" y="19"/>
                    </a:cubicBezTo>
                    <a:cubicBezTo>
                      <a:pt x="474" y="19"/>
                      <a:pt x="488" y="18"/>
                      <a:pt x="503" y="14"/>
                    </a:cubicBezTo>
                    <a:cubicBezTo>
                      <a:pt x="504" y="14"/>
                      <a:pt x="505" y="13"/>
                      <a:pt x="505" y="12"/>
                    </a:cubicBezTo>
                    <a:cubicBezTo>
                      <a:pt x="539" y="10"/>
                      <a:pt x="573" y="11"/>
                      <a:pt x="596" y="42"/>
                    </a:cubicBezTo>
                    <a:cubicBezTo>
                      <a:pt x="606" y="56"/>
                      <a:pt x="596" y="70"/>
                      <a:pt x="584"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6" name="Freeform 1076"/>
              <p:cNvSpPr/>
              <p:nvPr/>
            </p:nvSpPr>
            <p:spPr bwMode="auto">
              <a:xfrm>
                <a:off x="1912" y="658"/>
                <a:ext cx="33" cy="46"/>
              </a:xfrm>
              <a:custGeom>
                <a:avLst/>
                <a:gdLst>
                  <a:gd name="T0" fmla="*/ 2 w 59"/>
                  <a:gd name="T1" fmla="*/ 5 h 83"/>
                  <a:gd name="T2" fmla="*/ 2 w 59"/>
                  <a:gd name="T3" fmla="*/ 5 h 83"/>
                  <a:gd name="T4" fmla="*/ 53 w 59"/>
                  <a:gd name="T5" fmla="*/ 37 h 83"/>
                  <a:gd name="T6" fmla="*/ 41 w 59"/>
                  <a:gd name="T7" fmla="*/ 62 h 83"/>
                  <a:gd name="T8" fmla="*/ 2 w 59"/>
                  <a:gd name="T9" fmla="*/ 75 h 83"/>
                  <a:gd name="T10" fmla="*/ 2 w 59"/>
                  <a:gd name="T11" fmla="*/ 78 h 83"/>
                  <a:gd name="T12" fmla="*/ 57 w 59"/>
                  <a:gd name="T13" fmla="*/ 36 h 83"/>
                  <a:gd name="T14" fmla="*/ 2 w 59"/>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3">
                    <a:moveTo>
                      <a:pt x="2" y="5"/>
                    </a:moveTo>
                    <a:cubicBezTo>
                      <a:pt x="2" y="5"/>
                      <a:pt x="2" y="5"/>
                      <a:pt x="2" y="5"/>
                    </a:cubicBezTo>
                    <a:cubicBezTo>
                      <a:pt x="24" y="0"/>
                      <a:pt x="52" y="11"/>
                      <a:pt x="53" y="37"/>
                    </a:cubicBezTo>
                    <a:cubicBezTo>
                      <a:pt x="54" y="47"/>
                      <a:pt x="49" y="56"/>
                      <a:pt x="41" y="62"/>
                    </a:cubicBezTo>
                    <a:cubicBezTo>
                      <a:pt x="30" y="72"/>
                      <a:pt x="15" y="71"/>
                      <a:pt x="2" y="75"/>
                    </a:cubicBezTo>
                    <a:cubicBezTo>
                      <a:pt x="0" y="75"/>
                      <a:pt x="0" y="77"/>
                      <a:pt x="2" y="78"/>
                    </a:cubicBezTo>
                    <a:cubicBezTo>
                      <a:pt x="27" y="83"/>
                      <a:pt x="59" y="64"/>
                      <a:pt x="57" y="36"/>
                    </a:cubicBezTo>
                    <a:cubicBezTo>
                      <a:pt x="54" y="8"/>
                      <a:pt x="25" y="1"/>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7" name="Freeform 1077"/>
              <p:cNvSpPr/>
              <p:nvPr/>
            </p:nvSpPr>
            <p:spPr bwMode="auto">
              <a:xfrm>
                <a:off x="1782" y="727"/>
                <a:ext cx="35" cy="5"/>
              </a:xfrm>
              <a:custGeom>
                <a:avLst/>
                <a:gdLst>
                  <a:gd name="T0" fmla="*/ 2 w 62"/>
                  <a:gd name="T1" fmla="*/ 5 h 8"/>
                  <a:gd name="T2" fmla="*/ 60 w 62"/>
                  <a:gd name="T3" fmla="*/ 5 h 8"/>
                  <a:gd name="T4" fmla="*/ 60 w 62"/>
                  <a:gd name="T5" fmla="*/ 3 h 8"/>
                  <a:gd name="T6" fmla="*/ 2 w 62"/>
                  <a:gd name="T7" fmla="*/ 2 h 8"/>
                  <a:gd name="T8" fmla="*/ 2 w 62"/>
                  <a:gd name="T9" fmla="*/ 5 h 8"/>
                </a:gdLst>
                <a:ahLst/>
                <a:cxnLst>
                  <a:cxn ang="0">
                    <a:pos x="T0" y="T1"/>
                  </a:cxn>
                  <a:cxn ang="0">
                    <a:pos x="T2" y="T3"/>
                  </a:cxn>
                  <a:cxn ang="0">
                    <a:pos x="T4" y="T5"/>
                  </a:cxn>
                  <a:cxn ang="0">
                    <a:pos x="T6" y="T7"/>
                  </a:cxn>
                  <a:cxn ang="0">
                    <a:pos x="T8" y="T9"/>
                  </a:cxn>
                </a:cxnLst>
                <a:rect l="0" t="0" r="r" b="b"/>
                <a:pathLst>
                  <a:path w="62" h="8">
                    <a:moveTo>
                      <a:pt x="2" y="5"/>
                    </a:moveTo>
                    <a:cubicBezTo>
                      <a:pt x="21" y="6"/>
                      <a:pt x="42" y="8"/>
                      <a:pt x="60" y="5"/>
                    </a:cubicBezTo>
                    <a:cubicBezTo>
                      <a:pt x="62" y="5"/>
                      <a:pt x="62" y="3"/>
                      <a:pt x="60" y="3"/>
                    </a:cubicBezTo>
                    <a:cubicBezTo>
                      <a:pt x="42" y="0"/>
                      <a:pt x="21"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8" name="Freeform 1078"/>
              <p:cNvSpPr/>
              <p:nvPr/>
            </p:nvSpPr>
            <p:spPr bwMode="auto">
              <a:xfrm>
                <a:off x="1642" y="702"/>
                <a:ext cx="9" cy="152"/>
              </a:xfrm>
              <a:custGeom>
                <a:avLst/>
                <a:gdLst>
                  <a:gd name="T0" fmla="*/ 9 w 16"/>
                  <a:gd name="T1" fmla="*/ 0 h 271"/>
                  <a:gd name="T2" fmla="*/ 7 w 16"/>
                  <a:gd name="T3" fmla="*/ 0 h 271"/>
                  <a:gd name="T4" fmla="*/ 11 w 16"/>
                  <a:gd name="T5" fmla="*/ 136 h 271"/>
                  <a:gd name="T6" fmla="*/ 10 w 16"/>
                  <a:gd name="T7" fmla="*/ 205 h 271"/>
                  <a:gd name="T8" fmla="*/ 0 w 16"/>
                  <a:gd name="T9" fmla="*/ 269 h 271"/>
                  <a:gd name="T10" fmla="*/ 3 w 16"/>
                  <a:gd name="T11" fmla="*/ 270 h 271"/>
                  <a:gd name="T12" fmla="*/ 13 w 16"/>
                  <a:gd name="T13" fmla="*/ 212 h 271"/>
                  <a:gd name="T14" fmla="*/ 15 w 16"/>
                  <a:gd name="T15" fmla="*/ 140 h 271"/>
                  <a:gd name="T16" fmla="*/ 9 w 16"/>
                  <a:gd name="T17"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71">
                    <a:moveTo>
                      <a:pt x="9" y="0"/>
                    </a:moveTo>
                    <a:cubicBezTo>
                      <a:pt x="9" y="0"/>
                      <a:pt x="7" y="0"/>
                      <a:pt x="7" y="0"/>
                    </a:cubicBezTo>
                    <a:cubicBezTo>
                      <a:pt x="7" y="46"/>
                      <a:pt x="10" y="91"/>
                      <a:pt x="11" y="136"/>
                    </a:cubicBezTo>
                    <a:cubicBezTo>
                      <a:pt x="12" y="159"/>
                      <a:pt x="12" y="182"/>
                      <a:pt x="10" y="205"/>
                    </a:cubicBezTo>
                    <a:cubicBezTo>
                      <a:pt x="9" y="227"/>
                      <a:pt x="3" y="248"/>
                      <a:pt x="0" y="269"/>
                    </a:cubicBezTo>
                    <a:cubicBezTo>
                      <a:pt x="0" y="270"/>
                      <a:pt x="2" y="271"/>
                      <a:pt x="3" y="270"/>
                    </a:cubicBezTo>
                    <a:cubicBezTo>
                      <a:pt x="10" y="252"/>
                      <a:pt x="12" y="231"/>
                      <a:pt x="13" y="212"/>
                    </a:cubicBezTo>
                    <a:cubicBezTo>
                      <a:pt x="16" y="188"/>
                      <a:pt x="16" y="164"/>
                      <a:pt x="15" y="140"/>
                    </a:cubicBezTo>
                    <a:cubicBezTo>
                      <a:pt x="14" y="93"/>
                      <a:pt x="9" y="47"/>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9" name="Freeform 1079"/>
              <p:cNvSpPr/>
              <p:nvPr/>
            </p:nvSpPr>
            <p:spPr bwMode="auto">
              <a:xfrm>
                <a:off x="1663" y="786"/>
                <a:ext cx="18" cy="80"/>
              </a:xfrm>
              <a:custGeom>
                <a:avLst/>
                <a:gdLst>
                  <a:gd name="T0" fmla="*/ 26 w 31"/>
                  <a:gd name="T1" fmla="*/ 3 h 144"/>
                  <a:gd name="T2" fmla="*/ 8 w 31"/>
                  <a:gd name="T3" fmla="*/ 143 h 144"/>
                  <a:gd name="T4" fmla="*/ 10 w 31"/>
                  <a:gd name="T5" fmla="*/ 143 h 144"/>
                  <a:gd name="T6" fmla="*/ 14 w 31"/>
                  <a:gd name="T7" fmla="*/ 74 h 144"/>
                  <a:gd name="T8" fmla="*/ 30 w 31"/>
                  <a:gd name="T9" fmla="*/ 4 h 144"/>
                  <a:gd name="T10" fmla="*/ 26 w 31"/>
                  <a:gd name="T11" fmla="*/ 3 h 144"/>
                </a:gdLst>
                <a:ahLst/>
                <a:cxnLst>
                  <a:cxn ang="0">
                    <a:pos x="T0" y="T1"/>
                  </a:cxn>
                  <a:cxn ang="0">
                    <a:pos x="T2" y="T3"/>
                  </a:cxn>
                  <a:cxn ang="0">
                    <a:pos x="T4" y="T5"/>
                  </a:cxn>
                  <a:cxn ang="0">
                    <a:pos x="T6" y="T7"/>
                  </a:cxn>
                  <a:cxn ang="0">
                    <a:pos x="T8" y="T9"/>
                  </a:cxn>
                  <a:cxn ang="0">
                    <a:pos x="T10" y="T11"/>
                  </a:cxn>
                </a:cxnLst>
                <a:rect l="0" t="0" r="r" b="b"/>
                <a:pathLst>
                  <a:path w="31" h="144">
                    <a:moveTo>
                      <a:pt x="26" y="3"/>
                    </a:moveTo>
                    <a:cubicBezTo>
                      <a:pt x="14" y="47"/>
                      <a:pt x="0" y="97"/>
                      <a:pt x="8" y="143"/>
                    </a:cubicBezTo>
                    <a:cubicBezTo>
                      <a:pt x="8" y="144"/>
                      <a:pt x="10" y="144"/>
                      <a:pt x="10" y="143"/>
                    </a:cubicBezTo>
                    <a:cubicBezTo>
                      <a:pt x="10" y="120"/>
                      <a:pt x="11" y="97"/>
                      <a:pt x="14" y="74"/>
                    </a:cubicBezTo>
                    <a:cubicBezTo>
                      <a:pt x="18" y="50"/>
                      <a:pt x="23" y="27"/>
                      <a:pt x="30" y="4"/>
                    </a:cubicBezTo>
                    <a:cubicBezTo>
                      <a:pt x="31" y="2"/>
                      <a:pt x="27" y="0"/>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0" name="Freeform 1080"/>
              <p:cNvSpPr/>
              <p:nvPr/>
            </p:nvSpPr>
            <p:spPr bwMode="auto">
              <a:xfrm>
                <a:off x="1689" y="795"/>
                <a:ext cx="8" cy="53"/>
              </a:xfrm>
              <a:custGeom>
                <a:avLst/>
                <a:gdLst>
                  <a:gd name="T0" fmla="*/ 13 w 15"/>
                  <a:gd name="T1" fmla="*/ 1 h 96"/>
                  <a:gd name="T2" fmla="*/ 0 w 15"/>
                  <a:gd name="T3" fmla="*/ 94 h 96"/>
                  <a:gd name="T4" fmla="*/ 2 w 15"/>
                  <a:gd name="T5" fmla="*/ 95 h 96"/>
                  <a:gd name="T6" fmla="*/ 15 w 15"/>
                  <a:gd name="T7" fmla="*/ 1 h 96"/>
                  <a:gd name="T8" fmla="*/ 13 w 15"/>
                  <a:gd name="T9" fmla="*/ 1 h 96"/>
                </a:gdLst>
                <a:ahLst/>
                <a:cxnLst>
                  <a:cxn ang="0">
                    <a:pos x="T0" y="T1"/>
                  </a:cxn>
                  <a:cxn ang="0">
                    <a:pos x="T2" y="T3"/>
                  </a:cxn>
                  <a:cxn ang="0">
                    <a:pos x="T4" y="T5"/>
                  </a:cxn>
                  <a:cxn ang="0">
                    <a:pos x="T6" y="T7"/>
                  </a:cxn>
                  <a:cxn ang="0">
                    <a:pos x="T8" y="T9"/>
                  </a:cxn>
                </a:cxnLst>
                <a:rect l="0" t="0" r="r" b="b"/>
                <a:pathLst>
                  <a:path w="15" h="96">
                    <a:moveTo>
                      <a:pt x="13" y="1"/>
                    </a:moveTo>
                    <a:cubicBezTo>
                      <a:pt x="13" y="32"/>
                      <a:pt x="8" y="63"/>
                      <a:pt x="0" y="94"/>
                    </a:cubicBezTo>
                    <a:cubicBezTo>
                      <a:pt x="0" y="96"/>
                      <a:pt x="2" y="96"/>
                      <a:pt x="2" y="95"/>
                    </a:cubicBezTo>
                    <a:cubicBezTo>
                      <a:pt x="13" y="65"/>
                      <a:pt x="15" y="32"/>
                      <a:pt x="15" y="1"/>
                    </a:cubicBezTo>
                    <a:cubicBezTo>
                      <a:pt x="15" y="0"/>
                      <a:pt x="13"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1" name="Freeform 1081"/>
              <p:cNvSpPr>
                <a:spLocks noEditPoints="1"/>
              </p:cNvSpPr>
              <p:nvPr/>
            </p:nvSpPr>
            <p:spPr bwMode="auto">
              <a:xfrm>
                <a:off x="3998" y="1023"/>
                <a:ext cx="90" cy="98"/>
              </a:xfrm>
              <a:custGeom>
                <a:avLst/>
                <a:gdLst>
                  <a:gd name="T0" fmla="*/ 43 w 160"/>
                  <a:gd name="T1" fmla="*/ 30 h 174"/>
                  <a:gd name="T2" fmla="*/ 6 w 160"/>
                  <a:gd name="T3" fmla="*/ 128 h 174"/>
                  <a:gd name="T4" fmla="*/ 96 w 160"/>
                  <a:gd name="T5" fmla="*/ 169 h 174"/>
                  <a:gd name="T6" fmla="*/ 141 w 160"/>
                  <a:gd name="T7" fmla="*/ 51 h 174"/>
                  <a:gd name="T8" fmla="*/ 33 w 160"/>
                  <a:gd name="T9" fmla="*/ 141 h 174"/>
                  <a:gd name="T10" fmla="*/ 16 w 160"/>
                  <a:gd name="T11" fmla="*/ 104 h 174"/>
                  <a:gd name="T12" fmla="*/ 24 w 160"/>
                  <a:gd name="T13" fmla="*/ 83 h 174"/>
                  <a:gd name="T14" fmla="*/ 104 w 160"/>
                  <a:gd name="T15" fmla="*/ 36 h 174"/>
                  <a:gd name="T16" fmla="*/ 106 w 160"/>
                  <a:gd name="T17" fmla="*/ 39 h 174"/>
                  <a:gd name="T18" fmla="*/ 45 w 160"/>
                  <a:gd name="T19" fmla="*/ 40 h 174"/>
                  <a:gd name="T20" fmla="*/ 126 w 160"/>
                  <a:gd name="T21" fmla="*/ 104 h 174"/>
                  <a:gd name="T22" fmla="*/ 130 w 160"/>
                  <a:gd name="T23" fmla="*/ 78 h 174"/>
                  <a:gd name="T24" fmla="*/ 102 w 160"/>
                  <a:gd name="T25" fmla="*/ 147 h 174"/>
                  <a:gd name="T26" fmla="*/ 118 w 160"/>
                  <a:gd name="T27" fmla="*/ 113 h 174"/>
                  <a:gd name="T28" fmla="*/ 66 w 160"/>
                  <a:gd name="T29" fmla="*/ 154 h 174"/>
                  <a:gd name="T30" fmla="*/ 86 w 160"/>
                  <a:gd name="T31" fmla="*/ 147 h 174"/>
                  <a:gd name="T32" fmla="*/ 43 w 160"/>
                  <a:gd name="T33" fmla="*/ 81 h 174"/>
                  <a:gd name="T34" fmla="*/ 51 w 160"/>
                  <a:gd name="T35" fmla="*/ 60 h 174"/>
                  <a:gd name="T36" fmla="*/ 48 w 160"/>
                  <a:gd name="T37" fmla="*/ 59 h 174"/>
                  <a:gd name="T38" fmla="*/ 78 w 160"/>
                  <a:gd name="T39" fmla="*/ 52 h 174"/>
                  <a:gd name="T40" fmla="*/ 50 w 160"/>
                  <a:gd name="T41" fmla="*/ 90 h 174"/>
                  <a:gd name="T42" fmla="*/ 91 w 160"/>
                  <a:gd name="T43" fmla="*/ 123 h 174"/>
                  <a:gd name="T44" fmla="*/ 65 w 160"/>
                  <a:gd name="T45" fmla="*/ 127 h 174"/>
                  <a:gd name="T46" fmla="*/ 45 w 160"/>
                  <a:gd name="T47" fmla="*/ 99 h 174"/>
                  <a:gd name="T48" fmla="*/ 69 w 160"/>
                  <a:gd name="T49" fmla="*/ 141 h 174"/>
                  <a:gd name="T50" fmla="*/ 79 w 160"/>
                  <a:gd name="T51" fmla="*/ 141 h 174"/>
                  <a:gd name="T52" fmla="*/ 77 w 160"/>
                  <a:gd name="T53" fmla="*/ 143 h 174"/>
                  <a:gd name="T54" fmla="*/ 60 w 160"/>
                  <a:gd name="T55" fmla="*/ 99 h 174"/>
                  <a:gd name="T56" fmla="*/ 83 w 160"/>
                  <a:gd name="T57" fmla="*/ 116 h 174"/>
                  <a:gd name="T58" fmla="*/ 74 w 160"/>
                  <a:gd name="T59" fmla="*/ 119 h 174"/>
                  <a:gd name="T60" fmla="*/ 74 w 160"/>
                  <a:gd name="T61" fmla="*/ 119 h 174"/>
                  <a:gd name="T62" fmla="*/ 66 w 160"/>
                  <a:gd name="T63" fmla="*/ 82 h 174"/>
                  <a:gd name="T64" fmla="*/ 91 w 160"/>
                  <a:gd name="T65" fmla="*/ 107 h 174"/>
                  <a:gd name="T66" fmla="*/ 95 w 160"/>
                  <a:gd name="T67" fmla="*/ 115 h 174"/>
                  <a:gd name="T68" fmla="*/ 99 w 160"/>
                  <a:gd name="T69" fmla="*/ 111 h 174"/>
                  <a:gd name="T70" fmla="*/ 105 w 160"/>
                  <a:gd name="T71" fmla="*/ 100 h 174"/>
                  <a:gd name="T72" fmla="*/ 100 w 160"/>
                  <a:gd name="T73" fmla="*/ 71 h 174"/>
                  <a:gd name="T74" fmla="*/ 59 w 160"/>
                  <a:gd name="T75" fmla="*/ 73 h 174"/>
                  <a:gd name="T76" fmla="*/ 100 w 160"/>
                  <a:gd name="T77" fmla="*/ 71 h 174"/>
                  <a:gd name="T78" fmla="*/ 90 w 160"/>
                  <a:gd name="T79" fmla="*/ 132 h 174"/>
                  <a:gd name="T80" fmla="*/ 57 w 160"/>
                  <a:gd name="T81" fmla="*/ 141 h 174"/>
                  <a:gd name="T82" fmla="*/ 52 w 160"/>
                  <a:gd name="T83" fmla="*/ 139 h 174"/>
                  <a:gd name="T84" fmla="*/ 119 w 160"/>
                  <a:gd name="T85" fmla="*/ 72 h 174"/>
                  <a:gd name="T86" fmla="*/ 119 w 160"/>
                  <a:gd name="T87" fmla="*/ 72 h 174"/>
                  <a:gd name="T88" fmla="*/ 119 w 160"/>
                  <a:gd name="T89" fmla="*/ 59 h 174"/>
                  <a:gd name="T90" fmla="*/ 49 w 160"/>
                  <a:gd name="T91" fmla="*/ 47 h 174"/>
                  <a:gd name="T92" fmla="*/ 49 w 160"/>
                  <a:gd name="T93" fmla="*/ 47 h 174"/>
                  <a:gd name="T94" fmla="*/ 38 w 160"/>
                  <a:gd name="T95" fmla="*/ 102 h 174"/>
                  <a:gd name="T96" fmla="*/ 40 w 160"/>
                  <a:gd name="T97" fmla="*/ 118 h 174"/>
                  <a:gd name="T98" fmla="*/ 54 w 160"/>
                  <a:gd name="T99" fmla="*/ 149 h 174"/>
                  <a:gd name="T100" fmla="*/ 31 w 160"/>
                  <a:gd name="T101" fmla="*/ 120 h 174"/>
                  <a:gd name="T102" fmla="*/ 129 w 160"/>
                  <a:gd name="T103" fmla="*/ 68 h 174"/>
                  <a:gd name="T104" fmla="*/ 131 w 160"/>
                  <a:gd name="T105" fmla="*/ 71 h 174"/>
                  <a:gd name="T106" fmla="*/ 95 w 160"/>
                  <a:gd name="T107" fmla="*/ 20 h 174"/>
                  <a:gd name="T108" fmla="*/ 71 w 160"/>
                  <a:gd name="T109" fmla="*/ 11 h 174"/>
                  <a:gd name="T110" fmla="*/ 34 w 160"/>
                  <a:gd name="T111" fmla="*/ 52 h 174"/>
                  <a:gd name="T112" fmla="*/ 38 w 160"/>
                  <a:gd name="T113"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74">
                    <a:moveTo>
                      <a:pt x="109" y="24"/>
                    </a:moveTo>
                    <a:cubicBezTo>
                      <a:pt x="102" y="16"/>
                      <a:pt x="92" y="10"/>
                      <a:pt x="82" y="7"/>
                    </a:cubicBezTo>
                    <a:cubicBezTo>
                      <a:pt x="61" y="0"/>
                      <a:pt x="49" y="13"/>
                      <a:pt x="43" y="30"/>
                    </a:cubicBezTo>
                    <a:cubicBezTo>
                      <a:pt x="24" y="42"/>
                      <a:pt x="13" y="63"/>
                      <a:pt x="11" y="85"/>
                    </a:cubicBezTo>
                    <a:cubicBezTo>
                      <a:pt x="9" y="84"/>
                      <a:pt x="6" y="86"/>
                      <a:pt x="5" y="88"/>
                    </a:cubicBezTo>
                    <a:cubicBezTo>
                      <a:pt x="0" y="101"/>
                      <a:pt x="1" y="115"/>
                      <a:pt x="6" y="128"/>
                    </a:cubicBezTo>
                    <a:cubicBezTo>
                      <a:pt x="7" y="144"/>
                      <a:pt x="14" y="158"/>
                      <a:pt x="31" y="159"/>
                    </a:cubicBezTo>
                    <a:cubicBezTo>
                      <a:pt x="48" y="171"/>
                      <a:pt x="70" y="174"/>
                      <a:pt x="90" y="170"/>
                    </a:cubicBezTo>
                    <a:cubicBezTo>
                      <a:pt x="92" y="170"/>
                      <a:pt x="94" y="169"/>
                      <a:pt x="96" y="169"/>
                    </a:cubicBezTo>
                    <a:cubicBezTo>
                      <a:pt x="98" y="168"/>
                      <a:pt x="100" y="168"/>
                      <a:pt x="102" y="167"/>
                    </a:cubicBezTo>
                    <a:cubicBezTo>
                      <a:pt x="110" y="165"/>
                      <a:pt x="117" y="160"/>
                      <a:pt x="124" y="154"/>
                    </a:cubicBezTo>
                    <a:cubicBezTo>
                      <a:pt x="151" y="130"/>
                      <a:pt x="160" y="85"/>
                      <a:pt x="141" y="51"/>
                    </a:cubicBezTo>
                    <a:cubicBezTo>
                      <a:pt x="133" y="38"/>
                      <a:pt x="122" y="29"/>
                      <a:pt x="109" y="24"/>
                    </a:cubicBezTo>
                    <a:close/>
                    <a:moveTo>
                      <a:pt x="29" y="134"/>
                    </a:moveTo>
                    <a:cubicBezTo>
                      <a:pt x="30" y="136"/>
                      <a:pt x="31" y="139"/>
                      <a:pt x="33" y="141"/>
                    </a:cubicBezTo>
                    <a:cubicBezTo>
                      <a:pt x="28" y="137"/>
                      <a:pt x="24" y="131"/>
                      <a:pt x="21" y="126"/>
                    </a:cubicBezTo>
                    <a:cubicBezTo>
                      <a:pt x="18" y="119"/>
                      <a:pt x="17" y="112"/>
                      <a:pt x="16" y="105"/>
                    </a:cubicBezTo>
                    <a:cubicBezTo>
                      <a:pt x="16" y="105"/>
                      <a:pt x="16" y="105"/>
                      <a:pt x="16" y="104"/>
                    </a:cubicBezTo>
                    <a:cubicBezTo>
                      <a:pt x="16" y="101"/>
                      <a:pt x="17" y="97"/>
                      <a:pt x="17" y="94"/>
                    </a:cubicBezTo>
                    <a:cubicBezTo>
                      <a:pt x="19" y="88"/>
                      <a:pt x="21" y="83"/>
                      <a:pt x="24" y="78"/>
                    </a:cubicBezTo>
                    <a:cubicBezTo>
                      <a:pt x="24" y="80"/>
                      <a:pt x="24" y="82"/>
                      <a:pt x="24" y="83"/>
                    </a:cubicBezTo>
                    <a:cubicBezTo>
                      <a:pt x="19" y="100"/>
                      <a:pt x="21" y="118"/>
                      <a:pt x="29" y="134"/>
                    </a:cubicBezTo>
                    <a:close/>
                    <a:moveTo>
                      <a:pt x="47" y="39"/>
                    </a:moveTo>
                    <a:cubicBezTo>
                      <a:pt x="64" y="28"/>
                      <a:pt x="86" y="27"/>
                      <a:pt x="104" y="36"/>
                    </a:cubicBezTo>
                    <a:cubicBezTo>
                      <a:pt x="109" y="38"/>
                      <a:pt x="113" y="41"/>
                      <a:pt x="116" y="45"/>
                    </a:cubicBezTo>
                    <a:cubicBezTo>
                      <a:pt x="117" y="45"/>
                      <a:pt x="117" y="46"/>
                      <a:pt x="117" y="46"/>
                    </a:cubicBezTo>
                    <a:cubicBezTo>
                      <a:pt x="114" y="43"/>
                      <a:pt x="110" y="41"/>
                      <a:pt x="106" y="39"/>
                    </a:cubicBezTo>
                    <a:cubicBezTo>
                      <a:pt x="100" y="37"/>
                      <a:pt x="94" y="36"/>
                      <a:pt x="88" y="35"/>
                    </a:cubicBezTo>
                    <a:cubicBezTo>
                      <a:pt x="74" y="29"/>
                      <a:pt x="57" y="32"/>
                      <a:pt x="45" y="41"/>
                    </a:cubicBezTo>
                    <a:cubicBezTo>
                      <a:pt x="45" y="41"/>
                      <a:pt x="45" y="40"/>
                      <a:pt x="45" y="40"/>
                    </a:cubicBezTo>
                    <a:cubicBezTo>
                      <a:pt x="46" y="40"/>
                      <a:pt x="46" y="39"/>
                      <a:pt x="47" y="39"/>
                    </a:cubicBezTo>
                    <a:close/>
                    <a:moveTo>
                      <a:pt x="123" y="127"/>
                    </a:moveTo>
                    <a:cubicBezTo>
                      <a:pt x="125" y="120"/>
                      <a:pt x="126" y="112"/>
                      <a:pt x="126" y="104"/>
                    </a:cubicBezTo>
                    <a:cubicBezTo>
                      <a:pt x="126" y="102"/>
                      <a:pt x="125" y="101"/>
                      <a:pt x="125" y="99"/>
                    </a:cubicBezTo>
                    <a:cubicBezTo>
                      <a:pt x="126" y="98"/>
                      <a:pt x="126" y="97"/>
                      <a:pt x="126" y="97"/>
                    </a:cubicBezTo>
                    <a:cubicBezTo>
                      <a:pt x="129" y="91"/>
                      <a:pt x="130" y="84"/>
                      <a:pt x="130" y="78"/>
                    </a:cubicBezTo>
                    <a:cubicBezTo>
                      <a:pt x="131" y="80"/>
                      <a:pt x="132" y="82"/>
                      <a:pt x="133" y="83"/>
                    </a:cubicBezTo>
                    <a:cubicBezTo>
                      <a:pt x="135" y="99"/>
                      <a:pt x="131" y="114"/>
                      <a:pt x="123" y="127"/>
                    </a:cubicBezTo>
                    <a:close/>
                    <a:moveTo>
                      <a:pt x="102" y="147"/>
                    </a:moveTo>
                    <a:cubicBezTo>
                      <a:pt x="96" y="150"/>
                      <a:pt x="90" y="152"/>
                      <a:pt x="84" y="154"/>
                    </a:cubicBezTo>
                    <a:cubicBezTo>
                      <a:pt x="94" y="148"/>
                      <a:pt x="102" y="139"/>
                      <a:pt x="108" y="128"/>
                    </a:cubicBezTo>
                    <a:cubicBezTo>
                      <a:pt x="112" y="123"/>
                      <a:pt x="115" y="118"/>
                      <a:pt x="118" y="113"/>
                    </a:cubicBezTo>
                    <a:cubicBezTo>
                      <a:pt x="117" y="124"/>
                      <a:pt x="113" y="135"/>
                      <a:pt x="107" y="144"/>
                    </a:cubicBezTo>
                    <a:cubicBezTo>
                      <a:pt x="105" y="145"/>
                      <a:pt x="104" y="146"/>
                      <a:pt x="102" y="147"/>
                    </a:cubicBezTo>
                    <a:close/>
                    <a:moveTo>
                      <a:pt x="66" y="154"/>
                    </a:moveTo>
                    <a:cubicBezTo>
                      <a:pt x="65" y="153"/>
                      <a:pt x="64" y="152"/>
                      <a:pt x="63" y="151"/>
                    </a:cubicBezTo>
                    <a:cubicBezTo>
                      <a:pt x="65" y="150"/>
                      <a:pt x="67" y="149"/>
                      <a:pt x="68" y="148"/>
                    </a:cubicBezTo>
                    <a:cubicBezTo>
                      <a:pt x="74" y="150"/>
                      <a:pt x="80" y="149"/>
                      <a:pt x="86" y="147"/>
                    </a:cubicBezTo>
                    <a:cubicBezTo>
                      <a:pt x="84" y="148"/>
                      <a:pt x="82" y="150"/>
                      <a:pt x="80" y="151"/>
                    </a:cubicBezTo>
                    <a:cubicBezTo>
                      <a:pt x="76" y="153"/>
                      <a:pt x="71" y="154"/>
                      <a:pt x="66" y="154"/>
                    </a:cubicBezTo>
                    <a:close/>
                    <a:moveTo>
                      <a:pt x="43" y="81"/>
                    </a:moveTo>
                    <a:cubicBezTo>
                      <a:pt x="43" y="79"/>
                      <a:pt x="42" y="77"/>
                      <a:pt x="42" y="74"/>
                    </a:cubicBezTo>
                    <a:cubicBezTo>
                      <a:pt x="43" y="73"/>
                      <a:pt x="43" y="71"/>
                      <a:pt x="43" y="69"/>
                    </a:cubicBezTo>
                    <a:cubicBezTo>
                      <a:pt x="46" y="66"/>
                      <a:pt x="48" y="63"/>
                      <a:pt x="51" y="60"/>
                    </a:cubicBezTo>
                    <a:cubicBezTo>
                      <a:pt x="51" y="60"/>
                      <a:pt x="51" y="59"/>
                      <a:pt x="50" y="59"/>
                    </a:cubicBezTo>
                    <a:cubicBezTo>
                      <a:pt x="48" y="61"/>
                      <a:pt x="46" y="64"/>
                      <a:pt x="45" y="66"/>
                    </a:cubicBezTo>
                    <a:cubicBezTo>
                      <a:pt x="45" y="64"/>
                      <a:pt x="47" y="61"/>
                      <a:pt x="48" y="59"/>
                    </a:cubicBezTo>
                    <a:cubicBezTo>
                      <a:pt x="51" y="56"/>
                      <a:pt x="55" y="54"/>
                      <a:pt x="60" y="52"/>
                    </a:cubicBezTo>
                    <a:cubicBezTo>
                      <a:pt x="66" y="50"/>
                      <a:pt x="73" y="50"/>
                      <a:pt x="80" y="51"/>
                    </a:cubicBezTo>
                    <a:cubicBezTo>
                      <a:pt x="79" y="51"/>
                      <a:pt x="79" y="51"/>
                      <a:pt x="78" y="52"/>
                    </a:cubicBezTo>
                    <a:cubicBezTo>
                      <a:pt x="64" y="57"/>
                      <a:pt x="54" y="67"/>
                      <a:pt x="51" y="79"/>
                    </a:cubicBezTo>
                    <a:cubicBezTo>
                      <a:pt x="50" y="80"/>
                      <a:pt x="50" y="82"/>
                      <a:pt x="50" y="84"/>
                    </a:cubicBezTo>
                    <a:cubicBezTo>
                      <a:pt x="50" y="86"/>
                      <a:pt x="50" y="88"/>
                      <a:pt x="50" y="90"/>
                    </a:cubicBezTo>
                    <a:cubicBezTo>
                      <a:pt x="44" y="103"/>
                      <a:pt x="53" y="120"/>
                      <a:pt x="68" y="125"/>
                    </a:cubicBezTo>
                    <a:cubicBezTo>
                      <a:pt x="74" y="127"/>
                      <a:pt x="80" y="126"/>
                      <a:pt x="85" y="123"/>
                    </a:cubicBezTo>
                    <a:cubicBezTo>
                      <a:pt x="87" y="123"/>
                      <a:pt x="89" y="123"/>
                      <a:pt x="91" y="123"/>
                    </a:cubicBezTo>
                    <a:cubicBezTo>
                      <a:pt x="87" y="127"/>
                      <a:pt x="82" y="131"/>
                      <a:pt x="78" y="135"/>
                    </a:cubicBezTo>
                    <a:cubicBezTo>
                      <a:pt x="74" y="134"/>
                      <a:pt x="70" y="132"/>
                      <a:pt x="67" y="130"/>
                    </a:cubicBezTo>
                    <a:cubicBezTo>
                      <a:pt x="68" y="129"/>
                      <a:pt x="67" y="127"/>
                      <a:pt x="65" y="127"/>
                    </a:cubicBezTo>
                    <a:cubicBezTo>
                      <a:pt x="65" y="127"/>
                      <a:pt x="64" y="127"/>
                      <a:pt x="63" y="127"/>
                    </a:cubicBezTo>
                    <a:cubicBezTo>
                      <a:pt x="62" y="126"/>
                      <a:pt x="61" y="125"/>
                      <a:pt x="60" y="124"/>
                    </a:cubicBezTo>
                    <a:cubicBezTo>
                      <a:pt x="54" y="118"/>
                      <a:pt x="48" y="109"/>
                      <a:pt x="45" y="99"/>
                    </a:cubicBezTo>
                    <a:cubicBezTo>
                      <a:pt x="44" y="93"/>
                      <a:pt x="43" y="87"/>
                      <a:pt x="43" y="81"/>
                    </a:cubicBezTo>
                    <a:close/>
                    <a:moveTo>
                      <a:pt x="71" y="140"/>
                    </a:moveTo>
                    <a:cubicBezTo>
                      <a:pt x="70" y="140"/>
                      <a:pt x="69" y="141"/>
                      <a:pt x="69" y="141"/>
                    </a:cubicBezTo>
                    <a:cubicBezTo>
                      <a:pt x="66" y="140"/>
                      <a:pt x="64" y="139"/>
                      <a:pt x="63" y="137"/>
                    </a:cubicBezTo>
                    <a:cubicBezTo>
                      <a:pt x="65" y="138"/>
                      <a:pt x="68" y="139"/>
                      <a:pt x="71" y="140"/>
                    </a:cubicBezTo>
                    <a:close/>
                    <a:moveTo>
                      <a:pt x="79" y="141"/>
                    </a:moveTo>
                    <a:cubicBezTo>
                      <a:pt x="80" y="141"/>
                      <a:pt x="81" y="141"/>
                      <a:pt x="82" y="141"/>
                    </a:cubicBezTo>
                    <a:cubicBezTo>
                      <a:pt x="81" y="142"/>
                      <a:pt x="80" y="142"/>
                      <a:pt x="79" y="142"/>
                    </a:cubicBezTo>
                    <a:cubicBezTo>
                      <a:pt x="79" y="142"/>
                      <a:pt x="78" y="142"/>
                      <a:pt x="77" y="143"/>
                    </a:cubicBezTo>
                    <a:cubicBezTo>
                      <a:pt x="78" y="142"/>
                      <a:pt x="79" y="142"/>
                      <a:pt x="79" y="141"/>
                    </a:cubicBezTo>
                    <a:close/>
                    <a:moveTo>
                      <a:pt x="68" y="109"/>
                    </a:moveTo>
                    <a:cubicBezTo>
                      <a:pt x="65" y="106"/>
                      <a:pt x="62" y="102"/>
                      <a:pt x="60" y="99"/>
                    </a:cubicBezTo>
                    <a:cubicBezTo>
                      <a:pt x="60" y="99"/>
                      <a:pt x="61" y="100"/>
                      <a:pt x="61" y="100"/>
                    </a:cubicBezTo>
                    <a:cubicBezTo>
                      <a:pt x="69" y="105"/>
                      <a:pt x="78" y="111"/>
                      <a:pt x="87" y="112"/>
                    </a:cubicBezTo>
                    <a:cubicBezTo>
                      <a:pt x="86" y="114"/>
                      <a:pt x="85" y="115"/>
                      <a:pt x="83" y="116"/>
                    </a:cubicBezTo>
                    <a:cubicBezTo>
                      <a:pt x="83" y="116"/>
                      <a:pt x="83" y="116"/>
                      <a:pt x="83" y="116"/>
                    </a:cubicBezTo>
                    <a:cubicBezTo>
                      <a:pt x="77" y="115"/>
                      <a:pt x="72" y="112"/>
                      <a:pt x="68" y="109"/>
                    </a:cubicBezTo>
                    <a:close/>
                    <a:moveTo>
                      <a:pt x="74" y="119"/>
                    </a:moveTo>
                    <a:cubicBezTo>
                      <a:pt x="68" y="119"/>
                      <a:pt x="62" y="115"/>
                      <a:pt x="58" y="110"/>
                    </a:cubicBezTo>
                    <a:cubicBezTo>
                      <a:pt x="57" y="108"/>
                      <a:pt x="57" y="106"/>
                      <a:pt x="56" y="104"/>
                    </a:cubicBezTo>
                    <a:cubicBezTo>
                      <a:pt x="60" y="110"/>
                      <a:pt x="67" y="116"/>
                      <a:pt x="74" y="119"/>
                    </a:cubicBezTo>
                    <a:close/>
                    <a:moveTo>
                      <a:pt x="73" y="100"/>
                    </a:moveTo>
                    <a:cubicBezTo>
                      <a:pt x="68" y="97"/>
                      <a:pt x="62" y="94"/>
                      <a:pt x="59" y="89"/>
                    </a:cubicBezTo>
                    <a:cubicBezTo>
                      <a:pt x="60" y="87"/>
                      <a:pt x="63" y="84"/>
                      <a:pt x="66" y="82"/>
                    </a:cubicBezTo>
                    <a:cubicBezTo>
                      <a:pt x="70" y="80"/>
                      <a:pt x="73" y="78"/>
                      <a:pt x="77" y="78"/>
                    </a:cubicBezTo>
                    <a:cubicBezTo>
                      <a:pt x="85" y="79"/>
                      <a:pt x="93" y="83"/>
                      <a:pt x="94" y="93"/>
                    </a:cubicBezTo>
                    <a:cubicBezTo>
                      <a:pt x="95" y="97"/>
                      <a:pt x="93" y="102"/>
                      <a:pt x="91" y="107"/>
                    </a:cubicBezTo>
                    <a:cubicBezTo>
                      <a:pt x="85" y="107"/>
                      <a:pt x="78" y="103"/>
                      <a:pt x="73" y="100"/>
                    </a:cubicBezTo>
                    <a:close/>
                    <a:moveTo>
                      <a:pt x="99" y="111"/>
                    </a:moveTo>
                    <a:cubicBezTo>
                      <a:pt x="98" y="113"/>
                      <a:pt x="97" y="114"/>
                      <a:pt x="95" y="115"/>
                    </a:cubicBezTo>
                    <a:cubicBezTo>
                      <a:pt x="94" y="116"/>
                      <a:pt x="93" y="116"/>
                      <a:pt x="92" y="116"/>
                    </a:cubicBezTo>
                    <a:cubicBezTo>
                      <a:pt x="93" y="115"/>
                      <a:pt x="94" y="114"/>
                      <a:pt x="94" y="112"/>
                    </a:cubicBezTo>
                    <a:cubicBezTo>
                      <a:pt x="96" y="112"/>
                      <a:pt x="98" y="112"/>
                      <a:pt x="99" y="111"/>
                    </a:cubicBezTo>
                    <a:close/>
                    <a:moveTo>
                      <a:pt x="93" y="74"/>
                    </a:moveTo>
                    <a:cubicBezTo>
                      <a:pt x="98" y="75"/>
                      <a:pt x="103" y="78"/>
                      <a:pt x="105" y="84"/>
                    </a:cubicBezTo>
                    <a:cubicBezTo>
                      <a:pt x="106" y="89"/>
                      <a:pt x="106" y="95"/>
                      <a:pt x="105" y="100"/>
                    </a:cubicBezTo>
                    <a:cubicBezTo>
                      <a:pt x="105" y="96"/>
                      <a:pt x="103" y="91"/>
                      <a:pt x="102" y="87"/>
                    </a:cubicBezTo>
                    <a:cubicBezTo>
                      <a:pt x="100" y="81"/>
                      <a:pt x="97" y="77"/>
                      <a:pt x="93" y="74"/>
                    </a:cubicBezTo>
                    <a:close/>
                    <a:moveTo>
                      <a:pt x="100" y="71"/>
                    </a:moveTo>
                    <a:cubicBezTo>
                      <a:pt x="92" y="67"/>
                      <a:pt x="82" y="68"/>
                      <a:pt x="72" y="71"/>
                    </a:cubicBezTo>
                    <a:cubicBezTo>
                      <a:pt x="68" y="71"/>
                      <a:pt x="63" y="72"/>
                      <a:pt x="59" y="73"/>
                    </a:cubicBezTo>
                    <a:cubicBezTo>
                      <a:pt x="59" y="73"/>
                      <a:pt x="59" y="73"/>
                      <a:pt x="59" y="73"/>
                    </a:cubicBezTo>
                    <a:cubicBezTo>
                      <a:pt x="64" y="64"/>
                      <a:pt x="75" y="58"/>
                      <a:pt x="85" y="56"/>
                    </a:cubicBezTo>
                    <a:cubicBezTo>
                      <a:pt x="102" y="52"/>
                      <a:pt x="109" y="68"/>
                      <a:pt x="111" y="84"/>
                    </a:cubicBezTo>
                    <a:cubicBezTo>
                      <a:pt x="109" y="78"/>
                      <a:pt x="106" y="73"/>
                      <a:pt x="100" y="71"/>
                    </a:cubicBezTo>
                    <a:close/>
                    <a:moveTo>
                      <a:pt x="108" y="112"/>
                    </a:moveTo>
                    <a:cubicBezTo>
                      <a:pt x="107" y="115"/>
                      <a:pt x="105" y="119"/>
                      <a:pt x="103" y="123"/>
                    </a:cubicBezTo>
                    <a:cubicBezTo>
                      <a:pt x="100" y="127"/>
                      <a:pt x="95" y="130"/>
                      <a:pt x="90" y="132"/>
                    </a:cubicBezTo>
                    <a:cubicBezTo>
                      <a:pt x="97" y="126"/>
                      <a:pt x="103" y="119"/>
                      <a:pt x="108" y="112"/>
                    </a:cubicBezTo>
                    <a:close/>
                    <a:moveTo>
                      <a:pt x="50" y="132"/>
                    </a:moveTo>
                    <a:cubicBezTo>
                      <a:pt x="52" y="135"/>
                      <a:pt x="55" y="138"/>
                      <a:pt x="57" y="141"/>
                    </a:cubicBezTo>
                    <a:cubicBezTo>
                      <a:pt x="59" y="143"/>
                      <a:pt x="60" y="144"/>
                      <a:pt x="62" y="145"/>
                    </a:cubicBezTo>
                    <a:cubicBezTo>
                      <a:pt x="61" y="146"/>
                      <a:pt x="60" y="146"/>
                      <a:pt x="58" y="147"/>
                    </a:cubicBezTo>
                    <a:cubicBezTo>
                      <a:pt x="56" y="144"/>
                      <a:pt x="54" y="142"/>
                      <a:pt x="52" y="139"/>
                    </a:cubicBezTo>
                    <a:cubicBezTo>
                      <a:pt x="50" y="136"/>
                      <a:pt x="48" y="134"/>
                      <a:pt x="47" y="131"/>
                    </a:cubicBezTo>
                    <a:cubicBezTo>
                      <a:pt x="48" y="131"/>
                      <a:pt x="49" y="132"/>
                      <a:pt x="50" y="132"/>
                    </a:cubicBezTo>
                    <a:close/>
                    <a:moveTo>
                      <a:pt x="119" y="72"/>
                    </a:moveTo>
                    <a:cubicBezTo>
                      <a:pt x="118" y="69"/>
                      <a:pt x="117" y="67"/>
                      <a:pt x="116" y="64"/>
                    </a:cubicBezTo>
                    <a:cubicBezTo>
                      <a:pt x="117" y="65"/>
                      <a:pt x="119" y="66"/>
                      <a:pt x="120" y="67"/>
                    </a:cubicBezTo>
                    <a:cubicBezTo>
                      <a:pt x="120" y="69"/>
                      <a:pt x="119" y="70"/>
                      <a:pt x="119" y="72"/>
                    </a:cubicBezTo>
                    <a:close/>
                    <a:moveTo>
                      <a:pt x="109" y="53"/>
                    </a:moveTo>
                    <a:cubicBezTo>
                      <a:pt x="107" y="50"/>
                      <a:pt x="104" y="47"/>
                      <a:pt x="102" y="45"/>
                    </a:cubicBezTo>
                    <a:cubicBezTo>
                      <a:pt x="109" y="48"/>
                      <a:pt x="115" y="52"/>
                      <a:pt x="119" y="59"/>
                    </a:cubicBezTo>
                    <a:cubicBezTo>
                      <a:pt x="119" y="59"/>
                      <a:pt x="119" y="59"/>
                      <a:pt x="120" y="60"/>
                    </a:cubicBezTo>
                    <a:cubicBezTo>
                      <a:pt x="116" y="57"/>
                      <a:pt x="113" y="55"/>
                      <a:pt x="109" y="53"/>
                    </a:cubicBezTo>
                    <a:close/>
                    <a:moveTo>
                      <a:pt x="49" y="47"/>
                    </a:moveTo>
                    <a:cubicBezTo>
                      <a:pt x="53" y="44"/>
                      <a:pt x="58" y="41"/>
                      <a:pt x="64" y="40"/>
                    </a:cubicBezTo>
                    <a:cubicBezTo>
                      <a:pt x="60" y="42"/>
                      <a:pt x="56" y="44"/>
                      <a:pt x="53" y="46"/>
                    </a:cubicBezTo>
                    <a:cubicBezTo>
                      <a:pt x="51" y="46"/>
                      <a:pt x="50" y="47"/>
                      <a:pt x="49" y="47"/>
                    </a:cubicBezTo>
                    <a:close/>
                    <a:moveTo>
                      <a:pt x="38" y="102"/>
                    </a:moveTo>
                    <a:cubicBezTo>
                      <a:pt x="37" y="97"/>
                      <a:pt x="36" y="92"/>
                      <a:pt x="36" y="87"/>
                    </a:cubicBezTo>
                    <a:cubicBezTo>
                      <a:pt x="37" y="92"/>
                      <a:pt x="37" y="97"/>
                      <a:pt x="38" y="102"/>
                    </a:cubicBezTo>
                    <a:close/>
                    <a:moveTo>
                      <a:pt x="43" y="121"/>
                    </a:moveTo>
                    <a:cubicBezTo>
                      <a:pt x="42" y="121"/>
                      <a:pt x="42" y="121"/>
                      <a:pt x="41" y="120"/>
                    </a:cubicBezTo>
                    <a:cubicBezTo>
                      <a:pt x="41" y="119"/>
                      <a:pt x="40" y="119"/>
                      <a:pt x="40" y="118"/>
                    </a:cubicBezTo>
                    <a:cubicBezTo>
                      <a:pt x="41" y="119"/>
                      <a:pt x="42" y="120"/>
                      <a:pt x="43" y="121"/>
                    </a:cubicBezTo>
                    <a:close/>
                    <a:moveTo>
                      <a:pt x="39" y="128"/>
                    </a:moveTo>
                    <a:cubicBezTo>
                      <a:pt x="43" y="135"/>
                      <a:pt x="48" y="143"/>
                      <a:pt x="54" y="149"/>
                    </a:cubicBezTo>
                    <a:cubicBezTo>
                      <a:pt x="53" y="150"/>
                      <a:pt x="52" y="150"/>
                      <a:pt x="50" y="150"/>
                    </a:cubicBezTo>
                    <a:cubicBezTo>
                      <a:pt x="50" y="150"/>
                      <a:pt x="50" y="150"/>
                      <a:pt x="50" y="150"/>
                    </a:cubicBezTo>
                    <a:cubicBezTo>
                      <a:pt x="41" y="142"/>
                      <a:pt x="34" y="132"/>
                      <a:pt x="31" y="120"/>
                    </a:cubicBezTo>
                    <a:cubicBezTo>
                      <a:pt x="31" y="120"/>
                      <a:pt x="31" y="119"/>
                      <a:pt x="31" y="119"/>
                    </a:cubicBezTo>
                    <a:cubicBezTo>
                      <a:pt x="33" y="122"/>
                      <a:pt x="36" y="125"/>
                      <a:pt x="39" y="128"/>
                    </a:cubicBezTo>
                    <a:close/>
                    <a:moveTo>
                      <a:pt x="129" y="68"/>
                    </a:moveTo>
                    <a:cubicBezTo>
                      <a:pt x="129" y="65"/>
                      <a:pt x="128" y="62"/>
                      <a:pt x="126" y="58"/>
                    </a:cubicBezTo>
                    <a:cubicBezTo>
                      <a:pt x="126" y="58"/>
                      <a:pt x="126" y="58"/>
                      <a:pt x="126" y="57"/>
                    </a:cubicBezTo>
                    <a:cubicBezTo>
                      <a:pt x="128" y="62"/>
                      <a:pt x="130" y="66"/>
                      <a:pt x="131" y="71"/>
                    </a:cubicBezTo>
                    <a:cubicBezTo>
                      <a:pt x="131" y="70"/>
                      <a:pt x="130" y="69"/>
                      <a:pt x="129" y="68"/>
                    </a:cubicBezTo>
                    <a:close/>
                    <a:moveTo>
                      <a:pt x="71" y="11"/>
                    </a:moveTo>
                    <a:cubicBezTo>
                      <a:pt x="79" y="11"/>
                      <a:pt x="87" y="15"/>
                      <a:pt x="95" y="20"/>
                    </a:cubicBezTo>
                    <a:cubicBezTo>
                      <a:pt x="83" y="18"/>
                      <a:pt x="71" y="18"/>
                      <a:pt x="60" y="22"/>
                    </a:cubicBezTo>
                    <a:cubicBezTo>
                      <a:pt x="57" y="23"/>
                      <a:pt x="53" y="24"/>
                      <a:pt x="50" y="25"/>
                    </a:cubicBezTo>
                    <a:cubicBezTo>
                      <a:pt x="55" y="17"/>
                      <a:pt x="61" y="12"/>
                      <a:pt x="71" y="11"/>
                    </a:cubicBezTo>
                    <a:close/>
                    <a:moveTo>
                      <a:pt x="38" y="46"/>
                    </a:moveTo>
                    <a:cubicBezTo>
                      <a:pt x="38" y="47"/>
                      <a:pt x="38" y="47"/>
                      <a:pt x="38" y="48"/>
                    </a:cubicBezTo>
                    <a:cubicBezTo>
                      <a:pt x="36" y="49"/>
                      <a:pt x="35" y="51"/>
                      <a:pt x="34" y="52"/>
                    </a:cubicBezTo>
                    <a:cubicBezTo>
                      <a:pt x="32" y="55"/>
                      <a:pt x="31" y="59"/>
                      <a:pt x="29" y="62"/>
                    </a:cubicBezTo>
                    <a:cubicBezTo>
                      <a:pt x="27" y="64"/>
                      <a:pt x="25" y="66"/>
                      <a:pt x="23" y="69"/>
                    </a:cubicBezTo>
                    <a:cubicBezTo>
                      <a:pt x="27" y="60"/>
                      <a:pt x="31" y="52"/>
                      <a:pt x="38"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2" name="Freeform 1082"/>
              <p:cNvSpPr>
                <a:spLocks noEditPoints="1"/>
              </p:cNvSpPr>
              <p:nvPr/>
            </p:nvSpPr>
            <p:spPr bwMode="auto">
              <a:xfrm>
                <a:off x="3906" y="938"/>
                <a:ext cx="283" cy="238"/>
              </a:xfrm>
              <a:custGeom>
                <a:avLst/>
                <a:gdLst>
                  <a:gd name="T0" fmla="*/ 324 w 505"/>
                  <a:gd name="T1" fmla="*/ 14 h 425"/>
                  <a:gd name="T2" fmla="*/ 6 w 505"/>
                  <a:gd name="T3" fmla="*/ 95 h 425"/>
                  <a:gd name="T4" fmla="*/ 26 w 505"/>
                  <a:gd name="T5" fmla="*/ 419 h 425"/>
                  <a:gd name="T6" fmla="*/ 477 w 505"/>
                  <a:gd name="T7" fmla="*/ 371 h 425"/>
                  <a:gd name="T8" fmla="*/ 472 w 505"/>
                  <a:gd name="T9" fmla="*/ 352 h 425"/>
                  <a:gd name="T10" fmla="*/ 381 w 505"/>
                  <a:gd name="T11" fmla="*/ 386 h 425"/>
                  <a:gd name="T12" fmla="*/ 460 w 505"/>
                  <a:gd name="T13" fmla="*/ 351 h 425"/>
                  <a:gd name="T14" fmla="*/ 443 w 505"/>
                  <a:gd name="T15" fmla="*/ 284 h 425"/>
                  <a:gd name="T16" fmla="*/ 473 w 505"/>
                  <a:gd name="T17" fmla="*/ 207 h 425"/>
                  <a:gd name="T18" fmla="*/ 471 w 505"/>
                  <a:gd name="T19" fmla="*/ 182 h 425"/>
                  <a:gd name="T20" fmla="*/ 469 w 505"/>
                  <a:gd name="T21" fmla="*/ 236 h 425"/>
                  <a:gd name="T22" fmla="*/ 462 w 505"/>
                  <a:gd name="T23" fmla="*/ 303 h 425"/>
                  <a:gd name="T24" fmla="*/ 461 w 505"/>
                  <a:gd name="T25" fmla="*/ 319 h 425"/>
                  <a:gd name="T26" fmla="*/ 487 w 505"/>
                  <a:gd name="T27" fmla="*/ 296 h 425"/>
                  <a:gd name="T28" fmla="*/ 472 w 505"/>
                  <a:gd name="T29" fmla="*/ 269 h 425"/>
                  <a:gd name="T30" fmla="*/ 481 w 505"/>
                  <a:gd name="T31" fmla="*/ 133 h 425"/>
                  <a:gd name="T32" fmla="*/ 457 w 505"/>
                  <a:gd name="T33" fmla="*/ 178 h 425"/>
                  <a:gd name="T34" fmla="*/ 459 w 505"/>
                  <a:gd name="T35" fmla="*/ 213 h 425"/>
                  <a:gd name="T36" fmla="*/ 439 w 505"/>
                  <a:gd name="T37" fmla="*/ 285 h 425"/>
                  <a:gd name="T38" fmla="*/ 426 w 505"/>
                  <a:gd name="T39" fmla="*/ 357 h 425"/>
                  <a:gd name="T40" fmla="*/ 406 w 505"/>
                  <a:gd name="T41" fmla="*/ 376 h 425"/>
                  <a:gd name="T42" fmla="*/ 471 w 505"/>
                  <a:gd name="T43" fmla="*/ 320 h 425"/>
                  <a:gd name="T44" fmla="*/ 488 w 505"/>
                  <a:gd name="T45" fmla="*/ 280 h 425"/>
                  <a:gd name="T46" fmla="*/ 391 w 505"/>
                  <a:gd name="T47" fmla="*/ 64 h 425"/>
                  <a:gd name="T48" fmla="*/ 391 w 505"/>
                  <a:gd name="T49" fmla="*/ 66 h 425"/>
                  <a:gd name="T50" fmla="*/ 422 w 505"/>
                  <a:gd name="T51" fmla="*/ 61 h 425"/>
                  <a:gd name="T52" fmla="*/ 377 w 505"/>
                  <a:gd name="T53" fmla="*/ 72 h 425"/>
                  <a:gd name="T54" fmla="*/ 417 w 505"/>
                  <a:gd name="T55" fmla="*/ 38 h 425"/>
                  <a:gd name="T56" fmla="*/ 331 w 505"/>
                  <a:gd name="T57" fmla="*/ 46 h 425"/>
                  <a:gd name="T58" fmla="*/ 292 w 505"/>
                  <a:gd name="T59" fmla="*/ 18 h 425"/>
                  <a:gd name="T60" fmla="*/ 243 w 505"/>
                  <a:gd name="T61" fmla="*/ 17 h 425"/>
                  <a:gd name="T62" fmla="*/ 190 w 505"/>
                  <a:gd name="T63" fmla="*/ 14 h 425"/>
                  <a:gd name="T64" fmla="*/ 37 w 505"/>
                  <a:gd name="T65" fmla="*/ 304 h 425"/>
                  <a:gd name="T66" fmla="*/ 37 w 505"/>
                  <a:gd name="T67" fmla="*/ 186 h 425"/>
                  <a:gd name="T68" fmla="*/ 29 w 505"/>
                  <a:gd name="T69" fmla="*/ 238 h 425"/>
                  <a:gd name="T70" fmla="*/ 56 w 505"/>
                  <a:gd name="T71" fmla="*/ 360 h 425"/>
                  <a:gd name="T72" fmla="*/ 55 w 505"/>
                  <a:gd name="T73" fmla="*/ 294 h 425"/>
                  <a:gd name="T74" fmla="*/ 55 w 505"/>
                  <a:gd name="T75" fmla="*/ 162 h 425"/>
                  <a:gd name="T76" fmla="*/ 16 w 505"/>
                  <a:gd name="T77" fmla="*/ 188 h 425"/>
                  <a:gd name="T78" fmla="*/ 48 w 505"/>
                  <a:gd name="T79" fmla="*/ 361 h 425"/>
                  <a:gd name="T80" fmla="*/ 21 w 505"/>
                  <a:gd name="T81" fmla="*/ 407 h 425"/>
                  <a:gd name="T82" fmla="*/ 67 w 505"/>
                  <a:gd name="T83" fmla="*/ 369 h 425"/>
                  <a:gd name="T84" fmla="*/ 57 w 505"/>
                  <a:gd name="T85" fmla="*/ 262 h 425"/>
                  <a:gd name="T86" fmla="*/ 127 w 505"/>
                  <a:gd name="T87" fmla="*/ 219 h 425"/>
                  <a:gd name="T88" fmla="*/ 57 w 505"/>
                  <a:gd name="T89" fmla="*/ 161 h 425"/>
                  <a:gd name="T90" fmla="*/ 36 w 505"/>
                  <a:gd name="T91" fmla="*/ 119 h 425"/>
                  <a:gd name="T92" fmla="*/ 455 w 505"/>
                  <a:gd name="T93" fmla="*/ 88 h 425"/>
                  <a:gd name="T94" fmla="*/ 458 w 505"/>
                  <a:gd name="T95" fmla="*/ 138 h 425"/>
                  <a:gd name="T96" fmla="*/ 369 w 505"/>
                  <a:gd name="T97" fmla="*/ 187 h 425"/>
                  <a:gd name="T98" fmla="*/ 438 w 505"/>
                  <a:gd name="T99" fmla="*/ 237 h 425"/>
                  <a:gd name="T100" fmla="*/ 426 w 505"/>
                  <a:gd name="T101" fmla="*/ 290 h 425"/>
                  <a:gd name="T102" fmla="*/ 380 w 505"/>
                  <a:gd name="T103" fmla="*/ 370 h 425"/>
                  <a:gd name="T104" fmla="*/ 329 w 505"/>
                  <a:gd name="T105" fmla="*/ 379 h 425"/>
                  <a:gd name="T106" fmla="*/ 226 w 505"/>
                  <a:gd name="T107" fmla="*/ 385 h 425"/>
                  <a:gd name="T108" fmla="*/ 149 w 505"/>
                  <a:gd name="T109" fmla="*/ 367 h 425"/>
                  <a:gd name="T110" fmla="*/ 110 w 505"/>
                  <a:gd name="T111" fmla="*/ 396 h 425"/>
                  <a:gd name="T112" fmla="*/ 169 w 505"/>
                  <a:gd name="T113" fmla="*/ 164 h 425"/>
                  <a:gd name="T114" fmla="*/ 170 w 505"/>
                  <a:gd name="T115" fmla="*/ 396 h 425"/>
                  <a:gd name="T116" fmla="*/ 119 w 505"/>
                  <a:gd name="T117" fmla="*/ 389 h 425"/>
                  <a:gd name="T118" fmla="*/ 173 w 505"/>
                  <a:gd name="T119" fmla="*/ 394 h 425"/>
                  <a:gd name="T120" fmla="*/ 250 w 505"/>
                  <a:gd name="T121" fmla="*/ 395 h 425"/>
                  <a:gd name="T122" fmla="*/ 459 w 505"/>
                  <a:gd name="T123" fmla="*/ 386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5" h="425">
                    <a:moveTo>
                      <a:pt x="502" y="265"/>
                    </a:moveTo>
                    <a:cubicBezTo>
                      <a:pt x="502" y="256"/>
                      <a:pt x="502" y="246"/>
                      <a:pt x="502" y="237"/>
                    </a:cubicBezTo>
                    <a:cubicBezTo>
                      <a:pt x="501" y="209"/>
                      <a:pt x="500" y="181"/>
                      <a:pt x="495" y="153"/>
                    </a:cubicBezTo>
                    <a:cubicBezTo>
                      <a:pt x="493" y="140"/>
                      <a:pt x="491" y="127"/>
                      <a:pt x="488" y="115"/>
                    </a:cubicBezTo>
                    <a:cubicBezTo>
                      <a:pt x="489" y="114"/>
                      <a:pt x="488" y="113"/>
                      <a:pt x="487" y="113"/>
                    </a:cubicBezTo>
                    <a:cubicBezTo>
                      <a:pt x="484" y="103"/>
                      <a:pt x="481" y="91"/>
                      <a:pt x="475" y="81"/>
                    </a:cubicBezTo>
                    <a:cubicBezTo>
                      <a:pt x="476" y="76"/>
                      <a:pt x="474" y="71"/>
                      <a:pt x="467" y="71"/>
                    </a:cubicBezTo>
                    <a:cubicBezTo>
                      <a:pt x="461" y="71"/>
                      <a:pt x="454" y="71"/>
                      <a:pt x="448" y="71"/>
                    </a:cubicBezTo>
                    <a:cubicBezTo>
                      <a:pt x="450" y="56"/>
                      <a:pt x="445" y="38"/>
                      <a:pt x="430" y="32"/>
                    </a:cubicBezTo>
                    <a:cubicBezTo>
                      <a:pt x="413" y="25"/>
                      <a:pt x="392" y="29"/>
                      <a:pt x="374" y="30"/>
                    </a:cubicBezTo>
                    <a:cubicBezTo>
                      <a:pt x="372" y="30"/>
                      <a:pt x="370" y="32"/>
                      <a:pt x="370" y="35"/>
                    </a:cubicBezTo>
                    <a:cubicBezTo>
                      <a:pt x="370" y="43"/>
                      <a:pt x="369" y="50"/>
                      <a:pt x="369" y="58"/>
                    </a:cubicBezTo>
                    <a:cubicBezTo>
                      <a:pt x="366" y="55"/>
                      <a:pt x="362" y="53"/>
                      <a:pt x="358" y="49"/>
                    </a:cubicBezTo>
                    <a:cubicBezTo>
                      <a:pt x="353" y="44"/>
                      <a:pt x="348" y="39"/>
                      <a:pt x="344" y="34"/>
                    </a:cubicBezTo>
                    <a:cubicBezTo>
                      <a:pt x="338" y="26"/>
                      <a:pt x="331" y="20"/>
                      <a:pt x="324" y="14"/>
                    </a:cubicBezTo>
                    <a:cubicBezTo>
                      <a:pt x="326" y="11"/>
                      <a:pt x="326" y="7"/>
                      <a:pt x="323" y="5"/>
                    </a:cubicBezTo>
                    <a:cubicBezTo>
                      <a:pt x="313" y="1"/>
                      <a:pt x="300" y="3"/>
                      <a:pt x="289" y="3"/>
                    </a:cubicBezTo>
                    <a:cubicBezTo>
                      <a:pt x="275" y="3"/>
                      <a:pt x="262" y="3"/>
                      <a:pt x="248" y="3"/>
                    </a:cubicBezTo>
                    <a:cubicBezTo>
                      <a:pt x="235" y="4"/>
                      <a:pt x="221" y="4"/>
                      <a:pt x="207" y="5"/>
                    </a:cubicBezTo>
                    <a:cubicBezTo>
                      <a:pt x="202" y="5"/>
                      <a:pt x="196" y="5"/>
                      <a:pt x="190" y="6"/>
                    </a:cubicBezTo>
                    <a:cubicBezTo>
                      <a:pt x="187" y="2"/>
                      <a:pt x="183" y="0"/>
                      <a:pt x="179" y="3"/>
                    </a:cubicBezTo>
                    <a:cubicBezTo>
                      <a:pt x="167" y="11"/>
                      <a:pt x="159" y="25"/>
                      <a:pt x="150" y="36"/>
                    </a:cubicBezTo>
                    <a:cubicBezTo>
                      <a:pt x="143" y="46"/>
                      <a:pt x="136" y="57"/>
                      <a:pt x="129" y="68"/>
                    </a:cubicBezTo>
                    <a:cubicBezTo>
                      <a:pt x="116" y="67"/>
                      <a:pt x="104" y="67"/>
                      <a:pt x="91" y="68"/>
                    </a:cubicBezTo>
                    <a:cubicBezTo>
                      <a:pt x="66" y="69"/>
                      <a:pt x="33" y="69"/>
                      <a:pt x="12" y="85"/>
                    </a:cubicBezTo>
                    <a:cubicBezTo>
                      <a:pt x="12" y="85"/>
                      <a:pt x="12" y="84"/>
                      <a:pt x="12" y="84"/>
                    </a:cubicBezTo>
                    <a:cubicBezTo>
                      <a:pt x="12" y="83"/>
                      <a:pt x="10" y="83"/>
                      <a:pt x="10" y="84"/>
                    </a:cubicBezTo>
                    <a:cubicBezTo>
                      <a:pt x="10" y="85"/>
                      <a:pt x="10" y="86"/>
                      <a:pt x="10" y="87"/>
                    </a:cubicBezTo>
                    <a:cubicBezTo>
                      <a:pt x="7" y="89"/>
                      <a:pt x="6" y="91"/>
                      <a:pt x="5" y="94"/>
                    </a:cubicBezTo>
                    <a:cubicBezTo>
                      <a:pt x="5" y="95"/>
                      <a:pt x="6" y="95"/>
                      <a:pt x="6" y="95"/>
                    </a:cubicBezTo>
                    <a:cubicBezTo>
                      <a:pt x="7" y="95"/>
                      <a:pt x="8" y="95"/>
                      <a:pt x="8" y="95"/>
                    </a:cubicBezTo>
                    <a:cubicBezTo>
                      <a:pt x="0" y="143"/>
                      <a:pt x="1" y="194"/>
                      <a:pt x="3" y="242"/>
                    </a:cubicBezTo>
                    <a:cubicBezTo>
                      <a:pt x="3" y="249"/>
                      <a:pt x="3" y="255"/>
                      <a:pt x="4" y="261"/>
                    </a:cubicBezTo>
                    <a:cubicBezTo>
                      <a:pt x="2" y="261"/>
                      <a:pt x="2" y="263"/>
                      <a:pt x="4" y="263"/>
                    </a:cubicBezTo>
                    <a:cubicBezTo>
                      <a:pt x="4" y="263"/>
                      <a:pt x="4" y="263"/>
                      <a:pt x="4" y="263"/>
                    </a:cubicBezTo>
                    <a:cubicBezTo>
                      <a:pt x="5" y="297"/>
                      <a:pt x="7" y="331"/>
                      <a:pt x="9" y="365"/>
                    </a:cubicBezTo>
                    <a:cubicBezTo>
                      <a:pt x="9" y="365"/>
                      <a:pt x="9" y="365"/>
                      <a:pt x="9" y="365"/>
                    </a:cubicBezTo>
                    <a:cubicBezTo>
                      <a:pt x="7" y="365"/>
                      <a:pt x="7" y="367"/>
                      <a:pt x="9" y="367"/>
                    </a:cubicBezTo>
                    <a:cubicBezTo>
                      <a:pt x="9" y="367"/>
                      <a:pt x="9" y="367"/>
                      <a:pt x="9" y="367"/>
                    </a:cubicBezTo>
                    <a:cubicBezTo>
                      <a:pt x="9" y="380"/>
                      <a:pt x="10" y="393"/>
                      <a:pt x="10" y="405"/>
                    </a:cubicBezTo>
                    <a:cubicBezTo>
                      <a:pt x="10" y="408"/>
                      <a:pt x="12" y="409"/>
                      <a:pt x="13" y="410"/>
                    </a:cubicBezTo>
                    <a:cubicBezTo>
                      <a:pt x="12" y="410"/>
                      <a:pt x="11" y="410"/>
                      <a:pt x="11" y="410"/>
                    </a:cubicBezTo>
                    <a:cubicBezTo>
                      <a:pt x="11" y="410"/>
                      <a:pt x="11" y="410"/>
                      <a:pt x="11" y="410"/>
                    </a:cubicBezTo>
                    <a:cubicBezTo>
                      <a:pt x="9" y="412"/>
                      <a:pt x="10" y="414"/>
                      <a:pt x="11" y="415"/>
                    </a:cubicBezTo>
                    <a:cubicBezTo>
                      <a:pt x="15" y="419"/>
                      <a:pt x="20" y="419"/>
                      <a:pt x="26" y="419"/>
                    </a:cubicBezTo>
                    <a:cubicBezTo>
                      <a:pt x="46" y="419"/>
                      <a:pt x="65" y="420"/>
                      <a:pt x="85" y="421"/>
                    </a:cubicBezTo>
                    <a:cubicBezTo>
                      <a:pt x="132" y="422"/>
                      <a:pt x="180" y="422"/>
                      <a:pt x="227" y="422"/>
                    </a:cubicBezTo>
                    <a:cubicBezTo>
                      <a:pt x="272" y="422"/>
                      <a:pt x="317" y="425"/>
                      <a:pt x="362" y="421"/>
                    </a:cubicBezTo>
                    <a:cubicBezTo>
                      <a:pt x="400" y="418"/>
                      <a:pt x="439" y="410"/>
                      <a:pt x="477" y="415"/>
                    </a:cubicBezTo>
                    <a:cubicBezTo>
                      <a:pt x="482" y="416"/>
                      <a:pt x="485" y="413"/>
                      <a:pt x="486" y="409"/>
                    </a:cubicBezTo>
                    <a:cubicBezTo>
                      <a:pt x="489" y="414"/>
                      <a:pt x="499" y="413"/>
                      <a:pt x="499" y="405"/>
                    </a:cubicBezTo>
                    <a:cubicBezTo>
                      <a:pt x="499" y="404"/>
                      <a:pt x="499" y="403"/>
                      <a:pt x="499" y="401"/>
                    </a:cubicBezTo>
                    <a:cubicBezTo>
                      <a:pt x="499" y="402"/>
                      <a:pt x="501" y="401"/>
                      <a:pt x="500" y="400"/>
                    </a:cubicBezTo>
                    <a:cubicBezTo>
                      <a:pt x="500" y="399"/>
                      <a:pt x="499" y="399"/>
                      <a:pt x="499" y="398"/>
                    </a:cubicBezTo>
                    <a:cubicBezTo>
                      <a:pt x="500" y="355"/>
                      <a:pt x="502" y="312"/>
                      <a:pt x="502" y="269"/>
                    </a:cubicBezTo>
                    <a:cubicBezTo>
                      <a:pt x="505" y="269"/>
                      <a:pt x="505" y="265"/>
                      <a:pt x="502" y="265"/>
                    </a:cubicBezTo>
                    <a:close/>
                    <a:moveTo>
                      <a:pt x="481" y="361"/>
                    </a:moveTo>
                    <a:cubicBezTo>
                      <a:pt x="481" y="366"/>
                      <a:pt x="480" y="370"/>
                      <a:pt x="480" y="374"/>
                    </a:cubicBezTo>
                    <a:cubicBezTo>
                      <a:pt x="479" y="373"/>
                      <a:pt x="478" y="372"/>
                      <a:pt x="477" y="371"/>
                    </a:cubicBezTo>
                    <a:cubicBezTo>
                      <a:pt x="477" y="370"/>
                      <a:pt x="477" y="371"/>
                      <a:pt x="477" y="371"/>
                    </a:cubicBezTo>
                    <a:cubicBezTo>
                      <a:pt x="478" y="372"/>
                      <a:pt x="479" y="374"/>
                      <a:pt x="480" y="375"/>
                    </a:cubicBezTo>
                    <a:cubicBezTo>
                      <a:pt x="473" y="376"/>
                      <a:pt x="467" y="380"/>
                      <a:pt x="460" y="382"/>
                    </a:cubicBezTo>
                    <a:cubicBezTo>
                      <a:pt x="457" y="383"/>
                      <a:pt x="454" y="384"/>
                      <a:pt x="451" y="385"/>
                    </a:cubicBezTo>
                    <a:cubicBezTo>
                      <a:pt x="447" y="380"/>
                      <a:pt x="443" y="373"/>
                      <a:pt x="441" y="367"/>
                    </a:cubicBezTo>
                    <a:cubicBezTo>
                      <a:pt x="441" y="364"/>
                      <a:pt x="441" y="361"/>
                      <a:pt x="441" y="358"/>
                    </a:cubicBezTo>
                    <a:cubicBezTo>
                      <a:pt x="446" y="357"/>
                      <a:pt x="450" y="356"/>
                      <a:pt x="455" y="356"/>
                    </a:cubicBezTo>
                    <a:cubicBezTo>
                      <a:pt x="455" y="363"/>
                      <a:pt x="455" y="370"/>
                      <a:pt x="456" y="376"/>
                    </a:cubicBezTo>
                    <a:cubicBezTo>
                      <a:pt x="456" y="378"/>
                      <a:pt x="459" y="378"/>
                      <a:pt x="459" y="376"/>
                    </a:cubicBezTo>
                    <a:cubicBezTo>
                      <a:pt x="460" y="369"/>
                      <a:pt x="461" y="362"/>
                      <a:pt x="460" y="355"/>
                    </a:cubicBezTo>
                    <a:cubicBezTo>
                      <a:pt x="462" y="354"/>
                      <a:pt x="463" y="354"/>
                      <a:pt x="465" y="354"/>
                    </a:cubicBezTo>
                    <a:cubicBezTo>
                      <a:pt x="465" y="361"/>
                      <a:pt x="464" y="369"/>
                      <a:pt x="466" y="376"/>
                    </a:cubicBezTo>
                    <a:cubicBezTo>
                      <a:pt x="467" y="377"/>
                      <a:pt x="468" y="377"/>
                      <a:pt x="468" y="376"/>
                    </a:cubicBezTo>
                    <a:cubicBezTo>
                      <a:pt x="470" y="369"/>
                      <a:pt x="470" y="361"/>
                      <a:pt x="470" y="354"/>
                    </a:cubicBezTo>
                    <a:cubicBezTo>
                      <a:pt x="470" y="353"/>
                      <a:pt x="470" y="353"/>
                      <a:pt x="470" y="353"/>
                    </a:cubicBezTo>
                    <a:cubicBezTo>
                      <a:pt x="471" y="353"/>
                      <a:pt x="471" y="353"/>
                      <a:pt x="472" y="352"/>
                    </a:cubicBezTo>
                    <a:cubicBezTo>
                      <a:pt x="475" y="352"/>
                      <a:pt x="478" y="351"/>
                      <a:pt x="481" y="351"/>
                    </a:cubicBezTo>
                    <a:cubicBezTo>
                      <a:pt x="481" y="354"/>
                      <a:pt x="481" y="358"/>
                      <a:pt x="481" y="361"/>
                    </a:cubicBezTo>
                    <a:close/>
                    <a:moveTo>
                      <a:pt x="381" y="385"/>
                    </a:moveTo>
                    <a:cubicBezTo>
                      <a:pt x="380" y="380"/>
                      <a:pt x="380" y="375"/>
                      <a:pt x="380" y="370"/>
                    </a:cubicBezTo>
                    <a:cubicBezTo>
                      <a:pt x="382" y="370"/>
                      <a:pt x="385" y="370"/>
                      <a:pt x="386" y="369"/>
                    </a:cubicBezTo>
                    <a:cubicBezTo>
                      <a:pt x="391" y="368"/>
                      <a:pt x="395" y="367"/>
                      <a:pt x="399" y="366"/>
                    </a:cubicBezTo>
                    <a:cubicBezTo>
                      <a:pt x="400" y="366"/>
                      <a:pt x="401" y="366"/>
                      <a:pt x="403" y="366"/>
                    </a:cubicBezTo>
                    <a:cubicBezTo>
                      <a:pt x="402" y="372"/>
                      <a:pt x="401" y="379"/>
                      <a:pt x="401" y="386"/>
                    </a:cubicBezTo>
                    <a:cubicBezTo>
                      <a:pt x="402" y="388"/>
                      <a:pt x="405" y="388"/>
                      <a:pt x="406" y="386"/>
                    </a:cubicBezTo>
                    <a:cubicBezTo>
                      <a:pt x="406" y="384"/>
                      <a:pt x="406" y="382"/>
                      <a:pt x="406" y="381"/>
                    </a:cubicBezTo>
                    <a:cubicBezTo>
                      <a:pt x="409" y="386"/>
                      <a:pt x="412" y="391"/>
                      <a:pt x="417" y="394"/>
                    </a:cubicBezTo>
                    <a:cubicBezTo>
                      <a:pt x="416" y="394"/>
                      <a:pt x="416" y="395"/>
                      <a:pt x="416" y="395"/>
                    </a:cubicBezTo>
                    <a:cubicBezTo>
                      <a:pt x="409" y="395"/>
                      <a:pt x="402" y="396"/>
                      <a:pt x="396" y="396"/>
                    </a:cubicBezTo>
                    <a:cubicBezTo>
                      <a:pt x="394" y="395"/>
                      <a:pt x="392" y="394"/>
                      <a:pt x="391" y="393"/>
                    </a:cubicBezTo>
                    <a:cubicBezTo>
                      <a:pt x="387" y="390"/>
                      <a:pt x="384" y="388"/>
                      <a:pt x="381" y="386"/>
                    </a:cubicBezTo>
                    <a:cubicBezTo>
                      <a:pt x="381" y="385"/>
                      <a:pt x="381" y="385"/>
                      <a:pt x="381" y="385"/>
                    </a:cubicBezTo>
                    <a:close/>
                    <a:moveTo>
                      <a:pt x="446" y="238"/>
                    </a:moveTo>
                    <a:cubicBezTo>
                      <a:pt x="451" y="237"/>
                      <a:pt x="456" y="237"/>
                      <a:pt x="460" y="237"/>
                    </a:cubicBezTo>
                    <a:cubicBezTo>
                      <a:pt x="461" y="242"/>
                      <a:pt x="461" y="247"/>
                      <a:pt x="460" y="251"/>
                    </a:cubicBezTo>
                    <a:cubicBezTo>
                      <a:pt x="455" y="252"/>
                      <a:pt x="450" y="252"/>
                      <a:pt x="445" y="252"/>
                    </a:cubicBezTo>
                    <a:cubicBezTo>
                      <a:pt x="445" y="252"/>
                      <a:pt x="445" y="252"/>
                      <a:pt x="445" y="252"/>
                    </a:cubicBezTo>
                    <a:cubicBezTo>
                      <a:pt x="445" y="247"/>
                      <a:pt x="446" y="242"/>
                      <a:pt x="446" y="238"/>
                    </a:cubicBezTo>
                    <a:close/>
                    <a:moveTo>
                      <a:pt x="488" y="237"/>
                    </a:moveTo>
                    <a:cubicBezTo>
                      <a:pt x="488" y="242"/>
                      <a:pt x="488" y="246"/>
                      <a:pt x="488" y="251"/>
                    </a:cubicBezTo>
                    <a:cubicBezTo>
                      <a:pt x="483" y="251"/>
                      <a:pt x="478" y="251"/>
                      <a:pt x="472" y="251"/>
                    </a:cubicBezTo>
                    <a:cubicBezTo>
                      <a:pt x="472" y="246"/>
                      <a:pt x="473" y="241"/>
                      <a:pt x="473" y="236"/>
                    </a:cubicBezTo>
                    <a:cubicBezTo>
                      <a:pt x="478" y="235"/>
                      <a:pt x="483" y="234"/>
                      <a:pt x="488" y="233"/>
                    </a:cubicBezTo>
                    <a:cubicBezTo>
                      <a:pt x="488" y="234"/>
                      <a:pt x="488" y="236"/>
                      <a:pt x="488" y="237"/>
                    </a:cubicBezTo>
                    <a:close/>
                    <a:moveTo>
                      <a:pt x="465" y="350"/>
                    </a:moveTo>
                    <a:cubicBezTo>
                      <a:pt x="463" y="350"/>
                      <a:pt x="462" y="350"/>
                      <a:pt x="460" y="351"/>
                    </a:cubicBezTo>
                    <a:cubicBezTo>
                      <a:pt x="460" y="347"/>
                      <a:pt x="460" y="344"/>
                      <a:pt x="460" y="340"/>
                    </a:cubicBezTo>
                    <a:cubicBezTo>
                      <a:pt x="461" y="334"/>
                      <a:pt x="461" y="328"/>
                      <a:pt x="461" y="322"/>
                    </a:cubicBezTo>
                    <a:cubicBezTo>
                      <a:pt x="463" y="322"/>
                      <a:pt x="464" y="321"/>
                      <a:pt x="465" y="321"/>
                    </a:cubicBezTo>
                    <a:cubicBezTo>
                      <a:pt x="465" y="321"/>
                      <a:pt x="465" y="322"/>
                      <a:pt x="465" y="322"/>
                    </a:cubicBezTo>
                    <a:cubicBezTo>
                      <a:pt x="465" y="331"/>
                      <a:pt x="465" y="341"/>
                      <a:pt x="465" y="350"/>
                    </a:cubicBezTo>
                    <a:close/>
                    <a:moveTo>
                      <a:pt x="442" y="309"/>
                    </a:moveTo>
                    <a:cubicBezTo>
                      <a:pt x="447" y="308"/>
                      <a:pt x="452" y="307"/>
                      <a:pt x="457" y="306"/>
                    </a:cubicBezTo>
                    <a:cubicBezTo>
                      <a:pt x="457" y="311"/>
                      <a:pt x="457" y="316"/>
                      <a:pt x="457" y="320"/>
                    </a:cubicBezTo>
                    <a:cubicBezTo>
                      <a:pt x="452" y="321"/>
                      <a:pt x="447" y="322"/>
                      <a:pt x="442" y="323"/>
                    </a:cubicBezTo>
                    <a:cubicBezTo>
                      <a:pt x="442" y="320"/>
                      <a:pt x="442" y="317"/>
                      <a:pt x="442" y="314"/>
                    </a:cubicBezTo>
                    <a:cubicBezTo>
                      <a:pt x="442" y="312"/>
                      <a:pt x="442" y="311"/>
                      <a:pt x="442" y="309"/>
                    </a:cubicBezTo>
                    <a:close/>
                    <a:moveTo>
                      <a:pt x="444" y="273"/>
                    </a:moveTo>
                    <a:cubicBezTo>
                      <a:pt x="449" y="274"/>
                      <a:pt x="454" y="274"/>
                      <a:pt x="459" y="274"/>
                    </a:cubicBezTo>
                    <a:cubicBezTo>
                      <a:pt x="459" y="276"/>
                      <a:pt x="459" y="279"/>
                      <a:pt x="459" y="282"/>
                    </a:cubicBezTo>
                    <a:cubicBezTo>
                      <a:pt x="454" y="282"/>
                      <a:pt x="449" y="283"/>
                      <a:pt x="443" y="284"/>
                    </a:cubicBezTo>
                    <a:cubicBezTo>
                      <a:pt x="444" y="280"/>
                      <a:pt x="444" y="277"/>
                      <a:pt x="444" y="273"/>
                    </a:cubicBezTo>
                    <a:close/>
                    <a:moveTo>
                      <a:pt x="464" y="230"/>
                    </a:moveTo>
                    <a:cubicBezTo>
                      <a:pt x="464" y="224"/>
                      <a:pt x="464" y="218"/>
                      <a:pt x="463" y="212"/>
                    </a:cubicBezTo>
                    <a:cubicBezTo>
                      <a:pt x="465" y="212"/>
                      <a:pt x="468" y="211"/>
                      <a:pt x="470" y="211"/>
                    </a:cubicBezTo>
                    <a:cubicBezTo>
                      <a:pt x="470" y="218"/>
                      <a:pt x="469" y="225"/>
                      <a:pt x="469" y="232"/>
                    </a:cubicBezTo>
                    <a:cubicBezTo>
                      <a:pt x="468" y="233"/>
                      <a:pt x="466" y="233"/>
                      <a:pt x="464" y="233"/>
                    </a:cubicBezTo>
                    <a:cubicBezTo>
                      <a:pt x="464" y="232"/>
                      <a:pt x="464" y="231"/>
                      <a:pt x="464" y="230"/>
                    </a:cubicBezTo>
                    <a:close/>
                    <a:moveTo>
                      <a:pt x="486" y="176"/>
                    </a:moveTo>
                    <a:cubicBezTo>
                      <a:pt x="481" y="176"/>
                      <a:pt x="477" y="176"/>
                      <a:pt x="473" y="176"/>
                    </a:cubicBezTo>
                    <a:cubicBezTo>
                      <a:pt x="473" y="172"/>
                      <a:pt x="473" y="167"/>
                      <a:pt x="473" y="163"/>
                    </a:cubicBezTo>
                    <a:cubicBezTo>
                      <a:pt x="477" y="163"/>
                      <a:pt x="481" y="162"/>
                      <a:pt x="484" y="161"/>
                    </a:cubicBezTo>
                    <a:cubicBezTo>
                      <a:pt x="485" y="166"/>
                      <a:pt x="485" y="171"/>
                      <a:pt x="486" y="176"/>
                    </a:cubicBezTo>
                    <a:close/>
                    <a:moveTo>
                      <a:pt x="487" y="206"/>
                    </a:moveTo>
                    <a:cubicBezTo>
                      <a:pt x="487" y="206"/>
                      <a:pt x="487" y="206"/>
                      <a:pt x="487" y="206"/>
                    </a:cubicBezTo>
                    <a:cubicBezTo>
                      <a:pt x="482" y="206"/>
                      <a:pt x="478" y="207"/>
                      <a:pt x="473" y="207"/>
                    </a:cubicBezTo>
                    <a:cubicBezTo>
                      <a:pt x="473" y="204"/>
                      <a:pt x="473" y="200"/>
                      <a:pt x="473" y="196"/>
                    </a:cubicBezTo>
                    <a:cubicBezTo>
                      <a:pt x="478" y="195"/>
                      <a:pt x="482" y="195"/>
                      <a:pt x="487" y="194"/>
                    </a:cubicBezTo>
                    <a:cubicBezTo>
                      <a:pt x="487" y="198"/>
                      <a:pt x="487" y="202"/>
                      <a:pt x="487" y="206"/>
                    </a:cubicBezTo>
                    <a:close/>
                    <a:moveTo>
                      <a:pt x="487" y="191"/>
                    </a:moveTo>
                    <a:cubicBezTo>
                      <a:pt x="482" y="191"/>
                      <a:pt x="477" y="192"/>
                      <a:pt x="473" y="193"/>
                    </a:cubicBezTo>
                    <a:cubicBezTo>
                      <a:pt x="473" y="189"/>
                      <a:pt x="473" y="185"/>
                      <a:pt x="473" y="182"/>
                    </a:cubicBezTo>
                    <a:cubicBezTo>
                      <a:pt x="477" y="181"/>
                      <a:pt x="482" y="181"/>
                      <a:pt x="486" y="181"/>
                    </a:cubicBezTo>
                    <a:cubicBezTo>
                      <a:pt x="486" y="184"/>
                      <a:pt x="486" y="188"/>
                      <a:pt x="487" y="191"/>
                    </a:cubicBezTo>
                    <a:close/>
                    <a:moveTo>
                      <a:pt x="471" y="176"/>
                    </a:moveTo>
                    <a:cubicBezTo>
                      <a:pt x="468" y="177"/>
                      <a:pt x="464" y="177"/>
                      <a:pt x="460" y="178"/>
                    </a:cubicBezTo>
                    <a:cubicBezTo>
                      <a:pt x="460" y="173"/>
                      <a:pt x="460" y="169"/>
                      <a:pt x="460" y="164"/>
                    </a:cubicBezTo>
                    <a:cubicBezTo>
                      <a:pt x="461" y="164"/>
                      <a:pt x="462" y="164"/>
                      <a:pt x="463" y="164"/>
                    </a:cubicBezTo>
                    <a:cubicBezTo>
                      <a:pt x="466" y="164"/>
                      <a:pt x="469" y="163"/>
                      <a:pt x="472" y="163"/>
                    </a:cubicBezTo>
                    <a:cubicBezTo>
                      <a:pt x="472" y="168"/>
                      <a:pt x="472" y="172"/>
                      <a:pt x="471" y="176"/>
                    </a:cubicBezTo>
                    <a:close/>
                    <a:moveTo>
                      <a:pt x="471" y="182"/>
                    </a:moveTo>
                    <a:cubicBezTo>
                      <a:pt x="471" y="186"/>
                      <a:pt x="471" y="189"/>
                      <a:pt x="471" y="193"/>
                    </a:cubicBezTo>
                    <a:cubicBezTo>
                      <a:pt x="468" y="194"/>
                      <a:pt x="465" y="195"/>
                      <a:pt x="462" y="195"/>
                    </a:cubicBezTo>
                    <a:cubicBezTo>
                      <a:pt x="462" y="195"/>
                      <a:pt x="462" y="195"/>
                      <a:pt x="462" y="195"/>
                    </a:cubicBezTo>
                    <a:cubicBezTo>
                      <a:pt x="461" y="191"/>
                      <a:pt x="461" y="187"/>
                      <a:pt x="461" y="183"/>
                    </a:cubicBezTo>
                    <a:cubicBezTo>
                      <a:pt x="464" y="183"/>
                      <a:pt x="468" y="182"/>
                      <a:pt x="471" y="182"/>
                    </a:cubicBezTo>
                    <a:close/>
                    <a:moveTo>
                      <a:pt x="471" y="197"/>
                    </a:moveTo>
                    <a:cubicBezTo>
                      <a:pt x="471" y="200"/>
                      <a:pt x="470" y="204"/>
                      <a:pt x="470" y="208"/>
                    </a:cubicBezTo>
                    <a:cubicBezTo>
                      <a:pt x="468" y="208"/>
                      <a:pt x="465" y="209"/>
                      <a:pt x="463" y="209"/>
                    </a:cubicBezTo>
                    <a:cubicBezTo>
                      <a:pt x="463" y="206"/>
                      <a:pt x="462" y="202"/>
                      <a:pt x="462" y="199"/>
                    </a:cubicBezTo>
                    <a:cubicBezTo>
                      <a:pt x="465" y="198"/>
                      <a:pt x="468" y="197"/>
                      <a:pt x="471" y="197"/>
                    </a:cubicBezTo>
                    <a:close/>
                    <a:moveTo>
                      <a:pt x="469" y="236"/>
                    </a:moveTo>
                    <a:cubicBezTo>
                      <a:pt x="469" y="241"/>
                      <a:pt x="469" y="246"/>
                      <a:pt x="468" y="251"/>
                    </a:cubicBezTo>
                    <a:cubicBezTo>
                      <a:pt x="467" y="251"/>
                      <a:pt x="466" y="251"/>
                      <a:pt x="464" y="251"/>
                    </a:cubicBezTo>
                    <a:cubicBezTo>
                      <a:pt x="465" y="246"/>
                      <a:pt x="465" y="241"/>
                      <a:pt x="464" y="236"/>
                    </a:cubicBezTo>
                    <a:cubicBezTo>
                      <a:pt x="466" y="236"/>
                      <a:pt x="468" y="236"/>
                      <a:pt x="469" y="236"/>
                    </a:cubicBezTo>
                    <a:close/>
                    <a:moveTo>
                      <a:pt x="468" y="254"/>
                    </a:moveTo>
                    <a:cubicBezTo>
                      <a:pt x="468" y="258"/>
                      <a:pt x="468" y="262"/>
                      <a:pt x="468" y="266"/>
                    </a:cubicBezTo>
                    <a:cubicBezTo>
                      <a:pt x="468" y="267"/>
                      <a:pt x="468" y="268"/>
                      <a:pt x="468" y="269"/>
                    </a:cubicBezTo>
                    <a:cubicBezTo>
                      <a:pt x="466" y="269"/>
                      <a:pt x="465" y="270"/>
                      <a:pt x="464" y="270"/>
                    </a:cubicBezTo>
                    <a:cubicBezTo>
                      <a:pt x="464" y="265"/>
                      <a:pt x="464" y="260"/>
                      <a:pt x="464" y="255"/>
                    </a:cubicBezTo>
                    <a:cubicBezTo>
                      <a:pt x="466" y="255"/>
                      <a:pt x="467" y="255"/>
                      <a:pt x="468" y="254"/>
                    </a:cubicBezTo>
                    <a:close/>
                    <a:moveTo>
                      <a:pt x="467" y="273"/>
                    </a:moveTo>
                    <a:cubicBezTo>
                      <a:pt x="467" y="276"/>
                      <a:pt x="467" y="278"/>
                      <a:pt x="467" y="281"/>
                    </a:cubicBezTo>
                    <a:cubicBezTo>
                      <a:pt x="466" y="281"/>
                      <a:pt x="464" y="281"/>
                      <a:pt x="463" y="281"/>
                    </a:cubicBezTo>
                    <a:cubicBezTo>
                      <a:pt x="463" y="279"/>
                      <a:pt x="463" y="276"/>
                      <a:pt x="464" y="273"/>
                    </a:cubicBezTo>
                    <a:cubicBezTo>
                      <a:pt x="465" y="273"/>
                      <a:pt x="466" y="273"/>
                      <a:pt x="467" y="273"/>
                    </a:cubicBezTo>
                    <a:close/>
                    <a:moveTo>
                      <a:pt x="463" y="285"/>
                    </a:moveTo>
                    <a:cubicBezTo>
                      <a:pt x="464" y="284"/>
                      <a:pt x="466" y="284"/>
                      <a:pt x="467" y="284"/>
                    </a:cubicBezTo>
                    <a:cubicBezTo>
                      <a:pt x="467" y="290"/>
                      <a:pt x="466" y="296"/>
                      <a:pt x="466" y="302"/>
                    </a:cubicBezTo>
                    <a:cubicBezTo>
                      <a:pt x="465" y="302"/>
                      <a:pt x="463" y="302"/>
                      <a:pt x="462" y="303"/>
                    </a:cubicBezTo>
                    <a:cubicBezTo>
                      <a:pt x="462" y="301"/>
                      <a:pt x="462" y="300"/>
                      <a:pt x="462" y="299"/>
                    </a:cubicBezTo>
                    <a:cubicBezTo>
                      <a:pt x="462" y="294"/>
                      <a:pt x="463" y="289"/>
                      <a:pt x="463" y="285"/>
                    </a:cubicBezTo>
                    <a:close/>
                    <a:moveTo>
                      <a:pt x="459" y="285"/>
                    </a:moveTo>
                    <a:cubicBezTo>
                      <a:pt x="458" y="289"/>
                      <a:pt x="458" y="292"/>
                      <a:pt x="458" y="296"/>
                    </a:cubicBezTo>
                    <a:cubicBezTo>
                      <a:pt x="458" y="298"/>
                      <a:pt x="458" y="301"/>
                      <a:pt x="458" y="303"/>
                    </a:cubicBezTo>
                    <a:cubicBezTo>
                      <a:pt x="453" y="305"/>
                      <a:pt x="447" y="306"/>
                      <a:pt x="442" y="307"/>
                    </a:cubicBezTo>
                    <a:cubicBezTo>
                      <a:pt x="443" y="300"/>
                      <a:pt x="443" y="294"/>
                      <a:pt x="443" y="287"/>
                    </a:cubicBezTo>
                    <a:cubicBezTo>
                      <a:pt x="448" y="286"/>
                      <a:pt x="454" y="286"/>
                      <a:pt x="459" y="285"/>
                    </a:cubicBezTo>
                    <a:close/>
                    <a:moveTo>
                      <a:pt x="457" y="323"/>
                    </a:moveTo>
                    <a:cubicBezTo>
                      <a:pt x="456" y="328"/>
                      <a:pt x="456" y="332"/>
                      <a:pt x="456" y="337"/>
                    </a:cubicBezTo>
                    <a:cubicBezTo>
                      <a:pt x="456" y="342"/>
                      <a:pt x="456" y="347"/>
                      <a:pt x="455" y="352"/>
                    </a:cubicBezTo>
                    <a:cubicBezTo>
                      <a:pt x="450" y="352"/>
                      <a:pt x="446" y="353"/>
                      <a:pt x="441" y="354"/>
                    </a:cubicBezTo>
                    <a:cubicBezTo>
                      <a:pt x="441" y="345"/>
                      <a:pt x="441" y="335"/>
                      <a:pt x="442" y="325"/>
                    </a:cubicBezTo>
                    <a:cubicBezTo>
                      <a:pt x="447" y="325"/>
                      <a:pt x="452" y="324"/>
                      <a:pt x="457" y="323"/>
                    </a:cubicBezTo>
                    <a:close/>
                    <a:moveTo>
                      <a:pt x="461" y="319"/>
                    </a:moveTo>
                    <a:cubicBezTo>
                      <a:pt x="461" y="315"/>
                      <a:pt x="462" y="310"/>
                      <a:pt x="462" y="306"/>
                    </a:cubicBezTo>
                    <a:cubicBezTo>
                      <a:pt x="463" y="306"/>
                      <a:pt x="465" y="305"/>
                      <a:pt x="466" y="305"/>
                    </a:cubicBezTo>
                    <a:cubicBezTo>
                      <a:pt x="466" y="309"/>
                      <a:pt x="466" y="314"/>
                      <a:pt x="466" y="318"/>
                    </a:cubicBezTo>
                    <a:cubicBezTo>
                      <a:pt x="464" y="319"/>
                      <a:pt x="463" y="319"/>
                      <a:pt x="461" y="319"/>
                    </a:cubicBezTo>
                    <a:close/>
                    <a:moveTo>
                      <a:pt x="471" y="304"/>
                    </a:moveTo>
                    <a:cubicBezTo>
                      <a:pt x="476" y="303"/>
                      <a:pt x="480" y="302"/>
                      <a:pt x="484" y="301"/>
                    </a:cubicBezTo>
                    <a:cubicBezTo>
                      <a:pt x="484" y="305"/>
                      <a:pt x="484" y="310"/>
                      <a:pt x="484" y="314"/>
                    </a:cubicBezTo>
                    <a:cubicBezTo>
                      <a:pt x="479" y="315"/>
                      <a:pt x="475" y="316"/>
                      <a:pt x="471" y="317"/>
                    </a:cubicBezTo>
                    <a:cubicBezTo>
                      <a:pt x="471" y="313"/>
                      <a:pt x="471" y="308"/>
                      <a:pt x="471" y="304"/>
                    </a:cubicBezTo>
                    <a:close/>
                    <a:moveTo>
                      <a:pt x="487" y="300"/>
                    </a:moveTo>
                    <a:cubicBezTo>
                      <a:pt x="487" y="300"/>
                      <a:pt x="487" y="300"/>
                      <a:pt x="487" y="300"/>
                    </a:cubicBezTo>
                    <a:cubicBezTo>
                      <a:pt x="487" y="304"/>
                      <a:pt x="487" y="309"/>
                      <a:pt x="487" y="313"/>
                    </a:cubicBezTo>
                    <a:cubicBezTo>
                      <a:pt x="487" y="313"/>
                      <a:pt x="487" y="313"/>
                      <a:pt x="487" y="313"/>
                    </a:cubicBezTo>
                    <a:cubicBezTo>
                      <a:pt x="487" y="309"/>
                      <a:pt x="487" y="304"/>
                      <a:pt x="487" y="300"/>
                    </a:cubicBezTo>
                    <a:close/>
                    <a:moveTo>
                      <a:pt x="487" y="296"/>
                    </a:moveTo>
                    <a:cubicBezTo>
                      <a:pt x="487" y="296"/>
                      <a:pt x="487" y="296"/>
                      <a:pt x="487" y="296"/>
                    </a:cubicBezTo>
                    <a:cubicBezTo>
                      <a:pt x="487" y="292"/>
                      <a:pt x="487" y="288"/>
                      <a:pt x="487" y="284"/>
                    </a:cubicBezTo>
                    <a:cubicBezTo>
                      <a:pt x="487" y="284"/>
                      <a:pt x="488" y="284"/>
                      <a:pt x="488" y="284"/>
                    </a:cubicBezTo>
                    <a:cubicBezTo>
                      <a:pt x="488" y="288"/>
                      <a:pt x="487" y="292"/>
                      <a:pt x="487" y="296"/>
                    </a:cubicBezTo>
                    <a:close/>
                    <a:moveTo>
                      <a:pt x="485" y="297"/>
                    </a:moveTo>
                    <a:cubicBezTo>
                      <a:pt x="480" y="298"/>
                      <a:pt x="476" y="299"/>
                      <a:pt x="471" y="300"/>
                    </a:cubicBezTo>
                    <a:cubicBezTo>
                      <a:pt x="471" y="295"/>
                      <a:pt x="471" y="289"/>
                      <a:pt x="472" y="284"/>
                    </a:cubicBezTo>
                    <a:cubicBezTo>
                      <a:pt x="476" y="284"/>
                      <a:pt x="481" y="283"/>
                      <a:pt x="486" y="283"/>
                    </a:cubicBezTo>
                    <a:cubicBezTo>
                      <a:pt x="485" y="288"/>
                      <a:pt x="485" y="292"/>
                      <a:pt x="485" y="297"/>
                    </a:cubicBezTo>
                    <a:close/>
                    <a:moveTo>
                      <a:pt x="472" y="280"/>
                    </a:moveTo>
                    <a:cubicBezTo>
                      <a:pt x="472" y="278"/>
                      <a:pt x="472" y="275"/>
                      <a:pt x="472" y="272"/>
                    </a:cubicBezTo>
                    <a:cubicBezTo>
                      <a:pt x="477" y="272"/>
                      <a:pt x="481" y="271"/>
                      <a:pt x="486" y="271"/>
                    </a:cubicBezTo>
                    <a:cubicBezTo>
                      <a:pt x="486" y="274"/>
                      <a:pt x="486" y="277"/>
                      <a:pt x="486" y="280"/>
                    </a:cubicBezTo>
                    <a:cubicBezTo>
                      <a:pt x="481" y="280"/>
                      <a:pt x="476" y="280"/>
                      <a:pt x="472" y="280"/>
                    </a:cubicBezTo>
                    <a:close/>
                    <a:moveTo>
                      <a:pt x="472" y="269"/>
                    </a:moveTo>
                    <a:cubicBezTo>
                      <a:pt x="472" y="264"/>
                      <a:pt x="472" y="259"/>
                      <a:pt x="472" y="254"/>
                    </a:cubicBezTo>
                    <a:cubicBezTo>
                      <a:pt x="477" y="254"/>
                      <a:pt x="482" y="254"/>
                      <a:pt x="487" y="254"/>
                    </a:cubicBezTo>
                    <a:cubicBezTo>
                      <a:pt x="487" y="258"/>
                      <a:pt x="487" y="262"/>
                      <a:pt x="486" y="266"/>
                    </a:cubicBezTo>
                    <a:cubicBezTo>
                      <a:pt x="482" y="267"/>
                      <a:pt x="477" y="268"/>
                      <a:pt x="472" y="269"/>
                    </a:cubicBezTo>
                    <a:close/>
                    <a:moveTo>
                      <a:pt x="473" y="232"/>
                    </a:moveTo>
                    <a:cubicBezTo>
                      <a:pt x="473" y="225"/>
                      <a:pt x="473" y="218"/>
                      <a:pt x="473" y="210"/>
                    </a:cubicBezTo>
                    <a:cubicBezTo>
                      <a:pt x="478" y="210"/>
                      <a:pt x="482" y="209"/>
                      <a:pt x="487" y="209"/>
                    </a:cubicBezTo>
                    <a:cubicBezTo>
                      <a:pt x="487" y="209"/>
                      <a:pt x="487" y="209"/>
                      <a:pt x="488" y="209"/>
                    </a:cubicBezTo>
                    <a:cubicBezTo>
                      <a:pt x="488" y="216"/>
                      <a:pt x="488" y="222"/>
                      <a:pt x="488" y="228"/>
                    </a:cubicBezTo>
                    <a:cubicBezTo>
                      <a:pt x="483" y="230"/>
                      <a:pt x="478" y="231"/>
                      <a:pt x="473" y="232"/>
                    </a:cubicBezTo>
                    <a:close/>
                    <a:moveTo>
                      <a:pt x="481" y="133"/>
                    </a:moveTo>
                    <a:cubicBezTo>
                      <a:pt x="474" y="134"/>
                      <a:pt x="467" y="136"/>
                      <a:pt x="461" y="138"/>
                    </a:cubicBezTo>
                    <a:cubicBezTo>
                      <a:pt x="461" y="132"/>
                      <a:pt x="462" y="126"/>
                      <a:pt x="464" y="121"/>
                    </a:cubicBezTo>
                    <a:cubicBezTo>
                      <a:pt x="469" y="120"/>
                      <a:pt x="474" y="120"/>
                      <a:pt x="479" y="119"/>
                    </a:cubicBezTo>
                    <a:cubicBezTo>
                      <a:pt x="479" y="123"/>
                      <a:pt x="480" y="128"/>
                      <a:pt x="481" y="133"/>
                    </a:cubicBezTo>
                    <a:close/>
                    <a:moveTo>
                      <a:pt x="481" y="135"/>
                    </a:moveTo>
                    <a:cubicBezTo>
                      <a:pt x="482" y="142"/>
                      <a:pt x="483" y="148"/>
                      <a:pt x="484" y="155"/>
                    </a:cubicBezTo>
                    <a:cubicBezTo>
                      <a:pt x="484" y="155"/>
                      <a:pt x="484" y="156"/>
                      <a:pt x="484" y="157"/>
                    </a:cubicBezTo>
                    <a:cubicBezTo>
                      <a:pt x="477" y="156"/>
                      <a:pt x="469" y="159"/>
                      <a:pt x="462" y="160"/>
                    </a:cubicBezTo>
                    <a:cubicBezTo>
                      <a:pt x="461" y="160"/>
                      <a:pt x="460" y="160"/>
                      <a:pt x="460" y="160"/>
                    </a:cubicBezTo>
                    <a:cubicBezTo>
                      <a:pt x="459" y="154"/>
                      <a:pt x="460" y="148"/>
                      <a:pt x="460" y="141"/>
                    </a:cubicBezTo>
                    <a:cubicBezTo>
                      <a:pt x="467" y="140"/>
                      <a:pt x="475" y="139"/>
                      <a:pt x="481" y="135"/>
                    </a:cubicBezTo>
                    <a:close/>
                    <a:moveTo>
                      <a:pt x="457" y="161"/>
                    </a:moveTo>
                    <a:cubicBezTo>
                      <a:pt x="453" y="162"/>
                      <a:pt x="450" y="163"/>
                      <a:pt x="446" y="164"/>
                    </a:cubicBezTo>
                    <a:cubicBezTo>
                      <a:pt x="445" y="157"/>
                      <a:pt x="445" y="150"/>
                      <a:pt x="444" y="144"/>
                    </a:cubicBezTo>
                    <a:cubicBezTo>
                      <a:pt x="449" y="143"/>
                      <a:pt x="453" y="143"/>
                      <a:pt x="457" y="142"/>
                    </a:cubicBezTo>
                    <a:cubicBezTo>
                      <a:pt x="457" y="142"/>
                      <a:pt x="458" y="142"/>
                      <a:pt x="458" y="142"/>
                    </a:cubicBezTo>
                    <a:cubicBezTo>
                      <a:pt x="458" y="148"/>
                      <a:pt x="457" y="154"/>
                      <a:pt x="457" y="161"/>
                    </a:cubicBezTo>
                    <a:close/>
                    <a:moveTo>
                      <a:pt x="457" y="165"/>
                    </a:moveTo>
                    <a:cubicBezTo>
                      <a:pt x="457" y="169"/>
                      <a:pt x="457" y="174"/>
                      <a:pt x="457" y="178"/>
                    </a:cubicBezTo>
                    <a:cubicBezTo>
                      <a:pt x="454" y="179"/>
                      <a:pt x="450" y="179"/>
                      <a:pt x="446" y="180"/>
                    </a:cubicBezTo>
                    <a:cubicBezTo>
                      <a:pt x="446" y="175"/>
                      <a:pt x="446" y="171"/>
                      <a:pt x="446" y="166"/>
                    </a:cubicBezTo>
                    <a:cubicBezTo>
                      <a:pt x="450" y="166"/>
                      <a:pt x="453" y="165"/>
                      <a:pt x="457" y="165"/>
                    </a:cubicBezTo>
                    <a:close/>
                    <a:moveTo>
                      <a:pt x="457" y="183"/>
                    </a:moveTo>
                    <a:cubicBezTo>
                      <a:pt x="458" y="188"/>
                      <a:pt x="458" y="192"/>
                      <a:pt x="458" y="196"/>
                    </a:cubicBezTo>
                    <a:cubicBezTo>
                      <a:pt x="454" y="197"/>
                      <a:pt x="451" y="199"/>
                      <a:pt x="447" y="199"/>
                    </a:cubicBezTo>
                    <a:cubicBezTo>
                      <a:pt x="447" y="194"/>
                      <a:pt x="447" y="190"/>
                      <a:pt x="446" y="185"/>
                    </a:cubicBezTo>
                    <a:cubicBezTo>
                      <a:pt x="450" y="184"/>
                      <a:pt x="454" y="184"/>
                      <a:pt x="457" y="183"/>
                    </a:cubicBezTo>
                    <a:close/>
                    <a:moveTo>
                      <a:pt x="452" y="201"/>
                    </a:moveTo>
                    <a:cubicBezTo>
                      <a:pt x="454" y="200"/>
                      <a:pt x="456" y="200"/>
                      <a:pt x="458" y="199"/>
                    </a:cubicBezTo>
                    <a:cubicBezTo>
                      <a:pt x="459" y="203"/>
                      <a:pt x="459" y="206"/>
                      <a:pt x="459" y="210"/>
                    </a:cubicBezTo>
                    <a:cubicBezTo>
                      <a:pt x="455" y="211"/>
                      <a:pt x="451" y="212"/>
                      <a:pt x="446" y="213"/>
                    </a:cubicBezTo>
                    <a:cubicBezTo>
                      <a:pt x="447" y="209"/>
                      <a:pt x="447" y="205"/>
                      <a:pt x="447" y="201"/>
                    </a:cubicBezTo>
                    <a:cubicBezTo>
                      <a:pt x="448" y="201"/>
                      <a:pt x="450" y="201"/>
                      <a:pt x="452" y="201"/>
                    </a:cubicBezTo>
                    <a:close/>
                    <a:moveTo>
                      <a:pt x="459" y="213"/>
                    </a:moveTo>
                    <a:cubicBezTo>
                      <a:pt x="460" y="217"/>
                      <a:pt x="460" y="221"/>
                      <a:pt x="460" y="225"/>
                    </a:cubicBezTo>
                    <a:cubicBezTo>
                      <a:pt x="460" y="228"/>
                      <a:pt x="460" y="231"/>
                      <a:pt x="460" y="234"/>
                    </a:cubicBezTo>
                    <a:cubicBezTo>
                      <a:pt x="456" y="234"/>
                      <a:pt x="451" y="235"/>
                      <a:pt x="446" y="236"/>
                    </a:cubicBezTo>
                    <a:cubicBezTo>
                      <a:pt x="446" y="229"/>
                      <a:pt x="446" y="222"/>
                      <a:pt x="446" y="216"/>
                    </a:cubicBezTo>
                    <a:cubicBezTo>
                      <a:pt x="451" y="215"/>
                      <a:pt x="455" y="214"/>
                      <a:pt x="459" y="213"/>
                    </a:cubicBezTo>
                    <a:close/>
                    <a:moveTo>
                      <a:pt x="460" y="255"/>
                    </a:moveTo>
                    <a:cubicBezTo>
                      <a:pt x="460" y="260"/>
                      <a:pt x="460" y="265"/>
                      <a:pt x="460" y="270"/>
                    </a:cubicBezTo>
                    <a:cubicBezTo>
                      <a:pt x="454" y="271"/>
                      <a:pt x="449" y="271"/>
                      <a:pt x="444" y="271"/>
                    </a:cubicBezTo>
                    <a:cubicBezTo>
                      <a:pt x="444" y="266"/>
                      <a:pt x="445" y="261"/>
                      <a:pt x="445" y="255"/>
                    </a:cubicBezTo>
                    <a:cubicBezTo>
                      <a:pt x="450" y="255"/>
                      <a:pt x="455" y="255"/>
                      <a:pt x="460" y="255"/>
                    </a:cubicBezTo>
                    <a:close/>
                    <a:moveTo>
                      <a:pt x="439" y="285"/>
                    </a:moveTo>
                    <a:cubicBezTo>
                      <a:pt x="436" y="285"/>
                      <a:pt x="432" y="286"/>
                      <a:pt x="428" y="287"/>
                    </a:cubicBezTo>
                    <a:cubicBezTo>
                      <a:pt x="428" y="277"/>
                      <a:pt x="428" y="266"/>
                      <a:pt x="428" y="256"/>
                    </a:cubicBezTo>
                    <a:cubicBezTo>
                      <a:pt x="433" y="256"/>
                      <a:pt x="437" y="256"/>
                      <a:pt x="441" y="256"/>
                    </a:cubicBezTo>
                    <a:cubicBezTo>
                      <a:pt x="440" y="265"/>
                      <a:pt x="440" y="275"/>
                      <a:pt x="439" y="285"/>
                    </a:cubicBezTo>
                    <a:close/>
                    <a:moveTo>
                      <a:pt x="439" y="288"/>
                    </a:moveTo>
                    <a:cubicBezTo>
                      <a:pt x="439" y="294"/>
                      <a:pt x="438" y="301"/>
                      <a:pt x="438" y="308"/>
                    </a:cubicBezTo>
                    <a:cubicBezTo>
                      <a:pt x="434" y="309"/>
                      <a:pt x="431" y="309"/>
                      <a:pt x="427" y="310"/>
                    </a:cubicBezTo>
                    <a:cubicBezTo>
                      <a:pt x="428" y="303"/>
                      <a:pt x="428" y="296"/>
                      <a:pt x="428" y="289"/>
                    </a:cubicBezTo>
                    <a:cubicBezTo>
                      <a:pt x="432" y="289"/>
                      <a:pt x="435" y="288"/>
                      <a:pt x="439" y="288"/>
                    </a:cubicBezTo>
                    <a:close/>
                    <a:moveTo>
                      <a:pt x="438" y="309"/>
                    </a:moveTo>
                    <a:cubicBezTo>
                      <a:pt x="438" y="311"/>
                      <a:pt x="438" y="313"/>
                      <a:pt x="438" y="314"/>
                    </a:cubicBezTo>
                    <a:cubicBezTo>
                      <a:pt x="437" y="317"/>
                      <a:pt x="437" y="321"/>
                      <a:pt x="437" y="324"/>
                    </a:cubicBezTo>
                    <a:cubicBezTo>
                      <a:pt x="434" y="324"/>
                      <a:pt x="430" y="325"/>
                      <a:pt x="427" y="325"/>
                    </a:cubicBezTo>
                    <a:cubicBezTo>
                      <a:pt x="427" y="321"/>
                      <a:pt x="427" y="316"/>
                      <a:pt x="427" y="311"/>
                    </a:cubicBezTo>
                    <a:cubicBezTo>
                      <a:pt x="431" y="310"/>
                      <a:pt x="434" y="310"/>
                      <a:pt x="438" y="309"/>
                    </a:cubicBezTo>
                    <a:close/>
                    <a:moveTo>
                      <a:pt x="437" y="326"/>
                    </a:moveTo>
                    <a:cubicBezTo>
                      <a:pt x="436" y="336"/>
                      <a:pt x="436" y="346"/>
                      <a:pt x="435" y="355"/>
                    </a:cubicBezTo>
                    <a:cubicBezTo>
                      <a:pt x="434" y="356"/>
                      <a:pt x="433" y="356"/>
                      <a:pt x="431" y="356"/>
                    </a:cubicBezTo>
                    <a:cubicBezTo>
                      <a:pt x="429" y="357"/>
                      <a:pt x="428" y="357"/>
                      <a:pt x="426" y="357"/>
                    </a:cubicBezTo>
                    <a:cubicBezTo>
                      <a:pt x="426" y="347"/>
                      <a:pt x="427" y="338"/>
                      <a:pt x="427" y="328"/>
                    </a:cubicBezTo>
                    <a:cubicBezTo>
                      <a:pt x="430" y="327"/>
                      <a:pt x="434" y="327"/>
                      <a:pt x="437" y="326"/>
                    </a:cubicBezTo>
                    <a:close/>
                    <a:moveTo>
                      <a:pt x="434" y="360"/>
                    </a:moveTo>
                    <a:cubicBezTo>
                      <a:pt x="434" y="359"/>
                      <a:pt x="435" y="359"/>
                      <a:pt x="435" y="359"/>
                    </a:cubicBezTo>
                    <a:cubicBezTo>
                      <a:pt x="435" y="365"/>
                      <a:pt x="435" y="370"/>
                      <a:pt x="436" y="376"/>
                    </a:cubicBezTo>
                    <a:cubicBezTo>
                      <a:pt x="436" y="379"/>
                      <a:pt x="440" y="379"/>
                      <a:pt x="440" y="376"/>
                    </a:cubicBezTo>
                    <a:cubicBezTo>
                      <a:pt x="440" y="374"/>
                      <a:pt x="440" y="372"/>
                      <a:pt x="440" y="371"/>
                    </a:cubicBezTo>
                    <a:cubicBezTo>
                      <a:pt x="442" y="376"/>
                      <a:pt x="445" y="381"/>
                      <a:pt x="449" y="386"/>
                    </a:cubicBezTo>
                    <a:cubicBezTo>
                      <a:pt x="443" y="388"/>
                      <a:pt x="437" y="389"/>
                      <a:pt x="431" y="391"/>
                    </a:cubicBezTo>
                    <a:cubicBezTo>
                      <a:pt x="429" y="391"/>
                      <a:pt x="427" y="392"/>
                      <a:pt x="425" y="392"/>
                    </a:cubicBezTo>
                    <a:cubicBezTo>
                      <a:pt x="425" y="382"/>
                      <a:pt x="426" y="371"/>
                      <a:pt x="426" y="361"/>
                    </a:cubicBezTo>
                    <a:cubicBezTo>
                      <a:pt x="429" y="361"/>
                      <a:pt x="431" y="360"/>
                      <a:pt x="434" y="360"/>
                    </a:cubicBezTo>
                    <a:close/>
                    <a:moveTo>
                      <a:pt x="421" y="393"/>
                    </a:moveTo>
                    <a:cubicBezTo>
                      <a:pt x="421" y="393"/>
                      <a:pt x="421" y="393"/>
                      <a:pt x="421" y="393"/>
                    </a:cubicBezTo>
                    <a:cubicBezTo>
                      <a:pt x="415" y="389"/>
                      <a:pt x="410" y="383"/>
                      <a:pt x="406" y="376"/>
                    </a:cubicBezTo>
                    <a:cubicBezTo>
                      <a:pt x="407" y="372"/>
                      <a:pt x="407" y="368"/>
                      <a:pt x="407" y="365"/>
                    </a:cubicBezTo>
                    <a:cubicBezTo>
                      <a:pt x="412" y="364"/>
                      <a:pt x="417" y="363"/>
                      <a:pt x="422" y="362"/>
                    </a:cubicBezTo>
                    <a:cubicBezTo>
                      <a:pt x="421" y="372"/>
                      <a:pt x="421" y="383"/>
                      <a:pt x="421" y="393"/>
                    </a:cubicBezTo>
                    <a:close/>
                    <a:moveTo>
                      <a:pt x="391" y="397"/>
                    </a:moveTo>
                    <a:cubicBezTo>
                      <a:pt x="388" y="397"/>
                      <a:pt x="384" y="397"/>
                      <a:pt x="381" y="397"/>
                    </a:cubicBezTo>
                    <a:cubicBezTo>
                      <a:pt x="381" y="394"/>
                      <a:pt x="381" y="392"/>
                      <a:pt x="381" y="389"/>
                    </a:cubicBezTo>
                    <a:cubicBezTo>
                      <a:pt x="384" y="391"/>
                      <a:pt x="388" y="394"/>
                      <a:pt x="391" y="397"/>
                    </a:cubicBezTo>
                    <a:close/>
                    <a:moveTo>
                      <a:pt x="433" y="394"/>
                    </a:moveTo>
                    <a:cubicBezTo>
                      <a:pt x="439" y="392"/>
                      <a:pt x="445" y="391"/>
                      <a:pt x="451" y="389"/>
                    </a:cubicBezTo>
                    <a:cubicBezTo>
                      <a:pt x="452" y="391"/>
                      <a:pt x="454" y="392"/>
                      <a:pt x="455" y="394"/>
                    </a:cubicBezTo>
                    <a:cubicBezTo>
                      <a:pt x="448" y="394"/>
                      <a:pt x="440" y="394"/>
                      <a:pt x="433" y="394"/>
                    </a:cubicBezTo>
                    <a:close/>
                    <a:moveTo>
                      <a:pt x="471" y="349"/>
                    </a:moveTo>
                    <a:cubicBezTo>
                      <a:pt x="471" y="349"/>
                      <a:pt x="470" y="349"/>
                      <a:pt x="470" y="349"/>
                    </a:cubicBezTo>
                    <a:cubicBezTo>
                      <a:pt x="470" y="341"/>
                      <a:pt x="471" y="333"/>
                      <a:pt x="471" y="325"/>
                    </a:cubicBezTo>
                    <a:cubicBezTo>
                      <a:pt x="471" y="323"/>
                      <a:pt x="471" y="322"/>
                      <a:pt x="471" y="320"/>
                    </a:cubicBezTo>
                    <a:cubicBezTo>
                      <a:pt x="475" y="319"/>
                      <a:pt x="479" y="318"/>
                      <a:pt x="483" y="317"/>
                    </a:cubicBezTo>
                    <a:cubicBezTo>
                      <a:pt x="483" y="320"/>
                      <a:pt x="483" y="323"/>
                      <a:pt x="483" y="325"/>
                    </a:cubicBezTo>
                    <a:cubicBezTo>
                      <a:pt x="482" y="332"/>
                      <a:pt x="482" y="340"/>
                      <a:pt x="482" y="347"/>
                    </a:cubicBezTo>
                    <a:cubicBezTo>
                      <a:pt x="478" y="347"/>
                      <a:pt x="475" y="348"/>
                      <a:pt x="471" y="349"/>
                    </a:cubicBezTo>
                    <a:close/>
                    <a:moveTo>
                      <a:pt x="486" y="325"/>
                    </a:moveTo>
                    <a:cubicBezTo>
                      <a:pt x="486" y="322"/>
                      <a:pt x="486" y="319"/>
                      <a:pt x="487" y="316"/>
                    </a:cubicBezTo>
                    <a:cubicBezTo>
                      <a:pt x="487" y="316"/>
                      <a:pt x="487" y="316"/>
                      <a:pt x="487" y="316"/>
                    </a:cubicBezTo>
                    <a:cubicBezTo>
                      <a:pt x="486" y="326"/>
                      <a:pt x="486" y="336"/>
                      <a:pt x="486" y="346"/>
                    </a:cubicBezTo>
                    <a:cubicBezTo>
                      <a:pt x="486" y="346"/>
                      <a:pt x="485" y="346"/>
                      <a:pt x="485" y="346"/>
                    </a:cubicBezTo>
                    <a:cubicBezTo>
                      <a:pt x="486" y="339"/>
                      <a:pt x="486" y="332"/>
                      <a:pt x="486" y="325"/>
                    </a:cubicBezTo>
                    <a:close/>
                    <a:moveTo>
                      <a:pt x="488" y="280"/>
                    </a:moveTo>
                    <a:cubicBezTo>
                      <a:pt x="488" y="280"/>
                      <a:pt x="487" y="280"/>
                      <a:pt x="487" y="280"/>
                    </a:cubicBezTo>
                    <a:cubicBezTo>
                      <a:pt x="487" y="277"/>
                      <a:pt x="487" y="274"/>
                      <a:pt x="487" y="270"/>
                    </a:cubicBezTo>
                    <a:cubicBezTo>
                      <a:pt x="488" y="270"/>
                      <a:pt x="488" y="270"/>
                      <a:pt x="488" y="270"/>
                    </a:cubicBezTo>
                    <a:cubicBezTo>
                      <a:pt x="488" y="274"/>
                      <a:pt x="488" y="277"/>
                      <a:pt x="488" y="280"/>
                    </a:cubicBezTo>
                    <a:close/>
                    <a:moveTo>
                      <a:pt x="487" y="266"/>
                    </a:moveTo>
                    <a:cubicBezTo>
                      <a:pt x="487" y="262"/>
                      <a:pt x="487" y="258"/>
                      <a:pt x="487" y="254"/>
                    </a:cubicBezTo>
                    <a:cubicBezTo>
                      <a:pt x="487" y="254"/>
                      <a:pt x="488" y="254"/>
                      <a:pt x="488" y="254"/>
                    </a:cubicBezTo>
                    <a:cubicBezTo>
                      <a:pt x="488" y="258"/>
                      <a:pt x="488" y="262"/>
                      <a:pt x="488" y="266"/>
                    </a:cubicBezTo>
                    <a:cubicBezTo>
                      <a:pt x="488" y="266"/>
                      <a:pt x="488" y="266"/>
                      <a:pt x="487" y="266"/>
                    </a:cubicBezTo>
                    <a:close/>
                    <a:moveTo>
                      <a:pt x="431" y="72"/>
                    </a:moveTo>
                    <a:cubicBezTo>
                      <a:pt x="432" y="68"/>
                      <a:pt x="433" y="64"/>
                      <a:pt x="434" y="60"/>
                    </a:cubicBezTo>
                    <a:cubicBezTo>
                      <a:pt x="434" y="60"/>
                      <a:pt x="434" y="59"/>
                      <a:pt x="434" y="59"/>
                    </a:cubicBezTo>
                    <a:cubicBezTo>
                      <a:pt x="434" y="57"/>
                      <a:pt x="434" y="55"/>
                      <a:pt x="434" y="53"/>
                    </a:cubicBezTo>
                    <a:cubicBezTo>
                      <a:pt x="435" y="53"/>
                      <a:pt x="436" y="52"/>
                      <a:pt x="437" y="52"/>
                    </a:cubicBezTo>
                    <a:cubicBezTo>
                      <a:pt x="439" y="57"/>
                      <a:pt x="439" y="64"/>
                      <a:pt x="439" y="71"/>
                    </a:cubicBezTo>
                    <a:cubicBezTo>
                      <a:pt x="436" y="71"/>
                      <a:pt x="433" y="72"/>
                      <a:pt x="431" y="72"/>
                    </a:cubicBezTo>
                    <a:close/>
                    <a:moveTo>
                      <a:pt x="402" y="59"/>
                    </a:moveTo>
                    <a:cubicBezTo>
                      <a:pt x="402" y="61"/>
                      <a:pt x="403" y="62"/>
                      <a:pt x="403" y="63"/>
                    </a:cubicBezTo>
                    <a:cubicBezTo>
                      <a:pt x="399" y="64"/>
                      <a:pt x="395" y="64"/>
                      <a:pt x="391" y="64"/>
                    </a:cubicBezTo>
                    <a:cubicBezTo>
                      <a:pt x="391" y="62"/>
                      <a:pt x="391" y="61"/>
                      <a:pt x="391" y="59"/>
                    </a:cubicBezTo>
                    <a:cubicBezTo>
                      <a:pt x="395" y="60"/>
                      <a:pt x="398" y="59"/>
                      <a:pt x="402" y="59"/>
                    </a:cubicBezTo>
                    <a:close/>
                    <a:moveTo>
                      <a:pt x="391" y="57"/>
                    </a:moveTo>
                    <a:cubicBezTo>
                      <a:pt x="391" y="51"/>
                      <a:pt x="390" y="44"/>
                      <a:pt x="390" y="38"/>
                    </a:cubicBezTo>
                    <a:cubicBezTo>
                      <a:pt x="394" y="38"/>
                      <a:pt x="398" y="37"/>
                      <a:pt x="402" y="37"/>
                    </a:cubicBezTo>
                    <a:cubicBezTo>
                      <a:pt x="401" y="44"/>
                      <a:pt x="401" y="50"/>
                      <a:pt x="402" y="57"/>
                    </a:cubicBezTo>
                    <a:cubicBezTo>
                      <a:pt x="398" y="57"/>
                      <a:pt x="395" y="57"/>
                      <a:pt x="391" y="57"/>
                    </a:cubicBezTo>
                    <a:close/>
                    <a:moveTo>
                      <a:pt x="421" y="72"/>
                    </a:moveTo>
                    <a:cubicBezTo>
                      <a:pt x="423" y="71"/>
                      <a:pt x="426" y="71"/>
                      <a:pt x="428" y="70"/>
                    </a:cubicBezTo>
                    <a:cubicBezTo>
                      <a:pt x="428" y="71"/>
                      <a:pt x="428" y="71"/>
                      <a:pt x="428" y="72"/>
                    </a:cubicBezTo>
                    <a:cubicBezTo>
                      <a:pt x="425" y="72"/>
                      <a:pt x="423" y="72"/>
                      <a:pt x="421" y="72"/>
                    </a:cubicBezTo>
                    <a:close/>
                    <a:moveTo>
                      <a:pt x="404" y="66"/>
                    </a:moveTo>
                    <a:cubicBezTo>
                      <a:pt x="404" y="68"/>
                      <a:pt x="405" y="70"/>
                      <a:pt x="406" y="72"/>
                    </a:cubicBezTo>
                    <a:cubicBezTo>
                      <a:pt x="401" y="72"/>
                      <a:pt x="396" y="72"/>
                      <a:pt x="391" y="72"/>
                    </a:cubicBezTo>
                    <a:cubicBezTo>
                      <a:pt x="391" y="70"/>
                      <a:pt x="391" y="68"/>
                      <a:pt x="391" y="66"/>
                    </a:cubicBezTo>
                    <a:cubicBezTo>
                      <a:pt x="395" y="66"/>
                      <a:pt x="399" y="66"/>
                      <a:pt x="404" y="66"/>
                    </a:cubicBezTo>
                    <a:close/>
                    <a:moveTo>
                      <a:pt x="408" y="66"/>
                    </a:moveTo>
                    <a:cubicBezTo>
                      <a:pt x="411" y="66"/>
                      <a:pt x="415" y="66"/>
                      <a:pt x="419" y="65"/>
                    </a:cubicBezTo>
                    <a:cubicBezTo>
                      <a:pt x="420" y="67"/>
                      <a:pt x="421" y="69"/>
                      <a:pt x="422" y="70"/>
                    </a:cubicBezTo>
                    <a:cubicBezTo>
                      <a:pt x="419" y="71"/>
                      <a:pt x="416" y="71"/>
                      <a:pt x="414" y="72"/>
                    </a:cubicBezTo>
                    <a:cubicBezTo>
                      <a:pt x="412" y="72"/>
                      <a:pt x="411" y="72"/>
                      <a:pt x="409" y="72"/>
                    </a:cubicBezTo>
                    <a:cubicBezTo>
                      <a:pt x="409" y="70"/>
                      <a:pt x="408" y="68"/>
                      <a:pt x="408" y="66"/>
                    </a:cubicBezTo>
                    <a:close/>
                    <a:moveTo>
                      <a:pt x="429" y="69"/>
                    </a:moveTo>
                    <a:cubicBezTo>
                      <a:pt x="427" y="69"/>
                      <a:pt x="426" y="69"/>
                      <a:pt x="424" y="70"/>
                    </a:cubicBezTo>
                    <a:cubicBezTo>
                      <a:pt x="424" y="69"/>
                      <a:pt x="425" y="69"/>
                      <a:pt x="424" y="69"/>
                    </a:cubicBezTo>
                    <a:cubicBezTo>
                      <a:pt x="424" y="67"/>
                      <a:pt x="424" y="66"/>
                      <a:pt x="423" y="64"/>
                    </a:cubicBezTo>
                    <a:cubicBezTo>
                      <a:pt x="426" y="64"/>
                      <a:pt x="428" y="63"/>
                      <a:pt x="431" y="62"/>
                    </a:cubicBezTo>
                    <a:cubicBezTo>
                      <a:pt x="430" y="64"/>
                      <a:pt x="429" y="67"/>
                      <a:pt x="429" y="69"/>
                    </a:cubicBezTo>
                    <a:close/>
                    <a:moveTo>
                      <a:pt x="432" y="59"/>
                    </a:moveTo>
                    <a:cubicBezTo>
                      <a:pt x="428" y="59"/>
                      <a:pt x="425" y="60"/>
                      <a:pt x="422" y="61"/>
                    </a:cubicBezTo>
                    <a:cubicBezTo>
                      <a:pt x="421" y="60"/>
                      <a:pt x="421" y="58"/>
                      <a:pt x="420" y="57"/>
                    </a:cubicBezTo>
                    <a:cubicBezTo>
                      <a:pt x="424" y="57"/>
                      <a:pt x="428" y="56"/>
                      <a:pt x="432" y="54"/>
                    </a:cubicBezTo>
                    <a:cubicBezTo>
                      <a:pt x="432" y="56"/>
                      <a:pt x="432" y="57"/>
                      <a:pt x="432" y="59"/>
                    </a:cubicBezTo>
                    <a:close/>
                    <a:moveTo>
                      <a:pt x="418" y="62"/>
                    </a:moveTo>
                    <a:cubicBezTo>
                      <a:pt x="414" y="62"/>
                      <a:pt x="411" y="63"/>
                      <a:pt x="407" y="63"/>
                    </a:cubicBezTo>
                    <a:cubicBezTo>
                      <a:pt x="407" y="62"/>
                      <a:pt x="407" y="60"/>
                      <a:pt x="406" y="59"/>
                    </a:cubicBezTo>
                    <a:cubicBezTo>
                      <a:pt x="407" y="59"/>
                      <a:pt x="407" y="59"/>
                      <a:pt x="407" y="59"/>
                    </a:cubicBezTo>
                    <a:cubicBezTo>
                      <a:pt x="410" y="59"/>
                      <a:pt x="413" y="58"/>
                      <a:pt x="417" y="58"/>
                    </a:cubicBezTo>
                    <a:cubicBezTo>
                      <a:pt x="417" y="59"/>
                      <a:pt x="418" y="60"/>
                      <a:pt x="418" y="62"/>
                    </a:cubicBezTo>
                    <a:close/>
                    <a:moveTo>
                      <a:pt x="386" y="64"/>
                    </a:moveTo>
                    <a:cubicBezTo>
                      <a:pt x="383" y="64"/>
                      <a:pt x="380" y="64"/>
                      <a:pt x="377" y="64"/>
                    </a:cubicBezTo>
                    <a:cubicBezTo>
                      <a:pt x="377" y="61"/>
                      <a:pt x="377" y="59"/>
                      <a:pt x="377" y="56"/>
                    </a:cubicBezTo>
                    <a:cubicBezTo>
                      <a:pt x="380" y="57"/>
                      <a:pt x="383" y="58"/>
                      <a:pt x="386" y="59"/>
                    </a:cubicBezTo>
                    <a:cubicBezTo>
                      <a:pt x="386" y="60"/>
                      <a:pt x="386" y="62"/>
                      <a:pt x="386" y="64"/>
                    </a:cubicBezTo>
                    <a:close/>
                    <a:moveTo>
                      <a:pt x="377" y="72"/>
                    </a:moveTo>
                    <a:cubicBezTo>
                      <a:pt x="377" y="70"/>
                      <a:pt x="377" y="67"/>
                      <a:pt x="377" y="65"/>
                    </a:cubicBezTo>
                    <a:cubicBezTo>
                      <a:pt x="380" y="65"/>
                      <a:pt x="383" y="65"/>
                      <a:pt x="386" y="66"/>
                    </a:cubicBezTo>
                    <a:cubicBezTo>
                      <a:pt x="387" y="68"/>
                      <a:pt x="387" y="70"/>
                      <a:pt x="387" y="72"/>
                    </a:cubicBezTo>
                    <a:cubicBezTo>
                      <a:pt x="384" y="72"/>
                      <a:pt x="380" y="72"/>
                      <a:pt x="377" y="72"/>
                    </a:cubicBezTo>
                    <a:close/>
                    <a:moveTo>
                      <a:pt x="436" y="49"/>
                    </a:moveTo>
                    <a:cubicBezTo>
                      <a:pt x="435" y="49"/>
                      <a:pt x="434" y="50"/>
                      <a:pt x="433" y="50"/>
                    </a:cubicBezTo>
                    <a:cubicBezTo>
                      <a:pt x="432" y="48"/>
                      <a:pt x="430" y="46"/>
                      <a:pt x="428" y="44"/>
                    </a:cubicBezTo>
                    <a:cubicBezTo>
                      <a:pt x="428" y="44"/>
                      <a:pt x="427" y="45"/>
                      <a:pt x="428" y="45"/>
                    </a:cubicBezTo>
                    <a:cubicBezTo>
                      <a:pt x="430" y="47"/>
                      <a:pt x="431" y="48"/>
                      <a:pt x="431" y="50"/>
                    </a:cubicBezTo>
                    <a:cubicBezTo>
                      <a:pt x="429" y="51"/>
                      <a:pt x="427" y="52"/>
                      <a:pt x="426" y="52"/>
                    </a:cubicBezTo>
                    <a:cubicBezTo>
                      <a:pt x="424" y="53"/>
                      <a:pt x="422" y="53"/>
                      <a:pt x="420" y="54"/>
                    </a:cubicBezTo>
                    <a:cubicBezTo>
                      <a:pt x="419" y="49"/>
                      <a:pt x="418" y="44"/>
                      <a:pt x="419" y="38"/>
                    </a:cubicBezTo>
                    <a:cubicBezTo>
                      <a:pt x="420" y="38"/>
                      <a:pt x="420" y="39"/>
                      <a:pt x="421" y="39"/>
                    </a:cubicBezTo>
                    <a:cubicBezTo>
                      <a:pt x="429" y="40"/>
                      <a:pt x="433" y="44"/>
                      <a:pt x="436" y="49"/>
                    </a:cubicBezTo>
                    <a:close/>
                    <a:moveTo>
                      <a:pt x="417" y="38"/>
                    </a:moveTo>
                    <a:cubicBezTo>
                      <a:pt x="416" y="43"/>
                      <a:pt x="416" y="49"/>
                      <a:pt x="416" y="55"/>
                    </a:cubicBezTo>
                    <a:cubicBezTo>
                      <a:pt x="414" y="55"/>
                      <a:pt x="412" y="56"/>
                      <a:pt x="409" y="56"/>
                    </a:cubicBezTo>
                    <a:cubicBezTo>
                      <a:pt x="408" y="56"/>
                      <a:pt x="407" y="56"/>
                      <a:pt x="406" y="56"/>
                    </a:cubicBezTo>
                    <a:cubicBezTo>
                      <a:pt x="405" y="50"/>
                      <a:pt x="404" y="44"/>
                      <a:pt x="404" y="37"/>
                    </a:cubicBezTo>
                    <a:cubicBezTo>
                      <a:pt x="409" y="37"/>
                      <a:pt x="413" y="37"/>
                      <a:pt x="417" y="38"/>
                    </a:cubicBezTo>
                    <a:close/>
                    <a:moveTo>
                      <a:pt x="388" y="38"/>
                    </a:moveTo>
                    <a:cubicBezTo>
                      <a:pt x="387" y="44"/>
                      <a:pt x="387" y="50"/>
                      <a:pt x="387" y="57"/>
                    </a:cubicBezTo>
                    <a:cubicBezTo>
                      <a:pt x="383" y="56"/>
                      <a:pt x="380" y="56"/>
                      <a:pt x="377" y="55"/>
                    </a:cubicBezTo>
                    <a:cubicBezTo>
                      <a:pt x="378" y="50"/>
                      <a:pt x="378" y="44"/>
                      <a:pt x="379" y="39"/>
                    </a:cubicBezTo>
                    <a:cubicBezTo>
                      <a:pt x="382" y="39"/>
                      <a:pt x="385" y="38"/>
                      <a:pt x="388" y="38"/>
                    </a:cubicBezTo>
                    <a:close/>
                    <a:moveTo>
                      <a:pt x="354" y="72"/>
                    </a:moveTo>
                    <a:cubicBezTo>
                      <a:pt x="349" y="72"/>
                      <a:pt x="344" y="72"/>
                      <a:pt x="339" y="72"/>
                    </a:cubicBezTo>
                    <a:cubicBezTo>
                      <a:pt x="336" y="63"/>
                      <a:pt x="333" y="54"/>
                      <a:pt x="330" y="45"/>
                    </a:cubicBezTo>
                    <a:cubicBezTo>
                      <a:pt x="330" y="45"/>
                      <a:pt x="330" y="45"/>
                      <a:pt x="330" y="45"/>
                    </a:cubicBezTo>
                    <a:cubicBezTo>
                      <a:pt x="330" y="45"/>
                      <a:pt x="331" y="46"/>
                      <a:pt x="331" y="46"/>
                    </a:cubicBezTo>
                    <a:cubicBezTo>
                      <a:pt x="337" y="54"/>
                      <a:pt x="345" y="65"/>
                      <a:pt x="354" y="72"/>
                    </a:cubicBezTo>
                    <a:close/>
                    <a:moveTo>
                      <a:pt x="314" y="17"/>
                    </a:moveTo>
                    <a:cubicBezTo>
                      <a:pt x="314" y="18"/>
                      <a:pt x="314" y="18"/>
                      <a:pt x="314" y="18"/>
                    </a:cubicBezTo>
                    <a:cubicBezTo>
                      <a:pt x="314" y="18"/>
                      <a:pt x="314" y="18"/>
                      <a:pt x="314" y="17"/>
                    </a:cubicBezTo>
                    <a:cubicBezTo>
                      <a:pt x="314" y="17"/>
                      <a:pt x="314" y="17"/>
                      <a:pt x="314" y="17"/>
                    </a:cubicBezTo>
                    <a:close/>
                    <a:moveTo>
                      <a:pt x="312" y="18"/>
                    </a:moveTo>
                    <a:cubicBezTo>
                      <a:pt x="312" y="18"/>
                      <a:pt x="312" y="18"/>
                      <a:pt x="312" y="18"/>
                    </a:cubicBezTo>
                    <a:cubicBezTo>
                      <a:pt x="314" y="21"/>
                      <a:pt x="316" y="23"/>
                      <a:pt x="318" y="25"/>
                    </a:cubicBezTo>
                    <a:cubicBezTo>
                      <a:pt x="319" y="29"/>
                      <a:pt x="321" y="32"/>
                      <a:pt x="323" y="35"/>
                    </a:cubicBezTo>
                    <a:cubicBezTo>
                      <a:pt x="325" y="40"/>
                      <a:pt x="327" y="45"/>
                      <a:pt x="329" y="50"/>
                    </a:cubicBezTo>
                    <a:cubicBezTo>
                      <a:pt x="331" y="57"/>
                      <a:pt x="332" y="65"/>
                      <a:pt x="335" y="72"/>
                    </a:cubicBezTo>
                    <a:cubicBezTo>
                      <a:pt x="327" y="72"/>
                      <a:pt x="319" y="72"/>
                      <a:pt x="311" y="72"/>
                    </a:cubicBezTo>
                    <a:cubicBezTo>
                      <a:pt x="309" y="71"/>
                      <a:pt x="308" y="71"/>
                      <a:pt x="306" y="71"/>
                    </a:cubicBezTo>
                    <a:cubicBezTo>
                      <a:pt x="304" y="63"/>
                      <a:pt x="300" y="54"/>
                      <a:pt x="298" y="45"/>
                    </a:cubicBezTo>
                    <a:cubicBezTo>
                      <a:pt x="296" y="36"/>
                      <a:pt x="294" y="27"/>
                      <a:pt x="292" y="18"/>
                    </a:cubicBezTo>
                    <a:cubicBezTo>
                      <a:pt x="298" y="18"/>
                      <a:pt x="305" y="18"/>
                      <a:pt x="312" y="18"/>
                    </a:cubicBezTo>
                    <a:close/>
                    <a:moveTo>
                      <a:pt x="290" y="18"/>
                    </a:moveTo>
                    <a:cubicBezTo>
                      <a:pt x="290" y="18"/>
                      <a:pt x="290" y="18"/>
                      <a:pt x="290" y="18"/>
                    </a:cubicBezTo>
                    <a:cubicBezTo>
                      <a:pt x="295" y="35"/>
                      <a:pt x="296" y="55"/>
                      <a:pt x="303" y="71"/>
                    </a:cubicBezTo>
                    <a:cubicBezTo>
                      <a:pt x="293" y="71"/>
                      <a:pt x="283" y="71"/>
                      <a:pt x="272" y="71"/>
                    </a:cubicBezTo>
                    <a:cubicBezTo>
                      <a:pt x="272" y="53"/>
                      <a:pt x="273" y="35"/>
                      <a:pt x="275" y="18"/>
                    </a:cubicBezTo>
                    <a:cubicBezTo>
                      <a:pt x="279" y="18"/>
                      <a:pt x="282" y="18"/>
                      <a:pt x="286" y="18"/>
                    </a:cubicBezTo>
                    <a:cubicBezTo>
                      <a:pt x="287" y="18"/>
                      <a:pt x="289" y="18"/>
                      <a:pt x="290" y="18"/>
                    </a:cubicBezTo>
                    <a:close/>
                    <a:moveTo>
                      <a:pt x="274" y="18"/>
                    </a:moveTo>
                    <a:cubicBezTo>
                      <a:pt x="271" y="35"/>
                      <a:pt x="270" y="53"/>
                      <a:pt x="270" y="71"/>
                    </a:cubicBezTo>
                    <a:cubicBezTo>
                      <a:pt x="258" y="71"/>
                      <a:pt x="245" y="71"/>
                      <a:pt x="233" y="71"/>
                    </a:cubicBezTo>
                    <a:cubicBezTo>
                      <a:pt x="233" y="53"/>
                      <a:pt x="238" y="34"/>
                      <a:pt x="244" y="17"/>
                    </a:cubicBezTo>
                    <a:cubicBezTo>
                      <a:pt x="244" y="17"/>
                      <a:pt x="245" y="17"/>
                      <a:pt x="245" y="17"/>
                    </a:cubicBezTo>
                    <a:cubicBezTo>
                      <a:pt x="255" y="17"/>
                      <a:pt x="264" y="17"/>
                      <a:pt x="274" y="18"/>
                    </a:cubicBezTo>
                    <a:close/>
                    <a:moveTo>
                      <a:pt x="243" y="17"/>
                    </a:moveTo>
                    <a:cubicBezTo>
                      <a:pt x="236" y="34"/>
                      <a:pt x="231" y="52"/>
                      <a:pt x="230" y="71"/>
                    </a:cubicBezTo>
                    <a:cubicBezTo>
                      <a:pt x="223" y="71"/>
                      <a:pt x="216" y="71"/>
                      <a:pt x="209" y="71"/>
                    </a:cubicBezTo>
                    <a:cubicBezTo>
                      <a:pt x="212" y="52"/>
                      <a:pt x="217" y="34"/>
                      <a:pt x="225" y="16"/>
                    </a:cubicBezTo>
                    <a:cubicBezTo>
                      <a:pt x="231" y="16"/>
                      <a:pt x="237" y="17"/>
                      <a:pt x="243" y="17"/>
                    </a:cubicBezTo>
                    <a:close/>
                    <a:moveTo>
                      <a:pt x="223" y="16"/>
                    </a:moveTo>
                    <a:cubicBezTo>
                      <a:pt x="215" y="33"/>
                      <a:pt x="209" y="52"/>
                      <a:pt x="207" y="71"/>
                    </a:cubicBezTo>
                    <a:cubicBezTo>
                      <a:pt x="201" y="70"/>
                      <a:pt x="195" y="70"/>
                      <a:pt x="189" y="70"/>
                    </a:cubicBezTo>
                    <a:cubicBezTo>
                      <a:pt x="185" y="70"/>
                      <a:pt x="180" y="70"/>
                      <a:pt x="176" y="69"/>
                    </a:cubicBezTo>
                    <a:cubicBezTo>
                      <a:pt x="181" y="50"/>
                      <a:pt x="188" y="31"/>
                      <a:pt x="199" y="15"/>
                    </a:cubicBezTo>
                    <a:cubicBezTo>
                      <a:pt x="201" y="15"/>
                      <a:pt x="203" y="15"/>
                      <a:pt x="204" y="15"/>
                    </a:cubicBezTo>
                    <a:cubicBezTo>
                      <a:pt x="211" y="16"/>
                      <a:pt x="217" y="16"/>
                      <a:pt x="223" y="16"/>
                    </a:cubicBezTo>
                    <a:close/>
                    <a:moveTo>
                      <a:pt x="161" y="47"/>
                    </a:moveTo>
                    <a:cubicBezTo>
                      <a:pt x="166" y="41"/>
                      <a:pt x="171" y="35"/>
                      <a:pt x="176" y="29"/>
                    </a:cubicBezTo>
                    <a:cubicBezTo>
                      <a:pt x="181" y="24"/>
                      <a:pt x="186" y="20"/>
                      <a:pt x="190" y="14"/>
                    </a:cubicBezTo>
                    <a:cubicBezTo>
                      <a:pt x="190" y="14"/>
                      <a:pt x="190" y="14"/>
                      <a:pt x="190" y="14"/>
                    </a:cubicBezTo>
                    <a:cubicBezTo>
                      <a:pt x="193" y="15"/>
                      <a:pt x="195" y="15"/>
                      <a:pt x="198" y="15"/>
                    </a:cubicBezTo>
                    <a:cubicBezTo>
                      <a:pt x="186" y="31"/>
                      <a:pt x="178" y="50"/>
                      <a:pt x="174" y="69"/>
                    </a:cubicBezTo>
                    <a:cubicBezTo>
                      <a:pt x="163" y="69"/>
                      <a:pt x="152" y="68"/>
                      <a:pt x="141" y="68"/>
                    </a:cubicBezTo>
                    <a:cubicBezTo>
                      <a:pt x="148" y="61"/>
                      <a:pt x="154" y="54"/>
                      <a:pt x="161" y="47"/>
                    </a:cubicBezTo>
                    <a:close/>
                    <a:moveTo>
                      <a:pt x="25" y="91"/>
                    </a:moveTo>
                    <a:cubicBezTo>
                      <a:pt x="23" y="105"/>
                      <a:pt x="22" y="119"/>
                      <a:pt x="21" y="132"/>
                    </a:cubicBezTo>
                    <a:cubicBezTo>
                      <a:pt x="19" y="133"/>
                      <a:pt x="17" y="133"/>
                      <a:pt x="14" y="133"/>
                    </a:cubicBezTo>
                    <a:cubicBezTo>
                      <a:pt x="14" y="120"/>
                      <a:pt x="13" y="107"/>
                      <a:pt x="13" y="94"/>
                    </a:cubicBezTo>
                    <a:cubicBezTo>
                      <a:pt x="17" y="93"/>
                      <a:pt x="21" y="92"/>
                      <a:pt x="25" y="91"/>
                    </a:cubicBezTo>
                    <a:close/>
                    <a:moveTo>
                      <a:pt x="21" y="305"/>
                    </a:moveTo>
                    <a:cubicBezTo>
                      <a:pt x="25" y="304"/>
                      <a:pt x="29" y="303"/>
                      <a:pt x="33" y="302"/>
                    </a:cubicBezTo>
                    <a:cubicBezTo>
                      <a:pt x="34" y="313"/>
                      <a:pt x="34" y="324"/>
                      <a:pt x="33" y="335"/>
                    </a:cubicBezTo>
                    <a:cubicBezTo>
                      <a:pt x="29" y="336"/>
                      <a:pt x="26" y="337"/>
                      <a:pt x="22" y="338"/>
                    </a:cubicBezTo>
                    <a:cubicBezTo>
                      <a:pt x="22" y="327"/>
                      <a:pt x="21" y="316"/>
                      <a:pt x="21" y="305"/>
                    </a:cubicBezTo>
                    <a:close/>
                    <a:moveTo>
                      <a:pt x="37" y="304"/>
                    </a:moveTo>
                    <a:cubicBezTo>
                      <a:pt x="37" y="303"/>
                      <a:pt x="37" y="302"/>
                      <a:pt x="37" y="302"/>
                    </a:cubicBezTo>
                    <a:cubicBezTo>
                      <a:pt x="39" y="301"/>
                      <a:pt x="42" y="301"/>
                      <a:pt x="44" y="300"/>
                    </a:cubicBezTo>
                    <a:cubicBezTo>
                      <a:pt x="45" y="300"/>
                      <a:pt x="45" y="300"/>
                      <a:pt x="45" y="300"/>
                    </a:cubicBezTo>
                    <a:cubicBezTo>
                      <a:pt x="45" y="306"/>
                      <a:pt x="46" y="312"/>
                      <a:pt x="46" y="317"/>
                    </a:cubicBezTo>
                    <a:cubicBezTo>
                      <a:pt x="46" y="322"/>
                      <a:pt x="46" y="327"/>
                      <a:pt x="47" y="331"/>
                    </a:cubicBezTo>
                    <a:cubicBezTo>
                      <a:pt x="44" y="332"/>
                      <a:pt x="41" y="333"/>
                      <a:pt x="38" y="334"/>
                    </a:cubicBezTo>
                    <a:cubicBezTo>
                      <a:pt x="38" y="324"/>
                      <a:pt x="38" y="314"/>
                      <a:pt x="37" y="304"/>
                    </a:cubicBezTo>
                    <a:close/>
                    <a:moveTo>
                      <a:pt x="20" y="188"/>
                    </a:moveTo>
                    <a:cubicBezTo>
                      <a:pt x="21" y="201"/>
                      <a:pt x="22" y="214"/>
                      <a:pt x="24" y="226"/>
                    </a:cubicBezTo>
                    <a:cubicBezTo>
                      <a:pt x="22" y="227"/>
                      <a:pt x="20" y="227"/>
                      <a:pt x="18" y="227"/>
                    </a:cubicBezTo>
                    <a:cubicBezTo>
                      <a:pt x="17" y="214"/>
                      <a:pt x="17" y="201"/>
                      <a:pt x="16" y="188"/>
                    </a:cubicBezTo>
                    <a:cubicBezTo>
                      <a:pt x="18" y="188"/>
                      <a:pt x="19" y="188"/>
                      <a:pt x="20" y="188"/>
                    </a:cubicBezTo>
                    <a:close/>
                    <a:moveTo>
                      <a:pt x="23" y="164"/>
                    </a:moveTo>
                    <a:cubicBezTo>
                      <a:pt x="27" y="164"/>
                      <a:pt x="32" y="164"/>
                      <a:pt x="36" y="164"/>
                    </a:cubicBezTo>
                    <a:cubicBezTo>
                      <a:pt x="36" y="171"/>
                      <a:pt x="36" y="178"/>
                      <a:pt x="37" y="186"/>
                    </a:cubicBezTo>
                    <a:cubicBezTo>
                      <a:pt x="32" y="186"/>
                      <a:pt x="28" y="187"/>
                      <a:pt x="24" y="187"/>
                    </a:cubicBezTo>
                    <a:cubicBezTo>
                      <a:pt x="24" y="179"/>
                      <a:pt x="23" y="171"/>
                      <a:pt x="23" y="164"/>
                    </a:cubicBezTo>
                    <a:close/>
                    <a:moveTo>
                      <a:pt x="37" y="188"/>
                    </a:moveTo>
                    <a:cubicBezTo>
                      <a:pt x="37" y="200"/>
                      <a:pt x="38" y="211"/>
                      <a:pt x="39" y="223"/>
                    </a:cubicBezTo>
                    <a:cubicBezTo>
                      <a:pt x="35" y="224"/>
                      <a:pt x="31" y="225"/>
                      <a:pt x="27" y="226"/>
                    </a:cubicBezTo>
                    <a:cubicBezTo>
                      <a:pt x="26" y="213"/>
                      <a:pt x="25" y="201"/>
                      <a:pt x="24" y="188"/>
                    </a:cubicBezTo>
                    <a:cubicBezTo>
                      <a:pt x="28" y="188"/>
                      <a:pt x="32" y="188"/>
                      <a:pt x="37" y="188"/>
                    </a:cubicBezTo>
                    <a:close/>
                    <a:moveTo>
                      <a:pt x="19" y="245"/>
                    </a:moveTo>
                    <a:cubicBezTo>
                      <a:pt x="18" y="240"/>
                      <a:pt x="18" y="234"/>
                      <a:pt x="18" y="228"/>
                    </a:cubicBezTo>
                    <a:cubicBezTo>
                      <a:pt x="20" y="228"/>
                      <a:pt x="22" y="228"/>
                      <a:pt x="24" y="228"/>
                    </a:cubicBezTo>
                    <a:cubicBezTo>
                      <a:pt x="24" y="229"/>
                      <a:pt x="24" y="231"/>
                      <a:pt x="25" y="232"/>
                    </a:cubicBezTo>
                    <a:cubicBezTo>
                      <a:pt x="26" y="240"/>
                      <a:pt x="27" y="248"/>
                      <a:pt x="28" y="255"/>
                    </a:cubicBezTo>
                    <a:cubicBezTo>
                      <a:pt x="25" y="256"/>
                      <a:pt x="22" y="257"/>
                      <a:pt x="19" y="258"/>
                    </a:cubicBezTo>
                    <a:cubicBezTo>
                      <a:pt x="19" y="254"/>
                      <a:pt x="19" y="250"/>
                      <a:pt x="19" y="245"/>
                    </a:cubicBezTo>
                    <a:close/>
                    <a:moveTo>
                      <a:pt x="29" y="238"/>
                    </a:moveTo>
                    <a:cubicBezTo>
                      <a:pt x="28" y="235"/>
                      <a:pt x="28" y="231"/>
                      <a:pt x="28" y="227"/>
                    </a:cubicBezTo>
                    <a:cubicBezTo>
                      <a:pt x="31" y="227"/>
                      <a:pt x="35" y="226"/>
                      <a:pt x="39" y="225"/>
                    </a:cubicBezTo>
                    <a:cubicBezTo>
                      <a:pt x="40" y="234"/>
                      <a:pt x="40" y="242"/>
                      <a:pt x="41" y="251"/>
                    </a:cubicBezTo>
                    <a:cubicBezTo>
                      <a:pt x="41" y="251"/>
                      <a:pt x="41" y="251"/>
                      <a:pt x="41" y="252"/>
                    </a:cubicBezTo>
                    <a:cubicBezTo>
                      <a:pt x="38" y="252"/>
                      <a:pt x="35" y="253"/>
                      <a:pt x="31" y="254"/>
                    </a:cubicBezTo>
                    <a:cubicBezTo>
                      <a:pt x="31" y="249"/>
                      <a:pt x="30" y="244"/>
                      <a:pt x="29" y="238"/>
                    </a:cubicBezTo>
                    <a:close/>
                    <a:moveTo>
                      <a:pt x="37" y="256"/>
                    </a:moveTo>
                    <a:cubicBezTo>
                      <a:pt x="38" y="256"/>
                      <a:pt x="40" y="255"/>
                      <a:pt x="41" y="255"/>
                    </a:cubicBezTo>
                    <a:cubicBezTo>
                      <a:pt x="42" y="269"/>
                      <a:pt x="44" y="283"/>
                      <a:pt x="45" y="297"/>
                    </a:cubicBezTo>
                    <a:cubicBezTo>
                      <a:pt x="42" y="297"/>
                      <a:pt x="39" y="298"/>
                      <a:pt x="37" y="299"/>
                    </a:cubicBezTo>
                    <a:cubicBezTo>
                      <a:pt x="36" y="285"/>
                      <a:pt x="34" y="271"/>
                      <a:pt x="32" y="257"/>
                    </a:cubicBezTo>
                    <a:cubicBezTo>
                      <a:pt x="34" y="257"/>
                      <a:pt x="35" y="257"/>
                      <a:pt x="37" y="256"/>
                    </a:cubicBezTo>
                    <a:close/>
                    <a:moveTo>
                      <a:pt x="59" y="332"/>
                    </a:moveTo>
                    <a:cubicBezTo>
                      <a:pt x="60" y="341"/>
                      <a:pt x="60" y="350"/>
                      <a:pt x="61" y="359"/>
                    </a:cubicBezTo>
                    <a:cubicBezTo>
                      <a:pt x="59" y="359"/>
                      <a:pt x="57" y="359"/>
                      <a:pt x="56" y="360"/>
                    </a:cubicBezTo>
                    <a:cubicBezTo>
                      <a:pt x="54" y="360"/>
                      <a:pt x="53" y="360"/>
                      <a:pt x="52" y="360"/>
                    </a:cubicBezTo>
                    <a:cubicBezTo>
                      <a:pt x="52" y="351"/>
                      <a:pt x="52" y="343"/>
                      <a:pt x="51" y="334"/>
                    </a:cubicBezTo>
                    <a:cubicBezTo>
                      <a:pt x="54" y="333"/>
                      <a:pt x="56" y="333"/>
                      <a:pt x="59" y="332"/>
                    </a:cubicBezTo>
                    <a:close/>
                    <a:moveTo>
                      <a:pt x="52" y="330"/>
                    </a:moveTo>
                    <a:cubicBezTo>
                      <a:pt x="52" y="330"/>
                      <a:pt x="51" y="330"/>
                      <a:pt x="51" y="330"/>
                    </a:cubicBezTo>
                    <a:cubicBezTo>
                      <a:pt x="51" y="327"/>
                      <a:pt x="50" y="324"/>
                      <a:pt x="50" y="321"/>
                    </a:cubicBezTo>
                    <a:cubicBezTo>
                      <a:pt x="50" y="313"/>
                      <a:pt x="49" y="306"/>
                      <a:pt x="49" y="299"/>
                    </a:cubicBezTo>
                    <a:cubicBezTo>
                      <a:pt x="51" y="299"/>
                      <a:pt x="53" y="298"/>
                      <a:pt x="56" y="298"/>
                    </a:cubicBezTo>
                    <a:cubicBezTo>
                      <a:pt x="57" y="308"/>
                      <a:pt x="58" y="318"/>
                      <a:pt x="58" y="328"/>
                    </a:cubicBezTo>
                    <a:cubicBezTo>
                      <a:pt x="56" y="329"/>
                      <a:pt x="54" y="329"/>
                      <a:pt x="52" y="330"/>
                    </a:cubicBezTo>
                    <a:close/>
                    <a:moveTo>
                      <a:pt x="48" y="296"/>
                    </a:moveTo>
                    <a:cubicBezTo>
                      <a:pt x="47" y="282"/>
                      <a:pt x="46" y="268"/>
                      <a:pt x="45" y="254"/>
                    </a:cubicBezTo>
                    <a:cubicBezTo>
                      <a:pt x="47" y="253"/>
                      <a:pt x="50" y="253"/>
                      <a:pt x="52" y="252"/>
                    </a:cubicBezTo>
                    <a:cubicBezTo>
                      <a:pt x="52" y="254"/>
                      <a:pt x="52" y="257"/>
                      <a:pt x="53" y="259"/>
                    </a:cubicBezTo>
                    <a:cubicBezTo>
                      <a:pt x="53" y="271"/>
                      <a:pt x="54" y="282"/>
                      <a:pt x="55" y="294"/>
                    </a:cubicBezTo>
                    <a:cubicBezTo>
                      <a:pt x="53" y="295"/>
                      <a:pt x="51" y="295"/>
                      <a:pt x="48" y="296"/>
                    </a:cubicBezTo>
                    <a:close/>
                    <a:moveTo>
                      <a:pt x="45" y="250"/>
                    </a:moveTo>
                    <a:cubicBezTo>
                      <a:pt x="44" y="242"/>
                      <a:pt x="43" y="233"/>
                      <a:pt x="42" y="225"/>
                    </a:cubicBezTo>
                    <a:cubicBezTo>
                      <a:pt x="45" y="224"/>
                      <a:pt x="48" y="223"/>
                      <a:pt x="51" y="222"/>
                    </a:cubicBezTo>
                    <a:cubicBezTo>
                      <a:pt x="51" y="222"/>
                      <a:pt x="51" y="222"/>
                      <a:pt x="51" y="222"/>
                    </a:cubicBezTo>
                    <a:cubicBezTo>
                      <a:pt x="51" y="231"/>
                      <a:pt x="51" y="240"/>
                      <a:pt x="52" y="248"/>
                    </a:cubicBezTo>
                    <a:cubicBezTo>
                      <a:pt x="49" y="249"/>
                      <a:pt x="47" y="250"/>
                      <a:pt x="45" y="250"/>
                    </a:cubicBezTo>
                    <a:close/>
                    <a:moveTo>
                      <a:pt x="42" y="222"/>
                    </a:moveTo>
                    <a:cubicBezTo>
                      <a:pt x="41" y="210"/>
                      <a:pt x="40" y="199"/>
                      <a:pt x="39" y="187"/>
                    </a:cubicBezTo>
                    <a:cubicBezTo>
                      <a:pt x="44" y="187"/>
                      <a:pt x="48" y="186"/>
                      <a:pt x="52" y="186"/>
                    </a:cubicBezTo>
                    <a:cubicBezTo>
                      <a:pt x="51" y="197"/>
                      <a:pt x="51" y="208"/>
                      <a:pt x="51" y="219"/>
                    </a:cubicBezTo>
                    <a:cubicBezTo>
                      <a:pt x="48" y="220"/>
                      <a:pt x="45" y="221"/>
                      <a:pt x="42" y="222"/>
                    </a:cubicBezTo>
                    <a:close/>
                    <a:moveTo>
                      <a:pt x="39" y="185"/>
                    </a:moveTo>
                    <a:cubicBezTo>
                      <a:pt x="39" y="178"/>
                      <a:pt x="38" y="171"/>
                      <a:pt x="38" y="164"/>
                    </a:cubicBezTo>
                    <a:cubicBezTo>
                      <a:pt x="44" y="163"/>
                      <a:pt x="49" y="162"/>
                      <a:pt x="55" y="162"/>
                    </a:cubicBezTo>
                    <a:cubicBezTo>
                      <a:pt x="54" y="169"/>
                      <a:pt x="53" y="176"/>
                      <a:pt x="52" y="183"/>
                    </a:cubicBezTo>
                    <a:cubicBezTo>
                      <a:pt x="48" y="184"/>
                      <a:pt x="44" y="185"/>
                      <a:pt x="39" y="185"/>
                    </a:cubicBezTo>
                    <a:close/>
                    <a:moveTo>
                      <a:pt x="38" y="163"/>
                    </a:moveTo>
                    <a:cubicBezTo>
                      <a:pt x="37" y="153"/>
                      <a:pt x="37" y="142"/>
                      <a:pt x="36" y="132"/>
                    </a:cubicBezTo>
                    <a:cubicBezTo>
                      <a:pt x="45" y="130"/>
                      <a:pt x="54" y="129"/>
                      <a:pt x="63" y="127"/>
                    </a:cubicBezTo>
                    <a:cubicBezTo>
                      <a:pt x="60" y="138"/>
                      <a:pt x="57" y="149"/>
                      <a:pt x="55" y="160"/>
                    </a:cubicBezTo>
                    <a:cubicBezTo>
                      <a:pt x="50" y="161"/>
                      <a:pt x="44" y="162"/>
                      <a:pt x="38" y="163"/>
                    </a:cubicBezTo>
                    <a:close/>
                    <a:moveTo>
                      <a:pt x="36" y="163"/>
                    </a:moveTo>
                    <a:cubicBezTo>
                      <a:pt x="32" y="163"/>
                      <a:pt x="27" y="164"/>
                      <a:pt x="23" y="163"/>
                    </a:cubicBezTo>
                    <a:cubicBezTo>
                      <a:pt x="23" y="153"/>
                      <a:pt x="23" y="143"/>
                      <a:pt x="24" y="133"/>
                    </a:cubicBezTo>
                    <a:cubicBezTo>
                      <a:pt x="27" y="133"/>
                      <a:pt x="31" y="132"/>
                      <a:pt x="35" y="132"/>
                    </a:cubicBezTo>
                    <a:cubicBezTo>
                      <a:pt x="35" y="142"/>
                      <a:pt x="35" y="153"/>
                      <a:pt x="36" y="163"/>
                    </a:cubicBezTo>
                    <a:close/>
                    <a:moveTo>
                      <a:pt x="20" y="157"/>
                    </a:moveTo>
                    <a:cubicBezTo>
                      <a:pt x="19" y="167"/>
                      <a:pt x="20" y="177"/>
                      <a:pt x="20" y="187"/>
                    </a:cubicBezTo>
                    <a:cubicBezTo>
                      <a:pt x="19" y="187"/>
                      <a:pt x="18" y="187"/>
                      <a:pt x="16" y="188"/>
                    </a:cubicBezTo>
                    <a:cubicBezTo>
                      <a:pt x="16" y="170"/>
                      <a:pt x="15" y="152"/>
                      <a:pt x="14" y="134"/>
                    </a:cubicBezTo>
                    <a:cubicBezTo>
                      <a:pt x="17" y="134"/>
                      <a:pt x="19" y="134"/>
                      <a:pt x="21" y="133"/>
                    </a:cubicBezTo>
                    <a:cubicBezTo>
                      <a:pt x="20" y="141"/>
                      <a:pt x="20" y="149"/>
                      <a:pt x="20" y="157"/>
                    </a:cubicBezTo>
                    <a:close/>
                    <a:moveTo>
                      <a:pt x="28" y="258"/>
                    </a:moveTo>
                    <a:cubicBezTo>
                      <a:pt x="30" y="272"/>
                      <a:pt x="32" y="286"/>
                      <a:pt x="33" y="300"/>
                    </a:cubicBezTo>
                    <a:cubicBezTo>
                      <a:pt x="29" y="301"/>
                      <a:pt x="25" y="302"/>
                      <a:pt x="21" y="303"/>
                    </a:cubicBezTo>
                    <a:cubicBezTo>
                      <a:pt x="20" y="289"/>
                      <a:pt x="20" y="275"/>
                      <a:pt x="19" y="261"/>
                    </a:cubicBezTo>
                    <a:cubicBezTo>
                      <a:pt x="22" y="260"/>
                      <a:pt x="25" y="259"/>
                      <a:pt x="28" y="258"/>
                    </a:cubicBezTo>
                    <a:close/>
                    <a:moveTo>
                      <a:pt x="22" y="341"/>
                    </a:moveTo>
                    <a:cubicBezTo>
                      <a:pt x="26" y="340"/>
                      <a:pt x="29" y="339"/>
                      <a:pt x="33" y="338"/>
                    </a:cubicBezTo>
                    <a:cubicBezTo>
                      <a:pt x="32" y="346"/>
                      <a:pt x="31" y="353"/>
                      <a:pt x="30" y="361"/>
                    </a:cubicBezTo>
                    <a:cubicBezTo>
                      <a:pt x="30" y="362"/>
                      <a:pt x="31" y="362"/>
                      <a:pt x="31" y="361"/>
                    </a:cubicBezTo>
                    <a:cubicBezTo>
                      <a:pt x="35" y="354"/>
                      <a:pt x="36" y="346"/>
                      <a:pt x="37" y="337"/>
                    </a:cubicBezTo>
                    <a:cubicBezTo>
                      <a:pt x="40" y="336"/>
                      <a:pt x="44" y="336"/>
                      <a:pt x="47" y="335"/>
                    </a:cubicBezTo>
                    <a:cubicBezTo>
                      <a:pt x="47" y="344"/>
                      <a:pt x="47" y="352"/>
                      <a:pt x="48" y="361"/>
                    </a:cubicBezTo>
                    <a:cubicBezTo>
                      <a:pt x="39" y="362"/>
                      <a:pt x="31" y="363"/>
                      <a:pt x="22" y="364"/>
                    </a:cubicBezTo>
                    <a:cubicBezTo>
                      <a:pt x="22" y="356"/>
                      <a:pt x="22" y="349"/>
                      <a:pt x="22" y="341"/>
                    </a:cubicBezTo>
                    <a:close/>
                    <a:moveTo>
                      <a:pt x="48" y="364"/>
                    </a:moveTo>
                    <a:cubicBezTo>
                      <a:pt x="48" y="371"/>
                      <a:pt x="48" y="378"/>
                      <a:pt x="49" y="386"/>
                    </a:cubicBezTo>
                    <a:cubicBezTo>
                      <a:pt x="49" y="387"/>
                      <a:pt x="52" y="387"/>
                      <a:pt x="52" y="386"/>
                    </a:cubicBezTo>
                    <a:cubicBezTo>
                      <a:pt x="52" y="378"/>
                      <a:pt x="52" y="371"/>
                      <a:pt x="52" y="363"/>
                    </a:cubicBezTo>
                    <a:cubicBezTo>
                      <a:pt x="55" y="363"/>
                      <a:pt x="58" y="363"/>
                      <a:pt x="61" y="362"/>
                    </a:cubicBezTo>
                    <a:cubicBezTo>
                      <a:pt x="61" y="364"/>
                      <a:pt x="61" y="365"/>
                      <a:pt x="61" y="367"/>
                    </a:cubicBezTo>
                    <a:cubicBezTo>
                      <a:pt x="62" y="373"/>
                      <a:pt x="62" y="380"/>
                      <a:pt x="62" y="387"/>
                    </a:cubicBezTo>
                    <a:cubicBezTo>
                      <a:pt x="58" y="388"/>
                      <a:pt x="53" y="389"/>
                      <a:pt x="49" y="390"/>
                    </a:cubicBezTo>
                    <a:cubicBezTo>
                      <a:pt x="40" y="392"/>
                      <a:pt x="31" y="394"/>
                      <a:pt x="22" y="397"/>
                    </a:cubicBezTo>
                    <a:cubicBezTo>
                      <a:pt x="22" y="387"/>
                      <a:pt x="22" y="377"/>
                      <a:pt x="22" y="366"/>
                    </a:cubicBezTo>
                    <a:cubicBezTo>
                      <a:pt x="31" y="366"/>
                      <a:pt x="39" y="365"/>
                      <a:pt x="48" y="364"/>
                    </a:cubicBezTo>
                    <a:close/>
                    <a:moveTo>
                      <a:pt x="28" y="405"/>
                    </a:moveTo>
                    <a:cubicBezTo>
                      <a:pt x="28" y="405"/>
                      <a:pt x="25" y="406"/>
                      <a:pt x="21" y="407"/>
                    </a:cubicBezTo>
                    <a:cubicBezTo>
                      <a:pt x="21" y="407"/>
                      <a:pt x="22" y="406"/>
                      <a:pt x="22" y="405"/>
                    </a:cubicBezTo>
                    <a:cubicBezTo>
                      <a:pt x="22" y="403"/>
                      <a:pt x="22" y="401"/>
                      <a:pt x="22" y="399"/>
                    </a:cubicBezTo>
                    <a:cubicBezTo>
                      <a:pt x="30" y="396"/>
                      <a:pt x="39" y="394"/>
                      <a:pt x="47" y="393"/>
                    </a:cubicBezTo>
                    <a:cubicBezTo>
                      <a:pt x="52" y="392"/>
                      <a:pt x="57" y="391"/>
                      <a:pt x="62" y="391"/>
                    </a:cubicBezTo>
                    <a:cubicBezTo>
                      <a:pt x="62" y="394"/>
                      <a:pt x="62" y="397"/>
                      <a:pt x="63" y="400"/>
                    </a:cubicBezTo>
                    <a:cubicBezTo>
                      <a:pt x="63" y="401"/>
                      <a:pt x="63" y="401"/>
                      <a:pt x="63" y="401"/>
                    </a:cubicBezTo>
                    <a:cubicBezTo>
                      <a:pt x="59" y="401"/>
                      <a:pt x="55" y="401"/>
                      <a:pt x="51" y="401"/>
                    </a:cubicBezTo>
                    <a:cubicBezTo>
                      <a:pt x="44" y="401"/>
                      <a:pt x="36" y="403"/>
                      <a:pt x="28" y="405"/>
                    </a:cubicBezTo>
                    <a:close/>
                    <a:moveTo>
                      <a:pt x="67" y="401"/>
                    </a:moveTo>
                    <a:cubicBezTo>
                      <a:pt x="67" y="401"/>
                      <a:pt x="67" y="400"/>
                      <a:pt x="67" y="400"/>
                    </a:cubicBezTo>
                    <a:cubicBezTo>
                      <a:pt x="68" y="397"/>
                      <a:pt x="68" y="394"/>
                      <a:pt x="68" y="390"/>
                    </a:cubicBezTo>
                    <a:cubicBezTo>
                      <a:pt x="74" y="389"/>
                      <a:pt x="79" y="389"/>
                      <a:pt x="85" y="387"/>
                    </a:cubicBezTo>
                    <a:cubicBezTo>
                      <a:pt x="87" y="387"/>
                      <a:pt x="86" y="384"/>
                      <a:pt x="85" y="384"/>
                    </a:cubicBezTo>
                    <a:cubicBezTo>
                      <a:pt x="79" y="384"/>
                      <a:pt x="73" y="384"/>
                      <a:pt x="68" y="385"/>
                    </a:cubicBezTo>
                    <a:cubicBezTo>
                      <a:pt x="67" y="380"/>
                      <a:pt x="67" y="375"/>
                      <a:pt x="67" y="369"/>
                    </a:cubicBezTo>
                    <a:cubicBezTo>
                      <a:pt x="66" y="367"/>
                      <a:pt x="66" y="364"/>
                      <a:pt x="66" y="362"/>
                    </a:cubicBezTo>
                    <a:cubicBezTo>
                      <a:pt x="76" y="361"/>
                      <a:pt x="86" y="360"/>
                      <a:pt x="95" y="357"/>
                    </a:cubicBezTo>
                    <a:cubicBezTo>
                      <a:pt x="96" y="357"/>
                      <a:pt x="96" y="355"/>
                      <a:pt x="94" y="355"/>
                    </a:cubicBezTo>
                    <a:cubicBezTo>
                      <a:pt x="85" y="354"/>
                      <a:pt x="75" y="356"/>
                      <a:pt x="66" y="358"/>
                    </a:cubicBezTo>
                    <a:cubicBezTo>
                      <a:pt x="65" y="350"/>
                      <a:pt x="64" y="342"/>
                      <a:pt x="64" y="334"/>
                    </a:cubicBezTo>
                    <a:cubicBezTo>
                      <a:pt x="64" y="333"/>
                      <a:pt x="64" y="332"/>
                      <a:pt x="64" y="332"/>
                    </a:cubicBezTo>
                    <a:cubicBezTo>
                      <a:pt x="65" y="331"/>
                      <a:pt x="66" y="331"/>
                      <a:pt x="67" y="331"/>
                    </a:cubicBezTo>
                    <a:cubicBezTo>
                      <a:pt x="74" y="330"/>
                      <a:pt x="81" y="330"/>
                      <a:pt x="88" y="328"/>
                    </a:cubicBezTo>
                    <a:cubicBezTo>
                      <a:pt x="89" y="328"/>
                      <a:pt x="89" y="326"/>
                      <a:pt x="88" y="326"/>
                    </a:cubicBezTo>
                    <a:cubicBezTo>
                      <a:pt x="80" y="324"/>
                      <a:pt x="71" y="326"/>
                      <a:pt x="63" y="327"/>
                    </a:cubicBezTo>
                    <a:cubicBezTo>
                      <a:pt x="62" y="317"/>
                      <a:pt x="61" y="307"/>
                      <a:pt x="60" y="297"/>
                    </a:cubicBezTo>
                    <a:cubicBezTo>
                      <a:pt x="67" y="296"/>
                      <a:pt x="74" y="295"/>
                      <a:pt x="80" y="293"/>
                    </a:cubicBezTo>
                    <a:cubicBezTo>
                      <a:pt x="81" y="292"/>
                      <a:pt x="81" y="291"/>
                      <a:pt x="80" y="291"/>
                    </a:cubicBezTo>
                    <a:cubicBezTo>
                      <a:pt x="73" y="290"/>
                      <a:pt x="67" y="292"/>
                      <a:pt x="60" y="293"/>
                    </a:cubicBezTo>
                    <a:cubicBezTo>
                      <a:pt x="59" y="283"/>
                      <a:pt x="58" y="272"/>
                      <a:pt x="57" y="262"/>
                    </a:cubicBezTo>
                    <a:cubicBezTo>
                      <a:pt x="57" y="258"/>
                      <a:pt x="57" y="255"/>
                      <a:pt x="57" y="251"/>
                    </a:cubicBezTo>
                    <a:cubicBezTo>
                      <a:pt x="63" y="250"/>
                      <a:pt x="69" y="250"/>
                      <a:pt x="75" y="249"/>
                    </a:cubicBezTo>
                    <a:cubicBezTo>
                      <a:pt x="76" y="248"/>
                      <a:pt x="76" y="246"/>
                      <a:pt x="75" y="246"/>
                    </a:cubicBezTo>
                    <a:cubicBezTo>
                      <a:pt x="69" y="245"/>
                      <a:pt x="63" y="246"/>
                      <a:pt x="56" y="247"/>
                    </a:cubicBezTo>
                    <a:cubicBezTo>
                      <a:pt x="56" y="239"/>
                      <a:pt x="55" y="230"/>
                      <a:pt x="55" y="221"/>
                    </a:cubicBezTo>
                    <a:cubicBezTo>
                      <a:pt x="61" y="219"/>
                      <a:pt x="67" y="218"/>
                      <a:pt x="72" y="216"/>
                    </a:cubicBezTo>
                    <a:cubicBezTo>
                      <a:pt x="80" y="215"/>
                      <a:pt x="87" y="215"/>
                      <a:pt x="95" y="214"/>
                    </a:cubicBezTo>
                    <a:cubicBezTo>
                      <a:pt x="96" y="214"/>
                      <a:pt x="96" y="212"/>
                      <a:pt x="95" y="212"/>
                    </a:cubicBezTo>
                    <a:cubicBezTo>
                      <a:pt x="83" y="208"/>
                      <a:pt x="68" y="213"/>
                      <a:pt x="57" y="217"/>
                    </a:cubicBezTo>
                    <a:cubicBezTo>
                      <a:pt x="56" y="217"/>
                      <a:pt x="56" y="218"/>
                      <a:pt x="55" y="218"/>
                    </a:cubicBezTo>
                    <a:cubicBezTo>
                      <a:pt x="55" y="207"/>
                      <a:pt x="55" y="196"/>
                      <a:pt x="55" y="185"/>
                    </a:cubicBezTo>
                    <a:cubicBezTo>
                      <a:pt x="65" y="183"/>
                      <a:pt x="74" y="181"/>
                      <a:pt x="83" y="179"/>
                    </a:cubicBezTo>
                    <a:cubicBezTo>
                      <a:pt x="96" y="176"/>
                      <a:pt x="109" y="172"/>
                      <a:pt x="122" y="170"/>
                    </a:cubicBezTo>
                    <a:cubicBezTo>
                      <a:pt x="133" y="167"/>
                      <a:pt x="144" y="166"/>
                      <a:pt x="156" y="165"/>
                    </a:cubicBezTo>
                    <a:cubicBezTo>
                      <a:pt x="142" y="180"/>
                      <a:pt x="132" y="199"/>
                      <a:pt x="127" y="219"/>
                    </a:cubicBezTo>
                    <a:cubicBezTo>
                      <a:pt x="124" y="229"/>
                      <a:pt x="123" y="239"/>
                      <a:pt x="123" y="249"/>
                    </a:cubicBezTo>
                    <a:cubicBezTo>
                      <a:pt x="118" y="267"/>
                      <a:pt x="117" y="287"/>
                      <a:pt x="123" y="305"/>
                    </a:cubicBezTo>
                    <a:cubicBezTo>
                      <a:pt x="129" y="324"/>
                      <a:pt x="141" y="341"/>
                      <a:pt x="157" y="353"/>
                    </a:cubicBezTo>
                    <a:cubicBezTo>
                      <a:pt x="191" y="378"/>
                      <a:pt x="236" y="384"/>
                      <a:pt x="277" y="375"/>
                    </a:cubicBezTo>
                    <a:cubicBezTo>
                      <a:pt x="301" y="369"/>
                      <a:pt x="324" y="356"/>
                      <a:pt x="340" y="337"/>
                    </a:cubicBezTo>
                    <a:cubicBezTo>
                      <a:pt x="357" y="317"/>
                      <a:pt x="373" y="285"/>
                      <a:pt x="366" y="259"/>
                    </a:cubicBezTo>
                    <a:cubicBezTo>
                      <a:pt x="366" y="258"/>
                      <a:pt x="364" y="257"/>
                      <a:pt x="363" y="258"/>
                    </a:cubicBezTo>
                    <a:cubicBezTo>
                      <a:pt x="367" y="233"/>
                      <a:pt x="360" y="205"/>
                      <a:pt x="348" y="183"/>
                    </a:cubicBezTo>
                    <a:cubicBezTo>
                      <a:pt x="334" y="155"/>
                      <a:pt x="309" y="130"/>
                      <a:pt x="279" y="121"/>
                    </a:cubicBezTo>
                    <a:cubicBezTo>
                      <a:pt x="264" y="117"/>
                      <a:pt x="247" y="119"/>
                      <a:pt x="231" y="122"/>
                    </a:cubicBezTo>
                    <a:cubicBezTo>
                      <a:pt x="215" y="126"/>
                      <a:pt x="199" y="132"/>
                      <a:pt x="184" y="141"/>
                    </a:cubicBezTo>
                    <a:cubicBezTo>
                      <a:pt x="175" y="147"/>
                      <a:pt x="166" y="154"/>
                      <a:pt x="159" y="162"/>
                    </a:cubicBezTo>
                    <a:cubicBezTo>
                      <a:pt x="136" y="161"/>
                      <a:pt x="112" y="168"/>
                      <a:pt x="91" y="174"/>
                    </a:cubicBezTo>
                    <a:cubicBezTo>
                      <a:pt x="79" y="177"/>
                      <a:pt x="67" y="180"/>
                      <a:pt x="55" y="182"/>
                    </a:cubicBezTo>
                    <a:cubicBezTo>
                      <a:pt x="56" y="175"/>
                      <a:pt x="56" y="168"/>
                      <a:pt x="57" y="161"/>
                    </a:cubicBezTo>
                    <a:cubicBezTo>
                      <a:pt x="74" y="159"/>
                      <a:pt x="90" y="156"/>
                      <a:pt x="107" y="154"/>
                    </a:cubicBezTo>
                    <a:cubicBezTo>
                      <a:pt x="108" y="154"/>
                      <a:pt x="108" y="153"/>
                      <a:pt x="107" y="153"/>
                    </a:cubicBezTo>
                    <a:cubicBezTo>
                      <a:pt x="92" y="154"/>
                      <a:pt x="78" y="156"/>
                      <a:pt x="63" y="159"/>
                    </a:cubicBezTo>
                    <a:cubicBezTo>
                      <a:pt x="61" y="159"/>
                      <a:pt x="60" y="160"/>
                      <a:pt x="58" y="160"/>
                    </a:cubicBezTo>
                    <a:cubicBezTo>
                      <a:pt x="59" y="149"/>
                      <a:pt x="61" y="138"/>
                      <a:pt x="65" y="127"/>
                    </a:cubicBezTo>
                    <a:cubicBezTo>
                      <a:pt x="65" y="127"/>
                      <a:pt x="65" y="127"/>
                      <a:pt x="65" y="127"/>
                    </a:cubicBezTo>
                    <a:cubicBezTo>
                      <a:pt x="87" y="123"/>
                      <a:pt x="109" y="120"/>
                      <a:pt x="131" y="120"/>
                    </a:cubicBezTo>
                    <a:cubicBezTo>
                      <a:pt x="132" y="120"/>
                      <a:pt x="132" y="118"/>
                      <a:pt x="131" y="118"/>
                    </a:cubicBezTo>
                    <a:cubicBezTo>
                      <a:pt x="112" y="116"/>
                      <a:pt x="92" y="120"/>
                      <a:pt x="73" y="124"/>
                    </a:cubicBezTo>
                    <a:cubicBezTo>
                      <a:pt x="70" y="124"/>
                      <a:pt x="68" y="125"/>
                      <a:pt x="65" y="125"/>
                    </a:cubicBezTo>
                    <a:cubicBezTo>
                      <a:pt x="65" y="125"/>
                      <a:pt x="65" y="124"/>
                      <a:pt x="65" y="124"/>
                    </a:cubicBezTo>
                    <a:cubicBezTo>
                      <a:pt x="66" y="123"/>
                      <a:pt x="65" y="123"/>
                      <a:pt x="65" y="124"/>
                    </a:cubicBezTo>
                    <a:cubicBezTo>
                      <a:pt x="64" y="124"/>
                      <a:pt x="64" y="125"/>
                      <a:pt x="64" y="125"/>
                    </a:cubicBezTo>
                    <a:cubicBezTo>
                      <a:pt x="55" y="127"/>
                      <a:pt x="46" y="129"/>
                      <a:pt x="36" y="130"/>
                    </a:cubicBezTo>
                    <a:cubicBezTo>
                      <a:pt x="36" y="127"/>
                      <a:pt x="36" y="123"/>
                      <a:pt x="36" y="119"/>
                    </a:cubicBezTo>
                    <a:cubicBezTo>
                      <a:pt x="36" y="118"/>
                      <a:pt x="35" y="118"/>
                      <a:pt x="35" y="119"/>
                    </a:cubicBezTo>
                    <a:cubicBezTo>
                      <a:pt x="35" y="123"/>
                      <a:pt x="35" y="127"/>
                      <a:pt x="35" y="131"/>
                    </a:cubicBezTo>
                    <a:cubicBezTo>
                      <a:pt x="31" y="131"/>
                      <a:pt x="27" y="132"/>
                      <a:pt x="24" y="132"/>
                    </a:cubicBezTo>
                    <a:cubicBezTo>
                      <a:pt x="24" y="118"/>
                      <a:pt x="25" y="104"/>
                      <a:pt x="26" y="91"/>
                    </a:cubicBezTo>
                    <a:cubicBezTo>
                      <a:pt x="30" y="89"/>
                      <a:pt x="34" y="88"/>
                      <a:pt x="38" y="88"/>
                    </a:cubicBezTo>
                    <a:cubicBezTo>
                      <a:pt x="53" y="85"/>
                      <a:pt x="68" y="84"/>
                      <a:pt x="83" y="84"/>
                    </a:cubicBezTo>
                    <a:cubicBezTo>
                      <a:pt x="116" y="83"/>
                      <a:pt x="149" y="85"/>
                      <a:pt x="182" y="86"/>
                    </a:cubicBezTo>
                    <a:cubicBezTo>
                      <a:pt x="221" y="88"/>
                      <a:pt x="260" y="88"/>
                      <a:pt x="299" y="88"/>
                    </a:cubicBezTo>
                    <a:cubicBezTo>
                      <a:pt x="332" y="89"/>
                      <a:pt x="366" y="89"/>
                      <a:pt x="399" y="89"/>
                    </a:cubicBezTo>
                    <a:cubicBezTo>
                      <a:pt x="355" y="102"/>
                      <a:pt x="307" y="105"/>
                      <a:pt x="261" y="106"/>
                    </a:cubicBezTo>
                    <a:cubicBezTo>
                      <a:pt x="202" y="107"/>
                      <a:pt x="142" y="103"/>
                      <a:pt x="82" y="108"/>
                    </a:cubicBezTo>
                    <a:cubicBezTo>
                      <a:pt x="82" y="109"/>
                      <a:pt x="82" y="109"/>
                      <a:pt x="82" y="109"/>
                    </a:cubicBezTo>
                    <a:cubicBezTo>
                      <a:pt x="143" y="104"/>
                      <a:pt x="205" y="108"/>
                      <a:pt x="266" y="107"/>
                    </a:cubicBezTo>
                    <a:cubicBezTo>
                      <a:pt x="312" y="106"/>
                      <a:pt x="359" y="103"/>
                      <a:pt x="402" y="89"/>
                    </a:cubicBezTo>
                    <a:cubicBezTo>
                      <a:pt x="420" y="89"/>
                      <a:pt x="438" y="89"/>
                      <a:pt x="455" y="88"/>
                    </a:cubicBezTo>
                    <a:cubicBezTo>
                      <a:pt x="459" y="88"/>
                      <a:pt x="463" y="88"/>
                      <a:pt x="467" y="88"/>
                    </a:cubicBezTo>
                    <a:cubicBezTo>
                      <a:pt x="469" y="88"/>
                      <a:pt x="471" y="87"/>
                      <a:pt x="472" y="86"/>
                    </a:cubicBezTo>
                    <a:cubicBezTo>
                      <a:pt x="473" y="95"/>
                      <a:pt x="476" y="104"/>
                      <a:pt x="478" y="113"/>
                    </a:cubicBezTo>
                    <a:cubicBezTo>
                      <a:pt x="478" y="113"/>
                      <a:pt x="478" y="114"/>
                      <a:pt x="478" y="114"/>
                    </a:cubicBezTo>
                    <a:cubicBezTo>
                      <a:pt x="473" y="115"/>
                      <a:pt x="469" y="116"/>
                      <a:pt x="465" y="117"/>
                    </a:cubicBezTo>
                    <a:cubicBezTo>
                      <a:pt x="465" y="117"/>
                      <a:pt x="465" y="117"/>
                      <a:pt x="465" y="117"/>
                    </a:cubicBezTo>
                    <a:cubicBezTo>
                      <a:pt x="466" y="114"/>
                      <a:pt x="467" y="112"/>
                      <a:pt x="468" y="109"/>
                    </a:cubicBezTo>
                    <a:cubicBezTo>
                      <a:pt x="468" y="109"/>
                      <a:pt x="467" y="108"/>
                      <a:pt x="467" y="109"/>
                    </a:cubicBezTo>
                    <a:cubicBezTo>
                      <a:pt x="466" y="112"/>
                      <a:pt x="465" y="114"/>
                      <a:pt x="464" y="117"/>
                    </a:cubicBezTo>
                    <a:cubicBezTo>
                      <a:pt x="453" y="119"/>
                      <a:pt x="443" y="119"/>
                      <a:pt x="433" y="113"/>
                    </a:cubicBezTo>
                    <a:cubicBezTo>
                      <a:pt x="433" y="113"/>
                      <a:pt x="432" y="114"/>
                      <a:pt x="433" y="114"/>
                    </a:cubicBezTo>
                    <a:cubicBezTo>
                      <a:pt x="440" y="119"/>
                      <a:pt x="449" y="121"/>
                      <a:pt x="458" y="121"/>
                    </a:cubicBezTo>
                    <a:cubicBezTo>
                      <a:pt x="459" y="121"/>
                      <a:pt x="461" y="121"/>
                      <a:pt x="463" y="121"/>
                    </a:cubicBezTo>
                    <a:cubicBezTo>
                      <a:pt x="461" y="126"/>
                      <a:pt x="460" y="132"/>
                      <a:pt x="459" y="138"/>
                    </a:cubicBezTo>
                    <a:cubicBezTo>
                      <a:pt x="459" y="138"/>
                      <a:pt x="458" y="138"/>
                      <a:pt x="458" y="138"/>
                    </a:cubicBezTo>
                    <a:cubicBezTo>
                      <a:pt x="453" y="139"/>
                      <a:pt x="449" y="140"/>
                      <a:pt x="444" y="140"/>
                    </a:cubicBezTo>
                    <a:cubicBezTo>
                      <a:pt x="444" y="136"/>
                      <a:pt x="443" y="133"/>
                      <a:pt x="443" y="129"/>
                    </a:cubicBezTo>
                    <a:cubicBezTo>
                      <a:pt x="443" y="129"/>
                      <a:pt x="443" y="128"/>
                      <a:pt x="443" y="129"/>
                    </a:cubicBezTo>
                    <a:cubicBezTo>
                      <a:pt x="443" y="133"/>
                      <a:pt x="443" y="136"/>
                      <a:pt x="443" y="140"/>
                    </a:cubicBezTo>
                    <a:cubicBezTo>
                      <a:pt x="437" y="141"/>
                      <a:pt x="431" y="142"/>
                      <a:pt x="424" y="142"/>
                    </a:cubicBezTo>
                    <a:cubicBezTo>
                      <a:pt x="404" y="144"/>
                      <a:pt x="384" y="145"/>
                      <a:pt x="364" y="148"/>
                    </a:cubicBezTo>
                    <a:cubicBezTo>
                      <a:pt x="364" y="148"/>
                      <a:pt x="364" y="149"/>
                      <a:pt x="364" y="149"/>
                    </a:cubicBezTo>
                    <a:cubicBezTo>
                      <a:pt x="385" y="146"/>
                      <a:pt x="406" y="147"/>
                      <a:pt x="427" y="145"/>
                    </a:cubicBezTo>
                    <a:cubicBezTo>
                      <a:pt x="432" y="145"/>
                      <a:pt x="438" y="144"/>
                      <a:pt x="443" y="144"/>
                    </a:cubicBezTo>
                    <a:cubicBezTo>
                      <a:pt x="444" y="151"/>
                      <a:pt x="444" y="157"/>
                      <a:pt x="444" y="164"/>
                    </a:cubicBezTo>
                    <a:cubicBezTo>
                      <a:pt x="440" y="165"/>
                      <a:pt x="436" y="166"/>
                      <a:pt x="433" y="167"/>
                    </a:cubicBezTo>
                    <a:cubicBezTo>
                      <a:pt x="432" y="168"/>
                      <a:pt x="432" y="169"/>
                      <a:pt x="433" y="169"/>
                    </a:cubicBezTo>
                    <a:cubicBezTo>
                      <a:pt x="437" y="168"/>
                      <a:pt x="440" y="167"/>
                      <a:pt x="444" y="167"/>
                    </a:cubicBezTo>
                    <a:cubicBezTo>
                      <a:pt x="444" y="171"/>
                      <a:pt x="444" y="176"/>
                      <a:pt x="444" y="180"/>
                    </a:cubicBezTo>
                    <a:cubicBezTo>
                      <a:pt x="419" y="184"/>
                      <a:pt x="394" y="189"/>
                      <a:pt x="369" y="187"/>
                    </a:cubicBezTo>
                    <a:cubicBezTo>
                      <a:pt x="367" y="186"/>
                      <a:pt x="367" y="189"/>
                      <a:pt x="369" y="189"/>
                    </a:cubicBezTo>
                    <a:cubicBezTo>
                      <a:pt x="389" y="192"/>
                      <a:pt x="408" y="190"/>
                      <a:pt x="427" y="187"/>
                    </a:cubicBezTo>
                    <a:cubicBezTo>
                      <a:pt x="433" y="186"/>
                      <a:pt x="438" y="186"/>
                      <a:pt x="444" y="185"/>
                    </a:cubicBezTo>
                    <a:cubicBezTo>
                      <a:pt x="444" y="190"/>
                      <a:pt x="444" y="195"/>
                      <a:pt x="443" y="200"/>
                    </a:cubicBezTo>
                    <a:cubicBezTo>
                      <a:pt x="438" y="201"/>
                      <a:pt x="433" y="200"/>
                      <a:pt x="428" y="198"/>
                    </a:cubicBezTo>
                    <a:cubicBezTo>
                      <a:pt x="428" y="197"/>
                      <a:pt x="428" y="198"/>
                      <a:pt x="428" y="198"/>
                    </a:cubicBezTo>
                    <a:cubicBezTo>
                      <a:pt x="433" y="201"/>
                      <a:pt x="438" y="202"/>
                      <a:pt x="443" y="202"/>
                    </a:cubicBezTo>
                    <a:cubicBezTo>
                      <a:pt x="443" y="206"/>
                      <a:pt x="443" y="210"/>
                      <a:pt x="443" y="214"/>
                    </a:cubicBezTo>
                    <a:cubicBezTo>
                      <a:pt x="440" y="214"/>
                      <a:pt x="436" y="215"/>
                      <a:pt x="433" y="216"/>
                    </a:cubicBezTo>
                    <a:cubicBezTo>
                      <a:pt x="415" y="220"/>
                      <a:pt x="391" y="227"/>
                      <a:pt x="374" y="218"/>
                    </a:cubicBezTo>
                    <a:cubicBezTo>
                      <a:pt x="374" y="218"/>
                      <a:pt x="374" y="218"/>
                      <a:pt x="374" y="218"/>
                    </a:cubicBezTo>
                    <a:cubicBezTo>
                      <a:pt x="390" y="226"/>
                      <a:pt x="408" y="223"/>
                      <a:pt x="425" y="220"/>
                    </a:cubicBezTo>
                    <a:cubicBezTo>
                      <a:pt x="431" y="219"/>
                      <a:pt x="437" y="218"/>
                      <a:pt x="443" y="216"/>
                    </a:cubicBezTo>
                    <a:cubicBezTo>
                      <a:pt x="443" y="223"/>
                      <a:pt x="442" y="230"/>
                      <a:pt x="442" y="236"/>
                    </a:cubicBezTo>
                    <a:cubicBezTo>
                      <a:pt x="441" y="236"/>
                      <a:pt x="439" y="236"/>
                      <a:pt x="438" y="237"/>
                    </a:cubicBezTo>
                    <a:cubicBezTo>
                      <a:pt x="437" y="237"/>
                      <a:pt x="437" y="238"/>
                      <a:pt x="438" y="238"/>
                    </a:cubicBezTo>
                    <a:cubicBezTo>
                      <a:pt x="439" y="238"/>
                      <a:pt x="441" y="238"/>
                      <a:pt x="442" y="238"/>
                    </a:cubicBezTo>
                    <a:cubicBezTo>
                      <a:pt x="442" y="243"/>
                      <a:pt x="441" y="247"/>
                      <a:pt x="441" y="252"/>
                    </a:cubicBezTo>
                    <a:cubicBezTo>
                      <a:pt x="441" y="252"/>
                      <a:pt x="441" y="253"/>
                      <a:pt x="441" y="253"/>
                    </a:cubicBezTo>
                    <a:cubicBezTo>
                      <a:pt x="437" y="253"/>
                      <a:pt x="433" y="253"/>
                      <a:pt x="428" y="254"/>
                    </a:cubicBezTo>
                    <a:cubicBezTo>
                      <a:pt x="428" y="248"/>
                      <a:pt x="428" y="243"/>
                      <a:pt x="428" y="237"/>
                    </a:cubicBezTo>
                    <a:cubicBezTo>
                      <a:pt x="428" y="237"/>
                      <a:pt x="428" y="237"/>
                      <a:pt x="428" y="237"/>
                    </a:cubicBezTo>
                    <a:cubicBezTo>
                      <a:pt x="428" y="243"/>
                      <a:pt x="428" y="248"/>
                      <a:pt x="427" y="254"/>
                    </a:cubicBezTo>
                    <a:cubicBezTo>
                      <a:pt x="410" y="255"/>
                      <a:pt x="392" y="256"/>
                      <a:pt x="374" y="257"/>
                    </a:cubicBezTo>
                    <a:cubicBezTo>
                      <a:pt x="374" y="257"/>
                      <a:pt x="374" y="258"/>
                      <a:pt x="374" y="258"/>
                    </a:cubicBezTo>
                    <a:cubicBezTo>
                      <a:pt x="392" y="258"/>
                      <a:pt x="410" y="257"/>
                      <a:pt x="427" y="256"/>
                    </a:cubicBezTo>
                    <a:cubicBezTo>
                      <a:pt x="427" y="267"/>
                      <a:pt x="426" y="277"/>
                      <a:pt x="426" y="287"/>
                    </a:cubicBezTo>
                    <a:cubicBezTo>
                      <a:pt x="410" y="290"/>
                      <a:pt x="395" y="292"/>
                      <a:pt x="379" y="291"/>
                    </a:cubicBezTo>
                    <a:cubicBezTo>
                      <a:pt x="378" y="291"/>
                      <a:pt x="378" y="293"/>
                      <a:pt x="379" y="293"/>
                    </a:cubicBezTo>
                    <a:cubicBezTo>
                      <a:pt x="395" y="294"/>
                      <a:pt x="410" y="292"/>
                      <a:pt x="426" y="290"/>
                    </a:cubicBezTo>
                    <a:cubicBezTo>
                      <a:pt x="425" y="297"/>
                      <a:pt x="425" y="304"/>
                      <a:pt x="424" y="311"/>
                    </a:cubicBezTo>
                    <a:cubicBezTo>
                      <a:pt x="424" y="311"/>
                      <a:pt x="424" y="311"/>
                      <a:pt x="423" y="311"/>
                    </a:cubicBezTo>
                    <a:cubicBezTo>
                      <a:pt x="423" y="311"/>
                      <a:pt x="423" y="312"/>
                      <a:pt x="423" y="312"/>
                    </a:cubicBezTo>
                    <a:cubicBezTo>
                      <a:pt x="424" y="312"/>
                      <a:pt x="424" y="312"/>
                      <a:pt x="424" y="312"/>
                    </a:cubicBezTo>
                    <a:cubicBezTo>
                      <a:pt x="424" y="316"/>
                      <a:pt x="424" y="321"/>
                      <a:pt x="424" y="326"/>
                    </a:cubicBezTo>
                    <a:cubicBezTo>
                      <a:pt x="409" y="329"/>
                      <a:pt x="394" y="331"/>
                      <a:pt x="379" y="335"/>
                    </a:cubicBezTo>
                    <a:cubicBezTo>
                      <a:pt x="378" y="336"/>
                      <a:pt x="378" y="338"/>
                      <a:pt x="379" y="337"/>
                    </a:cubicBezTo>
                    <a:cubicBezTo>
                      <a:pt x="394" y="333"/>
                      <a:pt x="409" y="331"/>
                      <a:pt x="423" y="328"/>
                    </a:cubicBezTo>
                    <a:cubicBezTo>
                      <a:pt x="423" y="338"/>
                      <a:pt x="422" y="348"/>
                      <a:pt x="422" y="358"/>
                    </a:cubicBezTo>
                    <a:cubicBezTo>
                      <a:pt x="417" y="359"/>
                      <a:pt x="412" y="360"/>
                      <a:pt x="407" y="361"/>
                    </a:cubicBezTo>
                    <a:cubicBezTo>
                      <a:pt x="408" y="355"/>
                      <a:pt x="408" y="348"/>
                      <a:pt x="409" y="341"/>
                    </a:cubicBezTo>
                    <a:cubicBezTo>
                      <a:pt x="409" y="341"/>
                      <a:pt x="408" y="340"/>
                      <a:pt x="408" y="341"/>
                    </a:cubicBezTo>
                    <a:cubicBezTo>
                      <a:pt x="406" y="348"/>
                      <a:pt x="405" y="355"/>
                      <a:pt x="403" y="362"/>
                    </a:cubicBezTo>
                    <a:cubicBezTo>
                      <a:pt x="401" y="363"/>
                      <a:pt x="399" y="364"/>
                      <a:pt x="397" y="364"/>
                    </a:cubicBezTo>
                    <a:cubicBezTo>
                      <a:pt x="391" y="366"/>
                      <a:pt x="385" y="367"/>
                      <a:pt x="380" y="370"/>
                    </a:cubicBezTo>
                    <a:cubicBezTo>
                      <a:pt x="380" y="365"/>
                      <a:pt x="380" y="361"/>
                      <a:pt x="380" y="356"/>
                    </a:cubicBezTo>
                    <a:cubicBezTo>
                      <a:pt x="380" y="355"/>
                      <a:pt x="378" y="355"/>
                      <a:pt x="378" y="356"/>
                    </a:cubicBezTo>
                    <a:cubicBezTo>
                      <a:pt x="378" y="365"/>
                      <a:pt x="378" y="374"/>
                      <a:pt x="378" y="384"/>
                    </a:cubicBezTo>
                    <a:cubicBezTo>
                      <a:pt x="372" y="380"/>
                      <a:pt x="366" y="377"/>
                      <a:pt x="360" y="375"/>
                    </a:cubicBezTo>
                    <a:cubicBezTo>
                      <a:pt x="359" y="375"/>
                      <a:pt x="359" y="376"/>
                      <a:pt x="359" y="376"/>
                    </a:cubicBezTo>
                    <a:cubicBezTo>
                      <a:pt x="366" y="378"/>
                      <a:pt x="372" y="382"/>
                      <a:pt x="378" y="386"/>
                    </a:cubicBezTo>
                    <a:cubicBezTo>
                      <a:pt x="377" y="390"/>
                      <a:pt x="377" y="394"/>
                      <a:pt x="377" y="398"/>
                    </a:cubicBezTo>
                    <a:cubicBezTo>
                      <a:pt x="376" y="398"/>
                      <a:pt x="375" y="398"/>
                      <a:pt x="374" y="398"/>
                    </a:cubicBezTo>
                    <a:cubicBezTo>
                      <a:pt x="369" y="398"/>
                      <a:pt x="364" y="399"/>
                      <a:pt x="358" y="399"/>
                    </a:cubicBezTo>
                    <a:cubicBezTo>
                      <a:pt x="357" y="398"/>
                      <a:pt x="356" y="398"/>
                      <a:pt x="355" y="397"/>
                    </a:cubicBezTo>
                    <a:cubicBezTo>
                      <a:pt x="350" y="394"/>
                      <a:pt x="346" y="391"/>
                      <a:pt x="342" y="387"/>
                    </a:cubicBezTo>
                    <a:cubicBezTo>
                      <a:pt x="349" y="386"/>
                      <a:pt x="358" y="385"/>
                      <a:pt x="365" y="382"/>
                    </a:cubicBezTo>
                    <a:cubicBezTo>
                      <a:pt x="366" y="381"/>
                      <a:pt x="366" y="379"/>
                      <a:pt x="364" y="380"/>
                    </a:cubicBezTo>
                    <a:cubicBezTo>
                      <a:pt x="356" y="380"/>
                      <a:pt x="347" y="382"/>
                      <a:pt x="338" y="385"/>
                    </a:cubicBezTo>
                    <a:cubicBezTo>
                      <a:pt x="335" y="383"/>
                      <a:pt x="332" y="381"/>
                      <a:pt x="329" y="379"/>
                    </a:cubicBezTo>
                    <a:cubicBezTo>
                      <a:pt x="334" y="378"/>
                      <a:pt x="339" y="378"/>
                      <a:pt x="345" y="377"/>
                    </a:cubicBezTo>
                    <a:cubicBezTo>
                      <a:pt x="347" y="377"/>
                      <a:pt x="347" y="374"/>
                      <a:pt x="345" y="374"/>
                    </a:cubicBezTo>
                    <a:cubicBezTo>
                      <a:pt x="336" y="374"/>
                      <a:pt x="327" y="375"/>
                      <a:pt x="318" y="376"/>
                    </a:cubicBezTo>
                    <a:cubicBezTo>
                      <a:pt x="317" y="376"/>
                      <a:pt x="316" y="376"/>
                      <a:pt x="315" y="376"/>
                    </a:cubicBezTo>
                    <a:cubicBezTo>
                      <a:pt x="315" y="376"/>
                      <a:pt x="315" y="376"/>
                      <a:pt x="315" y="376"/>
                    </a:cubicBezTo>
                    <a:cubicBezTo>
                      <a:pt x="316" y="376"/>
                      <a:pt x="316" y="376"/>
                      <a:pt x="317" y="376"/>
                    </a:cubicBezTo>
                    <a:cubicBezTo>
                      <a:pt x="305" y="378"/>
                      <a:pt x="294" y="380"/>
                      <a:pt x="284" y="383"/>
                    </a:cubicBezTo>
                    <a:cubicBezTo>
                      <a:pt x="283" y="382"/>
                      <a:pt x="282" y="381"/>
                      <a:pt x="281" y="381"/>
                    </a:cubicBezTo>
                    <a:cubicBezTo>
                      <a:pt x="281" y="381"/>
                      <a:pt x="281" y="381"/>
                      <a:pt x="281" y="381"/>
                    </a:cubicBezTo>
                    <a:cubicBezTo>
                      <a:pt x="282" y="381"/>
                      <a:pt x="282" y="382"/>
                      <a:pt x="283" y="383"/>
                    </a:cubicBezTo>
                    <a:cubicBezTo>
                      <a:pt x="274" y="385"/>
                      <a:pt x="264" y="388"/>
                      <a:pt x="255" y="390"/>
                    </a:cubicBezTo>
                    <a:cubicBezTo>
                      <a:pt x="250" y="391"/>
                      <a:pt x="245" y="393"/>
                      <a:pt x="241" y="394"/>
                    </a:cubicBezTo>
                    <a:cubicBezTo>
                      <a:pt x="237" y="391"/>
                      <a:pt x="232" y="388"/>
                      <a:pt x="228" y="386"/>
                    </a:cubicBezTo>
                    <a:cubicBezTo>
                      <a:pt x="228" y="385"/>
                      <a:pt x="227" y="385"/>
                      <a:pt x="227" y="385"/>
                    </a:cubicBezTo>
                    <a:cubicBezTo>
                      <a:pt x="227" y="385"/>
                      <a:pt x="226" y="385"/>
                      <a:pt x="226" y="385"/>
                    </a:cubicBezTo>
                    <a:cubicBezTo>
                      <a:pt x="223" y="383"/>
                      <a:pt x="220" y="382"/>
                      <a:pt x="217" y="380"/>
                    </a:cubicBezTo>
                    <a:cubicBezTo>
                      <a:pt x="217" y="380"/>
                      <a:pt x="216" y="381"/>
                      <a:pt x="217" y="381"/>
                    </a:cubicBezTo>
                    <a:cubicBezTo>
                      <a:pt x="219" y="382"/>
                      <a:pt x="222" y="384"/>
                      <a:pt x="224" y="385"/>
                    </a:cubicBezTo>
                    <a:cubicBezTo>
                      <a:pt x="212" y="388"/>
                      <a:pt x="201" y="390"/>
                      <a:pt x="189" y="392"/>
                    </a:cubicBezTo>
                    <a:cubicBezTo>
                      <a:pt x="182" y="388"/>
                      <a:pt x="175" y="384"/>
                      <a:pt x="170" y="378"/>
                    </a:cubicBezTo>
                    <a:cubicBezTo>
                      <a:pt x="177" y="377"/>
                      <a:pt x="183" y="374"/>
                      <a:pt x="188" y="372"/>
                    </a:cubicBezTo>
                    <a:cubicBezTo>
                      <a:pt x="189" y="371"/>
                      <a:pt x="189" y="370"/>
                      <a:pt x="188" y="370"/>
                    </a:cubicBezTo>
                    <a:cubicBezTo>
                      <a:pt x="181" y="371"/>
                      <a:pt x="174" y="373"/>
                      <a:pt x="167" y="375"/>
                    </a:cubicBezTo>
                    <a:cubicBezTo>
                      <a:pt x="164" y="371"/>
                      <a:pt x="161" y="366"/>
                      <a:pt x="159" y="361"/>
                    </a:cubicBezTo>
                    <a:cubicBezTo>
                      <a:pt x="159" y="360"/>
                      <a:pt x="157" y="360"/>
                      <a:pt x="157" y="361"/>
                    </a:cubicBezTo>
                    <a:cubicBezTo>
                      <a:pt x="159" y="367"/>
                      <a:pt x="162" y="371"/>
                      <a:pt x="164" y="376"/>
                    </a:cubicBezTo>
                    <a:cubicBezTo>
                      <a:pt x="161" y="377"/>
                      <a:pt x="158" y="378"/>
                      <a:pt x="155" y="379"/>
                    </a:cubicBezTo>
                    <a:cubicBezTo>
                      <a:pt x="155" y="379"/>
                      <a:pt x="155" y="379"/>
                      <a:pt x="154" y="379"/>
                    </a:cubicBezTo>
                    <a:cubicBezTo>
                      <a:pt x="151" y="375"/>
                      <a:pt x="147" y="372"/>
                      <a:pt x="143" y="369"/>
                    </a:cubicBezTo>
                    <a:cubicBezTo>
                      <a:pt x="145" y="368"/>
                      <a:pt x="147" y="368"/>
                      <a:pt x="149" y="367"/>
                    </a:cubicBezTo>
                    <a:cubicBezTo>
                      <a:pt x="150" y="367"/>
                      <a:pt x="150" y="365"/>
                      <a:pt x="148" y="365"/>
                    </a:cubicBezTo>
                    <a:cubicBezTo>
                      <a:pt x="145" y="364"/>
                      <a:pt x="142" y="365"/>
                      <a:pt x="139" y="366"/>
                    </a:cubicBezTo>
                    <a:cubicBezTo>
                      <a:pt x="134" y="362"/>
                      <a:pt x="129" y="359"/>
                      <a:pt x="124" y="356"/>
                    </a:cubicBezTo>
                    <a:cubicBezTo>
                      <a:pt x="124" y="355"/>
                      <a:pt x="123" y="356"/>
                      <a:pt x="124" y="356"/>
                    </a:cubicBezTo>
                    <a:cubicBezTo>
                      <a:pt x="128" y="359"/>
                      <a:pt x="132" y="363"/>
                      <a:pt x="136" y="366"/>
                    </a:cubicBezTo>
                    <a:cubicBezTo>
                      <a:pt x="126" y="369"/>
                      <a:pt x="116" y="374"/>
                      <a:pt x="106" y="376"/>
                    </a:cubicBezTo>
                    <a:cubicBezTo>
                      <a:pt x="102" y="371"/>
                      <a:pt x="98" y="366"/>
                      <a:pt x="95" y="361"/>
                    </a:cubicBezTo>
                    <a:cubicBezTo>
                      <a:pt x="95" y="360"/>
                      <a:pt x="94" y="361"/>
                      <a:pt x="94" y="361"/>
                    </a:cubicBezTo>
                    <a:cubicBezTo>
                      <a:pt x="97" y="367"/>
                      <a:pt x="100" y="372"/>
                      <a:pt x="103" y="377"/>
                    </a:cubicBezTo>
                    <a:cubicBezTo>
                      <a:pt x="96" y="379"/>
                      <a:pt x="88" y="379"/>
                      <a:pt x="80" y="375"/>
                    </a:cubicBezTo>
                    <a:cubicBezTo>
                      <a:pt x="80" y="375"/>
                      <a:pt x="79" y="376"/>
                      <a:pt x="80" y="376"/>
                    </a:cubicBezTo>
                    <a:cubicBezTo>
                      <a:pt x="87" y="381"/>
                      <a:pt x="96" y="380"/>
                      <a:pt x="105" y="379"/>
                    </a:cubicBezTo>
                    <a:cubicBezTo>
                      <a:pt x="109" y="385"/>
                      <a:pt x="114" y="390"/>
                      <a:pt x="120" y="395"/>
                    </a:cubicBezTo>
                    <a:cubicBezTo>
                      <a:pt x="120" y="395"/>
                      <a:pt x="121" y="396"/>
                      <a:pt x="121" y="396"/>
                    </a:cubicBezTo>
                    <a:cubicBezTo>
                      <a:pt x="118" y="396"/>
                      <a:pt x="114" y="396"/>
                      <a:pt x="110" y="396"/>
                    </a:cubicBezTo>
                    <a:cubicBezTo>
                      <a:pt x="101" y="396"/>
                      <a:pt x="89" y="395"/>
                      <a:pt x="80" y="390"/>
                    </a:cubicBezTo>
                    <a:cubicBezTo>
                      <a:pt x="80" y="390"/>
                      <a:pt x="80" y="391"/>
                      <a:pt x="80" y="391"/>
                    </a:cubicBezTo>
                    <a:cubicBezTo>
                      <a:pt x="87" y="395"/>
                      <a:pt x="97" y="396"/>
                      <a:pt x="106" y="397"/>
                    </a:cubicBezTo>
                    <a:cubicBezTo>
                      <a:pt x="112" y="398"/>
                      <a:pt x="118" y="398"/>
                      <a:pt x="124" y="398"/>
                    </a:cubicBezTo>
                    <a:cubicBezTo>
                      <a:pt x="125" y="398"/>
                      <a:pt x="125" y="399"/>
                      <a:pt x="126" y="399"/>
                    </a:cubicBezTo>
                    <a:cubicBezTo>
                      <a:pt x="123" y="399"/>
                      <a:pt x="120" y="399"/>
                      <a:pt x="116" y="399"/>
                    </a:cubicBezTo>
                    <a:cubicBezTo>
                      <a:pt x="100" y="400"/>
                      <a:pt x="84" y="400"/>
                      <a:pt x="67" y="401"/>
                    </a:cubicBezTo>
                    <a:close/>
                    <a:moveTo>
                      <a:pt x="357" y="276"/>
                    </a:moveTo>
                    <a:cubicBezTo>
                      <a:pt x="356" y="283"/>
                      <a:pt x="354" y="290"/>
                      <a:pt x="352" y="296"/>
                    </a:cubicBezTo>
                    <a:cubicBezTo>
                      <a:pt x="348" y="307"/>
                      <a:pt x="342" y="317"/>
                      <a:pt x="335" y="326"/>
                    </a:cubicBezTo>
                    <a:cubicBezTo>
                      <a:pt x="322" y="343"/>
                      <a:pt x="303" y="354"/>
                      <a:pt x="283" y="361"/>
                    </a:cubicBezTo>
                    <a:cubicBezTo>
                      <a:pt x="244" y="374"/>
                      <a:pt x="198" y="369"/>
                      <a:pt x="164" y="345"/>
                    </a:cubicBezTo>
                    <a:cubicBezTo>
                      <a:pt x="130" y="320"/>
                      <a:pt x="121" y="277"/>
                      <a:pt x="131" y="238"/>
                    </a:cubicBezTo>
                    <a:cubicBezTo>
                      <a:pt x="132" y="236"/>
                      <a:pt x="130" y="235"/>
                      <a:pt x="129" y="235"/>
                    </a:cubicBezTo>
                    <a:cubicBezTo>
                      <a:pt x="136" y="208"/>
                      <a:pt x="148" y="184"/>
                      <a:pt x="169" y="164"/>
                    </a:cubicBezTo>
                    <a:cubicBezTo>
                      <a:pt x="194" y="141"/>
                      <a:pt x="229" y="128"/>
                      <a:pt x="262" y="129"/>
                    </a:cubicBezTo>
                    <a:cubicBezTo>
                      <a:pt x="294" y="129"/>
                      <a:pt x="320" y="156"/>
                      <a:pt x="335" y="181"/>
                    </a:cubicBezTo>
                    <a:cubicBezTo>
                      <a:pt x="351" y="207"/>
                      <a:pt x="361" y="241"/>
                      <a:pt x="350" y="271"/>
                    </a:cubicBezTo>
                    <a:cubicBezTo>
                      <a:pt x="348" y="276"/>
                      <a:pt x="354" y="278"/>
                      <a:pt x="357" y="276"/>
                    </a:cubicBezTo>
                    <a:close/>
                    <a:moveTo>
                      <a:pt x="305" y="400"/>
                    </a:moveTo>
                    <a:cubicBezTo>
                      <a:pt x="303" y="399"/>
                      <a:pt x="302" y="398"/>
                      <a:pt x="301" y="397"/>
                    </a:cubicBezTo>
                    <a:cubicBezTo>
                      <a:pt x="305" y="396"/>
                      <a:pt x="310" y="395"/>
                      <a:pt x="314" y="394"/>
                    </a:cubicBezTo>
                    <a:cubicBezTo>
                      <a:pt x="322" y="392"/>
                      <a:pt x="330" y="390"/>
                      <a:pt x="338" y="388"/>
                    </a:cubicBezTo>
                    <a:cubicBezTo>
                      <a:pt x="340" y="390"/>
                      <a:pt x="342" y="392"/>
                      <a:pt x="344" y="393"/>
                    </a:cubicBezTo>
                    <a:cubicBezTo>
                      <a:pt x="346" y="395"/>
                      <a:pt x="349" y="397"/>
                      <a:pt x="351" y="399"/>
                    </a:cubicBezTo>
                    <a:cubicBezTo>
                      <a:pt x="336" y="400"/>
                      <a:pt x="320" y="400"/>
                      <a:pt x="305" y="400"/>
                    </a:cubicBezTo>
                    <a:close/>
                    <a:moveTo>
                      <a:pt x="134" y="399"/>
                    </a:moveTo>
                    <a:cubicBezTo>
                      <a:pt x="133" y="399"/>
                      <a:pt x="132" y="399"/>
                      <a:pt x="131" y="398"/>
                    </a:cubicBezTo>
                    <a:cubicBezTo>
                      <a:pt x="138" y="398"/>
                      <a:pt x="144" y="398"/>
                      <a:pt x="151" y="398"/>
                    </a:cubicBezTo>
                    <a:cubicBezTo>
                      <a:pt x="157" y="397"/>
                      <a:pt x="163" y="397"/>
                      <a:pt x="170" y="396"/>
                    </a:cubicBezTo>
                    <a:cubicBezTo>
                      <a:pt x="171" y="397"/>
                      <a:pt x="172" y="398"/>
                      <a:pt x="173" y="399"/>
                    </a:cubicBezTo>
                    <a:cubicBezTo>
                      <a:pt x="160" y="399"/>
                      <a:pt x="147" y="399"/>
                      <a:pt x="134" y="399"/>
                    </a:cubicBezTo>
                    <a:close/>
                    <a:moveTo>
                      <a:pt x="107" y="378"/>
                    </a:moveTo>
                    <a:cubicBezTo>
                      <a:pt x="108" y="378"/>
                      <a:pt x="109" y="378"/>
                      <a:pt x="109" y="378"/>
                    </a:cubicBezTo>
                    <a:cubicBezTo>
                      <a:pt x="120" y="375"/>
                      <a:pt x="130" y="373"/>
                      <a:pt x="140" y="370"/>
                    </a:cubicBezTo>
                    <a:cubicBezTo>
                      <a:pt x="144" y="373"/>
                      <a:pt x="147" y="376"/>
                      <a:pt x="151" y="380"/>
                    </a:cubicBezTo>
                    <a:cubicBezTo>
                      <a:pt x="139" y="383"/>
                      <a:pt x="127" y="385"/>
                      <a:pt x="114" y="385"/>
                    </a:cubicBezTo>
                    <a:cubicBezTo>
                      <a:pt x="112" y="383"/>
                      <a:pt x="110" y="381"/>
                      <a:pt x="107" y="378"/>
                    </a:cubicBezTo>
                    <a:close/>
                    <a:moveTo>
                      <a:pt x="150" y="383"/>
                    </a:moveTo>
                    <a:cubicBezTo>
                      <a:pt x="151" y="382"/>
                      <a:pt x="152" y="382"/>
                      <a:pt x="153" y="382"/>
                    </a:cubicBezTo>
                    <a:cubicBezTo>
                      <a:pt x="155" y="384"/>
                      <a:pt x="157" y="386"/>
                      <a:pt x="160" y="388"/>
                    </a:cubicBezTo>
                    <a:cubicBezTo>
                      <a:pt x="162" y="390"/>
                      <a:pt x="164" y="392"/>
                      <a:pt x="167" y="394"/>
                    </a:cubicBezTo>
                    <a:cubicBezTo>
                      <a:pt x="162" y="395"/>
                      <a:pt x="157" y="395"/>
                      <a:pt x="153" y="395"/>
                    </a:cubicBezTo>
                    <a:cubicBezTo>
                      <a:pt x="144" y="396"/>
                      <a:pt x="136" y="396"/>
                      <a:pt x="128" y="396"/>
                    </a:cubicBezTo>
                    <a:cubicBezTo>
                      <a:pt x="124" y="394"/>
                      <a:pt x="121" y="392"/>
                      <a:pt x="119" y="389"/>
                    </a:cubicBezTo>
                    <a:cubicBezTo>
                      <a:pt x="117" y="388"/>
                      <a:pt x="116" y="387"/>
                      <a:pt x="115" y="386"/>
                    </a:cubicBezTo>
                    <a:cubicBezTo>
                      <a:pt x="127" y="386"/>
                      <a:pt x="138" y="385"/>
                      <a:pt x="150" y="383"/>
                    </a:cubicBezTo>
                    <a:close/>
                    <a:moveTo>
                      <a:pt x="237" y="395"/>
                    </a:moveTo>
                    <a:cubicBezTo>
                      <a:pt x="231" y="396"/>
                      <a:pt x="225" y="398"/>
                      <a:pt x="220" y="399"/>
                    </a:cubicBezTo>
                    <a:cubicBezTo>
                      <a:pt x="214" y="399"/>
                      <a:pt x="208" y="399"/>
                      <a:pt x="202" y="399"/>
                    </a:cubicBezTo>
                    <a:cubicBezTo>
                      <a:pt x="199" y="397"/>
                      <a:pt x="196" y="396"/>
                      <a:pt x="193" y="394"/>
                    </a:cubicBezTo>
                    <a:cubicBezTo>
                      <a:pt x="194" y="394"/>
                      <a:pt x="195" y="394"/>
                      <a:pt x="196" y="394"/>
                    </a:cubicBezTo>
                    <a:cubicBezTo>
                      <a:pt x="206" y="392"/>
                      <a:pt x="217" y="391"/>
                      <a:pt x="226" y="387"/>
                    </a:cubicBezTo>
                    <a:cubicBezTo>
                      <a:pt x="230" y="389"/>
                      <a:pt x="234" y="392"/>
                      <a:pt x="237" y="395"/>
                    </a:cubicBezTo>
                    <a:close/>
                    <a:moveTo>
                      <a:pt x="192" y="399"/>
                    </a:moveTo>
                    <a:cubicBezTo>
                      <a:pt x="188" y="399"/>
                      <a:pt x="185" y="399"/>
                      <a:pt x="182" y="399"/>
                    </a:cubicBezTo>
                    <a:cubicBezTo>
                      <a:pt x="180" y="398"/>
                      <a:pt x="178" y="397"/>
                      <a:pt x="176" y="396"/>
                    </a:cubicBezTo>
                    <a:cubicBezTo>
                      <a:pt x="179" y="395"/>
                      <a:pt x="182" y="395"/>
                      <a:pt x="185" y="395"/>
                    </a:cubicBezTo>
                    <a:cubicBezTo>
                      <a:pt x="187" y="396"/>
                      <a:pt x="189" y="398"/>
                      <a:pt x="192" y="399"/>
                    </a:cubicBezTo>
                    <a:close/>
                    <a:moveTo>
                      <a:pt x="173" y="394"/>
                    </a:moveTo>
                    <a:cubicBezTo>
                      <a:pt x="167" y="390"/>
                      <a:pt x="162" y="385"/>
                      <a:pt x="157" y="381"/>
                    </a:cubicBezTo>
                    <a:cubicBezTo>
                      <a:pt x="160" y="381"/>
                      <a:pt x="164" y="380"/>
                      <a:pt x="167" y="379"/>
                    </a:cubicBezTo>
                    <a:cubicBezTo>
                      <a:pt x="171" y="384"/>
                      <a:pt x="176" y="389"/>
                      <a:pt x="181" y="393"/>
                    </a:cubicBezTo>
                    <a:cubicBezTo>
                      <a:pt x="181" y="393"/>
                      <a:pt x="181" y="393"/>
                      <a:pt x="181" y="393"/>
                    </a:cubicBezTo>
                    <a:cubicBezTo>
                      <a:pt x="179" y="393"/>
                      <a:pt x="176" y="393"/>
                      <a:pt x="173" y="394"/>
                    </a:cubicBezTo>
                    <a:close/>
                    <a:moveTo>
                      <a:pt x="241" y="397"/>
                    </a:moveTo>
                    <a:cubicBezTo>
                      <a:pt x="242" y="398"/>
                      <a:pt x="243" y="399"/>
                      <a:pt x="244" y="399"/>
                    </a:cubicBezTo>
                    <a:cubicBezTo>
                      <a:pt x="240" y="399"/>
                      <a:pt x="237" y="399"/>
                      <a:pt x="233" y="399"/>
                    </a:cubicBezTo>
                    <a:cubicBezTo>
                      <a:pt x="236" y="398"/>
                      <a:pt x="238" y="398"/>
                      <a:pt x="241" y="397"/>
                    </a:cubicBezTo>
                    <a:close/>
                    <a:moveTo>
                      <a:pt x="287" y="386"/>
                    </a:moveTo>
                    <a:cubicBezTo>
                      <a:pt x="290" y="390"/>
                      <a:pt x="293" y="393"/>
                      <a:pt x="297" y="397"/>
                    </a:cubicBezTo>
                    <a:cubicBezTo>
                      <a:pt x="294" y="398"/>
                      <a:pt x="291" y="399"/>
                      <a:pt x="288" y="400"/>
                    </a:cubicBezTo>
                    <a:cubicBezTo>
                      <a:pt x="275" y="400"/>
                      <a:pt x="262" y="400"/>
                      <a:pt x="249" y="399"/>
                    </a:cubicBezTo>
                    <a:cubicBezTo>
                      <a:pt x="248" y="398"/>
                      <a:pt x="246" y="397"/>
                      <a:pt x="244" y="396"/>
                    </a:cubicBezTo>
                    <a:cubicBezTo>
                      <a:pt x="246" y="396"/>
                      <a:pt x="248" y="395"/>
                      <a:pt x="250" y="395"/>
                    </a:cubicBezTo>
                    <a:cubicBezTo>
                      <a:pt x="262" y="392"/>
                      <a:pt x="274" y="389"/>
                      <a:pt x="287" y="386"/>
                    </a:cubicBezTo>
                    <a:close/>
                    <a:moveTo>
                      <a:pt x="288" y="386"/>
                    </a:moveTo>
                    <a:cubicBezTo>
                      <a:pt x="300" y="384"/>
                      <a:pt x="313" y="381"/>
                      <a:pt x="326" y="380"/>
                    </a:cubicBezTo>
                    <a:cubicBezTo>
                      <a:pt x="329" y="381"/>
                      <a:pt x="332" y="383"/>
                      <a:pt x="335" y="386"/>
                    </a:cubicBezTo>
                    <a:cubicBezTo>
                      <a:pt x="329" y="388"/>
                      <a:pt x="323" y="389"/>
                      <a:pt x="317" y="391"/>
                    </a:cubicBezTo>
                    <a:cubicBezTo>
                      <a:pt x="311" y="393"/>
                      <a:pt x="305" y="394"/>
                      <a:pt x="299" y="396"/>
                    </a:cubicBezTo>
                    <a:cubicBezTo>
                      <a:pt x="295" y="393"/>
                      <a:pt x="291" y="390"/>
                      <a:pt x="288" y="386"/>
                    </a:cubicBezTo>
                    <a:close/>
                    <a:moveTo>
                      <a:pt x="298" y="398"/>
                    </a:moveTo>
                    <a:cubicBezTo>
                      <a:pt x="299" y="399"/>
                      <a:pt x="300" y="399"/>
                      <a:pt x="301" y="400"/>
                    </a:cubicBezTo>
                    <a:cubicBezTo>
                      <a:pt x="298" y="400"/>
                      <a:pt x="295" y="400"/>
                      <a:pt x="292" y="400"/>
                    </a:cubicBezTo>
                    <a:cubicBezTo>
                      <a:pt x="294" y="399"/>
                      <a:pt x="296" y="399"/>
                      <a:pt x="298" y="398"/>
                    </a:cubicBezTo>
                    <a:close/>
                    <a:moveTo>
                      <a:pt x="480" y="396"/>
                    </a:moveTo>
                    <a:cubicBezTo>
                      <a:pt x="474" y="395"/>
                      <a:pt x="468" y="395"/>
                      <a:pt x="461" y="394"/>
                    </a:cubicBezTo>
                    <a:cubicBezTo>
                      <a:pt x="459" y="392"/>
                      <a:pt x="456" y="390"/>
                      <a:pt x="454" y="388"/>
                    </a:cubicBezTo>
                    <a:cubicBezTo>
                      <a:pt x="456" y="387"/>
                      <a:pt x="457" y="387"/>
                      <a:pt x="459" y="386"/>
                    </a:cubicBezTo>
                    <a:cubicBezTo>
                      <a:pt x="465" y="384"/>
                      <a:pt x="474" y="382"/>
                      <a:pt x="480" y="379"/>
                    </a:cubicBezTo>
                    <a:cubicBezTo>
                      <a:pt x="480" y="385"/>
                      <a:pt x="480" y="390"/>
                      <a:pt x="481" y="396"/>
                    </a:cubicBezTo>
                    <a:cubicBezTo>
                      <a:pt x="481" y="397"/>
                      <a:pt x="483" y="397"/>
                      <a:pt x="483" y="396"/>
                    </a:cubicBezTo>
                    <a:cubicBezTo>
                      <a:pt x="484" y="391"/>
                      <a:pt x="484" y="386"/>
                      <a:pt x="485" y="381"/>
                    </a:cubicBezTo>
                    <a:cubicBezTo>
                      <a:pt x="485" y="382"/>
                      <a:pt x="485" y="382"/>
                      <a:pt x="485" y="382"/>
                    </a:cubicBezTo>
                    <a:cubicBezTo>
                      <a:pt x="485" y="388"/>
                      <a:pt x="485" y="394"/>
                      <a:pt x="485" y="399"/>
                    </a:cubicBezTo>
                    <a:cubicBezTo>
                      <a:pt x="484" y="398"/>
                      <a:pt x="482" y="396"/>
                      <a:pt x="480" y="396"/>
                    </a:cubicBezTo>
                    <a:close/>
                    <a:moveTo>
                      <a:pt x="485" y="380"/>
                    </a:moveTo>
                    <a:cubicBezTo>
                      <a:pt x="485" y="374"/>
                      <a:pt x="484" y="367"/>
                      <a:pt x="485" y="361"/>
                    </a:cubicBezTo>
                    <a:cubicBezTo>
                      <a:pt x="485" y="358"/>
                      <a:pt x="485" y="354"/>
                      <a:pt x="485" y="350"/>
                    </a:cubicBezTo>
                    <a:cubicBezTo>
                      <a:pt x="485" y="350"/>
                      <a:pt x="485" y="350"/>
                      <a:pt x="486" y="350"/>
                    </a:cubicBezTo>
                    <a:cubicBezTo>
                      <a:pt x="485" y="360"/>
                      <a:pt x="485" y="370"/>
                      <a:pt x="485" y="381"/>
                    </a:cubicBezTo>
                    <a:cubicBezTo>
                      <a:pt x="485" y="380"/>
                      <a:pt x="485" y="380"/>
                      <a:pt x="485" y="3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3" name="Freeform 1083"/>
              <p:cNvSpPr>
                <a:spLocks noEditPoints="1"/>
              </p:cNvSpPr>
              <p:nvPr/>
            </p:nvSpPr>
            <p:spPr bwMode="auto">
              <a:xfrm>
                <a:off x="5109" y="990"/>
                <a:ext cx="257" cy="201"/>
              </a:xfrm>
              <a:custGeom>
                <a:avLst/>
                <a:gdLst>
                  <a:gd name="T0" fmla="*/ 457 w 459"/>
                  <a:gd name="T1" fmla="*/ 330 h 359"/>
                  <a:gd name="T2" fmla="*/ 449 w 459"/>
                  <a:gd name="T3" fmla="*/ 25 h 359"/>
                  <a:gd name="T4" fmla="*/ 343 w 459"/>
                  <a:gd name="T5" fmla="*/ 11 h 359"/>
                  <a:gd name="T6" fmla="*/ 9 w 459"/>
                  <a:gd name="T7" fmla="*/ 4 h 359"/>
                  <a:gd name="T8" fmla="*/ 2 w 459"/>
                  <a:gd name="T9" fmla="*/ 9 h 359"/>
                  <a:gd name="T10" fmla="*/ 6 w 459"/>
                  <a:gd name="T11" fmla="*/ 341 h 359"/>
                  <a:gd name="T12" fmla="*/ 119 w 459"/>
                  <a:gd name="T13" fmla="*/ 359 h 359"/>
                  <a:gd name="T14" fmla="*/ 451 w 459"/>
                  <a:gd name="T15" fmla="*/ 354 h 359"/>
                  <a:gd name="T16" fmla="*/ 391 w 459"/>
                  <a:gd name="T17" fmla="*/ 301 h 359"/>
                  <a:gd name="T18" fmla="*/ 416 w 459"/>
                  <a:gd name="T19" fmla="*/ 337 h 359"/>
                  <a:gd name="T20" fmla="*/ 305 w 459"/>
                  <a:gd name="T21" fmla="*/ 170 h 359"/>
                  <a:gd name="T22" fmla="*/ 435 w 459"/>
                  <a:gd name="T23" fmla="*/ 38 h 359"/>
                  <a:gd name="T24" fmla="*/ 436 w 459"/>
                  <a:gd name="T25" fmla="*/ 330 h 359"/>
                  <a:gd name="T26" fmla="*/ 305 w 459"/>
                  <a:gd name="T27" fmla="*/ 170 h 359"/>
                  <a:gd name="T28" fmla="*/ 376 w 459"/>
                  <a:gd name="T29" fmla="*/ 286 h 359"/>
                  <a:gd name="T30" fmla="*/ 90 w 459"/>
                  <a:gd name="T31" fmla="*/ 32 h 359"/>
                  <a:gd name="T32" fmla="*/ 91 w 459"/>
                  <a:gd name="T33" fmla="*/ 19 h 359"/>
                  <a:gd name="T34" fmla="*/ 119 w 459"/>
                  <a:gd name="T35" fmla="*/ 42 h 359"/>
                  <a:gd name="T36" fmla="*/ 179 w 459"/>
                  <a:gd name="T37" fmla="*/ 42 h 359"/>
                  <a:gd name="T38" fmla="*/ 212 w 459"/>
                  <a:gd name="T39" fmla="*/ 37 h 359"/>
                  <a:gd name="T40" fmla="*/ 299 w 459"/>
                  <a:gd name="T41" fmla="*/ 26 h 359"/>
                  <a:gd name="T42" fmla="*/ 334 w 459"/>
                  <a:gd name="T43" fmla="*/ 27 h 359"/>
                  <a:gd name="T44" fmla="*/ 339 w 459"/>
                  <a:gd name="T45" fmla="*/ 27 h 359"/>
                  <a:gd name="T46" fmla="*/ 418 w 459"/>
                  <a:gd name="T47" fmla="*/ 37 h 359"/>
                  <a:gd name="T48" fmla="*/ 396 w 459"/>
                  <a:gd name="T49" fmla="*/ 66 h 359"/>
                  <a:gd name="T50" fmla="*/ 249 w 459"/>
                  <a:gd name="T51" fmla="*/ 193 h 359"/>
                  <a:gd name="T52" fmla="*/ 46 w 459"/>
                  <a:gd name="T53" fmla="*/ 39 h 359"/>
                  <a:gd name="T54" fmla="*/ 73 w 459"/>
                  <a:gd name="T55" fmla="*/ 42 h 359"/>
                  <a:gd name="T56" fmla="*/ 44 w 459"/>
                  <a:gd name="T57" fmla="*/ 38 h 359"/>
                  <a:gd name="T58" fmla="*/ 41 w 459"/>
                  <a:gd name="T59" fmla="*/ 17 h 359"/>
                  <a:gd name="T60" fmla="*/ 163 w 459"/>
                  <a:gd name="T61" fmla="*/ 200 h 359"/>
                  <a:gd name="T62" fmla="*/ 120 w 459"/>
                  <a:gd name="T63" fmla="*/ 238 h 359"/>
                  <a:gd name="T64" fmla="*/ 99 w 459"/>
                  <a:gd name="T65" fmla="*/ 259 h 359"/>
                  <a:gd name="T66" fmla="*/ 67 w 459"/>
                  <a:gd name="T67" fmla="*/ 298 h 359"/>
                  <a:gd name="T68" fmla="*/ 19 w 459"/>
                  <a:gd name="T69" fmla="*/ 338 h 359"/>
                  <a:gd name="T70" fmla="*/ 35 w 459"/>
                  <a:gd name="T71" fmla="*/ 338 h 359"/>
                  <a:gd name="T72" fmla="*/ 31 w 459"/>
                  <a:gd name="T73" fmla="*/ 344 h 359"/>
                  <a:gd name="T74" fmla="*/ 19 w 459"/>
                  <a:gd name="T75" fmla="*/ 343 h 359"/>
                  <a:gd name="T76" fmla="*/ 43 w 459"/>
                  <a:gd name="T77" fmla="*/ 342 h 359"/>
                  <a:gd name="T78" fmla="*/ 235 w 459"/>
                  <a:gd name="T79" fmla="*/ 341 h 359"/>
                  <a:gd name="T80" fmla="*/ 44 w 459"/>
                  <a:gd name="T81" fmla="*/ 340 h 359"/>
                  <a:gd name="T82" fmla="*/ 59 w 459"/>
                  <a:gd name="T83" fmla="*/ 322 h 359"/>
                  <a:gd name="T84" fmla="*/ 71 w 459"/>
                  <a:gd name="T85" fmla="*/ 307 h 359"/>
                  <a:gd name="T86" fmla="*/ 105 w 459"/>
                  <a:gd name="T87" fmla="*/ 305 h 359"/>
                  <a:gd name="T88" fmla="*/ 121 w 459"/>
                  <a:gd name="T89" fmla="*/ 275 h 359"/>
                  <a:gd name="T90" fmla="*/ 118 w 459"/>
                  <a:gd name="T91" fmla="*/ 253 h 359"/>
                  <a:gd name="T92" fmla="*/ 143 w 459"/>
                  <a:gd name="T93" fmla="*/ 259 h 359"/>
                  <a:gd name="T94" fmla="*/ 149 w 459"/>
                  <a:gd name="T95" fmla="*/ 236 h 359"/>
                  <a:gd name="T96" fmla="*/ 143 w 459"/>
                  <a:gd name="T97" fmla="*/ 227 h 359"/>
                  <a:gd name="T98" fmla="*/ 166 w 459"/>
                  <a:gd name="T99" fmla="*/ 205 h 359"/>
                  <a:gd name="T100" fmla="*/ 281 w 459"/>
                  <a:gd name="T101" fmla="*/ 193 h 359"/>
                  <a:gd name="T102" fmla="*/ 309 w 459"/>
                  <a:gd name="T103" fmla="*/ 196 h 359"/>
                  <a:gd name="T104" fmla="*/ 315 w 459"/>
                  <a:gd name="T105" fmla="*/ 189 h 359"/>
                  <a:gd name="T106" fmla="*/ 330 w 459"/>
                  <a:gd name="T107" fmla="*/ 206 h 359"/>
                  <a:gd name="T108" fmla="*/ 348 w 459"/>
                  <a:gd name="T109" fmla="*/ 249 h 359"/>
                  <a:gd name="T110" fmla="*/ 363 w 459"/>
                  <a:gd name="T111" fmla="*/ 267 h 359"/>
                  <a:gd name="T112" fmla="*/ 383 w 459"/>
                  <a:gd name="T113" fmla="*/ 272 h 359"/>
                  <a:gd name="T114" fmla="*/ 375 w 459"/>
                  <a:gd name="T115" fmla="*/ 286 h 359"/>
                  <a:gd name="T116" fmla="*/ 378 w 459"/>
                  <a:gd name="T117" fmla="*/ 288 h 359"/>
                  <a:gd name="T118" fmla="*/ 391 w 459"/>
                  <a:gd name="T119" fmla="*/ 302 h 359"/>
                  <a:gd name="T120" fmla="*/ 409 w 459"/>
                  <a:gd name="T121" fmla="*/ 325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9" h="359">
                    <a:moveTo>
                      <a:pt x="451" y="339"/>
                    </a:moveTo>
                    <a:cubicBezTo>
                      <a:pt x="450" y="339"/>
                      <a:pt x="448" y="338"/>
                      <a:pt x="446" y="338"/>
                    </a:cubicBezTo>
                    <a:cubicBezTo>
                      <a:pt x="446" y="337"/>
                      <a:pt x="446" y="337"/>
                      <a:pt x="446" y="337"/>
                    </a:cubicBezTo>
                    <a:cubicBezTo>
                      <a:pt x="450" y="339"/>
                      <a:pt x="457" y="337"/>
                      <a:pt x="457" y="330"/>
                    </a:cubicBezTo>
                    <a:cubicBezTo>
                      <a:pt x="457" y="279"/>
                      <a:pt x="454" y="227"/>
                      <a:pt x="451" y="176"/>
                    </a:cubicBezTo>
                    <a:cubicBezTo>
                      <a:pt x="449" y="150"/>
                      <a:pt x="447" y="124"/>
                      <a:pt x="446" y="98"/>
                    </a:cubicBezTo>
                    <a:cubicBezTo>
                      <a:pt x="444" y="76"/>
                      <a:pt x="444" y="54"/>
                      <a:pt x="442" y="32"/>
                    </a:cubicBezTo>
                    <a:cubicBezTo>
                      <a:pt x="444" y="30"/>
                      <a:pt x="446" y="27"/>
                      <a:pt x="449" y="25"/>
                    </a:cubicBezTo>
                    <a:cubicBezTo>
                      <a:pt x="455" y="20"/>
                      <a:pt x="448" y="13"/>
                      <a:pt x="442" y="14"/>
                    </a:cubicBezTo>
                    <a:cubicBezTo>
                      <a:pt x="437" y="12"/>
                      <a:pt x="430" y="13"/>
                      <a:pt x="424" y="13"/>
                    </a:cubicBezTo>
                    <a:cubicBezTo>
                      <a:pt x="415" y="13"/>
                      <a:pt x="406" y="13"/>
                      <a:pt x="397" y="13"/>
                    </a:cubicBezTo>
                    <a:cubicBezTo>
                      <a:pt x="379" y="12"/>
                      <a:pt x="361" y="12"/>
                      <a:pt x="343" y="11"/>
                    </a:cubicBezTo>
                    <a:cubicBezTo>
                      <a:pt x="305" y="10"/>
                      <a:pt x="268" y="7"/>
                      <a:pt x="230" y="6"/>
                    </a:cubicBezTo>
                    <a:cubicBezTo>
                      <a:pt x="192" y="5"/>
                      <a:pt x="154" y="3"/>
                      <a:pt x="117" y="2"/>
                    </a:cubicBezTo>
                    <a:cubicBezTo>
                      <a:pt x="81" y="2"/>
                      <a:pt x="44" y="0"/>
                      <a:pt x="9" y="6"/>
                    </a:cubicBezTo>
                    <a:cubicBezTo>
                      <a:pt x="9" y="5"/>
                      <a:pt x="9" y="5"/>
                      <a:pt x="9" y="4"/>
                    </a:cubicBezTo>
                    <a:cubicBezTo>
                      <a:pt x="9" y="2"/>
                      <a:pt x="5" y="2"/>
                      <a:pt x="5" y="4"/>
                    </a:cubicBezTo>
                    <a:cubicBezTo>
                      <a:pt x="5" y="5"/>
                      <a:pt x="5" y="6"/>
                      <a:pt x="5" y="7"/>
                    </a:cubicBezTo>
                    <a:cubicBezTo>
                      <a:pt x="4" y="7"/>
                      <a:pt x="3" y="8"/>
                      <a:pt x="3" y="10"/>
                    </a:cubicBezTo>
                    <a:cubicBezTo>
                      <a:pt x="3" y="9"/>
                      <a:pt x="3" y="9"/>
                      <a:pt x="2" y="9"/>
                    </a:cubicBezTo>
                    <a:cubicBezTo>
                      <a:pt x="1" y="8"/>
                      <a:pt x="0" y="10"/>
                      <a:pt x="1" y="10"/>
                    </a:cubicBezTo>
                    <a:cubicBezTo>
                      <a:pt x="2" y="12"/>
                      <a:pt x="3" y="13"/>
                      <a:pt x="4" y="14"/>
                    </a:cubicBezTo>
                    <a:cubicBezTo>
                      <a:pt x="1" y="66"/>
                      <a:pt x="2" y="119"/>
                      <a:pt x="3" y="171"/>
                    </a:cubicBezTo>
                    <a:cubicBezTo>
                      <a:pt x="4" y="228"/>
                      <a:pt x="6" y="284"/>
                      <a:pt x="6" y="341"/>
                    </a:cubicBezTo>
                    <a:cubicBezTo>
                      <a:pt x="6" y="345"/>
                      <a:pt x="9" y="347"/>
                      <a:pt x="12" y="347"/>
                    </a:cubicBezTo>
                    <a:cubicBezTo>
                      <a:pt x="12" y="347"/>
                      <a:pt x="12" y="347"/>
                      <a:pt x="12" y="347"/>
                    </a:cubicBezTo>
                    <a:cubicBezTo>
                      <a:pt x="29" y="353"/>
                      <a:pt x="46" y="354"/>
                      <a:pt x="64" y="356"/>
                    </a:cubicBezTo>
                    <a:cubicBezTo>
                      <a:pt x="82" y="357"/>
                      <a:pt x="100" y="358"/>
                      <a:pt x="119" y="359"/>
                    </a:cubicBezTo>
                    <a:cubicBezTo>
                      <a:pt x="156" y="359"/>
                      <a:pt x="194" y="358"/>
                      <a:pt x="232" y="358"/>
                    </a:cubicBezTo>
                    <a:cubicBezTo>
                      <a:pt x="268" y="357"/>
                      <a:pt x="305" y="355"/>
                      <a:pt x="341" y="355"/>
                    </a:cubicBezTo>
                    <a:cubicBezTo>
                      <a:pt x="359" y="354"/>
                      <a:pt x="377" y="354"/>
                      <a:pt x="396" y="354"/>
                    </a:cubicBezTo>
                    <a:cubicBezTo>
                      <a:pt x="414" y="354"/>
                      <a:pt x="433" y="357"/>
                      <a:pt x="451" y="354"/>
                    </a:cubicBezTo>
                    <a:cubicBezTo>
                      <a:pt x="459" y="353"/>
                      <a:pt x="459" y="341"/>
                      <a:pt x="451" y="339"/>
                    </a:cubicBezTo>
                    <a:close/>
                    <a:moveTo>
                      <a:pt x="408" y="322"/>
                    </a:moveTo>
                    <a:cubicBezTo>
                      <a:pt x="408" y="322"/>
                      <a:pt x="408" y="322"/>
                      <a:pt x="408" y="322"/>
                    </a:cubicBezTo>
                    <a:cubicBezTo>
                      <a:pt x="403" y="315"/>
                      <a:pt x="397" y="308"/>
                      <a:pt x="391" y="301"/>
                    </a:cubicBezTo>
                    <a:cubicBezTo>
                      <a:pt x="392" y="297"/>
                      <a:pt x="393" y="294"/>
                      <a:pt x="395" y="291"/>
                    </a:cubicBezTo>
                    <a:cubicBezTo>
                      <a:pt x="399" y="298"/>
                      <a:pt x="403" y="304"/>
                      <a:pt x="407" y="311"/>
                    </a:cubicBezTo>
                    <a:cubicBezTo>
                      <a:pt x="412" y="319"/>
                      <a:pt x="418" y="328"/>
                      <a:pt x="425" y="337"/>
                    </a:cubicBezTo>
                    <a:cubicBezTo>
                      <a:pt x="422" y="337"/>
                      <a:pt x="419" y="337"/>
                      <a:pt x="416" y="337"/>
                    </a:cubicBezTo>
                    <a:cubicBezTo>
                      <a:pt x="414" y="332"/>
                      <a:pt x="412" y="328"/>
                      <a:pt x="409" y="324"/>
                    </a:cubicBezTo>
                    <a:cubicBezTo>
                      <a:pt x="409" y="323"/>
                      <a:pt x="410" y="323"/>
                      <a:pt x="410" y="322"/>
                    </a:cubicBezTo>
                    <a:cubicBezTo>
                      <a:pt x="410" y="321"/>
                      <a:pt x="408" y="321"/>
                      <a:pt x="408" y="322"/>
                    </a:cubicBezTo>
                    <a:close/>
                    <a:moveTo>
                      <a:pt x="305" y="170"/>
                    </a:moveTo>
                    <a:cubicBezTo>
                      <a:pt x="306" y="169"/>
                      <a:pt x="308" y="168"/>
                      <a:pt x="310" y="166"/>
                    </a:cubicBezTo>
                    <a:cubicBezTo>
                      <a:pt x="329" y="148"/>
                      <a:pt x="353" y="135"/>
                      <a:pt x="372" y="116"/>
                    </a:cubicBezTo>
                    <a:cubicBezTo>
                      <a:pt x="389" y="100"/>
                      <a:pt x="402" y="80"/>
                      <a:pt x="416" y="62"/>
                    </a:cubicBezTo>
                    <a:cubicBezTo>
                      <a:pt x="422" y="54"/>
                      <a:pt x="428" y="46"/>
                      <a:pt x="435" y="38"/>
                    </a:cubicBezTo>
                    <a:cubicBezTo>
                      <a:pt x="434" y="57"/>
                      <a:pt x="435" y="76"/>
                      <a:pt x="435" y="95"/>
                    </a:cubicBezTo>
                    <a:cubicBezTo>
                      <a:pt x="435" y="121"/>
                      <a:pt x="436" y="147"/>
                      <a:pt x="437" y="173"/>
                    </a:cubicBezTo>
                    <a:cubicBezTo>
                      <a:pt x="439" y="215"/>
                      <a:pt x="441" y="258"/>
                      <a:pt x="442" y="300"/>
                    </a:cubicBezTo>
                    <a:cubicBezTo>
                      <a:pt x="437" y="308"/>
                      <a:pt x="437" y="320"/>
                      <a:pt x="436" y="330"/>
                    </a:cubicBezTo>
                    <a:cubicBezTo>
                      <a:pt x="434" y="328"/>
                      <a:pt x="432" y="325"/>
                      <a:pt x="429" y="322"/>
                    </a:cubicBezTo>
                    <a:cubicBezTo>
                      <a:pt x="424" y="315"/>
                      <a:pt x="419" y="308"/>
                      <a:pt x="415" y="300"/>
                    </a:cubicBezTo>
                    <a:cubicBezTo>
                      <a:pt x="405" y="285"/>
                      <a:pt x="396" y="270"/>
                      <a:pt x="384" y="256"/>
                    </a:cubicBezTo>
                    <a:cubicBezTo>
                      <a:pt x="359" y="227"/>
                      <a:pt x="335" y="194"/>
                      <a:pt x="305" y="170"/>
                    </a:cubicBezTo>
                    <a:close/>
                    <a:moveTo>
                      <a:pt x="395" y="290"/>
                    </a:moveTo>
                    <a:cubicBezTo>
                      <a:pt x="392" y="293"/>
                      <a:pt x="391" y="296"/>
                      <a:pt x="390" y="300"/>
                    </a:cubicBezTo>
                    <a:cubicBezTo>
                      <a:pt x="387" y="297"/>
                      <a:pt x="384" y="294"/>
                      <a:pt x="382" y="291"/>
                    </a:cubicBezTo>
                    <a:cubicBezTo>
                      <a:pt x="380" y="289"/>
                      <a:pt x="378" y="288"/>
                      <a:pt x="376" y="286"/>
                    </a:cubicBezTo>
                    <a:cubicBezTo>
                      <a:pt x="378" y="281"/>
                      <a:pt x="380" y="277"/>
                      <a:pt x="383" y="273"/>
                    </a:cubicBezTo>
                    <a:cubicBezTo>
                      <a:pt x="387" y="278"/>
                      <a:pt x="391" y="284"/>
                      <a:pt x="395" y="290"/>
                    </a:cubicBezTo>
                    <a:close/>
                    <a:moveTo>
                      <a:pt x="89" y="19"/>
                    </a:moveTo>
                    <a:cubicBezTo>
                      <a:pt x="89" y="24"/>
                      <a:pt x="90" y="31"/>
                      <a:pt x="90" y="32"/>
                    </a:cubicBezTo>
                    <a:cubicBezTo>
                      <a:pt x="90" y="37"/>
                      <a:pt x="90" y="43"/>
                      <a:pt x="93" y="48"/>
                    </a:cubicBezTo>
                    <a:cubicBezTo>
                      <a:pt x="93" y="49"/>
                      <a:pt x="94" y="49"/>
                      <a:pt x="94" y="48"/>
                    </a:cubicBezTo>
                    <a:cubicBezTo>
                      <a:pt x="94" y="39"/>
                      <a:pt x="92" y="31"/>
                      <a:pt x="91" y="23"/>
                    </a:cubicBezTo>
                    <a:cubicBezTo>
                      <a:pt x="91" y="22"/>
                      <a:pt x="91" y="21"/>
                      <a:pt x="91" y="19"/>
                    </a:cubicBezTo>
                    <a:cubicBezTo>
                      <a:pt x="98" y="19"/>
                      <a:pt x="106" y="20"/>
                      <a:pt x="113" y="20"/>
                    </a:cubicBezTo>
                    <a:cubicBezTo>
                      <a:pt x="114" y="20"/>
                      <a:pt x="116" y="20"/>
                      <a:pt x="117" y="20"/>
                    </a:cubicBezTo>
                    <a:cubicBezTo>
                      <a:pt x="118" y="22"/>
                      <a:pt x="119" y="25"/>
                      <a:pt x="119" y="27"/>
                    </a:cubicBezTo>
                    <a:cubicBezTo>
                      <a:pt x="121" y="32"/>
                      <a:pt x="120" y="37"/>
                      <a:pt x="119" y="42"/>
                    </a:cubicBezTo>
                    <a:cubicBezTo>
                      <a:pt x="119" y="43"/>
                      <a:pt x="121" y="44"/>
                      <a:pt x="121" y="43"/>
                    </a:cubicBezTo>
                    <a:cubicBezTo>
                      <a:pt x="124" y="35"/>
                      <a:pt x="123" y="27"/>
                      <a:pt x="119" y="20"/>
                    </a:cubicBezTo>
                    <a:cubicBezTo>
                      <a:pt x="139" y="21"/>
                      <a:pt x="159" y="22"/>
                      <a:pt x="179" y="23"/>
                    </a:cubicBezTo>
                    <a:cubicBezTo>
                      <a:pt x="179" y="29"/>
                      <a:pt x="179" y="36"/>
                      <a:pt x="179" y="42"/>
                    </a:cubicBezTo>
                    <a:cubicBezTo>
                      <a:pt x="179" y="43"/>
                      <a:pt x="180" y="43"/>
                      <a:pt x="180" y="42"/>
                    </a:cubicBezTo>
                    <a:cubicBezTo>
                      <a:pt x="180" y="36"/>
                      <a:pt x="180" y="29"/>
                      <a:pt x="180" y="23"/>
                    </a:cubicBezTo>
                    <a:cubicBezTo>
                      <a:pt x="191" y="23"/>
                      <a:pt x="201" y="23"/>
                      <a:pt x="212" y="24"/>
                    </a:cubicBezTo>
                    <a:cubicBezTo>
                      <a:pt x="212" y="37"/>
                      <a:pt x="212" y="37"/>
                      <a:pt x="212" y="37"/>
                    </a:cubicBezTo>
                    <a:cubicBezTo>
                      <a:pt x="212" y="37"/>
                      <a:pt x="213" y="37"/>
                      <a:pt x="213" y="37"/>
                    </a:cubicBezTo>
                    <a:cubicBezTo>
                      <a:pt x="213" y="24"/>
                      <a:pt x="213" y="24"/>
                      <a:pt x="213" y="24"/>
                    </a:cubicBezTo>
                    <a:cubicBezTo>
                      <a:pt x="217" y="24"/>
                      <a:pt x="222" y="24"/>
                      <a:pt x="227" y="24"/>
                    </a:cubicBezTo>
                    <a:cubicBezTo>
                      <a:pt x="251" y="25"/>
                      <a:pt x="275" y="26"/>
                      <a:pt x="299" y="26"/>
                    </a:cubicBezTo>
                    <a:cubicBezTo>
                      <a:pt x="292" y="36"/>
                      <a:pt x="286" y="47"/>
                      <a:pt x="282" y="58"/>
                    </a:cubicBezTo>
                    <a:cubicBezTo>
                      <a:pt x="282" y="59"/>
                      <a:pt x="282" y="59"/>
                      <a:pt x="282" y="59"/>
                    </a:cubicBezTo>
                    <a:cubicBezTo>
                      <a:pt x="288" y="47"/>
                      <a:pt x="296" y="37"/>
                      <a:pt x="302" y="26"/>
                    </a:cubicBezTo>
                    <a:cubicBezTo>
                      <a:pt x="313" y="26"/>
                      <a:pt x="324" y="27"/>
                      <a:pt x="334" y="27"/>
                    </a:cubicBezTo>
                    <a:cubicBezTo>
                      <a:pt x="329" y="34"/>
                      <a:pt x="325" y="41"/>
                      <a:pt x="319" y="47"/>
                    </a:cubicBezTo>
                    <a:cubicBezTo>
                      <a:pt x="319" y="48"/>
                      <a:pt x="320" y="49"/>
                      <a:pt x="321" y="48"/>
                    </a:cubicBezTo>
                    <a:cubicBezTo>
                      <a:pt x="327" y="42"/>
                      <a:pt x="332" y="34"/>
                      <a:pt x="337" y="27"/>
                    </a:cubicBezTo>
                    <a:cubicBezTo>
                      <a:pt x="338" y="27"/>
                      <a:pt x="338" y="27"/>
                      <a:pt x="339" y="27"/>
                    </a:cubicBezTo>
                    <a:cubicBezTo>
                      <a:pt x="357" y="27"/>
                      <a:pt x="375" y="27"/>
                      <a:pt x="394" y="28"/>
                    </a:cubicBezTo>
                    <a:cubicBezTo>
                      <a:pt x="403" y="28"/>
                      <a:pt x="412" y="28"/>
                      <a:pt x="421" y="28"/>
                    </a:cubicBezTo>
                    <a:cubicBezTo>
                      <a:pt x="422" y="28"/>
                      <a:pt x="424" y="28"/>
                      <a:pt x="426" y="28"/>
                    </a:cubicBezTo>
                    <a:cubicBezTo>
                      <a:pt x="424" y="31"/>
                      <a:pt x="421" y="34"/>
                      <a:pt x="418" y="37"/>
                    </a:cubicBezTo>
                    <a:cubicBezTo>
                      <a:pt x="412" y="42"/>
                      <a:pt x="404" y="46"/>
                      <a:pt x="395" y="48"/>
                    </a:cubicBezTo>
                    <a:cubicBezTo>
                      <a:pt x="395" y="48"/>
                      <a:pt x="395" y="48"/>
                      <a:pt x="396" y="48"/>
                    </a:cubicBezTo>
                    <a:cubicBezTo>
                      <a:pt x="403" y="46"/>
                      <a:pt x="409" y="44"/>
                      <a:pt x="416" y="40"/>
                    </a:cubicBezTo>
                    <a:cubicBezTo>
                      <a:pt x="409" y="49"/>
                      <a:pt x="403" y="57"/>
                      <a:pt x="396" y="66"/>
                    </a:cubicBezTo>
                    <a:cubicBezTo>
                      <a:pt x="381" y="87"/>
                      <a:pt x="365" y="106"/>
                      <a:pt x="344" y="122"/>
                    </a:cubicBezTo>
                    <a:cubicBezTo>
                      <a:pt x="323" y="138"/>
                      <a:pt x="303" y="155"/>
                      <a:pt x="283" y="172"/>
                    </a:cubicBezTo>
                    <a:cubicBezTo>
                      <a:pt x="276" y="178"/>
                      <a:pt x="271" y="185"/>
                      <a:pt x="264" y="192"/>
                    </a:cubicBezTo>
                    <a:cubicBezTo>
                      <a:pt x="259" y="196"/>
                      <a:pt x="256" y="195"/>
                      <a:pt x="249" y="193"/>
                    </a:cubicBezTo>
                    <a:cubicBezTo>
                      <a:pt x="230" y="186"/>
                      <a:pt x="211" y="172"/>
                      <a:pt x="195" y="159"/>
                    </a:cubicBezTo>
                    <a:cubicBezTo>
                      <a:pt x="177" y="144"/>
                      <a:pt x="160" y="129"/>
                      <a:pt x="142" y="113"/>
                    </a:cubicBezTo>
                    <a:cubicBezTo>
                      <a:pt x="125" y="97"/>
                      <a:pt x="107" y="82"/>
                      <a:pt x="88" y="68"/>
                    </a:cubicBezTo>
                    <a:cubicBezTo>
                      <a:pt x="74" y="58"/>
                      <a:pt x="60" y="49"/>
                      <a:pt x="46" y="39"/>
                    </a:cubicBezTo>
                    <a:cubicBezTo>
                      <a:pt x="46" y="32"/>
                      <a:pt x="44" y="24"/>
                      <a:pt x="42" y="17"/>
                    </a:cubicBezTo>
                    <a:cubicBezTo>
                      <a:pt x="50" y="18"/>
                      <a:pt x="58" y="18"/>
                      <a:pt x="66" y="18"/>
                    </a:cubicBezTo>
                    <a:cubicBezTo>
                      <a:pt x="66" y="27"/>
                      <a:pt x="66" y="36"/>
                      <a:pt x="71" y="43"/>
                    </a:cubicBezTo>
                    <a:cubicBezTo>
                      <a:pt x="72" y="44"/>
                      <a:pt x="73" y="43"/>
                      <a:pt x="73" y="42"/>
                    </a:cubicBezTo>
                    <a:cubicBezTo>
                      <a:pt x="69" y="34"/>
                      <a:pt x="67" y="27"/>
                      <a:pt x="67" y="18"/>
                    </a:cubicBezTo>
                    <a:cubicBezTo>
                      <a:pt x="74" y="19"/>
                      <a:pt x="82" y="19"/>
                      <a:pt x="89" y="19"/>
                    </a:cubicBezTo>
                    <a:close/>
                    <a:moveTo>
                      <a:pt x="41" y="17"/>
                    </a:moveTo>
                    <a:cubicBezTo>
                      <a:pt x="42" y="24"/>
                      <a:pt x="43" y="31"/>
                      <a:pt x="44" y="38"/>
                    </a:cubicBezTo>
                    <a:cubicBezTo>
                      <a:pt x="36" y="33"/>
                      <a:pt x="28" y="27"/>
                      <a:pt x="21" y="22"/>
                    </a:cubicBezTo>
                    <a:cubicBezTo>
                      <a:pt x="17" y="19"/>
                      <a:pt x="13" y="16"/>
                      <a:pt x="10" y="14"/>
                    </a:cubicBezTo>
                    <a:cubicBezTo>
                      <a:pt x="10" y="14"/>
                      <a:pt x="10" y="14"/>
                      <a:pt x="10" y="14"/>
                    </a:cubicBezTo>
                    <a:cubicBezTo>
                      <a:pt x="20" y="15"/>
                      <a:pt x="30" y="16"/>
                      <a:pt x="41" y="17"/>
                    </a:cubicBezTo>
                    <a:close/>
                    <a:moveTo>
                      <a:pt x="123" y="111"/>
                    </a:moveTo>
                    <a:cubicBezTo>
                      <a:pt x="146" y="132"/>
                      <a:pt x="169" y="156"/>
                      <a:pt x="195" y="176"/>
                    </a:cubicBezTo>
                    <a:cubicBezTo>
                      <a:pt x="184" y="183"/>
                      <a:pt x="174" y="191"/>
                      <a:pt x="164" y="200"/>
                    </a:cubicBezTo>
                    <a:cubicBezTo>
                      <a:pt x="164" y="199"/>
                      <a:pt x="163" y="199"/>
                      <a:pt x="163" y="200"/>
                    </a:cubicBezTo>
                    <a:cubicBezTo>
                      <a:pt x="163" y="200"/>
                      <a:pt x="163" y="200"/>
                      <a:pt x="163" y="200"/>
                    </a:cubicBezTo>
                    <a:cubicBezTo>
                      <a:pt x="149" y="212"/>
                      <a:pt x="135" y="225"/>
                      <a:pt x="122" y="239"/>
                    </a:cubicBezTo>
                    <a:cubicBezTo>
                      <a:pt x="122" y="238"/>
                      <a:pt x="121" y="238"/>
                      <a:pt x="121" y="237"/>
                    </a:cubicBezTo>
                    <a:cubicBezTo>
                      <a:pt x="120" y="237"/>
                      <a:pt x="119" y="238"/>
                      <a:pt x="120" y="238"/>
                    </a:cubicBezTo>
                    <a:cubicBezTo>
                      <a:pt x="120" y="239"/>
                      <a:pt x="121" y="239"/>
                      <a:pt x="121" y="240"/>
                    </a:cubicBezTo>
                    <a:cubicBezTo>
                      <a:pt x="118" y="243"/>
                      <a:pt x="114" y="247"/>
                      <a:pt x="111" y="250"/>
                    </a:cubicBezTo>
                    <a:cubicBezTo>
                      <a:pt x="108" y="253"/>
                      <a:pt x="105" y="256"/>
                      <a:pt x="102" y="259"/>
                    </a:cubicBezTo>
                    <a:cubicBezTo>
                      <a:pt x="101" y="259"/>
                      <a:pt x="100" y="259"/>
                      <a:pt x="99" y="259"/>
                    </a:cubicBezTo>
                    <a:cubicBezTo>
                      <a:pt x="98" y="259"/>
                      <a:pt x="98" y="260"/>
                      <a:pt x="99" y="260"/>
                    </a:cubicBezTo>
                    <a:cubicBezTo>
                      <a:pt x="100" y="260"/>
                      <a:pt x="101" y="260"/>
                      <a:pt x="101" y="260"/>
                    </a:cubicBezTo>
                    <a:cubicBezTo>
                      <a:pt x="90" y="272"/>
                      <a:pt x="80" y="284"/>
                      <a:pt x="69" y="296"/>
                    </a:cubicBezTo>
                    <a:cubicBezTo>
                      <a:pt x="69" y="297"/>
                      <a:pt x="68" y="297"/>
                      <a:pt x="67" y="298"/>
                    </a:cubicBezTo>
                    <a:cubicBezTo>
                      <a:pt x="67" y="298"/>
                      <a:pt x="67" y="298"/>
                      <a:pt x="67" y="297"/>
                    </a:cubicBezTo>
                    <a:cubicBezTo>
                      <a:pt x="67" y="296"/>
                      <a:pt x="65" y="297"/>
                      <a:pt x="65" y="298"/>
                    </a:cubicBezTo>
                    <a:cubicBezTo>
                      <a:pt x="66" y="298"/>
                      <a:pt x="66" y="299"/>
                      <a:pt x="66" y="299"/>
                    </a:cubicBezTo>
                    <a:cubicBezTo>
                      <a:pt x="51" y="313"/>
                      <a:pt x="36" y="327"/>
                      <a:pt x="19" y="338"/>
                    </a:cubicBezTo>
                    <a:cubicBezTo>
                      <a:pt x="19" y="284"/>
                      <a:pt x="18" y="229"/>
                      <a:pt x="16" y="174"/>
                    </a:cubicBezTo>
                    <a:cubicBezTo>
                      <a:pt x="15" y="123"/>
                      <a:pt x="13" y="71"/>
                      <a:pt x="10" y="19"/>
                    </a:cubicBezTo>
                    <a:cubicBezTo>
                      <a:pt x="45" y="52"/>
                      <a:pt x="87" y="78"/>
                      <a:pt x="123" y="111"/>
                    </a:cubicBezTo>
                    <a:close/>
                    <a:moveTo>
                      <a:pt x="35" y="338"/>
                    </a:moveTo>
                    <a:cubicBezTo>
                      <a:pt x="33" y="338"/>
                      <a:pt x="31" y="339"/>
                      <a:pt x="28" y="341"/>
                    </a:cubicBezTo>
                    <a:cubicBezTo>
                      <a:pt x="28" y="341"/>
                      <a:pt x="28" y="342"/>
                      <a:pt x="29" y="341"/>
                    </a:cubicBezTo>
                    <a:cubicBezTo>
                      <a:pt x="31" y="340"/>
                      <a:pt x="32" y="340"/>
                      <a:pt x="34" y="339"/>
                    </a:cubicBezTo>
                    <a:cubicBezTo>
                      <a:pt x="33" y="341"/>
                      <a:pt x="32" y="342"/>
                      <a:pt x="31" y="344"/>
                    </a:cubicBezTo>
                    <a:cubicBezTo>
                      <a:pt x="31" y="344"/>
                      <a:pt x="30" y="344"/>
                      <a:pt x="30" y="344"/>
                    </a:cubicBezTo>
                    <a:cubicBezTo>
                      <a:pt x="26" y="344"/>
                      <a:pt x="22" y="345"/>
                      <a:pt x="17" y="345"/>
                    </a:cubicBezTo>
                    <a:cubicBezTo>
                      <a:pt x="18" y="344"/>
                      <a:pt x="18" y="344"/>
                      <a:pt x="19" y="343"/>
                    </a:cubicBezTo>
                    <a:cubicBezTo>
                      <a:pt x="19" y="343"/>
                      <a:pt x="19" y="343"/>
                      <a:pt x="19" y="343"/>
                    </a:cubicBezTo>
                    <a:cubicBezTo>
                      <a:pt x="27" y="339"/>
                      <a:pt x="35" y="334"/>
                      <a:pt x="42" y="329"/>
                    </a:cubicBezTo>
                    <a:cubicBezTo>
                      <a:pt x="40" y="332"/>
                      <a:pt x="38" y="335"/>
                      <a:pt x="35" y="338"/>
                    </a:cubicBezTo>
                    <a:close/>
                    <a:moveTo>
                      <a:pt x="41" y="344"/>
                    </a:moveTo>
                    <a:cubicBezTo>
                      <a:pt x="42" y="343"/>
                      <a:pt x="42" y="342"/>
                      <a:pt x="43" y="342"/>
                    </a:cubicBezTo>
                    <a:cubicBezTo>
                      <a:pt x="44" y="342"/>
                      <a:pt x="45" y="343"/>
                      <a:pt x="46" y="344"/>
                    </a:cubicBezTo>
                    <a:cubicBezTo>
                      <a:pt x="44" y="344"/>
                      <a:pt x="43" y="344"/>
                      <a:pt x="41" y="344"/>
                    </a:cubicBezTo>
                    <a:close/>
                    <a:moveTo>
                      <a:pt x="345" y="338"/>
                    </a:moveTo>
                    <a:cubicBezTo>
                      <a:pt x="308" y="338"/>
                      <a:pt x="272" y="340"/>
                      <a:pt x="235" y="341"/>
                    </a:cubicBezTo>
                    <a:cubicBezTo>
                      <a:pt x="199" y="343"/>
                      <a:pt x="162" y="344"/>
                      <a:pt x="125" y="344"/>
                    </a:cubicBezTo>
                    <a:cubicBezTo>
                      <a:pt x="107" y="344"/>
                      <a:pt x="89" y="344"/>
                      <a:pt x="71" y="344"/>
                    </a:cubicBezTo>
                    <a:cubicBezTo>
                      <a:pt x="63" y="344"/>
                      <a:pt x="56" y="344"/>
                      <a:pt x="49" y="344"/>
                    </a:cubicBezTo>
                    <a:cubicBezTo>
                      <a:pt x="48" y="342"/>
                      <a:pt x="46" y="341"/>
                      <a:pt x="44" y="340"/>
                    </a:cubicBezTo>
                    <a:cubicBezTo>
                      <a:pt x="49" y="334"/>
                      <a:pt x="53" y="329"/>
                      <a:pt x="58" y="323"/>
                    </a:cubicBezTo>
                    <a:cubicBezTo>
                      <a:pt x="59" y="325"/>
                      <a:pt x="60" y="327"/>
                      <a:pt x="60" y="330"/>
                    </a:cubicBezTo>
                    <a:cubicBezTo>
                      <a:pt x="60" y="331"/>
                      <a:pt x="62" y="331"/>
                      <a:pt x="62" y="330"/>
                    </a:cubicBezTo>
                    <a:cubicBezTo>
                      <a:pt x="62" y="327"/>
                      <a:pt x="61" y="324"/>
                      <a:pt x="59" y="322"/>
                    </a:cubicBezTo>
                    <a:cubicBezTo>
                      <a:pt x="62" y="317"/>
                      <a:pt x="66" y="313"/>
                      <a:pt x="70" y="308"/>
                    </a:cubicBezTo>
                    <a:cubicBezTo>
                      <a:pt x="73" y="315"/>
                      <a:pt x="77" y="320"/>
                      <a:pt x="82" y="325"/>
                    </a:cubicBezTo>
                    <a:cubicBezTo>
                      <a:pt x="83" y="326"/>
                      <a:pt x="84" y="325"/>
                      <a:pt x="83" y="324"/>
                    </a:cubicBezTo>
                    <a:cubicBezTo>
                      <a:pt x="78" y="319"/>
                      <a:pt x="74" y="313"/>
                      <a:pt x="71" y="307"/>
                    </a:cubicBezTo>
                    <a:cubicBezTo>
                      <a:pt x="71" y="307"/>
                      <a:pt x="72" y="306"/>
                      <a:pt x="72" y="306"/>
                    </a:cubicBezTo>
                    <a:cubicBezTo>
                      <a:pt x="79" y="300"/>
                      <a:pt x="85" y="295"/>
                      <a:pt x="92" y="289"/>
                    </a:cubicBezTo>
                    <a:cubicBezTo>
                      <a:pt x="96" y="294"/>
                      <a:pt x="100" y="300"/>
                      <a:pt x="103" y="306"/>
                    </a:cubicBezTo>
                    <a:cubicBezTo>
                      <a:pt x="104" y="307"/>
                      <a:pt x="105" y="306"/>
                      <a:pt x="105" y="305"/>
                    </a:cubicBezTo>
                    <a:cubicBezTo>
                      <a:pt x="101" y="300"/>
                      <a:pt x="97" y="294"/>
                      <a:pt x="93" y="288"/>
                    </a:cubicBezTo>
                    <a:cubicBezTo>
                      <a:pt x="100" y="282"/>
                      <a:pt x="107" y="275"/>
                      <a:pt x="113" y="268"/>
                    </a:cubicBezTo>
                    <a:cubicBezTo>
                      <a:pt x="115" y="271"/>
                      <a:pt x="117" y="274"/>
                      <a:pt x="120" y="277"/>
                    </a:cubicBezTo>
                    <a:cubicBezTo>
                      <a:pt x="120" y="277"/>
                      <a:pt x="122" y="276"/>
                      <a:pt x="121" y="275"/>
                    </a:cubicBezTo>
                    <a:cubicBezTo>
                      <a:pt x="119" y="272"/>
                      <a:pt x="117" y="269"/>
                      <a:pt x="114" y="266"/>
                    </a:cubicBezTo>
                    <a:cubicBezTo>
                      <a:pt x="117" y="263"/>
                      <a:pt x="120" y="259"/>
                      <a:pt x="122" y="255"/>
                    </a:cubicBezTo>
                    <a:cubicBezTo>
                      <a:pt x="123" y="253"/>
                      <a:pt x="121" y="251"/>
                      <a:pt x="119" y="252"/>
                    </a:cubicBezTo>
                    <a:cubicBezTo>
                      <a:pt x="119" y="253"/>
                      <a:pt x="118" y="253"/>
                      <a:pt x="118" y="253"/>
                    </a:cubicBezTo>
                    <a:cubicBezTo>
                      <a:pt x="120" y="250"/>
                      <a:pt x="123" y="247"/>
                      <a:pt x="126" y="245"/>
                    </a:cubicBezTo>
                    <a:cubicBezTo>
                      <a:pt x="127" y="246"/>
                      <a:pt x="129" y="248"/>
                      <a:pt x="130" y="249"/>
                    </a:cubicBezTo>
                    <a:cubicBezTo>
                      <a:pt x="134" y="253"/>
                      <a:pt x="137" y="257"/>
                      <a:pt x="141" y="260"/>
                    </a:cubicBezTo>
                    <a:cubicBezTo>
                      <a:pt x="142" y="261"/>
                      <a:pt x="143" y="260"/>
                      <a:pt x="143" y="259"/>
                    </a:cubicBezTo>
                    <a:cubicBezTo>
                      <a:pt x="140" y="255"/>
                      <a:pt x="136" y="252"/>
                      <a:pt x="133" y="249"/>
                    </a:cubicBezTo>
                    <a:cubicBezTo>
                      <a:pt x="131" y="247"/>
                      <a:pt x="129" y="245"/>
                      <a:pt x="127" y="243"/>
                    </a:cubicBezTo>
                    <a:cubicBezTo>
                      <a:pt x="132" y="238"/>
                      <a:pt x="137" y="233"/>
                      <a:pt x="142" y="228"/>
                    </a:cubicBezTo>
                    <a:cubicBezTo>
                      <a:pt x="144" y="231"/>
                      <a:pt x="147" y="233"/>
                      <a:pt x="149" y="236"/>
                    </a:cubicBezTo>
                    <a:cubicBezTo>
                      <a:pt x="152" y="239"/>
                      <a:pt x="154" y="242"/>
                      <a:pt x="158" y="244"/>
                    </a:cubicBezTo>
                    <a:cubicBezTo>
                      <a:pt x="158" y="245"/>
                      <a:pt x="159" y="244"/>
                      <a:pt x="159" y="243"/>
                    </a:cubicBezTo>
                    <a:cubicBezTo>
                      <a:pt x="157" y="240"/>
                      <a:pt x="154" y="238"/>
                      <a:pt x="152" y="235"/>
                    </a:cubicBezTo>
                    <a:cubicBezTo>
                      <a:pt x="149" y="232"/>
                      <a:pt x="146" y="230"/>
                      <a:pt x="143" y="227"/>
                    </a:cubicBezTo>
                    <a:cubicBezTo>
                      <a:pt x="150" y="220"/>
                      <a:pt x="158" y="213"/>
                      <a:pt x="165" y="206"/>
                    </a:cubicBezTo>
                    <a:cubicBezTo>
                      <a:pt x="167" y="211"/>
                      <a:pt x="170" y="215"/>
                      <a:pt x="174" y="219"/>
                    </a:cubicBezTo>
                    <a:cubicBezTo>
                      <a:pt x="174" y="220"/>
                      <a:pt x="176" y="219"/>
                      <a:pt x="175" y="218"/>
                    </a:cubicBezTo>
                    <a:cubicBezTo>
                      <a:pt x="171" y="214"/>
                      <a:pt x="168" y="210"/>
                      <a:pt x="166" y="205"/>
                    </a:cubicBezTo>
                    <a:cubicBezTo>
                      <a:pt x="176" y="196"/>
                      <a:pt x="187" y="186"/>
                      <a:pt x="197" y="178"/>
                    </a:cubicBezTo>
                    <a:cubicBezTo>
                      <a:pt x="206" y="184"/>
                      <a:pt x="215" y="190"/>
                      <a:pt x="225" y="196"/>
                    </a:cubicBezTo>
                    <a:cubicBezTo>
                      <a:pt x="237" y="203"/>
                      <a:pt x="253" y="213"/>
                      <a:pt x="267" y="206"/>
                    </a:cubicBezTo>
                    <a:cubicBezTo>
                      <a:pt x="273" y="203"/>
                      <a:pt x="277" y="197"/>
                      <a:pt x="281" y="193"/>
                    </a:cubicBezTo>
                    <a:cubicBezTo>
                      <a:pt x="288" y="186"/>
                      <a:pt x="295" y="180"/>
                      <a:pt x="302" y="173"/>
                    </a:cubicBezTo>
                    <a:cubicBezTo>
                      <a:pt x="306" y="178"/>
                      <a:pt x="310" y="183"/>
                      <a:pt x="314" y="188"/>
                    </a:cubicBezTo>
                    <a:cubicBezTo>
                      <a:pt x="314" y="188"/>
                      <a:pt x="314" y="188"/>
                      <a:pt x="314" y="188"/>
                    </a:cubicBezTo>
                    <a:cubicBezTo>
                      <a:pt x="312" y="191"/>
                      <a:pt x="311" y="194"/>
                      <a:pt x="309" y="196"/>
                    </a:cubicBezTo>
                    <a:cubicBezTo>
                      <a:pt x="307" y="199"/>
                      <a:pt x="305" y="202"/>
                      <a:pt x="303" y="205"/>
                    </a:cubicBezTo>
                    <a:cubicBezTo>
                      <a:pt x="302" y="206"/>
                      <a:pt x="303" y="207"/>
                      <a:pt x="304" y="206"/>
                    </a:cubicBezTo>
                    <a:cubicBezTo>
                      <a:pt x="310" y="203"/>
                      <a:pt x="313" y="195"/>
                      <a:pt x="315" y="189"/>
                    </a:cubicBezTo>
                    <a:cubicBezTo>
                      <a:pt x="315" y="189"/>
                      <a:pt x="315" y="189"/>
                      <a:pt x="315" y="189"/>
                    </a:cubicBezTo>
                    <a:cubicBezTo>
                      <a:pt x="320" y="194"/>
                      <a:pt x="324" y="199"/>
                      <a:pt x="328" y="205"/>
                    </a:cubicBezTo>
                    <a:cubicBezTo>
                      <a:pt x="326" y="212"/>
                      <a:pt x="324" y="219"/>
                      <a:pt x="324" y="227"/>
                    </a:cubicBezTo>
                    <a:cubicBezTo>
                      <a:pt x="324" y="228"/>
                      <a:pt x="326" y="228"/>
                      <a:pt x="326" y="227"/>
                    </a:cubicBezTo>
                    <a:cubicBezTo>
                      <a:pt x="327" y="220"/>
                      <a:pt x="328" y="213"/>
                      <a:pt x="330" y="206"/>
                    </a:cubicBezTo>
                    <a:cubicBezTo>
                      <a:pt x="337" y="215"/>
                      <a:pt x="344" y="224"/>
                      <a:pt x="351" y="233"/>
                    </a:cubicBezTo>
                    <a:cubicBezTo>
                      <a:pt x="351" y="234"/>
                      <a:pt x="351" y="236"/>
                      <a:pt x="351" y="237"/>
                    </a:cubicBezTo>
                    <a:cubicBezTo>
                      <a:pt x="350" y="241"/>
                      <a:pt x="348" y="245"/>
                      <a:pt x="346" y="248"/>
                    </a:cubicBezTo>
                    <a:cubicBezTo>
                      <a:pt x="346" y="249"/>
                      <a:pt x="347" y="250"/>
                      <a:pt x="348" y="249"/>
                    </a:cubicBezTo>
                    <a:cubicBezTo>
                      <a:pt x="351" y="245"/>
                      <a:pt x="352" y="240"/>
                      <a:pt x="353" y="235"/>
                    </a:cubicBezTo>
                    <a:cubicBezTo>
                      <a:pt x="358" y="241"/>
                      <a:pt x="363" y="248"/>
                      <a:pt x="368" y="254"/>
                    </a:cubicBezTo>
                    <a:cubicBezTo>
                      <a:pt x="368" y="254"/>
                      <a:pt x="368" y="254"/>
                      <a:pt x="368" y="254"/>
                    </a:cubicBezTo>
                    <a:cubicBezTo>
                      <a:pt x="368" y="259"/>
                      <a:pt x="365" y="263"/>
                      <a:pt x="363" y="267"/>
                    </a:cubicBezTo>
                    <a:cubicBezTo>
                      <a:pt x="362" y="268"/>
                      <a:pt x="363" y="268"/>
                      <a:pt x="364" y="268"/>
                    </a:cubicBezTo>
                    <a:cubicBezTo>
                      <a:pt x="366" y="263"/>
                      <a:pt x="368" y="260"/>
                      <a:pt x="369" y="254"/>
                    </a:cubicBezTo>
                    <a:cubicBezTo>
                      <a:pt x="371" y="258"/>
                      <a:pt x="374" y="261"/>
                      <a:pt x="376" y="264"/>
                    </a:cubicBezTo>
                    <a:cubicBezTo>
                      <a:pt x="378" y="267"/>
                      <a:pt x="381" y="269"/>
                      <a:pt x="383" y="272"/>
                    </a:cubicBezTo>
                    <a:cubicBezTo>
                      <a:pt x="379" y="276"/>
                      <a:pt x="377" y="280"/>
                      <a:pt x="375" y="285"/>
                    </a:cubicBezTo>
                    <a:cubicBezTo>
                      <a:pt x="359" y="269"/>
                      <a:pt x="341" y="255"/>
                      <a:pt x="325" y="238"/>
                    </a:cubicBezTo>
                    <a:cubicBezTo>
                      <a:pt x="325" y="238"/>
                      <a:pt x="325" y="238"/>
                      <a:pt x="325" y="238"/>
                    </a:cubicBezTo>
                    <a:cubicBezTo>
                      <a:pt x="341" y="255"/>
                      <a:pt x="358" y="270"/>
                      <a:pt x="375" y="286"/>
                    </a:cubicBezTo>
                    <a:cubicBezTo>
                      <a:pt x="374" y="287"/>
                      <a:pt x="374" y="288"/>
                      <a:pt x="373" y="289"/>
                    </a:cubicBezTo>
                    <a:cubicBezTo>
                      <a:pt x="373" y="290"/>
                      <a:pt x="374" y="291"/>
                      <a:pt x="375" y="290"/>
                    </a:cubicBezTo>
                    <a:cubicBezTo>
                      <a:pt x="375" y="289"/>
                      <a:pt x="376" y="288"/>
                      <a:pt x="376" y="287"/>
                    </a:cubicBezTo>
                    <a:cubicBezTo>
                      <a:pt x="377" y="287"/>
                      <a:pt x="377" y="288"/>
                      <a:pt x="378" y="288"/>
                    </a:cubicBezTo>
                    <a:cubicBezTo>
                      <a:pt x="382" y="292"/>
                      <a:pt x="386" y="296"/>
                      <a:pt x="390" y="301"/>
                    </a:cubicBezTo>
                    <a:cubicBezTo>
                      <a:pt x="389" y="302"/>
                      <a:pt x="389" y="304"/>
                      <a:pt x="389" y="306"/>
                    </a:cubicBezTo>
                    <a:cubicBezTo>
                      <a:pt x="389" y="307"/>
                      <a:pt x="391" y="307"/>
                      <a:pt x="391" y="306"/>
                    </a:cubicBezTo>
                    <a:cubicBezTo>
                      <a:pt x="391" y="305"/>
                      <a:pt x="391" y="303"/>
                      <a:pt x="391" y="302"/>
                    </a:cubicBezTo>
                    <a:cubicBezTo>
                      <a:pt x="397" y="309"/>
                      <a:pt x="403" y="316"/>
                      <a:pt x="408" y="324"/>
                    </a:cubicBezTo>
                    <a:cubicBezTo>
                      <a:pt x="407" y="326"/>
                      <a:pt x="405" y="328"/>
                      <a:pt x="403" y="330"/>
                    </a:cubicBezTo>
                    <a:cubicBezTo>
                      <a:pt x="403" y="330"/>
                      <a:pt x="403" y="331"/>
                      <a:pt x="404" y="331"/>
                    </a:cubicBezTo>
                    <a:cubicBezTo>
                      <a:pt x="406" y="329"/>
                      <a:pt x="408" y="327"/>
                      <a:pt x="409" y="325"/>
                    </a:cubicBezTo>
                    <a:cubicBezTo>
                      <a:pt x="411" y="329"/>
                      <a:pt x="413" y="333"/>
                      <a:pt x="415" y="337"/>
                    </a:cubicBezTo>
                    <a:cubicBezTo>
                      <a:pt x="409" y="337"/>
                      <a:pt x="404" y="337"/>
                      <a:pt x="399" y="337"/>
                    </a:cubicBezTo>
                    <a:cubicBezTo>
                      <a:pt x="381" y="337"/>
                      <a:pt x="363" y="337"/>
                      <a:pt x="345"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4" name="Freeform 1084"/>
              <p:cNvSpPr/>
              <p:nvPr/>
            </p:nvSpPr>
            <p:spPr bwMode="auto">
              <a:xfrm>
                <a:off x="5192" y="1003"/>
                <a:ext cx="0" cy="12"/>
              </a:xfrm>
              <a:custGeom>
                <a:avLst/>
                <a:gdLst>
                  <a:gd name="T0" fmla="*/ 1 w 1"/>
                  <a:gd name="T1" fmla="*/ 20 h 21"/>
                  <a:gd name="T2" fmla="*/ 1 w 1"/>
                  <a:gd name="T3" fmla="*/ 1 h 21"/>
                  <a:gd name="T4" fmla="*/ 0 w 1"/>
                  <a:gd name="T5" fmla="*/ 1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
                      <a:pt x="1" y="1"/>
                      <a:pt x="1" y="1"/>
                    </a:cubicBezTo>
                    <a:cubicBezTo>
                      <a:pt x="1" y="0"/>
                      <a:pt x="0" y="0"/>
                      <a:pt x="0" y="1"/>
                    </a:cubicBezTo>
                    <a:cubicBezTo>
                      <a:pt x="0" y="20"/>
                      <a:pt x="0" y="20"/>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5" name="Freeform 1085"/>
              <p:cNvSpPr/>
              <p:nvPr/>
            </p:nvSpPr>
            <p:spPr bwMode="auto">
              <a:xfrm>
                <a:off x="5243" y="1004"/>
                <a:ext cx="7" cy="17"/>
              </a:xfrm>
              <a:custGeom>
                <a:avLst/>
                <a:gdLst>
                  <a:gd name="T0" fmla="*/ 0 w 12"/>
                  <a:gd name="T1" fmla="*/ 28 h 29"/>
                  <a:gd name="T2" fmla="*/ 11 w 12"/>
                  <a:gd name="T3" fmla="*/ 1 h 29"/>
                  <a:gd name="T4" fmla="*/ 10 w 12"/>
                  <a:gd name="T5" fmla="*/ 1 h 29"/>
                  <a:gd name="T6" fmla="*/ 0 w 12"/>
                  <a:gd name="T7" fmla="*/ 28 h 29"/>
                  <a:gd name="T8" fmla="*/ 0 w 12"/>
                  <a:gd name="T9" fmla="*/ 28 h 29"/>
                </a:gdLst>
                <a:ahLst/>
                <a:cxnLst>
                  <a:cxn ang="0">
                    <a:pos x="T0" y="T1"/>
                  </a:cxn>
                  <a:cxn ang="0">
                    <a:pos x="T2" y="T3"/>
                  </a:cxn>
                  <a:cxn ang="0">
                    <a:pos x="T4" y="T5"/>
                  </a:cxn>
                  <a:cxn ang="0">
                    <a:pos x="T6" y="T7"/>
                  </a:cxn>
                  <a:cxn ang="0">
                    <a:pos x="T8" y="T9"/>
                  </a:cxn>
                </a:cxnLst>
                <a:rect l="0" t="0" r="r" b="b"/>
                <a:pathLst>
                  <a:path w="12" h="29">
                    <a:moveTo>
                      <a:pt x="0" y="28"/>
                    </a:moveTo>
                    <a:cubicBezTo>
                      <a:pt x="6" y="20"/>
                      <a:pt x="9" y="11"/>
                      <a:pt x="11" y="1"/>
                    </a:cubicBezTo>
                    <a:cubicBezTo>
                      <a:pt x="12" y="0"/>
                      <a:pt x="10" y="0"/>
                      <a:pt x="10" y="1"/>
                    </a:cubicBezTo>
                    <a:cubicBezTo>
                      <a:pt x="8" y="10"/>
                      <a:pt x="5" y="20"/>
                      <a:pt x="0" y="28"/>
                    </a:cubicBezTo>
                    <a:cubicBezTo>
                      <a:pt x="0" y="28"/>
                      <a:pt x="0" y="29"/>
                      <a:pt x="0"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6" name="Freeform 1086"/>
              <p:cNvSpPr/>
              <p:nvPr/>
            </p:nvSpPr>
            <p:spPr bwMode="auto">
              <a:xfrm>
                <a:off x="5314" y="1010"/>
                <a:ext cx="11" cy="10"/>
              </a:xfrm>
              <a:custGeom>
                <a:avLst/>
                <a:gdLst>
                  <a:gd name="T0" fmla="*/ 3 w 20"/>
                  <a:gd name="T1" fmla="*/ 17 h 17"/>
                  <a:gd name="T2" fmla="*/ 12 w 20"/>
                  <a:gd name="T3" fmla="*/ 11 h 17"/>
                  <a:gd name="T4" fmla="*/ 20 w 20"/>
                  <a:gd name="T5" fmla="*/ 2 h 17"/>
                  <a:gd name="T6" fmla="*/ 18 w 20"/>
                  <a:gd name="T7" fmla="*/ 1 h 17"/>
                  <a:gd name="T8" fmla="*/ 10 w 20"/>
                  <a:gd name="T9" fmla="*/ 8 h 17"/>
                  <a:gd name="T10" fmla="*/ 2 w 20"/>
                  <a:gd name="T11" fmla="*/ 14 h 17"/>
                  <a:gd name="T12" fmla="*/ 3 w 2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3" y="17"/>
                    </a:moveTo>
                    <a:cubicBezTo>
                      <a:pt x="6" y="15"/>
                      <a:pt x="9" y="13"/>
                      <a:pt x="12" y="11"/>
                    </a:cubicBezTo>
                    <a:cubicBezTo>
                      <a:pt x="15" y="8"/>
                      <a:pt x="18" y="6"/>
                      <a:pt x="20" y="2"/>
                    </a:cubicBezTo>
                    <a:cubicBezTo>
                      <a:pt x="20" y="1"/>
                      <a:pt x="19" y="0"/>
                      <a:pt x="18" y="1"/>
                    </a:cubicBezTo>
                    <a:cubicBezTo>
                      <a:pt x="15" y="3"/>
                      <a:pt x="13" y="5"/>
                      <a:pt x="10" y="8"/>
                    </a:cubicBezTo>
                    <a:cubicBezTo>
                      <a:pt x="8" y="10"/>
                      <a:pt x="5" y="12"/>
                      <a:pt x="2" y="14"/>
                    </a:cubicBezTo>
                    <a:cubicBezTo>
                      <a:pt x="0" y="15"/>
                      <a:pt x="2" y="17"/>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7" name="Freeform 1087"/>
              <p:cNvSpPr>
                <a:spLocks noEditPoints="1"/>
              </p:cNvSpPr>
              <p:nvPr/>
            </p:nvSpPr>
            <p:spPr bwMode="auto">
              <a:xfrm>
                <a:off x="4781" y="952"/>
                <a:ext cx="314" cy="256"/>
              </a:xfrm>
              <a:custGeom>
                <a:avLst/>
                <a:gdLst>
                  <a:gd name="T0" fmla="*/ 489 w 560"/>
                  <a:gd name="T1" fmla="*/ 267 h 456"/>
                  <a:gd name="T2" fmla="*/ 64 w 560"/>
                  <a:gd name="T3" fmla="*/ 257 h 456"/>
                  <a:gd name="T4" fmla="*/ 34 w 560"/>
                  <a:gd name="T5" fmla="*/ 282 h 456"/>
                  <a:gd name="T6" fmla="*/ 233 w 560"/>
                  <a:gd name="T7" fmla="*/ 444 h 456"/>
                  <a:gd name="T8" fmla="*/ 323 w 560"/>
                  <a:gd name="T9" fmla="*/ 449 h 456"/>
                  <a:gd name="T10" fmla="*/ 555 w 560"/>
                  <a:gd name="T11" fmla="*/ 234 h 456"/>
                  <a:gd name="T12" fmla="*/ 453 w 560"/>
                  <a:gd name="T13" fmla="*/ 282 h 456"/>
                  <a:gd name="T14" fmla="*/ 344 w 560"/>
                  <a:gd name="T15" fmla="*/ 405 h 456"/>
                  <a:gd name="T16" fmla="*/ 310 w 560"/>
                  <a:gd name="T17" fmla="*/ 442 h 456"/>
                  <a:gd name="T18" fmla="*/ 175 w 560"/>
                  <a:gd name="T19" fmla="*/ 396 h 456"/>
                  <a:gd name="T20" fmla="*/ 167 w 560"/>
                  <a:gd name="T21" fmla="*/ 378 h 456"/>
                  <a:gd name="T22" fmla="*/ 130 w 560"/>
                  <a:gd name="T23" fmla="*/ 329 h 456"/>
                  <a:gd name="T24" fmla="*/ 153 w 560"/>
                  <a:gd name="T25" fmla="*/ 179 h 456"/>
                  <a:gd name="T26" fmla="*/ 446 w 560"/>
                  <a:gd name="T27" fmla="*/ 285 h 456"/>
                  <a:gd name="T28" fmla="*/ 373 w 560"/>
                  <a:gd name="T29" fmla="*/ 390 h 456"/>
                  <a:gd name="T30" fmla="*/ 158 w 560"/>
                  <a:gd name="T31" fmla="*/ 259 h 456"/>
                  <a:gd name="T32" fmla="*/ 218 w 560"/>
                  <a:gd name="T33" fmla="*/ 268 h 456"/>
                  <a:gd name="T34" fmla="*/ 214 w 560"/>
                  <a:gd name="T35" fmla="*/ 45 h 456"/>
                  <a:gd name="T36" fmla="*/ 324 w 560"/>
                  <a:gd name="T37" fmla="*/ 62 h 456"/>
                  <a:gd name="T38" fmla="*/ 350 w 560"/>
                  <a:gd name="T39" fmla="*/ 274 h 456"/>
                  <a:gd name="T40" fmla="*/ 220 w 560"/>
                  <a:gd name="T41" fmla="*/ 127 h 456"/>
                  <a:gd name="T42" fmla="*/ 240 w 560"/>
                  <a:gd name="T43" fmla="*/ 54 h 456"/>
                  <a:gd name="T44" fmla="*/ 278 w 560"/>
                  <a:gd name="T45" fmla="*/ 128 h 456"/>
                  <a:gd name="T46" fmla="*/ 281 w 560"/>
                  <a:gd name="T47" fmla="*/ 234 h 456"/>
                  <a:gd name="T48" fmla="*/ 283 w 560"/>
                  <a:gd name="T49" fmla="*/ 190 h 456"/>
                  <a:gd name="T50" fmla="*/ 404 w 560"/>
                  <a:gd name="T51" fmla="*/ 238 h 456"/>
                  <a:gd name="T52" fmla="*/ 369 w 560"/>
                  <a:gd name="T53" fmla="*/ 91 h 456"/>
                  <a:gd name="T54" fmla="*/ 274 w 560"/>
                  <a:gd name="T55" fmla="*/ 68 h 456"/>
                  <a:gd name="T56" fmla="*/ 274 w 560"/>
                  <a:gd name="T57" fmla="*/ 63 h 456"/>
                  <a:gd name="T58" fmla="*/ 229 w 560"/>
                  <a:gd name="T59" fmla="*/ 55 h 456"/>
                  <a:gd name="T60" fmla="*/ 217 w 560"/>
                  <a:gd name="T61" fmla="*/ 335 h 456"/>
                  <a:gd name="T62" fmla="*/ 292 w 560"/>
                  <a:gd name="T63" fmla="*/ 340 h 456"/>
                  <a:gd name="T64" fmla="*/ 300 w 560"/>
                  <a:gd name="T65" fmla="*/ 345 h 456"/>
                  <a:gd name="T66" fmla="*/ 406 w 560"/>
                  <a:gd name="T67" fmla="*/ 324 h 456"/>
                  <a:gd name="T68" fmla="*/ 381 w 560"/>
                  <a:gd name="T69" fmla="*/ 267 h 456"/>
                  <a:gd name="T70" fmla="*/ 408 w 560"/>
                  <a:gd name="T71" fmla="*/ 212 h 456"/>
                  <a:gd name="T72" fmla="*/ 455 w 560"/>
                  <a:gd name="T73" fmla="*/ 224 h 456"/>
                  <a:gd name="T74" fmla="*/ 389 w 560"/>
                  <a:gd name="T75" fmla="*/ 63 h 456"/>
                  <a:gd name="T76" fmla="*/ 371 w 560"/>
                  <a:gd name="T77" fmla="*/ 78 h 456"/>
                  <a:gd name="T78" fmla="*/ 334 w 560"/>
                  <a:gd name="T79" fmla="*/ 45 h 456"/>
                  <a:gd name="T80" fmla="*/ 210 w 560"/>
                  <a:gd name="T81" fmla="*/ 43 h 456"/>
                  <a:gd name="T82" fmla="*/ 157 w 560"/>
                  <a:gd name="T83" fmla="*/ 98 h 456"/>
                  <a:gd name="T84" fmla="*/ 118 w 560"/>
                  <a:gd name="T85" fmla="*/ 235 h 456"/>
                  <a:gd name="T86" fmla="*/ 152 w 560"/>
                  <a:gd name="T87" fmla="*/ 289 h 456"/>
                  <a:gd name="T88" fmla="*/ 238 w 560"/>
                  <a:gd name="T89" fmla="*/ 353 h 456"/>
                  <a:gd name="T90" fmla="*/ 294 w 560"/>
                  <a:gd name="T91" fmla="*/ 352 h 456"/>
                  <a:gd name="T92" fmla="*/ 289 w 560"/>
                  <a:gd name="T93" fmla="*/ 432 h 456"/>
                  <a:gd name="T94" fmla="*/ 412 w 560"/>
                  <a:gd name="T95" fmla="*/ 378 h 456"/>
                  <a:gd name="T96" fmla="*/ 414 w 560"/>
                  <a:gd name="T97" fmla="*/ 317 h 456"/>
                  <a:gd name="T98" fmla="*/ 451 w 560"/>
                  <a:gd name="T99" fmla="*/ 302 h 456"/>
                  <a:gd name="T100" fmla="*/ 229 w 560"/>
                  <a:gd name="T101" fmla="*/ 22 h 456"/>
                  <a:gd name="T102" fmla="*/ 137 w 560"/>
                  <a:gd name="T103" fmla="*/ 80 h 456"/>
                  <a:gd name="T104" fmla="*/ 116 w 560"/>
                  <a:gd name="T105" fmla="*/ 196 h 456"/>
                  <a:gd name="T106" fmla="*/ 115 w 560"/>
                  <a:gd name="T107" fmla="*/ 296 h 456"/>
                  <a:gd name="T108" fmla="*/ 68 w 560"/>
                  <a:gd name="T109" fmla="*/ 282 h 456"/>
                  <a:gd name="T110" fmla="*/ 136 w 560"/>
                  <a:gd name="T111" fmla="*/ 378 h 456"/>
                  <a:gd name="T112" fmla="*/ 193 w 560"/>
                  <a:gd name="T113" fmla="*/ 412 h 456"/>
                  <a:gd name="T114" fmla="*/ 380 w 560"/>
                  <a:gd name="T115" fmla="*/ 422 h 456"/>
                  <a:gd name="T116" fmla="*/ 431 w 560"/>
                  <a:gd name="T117" fmla="*/ 368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0" h="456">
                    <a:moveTo>
                      <a:pt x="557" y="199"/>
                    </a:moveTo>
                    <a:cubicBezTo>
                      <a:pt x="555" y="193"/>
                      <a:pt x="552" y="187"/>
                      <a:pt x="548" y="181"/>
                    </a:cubicBezTo>
                    <a:cubicBezTo>
                      <a:pt x="543" y="174"/>
                      <a:pt x="534" y="170"/>
                      <a:pt x="526" y="166"/>
                    </a:cubicBezTo>
                    <a:cubicBezTo>
                      <a:pt x="522" y="164"/>
                      <a:pt x="518" y="163"/>
                      <a:pt x="514" y="162"/>
                    </a:cubicBezTo>
                    <a:cubicBezTo>
                      <a:pt x="512" y="161"/>
                      <a:pt x="510" y="164"/>
                      <a:pt x="512" y="166"/>
                    </a:cubicBezTo>
                    <a:cubicBezTo>
                      <a:pt x="522" y="177"/>
                      <a:pt x="535" y="187"/>
                      <a:pt x="540" y="202"/>
                    </a:cubicBezTo>
                    <a:cubicBezTo>
                      <a:pt x="543" y="212"/>
                      <a:pt x="541" y="222"/>
                      <a:pt x="536" y="231"/>
                    </a:cubicBezTo>
                    <a:cubicBezTo>
                      <a:pt x="526" y="247"/>
                      <a:pt x="507" y="258"/>
                      <a:pt x="489" y="267"/>
                    </a:cubicBezTo>
                    <a:cubicBezTo>
                      <a:pt x="491" y="240"/>
                      <a:pt x="488" y="212"/>
                      <a:pt x="482" y="186"/>
                    </a:cubicBezTo>
                    <a:cubicBezTo>
                      <a:pt x="475" y="153"/>
                      <a:pt x="461" y="120"/>
                      <a:pt x="442" y="93"/>
                    </a:cubicBezTo>
                    <a:cubicBezTo>
                      <a:pt x="442" y="91"/>
                      <a:pt x="442" y="90"/>
                      <a:pt x="441" y="88"/>
                    </a:cubicBezTo>
                    <a:cubicBezTo>
                      <a:pt x="441" y="86"/>
                      <a:pt x="439" y="86"/>
                      <a:pt x="438" y="87"/>
                    </a:cubicBezTo>
                    <a:cubicBezTo>
                      <a:pt x="421" y="65"/>
                      <a:pt x="401" y="46"/>
                      <a:pt x="378" y="33"/>
                    </a:cubicBezTo>
                    <a:cubicBezTo>
                      <a:pt x="321" y="0"/>
                      <a:pt x="245" y="1"/>
                      <a:pt x="186" y="30"/>
                    </a:cubicBezTo>
                    <a:cubicBezTo>
                      <a:pt x="131" y="57"/>
                      <a:pt x="101" y="113"/>
                      <a:pt x="83" y="169"/>
                    </a:cubicBezTo>
                    <a:cubicBezTo>
                      <a:pt x="74" y="198"/>
                      <a:pt x="66" y="227"/>
                      <a:pt x="64" y="257"/>
                    </a:cubicBezTo>
                    <a:cubicBezTo>
                      <a:pt x="63" y="265"/>
                      <a:pt x="63" y="272"/>
                      <a:pt x="63" y="280"/>
                    </a:cubicBezTo>
                    <a:cubicBezTo>
                      <a:pt x="57" y="276"/>
                      <a:pt x="50" y="273"/>
                      <a:pt x="44" y="268"/>
                    </a:cubicBezTo>
                    <a:cubicBezTo>
                      <a:pt x="27" y="255"/>
                      <a:pt x="12" y="236"/>
                      <a:pt x="10" y="214"/>
                    </a:cubicBezTo>
                    <a:cubicBezTo>
                      <a:pt x="9" y="204"/>
                      <a:pt x="11" y="195"/>
                      <a:pt x="16" y="187"/>
                    </a:cubicBezTo>
                    <a:cubicBezTo>
                      <a:pt x="23" y="177"/>
                      <a:pt x="37" y="172"/>
                      <a:pt x="49" y="170"/>
                    </a:cubicBezTo>
                    <a:cubicBezTo>
                      <a:pt x="50" y="169"/>
                      <a:pt x="50" y="167"/>
                      <a:pt x="49" y="167"/>
                    </a:cubicBezTo>
                    <a:cubicBezTo>
                      <a:pt x="22" y="169"/>
                      <a:pt x="2" y="184"/>
                      <a:pt x="1" y="211"/>
                    </a:cubicBezTo>
                    <a:cubicBezTo>
                      <a:pt x="0" y="237"/>
                      <a:pt x="15" y="263"/>
                      <a:pt x="34" y="282"/>
                    </a:cubicBezTo>
                    <a:cubicBezTo>
                      <a:pt x="44" y="291"/>
                      <a:pt x="55" y="299"/>
                      <a:pt x="68" y="305"/>
                    </a:cubicBezTo>
                    <a:cubicBezTo>
                      <a:pt x="71" y="315"/>
                      <a:pt x="75" y="324"/>
                      <a:pt x="83" y="331"/>
                    </a:cubicBezTo>
                    <a:cubicBezTo>
                      <a:pt x="86" y="334"/>
                      <a:pt x="89" y="336"/>
                      <a:pt x="93" y="339"/>
                    </a:cubicBezTo>
                    <a:cubicBezTo>
                      <a:pt x="93" y="339"/>
                      <a:pt x="93" y="338"/>
                      <a:pt x="93" y="338"/>
                    </a:cubicBezTo>
                    <a:cubicBezTo>
                      <a:pt x="83" y="330"/>
                      <a:pt x="76" y="320"/>
                      <a:pt x="73" y="308"/>
                    </a:cubicBezTo>
                    <a:cubicBezTo>
                      <a:pt x="78" y="310"/>
                      <a:pt x="83" y="312"/>
                      <a:pt x="88" y="314"/>
                    </a:cubicBezTo>
                    <a:cubicBezTo>
                      <a:pt x="94" y="330"/>
                      <a:pt x="102" y="346"/>
                      <a:pt x="112" y="360"/>
                    </a:cubicBezTo>
                    <a:cubicBezTo>
                      <a:pt x="140" y="403"/>
                      <a:pt x="184" y="431"/>
                      <a:pt x="233" y="444"/>
                    </a:cubicBezTo>
                    <a:cubicBezTo>
                      <a:pt x="233" y="444"/>
                      <a:pt x="233" y="444"/>
                      <a:pt x="233" y="444"/>
                    </a:cubicBezTo>
                    <a:cubicBezTo>
                      <a:pt x="233" y="444"/>
                      <a:pt x="233" y="444"/>
                      <a:pt x="233" y="444"/>
                    </a:cubicBezTo>
                    <a:cubicBezTo>
                      <a:pt x="247" y="447"/>
                      <a:pt x="261" y="450"/>
                      <a:pt x="275" y="451"/>
                    </a:cubicBezTo>
                    <a:cubicBezTo>
                      <a:pt x="285" y="451"/>
                      <a:pt x="295" y="451"/>
                      <a:pt x="305" y="450"/>
                    </a:cubicBezTo>
                    <a:cubicBezTo>
                      <a:pt x="305" y="451"/>
                      <a:pt x="305" y="451"/>
                      <a:pt x="305" y="451"/>
                    </a:cubicBezTo>
                    <a:cubicBezTo>
                      <a:pt x="305" y="455"/>
                      <a:pt x="311" y="456"/>
                      <a:pt x="311" y="452"/>
                    </a:cubicBezTo>
                    <a:cubicBezTo>
                      <a:pt x="315" y="453"/>
                      <a:pt x="318" y="454"/>
                      <a:pt x="322" y="454"/>
                    </a:cubicBezTo>
                    <a:cubicBezTo>
                      <a:pt x="325" y="454"/>
                      <a:pt x="326" y="450"/>
                      <a:pt x="323" y="449"/>
                    </a:cubicBezTo>
                    <a:cubicBezTo>
                      <a:pt x="322" y="449"/>
                      <a:pt x="322" y="449"/>
                      <a:pt x="321" y="448"/>
                    </a:cubicBezTo>
                    <a:cubicBezTo>
                      <a:pt x="329" y="447"/>
                      <a:pt x="337" y="446"/>
                      <a:pt x="344" y="443"/>
                    </a:cubicBezTo>
                    <a:cubicBezTo>
                      <a:pt x="345" y="444"/>
                      <a:pt x="346" y="444"/>
                      <a:pt x="346" y="444"/>
                    </a:cubicBezTo>
                    <a:cubicBezTo>
                      <a:pt x="348" y="443"/>
                      <a:pt x="349" y="442"/>
                      <a:pt x="350" y="442"/>
                    </a:cubicBezTo>
                    <a:cubicBezTo>
                      <a:pt x="388" y="430"/>
                      <a:pt x="423" y="407"/>
                      <a:pt x="448" y="376"/>
                    </a:cubicBezTo>
                    <a:cubicBezTo>
                      <a:pt x="469" y="349"/>
                      <a:pt x="481" y="319"/>
                      <a:pt x="486" y="288"/>
                    </a:cubicBezTo>
                    <a:cubicBezTo>
                      <a:pt x="490" y="286"/>
                      <a:pt x="493" y="284"/>
                      <a:pt x="497" y="283"/>
                    </a:cubicBezTo>
                    <a:cubicBezTo>
                      <a:pt x="519" y="272"/>
                      <a:pt x="544" y="256"/>
                      <a:pt x="555" y="234"/>
                    </a:cubicBezTo>
                    <a:cubicBezTo>
                      <a:pt x="560" y="222"/>
                      <a:pt x="560" y="211"/>
                      <a:pt x="557" y="199"/>
                    </a:cubicBezTo>
                    <a:close/>
                    <a:moveTo>
                      <a:pt x="481" y="270"/>
                    </a:moveTo>
                    <a:cubicBezTo>
                      <a:pt x="480" y="271"/>
                      <a:pt x="480" y="271"/>
                      <a:pt x="479" y="271"/>
                    </a:cubicBezTo>
                    <a:cubicBezTo>
                      <a:pt x="479" y="271"/>
                      <a:pt x="479" y="271"/>
                      <a:pt x="479" y="270"/>
                    </a:cubicBezTo>
                    <a:cubicBezTo>
                      <a:pt x="479" y="268"/>
                      <a:pt x="479" y="265"/>
                      <a:pt x="479" y="263"/>
                    </a:cubicBezTo>
                    <a:cubicBezTo>
                      <a:pt x="479" y="259"/>
                      <a:pt x="474" y="259"/>
                      <a:pt x="474" y="263"/>
                    </a:cubicBezTo>
                    <a:cubicBezTo>
                      <a:pt x="473" y="267"/>
                      <a:pt x="472" y="271"/>
                      <a:pt x="471" y="275"/>
                    </a:cubicBezTo>
                    <a:cubicBezTo>
                      <a:pt x="465" y="277"/>
                      <a:pt x="459" y="280"/>
                      <a:pt x="453" y="282"/>
                    </a:cubicBezTo>
                    <a:cubicBezTo>
                      <a:pt x="454" y="276"/>
                      <a:pt x="454" y="271"/>
                      <a:pt x="454" y="265"/>
                    </a:cubicBezTo>
                    <a:cubicBezTo>
                      <a:pt x="455" y="254"/>
                      <a:pt x="455" y="244"/>
                      <a:pt x="455" y="233"/>
                    </a:cubicBezTo>
                    <a:cubicBezTo>
                      <a:pt x="464" y="226"/>
                      <a:pt x="472" y="218"/>
                      <a:pt x="476" y="208"/>
                    </a:cubicBezTo>
                    <a:cubicBezTo>
                      <a:pt x="477" y="206"/>
                      <a:pt x="477" y="205"/>
                      <a:pt x="478" y="204"/>
                    </a:cubicBezTo>
                    <a:cubicBezTo>
                      <a:pt x="479" y="213"/>
                      <a:pt x="481" y="222"/>
                      <a:pt x="481" y="231"/>
                    </a:cubicBezTo>
                    <a:cubicBezTo>
                      <a:pt x="482" y="244"/>
                      <a:pt x="482" y="257"/>
                      <a:pt x="481" y="270"/>
                    </a:cubicBezTo>
                    <a:close/>
                    <a:moveTo>
                      <a:pt x="328" y="439"/>
                    </a:moveTo>
                    <a:cubicBezTo>
                      <a:pt x="335" y="429"/>
                      <a:pt x="340" y="417"/>
                      <a:pt x="344" y="405"/>
                    </a:cubicBezTo>
                    <a:cubicBezTo>
                      <a:pt x="354" y="403"/>
                      <a:pt x="365" y="401"/>
                      <a:pt x="375" y="398"/>
                    </a:cubicBezTo>
                    <a:cubicBezTo>
                      <a:pt x="380" y="397"/>
                      <a:pt x="385" y="395"/>
                      <a:pt x="390" y="393"/>
                    </a:cubicBezTo>
                    <a:cubicBezTo>
                      <a:pt x="387" y="398"/>
                      <a:pt x="384" y="402"/>
                      <a:pt x="381" y="406"/>
                    </a:cubicBezTo>
                    <a:cubicBezTo>
                      <a:pt x="376" y="412"/>
                      <a:pt x="369" y="417"/>
                      <a:pt x="363" y="422"/>
                    </a:cubicBezTo>
                    <a:cubicBezTo>
                      <a:pt x="362" y="423"/>
                      <a:pt x="363" y="425"/>
                      <a:pt x="364" y="425"/>
                    </a:cubicBezTo>
                    <a:cubicBezTo>
                      <a:pt x="360" y="427"/>
                      <a:pt x="356" y="430"/>
                      <a:pt x="353" y="433"/>
                    </a:cubicBezTo>
                    <a:cubicBezTo>
                      <a:pt x="344" y="436"/>
                      <a:pt x="336" y="438"/>
                      <a:pt x="328" y="439"/>
                    </a:cubicBezTo>
                    <a:close/>
                    <a:moveTo>
                      <a:pt x="310" y="442"/>
                    </a:moveTo>
                    <a:cubicBezTo>
                      <a:pt x="309" y="431"/>
                      <a:pt x="308" y="420"/>
                      <a:pt x="307" y="409"/>
                    </a:cubicBezTo>
                    <a:cubicBezTo>
                      <a:pt x="317" y="409"/>
                      <a:pt x="326" y="408"/>
                      <a:pt x="336" y="406"/>
                    </a:cubicBezTo>
                    <a:cubicBezTo>
                      <a:pt x="332" y="418"/>
                      <a:pt x="327" y="430"/>
                      <a:pt x="319" y="440"/>
                    </a:cubicBezTo>
                    <a:cubicBezTo>
                      <a:pt x="319" y="441"/>
                      <a:pt x="319" y="441"/>
                      <a:pt x="319" y="441"/>
                    </a:cubicBezTo>
                    <a:cubicBezTo>
                      <a:pt x="316" y="441"/>
                      <a:pt x="313" y="442"/>
                      <a:pt x="310" y="442"/>
                    </a:cubicBezTo>
                    <a:close/>
                    <a:moveTo>
                      <a:pt x="172" y="403"/>
                    </a:moveTo>
                    <a:cubicBezTo>
                      <a:pt x="169" y="400"/>
                      <a:pt x="166" y="396"/>
                      <a:pt x="163" y="393"/>
                    </a:cubicBezTo>
                    <a:cubicBezTo>
                      <a:pt x="167" y="394"/>
                      <a:pt x="171" y="395"/>
                      <a:pt x="175" y="396"/>
                    </a:cubicBezTo>
                    <a:cubicBezTo>
                      <a:pt x="178" y="402"/>
                      <a:pt x="182" y="408"/>
                      <a:pt x="186" y="414"/>
                    </a:cubicBezTo>
                    <a:cubicBezTo>
                      <a:pt x="181" y="411"/>
                      <a:pt x="177" y="407"/>
                      <a:pt x="172" y="403"/>
                    </a:cubicBezTo>
                    <a:close/>
                    <a:moveTo>
                      <a:pt x="157" y="384"/>
                    </a:moveTo>
                    <a:cubicBezTo>
                      <a:pt x="149" y="371"/>
                      <a:pt x="142" y="355"/>
                      <a:pt x="135" y="341"/>
                    </a:cubicBezTo>
                    <a:cubicBezTo>
                      <a:pt x="134" y="339"/>
                      <a:pt x="133" y="338"/>
                      <a:pt x="133" y="336"/>
                    </a:cubicBezTo>
                    <a:cubicBezTo>
                      <a:pt x="137" y="337"/>
                      <a:pt x="142" y="339"/>
                      <a:pt x="147" y="340"/>
                    </a:cubicBezTo>
                    <a:cubicBezTo>
                      <a:pt x="151" y="341"/>
                      <a:pt x="154" y="342"/>
                      <a:pt x="158" y="343"/>
                    </a:cubicBezTo>
                    <a:cubicBezTo>
                      <a:pt x="161" y="355"/>
                      <a:pt x="163" y="366"/>
                      <a:pt x="167" y="378"/>
                    </a:cubicBezTo>
                    <a:cubicBezTo>
                      <a:pt x="168" y="381"/>
                      <a:pt x="170" y="384"/>
                      <a:pt x="171" y="388"/>
                    </a:cubicBezTo>
                    <a:cubicBezTo>
                      <a:pt x="167" y="387"/>
                      <a:pt x="162" y="385"/>
                      <a:pt x="157" y="384"/>
                    </a:cubicBezTo>
                    <a:close/>
                    <a:moveTo>
                      <a:pt x="128" y="325"/>
                    </a:moveTo>
                    <a:cubicBezTo>
                      <a:pt x="136" y="326"/>
                      <a:pt x="143" y="327"/>
                      <a:pt x="151" y="328"/>
                    </a:cubicBezTo>
                    <a:cubicBezTo>
                      <a:pt x="152" y="328"/>
                      <a:pt x="154" y="328"/>
                      <a:pt x="156" y="329"/>
                    </a:cubicBezTo>
                    <a:cubicBezTo>
                      <a:pt x="156" y="331"/>
                      <a:pt x="157" y="334"/>
                      <a:pt x="157" y="336"/>
                    </a:cubicBezTo>
                    <a:cubicBezTo>
                      <a:pt x="155" y="336"/>
                      <a:pt x="153" y="336"/>
                      <a:pt x="151" y="335"/>
                    </a:cubicBezTo>
                    <a:cubicBezTo>
                      <a:pt x="144" y="334"/>
                      <a:pt x="137" y="332"/>
                      <a:pt x="130" y="329"/>
                    </a:cubicBezTo>
                    <a:cubicBezTo>
                      <a:pt x="129" y="328"/>
                      <a:pt x="129" y="326"/>
                      <a:pt x="128" y="325"/>
                    </a:cubicBezTo>
                    <a:close/>
                    <a:moveTo>
                      <a:pt x="122" y="326"/>
                    </a:moveTo>
                    <a:cubicBezTo>
                      <a:pt x="119" y="325"/>
                      <a:pt x="116" y="323"/>
                      <a:pt x="114" y="322"/>
                    </a:cubicBezTo>
                    <a:cubicBezTo>
                      <a:pt x="116" y="322"/>
                      <a:pt x="119" y="323"/>
                      <a:pt x="122" y="324"/>
                    </a:cubicBezTo>
                    <a:cubicBezTo>
                      <a:pt x="122" y="324"/>
                      <a:pt x="122" y="325"/>
                      <a:pt x="122" y="326"/>
                    </a:cubicBezTo>
                    <a:close/>
                    <a:moveTo>
                      <a:pt x="154" y="103"/>
                    </a:moveTo>
                    <a:cubicBezTo>
                      <a:pt x="158" y="107"/>
                      <a:pt x="163" y="110"/>
                      <a:pt x="168" y="112"/>
                    </a:cubicBezTo>
                    <a:cubicBezTo>
                      <a:pt x="160" y="134"/>
                      <a:pt x="155" y="156"/>
                      <a:pt x="153" y="179"/>
                    </a:cubicBezTo>
                    <a:cubicBezTo>
                      <a:pt x="144" y="177"/>
                      <a:pt x="135" y="174"/>
                      <a:pt x="127" y="171"/>
                    </a:cubicBezTo>
                    <a:cubicBezTo>
                      <a:pt x="133" y="147"/>
                      <a:pt x="142" y="124"/>
                      <a:pt x="154" y="103"/>
                    </a:cubicBezTo>
                    <a:close/>
                    <a:moveTo>
                      <a:pt x="121" y="168"/>
                    </a:moveTo>
                    <a:cubicBezTo>
                      <a:pt x="112" y="162"/>
                      <a:pt x="103" y="155"/>
                      <a:pt x="99" y="145"/>
                    </a:cubicBezTo>
                    <a:cubicBezTo>
                      <a:pt x="109" y="122"/>
                      <a:pt x="121" y="100"/>
                      <a:pt x="136" y="81"/>
                    </a:cubicBezTo>
                    <a:cubicBezTo>
                      <a:pt x="139" y="88"/>
                      <a:pt x="144" y="94"/>
                      <a:pt x="149" y="100"/>
                    </a:cubicBezTo>
                    <a:cubicBezTo>
                      <a:pt x="137" y="121"/>
                      <a:pt x="128" y="144"/>
                      <a:pt x="121" y="168"/>
                    </a:cubicBezTo>
                    <a:close/>
                    <a:moveTo>
                      <a:pt x="446" y="285"/>
                    </a:moveTo>
                    <a:cubicBezTo>
                      <a:pt x="435" y="288"/>
                      <a:pt x="425" y="291"/>
                      <a:pt x="414" y="294"/>
                    </a:cubicBezTo>
                    <a:cubicBezTo>
                      <a:pt x="414" y="292"/>
                      <a:pt x="414" y="290"/>
                      <a:pt x="414" y="288"/>
                    </a:cubicBezTo>
                    <a:cubicBezTo>
                      <a:pt x="414" y="278"/>
                      <a:pt x="413" y="267"/>
                      <a:pt x="413" y="257"/>
                    </a:cubicBezTo>
                    <a:cubicBezTo>
                      <a:pt x="425" y="252"/>
                      <a:pt x="437" y="246"/>
                      <a:pt x="448" y="238"/>
                    </a:cubicBezTo>
                    <a:cubicBezTo>
                      <a:pt x="448" y="252"/>
                      <a:pt x="447" y="266"/>
                      <a:pt x="446" y="280"/>
                    </a:cubicBezTo>
                    <a:cubicBezTo>
                      <a:pt x="446" y="281"/>
                      <a:pt x="446" y="283"/>
                      <a:pt x="446" y="285"/>
                    </a:cubicBezTo>
                    <a:close/>
                    <a:moveTo>
                      <a:pt x="394" y="384"/>
                    </a:moveTo>
                    <a:cubicBezTo>
                      <a:pt x="387" y="386"/>
                      <a:pt x="380" y="389"/>
                      <a:pt x="373" y="390"/>
                    </a:cubicBezTo>
                    <a:cubicBezTo>
                      <a:pt x="364" y="393"/>
                      <a:pt x="355" y="395"/>
                      <a:pt x="347" y="396"/>
                    </a:cubicBezTo>
                    <a:cubicBezTo>
                      <a:pt x="351" y="381"/>
                      <a:pt x="353" y="366"/>
                      <a:pt x="355" y="350"/>
                    </a:cubicBezTo>
                    <a:cubicBezTo>
                      <a:pt x="356" y="349"/>
                      <a:pt x="356" y="347"/>
                      <a:pt x="356" y="345"/>
                    </a:cubicBezTo>
                    <a:cubicBezTo>
                      <a:pt x="373" y="342"/>
                      <a:pt x="389" y="338"/>
                      <a:pt x="405" y="333"/>
                    </a:cubicBezTo>
                    <a:cubicBezTo>
                      <a:pt x="404" y="350"/>
                      <a:pt x="401" y="367"/>
                      <a:pt x="395" y="383"/>
                    </a:cubicBezTo>
                    <a:cubicBezTo>
                      <a:pt x="395" y="383"/>
                      <a:pt x="394" y="384"/>
                      <a:pt x="394" y="384"/>
                    </a:cubicBezTo>
                    <a:close/>
                    <a:moveTo>
                      <a:pt x="159" y="284"/>
                    </a:moveTo>
                    <a:cubicBezTo>
                      <a:pt x="158" y="276"/>
                      <a:pt x="158" y="267"/>
                      <a:pt x="158" y="259"/>
                    </a:cubicBezTo>
                    <a:cubicBezTo>
                      <a:pt x="171" y="264"/>
                      <a:pt x="185" y="268"/>
                      <a:pt x="199" y="271"/>
                    </a:cubicBezTo>
                    <a:cubicBezTo>
                      <a:pt x="206" y="273"/>
                      <a:pt x="213" y="275"/>
                      <a:pt x="220" y="276"/>
                    </a:cubicBezTo>
                    <a:cubicBezTo>
                      <a:pt x="221" y="286"/>
                      <a:pt x="223" y="297"/>
                      <a:pt x="226" y="307"/>
                    </a:cubicBezTo>
                    <a:cubicBezTo>
                      <a:pt x="204" y="306"/>
                      <a:pt x="182" y="303"/>
                      <a:pt x="160" y="301"/>
                    </a:cubicBezTo>
                    <a:cubicBezTo>
                      <a:pt x="159" y="295"/>
                      <a:pt x="159" y="290"/>
                      <a:pt x="159" y="284"/>
                    </a:cubicBezTo>
                    <a:close/>
                    <a:moveTo>
                      <a:pt x="159" y="186"/>
                    </a:moveTo>
                    <a:cubicBezTo>
                      <a:pt x="176" y="190"/>
                      <a:pt x="194" y="192"/>
                      <a:pt x="211" y="193"/>
                    </a:cubicBezTo>
                    <a:cubicBezTo>
                      <a:pt x="212" y="218"/>
                      <a:pt x="214" y="243"/>
                      <a:pt x="218" y="268"/>
                    </a:cubicBezTo>
                    <a:cubicBezTo>
                      <a:pt x="205" y="265"/>
                      <a:pt x="192" y="262"/>
                      <a:pt x="180" y="258"/>
                    </a:cubicBezTo>
                    <a:cubicBezTo>
                      <a:pt x="177" y="257"/>
                      <a:pt x="168" y="254"/>
                      <a:pt x="157" y="251"/>
                    </a:cubicBezTo>
                    <a:cubicBezTo>
                      <a:pt x="157" y="229"/>
                      <a:pt x="157" y="207"/>
                      <a:pt x="159" y="186"/>
                    </a:cubicBezTo>
                    <a:close/>
                    <a:moveTo>
                      <a:pt x="232" y="28"/>
                    </a:moveTo>
                    <a:cubicBezTo>
                      <a:pt x="241" y="24"/>
                      <a:pt x="250" y="21"/>
                      <a:pt x="260" y="21"/>
                    </a:cubicBezTo>
                    <a:cubicBezTo>
                      <a:pt x="250" y="30"/>
                      <a:pt x="242" y="41"/>
                      <a:pt x="236" y="53"/>
                    </a:cubicBezTo>
                    <a:cubicBezTo>
                      <a:pt x="234" y="52"/>
                      <a:pt x="231" y="52"/>
                      <a:pt x="229" y="51"/>
                    </a:cubicBezTo>
                    <a:cubicBezTo>
                      <a:pt x="224" y="49"/>
                      <a:pt x="219" y="47"/>
                      <a:pt x="214" y="45"/>
                    </a:cubicBezTo>
                    <a:cubicBezTo>
                      <a:pt x="220" y="39"/>
                      <a:pt x="225" y="33"/>
                      <a:pt x="232" y="28"/>
                    </a:cubicBezTo>
                    <a:close/>
                    <a:moveTo>
                      <a:pt x="340" y="47"/>
                    </a:moveTo>
                    <a:cubicBezTo>
                      <a:pt x="347" y="53"/>
                      <a:pt x="353" y="61"/>
                      <a:pt x="358" y="68"/>
                    </a:cubicBezTo>
                    <a:cubicBezTo>
                      <a:pt x="361" y="73"/>
                      <a:pt x="364" y="78"/>
                      <a:pt x="367" y="83"/>
                    </a:cubicBezTo>
                    <a:cubicBezTo>
                      <a:pt x="361" y="90"/>
                      <a:pt x="354" y="95"/>
                      <a:pt x="346" y="100"/>
                    </a:cubicBezTo>
                    <a:cubicBezTo>
                      <a:pt x="341" y="102"/>
                      <a:pt x="337" y="105"/>
                      <a:pt x="332" y="107"/>
                    </a:cubicBezTo>
                    <a:cubicBezTo>
                      <a:pt x="327" y="93"/>
                      <a:pt x="320" y="80"/>
                      <a:pt x="313" y="67"/>
                    </a:cubicBezTo>
                    <a:cubicBezTo>
                      <a:pt x="316" y="65"/>
                      <a:pt x="320" y="64"/>
                      <a:pt x="324" y="62"/>
                    </a:cubicBezTo>
                    <a:cubicBezTo>
                      <a:pt x="330" y="59"/>
                      <a:pt x="335" y="54"/>
                      <a:pt x="339" y="48"/>
                    </a:cubicBezTo>
                    <a:cubicBezTo>
                      <a:pt x="340" y="48"/>
                      <a:pt x="340" y="47"/>
                      <a:pt x="340" y="47"/>
                    </a:cubicBezTo>
                    <a:close/>
                    <a:moveTo>
                      <a:pt x="350" y="274"/>
                    </a:moveTo>
                    <a:cubicBezTo>
                      <a:pt x="350" y="285"/>
                      <a:pt x="350" y="296"/>
                      <a:pt x="350" y="307"/>
                    </a:cubicBezTo>
                    <a:cubicBezTo>
                      <a:pt x="332" y="309"/>
                      <a:pt x="314" y="310"/>
                      <a:pt x="296" y="311"/>
                    </a:cubicBezTo>
                    <a:cubicBezTo>
                      <a:pt x="295" y="301"/>
                      <a:pt x="293" y="291"/>
                      <a:pt x="292" y="281"/>
                    </a:cubicBezTo>
                    <a:cubicBezTo>
                      <a:pt x="312" y="280"/>
                      <a:pt x="331" y="277"/>
                      <a:pt x="350" y="274"/>
                    </a:cubicBezTo>
                    <a:cubicBezTo>
                      <a:pt x="350" y="274"/>
                      <a:pt x="350" y="274"/>
                      <a:pt x="350" y="274"/>
                    </a:cubicBezTo>
                    <a:close/>
                    <a:moveTo>
                      <a:pt x="233" y="308"/>
                    </a:moveTo>
                    <a:cubicBezTo>
                      <a:pt x="231" y="298"/>
                      <a:pt x="229" y="288"/>
                      <a:pt x="227" y="277"/>
                    </a:cubicBezTo>
                    <a:cubicBezTo>
                      <a:pt x="247" y="280"/>
                      <a:pt x="266" y="281"/>
                      <a:pt x="286" y="281"/>
                    </a:cubicBezTo>
                    <a:cubicBezTo>
                      <a:pt x="287" y="291"/>
                      <a:pt x="288" y="301"/>
                      <a:pt x="289" y="311"/>
                    </a:cubicBezTo>
                    <a:cubicBezTo>
                      <a:pt x="277" y="311"/>
                      <a:pt x="265" y="310"/>
                      <a:pt x="253" y="310"/>
                    </a:cubicBezTo>
                    <a:cubicBezTo>
                      <a:pt x="246" y="309"/>
                      <a:pt x="240" y="309"/>
                      <a:pt x="233" y="308"/>
                    </a:cubicBezTo>
                    <a:close/>
                    <a:moveTo>
                      <a:pt x="219" y="137"/>
                    </a:moveTo>
                    <a:cubicBezTo>
                      <a:pt x="220" y="134"/>
                      <a:pt x="220" y="130"/>
                      <a:pt x="220" y="127"/>
                    </a:cubicBezTo>
                    <a:cubicBezTo>
                      <a:pt x="226" y="128"/>
                      <a:pt x="232" y="128"/>
                      <a:pt x="237" y="129"/>
                    </a:cubicBezTo>
                    <a:cubicBezTo>
                      <a:pt x="248" y="129"/>
                      <a:pt x="260" y="129"/>
                      <a:pt x="272" y="129"/>
                    </a:cubicBezTo>
                    <a:cubicBezTo>
                      <a:pt x="273" y="148"/>
                      <a:pt x="274" y="166"/>
                      <a:pt x="276" y="185"/>
                    </a:cubicBezTo>
                    <a:cubicBezTo>
                      <a:pt x="257" y="187"/>
                      <a:pt x="237" y="188"/>
                      <a:pt x="218" y="187"/>
                    </a:cubicBezTo>
                    <a:cubicBezTo>
                      <a:pt x="217" y="171"/>
                      <a:pt x="218" y="154"/>
                      <a:pt x="219" y="137"/>
                    </a:cubicBezTo>
                    <a:close/>
                    <a:moveTo>
                      <a:pt x="270" y="20"/>
                    </a:moveTo>
                    <a:cubicBezTo>
                      <a:pt x="269" y="34"/>
                      <a:pt x="269" y="48"/>
                      <a:pt x="269" y="62"/>
                    </a:cubicBezTo>
                    <a:cubicBezTo>
                      <a:pt x="259" y="60"/>
                      <a:pt x="250" y="57"/>
                      <a:pt x="240" y="54"/>
                    </a:cubicBezTo>
                    <a:cubicBezTo>
                      <a:pt x="246" y="42"/>
                      <a:pt x="254" y="30"/>
                      <a:pt x="264" y="20"/>
                    </a:cubicBezTo>
                    <a:cubicBezTo>
                      <a:pt x="266" y="20"/>
                      <a:pt x="268" y="20"/>
                      <a:pt x="270" y="20"/>
                    </a:cubicBezTo>
                    <a:close/>
                    <a:moveTo>
                      <a:pt x="269" y="67"/>
                    </a:moveTo>
                    <a:cubicBezTo>
                      <a:pt x="269" y="85"/>
                      <a:pt x="270" y="103"/>
                      <a:pt x="271" y="121"/>
                    </a:cubicBezTo>
                    <a:cubicBezTo>
                      <a:pt x="255" y="123"/>
                      <a:pt x="238" y="123"/>
                      <a:pt x="221" y="121"/>
                    </a:cubicBezTo>
                    <a:cubicBezTo>
                      <a:pt x="224" y="100"/>
                      <a:pt x="229" y="78"/>
                      <a:pt x="238" y="59"/>
                    </a:cubicBezTo>
                    <a:cubicBezTo>
                      <a:pt x="248" y="62"/>
                      <a:pt x="259" y="65"/>
                      <a:pt x="269" y="67"/>
                    </a:cubicBezTo>
                    <a:close/>
                    <a:moveTo>
                      <a:pt x="278" y="128"/>
                    </a:moveTo>
                    <a:cubicBezTo>
                      <a:pt x="295" y="126"/>
                      <a:pt x="312" y="123"/>
                      <a:pt x="327" y="117"/>
                    </a:cubicBezTo>
                    <a:cubicBezTo>
                      <a:pt x="332" y="131"/>
                      <a:pt x="335" y="146"/>
                      <a:pt x="338" y="161"/>
                    </a:cubicBezTo>
                    <a:cubicBezTo>
                      <a:pt x="338" y="165"/>
                      <a:pt x="339" y="169"/>
                      <a:pt x="340" y="173"/>
                    </a:cubicBezTo>
                    <a:cubicBezTo>
                      <a:pt x="334" y="175"/>
                      <a:pt x="328" y="176"/>
                      <a:pt x="322" y="177"/>
                    </a:cubicBezTo>
                    <a:cubicBezTo>
                      <a:pt x="309" y="180"/>
                      <a:pt x="296" y="183"/>
                      <a:pt x="283" y="184"/>
                    </a:cubicBezTo>
                    <a:cubicBezTo>
                      <a:pt x="281" y="166"/>
                      <a:pt x="279" y="147"/>
                      <a:pt x="278" y="128"/>
                    </a:cubicBezTo>
                    <a:close/>
                    <a:moveTo>
                      <a:pt x="277" y="191"/>
                    </a:moveTo>
                    <a:cubicBezTo>
                      <a:pt x="278" y="206"/>
                      <a:pt x="279" y="220"/>
                      <a:pt x="281" y="234"/>
                    </a:cubicBezTo>
                    <a:cubicBezTo>
                      <a:pt x="282" y="247"/>
                      <a:pt x="284" y="260"/>
                      <a:pt x="285" y="273"/>
                    </a:cubicBezTo>
                    <a:cubicBezTo>
                      <a:pt x="265" y="274"/>
                      <a:pt x="245" y="272"/>
                      <a:pt x="226" y="269"/>
                    </a:cubicBezTo>
                    <a:cubicBezTo>
                      <a:pt x="222" y="244"/>
                      <a:pt x="219" y="219"/>
                      <a:pt x="218" y="193"/>
                    </a:cubicBezTo>
                    <a:cubicBezTo>
                      <a:pt x="238" y="194"/>
                      <a:pt x="257" y="193"/>
                      <a:pt x="277" y="191"/>
                    </a:cubicBezTo>
                    <a:close/>
                    <a:moveTo>
                      <a:pt x="303" y="272"/>
                    </a:moveTo>
                    <a:cubicBezTo>
                      <a:pt x="299" y="273"/>
                      <a:pt x="295" y="273"/>
                      <a:pt x="292" y="273"/>
                    </a:cubicBezTo>
                    <a:cubicBezTo>
                      <a:pt x="290" y="260"/>
                      <a:pt x="289" y="247"/>
                      <a:pt x="287" y="234"/>
                    </a:cubicBezTo>
                    <a:cubicBezTo>
                      <a:pt x="286" y="219"/>
                      <a:pt x="284" y="205"/>
                      <a:pt x="283" y="190"/>
                    </a:cubicBezTo>
                    <a:cubicBezTo>
                      <a:pt x="302" y="188"/>
                      <a:pt x="322" y="184"/>
                      <a:pt x="341" y="179"/>
                    </a:cubicBezTo>
                    <a:cubicBezTo>
                      <a:pt x="345" y="208"/>
                      <a:pt x="348" y="237"/>
                      <a:pt x="349" y="266"/>
                    </a:cubicBezTo>
                    <a:cubicBezTo>
                      <a:pt x="334" y="269"/>
                      <a:pt x="318" y="271"/>
                      <a:pt x="303" y="272"/>
                    </a:cubicBezTo>
                    <a:close/>
                    <a:moveTo>
                      <a:pt x="356" y="241"/>
                    </a:moveTo>
                    <a:cubicBezTo>
                      <a:pt x="354" y="220"/>
                      <a:pt x="352" y="198"/>
                      <a:pt x="348" y="177"/>
                    </a:cubicBezTo>
                    <a:cubicBezTo>
                      <a:pt x="350" y="176"/>
                      <a:pt x="351" y="176"/>
                      <a:pt x="352" y="176"/>
                    </a:cubicBezTo>
                    <a:cubicBezTo>
                      <a:pt x="365" y="172"/>
                      <a:pt x="379" y="167"/>
                      <a:pt x="393" y="160"/>
                    </a:cubicBezTo>
                    <a:cubicBezTo>
                      <a:pt x="398" y="186"/>
                      <a:pt x="401" y="212"/>
                      <a:pt x="404" y="238"/>
                    </a:cubicBezTo>
                    <a:cubicBezTo>
                      <a:pt x="404" y="243"/>
                      <a:pt x="404" y="247"/>
                      <a:pt x="405" y="251"/>
                    </a:cubicBezTo>
                    <a:cubicBezTo>
                      <a:pt x="394" y="255"/>
                      <a:pt x="383" y="258"/>
                      <a:pt x="373" y="261"/>
                    </a:cubicBezTo>
                    <a:cubicBezTo>
                      <a:pt x="368" y="262"/>
                      <a:pt x="363" y="263"/>
                      <a:pt x="357" y="264"/>
                    </a:cubicBezTo>
                    <a:cubicBezTo>
                      <a:pt x="357" y="257"/>
                      <a:pt x="357" y="249"/>
                      <a:pt x="356" y="241"/>
                    </a:cubicBezTo>
                    <a:close/>
                    <a:moveTo>
                      <a:pt x="347" y="171"/>
                    </a:moveTo>
                    <a:cubicBezTo>
                      <a:pt x="345" y="155"/>
                      <a:pt x="341" y="139"/>
                      <a:pt x="337" y="124"/>
                    </a:cubicBezTo>
                    <a:cubicBezTo>
                      <a:pt x="337" y="121"/>
                      <a:pt x="336" y="117"/>
                      <a:pt x="334" y="114"/>
                    </a:cubicBezTo>
                    <a:cubicBezTo>
                      <a:pt x="347" y="108"/>
                      <a:pt x="359" y="101"/>
                      <a:pt x="369" y="91"/>
                    </a:cubicBezTo>
                    <a:cubicBezTo>
                      <a:pt x="369" y="90"/>
                      <a:pt x="370" y="90"/>
                      <a:pt x="370" y="89"/>
                    </a:cubicBezTo>
                    <a:cubicBezTo>
                      <a:pt x="380" y="109"/>
                      <a:pt x="387" y="132"/>
                      <a:pt x="391" y="153"/>
                    </a:cubicBezTo>
                    <a:cubicBezTo>
                      <a:pt x="377" y="161"/>
                      <a:pt x="363" y="166"/>
                      <a:pt x="347" y="171"/>
                    </a:cubicBezTo>
                    <a:close/>
                    <a:moveTo>
                      <a:pt x="307" y="69"/>
                    </a:moveTo>
                    <a:cubicBezTo>
                      <a:pt x="312" y="79"/>
                      <a:pt x="318" y="89"/>
                      <a:pt x="322" y="100"/>
                    </a:cubicBezTo>
                    <a:cubicBezTo>
                      <a:pt x="323" y="103"/>
                      <a:pt x="324" y="107"/>
                      <a:pt x="325" y="110"/>
                    </a:cubicBezTo>
                    <a:cubicBezTo>
                      <a:pt x="310" y="115"/>
                      <a:pt x="293" y="119"/>
                      <a:pt x="277" y="121"/>
                    </a:cubicBezTo>
                    <a:cubicBezTo>
                      <a:pt x="276" y="103"/>
                      <a:pt x="275" y="85"/>
                      <a:pt x="274" y="68"/>
                    </a:cubicBezTo>
                    <a:cubicBezTo>
                      <a:pt x="276" y="68"/>
                      <a:pt x="278" y="68"/>
                      <a:pt x="279" y="69"/>
                    </a:cubicBezTo>
                    <a:cubicBezTo>
                      <a:pt x="288" y="70"/>
                      <a:pt x="297" y="70"/>
                      <a:pt x="306" y="68"/>
                    </a:cubicBezTo>
                    <a:cubicBezTo>
                      <a:pt x="306" y="68"/>
                      <a:pt x="306" y="68"/>
                      <a:pt x="307" y="69"/>
                    </a:cubicBezTo>
                    <a:close/>
                    <a:moveTo>
                      <a:pt x="274" y="63"/>
                    </a:moveTo>
                    <a:cubicBezTo>
                      <a:pt x="273" y="48"/>
                      <a:pt x="272" y="34"/>
                      <a:pt x="271" y="20"/>
                    </a:cubicBezTo>
                    <a:cubicBezTo>
                      <a:pt x="274" y="20"/>
                      <a:pt x="276" y="20"/>
                      <a:pt x="279" y="21"/>
                    </a:cubicBezTo>
                    <a:cubicBezTo>
                      <a:pt x="287" y="32"/>
                      <a:pt x="298" y="53"/>
                      <a:pt x="304" y="63"/>
                    </a:cubicBezTo>
                    <a:cubicBezTo>
                      <a:pt x="294" y="65"/>
                      <a:pt x="283" y="64"/>
                      <a:pt x="274" y="63"/>
                    </a:cubicBezTo>
                    <a:close/>
                    <a:moveTo>
                      <a:pt x="229" y="55"/>
                    </a:moveTo>
                    <a:cubicBezTo>
                      <a:pt x="231" y="56"/>
                      <a:pt x="232" y="57"/>
                      <a:pt x="234" y="57"/>
                    </a:cubicBezTo>
                    <a:cubicBezTo>
                      <a:pt x="224" y="76"/>
                      <a:pt x="219" y="98"/>
                      <a:pt x="215" y="120"/>
                    </a:cubicBezTo>
                    <a:cubicBezTo>
                      <a:pt x="211" y="119"/>
                      <a:pt x="206" y="119"/>
                      <a:pt x="202" y="118"/>
                    </a:cubicBezTo>
                    <a:cubicBezTo>
                      <a:pt x="193" y="116"/>
                      <a:pt x="184" y="113"/>
                      <a:pt x="176" y="110"/>
                    </a:cubicBezTo>
                    <a:cubicBezTo>
                      <a:pt x="180" y="101"/>
                      <a:pt x="184" y="91"/>
                      <a:pt x="189" y="82"/>
                    </a:cubicBezTo>
                    <a:cubicBezTo>
                      <a:pt x="195" y="70"/>
                      <a:pt x="203" y="59"/>
                      <a:pt x="212" y="48"/>
                    </a:cubicBezTo>
                    <a:cubicBezTo>
                      <a:pt x="218" y="51"/>
                      <a:pt x="224" y="53"/>
                      <a:pt x="229" y="55"/>
                    </a:cubicBezTo>
                    <a:close/>
                    <a:moveTo>
                      <a:pt x="174" y="115"/>
                    </a:moveTo>
                    <a:cubicBezTo>
                      <a:pt x="187" y="121"/>
                      <a:pt x="201" y="124"/>
                      <a:pt x="214" y="126"/>
                    </a:cubicBezTo>
                    <a:cubicBezTo>
                      <a:pt x="212" y="146"/>
                      <a:pt x="211" y="165"/>
                      <a:pt x="211" y="184"/>
                    </a:cubicBezTo>
                    <a:cubicBezTo>
                      <a:pt x="211" y="185"/>
                      <a:pt x="211" y="186"/>
                      <a:pt x="211" y="187"/>
                    </a:cubicBezTo>
                    <a:cubicBezTo>
                      <a:pt x="201" y="187"/>
                      <a:pt x="191" y="186"/>
                      <a:pt x="180" y="184"/>
                    </a:cubicBezTo>
                    <a:cubicBezTo>
                      <a:pt x="174" y="183"/>
                      <a:pt x="167" y="182"/>
                      <a:pt x="160" y="181"/>
                    </a:cubicBezTo>
                    <a:cubicBezTo>
                      <a:pt x="162" y="158"/>
                      <a:pt x="167" y="136"/>
                      <a:pt x="174" y="115"/>
                    </a:cubicBezTo>
                    <a:close/>
                    <a:moveTo>
                      <a:pt x="217" y="335"/>
                    </a:moveTo>
                    <a:cubicBezTo>
                      <a:pt x="222" y="336"/>
                      <a:pt x="228" y="336"/>
                      <a:pt x="233" y="337"/>
                    </a:cubicBezTo>
                    <a:cubicBezTo>
                      <a:pt x="234" y="340"/>
                      <a:pt x="235" y="343"/>
                      <a:pt x="236" y="346"/>
                    </a:cubicBezTo>
                    <a:cubicBezTo>
                      <a:pt x="212" y="345"/>
                      <a:pt x="188" y="342"/>
                      <a:pt x="164" y="338"/>
                    </a:cubicBezTo>
                    <a:cubicBezTo>
                      <a:pt x="164" y="335"/>
                      <a:pt x="163" y="332"/>
                      <a:pt x="163" y="329"/>
                    </a:cubicBezTo>
                    <a:cubicBezTo>
                      <a:pt x="181" y="331"/>
                      <a:pt x="199" y="333"/>
                      <a:pt x="217" y="335"/>
                    </a:cubicBezTo>
                    <a:close/>
                    <a:moveTo>
                      <a:pt x="240" y="337"/>
                    </a:moveTo>
                    <a:cubicBezTo>
                      <a:pt x="257" y="339"/>
                      <a:pt x="274" y="340"/>
                      <a:pt x="290" y="340"/>
                    </a:cubicBezTo>
                    <a:cubicBezTo>
                      <a:pt x="291" y="340"/>
                      <a:pt x="292" y="340"/>
                      <a:pt x="292" y="340"/>
                    </a:cubicBezTo>
                    <a:cubicBezTo>
                      <a:pt x="293" y="342"/>
                      <a:pt x="293" y="343"/>
                      <a:pt x="293" y="345"/>
                    </a:cubicBezTo>
                    <a:cubicBezTo>
                      <a:pt x="286" y="345"/>
                      <a:pt x="279" y="346"/>
                      <a:pt x="272" y="346"/>
                    </a:cubicBezTo>
                    <a:cubicBezTo>
                      <a:pt x="262" y="346"/>
                      <a:pt x="252" y="346"/>
                      <a:pt x="242" y="346"/>
                    </a:cubicBezTo>
                    <a:cubicBezTo>
                      <a:pt x="242" y="343"/>
                      <a:pt x="241" y="340"/>
                      <a:pt x="240" y="337"/>
                    </a:cubicBezTo>
                    <a:close/>
                    <a:moveTo>
                      <a:pt x="299" y="340"/>
                    </a:moveTo>
                    <a:cubicBezTo>
                      <a:pt x="316" y="339"/>
                      <a:pt x="333" y="338"/>
                      <a:pt x="349" y="335"/>
                    </a:cubicBezTo>
                    <a:cubicBezTo>
                      <a:pt x="349" y="336"/>
                      <a:pt x="349" y="338"/>
                      <a:pt x="349" y="340"/>
                    </a:cubicBezTo>
                    <a:cubicBezTo>
                      <a:pt x="332" y="342"/>
                      <a:pt x="316" y="344"/>
                      <a:pt x="300" y="345"/>
                    </a:cubicBezTo>
                    <a:cubicBezTo>
                      <a:pt x="299" y="343"/>
                      <a:pt x="299" y="341"/>
                      <a:pt x="299" y="340"/>
                    </a:cubicBezTo>
                    <a:close/>
                    <a:moveTo>
                      <a:pt x="348" y="347"/>
                    </a:moveTo>
                    <a:cubicBezTo>
                      <a:pt x="347" y="360"/>
                      <a:pt x="345" y="373"/>
                      <a:pt x="342" y="386"/>
                    </a:cubicBezTo>
                    <a:cubicBezTo>
                      <a:pt x="341" y="390"/>
                      <a:pt x="340" y="394"/>
                      <a:pt x="339" y="398"/>
                    </a:cubicBezTo>
                    <a:cubicBezTo>
                      <a:pt x="328" y="399"/>
                      <a:pt x="317" y="401"/>
                      <a:pt x="306" y="401"/>
                    </a:cubicBezTo>
                    <a:cubicBezTo>
                      <a:pt x="304" y="385"/>
                      <a:pt x="302" y="368"/>
                      <a:pt x="300" y="351"/>
                    </a:cubicBezTo>
                    <a:cubicBezTo>
                      <a:pt x="316" y="351"/>
                      <a:pt x="332" y="349"/>
                      <a:pt x="348" y="347"/>
                    </a:cubicBezTo>
                    <a:close/>
                    <a:moveTo>
                      <a:pt x="406" y="324"/>
                    </a:moveTo>
                    <a:cubicBezTo>
                      <a:pt x="406" y="325"/>
                      <a:pt x="406" y="325"/>
                      <a:pt x="406" y="326"/>
                    </a:cubicBezTo>
                    <a:cubicBezTo>
                      <a:pt x="390" y="331"/>
                      <a:pt x="373" y="336"/>
                      <a:pt x="357" y="338"/>
                    </a:cubicBezTo>
                    <a:cubicBezTo>
                      <a:pt x="357" y="337"/>
                      <a:pt x="357" y="335"/>
                      <a:pt x="357" y="333"/>
                    </a:cubicBezTo>
                    <a:cubicBezTo>
                      <a:pt x="374" y="330"/>
                      <a:pt x="390" y="325"/>
                      <a:pt x="406" y="320"/>
                    </a:cubicBezTo>
                    <a:cubicBezTo>
                      <a:pt x="406" y="321"/>
                      <a:pt x="406" y="323"/>
                      <a:pt x="406" y="324"/>
                    </a:cubicBezTo>
                    <a:close/>
                    <a:moveTo>
                      <a:pt x="358" y="306"/>
                    </a:moveTo>
                    <a:cubicBezTo>
                      <a:pt x="359" y="294"/>
                      <a:pt x="358" y="283"/>
                      <a:pt x="358" y="272"/>
                    </a:cubicBezTo>
                    <a:cubicBezTo>
                      <a:pt x="366" y="271"/>
                      <a:pt x="373" y="269"/>
                      <a:pt x="381" y="267"/>
                    </a:cubicBezTo>
                    <a:cubicBezTo>
                      <a:pt x="389" y="264"/>
                      <a:pt x="397" y="262"/>
                      <a:pt x="405" y="259"/>
                    </a:cubicBezTo>
                    <a:cubicBezTo>
                      <a:pt x="406" y="272"/>
                      <a:pt x="407" y="284"/>
                      <a:pt x="407" y="296"/>
                    </a:cubicBezTo>
                    <a:cubicBezTo>
                      <a:pt x="391" y="300"/>
                      <a:pt x="375" y="303"/>
                      <a:pt x="358" y="306"/>
                    </a:cubicBezTo>
                    <a:close/>
                    <a:moveTo>
                      <a:pt x="441" y="167"/>
                    </a:moveTo>
                    <a:cubicBezTo>
                      <a:pt x="446" y="187"/>
                      <a:pt x="448" y="208"/>
                      <a:pt x="448" y="229"/>
                    </a:cubicBezTo>
                    <a:cubicBezTo>
                      <a:pt x="448" y="230"/>
                      <a:pt x="447" y="230"/>
                      <a:pt x="446" y="231"/>
                    </a:cubicBezTo>
                    <a:cubicBezTo>
                      <a:pt x="435" y="238"/>
                      <a:pt x="424" y="244"/>
                      <a:pt x="412" y="249"/>
                    </a:cubicBezTo>
                    <a:cubicBezTo>
                      <a:pt x="411" y="236"/>
                      <a:pt x="409" y="224"/>
                      <a:pt x="408" y="212"/>
                    </a:cubicBezTo>
                    <a:cubicBezTo>
                      <a:pt x="405" y="194"/>
                      <a:pt x="402" y="175"/>
                      <a:pt x="399" y="156"/>
                    </a:cubicBezTo>
                    <a:cubicBezTo>
                      <a:pt x="411" y="150"/>
                      <a:pt x="421" y="141"/>
                      <a:pt x="429" y="132"/>
                    </a:cubicBezTo>
                    <a:cubicBezTo>
                      <a:pt x="434" y="143"/>
                      <a:pt x="437" y="155"/>
                      <a:pt x="441" y="167"/>
                    </a:cubicBezTo>
                    <a:close/>
                    <a:moveTo>
                      <a:pt x="434" y="125"/>
                    </a:moveTo>
                    <a:cubicBezTo>
                      <a:pt x="438" y="119"/>
                      <a:pt x="440" y="112"/>
                      <a:pt x="441" y="105"/>
                    </a:cubicBezTo>
                    <a:cubicBezTo>
                      <a:pt x="457" y="129"/>
                      <a:pt x="467" y="157"/>
                      <a:pt x="474" y="185"/>
                    </a:cubicBezTo>
                    <a:cubicBezTo>
                      <a:pt x="473" y="193"/>
                      <a:pt x="473" y="200"/>
                      <a:pt x="469" y="207"/>
                    </a:cubicBezTo>
                    <a:cubicBezTo>
                      <a:pt x="465" y="214"/>
                      <a:pt x="461" y="219"/>
                      <a:pt x="455" y="224"/>
                    </a:cubicBezTo>
                    <a:cubicBezTo>
                      <a:pt x="454" y="201"/>
                      <a:pt x="451" y="179"/>
                      <a:pt x="445" y="156"/>
                    </a:cubicBezTo>
                    <a:cubicBezTo>
                      <a:pt x="442" y="146"/>
                      <a:pt x="438" y="135"/>
                      <a:pt x="434" y="125"/>
                    </a:cubicBezTo>
                    <a:close/>
                    <a:moveTo>
                      <a:pt x="400" y="149"/>
                    </a:moveTo>
                    <a:cubicBezTo>
                      <a:pt x="399" y="149"/>
                      <a:pt x="398" y="150"/>
                      <a:pt x="397" y="150"/>
                    </a:cubicBezTo>
                    <a:cubicBezTo>
                      <a:pt x="395" y="140"/>
                      <a:pt x="393" y="131"/>
                      <a:pt x="390" y="121"/>
                    </a:cubicBezTo>
                    <a:cubicBezTo>
                      <a:pt x="386" y="109"/>
                      <a:pt x="381" y="96"/>
                      <a:pt x="374" y="84"/>
                    </a:cubicBezTo>
                    <a:cubicBezTo>
                      <a:pt x="380" y="77"/>
                      <a:pt x="385" y="68"/>
                      <a:pt x="384" y="59"/>
                    </a:cubicBezTo>
                    <a:cubicBezTo>
                      <a:pt x="386" y="61"/>
                      <a:pt x="387" y="62"/>
                      <a:pt x="389" y="63"/>
                    </a:cubicBezTo>
                    <a:cubicBezTo>
                      <a:pt x="405" y="81"/>
                      <a:pt x="417" y="102"/>
                      <a:pt x="427" y="125"/>
                    </a:cubicBezTo>
                    <a:cubicBezTo>
                      <a:pt x="420" y="135"/>
                      <a:pt x="411" y="142"/>
                      <a:pt x="400" y="149"/>
                    </a:cubicBezTo>
                    <a:close/>
                    <a:moveTo>
                      <a:pt x="371" y="78"/>
                    </a:moveTo>
                    <a:cubicBezTo>
                      <a:pt x="365" y="68"/>
                      <a:pt x="359" y="59"/>
                      <a:pt x="352" y="51"/>
                    </a:cubicBezTo>
                    <a:cubicBezTo>
                      <a:pt x="349" y="48"/>
                      <a:pt x="346" y="45"/>
                      <a:pt x="343" y="42"/>
                    </a:cubicBezTo>
                    <a:cubicBezTo>
                      <a:pt x="345" y="40"/>
                      <a:pt x="346" y="37"/>
                      <a:pt x="347" y="34"/>
                    </a:cubicBezTo>
                    <a:cubicBezTo>
                      <a:pt x="359" y="39"/>
                      <a:pt x="371" y="47"/>
                      <a:pt x="381" y="56"/>
                    </a:cubicBezTo>
                    <a:cubicBezTo>
                      <a:pt x="378" y="63"/>
                      <a:pt x="375" y="71"/>
                      <a:pt x="371" y="78"/>
                    </a:cubicBezTo>
                    <a:close/>
                    <a:moveTo>
                      <a:pt x="338" y="38"/>
                    </a:moveTo>
                    <a:cubicBezTo>
                      <a:pt x="330" y="32"/>
                      <a:pt x="321" y="26"/>
                      <a:pt x="312" y="22"/>
                    </a:cubicBezTo>
                    <a:cubicBezTo>
                      <a:pt x="321" y="24"/>
                      <a:pt x="329" y="27"/>
                      <a:pt x="337" y="30"/>
                    </a:cubicBezTo>
                    <a:cubicBezTo>
                      <a:pt x="339" y="30"/>
                      <a:pt x="340" y="31"/>
                      <a:pt x="341" y="31"/>
                    </a:cubicBezTo>
                    <a:cubicBezTo>
                      <a:pt x="341" y="33"/>
                      <a:pt x="340" y="34"/>
                      <a:pt x="340" y="36"/>
                    </a:cubicBezTo>
                    <a:cubicBezTo>
                      <a:pt x="339" y="36"/>
                      <a:pt x="339" y="37"/>
                      <a:pt x="338" y="38"/>
                    </a:cubicBezTo>
                    <a:close/>
                    <a:moveTo>
                      <a:pt x="336" y="43"/>
                    </a:moveTo>
                    <a:cubicBezTo>
                      <a:pt x="335" y="43"/>
                      <a:pt x="334" y="44"/>
                      <a:pt x="334" y="45"/>
                    </a:cubicBezTo>
                    <a:cubicBezTo>
                      <a:pt x="330" y="51"/>
                      <a:pt x="324" y="55"/>
                      <a:pt x="318" y="58"/>
                    </a:cubicBezTo>
                    <a:cubicBezTo>
                      <a:pt x="315" y="60"/>
                      <a:pt x="313" y="61"/>
                      <a:pt x="310" y="62"/>
                    </a:cubicBezTo>
                    <a:cubicBezTo>
                      <a:pt x="307" y="57"/>
                      <a:pt x="305" y="53"/>
                      <a:pt x="302" y="48"/>
                    </a:cubicBezTo>
                    <a:cubicBezTo>
                      <a:pt x="301" y="46"/>
                      <a:pt x="291" y="29"/>
                      <a:pt x="283" y="19"/>
                    </a:cubicBezTo>
                    <a:cubicBezTo>
                      <a:pt x="283" y="18"/>
                      <a:pt x="283" y="17"/>
                      <a:pt x="282" y="16"/>
                    </a:cubicBezTo>
                    <a:cubicBezTo>
                      <a:pt x="284" y="16"/>
                      <a:pt x="286" y="16"/>
                      <a:pt x="288" y="16"/>
                    </a:cubicBezTo>
                    <a:cubicBezTo>
                      <a:pt x="305" y="22"/>
                      <a:pt x="322" y="31"/>
                      <a:pt x="336" y="43"/>
                    </a:cubicBezTo>
                    <a:close/>
                    <a:moveTo>
                      <a:pt x="210" y="43"/>
                    </a:moveTo>
                    <a:cubicBezTo>
                      <a:pt x="208" y="43"/>
                      <a:pt x="207" y="42"/>
                      <a:pt x="206" y="42"/>
                    </a:cubicBezTo>
                    <a:cubicBezTo>
                      <a:pt x="210" y="39"/>
                      <a:pt x="215" y="36"/>
                      <a:pt x="220" y="33"/>
                    </a:cubicBezTo>
                    <a:cubicBezTo>
                      <a:pt x="216" y="36"/>
                      <a:pt x="213" y="40"/>
                      <a:pt x="210" y="43"/>
                    </a:cubicBezTo>
                    <a:close/>
                    <a:moveTo>
                      <a:pt x="207" y="46"/>
                    </a:moveTo>
                    <a:cubicBezTo>
                      <a:pt x="195" y="60"/>
                      <a:pt x="185" y="76"/>
                      <a:pt x="176" y="93"/>
                    </a:cubicBezTo>
                    <a:cubicBezTo>
                      <a:pt x="174" y="98"/>
                      <a:pt x="172" y="103"/>
                      <a:pt x="170" y="108"/>
                    </a:cubicBezTo>
                    <a:cubicBezTo>
                      <a:pt x="165" y="105"/>
                      <a:pt x="160" y="103"/>
                      <a:pt x="156" y="100"/>
                    </a:cubicBezTo>
                    <a:cubicBezTo>
                      <a:pt x="156" y="99"/>
                      <a:pt x="156" y="99"/>
                      <a:pt x="157" y="98"/>
                    </a:cubicBezTo>
                    <a:cubicBezTo>
                      <a:pt x="169" y="78"/>
                      <a:pt x="184" y="58"/>
                      <a:pt x="203" y="44"/>
                    </a:cubicBezTo>
                    <a:cubicBezTo>
                      <a:pt x="204" y="45"/>
                      <a:pt x="206" y="45"/>
                      <a:pt x="207" y="46"/>
                    </a:cubicBezTo>
                    <a:close/>
                    <a:moveTo>
                      <a:pt x="135" y="179"/>
                    </a:moveTo>
                    <a:cubicBezTo>
                      <a:pt x="141" y="181"/>
                      <a:pt x="147" y="183"/>
                      <a:pt x="152" y="184"/>
                    </a:cubicBezTo>
                    <a:cubicBezTo>
                      <a:pt x="152" y="189"/>
                      <a:pt x="151" y="194"/>
                      <a:pt x="151" y="198"/>
                    </a:cubicBezTo>
                    <a:cubicBezTo>
                      <a:pt x="150" y="215"/>
                      <a:pt x="150" y="232"/>
                      <a:pt x="150" y="248"/>
                    </a:cubicBezTo>
                    <a:cubicBezTo>
                      <a:pt x="140" y="245"/>
                      <a:pt x="128" y="241"/>
                      <a:pt x="118" y="236"/>
                    </a:cubicBezTo>
                    <a:cubicBezTo>
                      <a:pt x="118" y="236"/>
                      <a:pt x="118" y="236"/>
                      <a:pt x="118" y="235"/>
                    </a:cubicBezTo>
                    <a:cubicBezTo>
                      <a:pt x="118" y="215"/>
                      <a:pt x="121" y="194"/>
                      <a:pt x="126" y="174"/>
                    </a:cubicBezTo>
                    <a:cubicBezTo>
                      <a:pt x="129" y="176"/>
                      <a:pt x="132" y="177"/>
                      <a:pt x="135" y="179"/>
                    </a:cubicBezTo>
                    <a:close/>
                    <a:moveTo>
                      <a:pt x="118" y="249"/>
                    </a:moveTo>
                    <a:cubicBezTo>
                      <a:pt x="118" y="249"/>
                      <a:pt x="118" y="249"/>
                      <a:pt x="118" y="249"/>
                    </a:cubicBezTo>
                    <a:cubicBezTo>
                      <a:pt x="118" y="247"/>
                      <a:pt x="118" y="245"/>
                      <a:pt x="118" y="243"/>
                    </a:cubicBezTo>
                    <a:cubicBezTo>
                      <a:pt x="119" y="243"/>
                      <a:pt x="120" y="244"/>
                      <a:pt x="120" y="244"/>
                    </a:cubicBezTo>
                    <a:cubicBezTo>
                      <a:pt x="130" y="249"/>
                      <a:pt x="140" y="253"/>
                      <a:pt x="151" y="256"/>
                    </a:cubicBezTo>
                    <a:cubicBezTo>
                      <a:pt x="151" y="267"/>
                      <a:pt x="152" y="278"/>
                      <a:pt x="152" y="289"/>
                    </a:cubicBezTo>
                    <a:cubicBezTo>
                      <a:pt x="153" y="293"/>
                      <a:pt x="153" y="297"/>
                      <a:pt x="153" y="300"/>
                    </a:cubicBezTo>
                    <a:cubicBezTo>
                      <a:pt x="149" y="300"/>
                      <a:pt x="145" y="299"/>
                      <a:pt x="140" y="299"/>
                    </a:cubicBezTo>
                    <a:cubicBezTo>
                      <a:pt x="134" y="298"/>
                      <a:pt x="128" y="298"/>
                      <a:pt x="121" y="297"/>
                    </a:cubicBezTo>
                    <a:cubicBezTo>
                      <a:pt x="119" y="281"/>
                      <a:pt x="118" y="265"/>
                      <a:pt x="118" y="249"/>
                    </a:cubicBezTo>
                    <a:close/>
                    <a:moveTo>
                      <a:pt x="173" y="374"/>
                    </a:moveTo>
                    <a:cubicBezTo>
                      <a:pt x="170" y="364"/>
                      <a:pt x="167" y="354"/>
                      <a:pt x="165" y="344"/>
                    </a:cubicBezTo>
                    <a:cubicBezTo>
                      <a:pt x="189" y="349"/>
                      <a:pt x="213" y="352"/>
                      <a:pt x="238" y="352"/>
                    </a:cubicBezTo>
                    <a:cubicBezTo>
                      <a:pt x="238" y="352"/>
                      <a:pt x="238" y="352"/>
                      <a:pt x="238" y="353"/>
                    </a:cubicBezTo>
                    <a:cubicBezTo>
                      <a:pt x="243" y="369"/>
                      <a:pt x="249" y="386"/>
                      <a:pt x="258" y="401"/>
                    </a:cubicBezTo>
                    <a:cubicBezTo>
                      <a:pt x="239" y="400"/>
                      <a:pt x="221" y="398"/>
                      <a:pt x="203" y="395"/>
                    </a:cubicBezTo>
                    <a:cubicBezTo>
                      <a:pt x="195" y="394"/>
                      <a:pt x="187" y="392"/>
                      <a:pt x="180" y="390"/>
                    </a:cubicBezTo>
                    <a:cubicBezTo>
                      <a:pt x="177" y="385"/>
                      <a:pt x="175" y="380"/>
                      <a:pt x="173" y="374"/>
                    </a:cubicBezTo>
                    <a:close/>
                    <a:moveTo>
                      <a:pt x="264" y="400"/>
                    </a:moveTo>
                    <a:cubicBezTo>
                      <a:pt x="256" y="385"/>
                      <a:pt x="250" y="369"/>
                      <a:pt x="244" y="353"/>
                    </a:cubicBezTo>
                    <a:cubicBezTo>
                      <a:pt x="255" y="353"/>
                      <a:pt x="266" y="353"/>
                      <a:pt x="277" y="352"/>
                    </a:cubicBezTo>
                    <a:cubicBezTo>
                      <a:pt x="282" y="352"/>
                      <a:pt x="288" y="352"/>
                      <a:pt x="294" y="352"/>
                    </a:cubicBezTo>
                    <a:cubicBezTo>
                      <a:pt x="296" y="368"/>
                      <a:pt x="298" y="385"/>
                      <a:pt x="299" y="402"/>
                    </a:cubicBezTo>
                    <a:cubicBezTo>
                      <a:pt x="296" y="402"/>
                      <a:pt x="292" y="402"/>
                      <a:pt x="289" y="402"/>
                    </a:cubicBezTo>
                    <a:cubicBezTo>
                      <a:pt x="281" y="402"/>
                      <a:pt x="273" y="402"/>
                      <a:pt x="265" y="402"/>
                    </a:cubicBezTo>
                    <a:cubicBezTo>
                      <a:pt x="265" y="401"/>
                      <a:pt x="264" y="400"/>
                      <a:pt x="264" y="400"/>
                    </a:cubicBezTo>
                    <a:close/>
                    <a:moveTo>
                      <a:pt x="289" y="410"/>
                    </a:moveTo>
                    <a:cubicBezTo>
                      <a:pt x="293" y="410"/>
                      <a:pt x="296" y="410"/>
                      <a:pt x="300" y="410"/>
                    </a:cubicBezTo>
                    <a:cubicBezTo>
                      <a:pt x="302" y="420"/>
                      <a:pt x="303" y="431"/>
                      <a:pt x="304" y="442"/>
                    </a:cubicBezTo>
                    <a:cubicBezTo>
                      <a:pt x="298" y="440"/>
                      <a:pt x="293" y="436"/>
                      <a:pt x="289" y="432"/>
                    </a:cubicBezTo>
                    <a:cubicBezTo>
                      <a:pt x="281" y="426"/>
                      <a:pt x="275" y="418"/>
                      <a:pt x="270" y="410"/>
                    </a:cubicBezTo>
                    <a:cubicBezTo>
                      <a:pt x="276" y="410"/>
                      <a:pt x="283" y="410"/>
                      <a:pt x="289" y="410"/>
                    </a:cubicBezTo>
                    <a:close/>
                    <a:moveTo>
                      <a:pt x="399" y="390"/>
                    </a:moveTo>
                    <a:cubicBezTo>
                      <a:pt x="403" y="388"/>
                      <a:pt x="407" y="387"/>
                      <a:pt x="411" y="385"/>
                    </a:cubicBezTo>
                    <a:cubicBezTo>
                      <a:pt x="410" y="387"/>
                      <a:pt x="409" y="388"/>
                      <a:pt x="407" y="390"/>
                    </a:cubicBezTo>
                    <a:cubicBezTo>
                      <a:pt x="402" y="395"/>
                      <a:pt x="397" y="400"/>
                      <a:pt x="392" y="405"/>
                    </a:cubicBezTo>
                    <a:cubicBezTo>
                      <a:pt x="395" y="400"/>
                      <a:pt x="397" y="395"/>
                      <a:pt x="399" y="390"/>
                    </a:cubicBezTo>
                    <a:close/>
                    <a:moveTo>
                      <a:pt x="412" y="378"/>
                    </a:moveTo>
                    <a:cubicBezTo>
                      <a:pt x="409" y="379"/>
                      <a:pt x="406" y="380"/>
                      <a:pt x="403" y="381"/>
                    </a:cubicBezTo>
                    <a:cubicBezTo>
                      <a:pt x="404" y="379"/>
                      <a:pt x="404" y="376"/>
                      <a:pt x="405" y="374"/>
                    </a:cubicBezTo>
                    <a:cubicBezTo>
                      <a:pt x="409" y="360"/>
                      <a:pt x="412" y="345"/>
                      <a:pt x="413" y="330"/>
                    </a:cubicBezTo>
                    <a:cubicBezTo>
                      <a:pt x="422" y="327"/>
                      <a:pt x="432" y="323"/>
                      <a:pt x="441" y="318"/>
                    </a:cubicBezTo>
                    <a:cubicBezTo>
                      <a:pt x="437" y="338"/>
                      <a:pt x="430" y="357"/>
                      <a:pt x="419" y="374"/>
                    </a:cubicBezTo>
                    <a:cubicBezTo>
                      <a:pt x="417" y="375"/>
                      <a:pt x="414" y="376"/>
                      <a:pt x="412" y="378"/>
                    </a:cubicBezTo>
                    <a:close/>
                    <a:moveTo>
                      <a:pt x="414" y="323"/>
                    </a:moveTo>
                    <a:cubicBezTo>
                      <a:pt x="414" y="321"/>
                      <a:pt x="414" y="319"/>
                      <a:pt x="414" y="317"/>
                    </a:cubicBezTo>
                    <a:cubicBezTo>
                      <a:pt x="418" y="315"/>
                      <a:pt x="421" y="314"/>
                      <a:pt x="425" y="312"/>
                    </a:cubicBezTo>
                    <a:cubicBezTo>
                      <a:pt x="431" y="310"/>
                      <a:pt x="437" y="308"/>
                      <a:pt x="443" y="305"/>
                    </a:cubicBezTo>
                    <a:cubicBezTo>
                      <a:pt x="443" y="306"/>
                      <a:pt x="443" y="308"/>
                      <a:pt x="443" y="309"/>
                    </a:cubicBezTo>
                    <a:cubicBezTo>
                      <a:pt x="434" y="315"/>
                      <a:pt x="424" y="320"/>
                      <a:pt x="414" y="323"/>
                    </a:cubicBezTo>
                    <a:close/>
                    <a:moveTo>
                      <a:pt x="451" y="302"/>
                    </a:moveTo>
                    <a:cubicBezTo>
                      <a:pt x="452" y="302"/>
                      <a:pt x="452" y="301"/>
                      <a:pt x="453" y="301"/>
                    </a:cubicBezTo>
                    <a:cubicBezTo>
                      <a:pt x="452" y="302"/>
                      <a:pt x="452" y="303"/>
                      <a:pt x="451" y="303"/>
                    </a:cubicBezTo>
                    <a:cubicBezTo>
                      <a:pt x="451" y="303"/>
                      <a:pt x="451" y="302"/>
                      <a:pt x="451" y="302"/>
                    </a:cubicBezTo>
                    <a:close/>
                    <a:moveTo>
                      <a:pt x="398" y="56"/>
                    </a:moveTo>
                    <a:cubicBezTo>
                      <a:pt x="413" y="68"/>
                      <a:pt x="426" y="82"/>
                      <a:pt x="437" y="98"/>
                    </a:cubicBezTo>
                    <a:cubicBezTo>
                      <a:pt x="436" y="106"/>
                      <a:pt x="434" y="112"/>
                      <a:pt x="431" y="118"/>
                    </a:cubicBezTo>
                    <a:cubicBezTo>
                      <a:pt x="422" y="96"/>
                      <a:pt x="409" y="76"/>
                      <a:pt x="393" y="58"/>
                    </a:cubicBezTo>
                    <a:cubicBezTo>
                      <a:pt x="382" y="46"/>
                      <a:pt x="367" y="36"/>
                      <a:pt x="352" y="29"/>
                    </a:cubicBezTo>
                    <a:cubicBezTo>
                      <a:pt x="368" y="35"/>
                      <a:pt x="384" y="44"/>
                      <a:pt x="398" y="56"/>
                    </a:cubicBezTo>
                    <a:close/>
                    <a:moveTo>
                      <a:pt x="203" y="31"/>
                    </a:moveTo>
                    <a:cubicBezTo>
                      <a:pt x="212" y="27"/>
                      <a:pt x="220" y="24"/>
                      <a:pt x="229" y="22"/>
                    </a:cubicBezTo>
                    <a:cubicBezTo>
                      <a:pt x="219" y="26"/>
                      <a:pt x="209" y="32"/>
                      <a:pt x="200" y="39"/>
                    </a:cubicBezTo>
                    <a:cubicBezTo>
                      <a:pt x="197" y="38"/>
                      <a:pt x="194" y="37"/>
                      <a:pt x="191" y="36"/>
                    </a:cubicBezTo>
                    <a:cubicBezTo>
                      <a:pt x="191" y="36"/>
                      <a:pt x="191" y="37"/>
                      <a:pt x="191" y="37"/>
                    </a:cubicBezTo>
                    <a:cubicBezTo>
                      <a:pt x="193" y="38"/>
                      <a:pt x="195" y="40"/>
                      <a:pt x="197" y="41"/>
                    </a:cubicBezTo>
                    <a:cubicBezTo>
                      <a:pt x="180" y="55"/>
                      <a:pt x="165" y="73"/>
                      <a:pt x="153" y="92"/>
                    </a:cubicBezTo>
                    <a:cubicBezTo>
                      <a:pt x="153" y="94"/>
                      <a:pt x="152" y="95"/>
                      <a:pt x="151" y="96"/>
                    </a:cubicBezTo>
                    <a:cubicBezTo>
                      <a:pt x="149" y="95"/>
                      <a:pt x="147" y="93"/>
                      <a:pt x="146" y="91"/>
                    </a:cubicBezTo>
                    <a:cubicBezTo>
                      <a:pt x="142" y="88"/>
                      <a:pt x="139" y="84"/>
                      <a:pt x="137" y="80"/>
                    </a:cubicBezTo>
                    <a:cubicBezTo>
                      <a:pt x="154" y="59"/>
                      <a:pt x="176" y="42"/>
                      <a:pt x="203" y="31"/>
                    </a:cubicBezTo>
                    <a:close/>
                    <a:moveTo>
                      <a:pt x="94" y="159"/>
                    </a:moveTo>
                    <a:cubicBezTo>
                      <a:pt x="95" y="155"/>
                      <a:pt x="97" y="151"/>
                      <a:pt x="98" y="147"/>
                    </a:cubicBezTo>
                    <a:cubicBezTo>
                      <a:pt x="102" y="158"/>
                      <a:pt x="111" y="166"/>
                      <a:pt x="121" y="172"/>
                    </a:cubicBezTo>
                    <a:cubicBezTo>
                      <a:pt x="119" y="178"/>
                      <a:pt x="118" y="185"/>
                      <a:pt x="116" y="192"/>
                    </a:cubicBezTo>
                    <a:cubicBezTo>
                      <a:pt x="116" y="192"/>
                      <a:pt x="116" y="192"/>
                      <a:pt x="116" y="192"/>
                    </a:cubicBezTo>
                    <a:cubicBezTo>
                      <a:pt x="116" y="192"/>
                      <a:pt x="116" y="192"/>
                      <a:pt x="116" y="192"/>
                    </a:cubicBezTo>
                    <a:cubicBezTo>
                      <a:pt x="116" y="194"/>
                      <a:pt x="116" y="195"/>
                      <a:pt x="116" y="196"/>
                    </a:cubicBezTo>
                    <a:cubicBezTo>
                      <a:pt x="114" y="209"/>
                      <a:pt x="113" y="222"/>
                      <a:pt x="113" y="235"/>
                    </a:cubicBezTo>
                    <a:cubicBezTo>
                      <a:pt x="98" y="229"/>
                      <a:pt x="87" y="223"/>
                      <a:pt x="88" y="221"/>
                    </a:cubicBezTo>
                    <a:cubicBezTo>
                      <a:pt x="88" y="220"/>
                      <a:pt x="88" y="220"/>
                      <a:pt x="88" y="220"/>
                    </a:cubicBezTo>
                    <a:cubicBezTo>
                      <a:pt x="83" y="222"/>
                      <a:pt x="89" y="227"/>
                      <a:pt x="91" y="229"/>
                    </a:cubicBezTo>
                    <a:cubicBezTo>
                      <a:pt x="98" y="234"/>
                      <a:pt x="106" y="238"/>
                      <a:pt x="114" y="241"/>
                    </a:cubicBezTo>
                    <a:cubicBezTo>
                      <a:pt x="114" y="241"/>
                      <a:pt x="114" y="242"/>
                      <a:pt x="114" y="242"/>
                    </a:cubicBezTo>
                    <a:cubicBezTo>
                      <a:pt x="113" y="251"/>
                      <a:pt x="113" y="260"/>
                      <a:pt x="113" y="270"/>
                    </a:cubicBezTo>
                    <a:cubicBezTo>
                      <a:pt x="113" y="278"/>
                      <a:pt x="114" y="287"/>
                      <a:pt x="115" y="296"/>
                    </a:cubicBezTo>
                    <a:cubicBezTo>
                      <a:pt x="106" y="294"/>
                      <a:pt x="97" y="292"/>
                      <a:pt x="89" y="290"/>
                    </a:cubicBezTo>
                    <a:cubicBezTo>
                      <a:pt x="86" y="277"/>
                      <a:pt x="84" y="265"/>
                      <a:pt x="83" y="252"/>
                    </a:cubicBezTo>
                    <a:cubicBezTo>
                      <a:pt x="80" y="221"/>
                      <a:pt x="87" y="189"/>
                      <a:pt x="94" y="159"/>
                    </a:cubicBezTo>
                    <a:close/>
                    <a:moveTo>
                      <a:pt x="68" y="282"/>
                    </a:moveTo>
                    <a:cubicBezTo>
                      <a:pt x="68" y="274"/>
                      <a:pt x="68" y="266"/>
                      <a:pt x="69" y="259"/>
                    </a:cubicBezTo>
                    <a:cubicBezTo>
                      <a:pt x="70" y="245"/>
                      <a:pt x="72" y="230"/>
                      <a:pt x="76" y="216"/>
                    </a:cubicBezTo>
                    <a:cubicBezTo>
                      <a:pt x="73" y="240"/>
                      <a:pt x="75" y="264"/>
                      <a:pt x="80" y="287"/>
                    </a:cubicBezTo>
                    <a:cubicBezTo>
                      <a:pt x="76" y="285"/>
                      <a:pt x="72" y="284"/>
                      <a:pt x="68" y="282"/>
                    </a:cubicBezTo>
                    <a:close/>
                    <a:moveTo>
                      <a:pt x="101" y="326"/>
                    </a:moveTo>
                    <a:cubicBezTo>
                      <a:pt x="100" y="323"/>
                      <a:pt x="99" y="320"/>
                      <a:pt x="98" y="318"/>
                    </a:cubicBezTo>
                    <a:cubicBezTo>
                      <a:pt x="99" y="318"/>
                      <a:pt x="101" y="318"/>
                      <a:pt x="102" y="319"/>
                    </a:cubicBezTo>
                    <a:cubicBezTo>
                      <a:pt x="103" y="320"/>
                      <a:pt x="105" y="321"/>
                      <a:pt x="106" y="323"/>
                    </a:cubicBezTo>
                    <a:cubicBezTo>
                      <a:pt x="112" y="327"/>
                      <a:pt x="118" y="330"/>
                      <a:pt x="125" y="333"/>
                    </a:cubicBezTo>
                    <a:cubicBezTo>
                      <a:pt x="126" y="337"/>
                      <a:pt x="128" y="341"/>
                      <a:pt x="130" y="345"/>
                    </a:cubicBezTo>
                    <a:cubicBezTo>
                      <a:pt x="136" y="357"/>
                      <a:pt x="141" y="370"/>
                      <a:pt x="148" y="382"/>
                    </a:cubicBezTo>
                    <a:cubicBezTo>
                      <a:pt x="144" y="381"/>
                      <a:pt x="140" y="379"/>
                      <a:pt x="136" y="378"/>
                    </a:cubicBezTo>
                    <a:cubicBezTo>
                      <a:pt x="122" y="363"/>
                      <a:pt x="110" y="345"/>
                      <a:pt x="101" y="326"/>
                    </a:cubicBezTo>
                    <a:close/>
                    <a:moveTo>
                      <a:pt x="143" y="385"/>
                    </a:moveTo>
                    <a:cubicBezTo>
                      <a:pt x="146" y="387"/>
                      <a:pt x="150" y="388"/>
                      <a:pt x="153" y="390"/>
                    </a:cubicBezTo>
                    <a:cubicBezTo>
                      <a:pt x="157" y="394"/>
                      <a:pt x="160" y="399"/>
                      <a:pt x="164" y="403"/>
                    </a:cubicBezTo>
                    <a:cubicBezTo>
                      <a:pt x="157" y="398"/>
                      <a:pt x="150" y="392"/>
                      <a:pt x="143" y="385"/>
                    </a:cubicBezTo>
                    <a:close/>
                    <a:moveTo>
                      <a:pt x="228" y="435"/>
                    </a:moveTo>
                    <a:cubicBezTo>
                      <a:pt x="222" y="431"/>
                      <a:pt x="215" y="428"/>
                      <a:pt x="209" y="426"/>
                    </a:cubicBezTo>
                    <a:cubicBezTo>
                      <a:pt x="203" y="422"/>
                      <a:pt x="198" y="417"/>
                      <a:pt x="193" y="412"/>
                    </a:cubicBezTo>
                    <a:cubicBezTo>
                      <a:pt x="190" y="408"/>
                      <a:pt x="187" y="403"/>
                      <a:pt x="184" y="398"/>
                    </a:cubicBezTo>
                    <a:cubicBezTo>
                      <a:pt x="190" y="400"/>
                      <a:pt x="196" y="401"/>
                      <a:pt x="201" y="402"/>
                    </a:cubicBezTo>
                    <a:cubicBezTo>
                      <a:pt x="222" y="407"/>
                      <a:pt x="242" y="409"/>
                      <a:pt x="262" y="410"/>
                    </a:cubicBezTo>
                    <a:cubicBezTo>
                      <a:pt x="265" y="414"/>
                      <a:pt x="267" y="417"/>
                      <a:pt x="270" y="421"/>
                    </a:cubicBezTo>
                    <a:cubicBezTo>
                      <a:pt x="276" y="429"/>
                      <a:pt x="284" y="437"/>
                      <a:pt x="292" y="443"/>
                    </a:cubicBezTo>
                    <a:cubicBezTo>
                      <a:pt x="270" y="444"/>
                      <a:pt x="249" y="441"/>
                      <a:pt x="228" y="435"/>
                    </a:cubicBezTo>
                    <a:close/>
                    <a:moveTo>
                      <a:pt x="401" y="409"/>
                    </a:moveTo>
                    <a:cubicBezTo>
                      <a:pt x="394" y="414"/>
                      <a:pt x="387" y="418"/>
                      <a:pt x="380" y="422"/>
                    </a:cubicBezTo>
                    <a:cubicBezTo>
                      <a:pt x="384" y="419"/>
                      <a:pt x="387" y="416"/>
                      <a:pt x="391" y="413"/>
                    </a:cubicBezTo>
                    <a:cubicBezTo>
                      <a:pt x="404" y="403"/>
                      <a:pt x="415" y="392"/>
                      <a:pt x="424" y="379"/>
                    </a:cubicBezTo>
                    <a:cubicBezTo>
                      <a:pt x="432" y="375"/>
                      <a:pt x="439" y="371"/>
                      <a:pt x="446" y="366"/>
                    </a:cubicBezTo>
                    <a:cubicBezTo>
                      <a:pt x="433" y="383"/>
                      <a:pt x="418" y="397"/>
                      <a:pt x="401" y="409"/>
                    </a:cubicBezTo>
                    <a:close/>
                    <a:moveTo>
                      <a:pt x="465" y="334"/>
                    </a:moveTo>
                    <a:cubicBezTo>
                      <a:pt x="460" y="344"/>
                      <a:pt x="455" y="353"/>
                      <a:pt x="449" y="361"/>
                    </a:cubicBezTo>
                    <a:cubicBezTo>
                      <a:pt x="449" y="361"/>
                      <a:pt x="449" y="360"/>
                      <a:pt x="448" y="361"/>
                    </a:cubicBezTo>
                    <a:cubicBezTo>
                      <a:pt x="442" y="363"/>
                      <a:pt x="437" y="366"/>
                      <a:pt x="431" y="368"/>
                    </a:cubicBezTo>
                    <a:cubicBezTo>
                      <a:pt x="441" y="351"/>
                      <a:pt x="446" y="332"/>
                      <a:pt x="449" y="313"/>
                    </a:cubicBezTo>
                    <a:cubicBezTo>
                      <a:pt x="457" y="308"/>
                      <a:pt x="463" y="302"/>
                      <a:pt x="468" y="295"/>
                    </a:cubicBezTo>
                    <a:cubicBezTo>
                      <a:pt x="472" y="294"/>
                      <a:pt x="475" y="292"/>
                      <a:pt x="478" y="291"/>
                    </a:cubicBezTo>
                    <a:cubicBezTo>
                      <a:pt x="475" y="306"/>
                      <a:pt x="471" y="320"/>
                      <a:pt x="465" y="3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8" name="Freeform 1088"/>
              <p:cNvSpPr/>
              <p:nvPr/>
            </p:nvSpPr>
            <p:spPr bwMode="auto">
              <a:xfrm>
                <a:off x="2544" y="1129"/>
                <a:ext cx="4" cy="15"/>
              </a:xfrm>
              <a:custGeom>
                <a:avLst/>
                <a:gdLst>
                  <a:gd name="T0" fmla="*/ 5 w 8"/>
                  <a:gd name="T1" fmla="*/ 27 h 28"/>
                  <a:gd name="T2" fmla="*/ 7 w 8"/>
                  <a:gd name="T3" fmla="*/ 27 h 28"/>
                  <a:gd name="T4" fmla="*/ 6 w 8"/>
                  <a:gd name="T5" fmla="*/ 17 h 28"/>
                  <a:gd name="T6" fmla="*/ 3 w 8"/>
                  <a:gd name="T7" fmla="*/ 1 h 28"/>
                  <a:gd name="T8" fmla="*/ 1 w 8"/>
                  <a:gd name="T9" fmla="*/ 1 h 28"/>
                  <a:gd name="T10" fmla="*/ 1 w 8"/>
                  <a:gd name="T11" fmla="*/ 14 h 28"/>
                  <a:gd name="T12" fmla="*/ 5 w 8"/>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5" y="27"/>
                    </a:moveTo>
                    <a:cubicBezTo>
                      <a:pt x="5" y="28"/>
                      <a:pt x="7" y="28"/>
                      <a:pt x="7" y="27"/>
                    </a:cubicBezTo>
                    <a:cubicBezTo>
                      <a:pt x="8" y="23"/>
                      <a:pt x="7" y="20"/>
                      <a:pt x="6" y="17"/>
                    </a:cubicBezTo>
                    <a:cubicBezTo>
                      <a:pt x="5" y="12"/>
                      <a:pt x="4" y="6"/>
                      <a:pt x="3" y="1"/>
                    </a:cubicBezTo>
                    <a:cubicBezTo>
                      <a:pt x="3" y="0"/>
                      <a:pt x="1" y="0"/>
                      <a:pt x="1" y="1"/>
                    </a:cubicBezTo>
                    <a:cubicBezTo>
                      <a:pt x="0" y="6"/>
                      <a:pt x="0" y="10"/>
                      <a:pt x="1" y="14"/>
                    </a:cubicBezTo>
                    <a:cubicBezTo>
                      <a:pt x="2" y="19"/>
                      <a:pt x="1" y="24"/>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9" name="Freeform 1089"/>
              <p:cNvSpPr/>
              <p:nvPr/>
            </p:nvSpPr>
            <p:spPr bwMode="auto">
              <a:xfrm>
                <a:off x="2546" y="1156"/>
                <a:ext cx="6" cy="12"/>
              </a:xfrm>
              <a:custGeom>
                <a:avLst/>
                <a:gdLst>
                  <a:gd name="T0" fmla="*/ 0 w 10"/>
                  <a:gd name="T1" fmla="*/ 2 h 21"/>
                  <a:gd name="T2" fmla="*/ 2 w 10"/>
                  <a:gd name="T3" fmla="*/ 14 h 21"/>
                  <a:gd name="T4" fmla="*/ 9 w 10"/>
                  <a:gd name="T5" fmla="*/ 21 h 21"/>
                  <a:gd name="T6" fmla="*/ 10 w 10"/>
                  <a:gd name="T7" fmla="*/ 20 h 21"/>
                  <a:gd name="T8" fmla="*/ 7 w 10"/>
                  <a:gd name="T9" fmla="*/ 14 h 21"/>
                  <a:gd name="T10" fmla="*/ 3 w 10"/>
                  <a:gd name="T11" fmla="*/ 2 h 21"/>
                  <a:gd name="T12" fmla="*/ 0 w 10"/>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0" y="2"/>
                    </a:moveTo>
                    <a:cubicBezTo>
                      <a:pt x="0" y="6"/>
                      <a:pt x="0" y="10"/>
                      <a:pt x="2" y="14"/>
                    </a:cubicBezTo>
                    <a:cubicBezTo>
                      <a:pt x="3" y="17"/>
                      <a:pt x="5" y="21"/>
                      <a:pt x="9" y="21"/>
                    </a:cubicBezTo>
                    <a:cubicBezTo>
                      <a:pt x="9" y="21"/>
                      <a:pt x="10" y="20"/>
                      <a:pt x="10" y="20"/>
                    </a:cubicBezTo>
                    <a:cubicBezTo>
                      <a:pt x="10" y="17"/>
                      <a:pt x="8" y="15"/>
                      <a:pt x="7" y="14"/>
                    </a:cubicBezTo>
                    <a:cubicBezTo>
                      <a:pt x="5" y="10"/>
                      <a:pt x="3" y="6"/>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0" name="Freeform 1090"/>
              <p:cNvSpPr/>
              <p:nvPr/>
            </p:nvSpPr>
            <p:spPr bwMode="auto">
              <a:xfrm>
                <a:off x="2552" y="1176"/>
                <a:ext cx="7" cy="12"/>
              </a:xfrm>
              <a:custGeom>
                <a:avLst/>
                <a:gdLst>
                  <a:gd name="T0" fmla="*/ 13 w 14"/>
                  <a:gd name="T1" fmla="*/ 20 h 21"/>
                  <a:gd name="T2" fmla="*/ 14 w 14"/>
                  <a:gd name="T3" fmla="*/ 18 h 21"/>
                  <a:gd name="T4" fmla="*/ 7 w 14"/>
                  <a:gd name="T5" fmla="*/ 11 h 21"/>
                  <a:gd name="T6" fmla="*/ 3 w 14"/>
                  <a:gd name="T7" fmla="*/ 1 h 21"/>
                  <a:gd name="T8" fmla="*/ 1 w 14"/>
                  <a:gd name="T9" fmla="*/ 1 h 21"/>
                  <a:gd name="T10" fmla="*/ 3 w 14"/>
                  <a:gd name="T11" fmla="*/ 14 h 21"/>
                  <a:gd name="T12" fmla="*/ 13 w 14"/>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3" y="20"/>
                    </a:moveTo>
                    <a:cubicBezTo>
                      <a:pt x="14" y="21"/>
                      <a:pt x="14" y="19"/>
                      <a:pt x="14" y="18"/>
                    </a:cubicBezTo>
                    <a:cubicBezTo>
                      <a:pt x="12" y="15"/>
                      <a:pt x="9" y="14"/>
                      <a:pt x="7" y="11"/>
                    </a:cubicBezTo>
                    <a:cubicBezTo>
                      <a:pt x="5" y="8"/>
                      <a:pt x="4" y="4"/>
                      <a:pt x="3" y="1"/>
                    </a:cubicBezTo>
                    <a:cubicBezTo>
                      <a:pt x="3" y="0"/>
                      <a:pt x="1" y="0"/>
                      <a:pt x="1" y="1"/>
                    </a:cubicBezTo>
                    <a:cubicBezTo>
                      <a:pt x="0" y="6"/>
                      <a:pt x="0" y="10"/>
                      <a:pt x="3" y="14"/>
                    </a:cubicBezTo>
                    <a:cubicBezTo>
                      <a:pt x="5" y="17"/>
                      <a:pt x="8"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1" name="Freeform 1091"/>
              <p:cNvSpPr/>
              <p:nvPr/>
            </p:nvSpPr>
            <p:spPr bwMode="auto">
              <a:xfrm>
                <a:off x="2572" y="1189"/>
                <a:ext cx="15" cy="6"/>
              </a:xfrm>
              <a:custGeom>
                <a:avLst/>
                <a:gdLst>
                  <a:gd name="T0" fmla="*/ 25 w 27"/>
                  <a:gd name="T1" fmla="*/ 3 h 11"/>
                  <a:gd name="T2" fmla="*/ 14 w 27"/>
                  <a:gd name="T3" fmla="*/ 2 h 11"/>
                  <a:gd name="T4" fmla="*/ 0 w 27"/>
                  <a:gd name="T5" fmla="*/ 0 h 11"/>
                  <a:gd name="T6" fmla="*/ 0 w 27"/>
                  <a:gd name="T7" fmla="*/ 1 h 11"/>
                  <a:gd name="T8" fmla="*/ 26 w 27"/>
                  <a:gd name="T9" fmla="*/ 5 h 11"/>
                  <a:gd name="T10" fmla="*/ 25 w 27"/>
                  <a:gd name="T11" fmla="*/ 3 h 11"/>
                </a:gdLst>
                <a:ahLst/>
                <a:cxnLst>
                  <a:cxn ang="0">
                    <a:pos x="T0" y="T1"/>
                  </a:cxn>
                  <a:cxn ang="0">
                    <a:pos x="T2" y="T3"/>
                  </a:cxn>
                  <a:cxn ang="0">
                    <a:pos x="T4" y="T5"/>
                  </a:cxn>
                  <a:cxn ang="0">
                    <a:pos x="T6" y="T7"/>
                  </a:cxn>
                  <a:cxn ang="0">
                    <a:pos x="T8" y="T9"/>
                  </a:cxn>
                  <a:cxn ang="0">
                    <a:pos x="T10" y="T11"/>
                  </a:cxn>
                </a:cxnLst>
                <a:rect l="0" t="0" r="r" b="b"/>
                <a:pathLst>
                  <a:path w="27" h="11">
                    <a:moveTo>
                      <a:pt x="25" y="3"/>
                    </a:moveTo>
                    <a:cubicBezTo>
                      <a:pt x="22" y="2"/>
                      <a:pt x="18" y="3"/>
                      <a:pt x="14" y="2"/>
                    </a:cubicBezTo>
                    <a:cubicBezTo>
                      <a:pt x="9" y="2"/>
                      <a:pt x="5" y="2"/>
                      <a:pt x="0" y="0"/>
                    </a:cubicBezTo>
                    <a:cubicBezTo>
                      <a:pt x="0" y="0"/>
                      <a:pt x="0" y="1"/>
                      <a:pt x="0" y="1"/>
                    </a:cubicBezTo>
                    <a:cubicBezTo>
                      <a:pt x="6" y="5"/>
                      <a:pt x="19" y="11"/>
                      <a:pt x="26" y="5"/>
                    </a:cubicBezTo>
                    <a:cubicBezTo>
                      <a:pt x="27" y="4"/>
                      <a:pt x="26" y="3"/>
                      <a:pt x="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2" name="Freeform 1092"/>
              <p:cNvSpPr/>
              <p:nvPr/>
            </p:nvSpPr>
            <p:spPr bwMode="auto">
              <a:xfrm>
                <a:off x="2604" y="1190"/>
                <a:ext cx="19" cy="5"/>
              </a:xfrm>
              <a:custGeom>
                <a:avLst/>
                <a:gdLst>
                  <a:gd name="T0" fmla="*/ 0 w 34"/>
                  <a:gd name="T1" fmla="*/ 5 h 9"/>
                  <a:gd name="T2" fmla="*/ 0 w 34"/>
                  <a:gd name="T3" fmla="*/ 6 h 9"/>
                  <a:gd name="T4" fmla="*/ 19 w 34"/>
                  <a:gd name="T5" fmla="*/ 8 h 9"/>
                  <a:gd name="T6" fmla="*/ 33 w 34"/>
                  <a:gd name="T7" fmla="*/ 3 h 9"/>
                  <a:gd name="T8" fmla="*/ 32 w 34"/>
                  <a:gd name="T9" fmla="*/ 0 h 9"/>
                  <a:gd name="T10" fmla="*/ 19 w 34"/>
                  <a:gd name="T11" fmla="*/ 3 h 9"/>
                  <a:gd name="T12" fmla="*/ 0 w 3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0" y="5"/>
                    </a:moveTo>
                    <a:cubicBezTo>
                      <a:pt x="0" y="5"/>
                      <a:pt x="0" y="6"/>
                      <a:pt x="0" y="6"/>
                    </a:cubicBezTo>
                    <a:cubicBezTo>
                      <a:pt x="7" y="7"/>
                      <a:pt x="12" y="9"/>
                      <a:pt x="19" y="8"/>
                    </a:cubicBezTo>
                    <a:cubicBezTo>
                      <a:pt x="23" y="8"/>
                      <a:pt x="31" y="8"/>
                      <a:pt x="33" y="3"/>
                    </a:cubicBezTo>
                    <a:cubicBezTo>
                      <a:pt x="34" y="2"/>
                      <a:pt x="34" y="1"/>
                      <a:pt x="32" y="0"/>
                    </a:cubicBezTo>
                    <a:cubicBezTo>
                      <a:pt x="28" y="0"/>
                      <a:pt x="23" y="3"/>
                      <a:pt x="19" y="3"/>
                    </a:cubicBezTo>
                    <a:cubicBezTo>
                      <a:pt x="13" y="4"/>
                      <a:pt x="7"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3" name="Freeform 1093"/>
              <p:cNvSpPr/>
              <p:nvPr/>
            </p:nvSpPr>
            <p:spPr bwMode="auto">
              <a:xfrm>
                <a:off x="2637" y="1189"/>
                <a:ext cx="17" cy="4"/>
              </a:xfrm>
              <a:custGeom>
                <a:avLst/>
                <a:gdLst>
                  <a:gd name="T0" fmla="*/ 1 w 31"/>
                  <a:gd name="T1" fmla="*/ 4 h 6"/>
                  <a:gd name="T2" fmla="*/ 16 w 31"/>
                  <a:gd name="T3" fmla="*/ 5 h 6"/>
                  <a:gd name="T4" fmla="*/ 30 w 31"/>
                  <a:gd name="T5" fmla="*/ 4 h 6"/>
                  <a:gd name="T6" fmla="*/ 30 w 31"/>
                  <a:gd name="T7" fmla="*/ 2 h 6"/>
                  <a:gd name="T8" fmla="*/ 16 w 31"/>
                  <a:gd name="T9" fmla="*/ 1 h 6"/>
                  <a:gd name="T10" fmla="*/ 1 w 31"/>
                  <a:gd name="T11" fmla="*/ 2 h 6"/>
                  <a:gd name="T12" fmla="*/ 1 w 31"/>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1" y="4"/>
                    </a:moveTo>
                    <a:cubicBezTo>
                      <a:pt x="6" y="5"/>
                      <a:pt x="11" y="5"/>
                      <a:pt x="16" y="5"/>
                    </a:cubicBezTo>
                    <a:cubicBezTo>
                      <a:pt x="21" y="5"/>
                      <a:pt x="26" y="6"/>
                      <a:pt x="30" y="4"/>
                    </a:cubicBezTo>
                    <a:cubicBezTo>
                      <a:pt x="31" y="4"/>
                      <a:pt x="31" y="2"/>
                      <a:pt x="30" y="2"/>
                    </a:cubicBezTo>
                    <a:cubicBezTo>
                      <a:pt x="26" y="0"/>
                      <a:pt x="21" y="1"/>
                      <a:pt x="16" y="1"/>
                    </a:cubicBezTo>
                    <a:cubicBezTo>
                      <a:pt x="11" y="1"/>
                      <a:pt x="6" y="1"/>
                      <a:pt x="1" y="2"/>
                    </a:cubicBezTo>
                    <a:cubicBezTo>
                      <a:pt x="0" y="2"/>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4" name="Freeform 1094"/>
              <p:cNvSpPr/>
              <p:nvPr/>
            </p:nvSpPr>
            <p:spPr bwMode="auto">
              <a:xfrm>
                <a:off x="2665" y="1189"/>
                <a:ext cx="18" cy="5"/>
              </a:xfrm>
              <a:custGeom>
                <a:avLst/>
                <a:gdLst>
                  <a:gd name="T0" fmla="*/ 2 w 32"/>
                  <a:gd name="T1" fmla="*/ 6 h 9"/>
                  <a:gd name="T2" fmla="*/ 18 w 32"/>
                  <a:gd name="T3" fmla="*/ 7 h 9"/>
                  <a:gd name="T4" fmla="*/ 32 w 32"/>
                  <a:gd name="T5" fmla="*/ 5 h 9"/>
                  <a:gd name="T6" fmla="*/ 32 w 32"/>
                  <a:gd name="T7" fmla="*/ 3 h 9"/>
                  <a:gd name="T8" fmla="*/ 20 w 32"/>
                  <a:gd name="T9" fmla="*/ 1 h 9"/>
                  <a:gd name="T10" fmla="*/ 2 w 32"/>
                  <a:gd name="T11" fmla="*/ 2 h 9"/>
                  <a:gd name="T12" fmla="*/ 2 w 32"/>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 y="6"/>
                    </a:moveTo>
                    <a:cubicBezTo>
                      <a:pt x="7" y="7"/>
                      <a:pt x="13" y="7"/>
                      <a:pt x="18" y="7"/>
                    </a:cubicBezTo>
                    <a:cubicBezTo>
                      <a:pt x="22" y="7"/>
                      <a:pt x="29" y="9"/>
                      <a:pt x="32" y="5"/>
                    </a:cubicBezTo>
                    <a:cubicBezTo>
                      <a:pt x="32" y="5"/>
                      <a:pt x="32" y="4"/>
                      <a:pt x="32" y="3"/>
                    </a:cubicBezTo>
                    <a:cubicBezTo>
                      <a:pt x="29" y="0"/>
                      <a:pt x="24" y="1"/>
                      <a:pt x="20" y="1"/>
                    </a:cubicBezTo>
                    <a:cubicBezTo>
                      <a:pt x="14" y="1"/>
                      <a:pt x="8" y="1"/>
                      <a:pt x="2" y="2"/>
                    </a:cubicBezTo>
                    <a:cubicBezTo>
                      <a:pt x="0" y="3"/>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5" name="Freeform 1095"/>
              <p:cNvSpPr/>
              <p:nvPr/>
            </p:nvSpPr>
            <p:spPr bwMode="auto">
              <a:xfrm>
                <a:off x="2697" y="1186"/>
                <a:ext cx="16" cy="4"/>
              </a:xfrm>
              <a:custGeom>
                <a:avLst/>
                <a:gdLst>
                  <a:gd name="T0" fmla="*/ 2 w 28"/>
                  <a:gd name="T1" fmla="*/ 7 h 8"/>
                  <a:gd name="T2" fmla="*/ 16 w 28"/>
                  <a:gd name="T3" fmla="*/ 8 h 8"/>
                  <a:gd name="T4" fmla="*/ 28 w 28"/>
                  <a:gd name="T5" fmla="*/ 3 h 8"/>
                  <a:gd name="T6" fmla="*/ 27 w 28"/>
                  <a:gd name="T7" fmla="*/ 1 h 8"/>
                  <a:gd name="T8" fmla="*/ 18 w 28"/>
                  <a:gd name="T9" fmla="*/ 3 h 8"/>
                  <a:gd name="T10" fmla="*/ 2 w 28"/>
                  <a:gd name="T11" fmla="*/ 4 h 8"/>
                  <a:gd name="T12" fmla="*/ 2 w 2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2" y="7"/>
                    </a:moveTo>
                    <a:cubicBezTo>
                      <a:pt x="6" y="8"/>
                      <a:pt x="11" y="8"/>
                      <a:pt x="16" y="8"/>
                    </a:cubicBezTo>
                    <a:cubicBezTo>
                      <a:pt x="20" y="7"/>
                      <a:pt x="26" y="7"/>
                      <a:pt x="28" y="3"/>
                    </a:cubicBezTo>
                    <a:cubicBezTo>
                      <a:pt x="28" y="2"/>
                      <a:pt x="28" y="1"/>
                      <a:pt x="27" y="1"/>
                    </a:cubicBezTo>
                    <a:cubicBezTo>
                      <a:pt x="24" y="0"/>
                      <a:pt x="21" y="2"/>
                      <a:pt x="18" y="3"/>
                    </a:cubicBezTo>
                    <a:cubicBezTo>
                      <a:pt x="13" y="5"/>
                      <a:pt x="8" y="5"/>
                      <a:pt x="2" y="4"/>
                    </a:cubicBezTo>
                    <a:cubicBezTo>
                      <a:pt x="1" y="4"/>
                      <a:pt x="0"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6" name="Freeform 1096"/>
              <p:cNvSpPr/>
              <p:nvPr/>
            </p:nvSpPr>
            <p:spPr bwMode="auto">
              <a:xfrm>
                <a:off x="2725" y="1188"/>
                <a:ext cx="12" cy="2"/>
              </a:xfrm>
              <a:custGeom>
                <a:avLst/>
                <a:gdLst>
                  <a:gd name="T0" fmla="*/ 2 w 23"/>
                  <a:gd name="T1" fmla="*/ 4 h 5"/>
                  <a:gd name="T2" fmla="*/ 20 w 23"/>
                  <a:gd name="T3" fmla="*/ 5 h 5"/>
                  <a:gd name="T4" fmla="*/ 20 w 23"/>
                  <a:gd name="T5" fmla="*/ 0 h 5"/>
                  <a:gd name="T6" fmla="*/ 2 w 23"/>
                  <a:gd name="T7" fmla="*/ 1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8" y="5"/>
                      <a:pt x="14" y="5"/>
                      <a:pt x="20" y="5"/>
                    </a:cubicBezTo>
                    <a:cubicBezTo>
                      <a:pt x="23" y="5"/>
                      <a:pt x="23" y="0"/>
                      <a:pt x="20" y="0"/>
                    </a:cubicBezTo>
                    <a:cubicBezTo>
                      <a:pt x="14" y="0"/>
                      <a:pt x="8" y="1"/>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7" name="Freeform 1097"/>
              <p:cNvSpPr/>
              <p:nvPr/>
            </p:nvSpPr>
            <p:spPr bwMode="auto">
              <a:xfrm>
                <a:off x="2752" y="1186"/>
                <a:ext cx="15" cy="5"/>
              </a:xfrm>
              <a:custGeom>
                <a:avLst/>
                <a:gdLst>
                  <a:gd name="T0" fmla="*/ 25 w 27"/>
                  <a:gd name="T1" fmla="*/ 1 h 9"/>
                  <a:gd name="T2" fmla="*/ 15 w 27"/>
                  <a:gd name="T3" fmla="*/ 3 h 9"/>
                  <a:gd name="T4" fmla="*/ 2 w 27"/>
                  <a:gd name="T5" fmla="*/ 4 h 9"/>
                  <a:gd name="T6" fmla="*/ 2 w 27"/>
                  <a:gd name="T7" fmla="*/ 7 h 9"/>
                  <a:gd name="T8" fmla="*/ 26 w 27"/>
                  <a:gd name="T9" fmla="*/ 3 h 9"/>
                  <a:gd name="T10" fmla="*/ 25 w 27"/>
                  <a:gd name="T11" fmla="*/ 1 h 9"/>
                </a:gdLst>
                <a:ahLst/>
                <a:cxnLst>
                  <a:cxn ang="0">
                    <a:pos x="T0" y="T1"/>
                  </a:cxn>
                  <a:cxn ang="0">
                    <a:pos x="T2" y="T3"/>
                  </a:cxn>
                  <a:cxn ang="0">
                    <a:pos x="T4" y="T5"/>
                  </a:cxn>
                  <a:cxn ang="0">
                    <a:pos x="T6" y="T7"/>
                  </a:cxn>
                  <a:cxn ang="0">
                    <a:pos x="T8" y="T9"/>
                  </a:cxn>
                  <a:cxn ang="0">
                    <a:pos x="T10" y="T11"/>
                  </a:cxn>
                </a:cxnLst>
                <a:rect l="0" t="0" r="r" b="b"/>
                <a:pathLst>
                  <a:path w="27" h="9">
                    <a:moveTo>
                      <a:pt x="25" y="1"/>
                    </a:moveTo>
                    <a:cubicBezTo>
                      <a:pt x="22" y="1"/>
                      <a:pt x="19" y="2"/>
                      <a:pt x="15" y="3"/>
                    </a:cubicBezTo>
                    <a:cubicBezTo>
                      <a:pt x="11" y="4"/>
                      <a:pt x="7" y="4"/>
                      <a:pt x="2" y="4"/>
                    </a:cubicBezTo>
                    <a:cubicBezTo>
                      <a:pt x="0" y="4"/>
                      <a:pt x="0" y="7"/>
                      <a:pt x="2" y="7"/>
                    </a:cubicBezTo>
                    <a:cubicBezTo>
                      <a:pt x="10" y="7"/>
                      <a:pt x="20" y="9"/>
                      <a:pt x="26"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8" name="Freeform 1098"/>
              <p:cNvSpPr/>
              <p:nvPr/>
            </p:nvSpPr>
            <p:spPr bwMode="auto">
              <a:xfrm>
                <a:off x="2782" y="1182"/>
                <a:ext cx="9" cy="6"/>
              </a:xfrm>
              <a:custGeom>
                <a:avLst/>
                <a:gdLst>
                  <a:gd name="T0" fmla="*/ 1 w 16"/>
                  <a:gd name="T1" fmla="*/ 9 h 9"/>
                  <a:gd name="T2" fmla="*/ 11 w 16"/>
                  <a:gd name="T3" fmla="*/ 6 h 9"/>
                  <a:gd name="T4" fmla="*/ 16 w 16"/>
                  <a:gd name="T5" fmla="*/ 1 h 9"/>
                  <a:gd name="T6" fmla="*/ 15 w 16"/>
                  <a:gd name="T7" fmla="*/ 0 h 9"/>
                  <a:gd name="T8" fmla="*/ 9 w 16"/>
                  <a:gd name="T9" fmla="*/ 3 h 9"/>
                  <a:gd name="T10" fmla="*/ 1 w 16"/>
                  <a:gd name="T11" fmla="*/ 7 h 9"/>
                  <a:gd name="T12" fmla="*/ 1 w 1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 y="9"/>
                    </a:moveTo>
                    <a:cubicBezTo>
                      <a:pt x="5" y="8"/>
                      <a:pt x="8" y="7"/>
                      <a:pt x="11" y="6"/>
                    </a:cubicBezTo>
                    <a:cubicBezTo>
                      <a:pt x="13" y="5"/>
                      <a:pt x="16" y="4"/>
                      <a:pt x="16" y="1"/>
                    </a:cubicBezTo>
                    <a:cubicBezTo>
                      <a:pt x="16" y="0"/>
                      <a:pt x="16" y="0"/>
                      <a:pt x="15" y="0"/>
                    </a:cubicBezTo>
                    <a:cubicBezTo>
                      <a:pt x="13" y="0"/>
                      <a:pt x="11" y="2"/>
                      <a:pt x="9" y="3"/>
                    </a:cubicBezTo>
                    <a:cubicBezTo>
                      <a:pt x="6" y="5"/>
                      <a:pt x="4" y="6"/>
                      <a:pt x="1" y="7"/>
                    </a:cubicBezTo>
                    <a:cubicBezTo>
                      <a:pt x="0" y="8"/>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9" name="Freeform 1099"/>
              <p:cNvSpPr/>
              <p:nvPr/>
            </p:nvSpPr>
            <p:spPr bwMode="auto">
              <a:xfrm>
                <a:off x="2791" y="1160"/>
                <a:ext cx="4" cy="19"/>
              </a:xfrm>
              <a:custGeom>
                <a:avLst/>
                <a:gdLst>
                  <a:gd name="T0" fmla="*/ 2 w 8"/>
                  <a:gd name="T1" fmla="*/ 30 h 33"/>
                  <a:gd name="T2" fmla="*/ 5 w 8"/>
                  <a:gd name="T3" fmla="*/ 30 h 33"/>
                  <a:gd name="T4" fmla="*/ 6 w 8"/>
                  <a:gd name="T5" fmla="*/ 13 h 33"/>
                  <a:gd name="T6" fmla="*/ 5 w 8"/>
                  <a:gd name="T7" fmla="*/ 1 h 33"/>
                  <a:gd name="T8" fmla="*/ 3 w 8"/>
                  <a:gd name="T9" fmla="*/ 1 h 33"/>
                  <a:gd name="T10" fmla="*/ 1 w 8"/>
                  <a:gd name="T11" fmla="*/ 13 h 33"/>
                  <a:gd name="T12" fmla="*/ 2 w 8"/>
                  <a:gd name="T13" fmla="*/ 30 h 33"/>
                </a:gdLst>
                <a:ahLst/>
                <a:cxnLst>
                  <a:cxn ang="0">
                    <a:pos x="T0" y="T1"/>
                  </a:cxn>
                  <a:cxn ang="0">
                    <a:pos x="T2" y="T3"/>
                  </a:cxn>
                  <a:cxn ang="0">
                    <a:pos x="T4" y="T5"/>
                  </a:cxn>
                  <a:cxn ang="0">
                    <a:pos x="T6" y="T7"/>
                  </a:cxn>
                  <a:cxn ang="0">
                    <a:pos x="T8" y="T9"/>
                  </a:cxn>
                  <a:cxn ang="0">
                    <a:pos x="T10" y="T11"/>
                  </a:cxn>
                  <a:cxn ang="0">
                    <a:pos x="T12" y="T13"/>
                  </a:cxn>
                </a:cxnLst>
                <a:rect l="0" t="0" r="r" b="b"/>
                <a:pathLst>
                  <a:path w="8" h="33">
                    <a:moveTo>
                      <a:pt x="2" y="30"/>
                    </a:moveTo>
                    <a:cubicBezTo>
                      <a:pt x="2" y="33"/>
                      <a:pt x="5" y="33"/>
                      <a:pt x="5" y="30"/>
                    </a:cubicBezTo>
                    <a:cubicBezTo>
                      <a:pt x="6" y="25"/>
                      <a:pt x="6" y="19"/>
                      <a:pt x="6" y="13"/>
                    </a:cubicBezTo>
                    <a:cubicBezTo>
                      <a:pt x="6" y="9"/>
                      <a:pt x="8" y="4"/>
                      <a:pt x="5" y="1"/>
                    </a:cubicBezTo>
                    <a:cubicBezTo>
                      <a:pt x="4" y="0"/>
                      <a:pt x="3" y="0"/>
                      <a:pt x="3" y="1"/>
                    </a:cubicBezTo>
                    <a:cubicBezTo>
                      <a:pt x="0" y="4"/>
                      <a:pt x="1" y="9"/>
                      <a:pt x="1" y="13"/>
                    </a:cubicBezTo>
                    <a:cubicBezTo>
                      <a:pt x="1" y="19"/>
                      <a:pt x="1" y="25"/>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0" name="Freeform 1100"/>
              <p:cNvSpPr/>
              <p:nvPr/>
            </p:nvSpPr>
            <p:spPr bwMode="auto">
              <a:xfrm>
                <a:off x="2519" y="1018"/>
                <a:ext cx="5" cy="16"/>
              </a:xfrm>
              <a:custGeom>
                <a:avLst/>
                <a:gdLst>
                  <a:gd name="T0" fmla="*/ 3 w 8"/>
                  <a:gd name="T1" fmla="*/ 0 h 27"/>
                  <a:gd name="T2" fmla="*/ 3 w 8"/>
                  <a:gd name="T3" fmla="*/ 25 h 27"/>
                  <a:gd name="T4" fmla="*/ 5 w 8"/>
                  <a:gd name="T5" fmla="*/ 25 h 27"/>
                  <a:gd name="T6" fmla="*/ 4 w 8"/>
                  <a:gd name="T7" fmla="*/ 0 h 27"/>
                  <a:gd name="T8" fmla="*/ 3 w 8"/>
                  <a:gd name="T9" fmla="*/ 0 h 27"/>
                </a:gdLst>
                <a:ahLst/>
                <a:cxnLst>
                  <a:cxn ang="0">
                    <a:pos x="T0" y="T1"/>
                  </a:cxn>
                  <a:cxn ang="0">
                    <a:pos x="T2" y="T3"/>
                  </a:cxn>
                  <a:cxn ang="0">
                    <a:pos x="T4" y="T5"/>
                  </a:cxn>
                  <a:cxn ang="0">
                    <a:pos x="T6" y="T7"/>
                  </a:cxn>
                  <a:cxn ang="0">
                    <a:pos x="T8" y="T9"/>
                  </a:cxn>
                </a:cxnLst>
                <a:rect l="0" t="0" r="r" b="b"/>
                <a:pathLst>
                  <a:path w="8" h="27">
                    <a:moveTo>
                      <a:pt x="3" y="0"/>
                    </a:moveTo>
                    <a:cubicBezTo>
                      <a:pt x="1" y="8"/>
                      <a:pt x="0" y="18"/>
                      <a:pt x="3" y="25"/>
                    </a:cubicBezTo>
                    <a:cubicBezTo>
                      <a:pt x="3" y="27"/>
                      <a:pt x="5" y="27"/>
                      <a:pt x="5" y="25"/>
                    </a:cubicBezTo>
                    <a:cubicBezTo>
                      <a:pt x="8" y="18"/>
                      <a:pt x="6" y="8"/>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1" name="Freeform 1101"/>
              <p:cNvSpPr/>
              <p:nvPr/>
            </p:nvSpPr>
            <p:spPr bwMode="auto">
              <a:xfrm>
                <a:off x="2526" y="1075"/>
                <a:ext cx="4" cy="13"/>
              </a:xfrm>
              <a:custGeom>
                <a:avLst/>
                <a:gdLst>
                  <a:gd name="T0" fmla="*/ 5 w 6"/>
                  <a:gd name="T1" fmla="*/ 13 h 24"/>
                  <a:gd name="T2" fmla="*/ 3 w 6"/>
                  <a:gd name="T3" fmla="*/ 2 h 24"/>
                  <a:gd name="T4" fmla="*/ 0 w 6"/>
                  <a:gd name="T5" fmla="*/ 2 h 24"/>
                  <a:gd name="T6" fmla="*/ 1 w 6"/>
                  <a:gd name="T7" fmla="*/ 13 h 24"/>
                  <a:gd name="T8" fmla="*/ 2 w 6"/>
                  <a:gd name="T9" fmla="*/ 19 h 24"/>
                  <a:gd name="T10" fmla="*/ 4 w 6"/>
                  <a:gd name="T11" fmla="*/ 24 h 24"/>
                  <a:gd name="T12" fmla="*/ 6 w 6"/>
                  <a:gd name="T13" fmla="*/ 23 h 24"/>
                  <a:gd name="T14" fmla="*/ 6 w 6"/>
                  <a:gd name="T15" fmla="*/ 19 h 24"/>
                  <a:gd name="T16" fmla="*/ 5 w 6"/>
                  <a:gd name="T1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5" y="13"/>
                    </a:moveTo>
                    <a:cubicBezTo>
                      <a:pt x="5" y="9"/>
                      <a:pt x="4" y="5"/>
                      <a:pt x="3" y="2"/>
                    </a:cubicBezTo>
                    <a:cubicBezTo>
                      <a:pt x="2" y="0"/>
                      <a:pt x="0" y="0"/>
                      <a:pt x="0" y="2"/>
                    </a:cubicBezTo>
                    <a:cubicBezTo>
                      <a:pt x="1" y="6"/>
                      <a:pt x="1" y="10"/>
                      <a:pt x="1" y="13"/>
                    </a:cubicBezTo>
                    <a:cubicBezTo>
                      <a:pt x="2" y="15"/>
                      <a:pt x="2" y="17"/>
                      <a:pt x="2" y="19"/>
                    </a:cubicBezTo>
                    <a:cubicBezTo>
                      <a:pt x="2" y="21"/>
                      <a:pt x="3" y="21"/>
                      <a:pt x="4" y="24"/>
                    </a:cubicBezTo>
                    <a:cubicBezTo>
                      <a:pt x="5" y="24"/>
                      <a:pt x="6" y="24"/>
                      <a:pt x="6" y="23"/>
                    </a:cubicBezTo>
                    <a:cubicBezTo>
                      <a:pt x="6" y="22"/>
                      <a:pt x="6" y="21"/>
                      <a:pt x="6" y="19"/>
                    </a:cubicBezTo>
                    <a:cubicBezTo>
                      <a:pt x="6" y="17"/>
                      <a:pt x="5" y="15"/>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2" name="Freeform 1102"/>
              <p:cNvSpPr/>
              <p:nvPr/>
            </p:nvSpPr>
            <p:spPr bwMode="auto">
              <a:xfrm>
                <a:off x="2534" y="1100"/>
                <a:ext cx="10" cy="12"/>
              </a:xfrm>
              <a:custGeom>
                <a:avLst/>
                <a:gdLst>
                  <a:gd name="T0" fmla="*/ 3 w 18"/>
                  <a:gd name="T1" fmla="*/ 4 h 23"/>
                  <a:gd name="T2" fmla="*/ 2 w 18"/>
                  <a:gd name="T3" fmla="*/ 2 h 23"/>
                  <a:gd name="T4" fmla="*/ 2 w 18"/>
                  <a:gd name="T5" fmla="*/ 0 h 23"/>
                  <a:gd name="T6" fmla="*/ 1 w 18"/>
                  <a:gd name="T7" fmla="*/ 0 h 23"/>
                  <a:gd name="T8" fmla="*/ 1 w 18"/>
                  <a:gd name="T9" fmla="*/ 2 h 23"/>
                  <a:gd name="T10" fmla="*/ 0 w 18"/>
                  <a:gd name="T11" fmla="*/ 4 h 23"/>
                  <a:gd name="T12" fmla="*/ 15 w 18"/>
                  <a:gd name="T13" fmla="*/ 23 h 23"/>
                  <a:gd name="T14" fmla="*/ 16 w 18"/>
                  <a:gd name="T15" fmla="*/ 20 h 23"/>
                  <a:gd name="T16" fmla="*/ 3 w 18"/>
                  <a:gd name="T1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3">
                    <a:moveTo>
                      <a:pt x="3" y="4"/>
                    </a:moveTo>
                    <a:cubicBezTo>
                      <a:pt x="3" y="3"/>
                      <a:pt x="3" y="2"/>
                      <a:pt x="2" y="2"/>
                    </a:cubicBezTo>
                    <a:cubicBezTo>
                      <a:pt x="2" y="2"/>
                      <a:pt x="2" y="1"/>
                      <a:pt x="2" y="0"/>
                    </a:cubicBezTo>
                    <a:cubicBezTo>
                      <a:pt x="2" y="0"/>
                      <a:pt x="1" y="0"/>
                      <a:pt x="1" y="0"/>
                    </a:cubicBezTo>
                    <a:cubicBezTo>
                      <a:pt x="1" y="1"/>
                      <a:pt x="1" y="2"/>
                      <a:pt x="1" y="2"/>
                    </a:cubicBezTo>
                    <a:cubicBezTo>
                      <a:pt x="0" y="3"/>
                      <a:pt x="0" y="3"/>
                      <a:pt x="0" y="4"/>
                    </a:cubicBezTo>
                    <a:cubicBezTo>
                      <a:pt x="1" y="13"/>
                      <a:pt x="6" y="22"/>
                      <a:pt x="15" y="23"/>
                    </a:cubicBezTo>
                    <a:cubicBezTo>
                      <a:pt x="17" y="23"/>
                      <a:pt x="18" y="21"/>
                      <a:pt x="16" y="20"/>
                    </a:cubicBezTo>
                    <a:cubicBezTo>
                      <a:pt x="10" y="15"/>
                      <a:pt x="5" y="12"/>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3" name="Freeform 1103"/>
              <p:cNvSpPr/>
              <p:nvPr/>
            </p:nvSpPr>
            <p:spPr bwMode="auto">
              <a:xfrm>
                <a:off x="2556" y="1113"/>
                <a:ext cx="19" cy="5"/>
              </a:xfrm>
              <a:custGeom>
                <a:avLst/>
                <a:gdLst>
                  <a:gd name="T0" fmla="*/ 18 w 34"/>
                  <a:gd name="T1" fmla="*/ 2 h 8"/>
                  <a:gd name="T2" fmla="*/ 1 w 34"/>
                  <a:gd name="T3" fmla="*/ 1 h 8"/>
                  <a:gd name="T4" fmla="*/ 1 w 34"/>
                  <a:gd name="T5" fmla="*/ 1 h 8"/>
                  <a:gd name="T6" fmla="*/ 13 w 34"/>
                  <a:gd name="T7" fmla="*/ 7 h 8"/>
                  <a:gd name="T8" fmla="*/ 23 w 34"/>
                  <a:gd name="T9" fmla="*/ 7 h 8"/>
                  <a:gd name="T10" fmla="*/ 33 w 34"/>
                  <a:gd name="T11" fmla="*/ 6 h 8"/>
                  <a:gd name="T12" fmla="*/ 33 w 34"/>
                  <a:gd name="T13" fmla="*/ 3 h 8"/>
                  <a:gd name="T14" fmla="*/ 18 w 34"/>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8">
                    <a:moveTo>
                      <a:pt x="18" y="2"/>
                    </a:moveTo>
                    <a:cubicBezTo>
                      <a:pt x="13" y="3"/>
                      <a:pt x="6" y="3"/>
                      <a:pt x="1" y="1"/>
                    </a:cubicBezTo>
                    <a:cubicBezTo>
                      <a:pt x="1" y="0"/>
                      <a:pt x="0" y="1"/>
                      <a:pt x="1" y="1"/>
                    </a:cubicBezTo>
                    <a:cubicBezTo>
                      <a:pt x="4" y="5"/>
                      <a:pt x="8" y="7"/>
                      <a:pt x="13" y="7"/>
                    </a:cubicBezTo>
                    <a:cubicBezTo>
                      <a:pt x="16" y="8"/>
                      <a:pt x="20" y="7"/>
                      <a:pt x="23" y="7"/>
                    </a:cubicBezTo>
                    <a:cubicBezTo>
                      <a:pt x="27" y="7"/>
                      <a:pt x="31" y="8"/>
                      <a:pt x="33" y="6"/>
                    </a:cubicBezTo>
                    <a:cubicBezTo>
                      <a:pt x="34" y="5"/>
                      <a:pt x="34" y="4"/>
                      <a:pt x="33" y="3"/>
                    </a:cubicBezTo>
                    <a:cubicBezTo>
                      <a:pt x="29" y="0"/>
                      <a:pt x="23"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4" name="Freeform 1104"/>
              <p:cNvSpPr/>
              <p:nvPr/>
            </p:nvSpPr>
            <p:spPr bwMode="auto">
              <a:xfrm>
                <a:off x="2590" y="1116"/>
                <a:ext cx="19" cy="5"/>
              </a:xfrm>
              <a:custGeom>
                <a:avLst/>
                <a:gdLst>
                  <a:gd name="T0" fmla="*/ 33 w 34"/>
                  <a:gd name="T1" fmla="*/ 2 h 9"/>
                  <a:gd name="T2" fmla="*/ 19 w 34"/>
                  <a:gd name="T3" fmla="*/ 4 h 9"/>
                  <a:gd name="T4" fmla="*/ 1 w 34"/>
                  <a:gd name="T5" fmla="*/ 3 h 9"/>
                  <a:gd name="T6" fmla="*/ 1 w 34"/>
                  <a:gd name="T7" fmla="*/ 3 h 9"/>
                  <a:gd name="T8" fmla="*/ 14 w 34"/>
                  <a:gd name="T9" fmla="*/ 9 h 9"/>
                  <a:gd name="T10" fmla="*/ 33 w 34"/>
                  <a:gd name="T11" fmla="*/ 5 h 9"/>
                  <a:gd name="T12" fmla="*/ 33 w 3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2"/>
                    </a:moveTo>
                    <a:cubicBezTo>
                      <a:pt x="28" y="0"/>
                      <a:pt x="23" y="3"/>
                      <a:pt x="19" y="4"/>
                    </a:cubicBezTo>
                    <a:cubicBezTo>
                      <a:pt x="13" y="5"/>
                      <a:pt x="6" y="6"/>
                      <a:pt x="1" y="3"/>
                    </a:cubicBezTo>
                    <a:cubicBezTo>
                      <a:pt x="1" y="3"/>
                      <a:pt x="0" y="3"/>
                      <a:pt x="1" y="3"/>
                    </a:cubicBezTo>
                    <a:cubicBezTo>
                      <a:pt x="5" y="7"/>
                      <a:pt x="9" y="9"/>
                      <a:pt x="14" y="9"/>
                    </a:cubicBezTo>
                    <a:cubicBezTo>
                      <a:pt x="20" y="9"/>
                      <a:pt x="29" y="8"/>
                      <a:pt x="33" y="5"/>
                    </a:cubicBezTo>
                    <a:cubicBezTo>
                      <a:pt x="34" y="4"/>
                      <a:pt x="34" y="2"/>
                      <a:pt x="3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5" name="Freeform 1105"/>
              <p:cNvSpPr/>
              <p:nvPr/>
            </p:nvSpPr>
            <p:spPr bwMode="auto">
              <a:xfrm>
                <a:off x="2625" y="1115"/>
                <a:ext cx="14" cy="5"/>
              </a:xfrm>
              <a:custGeom>
                <a:avLst/>
                <a:gdLst>
                  <a:gd name="T0" fmla="*/ 23 w 25"/>
                  <a:gd name="T1" fmla="*/ 2 h 8"/>
                  <a:gd name="T2" fmla="*/ 1 w 25"/>
                  <a:gd name="T3" fmla="*/ 3 h 8"/>
                  <a:gd name="T4" fmla="*/ 1 w 25"/>
                  <a:gd name="T5" fmla="*/ 5 h 8"/>
                  <a:gd name="T6" fmla="*/ 23 w 25"/>
                  <a:gd name="T7" fmla="*/ 6 h 8"/>
                  <a:gd name="T8" fmla="*/ 23 w 25"/>
                  <a:gd name="T9" fmla="*/ 2 h 8"/>
                </a:gdLst>
                <a:ahLst/>
                <a:cxnLst>
                  <a:cxn ang="0">
                    <a:pos x="T0" y="T1"/>
                  </a:cxn>
                  <a:cxn ang="0">
                    <a:pos x="T2" y="T3"/>
                  </a:cxn>
                  <a:cxn ang="0">
                    <a:pos x="T4" y="T5"/>
                  </a:cxn>
                  <a:cxn ang="0">
                    <a:pos x="T6" y="T7"/>
                  </a:cxn>
                  <a:cxn ang="0">
                    <a:pos x="T8" y="T9"/>
                  </a:cxn>
                </a:cxnLst>
                <a:rect l="0" t="0" r="r" b="b"/>
                <a:pathLst>
                  <a:path w="25" h="8">
                    <a:moveTo>
                      <a:pt x="23" y="2"/>
                    </a:moveTo>
                    <a:cubicBezTo>
                      <a:pt x="16" y="0"/>
                      <a:pt x="7" y="2"/>
                      <a:pt x="1" y="3"/>
                    </a:cubicBezTo>
                    <a:cubicBezTo>
                      <a:pt x="0" y="3"/>
                      <a:pt x="0" y="5"/>
                      <a:pt x="1" y="5"/>
                    </a:cubicBezTo>
                    <a:cubicBezTo>
                      <a:pt x="7" y="7"/>
                      <a:pt x="16" y="8"/>
                      <a:pt x="23" y="6"/>
                    </a:cubicBezTo>
                    <a:cubicBezTo>
                      <a:pt x="25" y="5"/>
                      <a:pt x="25" y="3"/>
                      <a:pt x="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6" name="Freeform 1106"/>
              <p:cNvSpPr/>
              <p:nvPr/>
            </p:nvSpPr>
            <p:spPr bwMode="auto">
              <a:xfrm>
                <a:off x="2693" y="1119"/>
                <a:ext cx="16" cy="5"/>
              </a:xfrm>
              <a:custGeom>
                <a:avLst/>
                <a:gdLst>
                  <a:gd name="T0" fmla="*/ 27 w 29"/>
                  <a:gd name="T1" fmla="*/ 0 h 9"/>
                  <a:gd name="T2" fmla="*/ 16 w 29"/>
                  <a:gd name="T3" fmla="*/ 2 h 9"/>
                  <a:gd name="T4" fmla="*/ 2 w 29"/>
                  <a:gd name="T5" fmla="*/ 3 h 9"/>
                  <a:gd name="T6" fmla="*/ 2 w 29"/>
                  <a:gd name="T7" fmla="*/ 7 h 9"/>
                  <a:gd name="T8" fmla="*/ 28 w 29"/>
                  <a:gd name="T9" fmla="*/ 3 h 9"/>
                  <a:gd name="T10" fmla="*/ 27 w 29"/>
                  <a:gd name="T11" fmla="*/ 0 h 9"/>
                </a:gdLst>
                <a:ahLst/>
                <a:cxnLst>
                  <a:cxn ang="0">
                    <a:pos x="T0" y="T1"/>
                  </a:cxn>
                  <a:cxn ang="0">
                    <a:pos x="T2" y="T3"/>
                  </a:cxn>
                  <a:cxn ang="0">
                    <a:pos x="T4" y="T5"/>
                  </a:cxn>
                  <a:cxn ang="0">
                    <a:pos x="T6" y="T7"/>
                  </a:cxn>
                  <a:cxn ang="0">
                    <a:pos x="T8" y="T9"/>
                  </a:cxn>
                  <a:cxn ang="0">
                    <a:pos x="T10" y="T11"/>
                  </a:cxn>
                </a:cxnLst>
                <a:rect l="0" t="0" r="r" b="b"/>
                <a:pathLst>
                  <a:path w="29" h="9">
                    <a:moveTo>
                      <a:pt x="27" y="0"/>
                    </a:moveTo>
                    <a:cubicBezTo>
                      <a:pt x="23" y="0"/>
                      <a:pt x="20" y="1"/>
                      <a:pt x="16" y="2"/>
                    </a:cubicBezTo>
                    <a:cubicBezTo>
                      <a:pt x="11" y="3"/>
                      <a:pt x="7" y="3"/>
                      <a:pt x="2" y="3"/>
                    </a:cubicBezTo>
                    <a:cubicBezTo>
                      <a:pt x="0" y="4"/>
                      <a:pt x="0" y="7"/>
                      <a:pt x="2" y="7"/>
                    </a:cubicBezTo>
                    <a:cubicBezTo>
                      <a:pt x="10" y="8"/>
                      <a:pt x="21" y="9"/>
                      <a:pt x="28" y="3"/>
                    </a:cubicBezTo>
                    <a:cubicBezTo>
                      <a:pt x="29" y="2"/>
                      <a:pt x="28"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7" name="Freeform 1107"/>
              <p:cNvSpPr/>
              <p:nvPr/>
            </p:nvSpPr>
            <p:spPr bwMode="auto">
              <a:xfrm>
                <a:off x="2721" y="1118"/>
                <a:ext cx="16" cy="3"/>
              </a:xfrm>
              <a:custGeom>
                <a:avLst/>
                <a:gdLst>
                  <a:gd name="T0" fmla="*/ 15 w 29"/>
                  <a:gd name="T1" fmla="*/ 1 h 7"/>
                  <a:gd name="T2" fmla="*/ 0 w 29"/>
                  <a:gd name="T3" fmla="*/ 3 h 7"/>
                  <a:gd name="T4" fmla="*/ 0 w 29"/>
                  <a:gd name="T5" fmla="*/ 4 h 7"/>
                  <a:gd name="T6" fmla="*/ 15 w 29"/>
                  <a:gd name="T7" fmla="*/ 6 h 7"/>
                  <a:gd name="T8" fmla="*/ 28 w 29"/>
                  <a:gd name="T9" fmla="*/ 5 h 7"/>
                  <a:gd name="T10" fmla="*/ 28 w 29"/>
                  <a:gd name="T11" fmla="*/ 2 h 7"/>
                  <a:gd name="T12" fmla="*/ 15 w 2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29" h="7">
                    <a:moveTo>
                      <a:pt x="15" y="1"/>
                    </a:moveTo>
                    <a:cubicBezTo>
                      <a:pt x="10" y="2"/>
                      <a:pt x="5" y="1"/>
                      <a:pt x="0" y="3"/>
                    </a:cubicBezTo>
                    <a:cubicBezTo>
                      <a:pt x="0" y="3"/>
                      <a:pt x="0" y="4"/>
                      <a:pt x="0" y="4"/>
                    </a:cubicBezTo>
                    <a:cubicBezTo>
                      <a:pt x="5" y="6"/>
                      <a:pt x="10" y="6"/>
                      <a:pt x="15" y="6"/>
                    </a:cubicBezTo>
                    <a:cubicBezTo>
                      <a:pt x="19" y="6"/>
                      <a:pt x="24" y="7"/>
                      <a:pt x="28" y="5"/>
                    </a:cubicBezTo>
                    <a:cubicBezTo>
                      <a:pt x="29" y="5"/>
                      <a:pt x="29" y="3"/>
                      <a:pt x="28" y="2"/>
                    </a:cubicBezTo>
                    <a:cubicBezTo>
                      <a:pt x="24" y="0"/>
                      <a:pt x="19" y="1"/>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8" name="Freeform 1108"/>
              <p:cNvSpPr/>
              <p:nvPr/>
            </p:nvSpPr>
            <p:spPr bwMode="auto">
              <a:xfrm>
                <a:off x="2750" y="1118"/>
                <a:ext cx="17" cy="3"/>
              </a:xfrm>
              <a:custGeom>
                <a:avLst/>
                <a:gdLst>
                  <a:gd name="T0" fmla="*/ 28 w 30"/>
                  <a:gd name="T1" fmla="*/ 2 h 7"/>
                  <a:gd name="T2" fmla="*/ 17 w 30"/>
                  <a:gd name="T3" fmla="*/ 1 h 7"/>
                  <a:gd name="T4" fmla="*/ 3 w 30"/>
                  <a:gd name="T5" fmla="*/ 1 h 7"/>
                  <a:gd name="T6" fmla="*/ 3 w 30"/>
                  <a:gd name="T7" fmla="*/ 6 h 7"/>
                  <a:gd name="T8" fmla="*/ 17 w 30"/>
                  <a:gd name="T9" fmla="*/ 7 h 7"/>
                  <a:gd name="T10" fmla="*/ 28 w 30"/>
                  <a:gd name="T11" fmla="*/ 5 h 7"/>
                  <a:gd name="T12" fmla="*/ 28 w 30"/>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30" h="7">
                    <a:moveTo>
                      <a:pt x="28" y="2"/>
                    </a:moveTo>
                    <a:cubicBezTo>
                      <a:pt x="25" y="0"/>
                      <a:pt x="21" y="1"/>
                      <a:pt x="17" y="1"/>
                    </a:cubicBezTo>
                    <a:cubicBezTo>
                      <a:pt x="12" y="1"/>
                      <a:pt x="8" y="1"/>
                      <a:pt x="3" y="1"/>
                    </a:cubicBezTo>
                    <a:cubicBezTo>
                      <a:pt x="0" y="2"/>
                      <a:pt x="0" y="6"/>
                      <a:pt x="3" y="6"/>
                    </a:cubicBezTo>
                    <a:cubicBezTo>
                      <a:pt x="8" y="6"/>
                      <a:pt x="12" y="7"/>
                      <a:pt x="17" y="7"/>
                    </a:cubicBezTo>
                    <a:cubicBezTo>
                      <a:pt x="21" y="7"/>
                      <a:pt x="25" y="7"/>
                      <a:pt x="28" y="5"/>
                    </a:cubicBezTo>
                    <a:cubicBezTo>
                      <a:pt x="30" y="5"/>
                      <a:pt x="30" y="3"/>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9" name="Freeform 1109"/>
              <p:cNvSpPr/>
              <p:nvPr/>
            </p:nvSpPr>
            <p:spPr bwMode="auto">
              <a:xfrm>
                <a:off x="2778" y="1112"/>
                <a:ext cx="14" cy="7"/>
              </a:xfrm>
              <a:custGeom>
                <a:avLst/>
                <a:gdLst>
                  <a:gd name="T0" fmla="*/ 22 w 25"/>
                  <a:gd name="T1" fmla="*/ 1 h 12"/>
                  <a:gd name="T2" fmla="*/ 2 w 25"/>
                  <a:gd name="T3" fmla="*/ 8 h 12"/>
                  <a:gd name="T4" fmla="*/ 2 w 25"/>
                  <a:gd name="T5" fmla="*/ 10 h 12"/>
                  <a:gd name="T6" fmla="*/ 16 w 25"/>
                  <a:gd name="T7" fmla="*/ 10 h 12"/>
                  <a:gd name="T8" fmla="*/ 25 w 25"/>
                  <a:gd name="T9" fmla="*/ 3 h 12"/>
                  <a:gd name="T10" fmla="*/ 22 w 25"/>
                  <a:gd name="T11" fmla="*/ 1 h 12"/>
                </a:gdLst>
                <a:ahLst/>
                <a:cxnLst>
                  <a:cxn ang="0">
                    <a:pos x="T0" y="T1"/>
                  </a:cxn>
                  <a:cxn ang="0">
                    <a:pos x="T2" y="T3"/>
                  </a:cxn>
                  <a:cxn ang="0">
                    <a:pos x="T4" y="T5"/>
                  </a:cxn>
                  <a:cxn ang="0">
                    <a:pos x="T6" y="T7"/>
                  </a:cxn>
                  <a:cxn ang="0">
                    <a:pos x="T8" y="T9"/>
                  </a:cxn>
                  <a:cxn ang="0">
                    <a:pos x="T10" y="T11"/>
                  </a:cxn>
                </a:cxnLst>
                <a:rect l="0" t="0" r="r" b="b"/>
                <a:pathLst>
                  <a:path w="25" h="12">
                    <a:moveTo>
                      <a:pt x="22" y="1"/>
                    </a:moveTo>
                    <a:cubicBezTo>
                      <a:pt x="16" y="5"/>
                      <a:pt x="9" y="6"/>
                      <a:pt x="2" y="8"/>
                    </a:cubicBezTo>
                    <a:cubicBezTo>
                      <a:pt x="0" y="8"/>
                      <a:pt x="0" y="10"/>
                      <a:pt x="2" y="10"/>
                    </a:cubicBezTo>
                    <a:cubicBezTo>
                      <a:pt x="7" y="12"/>
                      <a:pt x="11" y="12"/>
                      <a:pt x="16" y="10"/>
                    </a:cubicBezTo>
                    <a:cubicBezTo>
                      <a:pt x="20" y="9"/>
                      <a:pt x="23" y="7"/>
                      <a:pt x="25" y="3"/>
                    </a:cubicBezTo>
                    <a:cubicBezTo>
                      <a:pt x="25" y="1"/>
                      <a:pt x="24" y="0"/>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0" name="Freeform 1110"/>
              <p:cNvSpPr/>
              <p:nvPr/>
            </p:nvSpPr>
            <p:spPr bwMode="auto">
              <a:xfrm>
                <a:off x="2796" y="1091"/>
                <a:ext cx="6" cy="18"/>
              </a:xfrm>
              <a:custGeom>
                <a:avLst/>
                <a:gdLst>
                  <a:gd name="T0" fmla="*/ 3 w 10"/>
                  <a:gd name="T1" fmla="*/ 1 h 31"/>
                  <a:gd name="T2" fmla="*/ 3 w 10"/>
                  <a:gd name="T3" fmla="*/ 13 h 31"/>
                  <a:gd name="T4" fmla="*/ 0 w 10"/>
                  <a:gd name="T5" fmla="*/ 29 h 31"/>
                  <a:gd name="T6" fmla="*/ 1 w 10"/>
                  <a:gd name="T7" fmla="*/ 30 h 31"/>
                  <a:gd name="T8" fmla="*/ 5 w 10"/>
                  <a:gd name="T9" fmla="*/ 1 h 31"/>
                  <a:gd name="T10" fmla="*/ 3 w 10"/>
                  <a:gd name="T11" fmla="*/ 1 h 31"/>
                </a:gdLst>
                <a:ahLst/>
                <a:cxnLst>
                  <a:cxn ang="0">
                    <a:pos x="T0" y="T1"/>
                  </a:cxn>
                  <a:cxn ang="0">
                    <a:pos x="T2" y="T3"/>
                  </a:cxn>
                  <a:cxn ang="0">
                    <a:pos x="T4" y="T5"/>
                  </a:cxn>
                  <a:cxn ang="0">
                    <a:pos x="T6" y="T7"/>
                  </a:cxn>
                  <a:cxn ang="0">
                    <a:pos x="T8" y="T9"/>
                  </a:cxn>
                  <a:cxn ang="0">
                    <a:pos x="T10" y="T11"/>
                  </a:cxn>
                </a:cxnLst>
                <a:rect l="0" t="0" r="r" b="b"/>
                <a:pathLst>
                  <a:path w="10" h="31">
                    <a:moveTo>
                      <a:pt x="3" y="1"/>
                    </a:moveTo>
                    <a:cubicBezTo>
                      <a:pt x="2" y="5"/>
                      <a:pt x="3" y="9"/>
                      <a:pt x="3" y="13"/>
                    </a:cubicBezTo>
                    <a:cubicBezTo>
                      <a:pt x="3" y="19"/>
                      <a:pt x="1" y="24"/>
                      <a:pt x="0" y="29"/>
                    </a:cubicBezTo>
                    <a:cubicBezTo>
                      <a:pt x="0" y="30"/>
                      <a:pt x="1" y="31"/>
                      <a:pt x="1" y="30"/>
                    </a:cubicBezTo>
                    <a:cubicBezTo>
                      <a:pt x="6" y="22"/>
                      <a:pt x="10" y="9"/>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1" name="Freeform 1111"/>
              <p:cNvSpPr/>
              <p:nvPr/>
            </p:nvSpPr>
            <p:spPr bwMode="auto">
              <a:xfrm>
                <a:off x="2797" y="1059"/>
                <a:ext cx="3" cy="22"/>
              </a:xfrm>
              <a:custGeom>
                <a:avLst/>
                <a:gdLst>
                  <a:gd name="T0" fmla="*/ 1 w 5"/>
                  <a:gd name="T1" fmla="*/ 1 h 39"/>
                  <a:gd name="T2" fmla="*/ 0 w 5"/>
                  <a:gd name="T3" fmla="*/ 8 h 39"/>
                  <a:gd name="T4" fmla="*/ 0 w 5"/>
                  <a:gd name="T5" fmla="*/ 18 h 39"/>
                  <a:gd name="T6" fmla="*/ 1 w 5"/>
                  <a:gd name="T7" fmla="*/ 37 h 39"/>
                  <a:gd name="T8" fmla="*/ 4 w 5"/>
                  <a:gd name="T9" fmla="*/ 37 h 39"/>
                  <a:gd name="T10" fmla="*/ 5 w 5"/>
                  <a:gd name="T11" fmla="*/ 18 h 39"/>
                  <a:gd name="T12" fmla="*/ 5 w 5"/>
                  <a:gd name="T13" fmla="*/ 10 h 39"/>
                  <a:gd name="T14" fmla="*/ 3 w 5"/>
                  <a:gd name="T15" fmla="*/ 1 h 39"/>
                  <a:gd name="T16" fmla="*/ 1 w 5"/>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9">
                    <a:moveTo>
                      <a:pt x="1" y="1"/>
                    </a:moveTo>
                    <a:cubicBezTo>
                      <a:pt x="0" y="5"/>
                      <a:pt x="0" y="5"/>
                      <a:pt x="0" y="8"/>
                    </a:cubicBezTo>
                    <a:cubicBezTo>
                      <a:pt x="0" y="11"/>
                      <a:pt x="0" y="15"/>
                      <a:pt x="0" y="18"/>
                    </a:cubicBezTo>
                    <a:cubicBezTo>
                      <a:pt x="0" y="25"/>
                      <a:pt x="0" y="31"/>
                      <a:pt x="1" y="37"/>
                    </a:cubicBezTo>
                    <a:cubicBezTo>
                      <a:pt x="1" y="39"/>
                      <a:pt x="4" y="39"/>
                      <a:pt x="4" y="37"/>
                    </a:cubicBezTo>
                    <a:cubicBezTo>
                      <a:pt x="4" y="31"/>
                      <a:pt x="5" y="25"/>
                      <a:pt x="5" y="18"/>
                    </a:cubicBezTo>
                    <a:cubicBezTo>
                      <a:pt x="5" y="16"/>
                      <a:pt x="5" y="13"/>
                      <a:pt x="5" y="10"/>
                    </a:cubicBezTo>
                    <a:cubicBezTo>
                      <a:pt x="5" y="6"/>
                      <a:pt x="4" y="5"/>
                      <a:pt x="3"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2" name="Freeform 1112"/>
              <p:cNvSpPr/>
              <p:nvPr/>
            </p:nvSpPr>
            <p:spPr bwMode="auto">
              <a:xfrm>
                <a:off x="2794" y="1034"/>
                <a:ext cx="6" cy="17"/>
              </a:xfrm>
              <a:custGeom>
                <a:avLst/>
                <a:gdLst>
                  <a:gd name="T0" fmla="*/ 6 w 11"/>
                  <a:gd name="T1" fmla="*/ 0 h 31"/>
                  <a:gd name="T2" fmla="*/ 3 w 11"/>
                  <a:gd name="T3" fmla="*/ 0 h 31"/>
                  <a:gd name="T4" fmla="*/ 3 w 11"/>
                  <a:gd name="T5" fmla="*/ 12 h 31"/>
                  <a:gd name="T6" fmla="*/ 7 w 11"/>
                  <a:gd name="T7" fmla="*/ 30 h 31"/>
                  <a:gd name="T8" fmla="*/ 9 w 11"/>
                  <a:gd name="T9" fmla="*/ 30 h 31"/>
                  <a:gd name="T10" fmla="*/ 10 w 11"/>
                  <a:gd name="T11" fmla="*/ 13 h 31"/>
                  <a:gd name="T12" fmla="*/ 6 w 1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6" y="0"/>
                    </a:moveTo>
                    <a:cubicBezTo>
                      <a:pt x="5" y="0"/>
                      <a:pt x="4" y="0"/>
                      <a:pt x="3" y="0"/>
                    </a:cubicBezTo>
                    <a:cubicBezTo>
                      <a:pt x="0" y="4"/>
                      <a:pt x="2" y="8"/>
                      <a:pt x="3" y="12"/>
                    </a:cubicBezTo>
                    <a:cubicBezTo>
                      <a:pt x="4" y="18"/>
                      <a:pt x="6" y="24"/>
                      <a:pt x="7" y="30"/>
                    </a:cubicBezTo>
                    <a:cubicBezTo>
                      <a:pt x="7" y="31"/>
                      <a:pt x="9" y="31"/>
                      <a:pt x="9" y="30"/>
                    </a:cubicBezTo>
                    <a:cubicBezTo>
                      <a:pt x="11" y="24"/>
                      <a:pt x="11" y="19"/>
                      <a:pt x="10" y="13"/>
                    </a:cubicBezTo>
                    <a:cubicBezTo>
                      <a:pt x="9" y="9"/>
                      <a:pt x="10" y="2"/>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3" name="Freeform 1113"/>
              <p:cNvSpPr/>
              <p:nvPr/>
            </p:nvSpPr>
            <p:spPr bwMode="auto">
              <a:xfrm>
                <a:off x="2795" y="1008"/>
                <a:ext cx="5" cy="17"/>
              </a:xfrm>
              <a:custGeom>
                <a:avLst/>
                <a:gdLst>
                  <a:gd name="T0" fmla="*/ 5 w 10"/>
                  <a:gd name="T1" fmla="*/ 27 h 30"/>
                  <a:gd name="T2" fmla="*/ 9 w 10"/>
                  <a:gd name="T3" fmla="*/ 25 h 30"/>
                  <a:gd name="T4" fmla="*/ 5 w 10"/>
                  <a:gd name="T5" fmla="*/ 2 h 30"/>
                  <a:gd name="T6" fmla="*/ 3 w 10"/>
                  <a:gd name="T7" fmla="*/ 1 h 30"/>
                  <a:gd name="T8" fmla="*/ 1 w 10"/>
                  <a:gd name="T9" fmla="*/ 5 h 30"/>
                  <a:gd name="T10" fmla="*/ 1 w 10"/>
                  <a:gd name="T11" fmla="*/ 14 h 30"/>
                  <a:gd name="T12" fmla="*/ 5 w 10"/>
                  <a:gd name="T13" fmla="*/ 27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5" y="27"/>
                    </a:moveTo>
                    <a:cubicBezTo>
                      <a:pt x="7" y="30"/>
                      <a:pt x="10" y="28"/>
                      <a:pt x="9" y="25"/>
                    </a:cubicBezTo>
                    <a:cubicBezTo>
                      <a:pt x="6" y="18"/>
                      <a:pt x="6" y="10"/>
                      <a:pt x="5" y="2"/>
                    </a:cubicBezTo>
                    <a:cubicBezTo>
                      <a:pt x="5" y="0"/>
                      <a:pt x="3" y="0"/>
                      <a:pt x="3" y="1"/>
                    </a:cubicBezTo>
                    <a:cubicBezTo>
                      <a:pt x="2" y="2"/>
                      <a:pt x="1" y="4"/>
                      <a:pt x="1" y="5"/>
                    </a:cubicBezTo>
                    <a:cubicBezTo>
                      <a:pt x="0" y="8"/>
                      <a:pt x="1" y="11"/>
                      <a:pt x="1" y="14"/>
                    </a:cubicBezTo>
                    <a:cubicBezTo>
                      <a:pt x="2" y="19"/>
                      <a:pt x="3" y="23"/>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4" name="Freeform 1114"/>
              <p:cNvSpPr/>
              <p:nvPr/>
            </p:nvSpPr>
            <p:spPr bwMode="auto">
              <a:xfrm>
                <a:off x="2652" y="1133"/>
                <a:ext cx="6" cy="4"/>
              </a:xfrm>
              <a:custGeom>
                <a:avLst/>
                <a:gdLst>
                  <a:gd name="T0" fmla="*/ 7 w 10"/>
                  <a:gd name="T1" fmla="*/ 1 h 7"/>
                  <a:gd name="T2" fmla="*/ 1 w 10"/>
                  <a:gd name="T3" fmla="*/ 4 h 7"/>
                  <a:gd name="T4" fmla="*/ 2 w 10"/>
                  <a:gd name="T5" fmla="*/ 6 h 7"/>
                  <a:gd name="T6" fmla="*/ 9 w 10"/>
                  <a:gd name="T7" fmla="*/ 2 h 7"/>
                  <a:gd name="T8" fmla="*/ 7 w 10"/>
                  <a:gd name="T9" fmla="*/ 1 h 7"/>
                </a:gdLst>
                <a:ahLst/>
                <a:cxnLst>
                  <a:cxn ang="0">
                    <a:pos x="T0" y="T1"/>
                  </a:cxn>
                  <a:cxn ang="0">
                    <a:pos x="T2" y="T3"/>
                  </a:cxn>
                  <a:cxn ang="0">
                    <a:pos x="T4" y="T5"/>
                  </a:cxn>
                  <a:cxn ang="0">
                    <a:pos x="T6" y="T7"/>
                  </a:cxn>
                  <a:cxn ang="0">
                    <a:pos x="T8" y="T9"/>
                  </a:cxn>
                </a:cxnLst>
                <a:rect l="0" t="0" r="r" b="b"/>
                <a:pathLst>
                  <a:path w="10" h="7">
                    <a:moveTo>
                      <a:pt x="7" y="1"/>
                    </a:moveTo>
                    <a:cubicBezTo>
                      <a:pt x="6" y="3"/>
                      <a:pt x="2" y="2"/>
                      <a:pt x="1" y="4"/>
                    </a:cubicBezTo>
                    <a:cubicBezTo>
                      <a:pt x="0" y="5"/>
                      <a:pt x="1" y="7"/>
                      <a:pt x="2" y="6"/>
                    </a:cubicBezTo>
                    <a:cubicBezTo>
                      <a:pt x="4" y="4"/>
                      <a:pt x="7" y="4"/>
                      <a:pt x="9" y="2"/>
                    </a:cubicBezTo>
                    <a:cubicBezTo>
                      <a:pt x="10" y="1"/>
                      <a:pt x="9"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5" name="Freeform 1115"/>
              <p:cNvSpPr/>
              <p:nvPr/>
            </p:nvSpPr>
            <p:spPr bwMode="auto">
              <a:xfrm>
                <a:off x="2695" y="972"/>
                <a:ext cx="3" cy="8"/>
              </a:xfrm>
              <a:custGeom>
                <a:avLst/>
                <a:gdLst>
                  <a:gd name="T0" fmla="*/ 4 w 5"/>
                  <a:gd name="T1" fmla="*/ 2 h 14"/>
                  <a:gd name="T2" fmla="*/ 1 w 5"/>
                  <a:gd name="T3" fmla="*/ 2 h 14"/>
                  <a:gd name="T4" fmla="*/ 1 w 5"/>
                  <a:gd name="T5" fmla="*/ 8 h 14"/>
                  <a:gd name="T6" fmla="*/ 2 w 5"/>
                  <a:gd name="T7" fmla="*/ 13 h 14"/>
                  <a:gd name="T8" fmla="*/ 3 w 5"/>
                  <a:gd name="T9" fmla="*/ 13 h 14"/>
                  <a:gd name="T10" fmla="*/ 4 w 5"/>
                  <a:gd name="T11" fmla="*/ 8 h 14"/>
                  <a:gd name="T12" fmla="*/ 4 w 5"/>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4" y="2"/>
                    </a:moveTo>
                    <a:cubicBezTo>
                      <a:pt x="4" y="0"/>
                      <a:pt x="1" y="0"/>
                      <a:pt x="1" y="2"/>
                    </a:cubicBezTo>
                    <a:cubicBezTo>
                      <a:pt x="1" y="8"/>
                      <a:pt x="1" y="8"/>
                      <a:pt x="1" y="8"/>
                    </a:cubicBezTo>
                    <a:cubicBezTo>
                      <a:pt x="1" y="10"/>
                      <a:pt x="0" y="12"/>
                      <a:pt x="2" y="13"/>
                    </a:cubicBezTo>
                    <a:cubicBezTo>
                      <a:pt x="2" y="14"/>
                      <a:pt x="3" y="14"/>
                      <a:pt x="3" y="13"/>
                    </a:cubicBezTo>
                    <a:cubicBezTo>
                      <a:pt x="5" y="12"/>
                      <a:pt x="4" y="10"/>
                      <a:pt x="4" y="8"/>
                    </a:cubicBezTo>
                    <a:lnTo>
                      <a:pt x="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6" name="Freeform 1116"/>
              <p:cNvSpPr/>
              <p:nvPr/>
            </p:nvSpPr>
            <p:spPr bwMode="auto">
              <a:xfrm>
                <a:off x="2721" y="972"/>
                <a:ext cx="2" cy="8"/>
              </a:xfrm>
              <a:custGeom>
                <a:avLst/>
                <a:gdLst>
                  <a:gd name="T0" fmla="*/ 3 w 4"/>
                  <a:gd name="T1" fmla="*/ 13 h 14"/>
                  <a:gd name="T2" fmla="*/ 3 w 4"/>
                  <a:gd name="T3" fmla="*/ 8 h 14"/>
                  <a:gd name="T4" fmla="*/ 3 w 4"/>
                  <a:gd name="T5" fmla="*/ 2 h 14"/>
                  <a:gd name="T6" fmla="*/ 1 w 4"/>
                  <a:gd name="T7" fmla="*/ 2 h 14"/>
                  <a:gd name="T8" fmla="*/ 1 w 4"/>
                  <a:gd name="T9" fmla="*/ 8 h 14"/>
                  <a:gd name="T10" fmla="*/ 1 w 4"/>
                  <a:gd name="T11" fmla="*/ 13 h 14"/>
                  <a:gd name="T12" fmla="*/ 3 w 4"/>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3" y="13"/>
                    </a:moveTo>
                    <a:cubicBezTo>
                      <a:pt x="4" y="12"/>
                      <a:pt x="3" y="10"/>
                      <a:pt x="3" y="8"/>
                    </a:cubicBezTo>
                    <a:cubicBezTo>
                      <a:pt x="3" y="6"/>
                      <a:pt x="3" y="4"/>
                      <a:pt x="3" y="2"/>
                    </a:cubicBezTo>
                    <a:cubicBezTo>
                      <a:pt x="3" y="0"/>
                      <a:pt x="1" y="0"/>
                      <a:pt x="1" y="2"/>
                    </a:cubicBezTo>
                    <a:cubicBezTo>
                      <a:pt x="1" y="4"/>
                      <a:pt x="1" y="6"/>
                      <a:pt x="1" y="8"/>
                    </a:cubicBezTo>
                    <a:cubicBezTo>
                      <a:pt x="1" y="9"/>
                      <a:pt x="0" y="11"/>
                      <a:pt x="1" y="13"/>
                    </a:cubicBezTo>
                    <a:cubicBezTo>
                      <a:pt x="2" y="14"/>
                      <a:pt x="3"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7" name="Freeform 1117"/>
              <p:cNvSpPr>
                <a:spLocks noEditPoints="1"/>
              </p:cNvSpPr>
              <p:nvPr/>
            </p:nvSpPr>
            <p:spPr bwMode="auto">
              <a:xfrm>
                <a:off x="2506" y="927"/>
                <a:ext cx="312" cy="287"/>
              </a:xfrm>
              <a:custGeom>
                <a:avLst/>
                <a:gdLst>
                  <a:gd name="T0" fmla="*/ 390 w 556"/>
                  <a:gd name="T1" fmla="*/ 76 h 514"/>
                  <a:gd name="T2" fmla="*/ 203 w 556"/>
                  <a:gd name="T3" fmla="*/ 14 h 514"/>
                  <a:gd name="T4" fmla="*/ 144 w 556"/>
                  <a:gd name="T5" fmla="*/ 88 h 514"/>
                  <a:gd name="T6" fmla="*/ 8 w 556"/>
                  <a:gd name="T7" fmla="*/ 113 h 514"/>
                  <a:gd name="T8" fmla="*/ 43 w 556"/>
                  <a:gd name="T9" fmla="*/ 347 h 514"/>
                  <a:gd name="T10" fmla="*/ 105 w 556"/>
                  <a:gd name="T11" fmla="*/ 494 h 514"/>
                  <a:gd name="T12" fmla="*/ 529 w 556"/>
                  <a:gd name="T13" fmla="*/ 398 h 514"/>
                  <a:gd name="T14" fmla="*/ 314 w 556"/>
                  <a:gd name="T15" fmla="*/ 372 h 514"/>
                  <a:gd name="T16" fmla="*/ 259 w 556"/>
                  <a:gd name="T17" fmla="*/ 387 h 514"/>
                  <a:gd name="T18" fmla="*/ 257 w 556"/>
                  <a:gd name="T19" fmla="*/ 354 h 514"/>
                  <a:gd name="T20" fmla="*/ 272 w 556"/>
                  <a:gd name="T21" fmla="*/ 388 h 514"/>
                  <a:gd name="T22" fmla="*/ 293 w 556"/>
                  <a:gd name="T23" fmla="*/ 405 h 514"/>
                  <a:gd name="T24" fmla="*/ 316 w 556"/>
                  <a:gd name="T25" fmla="*/ 389 h 514"/>
                  <a:gd name="T26" fmla="*/ 304 w 556"/>
                  <a:gd name="T27" fmla="*/ 97 h 514"/>
                  <a:gd name="T28" fmla="*/ 264 w 556"/>
                  <a:gd name="T29" fmla="*/ 40 h 514"/>
                  <a:gd name="T30" fmla="*/ 333 w 556"/>
                  <a:gd name="T31" fmla="*/ 38 h 514"/>
                  <a:gd name="T32" fmla="*/ 207 w 556"/>
                  <a:gd name="T33" fmla="*/ 103 h 514"/>
                  <a:gd name="T34" fmla="*/ 305 w 556"/>
                  <a:gd name="T35" fmla="*/ 25 h 514"/>
                  <a:gd name="T36" fmla="*/ 244 w 556"/>
                  <a:gd name="T37" fmla="*/ 37 h 514"/>
                  <a:gd name="T38" fmla="*/ 213 w 556"/>
                  <a:gd name="T39" fmla="*/ 38 h 514"/>
                  <a:gd name="T40" fmla="*/ 182 w 556"/>
                  <a:gd name="T41" fmla="*/ 56 h 514"/>
                  <a:gd name="T42" fmla="*/ 182 w 556"/>
                  <a:gd name="T43" fmla="*/ 52 h 514"/>
                  <a:gd name="T44" fmla="*/ 274 w 556"/>
                  <a:gd name="T45" fmla="*/ 35 h 514"/>
                  <a:gd name="T46" fmla="*/ 339 w 556"/>
                  <a:gd name="T47" fmla="*/ 21 h 514"/>
                  <a:gd name="T48" fmla="*/ 166 w 556"/>
                  <a:gd name="T49" fmla="*/ 66 h 514"/>
                  <a:gd name="T50" fmla="*/ 183 w 556"/>
                  <a:gd name="T51" fmla="*/ 80 h 514"/>
                  <a:gd name="T52" fmla="*/ 186 w 556"/>
                  <a:gd name="T53" fmla="*/ 53 h 514"/>
                  <a:gd name="T54" fmla="*/ 341 w 556"/>
                  <a:gd name="T55" fmla="*/ 49 h 514"/>
                  <a:gd name="T56" fmla="*/ 341 w 556"/>
                  <a:gd name="T57" fmla="*/ 50 h 514"/>
                  <a:gd name="T58" fmla="*/ 352 w 556"/>
                  <a:gd name="T59" fmla="*/ 75 h 514"/>
                  <a:gd name="T60" fmla="*/ 357 w 556"/>
                  <a:gd name="T61" fmla="*/ 75 h 514"/>
                  <a:gd name="T62" fmla="*/ 195 w 556"/>
                  <a:gd name="T63" fmla="*/ 103 h 514"/>
                  <a:gd name="T64" fmla="*/ 172 w 556"/>
                  <a:gd name="T65" fmla="*/ 87 h 514"/>
                  <a:gd name="T66" fmla="*/ 319 w 556"/>
                  <a:gd name="T67" fmla="*/ 392 h 514"/>
                  <a:gd name="T68" fmla="*/ 313 w 556"/>
                  <a:gd name="T69" fmla="*/ 347 h 514"/>
                  <a:gd name="T70" fmla="*/ 300 w 556"/>
                  <a:gd name="T71" fmla="*/ 334 h 514"/>
                  <a:gd name="T72" fmla="*/ 259 w 556"/>
                  <a:gd name="T73" fmla="*/ 323 h 514"/>
                  <a:gd name="T74" fmla="*/ 262 w 556"/>
                  <a:gd name="T75" fmla="*/ 325 h 514"/>
                  <a:gd name="T76" fmla="*/ 298 w 556"/>
                  <a:gd name="T77" fmla="*/ 335 h 514"/>
                  <a:gd name="T78" fmla="*/ 312 w 556"/>
                  <a:gd name="T79" fmla="*/ 391 h 514"/>
                  <a:gd name="T80" fmla="*/ 280 w 556"/>
                  <a:gd name="T81" fmla="*/ 392 h 514"/>
                  <a:gd name="T82" fmla="*/ 247 w 556"/>
                  <a:gd name="T83" fmla="*/ 320 h 514"/>
                  <a:gd name="T84" fmla="*/ 19 w 556"/>
                  <a:gd name="T85" fmla="*/ 230 h 514"/>
                  <a:gd name="T86" fmla="*/ 97 w 556"/>
                  <a:gd name="T87" fmla="*/ 191 h 514"/>
                  <a:gd name="T88" fmla="*/ 520 w 556"/>
                  <a:gd name="T89" fmla="*/ 132 h 514"/>
                  <a:gd name="T90" fmla="*/ 509 w 556"/>
                  <a:gd name="T91" fmla="*/ 342 h 514"/>
                  <a:gd name="T92" fmla="*/ 259 w 556"/>
                  <a:gd name="T93" fmla="*/ 323 h 514"/>
                  <a:gd name="T94" fmla="*/ 337 w 556"/>
                  <a:gd name="T95" fmla="*/ 95 h 514"/>
                  <a:gd name="T96" fmla="*/ 355 w 556"/>
                  <a:gd name="T97" fmla="*/ 85 h 514"/>
                  <a:gd name="T98" fmla="*/ 171 w 556"/>
                  <a:gd name="T99" fmla="*/ 104 h 514"/>
                  <a:gd name="T100" fmla="*/ 155 w 556"/>
                  <a:gd name="T101" fmla="*/ 105 h 514"/>
                  <a:gd name="T102" fmla="*/ 250 w 556"/>
                  <a:gd name="T103" fmla="*/ 365 h 514"/>
                  <a:gd name="T104" fmla="*/ 318 w 556"/>
                  <a:gd name="T105" fmla="*/ 413 h 514"/>
                  <a:gd name="T106" fmla="*/ 324 w 556"/>
                  <a:gd name="T107" fmla="*/ 395 h 514"/>
                  <a:gd name="T108" fmla="*/ 324 w 556"/>
                  <a:gd name="T109" fmla="*/ 367 h 514"/>
                  <a:gd name="T110" fmla="*/ 518 w 556"/>
                  <a:gd name="T111" fmla="*/ 360 h 514"/>
                  <a:gd name="T112" fmla="*/ 286 w 556"/>
                  <a:gd name="T113" fmla="*/ 486 h 514"/>
                  <a:gd name="T114" fmla="*/ 72 w 556"/>
                  <a:gd name="T115" fmla="*/ 476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514">
                    <a:moveTo>
                      <a:pt x="548" y="329"/>
                    </a:moveTo>
                    <a:cubicBezTo>
                      <a:pt x="556" y="295"/>
                      <a:pt x="554" y="259"/>
                      <a:pt x="549" y="224"/>
                    </a:cubicBezTo>
                    <a:cubicBezTo>
                      <a:pt x="547" y="204"/>
                      <a:pt x="543" y="185"/>
                      <a:pt x="540" y="166"/>
                    </a:cubicBezTo>
                    <a:cubicBezTo>
                      <a:pt x="538" y="153"/>
                      <a:pt x="537" y="140"/>
                      <a:pt x="535" y="127"/>
                    </a:cubicBezTo>
                    <a:cubicBezTo>
                      <a:pt x="535" y="118"/>
                      <a:pt x="535" y="109"/>
                      <a:pt x="536" y="101"/>
                    </a:cubicBezTo>
                    <a:cubicBezTo>
                      <a:pt x="536" y="97"/>
                      <a:pt x="532" y="97"/>
                      <a:pt x="530" y="99"/>
                    </a:cubicBezTo>
                    <a:cubicBezTo>
                      <a:pt x="530" y="97"/>
                      <a:pt x="528" y="96"/>
                      <a:pt x="526" y="96"/>
                    </a:cubicBezTo>
                    <a:cubicBezTo>
                      <a:pt x="481" y="96"/>
                      <a:pt x="437" y="95"/>
                      <a:pt x="392" y="95"/>
                    </a:cubicBezTo>
                    <a:cubicBezTo>
                      <a:pt x="391" y="88"/>
                      <a:pt x="391" y="82"/>
                      <a:pt x="390" y="76"/>
                    </a:cubicBezTo>
                    <a:cubicBezTo>
                      <a:pt x="390" y="75"/>
                      <a:pt x="388" y="74"/>
                      <a:pt x="387" y="74"/>
                    </a:cubicBezTo>
                    <a:cubicBezTo>
                      <a:pt x="383" y="76"/>
                      <a:pt x="379" y="76"/>
                      <a:pt x="375" y="77"/>
                    </a:cubicBezTo>
                    <a:cubicBezTo>
                      <a:pt x="376" y="66"/>
                      <a:pt x="373" y="55"/>
                      <a:pt x="370" y="45"/>
                    </a:cubicBezTo>
                    <a:cubicBezTo>
                      <a:pt x="368" y="36"/>
                      <a:pt x="366" y="27"/>
                      <a:pt x="364" y="18"/>
                    </a:cubicBezTo>
                    <a:cubicBezTo>
                      <a:pt x="362" y="11"/>
                      <a:pt x="360" y="7"/>
                      <a:pt x="353" y="4"/>
                    </a:cubicBezTo>
                    <a:cubicBezTo>
                      <a:pt x="345" y="1"/>
                      <a:pt x="337" y="1"/>
                      <a:pt x="329" y="0"/>
                    </a:cubicBezTo>
                    <a:cubicBezTo>
                      <a:pt x="313" y="0"/>
                      <a:pt x="297" y="2"/>
                      <a:pt x="281" y="4"/>
                    </a:cubicBezTo>
                    <a:cubicBezTo>
                      <a:pt x="278" y="4"/>
                      <a:pt x="275" y="4"/>
                      <a:pt x="272" y="4"/>
                    </a:cubicBezTo>
                    <a:cubicBezTo>
                      <a:pt x="249" y="4"/>
                      <a:pt x="225" y="8"/>
                      <a:pt x="203" y="14"/>
                    </a:cubicBezTo>
                    <a:cubicBezTo>
                      <a:pt x="198" y="15"/>
                      <a:pt x="194" y="15"/>
                      <a:pt x="190" y="16"/>
                    </a:cubicBezTo>
                    <a:cubicBezTo>
                      <a:pt x="182" y="18"/>
                      <a:pt x="175" y="19"/>
                      <a:pt x="168" y="24"/>
                    </a:cubicBezTo>
                    <a:cubicBezTo>
                      <a:pt x="167" y="25"/>
                      <a:pt x="167" y="26"/>
                      <a:pt x="166" y="27"/>
                    </a:cubicBezTo>
                    <a:cubicBezTo>
                      <a:pt x="157" y="32"/>
                      <a:pt x="150" y="39"/>
                      <a:pt x="148" y="49"/>
                    </a:cubicBezTo>
                    <a:cubicBezTo>
                      <a:pt x="144" y="62"/>
                      <a:pt x="152" y="74"/>
                      <a:pt x="159" y="85"/>
                    </a:cubicBezTo>
                    <a:cubicBezTo>
                      <a:pt x="157" y="85"/>
                      <a:pt x="154" y="85"/>
                      <a:pt x="151" y="85"/>
                    </a:cubicBezTo>
                    <a:cubicBezTo>
                      <a:pt x="150" y="85"/>
                      <a:pt x="149" y="84"/>
                      <a:pt x="149" y="84"/>
                    </a:cubicBezTo>
                    <a:cubicBezTo>
                      <a:pt x="148" y="85"/>
                      <a:pt x="147" y="86"/>
                      <a:pt x="146" y="86"/>
                    </a:cubicBezTo>
                    <a:cubicBezTo>
                      <a:pt x="145" y="86"/>
                      <a:pt x="144" y="87"/>
                      <a:pt x="144" y="88"/>
                    </a:cubicBezTo>
                    <a:cubicBezTo>
                      <a:pt x="145" y="94"/>
                      <a:pt x="144" y="99"/>
                      <a:pt x="145" y="105"/>
                    </a:cubicBezTo>
                    <a:cubicBezTo>
                      <a:pt x="124" y="106"/>
                      <a:pt x="104" y="106"/>
                      <a:pt x="84" y="106"/>
                    </a:cubicBezTo>
                    <a:cubicBezTo>
                      <a:pt x="59" y="107"/>
                      <a:pt x="35" y="108"/>
                      <a:pt x="11" y="109"/>
                    </a:cubicBezTo>
                    <a:cubicBezTo>
                      <a:pt x="11" y="109"/>
                      <a:pt x="11" y="109"/>
                      <a:pt x="10" y="109"/>
                    </a:cubicBezTo>
                    <a:cubicBezTo>
                      <a:pt x="10" y="109"/>
                      <a:pt x="10" y="109"/>
                      <a:pt x="10" y="109"/>
                    </a:cubicBezTo>
                    <a:cubicBezTo>
                      <a:pt x="10" y="109"/>
                      <a:pt x="10" y="109"/>
                      <a:pt x="10" y="109"/>
                    </a:cubicBezTo>
                    <a:cubicBezTo>
                      <a:pt x="7" y="109"/>
                      <a:pt x="5" y="110"/>
                      <a:pt x="2" y="110"/>
                    </a:cubicBezTo>
                    <a:cubicBezTo>
                      <a:pt x="0" y="110"/>
                      <a:pt x="0" y="113"/>
                      <a:pt x="2" y="113"/>
                    </a:cubicBezTo>
                    <a:cubicBezTo>
                      <a:pt x="4" y="113"/>
                      <a:pt x="6" y="113"/>
                      <a:pt x="8" y="113"/>
                    </a:cubicBezTo>
                    <a:cubicBezTo>
                      <a:pt x="6" y="114"/>
                      <a:pt x="4" y="114"/>
                      <a:pt x="3" y="115"/>
                    </a:cubicBezTo>
                    <a:cubicBezTo>
                      <a:pt x="2" y="116"/>
                      <a:pt x="2" y="117"/>
                      <a:pt x="3" y="117"/>
                    </a:cubicBezTo>
                    <a:cubicBezTo>
                      <a:pt x="4" y="118"/>
                      <a:pt x="6" y="119"/>
                      <a:pt x="8" y="120"/>
                    </a:cubicBezTo>
                    <a:cubicBezTo>
                      <a:pt x="8" y="120"/>
                      <a:pt x="8" y="120"/>
                      <a:pt x="8" y="120"/>
                    </a:cubicBezTo>
                    <a:cubicBezTo>
                      <a:pt x="3" y="160"/>
                      <a:pt x="4" y="203"/>
                      <a:pt x="7" y="243"/>
                    </a:cubicBezTo>
                    <a:cubicBezTo>
                      <a:pt x="9" y="266"/>
                      <a:pt x="12" y="290"/>
                      <a:pt x="19" y="312"/>
                    </a:cubicBezTo>
                    <a:cubicBezTo>
                      <a:pt x="20" y="315"/>
                      <a:pt x="21" y="319"/>
                      <a:pt x="23" y="322"/>
                    </a:cubicBezTo>
                    <a:cubicBezTo>
                      <a:pt x="25" y="327"/>
                      <a:pt x="28" y="332"/>
                      <a:pt x="31" y="337"/>
                    </a:cubicBezTo>
                    <a:cubicBezTo>
                      <a:pt x="34" y="341"/>
                      <a:pt x="38" y="344"/>
                      <a:pt x="43" y="347"/>
                    </a:cubicBezTo>
                    <a:cubicBezTo>
                      <a:pt x="42" y="348"/>
                      <a:pt x="42" y="350"/>
                      <a:pt x="42" y="351"/>
                    </a:cubicBezTo>
                    <a:cubicBezTo>
                      <a:pt x="42" y="351"/>
                      <a:pt x="42" y="351"/>
                      <a:pt x="42" y="351"/>
                    </a:cubicBezTo>
                    <a:cubicBezTo>
                      <a:pt x="41" y="350"/>
                      <a:pt x="39" y="351"/>
                      <a:pt x="40" y="352"/>
                    </a:cubicBezTo>
                    <a:cubicBezTo>
                      <a:pt x="40" y="353"/>
                      <a:pt x="41" y="355"/>
                      <a:pt x="41" y="356"/>
                    </a:cubicBezTo>
                    <a:cubicBezTo>
                      <a:pt x="39" y="376"/>
                      <a:pt x="41" y="398"/>
                      <a:pt x="43" y="418"/>
                    </a:cubicBezTo>
                    <a:cubicBezTo>
                      <a:pt x="46" y="443"/>
                      <a:pt x="50" y="468"/>
                      <a:pt x="56" y="493"/>
                    </a:cubicBezTo>
                    <a:cubicBezTo>
                      <a:pt x="57" y="496"/>
                      <a:pt x="60" y="498"/>
                      <a:pt x="63" y="498"/>
                    </a:cubicBezTo>
                    <a:cubicBezTo>
                      <a:pt x="74" y="498"/>
                      <a:pt x="86" y="496"/>
                      <a:pt x="97" y="495"/>
                    </a:cubicBezTo>
                    <a:cubicBezTo>
                      <a:pt x="99" y="494"/>
                      <a:pt x="102" y="494"/>
                      <a:pt x="105" y="494"/>
                    </a:cubicBezTo>
                    <a:cubicBezTo>
                      <a:pt x="112" y="493"/>
                      <a:pt x="118" y="493"/>
                      <a:pt x="125" y="493"/>
                    </a:cubicBezTo>
                    <a:cubicBezTo>
                      <a:pt x="132" y="493"/>
                      <a:pt x="139" y="493"/>
                      <a:pt x="145" y="493"/>
                    </a:cubicBezTo>
                    <a:cubicBezTo>
                      <a:pt x="164" y="501"/>
                      <a:pt x="185" y="504"/>
                      <a:pt x="205" y="505"/>
                    </a:cubicBezTo>
                    <a:cubicBezTo>
                      <a:pt x="240" y="507"/>
                      <a:pt x="275" y="502"/>
                      <a:pt x="309" y="499"/>
                    </a:cubicBezTo>
                    <a:cubicBezTo>
                      <a:pt x="380" y="491"/>
                      <a:pt x="457" y="514"/>
                      <a:pt x="525" y="484"/>
                    </a:cubicBezTo>
                    <a:cubicBezTo>
                      <a:pt x="531" y="488"/>
                      <a:pt x="541" y="483"/>
                      <a:pt x="539" y="474"/>
                    </a:cubicBezTo>
                    <a:cubicBezTo>
                      <a:pt x="538" y="472"/>
                      <a:pt x="538" y="470"/>
                      <a:pt x="537" y="468"/>
                    </a:cubicBezTo>
                    <a:cubicBezTo>
                      <a:pt x="538" y="449"/>
                      <a:pt x="535" y="430"/>
                      <a:pt x="532" y="410"/>
                    </a:cubicBezTo>
                    <a:cubicBezTo>
                      <a:pt x="531" y="406"/>
                      <a:pt x="530" y="402"/>
                      <a:pt x="529" y="398"/>
                    </a:cubicBezTo>
                    <a:cubicBezTo>
                      <a:pt x="529" y="384"/>
                      <a:pt x="529" y="370"/>
                      <a:pt x="527" y="357"/>
                    </a:cubicBezTo>
                    <a:cubicBezTo>
                      <a:pt x="531" y="355"/>
                      <a:pt x="536" y="352"/>
                      <a:pt x="539" y="350"/>
                    </a:cubicBezTo>
                    <a:cubicBezTo>
                      <a:pt x="541" y="349"/>
                      <a:pt x="543" y="348"/>
                      <a:pt x="544" y="345"/>
                    </a:cubicBezTo>
                    <a:cubicBezTo>
                      <a:pt x="548" y="341"/>
                      <a:pt x="551" y="335"/>
                      <a:pt x="548" y="329"/>
                    </a:cubicBezTo>
                    <a:close/>
                    <a:moveTo>
                      <a:pt x="319" y="360"/>
                    </a:moveTo>
                    <a:cubicBezTo>
                      <a:pt x="319" y="359"/>
                      <a:pt x="320" y="359"/>
                      <a:pt x="320" y="359"/>
                    </a:cubicBezTo>
                    <a:cubicBezTo>
                      <a:pt x="320" y="363"/>
                      <a:pt x="320" y="368"/>
                      <a:pt x="320" y="372"/>
                    </a:cubicBezTo>
                    <a:cubicBezTo>
                      <a:pt x="319" y="372"/>
                      <a:pt x="319" y="372"/>
                      <a:pt x="319" y="372"/>
                    </a:cubicBezTo>
                    <a:cubicBezTo>
                      <a:pt x="317" y="372"/>
                      <a:pt x="315" y="372"/>
                      <a:pt x="314" y="372"/>
                    </a:cubicBezTo>
                    <a:cubicBezTo>
                      <a:pt x="314" y="368"/>
                      <a:pt x="314" y="364"/>
                      <a:pt x="314" y="361"/>
                    </a:cubicBezTo>
                    <a:cubicBezTo>
                      <a:pt x="314" y="356"/>
                      <a:pt x="314" y="352"/>
                      <a:pt x="313" y="348"/>
                    </a:cubicBezTo>
                    <a:cubicBezTo>
                      <a:pt x="316" y="347"/>
                      <a:pt x="318" y="345"/>
                      <a:pt x="320" y="343"/>
                    </a:cubicBezTo>
                    <a:cubicBezTo>
                      <a:pt x="320" y="347"/>
                      <a:pt x="320" y="352"/>
                      <a:pt x="320" y="356"/>
                    </a:cubicBezTo>
                    <a:cubicBezTo>
                      <a:pt x="320" y="356"/>
                      <a:pt x="320" y="356"/>
                      <a:pt x="320" y="356"/>
                    </a:cubicBezTo>
                    <a:cubicBezTo>
                      <a:pt x="319" y="357"/>
                      <a:pt x="318" y="358"/>
                      <a:pt x="318" y="358"/>
                    </a:cubicBezTo>
                    <a:cubicBezTo>
                      <a:pt x="317" y="359"/>
                      <a:pt x="318" y="360"/>
                      <a:pt x="319" y="360"/>
                    </a:cubicBezTo>
                    <a:close/>
                    <a:moveTo>
                      <a:pt x="267" y="405"/>
                    </a:moveTo>
                    <a:cubicBezTo>
                      <a:pt x="262" y="400"/>
                      <a:pt x="260" y="393"/>
                      <a:pt x="259" y="387"/>
                    </a:cubicBezTo>
                    <a:cubicBezTo>
                      <a:pt x="257" y="379"/>
                      <a:pt x="257" y="371"/>
                      <a:pt x="256" y="362"/>
                    </a:cubicBezTo>
                    <a:cubicBezTo>
                      <a:pt x="256" y="362"/>
                      <a:pt x="256" y="362"/>
                      <a:pt x="256" y="362"/>
                    </a:cubicBezTo>
                    <a:cubicBezTo>
                      <a:pt x="258" y="361"/>
                      <a:pt x="259" y="358"/>
                      <a:pt x="257" y="357"/>
                    </a:cubicBezTo>
                    <a:cubicBezTo>
                      <a:pt x="257" y="356"/>
                      <a:pt x="257" y="356"/>
                      <a:pt x="257" y="356"/>
                    </a:cubicBezTo>
                    <a:cubicBezTo>
                      <a:pt x="259" y="356"/>
                      <a:pt x="261" y="356"/>
                      <a:pt x="263" y="357"/>
                    </a:cubicBezTo>
                    <a:cubicBezTo>
                      <a:pt x="265" y="357"/>
                      <a:pt x="268" y="357"/>
                      <a:pt x="270" y="356"/>
                    </a:cubicBezTo>
                    <a:cubicBezTo>
                      <a:pt x="270" y="356"/>
                      <a:pt x="270" y="355"/>
                      <a:pt x="270" y="355"/>
                    </a:cubicBezTo>
                    <a:cubicBezTo>
                      <a:pt x="268" y="354"/>
                      <a:pt x="266" y="354"/>
                      <a:pt x="264" y="354"/>
                    </a:cubicBezTo>
                    <a:cubicBezTo>
                      <a:pt x="261" y="354"/>
                      <a:pt x="259" y="354"/>
                      <a:pt x="257" y="354"/>
                    </a:cubicBezTo>
                    <a:cubicBezTo>
                      <a:pt x="257" y="353"/>
                      <a:pt x="256" y="351"/>
                      <a:pt x="255" y="350"/>
                    </a:cubicBezTo>
                    <a:cubicBezTo>
                      <a:pt x="255" y="346"/>
                      <a:pt x="255" y="342"/>
                      <a:pt x="254" y="338"/>
                    </a:cubicBezTo>
                    <a:cubicBezTo>
                      <a:pt x="259" y="339"/>
                      <a:pt x="263" y="340"/>
                      <a:pt x="268" y="341"/>
                    </a:cubicBezTo>
                    <a:cubicBezTo>
                      <a:pt x="268" y="341"/>
                      <a:pt x="268" y="341"/>
                      <a:pt x="268" y="341"/>
                    </a:cubicBezTo>
                    <a:cubicBezTo>
                      <a:pt x="272" y="354"/>
                      <a:pt x="275" y="367"/>
                      <a:pt x="275" y="381"/>
                    </a:cubicBezTo>
                    <a:cubicBezTo>
                      <a:pt x="273" y="382"/>
                      <a:pt x="272" y="384"/>
                      <a:pt x="270" y="386"/>
                    </a:cubicBezTo>
                    <a:cubicBezTo>
                      <a:pt x="269" y="387"/>
                      <a:pt x="267" y="389"/>
                      <a:pt x="265" y="390"/>
                    </a:cubicBezTo>
                    <a:cubicBezTo>
                      <a:pt x="264" y="391"/>
                      <a:pt x="265" y="392"/>
                      <a:pt x="266" y="392"/>
                    </a:cubicBezTo>
                    <a:cubicBezTo>
                      <a:pt x="268" y="391"/>
                      <a:pt x="270" y="389"/>
                      <a:pt x="272" y="388"/>
                    </a:cubicBezTo>
                    <a:cubicBezTo>
                      <a:pt x="273" y="387"/>
                      <a:pt x="274" y="385"/>
                      <a:pt x="275" y="384"/>
                    </a:cubicBezTo>
                    <a:cubicBezTo>
                      <a:pt x="275" y="387"/>
                      <a:pt x="275" y="391"/>
                      <a:pt x="274" y="394"/>
                    </a:cubicBezTo>
                    <a:cubicBezTo>
                      <a:pt x="274" y="395"/>
                      <a:pt x="275" y="396"/>
                      <a:pt x="276" y="396"/>
                    </a:cubicBezTo>
                    <a:cubicBezTo>
                      <a:pt x="277" y="396"/>
                      <a:pt x="277" y="396"/>
                      <a:pt x="277" y="396"/>
                    </a:cubicBezTo>
                    <a:cubicBezTo>
                      <a:pt x="276" y="399"/>
                      <a:pt x="274" y="402"/>
                      <a:pt x="272" y="404"/>
                    </a:cubicBezTo>
                    <a:cubicBezTo>
                      <a:pt x="272" y="405"/>
                      <a:pt x="273" y="406"/>
                      <a:pt x="273" y="405"/>
                    </a:cubicBezTo>
                    <a:cubicBezTo>
                      <a:pt x="276" y="403"/>
                      <a:pt x="278" y="400"/>
                      <a:pt x="279" y="396"/>
                    </a:cubicBezTo>
                    <a:cubicBezTo>
                      <a:pt x="283" y="396"/>
                      <a:pt x="287" y="397"/>
                      <a:pt x="291" y="397"/>
                    </a:cubicBezTo>
                    <a:cubicBezTo>
                      <a:pt x="292" y="400"/>
                      <a:pt x="293" y="403"/>
                      <a:pt x="293" y="405"/>
                    </a:cubicBezTo>
                    <a:cubicBezTo>
                      <a:pt x="294" y="405"/>
                      <a:pt x="294" y="405"/>
                      <a:pt x="294" y="405"/>
                    </a:cubicBezTo>
                    <a:cubicBezTo>
                      <a:pt x="294" y="402"/>
                      <a:pt x="293" y="400"/>
                      <a:pt x="293" y="397"/>
                    </a:cubicBezTo>
                    <a:cubicBezTo>
                      <a:pt x="299" y="397"/>
                      <a:pt x="305" y="397"/>
                      <a:pt x="310" y="396"/>
                    </a:cubicBezTo>
                    <a:cubicBezTo>
                      <a:pt x="311" y="399"/>
                      <a:pt x="311" y="402"/>
                      <a:pt x="311" y="405"/>
                    </a:cubicBezTo>
                    <a:cubicBezTo>
                      <a:pt x="311" y="405"/>
                      <a:pt x="312" y="405"/>
                      <a:pt x="312" y="405"/>
                    </a:cubicBezTo>
                    <a:cubicBezTo>
                      <a:pt x="312" y="402"/>
                      <a:pt x="312" y="399"/>
                      <a:pt x="312" y="395"/>
                    </a:cubicBezTo>
                    <a:cubicBezTo>
                      <a:pt x="313" y="395"/>
                      <a:pt x="314" y="395"/>
                      <a:pt x="315" y="395"/>
                    </a:cubicBezTo>
                    <a:cubicBezTo>
                      <a:pt x="317" y="394"/>
                      <a:pt x="317" y="393"/>
                      <a:pt x="317" y="392"/>
                    </a:cubicBezTo>
                    <a:cubicBezTo>
                      <a:pt x="317" y="391"/>
                      <a:pt x="316" y="390"/>
                      <a:pt x="316" y="389"/>
                    </a:cubicBezTo>
                    <a:cubicBezTo>
                      <a:pt x="317" y="392"/>
                      <a:pt x="319" y="394"/>
                      <a:pt x="320" y="397"/>
                    </a:cubicBezTo>
                    <a:cubicBezTo>
                      <a:pt x="320" y="400"/>
                      <a:pt x="320" y="403"/>
                      <a:pt x="320" y="406"/>
                    </a:cubicBezTo>
                    <a:cubicBezTo>
                      <a:pt x="314" y="406"/>
                      <a:pt x="308" y="407"/>
                      <a:pt x="302" y="408"/>
                    </a:cubicBezTo>
                    <a:cubicBezTo>
                      <a:pt x="296" y="409"/>
                      <a:pt x="290" y="409"/>
                      <a:pt x="283" y="409"/>
                    </a:cubicBezTo>
                    <a:cubicBezTo>
                      <a:pt x="278" y="409"/>
                      <a:pt x="272" y="408"/>
                      <a:pt x="267" y="405"/>
                    </a:cubicBezTo>
                    <a:close/>
                    <a:moveTo>
                      <a:pt x="333" y="76"/>
                    </a:moveTo>
                    <a:cubicBezTo>
                      <a:pt x="333" y="81"/>
                      <a:pt x="333" y="86"/>
                      <a:pt x="333" y="91"/>
                    </a:cubicBezTo>
                    <a:cubicBezTo>
                      <a:pt x="333" y="92"/>
                      <a:pt x="333" y="94"/>
                      <a:pt x="333" y="95"/>
                    </a:cubicBezTo>
                    <a:cubicBezTo>
                      <a:pt x="324" y="96"/>
                      <a:pt x="314" y="96"/>
                      <a:pt x="304" y="97"/>
                    </a:cubicBezTo>
                    <a:cubicBezTo>
                      <a:pt x="274" y="98"/>
                      <a:pt x="243" y="101"/>
                      <a:pt x="212" y="102"/>
                    </a:cubicBezTo>
                    <a:cubicBezTo>
                      <a:pt x="213" y="97"/>
                      <a:pt x="212" y="91"/>
                      <a:pt x="212" y="85"/>
                    </a:cubicBezTo>
                    <a:cubicBezTo>
                      <a:pt x="212" y="83"/>
                      <a:pt x="211" y="82"/>
                      <a:pt x="209" y="82"/>
                    </a:cubicBezTo>
                    <a:cubicBezTo>
                      <a:pt x="203" y="83"/>
                      <a:pt x="198" y="82"/>
                      <a:pt x="192" y="81"/>
                    </a:cubicBezTo>
                    <a:cubicBezTo>
                      <a:pt x="192" y="81"/>
                      <a:pt x="192" y="81"/>
                      <a:pt x="191" y="81"/>
                    </a:cubicBezTo>
                    <a:cubicBezTo>
                      <a:pt x="194" y="71"/>
                      <a:pt x="192" y="57"/>
                      <a:pt x="200" y="50"/>
                    </a:cubicBezTo>
                    <a:cubicBezTo>
                      <a:pt x="203" y="47"/>
                      <a:pt x="209" y="46"/>
                      <a:pt x="213" y="45"/>
                    </a:cubicBezTo>
                    <a:cubicBezTo>
                      <a:pt x="220" y="44"/>
                      <a:pt x="226" y="43"/>
                      <a:pt x="233" y="42"/>
                    </a:cubicBezTo>
                    <a:cubicBezTo>
                      <a:pt x="243" y="41"/>
                      <a:pt x="254" y="41"/>
                      <a:pt x="264" y="40"/>
                    </a:cubicBezTo>
                    <a:cubicBezTo>
                      <a:pt x="265" y="40"/>
                      <a:pt x="265" y="41"/>
                      <a:pt x="265" y="41"/>
                    </a:cubicBezTo>
                    <a:cubicBezTo>
                      <a:pt x="266" y="42"/>
                      <a:pt x="267" y="41"/>
                      <a:pt x="267" y="40"/>
                    </a:cubicBezTo>
                    <a:cubicBezTo>
                      <a:pt x="267" y="40"/>
                      <a:pt x="267" y="40"/>
                      <a:pt x="267" y="40"/>
                    </a:cubicBezTo>
                    <a:cubicBezTo>
                      <a:pt x="270" y="40"/>
                      <a:pt x="274" y="40"/>
                      <a:pt x="278" y="39"/>
                    </a:cubicBezTo>
                    <a:cubicBezTo>
                      <a:pt x="292" y="39"/>
                      <a:pt x="307" y="38"/>
                      <a:pt x="321" y="38"/>
                    </a:cubicBezTo>
                    <a:cubicBezTo>
                      <a:pt x="321" y="39"/>
                      <a:pt x="321" y="40"/>
                      <a:pt x="321" y="40"/>
                    </a:cubicBezTo>
                    <a:cubicBezTo>
                      <a:pt x="321" y="42"/>
                      <a:pt x="323" y="42"/>
                      <a:pt x="323" y="40"/>
                    </a:cubicBezTo>
                    <a:cubicBezTo>
                      <a:pt x="323" y="40"/>
                      <a:pt x="323" y="39"/>
                      <a:pt x="323" y="38"/>
                    </a:cubicBezTo>
                    <a:cubicBezTo>
                      <a:pt x="326" y="38"/>
                      <a:pt x="329" y="38"/>
                      <a:pt x="333" y="38"/>
                    </a:cubicBezTo>
                    <a:cubicBezTo>
                      <a:pt x="333" y="39"/>
                      <a:pt x="333" y="39"/>
                      <a:pt x="333" y="39"/>
                    </a:cubicBezTo>
                    <a:cubicBezTo>
                      <a:pt x="333" y="40"/>
                      <a:pt x="334" y="41"/>
                      <a:pt x="334" y="42"/>
                    </a:cubicBezTo>
                    <a:cubicBezTo>
                      <a:pt x="333" y="44"/>
                      <a:pt x="332" y="46"/>
                      <a:pt x="332" y="47"/>
                    </a:cubicBezTo>
                    <a:cubicBezTo>
                      <a:pt x="332" y="48"/>
                      <a:pt x="333" y="48"/>
                      <a:pt x="333" y="48"/>
                    </a:cubicBezTo>
                    <a:cubicBezTo>
                      <a:pt x="333" y="47"/>
                      <a:pt x="334" y="46"/>
                      <a:pt x="334" y="45"/>
                    </a:cubicBezTo>
                    <a:cubicBezTo>
                      <a:pt x="337" y="55"/>
                      <a:pt x="339" y="64"/>
                      <a:pt x="341" y="74"/>
                    </a:cubicBezTo>
                    <a:cubicBezTo>
                      <a:pt x="339" y="74"/>
                      <a:pt x="337" y="74"/>
                      <a:pt x="335" y="74"/>
                    </a:cubicBezTo>
                    <a:cubicBezTo>
                      <a:pt x="334" y="74"/>
                      <a:pt x="333" y="75"/>
                      <a:pt x="333" y="76"/>
                    </a:cubicBezTo>
                    <a:close/>
                    <a:moveTo>
                      <a:pt x="207" y="103"/>
                    </a:moveTo>
                    <a:cubicBezTo>
                      <a:pt x="204" y="103"/>
                      <a:pt x="202" y="103"/>
                      <a:pt x="199" y="103"/>
                    </a:cubicBezTo>
                    <a:cubicBezTo>
                      <a:pt x="197" y="98"/>
                      <a:pt x="195" y="93"/>
                      <a:pt x="196" y="88"/>
                    </a:cubicBezTo>
                    <a:cubicBezTo>
                      <a:pt x="200" y="88"/>
                      <a:pt x="203" y="88"/>
                      <a:pt x="207" y="88"/>
                    </a:cubicBezTo>
                    <a:cubicBezTo>
                      <a:pt x="207" y="93"/>
                      <a:pt x="208" y="98"/>
                      <a:pt x="207" y="103"/>
                    </a:cubicBezTo>
                    <a:close/>
                    <a:moveTo>
                      <a:pt x="320" y="33"/>
                    </a:moveTo>
                    <a:cubicBezTo>
                      <a:pt x="315" y="33"/>
                      <a:pt x="311" y="33"/>
                      <a:pt x="306" y="33"/>
                    </a:cubicBezTo>
                    <a:cubicBezTo>
                      <a:pt x="306" y="33"/>
                      <a:pt x="306" y="33"/>
                      <a:pt x="306" y="33"/>
                    </a:cubicBezTo>
                    <a:cubicBezTo>
                      <a:pt x="305" y="30"/>
                      <a:pt x="304" y="27"/>
                      <a:pt x="304" y="25"/>
                    </a:cubicBezTo>
                    <a:cubicBezTo>
                      <a:pt x="304" y="25"/>
                      <a:pt x="304" y="25"/>
                      <a:pt x="305" y="25"/>
                    </a:cubicBezTo>
                    <a:cubicBezTo>
                      <a:pt x="310" y="26"/>
                      <a:pt x="315" y="28"/>
                      <a:pt x="320" y="30"/>
                    </a:cubicBezTo>
                    <a:cubicBezTo>
                      <a:pt x="320" y="31"/>
                      <a:pt x="320" y="32"/>
                      <a:pt x="320" y="33"/>
                    </a:cubicBezTo>
                    <a:close/>
                    <a:moveTo>
                      <a:pt x="245" y="28"/>
                    </a:moveTo>
                    <a:cubicBezTo>
                      <a:pt x="249" y="28"/>
                      <a:pt x="253" y="28"/>
                      <a:pt x="257" y="28"/>
                    </a:cubicBezTo>
                    <a:cubicBezTo>
                      <a:pt x="259" y="30"/>
                      <a:pt x="260" y="33"/>
                      <a:pt x="261" y="36"/>
                    </a:cubicBezTo>
                    <a:cubicBezTo>
                      <a:pt x="256" y="36"/>
                      <a:pt x="251" y="36"/>
                      <a:pt x="246" y="37"/>
                    </a:cubicBezTo>
                    <a:cubicBezTo>
                      <a:pt x="246" y="34"/>
                      <a:pt x="246" y="31"/>
                      <a:pt x="245" y="28"/>
                    </a:cubicBezTo>
                    <a:close/>
                    <a:moveTo>
                      <a:pt x="242" y="28"/>
                    </a:moveTo>
                    <a:cubicBezTo>
                      <a:pt x="243" y="31"/>
                      <a:pt x="243" y="34"/>
                      <a:pt x="244" y="37"/>
                    </a:cubicBezTo>
                    <a:cubicBezTo>
                      <a:pt x="240" y="37"/>
                      <a:pt x="237" y="37"/>
                      <a:pt x="233" y="38"/>
                    </a:cubicBezTo>
                    <a:cubicBezTo>
                      <a:pt x="232" y="35"/>
                      <a:pt x="229" y="32"/>
                      <a:pt x="227" y="30"/>
                    </a:cubicBezTo>
                    <a:cubicBezTo>
                      <a:pt x="232" y="29"/>
                      <a:pt x="236" y="29"/>
                      <a:pt x="241" y="28"/>
                    </a:cubicBezTo>
                    <a:cubicBezTo>
                      <a:pt x="242" y="28"/>
                      <a:pt x="242" y="28"/>
                      <a:pt x="242" y="28"/>
                    </a:cubicBezTo>
                    <a:close/>
                    <a:moveTo>
                      <a:pt x="207" y="39"/>
                    </a:moveTo>
                    <a:cubicBezTo>
                      <a:pt x="204" y="37"/>
                      <a:pt x="201" y="36"/>
                      <a:pt x="197" y="35"/>
                    </a:cubicBezTo>
                    <a:cubicBezTo>
                      <a:pt x="198" y="35"/>
                      <a:pt x="199" y="35"/>
                      <a:pt x="200" y="34"/>
                    </a:cubicBezTo>
                    <a:cubicBezTo>
                      <a:pt x="201" y="34"/>
                      <a:pt x="203" y="34"/>
                      <a:pt x="204" y="33"/>
                    </a:cubicBezTo>
                    <a:cubicBezTo>
                      <a:pt x="207" y="35"/>
                      <a:pt x="210" y="38"/>
                      <a:pt x="213" y="38"/>
                    </a:cubicBezTo>
                    <a:cubicBezTo>
                      <a:pt x="214" y="38"/>
                      <a:pt x="214" y="37"/>
                      <a:pt x="214" y="37"/>
                    </a:cubicBezTo>
                    <a:cubicBezTo>
                      <a:pt x="212" y="35"/>
                      <a:pt x="210" y="34"/>
                      <a:pt x="207" y="33"/>
                    </a:cubicBezTo>
                    <a:cubicBezTo>
                      <a:pt x="213" y="32"/>
                      <a:pt x="218" y="31"/>
                      <a:pt x="223" y="30"/>
                    </a:cubicBezTo>
                    <a:cubicBezTo>
                      <a:pt x="224" y="31"/>
                      <a:pt x="224" y="31"/>
                      <a:pt x="224" y="31"/>
                    </a:cubicBezTo>
                    <a:cubicBezTo>
                      <a:pt x="225" y="34"/>
                      <a:pt x="227" y="36"/>
                      <a:pt x="229" y="38"/>
                    </a:cubicBezTo>
                    <a:cubicBezTo>
                      <a:pt x="229" y="38"/>
                      <a:pt x="228" y="38"/>
                      <a:pt x="228" y="38"/>
                    </a:cubicBezTo>
                    <a:cubicBezTo>
                      <a:pt x="222" y="39"/>
                      <a:pt x="214" y="40"/>
                      <a:pt x="208" y="42"/>
                    </a:cubicBezTo>
                    <a:cubicBezTo>
                      <a:pt x="208" y="41"/>
                      <a:pt x="208" y="39"/>
                      <a:pt x="207" y="39"/>
                    </a:cubicBezTo>
                    <a:close/>
                    <a:moveTo>
                      <a:pt x="182" y="56"/>
                    </a:moveTo>
                    <a:cubicBezTo>
                      <a:pt x="182" y="58"/>
                      <a:pt x="182" y="60"/>
                      <a:pt x="182" y="62"/>
                    </a:cubicBezTo>
                    <a:cubicBezTo>
                      <a:pt x="182" y="63"/>
                      <a:pt x="182" y="64"/>
                      <a:pt x="182" y="66"/>
                    </a:cubicBezTo>
                    <a:cubicBezTo>
                      <a:pt x="181" y="66"/>
                      <a:pt x="180" y="66"/>
                      <a:pt x="179" y="66"/>
                    </a:cubicBezTo>
                    <a:cubicBezTo>
                      <a:pt x="180" y="63"/>
                      <a:pt x="181" y="59"/>
                      <a:pt x="181" y="55"/>
                    </a:cubicBezTo>
                    <a:cubicBezTo>
                      <a:pt x="182" y="56"/>
                      <a:pt x="182" y="56"/>
                      <a:pt x="182" y="56"/>
                    </a:cubicBezTo>
                    <a:close/>
                    <a:moveTo>
                      <a:pt x="186" y="38"/>
                    </a:moveTo>
                    <a:cubicBezTo>
                      <a:pt x="186" y="38"/>
                      <a:pt x="187" y="38"/>
                      <a:pt x="188" y="38"/>
                    </a:cubicBezTo>
                    <a:cubicBezTo>
                      <a:pt x="185" y="42"/>
                      <a:pt x="183" y="47"/>
                      <a:pt x="182" y="52"/>
                    </a:cubicBezTo>
                    <a:cubicBezTo>
                      <a:pt x="182" y="52"/>
                      <a:pt x="182" y="52"/>
                      <a:pt x="182" y="52"/>
                    </a:cubicBezTo>
                    <a:cubicBezTo>
                      <a:pt x="183" y="48"/>
                      <a:pt x="184" y="43"/>
                      <a:pt x="186" y="38"/>
                    </a:cubicBezTo>
                    <a:close/>
                    <a:moveTo>
                      <a:pt x="261" y="28"/>
                    </a:moveTo>
                    <a:cubicBezTo>
                      <a:pt x="267" y="27"/>
                      <a:pt x="273" y="27"/>
                      <a:pt x="279" y="26"/>
                    </a:cubicBezTo>
                    <a:cubicBezTo>
                      <a:pt x="279" y="27"/>
                      <a:pt x="279" y="29"/>
                      <a:pt x="279" y="30"/>
                    </a:cubicBezTo>
                    <a:cubicBezTo>
                      <a:pt x="279" y="31"/>
                      <a:pt x="280" y="30"/>
                      <a:pt x="280" y="30"/>
                    </a:cubicBezTo>
                    <a:cubicBezTo>
                      <a:pt x="281" y="29"/>
                      <a:pt x="281" y="27"/>
                      <a:pt x="281" y="26"/>
                    </a:cubicBezTo>
                    <a:cubicBezTo>
                      <a:pt x="287" y="25"/>
                      <a:pt x="294" y="24"/>
                      <a:pt x="300" y="25"/>
                    </a:cubicBezTo>
                    <a:cubicBezTo>
                      <a:pt x="301" y="27"/>
                      <a:pt x="302" y="30"/>
                      <a:pt x="303" y="33"/>
                    </a:cubicBezTo>
                    <a:cubicBezTo>
                      <a:pt x="293" y="34"/>
                      <a:pt x="284" y="34"/>
                      <a:pt x="274" y="35"/>
                    </a:cubicBezTo>
                    <a:cubicBezTo>
                      <a:pt x="271" y="35"/>
                      <a:pt x="268" y="35"/>
                      <a:pt x="265" y="35"/>
                    </a:cubicBezTo>
                    <a:cubicBezTo>
                      <a:pt x="263" y="33"/>
                      <a:pt x="262" y="30"/>
                      <a:pt x="261" y="28"/>
                    </a:cubicBezTo>
                    <a:close/>
                    <a:moveTo>
                      <a:pt x="346" y="25"/>
                    </a:moveTo>
                    <a:cubicBezTo>
                      <a:pt x="347" y="26"/>
                      <a:pt x="348" y="28"/>
                      <a:pt x="348" y="29"/>
                    </a:cubicBezTo>
                    <a:cubicBezTo>
                      <a:pt x="347" y="27"/>
                      <a:pt x="345" y="26"/>
                      <a:pt x="343" y="24"/>
                    </a:cubicBezTo>
                    <a:cubicBezTo>
                      <a:pt x="344" y="24"/>
                      <a:pt x="344" y="23"/>
                      <a:pt x="344" y="22"/>
                    </a:cubicBezTo>
                    <a:cubicBezTo>
                      <a:pt x="345" y="23"/>
                      <a:pt x="345" y="24"/>
                      <a:pt x="346" y="25"/>
                    </a:cubicBezTo>
                    <a:close/>
                    <a:moveTo>
                      <a:pt x="341" y="22"/>
                    </a:moveTo>
                    <a:cubicBezTo>
                      <a:pt x="340" y="22"/>
                      <a:pt x="340" y="22"/>
                      <a:pt x="339" y="21"/>
                    </a:cubicBezTo>
                    <a:cubicBezTo>
                      <a:pt x="340" y="21"/>
                      <a:pt x="341" y="21"/>
                      <a:pt x="341" y="21"/>
                    </a:cubicBezTo>
                    <a:cubicBezTo>
                      <a:pt x="341" y="22"/>
                      <a:pt x="341" y="22"/>
                      <a:pt x="341" y="22"/>
                    </a:cubicBezTo>
                    <a:close/>
                    <a:moveTo>
                      <a:pt x="326" y="33"/>
                    </a:moveTo>
                    <a:cubicBezTo>
                      <a:pt x="325" y="33"/>
                      <a:pt x="324" y="33"/>
                      <a:pt x="323" y="33"/>
                    </a:cubicBezTo>
                    <a:cubicBezTo>
                      <a:pt x="323" y="33"/>
                      <a:pt x="323" y="32"/>
                      <a:pt x="323" y="32"/>
                    </a:cubicBezTo>
                    <a:cubicBezTo>
                      <a:pt x="324" y="32"/>
                      <a:pt x="325" y="33"/>
                      <a:pt x="326" y="33"/>
                    </a:cubicBezTo>
                    <a:close/>
                    <a:moveTo>
                      <a:pt x="167" y="51"/>
                    </a:moveTo>
                    <a:cubicBezTo>
                      <a:pt x="167" y="50"/>
                      <a:pt x="167" y="50"/>
                      <a:pt x="167" y="50"/>
                    </a:cubicBezTo>
                    <a:cubicBezTo>
                      <a:pt x="166" y="56"/>
                      <a:pt x="166" y="61"/>
                      <a:pt x="166" y="66"/>
                    </a:cubicBezTo>
                    <a:cubicBezTo>
                      <a:pt x="166" y="66"/>
                      <a:pt x="166" y="66"/>
                      <a:pt x="165" y="66"/>
                    </a:cubicBezTo>
                    <a:cubicBezTo>
                      <a:pt x="164" y="61"/>
                      <a:pt x="163" y="56"/>
                      <a:pt x="167" y="51"/>
                    </a:cubicBezTo>
                    <a:close/>
                    <a:moveTo>
                      <a:pt x="177" y="75"/>
                    </a:moveTo>
                    <a:cubicBezTo>
                      <a:pt x="177" y="73"/>
                      <a:pt x="178" y="72"/>
                      <a:pt x="178" y="70"/>
                    </a:cubicBezTo>
                    <a:cubicBezTo>
                      <a:pt x="179" y="70"/>
                      <a:pt x="181" y="70"/>
                      <a:pt x="182" y="69"/>
                    </a:cubicBezTo>
                    <a:cubicBezTo>
                      <a:pt x="182" y="72"/>
                      <a:pt x="182" y="74"/>
                      <a:pt x="182" y="77"/>
                    </a:cubicBezTo>
                    <a:cubicBezTo>
                      <a:pt x="179" y="78"/>
                      <a:pt x="177" y="78"/>
                      <a:pt x="174" y="78"/>
                    </a:cubicBezTo>
                    <a:cubicBezTo>
                      <a:pt x="175" y="78"/>
                      <a:pt x="177" y="77"/>
                      <a:pt x="177" y="75"/>
                    </a:cubicBezTo>
                    <a:close/>
                    <a:moveTo>
                      <a:pt x="183" y="80"/>
                    </a:moveTo>
                    <a:cubicBezTo>
                      <a:pt x="184" y="80"/>
                      <a:pt x="184" y="80"/>
                      <a:pt x="184" y="80"/>
                    </a:cubicBezTo>
                    <a:cubicBezTo>
                      <a:pt x="186" y="79"/>
                      <a:pt x="188" y="78"/>
                      <a:pt x="189" y="77"/>
                    </a:cubicBezTo>
                    <a:cubicBezTo>
                      <a:pt x="190" y="76"/>
                      <a:pt x="189" y="75"/>
                      <a:pt x="188" y="75"/>
                    </a:cubicBezTo>
                    <a:cubicBezTo>
                      <a:pt x="187" y="75"/>
                      <a:pt x="186" y="76"/>
                      <a:pt x="185" y="76"/>
                    </a:cubicBezTo>
                    <a:cubicBezTo>
                      <a:pt x="185" y="73"/>
                      <a:pt x="185" y="70"/>
                      <a:pt x="185" y="67"/>
                    </a:cubicBezTo>
                    <a:cubicBezTo>
                      <a:pt x="185" y="66"/>
                      <a:pt x="186" y="66"/>
                      <a:pt x="186" y="66"/>
                    </a:cubicBezTo>
                    <a:cubicBezTo>
                      <a:pt x="186" y="65"/>
                      <a:pt x="186" y="64"/>
                      <a:pt x="185" y="64"/>
                    </a:cubicBezTo>
                    <a:cubicBezTo>
                      <a:pt x="185" y="62"/>
                      <a:pt x="185" y="59"/>
                      <a:pt x="186" y="56"/>
                    </a:cubicBezTo>
                    <a:cubicBezTo>
                      <a:pt x="187" y="56"/>
                      <a:pt x="187" y="54"/>
                      <a:pt x="186" y="53"/>
                    </a:cubicBezTo>
                    <a:cubicBezTo>
                      <a:pt x="186" y="52"/>
                      <a:pt x="186" y="51"/>
                      <a:pt x="187" y="50"/>
                    </a:cubicBezTo>
                    <a:cubicBezTo>
                      <a:pt x="188" y="45"/>
                      <a:pt x="191" y="41"/>
                      <a:pt x="194" y="38"/>
                    </a:cubicBezTo>
                    <a:cubicBezTo>
                      <a:pt x="198" y="39"/>
                      <a:pt x="202" y="41"/>
                      <a:pt x="206" y="42"/>
                    </a:cubicBezTo>
                    <a:cubicBezTo>
                      <a:pt x="206" y="42"/>
                      <a:pt x="206" y="42"/>
                      <a:pt x="206" y="42"/>
                    </a:cubicBezTo>
                    <a:cubicBezTo>
                      <a:pt x="202" y="44"/>
                      <a:pt x="199" y="45"/>
                      <a:pt x="197" y="47"/>
                    </a:cubicBezTo>
                    <a:cubicBezTo>
                      <a:pt x="187" y="55"/>
                      <a:pt x="191" y="70"/>
                      <a:pt x="189" y="81"/>
                    </a:cubicBezTo>
                    <a:cubicBezTo>
                      <a:pt x="187" y="81"/>
                      <a:pt x="184" y="81"/>
                      <a:pt x="181" y="81"/>
                    </a:cubicBezTo>
                    <a:cubicBezTo>
                      <a:pt x="182" y="81"/>
                      <a:pt x="183" y="80"/>
                      <a:pt x="183" y="80"/>
                    </a:cubicBezTo>
                    <a:close/>
                    <a:moveTo>
                      <a:pt x="341" y="49"/>
                    </a:moveTo>
                    <a:cubicBezTo>
                      <a:pt x="341" y="49"/>
                      <a:pt x="341" y="49"/>
                      <a:pt x="341" y="49"/>
                    </a:cubicBezTo>
                    <a:cubicBezTo>
                      <a:pt x="341" y="49"/>
                      <a:pt x="341" y="49"/>
                      <a:pt x="341" y="49"/>
                    </a:cubicBezTo>
                    <a:cubicBezTo>
                      <a:pt x="341" y="49"/>
                      <a:pt x="341" y="49"/>
                      <a:pt x="341" y="49"/>
                    </a:cubicBezTo>
                    <a:close/>
                    <a:moveTo>
                      <a:pt x="341" y="50"/>
                    </a:moveTo>
                    <a:cubicBezTo>
                      <a:pt x="342" y="52"/>
                      <a:pt x="343" y="55"/>
                      <a:pt x="344" y="57"/>
                    </a:cubicBezTo>
                    <a:cubicBezTo>
                      <a:pt x="344" y="57"/>
                      <a:pt x="343" y="57"/>
                      <a:pt x="343" y="57"/>
                    </a:cubicBezTo>
                    <a:cubicBezTo>
                      <a:pt x="343" y="57"/>
                      <a:pt x="343" y="58"/>
                      <a:pt x="343" y="58"/>
                    </a:cubicBezTo>
                    <a:cubicBezTo>
                      <a:pt x="342" y="55"/>
                      <a:pt x="342" y="53"/>
                      <a:pt x="341" y="50"/>
                    </a:cubicBezTo>
                    <a:cubicBezTo>
                      <a:pt x="341" y="50"/>
                      <a:pt x="341" y="50"/>
                      <a:pt x="341" y="50"/>
                    </a:cubicBezTo>
                    <a:close/>
                    <a:moveTo>
                      <a:pt x="343" y="59"/>
                    </a:moveTo>
                    <a:cubicBezTo>
                      <a:pt x="344" y="59"/>
                      <a:pt x="344" y="59"/>
                      <a:pt x="344" y="59"/>
                    </a:cubicBezTo>
                    <a:cubicBezTo>
                      <a:pt x="345" y="61"/>
                      <a:pt x="345" y="64"/>
                      <a:pt x="345" y="67"/>
                    </a:cubicBezTo>
                    <a:cubicBezTo>
                      <a:pt x="346" y="67"/>
                      <a:pt x="346" y="67"/>
                      <a:pt x="346" y="68"/>
                    </a:cubicBezTo>
                    <a:cubicBezTo>
                      <a:pt x="345" y="68"/>
                      <a:pt x="345" y="68"/>
                      <a:pt x="345" y="68"/>
                    </a:cubicBezTo>
                    <a:cubicBezTo>
                      <a:pt x="344" y="65"/>
                      <a:pt x="344" y="62"/>
                      <a:pt x="343" y="59"/>
                    </a:cubicBezTo>
                    <a:cubicBezTo>
                      <a:pt x="343" y="59"/>
                      <a:pt x="343" y="59"/>
                      <a:pt x="343" y="59"/>
                    </a:cubicBezTo>
                    <a:close/>
                    <a:moveTo>
                      <a:pt x="346" y="69"/>
                    </a:moveTo>
                    <a:cubicBezTo>
                      <a:pt x="347" y="72"/>
                      <a:pt x="350" y="74"/>
                      <a:pt x="352" y="75"/>
                    </a:cubicBezTo>
                    <a:cubicBezTo>
                      <a:pt x="350" y="75"/>
                      <a:pt x="348" y="74"/>
                      <a:pt x="346" y="74"/>
                    </a:cubicBezTo>
                    <a:cubicBezTo>
                      <a:pt x="346" y="73"/>
                      <a:pt x="345" y="71"/>
                      <a:pt x="345" y="70"/>
                    </a:cubicBezTo>
                    <a:cubicBezTo>
                      <a:pt x="345" y="70"/>
                      <a:pt x="346" y="69"/>
                      <a:pt x="346" y="69"/>
                    </a:cubicBezTo>
                    <a:close/>
                    <a:moveTo>
                      <a:pt x="357" y="75"/>
                    </a:moveTo>
                    <a:cubicBezTo>
                      <a:pt x="358" y="76"/>
                      <a:pt x="359" y="75"/>
                      <a:pt x="360" y="74"/>
                    </a:cubicBezTo>
                    <a:cubicBezTo>
                      <a:pt x="361" y="74"/>
                      <a:pt x="361" y="73"/>
                      <a:pt x="362" y="72"/>
                    </a:cubicBezTo>
                    <a:cubicBezTo>
                      <a:pt x="363" y="74"/>
                      <a:pt x="364" y="75"/>
                      <a:pt x="366" y="76"/>
                    </a:cubicBezTo>
                    <a:cubicBezTo>
                      <a:pt x="363" y="76"/>
                      <a:pt x="359" y="76"/>
                      <a:pt x="355" y="75"/>
                    </a:cubicBezTo>
                    <a:cubicBezTo>
                      <a:pt x="356" y="75"/>
                      <a:pt x="356" y="75"/>
                      <a:pt x="357" y="75"/>
                    </a:cubicBezTo>
                    <a:close/>
                    <a:moveTo>
                      <a:pt x="172" y="81"/>
                    </a:moveTo>
                    <a:cubicBezTo>
                      <a:pt x="172" y="81"/>
                      <a:pt x="173" y="81"/>
                      <a:pt x="174" y="81"/>
                    </a:cubicBezTo>
                    <a:cubicBezTo>
                      <a:pt x="173" y="81"/>
                      <a:pt x="172" y="81"/>
                      <a:pt x="171" y="82"/>
                    </a:cubicBezTo>
                    <a:cubicBezTo>
                      <a:pt x="171" y="81"/>
                      <a:pt x="172" y="81"/>
                      <a:pt x="172" y="81"/>
                    </a:cubicBezTo>
                    <a:close/>
                    <a:moveTo>
                      <a:pt x="172" y="87"/>
                    </a:moveTo>
                    <a:cubicBezTo>
                      <a:pt x="174" y="86"/>
                      <a:pt x="176" y="86"/>
                      <a:pt x="178" y="86"/>
                    </a:cubicBezTo>
                    <a:cubicBezTo>
                      <a:pt x="183" y="86"/>
                      <a:pt x="189" y="87"/>
                      <a:pt x="194" y="87"/>
                    </a:cubicBezTo>
                    <a:cubicBezTo>
                      <a:pt x="193" y="93"/>
                      <a:pt x="194" y="99"/>
                      <a:pt x="197" y="103"/>
                    </a:cubicBezTo>
                    <a:cubicBezTo>
                      <a:pt x="196" y="103"/>
                      <a:pt x="195" y="103"/>
                      <a:pt x="195" y="103"/>
                    </a:cubicBezTo>
                    <a:cubicBezTo>
                      <a:pt x="192" y="103"/>
                      <a:pt x="190" y="104"/>
                      <a:pt x="188" y="104"/>
                    </a:cubicBezTo>
                    <a:cubicBezTo>
                      <a:pt x="188" y="101"/>
                      <a:pt x="188" y="98"/>
                      <a:pt x="187" y="96"/>
                    </a:cubicBezTo>
                    <a:cubicBezTo>
                      <a:pt x="187" y="93"/>
                      <a:pt x="185" y="90"/>
                      <a:pt x="182" y="90"/>
                    </a:cubicBezTo>
                    <a:cubicBezTo>
                      <a:pt x="181" y="89"/>
                      <a:pt x="181" y="90"/>
                      <a:pt x="181" y="90"/>
                    </a:cubicBezTo>
                    <a:cubicBezTo>
                      <a:pt x="184" y="92"/>
                      <a:pt x="184" y="96"/>
                      <a:pt x="184" y="100"/>
                    </a:cubicBezTo>
                    <a:cubicBezTo>
                      <a:pt x="184" y="101"/>
                      <a:pt x="184" y="102"/>
                      <a:pt x="184" y="104"/>
                    </a:cubicBezTo>
                    <a:cubicBezTo>
                      <a:pt x="181" y="104"/>
                      <a:pt x="178" y="104"/>
                      <a:pt x="174" y="104"/>
                    </a:cubicBezTo>
                    <a:cubicBezTo>
                      <a:pt x="174" y="102"/>
                      <a:pt x="173" y="99"/>
                      <a:pt x="172" y="97"/>
                    </a:cubicBezTo>
                    <a:cubicBezTo>
                      <a:pt x="172" y="94"/>
                      <a:pt x="171" y="90"/>
                      <a:pt x="172" y="87"/>
                    </a:cubicBezTo>
                    <a:close/>
                    <a:moveTo>
                      <a:pt x="44" y="339"/>
                    </a:moveTo>
                    <a:cubicBezTo>
                      <a:pt x="44" y="340"/>
                      <a:pt x="44" y="340"/>
                      <a:pt x="45" y="341"/>
                    </a:cubicBezTo>
                    <a:cubicBezTo>
                      <a:pt x="44" y="341"/>
                      <a:pt x="44" y="341"/>
                      <a:pt x="44" y="341"/>
                    </a:cubicBezTo>
                    <a:cubicBezTo>
                      <a:pt x="43" y="341"/>
                      <a:pt x="42" y="340"/>
                      <a:pt x="41" y="339"/>
                    </a:cubicBezTo>
                    <a:cubicBezTo>
                      <a:pt x="42" y="339"/>
                      <a:pt x="43" y="339"/>
                      <a:pt x="44" y="339"/>
                    </a:cubicBezTo>
                    <a:close/>
                    <a:moveTo>
                      <a:pt x="319" y="392"/>
                    </a:moveTo>
                    <a:cubicBezTo>
                      <a:pt x="319" y="392"/>
                      <a:pt x="320" y="392"/>
                      <a:pt x="320" y="392"/>
                    </a:cubicBezTo>
                    <a:cubicBezTo>
                      <a:pt x="320" y="392"/>
                      <a:pt x="320" y="393"/>
                      <a:pt x="320" y="393"/>
                    </a:cubicBezTo>
                    <a:cubicBezTo>
                      <a:pt x="320" y="392"/>
                      <a:pt x="319" y="392"/>
                      <a:pt x="319" y="392"/>
                    </a:cubicBezTo>
                    <a:close/>
                    <a:moveTo>
                      <a:pt x="320" y="391"/>
                    </a:moveTo>
                    <a:cubicBezTo>
                      <a:pt x="319" y="390"/>
                      <a:pt x="319" y="390"/>
                      <a:pt x="318" y="390"/>
                    </a:cubicBezTo>
                    <a:cubicBezTo>
                      <a:pt x="318" y="388"/>
                      <a:pt x="317" y="387"/>
                      <a:pt x="315" y="385"/>
                    </a:cubicBezTo>
                    <a:cubicBezTo>
                      <a:pt x="315" y="385"/>
                      <a:pt x="315" y="385"/>
                      <a:pt x="315" y="385"/>
                    </a:cubicBezTo>
                    <a:cubicBezTo>
                      <a:pt x="314" y="381"/>
                      <a:pt x="314" y="378"/>
                      <a:pt x="314" y="374"/>
                    </a:cubicBezTo>
                    <a:cubicBezTo>
                      <a:pt x="315" y="374"/>
                      <a:pt x="317" y="374"/>
                      <a:pt x="319" y="374"/>
                    </a:cubicBezTo>
                    <a:cubicBezTo>
                      <a:pt x="319" y="374"/>
                      <a:pt x="319" y="374"/>
                      <a:pt x="320" y="374"/>
                    </a:cubicBezTo>
                    <a:cubicBezTo>
                      <a:pt x="320" y="380"/>
                      <a:pt x="320" y="385"/>
                      <a:pt x="320" y="391"/>
                    </a:cubicBezTo>
                    <a:close/>
                    <a:moveTo>
                      <a:pt x="313" y="347"/>
                    </a:moveTo>
                    <a:cubicBezTo>
                      <a:pt x="313" y="344"/>
                      <a:pt x="312" y="341"/>
                      <a:pt x="312" y="338"/>
                    </a:cubicBezTo>
                    <a:cubicBezTo>
                      <a:pt x="313" y="338"/>
                      <a:pt x="314" y="336"/>
                      <a:pt x="314" y="335"/>
                    </a:cubicBezTo>
                    <a:cubicBezTo>
                      <a:pt x="315" y="334"/>
                      <a:pt x="316" y="332"/>
                      <a:pt x="316" y="331"/>
                    </a:cubicBezTo>
                    <a:cubicBezTo>
                      <a:pt x="316" y="329"/>
                      <a:pt x="314" y="329"/>
                      <a:pt x="314" y="331"/>
                    </a:cubicBezTo>
                    <a:cubicBezTo>
                      <a:pt x="314" y="332"/>
                      <a:pt x="314" y="333"/>
                      <a:pt x="313" y="333"/>
                    </a:cubicBezTo>
                    <a:cubicBezTo>
                      <a:pt x="313" y="333"/>
                      <a:pt x="312" y="332"/>
                      <a:pt x="311" y="332"/>
                    </a:cubicBezTo>
                    <a:cubicBezTo>
                      <a:pt x="310" y="332"/>
                      <a:pt x="310" y="332"/>
                      <a:pt x="309" y="333"/>
                    </a:cubicBezTo>
                    <a:cubicBezTo>
                      <a:pt x="308" y="332"/>
                      <a:pt x="307" y="332"/>
                      <a:pt x="306" y="333"/>
                    </a:cubicBezTo>
                    <a:cubicBezTo>
                      <a:pt x="304" y="333"/>
                      <a:pt x="302" y="334"/>
                      <a:pt x="300" y="334"/>
                    </a:cubicBezTo>
                    <a:cubicBezTo>
                      <a:pt x="301" y="332"/>
                      <a:pt x="301" y="330"/>
                      <a:pt x="301" y="328"/>
                    </a:cubicBezTo>
                    <a:cubicBezTo>
                      <a:pt x="307" y="329"/>
                      <a:pt x="314" y="329"/>
                      <a:pt x="320" y="329"/>
                    </a:cubicBezTo>
                    <a:cubicBezTo>
                      <a:pt x="320" y="333"/>
                      <a:pt x="320" y="337"/>
                      <a:pt x="320" y="341"/>
                    </a:cubicBezTo>
                    <a:cubicBezTo>
                      <a:pt x="318" y="344"/>
                      <a:pt x="316" y="346"/>
                      <a:pt x="313" y="347"/>
                    </a:cubicBezTo>
                    <a:close/>
                    <a:moveTo>
                      <a:pt x="311" y="336"/>
                    </a:moveTo>
                    <a:cubicBezTo>
                      <a:pt x="311" y="336"/>
                      <a:pt x="311" y="336"/>
                      <a:pt x="311" y="336"/>
                    </a:cubicBezTo>
                    <a:cubicBezTo>
                      <a:pt x="311" y="336"/>
                      <a:pt x="311" y="336"/>
                      <a:pt x="311" y="336"/>
                    </a:cubicBezTo>
                    <a:cubicBezTo>
                      <a:pt x="311" y="336"/>
                      <a:pt x="311" y="336"/>
                      <a:pt x="311" y="336"/>
                    </a:cubicBezTo>
                    <a:close/>
                    <a:moveTo>
                      <a:pt x="259" y="323"/>
                    </a:moveTo>
                    <a:cubicBezTo>
                      <a:pt x="258" y="322"/>
                      <a:pt x="257" y="321"/>
                      <a:pt x="255" y="320"/>
                    </a:cubicBezTo>
                    <a:cubicBezTo>
                      <a:pt x="255" y="319"/>
                      <a:pt x="255" y="320"/>
                      <a:pt x="255" y="320"/>
                    </a:cubicBezTo>
                    <a:cubicBezTo>
                      <a:pt x="256" y="321"/>
                      <a:pt x="256" y="322"/>
                      <a:pt x="257" y="323"/>
                    </a:cubicBezTo>
                    <a:cubicBezTo>
                      <a:pt x="255" y="323"/>
                      <a:pt x="253" y="323"/>
                      <a:pt x="252" y="323"/>
                    </a:cubicBezTo>
                    <a:cubicBezTo>
                      <a:pt x="251" y="323"/>
                      <a:pt x="251" y="324"/>
                      <a:pt x="252" y="324"/>
                    </a:cubicBezTo>
                    <a:cubicBezTo>
                      <a:pt x="254" y="324"/>
                      <a:pt x="257" y="325"/>
                      <a:pt x="259" y="325"/>
                    </a:cubicBezTo>
                    <a:cubicBezTo>
                      <a:pt x="262" y="328"/>
                      <a:pt x="266" y="331"/>
                      <a:pt x="268" y="335"/>
                    </a:cubicBezTo>
                    <a:cubicBezTo>
                      <a:pt x="269" y="336"/>
                      <a:pt x="271" y="335"/>
                      <a:pt x="270" y="333"/>
                    </a:cubicBezTo>
                    <a:cubicBezTo>
                      <a:pt x="268" y="330"/>
                      <a:pt x="265" y="327"/>
                      <a:pt x="262" y="325"/>
                    </a:cubicBezTo>
                    <a:cubicBezTo>
                      <a:pt x="269" y="325"/>
                      <a:pt x="276" y="326"/>
                      <a:pt x="282" y="327"/>
                    </a:cubicBezTo>
                    <a:cubicBezTo>
                      <a:pt x="282" y="327"/>
                      <a:pt x="282" y="327"/>
                      <a:pt x="282" y="327"/>
                    </a:cubicBezTo>
                    <a:cubicBezTo>
                      <a:pt x="282" y="329"/>
                      <a:pt x="282" y="332"/>
                      <a:pt x="282" y="334"/>
                    </a:cubicBezTo>
                    <a:cubicBezTo>
                      <a:pt x="282" y="335"/>
                      <a:pt x="284" y="335"/>
                      <a:pt x="284" y="334"/>
                    </a:cubicBezTo>
                    <a:cubicBezTo>
                      <a:pt x="284" y="332"/>
                      <a:pt x="284" y="329"/>
                      <a:pt x="284" y="327"/>
                    </a:cubicBezTo>
                    <a:cubicBezTo>
                      <a:pt x="284" y="327"/>
                      <a:pt x="284" y="327"/>
                      <a:pt x="284" y="327"/>
                    </a:cubicBezTo>
                    <a:cubicBezTo>
                      <a:pt x="289" y="327"/>
                      <a:pt x="295" y="328"/>
                      <a:pt x="300" y="328"/>
                    </a:cubicBezTo>
                    <a:cubicBezTo>
                      <a:pt x="299" y="330"/>
                      <a:pt x="299" y="332"/>
                      <a:pt x="298" y="334"/>
                    </a:cubicBezTo>
                    <a:cubicBezTo>
                      <a:pt x="298" y="334"/>
                      <a:pt x="298" y="335"/>
                      <a:pt x="298" y="335"/>
                    </a:cubicBezTo>
                    <a:cubicBezTo>
                      <a:pt x="290" y="336"/>
                      <a:pt x="281" y="337"/>
                      <a:pt x="273" y="337"/>
                    </a:cubicBezTo>
                    <a:cubicBezTo>
                      <a:pt x="272" y="337"/>
                      <a:pt x="272" y="338"/>
                      <a:pt x="273" y="338"/>
                    </a:cubicBezTo>
                    <a:cubicBezTo>
                      <a:pt x="281" y="340"/>
                      <a:pt x="289" y="339"/>
                      <a:pt x="297" y="338"/>
                    </a:cubicBezTo>
                    <a:cubicBezTo>
                      <a:pt x="297" y="339"/>
                      <a:pt x="297" y="340"/>
                      <a:pt x="297" y="341"/>
                    </a:cubicBezTo>
                    <a:cubicBezTo>
                      <a:pt x="297" y="342"/>
                      <a:pt x="298" y="342"/>
                      <a:pt x="298" y="342"/>
                    </a:cubicBezTo>
                    <a:cubicBezTo>
                      <a:pt x="299" y="340"/>
                      <a:pt x="299" y="339"/>
                      <a:pt x="300" y="338"/>
                    </a:cubicBezTo>
                    <a:cubicBezTo>
                      <a:pt x="302" y="337"/>
                      <a:pt x="304" y="337"/>
                      <a:pt x="306" y="337"/>
                    </a:cubicBezTo>
                    <a:cubicBezTo>
                      <a:pt x="309" y="346"/>
                      <a:pt x="309" y="355"/>
                      <a:pt x="309" y="365"/>
                    </a:cubicBezTo>
                    <a:cubicBezTo>
                      <a:pt x="309" y="374"/>
                      <a:pt x="310" y="382"/>
                      <a:pt x="312" y="391"/>
                    </a:cubicBezTo>
                    <a:cubicBezTo>
                      <a:pt x="312" y="391"/>
                      <a:pt x="312" y="391"/>
                      <a:pt x="312" y="391"/>
                    </a:cubicBezTo>
                    <a:cubicBezTo>
                      <a:pt x="312" y="391"/>
                      <a:pt x="312" y="391"/>
                      <a:pt x="312" y="391"/>
                    </a:cubicBezTo>
                    <a:cubicBezTo>
                      <a:pt x="312" y="390"/>
                      <a:pt x="311" y="390"/>
                      <a:pt x="311" y="391"/>
                    </a:cubicBezTo>
                    <a:cubicBezTo>
                      <a:pt x="311" y="391"/>
                      <a:pt x="311" y="391"/>
                      <a:pt x="311" y="391"/>
                    </a:cubicBezTo>
                    <a:cubicBezTo>
                      <a:pt x="305" y="393"/>
                      <a:pt x="299" y="393"/>
                      <a:pt x="293" y="393"/>
                    </a:cubicBezTo>
                    <a:cubicBezTo>
                      <a:pt x="293" y="391"/>
                      <a:pt x="293" y="389"/>
                      <a:pt x="294" y="387"/>
                    </a:cubicBezTo>
                    <a:cubicBezTo>
                      <a:pt x="295" y="387"/>
                      <a:pt x="294" y="386"/>
                      <a:pt x="293" y="387"/>
                    </a:cubicBezTo>
                    <a:cubicBezTo>
                      <a:pt x="292" y="388"/>
                      <a:pt x="291" y="390"/>
                      <a:pt x="291" y="393"/>
                    </a:cubicBezTo>
                    <a:cubicBezTo>
                      <a:pt x="287" y="393"/>
                      <a:pt x="284" y="392"/>
                      <a:pt x="280" y="392"/>
                    </a:cubicBezTo>
                    <a:cubicBezTo>
                      <a:pt x="281" y="391"/>
                      <a:pt x="281" y="389"/>
                      <a:pt x="281" y="387"/>
                    </a:cubicBezTo>
                    <a:cubicBezTo>
                      <a:pt x="281" y="386"/>
                      <a:pt x="279" y="386"/>
                      <a:pt x="279" y="387"/>
                    </a:cubicBezTo>
                    <a:cubicBezTo>
                      <a:pt x="279" y="388"/>
                      <a:pt x="279" y="390"/>
                      <a:pt x="278" y="391"/>
                    </a:cubicBezTo>
                    <a:cubicBezTo>
                      <a:pt x="279" y="374"/>
                      <a:pt x="276" y="357"/>
                      <a:pt x="271" y="342"/>
                    </a:cubicBezTo>
                    <a:cubicBezTo>
                      <a:pt x="271" y="342"/>
                      <a:pt x="272" y="342"/>
                      <a:pt x="273" y="342"/>
                    </a:cubicBezTo>
                    <a:cubicBezTo>
                      <a:pt x="274" y="342"/>
                      <a:pt x="274" y="341"/>
                      <a:pt x="273" y="340"/>
                    </a:cubicBezTo>
                    <a:cubicBezTo>
                      <a:pt x="267" y="338"/>
                      <a:pt x="260" y="337"/>
                      <a:pt x="254" y="337"/>
                    </a:cubicBezTo>
                    <a:cubicBezTo>
                      <a:pt x="253" y="331"/>
                      <a:pt x="252" y="325"/>
                      <a:pt x="249" y="319"/>
                    </a:cubicBezTo>
                    <a:cubicBezTo>
                      <a:pt x="249" y="318"/>
                      <a:pt x="247" y="319"/>
                      <a:pt x="247" y="320"/>
                    </a:cubicBezTo>
                    <a:cubicBezTo>
                      <a:pt x="249" y="329"/>
                      <a:pt x="250" y="339"/>
                      <a:pt x="250" y="348"/>
                    </a:cubicBezTo>
                    <a:cubicBezTo>
                      <a:pt x="250" y="348"/>
                      <a:pt x="249" y="348"/>
                      <a:pt x="249" y="348"/>
                    </a:cubicBezTo>
                    <a:cubicBezTo>
                      <a:pt x="214" y="352"/>
                      <a:pt x="179" y="355"/>
                      <a:pt x="144" y="354"/>
                    </a:cubicBezTo>
                    <a:cubicBezTo>
                      <a:pt x="124" y="354"/>
                      <a:pt x="103" y="354"/>
                      <a:pt x="83" y="350"/>
                    </a:cubicBezTo>
                    <a:cubicBezTo>
                      <a:pt x="72" y="348"/>
                      <a:pt x="57" y="346"/>
                      <a:pt x="49" y="337"/>
                    </a:cubicBezTo>
                    <a:cubicBezTo>
                      <a:pt x="49" y="335"/>
                      <a:pt x="49" y="333"/>
                      <a:pt x="46" y="332"/>
                    </a:cubicBezTo>
                    <a:cubicBezTo>
                      <a:pt x="42" y="330"/>
                      <a:pt x="40" y="325"/>
                      <a:pt x="37" y="321"/>
                    </a:cubicBezTo>
                    <a:cubicBezTo>
                      <a:pt x="33" y="314"/>
                      <a:pt x="31" y="306"/>
                      <a:pt x="29" y="298"/>
                    </a:cubicBezTo>
                    <a:cubicBezTo>
                      <a:pt x="23" y="276"/>
                      <a:pt x="21" y="253"/>
                      <a:pt x="19" y="230"/>
                    </a:cubicBezTo>
                    <a:cubicBezTo>
                      <a:pt x="16" y="194"/>
                      <a:pt x="17" y="157"/>
                      <a:pt x="12" y="121"/>
                    </a:cubicBezTo>
                    <a:cubicBezTo>
                      <a:pt x="16" y="122"/>
                      <a:pt x="20" y="123"/>
                      <a:pt x="25" y="123"/>
                    </a:cubicBezTo>
                    <a:cubicBezTo>
                      <a:pt x="23" y="129"/>
                      <a:pt x="22" y="134"/>
                      <a:pt x="22" y="140"/>
                    </a:cubicBezTo>
                    <a:cubicBezTo>
                      <a:pt x="22" y="142"/>
                      <a:pt x="25" y="142"/>
                      <a:pt x="25" y="140"/>
                    </a:cubicBezTo>
                    <a:cubicBezTo>
                      <a:pt x="25" y="134"/>
                      <a:pt x="26" y="129"/>
                      <a:pt x="27" y="123"/>
                    </a:cubicBezTo>
                    <a:cubicBezTo>
                      <a:pt x="37" y="124"/>
                      <a:pt x="48" y="123"/>
                      <a:pt x="56" y="124"/>
                    </a:cubicBezTo>
                    <a:cubicBezTo>
                      <a:pt x="78" y="124"/>
                      <a:pt x="100" y="125"/>
                      <a:pt x="122" y="124"/>
                    </a:cubicBezTo>
                    <a:cubicBezTo>
                      <a:pt x="134" y="124"/>
                      <a:pt x="146" y="124"/>
                      <a:pt x="157" y="123"/>
                    </a:cubicBezTo>
                    <a:cubicBezTo>
                      <a:pt x="140" y="148"/>
                      <a:pt x="117" y="168"/>
                      <a:pt x="97" y="191"/>
                    </a:cubicBezTo>
                    <a:cubicBezTo>
                      <a:pt x="80" y="210"/>
                      <a:pt x="61" y="234"/>
                      <a:pt x="58" y="261"/>
                    </a:cubicBezTo>
                    <a:cubicBezTo>
                      <a:pt x="58" y="263"/>
                      <a:pt x="60" y="263"/>
                      <a:pt x="61" y="261"/>
                    </a:cubicBezTo>
                    <a:cubicBezTo>
                      <a:pt x="79" y="205"/>
                      <a:pt x="127" y="171"/>
                      <a:pt x="158" y="123"/>
                    </a:cubicBezTo>
                    <a:cubicBezTo>
                      <a:pt x="191" y="122"/>
                      <a:pt x="223" y="121"/>
                      <a:pt x="255" y="120"/>
                    </a:cubicBezTo>
                    <a:cubicBezTo>
                      <a:pt x="300" y="118"/>
                      <a:pt x="344" y="116"/>
                      <a:pt x="389" y="115"/>
                    </a:cubicBezTo>
                    <a:cubicBezTo>
                      <a:pt x="430" y="114"/>
                      <a:pt x="472" y="115"/>
                      <a:pt x="514" y="116"/>
                    </a:cubicBezTo>
                    <a:cubicBezTo>
                      <a:pt x="514" y="117"/>
                      <a:pt x="514" y="118"/>
                      <a:pt x="514" y="119"/>
                    </a:cubicBezTo>
                    <a:cubicBezTo>
                      <a:pt x="515" y="124"/>
                      <a:pt x="516" y="128"/>
                      <a:pt x="517" y="133"/>
                    </a:cubicBezTo>
                    <a:cubicBezTo>
                      <a:pt x="517" y="135"/>
                      <a:pt x="520" y="134"/>
                      <a:pt x="520" y="132"/>
                    </a:cubicBezTo>
                    <a:cubicBezTo>
                      <a:pt x="521" y="128"/>
                      <a:pt x="521" y="124"/>
                      <a:pt x="520" y="119"/>
                    </a:cubicBezTo>
                    <a:cubicBezTo>
                      <a:pt x="520" y="118"/>
                      <a:pt x="520" y="117"/>
                      <a:pt x="520" y="116"/>
                    </a:cubicBezTo>
                    <a:cubicBezTo>
                      <a:pt x="521" y="116"/>
                      <a:pt x="522" y="116"/>
                      <a:pt x="523" y="116"/>
                    </a:cubicBezTo>
                    <a:cubicBezTo>
                      <a:pt x="524" y="116"/>
                      <a:pt x="525" y="116"/>
                      <a:pt x="526" y="116"/>
                    </a:cubicBezTo>
                    <a:cubicBezTo>
                      <a:pt x="522" y="148"/>
                      <a:pt x="528" y="182"/>
                      <a:pt x="533" y="214"/>
                    </a:cubicBezTo>
                    <a:cubicBezTo>
                      <a:pt x="532" y="238"/>
                      <a:pt x="536" y="261"/>
                      <a:pt x="537" y="285"/>
                    </a:cubicBezTo>
                    <a:cubicBezTo>
                      <a:pt x="537" y="286"/>
                      <a:pt x="537" y="287"/>
                      <a:pt x="537" y="288"/>
                    </a:cubicBezTo>
                    <a:cubicBezTo>
                      <a:pt x="537" y="303"/>
                      <a:pt x="535" y="318"/>
                      <a:pt x="532" y="333"/>
                    </a:cubicBezTo>
                    <a:cubicBezTo>
                      <a:pt x="524" y="337"/>
                      <a:pt x="516" y="340"/>
                      <a:pt x="509" y="342"/>
                    </a:cubicBezTo>
                    <a:cubicBezTo>
                      <a:pt x="487" y="349"/>
                      <a:pt x="464" y="352"/>
                      <a:pt x="442" y="354"/>
                    </a:cubicBezTo>
                    <a:cubicBezTo>
                      <a:pt x="439" y="355"/>
                      <a:pt x="435" y="355"/>
                      <a:pt x="432" y="355"/>
                    </a:cubicBezTo>
                    <a:cubicBezTo>
                      <a:pt x="422" y="355"/>
                      <a:pt x="411" y="354"/>
                      <a:pt x="401" y="355"/>
                    </a:cubicBezTo>
                    <a:cubicBezTo>
                      <a:pt x="377" y="356"/>
                      <a:pt x="354" y="359"/>
                      <a:pt x="330" y="360"/>
                    </a:cubicBezTo>
                    <a:cubicBezTo>
                      <a:pt x="329" y="360"/>
                      <a:pt x="328" y="360"/>
                      <a:pt x="327" y="360"/>
                    </a:cubicBezTo>
                    <a:cubicBezTo>
                      <a:pt x="326" y="359"/>
                      <a:pt x="325" y="360"/>
                      <a:pt x="324" y="360"/>
                    </a:cubicBezTo>
                    <a:cubicBezTo>
                      <a:pt x="324" y="349"/>
                      <a:pt x="324" y="338"/>
                      <a:pt x="324" y="327"/>
                    </a:cubicBezTo>
                    <a:cubicBezTo>
                      <a:pt x="324" y="326"/>
                      <a:pt x="323" y="325"/>
                      <a:pt x="322" y="325"/>
                    </a:cubicBezTo>
                    <a:cubicBezTo>
                      <a:pt x="301" y="325"/>
                      <a:pt x="280" y="322"/>
                      <a:pt x="259" y="323"/>
                    </a:cubicBezTo>
                    <a:close/>
                    <a:moveTo>
                      <a:pt x="386" y="79"/>
                    </a:moveTo>
                    <a:cubicBezTo>
                      <a:pt x="387" y="84"/>
                      <a:pt x="387" y="89"/>
                      <a:pt x="388" y="95"/>
                    </a:cubicBezTo>
                    <a:cubicBezTo>
                      <a:pt x="384" y="95"/>
                      <a:pt x="380" y="95"/>
                      <a:pt x="376" y="95"/>
                    </a:cubicBezTo>
                    <a:cubicBezTo>
                      <a:pt x="376" y="93"/>
                      <a:pt x="376" y="92"/>
                      <a:pt x="376" y="90"/>
                    </a:cubicBezTo>
                    <a:cubicBezTo>
                      <a:pt x="376" y="88"/>
                      <a:pt x="376" y="85"/>
                      <a:pt x="375" y="83"/>
                    </a:cubicBezTo>
                    <a:cubicBezTo>
                      <a:pt x="375" y="82"/>
                      <a:pt x="374" y="82"/>
                      <a:pt x="374" y="83"/>
                    </a:cubicBezTo>
                    <a:cubicBezTo>
                      <a:pt x="373" y="85"/>
                      <a:pt x="373" y="88"/>
                      <a:pt x="373" y="90"/>
                    </a:cubicBezTo>
                    <a:cubicBezTo>
                      <a:pt x="373" y="92"/>
                      <a:pt x="373" y="93"/>
                      <a:pt x="373" y="95"/>
                    </a:cubicBezTo>
                    <a:cubicBezTo>
                      <a:pt x="361" y="95"/>
                      <a:pt x="349" y="95"/>
                      <a:pt x="337" y="95"/>
                    </a:cubicBezTo>
                    <a:cubicBezTo>
                      <a:pt x="337" y="94"/>
                      <a:pt x="337" y="92"/>
                      <a:pt x="337" y="91"/>
                    </a:cubicBezTo>
                    <a:cubicBezTo>
                      <a:pt x="337" y="87"/>
                      <a:pt x="337" y="82"/>
                      <a:pt x="337" y="78"/>
                    </a:cubicBezTo>
                    <a:cubicBezTo>
                      <a:pt x="339" y="78"/>
                      <a:pt x="341" y="78"/>
                      <a:pt x="343" y="79"/>
                    </a:cubicBezTo>
                    <a:cubicBezTo>
                      <a:pt x="344" y="79"/>
                      <a:pt x="344" y="79"/>
                      <a:pt x="344" y="79"/>
                    </a:cubicBezTo>
                    <a:cubicBezTo>
                      <a:pt x="347" y="79"/>
                      <a:pt x="350" y="79"/>
                      <a:pt x="352" y="80"/>
                    </a:cubicBezTo>
                    <a:cubicBezTo>
                      <a:pt x="352" y="81"/>
                      <a:pt x="352" y="83"/>
                      <a:pt x="352" y="85"/>
                    </a:cubicBezTo>
                    <a:cubicBezTo>
                      <a:pt x="352" y="88"/>
                      <a:pt x="351" y="92"/>
                      <a:pt x="352" y="94"/>
                    </a:cubicBezTo>
                    <a:cubicBezTo>
                      <a:pt x="353" y="95"/>
                      <a:pt x="354" y="95"/>
                      <a:pt x="355" y="94"/>
                    </a:cubicBezTo>
                    <a:cubicBezTo>
                      <a:pt x="356" y="92"/>
                      <a:pt x="355" y="88"/>
                      <a:pt x="355" y="85"/>
                    </a:cubicBezTo>
                    <a:cubicBezTo>
                      <a:pt x="355" y="83"/>
                      <a:pt x="355" y="82"/>
                      <a:pt x="355" y="80"/>
                    </a:cubicBezTo>
                    <a:cubicBezTo>
                      <a:pt x="357" y="80"/>
                      <a:pt x="359" y="80"/>
                      <a:pt x="362" y="81"/>
                    </a:cubicBezTo>
                    <a:cubicBezTo>
                      <a:pt x="362" y="83"/>
                      <a:pt x="363" y="85"/>
                      <a:pt x="363" y="87"/>
                    </a:cubicBezTo>
                    <a:cubicBezTo>
                      <a:pt x="363" y="90"/>
                      <a:pt x="362" y="92"/>
                      <a:pt x="363" y="94"/>
                    </a:cubicBezTo>
                    <a:cubicBezTo>
                      <a:pt x="363" y="94"/>
                      <a:pt x="364" y="95"/>
                      <a:pt x="365" y="94"/>
                    </a:cubicBezTo>
                    <a:cubicBezTo>
                      <a:pt x="368" y="92"/>
                      <a:pt x="366" y="85"/>
                      <a:pt x="364" y="81"/>
                    </a:cubicBezTo>
                    <a:cubicBezTo>
                      <a:pt x="372" y="82"/>
                      <a:pt x="379" y="82"/>
                      <a:pt x="386" y="79"/>
                    </a:cubicBezTo>
                    <a:close/>
                    <a:moveTo>
                      <a:pt x="169" y="87"/>
                    </a:moveTo>
                    <a:cubicBezTo>
                      <a:pt x="168" y="93"/>
                      <a:pt x="168" y="99"/>
                      <a:pt x="171" y="104"/>
                    </a:cubicBezTo>
                    <a:cubicBezTo>
                      <a:pt x="167" y="104"/>
                      <a:pt x="163" y="104"/>
                      <a:pt x="159" y="105"/>
                    </a:cubicBezTo>
                    <a:cubicBezTo>
                      <a:pt x="160" y="102"/>
                      <a:pt x="160" y="100"/>
                      <a:pt x="160" y="98"/>
                    </a:cubicBezTo>
                    <a:cubicBezTo>
                      <a:pt x="160" y="95"/>
                      <a:pt x="160" y="92"/>
                      <a:pt x="159" y="89"/>
                    </a:cubicBezTo>
                    <a:cubicBezTo>
                      <a:pt x="162" y="88"/>
                      <a:pt x="166" y="88"/>
                      <a:pt x="169" y="87"/>
                    </a:cubicBezTo>
                    <a:close/>
                    <a:moveTo>
                      <a:pt x="148" y="89"/>
                    </a:moveTo>
                    <a:cubicBezTo>
                      <a:pt x="149" y="89"/>
                      <a:pt x="149" y="89"/>
                      <a:pt x="150" y="88"/>
                    </a:cubicBezTo>
                    <a:cubicBezTo>
                      <a:pt x="152" y="89"/>
                      <a:pt x="154" y="89"/>
                      <a:pt x="156" y="89"/>
                    </a:cubicBezTo>
                    <a:cubicBezTo>
                      <a:pt x="157" y="92"/>
                      <a:pt x="157" y="95"/>
                      <a:pt x="157" y="98"/>
                    </a:cubicBezTo>
                    <a:cubicBezTo>
                      <a:pt x="156" y="100"/>
                      <a:pt x="156" y="102"/>
                      <a:pt x="155" y="105"/>
                    </a:cubicBezTo>
                    <a:cubicBezTo>
                      <a:pt x="153" y="105"/>
                      <a:pt x="150" y="105"/>
                      <a:pt x="147" y="105"/>
                    </a:cubicBezTo>
                    <a:cubicBezTo>
                      <a:pt x="147" y="100"/>
                      <a:pt x="148" y="94"/>
                      <a:pt x="148" y="89"/>
                    </a:cubicBezTo>
                    <a:close/>
                    <a:moveTo>
                      <a:pt x="48" y="350"/>
                    </a:moveTo>
                    <a:cubicBezTo>
                      <a:pt x="50" y="351"/>
                      <a:pt x="52" y="352"/>
                      <a:pt x="55" y="353"/>
                    </a:cubicBezTo>
                    <a:cubicBezTo>
                      <a:pt x="55" y="353"/>
                      <a:pt x="55" y="354"/>
                      <a:pt x="56" y="354"/>
                    </a:cubicBezTo>
                    <a:cubicBezTo>
                      <a:pt x="60" y="356"/>
                      <a:pt x="64" y="359"/>
                      <a:pt x="68" y="360"/>
                    </a:cubicBezTo>
                    <a:cubicBezTo>
                      <a:pt x="88" y="369"/>
                      <a:pt x="111" y="370"/>
                      <a:pt x="132" y="372"/>
                    </a:cubicBezTo>
                    <a:cubicBezTo>
                      <a:pt x="155" y="374"/>
                      <a:pt x="178" y="373"/>
                      <a:pt x="201" y="371"/>
                    </a:cubicBezTo>
                    <a:cubicBezTo>
                      <a:pt x="217" y="370"/>
                      <a:pt x="234" y="369"/>
                      <a:pt x="250" y="365"/>
                    </a:cubicBezTo>
                    <a:cubicBezTo>
                      <a:pt x="250" y="367"/>
                      <a:pt x="250" y="369"/>
                      <a:pt x="250" y="371"/>
                    </a:cubicBezTo>
                    <a:cubicBezTo>
                      <a:pt x="251" y="384"/>
                      <a:pt x="253" y="401"/>
                      <a:pt x="263" y="410"/>
                    </a:cubicBezTo>
                    <a:cubicBezTo>
                      <a:pt x="267" y="413"/>
                      <a:pt x="271" y="414"/>
                      <a:pt x="276" y="415"/>
                    </a:cubicBezTo>
                    <a:cubicBezTo>
                      <a:pt x="272" y="424"/>
                      <a:pt x="266" y="432"/>
                      <a:pt x="262" y="441"/>
                    </a:cubicBezTo>
                    <a:cubicBezTo>
                      <a:pt x="262" y="442"/>
                      <a:pt x="263" y="443"/>
                      <a:pt x="264" y="442"/>
                    </a:cubicBezTo>
                    <a:cubicBezTo>
                      <a:pt x="270" y="434"/>
                      <a:pt x="274" y="424"/>
                      <a:pt x="278" y="415"/>
                    </a:cubicBezTo>
                    <a:cubicBezTo>
                      <a:pt x="278" y="415"/>
                      <a:pt x="278" y="415"/>
                      <a:pt x="278" y="415"/>
                    </a:cubicBezTo>
                    <a:cubicBezTo>
                      <a:pt x="284" y="416"/>
                      <a:pt x="293" y="416"/>
                      <a:pt x="299" y="415"/>
                    </a:cubicBezTo>
                    <a:cubicBezTo>
                      <a:pt x="305" y="414"/>
                      <a:pt x="312" y="413"/>
                      <a:pt x="318" y="413"/>
                    </a:cubicBezTo>
                    <a:cubicBezTo>
                      <a:pt x="321" y="412"/>
                      <a:pt x="323" y="412"/>
                      <a:pt x="326" y="412"/>
                    </a:cubicBezTo>
                    <a:cubicBezTo>
                      <a:pt x="327" y="412"/>
                      <a:pt x="328" y="411"/>
                      <a:pt x="329" y="411"/>
                    </a:cubicBezTo>
                    <a:cubicBezTo>
                      <a:pt x="329" y="411"/>
                      <a:pt x="331" y="410"/>
                      <a:pt x="330" y="411"/>
                    </a:cubicBezTo>
                    <a:cubicBezTo>
                      <a:pt x="332" y="410"/>
                      <a:pt x="332" y="406"/>
                      <a:pt x="329" y="406"/>
                    </a:cubicBezTo>
                    <a:cubicBezTo>
                      <a:pt x="329" y="406"/>
                      <a:pt x="329" y="406"/>
                      <a:pt x="329" y="406"/>
                    </a:cubicBezTo>
                    <a:cubicBezTo>
                      <a:pt x="329" y="406"/>
                      <a:pt x="329" y="406"/>
                      <a:pt x="329" y="406"/>
                    </a:cubicBezTo>
                    <a:cubicBezTo>
                      <a:pt x="330" y="406"/>
                      <a:pt x="328" y="406"/>
                      <a:pt x="327" y="406"/>
                    </a:cubicBezTo>
                    <a:cubicBezTo>
                      <a:pt x="326" y="406"/>
                      <a:pt x="325" y="406"/>
                      <a:pt x="324" y="406"/>
                    </a:cubicBezTo>
                    <a:cubicBezTo>
                      <a:pt x="324" y="402"/>
                      <a:pt x="324" y="399"/>
                      <a:pt x="324" y="395"/>
                    </a:cubicBezTo>
                    <a:cubicBezTo>
                      <a:pt x="325" y="395"/>
                      <a:pt x="325" y="395"/>
                      <a:pt x="325" y="395"/>
                    </a:cubicBezTo>
                    <a:cubicBezTo>
                      <a:pt x="327" y="395"/>
                      <a:pt x="327" y="393"/>
                      <a:pt x="325" y="393"/>
                    </a:cubicBezTo>
                    <a:cubicBezTo>
                      <a:pt x="325" y="393"/>
                      <a:pt x="325" y="393"/>
                      <a:pt x="324" y="393"/>
                    </a:cubicBezTo>
                    <a:cubicBezTo>
                      <a:pt x="324" y="387"/>
                      <a:pt x="324" y="380"/>
                      <a:pt x="324" y="374"/>
                    </a:cubicBezTo>
                    <a:cubicBezTo>
                      <a:pt x="325" y="374"/>
                      <a:pt x="325" y="374"/>
                      <a:pt x="326" y="374"/>
                    </a:cubicBezTo>
                    <a:cubicBezTo>
                      <a:pt x="326" y="374"/>
                      <a:pt x="326" y="373"/>
                      <a:pt x="326" y="372"/>
                    </a:cubicBezTo>
                    <a:cubicBezTo>
                      <a:pt x="325" y="372"/>
                      <a:pt x="325" y="372"/>
                      <a:pt x="324" y="372"/>
                    </a:cubicBezTo>
                    <a:cubicBezTo>
                      <a:pt x="324" y="370"/>
                      <a:pt x="324" y="369"/>
                      <a:pt x="324" y="367"/>
                    </a:cubicBezTo>
                    <a:cubicBezTo>
                      <a:pt x="324" y="367"/>
                      <a:pt x="324" y="367"/>
                      <a:pt x="324" y="367"/>
                    </a:cubicBezTo>
                    <a:cubicBezTo>
                      <a:pt x="337" y="376"/>
                      <a:pt x="356" y="377"/>
                      <a:pt x="371" y="377"/>
                    </a:cubicBezTo>
                    <a:cubicBezTo>
                      <a:pt x="397" y="378"/>
                      <a:pt x="423" y="377"/>
                      <a:pt x="449" y="374"/>
                    </a:cubicBezTo>
                    <a:cubicBezTo>
                      <a:pt x="468" y="372"/>
                      <a:pt x="487" y="369"/>
                      <a:pt x="506" y="364"/>
                    </a:cubicBezTo>
                    <a:cubicBezTo>
                      <a:pt x="503" y="371"/>
                      <a:pt x="505" y="379"/>
                      <a:pt x="506" y="386"/>
                    </a:cubicBezTo>
                    <a:cubicBezTo>
                      <a:pt x="506" y="394"/>
                      <a:pt x="508" y="401"/>
                      <a:pt x="511" y="408"/>
                    </a:cubicBezTo>
                    <a:cubicBezTo>
                      <a:pt x="512" y="409"/>
                      <a:pt x="512" y="409"/>
                      <a:pt x="512" y="408"/>
                    </a:cubicBezTo>
                    <a:cubicBezTo>
                      <a:pt x="513" y="401"/>
                      <a:pt x="513" y="393"/>
                      <a:pt x="513" y="386"/>
                    </a:cubicBezTo>
                    <a:cubicBezTo>
                      <a:pt x="512" y="378"/>
                      <a:pt x="513" y="370"/>
                      <a:pt x="510" y="363"/>
                    </a:cubicBezTo>
                    <a:cubicBezTo>
                      <a:pt x="513" y="362"/>
                      <a:pt x="516" y="361"/>
                      <a:pt x="518" y="360"/>
                    </a:cubicBezTo>
                    <a:cubicBezTo>
                      <a:pt x="515" y="396"/>
                      <a:pt x="511" y="435"/>
                      <a:pt x="519" y="470"/>
                    </a:cubicBezTo>
                    <a:cubicBezTo>
                      <a:pt x="519" y="470"/>
                      <a:pt x="519" y="470"/>
                      <a:pt x="519" y="470"/>
                    </a:cubicBezTo>
                    <a:cubicBezTo>
                      <a:pt x="519" y="471"/>
                      <a:pt x="518" y="471"/>
                      <a:pt x="518" y="471"/>
                    </a:cubicBezTo>
                    <a:cubicBezTo>
                      <a:pt x="514" y="472"/>
                      <a:pt x="510" y="472"/>
                      <a:pt x="506" y="474"/>
                    </a:cubicBezTo>
                    <a:cubicBezTo>
                      <a:pt x="505" y="474"/>
                      <a:pt x="505" y="474"/>
                      <a:pt x="504" y="475"/>
                    </a:cubicBezTo>
                    <a:cubicBezTo>
                      <a:pt x="476" y="479"/>
                      <a:pt x="447" y="480"/>
                      <a:pt x="419" y="481"/>
                    </a:cubicBezTo>
                    <a:cubicBezTo>
                      <a:pt x="408" y="482"/>
                      <a:pt x="397" y="482"/>
                      <a:pt x="386" y="483"/>
                    </a:cubicBezTo>
                    <a:cubicBezTo>
                      <a:pt x="362" y="482"/>
                      <a:pt x="337" y="481"/>
                      <a:pt x="312" y="483"/>
                    </a:cubicBezTo>
                    <a:cubicBezTo>
                      <a:pt x="304" y="484"/>
                      <a:pt x="295" y="485"/>
                      <a:pt x="286" y="486"/>
                    </a:cubicBezTo>
                    <a:cubicBezTo>
                      <a:pt x="256" y="486"/>
                      <a:pt x="227" y="486"/>
                      <a:pt x="197" y="486"/>
                    </a:cubicBezTo>
                    <a:cubicBezTo>
                      <a:pt x="182" y="487"/>
                      <a:pt x="168" y="486"/>
                      <a:pt x="153" y="486"/>
                    </a:cubicBezTo>
                    <a:cubicBezTo>
                      <a:pt x="150" y="485"/>
                      <a:pt x="146" y="484"/>
                      <a:pt x="143" y="483"/>
                    </a:cubicBezTo>
                    <a:cubicBezTo>
                      <a:pt x="142" y="481"/>
                      <a:pt x="141" y="479"/>
                      <a:pt x="138" y="478"/>
                    </a:cubicBezTo>
                    <a:cubicBezTo>
                      <a:pt x="135" y="477"/>
                      <a:pt x="131" y="477"/>
                      <a:pt x="127" y="477"/>
                    </a:cubicBezTo>
                    <a:cubicBezTo>
                      <a:pt x="126" y="476"/>
                      <a:pt x="125" y="476"/>
                      <a:pt x="124" y="475"/>
                    </a:cubicBezTo>
                    <a:cubicBezTo>
                      <a:pt x="122" y="475"/>
                      <a:pt x="121" y="476"/>
                      <a:pt x="121" y="477"/>
                    </a:cubicBezTo>
                    <a:cubicBezTo>
                      <a:pt x="106" y="478"/>
                      <a:pt x="90" y="481"/>
                      <a:pt x="75" y="483"/>
                    </a:cubicBezTo>
                    <a:cubicBezTo>
                      <a:pt x="74" y="481"/>
                      <a:pt x="73" y="478"/>
                      <a:pt x="72" y="476"/>
                    </a:cubicBezTo>
                    <a:cubicBezTo>
                      <a:pt x="68" y="469"/>
                      <a:pt x="64" y="462"/>
                      <a:pt x="62" y="454"/>
                    </a:cubicBezTo>
                    <a:cubicBezTo>
                      <a:pt x="60" y="445"/>
                      <a:pt x="58" y="436"/>
                      <a:pt x="56" y="427"/>
                    </a:cubicBezTo>
                    <a:cubicBezTo>
                      <a:pt x="54" y="409"/>
                      <a:pt x="54" y="391"/>
                      <a:pt x="50" y="373"/>
                    </a:cubicBezTo>
                    <a:cubicBezTo>
                      <a:pt x="49" y="366"/>
                      <a:pt x="49" y="358"/>
                      <a:pt x="48" y="350"/>
                    </a:cubicBezTo>
                    <a:close/>
                    <a:moveTo>
                      <a:pt x="68" y="483"/>
                    </a:moveTo>
                    <a:cubicBezTo>
                      <a:pt x="68" y="483"/>
                      <a:pt x="68" y="483"/>
                      <a:pt x="69" y="484"/>
                    </a:cubicBezTo>
                    <a:cubicBezTo>
                      <a:pt x="69" y="484"/>
                      <a:pt x="68" y="484"/>
                      <a:pt x="68" y="484"/>
                    </a:cubicBezTo>
                    <a:cubicBezTo>
                      <a:pt x="68" y="483"/>
                      <a:pt x="68" y="483"/>
                      <a:pt x="68" y="4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8" name="Freeform 1118"/>
              <p:cNvSpPr/>
              <p:nvPr/>
            </p:nvSpPr>
            <p:spPr bwMode="auto">
              <a:xfrm>
                <a:off x="2523" y="1010"/>
                <a:ext cx="27" cy="51"/>
              </a:xfrm>
              <a:custGeom>
                <a:avLst/>
                <a:gdLst>
                  <a:gd name="T0" fmla="*/ 48 w 49"/>
                  <a:gd name="T1" fmla="*/ 3 h 91"/>
                  <a:gd name="T2" fmla="*/ 46 w 49"/>
                  <a:gd name="T3" fmla="*/ 2 h 91"/>
                  <a:gd name="T4" fmla="*/ 24 w 49"/>
                  <a:gd name="T5" fmla="*/ 44 h 91"/>
                  <a:gd name="T6" fmla="*/ 7 w 49"/>
                  <a:gd name="T7" fmla="*/ 73 h 91"/>
                  <a:gd name="T8" fmla="*/ 4 w 49"/>
                  <a:gd name="T9" fmla="*/ 61 h 91"/>
                  <a:gd name="T10" fmla="*/ 4 w 49"/>
                  <a:gd name="T11" fmla="*/ 61 h 91"/>
                  <a:gd name="T12" fmla="*/ 3 w 49"/>
                  <a:gd name="T13" fmla="*/ 80 h 91"/>
                  <a:gd name="T14" fmla="*/ 0 w 49"/>
                  <a:gd name="T15" fmla="*/ 87 h 91"/>
                  <a:gd name="T16" fmla="*/ 2 w 49"/>
                  <a:gd name="T17" fmla="*/ 88 h 91"/>
                  <a:gd name="T18" fmla="*/ 4 w 49"/>
                  <a:gd name="T19" fmla="*/ 86 h 91"/>
                  <a:gd name="T20" fmla="*/ 6 w 49"/>
                  <a:gd name="T21" fmla="*/ 90 h 91"/>
                  <a:gd name="T22" fmla="*/ 9 w 49"/>
                  <a:gd name="T23" fmla="*/ 90 h 91"/>
                  <a:gd name="T24" fmla="*/ 8 w 49"/>
                  <a:gd name="T25" fmla="*/ 81 h 91"/>
                  <a:gd name="T26" fmla="*/ 25 w 49"/>
                  <a:gd name="T27" fmla="*/ 50 h 91"/>
                  <a:gd name="T28" fmla="*/ 48 w 49"/>
                  <a:gd name="T29"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91">
                    <a:moveTo>
                      <a:pt x="48" y="3"/>
                    </a:moveTo>
                    <a:cubicBezTo>
                      <a:pt x="49" y="1"/>
                      <a:pt x="47" y="0"/>
                      <a:pt x="46" y="2"/>
                    </a:cubicBezTo>
                    <a:cubicBezTo>
                      <a:pt x="38" y="16"/>
                      <a:pt x="31" y="30"/>
                      <a:pt x="24" y="44"/>
                    </a:cubicBezTo>
                    <a:cubicBezTo>
                      <a:pt x="19" y="53"/>
                      <a:pt x="12" y="63"/>
                      <a:pt x="7" y="73"/>
                    </a:cubicBezTo>
                    <a:cubicBezTo>
                      <a:pt x="6" y="69"/>
                      <a:pt x="5" y="65"/>
                      <a:pt x="4" y="61"/>
                    </a:cubicBezTo>
                    <a:cubicBezTo>
                      <a:pt x="4" y="61"/>
                      <a:pt x="4" y="61"/>
                      <a:pt x="4" y="61"/>
                    </a:cubicBezTo>
                    <a:cubicBezTo>
                      <a:pt x="2" y="67"/>
                      <a:pt x="2" y="74"/>
                      <a:pt x="3" y="80"/>
                    </a:cubicBezTo>
                    <a:cubicBezTo>
                      <a:pt x="2" y="82"/>
                      <a:pt x="1" y="85"/>
                      <a:pt x="0" y="87"/>
                    </a:cubicBezTo>
                    <a:cubicBezTo>
                      <a:pt x="0" y="88"/>
                      <a:pt x="1" y="89"/>
                      <a:pt x="2" y="88"/>
                    </a:cubicBezTo>
                    <a:cubicBezTo>
                      <a:pt x="3" y="87"/>
                      <a:pt x="4" y="87"/>
                      <a:pt x="4" y="86"/>
                    </a:cubicBezTo>
                    <a:cubicBezTo>
                      <a:pt x="5" y="87"/>
                      <a:pt x="5" y="89"/>
                      <a:pt x="6" y="90"/>
                    </a:cubicBezTo>
                    <a:cubicBezTo>
                      <a:pt x="7" y="91"/>
                      <a:pt x="9" y="91"/>
                      <a:pt x="9" y="90"/>
                    </a:cubicBezTo>
                    <a:cubicBezTo>
                      <a:pt x="9" y="87"/>
                      <a:pt x="9" y="84"/>
                      <a:pt x="8" y="81"/>
                    </a:cubicBezTo>
                    <a:cubicBezTo>
                      <a:pt x="15" y="71"/>
                      <a:pt x="20" y="60"/>
                      <a:pt x="25" y="50"/>
                    </a:cubicBezTo>
                    <a:cubicBezTo>
                      <a:pt x="33" y="34"/>
                      <a:pt x="41" y="19"/>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9" name="Freeform 1119"/>
              <p:cNvSpPr/>
              <p:nvPr/>
            </p:nvSpPr>
            <p:spPr bwMode="auto">
              <a:xfrm>
                <a:off x="2539" y="997"/>
                <a:ext cx="92" cy="110"/>
              </a:xfrm>
              <a:custGeom>
                <a:avLst/>
                <a:gdLst>
                  <a:gd name="T0" fmla="*/ 164 w 165"/>
                  <a:gd name="T1" fmla="*/ 2 h 198"/>
                  <a:gd name="T2" fmla="*/ 162 w 165"/>
                  <a:gd name="T3" fmla="*/ 1 h 198"/>
                  <a:gd name="T4" fmla="*/ 77 w 165"/>
                  <a:gd name="T5" fmla="*/ 98 h 198"/>
                  <a:gd name="T6" fmla="*/ 0 w 165"/>
                  <a:gd name="T7" fmla="*/ 196 h 198"/>
                  <a:gd name="T8" fmla="*/ 3 w 165"/>
                  <a:gd name="T9" fmla="*/ 197 h 198"/>
                  <a:gd name="T10" fmla="*/ 85 w 165"/>
                  <a:gd name="T11" fmla="*/ 95 h 198"/>
                  <a:gd name="T12" fmla="*/ 164 w 165"/>
                  <a:gd name="T13" fmla="*/ 2 h 198"/>
                </a:gdLst>
                <a:ahLst/>
                <a:cxnLst>
                  <a:cxn ang="0">
                    <a:pos x="T0" y="T1"/>
                  </a:cxn>
                  <a:cxn ang="0">
                    <a:pos x="T2" y="T3"/>
                  </a:cxn>
                  <a:cxn ang="0">
                    <a:pos x="T4" y="T5"/>
                  </a:cxn>
                  <a:cxn ang="0">
                    <a:pos x="T6" y="T7"/>
                  </a:cxn>
                  <a:cxn ang="0">
                    <a:pos x="T8" y="T9"/>
                  </a:cxn>
                  <a:cxn ang="0">
                    <a:pos x="T10" y="T11"/>
                  </a:cxn>
                  <a:cxn ang="0">
                    <a:pos x="T12" y="T13"/>
                  </a:cxn>
                </a:cxnLst>
                <a:rect l="0" t="0" r="r" b="b"/>
                <a:pathLst>
                  <a:path w="165" h="198">
                    <a:moveTo>
                      <a:pt x="164" y="2"/>
                    </a:moveTo>
                    <a:cubicBezTo>
                      <a:pt x="165" y="1"/>
                      <a:pt x="163" y="0"/>
                      <a:pt x="162" y="1"/>
                    </a:cubicBezTo>
                    <a:cubicBezTo>
                      <a:pt x="136" y="36"/>
                      <a:pt x="106" y="66"/>
                      <a:pt x="77" y="98"/>
                    </a:cubicBezTo>
                    <a:cubicBezTo>
                      <a:pt x="49" y="128"/>
                      <a:pt x="20" y="159"/>
                      <a:pt x="0" y="196"/>
                    </a:cubicBezTo>
                    <a:cubicBezTo>
                      <a:pt x="0" y="197"/>
                      <a:pt x="2" y="198"/>
                      <a:pt x="3" y="197"/>
                    </a:cubicBezTo>
                    <a:cubicBezTo>
                      <a:pt x="28" y="161"/>
                      <a:pt x="55" y="127"/>
                      <a:pt x="85" y="95"/>
                    </a:cubicBezTo>
                    <a:cubicBezTo>
                      <a:pt x="112" y="65"/>
                      <a:pt x="140" y="35"/>
                      <a:pt x="16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0" name="Freeform 1120"/>
              <p:cNvSpPr/>
              <p:nvPr/>
            </p:nvSpPr>
            <p:spPr bwMode="auto">
              <a:xfrm>
                <a:off x="2566" y="1011"/>
                <a:ext cx="84" cy="99"/>
              </a:xfrm>
              <a:custGeom>
                <a:avLst/>
                <a:gdLst>
                  <a:gd name="T0" fmla="*/ 149 w 149"/>
                  <a:gd name="T1" fmla="*/ 1 h 176"/>
                  <a:gd name="T2" fmla="*/ 149 w 149"/>
                  <a:gd name="T3" fmla="*/ 0 h 176"/>
                  <a:gd name="T4" fmla="*/ 64 w 149"/>
                  <a:gd name="T5" fmla="*/ 75 h 176"/>
                  <a:gd name="T6" fmla="*/ 29 w 149"/>
                  <a:gd name="T7" fmla="*/ 123 h 176"/>
                  <a:gd name="T8" fmla="*/ 1 w 149"/>
                  <a:gd name="T9" fmla="*/ 173 h 176"/>
                  <a:gd name="T10" fmla="*/ 3 w 149"/>
                  <a:gd name="T11" fmla="*/ 174 h 176"/>
                  <a:gd name="T12" fmla="*/ 30 w 149"/>
                  <a:gd name="T13" fmla="*/ 128 h 176"/>
                  <a:gd name="T14" fmla="*/ 66 w 149"/>
                  <a:gd name="T15" fmla="*/ 78 h 176"/>
                  <a:gd name="T16" fmla="*/ 149 w 149"/>
                  <a:gd name="T17"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76">
                    <a:moveTo>
                      <a:pt x="149" y="1"/>
                    </a:moveTo>
                    <a:cubicBezTo>
                      <a:pt x="149" y="0"/>
                      <a:pt x="149" y="0"/>
                      <a:pt x="149" y="0"/>
                    </a:cubicBezTo>
                    <a:cubicBezTo>
                      <a:pt x="115" y="18"/>
                      <a:pt x="88" y="46"/>
                      <a:pt x="64" y="75"/>
                    </a:cubicBezTo>
                    <a:cubicBezTo>
                      <a:pt x="51" y="91"/>
                      <a:pt x="40" y="107"/>
                      <a:pt x="29" y="123"/>
                    </a:cubicBezTo>
                    <a:cubicBezTo>
                      <a:pt x="19" y="139"/>
                      <a:pt x="8" y="156"/>
                      <a:pt x="1" y="173"/>
                    </a:cubicBezTo>
                    <a:cubicBezTo>
                      <a:pt x="0" y="175"/>
                      <a:pt x="2" y="176"/>
                      <a:pt x="3" y="174"/>
                    </a:cubicBezTo>
                    <a:cubicBezTo>
                      <a:pt x="12" y="159"/>
                      <a:pt x="20" y="143"/>
                      <a:pt x="30" y="128"/>
                    </a:cubicBezTo>
                    <a:cubicBezTo>
                      <a:pt x="41" y="111"/>
                      <a:pt x="53" y="94"/>
                      <a:pt x="66" y="78"/>
                    </a:cubicBezTo>
                    <a:cubicBezTo>
                      <a:pt x="90" y="48"/>
                      <a:pt x="116" y="19"/>
                      <a:pt x="1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1" name="Freeform 1121"/>
              <p:cNvSpPr/>
              <p:nvPr/>
            </p:nvSpPr>
            <p:spPr bwMode="auto">
              <a:xfrm>
                <a:off x="2621" y="999"/>
                <a:ext cx="64" cy="89"/>
              </a:xfrm>
              <a:custGeom>
                <a:avLst/>
                <a:gdLst>
                  <a:gd name="T0" fmla="*/ 114 w 115"/>
                  <a:gd name="T1" fmla="*/ 0 h 158"/>
                  <a:gd name="T2" fmla="*/ 63 w 115"/>
                  <a:gd name="T3" fmla="*/ 84 h 158"/>
                  <a:gd name="T4" fmla="*/ 31 w 115"/>
                  <a:gd name="T5" fmla="*/ 121 h 158"/>
                  <a:gd name="T6" fmla="*/ 1 w 115"/>
                  <a:gd name="T7" fmla="*/ 155 h 158"/>
                  <a:gd name="T8" fmla="*/ 3 w 115"/>
                  <a:gd name="T9" fmla="*/ 157 h 158"/>
                  <a:gd name="T10" fmla="*/ 36 w 115"/>
                  <a:gd name="T11" fmla="*/ 121 h 158"/>
                  <a:gd name="T12" fmla="*/ 67 w 115"/>
                  <a:gd name="T13" fmla="*/ 83 h 158"/>
                  <a:gd name="T14" fmla="*/ 115 w 115"/>
                  <a:gd name="T15" fmla="*/ 0 h 158"/>
                  <a:gd name="T16" fmla="*/ 114 w 11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58">
                    <a:moveTo>
                      <a:pt x="114" y="0"/>
                    </a:moveTo>
                    <a:cubicBezTo>
                      <a:pt x="103" y="31"/>
                      <a:pt x="83" y="58"/>
                      <a:pt x="63" y="84"/>
                    </a:cubicBezTo>
                    <a:cubicBezTo>
                      <a:pt x="53" y="97"/>
                      <a:pt x="42" y="109"/>
                      <a:pt x="31" y="121"/>
                    </a:cubicBezTo>
                    <a:cubicBezTo>
                      <a:pt x="21" y="132"/>
                      <a:pt x="9" y="143"/>
                      <a:pt x="1" y="155"/>
                    </a:cubicBezTo>
                    <a:cubicBezTo>
                      <a:pt x="0" y="157"/>
                      <a:pt x="2" y="158"/>
                      <a:pt x="3" y="157"/>
                    </a:cubicBezTo>
                    <a:cubicBezTo>
                      <a:pt x="15" y="147"/>
                      <a:pt x="26" y="133"/>
                      <a:pt x="36" y="121"/>
                    </a:cubicBezTo>
                    <a:cubicBezTo>
                      <a:pt x="47" y="109"/>
                      <a:pt x="57" y="96"/>
                      <a:pt x="67" y="83"/>
                    </a:cubicBezTo>
                    <a:cubicBezTo>
                      <a:pt x="86" y="57"/>
                      <a:pt x="105" y="31"/>
                      <a:pt x="115" y="0"/>
                    </a:cubicBezTo>
                    <a:cubicBezTo>
                      <a:pt x="115" y="0"/>
                      <a:pt x="114" y="0"/>
                      <a:pt x="1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2" name="Freeform 1122"/>
              <p:cNvSpPr/>
              <p:nvPr/>
            </p:nvSpPr>
            <p:spPr bwMode="auto">
              <a:xfrm>
                <a:off x="2676" y="1011"/>
                <a:ext cx="33" cy="61"/>
              </a:xfrm>
              <a:custGeom>
                <a:avLst/>
                <a:gdLst>
                  <a:gd name="T0" fmla="*/ 59 w 60"/>
                  <a:gd name="T1" fmla="*/ 2 h 110"/>
                  <a:gd name="T2" fmla="*/ 58 w 60"/>
                  <a:gd name="T3" fmla="*/ 1 h 110"/>
                  <a:gd name="T4" fmla="*/ 28 w 60"/>
                  <a:gd name="T5" fmla="*/ 55 h 110"/>
                  <a:gd name="T6" fmla="*/ 1 w 60"/>
                  <a:gd name="T7" fmla="*/ 107 h 110"/>
                  <a:gd name="T8" fmla="*/ 4 w 60"/>
                  <a:gd name="T9" fmla="*/ 108 h 110"/>
                  <a:gd name="T10" fmla="*/ 31 w 60"/>
                  <a:gd name="T11" fmla="*/ 57 h 110"/>
                  <a:gd name="T12" fmla="*/ 59 w 60"/>
                  <a:gd name="T13" fmla="*/ 2 h 110"/>
                </a:gdLst>
                <a:ahLst/>
                <a:cxnLst>
                  <a:cxn ang="0">
                    <a:pos x="T0" y="T1"/>
                  </a:cxn>
                  <a:cxn ang="0">
                    <a:pos x="T2" y="T3"/>
                  </a:cxn>
                  <a:cxn ang="0">
                    <a:pos x="T4" y="T5"/>
                  </a:cxn>
                  <a:cxn ang="0">
                    <a:pos x="T6" y="T7"/>
                  </a:cxn>
                  <a:cxn ang="0">
                    <a:pos x="T8" y="T9"/>
                  </a:cxn>
                  <a:cxn ang="0">
                    <a:pos x="T10" y="T11"/>
                  </a:cxn>
                  <a:cxn ang="0">
                    <a:pos x="T12" y="T13"/>
                  </a:cxn>
                </a:cxnLst>
                <a:rect l="0" t="0" r="r" b="b"/>
                <a:pathLst>
                  <a:path w="60" h="110">
                    <a:moveTo>
                      <a:pt x="59" y="2"/>
                    </a:moveTo>
                    <a:cubicBezTo>
                      <a:pt x="60" y="1"/>
                      <a:pt x="58" y="0"/>
                      <a:pt x="58" y="1"/>
                    </a:cubicBezTo>
                    <a:cubicBezTo>
                      <a:pt x="48" y="19"/>
                      <a:pt x="38" y="37"/>
                      <a:pt x="28" y="55"/>
                    </a:cubicBezTo>
                    <a:cubicBezTo>
                      <a:pt x="18" y="72"/>
                      <a:pt x="7" y="89"/>
                      <a:pt x="1" y="107"/>
                    </a:cubicBezTo>
                    <a:cubicBezTo>
                      <a:pt x="0" y="109"/>
                      <a:pt x="3" y="110"/>
                      <a:pt x="4" y="108"/>
                    </a:cubicBezTo>
                    <a:cubicBezTo>
                      <a:pt x="15" y="93"/>
                      <a:pt x="22" y="74"/>
                      <a:pt x="31" y="57"/>
                    </a:cubicBezTo>
                    <a:cubicBezTo>
                      <a:pt x="41" y="39"/>
                      <a:pt x="50" y="21"/>
                      <a:pt x="5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3" name="Freeform 1123"/>
              <p:cNvSpPr/>
              <p:nvPr/>
            </p:nvSpPr>
            <p:spPr bwMode="auto">
              <a:xfrm>
                <a:off x="2706" y="1023"/>
                <a:ext cx="42" cy="55"/>
              </a:xfrm>
              <a:custGeom>
                <a:avLst/>
                <a:gdLst>
                  <a:gd name="T0" fmla="*/ 3 w 76"/>
                  <a:gd name="T1" fmla="*/ 97 h 99"/>
                  <a:gd name="T2" fmla="*/ 37 w 76"/>
                  <a:gd name="T3" fmla="*/ 53 h 99"/>
                  <a:gd name="T4" fmla="*/ 76 w 76"/>
                  <a:gd name="T5" fmla="*/ 1 h 99"/>
                  <a:gd name="T6" fmla="*/ 75 w 76"/>
                  <a:gd name="T7" fmla="*/ 0 h 99"/>
                  <a:gd name="T8" fmla="*/ 38 w 76"/>
                  <a:gd name="T9" fmla="*/ 44 h 99"/>
                  <a:gd name="T10" fmla="*/ 1 w 76"/>
                  <a:gd name="T11" fmla="*/ 95 h 99"/>
                  <a:gd name="T12" fmla="*/ 3 w 76"/>
                  <a:gd name="T13" fmla="*/ 97 h 99"/>
                </a:gdLst>
                <a:ahLst/>
                <a:cxnLst>
                  <a:cxn ang="0">
                    <a:pos x="T0" y="T1"/>
                  </a:cxn>
                  <a:cxn ang="0">
                    <a:pos x="T2" y="T3"/>
                  </a:cxn>
                  <a:cxn ang="0">
                    <a:pos x="T4" y="T5"/>
                  </a:cxn>
                  <a:cxn ang="0">
                    <a:pos x="T6" y="T7"/>
                  </a:cxn>
                  <a:cxn ang="0">
                    <a:pos x="T8" y="T9"/>
                  </a:cxn>
                  <a:cxn ang="0">
                    <a:pos x="T10" y="T11"/>
                  </a:cxn>
                  <a:cxn ang="0">
                    <a:pos x="T12" y="T13"/>
                  </a:cxn>
                </a:cxnLst>
                <a:rect l="0" t="0" r="r" b="b"/>
                <a:pathLst>
                  <a:path w="76" h="99">
                    <a:moveTo>
                      <a:pt x="3" y="97"/>
                    </a:moveTo>
                    <a:cubicBezTo>
                      <a:pt x="16" y="84"/>
                      <a:pt x="26" y="68"/>
                      <a:pt x="37" y="53"/>
                    </a:cubicBezTo>
                    <a:cubicBezTo>
                      <a:pt x="50" y="36"/>
                      <a:pt x="63" y="18"/>
                      <a:pt x="76" y="1"/>
                    </a:cubicBezTo>
                    <a:cubicBezTo>
                      <a:pt x="76" y="1"/>
                      <a:pt x="76" y="0"/>
                      <a:pt x="75" y="0"/>
                    </a:cubicBezTo>
                    <a:cubicBezTo>
                      <a:pt x="62" y="14"/>
                      <a:pt x="50" y="29"/>
                      <a:pt x="38" y="44"/>
                    </a:cubicBezTo>
                    <a:cubicBezTo>
                      <a:pt x="26" y="61"/>
                      <a:pt x="11" y="77"/>
                      <a:pt x="1" y="95"/>
                    </a:cubicBezTo>
                    <a:cubicBezTo>
                      <a:pt x="0" y="97"/>
                      <a:pt x="2" y="99"/>
                      <a:pt x="3"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4" name="Freeform 1124"/>
              <p:cNvSpPr/>
              <p:nvPr/>
            </p:nvSpPr>
            <p:spPr bwMode="auto">
              <a:xfrm>
                <a:off x="2729" y="1019"/>
                <a:ext cx="62" cy="79"/>
              </a:xfrm>
              <a:custGeom>
                <a:avLst/>
                <a:gdLst>
                  <a:gd name="T0" fmla="*/ 3 w 111"/>
                  <a:gd name="T1" fmla="*/ 140 h 141"/>
                  <a:gd name="T2" fmla="*/ 111 w 111"/>
                  <a:gd name="T3" fmla="*/ 1 h 141"/>
                  <a:gd name="T4" fmla="*/ 111 w 111"/>
                  <a:gd name="T5" fmla="*/ 0 h 141"/>
                  <a:gd name="T6" fmla="*/ 52 w 111"/>
                  <a:gd name="T7" fmla="*/ 60 h 141"/>
                  <a:gd name="T8" fmla="*/ 1 w 111"/>
                  <a:gd name="T9" fmla="*/ 138 h 141"/>
                  <a:gd name="T10" fmla="*/ 3 w 111"/>
                  <a:gd name="T11" fmla="*/ 140 h 141"/>
                </a:gdLst>
                <a:ahLst/>
                <a:cxnLst>
                  <a:cxn ang="0">
                    <a:pos x="T0" y="T1"/>
                  </a:cxn>
                  <a:cxn ang="0">
                    <a:pos x="T2" y="T3"/>
                  </a:cxn>
                  <a:cxn ang="0">
                    <a:pos x="T4" y="T5"/>
                  </a:cxn>
                  <a:cxn ang="0">
                    <a:pos x="T6" y="T7"/>
                  </a:cxn>
                  <a:cxn ang="0">
                    <a:pos x="T8" y="T9"/>
                  </a:cxn>
                  <a:cxn ang="0">
                    <a:pos x="T10" y="T11"/>
                  </a:cxn>
                </a:cxnLst>
                <a:rect l="0" t="0" r="r" b="b"/>
                <a:pathLst>
                  <a:path w="111" h="141">
                    <a:moveTo>
                      <a:pt x="3" y="140"/>
                    </a:moveTo>
                    <a:cubicBezTo>
                      <a:pt x="41" y="95"/>
                      <a:pt x="65" y="37"/>
                      <a:pt x="111" y="1"/>
                    </a:cubicBezTo>
                    <a:cubicBezTo>
                      <a:pt x="111" y="1"/>
                      <a:pt x="111" y="0"/>
                      <a:pt x="111" y="0"/>
                    </a:cubicBezTo>
                    <a:cubicBezTo>
                      <a:pt x="86" y="15"/>
                      <a:pt x="69" y="37"/>
                      <a:pt x="52" y="60"/>
                    </a:cubicBezTo>
                    <a:cubicBezTo>
                      <a:pt x="34" y="85"/>
                      <a:pt x="18" y="112"/>
                      <a:pt x="1" y="138"/>
                    </a:cubicBezTo>
                    <a:cubicBezTo>
                      <a:pt x="0" y="139"/>
                      <a:pt x="2" y="141"/>
                      <a:pt x="3" y="1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5" name="Freeform 1125"/>
              <p:cNvSpPr/>
              <p:nvPr/>
            </p:nvSpPr>
            <p:spPr bwMode="auto">
              <a:xfrm>
                <a:off x="2759" y="1058"/>
                <a:ext cx="29" cy="44"/>
              </a:xfrm>
              <a:custGeom>
                <a:avLst/>
                <a:gdLst>
                  <a:gd name="T0" fmla="*/ 3 w 52"/>
                  <a:gd name="T1" fmla="*/ 77 h 78"/>
                  <a:gd name="T2" fmla="*/ 52 w 52"/>
                  <a:gd name="T3" fmla="*/ 2 h 78"/>
                  <a:gd name="T4" fmla="*/ 50 w 52"/>
                  <a:gd name="T5" fmla="*/ 1 h 78"/>
                  <a:gd name="T6" fmla="*/ 1 w 52"/>
                  <a:gd name="T7" fmla="*/ 75 h 78"/>
                  <a:gd name="T8" fmla="*/ 3 w 52"/>
                  <a:gd name="T9" fmla="*/ 77 h 78"/>
                </a:gdLst>
                <a:ahLst/>
                <a:cxnLst>
                  <a:cxn ang="0">
                    <a:pos x="T0" y="T1"/>
                  </a:cxn>
                  <a:cxn ang="0">
                    <a:pos x="T2" y="T3"/>
                  </a:cxn>
                  <a:cxn ang="0">
                    <a:pos x="T4" y="T5"/>
                  </a:cxn>
                  <a:cxn ang="0">
                    <a:pos x="T6" y="T7"/>
                  </a:cxn>
                  <a:cxn ang="0">
                    <a:pos x="T8" y="T9"/>
                  </a:cxn>
                </a:cxnLst>
                <a:rect l="0" t="0" r="r" b="b"/>
                <a:pathLst>
                  <a:path w="52" h="78">
                    <a:moveTo>
                      <a:pt x="3" y="77"/>
                    </a:moveTo>
                    <a:cubicBezTo>
                      <a:pt x="23" y="56"/>
                      <a:pt x="45" y="30"/>
                      <a:pt x="52" y="2"/>
                    </a:cubicBezTo>
                    <a:cubicBezTo>
                      <a:pt x="52" y="0"/>
                      <a:pt x="51" y="0"/>
                      <a:pt x="50" y="1"/>
                    </a:cubicBezTo>
                    <a:cubicBezTo>
                      <a:pt x="41" y="31"/>
                      <a:pt x="15" y="48"/>
                      <a:pt x="1" y="75"/>
                    </a:cubicBezTo>
                    <a:cubicBezTo>
                      <a:pt x="0" y="76"/>
                      <a:pt x="2" y="78"/>
                      <a:pt x="3"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6" name="Freeform 1126"/>
              <p:cNvSpPr/>
              <p:nvPr/>
            </p:nvSpPr>
            <p:spPr bwMode="auto">
              <a:xfrm>
                <a:off x="2566" y="1146"/>
                <a:ext cx="21" cy="29"/>
              </a:xfrm>
              <a:custGeom>
                <a:avLst/>
                <a:gdLst>
                  <a:gd name="T0" fmla="*/ 3 w 38"/>
                  <a:gd name="T1" fmla="*/ 51 h 52"/>
                  <a:gd name="T2" fmla="*/ 37 w 38"/>
                  <a:gd name="T3" fmla="*/ 1 h 52"/>
                  <a:gd name="T4" fmla="*/ 36 w 38"/>
                  <a:gd name="T5" fmla="*/ 0 h 52"/>
                  <a:gd name="T6" fmla="*/ 1 w 38"/>
                  <a:gd name="T7" fmla="*/ 50 h 52"/>
                  <a:gd name="T8" fmla="*/ 3 w 38"/>
                  <a:gd name="T9" fmla="*/ 51 h 52"/>
                </a:gdLst>
                <a:ahLst/>
                <a:cxnLst>
                  <a:cxn ang="0">
                    <a:pos x="T0" y="T1"/>
                  </a:cxn>
                  <a:cxn ang="0">
                    <a:pos x="T2" y="T3"/>
                  </a:cxn>
                  <a:cxn ang="0">
                    <a:pos x="T4" y="T5"/>
                  </a:cxn>
                  <a:cxn ang="0">
                    <a:pos x="T6" y="T7"/>
                  </a:cxn>
                  <a:cxn ang="0">
                    <a:pos x="T8" y="T9"/>
                  </a:cxn>
                </a:cxnLst>
                <a:rect l="0" t="0" r="r" b="b"/>
                <a:pathLst>
                  <a:path w="38" h="52">
                    <a:moveTo>
                      <a:pt x="3" y="51"/>
                    </a:moveTo>
                    <a:cubicBezTo>
                      <a:pt x="15" y="35"/>
                      <a:pt x="26" y="18"/>
                      <a:pt x="37" y="1"/>
                    </a:cubicBezTo>
                    <a:cubicBezTo>
                      <a:pt x="38" y="1"/>
                      <a:pt x="37" y="0"/>
                      <a:pt x="36" y="0"/>
                    </a:cubicBezTo>
                    <a:cubicBezTo>
                      <a:pt x="24" y="16"/>
                      <a:pt x="9" y="32"/>
                      <a:pt x="1" y="50"/>
                    </a:cubicBezTo>
                    <a:cubicBezTo>
                      <a:pt x="0" y="51"/>
                      <a:pt x="2" y="52"/>
                      <a:pt x="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7" name="Freeform 1127"/>
              <p:cNvSpPr/>
              <p:nvPr/>
            </p:nvSpPr>
            <p:spPr bwMode="auto">
              <a:xfrm>
                <a:off x="2597" y="1140"/>
                <a:ext cx="18" cy="31"/>
              </a:xfrm>
              <a:custGeom>
                <a:avLst/>
                <a:gdLst>
                  <a:gd name="T0" fmla="*/ 4 w 33"/>
                  <a:gd name="T1" fmla="*/ 54 h 55"/>
                  <a:gd name="T2" fmla="*/ 33 w 33"/>
                  <a:gd name="T3" fmla="*/ 3 h 55"/>
                  <a:gd name="T4" fmla="*/ 29 w 33"/>
                  <a:gd name="T5" fmla="*/ 2 h 55"/>
                  <a:gd name="T6" fmla="*/ 1 w 33"/>
                  <a:gd name="T7" fmla="*/ 51 h 55"/>
                  <a:gd name="T8" fmla="*/ 4 w 33"/>
                  <a:gd name="T9" fmla="*/ 54 h 55"/>
                </a:gdLst>
                <a:ahLst/>
                <a:cxnLst>
                  <a:cxn ang="0">
                    <a:pos x="T0" y="T1"/>
                  </a:cxn>
                  <a:cxn ang="0">
                    <a:pos x="T2" y="T3"/>
                  </a:cxn>
                  <a:cxn ang="0">
                    <a:pos x="T4" y="T5"/>
                  </a:cxn>
                  <a:cxn ang="0">
                    <a:pos x="T6" y="T7"/>
                  </a:cxn>
                  <a:cxn ang="0">
                    <a:pos x="T8" y="T9"/>
                  </a:cxn>
                </a:cxnLst>
                <a:rect l="0" t="0" r="r" b="b"/>
                <a:pathLst>
                  <a:path w="33" h="55">
                    <a:moveTo>
                      <a:pt x="4" y="54"/>
                    </a:moveTo>
                    <a:cubicBezTo>
                      <a:pt x="19" y="43"/>
                      <a:pt x="29" y="22"/>
                      <a:pt x="33" y="3"/>
                    </a:cubicBezTo>
                    <a:cubicBezTo>
                      <a:pt x="33" y="1"/>
                      <a:pt x="30" y="0"/>
                      <a:pt x="29" y="2"/>
                    </a:cubicBezTo>
                    <a:cubicBezTo>
                      <a:pt x="24" y="22"/>
                      <a:pt x="12" y="35"/>
                      <a:pt x="1" y="51"/>
                    </a:cubicBezTo>
                    <a:cubicBezTo>
                      <a:pt x="0" y="53"/>
                      <a:pt x="2" y="55"/>
                      <a:pt x="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8" name="Freeform 1128"/>
              <p:cNvSpPr/>
              <p:nvPr/>
            </p:nvSpPr>
            <p:spPr bwMode="auto">
              <a:xfrm>
                <a:off x="2625" y="1146"/>
                <a:ext cx="17" cy="31"/>
              </a:xfrm>
              <a:custGeom>
                <a:avLst/>
                <a:gdLst>
                  <a:gd name="T0" fmla="*/ 3 w 31"/>
                  <a:gd name="T1" fmla="*/ 55 h 56"/>
                  <a:gd name="T2" fmla="*/ 15 w 31"/>
                  <a:gd name="T3" fmla="*/ 30 h 56"/>
                  <a:gd name="T4" fmla="*/ 31 w 31"/>
                  <a:gd name="T5" fmla="*/ 1 h 56"/>
                  <a:gd name="T6" fmla="*/ 29 w 31"/>
                  <a:gd name="T7" fmla="*/ 1 h 56"/>
                  <a:gd name="T8" fmla="*/ 1 w 31"/>
                  <a:gd name="T9" fmla="*/ 54 h 56"/>
                  <a:gd name="T10" fmla="*/ 3 w 31"/>
                  <a:gd name="T11" fmla="*/ 55 h 56"/>
                </a:gdLst>
                <a:ahLst/>
                <a:cxnLst>
                  <a:cxn ang="0">
                    <a:pos x="T0" y="T1"/>
                  </a:cxn>
                  <a:cxn ang="0">
                    <a:pos x="T2" y="T3"/>
                  </a:cxn>
                  <a:cxn ang="0">
                    <a:pos x="T4" y="T5"/>
                  </a:cxn>
                  <a:cxn ang="0">
                    <a:pos x="T6" y="T7"/>
                  </a:cxn>
                  <a:cxn ang="0">
                    <a:pos x="T8" y="T9"/>
                  </a:cxn>
                  <a:cxn ang="0">
                    <a:pos x="T10" y="T11"/>
                  </a:cxn>
                </a:cxnLst>
                <a:rect l="0" t="0" r="r" b="b"/>
                <a:pathLst>
                  <a:path w="31" h="56">
                    <a:moveTo>
                      <a:pt x="3" y="55"/>
                    </a:moveTo>
                    <a:cubicBezTo>
                      <a:pt x="8" y="47"/>
                      <a:pt x="11" y="38"/>
                      <a:pt x="15" y="30"/>
                    </a:cubicBezTo>
                    <a:cubicBezTo>
                      <a:pt x="20" y="20"/>
                      <a:pt x="25" y="11"/>
                      <a:pt x="31" y="1"/>
                    </a:cubicBezTo>
                    <a:cubicBezTo>
                      <a:pt x="31" y="0"/>
                      <a:pt x="30" y="0"/>
                      <a:pt x="29" y="1"/>
                    </a:cubicBezTo>
                    <a:cubicBezTo>
                      <a:pt x="19" y="17"/>
                      <a:pt x="5" y="35"/>
                      <a:pt x="1" y="54"/>
                    </a:cubicBezTo>
                    <a:cubicBezTo>
                      <a:pt x="0" y="55"/>
                      <a:pt x="2" y="56"/>
                      <a:pt x="3"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9" name="Freeform 1129"/>
              <p:cNvSpPr/>
              <p:nvPr/>
            </p:nvSpPr>
            <p:spPr bwMode="auto">
              <a:xfrm>
                <a:off x="2702" y="1143"/>
                <a:ext cx="21" cy="30"/>
              </a:xfrm>
              <a:custGeom>
                <a:avLst/>
                <a:gdLst>
                  <a:gd name="T0" fmla="*/ 3 w 38"/>
                  <a:gd name="T1" fmla="*/ 51 h 53"/>
                  <a:gd name="T2" fmla="*/ 38 w 38"/>
                  <a:gd name="T3" fmla="*/ 2 h 53"/>
                  <a:gd name="T4" fmla="*/ 37 w 38"/>
                  <a:gd name="T5" fmla="*/ 1 h 53"/>
                  <a:gd name="T6" fmla="*/ 1 w 38"/>
                  <a:gd name="T7" fmla="*/ 50 h 53"/>
                  <a:gd name="T8" fmla="*/ 3 w 38"/>
                  <a:gd name="T9" fmla="*/ 51 h 53"/>
                </a:gdLst>
                <a:ahLst/>
                <a:cxnLst>
                  <a:cxn ang="0">
                    <a:pos x="T0" y="T1"/>
                  </a:cxn>
                  <a:cxn ang="0">
                    <a:pos x="T2" y="T3"/>
                  </a:cxn>
                  <a:cxn ang="0">
                    <a:pos x="T4" y="T5"/>
                  </a:cxn>
                  <a:cxn ang="0">
                    <a:pos x="T6" y="T7"/>
                  </a:cxn>
                  <a:cxn ang="0">
                    <a:pos x="T8" y="T9"/>
                  </a:cxn>
                </a:cxnLst>
                <a:rect l="0" t="0" r="r" b="b"/>
                <a:pathLst>
                  <a:path w="38" h="53">
                    <a:moveTo>
                      <a:pt x="3" y="51"/>
                    </a:moveTo>
                    <a:cubicBezTo>
                      <a:pt x="11" y="32"/>
                      <a:pt x="24" y="16"/>
                      <a:pt x="38" y="2"/>
                    </a:cubicBezTo>
                    <a:cubicBezTo>
                      <a:pt x="38" y="1"/>
                      <a:pt x="37" y="0"/>
                      <a:pt x="37" y="1"/>
                    </a:cubicBezTo>
                    <a:cubicBezTo>
                      <a:pt x="22" y="15"/>
                      <a:pt x="9" y="31"/>
                      <a:pt x="1" y="50"/>
                    </a:cubicBezTo>
                    <a:cubicBezTo>
                      <a:pt x="0" y="52"/>
                      <a:pt x="3" y="53"/>
                      <a:pt x="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0" name="Freeform 1130"/>
              <p:cNvSpPr/>
              <p:nvPr/>
            </p:nvSpPr>
            <p:spPr bwMode="auto">
              <a:xfrm>
                <a:off x="2745" y="1150"/>
                <a:ext cx="27" cy="25"/>
              </a:xfrm>
              <a:custGeom>
                <a:avLst/>
                <a:gdLst>
                  <a:gd name="T0" fmla="*/ 3 w 48"/>
                  <a:gd name="T1" fmla="*/ 43 h 44"/>
                  <a:gd name="T2" fmla="*/ 48 w 48"/>
                  <a:gd name="T3" fmla="*/ 0 h 44"/>
                  <a:gd name="T4" fmla="*/ 48 w 48"/>
                  <a:gd name="T5" fmla="*/ 0 h 44"/>
                  <a:gd name="T6" fmla="*/ 1 w 48"/>
                  <a:gd name="T7" fmla="*/ 42 h 44"/>
                  <a:gd name="T8" fmla="*/ 3 w 48"/>
                  <a:gd name="T9" fmla="*/ 43 h 44"/>
                </a:gdLst>
                <a:ahLst/>
                <a:cxnLst>
                  <a:cxn ang="0">
                    <a:pos x="T0" y="T1"/>
                  </a:cxn>
                  <a:cxn ang="0">
                    <a:pos x="T2" y="T3"/>
                  </a:cxn>
                  <a:cxn ang="0">
                    <a:pos x="T4" y="T5"/>
                  </a:cxn>
                  <a:cxn ang="0">
                    <a:pos x="T6" y="T7"/>
                  </a:cxn>
                  <a:cxn ang="0">
                    <a:pos x="T8" y="T9"/>
                  </a:cxn>
                </a:cxnLst>
                <a:rect l="0" t="0" r="r" b="b"/>
                <a:pathLst>
                  <a:path w="48" h="44">
                    <a:moveTo>
                      <a:pt x="3" y="43"/>
                    </a:moveTo>
                    <a:cubicBezTo>
                      <a:pt x="19" y="30"/>
                      <a:pt x="27" y="7"/>
                      <a:pt x="48" y="0"/>
                    </a:cubicBezTo>
                    <a:cubicBezTo>
                      <a:pt x="48" y="0"/>
                      <a:pt x="48" y="0"/>
                      <a:pt x="48" y="0"/>
                    </a:cubicBezTo>
                    <a:cubicBezTo>
                      <a:pt x="26" y="2"/>
                      <a:pt x="14" y="26"/>
                      <a:pt x="1" y="42"/>
                    </a:cubicBezTo>
                    <a:cubicBezTo>
                      <a:pt x="0" y="43"/>
                      <a:pt x="2" y="44"/>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1" name="Freeform 1131"/>
              <p:cNvSpPr/>
              <p:nvPr/>
            </p:nvSpPr>
            <p:spPr bwMode="auto">
              <a:xfrm>
                <a:off x="2775" y="1154"/>
                <a:ext cx="4" cy="12"/>
              </a:xfrm>
              <a:custGeom>
                <a:avLst/>
                <a:gdLst>
                  <a:gd name="T0" fmla="*/ 2 w 8"/>
                  <a:gd name="T1" fmla="*/ 21 h 22"/>
                  <a:gd name="T2" fmla="*/ 8 w 8"/>
                  <a:gd name="T3" fmla="*/ 0 h 22"/>
                  <a:gd name="T4" fmla="*/ 8 w 8"/>
                  <a:gd name="T5" fmla="*/ 0 h 22"/>
                  <a:gd name="T6" fmla="*/ 0 w 8"/>
                  <a:gd name="T7" fmla="*/ 21 h 22"/>
                  <a:gd name="T8" fmla="*/ 2 w 8"/>
                  <a:gd name="T9" fmla="*/ 21 h 22"/>
                </a:gdLst>
                <a:ahLst/>
                <a:cxnLst>
                  <a:cxn ang="0">
                    <a:pos x="T0" y="T1"/>
                  </a:cxn>
                  <a:cxn ang="0">
                    <a:pos x="T2" y="T3"/>
                  </a:cxn>
                  <a:cxn ang="0">
                    <a:pos x="T4" y="T5"/>
                  </a:cxn>
                  <a:cxn ang="0">
                    <a:pos x="T6" y="T7"/>
                  </a:cxn>
                  <a:cxn ang="0">
                    <a:pos x="T8" y="T9"/>
                  </a:cxn>
                </a:cxnLst>
                <a:rect l="0" t="0" r="r" b="b"/>
                <a:pathLst>
                  <a:path w="8" h="22">
                    <a:moveTo>
                      <a:pt x="2" y="21"/>
                    </a:moveTo>
                    <a:cubicBezTo>
                      <a:pt x="2" y="14"/>
                      <a:pt x="5" y="7"/>
                      <a:pt x="8" y="0"/>
                    </a:cubicBezTo>
                    <a:cubicBezTo>
                      <a:pt x="8" y="0"/>
                      <a:pt x="8" y="0"/>
                      <a:pt x="8" y="0"/>
                    </a:cubicBezTo>
                    <a:cubicBezTo>
                      <a:pt x="4" y="7"/>
                      <a:pt x="1"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2" name="Freeform 1132"/>
              <p:cNvSpPr>
                <a:spLocks noEditPoints="1"/>
              </p:cNvSpPr>
              <p:nvPr/>
            </p:nvSpPr>
            <p:spPr bwMode="auto">
              <a:xfrm>
                <a:off x="2492" y="1673"/>
                <a:ext cx="207" cy="248"/>
              </a:xfrm>
              <a:custGeom>
                <a:avLst/>
                <a:gdLst>
                  <a:gd name="T0" fmla="*/ 356 w 371"/>
                  <a:gd name="T1" fmla="*/ 222 h 443"/>
                  <a:gd name="T2" fmla="*/ 343 w 371"/>
                  <a:gd name="T3" fmla="*/ 196 h 443"/>
                  <a:gd name="T4" fmla="*/ 306 w 371"/>
                  <a:gd name="T5" fmla="*/ 148 h 443"/>
                  <a:gd name="T6" fmla="*/ 238 w 371"/>
                  <a:gd name="T7" fmla="*/ 69 h 443"/>
                  <a:gd name="T8" fmla="*/ 174 w 371"/>
                  <a:gd name="T9" fmla="*/ 11 h 443"/>
                  <a:gd name="T10" fmla="*/ 167 w 371"/>
                  <a:gd name="T11" fmla="*/ 4 h 443"/>
                  <a:gd name="T12" fmla="*/ 162 w 371"/>
                  <a:gd name="T13" fmla="*/ 3 h 443"/>
                  <a:gd name="T14" fmla="*/ 118 w 371"/>
                  <a:gd name="T15" fmla="*/ 44 h 443"/>
                  <a:gd name="T16" fmla="*/ 82 w 371"/>
                  <a:gd name="T17" fmla="*/ 72 h 443"/>
                  <a:gd name="T18" fmla="*/ 82 w 371"/>
                  <a:gd name="T19" fmla="*/ 35 h 443"/>
                  <a:gd name="T20" fmla="*/ 46 w 371"/>
                  <a:gd name="T21" fmla="*/ 48 h 443"/>
                  <a:gd name="T22" fmla="*/ 31 w 371"/>
                  <a:gd name="T23" fmla="*/ 71 h 443"/>
                  <a:gd name="T24" fmla="*/ 38 w 371"/>
                  <a:gd name="T25" fmla="*/ 174 h 443"/>
                  <a:gd name="T26" fmla="*/ 20 w 371"/>
                  <a:gd name="T27" fmla="*/ 207 h 443"/>
                  <a:gd name="T28" fmla="*/ 17 w 371"/>
                  <a:gd name="T29" fmla="*/ 322 h 443"/>
                  <a:gd name="T30" fmla="*/ 30 w 371"/>
                  <a:gd name="T31" fmla="*/ 420 h 443"/>
                  <a:gd name="T32" fmla="*/ 34 w 371"/>
                  <a:gd name="T33" fmla="*/ 308 h 443"/>
                  <a:gd name="T34" fmla="*/ 38 w 371"/>
                  <a:gd name="T35" fmla="*/ 221 h 443"/>
                  <a:gd name="T36" fmla="*/ 324 w 371"/>
                  <a:gd name="T37" fmla="*/ 214 h 443"/>
                  <a:gd name="T38" fmla="*/ 343 w 371"/>
                  <a:gd name="T39" fmla="*/ 411 h 443"/>
                  <a:gd name="T40" fmla="*/ 234 w 371"/>
                  <a:gd name="T41" fmla="*/ 375 h 443"/>
                  <a:gd name="T42" fmla="*/ 191 w 371"/>
                  <a:gd name="T43" fmla="*/ 320 h 443"/>
                  <a:gd name="T44" fmla="*/ 154 w 371"/>
                  <a:gd name="T45" fmla="*/ 323 h 443"/>
                  <a:gd name="T46" fmla="*/ 153 w 371"/>
                  <a:gd name="T47" fmla="*/ 405 h 443"/>
                  <a:gd name="T48" fmla="*/ 22 w 371"/>
                  <a:gd name="T49" fmla="*/ 428 h 443"/>
                  <a:gd name="T50" fmla="*/ 166 w 371"/>
                  <a:gd name="T51" fmla="*/ 436 h 443"/>
                  <a:gd name="T52" fmla="*/ 360 w 371"/>
                  <a:gd name="T53" fmla="*/ 418 h 443"/>
                  <a:gd name="T54" fmla="*/ 355 w 371"/>
                  <a:gd name="T55" fmla="*/ 239 h 443"/>
                  <a:gd name="T56" fmla="*/ 234 w 371"/>
                  <a:gd name="T57" fmla="*/ 417 h 443"/>
                  <a:gd name="T58" fmla="*/ 220 w 371"/>
                  <a:gd name="T59" fmla="*/ 375 h 443"/>
                  <a:gd name="T60" fmla="*/ 225 w 371"/>
                  <a:gd name="T61" fmla="*/ 377 h 443"/>
                  <a:gd name="T62" fmla="*/ 210 w 371"/>
                  <a:gd name="T63" fmla="*/ 326 h 443"/>
                  <a:gd name="T64" fmla="*/ 223 w 371"/>
                  <a:gd name="T65" fmla="*/ 418 h 443"/>
                  <a:gd name="T66" fmla="*/ 198 w 371"/>
                  <a:gd name="T67" fmla="*/ 327 h 443"/>
                  <a:gd name="T68" fmla="*/ 192 w 371"/>
                  <a:gd name="T69" fmla="*/ 406 h 443"/>
                  <a:gd name="T70" fmla="*/ 198 w 371"/>
                  <a:gd name="T71" fmla="*/ 327 h 443"/>
                  <a:gd name="T72" fmla="*/ 163 w 371"/>
                  <a:gd name="T73" fmla="*/ 379 h 443"/>
                  <a:gd name="T74" fmla="*/ 166 w 371"/>
                  <a:gd name="T75" fmla="*/ 327 h 443"/>
                  <a:gd name="T76" fmla="*/ 173 w 371"/>
                  <a:gd name="T77" fmla="*/ 418 h 443"/>
                  <a:gd name="T78" fmla="*/ 174 w 371"/>
                  <a:gd name="T79" fmla="*/ 339 h 443"/>
                  <a:gd name="T80" fmla="*/ 180 w 371"/>
                  <a:gd name="T81" fmla="*/ 382 h 443"/>
                  <a:gd name="T82" fmla="*/ 169 w 371"/>
                  <a:gd name="T83" fmla="*/ 423 h 443"/>
                  <a:gd name="T84" fmla="*/ 76 w 371"/>
                  <a:gd name="T85" fmla="*/ 42 h 443"/>
                  <a:gd name="T86" fmla="*/ 55 w 371"/>
                  <a:gd name="T87" fmla="*/ 74 h 443"/>
                  <a:gd name="T88" fmla="*/ 38 w 371"/>
                  <a:gd name="T89" fmla="*/ 76 h 443"/>
                  <a:gd name="T90" fmla="*/ 44 w 371"/>
                  <a:gd name="T91" fmla="*/ 56 h 443"/>
                  <a:gd name="T92" fmla="*/ 38 w 371"/>
                  <a:gd name="T93" fmla="*/ 117 h 443"/>
                  <a:gd name="T94" fmla="*/ 54 w 371"/>
                  <a:gd name="T95" fmla="*/ 84 h 443"/>
                  <a:gd name="T96" fmla="*/ 58 w 371"/>
                  <a:gd name="T97" fmla="*/ 140 h 443"/>
                  <a:gd name="T98" fmla="*/ 174 w 371"/>
                  <a:gd name="T99" fmla="*/ 203 h 443"/>
                  <a:gd name="T100" fmla="*/ 62 w 371"/>
                  <a:gd name="T101" fmla="*/ 180 h 443"/>
                  <a:gd name="T102" fmla="*/ 162 w 371"/>
                  <a:gd name="T103" fmla="*/ 23 h 443"/>
                  <a:gd name="T104" fmla="*/ 245 w 371"/>
                  <a:gd name="T105" fmla="*/ 103 h 443"/>
                  <a:gd name="T106" fmla="*/ 174 w 371"/>
                  <a:gd name="T107" fmla="*/ 20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443">
                    <a:moveTo>
                      <a:pt x="355" y="239"/>
                    </a:moveTo>
                    <a:cubicBezTo>
                      <a:pt x="361" y="245"/>
                      <a:pt x="371" y="236"/>
                      <a:pt x="365" y="230"/>
                    </a:cubicBezTo>
                    <a:cubicBezTo>
                      <a:pt x="362" y="227"/>
                      <a:pt x="359" y="224"/>
                      <a:pt x="356" y="222"/>
                    </a:cubicBezTo>
                    <a:cubicBezTo>
                      <a:pt x="353" y="219"/>
                      <a:pt x="351" y="216"/>
                      <a:pt x="348" y="213"/>
                    </a:cubicBezTo>
                    <a:cubicBezTo>
                      <a:pt x="351" y="210"/>
                      <a:pt x="352" y="206"/>
                      <a:pt x="349" y="202"/>
                    </a:cubicBezTo>
                    <a:cubicBezTo>
                      <a:pt x="347" y="200"/>
                      <a:pt x="345" y="198"/>
                      <a:pt x="343" y="196"/>
                    </a:cubicBezTo>
                    <a:cubicBezTo>
                      <a:pt x="342" y="196"/>
                      <a:pt x="342" y="195"/>
                      <a:pt x="342" y="194"/>
                    </a:cubicBezTo>
                    <a:cubicBezTo>
                      <a:pt x="337" y="188"/>
                      <a:pt x="331" y="182"/>
                      <a:pt x="326" y="176"/>
                    </a:cubicBezTo>
                    <a:cubicBezTo>
                      <a:pt x="319" y="166"/>
                      <a:pt x="313" y="157"/>
                      <a:pt x="306" y="148"/>
                    </a:cubicBezTo>
                    <a:cubicBezTo>
                      <a:pt x="293" y="129"/>
                      <a:pt x="280" y="111"/>
                      <a:pt x="264" y="94"/>
                    </a:cubicBezTo>
                    <a:cubicBezTo>
                      <a:pt x="257" y="87"/>
                      <a:pt x="248" y="80"/>
                      <a:pt x="239" y="73"/>
                    </a:cubicBezTo>
                    <a:cubicBezTo>
                      <a:pt x="239" y="72"/>
                      <a:pt x="239" y="71"/>
                      <a:pt x="238" y="69"/>
                    </a:cubicBezTo>
                    <a:cubicBezTo>
                      <a:pt x="236" y="67"/>
                      <a:pt x="234" y="65"/>
                      <a:pt x="232" y="63"/>
                    </a:cubicBezTo>
                    <a:cubicBezTo>
                      <a:pt x="218" y="43"/>
                      <a:pt x="202" y="23"/>
                      <a:pt x="178" y="15"/>
                    </a:cubicBezTo>
                    <a:cubicBezTo>
                      <a:pt x="177" y="14"/>
                      <a:pt x="176" y="13"/>
                      <a:pt x="174" y="11"/>
                    </a:cubicBezTo>
                    <a:cubicBezTo>
                      <a:pt x="178" y="8"/>
                      <a:pt x="172" y="3"/>
                      <a:pt x="168" y="6"/>
                    </a:cubicBezTo>
                    <a:cubicBezTo>
                      <a:pt x="168" y="5"/>
                      <a:pt x="167" y="5"/>
                      <a:pt x="167" y="4"/>
                    </a:cubicBezTo>
                    <a:cubicBezTo>
                      <a:pt x="167" y="4"/>
                      <a:pt x="167" y="4"/>
                      <a:pt x="167" y="4"/>
                    </a:cubicBezTo>
                    <a:cubicBezTo>
                      <a:pt x="168" y="2"/>
                      <a:pt x="166" y="0"/>
                      <a:pt x="164" y="2"/>
                    </a:cubicBezTo>
                    <a:cubicBezTo>
                      <a:pt x="164" y="2"/>
                      <a:pt x="163" y="2"/>
                      <a:pt x="163" y="3"/>
                    </a:cubicBezTo>
                    <a:cubicBezTo>
                      <a:pt x="163" y="3"/>
                      <a:pt x="163" y="3"/>
                      <a:pt x="162" y="3"/>
                    </a:cubicBezTo>
                    <a:cubicBezTo>
                      <a:pt x="162" y="1"/>
                      <a:pt x="159" y="0"/>
                      <a:pt x="158" y="1"/>
                    </a:cubicBezTo>
                    <a:cubicBezTo>
                      <a:pt x="142" y="13"/>
                      <a:pt x="129" y="28"/>
                      <a:pt x="118" y="43"/>
                    </a:cubicBezTo>
                    <a:cubicBezTo>
                      <a:pt x="118" y="44"/>
                      <a:pt x="118" y="44"/>
                      <a:pt x="118" y="44"/>
                    </a:cubicBezTo>
                    <a:cubicBezTo>
                      <a:pt x="103" y="60"/>
                      <a:pt x="92" y="80"/>
                      <a:pt x="81" y="98"/>
                    </a:cubicBezTo>
                    <a:cubicBezTo>
                      <a:pt x="81" y="91"/>
                      <a:pt x="82" y="84"/>
                      <a:pt x="82" y="77"/>
                    </a:cubicBezTo>
                    <a:cubicBezTo>
                      <a:pt x="82" y="75"/>
                      <a:pt x="82" y="73"/>
                      <a:pt x="82" y="72"/>
                    </a:cubicBezTo>
                    <a:cubicBezTo>
                      <a:pt x="85" y="70"/>
                      <a:pt x="85" y="66"/>
                      <a:pt x="83" y="64"/>
                    </a:cubicBezTo>
                    <a:cubicBezTo>
                      <a:pt x="83" y="61"/>
                      <a:pt x="83" y="58"/>
                      <a:pt x="83" y="55"/>
                    </a:cubicBezTo>
                    <a:cubicBezTo>
                      <a:pt x="84" y="49"/>
                      <a:pt x="85" y="41"/>
                      <a:pt x="82" y="35"/>
                    </a:cubicBezTo>
                    <a:cubicBezTo>
                      <a:pt x="82" y="34"/>
                      <a:pt x="81" y="33"/>
                      <a:pt x="80" y="33"/>
                    </a:cubicBezTo>
                    <a:cubicBezTo>
                      <a:pt x="72" y="32"/>
                      <a:pt x="64" y="37"/>
                      <a:pt x="58" y="41"/>
                    </a:cubicBezTo>
                    <a:cubicBezTo>
                      <a:pt x="54" y="43"/>
                      <a:pt x="50" y="46"/>
                      <a:pt x="46" y="48"/>
                    </a:cubicBezTo>
                    <a:cubicBezTo>
                      <a:pt x="45" y="49"/>
                      <a:pt x="44" y="50"/>
                      <a:pt x="42" y="50"/>
                    </a:cubicBezTo>
                    <a:cubicBezTo>
                      <a:pt x="42" y="49"/>
                      <a:pt x="40" y="48"/>
                      <a:pt x="39" y="49"/>
                    </a:cubicBezTo>
                    <a:cubicBezTo>
                      <a:pt x="31" y="51"/>
                      <a:pt x="31" y="65"/>
                      <a:pt x="31" y="71"/>
                    </a:cubicBezTo>
                    <a:cubicBezTo>
                      <a:pt x="29" y="86"/>
                      <a:pt x="29" y="100"/>
                      <a:pt x="30" y="115"/>
                    </a:cubicBezTo>
                    <a:cubicBezTo>
                      <a:pt x="30" y="130"/>
                      <a:pt x="32" y="144"/>
                      <a:pt x="35" y="159"/>
                    </a:cubicBezTo>
                    <a:cubicBezTo>
                      <a:pt x="35" y="164"/>
                      <a:pt x="36" y="169"/>
                      <a:pt x="38" y="174"/>
                    </a:cubicBezTo>
                    <a:cubicBezTo>
                      <a:pt x="32" y="183"/>
                      <a:pt x="27" y="192"/>
                      <a:pt x="23" y="201"/>
                    </a:cubicBezTo>
                    <a:cubicBezTo>
                      <a:pt x="22" y="201"/>
                      <a:pt x="21" y="201"/>
                      <a:pt x="21" y="202"/>
                    </a:cubicBezTo>
                    <a:cubicBezTo>
                      <a:pt x="20" y="204"/>
                      <a:pt x="20" y="205"/>
                      <a:pt x="20" y="207"/>
                    </a:cubicBezTo>
                    <a:cubicBezTo>
                      <a:pt x="13" y="220"/>
                      <a:pt x="8" y="234"/>
                      <a:pt x="3" y="249"/>
                    </a:cubicBezTo>
                    <a:cubicBezTo>
                      <a:pt x="0" y="257"/>
                      <a:pt x="10" y="261"/>
                      <a:pt x="16" y="257"/>
                    </a:cubicBezTo>
                    <a:cubicBezTo>
                      <a:pt x="15" y="279"/>
                      <a:pt x="16" y="301"/>
                      <a:pt x="17" y="322"/>
                    </a:cubicBezTo>
                    <a:cubicBezTo>
                      <a:pt x="18" y="342"/>
                      <a:pt x="18" y="363"/>
                      <a:pt x="19" y="383"/>
                    </a:cubicBezTo>
                    <a:cubicBezTo>
                      <a:pt x="19" y="392"/>
                      <a:pt x="18" y="404"/>
                      <a:pt x="21" y="413"/>
                    </a:cubicBezTo>
                    <a:cubicBezTo>
                      <a:pt x="23" y="417"/>
                      <a:pt x="24" y="421"/>
                      <a:pt x="30" y="420"/>
                    </a:cubicBezTo>
                    <a:cubicBezTo>
                      <a:pt x="32" y="420"/>
                      <a:pt x="34" y="418"/>
                      <a:pt x="34" y="416"/>
                    </a:cubicBezTo>
                    <a:cubicBezTo>
                      <a:pt x="40" y="400"/>
                      <a:pt x="37" y="379"/>
                      <a:pt x="36" y="363"/>
                    </a:cubicBezTo>
                    <a:cubicBezTo>
                      <a:pt x="36" y="345"/>
                      <a:pt x="35" y="327"/>
                      <a:pt x="34" y="308"/>
                    </a:cubicBezTo>
                    <a:cubicBezTo>
                      <a:pt x="33" y="285"/>
                      <a:pt x="32" y="262"/>
                      <a:pt x="29" y="239"/>
                    </a:cubicBezTo>
                    <a:cubicBezTo>
                      <a:pt x="32" y="235"/>
                      <a:pt x="33" y="231"/>
                      <a:pt x="35" y="228"/>
                    </a:cubicBezTo>
                    <a:cubicBezTo>
                      <a:pt x="36" y="226"/>
                      <a:pt x="37" y="223"/>
                      <a:pt x="38" y="221"/>
                    </a:cubicBezTo>
                    <a:cubicBezTo>
                      <a:pt x="57" y="221"/>
                      <a:pt x="76" y="220"/>
                      <a:pt x="95" y="219"/>
                    </a:cubicBezTo>
                    <a:cubicBezTo>
                      <a:pt x="120" y="219"/>
                      <a:pt x="145" y="218"/>
                      <a:pt x="170" y="217"/>
                    </a:cubicBezTo>
                    <a:cubicBezTo>
                      <a:pt x="222" y="216"/>
                      <a:pt x="273" y="217"/>
                      <a:pt x="324" y="214"/>
                    </a:cubicBezTo>
                    <a:cubicBezTo>
                      <a:pt x="326" y="246"/>
                      <a:pt x="334" y="278"/>
                      <a:pt x="338" y="310"/>
                    </a:cubicBezTo>
                    <a:cubicBezTo>
                      <a:pt x="344" y="344"/>
                      <a:pt x="347" y="379"/>
                      <a:pt x="348" y="413"/>
                    </a:cubicBezTo>
                    <a:cubicBezTo>
                      <a:pt x="347" y="412"/>
                      <a:pt x="345" y="411"/>
                      <a:pt x="343" y="411"/>
                    </a:cubicBezTo>
                    <a:cubicBezTo>
                      <a:pt x="309" y="411"/>
                      <a:pt x="275" y="413"/>
                      <a:pt x="242" y="416"/>
                    </a:cubicBezTo>
                    <a:cubicBezTo>
                      <a:pt x="242" y="411"/>
                      <a:pt x="240" y="407"/>
                      <a:pt x="238" y="403"/>
                    </a:cubicBezTo>
                    <a:cubicBezTo>
                      <a:pt x="236" y="393"/>
                      <a:pt x="235" y="384"/>
                      <a:pt x="234" y="375"/>
                    </a:cubicBezTo>
                    <a:cubicBezTo>
                      <a:pt x="233" y="357"/>
                      <a:pt x="233" y="339"/>
                      <a:pt x="233" y="321"/>
                    </a:cubicBezTo>
                    <a:cubicBezTo>
                      <a:pt x="233" y="319"/>
                      <a:pt x="231" y="317"/>
                      <a:pt x="228" y="317"/>
                    </a:cubicBezTo>
                    <a:cubicBezTo>
                      <a:pt x="216" y="317"/>
                      <a:pt x="203" y="319"/>
                      <a:pt x="191" y="320"/>
                    </a:cubicBezTo>
                    <a:cubicBezTo>
                      <a:pt x="180" y="321"/>
                      <a:pt x="165" y="324"/>
                      <a:pt x="155" y="319"/>
                    </a:cubicBezTo>
                    <a:cubicBezTo>
                      <a:pt x="153" y="318"/>
                      <a:pt x="151" y="321"/>
                      <a:pt x="153" y="322"/>
                    </a:cubicBezTo>
                    <a:cubicBezTo>
                      <a:pt x="153" y="323"/>
                      <a:pt x="154" y="323"/>
                      <a:pt x="154" y="323"/>
                    </a:cubicBezTo>
                    <a:cubicBezTo>
                      <a:pt x="153" y="323"/>
                      <a:pt x="151" y="325"/>
                      <a:pt x="151" y="326"/>
                    </a:cubicBezTo>
                    <a:cubicBezTo>
                      <a:pt x="148" y="344"/>
                      <a:pt x="150" y="361"/>
                      <a:pt x="151" y="379"/>
                    </a:cubicBezTo>
                    <a:cubicBezTo>
                      <a:pt x="152" y="388"/>
                      <a:pt x="152" y="396"/>
                      <a:pt x="153" y="405"/>
                    </a:cubicBezTo>
                    <a:cubicBezTo>
                      <a:pt x="153" y="412"/>
                      <a:pt x="153" y="419"/>
                      <a:pt x="154" y="425"/>
                    </a:cubicBezTo>
                    <a:cubicBezTo>
                      <a:pt x="134" y="427"/>
                      <a:pt x="114" y="430"/>
                      <a:pt x="94" y="431"/>
                    </a:cubicBezTo>
                    <a:cubicBezTo>
                      <a:pt x="70" y="433"/>
                      <a:pt x="47" y="429"/>
                      <a:pt x="22" y="428"/>
                    </a:cubicBezTo>
                    <a:cubicBezTo>
                      <a:pt x="21" y="427"/>
                      <a:pt x="21" y="429"/>
                      <a:pt x="22" y="429"/>
                    </a:cubicBezTo>
                    <a:cubicBezTo>
                      <a:pt x="40" y="442"/>
                      <a:pt x="67" y="442"/>
                      <a:pt x="88" y="442"/>
                    </a:cubicBezTo>
                    <a:cubicBezTo>
                      <a:pt x="114" y="443"/>
                      <a:pt x="140" y="439"/>
                      <a:pt x="166" y="436"/>
                    </a:cubicBezTo>
                    <a:cubicBezTo>
                      <a:pt x="224" y="430"/>
                      <a:pt x="284" y="424"/>
                      <a:pt x="343" y="424"/>
                    </a:cubicBezTo>
                    <a:cubicBezTo>
                      <a:pt x="346" y="424"/>
                      <a:pt x="348" y="423"/>
                      <a:pt x="349" y="420"/>
                    </a:cubicBezTo>
                    <a:cubicBezTo>
                      <a:pt x="351" y="425"/>
                      <a:pt x="360" y="424"/>
                      <a:pt x="360" y="418"/>
                    </a:cubicBezTo>
                    <a:cubicBezTo>
                      <a:pt x="360" y="383"/>
                      <a:pt x="357" y="348"/>
                      <a:pt x="352" y="313"/>
                    </a:cubicBezTo>
                    <a:cubicBezTo>
                      <a:pt x="347" y="282"/>
                      <a:pt x="341" y="249"/>
                      <a:pt x="331" y="219"/>
                    </a:cubicBezTo>
                    <a:cubicBezTo>
                      <a:pt x="339" y="226"/>
                      <a:pt x="347" y="233"/>
                      <a:pt x="355" y="239"/>
                    </a:cubicBezTo>
                    <a:close/>
                    <a:moveTo>
                      <a:pt x="225" y="377"/>
                    </a:moveTo>
                    <a:cubicBezTo>
                      <a:pt x="226" y="386"/>
                      <a:pt x="227" y="396"/>
                      <a:pt x="230" y="405"/>
                    </a:cubicBezTo>
                    <a:cubicBezTo>
                      <a:pt x="231" y="409"/>
                      <a:pt x="232" y="413"/>
                      <a:pt x="234" y="417"/>
                    </a:cubicBezTo>
                    <a:cubicBezTo>
                      <a:pt x="233" y="417"/>
                      <a:pt x="232" y="417"/>
                      <a:pt x="230" y="417"/>
                    </a:cubicBezTo>
                    <a:cubicBezTo>
                      <a:pt x="230" y="411"/>
                      <a:pt x="227" y="406"/>
                      <a:pt x="226" y="401"/>
                    </a:cubicBezTo>
                    <a:cubicBezTo>
                      <a:pt x="224" y="392"/>
                      <a:pt x="222" y="384"/>
                      <a:pt x="220" y="375"/>
                    </a:cubicBezTo>
                    <a:cubicBezTo>
                      <a:pt x="216" y="359"/>
                      <a:pt x="213" y="342"/>
                      <a:pt x="212" y="326"/>
                    </a:cubicBezTo>
                    <a:cubicBezTo>
                      <a:pt x="216" y="325"/>
                      <a:pt x="220" y="325"/>
                      <a:pt x="224" y="325"/>
                    </a:cubicBezTo>
                    <a:cubicBezTo>
                      <a:pt x="223" y="342"/>
                      <a:pt x="224" y="360"/>
                      <a:pt x="225" y="377"/>
                    </a:cubicBezTo>
                    <a:close/>
                    <a:moveTo>
                      <a:pt x="220" y="416"/>
                    </a:moveTo>
                    <a:cubicBezTo>
                      <a:pt x="206" y="387"/>
                      <a:pt x="203" y="357"/>
                      <a:pt x="201" y="326"/>
                    </a:cubicBezTo>
                    <a:cubicBezTo>
                      <a:pt x="204" y="326"/>
                      <a:pt x="207" y="326"/>
                      <a:pt x="210" y="326"/>
                    </a:cubicBezTo>
                    <a:cubicBezTo>
                      <a:pt x="207" y="341"/>
                      <a:pt x="209" y="355"/>
                      <a:pt x="211" y="371"/>
                    </a:cubicBezTo>
                    <a:cubicBezTo>
                      <a:pt x="213" y="380"/>
                      <a:pt x="215" y="390"/>
                      <a:pt x="218" y="399"/>
                    </a:cubicBezTo>
                    <a:cubicBezTo>
                      <a:pt x="219" y="405"/>
                      <a:pt x="220" y="412"/>
                      <a:pt x="223" y="418"/>
                    </a:cubicBezTo>
                    <a:cubicBezTo>
                      <a:pt x="222" y="418"/>
                      <a:pt x="221" y="418"/>
                      <a:pt x="221" y="418"/>
                    </a:cubicBezTo>
                    <a:cubicBezTo>
                      <a:pt x="221" y="417"/>
                      <a:pt x="220" y="417"/>
                      <a:pt x="220" y="416"/>
                    </a:cubicBezTo>
                    <a:close/>
                    <a:moveTo>
                      <a:pt x="198" y="327"/>
                    </a:moveTo>
                    <a:cubicBezTo>
                      <a:pt x="192" y="357"/>
                      <a:pt x="199" y="391"/>
                      <a:pt x="213" y="419"/>
                    </a:cubicBezTo>
                    <a:cubicBezTo>
                      <a:pt x="207" y="419"/>
                      <a:pt x="201" y="420"/>
                      <a:pt x="196" y="420"/>
                    </a:cubicBezTo>
                    <a:cubicBezTo>
                      <a:pt x="195" y="415"/>
                      <a:pt x="193" y="411"/>
                      <a:pt x="192" y="406"/>
                    </a:cubicBezTo>
                    <a:cubicBezTo>
                      <a:pt x="190" y="397"/>
                      <a:pt x="189" y="388"/>
                      <a:pt x="188" y="378"/>
                    </a:cubicBezTo>
                    <a:cubicBezTo>
                      <a:pt x="186" y="362"/>
                      <a:pt x="187" y="344"/>
                      <a:pt x="184" y="328"/>
                    </a:cubicBezTo>
                    <a:cubicBezTo>
                      <a:pt x="188" y="327"/>
                      <a:pt x="193" y="327"/>
                      <a:pt x="198" y="327"/>
                    </a:cubicBezTo>
                    <a:close/>
                    <a:moveTo>
                      <a:pt x="165" y="424"/>
                    </a:moveTo>
                    <a:cubicBezTo>
                      <a:pt x="166" y="418"/>
                      <a:pt x="165" y="411"/>
                      <a:pt x="165" y="405"/>
                    </a:cubicBezTo>
                    <a:cubicBezTo>
                      <a:pt x="164" y="396"/>
                      <a:pt x="164" y="388"/>
                      <a:pt x="163" y="379"/>
                    </a:cubicBezTo>
                    <a:cubicBezTo>
                      <a:pt x="161" y="361"/>
                      <a:pt x="160" y="343"/>
                      <a:pt x="157" y="325"/>
                    </a:cubicBezTo>
                    <a:cubicBezTo>
                      <a:pt x="157" y="325"/>
                      <a:pt x="157" y="325"/>
                      <a:pt x="157" y="325"/>
                    </a:cubicBezTo>
                    <a:cubicBezTo>
                      <a:pt x="159" y="326"/>
                      <a:pt x="162" y="327"/>
                      <a:pt x="166" y="327"/>
                    </a:cubicBezTo>
                    <a:cubicBezTo>
                      <a:pt x="168" y="331"/>
                      <a:pt x="168" y="337"/>
                      <a:pt x="169" y="342"/>
                    </a:cubicBezTo>
                    <a:cubicBezTo>
                      <a:pt x="171" y="351"/>
                      <a:pt x="171" y="360"/>
                      <a:pt x="172" y="369"/>
                    </a:cubicBezTo>
                    <a:cubicBezTo>
                      <a:pt x="173" y="385"/>
                      <a:pt x="173" y="401"/>
                      <a:pt x="173" y="418"/>
                    </a:cubicBezTo>
                    <a:cubicBezTo>
                      <a:pt x="173" y="422"/>
                      <a:pt x="180" y="422"/>
                      <a:pt x="180" y="418"/>
                    </a:cubicBezTo>
                    <a:cubicBezTo>
                      <a:pt x="180" y="400"/>
                      <a:pt x="180" y="382"/>
                      <a:pt x="179" y="365"/>
                    </a:cubicBezTo>
                    <a:cubicBezTo>
                      <a:pt x="178" y="356"/>
                      <a:pt x="176" y="347"/>
                      <a:pt x="174" y="339"/>
                    </a:cubicBezTo>
                    <a:cubicBezTo>
                      <a:pt x="173" y="335"/>
                      <a:pt x="172" y="330"/>
                      <a:pt x="168" y="328"/>
                    </a:cubicBezTo>
                    <a:cubicBezTo>
                      <a:pt x="173" y="328"/>
                      <a:pt x="177" y="328"/>
                      <a:pt x="181" y="328"/>
                    </a:cubicBezTo>
                    <a:cubicBezTo>
                      <a:pt x="177" y="345"/>
                      <a:pt x="179" y="364"/>
                      <a:pt x="180" y="382"/>
                    </a:cubicBezTo>
                    <a:cubicBezTo>
                      <a:pt x="181" y="390"/>
                      <a:pt x="182" y="399"/>
                      <a:pt x="184" y="408"/>
                    </a:cubicBezTo>
                    <a:cubicBezTo>
                      <a:pt x="185" y="412"/>
                      <a:pt x="186" y="417"/>
                      <a:pt x="187" y="421"/>
                    </a:cubicBezTo>
                    <a:cubicBezTo>
                      <a:pt x="181" y="422"/>
                      <a:pt x="175" y="423"/>
                      <a:pt x="169" y="423"/>
                    </a:cubicBezTo>
                    <a:cubicBezTo>
                      <a:pt x="168" y="423"/>
                      <a:pt x="167" y="424"/>
                      <a:pt x="165" y="424"/>
                    </a:cubicBezTo>
                    <a:close/>
                    <a:moveTo>
                      <a:pt x="58" y="50"/>
                    </a:moveTo>
                    <a:cubicBezTo>
                      <a:pt x="63" y="48"/>
                      <a:pt x="70" y="45"/>
                      <a:pt x="76" y="42"/>
                    </a:cubicBezTo>
                    <a:cubicBezTo>
                      <a:pt x="75" y="45"/>
                      <a:pt x="75" y="49"/>
                      <a:pt x="75" y="52"/>
                    </a:cubicBezTo>
                    <a:cubicBezTo>
                      <a:pt x="75" y="56"/>
                      <a:pt x="75" y="60"/>
                      <a:pt x="75" y="64"/>
                    </a:cubicBezTo>
                    <a:cubicBezTo>
                      <a:pt x="68" y="67"/>
                      <a:pt x="61" y="70"/>
                      <a:pt x="55" y="74"/>
                    </a:cubicBezTo>
                    <a:cubicBezTo>
                      <a:pt x="50" y="77"/>
                      <a:pt x="46" y="79"/>
                      <a:pt x="42" y="81"/>
                    </a:cubicBezTo>
                    <a:cubicBezTo>
                      <a:pt x="40" y="82"/>
                      <a:pt x="39" y="83"/>
                      <a:pt x="38" y="84"/>
                    </a:cubicBezTo>
                    <a:cubicBezTo>
                      <a:pt x="38" y="82"/>
                      <a:pt x="38" y="79"/>
                      <a:pt x="38" y="76"/>
                    </a:cubicBezTo>
                    <a:cubicBezTo>
                      <a:pt x="39" y="71"/>
                      <a:pt x="39" y="66"/>
                      <a:pt x="41" y="61"/>
                    </a:cubicBezTo>
                    <a:cubicBezTo>
                      <a:pt x="41" y="60"/>
                      <a:pt x="41" y="59"/>
                      <a:pt x="42" y="57"/>
                    </a:cubicBezTo>
                    <a:cubicBezTo>
                      <a:pt x="43" y="57"/>
                      <a:pt x="43" y="57"/>
                      <a:pt x="44" y="56"/>
                    </a:cubicBezTo>
                    <a:cubicBezTo>
                      <a:pt x="49" y="55"/>
                      <a:pt x="53" y="53"/>
                      <a:pt x="58" y="50"/>
                    </a:cubicBezTo>
                    <a:close/>
                    <a:moveTo>
                      <a:pt x="41" y="158"/>
                    </a:moveTo>
                    <a:cubicBezTo>
                      <a:pt x="39" y="145"/>
                      <a:pt x="38" y="131"/>
                      <a:pt x="38" y="117"/>
                    </a:cubicBezTo>
                    <a:cubicBezTo>
                      <a:pt x="37" y="108"/>
                      <a:pt x="37" y="100"/>
                      <a:pt x="38" y="91"/>
                    </a:cubicBezTo>
                    <a:cubicBezTo>
                      <a:pt x="39" y="91"/>
                      <a:pt x="40" y="91"/>
                      <a:pt x="41" y="90"/>
                    </a:cubicBezTo>
                    <a:cubicBezTo>
                      <a:pt x="45" y="89"/>
                      <a:pt x="50" y="86"/>
                      <a:pt x="54" y="84"/>
                    </a:cubicBezTo>
                    <a:cubicBezTo>
                      <a:pt x="61" y="81"/>
                      <a:pt x="68" y="78"/>
                      <a:pt x="75" y="75"/>
                    </a:cubicBezTo>
                    <a:cubicBezTo>
                      <a:pt x="75" y="86"/>
                      <a:pt x="75" y="96"/>
                      <a:pt x="76" y="107"/>
                    </a:cubicBezTo>
                    <a:cubicBezTo>
                      <a:pt x="70" y="118"/>
                      <a:pt x="64" y="129"/>
                      <a:pt x="58" y="140"/>
                    </a:cubicBezTo>
                    <a:cubicBezTo>
                      <a:pt x="53" y="149"/>
                      <a:pt x="47" y="157"/>
                      <a:pt x="42" y="166"/>
                    </a:cubicBezTo>
                    <a:cubicBezTo>
                      <a:pt x="42" y="163"/>
                      <a:pt x="41" y="161"/>
                      <a:pt x="41" y="158"/>
                    </a:cubicBezTo>
                    <a:close/>
                    <a:moveTo>
                      <a:pt x="174" y="203"/>
                    </a:moveTo>
                    <a:cubicBezTo>
                      <a:pt x="149" y="205"/>
                      <a:pt x="124" y="206"/>
                      <a:pt x="99" y="208"/>
                    </a:cubicBezTo>
                    <a:cubicBezTo>
                      <a:pt x="81" y="209"/>
                      <a:pt x="62" y="210"/>
                      <a:pt x="44" y="213"/>
                    </a:cubicBezTo>
                    <a:cubicBezTo>
                      <a:pt x="51" y="203"/>
                      <a:pt x="56" y="190"/>
                      <a:pt x="62" y="180"/>
                    </a:cubicBezTo>
                    <a:cubicBezTo>
                      <a:pt x="73" y="159"/>
                      <a:pt x="83" y="138"/>
                      <a:pt x="95" y="117"/>
                    </a:cubicBezTo>
                    <a:cubicBezTo>
                      <a:pt x="103" y="100"/>
                      <a:pt x="113" y="84"/>
                      <a:pt x="123" y="68"/>
                    </a:cubicBezTo>
                    <a:cubicBezTo>
                      <a:pt x="135" y="53"/>
                      <a:pt x="148" y="37"/>
                      <a:pt x="162" y="23"/>
                    </a:cubicBezTo>
                    <a:cubicBezTo>
                      <a:pt x="167" y="30"/>
                      <a:pt x="174" y="35"/>
                      <a:pt x="181" y="40"/>
                    </a:cubicBezTo>
                    <a:cubicBezTo>
                      <a:pt x="185" y="46"/>
                      <a:pt x="189" y="51"/>
                      <a:pt x="194" y="56"/>
                    </a:cubicBezTo>
                    <a:cubicBezTo>
                      <a:pt x="209" y="73"/>
                      <a:pt x="228" y="87"/>
                      <a:pt x="245" y="103"/>
                    </a:cubicBezTo>
                    <a:cubicBezTo>
                      <a:pt x="270" y="129"/>
                      <a:pt x="285" y="162"/>
                      <a:pt x="309" y="189"/>
                    </a:cubicBezTo>
                    <a:cubicBezTo>
                      <a:pt x="309" y="193"/>
                      <a:pt x="311" y="197"/>
                      <a:pt x="314" y="201"/>
                    </a:cubicBezTo>
                    <a:cubicBezTo>
                      <a:pt x="268" y="199"/>
                      <a:pt x="220" y="202"/>
                      <a:pt x="174"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3" name="Freeform 1133"/>
              <p:cNvSpPr/>
              <p:nvPr/>
            </p:nvSpPr>
            <p:spPr bwMode="auto">
              <a:xfrm>
                <a:off x="2506" y="1636"/>
                <a:ext cx="29" cy="49"/>
              </a:xfrm>
              <a:custGeom>
                <a:avLst/>
                <a:gdLst>
                  <a:gd name="T0" fmla="*/ 3 w 53"/>
                  <a:gd name="T1" fmla="*/ 63 h 87"/>
                  <a:gd name="T2" fmla="*/ 24 w 53"/>
                  <a:gd name="T3" fmla="*/ 71 h 87"/>
                  <a:gd name="T4" fmla="*/ 9 w 53"/>
                  <a:gd name="T5" fmla="*/ 84 h 87"/>
                  <a:gd name="T6" fmla="*/ 9 w 53"/>
                  <a:gd name="T7" fmla="*/ 86 h 87"/>
                  <a:gd name="T8" fmla="*/ 28 w 53"/>
                  <a:gd name="T9" fmla="*/ 70 h 87"/>
                  <a:gd name="T10" fmla="*/ 26 w 53"/>
                  <a:gd name="T11" fmla="*/ 68 h 87"/>
                  <a:gd name="T12" fmla="*/ 8 w 53"/>
                  <a:gd name="T13" fmla="*/ 60 h 87"/>
                  <a:gd name="T14" fmla="*/ 47 w 53"/>
                  <a:gd name="T15" fmla="*/ 34 h 87"/>
                  <a:gd name="T16" fmla="*/ 45 w 53"/>
                  <a:gd name="T17" fmla="*/ 29 h 87"/>
                  <a:gd name="T18" fmla="*/ 30 w 53"/>
                  <a:gd name="T19" fmla="*/ 30 h 87"/>
                  <a:gd name="T20" fmla="*/ 51 w 53"/>
                  <a:gd name="T21" fmla="*/ 6 h 87"/>
                  <a:gd name="T22" fmla="*/ 47 w 53"/>
                  <a:gd name="T23" fmla="*/ 3 h 87"/>
                  <a:gd name="T24" fmla="*/ 22 w 53"/>
                  <a:gd name="T25" fmla="*/ 29 h 87"/>
                  <a:gd name="T26" fmla="*/ 23 w 53"/>
                  <a:gd name="T27" fmla="*/ 34 h 87"/>
                  <a:gd name="T28" fmla="*/ 35 w 53"/>
                  <a:gd name="T29" fmla="*/ 35 h 87"/>
                  <a:gd name="T30" fmla="*/ 1 w 53"/>
                  <a:gd name="T31" fmla="*/ 60 h 87"/>
                  <a:gd name="T32" fmla="*/ 3 w 53"/>
                  <a:gd name="T33" fmla="*/ 6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7">
                    <a:moveTo>
                      <a:pt x="3" y="63"/>
                    </a:moveTo>
                    <a:cubicBezTo>
                      <a:pt x="11" y="64"/>
                      <a:pt x="16" y="69"/>
                      <a:pt x="24" y="71"/>
                    </a:cubicBezTo>
                    <a:cubicBezTo>
                      <a:pt x="21" y="78"/>
                      <a:pt x="17" y="82"/>
                      <a:pt x="9" y="84"/>
                    </a:cubicBezTo>
                    <a:cubicBezTo>
                      <a:pt x="7" y="85"/>
                      <a:pt x="8" y="87"/>
                      <a:pt x="9" y="86"/>
                    </a:cubicBezTo>
                    <a:cubicBezTo>
                      <a:pt x="19" y="84"/>
                      <a:pt x="25" y="79"/>
                      <a:pt x="28" y="70"/>
                    </a:cubicBezTo>
                    <a:cubicBezTo>
                      <a:pt x="28" y="69"/>
                      <a:pt x="27" y="68"/>
                      <a:pt x="26" y="68"/>
                    </a:cubicBezTo>
                    <a:cubicBezTo>
                      <a:pt x="19" y="67"/>
                      <a:pt x="14" y="62"/>
                      <a:pt x="8" y="60"/>
                    </a:cubicBezTo>
                    <a:cubicBezTo>
                      <a:pt x="20" y="50"/>
                      <a:pt x="34" y="42"/>
                      <a:pt x="47" y="34"/>
                    </a:cubicBezTo>
                    <a:cubicBezTo>
                      <a:pt x="50" y="32"/>
                      <a:pt x="48" y="28"/>
                      <a:pt x="45" y="29"/>
                    </a:cubicBezTo>
                    <a:cubicBezTo>
                      <a:pt x="41" y="31"/>
                      <a:pt x="35" y="30"/>
                      <a:pt x="30" y="30"/>
                    </a:cubicBezTo>
                    <a:cubicBezTo>
                      <a:pt x="38" y="23"/>
                      <a:pt x="43" y="14"/>
                      <a:pt x="51" y="6"/>
                    </a:cubicBezTo>
                    <a:cubicBezTo>
                      <a:pt x="53" y="4"/>
                      <a:pt x="49" y="0"/>
                      <a:pt x="47" y="3"/>
                    </a:cubicBezTo>
                    <a:cubicBezTo>
                      <a:pt x="38" y="12"/>
                      <a:pt x="33" y="22"/>
                      <a:pt x="22" y="29"/>
                    </a:cubicBezTo>
                    <a:cubicBezTo>
                      <a:pt x="20" y="31"/>
                      <a:pt x="20" y="34"/>
                      <a:pt x="23" y="34"/>
                    </a:cubicBezTo>
                    <a:cubicBezTo>
                      <a:pt x="27" y="34"/>
                      <a:pt x="31" y="35"/>
                      <a:pt x="35" y="35"/>
                    </a:cubicBezTo>
                    <a:cubicBezTo>
                      <a:pt x="23" y="42"/>
                      <a:pt x="11" y="50"/>
                      <a:pt x="1" y="60"/>
                    </a:cubicBezTo>
                    <a:cubicBezTo>
                      <a:pt x="0" y="61"/>
                      <a:pt x="1" y="63"/>
                      <a:pt x="3"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4" name="Freeform 1134"/>
              <p:cNvSpPr>
                <a:spLocks noEditPoints="1"/>
              </p:cNvSpPr>
              <p:nvPr/>
            </p:nvSpPr>
            <p:spPr bwMode="auto">
              <a:xfrm>
                <a:off x="2552" y="1710"/>
                <a:ext cx="68" cy="55"/>
              </a:xfrm>
              <a:custGeom>
                <a:avLst/>
                <a:gdLst>
                  <a:gd name="T0" fmla="*/ 54 w 123"/>
                  <a:gd name="T1" fmla="*/ 7 h 98"/>
                  <a:gd name="T2" fmla="*/ 54 w 123"/>
                  <a:gd name="T3" fmla="*/ 2 h 98"/>
                  <a:gd name="T4" fmla="*/ 51 w 123"/>
                  <a:gd name="T5" fmla="*/ 1 h 98"/>
                  <a:gd name="T6" fmla="*/ 23 w 123"/>
                  <a:gd name="T7" fmla="*/ 50 h 98"/>
                  <a:gd name="T8" fmla="*/ 3 w 123"/>
                  <a:gd name="T9" fmla="*/ 94 h 98"/>
                  <a:gd name="T10" fmla="*/ 11 w 123"/>
                  <a:gd name="T11" fmla="*/ 95 h 98"/>
                  <a:gd name="T12" fmla="*/ 14 w 123"/>
                  <a:gd name="T13" fmla="*/ 89 h 98"/>
                  <a:gd name="T14" fmla="*/ 59 w 123"/>
                  <a:gd name="T15" fmla="*/ 87 h 98"/>
                  <a:gd name="T16" fmla="*/ 112 w 123"/>
                  <a:gd name="T17" fmla="*/ 83 h 98"/>
                  <a:gd name="T18" fmla="*/ 116 w 123"/>
                  <a:gd name="T19" fmla="*/ 77 h 98"/>
                  <a:gd name="T20" fmla="*/ 120 w 123"/>
                  <a:gd name="T21" fmla="*/ 69 h 98"/>
                  <a:gd name="T22" fmla="*/ 54 w 123"/>
                  <a:gd name="T23" fmla="*/ 7 h 98"/>
                  <a:gd name="T24" fmla="*/ 97 w 123"/>
                  <a:gd name="T25" fmla="*/ 70 h 98"/>
                  <a:gd name="T26" fmla="*/ 95 w 123"/>
                  <a:gd name="T27" fmla="*/ 67 h 98"/>
                  <a:gd name="T28" fmla="*/ 93 w 123"/>
                  <a:gd name="T29" fmla="*/ 62 h 98"/>
                  <a:gd name="T30" fmla="*/ 93 w 123"/>
                  <a:gd name="T31" fmla="*/ 61 h 98"/>
                  <a:gd name="T32" fmla="*/ 93 w 123"/>
                  <a:gd name="T33" fmla="*/ 52 h 98"/>
                  <a:gd name="T34" fmla="*/ 108 w 123"/>
                  <a:gd name="T35" fmla="*/ 71 h 98"/>
                  <a:gd name="T36" fmla="*/ 97 w 123"/>
                  <a:gd name="T37" fmla="*/ 70 h 98"/>
                  <a:gd name="T38" fmla="*/ 92 w 123"/>
                  <a:gd name="T39" fmla="*/ 50 h 98"/>
                  <a:gd name="T40" fmla="*/ 92 w 123"/>
                  <a:gd name="T41" fmla="*/ 60 h 98"/>
                  <a:gd name="T42" fmla="*/ 88 w 123"/>
                  <a:gd name="T43" fmla="*/ 51 h 98"/>
                  <a:gd name="T44" fmla="*/ 83 w 123"/>
                  <a:gd name="T45" fmla="*/ 40 h 98"/>
                  <a:gd name="T46" fmla="*/ 92 w 123"/>
                  <a:gd name="T47" fmla="*/ 50 h 98"/>
                  <a:gd name="T48" fmla="*/ 57 w 123"/>
                  <a:gd name="T49" fmla="*/ 76 h 98"/>
                  <a:gd name="T50" fmla="*/ 15 w 123"/>
                  <a:gd name="T51" fmla="*/ 85 h 98"/>
                  <a:gd name="T52" fmla="*/ 20 w 123"/>
                  <a:gd name="T53" fmla="*/ 72 h 98"/>
                  <a:gd name="T54" fmla="*/ 30 w 123"/>
                  <a:gd name="T55" fmla="*/ 56 h 98"/>
                  <a:gd name="T56" fmla="*/ 34 w 123"/>
                  <a:gd name="T57" fmla="*/ 78 h 98"/>
                  <a:gd name="T58" fmla="*/ 37 w 123"/>
                  <a:gd name="T59" fmla="*/ 77 h 98"/>
                  <a:gd name="T60" fmla="*/ 31 w 123"/>
                  <a:gd name="T61" fmla="*/ 53 h 98"/>
                  <a:gd name="T62" fmla="*/ 35 w 123"/>
                  <a:gd name="T63" fmla="*/ 47 h 98"/>
                  <a:gd name="T64" fmla="*/ 39 w 123"/>
                  <a:gd name="T65" fmla="*/ 41 h 98"/>
                  <a:gd name="T66" fmla="*/ 51 w 123"/>
                  <a:gd name="T67" fmla="*/ 73 h 98"/>
                  <a:gd name="T68" fmla="*/ 55 w 123"/>
                  <a:gd name="T69" fmla="*/ 71 h 98"/>
                  <a:gd name="T70" fmla="*/ 42 w 123"/>
                  <a:gd name="T71" fmla="*/ 35 h 98"/>
                  <a:gd name="T72" fmla="*/ 53 w 123"/>
                  <a:gd name="T73" fmla="*/ 9 h 98"/>
                  <a:gd name="T74" fmla="*/ 71 w 123"/>
                  <a:gd name="T75" fmla="*/ 29 h 98"/>
                  <a:gd name="T76" fmla="*/ 71 w 123"/>
                  <a:gd name="T77" fmla="*/ 29 h 98"/>
                  <a:gd name="T78" fmla="*/ 84 w 123"/>
                  <a:gd name="T79" fmla="*/ 57 h 98"/>
                  <a:gd name="T80" fmla="*/ 90 w 123"/>
                  <a:gd name="T81" fmla="*/ 71 h 98"/>
                  <a:gd name="T82" fmla="*/ 71 w 123"/>
                  <a:gd name="T83" fmla="*/ 74 h 98"/>
                  <a:gd name="T84" fmla="*/ 72 w 123"/>
                  <a:gd name="T85" fmla="*/ 71 h 98"/>
                  <a:gd name="T86" fmla="*/ 53 w 123"/>
                  <a:gd name="T87" fmla="*/ 18 h 98"/>
                  <a:gd name="T88" fmla="*/ 52 w 123"/>
                  <a:gd name="T89" fmla="*/ 18 h 98"/>
                  <a:gd name="T90" fmla="*/ 68 w 123"/>
                  <a:gd name="T91" fmla="*/ 73 h 98"/>
                  <a:gd name="T92" fmla="*/ 69 w 123"/>
                  <a:gd name="T93" fmla="*/ 74 h 98"/>
                  <a:gd name="T94" fmla="*/ 57 w 123"/>
                  <a:gd name="T95" fmla="*/ 7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 h="98">
                    <a:moveTo>
                      <a:pt x="54" y="7"/>
                    </a:moveTo>
                    <a:cubicBezTo>
                      <a:pt x="54" y="5"/>
                      <a:pt x="54" y="3"/>
                      <a:pt x="54" y="2"/>
                    </a:cubicBezTo>
                    <a:cubicBezTo>
                      <a:pt x="55" y="0"/>
                      <a:pt x="51" y="0"/>
                      <a:pt x="51" y="1"/>
                    </a:cubicBezTo>
                    <a:cubicBezTo>
                      <a:pt x="46" y="19"/>
                      <a:pt x="34" y="35"/>
                      <a:pt x="23" y="50"/>
                    </a:cubicBezTo>
                    <a:cubicBezTo>
                      <a:pt x="14" y="62"/>
                      <a:pt x="0" y="79"/>
                      <a:pt x="3" y="94"/>
                    </a:cubicBezTo>
                    <a:cubicBezTo>
                      <a:pt x="3" y="98"/>
                      <a:pt x="9" y="98"/>
                      <a:pt x="11" y="95"/>
                    </a:cubicBezTo>
                    <a:cubicBezTo>
                      <a:pt x="12" y="94"/>
                      <a:pt x="13" y="91"/>
                      <a:pt x="14" y="89"/>
                    </a:cubicBezTo>
                    <a:cubicBezTo>
                      <a:pt x="29" y="90"/>
                      <a:pt x="44" y="89"/>
                      <a:pt x="59" y="87"/>
                    </a:cubicBezTo>
                    <a:cubicBezTo>
                      <a:pt x="76" y="85"/>
                      <a:pt x="94" y="86"/>
                      <a:pt x="112" y="83"/>
                    </a:cubicBezTo>
                    <a:cubicBezTo>
                      <a:pt x="116" y="83"/>
                      <a:pt x="117" y="80"/>
                      <a:pt x="116" y="77"/>
                    </a:cubicBezTo>
                    <a:cubicBezTo>
                      <a:pt x="120" y="76"/>
                      <a:pt x="123" y="73"/>
                      <a:pt x="120" y="69"/>
                    </a:cubicBezTo>
                    <a:cubicBezTo>
                      <a:pt x="105" y="45"/>
                      <a:pt x="80" y="20"/>
                      <a:pt x="54" y="7"/>
                    </a:cubicBezTo>
                    <a:close/>
                    <a:moveTo>
                      <a:pt x="97" y="70"/>
                    </a:moveTo>
                    <a:cubicBezTo>
                      <a:pt x="97" y="69"/>
                      <a:pt x="96" y="68"/>
                      <a:pt x="95" y="67"/>
                    </a:cubicBezTo>
                    <a:cubicBezTo>
                      <a:pt x="94" y="65"/>
                      <a:pt x="94" y="64"/>
                      <a:pt x="93" y="62"/>
                    </a:cubicBezTo>
                    <a:cubicBezTo>
                      <a:pt x="93" y="62"/>
                      <a:pt x="93" y="62"/>
                      <a:pt x="93" y="61"/>
                    </a:cubicBezTo>
                    <a:cubicBezTo>
                      <a:pt x="93" y="52"/>
                      <a:pt x="93" y="52"/>
                      <a:pt x="93" y="52"/>
                    </a:cubicBezTo>
                    <a:cubicBezTo>
                      <a:pt x="99" y="58"/>
                      <a:pt x="104" y="64"/>
                      <a:pt x="108" y="71"/>
                    </a:cubicBezTo>
                    <a:cubicBezTo>
                      <a:pt x="105" y="70"/>
                      <a:pt x="101" y="70"/>
                      <a:pt x="97" y="70"/>
                    </a:cubicBezTo>
                    <a:close/>
                    <a:moveTo>
                      <a:pt x="92" y="50"/>
                    </a:moveTo>
                    <a:cubicBezTo>
                      <a:pt x="92" y="60"/>
                      <a:pt x="92" y="60"/>
                      <a:pt x="92" y="60"/>
                    </a:cubicBezTo>
                    <a:cubicBezTo>
                      <a:pt x="90" y="57"/>
                      <a:pt x="89" y="54"/>
                      <a:pt x="88" y="51"/>
                    </a:cubicBezTo>
                    <a:cubicBezTo>
                      <a:pt x="86" y="47"/>
                      <a:pt x="85" y="44"/>
                      <a:pt x="83" y="40"/>
                    </a:cubicBezTo>
                    <a:cubicBezTo>
                      <a:pt x="86" y="43"/>
                      <a:pt x="89" y="47"/>
                      <a:pt x="92" y="50"/>
                    </a:cubicBezTo>
                    <a:close/>
                    <a:moveTo>
                      <a:pt x="57" y="76"/>
                    </a:moveTo>
                    <a:cubicBezTo>
                      <a:pt x="43" y="78"/>
                      <a:pt x="29" y="82"/>
                      <a:pt x="15" y="85"/>
                    </a:cubicBezTo>
                    <a:cubicBezTo>
                      <a:pt x="17" y="81"/>
                      <a:pt x="18" y="76"/>
                      <a:pt x="20" y="72"/>
                    </a:cubicBezTo>
                    <a:cubicBezTo>
                      <a:pt x="23" y="67"/>
                      <a:pt x="26" y="61"/>
                      <a:pt x="30" y="56"/>
                    </a:cubicBezTo>
                    <a:cubicBezTo>
                      <a:pt x="30" y="63"/>
                      <a:pt x="32" y="70"/>
                      <a:pt x="34" y="78"/>
                    </a:cubicBezTo>
                    <a:cubicBezTo>
                      <a:pt x="34" y="80"/>
                      <a:pt x="38" y="79"/>
                      <a:pt x="37" y="77"/>
                    </a:cubicBezTo>
                    <a:cubicBezTo>
                      <a:pt x="35" y="69"/>
                      <a:pt x="33" y="61"/>
                      <a:pt x="31" y="53"/>
                    </a:cubicBezTo>
                    <a:cubicBezTo>
                      <a:pt x="33" y="51"/>
                      <a:pt x="34" y="49"/>
                      <a:pt x="35" y="47"/>
                    </a:cubicBezTo>
                    <a:cubicBezTo>
                      <a:pt x="36" y="45"/>
                      <a:pt x="38" y="43"/>
                      <a:pt x="39" y="41"/>
                    </a:cubicBezTo>
                    <a:cubicBezTo>
                      <a:pt x="39" y="53"/>
                      <a:pt x="43" y="65"/>
                      <a:pt x="51" y="73"/>
                    </a:cubicBezTo>
                    <a:cubicBezTo>
                      <a:pt x="53" y="75"/>
                      <a:pt x="56" y="73"/>
                      <a:pt x="55" y="71"/>
                    </a:cubicBezTo>
                    <a:cubicBezTo>
                      <a:pt x="48" y="59"/>
                      <a:pt x="42" y="48"/>
                      <a:pt x="42" y="35"/>
                    </a:cubicBezTo>
                    <a:cubicBezTo>
                      <a:pt x="47" y="27"/>
                      <a:pt x="51" y="19"/>
                      <a:pt x="53" y="9"/>
                    </a:cubicBezTo>
                    <a:cubicBezTo>
                      <a:pt x="59" y="16"/>
                      <a:pt x="65" y="23"/>
                      <a:pt x="71" y="29"/>
                    </a:cubicBezTo>
                    <a:cubicBezTo>
                      <a:pt x="71" y="29"/>
                      <a:pt x="71" y="29"/>
                      <a:pt x="71" y="29"/>
                    </a:cubicBezTo>
                    <a:cubicBezTo>
                      <a:pt x="77" y="38"/>
                      <a:pt x="80" y="48"/>
                      <a:pt x="84" y="57"/>
                    </a:cubicBezTo>
                    <a:cubicBezTo>
                      <a:pt x="86" y="61"/>
                      <a:pt x="87" y="67"/>
                      <a:pt x="90" y="71"/>
                    </a:cubicBezTo>
                    <a:cubicBezTo>
                      <a:pt x="84" y="72"/>
                      <a:pt x="77" y="73"/>
                      <a:pt x="71" y="74"/>
                    </a:cubicBezTo>
                    <a:cubicBezTo>
                      <a:pt x="72" y="73"/>
                      <a:pt x="73" y="72"/>
                      <a:pt x="72" y="71"/>
                    </a:cubicBezTo>
                    <a:cubicBezTo>
                      <a:pt x="61" y="54"/>
                      <a:pt x="57" y="36"/>
                      <a:pt x="53" y="18"/>
                    </a:cubicBezTo>
                    <a:cubicBezTo>
                      <a:pt x="53" y="17"/>
                      <a:pt x="52" y="17"/>
                      <a:pt x="52" y="18"/>
                    </a:cubicBezTo>
                    <a:cubicBezTo>
                      <a:pt x="54" y="37"/>
                      <a:pt x="56" y="57"/>
                      <a:pt x="68" y="73"/>
                    </a:cubicBezTo>
                    <a:cubicBezTo>
                      <a:pt x="68" y="74"/>
                      <a:pt x="68" y="74"/>
                      <a:pt x="69" y="74"/>
                    </a:cubicBezTo>
                    <a:cubicBezTo>
                      <a:pt x="65" y="75"/>
                      <a:pt x="61" y="75"/>
                      <a:pt x="57"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5" name="Freeform 1135"/>
              <p:cNvSpPr>
                <a:spLocks noEditPoints="1"/>
              </p:cNvSpPr>
              <p:nvPr/>
            </p:nvSpPr>
            <p:spPr bwMode="auto">
              <a:xfrm>
                <a:off x="2525" y="1811"/>
                <a:ext cx="38" cy="54"/>
              </a:xfrm>
              <a:custGeom>
                <a:avLst/>
                <a:gdLst>
                  <a:gd name="T0" fmla="*/ 1 w 69"/>
                  <a:gd name="T1" fmla="*/ 52 h 98"/>
                  <a:gd name="T2" fmla="*/ 11 w 69"/>
                  <a:gd name="T3" fmla="*/ 81 h 98"/>
                  <a:gd name="T4" fmla="*/ 59 w 69"/>
                  <a:gd name="T5" fmla="*/ 97 h 98"/>
                  <a:gd name="T6" fmla="*/ 66 w 69"/>
                  <a:gd name="T7" fmla="*/ 88 h 98"/>
                  <a:gd name="T8" fmla="*/ 67 w 69"/>
                  <a:gd name="T9" fmla="*/ 8 h 98"/>
                  <a:gd name="T10" fmla="*/ 58 w 69"/>
                  <a:gd name="T11" fmla="*/ 3 h 98"/>
                  <a:gd name="T12" fmla="*/ 12 w 69"/>
                  <a:gd name="T13" fmla="*/ 5 h 98"/>
                  <a:gd name="T14" fmla="*/ 5 w 69"/>
                  <a:gd name="T15" fmla="*/ 14 h 98"/>
                  <a:gd name="T16" fmla="*/ 1 w 69"/>
                  <a:gd name="T17" fmla="*/ 52 h 98"/>
                  <a:gd name="T18" fmla="*/ 13 w 69"/>
                  <a:gd name="T19" fmla="*/ 17 h 98"/>
                  <a:gd name="T20" fmla="*/ 55 w 69"/>
                  <a:gd name="T21" fmla="*/ 16 h 98"/>
                  <a:gd name="T22" fmla="*/ 51 w 69"/>
                  <a:gd name="T23" fmla="*/ 84 h 98"/>
                  <a:gd name="T24" fmla="*/ 36 w 69"/>
                  <a:gd name="T25" fmla="*/ 82 h 98"/>
                  <a:gd name="T26" fmla="*/ 22 w 69"/>
                  <a:gd name="T27" fmla="*/ 75 h 98"/>
                  <a:gd name="T28" fmla="*/ 13 w 69"/>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98">
                    <a:moveTo>
                      <a:pt x="1" y="52"/>
                    </a:moveTo>
                    <a:cubicBezTo>
                      <a:pt x="2" y="62"/>
                      <a:pt x="6" y="72"/>
                      <a:pt x="11" y="81"/>
                    </a:cubicBezTo>
                    <a:cubicBezTo>
                      <a:pt x="21" y="96"/>
                      <a:pt x="43" y="95"/>
                      <a:pt x="59" y="97"/>
                    </a:cubicBezTo>
                    <a:cubicBezTo>
                      <a:pt x="65" y="98"/>
                      <a:pt x="69" y="93"/>
                      <a:pt x="66" y="88"/>
                    </a:cubicBezTo>
                    <a:cubicBezTo>
                      <a:pt x="54" y="62"/>
                      <a:pt x="69" y="34"/>
                      <a:pt x="67" y="8"/>
                    </a:cubicBezTo>
                    <a:cubicBezTo>
                      <a:pt x="66" y="3"/>
                      <a:pt x="62" y="0"/>
                      <a:pt x="58" y="3"/>
                    </a:cubicBezTo>
                    <a:cubicBezTo>
                      <a:pt x="44" y="10"/>
                      <a:pt x="27" y="12"/>
                      <a:pt x="12" y="5"/>
                    </a:cubicBezTo>
                    <a:cubicBezTo>
                      <a:pt x="6" y="3"/>
                      <a:pt x="0" y="11"/>
                      <a:pt x="5" y="14"/>
                    </a:cubicBezTo>
                    <a:cubicBezTo>
                      <a:pt x="4" y="27"/>
                      <a:pt x="0" y="39"/>
                      <a:pt x="1" y="52"/>
                    </a:cubicBezTo>
                    <a:close/>
                    <a:moveTo>
                      <a:pt x="13" y="17"/>
                    </a:moveTo>
                    <a:cubicBezTo>
                      <a:pt x="27" y="22"/>
                      <a:pt x="41" y="21"/>
                      <a:pt x="55" y="16"/>
                    </a:cubicBezTo>
                    <a:cubicBezTo>
                      <a:pt x="54" y="39"/>
                      <a:pt x="45" y="61"/>
                      <a:pt x="51" y="84"/>
                    </a:cubicBezTo>
                    <a:cubicBezTo>
                      <a:pt x="46" y="83"/>
                      <a:pt x="41" y="82"/>
                      <a:pt x="36" y="82"/>
                    </a:cubicBezTo>
                    <a:cubicBezTo>
                      <a:pt x="30" y="81"/>
                      <a:pt x="26" y="79"/>
                      <a:pt x="22" y="75"/>
                    </a:cubicBezTo>
                    <a:cubicBezTo>
                      <a:pt x="10" y="57"/>
                      <a:pt x="13" y="37"/>
                      <a:pt x="1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6" name="Freeform 1136"/>
              <p:cNvSpPr>
                <a:spLocks noEditPoints="1"/>
              </p:cNvSpPr>
              <p:nvPr/>
            </p:nvSpPr>
            <p:spPr bwMode="auto">
              <a:xfrm>
                <a:off x="2628" y="1806"/>
                <a:ext cx="39" cy="48"/>
              </a:xfrm>
              <a:custGeom>
                <a:avLst/>
                <a:gdLst>
                  <a:gd name="T0" fmla="*/ 2 w 70"/>
                  <a:gd name="T1" fmla="*/ 77 h 86"/>
                  <a:gd name="T2" fmla="*/ 7 w 70"/>
                  <a:gd name="T3" fmla="*/ 86 h 86"/>
                  <a:gd name="T4" fmla="*/ 64 w 70"/>
                  <a:gd name="T5" fmla="*/ 83 h 86"/>
                  <a:gd name="T6" fmla="*/ 70 w 70"/>
                  <a:gd name="T7" fmla="*/ 77 h 86"/>
                  <a:gd name="T8" fmla="*/ 60 w 70"/>
                  <a:gd name="T9" fmla="*/ 19 h 86"/>
                  <a:gd name="T10" fmla="*/ 6 w 70"/>
                  <a:gd name="T11" fmla="*/ 9 h 86"/>
                  <a:gd name="T12" fmla="*/ 8 w 70"/>
                  <a:gd name="T13" fmla="*/ 17 h 86"/>
                  <a:gd name="T14" fmla="*/ 15 w 70"/>
                  <a:gd name="T15" fmla="*/ 16 h 86"/>
                  <a:gd name="T16" fmla="*/ 8 w 70"/>
                  <a:gd name="T17" fmla="*/ 37 h 86"/>
                  <a:gd name="T18" fmla="*/ 2 w 70"/>
                  <a:gd name="T19" fmla="*/ 77 h 86"/>
                  <a:gd name="T20" fmla="*/ 18 w 70"/>
                  <a:gd name="T21" fmla="*/ 15 h 86"/>
                  <a:gd name="T22" fmla="*/ 52 w 70"/>
                  <a:gd name="T23" fmla="*/ 27 h 86"/>
                  <a:gd name="T24" fmla="*/ 58 w 70"/>
                  <a:gd name="T25" fmla="*/ 72 h 86"/>
                  <a:gd name="T26" fmla="*/ 15 w 70"/>
                  <a:gd name="T27" fmla="*/ 73 h 86"/>
                  <a:gd name="T28" fmla="*/ 18 w 70"/>
                  <a:gd name="T29" fmla="*/ 1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86">
                    <a:moveTo>
                      <a:pt x="2" y="77"/>
                    </a:moveTo>
                    <a:cubicBezTo>
                      <a:pt x="1" y="81"/>
                      <a:pt x="2" y="86"/>
                      <a:pt x="7" y="86"/>
                    </a:cubicBezTo>
                    <a:cubicBezTo>
                      <a:pt x="26" y="84"/>
                      <a:pt x="45" y="83"/>
                      <a:pt x="64" y="83"/>
                    </a:cubicBezTo>
                    <a:cubicBezTo>
                      <a:pt x="67" y="83"/>
                      <a:pt x="70" y="80"/>
                      <a:pt x="70" y="77"/>
                    </a:cubicBezTo>
                    <a:cubicBezTo>
                      <a:pt x="69" y="58"/>
                      <a:pt x="70" y="36"/>
                      <a:pt x="60" y="19"/>
                    </a:cubicBezTo>
                    <a:cubicBezTo>
                      <a:pt x="49" y="0"/>
                      <a:pt x="24" y="3"/>
                      <a:pt x="6" y="9"/>
                    </a:cubicBezTo>
                    <a:cubicBezTo>
                      <a:pt x="0" y="10"/>
                      <a:pt x="3" y="18"/>
                      <a:pt x="8" y="17"/>
                    </a:cubicBezTo>
                    <a:cubicBezTo>
                      <a:pt x="10" y="16"/>
                      <a:pt x="12" y="16"/>
                      <a:pt x="15" y="16"/>
                    </a:cubicBezTo>
                    <a:cubicBezTo>
                      <a:pt x="10" y="21"/>
                      <a:pt x="9" y="30"/>
                      <a:pt x="8" y="37"/>
                    </a:cubicBezTo>
                    <a:cubicBezTo>
                      <a:pt x="6" y="50"/>
                      <a:pt x="8" y="65"/>
                      <a:pt x="2" y="77"/>
                    </a:cubicBezTo>
                    <a:close/>
                    <a:moveTo>
                      <a:pt x="18" y="15"/>
                    </a:moveTo>
                    <a:cubicBezTo>
                      <a:pt x="32" y="13"/>
                      <a:pt x="46" y="13"/>
                      <a:pt x="52" y="27"/>
                    </a:cubicBezTo>
                    <a:cubicBezTo>
                      <a:pt x="58" y="41"/>
                      <a:pt x="58" y="57"/>
                      <a:pt x="58" y="72"/>
                    </a:cubicBezTo>
                    <a:cubicBezTo>
                      <a:pt x="44" y="72"/>
                      <a:pt x="29" y="72"/>
                      <a:pt x="15" y="73"/>
                    </a:cubicBezTo>
                    <a:cubicBezTo>
                      <a:pt x="18" y="54"/>
                      <a:pt x="11" y="33"/>
                      <a:pt x="1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7" name="Freeform 1137"/>
              <p:cNvSpPr>
                <a:spLocks noEditPoints="1"/>
              </p:cNvSpPr>
              <p:nvPr/>
            </p:nvSpPr>
            <p:spPr bwMode="auto">
              <a:xfrm>
                <a:off x="2184" y="3671"/>
                <a:ext cx="179" cy="218"/>
              </a:xfrm>
              <a:custGeom>
                <a:avLst/>
                <a:gdLst>
                  <a:gd name="T0" fmla="*/ 262 w 319"/>
                  <a:gd name="T1" fmla="*/ 23 h 390"/>
                  <a:gd name="T2" fmla="*/ 226 w 319"/>
                  <a:gd name="T3" fmla="*/ 37 h 390"/>
                  <a:gd name="T4" fmla="*/ 148 w 319"/>
                  <a:gd name="T5" fmla="*/ 76 h 390"/>
                  <a:gd name="T6" fmla="*/ 150 w 319"/>
                  <a:gd name="T7" fmla="*/ 93 h 390"/>
                  <a:gd name="T8" fmla="*/ 141 w 319"/>
                  <a:gd name="T9" fmla="*/ 70 h 390"/>
                  <a:gd name="T10" fmla="*/ 39 w 319"/>
                  <a:gd name="T11" fmla="*/ 112 h 390"/>
                  <a:gd name="T12" fmla="*/ 6 w 319"/>
                  <a:gd name="T13" fmla="*/ 122 h 390"/>
                  <a:gd name="T14" fmla="*/ 28 w 319"/>
                  <a:gd name="T15" fmla="*/ 286 h 390"/>
                  <a:gd name="T16" fmla="*/ 56 w 319"/>
                  <a:gd name="T17" fmla="*/ 314 h 390"/>
                  <a:gd name="T18" fmla="*/ 124 w 319"/>
                  <a:gd name="T19" fmla="*/ 382 h 390"/>
                  <a:gd name="T20" fmla="*/ 142 w 319"/>
                  <a:gd name="T21" fmla="*/ 341 h 390"/>
                  <a:gd name="T22" fmla="*/ 113 w 319"/>
                  <a:gd name="T23" fmla="*/ 315 h 390"/>
                  <a:gd name="T24" fmla="*/ 115 w 319"/>
                  <a:gd name="T25" fmla="*/ 277 h 390"/>
                  <a:gd name="T26" fmla="*/ 108 w 319"/>
                  <a:gd name="T27" fmla="*/ 277 h 390"/>
                  <a:gd name="T28" fmla="*/ 81 w 319"/>
                  <a:gd name="T29" fmla="*/ 267 h 390"/>
                  <a:gd name="T30" fmla="*/ 77 w 319"/>
                  <a:gd name="T31" fmla="*/ 279 h 390"/>
                  <a:gd name="T32" fmla="*/ 51 w 319"/>
                  <a:gd name="T33" fmla="*/ 278 h 390"/>
                  <a:gd name="T34" fmla="*/ 33 w 319"/>
                  <a:gd name="T35" fmla="*/ 274 h 390"/>
                  <a:gd name="T36" fmla="*/ 7 w 319"/>
                  <a:gd name="T37" fmla="*/ 124 h 390"/>
                  <a:gd name="T38" fmla="*/ 37 w 319"/>
                  <a:gd name="T39" fmla="*/ 148 h 390"/>
                  <a:gd name="T40" fmla="*/ 58 w 319"/>
                  <a:gd name="T41" fmla="*/ 190 h 390"/>
                  <a:gd name="T42" fmla="*/ 80 w 319"/>
                  <a:gd name="T43" fmla="*/ 137 h 390"/>
                  <a:gd name="T44" fmla="*/ 85 w 319"/>
                  <a:gd name="T45" fmla="*/ 144 h 390"/>
                  <a:gd name="T46" fmla="*/ 138 w 319"/>
                  <a:gd name="T47" fmla="*/ 253 h 390"/>
                  <a:gd name="T48" fmla="*/ 145 w 319"/>
                  <a:gd name="T49" fmla="*/ 304 h 390"/>
                  <a:gd name="T50" fmla="*/ 170 w 319"/>
                  <a:gd name="T51" fmla="*/ 279 h 390"/>
                  <a:gd name="T52" fmla="*/ 263 w 319"/>
                  <a:gd name="T53" fmla="*/ 323 h 390"/>
                  <a:gd name="T54" fmla="*/ 240 w 319"/>
                  <a:gd name="T55" fmla="*/ 216 h 390"/>
                  <a:gd name="T56" fmla="*/ 211 w 319"/>
                  <a:gd name="T57" fmla="*/ 258 h 390"/>
                  <a:gd name="T58" fmla="*/ 169 w 319"/>
                  <a:gd name="T59" fmla="*/ 273 h 390"/>
                  <a:gd name="T60" fmla="*/ 158 w 319"/>
                  <a:gd name="T61" fmla="*/ 190 h 390"/>
                  <a:gd name="T62" fmla="*/ 162 w 319"/>
                  <a:gd name="T63" fmla="*/ 97 h 390"/>
                  <a:gd name="T64" fmla="*/ 203 w 319"/>
                  <a:gd name="T65" fmla="*/ 61 h 390"/>
                  <a:gd name="T66" fmla="*/ 226 w 319"/>
                  <a:gd name="T67" fmla="*/ 49 h 390"/>
                  <a:gd name="T68" fmla="*/ 231 w 319"/>
                  <a:gd name="T69" fmla="*/ 46 h 390"/>
                  <a:gd name="T70" fmla="*/ 255 w 319"/>
                  <a:gd name="T71" fmla="*/ 61 h 390"/>
                  <a:gd name="T72" fmla="*/ 309 w 319"/>
                  <a:gd name="T73" fmla="*/ 330 h 390"/>
                  <a:gd name="T74" fmla="*/ 99 w 319"/>
                  <a:gd name="T75" fmla="*/ 345 h 390"/>
                  <a:gd name="T76" fmla="*/ 115 w 319"/>
                  <a:gd name="T77" fmla="*/ 354 h 390"/>
                  <a:gd name="T78" fmla="*/ 109 w 319"/>
                  <a:gd name="T79" fmla="*/ 324 h 390"/>
                  <a:gd name="T80" fmla="*/ 120 w 319"/>
                  <a:gd name="T81" fmla="*/ 364 h 390"/>
                  <a:gd name="T82" fmla="*/ 114 w 319"/>
                  <a:gd name="T83" fmla="*/ 348 h 390"/>
                  <a:gd name="T84" fmla="*/ 101 w 319"/>
                  <a:gd name="T85" fmla="*/ 331 h 390"/>
                  <a:gd name="T86" fmla="*/ 98 w 319"/>
                  <a:gd name="T87" fmla="*/ 310 h 390"/>
                  <a:gd name="T88" fmla="*/ 94 w 319"/>
                  <a:gd name="T89" fmla="*/ 309 h 390"/>
                  <a:gd name="T90" fmla="*/ 69 w 319"/>
                  <a:gd name="T91" fmla="*/ 306 h 390"/>
                  <a:gd name="T92" fmla="*/ 161 w 319"/>
                  <a:gd name="T93" fmla="*/ 270 h 390"/>
                  <a:gd name="T94" fmla="*/ 158 w 319"/>
                  <a:gd name="T95" fmla="*/ 302 h 390"/>
                  <a:gd name="T96" fmla="*/ 157 w 319"/>
                  <a:gd name="T97" fmla="*/ 287 h 390"/>
                  <a:gd name="T98" fmla="*/ 158 w 319"/>
                  <a:gd name="T99" fmla="*/ 234 h 390"/>
                  <a:gd name="T100" fmla="*/ 159 w 319"/>
                  <a:gd name="T101" fmla="*/ 237 h 390"/>
                  <a:gd name="T102" fmla="*/ 145 w 319"/>
                  <a:gd name="T103" fmla="*/ 215 h 390"/>
                  <a:gd name="T104" fmla="*/ 154 w 319"/>
                  <a:gd name="T105" fmla="*/ 203 h 390"/>
                  <a:gd name="T106" fmla="*/ 152 w 319"/>
                  <a:gd name="T107" fmla="*/ 294 h 390"/>
                  <a:gd name="T108" fmla="*/ 151 w 319"/>
                  <a:gd name="T109" fmla="*/ 267 h 390"/>
                  <a:gd name="T110" fmla="*/ 153 w 319"/>
                  <a:gd name="T111" fmla="*/ 303 h 390"/>
                  <a:gd name="T112" fmla="*/ 147 w 319"/>
                  <a:gd name="T113" fmla="*/ 248 h 390"/>
                  <a:gd name="T114" fmla="*/ 150 w 319"/>
                  <a:gd name="T115" fmla="*/ 159 h 390"/>
                  <a:gd name="T116" fmla="*/ 145 w 319"/>
                  <a:gd name="T117" fmla="*/ 11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9" h="390">
                    <a:moveTo>
                      <a:pt x="315" y="171"/>
                    </a:moveTo>
                    <a:cubicBezTo>
                      <a:pt x="316" y="117"/>
                      <a:pt x="319" y="62"/>
                      <a:pt x="314" y="7"/>
                    </a:cubicBezTo>
                    <a:cubicBezTo>
                      <a:pt x="314" y="7"/>
                      <a:pt x="315" y="7"/>
                      <a:pt x="315" y="7"/>
                    </a:cubicBezTo>
                    <a:cubicBezTo>
                      <a:pt x="318" y="5"/>
                      <a:pt x="316" y="0"/>
                      <a:pt x="313" y="1"/>
                    </a:cubicBezTo>
                    <a:cubicBezTo>
                      <a:pt x="296" y="8"/>
                      <a:pt x="279" y="15"/>
                      <a:pt x="262" y="23"/>
                    </a:cubicBezTo>
                    <a:cubicBezTo>
                      <a:pt x="261" y="22"/>
                      <a:pt x="260" y="22"/>
                      <a:pt x="259" y="23"/>
                    </a:cubicBezTo>
                    <a:cubicBezTo>
                      <a:pt x="259" y="24"/>
                      <a:pt x="259" y="24"/>
                      <a:pt x="258" y="25"/>
                    </a:cubicBezTo>
                    <a:cubicBezTo>
                      <a:pt x="249" y="29"/>
                      <a:pt x="239" y="33"/>
                      <a:pt x="229" y="38"/>
                    </a:cubicBezTo>
                    <a:cubicBezTo>
                      <a:pt x="229" y="38"/>
                      <a:pt x="229" y="37"/>
                      <a:pt x="229" y="37"/>
                    </a:cubicBezTo>
                    <a:cubicBezTo>
                      <a:pt x="229" y="35"/>
                      <a:pt x="226" y="36"/>
                      <a:pt x="226" y="37"/>
                    </a:cubicBezTo>
                    <a:cubicBezTo>
                      <a:pt x="226" y="38"/>
                      <a:pt x="226" y="39"/>
                      <a:pt x="226" y="40"/>
                    </a:cubicBezTo>
                    <a:cubicBezTo>
                      <a:pt x="221" y="42"/>
                      <a:pt x="215" y="45"/>
                      <a:pt x="210" y="48"/>
                    </a:cubicBezTo>
                    <a:cubicBezTo>
                      <a:pt x="196" y="55"/>
                      <a:pt x="182" y="63"/>
                      <a:pt x="170" y="74"/>
                    </a:cubicBezTo>
                    <a:cubicBezTo>
                      <a:pt x="169" y="73"/>
                      <a:pt x="168" y="72"/>
                      <a:pt x="167" y="73"/>
                    </a:cubicBezTo>
                    <a:cubicBezTo>
                      <a:pt x="161" y="78"/>
                      <a:pt x="155" y="74"/>
                      <a:pt x="148" y="76"/>
                    </a:cubicBezTo>
                    <a:cubicBezTo>
                      <a:pt x="147" y="77"/>
                      <a:pt x="148" y="78"/>
                      <a:pt x="149" y="78"/>
                    </a:cubicBezTo>
                    <a:cubicBezTo>
                      <a:pt x="155" y="76"/>
                      <a:pt x="160" y="78"/>
                      <a:pt x="165" y="77"/>
                    </a:cubicBezTo>
                    <a:cubicBezTo>
                      <a:pt x="164" y="77"/>
                      <a:pt x="164" y="78"/>
                      <a:pt x="164" y="78"/>
                    </a:cubicBezTo>
                    <a:cubicBezTo>
                      <a:pt x="163" y="79"/>
                      <a:pt x="162" y="80"/>
                      <a:pt x="162" y="80"/>
                    </a:cubicBezTo>
                    <a:cubicBezTo>
                      <a:pt x="158" y="84"/>
                      <a:pt x="154" y="88"/>
                      <a:pt x="150" y="93"/>
                    </a:cubicBezTo>
                    <a:cubicBezTo>
                      <a:pt x="151" y="91"/>
                      <a:pt x="151" y="90"/>
                      <a:pt x="152" y="88"/>
                    </a:cubicBezTo>
                    <a:cubicBezTo>
                      <a:pt x="153" y="84"/>
                      <a:pt x="147" y="82"/>
                      <a:pt x="145" y="86"/>
                    </a:cubicBezTo>
                    <a:cubicBezTo>
                      <a:pt x="145" y="88"/>
                      <a:pt x="144" y="89"/>
                      <a:pt x="144" y="90"/>
                    </a:cubicBezTo>
                    <a:cubicBezTo>
                      <a:pt x="144" y="84"/>
                      <a:pt x="143" y="77"/>
                      <a:pt x="143" y="70"/>
                    </a:cubicBezTo>
                    <a:cubicBezTo>
                      <a:pt x="142" y="70"/>
                      <a:pt x="141" y="70"/>
                      <a:pt x="141" y="70"/>
                    </a:cubicBezTo>
                    <a:cubicBezTo>
                      <a:pt x="140" y="83"/>
                      <a:pt x="139" y="95"/>
                      <a:pt x="139" y="107"/>
                    </a:cubicBezTo>
                    <a:cubicBezTo>
                      <a:pt x="139" y="107"/>
                      <a:pt x="139" y="107"/>
                      <a:pt x="139" y="107"/>
                    </a:cubicBezTo>
                    <a:cubicBezTo>
                      <a:pt x="138" y="107"/>
                      <a:pt x="138" y="107"/>
                      <a:pt x="138" y="106"/>
                    </a:cubicBezTo>
                    <a:cubicBezTo>
                      <a:pt x="120" y="94"/>
                      <a:pt x="95" y="99"/>
                      <a:pt x="76" y="103"/>
                    </a:cubicBezTo>
                    <a:cubicBezTo>
                      <a:pt x="64" y="105"/>
                      <a:pt x="51" y="108"/>
                      <a:pt x="39" y="112"/>
                    </a:cubicBezTo>
                    <a:cubicBezTo>
                      <a:pt x="38" y="111"/>
                      <a:pt x="38" y="111"/>
                      <a:pt x="38" y="110"/>
                    </a:cubicBezTo>
                    <a:cubicBezTo>
                      <a:pt x="37" y="109"/>
                      <a:pt x="35" y="108"/>
                      <a:pt x="35" y="110"/>
                    </a:cubicBezTo>
                    <a:cubicBezTo>
                      <a:pt x="35" y="111"/>
                      <a:pt x="35" y="112"/>
                      <a:pt x="34" y="113"/>
                    </a:cubicBezTo>
                    <a:cubicBezTo>
                      <a:pt x="25" y="116"/>
                      <a:pt x="15" y="119"/>
                      <a:pt x="6" y="123"/>
                    </a:cubicBezTo>
                    <a:cubicBezTo>
                      <a:pt x="6" y="123"/>
                      <a:pt x="6" y="122"/>
                      <a:pt x="6" y="122"/>
                    </a:cubicBezTo>
                    <a:cubicBezTo>
                      <a:pt x="4" y="119"/>
                      <a:pt x="0" y="122"/>
                      <a:pt x="1" y="125"/>
                    </a:cubicBezTo>
                    <a:cubicBezTo>
                      <a:pt x="13" y="153"/>
                      <a:pt x="12" y="186"/>
                      <a:pt x="13" y="215"/>
                    </a:cubicBezTo>
                    <a:cubicBezTo>
                      <a:pt x="14" y="229"/>
                      <a:pt x="14" y="243"/>
                      <a:pt x="16" y="257"/>
                    </a:cubicBezTo>
                    <a:cubicBezTo>
                      <a:pt x="17" y="263"/>
                      <a:pt x="18" y="269"/>
                      <a:pt x="20" y="275"/>
                    </a:cubicBezTo>
                    <a:cubicBezTo>
                      <a:pt x="22" y="281"/>
                      <a:pt x="24" y="282"/>
                      <a:pt x="28" y="286"/>
                    </a:cubicBezTo>
                    <a:cubicBezTo>
                      <a:pt x="30" y="287"/>
                      <a:pt x="33" y="285"/>
                      <a:pt x="33" y="283"/>
                    </a:cubicBezTo>
                    <a:cubicBezTo>
                      <a:pt x="33" y="283"/>
                      <a:pt x="33" y="283"/>
                      <a:pt x="33" y="282"/>
                    </a:cubicBezTo>
                    <a:cubicBezTo>
                      <a:pt x="33" y="283"/>
                      <a:pt x="33" y="283"/>
                      <a:pt x="34" y="283"/>
                    </a:cubicBezTo>
                    <a:cubicBezTo>
                      <a:pt x="33" y="284"/>
                      <a:pt x="34" y="284"/>
                      <a:pt x="34" y="285"/>
                    </a:cubicBezTo>
                    <a:cubicBezTo>
                      <a:pt x="43" y="294"/>
                      <a:pt x="49" y="304"/>
                      <a:pt x="56" y="314"/>
                    </a:cubicBezTo>
                    <a:cubicBezTo>
                      <a:pt x="55" y="315"/>
                      <a:pt x="55" y="315"/>
                      <a:pt x="55" y="315"/>
                    </a:cubicBezTo>
                    <a:cubicBezTo>
                      <a:pt x="53" y="316"/>
                      <a:pt x="55" y="319"/>
                      <a:pt x="57" y="318"/>
                    </a:cubicBezTo>
                    <a:cubicBezTo>
                      <a:pt x="58" y="318"/>
                      <a:pt x="58" y="318"/>
                      <a:pt x="58" y="318"/>
                    </a:cubicBezTo>
                    <a:cubicBezTo>
                      <a:pt x="63" y="326"/>
                      <a:pt x="68" y="335"/>
                      <a:pt x="73" y="343"/>
                    </a:cubicBezTo>
                    <a:cubicBezTo>
                      <a:pt x="82" y="356"/>
                      <a:pt x="103" y="390"/>
                      <a:pt x="124" y="382"/>
                    </a:cubicBezTo>
                    <a:cubicBezTo>
                      <a:pt x="127" y="380"/>
                      <a:pt x="128" y="378"/>
                      <a:pt x="128" y="375"/>
                    </a:cubicBezTo>
                    <a:cubicBezTo>
                      <a:pt x="137" y="375"/>
                      <a:pt x="147" y="371"/>
                      <a:pt x="155" y="368"/>
                    </a:cubicBezTo>
                    <a:cubicBezTo>
                      <a:pt x="161" y="366"/>
                      <a:pt x="161" y="358"/>
                      <a:pt x="154" y="357"/>
                    </a:cubicBezTo>
                    <a:cubicBezTo>
                      <a:pt x="154" y="357"/>
                      <a:pt x="154" y="357"/>
                      <a:pt x="154" y="356"/>
                    </a:cubicBezTo>
                    <a:cubicBezTo>
                      <a:pt x="147" y="352"/>
                      <a:pt x="144" y="348"/>
                      <a:pt x="142" y="341"/>
                    </a:cubicBezTo>
                    <a:cubicBezTo>
                      <a:pt x="141" y="337"/>
                      <a:pt x="140" y="332"/>
                      <a:pt x="137" y="329"/>
                    </a:cubicBezTo>
                    <a:cubicBezTo>
                      <a:pt x="136" y="326"/>
                      <a:pt x="133" y="328"/>
                      <a:pt x="134" y="330"/>
                    </a:cubicBezTo>
                    <a:cubicBezTo>
                      <a:pt x="136" y="334"/>
                      <a:pt x="136" y="338"/>
                      <a:pt x="137" y="342"/>
                    </a:cubicBezTo>
                    <a:cubicBezTo>
                      <a:pt x="135" y="340"/>
                      <a:pt x="133" y="338"/>
                      <a:pt x="131" y="335"/>
                    </a:cubicBezTo>
                    <a:cubicBezTo>
                      <a:pt x="125" y="328"/>
                      <a:pt x="119" y="322"/>
                      <a:pt x="113" y="315"/>
                    </a:cubicBezTo>
                    <a:cubicBezTo>
                      <a:pt x="106" y="307"/>
                      <a:pt x="99" y="299"/>
                      <a:pt x="93" y="291"/>
                    </a:cubicBezTo>
                    <a:cubicBezTo>
                      <a:pt x="98" y="291"/>
                      <a:pt x="104" y="290"/>
                      <a:pt x="109" y="290"/>
                    </a:cubicBezTo>
                    <a:cubicBezTo>
                      <a:pt x="118" y="290"/>
                      <a:pt x="128" y="291"/>
                      <a:pt x="137" y="289"/>
                    </a:cubicBezTo>
                    <a:cubicBezTo>
                      <a:pt x="143" y="287"/>
                      <a:pt x="143" y="279"/>
                      <a:pt x="137" y="277"/>
                    </a:cubicBezTo>
                    <a:cubicBezTo>
                      <a:pt x="130" y="275"/>
                      <a:pt x="122" y="277"/>
                      <a:pt x="115" y="277"/>
                    </a:cubicBezTo>
                    <a:cubicBezTo>
                      <a:pt x="113" y="277"/>
                      <a:pt x="111" y="277"/>
                      <a:pt x="110" y="277"/>
                    </a:cubicBezTo>
                    <a:cubicBezTo>
                      <a:pt x="110" y="277"/>
                      <a:pt x="110" y="277"/>
                      <a:pt x="110" y="277"/>
                    </a:cubicBezTo>
                    <a:cubicBezTo>
                      <a:pt x="113" y="259"/>
                      <a:pt x="111" y="241"/>
                      <a:pt x="110" y="223"/>
                    </a:cubicBezTo>
                    <a:cubicBezTo>
                      <a:pt x="110" y="222"/>
                      <a:pt x="108" y="222"/>
                      <a:pt x="108" y="223"/>
                    </a:cubicBezTo>
                    <a:cubicBezTo>
                      <a:pt x="107" y="241"/>
                      <a:pt x="105" y="259"/>
                      <a:pt x="108" y="277"/>
                    </a:cubicBezTo>
                    <a:cubicBezTo>
                      <a:pt x="108" y="277"/>
                      <a:pt x="108" y="277"/>
                      <a:pt x="108" y="278"/>
                    </a:cubicBezTo>
                    <a:cubicBezTo>
                      <a:pt x="100" y="278"/>
                      <a:pt x="93" y="278"/>
                      <a:pt x="85" y="279"/>
                    </a:cubicBezTo>
                    <a:cubicBezTo>
                      <a:pt x="85" y="279"/>
                      <a:pt x="85" y="279"/>
                      <a:pt x="84" y="279"/>
                    </a:cubicBezTo>
                    <a:cubicBezTo>
                      <a:pt x="84" y="278"/>
                      <a:pt x="84" y="278"/>
                      <a:pt x="84" y="278"/>
                    </a:cubicBezTo>
                    <a:cubicBezTo>
                      <a:pt x="83" y="274"/>
                      <a:pt x="82" y="271"/>
                      <a:pt x="81" y="267"/>
                    </a:cubicBezTo>
                    <a:cubicBezTo>
                      <a:pt x="80" y="261"/>
                      <a:pt x="79" y="253"/>
                      <a:pt x="79" y="246"/>
                    </a:cubicBezTo>
                    <a:cubicBezTo>
                      <a:pt x="79" y="238"/>
                      <a:pt x="80" y="230"/>
                      <a:pt x="77" y="223"/>
                    </a:cubicBezTo>
                    <a:cubicBezTo>
                      <a:pt x="76" y="222"/>
                      <a:pt x="75" y="223"/>
                      <a:pt x="75" y="223"/>
                    </a:cubicBezTo>
                    <a:cubicBezTo>
                      <a:pt x="76" y="234"/>
                      <a:pt x="74" y="245"/>
                      <a:pt x="74" y="256"/>
                    </a:cubicBezTo>
                    <a:cubicBezTo>
                      <a:pt x="74" y="262"/>
                      <a:pt x="74" y="272"/>
                      <a:pt x="77" y="279"/>
                    </a:cubicBezTo>
                    <a:cubicBezTo>
                      <a:pt x="71" y="279"/>
                      <a:pt x="64" y="279"/>
                      <a:pt x="57" y="279"/>
                    </a:cubicBezTo>
                    <a:cubicBezTo>
                      <a:pt x="56" y="272"/>
                      <a:pt x="53" y="266"/>
                      <a:pt x="52" y="260"/>
                    </a:cubicBezTo>
                    <a:cubicBezTo>
                      <a:pt x="50" y="250"/>
                      <a:pt x="50" y="240"/>
                      <a:pt x="51" y="230"/>
                    </a:cubicBezTo>
                    <a:cubicBezTo>
                      <a:pt x="51" y="229"/>
                      <a:pt x="49" y="228"/>
                      <a:pt x="49" y="230"/>
                    </a:cubicBezTo>
                    <a:cubicBezTo>
                      <a:pt x="46" y="244"/>
                      <a:pt x="44" y="264"/>
                      <a:pt x="51" y="278"/>
                    </a:cubicBezTo>
                    <a:cubicBezTo>
                      <a:pt x="47" y="277"/>
                      <a:pt x="42" y="277"/>
                      <a:pt x="38" y="275"/>
                    </a:cubicBezTo>
                    <a:cubicBezTo>
                      <a:pt x="37" y="267"/>
                      <a:pt x="34" y="260"/>
                      <a:pt x="33" y="252"/>
                    </a:cubicBezTo>
                    <a:cubicBezTo>
                      <a:pt x="30" y="240"/>
                      <a:pt x="30" y="228"/>
                      <a:pt x="31" y="217"/>
                    </a:cubicBezTo>
                    <a:cubicBezTo>
                      <a:pt x="31" y="215"/>
                      <a:pt x="29" y="215"/>
                      <a:pt x="29" y="216"/>
                    </a:cubicBezTo>
                    <a:cubicBezTo>
                      <a:pt x="25" y="234"/>
                      <a:pt x="25" y="256"/>
                      <a:pt x="33" y="274"/>
                    </a:cubicBezTo>
                    <a:cubicBezTo>
                      <a:pt x="33" y="273"/>
                      <a:pt x="32" y="273"/>
                      <a:pt x="32" y="273"/>
                    </a:cubicBezTo>
                    <a:cubicBezTo>
                      <a:pt x="32" y="272"/>
                      <a:pt x="31" y="271"/>
                      <a:pt x="31" y="270"/>
                    </a:cubicBezTo>
                    <a:cubicBezTo>
                      <a:pt x="29" y="263"/>
                      <a:pt x="28" y="257"/>
                      <a:pt x="27" y="251"/>
                    </a:cubicBezTo>
                    <a:cubicBezTo>
                      <a:pt x="24" y="236"/>
                      <a:pt x="24" y="221"/>
                      <a:pt x="23" y="206"/>
                    </a:cubicBezTo>
                    <a:cubicBezTo>
                      <a:pt x="21" y="178"/>
                      <a:pt x="19" y="149"/>
                      <a:pt x="7" y="124"/>
                    </a:cubicBezTo>
                    <a:cubicBezTo>
                      <a:pt x="15" y="125"/>
                      <a:pt x="24" y="124"/>
                      <a:pt x="33" y="122"/>
                    </a:cubicBezTo>
                    <a:cubicBezTo>
                      <a:pt x="32" y="133"/>
                      <a:pt x="31" y="144"/>
                      <a:pt x="30" y="155"/>
                    </a:cubicBezTo>
                    <a:cubicBezTo>
                      <a:pt x="28" y="169"/>
                      <a:pt x="27" y="185"/>
                      <a:pt x="36" y="197"/>
                    </a:cubicBezTo>
                    <a:cubicBezTo>
                      <a:pt x="36" y="197"/>
                      <a:pt x="37" y="197"/>
                      <a:pt x="37" y="197"/>
                    </a:cubicBezTo>
                    <a:cubicBezTo>
                      <a:pt x="34" y="180"/>
                      <a:pt x="34" y="165"/>
                      <a:pt x="37" y="148"/>
                    </a:cubicBezTo>
                    <a:cubicBezTo>
                      <a:pt x="38" y="139"/>
                      <a:pt x="40" y="130"/>
                      <a:pt x="40" y="121"/>
                    </a:cubicBezTo>
                    <a:cubicBezTo>
                      <a:pt x="46" y="119"/>
                      <a:pt x="52" y="118"/>
                      <a:pt x="58" y="116"/>
                    </a:cubicBezTo>
                    <a:cubicBezTo>
                      <a:pt x="54" y="127"/>
                      <a:pt x="52" y="139"/>
                      <a:pt x="50" y="149"/>
                    </a:cubicBezTo>
                    <a:cubicBezTo>
                      <a:pt x="48" y="163"/>
                      <a:pt x="49" y="177"/>
                      <a:pt x="54" y="191"/>
                    </a:cubicBezTo>
                    <a:cubicBezTo>
                      <a:pt x="55" y="193"/>
                      <a:pt x="59" y="192"/>
                      <a:pt x="58" y="190"/>
                    </a:cubicBezTo>
                    <a:cubicBezTo>
                      <a:pt x="54" y="175"/>
                      <a:pt x="54" y="162"/>
                      <a:pt x="57" y="147"/>
                    </a:cubicBezTo>
                    <a:cubicBezTo>
                      <a:pt x="59" y="137"/>
                      <a:pt x="63" y="126"/>
                      <a:pt x="64" y="115"/>
                    </a:cubicBezTo>
                    <a:cubicBezTo>
                      <a:pt x="65" y="115"/>
                      <a:pt x="66" y="115"/>
                      <a:pt x="67" y="114"/>
                    </a:cubicBezTo>
                    <a:cubicBezTo>
                      <a:pt x="72" y="113"/>
                      <a:pt x="78" y="112"/>
                      <a:pt x="83" y="111"/>
                    </a:cubicBezTo>
                    <a:cubicBezTo>
                      <a:pt x="80" y="119"/>
                      <a:pt x="80" y="128"/>
                      <a:pt x="80" y="137"/>
                    </a:cubicBezTo>
                    <a:cubicBezTo>
                      <a:pt x="79" y="144"/>
                      <a:pt x="80" y="151"/>
                      <a:pt x="80" y="159"/>
                    </a:cubicBezTo>
                    <a:cubicBezTo>
                      <a:pt x="80" y="165"/>
                      <a:pt x="82" y="170"/>
                      <a:pt x="82" y="177"/>
                    </a:cubicBezTo>
                    <a:cubicBezTo>
                      <a:pt x="82" y="177"/>
                      <a:pt x="83" y="177"/>
                      <a:pt x="83" y="177"/>
                    </a:cubicBezTo>
                    <a:cubicBezTo>
                      <a:pt x="84" y="171"/>
                      <a:pt x="85" y="168"/>
                      <a:pt x="85" y="162"/>
                    </a:cubicBezTo>
                    <a:cubicBezTo>
                      <a:pt x="85" y="156"/>
                      <a:pt x="85" y="150"/>
                      <a:pt x="85" y="144"/>
                    </a:cubicBezTo>
                    <a:cubicBezTo>
                      <a:pt x="85" y="132"/>
                      <a:pt x="88" y="121"/>
                      <a:pt x="90" y="110"/>
                    </a:cubicBezTo>
                    <a:cubicBezTo>
                      <a:pt x="105" y="107"/>
                      <a:pt x="121" y="106"/>
                      <a:pt x="133" y="114"/>
                    </a:cubicBezTo>
                    <a:cubicBezTo>
                      <a:pt x="134" y="115"/>
                      <a:pt x="136" y="115"/>
                      <a:pt x="137" y="115"/>
                    </a:cubicBezTo>
                    <a:cubicBezTo>
                      <a:pt x="132" y="141"/>
                      <a:pt x="132" y="169"/>
                      <a:pt x="132" y="194"/>
                    </a:cubicBezTo>
                    <a:cubicBezTo>
                      <a:pt x="132" y="213"/>
                      <a:pt x="134" y="234"/>
                      <a:pt x="138" y="253"/>
                    </a:cubicBezTo>
                    <a:cubicBezTo>
                      <a:pt x="138" y="255"/>
                      <a:pt x="138" y="257"/>
                      <a:pt x="139" y="259"/>
                    </a:cubicBezTo>
                    <a:cubicBezTo>
                      <a:pt x="140" y="274"/>
                      <a:pt x="142" y="288"/>
                      <a:pt x="144" y="303"/>
                    </a:cubicBezTo>
                    <a:cubicBezTo>
                      <a:pt x="144" y="303"/>
                      <a:pt x="143" y="302"/>
                      <a:pt x="142" y="302"/>
                    </a:cubicBezTo>
                    <a:cubicBezTo>
                      <a:pt x="141" y="302"/>
                      <a:pt x="141" y="303"/>
                      <a:pt x="142" y="304"/>
                    </a:cubicBezTo>
                    <a:cubicBezTo>
                      <a:pt x="143" y="304"/>
                      <a:pt x="144" y="304"/>
                      <a:pt x="145" y="304"/>
                    </a:cubicBezTo>
                    <a:cubicBezTo>
                      <a:pt x="145" y="308"/>
                      <a:pt x="150" y="308"/>
                      <a:pt x="152" y="305"/>
                    </a:cubicBezTo>
                    <a:cubicBezTo>
                      <a:pt x="157" y="306"/>
                      <a:pt x="162" y="306"/>
                      <a:pt x="166" y="304"/>
                    </a:cubicBezTo>
                    <a:cubicBezTo>
                      <a:pt x="166" y="306"/>
                      <a:pt x="166" y="308"/>
                      <a:pt x="167" y="310"/>
                    </a:cubicBezTo>
                    <a:cubicBezTo>
                      <a:pt x="167" y="311"/>
                      <a:pt x="169" y="311"/>
                      <a:pt x="170" y="310"/>
                    </a:cubicBezTo>
                    <a:cubicBezTo>
                      <a:pt x="172" y="301"/>
                      <a:pt x="172" y="289"/>
                      <a:pt x="170" y="279"/>
                    </a:cubicBezTo>
                    <a:cubicBezTo>
                      <a:pt x="186" y="292"/>
                      <a:pt x="204" y="303"/>
                      <a:pt x="222" y="314"/>
                    </a:cubicBezTo>
                    <a:cubicBezTo>
                      <a:pt x="233" y="320"/>
                      <a:pt x="246" y="326"/>
                      <a:pt x="258" y="331"/>
                    </a:cubicBezTo>
                    <a:cubicBezTo>
                      <a:pt x="270" y="336"/>
                      <a:pt x="281" y="340"/>
                      <a:pt x="294" y="338"/>
                    </a:cubicBezTo>
                    <a:cubicBezTo>
                      <a:pt x="296" y="338"/>
                      <a:pt x="296" y="335"/>
                      <a:pt x="295" y="334"/>
                    </a:cubicBezTo>
                    <a:cubicBezTo>
                      <a:pt x="285" y="329"/>
                      <a:pt x="274" y="327"/>
                      <a:pt x="263" y="323"/>
                    </a:cubicBezTo>
                    <a:cubicBezTo>
                      <a:pt x="256" y="321"/>
                      <a:pt x="250" y="318"/>
                      <a:pt x="243" y="315"/>
                    </a:cubicBezTo>
                    <a:cubicBezTo>
                      <a:pt x="243" y="308"/>
                      <a:pt x="240" y="302"/>
                      <a:pt x="239" y="296"/>
                    </a:cubicBezTo>
                    <a:cubicBezTo>
                      <a:pt x="237" y="287"/>
                      <a:pt x="237" y="277"/>
                      <a:pt x="236" y="268"/>
                    </a:cubicBezTo>
                    <a:cubicBezTo>
                      <a:pt x="236" y="251"/>
                      <a:pt x="238" y="233"/>
                      <a:pt x="242" y="217"/>
                    </a:cubicBezTo>
                    <a:cubicBezTo>
                      <a:pt x="243" y="215"/>
                      <a:pt x="240" y="215"/>
                      <a:pt x="240" y="216"/>
                    </a:cubicBezTo>
                    <a:cubicBezTo>
                      <a:pt x="233" y="233"/>
                      <a:pt x="231" y="250"/>
                      <a:pt x="230" y="268"/>
                    </a:cubicBezTo>
                    <a:cubicBezTo>
                      <a:pt x="230" y="281"/>
                      <a:pt x="230" y="298"/>
                      <a:pt x="236" y="311"/>
                    </a:cubicBezTo>
                    <a:cubicBezTo>
                      <a:pt x="233" y="309"/>
                      <a:pt x="230" y="308"/>
                      <a:pt x="226" y="306"/>
                    </a:cubicBezTo>
                    <a:cubicBezTo>
                      <a:pt x="223" y="305"/>
                      <a:pt x="220" y="303"/>
                      <a:pt x="216" y="301"/>
                    </a:cubicBezTo>
                    <a:cubicBezTo>
                      <a:pt x="216" y="287"/>
                      <a:pt x="212" y="272"/>
                      <a:pt x="211" y="258"/>
                    </a:cubicBezTo>
                    <a:cubicBezTo>
                      <a:pt x="210" y="242"/>
                      <a:pt x="211" y="226"/>
                      <a:pt x="215" y="210"/>
                    </a:cubicBezTo>
                    <a:cubicBezTo>
                      <a:pt x="216" y="209"/>
                      <a:pt x="214" y="209"/>
                      <a:pt x="214" y="210"/>
                    </a:cubicBezTo>
                    <a:cubicBezTo>
                      <a:pt x="208" y="225"/>
                      <a:pt x="206" y="242"/>
                      <a:pt x="206" y="258"/>
                    </a:cubicBezTo>
                    <a:cubicBezTo>
                      <a:pt x="206" y="270"/>
                      <a:pt x="207" y="285"/>
                      <a:pt x="210" y="297"/>
                    </a:cubicBezTo>
                    <a:cubicBezTo>
                      <a:pt x="197" y="289"/>
                      <a:pt x="183" y="280"/>
                      <a:pt x="169" y="273"/>
                    </a:cubicBezTo>
                    <a:cubicBezTo>
                      <a:pt x="168" y="267"/>
                      <a:pt x="167" y="261"/>
                      <a:pt x="167" y="256"/>
                    </a:cubicBezTo>
                    <a:cubicBezTo>
                      <a:pt x="165" y="244"/>
                      <a:pt x="163" y="231"/>
                      <a:pt x="162" y="219"/>
                    </a:cubicBezTo>
                    <a:cubicBezTo>
                      <a:pt x="162" y="218"/>
                      <a:pt x="162" y="217"/>
                      <a:pt x="162" y="217"/>
                    </a:cubicBezTo>
                    <a:cubicBezTo>
                      <a:pt x="163" y="216"/>
                      <a:pt x="162" y="216"/>
                      <a:pt x="161" y="216"/>
                    </a:cubicBezTo>
                    <a:cubicBezTo>
                      <a:pt x="160" y="208"/>
                      <a:pt x="159" y="199"/>
                      <a:pt x="158" y="190"/>
                    </a:cubicBezTo>
                    <a:cubicBezTo>
                      <a:pt x="157" y="178"/>
                      <a:pt x="155" y="165"/>
                      <a:pt x="155" y="152"/>
                    </a:cubicBezTo>
                    <a:cubicBezTo>
                      <a:pt x="155" y="149"/>
                      <a:pt x="156" y="147"/>
                      <a:pt x="156" y="144"/>
                    </a:cubicBezTo>
                    <a:cubicBezTo>
                      <a:pt x="156" y="143"/>
                      <a:pt x="155" y="142"/>
                      <a:pt x="154" y="143"/>
                    </a:cubicBezTo>
                    <a:cubicBezTo>
                      <a:pt x="154" y="129"/>
                      <a:pt x="155" y="115"/>
                      <a:pt x="158" y="102"/>
                    </a:cubicBezTo>
                    <a:cubicBezTo>
                      <a:pt x="159" y="100"/>
                      <a:pt x="161" y="99"/>
                      <a:pt x="162" y="97"/>
                    </a:cubicBezTo>
                    <a:cubicBezTo>
                      <a:pt x="162" y="97"/>
                      <a:pt x="162" y="97"/>
                      <a:pt x="162" y="97"/>
                    </a:cubicBezTo>
                    <a:cubicBezTo>
                      <a:pt x="161" y="97"/>
                      <a:pt x="160" y="98"/>
                      <a:pt x="159" y="99"/>
                    </a:cubicBezTo>
                    <a:cubicBezTo>
                      <a:pt x="160" y="96"/>
                      <a:pt x="161" y="93"/>
                      <a:pt x="162" y="89"/>
                    </a:cubicBezTo>
                    <a:cubicBezTo>
                      <a:pt x="164" y="87"/>
                      <a:pt x="167" y="85"/>
                      <a:pt x="170" y="82"/>
                    </a:cubicBezTo>
                    <a:cubicBezTo>
                      <a:pt x="180" y="74"/>
                      <a:pt x="191" y="67"/>
                      <a:pt x="203" y="61"/>
                    </a:cubicBezTo>
                    <a:cubicBezTo>
                      <a:pt x="195" y="87"/>
                      <a:pt x="199" y="117"/>
                      <a:pt x="200" y="144"/>
                    </a:cubicBezTo>
                    <a:cubicBezTo>
                      <a:pt x="200" y="146"/>
                      <a:pt x="203" y="146"/>
                      <a:pt x="203" y="144"/>
                    </a:cubicBezTo>
                    <a:cubicBezTo>
                      <a:pt x="203" y="114"/>
                      <a:pt x="203" y="86"/>
                      <a:pt x="208" y="58"/>
                    </a:cubicBezTo>
                    <a:cubicBezTo>
                      <a:pt x="212" y="56"/>
                      <a:pt x="215" y="54"/>
                      <a:pt x="219" y="52"/>
                    </a:cubicBezTo>
                    <a:cubicBezTo>
                      <a:pt x="221" y="51"/>
                      <a:pt x="223" y="50"/>
                      <a:pt x="226" y="49"/>
                    </a:cubicBezTo>
                    <a:cubicBezTo>
                      <a:pt x="225" y="60"/>
                      <a:pt x="225" y="72"/>
                      <a:pt x="224" y="83"/>
                    </a:cubicBezTo>
                    <a:cubicBezTo>
                      <a:pt x="222" y="99"/>
                      <a:pt x="220" y="115"/>
                      <a:pt x="220" y="130"/>
                    </a:cubicBezTo>
                    <a:cubicBezTo>
                      <a:pt x="220" y="131"/>
                      <a:pt x="222" y="131"/>
                      <a:pt x="222" y="130"/>
                    </a:cubicBezTo>
                    <a:cubicBezTo>
                      <a:pt x="223" y="113"/>
                      <a:pt x="226" y="97"/>
                      <a:pt x="228" y="80"/>
                    </a:cubicBezTo>
                    <a:cubicBezTo>
                      <a:pt x="230" y="69"/>
                      <a:pt x="232" y="57"/>
                      <a:pt x="231" y="46"/>
                    </a:cubicBezTo>
                    <a:cubicBezTo>
                      <a:pt x="238" y="42"/>
                      <a:pt x="246" y="39"/>
                      <a:pt x="254" y="35"/>
                    </a:cubicBezTo>
                    <a:cubicBezTo>
                      <a:pt x="252" y="43"/>
                      <a:pt x="252" y="52"/>
                      <a:pt x="250" y="60"/>
                    </a:cubicBezTo>
                    <a:cubicBezTo>
                      <a:pt x="249" y="72"/>
                      <a:pt x="247" y="85"/>
                      <a:pt x="247" y="97"/>
                    </a:cubicBezTo>
                    <a:cubicBezTo>
                      <a:pt x="247" y="98"/>
                      <a:pt x="248" y="98"/>
                      <a:pt x="248" y="97"/>
                    </a:cubicBezTo>
                    <a:cubicBezTo>
                      <a:pt x="251" y="85"/>
                      <a:pt x="253" y="73"/>
                      <a:pt x="255" y="61"/>
                    </a:cubicBezTo>
                    <a:cubicBezTo>
                      <a:pt x="257" y="52"/>
                      <a:pt x="261" y="41"/>
                      <a:pt x="262" y="32"/>
                    </a:cubicBezTo>
                    <a:cubicBezTo>
                      <a:pt x="265" y="30"/>
                      <a:pt x="268" y="29"/>
                      <a:pt x="271" y="28"/>
                    </a:cubicBezTo>
                    <a:cubicBezTo>
                      <a:pt x="285" y="22"/>
                      <a:pt x="300" y="16"/>
                      <a:pt x="313" y="8"/>
                    </a:cubicBezTo>
                    <a:cubicBezTo>
                      <a:pt x="308" y="61"/>
                      <a:pt x="308" y="114"/>
                      <a:pt x="307" y="167"/>
                    </a:cubicBezTo>
                    <a:cubicBezTo>
                      <a:pt x="306" y="221"/>
                      <a:pt x="306" y="275"/>
                      <a:pt x="309" y="330"/>
                    </a:cubicBezTo>
                    <a:cubicBezTo>
                      <a:pt x="310" y="335"/>
                      <a:pt x="318" y="335"/>
                      <a:pt x="317" y="330"/>
                    </a:cubicBezTo>
                    <a:cubicBezTo>
                      <a:pt x="314" y="277"/>
                      <a:pt x="314" y="224"/>
                      <a:pt x="315" y="171"/>
                    </a:cubicBezTo>
                    <a:close/>
                    <a:moveTo>
                      <a:pt x="109" y="356"/>
                    </a:moveTo>
                    <a:cubicBezTo>
                      <a:pt x="108" y="355"/>
                      <a:pt x="107" y="355"/>
                      <a:pt x="107" y="354"/>
                    </a:cubicBezTo>
                    <a:cubicBezTo>
                      <a:pt x="104" y="351"/>
                      <a:pt x="101" y="348"/>
                      <a:pt x="99" y="345"/>
                    </a:cubicBezTo>
                    <a:cubicBezTo>
                      <a:pt x="103" y="348"/>
                      <a:pt x="107" y="350"/>
                      <a:pt x="111" y="352"/>
                    </a:cubicBezTo>
                    <a:cubicBezTo>
                      <a:pt x="111" y="353"/>
                      <a:pt x="110" y="354"/>
                      <a:pt x="109" y="356"/>
                    </a:cubicBezTo>
                    <a:close/>
                    <a:moveTo>
                      <a:pt x="117" y="362"/>
                    </a:moveTo>
                    <a:cubicBezTo>
                      <a:pt x="116" y="361"/>
                      <a:pt x="114" y="360"/>
                      <a:pt x="113" y="359"/>
                    </a:cubicBezTo>
                    <a:cubicBezTo>
                      <a:pt x="114" y="357"/>
                      <a:pt x="115" y="356"/>
                      <a:pt x="115" y="354"/>
                    </a:cubicBezTo>
                    <a:cubicBezTo>
                      <a:pt x="117" y="355"/>
                      <a:pt x="118" y="356"/>
                      <a:pt x="120" y="357"/>
                    </a:cubicBezTo>
                    <a:cubicBezTo>
                      <a:pt x="119" y="358"/>
                      <a:pt x="118" y="360"/>
                      <a:pt x="117" y="362"/>
                    </a:cubicBezTo>
                    <a:close/>
                    <a:moveTo>
                      <a:pt x="98" y="310"/>
                    </a:moveTo>
                    <a:cubicBezTo>
                      <a:pt x="99" y="312"/>
                      <a:pt x="101" y="314"/>
                      <a:pt x="102" y="316"/>
                    </a:cubicBezTo>
                    <a:cubicBezTo>
                      <a:pt x="104" y="319"/>
                      <a:pt x="107" y="322"/>
                      <a:pt x="109" y="324"/>
                    </a:cubicBezTo>
                    <a:cubicBezTo>
                      <a:pt x="108" y="324"/>
                      <a:pt x="107" y="326"/>
                      <a:pt x="107" y="327"/>
                    </a:cubicBezTo>
                    <a:cubicBezTo>
                      <a:pt x="115" y="341"/>
                      <a:pt x="128" y="352"/>
                      <a:pt x="143" y="359"/>
                    </a:cubicBezTo>
                    <a:cubicBezTo>
                      <a:pt x="139" y="360"/>
                      <a:pt x="135" y="361"/>
                      <a:pt x="132" y="362"/>
                    </a:cubicBezTo>
                    <a:cubicBezTo>
                      <a:pt x="128" y="363"/>
                      <a:pt x="125" y="364"/>
                      <a:pt x="121" y="366"/>
                    </a:cubicBezTo>
                    <a:cubicBezTo>
                      <a:pt x="121" y="365"/>
                      <a:pt x="121" y="365"/>
                      <a:pt x="120" y="364"/>
                    </a:cubicBezTo>
                    <a:cubicBezTo>
                      <a:pt x="121" y="362"/>
                      <a:pt x="122" y="359"/>
                      <a:pt x="123" y="357"/>
                    </a:cubicBezTo>
                    <a:cubicBezTo>
                      <a:pt x="124" y="356"/>
                      <a:pt x="124" y="355"/>
                      <a:pt x="123" y="355"/>
                    </a:cubicBezTo>
                    <a:cubicBezTo>
                      <a:pt x="121" y="354"/>
                      <a:pt x="119" y="353"/>
                      <a:pt x="117" y="352"/>
                    </a:cubicBezTo>
                    <a:cubicBezTo>
                      <a:pt x="117" y="351"/>
                      <a:pt x="117" y="351"/>
                      <a:pt x="117" y="350"/>
                    </a:cubicBezTo>
                    <a:cubicBezTo>
                      <a:pt x="118" y="348"/>
                      <a:pt x="115" y="346"/>
                      <a:pt x="114" y="348"/>
                    </a:cubicBezTo>
                    <a:cubicBezTo>
                      <a:pt x="114" y="349"/>
                      <a:pt x="113" y="349"/>
                      <a:pt x="113" y="350"/>
                    </a:cubicBezTo>
                    <a:cubicBezTo>
                      <a:pt x="107" y="347"/>
                      <a:pt x="102" y="345"/>
                      <a:pt x="96" y="342"/>
                    </a:cubicBezTo>
                    <a:cubicBezTo>
                      <a:pt x="96" y="342"/>
                      <a:pt x="96" y="342"/>
                      <a:pt x="96" y="342"/>
                    </a:cubicBezTo>
                    <a:cubicBezTo>
                      <a:pt x="95" y="341"/>
                      <a:pt x="94" y="340"/>
                      <a:pt x="93" y="339"/>
                    </a:cubicBezTo>
                    <a:cubicBezTo>
                      <a:pt x="96" y="336"/>
                      <a:pt x="98" y="334"/>
                      <a:pt x="101" y="331"/>
                    </a:cubicBezTo>
                    <a:cubicBezTo>
                      <a:pt x="103" y="329"/>
                      <a:pt x="100" y="326"/>
                      <a:pt x="98" y="328"/>
                    </a:cubicBezTo>
                    <a:cubicBezTo>
                      <a:pt x="95" y="330"/>
                      <a:pt x="93" y="333"/>
                      <a:pt x="91" y="335"/>
                    </a:cubicBezTo>
                    <a:cubicBezTo>
                      <a:pt x="89" y="334"/>
                      <a:pt x="88" y="332"/>
                      <a:pt x="88" y="331"/>
                    </a:cubicBezTo>
                    <a:cubicBezTo>
                      <a:pt x="93" y="325"/>
                      <a:pt x="96" y="318"/>
                      <a:pt x="98" y="310"/>
                    </a:cubicBezTo>
                    <a:cubicBezTo>
                      <a:pt x="98" y="310"/>
                      <a:pt x="98" y="310"/>
                      <a:pt x="98" y="310"/>
                    </a:cubicBezTo>
                    <a:close/>
                    <a:moveTo>
                      <a:pt x="79" y="291"/>
                    </a:moveTo>
                    <a:cubicBezTo>
                      <a:pt x="81" y="291"/>
                      <a:pt x="84" y="291"/>
                      <a:pt x="86" y="291"/>
                    </a:cubicBezTo>
                    <a:cubicBezTo>
                      <a:pt x="87" y="292"/>
                      <a:pt x="87" y="294"/>
                      <a:pt x="88" y="296"/>
                    </a:cubicBezTo>
                    <a:cubicBezTo>
                      <a:pt x="90" y="300"/>
                      <a:pt x="93" y="304"/>
                      <a:pt x="96" y="308"/>
                    </a:cubicBezTo>
                    <a:cubicBezTo>
                      <a:pt x="95" y="308"/>
                      <a:pt x="95" y="308"/>
                      <a:pt x="94" y="309"/>
                    </a:cubicBezTo>
                    <a:cubicBezTo>
                      <a:pt x="91" y="314"/>
                      <a:pt x="87" y="320"/>
                      <a:pt x="83" y="325"/>
                    </a:cubicBezTo>
                    <a:cubicBezTo>
                      <a:pt x="79" y="319"/>
                      <a:pt x="75" y="314"/>
                      <a:pt x="71" y="308"/>
                    </a:cubicBezTo>
                    <a:cubicBezTo>
                      <a:pt x="86" y="297"/>
                      <a:pt x="86" y="297"/>
                      <a:pt x="86" y="297"/>
                    </a:cubicBezTo>
                    <a:cubicBezTo>
                      <a:pt x="88" y="296"/>
                      <a:pt x="87" y="294"/>
                      <a:pt x="85" y="295"/>
                    </a:cubicBezTo>
                    <a:cubicBezTo>
                      <a:pt x="69" y="306"/>
                      <a:pt x="69" y="306"/>
                      <a:pt x="69" y="306"/>
                    </a:cubicBezTo>
                    <a:cubicBezTo>
                      <a:pt x="63" y="299"/>
                      <a:pt x="58" y="293"/>
                      <a:pt x="51" y="288"/>
                    </a:cubicBezTo>
                    <a:cubicBezTo>
                      <a:pt x="60" y="290"/>
                      <a:pt x="69" y="291"/>
                      <a:pt x="79" y="291"/>
                    </a:cubicBezTo>
                    <a:close/>
                    <a:moveTo>
                      <a:pt x="163" y="269"/>
                    </a:moveTo>
                    <a:cubicBezTo>
                      <a:pt x="163" y="269"/>
                      <a:pt x="162" y="269"/>
                      <a:pt x="162" y="269"/>
                    </a:cubicBezTo>
                    <a:cubicBezTo>
                      <a:pt x="161" y="268"/>
                      <a:pt x="160" y="270"/>
                      <a:pt x="161" y="270"/>
                    </a:cubicBezTo>
                    <a:cubicBezTo>
                      <a:pt x="162" y="271"/>
                      <a:pt x="162" y="272"/>
                      <a:pt x="163" y="272"/>
                    </a:cubicBezTo>
                    <a:cubicBezTo>
                      <a:pt x="163" y="276"/>
                      <a:pt x="164" y="279"/>
                      <a:pt x="164" y="283"/>
                    </a:cubicBezTo>
                    <a:cubicBezTo>
                      <a:pt x="165" y="287"/>
                      <a:pt x="165" y="292"/>
                      <a:pt x="165" y="297"/>
                    </a:cubicBezTo>
                    <a:cubicBezTo>
                      <a:pt x="163" y="298"/>
                      <a:pt x="162" y="300"/>
                      <a:pt x="160" y="301"/>
                    </a:cubicBezTo>
                    <a:cubicBezTo>
                      <a:pt x="159" y="301"/>
                      <a:pt x="158" y="301"/>
                      <a:pt x="158" y="302"/>
                    </a:cubicBezTo>
                    <a:cubicBezTo>
                      <a:pt x="158" y="300"/>
                      <a:pt x="158" y="297"/>
                      <a:pt x="158" y="295"/>
                    </a:cubicBezTo>
                    <a:cubicBezTo>
                      <a:pt x="158" y="294"/>
                      <a:pt x="158" y="292"/>
                      <a:pt x="158" y="291"/>
                    </a:cubicBezTo>
                    <a:cubicBezTo>
                      <a:pt x="158" y="290"/>
                      <a:pt x="158" y="290"/>
                      <a:pt x="158" y="289"/>
                    </a:cubicBezTo>
                    <a:cubicBezTo>
                      <a:pt x="157" y="289"/>
                      <a:pt x="157" y="289"/>
                      <a:pt x="157" y="288"/>
                    </a:cubicBezTo>
                    <a:cubicBezTo>
                      <a:pt x="157" y="288"/>
                      <a:pt x="157" y="287"/>
                      <a:pt x="157" y="287"/>
                    </a:cubicBezTo>
                    <a:cubicBezTo>
                      <a:pt x="159" y="276"/>
                      <a:pt x="160" y="265"/>
                      <a:pt x="161" y="254"/>
                    </a:cubicBezTo>
                    <a:cubicBezTo>
                      <a:pt x="162" y="259"/>
                      <a:pt x="162" y="264"/>
                      <a:pt x="163" y="269"/>
                    </a:cubicBezTo>
                    <a:close/>
                    <a:moveTo>
                      <a:pt x="158" y="233"/>
                    </a:moveTo>
                    <a:cubicBezTo>
                      <a:pt x="158" y="233"/>
                      <a:pt x="158" y="233"/>
                      <a:pt x="158" y="234"/>
                    </a:cubicBezTo>
                    <a:cubicBezTo>
                      <a:pt x="158" y="234"/>
                      <a:pt x="158" y="234"/>
                      <a:pt x="158" y="234"/>
                    </a:cubicBezTo>
                    <a:cubicBezTo>
                      <a:pt x="158" y="234"/>
                      <a:pt x="158" y="233"/>
                      <a:pt x="158" y="233"/>
                    </a:cubicBezTo>
                    <a:close/>
                    <a:moveTo>
                      <a:pt x="159" y="237"/>
                    </a:moveTo>
                    <a:cubicBezTo>
                      <a:pt x="159" y="238"/>
                      <a:pt x="159" y="238"/>
                      <a:pt x="159" y="238"/>
                    </a:cubicBezTo>
                    <a:cubicBezTo>
                      <a:pt x="158" y="241"/>
                      <a:pt x="158" y="243"/>
                      <a:pt x="157" y="246"/>
                    </a:cubicBezTo>
                    <a:cubicBezTo>
                      <a:pt x="157" y="243"/>
                      <a:pt x="158" y="240"/>
                      <a:pt x="159" y="237"/>
                    </a:cubicBezTo>
                    <a:close/>
                    <a:moveTo>
                      <a:pt x="157" y="225"/>
                    </a:moveTo>
                    <a:cubicBezTo>
                      <a:pt x="157" y="226"/>
                      <a:pt x="156" y="226"/>
                      <a:pt x="156" y="227"/>
                    </a:cubicBezTo>
                    <a:cubicBezTo>
                      <a:pt x="156" y="224"/>
                      <a:pt x="156" y="222"/>
                      <a:pt x="156" y="219"/>
                    </a:cubicBezTo>
                    <a:cubicBezTo>
                      <a:pt x="156" y="221"/>
                      <a:pt x="157" y="223"/>
                      <a:pt x="157" y="225"/>
                    </a:cubicBezTo>
                    <a:close/>
                    <a:moveTo>
                      <a:pt x="145" y="215"/>
                    </a:moveTo>
                    <a:cubicBezTo>
                      <a:pt x="145" y="215"/>
                      <a:pt x="145" y="214"/>
                      <a:pt x="145" y="214"/>
                    </a:cubicBezTo>
                    <a:cubicBezTo>
                      <a:pt x="148" y="206"/>
                      <a:pt x="149" y="196"/>
                      <a:pt x="150" y="188"/>
                    </a:cubicBezTo>
                    <a:cubicBezTo>
                      <a:pt x="151" y="184"/>
                      <a:pt x="151" y="181"/>
                      <a:pt x="151" y="178"/>
                    </a:cubicBezTo>
                    <a:cubicBezTo>
                      <a:pt x="151" y="180"/>
                      <a:pt x="152" y="182"/>
                      <a:pt x="152" y="184"/>
                    </a:cubicBezTo>
                    <a:cubicBezTo>
                      <a:pt x="152" y="190"/>
                      <a:pt x="153" y="197"/>
                      <a:pt x="154" y="203"/>
                    </a:cubicBezTo>
                    <a:cubicBezTo>
                      <a:pt x="150" y="207"/>
                      <a:pt x="147" y="211"/>
                      <a:pt x="145" y="215"/>
                    </a:cubicBezTo>
                    <a:close/>
                    <a:moveTo>
                      <a:pt x="152" y="299"/>
                    </a:moveTo>
                    <a:cubicBezTo>
                      <a:pt x="152" y="296"/>
                      <a:pt x="151" y="292"/>
                      <a:pt x="151" y="289"/>
                    </a:cubicBezTo>
                    <a:cubicBezTo>
                      <a:pt x="151" y="289"/>
                      <a:pt x="152" y="290"/>
                      <a:pt x="153" y="291"/>
                    </a:cubicBezTo>
                    <a:cubicBezTo>
                      <a:pt x="153" y="292"/>
                      <a:pt x="153" y="293"/>
                      <a:pt x="152" y="294"/>
                    </a:cubicBezTo>
                    <a:cubicBezTo>
                      <a:pt x="152" y="295"/>
                      <a:pt x="152" y="297"/>
                      <a:pt x="152" y="299"/>
                    </a:cubicBezTo>
                    <a:close/>
                    <a:moveTo>
                      <a:pt x="150" y="264"/>
                    </a:moveTo>
                    <a:cubicBezTo>
                      <a:pt x="150" y="264"/>
                      <a:pt x="150" y="264"/>
                      <a:pt x="150" y="264"/>
                    </a:cubicBezTo>
                    <a:cubicBezTo>
                      <a:pt x="150" y="264"/>
                      <a:pt x="150" y="264"/>
                      <a:pt x="150" y="263"/>
                    </a:cubicBezTo>
                    <a:cubicBezTo>
                      <a:pt x="151" y="265"/>
                      <a:pt x="151" y="266"/>
                      <a:pt x="151" y="267"/>
                    </a:cubicBezTo>
                    <a:cubicBezTo>
                      <a:pt x="151" y="266"/>
                      <a:pt x="150" y="265"/>
                      <a:pt x="150" y="264"/>
                    </a:cubicBezTo>
                    <a:close/>
                    <a:moveTo>
                      <a:pt x="153" y="303"/>
                    </a:moveTo>
                    <a:cubicBezTo>
                      <a:pt x="153" y="302"/>
                      <a:pt x="153" y="302"/>
                      <a:pt x="153" y="302"/>
                    </a:cubicBezTo>
                    <a:cubicBezTo>
                      <a:pt x="153" y="302"/>
                      <a:pt x="153" y="302"/>
                      <a:pt x="153" y="302"/>
                    </a:cubicBezTo>
                    <a:cubicBezTo>
                      <a:pt x="153" y="302"/>
                      <a:pt x="153" y="302"/>
                      <a:pt x="153" y="303"/>
                    </a:cubicBezTo>
                    <a:cubicBezTo>
                      <a:pt x="153" y="303"/>
                      <a:pt x="153" y="303"/>
                      <a:pt x="153" y="303"/>
                    </a:cubicBezTo>
                    <a:close/>
                    <a:moveTo>
                      <a:pt x="154" y="206"/>
                    </a:moveTo>
                    <a:cubicBezTo>
                      <a:pt x="154" y="207"/>
                      <a:pt x="155" y="207"/>
                      <a:pt x="155" y="208"/>
                    </a:cubicBezTo>
                    <a:cubicBezTo>
                      <a:pt x="153" y="218"/>
                      <a:pt x="151" y="228"/>
                      <a:pt x="149" y="238"/>
                    </a:cubicBezTo>
                    <a:cubicBezTo>
                      <a:pt x="149" y="241"/>
                      <a:pt x="148" y="244"/>
                      <a:pt x="147" y="248"/>
                    </a:cubicBezTo>
                    <a:cubicBezTo>
                      <a:pt x="145" y="233"/>
                      <a:pt x="146" y="219"/>
                      <a:pt x="154" y="206"/>
                    </a:cubicBezTo>
                    <a:close/>
                    <a:moveTo>
                      <a:pt x="153" y="105"/>
                    </a:moveTo>
                    <a:cubicBezTo>
                      <a:pt x="143" y="119"/>
                      <a:pt x="143" y="142"/>
                      <a:pt x="147" y="157"/>
                    </a:cubicBezTo>
                    <a:cubicBezTo>
                      <a:pt x="147" y="159"/>
                      <a:pt x="149" y="159"/>
                      <a:pt x="150" y="158"/>
                    </a:cubicBezTo>
                    <a:cubicBezTo>
                      <a:pt x="150" y="158"/>
                      <a:pt x="150" y="159"/>
                      <a:pt x="150" y="159"/>
                    </a:cubicBezTo>
                    <a:cubicBezTo>
                      <a:pt x="148" y="166"/>
                      <a:pt x="147" y="172"/>
                      <a:pt x="146" y="179"/>
                    </a:cubicBezTo>
                    <a:cubicBezTo>
                      <a:pt x="146" y="183"/>
                      <a:pt x="145" y="186"/>
                      <a:pt x="144" y="189"/>
                    </a:cubicBezTo>
                    <a:cubicBezTo>
                      <a:pt x="144" y="188"/>
                      <a:pt x="144" y="186"/>
                      <a:pt x="144" y="185"/>
                    </a:cubicBezTo>
                    <a:cubicBezTo>
                      <a:pt x="144" y="162"/>
                      <a:pt x="145" y="139"/>
                      <a:pt x="144" y="116"/>
                    </a:cubicBezTo>
                    <a:cubicBezTo>
                      <a:pt x="145" y="115"/>
                      <a:pt x="145" y="114"/>
                      <a:pt x="145" y="113"/>
                    </a:cubicBezTo>
                    <a:cubicBezTo>
                      <a:pt x="148" y="107"/>
                      <a:pt x="152" y="102"/>
                      <a:pt x="156" y="97"/>
                    </a:cubicBezTo>
                    <a:cubicBezTo>
                      <a:pt x="155" y="100"/>
                      <a:pt x="154" y="102"/>
                      <a:pt x="15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8" name="Freeform 1138"/>
              <p:cNvSpPr/>
              <p:nvPr/>
            </p:nvSpPr>
            <p:spPr bwMode="auto">
              <a:xfrm>
                <a:off x="2348" y="3854"/>
                <a:ext cx="13" cy="6"/>
              </a:xfrm>
              <a:custGeom>
                <a:avLst/>
                <a:gdLst>
                  <a:gd name="T0" fmla="*/ 21 w 24"/>
                  <a:gd name="T1" fmla="*/ 6 h 10"/>
                  <a:gd name="T2" fmla="*/ 2 w 24"/>
                  <a:gd name="T3" fmla="*/ 1 h 10"/>
                  <a:gd name="T4" fmla="*/ 1 w 24"/>
                  <a:gd name="T5" fmla="*/ 2 h 10"/>
                  <a:gd name="T6" fmla="*/ 21 w 24"/>
                  <a:gd name="T7" fmla="*/ 10 h 10"/>
                  <a:gd name="T8" fmla="*/ 21 w 24"/>
                  <a:gd name="T9" fmla="*/ 6 h 10"/>
                </a:gdLst>
                <a:ahLst/>
                <a:cxnLst>
                  <a:cxn ang="0">
                    <a:pos x="T0" y="T1"/>
                  </a:cxn>
                  <a:cxn ang="0">
                    <a:pos x="T2" y="T3"/>
                  </a:cxn>
                  <a:cxn ang="0">
                    <a:pos x="T4" y="T5"/>
                  </a:cxn>
                  <a:cxn ang="0">
                    <a:pos x="T6" y="T7"/>
                  </a:cxn>
                  <a:cxn ang="0">
                    <a:pos x="T8" y="T9"/>
                  </a:cxn>
                </a:cxnLst>
                <a:rect l="0" t="0" r="r" b="b"/>
                <a:pathLst>
                  <a:path w="24" h="10">
                    <a:moveTo>
                      <a:pt x="21" y="6"/>
                    </a:moveTo>
                    <a:cubicBezTo>
                      <a:pt x="15" y="6"/>
                      <a:pt x="7" y="7"/>
                      <a:pt x="2" y="1"/>
                    </a:cubicBezTo>
                    <a:cubicBezTo>
                      <a:pt x="2" y="0"/>
                      <a:pt x="0" y="1"/>
                      <a:pt x="1" y="2"/>
                    </a:cubicBezTo>
                    <a:cubicBezTo>
                      <a:pt x="4" y="10"/>
                      <a:pt x="14" y="10"/>
                      <a:pt x="21" y="10"/>
                    </a:cubicBezTo>
                    <a:cubicBezTo>
                      <a:pt x="24" y="10"/>
                      <a:pt x="24" y="6"/>
                      <a:pt x="2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9" name="Freeform 1139"/>
              <p:cNvSpPr/>
              <p:nvPr/>
            </p:nvSpPr>
            <p:spPr bwMode="auto">
              <a:xfrm>
                <a:off x="2284" y="3780"/>
                <a:ext cx="10" cy="46"/>
              </a:xfrm>
              <a:custGeom>
                <a:avLst/>
                <a:gdLst>
                  <a:gd name="T0" fmla="*/ 18 w 18"/>
                  <a:gd name="T1" fmla="*/ 81 h 83"/>
                  <a:gd name="T2" fmla="*/ 11 w 18"/>
                  <a:gd name="T3" fmla="*/ 2 h 83"/>
                  <a:gd name="T4" fmla="*/ 9 w 18"/>
                  <a:gd name="T5" fmla="*/ 2 h 83"/>
                  <a:gd name="T6" fmla="*/ 16 w 18"/>
                  <a:gd name="T7" fmla="*/ 82 h 83"/>
                  <a:gd name="T8" fmla="*/ 18 w 18"/>
                  <a:gd name="T9" fmla="*/ 81 h 83"/>
                </a:gdLst>
                <a:ahLst/>
                <a:cxnLst>
                  <a:cxn ang="0">
                    <a:pos x="T0" y="T1"/>
                  </a:cxn>
                  <a:cxn ang="0">
                    <a:pos x="T2" y="T3"/>
                  </a:cxn>
                  <a:cxn ang="0">
                    <a:pos x="T4" y="T5"/>
                  </a:cxn>
                  <a:cxn ang="0">
                    <a:pos x="T6" y="T7"/>
                  </a:cxn>
                  <a:cxn ang="0">
                    <a:pos x="T8" y="T9"/>
                  </a:cxn>
                </a:cxnLst>
                <a:rect l="0" t="0" r="r" b="b"/>
                <a:pathLst>
                  <a:path w="18" h="83">
                    <a:moveTo>
                      <a:pt x="18" y="81"/>
                    </a:moveTo>
                    <a:cubicBezTo>
                      <a:pt x="12" y="55"/>
                      <a:pt x="12" y="28"/>
                      <a:pt x="11" y="2"/>
                    </a:cubicBezTo>
                    <a:cubicBezTo>
                      <a:pt x="11" y="0"/>
                      <a:pt x="9" y="0"/>
                      <a:pt x="9" y="2"/>
                    </a:cubicBezTo>
                    <a:cubicBezTo>
                      <a:pt x="8" y="26"/>
                      <a:pt x="0" y="61"/>
                      <a:pt x="16" y="82"/>
                    </a:cubicBezTo>
                    <a:cubicBezTo>
                      <a:pt x="16" y="83"/>
                      <a:pt x="18" y="83"/>
                      <a:pt x="18"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0" name="Freeform 1140"/>
              <p:cNvSpPr/>
              <p:nvPr/>
            </p:nvSpPr>
            <p:spPr bwMode="auto">
              <a:xfrm>
                <a:off x="2331" y="3799"/>
                <a:ext cx="8" cy="50"/>
              </a:xfrm>
              <a:custGeom>
                <a:avLst/>
                <a:gdLst>
                  <a:gd name="T0" fmla="*/ 12 w 15"/>
                  <a:gd name="T1" fmla="*/ 0 h 88"/>
                  <a:gd name="T2" fmla="*/ 0 w 15"/>
                  <a:gd name="T3" fmla="*/ 41 h 88"/>
                  <a:gd name="T4" fmla="*/ 3 w 15"/>
                  <a:gd name="T5" fmla="*/ 67 h 88"/>
                  <a:gd name="T6" fmla="*/ 11 w 15"/>
                  <a:gd name="T7" fmla="*/ 87 h 88"/>
                  <a:gd name="T8" fmla="*/ 14 w 15"/>
                  <a:gd name="T9" fmla="*/ 87 h 88"/>
                  <a:gd name="T10" fmla="*/ 11 w 15"/>
                  <a:gd name="T11" fmla="*/ 71 h 88"/>
                  <a:gd name="T12" fmla="*/ 7 w 15"/>
                  <a:gd name="T13" fmla="*/ 47 h 88"/>
                  <a:gd name="T14" fmla="*/ 12 w 15"/>
                  <a:gd name="T15" fmla="*/ 0 h 88"/>
                  <a:gd name="T16" fmla="*/ 12 w 15"/>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8">
                    <a:moveTo>
                      <a:pt x="12" y="0"/>
                    </a:moveTo>
                    <a:cubicBezTo>
                      <a:pt x="2" y="12"/>
                      <a:pt x="0" y="25"/>
                      <a:pt x="0" y="41"/>
                    </a:cubicBezTo>
                    <a:cubicBezTo>
                      <a:pt x="0" y="49"/>
                      <a:pt x="1" y="58"/>
                      <a:pt x="3" y="67"/>
                    </a:cubicBezTo>
                    <a:cubicBezTo>
                      <a:pt x="4" y="74"/>
                      <a:pt x="5" y="83"/>
                      <a:pt x="11" y="87"/>
                    </a:cubicBezTo>
                    <a:cubicBezTo>
                      <a:pt x="12" y="88"/>
                      <a:pt x="13" y="88"/>
                      <a:pt x="14" y="87"/>
                    </a:cubicBezTo>
                    <a:cubicBezTo>
                      <a:pt x="15" y="81"/>
                      <a:pt x="12" y="76"/>
                      <a:pt x="11" y="71"/>
                    </a:cubicBezTo>
                    <a:cubicBezTo>
                      <a:pt x="9" y="63"/>
                      <a:pt x="7" y="55"/>
                      <a:pt x="7" y="47"/>
                    </a:cubicBezTo>
                    <a:cubicBezTo>
                      <a:pt x="5" y="32"/>
                      <a:pt x="5" y="14"/>
                      <a:pt x="12" y="0"/>
                    </a:cubicBezTo>
                    <a:cubicBezTo>
                      <a:pt x="12" y="0"/>
                      <a:pt x="12"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1" name="Freeform 1141"/>
              <p:cNvSpPr/>
              <p:nvPr/>
            </p:nvSpPr>
            <p:spPr bwMode="auto">
              <a:xfrm>
                <a:off x="2343" y="3818"/>
                <a:ext cx="4" cy="34"/>
              </a:xfrm>
              <a:custGeom>
                <a:avLst/>
                <a:gdLst>
                  <a:gd name="T0" fmla="*/ 4 w 8"/>
                  <a:gd name="T1" fmla="*/ 0 h 62"/>
                  <a:gd name="T2" fmla="*/ 2 w 8"/>
                  <a:gd name="T3" fmla="*/ 30 h 62"/>
                  <a:gd name="T4" fmla="*/ 2 w 8"/>
                  <a:gd name="T5" fmla="*/ 60 h 62"/>
                  <a:gd name="T6" fmla="*/ 6 w 8"/>
                  <a:gd name="T7" fmla="*/ 60 h 62"/>
                  <a:gd name="T8" fmla="*/ 6 w 8"/>
                  <a:gd name="T9" fmla="*/ 34 h 62"/>
                  <a:gd name="T10" fmla="*/ 4 w 8"/>
                  <a:gd name="T11" fmla="*/ 0 h 62"/>
                  <a:gd name="T12" fmla="*/ 4 w 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8" h="62">
                    <a:moveTo>
                      <a:pt x="4" y="0"/>
                    </a:moveTo>
                    <a:cubicBezTo>
                      <a:pt x="3" y="10"/>
                      <a:pt x="2" y="20"/>
                      <a:pt x="2" y="30"/>
                    </a:cubicBezTo>
                    <a:cubicBezTo>
                      <a:pt x="2" y="40"/>
                      <a:pt x="0" y="51"/>
                      <a:pt x="2" y="60"/>
                    </a:cubicBezTo>
                    <a:cubicBezTo>
                      <a:pt x="3" y="62"/>
                      <a:pt x="6" y="62"/>
                      <a:pt x="6" y="60"/>
                    </a:cubicBezTo>
                    <a:cubicBezTo>
                      <a:pt x="8" y="52"/>
                      <a:pt x="7" y="43"/>
                      <a:pt x="6" y="34"/>
                    </a:cubicBezTo>
                    <a:cubicBezTo>
                      <a:pt x="6" y="23"/>
                      <a:pt x="5" y="1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2" name="Freeform 1142"/>
              <p:cNvSpPr/>
              <p:nvPr/>
            </p:nvSpPr>
            <p:spPr bwMode="auto">
              <a:xfrm>
                <a:off x="2252" y="3799"/>
                <a:ext cx="5" cy="23"/>
              </a:xfrm>
              <a:custGeom>
                <a:avLst/>
                <a:gdLst>
                  <a:gd name="T0" fmla="*/ 7 w 9"/>
                  <a:gd name="T1" fmla="*/ 1 h 42"/>
                  <a:gd name="T2" fmla="*/ 7 w 9"/>
                  <a:gd name="T3" fmla="*/ 41 h 42"/>
                  <a:gd name="T4" fmla="*/ 9 w 9"/>
                  <a:gd name="T5" fmla="*/ 40 h 42"/>
                  <a:gd name="T6" fmla="*/ 8 w 9"/>
                  <a:gd name="T7" fmla="*/ 1 h 42"/>
                  <a:gd name="T8" fmla="*/ 7 w 9"/>
                  <a:gd name="T9" fmla="*/ 1 h 42"/>
                </a:gdLst>
                <a:ahLst/>
                <a:cxnLst>
                  <a:cxn ang="0">
                    <a:pos x="T0" y="T1"/>
                  </a:cxn>
                  <a:cxn ang="0">
                    <a:pos x="T2" y="T3"/>
                  </a:cxn>
                  <a:cxn ang="0">
                    <a:pos x="T4" y="T5"/>
                  </a:cxn>
                  <a:cxn ang="0">
                    <a:pos x="T6" y="T7"/>
                  </a:cxn>
                  <a:cxn ang="0">
                    <a:pos x="T8" y="T9"/>
                  </a:cxn>
                </a:cxnLst>
                <a:rect l="0" t="0" r="r" b="b"/>
                <a:pathLst>
                  <a:path w="9" h="42">
                    <a:moveTo>
                      <a:pt x="7" y="1"/>
                    </a:moveTo>
                    <a:cubicBezTo>
                      <a:pt x="0" y="13"/>
                      <a:pt x="0" y="29"/>
                      <a:pt x="7" y="41"/>
                    </a:cubicBezTo>
                    <a:cubicBezTo>
                      <a:pt x="7" y="42"/>
                      <a:pt x="9" y="42"/>
                      <a:pt x="9" y="40"/>
                    </a:cubicBezTo>
                    <a:cubicBezTo>
                      <a:pt x="4" y="28"/>
                      <a:pt x="1" y="14"/>
                      <a:pt x="8" y="1"/>
                    </a:cubicBezTo>
                    <a:cubicBezTo>
                      <a:pt x="8"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3" name="Freeform 1143"/>
              <p:cNvSpPr/>
              <p:nvPr/>
            </p:nvSpPr>
            <p:spPr bwMode="auto">
              <a:xfrm>
                <a:off x="2240" y="3731"/>
                <a:ext cx="9" cy="43"/>
              </a:xfrm>
              <a:custGeom>
                <a:avLst/>
                <a:gdLst>
                  <a:gd name="T0" fmla="*/ 11 w 15"/>
                  <a:gd name="T1" fmla="*/ 42 h 76"/>
                  <a:gd name="T2" fmla="*/ 10 w 15"/>
                  <a:gd name="T3" fmla="*/ 2 h 76"/>
                  <a:gd name="T4" fmla="*/ 8 w 15"/>
                  <a:gd name="T5" fmla="*/ 2 h 76"/>
                  <a:gd name="T6" fmla="*/ 7 w 15"/>
                  <a:gd name="T7" fmla="*/ 24 h 76"/>
                  <a:gd name="T8" fmla="*/ 4 w 15"/>
                  <a:gd name="T9" fmla="*/ 53 h 76"/>
                  <a:gd name="T10" fmla="*/ 9 w 15"/>
                  <a:gd name="T11" fmla="*/ 76 h 76"/>
                  <a:gd name="T12" fmla="*/ 9 w 15"/>
                  <a:gd name="T13" fmla="*/ 75 h 76"/>
                  <a:gd name="T14" fmla="*/ 7 w 15"/>
                  <a:gd name="T15" fmla="*/ 57 h 76"/>
                  <a:gd name="T16" fmla="*/ 11 w 15"/>
                  <a:gd name="T17" fmla="*/ 4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6">
                    <a:moveTo>
                      <a:pt x="11" y="42"/>
                    </a:moveTo>
                    <a:cubicBezTo>
                      <a:pt x="13" y="30"/>
                      <a:pt x="15" y="13"/>
                      <a:pt x="10" y="2"/>
                    </a:cubicBezTo>
                    <a:cubicBezTo>
                      <a:pt x="10" y="0"/>
                      <a:pt x="8" y="0"/>
                      <a:pt x="8" y="2"/>
                    </a:cubicBezTo>
                    <a:cubicBezTo>
                      <a:pt x="5" y="9"/>
                      <a:pt x="7" y="17"/>
                      <a:pt x="7" y="24"/>
                    </a:cubicBezTo>
                    <a:cubicBezTo>
                      <a:pt x="7" y="34"/>
                      <a:pt x="7" y="44"/>
                      <a:pt x="4" y="53"/>
                    </a:cubicBezTo>
                    <a:cubicBezTo>
                      <a:pt x="1" y="63"/>
                      <a:pt x="0" y="68"/>
                      <a:pt x="9" y="76"/>
                    </a:cubicBezTo>
                    <a:cubicBezTo>
                      <a:pt x="9" y="76"/>
                      <a:pt x="9" y="75"/>
                      <a:pt x="9" y="75"/>
                    </a:cubicBezTo>
                    <a:cubicBezTo>
                      <a:pt x="4" y="70"/>
                      <a:pt x="3" y="65"/>
                      <a:pt x="7" y="57"/>
                    </a:cubicBezTo>
                    <a:cubicBezTo>
                      <a:pt x="10" y="53"/>
                      <a:pt x="10" y="47"/>
                      <a:pt x="1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4" name="Freeform 1144"/>
              <p:cNvSpPr/>
              <p:nvPr/>
            </p:nvSpPr>
            <p:spPr bwMode="auto">
              <a:xfrm>
                <a:off x="2282" y="3715"/>
                <a:ext cx="8" cy="52"/>
              </a:xfrm>
              <a:custGeom>
                <a:avLst/>
                <a:gdLst>
                  <a:gd name="T0" fmla="*/ 12 w 14"/>
                  <a:gd name="T1" fmla="*/ 1 h 93"/>
                  <a:gd name="T2" fmla="*/ 5 w 14"/>
                  <a:gd name="T3" fmla="*/ 91 h 93"/>
                  <a:gd name="T4" fmla="*/ 8 w 14"/>
                  <a:gd name="T5" fmla="*/ 91 h 93"/>
                  <a:gd name="T6" fmla="*/ 14 w 14"/>
                  <a:gd name="T7" fmla="*/ 2 h 93"/>
                  <a:gd name="T8" fmla="*/ 12 w 14"/>
                  <a:gd name="T9" fmla="*/ 1 h 93"/>
                </a:gdLst>
                <a:ahLst/>
                <a:cxnLst>
                  <a:cxn ang="0">
                    <a:pos x="T0" y="T1"/>
                  </a:cxn>
                  <a:cxn ang="0">
                    <a:pos x="T2" y="T3"/>
                  </a:cxn>
                  <a:cxn ang="0">
                    <a:pos x="T4" y="T5"/>
                  </a:cxn>
                  <a:cxn ang="0">
                    <a:pos x="T6" y="T7"/>
                  </a:cxn>
                  <a:cxn ang="0">
                    <a:pos x="T8" y="T9"/>
                  </a:cxn>
                </a:cxnLst>
                <a:rect l="0" t="0" r="r" b="b"/>
                <a:pathLst>
                  <a:path w="14" h="93">
                    <a:moveTo>
                      <a:pt x="12" y="1"/>
                    </a:moveTo>
                    <a:cubicBezTo>
                      <a:pt x="0" y="30"/>
                      <a:pt x="4" y="61"/>
                      <a:pt x="5" y="91"/>
                    </a:cubicBezTo>
                    <a:cubicBezTo>
                      <a:pt x="5" y="93"/>
                      <a:pt x="8" y="93"/>
                      <a:pt x="8" y="91"/>
                    </a:cubicBezTo>
                    <a:cubicBezTo>
                      <a:pt x="9" y="62"/>
                      <a:pt x="6" y="31"/>
                      <a:pt x="14"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5" name="Freeform 1145"/>
              <p:cNvSpPr/>
              <p:nvPr/>
            </p:nvSpPr>
            <p:spPr bwMode="auto">
              <a:xfrm>
                <a:off x="2341" y="3687"/>
                <a:ext cx="9" cy="31"/>
              </a:xfrm>
              <a:custGeom>
                <a:avLst/>
                <a:gdLst>
                  <a:gd name="T0" fmla="*/ 14 w 16"/>
                  <a:gd name="T1" fmla="*/ 1 h 56"/>
                  <a:gd name="T2" fmla="*/ 1 w 16"/>
                  <a:gd name="T3" fmla="*/ 55 h 56"/>
                  <a:gd name="T4" fmla="*/ 2 w 16"/>
                  <a:gd name="T5" fmla="*/ 55 h 56"/>
                  <a:gd name="T6" fmla="*/ 16 w 16"/>
                  <a:gd name="T7" fmla="*/ 2 h 56"/>
                  <a:gd name="T8" fmla="*/ 14 w 16"/>
                  <a:gd name="T9" fmla="*/ 1 h 56"/>
                </a:gdLst>
                <a:ahLst/>
                <a:cxnLst>
                  <a:cxn ang="0">
                    <a:pos x="T0" y="T1"/>
                  </a:cxn>
                  <a:cxn ang="0">
                    <a:pos x="T2" y="T3"/>
                  </a:cxn>
                  <a:cxn ang="0">
                    <a:pos x="T4" y="T5"/>
                  </a:cxn>
                  <a:cxn ang="0">
                    <a:pos x="T6" y="T7"/>
                  </a:cxn>
                  <a:cxn ang="0">
                    <a:pos x="T8" y="T9"/>
                  </a:cxn>
                </a:cxnLst>
                <a:rect l="0" t="0" r="r" b="b"/>
                <a:pathLst>
                  <a:path w="16" h="56">
                    <a:moveTo>
                      <a:pt x="14" y="1"/>
                    </a:moveTo>
                    <a:cubicBezTo>
                      <a:pt x="2" y="16"/>
                      <a:pt x="0" y="36"/>
                      <a:pt x="1" y="55"/>
                    </a:cubicBezTo>
                    <a:cubicBezTo>
                      <a:pt x="1" y="56"/>
                      <a:pt x="2" y="56"/>
                      <a:pt x="2" y="55"/>
                    </a:cubicBezTo>
                    <a:cubicBezTo>
                      <a:pt x="3" y="35"/>
                      <a:pt x="9" y="20"/>
                      <a:pt x="16" y="2"/>
                    </a:cubicBezTo>
                    <a:cubicBezTo>
                      <a:pt x="16" y="1"/>
                      <a:pt x="15" y="0"/>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6" name="Freeform 1146"/>
              <p:cNvSpPr/>
              <p:nvPr/>
            </p:nvSpPr>
            <p:spPr bwMode="auto">
              <a:xfrm>
                <a:off x="3818" y="2111"/>
                <a:ext cx="51" cy="7"/>
              </a:xfrm>
              <a:custGeom>
                <a:avLst/>
                <a:gdLst>
                  <a:gd name="T0" fmla="*/ 89 w 91"/>
                  <a:gd name="T1" fmla="*/ 10 h 13"/>
                  <a:gd name="T2" fmla="*/ 89 w 91"/>
                  <a:gd name="T3" fmla="*/ 7 h 13"/>
                  <a:gd name="T4" fmla="*/ 48 w 91"/>
                  <a:gd name="T5" fmla="*/ 5 h 13"/>
                  <a:gd name="T6" fmla="*/ 1 w 91"/>
                  <a:gd name="T7" fmla="*/ 0 h 13"/>
                  <a:gd name="T8" fmla="*/ 1 w 91"/>
                  <a:gd name="T9" fmla="*/ 1 h 13"/>
                  <a:gd name="T10" fmla="*/ 43 w 91"/>
                  <a:gd name="T11" fmla="*/ 10 h 13"/>
                  <a:gd name="T12" fmla="*/ 89 w 91"/>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91" h="13">
                    <a:moveTo>
                      <a:pt x="89" y="10"/>
                    </a:moveTo>
                    <a:cubicBezTo>
                      <a:pt x="91" y="10"/>
                      <a:pt x="91" y="7"/>
                      <a:pt x="89" y="7"/>
                    </a:cubicBezTo>
                    <a:cubicBezTo>
                      <a:pt x="76" y="4"/>
                      <a:pt x="61" y="6"/>
                      <a:pt x="48" y="5"/>
                    </a:cubicBezTo>
                    <a:cubicBezTo>
                      <a:pt x="32" y="5"/>
                      <a:pt x="16" y="3"/>
                      <a:pt x="1" y="0"/>
                    </a:cubicBezTo>
                    <a:cubicBezTo>
                      <a:pt x="0" y="0"/>
                      <a:pt x="0" y="1"/>
                      <a:pt x="1" y="1"/>
                    </a:cubicBezTo>
                    <a:cubicBezTo>
                      <a:pt x="14" y="6"/>
                      <a:pt x="29" y="9"/>
                      <a:pt x="43" y="10"/>
                    </a:cubicBezTo>
                    <a:cubicBezTo>
                      <a:pt x="58" y="11"/>
                      <a:pt x="75" y="13"/>
                      <a:pt x="8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7" name="Freeform 1147"/>
              <p:cNvSpPr/>
              <p:nvPr/>
            </p:nvSpPr>
            <p:spPr bwMode="auto">
              <a:xfrm>
                <a:off x="3823" y="2122"/>
                <a:ext cx="35" cy="8"/>
              </a:xfrm>
              <a:custGeom>
                <a:avLst/>
                <a:gdLst>
                  <a:gd name="T0" fmla="*/ 61 w 63"/>
                  <a:gd name="T1" fmla="*/ 6 h 13"/>
                  <a:gd name="T2" fmla="*/ 61 w 63"/>
                  <a:gd name="T3" fmla="*/ 3 h 13"/>
                  <a:gd name="T4" fmla="*/ 1 w 63"/>
                  <a:gd name="T5" fmla="*/ 13 h 13"/>
                  <a:gd name="T6" fmla="*/ 1 w 63"/>
                  <a:gd name="T7" fmla="*/ 13 h 13"/>
                  <a:gd name="T8" fmla="*/ 61 w 63"/>
                  <a:gd name="T9" fmla="*/ 6 h 13"/>
                </a:gdLst>
                <a:ahLst/>
                <a:cxnLst>
                  <a:cxn ang="0">
                    <a:pos x="T0" y="T1"/>
                  </a:cxn>
                  <a:cxn ang="0">
                    <a:pos x="T2" y="T3"/>
                  </a:cxn>
                  <a:cxn ang="0">
                    <a:pos x="T4" y="T5"/>
                  </a:cxn>
                  <a:cxn ang="0">
                    <a:pos x="T6" y="T7"/>
                  </a:cxn>
                  <a:cxn ang="0">
                    <a:pos x="T8" y="T9"/>
                  </a:cxn>
                </a:cxnLst>
                <a:rect l="0" t="0" r="r" b="b"/>
                <a:pathLst>
                  <a:path w="63" h="13">
                    <a:moveTo>
                      <a:pt x="61" y="6"/>
                    </a:moveTo>
                    <a:cubicBezTo>
                      <a:pt x="62" y="6"/>
                      <a:pt x="63" y="4"/>
                      <a:pt x="61" y="3"/>
                    </a:cubicBezTo>
                    <a:cubicBezTo>
                      <a:pt x="39" y="0"/>
                      <a:pt x="21" y="3"/>
                      <a:pt x="1" y="13"/>
                    </a:cubicBezTo>
                    <a:cubicBezTo>
                      <a:pt x="0" y="13"/>
                      <a:pt x="1" y="13"/>
                      <a:pt x="1" y="13"/>
                    </a:cubicBezTo>
                    <a:cubicBezTo>
                      <a:pt x="19" y="4"/>
                      <a:pt x="41" y="3"/>
                      <a:pt x="6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8" name="Freeform 1148"/>
              <p:cNvSpPr/>
              <p:nvPr/>
            </p:nvSpPr>
            <p:spPr bwMode="auto">
              <a:xfrm>
                <a:off x="3827" y="2136"/>
                <a:ext cx="28" cy="5"/>
              </a:xfrm>
              <a:custGeom>
                <a:avLst/>
                <a:gdLst>
                  <a:gd name="T0" fmla="*/ 1 w 50"/>
                  <a:gd name="T1" fmla="*/ 4 h 8"/>
                  <a:gd name="T2" fmla="*/ 1 w 50"/>
                  <a:gd name="T3" fmla="*/ 4 h 8"/>
                  <a:gd name="T4" fmla="*/ 49 w 50"/>
                  <a:gd name="T5" fmla="*/ 5 h 8"/>
                  <a:gd name="T6" fmla="*/ 49 w 50"/>
                  <a:gd name="T7" fmla="*/ 2 h 8"/>
                  <a:gd name="T8" fmla="*/ 1 w 50"/>
                  <a:gd name="T9" fmla="*/ 4 h 8"/>
                </a:gdLst>
                <a:ahLst/>
                <a:cxnLst>
                  <a:cxn ang="0">
                    <a:pos x="T0" y="T1"/>
                  </a:cxn>
                  <a:cxn ang="0">
                    <a:pos x="T2" y="T3"/>
                  </a:cxn>
                  <a:cxn ang="0">
                    <a:pos x="T4" y="T5"/>
                  </a:cxn>
                  <a:cxn ang="0">
                    <a:pos x="T6" y="T7"/>
                  </a:cxn>
                  <a:cxn ang="0">
                    <a:pos x="T8" y="T9"/>
                  </a:cxn>
                </a:cxnLst>
                <a:rect l="0" t="0" r="r" b="b"/>
                <a:pathLst>
                  <a:path w="50" h="8">
                    <a:moveTo>
                      <a:pt x="1" y="4"/>
                    </a:moveTo>
                    <a:cubicBezTo>
                      <a:pt x="0" y="4"/>
                      <a:pt x="0" y="4"/>
                      <a:pt x="1" y="4"/>
                    </a:cubicBezTo>
                    <a:cubicBezTo>
                      <a:pt x="16" y="5"/>
                      <a:pt x="34" y="8"/>
                      <a:pt x="49" y="5"/>
                    </a:cubicBezTo>
                    <a:cubicBezTo>
                      <a:pt x="50" y="5"/>
                      <a:pt x="50" y="3"/>
                      <a:pt x="49" y="2"/>
                    </a:cubicBezTo>
                    <a:cubicBezTo>
                      <a:pt x="34" y="0"/>
                      <a:pt x="16"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9" name="Freeform 1149"/>
              <p:cNvSpPr/>
              <p:nvPr/>
            </p:nvSpPr>
            <p:spPr bwMode="auto">
              <a:xfrm>
                <a:off x="3827" y="2145"/>
                <a:ext cx="37" cy="5"/>
              </a:xfrm>
              <a:custGeom>
                <a:avLst/>
                <a:gdLst>
                  <a:gd name="T0" fmla="*/ 1 w 66"/>
                  <a:gd name="T1" fmla="*/ 5 h 10"/>
                  <a:gd name="T2" fmla="*/ 65 w 66"/>
                  <a:gd name="T3" fmla="*/ 6 h 10"/>
                  <a:gd name="T4" fmla="*/ 65 w 66"/>
                  <a:gd name="T5" fmla="*/ 4 h 10"/>
                  <a:gd name="T6" fmla="*/ 1 w 66"/>
                  <a:gd name="T7" fmla="*/ 4 h 10"/>
                  <a:gd name="T8" fmla="*/ 1 w 66"/>
                  <a:gd name="T9" fmla="*/ 5 h 10"/>
                </a:gdLst>
                <a:ahLst/>
                <a:cxnLst>
                  <a:cxn ang="0">
                    <a:pos x="T0" y="T1"/>
                  </a:cxn>
                  <a:cxn ang="0">
                    <a:pos x="T2" y="T3"/>
                  </a:cxn>
                  <a:cxn ang="0">
                    <a:pos x="T4" y="T5"/>
                  </a:cxn>
                  <a:cxn ang="0">
                    <a:pos x="T6" y="T7"/>
                  </a:cxn>
                  <a:cxn ang="0">
                    <a:pos x="T8" y="T9"/>
                  </a:cxn>
                </a:cxnLst>
                <a:rect l="0" t="0" r="r" b="b"/>
                <a:pathLst>
                  <a:path w="66" h="10">
                    <a:moveTo>
                      <a:pt x="1" y="5"/>
                    </a:moveTo>
                    <a:cubicBezTo>
                      <a:pt x="21" y="7"/>
                      <a:pt x="45" y="10"/>
                      <a:pt x="65" y="6"/>
                    </a:cubicBezTo>
                    <a:cubicBezTo>
                      <a:pt x="66" y="6"/>
                      <a:pt x="66" y="4"/>
                      <a:pt x="65" y="4"/>
                    </a:cubicBezTo>
                    <a:cubicBezTo>
                      <a:pt x="45" y="0"/>
                      <a:pt x="21" y="2"/>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0" name="Freeform 1150"/>
              <p:cNvSpPr/>
              <p:nvPr/>
            </p:nvSpPr>
            <p:spPr bwMode="auto">
              <a:xfrm>
                <a:off x="3831" y="2164"/>
                <a:ext cx="24" cy="3"/>
              </a:xfrm>
              <a:custGeom>
                <a:avLst/>
                <a:gdLst>
                  <a:gd name="T0" fmla="*/ 2 w 43"/>
                  <a:gd name="T1" fmla="*/ 4 h 6"/>
                  <a:gd name="T2" fmla="*/ 42 w 43"/>
                  <a:gd name="T3" fmla="*/ 5 h 6"/>
                  <a:gd name="T4" fmla="*/ 42 w 43"/>
                  <a:gd name="T5" fmla="*/ 2 h 6"/>
                  <a:gd name="T6" fmla="*/ 2 w 43"/>
                  <a:gd name="T7" fmla="*/ 2 h 6"/>
                  <a:gd name="T8" fmla="*/ 2 w 43"/>
                  <a:gd name="T9" fmla="*/ 4 h 6"/>
                </a:gdLst>
                <a:ahLst/>
                <a:cxnLst>
                  <a:cxn ang="0">
                    <a:pos x="T0" y="T1"/>
                  </a:cxn>
                  <a:cxn ang="0">
                    <a:pos x="T2" y="T3"/>
                  </a:cxn>
                  <a:cxn ang="0">
                    <a:pos x="T4" y="T5"/>
                  </a:cxn>
                  <a:cxn ang="0">
                    <a:pos x="T6" y="T7"/>
                  </a:cxn>
                  <a:cxn ang="0">
                    <a:pos x="T8" y="T9"/>
                  </a:cxn>
                </a:cxnLst>
                <a:rect l="0" t="0" r="r" b="b"/>
                <a:pathLst>
                  <a:path w="43" h="6">
                    <a:moveTo>
                      <a:pt x="2" y="4"/>
                    </a:moveTo>
                    <a:cubicBezTo>
                      <a:pt x="15" y="4"/>
                      <a:pt x="29" y="6"/>
                      <a:pt x="42" y="5"/>
                    </a:cubicBezTo>
                    <a:cubicBezTo>
                      <a:pt x="43" y="4"/>
                      <a:pt x="43" y="2"/>
                      <a:pt x="42" y="2"/>
                    </a:cubicBezTo>
                    <a:cubicBezTo>
                      <a:pt x="29" y="0"/>
                      <a:pt x="15" y="2"/>
                      <a:pt x="2" y="2"/>
                    </a:cubicBezTo>
                    <a:cubicBezTo>
                      <a:pt x="0" y="2"/>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1" name="Freeform 1151"/>
              <p:cNvSpPr/>
              <p:nvPr/>
            </p:nvSpPr>
            <p:spPr bwMode="auto">
              <a:xfrm>
                <a:off x="3840" y="2173"/>
                <a:ext cx="29" cy="4"/>
              </a:xfrm>
              <a:custGeom>
                <a:avLst/>
                <a:gdLst>
                  <a:gd name="T0" fmla="*/ 2 w 51"/>
                  <a:gd name="T1" fmla="*/ 5 h 7"/>
                  <a:gd name="T2" fmla="*/ 28 w 51"/>
                  <a:gd name="T3" fmla="*/ 5 h 7"/>
                  <a:gd name="T4" fmla="*/ 50 w 51"/>
                  <a:gd name="T5" fmla="*/ 5 h 7"/>
                  <a:gd name="T6" fmla="*/ 50 w 51"/>
                  <a:gd name="T7" fmla="*/ 2 h 7"/>
                  <a:gd name="T8" fmla="*/ 28 w 51"/>
                  <a:gd name="T9" fmla="*/ 1 h 7"/>
                  <a:gd name="T10" fmla="*/ 2 w 51"/>
                  <a:gd name="T11" fmla="*/ 2 h 7"/>
                  <a:gd name="T12" fmla="*/ 2 w 51"/>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51" h="7">
                    <a:moveTo>
                      <a:pt x="2" y="5"/>
                    </a:moveTo>
                    <a:cubicBezTo>
                      <a:pt x="10" y="5"/>
                      <a:pt x="19" y="5"/>
                      <a:pt x="28" y="5"/>
                    </a:cubicBezTo>
                    <a:cubicBezTo>
                      <a:pt x="35" y="6"/>
                      <a:pt x="43" y="7"/>
                      <a:pt x="50" y="5"/>
                    </a:cubicBezTo>
                    <a:cubicBezTo>
                      <a:pt x="51" y="4"/>
                      <a:pt x="51" y="2"/>
                      <a:pt x="50" y="2"/>
                    </a:cubicBezTo>
                    <a:cubicBezTo>
                      <a:pt x="43" y="0"/>
                      <a:pt x="35" y="1"/>
                      <a:pt x="28" y="1"/>
                    </a:cubicBezTo>
                    <a:cubicBezTo>
                      <a:pt x="19" y="1"/>
                      <a:pt x="10"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2" name="Freeform 1152"/>
              <p:cNvSpPr/>
              <p:nvPr/>
            </p:nvSpPr>
            <p:spPr bwMode="auto">
              <a:xfrm>
                <a:off x="3859" y="2187"/>
                <a:ext cx="14" cy="1"/>
              </a:xfrm>
              <a:custGeom>
                <a:avLst/>
                <a:gdLst>
                  <a:gd name="T0" fmla="*/ 1 w 26"/>
                  <a:gd name="T1" fmla="*/ 2 h 2"/>
                  <a:gd name="T2" fmla="*/ 25 w 26"/>
                  <a:gd name="T3" fmla="*/ 2 h 2"/>
                  <a:gd name="T4" fmla="*/ 25 w 26"/>
                  <a:gd name="T5" fmla="*/ 0 h 2"/>
                  <a:gd name="T6" fmla="*/ 1 w 26"/>
                  <a:gd name="T7" fmla="*/ 1 h 2"/>
                  <a:gd name="T8" fmla="*/ 1 w 26"/>
                  <a:gd name="T9" fmla="*/ 2 h 2"/>
                </a:gdLst>
                <a:ahLst/>
                <a:cxnLst>
                  <a:cxn ang="0">
                    <a:pos x="T0" y="T1"/>
                  </a:cxn>
                  <a:cxn ang="0">
                    <a:pos x="T2" y="T3"/>
                  </a:cxn>
                  <a:cxn ang="0">
                    <a:pos x="T4" y="T5"/>
                  </a:cxn>
                  <a:cxn ang="0">
                    <a:pos x="T6" y="T7"/>
                  </a:cxn>
                  <a:cxn ang="0">
                    <a:pos x="T8" y="T9"/>
                  </a:cxn>
                </a:cxnLst>
                <a:rect l="0" t="0" r="r" b="b"/>
                <a:pathLst>
                  <a:path w="26" h="2">
                    <a:moveTo>
                      <a:pt x="1" y="2"/>
                    </a:moveTo>
                    <a:cubicBezTo>
                      <a:pt x="9" y="2"/>
                      <a:pt x="17" y="2"/>
                      <a:pt x="25" y="2"/>
                    </a:cubicBezTo>
                    <a:cubicBezTo>
                      <a:pt x="26" y="2"/>
                      <a:pt x="26" y="0"/>
                      <a:pt x="25" y="0"/>
                    </a:cubicBezTo>
                    <a:cubicBezTo>
                      <a:pt x="17" y="1"/>
                      <a:pt x="9" y="1"/>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3" name="Freeform 1153"/>
              <p:cNvSpPr>
                <a:spLocks noEditPoints="1"/>
              </p:cNvSpPr>
              <p:nvPr/>
            </p:nvSpPr>
            <p:spPr bwMode="auto">
              <a:xfrm>
                <a:off x="3750" y="1859"/>
                <a:ext cx="314" cy="389"/>
              </a:xfrm>
              <a:custGeom>
                <a:avLst/>
                <a:gdLst>
                  <a:gd name="T0" fmla="*/ 516 w 561"/>
                  <a:gd name="T1" fmla="*/ 592 h 695"/>
                  <a:gd name="T2" fmla="*/ 123 w 561"/>
                  <a:gd name="T3" fmla="*/ 637 h 695"/>
                  <a:gd name="T4" fmla="*/ 140 w 561"/>
                  <a:gd name="T5" fmla="*/ 571 h 695"/>
                  <a:gd name="T6" fmla="*/ 126 w 561"/>
                  <a:gd name="T7" fmla="*/ 519 h 695"/>
                  <a:gd name="T8" fmla="*/ 367 w 561"/>
                  <a:gd name="T9" fmla="*/ 422 h 695"/>
                  <a:gd name="T10" fmla="*/ 378 w 561"/>
                  <a:gd name="T11" fmla="*/ 536 h 695"/>
                  <a:gd name="T12" fmla="*/ 332 w 561"/>
                  <a:gd name="T13" fmla="*/ 600 h 695"/>
                  <a:gd name="T14" fmla="*/ 267 w 561"/>
                  <a:gd name="T15" fmla="*/ 621 h 695"/>
                  <a:gd name="T16" fmla="*/ 478 w 561"/>
                  <a:gd name="T17" fmla="*/ 499 h 695"/>
                  <a:gd name="T18" fmla="*/ 477 w 561"/>
                  <a:gd name="T19" fmla="*/ 385 h 695"/>
                  <a:gd name="T20" fmla="*/ 397 w 561"/>
                  <a:gd name="T21" fmla="*/ 511 h 695"/>
                  <a:gd name="T22" fmla="*/ 457 w 561"/>
                  <a:gd name="T23" fmla="*/ 414 h 695"/>
                  <a:gd name="T24" fmla="*/ 411 w 561"/>
                  <a:gd name="T25" fmla="*/ 383 h 695"/>
                  <a:gd name="T26" fmla="*/ 313 w 561"/>
                  <a:gd name="T27" fmla="*/ 293 h 695"/>
                  <a:gd name="T28" fmla="*/ 218 w 561"/>
                  <a:gd name="T29" fmla="*/ 261 h 695"/>
                  <a:gd name="T30" fmla="*/ 148 w 561"/>
                  <a:gd name="T31" fmla="*/ 187 h 695"/>
                  <a:gd name="T32" fmla="*/ 139 w 561"/>
                  <a:gd name="T33" fmla="*/ 73 h 695"/>
                  <a:gd name="T34" fmla="*/ 272 w 561"/>
                  <a:gd name="T35" fmla="*/ 186 h 695"/>
                  <a:gd name="T36" fmla="*/ 255 w 561"/>
                  <a:gd name="T37" fmla="*/ 265 h 695"/>
                  <a:gd name="T38" fmla="*/ 79 w 561"/>
                  <a:gd name="T39" fmla="*/ 384 h 695"/>
                  <a:gd name="T40" fmla="*/ 5 w 561"/>
                  <a:gd name="T41" fmla="*/ 558 h 695"/>
                  <a:gd name="T42" fmla="*/ 3 w 561"/>
                  <a:gd name="T43" fmla="*/ 566 h 695"/>
                  <a:gd name="T44" fmla="*/ 239 w 561"/>
                  <a:gd name="T45" fmla="*/ 692 h 695"/>
                  <a:gd name="T46" fmla="*/ 369 w 561"/>
                  <a:gd name="T47" fmla="*/ 686 h 695"/>
                  <a:gd name="T48" fmla="*/ 526 w 561"/>
                  <a:gd name="T49" fmla="*/ 597 h 695"/>
                  <a:gd name="T50" fmla="*/ 206 w 561"/>
                  <a:gd name="T51" fmla="*/ 371 h 695"/>
                  <a:gd name="T52" fmla="*/ 334 w 561"/>
                  <a:gd name="T53" fmla="*/ 380 h 695"/>
                  <a:gd name="T54" fmla="*/ 325 w 561"/>
                  <a:gd name="T55" fmla="*/ 377 h 695"/>
                  <a:gd name="T56" fmla="*/ 303 w 561"/>
                  <a:gd name="T57" fmla="*/ 372 h 695"/>
                  <a:gd name="T58" fmla="*/ 251 w 561"/>
                  <a:gd name="T59" fmla="*/ 367 h 695"/>
                  <a:gd name="T60" fmla="*/ 157 w 561"/>
                  <a:gd name="T61" fmla="*/ 427 h 695"/>
                  <a:gd name="T62" fmla="*/ 244 w 561"/>
                  <a:gd name="T63" fmla="*/ 387 h 695"/>
                  <a:gd name="T64" fmla="*/ 272 w 561"/>
                  <a:gd name="T65" fmla="*/ 424 h 695"/>
                  <a:gd name="T66" fmla="*/ 352 w 561"/>
                  <a:gd name="T67" fmla="*/ 395 h 695"/>
                  <a:gd name="T68" fmla="*/ 379 w 561"/>
                  <a:gd name="T69" fmla="*/ 401 h 695"/>
                  <a:gd name="T70" fmla="*/ 214 w 561"/>
                  <a:gd name="T71" fmla="*/ 306 h 695"/>
                  <a:gd name="T72" fmla="*/ 311 w 561"/>
                  <a:gd name="T73" fmla="*/ 304 h 695"/>
                  <a:gd name="T74" fmla="*/ 331 w 561"/>
                  <a:gd name="T75" fmla="*/ 365 h 695"/>
                  <a:gd name="T76" fmla="*/ 150 w 561"/>
                  <a:gd name="T77" fmla="*/ 422 h 695"/>
                  <a:gd name="T78" fmla="*/ 377 w 561"/>
                  <a:gd name="T79" fmla="*/ 654 h 695"/>
                  <a:gd name="T80" fmla="*/ 320 w 561"/>
                  <a:gd name="T81" fmla="*/ 684 h 695"/>
                  <a:gd name="T82" fmla="*/ 345 w 561"/>
                  <a:gd name="T83" fmla="*/ 659 h 695"/>
                  <a:gd name="T84" fmla="*/ 188 w 561"/>
                  <a:gd name="T85" fmla="*/ 677 h 695"/>
                  <a:gd name="T86" fmla="*/ 173 w 561"/>
                  <a:gd name="T87" fmla="*/ 674 h 695"/>
                  <a:gd name="T88" fmla="*/ 75 w 561"/>
                  <a:gd name="T89" fmla="*/ 632 h 695"/>
                  <a:gd name="T90" fmla="*/ 209 w 561"/>
                  <a:gd name="T91" fmla="*/ 681 h 695"/>
                  <a:gd name="T92" fmla="*/ 234 w 561"/>
                  <a:gd name="T93" fmla="*/ 663 h 695"/>
                  <a:gd name="T94" fmla="*/ 238 w 561"/>
                  <a:gd name="T95" fmla="*/ 679 h 695"/>
                  <a:gd name="T96" fmla="*/ 262 w 561"/>
                  <a:gd name="T97" fmla="*/ 686 h 695"/>
                  <a:gd name="T98" fmla="*/ 452 w 561"/>
                  <a:gd name="T99" fmla="*/ 635 h 695"/>
                  <a:gd name="T100" fmla="*/ 470 w 561"/>
                  <a:gd name="T101" fmla="*/ 636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695">
                    <a:moveTo>
                      <a:pt x="544" y="535"/>
                    </a:moveTo>
                    <a:cubicBezTo>
                      <a:pt x="525" y="510"/>
                      <a:pt x="486" y="508"/>
                      <a:pt x="458" y="512"/>
                    </a:cubicBezTo>
                    <a:cubicBezTo>
                      <a:pt x="453" y="513"/>
                      <a:pt x="455" y="520"/>
                      <a:pt x="460" y="520"/>
                    </a:cubicBezTo>
                    <a:cubicBezTo>
                      <a:pt x="486" y="515"/>
                      <a:pt x="534" y="519"/>
                      <a:pt x="542" y="552"/>
                    </a:cubicBezTo>
                    <a:cubicBezTo>
                      <a:pt x="546" y="569"/>
                      <a:pt x="528" y="584"/>
                      <a:pt x="516" y="592"/>
                    </a:cubicBezTo>
                    <a:cubicBezTo>
                      <a:pt x="503" y="602"/>
                      <a:pt x="488" y="609"/>
                      <a:pt x="472" y="616"/>
                    </a:cubicBezTo>
                    <a:cubicBezTo>
                      <a:pt x="422" y="636"/>
                      <a:pt x="365" y="647"/>
                      <a:pt x="311" y="650"/>
                    </a:cubicBezTo>
                    <a:cubicBezTo>
                      <a:pt x="263" y="653"/>
                      <a:pt x="214" y="651"/>
                      <a:pt x="167" y="645"/>
                    </a:cubicBezTo>
                    <a:cubicBezTo>
                      <a:pt x="152" y="643"/>
                      <a:pt x="138" y="640"/>
                      <a:pt x="123" y="637"/>
                    </a:cubicBezTo>
                    <a:cubicBezTo>
                      <a:pt x="123" y="637"/>
                      <a:pt x="123" y="637"/>
                      <a:pt x="123" y="637"/>
                    </a:cubicBezTo>
                    <a:cubicBezTo>
                      <a:pt x="123" y="637"/>
                      <a:pt x="123" y="637"/>
                      <a:pt x="123" y="637"/>
                    </a:cubicBezTo>
                    <a:cubicBezTo>
                      <a:pt x="92" y="629"/>
                      <a:pt x="63" y="618"/>
                      <a:pt x="37" y="599"/>
                    </a:cubicBezTo>
                    <a:cubicBezTo>
                      <a:pt x="24" y="589"/>
                      <a:pt x="15" y="577"/>
                      <a:pt x="8" y="562"/>
                    </a:cubicBezTo>
                    <a:cubicBezTo>
                      <a:pt x="38" y="534"/>
                      <a:pt x="78" y="528"/>
                      <a:pt x="117" y="521"/>
                    </a:cubicBezTo>
                    <a:cubicBezTo>
                      <a:pt x="123" y="539"/>
                      <a:pt x="130" y="556"/>
                      <a:pt x="140" y="571"/>
                    </a:cubicBezTo>
                    <a:cubicBezTo>
                      <a:pt x="150" y="586"/>
                      <a:pt x="168" y="607"/>
                      <a:pt x="187" y="607"/>
                    </a:cubicBezTo>
                    <a:cubicBezTo>
                      <a:pt x="189" y="607"/>
                      <a:pt x="190" y="604"/>
                      <a:pt x="188" y="603"/>
                    </a:cubicBezTo>
                    <a:cubicBezTo>
                      <a:pt x="181" y="596"/>
                      <a:pt x="172" y="593"/>
                      <a:pt x="164" y="586"/>
                    </a:cubicBezTo>
                    <a:cubicBezTo>
                      <a:pt x="156" y="579"/>
                      <a:pt x="149" y="570"/>
                      <a:pt x="143" y="560"/>
                    </a:cubicBezTo>
                    <a:cubicBezTo>
                      <a:pt x="136" y="547"/>
                      <a:pt x="130" y="533"/>
                      <a:pt x="126" y="519"/>
                    </a:cubicBezTo>
                    <a:cubicBezTo>
                      <a:pt x="128" y="517"/>
                      <a:pt x="126" y="513"/>
                      <a:pt x="124" y="512"/>
                    </a:cubicBezTo>
                    <a:cubicBezTo>
                      <a:pt x="122" y="506"/>
                      <a:pt x="120" y="500"/>
                      <a:pt x="119" y="494"/>
                    </a:cubicBezTo>
                    <a:cubicBezTo>
                      <a:pt x="112" y="468"/>
                      <a:pt x="107" y="436"/>
                      <a:pt x="95" y="410"/>
                    </a:cubicBezTo>
                    <a:cubicBezTo>
                      <a:pt x="126" y="442"/>
                      <a:pt x="176" y="444"/>
                      <a:pt x="217" y="445"/>
                    </a:cubicBezTo>
                    <a:cubicBezTo>
                      <a:pt x="267" y="445"/>
                      <a:pt x="321" y="442"/>
                      <a:pt x="367" y="422"/>
                    </a:cubicBezTo>
                    <a:cubicBezTo>
                      <a:pt x="380" y="416"/>
                      <a:pt x="394" y="406"/>
                      <a:pt x="404" y="393"/>
                    </a:cubicBezTo>
                    <a:cubicBezTo>
                      <a:pt x="403" y="396"/>
                      <a:pt x="403" y="399"/>
                      <a:pt x="402" y="401"/>
                    </a:cubicBezTo>
                    <a:cubicBezTo>
                      <a:pt x="396" y="428"/>
                      <a:pt x="393" y="456"/>
                      <a:pt x="389" y="484"/>
                    </a:cubicBezTo>
                    <a:cubicBezTo>
                      <a:pt x="387" y="501"/>
                      <a:pt x="384" y="519"/>
                      <a:pt x="379" y="536"/>
                    </a:cubicBezTo>
                    <a:cubicBezTo>
                      <a:pt x="378" y="536"/>
                      <a:pt x="378" y="536"/>
                      <a:pt x="378" y="536"/>
                    </a:cubicBezTo>
                    <a:cubicBezTo>
                      <a:pt x="374" y="537"/>
                      <a:pt x="374" y="541"/>
                      <a:pt x="376" y="543"/>
                    </a:cubicBezTo>
                    <a:cubicBezTo>
                      <a:pt x="374" y="550"/>
                      <a:pt x="371" y="557"/>
                      <a:pt x="368" y="564"/>
                    </a:cubicBezTo>
                    <a:cubicBezTo>
                      <a:pt x="363" y="575"/>
                      <a:pt x="356" y="585"/>
                      <a:pt x="347" y="593"/>
                    </a:cubicBezTo>
                    <a:cubicBezTo>
                      <a:pt x="343" y="596"/>
                      <a:pt x="338" y="599"/>
                      <a:pt x="334" y="601"/>
                    </a:cubicBezTo>
                    <a:cubicBezTo>
                      <a:pt x="333" y="601"/>
                      <a:pt x="333" y="600"/>
                      <a:pt x="332" y="600"/>
                    </a:cubicBezTo>
                    <a:cubicBezTo>
                      <a:pt x="324" y="598"/>
                      <a:pt x="314" y="603"/>
                      <a:pt x="307" y="605"/>
                    </a:cubicBezTo>
                    <a:cubicBezTo>
                      <a:pt x="295" y="607"/>
                      <a:pt x="283" y="608"/>
                      <a:pt x="271" y="609"/>
                    </a:cubicBezTo>
                    <a:cubicBezTo>
                      <a:pt x="249" y="611"/>
                      <a:pt x="224" y="611"/>
                      <a:pt x="204" y="602"/>
                    </a:cubicBezTo>
                    <a:cubicBezTo>
                      <a:pt x="201" y="600"/>
                      <a:pt x="198" y="605"/>
                      <a:pt x="201" y="607"/>
                    </a:cubicBezTo>
                    <a:cubicBezTo>
                      <a:pt x="221" y="619"/>
                      <a:pt x="245" y="621"/>
                      <a:pt x="267" y="621"/>
                    </a:cubicBezTo>
                    <a:cubicBezTo>
                      <a:pt x="280" y="621"/>
                      <a:pt x="294" y="619"/>
                      <a:pt x="307" y="617"/>
                    </a:cubicBezTo>
                    <a:cubicBezTo>
                      <a:pt x="310" y="617"/>
                      <a:pt x="314" y="616"/>
                      <a:pt x="319" y="615"/>
                    </a:cubicBezTo>
                    <a:cubicBezTo>
                      <a:pt x="340" y="614"/>
                      <a:pt x="359" y="595"/>
                      <a:pt x="369" y="579"/>
                    </a:cubicBezTo>
                    <a:cubicBezTo>
                      <a:pt x="376" y="568"/>
                      <a:pt x="381" y="555"/>
                      <a:pt x="385" y="543"/>
                    </a:cubicBezTo>
                    <a:cubicBezTo>
                      <a:pt x="418" y="534"/>
                      <a:pt x="450" y="518"/>
                      <a:pt x="478" y="499"/>
                    </a:cubicBezTo>
                    <a:cubicBezTo>
                      <a:pt x="505" y="480"/>
                      <a:pt x="526" y="455"/>
                      <a:pt x="525" y="420"/>
                    </a:cubicBezTo>
                    <a:cubicBezTo>
                      <a:pt x="524" y="395"/>
                      <a:pt x="503" y="379"/>
                      <a:pt x="480" y="378"/>
                    </a:cubicBezTo>
                    <a:cubicBezTo>
                      <a:pt x="451" y="376"/>
                      <a:pt x="423" y="394"/>
                      <a:pt x="409" y="418"/>
                    </a:cubicBezTo>
                    <a:cubicBezTo>
                      <a:pt x="407" y="421"/>
                      <a:pt x="411" y="423"/>
                      <a:pt x="413" y="420"/>
                    </a:cubicBezTo>
                    <a:cubicBezTo>
                      <a:pt x="427" y="398"/>
                      <a:pt x="451" y="384"/>
                      <a:pt x="477" y="385"/>
                    </a:cubicBezTo>
                    <a:cubicBezTo>
                      <a:pt x="504" y="386"/>
                      <a:pt x="520" y="406"/>
                      <a:pt x="516" y="432"/>
                    </a:cubicBezTo>
                    <a:cubicBezTo>
                      <a:pt x="511" y="465"/>
                      <a:pt x="486" y="485"/>
                      <a:pt x="460" y="501"/>
                    </a:cubicBezTo>
                    <a:cubicBezTo>
                      <a:pt x="438" y="514"/>
                      <a:pt x="413" y="526"/>
                      <a:pt x="388" y="533"/>
                    </a:cubicBezTo>
                    <a:cubicBezTo>
                      <a:pt x="390" y="526"/>
                      <a:pt x="391" y="519"/>
                      <a:pt x="393" y="511"/>
                    </a:cubicBezTo>
                    <a:cubicBezTo>
                      <a:pt x="394" y="512"/>
                      <a:pt x="395" y="512"/>
                      <a:pt x="397" y="511"/>
                    </a:cubicBezTo>
                    <a:cubicBezTo>
                      <a:pt x="428" y="491"/>
                      <a:pt x="502" y="474"/>
                      <a:pt x="495" y="424"/>
                    </a:cubicBezTo>
                    <a:cubicBezTo>
                      <a:pt x="493" y="406"/>
                      <a:pt x="473" y="404"/>
                      <a:pt x="460" y="407"/>
                    </a:cubicBezTo>
                    <a:cubicBezTo>
                      <a:pt x="439" y="411"/>
                      <a:pt x="419" y="424"/>
                      <a:pt x="409" y="443"/>
                    </a:cubicBezTo>
                    <a:cubicBezTo>
                      <a:pt x="408" y="444"/>
                      <a:pt x="411" y="446"/>
                      <a:pt x="412" y="444"/>
                    </a:cubicBezTo>
                    <a:cubicBezTo>
                      <a:pt x="422" y="428"/>
                      <a:pt x="439" y="418"/>
                      <a:pt x="457" y="414"/>
                    </a:cubicBezTo>
                    <a:cubicBezTo>
                      <a:pt x="475" y="409"/>
                      <a:pt x="492" y="417"/>
                      <a:pt x="487" y="438"/>
                    </a:cubicBezTo>
                    <a:cubicBezTo>
                      <a:pt x="483" y="457"/>
                      <a:pt x="459" y="469"/>
                      <a:pt x="444" y="478"/>
                    </a:cubicBezTo>
                    <a:cubicBezTo>
                      <a:pt x="427" y="487"/>
                      <a:pt x="410" y="494"/>
                      <a:pt x="394" y="504"/>
                    </a:cubicBezTo>
                    <a:cubicBezTo>
                      <a:pt x="394" y="503"/>
                      <a:pt x="394" y="503"/>
                      <a:pt x="394" y="503"/>
                    </a:cubicBezTo>
                    <a:cubicBezTo>
                      <a:pt x="401" y="465"/>
                      <a:pt x="400" y="421"/>
                      <a:pt x="411" y="383"/>
                    </a:cubicBezTo>
                    <a:cubicBezTo>
                      <a:pt x="416" y="375"/>
                      <a:pt x="419" y="367"/>
                      <a:pt x="421" y="359"/>
                    </a:cubicBezTo>
                    <a:cubicBezTo>
                      <a:pt x="422" y="355"/>
                      <a:pt x="425" y="351"/>
                      <a:pt x="427" y="347"/>
                    </a:cubicBezTo>
                    <a:cubicBezTo>
                      <a:pt x="427" y="347"/>
                      <a:pt x="427" y="346"/>
                      <a:pt x="427" y="347"/>
                    </a:cubicBezTo>
                    <a:cubicBezTo>
                      <a:pt x="425" y="348"/>
                      <a:pt x="423" y="350"/>
                      <a:pt x="421" y="352"/>
                    </a:cubicBezTo>
                    <a:cubicBezTo>
                      <a:pt x="422" y="305"/>
                      <a:pt x="347" y="295"/>
                      <a:pt x="313" y="293"/>
                    </a:cubicBezTo>
                    <a:cubicBezTo>
                      <a:pt x="293" y="292"/>
                      <a:pt x="271" y="292"/>
                      <a:pt x="249" y="293"/>
                    </a:cubicBezTo>
                    <a:cubicBezTo>
                      <a:pt x="258" y="283"/>
                      <a:pt x="265" y="272"/>
                      <a:pt x="268" y="260"/>
                    </a:cubicBezTo>
                    <a:cubicBezTo>
                      <a:pt x="269" y="255"/>
                      <a:pt x="265" y="252"/>
                      <a:pt x="261" y="253"/>
                    </a:cubicBezTo>
                    <a:cubicBezTo>
                      <a:pt x="243" y="256"/>
                      <a:pt x="225" y="261"/>
                      <a:pt x="207" y="265"/>
                    </a:cubicBezTo>
                    <a:cubicBezTo>
                      <a:pt x="211" y="264"/>
                      <a:pt x="214" y="262"/>
                      <a:pt x="218" y="261"/>
                    </a:cubicBezTo>
                    <a:cubicBezTo>
                      <a:pt x="235" y="254"/>
                      <a:pt x="251" y="247"/>
                      <a:pt x="268" y="239"/>
                    </a:cubicBezTo>
                    <a:cubicBezTo>
                      <a:pt x="286" y="231"/>
                      <a:pt x="325" y="213"/>
                      <a:pt x="318" y="187"/>
                    </a:cubicBezTo>
                    <a:cubicBezTo>
                      <a:pt x="310" y="162"/>
                      <a:pt x="263" y="175"/>
                      <a:pt x="246" y="178"/>
                    </a:cubicBezTo>
                    <a:cubicBezTo>
                      <a:pt x="227" y="181"/>
                      <a:pt x="207" y="185"/>
                      <a:pt x="187" y="187"/>
                    </a:cubicBezTo>
                    <a:cubicBezTo>
                      <a:pt x="175" y="189"/>
                      <a:pt x="161" y="191"/>
                      <a:pt x="148" y="187"/>
                    </a:cubicBezTo>
                    <a:cubicBezTo>
                      <a:pt x="178" y="151"/>
                      <a:pt x="225" y="134"/>
                      <a:pt x="267" y="118"/>
                    </a:cubicBezTo>
                    <a:cubicBezTo>
                      <a:pt x="310" y="102"/>
                      <a:pt x="355" y="87"/>
                      <a:pt x="391" y="56"/>
                    </a:cubicBezTo>
                    <a:cubicBezTo>
                      <a:pt x="393" y="54"/>
                      <a:pt x="392" y="50"/>
                      <a:pt x="389" y="48"/>
                    </a:cubicBezTo>
                    <a:cubicBezTo>
                      <a:pt x="309" y="0"/>
                      <a:pt x="221" y="63"/>
                      <a:pt x="139" y="72"/>
                    </a:cubicBezTo>
                    <a:cubicBezTo>
                      <a:pt x="138" y="72"/>
                      <a:pt x="138" y="73"/>
                      <a:pt x="139" y="73"/>
                    </a:cubicBezTo>
                    <a:cubicBezTo>
                      <a:pt x="217" y="72"/>
                      <a:pt x="301" y="12"/>
                      <a:pt x="377" y="53"/>
                    </a:cubicBezTo>
                    <a:cubicBezTo>
                      <a:pt x="302" y="108"/>
                      <a:pt x="191" y="108"/>
                      <a:pt x="133" y="187"/>
                    </a:cubicBezTo>
                    <a:cubicBezTo>
                      <a:pt x="132" y="189"/>
                      <a:pt x="133" y="193"/>
                      <a:pt x="136" y="195"/>
                    </a:cubicBezTo>
                    <a:cubicBezTo>
                      <a:pt x="160" y="208"/>
                      <a:pt x="195" y="199"/>
                      <a:pt x="221" y="194"/>
                    </a:cubicBezTo>
                    <a:cubicBezTo>
                      <a:pt x="238" y="191"/>
                      <a:pt x="255" y="188"/>
                      <a:pt x="272" y="186"/>
                    </a:cubicBezTo>
                    <a:cubicBezTo>
                      <a:pt x="281" y="185"/>
                      <a:pt x="297" y="181"/>
                      <a:pt x="305" y="188"/>
                    </a:cubicBezTo>
                    <a:cubicBezTo>
                      <a:pt x="322" y="202"/>
                      <a:pt x="259" y="231"/>
                      <a:pt x="252" y="234"/>
                    </a:cubicBezTo>
                    <a:cubicBezTo>
                      <a:pt x="227" y="245"/>
                      <a:pt x="196" y="253"/>
                      <a:pt x="175" y="270"/>
                    </a:cubicBezTo>
                    <a:cubicBezTo>
                      <a:pt x="171" y="273"/>
                      <a:pt x="174" y="280"/>
                      <a:pt x="179" y="280"/>
                    </a:cubicBezTo>
                    <a:cubicBezTo>
                      <a:pt x="205" y="279"/>
                      <a:pt x="230" y="270"/>
                      <a:pt x="255" y="265"/>
                    </a:cubicBezTo>
                    <a:cubicBezTo>
                      <a:pt x="251" y="276"/>
                      <a:pt x="243" y="285"/>
                      <a:pt x="235" y="294"/>
                    </a:cubicBezTo>
                    <a:cubicBezTo>
                      <a:pt x="200" y="298"/>
                      <a:pt x="166" y="306"/>
                      <a:pt x="137" y="321"/>
                    </a:cubicBezTo>
                    <a:cubicBezTo>
                      <a:pt x="137" y="320"/>
                      <a:pt x="136" y="320"/>
                      <a:pt x="135" y="320"/>
                    </a:cubicBezTo>
                    <a:cubicBezTo>
                      <a:pt x="113" y="322"/>
                      <a:pt x="88" y="337"/>
                      <a:pt x="80" y="359"/>
                    </a:cubicBezTo>
                    <a:cubicBezTo>
                      <a:pt x="77" y="368"/>
                      <a:pt x="77" y="376"/>
                      <a:pt x="79" y="384"/>
                    </a:cubicBezTo>
                    <a:cubicBezTo>
                      <a:pt x="78" y="382"/>
                      <a:pt x="76" y="380"/>
                      <a:pt x="75" y="379"/>
                    </a:cubicBezTo>
                    <a:cubicBezTo>
                      <a:pt x="75" y="379"/>
                      <a:pt x="74" y="379"/>
                      <a:pt x="74" y="379"/>
                    </a:cubicBezTo>
                    <a:cubicBezTo>
                      <a:pt x="99" y="416"/>
                      <a:pt x="102" y="466"/>
                      <a:pt x="114" y="508"/>
                    </a:cubicBezTo>
                    <a:cubicBezTo>
                      <a:pt x="114" y="509"/>
                      <a:pt x="115" y="511"/>
                      <a:pt x="115" y="513"/>
                    </a:cubicBezTo>
                    <a:cubicBezTo>
                      <a:pt x="75" y="520"/>
                      <a:pt x="35" y="528"/>
                      <a:pt x="5" y="558"/>
                    </a:cubicBezTo>
                    <a:cubicBezTo>
                      <a:pt x="5" y="557"/>
                      <a:pt x="4" y="556"/>
                      <a:pt x="4" y="555"/>
                    </a:cubicBezTo>
                    <a:cubicBezTo>
                      <a:pt x="3" y="554"/>
                      <a:pt x="1" y="555"/>
                      <a:pt x="1" y="556"/>
                    </a:cubicBezTo>
                    <a:cubicBezTo>
                      <a:pt x="1" y="558"/>
                      <a:pt x="2" y="560"/>
                      <a:pt x="2" y="562"/>
                    </a:cubicBezTo>
                    <a:cubicBezTo>
                      <a:pt x="2" y="562"/>
                      <a:pt x="1" y="562"/>
                      <a:pt x="1" y="563"/>
                    </a:cubicBezTo>
                    <a:cubicBezTo>
                      <a:pt x="0" y="564"/>
                      <a:pt x="1" y="567"/>
                      <a:pt x="3" y="566"/>
                    </a:cubicBezTo>
                    <a:cubicBezTo>
                      <a:pt x="7" y="581"/>
                      <a:pt x="17" y="593"/>
                      <a:pt x="28" y="604"/>
                    </a:cubicBezTo>
                    <a:cubicBezTo>
                      <a:pt x="58" y="637"/>
                      <a:pt x="98" y="659"/>
                      <a:pt x="140" y="673"/>
                    </a:cubicBezTo>
                    <a:cubicBezTo>
                      <a:pt x="145" y="676"/>
                      <a:pt x="150" y="678"/>
                      <a:pt x="155" y="679"/>
                    </a:cubicBezTo>
                    <a:cubicBezTo>
                      <a:pt x="155" y="679"/>
                      <a:pt x="156" y="678"/>
                      <a:pt x="156" y="678"/>
                    </a:cubicBezTo>
                    <a:cubicBezTo>
                      <a:pt x="184" y="685"/>
                      <a:pt x="212" y="690"/>
                      <a:pt x="239" y="692"/>
                    </a:cubicBezTo>
                    <a:cubicBezTo>
                      <a:pt x="240" y="693"/>
                      <a:pt x="241" y="694"/>
                      <a:pt x="242" y="695"/>
                    </a:cubicBezTo>
                    <a:cubicBezTo>
                      <a:pt x="243" y="695"/>
                      <a:pt x="245" y="694"/>
                      <a:pt x="244" y="693"/>
                    </a:cubicBezTo>
                    <a:cubicBezTo>
                      <a:pt x="250" y="693"/>
                      <a:pt x="256" y="693"/>
                      <a:pt x="262" y="694"/>
                    </a:cubicBezTo>
                    <a:cubicBezTo>
                      <a:pt x="298" y="695"/>
                      <a:pt x="334" y="692"/>
                      <a:pt x="369" y="685"/>
                    </a:cubicBezTo>
                    <a:cubicBezTo>
                      <a:pt x="369" y="685"/>
                      <a:pt x="369" y="685"/>
                      <a:pt x="369" y="686"/>
                    </a:cubicBezTo>
                    <a:cubicBezTo>
                      <a:pt x="370" y="687"/>
                      <a:pt x="371" y="687"/>
                      <a:pt x="372" y="686"/>
                    </a:cubicBezTo>
                    <a:cubicBezTo>
                      <a:pt x="372" y="685"/>
                      <a:pt x="373" y="685"/>
                      <a:pt x="373" y="684"/>
                    </a:cubicBezTo>
                    <a:cubicBezTo>
                      <a:pt x="386" y="681"/>
                      <a:pt x="399" y="677"/>
                      <a:pt x="412" y="673"/>
                    </a:cubicBezTo>
                    <a:cubicBezTo>
                      <a:pt x="452" y="659"/>
                      <a:pt x="501" y="635"/>
                      <a:pt x="526" y="598"/>
                    </a:cubicBezTo>
                    <a:cubicBezTo>
                      <a:pt x="526" y="598"/>
                      <a:pt x="526" y="597"/>
                      <a:pt x="526" y="597"/>
                    </a:cubicBezTo>
                    <a:cubicBezTo>
                      <a:pt x="545" y="581"/>
                      <a:pt x="561" y="558"/>
                      <a:pt x="544" y="535"/>
                    </a:cubicBezTo>
                    <a:close/>
                    <a:moveTo>
                      <a:pt x="206" y="371"/>
                    </a:moveTo>
                    <a:cubicBezTo>
                      <a:pt x="192" y="384"/>
                      <a:pt x="178" y="399"/>
                      <a:pt x="163" y="411"/>
                    </a:cubicBezTo>
                    <a:cubicBezTo>
                      <a:pt x="168" y="398"/>
                      <a:pt x="176" y="387"/>
                      <a:pt x="186" y="376"/>
                    </a:cubicBezTo>
                    <a:cubicBezTo>
                      <a:pt x="192" y="374"/>
                      <a:pt x="199" y="372"/>
                      <a:pt x="206" y="371"/>
                    </a:cubicBezTo>
                    <a:close/>
                    <a:moveTo>
                      <a:pt x="334" y="380"/>
                    </a:moveTo>
                    <a:cubicBezTo>
                      <a:pt x="338" y="381"/>
                      <a:pt x="342" y="382"/>
                      <a:pt x="346" y="384"/>
                    </a:cubicBezTo>
                    <a:cubicBezTo>
                      <a:pt x="341" y="393"/>
                      <a:pt x="333" y="399"/>
                      <a:pt x="325" y="406"/>
                    </a:cubicBezTo>
                    <a:cubicBezTo>
                      <a:pt x="328" y="399"/>
                      <a:pt x="331" y="392"/>
                      <a:pt x="335" y="385"/>
                    </a:cubicBezTo>
                    <a:cubicBezTo>
                      <a:pt x="336" y="383"/>
                      <a:pt x="336" y="381"/>
                      <a:pt x="334" y="380"/>
                    </a:cubicBezTo>
                    <a:close/>
                    <a:moveTo>
                      <a:pt x="327" y="379"/>
                    </a:moveTo>
                    <a:cubicBezTo>
                      <a:pt x="314" y="392"/>
                      <a:pt x="300" y="404"/>
                      <a:pt x="283" y="410"/>
                    </a:cubicBezTo>
                    <a:cubicBezTo>
                      <a:pt x="291" y="399"/>
                      <a:pt x="299" y="387"/>
                      <a:pt x="310" y="378"/>
                    </a:cubicBezTo>
                    <a:cubicBezTo>
                      <a:pt x="312" y="377"/>
                      <a:pt x="312" y="375"/>
                      <a:pt x="311" y="373"/>
                    </a:cubicBezTo>
                    <a:cubicBezTo>
                      <a:pt x="316" y="374"/>
                      <a:pt x="321" y="375"/>
                      <a:pt x="325" y="377"/>
                    </a:cubicBezTo>
                    <a:cubicBezTo>
                      <a:pt x="327" y="377"/>
                      <a:pt x="328" y="378"/>
                      <a:pt x="330" y="378"/>
                    </a:cubicBezTo>
                    <a:cubicBezTo>
                      <a:pt x="329" y="378"/>
                      <a:pt x="328" y="379"/>
                      <a:pt x="327" y="379"/>
                    </a:cubicBezTo>
                    <a:close/>
                    <a:moveTo>
                      <a:pt x="237" y="418"/>
                    </a:moveTo>
                    <a:cubicBezTo>
                      <a:pt x="246" y="401"/>
                      <a:pt x="258" y="385"/>
                      <a:pt x="266" y="367"/>
                    </a:cubicBezTo>
                    <a:cubicBezTo>
                      <a:pt x="279" y="368"/>
                      <a:pt x="291" y="369"/>
                      <a:pt x="303" y="372"/>
                    </a:cubicBezTo>
                    <a:cubicBezTo>
                      <a:pt x="281" y="387"/>
                      <a:pt x="262" y="408"/>
                      <a:pt x="237" y="418"/>
                    </a:cubicBezTo>
                    <a:close/>
                    <a:moveTo>
                      <a:pt x="251" y="367"/>
                    </a:moveTo>
                    <a:cubicBezTo>
                      <a:pt x="233" y="383"/>
                      <a:pt x="217" y="400"/>
                      <a:pt x="197" y="414"/>
                    </a:cubicBezTo>
                    <a:cubicBezTo>
                      <a:pt x="205" y="397"/>
                      <a:pt x="214" y="382"/>
                      <a:pt x="225" y="368"/>
                    </a:cubicBezTo>
                    <a:cubicBezTo>
                      <a:pt x="234" y="367"/>
                      <a:pt x="243" y="367"/>
                      <a:pt x="251" y="367"/>
                    </a:cubicBezTo>
                    <a:close/>
                    <a:moveTo>
                      <a:pt x="195" y="395"/>
                    </a:moveTo>
                    <a:cubicBezTo>
                      <a:pt x="190" y="405"/>
                      <a:pt x="185" y="415"/>
                      <a:pt x="182" y="426"/>
                    </a:cubicBezTo>
                    <a:cubicBezTo>
                      <a:pt x="181" y="429"/>
                      <a:pt x="182" y="431"/>
                      <a:pt x="185" y="432"/>
                    </a:cubicBezTo>
                    <a:cubicBezTo>
                      <a:pt x="175" y="431"/>
                      <a:pt x="165" y="429"/>
                      <a:pt x="156" y="428"/>
                    </a:cubicBezTo>
                    <a:cubicBezTo>
                      <a:pt x="156" y="427"/>
                      <a:pt x="157" y="427"/>
                      <a:pt x="157" y="427"/>
                    </a:cubicBezTo>
                    <a:cubicBezTo>
                      <a:pt x="171" y="418"/>
                      <a:pt x="183" y="407"/>
                      <a:pt x="195" y="395"/>
                    </a:cubicBezTo>
                    <a:close/>
                    <a:moveTo>
                      <a:pt x="306" y="427"/>
                    </a:moveTo>
                    <a:cubicBezTo>
                      <a:pt x="268" y="433"/>
                      <a:pt x="227" y="436"/>
                      <a:pt x="188" y="432"/>
                    </a:cubicBezTo>
                    <a:cubicBezTo>
                      <a:pt x="188" y="432"/>
                      <a:pt x="189" y="432"/>
                      <a:pt x="189" y="432"/>
                    </a:cubicBezTo>
                    <a:cubicBezTo>
                      <a:pt x="210" y="420"/>
                      <a:pt x="227" y="403"/>
                      <a:pt x="244" y="387"/>
                    </a:cubicBezTo>
                    <a:cubicBezTo>
                      <a:pt x="236" y="399"/>
                      <a:pt x="228" y="411"/>
                      <a:pt x="222" y="425"/>
                    </a:cubicBezTo>
                    <a:cubicBezTo>
                      <a:pt x="221" y="429"/>
                      <a:pt x="223" y="433"/>
                      <a:pt x="228" y="432"/>
                    </a:cubicBezTo>
                    <a:cubicBezTo>
                      <a:pt x="245" y="427"/>
                      <a:pt x="259" y="418"/>
                      <a:pt x="273" y="408"/>
                    </a:cubicBezTo>
                    <a:cubicBezTo>
                      <a:pt x="271" y="411"/>
                      <a:pt x="269" y="414"/>
                      <a:pt x="266" y="417"/>
                    </a:cubicBezTo>
                    <a:cubicBezTo>
                      <a:pt x="264" y="421"/>
                      <a:pt x="268" y="425"/>
                      <a:pt x="272" y="424"/>
                    </a:cubicBezTo>
                    <a:cubicBezTo>
                      <a:pt x="288" y="421"/>
                      <a:pt x="302" y="413"/>
                      <a:pt x="315" y="403"/>
                    </a:cubicBezTo>
                    <a:cubicBezTo>
                      <a:pt x="313" y="408"/>
                      <a:pt x="312" y="413"/>
                      <a:pt x="310" y="418"/>
                    </a:cubicBezTo>
                    <a:cubicBezTo>
                      <a:pt x="309" y="422"/>
                      <a:pt x="314" y="426"/>
                      <a:pt x="317" y="424"/>
                    </a:cubicBezTo>
                    <a:cubicBezTo>
                      <a:pt x="330" y="414"/>
                      <a:pt x="342" y="406"/>
                      <a:pt x="351" y="394"/>
                    </a:cubicBezTo>
                    <a:cubicBezTo>
                      <a:pt x="351" y="395"/>
                      <a:pt x="351" y="395"/>
                      <a:pt x="352" y="395"/>
                    </a:cubicBezTo>
                    <a:cubicBezTo>
                      <a:pt x="354" y="400"/>
                      <a:pt x="357" y="401"/>
                      <a:pt x="361" y="405"/>
                    </a:cubicBezTo>
                    <a:cubicBezTo>
                      <a:pt x="363" y="408"/>
                      <a:pt x="367" y="404"/>
                      <a:pt x="365" y="401"/>
                    </a:cubicBezTo>
                    <a:cubicBezTo>
                      <a:pt x="363" y="399"/>
                      <a:pt x="361" y="395"/>
                      <a:pt x="360" y="391"/>
                    </a:cubicBezTo>
                    <a:cubicBezTo>
                      <a:pt x="366" y="394"/>
                      <a:pt x="371" y="399"/>
                      <a:pt x="377" y="400"/>
                    </a:cubicBezTo>
                    <a:cubicBezTo>
                      <a:pt x="378" y="401"/>
                      <a:pt x="378" y="401"/>
                      <a:pt x="379" y="401"/>
                    </a:cubicBezTo>
                    <a:cubicBezTo>
                      <a:pt x="358" y="416"/>
                      <a:pt x="332" y="422"/>
                      <a:pt x="306" y="427"/>
                    </a:cubicBezTo>
                    <a:close/>
                    <a:moveTo>
                      <a:pt x="115" y="339"/>
                    </a:moveTo>
                    <a:cubicBezTo>
                      <a:pt x="108" y="348"/>
                      <a:pt x="106" y="359"/>
                      <a:pt x="114" y="371"/>
                    </a:cubicBezTo>
                    <a:cubicBezTo>
                      <a:pt x="115" y="371"/>
                      <a:pt x="115" y="371"/>
                      <a:pt x="115" y="371"/>
                    </a:cubicBezTo>
                    <a:cubicBezTo>
                      <a:pt x="87" y="325"/>
                      <a:pt x="189" y="309"/>
                      <a:pt x="214" y="306"/>
                    </a:cubicBezTo>
                    <a:cubicBezTo>
                      <a:pt x="218" y="306"/>
                      <a:pt x="222" y="305"/>
                      <a:pt x="226" y="305"/>
                    </a:cubicBezTo>
                    <a:cubicBezTo>
                      <a:pt x="223" y="309"/>
                      <a:pt x="220" y="313"/>
                      <a:pt x="217" y="317"/>
                    </a:cubicBezTo>
                    <a:cubicBezTo>
                      <a:pt x="216" y="320"/>
                      <a:pt x="218" y="322"/>
                      <a:pt x="220" y="320"/>
                    </a:cubicBezTo>
                    <a:cubicBezTo>
                      <a:pt x="226" y="315"/>
                      <a:pt x="233" y="309"/>
                      <a:pt x="239" y="304"/>
                    </a:cubicBezTo>
                    <a:cubicBezTo>
                      <a:pt x="263" y="302"/>
                      <a:pt x="287" y="302"/>
                      <a:pt x="311" y="304"/>
                    </a:cubicBezTo>
                    <a:cubicBezTo>
                      <a:pt x="338" y="306"/>
                      <a:pt x="366" y="310"/>
                      <a:pt x="390" y="323"/>
                    </a:cubicBezTo>
                    <a:cubicBezTo>
                      <a:pt x="407" y="334"/>
                      <a:pt x="414" y="350"/>
                      <a:pt x="405" y="369"/>
                    </a:cubicBezTo>
                    <a:cubicBezTo>
                      <a:pt x="400" y="381"/>
                      <a:pt x="392" y="390"/>
                      <a:pt x="384" y="397"/>
                    </a:cubicBezTo>
                    <a:cubicBezTo>
                      <a:pt x="384" y="395"/>
                      <a:pt x="384" y="394"/>
                      <a:pt x="384" y="392"/>
                    </a:cubicBezTo>
                    <a:cubicBezTo>
                      <a:pt x="375" y="377"/>
                      <a:pt x="346" y="370"/>
                      <a:pt x="331" y="365"/>
                    </a:cubicBezTo>
                    <a:cubicBezTo>
                      <a:pt x="306" y="358"/>
                      <a:pt x="279" y="355"/>
                      <a:pt x="253" y="355"/>
                    </a:cubicBezTo>
                    <a:cubicBezTo>
                      <a:pt x="210" y="355"/>
                      <a:pt x="155" y="366"/>
                      <a:pt x="136" y="410"/>
                    </a:cubicBezTo>
                    <a:cubicBezTo>
                      <a:pt x="135" y="413"/>
                      <a:pt x="139" y="416"/>
                      <a:pt x="141" y="412"/>
                    </a:cubicBezTo>
                    <a:cubicBezTo>
                      <a:pt x="148" y="399"/>
                      <a:pt x="159" y="389"/>
                      <a:pt x="172" y="382"/>
                    </a:cubicBezTo>
                    <a:cubicBezTo>
                      <a:pt x="162" y="394"/>
                      <a:pt x="154" y="407"/>
                      <a:pt x="150" y="422"/>
                    </a:cubicBezTo>
                    <a:cubicBezTo>
                      <a:pt x="150" y="424"/>
                      <a:pt x="151" y="426"/>
                      <a:pt x="152" y="427"/>
                    </a:cubicBezTo>
                    <a:cubicBezTo>
                      <a:pt x="130" y="422"/>
                      <a:pt x="107" y="410"/>
                      <a:pt x="95" y="390"/>
                    </a:cubicBezTo>
                    <a:cubicBezTo>
                      <a:pt x="81" y="369"/>
                      <a:pt x="97" y="350"/>
                      <a:pt x="115" y="339"/>
                    </a:cubicBezTo>
                    <a:close/>
                    <a:moveTo>
                      <a:pt x="345" y="659"/>
                    </a:moveTo>
                    <a:cubicBezTo>
                      <a:pt x="355" y="658"/>
                      <a:pt x="366" y="656"/>
                      <a:pt x="377" y="654"/>
                    </a:cubicBezTo>
                    <a:cubicBezTo>
                      <a:pt x="373" y="660"/>
                      <a:pt x="369" y="669"/>
                      <a:pt x="368" y="676"/>
                    </a:cubicBezTo>
                    <a:cubicBezTo>
                      <a:pt x="353" y="680"/>
                      <a:pt x="338" y="682"/>
                      <a:pt x="323" y="684"/>
                    </a:cubicBezTo>
                    <a:cubicBezTo>
                      <a:pt x="322" y="675"/>
                      <a:pt x="325" y="668"/>
                      <a:pt x="331" y="661"/>
                    </a:cubicBezTo>
                    <a:cubicBezTo>
                      <a:pt x="331" y="661"/>
                      <a:pt x="331" y="661"/>
                      <a:pt x="331" y="661"/>
                    </a:cubicBezTo>
                    <a:cubicBezTo>
                      <a:pt x="324" y="667"/>
                      <a:pt x="320" y="675"/>
                      <a:pt x="320" y="684"/>
                    </a:cubicBezTo>
                    <a:cubicBezTo>
                      <a:pt x="308" y="685"/>
                      <a:pt x="296" y="686"/>
                      <a:pt x="284" y="686"/>
                    </a:cubicBezTo>
                    <a:cubicBezTo>
                      <a:pt x="284" y="686"/>
                      <a:pt x="284" y="685"/>
                      <a:pt x="284" y="685"/>
                    </a:cubicBezTo>
                    <a:cubicBezTo>
                      <a:pt x="284" y="681"/>
                      <a:pt x="282" y="677"/>
                      <a:pt x="281" y="672"/>
                    </a:cubicBezTo>
                    <a:cubicBezTo>
                      <a:pt x="280" y="670"/>
                      <a:pt x="279" y="667"/>
                      <a:pt x="278" y="664"/>
                    </a:cubicBezTo>
                    <a:cubicBezTo>
                      <a:pt x="300" y="663"/>
                      <a:pt x="323" y="662"/>
                      <a:pt x="345" y="659"/>
                    </a:cubicBezTo>
                    <a:close/>
                    <a:moveTo>
                      <a:pt x="193" y="660"/>
                    </a:moveTo>
                    <a:cubicBezTo>
                      <a:pt x="193" y="661"/>
                      <a:pt x="193" y="661"/>
                      <a:pt x="193" y="662"/>
                    </a:cubicBezTo>
                    <a:cubicBezTo>
                      <a:pt x="195" y="667"/>
                      <a:pt x="197" y="672"/>
                      <a:pt x="200" y="677"/>
                    </a:cubicBezTo>
                    <a:cubicBezTo>
                      <a:pt x="201" y="678"/>
                      <a:pt x="201" y="679"/>
                      <a:pt x="201" y="679"/>
                    </a:cubicBezTo>
                    <a:cubicBezTo>
                      <a:pt x="197" y="679"/>
                      <a:pt x="193" y="678"/>
                      <a:pt x="188" y="677"/>
                    </a:cubicBezTo>
                    <a:cubicBezTo>
                      <a:pt x="188" y="676"/>
                      <a:pt x="188" y="676"/>
                      <a:pt x="187" y="675"/>
                    </a:cubicBezTo>
                    <a:cubicBezTo>
                      <a:pt x="176" y="671"/>
                      <a:pt x="167" y="665"/>
                      <a:pt x="161" y="656"/>
                    </a:cubicBezTo>
                    <a:cubicBezTo>
                      <a:pt x="172" y="657"/>
                      <a:pt x="182" y="659"/>
                      <a:pt x="193" y="660"/>
                    </a:cubicBezTo>
                    <a:close/>
                    <a:moveTo>
                      <a:pt x="157" y="655"/>
                    </a:moveTo>
                    <a:cubicBezTo>
                      <a:pt x="161" y="663"/>
                      <a:pt x="166" y="669"/>
                      <a:pt x="173" y="674"/>
                    </a:cubicBezTo>
                    <a:cubicBezTo>
                      <a:pt x="160" y="670"/>
                      <a:pt x="148" y="667"/>
                      <a:pt x="135" y="662"/>
                    </a:cubicBezTo>
                    <a:cubicBezTo>
                      <a:pt x="135" y="662"/>
                      <a:pt x="135" y="662"/>
                      <a:pt x="135" y="662"/>
                    </a:cubicBezTo>
                    <a:cubicBezTo>
                      <a:pt x="131" y="658"/>
                      <a:pt x="128" y="654"/>
                      <a:pt x="127" y="649"/>
                    </a:cubicBezTo>
                    <a:cubicBezTo>
                      <a:pt x="137" y="651"/>
                      <a:pt x="147" y="653"/>
                      <a:pt x="157" y="655"/>
                    </a:cubicBezTo>
                    <a:close/>
                    <a:moveTo>
                      <a:pt x="75" y="632"/>
                    </a:moveTo>
                    <a:cubicBezTo>
                      <a:pt x="90" y="639"/>
                      <a:pt x="106" y="644"/>
                      <a:pt x="122" y="648"/>
                    </a:cubicBezTo>
                    <a:cubicBezTo>
                      <a:pt x="123" y="652"/>
                      <a:pt x="125" y="656"/>
                      <a:pt x="127" y="659"/>
                    </a:cubicBezTo>
                    <a:cubicBezTo>
                      <a:pt x="104" y="651"/>
                      <a:pt x="82" y="640"/>
                      <a:pt x="63" y="626"/>
                    </a:cubicBezTo>
                    <a:cubicBezTo>
                      <a:pt x="67" y="628"/>
                      <a:pt x="71" y="630"/>
                      <a:pt x="75" y="632"/>
                    </a:cubicBezTo>
                    <a:close/>
                    <a:moveTo>
                      <a:pt x="209" y="681"/>
                    </a:moveTo>
                    <a:cubicBezTo>
                      <a:pt x="209" y="681"/>
                      <a:pt x="209" y="681"/>
                      <a:pt x="209" y="681"/>
                    </a:cubicBezTo>
                    <a:cubicBezTo>
                      <a:pt x="206" y="679"/>
                      <a:pt x="205" y="676"/>
                      <a:pt x="203" y="674"/>
                    </a:cubicBezTo>
                    <a:cubicBezTo>
                      <a:pt x="201" y="670"/>
                      <a:pt x="199" y="665"/>
                      <a:pt x="197" y="660"/>
                    </a:cubicBezTo>
                    <a:cubicBezTo>
                      <a:pt x="203" y="661"/>
                      <a:pt x="210" y="662"/>
                      <a:pt x="217" y="662"/>
                    </a:cubicBezTo>
                    <a:cubicBezTo>
                      <a:pt x="222" y="663"/>
                      <a:pt x="228" y="663"/>
                      <a:pt x="234" y="663"/>
                    </a:cubicBezTo>
                    <a:cubicBezTo>
                      <a:pt x="233" y="669"/>
                      <a:pt x="233" y="677"/>
                      <a:pt x="235" y="684"/>
                    </a:cubicBezTo>
                    <a:cubicBezTo>
                      <a:pt x="226" y="683"/>
                      <a:pt x="217" y="682"/>
                      <a:pt x="209" y="681"/>
                    </a:cubicBezTo>
                    <a:close/>
                    <a:moveTo>
                      <a:pt x="262" y="686"/>
                    </a:moveTo>
                    <a:cubicBezTo>
                      <a:pt x="255" y="685"/>
                      <a:pt x="247" y="685"/>
                      <a:pt x="240" y="684"/>
                    </a:cubicBezTo>
                    <a:cubicBezTo>
                      <a:pt x="239" y="683"/>
                      <a:pt x="238" y="681"/>
                      <a:pt x="238" y="679"/>
                    </a:cubicBezTo>
                    <a:cubicBezTo>
                      <a:pt x="236" y="674"/>
                      <a:pt x="236" y="669"/>
                      <a:pt x="236" y="663"/>
                    </a:cubicBezTo>
                    <a:cubicBezTo>
                      <a:pt x="248" y="664"/>
                      <a:pt x="261" y="664"/>
                      <a:pt x="274" y="664"/>
                    </a:cubicBezTo>
                    <a:cubicBezTo>
                      <a:pt x="275" y="668"/>
                      <a:pt x="276" y="671"/>
                      <a:pt x="277" y="675"/>
                    </a:cubicBezTo>
                    <a:cubicBezTo>
                      <a:pt x="278" y="679"/>
                      <a:pt x="279" y="683"/>
                      <a:pt x="281" y="686"/>
                    </a:cubicBezTo>
                    <a:cubicBezTo>
                      <a:pt x="275" y="686"/>
                      <a:pt x="268" y="686"/>
                      <a:pt x="262" y="686"/>
                    </a:cubicBezTo>
                    <a:close/>
                    <a:moveTo>
                      <a:pt x="407" y="666"/>
                    </a:moveTo>
                    <a:cubicBezTo>
                      <a:pt x="396" y="669"/>
                      <a:pt x="385" y="672"/>
                      <a:pt x="374" y="675"/>
                    </a:cubicBezTo>
                    <a:cubicBezTo>
                      <a:pt x="374" y="673"/>
                      <a:pt x="375" y="671"/>
                      <a:pt x="375" y="669"/>
                    </a:cubicBezTo>
                    <a:cubicBezTo>
                      <a:pt x="376" y="664"/>
                      <a:pt x="378" y="659"/>
                      <a:pt x="380" y="653"/>
                    </a:cubicBezTo>
                    <a:cubicBezTo>
                      <a:pt x="404" y="649"/>
                      <a:pt x="429" y="643"/>
                      <a:pt x="452" y="635"/>
                    </a:cubicBezTo>
                    <a:cubicBezTo>
                      <a:pt x="451" y="637"/>
                      <a:pt x="450" y="638"/>
                      <a:pt x="449" y="640"/>
                    </a:cubicBezTo>
                    <a:cubicBezTo>
                      <a:pt x="449" y="642"/>
                      <a:pt x="451" y="643"/>
                      <a:pt x="452" y="641"/>
                    </a:cubicBezTo>
                    <a:cubicBezTo>
                      <a:pt x="453" y="639"/>
                      <a:pt x="454" y="636"/>
                      <a:pt x="456" y="634"/>
                    </a:cubicBezTo>
                    <a:cubicBezTo>
                      <a:pt x="470" y="629"/>
                      <a:pt x="483" y="623"/>
                      <a:pt x="496" y="616"/>
                    </a:cubicBezTo>
                    <a:cubicBezTo>
                      <a:pt x="488" y="623"/>
                      <a:pt x="480" y="630"/>
                      <a:pt x="470" y="636"/>
                    </a:cubicBezTo>
                    <a:cubicBezTo>
                      <a:pt x="450" y="649"/>
                      <a:pt x="429" y="658"/>
                      <a:pt x="407" y="6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4" name="Freeform 1154"/>
              <p:cNvSpPr/>
              <p:nvPr/>
            </p:nvSpPr>
            <p:spPr bwMode="auto">
              <a:xfrm>
                <a:off x="3981" y="2219"/>
                <a:ext cx="13" cy="11"/>
              </a:xfrm>
              <a:custGeom>
                <a:avLst/>
                <a:gdLst>
                  <a:gd name="T0" fmla="*/ 21 w 23"/>
                  <a:gd name="T1" fmla="*/ 0 h 19"/>
                  <a:gd name="T2" fmla="*/ 1 w 23"/>
                  <a:gd name="T3" fmla="*/ 16 h 19"/>
                  <a:gd name="T4" fmla="*/ 3 w 23"/>
                  <a:gd name="T5" fmla="*/ 18 h 19"/>
                  <a:gd name="T6" fmla="*/ 22 w 23"/>
                  <a:gd name="T7" fmla="*/ 1 h 19"/>
                  <a:gd name="T8" fmla="*/ 21 w 23"/>
                  <a:gd name="T9" fmla="*/ 0 h 19"/>
                </a:gdLst>
                <a:ahLst/>
                <a:cxnLst>
                  <a:cxn ang="0">
                    <a:pos x="T0" y="T1"/>
                  </a:cxn>
                  <a:cxn ang="0">
                    <a:pos x="T2" y="T3"/>
                  </a:cxn>
                  <a:cxn ang="0">
                    <a:pos x="T4" y="T5"/>
                  </a:cxn>
                  <a:cxn ang="0">
                    <a:pos x="T6" y="T7"/>
                  </a:cxn>
                  <a:cxn ang="0">
                    <a:pos x="T8" y="T9"/>
                  </a:cxn>
                </a:cxnLst>
                <a:rect l="0" t="0" r="r" b="b"/>
                <a:pathLst>
                  <a:path w="23" h="19">
                    <a:moveTo>
                      <a:pt x="21" y="0"/>
                    </a:moveTo>
                    <a:cubicBezTo>
                      <a:pt x="13" y="4"/>
                      <a:pt x="5" y="8"/>
                      <a:pt x="1" y="16"/>
                    </a:cubicBezTo>
                    <a:cubicBezTo>
                      <a:pt x="0" y="18"/>
                      <a:pt x="2" y="19"/>
                      <a:pt x="3" y="18"/>
                    </a:cubicBezTo>
                    <a:cubicBezTo>
                      <a:pt x="7" y="10"/>
                      <a:pt x="14" y="5"/>
                      <a:pt x="22" y="1"/>
                    </a:cubicBezTo>
                    <a:cubicBezTo>
                      <a:pt x="23" y="1"/>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5" name="Freeform 1155"/>
              <p:cNvSpPr/>
              <p:nvPr/>
            </p:nvSpPr>
            <p:spPr bwMode="auto">
              <a:xfrm>
                <a:off x="3818" y="2191"/>
                <a:ext cx="177" cy="28"/>
              </a:xfrm>
              <a:custGeom>
                <a:avLst/>
                <a:gdLst>
                  <a:gd name="T0" fmla="*/ 55 w 316"/>
                  <a:gd name="T1" fmla="*/ 35 h 49"/>
                  <a:gd name="T2" fmla="*/ 134 w 316"/>
                  <a:gd name="T3" fmla="*/ 46 h 49"/>
                  <a:gd name="T4" fmla="*/ 216 w 316"/>
                  <a:gd name="T5" fmla="*/ 41 h 49"/>
                  <a:gd name="T6" fmla="*/ 271 w 316"/>
                  <a:gd name="T7" fmla="*/ 23 h 49"/>
                  <a:gd name="T8" fmla="*/ 314 w 316"/>
                  <a:gd name="T9" fmla="*/ 4 h 49"/>
                  <a:gd name="T10" fmla="*/ 313 w 316"/>
                  <a:gd name="T11" fmla="*/ 0 h 49"/>
                  <a:gd name="T12" fmla="*/ 272 w 316"/>
                  <a:gd name="T13" fmla="*/ 12 h 49"/>
                  <a:gd name="T14" fmla="*/ 222 w 316"/>
                  <a:gd name="T15" fmla="*/ 29 h 49"/>
                  <a:gd name="T16" fmla="*/ 140 w 316"/>
                  <a:gd name="T17" fmla="*/ 37 h 49"/>
                  <a:gd name="T18" fmla="*/ 63 w 316"/>
                  <a:gd name="T19" fmla="*/ 29 h 49"/>
                  <a:gd name="T20" fmla="*/ 1 w 316"/>
                  <a:gd name="T21" fmla="*/ 10 h 49"/>
                  <a:gd name="T22" fmla="*/ 0 w 316"/>
                  <a:gd name="T23" fmla="*/ 11 h 49"/>
                  <a:gd name="T24" fmla="*/ 55 w 316"/>
                  <a:gd name="T25"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6" h="49">
                    <a:moveTo>
                      <a:pt x="55" y="35"/>
                    </a:moveTo>
                    <a:cubicBezTo>
                      <a:pt x="81" y="42"/>
                      <a:pt x="108" y="44"/>
                      <a:pt x="134" y="46"/>
                    </a:cubicBezTo>
                    <a:cubicBezTo>
                      <a:pt x="162" y="49"/>
                      <a:pt x="189" y="48"/>
                      <a:pt x="216" y="41"/>
                    </a:cubicBezTo>
                    <a:cubicBezTo>
                      <a:pt x="235" y="36"/>
                      <a:pt x="253" y="30"/>
                      <a:pt x="271" y="23"/>
                    </a:cubicBezTo>
                    <a:cubicBezTo>
                      <a:pt x="285" y="18"/>
                      <a:pt x="302" y="14"/>
                      <a:pt x="314" y="4"/>
                    </a:cubicBezTo>
                    <a:cubicBezTo>
                      <a:pt x="316" y="3"/>
                      <a:pt x="315" y="0"/>
                      <a:pt x="313" y="0"/>
                    </a:cubicBezTo>
                    <a:cubicBezTo>
                      <a:pt x="299" y="0"/>
                      <a:pt x="285" y="8"/>
                      <a:pt x="272" y="12"/>
                    </a:cubicBezTo>
                    <a:cubicBezTo>
                      <a:pt x="256" y="18"/>
                      <a:pt x="239" y="24"/>
                      <a:pt x="222" y="29"/>
                    </a:cubicBezTo>
                    <a:cubicBezTo>
                      <a:pt x="195" y="36"/>
                      <a:pt x="168" y="38"/>
                      <a:pt x="140" y="37"/>
                    </a:cubicBezTo>
                    <a:cubicBezTo>
                      <a:pt x="114" y="36"/>
                      <a:pt x="89" y="34"/>
                      <a:pt x="63" y="29"/>
                    </a:cubicBezTo>
                    <a:cubicBezTo>
                      <a:pt x="43" y="26"/>
                      <a:pt x="17" y="24"/>
                      <a:pt x="1" y="10"/>
                    </a:cubicBezTo>
                    <a:cubicBezTo>
                      <a:pt x="1" y="9"/>
                      <a:pt x="0" y="10"/>
                      <a:pt x="0" y="11"/>
                    </a:cubicBezTo>
                    <a:cubicBezTo>
                      <a:pt x="14" y="25"/>
                      <a:pt x="37" y="31"/>
                      <a:pt x="55"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6" name="Freeform 1156"/>
              <p:cNvSpPr/>
              <p:nvPr/>
            </p:nvSpPr>
            <p:spPr bwMode="auto">
              <a:xfrm>
                <a:off x="3966" y="2169"/>
                <a:ext cx="20" cy="20"/>
              </a:xfrm>
              <a:custGeom>
                <a:avLst/>
                <a:gdLst>
                  <a:gd name="T0" fmla="*/ 21 w 36"/>
                  <a:gd name="T1" fmla="*/ 15 h 36"/>
                  <a:gd name="T2" fmla="*/ 32 w 36"/>
                  <a:gd name="T3" fmla="*/ 34 h 36"/>
                  <a:gd name="T4" fmla="*/ 36 w 36"/>
                  <a:gd name="T5" fmla="*/ 33 h 36"/>
                  <a:gd name="T6" fmla="*/ 2 w 36"/>
                  <a:gd name="T7" fmla="*/ 0 h 36"/>
                  <a:gd name="T8" fmla="*/ 1 w 36"/>
                  <a:gd name="T9" fmla="*/ 2 h 36"/>
                  <a:gd name="T10" fmla="*/ 21 w 36"/>
                  <a:gd name="T11" fmla="*/ 15 h 36"/>
                </a:gdLst>
                <a:ahLst/>
                <a:cxnLst>
                  <a:cxn ang="0">
                    <a:pos x="T0" y="T1"/>
                  </a:cxn>
                  <a:cxn ang="0">
                    <a:pos x="T2" y="T3"/>
                  </a:cxn>
                  <a:cxn ang="0">
                    <a:pos x="T4" y="T5"/>
                  </a:cxn>
                  <a:cxn ang="0">
                    <a:pos x="T6" y="T7"/>
                  </a:cxn>
                  <a:cxn ang="0">
                    <a:pos x="T8" y="T9"/>
                  </a:cxn>
                  <a:cxn ang="0">
                    <a:pos x="T10" y="T11"/>
                  </a:cxn>
                </a:cxnLst>
                <a:rect l="0" t="0" r="r" b="b"/>
                <a:pathLst>
                  <a:path w="36" h="36">
                    <a:moveTo>
                      <a:pt x="21" y="15"/>
                    </a:moveTo>
                    <a:cubicBezTo>
                      <a:pt x="26" y="21"/>
                      <a:pt x="28" y="28"/>
                      <a:pt x="32" y="34"/>
                    </a:cubicBezTo>
                    <a:cubicBezTo>
                      <a:pt x="33" y="36"/>
                      <a:pt x="35" y="35"/>
                      <a:pt x="36" y="33"/>
                    </a:cubicBezTo>
                    <a:cubicBezTo>
                      <a:pt x="36" y="16"/>
                      <a:pt x="17" y="3"/>
                      <a:pt x="2" y="0"/>
                    </a:cubicBezTo>
                    <a:cubicBezTo>
                      <a:pt x="1" y="0"/>
                      <a:pt x="0" y="2"/>
                      <a:pt x="1" y="2"/>
                    </a:cubicBezTo>
                    <a:cubicBezTo>
                      <a:pt x="9" y="5"/>
                      <a:pt x="16" y="9"/>
                      <a:pt x="2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7" name="Freeform 1157"/>
              <p:cNvSpPr/>
              <p:nvPr/>
            </p:nvSpPr>
            <p:spPr bwMode="auto">
              <a:xfrm>
                <a:off x="3804" y="2173"/>
                <a:ext cx="20" cy="7"/>
              </a:xfrm>
              <a:custGeom>
                <a:avLst/>
                <a:gdLst>
                  <a:gd name="T0" fmla="*/ 34 w 35"/>
                  <a:gd name="T1" fmla="*/ 2 h 13"/>
                  <a:gd name="T2" fmla="*/ 0 w 35"/>
                  <a:gd name="T3" fmla="*/ 11 h 13"/>
                  <a:gd name="T4" fmla="*/ 2 w 35"/>
                  <a:gd name="T5" fmla="*/ 13 h 13"/>
                  <a:gd name="T6" fmla="*/ 16 w 35"/>
                  <a:gd name="T7" fmla="*/ 6 h 13"/>
                  <a:gd name="T8" fmla="*/ 34 w 35"/>
                  <a:gd name="T9" fmla="*/ 4 h 13"/>
                  <a:gd name="T10" fmla="*/ 34 w 35"/>
                  <a:gd name="T11" fmla="*/ 2 h 13"/>
                </a:gdLst>
                <a:ahLst/>
                <a:cxnLst>
                  <a:cxn ang="0">
                    <a:pos x="T0" y="T1"/>
                  </a:cxn>
                  <a:cxn ang="0">
                    <a:pos x="T2" y="T3"/>
                  </a:cxn>
                  <a:cxn ang="0">
                    <a:pos x="T4" y="T5"/>
                  </a:cxn>
                  <a:cxn ang="0">
                    <a:pos x="T6" y="T7"/>
                  </a:cxn>
                  <a:cxn ang="0">
                    <a:pos x="T8" y="T9"/>
                  </a:cxn>
                  <a:cxn ang="0">
                    <a:pos x="T10" y="T11"/>
                  </a:cxn>
                </a:cxnLst>
                <a:rect l="0" t="0" r="r" b="b"/>
                <a:pathLst>
                  <a:path w="35" h="13">
                    <a:moveTo>
                      <a:pt x="34" y="2"/>
                    </a:moveTo>
                    <a:cubicBezTo>
                      <a:pt x="25" y="2"/>
                      <a:pt x="4" y="0"/>
                      <a:pt x="0" y="11"/>
                    </a:cubicBezTo>
                    <a:cubicBezTo>
                      <a:pt x="0" y="12"/>
                      <a:pt x="1" y="13"/>
                      <a:pt x="2" y="13"/>
                    </a:cubicBezTo>
                    <a:cubicBezTo>
                      <a:pt x="7" y="11"/>
                      <a:pt x="11" y="8"/>
                      <a:pt x="16" y="6"/>
                    </a:cubicBezTo>
                    <a:cubicBezTo>
                      <a:pt x="21" y="4"/>
                      <a:pt x="28" y="4"/>
                      <a:pt x="34" y="4"/>
                    </a:cubicBezTo>
                    <a:cubicBezTo>
                      <a:pt x="35" y="4"/>
                      <a:pt x="35" y="2"/>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8" name="Freeform 1158"/>
              <p:cNvSpPr/>
              <p:nvPr/>
            </p:nvSpPr>
            <p:spPr bwMode="auto">
              <a:xfrm>
                <a:off x="3906" y="1729"/>
                <a:ext cx="13" cy="16"/>
              </a:xfrm>
              <a:custGeom>
                <a:avLst/>
                <a:gdLst>
                  <a:gd name="T0" fmla="*/ 9 w 23"/>
                  <a:gd name="T1" fmla="*/ 17 h 29"/>
                  <a:gd name="T2" fmla="*/ 3 w 23"/>
                  <a:gd name="T3" fmla="*/ 0 h 29"/>
                  <a:gd name="T4" fmla="*/ 3 w 23"/>
                  <a:gd name="T5" fmla="*/ 0 h 29"/>
                  <a:gd name="T6" fmla="*/ 21 w 23"/>
                  <a:gd name="T7" fmla="*/ 29 h 29"/>
                  <a:gd name="T8" fmla="*/ 22 w 23"/>
                  <a:gd name="T9" fmla="*/ 26 h 29"/>
                  <a:gd name="T10" fmla="*/ 9 w 23"/>
                  <a:gd name="T11" fmla="*/ 17 h 29"/>
                </a:gdLst>
                <a:ahLst/>
                <a:cxnLst>
                  <a:cxn ang="0">
                    <a:pos x="T0" y="T1"/>
                  </a:cxn>
                  <a:cxn ang="0">
                    <a:pos x="T2" y="T3"/>
                  </a:cxn>
                  <a:cxn ang="0">
                    <a:pos x="T4" y="T5"/>
                  </a:cxn>
                  <a:cxn ang="0">
                    <a:pos x="T6" y="T7"/>
                  </a:cxn>
                  <a:cxn ang="0">
                    <a:pos x="T8" y="T9"/>
                  </a:cxn>
                  <a:cxn ang="0">
                    <a:pos x="T10" y="T11"/>
                  </a:cxn>
                </a:cxnLst>
                <a:rect l="0" t="0" r="r" b="b"/>
                <a:pathLst>
                  <a:path w="23" h="29">
                    <a:moveTo>
                      <a:pt x="9" y="17"/>
                    </a:moveTo>
                    <a:cubicBezTo>
                      <a:pt x="5" y="12"/>
                      <a:pt x="4" y="6"/>
                      <a:pt x="3" y="0"/>
                    </a:cubicBezTo>
                    <a:cubicBezTo>
                      <a:pt x="3" y="0"/>
                      <a:pt x="3" y="0"/>
                      <a:pt x="3" y="0"/>
                    </a:cubicBezTo>
                    <a:cubicBezTo>
                      <a:pt x="0" y="12"/>
                      <a:pt x="7" y="28"/>
                      <a:pt x="21" y="29"/>
                    </a:cubicBezTo>
                    <a:cubicBezTo>
                      <a:pt x="22" y="29"/>
                      <a:pt x="23" y="27"/>
                      <a:pt x="22" y="26"/>
                    </a:cubicBezTo>
                    <a:cubicBezTo>
                      <a:pt x="17" y="23"/>
                      <a:pt x="13" y="22"/>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9" name="Freeform 1159"/>
              <p:cNvSpPr>
                <a:spLocks noEditPoints="1"/>
              </p:cNvSpPr>
              <p:nvPr/>
            </p:nvSpPr>
            <p:spPr bwMode="auto">
              <a:xfrm>
                <a:off x="3729" y="1560"/>
                <a:ext cx="331" cy="320"/>
              </a:xfrm>
              <a:custGeom>
                <a:avLst/>
                <a:gdLst>
                  <a:gd name="T0" fmla="*/ 352 w 590"/>
                  <a:gd name="T1" fmla="*/ 152 h 571"/>
                  <a:gd name="T2" fmla="*/ 161 w 590"/>
                  <a:gd name="T3" fmla="*/ 371 h 571"/>
                  <a:gd name="T4" fmla="*/ 1 w 590"/>
                  <a:gd name="T5" fmla="*/ 529 h 571"/>
                  <a:gd name="T6" fmla="*/ 172 w 590"/>
                  <a:gd name="T7" fmla="*/ 551 h 571"/>
                  <a:gd name="T8" fmla="*/ 372 w 590"/>
                  <a:gd name="T9" fmla="*/ 321 h 571"/>
                  <a:gd name="T10" fmla="*/ 337 w 590"/>
                  <a:gd name="T11" fmla="*/ 303 h 571"/>
                  <a:gd name="T12" fmla="*/ 296 w 590"/>
                  <a:gd name="T13" fmla="*/ 318 h 571"/>
                  <a:gd name="T14" fmla="*/ 278 w 590"/>
                  <a:gd name="T15" fmla="*/ 341 h 571"/>
                  <a:gd name="T16" fmla="*/ 262 w 590"/>
                  <a:gd name="T17" fmla="*/ 379 h 571"/>
                  <a:gd name="T18" fmla="*/ 256 w 590"/>
                  <a:gd name="T19" fmla="*/ 392 h 571"/>
                  <a:gd name="T20" fmla="*/ 236 w 590"/>
                  <a:gd name="T21" fmla="*/ 362 h 571"/>
                  <a:gd name="T22" fmla="*/ 425 w 590"/>
                  <a:gd name="T23" fmla="*/ 97 h 571"/>
                  <a:gd name="T24" fmla="*/ 547 w 590"/>
                  <a:gd name="T25" fmla="*/ 81 h 571"/>
                  <a:gd name="T26" fmla="*/ 372 w 590"/>
                  <a:gd name="T27" fmla="*/ 283 h 571"/>
                  <a:gd name="T28" fmla="*/ 391 w 590"/>
                  <a:gd name="T29" fmla="*/ 254 h 571"/>
                  <a:gd name="T30" fmla="*/ 410 w 590"/>
                  <a:gd name="T31" fmla="*/ 229 h 571"/>
                  <a:gd name="T32" fmla="*/ 470 w 590"/>
                  <a:gd name="T33" fmla="*/ 174 h 571"/>
                  <a:gd name="T34" fmla="*/ 508 w 590"/>
                  <a:gd name="T35" fmla="*/ 133 h 571"/>
                  <a:gd name="T36" fmla="*/ 530 w 590"/>
                  <a:gd name="T37" fmla="*/ 102 h 571"/>
                  <a:gd name="T38" fmla="*/ 552 w 590"/>
                  <a:gd name="T39" fmla="*/ 33 h 571"/>
                  <a:gd name="T40" fmla="*/ 527 w 590"/>
                  <a:gd name="T41" fmla="*/ 56 h 571"/>
                  <a:gd name="T42" fmla="*/ 488 w 590"/>
                  <a:gd name="T43" fmla="*/ 115 h 571"/>
                  <a:gd name="T44" fmla="*/ 424 w 590"/>
                  <a:gd name="T45" fmla="*/ 179 h 571"/>
                  <a:gd name="T46" fmla="*/ 394 w 590"/>
                  <a:gd name="T47" fmla="*/ 198 h 571"/>
                  <a:gd name="T48" fmla="*/ 362 w 590"/>
                  <a:gd name="T49" fmla="*/ 211 h 571"/>
                  <a:gd name="T50" fmla="*/ 343 w 590"/>
                  <a:gd name="T51" fmla="*/ 233 h 571"/>
                  <a:gd name="T52" fmla="*/ 333 w 590"/>
                  <a:gd name="T53" fmla="*/ 271 h 571"/>
                  <a:gd name="T54" fmla="*/ 367 w 590"/>
                  <a:gd name="T55" fmla="*/ 320 h 571"/>
                  <a:gd name="T56" fmla="*/ 570 w 590"/>
                  <a:gd name="T57" fmla="*/ 5 h 571"/>
                  <a:gd name="T58" fmla="*/ 223 w 590"/>
                  <a:gd name="T59" fmla="*/ 486 h 571"/>
                  <a:gd name="T60" fmla="*/ 231 w 590"/>
                  <a:gd name="T61" fmla="*/ 429 h 571"/>
                  <a:gd name="T62" fmla="*/ 79 w 590"/>
                  <a:gd name="T63" fmla="*/ 548 h 571"/>
                  <a:gd name="T64" fmla="*/ 55 w 590"/>
                  <a:gd name="T65" fmla="*/ 540 h 571"/>
                  <a:gd name="T66" fmla="*/ 225 w 590"/>
                  <a:gd name="T67" fmla="*/ 370 h 571"/>
                  <a:gd name="T68" fmla="*/ 128 w 590"/>
                  <a:gd name="T69" fmla="*/ 491 h 571"/>
                  <a:gd name="T70" fmla="*/ 219 w 590"/>
                  <a:gd name="T71" fmla="*/ 372 h 571"/>
                  <a:gd name="T72" fmla="*/ 82 w 590"/>
                  <a:gd name="T73" fmla="*/ 524 h 571"/>
                  <a:gd name="T74" fmla="*/ 130 w 590"/>
                  <a:gd name="T75" fmla="*/ 528 h 571"/>
                  <a:gd name="T76" fmla="*/ 210 w 590"/>
                  <a:gd name="T77" fmla="*/ 451 h 571"/>
                  <a:gd name="T78" fmla="*/ 520 w 590"/>
                  <a:gd name="T79" fmla="*/ 85 h 571"/>
                  <a:gd name="T80" fmla="*/ 498 w 590"/>
                  <a:gd name="T81" fmla="*/ 118 h 571"/>
                  <a:gd name="T82" fmla="*/ 500 w 590"/>
                  <a:gd name="T83" fmla="*/ 130 h 571"/>
                  <a:gd name="T84" fmla="*/ 438 w 590"/>
                  <a:gd name="T85" fmla="*/ 178 h 571"/>
                  <a:gd name="T86" fmla="*/ 437 w 590"/>
                  <a:gd name="T87" fmla="*/ 194 h 571"/>
                  <a:gd name="T88" fmla="*/ 424 w 590"/>
                  <a:gd name="T89" fmla="*/ 195 h 571"/>
                  <a:gd name="T90" fmla="*/ 423 w 590"/>
                  <a:gd name="T91" fmla="*/ 193 h 571"/>
                  <a:gd name="T92" fmla="*/ 382 w 590"/>
                  <a:gd name="T93" fmla="*/ 248 h 571"/>
                  <a:gd name="T94" fmla="*/ 377 w 590"/>
                  <a:gd name="T95" fmla="*/ 254 h 571"/>
                  <a:gd name="T96" fmla="*/ 333 w 590"/>
                  <a:gd name="T97" fmla="*/ 272 h 571"/>
                  <a:gd name="T98" fmla="*/ 343 w 590"/>
                  <a:gd name="T99" fmla="*/ 284 h 571"/>
                  <a:gd name="T100" fmla="*/ 367 w 590"/>
                  <a:gd name="T101" fmla="*/ 286 h 571"/>
                  <a:gd name="T102" fmla="*/ 532 w 590"/>
                  <a:gd name="T103" fmla="*/ 129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0" h="571">
                    <a:moveTo>
                      <a:pt x="570" y="5"/>
                    </a:moveTo>
                    <a:cubicBezTo>
                      <a:pt x="570" y="3"/>
                      <a:pt x="568" y="0"/>
                      <a:pt x="565" y="0"/>
                    </a:cubicBezTo>
                    <a:cubicBezTo>
                      <a:pt x="538" y="1"/>
                      <a:pt x="513" y="15"/>
                      <a:pt x="491" y="31"/>
                    </a:cubicBezTo>
                    <a:cubicBezTo>
                      <a:pt x="467" y="47"/>
                      <a:pt x="445" y="66"/>
                      <a:pt x="422" y="84"/>
                    </a:cubicBezTo>
                    <a:cubicBezTo>
                      <a:pt x="396" y="104"/>
                      <a:pt x="373" y="126"/>
                      <a:pt x="352" y="152"/>
                    </a:cubicBezTo>
                    <a:cubicBezTo>
                      <a:pt x="331" y="179"/>
                      <a:pt x="310" y="207"/>
                      <a:pt x="290" y="236"/>
                    </a:cubicBezTo>
                    <a:cubicBezTo>
                      <a:pt x="289" y="237"/>
                      <a:pt x="289" y="238"/>
                      <a:pt x="290" y="239"/>
                    </a:cubicBezTo>
                    <a:cubicBezTo>
                      <a:pt x="280" y="259"/>
                      <a:pt x="272" y="280"/>
                      <a:pt x="262" y="300"/>
                    </a:cubicBezTo>
                    <a:cubicBezTo>
                      <a:pt x="253" y="319"/>
                      <a:pt x="242" y="339"/>
                      <a:pt x="227" y="354"/>
                    </a:cubicBezTo>
                    <a:cubicBezTo>
                      <a:pt x="204" y="347"/>
                      <a:pt x="179" y="357"/>
                      <a:pt x="161" y="371"/>
                    </a:cubicBezTo>
                    <a:cubicBezTo>
                      <a:pt x="139" y="389"/>
                      <a:pt x="124" y="414"/>
                      <a:pt x="110" y="437"/>
                    </a:cubicBezTo>
                    <a:cubicBezTo>
                      <a:pt x="96" y="461"/>
                      <a:pt x="84" y="486"/>
                      <a:pt x="68" y="508"/>
                    </a:cubicBezTo>
                    <a:cubicBezTo>
                      <a:pt x="57" y="523"/>
                      <a:pt x="41" y="538"/>
                      <a:pt x="21" y="533"/>
                    </a:cubicBezTo>
                    <a:cubicBezTo>
                      <a:pt x="15" y="531"/>
                      <a:pt x="9" y="529"/>
                      <a:pt x="4" y="526"/>
                    </a:cubicBezTo>
                    <a:cubicBezTo>
                      <a:pt x="2" y="525"/>
                      <a:pt x="0" y="528"/>
                      <a:pt x="1" y="529"/>
                    </a:cubicBezTo>
                    <a:cubicBezTo>
                      <a:pt x="5" y="533"/>
                      <a:pt x="9" y="537"/>
                      <a:pt x="14" y="539"/>
                    </a:cubicBezTo>
                    <a:cubicBezTo>
                      <a:pt x="13" y="539"/>
                      <a:pt x="12" y="539"/>
                      <a:pt x="11" y="539"/>
                    </a:cubicBezTo>
                    <a:cubicBezTo>
                      <a:pt x="10" y="538"/>
                      <a:pt x="10" y="539"/>
                      <a:pt x="10" y="540"/>
                    </a:cubicBezTo>
                    <a:cubicBezTo>
                      <a:pt x="29" y="560"/>
                      <a:pt x="61" y="568"/>
                      <a:pt x="88" y="569"/>
                    </a:cubicBezTo>
                    <a:cubicBezTo>
                      <a:pt x="117" y="571"/>
                      <a:pt x="146" y="564"/>
                      <a:pt x="172" y="551"/>
                    </a:cubicBezTo>
                    <a:cubicBezTo>
                      <a:pt x="198" y="538"/>
                      <a:pt x="220" y="517"/>
                      <a:pt x="234" y="492"/>
                    </a:cubicBezTo>
                    <a:cubicBezTo>
                      <a:pt x="248" y="469"/>
                      <a:pt x="259" y="434"/>
                      <a:pt x="254" y="407"/>
                    </a:cubicBezTo>
                    <a:cubicBezTo>
                      <a:pt x="254" y="407"/>
                      <a:pt x="255" y="406"/>
                      <a:pt x="255" y="406"/>
                    </a:cubicBezTo>
                    <a:cubicBezTo>
                      <a:pt x="292" y="375"/>
                      <a:pt x="327" y="341"/>
                      <a:pt x="372" y="321"/>
                    </a:cubicBezTo>
                    <a:cubicBezTo>
                      <a:pt x="372" y="321"/>
                      <a:pt x="372" y="321"/>
                      <a:pt x="372" y="321"/>
                    </a:cubicBezTo>
                    <a:cubicBezTo>
                      <a:pt x="368" y="321"/>
                      <a:pt x="364" y="322"/>
                      <a:pt x="361" y="323"/>
                    </a:cubicBezTo>
                    <a:cubicBezTo>
                      <a:pt x="361" y="323"/>
                      <a:pt x="361" y="322"/>
                      <a:pt x="360" y="322"/>
                    </a:cubicBezTo>
                    <a:cubicBezTo>
                      <a:pt x="356" y="321"/>
                      <a:pt x="352" y="320"/>
                      <a:pt x="348" y="317"/>
                    </a:cubicBezTo>
                    <a:cubicBezTo>
                      <a:pt x="344" y="314"/>
                      <a:pt x="340" y="308"/>
                      <a:pt x="337" y="303"/>
                    </a:cubicBezTo>
                    <a:cubicBezTo>
                      <a:pt x="337" y="303"/>
                      <a:pt x="337" y="303"/>
                      <a:pt x="337" y="303"/>
                    </a:cubicBezTo>
                    <a:cubicBezTo>
                      <a:pt x="340" y="312"/>
                      <a:pt x="347" y="322"/>
                      <a:pt x="357" y="324"/>
                    </a:cubicBezTo>
                    <a:cubicBezTo>
                      <a:pt x="342" y="329"/>
                      <a:pt x="328" y="336"/>
                      <a:pt x="315" y="344"/>
                    </a:cubicBezTo>
                    <a:cubicBezTo>
                      <a:pt x="315" y="344"/>
                      <a:pt x="315" y="344"/>
                      <a:pt x="315" y="344"/>
                    </a:cubicBezTo>
                    <a:cubicBezTo>
                      <a:pt x="302" y="340"/>
                      <a:pt x="298" y="330"/>
                      <a:pt x="298" y="318"/>
                    </a:cubicBezTo>
                    <a:cubicBezTo>
                      <a:pt x="297" y="317"/>
                      <a:pt x="296" y="317"/>
                      <a:pt x="296" y="318"/>
                    </a:cubicBezTo>
                    <a:cubicBezTo>
                      <a:pt x="295" y="329"/>
                      <a:pt x="298" y="346"/>
                      <a:pt x="311" y="347"/>
                    </a:cubicBezTo>
                    <a:cubicBezTo>
                      <a:pt x="304" y="352"/>
                      <a:pt x="296" y="357"/>
                      <a:pt x="289" y="363"/>
                    </a:cubicBezTo>
                    <a:cubicBezTo>
                      <a:pt x="289" y="363"/>
                      <a:pt x="289" y="363"/>
                      <a:pt x="289" y="363"/>
                    </a:cubicBezTo>
                    <a:cubicBezTo>
                      <a:pt x="288" y="360"/>
                      <a:pt x="285" y="358"/>
                      <a:pt x="283" y="356"/>
                    </a:cubicBezTo>
                    <a:cubicBezTo>
                      <a:pt x="279" y="352"/>
                      <a:pt x="278" y="346"/>
                      <a:pt x="278" y="341"/>
                    </a:cubicBezTo>
                    <a:cubicBezTo>
                      <a:pt x="278" y="339"/>
                      <a:pt x="275" y="338"/>
                      <a:pt x="275" y="341"/>
                    </a:cubicBezTo>
                    <a:cubicBezTo>
                      <a:pt x="274" y="346"/>
                      <a:pt x="275" y="351"/>
                      <a:pt x="277" y="356"/>
                    </a:cubicBezTo>
                    <a:cubicBezTo>
                      <a:pt x="279" y="360"/>
                      <a:pt x="282" y="364"/>
                      <a:pt x="287" y="365"/>
                    </a:cubicBezTo>
                    <a:cubicBezTo>
                      <a:pt x="280" y="371"/>
                      <a:pt x="274" y="376"/>
                      <a:pt x="268" y="382"/>
                    </a:cubicBezTo>
                    <a:cubicBezTo>
                      <a:pt x="266" y="381"/>
                      <a:pt x="264" y="380"/>
                      <a:pt x="262" y="379"/>
                    </a:cubicBezTo>
                    <a:cubicBezTo>
                      <a:pt x="258" y="375"/>
                      <a:pt x="258" y="369"/>
                      <a:pt x="257" y="364"/>
                    </a:cubicBezTo>
                    <a:cubicBezTo>
                      <a:pt x="257" y="362"/>
                      <a:pt x="255" y="362"/>
                      <a:pt x="255" y="364"/>
                    </a:cubicBezTo>
                    <a:cubicBezTo>
                      <a:pt x="255" y="369"/>
                      <a:pt x="255" y="376"/>
                      <a:pt x="259" y="381"/>
                    </a:cubicBezTo>
                    <a:cubicBezTo>
                      <a:pt x="260" y="382"/>
                      <a:pt x="262" y="384"/>
                      <a:pt x="264" y="385"/>
                    </a:cubicBezTo>
                    <a:cubicBezTo>
                      <a:pt x="261" y="387"/>
                      <a:pt x="258" y="390"/>
                      <a:pt x="256" y="392"/>
                    </a:cubicBezTo>
                    <a:cubicBezTo>
                      <a:pt x="250" y="392"/>
                      <a:pt x="245" y="391"/>
                      <a:pt x="241" y="388"/>
                    </a:cubicBezTo>
                    <a:cubicBezTo>
                      <a:pt x="237" y="385"/>
                      <a:pt x="235" y="382"/>
                      <a:pt x="233" y="378"/>
                    </a:cubicBezTo>
                    <a:cubicBezTo>
                      <a:pt x="232" y="375"/>
                      <a:pt x="230" y="373"/>
                      <a:pt x="228" y="370"/>
                    </a:cubicBezTo>
                    <a:cubicBezTo>
                      <a:pt x="228" y="370"/>
                      <a:pt x="229" y="370"/>
                      <a:pt x="229" y="370"/>
                    </a:cubicBezTo>
                    <a:cubicBezTo>
                      <a:pt x="234" y="371"/>
                      <a:pt x="237" y="366"/>
                      <a:pt x="236" y="362"/>
                    </a:cubicBezTo>
                    <a:cubicBezTo>
                      <a:pt x="250" y="347"/>
                      <a:pt x="260" y="328"/>
                      <a:pt x="268" y="310"/>
                    </a:cubicBezTo>
                    <a:cubicBezTo>
                      <a:pt x="279" y="288"/>
                      <a:pt x="288" y="264"/>
                      <a:pt x="294" y="241"/>
                    </a:cubicBezTo>
                    <a:cubicBezTo>
                      <a:pt x="294" y="241"/>
                      <a:pt x="294" y="240"/>
                      <a:pt x="295" y="240"/>
                    </a:cubicBezTo>
                    <a:cubicBezTo>
                      <a:pt x="318" y="218"/>
                      <a:pt x="336" y="191"/>
                      <a:pt x="356" y="166"/>
                    </a:cubicBezTo>
                    <a:cubicBezTo>
                      <a:pt x="376" y="141"/>
                      <a:pt x="399" y="117"/>
                      <a:pt x="425" y="97"/>
                    </a:cubicBezTo>
                    <a:cubicBezTo>
                      <a:pt x="447" y="81"/>
                      <a:pt x="467" y="63"/>
                      <a:pt x="489" y="47"/>
                    </a:cubicBezTo>
                    <a:cubicBezTo>
                      <a:pt x="509" y="32"/>
                      <a:pt x="534" y="15"/>
                      <a:pt x="560" y="13"/>
                    </a:cubicBezTo>
                    <a:cubicBezTo>
                      <a:pt x="563" y="25"/>
                      <a:pt x="564" y="37"/>
                      <a:pt x="563" y="49"/>
                    </a:cubicBezTo>
                    <a:cubicBezTo>
                      <a:pt x="563" y="49"/>
                      <a:pt x="563" y="49"/>
                      <a:pt x="563" y="49"/>
                    </a:cubicBezTo>
                    <a:cubicBezTo>
                      <a:pt x="556" y="59"/>
                      <a:pt x="552" y="71"/>
                      <a:pt x="547" y="81"/>
                    </a:cubicBezTo>
                    <a:cubicBezTo>
                      <a:pt x="541" y="93"/>
                      <a:pt x="534" y="105"/>
                      <a:pt x="528" y="116"/>
                    </a:cubicBezTo>
                    <a:cubicBezTo>
                      <a:pt x="513" y="140"/>
                      <a:pt x="498" y="164"/>
                      <a:pt x="480" y="186"/>
                    </a:cubicBezTo>
                    <a:cubicBezTo>
                      <a:pt x="477" y="190"/>
                      <a:pt x="474" y="193"/>
                      <a:pt x="471" y="197"/>
                    </a:cubicBezTo>
                    <a:cubicBezTo>
                      <a:pt x="441" y="225"/>
                      <a:pt x="408" y="250"/>
                      <a:pt x="379" y="279"/>
                    </a:cubicBezTo>
                    <a:cubicBezTo>
                      <a:pt x="377" y="281"/>
                      <a:pt x="375" y="282"/>
                      <a:pt x="372" y="283"/>
                    </a:cubicBezTo>
                    <a:cubicBezTo>
                      <a:pt x="372" y="283"/>
                      <a:pt x="372" y="282"/>
                      <a:pt x="372" y="282"/>
                    </a:cubicBezTo>
                    <a:cubicBezTo>
                      <a:pt x="370" y="279"/>
                      <a:pt x="368" y="277"/>
                      <a:pt x="365" y="275"/>
                    </a:cubicBezTo>
                    <a:cubicBezTo>
                      <a:pt x="371" y="269"/>
                      <a:pt x="376" y="263"/>
                      <a:pt x="382" y="257"/>
                    </a:cubicBezTo>
                    <a:cubicBezTo>
                      <a:pt x="384" y="258"/>
                      <a:pt x="387" y="258"/>
                      <a:pt x="390" y="257"/>
                    </a:cubicBezTo>
                    <a:cubicBezTo>
                      <a:pt x="391" y="257"/>
                      <a:pt x="392" y="255"/>
                      <a:pt x="391" y="254"/>
                    </a:cubicBezTo>
                    <a:cubicBezTo>
                      <a:pt x="390" y="252"/>
                      <a:pt x="389" y="252"/>
                      <a:pt x="388" y="251"/>
                    </a:cubicBezTo>
                    <a:cubicBezTo>
                      <a:pt x="393" y="246"/>
                      <a:pt x="398" y="241"/>
                      <a:pt x="403" y="236"/>
                    </a:cubicBezTo>
                    <a:cubicBezTo>
                      <a:pt x="408" y="238"/>
                      <a:pt x="412" y="240"/>
                      <a:pt x="417" y="239"/>
                    </a:cubicBezTo>
                    <a:cubicBezTo>
                      <a:pt x="419" y="239"/>
                      <a:pt x="419" y="236"/>
                      <a:pt x="418" y="235"/>
                    </a:cubicBezTo>
                    <a:cubicBezTo>
                      <a:pt x="415" y="233"/>
                      <a:pt x="413" y="231"/>
                      <a:pt x="410" y="229"/>
                    </a:cubicBezTo>
                    <a:cubicBezTo>
                      <a:pt x="419" y="221"/>
                      <a:pt x="429" y="212"/>
                      <a:pt x="439" y="203"/>
                    </a:cubicBezTo>
                    <a:cubicBezTo>
                      <a:pt x="442" y="204"/>
                      <a:pt x="445" y="203"/>
                      <a:pt x="447" y="201"/>
                    </a:cubicBezTo>
                    <a:cubicBezTo>
                      <a:pt x="449" y="200"/>
                      <a:pt x="448" y="198"/>
                      <a:pt x="447" y="198"/>
                    </a:cubicBezTo>
                    <a:cubicBezTo>
                      <a:pt x="447" y="197"/>
                      <a:pt x="446" y="197"/>
                      <a:pt x="446" y="197"/>
                    </a:cubicBezTo>
                    <a:cubicBezTo>
                      <a:pt x="454" y="189"/>
                      <a:pt x="462" y="181"/>
                      <a:pt x="470" y="174"/>
                    </a:cubicBezTo>
                    <a:cubicBezTo>
                      <a:pt x="471" y="172"/>
                      <a:pt x="473" y="171"/>
                      <a:pt x="474" y="170"/>
                    </a:cubicBezTo>
                    <a:cubicBezTo>
                      <a:pt x="477" y="171"/>
                      <a:pt x="480" y="170"/>
                      <a:pt x="483" y="169"/>
                    </a:cubicBezTo>
                    <a:cubicBezTo>
                      <a:pt x="485" y="168"/>
                      <a:pt x="485" y="166"/>
                      <a:pt x="483" y="165"/>
                    </a:cubicBezTo>
                    <a:cubicBezTo>
                      <a:pt x="482" y="165"/>
                      <a:pt x="481" y="164"/>
                      <a:pt x="480" y="163"/>
                    </a:cubicBezTo>
                    <a:cubicBezTo>
                      <a:pt x="490" y="154"/>
                      <a:pt x="499" y="143"/>
                      <a:pt x="508" y="133"/>
                    </a:cubicBezTo>
                    <a:cubicBezTo>
                      <a:pt x="510" y="133"/>
                      <a:pt x="512" y="132"/>
                      <a:pt x="514" y="131"/>
                    </a:cubicBezTo>
                    <a:cubicBezTo>
                      <a:pt x="514" y="131"/>
                      <a:pt x="515" y="129"/>
                      <a:pt x="514" y="129"/>
                    </a:cubicBezTo>
                    <a:cubicBezTo>
                      <a:pt x="514" y="128"/>
                      <a:pt x="513" y="127"/>
                      <a:pt x="513" y="127"/>
                    </a:cubicBezTo>
                    <a:cubicBezTo>
                      <a:pt x="516" y="122"/>
                      <a:pt x="520" y="117"/>
                      <a:pt x="523" y="112"/>
                    </a:cubicBezTo>
                    <a:cubicBezTo>
                      <a:pt x="525" y="109"/>
                      <a:pt x="527" y="106"/>
                      <a:pt x="530" y="102"/>
                    </a:cubicBezTo>
                    <a:cubicBezTo>
                      <a:pt x="530" y="102"/>
                      <a:pt x="530" y="102"/>
                      <a:pt x="530" y="102"/>
                    </a:cubicBezTo>
                    <a:cubicBezTo>
                      <a:pt x="531" y="103"/>
                      <a:pt x="533" y="103"/>
                      <a:pt x="533" y="101"/>
                    </a:cubicBezTo>
                    <a:cubicBezTo>
                      <a:pt x="533" y="100"/>
                      <a:pt x="533" y="99"/>
                      <a:pt x="533" y="97"/>
                    </a:cubicBezTo>
                    <a:cubicBezTo>
                      <a:pt x="545" y="78"/>
                      <a:pt x="555" y="55"/>
                      <a:pt x="557" y="34"/>
                    </a:cubicBezTo>
                    <a:cubicBezTo>
                      <a:pt x="557" y="31"/>
                      <a:pt x="553" y="31"/>
                      <a:pt x="552" y="33"/>
                    </a:cubicBezTo>
                    <a:cubicBezTo>
                      <a:pt x="546" y="46"/>
                      <a:pt x="542" y="60"/>
                      <a:pt x="536" y="73"/>
                    </a:cubicBezTo>
                    <a:cubicBezTo>
                      <a:pt x="534" y="79"/>
                      <a:pt x="531" y="84"/>
                      <a:pt x="528" y="89"/>
                    </a:cubicBezTo>
                    <a:cubicBezTo>
                      <a:pt x="526" y="86"/>
                      <a:pt x="524" y="83"/>
                      <a:pt x="523" y="80"/>
                    </a:cubicBezTo>
                    <a:cubicBezTo>
                      <a:pt x="527" y="73"/>
                      <a:pt x="530" y="65"/>
                      <a:pt x="530" y="58"/>
                    </a:cubicBezTo>
                    <a:cubicBezTo>
                      <a:pt x="530" y="56"/>
                      <a:pt x="528" y="55"/>
                      <a:pt x="527" y="56"/>
                    </a:cubicBezTo>
                    <a:cubicBezTo>
                      <a:pt x="520" y="65"/>
                      <a:pt x="515" y="77"/>
                      <a:pt x="509" y="87"/>
                    </a:cubicBezTo>
                    <a:cubicBezTo>
                      <a:pt x="504" y="94"/>
                      <a:pt x="498" y="102"/>
                      <a:pt x="492" y="109"/>
                    </a:cubicBezTo>
                    <a:cubicBezTo>
                      <a:pt x="491" y="105"/>
                      <a:pt x="490" y="101"/>
                      <a:pt x="489" y="97"/>
                    </a:cubicBezTo>
                    <a:cubicBezTo>
                      <a:pt x="489" y="94"/>
                      <a:pt x="485" y="95"/>
                      <a:pt x="485" y="97"/>
                    </a:cubicBezTo>
                    <a:cubicBezTo>
                      <a:pt x="485" y="103"/>
                      <a:pt x="486" y="109"/>
                      <a:pt x="488" y="115"/>
                    </a:cubicBezTo>
                    <a:cubicBezTo>
                      <a:pt x="486" y="116"/>
                      <a:pt x="485" y="118"/>
                      <a:pt x="484" y="119"/>
                    </a:cubicBezTo>
                    <a:cubicBezTo>
                      <a:pt x="476" y="128"/>
                      <a:pt x="468" y="136"/>
                      <a:pt x="460" y="144"/>
                    </a:cubicBezTo>
                    <a:cubicBezTo>
                      <a:pt x="458" y="143"/>
                      <a:pt x="457" y="145"/>
                      <a:pt x="457" y="147"/>
                    </a:cubicBezTo>
                    <a:cubicBezTo>
                      <a:pt x="448" y="155"/>
                      <a:pt x="440" y="163"/>
                      <a:pt x="431" y="171"/>
                    </a:cubicBezTo>
                    <a:cubicBezTo>
                      <a:pt x="429" y="174"/>
                      <a:pt x="427" y="176"/>
                      <a:pt x="424" y="179"/>
                    </a:cubicBezTo>
                    <a:cubicBezTo>
                      <a:pt x="423" y="175"/>
                      <a:pt x="423" y="171"/>
                      <a:pt x="423" y="167"/>
                    </a:cubicBezTo>
                    <a:cubicBezTo>
                      <a:pt x="423" y="164"/>
                      <a:pt x="419" y="164"/>
                      <a:pt x="418" y="167"/>
                    </a:cubicBezTo>
                    <a:cubicBezTo>
                      <a:pt x="417" y="173"/>
                      <a:pt x="417" y="179"/>
                      <a:pt x="419" y="185"/>
                    </a:cubicBezTo>
                    <a:cubicBezTo>
                      <a:pt x="411" y="193"/>
                      <a:pt x="403" y="201"/>
                      <a:pt x="395" y="209"/>
                    </a:cubicBezTo>
                    <a:cubicBezTo>
                      <a:pt x="394" y="206"/>
                      <a:pt x="394" y="202"/>
                      <a:pt x="394" y="198"/>
                    </a:cubicBezTo>
                    <a:cubicBezTo>
                      <a:pt x="394" y="197"/>
                      <a:pt x="393" y="196"/>
                      <a:pt x="392" y="197"/>
                    </a:cubicBezTo>
                    <a:cubicBezTo>
                      <a:pt x="387" y="202"/>
                      <a:pt x="387" y="209"/>
                      <a:pt x="388" y="216"/>
                    </a:cubicBezTo>
                    <a:cubicBezTo>
                      <a:pt x="385" y="219"/>
                      <a:pt x="381" y="223"/>
                      <a:pt x="377" y="226"/>
                    </a:cubicBezTo>
                    <a:cubicBezTo>
                      <a:pt x="375" y="229"/>
                      <a:pt x="372" y="231"/>
                      <a:pt x="370" y="233"/>
                    </a:cubicBezTo>
                    <a:cubicBezTo>
                      <a:pt x="366" y="226"/>
                      <a:pt x="364" y="218"/>
                      <a:pt x="362" y="211"/>
                    </a:cubicBezTo>
                    <a:cubicBezTo>
                      <a:pt x="362" y="210"/>
                      <a:pt x="361" y="210"/>
                      <a:pt x="361" y="211"/>
                    </a:cubicBezTo>
                    <a:cubicBezTo>
                      <a:pt x="360" y="220"/>
                      <a:pt x="361" y="229"/>
                      <a:pt x="364" y="238"/>
                    </a:cubicBezTo>
                    <a:cubicBezTo>
                      <a:pt x="360" y="242"/>
                      <a:pt x="355" y="246"/>
                      <a:pt x="350" y="249"/>
                    </a:cubicBezTo>
                    <a:cubicBezTo>
                      <a:pt x="349" y="250"/>
                      <a:pt x="348" y="250"/>
                      <a:pt x="347" y="251"/>
                    </a:cubicBezTo>
                    <a:cubicBezTo>
                      <a:pt x="346" y="245"/>
                      <a:pt x="344" y="239"/>
                      <a:pt x="343" y="233"/>
                    </a:cubicBezTo>
                    <a:cubicBezTo>
                      <a:pt x="343" y="231"/>
                      <a:pt x="339" y="231"/>
                      <a:pt x="339" y="234"/>
                    </a:cubicBezTo>
                    <a:cubicBezTo>
                      <a:pt x="339" y="240"/>
                      <a:pt x="340" y="247"/>
                      <a:pt x="342" y="254"/>
                    </a:cubicBezTo>
                    <a:cubicBezTo>
                      <a:pt x="340" y="255"/>
                      <a:pt x="339" y="256"/>
                      <a:pt x="338" y="257"/>
                    </a:cubicBezTo>
                    <a:cubicBezTo>
                      <a:pt x="338" y="259"/>
                      <a:pt x="338" y="260"/>
                      <a:pt x="338" y="261"/>
                    </a:cubicBezTo>
                    <a:cubicBezTo>
                      <a:pt x="337" y="266"/>
                      <a:pt x="335" y="269"/>
                      <a:pt x="333" y="271"/>
                    </a:cubicBezTo>
                    <a:cubicBezTo>
                      <a:pt x="323" y="260"/>
                      <a:pt x="314" y="248"/>
                      <a:pt x="302" y="239"/>
                    </a:cubicBezTo>
                    <a:cubicBezTo>
                      <a:pt x="299" y="238"/>
                      <a:pt x="295" y="241"/>
                      <a:pt x="297" y="244"/>
                    </a:cubicBezTo>
                    <a:cubicBezTo>
                      <a:pt x="304" y="258"/>
                      <a:pt x="315" y="271"/>
                      <a:pt x="325" y="284"/>
                    </a:cubicBezTo>
                    <a:cubicBezTo>
                      <a:pt x="335" y="296"/>
                      <a:pt x="346" y="315"/>
                      <a:pt x="361" y="321"/>
                    </a:cubicBezTo>
                    <a:cubicBezTo>
                      <a:pt x="363" y="322"/>
                      <a:pt x="366" y="321"/>
                      <a:pt x="367" y="320"/>
                    </a:cubicBezTo>
                    <a:cubicBezTo>
                      <a:pt x="371" y="317"/>
                      <a:pt x="369" y="313"/>
                      <a:pt x="367" y="310"/>
                    </a:cubicBezTo>
                    <a:cubicBezTo>
                      <a:pt x="378" y="296"/>
                      <a:pt x="391" y="284"/>
                      <a:pt x="404" y="273"/>
                    </a:cubicBezTo>
                    <a:cubicBezTo>
                      <a:pt x="430" y="257"/>
                      <a:pt x="453" y="235"/>
                      <a:pt x="472" y="213"/>
                    </a:cubicBezTo>
                    <a:cubicBezTo>
                      <a:pt x="484" y="202"/>
                      <a:pt x="496" y="190"/>
                      <a:pt x="508" y="178"/>
                    </a:cubicBezTo>
                    <a:cubicBezTo>
                      <a:pt x="552" y="132"/>
                      <a:pt x="590" y="72"/>
                      <a:pt x="570" y="5"/>
                    </a:cubicBezTo>
                    <a:close/>
                    <a:moveTo>
                      <a:pt x="223" y="486"/>
                    </a:moveTo>
                    <a:cubicBezTo>
                      <a:pt x="219" y="493"/>
                      <a:pt x="215" y="500"/>
                      <a:pt x="209" y="506"/>
                    </a:cubicBezTo>
                    <a:cubicBezTo>
                      <a:pt x="218" y="494"/>
                      <a:pt x="225" y="481"/>
                      <a:pt x="232" y="467"/>
                    </a:cubicBezTo>
                    <a:cubicBezTo>
                      <a:pt x="233" y="465"/>
                      <a:pt x="234" y="462"/>
                      <a:pt x="235" y="459"/>
                    </a:cubicBezTo>
                    <a:cubicBezTo>
                      <a:pt x="232" y="469"/>
                      <a:pt x="228" y="478"/>
                      <a:pt x="223" y="486"/>
                    </a:cubicBezTo>
                    <a:close/>
                    <a:moveTo>
                      <a:pt x="245" y="400"/>
                    </a:moveTo>
                    <a:cubicBezTo>
                      <a:pt x="244" y="400"/>
                      <a:pt x="243" y="401"/>
                      <a:pt x="243" y="403"/>
                    </a:cubicBezTo>
                    <a:cubicBezTo>
                      <a:pt x="243" y="404"/>
                      <a:pt x="243" y="405"/>
                      <a:pt x="243" y="405"/>
                    </a:cubicBezTo>
                    <a:cubicBezTo>
                      <a:pt x="242" y="405"/>
                      <a:pt x="241" y="406"/>
                      <a:pt x="241" y="407"/>
                    </a:cubicBezTo>
                    <a:cubicBezTo>
                      <a:pt x="238" y="414"/>
                      <a:pt x="234" y="422"/>
                      <a:pt x="231" y="429"/>
                    </a:cubicBezTo>
                    <a:cubicBezTo>
                      <a:pt x="227" y="439"/>
                      <a:pt x="224" y="448"/>
                      <a:pt x="220" y="457"/>
                    </a:cubicBezTo>
                    <a:cubicBezTo>
                      <a:pt x="212" y="476"/>
                      <a:pt x="202" y="493"/>
                      <a:pt x="189" y="508"/>
                    </a:cubicBezTo>
                    <a:cubicBezTo>
                      <a:pt x="176" y="523"/>
                      <a:pt x="161" y="535"/>
                      <a:pt x="143" y="542"/>
                    </a:cubicBezTo>
                    <a:cubicBezTo>
                      <a:pt x="123" y="550"/>
                      <a:pt x="100" y="550"/>
                      <a:pt x="80" y="546"/>
                    </a:cubicBezTo>
                    <a:cubicBezTo>
                      <a:pt x="79" y="546"/>
                      <a:pt x="78" y="548"/>
                      <a:pt x="79" y="548"/>
                    </a:cubicBezTo>
                    <a:cubicBezTo>
                      <a:pt x="88" y="552"/>
                      <a:pt x="97" y="555"/>
                      <a:pt x="106" y="556"/>
                    </a:cubicBezTo>
                    <a:cubicBezTo>
                      <a:pt x="101" y="557"/>
                      <a:pt x="96" y="557"/>
                      <a:pt x="91" y="557"/>
                    </a:cubicBezTo>
                    <a:cubicBezTo>
                      <a:pt x="78" y="557"/>
                      <a:pt x="64" y="555"/>
                      <a:pt x="51" y="552"/>
                    </a:cubicBezTo>
                    <a:cubicBezTo>
                      <a:pt x="44" y="550"/>
                      <a:pt x="37" y="548"/>
                      <a:pt x="30" y="545"/>
                    </a:cubicBezTo>
                    <a:cubicBezTo>
                      <a:pt x="39" y="546"/>
                      <a:pt x="47" y="545"/>
                      <a:pt x="55" y="540"/>
                    </a:cubicBezTo>
                    <a:cubicBezTo>
                      <a:pt x="76" y="527"/>
                      <a:pt x="90" y="505"/>
                      <a:pt x="102" y="485"/>
                    </a:cubicBezTo>
                    <a:cubicBezTo>
                      <a:pt x="117" y="460"/>
                      <a:pt x="130" y="434"/>
                      <a:pt x="147" y="411"/>
                    </a:cubicBezTo>
                    <a:cubicBezTo>
                      <a:pt x="161" y="391"/>
                      <a:pt x="180" y="372"/>
                      <a:pt x="205" y="369"/>
                    </a:cubicBezTo>
                    <a:cubicBezTo>
                      <a:pt x="211" y="368"/>
                      <a:pt x="218" y="369"/>
                      <a:pt x="224" y="370"/>
                    </a:cubicBezTo>
                    <a:cubicBezTo>
                      <a:pt x="224" y="370"/>
                      <a:pt x="225" y="370"/>
                      <a:pt x="225" y="370"/>
                    </a:cubicBezTo>
                    <a:cubicBezTo>
                      <a:pt x="225" y="372"/>
                      <a:pt x="225" y="375"/>
                      <a:pt x="225" y="377"/>
                    </a:cubicBezTo>
                    <a:cubicBezTo>
                      <a:pt x="226" y="378"/>
                      <a:pt x="226" y="380"/>
                      <a:pt x="227" y="381"/>
                    </a:cubicBezTo>
                    <a:cubicBezTo>
                      <a:pt x="226" y="381"/>
                      <a:pt x="225" y="381"/>
                      <a:pt x="224" y="382"/>
                    </a:cubicBezTo>
                    <a:cubicBezTo>
                      <a:pt x="194" y="394"/>
                      <a:pt x="175" y="422"/>
                      <a:pt x="158" y="450"/>
                    </a:cubicBezTo>
                    <a:cubicBezTo>
                      <a:pt x="149" y="464"/>
                      <a:pt x="140" y="478"/>
                      <a:pt x="128" y="491"/>
                    </a:cubicBezTo>
                    <a:cubicBezTo>
                      <a:pt x="120" y="499"/>
                      <a:pt x="111" y="504"/>
                      <a:pt x="102" y="509"/>
                    </a:cubicBezTo>
                    <a:cubicBezTo>
                      <a:pt x="115" y="486"/>
                      <a:pt x="129" y="463"/>
                      <a:pt x="146" y="442"/>
                    </a:cubicBezTo>
                    <a:cubicBezTo>
                      <a:pt x="156" y="429"/>
                      <a:pt x="167" y="416"/>
                      <a:pt x="180" y="405"/>
                    </a:cubicBezTo>
                    <a:cubicBezTo>
                      <a:pt x="193" y="394"/>
                      <a:pt x="207" y="389"/>
                      <a:pt x="221" y="381"/>
                    </a:cubicBezTo>
                    <a:cubicBezTo>
                      <a:pt x="226" y="378"/>
                      <a:pt x="224" y="372"/>
                      <a:pt x="219" y="372"/>
                    </a:cubicBezTo>
                    <a:cubicBezTo>
                      <a:pt x="203" y="373"/>
                      <a:pt x="189" y="384"/>
                      <a:pt x="177" y="393"/>
                    </a:cubicBezTo>
                    <a:cubicBezTo>
                      <a:pt x="164" y="404"/>
                      <a:pt x="152" y="417"/>
                      <a:pt x="141" y="431"/>
                    </a:cubicBezTo>
                    <a:cubicBezTo>
                      <a:pt x="122" y="455"/>
                      <a:pt x="106" y="483"/>
                      <a:pt x="95" y="512"/>
                    </a:cubicBezTo>
                    <a:cubicBezTo>
                      <a:pt x="90" y="515"/>
                      <a:pt x="86" y="517"/>
                      <a:pt x="81" y="520"/>
                    </a:cubicBezTo>
                    <a:cubicBezTo>
                      <a:pt x="79" y="521"/>
                      <a:pt x="79" y="524"/>
                      <a:pt x="82" y="524"/>
                    </a:cubicBezTo>
                    <a:cubicBezTo>
                      <a:pt x="116" y="528"/>
                      <a:pt x="145" y="494"/>
                      <a:pt x="162" y="469"/>
                    </a:cubicBezTo>
                    <a:cubicBezTo>
                      <a:pt x="181" y="442"/>
                      <a:pt x="196" y="410"/>
                      <a:pt x="227" y="395"/>
                    </a:cubicBezTo>
                    <a:cubicBezTo>
                      <a:pt x="218" y="408"/>
                      <a:pt x="212" y="423"/>
                      <a:pt x="205" y="437"/>
                    </a:cubicBezTo>
                    <a:cubicBezTo>
                      <a:pt x="195" y="455"/>
                      <a:pt x="185" y="473"/>
                      <a:pt x="172" y="489"/>
                    </a:cubicBezTo>
                    <a:cubicBezTo>
                      <a:pt x="161" y="505"/>
                      <a:pt x="147" y="519"/>
                      <a:pt x="130" y="528"/>
                    </a:cubicBezTo>
                    <a:cubicBezTo>
                      <a:pt x="121" y="532"/>
                      <a:pt x="113" y="535"/>
                      <a:pt x="103" y="536"/>
                    </a:cubicBezTo>
                    <a:cubicBezTo>
                      <a:pt x="93" y="538"/>
                      <a:pt x="82" y="536"/>
                      <a:pt x="72" y="535"/>
                    </a:cubicBezTo>
                    <a:cubicBezTo>
                      <a:pt x="71" y="535"/>
                      <a:pt x="71" y="536"/>
                      <a:pt x="71" y="537"/>
                    </a:cubicBezTo>
                    <a:cubicBezTo>
                      <a:pt x="108" y="557"/>
                      <a:pt x="149" y="533"/>
                      <a:pt x="173" y="505"/>
                    </a:cubicBezTo>
                    <a:cubicBezTo>
                      <a:pt x="188" y="489"/>
                      <a:pt x="199" y="470"/>
                      <a:pt x="210" y="451"/>
                    </a:cubicBezTo>
                    <a:cubicBezTo>
                      <a:pt x="220" y="433"/>
                      <a:pt x="232" y="415"/>
                      <a:pt x="237" y="395"/>
                    </a:cubicBezTo>
                    <a:cubicBezTo>
                      <a:pt x="237" y="395"/>
                      <a:pt x="237" y="395"/>
                      <a:pt x="238" y="396"/>
                    </a:cubicBezTo>
                    <a:cubicBezTo>
                      <a:pt x="240" y="397"/>
                      <a:pt x="242" y="399"/>
                      <a:pt x="245" y="400"/>
                    </a:cubicBezTo>
                    <a:close/>
                    <a:moveTo>
                      <a:pt x="516" y="91"/>
                    </a:moveTo>
                    <a:cubicBezTo>
                      <a:pt x="517" y="89"/>
                      <a:pt x="519" y="87"/>
                      <a:pt x="520" y="85"/>
                    </a:cubicBezTo>
                    <a:cubicBezTo>
                      <a:pt x="520" y="87"/>
                      <a:pt x="521" y="89"/>
                      <a:pt x="521" y="90"/>
                    </a:cubicBezTo>
                    <a:cubicBezTo>
                      <a:pt x="522" y="92"/>
                      <a:pt x="523" y="94"/>
                      <a:pt x="524" y="96"/>
                    </a:cubicBezTo>
                    <a:cubicBezTo>
                      <a:pt x="521" y="101"/>
                      <a:pt x="518" y="106"/>
                      <a:pt x="515" y="110"/>
                    </a:cubicBezTo>
                    <a:cubicBezTo>
                      <a:pt x="512" y="115"/>
                      <a:pt x="509" y="119"/>
                      <a:pt x="505" y="123"/>
                    </a:cubicBezTo>
                    <a:cubicBezTo>
                      <a:pt x="503" y="122"/>
                      <a:pt x="500" y="120"/>
                      <a:pt x="498" y="118"/>
                    </a:cubicBezTo>
                    <a:cubicBezTo>
                      <a:pt x="498" y="118"/>
                      <a:pt x="498" y="118"/>
                      <a:pt x="498" y="117"/>
                    </a:cubicBezTo>
                    <a:cubicBezTo>
                      <a:pt x="505" y="109"/>
                      <a:pt x="511" y="101"/>
                      <a:pt x="516" y="91"/>
                    </a:cubicBezTo>
                    <a:close/>
                    <a:moveTo>
                      <a:pt x="492" y="124"/>
                    </a:moveTo>
                    <a:cubicBezTo>
                      <a:pt x="492" y="124"/>
                      <a:pt x="493" y="123"/>
                      <a:pt x="493" y="123"/>
                    </a:cubicBezTo>
                    <a:cubicBezTo>
                      <a:pt x="495" y="125"/>
                      <a:pt x="497" y="128"/>
                      <a:pt x="500" y="130"/>
                    </a:cubicBezTo>
                    <a:cubicBezTo>
                      <a:pt x="492" y="140"/>
                      <a:pt x="482" y="150"/>
                      <a:pt x="473" y="160"/>
                    </a:cubicBezTo>
                    <a:cubicBezTo>
                      <a:pt x="472" y="160"/>
                      <a:pt x="472" y="159"/>
                      <a:pt x="471" y="159"/>
                    </a:cubicBezTo>
                    <a:cubicBezTo>
                      <a:pt x="468" y="157"/>
                      <a:pt x="466" y="154"/>
                      <a:pt x="465" y="151"/>
                    </a:cubicBezTo>
                    <a:cubicBezTo>
                      <a:pt x="474" y="143"/>
                      <a:pt x="484" y="134"/>
                      <a:pt x="492" y="124"/>
                    </a:cubicBezTo>
                    <a:close/>
                    <a:moveTo>
                      <a:pt x="438" y="178"/>
                    </a:moveTo>
                    <a:cubicBezTo>
                      <a:pt x="445" y="171"/>
                      <a:pt x="452" y="164"/>
                      <a:pt x="460" y="156"/>
                    </a:cubicBezTo>
                    <a:cubicBezTo>
                      <a:pt x="461" y="159"/>
                      <a:pt x="463" y="162"/>
                      <a:pt x="465" y="164"/>
                    </a:cubicBezTo>
                    <a:cubicBezTo>
                      <a:pt x="466" y="165"/>
                      <a:pt x="466" y="165"/>
                      <a:pt x="467" y="166"/>
                    </a:cubicBezTo>
                    <a:cubicBezTo>
                      <a:pt x="464" y="168"/>
                      <a:pt x="462" y="171"/>
                      <a:pt x="459" y="173"/>
                    </a:cubicBezTo>
                    <a:cubicBezTo>
                      <a:pt x="452" y="180"/>
                      <a:pt x="445" y="187"/>
                      <a:pt x="437" y="194"/>
                    </a:cubicBezTo>
                    <a:cubicBezTo>
                      <a:pt x="435" y="193"/>
                      <a:pt x="432" y="192"/>
                      <a:pt x="430" y="190"/>
                    </a:cubicBezTo>
                    <a:cubicBezTo>
                      <a:pt x="429" y="189"/>
                      <a:pt x="429" y="189"/>
                      <a:pt x="428" y="188"/>
                    </a:cubicBezTo>
                    <a:cubicBezTo>
                      <a:pt x="431" y="185"/>
                      <a:pt x="434" y="181"/>
                      <a:pt x="438" y="178"/>
                    </a:cubicBezTo>
                    <a:close/>
                    <a:moveTo>
                      <a:pt x="423" y="193"/>
                    </a:moveTo>
                    <a:cubicBezTo>
                      <a:pt x="423" y="194"/>
                      <a:pt x="424" y="195"/>
                      <a:pt x="424" y="195"/>
                    </a:cubicBezTo>
                    <a:cubicBezTo>
                      <a:pt x="426" y="197"/>
                      <a:pt x="428" y="199"/>
                      <a:pt x="430" y="200"/>
                    </a:cubicBezTo>
                    <a:cubicBezTo>
                      <a:pt x="422" y="208"/>
                      <a:pt x="413" y="217"/>
                      <a:pt x="404" y="225"/>
                    </a:cubicBezTo>
                    <a:cubicBezTo>
                      <a:pt x="402" y="224"/>
                      <a:pt x="400" y="222"/>
                      <a:pt x="399" y="220"/>
                    </a:cubicBezTo>
                    <a:cubicBezTo>
                      <a:pt x="399" y="219"/>
                      <a:pt x="398" y="219"/>
                      <a:pt x="398" y="218"/>
                    </a:cubicBezTo>
                    <a:cubicBezTo>
                      <a:pt x="407" y="210"/>
                      <a:pt x="415" y="202"/>
                      <a:pt x="423" y="193"/>
                    </a:cubicBezTo>
                    <a:close/>
                    <a:moveTo>
                      <a:pt x="381" y="235"/>
                    </a:moveTo>
                    <a:cubicBezTo>
                      <a:pt x="384" y="231"/>
                      <a:pt x="388" y="228"/>
                      <a:pt x="392" y="224"/>
                    </a:cubicBezTo>
                    <a:cubicBezTo>
                      <a:pt x="394" y="227"/>
                      <a:pt x="396" y="229"/>
                      <a:pt x="398" y="231"/>
                    </a:cubicBezTo>
                    <a:cubicBezTo>
                      <a:pt x="393" y="237"/>
                      <a:pt x="387" y="242"/>
                      <a:pt x="382" y="248"/>
                    </a:cubicBezTo>
                    <a:cubicBezTo>
                      <a:pt x="382" y="248"/>
                      <a:pt x="382" y="248"/>
                      <a:pt x="382" y="248"/>
                    </a:cubicBezTo>
                    <a:cubicBezTo>
                      <a:pt x="379" y="246"/>
                      <a:pt x="376" y="243"/>
                      <a:pt x="374" y="240"/>
                    </a:cubicBezTo>
                    <a:cubicBezTo>
                      <a:pt x="376" y="239"/>
                      <a:pt x="378" y="237"/>
                      <a:pt x="381" y="235"/>
                    </a:cubicBezTo>
                    <a:close/>
                    <a:moveTo>
                      <a:pt x="351" y="257"/>
                    </a:moveTo>
                    <a:cubicBezTo>
                      <a:pt x="357" y="253"/>
                      <a:pt x="363" y="249"/>
                      <a:pt x="368" y="245"/>
                    </a:cubicBezTo>
                    <a:cubicBezTo>
                      <a:pt x="371" y="248"/>
                      <a:pt x="374" y="251"/>
                      <a:pt x="377" y="254"/>
                    </a:cubicBezTo>
                    <a:cubicBezTo>
                      <a:pt x="372" y="260"/>
                      <a:pt x="367" y="266"/>
                      <a:pt x="362" y="272"/>
                    </a:cubicBezTo>
                    <a:cubicBezTo>
                      <a:pt x="359" y="269"/>
                      <a:pt x="355" y="265"/>
                      <a:pt x="352" y="261"/>
                    </a:cubicBezTo>
                    <a:cubicBezTo>
                      <a:pt x="351" y="260"/>
                      <a:pt x="351" y="258"/>
                      <a:pt x="350" y="257"/>
                    </a:cubicBezTo>
                    <a:cubicBezTo>
                      <a:pt x="350" y="257"/>
                      <a:pt x="351" y="257"/>
                      <a:pt x="351" y="257"/>
                    </a:cubicBezTo>
                    <a:close/>
                    <a:moveTo>
                      <a:pt x="333" y="272"/>
                    </a:moveTo>
                    <a:cubicBezTo>
                      <a:pt x="335" y="270"/>
                      <a:pt x="338" y="267"/>
                      <a:pt x="340" y="265"/>
                    </a:cubicBezTo>
                    <a:cubicBezTo>
                      <a:pt x="341" y="263"/>
                      <a:pt x="342" y="262"/>
                      <a:pt x="344" y="261"/>
                    </a:cubicBezTo>
                    <a:cubicBezTo>
                      <a:pt x="346" y="269"/>
                      <a:pt x="350" y="276"/>
                      <a:pt x="356" y="281"/>
                    </a:cubicBezTo>
                    <a:cubicBezTo>
                      <a:pt x="354" y="284"/>
                      <a:pt x="352" y="287"/>
                      <a:pt x="349" y="291"/>
                    </a:cubicBezTo>
                    <a:cubicBezTo>
                      <a:pt x="347" y="288"/>
                      <a:pt x="345" y="286"/>
                      <a:pt x="343" y="284"/>
                    </a:cubicBezTo>
                    <a:cubicBezTo>
                      <a:pt x="339" y="280"/>
                      <a:pt x="336" y="276"/>
                      <a:pt x="333" y="272"/>
                    </a:cubicBezTo>
                    <a:close/>
                    <a:moveTo>
                      <a:pt x="359" y="300"/>
                    </a:moveTo>
                    <a:cubicBezTo>
                      <a:pt x="356" y="297"/>
                      <a:pt x="353" y="295"/>
                      <a:pt x="351" y="292"/>
                    </a:cubicBezTo>
                    <a:cubicBezTo>
                      <a:pt x="353" y="289"/>
                      <a:pt x="356" y="285"/>
                      <a:pt x="359" y="282"/>
                    </a:cubicBezTo>
                    <a:cubicBezTo>
                      <a:pt x="361" y="284"/>
                      <a:pt x="364" y="285"/>
                      <a:pt x="367" y="286"/>
                    </a:cubicBezTo>
                    <a:cubicBezTo>
                      <a:pt x="363" y="288"/>
                      <a:pt x="358" y="291"/>
                      <a:pt x="353" y="293"/>
                    </a:cubicBezTo>
                    <a:cubicBezTo>
                      <a:pt x="353" y="293"/>
                      <a:pt x="353" y="294"/>
                      <a:pt x="354" y="294"/>
                    </a:cubicBezTo>
                    <a:cubicBezTo>
                      <a:pt x="359" y="293"/>
                      <a:pt x="363" y="292"/>
                      <a:pt x="368" y="290"/>
                    </a:cubicBezTo>
                    <a:cubicBezTo>
                      <a:pt x="365" y="293"/>
                      <a:pt x="362" y="297"/>
                      <a:pt x="359" y="300"/>
                    </a:cubicBezTo>
                    <a:close/>
                    <a:moveTo>
                      <a:pt x="532" y="129"/>
                    </a:moveTo>
                    <a:cubicBezTo>
                      <a:pt x="534" y="127"/>
                      <a:pt x="535" y="124"/>
                      <a:pt x="536" y="122"/>
                    </a:cubicBezTo>
                    <a:cubicBezTo>
                      <a:pt x="543" y="110"/>
                      <a:pt x="549" y="97"/>
                      <a:pt x="554" y="85"/>
                    </a:cubicBezTo>
                    <a:cubicBezTo>
                      <a:pt x="556" y="81"/>
                      <a:pt x="557" y="77"/>
                      <a:pt x="559" y="73"/>
                    </a:cubicBezTo>
                    <a:cubicBezTo>
                      <a:pt x="554" y="93"/>
                      <a:pt x="544" y="112"/>
                      <a:pt x="532"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0" name="Freeform 1160"/>
              <p:cNvSpPr/>
              <p:nvPr/>
            </p:nvSpPr>
            <p:spPr bwMode="auto">
              <a:xfrm>
                <a:off x="3430" y="1590"/>
                <a:ext cx="238" cy="316"/>
              </a:xfrm>
              <a:custGeom>
                <a:avLst/>
                <a:gdLst>
                  <a:gd name="T0" fmla="*/ 416 w 426"/>
                  <a:gd name="T1" fmla="*/ 538 h 565"/>
                  <a:gd name="T2" fmla="*/ 346 w 426"/>
                  <a:gd name="T3" fmla="*/ 542 h 565"/>
                  <a:gd name="T4" fmla="*/ 255 w 426"/>
                  <a:gd name="T5" fmla="*/ 538 h 565"/>
                  <a:gd name="T6" fmla="*/ 160 w 426"/>
                  <a:gd name="T7" fmla="*/ 538 h 565"/>
                  <a:gd name="T8" fmla="*/ 40 w 426"/>
                  <a:gd name="T9" fmla="*/ 540 h 565"/>
                  <a:gd name="T10" fmla="*/ 29 w 426"/>
                  <a:gd name="T11" fmla="*/ 430 h 565"/>
                  <a:gd name="T12" fmla="*/ 28 w 426"/>
                  <a:gd name="T13" fmla="*/ 302 h 565"/>
                  <a:gd name="T14" fmla="*/ 24 w 426"/>
                  <a:gd name="T15" fmla="*/ 152 h 565"/>
                  <a:gd name="T16" fmla="*/ 26 w 426"/>
                  <a:gd name="T17" fmla="*/ 78 h 565"/>
                  <a:gd name="T18" fmla="*/ 27 w 426"/>
                  <a:gd name="T19" fmla="*/ 2 h 565"/>
                  <a:gd name="T20" fmla="*/ 23 w 426"/>
                  <a:gd name="T21" fmla="*/ 2 h 565"/>
                  <a:gd name="T22" fmla="*/ 13 w 426"/>
                  <a:gd name="T23" fmla="*/ 72 h 565"/>
                  <a:gd name="T24" fmla="*/ 9 w 426"/>
                  <a:gd name="T25" fmla="*/ 151 h 565"/>
                  <a:gd name="T26" fmla="*/ 10 w 426"/>
                  <a:gd name="T27" fmla="*/ 305 h 565"/>
                  <a:gd name="T28" fmla="*/ 25 w 426"/>
                  <a:gd name="T29" fmla="*/ 553 h 565"/>
                  <a:gd name="T30" fmla="*/ 43 w 426"/>
                  <a:gd name="T31" fmla="*/ 550 h 565"/>
                  <a:gd name="T32" fmla="*/ 162 w 426"/>
                  <a:gd name="T33" fmla="*/ 557 h 565"/>
                  <a:gd name="T34" fmla="*/ 259 w 426"/>
                  <a:gd name="T35" fmla="*/ 557 h 565"/>
                  <a:gd name="T36" fmla="*/ 353 w 426"/>
                  <a:gd name="T37" fmla="*/ 562 h 565"/>
                  <a:gd name="T38" fmla="*/ 422 w 426"/>
                  <a:gd name="T39" fmla="*/ 548 h 565"/>
                  <a:gd name="T40" fmla="*/ 416 w 426"/>
                  <a:gd name="T41" fmla="*/ 53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565">
                    <a:moveTo>
                      <a:pt x="416" y="538"/>
                    </a:moveTo>
                    <a:cubicBezTo>
                      <a:pt x="392" y="540"/>
                      <a:pt x="370" y="543"/>
                      <a:pt x="346" y="542"/>
                    </a:cubicBezTo>
                    <a:cubicBezTo>
                      <a:pt x="316" y="542"/>
                      <a:pt x="285" y="539"/>
                      <a:pt x="255" y="538"/>
                    </a:cubicBezTo>
                    <a:cubicBezTo>
                      <a:pt x="223" y="536"/>
                      <a:pt x="192" y="537"/>
                      <a:pt x="160" y="538"/>
                    </a:cubicBezTo>
                    <a:cubicBezTo>
                      <a:pt x="120" y="539"/>
                      <a:pt x="79" y="537"/>
                      <a:pt x="40" y="540"/>
                    </a:cubicBezTo>
                    <a:cubicBezTo>
                      <a:pt x="30" y="504"/>
                      <a:pt x="29" y="467"/>
                      <a:pt x="29" y="430"/>
                    </a:cubicBezTo>
                    <a:cubicBezTo>
                      <a:pt x="28" y="387"/>
                      <a:pt x="30" y="345"/>
                      <a:pt x="28" y="302"/>
                    </a:cubicBezTo>
                    <a:cubicBezTo>
                      <a:pt x="25" y="252"/>
                      <a:pt x="24" y="202"/>
                      <a:pt x="24" y="152"/>
                    </a:cubicBezTo>
                    <a:cubicBezTo>
                      <a:pt x="24" y="127"/>
                      <a:pt x="25" y="102"/>
                      <a:pt x="26" y="78"/>
                    </a:cubicBezTo>
                    <a:cubicBezTo>
                      <a:pt x="27" y="53"/>
                      <a:pt x="29" y="27"/>
                      <a:pt x="27" y="2"/>
                    </a:cubicBezTo>
                    <a:cubicBezTo>
                      <a:pt x="26" y="0"/>
                      <a:pt x="23" y="0"/>
                      <a:pt x="23" y="2"/>
                    </a:cubicBezTo>
                    <a:cubicBezTo>
                      <a:pt x="17" y="25"/>
                      <a:pt x="14" y="49"/>
                      <a:pt x="13" y="72"/>
                    </a:cubicBezTo>
                    <a:cubicBezTo>
                      <a:pt x="11" y="98"/>
                      <a:pt x="10" y="125"/>
                      <a:pt x="9" y="151"/>
                    </a:cubicBezTo>
                    <a:cubicBezTo>
                      <a:pt x="7" y="202"/>
                      <a:pt x="7" y="254"/>
                      <a:pt x="10" y="305"/>
                    </a:cubicBezTo>
                    <a:cubicBezTo>
                      <a:pt x="14" y="387"/>
                      <a:pt x="0" y="473"/>
                      <a:pt x="25" y="553"/>
                    </a:cubicBezTo>
                    <a:cubicBezTo>
                      <a:pt x="28" y="563"/>
                      <a:pt x="45" y="560"/>
                      <a:pt x="43" y="550"/>
                    </a:cubicBezTo>
                    <a:cubicBezTo>
                      <a:pt x="81" y="559"/>
                      <a:pt x="123" y="557"/>
                      <a:pt x="162" y="557"/>
                    </a:cubicBezTo>
                    <a:cubicBezTo>
                      <a:pt x="195" y="557"/>
                      <a:pt x="227" y="556"/>
                      <a:pt x="259" y="557"/>
                    </a:cubicBezTo>
                    <a:cubicBezTo>
                      <a:pt x="290" y="559"/>
                      <a:pt x="322" y="562"/>
                      <a:pt x="353" y="562"/>
                    </a:cubicBezTo>
                    <a:cubicBezTo>
                      <a:pt x="375" y="562"/>
                      <a:pt x="407" y="565"/>
                      <a:pt x="422" y="548"/>
                    </a:cubicBezTo>
                    <a:cubicBezTo>
                      <a:pt x="426" y="543"/>
                      <a:pt x="421" y="538"/>
                      <a:pt x="416" y="5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1" name="Freeform 1161"/>
              <p:cNvSpPr/>
              <p:nvPr/>
            </p:nvSpPr>
            <p:spPr bwMode="auto">
              <a:xfrm>
                <a:off x="3447" y="1585"/>
                <a:ext cx="205" cy="14"/>
              </a:xfrm>
              <a:custGeom>
                <a:avLst/>
                <a:gdLst>
                  <a:gd name="T0" fmla="*/ 1 w 367"/>
                  <a:gd name="T1" fmla="*/ 20 h 26"/>
                  <a:gd name="T2" fmla="*/ 1 w 367"/>
                  <a:gd name="T3" fmla="*/ 20 h 26"/>
                  <a:gd name="T4" fmla="*/ 1 w 367"/>
                  <a:gd name="T5" fmla="*/ 19 h 26"/>
                  <a:gd name="T6" fmla="*/ 42 w 367"/>
                  <a:gd name="T7" fmla="*/ 22 h 26"/>
                  <a:gd name="T8" fmla="*/ 118 w 367"/>
                  <a:gd name="T9" fmla="*/ 20 h 26"/>
                  <a:gd name="T10" fmla="*/ 354 w 367"/>
                  <a:gd name="T11" fmla="*/ 25 h 26"/>
                  <a:gd name="T12" fmla="*/ 356 w 367"/>
                  <a:gd name="T13" fmla="*/ 8 h 26"/>
                  <a:gd name="T14" fmla="*/ 117 w 367"/>
                  <a:gd name="T15" fmla="*/ 5 h 26"/>
                  <a:gd name="T16" fmla="*/ 39 w 367"/>
                  <a:gd name="T17" fmla="*/ 11 h 26"/>
                  <a:gd name="T18" fmla="*/ 9 w 367"/>
                  <a:gd name="T19" fmla="*/ 15 h 26"/>
                  <a:gd name="T20" fmla="*/ 1 w 367"/>
                  <a:gd name="T21" fmla="*/ 19 h 26"/>
                  <a:gd name="T22" fmla="*/ 1 w 367"/>
                  <a:gd name="T23"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7" h="26">
                    <a:moveTo>
                      <a:pt x="1" y="20"/>
                    </a:moveTo>
                    <a:cubicBezTo>
                      <a:pt x="1" y="20"/>
                      <a:pt x="1" y="20"/>
                      <a:pt x="1" y="20"/>
                    </a:cubicBezTo>
                    <a:cubicBezTo>
                      <a:pt x="2" y="19"/>
                      <a:pt x="2" y="19"/>
                      <a:pt x="1" y="19"/>
                    </a:cubicBezTo>
                    <a:cubicBezTo>
                      <a:pt x="10" y="25"/>
                      <a:pt x="30" y="22"/>
                      <a:pt x="42" y="22"/>
                    </a:cubicBezTo>
                    <a:cubicBezTo>
                      <a:pt x="67" y="22"/>
                      <a:pt x="93" y="21"/>
                      <a:pt x="118" y="20"/>
                    </a:cubicBezTo>
                    <a:cubicBezTo>
                      <a:pt x="196" y="17"/>
                      <a:pt x="275" y="18"/>
                      <a:pt x="354" y="25"/>
                    </a:cubicBezTo>
                    <a:cubicBezTo>
                      <a:pt x="365" y="26"/>
                      <a:pt x="367" y="9"/>
                      <a:pt x="356" y="8"/>
                    </a:cubicBezTo>
                    <a:cubicBezTo>
                      <a:pt x="276" y="1"/>
                      <a:pt x="197" y="0"/>
                      <a:pt x="117" y="5"/>
                    </a:cubicBezTo>
                    <a:cubicBezTo>
                      <a:pt x="91" y="6"/>
                      <a:pt x="65" y="8"/>
                      <a:pt x="39" y="11"/>
                    </a:cubicBezTo>
                    <a:cubicBezTo>
                      <a:pt x="29" y="12"/>
                      <a:pt x="19" y="13"/>
                      <a:pt x="9" y="15"/>
                    </a:cubicBezTo>
                    <a:cubicBezTo>
                      <a:pt x="7" y="15"/>
                      <a:pt x="2" y="17"/>
                      <a:pt x="1" y="19"/>
                    </a:cubicBezTo>
                    <a:cubicBezTo>
                      <a:pt x="0" y="19"/>
                      <a:pt x="1"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2" name="Freeform 1162"/>
              <p:cNvSpPr/>
              <p:nvPr/>
            </p:nvSpPr>
            <p:spPr bwMode="auto">
              <a:xfrm>
                <a:off x="3653" y="1594"/>
                <a:ext cx="19" cy="298"/>
              </a:xfrm>
              <a:custGeom>
                <a:avLst/>
                <a:gdLst>
                  <a:gd name="T0" fmla="*/ 28 w 34"/>
                  <a:gd name="T1" fmla="*/ 228 h 532"/>
                  <a:gd name="T2" fmla="*/ 29 w 34"/>
                  <a:gd name="T3" fmla="*/ 106 h 532"/>
                  <a:gd name="T4" fmla="*/ 22 w 34"/>
                  <a:gd name="T5" fmla="*/ 47 h 532"/>
                  <a:gd name="T6" fmla="*/ 2 w 34"/>
                  <a:gd name="T7" fmla="*/ 1 h 532"/>
                  <a:gd name="T8" fmla="*/ 0 w 34"/>
                  <a:gd name="T9" fmla="*/ 1 h 532"/>
                  <a:gd name="T10" fmla="*/ 19 w 34"/>
                  <a:gd name="T11" fmla="*/ 110 h 532"/>
                  <a:gd name="T12" fmla="*/ 15 w 34"/>
                  <a:gd name="T13" fmla="*/ 230 h 532"/>
                  <a:gd name="T14" fmla="*/ 20 w 34"/>
                  <a:gd name="T15" fmla="*/ 523 h 532"/>
                  <a:gd name="T16" fmla="*/ 34 w 34"/>
                  <a:gd name="T17" fmla="*/ 524 h 532"/>
                  <a:gd name="T18" fmla="*/ 28 w 34"/>
                  <a:gd name="T19" fmla="*/ 228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32">
                    <a:moveTo>
                      <a:pt x="28" y="228"/>
                    </a:moveTo>
                    <a:cubicBezTo>
                      <a:pt x="30" y="187"/>
                      <a:pt x="32" y="146"/>
                      <a:pt x="29" y="106"/>
                    </a:cubicBezTo>
                    <a:cubicBezTo>
                      <a:pt x="28" y="86"/>
                      <a:pt x="26" y="67"/>
                      <a:pt x="22" y="47"/>
                    </a:cubicBezTo>
                    <a:cubicBezTo>
                      <a:pt x="18" y="30"/>
                      <a:pt x="11" y="16"/>
                      <a:pt x="2" y="1"/>
                    </a:cubicBezTo>
                    <a:cubicBezTo>
                      <a:pt x="1" y="0"/>
                      <a:pt x="0" y="0"/>
                      <a:pt x="0" y="1"/>
                    </a:cubicBezTo>
                    <a:cubicBezTo>
                      <a:pt x="15" y="35"/>
                      <a:pt x="18" y="74"/>
                      <a:pt x="19" y="110"/>
                    </a:cubicBezTo>
                    <a:cubicBezTo>
                      <a:pt x="20" y="150"/>
                      <a:pt x="17" y="190"/>
                      <a:pt x="15" y="230"/>
                    </a:cubicBezTo>
                    <a:cubicBezTo>
                      <a:pt x="11" y="327"/>
                      <a:pt x="20" y="425"/>
                      <a:pt x="20" y="523"/>
                    </a:cubicBezTo>
                    <a:cubicBezTo>
                      <a:pt x="20" y="531"/>
                      <a:pt x="34" y="532"/>
                      <a:pt x="34" y="524"/>
                    </a:cubicBezTo>
                    <a:cubicBezTo>
                      <a:pt x="34" y="425"/>
                      <a:pt x="24" y="327"/>
                      <a:pt x="28"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3" name="Freeform 1163"/>
              <p:cNvSpPr/>
              <p:nvPr/>
            </p:nvSpPr>
            <p:spPr bwMode="auto">
              <a:xfrm>
                <a:off x="3460" y="1684"/>
                <a:ext cx="36" cy="33"/>
              </a:xfrm>
              <a:custGeom>
                <a:avLst/>
                <a:gdLst>
                  <a:gd name="T0" fmla="*/ 47 w 65"/>
                  <a:gd name="T1" fmla="*/ 28 h 59"/>
                  <a:gd name="T2" fmla="*/ 47 w 65"/>
                  <a:gd name="T3" fmla="*/ 30 h 59"/>
                  <a:gd name="T4" fmla="*/ 46 w 65"/>
                  <a:gd name="T5" fmla="*/ 32 h 59"/>
                  <a:gd name="T6" fmla="*/ 45 w 65"/>
                  <a:gd name="T7" fmla="*/ 33 h 59"/>
                  <a:gd name="T8" fmla="*/ 45 w 65"/>
                  <a:gd name="T9" fmla="*/ 34 h 59"/>
                  <a:gd name="T10" fmla="*/ 42 w 65"/>
                  <a:gd name="T11" fmla="*/ 37 h 59"/>
                  <a:gd name="T12" fmla="*/ 42 w 65"/>
                  <a:gd name="T13" fmla="*/ 37 h 59"/>
                  <a:gd name="T14" fmla="*/ 41 w 65"/>
                  <a:gd name="T15" fmla="*/ 38 h 59"/>
                  <a:gd name="T16" fmla="*/ 38 w 65"/>
                  <a:gd name="T17" fmla="*/ 40 h 59"/>
                  <a:gd name="T18" fmla="*/ 36 w 65"/>
                  <a:gd name="T19" fmla="*/ 42 h 59"/>
                  <a:gd name="T20" fmla="*/ 35 w 65"/>
                  <a:gd name="T21" fmla="*/ 42 h 59"/>
                  <a:gd name="T22" fmla="*/ 34 w 65"/>
                  <a:gd name="T23" fmla="*/ 43 h 59"/>
                  <a:gd name="T24" fmla="*/ 31 w 65"/>
                  <a:gd name="T25" fmla="*/ 44 h 59"/>
                  <a:gd name="T26" fmla="*/ 30 w 65"/>
                  <a:gd name="T27" fmla="*/ 44 h 59"/>
                  <a:gd name="T28" fmla="*/ 29 w 65"/>
                  <a:gd name="T29" fmla="*/ 45 h 59"/>
                  <a:gd name="T30" fmla="*/ 27 w 65"/>
                  <a:gd name="T31" fmla="*/ 45 h 59"/>
                  <a:gd name="T32" fmla="*/ 27 w 65"/>
                  <a:gd name="T33" fmla="*/ 45 h 59"/>
                  <a:gd name="T34" fmla="*/ 24 w 65"/>
                  <a:gd name="T35" fmla="*/ 45 h 59"/>
                  <a:gd name="T36" fmla="*/ 24 w 65"/>
                  <a:gd name="T37" fmla="*/ 45 h 59"/>
                  <a:gd name="T38" fmla="*/ 23 w 65"/>
                  <a:gd name="T39" fmla="*/ 44 h 59"/>
                  <a:gd name="T40" fmla="*/ 21 w 65"/>
                  <a:gd name="T41" fmla="*/ 44 h 59"/>
                  <a:gd name="T42" fmla="*/ 21 w 65"/>
                  <a:gd name="T43" fmla="*/ 44 h 59"/>
                  <a:gd name="T44" fmla="*/ 19 w 65"/>
                  <a:gd name="T45" fmla="*/ 43 h 59"/>
                  <a:gd name="T46" fmla="*/ 19 w 65"/>
                  <a:gd name="T47" fmla="*/ 42 h 59"/>
                  <a:gd name="T48" fmla="*/ 19 w 65"/>
                  <a:gd name="T49" fmla="*/ 42 h 59"/>
                  <a:gd name="T50" fmla="*/ 17 w 65"/>
                  <a:gd name="T51" fmla="*/ 39 h 59"/>
                  <a:gd name="T52" fmla="*/ 15 w 65"/>
                  <a:gd name="T53" fmla="*/ 38 h 59"/>
                  <a:gd name="T54" fmla="*/ 15 w 65"/>
                  <a:gd name="T55" fmla="*/ 38 h 59"/>
                  <a:gd name="T56" fmla="*/ 15 w 65"/>
                  <a:gd name="T57" fmla="*/ 37 h 59"/>
                  <a:gd name="T58" fmla="*/ 13 w 65"/>
                  <a:gd name="T59" fmla="*/ 33 h 59"/>
                  <a:gd name="T60" fmla="*/ 9 w 65"/>
                  <a:gd name="T61" fmla="*/ 22 h 59"/>
                  <a:gd name="T62" fmla="*/ 1 w 65"/>
                  <a:gd name="T63" fmla="*/ 22 h 59"/>
                  <a:gd name="T64" fmla="*/ 20 w 65"/>
                  <a:gd name="T65" fmla="*/ 56 h 59"/>
                  <a:gd name="T66" fmla="*/ 51 w 65"/>
                  <a:gd name="T67" fmla="*/ 47 h 59"/>
                  <a:gd name="T68" fmla="*/ 61 w 65"/>
                  <a:gd name="T69" fmla="*/ 18 h 59"/>
                  <a:gd name="T70" fmla="*/ 23 w 65"/>
                  <a:gd name="T71" fmla="*/ 0 h 59"/>
                  <a:gd name="T72" fmla="*/ 13 w 65"/>
                  <a:gd name="T73" fmla="*/ 1 h 59"/>
                  <a:gd name="T74" fmla="*/ 8 w 65"/>
                  <a:gd name="T75" fmla="*/ 1 h 59"/>
                  <a:gd name="T76" fmla="*/ 1 w 65"/>
                  <a:gd name="T77" fmla="*/ 7 h 59"/>
                  <a:gd name="T78" fmla="*/ 2 w 65"/>
                  <a:gd name="T79" fmla="*/ 13 h 59"/>
                  <a:gd name="T80" fmla="*/ 13 w 65"/>
                  <a:gd name="T81" fmla="*/ 16 h 59"/>
                  <a:gd name="T82" fmla="*/ 19 w 65"/>
                  <a:gd name="T83" fmla="*/ 16 h 59"/>
                  <a:gd name="T84" fmla="*/ 20 w 65"/>
                  <a:gd name="T85" fmla="*/ 16 h 59"/>
                  <a:gd name="T86" fmla="*/ 22 w 65"/>
                  <a:gd name="T87" fmla="*/ 16 h 59"/>
                  <a:gd name="T88" fmla="*/ 35 w 65"/>
                  <a:gd name="T89" fmla="*/ 17 h 59"/>
                  <a:gd name="T90" fmla="*/ 37 w 65"/>
                  <a:gd name="T91" fmla="*/ 17 h 59"/>
                  <a:gd name="T92" fmla="*/ 39 w 65"/>
                  <a:gd name="T93" fmla="*/ 17 h 59"/>
                  <a:gd name="T94" fmla="*/ 43 w 65"/>
                  <a:gd name="T95" fmla="*/ 19 h 59"/>
                  <a:gd name="T96" fmla="*/ 43 w 65"/>
                  <a:gd name="T97" fmla="*/ 19 h 59"/>
                  <a:gd name="T98" fmla="*/ 45 w 65"/>
                  <a:gd name="T99" fmla="*/ 20 h 59"/>
                  <a:gd name="T100" fmla="*/ 45 w 65"/>
                  <a:gd name="T101" fmla="*/ 21 h 59"/>
                  <a:gd name="T102" fmla="*/ 46 w 65"/>
                  <a:gd name="T103" fmla="*/ 22 h 59"/>
                  <a:gd name="T104" fmla="*/ 47 w 65"/>
                  <a:gd name="T105" fmla="*/ 22 h 59"/>
                  <a:gd name="T106" fmla="*/ 47 w 65"/>
                  <a:gd name="T107" fmla="*/ 23 h 59"/>
                  <a:gd name="T108" fmla="*/ 47 w 65"/>
                  <a:gd name="T109" fmla="*/ 23 h 59"/>
                  <a:gd name="T110" fmla="*/ 48 w 65"/>
                  <a:gd name="T111" fmla="*/ 24 h 59"/>
                  <a:gd name="T112" fmla="*/ 48 w 65"/>
                  <a:gd name="T113" fmla="*/ 25 h 59"/>
                  <a:gd name="T114" fmla="*/ 48 w 65"/>
                  <a:gd name="T115" fmla="*/ 28 h 59"/>
                  <a:gd name="T116" fmla="*/ 47 w 65"/>
                  <a:gd name="T11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59">
                    <a:moveTo>
                      <a:pt x="47" y="28"/>
                    </a:moveTo>
                    <a:cubicBezTo>
                      <a:pt x="47" y="29"/>
                      <a:pt x="47" y="29"/>
                      <a:pt x="47" y="30"/>
                    </a:cubicBezTo>
                    <a:cubicBezTo>
                      <a:pt x="47" y="30"/>
                      <a:pt x="46" y="31"/>
                      <a:pt x="46" y="32"/>
                    </a:cubicBezTo>
                    <a:cubicBezTo>
                      <a:pt x="46" y="32"/>
                      <a:pt x="46" y="33"/>
                      <a:pt x="45" y="33"/>
                    </a:cubicBezTo>
                    <a:cubicBezTo>
                      <a:pt x="45" y="33"/>
                      <a:pt x="45" y="34"/>
                      <a:pt x="45" y="34"/>
                    </a:cubicBezTo>
                    <a:cubicBezTo>
                      <a:pt x="44" y="35"/>
                      <a:pt x="43" y="36"/>
                      <a:pt x="42" y="37"/>
                    </a:cubicBezTo>
                    <a:cubicBezTo>
                      <a:pt x="42" y="37"/>
                      <a:pt x="42" y="37"/>
                      <a:pt x="42" y="37"/>
                    </a:cubicBezTo>
                    <a:cubicBezTo>
                      <a:pt x="42" y="38"/>
                      <a:pt x="41" y="38"/>
                      <a:pt x="41" y="38"/>
                    </a:cubicBezTo>
                    <a:cubicBezTo>
                      <a:pt x="40" y="39"/>
                      <a:pt x="39" y="40"/>
                      <a:pt x="38" y="40"/>
                    </a:cubicBezTo>
                    <a:cubicBezTo>
                      <a:pt x="38" y="41"/>
                      <a:pt x="37" y="42"/>
                      <a:pt x="36" y="42"/>
                    </a:cubicBezTo>
                    <a:cubicBezTo>
                      <a:pt x="36" y="42"/>
                      <a:pt x="35" y="42"/>
                      <a:pt x="35" y="42"/>
                    </a:cubicBezTo>
                    <a:cubicBezTo>
                      <a:pt x="35" y="43"/>
                      <a:pt x="34" y="43"/>
                      <a:pt x="34" y="43"/>
                    </a:cubicBezTo>
                    <a:cubicBezTo>
                      <a:pt x="33" y="44"/>
                      <a:pt x="32" y="44"/>
                      <a:pt x="31" y="44"/>
                    </a:cubicBezTo>
                    <a:cubicBezTo>
                      <a:pt x="31" y="44"/>
                      <a:pt x="31" y="44"/>
                      <a:pt x="30" y="44"/>
                    </a:cubicBezTo>
                    <a:cubicBezTo>
                      <a:pt x="30" y="45"/>
                      <a:pt x="29" y="45"/>
                      <a:pt x="29" y="45"/>
                    </a:cubicBezTo>
                    <a:cubicBezTo>
                      <a:pt x="28" y="45"/>
                      <a:pt x="28" y="45"/>
                      <a:pt x="27" y="45"/>
                    </a:cubicBezTo>
                    <a:cubicBezTo>
                      <a:pt x="27" y="45"/>
                      <a:pt x="27" y="45"/>
                      <a:pt x="27" y="45"/>
                    </a:cubicBezTo>
                    <a:cubicBezTo>
                      <a:pt x="26" y="45"/>
                      <a:pt x="25" y="45"/>
                      <a:pt x="24" y="45"/>
                    </a:cubicBezTo>
                    <a:cubicBezTo>
                      <a:pt x="24" y="45"/>
                      <a:pt x="24" y="45"/>
                      <a:pt x="24" y="45"/>
                    </a:cubicBezTo>
                    <a:cubicBezTo>
                      <a:pt x="23" y="45"/>
                      <a:pt x="23" y="45"/>
                      <a:pt x="23" y="44"/>
                    </a:cubicBezTo>
                    <a:cubicBezTo>
                      <a:pt x="22" y="44"/>
                      <a:pt x="22" y="44"/>
                      <a:pt x="21" y="44"/>
                    </a:cubicBezTo>
                    <a:cubicBezTo>
                      <a:pt x="21" y="44"/>
                      <a:pt x="21" y="44"/>
                      <a:pt x="21" y="44"/>
                    </a:cubicBezTo>
                    <a:cubicBezTo>
                      <a:pt x="20" y="43"/>
                      <a:pt x="20" y="43"/>
                      <a:pt x="19" y="43"/>
                    </a:cubicBezTo>
                    <a:cubicBezTo>
                      <a:pt x="19" y="43"/>
                      <a:pt x="19" y="42"/>
                      <a:pt x="19" y="42"/>
                    </a:cubicBezTo>
                    <a:cubicBezTo>
                      <a:pt x="19" y="42"/>
                      <a:pt x="19" y="42"/>
                      <a:pt x="19" y="42"/>
                    </a:cubicBezTo>
                    <a:cubicBezTo>
                      <a:pt x="18" y="41"/>
                      <a:pt x="17" y="40"/>
                      <a:pt x="17" y="39"/>
                    </a:cubicBezTo>
                    <a:cubicBezTo>
                      <a:pt x="16" y="39"/>
                      <a:pt x="16" y="38"/>
                      <a:pt x="15" y="38"/>
                    </a:cubicBezTo>
                    <a:cubicBezTo>
                      <a:pt x="15" y="38"/>
                      <a:pt x="15" y="38"/>
                      <a:pt x="15" y="38"/>
                    </a:cubicBezTo>
                    <a:cubicBezTo>
                      <a:pt x="15" y="37"/>
                      <a:pt x="15" y="37"/>
                      <a:pt x="15" y="37"/>
                    </a:cubicBezTo>
                    <a:cubicBezTo>
                      <a:pt x="14" y="35"/>
                      <a:pt x="13" y="34"/>
                      <a:pt x="13" y="33"/>
                    </a:cubicBezTo>
                    <a:cubicBezTo>
                      <a:pt x="11" y="29"/>
                      <a:pt x="10" y="26"/>
                      <a:pt x="9" y="22"/>
                    </a:cubicBezTo>
                    <a:cubicBezTo>
                      <a:pt x="9" y="18"/>
                      <a:pt x="1" y="18"/>
                      <a:pt x="1" y="22"/>
                    </a:cubicBezTo>
                    <a:cubicBezTo>
                      <a:pt x="2" y="35"/>
                      <a:pt x="5" y="52"/>
                      <a:pt x="20" y="56"/>
                    </a:cubicBezTo>
                    <a:cubicBezTo>
                      <a:pt x="31" y="59"/>
                      <a:pt x="43" y="55"/>
                      <a:pt x="51" y="47"/>
                    </a:cubicBezTo>
                    <a:cubicBezTo>
                      <a:pt x="59" y="40"/>
                      <a:pt x="65" y="29"/>
                      <a:pt x="61" y="18"/>
                    </a:cubicBezTo>
                    <a:cubicBezTo>
                      <a:pt x="56" y="4"/>
                      <a:pt x="37" y="1"/>
                      <a:pt x="23" y="0"/>
                    </a:cubicBezTo>
                    <a:cubicBezTo>
                      <a:pt x="20" y="0"/>
                      <a:pt x="17" y="0"/>
                      <a:pt x="13" y="1"/>
                    </a:cubicBezTo>
                    <a:cubicBezTo>
                      <a:pt x="12" y="1"/>
                      <a:pt x="10" y="1"/>
                      <a:pt x="8" y="1"/>
                    </a:cubicBezTo>
                    <a:cubicBezTo>
                      <a:pt x="5" y="2"/>
                      <a:pt x="3" y="3"/>
                      <a:pt x="1" y="7"/>
                    </a:cubicBezTo>
                    <a:cubicBezTo>
                      <a:pt x="0" y="9"/>
                      <a:pt x="1" y="11"/>
                      <a:pt x="2" y="13"/>
                    </a:cubicBezTo>
                    <a:cubicBezTo>
                      <a:pt x="5" y="17"/>
                      <a:pt x="9" y="16"/>
                      <a:pt x="13" y="16"/>
                    </a:cubicBezTo>
                    <a:cubicBezTo>
                      <a:pt x="15" y="16"/>
                      <a:pt x="17" y="16"/>
                      <a:pt x="19" y="16"/>
                    </a:cubicBezTo>
                    <a:cubicBezTo>
                      <a:pt x="19" y="16"/>
                      <a:pt x="20" y="16"/>
                      <a:pt x="20" y="16"/>
                    </a:cubicBezTo>
                    <a:cubicBezTo>
                      <a:pt x="21" y="16"/>
                      <a:pt x="21" y="16"/>
                      <a:pt x="22" y="16"/>
                    </a:cubicBezTo>
                    <a:cubicBezTo>
                      <a:pt x="27" y="16"/>
                      <a:pt x="31" y="16"/>
                      <a:pt x="35" y="17"/>
                    </a:cubicBezTo>
                    <a:cubicBezTo>
                      <a:pt x="36" y="17"/>
                      <a:pt x="37" y="17"/>
                      <a:pt x="37" y="17"/>
                    </a:cubicBezTo>
                    <a:cubicBezTo>
                      <a:pt x="38" y="17"/>
                      <a:pt x="38" y="17"/>
                      <a:pt x="39" y="17"/>
                    </a:cubicBezTo>
                    <a:cubicBezTo>
                      <a:pt x="40" y="18"/>
                      <a:pt x="42" y="18"/>
                      <a:pt x="43" y="19"/>
                    </a:cubicBezTo>
                    <a:cubicBezTo>
                      <a:pt x="43" y="19"/>
                      <a:pt x="43" y="19"/>
                      <a:pt x="43" y="19"/>
                    </a:cubicBezTo>
                    <a:cubicBezTo>
                      <a:pt x="44" y="20"/>
                      <a:pt x="45" y="20"/>
                      <a:pt x="45" y="20"/>
                    </a:cubicBezTo>
                    <a:cubicBezTo>
                      <a:pt x="45" y="20"/>
                      <a:pt x="45" y="20"/>
                      <a:pt x="45" y="21"/>
                    </a:cubicBezTo>
                    <a:cubicBezTo>
                      <a:pt x="46" y="21"/>
                      <a:pt x="46" y="21"/>
                      <a:pt x="46" y="22"/>
                    </a:cubicBezTo>
                    <a:cubicBezTo>
                      <a:pt x="46" y="22"/>
                      <a:pt x="47" y="22"/>
                      <a:pt x="47" y="22"/>
                    </a:cubicBezTo>
                    <a:cubicBezTo>
                      <a:pt x="47" y="22"/>
                      <a:pt x="47" y="22"/>
                      <a:pt x="47" y="23"/>
                    </a:cubicBezTo>
                    <a:cubicBezTo>
                      <a:pt x="47" y="23"/>
                      <a:pt x="47" y="23"/>
                      <a:pt x="47" y="23"/>
                    </a:cubicBezTo>
                    <a:cubicBezTo>
                      <a:pt x="47" y="24"/>
                      <a:pt x="48" y="24"/>
                      <a:pt x="48" y="24"/>
                    </a:cubicBezTo>
                    <a:cubicBezTo>
                      <a:pt x="48" y="24"/>
                      <a:pt x="48" y="25"/>
                      <a:pt x="48" y="25"/>
                    </a:cubicBezTo>
                    <a:cubicBezTo>
                      <a:pt x="48" y="26"/>
                      <a:pt x="48" y="27"/>
                      <a:pt x="48" y="28"/>
                    </a:cubicBezTo>
                    <a:cubicBezTo>
                      <a:pt x="47" y="28"/>
                      <a:pt x="47" y="28"/>
                      <a:pt x="4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4" name="Freeform 1164"/>
              <p:cNvSpPr>
                <a:spLocks noEditPoints="1"/>
              </p:cNvSpPr>
              <p:nvPr/>
            </p:nvSpPr>
            <p:spPr bwMode="auto">
              <a:xfrm>
                <a:off x="3465" y="1738"/>
                <a:ext cx="35" cy="48"/>
              </a:xfrm>
              <a:custGeom>
                <a:avLst/>
                <a:gdLst>
                  <a:gd name="T0" fmla="*/ 17 w 64"/>
                  <a:gd name="T1" fmla="*/ 81 h 85"/>
                  <a:gd name="T2" fmla="*/ 22 w 64"/>
                  <a:gd name="T3" fmla="*/ 85 h 85"/>
                  <a:gd name="T4" fmla="*/ 55 w 64"/>
                  <a:gd name="T5" fmla="*/ 81 h 85"/>
                  <a:gd name="T6" fmla="*/ 63 w 64"/>
                  <a:gd name="T7" fmla="*/ 75 h 85"/>
                  <a:gd name="T8" fmla="*/ 54 w 64"/>
                  <a:gd name="T9" fmla="*/ 19 h 85"/>
                  <a:gd name="T10" fmla="*/ 7 w 64"/>
                  <a:gd name="T11" fmla="*/ 9 h 85"/>
                  <a:gd name="T12" fmla="*/ 6 w 64"/>
                  <a:gd name="T13" fmla="*/ 7 h 85"/>
                  <a:gd name="T14" fmla="*/ 0 w 64"/>
                  <a:gd name="T15" fmla="*/ 9 h 85"/>
                  <a:gd name="T16" fmla="*/ 17 w 64"/>
                  <a:gd name="T17" fmla="*/ 81 h 85"/>
                  <a:gd name="T18" fmla="*/ 13 w 64"/>
                  <a:gd name="T19" fmla="*/ 22 h 85"/>
                  <a:gd name="T20" fmla="*/ 33 w 64"/>
                  <a:gd name="T21" fmla="*/ 19 h 85"/>
                  <a:gd name="T22" fmla="*/ 44 w 64"/>
                  <a:gd name="T23" fmla="*/ 33 h 85"/>
                  <a:gd name="T24" fmla="*/ 49 w 64"/>
                  <a:gd name="T25" fmla="*/ 68 h 85"/>
                  <a:gd name="T26" fmla="*/ 27 w 64"/>
                  <a:gd name="T27" fmla="*/ 72 h 85"/>
                  <a:gd name="T28" fmla="*/ 11 w 64"/>
                  <a:gd name="T29" fmla="*/ 22 h 85"/>
                  <a:gd name="T30" fmla="*/ 13 w 64"/>
                  <a:gd name="T31" fmla="*/ 2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85">
                    <a:moveTo>
                      <a:pt x="17" y="81"/>
                    </a:moveTo>
                    <a:cubicBezTo>
                      <a:pt x="18" y="83"/>
                      <a:pt x="20" y="85"/>
                      <a:pt x="22" y="85"/>
                    </a:cubicBezTo>
                    <a:cubicBezTo>
                      <a:pt x="33" y="85"/>
                      <a:pt x="44" y="81"/>
                      <a:pt x="55" y="81"/>
                    </a:cubicBezTo>
                    <a:cubicBezTo>
                      <a:pt x="59" y="82"/>
                      <a:pt x="62" y="79"/>
                      <a:pt x="63" y="75"/>
                    </a:cubicBezTo>
                    <a:cubicBezTo>
                      <a:pt x="64" y="57"/>
                      <a:pt x="64" y="36"/>
                      <a:pt x="54" y="19"/>
                    </a:cubicBezTo>
                    <a:cubicBezTo>
                      <a:pt x="44" y="2"/>
                      <a:pt x="24" y="0"/>
                      <a:pt x="7" y="9"/>
                    </a:cubicBezTo>
                    <a:cubicBezTo>
                      <a:pt x="7" y="9"/>
                      <a:pt x="7" y="8"/>
                      <a:pt x="6" y="7"/>
                    </a:cubicBezTo>
                    <a:cubicBezTo>
                      <a:pt x="5" y="4"/>
                      <a:pt x="0" y="6"/>
                      <a:pt x="0" y="9"/>
                    </a:cubicBezTo>
                    <a:cubicBezTo>
                      <a:pt x="4" y="34"/>
                      <a:pt x="5" y="58"/>
                      <a:pt x="17" y="81"/>
                    </a:cubicBezTo>
                    <a:close/>
                    <a:moveTo>
                      <a:pt x="13" y="22"/>
                    </a:moveTo>
                    <a:cubicBezTo>
                      <a:pt x="20" y="20"/>
                      <a:pt x="26" y="17"/>
                      <a:pt x="33" y="19"/>
                    </a:cubicBezTo>
                    <a:cubicBezTo>
                      <a:pt x="39" y="21"/>
                      <a:pt x="42" y="28"/>
                      <a:pt x="44" y="33"/>
                    </a:cubicBezTo>
                    <a:cubicBezTo>
                      <a:pt x="49" y="44"/>
                      <a:pt x="49" y="56"/>
                      <a:pt x="49" y="68"/>
                    </a:cubicBezTo>
                    <a:cubicBezTo>
                      <a:pt x="41" y="69"/>
                      <a:pt x="34" y="71"/>
                      <a:pt x="27" y="72"/>
                    </a:cubicBezTo>
                    <a:cubicBezTo>
                      <a:pt x="19" y="56"/>
                      <a:pt x="16" y="39"/>
                      <a:pt x="11" y="22"/>
                    </a:cubicBezTo>
                    <a:cubicBezTo>
                      <a:pt x="12" y="22"/>
                      <a:pt x="13" y="22"/>
                      <a:pt x="1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5" name="Freeform 1165"/>
              <p:cNvSpPr>
                <a:spLocks noEditPoints="1"/>
              </p:cNvSpPr>
              <p:nvPr/>
            </p:nvSpPr>
            <p:spPr bwMode="auto">
              <a:xfrm>
                <a:off x="3467" y="1806"/>
                <a:ext cx="45" cy="47"/>
              </a:xfrm>
              <a:custGeom>
                <a:avLst/>
                <a:gdLst>
                  <a:gd name="T0" fmla="*/ 10 w 81"/>
                  <a:gd name="T1" fmla="*/ 79 h 84"/>
                  <a:gd name="T2" fmla="*/ 75 w 81"/>
                  <a:gd name="T3" fmla="*/ 78 h 84"/>
                  <a:gd name="T4" fmla="*/ 79 w 81"/>
                  <a:gd name="T5" fmla="*/ 69 h 84"/>
                  <a:gd name="T6" fmla="*/ 67 w 81"/>
                  <a:gd name="T7" fmla="*/ 10 h 84"/>
                  <a:gd name="T8" fmla="*/ 60 w 81"/>
                  <a:gd name="T9" fmla="*/ 3 h 84"/>
                  <a:gd name="T10" fmla="*/ 9 w 81"/>
                  <a:gd name="T11" fmla="*/ 17 h 84"/>
                  <a:gd name="T12" fmla="*/ 7 w 81"/>
                  <a:gd name="T13" fmla="*/ 4 h 84"/>
                  <a:gd name="T14" fmla="*/ 1 w 81"/>
                  <a:gd name="T15" fmla="*/ 4 h 84"/>
                  <a:gd name="T16" fmla="*/ 6 w 81"/>
                  <a:gd name="T17" fmla="*/ 73 h 84"/>
                  <a:gd name="T18" fmla="*/ 10 w 81"/>
                  <a:gd name="T19" fmla="*/ 79 h 84"/>
                  <a:gd name="T20" fmla="*/ 34 w 81"/>
                  <a:gd name="T21" fmla="*/ 20 h 84"/>
                  <a:gd name="T22" fmla="*/ 54 w 81"/>
                  <a:gd name="T23" fmla="*/ 16 h 84"/>
                  <a:gd name="T24" fmla="*/ 65 w 81"/>
                  <a:gd name="T25" fmla="*/ 68 h 84"/>
                  <a:gd name="T26" fmla="*/ 17 w 81"/>
                  <a:gd name="T27" fmla="*/ 68 h 84"/>
                  <a:gd name="T28" fmla="*/ 11 w 81"/>
                  <a:gd name="T29" fmla="*/ 29 h 84"/>
                  <a:gd name="T30" fmla="*/ 34 w 81"/>
                  <a:gd name="T31"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84">
                    <a:moveTo>
                      <a:pt x="10" y="79"/>
                    </a:moveTo>
                    <a:cubicBezTo>
                      <a:pt x="32" y="84"/>
                      <a:pt x="53" y="83"/>
                      <a:pt x="75" y="78"/>
                    </a:cubicBezTo>
                    <a:cubicBezTo>
                      <a:pt x="79" y="77"/>
                      <a:pt x="81" y="73"/>
                      <a:pt x="79" y="69"/>
                    </a:cubicBezTo>
                    <a:cubicBezTo>
                      <a:pt x="70" y="50"/>
                      <a:pt x="66" y="31"/>
                      <a:pt x="67" y="10"/>
                    </a:cubicBezTo>
                    <a:cubicBezTo>
                      <a:pt x="68" y="6"/>
                      <a:pt x="64" y="3"/>
                      <a:pt x="60" y="3"/>
                    </a:cubicBezTo>
                    <a:cubicBezTo>
                      <a:pt x="47" y="5"/>
                      <a:pt x="21" y="7"/>
                      <a:pt x="9" y="17"/>
                    </a:cubicBezTo>
                    <a:cubicBezTo>
                      <a:pt x="8" y="13"/>
                      <a:pt x="7" y="8"/>
                      <a:pt x="7" y="4"/>
                    </a:cubicBezTo>
                    <a:cubicBezTo>
                      <a:pt x="6" y="0"/>
                      <a:pt x="1" y="1"/>
                      <a:pt x="1" y="4"/>
                    </a:cubicBezTo>
                    <a:cubicBezTo>
                      <a:pt x="0" y="27"/>
                      <a:pt x="5" y="50"/>
                      <a:pt x="6" y="73"/>
                    </a:cubicBezTo>
                    <a:cubicBezTo>
                      <a:pt x="6" y="75"/>
                      <a:pt x="7" y="78"/>
                      <a:pt x="10" y="79"/>
                    </a:cubicBezTo>
                    <a:close/>
                    <a:moveTo>
                      <a:pt x="34" y="20"/>
                    </a:moveTo>
                    <a:cubicBezTo>
                      <a:pt x="40" y="18"/>
                      <a:pt x="47" y="17"/>
                      <a:pt x="54" y="16"/>
                    </a:cubicBezTo>
                    <a:cubicBezTo>
                      <a:pt x="54" y="34"/>
                      <a:pt x="57" y="51"/>
                      <a:pt x="65" y="68"/>
                    </a:cubicBezTo>
                    <a:cubicBezTo>
                      <a:pt x="49" y="71"/>
                      <a:pt x="33" y="71"/>
                      <a:pt x="17" y="68"/>
                    </a:cubicBezTo>
                    <a:cubicBezTo>
                      <a:pt x="16" y="55"/>
                      <a:pt x="14" y="42"/>
                      <a:pt x="11" y="29"/>
                    </a:cubicBezTo>
                    <a:cubicBezTo>
                      <a:pt x="19" y="28"/>
                      <a:pt x="26" y="23"/>
                      <a:pt x="3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6" name="Freeform 1166"/>
              <p:cNvSpPr/>
              <p:nvPr/>
            </p:nvSpPr>
            <p:spPr bwMode="auto">
              <a:xfrm>
                <a:off x="3519" y="1812"/>
                <a:ext cx="138" cy="18"/>
              </a:xfrm>
              <a:custGeom>
                <a:avLst/>
                <a:gdLst>
                  <a:gd name="T0" fmla="*/ 0 w 245"/>
                  <a:gd name="T1" fmla="*/ 30 h 32"/>
                  <a:gd name="T2" fmla="*/ 50 w 245"/>
                  <a:gd name="T3" fmla="*/ 25 h 32"/>
                  <a:gd name="T4" fmla="*/ 105 w 245"/>
                  <a:gd name="T5" fmla="*/ 31 h 32"/>
                  <a:gd name="T6" fmla="*/ 160 w 245"/>
                  <a:gd name="T7" fmla="*/ 25 h 32"/>
                  <a:gd name="T8" fmla="*/ 235 w 245"/>
                  <a:gd name="T9" fmla="*/ 17 h 32"/>
                  <a:gd name="T10" fmla="*/ 231 w 245"/>
                  <a:gd name="T11" fmla="*/ 2 h 32"/>
                  <a:gd name="T12" fmla="*/ 158 w 245"/>
                  <a:gd name="T13" fmla="*/ 15 h 32"/>
                  <a:gd name="T14" fmla="*/ 96 w 245"/>
                  <a:gd name="T15" fmla="*/ 22 h 32"/>
                  <a:gd name="T16" fmla="*/ 0 w 245"/>
                  <a:gd name="T17" fmla="*/ 29 h 32"/>
                  <a:gd name="T18" fmla="*/ 0 w 245"/>
                  <a:gd name="T1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32">
                    <a:moveTo>
                      <a:pt x="0" y="30"/>
                    </a:moveTo>
                    <a:cubicBezTo>
                      <a:pt x="15" y="22"/>
                      <a:pt x="33" y="23"/>
                      <a:pt x="50" y="25"/>
                    </a:cubicBezTo>
                    <a:cubicBezTo>
                      <a:pt x="68" y="28"/>
                      <a:pt x="86" y="30"/>
                      <a:pt x="105" y="31"/>
                    </a:cubicBezTo>
                    <a:cubicBezTo>
                      <a:pt x="123" y="32"/>
                      <a:pt x="142" y="27"/>
                      <a:pt x="160" y="25"/>
                    </a:cubicBezTo>
                    <a:cubicBezTo>
                      <a:pt x="185" y="22"/>
                      <a:pt x="210" y="20"/>
                      <a:pt x="235" y="17"/>
                    </a:cubicBezTo>
                    <a:cubicBezTo>
                      <a:pt x="245" y="16"/>
                      <a:pt x="242" y="0"/>
                      <a:pt x="231" y="2"/>
                    </a:cubicBezTo>
                    <a:cubicBezTo>
                      <a:pt x="207" y="6"/>
                      <a:pt x="183" y="11"/>
                      <a:pt x="158" y="15"/>
                    </a:cubicBezTo>
                    <a:cubicBezTo>
                      <a:pt x="137" y="18"/>
                      <a:pt x="117" y="23"/>
                      <a:pt x="96" y="22"/>
                    </a:cubicBezTo>
                    <a:cubicBezTo>
                      <a:pt x="66" y="21"/>
                      <a:pt x="26" y="10"/>
                      <a:pt x="0" y="29"/>
                    </a:cubicBezTo>
                    <a:cubicBezTo>
                      <a:pt x="0" y="30"/>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7" name="Freeform 1167"/>
              <p:cNvSpPr/>
              <p:nvPr/>
            </p:nvSpPr>
            <p:spPr bwMode="auto">
              <a:xfrm>
                <a:off x="3514" y="1745"/>
                <a:ext cx="119" cy="24"/>
              </a:xfrm>
              <a:custGeom>
                <a:avLst/>
                <a:gdLst>
                  <a:gd name="T0" fmla="*/ 51 w 211"/>
                  <a:gd name="T1" fmla="*/ 28 h 43"/>
                  <a:gd name="T2" fmla="*/ 112 w 211"/>
                  <a:gd name="T3" fmla="*/ 37 h 43"/>
                  <a:gd name="T4" fmla="*/ 172 w 211"/>
                  <a:gd name="T5" fmla="*/ 42 h 43"/>
                  <a:gd name="T6" fmla="*/ 199 w 211"/>
                  <a:gd name="T7" fmla="*/ 34 h 43"/>
                  <a:gd name="T8" fmla="*/ 209 w 211"/>
                  <a:gd name="T9" fmla="*/ 20 h 43"/>
                  <a:gd name="T10" fmla="*/ 204 w 211"/>
                  <a:gd name="T11" fmla="*/ 15 h 43"/>
                  <a:gd name="T12" fmla="*/ 187 w 211"/>
                  <a:gd name="T13" fmla="*/ 14 h 43"/>
                  <a:gd name="T14" fmla="*/ 161 w 211"/>
                  <a:gd name="T15" fmla="*/ 15 h 43"/>
                  <a:gd name="T16" fmla="*/ 98 w 211"/>
                  <a:gd name="T17" fmla="*/ 10 h 43"/>
                  <a:gd name="T18" fmla="*/ 2 w 211"/>
                  <a:gd name="T19" fmla="*/ 29 h 43"/>
                  <a:gd name="T20" fmla="*/ 8 w 211"/>
                  <a:gd name="T21" fmla="*/ 35 h 43"/>
                  <a:gd name="T22" fmla="*/ 51 w 211"/>
                  <a:gd name="T2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43">
                    <a:moveTo>
                      <a:pt x="51" y="28"/>
                    </a:moveTo>
                    <a:cubicBezTo>
                      <a:pt x="71" y="30"/>
                      <a:pt x="92" y="34"/>
                      <a:pt x="112" y="37"/>
                    </a:cubicBezTo>
                    <a:cubicBezTo>
                      <a:pt x="132" y="40"/>
                      <a:pt x="152" y="43"/>
                      <a:pt x="172" y="42"/>
                    </a:cubicBezTo>
                    <a:cubicBezTo>
                      <a:pt x="182" y="42"/>
                      <a:pt x="191" y="41"/>
                      <a:pt x="199" y="34"/>
                    </a:cubicBezTo>
                    <a:cubicBezTo>
                      <a:pt x="204" y="30"/>
                      <a:pt x="206" y="26"/>
                      <a:pt x="209" y="20"/>
                    </a:cubicBezTo>
                    <a:cubicBezTo>
                      <a:pt x="211" y="18"/>
                      <a:pt x="207" y="14"/>
                      <a:pt x="204" y="15"/>
                    </a:cubicBezTo>
                    <a:cubicBezTo>
                      <a:pt x="197" y="16"/>
                      <a:pt x="196" y="14"/>
                      <a:pt x="187" y="14"/>
                    </a:cubicBezTo>
                    <a:cubicBezTo>
                      <a:pt x="178" y="14"/>
                      <a:pt x="169" y="15"/>
                      <a:pt x="161" y="15"/>
                    </a:cubicBezTo>
                    <a:cubicBezTo>
                      <a:pt x="140" y="15"/>
                      <a:pt x="119" y="11"/>
                      <a:pt x="98" y="10"/>
                    </a:cubicBezTo>
                    <a:cubicBezTo>
                      <a:pt x="69" y="7"/>
                      <a:pt x="19" y="0"/>
                      <a:pt x="2" y="29"/>
                    </a:cubicBezTo>
                    <a:cubicBezTo>
                      <a:pt x="0" y="33"/>
                      <a:pt x="4" y="38"/>
                      <a:pt x="8" y="35"/>
                    </a:cubicBezTo>
                    <a:cubicBezTo>
                      <a:pt x="19" y="25"/>
                      <a:pt x="37" y="26"/>
                      <a:pt x="5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8" name="Freeform 1168"/>
              <p:cNvSpPr/>
              <p:nvPr/>
            </p:nvSpPr>
            <p:spPr bwMode="auto">
              <a:xfrm>
                <a:off x="3512" y="1686"/>
                <a:ext cx="137" cy="17"/>
              </a:xfrm>
              <a:custGeom>
                <a:avLst/>
                <a:gdLst>
                  <a:gd name="T0" fmla="*/ 240 w 244"/>
                  <a:gd name="T1" fmla="*/ 9 h 30"/>
                  <a:gd name="T2" fmla="*/ 229 w 244"/>
                  <a:gd name="T3" fmla="*/ 2 h 30"/>
                  <a:gd name="T4" fmla="*/ 212 w 244"/>
                  <a:gd name="T5" fmla="*/ 1 h 30"/>
                  <a:gd name="T6" fmla="*/ 179 w 244"/>
                  <a:gd name="T7" fmla="*/ 1 h 30"/>
                  <a:gd name="T8" fmla="*/ 120 w 244"/>
                  <a:gd name="T9" fmla="*/ 7 h 30"/>
                  <a:gd name="T10" fmla="*/ 65 w 244"/>
                  <a:gd name="T11" fmla="*/ 13 h 30"/>
                  <a:gd name="T12" fmla="*/ 3 w 244"/>
                  <a:gd name="T13" fmla="*/ 24 h 30"/>
                  <a:gd name="T14" fmla="*/ 5 w 244"/>
                  <a:gd name="T15" fmla="*/ 30 h 30"/>
                  <a:gd name="T16" fmla="*/ 119 w 244"/>
                  <a:gd name="T17" fmla="*/ 25 h 30"/>
                  <a:gd name="T18" fmla="*/ 178 w 244"/>
                  <a:gd name="T19" fmla="*/ 23 h 30"/>
                  <a:gd name="T20" fmla="*/ 210 w 244"/>
                  <a:gd name="T21" fmla="*/ 23 h 30"/>
                  <a:gd name="T22" fmla="*/ 227 w 244"/>
                  <a:gd name="T23" fmla="*/ 24 h 30"/>
                  <a:gd name="T24" fmla="*/ 239 w 244"/>
                  <a:gd name="T25" fmla="*/ 19 h 30"/>
                  <a:gd name="T26" fmla="*/ 240 w 244"/>
                  <a:gd name="T27"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30">
                    <a:moveTo>
                      <a:pt x="240" y="9"/>
                    </a:moveTo>
                    <a:cubicBezTo>
                      <a:pt x="236" y="6"/>
                      <a:pt x="234" y="3"/>
                      <a:pt x="229" y="2"/>
                    </a:cubicBezTo>
                    <a:cubicBezTo>
                      <a:pt x="223" y="1"/>
                      <a:pt x="217" y="1"/>
                      <a:pt x="212" y="1"/>
                    </a:cubicBezTo>
                    <a:cubicBezTo>
                      <a:pt x="201" y="0"/>
                      <a:pt x="190" y="1"/>
                      <a:pt x="179" y="1"/>
                    </a:cubicBezTo>
                    <a:cubicBezTo>
                      <a:pt x="159" y="2"/>
                      <a:pt x="140" y="4"/>
                      <a:pt x="120" y="7"/>
                    </a:cubicBezTo>
                    <a:cubicBezTo>
                      <a:pt x="101" y="9"/>
                      <a:pt x="83" y="12"/>
                      <a:pt x="65" y="13"/>
                    </a:cubicBezTo>
                    <a:cubicBezTo>
                      <a:pt x="43" y="14"/>
                      <a:pt x="23" y="17"/>
                      <a:pt x="3" y="24"/>
                    </a:cubicBezTo>
                    <a:cubicBezTo>
                      <a:pt x="0" y="25"/>
                      <a:pt x="2" y="30"/>
                      <a:pt x="5" y="30"/>
                    </a:cubicBezTo>
                    <a:cubicBezTo>
                      <a:pt x="43" y="23"/>
                      <a:pt x="81" y="26"/>
                      <a:pt x="119" y="25"/>
                    </a:cubicBezTo>
                    <a:cubicBezTo>
                      <a:pt x="139" y="24"/>
                      <a:pt x="158" y="23"/>
                      <a:pt x="178" y="23"/>
                    </a:cubicBezTo>
                    <a:cubicBezTo>
                      <a:pt x="188" y="22"/>
                      <a:pt x="199" y="22"/>
                      <a:pt x="210" y="23"/>
                    </a:cubicBezTo>
                    <a:cubicBezTo>
                      <a:pt x="215" y="23"/>
                      <a:pt x="221" y="24"/>
                      <a:pt x="227" y="24"/>
                    </a:cubicBezTo>
                    <a:cubicBezTo>
                      <a:pt x="232" y="23"/>
                      <a:pt x="234" y="21"/>
                      <a:pt x="239" y="19"/>
                    </a:cubicBezTo>
                    <a:cubicBezTo>
                      <a:pt x="244" y="17"/>
                      <a:pt x="244" y="11"/>
                      <a:pt x="24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9" name="Freeform 1169"/>
              <p:cNvSpPr/>
              <p:nvPr/>
            </p:nvSpPr>
            <p:spPr bwMode="auto">
              <a:xfrm>
                <a:off x="3509" y="1621"/>
                <a:ext cx="136" cy="25"/>
              </a:xfrm>
              <a:custGeom>
                <a:avLst/>
                <a:gdLst>
                  <a:gd name="T0" fmla="*/ 7 w 242"/>
                  <a:gd name="T1" fmla="*/ 35 h 44"/>
                  <a:gd name="T2" fmla="*/ 132 w 242"/>
                  <a:gd name="T3" fmla="*/ 29 h 44"/>
                  <a:gd name="T4" fmla="*/ 193 w 242"/>
                  <a:gd name="T5" fmla="*/ 41 h 44"/>
                  <a:gd name="T6" fmla="*/ 242 w 242"/>
                  <a:gd name="T7" fmla="*/ 28 h 44"/>
                  <a:gd name="T8" fmla="*/ 240 w 242"/>
                  <a:gd name="T9" fmla="*/ 22 h 44"/>
                  <a:gd name="T10" fmla="*/ 217 w 242"/>
                  <a:gd name="T11" fmla="*/ 21 h 44"/>
                  <a:gd name="T12" fmla="*/ 187 w 242"/>
                  <a:gd name="T13" fmla="*/ 21 h 44"/>
                  <a:gd name="T14" fmla="*/ 118 w 242"/>
                  <a:gd name="T15" fmla="*/ 9 h 44"/>
                  <a:gd name="T16" fmla="*/ 3 w 242"/>
                  <a:gd name="T17" fmla="*/ 31 h 44"/>
                  <a:gd name="T18" fmla="*/ 7 w 242"/>
                  <a:gd name="T19"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44">
                    <a:moveTo>
                      <a:pt x="7" y="35"/>
                    </a:moveTo>
                    <a:cubicBezTo>
                      <a:pt x="42" y="7"/>
                      <a:pt x="91" y="20"/>
                      <a:pt x="132" y="29"/>
                    </a:cubicBezTo>
                    <a:cubicBezTo>
                      <a:pt x="152" y="34"/>
                      <a:pt x="172" y="39"/>
                      <a:pt x="193" y="41"/>
                    </a:cubicBezTo>
                    <a:cubicBezTo>
                      <a:pt x="206" y="42"/>
                      <a:pt x="237" y="44"/>
                      <a:pt x="242" y="28"/>
                    </a:cubicBezTo>
                    <a:cubicBezTo>
                      <a:pt x="242" y="26"/>
                      <a:pt x="242" y="23"/>
                      <a:pt x="240" y="22"/>
                    </a:cubicBezTo>
                    <a:cubicBezTo>
                      <a:pt x="233" y="18"/>
                      <a:pt x="224" y="20"/>
                      <a:pt x="217" y="21"/>
                    </a:cubicBezTo>
                    <a:cubicBezTo>
                      <a:pt x="207" y="23"/>
                      <a:pt x="197" y="22"/>
                      <a:pt x="187" y="21"/>
                    </a:cubicBezTo>
                    <a:cubicBezTo>
                      <a:pt x="164" y="19"/>
                      <a:pt x="141" y="13"/>
                      <a:pt x="118" y="9"/>
                    </a:cubicBezTo>
                    <a:cubicBezTo>
                      <a:pt x="78" y="2"/>
                      <a:pt x="32" y="0"/>
                      <a:pt x="3" y="31"/>
                    </a:cubicBezTo>
                    <a:cubicBezTo>
                      <a:pt x="0" y="34"/>
                      <a:pt x="4" y="37"/>
                      <a:pt x="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0" name="Freeform 1170"/>
              <p:cNvSpPr>
                <a:spLocks noEditPoints="1"/>
              </p:cNvSpPr>
              <p:nvPr/>
            </p:nvSpPr>
            <p:spPr bwMode="auto">
              <a:xfrm>
                <a:off x="3457" y="1608"/>
                <a:ext cx="45" cy="60"/>
              </a:xfrm>
              <a:custGeom>
                <a:avLst/>
                <a:gdLst>
                  <a:gd name="T0" fmla="*/ 5 w 79"/>
                  <a:gd name="T1" fmla="*/ 68 h 106"/>
                  <a:gd name="T2" fmla="*/ 0 w 79"/>
                  <a:gd name="T3" fmla="*/ 68 h 106"/>
                  <a:gd name="T4" fmla="*/ 4 w 79"/>
                  <a:gd name="T5" fmla="*/ 103 h 106"/>
                  <a:gd name="T6" fmla="*/ 8 w 79"/>
                  <a:gd name="T7" fmla="*/ 105 h 106"/>
                  <a:gd name="T8" fmla="*/ 72 w 79"/>
                  <a:gd name="T9" fmla="*/ 106 h 106"/>
                  <a:gd name="T10" fmla="*/ 76 w 79"/>
                  <a:gd name="T11" fmla="*/ 100 h 106"/>
                  <a:gd name="T12" fmla="*/ 64 w 79"/>
                  <a:gd name="T13" fmla="*/ 43 h 106"/>
                  <a:gd name="T14" fmla="*/ 74 w 79"/>
                  <a:gd name="T15" fmla="*/ 26 h 106"/>
                  <a:gd name="T16" fmla="*/ 78 w 79"/>
                  <a:gd name="T17" fmla="*/ 6 h 106"/>
                  <a:gd name="T18" fmla="*/ 70 w 79"/>
                  <a:gd name="T19" fmla="*/ 2 h 106"/>
                  <a:gd name="T20" fmla="*/ 53 w 79"/>
                  <a:gd name="T21" fmla="*/ 17 h 106"/>
                  <a:gd name="T22" fmla="*/ 40 w 79"/>
                  <a:gd name="T23" fmla="*/ 41 h 106"/>
                  <a:gd name="T24" fmla="*/ 33 w 79"/>
                  <a:gd name="T25" fmla="*/ 61 h 106"/>
                  <a:gd name="T26" fmla="*/ 17 w 79"/>
                  <a:gd name="T27" fmla="*/ 33 h 106"/>
                  <a:gd name="T28" fmla="*/ 9 w 79"/>
                  <a:gd name="T29" fmla="*/ 35 h 106"/>
                  <a:gd name="T30" fmla="*/ 28 w 79"/>
                  <a:gd name="T31" fmla="*/ 96 h 106"/>
                  <a:gd name="T32" fmla="*/ 28 w 79"/>
                  <a:gd name="T33" fmla="*/ 97 h 106"/>
                  <a:gd name="T34" fmla="*/ 9 w 79"/>
                  <a:gd name="T35" fmla="*/ 99 h 106"/>
                  <a:gd name="T36" fmla="*/ 5 w 79"/>
                  <a:gd name="T37" fmla="*/ 68 h 106"/>
                  <a:gd name="T38" fmla="*/ 47 w 79"/>
                  <a:gd name="T39" fmla="*/ 92 h 106"/>
                  <a:gd name="T40" fmla="*/ 57 w 79"/>
                  <a:gd name="T41" fmla="*/ 59 h 106"/>
                  <a:gd name="T42" fmla="*/ 66 w 79"/>
                  <a:gd name="T43" fmla="*/ 97 h 106"/>
                  <a:gd name="T44" fmla="*/ 45 w 79"/>
                  <a:gd name="T45" fmla="*/ 96 h 106"/>
                  <a:gd name="T46" fmla="*/ 47 w 79"/>
                  <a:gd name="T47"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6">
                    <a:moveTo>
                      <a:pt x="5" y="68"/>
                    </a:moveTo>
                    <a:cubicBezTo>
                      <a:pt x="6" y="65"/>
                      <a:pt x="1" y="65"/>
                      <a:pt x="0" y="68"/>
                    </a:cubicBezTo>
                    <a:cubicBezTo>
                      <a:pt x="0" y="80"/>
                      <a:pt x="1" y="91"/>
                      <a:pt x="4" y="103"/>
                    </a:cubicBezTo>
                    <a:cubicBezTo>
                      <a:pt x="4" y="105"/>
                      <a:pt x="6" y="106"/>
                      <a:pt x="8" y="105"/>
                    </a:cubicBezTo>
                    <a:cubicBezTo>
                      <a:pt x="29" y="102"/>
                      <a:pt x="50" y="103"/>
                      <a:pt x="72" y="106"/>
                    </a:cubicBezTo>
                    <a:cubicBezTo>
                      <a:pt x="75" y="106"/>
                      <a:pt x="77" y="103"/>
                      <a:pt x="76" y="100"/>
                    </a:cubicBezTo>
                    <a:cubicBezTo>
                      <a:pt x="69" y="82"/>
                      <a:pt x="67" y="62"/>
                      <a:pt x="64" y="43"/>
                    </a:cubicBezTo>
                    <a:cubicBezTo>
                      <a:pt x="67" y="37"/>
                      <a:pt x="70" y="32"/>
                      <a:pt x="74" y="26"/>
                    </a:cubicBezTo>
                    <a:cubicBezTo>
                      <a:pt x="78" y="19"/>
                      <a:pt x="77" y="13"/>
                      <a:pt x="78" y="6"/>
                    </a:cubicBezTo>
                    <a:cubicBezTo>
                      <a:pt x="79" y="2"/>
                      <a:pt x="73" y="0"/>
                      <a:pt x="70" y="2"/>
                    </a:cubicBezTo>
                    <a:cubicBezTo>
                      <a:pt x="63" y="7"/>
                      <a:pt x="58" y="9"/>
                      <a:pt x="53" y="17"/>
                    </a:cubicBezTo>
                    <a:cubicBezTo>
                      <a:pt x="49" y="25"/>
                      <a:pt x="44" y="33"/>
                      <a:pt x="40" y="41"/>
                    </a:cubicBezTo>
                    <a:cubicBezTo>
                      <a:pt x="37" y="48"/>
                      <a:pt x="35" y="54"/>
                      <a:pt x="33" y="61"/>
                    </a:cubicBezTo>
                    <a:cubicBezTo>
                      <a:pt x="27" y="51"/>
                      <a:pt x="22" y="42"/>
                      <a:pt x="17" y="33"/>
                    </a:cubicBezTo>
                    <a:cubicBezTo>
                      <a:pt x="14" y="30"/>
                      <a:pt x="9" y="31"/>
                      <a:pt x="9" y="35"/>
                    </a:cubicBezTo>
                    <a:cubicBezTo>
                      <a:pt x="11" y="56"/>
                      <a:pt x="20" y="76"/>
                      <a:pt x="28" y="96"/>
                    </a:cubicBezTo>
                    <a:cubicBezTo>
                      <a:pt x="28" y="96"/>
                      <a:pt x="28" y="96"/>
                      <a:pt x="28" y="97"/>
                    </a:cubicBezTo>
                    <a:cubicBezTo>
                      <a:pt x="22" y="97"/>
                      <a:pt x="16" y="98"/>
                      <a:pt x="9" y="99"/>
                    </a:cubicBezTo>
                    <a:cubicBezTo>
                      <a:pt x="7" y="89"/>
                      <a:pt x="5" y="79"/>
                      <a:pt x="5" y="68"/>
                    </a:cubicBezTo>
                    <a:close/>
                    <a:moveTo>
                      <a:pt x="47" y="92"/>
                    </a:moveTo>
                    <a:cubicBezTo>
                      <a:pt x="49" y="81"/>
                      <a:pt x="52" y="70"/>
                      <a:pt x="57" y="59"/>
                    </a:cubicBezTo>
                    <a:cubicBezTo>
                      <a:pt x="59" y="72"/>
                      <a:pt x="62" y="85"/>
                      <a:pt x="66" y="97"/>
                    </a:cubicBezTo>
                    <a:cubicBezTo>
                      <a:pt x="59" y="97"/>
                      <a:pt x="52" y="96"/>
                      <a:pt x="45" y="96"/>
                    </a:cubicBezTo>
                    <a:cubicBezTo>
                      <a:pt x="46" y="95"/>
                      <a:pt x="47" y="94"/>
                      <a:pt x="47"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1" name="Freeform 1171"/>
              <p:cNvSpPr>
                <a:spLocks noEditPoints="1"/>
              </p:cNvSpPr>
              <p:nvPr/>
            </p:nvSpPr>
            <p:spPr bwMode="auto">
              <a:xfrm>
                <a:off x="4076" y="1602"/>
                <a:ext cx="136" cy="383"/>
              </a:xfrm>
              <a:custGeom>
                <a:avLst/>
                <a:gdLst>
                  <a:gd name="T0" fmla="*/ 197 w 242"/>
                  <a:gd name="T1" fmla="*/ 19 h 683"/>
                  <a:gd name="T2" fmla="*/ 150 w 242"/>
                  <a:gd name="T3" fmla="*/ 225 h 683"/>
                  <a:gd name="T4" fmla="*/ 120 w 242"/>
                  <a:gd name="T5" fmla="*/ 1 h 683"/>
                  <a:gd name="T6" fmla="*/ 137 w 242"/>
                  <a:gd name="T7" fmla="*/ 117 h 683"/>
                  <a:gd name="T8" fmla="*/ 137 w 242"/>
                  <a:gd name="T9" fmla="*/ 228 h 683"/>
                  <a:gd name="T10" fmla="*/ 196 w 242"/>
                  <a:gd name="T11" fmla="*/ 87 h 683"/>
                  <a:gd name="T12" fmla="*/ 225 w 242"/>
                  <a:gd name="T13" fmla="*/ 134 h 683"/>
                  <a:gd name="T14" fmla="*/ 206 w 242"/>
                  <a:gd name="T15" fmla="*/ 279 h 683"/>
                  <a:gd name="T16" fmla="*/ 200 w 242"/>
                  <a:gd name="T17" fmla="*/ 290 h 683"/>
                  <a:gd name="T18" fmla="*/ 165 w 242"/>
                  <a:gd name="T19" fmla="*/ 305 h 683"/>
                  <a:gd name="T20" fmla="*/ 163 w 242"/>
                  <a:gd name="T21" fmla="*/ 304 h 683"/>
                  <a:gd name="T22" fmla="*/ 159 w 242"/>
                  <a:gd name="T23" fmla="*/ 304 h 683"/>
                  <a:gd name="T24" fmla="*/ 157 w 242"/>
                  <a:gd name="T25" fmla="*/ 309 h 683"/>
                  <a:gd name="T26" fmla="*/ 159 w 242"/>
                  <a:gd name="T27" fmla="*/ 323 h 683"/>
                  <a:gd name="T28" fmla="*/ 160 w 242"/>
                  <a:gd name="T29" fmla="*/ 330 h 683"/>
                  <a:gd name="T30" fmla="*/ 141 w 242"/>
                  <a:gd name="T31" fmla="*/ 412 h 683"/>
                  <a:gd name="T32" fmla="*/ 164 w 242"/>
                  <a:gd name="T33" fmla="*/ 378 h 683"/>
                  <a:gd name="T34" fmla="*/ 152 w 242"/>
                  <a:gd name="T35" fmla="*/ 469 h 683"/>
                  <a:gd name="T36" fmla="*/ 152 w 242"/>
                  <a:gd name="T37" fmla="*/ 534 h 683"/>
                  <a:gd name="T38" fmla="*/ 148 w 242"/>
                  <a:gd name="T39" fmla="*/ 588 h 683"/>
                  <a:gd name="T40" fmla="*/ 154 w 242"/>
                  <a:gd name="T41" fmla="*/ 648 h 683"/>
                  <a:gd name="T42" fmla="*/ 140 w 242"/>
                  <a:gd name="T43" fmla="*/ 663 h 683"/>
                  <a:gd name="T44" fmla="*/ 119 w 242"/>
                  <a:gd name="T45" fmla="*/ 610 h 683"/>
                  <a:gd name="T46" fmla="*/ 111 w 242"/>
                  <a:gd name="T47" fmla="*/ 596 h 683"/>
                  <a:gd name="T48" fmla="*/ 110 w 242"/>
                  <a:gd name="T49" fmla="*/ 550 h 683"/>
                  <a:gd name="T50" fmla="*/ 121 w 242"/>
                  <a:gd name="T51" fmla="*/ 532 h 683"/>
                  <a:gd name="T52" fmla="*/ 126 w 242"/>
                  <a:gd name="T53" fmla="*/ 502 h 683"/>
                  <a:gd name="T54" fmla="*/ 113 w 242"/>
                  <a:gd name="T55" fmla="*/ 430 h 683"/>
                  <a:gd name="T56" fmla="*/ 113 w 242"/>
                  <a:gd name="T57" fmla="*/ 409 h 683"/>
                  <a:gd name="T58" fmla="*/ 107 w 242"/>
                  <a:gd name="T59" fmla="*/ 329 h 683"/>
                  <a:gd name="T60" fmla="*/ 111 w 242"/>
                  <a:gd name="T61" fmla="*/ 300 h 683"/>
                  <a:gd name="T62" fmla="*/ 85 w 242"/>
                  <a:gd name="T63" fmla="*/ 311 h 683"/>
                  <a:gd name="T64" fmla="*/ 16 w 242"/>
                  <a:gd name="T65" fmla="*/ 107 h 683"/>
                  <a:gd name="T66" fmla="*/ 30 w 242"/>
                  <a:gd name="T67" fmla="*/ 40 h 683"/>
                  <a:gd name="T68" fmla="*/ 105 w 242"/>
                  <a:gd name="T69" fmla="*/ 229 h 683"/>
                  <a:gd name="T70" fmla="*/ 109 w 242"/>
                  <a:gd name="T71" fmla="*/ 19 h 683"/>
                  <a:gd name="T72" fmla="*/ 63 w 242"/>
                  <a:gd name="T73" fmla="*/ 224 h 683"/>
                  <a:gd name="T74" fmla="*/ 32 w 242"/>
                  <a:gd name="T75" fmla="*/ 38 h 683"/>
                  <a:gd name="T76" fmla="*/ 11 w 242"/>
                  <a:gd name="T77" fmla="*/ 220 h 683"/>
                  <a:gd name="T78" fmla="*/ 83 w 242"/>
                  <a:gd name="T79" fmla="*/ 322 h 683"/>
                  <a:gd name="T80" fmla="*/ 90 w 242"/>
                  <a:gd name="T81" fmla="*/ 567 h 683"/>
                  <a:gd name="T82" fmla="*/ 162 w 242"/>
                  <a:gd name="T83" fmla="*/ 672 h 683"/>
                  <a:gd name="T84" fmla="*/ 173 w 242"/>
                  <a:gd name="T85" fmla="*/ 380 h 683"/>
                  <a:gd name="T86" fmla="*/ 166 w 242"/>
                  <a:gd name="T87" fmla="*/ 324 h 683"/>
                  <a:gd name="T88" fmla="*/ 238 w 242"/>
                  <a:gd name="T89" fmla="*/ 223 h 683"/>
                  <a:gd name="T90" fmla="*/ 95 w 242"/>
                  <a:gd name="T91" fmla="*/ 416 h 683"/>
                  <a:gd name="T92" fmla="*/ 95 w 242"/>
                  <a:gd name="T93" fmla="*/ 412 h 683"/>
                  <a:gd name="T94" fmla="*/ 96 w 242"/>
                  <a:gd name="T95" fmla="*/ 389 h 683"/>
                  <a:gd name="T96" fmla="*/ 103 w 242"/>
                  <a:gd name="T97" fmla="*/ 316 h 683"/>
                  <a:gd name="T98" fmla="*/ 37 w 242"/>
                  <a:gd name="T99" fmla="*/ 292 h 683"/>
                  <a:gd name="T100" fmla="*/ 56 w 242"/>
                  <a:gd name="T101" fmla="*/ 309 h 683"/>
                  <a:gd name="T102" fmla="*/ 163 w 242"/>
                  <a:gd name="T103" fmla="*/ 314 h 683"/>
                  <a:gd name="T104" fmla="*/ 164 w 242"/>
                  <a:gd name="T105" fmla="*/ 317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 h="683">
                    <a:moveTo>
                      <a:pt x="224" y="81"/>
                    </a:moveTo>
                    <a:cubicBezTo>
                      <a:pt x="224" y="80"/>
                      <a:pt x="224" y="80"/>
                      <a:pt x="224" y="80"/>
                    </a:cubicBezTo>
                    <a:cubicBezTo>
                      <a:pt x="218" y="59"/>
                      <a:pt x="208" y="39"/>
                      <a:pt x="200" y="19"/>
                    </a:cubicBezTo>
                    <a:cubicBezTo>
                      <a:pt x="199" y="17"/>
                      <a:pt x="197" y="18"/>
                      <a:pt x="197" y="19"/>
                    </a:cubicBezTo>
                    <a:cubicBezTo>
                      <a:pt x="198" y="21"/>
                      <a:pt x="198" y="22"/>
                      <a:pt x="198" y="23"/>
                    </a:cubicBezTo>
                    <a:cubicBezTo>
                      <a:pt x="197" y="23"/>
                      <a:pt x="196" y="23"/>
                      <a:pt x="195" y="25"/>
                    </a:cubicBezTo>
                    <a:cubicBezTo>
                      <a:pt x="181" y="57"/>
                      <a:pt x="188" y="96"/>
                      <a:pt x="189" y="130"/>
                    </a:cubicBezTo>
                    <a:cubicBezTo>
                      <a:pt x="190" y="165"/>
                      <a:pt x="192" y="214"/>
                      <a:pt x="150" y="225"/>
                    </a:cubicBezTo>
                    <a:cubicBezTo>
                      <a:pt x="149" y="225"/>
                      <a:pt x="148" y="226"/>
                      <a:pt x="148" y="227"/>
                    </a:cubicBezTo>
                    <a:cubicBezTo>
                      <a:pt x="148" y="185"/>
                      <a:pt x="148" y="143"/>
                      <a:pt x="146" y="101"/>
                    </a:cubicBezTo>
                    <a:cubicBezTo>
                      <a:pt x="144" y="78"/>
                      <a:pt x="143" y="56"/>
                      <a:pt x="137" y="34"/>
                    </a:cubicBezTo>
                    <a:cubicBezTo>
                      <a:pt x="135" y="24"/>
                      <a:pt x="131" y="6"/>
                      <a:pt x="120" y="1"/>
                    </a:cubicBezTo>
                    <a:cubicBezTo>
                      <a:pt x="118" y="0"/>
                      <a:pt x="115" y="4"/>
                      <a:pt x="118" y="5"/>
                    </a:cubicBezTo>
                    <a:cubicBezTo>
                      <a:pt x="129" y="11"/>
                      <a:pt x="130" y="33"/>
                      <a:pt x="131" y="44"/>
                    </a:cubicBezTo>
                    <a:cubicBezTo>
                      <a:pt x="134" y="66"/>
                      <a:pt x="136" y="87"/>
                      <a:pt x="137" y="109"/>
                    </a:cubicBezTo>
                    <a:cubicBezTo>
                      <a:pt x="137" y="112"/>
                      <a:pt x="137" y="115"/>
                      <a:pt x="137" y="117"/>
                    </a:cubicBezTo>
                    <a:cubicBezTo>
                      <a:pt x="134" y="130"/>
                      <a:pt x="130" y="143"/>
                      <a:pt x="125" y="155"/>
                    </a:cubicBezTo>
                    <a:cubicBezTo>
                      <a:pt x="125" y="157"/>
                      <a:pt x="128" y="158"/>
                      <a:pt x="128" y="156"/>
                    </a:cubicBezTo>
                    <a:cubicBezTo>
                      <a:pt x="132" y="146"/>
                      <a:pt x="135" y="135"/>
                      <a:pt x="137" y="125"/>
                    </a:cubicBezTo>
                    <a:cubicBezTo>
                      <a:pt x="138" y="159"/>
                      <a:pt x="138" y="194"/>
                      <a:pt x="137" y="228"/>
                    </a:cubicBezTo>
                    <a:cubicBezTo>
                      <a:pt x="137" y="235"/>
                      <a:pt x="148" y="235"/>
                      <a:pt x="148" y="228"/>
                    </a:cubicBezTo>
                    <a:cubicBezTo>
                      <a:pt x="148" y="230"/>
                      <a:pt x="150" y="231"/>
                      <a:pt x="152" y="231"/>
                    </a:cubicBezTo>
                    <a:cubicBezTo>
                      <a:pt x="189" y="223"/>
                      <a:pt x="198" y="186"/>
                      <a:pt x="199" y="152"/>
                    </a:cubicBezTo>
                    <a:cubicBezTo>
                      <a:pt x="199" y="130"/>
                      <a:pt x="197" y="108"/>
                      <a:pt x="196" y="87"/>
                    </a:cubicBezTo>
                    <a:cubicBezTo>
                      <a:pt x="196" y="69"/>
                      <a:pt x="195" y="50"/>
                      <a:pt x="201" y="33"/>
                    </a:cubicBezTo>
                    <a:cubicBezTo>
                      <a:pt x="207" y="56"/>
                      <a:pt x="213" y="78"/>
                      <a:pt x="218" y="101"/>
                    </a:cubicBezTo>
                    <a:cubicBezTo>
                      <a:pt x="218" y="101"/>
                      <a:pt x="219" y="102"/>
                      <a:pt x="219" y="103"/>
                    </a:cubicBezTo>
                    <a:cubicBezTo>
                      <a:pt x="221" y="113"/>
                      <a:pt x="224" y="124"/>
                      <a:pt x="225" y="134"/>
                    </a:cubicBezTo>
                    <a:cubicBezTo>
                      <a:pt x="227" y="160"/>
                      <a:pt x="226" y="185"/>
                      <a:pt x="224" y="211"/>
                    </a:cubicBezTo>
                    <a:cubicBezTo>
                      <a:pt x="222" y="233"/>
                      <a:pt x="217" y="256"/>
                      <a:pt x="207" y="277"/>
                    </a:cubicBezTo>
                    <a:cubicBezTo>
                      <a:pt x="207" y="278"/>
                      <a:pt x="206" y="279"/>
                      <a:pt x="206" y="279"/>
                    </a:cubicBezTo>
                    <a:cubicBezTo>
                      <a:pt x="206" y="279"/>
                      <a:pt x="206" y="279"/>
                      <a:pt x="206" y="279"/>
                    </a:cubicBezTo>
                    <a:cubicBezTo>
                      <a:pt x="199" y="286"/>
                      <a:pt x="188" y="284"/>
                      <a:pt x="183" y="276"/>
                    </a:cubicBezTo>
                    <a:cubicBezTo>
                      <a:pt x="183" y="275"/>
                      <a:pt x="182" y="276"/>
                      <a:pt x="182" y="276"/>
                    </a:cubicBezTo>
                    <a:cubicBezTo>
                      <a:pt x="187" y="285"/>
                      <a:pt x="196" y="287"/>
                      <a:pt x="204" y="283"/>
                    </a:cubicBezTo>
                    <a:cubicBezTo>
                      <a:pt x="203" y="285"/>
                      <a:pt x="201" y="288"/>
                      <a:pt x="200" y="290"/>
                    </a:cubicBezTo>
                    <a:cubicBezTo>
                      <a:pt x="199" y="289"/>
                      <a:pt x="198" y="289"/>
                      <a:pt x="197" y="290"/>
                    </a:cubicBezTo>
                    <a:cubicBezTo>
                      <a:pt x="194" y="293"/>
                      <a:pt x="191" y="296"/>
                      <a:pt x="188" y="299"/>
                    </a:cubicBezTo>
                    <a:cubicBezTo>
                      <a:pt x="182" y="302"/>
                      <a:pt x="175" y="304"/>
                      <a:pt x="167" y="304"/>
                    </a:cubicBezTo>
                    <a:cubicBezTo>
                      <a:pt x="166" y="304"/>
                      <a:pt x="166" y="305"/>
                      <a:pt x="165" y="305"/>
                    </a:cubicBezTo>
                    <a:cubicBezTo>
                      <a:pt x="165" y="305"/>
                      <a:pt x="165" y="305"/>
                      <a:pt x="164" y="305"/>
                    </a:cubicBezTo>
                    <a:cubicBezTo>
                      <a:pt x="165" y="300"/>
                      <a:pt x="166" y="296"/>
                      <a:pt x="167" y="292"/>
                    </a:cubicBezTo>
                    <a:cubicBezTo>
                      <a:pt x="167" y="292"/>
                      <a:pt x="167" y="292"/>
                      <a:pt x="167" y="292"/>
                    </a:cubicBezTo>
                    <a:cubicBezTo>
                      <a:pt x="165" y="296"/>
                      <a:pt x="164" y="300"/>
                      <a:pt x="163" y="304"/>
                    </a:cubicBezTo>
                    <a:cubicBezTo>
                      <a:pt x="163" y="304"/>
                      <a:pt x="162" y="304"/>
                      <a:pt x="162" y="303"/>
                    </a:cubicBezTo>
                    <a:cubicBezTo>
                      <a:pt x="155" y="299"/>
                      <a:pt x="157" y="290"/>
                      <a:pt x="159" y="284"/>
                    </a:cubicBezTo>
                    <a:cubicBezTo>
                      <a:pt x="160" y="283"/>
                      <a:pt x="158" y="283"/>
                      <a:pt x="158" y="284"/>
                    </a:cubicBezTo>
                    <a:cubicBezTo>
                      <a:pt x="155" y="290"/>
                      <a:pt x="153" y="299"/>
                      <a:pt x="159" y="304"/>
                    </a:cubicBezTo>
                    <a:cubicBezTo>
                      <a:pt x="160" y="305"/>
                      <a:pt x="161" y="306"/>
                      <a:pt x="163" y="307"/>
                    </a:cubicBezTo>
                    <a:cubicBezTo>
                      <a:pt x="162" y="308"/>
                      <a:pt x="162" y="309"/>
                      <a:pt x="162" y="311"/>
                    </a:cubicBezTo>
                    <a:cubicBezTo>
                      <a:pt x="161" y="310"/>
                      <a:pt x="161" y="309"/>
                      <a:pt x="160" y="307"/>
                    </a:cubicBezTo>
                    <a:cubicBezTo>
                      <a:pt x="159" y="306"/>
                      <a:pt x="157" y="307"/>
                      <a:pt x="157" y="309"/>
                    </a:cubicBezTo>
                    <a:cubicBezTo>
                      <a:pt x="158" y="311"/>
                      <a:pt x="159" y="314"/>
                      <a:pt x="159" y="318"/>
                    </a:cubicBezTo>
                    <a:cubicBezTo>
                      <a:pt x="157" y="317"/>
                      <a:pt x="154" y="317"/>
                      <a:pt x="151" y="315"/>
                    </a:cubicBezTo>
                    <a:cubicBezTo>
                      <a:pt x="150" y="315"/>
                      <a:pt x="149" y="316"/>
                      <a:pt x="150" y="317"/>
                    </a:cubicBezTo>
                    <a:cubicBezTo>
                      <a:pt x="153" y="320"/>
                      <a:pt x="156" y="322"/>
                      <a:pt x="159" y="323"/>
                    </a:cubicBezTo>
                    <a:cubicBezTo>
                      <a:pt x="158" y="327"/>
                      <a:pt x="157" y="331"/>
                      <a:pt x="156" y="335"/>
                    </a:cubicBezTo>
                    <a:cubicBezTo>
                      <a:pt x="151" y="352"/>
                      <a:pt x="143" y="366"/>
                      <a:pt x="133" y="379"/>
                    </a:cubicBezTo>
                    <a:cubicBezTo>
                      <a:pt x="132" y="381"/>
                      <a:pt x="135" y="383"/>
                      <a:pt x="136" y="382"/>
                    </a:cubicBezTo>
                    <a:cubicBezTo>
                      <a:pt x="151" y="369"/>
                      <a:pt x="157" y="350"/>
                      <a:pt x="160" y="330"/>
                    </a:cubicBezTo>
                    <a:cubicBezTo>
                      <a:pt x="161" y="331"/>
                      <a:pt x="161" y="333"/>
                      <a:pt x="161" y="334"/>
                    </a:cubicBezTo>
                    <a:cubicBezTo>
                      <a:pt x="161" y="341"/>
                      <a:pt x="162" y="348"/>
                      <a:pt x="162" y="355"/>
                    </a:cubicBezTo>
                    <a:cubicBezTo>
                      <a:pt x="161" y="362"/>
                      <a:pt x="159" y="369"/>
                      <a:pt x="157" y="375"/>
                    </a:cubicBezTo>
                    <a:cubicBezTo>
                      <a:pt x="152" y="388"/>
                      <a:pt x="144" y="399"/>
                      <a:pt x="141" y="412"/>
                    </a:cubicBezTo>
                    <a:cubicBezTo>
                      <a:pt x="140" y="414"/>
                      <a:pt x="143" y="415"/>
                      <a:pt x="144" y="414"/>
                    </a:cubicBezTo>
                    <a:cubicBezTo>
                      <a:pt x="155" y="406"/>
                      <a:pt x="159" y="389"/>
                      <a:pt x="163" y="377"/>
                    </a:cubicBezTo>
                    <a:cubicBezTo>
                      <a:pt x="163" y="377"/>
                      <a:pt x="163" y="377"/>
                      <a:pt x="163" y="377"/>
                    </a:cubicBezTo>
                    <a:cubicBezTo>
                      <a:pt x="163" y="377"/>
                      <a:pt x="164" y="377"/>
                      <a:pt x="164" y="378"/>
                    </a:cubicBezTo>
                    <a:cubicBezTo>
                      <a:pt x="164" y="387"/>
                      <a:pt x="164" y="395"/>
                      <a:pt x="164" y="404"/>
                    </a:cubicBezTo>
                    <a:cubicBezTo>
                      <a:pt x="162" y="417"/>
                      <a:pt x="158" y="428"/>
                      <a:pt x="153" y="440"/>
                    </a:cubicBezTo>
                    <a:cubicBezTo>
                      <a:pt x="150" y="450"/>
                      <a:pt x="145" y="459"/>
                      <a:pt x="149" y="469"/>
                    </a:cubicBezTo>
                    <a:cubicBezTo>
                      <a:pt x="150" y="471"/>
                      <a:pt x="152" y="471"/>
                      <a:pt x="152" y="469"/>
                    </a:cubicBezTo>
                    <a:cubicBezTo>
                      <a:pt x="153" y="451"/>
                      <a:pt x="160" y="435"/>
                      <a:pt x="165" y="419"/>
                    </a:cubicBezTo>
                    <a:cubicBezTo>
                      <a:pt x="165" y="440"/>
                      <a:pt x="165" y="461"/>
                      <a:pt x="165" y="483"/>
                    </a:cubicBezTo>
                    <a:cubicBezTo>
                      <a:pt x="157" y="499"/>
                      <a:pt x="147" y="516"/>
                      <a:pt x="149" y="533"/>
                    </a:cubicBezTo>
                    <a:cubicBezTo>
                      <a:pt x="149" y="534"/>
                      <a:pt x="151" y="535"/>
                      <a:pt x="152" y="534"/>
                    </a:cubicBezTo>
                    <a:cubicBezTo>
                      <a:pt x="157" y="522"/>
                      <a:pt x="160" y="510"/>
                      <a:pt x="165" y="498"/>
                    </a:cubicBezTo>
                    <a:cubicBezTo>
                      <a:pt x="165" y="498"/>
                      <a:pt x="165" y="498"/>
                      <a:pt x="165" y="498"/>
                    </a:cubicBezTo>
                    <a:cubicBezTo>
                      <a:pt x="165" y="512"/>
                      <a:pt x="164" y="527"/>
                      <a:pt x="164" y="542"/>
                    </a:cubicBezTo>
                    <a:cubicBezTo>
                      <a:pt x="157" y="557"/>
                      <a:pt x="152" y="572"/>
                      <a:pt x="148" y="588"/>
                    </a:cubicBezTo>
                    <a:cubicBezTo>
                      <a:pt x="148" y="592"/>
                      <a:pt x="153" y="593"/>
                      <a:pt x="153" y="590"/>
                    </a:cubicBezTo>
                    <a:cubicBezTo>
                      <a:pt x="155" y="576"/>
                      <a:pt x="159" y="564"/>
                      <a:pt x="164" y="551"/>
                    </a:cubicBezTo>
                    <a:cubicBezTo>
                      <a:pt x="163" y="571"/>
                      <a:pt x="162" y="590"/>
                      <a:pt x="160" y="609"/>
                    </a:cubicBezTo>
                    <a:cubicBezTo>
                      <a:pt x="159" y="622"/>
                      <a:pt x="157" y="635"/>
                      <a:pt x="154" y="648"/>
                    </a:cubicBezTo>
                    <a:cubicBezTo>
                      <a:pt x="153" y="652"/>
                      <a:pt x="152" y="656"/>
                      <a:pt x="150" y="660"/>
                    </a:cubicBezTo>
                    <a:cubicBezTo>
                      <a:pt x="150" y="661"/>
                      <a:pt x="150" y="663"/>
                      <a:pt x="149" y="664"/>
                    </a:cubicBezTo>
                    <a:cubicBezTo>
                      <a:pt x="148" y="664"/>
                      <a:pt x="147" y="664"/>
                      <a:pt x="146" y="664"/>
                    </a:cubicBezTo>
                    <a:cubicBezTo>
                      <a:pt x="144" y="664"/>
                      <a:pt x="142" y="664"/>
                      <a:pt x="140" y="663"/>
                    </a:cubicBezTo>
                    <a:cubicBezTo>
                      <a:pt x="140" y="661"/>
                      <a:pt x="140" y="659"/>
                      <a:pt x="139" y="658"/>
                    </a:cubicBezTo>
                    <a:cubicBezTo>
                      <a:pt x="125" y="641"/>
                      <a:pt x="118" y="622"/>
                      <a:pt x="113" y="601"/>
                    </a:cubicBezTo>
                    <a:cubicBezTo>
                      <a:pt x="113" y="601"/>
                      <a:pt x="113" y="601"/>
                      <a:pt x="112" y="601"/>
                    </a:cubicBezTo>
                    <a:cubicBezTo>
                      <a:pt x="115" y="604"/>
                      <a:pt x="117" y="607"/>
                      <a:pt x="119" y="610"/>
                    </a:cubicBezTo>
                    <a:cubicBezTo>
                      <a:pt x="125" y="616"/>
                      <a:pt x="128" y="625"/>
                      <a:pt x="134" y="631"/>
                    </a:cubicBezTo>
                    <a:cubicBezTo>
                      <a:pt x="135" y="632"/>
                      <a:pt x="137" y="630"/>
                      <a:pt x="137" y="629"/>
                    </a:cubicBezTo>
                    <a:cubicBezTo>
                      <a:pt x="135" y="621"/>
                      <a:pt x="129" y="615"/>
                      <a:pt x="124" y="609"/>
                    </a:cubicBezTo>
                    <a:cubicBezTo>
                      <a:pt x="120" y="604"/>
                      <a:pt x="116" y="600"/>
                      <a:pt x="111" y="596"/>
                    </a:cubicBezTo>
                    <a:cubicBezTo>
                      <a:pt x="109" y="584"/>
                      <a:pt x="106" y="571"/>
                      <a:pt x="105" y="559"/>
                    </a:cubicBezTo>
                    <a:cubicBezTo>
                      <a:pt x="109" y="572"/>
                      <a:pt x="115" y="584"/>
                      <a:pt x="126" y="591"/>
                    </a:cubicBezTo>
                    <a:cubicBezTo>
                      <a:pt x="128" y="592"/>
                      <a:pt x="129" y="590"/>
                      <a:pt x="128" y="588"/>
                    </a:cubicBezTo>
                    <a:cubicBezTo>
                      <a:pt x="121" y="575"/>
                      <a:pt x="114" y="564"/>
                      <a:pt x="110" y="550"/>
                    </a:cubicBezTo>
                    <a:cubicBezTo>
                      <a:pt x="108" y="544"/>
                      <a:pt x="106" y="539"/>
                      <a:pt x="104" y="533"/>
                    </a:cubicBezTo>
                    <a:cubicBezTo>
                      <a:pt x="105" y="528"/>
                      <a:pt x="105" y="522"/>
                      <a:pt x="106" y="517"/>
                    </a:cubicBezTo>
                    <a:cubicBezTo>
                      <a:pt x="109" y="523"/>
                      <a:pt x="113" y="530"/>
                      <a:pt x="117" y="535"/>
                    </a:cubicBezTo>
                    <a:cubicBezTo>
                      <a:pt x="119" y="536"/>
                      <a:pt x="122" y="534"/>
                      <a:pt x="121" y="532"/>
                    </a:cubicBezTo>
                    <a:cubicBezTo>
                      <a:pt x="118" y="522"/>
                      <a:pt x="111" y="512"/>
                      <a:pt x="107" y="502"/>
                    </a:cubicBezTo>
                    <a:cubicBezTo>
                      <a:pt x="107" y="496"/>
                      <a:pt x="108" y="489"/>
                      <a:pt x="108" y="483"/>
                    </a:cubicBezTo>
                    <a:cubicBezTo>
                      <a:pt x="109" y="482"/>
                      <a:pt x="109" y="480"/>
                      <a:pt x="109" y="479"/>
                    </a:cubicBezTo>
                    <a:cubicBezTo>
                      <a:pt x="112" y="488"/>
                      <a:pt x="118" y="496"/>
                      <a:pt x="126" y="502"/>
                    </a:cubicBezTo>
                    <a:cubicBezTo>
                      <a:pt x="127" y="503"/>
                      <a:pt x="129" y="502"/>
                      <a:pt x="128" y="500"/>
                    </a:cubicBezTo>
                    <a:cubicBezTo>
                      <a:pt x="119" y="488"/>
                      <a:pt x="114" y="475"/>
                      <a:pt x="109" y="461"/>
                    </a:cubicBezTo>
                    <a:cubicBezTo>
                      <a:pt x="110" y="451"/>
                      <a:pt x="110" y="441"/>
                      <a:pt x="109" y="431"/>
                    </a:cubicBezTo>
                    <a:cubicBezTo>
                      <a:pt x="110" y="432"/>
                      <a:pt x="112" y="431"/>
                      <a:pt x="113" y="430"/>
                    </a:cubicBezTo>
                    <a:cubicBezTo>
                      <a:pt x="117" y="436"/>
                      <a:pt x="121" y="442"/>
                      <a:pt x="125" y="446"/>
                    </a:cubicBezTo>
                    <a:cubicBezTo>
                      <a:pt x="127" y="448"/>
                      <a:pt x="130" y="446"/>
                      <a:pt x="129" y="444"/>
                    </a:cubicBezTo>
                    <a:cubicBezTo>
                      <a:pt x="124" y="432"/>
                      <a:pt x="118" y="421"/>
                      <a:pt x="113" y="410"/>
                    </a:cubicBezTo>
                    <a:cubicBezTo>
                      <a:pt x="113" y="409"/>
                      <a:pt x="113" y="409"/>
                      <a:pt x="113" y="409"/>
                    </a:cubicBezTo>
                    <a:cubicBezTo>
                      <a:pt x="112" y="402"/>
                      <a:pt x="111" y="396"/>
                      <a:pt x="110" y="390"/>
                    </a:cubicBezTo>
                    <a:cubicBezTo>
                      <a:pt x="111" y="390"/>
                      <a:pt x="113" y="390"/>
                      <a:pt x="113" y="389"/>
                    </a:cubicBezTo>
                    <a:cubicBezTo>
                      <a:pt x="115" y="376"/>
                      <a:pt x="112" y="362"/>
                      <a:pt x="108" y="349"/>
                    </a:cubicBezTo>
                    <a:cubicBezTo>
                      <a:pt x="107" y="342"/>
                      <a:pt x="107" y="336"/>
                      <a:pt x="107" y="329"/>
                    </a:cubicBezTo>
                    <a:cubicBezTo>
                      <a:pt x="108" y="329"/>
                      <a:pt x="109" y="329"/>
                      <a:pt x="109" y="330"/>
                    </a:cubicBezTo>
                    <a:cubicBezTo>
                      <a:pt x="116" y="331"/>
                      <a:pt x="119" y="320"/>
                      <a:pt x="112" y="319"/>
                    </a:cubicBezTo>
                    <a:cubicBezTo>
                      <a:pt x="110" y="318"/>
                      <a:pt x="109" y="318"/>
                      <a:pt x="107" y="317"/>
                    </a:cubicBezTo>
                    <a:cubicBezTo>
                      <a:pt x="107" y="312"/>
                      <a:pt x="109" y="306"/>
                      <a:pt x="111" y="300"/>
                    </a:cubicBezTo>
                    <a:cubicBezTo>
                      <a:pt x="111" y="300"/>
                      <a:pt x="111" y="300"/>
                      <a:pt x="111" y="300"/>
                    </a:cubicBezTo>
                    <a:cubicBezTo>
                      <a:pt x="109" y="303"/>
                      <a:pt x="107" y="306"/>
                      <a:pt x="106" y="309"/>
                    </a:cubicBezTo>
                    <a:cubicBezTo>
                      <a:pt x="106" y="307"/>
                      <a:pt x="105" y="305"/>
                      <a:pt x="103" y="305"/>
                    </a:cubicBezTo>
                    <a:cubicBezTo>
                      <a:pt x="97" y="306"/>
                      <a:pt x="91" y="308"/>
                      <a:pt x="85" y="311"/>
                    </a:cubicBezTo>
                    <a:cubicBezTo>
                      <a:pt x="70" y="305"/>
                      <a:pt x="56" y="298"/>
                      <a:pt x="46" y="285"/>
                    </a:cubicBezTo>
                    <a:cubicBezTo>
                      <a:pt x="31" y="267"/>
                      <a:pt x="26" y="240"/>
                      <a:pt x="22" y="217"/>
                    </a:cubicBezTo>
                    <a:cubicBezTo>
                      <a:pt x="19" y="203"/>
                      <a:pt x="17" y="189"/>
                      <a:pt x="15" y="175"/>
                    </a:cubicBezTo>
                    <a:cubicBezTo>
                      <a:pt x="14" y="153"/>
                      <a:pt x="14" y="130"/>
                      <a:pt x="16" y="107"/>
                    </a:cubicBezTo>
                    <a:cubicBezTo>
                      <a:pt x="16" y="107"/>
                      <a:pt x="15" y="107"/>
                      <a:pt x="15" y="107"/>
                    </a:cubicBezTo>
                    <a:cubicBezTo>
                      <a:pt x="13" y="119"/>
                      <a:pt x="12" y="131"/>
                      <a:pt x="11" y="144"/>
                    </a:cubicBezTo>
                    <a:cubicBezTo>
                      <a:pt x="11" y="138"/>
                      <a:pt x="10" y="132"/>
                      <a:pt x="10" y="126"/>
                    </a:cubicBezTo>
                    <a:cubicBezTo>
                      <a:pt x="9" y="97"/>
                      <a:pt x="12" y="64"/>
                      <a:pt x="30" y="40"/>
                    </a:cubicBezTo>
                    <a:cubicBezTo>
                      <a:pt x="35" y="59"/>
                      <a:pt x="33" y="81"/>
                      <a:pt x="34" y="100"/>
                    </a:cubicBezTo>
                    <a:cubicBezTo>
                      <a:pt x="35" y="128"/>
                      <a:pt x="36" y="156"/>
                      <a:pt x="40" y="184"/>
                    </a:cubicBezTo>
                    <a:cubicBezTo>
                      <a:pt x="43" y="202"/>
                      <a:pt x="48" y="226"/>
                      <a:pt x="62" y="239"/>
                    </a:cubicBezTo>
                    <a:cubicBezTo>
                      <a:pt x="75" y="249"/>
                      <a:pt x="100" y="245"/>
                      <a:pt x="105" y="229"/>
                    </a:cubicBezTo>
                    <a:cubicBezTo>
                      <a:pt x="106" y="226"/>
                      <a:pt x="104" y="225"/>
                      <a:pt x="102" y="225"/>
                    </a:cubicBezTo>
                    <a:cubicBezTo>
                      <a:pt x="102" y="225"/>
                      <a:pt x="101" y="226"/>
                      <a:pt x="101" y="226"/>
                    </a:cubicBezTo>
                    <a:cubicBezTo>
                      <a:pt x="116" y="158"/>
                      <a:pt x="114" y="88"/>
                      <a:pt x="113" y="19"/>
                    </a:cubicBezTo>
                    <a:cubicBezTo>
                      <a:pt x="113" y="17"/>
                      <a:pt x="109" y="17"/>
                      <a:pt x="109" y="19"/>
                    </a:cubicBezTo>
                    <a:cubicBezTo>
                      <a:pt x="107" y="88"/>
                      <a:pt x="107" y="159"/>
                      <a:pt x="90" y="226"/>
                    </a:cubicBezTo>
                    <a:cubicBezTo>
                      <a:pt x="90" y="228"/>
                      <a:pt x="90" y="229"/>
                      <a:pt x="91" y="230"/>
                    </a:cubicBezTo>
                    <a:cubicBezTo>
                      <a:pt x="87" y="232"/>
                      <a:pt x="83" y="234"/>
                      <a:pt x="79" y="234"/>
                    </a:cubicBezTo>
                    <a:cubicBezTo>
                      <a:pt x="72" y="235"/>
                      <a:pt x="67" y="230"/>
                      <a:pt x="63" y="224"/>
                    </a:cubicBezTo>
                    <a:cubicBezTo>
                      <a:pt x="52" y="207"/>
                      <a:pt x="50" y="183"/>
                      <a:pt x="47" y="163"/>
                    </a:cubicBezTo>
                    <a:cubicBezTo>
                      <a:pt x="43" y="138"/>
                      <a:pt x="41" y="113"/>
                      <a:pt x="39" y="89"/>
                    </a:cubicBezTo>
                    <a:cubicBezTo>
                      <a:pt x="38" y="72"/>
                      <a:pt x="38" y="54"/>
                      <a:pt x="33" y="39"/>
                    </a:cubicBezTo>
                    <a:cubicBezTo>
                      <a:pt x="33" y="38"/>
                      <a:pt x="32" y="38"/>
                      <a:pt x="32" y="38"/>
                    </a:cubicBezTo>
                    <a:cubicBezTo>
                      <a:pt x="32" y="37"/>
                      <a:pt x="32" y="37"/>
                      <a:pt x="33" y="37"/>
                    </a:cubicBezTo>
                    <a:cubicBezTo>
                      <a:pt x="34" y="35"/>
                      <a:pt x="32" y="32"/>
                      <a:pt x="30" y="34"/>
                    </a:cubicBezTo>
                    <a:cubicBezTo>
                      <a:pt x="6" y="56"/>
                      <a:pt x="1" y="88"/>
                      <a:pt x="1" y="119"/>
                    </a:cubicBezTo>
                    <a:cubicBezTo>
                      <a:pt x="0" y="153"/>
                      <a:pt x="5" y="187"/>
                      <a:pt x="11" y="220"/>
                    </a:cubicBezTo>
                    <a:cubicBezTo>
                      <a:pt x="12" y="222"/>
                      <a:pt x="12" y="224"/>
                      <a:pt x="12" y="226"/>
                    </a:cubicBezTo>
                    <a:cubicBezTo>
                      <a:pt x="13" y="236"/>
                      <a:pt x="15" y="246"/>
                      <a:pt x="17" y="256"/>
                    </a:cubicBezTo>
                    <a:cubicBezTo>
                      <a:pt x="21" y="277"/>
                      <a:pt x="28" y="302"/>
                      <a:pt x="46" y="315"/>
                    </a:cubicBezTo>
                    <a:cubicBezTo>
                      <a:pt x="55" y="322"/>
                      <a:pt x="70" y="325"/>
                      <a:pt x="83" y="322"/>
                    </a:cubicBezTo>
                    <a:cubicBezTo>
                      <a:pt x="86" y="323"/>
                      <a:pt x="88" y="324"/>
                      <a:pt x="91" y="325"/>
                    </a:cubicBezTo>
                    <a:cubicBezTo>
                      <a:pt x="85" y="346"/>
                      <a:pt x="84" y="368"/>
                      <a:pt x="83" y="390"/>
                    </a:cubicBezTo>
                    <a:cubicBezTo>
                      <a:pt x="81" y="428"/>
                      <a:pt x="81" y="467"/>
                      <a:pt x="84" y="505"/>
                    </a:cubicBezTo>
                    <a:cubicBezTo>
                      <a:pt x="85" y="526"/>
                      <a:pt x="87" y="546"/>
                      <a:pt x="90" y="567"/>
                    </a:cubicBezTo>
                    <a:cubicBezTo>
                      <a:pt x="90" y="590"/>
                      <a:pt x="91" y="613"/>
                      <a:pt x="96" y="635"/>
                    </a:cubicBezTo>
                    <a:cubicBezTo>
                      <a:pt x="98" y="645"/>
                      <a:pt x="100" y="657"/>
                      <a:pt x="105" y="665"/>
                    </a:cubicBezTo>
                    <a:cubicBezTo>
                      <a:pt x="108" y="671"/>
                      <a:pt x="121" y="673"/>
                      <a:pt x="127" y="675"/>
                    </a:cubicBezTo>
                    <a:cubicBezTo>
                      <a:pt x="137" y="677"/>
                      <a:pt x="156" y="683"/>
                      <a:pt x="162" y="672"/>
                    </a:cubicBezTo>
                    <a:cubicBezTo>
                      <a:pt x="163" y="670"/>
                      <a:pt x="163" y="668"/>
                      <a:pt x="162" y="666"/>
                    </a:cubicBezTo>
                    <a:cubicBezTo>
                      <a:pt x="170" y="655"/>
                      <a:pt x="171" y="630"/>
                      <a:pt x="172" y="622"/>
                    </a:cubicBezTo>
                    <a:cubicBezTo>
                      <a:pt x="176" y="583"/>
                      <a:pt x="177" y="544"/>
                      <a:pt x="178" y="505"/>
                    </a:cubicBezTo>
                    <a:cubicBezTo>
                      <a:pt x="178" y="463"/>
                      <a:pt x="176" y="421"/>
                      <a:pt x="173" y="380"/>
                    </a:cubicBezTo>
                    <a:cubicBezTo>
                      <a:pt x="172" y="365"/>
                      <a:pt x="171" y="348"/>
                      <a:pt x="168" y="332"/>
                    </a:cubicBezTo>
                    <a:cubicBezTo>
                      <a:pt x="168" y="332"/>
                      <a:pt x="168" y="332"/>
                      <a:pt x="168" y="332"/>
                    </a:cubicBezTo>
                    <a:cubicBezTo>
                      <a:pt x="168" y="332"/>
                      <a:pt x="168" y="332"/>
                      <a:pt x="168" y="332"/>
                    </a:cubicBezTo>
                    <a:cubicBezTo>
                      <a:pt x="168" y="329"/>
                      <a:pt x="167" y="327"/>
                      <a:pt x="166" y="324"/>
                    </a:cubicBezTo>
                    <a:cubicBezTo>
                      <a:pt x="170" y="325"/>
                      <a:pt x="173" y="324"/>
                      <a:pt x="176" y="323"/>
                    </a:cubicBezTo>
                    <a:cubicBezTo>
                      <a:pt x="182" y="320"/>
                      <a:pt x="188" y="316"/>
                      <a:pt x="192" y="311"/>
                    </a:cubicBezTo>
                    <a:cubicBezTo>
                      <a:pt x="200" y="308"/>
                      <a:pt x="208" y="302"/>
                      <a:pt x="213" y="294"/>
                    </a:cubicBezTo>
                    <a:cubicBezTo>
                      <a:pt x="229" y="274"/>
                      <a:pt x="234" y="248"/>
                      <a:pt x="238" y="223"/>
                    </a:cubicBezTo>
                    <a:cubicBezTo>
                      <a:pt x="242" y="195"/>
                      <a:pt x="242" y="167"/>
                      <a:pt x="240" y="139"/>
                    </a:cubicBezTo>
                    <a:cubicBezTo>
                      <a:pt x="239" y="122"/>
                      <a:pt x="240" y="92"/>
                      <a:pt x="224" y="81"/>
                    </a:cubicBezTo>
                    <a:close/>
                    <a:moveTo>
                      <a:pt x="96" y="447"/>
                    </a:moveTo>
                    <a:cubicBezTo>
                      <a:pt x="96" y="437"/>
                      <a:pt x="95" y="426"/>
                      <a:pt x="95" y="416"/>
                    </a:cubicBezTo>
                    <a:cubicBezTo>
                      <a:pt x="96" y="418"/>
                      <a:pt x="96" y="420"/>
                      <a:pt x="96" y="422"/>
                    </a:cubicBezTo>
                    <a:cubicBezTo>
                      <a:pt x="96" y="430"/>
                      <a:pt x="96" y="439"/>
                      <a:pt x="96" y="447"/>
                    </a:cubicBezTo>
                    <a:close/>
                    <a:moveTo>
                      <a:pt x="95" y="412"/>
                    </a:moveTo>
                    <a:cubicBezTo>
                      <a:pt x="95" y="412"/>
                      <a:pt x="95" y="412"/>
                      <a:pt x="95" y="412"/>
                    </a:cubicBezTo>
                    <a:cubicBezTo>
                      <a:pt x="95" y="404"/>
                      <a:pt x="95" y="396"/>
                      <a:pt x="95" y="387"/>
                    </a:cubicBezTo>
                    <a:cubicBezTo>
                      <a:pt x="95" y="368"/>
                      <a:pt x="94" y="348"/>
                      <a:pt x="96" y="329"/>
                    </a:cubicBezTo>
                    <a:cubicBezTo>
                      <a:pt x="96" y="331"/>
                      <a:pt x="97" y="333"/>
                      <a:pt x="98" y="336"/>
                    </a:cubicBezTo>
                    <a:cubicBezTo>
                      <a:pt x="95" y="353"/>
                      <a:pt x="96" y="372"/>
                      <a:pt x="96" y="389"/>
                    </a:cubicBezTo>
                    <a:cubicBezTo>
                      <a:pt x="96" y="398"/>
                      <a:pt x="96" y="407"/>
                      <a:pt x="96" y="415"/>
                    </a:cubicBezTo>
                    <a:cubicBezTo>
                      <a:pt x="96" y="414"/>
                      <a:pt x="96" y="413"/>
                      <a:pt x="95" y="412"/>
                    </a:cubicBezTo>
                    <a:close/>
                    <a:moveTo>
                      <a:pt x="105" y="310"/>
                    </a:moveTo>
                    <a:cubicBezTo>
                      <a:pt x="104" y="312"/>
                      <a:pt x="103" y="314"/>
                      <a:pt x="103" y="316"/>
                    </a:cubicBezTo>
                    <a:cubicBezTo>
                      <a:pt x="102" y="316"/>
                      <a:pt x="101" y="316"/>
                      <a:pt x="100" y="316"/>
                    </a:cubicBezTo>
                    <a:cubicBezTo>
                      <a:pt x="102" y="314"/>
                      <a:pt x="104" y="312"/>
                      <a:pt x="105" y="310"/>
                    </a:cubicBezTo>
                    <a:close/>
                    <a:moveTo>
                      <a:pt x="46" y="304"/>
                    </a:moveTo>
                    <a:cubicBezTo>
                      <a:pt x="43" y="300"/>
                      <a:pt x="40" y="296"/>
                      <a:pt x="37" y="292"/>
                    </a:cubicBezTo>
                    <a:cubicBezTo>
                      <a:pt x="37" y="292"/>
                      <a:pt x="38" y="293"/>
                      <a:pt x="38" y="293"/>
                    </a:cubicBezTo>
                    <a:cubicBezTo>
                      <a:pt x="43" y="299"/>
                      <a:pt x="48" y="304"/>
                      <a:pt x="54" y="308"/>
                    </a:cubicBezTo>
                    <a:cubicBezTo>
                      <a:pt x="54" y="309"/>
                      <a:pt x="54" y="309"/>
                      <a:pt x="55" y="309"/>
                    </a:cubicBezTo>
                    <a:cubicBezTo>
                      <a:pt x="55" y="309"/>
                      <a:pt x="55" y="309"/>
                      <a:pt x="56" y="309"/>
                    </a:cubicBezTo>
                    <a:cubicBezTo>
                      <a:pt x="58" y="311"/>
                      <a:pt x="60" y="312"/>
                      <a:pt x="62" y="313"/>
                    </a:cubicBezTo>
                    <a:cubicBezTo>
                      <a:pt x="56" y="312"/>
                      <a:pt x="51" y="308"/>
                      <a:pt x="46" y="304"/>
                    </a:cubicBezTo>
                    <a:close/>
                    <a:moveTo>
                      <a:pt x="164" y="317"/>
                    </a:moveTo>
                    <a:cubicBezTo>
                      <a:pt x="164" y="316"/>
                      <a:pt x="163" y="315"/>
                      <a:pt x="163" y="314"/>
                    </a:cubicBezTo>
                    <a:cubicBezTo>
                      <a:pt x="163" y="313"/>
                      <a:pt x="163" y="311"/>
                      <a:pt x="164" y="310"/>
                    </a:cubicBezTo>
                    <a:cubicBezTo>
                      <a:pt x="164" y="311"/>
                      <a:pt x="165" y="311"/>
                      <a:pt x="166" y="312"/>
                    </a:cubicBezTo>
                    <a:cubicBezTo>
                      <a:pt x="168" y="313"/>
                      <a:pt x="171" y="313"/>
                      <a:pt x="173" y="314"/>
                    </a:cubicBezTo>
                    <a:cubicBezTo>
                      <a:pt x="170" y="316"/>
                      <a:pt x="167" y="317"/>
                      <a:pt x="164" y="3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2" name="Freeform 1172"/>
              <p:cNvSpPr/>
              <p:nvPr/>
            </p:nvSpPr>
            <p:spPr bwMode="auto">
              <a:xfrm>
                <a:off x="4142" y="1621"/>
                <a:ext cx="8" cy="43"/>
              </a:xfrm>
              <a:custGeom>
                <a:avLst/>
                <a:gdLst>
                  <a:gd name="T0" fmla="*/ 3 w 15"/>
                  <a:gd name="T1" fmla="*/ 74 h 76"/>
                  <a:gd name="T2" fmla="*/ 11 w 15"/>
                  <a:gd name="T3" fmla="*/ 1 h 76"/>
                  <a:gd name="T4" fmla="*/ 9 w 15"/>
                  <a:gd name="T5" fmla="*/ 1 h 76"/>
                  <a:gd name="T6" fmla="*/ 1 w 15"/>
                  <a:gd name="T7" fmla="*/ 73 h 76"/>
                  <a:gd name="T8" fmla="*/ 3 w 15"/>
                  <a:gd name="T9" fmla="*/ 74 h 76"/>
                </a:gdLst>
                <a:ahLst/>
                <a:cxnLst>
                  <a:cxn ang="0">
                    <a:pos x="T0" y="T1"/>
                  </a:cxn>
                  <a:cxn ang="0">
                    <a:pos x="T2" y="T3"/>
                  </a:cxn>
                  <a:cxn ang="0">
                    <a:pos x="T4" y="T5"/>
                  </a:cxn>
                  <a:cxn ang="0">
                    <a:pos x="T6" y="T7"/>
                  </a:cxn>
                  <a:cxn ang="0">
                    <a:pos x="T8" y="T9"/>
                  </a:cxn>
                </a:cxnLst>
                <a:rect l="0" t="0" r="r" b="b"/>
                <a:pathLst>
                  <a:path w="15" h="76">
                    <a:moveTo>
                      <a:pt x="3" y="74"/>
                    </a:moveTo>
                    <a:cubicBezTo>
                      <a:pt x="12" y="51"/>
                      <a:pt x="15" y="25"/>
                      <a:pt x="11" y="1"/>
                    </a:cubicBezTo>
                    <a:cubicBezTo>
                      <a:pt x="11" y="0"/>
                      <a:pt x="9" y="0"/>
                      <a:pt x="9" y="1"/>
                    </a:cubicBezTo>
                    <a:cubicBezTo>
                      <a:pt x="12" y="26"/>
                      <a:pt x="7" y="49"/>
                      <a:pt x="1" y="73"/>
                    </a:cubicBezTo>
                    <a:cubicBezTo>
                      <a:pt x="0" y="75"/>
                      <a:pt x="3" y="76"/>
                      <a:pt x="3"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3" name="Freeform 1173"/>
              <p:cNvSpPr/>
              <p:nvPr/>
            </p:nvSpPr>
            <p:spPr bwMode="auto">
              <a:xfrm>
                <a:off x="4142" y="1702"/>
                <a:ext cx="10" cy="36"/>
              </a:xfrm>
              <a:custGeom>
                <a:avLst/>
                <a:gdLst>
                  <a:gd name="T0" fmla="*/ 3 w 18"/>
                  <a:gd name="T1" fmla="*/ 61 h 63"/>
                  <a:gd name="T2" fmla="*/ 18 w 18"/>
                  <a:gd name="T3" fmla="*/ 1 h 63"/>
                  <a:gd name="T4" fmla="*/ 18 w 18"/>
                  <a:gd name="T5" fmla="*/ 1 h 63"/>
                  <a:gd name="T6" fmla="*/ 1 w 18"/>
                  <a:gd name="T7" fmla="*/ 61 h 63"/>
                  <a:gd name="T8" fmla="*/ 3 w 18"/>
                  <a:gd name="T9" fmla="*/ 61 h 63"/>
                </a:gdLst>
                <a:ahLst/>
                <a:cxnLst>
                  <a:cxn ang="0">
                    <a:pos x="T0" y="T1"/>
                  </a:cxn>
                  <a:cxn ang="0">
                    <a:pos x="T2" y="T3"/>
                  </a:cxn>
                  <a:cxn ang="0">
                    <a:pos x="T4" y="T5"/>
                  </a:cxn>
                  <a:cxn ang="0">
                    <a:pos x="T6" y="T7"/>
                  </a:cxn>
                  <a:cxn ang="0">
                    <a:pos x="T8" y="T9"/>
                  </a:cxn>
                </a:cxnLst>
                <a:rect l="0" t="0" r="r" b="b"/>
                <a:pathLst>
                  <a:path w="18" h="63">
                    <a:moveTo>
                      <a:pt x="3" y="61"/>
                    </a:moveTo>
                    <a:cubicBezTo>
                      <a:pt x="11" y="42"/>
                      <a:pt x="14" y="21"/>
                      <a:pt x="18" y="1"/>
                    </a:cubicBezTo>
                    <a:cubicBezTo>
                      <a:pt x="18" y="0"/>
                      <a:pt x="18" y="0"/>
                      <a:pt x="18" y="1"/>
                    </a:cubicBezTo>
                    <a:cubicBezTo>
                      <a:pt x="13" y="21"/>
                      <a:pt x="7" y="41"/>
                      <a:pt x="1" y="61"/>
                    </a:cubicBezTo>
                    <a:cubicBezTo>
                      <a:pt x="0" y="62"/>
                      <a:pt x="2" y="63"/>
                      <a:pt x="3"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4" name="Freeform 1174"/>
              <p:cNvSpPr>
                <a:spLocks noEditPoints="1"/>
              </p:cNvSpPr>
              <p:nvPr/>
            </p:nvSpPr>
            <p:spPr bwMode="auto">
              <a:xfrm>
                <a:off x="4246" y="1592"/>
                <a:ext cx="109" cy="394"/>
              </a:xfrm>
              <a:custGeom>
                <a:avLst/>
                <a:gdLst>
                  <a:gd name="T0" fmla="*/ 78 w 194"/>
                  <a:gd name="T1" fmla="*/ 12 h 704"/>
                  <a:gd name="T2" fmla="*/ 4 w 194"/>
                  <a:gd name="T3" fmla="*/ 174 h 704"/>
                  <a:gd name="T4" fmla="*/ 55 w 194"/>
                  <a:gd name="T5" fmla="*/ 307 h 704"/>
                  <a:gd name="T6" fmla="*/ 75 w 194"/>
                  <a:gd name="T7" fmla="*/ 328 h 704"/>
                  <a:gd name="T8" fmla="*/ 119 w 194"/>
                  <a:gd name="T9" fmla="*/ 702 h 704"/>
                  <a:gd name="T10" fmla="*/ 129 w 194"/>
                  <a:gd name="T11" fmla="*/ 701 h 704"/>
                  <a:gd name="T12" fmla="*/ 158 w 194"/>
                  <a:gd name="T13" fmla="*/ 649 h 704"/>
                  <a:gd name="T14" fmla="*/ 132 w 194"/>
                  <a:gd name="T15" fmla="*/ 409 h 704"/>
                  <a:gd name="T16" fmla="*/ 127 w 194"/>
                  <a:gd name="T17" fmla="*/ 332 h 704"/>
                  <a:gd name="T18" fmla="*/ 184 w 194"/>
                  <a:gd name="T19" fmla="*/ 228 h 704"/>
                  <a:gd name="T20" fmla="*/ 185 w 194"/>
                  <a:gd name="T21" fmla="*/ 75 h 704"/>
                  <a:gd name="T22" fmla="*/ 93 w 194"/>
                  <a:gd name="T23" fmla="*/ 646 h 704"/>
                  <a:gd name="T24" fmla="*/ 87 w 194"/>
                  <a:gd name="T25" fmla="*/ 628 h 704"/>
                  <a:gd name="T26" fmla="*/ 83 w 194"/>
                  <a:gd name="T27" fmla="*/ 604 h 704"/>
                  <a:gd name="T28" fmla="*/ 84 w 194"/>
                  <a:gd name="T29" fmla="*/ 583 h 704"/>
                  <a:gd name="T30" fmla="*/ 176 w 194"/>
                  <a:gd name="T31" fmla="*/ 211 h 704"/>
                  <a:gd name="T32" fmla="*/ 120 w 194"/>
                  <a:gd name="T33" fmla="*/ 403 h 704"/>
                  <a:gd name="T34" fmla="*/ 149 w 194"/>
                  <a:gd name="T35" fmla="*/ 641 h 704"/>
                  <a:gd name="T36" fmla="*/ 136 w 194"/>
                  <a:gd name="T37" fmla="*/ 677 h 704"/>
                  <a:gd name="T38" fmla="*/ 128 w 194"/>
                  <a:gd name="T39" fmla="*/ 647 h 704"/>
                  <a:gd name="T40" fmla="*/ 124 w 194"/>
                  <a:gd name="T41" fmla="*/ 678 h 704"/>
                  <a:gd name="T42" fmla="*/ 122 w 194"/>
                  <a:gd name="T43" fmla="*/ 608 h 704"/>
                  <a:gd name="T44" fmla="*/ 108 w 194"/>
                  <a:gd name="T45" fmla="*/ 668 h 704"/>
                  <a:gd name="T46" fmla="*/ 119 w 194"/>
                  <a:gd name="T47" fmla="*/ 551 h 704"/>
                  <a:gd name="T48" fmla="*/ 93 w 194"/>
                  <a:gd name="T49" fmla="*/ 619 h 704"/>
                  <a:gd name="T50" fmla="*/ 94 w 194"/>
                  <a:gd name="T51" fmla="*/ 565 h 704"/>
                  <a:gd name="T52" fmla="*/ 102 w 194"/>
                  <a:gd name="T53" fmla="*/ 503 h 704"/>
                  <a:gd name="T54" fmla="*/ 111 w 194"/>
                  <a:gd name="T55" fmla="*/ 463 h 704"/>
                  <a:gd name="T56" fmla="*/ 79 w 194"/>
                  <a:gd name="T57" fmla="*/ 524 h 704"/>
                  <a:gd name="T58" fmla="*/ 77 w 194"/>
                  <a:gd name="T59" fmla="*/ 484 h 704"/>
                  <a:gd name="T60" fmla="*/ 103 w 194"/>
                  <a:gd name="T61" fmla="*/ 423 h 704"/>
                  <a:gd name="T62" fmla="*/ 83 w 194"/>
                  <a:gd name="T63" fmla="*/ 455 h 704"/>
                  <a:gd name="T64" fmla="*/ 103 w 194"/>
                  <a:gd name="T65" fmla="*/ 366 h 704"/>
                  <a:gd name="T66" fmla="*/ 82 w 194"/>
                  <a:gd name="T67" fmla="*/ 408 h 704"/>
                  <a:gd name="T68" fmla="*/ 90 w 194"/>
                  <a:gd name="T69" fmla="*/ 353 h 704"/>
                  <a:gd name="T70" fmla="*/ 95 w 194"/>
                  <a:gd name="T71" fmla="*/ 310 h 704"/>
                  <a:gd name="T72" fmla="*/ 83 w 194"/>
                  <a:gd name="T73" fmla="*/ 326 h 704"/>
                  <a:gd name="T74" fmla="*/ 64 w 194"/>
                  <a:gd name="T75" fmla="*/ 305 h 704"/>
                  <a:gd name="T76" fmla="*/ 35 w 194"/>
                  <a:gd name="T77" fmla="*/ 58 h 704"/>
                  <a:gd name="T78" fmla="*/ 164 w 194"/>
                  <a:gd name="T79" fmla="*/ 56 h 704"/>
                  <a:gd name="T80" fmla="*/ 176 w 194"/>
                  <a:gd name="T81" fmla="*/ 21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704">
                    <a:moveTo>
                      <a:pt x="185" y="75"/>
                    </a:moveTo>
                    <a:cubicBezTo>
                      <a:pt x="171" y="29"/>
                      <a:pt x="125" y="0"/>
                      <a:pt x="78" y="12"/>
                    </a:cubicBezTo>
                    <a:cubicBezTo>
                      <a:pt x="32" y="23"/>
                      <a:pt x="9" y="74"/>
                      <a:pt x="3" y="117"/>
                    </a:cubicBezTo>
                    <a:cubicBezTo>
                      <a:pt x="0" y="136"/>
                      <a:pt x="2" y="155"/>
                      <a:pt x="4" y="174"/>
                    </a:cubicBezTo>
                    <a:cubicBezTo>
                      <a:pt x="7" y="202"/>
                      <a:pt x="13" y="230"/>
                      <a:pt x="23" y="256"/>
                    </a:cubicBezTo>
                    <a:cubicBezTo>
                      <a:pt x="30" y="276"/>
                      <a:pt x="39" y="294"/>
                      <a:pt x="55" y="307"/>
                    </a:cubicBezTo>
                    <a:cubicBezTo>
                      <a:pt x="61" y="313"/>
                      <a:pt x="68" y="318"/>
                      <a:pt x="72" y="324"/>
                    </a:cubicBezTo>
                    <a:cubicBezTo>
                      <a:pt x="73" y="326"/>
                      <a:pt x="74" y="327"/>
                      <a:pt x="75" y="328"/>
                    </a:cubicBezTo>
                    <a:cubicBezTo>
                      <a:pt x="70" y="396"/>
                      <a:pt x="59" y="463"/>
                      <a:pt x="60" y="531"/>
                    </a:cubicBezTo>
                    <a:cubicBezTo>
                      <a:pt x="60" y="587"/>
                      <a:pt x="63" y="671"/>
                      <a:pt x="119" y="702"/>
                    </a:cubicBezTo>
                    <a:cubicBezTo>
                      <a:pt x="122" y="704"/>
                      <a:pt x="126" y="704"/>
                      <a:pt x="129" y="701"/>
                    </a:cubicBezTo>
                    <a:cubicBezTo>
                      <a:pt x="129" y="701"/>
                      <a:pt x="129" y="701"/>
                      <a:pt x="129" y="701"/>
                    </a:cubicBezTo>
                    <a:cubicBezTo>
                      <a:pt x="131" y="701"/>
                      <a:pt x="133" y="700"/>
                      <a:pt x="134" y="699"/>
                    </a:cubicBezTo>
                    <a:cubicBezTo>
                      <a:pt x="147" y="685"/>
                      <a:pt x="154" y="667"/>
                      <a:pt x="158" y="649"/>
                    </a:cubicBezTo>
                    <a:cubicBezTo>
                      <a:pt x="168" y="598"/>
                      <a:pt x="157" y="542"/>
                      <a:pt x="148" y="492"/>
                    </a:cubicBezTo>
                    <a:cubicBezTo>
                      <a:pt x="143" y="464"/>
                      <a:pt x="137" y="437"/>
                      <a:pt x="132" y="409"/>
                    </a:cubicBezTo>
                    <a:cubicBezTo>
                      <a:pt x="129" y="389"/>
                      <a:pt x="127" y="370"/>
                      <a:pt x="124" y="350"/>
                    </a:cubicBezTo>
                    <a:cubicBezTo>
                      <a:pt x="125" y="344"/>
                      <a:pt x="126" y="338"/>
                      <a:pt x="127" y="332"/>
                    </a:cubicBezTo>
                    <a:cubicBezTo>
                      <a:pt x="131" y="318"/>
                      <a:pt x="138" y="306"/>
                      <a:pt x="146" y="295"/>
                    </a:cubicBezTo>
                    <a:cubicBezTo>
                      <a:pt x="160" y="273"/>
                      <a:pt x="175" y="253"/>
                      <a:pt x="184" y="228"/>
                    </a:cubicBezTo>
                    <a:cubicBezTo>
                      <a:pt x="193" y="204"/>
                      <a:pt x="193" y="176"/>
                      <a:pt x="194" y="152"/>
                    </a:cubicBezTo>
                    <a:cubicBezTo>
                      <a:pt x="194" y="126"/>
                      <a:pt x="193" y="100"/>
                      <a:pt x="185" y="75"/>
                    </a:cubicBezTo>
                    <a:close/>
                    <a:moveTo>
                      <a:pt x="92" y="639"/>
                    </a:moveTo>
                    <a:cubicBezTo>
                      <a:pt x="92" y="641"/>
                      <a:pt x="93" y="644"/>
                      <a:pt x="93" y="646"/>
                    </a:cubicBezTo>
                    <a:cubicBezTo>
                      <a:pt x="91" y="640"/>
                      <a:pt x="89" y="634"/>
                      <a:pt x="87" y="628"/>
                    </a:cubicBezTo>
                    <a:cubicBezTo>
                      <a:pt x="87" y="628"/>
                      <a:pt x="87" y="628"/>
                      <a:pt x="87" y="628"/>
                    </a:cubicBezTo>
                    <a:cubicBezTo>
                      <a:pt x="88" y="631"/>
                      <a:pt x="90" y="635"/>
                      <a:pt x="92" y="639"/>
                    </a:cubicBezTo>
                    <a:close/>
                    <a:moveTo>
                      <a:pt x="83" y="604"/>
                    </a:moveTo>
                    <a:cubicBezTo>
                      <a:pt x="82" y="595"/>
                      <a:pt x="81" y="586"/>
                      <a:pt x="80" y="577"/>
                    </a:cubicBezTo>
                    <a:cubicBezTo>
                      <a:pt x="81" y="579"/>
                      <a:pt x="83" y="581"/>
                      <a:pt x="84" y="583"/>
                    </a:cubicBezTo>
                    <a:cubicBezTo>
                      <a:pt x="83" y="590"/>
                      <a:pt x="83" y="597"/>
                      <a:pt x="83" y="604"/>
                    </a:cubicBezTo>
                    <a:close/>
                    <a:moveTo>
                      <a:pt x="176" y="211"/>
                    </a:moveTo>
                    <a:cubicBezTo>
                      <a:pt x="165" y="266"/>
                      <a:pt x="91" y="314"/>
                      <a:pt x="115" y="375"/>
                    </a:cubicBezTo>
                    <a:cubicBezTo>
                      <a:pt x="117" y="384"/>
                      <a:pt x="119" y="394"/>
                      <a:pt x="120" y="403"/>
                    </a:cubicBezTo>
                    <a:cubicBezTo>
                      <a:pt x="125" y="429"/>
                      <a:pt x="130" y="455"/>
                      <a:pt x="135" y="481"/>
                    </a:cubicBezTo>
                    <a:cubicBezTo>
                      <a:pt x="145" y="533"/>
                      <a:pt x="156" y="588"/>
                      <a:pt x="149" y="641"/>
                    </a:cubicBezTo>
                    <a:cubicBezTo>
                      <a:pt x="148" y="647"/>
                      <a:pt x="145" y="664"/>
                      <a:pt x="140" y="676"/>
                    </a:cubicBezTo>
                    <a:cubicBezTo>
                      <a:pt x="139" y="675"/>
                      <a:pt x="137" y="676"/>
                      <a:pt x="136" y="677"/>
                    </a:cubicBezTo>
                    <a:cubicBezTo>
                      <a:pt x="134" y="679"/>
                      <a:pt x="132" y="680"/>
                      <a:pt x="129" y="682"/>
                    </a:cubicBezTo>
                    <a:cubicBezTo>
                      <a:pt x="129" y="670"/>
                      <a:pt x="129" y="659"/>
                      <a:pt x="128" y="647"/>
                    </a:cubicBezTo>
                    <a:cubicBezTo>
                      <a:pt x="128" y="646"/>
                      <a:pt x="126" y="646"/>
                      <a:pt x="126" y="647"/>
                    </a:cubicBezTo>
                    <a:cubicBezTo>
                      <a:pt x="125" y="657"/>
                      <a:pt x="124" y="668"/>
                      <a:pt x="124" y="678"/>
                    </a:cubicBezTo>
                    <a:cubicBezTo>
                      <a:pt x="119" y="668"/>
                      <a:pt x="115" y="659"/>
                      <a:pt x="115" y="647"/>
                    </a:cubicBezTo>
                    <a:cubicBezTo>
                      <a:pt x="115" y="634"/>
                      <a:pt x="118" y="621"/>
                      <a:pt x="122" y="608"/>
                    </a:cubicBezTo>
                    <a:cubicBezTo>
                      <a:pt x="123" y="604"/>
                      <a:pt x="117" y="602"/>
                      <a:pt x="115" y="606"/>
                    </a:cubicBezTo>
                    <a:cubicBezTo>
                      <a:pt x="110" y="622"/>
                      <a:pt x="103" y="648"/>
                      <a:pt x="108" y="668"/>
                    </a:cubicBezTo>
                    <a:cubicBezTo>
                      <a:pt x="101" y="651"/>
                      <a:pt x="98" y="634"/>
                      <a:pt x="100" y="616"/>
                    </a:cubicBezTo>
                    <a:cubicBezTo>
                      <a:pt x="102" y="593"/>
                      <a:pt x="110" y="571"/>
                      <a:pt x="119" y="551"/>
                    </a:cubicBezTo>
                    <a:cubicBezTo>
                      <a:pt x="119" y="551"/>
                      <a:pt x="119" y="550"/>
                      <a:pt x="118" y="551"/>
                    </a:cubicBezTo>
                    <a:cubicBezTo>
                      <a:pt x="107" y="570"/>
                      <a:pt x="96" y="595"/>
                      <a:pt x="93" y="619"/>
                    </a:cubicBezTo>
                    <a:cubicBezTo>
                      <a:pt x="92" y="614"/>
                      <a:pt x="91" y="609"/>
                      <a:pt x="91" y="603"/>
                    </a:cubicBezTo>
                    <a:cubicBezTo>
                      <a:pt x="90" y="591"/>
                      <a:pt x="92" y="578"/>
                      <a:pt x="94" y="565"/>
                    </a:cubicBezTo>
                    <a:cubicBezTo>
                      <a:pt x="97" y="544"/>
                      <a:pt x="102" y="524"/>
                      <a:pt x="104" y="503"/>
                    </a:cubicBezTo>
                    <a:cubicBezTo>
                      <a:pt x="104" y="502"/>
                      <a:pt x="102" y="502"/>
                      <a:pt x="102" y="503"/>
                    </a:cubicBezTo>
                    <a:cubicBezTo>
                      <a:pt x="99" y="524"/>
                      <a:pt x="91" y="549"/>
                      <a:pt x="86" y="573"/>
                    </a:cubicBezTo>
                    <a:cubicBezTo>
                      <a:pt x="76" y="537"/>
                      <a:pt x="87" y="491"/>
                      <a:pt x="111" y="463"/>
                    </a:cubicBezTo>
                    <a:cubicBezTo>
                      <a:pt x="111" y="463"/>
                      <a:pt x="111" y="462"/>
                      <a:pt x="111" y="462"/>
                    </a:cubicBezTo>
                    <a:cubicBezTo>
                      <a:pt x="94" y="478"/>
                      <a:pt x="84" y="502"/>
                      <a:pt x="79" y="524"/>
                    </a:cubicBezTo>
                    <a:cubicBezTo>
                      <a:pt x="79" y="525"/>
                      <a:pt x="78" y="527"/>
                      <a:pt x="78" y="529"/>
                    </a:cubicBezTo>
                    <a:cubicBezTo>
                      <a:pt x="77" y="514"/>
                      <a:pt x="77" y="499"/>
                      <a:pt x="77" y="484"/>
                    </a:cubicBezTo>
                    <a:cubicBezTo>
                      <a:pt x="77" y="484"/>
                      <a:pt x="77" y="483"/>
                      <a:pt x="77" y="483"/>
                    </a:cubicBezTo>
                    <a:cubicBezTo>
                      <a:pt x="84" y="462"/>
                      <a:pt x="93" y="442"/>
                      <a:pt x="103" y="423"/>
                    </a:cubicBezTo>
                    <a:cubicBezTo>
                      <a:pt x="103" y="422"/>
                      <a:pt x="103" y="422"/>
                      <a:pt x="103" y="422"/>
                    </a:cubicBezTo>
                    <a:cubicBezTo>
                      <a:pt x="95" y="433"/>
                      <a:pt x="89" y="443"/>
                      <a:pt x="83" y="455"/>
                    </a:cubicBezTo>
                    <a:cubicBezTo>
                      <a:pt x="84" y="443"/>
                      <a:pt x="84" y="430"/>
                      <a:pt x="85" y="419"/>
                    </a:cubicBezTo>
                    <a:cubicBezTo>
                      <a:pt x="88" y="400"/>
                      <a:pt x="92" y="382"/>
                      <a:pt x="103" y="366"/>
                    </a:cubicBezTo>
                    <a:cubicBezTo>
                      <a:pt x="103" y="366"/>
                      <a:pt x="103" y="366"/>
                      <a:pt x="103" y="366"/>
                    </a:cubicBezTo>
                    <a:cubicBezTo>
                      <a:pt x="92" y="378"/>
                      <a:pt x="86" y="392"/>
                      <a:pt x="82" y="408"/>
                    </a:cubicBezTo>
                    <a:cubicBezTo>
                      <a:pt x="82" y="403"/>
                      <a:pt x="83" y="398"/>
                      <a:pt x="83" y="393"/>
                    </a:cubicBezTo>
                    <a:cubicBezTo>
                      <a:pt x="85" y="380"/>
                      <a:pt x="87" y="366"/>
                      <a:pt x="90" y="353"/>
                    </a:cubicBezTo>
                    <a:cubicBezTo>
                      <a:pt x="94" y="338"/>
                      <a:pt x="96" y="325"/>
                      <a:pt x="95" y="310"/>
                    </a:cubicBezTo>
                    <a:cubicBezTo>
                      <a:pt x="95" y="310"/>
                      <a:pt x="95" y="310"/>
                      <a:pt x="95" y="310"/>
                    </a:cubicBezTo>
                    <a:cubicBezTo>
                      <a:pt x="93" y="325"/>
                      <a:pt x="88" y="340"/>
                      <a:pt x="84" y="355"/>
                    </a:cubicBezTo>
                    <a:cubicBezTo>
                      <a:pt x="84" y="345"/>
                      <a:pt x="83" y="336"/>
                      <a:pt x="83" y="326"/>
                    </a:cubicBezTo>
                    <a:cubicBezTo>
                      <a:pt x="83" y="323"/>
                      <a:pt x="79" y="322"/>
                      <a:pt x="77" y="323"/>
                    </a:cubicBezTo>
                    <a:cubicBezTo>
                      <a:pt x="74" y="317"/>
                      <a:pt x="70" y="311"/>
                      <a:pt x="64" y="305"/>
                    </a:cubicBezTo>
                    <a:cubicBezTo>
                      <a:pt x="40" y="284"/>
                      <a:pt x="30" y="255"/>
                      <a:pt x="23" y="224"/>
                    </a:cubicBezTo>
                    <a:cubicBezTo>
                      <a:pt x="9" y="169"/>
                      <a:pt x="3" y="108"/>
                      <a:pt x="35" y="58"/>
                    </a:cubicBezTo>
                    <a:cubicBezTo>
                      <a:pt x="49" y="37"/>
                      <a:pt x="70" y="22"/>
                      <a:pt x="96" y="21"/>
                    </a:cubicBezTo>
                    <a:cubicBezTo>
                      <a:pt x="123" y="19"/>
                      <a:pt x="150" y="33"/>
                      <a:pt x="164" y="56"/>
                    </a:cubicBezTo>
                    <a:cubicBezTo>
                      <a:pt x="178" y="78"/>
                      <a:pt x="181" y="107"/>
                      <a:pt x="182" y="132"/>
                    </a:cubicBezTo>
                    <a:cubicBezTo>
                      <a:pt x="182" y="158"/>
                      <a:pt x="181" y="186"/>
                      <a:pt x="176" y="2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5" name="Freeform 1175"/>
              <p:cNvSpPr/>
              <p:nvPr/>
            </p:nvSpPr>
            <p:spPr bwMode="auto">
              <a:xfrm>
                <a:off x="4271" y="1613"/>
                <a:ext cx="37" cy="44"/>
              </a:xfrm>
              <a:custGeom>
                <a:avLst/>
                <a:gdLst>
                  <a:gd name="T0" fmla="*/ 4 w 66"/>
                  <a:gd name="T1" fmla="*/ 76 h 79"/>
                  <a:gd name="T2" fmla="*/ 66 w 66"/>
                  <a:gd name="T3" fmla="*/ 0 h 79"/>
                  <a:gd name="T4" fmla="*/ 66 w 66"/>
                  <a:gd name="T5" fmla="*/ 0 h 79"/>
                  <a:gd name="T6" fmla="*/ 0 w 66"/>
                  <a:gd name="T7" fmla="*/ 76 h 79"/>
                  <a:gd name="T8" fmla="*/ 4 w 66"/>
                  <a:gd name="T9" fmla="*/ 76 h 79"/>
                </a:gdLst>
                <a:ahLst/>
                <a:cxnLst>
                  <a:cxn ang="0">
                    <a:pos x="T0" y="T1"/>
                  </a:cxn>
                  <a:cxn ang="0">
                    <a:pos x="T2" y="T3"/>
                  </a:cxn>
                  <a:cxn ang="0">
                    <a:pos x="T4" y="T5"/>
                  </a:cxn>
                  <a:cxn ang="0">
                    <a:pos x="T6" y="T7"/>
                  </a:cxn>
                  <a:cxn ang="0">
                    <a:pos x="T8" y="T9"/>
                  </a:cxn>
                </a:cxnLst>
                <a:rect l="0" t="0" r="r" b="b"/>
                <a:pathLst>
                  <a:path w="66" h="79">
                    <a:moveTo>
                      <a:pt x="4" y="76"/>
                    </a:moveTo>
                    <a:cubicBezTo>
                      <a:pt x="5" y="40"/>
                      <a:pt x="31" y="10"/>
                      <a:pt x="66" y="0"/>
                    </a:cubicBezTo>
                    <a:cubicBezTo>
                      <a:pt x="66" y="0"/>
                      <a:pt x="66" y="0"/>
                      <a:pt x="66" y="0"/>
                    </a:cubicBezTo>
                    <a:cubicBezTo>
                      <a:pt x="30" y="8"/>
                      <a:pt x="1" y="38"/>
                      <a:pt x="0" y="76"/>
                    </a:cubicBezTo>
                    <a:cubicBezTo>
                      <a:pt x="0" y="79"/>
                      <a:pt x="4" y="79"/>
                      <a:pt x="4"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6" name="Freeform 1176"/>
              <p:cNvSpPr/>
              <p:nvPr/>
            </p:nvSpPr>
            <p:spPr bwMode="auto">
              <a:xfrm>
                <a:off x="4272" y="1622"/>
                <a:ext cx="36" cy="69"/>
              </a:xfrm>
              <a:custGeom>
                <a:avLst/>
                <a:gdLst>
                  <a:gd name="T0" fmla="*/ 65 w 65"/>
                  <a:gd name="T1" fmla="*/ 0 h 123"/>
                  <a:gd name="T2" fmla="*/ 65 w 65"/>
                  <a:gd name="T3" fmla="*/ 0 h 123"/>
                  <a:gd name="T4" fmla="*/ 0 w 65"/>
                  <a:gd name="T5" fmla="*/ 121 h 123"/>
                  <a:gd name="T6" fmla="*/ 2 w 65"/>
                  <a:gd name="T7" fmla="*/ 121 h 123"/>
                  <a:gd name="T8" fmla="*/ 28 w 65"/>
                  <a:gd name="T9" fmla="*/ 55 h 123"/>
                  <a:gd name="T10" fmla="*/ 65 w 65"/>
                  <a:gd name="T11" fmla="*/ 0 h 123"/>
                </a:gdLst>
                <a:ahLst/>
                <a:cxnLst>
                  <a:cxn ang="0">
                    <a:pos x="T0" y="T1"/>
                  </a:cxn>
                  <a:cxn ang="0">
                    <a:pos x="T2" y="T3"/>
                  </a:cxn>
                  <a:cxn ang="0">
                    <a:pos x="T4" y="T5"/>
                  </a:cxn>
                  <a:cxn ang="0">
                    <a:pos x="T6" y="T7"/>
                  </a:cxn>
                  <a:cxn ang="0">
                    <a:pos x="T8" y="T9"/>
                  </a:cxn>
                  <a:cxn ang="0">
                    <a:pos x="T10" y="T11"/>
                  </a:cxn>
                </a:cxnLst>
                <a:rect l="0" t="0" r="r" b="b"/>
                <a:pathLst>
                  <a:path w="65" h="123">
                    <a:moveTo>
                      <a:pt x="65" y="0"/>
                    </a:moveTo>
                    <a:cubicBezTo>
                      <a:pt x="65" y="0"/>
                      <a:pt x="65" y="0"/>
                      <a:pt x="65" y="0"/>
                    </a:cubicBezTo>
                    <a:cubicBezTo>
                      <a:pt x="41" y="40"/>
                      <a:pt x="1" y="71"/>
                      <a:pt x="0" y="121"/>
                    </a:cubicBezTo>
                    <a:cubicBezTo>
                      <a:pt x="0" y="122"/>
                      <a:pt x="2" y="123"/>
                      <a:pt x="2" y="121"/>
                    </a:cubicBezTo>
                    <a:cubicBezTo>
                      <a:pt x="6" y="97"/>
                      <a:pt x="14" y="76"/>
                      <a:pt x="28" y="55"/>
                    </a:cubicBezTo>
                    <a:cubicBezTo>
                      <a:pt x="40" y="36"/>
                      <a:pt x="53" y="19"/>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7" name="Freeform 1177"/>
              <p:cNvSpPr/>
              <p:nvPr/>
            </p:nvSpPr>
            <p:spPr bwMode="auto">
              <a:xfrm>
                <a:off x="4271" y="1644"/>
                <a:ext cx="51" cy="89"/>
              </a:xfrm>
              <a:custGeom>
                <a:avLst/>
                <a:gdLst>
                  <a:gd name="T0" fmla="*/ 26 w 91"/>
                  <a:gd name="T1" fmla="*/ 72 h 160"/>
                  <a:gd name="T2" fmla="*/ 17 w 91"/>
                  <a:gd name="T3" fmla="*/ 159 h 160"/>
                  <a:gd name="T4" fmla="*/ 20 w 91"/>
                  <a:gd name="T5" fmla="*/ 157 h 160"/>
                  <a:gd name="T6" fmla="*/ 34 w 91"/>
                  <a:gd name="T7" fmla="*/ 72 h 160"/>
                  <a:gd name="T8" fmla="*/ 90 w 91"/>
                  <a:gd name="T9" fmla="*/ 2 h 160"/>
                  <a:gd name="T10" fmla="*/ 89 w 91"/>
                  <a:gd name="T11" fmla="*/ 1 h 160"/>
                  <a:gd name="T12" fmla="*/ 26 w 91"/>
                  <a:gd name="T13" fmla="*/ 72 h 160"/>
                </a:gdLst>
                <a:ahLst/>
                <a:cxnLst>
                  <a:cxn ang="0">
                    <a:pos x="T0" y="T1"/>
                  </a:cxn>
                  <a:cxn ang="0">
                    <a:pos x="T2" y="T3"/>
                  </a:cxn>
                  <a:cxn ang="0">
                    <a:pos x="T4" y="T5"/>
                  </a:cxn>
                  <a:cxn ang="0">
                    <a:pos x="T6" y="T7"/>
                  </a:cxn>
                  <a:cxn ang="0">
                    <a:pos x="T8" y="T9"/>
                  </a:cxn>
                  <a:cxn ang="0">
                    <a:pos x="T10" y="T11"/>
                  </a:cxn>
                  <a:cxn ang="0">
                    <a:pos x="T12" y="T13"/>
                  </a:cxn>
                </a:cxnLst>
                <a:rect l="0" t="0" r="r" b="b"/>
                <a:pathLst>
                  <a:path w="91" h="160">
                    <a:moveTo>
                      <a:pt x="26" y="72"/>
                    </a:moveTo>
                    <a:cubicBezTo>
                      <a:pt x="12" y="97"/>
                      <a:pt x="0" y="132"/>
                      <a:pt x="17" y="159"/>
                    </a:cubicBezTo>
                    <a:cubicBezTo>
                      <a:pt x="18" y="160"/>
                      <a:pt x="20" y="159"/>
                      <a:pt x="20" y="157"/>
                    </a:cubicBezTo>
                    <a:cubicBezTo>
                      <a:pt x="10" y="129"/>
                      <a:pt x="20" y="98"/>
                      <a:pt x="34" y="72"/>
                    </a:cubicBezTo>
                    <a:cubicBezTo>
                      <a:pt x="47" y="46"/>
                      <a:pt x="67" y="20"/>
                      <a:pt x="90" y="2"/>
                    </a:cubicBezTo>
                    <a:cubicBezTo>
                      <a:pt x="91" y="1"/>
                      <a:pt x="90" y="0"/>
                      <a:pt x="89" y="1"/>
                    </a:cubicBezTo>
                    <a:cubicBezTo>
                      <a:pt x="62" y="18"/>
                      <a:pt x="42" y="44"/>
                      <a:pt x="2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8" name="Freeform 1178"/>
              <p:cNvSpPr/>
              <p:nvPr/>
            </p:nvSpPr>
            <p:spPr bwMode="auto">
              <a:xfrm>
                <a:off x="4280" y="1658"/>
                <a:ext cx="55" cy="95"/>
              </a:xfrm>
              <a:custGeom>
                <a:avLst/>
                <a:gdLst>
                  <a:gd name="T0" fmla="*/ 98 w 99"/>
                  <a:gd name="T1" fmla="*/ 0 h 171"/>
                  <a:gd name="T2" fmla="*/ 32 w 99"/>
                  <a:gd name="T3" fmla="*/ 78 h 171"/>
                  <a:gd name="T4" fmla="*/ 9 w 99"/>
                  <a:gd name="T5" fmla="*/ 169 h 171"/>
                  <a:gd name="T6" fmla="*/ 13 w 99"/>
                  <a:gd name="T7" fmla="*/ 169 h 171"/>
                  <a:gd name="T8" fmla="*/ 18 w 99"/>
                  <a:gd name="T9" fmla="*/ 120 h 171"/>
                  <a:gd name="T10" fmla="*/ 37 w 99"/>
                  <a:gd name="T11" fmla="*/ 77 h 171"/>
                  <a:gd name="T12" fmla="*/ 99 w 99"/>
                  <a:gd name="T13" fmla="*/ 1 h 171"/>
                  <a:gd name="T14" fmla="*/ 98 w 99"/>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71">
                    <a:moveTo>
                      <a:pt x="98" y="0"/>
                    </a:moveTo>
                    <a:cubicBezTo>
                      <a:pt x="75" y="25"/>
                      <a:pt x="50" y="49"/>
                      <a:pt x="32" y="78"/>
                    </a:cubicBezTo>
                    <a:cubicBezTo>
                      <a:pt x="15" y="102"/>
                      <a:pt x="0" y="140"/>
                      <a:pt x="9" y="169"/>
                    </a:cubicBezTo>
                    <a:cubicBezTo>
                      <a:pt x="10" y="171"/>
                      <a:pt x="12" y="171"/>
                      <a:pt x="13" y="169"/>
                    </a:cubicBezTo>
                    <a:cubicBezTo>
                      <a:pt x="14" y="152"/>
                      <a:pt x="13" y="136"/>
                      <a:pt x="18" y="120"/>
                    </a:cubicBezTo>
                    <a:cubicBezTo>
                      <a:pt x="22" y="104"/>
                      <a:pt x="29" y="90"/>
                      <a:pt x="37" y="77"/>
                    </a:cubicBezTo>
                    <a:cubicBezTo>
                      <a:pt x="54" y="49"/>
                      <a:pt x="77" y="25"/>
                      <a:pt x="99" y="1"/>
                    </a:cubicBezTo>
                    <a:cubicBezTo>
                      <a:pt x="99" y="0"/>
                      <a:pt x="99"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9" name="Freeform 1179"/>
              <p:cNvSpPr/>
              <p:nvPr/>
            </p:nvSpPr>
            <p:spPr bwMode="auto">
              <a:xfrm>
                <a:off x="4294" y="1694"/>
                <a:ext cx="37" cy="60"/>
              </a:xfrm>
              <a:custGeom>
                <a:avLst/>
                <a:gdLst>
                  <a:gd name="T0" fmla="*/ 65 w 65"/>
                  <a:gd name="T1" fmla="*/ 0 h 108"/>
                  <a:gd name="T2" fmla="*/ 21 w 65"/>
                  <a:gd name="T3" fmla="*/ 52 h 108"/>
                  <a:gd name="T4" fmla="*/ 7 w 65"/>
                  <a:gd name="T5" fmla="*/ 106 h 108"/>
                  <a:gd name="T6" fmla="*/ 11 w 65"/>
                  <a:gd name="T7" fmla="*/ 104 h 108"/>
                  <a:gd name="T8" fmla="*/ 28 w 65"/>
                  <a:gd name="T9" fmla="*/ 48 h 108"/>
                  <a:gd name="T10" fmla="*/ 65 w 65"/>
                  <a:gd name="T11" fmla="*/ 1 h 108"/>
                  <a:gd name="T12" fmla="*/ 65 w 6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65" h="108">
                    <a:moveTo>
                      <a:pt x="65" y="0"/>
                    </a:moveTo>
                    <a:cubicBezTo>
                      <a:pt x="50" y="17"/>
                      <a:pt x="34" y="33"/>
                      <a:pt x="21" y="52"/>
                    </a:cubicBezTo>
                    <a:cubicBezTo>
                      <a:pt x="11" y="67"/>
                      <a:pt x="0" y="87"/>
                      <a:pt x="7" y="106"/>
                    </a:cubicBezTo>
                    <a:cubicBezTo>
                      <a:pt x="8" y="108"/>
                      <a:pt x="11" y="107"/>
                      <a:pt x="11" y="104"/>
                    </a:cubicBezTo>
                    <a:cubicBezTo>
                      <a:pt x="5" y="84"/>
                      <a:pt x="17" y="64"/>
                      <a:pt x="28" y="48"/>
                    </a:cubicBezTo>
                    <a:cubicBezTo>
                      <a:pt x="39" y="31"/>
                      <a:pt x="52" y="16"/>
                      <a:pt x="65" y="1"/>
                    </a:cubicBezTo>
                    <a:cubicBezTo>
                      <a:pt x="65" y="1"/>
                      <a:pt x="65" y="0"/>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0" name="Freeform 1180"/>
              <p:cNvSpPr/>
              <p:nvPr/>
            </p:nvSpPr>
            <p:spPr bwMode="auto">
              <a:xfrm>
                <a:off x="4303" y="1720"/>
                <a:ext cx="24" cy="38"/>
              </a:xfrm>
              <a:custGeom>
                <a:avLst/>
                <a:gdLst>
                  <a:gd name="T0" fmla="*/ 41 w 43"/>
                  <a:gd name="T1" fmla="*/ 0 h 67"/>
                  <a:gd name="T2" fmla="*/ 0 w 43"/>
                  <a:gd name="T3" fmla="*/ 65 h 67"/>
                  <a:gd name="T4" fmla="*/ 3 w 43"/>
                  <a:gd name="T5" fmla="*/ 65 h 67"/>
                  <a:gd name="T6" fmla="*/ 17 w 43"/>
                  <a:gd name="T7" fmla="*/ 31 h 67"/>
                  <a:gd name="T8" fmla="*/ 42 w 43"/>
                  <a:gd name="T9" fmla="*/ 1 h 67"/>
                  <a:gd name="T10" fmla="*/ 41 w 43"/>
                  <a:gd name="T11" fmla="*/ 0 h 67"/>
                </a:gdLst>
                <a:ahLst/>
                <a:cxnLst>
                  <a:cxn ang="0">
                    <a:pos x="T0" y="T1"/>
                  </a:cxn>
                  <a:cxn ang="0">
                    <a:pos x="T2" y="T3"/>
                  </a:cxn>
                  <a:cxn ang="0">
                    <a:pos x="T4" y="T5"/>
                  </a:cxn>
                  <a:cxn ang="0">
                    <a:pos x="T6" y="T7"/>
                  </a:cxn>
                  <a:cxn ang="0">
                    <a:pos x="T8" y="T9"/>
                  </a:cxn>
                  <a:cxn ang="0">
                    <a:pos x="T10" y="T11"/>
                  </a:cxn>
                </a:cxnLst>
                <a:rect l="0" t="0" r="r" b="b"/>
                <a:pathLst>
                  <a:path w="43" h="67">
                    <a:moveTo>
                      <a:pt x="41" y="0"/>
                    </a:moveTo>
                    <a:cubicBezTo>
                      <a:pt x="24" y="17"/>
                      <a:pt x="2" y="39"/>
                      <a:pt x="0" y="65"/>
                    </a:cubicBezTo>
                    <a:cubicBezTo>
                      <a:pt x="0" y="67"/>
                      <a:pt x="3" y="67"/>
                      <a:pt x="3" y="65"/>
                    </a:cubicBezTo>
                    <a:cubicBezTo>
                      <a:pt x="7" y="53"/>
                      <a:pt x="10" y="42"/>
                      <a:pt x="17" y="31"/>
                    </a:cubicBezTo>
                    <a:cubicBezTo>
                      <a:pt x="24" y="20"/>
                      <a:pt x="33" y="10"/>
                      <a:pt x="42" y="1"/>
                    </a:cubicBezTo>
                    <a:cubicBezTo>
                      <a:pt x="43"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1" name="Freeform 1181"/>
              <p:cNvSpPr/>
              <p:nvPr/>
            </p:nvSpPr>
            <p:spPr bwMode="auto">
              <a:xfrm>
                <a:off x="4254" y="1653"/>
                <a:ext cx="35" cy="107"/>
              </a:xfrm>
              <a:custGeom>
                <a:avLst/>
                <a:gdLst>
                  <a:gd name="T0" fmla="*/ 17 w 61"/>
                  <a:gd name="T1" fmla="*/ 2 h 192"/>
                  <a:gd name="T2" fmla="*/ 15 w 61"/>
                  <a:gd name="T3" fmla="*/ 1 h 192"/>
                  <a:gd name="T4" fmla="*/ 59 w 61"/>
                  <a:gd name="T5" fmla="*/ 191 h 192"/>
                  <a:gd name="T6" fmla="*/ 61 w 61"/>
                  <a:gd name="T7" fmla="*/ 189 h 192"/>
                  <a:gd name="T8" fmla="*/ 17 w 61"/>
                  <a:gd name="T9" fmla="*/ 2 h 192"/>
                </a:gdLst>
                <a:ahLst/>
                <a:cxnLst>
                  <a:cxn ang="0">
                    <a:pos x="T0" y="T1"/>
                  </a:cxn>
                  <a:cxn ang="0">
                    <a:pos x="T2" y="T3"/>
                  </a:cxn>
                  <a:cxn ang="0">
                    <a:pos x="T4" y="T5"/>
                  </a:cxn>
                  <a:cxn ang="0">
                    <a:pos x="T6" y="T7"/>
                  </a:cxn>
                  <a:cxn ang="0">
                    <a:pos x="T8" y="T9"/>
                  </a:cxn>
                </a:cxnLst>
                <a:rect l="0" t="0" r="r" b="b"/>
                <a:pathLst>
                  <a:path w="61" h="192">
                    <a:moveTo>
                      <a:pt x="17" y="2"/>
                    </a:moveTo>
                    <a:cubicBezTo>
                      <a:pt x="17" y="1"/>
                      <a:pt x="16" y="0"/>
                      <a:pt x="15" y="1"/>
                    </a:cubicBezTo>
                    <a:cubicBezTo>
                      <a:pt x="0" y="69"/>
                      <a:pt x="9" y="139"/>
                      <a:pt x="59" y="191"/>
                    </a:cubicBezTo>
                    <a:cubicBezTo>
                      <a:pt x="60" y="192"/>
                      <a:pt x="61" y="190"/>
                      <a:pt x="61" y="189"/>
                    </a:cubicBezTo>
                    <a:cubicBezTo>
                      <a:pt x="11" y="138"/>
                      <a:pt x="2" y="69"/>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2" name="Freeform 1182"/>
              <p:cNvSpPr>
                <a:spLocks noEditPoints="1"/>
              </p:cNvSpPr>
              <p:nvPr/>
            </p:nvSpPr>
            <p:spPr bwMode="auto">
              <a:xfrm>
                <a:off x="3912" y="344"/>
                <a:ext cx="337" cy="215"/>
              </a:xfrm>
              <a:custGeom>
                <a:avLst/>
                <a:gdLst>
                  <a:gd name="T0" fmla="*/ 533 w 603"/>
                  <a:gd name="T1" fmla="*/ 146 h 385"/>
                  <a:gd name="T2" fmla="*/ 345 w 603"/>
                  <a:gd name="T3" fmla="*/ 4 h 385"/>
                  <a:gd name="T4" fmla="*/ 33 w 603"/>
                  <a:gd name="T5" fmla="*/ 144 h 385"/>
                  <a:gd name="T6" fmla="*/ 30 w 603"/>
                  <a:gd name="T7" fmla="*/ 176 h 385"/>
                  <a:gd name="T8" fmla="*/ 355 w 603"/>
                  <a:gd name="T9" fmla="*/ 152 h 385"/>
                  <a:gd name="T10" fmla="*/ 245 w 603"/>
                  <a:gd name="T11" fmla="*/ 160 h 385"/>
                  <a:gd name="T12" fmla="*/ 8 w 603"/>
                  <a:gd name="T13" fmla="*/ 188 h 385"/>
                  <a:gd name="T14" fmla="*/ 57 w 603"/>
                  <a:gd name="T15" fmla="*/ 234 h 385"/>
                  <a:gd name="T16" fmla="*/ 16 w 603"/>
                  <a:gd name="T17" fmla="*/ 302 h 385"/>
                  <a:gd name="T18" fmla="*/ 130 w 603"/>
                  <a:gd name="T19" fmla="*/ 370 h 385"/>
                  <a:gd name="T20" fmla="*/ 463 w 603"/>
                  <a:gd name="T21" fmla="*/ 366 h 385"/>
                  <a:gd name="T22" fmla="*/ 486 w 603"/>
                  <a:gd name="T23" fmla="*/ 336 h 385"/>
                  <a:gd name="T24" fmla="*/ 559 w 603"/>
                  <a:gd name="T25" fmla="*/ 240 h 385"/>
                  <a:gd name="T26" fmla="*/ 602 w 603"/>
                  <a:gd name="T27" fmla="*/ 165 h 385"/>
                  <a:gd name="T28" fmla="*/ 225 w 603"/>
                  <a:gd name="T29" fmla="*/ 127 h 385"/>
                  <a:gd name="T30" fmla="*/ 75 w 603"/>
                  <a:gd name="T31" fmla="*/ 59 h 385"/>
                  <a:gd name="T32" fmla="*/ 81 w 603"/>
                  <a:gd name="T33" fmla="*/ 54 h 385"/>
                  <a:gd name="T34" fmla="*/ 281 w 603"/>
                  <a:gd name="T35" fmla="*/ 17 h 385"/>
                  <a:gd name="T36" fmla="*/ 283 w 603"/>
                  <a:gd name="T37" fmla="*/ 22 h 385"/>
                  <a:gd name="T38" fmla="*/ 292 w 603"/>
                  <a:gd name="T39" fmla="*/ 20 h 385"/>
                  <a:gd name="T40" fmla="*/ 510 w 603"/>
                  <a:gd name="T41" fmla="*/ 129 h 385"/>
                  <a:gd name="T42" fmla="*/ 490 w 603"/>
                  <a:gd name="T43" fmla="*/ 147 h 385"/>
                  <a:gd name="T44" fmla="*/ 432 w 603"/>
                  <a:gd name="T45" fmla="*/ 154 h 385"/>
                  <a:gd name="T46" fmla="*/ 494 w 603"/>
                  <a:gd name="T47" fmla="*/ 228 h 385"/>
                  <a:gd name="T48" fmla="*/ 82 w 603"/>
                  <a:gd name="T49" fmla="*/ 256 h 385"/>
                  <a:gd name="T50" fmla="*/ 466 w 603"/>
                  <a:gd name="T51" fmla="*/ 210 h 385"/>
                  <a:gd name="T52" fmla="*/ 19 w 603"/>
                  <a:gd name="T53" fmla="*/ 289 h 385"/>
                  <a:gd name="T54" fmla="*/ 24 w 603"/>
                  <a:gd name="T55" fmla="*/ 276 h 385"/>
                  <a:gd name="T56" fmla="*/ 70 w 603"/>
                  <a:gd name="T57" fmla="*/ 255 h 385"/>
                  <a:gd name="T58" fmla="*/ 93 w 603"/>
                  <a:gd name="T59" fmla="*/ 274 h 385"/>
                  <a:gd name="T60" fmla="*/ 480 w 603"/>
                  <a:gd name="T61" fmla="*/ 319 h 385"/>
                  <a:gd name="T62" fmla="*/ 436 w 603"/>
                  <a:gd name="T63" fmla="*/ 360 h 385"/>
                  <a:gd name="T64" fmla="*/ 94 w 603"/>
                  <a:gd name="T65" fmla="*/ 338 h 385"/>
                  <a:gd name="T66" fmla="*/ 166 w 603"/>
                  <a:gd name="T67" fmla="*/ 303 h 385"/>
                  <a:gd name="T68" fmla="*/ 381 w 603"/>
                  <a:gd name="T69" fmla="*/ 307 h 385"/>
                  <a:gd name="T70" fmla="*/ 503 w 603"/>
                  <a:gd name="T71" fmla="*/ 278 h 385"/>
                  <a:gd name="T72" fmla="*/ 293 w 603"/>
                  <a:gd name="T73" fmla="*/ 289 h 385"/>
                  <a:gd name="T74" fmla="*/ 129 w 603"/>
                  <a:gd name="T75" fmla="*/ 289 h 385"/>
                  <a:gd name="T76" fmla="*/ 283 w 603"/>
                  <a:gd name="T77" fmla="*/ 275 h 385"/>
                  <a:gd name="T78" fmla="*/ 379 w 603"/>
                  <a:gd name="T79" fmla="*/ 283 h 385"/>
                  <a:gd name="T80" fmla="*/ 479 w 603"/>
                  <a:gd name="T81" fmla="*/ 257 h 385"/>
                  <a:gd name="T82" fmla="*/ 499 w 603"/>
                  <a:gd name="T83" fmla="*/ 289 h 385"/>
                  <a:gd name="T84" fmla="*/ 312 w 603"/>
                  <a:gd name="T85" fmla="*/ 204 h 385"/>
                  <a:gd name="T86" fmla="*/ 149 w 603"/>
                  <a:gd name="T87" fmla="*/ 197 h 385"/>
                  <a:gd name="T88" fmla="*/ 49 w 603"/>
                  <a:gd name="T89" fmla="*/ 195 h 385"/>
                  <a:gd name="T90" fmla="*/ 179 w 603"/>
                  <a:gd name="T91" fmla="*/ 181 h 385"/>
                  <a:gd name="T92" fmla="*/ 367 w 603"/>
                  <a:gd name="T93" fmla="*/ 171 h 385"/>
                  <a:gd name="T94" fmla="*/ 582 w 603"/>
                  <a:gd name="T95" fmla="*/ 17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3" h="385">
                    <a:moveTo>
                      <a:pt x="591" y="156"/>
                    </a:moveTo>
                    <a:cubicBezTo>
                      <a:pt x="581" y="163"/>
                      <a:pt x="571" y="166"/>
                      <a:pt x="560" y="161"/>
                    </a:cubicBezTo>
                    <a:cubicBezTo>
                      <a:pt x="551" y="156"/>
                      <a:pt x="544" y="150"/>
                      <a:pt x="535" y="147"/>
                    </a:cubicBezTo>
                    <a:cubicBezTo>
                      <a:pt x="534" y="147"/>
                      <a:pt x="534" y="146"/>
                      <a:pt x="533" y="146"/>
                    </a:cubicBezTo>
                    <a:cubicBezTo>
                      <a:pt x="535" y="142"/>
                      <a:pt x="533" y="136"/>
                      <a:pt x="527" y="134"/>
                    </a:cubicBezTo>
                    <a:cubicBezTo>
                      <a:pt x="526" y="133"/>
                      <a:pt x="525" y="133"/>
                      <a:pt x="524" y="133"/>
                    </a:cubicBezTo>
                    <a:cubicBezTo>
                      <a:pt x="530" y="95"/>
                      <a:pt x="500" y="58"/>
                      <a:pt x="470" y="40"/>
                    </a:cubicBezTo>
                    <a:cubicBezTo>
                      <a:pt x="433" y="17"/>
                      <a:pt x="387" y="8"/>
                      <a:pt x="345" y="4"/>
                    </a:cubicBezTo>
                    <a:cubicBezTo>
                      <a:pt x="302" y="0"/>
                      <a:pt x="260" y="2"/>
                      <a:pt x="217" y="3"/>
                    </a:cubicBezTo>
                    <a:cubicBezTo>
                      <a:pt x="164" y="5"/>
                      <a:pt x="101" y="6"/>
                      <a:pt x="62" y="49"/>
                    </a:cubicBezTo>
                    <a:cubicBezTo>
                      <a:pt x="47" y="66"/>
                      <a:pt x="42" y="89"/>
                      <a:pt x="38" y="111"/>
                    </a:cubicBezTo>
                    <a:cubicBezTo>
                      <a:pt x="37" y="122"/>
                      <a:pt x="36" y="133"/>
                      <a:pt x="33" y="144"/>
                    </a:cubicBezTo>
                    <a:cubicBezTo>
                      <a:pt x="32" y="152"/>
                      <a:pt x="28" y="159"/>
                      <a:pt x="25" y="166"/>
                    </a:cubicBezTo>
                    <a:cubicBezTo>
                      <a:pt x="25" y="167"/>
                      <a:pt x="25" y="168"/>
                      <a:pt x="26" y="168"/>
                    </a:cubicBezTo>
                    <a:cubicBezTo>
                      <a:pt x="25" y="170"/>
                      <a:pt x="25" y="171"/>
                      <a:pt x="24" y="173"/>
                    </a:cubicBezTo>
                    <a:cubicBezTo>
                      <a:pt x="22" y="177"/>
                      <a:pt x="27" y="180"/>
                      <a:pt x="30" y="176"/>
                    </a:cubicBezTo>
                    <a:cubicBezTo>
                      <a:pt x="47" y="153"/>
                      <a:pt x="91" y="151"/>
                      <a:pt x="117" y="148"/>
                    </a:cubicBezTo>
                    <a:cubicBezTo>
                      <a:pt x="156" y="145"/>
                      <a:pt x="195" y="145"/>
                      <a:pt x="233" y="145"/>
                    </a:cubicBezTo>
                    <a:cubicBezTo>
                      <a:pt x="247" y="145"/>
                      <a:pt x="262" y="145"/>
                      <a:pt x="276" y="144"/>
                    </a:cubicBezTo>
                    <a:cubicBezTo>
                      <a:pt x="303" y="143"/>
                      <a:pt x="329" y="148"/>
                      <a:pt x="355" y="152"/>
                    </a:cubicBezTo>
                    <a:cubicBezTo>
                      <a:pt x="362" y="154"/>
                      <a:pt x="369" y="155"/>
                      <a:pt x="376" y="155"/>
                    </a:cubicBezTo>
                    <a:cubicBezTo>
                      <a:pt x="371" y="155"/>
                      <a:pt x="365" y="156"/>
                      <a:pt x="360" y="157"/>
                    </a:cubicBezTo>
                    <a:cubicBezTo>
                      <a:pt x="347" y="160"/>
                      <a:pt x="336" y="168"/>
                      <a:pt x="323" y="172"/>
                    </a:cubicBezTo>
                    <a:cubicBezTo>
                      <a:pt x="298" y="181"/>
                      <a:pt x="271" y="164"/>
                      <a:pt x="245" y="160"/>
                    </a:cubicBezTo>
                    <a:cubicBezTo>
                      <a:pt x="219" y="156"/>
                      <a:pt x="190" y="165"/>
                      <a:pt x="164" y="167"/>
                    </a:cubicBezTo>
                    <a:cubicBezTo>
                      <a:pt x="120" y="172"/>
                      <a:pt x="67" y="149"/>
                      <a:pt x="28" y="178"/>
                    </a:cubicBezTo>
                    <a:cubicBezTo>
                      <a:pt x="23" y="178"/>
                      <a:pt x="19" y="178"/>
                      <a:pt x="13" y="179"/>
                    </a:cubicBezTo>
                    <a:cubicBezTo>
                      <a:pt x="9" y="180"/>
                      <a:pt x="8" y="184"/>
                      <a:pt x="8" y="188"/>
                    </a:cubicBezTo>
                    <a:cubicBezTo>
                      <a:pt x="11" y="208"/>
                      <a:pt x="21" y="226"/>
                      <a:pt x="42" y="230"/>
                    </a:cubicBezTo>
                    <a:cubicBezTo>
                      <a:pt x="47" y="231"/>
                      <a:pt x="52" y="232"/>
                      <a:pt x="57" y="232"/>
                    </a:cubicBezTo>
                    <a:cubicBezTo>
                      <a:pt x="57" y="232"/>
                      <a:pt x="57" y="233"/>
                      <a:pt x="57" y="233"/>
                    </a:cubicBezTo>
                    <a:cubicBezTo>
                      <a:pt x="57" y="234"/>
                      <a:pt x="57" y="234"/>
                      <a:pt x="57" y="234"/>
                    </a:cubicBezTo>
                    <a:cubicBezTo>
                      <a:pt x="51" y="232"/>
                      <a:pt x="44" y="232"/>
                      <a:pt x="38" y="236"/>
                    </a:cubicBezTo>
                    <a:cubicBezTo>
                      <a:pt x="24" y="243"/>
                      <a:pt x="17" y="256"/>
                      <a:pt x="15" y="270"/>
                    </a:cubicBezTo>
                    <a:cubicBezTo>
                      <a:pt x="9" y="269"/>
                      <a:pt x="4" y="269"/>
                      <a:pt x="2" y="275"/>
                    </a:cubicBezTo>
                    <a:cubicBezTo>
                      <a:pt x="0" y="282"/>
                      <a:pt x="11" y="297"/>
                      <a:pt x="16" y="302"/>
                    </a:cubicBezTo>
                    <a:cubicBezTo>
                      <a:pt x="31" y="313"/>
                      <a:pt x="51" y="299"/>
                      <a:pt x="67" y="298"/>
                    </a:cubicBezTo>
                    <a:cubicBezTo>
                      <a:pt x="67" y="298"/>
                      <a:pt x="67" y="298"/>
                      <a:pt x="67" y="298"/>
                    </a:cubicBezTo>
                    <a:cubicBezTo>
                      <a:pt x="74" y="313"/>
                      <a:pt x="78" y="330"/>
                      <a:pt x="88" y="344"/>
                    </a:cubicBezTo>
                    <a:cubicBezTo>
                      <a:pt x="97" y="358"/>
                      <a:pt x="114" y="366"/>
                      <a:pt x="130" y="370"/>
                    </a:cubicBezTo>
                    <a:cubicBezTo>
                      <a:pt x="170" y="382"/>
                      <a:pt x="213" y="374"/>
                      <a:pt x="254" y="377"/>
                    </a:cubicBezTo>
                    <a:cubicBezTo>
                      <a:pt x="296" y="381"/>
                      <a:pt x="338" y="385"/>
                      <a:pt x="380" y="383"/>
                    </a:cubicBezTo>
                    <a:cubicBezTo>
                      <a:pt x="401" y="382"/>
                      <a:pt x="422" y="380"/>
                      <a:pt x="443" y="374"/>
                    </a:cubicBezTo>
                    <a:cubicBezTo>
                      <a:pt x="448" y="372"/>
                      <a:pt x="456" y="369"/>
                      <a:pt x="463" y="366"/>
                    </a:cubicBezTo>
                    <a:cubicBezTo>
                      <a:pt x="468" y="365"/>
                      <a:pt x="471" y="363"/>
                      <a:pt x="474" y="359"/>
                    </a:cubicBezTo>
                    <a:cubicBezTo>
                      <a:pt x="478" y="356"/>
                      <a:pt x="481" y="352"/>
                      <a:pt x="482" y="347"/>
                    </a:cubicBezTo>
                    <a:cubicBezTo>
                      <a:pt x="482" y="347"/>
                      <a:pt x="482" y="346"/>
                      <a:pt x="482" y="346"/>
                    </a:cubicBezTo>
                    <a:cubicBezTo>
                      <a:pt x="483" y="343"/>
                      <a:pt x="485" y="339"/>
                      <a:pt x="486" y="336"/>
                    </a:cubicBezTo>
                    <a:cubicBezTo>
                      <a:pt x="490" y="325"/>
                      <a:pt x="492" y="314"/>
                      <a:pt x="495" y="303"/>
                    </a:cubicBezTo>
                    <a:cubicBezTo>
                      <a:pt x="504" y="301"/>
                      <a:pt x="512" y="298"/>
                      <a:pt x="520" y="293"/>
                    </a:cubicBezTo>
                    <a:cubicBezTo>
                      <a:pt x="538" y="284"/>
                      <a:pt x="552" y="267"/>
                      <a:pt x="561" y="248"/>
                    </a:cubicBezTo>
                    <a:cubicBezTo>
                      <a:pt x="562" y="245"/>
                      <a:pt x="562" y="241"/>
                      <a:pt x="559" y="240"/>
                    </a:cubicBezTo>
                    <a:cubicBezTo>
                      <a:pt x="545" y="233"/>
                      <a:pt x="531" y="223"/>
                      <a:pt x="515" y="218"/>
                    </a:cubicBezTo>
                    <a:cubicBezTo>
                      <a:pt x="515" y="217"/>
                      <a:pt x="514" y="216"/>
                      <a:pt x="514" y="216"/>
                    </a:cubicBezTo>
                    <a:cubicBezTo>
                      <a:pt x="530" y="218"/>
                      <a:pt x="546" y="219"/>
                      <a:pt x="562" y="215"/>
                    </a:cubicBezTo>
                    <a:cubicBezTo>
                      <a:pt x="585" y="208"/>
                      <a:pt x="597" y="187"/>
                      <a:pt x="602" y="165"/>
                    </a:cubicBezTo>
                    <a:cubicBezTo>
                      <a:pt x="603" y="159"/>
                      <a:pt x="597" y="152"/>
                      <a:pt x="591" y="156"/>
                    </a:cubicBezTo>
                    <a:close/>
                    <a:moveTo>
                      <a:pt x="352" y="133"/>
                    </a:moveTo>
                    <a:cubicBezTo>
                      <a:pt x="326" y="129"/>
                      <a:pt x="301" y="124"/>
                      <a:pt x="274" y="126"/>
                    </a:cubicBezTo>
                    <a:cubicBezTo>
                      <a:pt x="258" y="127"/>
                      <a:pt x="241" y="127"/>
                      <a:pt x="225" y="127"/>
                    </a:cubicBezTo>
                    <a:cubicBezTo>
                      <a:pt x="184" y="128"/>
                      <a:pt x="144" y="129"/>
                      <a:pt x="103" y="135"/>
                    </a:cubicBezTo>
                    <a:cubicBezTo>
                      <a:pt x="86" y="137"/>
                      <a:pt x="62" y="141"/>
                      <a:pt x="45" y="151"/>
                    </a:cubicBezTo>
                    <a:cubicBezTo>
                      <a:pt x="49" y="141"/>
                      <a:pt x="50" y="129"/>
                      <a:pt x="52" y="121"/>
                    </a:cubicBezTo>
                    <a:cubicBezTo>
                      <a:pt x="56" y="97"/>
                      <a:pt x="60" y="76"/>
                      <a:pt x="75" y="59"/>
                    </a:cubicBezTo>
                    <a:cubicBezTo>
                      <a:pt x="77" y="59"/>
                      <a:pt x="79" y="60"/>
                      <a:pt x="81" y="60"/>
                    </a:cubicBezTo>
                    <a:cubicBezTo>
                      <a:pt x="89" y="60"/>
                      <a:pt x="89" y="60"/>
                      <a:pt x="89" y="60"/>
                    </a:cubicBezTo>
                    <a:cubicBezTo>
                      <a:pt x="93" y="60"/>
                      <a:pt x="93" y="54"/>
                      <a:pt x="89" y="54"/>
                    </a:cubicBezTo>
                    <a:cubicBezTo>
                      <a:pt x="81" y="54"/>
                      <a:pt x="81" y="54"/>
                      <a:pt x="81" y="54"/>
                    </a:cubicBezTo>
                    <a:cubicBezTo>
                      <a:pt x="81" y="54"/>
                      <a:pt x="80" y="54"/>
                      <a:pt x="80" y="54"/>
                    </a:cubicBezTo>
                    <a:cubicBezTo>
                      <a:pt x="82" y="52"/>
                      <a:pt x="84" y="50"/>
                      <a:pt x="87" y="48"/>
                    </a:cubicBezTo>
                    <a:cubicBezTo>
                      <a:pt x="133" y="14"/>
                      <a:pt x="198" y="22"/>
                      <a:pt x="252" y="18"/>
                    </a:cubicBezTo>
                    <a:cubicBezTo>
                      <a:pt x="262" y="18"/>
                      <a:pt x="271" y="17"/>
                      <a:pt x="281" y="17"/>
                    </a:cubicBezTo>
                    <a:cubicBezTo>
                      <a:pt x="280" y="18"/>
                      <a:pt x="281" y="19"/>
                      <a:pt x="281" y="20"/>
                    </a:cubicBezTo>
                    <a:cubicBezTo>
                      <a:pt x="281" y="22"/>
                      <a:pt x="282" y="24"/>
                      <a:pt x="283" y="26"/>
                    </a:cubicBezTo>
                    <a:cubicBezTo>
                      <a:pt x="283" y="27"/>
                      <a:pt x="284" y="26"/>
                      <a:pt x="284" y="25"/>
                    </a:cubicBezTo>
                    <a:cubicBezTo>
                      <a:pt x="284" y="25"/>
                      <a:pt x="283" y="23"/>
                      <a:pt x="283" y="22"/>
                    </a:cubicBezTo>
                    <a:cubicBezTo>
                      <a:pt x="284" y="22"/>
                      <a:pt x="286" y="22"/>
                      <a:pt x="287" y="22"/>
                    </a:cubicBezTo>
                    <a:cubicBezTo>
                      <a:pt x="287" y="22"/>
                      <a:pt x="287" y="21"/>
                      <a:pt x="287" y="21"/>
                    </a:cubicBezTo>
                    <a:cubicBezTo>
                      <a:pt x="287" y="21"/>
                      <a:pt x="288" y="21"/>
                      <a:pt x="288" y="21"/>
                    </a:cubicBezTo>
                    <a:cubicBezTo>
                      <a:pt x="289" y="21"/>
                      <a:pt x="291" y="20"/>
                      <a:pt x="292" y="20"/>
                    </a:cubicBezTo>
                    <a:cubicBezTo>
                      <a:pt x="293" y="20"/>
                      <a:pt x="294" y="18"/>
                      <a:pt x="293" y="17"/>
                    </a:cubicBezTo>
                    <a:cubicBezTo>
                      <a:pt x="321" y="18"/>
                      <a:pt x="348" y="20"/>
                      <a:pt x="375" y="24"/>
                    </a:cubicBezTo>
                    <a:cubicBezTo>
                      <a:pt x="416" y="31"/>
                      <a:pt x="461" y="44"/>
                      <a:pt x="490" y="76"/>
                    </a:cubicBezTo>
                    <a:cubicBezTo>
                      <a:pt x="504" y="92"/>
                      <a:pt x="506" y="110"/>
                      <a:pt x="510" y="129"/>
                    </a:cubicBezTo>
                    <a:cubicBezTo>
                      <a:pt x="488" y="125"/>
                      <a:pt x="467" y="128"/>
                      <a:pt x="444" y="133"/>
                    </a:cubicBezTo>
                    <a:cubicBezTo>
                      <a:pt x="413" y="139"/>
                      <a:pt x="384" y="139"/>
                      <a:pt x="352" y="133"/>
                    </a:cubicBezTo>
                    <a:close/>
                    <a:moveTo>
                      <a:pt x="432" y="154"/>
                    </a:moveTo>
                    <a:cubicBezTo>
                      <a:pt x="452" y="151"/>
                      <a:pt x="471" y="147"/>
                      <a:pt x="490" y="147"/>
                    </a:cubicBezTo>
                    <a:cubicBezTo>
                      <a:pt x="486" y="148"/>
                      <a:pt x="482" y="150"/>
                      <a:pt x="478" y="152"/>
                    </a:cubicBezTo>
                    <a:cubicBezTo>
                      <a:pt x="453" y="165"/>
                      <a:pt x="427" y="161"/>
                      <a:pt x="400" y="157"/>
                    </a:cubicBezTo>
                    <a:cubicBezTo>
                      <a:pt x="399" y="157"/>
                      <a:pt x="398" y="157"/>
                      <a:pt x="396" y="157"/>
                    </a:cubicBezTo>
                    <a:cubicBezTo>
                      <a:pt x="408" y="157"/>
                      <a:pt x="420" y="156"/>
                      <a:pt x="432" y="154"/>
                    </a:cubicBezTo>
                    <a:close/>
                    <a:moveTo>
                      <a:pt x="493" y="228"/>
                    </a:moveTo>
                    <a:cubicBezTo>
                      <a:pt x="493" y="227"/>
                      <a:pt x="493" y="227"/>
                      <a:pt x="493" y="226"/>
                    </a:cubicBezTo>
                    <a:cubicBezTo>
                      <a:pt x="494" y="226"/>
                      <a:pt x="495" y="226"/>
                      <a:pt x="496" y="227"/>
                    </a:cubicBezTo>
                    <a:cubicBezTo>
                      <a:pt x="495" y="227"/>
                      <a:pt x="495" y="227"/>
                      <a:pt x="494" y="228"/>
                    </a:cubicBezTo>
                    <a:cubicBezTo>
                      <a:pt x="494" y="228"/>
                      <a:pt x="493" y="228"/>
                      <a:pt x="493" y="228"/>
                    </a:cubicBezTo>
                    <a:close/>
                    <a:moveTo>
                      <a:pt x="89" y="257"/>
                    </a:moveTo>
                    <a:cubicBezTo>
                      <a:pt x="90" y="258"/>
                      <a:pt x="90" y="258"/>
                      <a:pt x="91" y="259"/>
                    </a:cubicBezTo>
                    <a:cubicBezTo>
                      <a:pt x="88" y="258"/>
                      <a:pt x="85" y="257"/>
                      <a:pt x="82" y="256"/>
                    </a:cubicBezTo>
                    <a:cubicBezTo>
                      <a:pt x="84" y="256"/>
                      <a:pt x="87" y="257"/>
                      <a:pt x="89" y="257"/>
                    </a:cubicBezTo>
                    <a:close/>
                    <a:moveTo>
                      <a:pt x="472" y="210"/>
                    </a:moveTo>
                    <a:cubicBezTo>
                      <a:pt x="470" y="210"/>
                      <a:pt x="468" y="210"/>
                      <a:pt x="467" y="210"/>
                    </a:cubicBezTo>
                    <a:cubicBezTo>
                      <a:pt x="467" y="210"/>
                      <a:pt x="467" y="210"/>
                      <a:pt x="466" y="210"/>
                    </a:cubicBezTo>
                    <a:cubicBezTo>
                      <a:pt x="468" y="210"/>
                      <a:pt x="470" y="210"/>
                      <a:pt x="472" y="210"/>
                    </a:cubicBezTo>
                    <a:cubicBezTo>
                      <a:pt x="472" y="210"/>
                      <a:pt x="472" y="210"/>
                      <a:pt x="472" y="210"/>
                    </a:cubicBezTo>
                    <a:close/>
                    <a:moveTo>
                      <a:pt x="31" y="295"/>
                    </a:moveTo>
                    <a:cubicBezTo>
                      <a:pt x="26" y="295"/>
                      <a:pt x="22" y="293"/>
                      <a:pt x="19" y="289"/>
                    </a:cubicBezTo>
                    <a:cubicBezTo>
                      <a:pt x="18" y="286"/>
                      <a:pt x="16" y="284"/>
                      <a:pt x="15" y="281"/>
                    </a:cubicBezTo>
                    <a:cubicBezTo>
                      <a:pt x="15" y="281"/>
                      <a:pt x="15" y="281"/>
                      <a:pt x="15" y="281"/>
                    </a:cubicBezTo>
                    <a:cubicBezTo>
                      <a:pt x="17" y="281"/>
                      <a:pt x="18" y="281"/>
                      <a:pt x="19" y="281"/>
                    </a:cubicBezTo>
                    <a:cubicBezTo>
                      <a:pt x="22" y="282"/>
                      <a:pt x="24" y="279"/>
                      <a:pt x="24" y="276"/>
                    </a:cubicBezTo>
                    <a:cubicBezTo>
                      <a:pt x="25" y="259"/>
                      <a:pt x="39" y="237"/>
                      <a:pt x="56" y="242"/>
                    </a:cubicBezTo>
                    <a:cubicBezTo>
                      <a:pt x="56" y="243"/>
                      <a:pt x="56" y="244"/>
                      <a:pt x="56" y="245"/>
                    </a:cubicBezTo>
                    <a:cubicBezTo>
                      <a:pt x="56" y="250"/>
                      <a:pt x="61" y="254"/>
                      <a:pt x="66" y="254"/>
                    </a:cubicBezTo>
                    <a:cubicBezTo>
                      <a:pt x="67" y="254"/>
                      <a:pt x="69" y="254"/>
                      <a:pt x="70" y="255"/>
                    </a:cubicBezTo>
                    <a:cubicBezTo>
                      <a:pt x="70" y="255"/>
                      <a:pt x="70" y="255"/>
                      <a:pt x="70" y="255"/>
                    </a:cubicBezTo>
                    <a:cubicBezTo>
                      <a:pt x="69" y="256"/>
                      <a:pt x="70" y="259"/>
                      <a:pt x="72" y="260"/>
                    </a:cubicBezTo>
                    <a:cubicBezTo>
                      <a:pt x="80" y="265"/>
                      <a:pt x="90" y="268"/>
                      <a:pt x="99" y="271"/>
                    </a:cubicBezTo>
                    <a:cubicBezTo>
                      <a:pt x="97" y="272"/>
                      <a:pt x="95" y="273"/>
                      <a:pt x="93" y="274"/>
                    </a:cubicBezTo>
                    <a:cubicBezTo>
                      <a:pt x="87" y="276"/>
                      <a:pt x="81" y="281"/>
                      <a:pt x="75" y="284"/>
                    </a:cubicBezTo>
                    <a:cubicBezTo>
                      <a:pt x="70" y="287"/>
                      <a:pt x="63" y="286"/>
                      <a:pt x="57" y="287"/>
                    </a:cubicBezTo>
                    <a:cubicBezTo>
                      <a:pt x="48" y="289"/>
                      <a:pt x="40" y="293"/>
                      <a:pt x="31" y="295"/>
                    </a:cubicBezTo>
                    <a:close/>
                    <a:moveTo>
                      <a:pt x="480" y="319"/>
                    </a:moveTo>
                    <a:cubicBezTo>
                      <a:pt x="478" y="328"/>
                      <a:pt x="474" y="336"/>
                      <a:pt x="470" y="344"/>
                    </a:cubicBezTo>
                    <a:cubicBezTo>
                      <a:pt x="470" y="344"/>
                      <a:pt x="470" y="344"/>
                      <a:pt x="469" y="345"/>
                    </a:cubicBezTo>
                    <a:cubicBezTo>
                      <a:pt x="466" y="346"/>
                      <a:pt x="463" y="349"/>
                      <a:pt x="460" y="351"/>
                    </a:cubicBezTo>
                    <a:cubicBezTo>
                      <a:pt x="452" y="355"/>
                      <a:pt x="444" y="358"/>
                      <a:pt x="436" y="360"/>
                    </a:cubicBezTo>
                    <a:cubicBezTo>
                      <a:pt x="417" y="366"/>
                      <a:pt x="396" y="368"/>
                      <a:pt x="377" y="369"/>
                    </a:cubicBezTo>
                    <a:cubicBezTo>
                      <a:pt x="337" y="370"/>
                      <a:pt x="298" y="366"/>
                      <a:pt x="259" y="363"/>
                    </a:cubicBezTo>
                    <a:cubicBezTo>
                      <a:pt x="221" y="361"/>
                      <a:pt x="182" y="365"/>
                      <a:pt x="143" y="361"/>
                    </a:cubicBezTo>
                    <a:cubicBezTo>
                      <a:pt x="125" y="359"/>
                      <a:pt x="107" y="352"/>
                      <a:pt x="94" y="338"/>
                    </a:cubicBezTo>
                    <a:cubicBezTo>
                      <a:pt x="84" y="327"/>
                      <a:pt x="78" y="311"/>
                      <a:pt x="70" y="297"/>
                    </a:cubicBezTo>
                    <a:cubicBezTo>
                      <a:pt x="81" y="296"/>
                      <a:pt x="89" y="289"/>
                      <a:pt x="99" y="284"/>
                    </a:cubicBezTo>
                    <a:cubicBezTo>
                      <a:pt x="108" y="279"/>
                      <a:pt x="121" y="299"/>
                      <a:pt x="129" y="303"/>
                    </a:cubicBezTo>
                    <a:cubicBezTo>
                      <a:pt x="140" y="309"/>
                      <a:pt x="155" y="305"/>
                      <a:pt x="166" y="303"/>
                    </a:cubicBezTo>
                    <a:cubicBezTo>
                      <a:pt x="185" y="300"/>
                      <a:pt x="202" y="297"/>
                      <a:pt x="221" y="299"/>
                    </a:cubicBezTo>
                    <a:cubicBezTo>
                      <a:pt x="237" y="301"/>
                      <a:pt x="254" y="303"/>
                      <a:pt x="271" y="303"/>
                    </a:cubicBezTo>
                    <a:cubicBezTo>
                      <a:pt x="284" y="303"/>
                      <a:pt x="296" y="301"/>
                      <a:pt x="309" y="301"/>
                    </a:cubicBezTo>
                    <a:cubicBezTo>
                      <a:pt x="333" y="302"/>
                      <a:pt x="357" y="305"/>
                      <a:pt x="381" y="307"/>
                    </a:cubicBezTo>
                    <a:cubicBezTo>
                      <a:pt x="415" y="310"/>
                      <a:pt x="451" y="313"/>
                      <a:pt x="485" y="306"/>
                    </a:cubicBezTo>
                    <a:cubicBezTo>
                      <a:pt x="483" y="310"/>
                      <a:pt x="482" y="315"/>
                      <a:pt x="480" y="319"/>
                    </a:cubicBezTo>
                    <a:close/>
                    <a:moveTo>
                      <a:pt x="499" y="289"/>
                    </a:moveTo>
                    <a:cubicBezTo>
                      <a:pt x="501" y="285"/>
                      <a:pt x="502" y="281"/>
                      <a:pt x="503" y="278"/>
                    </a:cubicBezTo>
                    <a:cubicBezTo>
                      <a:pt x="505" y="275"/>
                      <a:pt x="501" y="272"/>
                      <a:pt x="499" y="275"/>
                    </a:cubicBezTo>
                    <a:cubicBezTo>
                      <a:pt x="496" y="280"/>
                      <a:pt x="493" y="286"/>
                      <a:pt x="490" y="292"/>
                    </a:cubicBezTo>
                    <a:cubicBezTo>
                      <a:pt x="473" y="297"/>
                      <a:pt x="454" y="298"/>
                      <a:pt x="436" y="298"/>
                    </a:cubicBezTo>
                    <a:cubicBezTo>
                      <a:pt x="388" y="298"/>
                      <a:pt x="341" y="288"/>
                      <a:pt x="293" y="289"/>
                    </a:cubicBezTo>
                    <a:cubicBezTo>
                      <a:pt x="279" y="290"/>
                      <a:pt x="264" y="291"/>
                      <a:pt x="250" y="290"/>
                    </a:cubicBezTo>
                    <a:cubicBezTo>
                      <a:pt x="234" y="289"/>
                      <a:pt x="218" y="286"/>
                      <a:pt x="202" y="286"/>
                    </a:cubicBezTo>
                    <a:cubicBezTo>
                      <a:pt x="185" y="286"/>
                      <a:pt x="168" y="291"/>
                      <a:pt x="152" y="293"/>
                    </a:cubicBezTo>
                    <a:cubicBezTo>
                      <a:pt x="143" y="294"/>
                      <a:pt x="136" y="295"/>
                      <a:pt x="129" y="289"/>
                    </a:cubicBezTo>
                    <a:cubicBezTo>
                      <a:pt x="124" y="285"/>
                      <a:pt x="120" y="281"/>
                      <a:pt x="116" y="276"/>
                    </a:cubicBezTo>
                    <a:cubicBezTo>
                      <a:pt x="116" y="276"/>
                      <a:pt x="116" y="276"/>
                      <a:pt x="116" y="276"/>
                    </a:cubicBezTo>
                    <a:cubicBezTo>
                      <a:pt x="117" y="276"/>
                      <a:pt x="117" y="276"/>
                      <a:pt x="118" y="276"/>
                    </a:cubicBezTo>
                    <a:cubicBezTo>
                      <a:pt x="172" y="287"/>
                      <a:pt x="229" y="277"/>
                      <a:pt x="283" y="275"/>
                    </a:cubicBezTo>
                    <a:cubicBezTo>
                      <a:pt x="289" y="275"/>
                      <a:pt x="295" y="275"/>
                      <a:pt x="301" y="276"/>
                    </a:cubicBezTo>
                    <a:cubicBezTo>
                      <a:pt x="303" y="276"/>
                      <a:pt x="305" y="277"/>
                      <a:pt x="307" y="277"/>
                    </a:cubicBezTo>
                    <a:cubicBezTo>
                      <a:pt x="310" y="277"/>
                      <a:pt x="312" y="277"/>
                      <a:pt x="315" y="277"/>
                    </a:cubicBezTo>
                    <a:cubicBezTo>
                      <a:pt x="336" y="279"/>
                      <a:pt x="358" y="282"/>
                      <a:pt x="379" y="283"/>
                    </a:cubicBezTo>
                    <a:cubicBezTo>
                      <a:pt x="392" y="284"/>
                      <a:pt x="415" y="285"/>
                      <a:pt x="432" y="279"/>
                    </a:cubicBezTo>
                    <a:cubicBezTo>
                      <a:pt x="447" y="277"/>
                      <a:pt x="463" y="273"/>
                      <a:pt x="477" y="265"/>
                    </a:cubicBezTo>
                    <a:cubicBezTo>
                      <a:pt x="479" y="264"/>
                      <a:pt x="480" y="261"/>
                      <a:pt x="480" y="259"/>
                    </a:cubicBezTo>
                    <a:cubicBezTo>
                      <a:pt x="479" y="258"/>
                      <a:pt x="479" y="258"/>
                      <a:pt x="479" y="257"/>
                    </a:cubicBezTo>
                    <a:cubicBezTo>
                      <a:pt x="483" y="255"/>
                      <a:pt x="487" y="254"/>
                      <a:pt x="491" y="252"/>
                    </a:cubicBezTo>
                    <a:cubicBezTo>
                      <a:pt x="500" y="247"/>
                      <a:pt x="512" y="241"/>
                      <a:pt x="516" y="231"/>
                    </a:cubicBezTo>
                    <a:cubicBezTo>
                      <a:pt x="527" y="236"/>
                      <a:pt x="537" y="242"/>
                      <a:pt x="548" y="248"/>
                    </a:cubicBezTo>
                    <a:cubicBezTo>
                      <a:pt x="537" y="269"/>
                      <a:pt x="519" y="281"/>
                      <a:pt x="499" y="289"/>
                    </a:cubicBezTo>
                    <a:close/>
                    <a:moveTo>
                      <a:pt x="544" y="203"/>
                    </a:moveTo>
                    <a:cubicBezTo>
                      <a:pt x="522" y="204"/>
                      <a:pt x="501" y="198"/>
                      <a:pt x="480" y="196"/>
                    </a:cubicBezTo>
                    <a:cubicBezTo>
                      <a:pt x="454" y="192"/>
                      <a:pt x="433" y="200"/>
                      <a:pt x="408" y="209"/>
                    </a:cubicBezTo>
                    <a:cubicBezTo>
                      <a:pt x="375" y="221"/>
                      <a:pt x="345" y="210"/>
                      <a:pt x="312" y="204"/>
                    </a:cubicBezTo>
                    <a:cubicBezTo>
                      <a:pt x="293" y="201"/>
                      <a:pt x="275" y="206"/>
                      <a:pt x="256" y="210"/>
                    </a:cubicBezTo>
                    <a:cubicBezTo>
                      <a:pt x="248" y="210"/>
                      <a:pt x="239" y="210"/>
                      <a:pt x="231" y="210"/>
                    </a:cubicBezTo>
                    <a:cubicBezTo>
                      <a:pt x="224" y="209"/>
                      <a:pt x="217" y="209"/>
                      <a:pt x="210" y="209"/>
                    </a:cubicBezTo>
                    <a:cubicBezTo>
                      <a:pt x="190" y="204"/>
                      <a:pt x="170" y="196"/>
                      <a:pt x="149" y="197"/>
                    </a:cubicBezTo>
                    <a:cubicBezTo>
                      <a:pt x="126" y="197"/>
                      <a:pt x="104" y="207"/>
                      <a:pt x="82" y="213"/>
                    </a:cubicBezTo>
                    <a:cubicBezTo>
                      <a:pt x="65" y="217"/>
                      <a:pt x="39" y="223"/>
                      <a:pt x="28" y="204"/>
                    </a:cubicBezTo>
                    <a:cubicBezTo>
                      <a:pt x="25" y="201"/>
                      <a:pt x="24" y="196"/>
                      <a:pt x="23" y="192"/>
                    </a:cubicBezTo>
                    <a:cubicBezTo>
                      <a:pt x="32" y="191"/>
                      <a:pt x="40" y="194"/>
                      <a:pt x="49" y="195"/>
                    </a:cubicBezTo>
                    <a:cubicBezTo>
                      <a:pt x="54" y="195"/>
                      <a:pt x="58" y="189"/>
                      <a:pt x="53" y="186"/>
                    </a:cubicBezTo>
                    <a:cubicBezTo>
                      <a:pt x="48" y="183"/>
                      <a:pt x="43" y="181"/>
                      <a:pt x="38" y="180"/>
                    </a:cubicBezTo>
                    <a:cubicBezTo>
                      <a:pt x="58" y="171"/>
                      <a:pt x="82" y="174"/>
                      <a:pt x="103" y="176"/>
                    </a:cubicBezTo>
                    <a:cubicBezTo>
                      <a:pt x="128" y="179"/>
                      <a:pt x="153" y="184"/>
                      <a:pt x="179" y="181"/>
                    </a:cubicBezTo>
                    <a:cubicBezTo>
                      <a:pt x="190" y="180"/>
                      <a:pt x="202" y="177"/>
                      <a:pt x="213" y="176"/>
                    </a:cubicBezTo>
                    <a:cubicBezTo>
                      <a:pt x="230" y="173"/>
                      <a:pt x="244" y="175"/>
                      <a:pt x="260" y="179"/>
                    </a:cubicBezTo>
                    <a:cubicBezTo>
                      <a:pt x="286" y="186"/>
                      <a:pt x="308" y="194"/>
                      <a:pt x="334" y="184"/>
                    </a:cubicBezTo>
                    <a:cubicBezTo>
                      <a:pt x="345" y="180"/>
                      <a:pt x="356" y="174"/>
                      <a:pt x="367" y="171"/>
                    </a:cubicBezTo>
                    <a:cubicBezTo>
                      <a:pt x="383" y="167"/>
                      <a:pt x="400" y="172"/>
                      <a:pt x="416" y="175"/>
                    </a:cubicBezTo>
                    <a:cubicBezTo>
                      <a:pt x="439" y="179"/>
                      <a:pt x="463" y="177"/>
                      <a:pt x="483" y="166"/>
                    </a:cubicBezTo>
                    <a:cubicBezTo>
                      <a:pt x="504" y="155"/>
                      <a:pt x="523" y="156"/>
                      <a:pt x="544" y="168"/>
                    </a:cubicBezTo>
                    <a:cubicBezTo>
                      <a:pt x="557" y="177"/>
                      <a:pt x="569" y="180"/>
                      <a:pt x="582" y="177"/>
                    </a:cubicBezTo>
                    <a:cubicBezTo>
                      <a:pt x="575" y="192"/>
                      <a:pt x="563" y="201"/>
                      <a:pt x="544"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3" name="Freeform 1183"/>
              <p:cNvSpPr/>
              <p:nvPr/>
            </p:nvSpPr>
            <p:spPr bwMode="auto">
              <a:xfrm>
                <a:off x="3977" y="370"/>
                <a:ext cx="8" cy="11"/>
              </a:xfrm>
              <a:custGeom>
                <a:avLst/>
                <a:gdLst>
                  <a:gd name="T0" fmla="*/ 11 w 14"/>
                  <a:gd name="T1" fmla="*/ 0 h 19"/>
                  <a:gd name="T2" fmla="*/ 4 w 14"/>
                  <a:gd name="T3" fmla="*/ 5 h 19"/>
                  <a:gd name="T4" fmla="*/ 2 w 14"/>
                  <a:gd name="T5" fmla="*/ 12 h 19"/>
                  <a:gd name="T6" fmla="*/ 3 w 14"/>
                  <a:gd name="T7" fmla="*/ 18 h 19"/>
                  <a:gd name="T8" fmla="*/ 5 w 14"/>
                  <a:gd name="T9" fmla="*/ 18 h 19"/>
                  <a:gd name="T10" fmla="*/ 7 w 14"/>
                  <a:gd name="T11" fmla="*/ 13 h 19"/>
                  <a:gd name="T12" fmla="*/ 8 w 14"/>
                  <a:gd name="T13" fmla="*/ 9 h 19"/>
                  <a:gd name="T14" fmla="*/ 13 w 14"/>
                  <a:gd name="T15" fmla="*/ 4 h 19"/>
                  <a:gd name="T16" fmla="*/ 11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11" y="0"/>
                    </a:moveTo>
                    <a:cubicBezTo>
                      <a:pt x="9" y="1"/>
                      <a:pt x="6" y="3"/>
                      <a:pt x="4" y="5"/>
                    </a:cubicBezTo>
                    <a:cubicBezTo>
                      <a:pt x="2" y="7"/>
                      <a:pt x="0" y="10"/>
                      <a:pt x="2" y="12"/>
                    </a:cubicBezTo>
                    <a:cubicBezTo>
                      <a:pt x="2" y="14"/>
                      <a:pt x="3" y="16"/>
                      <a:pt x="3" y="18"/>
                    </a:cubicBezTo>
                    <a:cubicBezTo>
                      <a:pt x="3" y="19"/>
                      <a:pt x="5" y="19"/>
                      <a:pt x="5" y="18"/>
                    </a:cubicBezTo>
                    <a:cubicBezTo>
                      <a:pt x="6" y="16"/>
                      <a:pt x="6" y="14"/>
                      <a:pt x="7" y="13"/>
                    </a:cubicBezTo>
                    <a:cubicBezTo>
                      <a:pt x="8" y="12"/>
                      <a:pt x="8" y="11"/>
                      <a:pt x="8" y="9"/>
                    </a:cubicBezTo>
                    <a:cubicBezTo>
                      <a:pt x="9" y="7"/>
                      <a:pt x="11" y="5"/>
                      <a:pt x="13" y="4"/>
                    </a:cubicBezTo>
                    <a:cubicBezTo>
                      <a:pt x="14" y="3"/>
                      <a:pt x="14"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4" name="Freeform 1184"/>
              <p:cNvSpPr/>
              <p:nvPr/>
            </p:nvSpPr>
            <p:spPr bwMode="auto">
              <a:xfrm>
                <a:off x="4015" y="368"/>
                <a:ext cx="9" cy="10"/>
              </a:xfrm>
              <a:custGeom>
                <a:avLst/>
                <a:gdLst>
                  <a:gd name="T0" fmla="*/ 14 w 16"/>
                  <a:gd name="T1" fmla="*/ 3 h 18"/>
                  <a:gd name="T2" fmla="*/ 3 w 16"/>
                  <a:gd name="T3" fmla="*/ 3 h 18"/>
                  <a:gd name="T4" fmla="*/ 1 w 16"/>
                  <a:gd name="T5" fmla="*/ 14 h 18"/>
                  <a:gd name="T6" fmla="*/ 5 w 16"/>
                  <a:gd name="T7" fmla="*/ 18 h 18"/>
                  <a:gd name="T8" fmla="*/ 10 w 16"/>
                  <a:gd name="T9" fmla="*/ 14 h 18"/>
                  <a:gd name="T10" fmla="*/ 10 w 16"/>
                  <a:gd name="T11" fmla="*/ 13 h 18"/>
                  <a:gd name="T12" fmla="*/ 10 w 16"/>
                  <a:gd name="T13" fmla="*/ 13 h 18"/>
                  <a:gd name="T14" fmla="*/ 10 w 16"/>
                  <a:gd name="T15" fmla="*/ 12 h 18"/>
                  <a:gd name="T16" fmla="*/ 10 w 16"/>
                  <a:gd name="T17" fmla="*/ 11 h 18"/>
                  <a:gd name="T18" fmla="*/ 10 w 16"/>
                  <a:gd name="T19" fmla="*/ 11 h 18"/>
                  <a:gd name="T20" fmla="*/ 10 w 16"/>
                  <a:gd name="T21" fmla="*/ 10 h 18"/>
                  <a:gd name="T22" fmla="*/ 10 w 16"/>
                  <a:gd name="T23" fmla="*/ 10 h 18"/>
                  <a:gd name="T24" fmla="*/ 11 w 16"/>
                  <a:gd name="T25" fmla="*/ 10 h 18"/>
                  <a:gd name="T26" fmla="*/ 12 w 16"/>
                  <a:gd name="T27" fmla="*/ 9 h 18"/>
                  <a:gd name="T28" fmla="*/ 12 w 16"/>
                  <a:gd name="T29" fmla="*/ 9 h 18"/>
                  <a:gd name="T30" fmla="*/ 12 w 16"/>
                  <a:gd name="T31" fmla="*/ 9 h 18"/>
                  <a:gd name="T32" fmla="*/ 14 w 16"/>
                  <a:gd name="T33" fmla="*/ 9 h 18"/>
                  <a:gd name="T34" fmla="*/ 14 w 16"/>
                  <a:gd name="T3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8">
                    <a:moveTo>
                      <a:pt x="14" y="3"/>
                    </a:moveTo>
                    <a:cubicBezTo>
                      <a:pt x="10" y="2"/>
                      <a:pt x="6" y="0"/>
                      <a:pt x="3" y="3"/>
                    </a:cubicBezTo>
                    <a:cubicBezTo>
                      <a:pt x="0" y="6"/>
                      <a:pt x="0" y="10"/>
                      <a:pt x="1" y="14"/>
                    </a:cubicBezTo>
                    <a:cubicBezTo>
                      <a:pt x="1" y="16"/>
                      <a:pt x="3" y="18"/>
                      <a:pt x="5" y="18"/>
                    </a:cubicBezTo>
                    <a:cubicBezTo>
                      <a:pt x="8" y="18"/>
                      <a:pt x="9" y="16"/>
                      <a:pt x="10" y="14"/>
                    </a:cubicBezTo>
                    <a:cubicBezTo>
                      <a:pt x="10" y="14"/>
                      <a:pt x="10" y="13"/>
                      <a:pt x="10" y="13"/>
                    </a:cubicBezTo>
                    <a:cubicBezTo>
                      <a:pt x="10" y="13"/>
                      <a:pt x="10" y="13"/>
                      <a:pt x="10" y="13"/>
                    </a:cubicBezTo>
                    <a:cubicBezTo>
                      <a:pt x="10" y="13"/>
                      <a:pt x="10" y="13"/>
                      <a:pt x="10" y="12"/>
                    </a:cubicBezTo>
                    <a:cubicBezTo>
                      <a:pt x="10" y="12"/>
                      <a:pt x="10" y="11"/>
                      <a:pt x="10" y="11"/>
                    </a:cubicBezTo>
                    <a:cubicBezTo>
                      <a:pt x="10" y="11"/>
                      <a:pt x="10" y="11"/>
                      <a:pt x="10" y="11"/>
                    </a:cubicBezTo>
                    <a:cubicBezTo>
                      <a:pt x="10" y="11"/>
                      <a:pt x="10" y="11"/>
                      <a:pt x="10" y="10"/>
                    </a:cubicBezTo>
                    <a:cubicBezTo>
                      <a:pt x="10" y="10"/>
                      <a:pt x="10" y="10"/>
                      <a:pt x="10" y="10"/>
                    </a:cubicBezTo>
                    <a:cubicBezTo>
                      <a:pt x="10" y="10"/>
                      <a:pt x="11" y="10"/>
                      <a:pt x="11" y="10"/>
                    </a:cubicBezTo>
                    <a:cubicBezTo>
                      <a:pt x="11" y="10"/>
                      <a:pt x="11" y="10"/>
                      <a:pt x="12" y="9"/>
                    </a:cubicBezTo>
                    <a:cubicBezTo>
                      <a:pt x="12" y="9"/>
                      <a:pt x="12" y="9"/>
                      <a:pt x="12" y="9"/>
                    </a:cubicBezTo>
                    <a:cubicBezTo>
                      <a:pt x="12" y="9"/>
                      <a:pt x="12" y="9"/>
                      <a:pt x="12" y="9"/>
                    </a:cubicBezTo>
                    <a:cubicBezTo>
                      <a:pt x="13" y="9"/>
                      <a:pt x="13" y="9"/>
                      <a:pt x="14" y="9"/>
                    </a:cubicBezTo>
                    <a:cubicBezTo>
                      <a:pt x="16" y="8"/>
                      <a:pt x="16" y="4"/>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5" name="Freeform 1185"/>
              <p:cNvSpPr/>
              <p:nvPr/>
            </p:nvSpPr>
            <p:spPr bwMode="auto">
              <a:xfrm>
                <a:off x="4076" y="364"/>
                <a:ext cx="20" cy="25"/>
              </a:xfrm>
              <a:custGeom>
                <a:avLst/>
                <a:gdLst>
                  <a:gd name="T0" fmla="*/ 35 w 36"/>
                  <a:gd name="T1" fmla="*/ 38 h 45"/>
                  <a:gd name="T2" fmla="*/ 32 w 36"/>
                  <a:gd name="T3" fmla="*/ 23 h 45"/>
                  <a:gd name="T4" fmla="*/ 22 w 36"/>
                  <a:gd name="T5" fmla="*/ 9 h 45"/>
                  <a:gd name="T6" fmla="*/ 8 w 36"/>
                  <a:gd name="T7" fmla="*/ 22 h 45"/>
                  <a:gd name="T8" fmla="*/ 16 w 36"/>
                  <a:gd name="T9" fmla="*/ 33 h 45"/>
                  <a:gd name="T10" fmla="*/ 25 w 36"/>
                  <a:gd name="T11" fmla="*/ 42 h 45"/>
                  <a:gd name="T12" fmla="*/ 35 w 36"/>
                  <a:gd name="T13" fmla="*/ 38 h 45"/>
                </a:gdLst>
                <a:ahLst/>
                <a:cxnLst>
                  <a:cxn ang="0">
                    <a:pos x="T0" y="T1"/>
                  </a:cxn>
                  <a:cxn ang="0">
                    <a:pos x="T2" y="T3"/>
                  </a:cxn>
                  <a:cxn ang="0">
                    <a:pos x="T4" y="T5"/>
                  </a:cxn>
                  <a:cxn ang="0">
                    <a:pos x="T6" y="T7"/>
                  </a:cxn>
                  <a:cxn ang="0">
                    <a:pos x="T8" y="T9"/>
                  </a:cxn>
                  <a:cxn ang="0">
                    <a:pos x="T10" y="T11"/>
                  </a:cxn>
                  <a:cxn ang="0">
                    <a:pos x="T12" y="T13"/>
                  </a:cxn>
                </a:cxnLst>
                <a:rect l="0" t="0" r="r" b="b"/>
                <a:pathLst>
                  <a:path w="36" h="45">
                    <a:moveTo>
                      <a:pt x="35" y="38"/>
                    </a:moveTo>
                    <a:cubicBezTo>
                      <a:pt x="35" y="33"/>
                      <a:pt x="34" y="28"/>
                      <a:pt x="32" y="23"/>
                    </a:cubicBezTo>
                    <a:cubicBezTo>
                      <a:pt x="31" y="18"/>
                      <a:pt x="26" y="13"/>
                      <a:pt x="22" y="9"/>
                    </a:cubicBezTo>
                    <a:cubicBezTo>
                      <a:pt x="13" y="0"/>
                      <a:pt x="0" y="13"/>
                      <a:pt x="8" y="22"/>
                    </a:cubicBezTo>
                    <a:cubicBezTo>
                      <a:pt x="11" y="26"/>
                      <a:pt x="13" y="30"/>
                      <a:pt x="16" y="33"/>
                    </a:cubicBezTo>
                    <a:cubicBezTo>
                      <a:pt x="19" y="36"/>
                      <a:pt x="22" y="39"/>
                      <a:pt x="25" y="42"/>
                    </a:cubicBezTo>
                    <a:cubicBezTo>
                      <a:pt x="29" y="45"/>
                      <a:pt x="36" y="43"/>
                      <a:pt x="3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6" name="Freeform 1186"/>
              <p:cNvSpPr/>
              <p:nvPr/>
            </p:nvSpPr>
            <p:spPr bwMode="auto">
              <a:xfrm>
                <a:off x="4139" y="366"/>
                <a:ext cx="11" cy="15"/>
              </a:xfrm>
              <a:custGeom>
                <a:avLst/>
                <a:gdLst>
                  <a:gd name="T0" fmla="*/ 8 w 19"/>
                  <a:gd name="T1" fmla="*/ 16 h 27"/>
                  <a:gd name="T2" fmla="*/ 12 w 19"/>
                  <a:gd name="T3" fmla="*/ 22 h 27"/>
                  <a:gd name="T4" fmla="*/ 17 w 19"/>
                  <a:gd name="T5" fmla="*/ 27 h 27"/>
                  <a:gd name="T6" fmla="*/ 19 w 19"/>
                  <a:gd name="T7" fmla="*/ 25 h 27"/>
                  <a:gd name="T8" fmla="*/ 17 w 19"/>
                  <a:gd name="T9" fmla="*/ 18 h 27"/>
                  <a:gd name="T10" fmla="*/ 14 w 19"/>
                  <a:gd name="T11" fmla="*/ 11 h 27"/>
                  <a:gd name="T12" fmla="*/ 3 w 19"/>
                  <a:gd name="T13" fmla="*/ 0 h 27"/>
                  <a:gd name="T14" fmla="*/ 0 w 19"/>
                  <a:gd name="T15" fmla="*/ 3 h 27"/>
                  <a:gd name="T16" fmla="*/ 8 w 19"/>
                  <a:gd name="T1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7">
                    <a:moveTo>
                      <a:pt x="8" y="16"/>
                    </a:moveTo>
                    <a:cubicBezTo>
                      <a:pt x="9" y="18"/>
                      <a:pt x="10" y="20"/>
                      <a:pt x="12" y="22"/>
                    </a:cubicBezTo>
                    <a:cubicBezTo>
                      <a:pt x="14" y="23"/>
                      <a:pt x="15" y="25"/>
                      <a:pt x="17" y="27"/>
                    </a:cubicBezTo>
                    <a:cubicBezTo>
                      <a:pt x="18" y="27"/>
                      <a:pt x="19" y="26"/>
                      <a:pt x="19" y="25"/>
                    </a:cubicBezTo>
                    <a:cubicBezTo>
                      <a:pt x="18" y="23"/>
                      <a:pt x="18" y="21"/>
                      <a:pt x="17" y="18"/>
                    </a:cubicBezTo>
                    <a:cubicBezTo>
                      <a:pt x="17" y="16"/>
                      <a:pt x="15" y="13"/>
                      <a:pt x="14" y="11"/>
                    </a:cubicBezTo>
                    <a:cubicBezTo>
                      <a:pt x="11" y="7"/>
                      <a:pt x="8" y="1"/>
                      <a:pt x="3" y="0"/>
                    </a:cubicBezTo>
                    <a:cubicBezTo>
                      <a:pt x="1" y="0"/>
                      <a:pt x="0" y="1"/>
                      <a:pt x="0" y="3"/>
                    </a:cubicBezTo>
                    <a:cubicBezTo>
                      <a:pt x="0" y="8"/>
                      <a:pt x="5" y="12"/>
                      <a:pt x="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7" name="Freeform 1187"/>
              <p:cNvSpPr/>
              <p:nvPr/>
            </p:nvSpPr>
            <p:spPr bwMode="auto">
              <a:xfrm>
                <a:off x="4169" y="395"/>
                <a:ext cx="8" cy="5"/>
              </a:xfrm>
              <a:custGeom>
                <a:avLst/>
                <a:gdLst>
                  <a:gd name="T0" fmla="*/ 4 w 15"/>
                  <a:gd name="T1" fmla="*/ 8 h 8"/>
                  <a:gd name="T2" fmla="*/ 12 w 15"/>
                  <a:gd name="T3" fmla="*/ 7 h 8"/>
                  <a:gd name="T4" fmla="*/ 12 w 15"/>
                  <a:gd name="T5" fmla="*/ 1 h 8"/>
                  <a:gd name="T6" fmla="*/ 4 w 15"/>
                  <a:gd name="T7" fmla="*/ 0 h 8"/>
                  <a:gd name="T8" fmla="*/ 0 w 15"/>
                  <a:gd name="T9" fmla="*/ 4 h 8"/>
                  <a:gd name="T10" fmla="*/ 4 w 15"/>
                  <a:gd name="T11" fmla="*/ 8 h 8"/>
                </a:gdLst>
                <a:ahLst/>
                <a:cxnLst>
                  <a:cxn ang="0">
                    <a:pos x="T0" y="T1"/>
                  </a:cxn>
                  <a:cxn ang="0">
                    <a:pos x="T2" y="T3"/>
                  </a:cxn>
                  <a:cxn ang="0">
                    <a:pos x="T4" y="T5"/>
                  </a:cxn>
                  <a:cxn ang="0">
                    <a:pos x="T6" y="T7"/>
                  </a:cxn>
                  <a:cxn ang="0">
                    <a:pos x="T8" y="T9"/>
                  </a:cxn>
                  <a:cxn ang="0">
                    <a:pos x="T10" y="T11"/>
                  </a:cxn>
                </a:cxnLst>
                <a:rect l="0" t="0" r="r" b="b"/>
                <a:pathLst>
                  <a:path w="15" h="8">
                    <a:moveTo>
                      <a:pt x="4" y="8"/>
                    </a:moveTo>
                    <a:cubicBezTo>
                      <a:pt x="7" y="7"/>
                      <a:pt x="9" y="7"/>
                      <a:pt x="12" y="7"/>
                    </a:cubicBezTo>
                    <a:cubicBezTo>
                      <a:pt x="15" y="6"/>
                      <a:pt x="15" y="2"/>
                      <a:pt x="12" y="1"/>
                    </a:cubicBezTo>
                    <a:cubicBezTo>
                      <a:pt x="9" y="1"/>
                      <a:pt x="7" y="1"/>
                      <a:pt x="4" y="0"/>
                    </a:cubicBezTo>
                    <a:cubicBezTo>
                      <a:pt x="2" y="0"/>
                      <a:pt x="0" y="1"/>
                      <a:pt x="0" y="4"/>
                    </a:cubicBezTo>
                    <a:cubicBezTo>
                      <a:pt x="0" y="7"/>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8" name="Freeform 1188"/>
              <p:cNvSpPr/>
              <p:nvPr/>
            </p:nvSpPr>
            <p:spPr bwMode="auto">
              <a:xfrm>
                <a:off x="4111" y="387"/>
                <a:ext cx="11" cy="11"/>
              </a:xfrm>
              <a:custGeom>
                <a:avLst/>
                <a:gdLst>
                  <a:gd name="T0" fmla="*/ 11 w 21"/>
                  <a:gd name="T1" fmla="*/ 6 h 20"/>
                  <a:gd name="T2" fmla="*/ 11 w 21"/>
                  <a:gd name="T3" fmla="*/ 6 h 20"/>
                  <a:gd name="T4" fmla="*/ 10 w 21"/>
                  <a:gd name="T5" fmla="*/ 6 h 20"/>
                  <a:gd name="T6" fmla="*/ 9 w 21"/>
                  <a:gd name="T7" fmla="*/ 3 h 20"/>
                  <a:gd name="T8" fmla="*/ 3 w 21"/>
                  <a:gd name="T9" fmla="*/ 3 h 20"/>
                  <a:gd name="T10" fmla="*/ 3 w 21"/>
                  <a:gd name="T11" fmla="*/ 7 h 20"/>
                  <a:gd name="T12" fmla="*/ 1 w 21"/>
                  <a:gd name="T13" fmla="*/ 9 h 20"/>
                  <a:gd name="T14" fmla="*/ 2 w 21"/>
                  <a:gd name="T15" fmla="*/ 14 h 20"/>
                  <a:gd name="T16" fmla="*/ 7 w 21"/>
                  <a:gd name="T17" fmla="*/ 18 h 20"/>
                  <a:gd name="T18" fmla="*/ 17 w 21"/>
                  <a:gd name="T19" fmla="*/ 16 h 20"/>
                  <a:gd name="T20" fmla="*/ 19 w 21"/>
                  <a:gd name="T21" fmla="*/ 8 h 20"/>
                  <a:gd name="T22" fmla="*/ 11 w 21"/>
                  <a:gd name="T2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1" y="6"/>
                    </a:moveTo>
                    <a:cubicBezTo>
                      <a:pt x="11" y="6"/>
                      <a:pt x="11" y="6"/>
                      <a:pt x="11" y="6"/>
                    </a:cubicBezTo>
                    <a:cubicBezTo>
                      <a:pt x="10" y="6"/>
                      <a:pt x="10" y="6"/>
                      <a:pt x="10" y="6"/>
                    </a:cubicBezTo>
                    <a:cubicBezTo>
                      <a:pt x="10" y="5"/>
                      <a:pt x="9" y="4"/>
                      <a:pt x="9" y="3"/>
                    </a:cubicBezTo>
                    <a:cubicBezTo>
                      <a:pt x="9" y="0"/>
                      <a:pt x="4" y="0"/>
                      <a:pt x="3" y="3"/>
                    </a:cubicBezTo>
                    <a:cubicBezTo>
                      <a:pt x="3" y="4"/>
                      <a:pt x="3" y="5"/>
                      <a:pt x="3" y="7"/>
                    </a:cubicBezTo>
                    <a:cubicBezTo>
                      <a:pt x="2" y="7"/>
                      <a:pt x="2" y="8"/>
                      <a:pt x="1" y="9"/>
                    </a:cubicBezTo>
                    <a:cubicBezTo>
                      <a:pt x="0" y="11"/>
                      <a:pt x="1" y="13"/>
                      <a:pt x="2" y="14"/>
                    </a:cubicBezTo>
                    <a:cubicBezTo>
                      <a:pt x="3" y="16"/>
                      <a:pt x="5" y="18"/>
                      <a:pt x="7" y="18"/>
                    </a:cubicBezTo>
                    <a:cubicBezTo>
                      <a:pt x="10" y="20"/>
                      <a:pt x="14" y="18"/>
                      <a:pt x="17" y="16"/>
                    </a:cubicBezTo>
                    <a:cubicBezTo>
                      <a:pt x="20" y="15"/>
                      <a:pt x="21" y="11"/>
                      <a:pt x="19" y="8"/>
                    </a:cubicBezTo>
                    <a:cubicBezTo>
                      <a:pt x="17" y="5"/>
                      <a:pt x="14"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9" name="Freeform 1189"/>
              <p:cNvSpPr/>
              <p:nvPr/>
            </p:nvSpPr>
            <p:spPr bwMode="auto">
              <a:xfrm>
                <a:off x="4103" y="365"/>
                <a:ext cx="15" cy="11"/>
              </a:xfrm>
              <a:custGeom>
                <a:avLst/>
                <a:gdLst>
                  <a:gd name="T0" fmla="*/ 24 w 26"/>
                  <a:gd name="T1" fmla="*/ 15 h 19"/>
                  <a:gd name="T2" fmla="*/ 22 w 26"/>
                  <a:gd name="T3" fmla="*/ 6 h 19"/>
                  <a:gd name="T4" fmla="*/ 21 w 26"/>
                  <a:gd name="T5" fmla="*/ 3 h 19"/>
                  <a:gd name="T6" fmla="*/ 18 w 26"/>
                  <a:gd name="T7" fmla="*/ 3 h 19"/>
                  <a:gd name="T8" fmla="*/ 18 w 26"/>
                  <a:gd name="T9" fmla="*/ 5 h 19"/>
                  <a:gd name="T10" fmla="*/ 18 w 26"/>
                  <a:gd name="T11" fmla="*/ 5 h 19"/>
                  <a:gd name="T12" fmla="*/ 17 w 26"/>
                  <a:gd name="T13" fmla="*/ 5 h 19"/>
                  <a:gd name="T14" fmla="*/ 15 w 26"/>
                  <a:gd name="T15" fmla="*/ 3 h 19"/>
                  <a:gd name="T16" fmla="*/ 3 w 26"/>
                  <a:gd name="T17" fmla="*/ 0 h 19"/>
                  <a:gd name="T18" fmla="*/ 1 w 26"/>
                  <a:gd name="T19" fmla="*/ 5 h 19"/>
                  <a:gd name="T20" fmla="*/ 11 w 26"/>
                  <a:gd name="T21" fmla="*/ 14 h 19"/>
                  <a:gd name="T22" fmla="*/ 24 w 26"/>
                  <a:gd name="T23"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24" y="15"/>
                    </a:moveTo>
                    <a:cubicBezTo>
                      <a:pt x="26" y="12"/>
                      <a:pt x="26" y="8"/>
                      <a:pt x="22" y="6"/>
                    </a:cubicBezTo>
                    <a:cubicBezTo>
                      <a:pt x="21" y="5"/>
                      <a:pt x="21" y="4"/>
                      <a:pt x="21" y="3"/>
                    </a:cubicBezTo>
                    <a:cubicBezTo>
                      <a:pt x="20" y="1"/>
                      <a:pt x="18" y="2"/>
                      <a:pt x="18" y="3"/>
                    </a:cubicBezTo>
                    <a:cubicBezTo>
                      <a:pt x="18" y="4"/>
                      <a:pt x="18" y="4"/>
                      <a:pt x="18" y="5"/>
                    </a:cubicBezTo>
                    <a:cubicBezTo>
                      <a:pt x="18" y="5"/>
                      <a:pt x="18" y="5"/>
                      <a:pt x="18" y="5"/>
                    </a:cubicBezTo>
                    <a:cubicBezTo>
                      <a:pt x="17" y="5"/>
                      <a:pt x="17" y="5"/>
                      <a:pt x="17" y="5"/>
                    </a:cubicBezTo>
                    <a:cubicBezTo>
                      <a:pt x="16" y="4"/>
                      <a:pt x="15" y="4"/>
                      <a:pt x="15" y="3"/>
                    </a:cubicBezTo>
                    <a:cubicBezTo>
                      <a:pt x="11" y="1"/>
                      <a:pt x="7" y="0"/>
                      <a:pt x="3" y="0"/>
                    </a:cubicBezTo>
                    <a:cubicBezTo>
                      <a:pt x="1" y="1"/>
                      <a:pt x="0" y="3"/>
                      <a:pt x="1" y="5"/>
                    </a:cubicBezTo>
                    <a:cubicBezTo>
                      <a:pt x="3" y="9"/>
                      <a:pt x="7" y="12"/>
                      <a:pt x="11" y="14"/>
                    </a:cubicBezTo>
                    <a:cubicBezTo>
                      <a:pt x="15" y="17"/>
                      <a:pt x="20" y="19"/>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0" name="Freeform 1190"/>
              <p:cNvSpPr/>
              <p:nvPr/>
            </p:nvSpPr>
            <p:spPr bwMode="auto">
              <a:xfrm>
                <a:off x="4037" y="360"/>
                <a:ext cx="11" cy="15"/>
              </a:xfrm>
              <a:custGeom>
                <a:avLst/>
                <a:gdLst>
                  <a:gd name="T0" fmla="*/ 9 w 19"/>
                  <a:gd name="T1" fmla="*/ 3 h 28"/>
                  <a:gd name="T2" fmla="*/ 1 w 19"/>
                  <a:gd name="T3" fmla="*/ 7 h 28"/>
                  <a:gd name="T4" fmla="*/ 5 w 19"/>
                  <a:gd name="T5" fmla="*/ 17 h 28"/>
                  <a:gd name="T6" fmla="*/ 10 w 19"/>
                  <a:gd name="T7" fmla="*/ 24 h 28"/>
                  <a:gd name="T8" fmla="*/ 16 w 19"/>
                  <a:gd name="T9" fmla="*/ 18 h 28"/>
                  <a:gd name="T10" fmla="*/ 9 w 19"/>
                  <a:gd name="T11" fmla="*/ 3 h 28"/>
                </a:gdLst>
                <a:ahLst/>
                <a:cxnLst>
                  <a:cxn ang="0">
                    <a:pos x="T0" y="T1"/>
                  </a:cxn>
                  <a:cxn ang="0">
                    <a:pos x="T2" y="T3"/>
                  </a:cxn>
                  <a:cxn ang="0">
                    <a:pos x="T4" y="T5"/>
                  </a:cxn>
                  <a:cxn ang="0">
                    <a:pos x="T6" y="T7"/>
                  </a:cxn>
                  <a:cxn ang="0">
                    <a:pos x="T8" y="T9"/>
                  </a:cxn>
                  <a:cxn ang="0">
                    <a:pos x="T10" y="T11"/>
                  </a:cxn>
                </a:cxnLst>
                <a:rect l="0" t="0" r="r" b="b"/>
                <a:pathLst>
                  <a:path w="19" h="28">
                    <a:moveTo>
                      <a:pt x="9" y="3"/>
                    </a:moveTo>
                    <a:cubicBezTo>
                      <a:pt x="6" y="0"/>
                      <a:pt x="0" y="2"/>
                      <a:pt x="1" y="7"/>
                    </a:cubicBezTo>
                    <a:cubicBezTo>
                      <a:pt x="1" y="10"/>
                      <a:pt x="3" y="13"/>
                      <a:pt x="5" y="17"/>
                    </a:cubicBezTo>
                    <a:cubicBezTo>
                      <a:pt x="6" y="20"/>
                      <a:pt x="8" y="22"/>
                      <a:pt x="10" y="24"/>
                    </a:cubicBezTo>
                    <a:cubicBezTo>
                      <a:pt x="14" y="28"/>
                      <a:pt x="19" y="22"/>
                      <a:pt x="16" y="18"/>
                    </a:cubicBezTo>
                    <a:cubicBezTo>
                      <a:pt x="12" y="14"/>
                      <a:pt x="13" y="7"/>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1" name="Freeform 1191"/>
              <p:cNvSpPr/>
              <p:nvPr/>
            </p:nvSpPr>
            <p:spPr bwMode="auto">
              <a:xfrm>
                <a:off x="4033" y="394"/>
                <a:ext cx="9" cy="8"/>
              </a:xfrm>
              <a:custGeom>
                <a:avLst/>
                <a:gdLst>
                  <a:gd name="T0" fmla="*/ 11 w 16"/>
                  <a:gd name="T1" fmla="*/ 1 h 14"/>
                  <a:gd name="T2" fmla="*/ 6 w 16"/>
                  <a:gd name="T3" fmla="*/ 0 h 14"/>
                  <a:gd name="T4" fmla="*/ 0 w 16"/>
                  <a:gd name="T5" fmla="*/ 6 h 14"/>
                  <a:gd name="T6" fmla="*/ 6 w 16"/>
                  <a:gd name="T7" fmla="*/ 12 h 14"/>
                  <a:gd name="T8" fmla="*/ 7 w 16"/>
                  <a:gd name="T9" fmla="*/ 12 h 14"/>
                  <a:gd name="T10" fmla="*/ 7 w 16"/>
                  <a:gd name="T11" fmla="*/ 12 h 14"/>
                  <a:gd name="T12" fmla="*/ 8 w 16"/>
                  <a:gd name="T13" fmla="*/ 12 h 14"/>
                  <a:gd name="T14" fmla="*/ 10 w 16"/>
                  <a:gd name="T15" fmla="*/ 13 h 14"/>
                  <a:gd name="T16" fmla="*/ 12 w 16"/>
                  <a:gd name="T17" fmla="*/ 14 h 14"/>
                  <a:gd name="T18" fmla="*/ 16 w 16"/>
                  <a:gd name="T19" fmla="*/ 10 h 14"/>
                  <a:gd name="T20" fmla="*/ 16 w 16"/>
                  <a:gd name="T21" fmla="*/ 9 h 14"/>
                  <a:gd name="T22" fmla="*/ 16 w 16"/>
                  <a:gd name="T23" fmla="*/ 5 h 14"/>
                  <a:gd name="T24" fmla="*/ 11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1" y="1"/>
                    </a:moveTo>
                    <a:cubicBezTo>
                      <a:pt x="9" y="0"/>
                      <a:pt x="7" y="0"/>
                      <a:pt x="6" y="0"/>
                    </a:cubicBezTo>
                    <a:cubicBezTo>
                      <a:pt x="2" y="0"/>
                      <a:pt x="0" y="3"/>
                      <a:pt x="0" y="6"/>
                    </a:cubicBezTo>
                    <a:cubicBezTo>
                      <a:pt x="0" y="9"/>
                      <a:pt x="2" y="12"/>
                      <a:pt x="6" y="12"/>
                    </a:cubicBezTo>
                    <a:cubicBezTo>
                      <a:pt x="6" y="12"/>
                      <a:pt x="7" y="12"/>
                      <a:pt x="7" y="12"/>
                    </a:cubicBezTo>
                    <a:cubicBezTo>
                      <a:pt x="7" y="12"/>
                      <a:pt x="7" y="12"/>
                      <a:pt x="7" y="12"/>
                    </a:cubicBezTo>
                    <a:cubicBezTo>
                      <a:pt x="7" y="12"/>
                      <a:pt x="7" y="12"/>
                      <a:pt x="8" y="12"/>
                    </a:cubicBezTo>
                    <a:cubicBezTo>
                      <a:pt x="8" y="12"/>
                      <a:pt x="9" y="13"/>
                      <a:pt x="10" y="13"/>
                    </a:cubicBezTo>
                    <a:cubicBezTo>
                      <a:pt x="10" y="13"/>
                      <a:pt x="11" y="14"/>
                      <a:pt x="12" y="14"/>
                    </a:cubicBezTo>
                    <a:cubicBezTo>
                      <a:pt x="14" y="14"/>
                      <a:pt x="16" y="12"/>
                      <a:pt x="16" y="10"/>
                    </a:cubicBezTo>
                    <a:cubicBezTo>
                      <a:pt x="16" y="10"/>
                      <a:pt x="16" y="9"/>
                      <a:pt x="16" y="9"/>
                    </a:cubicBezTo>
                    <a:cubicBezTo>
                      <a:pt x="16" y="8"/>
                      <a:pt x="16" y="6"/>
                      <a:pt x="16" y="5"/>
                    </a:cubicBezTo>
                    <a:cubicBezTo>
                      <a:pt x="15" y="3"/>
                      <a:pt x="13" y="2"/>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2" name="Freeform 1192"/>
              <p:cNvSpPr/>
              <p:nvPr/>
            </p:nvSpPr>
            <p:spPr bwMode="auto">
              <a:xfrm>
                <a:off x="3994" y="395"/>
                <a:ext cx="6" cy="9"/>
              </a:xfrm>
              <a:custGeom>
                <a:avLst/>
                <a:gdLst>
                  <a:gd name="T0" fmla="*/ 5 w 11"/>
                  <a:gd name="T1" fmla="*/ 0 h 16"/>
                  <a:gd name="T2" fmla="*/ 0 w 11"/>
                  <a:gd name="T3" fmla="*/ 5 h 16"/>
                  <a:gd name="T4" fmla="*/ 0 w 11"/>
                  <a:gd name="T5" fmla="*/ 6 h 16"/>
                  <a:gd name="T6" fmla="*/ 2 w 11"/>
                  <a:gd name="T7" fmla="*/ 10 h 16"/>
                  <a:gd name="T8" fmla="*/ 3 w 11"/>
                  <a:gd name="T9" fmla="*/ 14 h 16"/>
                  <a:gd name="T10" fmla="*/ 7 w 11"/>
                  <a:gd name="T11" fmla="*/ 14 h 16"/>
                  <a:gd name="T12" fmla="*/ 8 w 11"/>
                  <a:gd name="T13" fmla="*/ 10 h 16"/>
                  <a:gd name="T14" fmla="*/ 10 w 11"/>
                  <a:gd name="T15" fmla="*/ 6 h 16"/>
                  <a:gd name="T16" fmla="*/ 10 w 11"/>
                  <a:gd name="T17" fmla="*/ 5 h 16"/>
                  <a:gd name="T18" fmla="*/ 5 w 1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5" y="0"/>
                    </a:moveTo>
                    <a:cubicBezTo>
                      <a:pt x="3" y="0"/>
                      <a:pt x="0" y="2"/>
                      <a:pt x="0" y="5"/>
                    </a:cubicBezTo>
                    <a:cubicBezTo>
                      <a:pt x="0" y="6"/>
                      <a:pt x="0" y="6"/>
                      <a:pt x="0" y="6"/>
                    </a:cubicBezTo>
                    <a:cubicBezTo>
                      <a:pt x="0" y="7"/>
                      <a:pt x="1" y="9"/>
                      <a:pt x="2" y="10"/>
                    </a:cubicBezTo>
                    <a:cubicBezTo>
                      <a:pt x="2" y="11"/>
                      <a:pt x="3" y="12"/>
                      <a:pt x="3" y="14"/>
                    </a:cubicBezTo>
                    <a:cubicBezTo>
                      <a:pt x="4" y="16"/>
                      <a:pt x="7" y="16"/>
                      <a:pt x="7" y="14"/>
                    </a:cubicBezTo>
                    <a:cubicBezTo>
                      <a:pt x="8" y="12"/>
                      <a:pt x="8" y="11"/>
                      <a:pt x="8" y="10"/>
                    </a:cubicBezTo>
                    <a:cubicBezTo>
                      <a:pt x="10" y="9"/>
                      <a:pt x="10" y="7"/>
                      <a:pt x="10" y="6"/>
                    </a:cubicBezTo>
                    <a:cubicBezTo>
                      <a:pt x="10" y="5"/>
                      <a:pt x="10" y="5"/>
                      <a:pt x="10" y="5"/>
                    </a:cubicBezTo>
                    <a:cubicBezTo>
                      <a:pt x="11" y="2"/>
                      <a:pt x="8"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3" name="Freeform 1193"/>
              <p:cNvSpPr/>
              <p:nvPr/>
            </p:nvSpPr>
            <p:spPr bwMode="auto">
              <a:xfrm>
                <a:off x="3992" y="356"/>
                <a:ext cx="11" cy="15"/>
              </a:xfrm>
              <a:custGeom>
                <a:avLst/>
                <a:gdLst>
                  <a:gd name="T0" fmla="*/ 13 w 19"/>
                  <a:gd name="T1" fmla="*/ 2 h 27"/>
                  <a:gd name="T2" fmla="*/ 9 w 19"/>
                  <a:gd name="T3" fmla="*/ 10 h 27"/>
                  <a:gd name="T4" fmla="*/ 4 w 19"/>
                  <a:gd name="T5" fmla="*/ 16 h 27"/>
                  <a:gd name="T6" fmla="*/ 11 w 19"/>
                  <a:gd name="T7" fmla="*/ 22 h 27"/>
                  <a:gd name="T8" fmla="*/ 17 w 19"/>
                  <a:gd name="T9" fmla="*/ 15 h 27"/>
                  <a:gd name="T10" fmla="*/ 17 w 19"/>
                  <a:gd name="T11" fmla="*/ 3 h 27"/>
                  <a:gd name="T12" fmla="*/ 13 w 19"/>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13" y="2"/>
                    </a:moveTo>
                    <a:cubicBezTo>
                      <a:pt x="12" y="5"/>
                      <a:pt x="10" y="7"/>
                      <a:pt x="9" y="10"/>
                    </a:cubicBezTo>
                    <a:cubicBezTo>
                      <a:pt x="8" y="12"/>
                      <a:pt x="6" y="14"/>
                      <a:pt x="4" y="16"/>
                    </a:cubicBezTo>
                    <a:cubicBezTo>
                      <a:pt x="0" y="20"/>
                      <a:pt x="6" y="27"/>
                      <a:pt x="11" y="22"/>
                    </a:cubicBezTo>
                    <a:cubicBezTo>
                      <a:pt x="13" y="20"/>
                      <a:pt x="15" y="18"/>
                      <a:pt x="17" y="15"/>
                    </a:cubicBezTo>
                    <a:cubicBezTo>
                      <a:pt x="19" y="11"/>
                      <a:pt x="19" y="7"/>
                      <a:pt x="17" y="3"/>
                    </a:cubicBezTo>
                    <a:cubicBezTo>
                      <a:pt x="17" y="1"/>
                      <a:pt x="14"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4" name="Freeform 1194"/>
              <p:cNvSpPr/>
              <p:nvPr/>
            </p:nvSpPr>
            <p:spPr bwMode="auto">
              <a:xfrm>
                <a:off x="3947" y="396"/>
                <a:ext cx="10" cy="12"/>
              </a:xfrm>
              <a:custGeom>
                <a:avLst/>
                <a:gdLst>
                  <a:gd name="T0" fmla="*/ 8 w 18"/>
                  <a:gd name="T1" fmla="*/ 2 h 22"/>
                  <a:gd name="T2" fmla="*/ 8 w 18"/>
                  <a:gd name="T3" fmla="*/ 13 h 22"/>
                  <a:gd name="T4" fmla="*/ 2 w 18"/>
                  <a:gd name="T5" fmla="*/ 17 h 22"/>
                  <a:gd name="T6" fmla="*/ 2 w 18"/>
                  <a:gd name="T7" fmla="*/ 21 h 22"/>
                  <a:gd name="T8" fmla="*/ 14 w 18"/>
                  <a:gd name="T9" fmla="*/ 17 h 22"/>
                  <a:gd name="T10" fmla="*/ 12 w 18"/>
                  <a:gd name="T11" fmla="*/ 1 h 22"/>
                  <a:gd name="T12" fmla="*/ 8 w 18"/>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8" h="22">
                    <a:moveTo>
                      <a:pt x="8" y="2"/>
                    </a:moveTo>
                    <a:cubicBezTo>
                      <a:pt x="7" y="6"/>
                      <a:pt x="9" y="10"/>
                      <a:pt x="8" y="13"/>
                    </a:cubicBezTo>
                    <a:cubicBezTo>
                      <a:pt x="7" y="15"/>
                      <a:pt x="4" y="16"/>
                      <a:pt x="2" y="17"/>
                    </a:cubicBezTo>
                    <a:cubicBezTo>
                      <a:pt x="0" y="17"/>
                      <a:pt x="0" y="20"/>
                      <a:pt x="2" y="21"/>
                    </a:cubicBezTo>
                    <a:cubicBezTo>
                      <a:pt x="7" y="22"/>
                      <a:pt x="11" y="22"/>
                      <a:pt x="14" y="17"/>
                    </a:cubicBezTo>
                    <a:cubicBezTo>
                      <a:pt x="18" y="13"/>
                      <a:pt x="16" y="5"/>
                      <a:pt x="12" y="1"/>
                    </a:cubicBezTo>
                    <a:cubicBezTo>
                      <a:pt x="11" y="0"/>
                      <a:pt x="8" y="0"/>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5" name="Freeform 1195"/>
              <p:cNvSpPr/>
              <p:nvPr/>
            </p:nvSpPr>
            <p:spPr bwMode="auto">
              <a:xfrm>
                <a:off x="3972" y="392"/>
                <a:ext cx="5" cy="14"/>
              </a:xfrm>
              <a:custGeom>
                <a:avLst/>
                <a:gdLst>
                  <a:gd name="T0" fmla="*/ 2 w 9"/>
                  <a:gd name="T1" fmla="*/ 3 h 25"/>
                  <a:gd name="T2" fmla="*/ 0 w 9"/>
                  <a:gd name="T3" fmla="*/ 12 h 25"/>
                  <a:gd name="T4" fmla="*/ 0 w 9"/>
                  <a:gd name="T5" fmla="*/ 19 h 25"/>
                  <a:gd name="T6" fmla="*/ 9 w 9"/>
                  <a:gd name="T7" fmla="*/ 19 h 25"/>
                  <a:gd name="T8" fmla="*/ 9 w 9"/>
                  <a:gd name="T9" fmla="*/ 12 h 25"/>
                  <a:gd name="T10" fmla="*/ 7 w 9"/>
                  <a:gd name="T11" fmla="*/ 3 h 25"/>
                  <a:gd name="T12" fmla="*/ 2 w 9"/>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2" y="3"/>
                    </a:moveTo>
                    <a:cubicBezTo>
                      <a:pt x="1" y="6"/>
                      <a:pt x="0" y="9"/>
                      <a:pt x="0" y="12"/>
                    </a:cubicBezTo>
                    <a:cubicBezTo>
                      <a:pt x="0" y="19"/>
                      <a:pt x="0" y="19"/>
                      <a:pt x="0" y="19"/>
                    </a:cubicBezTo>
                    <a:cubicBezTo>
                      <a:pt x="0" y="25"/>
                      <a:pt x="9" y="25"/>
                      <a:pt x="9" y="19"/>
                    </a:cubicBezTo>
                    <a:cubicBezTo>
                      <a:pt x="9" y="12"/>
                      <a:pt x="9" y="12"/>
                      <a:pt x="9" y="12"/>
                    </a:cubicBezTo>
                    <a:cubicBezTo>
                      <a:pt x="9" y="9"/>
                      <a:pt x="8" y="6"/>
                      <a:pt x="7" y="3"/>
                    </a:cubicBezTo>
                    <a:cubicBezTo>
                      <a:pt x="6" y="0"/>
                      <a:pt x="2" y="0"/>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6" name="Freeform 1196"/>
              <p:cNvSpPr/>
              <p:nvPr/>
            </p:nvSpPr>
            <p:spPr bwMode="auto">
              <a:xfrm>
                <a:off x="4057" y="378"/>
                <a:ext cx="8" cy="9"/>
              </a:xfrm>
              <a:custGeom>
                <a:avLst/>
                <a:gdLst>
                  <a:gd name="T0" fmla="*/ 9 w 13"/>
                  <a:gd name="T1" fmla="*/ 1 h 17"/>
                  <a:gd name="T2" fmla="*/ 4 w 13"/>
                  <a:gd name="T3" fmla="*/ 4 h 17"/>
                  <a:gd name="T4" fmla="*/ 3 w 13"/>
                  <a:gd name="T5" fmla="*/ 8 h 17"/>
                  <a:gd name="T6" fmla="*/ 3 w 13"/>
                  <a:gd name="T7" fmla="*/ 8 h 17"/>
                  <a:gd name="T8" fmla="*/ 1 w 13"/>
                  <a:gd name="T9" fmla="*/ 5 h 17"/>
                  <a:gd name="T10" fmla="*/ 0 w 13"/>
                  <a:gd name="T11" fmla="*/ 5 h 17"/>
                  <a:gd name="T12" fmla="*/ 1 w 13"/>
                  <a:gd name="T13" fmla="*/ 11 h 17"/>
                  <a:gd name="T14" fmla="*/ 2 w 13"/>
                  <a:gd name="T15" fmla="*/ 15 h 17"/>
                  <a:gd name="T16" fmla="*/ 7 w 13"/>
                  <a:gd name="T17" fmla="*/ 15 h 17"/>
                  <a:gd name="T18" fmla="*/ 10 w 13"/>
                  <a:gd name="T19" fmla="*/ 11 h 17"/>
                  <a:gd name="T20" fmla="*/ 12 w 13"/>
                  <a:gd name="T21" fmla="*/ 6 h 17"/>
                  <a:gd name="T22" fmla="*/ 9 w 13"/>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7">
                    <a:moveTo>
                      <a:pt x="9" y="1"/>
                    </a:moveTo>
                    <a:cubicBezTo>
                      <a:pt x="7" y="0"/>
                      <a:pt x="5" y="1"/>
                      <a:pt x="4" y="4"/>
                    </a:cubicBezTo>
                    <a:cubicBezTo>
                      <a:pt x="4" y="5"/>
                      <a:pt x="3" y="7"/>
                      <a:pt x="3" y="8"/>
                    </a:cubicBezTo>
                    <a:cubicBezTo>
                      <a:pt x="3" y="8"/>
                      <a:pt x="3" y="8"/>
                      <a:pt x="3" y="8"/>
                    </a:cubicBezTo>
                    <a:cubicBezTo>
                      <a:pt x="2" y="7"/>
                      <a:pt x="1" y="6"/>
                      <a:pt x="1" y="5"/>
                    </a:cubicBezTo>
                    <a:cubicBezTo>
                      <a:pt x="0" y="4"/>
                      <a:pt x="0" y="4"/>
                      <a:pt x="0" y="5"/>
                    </a:cubicBezTo>
                    <a:cubicBezTo>
                      <a:pt x="0" y="7"/>
                      <a:pt x="1" y="9"/>
                      <a:pt x="1" y="11"/>
                    </a:cubicBezTo>
                    <a:cubicBezTo>
                      <a:pt x="1" y="12"/>
                      <a:pt x="1" y="13"/>
                      <a:pt x="2" y="15"/>
                    </a:cubicBezTo>
                    <a:cubicBezTo>
                      <a:pt x="3" y="17"/>
                      <a:pt x="6" y="16"/>
                      <a:pt x="7" y="15"/>
                    </a:cubicBezTo>
                    <a:cubicBezTo>
                      <a:pt x="9" y="14"/>
                      <a:pt x="9" y="12"/>
                      <a:pt x="10" y="11"/>
                    </a:cubicBezTo>
                    <a:cubicBezTo>
                      <a:pt x="11" y="9"/>
                      <a:pt x="11" y="7"/>
                      <a:pt x="12" y="6"/>
                    </a:cubicBezTo>
                    <a:cubicBezTo>
                      <a:pt x="13" y="4"/>
                      <a:pt x="11"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7" name="Freeform 1197"/>
              <p:cNvSpPr/>
              <p:nvPr/>
            </p:nvSpPr>
            <p:spPr bwMode="auto">
              <a:xfrm>
                <a:off x="4054" y="364"/>
                <a:ext cx="7" cy="9"/>
              </a:xfrm>
              <a:custGeom>
                <a:avLst/>
                <a:gdLst>
                  <a:gd name="T0" fmla="*/ 8 w 12"/>
                  <a:gd name="T1" fmla="*/ 14 h 16"/>
                  <a:gd name="T2" fmla="*/ 9 w 12"/>
                  <a:gd name="T3" fmla="*/ 10 h 16"/>
                  <a:gd name="T4" fmla="*/ 12 w 12"/>
                  <a:gd name="T5" fmla="*/ 5 h 16"/>
                  <a:gd name="T6" fmla="*/ 6 w 12"/>
                  <a:gd name="T7" fmla="*/ 0 h 16"/>
                  <a:gd name="T8" fmla="*/ 1 w 12"/>
                  <a:gd name="T9" fmla="*/ 4 h 16"/>
                  <a:gd name="T10" fmla="*/ 3 w 12"/>
                  <a:gd name="T11" fmla="*/ 10 h 16"/>
                  <a:gd name="T12" fmla="*/ 4 w 12"/>
                  <a:gd name="T13" fmla="*/ 14 h 16"/>
                  <a:gd name="T14" fmla="*/ 8 w 12"/>
                  <a:gd name="T15" fmla="*/ 1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8" y="14"/>
                    </a:moveTo>
                    <a:cubicBezTo>
                      <a:pt x="9" y="12"/>
                      <a:pt x="9" y="11"/>
                      <a:pt x="9" y="10"/>
                    </a:cubicBezTo>
                    <a:cubicBezTo>
                      <a:pt x="11" y="9"/>
                      <a:pt x="12" y="7"/>
                      <a:pt x="12" y="5"/>
                    </a:cubicBezTo>
                    <a:cubicBezTo>
                      <a:pt x="12" y="2"/>
                      <a:pt x="9" y="0"/>
                      <a:pt x="6" y="0"/>
                    </a:cubicBezTo>
                    <a:cubicBezTo>
                      <a:pt x="4" y="0"/>
                      <a:pt x="2" y="1"/>
                      <a:pt x="1" y="4"/>
                    </a:cubicBezTo>
                    <a:cubicBezTo>
                      <a:pt x="0" y="6"/>
                      <a:pt x="1" y="8"/>
                      <a:pt x="3" y="10"/>
                    </a:cubicBezTo>
                    <a:cubicBezTo>
                      <a:pt x="3" y="11"/>
                      <a:pt x="4" y="12"/>
                      <a:pt x="4" y="14"/>
                    </a:cubicBezTo>
                    <a:cubicBezTo>
                      <a:pt x="5" y="16"/>
                      <a:pt x="8" y="16"/>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8" name="Freeform 1198"/>
              <p:cNvSpPr/>
              <p:nvPr/>
            </p:nvSpPr>
            <p:spPr bwMode="auto">
              <a:xfrm>
                <a:off x="4088" y="389"/>
                <a:ext cx="9" cy="8"/>
              </a:xfrm>
              <a:custGeom>
                <a:avLst/>
                <a:gdLst>
                  <a:gd name="T0" fmla="*/ 8 w 17"/>
                  <a:gd name="T1" fmla="*/ 0 h 14"/>
                  <a:gd name="T2" fmla="*/ 8 w 17"/>
                  <a:gd name="T3" fmla="*/ 14 h 14"/>
                  <a:gd name="T4" fmla="*/ 8 w 17"/>
                  <a:gd name="T5" fmla="*/ 0 h 14"/>
                </a:gdLst>
                <a:ahLst/>
                <a:cxnLst>
                  <a:cxn ang="0">
                    <a:pos x="T0" y="T1"/>
                  </a:cxn>
                  <a:cxn ang="0">
                    <a:pos x="T2" y="T3"/>
                  </a:cxn>
                  <a:cxn ang="0">
                    <a:pos x="T4" y="T5"/>
                  </a:cxn>
                </a:cxnLst>
                <a:rect l="0" t="0" r="r" b="b"/>
                <a:pathLst>
                  <a:path w="17" h="14">
                    <a:moveTo>
                      <a:pt x="8" y="0"/>
                    </a:moveTo>
                    <a:cubicBezTo>
                      <a:pt x="0" y="0"/>
                      <a:pt x="0" y="14"/>
                      <a:pt x="8" y="14"/>
                    </a:cubicBezTo>
                    <a:cubicBezTo>
                      <a:pt x="17" y="14"/>
                      <a:pt x="17"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9" name="Freeform 1199"/>
              <p:cNvSpPr>
                <a:spLocks noEditPoints="1"/>
              </p:cNvSpPr>
              <p:nvPr/>
            </p:nvSpPr>
            <p:spPr bwMode="auto">
              <a:xfrm>
                <a:off x="4430" y="679"/>
                <a:ext cx="325" cy="307"/>
              </a:xfrm>
              <a:custGeom>
                <a:avLst/>
                <a:gdLst>
                  <a:gd name="T0" fmla="*/ 449 w 581"/>
                  <a:gd name="T1" fmla="*/ 458 h 549"/>
                  <a:gd name="T2" fmla="*/ 463 w 581"/>
                  <a:gd name="T3" fmla="*/ 355 h 549"/>
                  <a:gd name="T4" fmla="*/ 453 w 581"/>
                  <a:gd name="T5" fmla="*/ 197 h 549"/>
                  <a:gd name="T6" fmla="*/ 534 w 581"/>
                  <a:gd name="T7" fmla="*/ 106 h 549"/>
                  <a:gd name="T8" fmla="*/ 564 w 581"/>
                  <a:gd name="T9" fmla="*/ 3 h 549"/>
                  <a:gd name="T10" fmla="*/ 512 w 581"/>
                  <a:gd name="T11" fmla="*/ 9 h 549"/>
                  <a:gd name="T12" fmla="*/ 386 w 581"/>
                  <a:gd name="T13" fmla="*/ 87 h 549"/>
                  <a:gd name="T14" fmla="*/ 283 w 581"/>
                  <a:gd name="T15" fmla="*/ 90 h 549"/>
                  <a:gd name="T16" fmla="*/ 47 w 581"/>
                  <a:gd name="T17" fmla="*/ 71 h 549"/>
                  <a:gd name="T18" fmla="*/ 1 w 581"/>
                  <a:gd name="T19" fmla="*/ 83 h 549"/>
                  <a:gd name="T20" fmla="*/ 99 w 581"/>
                  <a:gd name="T21" fmla="*/ 87 h 549"/>
                  <a:gd name="T22" fmla="*/ 162 w 581"/>
                  <a:gd name="T23" fmla="*/ 92 h 549"/>
                  <a:gd name="T24" fmla="*/ 186 w 581"/>
                  <a:gd name="T25" fmla="*/ 95 h 549"/>
                  <a:gd name="T26" fmla="*/ 114 w 581"/>
                  <a:gd name="T27" fmla="*/ 161 h 549"/>
                  <a:gd name="T28" fmla="*/ 4 w 581"/>
                  <a:gd name="T29" fmla="*/ 128 h 549"/>
                  <a:gd name="T30" fmla="*/ 159 w 581"/>
                  <a:gd name="T31" fmla="*/ 191 h 549"/>
                  <a:gd name="T32" fmla="*/ 172 w 581"/>
                  <a:gd name="T33" fmla="*/ 195 h 549"/>
                  <a:gd name="T34" fmla="*/ 208 w 581"/>
                  <a:gd name="T35" fmla="*/ 193 h 549"/>
                  <a:gd name="T36" fmla="*/ 240 w 581"/>
                  <a:gd name="T37" fmla="*/ 103 h 549"/>
                  <a:gd name="T38" fmla="*/ 197 w 581"/>
                  <a:gd name="T39" fmla="*/ 169 h 549"/>
                  <a:gd name="T40" fmla="*/ 224 w 581"/>
                  <a:gd name="T41" fmla="*/ 95 h 549"/>
                  <a:gd name="T42" fmla="*/ 294 w 581"/>
                  <a:gd name="T43" fmla="*/ 102 h 549"/>
                  <a:gd name="T44" fmla="*/ 361 w 581"/>
                  <a:gd name="T45" fmla="*/ 109 h 549"/>
                  <a:gd name="T46" fmla="*/ 369 w 581"/>
                  <a:gd name="T47" fmla="*/ 118 h 549"/>
                  <a:gd name="T48" fmla="*/ 465 w 581"/>
                  <a:gd name="T49" fmla="*/ 35 h 549"/>
                  <a:gd name="T50" fmla="*/ 557 w 581"/>
                  <a:gd name="T51" fmla="*/ 7 h 549"/>
                  <a:gd name="T52" fmla="*/ 484 w 581"/>
                  <a:gd name="T53" fmla="*/ 157 h 549"/>
                  <a:gd name="T54" fmla="*/ 449 w 581"/>
                  <a:gd name="T55" fmla="*/ 190 h 549"/>
                  <a:gd name="T56" fmla="*/ 418 w 581"/>
                  <a:gd name="T57" fmla="*/ 355 h 549"/>
                  <a:gd name="T58" fmla="*/ 361 w 581"/>
                  <a:gd name="T59" fmla="*/ 351 h 549"/>
                  <a:gd name="T60" fmla="*/ 447 w 581"/>
                  <a:gd name="T61" fmla="*/ 322 h 549"/>
                  <a:gd name="T62" fmla="*/ 367 w 581"/>
                  <a:gd name="T63" fmla="*/ 333 h 549"/>
                  <a:gd name="T64" fmla="*/ 352 w 581"/>
                  <a:gd name="T65" fmla="*/ 293 h 549"/>
                  <a:gd name="T66" fmla="*/ 344 w 581"/>
                  <a:gd name="T67" fmla="*/ 290 h 549"/>
                  <a:gd name="T68" fmla="*/ 268 w 581"/>
                  <a:gd name="T69" fmla="*/ 324 h 549"/>
                  <a:gd name="T70" fmla="*/ 203 w 581"/>
                  <a:gd name="T71" fmla="*/ 381 h 549"/>
                  <a:gd name="T72" fmla="*/ 173 w 581"/>
                  <a:gd name="T73" fmla="*/ 497 h 549"/>
                  <a:gd name="T74" fmla="*/ 166 w 581"/>
                  <a:gd name="T75" fmla="*/ 525 h 549"/>
                  <a:gd name="T76" fmla="*/ 184 w 581"/>
                  <a:gd name="T77" fmla="*/ 507 h 549"/>
                  <a:gd name="T78" fmla="*/ 194 w 581"/>
                  <a:gd name="T79" fmla="*/ 449 h 549"/>
                  <a:gd name="T80" fmla="*/ 219 w 581"/>
                  <a:gd name="T81" fmla="*/ 372 h 549"/>
                  <a:gd name="T82" fmla="*/ 342 w 581"/>
                  <a:gd name="T83" fmla="*/ 298 h 549"/>
                  <a:gd name="T84" fmla="*/ 351 w 581"/>
                  <a:gd name="T85" fmla="*/ 352 h 549"/>
                  <a:gd name="T86" fmla="*/ 370 w 581"/>
                  <a:gd name="T87" fmla="*/ 528 h 549"/>
                  <a:gd name="T88" fmla="*/ 382 w 581"/>
                  <a:gd name="T89" fmla="*/ 539 h 549"/>
                  <a:gd name="T90" fmla="*/ 440 w 581"/>
                  <a:gd name="T91" fmla="*/ 546 h 549"/>
                  <a:gd name="T92" fmla="*/ 183 w 581"/>
                  <a:gd name="T93" fmla="*/ 185 h 549"/>
                  <a:gd name="T94" fmla="*/ 179 w 581"/>
                  <a:gd name="T95" fmla="*/ 141 h 549"/>
                  <a:gd name="T96" fmla="*/ 186 w 581"/>
                  <a:gd name="T97" fmla="*/ 148 h 549"/>
                  <a:gd name="T98" fmla="*/ 191 w 581"/>
                  <a:gd name="T99" fmla="*/ 93 h 549"/>
                  <a:gd name="T100" fmla="*/ 405 w 581"/>
                  <a:gd name="T101" fmla="*/ 532 h 549"/>
                  <a:gd name="T102" fmla="*/ 368 w 581"/>
                  <a:gd name="T103" fmla="*/ 411 h 549"/>
                  <a:gd name="T104" fmla="*/ 430 w 581"/>
                  <a:gd name="T105" fmla="*/ 383 h 549"/>
                  <a:gd name="T106" fmla="*/ 365 w 581"/>
                  <a:gd name="T107" fmla="*/ 376 h 549"/>
                  <a:gd name="T108" fmla="*/ 446 w 581"/>
                  <a:gd name="T109" fmla="*/ 359 h 549"/>
                  <a:gd name="T110" fmla="*/ 438 w 581"/>
                  <a:gd name="T111" fmla="*/ 500 h 549"/>
                  <a:gd name="T112" fmla="*/ 405 w 581"/>
                  <a:gd name="T113" fmla="*/ 53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1" h="549">
                    <a:moveTo>
                      <a:pt x="446" y="543"/>
                    </a:moveTo>
                    <a:cubicBezTo>
                      <a:pt x="448" y="531"/>
                      <a:pt x="447" y="516"/>
                      <a:pt x="447" y="503"/>
                    </a:cubicBezTo>
                    <a:cubicBezTo>
                      <a:pt x="447" y="488"/>
                      <a:pt x="448" y="473"/>
                      <a:pt x="449" y="458"/>
                    </a:cubicBezTo>
                    <a:cubicBezTo>
                      <a:pt x="451" y="428"/>
                      <a:pt x="453" y="398"/>
                      <a:pt x="455" y="369"/>
                    </a:cubicBezTo>
                    <a:cubicBezTo>
                      <a:pt x="455" y="365"/>
                      <a:pt x="456" y="360"/>
                      <a:pt x="456" y="356"/>
                    </a:cubicBezTo>
                    <a:cubicBezTo>
                      <a:pt x="458" y="356"/>
                      <a:pt x="461" y="355"/>
                      <a:pt x="463" y="355"/>
                    </a:cubicBezTo>
                    <a:cubicBezTo>
                      <a:pt x="464" y="354"/>
                      <a:pt x="464" y="353"/>
                      <a:pt x="463" y="353"/>
                    </a:cubicBezTo>
                    <a:cubicBezTo>
                      <a:pt x="461" y="353"/>
                      <a:pt x="458" y="353"/>
                      <a:pt x="456" y="353"/>
                    </a:cubicBezTo>
                    <a:cubicBezTo>
                      <a:pt x="460" y="301"/>
                      <a:pt x="462" y="248"/>
                      <a:pt x="453" y="197"/>
                    </a:cubicBezTo>
                    <a:cubicBezTo>
                      <a:pt x="454" y="198"/>
                      <a:pt x="455" y="198"/>
                      <a:pt x="456" y="197"/>
                    </a:cubicBezTo>
                    <a:cubicBezTo>
                      <a:pt x="471" y="188"/>
                      <a:pt x="482" y="173"/>
                      <a:pt x="493" y="160"/>
                    </a:cubicBezTo>
                    <a:cubicBezTo>
                      <a:pt x="508" y="143"/>
                      <a:pt x="522" y="125"/>
                      <a:pt x="534" y="106"/>
                    </a:cubicBezTo>
                    <a:cubicBezTo>
                      <a:pt x="552" y="81"/>
                      <a:pt x="581" y="36"/>
                      <a:pt x="561" y="5"/>
                    </a:cubicBezTo>
                    <a:cubicBezTo>
                      <a:pt x="561" y="5"/>
                      <a:pt x="561" y="5"/>
                      <a:pt x="560" y="5"/>
                    </a:cubicBezTo>
                    <a:cubicBezTo>
                      <a:pt x="562" y="4"/>
                      <a:pt x="563" y="3"/>
                      <a:pt x="564" y="3"/>
                    </a:cubicBezTo>
                    <a:cubicBezTo>
                      <a:pt x="565" y="2"/>
                      <a:pt x="564" y="1"/>
                      <a:pt x="563" y="1"/>
                    </a:cubicBezTo>
                    <a:cubicBezTo>
                      <a:pt x="555" y="0"/>
                      <a:pt x="548" y="3"/>
                      <a:pt x="540" y="4"/>
                    </a:cubicBezTo>
                    <a:cubicBezTo>
                      <a:pt x="531" y="6"/>
                      <a:pt x="521" y="7"/>
                      <a:pt x="512" y="9"/>
                    </a:cubicBezTo>
                    <a:cubicBezTo>
                      <a:pt x="494" y="12"/>
                      <a:pt x="477" y="17"/>
                      <a:pt x="460" y="26"/>
                    </a:cubicBezTo>
                    <a:cubicBezTo>
                      <a:pt x="442" y="36"/>
                      <a:pt x="425" y="50"/>
                      <a:pt x="409" y="64"/>
                    </a:cubicBezTo>
                    <a:cubicBezTo>
                      <a:pt x="401" y="71"/>
                      <a:pt x="394" y="79"/>
                      <a:pt x="386" y="87"/>
                    </a:cubicBezTo>
                    <a:cubicBezTo>
                      <a:pt x="381" y="92"/>
                      <a:pt x="374" y="98"/>
                      <a:pt x="369" y="104"/>
                    </a:cubicBezTo>
                    <a:cubicBezTo>
                      <a:pt x="369" y="104"/>
                      <a:pt x="369" y="104"/>
                      <a:pt x="368" y="104"/>
                    </a:cubicBezTo>
                    <a:cubicBezTo>
                      <a:pt x="340" y="99"/>
                      <a:pt x="311" y="94"/>
                      <a:pt x="283" y="90"/>
                    </a:cubicBezTo>
                    <a:cubicBezTo>
                      <a:pt x="264" y="87"/>
                      <a:pt x="246" y="84"/>
                      <a:pt x="228" y="81"/>
                    </a:cubicBezTo>
                    <a:cubicBezTo>
                      <a:pt x="197" y="77"/>
                      <a:pt x="166" y="74"/>
                      <a:pt x="134" y="73"/>
                    </a:cubicBezTo>
                    <a:cubicBezTo>
                      <a:pt x="105" y="72"/>
                      <a:pt x="76" y="71"/>
                      <a:pt x="47" y="71"/>
                    </a:cubicBezTo>
                    <a:cubicBezTo>
                      <a:pt x="36" y="71"/>
                      <a:pt x="25" y="72"/>
                      <a:pt x="14" y="74"/>
                    </a:cubicBezTo>
                    <a:cubicBezTo>
                      <a:pt x="9" y="75"/>
                      <a:pt x="2" y="76"/>
                      <a:pt x="0" y="81"/>
                    </a:cubicBezTo>
                    <a:cubicBezTo>
                      <a:pt x="0" y="82"/>
                      <a:pt x="1" y="83"/>
                      <a:pt x="1" y="83"/>
                    </a:cubicBezTo>
                    <a:cubicBezTo>
                      <a:pt x="18" y="79"/>
                      <a:pt x="38" y="80"/>
                      <a:pt x="55" y="80"/>
                    </a:cubicBezTo>
                    <a:cubicBezTo>
                      <a:pt x="79" y="80"/>
                      <a:pt x="103" y="81"/>
                      <a:pt x="127" y="82"/>
                    </a:cubicBezTo>
                    <a:cubicBezTo>
                      <a:pt x="118" y="82"/>
                      <a:pt x="107" y="82"/>
                      <a:pt x="99" y="87"/>
                    </a:cubicBezTo>
                    <a:cubicBezTo>
                      <a:pt x="97" y="88"/>
                      <a:pt x="97" y="92"/>
                      <a:pt x="100" y="93"/>
                    </a:cubicBezTo>
                    <a:cubicBezTo>
                      <a:pt x="109" y="96"/>
                      <a:pt x="119" y="93"/>
                      <a:pt x="128" y="93"/>
                    </a:cubicBezTo>
                    <a:cubicBezTo>
                      <a:pt x="139" y="92"/>
                      <a:pt x="151" y="92"/>
                      <a:pt x="162" y="92"/>
                    </a:cubicBezTo>
                    <a:cubicBezTo>
                      <a:pt x="170" y="93"/>
                      <a:pt x="178" y="93"/>
                      <a:pt x="186" y="93"/>
                    </a:cubicBezTo>
                    <a:cubicBezTo>
                      <a:pt x="186" y="93"/>
                      <a:pt x="186" y="93"/>
                      <a:pt x="186" y="93"/>
                    </a:cubicBezTo>
                    <a:cubicBezTo>
                      <a:pt x="186" y="94"/>
                      <a:pt x="186" y="94"/>
                      <a:pt x="186" y="95"/>
                    </a:cubicBezTo>
                    <a:cubicBezTo>
                      <a:pt x="178" y="110"/>
                      <a:pt x="168" y="124"/>
                      <a:pt x="161" y="140"/>
                    </a:cubicBezTo>
                    <a:cubicBezTo>
                      <a:pt x="158" y="147"/>
                      <a:pt x="152" y="161"/>
                      <a:pt x="151" y="174"/>
                    </a:cubicBezTo>
                    <a:cubicBezTo>
                      <a:pt x="139" y="169"/>
                      <a:pt x="127" y="165"/>
                      <a:pt x="114" y="161"/>
                    </a:cubicBezTo>
                    <a:cubicBezTo>
                      <a:pt x="95" y="155"/>
                      <a:pt x="76" y="150"/>
                      <a:pt x="57" y="144"/>
                    </a:cubicBezTo>
                    <a:cubicBezTo>
                      <a:pt x="40" y="139"/>
                      <a:pt x="23" y="131"/>
                      <a:pt x="6" y="126"/>
                    </a:cubicBezTo>
                    <a:cubicBezTo>
                      <a:pt x="5" y="126"/>
                      <a:pt x="4" y="127"/>
                      <a:pt x="4" y="128"/>
                    </a:cubicBezTo>
                    <a:cubicBezTo>
                      <a:pt x="14" y="141"/>
                      <a:pt x="31" y="146"/>
                      <a:pt x="46" y="152"/>
                    </a:cubicBezTo>
                    <a:cubicBezTo>
                      <a:pt x="65" y="160"/>
                      <a:pt x="86" y="165"/>
                      <a:pt x="106" y="172"/>
                    </a:cubicBezTo>
                    <a:cubicBezTo>
                      <a:pt x="124" y="178"/>
                      <a:pt x="141" y="185"/>
                      <a:pt x="159" y="191"/>
                    </a:cubicBezTo>
                    <a:cubicBezTo>
                      <a:pt x="159" y="191"/>
                      <a:pt x="159" y="191"/>
                      <a:pt x="159" y="191"/>
                    </a:cubicBezTo>
                    <a:cubicBezTo>
                      <a:pt x="160" y="192"/>
                      <a:pt x="161" y="192"/>
                      <a:pt x="162" y="192"/>
                    </a:cubicBezTo>
                    <a:cubicBezTo>
                      <a:pt x="165" y="193"/>
                      <a:pt x="168" y="194"/>
                      <a:pt x="172" y="195"/>
                    </a:cubicBezTo>
                    <a:cubicBezTo>
                      <a:pt x="196" y="203"/>
                      <a:pt x="220" y="210"/>
                      <a:pt x="246" y="215"/>
                    </a:cubicBezTo>
                    <a:cubicBezTo>
                      <a:pt x="251" y="217"/>
                      <a:pt x="253" y="209"/>
                      <a:pt x="248" y="207"/>
                    </a:cubicBezTo>
                    <a:cubicBezTo>
                      <a:pt x="234" y="203"/>
                      <a:pt x="221" y="198"/>
                      <a:pt x="208" y="193"/>
                    </a:cubicBezTo>
                    <a:cubicBezTo>
                      <a:pt x="208" y="191"/>
                      <a:pt x="208" y="190"/>
                      <a:pt x="209" y="188"/>
                    </a:cubicBezTo>
                    <a:cubicBezTo>
                      <a:pt x="209" y="178"/>
                      <a:pt x="213" y="168"/>
                      <a:pt x="217" y="159"/>
                    </a:cubicBezTo>
                    <a:cubicBezTo>
                      <a:pt x="226" y="141"/>
                      <a:pt x="237" y="123"/>
                      <a:pt x="240" y="103"/>
                    </a:cubicBezTo>
                    <a:cubicBezTo>
                      <a:pt x="240" y="101"/>
                      <a:pt x="238" y="100"/>
                      <a:pt x="237" y="101"/>
                    </a:cubicBezTo>
                    <a:cubicBezTo>
                      <a:pt x="228" y="119"/>
                      <a:pt x="215" y="134"/>
                      <a:pt x="205" y="152"/>
                    </a:cubicBezTo>
                    <a:cubicBezTo>
                      <a:pt x="203" y="155"/>
                      <a:pt x="200" y="162"/>
                      <a:pt x="197" y="169"/>
                    </a:cubicBezTo>
                    <a:cubicBezTo>
                      <a:pt x="197" y="167"/>
                      <a:pt x="197" y="166"/>
                      <a:pt x="197" y="164"/>
                    </a:cubicBezTo>
                    <a:cubicBezTo>
                      <a:pt x="199" y="156"/>
                      <a:pt x="201" y="148"/>
                      <a:pt x="203" y="140"/>
                    </a:cubicBezTo>
                    <a:cubicBezTo>
                      <a:pt x="208" y="124"/>
                      <a:pt x="216" y="109"/>
                      <a:pt x="224" y="95"/>
                    </a:cubicBezTo>
                    <a:cubicBezTo>
                      <a:pt x="224" y="95"/>
                      <a:pt x="224" y="95"/>
                      <a:pt x="224" y="95"/>
                    </a:cubicBezTo>
                    <a:cubicBezTo>
                      <a:pt x="227" y="95"/>
                      <a:pt x="229" y="95"/>
                      <a:pt x="231" y="96"/>
                    </a:cubicBezTo>
                    <a:cubicBezTo>
                      <a:pt x="252" y="97"/>
                      <a:pt x="273" y="100"/>
                      <a:pt x="294" y="102"/>
                    </a:cubicBezTo>
                    <a:cubicBezTo>
                      <a:pt x="295" y="102"/>
                      <a:pt x="295" y="102"/>
                      <a:pt x="296" y="102"/>
                    </a:cubicBezTo>
                    <a:cubicBezTo>
                      <a:pt x="316" y="106"/>
                      <a:pt x="338" y="111"/>
                      <a:pt x="359" y="110"/>
                    </a:cubicBezTo>
                    <a:cubicBezTo>
                      <a:pt x="360" y="110"/>
                      <a:pt x="360" y="109"/>
                      <a:pt x="361" y="109"/>
                    </a:cubicBezTo>
                    <a:cubicBezTo>
                      <a:pt x="363" y="109"/>
                      <a:pt x="364" y="109"/>
                      <a:pt x="366" y="109"/>
                    </a:cubicBezTo>
                    <a:cubicBezTo>
                      <a:pt x="366" y="111"/>
                      <a:pt x="365" y="112"/>
                      <a:pt x="364" y="113"/>
                    </a:cubicBezTo>
                    <a:cubicBezTo>
                      <a:pt x="363" y="116"/>
                      <a:pt x="366" y="119"/>
                      <a:pt x="369" y="118"/>
                    </a:cubicBezTo>
                    <a:cubicBezTo>
                      <a:pt x="378" y="114"/>
                      <a:pt x="385" y="105"/>
                      <a:pt x="392" y="98"/>
                    </a:cubicBezTo>
                    <a:cubicBezTo>
                      <a:pt x="400" y="90"/>
                      <a:pt x="407" y="82"/>
                      <a:pt x="415" y="75"/>
                    </a:cubicBezTo>
                    <a:cubicBezTo>
                      <a:pt x="430" y="60"/>
                      <a:pt x="447" y="46"/>
                      <a:pt x="465" y="35"/>
                    </a:cubicBezTo>
                    <a:cubicBezTo>
                      <a:pt x="481" y="26"/>
                      <a:pt x="499" y="21"/>
                      <a:pt x="517" y="16"/>
                    </a:cubicBezTo>
                    <a:cubicBezTo>
                      <a:pt x="529" y="13"/>
                      <a:pt x="544" y="12"/>
                      <a:pt x="557" y="6"/>
                    </a:cubicBezTo>
                    <a:cubicBezTo>
                      <a:pt x="557" y="7"/>
                      <a:pt x="557" y="7"/>
                      <a:pt x="557" y="7"/>
                    </a:cubicBezTo>
                    <a:cubicBezTo>
                      <a:pt x="564" y="21"/>
                      <a:pt x="560" y="37"/>
                      <a:pt x="555" y="51"/>
                    </a:cubicBezTo>
                    <a:cubicBezTo>
                      <a:pt x="548" y="71"/>
                      <a:pt x="536" y="89"/>
                      <a:pt x="525" y="106"/>
                    </a:cubicBezTo>
                    <a:cubicBezTo>
                      <a:pt x="512" y="123"/>
                      <a:pt x="498" y="140"/>
                      <a:pt x="484" y="157"/>
                    </a:cubicBezTo>
                    <a:cubicBezTo>
                      <a:pt x="473" y="168"/>
                      <a:pt x="461" y="179"/>
                      <a:pt x="452" y="192"/>
                    </a:cubicBezTo>
                    <a:cubicBezTo>
                      <a:pt x="452" y="192"/>
                      <a:pt x="452" y="191"/>
                      <a:pt x="452" y="190"/>
                    </a:cubicBezTo>
                    <a:cubicBezTo>
                      <a:pt x="452" y="188"/>
                      <a:pt x="449" y="189"/>
                      <a:pt x="449" y="190"/>
                    </a:cubicBezTo>
                    <a:cubicBezTo>
                      <a:pt x="449" y="220"/>
                      <a:pt x="451" y="250"/>
                      <a:pt x="450" y="279"/>
                    </a:cubicBezTo>
                    <a:cubicBezTo>
                      <a:pt x="449" y="304"/>
                      <a:pt x="448" y="328"/>
                      <a:pt x="446" y="353"/>
                    </a:cubicBezTo>
                    <a:cubicBezTo>
                      <a:pt x="437" y="353"/>
                      <a:pt x="428" y="354"/>
                      <a:pt x="418" y="355"/>
                    </a:cubicBezTo>
                    <a:cubicBezTo>
                      <a:pt x="401" y="358"/>
                      <a:pt x="384" y="359"/>
                      <a:pt x="367" y="360"/>
                    </a:cubicBezTo>
                    <a:cubicBezTo>
                      <a:pt x="365" y="360"/>
                      <a:pt x="364" y="361"/>
                      <a:pt x="363" y="362"/>
                    </a:cubicBezTo>
                    <a:cubicBezTo>
                      <a:pt x="362" y="358"/>
                      <a:pt x="362" y="355"/>
                      <a:pt x="361" y="351"/>
                    </a:cubicBezTo>
                    <a:cubicBezTo>
                      <a:pt x="365" y="350"/>
                      <a:pt x="369" y="347"/>
                      <a:pt x="373" y="346"/>
                    </a:cubicBezTo>
                    <a:cubicBezTo>
                      <a:pt x="382" y="342"/>
                      <a:pt x="391" y="340"/>
                      <a:pt x="400" y="338"/>
                    </a:cubicBezTo>
                    <a:cubicBezTo>
                      <a:pt x="417" y="333"/>
                      <a:pt x="432" y="331"/>
                      <a:pt x="447" y="322"/>
                    </a:cubicBezTo>
                    <a:cubicBezTo>
                      <a:pt x="449" y="321"/>
                      <a:pt x="448" y="318"/>
                      <a:pt x="446" y="319"/>
                    </a:cubicBezTo>
                    <a:cubicBezTo>
                      <a:pt x="429" y="323"/>
                      <a:pt x="411" y="324"/>
                      <a:pt x="394" y="326"/>
                    </a:cubicBezTo>
                    <a:cubicBezTo>
                      <a:pt x="385" y="328"/>
                      <a:pt x="376" y="330"/>
                      <a:pt x="367" y="333"/>
                    </a:cubicBezTo>
                    <a:cubicBezTo>
                      <a:pt x="364" y="334"/>
                      <a:pt x="361" y="335"/>
                      <a:pt x="359" y="336"/>
                    </a:cubicBezTo>
                    <a:cubicBezTo>
                      <a:pt x="356" y="322"/>
                      <a:pt x="353" y="308"/>
                      <a:pt x="347" y="295"/>
                    </a:cubicBezTo>
                    <a:cubicBezTo>
                      <a:pt x="348" y="294"/>
                      <a:pt x="350" y="293"/>
                      <a:pt x="352" y="293"/>
                    </a:cubicBezTo>
                    <a:cubicBezTo>
                      <a:pt x="353" y="291"/>
                      <a:pt x="352" y="288"/>
                      <a:pt x="350" y="289"/>
                    </a:cubicBezTo>
                    <a:cubicBezTo>
                      <a:pt x="348" y="290"/>
                      <a:pt x="347" y="290"/>
                      <a:pt x="345" y="291"/>
                    </a:cubicBezTo>
                    <a:cubicBezTo>
                      <a:pt x="345" y="291"/>
                      <a:pt x="344" y="290"/>
                      <a:pt x="344" y="290"/>
                    </a:cubicBezTo>
                    <a:cubicBezTo>
                      <a:pt x="343" y="288"/>
                      <a:pt x="340" y="289"/>
                      <a:pt x="340" y="291"/>
                    </a:cubicBezTo>
                    <a:cubicBezTo>
                      <a:pt x="340" y="292"/>
                      <a:pt x="341" y="292"/>
                      <a:pt x="341" y="292"/>
                    </a:cubicBezTo>
                    <a:cubicBezTo>
                      <a:pt x="316" y="301"/>
                      <a:pt x="291" y="312"/>
                      <a:pt x="268" y="324"/>
                    </a:cubicBezTo>
                    <a:cubicBezTo>
                      <a:pt x="254" y="331"/>
                      <a:pt x="241" y="339"/>
                      <a:pt x="229" y="348"/>
                    </a:cubicBezTo>
                    <a:cubicBezTo>
                      <a:pt x="220" y="356"/>
                      <a:pt x="203" y="366"/>
                      <a:pt x="202" y="379"/>
                    </a:cubicBezTo>
                    <a:cubicBezTo>
                      <a:pt x="202" y="380"/>
                      <a:pt x="202" y="381"/>
                      <a:pt x="203" y="381"/>
                    </a:cubicBezTo>
                    <a:cubicBezTo>
                      <a:pt x="194" y="401"/>
                      <a:pt x="192" y="423"/>
                      <a:pt x="187" y="444"/>
                    </a:cubicBezTo>
                    <a:cubicBezTo>
                      <a:pt x="184" y="456"/>
                      <a:pt x="181" y="468"/>
                      <a:pt x="178" y="480"/>
                    </a:cubicBezTo>
                    <a:cubicBezTo>
                      <a:pt x="177" y="486"/>
                      <a:pt x="175" y="491"/>
                      <a:pt x="173" y="497"/>
                    </a:cubicBezTo>
                    <a:cubicBezTo>
                      <a:pt x="171" y="502"/>
                      <a:pt x="168" y="507"/>
                      <a:pt x="168" y="513"/>
                    </a:cubicBezTo>
                    <a:cubicBezTo>
                      <a:pt x="168" y="515"/>
                      <a:pt x="170" y="517"/>
                      <a:pt x="171" y="517"/>
                    </a:cubicBezTo>
                    <a:cubicBezTo>
                      <a:pt x="169" y="519"/>
                      <a:pt x="168" y="522"/>
                      <a:pt x="166" y="525"/>
                    </a:cubicBezTo>
                    <a:cubicBezTo>
                      <a:pt x="165" y="526"/>
                      <a:pt x="167" y="528"/>
                      <a:pt x="168" y="527"/>
                    </a:cubicBezTo>
                    <a:cubicBezTo>
                      <a:pt x="175" y="523"/>
                      <a:pt x="184" y="518"/>
                      <a:pt x="186" y="509"/>
                    </a:cubicBezTo>
                    <a:cubicBezTo>
                      <a:pt x="187" y="508"/>
                      <a:pt x="185" y="506"/>
                      <a:pt x="184" y="507"/>
                    </a:cubicBezTo>
                    <a:cubicBezTo>
                      <a:pt x="182" y="507"/>
                      <a:pt x="180" y="508"/>
                      <a:pt x="179" y="509"/>
                    </a:cubicBezTo>
                    <a:cubicBezTo>
                      <a:pt x="182" y="503"/>
                      <a:pt x="183" y="494"/>
                      <a:pt x="185" y="488"/>
                    </a:cubicBezTo>
                    <a:cubicBezTo>
                      <a:pt x="189" y="475"/>
                      <a:pt x="192" y="462"/>
                      <a:pt x="194" y="449"/>
                    </a:cubicBezTo>
                    <a:cubicBezTo>
                      <a:pt x="198" y="427"/>
                      <a:pt x="203" y="404"/>
                      <a:pt x="205" y="382"/>
                    </a:cubicBezTo>
                    <a:cubicBezTo>
                      <a:pt x="205" y="382"/>
                      <a:pt x="206" y="382"/>
                      <a:pt x="206" y="382"/>
                    </a:cubicBezTo>
                    <a:cubicBezTo>
                      <a:pt x="211" y="380"/>
                      <a:pt x="214" y="376"/>
                      <a:pt x="219" y="372"/>
                    </a:cubicBezTo>
                    <a:cubicBezTo>
                      <a:pt x="224" y="367"/>
                      <a:pt x="230" y="362"/>
                      <a:pt x="236" y="357"/>
                    </a:cubicBezTo>
                    <a:cubicBezTo>
                      <a:pt x="247" y="348"/>
                      <a:pt x="260" y="340"/>
                      <a:pt x="273" y="333"/>
                    </a:cubicBezTo>
                    <a:cubicBezTo>
                      <a:pt x="295" y="320"/>
                      <a:pt x="319" y="310"/>
                      <a:pt x="342" y="298"/>
                    </a:cubicBezTo>
                    <a:cubicBezTo>
                      <a:pt x="345" y="314"/>
                      <a:pt x="348" y="329"/>
                      <a:pt x="350" y="345"/>
                    </a:cubicBezTo>
                    <a:cubicBezTo>
                      <a:pt x="349" y="346"/>
                      <a:pt x="349" y="347"/>
                      <a:pt x="348" y="348"/>
                    </a:cubicBezTo>
                    <a:cubicBezTo>
                      <a:pt x="347" y="350"/>
                      <a:pt x="349" y="352"/>
                      <a:pt x="351" y="352"/>
                    </a:cubicBezTo>
                    <a:cubicBezTo>
                      <a:pt x="353" y="373"/>
                      <a:pt x="355" y="393"/>
                      <a:pt x="356" y="414"/>
                    </a:cubicBezTo>
                    <a:cubicBezTo>
                      <a:pt x="358" y="436"/>
                      <a:pt x="359" y="458"/>
                      <a:pt x="361" y="480"/>
                    </a:cubicBezTo>
                    <a:cubicBezTo>
                      <a:pt x="363" y="496"/>
                      <a:pt x="363" y="514"/>
                      <a:pt x="370" y="528"/>
                    </a:cubicBezTo>
                    <a:cubicBezTo>
                      <a:pt x="369" y="529"/>
                      <a:pt x="367" y="529"/>
                      <a:pt x="366" y="530"/>
                    </a:cubicBezTo>
                    <a:cubicBezTo>
                      <a:pt x="362" y="531"/>
                      <a:pt x="361" y="537"/>
                      <a:pt x="366" y="538"/>
                    </a:cubicBezTo>
                    <a:cubicBezTo>
                      <a:pt x="371" y="539"/>
                      <a:pt x="377" y="539"/>
                      <a:pt x="382" y="539"/>
                    </a:cubicBezTo>
                    <a:cubicBezTo>
                      <a:pt x="389" y="539"/>
                      <a:pt x="396" y="540"/>
                      <a:pt x="402" y="541"/>
                    </a:cubicBezTo>
                    <a:cubicBezTo>
                      <a:pt x="414" y="543"/>
                      <a:pt x="426" y="546"/>
                      <a:pt x="438" y="549"/>
                    </a:cubicBezTo>
                    <a:cubicBezTo>
                      <a:pt x="439" y="549"/>
                      <a:pt x="441" y="547"/>
                      <a:pt x="440" y="546"/>
                    </a:cubicBezTo>
                    <a:cubicBezTo>
                      <a:pt x="442" y="547"/>
                      <a:pt x="446" y="546"/>
                      <a:pt x="446" y="543"/>
                    </a:cubicBezTo>
                    <a:close/>
                    <a:moveTo>
                      <a:pt x="194" y="134"/>
                    </a:moveTo>
                    <a:cubicBezTo>
                      <a:pt x="188" y="149"/>
                      <a:pt x="182" y="168"/>
                      <a:pt x="183" y="185"/>
                    </a:cubicBezTo>
                    <a:cubicBezTo>
                      <a:pt x="179" y="183"/>
                      <a:pt x="176" y="182"/>
                      <a:pt x="172" y="181"/>
                    </a:cubicBezTo>
                    <a:cubicBezTo>
                      <a:pt x="172" y="176"/>
                      <a:pt x="172" y="171"/>
                      <a:pt x="172" y="167"/>
                    </a:cubicBezTo>
                    <a:cubicBezTo>
                      <a:pt x="174" y="158"/>
                      <a:pt x="176" y="150"/>
                      <a:pt x="179" y="141"/>
                    </a:cubicBezTo>
                    <a:cubicBezTo>
                      <a:pt x="179" y="141"/>
                      <a:pt x="179" y="141"/>
                      <a:pt x="179" y="141"/>
                    </a:cubicBezTo>
                    <a:cubicBezTo>
                      <a:pt x="179" y="144"/>
                      <a:pt x="181" y="147"/>
                      <a:pt x="182" y="149"/>
                    </a:cubicBezTo>
                    <a:cubicBezTo>
                      <a:pt x="184" y="151"/>
                      <a:pt x="186" y="151"/>
                      <a:pt x="186" y="148"/>
                    </a:cubicBezTo>
                    <a:cubicBezTo>
                      <a:pt x="187" y="139"/>
                      <a:pt x="185" y="130"/>
                      <a:pt x="187" y="121"/>
                    </a:cubicBezTo>
                    <a:cubicBezTo>
                      <a:pt x="188" y="112"/>
                      <a:pt x="190" y="103"/>
                      <a:pt x="191" y="94"/>
                    </a:cubicBezTo>
                    <a:cubicBezTo>
                      <a:pt x="191" y="94"/>
                      <a:pt x="191" y="93"/>
                      <a:pt x="191" y="93"/>
                    </a:cubicBezTo>
                    <a:cubicBezTo>
                      <a:pt x="200" y="94"/>
                      <a:pt x="208" y="94"/>
                      <a:pt x="217" y="95"/>
                    </a:cubicBezTo>
                    <a:cubicBezTo>
                      <a:pt x="207" y="106"/>
                      <a:pt x="200" y="119"/>
                      <a:pt x="194" y="134"/>
                    </a:cubicBezTo>
                    <a:close/>
                    <a:moveTo>
                      <a:pt x="405" y="532"/>
                    </a:moveTo>
                    <a:cubicBezTo>
                      <a:pt x="397" y="530"/>
                      <a:pt x="387" y="528"/>
                      <a:pt x="378" y="528"/>
                    </a:cubicBezTo>
                    <a:cubicBezTo>
                      <a:pt x="379" y="511"/>
                      <a:pt x="375" y="494"/>
                      <a:pt x="373" y="477"/>
                    </a:cubicBezTo>
                    <a:cubicBezTo>
                      <a:pt x="371" y="455"/>
                      <a:pt x="370" y="433"/>
                      <a:pt x="368" y="411"/>
                    </a:cubicBezTo>
                    <a:cubicBezTo>
                      <a:pt x="368" y="404"/>
                      <a:pt x="367" y="397"/>
                      <a:pt x="366" y="390"/>
                    </a:cubicBezTo>
                    <a:cubicBezTo>
                      <a:pt x="367" y="390"/>
                      <a:pt x="368" y="390"/>
                      <a:pt x="369" y="390"/>
                    </a:cubicBezTo>
                    <a:cubicBezTo>
                      <a:pt x="389" y="386"/>
                      <a:pt x="410" y="384"/>
                      <a:pt x="430" y="383"/>
                    </a:cubicBezTo>
                    <a:cubicBezTo>
                      <a:pt x="434" y="382"/>
                      <a:pt x="434" y="376"/>
                      <a:pt x="430" y="375"/>
                    </a:cubicBezTo>
                    <a:cubicBezTo>
                      <a:pt x="408" y="373"/>
                      <a:pt x="387" y="373"/>
                      <a:pt x="366" y="376"/>
                    </a:cubicBezTo>
                    <a:cubicBezTo>
                      <a:pt x="365" y="376"/>
                      <a:pt x="365" y="376"/>
                      <a:pt x="365" y="376"/>
                    </a:cubicBezTo>
                    <a:cubicBezTo>
                      <a:pt x="365" y="375"/>
                      <a:pt x="364" y="373"/>
                      <a:pt x="364" y="372"/>
                    </a:cubicBezTo>
                    <a:cubicBezTo>
                      <a:pt x="365" y="372"/>
                      <a:pt x="366" y="373"/>
                      <a:pt x="367" y="373"/>
                    </a:cubicBezTo>
                    <a:cubicBezTo>
                      <a:pt x="394" y="374"/>
                      <a:pt x="420" y="365"/>
                      <a:pt x="446" y="359"/>
                    </a:cubicBezTo>
                    <a:cubicBezTo>
                      <a:pt x="446" y="362"/>
                      <a:pt x="446" y="365"/>
                      <a:pt x="445" y="369"/>
                    </a:cubicBezTo>
                    <a:cubicBezTo>
                      <a:pt x="443" y="398"/>
                      <a:pt x="441" y="428"/>
                      <a:pt x="440" y="458"/>
                    </a:cubicBezTo>
                    <a:cubicBezTo>
                      <a:pt x="439" y="472"/>
                      <a:pt x="438" y="486"/>
                      <a:pt x="438" y="500"/>
                    </a:cubicBezTo>
                    <a:cubicBezTo>
                      <a:pt x="437" y="514"/>
                      <a:pt x="435" y="530"/>
                      <a:pt x="438" y="543"/>
                    </a:cubicBezTo>
                    <a:cubicBezTo>
                      <a:pt x="438" y="544"/>
                      <a:pt x="439" y="544"/>
                      <a:pt x="439" y="544"/>
                    </a:cubicBezTo>
                    <a:cubicBezTo>
                      <a:pt x="428" y="538"/>
                      <a:pt x="417" y="535"/>
                      <a:pt x="405" y="5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0" name="Freeform 1200"/>
              <p:cNvSpPr/>
              <p:nvPr/>
            </p:nvSpPr>
            <p:spPr bwMode="auto">
              <a:xfrm>
                <a:off x="4425" y="720"/>
                <a:ext cx="6" cy="38"/>
              </a:xfrm>
              <a:custGeom>
                <a:avLst/>
                <a:gdLst>
                  <a:gd name="T0" fmla="*/ 9 w 11"/>
                  <a:gd name="T1" fmla="*/ 51 h 69"/>
                  <a:gd name="T2" fmla="*/ 7 w 11"/>
                  <a:gd name="T3" fmla="*/ 32 h 69"/>
                  <a:gd name="T4" fmla="*/ 2 w 11"/>
                  <a:gd name="T5" fmla="*/ 0 h 69"/>
                  <a:gd name="T6" fmla="*/ 1 w 11"/>
                  <a:gd name="T7" fmla="*/ 0 h 69"/>
                  <a:gd name="T8" fmla="*/ 1 w 11"/>
                  <a:gd name="T9" fmla="*/ 35 h 69"/>
                  <a:gd name="T10" fmla="*/ 6 w 11"/>
                  <a:gd name="T11" fmla="*/ 67 h 69"/>
                  <a:gd name="T12" fmla="*/ 11 w 11"/>
                  <a:gd name="T13" fmla="*/ 65 h 69"/>
                  <a:gd name="T14" fmla="*/ 9 w 11"/>
                  <a:gd name="T15" fmla="*/ 51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9">
                    <a:moveTo>
                      <a:pt x="9" y="51"/>
                    </a:moveTo>
                    <a:cubicBezTo>
                      <a:pt x="8" y="45"/>
                      <a:pt x="8" y="38"/>
                      <a:pt x="7" y="32"/>
                    </a:cubicBezTo>
                    <a:cubicBezTo>
                      <a:pt x="6" y="20"/>
                      <a:pt x="6" y="11"/>
                      <a:pt x="2" y="0"/>
                    </a:cubicBezTo>
                    <a:cubicBezTo>
                      <a:pt x="2" y="0"/>
                      <a:pt x="1" y="0"/>
                      <a:pt x="1" y="0"/>
                    </a:cubicBezTo>
                    <a:cubicBezTo>
                      <a:pt x="3" y="11"/>
                      <a:pt x="1" y="23"/>
                      <a:pt x="1" y="35"/>
                    </a:cubicBezTo>
                    <a:cubicBezTo>
                      <a:pt x="1" y="45"/>
                      <a:pt x="0" y="58"/>
                      <a:pt x="6" y="67"/>
                    </a:cubicBezTo>
                    <a:cubicBezTo>
                      <a:pt x="8" y="69"/>
                      <a:pt x="10" y="67"/>
                      <a:pt x="11" y="65"/>
                    </a:cubicBezTo>
                    <a:cubicBezTo>
                      <a:pt x="11" y="60"/>
                      <a:pt x="10" y="56"/>
                      <a:pt x="9"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1" name="Freeform 1201"/>
              <p:cNvSpPr/>
              <p:nvPr/>
            </p:nvSpPr>
            <p:spPr bwMode="auto">
              <a:xfrm>
                <a:off x="4525" y="796"/>
                <a:ext cx="54" cy="83"/>
              </a:xfrm>
              <a:custGeom>
                <a:avLst/>
                <a:gdLst>
                  <a:gd name="T0" fmla="*/ 93 w 97"/>
                  <a:gd name="T1" fmla="*/ 1 h 148"/>
                  <a:gd name="T2" fmla="*/ 39 w 97"/>
                  <a:gd name="T3" fmla="*/ 69 h 148"/>
                  <a:gd name="T4" fmla="*/ 17 w 97"/>
                  <a:gd name="T5" fmla="*/ 108 h 148"/>
                  <a:gd name="T6" fmla="*/ 0 w 97"/>
                  <a:gd name="T7" fmla="*/ 145 h 148"/>
                  <a:gd name="T8" fmla="*/ 4 w 97"/>
                  <a:gd name="T9" fmla="*/ 146 h 148"/>
                  <a:gd name="T10" fmla="*/ 25 w 97"/>
                  <a:gd name="T11" fmla="*/ 113 h 148"/>
                  <a:gd name="T12" fmla="*/ 47 w 97"/>
                  <a:gd name="T13" fmla="*/ 74 h 148"/>
                  <a:gd name="T14" fmla="*/ 96 w 97"/>
                  <a:gd name="T15" fmla="*/ 3 h 148"/>
                  <a:gd name="T16" fmla="*/ 93 w 97"/>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48">
                    <a:moveTo>
                      <a:pt x="93" y="1"/>
                    </a:moveTo>
                    <a:cubicBezTo>
                      <a:pt x="71" y="19"/>
                      <a:pt x="54" y="45"/>
                      <a:pt x="39" y="69"/>
                    </a:cubicBezTo>
                    <a:cubicBezTo>
                      <a:pt x="31" y="82"/>
                      <a:pt x="24" y="95"/>
                      <a:pt x="17" y="108"/>
                    </a:cubicBezTo>
                    <a:cubicBezTo>
                      <a:pt x="10" y="119"/>
                      <a:pt x="1" y="132"/>
                      <a:pt x="0" y="145"/>
                    </a:cubicBezTo>
                    <a:cubicBezTo>
                      <a:pt x="0" y="147"/>
                      <a:pt x="3" y="148"/>
                      <a:pt x="4" y="146"/>
                    </a:cubicBezTo>
                    <a:cubicBezTo>
                      <a:pt x="14" y="138"/>
                      <a:pt x="19" y="124"/>
                      <a:pt x="25" y="113"/>
                    </a:cubicBezTo>
                    <a:cubicBezTo>
                      <a:pt x="32" y="100"/>
                      <a:pt x="39" y="87"/>
                      <a:pt x="47" y="74"/>
                    </a:cubicBezTo>
                    <a:cubicBezTo>
                      <a:pt x="62" y="49"/>
                      <a:pt x="80" y="27"/>
                      <a:pt x="96" y="3"/>
                    </a:cubicBezTo>
                    <a:cubicBezTo>
                      <a:pt x="97" y="1"/>
                      <a:pt x="94"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2" name="Freeform 1202"/>
              <p:cNvSpPr/>
              <p:nvPr/>
            </p:nvSpPr>
            <p:spPr bwMode="auto">
              <a:xfrm>
                <a:off x="4451" y="873"/>
                <a:ext cx="74" cy="98"/>
              </a:xfrm>
              <a:custGeom>
                <a:avLst/>
                <a:gdLst>
                  <a:gd name="T0" fmla="*/ 125 w 132"/>
                  <a:gd name="T1" fmla="*/ 169 h 175"/>
                  <a:gd name="T2" fmla="*/ 120 w 132"/>
                  <a:gd name="T3" fmla="*/ 146 h 175"/>
                  <a:gd name="T4" fmla="*/ 113 w 132"/>
                  <a:gd name="T5" fmla="*/ 118 h 175"/>
                  <a:gd name="T6" fmla="*/ 97 w 132"/>
                  <a:gd name="T7" fmla="*/ 76 h 175"/>
                  <a:gd name="T8" fmla="*/ 94 w 132"/>
                  <a:gd name="T9" fmla="*/ 67 h 175"/>
                  <a:gd name="T10" fmla="*/ 15 w 132"/>
                  <a:gd name="T11" fmla="*/ 57 h 175"/>
                  <a:gd name="T12" fmla="*/ 28 w 132"/>
                  <a:gd name="T13" fmla="*/ 48 h 175"/>
                  <a:gd name="T14" fmla="*/ 64 w 132"/>
                  <a:gd name="T15" fmla="*/ 33 h 175"/>
                  <a:gd name="T16" fmla="*/ 102 w 132"/>
                  <a:gd name="T17" fmla="*/ 18 h 175"/>
                  <a:gd name="T18" fmla="*/ 131 w 132"/>
                  <a:gd name="T19" fmla="*/ 3 h 175"/>
                  <a:gd name="T20" fmla="*/ 129 w 132"/>
                  <a:gd name="T21" fmla="*/ 0 h 175"/>
                  <a:gd name="T22" fmla="*/ 96 w 132"/>
                  <a:gd name="T23" fmla="*/ 12 h 175"/>
                  <a:gd name="T24" fmla="*/ 54 w 132"/>
                  <a:gd name="T25" fmla="*/ 25 h 175"/>
                  <a:gd name="T26" fmla="*/ 7 w 132"/>
                  <a:gd name="T27" fmla="*/ 57 h 175"/>
                  <a:gd name="T28" fmla="*/ 9 w 132"/>
                  <a:gd name="T29" fmla="*/ 58 h 175"/>
                  <a:gd name="T30" fmla="*/ 10 w 132"/>
                  <a:gd name="T31" fmla="*/ 58 h 175"/>
                  <a:gd name="T32" fmla="*/ 11 w 132"/>
                  <a:gd name="T33" fmla="*/ 64 h 175"/>
                  <a:gd name="T34" fmla="*/ 91 w 132"/>
                  <a:gd name="T35" fmla="*/ 78 h 175"/>
                  <a:gd name="T36" fmla="*/ 93 w 132"/>
                  <a:gd name="T37" fmla="*/ 78 h 175"/>
                  <a:gd name="T38" fmla="*/ 99 w 132"/>
                  <a:gd name="T39" fmla="*/ 97 h 175"/>
                  <a:gd name="T40" fmla="*/ 105 w 132"/>
                  <a:gd name="T41" fmla="*/ 123 h 175"/>
                  <a:gd name="T42" fmla="*/ 118 w 132"/>
                  <a:gd name="T43" fmla="*/ 172 h 175"/>
                  <a:gd name="T44" fmla="*/ 125 w 132"/>
                  <a:gd name="T45" fmla="*/ 16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175">
                    <a:moveTo>
                      <a:pt x="125" y="169"/>
                    </a:moveTo>
                    <a:cubicBezTo>
                      <a:pt x="125" y="162"/>
                      <a:pt x="122" y="154"/>
                      <a:pt x="120" y="146"/>
                    </a:cubicBezTo>
                    <a:cubicBezTo>
                      <a:pt x="117" y="137"/>
                      <a:pt x="115" y="127"/>
                      <a:pt x="113" y="118"/>
                    </a:cubicBezTo>
                    <a:cubicBezTo>
                      <a:pt x="110" y="104"/>
                      <a:pt x="107" y="86"/>
                      <a:pt x="97" y="76"/>
                    </a:cubicBezTo>
                    <a:cubicBezTo>
                      <a:pt x="98" y="73"/>
                      <a:pt x="97" y="69"/>
                      <a:pt x="94" y="67"/>
                    </a:cubicBezTo>
                    <a:cubicBezTo>
                      <a:pt x="68" y="59"/>
                      <a:pt x="40" y="66"/>
                      <a:pt x="15" y="57"/>
                    </a:cubicBezTo>
                    <a:cubicBezTo>
                      <a:pt x="20" y="54"/>
                      <a:pt x="24" y="50"/>
                      <a:pt x="28" y="48"/>
                    </a:cubicBezTo>
                    <a:cubicBezTo>
                      <a:pt x="39" y="42"/>
                      <a:pt x="52" y="37"/>
                      <a:pt x="64" y="33"/>
                    </a:cubicBezTo>
                    <a:cubicBezTo>
                      <a:pt x="76" y="28"/>
                      <a:pt x="89" y="23"/>
                      <a:pt x="102" y="18"/>
                    </a:cubicBezTo>
                    <a:cubicBezTo>
                      <a:pt x="112" y="14"/>
                      <a:pt x="123" y="11"/>
                      <a:pt x="131" y="3"/>
                    </a:cubicBezTo>
                    <a:cubicBezTo>
                      <a:pt x="132" y="2"/>
                      <a:pt x="131" y="0"/>
                      <a:pt x="129" y="0"/>
                    </a:cubicBezTo>
                    <a:cubicBezTo>
                      <a:pt x="118" y="2"/>
                      <a:pt x="107" y="8"/>
                      <a:pt x="96" y="12"/>
                    </a:cubicBezTo>
                    <a:cubicBezTo>
                      <a:pt x="82" y="16"/>
                      <a:pt x="68" y="20"/>
                      <a:pt x="54" y="25"/>
                    </a:cubicBezTo>
                    <a:cubicBezTo>
                      <a:pt x="44" y="29"/>
                      <a:pt x="0" y="41"/>
                      <a:pt x="7" y="57"/>
                    </a:cubicBezTo>
                    <a:cubicBezTo>
                      <a:pt x="7" y="58"/>
                      <a:pt x="8" y="58"/>
                      <a:pt x="9" y="58"/>
                    </a:cubicBezTo>
                    <a:cubicBezTo>
                      <a:pt x="9" y="58"/>
                      <a:pt x="9" y="58"/>
                      <a:pt x="10" y="58"/>
                    </a:cubicBezTo>
                    <a:cubicBezTo>
                      <a:pt x="9" y="60"/>
                      <a:pt x="9" y="63"/>
                      <a:pt x="11" y="64"/>
                    </a:cubicBezTo>
                    <a:cubicBezTo>
                      <a:pt x="36" y="76"/>
                      <a:pt x="65" y="70"/>
                      <a:pt x="91" y="78"/>
                    </a:cubicBezTo>
                    <a:cubicBezTo>
                      <a:pt x="91" y="78"/>
                      <a:pt x="92" y="78"/>
                      <a:pt x="93" y="78"/>
                    </a:cubicBezTo>
                    <a:cubicBezTo>
                      <a:pt x="95" y="85"/>
                      <a:pt x="97" y="91"/>
                      <a:pt x="99" y="97"/>
                    </a:cubicBezTo>
                    <a:cubicBezTo>
                      <a:pt x="102" y="105"/>
                      <a:pt x="103" y="114"/>
                      <a:pt x="105" y="123"/>
                    </a:cubicBezTo>
                    <a:cubicBezTo>
                      <a:pt x="108" y="139"/>
                      <a:pt x="108" y="159"/>
                      <a:pt x="118" y="172"/>
                    </a:cubicBezTo>
                    <a:cubicBezTo>
                      <a:pt x="121" y="175"/>
                      <a:pt x="126" y="173"/>
                      <a:pt x="125"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3" name="Freeform 1203"/>
              <p:cNvSpPr>
                <a:spLocks noEditPoints="1"/>
              </p:cNvSpPr>
              <p:nvPr/>
            </p:nvSpPr>
            <p:spPr bwMode="auto">
              <a:xfrm>
                <a:off x="4665" y="697"/>
                <a:ext cx="67" cy="59"/>
              </a:xfrm>
              <a:custGeom>
                <a:avLst/>
                <a:gdLst>
                  <a:gd name="T0" fmla="*/ 119 w 120"/>
                  <a:gd name="T1" fmla="*/ 10 h 107"/>
                  <a:gd name="T2" fmla="*/ 94 w 120"/>
                  <a:gd name="T3" fmla="*/ 4 h 107"/>
                  <a:gd name="T4" fmla="*/ 94 w 120"/>
                  <a:gd name="T5" fmla="*/ 3 h 107"/>
                  <a:gd name="T6" fmla="*/ 87 w 120"/>
                  <a:gd name="T7" fmla="*/ 5 h 107"/>
                  <a:gd name="T8" fmla="*/ 77 w 120"/>
                  <a:gd name="T9" fmla="*/ 6 h 107"/>
                  <a:gd name="T10" fmla="*/ 3 w 120"/>
                  <a:gd name="T11" fmla="*/ 46 h 107"/>
                  <a:gd name="T12" fmla="*/ 6 w 120"/>
                  <a:gd name="T13" fmla="*/ 44 h 107"/>
                  <a:gd name="T14" fmla="*/ 6 w 120"/>
                  <a:gd name="T15" fmla="*/ 45 h 107"/>
                  <a:gd name="T16" fmla="*/ 9 w 120"/>
                  <a:gd name="T17" fmla="*/ 53 h 107"/>
                  <a:gd name="T18" fmla="*/ 14 w 120"/>
                  <a:gd name="T19" fmla="*/ 58 h 107"/>
                  <a:gd name="T20" fmla="*/ 22 w 120"/>
                  <a:gd name="T21" fmla="*/ 58 h 107"/>
                  <a:gd name="T22" fmla="*/ 47 w 120"/>
                  <a:gd name="T23" fmla="*/ 78 h 107"/>
                  <a:gd name="T24" fmla="*/ 58 w 120"/>
                  <a:gd name="T25" fmla="*/ 93 h 107"/>
                  <a:gd name="T26" fmla="*/ 72 w 120"/>
                  <a:gd name="T27" fmla="*/ 104 h 107"/>
                  <a:gd name="T28" fmla="*/ 77 w 120"/>
                  <a:gd name="T29" fmla="*/ 102 h 107"/>
                  <a:gd name="T30" fmla="*/ 92 w 120"/>
                  <a:gd name="T31" fmla="*/ 45 h 107"/>
                  <a:gd name="T32" fmla="*/ 89 w 120"/>
                  <a:gd name="T33" fmla="*/ 48 h 107"/>
                  <a:gd name="T34" fmla="*/ 40 w 120"/>
                  <a:gd name="T35" fmla="*/ 58 h 107"/>
                  <a:gd name="T36" fmla="*/ 36 w 120"/>
                  <a:gd name="T37" fmla="*/ 57 h 107"/>
                  <a:gd name="T38" fmla="*/ 40 w 120"/>
                  <a:gd name="T39" fmla="*/ 58 h 107"/>
                  <a:gd name="T40" fmla="*/ 14 w 120"/>
                  <a:gd name="T41" fmla="*/ 48 h 107"/>
                  <a:gd name="T42" fmla="*/ 18 w 120"/>
                  <a:gd name="T43" fmla="*/ 49 h 107"/>
                  <a:gd name="T44" fmla="*/ 65 w 120"/>
                  <a:gd name="T45" fmla="*/ 19 h 107"/>
                  <a:gd name="T46" fmla="*/ 67 w 120"/>
                  <a:gd name="T47" fmla="*/ 16 h 107"/>
                  <a:gd name="T48" fmla="*/ 48 w 120"/>
                  <a:gd name="T49" fmla="*/ 67 h 107"/>
                  <a:gd name="T50" fmla="*/ 57 w 120"/>
                  <a:gd name="T51" fmla="*/ 45 h 107"/>
                  <a:gd name="T52" fmla="*/ 58 w 120"/>
                  <a:gd name="T53" fmla="*/ 43 h 107"/>
                  <a:gd name="T54" fmla="*/ 79 w 120"/>
                  <a:gd name="T55" fmla="*/ 19 h 107"/>
                  <a:gd name="T56" fmla="*/ 107 w 120"/>
                  <a:gd name="T57" fmla="*/ 12 h 107"/>
                  <a:gd name="T58" fmla="*/ 98 w 120"/>
                  <a:gd name="T59" fmla="*/ 23 h 107"/>
                  <a:gd name="T60" fmla="*/ 51 w 120"/>
                  <a:gd name="T61" fmla="*/ 69 h 107"/>
                  <a:gd name="T62" fmla="*/ 63 w 120"/>
                  <a:gd name="T63" fmla="*/ 83 h 107"/>
                  <a:gd name="T64" fmla="*/ 68 w 120"/>
                  <a:gd name="T65" fmla="*/ 85 h 107"/>
                  <a:gd name="T66" fmla="*/ 68 w 120"/>
                  <a:gd name="T67" fmla="*/ 90 h 107"/>
                  <a:gd name="T68" fmla="*/ 63 w 120"/>
                  <a:gd name="T69" fmla="*/ 8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107">
                    <a:moveTo>
                      <a:pt x="77" y="102"/>
                    </a:moveTo>
                    <a:cubicBezTo>
                      <a:pt x="94" y="72"/>
                      <a:pt x="102" y="39"/>
                      <a:pt x="119" y="10"/>
                    </a:cubicBezTo>
                    <a:cubicBezTo>
                      <a:pt x="120" y="7"/>
                      <a:pt x="118" y="3"/>
                      <a:pt x="115" y="3"/>
                    </a:cubicBezTo>
                    <a:cubicBezTo>
                      <a:pt x="108" y="3"/>
                      <a:pt x="101" y="4"/>
                      <a:pt x="94" y="4"/>
                    </a:cubicBezTo>
                    <a:cubicBezTo>
                      <a:pt x="94" y="4"/>
                      <a:pt x="94" y="4"/>
                      <a:pt x="94" y="4"/>
                    </a:cubicBezTo>
                    <a:cubicBezTo>
                      <a:pt x="95" y="3"/>
                      <a:pt x="94" y="2"/>
                      <a:pt x="94" y="3"/>
                    </a:cubicBezTo>
                    <a:cubicBezTo>
                      <a:pt x="93" y="3"/>
                      <a:pt x="92" y="4"/>
                      <a:pt x="91" y="4"/>
                    </a:cubicBezTo>
                    <a:cubicBezTo>
                      <a:pt x="90" y="5"/>
                      <a:pt x="89" y="5"/>
                      <a:pt x="87" y="5"/>
                    </a:cubicBezTo>
                    <a:cubicBezTo>
                      <a:pt x="87" y="2"/>
                      <a:pt x="83" y="0"/>
                      <a:pt x="81" y="3"/>
                    </a:cubicBezTo>
                    <a:cubicBezTo>
                      <a:pt x="80" y="4"/>
                      <a:pt x="78" y="5"/>
                      <a:pt x="77" y="6"/>
                    </a:cubicBezTo>
                    <a:cubicBezTo>
                      <a:pt x="48" y="10"/>
                      <a:pt x="20" y="19"/>
                      <a:pt x="2" y="45"/>
                    </a:cubicBezTo>
                    <a:cubicBezTo>
                      <a:pt x="1" y="45"/>
                      <a:pt x="2" y="47"/>
                      <a:pt x="3" y="46"/>
                    </a:cubicBezTo>
                    <a:cubicBezTo>
                      <a:pt x="4" y="45"/>
                      <a:pt x="6" y="44"/>
                      <a:pt x="7" y="43"/>
                    </a:cubicBezTo>
                    <a:cubicBezTo>
                      <a:pt x="7" y="43"/>
                      <a:pt x="7" y="44"/>
                      <a:pt x="6" y="44"/>
                    </a:cubicBezTo>
                    <a:cubicBezTo>
                      <a:pt x="6" y="44"/>
                      <a:pt x="6" y="44"/>
                      <a:pt x="6" y="44"/>
                    </a:cubicBezTo>
                    <a:cubicBezTo>
                      <a:pt x="6" y="44"/>
                      <a:pt x="6" y="44"/>
                      <a:pt x="6" y="45"/>
                    </a:cubicBezTo>
                    <a:cubicBezTo>
                      <a:pt x="5" y="45"/>
                      <a:pt x="4" y="46"/>
                      <a:pt x="4" y="47"/>
                    </a:cubicBezTo>
                    <a:cubicBezTo>
                      <a:pt x="0" y="50"/>
                      <a:pt x="5" y="55"/>
                      <a:pt x="9" y="53"/>
                    </a:cubicBezTo>
                    <a:cubicBezTo>
                      <a:pt x="10" y="53"/>
                      <a:pt x="12" y="53"/>
                      <a:pt x="13" y="54"/>
                    </a:cubicBezTo>
                    <a:cubicBezTo>
                      <a:pt x="13" y="55"/>
                      <a:pt x="13" y="57"/>
                      <a:pt x="14" y="58"/>
                    </a:cubicBezTo>
                    <a:cubicBezTo>
                      <a:pt x="15" y="59"/>
                      <a:pt x="17" y="60"/>
                      <a:pt x="19" y="59"/>
                    </a:cubicBezTo>
                    <a:cubicBezTo>
                      <a:pt x="20" y="59"/>
                      <a:pt x="21" y="58"/>
                      <a:pt x="22" y="58"/>
                    </a:cubicBezTo>
                    <a:cubicBezTo>
                      <a:pt x="30" y="62"/>
                      <a:pt x="37" y="68"/>
                      <a:pt x="44" y="75"/>
                    </a:cubicBezTo>
                    <a:cubicBezTo>
                      <a:pt x="45" y="76"/>
                      <a:pt x="46" y="77"/>
                      <a:pt x="47" y="78"/>
                    </a:cubicBezTo>
                    <a:cubicBezTo>
                      <a:pt x="45" y="81"/>
                      <a:pt x="48" y="86"/>
                      <a:pt x="52" y="84"/>
                    </a:cubicBezTo>
                    <a:cubicBezTo>
                      <a:pt x="54" y="87"/>
                      <a:pt x="56" y="90"/>
                      <a:pt x="58" y="93"/>
                    </a:cubicBezTo>
                    <a:cubicBezTo>
                      <a:pt x="61" y="98"/>
                      <a:pt x="62" y="103"/>
                      <a:pt x="68" y="106"/>
                    </a:cubicBezTo>
                    <a:cubicBezTo>
                      <a:pt x="69" y="107"/>
                      <a:pt x="71" y="106"/>
                      <a:pt x="72" y="104"/>
                    </a:cubicBezTo>
                    <a:cubicBezTo>
                      <a:pt x="72" y="104"/>
                      <a:pt x="72" y="104"/>
                      <a:pt x="72" y="104"/>
                    </a:cubicBezTo>
                    <a:cubicBezTo>
                      <a:pt x="73" y="105"/>
                      <a:pt x="76" y="104"/>
                      <a:pt x="77" y="102"/>
                    </a:cubicBezTo>
                    <a:close/>
                    <a:moveTo>
                      <a:pt x="89" y="48"/>
                    </a:moveTo>
                    <a:cubicBezTo>
                      <a:pt x="90" y="47"/>
                      <a:pt x="91" y="46"/>
                      <a:pt x="92" y="45"/>
                    </a:cubicBezTo>
                    <a:cubicBezTo>
                      <a:pt x="92" y="46"/>
                      <a:pt x="91" y="48"/>
                      <a:pt x="91" y="49"/>
                    </a:cubicBezTo>
                    <a:cubicBezTo>
                      <a:pt x="90" y="49"/>
                      <a:pt x="90" y="48"/>
                      <a:pt x="89" y="48"/>
                    </a:cubicBezTo>
                    <a:close/>
                    <a:moveTo>
                      <a:pt x="40" y="58"/>
                    </a:moveTo>
                    <a:cubicBezTo>
                      <a:pt x="40" y="58"/>
                      <a:pt x="40" y="58"/>
                      <a:pt x="40" y="58"/>
                    </a:cubicBezTo>
                    <a:cubicBezTo>
                      <a:pt x="40" y="58"/>
                      <a:pt x="40" y="59"/>
                      <a:pt x="39" y="59"/>
                    </a:cubicBezTo>
                    <a:cubicBezTo>
                      <a:pt x="38" y="58"/>
                      <a:pt x="37" y="58"/>
                      <a:pt x="36" y="57"/>
                    </a:cubicBezTo>
                    <a:cubicBezTo>
                      <a:pt x="37" y="56"/>
                      <a:pt x="38" y="56"/>
                      <a:pt x="39" y="55"/>
                    </a:cubicBezTo>
                    <a:cubicBezTo>
                      <a:pt x="39" y="56"/>
                      <a:pt x="39" y="57"/>
                      <a:pt x="40" y="58"/>
                    </a:cubicBezTo>
                    <a:close/>
                    <a:moveTo>
                      <a:pt x="18" y="49"/>
                    </a:moveTo>
                    <a:cubicBezTo>
                      <a:pt x="17" y="49"/>
                      <a:pt x="16" y="48"/>
                      <a:pt x="14" y="48"/>
                    </a:cubicBezTo>
                    <a:cubicBezTo>
                      <a:pt x="21" y="43"/>
                      <a:pt x="27" y="38"/>
                      <a:pt x="34" y="33"/>
                    </a:cubicBezTo>
                    <a:lnTo>
                      <a:pt x="18" y="49"/>
                    </a:lnTo>
                    <a:close/>
                    <a:moveTo>
                      <a:pt x="65" y="18"/>
                    </a:moveTo>
                    <a:cubicBezTo>
                      <a:pt x="65" y="18"/>
                      <a:pt x="65" y="18"/>
                      <a:pt x="65" y="19"/>
                    </a:cubicBezTo>
                    <a:cubicBezTo>
                      <a:pt x="65" y="18"/>
                      <a:pt x="65" y="17"/>
                      <a:pt x="66" y="17"/>
                    </a:cubicBezTo>
                    <a:cubicBezTo>
                      <a:pt x="66" y="16"/>
                      <a:pt x="67" y="16"/>
                      <a:pt x="67" y="16"/>
                    </a:cubicBezTo>
                    <a:cubicBezTo>
                      <a:pt x="66" y="17"/>
                      <a:pt x="66" y="18"/>
                      <a:pt x="65" y="18"/>
                    </a:cubicBezTo>
                    <a:close/>
                    <a:moveTo>
                      <a:pt x="48" y="67"/>
                    </a:moveTo>
                    <a:cubicBezTo>
                      <a:pt x="47" y="66"/>
                      <a:pt x="46" y="65"/>
                      <a:pt x="45" y="64"/>
                    </a:cubicBezTo>
                    <a:cubicBezTo>
                      <a:pt x="49" y="58"/>
                      <a:pt x="52" y="51"/>
                      <a:pt x="57" y="45"/>
                    </a:cubicBezTo>
                    <a:cubicBezTo>
                      <a:pt x="57" y="45"/>
                      <a:pt x="57" y="44"/>
                      <a:pt x="58" y="44"/>
                    </a:cubicBezTo>
                    <a:cubicBezTo>
                      <a:pt x="58" y="43"/>
                      <a:pt x="58" y="43"/>
                      <a:pt x="58" y="43"/>
                    </a:cubicBezTo>
                    <a:cubicBezTo>
                      <a:pt x="67" y="36"/>
                      <a:pt x="74" y="29"/>
                      <a:pt x="79" y="20"/>
                    </a:cubicBezTo>
                    <a:cubicBezTo>
                      <a:pt x="79" y="20"/>
                      <a:pt x="79" y="19"/>
                      <a:pt x="79" y="19"/>
                    </a:cubicBezTo>
                    <a:cubicBezTo>
                      <a:pt x="81" y="17"/>
                      <a:pt x="82" y="16"/>
                      <a:pt x="84" y="14"/>
                    </a:cubicBezTo>
                    <a:cubicBezTo>
                      <a:pt x="92" y="13"/>
                      <a:pt x="99" y="13"/>
                      <a:pt x="107" y="12"/>
                    </a:cubicBezTo>
                    <a:cubicBezTo>
                      <a:pt x="105" y="16"/>
                      <a:pt x="104" y="19"/>
                      <a:pt x="102" y="23"/>
                    </a:cubicBezTo>
                    <a:cubicBezTo>
                      <a:pt x="101" y="22"/>
                      <a:pt x="100" y="22"/>
                      <a:pt x="98" y="23"/>
                    </a:cubicBezTo>
                    <a:cubicBezTo>
                      <a:pt x="80" y="33"/>
                      <a:pt x="66" y="51"/>
                      <a:pt x="52" y="65"/>
                    </a:cubicBezTo>
                    <a:cubicBezTo>
                      <a:pt x="51" y="67"/>
                      <a:pt x="50" y="68"/>
                      <a:pt x="51" y="69"/>
                    </a:cubicBezTo>
                    <a:cubicBezTo>
                      <a:pt x="50" y="68"/>
                      <a:pt x="49" y="67"/>
                      <a:pt x="48" y="67"/>
                    </a:cubicBezTo>
                    <a:close/>
                    <a:moveTo>
                      <a:pt x="63" y="83"/>
                    </a:moveTo>
                    <a:cubicBezTo>
                      <a:pt x="63" y="83"/>
                      <a:pt x="63" y="83"/>
                      <a:pt x="63" y="83"/>
                    </a:cubicBezTo>
                    <a:cubicBezTo>
                      <a:pt x="64" y="84"/>
                      <a:pt x="66" y="86"/>
                      <a:pt x="68" y="85"/>
                    </a:cubicBezTo>
                    <a:cubicBezTo>
                      <a:pt x="70" y="84"/>
                      <a:pt x="73" y="83"/>
                      <a:pt x="75" y="81"/>
                    </a:cubicBezTo>
                    <a:cubicBezTo>
                      <a:pt x="73" y="85"/>
                      <a:pt x="71" y="88"/>
                      <a:pt x="68" y="90"/>
                    </a:cubicBezTo>
                    <a:cubicBezTo>
                      <a:pt x="68" y="90"/>
                      <a:pt x="68" y="90"/>
                      <a:pt x="68" y="90"/>
                    </a:cubicBezTo>
                    <a:cubicBezTo>
                      <a:pt x="67" y="88"/>
                      <a:pt x="65" y="85"/>
                      <a:pt x="63"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4" name="Freeform 1204"/>
              <p:cNvSpPr/>
              <p:nvPr/>
            </p:nvSpPr>
            <p:spPr bwMode="auto">
              <a:xfrm>
                <a:off x="4673" y="759"/>
                <a:ext cx="17" cy="19"/>
              </a:xfrm>
              <a:custGeom>
                <a:avLst/>
                <a:gdLst>
                  <a:gd name="T0" fmla="*/ 28 w 30"/>
                  <a:gd name="T1" fmla="*/ 7 h 35"/>
                  <a:gd name="T2" fmla="*/ 23 w 30"/>
                  <a:gd name="T3" fmla="*/ 2 h 35"/>
                  <a:gd name="T4" fmla="*/ 20 w 30"/>
                  <a:gd name="T5" fmla="*/ 3 h 35"/>
                  <a:gd name="T6" fmla="*/ 17 w 30"/>
                  <a:gd name="T7" fmla="*/ 4 h 35"/>
                  <a:gd name="T8" fmla="*/ 16 w 30"/>
                  <a:gd name="T9" fmla="*/ 4 h 35"/>
                  <a:gd name="T10" fmla="*/ 4 w 30"/>
                  <a:gd name="T11" fmla="*/ 8 h 35"/>
                  <a:gd name="T12" fmla="*/ 0 w 30"/>
                  <a:gd name="T13" fmla="*/ 18 h 35"/>
                  <a:gd name="T14" fmla="*/ 0 w 30"/>
                  <a:gd name="T15" fmla="*/ 19 h 35"/>
                  <a:gd name="T16" fmla="*/ 1 w 30"/>
                  <a:gd name="T17" fmla="*/ 22 h 35"/>
                  <a:gd name="T18" fmla="*/ 2 w 30"/>
                  <a:gd name="T19" fmla="*/ 27 h 35"/>
                  <a:gd name="T20" fmla="*/ 9 w 30"/>
                  <a:gd name="T21" fmla="*/ 32 h 35"/>
                  <a:gd name="T22" fmla="*/ 13 w 30"/>
                  <a:gd name="T23" fmla="*/ 27 h 35"/>
                  <a:gd name="T24" fmla="*/ 20 w 30"/>
                  <a:gd name="T25" fmla="*/ 21 h 35"/>
                  <a:gd name="T26" fmla="*/ 28 w 30"/>
                  <a:gd name="T27"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5">
                    <a:moveTo>
                      <a:pt x="28" y="7"/>
                    </a:moveTo>
                    <a:cubicBezTo>
                      <a:pt x="30" y="4"/>
                      <a:pt x="27" y="0"/>
                      <a:pt x="23" y="2"/>
                    </a:cubicBezTo>
                    <a:cubicBezTo>
                      <a:pt x="22" y="2"/>
                      <a:pt x="21" y="3"/>
                      <a:pt x="20" y="3"/>
                    </a:cubicBezTo>
                    <a:cubicBezTo>
                      <a:pt x="19" y="3"/>
                      <a:pt x="18" y="3"/>
                      <a:pt x="17" y="4"/>
                    </a:cubicBezTo>
                    <a:cubicBezTo>
                      <a:pt x="16" y="4"/>
                      <a:pt x="16" y="4"/>
                      <a:pt x="16" y="4"/>
                    </a:cubicBezTo>
                    <a:cubicBezTo>
                      <a:pt x="12" y="4"/>
                      <a:pt x="8" y="5"/>
                      <a:pt x="4" y="8"/>
                    </a:cubicBezTo>
                    <a:cubicBezTo>
                      <a:pt x="1" y="11"/>
                      <a:pt x="0" y="15"/>
                      <a:pt x="0" y="18"/>
                    </a:cubicBezTo>
                    <a:cubicBezTo>
                      <a:pt x="0" y="19"/>
                      <a:pt x="0" y="19"/>
                      <a:pt x="0" y="19"/>
                    </a:cubicBezTo>
                    <a:cubicBezTo>
                      <a:pt x="0" y="20"/>
                      <a:pt x="0" y="21"/>
                      <a:pt x="1" y="22"/>
                    </a:cubicBezTo>
                    <a:cubicBezTo>
                      <a:pt x="1" y="24"/>
                      <a:pt x="2" y="25"/>
                      <a:pt x="2" y="27"/>
                    </a:cubicBezTo>
                    <a:cubicBezTo>
                      <a:pt x="1" y="31"/>
                      <a:pt x="6" y="35"/>
                      <a:pt x="9" y="32"/>
                    </a:cubicBezTo>
                    <a:cubicBezTo>
                      <a:pt x="11" y="30"/>
                      <a:pt x="12" y="28"/>
                      <a:pt x="13" y="27"/>
                    </a:cubicBezTo>
                    <a:cubicBezTo>
                      <a:pt x="16" y="25"/>
                      <a:pt x="18" y="23"/>
                      <a:pt x="20" y="21"/>
                    </a:cubicBezTo>
                    <a:cubicBezTo>
                      <a:pt x="24" y="17"/>
                      <a:pt x="26" y="12"/>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5" name="Freeform 1205"/>
              <p:cNvSpPr/>
              <p:nvPr/>
            </p:nvSpPr>
            <p:spPr bwMode="auto">
              <a:xfrm>
                <a:off x="4647" y="783"/>
                <a:ext cx="19" cy="18"/>
              </a:xfrm>
              <a:custGeom>
                <a:avLst/>
                <a:gdLst>
                  <a:gd name="T0" fmla="*/ 6 w 35"/>
                  <a:gd name="T1" fmla="*/ 16 h 31"/>
                  <a:gd name="T2" fmla="*/ 0 w 35"/>
                  <a:gd name="T3" fmla="*/ 26 h 31"/>
                  <a:gd name="T4" fmla="*/ 3 w 35"/>
                  <a:gd name="T5" fmla="*/ 30 h 31"/>
                  <a:gd name="T6" fmla="*/ 9 w 35"/>
                  <a:gd name="T7" fmla="*/ 29 h 31"/>
                  <a:gd name="T8" fmla="*/ 14 w 35"/>
                  <a:gd name="T9" fmla="*/ 29 h 31"/>
                  <a:gd name="T10" fmla="*/ 15 w 35"/>
                  <a:gd name="T11" fmla="*/ 28 h 31"/>
                  <a:gd name="T12" fmla="*/ 18 w 35"/>
                  <a:gd name="T13" fmla="*/ 27 h 31"/>
                  <a:gd name="T14" fmla="*/ 33 w 35"/>
                  <a:gd name="T15" fmla="*/ 14 h 31"/>
                  <a:gd name="T16" fmla="*/ 31 w 35"/>
                  <a:gd name="T17" fmla="*/ 8 h 31"/>
                  <a:gd name="T18" fmla="*/ 9 w 35"/>
                  <a:gd name="T19" fmla="*/ 5 h 31"/>
                  <a:gd name="T20" fmla="*/ 6 w 35"/>
                  <a:gd name="T2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1">
                    <a:moveTo>
                      <a:pt x="6" y="16"/>
                    </a:moveTo>
                    <a:cubicBezTo>
                      <a:pt x="1" y="18"/>
                      <a:pt x="0" y="22"/>
                      <a:pt x="0" y="26"/>
                    </a:cubicBezTo>
                    <a:cubicBezTo>
                      <a:pt x="0" y="28"/>
                      <a:pt x="2" y="30"/>
                      <a:pt x="3" y="30"/>
                    </a:cubicBezTo>
                    <a:cubicBezTo>
                      <a:pt x="5" y="30"/>
                      <a:pt x="7" y="30"/>
                      <a:pt x="9" y="29"/>
                    </a:cubicBezTo>
                    <a:cubicBezTo>
                      <a:pt x="10" y="31"/>
                      <a:pt x="13" y="31"/>
                      <a:pt x="14" y="29"/>
                    </a:cubicBezTo>
                    <a:cubicBezTo>
                      <a:pt x="15" y="29"/>
                      <a:pt x="15" y="29"/>
                      <a:pt x="15" y="28"/>
                    </a:cubicBezTo>
                    <a:cubicBezTo>
                      <a:pt x="16" y="28"/>
                      <a:pt x="17" y="28"/>
                      <a:pt x="18" y="27"/>
                    </a:cubicBezTo>
                    <a:cubicBezTo>
                      <a:pt x="24" y="25"/>
                      <a:pt x="28" y="19"/>
                      <a:pt x="33" y="14"/>
                    </a:cubicBezTo>
                    <a:cubicBezTo>
                      <a:pt x="35" y="12"/>
                      <a:pt x="34" y="9"/>
                      <a:pt x="31" y="8"/>
                    </a:cubicBezTo>
                    <a:cubicBezTo>
                      <a:pt x="25" y="6"/>
                      <a:pt x="15" y="0"/>
                      <a:pt x="9" y="5"/>
                    </a:cubicBezTo>
                    <a:cubicBezTo>
                      <a:pt x="6" y="7"/>
                      <a:pt x="5" y="12"/>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6" name="Freeform 1206"/>
              <p:cNvSpPr/>
              <p:nvPr/>
            </p:nvSpPr>
            <p:spPr bwMode="auto">
              <a:xfrm>
                <a:off x="4619" y="812"/>
                <a:ext cx="22" cy="14"/>
              </a:xfrm>
              <a:custGeom>
                <a:avLst/>
                <a:gdLst>
                  <a:gd name="T0" fmla="*/ 2 w 40"/>
                  <a:gd name="T1" fmla="*/ 20 h 25"/>
                  <a:gd name="T2" fmla="*/ 1 w 40"/>
                  <a:gd name="T3" fmla="*/ 20 h 25"/>
                  <a:gd name="T4" fmla="*/ 4 w 40"/>
                  <a:gd name="T5" fmla="*/ 23 h 25"/>
                  <a:gd name="T6" fmla="*/ 5 w 40"/>
                  <a:gd name="T7" fmla="*/ 23 h 25"/>
                  <a:gd name="T8" fmla="*/ 21 w 40"/>
                  <a:gd name="T9" fmla="*/ 23 h 25"/>
                  <a:gd name="T10" fmla="*/ 37 w 40"/>
                  <a:gd name="T11" fmla="*/ 10 h 25"/>
                  <a:gd name="T12" fmla="*/ 34 w 40"/>
                  <a:gd name="T13" fmla="*/ 3 h 25"/>
                  <a:gd name="T14" fmla="*/ 26 w 40"/>
                  <a:gd name="T15" fmla="*/ 1 h 25"/>
                  <a:gd name="T16" fmla="*/ 23 w 40"/>
                  <a:gd name="T17" fmla="*/ 1 h 25"/>
                  <a:gd name="T18" fmla="*/ 15 w 40"/>
                  <a:gd name="T19" fmla="*/ 2 h 25"/>
                  <a:gd name="T20" fmla="*/ 11 w 40"/>
                  <a:gd name="T21" fmla="*/ 9 h 25"/>
                  <a:gd name="T22" fmla="*/ 10 w 40"/>
                  <a:gd name="T23" fmla="*/ 10 h 25"/>
                  <a:gd name="T24" fmla="*/ 2 w 40"/>
                  <a:gd name="T25" fmla="*/ 18 h 25"/>
                  <a:gd name="T26" fmla="*/ 2 w 40"/>
                  <a:gd name="T2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5">
                    <a:moveTo>
                      <a:pt x="2" y="20"/>
                    </a:moveTo>
                    <a:cubicBezTo>
                      <a:pt x="2" y="20"/>
                      <a:pt x="2" y="20"/>
                      <a:pt x="1" y="20"/>
                    </a:cubicBezTo>
                    <a:cubicBezTo>
                      <a:pt x="0" y="22"/>
                      <a:pt x="3" y="24"/>
                      <a:pt x="4" y="23"/>
                    </a:cubicBezTo>
                    <a:cubicBezTo>
                      <a:pt x="4" y="23"/>
                      <a:pt x="5" y="23"/>
                      <a:pt x="5" y="23"/>
                    </a:cubicBezTo>
                    <a:cubicBezTo>
                      <a:pt x="10" y="24"/>
                      <a:pt x="16" y="25"/>
                      <a:pt x="21" y="23"/>
                    </a:cubicBezTo>
                    <a:cubicBezTo>
                      <a:pt x="27" y="21"/>
                      <a:pt x="33" y="14"/>
                      <a:pt x="37" y="10"/>
                    </a:cubicBezTo>
                    <a:cubicBezTo>
                      <a:pt x="40" y="7"/>
                      <a:pt x="38" y="3"/>
                      <a:pt x="34" y="3"/>
                    </a:cubicBezTo>
                    <a:cubicBezTo>
                      <a:pt x="32" y="2"/>
                      <a:pt x="29" y="2"/>
                      <a:pt x="26" y="1"/>
                    </a:cubicBezTo>
                    <a:cubicBezTo>
                      <a:pt x="25" y="0"/>
                      <a:pt x="24" y="0"/>
                      <a:pt x="23" y="1"/>
                    </a:cubicBezTo>
                    <a:cubicBezTo>
                      <a:pt x="20" y="0"/>
                      <a:pt x="17" y="0"/>
                      <a:pt x="15" y="2"/>
                    </a:cubicBezTo>
                    <a:cubicBezTo>
                      <a:pt x="13" y="3"/>
                      <a:pt x="12" y="6"/>
                      <a:pt x="11" y="9"/>
                    </a:cubicBezTo>
                    <a:cubicBezTo>
                      <a:pt x="11" y="9"/>
                      <a:pt x="10" y="9"/>
                      <a:pt x="10" y="10"/>
                    </a:cubicBezTo>
                    <a:cubicBezTo>
                      <a:pt x="7" y="12"/>
                      <a:pt x="4" y="14"/>
                      <a:pt x="2" y="18"/>
                    </a:cubicBezTo>
                    <a:cubicBezTo>
                      <a:pt x="2" y="18"/>
                      <a:pt x="2" y="19"/>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7" name="Freeform 1207"/>
              <p:cNvSpPr/>
              <p:nvPr/>
            </p:nvSpPr>
            <p:spPr bwMode="auto">
              <a:xfrm>
                <a:off x="4586" y="832"/>
                <a:ext cx="21" cy="15"/>
              </a:xfrm>
              <a:custGeom>
                <a:avLst/>
                <a:gdLst>
                  <a:gd name="T0" fmla="*/ 30 w 37"/>
                  <a:gd name="T1" fmla="*/ 0 h 27"/>
                  <a:gd name="T2" fmla="*/ 3 w 37"/>
                  <a:gd name="T3" fmla="*/ 14 h 27"/>
                  <a:gd name="T4" fmla="*/ 2 w 37"/>
                  <a:gd name="T5" fmla="*/ 19 h 27"/>
                  <a:gd name="T6" fmla="*/ 1 w 37"/>
                  <a:gd name="T7" fmla="*/ 22 h 27"/>
                  <a:gd name="T8" fmla="*/ 5 w 37"/>
                  <a:gd name="T9" fmla="*/ 27 h 27"/>
                  <a:gd name="T10" fmla="*/ 35 w 37"/>
                  <a:gd name="T11" fmla="*/ 6 h 27"/>
                  <a:gd name="T12" fmla="*/ 30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30" y="0"/>
                    </a:moveTo>
                    <a:cubicBezTo>
                      <a:pt x="19" y="2"/>
                      <a:pt x="11" y="6"/>
                      <a:pt x="3" y="14"/>
                    </a:cubicBezTo>
                    <a:cubicBezTo>
                      <a:pt x="1" y="15"/>
                      <a:pt x="1" y="17"/>
                      <a:pt x="2" y="19"/>
                    </a:cubicBezTo>
                    <a:cubicBezTo>
                      <a:pt x="1" y="20"/>
                      <a:pt x="1" y="21"/>
                      <a:pt x="1" y="22"/>
                    </a:cubicBezTo>
                    <a:cubicBezTo>
                      <a:pt x="0" y="25"/>
                      <a:pt x="2" y="27"/>
                      <a:pt x="5" y="27"/>
                    </a:cubicBezTo>
                    <a:cubicBezTo>
                      <a:pt x="18" y="23"/>
                      <a:pt x="27" y="18"/>
                      <a:pt x="35" y="6"/>
                    </a:cubicBezTo>
                    <a:cubicBezTo>
                      <a:pt x="37" y="3"/>
                      <a:pt x="33"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8" name="Freeform 1208"/>
              <p:cNvSpPr/>
              <p:nvPr/>
            </p:nvSpPr>
            <p:spPr bwMode="auto">
              <a:xfrm>
                <a:off x="4644" y="734"/>
                <a:ext cx="16" cy="20"/>
              </a:xfrm>
              <a:custGeom>
                <a:avLst/>
                <a:gdLst>
                  <a:gd name="T0" fmla="*/ 28 w 29"/>
                  <a:gd name="T1" fmla="*/ 6 h 35"/>
                  <a:gd name="T2" fmla="*/ 23 w 29"/>
                  <a:gd name="T3" fmla="*/ 2 h 35"/>
                  <a:gd name="T4" fmla="*/ 10 w 29"/>
                  <a:gd name="T5" fmla="*/ 11 h 35"/>
                  <a:gd name="T6" fmla="*/ 8 w 29"/>
                  <a:gd name="T7" fmla="*/ 13 h 35"/>
                  <a:gd name="T8" fmla="*/ 7 w 29"/>
                  <a:gd name="T9" fmla="*/ 16 h 35"/>
                  <a:gd name="T10" fmla="*/ 0 w 29"/>
                  <a:gd name="T11" fmla="*/ 32 h 35"/>
                  <a:gd name="T12" fmla="*/ 3 w 29"/>
                  <a:gd name="T13" fmla="*/ 34 h 35"/>
                  <a:gd name="T14" fmla="*/ 12 w 29"/>
                  <a:gd name="T15" fmla="*/ 22 h 35"/>
                  <a:gd name="T16" fmla="*/ 16 w 29"/>
                  <a:gd name="T17" fmla="*/ 16 h 35"/>
                  <a:gd name="T18" fmla="*/ 28 w 29"/>
                  <a:gd name="T19" fmla="*/ 9 h 35"/>
                  <a:gd name="T20" fmla="*/ 28 w 29"/>
                  <a:gd name="T2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5">
                    <a:moveTo>
                      <a:pt x="28" y="6"/>
                    </a:moveTo>
                    <a:cubicBezTo>
                      <a:pt x="29" y="3"/>
                      <a:pt x="26" y="0"/>
                      <a:pt x="23" y="2"/>
                    </a:cubicBezTo>
                    <a:cubicBezTo>
                      <a:pt x="18" y="4"/>
                      <a:pt x="14" y="7"/>
                      <a:pt x="10" y="11"/>
                    </a:cubicBezTo>
                    <a:cubicBezTo>
                      <a:pt x="10" y="12"/>
                      <a:pt x="9" y="13"/>
                      <a:pt x="8" y="13"/>
                    </a:cubicBezTo>
                    <a:cubicBezTo>
                      <a:pt x="7" y="14"/>
                      <a:pt x="7" y="15"/>
                      <a:pt x="7" y="16"/>
                    </a:cubicBezTo>
                    <a:cubicBezTo>
                      <a:pt x="4" y="21"/>
                      <a:pt x="1" y="26"/>
                      <a:pt x="0" y="32"/>
                    </a:cubicBezTo>
                    <a:cubicBezTo>
                      <a:pt x="0" y="34"/>
                      <a:pt x="2" y="35"/>
                      <a:pt x="3" y="34"/>
                    </a:cubicBezTo>
                    <a:cubicBezTo>
                      <a:pt x="7" y="30"/>
                      <a:pt x="10" y="27"/>
                      <a:pt x="12" y="22"/>
                    </a:cubicBezTo>
                    <a:cubicBezTo>
                      <a:pt x="13" y="20"/>
                      <a:pt x="15" y="18"/>
                      <a:pt x="16" y="16"/>
                    </a:cubicBezTo>
                    <a:cubicBezTo>
                      <a:pt x="21" y="15"/>
                      <a:pt x="25" y="12"/>
                      <a:pt x="28" y="9"/>
                    </a:cubicBezTo>
                    <a:cubicBezTo>
                      <a:pt x="29" y="8"/>
                      <a:pt x="29" y="7"/>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9" name="Freeform 1209"/>
              <p:cNvSpPr/>
              <p:nvPr/>
            </p:nvSpPr>
            <p:spPr bwMode="auto">
              <a:xfrm>
                <a:off x="4613" y="765"/>
                <a:ext cx="18" cy="15"/>
              </a:xfrm>
              <a:custGeom>
                <a:avLst/>
                <a:gdLst>
                  <a:gd name="T0" fmla="*/ 4 w 33"/>
                  <a:gd name="T1" fmla="*/ 20 h 27"/>
                  <a:gd name="T2" fmla="*/ 2 w 33"/>
                  <a:gd name="T3" fmla="*/ 22 h 27"/>
                  <a:gd name="T4" fmla="*/ 4 w 33"/>
                  <a:gd name="T5" fmla="*/ 27 h 27"/>
                  <a:gd name="T6" fmla="*/ 21 w 33"/>
                  <a:gd name="T7" fmla="*/ 23 h 27"/>
                  <a:gd name="T8" fmla="*/ 32 w 33"/>
                  <a:gd name="T9" fmla="*/ 9 h 27"/>
                  <a:gd name="T10" fmla="*/ 30 w 33"/>
                  <a:gd name="T11" fmla="*/ 4 h 27"/>
                  <a:gd name="T12" fmla="*/ 25 w 33"/>
                  <a:gd name="T13" fmla="*/ 2 h 27"/>
                  <a:gd name="T14" fmla="*/ 15 w 33"/>
                  <a:gd name="T15" fmla="*/ 10 h 27"/>
                  <a:gd name="T16" fmla="*/ 5 w 33"/>
                  <a:gd name="T17" fmla="*/ 17 h 27"/>
                  <a:gd name="T18" fmla="*/ 4 w 33"/>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7">
                    <a:moveTo>
                      <a:pt x="4" y="20"/>
                    </a:moveTo>
                    <a:cubicBezTo>
                      <a:pt x="3" y="20"/>
                      <a:pt x="2" y="21"/>
                      <a:pt x="2" y="22"/>
                    </a:cubicBezTo>
                    <a:cubicBezTo>
                      <a:pt x="0" y="23"/>
                      <a:pt x="1" y="27"/>
                      <a:pt x="4" y="27"/>
                    </a:cubicBezTo>
                    <a:cubicBezTo>
                      <a:pt x="9" y="26"/>
                      <a:pt x="16" y="26"/>
                      <a:pt x="21" y="23"/>
                    </a:cubicBezTo>
                    <a:cubicBezTo>
                      <a:pt x="26" y="20"/>
                      <a:pt x="29" y="13"/>
                      <a:pt x="32" y="9"/>
                    </a:cubicBezTo>
                    <a:cubicBezTo>
                      <a:pt x="33" y="7"/>
                      <a:pt x="32" y="5"/>
                      <a:pt x="30" y="4"/>
                    </a:cubicBezTo>
                    <a:cubicBezTo>
                      <a:pt x="30" y="2"/>
                      <a:pt x="27" y="0"/>
                      <a:pt x="25" y="2"/>
                    </a:cubicBezTo>
                    <a:cubicBezTo>
                      <a:pt x="21" y="3"/>
                      <a:pt x="18" y="6"/>
                      <a:pt x="15" y="10"/>
                    </a:cubicBezTo>
                    <a:cubicBezTo>
                      <a:pt x="11" y="12"/>
                      <a:pt x="8" y="14"/>
                      <a:pt x="5" y="17"/>
                    </a:cubicBezTo>
                    <a:cubicBezTo>
                      <a:pt x="4" y="18"/>
                      <a:pt x="4" y="19"/>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1" name="Group 1411"/>
            <p:cNvGrpSpPr/>
            <p:nvPr/>
          </p:nvGrpSpPr>
          <p:grpSpPr bwMode="auto">
            <a:xfrm>
              <a:off x="1298" y="260"/>
              <a:ext cx="4364" cy="4379"/>
              <a:chOff x="1298" y="260"/>
              <a:chExt cx="4364" cy="4379"/>
            </a:xfrm>
            <a:grpFill/>
          </p:grpSpPr>
          <p:sp>
            <p:nvSpPr>
              <p:cNvPr id="70" name="Freeform 1211"/>
              <p:cNvSpPr/>
              <p:nvPr/>
            </p:nvSpPr>
            <p:spPr bwMode="auto">
              <a:xfrm>
                <a:off x="4587" y="791"/>
                <a:ext cx="21" cy="13"/>
              </a:xfrm>
              <a:custGeom>
                <a:avLst/>
                <a:gdLst>
                  <a:gd name="T0" fmla="*/ 6 w 37"/>
                  <a:gd name="T1" fmla="*/ 21 h 22"/>
                  <a:gd name="T2" fmla="*/ 9 w 37"/>
                  <a:gd name="T3" fmla="*/ 22 h 22"/>
                  <a:gd name="T4" fmla="*/ 15 w 37"/>
                  <a:gd name="T5" fmla="*/ 19 h 22"/>
                  <a:gd name="T6" fmla="*/ 18 w 37"/>
                  <a:gd name="T7" fmla="*/ 20 h 22"/>
                  <a:gd name="T8" fmla="*/ 21 w 37"/>
                  <a:gd name="T9" fmla="*/ 16 h 22"/>
                  <a:gd name="T10" fmla="*/ 33 w 37"/>
                  <a:gd name="T11" fmla="*/ 8 h 22"/>
                  <a:gd name="T12" fmla="*/ 31 w 37"/>
                  <a:gd name="T13" fmla="*/ 0 h 22"/>
                  <a:gd name="T14" fmla="*/ 25 w 37"/>
                  <a:gd name="T15" fmla="*/ 0 h 22"/>
                  <a:gd name="T16" fmla="*/ 23 w 37"/>
                  <a:gd name="T17" fmla="*/ 1 h 22"/>
                  <a:gd name="T18" fmla="*/ 16 w 37"/>
                  <a:gd name="T19" fmla="*/ 5 h 22"/>
                  <a:gd name="T20" fmla="*/ 16 w 37"/>
                  <a:gd name="T21" fmla="*/ 6 h 22"/>
                  <a:gd name="T22" fmla="*/ 3 w 37"/>
                  <a:gd name="T23" fmla="*/ 14 h 22"/>
                  <a:gd name="T24" fmla="*/ 6 w 37"/>
                  <a:gd name="T2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6" y="21"/>
                    </a:moveTo>
                    <a:cubicBezTo>
                      <a:pt x="7" y="21"/>
                      <a:pt x="8" y="22"/>
                      <a:pt x="9" y="22"/>
                    </a:cubicBezTo>
                    <a:cubicBezTo>
                      <a:pt x="11" y="21"/>
                      <a:pt x="13" y="20"/>
                      <a:pt x="15" y="19"/>
                    </a:cubicBezTo>
                    <a:cubicBezTo>
                      <a:pt x="15" y="20"/>
                      <a:pt x="17" y="21"/>
                      <a:pt x="18" y="20"/>
                    </a:cubicBezTo>
                    <a:cubicBezTo>
                      <a:pt x="19" y="19"/>
                      <a:pt x="20" y="17"/>
                      <a:pt x="21" y="16"/>
                    </a:cubicBezTo>
                    <a:cubicBezTo>
                      <a:pt x="25" y="13"/>
                      <a:pt x="29" y="11"/>
                      <a:pt x="33" y="8"/>
                    </a:cubicBezTo>
                    <a:cubicBezTo>
                      <a:pt x="37" y="5"/>
                      <a:pt x="36" y="0"/>
                      <a:pt x="31" y="0"/>
                    </a:cubicBezTo>
                    <a:cubicBezTo>
                      <a:pt x="29" y="0"/>
                      <a:pt x="27" y="0"/>
                      <a:pt x="25" y="0"/>
                    </a:cubicBezTo>
                    <a:cubicBezTo>
                      <a:pt x="25" y="0"/>
                      <a:pt x="24" y="0"/>
                      <a:pt x="23" y="1"/>
                    </a:cubicBezTo>
                    <a:cubicBezTo>
                      <a:pt x="20" y="1"/>
                      <a:pt x="18" y="2"/>
                      <a:pt x="16" y="5"/>
                    </a:cubicBezTo>
                    <a:cubicBezTo>
                      <a:pt x="16" y="5"/>
                      <a:pt x="16" y="5"/>
                      <a:pt x="16" y="6"/>
                    </a:cubicBezTo>
                    <a:cubicBezTo>
                      <a:pt x="11" y="8"/>
                      <a:pt x="7" y="10"/>
                      <a:pt x="3" y="14"/>
                    </a:cubicBezTo>
                    <a:cubicBezTo>
                      <a:pt x="0" y="16"/>
                      <a:pt x="3" y="20"/>
                      <a:pt x="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1212"/>
              <p:cNvSpPr>
                <a:spLocks noEditPoints="1"/>
              </p:cNvSpPr>
              <p:nvPr/>
            </p:nvSpPr>
            <p:spPr bwMode="auto">
              <a:xfrm>
                <a:off x="4564" y="816"/>
                <a:ext cx="21" cy="17"/>
              </a:xfrm>
              <a:custGeom>
                <a:avLst/>
                <a:gdLst>
                  <a:gd name="T0" fmla="*/ 33 w 38"/>
                  <a:gd name="T1" fmla="*/ 3 h 29"/>
                  <a:gd name="T2" fmla="*/ 31 w 38"/>
                  <a:gd name="T3" fmla="*/ 3 h 29"/>
                  <a:gd name="T4" fmla="*/ 27 w 38"/>
                  <a:gd name="T5" fmla="*/ 1 h 29"/>
                  <a:gd name="T6" fmla="*/ 23 w 38"/>
                  <a:gd name="T7" fmla="*/ 3 h 29"/>
                  <a:gd name="T8" fmla="*/ 20 w 38"/>
                  <a:gd name="T9" fmla="*/ 3 h 29"/>
                  <a:gd name="T10" fmla="*/ 7 w 38"/>
                  <a:gd name="T11" fmla="*/ 9 h 29"/>
                  <a:gd name="T12" fmla="*/ 5 w 38"/>
                  <a:gd name="T13" fmla="*/ 13 h 29"/>
                  <a:gd name="T14" fmla="*/ 1 w 38"/>
                  <a:gd name="T15" fmla="*/ 18 h 29"/>
                  <a:gd name="T16" fmla="*/ 1 w 38"/>
                  <a:gd name="T17" fmla="*/ 22 h 29"/>
                  <a:gd name="T18" fmla="*/ 8 w 38"/>
                  <a:gd name="T19" fmla="*/ 28 h 29"/>
                  <a:gd name="T20" fmla="*/ 11 w 38"/>
                  <a:gd name="T21" fmla="*/ 29 h 29"/>
                  <a:gd name="T22" fmla="*/ 35 w 38"/>
                  <a:gd name="T23" fmla="*/ 10 h 29"/>
                  <a:gd name="T24" fmla="*/ 33 w 38"/>
                  <a:gd name="T25" fmla="*/ 3 h 29"/>
                  <a:gd name="T26" fmla="*/ 18 w 38"/>
                  <a:gd name="T27" fmla="*/ 17 h 29"/>
                  <a:gd name="T28" fmla="*/ 15 w 38"/>
                  <a:gd name="T29" fmla="*/ 15 h 29"/>
                  <a:gd name="T30" fmla="*/ 22 w 38"/>
                  <a:gd name="T31" fmla="*/ 11 h 29"/>
                  <a:gd name="T32" fmla="*/ 23 w 38"/>
                  <a:gd name="T33" fmla="*/ 11 h 29"/>
                  <a:gd name="T34" fmla="*/ 18 w 38"/>
                  <a:gd name="T3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9">
                    <a:moveTo>
                      <a:pt x="33" y="3"/>
                    </a:moveTo>
                    <a:cubicBezTo>
                      <a:pt x="32" y="3"/>
                      <a:pt x="31" y="3"/>
                      <a:pt x="31" y="3"/>
                    </a:cubicBezTo>
                    <a:cubicBezTo>
                      <a:pt x="30" y="2"/>
                      <a:pt x="29" y="0"/>
                      <a:pt x="27" y="1"/>
                    </a:cubicBezTo>
                    <a:cubicBezTo>
                      <a:pt x="26" y="2"/>
                      <a:pt x="25" y="2"/>
                      <a:pt x="23" y="3"/>
                    </a:cubicBezTo>
                    <a:cubicBezTo>
                      <a:pt x="22" y="3"/>
                      <a:pt x="21" y="3"/>
                      <a:pt x="20" y="3"/>
                    </a:cubicBezTo>
                    <a:cubicBezTo>
                      <a:pt x="16" y="4"/>
                      <a:pt x="11" y="7"/>
                      <a:pt x="7" y="9"/>
                    </a:cubicBezTo>
                    <a:cubicBezTo>
                      <a:pt x="6" y="10"/>
                      <a:pt x="5" y="12"/>
                      <a:pt x="5" y="13"/>
                    </a:cubicBezTo>
                    <a:cubicBezTo>
                      <a:pt x="4" y="15"/>
                      <a:pt x="2" y="17"/>
                      <a:pt x="1" y="18"/>
                    </a:cubicBezTo>
                    <a:cubicBezTo>
                      <a:pt x="0" y="19"/>
                      <a:pt x="1" y="21"/>
                      <a:pt x="1" y="22"/>
                    </a:cubicBezTo>
                    <a:cubicBezTo>
                      <a:pt x="3" y="24"/>
                      <a:pt x="5" y="26"/>
                      <a:pt x="8" y="28"/>
                    </a:cubicBezTo>
                    <a:cubicBezTo>
                      <a:pt x="9" y="29"/>
                      <a:pt x="10" y="29"/>
                      <a:pt x="11" y="29"/>
                    </a:cubicBezTo>
                    <a:cubicBezTo>
                      <a:pt x="21" y="24"/>
                      <a:pt x="28" y="17"/>
                      <a:pt x="35" y="10"/>
                    </a:cubicBezTo>
                    <a:cubicBezTo>
                      <a:pt x="38" y="8"/>
                      <a:pt x="36" y="3"/>
                      <a:pt x="33" y="3"/>
                    </a:cubicBezTo>
                    <a:close/>
                    <a:moveTo>
                      <a:pt x="18" y="17"/>
                    </a:moveTo>
                    <a:cubicBezTo>
                      <a:pt x="16" y="16"/>
                      <a:pt x="15" y="16"/>
                      <a:pt x="15" y="15"/>
                    </a:cubicBezTo>
                    <a:cubicBezTo>
                      <a:pt x="17" y="14"/>
                      <a:pt x="20" y="12"/>
                      <a:pt x="22" y="11"/>
                    </a:cubicBezTo>
                    <a:cubicBezTo>
                      <a:pt x="23" y="11"/>
                      <a:pt x="23" y="11"/>
                      <a:pt x="23" y="11"/>
                    </a:cubicBezTo>
                    <a:cubicBezTo>
                      <a:pt x="21" y="13"/>
                      <a:pt x="20" y="15"/>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1213"/>
              <p:cNvSpPr/>
              <p:nvPr/>
            </p:nvSpPr>
            <p:spPr bwMode="auto">
              <a:xfrm>
                <a:off x="4548" y="842"/>
                <a:ext cx="8" cy="11"/>
              </a:xfrm>
              <a:custGeom>
                <a:avLst/>
                <a:gdLst>
                  <a:gd name="T0" fmla="*/ 3 w 13"/>
                  <a:gd name="T1" fmla="*/ 3 h 19"/>
                  <a:gd name="T2" fmla="*/ 1 w 13"/>
                  <a:gd name="T3" fmla="*/ 3 h 19"/>
                  <a:gd name="T4" fmla="*/ 3 w 13"/>
                  <a:gd name="T5" fmla="*/ 7 h 19"/>
                  <a:gd name="T6" fmla="*/ 3 w 13"/>
                  <a:gd name="T7" fmla="*/ 8 h 19"/>
                  <a:gd name="T8" fmla="*/ 5 w 13"/>
                  <a:gd name="T9" fmla="*/ 18 h 19"/>
                  <a:gd name="T10" fmla="*/ 9 w 13"/>
                  <a:gd name="T11" fmla="*/ 16 h 19"/>
                  <a:gd name="T12" fmla="*/ 10 w 13"/>
                  <a:gd name="T13" fmla="*/ 10 h 19"/>
                  <a:gd name="T14" fmla="*/ 10 w 13"/>
                  <a:gd name="T15" fmla="*/ 9 h 19"/>
                  <a:gd name="T16" fmla="*/ 13 w 13"/>
                  <a:gd name="T17" fmla="*/ 4 h 19"/>
                  <a:gd name="T18" fmla="*/ 10 w 13"/>
                  <a:gd name="T19" fmla="*/ 1 h 19"/>
                  <a:gd name="T20" fmla="*/ 6 w 13"/>
                  <a:gd name="T21" fmla="*/ 5 h 19"/>
                  <a:gd name="T22" fmla="*/ 5 w 13"/>
                  <a:gd name="T23" fmla="*/ 5 h 19"/>
                  <a:gd name="T24" fmla="*/ 3 w 13"/>
                  <a:gd name="T2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3" y="3"/>
                    </a:moveTo>
                    <a:cubicBezTo>
                      <a:pt x="3" y="1"/>
                      <a:pt x="1" y="2"/>
                      <a:pt x="1" y="3"/>
                    </a:cubicBezTo>
                    <a:cubicBezTo>
                      <a:pt x="2" y="5"/>
                      <a:pt x="2" y="6"/>
                      <a:pt x="3" y="7"/>
                    </a:cubicBezTo>
                    <a:cubicBezTo>
                      <a:pt x="3" y="8"/>
                      <a:pt x="3" y="8"/>
                      <a:pt x="3" y="8"/>
                    </a:cubicBezTo>
                    <a:cubicBezTo>
                      <a:pt x="0" y="11"/>
                      <a:pt x="2" y="15"/>
                      <a:pt x="5" y="18"/>
                    </a:cubicBezTo>
                    <a:cubicBezTo>
                      <a:pt x="6" y="19"/>
                      <a:pt x="8" y="18"/>
                      <a:pt x="9" y="16"/>
                    </a:cubicBezTo>
                    <a:cubicBezTo>
                      <a:pt x="10" y="14"/>
                      <a:pt x="10" y="12"/>
                      <a:pt x="10" y="10"/>
                    </a:cubicBezTo>
                    <a:cubicBezTo>
                      <a:pt x="10" y="9"/>
                      <a:pt x="10" y="9"/>
                      <a:pt x="10" y="9"/>
                    </a:cubicBezTo>
                    <a:cubicBezTo>
                      <a:pt x="12" y="8"/>
                      <a:pt x="13" y="6"/>
                      <a:pt x="13" y="4"/>
                    </a:cubicBezTo>
                    <a:cubicBezTo>
                      <a:pt x="13" y="2"/>
                      <a:pt x="12" y="0"/>
                      <a:pt x="10" y="1"/>
                    </a:cubicBezTo>
                    <a:cubicBezTo>
                      <a:pt x="8" y="1"/>
                      <a:pt x="7" y="3"/>
                      <a:pt x="6" y="5"/>
                    </a:cubicBezTo>
                    <a:cubicBezTo>
                      <a:pt x="6" y="5"/>
                      <a:pt x="6" y="5"/>
                      <a:pt x="5" y="5"/>
                    </a:cubicBezTo>
                    <a:cubicBezTo>
                      <a:pt x="4" y="5"/>
                      <a:pt x="4"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1214"/>
              <p:cNvSpPr>
                <a:spLocks noEditPoints="1"/>
              </p:cNvSpPr>
              <p:nvPr/>
            </p:nvSpPr>
            <p:spPr bwMode="auto">
              <a:xfrm>
                <a:off x="5180" y="1579"/>
                <a:ext cx="277" cy="294"/>
              </a:xfrm>
              <a:custGeom>
                <a:avLst/>
                <a:gdLst>
                  <a:gd name="T0" fmla="*/ 421 w 496"/>
                  <a:gd name="T1" fmla="*/ 12 h 524"/>
                  <a:gd name="T2" fmla="*/ 18 w 496"/>
                  <a:gd name="T3" fmla="*/ 130 h 524"/>
                  <a:gd name="T4" fmla="*/ 118 w 496"/>
                  <a:gd name="T5" fmla="*/ 521 h 524"/>
                  <a:gd name="T6" fmla="*/ 491 w 496"/>
                  <a:gd name="T7" fmla="*/ 294 h 524"/>
                  <a:gd name="T8" fmla="*/ 387 w 496"/>
                  <a:gd name="T9" fmla="*/ 325 h 524"/>
                  <a:gd name="T10" fmla="*/ 469 w 496"/>
                  <a:gd name="T11" fmla="*/ 221 h 524"/>
                  <a:gd name="T12" fmla="*/ 368 w 496"/>
                  <a:gd name="T13" fmla="*/ 228 h 524"/>
                  <a:gd name="T14" fmla="*/ 438 w 496"/>
                  <a:gd name="T15" fmla="*/ 184 h 524"/>
                  <a:gd name="T16" fmla="*/ 470 w 496"/>
                  <a:gd name="T17" fmla="*/ 152 h 524"/>
                  <a:gd name="T18" fmla="*/ 416 w 496"/>
                  <a:gd name="T19" fmla="*/ 72 h 524"/>
                  <a:gd name="T20" fmla="*/ 338 w 496"/>
                  <a:gd name="T21" fmla="*/ 68 h 524"/>
                  <a:gd name="T22" fmla="*/ 285 w 496"/>
                  <a:gd name="T23" fmla="*/ 103 h 524"/>
                  <a:gd name="T24" fmla="*/ 277 w 496"/>
                  <a:gd name="T25" fmla="*/ 89 h 524"/>
                  <a:gd name="T26" fmla="*/ 245 w 496"/>
                  <a:gd name="T27" fmla="*/ 56 h 524"/>
                  <a:gd name="T28" fmla="*/ 149 w 496"/>
                  <a:gd name="T29" fmla="*/ 193 h 524"/>
                  <a:gd name="T30" fmla="*/ 152 w 496"/>
                  <a:gd name="T31" fmla="*/ 438 h 524"/>
                  <a:gd name="T32" fmla="*/ 178 w 496"/>
                  <a:gd name="T33" fmla="*/ 395 h 524"/>
                  <a:gd name="T34" fmla="*/ 332 w 496"/>
                  <a:gd name="T35" fmla="*/ 189 h 524"/>
                  <a:gd name="T36" fmla="*/ 225 w 496"/>
                  <a:gd name="T37" fmla="*/ 293 h 524"/>
                  <a:gd name="T38" fmla="*/ 156 w 496"/>
                  <a:gd name="T39" fmla="*/ 204 h 524"/>
                  <a:gd name="T40" fmla="*/ 191 w 496"/>
                  <a:gd name="T41" fmla="*/ 250 h 524"/>
                  <a:gd name="T42" fmla="*/ 188 w 496"/>
                  <a:gd name="T43" fmla="*/ 255 h 524"/>
                  <a:gd name="T44" fmla="*/ 105 w 496"/>
                  <a:gd name="T45" fmla="*/ 251 h 524"/>
                  <a:gd name="T46" fmla="*/ 47 w 496"/>
                  <a:gd name="T47" fmla="*/ 264 h 524"/>
                  <a:gd name="T48" fmla="*/ 105 w 496"/>
                  <a:gd name="T49" fmla="*/ 259 h 524"/>
                  <a:gd name="T50" fmla="*/ 156 w 496"/>
                  <a:gd name="T51" fmla="*/ 332 h 524"/>
                  <a:gd name="T52" fmla="*/ 214 w 496"/>
                  <a:gd name="T53" fmla="*/ 343 h 524"/>
                  <a:gd name="T54" fmla="*/ 269 w 496"/>
                  <a:gd name="T55" fmla="*/ 364 h 524"/>
                  <a:gd name="T56" fmla="*/ 219 w 496"/>
                  <a:gd name="T57" fmla="*/ 346 h 524"/>
                  <a:gd name="T58" fmla="*/ 305 w 496"/>
                  <a:gd name="T59" fmla="*/ 313 h 524"/>
                  <a:gd name="T60" fmla="*/ 295 w 496"/>
                  <a:gd name="T61" fmla="*/ 245 h 524"/>
                  <a:gd name="T62" fmla="*/ 302 w 496"/>
                  <a:gd name="T63" fmla="*/ 271 h 524"/>
                  <a:gd name="T64" fmla="*/ 84 w 496"/>
                  <a:gd name="T65" fmla="*/ 56 h 524"/>
                  <a:gd name="T66" fmla="*/ 111 w 496"/>
                  <a:gd name="T67" fmla="*/ 113 h 524"/>
                  <a:gd name="T68" fmla="*/ 76 w 496"/>
                  <a:gd name="T69" fmla="*/ 206 h 524"/>
                  <a:gd name="T70" fmla="*/ 21 w 496"/>
                  <a:gd name="T71" fmla="*/ 294 h 524"/>
                  <a:gd name="T72" fmla="*/ 64 w 496"/>
                  <a:gd name="T73" fmla="*/ 329 h 524"/>
                  <a:gd name="T74" fmla="*/ 40 w 496"/>
                  <a:gd name="T75" fmla="*/ 359 h 524"/>
                  <a:gd name="T76" fmla="*/ 85 w 496"/>
                  <a:gd name="T77" fmla="*/ 413 h 524"/>
                  <a:gd name="T78" fmla="*/ 113 w 496"/>
                  <a:gd name="T79" fmla="*/ 382 h 524"/>
                  <a:gd name="T80" fmla="*/ 189 w 496"/>
                  <a:gd name="T81" fmla="*/ 496 h 524"/>
                  <a:gd name="T82" fmla="*/ 183 w 496"/>
                  <a:gd name="T83" fmla="*/ 398 h 524"/>
                  <a:gd name="T84" fmla="*/ 225 w 496"/>
                  <a:gd name="T85" fmla="*/ 436 h 524"/>
                  <a:gd name="T86" fmla="*/ 255 w 496"/>
                  <a:gd name="T87" fmla="*/ 492 h 524"/>
                  <a:gd name="T88" fmla="*/ 277 w 496"/>
                  <a:gd name="T89" fmla="*/ 378 h 524"/>
                  <a:gd name="T90" fmla="*/ 306 w 496"/>
                  <a:gd name="T91" fmla="*/ 428 h 524"/>
                  <a:gd name="T92" fmla="*/ 329 w 496"/>
                  <a:gd name="T93" fmla="*/ 493 h 524"/>
                  <a:gd name="T94" fmla="*/ 460 w 496"/>
                  <a:gd name="T95" fmla="*/ 455 h 524"/>
                  <a:gd name="T96" fmla="*/ 381 w 496"/>
                  <a:gd name="T97" fmla="*/ 400 h 524"/>
                  <a:gd name="T98" fmla="*/ 341 w 496"/>
                  <a:gd name="T99" fmla="*/ 376 h 524"/>
                  <a:gd name="T100" fmla="*/ 304 w 496"/>
                  <a:gd name="T101" fmla="*/ 324 h 524"/>
                  <a:gd name="T102" fmla="*/ 390 w 496"/>
                  <a:gd name="T103" fmla="*/ 481 h 524"/>
                  <a:gd name="T104" fmla="*/ 430 w 496"/>
                  <a:gd name="T105" fmla="*/ 408 h 524"/>
                  <a:gd name="T106" fmla="*/ 366 w 496"/>
                  <a:gd name="T107" fmla="*/ 236 h 524"/>
                  <a:gd name="T108" fmla="*/ 470 w 496"/>
                  <a:gd name="T109" fmla="*/ 346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524">
                    <a:moveTo>
                      <a:pt x="491" y="294"/>
                    </a:moveTo>
                    <a:cubicBezTo>
                      <a:pt x="491" y="291"/>
                      <a:pt x="488" y="289"/>
                      <a:pt x="484" y="289"/>
                    </a:cubicBezTo>
                    <a:cubicBezTo>
                      <a:pt x="487" y="228"/>
                      <a:pt x="493" y="167"/>
                      <a:pt x="491" y="106"/>
                    </a:cubicBezTo>
                    <a:cubicBezTo>
                      <a:pt x="490" y="83"/>
                      <a:pt x="485" y="60"/>
                      <a:pt x="471" y="41"/>
                    </a:cubicBezTo>
                    <a:cubicBezTo>
                      <a:pt x="458" y="26"/>
                      <a:pt x="440" y="17"/>
                      <a:pt x="421" y="12"/>
                    </a:cubicBezTo>
                    <a:cubicBezTo>
                      <a:pt x="376" y="0"/>
                      <a:pt x="327" y="8"/>
                      <a:pt x="282" y="15"/>
                    </a:cubicBezTo>
                    <a:cubicBezTo>
                      <a:pt x="256" y="18"/>
                      <a:pt x="230" y="21"/>
                      <a:pt x="204" y="23"/>
                    </a:cubicBezTo>
                    <a:cubicBezTo>
                      <a:pt x="177" y="24"/>
                      <a:pt x="151" y="25"/>
                      <a:pt x="125" y="29"/>
                    </a:cubicBezTo>
                    <a:cubicBezTo>
                      <a:pt x="101" y="33"/>
                      <a:pt x="78" y="42"/>
                      <a:pt x="60" y="58"/>
                    </a:cubicBezTo>
                    <a:cubicBezTo>
                      <a:pt x="38" y="76"/>
                      <a:pt x="25" y="103"/>
                      <a:pt x="18" y="130"/>
                    </a:cubicBezTo>
                    <a:cubicBezTo>
                      <a:pt x="8" y="164"/>
                      <a:pt x="6" y="199"/>
                      <a:pt x="7" y="234"/>
                    </a:cubicBezTo>
                    <a:cubicBezTo>
                      <a:pt x="8" y="246"/>
                      <a:pt x="8" y="258"/>
                      <a:pt x="9" y="270"/>
                    </a:cubicBezTo>
                    <a:cubicBezTo>
                      <a:pt x="5" y="327"/>
                      <a:pt x="0" y="385"/>
                      <a:pt x="13" y="442"/>
                    </a:cubicBezTo>
                    <a:cubicBezTo>
                      <a:pt x="19" y="467"/>
                      <a:pt x="30" y="488"/>
                      <a:pt x="51" y="503"/>
                    </a:cubicBezTo>
                    <a:cubicBezTo>
                      <a:pt x="71" y="516"/>
                      <a:pt x="95" y="520"/>
                      <a:pt x="118" y="521"/>
                    </a:cubicBezTo>
                    <a:cubicBezTo>
                      <a:pt x="170" y="524"/>
                      <a:pt x="221" y="513"/>
                      <a:pt x="272" y="514"/>
                    </a:cubicBezTo>
                    <a:cubicBezTo>
                      <a:pt x="325" y="514"/>
                      <a:pt x="382" y="519"/>
                      <a:pt x="432" y="501"/>
                    </a:cubicBezTo>
                    <a:cubicBezTo>
                      <a:pt x="468" y="489"/>
                      <a:pt x="485" y="458"/>
                      <a:pt x="491" y="422"/>
                    </a:cubicBezTo>
                    <a:cubicBezTo>
                      <a:pt x="495" y="400"/>
                      <a:pt x="496" y="378"/>
                      <a:pt x="496" y="357"/>
                    </a:cubicBezTo>
                    <a:cubicBezTo>
                      <a:pt x="496" y="336"/>
                      <a:pt x="496" y="314"/>
                      <a:pt x="491" y="294"/>
                    </a:cubicBezTo>
                    <a:close/>
                    <a:moveTo>
                      <a:pt x="315" y="23"/>
                    </a:moveTo>
                    <a:cubicBezTo>
                      <a:pt x="358" y="18"/>
                      <a:pt x="412" y="12"/>
                      <a:pt x="449" y="39"/>
                    </a:cubicBezTo>
                    <a:cubicBezTo>
                      <a:pt x="488" y="65"/>
                      <a:pt x="479" y="125"/>
                      <a:pt x="478" y="165"/>
                    </a:cubicBezTo>
                    <a:cubicBezTo>
                      <a:pt x="476" y="219"/>
                      <a:pt x="471" y="272"/>
                      <a:pt x="470" y="326"/>
                    </a:cubicBezTo>
                    <a:cubicBezTo>
                      <a:pt x="442" y="325"/>
                      <a:pt x="415" y="325"/>
                      <a:pt x="387" y="325"/>
                    </a:cubicBezTo>
                    <a:cubicBezTo>
                      <a:pt x="386" y="313"/>
                      <a:pt x="384" y="302"/>
                      <a:pt x="382" y="290"/>
                    </a:cubicBezTo>
                    <a:cubicBezTo>
                      <a:pt x="380" y="280"/>
                      <a:pt x="377" y="269"/>
                      <a:pt x="381" y="259"/>
                    </a:cubicBezTo>
                    <a:cubicBezTo>
                      <a:pt x="388" y="243"/>
                      <a:pt x="403" y="238"/>
                      <a:pt x="418" y="236"/>
                    </a:cubicBezTo>
                    <a:cubicBezTo>
                      <a:pt x="435" y="232"/>
                      <a:pt x="452" y="231"/>
                      <a:pt x="469" y="228"/>
                    </a:cubicBezTo>
                    <a:cubicBezTo>
                      <a:pt x="473" y="227"/>
                      <a:pt x="473" y="221"/>
                      <a:pt x="469" y="221"/>
                    </a:cubicBezTo>
                    <a:cubicBezTo>
                      <a:pt x="438" y="216"/>
                      <a:pt x="397" y="212"/>
                      <a:pt x="372" y="235"/>
                    </a:cubicBezTo>
                    <a:cubicBezTo>
                      <a:pt x="371" y="234"/>
                      <a:pt x="371" y="232"/>
                      <a:pt x="370" y="231"/>
                    </a:cubicBezTo>
                    <a:cubicBezTo>
                      <a:pt x="382" y="214"/>
                      <a:pt x="396" y="197"/>
                      <a:pt x="409" y="181"/>
                    </a:cubicBezTo>
                    <a:cubicBezTo>
                      <a:pt x="410" y="180"/>
                      <a:pt x="409" y="179"/>
                      <a:pt x="408" y="180"/>
                    </a:cubicBezTo>
                    <a:cubicBezTo>
                      <a:pt x="394" y="196"/>
                      <a:pt x="381" y="212"/>
                      <a:pt x="368" y="228"/>
                    </a:cubicBezTo>
                    <a:cubicBezTo>
                      <a:pt x="363" y="220"/>
                      <a:pt x="356" y="213"/>
                      <a:pt x="351" y="206"/>
                    </a:cubicBezTo>
                    <a:cubicBezTo>
                      <a:pt x="347" y="200"/>
                      <a:pt x="342" y="194"/>
                      <a:pt x="338" y="188"/>
                    </a:cubicBezTo>
                    <a:cubicBezTo>
                      <a:pt x="354" y="167"/>
                      <a:pt x="370" y="146"/>
                      <a:pt x="385" y="125"/>
                    </a:cubicBezTo>
                    <a:cubicBezTo>
                      <a:pt x="402" y="145"/>
                      <a:pt x="417" y="167"/>
                      <a:pt x="435" y="185"/>
                    </a:cubicBezTo>
                    <a:cubicBezTo>
                      <a:pt x="437" y="187"/>
                      <a:pt x="438" y="185"/>
                      <a:pt x="438" y="184"/>
                    </a:cubicBezTo>
                    <a:cubicBezTo>
                      <a:pt x="424" y="163"/>
                      <a:pt x="406" y="144"/>
                      <a:pt x="389" y="126"/>
                    </a:cubicBezTo>
                    <a:cubicBezTo>
                      <a:pt x="388" y="125"/>
                      <a:pt x="387" y="124"/>
                      <a:pt x="386" y="122"/>
                    </a:cubicBezTo>
                    <a:cubicBezTo>
                      <a:pt x="397" y="107"/>
                      <a:pt x="407" y="92"/>
                      <a:pt x="417" y="76"/>
                    </a:cubicBezTo>
                    <a:cubicBezTo>
                      <a:pt x="439" y="98"/>
                      <a:pt x="447" y="131"/>
                      <a:pt x="467" y="154"/>
                    </a:cubicBezTo>
                    <a:cubicBezTo>
                      <a:pt x="468" y="156"/>
                      <a:pt x="471" y="153"/>
                      <a:pt x="470" y="152"/>
                    </a:cubicBezTo>
                    <a:cubicBezTo>
                      <a:pt x="460" y="135"/>
                      <a:pt x="450" y="118"/>
                      <a:pt x="440" y="102"/>
                    </a:cubicBezTo>
                    <a:cubicBezTo>
                      <a:pt x="434" y="92"/>
                      <a:pt x="427" y="82"/>
                      <a:pt x="419" y="74"/>
                    </a:cubicBezTo>
                    <a:cubicBezTo>
                      <a:pt x="424" y="66"/>
                      <a:pt x="429" y="58"/>
                      <a:pt x="434" y="50"/>
                    </a:cubicBezTo>
                    <a:cubicBezTo>
                      <a:pt x="435" y="48"/>
                      <a:pt x="432" y="47"/>
                      <a:pt x="431" y="48"/>
                    </a:cubicBezTo>
                    <a:cubicBezTo>
                      <a:pt x="426" y="56"/>
                      <a:pt x="421" y="64"/>
                      <a:pt x="416" y="72"/>
                    </a:cubicBezTo>
                    <a:cubicBezTo>
                      <a:pt x="413" y="69"/>
                      <a:pt x="409" y="66"/>
                      <a:pt x="405" y="64"/>
                    </a:cubicBezTo>
                    <a:cubicBezTo>
                      <a:pt x="404" y="63"/>
                      <a:pt x="403" y="65"/>
                      <a:pt x="404" y="66"/>
                    </a:cubicBezTo>
                    <a:cubicBezTo>
                      <a:pt x="408" y="68"/>
                      <a:pt x="412" y="71"/>
                      <a:pt x="415" y="74"/>
                    </a:cubicBezTo>
                    <a:cubicBezTo>
                      <a:pt x="405" y="89"/>
                      <a:pt x="394" y="105"/>
                      <a:pt x="384" y="120"/>
                    </a:cubicBezTo>
                    <a:cubicBezTo>
                      <a:pt x="369" y="102"/>
                      <a:pt x="353" y="85"/>
                      <a:pt x="338" y="68"/>
                    </a:cubicBezTo>
                    <a:cubicBezTo>
                      <a:pt x="337" y="67"/>
                      <a:pt x="336" y="69"/>
                      <a:pt x="336" y="69"/>
                    </a:cubicBezTo>
                    <a:cubicBezTo>
                      <a:pt x="352" y="87"/>
                      <a:pt x="367" y="104"/>
                      <a:pt x="382" y="122"/>
                    </a:cubicBezTo>
                    <a:cubicBezTo>
                      <a:pt x="367" y="143"/>
                      <a:pt x="351" y="164"/>
                      <a:pt x="336" y="184"/>
                    </a:cubicBezTo>
                    <a:cubicBezTo>
                      <a:pt x="332" y="179"/>
                      <a:pt x="328" y="173"/>
                      <a:pt x="324" y="168"/>
                    </a:cubicBezTo>
                    <a:cubicBezTo>
                      <a:pt x="310" y="147"/>
                      <a:pt x="297" y="126"/>
                      <a:pt x="285" y="103"/>
                    </a:cubicBezTo>
                    <a:cubicBezTo>
                      <a:pt x="295" y="89"/>
                      <a:pt x="304" y="75"/>
                      <a:pt x="314" y="61"/>
                    </a:cubicBezTo>
                    <a:cubicBezTo>
                      <a:pt x="315" y="60"/>
                      <a:pt x="313" y="59"/>
                      <a:pt x="312" y="60"/>
                    </a:cubicBezTo>
                    <a:cubicBezTo>
                      <a:pt x="302" y="73"/>
                      <a:pt x="293" y="86"/>
                      <a:pt x="284" y="100"/>
                    </a:cubicBezTo>
                    <a:cubicBezTo>
                      <a:pt x="282" y="96"/>
                      <a:pt x="280" y="92"/>
                      <a:pt x="278" y="88"/>
                    </a:cubicBezTo>
                    <a:cubicBezTo>
                      <a:pt x="278" y="87"/>
                      <a:pt x="276" y="88"/>
                      <a:pt x="277" y="89"/>
                    </a:cubicBezTo>
                    <a:cubicBezTo>
                      <a:pt x="278" y="93"/>
                      <a:pt x="280" y="98"/>
                      <a:pt x="282" y="102"/>
                    </a:cubicBezTo>
                    <a:cubicBezTo>
                      <a:pt x="267" y="125"/>
                      <a:pt x="253" y="148"/>
                      <a:pt x="238" y="171"/>
                    </a:cubicBezTo>
                    <a:cubicBezTo>
                      <a:pt x="229" y="155"/>
                      <a:pt x="220" y="138"/>
                      <a:pt x="211" y="120"/>
                    </a:cubicBezTo>
                    <a:cubicBezTo>
                      <a:pt x="225" y="100"/>
                      <a:pt x="237" y="79"/>
                      <a:pt x="246" y="57"/>
                    </a:cubicBezTo>
                    <a:cubicBezTo>
                      <a:pt x="247" y="56"/>
                      <a:pt x="246" y="56"/>
                      <a:pt x="245" y="56"/>
                    </a:cubicBezTo>
                    <a:cubicBezTo>
                      <a:pt x="235" y="78"/>
                      <a:pt x="223" y="98"/>
                      <a:pt x="210" y="117"/>
                    </a:cubicBezTo>
                    <a:cubicBezTo>
                      <a:pt x="206" y="109"/>
                      <a:pt x="202" y="101"/>
                      <a:pt x="198" y="93"/>
                    </a:cubicBezTo>
                    <a:cubicBezTo>
                      <a:pt x="198" y="92"/>
                      <a:pt x="198" y="93"/>
                      <a:pt x="198" y="93"/>
                    </a:cubicBezTo>
                    <a:cubicBezTo>
                      <a:pt x="201" y="102"/>
                      <a:pt x="205" y="110"/>
                      <a:pt x="208" y="119"/>
                    </a:cubicBezTo>
                    <a:cubicBezTo>
                      <a:pt x="190" y="145"/>
                      <a:pt x="169" y="169"/>
                      <a:pt x="149" y="193"/>
                    </a:cubicBezTo>
                    <a:cubicBezTo>
                      <a:pt x="139" y="179"/>
                      <a:pt x="130" y="163"/>
                      <a:pt x="123" y="147"/>
                    </a:cubicBezTo>
                    <a:cubicBezTo>
                      <a:pt x="151" y="108"/>
                      <a:pt x="181" y="70"/>
                      <a:pt x="214" y="35"/>
                    </a:cubicBezTo>
                    <a:cubicBezTo>
                      <a:pt x="224" y="34"/>
                      <a:pt x="234" y="33"/>
                      <a:pt x="244" y="32"/>
                    </a:cubicBezTo>
                    <a:cubicBezTo>
                      <a:pt x="268" y="30"/>
                      <a:pt x="291" y="26"/>
                      <a:pt x="315" y="23"/>
                    </a:cubicBezTo>
                    <a:close/>
                    <a:moveTo>
                      <a:pt x="152" y="438"/>
                    </a:moveTo>
                    <a:cubicBezTo>
                      <a:pt x="140" y="419"/>
                      <a:pt x="128" y="399"/>
                      <a:pt x="117" y="380"/>
                    </a:cubicBezTo>
                    <a:cubicBezTo>
                      <a:pt x="116" y="379"/>
                      <a:pt x="115" y="377"/>
                      <a:pt x="114" y="376"/>
                    </a:cubicBezTo>
                    <a:cubicBezTo>
                      <a:pt x="126" y="361"/>
                      <a:pt x="137" y="345"/>
                      <a:pt x="147" y="330"/>
                    </a:cubicBezTo>
                    <a:cubicBezTo>
                      <a:pt x="159" y="348"/>
                      <a:pt x="173" y="365"/>
                      <a:pt x="186" y="383"/>
                    </a:cubicBezTo>
                    <a:cubicBezTo>
                      <a:pt x="184" y="387"/>
                      <a:pt x="181" y="391"/>
                      <a:pt x="178" y="395"/>
                    </a:cubicBezTo>
                    <a:cubicBezTo>
                      <a:pt x="169" y="409"/>
                      <a:pt x="160" y="423"/>
                      <a:pt x="152" y="438"/>
                    </a:cubicBezTo>
                    <a:close/>
                    <a:moveTo>
                      <a:pt x="241" y="175"/>
                    </a:moveTo>
                    <a:cubicBezTo>
                      <a:pt x="255" y="152"/>
                      <a:pt x="269" y="128"/>
                      <a:pt x="284" y="106"/>
                    </a:cubicBezTo>
                    <a:cubicBezTo>
                      <a:pt x="294" y="127"/>
                      <a:pt x="305" y="147"/>
                      <a:pt x="317" y="167"/>
                    </a:cubicBezTo>
                    <a:cubicBezTo>
                      <a:pt x="322" y="174"/>
                      <a:pt x="327" y="182"/>
                      <a:pt x="332" y="189"/>
                    </a:cubicBezTo>
                    <a:cubicBezTo>
                      <a:pt x="317" y="209"/>
                      <a:pt x="301" y="228"/>
                      <a:pt x="286" y="247"/>
                    </a:cubicBezTo>
                    <a:cubicBezTo>
                      <a:pt x="270" y="224"/>
                      <a:pt x="255" y="200"/>
                      <a:pt x="241" y="175"/>
                    </a:cubicBezTo>
                    <a:close/>
                    <a:moveTo>
                      <a:pt x="283" y="251"/>
                    </a:moveTo>
                    <a:cubicBezTo>
                      <a:pt x="268" y="271"/>
                      <a:pt x="253" y="290"/>
                      <a:pt x="238" y="310"/>
                    </a:cubicBezTo>
                    <a:cubicBezTo>
                      <a:pt x="234" y="304"/>
                      <a:pt x="229" y="299"/>
                      <a:pt x="225" y="293"/>
                    </a:cubicBezTo>
                    <a:cubicBezTo>
                      <a:pt x="215" y="280"/>
                      <a:pt x="204" y="268"/>
                      <a:pt x="194" y="255"/>
                    </a:cubicBezTo>
                    <a:cubicBezTo>
                      <a:pt x="209" y="230"/>
                      <a:pt x="224" y="204"/>
                      <a:pt x="239" y="179"/>
                    </a:cubicBezTo>
                    <a:cubicBezTo>
                      <a:pt x="253" y="204"/>
                      <a:pt x="268" y="227"/>
                      <a:pt x="283" y="251"/>
                    </a:cubicBezTo>
                    <a:close/>
                    <a:moveTo>
                      <a:pt x="191" y="250"/>
                    </a:moveTo>
                    <a:cubicBezTo>
                      <a:pt x="179" y="235"/>
                      <a:pt x="167" y="220"/>
                      <a:pt x="156" y="204"/>
                    </a:cubicBezTo>
                    <a:cubicBezTo>
                      <a:pt x="155" y="202"/>
                      <a:pt x="153" y="200"/>
                      <a:pt x="152" y="198"/>
                    </a:cubicBezTo>
                    <a:cubicBezTo>
                      <a:pt x="153" y="196"/>
                      <a:pt x="155" y="194"/>
                      <a:pt x="156" y="193"/>
                    </a:cubicBezTo>
                    <a:cubicBezTo>
                      <a:pt x="175" y="170"/>
                      <a:pt x="193" y="147"/>
                      <a:pt x="210" y="122"/>
                    </a:cubicBezTo>
                    <a:cubicBezTo>
                      <a:pt x="218" y="140"/>
                      <a:pt x="227" y="158"/>
                      <a:pt x="236" y="175"/>
                    </a:cubicBezTo>
                    <a:cubicBezTo>
                      <a:pt x="221" y="200"/>
                      <a:pt x="206" y="225"/>
                      <a:pt x="191" y="250"/>
                    </a:cubicBezTo>
                    <a:close/>
                    <a:moveTo>
                      <a:pt x="188" y="255"/>
                    </a:moveTo>
                    <a:cubicBezTo>
                      <a:pt x="175" y="277"/>
                      <a:pt x="161" y="298"/>
                      <a:pt x="147" y="319"/>
                    </a:cubicBezTo>
                    <a:cubicBezTo>
                      <a:pt x="133" y="298"/>
                      <a:pt x="120" y="277"/>
                      <a:pt x="107" y="255"/>
                    </a:cubicBezTo>
                    <a:cubicBezTo>
                      <a:pt x="120" y="237"/>
                      <a:pt x="135" y="219"/>
                      <a:pt x="149" y="202"/>
                    </a:cubicBezTo>
                    <a:cubicBezTo>
                      <a:pt x="161" y="220"/>
                      <a:pt x="174" y="238"/>
                      <a:pt x="188" y="255"/>
                    </a:cubicBezTo>
                    <a:close/>
                    <a:moveTo>
                      <a:pt x="105" y="251"/>
                    </a:moveTo>
                    <a:cubicBezTo>
                      <a:pt x="97" y="237"/>
                      <a:pt x="89" y="223"/>
                      <a:pt x="81" y="210"/>
                    </a:cubicBezTo>
                    <a:cubicBezTo>
                      <a:pt x="94" y="189"/>
                      <a:pt x="107" y="169"/>
                      <a:pt x="121" y="150"/>
                    </a:cubicBezTo>
                    <a:cubicBezTo>
                      <a:pt x="128" y="166"/>
                      <a:pt x="136" y="182"/>
                      <a:pt x="146" y="197"/>
                    </a:cubicBezTo>
                    <a:cubicBezTo>
                      <a:pt x="132" y="215"/>
                      <a:pt x="118" y="232"/>
                      <a:pt x="105" y="251"/>
                    </a:cubicBezTo>
                    <a:close/>
                    <a:moveTo>
                      <a:pt x="102" y="254"/>
                    </a:moveTo>
                    <a:cubicBezTo>
                      <a:pt x="101" y="256"/>
                      <a:pt x="100" y="258"/>
                      <a:pt x="98" y="260"/>
                    </a:cubicBezTo>
                    <a:cubicBezTo>
                      <a:pt x="91" y="271"/>
                      <a:pt x="84" y="282"/>
                      <a:pt x="77" y="294"/>
                    </a:cubicBezTo>
                    <a:cubicBezTo>
                      <a:pt x="75" y="297"/>
                      <a:pt x="73" y="300"/>
                      <a:pt x="72" y="303"/>
                    </a:cubicBezTo>
                    <a:cubicBezTo>
                      <a:pt x="63" y="290"/>
                      <a:pt x="55" y="277"/>
                      <a:pt x="47" y="264"/>
                    </a:cubicBezTo>
                    <a:cubicBezTo>
                      <a:pt x="57" y="246"/>
                      <a:pt x="68" y="229"/>
                      <a:pt x="79" y="212"/>
                    </a:cubicBezTo>
                    <a:cubicBezTo>
                      <a:pt x="87" y="226"/>
                      <a:pt x="95" y="240"/>
                      <a:pt x="102" y="254"/>
                    </a:cubicBezTo>
                    <a:close/>
                    <a:moveTo>
                      <a:pt x="81" y="296"/>
                    </a:moveTo>
                    <a:cubicBezTo>
                      <a:pt x="88" y="285"/>
                      <a:pt x="95" y="273"/>
                      <a:pt x="103" y="262"/>
                    </a:cubicBezTo>
                    <a:cubicBezTo>
                      <a:pt x="103" y="261"/>
                      <a:pt x="104" y="260"/>
                      <a:pt x="105" y="259"/>
                    </a:cubicBezTo>
                    <a:cubicBezTo>
                      <a:pt x="118" y="281"/>
                      <a:pt x="130" y="303"/>
                      <a:pt x="144" y="324"/>
                    </a:cubicBezTo>
                    <a:cubicBezTo>
                      <a:pt x="133" y="340"/>
                      <a:pt x="123" y="356"/>
                      <a:pt x="111" y="371"/>
                    </a:cubicBezTo>
                    <a:cubicBezTo>
                      <a:pt x="99" y="350"/>
                      <a:pt x="87" y="330"/>
                      <a:pt x="75" y="309"/>
                    </a:cubicBezTo>
                    <a:cubicBezTo>
                      <a:pt x="77" y="305"/>
                      <a:pt x="79" y="300"/>
                      <a:pt x="81" y="296"/>
                    </a:cubicBezTo>
                    <a:close/>
                    <a:moveTo>
                      <a:pt x="156" y="332"/>
                    </a:moveTo>
                    <a:cubicBezTo>
                      <a:pt x="154" y="329"/>
                      <a:pt x="152" y="327"/>
                      <a:pt x="151" y="324"/>
                    </a:cubicBezTo>
                    <a:cubicBezTo>
                      <a:pt x="165" y="303"/>
                      <a:pt x="178" y="281"/>
                      <a:pt x="191" y="259"/>
                    </a:cubicBezTo>
                    <a:cubicBezTo>
                      <a:pt x="200" y="270"/>
                      <a:pt x="208" y="280"/>
                      <a:pt x="216" y="290"/>
                    </a:cubicBezTo>
                    <a:cubicBezTo>
                      <a:pt x="222" y="298"/>
                      <a:pt x="229" y="306"/>
                      <a:pt x="235" y="314"/>
                    </a:cubicBezTo>
                    <a:cubicBezTo>
                      <a:pt x="228" y="324"/>
                      <a:pt x="221" y="333"/>
                      <a:pt x="214" y="343"/>
                    </a:cubicBezTo>
                    <a:cubicBezTo>
                      <a:pt x="205" y="354"/>
                      <a:pt x="197" y="366"/>
                      <a:pt x="189" y="378"/>
                    </a:cubicBezTo>
                    <a:cubicBezTo>
                      <a:pt x="178" y="363"/>
                      <a:pt x="167" y="347"/>
                      <a:pt x="156" y="332"/>
                    </a:cubicBezTo>
                    <a:close/>
                    <a:moveTo>
                      <a:pt x="219" y="346"/>
                    </a:moveTo>
                    <a:cubicBezTo>
                      <a:pt x="225" y="337"/>
                      <a:pt x="232" y="328"/>
                      <a:pt x="238" y="319"/>
                    </a:cubicBezTo>
                    <a:cubicBezTo>
                      <a:pt x="249" y="334"/>
                      <a:pt x="259" y="349"/>
                      <a:pt x="269" y="364"/>
                    </a:cubicBezTo>
                    <a:cubicBezTo>
                      <a:pt x="264" y="371"/>
                      <a:pt x="260" y="377"/>
                      <a:pt x="255" y="384"/>
                    </a:cubicBezTo>
                    <a:cubicBezTo>
                      <a:pt x="246" y="398"/>
                      <a:pt x="235" y="412"/>
                      <a:pt x="225" y="426"/>
                    </a:cubicBezTo>
                    <a:cubicBezTo>
                      <a:pt x="222" y="422"/>
                      <a:pt x="219" y="418"/>
                      <a:pt x="217" y="415"/>
                    </a:cubicBezTo>
                    <a:cubicBezTo>
                      <a:pt x="209" y="404"/>
                      <a:pt x="201" y="394"/>
                      <a:pt x="193" y="383"/>
                    </a:cubicBezTo>
                    <a:cubicBezTo>
                      <a:pt x="202" y="371"/>
                      <a:pt x="210" y="358"/>
                      <a:pt x="219" y="346"/>
                    </a:cubicBezTo>
                    <a:close/>
                    <a:moveTo>
                      <a:pt x="241" y="315"/>
                    </a:moveTo>
                    <a:cubicBezTo>
                      <a:pt x="256" y="295"/>
                      <a:pt x="271" y="275"/>
                      <a:pt x="286" y="256"/>
                    </a:cubicBezTo>
                    <a:cubicBezTo>
                      <a:pt x="290" y="261"/>
                      <a:pt x="293" y="265"/>
                      <a:pt x="296" y="270"/>
                    </a:cubicBezTo>
                    <a:cubicBezTo>
                      <a:pt x="302" y="280"/>
                      <a:pt x="309" y="289"/>
                      <a:pt x="315" y="299"/>
                    </a:cubicBezTo>
                    <a:cubicBezTo>
                      <a:pt x="312" y="304"/>
                      <a:pt x="308" y="309"/>
                      <a:pt x="305" y="313"/>
                    </a:cubicBezTo>
                    <a:cubicBezTo>
                      <a:pt x="294" y="329"/>
                      <a:pt x="283" y="344"/>
                      <a:pt x="272" y="360"/>
                    </a:cubicBezTo>
                    <a:cubicBezTo>
                      <a:pt x="263" y="344"/>
                      <a:pt x="252" y="330"/>
                      <a:pt x="241" y="315"/>
                    </a:cubicBezTo>
                    <a:close/>
                    <a:moveTo>
                      <a:pt x="302" y="271"/>
                    </a:moveTo>
                    <a:cubicBezTo>
                      <a:pt x="298" y="265"/>
                      <a:pt x="294" y="259"/>
                      <a:pt x="289" y="252"/>
                    </a:cubicBezTo>
                    <a:cubicBezTo>
                      <a:pt x="291" y="250"/>
                      <a:pt x="293" y="247"/>
                      <a:pt x="295" y="245"/>
                    </a:cubicBezTo>
                    <a:cubicBezTo>
                      <a:pt x="308" y="228"/>
                      <a:pt x="321" y="210"/>
                      <a:pt x="335" y="193"/>
                    </a:cubicBezTo>
                    <a:cubicBezTo>
                      <a:pt x="337" y="197"/>
                      <a:pt x="340" y="201"/>
                      <a:pt x="343" y="205"/>
                    </a:cubicBezTo>
                    <a:cubicBezTo>
                      <a:pt x="350" y="214"/>
                      <a:pt x="356" y="225"/>
                      <a:pt x="364" y="234"/>
                    </a:cubicBezTo>
                    <a:cubicBezTo>
                      <a:pt x="348" y="254"/>
                      <a:pt x="333" y="274"/>
                      <a:pt x="318" y="295"/>
                    </a:cubicBezTo>
                    <a:cubicBezTo>
                      <a:pt x="313" y="287"/>
                      <a:pt x="308" y="279"/>
                      <a:pt x="302" y="271"/>
                    </a:cubicBezTo>
                    <a:close/>
                    <a:moveTo>
                      <a:pt x="37" y="454"/>
                    </a:moveTo>
                    <a:cubicBezTo>
                      <a:pt x="21" y="420"/>
                      <a:pt x="20" y="376"/>
                      <a:pt x="19" y="339"/>
                    </a:cubicBezTo>
                    <a:cubicBezTo>
                      <a:pt x="19" y="326"/>
                      <a:pt x="19" y="313"/>
                      <a:pt x="19" y="300"/>
                    </a:cubicBezTo>
                    <a:cubicBezTo>
                      <a:pt x="21" y="241"/>
                      <a:pt x="14" y="183"/>
                      <a:pt x="32" y="126"/>
                    </a:cubicBezTo>
                    <a:cubicBezTo>
                      <a:pt x="41" y="96"/>
                      <a:pt x="57" y="71"/>
                      <a:pt x="84" y="56"/>
                    </a:cubicBezTo>
                    <a:cubicBezTo>
                      <a:pt x="107" y="42"/>
                      <a:pt x="135" y="39"/>
                      <a:pt x="161" y="37"/>
                    </a:cubicBezTo>
                    <a:cubicBezTo>
                      <a:pt x="178" y="36"/>
                      <a:pt x="195" y="36"/>
                      <a:pt x="211" y="35"/>
                    </a:cubicBezTo>
                    <a:cubicBezTo>
                      <a:pt x="178" y="68"/>
                      <a:pt x="148" y="104"/>
                      <a:pt x="120" y="142"/>
                    </a:cubicBezTo>
                    <a:cubicBezTo>
                      <a:pt x="116" y="132"/>
                      <a:pt x="113" y="123"/>
                      <a:pt x="111" y="113"/>
                    </a:cubicBezTo>
                    <a:cubicBezTo>
                      <a:pt x="111" y="112"/>
                      <a:pt x="110" y="112"/>
                      <a:pt x="111" y="113"/>
                    </a:cubicBezTo>
                    <a:cubicBezTo>
                      <a:pt x="112" y="123"/>
                      <a:pt x="115" y="134"/>
                      <a:pt x="119" y="144"/>
                    </a:cubicBezTo>
                    <a:cubicBezTo>
                      <a:pt x="105" y="163"/>
                      <a:pt x="91" y="184"/>
                      <a:pt x="77" y="204"/>
                    </a:cubicBezTo>
                    <a:cubicBezTo>
                      <a:pt x="65" y="184"/>
                      <a:pt x="53" y="164"/>
                      <a:pt x="40" y="144"/>
                    </a:cubicBezTo>
                    <a:cubicBezTo>
                      <a:pt x="39" y="144"/>
                      <a:pt x="39" y="144"/>
                      <a:pt x="39" y="145"/>
                    </a:cubicBezTo>
                    <a:cubicBezTo>
                      <a:pt x="52" y="165"/>
                      <a:pt x="64" y="186"/>
                      <a:pt x="76" y="206"/>
                    </a:cubicBezTo>
                    <a:cubicBezTo>
                      <a:pt x="65" y="223"/>
                      <a:pt x="54" y="241"/>
                      <a:pt x="43" y="258"/>
                    </a:cubicBezTo>
                    <a:cubicBezTo>
                      <a:pt x="41" y="255"/>
                      <a:pt x="38" y="251"/>
                      <a:pt x="36" y="248"/>
                    </a:cubicBezTo>
                    <a:cubicBezTo>
                      <a:pt x="35" y="247"/>
                      <a:pt x="34" y="248"/>
                      <a:pt x="35" y="249"/>
                    </a:cubicBezTo>
                    <a:cubicBezTo>
                      <a:pt x="37" y="252"/>
                      <a:pt x="39" y="256"/>
                      <a:pt x="42" y="260"/>
                    </a:cubicBezTo>
                    <a:cubicBezTo>
                      <a:pt x="35" y="271"/>
                      <a:pt x="28" y="283"/>
                      <a:pt x="21" y="294"/>
                    </a:cubicBezTo>
                    <a:cubicBezTo>
                      <a:pt x="18" y="298"/>
                      <a:pt x="24" y="301"/>
                      <a:pt x="26" y="298"/>
                    </a:cubicBezTo>
                    <a:cubicBezTo>
                      <a:pt x="33" y="287"/>
                      <a:pt x="39" y="276"/>
                      <a:pt x="46" y="266"/>
                    </a:cubicBezTo>
                    <a:cubicBezTo>
                      <a:pt x="54" y="279"/>
                      <a:pt x="62" y="292"/>
                      <a:pt x="70" y="306"/>
                    </a:cubicBezTo>
                    <a:cubicBezTo>
                      <a:pt x="66" y="313"/>
                      <a:pt x="63" y="321"/>
                      <a:pt x="62" y="328"/>
                    </a:cubicBezTo>
                    <a:cubicBezTo>
                      <a:pt x="62" y="329"/>
                      <a:pt x="63" y="330"/>
                      <a:pt x="64" y="329"/>
                    </a:cubicBezTo>
                    <a:cubicBezTo>
                      <a:pt x="68" y="324"/>
                      <a:pt x="71" y="318"/>
                      <a:pt x="74" y="312"/>
                    </a:cubicBezTo>
                    <a:cubicBezTo>
                      <a:pt x="86" y="333"/>
                      <a:pt x="97" y="353"/>
                      <a:pt x="109" y="374"/>
                    </a:cubicBezTo>
                    <a:cubicBezTo>
                      <a:pt x="101" y="383"/>
                      <a:pt x="94" y="393"/>
                      <a:pt x="86" y="402"/>
                    </a:cubicBezTo>
                    <a:cubicBezTo>
                      <a:pt x="84" y="399"/>
                      <a:pt x="82" y="396"/>
                      <a:pt x="79" y="393"/>
                    </a:cubicBezTo>
                    <a:cubicBezTo>
                      <a:pt x="69" y="379"/>
                      <a:pt x="55" y="367"/>
                      <a:pt x="40" y="359"/>
                    </a:cubicBezTo>
                    <a:cubicBezTo>
                      <a:pt x="39" y="359"/>
                      <a:pt x="38" y="360"/>
                      <a:pt x="39" y="361"/>
                    </a:cubicBezTo>
                    <a:cubicBezTo>
                      <a:pt x="58" y="372"/>
                      <a:pt x="70" y="389"/>
                      <a:pt x="82" y="407"/>
                    </a:cubicBezTo>
                    <a:cubicBezTo>
                      <a:pt x="77" y="412"/>
                      <a:pt x="73" y="417"/>
                      <a:pt x="69" y="422"/>
                    </a:cubicBezTo>
                    <a:cubicBezTo>
                      <a:pt x="66" y="424"/>
                      <a:pt x="71" y="429"/>
                      <a:pt x="73" y="426"/>
                    </a:cubicBezTo>
                    <a:cubicBezTo>
                      <a:pt x="77" y="421"/>
                      <a:pt x="81" y="417"/>
                      <a:pt x="85" y="413"/>
                    </a:cubicBezTo>
                    <a:cubicBezTo>
                      <a:pt x="93" y="425"/>
                      <a:pt x="100" y="438"/>
                      <a:pt x="109" y="449"/>
                    </a:cubicBezTo>
                    <a:cubicBezTo>
                      <a:pt x="111" y="451"/>
                      <a:pt x="113" y="448"/>
                      <a:pt x="112" y="447"/>
                    </a:cubicBezTo>
                    <a:cubicBezTo>
                      <a:pt x="106" y="433"/>
                      <a:pt x="98" y="420"/>
                      <a:pt x="89" y="407"/>
                    </a:cubicBezTo>
                    <a:cubicBezTo>
                      <a:pt x="97" y="398"/>
                      <a:pt x="105" y="389"/>
                      <a:pt x="112" y="379"/>
                    </a:cubicBezTo>
                    <a:cubicBezTo>
                      <a:pt x="112" y="380"/>
                      <a:pt x="113" y="381"/>
                      <a:pt x="113" y="382"/>
                    </a:cubicBezTo>
                    <a:cubicBezTo>
                      <a:pt x="125" y="402"/>
                      <a:pt x="137" y="423"/>
                      <a:pt x="150" y="443"/>
                    </a:cubicBezTo>
                    <a:cubicBezTo>
                      <a:pt x="149" y="444"/>
                      <a:pt x="149" y="446"/>
                      <a:pt x="148" y="447"/>
                    </a:cubicBezTo>
                    <a:cubicBezTo>
                      <a:pt x="147" y="450"/>
                      <a:pt x="151" y="451"/>
                      <a:pt x="152" y="449"/>
                    </a:cubicBezTo>
                    <a:cubicBezTo>
                      <a:pt x="153" y="448"/>
                      <a:pt x="153" y="448"/>
                      <a:pt x="153" y="448"/>
                    </a:cubicBezTo>
                    <a:cubicBezTo>
                      <a:pt x="164" y="464"/>
                      <a:pt x="176" y="481"/>
                      <a:pt x="189" y="496"/>
                    </a:cubicBezTo>
                    <a:cubicBezTo>
                      <a:pt x="181" y="497"/>
                      <a:pt x="174" y="498"/>
                      <a:pt x="166" y="498"/>
                    </a:cubicBezTo>
                    <a:cubicBezTo>
                      <a:pt x="119" y="502"/>
                      <a:pt x="61" y="504"/>
                      <a:pt x="37" y="454"/>
                    </a:cubicBezTo>
                    <a:close/>
                    <a:moveTo>
                      <a:pt x="195" y="496"/>
                    </a:moveTo>
                    <a:cubicBezTo>
                      <a:pt x="182" y="478"/>
                      <a:pt x="168" y="461"/>
                      <a:pt x="156" y="444"/>
                    </a:cubicBezTo>
                    <a:cubicBezTo>
                      <a:pt x="166" y="429"/>
                      <a:pt x="174" y="413"/>
                      <a:pt x="183" y="398"/>
                    </a:cubicBezTo>
                    <a:cubicBezTo>
                      <a:pt x="186" y="395"/>
                      <a:pt x="188" y="391"/>
                      <a:pt x="190" y="388"/>
                    </a:cubicBezTo>
                    <a:cubicBezTo>
                      <a:pt x="201" y="402"/>
                      <a:pt x="212" y="416"/>
                      <a:pt x="221" y="431"/>
                    </a:cubicBezTo>
                    <a:cubicBezTo>
                      <a:pt x="216" y="439"/>
                      <a:pt x="210" y="447"/>
                      <a:pt x="205" y="455"/>
                    </a:cubicBezTo>
                    <a:cubicBezTo>
                      <a:pt x="204" y="456"/>
                      <a:pt x="206" y="458"/>
                      <a:pt x="207" y="457"/>
                    </a:cubicBezTo>
                    <a:cubicBezTo>
                      <a:pt x="213" y="450"/>
                      <a:pt x="219" y="443"/>
                      <a:pt x="225" y="436"/>
                    </a:cubicBezTo>
                    <a:cubicBezTo>
                      <a:pt x="236" y="454"/>
                      <a:pt x="246" y="472"/>
                      <a:pt x="253" y="492"/>
                    </a:cubicBezTo>
                    <a:cubicBezTo>
                      <a:pt x="253" y="492"/>
                      <a:pt x="253" y="492"/>
                      <a:pt x="253" y="492"/>
                    </a:cubicBezTo>
                    <a:cubicBezTo>
                      <a:pt x="250" y="492"/>
                      <a:pt x="247" y="492"/>
                      <a:pt x="244" y="492"/>
                    </a:cubicBezTo>
                    <a:cubicBezTo>
                      <a:pt x="227" y="493"/>
                      <a:pt x="211" y="494"/>
                      <a:pt x="195" y="496"/>
                    </a:cubicBezTo>
                    <a:close/>
                    <a:moveTo>
                      <a:pt x="255" y="492"/>
                    </a:moveTo>
                    <a:cubicBezTo>
                      <a:pt x="255" y="492"/>
                      <a:pt x="255" y="492"/>
                      <a:pt x="255" y="492"/>
                    </a:cubicBezTo>
                    <a:cubicBezTo>
                      <a:pt x="253" y="469"/>
                      <a:pt x="242" y="449"/>
                      <a:pt x="229" y="431"/>
                    </a:cubicBezTo>
                    <a:cubicBezTo>
                      <a:pt x="238" y="419"/>
                      <a:pt x="246" y="407"/>
                      <a:pt x="255" y="395"/>
                    </a:cubicBezTo>
                    <a:cubicBezTo>
                      <a:pt x="261" y="386"/>
                      <a:pt x="267" y="378"/>
                      <a:pt x="272" y="370"/>
                    </a:cubicBezTo>
                    <a:cubicBezTo>
                      <a:pt x="274" y="373"/>
                      <a:pt x="276" y="376"/>
                      <a:pt x="277" y="378"/>
                    </a:cubicBezTo>
                    <a:cubicBezTo>
                      <a:pt x="286" y="394"/>
                      <a:pt x="295" y="410"/>
                      <a:pt x="304" y="426"/>
                    </a:cubicBezTo>
                    <a:cubicBezTo>
                      <a:pt x="303" y="427"/>
                      <a:pt x="302" y="428"/>
                      <a:pt x="301" y="429"/>
                    </a:cubicBezTo>
                    <a:cubicBezTo>
                      <a:pt x="289" y="445"/>
                      <a:pt x="276" y="460"/>
                      <a:pt x="268" y="479"/>
                    </a:cubicBezTo>
                    <a:cubicBezTo>
                      <a:pt x="267" y="481"/>
                      <a:pt x="270" y="482"/>
                      <a:pt x="271" y="480"/>
                    </a:cubicBezTo>
                    <a:cubicBezTo>
                      <a:pt x="283" y="463"/>
                      <a:pt x="294" y="445"/>
                      <a:pt x="306" y="428"/>
                    </a:cubicBezTo>
                    <a:cubicBezTo>
                      <a:pt x="314" y="444"/>
                      <a:pt x="324" y="459"/>
                      <a:pt x="333" y="474"/>
                    </a:cubicBezTo>
                    <a:cubicBezTo>
                      <a:pt x="331" y="477"/>
                      <a:pt x="329" y="479"/>
                      <a:pt x="327" y="482"/>
                    </a:cubicBezTo>
                    <a:cubicBezTo>
                      <a:pt x="324" y="485"/>
                      <a:pt x="321" y="489"/>
                      <a:pt x="319" y="493"/>
                    </a:cubicBezTo>
                    <a:cubicBezTo>
                      <a:pt x="297" y="493"/>
                      <a:pt x="276" y="492"/>
                      <a:pt x="255" y="492"/>
                    </a:cubicBezTo>
                    <a:close/>
                    <a:moveTo>
                      <a:pt x="329" y="493"/>
                    </a:moveTo>
                    <a:cubicBezTo>
                      <a:pt x="331" y="490"/>
                      <a:pt x="333" y="486"/>
                      <a:pt x="335" y="483"/>
                    </a:cubicBezTo>
                    <a:cubicBezTo>
                      <a:pt x="336" y="482"/>
                      <a:pt x="337" y="481"/>
                      <a:pt x="338" y="480"/>
                    </a:cubicBezTo>
                    <a:cubicBezTo>
                      <a:pt x="341" y="484"/>
                      <a:pt x="344" y="489"/>
                      <a:pt x="347" y="493"/>
                    </a:cubicBezTo>
                    <a:cubicBezTo>
                      <a:pt x="341" y="493"/>
                      <a:pt x="335" y="493"/>
                      <a:pt x="329" y="493"/>
                    </a:cubicBezTo>
                    <a:close/>
                    <a:moveTo>
                      <a:pt x="460" y="455"/>
                    </a:moveTo>
                    <a:cubicBezTo>
                      <a:pt x="448" y="476"/>
                      <a:pt x="426" y="483"/>
                      <a:pt x="405" y="488"/>
                    </a:cubicBezTo>
                    <a:cubicBezTo>
                      <a:pt x="388" y="491"/>
                      <a:pt x="371" y="492"/>
                      <a:pt x="354" y="493"/>
                    </a:cubicBezTo>
                    <a:cubicBezTo>
                      <a:pt x="350" y="486"/>
                      <a:pt x="347" y="480"/>
                      <a:pt x="343" y="474"/>
                    </a:cubicBezTo>
                    <a:cubicBezTo>
                      <a:pt x="347" y="468"/>
                      <a:pt x="352" y="462"/>
                      <a:pt x="357" y="456"/>
                    </a:cubicBezTo>
                    <a:cubicBezTo>
                      <a:pt x="370" y="439"/>
                      <a:pt x="380" y="422"/>
                      <a:pt x="381" y="400"/>
                    </a:cubicBezTo>
                    <a:cubicBezTo>
                      <a:pt x="381" y="400"/>
                      <a:pt x="381" y="399"/>
                      <a:pt x="381" y="400"/>
                    </a:cubicBezTo>
                    <a:cubicBezTo>
                      <a:pt x="376" y="422"/>
                      <a:pt x="361" y="441"/>
                      <a:pt x="347" y="458"/>
                    </a:cubicBezTo>
                    <a:cubicBezTo>
                      <a:pt x="344" y="461"/>
                      <a:pt x="342" y="464"/>
                      <a:pt x="339" y="467"/>
                    </a:cubicBezTo>
                    <a:cubicBezTo>
                      <a:pt x="330" y="452"/>
                      <a:pt x="320" y="437"/>
                      <a:pt x="311" y="422"/>
                    </a:cubicBezTo>
                    <a:cubicBezTo>
                      <a:pt x="321" y="407"/>
                      <a:pt x="332" y="392"/>
                      <a:pt x="341" y="376"/>
                    </a:cubicBezTo>
                    <a:cubicBezTo>
                      <a:pt x="341" y="376"/>
                      <a:pt x="341" y="375"/>
                      <a:pt x="341" y="376"/>
                    </a:cubicBezTo>
                    <a:cubicBezTo>
                      <a:pt x="331" y="391"/>
                      <a:pt x="320" y="405"/>
                      <a:pt x="309" y="419"/>
                    </a:cubicBezTo>
                    <a:cubicBezTo>
                      <a:pt x="302" y="407"/>
                      <a:pt x="294" y="395"/>
                      <a:pt x="287" y="383"/>
                    </a:cubicBezTo>
                    <a:cubicBezTo>
                      <a:pt x="283" y="377"/>
                      <a:pt x="280" y="371"/>
                      <a:pt x="276" y="365"/>
                    </a:cubicBezTo>
                    <a:cubicBezTo>
                      <a:pt x="285" y="351"/>
                      <a:pt x="295" y="338"/>
                      <a:pt x="304" y="324"/>
                    </a:cubicBezTo>
                    <a:cubicBezTo>
                      <a:pt x="309" y="317"/>
                      <a:pt x="313" y="310"/>
                      <a:pt x="318" y="303"/>
                    </a:cubicBezTo>
                    <a:cubicBezTo>
                      <a:pt x="332" y="324"/>
                      <a:pt x="346" y="345"/>
                      <a:pt x="360" y="365"/>
                    </a:cubicBezTo>
                    <a:cubicBezTo>
                      <a:pt x="377" y="391"/>
                      <a:pt x="393" y="418"/>
                      <a:pt x="410" y="443"/>
                    </a:cubicBezTo>
                    <a:cubicBezTo>
                      <a:pt x="402" y="455"/>
                      <a:pt x="394" y="466"/>
                      <a:pt x="387" y="478"/>
                    </a:cubicBezTo>
                    <a:cubicBezTo>
                      <a:pt x="386" y="481"/>
                      <a:pt x="388" y="483"/>
                      <a:pt x="390" y="481"/>
                    </a:cubicBezTo>
                    <a:cubicBezTo>
                      <a:pt x="399" y="473"/>
                      <a:pt x="408" y="462"/>
                      <a:pt x="414" y="451"/>
                    </a:cubicBezTo>
                    <a:cubicBezTo>
                      <a:pt x="416" y="453"/>
                      <a:pt x="417" y="455"/>
                      <a:pt x="418" y="457"/>
                    </a:cubicBezTo>
                    <a:cubicBezTo>
                      <a:pt x="420" y="460"/>
                      <a:pt x="424" y="457"/>
                      <a:pt x="423" y="454"/>
                    </a:cubicBezTo>
                    <a:cubicBezTo>
                      <a:pt x="421" y="451"/>
                      <a:pt x="419" y="448"/>
                      <a:pt x="418" y="445"/>
                    </a:cubicBezTo>
                    <a:cubicBezTo>
                      <a:pt x="424" y="433"/>
                      <a:pt x="428" y="420"/>
                      <a:pt x="430" y="408"/>
                    </a:cubicBezTo>
                    <a:cubicBezTo>
                      <a:pt x="430" y="406"/>
                      <a:pt x="428" y="406"/>
                      <a:pt x="427" y="407"/>
                    </a:cubicBezTo>
                    <a:cubicBezTo>
                      <a:pt x="424" y="418"/>
                      <a:pt x="419" y="428"/>
                      <a:pt x="413" y="437"/>
                    </a:cubicBezTo>
                    <a:cubicBezTo>
                      <a:pt x="399" y="413"/>
                      <a:pt x="383" y="390"/>
                      <a:pt x="367" y="366"/>
                    </a:cubicBezTo>
                    <a:cubicBezTo>
                      <a:pt x="352" y="344"/>
                      <a:pt x="336" y="321"/>
                      <a:pt x="321" y="299"/>
                    </a:cubicBezTo>
                    <a:cubicBezTo>
                      <a:pt x="336" y="278"/>
                      <a:pt x="351" y="257"/>
                      <a:pt x="366" y="236"/>
                    </a:cubicBezTo>
                    <a:cubicBezTo>
                      <a:pt x="367" y="237"/>
                      <a:pt x="368" y="238"/>
                      <a:pt x="369" y="239"/>
                    </a:cubicBezTo>
                    <a:cubicBezTo>
                      <a:pt x="368" y="239"/>
                      <a:pt x="367" y="240"/>
                      <a:pt x="367" y="241"/>
                    </a:cubicBezTo>
                    <a:cubicBezTo>
                      <a:pt x="346" y="267"/>
                      <a:pt x="365" y="306"/>
                      <a:pt x="366" y="336"/>
                    </a:cubicBezTo>
                    <a:cubicBezTo>
                      <a:pt x="366" y="342"/>
                      <a:pt x="371" y="347"/>
                      <a:pt x="377" y="347"/>
                    </a:cubicBezTo>
                    <a:cubicBezTo>
                      <a:pt x="408" y="347"/>
                      <a:pt x="439" y="347"/>
                      <a:pt x="470" y="346"/>
                    </a:cubicBezTo>
                    <a:cubicBezTo>
                      <a:pt x="470" y="348"/>
                      <a:pt x="470" y="350"/>
                      <a:pt x="470" y="352"/>
                    </a:cubicBezTo>
                    <a:cubicBezTo>
                      <a:pt x="470" y="356"/>
                      <a:pt x="472" y="358"/>
                      <a:pt x="475" y="358"/>
                    </a:cubicBezTo>
                    <a:cubicBezTo>
                      <a:pt x="475" y="364"/>
                      <a:pt x="475" y="369"/>
                      <a:pt x="475" y="374"/>
                    </a:cubicBezTo>
                    <a:cubicBezTo>
                      <a:pt x="476" y="402"/>
                      <a:pt x="474" y="431"/>
                      <a:pt x="460"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1215"/>
              <p:cNvSpPr>
                <a:spLocks noEditPoints="1"/>
              </p:cNvSpPr>
              <p:nvPr/>
            </p:nvSpPr>
            <p:spPr bwMode="auto">
              <a:xfrm>
                <a:off x="5406" y="1723"/>
                <a:ext cx="27" cy="26"/>
              </a:xfrm>
              <a:custGeom>
                <a:avLst/>
                <a:gdLst>
                  <a:gd name="T0" fmla="*/ 40 w 48"/>
                  <a:gd name="T1" fmla="*/ 0 h 47"/>
                  <a:gd name="T2" fmla="*/ 17 w 48"/>
                  <a:gd name="T3" fmla="*/ 4 h 47"/>
                  <a:gd name="T4" fmla="*/ 14 w 48"/>
                  <a:gd name="T5" fmla="*/ 6 h 47"/>
                  <a:gd name="T6" fmla="*/ 7 w 48"/>
                  <a:gd name="T7" fmla="*/ 12 h 47"/>
                  <a:gd name="T8" fmla="*/ 14 w 48"/>
                  <a:gd name="T9" fmla="*/ 43 h 47"/>
                  <a:gd name="T10" fmla="*/ 24 w 48"/>
                  <a:gd name="T11" fmla="*/ 45 h 47"/>
                  <a:gd name="T12" fmla="*/ 35 w 48"/>
                  <a:gd name="T13" fmla="*/ 37 h 47"/>
                  <a:gd name="T14" fmla="*/ 39 w 48"/>
                  <a:gd name="T15" fmla="*/ 32 h 47"/>
                  <a:gd name="T16" fmla="*/ 47 w 48"/>
                  <a:gd name="T17" fmla="*/ 9 h 47"/>
                  <a:gd name="T18" fmla="*/ 40 w 48"/>
                  <a:gd name="T19" fmla="*/ 0 h 47"/>
                  <a:gd name="T20" fmla="*/ 24 w 48"/>
                  <a:gd name="T21" fmla="*/ 27 h 47"/>
                  <a:gd name="T22" fmla="*/ 23 w 48"/>
                  <a:gd name="T23" fmla="*/ 29 h 47"/>
                  <a:gd name="T24" fmla="*/ 21 w 48"/>
                  <a:gd name="T25" fmla="*/ 18 h 47"/>
                  <a:gd name="T26" fmla="*/ 23 w 48"/>
                  <a:gd name="T27" fmla="*/ 18 h 47"/>
                  <a:gd name="T28" fmla="*/ 24 w 48"/>
                  <a:gd name="T29" fmla="*/ 22 h 47"/>
                  <a:gd name="T30" fmla="*/ 24 w 48"/>
                  <a:gd name="T31"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7">
                    <a:moveTo>
                      <a:pt x="40" y="0"/>
                    </a:moveTo>
                    <a:cubicBezTo>
                      <a:pt x="34" y="1"/>
                      <a:pt x="24" y="1"/>
                      <a:pt x="17" y="4"/>
                    </a:cubicBezTo>
                    <a:cubicBezTo>
                      <a:pt x="16" y="4"/>
                      <a:pt x="15" y="5"/>
                      <a:pt x="14" y="6"/>
                    </a:cubicBezTo>
                    <a:cubicBezTo>
                      <a:pt x="11" y="7"/>
                      <a:pt x="8" y="9"/>
                      <a:pt x="7" y="12"/>
                    </a:cubicBezTo>
                    <a:cubicBezTo>
                      <a:pt x="0" y="22"/>
                      <a:pt x="9" y="34"/>
                      <a:pt x="14" y="43"/>
                    </a:cubicBezTo>
                    <a:cubicBezTo>
                      <a:pt x="16" y="46"/>
                      <a:pt x="21" y="47"/>
                      <a:pt x="24" y="45"/>
                    </a:cubicBezTo>
                    <a:cubicBezTo>
                      <a:pt x="28" y="43"/>
                      <a:pt x="32" y="40"/>
                      <a:pt x="35" y="37"/>
                    </a:cubicBezTo>
                    <a:cubicBezTo>
                      <a:pt x="36" y="35"/>
                      <a:pt x="38" y="34"/>
                      <a:pt x="39" y="32"/>
                    </a:cubicBezTo>
                    <a:cubicBezTo>
                      <a:pt x="45" y="26"/>
                      <a:pt x="46" y="17"/>
                      <a:pt x="47" y="9"/>
                    </a:cubicBezTo>
                    <a:cubicBezTo>
                      <a:pt x="48" y="5"/>
                      <a:pt x="45" y="0"/>
                      <a:pt x="40" y="0"/>
                    </a:cubicBezTo>
                    <a:close/>
                    <a:moveTo>
                      <a:pt x="24" y="27"/>
                    </a:moveTo>
                    <a:cubicBezTo>
                      <a:pt x="24" y="27"/>
                      <a:pt x="23" y="28"/>
                      <a:pt x="23" y="29"/>
                    </a:cubicBezTo>
                    <a:cubicBezTo>
                      <a:pt x="22" y="25"/>
                      <a:pt x="21" y="22"/>
                      <a:pt x="21" y="18"/>
                    </a:cubicBezTo>
                    <a:cubicBezTo>
                      <a:pt x="22" y="18"/>
                      <a:pt x="22" y="18"/>
                      <a:pt x="23" y="18"/>
                    </a:cubicBezTo>
                    <a:cubicBezTo>
                      <a:pt x="23" y="19"/>
                      <a:pt x="23" y="20"/>
                      <a:pt x="24" y="22"/>
                    </a:cubicBezTo>
                    <a:cubicBezTo>
                      <a:pt x="24" y="24"/>
                      <a:pt x="25" y="25"/>
                      <a:pt x="2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1216"/>
              <p:cNvSpPr>
                <a:spLocks noEditPoints="1"/>
              </p:cNvSpPr>
              <p:nvPr/>
            </p:nvSpPr>
            <p:spPr bwMode="auto">
              <a:xfrm>
                <a:off x="1751" y="260"/>
                <a:ext cx="239" cy="301"/>
              </a:xfrm>
              <a:custGeom>
                <a:avLst/>
                <a:gdLst>
                  <a:gd name="T0" fmla="*/ 379 w 427"/>
                  <a:gd name="T1" fmla="*/ 340 h 538"/>
                  <a:gd name="T2" fmla="*/ 384 w 427"/>
                  <a:gd name="T3" fmla="*/ 270 h 538"/>
                  <a:gd name="T4" fmla="*/ 87 w 427"/>
                  <a:gd name="T5" fmla="*/ 254 h 538"/>
                  <a:gd name="T6" fmla="*/ 31 w 427"/>
                  <a:gd name="T7" fmla="*/ 277 h 538"/>
                  <a:gd name="T8" fmla="*/ 32 w 427"/>
                  <a:gd name="T9" fmla="*/ 332 h 538"/>
                  <a:gd name="T10" fmla="*/ 27 w 427"/>
                  <a:gd name="T11" fmla="*/ 410 h 538"/>
                  <a:gd name="T12" fmla="*/ 27 w 427"/>
                  <a:gd name="T13" fmla="*/ 307 h 538"/>
                  <a:gd name="T14" fmla="*/ 29 w 427"/>
                  <a:gd name="T15" fmla="*/ 519 h 538"/>
                  <a:gd name="T16" fmla="*/ 344 w 427"/>
                  <a:gd name="T17" fmla="*/ 536 h 538"/>
                  <a:gd name="T18" fmla="*/ 36 w 427"/>
                  <a:gd name="T19" fmla="*/ 509 h 538"/>
                  <a:gd name="T20" fmla="*/ 49 w 427"/>
                  <a:gd name="T21" fmla="*/ 463 h 538"/>
                  <a:gd name="T22" fmla="*/ 66 w 427"/>
                  <a:gd name="T23" fmla="*/ 492 h 538"/>
                  <a:gd name="T24" fmla="*/ 68 w 427"/>
                  <a:gd name="T25" fmla="*/ 436 h 538"/>
                  <a:gd name="T26" fmla="*/ 68 w 427"/>
                  <a:gd name="T27" fmla="*/ 368 h 538"/>
                  <a:gd name="T28" fmla="*/ 62 w 427"/>
                  <a:gd name="T29" fmla="*/ 304 h 538"/>
                  <a:gd name="T30" fmla="*/ 65 w 427"/>
                  <a:gd name="T31" fmla="*/ 274 h 538"/>
                  <a:gd name="T32" fmla="*/ 353 w 427"/>
                  <a:gd name="T33" fmla="*/ 347 h 538"/>
                  <a:gd name="T34" fmla="*/ 352 w 427"/>
                  <a:gd name="T35" fmla="*/ 392 h 538"/>
                  <a:gd name="T36" fmla="*/ 363 w 427"/>
                  <a:gd name="T37" fmla="*/ 438 h 538"/>
                  <a:gd name="T38" fmla="*/ 381 w 427"/>
                  <a:gd name="T39" fmla="*/ 473 h 538"/>
                  <a:gd name="T40" fmla="*/ 377 w 427"/>
                  <a:gd name="T41" fmla="*/ 499 h 538"/>
                  <a:gd name="T42" fmla="*/ 393 w 427"/>
                  <a:gd name="T43" fmla="*/ 467 h 538"/>
                  <a:gd name="T44" fmla="*/ 425 w 427"/>
                  <a:gd name="T45" fmla="*/ 449 h 538"/>
                  <a:gd name="T46" fmla="*/ 61 w 427"/>
                  <a:gd name="T47" fmla="*/ 426 h 538"/>
                  <a:gd name="T48" fmla="*/ 48 w 427"/>
                  <a:gd name="T49" fmla="*/ 384 h 538"/>
                  <a:gd name="T50" fmla="*/ 62 w 427"/>
                  <a:gd name="T51" fmla="*/ 332 h 538"/>
                  <a:gd name="T52" fmla="*/ 294 w 427"/>
                  <a:gd name="T53" fmla="*/ 241 h 538"/>
                  <a:gd name="T54" fmla="*/ 211 w 427"/>
                  <a:gd name="T55" fmla="*/ 57 h 538"/>
                  <a:gd name="T56" fmla="*/ 294 w 427"/>
                  <a:gd name="T57" fmla="*/ 156 h 538"/>
                  <a:gd name="T58" fmla="*/ 311 w 427"/>
                  <a:gd name="T59" fmla="*/ 182 h 538"/>
                  <a:gd name="T60" fmla="*/ 113 w 427"/>
                  <a:gd name="T61" fmla="*/ 184 h 538"/>
                  <a:gd name="T62" fmla="*/ 145 w 427"/>
                  <a:gd name="T63" fmla="*/ 104 h 538"/>
                  <a:gd name="T64" fmla="*/ 127 w 427"/>
                  <a:gd name="T65" fmla="*/ 118 h 538"/>
                  <a:gd name="T66" fmla="*/ 132 w 427"/>
                  <a:gd name="T67" fmla="*/ 135 h 538"/>
                  <a:gd name="T68" fmla="*/ 117 w 427"/>
                  <a:gd name="T69" fmla="*/ 197 h 538"/>
                  <a:gd name="T70" fmla="*/ 123 w 427"/>
                  <a:gd name="T71" fmla="*/ 188 h 538"/>
                  <a:gd name="T72" fmla="*/ 141 w 427"/>
                  <a:gd name="T73" fmla="*/ 170 h 538"/>
                  <a:gd name="T74" fmla="*/ 149 w 427"/>
                  <a:gd name="T75" fmla="*/ 110 h 538"/>
                  <a:gd name="T76" fmla="*/ 158 w 427"/>
                  <a:gd name="T77" fmla="*/ 77 h 538"/>
                  <a:gd name="T78" fmla="*/ 178 w 427"/>
                  <a:gd name="T79" fmla="*/ 56 h 538"/>
                  <a:gd name="T80" fmla="*/ 153 w 427"/>
                  <a:gd name="T81" fmla="*/ 214 h 538"/>
                  <a:gd name="T82" fmla="*/ 277 w 427"/>
                  <a:gd name="T83" fmla="*/ 83 h 538"/>
                  <a:gd name="T84" fmla="*/ 302 w 427"/>
                  <a:gd name="T85" fmla="*/ 146 h 538"/>
                  <a:gd name="T86" fmla="*/ 296 w 427"/>
                  <a:gd name="T87" fmla="*/ 144 h 538"/>
                  <a:gd name="T88" fmla="*/ 205 w 427"/>
                  <a:gd name="T89" fmla="*/ 52 h 538"/>
                  <a:gd name="T90" fmla="*/ 315 w 427"/>
                  <a:gd name="T91" fmla="*/ 242 h 538"/>
                  <a:gd name="T92" fmla="*/ 328 w 427"/>
                  <a:gd name="T93" fmla="*/ 191 h 538"/>
                  <a:gd name="T94" fmla="*/ 312 w 427"/>
                  <a:gd name="T95" fmla="*/ 105 h 538"/>
                  <a:gd name="T96" fmla="*/ 286 w 427"/>
                  <a:gd name="T97" fmla="*/ 70 h 538"/>
                  <a:gd name="T98" fmla="*/ 160 w 427"/>
                  <a:gd name="T99" fmla="*/ 33 h 538"/>
                  <a:gd name="T100" fmla="*/ 171 w 427"/>
                  <a:gd name="T101" fmla="*/ 42 h 538"/>
                  <a:gd name="T102" fmla="*/ 152 w 427"/>
                  <a:gd name="T103" fmla="*/ 61 h 538"/>
                  <a:gd name="T104" fmla="*/ 112 w 427"/>
                  <a:gd name="T105" fmla="*/ 145 h 538"/>
                  <a:gd name="T106" fmla="*/ 270 w 427"/>
                  <a:gd name="T107" fmla="*/ 151 h 538"/>
                  <a:gd name="T108" fmla="*/ 359 w 427"/>
                  <a:gd name="T109" fmla="*/ 269 h 538"/>
                  <a:gd name="T110" fmla="*/ 356 w 427"/>
                  <a:gd name="T111" fmla="*/ 355 h 538"/>
                  <a:gd name="T112" fmla="*/ 360 w 427"/>
                  <a:gd name="T113" fmla="*/ 427 h 538"/>
                  <a:gd name="T114" fmla="*/ 388 w 427"/>
                  <a:gd name="T115" fmla="*/ 451 h 538"/>
                  <a:gd name="T116" fmla="*/ 397 w 427"/>
                  <a:gd name="T117" fmla="*/ 382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7" h="538">
                    <a:moveTo>
                      <a:pt x="425" y="449"/>
                    </a:moveTo>
                    <a:cubicBezTo>
                      <a:pt x="424" y="429"/>
                      <a:pt x="422" y="409"/>
                      <a:pt x="420" y="389"/>
                    </a:cubicBezTo>
                    <a:cubicBezTo>
                      <a:pt x="416" y="353"/>
                      <a:pt x="413" y="313"/>
                      <a:pt x="422" y="277"/>
                    </a:cubicBezTo>
                    <a:cubicBezTo>
                      <a:pt x="423" y="274"/>
                      <a:pt x="419" y="272"/>
                      <a:pt x="417" y="275"/>
                    </a:cubicBezTo>
                    <a:cubicBezTo>
                      <a:pt x="401" y="301"/>
                      <a:pt x="397" y="330"/>
                      <a:pt x="397" y="360"/>
                    </a:cubicBezTo>
                    <a:cubicBezTo>
                      <a:pt x="396" y="360"/>
                      <a:pt x="395" y="359"/>
                      <a:pt x="395" y="360"/>
                    </a:cubicBezTo>
                    <a:cubicBezTo>
                      <a:pt x="388" y="361"/>
                      <a:pt x="383" y="365"/>
                      <a:pt x="377" y="369"/>
                    </a:cubicBezTo>
                    <a:cubicBezTo>
                      <a:pt x="378" y="359"/>
                      <a:pt x="379" y="350"/>
                      <a:pt x="379" y="340"/>
                    </a:cubicBezTo>
                    <a:cubicBezTo>
                      <a:pt x="387" y="335"/>
                      <a:pt x="395" y="328"/>
                      <a:pt x="398" y="320"/>
                    </a:cubicBezTo>
                    <a:cubicBezTo>
                      <a:pt x="399" y="318"/>
                      <a:pt x="397" y="316"/>
                      <a:pt x="394" y="316"/>
                    </a:cubicBezTo>
                    <a:cubicBezTo>
                      <a:pt x="389" y="318"/>
                      <a:pt x="385" y="321"/>
                      <a:pt x="381" y="325"/>
                    </a:cubicBezTo>
                    <a:cubicBezTo>
                      <a:pt x="381" y="319"/>
                      <a:pt x="382" y="312"/>
                      <a:pt x="382" y="305"/>
                    </a:cubicBezTo>
                    <a:cubicBezTo>
                      <a:pt x="386" y="303"/>
                      <a:pt x="389" y="300"/>
                      <a:pt x="392" y="298"/>
                    </a:cubicBezTo>
                    <a:cubicBezTo>
                      <a:pt x="395" y="295"/>
                      <a:pt x="391" y="289"/>
                      <a:pt x="387" y="292"/>
                    </a:cubicBezTo>
                    <a:cubicBezTo>
                      <a:pt x="386" y="293"/>
                      <a:pt x="384" y="294"/>
                      <a:pt x="383" y="294"/>
                    </a:cubicBezTo>
                    <a:cubicBezTo>
                      <a:pt x="383" y="286"/>
                      <a:pt x="383" y="278"/>
                      <a:pt x="384" y="270"/>
                    </a:cubicBezTo>
                    <a:cubicBezTo>
                      <a:pt x="391" y="270"/>
                      <a:pt x="399" y="270"/>
                      <a:pt x="407" y="270"/>
                    </a:cubicBezTo>
                    <a:cubicBezTo>
                      <a:pt x="423" y="270"/>
                      <a:pt x="423" y="247"/>
                      <a:pt x="407" y="247"/>
                    </a:cubicBezTo>
                    <a:cubicBezTo>
                      <a:pt x="387" y="246"/>
                      <a:pt x="367" y="246"/>
                      <a:pt x="347" y="244"/>
                    </a:cubicBezTo>
                    <a:cubicBezTo>
                      <a:pt x="345" y="208"/>
                      <a:pt x="342" y="171"/>
                      <a:pt x="335" y="135"/>
                    </a:cubicBezTo>
                    <a:cubicBezTo>
                      <a:pt x="326" y="96"/>
                      <a:pt x="311" y="54"/>
                      <a:pt x="279" y="28"/>
                    </a:cubicBezTo>
                    <a:cubicBezTo>
                      <a:pt x="247" y="3"/>
                      <a:pt x="199" y="0"/>
                      <a:pt x="163" y="16"/>
                    </a:cubicBezTo>
                    <a:cubicBezTo>
                      <a:pt x="128" y="32"/>
                      <a:pt x="109" y="66"/>
                      <a:pt x="99" y="102"/>
                    </a:cubicBezTo>
                    <a:cubicBezTo>
                      <a:pt x="85" y="151"/>
                      <a:pt x="86" y="203"/>
                      <a:pt x="87" y="254"/>
                    </a:cubicBezTo>
                    <a:cubicBezTo>
                      <a:pt x="84" y="255"/>
                      <a:pt x="81" y="255"/>
                      <a:pt x="79" y="256"/>
                    </a:cubicBezTo>
                    <a:cubicBezTo>
                      <a:pt x="66" y="257"/>
                      <a:pt x="53" y="259"/>
                      <a:pt x="40" y="259"/>
                    </a:cubicBezTo>
                    <a:cubicBezTo>
                      <a:pt x="32" y="260"/>
                      <a:pt x="21" y="262"/>
                      <a:pt x="14" y="258"/>
                    </a:cubicBezTo>
                    <a:cubicBezTo>
                      <a:pt x="14" y="258"/>
                      <a:pt x="14" y="258"/>
                      <a:pt x="14" y="258"/>
                    </a:cubicBezTo>
                    <a:cubicBezTo>
                      <a:pt x="20" y="267"/>
                      <a:pt x="31" y="271"/>
                      <a:pt x="43" y="272"/>
                    </a:cubicBezTo>
                    <a:cubicBezTo>
                      <a:pt x="43" y="276"/>
                      <a:pt x="43" y="280"/>
                      <a:pt x="43" y="284"/>
                    </a:cubicBezTo>
                    <a:cubicBezTo>
                      <a:pt x="39" y="281"/>
                      <a:pt x="36" y="279"/>
                      <a:pt x="33" y="276"/>
                    </a:cubicBezTo>
                    <a:cubicBezTo>
                      <a:pt x="32" y="275"/>
                      <a:pt x="30" y="276"/>
                      <a:pt x="31" y="277"/>
                    </a:cubicBezTo>
                    <a:cubicBezTo>
                      <a:pt x="34" y="282"/>
                      <a:pt x="38" y="287"/>
                      <a:pt x="42" y="290"/>
                    </a:cubicBezTo>
                    <a:cubicBezTo>
                      <a:pt x="42" y="298"/>
                      <a:pt x="42" y="306"/>
                      <a:pt x="42" y="313"/>
                    </a:cubicBezTo>
                    <a:cubicBezTo>
                      <a:pt x="36" y="309"/>
                      <a:pt x="31" y="305"/>
                      <a:pt x="27" y="300"/>
                    </a:cubicBezTo>
                    <a:cubicBezTo>
                      <a:pt x="26" y="299"/>
                      <a:pt x="24" y="301"/>
                      <a:pt x="25" y="302"/>
                    </a:cubicBezTo>
                    <a:cubicBezTo>
                      <a:pt x="30" y="307"/>
                      <a:pt x="35" y="313"/>
                      <a:pt x="42" y="319"/>
                    </a:cubicBezTo>
                    <a:cubicBezTo>
                      <a:pt x="41" y="326"/>
                      <a:pt x="41" y="334"/>
                      <a:pt x="41" y="341"/>
                    </a:cubicBezTo>
                    <a:cubicBezTo>
                      <a:pt x="38" y="338"/>
                      <a:pt x="35" y="335"/>
                      <a:pt x="33" y="331"/>
                    </a:cubicBezTo>
                    <a:cubicBezTo>
                      <a:pt x="32" y="331"/>
                      <a:pt x="32" y="331"/>
                      <a:pt x="32" y="332"/>
                    </a:cubicBezTo>
                    <a:cubicBezTo>
                      <a:pt x="34" y="337"/>
                      <a:pt x="37" y="342"/>
                      <a:pt x="41" y="347"/>
                    </a:cubicBezTo>
                    <a:cubicBezTo>
                      <a:pt x="41" y="356"/>
                      <a:pt x="41" y="365"/>
                      <a:pt x="41" y="373"/>
                    </a:cubicBezTo>
                    <a:cubicBezTo>
                      <a:pt x="41" y="375"/>
                      <a:pt x="41" y="377"/>
                      <a:pt x="41" y="379"/>
                    </a:cubicBezTo>
                    <a:cubicBezTo>
                      <a:pt x="38" y="377"/>
                      <a:pt x="36" y="375"/>
                      <a:pt x="33" y="373"/>
                    </a:cubicBezTo>
                    <a:cubicBezTo>
                      <a:pt x="32" y="372"/>
                      <a:pt x="30" y="374"/>
                      <a:pt x="31" y="375"/>
                    </a:cubicBezTo>
                    <a:cubicBezTo>
                      <a:pt x="34" y="378"/>
                      <a:pt x="37" y="381"/>
                      <a:pt x="41" y="384"/>
                    </a:cubicBezTo>
                    <a:cubicBezTo>
                      <a:pt x="41" y="395"/>
                      <a:pt x="41" y="406"/>
                      <a:pt x="41" y="417"/>
                    </a:cubicBezTo>
                    <a:cubicBezTo>
                      <a:pt x="36" y="415"/>
                      <a:pt x="31" y="412"/>
                      <a:pt x="27" y="410"/>
                    </a:cubicBezTo>
                    <a:cubicBezTo>
                      <a:pt x="25" y="409"/>
                      <a:pt x="24" y="411"/>
                      <a:pt x="25" y="412"/>
                    </a:cubicBezTo>
                    <a:cubicBezTo>
                      <a:pt x="30" y="415"/>
                      <a:pt x="35" y="419"/>
                      <a:pt x="41" y="422"/>
                    </a:cubicBezTo>
                    <a:cubicBezTo>
                      <a:pt x="41" y="424"/>
                      <a:pt x="41" y="426"/>
                      <a:pt x="41" y="428"/>
                    </a:cubicBezTo>
                    <a:cubicBezTo>
                      <a:pt x="41" y="436"/>
                      <a:pt x="40" y="443"/>
                      <a:pt x="40" y="451"/>
                    </a:cubicBezTo>
                    <a:cubicBezTo>
                      <a:pt x="35" y="448"/>
                      <a:pt x="31" y="445"/>
                      <a:pt x="27" y="441"/>
                    </a:cubicBezTo>
                    <a:cubicBezTo>
                      <a:pt x="26" y="427"/>
                      <a:pt x="25" y="413"/>
                      <a:pt x="24" y="399"/>
                    </a:cubicBezTo>
                    <a:cubicBezTo>
                      <a:pt x="24" y="395"/>
                      <a:pt x="24" y="392"/>
                      <a:pt x="24" y="388"/>
                    </a:cubicBezTo>
                    <a:cubicBezTo>
                      <a:pt x="25" y="361"/>
                      <a:pt x="29" y="334"/>
                      <a:pt x="27" y="307"/>
                    </a:cubicBezTo>
                    <a:cubicBezTo>
                      <a:pt x="27" y="306"/>
                      <a:pt x="25" y="306"/>
                      <a:pt x="25" y="307"/>
                    </a:cubicBezTo>
                    <a:cubicBezTo>
                      <a:pt x="26" y="325"/>
                      <a:pt x="25" y="343"/>
                      <a:pt x="23" y="361"/>
                    </a:cubicBezTo>
                    <a:cubicBezTo>
                      <a:pt x="22" y="333"/>
                      <a:pt x="22" y="304"/>
                      <a:pt x="17" y="276"/>
                    </a:cubicBezTo>
                    <a:cubicBezTo>
                      <a:pt x="16" y="273"/>
                      <a:pt x="12" y="273"/>
                      <a:pt x="11" y="276"/>
                    </a:cubicBezTo>
                    <a:cubicBezTo>
                      <a:pt x="0" y="316"/>
                      <a:pt x="0" y="361"/>
                      <a:pt x="0" y="403"/>
                    </a:cubicBezTo>
                    <a:cubicBezTo>
                      <a:pt x="0" y="424"/>
                      <a:pt x="2" y="446"/>
                      <a:pt x="5" y="467"/>
                    </a:cubicBezTo>
                    <a:cubicBezTo>
                      <a:pt x="7" y="483"/>
                      <a:pt x="7" y="511"/>
                      <a:pt x="23" y="519"/>
                    </a:cubicBezTo>
                    <a:cubicBezTo>
                      <a:pt x="25" y="520"/>
                      <a:pt x="28" y="520"/>
                      <a:pt x="29" y="519"/>
                    </a:cubicBezTo>
                    <a:cubicBezTo>
                      <a:pt x="29" y="519"/>
                      <a:pt x="30" y="519"/>
                      <a:pt x="30" y="519"/>
                    </a:cubicBezTo>
                    <a:cubicBezTo>
                      <a:pt x="30" y="524"/>
                      <a:pt x="30" y="528"/>
                      <a:pt x="31" y="533"/>
                    </a:cubicBezTo>
                    <a:cubicBezTo>
                      <a:pt x="31" y="535"/>
                      <a:pt x="33" y="535"/>
                      <a:pt x="34" y="533"/>
                    </a:cubicBezTo>
                    <a:cubicBezTo>
                      <a:pt x="35" y="529"/>
                      <a:pt x="36" y="525"/>
                      <a:pt x="36" y="520"/>
                    </a:cubicBezTo>
                    <a:cubicBezTo>
                      <a:pt x="52" y="523"/>
                      <a:pt x="68" y="523"/>
                      <a:pt x="84" y="524"/>
                    </a:cubicBezTo>
                    <a:cubicBezTo>
                      <a:pt x="105" y="526"/>
                      <a:pt x="126" y="527"/>
                      <a:pt x="147" y="528"/>
                    </a:cubicBezTo>
                    <a:cubicBezTo>
                      <a:pt x="182" y="530"/>
                      <a:pt x="217" y="532"/>
                      <a:pt x="251" y="534"/>
                    </a:cubicBezTo>
                    <a:cubicBezTo>
                      <a:pt x="282" y="536"/>
                      <a:pt x="313" y="538"/>
                      <a:pt x="344" y="536"/>
                    </a:cubicBezTo>
                    <a:cubicBezTo>
                      <a:pt x="357" y="536"/>
                      <a:pt x="371" y="534"/>
                      <a:pt x="384" y="531"/>
                    </a:cubicBezTo>
                    <a:cubicBezTo>
                      <a:pt x="397" y="528"/>
                      <a:pt x="406" y="523"/>
                      <a:pt x="414" y="512"/>
                    </a:cubicBezTo>
                    <a:cubicBezTo>
                      <a:pt x="418" y="506"/>
                      <a:pt x="411" y="500"/>
                      <a:pt x="405" y="501"/>
                    </a:cubicBezTo>
                    <a:cubicBezTo>
                      <a:pt x="382" y="506"/>
                      <a:pt x="359" y="512"/>
                      <a:pt x="334" y="512"/>
                    </a:cubicBezTo>
                    <a:cubicBezTo>
                      <a:pt x="305" y="513"/>
                      <a:pt x="275" y="511"/>
                      <a:pt x="245" y="509"/>
                    </a:cubicBezTo>
                    <a:cubicBezTo>
                      <a:pt x="213" y="507"/>
                      <a:pt x="180" y="507"/>
                      <a:pt x="147" y="506"/>
                    </a:cubicBezTo>
                    <a:cubicBezTo>
                      <a:pt x="126" y="505"/>
                      <a:pt x="105" y="505"/>
                      <a:pt x="84" y="506"/>
                    </a:cubicBezTo>
                    <a:cubicBezTo>
                      <a:pt x="68" y="506"/>
                      <a:pt x="52" y="505"/>
                      <a:pt x="36" y="509"/>
                    </a:cubicBezTo>
                    <a:cubicBezTo>
                      <a:pt x="36" y="505"/>
                      <a:pt x="35" y="502"/>
                      <a:pt x="35" y="498"/>
                    </a:cubicBezTo>
                    <a:cubicBezTo>
                      <a:pt x="35" y="493"/>
                      <a:pt x="34" y="488"/>
                      <a:pt x="33" y="483"/>
                    </a:cubicBezTo>
                    <a:cubicBezTo>
                      <a:pt x="31" y="470"/>
                      <a:pt x="29" y="458"/>
                      <a:pt x="27" y="445"/>
                    </a:cubicBezTo>
                    <a:cubicBezTo>
                      <a:pt x="27" y="444"/>
                      <a:pt x="27" y="444"/>
                      <a:pt x="27" y="443"/>
                    </a:cubicBezTo>
                    <a:cubicBezTo>
                      <a:pt x="30" y="448"/>
                      <a:pt x="35" y="453"/>
                      <a:pt x="40" y="457"/>
                    </a:cubicBezTo>
                    <a:cubicBezTo>
                      <a:pt x="40" y="464"/>
                      <a:pt x="40" y="472"/>
                      <a:pt x="42" y="479"/>
                    </a:cubicBezTo>
                    <a:cubicBezTo>
                      <a:pt x="42" y="481"/>
                      <a:pt x="46" y="481"/>
                      <a:pt x="47" y="479"/>
                    </a:cubicBezTo>
                    <a:cubicBezTo>
                      <a:pt x="48" y="474"/>
                      <a:pt x="49" y="468"/>
                      <a:pt x="49" y="463"/>
                    </a:cubicBezTo>
                    <a:cubicBezTo>
                      <a:pt x="52" y="465"/>
                      <a:pt x="56" y="466"/>
                      <a:pt x="59" y="467"/>
                    </a:cubicBezTo>
                    <a:cubicBezTo>
                      <a:pt x="59" y="474"/>
                      <a:pt x="59" y="480"/>
                      <a:pt x="59" y="486"/>
                    </a:cubicBezTo>
                    <a:cubicBezTo>
                      <a:pt x="52" y="486"/>
                      <a:pt x="45" y="484"/>
                      <a:pt x="39" y="483"/>
                    </a:cubicBezTo>
                    <a:cubicBezTo>
                      <a:pt x="37" y="483"/>
                      <a:pt x="37" y="484"/>
                      <a:pt x="38" y="485"/>
                    </a:cubicBezTo>
                    <a:cubicBezTo>
                      <a:pt x="44" y="487"/>
                      <a:pt x="51" y="490"/>
                      <a:pt x="59" y="491"/>
                    </a:cubicBezTo>
                    <a:cubicBezTo>
                      <a:pt x="59" y="495"/>
                      <a:pt x="59" y="499"/>
                      <a:pt x="59" y="502"/>
                    </a:cubicBezTo>
                    <a:cubicBezTo>
                      <a:pt x="59" y="507"/>
                      <a:pt x="66" y="507"/>
                      <a:pt x="66" y="502"/>
                    </a:cubicBezTo>
                    <a:cubicBezTo>
                      <a:pt x="66" y="499"/>
                      <a:pt x="66" y="496"/>
                      <a:pt x="66" y="492"/>
                    </a:cubicBezTo>
                    <a:cubicBezTo>
                      <a:pt x="69" y="493"/>
                      <a:pt x="72" y="492"/>
                      <a:pt x="75" y="491"/>
                    </a:cubicBezTo>
                    <a:cubicBezTo>
                      <a:pt x="76" y="491"/>
                      <a:pt x="76" y="489"/>
                      <a:pt x="75" y="489"/>
                    </a:cubicBezTo>
                    <a:cubicBezTo>
                      <a:pt x="72" y="487"/>
                      <a:pt x="69" y="487"/>
                      <a:pt x="66" y="487"/>
                    </a:cubicBezTo>
                    <a:cubicBezTo>
                      <a:pt x="66" y="481"/>
                      <a:pt x="67" y="475"/>
                      <a:pt x="67" y="469"/>
                    </a:cubicBezTo>
                    <a:cubicBezTo>
                      <a:pt x="70" y="469"/>
                      <a:pt x="72" y="468"/>
                      <a:pt x="75" y="468"/>
                    </a:cubicBezTo>
                    <a:cubicBezTo>
                      <a:pt x="77" y="467"/>
                      <a:pt x="77" y="464"/>
                      <a:pt x="75" y="464"/>
                    </a:cubicBezTo>
                    <a:cubicBezTo>
                      <a:pt x="72" y="463"/>
                      <a:pt x="70" y="462"/>
                      <a:pt x="67" y="462"/>
                    </a:cubicBezTo>
                    <a:cubicBezTo>
                      <a:pt x="67" y="453"/>
                      <a:pt x="67" y="445"/>
                      <a:pt x="68" y="436"/>
                    </a:cubicBezTo>
                    <a:cubicBezTo>
                      <a:pt x="70" y="437"/>
                      <a:pt x="72" y="437"/>
                      <a:pt x="75" y="437"/>
                    </a:cubicBezTo>
                    <a:cubicBezTo>
                      <a:pt x="77" y="438"/>
                      <a:pt x="77" y="434"/>
                      <a:pt x="76" y="433"/>
                    </a:cubicBezTo>
                    <a:cubicBezTo>
                      <a:pt x="73" y="432"/>
                      <a:pt x="71" y="430"/>
                      <a:pt x="68" y="429"/>
                    </a:cubicBezTo>
                    <a:cubicBezTo>
                      <a:pt x="68" y="419"/>
                      <a:pt x="68" y="409"/>
                      <a:pt x="68" y="400"/>
                    </a:cubicBezTo>
                    <a:cubicBezTo>
                      <a:pt x="73" y="401"/>
                      <a:pt x="77" y="401"/>
                      <a:pt x="81" y="401"/>
                    </a:cubicBezTo>
                    <a:cubicBezTo>
                      <a:pt x="82" y="400"/>
                      <a:pt x="84" y="398"/>
                      <a:pt x="82" y="397"/>
                    </a:cubicBezTo>
                    <a:cubicBezTo>
                      <a:pt x="77" y="395"/>
                      <a:pt x="73" y="393"/>
                      <a:pt x="68" y="392"/>
                    </a:cubicBezTo>
                    <a:cubicBezTo>
                      <a:pt x="68" y="384"/>
                      <a:pt x="68" y="376"/>
                      <a:pt x="68" y="368"/>
                    </a:cubicBezTo>
                    <a:cubicBezTo>
                      <a:pt x="77" y="372"/>
                      <a:pt x="87" y="373"/>
                      <a:pt x="96" y="370"/>
                    </a:cubicBezTo>
                    <a:cubicBezTo>
                      <a:pt x="99" y="369"/>
                      <a:pt x="98" y="366"/>
                      <a:pt x="96" y="366"/>
                    </a:cubicBezTo>
                    <a:cubicBezTo>
                      <a:pt x="85" y="365"/>
                      <a:pt x="76" y="363"/>
                      <a:pt x="68" y="359"/>
                    </a:cubicBezTo>
                    <a:cubicBezTo>
                      <a:pt x="67" y="351"/>
                      <a:pt x="67" y="342"/>
                      <a:pt x="66" y="334"/>
                    </a:cubicBezTo>
                    <a:cubicBezTo>
                      <a:pt x="77" y="338"/>
                      <a:pt x="89" y="339"/>
                      <a:pt x="100" y="334"/>
                    </a:cubicBezTo>
                    <a:cubicBezTo>
                      <a:pt x="102" y="332"/>
                      <a:pt x="101" y="329"/>
                      <a:pt x="99" y="329"/>
                    </a:cubicBezTo>
                    <a:cubicBezTo>
                      <a:pt x="87" y="328"/>
                      <a:pt x="76" y="329"/>
                      <a:pt x="65" y="326"/>
                    </a:cubicBezTo>
                    <a:cubicBezTo>
                      <a:pt x="64" y="319"/>
                      <a:pt x="63" y="311"/>
                      <a:pt x="62" y="304"/>
                    </a:cubicBezTo>
                    <a:cubicBezTo>
                      <a:pt x="73" y="309"/>
                      <a:pt x="89" y="314"/>
                      <a:pt x="99" y="310"/>
                    </a:cubicBezTo>
                    <a:cubicBezTo>
                      <a:pt x="101" y="309"/>
                      <a:pt x="103" y="306"/>
                      <a:pt x="100" y="305"/>
                    </a:cubicBezTo>
                    <a:cubicBezTo>
                      <a:pt x="90" y="300"/>
                      <a:pt x="78" y="301"/>
                      <a:pt x="67" y="297"/>
                    </a:cubicBezTo>
                    <a:cubicBezTo>
                      <a:pt x="65" y="296"/>
                      <a:pt x="63" y="295"/>
                      <a:pt x="60" y="294"/>
                    </a:cubicBezTo>
                    <a:cubicBezTo>
                      <a:pt x="60" y="294"/>
                      <a:pt x="60" y="294"/>
                      <a:pt x="59" y="294"/>
                    </a:cubicBezTo>
                    <a:cubicBezTo>
                      <a:pt x="55" y="292"/>
                      <a:pt x="50" y="289"/>
                      <a:pt x="46" y="286"/>
                    </a:cubicBezTo>
                    <a:cubicBezTo>
                      <a:pt x="46" y="282"/>
                      <a:pt x="46" y="277"/>
                      <a:pt x="46" y="273"/>
                    </a:cubicBezTo>
                    <a:cubicBezTo>
                      <a:pt x="53" y="273"/>
                      <a:pt x="60" y="273"/>
                      <a:pt x="65" y="274"/>
                    </a:cubicBezTo>
                    <a:cubicBezTo>
                      <a:pt x="96" y="275"/>
                      <a:pt x="126" y="271"/>
                      <a:pt x="156" y="268"/>
                    </a:cubicBezTo>
                    <a:cubicBezTo>
                      <a:pt x="190" y="264"/>
                      <a:pt x="223" y="263"/>
                      <a:pt x="258" y="264"/>
                    </a:cubicBezTo>
                    <a:cubicBezTo>
                      <a:pt x="291" y="265"/>
                      <a:pt x="325" y="268"/>
                      <a:pt x="358" y="269"/>
                    </a:cubicBezTo>
                    <a:cubicBezTo>
                      <a:pt x="358" y="282"/>
                      <a:pt x="357" y="295"/>
                      <a:pt x="356" y="307"/>
                    </a:cubicBezTo>
                    <a:cubicBezTo>
                      <a:pt x="349" y="309"/>
                      <a:pt x="342" y="310"/>
                      <a:pt x="334" y="312"/>
                    </a:cubicBezTo>
                    <a:cubicBezTo>
                      <a:pt x="332" y="312"/>
                      <a:pt x="333" y="315"/>
                      <a:pt x="335" y="315"/>
                    </a:cubicBezTo>
                    <a:cubicBezTo>
                      <a:pt x="341" y="316"/>
                      <a:pt x="349" y="316"/>
                      <a:pt x="356" y="314"/>
                    </a:cubicBezTo>
                    <a:cubicBezTo>
                      <a:pt x="355" y="325"/>
                      <a:pt x="354" y="336"/>
                      <a:pt x="353" y="347"/>
                    </a:cubicBezTo>
                    <a:cubicBezTo>
                      <a:pt x="345" y="352"/>
                      <a:pt x="337" y="356"/>
                      <a:pt x="328" y="359"/>
                    </a:cubicBezTo>
                    <a:cubicBezTo>
                      <a:pt x="325" y="361"/>
                      <a:pt x="326" y="365"/>
                      <a:pt x="329" y="365"/>
                    </a:cubicBezTo>
                    <a:cubicBezTo>
                      <a:pt x="338" y="363"/>
                      <a:pt x="345" y="361"/>
                      <a:pt x="353" y="357"/>
                    </a:cubicBezTo>
                    <a:cubicBezTo>
                      <a:pt x="352" y="360"/>
                      <a:pt x="352" y="362"/>
                      <a:pt x="352" y="365"/>
                    </a:cubicBezTo>
                    <a:cubicBezTo>
                      <a:pt x="352" y="371"/>
                      <a:pt x="352" y="378"/>
                      <a:pt x="352" y="384"/>
                    </a:cubicBezTo>
                    <a:cubicBezTo>
                      <a:pt x="348" y="386"/>
                      <a:pt x="344" y="388"/>
                      <a:pt x="340" y="390"/>
                    </a:cubicBezTo>
                    <a:cubicBezTo>
                      <a:pt x="337" y="392"/>
                      <a:pt x="339" y="396"/>
                      <a:pt x="341" y="395"/>
                    </a:cubicBezTo>
                    <a:cubicBezTo>
                      <a:pt x="345" y="394"/>
                      <a:pt x="348" y="393"/>
                      <a:pt x="352" y="392"/>
                    </a:cubicBezTo>
                    <a:cubicBezTo>
                      <a:pt x="352" y="400"/>
                      <a:pt x="352" y="407"/>
                      <a:pt x="353" y="415"/>
                    </a:cubicBezTo>
                    <a:cubicBezTo>
                      <a:pt x="354" y="420"/>
                      <a:pt x="354" y="425"/>
                      <a:pt x="355" y="430"/>
                    </a:cubicBezTo>
                    <a:cubicBezTo>
                      <a:pt x="350" y="433"/>
                      <a:pt x="345" y="435"/>
                      <a:pt x="340" y="437"/>
                    </a:cubicBezTo>
                    <a:cubicBezTo>
                      <a:pt x="335" y="439"/>
                      <a:pt x="337" y="447"/>
                      <a:pt x="342" y="445"/>
                    </a:cubicBezTo>
                    <a:cubicBezTo>
                      <a:pt x="347" y="444"/>
                      <a:pt x="352" y="442"/>
                      <a:pt x="357" y="440"/>
                    </a:cubicBezTo>
                    <a:cubicBezTo>
                      <a:pt x="359" y="445"/>
                      <a:pt x="361" y="450"/>
                      <a:pt x="364" y="454"/>
                    </a:cubicBezTo>
                    <a:cubicBezTo>
                      <a:pt x="365" y="455"/>
                      <a:pt x="366" y="455"/>
                      <a:pt x="366" y="453"/>
                    </a:cubicBezTo>
                    <a:cubicBezTo>
                      <a:pt x="365" y="448"/>
                      <a:pt x="364" y="443"/>
                      <a:pt x="363" y="438"/>
                    </a:cubicBezTo>
                    <a:cubicBezTo>
                      <a:pt x="366" y="437"/>
                      <a:pt x="369" y="435"/>
                      <a:pt x="371" y="434"/>
                    </a:cubicBezTo>
                    <a:cubicBezTo>
                      <a:pt x="372" y="443"/>
                      <a:pt x="374" y="451"/>
                      <a:pt x="376" y="459"/>
                    </a:cubicBezTo>
                    <a:cubicBezTo>
                      <a:pt x="374" y="461"/>
                      <a:pt x="372" y="463"/>
                      <a:pt x="370" y="464"/>
                    </a:cubicBezTo>
                    <a:cubicBezTo>
                      <a:pt x="363" y="469"/>
                      <a:pt x="355" y="474"/>
                      <a:pt x="347" y="477"/>
                    </a:cubicBezTo>
                    <a:cubicBezTo>
                      <a:pt x="346" y="477"/>
                      <a:pt x="346" y="479"/>
                      <a:pt x="347" y="479"/>
                    </a:cubicBezTo>
                    <a:cubicBezTo>
                      <a:pt x="356" y="478"/>
                      <a:pt x="363" y="476"/>
                      <a:pt x="371" y="472"/>
                    </a:cubicBezTo>
                    <a:cubicBezTo>
                      <a:pt x="373" y="471"/>
                      <a:pt x="376" y="469"/>
                      <a:pt x="379" y="468"/>
                    </a:cubicBezTo>
                    <a:cubicBezTo>
                      <a:pt x="380" y="469"/>
                      <a:pt x="380" y="471"/>
                      <a:pt x="381" y="473"/>
                    </a:cubicBezTo>
                    <a:cubicBezTo>
                      <a:pt x="382" y="476"/>
                      <a:pt x="386" y="473"/>
                      <a:pt x="385" y="471"/>
                    </a:cubicBezTo>
                    <a:cubicBezTo>
                      <a:pt x="384" y="469"/>
                      <a:pt x="383" y="467"/>
                      <a:pt x="383" y="465"/>
                    </a:cubicBezTo>
                    <a:cubicBezTo>
                      <a:pt x="385" y="463"/>
                      <a:pt x="387" y="462"/>
                      <a:pt x="388" y="460"/>
                    </a:cubicBezTo>
                    <a:cubicBezTo>
                      <a:pt x="387" y="467"/>
                      <a:pt x="386" y="475"/>
                      <a:pt x="386" y="482"/>
                    </a:cubicBezTo>
                    <a:cubicBezTo>
                      <a:pt x="383" y="485"/>
                      <a:pt x="380" y="488"/>
                      <a:pt x="377" y="491"/>
                    </a:cubicBezTo>
                    <a:cubicBezTo>
                      <a:pt x="371" y="497"/>
                      <a:pt x="365" y="503"/>
                      <a:pt x="359" y="508"/>
                    </a:cubicBezTo>
                    <a:cubicBezTo>
                      <a:pt x="358" y="508"/>
                      <a:pt x="358" y="509"/>
                      <a:pt x="359" y="509"/>
                    </a:cubicBezTo>
                    <a:cubicBezTo>
                      <a:pt x="366" y="507"/>
                      <a:pt x="372" y="503"/>
                      <a:pt x="377" y="499"/>
                    </a:cubicBezTo>
                    <a:cubicBezTo>
                      <a:pt x="380" y="497"/>
                      <a:pt x="383" y="494"/>
                      <a:pt x="386" y="492"/>
                    </a:cubicBezTo>
                    <a:cubicBezTo>
                      <a:pt x="387" y="493"/>
                      <a:pt x="387" y="495"/>
                      <a:pt x="387" y="497"/>
                    </a:cubicBezTo>
                    <a:cubicBezTo>
                      <a:pt x="388" y="498"/>
                      <a:pt x="391" y="499"/>
                      <a:pt x="391" y="497"/>
                    </a:cubicBezTo>
                    <a:cubicBezTo>
                      <a:pt x="392" y="493"/>
                      <a:pt x="392" y="490"/>
                      <a:pt x="392" y="486"/>
                    </a:cubicBezTo>
                    <a:cubicBezTo>
                      <a:pt x="394" y="484"/>
                      <a:pt x="396" y="482"/>
                      <a:pt x="397" y="479"/>
                    </a:cubicBezTo>
                    <a:cubicBezTo>
                      <a:pt x="398" y="477"/>
                      <a:pt x="396" y="475"/>
                      <a:pt x="394" y="476"/>
                    </a:cubicBezTo>
                    <a:cubicBezTo>
                      <a:pt x="394" y="476"/>
                      <a:pt x="393" y="476"/>
                      <a:pt x="392" y="477"/>
                    </a:cubicBezTo>
                    <a:cubicBezTo>
                      <a:pt x="393" y="473"/>
                      <a:pt x="393" y="470"/>
                      <a:pt x="393" y="467"/>
                    </a:cubicBezTo>
                    <a:cubicBezTo>
                      <a:pt x="394" y="453"/>
                      <a:pt x="397" y="440"/>
                      <a:pt x="400" y="426"/>
                    </a:cubicBezTo>
                    <a:cubicBezTo>
                      <a:pt x="400" y="426"/>
                      <a:pt x="400" y="425"/>
                      <a:pt x="400" y="425"/>
                    </a:cubicBezTo>
                    <a:cubicBezTo>
                      <a:pt x="401" y="431"/>
                      <a:pt x="401" y="436"/>
                      <a:pt x="402" y="442"/>
                    </a:cubicBezTo>
                    <a:cubicBezTo>
                      <a:pt x="402" y="451"/>
                      <a:pt x="403" y="461"/>
                      <a:pt x="403" y="470"/>
                    </a:cubicBezTo>
                    <a:cubicBezTo>
                      <a:pt x="403" y="479"/>
                      <a:pt x="407" y="486"/>
                      <a:pt x="411" y="495"/>
                    </a:cubicBezTo>
                    <a:cubicBezTo>
                      <a:pt x="412" y="497"/>
                      <a:pt x="415" y="496"/>
                      <a:pt x="416" y="495"/>
                    </a:cubicBezTo>
                    <a:cubicBezTo>
                      <a:pt x="420" y="489"/>
                      <a:pt x="424" y="483"/>
                      <a:pt x="425" y="476"/>
                    </a:cubicBezTo>
                    <a:cubicBezTo>
                      <a:pt x="427" y="468"/>
                      <a:pt x="426" y="458"/>
                      <a:pt x="425" y="449"/>
                    </a:cubicBezTo>
                    <a:close/>
                    <a:moveTo>
                      <a:pt x="60" y="460"/>
                    </a:moveTo>
                    <a:cubicBezTo>
                      <a:pt x="57" y="459"/>
                      <a:pt x="54" y="459"/>
                      <a:pt x="51" y="457"/>
                    </a:cubicBezTo>
                    <a:cubicBezTo>
                      <a:pt x="50" y="457"/>
                      <a:pt x="50" y="457"/>
                      <a:pt x="49" y="456"/>
                    </a:cubicBezTo>
                    <a:cubicBezTo>
                      <a:pt x="49" y="447"/>
                      <a:pt x="48" y="437"/>
                      <a:pt x="48" y="428"/>
                    </a:cubicBezTo>
                    <a:cubicBezTo>
                      <a:pt x="48" y="428"/>
                      <a:pt x="48" y="428"/>
                      <a:pt x="48" y="427"/>
                    </a:cubicBezTo>
                    <a:cubicBezTo>
                      <a:pt x="52" y="430"/>
                      <a:pt x="56" y="432"/>
                      <a:pt x="61" y="434"/>
                    </a:cubicBezTo>
                    <a:cubicBezTo>
                      <a:pt x="60" y="443"/>
                      <a:pt x="60" y="451"/>
                      <a:pt x="60" y="460"/>
                    </a:cubicBezTo>
                    <a:close/>
                    <a:moveTo>
                      <a:pt x="61" y="426"/>
                    </a:moveTo>
                    <a:cubicBezTo>
                      <a:pt x="58" y="425"/>
                      <a:pt x="54" y="423"/>
                      <a:pt x="51" y="422"/>
                    </a:cubicBezTo>
                    <a:cubicBezTo>
                      <a:pt x="50" y="421"/>
                      <a:pt x="49" y="421"/>
                      <a:pt x="48" y="420"/>
                    </a:cubicBezTo>
                    <a:cubicBezTo>
                      <a:pt x="48" y="410"/>
                      <a:pt x="48" y="400"/>
                      <a:pt x="48" y="390"/>
                    </a:cubicBezTo>
                    <a:cubicBezTo>
                      <a:pt x="53" y="393"/>
                      <a:pt x="57" y="396"/>
                      <a:pt x="63" y="398"/>
                    </a:cubicBezTo>
                    <a:cubicBezTo>
                      <a:pt x="62" y="407"/>
                      <a:pt x="62" y="417"/>
                      <a:pt x="61" y="426"/>
                    </a:cubicBezTo>
                    <a:close/>
                    <a:moveTo>
                      <a:pt x="63" y="390"/>
                    </a:moveTo>
                    <a:cubicBezTo>
                      <a:pt x="62" y="390"/>
                      <a:pt x="60" y="390"/>
                      <a:pt x="59" y="389"/>
                    </a:cubicBezTo>
                    <a:cubicBezTo>
                      <a:pt x="55" y="388"/>
                      <a:pt x="52" y="386"/>
                      <a:pt x="48" y="384"/>
                    </a:cubicBezTo>
                    <a:cubicBezTo>
                      <a:pt x="48" y="380"/>
                      <a:pt x="48" y="377"/>
                      <a:pt x="48" y="373"/>
                    </a:cubicBezTo>
                    <a:cubicBezTo>
                      <a:pt x="48" y="367"/>
                      <a:pt x="48" y="361"/>
                      <a:pt x="48" y="354"/>
                    </a:cubicBezTo>
                    <a:cubicBezTo>
                      <a:pt x="52" y="359"/>
                      <a:pt x="58" y="363"/>
                      <a:pt x="63" y="366"/>
                    </a:cubicBezTo>
                    <a:cubicBezTo>
                      <a:pt x="63" y="374"/>
                      <a:pt x="63" y="382"/>
                      <a:pt x="63" y="390"/>
                    </a:cubicBezTo>
                    <a:close/>
                    <a:moveTo>
                      <a:pt x="63" y="357"/>
                    </a:moveTo>
                    <a:cubicBezTo>
                      <a:pt x="58" y="354"/>
                      <a:pt x="52" y="351"/>
                      <a:pt x="48" y="347"/>
                    </a:cubicBezTo>
                    <a:cubicBezTo>
                      <a:pt x="47" y="339"/>
                      <a:pt x="47" y="331"/>
                      <a:pt x="47" y="323"/>
                    </a:cubicBezTo>
                    <a:cubicBezTo>
                      <a:pt x="52" y="327"/>
                      <a:pt x="57" y="330"/>
                      <a:pt x="62" y="332"/>
                    </a:cubicBezTo>
                    <a:cubicBezTo>
                      <a:pt x="63" y="340"/>
                      <a:pt x="63" y="349"/>
                      <a:pt x="63" y="357"/>
                    </a:cubicBezTo>
                    <a:close/>
                    <a:moveTo>
                      <a:pt x="59" y="302"/>
                    </a:moveTo>
                    <a:cubicBezTo>
                      <a:pt x="60" y="310"/>
                      <a:pt x="61" y="317"/>
                      <a:pt x="62" y="325"/>
                    </a:cubicBezTo>
                    <a:cubicBezTo>
                      <a:pt x="61" y="325"/>
                      <a:pt x="60" y="324"/>
                      <a:pt x="59" y="324"/>
                    </a:cubicBezTo>
                    <a:cubicBezTo>
                      <a:pt x="55" y="322"/>
                      <a:pt x="51" y="320"/>
                      <a:pt x="47" y="317"/>
                    </a:cubicBezTo>
                    <a:cubicBezTo>
                      <a:pt x="47" y="309"/>
                      <a:pt x="46" y="301"/>
                      <a:pt x="46" y="294"/>
                    </a:cubicBezTo>
                    <a:cubicBezTo>
                      <a:pt x="50" y="297"/>
                      <a:pt x="55" y="300"/>
                      <a:pt x="59" y="302"/>
                    </a:cubicBezTo>
                    <a:close/>
                    <a:moveTo>
                      <a:pt x="294" y="241"/>
                    </a:moveTo>
                    <a:cubicBezTo>
                      <a:pt x="294" y="181"/>
                      <a:pt x="289" y="80"/>
                      <a:pt x="205" y="93"/>
                    </a:cubicBezTo>
                    <a:cubicBezTo>
                      <a:pt x="174" y="98"/>
                      <a:pt x="161" y="129"/>
                      <a:pt x="156" y="157"/>
                    </a:cubicBezTo>
                    <a:cubicBezTo>
                      <a:pt x="155" y="162"/>
                      <a:pt x="154" y="168"/>
                      <a:pt x="153" y="174"/>
                    </a:cubicBezTo>
                    <a:cubicBezTo>
                      <a:pt x="154" y="167"/>
                      <a:pt x="154" y="160"/>
                      <a:pt x="155" y="153"/>
                    </a:cubicBezTo>
                    <a:cubicBezTo>
                      <a:pt x="160" y="116"/>
                      <a:pt x="180" y="90"/>
                      <a:pt x="214" y="76"/>
                    </a:cubicBezTo>
                    <a:cubicBezTo>
                      <a:pt x="214" y="76"/>
                      <a:pt x="214" y="75"/>
                      <a:pt x="214" y="75"/>
                    </a:cubicBezTo>
                    <a:cubicBezTo>
                      <a:pt x="212" y="76"/>
                      <a:pt x="211" y="76"/>
                      <a:pt x="209" y="76"/>
                    </a:cubicBezTo>
                    <a:cubicBezTo>
                      <a:pt x="212" y="71"/>
                      <a:pt x="213" y="64"/>
                      <a:pt x="211" y="57"/>
                    </a:cubicBezTo>
                    <a:cubicBezTo>
                      <a:pt x="220" y="59"/>
                      <a:pt x="228" y="63"/>
                      <a:pt x="236" y="68"/>
                    </a:cubicBezTo>
                    <a:cubicBezTo>
                      <a:pt x="236" y="70"/>
                      <a:pt x="236" y="71"/>
                      <a:pt x="236" y="73"/>
                    </a:cubicBezTo>
                    <a:cubicBezTo>
                      <a:pt x="236" y="75"/>
                      <a:pt x="239" y="74"/>
                      <a:pt x="239" y="73"/>
                    </a:cubicBezTo>
                    <a:cubicBezTo>
                      <a:pt x="240" y="73"/>
                      <a:pt x="240" y="72"/>
                      <a:pt x="241" y="71"/>
                    </a:cubicBezTo>
                    <a:cubicBezTo>
                      <a:pt x="255" y="81"/>
                      <a:pt x="266" y="94"/>
                      <a:pt x="275" y="108"/>
                    </a:cubicBezTo>
                    <a:cubicBezTo>
                      <a:pt x="283" y="121"/>
                      <a:pt x="288" y="136"/>
                      <a:pt x="292" y="151"/>
                    </a:cubicBezTo>
                    <a:cubicBezTo>
                      <a:pt x="292" y="152"/>
                      <a:pt x="291" y="153"/>
                      <a:pt x="291" y="154"/>
                    </a:cubicBezTo>
                    <a:cubicBezTo>
                      <a:pt x="289" y="156"/>
                      <a:pt x="292" y="158"/>
                      <a:pt x="294" y="156"/>
                    </a:cubicBezTo>
                    <a:cubicBezTo>
                      <a:pt x="295" y="162"/>
                      <a:pt x="297" y="168"/>
                      <a:pt x="298" y="174"/>
                    </a:cubicBezTo>
                    <a:cubicBezTo>
                      <a:pt x="300" y="186"/>
                      <a:pt x="301" y="198"/>
                      <a:pt x="302" y="211"/>
                    </a:cubicBezTo>
                    <a:cubicBezTo>
                      <a:pt x="302" y="220"/>
                      <a:pt x="301" y="231"/>
                      <a:pt x="303" y="240"/>
                    </a:cubicBezTo>
                    <a:cubicBezTo>
                      <a:pt x="304" y="242"/>
                      <a:pt x="305" y="242"/>
                      <a:pt x="306" y="240"/>
                    </a:cubicBezTo>
                    <a:cubicBezTo>
                      <a:pt x="309" y="231"/>
                      <a:pt x="307" y="220"/>
                      <a:pt x="307" y="211"/>
                    </a:cubicBezTo>
                    <a:cubicBezTo>
                      <a:pt x="306" y="204"/>
                      <a:pt x="306" y="197"/>
                      <a:pt x="305" y="190"/>
                    </a:cubicBezTo>
                    <a:cubicBezTo>
                      <a:pt x="305" y="189"/>
                      <a:pt x="305" y="189"/>
                      <a:pt x="305" y="189"/>
                    </a:cubicBezTo>
                    <a:cubicBezTo>
                      <a:pt x="308" y="187"/>
                      <a:pt x="309" y="185"/>
                      <a:pt x="311" y="182"/>
                    </a:cubicBezTo>
                    <a:cubicBezTo>
                      <a:pt x="313" y="194"/>
                      <a:pt x="316" y="207"/>
                      <a:pt x="319" y="219"/>
                    </a:cubicBezTo>
                    <a:cubicBezTo>
                      <a:pt x="316" y="227"/>
                      <a:pt x="313" y="234"/>
                      <a:pt x="310" y="242"/>
                    </a:cubicBezTo>
                    <a:cubicBezTo>
                      <a:pt x="305" y="242"/>
                      <a:pt x="299" y="241"/>
                      <a:pt x="294" y="241"/>
                    </a:cubicBezTo>
                    <a:close/>
                    <a:moveTo>
                      <a:pt x="116" y="148"/>
                    </a:moveTo>
                    <a:cubicBezTo>
                      <a:pt x="118" y="151"/>
                      <a:pt x="120" y="153"/>
                      <a:pt x="122" y="156"/>
                    </a:cubicBezTo>
                    <a:cubicBezTo>
                      <a:pt x="121" y="165"/>
                      <a:pt x="119" y="174"/>
                      <a:pt x="118" y="184"/>
                    </a:cubicBezTo>
                    <a:cubicBezTo>
                      <a:pt x="117" y="187"/>
                      <a:pt x="117" y="190"/>
                      <a:pt x="117" y="194"/>
                    </a:cubicBezTo>
                    <a:cubicBezTo>
                      <a:pt x="115" y="191"/>
                      <a:pt x="114" y="188"/>
                      <a:pt x="113" y="184"/>
                    </a:cubicBezTo>
                    <a:cubicBezTo>
                      <a:pt x="113" y="173"/>
                      <a:pt x="114" y="162"/>
                      <a:pt x="116" y="150"/>
                    </a:cubicBezTo>
                    <a:cubicBezTo>
                      <a:pt x="116" y="150"/>
                      <a:pt x="116" y="149"/>
                      <a:pt x="116" y="148"/>
                    </a:cubicBezTo>
                    <a:close/>
                    <a:moveTo>
                      <a:pt x="145" y="104"/>
                    </a:moveTo>
                    <a:cubicBezTo>
                      <a:pt x="141" y="99"/>
                      <a:pt x="139" y="93"/>
                      <a:pt x="137" y="87"/>
                    </a:cubicBezTo>
                    <a:cubicBezTo>
                      <a:pt x="137" y="86"/>
                      <a:pt x="136" y="86"/>
                      <a:pt x="135" y="86"/>
                    </a:cubicBezTo>
                    <a:cubicBezTo>
                      <a:pt x="139" y="79"/>
                      <a:pt x="145" y="72"/>
                      <a:pt x="152" y="67"/>
                    </a:cubicBezTo>
                    <a:cubicBezTo>
                      <a:pt x="152" y="73"/>
                      <a:pt x="153" y="81"/>
                      <a:pt x="156" y="86"/>
                    </a:cubicBezTo>
                    <a:cubicBezTo>
                      <a:pt x="151" y="91"/>
                      <a:pt x="148" y="97"/>
                      <a:pt x="145" y="104"/>
                    </a:cubicBezTo>
                    <a:close/>
                    <a:moveTo>
                      <a:pt x="133" y="88"/>
                    </a:moveTo>
                    <a:cubicBezTo>
                      <a:pt x="135" y="95"/>
                      <a:pt x="137" y="101"/>
                      <a:pt x="140" y="106"/>
                    </a:cubicBezTo>
                    <a:cubicBezTo>
                      <a:pt x="141" y="107"/>
                      <a:pt x="142" y="109"/>
                      <a:pt x="143" y="110"/>
                    </a:cubicBezTo>
                    <a:cubicBezTo>
                      <a:pt x="140" y="118"/>
                      <a:pt x="139" y="126"/>
                      <a:pt x="138" y="134"/>
                    </a:cubicBezTo>
                    <a:cubicBezTo>
                      <a:pt x="136" y="131"/>
                      <a:pt x="134" y="129"/>
                      <a:pt x="133" y="127"/>
                    </a:cubicBezTo>
                    <a:cubicBezTo>
                      <a:pt x="133" y="121"/>
                      <a:pt x="132" y="115"/>
                      <a:pt x="131" y="109"/>
                    </a:cubicBezTo>
                    <a:cubicBezTo>
                      <a:pt x="130" y="107"/>
                      <a:pt x="127" y="107"/>
                      <a:pt x="127" y="109"/>
                    </a:cubicBezTo>
                    <a:cubicBezTo>
                      <a:pt x="127" y="112"/>
                      <a:pt x="127" y="115"/>
                      <a:pt x="127" y="118"/>
                    </a:cubicBezTo>
                    <a:cubicBezTo>
                      <a:pt x="125" y="117"/>
                      <a:pt x="124" y="115"/>
                      <a:pt x="123" y="113"/>
                    </a:cubicBezTo>
                    <a:cubicBezTo>
                      <a:pt x="126" y="104"/>
                      <a:pt x="129" y="96"/>
                      <a:pt x="133" y="88"/>
                    </a:cubicBezTo>
                    <a:close/>
                    <a:moveTo>
                      <a:pt x="132" y="135"/>
                    </a:moveTo>
                    <a:cubicBezTo>
                      <a:pt x="133" y="137"/>
                      <a:pt x="135" y="139"/>
                      <a:pt x="137" y="141"/>
                    </a:cubicBezTo>
                    <a:cubicBezTo>
                      <a:pt x="137" y="145"/>
                      <a:pt x="136" y="149"/>
                      <a:pt x="136" y="153"/>
                    </a:cubicBezTo>
                    <a:cubicBezTo>
                      <a:pt x="136" y="156"/>
                      <a:pt x="136" y="160"/>
                      <a:pt x="136" y="164"/>
                    </a:cubicBezTo>
                    <a:cubicBezTo>
                      <a:pt x="133" y="161"/>
                      <a:pt x="131" y="158"/>
                      <a:pt x="128" y="155"/>
                    </a:cubicBezTo>
                    <a:cubicBezTo>
                      <a:pt x="130" y="148"/>
                      <a:pt x="131" y="142"/>
                      <a:pt x="132" y="135"/>
                    </a:cubicBezTo>
                    <a:close/>
                    <a:moveTo>
                      <a:pt x="126" y="126"/>
                    </a:moveTo>
                    <a:cubicBezTo>
                      <a:pt x="125" y="134"/>
                      <a:pt x="125" y="142"/>
                      <a:pt x="123" y="150"/>
                    </a:cubicBezTo>
                    <a:cubicBezTo>
                      <a:pt x="123" y="150"/>
                      <a:pt x="123" y="150"/>
                      <a:pt x="123" y="151"/>
                    </a:cubicBezTo>
                    <a:cubicBezTo>
                      <a:pt x="121" y="149"/>
                      <a:pt x="119" y="147"/>
                      <a:pt x="116" y="145"/>
                    </a:cubicBezTo>
                    <a:cubicBezTo>
                      <a:pt x="117" y="136"/>
                      <a:pt x="119" y="127"/>
                      <a:pt x="121" y="118"/>
                    </a:cubicBezTo>
                    <a:cubicBezTo>
                      <a:pt x="123" y="121"/>
                      <a:pt x="124" y="123"/>
                      <a:pt x="126" y="126"/>
                    </a:cubicBezTo>
                    <a:close/>
                    <a:moveTo>
                      <a:pt x="113" y="187"/>
                    </a:moveTo>
                    <a:cubicBezTo>
                      <a:pt x="114" y="191"/>
                      <a:pt x="115" y="194"/>
                      <a:pt x="117" y="197"/>
                    </a:cubicBezTo>
                    <a:cubicBezTo>
                      <a:pt x="117" y="214"/>
                      <a:pt x="121" y="232"/>
                      <a:pt x="122" y="249"/>
                    </a:cubicBezTo>
                    <a:cubicBezTo>
                      <a:pt x="119" y="250"/>
                      <a:pt x="115" y="250"/>
                      <a:pt x="111" y="251"/>
                    </a:cubicBezTo>
                    <a:cubicBezTo>
                      <a:pt x="112" y="230"/>
                      <a:pt x="112" y="208"/>
                      <a:pt x="113" y="187"/>
                    </a:cubicBezTo>
                    <a:close/>
                    <a:moveTo>
                      <a:pt x="123" y="206"/>
                    </a:moveTo>
                    <a:cubicBezTo>
                      <a:pt x="126" y="210"/>
                      <a:pt x="130" y="214"/>
                      <a:pt x="134" y="217"/>
                    </a:cubicBezTo>
                    <a:cubicBezTo>
                      <a:pt x="136" y="218"/>
                      <a:pt x="138" y="216"/>
                      <a:pt x="136" y="214"/>
                    </a:cubicBezTo>
                    <a:cubicBezTo>
                      <a:pt x="131" y="211"/>
                      <a:pt x="127" y="207"/>
                      <a:pt x="123" y="203"/>
                    </a:cubicBezTo>
                    <a:cubicBezTo>
                      <a:pt x="123" y="198"/>
                      <a:pt x="123" y="193"/>
                      <a:pt x="123" y="188"/>
                    </a:cubicBezTo>
                    <a:cubicBezTo>
                      <a:pt x="123" y="179"/>
                      <a:pt x="124" y="170"/>
                      <a:pt x="127" y="161"/>
                    </a:cubicBezTo>
                    <a:cubicBezTo>
                      <a:pt x="129" y="164"/>
                      <a:pt x="132" y="168"/>
                      <a:pt x="136" y="171"/>
                    </a:cubicBezTo>
                    <a:cubicBezTo>
                      <a:pt x="136" y="196"/>
                      <a:pt x="139" y="222"/>
                      <a:pt x="139" y="247"/>
                    </a:cubicBezTo>
                    <a:cubicBezTo>
                      <a:pt x="135" y="248"/>
                      <a:pt x="130" y="248"/>
                      <a:pt x="125" y="249"/>
                    </a:cubicBezTo>
                    <a:cubicBezTo>
                      <a:pt x="125" y="235"/>
                      <a:pt x="124" y="220"/>
                      <a:pt x="123" y="206"/>
                    </a:cubicBezTo>
                    <a:close/>
                    <a:moveTo>
                      <a:pt x="141" y="175"/>
                    </a:moveTo>
                    <a:cubicBezTo>
                      <a:pt x="142" y="175"/>
                      <a:pt x="144" y="173"/>
                      <a:pt x="142" y="172"/>
                    </a:cubicBezTo>
                    <a:cubicBezTo>
                      <a:pt x="142" y="171"/>
                      <a:pt x="141" y="171"/>
                      <a:pt x="141" y="170"/>
                    </a:cubicBezTo>
                    <a:cubicBezTo>
                      <a:pt x="141" y="168"/>
                      <a:pt x="141" y="166"/>
                      <a:pt x="141" y="165"/>
                    </a:cubicBezTo>
                    <a:cubicBezTo>
                      <a:pt x="141" y="158"/>
                      <a:pt x="141" y="151"/>
                      <a:pt x="142" y="144"/>
                    </a:cubicBezTo>
                    <a:cubicBezTo>
                      <a:pt x="143" y="144"/>
                      <a:pt x="143" y="143"/>
                      <a:pt x="143" y="142"/>
                    </a:cubicBezTo>
                    <a:cubicBezTo>
                      <a:pt x="143" y="142"/>
                      <a:pt x="142" y="142"/>
                      <a:pt x="142" y="141"/>
                    </a:cubicBezTo>
                    <a:cubicBezTo>
                      <a:pt x="143" y="133"/>
                      <a:pt x="145" y="124"/>
                      <a:pt x="147" y="116"/>
                    </a:cubicBezTo>
                    <a:cubicBezTo>
                      <a:pt x="149" y="118"/>
                      <a:pt x="151" y="119"/>
                      <a:pt x="153" y="120"/>
                    </a:cubicBezTo>
                    <a:cubicBezTo>
                      <a:pt x="154" y="120"/>
                      <a:pt x="155" y="119"/>
                      <a:pt x="155" y="118"/>
                    </a:cubicBezTo>
                    <a:cubicBezTo>
                      <a:pt x="154" y="115"/>
                      <a:pt x="152" y="112"/>
                      <a:pt x="149" y="110"/>
                    </a:cubicBezTo>
                    <a:cubicBezTo>
                      <a:pt x="152" y="103"/>
                      <a:pt x="155" y="97"/>
                      <a:pt x="159" y="91"/>
                    </a:cubicBezTo>
                    <a:cubicBezTo>
                      <a:pt x="161" y="93"/>
                      <a:pt x="162" y="94"/>
                      <a:pt x="164" y="95"/>
                    </a:cubicBezTo>
                    <a:cubicBezTo>
                      <a:pt x="166" y="96"/>
                      <a:pt x="168" y="95"/>
                      <a:pt x="167" y="93"/>
                    </a:cubicBezTo>
                    <a:cubicBezTo>
                      <a:pt x="166" y="91"/>
                      <a:pt x="165" y="89"/>
                      <a:pt x="163" y="86"/>
                    </a:cubicBezTo>
                    <a:cubicBezTo>
                      <a:pt x="164" y="85"/>
                      <a:pt x="165" y="84"/>
                      <a:pt x="166" y="83"/>
                    </a:cubicBezTo>
                    <a:cubicBezTo>
                      <a:pt x="168" y="81"/>
                      <a:pt x="166" y="79"/>
                      <a:pt x="164" y="80"/>
                    </a:cubicBezTo>
                    <a:cubicBezTo>
                      <a:pt x="163" y="81"/>
                      <a:pt x="162" y="82"/>
                      <a:pt x="161" y="82"/>
                    </a:cubicBezTo>
                    <a:cubicBezTo>
                      <a:pt x="160" y="81"/>
                      <a:pt x="159" y="79"/>
                      <a:pt x="158" y="77"/>
                    </a:cubicBezTo>
                    <a:cubicBezTo>
                      <a:pt x="157" y="73"/>
                      <a:pt x="156" y="69"/>
                      <a:pt x="155" y="64"/>
                    </a:cubicBezTo>
                    <a:cubicBezTo>
                      <a:pt x="158" y="63"/>
                      <a:pt x="161" y="61"/>
                      <a:pt x="164" y="60"/>
                    </a:cubicBezTo>
                    <a:cubicBezTo>
                      <a:pt x="168" y="58"/>
                      <a:pt x="171" y="57"/>
                      <a:pt x="174" y="56"/>
                    </a:cubicBezTo>
                    <a:cubicBezTo>
                      <a:pt x="175" y="58"/>
                      <a:pt x="175" y="60"/>
                      <a:pt x="176" y="62"/>
                    </a:cubicBezTo>
                    <a:cubicBezTo>
                      <a:pt x="178" y="69"/>
                      <a:pt x="179" y="76"/>
                      <a:pt x="182" y="83"/>
                    </a:cubicBezTo>
                    <a:cubicBezTo>
                      <a:pt x="183" y="84"/>
                      <a:pt x="185" y="83"/>
                      <a:pt x="185" y="82"/>
                    </a:cubicBezTo>
                    <a:cubicBezTo>
                      <a:pt x="185" y="74"/>
                      <a:pt x="182" y="68"/>
                      <a:pt x="180" y="61"/>
                    </a:cubicBezTo>
                    <a:cubicBezTo>
                      <a:pt x="179" y="59"/>
                      <a:pt x="179" y="57"/>
                      <a:pt x="178" y="56"/>
                    </a:cubicBezTo>
                    <a:cubicBezTo>
                      <a:pt x="187" y="54"/>
                      <a:pt x="197" y="54"/>
                      <a:pt x="206" y="56"/>
                    </a:cubicBezTo>
                    <a:cubicBezTo>
                      <a:pt x="206" y="62"/>
                      <a:pt x="205" y="69"/>
                      <a:pt x="206" y="76"/>
                    </a:cubicBezTo>
                    <a:cubicBezTo>
                      <a:pt x="206" y="76"/>
                      <a:pt x="206" y="77"/>
                      <a:pt x="207" y="77"/>
                    </a:cubicBezTo>
                    <a:cubicBezTo>
                      <a:pt x="177" y="87"/>
                      <a:pt x="159" y="110"/>
                      <a:pt x="151" y="141"/>
                    </a:cubicBezTo>
                    <a:cubicBezTo>
                      <a:pt x="147" y="157"/>
                      <a:pt x="146" y="174"/>
                      <a:pt x="146" y="190"/>
                    </a:cubicBezTo>
                    <a:cubicBezTo>
                      <a:pt x="145" y="207"/>
                      <a:pt x="144" y="226"/>
                      <a:pt x="145" y="243"/>
                    </a:cubicBezTo>
                    <a:cubicBezTo>
                      <a:pt x="145" y="245"/>
                      <a:pt x="148" y="246"/>
                      <a:pt x="149" y="244"/>
                    </a:cubicBezTo>
                    <a:cubicBezTo>
                      <a:pt x="151" y="234"/>
                      <a:pt x="153" y="224"/>
                      <a:pt x="153" y="214"/>
                    </a:cubicBezTo>
                    <a:cubicBezTo>
                      <a:pt x="153" y="225"/>
                      <a:pt x="154" y="235"/>
                      <a:pt x="154" y="245"/>
                    </a:cubicBezTo>
                    <a:cubicBezTo>
                      <a:pt x="150" y="246"/>
                      <a:pt x="147" y="246"/>
                      <a:pt x="143" y="247"/>
                    </a:cubicBezTo>
                    <a:cubicBezTo>
                      <a:pt x="143" y="223"/>
                      <a:pt x="141" y="199"/>
                      <a:pt x="141" y="175"/>
                    </a:cubicBezTo>
                    <a:close/>
                    <a:moveTo>
                      <a:pt x="266" y="67"/>
                    </a:moveTo>
                    <a:cubicBezTo>
                      <a:pt x="266" y="71"/>
                      <a:pt x="266" y="75"/>
                      <a:pt x="267" y="79"/>
                    </a:cubicBezTo>
                    <a:cubicBezTo>
                      <a:pt x="267" y="80"/>
                      <a:pt x="269" y="80"/>
                      <a:pt x="269" y="79"/>
                    </a:cubicBezTo>
                    <a:cubicBezTo>
                      <a:pt x="270" y="77"/>
                      <a:pt x="270" y="75"/>
                      <a:pt x="270" y="72"/>
                    </a:cubicBezTo>
                    <a:cubicBezTo>
                      <a:pt x="272" y="76"/>
                      <a:pt x="275" y="79"/>
                      <a:pt x="277" y="83"/>
                    </a:cubicBezTo>
                    <a:cubicBezTo>
                      <a:pt x="280" y="88"/>
                      <a:pt x="282" y="93"/>
                      <a:pt x="285" y="98"/>
                    </a:cubicBezTo>
                    <a:cubicBezTo>
                      <a:pt x="284" y="102"/>
                      <a:pt x="282" y="105"/>
                      <a:pt x="281" y="108"/>
                    </a:cubicBezTo>
                    <a:cubicBezTo>
                      <a:pt x="271" y="91"/>
                      <a:pt x="258" y="76"/>
                      <a:pt x="242" y="66"/>
                    </a:cubicBezTo>
                    <a:cubicBezTo>
                      <a:pt x="243" y="58"/>
                      <a:pt x="239" y="48"/>
                      <a:pt x="235" y="41"/>
                    </a:cubicBezTo>
                    <a:cubicBezTo>
                      <a:pt x="247" y="47"/>
                      <a:pt x="258" y="56"/>
                      <a:pt x="266" y="67"/>
                    </a:cubicBezTo>
                    <a:close/>
                    <a:moveTo>
                      <a:pt x="303" y="176"/>
                    </a:moveTo>
                    <a:cubicBezTo>
                      <a:pt x="302" y="168"/>
                      <a:pt x="300" y="160"/>
                      <a:pt x="298" y="152"/>
                    </a:cubicBezTo>
                    <a:cubicBezTo>
                      <a:pt x="299" y="150"/>
                      <a:pt x="301" y="148"/>
                      <a:pt x="302" y="146"/>
                    </a:cubicBezTo>
                    <a:cubicBezTo>
                      <a:pt x="305" y="155"/>
                      <a:pt x="307" y="165"/>
                      <a:pt x="309" y="174"/>
                    </a:cubicBezTo>
                    <a:cubicBezTo>
                      <a:pt x="308" y="178"/>
                      <a:pt x="306" y="182"/>
                      <a:pt x="304" y="186"/>
                    </a:cubicBezTo>
                    <a:cubicBezTo>
                      <a:pt x="304" y="182"/>
                      <a:pt x="303" y="179"/>
                      <a:pt x="303" y="176"/>
                    </a:cubicBezTo>
                    <a:close/>
                    <a:moveTo>
                      <a:pt x="296" y="144"/>
                    </a:moveTo>
                    <a:cubicBezTo>
                      <a:pt x="292" y="133"/>
                      <a:pt x="288" y="122"/>
                      <a:pt x="282" y="112"/>
                    </a:cubicBezTo>
                    <a:cubicBezTo>
                      <a:pt x="284" y="109"/>
                      <a:pt x="286" y="107"/>
                      <a:pt x="287" y="104"/>
                    </a:cubicBezTo>
                    <a:cubicBezTo>
                      <a:pt x="292" y="114"/>
                      <a:pt x="296" y="125"/>
                      <a:pt x="299" y="136"/>
                    </a:cubicBezTo>
                    <a:cubicBezTo>
                      <a:pt x="298" y="139"/>
                      <a:pt x="297" y="142"/>
                      <a:pt x="296" y="144"/>
                    </a:cubicBezTo>
                    <a:close/>
                    <a:moveTo>
                      <a:pt x="230" y="39"/>
                    </a:moveTo>
                    <a:cubicBezTo>
                      <a:pt x="230" y="40"/>
                      <a:pt x="230" y="40"/>
                      <a:pt x="230" y="40"/>
                    </a:cubicBezTo>
                    <a:cubicBezTo>
                      <a:pt x="233" y="45"/>
                      <a:pt x="235" y="50"/>
                      <a:pt x="236" y="55"/>
                    </a:cubicBezTo>
                    <a:cubicBezTo>
                      <a:pt x="237" y="58"/>
                      <a:pt x="237" y="60"/>
                      <a:pt x="237" y="63"/>
                    </a:cubicBezTo>
                    <a:cubicBezTo>
                      <a:pt x="228" y="58"/>
                      <a:pt x="220" y="55"/>
                      <a:pt x="210" y="53"/>
                    </a:cubicBezTo>
                    <a:cubicBezTo>
                      <a:pt x="209" y="47"/>
                      <a:pt x="206" y="42"/>
                      <a:pt x="202" y="39"/>
                    </a:cubicBezTo>
                    <a:cubicBezTo>
                      <a:pt x="202" y="38"/>
                      <a:pt x="201" y="39"/>
                      <a:pt x="201" y="39"/>
                    </a:cubicBezTo>
                    <a:cubicBezTo>
                      <a:pt x="204" y="43"/>
                      <a:pt x="205" y="47"/>
                      <a:pt x="205" y="52"/>
                    </a:cubicBezTo>
                    <a:cubicBezTo>
                      <a:pt x="197" y="50"/>
                      <a:pt x="189" y="50"/>
                      <a:pt x="180" y="51"/>
                    </a:cubicBezTo>
                    <a:cubicBezTo>
                      <a:pt x="179" y="51"/>
                      <a:pt x="178" y="51"/>
                      <a:pt x="177" y="52"/>
                    </a:cubicBezTo>
                    <a:cubicBezTo>
                      <a:pt x="176" y="49"/>
                      <a:pt x="175" y="46"/>
                      <a:pt x="174" y="44"/>
                    </a:cubicBezTo>
                    <a:cubicBezTo>
                      <a:pt x="189" y="38"/>
                      <a:pt x="205" y="34"/>
                      <a:pt x="222" y="37"/>
                    </a:cubicBezTo>
                    <a:cubicBezTo>
                      <a:pt x="225" y="38"/>
                      <a:pt x="227" y="38"/>
                      <a:pt x="230" y="39"/>
                    </a:cubicBezTo>
                    <a:close/>
                    <a:moveTo>
                      <a:pt x="321" y="229"/>
                    </a:moveTo>
                    <a:cubicBezTo>
                      <a:pt x="322" y="234"/>
                      <a:pt x="323" y="238"/>
                      <a:pt x="325" y="243"/>
                    </a:cubicBezTo>
                    <a:cubicBezTo>
                      <a:pt x="321" y="243"/>
                      <a:pt x="318" y="243"/>
                      <a:pt x="315" y="242"/>
                    </a:cubicBezTo>
                    <a:cubicBezTo>
                      <a:pt x="317" y="238"/>
                      <a:pt x="319" y="234"/>
                      <a:pt x="321" y="229"/>
                    </a:cubicBezTo>
                    <a:close/>
                    <a:moveTo>
                      <a:pt x="325" y="216"/>
                    </a:moveTo>
                    <a:cubicBezTo>
                      <a:pt x="327" y="208"/>
                      <a:pt x="329" y="200"/>
                      <a:pt x="329" y="192"/>
                    </a:cubicBezTo>
                    <a:cubicBezTo>
                      <a:pt x="331" y="209"/>
                      <a:pt x="332" y="226"/>
                      <a:pt x="333" y="243"/>
                    </a:cubicBezTo>
                    <a:cubicBezTo>
                      <a:pt x="332" y="243"/>
                      <a:pt x="331" y="243"/>
                      <a:pt x="329" y="243"/>
                    </a:cubicBezTo>
                    <a:cubicBezTo>
                      <a:pt x="328" y="234"/>
                      <a:pt x="327" y="225"/>
                      <a:pt x="325" y="216"/>
                    </a:cubicBezTo>
                    <a:close/>
                    <a:moveTo>
                      <a:pt x="329" y="191"/>
                    </a:moveTo>
                    <a:cubicBezTo>
                      <a:pt x="329" y="190"/>
                      <a:pt x="328" y="190"/>
                      <a:pt x="328" y="191"/>
                    </a:cubicBezTo>
                    <a:cubicBezTo>
                      <a:pt x="327" y="196"/>
                      <a:pt x="325" y="201"/>
                      <a:pt x="323" y="206"/>
                    </a:cubicBezTo>
                    <a:cubicBezTo>
                      <a:pt x="321" y="195"/>
                      <a:pt x="318" y="183"/>
                      <a:pt x="315" y="171"/>
                    </a:cubicBezTo>
                    <a:cubicBezTo>
                      <a:pt x="318" y="162"/>
                      <a:pt x="318" y="152"/>
                      <a:pt x="318" y="143"/>
                    </a:cubicBezTo>
                    <a:cubicBezTo>
                      <a:pt x="318" y="141"/>
                      <a:pt x="316" y="141"/>
                      <a:pt x="316" y="143"/>
                    </a:cubicBezTo>
                    <a:cubicBezTo>
                      <a:pt x="315" y="149"/>
                      <a:pt x="314" y="155"/>
                      <a:pt x="313" y="162"/>
                    </a:cubicBezTo>
                    <a:cubicBezTo>
                      <a:pt x="312" y="160"/>
                      <a:pt x="312" y="158"/>
                      <a:pt x="312" y="156"/>
                    </a:cubicBezTo>
                    <a:cubicBezTo>
                      <a:pt x="310" y="150"/>
                      <a:pt x="308" y="144"/>
                      <a:pt x="306" y="138"/>
                    </a:cubicBezTo>
                    <a:cubicBezTo>
                      <a:pt x="311" y="127"/>
                      <a:pt x="313" y="116"/>
                      <a:pt x="312" y="105"/>
                    </a:cubicBezTo>
                    <a:cubicBezTo>
                      <a:pt x="319" y="124"/>
                      <a:pt x="323" y="144"/>
                      <a:pt x="326" y="163"/>
                    </a:cubicBezTo>
                    <a:cubicBezTo>
                      <a:pt x="327" y="172"/>
                      <a:pt x="328" y="182"/>
                      <a:pt x="329" y="191"/>
                    </a:cubicBezTo>
                    <a:close/>
                    <a:moveTo>
                      <a:pt x="311" y="102"/>
                    </a:moveTo>
                    <a:cubicBezTo>
                      <a:pt x="310" y="101"/>
                      <a:pt x="309" y="102"/>
                      <a:pt x="309" y="103"/>
                    </a:cubicBezTo>
                    <a:cubicBezTo>
                      <a:pt x="308" y="112"/>
                      <a:pt x="306" y="120"/>
                      <a:pt x="303" y="128"/>
                    </a:cubicBezTo>
                    <a:cubicBezTo>
                      <a:pt x="299" y="117"/>
                      <a:pt x="295" y="106"/>
                      <a:pt x="290" y="95"/>
                    </a:cubicBezTo>
                    <a:cubicBezTo>
                      <a:pt x="292" y="86"/>
                      <a:pt x="292" y="76"/>
                      <a:pt x="287" y="69"/>
                    </a:cubicBezTo>
                    <a:cubicBezTo>
                      <a:pt x="286" y="68"/>
                      <a:pt x="285" y="69"/>
                      <a:pt x="286" y="70"/>
                    </a:cubicBezTo>
                    <a:cubicBezTo>
                      <a:pt x="289" y="76"/>
                      <a:pt x="289" y="83"/>
                      <a:pt x="287" y="89"/>
                    </a:cubicBezTo>
                    <a:cubicBezTo>
                      <a:pt x="284" y="83"/>
                      <a:pt x="280" y="76"/>
                      <a:pt x="276" y="70"/>
                    </a:cubicBezTo>
                    <a:cubicBezTo>
                      <a:pt x="274" y="68"/>
                      <a:pt x="272" y="65"/>
                      <a:pt x="270" y="62"/>
                    </a:cubicBezTo>
                    <a:cubicBezTo>
                      <a:pt x="270" y="55"/>
                      <a:pt x="270" y="47"/>
                      <a:pt x="270" y="39"/>
                    </a:cubicBezTo>
                    <a:cubicBezTo>
                      <a:pt x="273" y="41"/>
                      <a:pt x="275" y="43"/>
                      <a:pt x="277" y="46"/>
                    </a:cubicBezTo>
                    <a:cubicBezTo>
                      <a:pt x="293" y="61"/>
                      <a:pt x="304" y="81"/>
                      <a:pt x="311" y="102"/>
                    </a:cubicBezTo>
                    <a:close/>
                    <a:moveTo>
                      <a:pt x="106" y="132"/>
                    </a:moveTo>
                    <a:cubicBezTo>
                      <a:pt x="113" y="95"/>
                      <a:pt x="126" y="54"/>
                      <a:pt x="160" y="33"/>
                    </a:cubicBezTo>
                    <a:cubicBezTo>
                      <a:pt x="192" y="14"/>
                      <a:pt x="237" y="16"/>
                      <a:pt x="267" y="38"/>
                    </a:cubicBezTo>
                    <a:cubicBezTo>
                      <a:pt x="267" y="38"/>
                      <a:pt x="266" y="38"/>
                      <a:pt x="266" y="39"/>
                    </a:cubicBezTo>
                    <a:cubicBezTo>
                      <a:pt x="266" y="45"/>
                      <a:pt x="266" y="51"/>
                      <a:pt x="266" y="57"/>
                    </a:cubicBezTo>
                    <a:cubicBezTo>
                      <a:pt x="253" y="44"/>
                      <a:pt x="237" y="34"/>
                      <a:pt x="218" y="32"/>
                    </a:cubicBezTo>
                    <a:cubicBezTo>
                      <a:pt x="203" y="31"/>
                      <a:pt x="188" y="35"/>
                      <a:pt x="173" y="41"/>
                    </a:cubicBezTo>
                    <a:cubicBezTo>
                      <a:pt x="173" y="40"/>
                      <a:pt x="173" y="40"/>
                      <a:pt x="172" y="39"/>
                    </a:cubicBezTo>
                    <a:cubicBezTo>
                      <a:pt x="172" y="37"/>
                      <a:pt x="170" y="38"/>
                      <a:pt x="170" y="39"/>
                    </a:cubicBezTo>
                    <a:cubicBezTo>
                      <a:pt x="171" y="40"/>
                      <a:pt x="171" y="41"/>
                      <a:pt x="171" y="42"/>
                    </a:cubicBezTo>
                    <a:cubicBezTo>
                      <a:pt x="156" y="49"/>
                      <a:pt x="141" y="60"/>
                      <a:pt x="129" y="69"/>
                    </a:cubicBezTo>
                    <a:cubicBezTo>
                      <a:pt x="129" y="69"/>
                      <a:pt x="129" y="70"/>
                      <a:pt x="129" y="70"/>
                    </a:cubicBezTo>
                    <a:cubicBezTo>
                      <a:pt x="142" y="60"/>
                      <a:pt x="156" y="51"/>
                      <a:pt x="172" y="45"/>
                    </a:cubicBezTo>
                    <a:cubicBezTo>
                      <a:pt x="172" y="47"/>
                      <a:pt x="173" y="50"/>
                      <a:pt x="173" y="52"/>
                    </a:cubicBezTo>
                    <a:cubicBezTo>
                      <a:pt x="167" y="54"/>
                      <a:pt x="160" y="56"/>
                      <a:pt x="155" y="59"/>
                    </a:cubicBezTo>
                    <a:cubicBezTo>
                      <a:pt x="155" y="58"/>
                      <a:pt x="155" y="58"/>
                      <a:pt x="155" y="57"/>
                    </a:cubicBezTo>
                    <a:cubicBezTo>
                      <a:pt x="155" y="55"/>
                      <a:pt x="152" y="55"/>
                      <a:pt x="152" y="57"/>
                    </a:cubicBezTo>
                    <a:cubicBezTo>
                      <a:pt x="151" y="58"/>
                      <a:pt x="151" y="60"/>
                      <a:pt x="152" y="61"/>
                    </a:cubicBezTo>
                    <a:cubicBezTo>
                      <a:pt x="136" y="71"/>
                      <a:pt x="126" y="87"/>
                      <a:pt x="120" y="107"/>
                    </a:cubicBezTo>
                    <a:cubicBezTo>
                      <a:pt x="119" y="106"/>
                      <a:pt x="119" y="106"/>
                      <a:pt x="119" y="105"/>
                    </a:cubicBezTo>
                    <a:cubicBezTo>
                      <a:pt x="117" y="103"/>
                      <a:pt x="114" y="105"/>
                      <a:pt x="115" y="107"/>
                    </a:cubicBezTo>
                    <a:cubicBezTo>
                      <a:pt x="116" y="109"/>
                      <a:pt x="117" y="110"/>
                      <a:pt x="118" y="112"/>
                    </a:cubicBezTo>
                    <a:cubicBezTo>
                      <a:pt x="115" y="122"/>
                      <a:pt x="113" y="132"/>
                      <a:pt x="112" y="142"/>
                    </a:cubicBezTo>
                    <a:cubicBezTo>
                      <a:pt x="112" y="142"/>
                      <a:pt x="112" y="142"/>
                      <a:pt x="111" y="142"/>
                    </a:cubicBezTo>
                    <a:cubicBezTo>
                      <a:pt x="110" y="141"/>
                      <a:pt x="109" y="143"/>
                      <a:pt x="110" y="144"/>
                    </a:cubicBezTo>
                    <a:cubicBezTo>
                      <a:pt x="111" y="144"/>
                      <a:pt x="111" y="144"/>
                      <a:pt x="112" y="145"/>
                    </a:cubicBezTo>
                    <a:cubicBezTo>
                      <a:pt x="108" y="176"/>
                      <a:pt x="109" y="209"/>
                      <a:pt x="110" y="232"/>
                    </a:cubicBezTo>
                    <a:cubicBezTo>
                      <a:pt x="110" y="238"/>
                      <a:pt x="110" y="245"/>
                      <a:pt x="110" y="251"/>
                    </a:cubicBezTo>
                    <a:cubicBezTo>
                      <a:pt x="106" y="252"/>
                      <a:pt x="102" y="252"/>
                      <a:pt x="98" y="253"/>
                    </a:cubicBezTo>
                    <a:cubicBezTo>
                      <a:pt x="99" y="212"/>
                      <a:pt x="100" y="172"/>
                      <a:pt x="106" y="132"/>
                    </a:cubicBezTo>
                    <a:close/>
                    <a:moveTo>
                      <a:pt x="164" y="244"/>
                    </a:moveTo>
                    <a:cubicBezTo>
                      <a:pt x="164" y="220"/>
                      <a:pt x="164" y="196"/>
                      <a:pt x="167" y="172"/>
                    </a:cubicBezTo>
                    <a:cubicBezTo>
                      <a:pt x="170" y="148"/>
                      <a:pt x="177" y="117"/>
                      <a:pt x="203" y="108"/>
                    </a:cubicBezTo>
                    <a:cubicBezTo>
                      <a:pt x="236" y="97"/>
                      <a:pt x="261" y="122"/>
                      <a:pt x="270" y="151"/>
                    </a:cubicBezTo>
                    <a:cubicBezTo>
                      <a:pt x="279" y="180"/>
                      <a:pt x="279" y="211"/>
                      <a:pt x="279" y="240"/>
                    </a:cubicBezTo>
                    <a:cubicBezTo>
                      <a:pt x="240" y="238"/>
                      <a:pt x="202" y="238"/>
                      <a:pt x="164" y="244"/>
                    </a:cubicBezTo>
                    <a:close/>
                    <a:moveTo>
                      <a:pt x="359" y="269"/>
                    </a:moveTo>
                    <a:cubicBezTo>
                      <a:pt x="367" y="269"/>
                      <a:pt x="375" y="270"/>
                      <a:pt x="383" y="270"/>
                    </a:cubicBezTo>
                    <a:cubicBezTo>
                      <a:pt x="382" y="278"/>
                      <a:pt x="382" y="287"/>
                      <a:pt x="381" y="296"/>
                    </a:cubicBezTo>
                    <a:cubicBezTo>
                      <a:pt x="375" y="300"/>
                      <a:pt x="369" y="303"/>
                      <a:pt x="362" y="306"/>
                    </a:cubicBezTo>
                    <a:cubicBezTo>
                      <a:pt x="361" y="306"/>
                      <a:pt x="359" y="307"/>
                      <a:pt x="358" y="307"/>
                    </a:cubicBezTo>
                    <a:cubicBezTo>
                      <a:pt x="359" y="294"/>
                      <a:pt x="359" y="282"/>
                      <a:pt x="359" y="269"/>
                    </a:cubicBezTo>
                    <a:close/>
                    <a:moveTo>
                      <a:pt x="358" y="314"/>
                    </a:moveTo>
                    <a:cubicBezTo>
                      <a:pt x="366" y="313"/>
                      <a:pt x="373" y="310"/>
                      <a:pt x="380" y="306"/>
                    </a:cubicBezTo>
                    <a:cubicBezTo>
                      <a:pt x="379" y="314"/>
                      <a:pt x="378" y="321"/>
                      <a:pt x="378" y="328"/>
                    </a:cubicBezTo>
                    <a:cubicBezTo>
                      <a:pt x="373" y="332"/>
                      <a:pt x="369" y="336"/>
                      <a:pt x="365" y="339"/>
                    </a:cubicBezTo>
                    <a:cubicBezTo>
                      <a:pt x="362" y="341"/>
                      <a:pt x="359" y="343"/>
                      <a:pt x="356" y="345"/>
                    </a:cubicBezTo>
                    <a:cubicBezTo>
                      <a:pt x="357" y="335"/>
                      <a:pt x="357" y="325"/>
                      <a:pt x="358" y="314"/>
                    </a:cubicBezTo>
                    <a:close/>
                    <a:moveTo>
                      <a:pt x="356" y="361"/>
                    </a:moveTo>
                    <a:cubicBezTo>
                      <a:pt x="356" y="359"/>
                      <a:pt x="356" y="357"/>
                      <a:pt x="356" y="355"/>
                    </a:cubicBezTo>
                    <a:cubicBezTo>
                      <a:pt x="361" y="353"/>
                      <a:pt x="365" y="350"/>
                      <a:pt x="370" y="347"/>
                    </a:cubicBezTo>
                    <a:cubicBezTo>
                      <a:pt x="372" y="346"/>
                      <a:pt x="374" y="344"/>
                      <a:pt x="376" y="343"/>
                    </a:cubicBezTo>
                    <a:cubicBezTo>
                      <a:pt x="375" y="352"/>
                      <a:pt x="374" y="362"/>
                      <a:pt x="373" y="372"/>
                    </a:cubicBezTo>
                    <a:cubicBezTo>
                      <a:pt x="372" y="373"/>
                      <a:pt x="370" y="374"/>
                      <a:pt x="369" y="375"/>
                    </a:cubicBezTo>
                    <a:cubicBezTo>
                      <a:pt x="364" y="377"/>
                      <a:pt x="360" y="380"/>
                      <a:pt x="356" y="382"/>
                    </a:cubicBezTo>
                    <a:cubicBezTo>
                      <a:pt x="356" y="375"/>
                      <a:pt x="356" y="368"/>
                      <a:pt x="356" y="361"/>
                    </a:cubicBezTo>
                    <a:close/>
                    <a:moveTo>
                      <a:pt x="366" y="424"/>
                    </a:moveTo>
                    <a:cubicBezTo>
                      <a:pt x="364" y="425"/>
                      <a:pt x="362" y="426"/>
                      <a:pt x="360" y="427"/>
                    </a:cubicBezTo>
                    <a:cubicBezTo>
                      <a:pt x="359" y="422"/>
                      <a:pt x="358" y="417"/>
                      <a:pt x="357" y="412"/>
                    </a:cubicBezTo>
                    <a:cubicBezTo>
                      <a:pt x="357" y="405"/>
                      <a:pt x="356" y="398"/>
                      <a:pt x="356" y="390"/>
                    </a:cubicBezTo>
                    <a:cubicBezTo>
                      <a:pt x="361" y="388"/>
                      <a:pt x="367" y="386"/>
                      <a:pt x="372" y="383"/>
                    </a:cubicBezTo>
                    <a:cubicBezTo>
                      <a:pt x="371" y="395"/>
                      <a:pt x="370" y="408"/>
                      <a:pt x="371" y="420"/>
                    </a:cubicBezTo>
                    <a:cubicBezTo>
                      <a:pt x="369" y="422"/>
                      <a:pt x="367" y="423"/>
                      <a:pt x="366" y="424"/>
                    </a:cubicBezTo>
                    <a:close/>
                    <a:moveTo>
                      <a:pt x="395" y="434"/>
                    </a:moveTo>
                    <a:cubicBezTo>
                      <a:pt x="393" y="439"/>
                      <a:pt x="392" y="445"/>
                      <a:pt x="390" y="451"/>
                    </a:cubicBezTo>
                    <a:cubicBezTo>
                      <a:pt x="390" y="451"/>
                      <a:pt x="389" y="451"/>
                      <a:pt x="388" y="451"/>
                    </a:cubicBezTo>
                    <a:cubicBezTo>
                      <a:pt x="385" y="452"/>
                      <a:pt x="383" y="454"/>
                      <a:pt x="380" y="456"/>
                    </a:cubicBezTo>
                    <a:cubicBezTo>
                      <a:pt x="378" y="448"/>
                      <a:pt x="377" y="440"/>
                      <a:pt x="376" y="431"/>
                    </a:cubicBezTo>
                    <a:cubicBezTo>
                      <a:pt x="383" y="426"/>
                      <a:pt x="389" y="420"/>
                      <a:pt x="392" y="412"/>
                    </a:cubicBezTo>
                    <a:cubicBezTo>
                      <a:pt x="393" y="409"/>
                      <a:pt x="390" y="407"/>
                      <a:pt x="388" y="408"/>
                    </a:cubicBezTo>
                    <a:cubicBezTo>
                      <a:pt x="383" y="411"/>
                      <a:pt x="379" y="414"/>
                      <a:pt x="375" y="417"/>
                    </a:cubicBezTo>
                    <a:cubicBezTo>
                      <a:pt x="375" y="405"/>
                      <a:pt x="376" y="392"/>
                      <a:pt x="377" y="381"/>
                    </a:cubicBezTo>
                    <a:cubicBezTo>
                      <a:pt x="385" y="376"/>
                      <a:pt x="392" y="372"/>
                      <a:pt x="397" y="364"/>
                    </a:cubicBezTo>
                    <a:cubicBezTo>
                      <a:pt x="397" y="370"/>
                      <a:pt x="397" y="376"/>
                      <a:pt x="397" y="382"/>
                    </a:cubicBezTo>
                    <a:cubicBezTo>
                      <a:pt x="398" y="392"/>
                      <a:pt x="399" y="403"/>
                      <a:pt x="399" y="413"/>
                    </a:cubicBezTo>
                    <a:cubicBezTo>
                      <a:pt x="398" y="420"/>
                      <a:pt x="396" y="427"/>
                      <a:pt x="395" y="4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1217"/>
              <p:cNvSpPr/>
              <p:nvPr/>
            </p:nvSpPr>
            <p:spPr bwMode="auto">
              <a:xfrm>
                <a:off x="1853" y="415"/>
                <a:ext cx="45" cy="110"/>
              </a:xfrm>
              <a:custGeom>
                <a:avLst/>
                <a:gdLst>
                  <a:gd name="T0" fmla="*/ 3 w 81"/>
                  <a:gd name="T1" fmla="*/ 173 h 197"/>
                  <a:gd name="T2" fmla="*/ 15 w 81"/>
                  <a:gd name="T3" fmla="*/ 189 h 197"/>
                  <a:gd name="T4" fmla="*/ 69 w 81"/>
                  <a:gd name="T5" fmla="*/ 188 h 197"/>
                  <a:gd name="T6" fmla="*/ 79 w 81"/>
                  <a:gd name="T7" fmla="*/ 177 h 197"/>
                  <a:gd name="T8" fmla="*/ 80 w 81"/>
                  <a:gd name="T9" fmla="*/ 168 h 197"/>
                  <a:gd name="T10" fmla="*/ 75 w 81"/>
                  <a:gd name="T11" fmla="*/ 161 h 197"/>
                  <a:gd name="T12" fmla="*/ 56 w 81"/>
                  <a:gd name="T13" fmla="*/ 104 h 197"/>
                  <a:gd name="T14" fmla="*/ 79 w 81"/>
                  <a:gd name="T15" fmla="*/ 60 h 197"/>
                  <a:gd name="T16" fmla="*/ 37 w 81"/>
                  <a:gd name="T17" fmla="*/ 19 h 197"/>
                  <a:gd name="T18" fmla="*/ 32 w 81"/>
                  <a:gd name="T19" fmla="*/ 25 h 197"/>
                  <a:gd name="T20" fmla="*/ 31 w 81"/>
                  <a:gd name="T21" fmla="*/ 25 h 197"/>
                  <a:gd name="T22" fmla="*/ 13 w 81"/>
                  <a:gd name="T23" fmla="*/ 42 h 197"/>
                  <a:gd name="T24" fmla="*/ 5 w 81"/>
                  <a:gd name="T25" fmla="*/ 55 h 197"/>
                  <a:gd name="T26" fmla="*/ 15 w 81"/>
                  <a:gd name="T27" fmla="*/ 95 h 197"/>
                  <a:gd name="T28" fmla="*/ 16 w 81"/>
                  <a:gd name="T29" fmla="*/ 96 h 197"/>
                  <a:gd name="T30" fmla="*/ 21 w 81"/>
                  <a:gd name="T31" fmla="*/ 102 h 197"/>
                  <a:gd name="T32" fmla="*/ 12 w 81"/>
                  <a:gd name="T33" fmla="*/ 126 h 197"/>
                  <a:gd name="T34" fmla="*/ 3 w 81"/>
                  <a:gd name="T35" fmla="*/ 17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197">
                    <a:moveTo>
                      <a:pt x="3" y="173"/>
                    </a:moveTo>
                    <a:cubicBezTo>
                      <a:pt x="3" y="180"/>
                      <a:pt x="8" y="188"/>
                      <a:pt x="15" y="189"/>
                    </a:cubicBezTo>
                    <a:cubicBezTo>
                      <a:pt x="33" y="192"/>
                      <a:pt x="54" y="197"/>
                      <a:pt x="69" y="188"/>
                    </a:cubicBezTo>
                    <a:cubicBezTo>
                      <a:pt x="74" y="187"/>
                      <a:pt x="79" y="182"/>
                      <a:pt x="79" y="177"/>
                    </a:cubicBezTo>
                    <a:cubicBezTo>
                      <a:pt x="80" y="174"/>
                      <a:pt x="81" y="171"/>
                      <a:pt x="80" y="168"/>
                    </a:cubicBezTo>
                    <a:cubicBezTo>
                      <a:pt x="79" y="165"/>
                      <a:pt x="77" y="163"/>
                      <a:pt x="75" y="161"/>
                    </a:cubicBezTo>
                    <a:cubicBezTo>
                      <a:pt x="68" y="142"/>
                      <a:pt x="60" y="124"/>
                      <a:pt x="56" y="104"/>
                    </a:cubicBezTo>
                    <a:cubicBezTo>
                      <a:pt x="70" y="95"/>
                      <a:pt x="78" y="76"/>
                      <a:pt x="79" y="60"/>
                    </a:cubicBezTo>
                    <a:cubicBezTo>
                      <a:pt x="79" y="41"/>
                      <a:pt x="60" y="0"/>
                      <a:pt x="37" y="19"/>
                    </a:cubicBezTo>
                    <a:cubicBezTo>
                      <a:pt x="35" y="21"/>
                      <a:pt x="33" y="23"/>
                      <a:pt x="32" y="25"/>
                    </a:cubicBezTo>
                    <a:cubicBezTo>
                      <a:pt x="31" y="25"/>
                      <a:pt x="31" y="25"/>
                      <a:pt x="31" y="25"/>
                    </a:cubicBezTo>
                    <a:cubicBezTo>
                      <a:pt x="24" y="29"/>
                      <a:pt x="18" y="35"/>
                      <a:pt x="13" y="42"/>
                    </a:cubicBezTo>
                    <a:cubicBezTo>
                      <a:pt x="10" y="45"/>
                      <a:pt x="7" y="49"/>
                      <a:pt x="5" y="55"/>
                    </a:cubicBezTo>
                    <a:cubicBezTo>
                      <a:pt x="0" y="69"/>
                      <a:pt x="6" y="85"/>
                      <a:pt x="15" y="95"/>
                    </a:cubicBezTo>
                    <a:cubicBezTo>
                      <a:pt x="16" y="96"/>
                      <a:pt x="16" y="96"/>
                      <a:pt x="16" y="96"/>
                    </a:cubicBezTo>
                    <a:cubicBezTo>
                      <a:pt x="17" y="98"/>
                      <a:pt x="19" y="100"/>
                      <a:pt x="21" y="102"/>
                    </a:cubicBezTo>
                    <a:cubicBezTo>
                      <a:pt x="19" y="110"/>
                      <a:pt x="14" y="118"/>
                      <a:pt x="12" y="126"/>
                    </a:cubicBezTo>
                    <a:cubicBezTo>
                      <a:pt x="8" y="141"/>
                      <a:pt x="4" y="157"/>
                      <a:pt x="3"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1218"/>
              <p:cNvSpPr>
                <a:spLocks noEditPoints="1"/>
              </p:cNvSpPr>
              <p:nvPr/>
            </p:nvSpPr>
            <p:spPr bwMode="auto">
              <a:xfrm>
                <a:off x="2740" y="627"/>
                <a:ext cx="186" cy="291"/>
              </a:xfrm>
              <a:custGeom>
                <a:avLst/>
                <a:gdLst>
                  <a:gd name="T0" fmla="*/ 47 w 331"/>
                  <a:gd name="T1" fmla="*/ 21 h 520"/>
                  <a:gd name="T2" fmla="*/ 105 w 331"/>
                  <a:gd name="T3" fmla="*/ 23 h 520"/>
                  <a:gd name="T4" fmla="*/ 159 w 331"/>
                  <a:gd name="T5" fmla="*/ 19 h 520"/>
                  <a:gd name="T6" fmla="*/ 194 w 331"/>
                  <a:gd name="T7" fmla="*/ 26 h 520"/>
                  <a:gd name="T8" fmla="*/ 239 w 331"/>
                  <a:gd name="T9" fmla="*/ 50 h 520"/>
                  <a:gd name="T10" fmla="*/ 279 w 331"/>
                  <a:gd name="T11" fmla="*/ 109 h 520"/>
                  <a:gd name="T12" fmla="*/ 260 w 331"/>
                  <a:gd name="T13" fmla="*/ 174 h 520"/>
                  <a:gd name="T14" fmla="*/ 173 w 331"/>
                  <a:gd name="T15" fmla="*/ 217 h 520"/>
                  <a:gd name="T16" fmla="*/ 122 w 331"/>
                  <a:gd name="T17" fmla="*/ 225 h 520"/>
                  <a:gd name="T18" fmla="*/ 112 w 331"/>
                  <a:gd name="T19" fmla="*/ 263 h 520"/>
                  <a:gd name="T20" fmla="*/ 106 w 331"/>
                  <a:gd name="T21" fmla="*/ 277 h 520"/>
                  <a:gd name="T22" fmla="*/ 108 w 331"/>
                  <a:gd name="T23" fmla="*/ 304 h 520"/>
                  <a:gd name="T24" fmla="*/ 127 w 331"/>
                  <a:gd name="T25" fmla="*/ 351 h 520"/>
                  <a:gd name="T26" fmla="*/ 98 w 331"/>
                  <a:gd name="T27" fmla="*/ 379 h 520"/>
                  <a:gd name="T28" fmla="*/ 118 w 331"/>
                  <a:gd name="T29" fmla="*/ 471 h 520"/>
                  <a:gd name="T30" fmla="*/ 112 w 331"/>
                  <a:gd name="T31" fmla="*/ 492 h 520"/>
                  <a:gd name="T32" fmla="*/ 71 w 331"/>
                  <a:gd name="T33" fmla="*/ 493 h 520"/>
                  <a:gd name="T34" fmla="*/ 70 w 331"/>
                  <a:gd name="T35" fmla="*/ 456 h 520"/>
                  <a:gd name="T36" fmla="*/ 61 w 331"/>
                  <a:gd name="T37" fmla="*/ 421 h 520"/>
                  <a:gd name="T38" fmla="*/ 52 w 331"/>
                  <a:gd name="T39" fmla="*/ 374 h 520"/>
                  <a:gd name="T40" fmla="*/ 76 w 331"/>
                  <a:gd name="T41" fmla="*/ 281 h 520"/>
                  <a:gd name="T42" fmla="*/ 42 w 331"/>
                  <a:gd name="T43" fmla="*/ 266 h 520"/>
                  <a:gd name="T44" fmla="*/ 22 w 331"/>
                  <a:gd name="T45" fmla="*/ 255 h 520"/>
                  <a:gd name="T46" fmla="*/ 38 w 331"/>
                  <a:gd name="T47" fmla="*/ 166 h 520"/>
                  <a:gd name="T48" fmla="*/ 58 w 331"/>
                  <a:gd name="T49" fmla="*/ 63 h 520"/>
                  <a:gd name="T50" fmla="*/ 50 w 331"/>
                  <a:gd name="T51" fmla="*/ 24 h 520"/>
                  <a:gd name="T52" fmla="*/ 12 w 331"/>
                  <a:gd name="T53" fmla="*/ 19 h 520"/>
                  <a:gd name="T54" fmla="*/ 4 w 331"/>
                  <a:gd name="T55" fmla="*/ 265 h 520"/>
                  <a:gd name="T56" fmla="*/ 4 w 331"/>
                  <a:gd name="T57" fmla="*/ 501 h 520"/>
                  <a:gd name="T58" fmla="*/ 60 w 331"/>
                  <a:gd name="T59" fmla="*/ 516 h 520"/>
                  <a:gd name="T60" fmla="*/ 143 w 331"/>
                  <a:gd name="T61" fmla="*/ 376 h 520"/>
                  <a:gd name="T62" fmla="*/ 141 w 331"/>
                  <a:gd name="T63" fmla="*/ 329 h 520"/>
                  <a:gd name="T64" fmla="*/ 275 w 331"/>
                  <a:gd name="T65" fmla="*/ 227 h 520"/>
                  <a:gd name="T66" fmla="*/ 50 w 331"/>
                  <a:gd name="T67" fmla="*/ 470 h 520"/>
                  <a:gd name="T68" fmla="*/ 50 w 331"/>
                  <a:gd name="T69" fmla="*/ 437 h 520"/>
                  <a:gd name="T70" fmla="*/ 50 w 331"/>
                  <a:gd name="T71" fmla="*/ 437 h 520"/>
                  <a:gd name="T72" fmla="*/ 45 w 331"/>
                  <a:gd name="T73" fmla="*/ 367 h 520"/>
                  <a:gd name="T74" fmla="*/ 42 w 331"/>
                  <a:gd name="T75" fmla="*/ 326 h 520"/>
                  <a:gd name="T76" fmla="*/ 25 w 331"/>
                  <a:gd name="T77" fmla="*/ 314 h 520"/>
                  <a:gd name="T78" fmla="*/ 39 w 331"/>
                  <a:gd name="T79" fmla="*/ 228 h 520"/>
                  <a:gd name="T80" fmla="*/ 23 w 331"/>
                  <a:gd name="T81" fmla="*/ 267 h 520"/>
                  <a:gd name="T82" fmla="*/ 29 w 331"/>
                  <a:gd name="T83" fmla="*/ 161 h 520"/>
                  <a:gd name="T84" fmla="*/ 18 w 331"/>
                  <a:gd name="T85" fmla="*/ 140 h 520"/>
                  <a:gd name="T86" fmla="*/ 103 w 331"/>
                  <a:gd name="T87" fmla="*/ 492 h 520"/>
                  <a:gd name="T88" fmla="*/ 273 w 331"/>
                  <a:gd name="T89" fmla="*/ 66 h 520"/>
                  <a:gd name="T90" fmla="*/ 296 w 331"/>
                  <a:gd name="T91" fmla="*/ 109 h 520"/>
                  <a:gd name="T92" fmla="*/ 298 w 331"/>
                  <a:gd name="T93" fmla="*/ 114 h 520"/>
                  <a:gd name="T94" fmla="*/ 288 w 331"/>
                  <a:gd name="T95" fmla="*/ 112 h 520"/>
                  <a:gd name="T96" fmla="*/ 280 w 331"/>
                  <a:gd name="T97" fmla="*/ 155 h 520"/>
                  <a:gd name="T98" fmla="*/ 268 w 331"/>
                  <a:gd name="T99" fmla="*/ 184 h 520"/>
                  <a:gd name="T100" fmla="*/ 239 w 331"/>
                  <a:gd name="T101" fmla="*/ 206 h 520"/>
                  <a:gd name="T102" fmla="*/ 123 w 331"/>
                  <a:gd name="T103" fmla="*/ 227 h 520"/>
                  <a:gd name="T104" fmla="*/ 168 w 331"/>
                  <a:gd name="T105" fmla="*/ 240 h 520"/>
                  <a:gd name="T106" fmla="*/ 181 w 331"/>
                  <a:gd name="T107" fmla="*/ 227 h 520"/>
                  <a:gd name="T108" fmla="*/ 216 w 331"/>
                  <a:gd name="T109" fmla="*/ 232 h 520"/>
                  <a:gd name="T110" fmla="*/ 258 w 331"/>
                  <a:gd name="T111" fmla="*/ 215 h 520"/>
                  <a:gd name="T112" fmla="*/ 292 w 331"/>
                  <a:gd name="T113" fmla="*/ 180 h 520"/>
                  <a:gd name="T114" fmla="*/ 292 w 331"/>
                  <a:gd name="T115" fmla="*/ 18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1" h="520">
                    <a:moveTo>
                      <a:pt x="322" y="101"/>
                    </a:moveTo>
                    <a:cubicBezTo>
                      <a:pt x="307" y="22"/>
                      <a:pt x="211" y="4"/>
                      <a:pt x="138" y="2"/>
                    </a:cubicBezTo>
                    <a:cubicBezTo>
                      <a:pt x="93" y="0"/>
                      <a:pt x="48" y="3"/>
                      <a:pt x="4" y="11"/>
                    </a:cubicBezTo>
                    <a:cubicBezTo>
                      <a:pt x="1" y="12"/>
                      <a:pt x="2" y="16"/>
                      <a:pt x="4" y="16"/>
                    </a:cubicBezTo>
                    <a:cubicBezTo>
                      <a:pt x="15" y="16"/>
                      <a:pt x="26" y="17"/>
                      <a:pt x="36" y="17"/>
                    </a:cubicBezTo>
                    <a:cubicBezTo>
                      <a:pt x="40" y="18"/>
                      <a:pt x="43" y="19"/>
                      <a:pt x="47" y="21"/>
                    </a:cubicBezTo>
                    <a:cubicBezTo>
                      <a:pt x="53" y="24"/>
                      <a:pt x="57" y="28"/>
                      <a:pt x="62" y="31"/>
                    </a:cubicBezTo>
                    <a:cubicBezTo>
                      <a:pt x="63" y="31"/>
                      <a:pt x="65" y="30"/>
                      <a:pt x="64" y="29"/>
                    </a:cubicBezTo>
                    <a:cubicBezTo>
                      <a:pt x="60" y="23"/>
                      <a:pt x="51" y="19"/>
                      <a:pt x="43" y="17"/>
                    </a:cubicBezTo>
                    <a:cubicBezTo>
                      <a:pt x="57" y="17"/>
                      <a:pt x="71" y="17"/>
                      <a:pt x="85" y="17"/>
                    </a:cubicBezTo>
                    <a:cubicBezTo>
                      <a:pt x="91" y="20"/>
                      <a:pt x="97" y="23"/>
                      <a:pt x="103" y="25"/>
                    </a:cubicBezTo>
                    <a:cubicBezTo>
                      <a:pt x="105" y="26"/>
                      <a:pt x="106" y="24"/>
                      <a:pt x="105" y="23"/>
                    </a:cubicBezTo>
                    <a:cubicBezTo>
                      <a:pt x="99" y="21"/>
                      <a:pt x="94" y="19"/>
                      <a:pt x="89" y="16"/>
                    </a:cubicBezTo>
                    <a:cubicBezTo>
                      <a:pt x="102" y="16"/>
                      <a:pt x="115" y="16"/>
                      <a:pt x="127" y="17"/>
                    </a:cubicBezTo>
                    <a:cubicBezTo>
                      <a:pt x="138" y="24"/>
                      <a:pt x="146" y="32"/>
                      <a:pt x="156" y="42"/>
                    </a:cubicBezTo>
                    <a:cubicBezTo>
                      <a:pt x="157" y="43"/>
                      <a:pt x="158" y="41"/>
                      <a:pt x="158" y="40"/>
                    </a:cubicBezTo>
                    <a:cubicBezTo>
                      <a:pt x="151" y="31"/>
                      <a:pt x="142" y="23"/>
                      <a:pt x="132" y="17"/>
                    </a:cubicBezTo>
                    <a:cubicBezTo>
                      <a:pt x="141" y="17"/>
                      <a:pt x="150" y="18"/>
                      <a:pt x="159" y="19"/>
                    </a:cubicBezTo>
                    <a:cubicBezTo>
                      <a:pt x="159" y="19"/>
                      <a:pt x="159" y="20"/>
                      <a:pt x="159" y="20"/>
                    </a:cubicBezTo>
                    <a:cubicBezTo>
                      <a:pt x="173" y="24"/>
                      <a:pt x="183" y="36"/>
                      <a:pt x="191" y="47"/>
                    </a:cubicBezTo>
                    <a:cubicBezTo>
                      <a:pt x="191" y="48"/>
                      <a:pt x="194" y="47"/>
                      <a:pt x="193" y="46"/>
                    </a:cubicBezTo>
                    <a:cubicBezTo>
                      <a:pt x="185" y="35"/>
                      <a:pt x="176" y="23"/>
                      <a:pt x="162" y="19"/>
                    </a:cubicBezTo>
                    <a:cubicBezTo>
                      <a:pt x="173" y="20"/>
                      <a:pt x="183" y="21"/>
                      <a:pt x="194" y="23"/>
                    </a:cubicBezTo>
                    <a:cubicBezTo>
                      <a:pt x="193" y="24"/>
                      <a:pt x="193" y="25"/>
                      <a:pt x="194" y="26"/>
                    </a:cubicBezTo>
                    <a:cubicBezTo>
                      <a:pt x="221" y="37"/>
                      <a:pt x="247" y="46"/>
                      <a:pt x="267" y="66"/>
                    </a:cubicBezTo>
                    <a:cubicBezTo>
                      <a:pt x="280" y="79"/>
                      <a:pt x="288" y="93"/>
                      <a:pt x="294" y="109"/>
                    </a:cubicBezTo>
                    <a:cubicBezTo>
                      <a:pt x="292" y="109"/>
                      <a:pt x="290" y="109"/>
                      <a:pt x="288" y="108"/>
                    </a:cubicBezTo>
                    <a:cubicBezTo>
                      <a:pt x="286" y="108"/>
                      <a:pt x="285" y="108"/>
                      <a:pt x="283" y="108"/>
                    </a:cubicBezTo>
                    <a:cubicBezTo>
                      <a:pt x="282" y="104"/>
                      <a:pt x="281" y="100"/>
                      <a:pt x="279" y="97"/>
                    </a:cubicBezTo>
                    <a:cubicBezTo>
                      <a:pt x="272" y="80"/>
                      <a:pt x="258" y="59"/>
                      <a:pt x="239" y="50"/>
                    </a:cubicBezTo>
                    <a:cubicBezTo>
                      <a:pt x="238" y="49"/>
                      <a:pt x="236" y="51"/>
                      <a:pt x="237" y="53"/>
                    </a:cubicBezTo>
                    <a:cubicBezTo>
                      <a:pt x="251" y="67"/>
                      <a:pt x="265" y="79"/>
                      <a:pt x="274" y="97"/>
                    </a:cubicBezTo>
                    <a:cubicBezTo>
                      <a:pt x="275" y="100"/>
                      <a:pt x="276" y="103"/>
                      <a:pt x="277" y="106"/>
                    </a:cubicBezTo>
                    <a:cubicBezTo>
                      <a:pt x="276" y="106"/>
                      <a:pt x="275" y="105"/>
                      <a:pt x="274" y="105"/>
                    </a:cubicBezTo>
                    <a:cubicBezTo>
                      <a:pt x="272" y="105"/>
                      <a:pt x="272" y="107"/>
                      <a:pt x="273" y="107"/>
                    </a:cubicBezTo>
                    <a:cubicBezTo>
                      <a:pt x="275" y="108"/>
                      <a:pt x="277" y="109"/>
                      <a:pt x="279" y="109"/>
                    </a:cubicBezTo>
                    <a:cubicBezTo>
                      <a:pt x="281" y="116"/>
                      <a:pt x="282" y="123"/>
                      <a:pt x="283" y="131"/>
                    </a:cubicBezTo>
                    <a:cubicBezTo>
                      <a:pt x="277" y="146"/>
                      <a:pt x="273" y="159"/>
                      <a:pt x="261" y="172"/>
                    </a:cubicBezTo>
                    <a:cubicBezTo>
                      <a:pt x="261" y="172"/>
                      <a:pt x="261" y="172"/>
                      <a:pt x="261" y="173"/>
                    </a:cubicBezTo>
                    <a:cubicBezTo>
                      <a:pt x="259" y="170"/>
                      <a:pt x="258" y="168"/>
                      <a:pt x="256" y="166"/>
                    </a:cubicBezTo>
                    <a:cubicBezTo>
                      <a:pt x="256" y="166"/>
                      <a:pt x="256" y="166"/>
                      <a:pt x="256" y="166"/>
                    </a:cubicBezTo>
                    <a:cubicBezTo>
                      <a:pt x="257" y="169"/>
                      <a:pt x="258" y="171"/>
                      <a:pt x="260" y="174"/>
                    </a:cubicBezTo>
                    <a:cubicBezTo>
                      <a:pt x="249" y="185"/>
                      <a:pt x="235" y="194"/>
                      <a:pt x="220" y="201"/>
                    </a:cubicBezTo>
                    <a:cubicBezTo>
                      <a:pt x="213" y="205"/>
                      <a:pt x="206" y="208"/>
                      <a:pt x="199" y="210"/>
                    </a:cubicBezTo>
                    <a:cubicBezTo>
                      <a:pt x="198" y="210"/>
                      <a:pt x="198" y="210"/>
                      <a:pt x="198" y="210"/>
                    </a:cubicBezTo>
                    <a:cubicBezTo>
                      <a:pt x="197" y="209"/>
                      <a:pt x="197" y="210"/>
                      <a:pt x="197" y="210"/>
                    </a:cubicBezTo>
                    <a:cubicBezTo>
                      <a:pt x="197" y="210"/>
                      <a:pt x="197" y="210"/>
                      <a:pt x="197" y="210"/>
                    </a:cubicBezTo>
                    <a:cubicBezTo>
                      <a:pt x="189" y="213"/>
                      <a:pt x="181" y="215"/>
                      <a:pt x="173" y="217"/>
                    </a:cubicBezTo>
                    <a:cubicBezTo>
                      <a:pt x="172" y="215"/>
                      <a:pt x="171" y="212"/>
                      <a:pt x="170" y="210"/>
                    </a:cubicBezTo>
                    <a:cubicBezTo>
                      <a:pt x="169" y="208"/>
                      <a:pt x="166" y="208"/>
                      <a:pt x="167" y="210"/>
                    </a:cubicBezTo>
                    <a:cubicBezTo>
                      <a:pt x="167" y="213"/>
                      <a:pt x="168" y="216"/>
                      <a:pt x="170" y="218"/>
                    </a:cubicBezTo>
                    <a:cubicBezTo>
                      <a:pt x="164" y="219"/>
                      <a:pt x="158" y="221"/>
                      <a:pt x="152" y="222"/>
                    </a:cubicBezTo>
                    <a:cubicBezTo>
                      <a:pt x="151" y="221"/>
                      <a:pt x="149" y="221"/>
                      <a:pt x="149" y="222"/>
                    </a:cubicBezTo>
                    <a:cubicBezTo>
                      <a:pt x="140" y="223"/>
                      <a:pt x="131" y="225"/>
                      <a:pt x="122" y="225"/>
                    </a:cubicBezTo>
                    <a:cubicBezTo>
                      <a:pt x="122" y="225"/>
                      <a:pt x="121" y="225"/>
                      <a:pt x="120" y="226"/>
                    </a:cubicBezTo>
                    <a:cubicBezTo>
                      <a:pt x="119" y="226"/>
                      <a:pt x="117" y="226"/>
                      <a:pt x="116" y="226"/>
                    </a:cubicBezTo>
                    <a:cubicBezTo>
                      <a:pt x="115" y="226"/>
                      <a:pt x="115" y="226"/>
                      <a:pt x="116" y="226"/>
                    </a:cubicBezTo>
                    <a:cubicBezTo>
                      <a:pt x="117" y="227"/>
                      <a:pt x="119" y="227"/>
                      <a:pt x="120" y="227"/>
                    </a:cubicBezTo>
                    <a:cubicBezTo>
                      <a:pt x="123" y="234"/>
                      <a:pt x="128" y="243"/>
                      <a:pt x="135" y="248"/>
                    </a:cubicBezTo>
                    <a:cubicBezTo>
                      <a:pt x="126" y="250"/>
                      <a:pt x="117" y="255"/>
                      <a:pt x="112" y="263"/>
                    </a:cubicBezTo>
                    <a:cubicBezTo>
                      <a:pt x="111" y="265"/>
                      <a:pt x="112" y="268"/>
                      <a:pt x="115" y="268"/>
                    </a:cubicBezTo>
                    <a:cubicBezTo>
                      <a:pt x="117" y="269"/>
                      <a:pt x="119" y="269"/>
                      <a:pt x="121" y="269"/>
                    </a:cubicBezTo>
                    <a:cubicBezTo>
                      <a:pt x="122" y="276"/>
                      <a:pt x="123" y="282"/>
                      <a:pt x="124" y="289"/>
                    </a:cubicBezTo>
                    <a:cubicBezTo>
                      <a:pt x="124" y="289"/>
                      <a:pt x="124" y="289"/>
                      <a:pt x="123" y="289"/>
                    </a:cubicBezTo>
                    <a:cubicBezTo>
                      <a:pt x="119" y="284"/>
                      <a:pt x="113" y="279"/>
                      <a:pt x="108" y="274"/>
                    </a:cubicBezTo>
                    <a:cubicBezTo>
                      <a:pt x="106" y="273"/>
                      <a:pt x="104" y="275"/>
                      <a:pt x="106" y="277"/>
                    </a:cubicBezTo>
                    <a:cubicBezTo>
                      <a:pt x="110" y="281"/>
                      <a:pt x="115" y="285"/>
                      <a:pt x="119" y="290"/>
                    </a:cubicBezTo>
                    <a:cubicBezTo>
                      <a:pt x="121" y="292"/>
                      <a:pt x="123" y="294"/>
                      <a:pt x="125" y="296"/>
                    </a:cubicBezTo>
                    <a:cubicBezTo>
                      <a:pt x="125" y="302"/>
                      <a:pt x="126" y="307"/>
                      <a:pt x="126" y="313"/>
                    </a:cubicBezTo>
                    <a:cubicBezTo>
                      <a:pt x="126" y="314"/>
                      <a:pt x="126" y="315"/>
                      <a:pt x="126" y="316"/>
                    </a:cubicBezTo>
                    <a:cubicBezTo>
                      <a:pt x="121" y="312"/>
                      <a:pt x="116" y="307"/>
                      <a:pt x="111" y="302"/>
                    </a:cubicBezTo>
                    <a:cubicBezTo>
                      <a:pt x="110" y="300"/>
                      <a:pt x="107" y="302"/>
                      <a:pt x="108" y="304"/>
                    </a:cubicBezTo>
                    <a:cubicBezTo>
                      <a:pt x="112" y="309"/>
                      <a:pt x="117" y="315"/>
                      <a:pt x="122" y="320"/>
                    </a:cubicBezTo>
                    <a:cubicBezTo>
                      <a:pt x="123" y="321"/>
                      <a:pt x="125" y="323"/>
                      <a:pt x="126" y="324"/>
                    </a:cubicBezTo>
                    <a:cubicBezTo>
                      <a:pt x="126" y="331"/>
                      <a:pt x="127" y="337"/>
                      <a:pt x="127" y="343"/>
                    </a:cubicBezTo>
                    <a:cubicBezTo>
                      <a:pt x="119" y="336"/>
                      <a:pt x="110" y="329"/>
                      <a:pt x="102" y="323"/>
                    </a:cubicBezTo>
                    <a:cubicBezTo>
                      <a:pt x="101" y="322"/>
                      <a:pt x="98" y="324"/>
                      <a:pt x="100" y="326"/>
                    </a:cubicBezTo>
                    <a:cubicBezTo>
                      <a:pt x="109" y="333"/>
                      <a:pt x="118" y="343"/>
                      <a:pt x="127" y="351"/>
                    </a:cubicBezTo>
                    <a:cubicBezTo>
                      <a:pt x="127" y="360"/>
                      <a:pt x="127" y="369"/>
                      <a:pt x="127" y="378"/>
                    </a:cubicBezTo>
                    <a:cubicBezTo>
                      <a:pt x="123" y="372"/>
                      <a:pt x="120" y="367"/>
                      <a:pt x="117" y="362"/>
                    </a:cubicBezTo>
                    <a:cubicBezTo>
                      <a:pt x="116" y="361"/>
                      <a:pt x="114" y="362"/>
                      <a:pt x="115" y="363"/>
                    </a:cubicBezTo>
                    <a:cubicBezTo>
                      <a:pt x="118" y="371"/>
                      <a:pt x="122" y="380"/>
                      <a:pt x="126" y="388"/>
                    </a:cubicBezTo>
                    <a:cubicBezTo>
                      <a:pt x="126" y="393"/>
                      <a:pt x="126" y="398"/>
                      <a:pt x="126" y="402"/>
                    </a:cubicBezTo>
                    <a:cubicBezTo>
                      <a:pt x="117" y="394"/>
                      <a:pt x="107" y="386"/>
                      <a:pt x="98" y="379"/>
                    </a:cubicBezTo>
                    <a:cubicBezTo>
                      <a:pt x="98" y="378"/>
                      <a:pt x="97" y="379"/>
                      <a:pt x="98" y="379"/>
                    </a:cubicBezTo>
                    <a:cubicBezTo>
                      <a:pt x="104" y="386"/>
                      <a:pt x="111" y="393"/>
                      <a:pt x="117" y="400"/>
                    </a:cubicBezTo>
                    <a:cubicBezTo>
                      <a:pt x="120" y="403"/>
                      <a:pt x="123" y="407"/>
                      <a:pt x="126" y="410"/>
                    </a:cubicBezTo>
                    <a:cubicBezTo>
                      <a:pt x="125" y="423"/>
                      <a:pt x="125" y="436"/>
                      <a:pt x="125" y="449"/>
                    </a:cubicBezTo>
                    <a:cubicBezTo>
                      <a:pt x="125" y="459"/>
                      <a:pt x="124" y="469"/>
                      <a:pt x="124" y="479"/>
                    </a:cubicBezTo>
                    <a:cubicBezTo>
                      <a:pt x="122" y="476"/>
                      <a:pt x="120" y="474"/>
                      <a:pt x="118" y="471"/>
                    </a:cubicBezTo>
                    <a:cubicBezTo>
                      <a:pt x="114" y="466"/>
                      <a:pt x="110" y="462"/>
                      <a:pt x="105" y="457"/>
                    </a:cubicBezTo>
                    <a:cubicBezTo>
                      <a:pt x="104" y="456"/>
                      <a:pt x="102" y="458"/>
                      <a:pt x="103" y="459"/>
                    </a:cubicBezTo>
                    <a:cubicBezTo>
                      <a:pt x="108" y="464"/>
                      <a:pt x="112" y="469"/>
                      <a:pt x="117" y="475"/>
                    </a:cubicBezTo>
                    <a:cubicBezTo>
                      <a:pt x="119" y="478"/>
                      <a:pt x="121" y="483"/>
                      <a:pt x="124" y="486"/>
                    </a:cubicBezTo>
                    <a:cubicBezTo>
                      <a:pt x="124" y="488"/>
                      <a:pt x="124" y="491"/>
                      <a:pt x="124" y="493"/>
                    </a:cubicBezTo>
                    <a:cubicBezTo>
                      <a:pt x="120" y="492"/>
                      <a:pt x="116" y="492"/>
                      <a:pt x="112" y="492"/>
                    </a:cubicBezTo>
                    <a:cubicBezTo>
                      <a:pt x="110" y="489"/>
                      <a:pt x="107" y="486"/>
                      <a:pt x="105" y="483"/>
                    </a:cubicBezTo>
                    <a:cubicBezTo>
                      <a:pt x="105" y="479"/>
                      <a:pt x="105" y="476"/>
                      <a:pt x="105" y="472"/>
                    </a:cubicBezTo>
                    <a:cubicBezTo>
                      <a:pt x="105" y="471"/>
                      <a:pt x="103" y="471"/>
                      <a:pt x="103" y="472"/>
                    </a:cubicBezTo>
                    <a:cubicBezTo>
                      <a:pt x="102" y="477"/>
                      <a:pt x="101" y="482"/>
                      <a:pt x="99" y="487"/>
                    </a:cubicBezTo>
                    <a:cubicBezTo>
                      <a:pt x="99" y="488"/>
                      <a:pt x="98" y="490"/>
                      <a:pt x="98" y="492"/>
                    </a:cubicBezTo>
                    <a:cubicBezTo>
                      <a:pt x="89" y="492"/>
                      <a:pt x="80" y="493"/>
                      <a:pt x="71" y="493"/>
                    </a:cubicBezTo>
                    <a:cubicBezTo>
                      <a:pt x="76" y="484"/>
                      <a:pt x="81" y="474"/>
                      <a:pt x="85" y="464"/>
                    </a:cubicBezTo>
                    <a:cubicBezTo>
                      <a:pt x="86" y="462"/>
                      <a:pt x="83" y="461"/>
                      <a:pt x="82" y="463"/>
                    </a:cubicBezTo>
                    <a:cubicBezTo>
                      <a:pt x="77" y="474"/>
                      <a:pt x="70" y="484"/>
                      <a:pt x="64" y="494"/>
                    </a:cubicBezTo>
                    <a:cubicBezTo>
                      <a:pt x="61" y="494"/>
                      <a:pt x="59" y="495"/>
                      <a:pt x="56" y="495"/>
                    </a:cubicBezTo>
                    <a:cubicBezTo>
                      <a:pt x="57" y="487"/>
                      <a:pt x="57" y="479"/>
                      <a:pt x="57" y="471"/>
                    </a:cubicBezTo>
                    <a:cubicBezTo>
                      <a:pt x="61" y="466"/>
                      <a:pt x="66" y="461"/>
                      <a:pt x="70" y="456"/>
                    </a:cubicBezTo>
                    <a:cubicBezTo>
                      <a:pt x="70" y="455"/>
                      <a:pt x="69" y="454"/>
                      <a:pt x="68" y="455"/>
                    </a:cubicBezTo>
                    <a:cubicBezTo>
                      <a:pt x="66" y="457"/>
                      <a:pt x="62" y="460"/>
                      <a:pt x="57" y="464"/>
                    </a:cubicBezTo>
                    <a:cubicBezTo>
                      <a:pt x="57" y="459"/>
                      <a:pt x="57" y="454"/>
                      <a:pt x="57" y="448"/>
                    </a:cubicBezTo>
                    <a:cubicBezTo>
                      <a:pt x="56" y="445"/>
                      <a:pt x="56" y="441"/>
                      <a:pt x="56" y="438"/>
                    </a:cubicBezTo>
                    <a:cubicBezTo>
                      <a:pt x="59" y="433"/>
                      <a:pt x="62" y="429"/>
                      <a:pt x="65" y="424"/>
                    </a:cubicBezTo>
                    <a:cubicBezTo>
                      <a:pt x="67" y="421"/>
                      <a:pt x="63" y="419"/>
                      <a:pt x="61" y="421"/>
                    </a:cubicBezTo>
                    <a:cubicBezTo>
                      <a:pt x="59" y="424"/>
                      <a:pt x="57" y="426"/>
                      <a:pt x="56" y="428"/>
                    </a:cubicBezTo>
                    <a:cubicBezTo>
                      <a:pt x="55" y="420"/>
                      <a:pt x="55" y="412"/>
                      <a:pt x="54" y="404"/>
                    </a:cubicBezTo>
                    <a:cubicBezTo>
                      <a:pt x="58" y="398"/>
                      <a:pt x="61" y="392"/>
                      <a:pt x="63" y="385"/>
                    </a:cubicBezTo>
                    <a:cubicBezTo>
                      <a:pt x="63" y="384"/>
                      <a:pt x="63" y="384"/>
                      <a:pt x="63" y="384"/>
                    </a:cubicBezTo>
                    <a:cubicBezTo>
                      <a:pt x="61" y="391"/>
                      <a:pt x="58" y="396"/>
                      <a:pt x="54" y="401"/>
                    </a:cubicBezTo>
                    <a:cubicBezTo>
                      <a:pt x="53" y="392"/>
                      <a:pt x="53" y="383"/>
                      <a:pt x="52" y="374"/>
                    </a:cubicBezTo>
                    <a:cubicBezTo>
                      <a:pt x="52" y="371"/>
                      <a:pt x="51" y="369"/>
                      <a:pt x="51" y="366"/>
                    </a:cubicBezTo>
                    <a:cubicBezTo>
                      <a:pt x="57" y="358"/>
                      <a:pt x="64" y="350"/>
                      <a:pt x="70" y="341"/>
                    </a:cubicBezTo>
                    <a:cubicBezTo>
                      <a:pt x="70" y="340"/>
                      <a:pt x="69" y="339"/>
                      <a:pt x="68" y="340"/>
                    </a:cubicBezTo>
                    <a:cubicBezTo>
                      <a:pt x="62" y="347"/>
                      <a:pt x="57" y="354"/>
                      <a:pt x="51" y="361"/>
                    </a:cubicBezTo>
                    <a:cubicBezTo>
                      <a:pt x="50" y="347"/>
                      <a:pt x="48" y="333"/>
                      <a:pt x="47" y="319"/>
                    </a:cubicBezTo>
                    <a:cubicBezTo>
                      <a:pt x="56" y="307"/>
                      <a:pt x="66" y="294"/>
                      <a:pt x="76" y="281"/>
                    </a:cubicBezTo>
                    <a:cubicBezTo>
                      <a:pt x="76" y="280"/>
                      <a:pt x="75" y="279"/>
                      <a:pt x="74" y="280"/>
                    </a:cubicBezTo>
                    <a:cubicBezTo>
                      <a:pt x="65" y="292"/>
                      <a:pt x="55" y="302"/>
                      <a:pt x="46" y="313"/>
                    </a:cubicBezTo>
                    <a:cubicBezTo>
                      <a:pt x="45" y="300"/>
                      <a:pt x="44" y="286"/>
                      <a:pt x="43" y="273"/>
                    </a:cubicBezTo>
                    <a:cubicBezTo>
                      <a:pt x="49" y="260"/>
                      <a:pt x="58" y="247"/>
                      <a:pt x="69" y="238"/>
                    </a:cubicBezTo>
                    <a:cubicBezTo>
                      <a:pt x="70" y="237"/>
                      <a:pt x="69" y="236"/>
                      <a:pt x="68" y="237"/>
                    </a:cubicBezTo>
                    <a:cubicBezTo>
                      <a:pt x="57" y="244"/>
                      <a:pt x="49" y="255"/>
                      <a:pt x="42" y="266"/>
                    </a:cubicBezTo>
                    <a:cubicBezTo>
                      <a:pt x="41" y="253"/>
                      <a:pt x="41" y="239"/>
                      <a:pt x="40" y="226"/>
                    </a:cubicBezTo>
                    <a:cubicBezTo>
                      <a:pt x="40" y="226"/>
                      <a:pt x="40" y="226"/>
                      <a:pt x="40" y="226"/>
                    </a:cubicBezTo>
                    <a:cubicBezTo>
                      <a:pt x="47" y="209"/>
                      <a:pt x="54" y="193"/>
                      <a:pt x="63" y="177"/>
                    </a:cubicBezTo>
                    <a:cubicBezTo>
                      <a:pt x="64" y="177"/>
                      <a:pt x="63" y="177"/>
                      <a:pt x="63" y="177"/>
                    </a:cubicBezTo>
                    <a:cubicBezTo>
                      <a:pt x="51" y="194"/>
                      <a:pt x="42" y="213"/>
                      <a:pt x="33" y="231"/>
                    </a:cubicBezTo>
                    <a:cubicBezTo>
                      <a:pt x="29" y="239"/>
                      <a:pt x="25" y="247"/>
                      <a:pt x="22" y="255"/>
                    </a:cubicBezTo>
                    <a:cubicBezTo>
                      <a:pt x="21" y="240"/>
                      <a:pt x="21" y="226"/>
                      <a:pt x="20" y="211"/>
                    </a:cubicBezTo>
                    <a:cubicBezTo>
                      <a:pt x="23" y="202"/>
                      <a:pt x="26" y="193"/>
                      <a:pt x="30" y="185"/>
                    </a:cubicBezTo>
                    <a:cubicBezTo>
                      <a:pt x="30" y="192"/>
                      <a:pt x="30" y="200"/>
                      <a:pt x="31" y="208"/>
                    </a:cubicBezTo>
                    <a:cubicBezTo>
                      <a:pt x="32" y="210"/>
                      <a:pt x="36" y="210"/>
                      <a:pt x="36" y="208"/>
                    </a:cubicBezTo>
                    <a:cubicBezTo>
                      <a:pt x="38" y="196"/>
                      <a:pt x="37" y="183"/>
                      <a:pt x="36" y="171"/>
                    </a:cubicBezTo>
                    <a:cubicBezTo>
                      <a:pt x="37" y="170"/>
                      <a:pt x="37" y="168"/>
                      <a:pt x="38" y="166"/>
                    </a:cubicBezTo>
                    <a:cubicBezTo>
                      <a:pt x="45" y="152"/>
                      <a:pt x="55" y="138"/>
                      <a:pt x="58" y="123"/>
                    </a:cubicBezTo>
                    <a:cubicBezTo>
                      <a:pt x="58" y="122"/>
                      <a:pt x="57" y="122"/>
                      <a:pt x="57" y="122"/>
                    </a:cubicBezTo>
                    <a:cubicBezTo>
                      <a:pt x="48" y="134"/>
                      <a:pt x="42" y="149"/>
                      <a:pt x="35" y="162"/>
                    </a:cubicBezTo>
                    <a:cubicBezTo>
                      <a:pt x="34" y="151"/>
                      <a:pt x="33" y="140"/>
                      <a:pt x="32" y="129"/>
                    </a:cubicBezTo>
                    <a:cubicBezTo>
                      <a:pt x="33" y="128"/>
                      <a:pt x="34" y="127"/>
                      <a:pt x="34" y="125"/>
                    </a:cubicBezTo>
                    <a:cubicBezTo>
                      <a:pt x="45" y="106"/>
                      <a:pt x="57" y="85"/>
                      <a:pt x="58" y="63"/>
                    </a:cubicBezTo>
                    <a:cubicBezTo>
                      <a:pt x="58" y="62"/>
                      <a:pt x="57" y="62"/>
                      <a:pt x="57" y="63"/>
                    </a:cubicBezTo>
                    <a:cubicBezTo>
                      <a:pt x="52" y="82"/>
                      <a:pt x="42" y="100"/>
                      <a:pt x="32" y="117"/>
                    </a:cubicBezTo>
                    <a:cubicBezTo>
                      <a:pt x="31" y="107"/>
                      <a:pt x="30" y="98"/>
                      <a:pt x="29" y="88"/>
                    </a:cubicBezTo>
                    <a:cubicBezTo>
                      <a:pt x="31" y="83"/>
                      <a:pt x="33" y="79"/>
                      <a:pt x="35" y="75"/>
                    </a:cubicBezTo>
                    <a:cubicBezTo>
                      <a:pt x="42" y="58"/>
                      <a:pt x="47" y="41"/>
                      <a:pt x="52" y="25"/>
                    </a:cubicBezTo>
                    <a:cubicBezTo>
                      <a:pt x="52" y="24"/>
                      <a:pt x="51" y="23"/>
                      <a:pt x="50" y="24"/>
                    </a:cubicBezTo>
                    <a:cubicBezTo>
                      <a:pt x="44" y="42"/>
                      <a:pt x="37" y="60"/>
                      <a:pt x="28" y="77"/>
                    </a:cubicBezTo>
                    <a:cubicBezTo>
                      <a:pt x="28" y="59"/>
                      <a:pt x="27" y="42"/>
                      <a:pt x="29" y="24"/>
                    </a:cubicBezTo>
                    <a:cubicBezTo>
                      <a:pt x="29" y="23"/>
                      <a:pt x="27" y="23"/>
                      <a:pt x="27" y="24"/>
                    </a:cubicBezTo>
                    <a:cubicBezTo>
                      <a:pt x="25" y="44"/>
                      <a:pt x="24" y="64"/>
                      <a:pt x="25" y="84"/>
                    </a:cubicBezTo>
                    <a:cubicBezTo>
                      <a:pt x="22" y="89"/>
                      <a:pt x="20" y="93"/>
                      <a:pt x="17" y="98"/>
                    </a:cubicBezTo>
                    <a:cubicBezTo>
                      <a:pt x="16" y="71"/>
                      <a:pt x="16" y="45"/>
                      <a:pt x="12" y="19"/>
                    </a:cubicBezTo>
                    <a:cubicBezTo>
                      <a:pt x="12" y="17"/>
                      <a:pt x="9" y="17"/>
                      <a:pt x="9" y="19"/>
                    </a:cubicBezTo>
                    <a:cubicBezTo>
                      <a:pt x="3" y="59"/>
                      <a:pt x="5" y="100"/>
                      <a:pt x="5" y="141"/>
                    </a:cubicBezTo>
                    <a:cubicBezTo>
                      <a:pt x="5" y="150"/>
                      <a:pt x="5" y="159"/>
                      <a:pt x="5" y="169"/>
                    </a:cubicBezTo>
                    <a:cubicBezTo>
                      <a:pt x="2" y="176"/>
                      <a:pt x="1" y="183"/>
                      <a:pt x="2" y="191"/>
                    </a:cubicBezTo>
                    <a:cubicBezTo>
                      <a:pt x="3" y="192"/>
                      <a:pt x="3" y="193"/>
                      <a:pt x="4" y="193"/>
                    </a:cubicBezTo>
                    <a:cubicBezTo>
                      <a:pt x="4" y="217"/>
                      <a:pt x="4" y="241"/>
                      <a:pt x="4" y="265"/>
                    </a:cubicBezTo>
                    <a:cubicBezTo>
                      <a:pt x="5" y="306"/>
                      <a:pt x="5" y="346"/>
                      <a:pt x="6" y="387"/>
                    </a:cubicBezTo>
                    <a:cubicBezTo>
                      <a:pt x="6" y="406"/>
                      <a:pt x="6" y="426"/>
                      <a:pt x="6" y="445"/>
                    </a:cubicBezTo>
                    <a:cubicBezTo>
                      <a:pt x="6" y="456"/>
                      <a:pt x="4" y="469"/>
                      <a:pt x="7" y="481"/>
                    </a:cubicBezTo>
                    <a:cubicBezTo>
                      <a:pt x="6" y="484"/>
                      <a:pt x="5" y="487"/>
                      <a:pt x="3" y="490"/>
                    </a:cubicBezTo>
                    <a:cubicBezTo>
                      <a:pt x="1" y="495"/>
                      <a:pt x="4" y="499"/>
                      <a:pt x="8" y="501"/>
                    </a:cubicBezTo>
                    <a:cubicBezTo>
                      <a:pt x="7" y="501"/>
                      <a:pt x="6" y="501"/>
                      <a:pt x="4" y="501"/>
                    </a:cubicBezTo>
                    <a:cubicBezTo>
                      <a:pt x="0" y="502"/>
                      <a:pt x="0" y="506"/>
                      <a:pt x="4" y="508"/>
                    </a:cubicBezTo>
                    <a:cubicBezTo>
                      <a:pt x="5" y="508"/>
                      <a:pt x="6" y="509"/>
                      <a:pt x="7" y="509"/>
                    </a:cubicBezTo>
                    <a:cubicBezTo>
                      <a:pt x="7" y="509"/>
                      <a:pt x="7" y="509"/>
                      <a:pt x="7" y="509"/>
                    </a:cubicBezTo>
                    <a:cubicBezTo>
                      <a:pt x="6" y="513"/>
                      <a:pt x="12" y="515"/>
                      <a:pt x="14" y="511"/>
                    </a:cubicBezTo>
                    <a:cubicBezTo>
                      <a:pt x="27" y="514"/>
                      <a:pt x="40" y="515"/>
                      <a:pt x="54" y="515"/>
                    </a:cubicBezTo>
                    <a:cubicBezTo>
                      <a:pt x="53" y="519"/>
                      <a:pt x="59" y="520"/>
                      <a:pt x="60" y="516"/>
                    </a:cubicBezTo>
                    <a:cubicBezTo>
                      <a:pt x="61" y="516"/>
                      <a:pt x="61" y="515"/>
                      <a:pt x="61" y="515"/>
                    </a:cubicBezTo>
                    <a:cubicBezTo>
                      <a:pt x="82" y="515"/>
                      <a:pt x="103" y="513"/>
                      <a:pt x="124" y="516"/>
                    </a:cubicBezTo>
                    <a:cubicBezTo>
                      <a:pt x="133" y="517"/>
                      <a:pt x="138" y="512"/>
                      <a:pt x="139" y="506"/>
                    </a:cubicBezTo>
                    <a:cubicBezTo>
                      <a:pt x="143" y="499"/>
                      <a:pt x="142" y="491"/>
                      <a:pt x="143" y="484"/>
                    </a:cubicBezTo>
                    <a:cubicBezTo>
                      <a:pt x="143" y="472"/>
                      <a:pt x="143" y="461"/>
                      <a:pt x="143" y="449"/>
                    </a:cubicBezTo>
                    <a:cubicBezTo>
                      <a:pt x="144" y="425"/>
                      <a:pt x="144" y="401"/>
                      <a:pt x="143" y="376"/>
                    </a:cubicBezTo>
                    <a:cubicBezTo>
                      <a:pt x="143" y="372"/>
                      <a:pt x="143" y="368"/>
                      <a:pt x="143" y="363"/>
                    </a:cubicBezTo>
                    <a:cubicBezTo>
                      <a:pt x="143" y="364"/>
                      <a:pt x="144" y="364"/>
                      <a:pt x="144" y="364"/>
                    </a:cubicBezTo>
                    <a:cubicBezTo>
                      <a:pt x="146" y="365"/>
                      <a:pt x="147" y="363"/>
                      <a:pt x="146" y="362"/>
                    </a:cubicBezTo>
                    <a:cubicBezTo>
                      <a:pt x="145" y="360"/>
                      <a:pt x="144" y="359"/>
                      <a:pt x="143" y="358"/>
                    </a:cubicBezTo>
                    <a:cubicBezTo>
                      <a:pt x="142" y="349"/>
                      <a:pt x="142" y="340"/>
                      <a:pt x="141" y="331"/>
                    </a:cubicBezTo>
                    <a:cubicBezTo>
                      <a:pt x="141" y="331"/>
                      <a:pt x="141" y="330"/>
                      <a:pt x="141" y="329"/>
                    </a:cubicBezTo>
                    <a:cubicBezTo>
                      <a:pt x="141" y="329"/>
                      <a:pt x="141" y="328"/>
                      <a:pt x="140" y="328"/>
                    </a:cubicBezTo>
                    <a:cubicBezTo>
                      <a:pt x="140" y="322"/>
                      <a:pt x="139" y="317"/>
                      <a:pt x="138" y="311"/>
                    </a:cubicBezTo>
                    <a:cubicBezTo>
                      <a:pt x="136" y="298"/>
                      <a:pt x="134" y="282"/>
                      <a:pt x="128" y="269"/>
                    </a:cubicBezTo>
                    <a:cubicBezTo>
                      <a:pt x="135" y="268"/>
                      <a:pt x="142" y="266"/>
                      <a:pt x="150" y="265"/>
                    </a:cubicBezTo>
                    <a:cubicBezTo>
                      <a:pt x="165" y="262"/>
                      <a:pt x="180" y="260"/>
                      <a:pt x="195" y="257"/>
                    </a:cubicBezTo>
                    <a:cubicBezTo>
                      <a:pt x="224" y="253"/>
                      <a:pt x="251" y="244"/>
                      <a:pt x="275" y="227"/>
                    </a:cubicBezTo>
                    <a:cubicBezTo>
                      <a:pt x="318" y="198"/>
                      <a:pt x="331" y="149"/>
                      <a:pt x="322" y="101"/>
                    </a:cubicBezTo>
                    <a:close/>
                    <a:moveTo>
                      <a:pt x="49" y="496"/>
                    </a:moveTo>
                    <a:cubicBezTo>
                      <a:pt x="46" y="496"/>
                      <a:pt x="42" y="497"/>
                      <a:pt x="39" y="497"/>
                    </a:cubicBezTo>
                    <a:cubicBezTo>
                      <a:pt x="41" y="491"/>
                      <a:pt x="45" y="485"/>
                      <a:pt x="49" y="480"/>
                    </a:cubicBezTo>
                    <a:cubicBezTo>
                      <a:pt x="49" y="485"/>
                      <a:pt x="49" y="490"/>
                      <a:pt x="49" y="496"/>
                    </a:cubicBezTo>
                    <a:close/>
                    <a:moveTo>
                      <a:pt x="50" y="470"/>
                    </a:moveTo>
                    <a:cubicBezTo>
                      <a:pt x="40" y="479"/>
                      <a:pt x="30" y="489"/>
                      <a:pt x="28" y="498"/>
                    </a:cubicBezTo>
                    <a:cubicBezTo>
                      <a:pt x="25" y="499"/>
                      <a:pt x="22" y="499"/>
                      <a:pt x="19" y="499"/>
                    </a:cubicBezTo>
                    <a:cubicBezTo>
                      <a:pt x="24" y="488"/>
                      <a:pt x="29" y="478"/>
                      <a:pt x="36" y="467"/>
                    </a:cubicBezTo>
                    <a:cubicBezTo>
                      <a:pt x="41" y="460"/>
                      <a:pt x="45" y="453"/>
                      <a:pt x="50" y="447"/>
                    </a:cubicBezTo>
                    <a:cubicBezTo>
                      <a:pt x="50" y="455"/>
                      <a:pt x="50" y="463"/>
                      <a:pt x="50" y="470"/>
                    </a:cubicBezTo>
                    <a:close/>
                    <a:moveTo>
                      <a:pt x="50" y="437"/>
                    </a:moveTo>
                    <a:cubicBezTo>
                      <a:pt x="43" y="446"/>
                      <a:pt x="37" y="455"/>
                      <a:pt x="30" y="464"/>
                    </a:cubicBezTo>
                    <a:cubicBezTo>
                      <a:pt x="29" y="465"/>
                      <a:pt x="28" y="467"/>
                      <a:pt x="27" y="469"/>
                    </a:cubicBezTo>
                    <a:cubicBezTo>
                      <a:pt x="27" y="462"/>
                      <a:pt x="26" y="455"/>
                      <a:pt x="26" y="449"/>
                    </a:cubicBezTo>
                    <a:cubicBezTo>
                      <a:pt x="26" y="448"/>
                      <a:pt x="26" y="448"/>
                      <a:pt x="26" y="448"/>
                    </a:cubicBezTo>
                    <a:cubicBezTo>
                      <a:pt x="30" y="434"/>
                      <a:pt x="40" y="424"/>
                      <a:pt x="49" y="412"/>
                    </a:cubicBezTo>
                    <a:cubicBezTo>
                      <a:pt x="49" y="420"/>
                      <a:pt x="49" y="429"/>
                      <a:pt x="50" y="437"/>
                    </a:cubicBezTo>
                    <a:close/>
                    <a:moveTo>
                      <a:pt x="48" y="408"/>
                    </a:moveTo>
                    <a:cubicBezTo>
                      <a:pt x="41" y="417"/>
                      <a:pt x="32" y="425"/>
                      <a:pt x="26" y="435"/>
                    </a:cubicBezTo>
                    <a:cubicBezTo>
                      <a:pt x="26" y="425"/>
                      <a:pt x="26" y="415"/>
                      <a:pt x="25" y="404"/>
                    </a:cubicBezTo>
                    <a:cubicBezTo>
                      <a:pt x="32" y="394"/>
                      <a:pt x="39" y="384"/>
                      <a:pt x="46" y="374"/>
                    </a:cubicBezTo>
                    <a:cubicBezTo>
                      <a:pt x="47" y="385"/>
                      <a:pt x="48" y="397"/>
                      <a:pt x="48" y="408"/>
                    </a:cubicBezTo>
                    <a:close/>
                    <a:moveTo>
                      <a:pt x="45" y="367"/>
                    </a:moveTo>
                    <a:cubicBezTo>
                      <a:pt x="38" y="376"/>
                      <a:pt x="31" y="384"/>
                      <a:pt x="25" y="393"/>
                    </a:cubicBezTo>
                    <a:cubicBezTo>
                      <a:pt x="25" y="392"/>
                      <a:pt x="25" y="392"/>
                      <a:pt x="25" y="391"/>
                    </a:cubicBezTo>
                    <a:cubicBezTo>
                      <a:pt x="25" y="380"/>
                      <a:pt x="25" y="369"/>
                      <a:pt x="25" y="359"/>
                    </a:cubicBezTo>
                    <a:cubicBezTo>
                      <a:pt x="25" y="359"/>
                      <a:pt x="25" y="359"/>
                      <a:pt x="25" y="359"/>
                    </a:cubicBezTo>
                    <a:cubicBezTo>
                      <a:pt x="28" y="348"/>
                      <a:pt x="34" y="339"/>
                      <a:pt x="40" y="329"/>
                    </a:cubicBezTo>
                    <a:cubicBezTo>
                      <a:pt x="41" y="328"/>
                      <a:pt x="41" y="327"/>
                      <a:pt x="42" y="326"/>
                    </a:cubicBezTo>
                    <a:cubicBezTo>
                      <a:pt x="43" y="340"/>
                      <a:pt x="44" y="354"/>
                      <a:pt x="45" y="367"/>
                    </a:cubicBezTo>
                    <a:close/>
                    <a:moveTo>
                      <a:pt x="42" y="319"/>
                    </a:moveTo>
                    <a:cubicBezTo>
                      <a:pt x="39" y="323"/>
                      <a:pt x="36" y="326"/>
                      <a:pt x="34" y="330"/>
                    </a:cubicBezTo>
                    <a:cubicBezTo>
                      <a:pt x="31" y="334"/>
                      <a:pt x="27" y="339"/>
                      <a:pt x="24" y="344"/>
                    </a:cubicBezTo>
                    <a:cubicBezTo>
                      <a:pt x="24" y="336"/>
                      <a:pt x="24" y="327"/>
                      <a:pt x="24" y="319"/>
                    </a:cubicBezTo>
                    <a:cubicBezTo>
                      <a:pt x="24" y="318"/>
                      <a:pt x="25" y="316"/>
                      <a:pt x="25" y="314"/>
                    </a:cubicBezTo>
                    <a:cubicBezTo>
                      <a:pt x="29" y="305"/>
                      <a:pt x="32" y="296"/>
                      <a:pt x="36" y="287"/>
                    </a:cubicBezTo>
                    <a:cubicBezTo>
                      <a:pt x="37" y="285"/>
                      <a:pt x="38" y="282"/>
                      <a:pt x="39" y="280"/>
                    </a:cubicBezTo>
                    <a:cubicBezTo>
                      <a:pt x="40" y="293"/>
                      <a:pt x="41" y="306"/>
                      <a:pt x="42" y="319"/>
                    </a:cubicBezTo>
                    <a:close/>
                    <a:moveTo>
                      <a:pt x="23" y="267"/>
                    </a:moveTo>
                    <a:cubicBezTo>
                      <a:pt x="27" y="257"/>
                      <a:pt x="31" y="247"/>
                      <a:pt x="35" y="236"/>
                    </a:cubicBezTo>
                    <a:cubicBezTo>
                      <a:pt x="37" y="233"/>
                      <a:pt x="38" y="230"/>
                      <a:pt x="39" y="228"/>
                    </a:cubicBezTo>
                    <a:cubicBezTo>
                      <a:pt x="39" y="242"/>
                      <a:pt x="39" y="257"/>
                      <a:pt x="39" y="271"/>
                    </a:cubicBezTo>
                    <a:cubicBezTo>
                      <a:pt x="37" y="274"/>
                      <a:pt x="36" y="277"/>
                      <a:pt x="34" y="280"/>
                    </a:cubicBezTo>
                    <a:cubicBezTo>
                      <a:pt x="30" y="287"/>
                      <a:pt x="27" y="294"/>
                      <a:pt x="23" y="302"/>
                    </a:cubicBezTo>
                    <a:cubicBezTo>
                      <a:pt x="23" y="291"/>
                      <a:pt x="23" y="280"/>
                      <a:pt x="22" y="269"/>
                    </a:cubicBezTo>
                    <a:cubicBezTo>
                      <a:pt x="22" y="269"/>
                      <a:pt x="22" y="268"/>
                      <a:pt x="22" y="268"/>
                    </a:cubicBezTo>
                    <a:cubicBezTo>
                      <a:pt x="22" y="268"/>
                      <a:pt x="22" y="268"/>
                      <a:pt x="23" y="267"/>
                    </a:cubicBezTo>
                    <a:close/>
                    <a:moveTo>
                      <a:pt x="29" y="161"/>
                    </a:moveTo>
                    <a:cubicBezTo>
                      <a:pt x="29" y="165"/>
                      <a:pt x="29" y="168"/>
                      <a:pt x="29" y="172"/>
                    </a:cubicBezTo>
                    <a:cubicBezTo>
                      <a:pt x="26" y="178"/>
                      <a:pt x="23" y="185"/>
                      <a:pt x="20" y="192"/>
                    </a:cubicBezTo>
                    <a:cubicBezTo>
                      <a:pt x="19" y="180"/>
                      <a:pt x="19" y="168"/>
                      <a:pt x="18" y="155"/>
                    </a:cubicBezTo>
                    <a:cubicBezTo>
                      <a:pt x="21" y="149"/>
                      <a:pt x="24" y="144"/>
                      <a:pt x="27" y="138"/>
                    </a:cubicBezTo>
                    <a:cubicBezTo>
                      <a:pt x="28" y="146"/>
                      <a:pt x="29" y="153"/>
                      <a:pt x="29" y="161"/>
                    </a:cubicBezTo>
                    <a:close/>
                    <a:moveTo>
                      <a:pt x="17" y="107"/>
                    </a:moveTo>
                    <a:cubicBezTo>
                      <a:pt x="20" y="104"/>
                      <a:pt x="23" y="100"/>
                      <a:pt x="25" y="95"/>
                    </a:cubicBezTo>
                    <a:cubicBezTo>
                      <a:pt x="25" y="102"/>
                      <a:pt x="26" y="108"/>
                      <a:pt x="26" y="115"/>
                    </a:cubicBezTo>
                    <a:cubicBezTo>
                      <a:pt x="26" y="118"/>
                      <a:pt x="26" y="122"/>
                      <a:pt x="27" y="125"/>
                    </a:cubicBezTo>
                    <a:cubicBezTo>
                      <a:pt x="26" y="126"/>
                      <a:pt x="26" y="127"/>
                      <a:pt x="25" y="128"/>
                    </a:cubicBezTo>
                    <a:cubicBezTo>
                      <a:pt x="23" y="132"/>
                      <a:pt x="20" y="136"/>
                      <a:pt x="18" y="140"/>
                    </a:cubicBezTo>
                    <a:cubicBezTo>
                      <a:pt x="17" y="129"/>
                      <a:pt x="17" y="118"/>
                      <a:pt x="17" y="107"/>
                    </a:cubicBezTo>
                    <a:close/>
                    <a:moveTo>
                      <a:pt x="103" y="492"/>
                    </a:moveTo>
                    <a:cubicBezTo>
                      <a:pt x="104" y="490"/>
                      <a:pt x="104" y="488"/>
                      <a:pt x="104" y="486"/>
                    </a:cubicBezTo>
                    <a:cubicBezTo>
                      <a:pt x="104" y="486"/>
                      <a:pt x="105" y="485"/>
                      <a:pt x="105" y="485"/>
                    </a:cubicBezTo>
                    <a:cubicBezTo>
                      <a:pt x="106" y="487"/>
                      <a:pt x="108" y="490"/>
                      <a:pt x="110" y="492"/>
                    </a:cubicBezTo>
                    <a:cubicBezTo>
                      <a:pt x="108" y="492"/>
                      <a:pt x="106" y="492"/>
                      <a:pt x="103" y="492"/>
                    </a:cubicBezTo>
                    <a:close/>
                    <a:moveTo>
                      <a:pt x="211" y="27"/>
                    </a:moveTo>
                    <a:cubicBezTo>
                      <a:pt x="220" y="29"/>
                      <a:pt x="228" y="32"/>
                      <a:pt x="236" y="35"/>
                    </a:cubicBezTo>
                    <a:cubicBezTo>
                      <a:pt x="257" y="42"/>
                      <a:pt x="274" y="54"/>
                      <a:pt x="286" y="69"/>
                    </a:cubicBezTo>
                    <a:cubicBezTo>
                      <a:pt x="285" y="70"/>
                      <a:pt x="285" y="70"/>
                      <a:pt x="284" y="70"/>
                    </a:cubicBezTo>
                    <a:cubicBezTo>
                      <a:pt x="280" y="71"/>
                      <a:pt x="277" y="69"/>
                      <a:pt x="275" y="67"/>
                    </a:cubicBezTo>
                    <a:cubicBezTo>
                      <a:pt x="274" y="66"/>
                      <a:pt x="274" y="66"/>
                      <a:pt x="273" y="66"/>
                    </a:cubicBezTo>
                    <a:cubicBezTo>
                      <a:pt x="258" y="49"/>
                      <a:pt x="235" y="35"/>
                      <a:pt x="211" y="27"/>
                    </a:cubicBezTo>
                    <a:close/>
                    <a:moveTo>
                      <a:pt x="278" y="73"/>
                    </a:moveTo>
                    <a:cubicBezTo>
                      <a:pt x="281" y="74"/>
                      <a:pt x="285" y="74"/>
                      <a:pt x="288" y="72"/>
                    </a:cubicBezTo>
                    <a:cubicBezTo>
                      <a:pt x="296" y="83"/>
                      <a:pt x="301" y="95"/>
                      <a:pt x="303" y="109"/>
                    </a:cubicBezTo>
                    <a:cubicBezTo>
                      <a:pt x="303" y="110"/>
                      <a:pt x="303" y="110"/>
                      <a:pt x="303" y="110"/>
                    </a:cubicBezTo>
                    <a:cubicBezTo>
                      <a:pt x="301" y="109"/>
                      <a:pt x="299" y="109"/>
                      <a:pt x="296" y="109"/>
                    </a:cubicBezTo>
                    <a:cubicBezTo>
                      <a:pt x="292" y="96"/>
                      <a:pt x="286" y="84"/>
                      <a:pt x="278" y="73"/>
                    </a:cubicBezTo>
                    <a:close/>
                    <a:moveTo>
                      <a:pt x="288" y="112"/>
                    </a:moveTo>
                    <a:cubicBezTo>
                      <a:pt x="291" y="113"/>
                      <a:pt x="293" y="113"/>
                      <a:pt x="295" y="114"/>
                    </a:cubicBezTo>
                    <a:cubicBezTo>
                      <a:pt x="298" y="123"/>
                      <a:pt x="301" y="132"/>
                      <a:pt x="302" y="142"/>
                    </a:cubicBezTo>
                    <a:cubicBezTo>
                      <a:pt x="302" y="143"/>
                      <a:pt x="304" y="142"/>
                      <a:pt x="303" y="142"/>
                    </a:cubicBezTo>
                    <a:cubicBezTo>
                      <a:pt x="302" y="132"/>
                      <a:pt x="300" y="123"/>
                      <a:pt x="298" y="114"/>
                    </a:cubicBezTo>
                    <a:cubicBezTo>
                      <a:pt x="300" y="114"/>
                      <a:pt x="302" y="114"/>
                      <a:pt x="303" y="113"/>
                    </a:cubicBezTo>
                    <a:cubicBezTo>
                      <a:pt x="303" y="113"/>
                      <a:pt x="304" y="113"/>
                      <a:pt x="304" y="113"/>
                    </a:cubicBezTo>
                    <a:cubicBezTo>
                      <a:pt x="306" y="128"/>
                      <a:pt x="305" y="143"/>
                      <a:pt x="301" y="157"/>
                    </a:cubicBezTo>
                    <a:cubicBezTo>
                      <a:pt x="297" y="155"/>
                      <a:pt x="292" y="153"/>
                      <a:pt x="287" y="152"/>
                    </a:cubicBezTo>
                    <a:cubicBezTo>
                      <a:pt x="290" y="139"/>
                      <a:pt x="288" y="124"/>
                      <a:pt x="284" y="111"/>
                    </a:cubicBezTo>
                    <a:cubicBezTo>
                      <a:pt x="286" y="111"/>
                      <a:pt x="287" y="112"/>
                      <a:pt x="288" y="112"/>
                    </a:cubicBezTo>
                    <a:close/>
                    <a:moveTo>
                      <a:pt x="282" y="152"/>
                    </a:moveTo>
                    <a:cubicBezTo>
                      <a:pt x="282" y="152"/>
                      <a:pt x="282" y="152"/>
                      <a:pt x="282" y="152"/>
                    </a:cubicBezTo>
                    <a:cubicBezTo>
                      <a:pt x="282" y="151"/>
                      <a:pt x="282" y="151"/>
                      <a:pt x="283" y="150"/>
                    </a:cubicBezTo>
                    <a:cubicBezTo>
                      <a:pt x="283" y="151"/>
                      <a:pt x="282" y="151"/>
                      <a:pt x="282" y="152"/>
                    </a:cubicBezTo>
                    <a:close/>
                    <a:moveTo>
                      <a:pt x="269" y="172"/>
                    </a:moveTo>
                    <a:cubicBezTo>
                      <a:pt x="273" y="167"/>
                      <a:pt x="277" y="161"/>
                      <a:pt x="280" y="155"/>
                    </a:cubicBezTo>
                    <a:cubicBezTo>
                      <a:pt x="281" y="155"/>
                      <a:pt x="281" y="155"/>
                      <a:pt x="282" y="156"/>
                    </a:cubicBezTo>
                    <a:cubicBezTo>
                      <a:pt x="280" y="165"/>
                      <a:pt x="276" y="174"/>
                      <a:pt x="270" y="182"/>
                    </a:cubicBezTo>
                    <a:cubicBezTo>
                      <a:pt x="268" y="180"/>
                      <a:pt x="266" y="178"/>
                      <a:pt x="265" y="177"/>
                    </a:cubicBezTo>
                    <a:cubicBezTo>
                      <a:pt x="266" y="175"/>
                      <a:pt x="267" y="174"/>
                      <a:pt x="269" y="172"/>
                    </a:cubicBezTo>
                    <a:close/>
                    <a:moveTo>
                      <a:pt x="263" y="178"/>
                    </a:moveTo>
                    <a:cubicBezTo>
                      <a:pt x="265" y="181"/>
                      <a:pt x="266" y="182"/>
                      <a:pt x="268" y="184"/>
                    </a:cubicBezTo>
                    <a:cubicBezTo>
                      <a:pt x="261" y="193"/>
                      <a:pt x="252" y="199"/>
                      <a:pt x="243" y="204"/>
                    </a:cubicBezTo>
                    <a:cubicBezTo>
                      <a:pt x="240" y="203"/>
                      <a:pt x="237" y="201"/>
                      <a:pt x="234" y="200"/>
                    </a:cubicBezTo>
                    <a:cubicBezTo>
                      <a:pt x="245" y="194"/>
                      <a:pt x="255" y="187"/>
                      <a:pt x="263" y="178"/>
                    </a:cubicBezTo>
                    <a:close/>
                    <a:moveTo>
                      <a:pt x="225" y="205"/>
                    </a:moveTo>
                    <a:cubicBezTo>
                      <a:pt x="227" y="204"/>
                      <a:pt x="230" y="203"/>
                      <a:pt x="232" y="202"/>
                    </a:cubicBezTo>
                    <a:cubicBezTo>
                      <a:pt x="235" y="203"/>
                      <a:pt x="237" y="204"/>
                      <a:pt x="239" y="206"/>
                    </a:cubicBezTo>
                    <a:cubicBezTo>
                      <a:pt x="229" y="210"/>
                      <a:pt x="217" y="213"/>
                      <a:pt x="204" y="215"/>
                    </a:cubicBezTo>
                    <a:cubicBezTo>
                      <a:pt x="204" y="214"/>
                      <a:pt x="204" y="214"/>
                      <a:pt x="203" y="214"/>
                    </a:cubicBezTo>
                    <a:cubicBezTo>
                      <a:pt x="211" y="211"/>
                      <a:pt x="218" y="208"/>
                      <a:pt x="225" y="205"/>
                    </a:cubicBezTo>
                    <a:close/>
                    <a:moveTo>
                      <a:pt x="140" y="247"/>
                    </a:moveTo>
                    <a:cubicBezTo>
                      <a:pt x="137" y="244"/>
                      <a:pt x="133" y="241"/>
                      <a:pt x="130" y="238"/>
                    </a:cubicBezTo>
                    <a:cubicBezTo>
                      <a:pt x="127" y="235"/>
                      <a:pt x="125" y="231"/>
                      <a:pt x="123" y="227"/>
                    </a:cubicBezTo>
                    <a:cubicBezTo>
                      <a:pt x="132" y="227"/>
                      <a:pt x="140" y="227"/>
                      <a:pt x="148" y="226"/>
                    </a:cubicBezTo>
                    <a:cubicBezTo>
                      <a:pt x="149" y="234"/>
                      <a:pt x="154" y="240"/>
                      <a:pt x="161" y="243"/>
                    </a:cubicBezTo>
                    <a:cubicBezTo>
                      <a:pt x="154" y="244"/>
                      <a:pt x="147" y="245"/>
                      <a:pt x="140" y="247"/>
                    </a:cubicBezTo>
                    <a:close/>
                    <a:moveTo>
                      <a:pt x="170" y="242"/>
                    </a:moveTo>
                    <a:cubicBezTo>
                      <a:pt x="170" y="242"/>
                      <a:pt x="170" y="242"/>
                      <a:pt x="170" y="242"/>
                    </a:cubicBezTo>
                    <a:cubicBezTo>
                      <a:pt x="170" y="241"/>
                      <a:pt x="169" y="240"/>
                      <a:pt x="168" y="240"/>
                    </a:cubicBezTo>
                    <a:cubicBezTo>
                      <a:pt x="160" y="238"/>
                      <a:pt x="155" y="233"/>
                      <a:pt x="154" y="226"/>
                    </a:cubicBezTo>
                    <a:cubicBezTo>
                      <a:pt x="160" y="225"/>
                      <a:pt x="166" y="224"/>
                      <a:pt x="172" y="223"/>
                    </a:cubicBezTo>
                    <a:cubicBezTo>
                      <a:pt x="173" y="224"/>
                      <a:pt x="174" y="226"/>
                      <a:pt x="175" y="227"/>
                    </a:cubicBezTo>
                    <a:cubicBezTo>
                      <a:pt x="179" y="231"/>
                      <a:pt x="185" y="239"/>
                      <a:pt x="192" y="239"/>
                    </a:cubicBezTo>
                    <a:cubicBezTo>
                      <a:pt x="193" y="239"/>
                      <a:pt x="194" y="237"/>
                      <a:pt x="193" y="236"/>
                    </a:cubicBezTo>
                    <a:cubicBezTo>
                      <a:pt x="190" y="232"/>
                      <a:pt x="184" y="230"/>
                      <a:pt x="181" y="227"/>
                    </a:cubicBezTo>
                    <a:cubicBezTo>
                      <a:pt x="179" y="225"/>
                      <a:pt x="178" y="224"/>
                      <a:pt x="176" y="222"/>
                    </a:cubicBezTo>
                    <a:cubicBezTo>
                      <a:pt x="184" y="220"/>
                      <a:pt x="191" y="218"/>
                      <a:pt x="199" y="216"/>
                    </a:cubicBezTo>
                    <a:cubicBezTo>
                      <a:pt x="200" y="216"/>
                      <a:pt x="201" y="216"/>
                      <a:pt x="202" y="216"/>
                    </a:cubicBezTo>
                    <a:cubicBezTo>
                      <a:pt x="204" y="217"/>
                      <a:pt x="205" y="219"/>
                      <a:pt x="206" y="220"/>
                    </a:cubicBezTo>
                    <a:cubicBezTo>
                      <a:pt x="209" y="224"/>
                      <a:pt x="211" y="229"/>
                      <a:pt x="214" y="232"/>
                    </a:cubicBezTo>
                    <a:cubicBezTo>
                      <a:pt x="215" y="233"/>
                      <a:pt x="217" y="233"/>
                      <a:pt x="216" y="232"/>
                    </a:cubicBezTo>
                    <a:cubicBezTo>
                      <a:pt x="216" y="226"/>
                      <a:pt x="211" y="220"/>
                      <a:pt x="205" y="216"/>
                    </a:cubicBezTo>
                    <a:cubicBezTo>
                      <a:pt x="219" y="215"/>
                      <a:pt x="232" y="212"/>
                      <a:pt x="243" y="208"/>
                    </a:cubicBezTo>
                    <a:cubicBezTo>
                      <a:pt x="247" y="211"/>
                      <a:pt x="251" y="214"/>
                      <a:pt x="255" y="217"/>
                    </a:cubicBezTo>
                    <a:cubicBezTo>
                      <a:pt x="248" y="221"/>
                      <a:pt x="240" y="225"/>
                      <a:pt x="232" y="228"/>
                    </a:cubicBezTo>
                    <a:cubicBezTo>
                      <a:pt x="213" y="236"/>
                      <a:pt x="191" y="239"/>
                      <a:pt x="170" y="242"/>
                    </a:cubicBezTo>
                    <a:close/>
                    <a:moveTo>
                      <a:pt x="258" y="215"/>
                    </a:moveTo>
                    <a:cubicBezTo>
                      <a:pt x="254" y="212"/>
                      <a:pt x="250" y="209"/>
                      <a:pt x="246" y="206"/>
                    </a:cubicBezTo>
                    <a:cubicBezTo>
                      <a:pt x="256" y="202"/>
                      <a:pt x="265" y="195"/>
                      <a:pt x="271" y="187"/>
                    </a:cubicBezTo>
                    <a:cubicBezTo>
                      <a:pt x="274" y="190"/>
                      <a:pt x="278" y="193"/>
                      <a:pt x="282" y="195"/>
                    </a:cubicBezTo>
                    <a:cubicBezTo>
                      <a:pt x="282" y="195"/>
                      <a:pt x="282" y="195"/>
                      <a:pt x="282" y="195"/>
                    </a:cubicBezTo>
                    <a:cubicBezTo>
                      <a:pt x="275" y="202"/>
                      <a:pt x="267" y="209"/>
                      <a:pt x="258" y="215"/>
                    </a:cubicBezTo>
                    <a:close/>
                    <a:moveTo>
                      <a:pt x="292" y="180"/>
                    </a:moveTo>
                    <a:cubicBezTo>
                      <a:pt x="289" y="185"/>
                      <a:pt x="286" y="189"/>
                      <a:pt x="283" y="193"/>
                    </a:cubicBezTo>
                    <a:cubicBezTo>
                      <a:pt x="283" y="193"/>
                      <a:pt x="283" y="193"/>
                      <a:pt x="283" y="193"/>
                    </a:cubicBezTo>
                    <a:cubicBezTo>
                      <a:pt x="280" y="190"/>
                      <a:pt x="277" y="187"/>
                      <a:pt x="273" y="185"/>
                    </a:cubicBezTo>
                    <a:cubicBezTo>
                      <a:pt x="279" y="177"/>
                      <a:pt x="284" y="168"/>
                      <a:pt x="286" y="157"/>
                    </a:cubicBezTo>
                    <a:cubicBezTo>
                      <a:pt x="291" y="159"/>
                      <a:pt x="295" y="161"/>
                      <a:pt x="300" y="162"/>
                    </a:cubicBezTo>
                    <a:cubicBezTo>
                      <a:pt x="298" y="168"/>
                      <a:pt x="295" y="174"/>
                      <a:pt x="292"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1219"/>
              <p:cNvSpPr/>
              <p:nvPr/>
            </p:nvSpPr>
            <p:spPr bwMode="auto">
              <a:xfrm>
                <a:off x="2798" y="866"/>
                <a:ext cx="13" cy="20"/>
              </a:xfrm>
              <a:custGeom>
                <a:avLst/>
                <a:gdLst>
                  <a:gd name="T0" fmla="*/ 12 w 22"/>
                  <a:gd name="T1" fmla="*/ 17 h 35"/>
                  <a:gd name="T2" fmla="*/ 16 w 22"/>
                  <a:gd name="T3" fmla="*/ 34 h 35"/>
                  <a:gd name="T4" fmla="*/ 19 w 22"/>
                  <a:gd name="T5" fmla="*/ 34 h 35"/>
                  <a:gd name="T6" fmla="*/ 15 w 22"/>
                  <a:gd name="T7" fmla="*/ 13 h 35"/>
                  <a:gd name="T8" fmla="*/ 0 w 22"/>
                  <a:gd name="T9" fmla="*/ 0 h 35"/>
                  <a:gd name="T10" fmla="*/ 0 w 22"/>
                  <a:gd name="T11" fmla="*/ 0 h 35"/>
                  <a:gd name="T12" fmla="*/ 12 w 22"/>
                  <a:gd name="T13" fmla="*/ 17 h 35"/>
                </a:gdLst>
                <a:ahLst/>
                <a:cxnLst>
                  <a:cxn ang="0">
                    <a:pos x="T0" y="T1"/>
                  </a:cxn>
                  <a:cxn ang="0">
                    <a:pos x="T2" y="T3"/>
                  </a:cxn>
                  <a:cxn ang="0">
                    <a:pos x="T4" y="T5"/>
                  </a:cxn>
                  <a:cxn ang="0">
                    <a:pos x="T6" y="T7"/>
                  </a:cxn>
                  <a:cxn ang="0">
                    <a:pos x="T8" y="T9"/>
                  </a:cxn>
                  <a:cxn ang="0">
                    <a:pos x="T10" y="T11"/>
                  </a:cxn>
                  <a:cxn ang="0">
                    <a:pos x="T12" y="T13"/>
                  </a:cxn>
                </a:cxnLst>
                <a:rect l="0" t="0" r="r" b="b"/>
                <a:pathLst>
                  <a:path w="22" h="35">
                    <a:moveTo>
                      <a:pt x="12" y="17"/>
                    </a:moveTo>
                    <a:cubicBezTo>
                      <a:pt x="14" y="22"/>
                      <a:pt x="13" y="28"/>
                      <a:pt x="16" y="34"/>
                    </a:cubicBezTo>
                    <a:cubicBezTo>
                      <a:pt x="17" y="35"/>
                      <a:pt x="18" y="35"/>
                      <a:pt x="19" y="34"/>
                    </a:cubicBezTo>
                    <a:cubicBezTo>
                      <a:pt x="22" y="27"/>
                      <a:pt x="18" y="19"/>
                      <a:pt x="15" y="13"/>
                    </a:cubicBezTo>
                    <a:cubicBezTo>
                      <a:pt x="12" y="6"/>
                      <a:pt x="7" y="3"/>
                      <a:pt x="0" y="0"/>
                    </a:cubicBezTo>
                    <a:cubicBezTo>
                      <a:pt x="0" y="0"/>
                      <a:pt x="0" y="0"/>
                      <a:pt x="0" y="0"/>
                    </a:cubicBezTo>
                    <a:cubicBezTo>
                      <a:pt x="5" y="4"/>
                      <a:pt x="10" y="11"/>
                      <a:pt x="1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1220"/>
              <p:cNvSpPr/>
              <p:nvPr/>
            </p:nvSpPr>
            <p:spPr bwMode="auto">
              <a:xfrm>
                <a:off x="2791" y="661"/>
                <a:ext cx="80" cy="90"/>
              </a:xfrm>
              <a:custGeom>
                <a:avLst/>
                <a:gdLst>
                  <a:gd name="T0" fmla="*/ 1 w 144"/>
                  <a:gd name="T1" fmla="*/ 83 h 161"/>
                  <a:gd name="T2" fmla="*/ 4 w 144"/>
                  <a:gd name="T3" fmla="*/ 84 h 161"/>
                  <a:gd name="T4" fmla="*/ 17 w 144"/>
                  <a:gd name="T5" fmla="*/ 55 h 161"/>
                  <a:gd name="T6" fmla="*/ 14 w 144"/>
                  <a:gd name="T7" fmla="*/ 80 h 161"/>
                  <a:gd name="T8" fmla="*/ 12 w 144"/>
                  <a:gd name="T9" fmla="*/ 120 h 161"/>
                  <a:gd name="T10" fmla="*/ 20 w 144"/>
                  <a:gd name="T11" fmla="*/ 146 h 161"/>
                  <a:gd name="T12" fmla="*/ 23 w 144"/>
                  <a:gd name="T13" fmla="*/ 146 h 161"/>
                  <a:gd name="T14" fmla="*/ 19 w 144"/>
                  <a:gd name="T15" fmla="*/ 160 h 161"/>
                  <a:gd name="T16" fmla="*/ 21 w 144"/>
                  <a:gd name="T17" fmla="*/ 160 h 161"/>
                  <a:gd name="T18" fmla="*/ 26 w 144"/>
                  <a:gd name="T19" fmla="*/ 144 h 161"/>
                  <a:gd name="T20" fmla="*/ 26 w 144"/>
                  <a:gd name="T21" fmla="*/ 143 h 161"/>
                  <a:gd name="T22" fmla="*/ 25 w 144"/>
                  <a:gd name="T23" fmla="*/ 115 h 161"/>
                  <a:gd name="T24" fmla="*/ 25 w 144"/>
                  <a:gd name="T25" fmla="*/ 77 h 161"/>
                  <a:gd name="T26" fmla="*/ 28 w 144"/>
                  <a:gd name="T27" fmla="*/ 13 h 161"/>
                  <a:gd name="T28" fmla="*/ 28 w 144"/>
                  <a:gd name="T29" fmla="*/ 12 h 161"/>
                  <a:gd name="T30" fmla="*/ 28 w 144"/>
                  <a:gd name="T31" fmla="*/ 12 h 161"/>
                  <a:gd name="T32" fmla="*/ 55 w 144"/>
                  <a:gd name="T33" fmla="*/ 21 h 161"/>
                  <a:gd name="T34" fmla="*/ 85 w 144"/>
                  <a:gd name="T35" fmla="*/ 32 h 161"/>
                  <a:gd name="T36" fmla="*/ 125 w 144"/>
                  <a:gd name="T37" fmla="*/ 72 h 161"/>
                  <a:gd name="T38" fmla="*/ 96 w 144"/>
                  <a:gd name="T39" fmla="*/ 122 h 161"/>
                  <a:gd name="T40" fmla="*/ 33 w 144"/>
                  <a:gd name="T41" fmla="*/ 136 h 161"/>
                  <a:gd name="T42" fmla="*/ 30 w 144"/>
                  <a:gd name="T43" fmla="*/ 139 h 161"/>
                  <a:gd name="T44" fmla="*/ 94 w 144"/>
                  <a:gd name="T45" fmla="*/ 139 h 161"/>
                  <a:gd name="T46" fmla="*/ 141 w 144"/>
                  <a:gd name="T47" fmla="*/ 84 h 161"/>
                  <a:gd name="T48" fmla="*/ 105 w 144"/>
                  <a:gd name="T49" fmla="*/ 27 h 161"/>
                  <a:gd name="T50" fmla="*/ 68 w 144"/>
                  <a:gd name="T51" fmla="*/ 10 h 161"/>
                  <a:gd name="T52" fmla="*/ 32 w 144"/>
                  <a:gd name="T53" fmla="*/ 1 h 161"/>
                  <a:gd name="T54" fmla="*/ 31 w 144"/>
                  <a:gd name="T55" fmla="*/ 1 h 161"/>
                  <a:gd name="T56" fmla="*/ 27 w 144"/>
                  <a:gd name="T57" fmla="*/ 3 h 161"/>
                  <a:gd name="T58" fmla="*/ 27 w 144"/>
                  <a:gd name="T59" fmla="*/ 2 h 161"/>
                  <a:gd name="T60" fmla="*/ 24 w 144"/>
                  <a:gd name="T61" fmla="*/ 2 h 161"/>
                  <a:gd name="T62" fmla="*/ 22 w 144"/>
                  <a:gd name="T63" fmla="*/ 19 h 161"/>
                  <a:gd name="T64" fmla="*/ 21 w 144"/>
                  <a:gd name="T65" fmla="*/ 21 h 161"/>
                  <a:gd name="T66" fmla="*/ 13 w 144"/>
                  <a:gd name="T67" fmla="*/ 39 h 161"/>
                  <a:gd name="T68" fmla="*/ 15 w 144"/>
                  <a:gd name="T69" fmla="*/ 40 h 161"/>
                  <a:gd name="T70" fmla="*/ 20 w 144"/>
                  <a:gd name="T71" fmla="*/ 31 h 161"/>
                  <a:gd name="T72" fmla="*/ 17 w 144"/>
                  <a:gd name="T73" fmla="*/ 50 h 161"/>
                  <a:gd name="T74" fmla="*/ 1 w 144"/>
                  <a:gd name="T75" fmla="*/ 8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161">
                    <a:moveTo>
                      <a:pt x="1" y="83"/>
                    </a:moveTo>
                    <a:cubicBezTo>
                      <a:pt x="0" y="85"/>
                      <a:pt x="3" y="86"/>
                      <a:pt x="4" y="84"/>
                    </a:cubicBezTo>
                    <a:cubicBezTo>
                      <a:pt x="8" y="74"/>
                      <a:pt x="12" y="64"/>
                      <a:pt x="17" y="55"/>
                    </a:cubicBezTo>
                    <a:cubicBezTo>
                      <a:pt x="16" y="63"/>
                      <a:pt x="15" y="71"/>
                      <a:pt x="14" y="80"/>
                    </a:cubicBezTo>
                    <a:cubicBezTo>
                      <a:pt x="12" y="93"/>
                      <a:pt x="11" y="106"/>
                      <a:pt x="12" y="120"/>
                    </a:cubicBezTo>
                    <a:cubicBezTo>
                      <a:pt x="12" y="130"/>
                      <a:pt x="12" y="139"/>
                      <a:pt x="20" y="146"/>
                    </a:cubicBezTo>
                    <a:cubicBezTo>
                      <a:pt x="21" y="146"/>
                      <a:pt x="22" y="147"/>
                      <a:pt x="23" y="146"/>
                    </a:cubicBezTo>
                    <a:cubicBezTo>
                      <a:pt x="21" y="151"/>
                      <a:pt x="19" y="155"/>
                      <a:pt x="19" y="160"/>
                    </a:cubicBezTo>
                    <a:cubicBezTo>
                      <a:pt x="19" y="161"/>
                      <a:pt x="21" y="161"/>
                      <a:pt x="21" y="160"/>
                    </a:cubicBezTo>
                    <a:cubicBezTo>
                      <a:pt x="21" y="154"/>
                      <a:pt x="24" y="149"/>
                      <a:pt x="26" y="144"/>
                    </a:cubicBezTo>
                    <a:cubicBezTo>
                      <a:pt x="27" y="143"/>
                      <a:pt x="26" y="143"/>
                      <a:pt x="26" y="143"/>
                    </a:cubicBezTo>
                    <a:cubicBezTo>
                      <a:pt x="27" y="134"/>
                      <a:pt x="25" y="125"/>
                      <a:pt x="25" y="115"/>
                    </a:cubicBezTo>
                    <a:cubicBezTo>
                      <a:pt x="25" y="102"/>
                      <a:pt x="25" y="89"/>
                      <a:pt x="25" y="77"/>
                    </a:cubicBezTo>
                    <a:cubicBezTo>
                      <a:pt x="26" y="55"/>
                      <a:pt x="29" y="34"/>
                      <a:pt x="28" y="13"/>
                    </a:cubicBezTo>
                    <a:cubicBezTo>
                      <a:pt x="28" y="12"/>
                      <a:pt x="28" y="12"/>
                      <a:pt x="28" y="12"/>
                    </a:cubicBezTo>
                    <a:cubicBezTo>
                      <a:pt x="28" y="12"/>
                      <a:pt x="28" y="12"/>
                      <a:pt x="28" y="12"/>
                    </a:cubicBezTo>
                    <a:cubicBezTo>
                      <a:pt x="35" y="17"/>
                      <a:pt x="46" y="18"/>
                      <a:pt x="55" y="21"/>
                    </a:cubicBezTo>
                    <a:cubicBezTo>
                      <a:pt x="65" y="24"/>
                      <a:pt x="75" y="27"/>
                      <a:pt x="85" y="32"/>
                    </a:cubicBezTo>
                    <a:cubicBezTo>
                      <a:pt x="103" y="40"/>
                      <a:pt x="120" y="53"/>
                      <a:pt x="125" y="72"/>
                    </a:cubicBezTo>
                    <a:cubicBezTo>
                      <a:pt x="130" y="95"/>
                      <a:pt x="114" y="111"/>
                      <a:pt x="96" y="122"/>
                    </a:cubicBezTo>
                    <a:cubicBezTo>
                      <a:pt x="80" y="132"/>
                      <a:pt x="52" y="145"/>
                      <a:pt x="33" y="136"/>
                    </a:cubicBezTo>
                    <a:cubicBezTo>
                      <a:pt x="31" y="135"/>
                      <a:pt x="28" y="137"/>
                      <a:pt x="30" y="139"/>
                    </a:cubicBezTo>
                    <a:cubicBezTo>
                      <a:pt x="45" y="158"/>
                      <a:pt x="76" y="148"/>
                      <a:pt x="94" y="139"/>
                    </a:cubicBezTo>
                    <a:cubicBezTo>
                      <a:pt x="119" y="129"/>
                      <a:pt x="139" y="110"/>
                      <a:pt x="141" y="84"/>
                    </a:cubicBezTo>
                    <a:cubicBezTo>
                      <a:pt x="144" y="59"/>
                      <a:pt x="126" y="40"/>
                      <a:pt x="105" y="27"/>
                    </a:cubicBezTo>
                    <a:cubicBezTo>
                      <a:pt x="93" y="20"/>
                      <a:pt x="80" y="15"/>
                      <a:pt x="68" y="10"/>
                    </a:cubicBezTo>
                    <a:cubicBezTo>
                      <a:pt x="58" y="7"/>
                      <a:pt x="43" y="0"/>
                      <a:pt x="32" y="1"/>
                    </a:cubicBezTo>
                    <a:cubicBezTo>
                      <a:pt x="32" y="1"/>
                      <a:pt x="31" y="1"/>
                      <a:pt x="31" y="1"/>
                    </a:cubicBezTo>
                    <a:cubicBezTo>
                      <a:pt x="29" y="1"/>
                      <a:pt x="28" y="2"/>
                      <a:pt x="27" y="3"/>
                    </a:cubicBezTo>
                    <a:cubicBezTo>
                      <a:pt x="27" y="2"/>
                      <a:pt x="27" y="2"/>
                      <a:pt x="27" y="2"/>
                    </a:cubicBezTo>
                    <a:cubicBezTo>
                      <a:pt x="27" y="0"/>
                      <a:pt x="24" y="0"/>
                      <a:pt x="24" y="2"/>
                    </a:cubicBezTo>
                    <a:cubicBezTo>
                      <a:pt x="23" y="7"/>
                      <a:pt x="23" y="13"/>
                      <a:pt x="22" y="19"/>
                    </a:cubicBezTo>
                    <a:cubicBezTo>
                      <a:pt x="21" y="20"/>
                      <a:pt x="21" y="20"/>
                      <a:pt x="21" y="21"/>
                    </a:cubicBezTo>
                    <a:cubicBezTo>
                      <a:pt x="18" y="27"/>
                      <a:pt x="14" y="33"/>
                      <a:pt x="13" y="39"/>
                    </a:cubicBezTo>
                    <a:cubicBezTo>
                      <a:pt x="12" y="41"/>
                      <a:pt x="14" y="42"/>
                      <a:pt x="15" y="40"/>
                    </a:cubicBezTo>
                    <a:cubicBezTo>
                      <a:pt x="17" y="37"/>
                      <a:pt x="19" y="34"/>
                      <a:pt x="20" y="31"/>
                    </a:cubicBezTo>
                    <a:cubicBezTo>
                      <a:pt x="19" y="37"/>
                      <a:pt x="18" y="44"/>
                      <a:pt x="17" y="50"/>
                    </a:cubicBezTo>
                    <a:cubicBezTo>
                      <a:pt x="11" y="61"/>
                      <a:pt x="6" y="72"/>
                      <a:pt x="1"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1221"/>
              <p:cNvSpPr/>
              <p:nvPr/>
            </p:nvSpPr>
            <p:spPr bwMode="auto">
              <a:xfrm>
                <a:off x="2784" y="707"/>
                <a:ext cx="12" cy="26"/>
              </a:xfrm>
              <a:custGeom>
                <a:avLst/>
                <a:gdLst>
                  <a:gd name="T0" fmla="*/ 3 w 20"/>
                  <a:gd name="T1" fmla="*/ 45 h 47"/>
                  <a:gd name="T2" fmla="*/ 8 w 20"/>
                  <a:gd name="T3" fmla="*/ 25 h 47"/>
                  <a:gd name="T4" fmla="*/ 20 w 20"/>
                  <a:gd name="T5" fmla="*/ 2 h 47"/>
                  <a:gd name="T6" fmla="*/ 18 w 20"/>
                  <a:gd name="T7" fmla="*/ 1 h 47"/>
                  <a:gd name="T8" fmla="*/ 0 w 20"/>
                  <a:gd name="T9" fmla="*/ 45 h 47"/>
                  <a:gd name="T10" fmla="*/ 3 w 20"/>
                  <a:gd name="T11" fmla="*/ 45 h 47"/>
                </a:gdLst>
                <a:ahLst/>
                <a:cxnLst>
                  <a:cxn ang="0">
                    <a:pos x="T0" y="T1"/>
                  </a:cxn>
                  <a:cxn ang="0">
                    <a:pos x="T2" y="T3"/>
                  </a:cxn>
                  <a:cxn ang="0">
                    <a:pos x="T4" y="T5"/>
                  </a:cxn>
                  <a:cxn ang="0">
                    <a:pos x="T6" y="T7"/>
                  </a:cxn>
                  <a:cxn ang="0">
                    <a:pos x="T8" y="T9"/>
                  </a:cxn>
                  <a:cxn ang="0">
                    <a:pos x="T10" y="T11"/>
                  </a:cxn>
                </a:cxnLst>
                <a:rect l="0" t="0" r="r" b="b"/>
                <a:pathLst>
                  <a:path w="20" h="47">
                    <a:moveTo>
                      <a:pt x="3" y="45"/>
                    </a:moveTo>
                    <a:cubicBezTo>
                      <a:pt x="5" y="39"/>
                      <a:pt x="6" y="32"/>
                      <a:pt x="8" y="25"/>
                    </a:cubicBezTo>
                    <a:cubicBezTo>
                      <a:pt x="11" y="17"/>
                      <a:pt x="15" y="9"/>
                      <a:pt x="20" y="2"/>
                    </a:cubicBezTo>
                    <a:cubicBezTo>
                      <a:pt x="20" y="1"/>
                      <a:pt x="19" y="0"/>
                      <a:pt x="18" y="1"/>
                    </a:cubicBezTo>
                    <a:cubicBezTo>
                      <a:pt x="10" y="14"/>
                      <a:pt x="0" y="30"/>
                      <a:pt x="0" y="45"/>
                    </a:cubicBezTo>
                    <a:cubicBezTo>
                      <a:pt x="0" y="46"/>
                      <a:pt x="2" y="47"/>
                      <a:pt x="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1222"/>
              <p:cNvSpPr/>
              <p:nvPr/>
            </p:nvSpPr>
            <p:spPr bwMode="auto">
              <a:xfrm>
                <a:off x="2788" y="725"/>
                <a:ext cx="8" cy="20"/>
              </a:xfrm>
              <a:custGeom>
                <a:avLst/>
                <a:gdLst>
                  <a:gd name="T0" fmla="*/ 13 w 14"/>
                  <a:gd name="T1" fmla="*/ 1 h 36"/>
                  <a:gd name="T2" fmla="*/ 0 w 14"/>
                  <a:gd name="T3" fmla="*/ 34 h 36"/>
                  <a:gd name="T4" fmla="*/ 3 w 14"/>
                  <a:gd name="T5" fmla="*/ 34 h 36"/>
                  <a:gd name="T6" fmla="*/ 14 w 14"/>
                  <a:gd name="T7" fmla="*/ 1 h 36"/>
                  <a:gd name="T8" fmla="*/ 13 w 14"/>
                  <a:gd name="T9" fmla="*/ 1 h 36"/>
                </a:gdLst>
                <a:ahLst/>
                <a:cxnLst>
                  <a:cxn ang="0">
                    <a:pos x="T0" y="T1"/>
                  </a:cxn>
                  <a:cxn ang="0">
                    <a:pos x="T2" y="T3"/>
                  </a:cxn>
                  <a:cxn ang="0">
                    <a:pos x="T4" y="T5"/>
                  </a:cxn>
                  <a:cxn ang="0">
                    <a:pos x="T6" y="T7"/>
                  </a:cxn>
                  <a:cxn ang="0">
                    <a:pos x="T8" y="T9"/>
                  </a:cxn>
                </a:cxnLst>
                <a:rect l="0" t="0" r="r" b="b"/>
                <a:pathLst>
                  <a:path w="14" h="36">
                    <a:moveTo>
                      <a:pt x="13" y="1"/>
                    </a:moveTo>
                    <a:cubicBezTo>
                      <a:pt x="7" y="11"/>
                      <a:pt x="2" y="22"/>
                      <a:pt x="0" y="34"/>
                    </a:cubicBezTo>
                    <a:cubicBezTo>
                      <a:pt x="0" y="35"/>
                      <a:pt x="2" y="36"/>
                      <a:pt x="3" y="34"/>
                    </a:cubicBezTo>
                    <a:cubicBezTo>
                      <a:pt x="6" y="23"/>
                      <a:pt x="8" y="12"/>
                      <a:pt x="14" y="1"/>
                    </a:cubicBezTo>
                    <a:cubicBezTo>
                      <a:pt x="14" y="1"/>
                      <a:pt x="13"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1223"/>
              <p:cNvSpPr>
                <a:spLocks noEditPoints="1"/>
              </p:cNvSpPr>
              <p:nvPr/>
            </p:nvSpPr>
            <p:spPr bwMode="auto">
              <a:xfrm>
                <a:off x="4868" y="1246"/>
                <a:ext cx="191" cy="304"/>
              </a:xfrm>
              <a:custGeom>
                <a:avLst/>
                <a:gdLst>
                  <a:gd name="T0" fmla="*/ 50 w 341"/>
                  <a:gd name="T1" fmla="*/ 20 h 544"/>
                  <a:gd name="T2" fmla="*/ 119 w 341"/>
                  <a:gd name="T3" fmla="*/ 205 h 544"/>
                  <a:gd name="T4" fmla="*/ 108 w 341"/>
                  <a:gd name="T5" fmla="*/ 214 h 544"/>
                  <a:gd name="T6" fmla="*/ 87 w 341"/>
                  <a:gd name="T7" fmla="*/ 245 h 544"/>
                  <a:gd name="T8" fmla="*/ 30 w 341"/>
                  <a:gd name="T9" fmla="*/ 273 h 544"/>
                  <a:gd name="T10" fmla="*/ 18 w 341"/>
                  <a:gd name="T11" fmla="*/ 223 h 544"/>
                  <a:gd name="T12" fmla="*/ 9 w 341"/>
                  <a:gd name="T13" fmla="*/ 289 h 544"/>
                  <a:gd name="T14" fmla="*/ 11 w 341"/>
                  <a:gd name="T15" fmla="*/ 528 h 544"/>
                  <a:gd name="T16" fmla="*/ 45 w 341"/>
                  <a:gd name="T17" fmla="*/ 541 h 544"/>
                  <a:gd name="T18" fmla="*/ 305 w 341"/>
                  <a:gd name="T19" fmla="*/ 357 h 544"/>
                  <a:gd name="T20" fmla="*/ 302 w 341"/>
                  <a:gd name="T21" fmla="*/ 279 h 544"/>
                  <a:gd name="T22" fmla="*/ 306 w 341"/>
                  <a:gd name="T23" fmla="*/ 235 h 544"/>
                  <a:gd name="T24" fmla="*/ 168 w 341"/>
                  <a:gd name="T25" fmla="*/ 202 h 544"/>
                  <a:gd name="T26" fmla="*/ 317 w 341"/>
                  <a:gd name="T27" fmla="*/ 124 h 544"/>
                  <a:gd name="T28" fmla="*/ 152 w 341"/>
                  <a:gd name="T29" fmla="*/ 143 h 544"/>
                  <a:gd name="T30" fmla="*/ 155 w 341"/>
                  <a:gd name="T31" fmla="*/ 171 h 544"/>
                  <a:gd name="T32" fmla="*/ 126 w 341"/>
                  <a:gd name="T33" fmla="*/ 263 h 544"/>
                  <a:gd name="T34" fmla="*/ 146 w 341"/>
                  <a:gd name="T35" fmla="*/ 288 h 544"/>
                  <a:gd name="T36" fmla="*/ 127 w 341"/>
                  <a:gd name="T37" fmla="*/ 244 h 544"/>
                  <a:gd name="T38" fmla="*/ 137 w 341"/>
                  <a:gd name="T39" fmla="*/ 213 h 544"/>
                  <a:gd name="T40" fmla="*/ 109 w 341"/>
                  <a:gd name="T41" fmla="*/ 60 h 544"/>
                  <a:gd name="T42" fmla="*/ 151 w 341"/>
                  <a:gd name="T43" fmla="*/ 190 h 544"/>
                  <a:gd name="T44" fmla="*/ 147 w 341"/>
                  <a:gd name="T45" fmla="*/ 182 h 544"/>
                  <a:gd name="T46" fmla="*/ 72 w 341"/>
                  <a:gd name="T47" fmla="*/ 28 h 544"/>
                  <a:gd name="T48" fmla="*/ 134 w 341"/>
                  <a:gd name="T49" fmla="*/ 194 h 544"/>
                  <a:gd name="T50" fmla="*/ 122 w 341"/>
                  <a:gd name="T51" fmla="*/ 213 h 544"/>
                  <a:gd name="T52" fmla="*/ 117 w 341"/>
                  <a:gd name="T53" fmla="*/ 218 h 544"/>
                  <a:gd name="T54" fmla="*/ 119 w 341"/>
                  <a:gd name="T55" fmla="*/ 246 h 544"/>
                  <a:gd name="T56" fmla="*/ 97 w 341"/>
                  <a:gd name="T57" fmla="*/ 286 h 544"/>
                  <a:gd name="T58" fmla="*/ 21 w 341"/>
                  <a:gd name="T59" fmla="*/ 529 h 544"/>
                  <a:gd name="T60" fmla="*/ 21 w 341"/>
                  <a:gd name="T61" fmla="*/ 482 h 544"/>
                  <a:gd name="T62" fmla="*/ 22 w 341"/>
                  <a:gd name="T63" fmla="*/ 301 h 544"/>
                  <a:gd name="T64" fmla="*/ 66 w 341"/>
                  <a:gd name="T65" fmla="*/ 306 h 544"/>
                  <a:gd name="T66" fmla="*/ 85 w 341"/>
                  <a:gd name="T67" fmla="*/ 298 h 544"/>
                  <a:gd name="T68" fmla="*/ 93 w 341"/>
                  <a:gd name="T69" fmla="*/ 311 h 544"/>
                  <a:gd name="T70" fmla="*/ 122 w 341"/>
                  <a:gd name="T71" fmla="*/ 313 h 544"/>
                  <a:gd name="T72" fmla="*/ 131 w 341"/>
                  <a:gd name="T73" fmla="*/ 311 h 544"/>
                  <a:gd name="T74" fmla="*/ 146 w 341"/>
                  <a:gd name="T75" fmla="*/ 299 h 544"/>
                  <a:gd name="T76" fmla="*/ 271 w 341"/>
                  <a:gd name="T77" fmla="*/ 507 h 544"/>
                  <a:gd name="T78" fmla="*/ 274 w 341"/>
                  <a:gd name="T79" fmla="*/ 313 h 544"/>
                  <a:gd name="T80" fmla="*/ 254 w 341"/>
                  <a:gd name="T81" fmla="*/ 326 h 544"/>
                  <a:gd name="T82" fmla="*/ 277 w 341"/>
                  <a:gd name="T83" fmla="*/ 317 h 544"/>
                  <a:gd name="T84" fmla="*/ 269 w 341"/>
                  <a:gd name="T85" fmla="*/ 344 h 544"/>
                  <a:gd name="T86" fmla="*/ 287 w 341"/>
                  <a:gd name="T87" fmla="*/ 426 h 544"/>
                  <a:gd name="T88" fmla="*/ 281 w 341"/>
                  <a:gd name="T89" fmla="*/ 494 h 544"/>
                  <a:gd name="T90" fmla="*/ 162 w 341"/>
                  <a:gd name="T91" fmla="*/ 334 h 544"/>
                  <a:gd name="T92" fmla="*/ 167 w 341"/>
                  <a:gd name="T93" fmla="*/ 301 h 544"/>
                  <a:gd name="T94" fmla="*/ 293 w 341"/>
                  <a:gd name="T95" fmla="*/ 304 h 544"/>
                  <a:gd name="T96" fmla="*/ 299 w 341"/>
                  <a:gd name="T97" fmla="*/ 252 h 544"/>
                  <a:gd name="T98" fmla="*/ 225 w 341"/>
                  <a:gd name="T99" fmla="*/ 263 h 544"/>
                  <a:gd name="T100" fmla="*/ 231 w 341"/>
                  <a:gd name="T101" fmla="*/ 244 h 544"/>
                  <a:gd name="T102" fmla="*/ 153 w 341"/>
                  <a:gd name="T103" fmla="*/ 212 h 544"/>
                  <a:gd name="T104" fmla="*/ 210 w 341"/>
                  <a:gd name="T105" fmla="*/ 133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1" h="544">
                    <a:moveTo>
                      <a:pt x="322" y="48"/>
                    </a:moveTo>
                    <a:cubicBezTo>
                      <a:pt x="304" y="24"/>
                      <a:pt x="275" y="21"/>
                      <a:pt x="249" y="32"/>
                    </a:cubicBezTo>
                    <a:cubicBezTo>
                      <a:pt x="237" y="37"/>
                      <a:pt x="227" y="43"/>
                      <a:pt x="217" y="51"/>
                    </a:cubicBezTo>
                    <a:cubicBezTo>
                      <a:pt x="204" y="21"/>
                      <a:pt x="174" y="0"/>
                      <a:pt x="139" y="10"/>
                    </a:cubicBezTo>
                    <a:cubicBezTo>
                      <a:pt x="122" y="15"/>
                      <a:pt x="111" y="26"/>
                      <a:pt x="105" y="40"/>
                    </a:cubicBezTo>
                    <a:cubicBezTo>
                      <a:pt x="90" y="24"/>
                      <a:pt x="71" y="11"/>
                      <a:pt x="50" y="20"/>
                    </a:cubicBezTo>
                    <a:cubicBezTo>
                      <a:pt x="33" y="26"/>
                      <a:pt x="22" y="44"/>
                      <a:pt x="13" y="59"/>
                    </a:cubicBezTo>
                    <a:cubicBezTo>
                      <a:pt x="4" y="76"/>
                      <a:pt x="0" y="94"/>
                      <a:pt x="4" y="113"/>
                    </a:cubicBezTo>
                    <a:cubicBezTo>
                      <a:pt x="10" y="147"/>
                      <a:pt x="47" y="166"/>
                      <a:pt x="77" y="178"/>
                    </a:cubicBezTo>
                    <a:cubicBezTo>
                      <a:pt x="92" y="183"/>
                      <a:pt x="108" y="188"/>
                      <a:pt x="124" y="191"/>
                    </a:cubicBezTo>
                    <a:cubicBezTo>
                      <a:pt x="124" y="195"/>
                      <a:pt x="124" y="198"/>
                      <a:pt x="126" y="202"/>
                    </a:cubicBezTo>
                    <a:cubicBezTo>
                      <a:pt x="123" y="202"/>
                      <a:pt x="121" y="203"/>
                      <a:pt x="119" y="205"/>
                    </a:cubicBezTo>
                    <a:cubicBezTo>
                      <a:pt x="98" y="206"/>
                      <a:pt x="76" y="209"/>
                      <a:pt x="54" y="211"/>
                    </a:cubicBezTo>
                    <a:cubicBezTo>
                      <a:pt x="45" y="211"/>
                      <a:pt x="36" y="212"/>
                      <a:pt x="27" y="213"/>
                    </a:cubicBezTo>
                    <a:cubicBezTo>
                      <a:pt x="22" y="213"/>
                      <a:pt x="15" y="214"/>
                      <a:pt x="11" y="212"/>
                    </a:cubicBezTo>
                    <a:cubicBezTo>
                      <a:pt x="10" y="212"/>
                      <a:pt x="10" y="212"/>
                      <a:pt x="10" y="212"/>
                    </a:cubicBezTo>
                    <a:cubicBezTo>
                      <a:pt x="17" y="220"/>
                      <a:pt x="37" y="218"/>
                      <a:pt x="46" y="218"/>
                    </a:cubicBezTo>
                    <a:cubicBezTo>
                      <a:pt x="66" y="217"/>
                      <a:pt x="87" y="216"/>
                      <a:pt x="108" y="214"/>
                    </a:cubicBezTo>
                    <a:cubicBezTo>
                      <a:pt x="107" y="215"/>
                      <a:pt x="107" y="216"/>
                      <a:pt x="106" y="216"/>
                    </a:cubicBezTo>
                    <a:cubicBezTo>
                      <a:pt x="105" y="216"/>
                      <a:pt x="104" y="217"/>
                      <a:pt x="103" y="217"/>
                    </a:cubicBezTo>
                    <a:cubicBezTo>
                      <a:pt x="101" y="217"/>
                      <a:pt x="101" y="219"/>
                      <a:pt x="103" y="219"/>
                    </a:cubicBezTo>
                    <a:cubicBezTo>
                      <a:pt x="103" y="219"/>
                      <a:pt x="104" y="219"/>
                      <a:pt x="104" y="219"/>
                    </a:cubicBezTo>
                    <a:cubicBezTo>
                      <a:pt x="99" y="227"/>
                      <a:pt x="96" y="236"/>
                      <a:pt x="94" y="245"/>
                    </a:cubicBezTo>
                    <a:cubicBezTo>
                      <a:pt x="91" y="245"/>
                      <a:pt x="89" y="245"/>
                      <a:pt x="87" y="245"/>
                    </a:cubicBezTo>
                    <a:cubicBezTo>
                      <a:pt x="86" y="245"/>
                      <a:pt x="86" y="245"/>
                      <a:pt x="87" y="245"/>
                    </a:cubicBezTo>
                    <a:cubicBezTo>
                      <a:pt x="89" y="245"/>
                      <a:pt x="91" y="245"/>
                      <a:pt x="94" y="245"/>
                    </a:cubicBezTo>
                    <a:cubicBezTo>
                      <a:pt x="93" y="249"/>
                      <a:pt x="92" y="252"/>
                      <a:pt x="91" y="255"/>
                    </a:cubicBezTo>
                    <a:cubicBezTo>
                      <a:pt x="91" y="260"/>
                      <a:pt x="90" y="265"/>
                      <a:pt x="89" y="269"/>
                    </a:cubicBezTo>
                    <a:cubicBezTo>
                      <a:pt x="69" y="271"/>
                      <a:pt x="50" y="272"/>
                      <a:pt x="30" y="272"/>
                    </a:cubicBezTo>
                    <a:cubicBezTo>
                      <a:pt x="28" y="272"/>
                      <a:pt x="28" y="273"/>
                      <a:pt x="30" y="273"/>
                    </a:cubicBezTo>
                    <a:cubicBezTo>
                      <a:pt x="49" y="274"/>
                      <a:pt x="69" y="274"/>
                      <a:pt x="89" y="272"/>
                    </a:cubicBezTo>
                    <a:cubicBezTo>
                      <a:pt x="88" y="277"/>
                      <a:pt x="87" y="281"/>
                      <a:pt x="87" y="286"/>
                    </a:cubicBezTo>
                    <a:cubicBezTo>
                      <a:pt x="82" y="286"/>
                      <a:pt x="78" y="286"/>
                      <a:pt x="73" y="287"/>
                    </a:cubicBezTo>
                    <a:cubicBezTo>
                      <a:pt x="55" y="288"/>
                      <a:pt x="37" y="290"/>
                      <a:pt x="21" y="299"/>
                    </a:cubicBezTo>
                    <a:cubicBezTo>
                      <a:pt x="20" y="299"/>
                      <a:pt x="20" y="299"/>
                      <a:pt x="20" y="299"/>
                    </a:cubicBezTo>
                    <a:cubicBezTo>
                      <a:pt x="20" y="274"/>
                      <a:pt x="19" y="249"/>
                      <a:pt x="18" y="223"/>
                    </a:cubicBezTo>
                    <a:cubicBezTo>
                      <a:pt x="17" y="221"/>
                      <a:pt x="15" y="221"/>
                      <a:pt x="15" y="223"/>
                    </a:cubicBezTo>
                    <a:cubicBezTo>
                      <a:pt x="14" y="235"/>
                      <a:pt x="13" y="247"/>
                      <a:pt x="13" y="259"/>
                    </a:cubicBezTo>
                    <a:cubicBezTo>
                      <a:pt x="12" y="247"/>
                      <a:pt x="12" y="235"/>
                      <a:pt x="11" y="223"/>
                    </a:cubicBezTo>
                    <a:cubicBezTo>
                      <a:pt x="11" y="222"/>
                      <a:pt x="10" y="222"/>
                      <a:pt x="10" y="223"/>
                    </a:cubicBezTo>
                    <a:cubicBezTo>
                      <a:pt x="9" y="234"/>
                      <a:pt x="9" y="245"/>
                      <a:pt x="8" y="256"/>
                    </a:cubicBezTo>
                    <a:cubicBezTo>
                      <a:pt x="8" y="267"/>
                      <a:pt x="5" y="279"/>
                      <a:pt x="9" y="289"/>
                    </a:cubicBezTo>
                    <a:cubicBezTo>
                      <a:pt x="9" y="291"/>
                      <a:pt x="11" y="291"/>
                      <a:pt x="12" y="290"/>
                    </a:cubicBezTo>
                    <a:cubicBezTo>
                      <a:pt x="11" y="319"/>
                      <a:pt x="11" y="347"/>
                      <a:pt x="11" y="376"/>
                    </a:cubicBezTo>
                    <a:cubicBezTo>
                      <a:pt x="11" y="376"/>
                      <a:pt x="11" y="376"/>
                      <a:pt x="10" y="376"/>
                    </a:cubicBezTo>
                    <a:cubicBezTo>
                      <a:pt x="10" y="376"/>
                      <a:pt x="10" y="377"/>
                      <a:pt x="11" y="377"/>
                    </a:cubicBezTo>
                    <a:cubicBezTo>
                      <a:pt x="11" y="377"/>
                      <a:pt x="11" y="377"/>
                      <a:pt x="11" y="376"/>
                    </a:cubicBezTo>
                    <a:cubicBezTo>
                      <a:pt x="11" y="427"/>
                      <a:pt x="11" y="477"/>
                      <a:pt x="11" y="528"/>
                    </a:cubicBezTo>
                    <a:cubicBezTo>
                      <a:pt x="11" y="528"/>
                      <a:pt x="11" y="528"/>
                      <a:pt x="11" y="528"/>
                    </a:cubicBezTo>
                    <a:cubicBezTo>
                      <a:pt x="10" y="527"/>
                      <a:pt x="8" y="529"/>
                      <a:pt x="9" y="530"/>
                    </a:cubicBezTo>
                    <a:cubicBezTo>
                      <a:pt x="10" y="531"/>
                      <a:pt x="10" y="532"/>
                      <a:pt x="11" y="533"/>
                    </a:cubicBezTo>
                    <a:cubicBezTo>
                      <a:pt x="11" y="534"/>
                      <a:pt x="11" y="534"/>
                      <a:pt x="11" y="535"/>
                    </a:cubicBezTo>
                    <a:cubicBezTo>
                      <a:pt x="11" y="540"/>
                      <a:pt x="18" y="541"/>
                      <a:pt x="20" y="538"/>
                    </a:cubicBezTo>
                    <a:cubicBezTo>
                      <a:pt x="28" y="540"/>
                      <a:pt x="38" y="540"/>
                      <a:pt x="45" y="541"/>
                    </a:cubicBezTo>
                    <a:cubicBezTo>
                      <a:pt x="67" y="543"/>
                      <a:pt x="89" y="544"/>
                      <a:pt x="112" y="544"/>
                    </a:cubicBezTo>
                    <a:cubicBezTo>
                      <a:pt x="171" y="543"/>
                      <a:pt x="228" y="521"/>
                      <a:pt x="288" y="520"/>
                    </a:cubicBezTo>
                    <a:cubicBezTo>
                      <a:pt x="294" y="520"/>
                      <a:pt x="295" y="514"/>
                      <a:pt x="293" y="510"/>
                    </a:cubicBezTo>
                    <a:cubicBezTo>
                      <a:pt x="294" y="509"/>
                      <a:pt x="294" y="508"/>
                      <a:pt x="294" y="508"/>
                    </a:cubicBezTo>
                    <a:cubicBezTo>
                      <a:pt x="296" y="483"/>
                      <a:pt x="297" y="458"/>
                      <a:pt x="300" y="434"/>
                    </a:cubicBezTo>
                    <a:cubicBezTo>
                      <a:pt x="302" y="408"/>
                      <a:pt x="305" y="383"/>
                      <a:pt x="305" y="357"/>
                    </a:cubicBezTo>
                    <a:cubicBezTo>
                      <a:pt x="305" y="339"/>
                      <a:pt x="303" y="320"/>
                      <a:pt x="302" y="302"/>
                    </a:cubicBezTo>
                    <a:cubicBezTo>
                      <a:pt x="303" y="301"/>
                      <a:pt x="304" y="301"/>
                      <a:pt x="304" y="300"/>
                    </a:cubicBezTo>
                    <a:cubicBezTo>
                      <a:pt x="305" y="300"/>
                      <a:pt x="304" y="299"/>
                      <a:pt x="304" y="299"/>
                    </a:cubicBezTo>
                    <a:cubicBezTo>
                      <a:pt x="303" y="299"/>
                      <a:pt x="303" y="300"/>
                      <a:pt x="302" y="300"/>
                    </a:cubicBezTo>
                    <a:cubicBezTo>
                      <a:pt x="302" y="293"/>
                      <a:pt x="302" y="286"/>
                      <a:pt x="302" y="279"/>
                    </a:cubicBezTo>
                    <a:cubicBezTo>
                      <a:pt x="302" y="279"/>
                      <a:pt x="302" y="279"/>
                      <a:pt x="302" y="279"/>
                    </a:cubicBezTo>
                    <a:cubicBezTo>
                      <a:pt x="303" y="281"/>
                      <a:pt x="305" y="281"/>
                      <a:pt x="306" y="279"/>
                    </a:cubicBezTo>
                    <a:cubicBezTo>
                      <a:pt x="311" y="272"/>
                      <a:pt x="308" y="261"/>
                      <a:pt x="307" y="252"/>
                    </a:cubicBezTo>
                    <a:cubicBezTo>
                      <a:pt x="307" y="249"/>
                      <a:pt x="306" y="245"/>
                      <a:pt x="306" y="242"/>
                    </a:cubicBezTo>
                    <a:cubicBezTo>
                      <a:pt x="307" y="237"/>
                      <a:pt x="308" y="233"/>
                      <a:pt x="310" y="229"/>
                    </a:cubicBezTo>
                    <a:cubicBezTo>
                      <a:pt x="310" y="228"/>
                      <a:pt x="309" y="228"/>
                      <a:pt x="309" y="228"/>
                    </a:cubicBezTo>
                    <a:cubicBezTo>
                      <a:pt x="308" y="231"/>
                      <a:pt x="307" y="233"/>
                      <a:pt x="306" y="235"/>
                    </a:cubicBezTo>
                    <a:cubicBezTo>
                      <a:pt x="305" y="230"/>
                      <a:pt x="305" y="224"/>
                      <a:pt x="307" y="219"/>
                    </a:cubicBezTo>
                    <a:cubicBezTo>
                      <a:pt x="307" y="218"/>
                      <a:pt x="307" y="217"/>
                      <a:pt x="306" y="216"/>
                    </a:cubicBezTo>
                    <a:cubicBezTo>
                      <a:pt x="309" y="214"/>
                      <a:pt x="309" y="208"/>
                      <a:pt x="304" y="208"/>
                    </a:cubicBezTo>
                    <a:cubicBezTo>
                      <a:pt x="258" y="205"/>
                      <a:pt x="211" y="202"/>
                      <a:pt x="165" y="202"/>
                    </a:cubicBezTo>
                    <a:cubicBezTo>
                      <a:pt x="165" y="202"/>
                      <a:pt x="166" y="201"/>
                      <a:pt x="166" y="201"/>
                    </a:cubicBezTo>
                    <a:cubicBezTo>
                      <a:pt x="167" y="201"/>
                      <a:pt x="167" y="201"/>
                      <a:pt x="168" y="202"/>
                    </a:cubicBezTo>
                    <a:cubicBezTo>
                      <a:pt x="168" y="202"/>
                      <a:pt x="168" y="201"/>
                      <a:pt x="168" y="201"/>
                    </a:cubicBezTo>
                    <a:cubicBezTo>
                      <a:pt x="168" y="201"/>
                      <a:pt x="167" y="200"/>
                      <a:pt x="167" y="200"/>
                    </a:cubicBezTo>
                    <a:cubicBezTo>
                      <a:pt x="167" y="200"/>
                      <a:pt x="167" y="200"/>
                      <a:pt x="168" y="199"/>
                    </a:cubicBezTo>
                    <a:cubicBezTo>
                      <a:pt x="171" y="199"/>
                      <a:pt x="174" y="198"/>
                      <a:pt x="178" y="197"/>
                    </a:cubicBezTo>
                    <a:cubicBezTo>
                      <a:pt x="195" y="193"/>
                      <a:pt x="211" y="188"/>
                      <a:pt x="228" y="181"/>
                    </a:cubicBezTo>
                    <a:cubicBezTo>
                      <a:pt x="260" y="168"/>
                      <a:pt x="293" y="151"/>
                      <a:pt x="317" y="124"/>
                    </a:cubicBezTo>
                    <a:cubicBezTo>
                      <a:pt x="336" y="102"/>
                      <a:pt x="341" y="73"/>
                      <a:pt x="322" y="48"/>
                    </a:cubicBezTo>
                    <a:close/>
                    <a:moveTo>
                      <a:pt x="131" y="26"/>
                    </a:moveTo>
                    <a:cubicBezTo>
                      <a:pt x="147" y="16"/>
                      <a:pt x="168" y="16"/>
                      <a:pt x="184" y="26"/>
                    </a:cubicBezTo>
                    <a:cubicBezTo>
                      <a:pt x="195" y="33"/>
                      <a:pt x="203" y="45"/>
                      <a:pt x="208" y="58"/>
                    </a:cubicBezTo>
                    <a:cubicBezTo>
                      <a:pt x="192" y="72"/>
                      <a:pt x="178" y="89"/>
                      <a:pt x="168" y="107"/>
                    </a:cubicBezTo>
                    <a:cubicBezTo>
                      <a:pt x="162" y="117"/>
                      <a:pt x="155" y="130"/>
                      <a:pt x="152" y="143"/>
                    </a:cubicBezTo>
                    <a:cubicBezTo>
                      <a:pt x="147" y="114"/>
                      <a:pt x="135" y="85"/>
                      <a:pt x="120" y="61"/>
                    </a:cubicBezTo>
                    <a:cubicBezTo>
                      <a:pt x="118" y="57"/>
                      <a:pt x="115" y="53"/>
                      <a:pt x="112" y="50"/>
                    </a:cubicBezTo>
                    <a:cubicBezTo>
                      <a:pt x="116" y="40"/>
                      <a:pt x="122" y="32"/>
                      <a:pt x="131" y="26"/>
                    </a:cubicBezTo>
                    <a:close/>
                    <a:moveTo>
                      <a:pt x="212" y="74"/>
                    </a:moveTo>
                    <a:cubicBezTo>
                      <a:pt x="219" y="116"/>
                      <a:pt x="188" y="143"/>
                      <a:pt x="164" y="172"/>
                    </a:cubicBezTo>
                    <a:cubicBezTo>
                      <a:pt x="161" y="171"/>
                      <a:pt x="158" y="171"/>
                      <a:pt x="155" y="171"/>
                    </a:cubicBezTo>
                    <a:cubicBezTo>
                      <a:pt x="153" y="148"/>
                      <a:pt x="169" y="123"/>
                      <a:pt x="180" y="106"/>
                    </a:cubicBezTo>
                    <a:cubicBezTo>
                      <a:pt x="189" y="93"/>
                      <a:pt x="199" y="81"/>
                      <a:pt x="211" y="69"/>
                    </a:cubicBezTo>
                    <a:cubicBezTo>
                      <a:pt x="211" y="71"/>
                      <a:pt x="212" y="73"/>
                      <a:pt x="212" y="74"/>
                    </a:cubicBezTo>
                    <a:close/>
                    <a:moveTo>
                      <a:pt x="131" y="265"/>
                    </a:moveTo>
                    <a:cubicBezTo>
                      <a:pt x="130" y="265"/>
                      <a:pt x="128" y="265"/>
                      <a:pt x="126" y="265"/>
                    </a:cubicBezTo>
                    <a:cubicBezTo>
                      <a:pt x="126" y="264"/>
                      <a:pt x="126" y="264"/>
                      <a:pt x="126" y="263"/>
                    </a:cubicBezTo>
                    <a:cubicBezTo>
                      <a:pt x="126" y="258"/>
                      <a:pt x="126" y="252"/>
                      <a:pt x="127" y="246"/>
                    </a:cubicBezTo>
                    <a:cubicBezTo>
                      <a:pt x="134" y="246"/>
                      <a:pt x="141" y="246"/>
                      <a:pt x="148" y="246"/>
                    </a:cubicBezTo>
                    <a:cubicBezTo>
                      <a:pt x="148" y="252"/>
                      <a:pt x="148" y="257"/>
                      <a:pt x="147" y="263"/>
                    </a:cubicBezTo>
                    <a:cubicBezTo>
                      <a:pt x="142" y="264"/>
                      <a:pt x="137" y="264"/>
                      <a:pt x="131" y="265"/>
                    </a:cubicBezTo>
                    <a:close/>
                    <a:moveTo>
                      <a:pt x="147" y="267"/>
                    </a:moveTo>
                    <a:cubicBezTo>
                      <a:pt x="147" y="274"/>
                      <a:pt x="147" y="281"/>
                      <a:pt x="146" y="288"/>
                    </a:cubicBezTo>
                    <a:cubicBezTo>
                      <a:pt x="143" y="288"/>
                      <a:pt x="139" y="288"/>
                      <a:pt x="136" y="287"/>
                    </a:cubicBezTo>
                    <a:cubicBezTo>
                      <a:pt x="133" y="287"/>
                      <a:pt x="131" y="287"/>
                      <a:pt x="128" y="287"/>
                    </a:cubicBezTo>
                    <a:cubicBezTo>
                      <a:pt x="127" y="281"/>
                      <a:pt x="127" y="275"/>
                      <a:pt x="126" y="269"/>
                    </a:cubicBezTo>
                    <a:cubicBezTo>
                      <a:pt x="127" y="269"/>
                      <a:pt x="127" y="269"/>
                      <a:pt x="127" y="269"/>
                    </a:cubicBezTo>
                    <a:cubicBezTo>
                      <a:pt x="134" y="268"/>
                      <a:pt x="141" y="268"/>
                      <a:pt x="147" y="267"/>
                    </a:cubicBezTo>
                    <a:close/>
                    <a:moveTo>
                      <a:pt x="127" y="244"/>
                    </a:moveTo>
                    <a:cubicBezTo>
                      <a:pt x="128" y="236"/>
                      <a:pt x="130" y="227"/>
                      <a:pt x="134" y="219"/>
                    </a:cubicBezTo>
                    <a:cubicBezTo>
                      <a:pt x="139" y="219"/>
                      <a:pt x="144" y="219"/>
                      <a:pt x="150" y="220"/>
                    </a:cubicBezTo>
                    <a:cubicBezTo>
                      <a:pt x="149" y="228"/>
                      <a:pt x="149" y="236"/>
                      <a:pt x="148" y="244"/>
                    </a:cubicBezTo>
                    <a:cubicBezTo>
                      <a:pt x="141" y="244"/>
                      <a:pt x="134" y="244"/>
                      <a:pt x="127" y="244"/>
                    </a:cubicBezTo>
                    <a:close/>
                    <a:moveTo>
                      <a:pt x="135" y="216"/>
                    </a:moveTo>
                    <a:cubicBezTo>
                      <a:pt x="135" y="215"/>
                      <a:pt x="136" y="214"/>
                      <a:pt x="137" y="213"/>
                    </a:cubicBezTo>
                    <a:cubicBezTo>
                      <a:pt x="141" y="212"/>
                      <a:pt x="146" y="212"/>
                      <a:pt x="150" y="212"/>
                    </a:cubicBezTo>
                    <a:cubicBezTo>
                      <a:pt x="150" y="214"/>
                      <a:pt x="150" y="216"/>
                      <a:pt x="150" y="217"/>
                    </a:cubicBezTo>
                    <a:cubicBezTo>
                      <a:pt x="145" y="217"/>
                      <a:pt x="140" y="216"/>
                      <a:pt x="135" y="216"/>
                    </a:cubicBezTo>
                    <a:close/>
                    <a:moveTo>
                      <a:pt x="132" y="161"/>
                    </a:moveTo>
                    <a:cubicBezTo>
                      <a:pt x="125" y="145"/>
                      <a:pt x="119" y="128"/>
                      <a:pt x="114" y="112"/>
                    </a:cubicBezTo>
                    <a:cubicBezTo>
                      <a:pt x="110" y="96"/>
                      <a:pt x="107" y="77"/>
                      <a:pt x="109" y="60"/>
                    </a:cubicBezTo>
                    <a:cubicBezTo>
                      <a:pt x="129" y="88"/>
                      <a:pt x="143" y="123"/>
                      <a:pt x="149" y="157"/>
                    </a:cubicBezTo>
                    <a:cubicBezTo>
                      <a:pt x="149" y="162"/>
                      <a:pt x="149" y="167"/>
                      <a:pt x="150" y="171"/>
                    </a:cubicBezTo>
                    <a:cubicBezTo>
                      <a:pt x="147" y="172"/>
                      <a:pt x="144" y="172"/>
                      <a:pt x="141" y="173"/>
                    </a:cubicBezTo>
                    <a:cubicBezTo>
                      <a:pt x="140" y="173"/>
                      <a:pt x="139" y="174"/>
                      <a:pt x="139" y="174"/>
                    </a:cubicBezTo>
                    <a:cubicBezTo>
                      <a:pt x="137" y="170"/>
                      <a:pt x="134" y="165"/>
                      <a:pt x="132" y="161"/>
                    </a:cubicBezTo>
                    <a:close/>
                    <a:moveTo>
                      <a:pt x="151" y="190"/>
                    </a:moveTo>
                    <a:cubicBezTo>
                      <a:pt x="151" y="190"/>
                      <a:pt x="151" y="189"/>
                      <a:pt x="151" y="188"/>
                    </a:cubicBezTo>
                    <a:cubicBezTo>
                      <a:pt x="152" y="188"/>
                      <a:pt x="152" y="188"/>
                      <a:pt x="152" y="188"/>
                    </a:cubicBezTo>
                    <a:cubicBezTo>
                      <a:pt x="152" y="189"/>
                      <a:pt x="152" y="190"/>
                      <a:pt x="152" y="190"/>
                    </a:cubicBezTo>
                    <a:cubicBezTo>
                      <a:pt x="152" y="190"/>
                      <a:pt x="151" y="190"/>
                      <a:pt x="151" y="190"/>
                    </a:cubicBezTo>
                    <a:close/>
                    <a:moveTo>
                      <a:pt x="154" y="183"/>
                    </a:moveTo>
                    <a:cubicBezTo>
                      <a:pt x="152" y="182"/>
                      <a:pt x="149" y="182"/>
                      <a:pt x="147" y="182"/>
                    </a:cubicBezTo>
                    <a:cubicBezTo>
                      <a:pt x="149" y="182"/>
                      <a:pt x="151" y="182"/>
                      <a:pt x="154" y="182"/>
                    </a:cubicBezTo>
                    <a:cubicBezTo>
                      <a:pt x="154" y="182"/>
                      <a:pt x="154" y="182"/>
                      <a:pt x="154" y="183"/>
                    </a:cubicBezTo>
                    <a:close/>
                    <a:moveTo>
                      <a:pt x="44" y="150"/>
                    </a:moveTo>
                    <a:cubicBezTo>
                      <a:pt x="30" y="141"/>
                      <a:pt x="17" y="127"/>
                      <a:pt x="13" y="110"/>
                    </a:cubicBezTo>
                    <a:cubicBezTo>
                      <a:pt x="8" y="89"/>
                      <a:pt x="19" y="66"/>
                      <a:pt x="31" y="49"/>
                    </a:cubicBezTo>
                    <a:cubicBezTo>
                      <a:pt x="40" y="35"/>
                      <a:pt x="54" y="24"/>
                      <a:pt x="72" y="28"/>
                    </a:cubicBezTo>
                    <a:cubicBezTo>
                      <a:pt x="83" y="31"/>
                      <a:pt x="93" y="40"/>
                      <a:pt x="101" y="49"/>
                    </a:cubicBezTo>
                    <a:cubicBezTo>
                      <a:pt x="97" y="63"/>
                      <a:pt x="97" y="78"/>
                      <a:pt x="99" y="92"/>
                    </a:cubicBezTo>
                    <a:cubicBezTo>
                      <a:pt x="103" y="121"/>
                      <a:pt x="115" y="152"/>
                      <a:pt x="132" y="178"/>
                    </a:cubicBezTo>
                    <a:cubicBezTo>
                      <a:pt x="130" y="179"/>
                      <a:pt x="129" y="180"/>
                      <a:pt x="128" y="182"/>
                    </a:cubicBezTo>
                    <a:cubicBezTo>
                      <a:pt x="99" y="176"/>
                      <a:pt x="69" y="167"/>
                      <a:pt x="44" y="150"/>
                    </a:cubicBezTo>
                    <a:close/>
                    <a:moveTo>
                      <a:pt x="134" y="194"/>
                    </a:moveTo>
                    <a:cubicBezTo>
                      <a:pt x="134" y="195"/>
                      <a:pt x="135" y="195"/>
                      <a:pt x="135" y="196"/>
                    </a:cubicBezTo>
                    <a:cubicBezTo>
                      <a:pt x="136" y="196"/>
                      <a:pt x="136" y="197"/>
                      <a:pt x="137" y="198"/>
                    </a:cubicBezTo>
                    <a:cubicBezTo>
                      <a:pt x="137" y="198"/>
                      <a:pt x="137" y="198"/>
                      <a:pt x="138" y="198"/>
                    </a:cubicBezTo>
                    <a:cubicBezTo>
                      <a:pt x="136" y="199"/>
                      <a:pt x="134" y="199"/>
                      <a:pt x="133" y="199"/>
                    </a:cubicBezTo>
                    <a:cubicBezTo>
                      <a:pt x="133" y="197"/>
                      <a:pt x="133" y="196"/>
                      <a:pt x="134" y="194"/>
                    </a:cubicBezTo>
                    <a:close/>
                    <a:moveTo>
                      <a:pt x="122" y="213"/>
                    </a:moveTo>
                    <a:cubicBezTo>
                      <a:pt x="125" y="213"/>
                      <a:pt x="127" y="213"/>
                      <a:pt x="130" y="213"/>
                    </a:cubicBezTo>
                    <a:cubicBezTo>
                      <a:pt x="129" y="214"/>
                      <a:pt x="129" y="215"/>
                      <a:pt x="128" y="216"/>
                    </a:cubicBezTo>
                    <a:cubicBezTo>
                      <a:pt x="125" y="216"/>
                      <a:pt x="122" y="216"/>
                      <a:pt x="119" y="216"/>
                    </a:cubicBezTo>
                    <a:cubicBezTo>
                      <a:pt x="120" y="215"/>
                      <a:pt x="121" y="214"/>
                      <a:pt x="122" y="213"/>
                    </a:cubicBezTo>
                    <a:close/>
                    <a:moveTo>
                      <a:pt x="110" y="228"/>
                    </a:moveTo>
                    <a:cubicBezTo>
                      <a:pt x="112" y="224"/>
                      <a:pt x="114" y="221"/>
                      <a:pt x="117" y="218"/>
                    </a:cubicBezTo>
                    <a:cubicBezTo>
                      <a:pt x="120" y="218"/>
                      <a:pt x="124" y="218"/>
                      <a:pt x="127" y="218"/>
                    </a:cubicBezTo>
                    <a:cubicBezTo>
                      <a:pt x="123" y="228"/>
                      <a:pt x="120" y="237"/>
                      <a:pt x="119" y="244"/>
                    </a:cubicBezTo>
                    <a:cubicBezTo>
                      <a:pt x="114" y="245"/>
                      <a:pt x="109" y="245"/>
                      <a:pt x="104" y="245"/>
                    </a:cubicBezTo>
                    <a:cubicBezTo>
                      <a:pt x="105" y="239"/>
                      <a:pt x="107" y="234"/>
                      <a:pt x="110" y="228"/>
                    </a:cubicBezTo>
                    <a:close/>
                    <a:moveTo>
                      <a:pt x="103" y="246"/>
                    </a:moveTo>
                    <a:cubicBezTo>
                      <a:pt x="109" y="246"/>
                      <a:pt x="114" y="246"/>
                      <a:pt x="119" y="246"/>
                    </a:cubicBezTo>
                    <a:cubicBezTo>
                      <a:pt x="118" y="252"/>
                      <a:pt x="117" y="259"/>
                      <a:pt x="118" y="266"/>
                    </a:cubicBezTo>
                    <a:cubicBezTo>
                      <a:pt x="111" y="267"/>
                      <a:pt x="105" y="268"/>
                      <a:pt x="99" y="268"/>
                    </a:cubicBezTo>
                    <a:cubicBezTo>
                      <a:pt x="100" y="261"/>
                      <a:pt x="101" y="253"/>
                      <a:pt x="103" y="246"/>
                    </a:cubicBezTo>
                    <a:close/>
                    <a:moveTo>
                      <a:pt x="118" y="270"/>
                    </a:moveTo>
                    <a:cubicBezTo>
                      <a:pt x="118" y="275"/>
                      <a:pt x="118" y="281"/>
                      <a:pt x="119" y="286"/>
                    </a:cubicBezTo>
                    <a:cubicBezTo>
                      <a:pt x="111" y="286"/>
                      <a:pt x="104" y="286"/>
                      <a:pt x="97" y="286"/>
                    </a:cubicBezTo>
                    <a:cubicBezTo>
                      <a:pt x="97" y="283"/>
                      <a:pt x="97" y="281"/>
                      <a:pt x="98" y="279"/>
                    </a:cubicBezTo>
                    <a:cubicBezTo>
                      <a:pt x="98" y="276"/>
                      <a:pt x="98" y="274"/>
                      <a:pt x="99" y="271"/>
                    </a:cubicBezTo>
                    <a:cubicBezTo>
                      <a:pt x="105" y="271"/>
                      <a:pt x="111" y="270"/>
                      <a:pt x="118" y="270"/>
                    </a:cubicBezTo>
                    <a:close/>
                    <a:moveTo>
                      <a:pt x="53" y="530"/>
                    </a:moveTo>
                    <a:cubicBezTo>
                      <a:pt x="44" y="530"/>
                      <a:pt x="35" y="530"/>
                      <a:pt x="26" y="529"/>
                    </a:cubicBezTo>
                    <a:cubicBezTo>
                      <a:pt x="24" y="529"/>
                      <a:pt x="23" y="529"/>
                      <a:pt x="21" y="529"/>
                    </a:cubicBezTo>
                    <a:cubicBezTo>
                      <a:pt x="21" y="514"/>
                      <a:pt x="21" y="499"/>
                      <a:pt x="21" y="484"/>
                    </a:cubicBezTo>
                    <a:cubicBezTo>
                      <a:pt x="28" y="480"/>
                      <a:pt x="36" y="476"/>
                      <a:pt x="44" y="473"/>
                    </a:cubicBezTo>
                    <a:cubicBezTo>
                      <a:pt x="51" y="469"/>
                      <a:pt x="61" y="466"/>
                      <a:pt x="66" y="459"/>
                    </a:cubicBezTo>
                    <a:cubicBezTo>
                      <a:pt x="67" y="458"/>
                      <a:pt x="66" y="457"/>
                      <a:pt x="64" y="457"/>
                    </a:cubicBezTo>
                    <a:cubicBezTo>
                      <a:pt x="57" y="461"/>
                      <a:pt x="50" y="466"/>
                      <a:pt x="42" y="470"/>
                    </a:cubicBezTo>
                    <a:cubicBezTo>
                      <a:pt x="35" y="474"/>
                      <a:pt x="28" y="477"/>
                      <a:pt x="21" y="482"/>
                    </a:cubicBezTo>
                    <a:cubicBezTo>
                      <a:pt x="21" y="445"/>
                      <a:pt x="21" y="409"/>
                      <a:pt x="21" y="372"/>
                    </a:cubicBezTo>
                    <a:cubicBezTo>
                      <a:pt x="30" y="368"/>
                      <a:pt x="38" y="365"/>
                      <a:pt x="46" y="361"/>
                    </a:cubicBezTo>
                    <a:cubicBezTo>
                      <a:pt x="47" y="360"/>
                      <a:pt x="47" y="359"/>
                      <a:pt x="45" y="359"/>
                    </a:cubicBezTo>
                    <a:cubicBezTo>
                      <a:pt x="37" y="363"/>
                      <a:pt x="29" y="367"/>
                      <a:pt x="21" y="371"/>
                    </a:cubicBezTo>
                    <a:cubicBezTo>
                      <a:pt x="21" y="347"/>
                      <a:pt x="21" y="324"/>
                      <a:pt x="20" y="300"/>
                    </a:cubicBezTo>
                    <a:cubicBezTo>
                      <a:pt x="20" y="301"/>
                      <a:pt x="21" y="302"/>
                      <a:pt x="22" y="301"/>
                    </a:cubicBezTo>
                    <a:cubicBezTo>
                      <a:pt x="29" y="300"/>
                      <a:pt x="35" y="298"/>
                      <a:pt x="42" y="297"/>
                    </a:cubicBezTo>
                    <a:cubicBezTo>
                      <a:pt x="43" y="305"/>
                      <a:pt x="47" y="312"/>
                      <a:pt x="53" y="317"/>
                    </a:cubicBezTo>
                    <a:cubicBezTo>
                      <a:pt x="54" y="318"/>
                      <a:pt x="56" y="317"/>
                      <a:pt x="55" y="316"/>
                    </a:cubicBezTo>
                    <a:cubicBezTo>
                      <a:pt x="51" y="310"/>
                      <a:pt x="46" y="304"/>
                      <a:pt x="45" y="297"/>
                    </a:cubicBezTo>
                    <a:cubicBezTo>
                      <a:pt x="49" y="297"/>
                      <a:pt x="54" y="296"/>
                      <a:pt x="58" y="296"/>
                    </a:cubicBezTo>
                    <a:cubicBezTo>
                      <a:pt x="61" y="299"/>
                      <a:pt x="64" y="302"/>
                      <a:pt x="66" y="306"/>
                    </a:cubicBezTo>
                    <a:cubicBezTo>
                      <a:pt x="67" y="309"/>
                      <a:pt x="67" y="314"/>
                      <a:pt x="69" y="317"/>
                    </a:cubicBezTo>
                    <a:cubicBezTo>
                      <a:pt x="70" y="318"/>
                      <a:pt x="71" y="318"/>
                      <a:pt x="72" y="317"/>
                    </a:cubicBezTo>
                    <a:cubicBezTo>
                      <a:pt x="74" y="313"/>
                      <a:pt x="71" y="309"/>
                      <a:pt x="70" y="305"/>
                    </a:cubicBezTo>
                    <a:cubicBezTo>
                      <a:pt x="68" y="302"/>
                      <a:pt x="66" y="299"/>
                      <a:pt x="63" y="296"/>
                    </a:cubicBezTo>
                    <a:cubicBezTo>
                      <a:pt x="69" y="295"/>
                      <a:pt x="76" y="295"/>
                      <a:pt x="82" y="295"/>
                    </a:cubicBezTo>
                    <a:cubicBezTo>
                      <a:pt x="83" y="296"/>
                      <a:pt x="84" y="297"/>
                      <a:pt x="85" y="298"/>
                    </a:cubicBezTo>
                    <a:cubicBezTo>
                      <a:pt x="84" y="303"/>
                      <a:pt x="83" y="307"/>
                      <a:pt x="82" y="312"/>
                    </a:cubicBezTo>
                    <a:cubicBezTo>
                      <a:pt x="80" y="320"/>
                      <a:pt x="77" y="327"/>
                      <a:pt x="71" y="333"/>
                    </a:cubicBezTo>
                    <a:cubicBezTo>
                      <a:pt x="66" y="341"/>
                      <a:pt x="56" y="345"/>
                      <a:pt x="52" y="353"/>
                    </a:cubicBezTo>
                    <a:cubicBezTo>
                      <a:pt x="52" y="355"/>
                      <a:pt x="52" y="357"/>
                      <a:pt x="54" y="357"/>
                    </a:cubicBezTo>
                    <a:cubicBezTo>
                      <a:pt x="68" y="357"/>
                      <a:pt x="80" y="341"/>
                      <a:pt x="86" y="330"/>
                    </a:cubicBezTo>
                    <a:cubicBezTo>
                      <a:pt x="89" y="324"/>
                      <a:pt x="91" y="318"/>
                      <a:pt x="93" y="311"/>
                    </a:cubicBezTo>
                    <a:cubicBezTo>
                      <a:pt x="94" y="313"/>
                      <a:pt x="94" y="315"/>
                      <a:pt x="96" y="317"/>
                    </a:cubicBezTo>
                    <a:cubicBezTo>
                      <a:pt x="97" y="319"/>
                      <a:pt x="99" y="318"/>
                      <a:pt x="100" y="316"/>
                    </a:cubicBezTo>
                    <a:cubicBezTo>
                      <a:pt x="100" y="312"/>
                      <a:pt x="97" y="306"/>
                      <a:pt x="94" y="303"/>
                    </a:cubicBezTo>
                    <a:cubicBezTo>
                      <a:pt x="95" y="300"/>
                      <a:pt x="95" y="298"/>
                      <a:pt x="95" y="296"/>
                    </a:cubicBezTo>
                    <a:cubicBezTo>
                      <a:pt x="104" y="296"/>
                      <a:pt x="112" y="297"/>
                      <a:pt x="120" y="298"/>
                    </a:cubicBezTo>
                    <a:cubicBezTo>
                      <a:pt x="121" y="303"/>
                      <a:pt x="121" y="308"/>
                      <a:pt x="122" y="313"/>
                    </a:cubicBezTo>
                    <a:cubicBezTo>
                      <a:pt x="124" y="326"/>
                      <a:pt x="127" y="339"/>
                      <a:pt x="129" y="352"/>
                    </a:cubicBezTo>
                    <a:cubicBezTo>
                      <a:pt x="132" y="364"/>
                      <a:pt x="132" y="378"/>
                      <a:pt x="139" y="389"/>
                    </a:cubicBezTo>
                    <a:cubicBezTo>
                      <a:pt x="140" y="390"/>
                      <a:pt x="143" y="390"/>
                      <a:pt x="143" y="388"/>
                    </a:cubicBezTo>
                    <a:cubicBezTo>
                      <a:pt x="144" y="380"/>
                      <a:pt x="142" y="372"/>
                      <a:pt x="141" y="364"/>
                    </a:cubicBezTo>
                    <a:cubicBezTo>
                      <a:pt x="138" y="353"/>
                      <a:pt x="136" y="343"/>
                      <a:pt x="135" y="332"/>
                    </a:cubicBezTo>
                    <a:cubicBezTo>
                      <a:pt x="133" y="325"/>
                      <a:pt x="132" y="318"/>
                      <a:pt x="131" y="311"/>
                    </a:cubicBezTo>
                    <a:cubicBezTo>
                      <a:pt x="136" y="316"/>
                      <a:pt x="138" y="323"/>
                      <a:pt x="140" y="330"/>
                    </a:cubicBezTo>
                    <a:cubicBezTo>
                      <a:pt x="140" y="332"/>
                      <a:pt x="142" y="332"/>
                      <a:pt x="142" y="330"/>
                    </a:cubicBezTo>
                    <a:cubicBezTo>
                      <a:pt x="144" y="320"/>
                      <a:pt x="139" y="310"/>
                      <a:pt x="130" y="306"/>
                    </a:cubicBezTo>
                    <a:cubicBezTo>
                      <a:pt x="130" y="304"/>
                      <a:pt x="130" y="301"/>
                      <a:pt x="129" y="298"/>
                    </a:cubicBezTo>
                    <a:cubicBezTo>
                      <a:pt x="132" y="299"/>
                      <a:pt x="135" y="299"/>
                      <a:pt x="139" y="299"/>
                    </a:cubicBezTo>
                    <a:cubicBezTo>
                      <a:pt x="141" y="299"/>
                      <a:pt x="144" y="299"/>
                      <a:pt x="146" y="299"/>
                    </a:cubicBezTo>
                    <a:cubicBezTo>
                      <a:pt x="146" y="320"/>
                      <a:pt x="145" y="341"/>
                      <a:pt x="145" y="362"/>
                    </a:cubicBezTo>
                    <a:cubicBezTo>
                      <a:pt x="143" y="417"/>
                      <a:pt x="142" y="472"/>
                      <a:pt x="142" y="528"/>
                    </a:cubicBezTo>
                    <a:cubicBezTo>
                      <a:pt x="134" y="529"/>
                      <a:pt x="126" y="529"/>
                      <a:pt x="118" y="529"/>
                    </a:cubicBezTo>
                    <a:cubicBezTo>
                      <a:pt x="96" y="530"/>
                      <a:pt x="75" y="530"/>
                      <a:pt x="53" y="530"/>
                    </a:cubicBezTo>
                    <a:close/>
                    <a:moveTo>
                      <a:pt x="281" y="506"/>
                    </a:moveTo>
                    <a:cubicBezTo>
                      <a:pt x="278" y="507"/>
                      <a:pt x="274" y="507"/>
                      <a:pt x="271" y="507"/>
                    </a:cubicBezTo>
                    <a:cubicBezTo>
                      <a:pt x="274" y="504"/>
                      <a:pt x="277" y="500"/>
                      <a:pt x="281" y="497"/>
                    </a:cubicBezTo>
                    <a:cubicBezTo>
                      <a:pt x="281" y="500"/>
                      <a:pt x="281" y="503"/>
                      <a:pt x="281" y="506"/>
                    </a:cubicBezTo>
                    <a:close/>
                    <a:moveTo>
                      <a:pt x="275" y="312"/>
                    </a:moveTo>
                    <a:cubicBezTo>
                      <a:pt x="274" y="311"/>
                      <a:pt x="273" y="311"/>
                      <a:pt x="272" y="310"/>
                    </a:cubicBezTo>
                    <a:cubicBezTo>
                      <a:pt x="271" y="310"/>
                      <a:pt x="270" y="311"/>
                      <a:pt x="271" y="311"/>
                    </a:cubicBezTo>
                    <a:cubicBezTo>
                      <a:pt x="272" y="312"/>
                      <a:pt x="273" y="312"/>
                      <a:pt x="274" y="313"/>
                    </a:cubicBezTo>
                    <a:cubicBezTo>
                      <a:pt x="269" y="315"/>
                      <a:pt x="265" y="318"/>
                      <a:pt x="261" y="320"/>
                    </a:cubicBezTo>
                    <a:cubicBezTo>
                      <a:pt x="257" y="314"/>
                      <a:pt x="256" y="305"/>
                      <a:pt x="255" y="300"/>
                    </a:cubicBezTo>
                    <a:cubicBezTo>
                      <a:pt x="255" y="299"/>
                      <a:pt x="255" y="299"/>
                      <a:pt x="255" y="300"/>
                    </a:cubicBezTo>
                    <a:cubicBezTo>
                      <a:pt x="254" y="307"/>
                      <a:pt x="255" y="315"/>
                      <a:pt x="258" y="322"/>
                    </a:cubicBezTo>
                    <a:cubicBezTo>
                      <a:pt x="258" y="322"/>
                      <a:pt x="258" y="322"/>
                      <a:pt x="258" y="322"/>
                    </a:cubicBezTo>
                    <a:cubicBezTo>
                      <a:pt x="257" y="323"/>
                      <a:pt x="255" y="325"/>
                      <a:pt x="254" y="326"/>
                    </a:cubicBezTo>
                    <a:cubicBezTo>
                      <a:pt x="253" y="327"/>
                      <a:pt x="254" y="329"/>
                      <a:pt x="255" y="329"/>
                    </a:cubicBezTo>
                    <a:cubicBezTo>
                      <a:pt x="257" y="328"/>
                      <a:pt x="259" y="327"/>
                      <a:pt x="261" y="326"/>
                    </a:cubicBezTo>
                    <a:cubicBezTo>
                      <a:pt x="262" y="328"/>
                      <a:pt x="264" y="329"/>
                      <a:pt x="266" y="328"/>
                    </a:cubicBezTo>
                    <a:cubicBezTo>
                      <a:pt x="267" y="328"/>
                      <a:pt x="267" y="326"/>
                      <a:pt x="266" y="326"/>
                    </a:cubicBezTo>
                    <a:cubicBezTo>
                      <a:pt x="265" y="326"/>
                      <a:pt x="265" y="325"/>
                      <a:pt x="264" y="325"/>
                    </a:cubicBezTo>
                    <a:cubicBezTo>
                      <a:pt x="268" y="322"/>
                      <a:pt x="272" y="319"/>
                      <a:pt x="277" y="317"/>
                    </a:cubicBezTo>
                    <a:cubicBezTo>
                      <a:pt x="277" y="319"/>
                      <a:pt x="276" y="322"/>
                      <a:pt x="276" y="324"/>
                    </a:cubicBezTo>
                    <a:cubicBezTo>
                      <a:pt x="275" y="326"/>
                      <a:pt x="277" y="326"/>
                      <a:pt x="278" y="325"/>
                    </a:cubicBezTo>
                    <a:cubicBezTo>
                      <a:pt x="279" y="322"/>
                      <a:pt x="279" y="319"/>
                      <a:pt x="278" y="316"/>
                    </a:cubicBezTo>
                    <a:cubicBezTo>
                      <a:pt x="283" y="313"/>
                      <a:pt x="288" y="310"/>
                      <a:pt x="292" y="307"/>
                    </a:cubicBezTo>
                    <a:cubicBezTo>
                      <a:pt x="292" y="314"/>
                      <a:pt x="292" y="320"/>
                      <a:pt x="292" y="327"/>
                    </a:cubicBezTo>
                    <a:cubicBezTo>
                      <a:pt x="285" y="333"/>
                      <a:pt x="277" y="339"/>
                      <a:pt x="269" y="344"/>
                    </a:cubicBezTo>
                    <a:cubicBezTo>
                      <a:pt x="262" y="348"/>
                      <a:pt x="253" y="352"/>
                      <a:pt x="248" y="359"/>
                    </a:cubicBezTo>
                    <a:cubicBezTo>
                      <a:pt x="247" y="360"/>
                      <a:pt x="249" y="362"/>
                      <a:pt x="250" y="362"/>
                    </a:cubicBezTo>
                    <a:cubicBezTo>
                      <a:pt x="259" y="359"/>
                      <a:pt x="268" y="351"/>
                      <a:pt x="276" y="345"/>
                    </a:cubicBezTo>
                    <a:cubicBezTo>
                      <a:pt x="282" y="341"/>
                      <a:pt x="288" y="336"/>
                      <a:pt x="292" y="330"/>
                    </a:cubicBezTo>
                    <a:cubicBezTo>
                      <a:pt x="292" y="337"/>
                      <a:pt x="292" y="344"/>
                      <a:pt x="292" y="351"/>
                    </a:cubicBezTo>
                    <a:cubicBezTo>
                      <a:pt x="292" y="376"/>
                      <a:pt x="290" y="401"/>
                      <a:pt x="287" y="426"/>
                    </a:cubicBezTo>
                    <a:cubicBezTo>
                      <a:pt x="286" y="440"/>
                      <a:pt x="284" y="455"/>
                      <a:pt x="282" y="469"/>
                    </a:cubicBezTo>
                    <a:cubicBezTo>
                      <a:pt x="282" y="469"/>
                      <a:pt x="282" y="469"/>
                      <a:pt x="282" y="469"/>
                    </a:cubicBezTo>
                    <a:cubicBezTo>
                      <a:pt x="273" y="480"/>
                      <a:pt x="264" y="491"/>
                      <a:pt x="254" y="501"/>
                    </a:cubicBezTo>
                    <a:cubicBezTo>
                      <a:pt x="253" y="502"/>
                      <a:pt x="255" y="504"/>
                      <a:pt x="256" y="503"/>
                    </a:cubicBezTo>
                    <a:cubicBezTo>
                      <a:pt x="265" y="493"/>
                      <a:pt x="274" y="482"/>
                      <a:pt x="282" y="471"/>
                    </a:cubicBezTo>
                    <a:cubicBezTo>
                      <a:pt x="281" y="479"/>
                      <a:pt x="281" y="486"/>
                      <a:pt x="281" y="494"/>
                    </a:cubicBezTo>
                    <a:cubicBezTo>
                      <a:pt x="276" y="498"/>
                      <a:pt x="272" y="503"/>
                      <a:pt x="268" y="507"/>
                    </a:cubicBezTo>
                    <a:cubicBezTo>
                      <a:pt x="228" y="510"/>
                      <a:pt x="190" y="521"/>
                      <a:pt x="151" y="527"/>
                    </a:cubicBezTo>
                    <a:cubicBezTo>
                      <a:pt x="151" y="472"/>
                      <a:pt x="152" y="417"/>
                      <a:pt x="154" y="362"/>
                    </a:cubicBezTo>
                    <a:cubicBezTo>
                      <a:pt x="154" y="346"/>
                      <a:pt x="154" y="330"/>
                      <a:pt x="155" y="314"/>
                    </a:cubicBezTo>
                    <a:cubicBezTo>
                      <a:pt x="156" y="316"/>
                      <a:pt x="157" y="318"/>
                      <a:pt x="157" y="321"/>
                    </a:cubicBezTo>
                    <a:cubicBezTo>
                      <a:pt x="159" y="325"/>
                      <a:pt x="159" y="330"/>
                      <a:pt x="162" y="334"/>
                    </a:cubicBezTo>
                    <a:cubicBezTo>
                      <a:pt x="162" y="334"/>
                      <a:pt x="164" y="334"/>
                      <a:pt x="164" y="333"/>
                    </a:cubicBezTo>
                    <a:cubicBezTo>
                      <a:pt x="165" y="328"/>
                      <a:pt x="162" y="323"/>
                      <a:pt x="160" y="318"/>
                    </a:cubicBezTo>
                    <a:cubicBezTo>
                      <a:pt x="159" y="314"/>
                      <a:pt x="157" y="311"/>
                      <a:pt x="155" y="307"/>
                    </a:cubicBezTo>
                    <a:cubicBezTo>
                      <a:pt x="155" y="305"/>
                      <a:pt x="155" y="302"/>
                      <a:pt x="155" y="300"/>
                    </a:cubicBezTo>
                    <a:cubicBezTo>
                      <a:pt x="159" y="300"/>
                      <a:pt x="163" y="300"/>
                      <a:pt x="167" y="300"/>
                    </a:cubicBezTo>
                    <a:cubicBezTo>
                      <a:pt x="167" y="300"/>
                      <a:pt x="167" y="300"/>
                      <a:pt x="167" y="301"/>
                    </a:cubicBezTo>
                    <a:cubicBezTo>
                      <a:pt x="172" y="304"/>
                      <a:pt x="175" y="308"/>
                      <a:pt x="177" y="313"/>
                    </a:cubicBezTo>
                    <a:cubicBezTo>
                      <a:pt x="179" y="318"/>
                      <a:pt x="180" y="324"/>
                      <a:pt x="183" y="328"/>
                    </a:cubicBezTo>
                    <a:cubicBezTo>
                      <a:pt x="184" y="329"/>
                      <a:pt x="186" y="329"/>
                      <a:pt x="186" y="327"/>
                    </a:cubicBezTo>
                    <a:cubicBezTo>
                      <a:pt x="187" y="317"/>
                      <a:pt x="178" y="306"/>
                      <a:pt x="170" y="300"/>
                    </a:cubicBezTo>
                    <a:cubicBezTo>
                      <a:pt x="211" y="301"/>
                      <a:pt x="252" y="298"/>
                      <a:pt x="293" y="294"/>
                    </a:cubicBezTo>
                    <a:cubicBezTo>
                      <a:pt x="293" y="298"/>
                      <a:pt x="293" y="301"/>
                      <a:pt x="293" y="304"/>
                    </a:cubicBezTo>
                    <a:cubicBezTo>
                      <a:pt x="288" y="306"/>
                      <a:pt x="283" y="308"/>
                      <a:pt x="278" y="311"/>
                    </a:cubicBezTo>
                    <a:cubicBezTo>
                      <a:pt x="277" y="311"/>
                      <a:pt x="276" y="312"/>
                      <a:pt x="275" y="312"/>
                    </a:cubicBezTo>
                    <a:close/>
                    <a:moveTo>
                      <a:pt x="301" y="217"/>
                    </a:moveTo>
                    <a:cubicBezTo>
                      <a:pt x="301" y="217"/>
                      <a:pt x="301" y="217"/>
                      <a:pt x="301" y="217"/>
                    </a:cubicBezTo>
                    <a:cubicBezTo>
                      <a:pt x="298" y="228"/>
                      <a:pt x="299" y="238"/>
                      <a:pt x="299" y="249"/>
                    </a:cubicBezTo>
                    <a:cubicBezTo>
                      <a:pt x="299" y="250"/>
                      <a:pt x="299" y="251"/>
                      <a:pt x="299" y="252"/>
                    </a:cubicBezTo>
                    <a:cubicBezTo>
                      <a:pt x="297" y="263"/>
                      <a:pt x="295" y="273"/>
                      <a:pt x="294" y="284"/>
                    </a:cubicBezTo>
                    <a:cubicBezTo>
                      <a:pt x="294" y="284"/>
                      <a:pt x="293" y="284"/>
                      <a:pt x="293" y="284"/>
                    </a:cubicBezTo>
                    <a:cubicBezTo>
                      <a:pt x="247" y="285"/>
                      <a:pt x="201" y="290"/>
                      <a:pt x="155" y="288"/>
                    </a:cubicBezTo>
                    <a:cubicBezTo>
                      <a:pt x="155" y="281"/>
                      <a:pt x="155" y="274"/>
                      <a:pt x="155" y="266"/>
                    </a:cubicBezTo>
                    <a:cubicBezTo>
                      <a:pt x="162" y="266"/>
                      <a:pt x="169" y="265"/>
                      <a:pt x="176" y="265"/>
                    </a:cubicBezTo>
                    <a:cubicBezTo>
                      <a:pt x="192" y="263"/>
                      <a:pt x="209" y="264"/>
                      <a:pt x="225" y="263"/>
                    </a:cubicBezTo>
                    <a:cubicBezTo>
                      <a:pt x="226" y="263"/>
                      <a:pt x="227" y="261"/>
                      <a:pt x="225" y="260"/>
                    </a:cubicBezTo>
                    <a:cubicBezTo>
                      <a:pt x="211" y="258"/>
                      <a:pt x="195" y="259"/>
                      <a:pt x="180" y="260"/>
                    </a:cubicBezTo>
                    <a:cubicBezTo>
                      <a:pt x="172" y="261"/>
                      <a:pt x="164" y="261"/>
                      <a:pt x="155" y="262"/>
                    </a:cubicBezTo>
                    <a:cubicBezTo>
                      <a:pt x="155" y="257"/>
                      <a:pt x="155" y="252"/>
                      <a:pt x="155" y="246"/>
                    </a:cubicBezTo>
                    <a:cubicBezTo>
                      <a:pt x="180" y="247"/>
                      <a:pt x="205" y="247"/>
                      <a:pt x="231" y="246"/>
                    </a:cubicBezTo>
                    <a:cubicBezTo>
                      <a:pt x="232" y="246"/>
                      <a:pt x="232" y="244"/>
                      <a:pt x="231" y="244"/>
                    </a:cubicBezTo>
                    <a:cubicBezTo>
                      <a:pt x="205" y="243"/>
                      <a:pt x="180" y="244"/>
                      <a:pt x="155" y="244"/>
                    </a:cubicBezTo>
                    <a:cubicBezTo>
                      <a:pt x="155" y="236"/>
                      <a:pt x="154" y="228"/>
                      <a:pt x="154" y="220"/>
                    </a:cubicBezTo>
                    <a:cubicBezTo>
                      <a:pt x="193" y="225"/>
                      <a:pt x="232" y="236"/>
                      <a:pt x="271" y="236"/>
                    </a:cubicBezTo>
                    <a:cubicBezTo>
                      <a:pt x="274" y="236"/>
                      <a:pt x="274" y="232"/>
                      <a:pt x="271" y="232"/>
                    </a:cubicBezTo>
                    <a:cubicBezTo>
                      <a:pt x="232" y="232"/>
                      <a:pt x="193" y="222"/>
                      <a:pt x="154" y="218"/>
                    </a:cubicBezTo>
                    <a:cubicBezTo>
                      <a:pt x="154" y="216"/>
                      <a:pt x="153" y="214"/>
                      <a:pt x="153" y="212"/>
                    </a:cubicBezTo>
                    <a:cubicBezTo>
                      <a:pt x="203" y="211"/>
                      <a:pt x="252" y="214"/>
                      <a:pt x="301" y="217"/>
                    </a:cubicBezTo>
                    <a:close/>
                    <a:moveTo>
                      <a:pt x="272" y="147"/>
                    </a:moveTo>
                    <a:cubicBezTo>
                      <a:pt x="242" y="166"/>
                      <a:pt x="207" y="179"/>
                      <a:pt x="172" y="187"/>
                    </a:cubicBezTo>
                    <a:cubicBezTo>
                      <a:pt x="172" y="186"/>
                      <a:pt x="172" y="184"/>
                      <a:pt x="172" y="183"/>
                    </a:cubicBezTo>
                    <a:cubicBezTo>
                      <a:pt x="172" y="182"/>
                      <a:pt x="172" y="181"/>
                      <a:pt x="172" y="180"/>
                    </a:cubicBezTo>
                    <a:cubicBezTo>
                      <a:pt x="184" y="164"/>
                      <a:pt x="199" y="150"/>
                      <a:pt x="210" y="133"/>
                    </a:cubicBezTo>
                    <a:cubicBezTo>
                      <a:pt x="222" y="115"/>
                      <a:pt x="226" y="93"/>
                      <a:pt x="222" y="72"/>
                    </a:cubicBezTo>
                    <a:cubicBezTo>
                      <a:pt x="222" y="68"/>
                      <a:pt x="221" y="65"/>
                      <a:pt x="220" y="61"/>
                    </a:cubicBezTo>
                    <a:cubicBezTo>
                      <a:pt x="231" y="52"/>
                      <a:pt x="243" y="45"/>
                      <a:pt x="256" y="40"/>
                    </a:cubicBezTo>
                    <a:cubicBezTo>
                      <a:pt x="285" y="29"/>
                      <a:pt x="316" y="43"/>
                      <a:pt x="323" y="75"/>
                    </a:cubicBezTo>
                    <a:cubicBezTo>
                      <a:pt x="330" y="107"/>
                      <a:pt x="295" y="133"/>
                      <a:pt x="27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Freeform 1224"/>
              <p:cNvSpPr/>
              <p:nvPr/>
            </p:nvSpPr>
            <p:spPr bwMode="auto">
              <a:xfrm>
                <a:off x="4881" y="1420"/>
                <a:ext cx="11" cy="3"/>
              </a:xfrm>
              <a:custGeom>
                <a:avLst/>
                <a:gdLst>
                  <a:gd name="T0" fmla="*/ 19 w 19"/>
                  <a:gd name="T1" fmla="*/ 0 h 5"/>
                  <a:gd name="T2" fmla="*/ 19 w 19"/>
                  <a:gd name="T3" fmla="*/ 0 h 5"/>
                  <a:gd name="T4" fmla="*/ 0 w 19"/>
                  <a:gd name="T5" fmla="*/ 5 h 5"/>
                  <a:gd name="T6" fmla="*/ 0 w 19"/>
                  <a:gd name="T7" fmla="*/ 5 h 5"/>
                  <a:gd name="T8" fmla="*/ 19 w 19"/>
                  <a:gd name="T9" fmla="*/ 0 h 5"/>
                </a:gdLst>
                <a:ahLst/>
                <a:cxnLst>
                  <a:cxn ang="0">
                    <a:pos x="T0" y="T1"/>
                  </a:cxn>
                  <a:cxn ang="0">
                    <a:pos x="T2" y="T3"/>
                  </a:cxn>
                  <a:cxn ang="0">
                    <a:pos x="T4" y="T5"/>
                  </a:cxn>
                  <a:cxn ang="0">
                    <a:pos x="T6" y="T7"/>
                  </a:cxn>
                  <a:cxn ang="0">
                    <a:pos x="T8" y="T9"/>
                  </a:cxn>
                </a:cxnLst>
                <a:rect l="0" t="0" r="r" b="b"/>
                <a:pathLst>
                  <a:path w="19" h="5">
                    <a:moveTo>
                      <a:pt x="19" y="0"/>
                    </a:moveTo>
                    <a:cubicBezTo>
                      <a:pt x="19" y="0"/>
                      <a:pt x="19" y="0"/>
                      <a:pt x="19" y="0"/>
                    </a:cubicBezTo>
                    <a:cubicBezTo>
                      <a:pt x="13" y="2"/>
                      <a:pt x="6" y="2"/>
                      <a:pt x="0" y="5"/>
                    </a:cubicBezTo>
                    <a:cubicBezTo>
                      <a:pt x="0" y="5"/>
                      <a:pt x="0" y="5"/>
                      <a:pt x="0" y="5"/>
                    </a:cubicBezTo>
                    <a:cubicBezTo>
                      <a:pt x="6" y="3"/>
                      <a:pt x="13" y="2"/>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1225"/>
              <p:cNvSpPr/>
              <p:nvPr/>
            </p:nvSpPr>
            <p:spPr bwMode="auto">
              <a:xfrm>
                <a:off x="4880" y="1428"/>
                <a:ext cx="19" cy="7"/>
              </a:xfrm>
              <a:custGeom>
                <a:avLst/>
                <a:gdLst>
                  <a:gd name="T0" fmla="*/ 33 w 34"/>
                  <a:gd name="T1" fmla="*/ 0 h 12"/>
                  <a:gd name="T2" fmla="*/ 0 w 34"/>
                  <a:gd name="T3" fmla="*/ 12 h 12"/>
                  <a:gd name="T4" fmla="*/ 1 w 34"/>
                  <a:gd name="T5" fmla="*/ 12 h 12"/>
                  <a:gd name="T6" fmla="*/ 33 w 34"/>
                  <a:gd name="T7" fmla="*/ 2 h 12"/>
                  <a:gd name="T8" fmla="*/ 33 w 34"/>
                  <a:gd name="T9" fmla="*/ 0 h 12"/>
                </a:gdLst>
                <a:ahLst/>
                <a:cxnLst>
                  <a:cxn ang="0">
                    <a:pos x="T0" y="T1"/>
                  </a:cxn>
                  <a:cxn ang="0">
                    <a:pos x="T2" y="T3"/>
                  </a:cxn>
                  <a:cxn ang="0">
                    <a:pos x="T4" y="T5"/>
                  </a:cxn>
                  <a:cxn ang="0">
                    <a:pos x="T6" y="T7"/>
                  </a:cxn>
                  <a:cxn ang="0">
                    <a:pos x="T8" y="T9"/>
                  </a:cxn>
                </a:cxnLst>
                <a:rect l="0" t="0" r="r" b="b"/>
                <a:pathLst>
                  <a:path w="34" h="12">
                    <a:moveTo>
                      <a:pt x="33" y="0"/>
                    </a:moveTo>
                    <a:cubicBezTo>
                      <a:pt x="22" y="4"/>
                      <a:pt x="11" y="7"/>
                      <a:pt x="0" y="12"/>
                    </a:cubicBezTo>
                    <a:cubicBezTo>
                      <a:pt x="0" y="12"/>
                      <a:pt x="0" y="12"/>
                      <a:pt x="1" y="12"/>
                    </a:cubicBezTo>
                    <a:cubicBezTo>
                      <a:pt x="11" y="7"/>
                      <a:pt x="22" y="4"/>
                      <a:pt x="33" y="2"/>
                    </a:cubicBezTo>
                    <a:cubicBezTo>
                      <a:pt x="34" y="2"/>
                      <a:pt x="34"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1226"/>
              <p:cNvSpPr/>
              <p:nvPr/>
            </p:nvSpPr>
            <p:spPr bwMode="auto">
              <a:xfrm>
                <a:off x="4880" y="1462"/>
                <a:ext cx="19" cy="8"/>
              </a:xfrm>
              <a:custGeom>
                <a:avLst/>
                <a:gdLst>
                  <a:gd name="T0" fmla="*/ 34 w 35"/>
                  <a:gd name="T1" fmla="*/ 2 h 14"/>
                  <a:gd name="T2" fmla="*/ 32 w 35"/>
                  <a:gd name="T3" fmla="*/ 0 h 14"/>
                  <a:gd name="T4" fmla="*/ 16 w 35"/>
                  <a:gd name="T5" fmla="*/ 8 h 14"/>
                  <a:gd name="T6" fmla="*/ 0 w 35"/>
                  <a:gd name="T7" fmla="*/ 12 h 14"/>
                  <a:gd name="T8" fmla="*/ 0 w 35"/>
                  <a:gd name="T9" fmla="*/ 12 h 14"/>
                  <a:gd name="T10" fmla="*/ 34 w 35"/>
                  <a:gd name="T11" fmla="*/ 2 h 14"/>
                </a:gdLst>
                <a:ahLst/>
                <a:cxnLst>
                  <a:cxn ang="0">
                    <a:pos x="T0" y="T1"/>
                  </a:cxn>
                  <a:cxn ang="0">
                    <a:pos x="T2" y="T3"/>
                  </a:cxn>
                  <a:cxn ang="0">
                    <a:pos x="T4" y="T5"/>
                  </a:cxn>
                  <a:cxn ang="0">
                    <a:pos x="T6" y="T7"/>
                  </a:cxn>
                  <a:cxn ang="0">
                    <a:pos x="T8" y="T9"/>
                  </a:cxn>
                  <a:cxn ang="0">
                    <a:pos x="T10" y="T11"/>
                  </a:cxn>
                </a:cxnLst>
                <a:rect l="0" t="0" r="r" b="b"/>
                <a:pathLst>
                  <a:path w="35" h="14">
                    <a:moveTo>
                      <a:pt x="34" y="2"/>
                    </a:moveTo>
                    <a:cubicBezTo>
                      <a:pt x="35" y="1"/>
                      <a:pt x="34" y="0"/>
                      <a:pt x="32" y="0"/>
                    </a:cubicBezTo>
                    <a:cubicBezTo>
                      <a:pt x="27" y="3"/>
                      <a:pt x="22" y="6"/>
                      <a:pt x="16" y="8"/>
                    </a:cubicBezTo>
                    <a:cubicBezTo>
                      <a:pt x="11" y="10"/>
                      <a:pt x="6" y="11"/>
                      <a:pt x="0" y="12"/>
                    </a:cubicBezTo>
                    <a:cubicBezTo>
                      <a:pt x="0" y="12"/>
                      <a:pt x="0" y="12"/>
                      <a:pt x="0" y="12"/>
                    </a:cubicBezTo>
                    <a:cubicBezTo>
                      <a:pt x="12" y="14"/>
                      <a:pt x="26" y="11"/>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1227"/>
              <p:cNvSpPr/>
              <p:nvPr/>
            </p:nvSpPr>
            <p:spPr bwMode="auto">
              <a:xfrm>
                <a:off x="4883" y="1480"/>
                <a:ext cx="22" cy="10"/>
              </a:xfrm>
              <a:custGeom>
                <a:avLst/>
                <a:gdLst>
                  <a:gd name="T0" fmla="*/ 39 w 41"/>
                  <a:gd name="T1" fmla="*/ 0 h 19"/>
                  <a:gd name="T2" fmla="*/ 23 w 41"/>
                  <a:gd name="T3" fmla="*/ 7 h 19"/>
                  <a:gd name="T4" fmla="*/ 1 w 41"/>
                  <a:gd name="T5" fmla="*/ 18 h 19"/>
                  <a:gd name="T6" fmla="*/ 1 w 41"/>
                  <a:gd name="T7" fmla="*/ 19 h 19"/>
                  <a:gd name="T8" fmla="*/ 23 w 41"/>
                  <a:gd name="T9" fmla="*/ 13 h 19"/>
                  <a:gd name="T10" fmla="*/ 40 w 41"/>
                  <a:gd name="T11" fmla="*/ 4 h 19"/>
                  <a:gd name="T12" fmla="*/ 39 w 4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1" h="19">
                    <a:moveTo>
                      <a:pt x="39" y="0"/>
                    </a:moveTo>
                    <a:cubicBezTo>
                      <a:pt x="33" y="1"/>
                      <a:pt x="28" y="5"/>
                      <a:pt x="23" y="7"/>
                    </a:cubicBezTo>
                    <a:cubicBezTo>
                      <a:pt x="16" y="11"/>
                      <a:pt x="8" y="15"/>
                      <a:pt x="1" y="18"/>
                    </a:cubicBezTo>
                    <a:cubicBezTo>
                      <a:pt x="0" y="18"/>
                      <a:pt x="0" y="19"/>
                      <a:pt x="1" y="19"/>
                    </a:cubicBezTo>
                    <a:cubicBezTo>
                      <a:pt x="9" y="18"/>
                      <a:pt x="16" y="15"/>
                      <a:pt x="23" y="13"/>
                    </a:cubicBezTo>
                    <a:cubicBezTo>
                      <a:pt x="28" y="10"/>
                      <a:pt x="36" y="8"/>
                      <a:pt x="40" y="4"/>
                    </a:cubicBezTo>
                    <a:cubicBezTo>
                      <a:pt x="41" y="2"/>
                      <a:pt x="41"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1228"/>
              <p:cNvSpPr/>
              <p:nvPr/>
            </p:nvSpPr>
            <p:spPr bwMode="auto">
              <a:xfrm>
                <a:off x="4880" y="1522"/>
                <a:ext cx="23" cy="14"/>
              </a:xfrm>
              <a:custGeom>
                <a:avLst/>
                <a:gdLst>
                  <a:gd name="T0" fmla="*/ 39 w 41"/>
                  <a:gd name="T1" fmla="*/ 1 h 25"/>
                  <a:gd name="T2" fmla="*/ 31 w 41"/>
                  <a:gd name="T3" fmla="*/ 4 h 25"/>
                  <a:gd name="T4" fmla="*/ 18 w 41"/>
                  <a:gd name="T5" fmla="*/ 12 h 25"/>
                  <a:gd name="T6" fmla="*/ 0 w 41"/>
                  <a:gd name="T7" fmla="*/ 24 h 25"/>
                  <a:gd name="T8" fmla="*/ 1 w 41"/>
                  <a:gd name="T9" fmla="*/ 25 h 25"/>
                  <a:gd name="T10" fmla="*/ 18 w 41"/>
                  <a:gd name="T11" fmla="*/ 16 h 25"/>
                  <a:gd name="T12" fmla="*/ 31 w 41"/>
                  <a:gd name="T13" fmla="*/ 10 h 25"/>
                  <a:gd name="T14" fmla="*/ 40 w 41"/>
                  <a:gd name="T15" fmla="*/ 4 h 25"/>
                  <a:gd name="T16" fmla="*/ 39 w 41"/>
                  <a:gd name="T1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5">
                    <a:moveTo>
                      <a:pt x="39" y="1"/>
                    </a:moveTo>
                    <a:cubicBezTo>
                      <a:pt x="36" y="0"/>
                      <a:pt x="34" y="2"/>
                      <a:pt x="31" y="4"/>
                    </a:cubicBezTo>
                    <a:cubicBezTo>
                      <a:pt x="27" y="7"/>
                      <a:pt x="22" y="10"/>
                      <a:pt x="18" y="12"/>
                    </a:cubicBezTo>
                    <a:cubicBezTo>
                      <a:pt x="12" y="16"/>
                      <a:pt x="6" y="20"/>
                      <a:pt x="0" y="24"/>
                    </a:cubicBezTo>
                    <a:cubicBezTo>
                      <a:pt x="0" y="25"/>
                      <a:pt x="0" y="25"/>
                      <a:pt x="1" y="25"/>
                    </a:cubicBezTo>
                    <a:cubicBezTo>
                      <a:pt x="6" y="22"/>
                      <a:pt x="12" y="19"/>
                      <a:pt x="18" y="16"/>
                    </a:cubicBezTo>
                    <a:cubicBezTo>
                      <a:pt x="22" y="14"/>
                      <a:pt x="26" y="12"/>
                      <a:pt x="31" y="10"/>
                    </a:cubicBezTo>
                    <a:cubicBezTo>
                      <a:pt x="34" y="8"/>
                      <a:pt x="39" y="7"/>
                      <a:pt x="40" y="4"/>
                    </a:cubicBezTo>
                    <a:cubicBezTo>
                      <a:pt x="41" y="3"/>
                      <a:pt x="40" y="1"/>
                      <a:pt x="3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Freeform 1229"/>
              <p:cNvSpPr/>
              <p:nvPr/>
            </p:nvSpPr>
            <p:spPr bwMode="auto">
              <a:xfrm>
                <a:off x="5006" y="1446"/>
                <a:ext cx="24" cy="15"/>
              </a:xfrm>
              <a:custGeom>
                <a:avLst/>
                <a:gdLst>
                  <a:gd name="T0" fmla="*/ 3 w 43"/>
                  <a:gd name="T1" fmla="*/ 26 h 26"/>
                  <a:gd name="T2" fmla="*/ 20 w 43"/>
                  <a:gd name="T3" fmla="*/ 15 h 26"/>
                  <a:gd name="T4" fmla="*/ 41 w 43"/>
                  <a:gd name="T5" fmla="*/ 3 h 26"/>
                  <a:gd name="T6" fmla="*/ 40 w 43"/>
                  <a:gd name="T7" fmla="*/ 0 h 26"/>
                  <a:gd name="T8" fmla="*/ 20 w 43"/>
                  <a:gd name="T9" fmla="*/ 10 h 26"/>
                  <a:gd name="T10" fmla="*/ 1 w 43"/>
                  <a:gd name="T11" fmla="*/ 23 h 26"/>
                  <a:gd name="T12" fmla="*/ 3 w 43"/>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43" h="26">
                    <a:moveTo>
                      <a:pt x="3" y="26"/>
                    </a:moveTo>
                    <a:cubicBezTo>
                      <a:pt x="10" y="24"/>
                      <a:pt x="15" y="19"/>
                      <a:pt x="20" y="15"/>
                    </a:cubicBezTo>
                    <a:cubicBezTo>
                      <a:pt x="27" y="11"/>
                      <a:pt x="34" y="7"/>
                      <a:pt x="41" y="3"/>
                    </a:cubicBezTo>
                    <a:cubicBezTo>
                      <a:pt x="43" y="3"/>
                      <a:pt x="42" y="0"/>
                      <a:pt x="40" y="0"/>
                    </a:cubicBezTo>
                    <a:cubicBezTo>
                      <a:pt x="33" y="3"/>
                      <a:pt x="27" y="6"/>
                      <a:pt x="20" y="10"/>
                    </a:cubicBezTo>
                    <a:cubicBezTo>
                      <a:pt x="14" y="14"/>
                      <a:pt x="7" y="17"/>
                      <a:pt x="1" y="23"/>
                    </a:cubicBezTo>
                    <a:cubicBezTo>
                      <a:pt x="0" y="24"/>
                      <a:pt x="1" y="26"/>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 name="Freeform 1230"/>
              <p:cNvSpPr/>
              <p:nvPr/>
            </p:nvSpPr>
            <p:spPr bwMode="auto">
              <a:xfrm>
                <a:off x="5007" y="1459"/>
                <a:ext cx="21" cy="20"/>
              </a:xfrm>
              <a:custGeom>
                <a:avLst/>
                <a:gdLst>
                  <a:gd name="T0" fmla="*/ 36 w 38"/>
                  <a:gd name="T1" fmla="*/ 1 h 36"/>
                  <a:gd name="T2" fmla="*/ 18 w 38"/>
                  <a:gd name="T3" fmla="*/ 19 h 36"/>
                  <a:gd name="T4" fmla="*/ 0 w 38"/>
                  <a:gd name="T5" fmla="*/ 33 h 36"/>
                  <a:gd name="T6" fmla="*/ 2 w 38"/>
                  <a:gd name="T7" fmla="*/ 35 h 36"/>
                  <a:gd name="T8" fmla="*/ 20 w 38"/>
                  <a:gd name="T9" fmla="*/ 21 h 36"/>
                  <a:gd name="T10" fmla="*/ 38 w 38"/>
                  <a:gd name="T11" fmla="*/ 1 h 36"/>
                  <a:gd name="T12" fmla="*/ 36 w 38"/>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36" y="1"/>
                    </a:moveTo>
                    <a:cubicBezTo>
                      <a:pt x="31" y="8"/>
                      <a:pt x="25" y="14"/>
                      <a:pt x="18" y="19"/>
                    </a:cubicBezTo>
                    <a:cubicBezTo>
                      <a:pt x="13" y="23"/>
                      <a:pt x="5" y="27"/>
                      <a:pt x="0" y="33"/>
                    </a:cubicBezTo>
                    <a:cubicBezTo>
                      <a:pt x="0" y="34"/>
                      <a:pt x="1" y="36"/>
                      <a:pt x="2" y="35"/>
                    </a:cubicBezTo>
                    <a:cubicBezTo>
                      <a:pt x="9" y="33"/>
                      <a:pt x="15" y="26"/>
                      <a:pt x="20" y="21"/>
                    </a:cubicBezTo>
                    <a:cubicBezTo>
                      <a:pt x="27" y="15"/>
                      <a:pt x="33" y="9"/>
                      <a:pt x="38" y="1"/>
                    </a:cubicBezTo>
                    <a:cubicBezTo>
                      <a:pt x="38" y="0"/>
                      <a:pt x="37" y="0"/>
                      <a:pt x="3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 name="Freeform 1231"/>
              <p:cNvSpPr/>
              <p:nvPr/>
            </p:nvSpPr>
            <p:spPr bwMode="auto">
              <a:xfrm>
                <a:off x="5003" y="1475"/>
                <a:ext cx="23" cy="19"/>
              </a:xfrm>
              <a:custGeom>
                <a:avLst/>
                <a:gdLst>
                  <a:gd name="T0" fmla="*/ 1 w 40"/>
                  <a:gd name="T1" fmla="*/ 32 h 35"/>
                  <a:gd name="T2" fmla="*/ 3 w 40"/>
                  <a:gd name="T3" fmla="*/ 34 h 35"/>
                  <a:gd name="T4" fmla="*/ 20 w 40"/>
                  <a:gd name="T5" fmla="*/ 19 h 35"/>
                  <a:gd name="T6" fmla="*/ 40 w 40"/>
                  <a:gd name="T7" fmla="*/ 0 h 35"/>
                  <a:gd name="T8" fmla="*/ 40 w 40"/>
                  <a:gd name="T9" fmla="*/ 0 h 35"/>
                  <a:gd name="T10" fmla="*/ 18 w 40"/>
                  <a:gd name="T11" fmla="*/ 17 h 35"/>
                  <a:gd name="T12" fmla="*/ 1 w 40"/>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40" h="35">
                    <a:moveTo>
                      <a:pt x="1" y="32"/>
                    </a:moveTo>
                    <a:cubicBezTo>
                      <a:pt x="0" y="34"/>
                      <a:pt x="2" y="35"/>
                      <a:pt x="3" y="34"/>
                    </a:cubicBezTo>
                    <a:cubicBezTo>
                      <a:pt x="9" y="30"/>
                      <a:pt x="15" y="24"/>
                      <a:pt x="20" y="19"/>
                    </a:cubicBezTo>
                    <a:cubicBezTo>
                      <a:pt x="27" y="13"/>
                      <a:pt x="34" y="7"/>
                      <a:pt x="40" y="0"/>
                    </a:cubicBezTo>
                    <a:cubicBezTo>
                      <a:pt x="40" y="0"/>
                      <a:pt x="40" y="0"/>
                      <a:pt x="40" y="0"/>
                    </a:cubicBezTo>
                    <a:cubicBezTo>
                      <a:pt x="33" y="6"/>
                      <a:pt x="26" y="11"/>
                      <a:pt x="18" y="17"/>
                    </a:cubicBezTo>
                    <a:cubicBezTo>
                      <a:pt x="12" y="21"/>
                      <a:pt x="5" y="26"/>
                      <a:pt x="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 name="Freeform 1232"/>
              <p:cNvSpPr/>
              <p:nvPr/>
            </p:nvSpPr>
            <p:spPr bwMode="auto">
              <a:xfrm>
                <a:off x="5006" y="1489"/>
                <a:ext cx="20" cy="20"/>
              </a:xfrm>
              <a:custGeom>
                <a:avLst/>
                <a:gdLst>
                  <a:gd name="T0" fmla="*/ 35 w 36"/>
                  <a:gd name="T1" fmla="*/ 1 h 36"/>
                  <a:gd name="T2" fmla="*/ 1 w 36"/>
                  <a:gd name="T3" fmla="*/ 34 h 36"/>
                  <a:gd name="T4" fmla="*/ 4 w 36"/>
                  <a:gd name="T5" fmla="*/ 35 h 36"/>
                  <a:gd name="T6" fmla="*/ 36 w 36"/>
                  <a:gd name="T7" fmla="*/ 2 h 36"/>
                  <a:gd name="T8" fmla="*/ 35 w 36"/>
                  <a:gd name="T9" fmla="*/ 1 h 36"/>
                </a:gdLst>
                <a:ahLst/>
                <a:cxnLst>
                  <a:cxn ang="0">
                    <a:pos x="T0" y="T1"/>
                  </a:cxn>
                  <a:cxn ang="0">
                    <a:pos x="T2" y="T3"/>
                  </a:cxn>
                  <a:cxn ang="0">
                    <a:pos x="T4" y="T5"/>
                  </a:cxn>
                  <a:cxn ang="0">
                    <a:pos x="T6" y="T7"/>
                  </a:cxn>
                  <a:cxn ang="0">
                    <a:pos x="T8" y="T9"/>
                  </a:cxn>
                </a:cxnLst>
                <a:rect l="0" t="0" r="r" b="b"/>
                <a:pathLst>
                  <a:path w="36" h="36">
                    <a:moveTo>
                      <a:pt x="35" y="1"/>
                    </a:moveTo>
                    <a:cubicBezTo>
                      <a:pt x="23" y="10"/>
                      <a:pt x="11" y="22"/>
                      <a:pt x="1" y="34"/>
                    </a:cubicBezTo>
                    <a:cubicBezTo>
                      <a:pt x="0" y="35"/>
                      <a:pt x="2" y="36"/>
                      <a:pt x="4" y="35"/>
                    </a:cubicBezTo>
                    <a:cubicBezTo>
                      <a:pt x="16" y="26"/>
                      <a:pt x="24" y="12"/>
                      <a:pt x="36" y="2"/>
                    </a:cubicBezTo>
                    <a:cubicBezTo>
                      <a:pt x="36" y="2"/>
                      <a:pt x="35" y="0"/>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 name="Freeform 1233"/>
              <p:cNvSpPr/>
              <p:nvPr/>
            </p:nvSpPr>
            <p:spPr bwMode="auto">
              <a:xfrm>
                <a:off x="4926" y="1413"/>
                <a:ext cx="10" cy="14"/>
              </a:xfrm>
              <a:custGeom>
                <a:avLst/>
                <a:gdLst>
                  <a:gd name="T0" fmla="*/ 2 w 18"/>
                  <a:gd name="T1" fmla="*/ 0 h 24"/>
                  <a:gd name="T2" fmla="*/ 1 w 18"/>
                  <a:gd name="T3" fmla="*/ 2 h 24"/>
                  <a:gd name="T4" fmla="*/ 8 w 18"/>
                  <a:gd name="T5" fmla="*/ 10 h 24"/>
                  <a:gd name="T6" fmla="*/ 11 w 18"/>
                  <a:gd name="T7" fmla="*/ 17 h 24"/>
                  <a:gd name="T8" fmla="*/ 14 w 18"/>
                  <a:gd name="T9" fmla="*/ 24 h 24"/>
                  <a:gd name="T10" fmla="*/ 16 w 18"/>
                  <a:gd name="T11" fmla="*/ 23 h 24"/>
                  <a:gd name="T12" fmla="*/ 12 w 18"/>
                  <a:gd name="T13" fmla="*/ 8 h 24"/>
                  <a:gd name="T14" fmla="*/ 2 w 1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2" y="0"/>
                    </a:moveTo>
                    <a:cubicBezTo>
                      <a:pt x="1" y="0"/>
                      <a:pt x="0" y="1"/>
                      <a:pt x="1" y="2"/>
                    </a:cubicBezTo>
                    <a:cubicBezTo>
                      <a:pt x="3" y="4"/>
                      <a:pt x="6" y="7"/>
                      <a:pt x="8" y="10"/>
                    </a:cubicBezTo>
                    <a:cubicBezTo>
                      <a:pt x="9" y="13"/>
                      <a:pt x="10" y="15"/>
                      <a:pt x="11" y="17"/>
                    </a:cubicBezTo>
                    <a:cubicBezTo>
                      <a:pt x="12" y="20"/>
                      <a:pt x="12" y="22"/>
                      <a:pt x="14" y="24"/>
                    </a:cubicBezTo>
                    <a:cubicBezTo>
                      <a:pt x="15" y="24"/>
                      <a:pt x="16" y="24"/>
                      <a:pt x="16" y="23"/>
                    </a:cubicBezTo>
                    <a:cubicBezTo>
                      <a:pt x="18" y="19"/>
                      <a:pt x="14" y="12"/>
                      <a:pt x="12" y="8"/>
                    </a:cubicBezTo>
                    <a:cubicBezTo>
                      <a:pt x="9" y="4"/>
                      <a:pt x="6"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Freeform 1234"/>
              <p:cNvSpPr/>
              <p:nvPr/>
            </p:nvSpPr>
            <p:spPr bwMode="auto">
              <a:xfrm>
                <a:off x="4978" y="1415"/>
                <a:ext cx="13" cy="18"/>
              </a:xfrm>
              <a:custGeom>
                <a:avLst/>
                <a:gdLst>
                  <a:gd name="T0" fmla="*/ 3 w 23"/>
                  <a:gd name="T1" fmla="*/ 1 h 32"/>
                  <a:gd name="T2" fmla="*/ 1 w 23"/>
                  <a:gd name="T3" fmla="*/ 3 h 32"/>
                  <a:gd name="T4" fmla="*/ 12 w 23"/>
                  <a:gd name="T5" fmla="*/ 18 h 32"/>
                  <a:gd name="T6" fmla="*/ 20 w 23"/>
                  <a:gd name="T7" fmla="*/ 31 h 32"/>
                  <a:gd name="T8" fmla="*/ 23 w 23"/>
                  <a:gd name="T9" fmla="*/ 30 h 32"/>
                  <a:gd name="T10" fmla="*/ 15 w 23"/>
                  <a:gd name="T11" fmla="*/ 15 h 32"/>
                  <a:gd name="T12" fmla="*/ 3 w 23"/>
                  <a:gd name="T13" fmla="*/ 1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3" y="1"/>
                    </a:moveTo>
                    <a:cubicBezTo>
                      <a:pt x="2" y="0"/>
                      <a:pt x="0" y="2"/>
                      <a:pt x="1" y="3"/>
                    </a:cubicBezTo>
                    <a:cubicBezTo>
                      <a:pt x="5" y="8"/>
                      <a:pt x="9" y="13"/>
                      <a:pt x="12" y="18"/>
                    </a:cubicBezTo>
                    <a:cubicBezTo>
                      <a:pt x="15" y="22"/>
                      <a:pt x="16" y="28"/>
                      <a:pt x="20" y="31"/>
                    </a:cubicBezTo>
                    <a:cubicBezTo>
                      <a:pt x="21" y="32"/>
                      <a:pt x="23" y="31"/>
                      <a:pt x="23" y="30"/>
                    </a:cubicBezTo>
                    <a:cubicBezTo>
                      <a:pt x="23" y="24"/>
                      <a:pt x="18" y="19"/>
                      <a:pt x="15" y="15"/>
                    </a:cubicBezTo>
                    <a:cubicBezTo>
                      <a:pt x="11" y="10"/>
                      <a:pt x="7"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Freeform 1235"/>
              <p:cNvSpPr/>
              <p:nvPr/>
            </p:nvSpPr>
            <p:spPr bwMode="auto">
              <a:xfrm>
                <a:off x="4992" y="1419"/>
                <a:ext cx="10" cy="14"/>
              </a:xfrm>
              <a:custGeom>
                <a:avLst/>
                <a:gdLst>
                  <a:gd name="T0" fmla="*/ 11 w 19"/>
                  <a:gd name="T1" fmla="*/ 12 h 25"/>
                  <a:gd name="T2" fmla="*/ 2 w 19"/>
                  <a:gd name="T3" fmla="*/ 1 h 25"/>
                  <a:gd name="T4" fmla="*/ 1 w 19"/>
                  <a:gd name="T5" fmla="*/ 3 h 25"/>
                  <a:gd name="T6" fmla="*/ 10 w 19"/>
                  <a:gd name="T7" fmla="*/ 15 h 25"/>
                  <a:gd name="T8" fmla="*/ 17 w 19"/>
                  <a:gd name="T9" fmla="*/ 25 h 25"/>
                  <a:gd name="T10" fmla="*/ 19 w 19"/>
                  <a:gd name="T11" fmla="*/ 23 h 25"/>
                  <a:gd name="T12" fmla="*/ 11 w 19"/>
                  <a:gd name="T13" fmla="*/ 12 h 25"/>
                </a:gdLst>
                <a:ahLst/>
                <a:cxnLst>
                  <a:cxn ang="0">
                    <a:pos x="T0" y="T1"/>
                  </a:cxn>
                  <a:cxn ang="0">
                    <a:pos x="T2" y="T3"/>
                  </a:cxn>
                  <a:cxn ang="0">
                    <a:pos x="T4" y="T5"/>
                  </a:cxn>
                  <a:cxn ang="0">
                    <a:pos x="T6" y="T7"/>
                  </a:cxn>
                  <a:cxn ang="0">
                    <a:pos x="T8" y="T9"/>
                  </a:cxn>
                  <a:cxn ang="0">
                    <a:pos x="T10" y="T11"/>
                  </a:cxn>
                  <a:cxn ang="0">
                    <a:pos x="T12" y="T13"/>
                  </a:cxn>
                </a:cxnLst>
                <a:rect l="0" t="0" r="r" b="b"/>
                <a:pathLst>
                  <a:path w="19" h="25">
                    <a:moveTo>
                      <a:pt x="11" y="12"/>
                    </a:moveTo>
                    <a:cubicBezTo>
                      <a:pt x="9" y="8"/>
                      <a:pt x="6" y="4"/>
                      <a:pt x="2" y="1"/>
                    </a:cubicBezTo>
                    <a:cubicBezTo>
                      <a:pt x="1" y="0"/>
                      <a:pt x="0" y="1"/>
                      <a:pt x="1" y="3"/>
                    </a:cubicBezTo>
                    <a:cubicBezTo>
                      <a:pt x="4" y="6"/>
                      <a:pt x="7" y="10"/>
                      <a:pt x="10" y="15"/>
                    </a:cubicBezTo>
                    <a:cubicBezTo>
                      <a:pt x="12" y="18"/>
                      <a:pt x="14" y="22"/>
                      <a:pt x="17" y="25"/>
                    </a:cubicBezTo>
                    <a:cubicBezTo>
                      <a:pt x="18" y="25"/>
                      <a:pt x="19" y="24"/>
                      <a:pt x="19" y="23"/>
                    </a:cubicBezTo>
                    <a:cubicBezTo>
                      <a:pt x="18" y="19"/>
                      <a:pt x="14"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 name="Freeform 1236"/>
              <p:cNvSpPr>
                <a:spLocks noEditPoints="1"/>
              </p:cNvSpPr>
              <p:nvPr/>
            </p:nvSpPr>
            <p:spPr bwMode="auto">
              <a:xfrm>
                <a:off x="2465" y="1274"/>
                <a:ext cx="139" cy="279"/>
              </a:xfrm>
              <a:custGeom>
                <a:avLst/>
                <a:gdLst>
                  <a:gd name="T0" fmla="*/ 242 w 249"/>
                  <a:gd name="T1" fmla="*/ 127 h 498"/>
                  <a:gd name="T2" fmla="*/ 51 w 249"/>
                  <a:gd name="T3" fmla="*/ 121 h 498"/>
                  <a:gd name="T4" fmla="*/ 12 w 249"/>
                  <a:gd name="T5" fmla="*/ 132 h 498"/>
                  <a:gd name="T6" fmla="*/ 13 w 249"/>
                  <a:gd name="T7" fmla="*/ 68 h 498"/>
                  <a:gd name="T8" fmla="*/ 228 w 249"/>
                  <a:gd name="T9" fmla="*/ 44 h 498"/>
                  <a:gd name="T10" fmla="*/ 16 w 249"/>
                  <a:gd name="T11" fmla="*/ 33 h 498"/>
                  <a:gd name="T12" fmla="*/ 6 w 249"/>
                  <a:gd name="T13" fmla="*/ 98 h 498"/>
                  <a:gd name="T14" fmla="*/ 56 w 249"/>
                  <a:gd name="T15" fmla="*/ 263 h 498"/>
                  <a:gd name="T16" fmla="*/ 115 w 249"/>
                  <a:gd name="T17" fmla="*/ 340 h 498"/>
                  <a:gd name="T18" fmla="*/ 125 w 249"/>
                  <a:gd name="T19" fmla="*/ 398 h 498"/>
                  <a:gd name="T20" fmla="*/ 128 w 249"/>
                  <a:gd name="T21" fmla="*/ 394 h 498"/>
                  <a:gd name="T22" fmla="*/ 130 w 249"/>
                  <a:gd name="T23" fmla="*/ 371 h 498"/>
                  <a:gd name="T24" fmla="*/ 123 w 249"/>
                  <a:gd name="T25" fmla="*/ 371 h 498"/>
                  <a:gd name="T26" fmla="*/ 123 w 249"/>
                  <a:gd name="T27" fmla="*/ 324 h 498"/>
                  <a:gd name="T28" fmla="*/ 126 w 249"/>
                  <a:gd name="T29" fmla="*/ 319 h 498"/>
                  <a:gd name="T30" fmla="*/ 123 w 249"/>
                  <a:gd name="T31" fmla="*/ 303 h 498"/>
                  <a:gd name="T32" fmla="*/ 124 w 249"/>
                  <a:gd name="T33" fmla="*/ 290 h 498"/>
                  <a:gd name="T34" fmla="*/ 184 w 249"/>
                  <a:gd name="T35" fmla="*/ 444 h 498"/>
                  <a:gd name="T36" fmla="*/ 188 w 249"/>
                  <a:gd name="T37" fmla="*/ 477 h 498"/>
                  <a:gd name="T38" fmla="*/ 109 w 249"/>
                  <a:gd name="T39" fmla="*/ 407 h 498"/>
                  <a:gd name="T40" fmla="*/ 69 w 249"/>
                  <a:gd name="T41" fmla="*/ 482 h 498"/>
                  <a:gd name="T42" fmla="*/ 232 w 249"/>
                  <a:gd name="T43" fmla="*/ 463 h 498"/>
                  <a:gd name="T44" fmla="*/ 214 w 249"/>
                  <a:gd name="T45" fmla="*/ 450 h 498"/>
                  <a:gd name="T46" fmla="*/ 154 w 249"/>
                  <a:gd name="T47" fmla="*/ 285 h 498"/>
                  <a:gd name="T48" fmla="*/ 248 w 249"/>
                  <a:gd name="T49" fmla="*/ 134 h 498"/>
                  <a:gd name="T50" fmla="*/ 55 w 249"/>
                  <a:gd name="T51" fmla="*/ 130 h 498"/>
                  <a:gd name="T52" fmla="*/ 39 w 249"/>
                  <a:gd name="T53" fmla="*/ 146 h 498"/>
                  <a:gd name="T54" fmla="*/ 135 w 249"/>
                  <a:gd name="T55" fmla="*/ 160 h 498"/>
                  <a:gd name="T56" fmla="*/ 122 w 249"/>
                  <a:gd name="T57" fmla="*/ 153 h 498"/>
                  <a:gd name="T58" fmla="*/ 39 w 249"/>
                  <a:gd name="T59" fmla="*/ 170 h 498"/>
                  <a:gd name="T60" fmla="*/ 165 w 249"/>
                  <a:gd name="T61" fmla="*/ 171 h 498"/>
                  <a:gd name="T62" fmla="*/ 197 w 249"/>
                  <a:gd name="T63" fmla="*/ 184 h 498"/>
                  <a:gd name="T64" fmla="*/ 104 w 249"/>
                  <a:gd name="T65" fmla="*/ 215 h 498"/>
                  <a:gd name="T66" fmla="*/ 104 w 249"/>
                  <a:gd name="T67" fmla="*/ 215 h 498"/>
                  <a:gd name="T68" fmla="*/ 108 w 249"/>
                  <a:gd name="T69" fmla="*/ 241 h 498"/>
                  <a:gd name="T70" fmla="*/ 125 w 249"/>
                  <a:gd name="T71" fmla="*/ 244 h 498"/>
                  <a:gd name="T72" fmla="*/ 161 w 249"/>
                  <a:gd name="T73" fmla="*/ 249 h 498"/>
                  <a:gd name="T74" fmla="*/ 81 w 249"/>
                  <a:gd name="T75" fmla="*/ 171 h 498"/>
                  <a:gd name="T76" fmla="*/ 64 w 249"/>
                  <a:gd name="T77" fmla="*/ 172 h 498"/>
                  <a:gd name="T78" fmla="*/ 52 w 249"/>
                  <a:gd name="T79" fmla="*/ 165 h 498"/>
                  <a:gd name="T80" fmla="*/ 200 w 249"/>
                  <a:gd name="T81" fmla="*/ 236 h 498"/>
                  <a:gd name="T82" fmla="*/ 200 w 249"/>
                  <a:gd name="T83" fmla="*/ 236 h 498"/>
                  <a:gd name="T84" fmla="*/ 204 w 249"/>
                  <a:gd name="T85" fmla="*/ 149 h 498"/>
                  <a:gd name="T86" fmla="*/ 163 w 249"/>
                  <a:gd name="T87" fmla="*/ 157 h 498"/>
                  <a:gd name="T88" fmla="*/ 84 w 249"/>
                  <a:gd name="T89" fmla="*/ 154 h 498"/>
                  <a:gd name="T90" fmla="*/ 45 w 249"/>
                  <a:gd name="T91" fmla="*/ 151 h 498"/>
                  <a:gd name="T92" fmla="*/ 38 w 249"/>
                  <a:gd name="T93" fmla="*/ 134 h 498"/>
                  <a:gd name="T94" fmla="*/ 29 w 249"/>
                  <a:gd name="T95" fmla="*/ 135 h 498"/>
                  <a:gd name="T96" fmla="*/ 35 w 249"/>
                  <a:gd name="T97" fmla="*/ 189 h 498"/>
                  <a:gd name="T98" fmla="*/ 231 w 249"/>
                  <a:gd name="T99" fmla="*/ 157 h 498"/>
                  <a:gd name="T100" fmla="*/ 239 w 249"/>
                  <a:gd name="T101" fmla="*/ 160 h 498"/>
                  <a:gd name="T102" fmla="*/ 217 w 249"/>
                  <a:gd name="T103" fmla="*/ 144 h 498"/>
                  <a:gd name="T104" fmla="*/ 212 w 249"/>
                  <a:gd name="T105" fmla="*/ 130 h 498"/>
                  <a:gd name="T106" fmla="*/ 186 w 249"/>
                  <a:gd name="T107" fmla="*/ 128 h 498"/>
                  <a:gd name="T108" fmla="*/ 171 w 249"/>
                  <a:gd name="T109" fmla="*/ 128 h 498"/>
                  <a:gd name="T110" fmla="*/ 183 w 249"/>
                  <a:gd name="T111" fmla="*/ 121 h 498"/>
                  <a:gd name="T112" fmla="*/ 119 w 249"/>
                  <a:gd name="T113" fmla="*/ 138 h 498"/>
                  <a:gd name="T114" fmla="*/ 90 w 249"/>
                  <a:gd name="T115" fmla="*/ 126 h 498"/>
                  <a:gd name="T116" fmla="*/ 73 w 249"/>
                  <a:gd name="T117" fmla="*/ 127 h 498"/>
                  <a:gd name="T118" fmla="*/ 19 w 249"/>
                  <a:gd name="T119" fmla="*/ 148 h 498"/>
                  <a:gd name="T120" fmla="*/ 39 w 249"/>
                  <a:gd name="T121" fmla="*/ 233 h 498"/>
                  <a:gd name="T122" fmla="*/ 50 w 249"/>
                  <a:gd name="T123" fmla="*/ 245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498">
                    <a:moveTo>
                      <a:pt x="247" y="61"/>
                    </a:moveTo>
                    <a:cubicBezTo>
                      <a:pt x="247" y="59"/>
                      <a:pt x="245" y="59"/>
                      <a:pt x="245" y="61"/>
                    </a:cubicBezTo>
                    <a:cubicBezTo>
                      <a:pt x="243" y="82"/>
                      <a:pt x="243" y="105"/>
                      <a:pt x="242" y="128"/>
                    </a:cubicBezTo>
                    <a:cubicBezTo>
                      <a:pt x="242" y="128"/>
                      <a:pt x="242" y="127"/>
                      <a:pt x="242" y="127"/>
                    </a:cubicBezTo>
                    <a:cubicBezTo>
                      <a:pt x="226" y="117"/>
                      <a:pt x="208" y="114"/>
                      <a:pt x="190" y="112"/>
                    </a:cubicBezTo>
                    <a:cubicBezTo>
                      <a:pt x="169" y="110"/>
                      <a:pt x="148" y="110"/>
                      <a:pt x="127" y="111"/>
                    </a:cubicBezTo>
                    <a:cubicBezTo>
                      <a:pt x="107" y="112"/>
                      <a:pt x="87" y="115"/>
                      <a:pt x="67" y="119"/>
                    </a:cubicBezTo>
                    <a:cubicBezTo>
                      <a:pt x="62" y="119"/>
                      <a:pt x="56" y="120"/>
                      <a:pt x="51" y="121"/>
                    </a:cubicBezTo>
                    <a:cubicBezTo>
                      <a:pt x="42" y="117"/>
                      <a:pt x="33" y="114"/>
                      <a:pt x="24" y="113"/>
                    </a:cubicBezTo>
                    <a:cubicBezTo>
                      <a:pt x="24" y="113"/>
                      <a:pt x="23" y="113"/>
                      <a:pt x="24" y="113"/>
                    </a:cubicBezTo>
                    <a:cubicBezTo>
                      <a:pt x="32" y="116"/>
                      <a:pt x="40" y="118"/>
                      <a:pt x="47" y="122"/>
                    </a:cubicBezTo>
                    <a:cubicBezTo>
                      <a:pt x="35" y="125"/>
                      <a:pt x="23" y="128"/>
                      <a:pt x="12" y="132"/>
                    </a:cubicBezTo>
                    <a:cubicBezTo>
                      <a:pt x="12" y="111"/>
                      <a:pt x="14" y="89"/>
                      <a:pt x="17" y="72"/>
                    </a:cubicBezTo>
                    <a:cubicBezTo>
                      <a:pt x="18" y="70"/>
                      <a:pt x="15" y="69"/>
                      <a:pt x="14" y="71"/>
                    </a:cubicBezTo>
                    <a:cubicBezTo>
                      <a:pt x="13" y="74"/>
                      <a:pt x="12" y="76"/>
                      <a:pt x="11" y="79"/>
                    </a:cubicBezTo>
                    <a:cubicBezTo>
                      <a:pt x="12" y="75"/>
                      <a:pt x="12" y="71"/>
                      <a:pt x="13" y="68"/>
                    </a:cubicBezTo>
                    <a:cubicBezTo>
                      <a:pt x="15" y="57"/>
                      <a:pt x="19" y="45"/>
                      <a:pt x="18" y="35"/>
                    </a:cubicBezTo>
                    <a:cubicBezTo>
                      <a:pt x="48" y="14"/>
                      <a:pt x="89" y="9"/>
                      <a:pt x="125" y="10"/>
                    </a:cubicBezTo>
                    <a:cubicBezTo>
                      <a:pt x="145" y="10"/>
                      <a:pt x="165" y="13"/>
                      <a:pt x="184" y="19"/>
                    </a:cubicBezTo>
                    <a:cubicBezTo>
                      <a:pt x="201" y="24"/>
                      <a:pt x="214" y="33"/>
                      <a:pt x="228" y="44"/>
                    </a:cubicBezTo>
                    <a:cubicBezTo>
                      <a:pt x="232" y="47"/>
                      <a:pt x="236" y="40"/>
                      <a:pt x="234" y="36"/>
                    </a:cubicBezTo>
                    <a:cubicBezTo>
                      <a:pt x="223" y="23"/>
                      <a:pt x="204" y="16"/>
                      <a:pt x="189" y="10"/>
                    </a:cubicBezTo>
                    <a:cubicBezTo>
                      <a:pt x="168" y="4"/>
                      <a:pt x="146" y="1"/>
                      <a:pt x="125" y="1"/>
                    </a:cubicBezTo>
                    <a:cubicBezTo>
                      <a:pt x="87" y="0"/>
                      <a:pt x="45" y="8"/>
                      <a:pt x="16" y="33"/>
                    </a:cubicBezTo>
                    <a:cubicBezTo>
                      <a:pt x="15" y="33"/>
                      <a:pt x="15" y="33"/>
                      <a:pt x="14" y="33"/>
                    </a:cubicBezTo>
                    <a:cubicBezTo>
                      <a:pt x="9" y="42"/>
                      <a:pt x="9" y="54"/>
                      <a:pt x="9" y="63"/>
                    </a:cubicBezTo>
                    <a:cubicBezTo>
                      <a:pt x="7" y="75"/>
                      <a:pt x="5" y="86"/>
                      <a:pt x="5" y="98"/>
                    </a:cubicBezTo>
                    <a:cubicBezTo>
                      <a:pt x="5" y="98"/>
                      <a:pt x="6" y="98"/>
                      <a:pt x="6" y="98"/>
                    </a:cubicBezTo>
                    <a:cubicBezTo>
                      <a:pt x="6" y="97"/>
                      <a:pt x="7" y="95"/>
                      <a:pt x="7" y="94"/>
                    </a:cubicBezTo>
                    <a:cubicBezTo>
                      <a:pt x="0" y="131"/>
                      <a:pt x="3" y="172"/>
                      <a:pt x="15" y="206"/>
                    </a:cubicBezTo>
                    <a:cubicBezTo>
                      <a:pt x="22" y="226"/>
                      <a:pt x="33" y="246"/>
                      <a:pt x="51" y="259"/>
                    </a:cubicBezTo>
                    <a:cubicBezTo>
                      <a:pt x="52" y="260"/>
                      <a:pt x="54" y="262"/>
                      <a:pt x="56" y="263"/>
                    </a:cubicBezTo>
                    <a:cubicBezTo>
                      <a:pt x="62" y="272"/>
                      <a:pt x="70" y="278"/>
                      <a:pt x="80" y="282"/>
                    </a:cubicBezTo>
                    <a:cubicBezTo>
                      <a:pt x="85" y="284"/>
                      <a:pt x="90" y="285"/>
                      <a:pt x="95" y="286"/>
                    </a:cubicBezTo>
                    <a:cubicBezTo>
                      <a:pt x="103" y="289"/>
                      <a:pt x="111" y="290"/>
                      <a:pt x="119" y="290"/>
                    </a:cubicBezTo>
                    <a:cubicBezTo>
                      <a:pt x="115" y="306"/>
                      <a:pt x="115" y="323"/>
                      <a:pt x="115" y="340"/>
                    </a:cubicBezTo>
                    <a:cubicBezTo>
                      <a:pt x="115" y="351"/>
                      <a:pt x="115" y="363"/>
                      <a:pt x="116" y="375"/>
                    </a:cubicBezTo>
                    <a:cubicBezTo>
                      <a:pt x="116" y="386"/>
                      <a:pt x="115" y="398"/>
                      <a:pt x="117" y="409"/>
                    </a:cubicBezTo>
                    <a:cubicBezTo>
                      <a:pt x="118" y="413"/>
                      <a:pt x="123" y="413"/>
                      <a:pt x="124" y="409"/>
                    </a:cubicBezTo>
                    <a:cubicBezTo>
                      <a:pt x="125" y="405"/>
                      <a:pt x="125" y="402"/>
                      <a:pt x="125" y="398"/>
                    </a:cubicBezTo>
                    <a:cubicBezTo>
                      <a:pt x="126" y="397"/>
                      <a:pt x="128" y="396"/>
                      <a:pt x="130" y="396"/>
                    </a:cubicBezTo>
                    <a:cubicBezTo>
                      <a:pt x="132" y="395"/>
                      <a:pt x="134" y="394"/>
                      <a:pt x="134" y="393"/>
                    </a:cubicBezTo>
                    <a:cubicBezTo>
                      <a:pt x="135" y="392"/>
                      <a:pt x="134" y="391"/>
                      <a:pt x="133" y="392"/>
                    </a:cubicBezTo>
                    <a:cubicBezTo>
                      <a:pt x="131" y="392"/>
                      <a:pt x="130" y="393"/>
                      <a:pt x="128" y="394"/>
                    </a:cubicBezTo>
                    <a:cubicBezTo>
                      <a:pt x="127" y="394"/>
                      <a:pt x="126" y="395"/>
                      <a:pt x="125" y="395"/>
                    </a:cubicBezTo>
                    <a:cubicBezTo>
                      <a:pt x="124" y="390"/>
                      <a:pt x="124" y="384"/>
                      <a:pt x="124" y="378"/>
                    </a:cubicBezTo>
                    <a:cubicBezTo>
                      <a:pt x="123" y="376"/>
                      <a:pt x="123" y="374"/>
                      <a:pt x="123" y="372"/>
                    </a:cubicBezTo>
                    <a:cubicBezTo>
                      <a:pt x="125" y="372"/>
                      <a:pt x="128" y="372"/>
                      <a:pt x="130" y="371"/>
                    </a:cubicBezTo>
                    <a:cubicBezTo>
                      <a:pt x="132" y="370"/>
                      <a:pt x="133" y="368"/>
                      <a:pt x="134" y="366"/>
                    </a:cubicBezTo>
                    <a:cubicBezTo>
                      <a:pt x="135" y="366"/>
                      <a:pt x="133" y="365"/>
                      <a:pt x="133" y="366"/>
                    </a:cubicBezTo>
                    <a:cubicBezTo>
                      <a:pt x="132" y="368"/>
                      <a:pt x="131" y="369"/>
                      <a:pt x="129" y="370"/>
                    </a:cubicBezTo>
                    <a:cubicBezTo>
                      <a:pt x="127" y="371"/>
                      <a:pt x="125" y="371"/>
                      <a:pt x="123" y="371"/>
                    </a:cubicBezTo>
                    <a:cubicBezTo>
                      <a:pt x="123" y="362"/>
                      <a:pt x="122" y="353"/>
                      <a:pt x="122" y="343"/>
                    </a:cubicBezTo>
                    <a:cubicBezTo>
                      <a:pt x="122" y="337"/>
                      <a:pt x="122" y="331"/>
                      <a:pt x="122" y="324"/>
                    </a:cubicBezTo>
                    <a:cubicBezTo>
                      <a:pt x="122" y="324"/>
                      <a:pt x="123" y="324"/>
                      <a:pt x="123" y="324"/>
                    </a:cubicBezTo>
                    <a:cubicBezTo>
                      <a:pt x="124" y="324"/>
                      <a:pt x="124" y="324"/>
                      <a:pt x="123" y="324"/>
                    </a:cubicBezTo>
                    <a:cubicBezTo>
                      <a:pt x="123" y="324"/>
                      <a:pt x="122" y="324"/>
                      <a:pt x="122" y="323"/>
                    </a:cubicBezTo>
                    <a:cubicBezTo>
                      <a:pt x="122" y="323"/>
                      <a:pt x="122" y="323"/>
                      <a:pt x="122" y="323"/>
                    </a:cubicBezTo>
                    <a:cubicBezTo>
                      <a:pt x="122" y="322"/>
                      <a:pt x="122" y="322"/>
                      <a:pt x="123" y="322"/>
                    </a:cubicBezTo>
                    <a:cubicBezTo>
                      <a:pt x="124" y="321"/>
                      <a:pt x="125" y="320"/>
                      <a:pt x="126" y="319"/>
                    </a:cubicBezTo>
                    <a:cubicBezTo>
                      <a:pt x="127" y="319"/>
                      <a:pt x="126" y="317"/>
                      <a:pt x="125" y="318"/>
                    </a:cubicBezTo>
                    <a:cubicBezTo>
                      <a:pt x="124" y="319"/>
                      <a:pt x="123" y="320"/>
                      <a:pt x="122" y="321"/>
                    </a:cubicBezTo>
                    <a:cubicBezTo>
                      <a:pt x="122" y="315"/>
                      <a:pt x="122" y="309"/>
                      <a:pt x="123" y="303"/>
                    </a:cubicBezTo>
                    <a:cubicBezTo>
                      <a:pt x="123" y="303"/>
                      <a:pt x="123" y="303"/>
                      <a:pt x="123" y="303"/>
                    </a:cubicBezTo>
                    <a:cubicBezTo>
                      <a:pt x="123" y="304"/>
                      <a:pt x="124" y="304"/>
                      <a:pt x="124" y="303"/>
                    </a:cubicBezTo>
                    <a:cubicBezTo>
                      <a:pt x="124" y="300"/>
                      <a:pt x="124" y="300"/>
                      <a:pt x="124" y="300"/>
                    </a:cubicBezTo>
                    <a:cubicBezTo>
                      <a:pt x="124" y="300"/>
                      <a:pt x="123" y="300"/>
                      <a:pt x="123" y="300"/>
                    </a:cubicBezTo>
                    <a:cubicBezTo>
                      <a:pt x="123" y="296"/>
                      <a:pt x="123" y="293"/>
                      <a:pt x="124" y="290"/>
                    </a:cubicBezTo>
                    <a:cubicBezTo>
                      <a:pt x="129" y="290"/>
                      <a:pt x="135" y="289"/>
                      <a:pt x="140" y="288"/>
                    </a:cubicBezTo>
                    <a:cubicBezTo>
                      <a:pt x="139" y="328"/>
                      <a:pt x="138" y="368"/>
                      <a:pt x="138" y="408"/>
                    </a:cubicBezTo>
                    <a:cubicBezTo>
                      <a:pt x="138" y="410"/>
                      <a:pt x="140" y="411"/>
                      <a:pt x="141" y="411"/>
                    </a:cubicBezTo>
                    <a:cubicBezTo>
                      <a:pt x="155" y="423"/>
                      <a:pt x="169" y="434"/>
                      <a:pt x="184" y="444"/>
                    </a:cubicBezTo>
                    <a:cubicBezTo>
                      <a:pt x="193" y="450"/>
                      <a:pt x="202" y="455"/>
                      <a:pt x="212" y="459"/>
                    </a:cubicBezTo>
                    <a:cubicBezTo>
                      <a:pt x="213" y="460"/>
                      <a:pt x="214" y="460"/>
                      <a:pt x="214" y="460"/>
                    </a:cubicBezTo>
                    <a:cubicBezTo>
                      <a:pt x="213" y="462"/>
                      <a:pt x="211" y="463"/>
                      <a:pt x="209" y="465"/>
                    </a:cubicBezTo>
                    <a:cubicBezTo>
                      <a:pt x="203" y="470"/>
                      <a:pt x="196" y="474"/>
                      <a:pt x="188" y="477"/>
                    </a:cubicBezTo>
                    <a:cubicBezTo>
                      <a:pt x="170" y="483"/>
                      <a:pt x="150" y="485"/>
                      <a:pt x="131" y="484"/>
                    </a:cubicBezTo>
                    <a:cubicBezTo>
                      <a:pt x="103" y="484"/>
                      <a:pt x="58" y="480"/>
                      <a:pt x="40" y="454"/>
                    </a:cubicBezTo>
                    <a:cubicBezTo>
                      <a:pt x="62" y="437"/>
                      <a:pt x="93" y="431"/>
                      <a:pt x="111" y="409"/>
                    </a:cubicBezTo>
                    <a:cubicBezTo>
                      <a:pt x="112" y="408"/>
                      <a:pt x="111" y="406"/>
                      <a:pt x="109" y="407"/>
                    </a:cubicBezTo>
                    <a:cubicBezTo>
                      <a:pt x="84" y="426"/>
                      <a:pt x="51" y="431"/>
                      <a:pt x="28" y="452"/>
                    </a:cubicBezTo>
                    <a:cubicBezTo>
                      <a:pt x="24" y="456"/>
                      <a:pt x="31" y="463"/>
                      <a:pt x="35" y="459"/>
                    </a:cubicBezTo>
                    <a:cubicBezTo>
                      <a:pt x="36" y="458"/>
                      <a:pt x="37" y="457"/>
                      <a:pt x="38" y="456"/>
                    </a:cubicBezTo>
                    <a:cubicBezTo>
                      <a:pt x="44" y="468"/>
                      <a:pt x="56" y="476"/>
                      <a:pt x="69" y="482"/>
                    </a:cubicBezTo>
                    <a:cubicBezTo>
                      <a:pt x="88" y="492"/>
                      <a:pt x="110" y="496"/>
                      <a:pt x="131" y="497"/>
                    </a:cubicBezTo>
                    <a:cubicBezTo>
                      <a:pt x="153" y="498"/>
                      <a:pt x="175" y="496"/>
                      <a:pt x="195" y="488"/>
                    </a:cubicBezTo>
                    <a:cubicBezTo>
                      <a:pt x="206" y="484"/>
                      <a:pt x="222" y="476"/>
                      <a:pt x="227" y="465"/>
                    </a:cubicBezTo>
                    <a:cubicBezTo>
                      <a:pt x="228" y="465"/>
                      <a:pt x="230" y="464"/>
                      <a:pt x="232" y="463"/>
                    </a:cubicBezTo>
                    <a:cubicBezTo>
                      <a:pt x="233" y="463"/>
                      <a:pt x="234" y="461"/>
                      <a:pt x="233" y="459"/>
                    </a:cubicBezTo>
                    <a:cubicBezTo>
                      <a:pt x="232" y="457"/>
                      <a:pt x="230" y="456"/>
                      <a:pt x="227" y="454"/>
                    </a:cubicBezTo>
                    <a:cubicBezTo>
                      <a:pt x="227" y="453"/>
                      <a:pt x="226" y="453"/>
                      <a:pt x="224" y="453"/>
                    </a:cubicBezTo>
                    <a:cubicBezTo>
                      <a:pt x="221" y="452"/>
                      <a:pt x="217" y="451"/>
                      <a:pt x="214" y="450"/>
                    </a:cubicBezTo>
                    <a:cubicBezTo>
                      <a:pt x="205" y="446"/>
                      <a:pt x="197" y="441"/>
                      <a:pt x="189" y="436"/>
                    </a:cubicBezTo>
                    <a:cubicBezTo>
                      <a:pt x="174" y="427"/>
                      <a:pt x="159" y="417"/>
                      <a:pt x="144" y="407"/>
                    </a:cubicBezTo>
                    <a:cubicBezTo>
                      <a:pt x="144" y="367"/>
                      <a:pt x="144" y="328"/>
                      <a:pt x="142" y="288"/>
                    </a:cubicBezTo>
                    <a:cubicBezTo>
                      <a:pt x="146" y="287"/>
                      <a:pt x="150" y="286"/>
                      <a:pt x="154" y="285"/>
                    </a:cubicBezTo>
                    <a:cubicBezTo>
                      <a:pt x="183" y="277"/>
                      <a:pt x="225" y="253"/>
                      <a:pt x="229" y="220"/>
                    </a:cubicBezTo>
                    <a:cubicBezTo>
                      <a:pt x="230" y="218"/>
                      <a:pt x="231" y="216"/>
                      <a:pt x="232" y="214"/>
                    </a:cubicBezTo>
                    <a:cubicBezTo>
                      <a:pt x="235" y="209"/>
                      <a:pt x="237" y="205"/>
                      <a:pt x="239" y="200"/>
                    </a:cubicBezTo>
                    <a:cubicBezTo>
                      <a:pt x="247" y="179"/>
                      <a:pt x="247" y="156"/>
                      <a:pt x="248" y="134"/>
                    </a:cubicBezTo>
                    <a:cubicBezTo>
                      <a:pt x="249" y="109"/>
                      <a:pt x="249" y="85"/>
                      <a:pt x="247" y="61"/>
                    </a:cubicBezTo>
                    <a:close/>
                    <a:moveTo>
                      <a:pt x="55" y="129"/>
                    </a:moveTo>
                    <a:cubicBezTo>
                      <a:pt x="55" y="129"/>
                      <a:pt x="55" y="129"/>
                      <a:pt x="55" y="129"/>
                    </a:cubicBezTo>
                    <a:cubicBezTo>
                      <a:pt x="55" y="129"/>
                      <a:pt x="55" y="129"/>
                      <a:pt x="55" y="130"/>
                    </a:cubicBezTo>
                    <a:cubicBezTo>
                      <a:pt x="55" y="130"/>
                      <a:pt x="55" y="129"/>
                      <a:pt x="55" y="129"/>
                    </a:cubicBezTo>
                    <a:close/>
                    <a:moveTo>
                      <a:pt x="39" y="149"/>
                    </a:moveTo>
                    <a:cubicBezTo>
                      <a:pt x="37" y="149"/>
                      <a:pt x="36" y="148"/>
                      <a:pt x="34" y="148"/>
                    </a:cubicBezTo>
                    <a:cubicBezTo>
                      <a:pt x="36" y="147"/>
                      <a:pt x="37" y="147"/>
                      <a:pt x="39" y="146"/>
                    </a:cubicBezTo>
                    <a:cubicBezTo>
                      <a:pt x="38" y="147"/>
                      <a:pt x="38" y="148"/>
                      <a:pt x="39" y="149"/>
                    </a:cubicBezTo>
                    <a:close/>
                    <a:moveTo>
                      <a:pt x="127" y="160"/>
                    </a:moveTo>
                    <a:cubicBezTo>
                      <a:pt x="131" y="158"/>
                      <a:pt x="134" y="157"/>
                      <a:pt x="138" y="155"/>
                    </a:cubicBezTo>
                    <a:cubicBezTo>
                      <a:pt x="137" y="157"/>
                      <a:pt x="136" y="158"/>
                      <a:pt x="135" y="160"/>
                    </a:cubicBezTo>
                    <a:cubicBezTo>
                      <a:pt x="131" y="160"/>
                      <a:pt x="128" y="160"/>
                      <a:pt x="125" y="160"/>
                    </a:cubicBezTo>
                    <a:cubicBezTo>
                      <a:pt x="117" y="160"/>
                      <a:pt x="109" y="160"/>
                      <a:pt x="102" y="159"/>
                    </a:cubicBezTo>
                    <a:cubicBezTo>
                      <a:pt x="110" y="156"/>
                      <a:pt x="117" y="152"/>
                      <a:pt x="125" y="148"/>
                    </a:cubicBezTo>
                    <a:cubicBezTo>
                      <a:pt x="124" y="150"/>
                      <a:pt x="123" y="151"/>
                      <a:pt x="122" y="153"/>
                    </a:cubicBezTo>
                    <a:cubicBezTo>
                      <a:pt x="121" y="156"/>
                      <a:pt x="123" y="161"/>
                      <a:pt x="127" y="160"/>
                    </a:cubicBezTo>
                    <a:close/>
                    <a:moveTo>
                      <a:pt x="48" y="164"/>
                    </a:moveTo>
                    <a:cubicBezTo>
                      <a:pt x="45" y="163"/>
                      <a:pt x="41" y="165"/>
                      <a:pt x="40" y="169"/>
                    </a:cubicBezTo>
                    <a:cubicBezTo>
                      <a:pt x="40" y="170"/>
                      <a:pt x="39" y="170"/>
                      <a:pt x="39" y="170"/>
                    </a:cubicBezTo>
                    <a:cubicBezTo>
                      <a:pt x="39" y="167"/>
                      <a:pt x="39" y="164"/>
                      <a:pt x="39" y="161"/>
                    </a:cubicBezTo>
                    <a:cubicBezTo>
                      <a:pt x="39" y="160"/>
                      <a:pt x="38" y="160"/>
                      <a:pt x="38" y="160"/>
                    </a:cubicBezTo>
                    <a:cubicBezTo>
                      <a:pt x="42" y="161"/>
                      <a:pt x="45" y="162"/>
                      <a:pt x="48" y="164"/>
                    </a:cubicBezTo>
                    <a:close/>
                    <a:moveTo>
                      <a:pt x="165" y="171"/>
                    </a:moveTo>
                    <a:cubicBezTo>
                      <a:pt x="163" y="172"/>
                      <a:pt x="161" y="172"/>
                      <a:pt x="159" y="173"/>
                    </a:cubicBezTo>
                    <a:cubicBezTo>
                      <a:pt x="149" y="174"/>
                      <a:pt x="138" y="175"/>
                      <a:pt x="128" y="174"/>
                    </a:cubicBezTo>
                    <a:cubicBezTo>
                      <a:pt x="140" y="174"/>
                      <a:pt x="153" y="173"/>
                      <a:pt x="165" y="171"/>
                    </a:cubicBezTo>
                    <a:close/>
                    <a:moveTo>
                      <a:pt x="197" y="184"/>
                    </a:moveTo>
                    <a:cubicBezTo>
                      <a:pt x="194" y="186"/>
                      <a:pt x="191" y="188"/>
                      <a:pt x="188" y="190"/>
                    </a:cubicBezTo>
                    <a:cubicBezTo>
                      <a:pt x="187" y="189"/>
                      <a:pt x="187" y="188"/>
                      <a:pt x="186" y="187"/>
                    </a:cubicBezTo>
                    <a:cubicBezTo>
                      <a:pt x="189" y="186"/>
                      <a:pt x="193" y="185"/>
                      <a:pt x="197" y="184"/>
                    </a:cubicBezTo>
                    <a:close/>
                    <a:moveTo>
                      <a:pt x="104" y="215"/>
                    </a:moveTo>
                    <a:cubicBezTo>
                      <a:pt x="103" y="211"/>
                      <a:pt x="102" y="207"/>
                      <a:pt x="101" y="204"/>
                    </a:cubicBezTo>
                    <a:cubicBezTo>
                      <a:pt x="102" y="204"/>
                      <a:pt x="103" y="204"/>
                      <a:pt x="103" y="205"/>
                    </a:cubicBezTo>
                    <a:cubicBezTo>
                      <a:pt x="103" y="205"/>
                      <a:pt x="104" y="205"/>
                      <a:pt x="104" y="205"/>
                    </a:cubicBezTo>
                    <a:cubicBezTo>
                      <a:pt x="104" y="208"/>
                      <a:pt x="104" y="212"/>
                      <a:pt x="104" y="215"/>
                    </a:cubicBezTo>
                    <a:close/>
                    <a:moveTo>
                      <a:pt x="105" y="232"/>
                    </a:moveTo>
                    <a:cubicBezTo>
                      <a:pt x="105" y="232"/>
                      <a:pt x="105" y="232"/>
                      <a:pt x="105" y="232"/>
                    </a:cubicBezTo>
                    <a:cubicBezTo>
                      <a:pt x="105" y="232"/>
                      <a:pt x="106" y="233"/>
                      <a:pt x="106" y="233"/>
                    </a:cubicBezTo>
                    <a:cubicBezTo>
                      <a:pt x="107" y="235"/>
                      <a:pt x="107" y="238"/>
                      <a:pt x="108" y="241"/>
                    </a:cubicBezTo>
                    <a:cubicBezTo>
                      <a:pt x="107" y="244"/>
                      <a:pt x="106" y="247"/>
                      <a:pt x="105" y="251"/>
                    </a:cubicBezTo>
                    <a:cubicBezTo>
                      <a:pt x="104" y="250"/>
                      <a:pt x="104" y="249"/>
                      <a:pt x="104" y="249"/>
                    </a:cubicBezTo>
                    <a:cubicBezTo>
                      <a:pt x="105" y="243"/>
                      <a:pt x="105" y="238"/>
                      <a:pt x="105" y="232"/>
                    </a:cubicBezTo>
                    <a:close/>
                    <a:moveTo>
                      <a:pt x="125" y="244"/>
                    </a:moveTo>
                    <a:cubicBezTo>
                      <a:pt x="125" y="243"/>
                      <a:pt x="124" y="242"/>
                      <a:pt x="124" y="242"/>
                    </a:cubicBezTo>
                    <a:cubicBezTo>
                      <a:pt x="125" y="240"/>
                      <a:pt x="125" y="239"/>
                      <a:pt x="125" y="238"/>
                    </a:cubicBezTo>
                    <a:cubicBezTo>
                      <a:pt x="125" y="240"/>
                      <a:pt x="125" y="242"/>
                      <a:pt x="125" y="244"/>
                    </a:cubicBezTo>
                    <a:close/>
                    <a:moveTo>
                      <a:pt x="161" y="249"/>
                    </a:moveTo>
                    <a:cubicBezTo>
                      <a:pt x="162" y="248"/>
                      <a:pt x="162" y="248"/>
                      <a:pt x="162" y="247"/>
                    </a:cubicBezTo>
                    <a:cubicBezTo>
                      <a:pt x="163" y="248"/>
                      <a:pt x="163" y="248"/>
                      <a:pt x="163" y="248"/>
                    </a:cubicBezTo>
                    <a:cubicBezTo>
                      <a:pt x="163" y="248"/>
                      <a:pt x="162" y="249"/>
                      <a:pt x="161" y="249"/>
                    </a:cubicBezTo>
                    <a:close/>
                    <a:moveTo>
                      <a:pt x="81" y="171"/>
                    </a:moveTo>
                    <a:cubicBezTo>
                      <a:pt x="80" y="173"/>
                      <a:pt x="80" y="174"/>
                      <a:pt x="79" y="176"/>
                    </a:cubicBezTo>
                    <a:cubicBezTo>
                      <a:pt x="78" y="177"/>
                      <a:pt x="77" y="178"/>
                      <a:pt x="76" y="180"/>
                    </a:cubicBezTo>
                    <a:cubicBezTo>
                      <a:pt x="76" y="180"/>
                      <a:pt x="76" y="179"/>
                      <a:pt x="76" y="179"/>
                    </a:cubicBezTo>
                    <a:cubicBezTo>
                      <a:pt x="76" y="172"/>
                      <a:pt x="69" y="170"/>
                      <a:pt x="64" y="172"/>
                    </a:cubicBezTo>
                    <a:cubicBezTo>
                      <a:pt x="64" y="171"/>
                      <a:pt x="64" y="170"/>
                      <a:pt x="64" y="169"/>
                    </a:cubicBezTo>
                    <a:cubicBezTo>
                      <a:pt x="64" y="168"/>
                      <a:pt x="64" y="168"/>
                      <a:pt x="64" y="168"/>
                    </a:cubicBezTo>
                    <a:cubicBezTo>
                      <a:pt x="70" y="169"/>
                      <a:pt x="75" y="170"/>
                      <a:pt x="81" y="171"/>
                    </a:cubicBezTo>
                    <a:close/>
                    <a:moveTo>
                      <a:pt x="52" y="165"/>
                    </a:moveTo>
                    <a:cubicBezTo>
                      <a:pt x="52" y="165"/>
                      <a:pt x="52" y="165"/>
                      <a:pt x="52" y="165"/>
                    </a:cubicBezTo>
                    <a:cubicBezTo>
                      <a:pt x="52" y="165"/>
                      <a:pt x="52" y="165"/>
                      <a:pt x="53" y="165"/>
                    </a:cubicBezTo>
                    <a:cubicBezTo>
                      <a:pt x="53" y="165"/>
                      <a:pt x="52" y="165"/>
                      <a:pt x="52" y="165"/>
                    </a:cubicBezTo>
                    <a:close/>
                    <a:moveTo>
                      <a:pt x="200" y="236"/>
                    </a:moveTo>
                    <a:cubicBezTo>
                      <a:pt x="195" y="241"/>
                      <a:pt x="189" y="244"/>
                      <a:pt x="184" y="248"/>
                    </a:cubicBezTo>
                    <a:cubicBezTo>
                      <a:pt x="184" y="248"/>
                      <a:pt x="184" y="247"/>
                      <a:pt x="183" y="247"/>
                    </a:cubicBezTo>
                    <a:cubicBezTo>
                      <a:pt x="190" y="242"/>
                      <a:pt x="197" y="238"/>
                      <a:pt x="202" y="232"/>
                    </a:cubicBezTo>
                    <a:cubicBezTo>
                      <a:pt x="202" y="234"/>
                      <a:pt x="201" y="235"/>
                      <a:pt x="200" y="236"/>
                    </a:cubicBezTo>
                    <a:close/>
                    <a:moveTo>
                      <a:pt x="194" y="152"/>
                    </a:moveTo>
                    <a:cubicBezTo>
                      <a:pt x="192" y="152"/>
                      <a:pt x="191" y="152"/>
                      <a:pt x="190" y="153"/>
                    </a:cubicBezTo>
                    <a:cubicBezTo>
                      <a:pt x="194" y="151"/>
                      <a:pt x="198" y="149"/>
                      <a:pt x="202" y="147"/>
                    </a:cubicBezTo>
                    <a:cubicBezTo>
                      <a:pt x="202" y="148"/>
                      <a:pt x="203" y="148"/>
                      <a:pt x="204" y="149"/>
                    </a:cubicBezTo>
                    <a:cubicBezTo>
                      <a:pt x="200" y="150"/>
                      <a:pt x="197" y="151"/>
                      <a:pt x="194" y="152"/>
                    </a:cubicBezTo>
                    <a:close/>
                    <a:moveTo>
                      <a:pt x="162" y="158"/>
                    </a:moveTo>
                    <a:cubicBezTo>
                      <a:pt x="162" y="157"/>
                      <a:pt x="163" y="157"/>
                      <a:pt x="163" y="157"/>
                    </a:cubicBezTo>
                    <a:cubicBezTo>
                      <a:pt x="163" y="157"/>
                      <a:pt x="163" y="157"/>
                      <a:pt x="163" y="157"/>
                    </a:cubicBezTo>
                    <a:cubicBezTo>
                      <a:pt x="163" y="158"/>
                      <a:pt x="162" y="158"/>
                      <a:pt x="162" y="158"/>
                    </a:cubicBezTo>
                    <a:close/>
                    <a:moveTo>
                      <a:pt x="81" y="158"/>
                    </a:moveTo>
                    <a:cubicBezTo>
                      <a:pt x="79" y="157"/>
                      <a:pt x="78" y="157"/>
                      <a:pt x="76" y="157"/>
                    </a:cubicBezTo>
                    <a:cubicBezTo>
                      <a:pt x="79" y="156"/>
                      <a:pt x="82" y="155"/>
                      <a:pt x="84" y="154"/>
                    </a:cubicBezTo>
                    <a:cubicBezTo>
                      <a:pt x="83" y="155"/>
                      <a:pt x="82" y="156"/>
                      <a:pt x="81" y="158"/>
                    </a:cubicBezTo>
                    <a:close/>
                    <a:moveTo>
                      <a:pt x="56" y="154"/>
                    </a:moveTo>
                    <a:cubicBezTo>
                      <a:pt x="56" y="154"/>
                      <a:pt x="56" y="154"/>
                      <a:pt x="56" y="154"/>
                    </a:cubicBezTo>
                    <a:cubicBezTo>
                      <a:pt x="52" y="153"/>
                      <a:pt x="49" y="152"/>
                      <a:pt x="45" y="151"/>
                    </a:cubicBezTo>
                    <a:cubicBezTo>
                      <a:pt x="51" y="151"/>
                      <a:pt x="57" y="149"/>
                      <a:pt x="62" y="147"/>
                    </a:cubicBezTo>
                    <a:cubicBezTo>
                      <a:pt x="60" y="149"/>
                      <a:pt x="58" y="151"/>
                      <a:pt x="56" y="154"/>
                    </a:cubicBezTo>
                    <a:close/>
                    <a:moveTo>
                      <a:pt x="29" y="135"/>
                    </a:moveTo>
                    <a:cubicBezTo>
                      <a:pt x="32" y="135"/>
                      <a:pt x="35" y="134"/>
                      <a:pt x="38" y="134"/>
                    </a:cubicBezTo>
                    <a:cubicBezTo>
                      <a:pt x="33" y="137"/>
                      <a:pt x="29" y="140"/>
                      <a:pt x="25" y="144"/>
                    </a:cubicBezTo>
                    <a:cubicBezTo>
                      <a:pt x="20" y="141"/>
                      <a:pt x="17" y="139"/>
                      <a:pt x="13" y="135"/>
                    </a:cubicBezTo>
                    <a:cubicBezTo>
                      <a:pt x="18" y="135"/>
                      <a:pt x="24" y="135"/>
                      <a:pt x="29" y="134"/>
                    </a:cubicBezTo>
                    <a:cubicBezTo>
                      <a:pt x="28" y="134"/>
                      <a:pt x="28" y="135"/>
                      <a:pt x="29" y="135"/>
                    </a:cubicBezTo>
                    <a:close/>
                    <a:moveTo>
                      <a:pt x="24" y="152"/>
                    </a:moveTo>
                    <a:cubicBezTo>
                      <a:pt x="28" y="155"/>
                      <a:pt x="32" y="157"/>
                      <a:pt x="37" y="159"/>
                    </a:cubicBezTo>
                    <a:cubicBezTo>
                      <a:pt x="36" y="159"/>
                      <a:pt x="35" y="160"/>
                      <a:pt x="35" y="161"/>
                    </a:cubicBezTo>
                    <a:cubicBezTo>
                      <a:pt x="34" y="170"/>
                      <a:pt x="34" y="180"/>
                      <a:pt x="35" y="189"/>
                    </a:cubicBezTo>
                    <a:cubicBezTo>
                      <a:pt x="31" y="177"/>
                      <a:pt x="28" y="164"/>
                      <a:pt x="24" y="153"/>
                    </a:cubicBezTo>
                    <a:cubicBezTo>
                      <a:pt x="24" y="153"/>
                      <a:pt x="24" y="152"/>
                      <a:pt x="24" y="152"/>
                    </a:cubicBezTo>
                    <a:close/>
                    <a:moveTo>
                      <a:pt x="239" y="160"/>
                    </a:moveTo>
                    <a:cubicBezTo>
                      <a:pt x="237" y="158"/>
                      <a:pt x="234" y="157"/>
                      <a:pt x="231" y="157"/>
                    </a:cubicBezTo>
                    <a:cubicBezTo>
                      <a:pt x="228" y="158"/>
                      <a:pt x="225" y="159"/>
                      <a:pt x="222" y="159"/>
                    </a:cubicBezTo>
                    <a:cubicBezTo>
                      <a:pt x="222" y="159"/>
                      <a:pt x="222" y="158"/>
                      <a:pt x="222" y="157"/>
                    </a:cubicBezTo>
                    <a:cubicBezTo>
                      <a:pt x="229" y="154"/>
                      <a:pt x="236" y="149"/>
                      <a:pt x="241" y="142"/>
                    </a:cubicBezTo>
                    <a:cubicBezTo>
                      <a:pt x="241" y="148"/>
                      <a:pt x="240" y="154"/>
                      <a:pt x="239" y="160"/>
                    </a:cubicBezTo>
                    <a:close/>
                    <a:moveTo>
                      <a:pt x="183" y="121"/>
                    </a:moveTo>
                    <a:cubicBezTo>
                      <a:pt x="202" y="123"/>
                      <a:pt x="220" y="128"/>
                      <a:pt x="238" y="131"/>
                    </a:cubicBezTo>
                    <a:cubicBezTo>
                      <a:pt x="238" y="131"/>
                      <a:pt x="238" y="131"/>
                      <a:pt x="238" y="131"/>
                    </a:cubicBezTo>
                    <a:cubicBezTo>
                      <a:pt x="232" y="137"/>
                      <a:pt x="224" y="141"/>
                      <a:pt x="217" y="144"/>
                    </a:cubicBezTo>
                    <a:cubicBezTo>
                      <a:pt x="218" y="143"/>
                      <a:pt x="220" y="141"/>
                      <a:pt x="222" y="139"/>
                    </a:cubicBezTo>
                    <a:cubicBezTo>
                      <a:pt x="228" y="135"/>
                      <a:pt x="223" y="126"/>
                      <a:pt x="217" y="130"/>
                    </a:cubicBezTo>
                    <a:cubicBezTo>
                      <a:pt x="217" y="130"/>
                      <a:pt x="217" y="130"/>
                      <a:pt x="217" y="130"/>
                    </a:cubicBezTo>
                    <a:cubicBezTo>
                      <a:pt x="216" y="129"/>
                      <a:pt x="214" y="129"/>
                      <a:pt x="212" y="130"/>
                    </a:cubicBezTo>
                    <a:cubicBezTo>
                      <a:pt x="201" y="136"/>
                      <a:pt x="190" y="143"/>
                      <a:pt x="179" y="147"/>
                    </a:cubicBezTo>
                    <a:cubicBezTo>
                      <a:pt x="179" y="146"/>
                      <a:pt x="180" y="146"/>
                      <a:pt x="180" y="145"/>
                    </a:cubicBezTo>
                    <a:cubicBezTo>
                      <a:pt x="184" y="142"/>
                      <a:pt x="188" y="138"/>
                      <a:pt x="192" y="135"/>
                    </a:cubicBezTo>
                    <a:cubicBezTo>
                      <a:pt x="196" y="131"/>
                      <a:pt x="191" y="125"/>
                      <a:pt x="186" y="128"/>
                    </a:cubicBezTo>
                    <a:cubicBezTo>
                      <a:pt x="181" y="131"/>
                      <a:pt x="177" y="135"/>
                      <a:pt x="173" y="139"/>
                    </a:cubicBezTo>
                    <a:cubicBezTo>
                      <a:pt x="166" y="145"/>
                      <a:pt x="158" y="150"/>
                      <a:pt x="150" y="154"/>
                    </a:cubicBezTo>
                    <a:cubicBezTo>
                      <a:pt x="157" y="147"/>
                      <a:pt x="165" y="141"/>
                      <a:pt x="175" y="136"/>
                    </a:cubicBezTo>
                    <a:cubicBezTo>
                      <a:pt x="180" y="133"/>
                      <a:pt x="176" y="125"/>
                      <a:pt x="171" y="128"/>
                    </a:cubicBezTo>
                    <a:cubicBezTo>
                      <a:pt x="159" y="134"/>
                      <a:pt x="148" y="141"/>
                      <a:pt x="136" y="147"/>
                    </a:cubicBezTo>
                    <a:cubicBezTo>
                      <a:pt x="141" y="139"/>
                      <a:pt x="148" y="133"/>
                      <a:pt x="157" y="128"/>
                    </a:cubicBezTo>
                    <a:cubicBezTo>
                      <a:pt x="160" y="125"/>
                      <a:pt x="159" y="121"/>
                      <a:pt x="156" y="120"/>
                    </a:cubicBezTo>
                    <a:cubicBezTo>
                      <a:pt x="165" y="120"/>
                      <a:pt x="174" y="120"/>
                      <a:pt x="183" y="121"/>
                    </a:cubicBezTo>
                    <a:close/>
                    <a:moveTo>
                      <a:pt x="153" y="120"/>
                    </a:moveTo>
                    <a:cubicBezTo>
                      <a:pt x="153" y="120"/>
                      <a:pt x="153" y="120"/>
                      <a:pt x="152" y="120"/>
                    </a:cubicBezTo>
                    <a:cubicBezTo>
                      <a:pt x="134" y="132"/>
                      <a:pt x="117" y="145"/>
                      <a:pt x="97" y="152"/>
                    </a:cubicBezTo>
                    <a:cubicBezTo>
                      <a:pt x="104" y="146"/>
                      <a:pt x="111" y="141"/>
                      <a:pt x="119" y="138"/>
                    </a:cubicBezTo>
                    <a:cubicBezTo>
                      <a:pt x="124" y="136"/>
                      <a:pt x="122" y="129"/>
                      <a:pt x="117" y="130"/>
                    </a:cubicBezTo>
                    <a:cubicBezTo>
                      <a:pt x="101" y="137"/>
                      <a:pt x="86" y="146"/>
                      <a:pt x="69" y="151"/>
                    </a:cubicBezTo>
                    <a:cubicBezTo>
                      <a:pt x="77" y="144"/>
                      <a:pt x="85" y="138"/>
                      <a:pt x="94" y="132"/>
                    </a:cubicBezTo>
                    <a:cubicBezTo>
                      <a:pt x="98" y="130"/>
                      <a:pt x="94" y="124"/>
                      <a:pt x="90" y="126"/>
                    </a:cubicBezTo>
                    <a:cubicBezTo>
                      <a:pt x="77" y="131"/>
                      <a:pt x="65" y="139"/>
                      <a:pt x="52" y="142"/>
                    </a:cubicBezTo>
                    <a:cubicBezTo>
                      <a:pt x="54" y="140"/>
                      <a:pt x="56" y="138"/>
                      <a:pt x="59" y="136"/>
                    </a:cubicBezTo>
                    <a:cubicBezTo>
                      <a:pt x="64" y="133"/>
                      <a:pt x="68" y="130"/>
                      <a:pt x="73" y="127"/>
                    </a:cubicBezTo>
                    <a:cubicBezTo>
                      <a:pt x="73" y="127"/>
                      <a:pt x="73" y="127"/>
                      <a:pt x="73" y="127"/>
                    </a:cubicBezTo>
                    <a:cubicBezTo>
                      <a:pt x="90" y="124"/>
                      <a:pt x="107" y="122"/>
                      <a:pt x="124" y="121"/>
                    </a:cubicBezTo>
                    <a:cubicBezTo>
                      <a:pt x="134" y="120"/>
                      <a:pt x="143" y="120"/>
                      <a:pt x="153" y="120"/>
                    </a:cubicBezTo>
                    <a:close/>
                    <a:moveTo>
                      <a:pt x="13" y="141"/>
                    </a:moveTo>
                    <a:cubicBezTo>
                      <a:pt x="15" y="144"/>
                      <a:pt x="17" y="146"/>
                      <a:pt x="19" y="148"/>
                    </a:cubicBezTo>
                    <a:cubicBezTo>
                      <a:pt x="17" y="150"/>
                      <a:pt x="18" y="153"/>
                      <a:pt x="20" y="153"/>
                    </a:cubicBezTo>
                    <a:cubicBezTo>
                      <a:pt x="23" y="170"/>
                      <a:pt x="26" y="187"/>
                      <a:pt x="31" y="204"/>
                    </a:cubicBezTo>
                    <a:cubicBezTo>
                      <a:pt x="32" y="209"/>
                      <a:pt x="34" y="216"/>
                      <a:pt x="37" y="223"/>
                    </a:cubicBezTo>
                    <a:cubicBezTo>
                      <a:pt x="37" y="226"/>
                      <a:pt x="38" y="229"/>
                      <a:pt x="39" y="233"/>
                    </a:cubicBezTo>
                    <a:cubicBezTo>
                      <a:pt x="40" y="233"/>
                      <a:pt x="41" y="233"/>
                      <a:pt x="42" y="233"/>
                    </a:cubicBezTo>
                    <a:cubicBezTo>
                      <a:pt x="44" y="236"/>
                      <a:pt x="46" y="238"/>
                      <a:pt x="49" y="240"/>
                    </a:cubicBezTo>
                    <a:cubicBezTo>
                      <a:pt x="50" y="241"/>
                      <a:pt x="50" y="242"/>
                      <a:pt x="51" y="243"/>
                    </a:cubicBezTo>
                    <a:cubicBezTo>
                      <a:pt x="50" y="244"/>
                      <a:pt x="50" y="244"/>
                      <a:pt x="50" y="245"/>
                    </a:cubicBezTo>
                    <a:cubicBezTo>
                      <a:pt x="25" y="221"/>
                      <a:pt x="15" y="181"/>
                      <a:pt x="1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 name="Freeform 1237"/>
              <p:cNvSpPr/>
              <p:nvPr/>
            </p:nvSpPr>
            <p:spPr bwMode="auto">
              <a:xfrm>
                <a:off x="2595" y="1298"/>
                <a:ext cx="4" cy="20"/>
              </a:xfrm>
              <a:custGeom>
                <a:avLst/>
                <a:gdLst>
                  <a:gd name="T0" fmla="*/ 2 w 7"/>
                  <a:gd name="T1" fmla="*/ 3 h 36"/>
                  <a:gd name="T2" fmla="*/ 2 w 7"/>
                  <a:gd name="T3" fmla="*/ 35 h 36"/>
                  <a:gd name="T4" fmla="*/ 5 w 7"/>
                  <a:gd name="T5" fmla="*/ 35 h 36"/>
                  <a:gd name="T6" fmla="*/ 6 w 7"/>
                  <a:gd name="T7" fmla="*/ 3 h 36"/>
                  <a:gd name="T8" fmla="*/ 2 w 7"/>
                  <a:gd name="T9" fmla="*/ 3 h 36"/>
                </a:gdLst>
                <a:ahLst/>
                <a:cxnLst>
                  <a:cxn ang="0">
                    <a:pos x="T0" y="T1"/>
                  </a:cxn>
                  <a:cxn ang="0">
                    <a:pos x="T2" y="T3"/>
                  </a:cxn>
                  <a:cxn ang="0">
                    <a:pos x="T4" y="T5"/>
                  </a:cxn>
                  <a:cxn ang="0">
                    <a:pos x="T6" y="T7"/>
                  </a:cxn>
                  <a:cxn ang="0">
                    <a:pos x="T8" y="T9"/>
                  </a:cxn>
                </a:cxnLst>
                <a:rect l="0" t="0" r="r" b="b"/>
                <a:pathLst>
                  <a:path w="7" h="36">
                    <a:moveTo>
                      <a:pt x="2" y="3"/>
                    </a:moveTo>
                    <a:cubicBezTo>
                      <a:pt x="1" y="14"/>
                      <a:pt x="0" y="24"/>
                      <a:pt x="2" y="35"/>
                    </a:cubicBezTo>
                    <a:cubicBezTo>
                      <a:pt x="2" y="36"/>
                      <a:pt x="5" y="36"/>
                      <a:pt x="5" y="35"/>
                    </a:cubicBezTo>
                    <a:cubicBezTo>
                      <a:pt x="7" y="24"/>
                      <a:pt x="6" y="14"/>
                      <a:pt x="6" y="3"/>
                    </a:cubicBezTo>
                    <a:cubicBezTo>
                      <a:pt x="5" y="0"/>
                      <a:pt x="2" y="0"/>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Freeform 1238"/>
              <p:cNvSpPr/>
              <p:nvPr/>
            </p:nvSpPr>
            <p:spPr bwMode="auto">
              <a:xfrm>
                <a:off x="2479" y="1298"/>
                <a:ext cx="112" cy="17"/>
              </a:xfrm>
              <a:custGeom>
                <a:avLst/>
                <a:gdLst>
                  <a:gd name="T0" fmla="*/ 98 w 200"/>
                  <a:gd name="T1" fmla="*/ 31 h 31"/>
                  <a:gd name="T2" fmla="*/ 161 w 200"/>
                  <a:gd name="T3" fmla="*/ 24 h 31"/>
                  <a:gd name="T4" fmla="*/ 200 w 200"/>
                  <a:gd name="T5" fmla="*/ 3 h 31"/>
                  <a:gd name="T6" fmla="*/ 197 w 200"/>
                  <a:gd name="T7" fmla="*/ 1 h 31"/>
                  <a:gd name="T8" fmla="*/ 182 w 200"/>
                  <a:gd name="T9" fmla="*/ 7 h 31"/>
                  <a:gd name="T10" fmla="*/ 158 w 200"/>
                  <a:gd name="T11" fmla="*/ 15 h 31"/>
                  <a:gd name="T12" fmla="*/ 101 w 200"/>
                  <a:gd name="T13" fmla="*/ 22 h 31"/>
                  <a:gd name="T14" fmla="*/ 43 w 200"/>
                  <a:gd name="T15" fmla="*/ 19 h 31"/>
                  <a:gd name="T16" fmla="*/ 2 w 200"/>
                  <a:gd name="T17" fmla="*/ 2 h 31"/>
                  <a:gd name="T18" fmla="*/ 1 w 200"/>
                  <a:gd name="T19" fmla="*/ 3 h 31"/>
                  <a:gd name="T20" fmla="*/ 37 w 200"/>
                  <a:gd name="T21" fmla="*/ 24 h 31"/>
                  <a:gd name="T22" fmla="*/ 98 w 200"/>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31">
                    <a:moveTo>
                      <a:pt x="98" y="31"/>
                    </a:moveTo>
                    <a:cubicBezTo>
                      <a:pt x="119" y="31"/>
                      <a:pt x="140" y="28"/>
                      <a:pt x="161" y="24"/>
                    </a:cubicBezTo>
                    <a:cubicBezTo>
                      <a:pt x="172" y="21"/>
                      <a:pt x="196" y="16"/>
                      <a:pt x="200" y="3"/>
                    </a:cubicBezTo>
                    <a:cubicBezTo>
                      <a:pt x="200" y="2"/>
                      <a:pt x="198" y="0"/>
                      <a:pt x="197" y="1"/>
                    </a:cubicBezTo>
                    <a:cubicBezTo>
                      <a:pt x="191" y="2"/>
                      <a:pt x="187" y="5"/>
                      <a:pt x="182" y="7"/>
                    </a:cubicBezTo>
                    <a:cubicBezTo>
                      <a:pt x="175" y="11"/>
                      <a:pt x="166" y="13"/>
                      <a:pt x="158" y="15"/>
                    </a:cubicBezTo>
                    <a:cubicBezTo>
                      <a:pt x="140" y="20"/>
                      <a:pt x="120" y="22"/>
                      <a:pt x="101" y="22"/>
                    </a:cubicBezTo>
                    <a:cubicBezTo>
                      <a:pt x="82" y="23"/>
                      <a:pt x="62" y="22"/>
                      <a:pt x="43" y="19"/>
                    </a:cubicBezTo>
                    <a:cubicBezTo>
                      <a:pt x="29" y="16"/>
                      <a:pt x="13" y="12"/>
                      <a:pt x="2" y="2"/>
                    </a:cubicBezTo>
                    <a:cubicBezTo>
                      <a:pt x="1" y="2"/>
                      <a:pt x="0" y="2"/>
                      <a:pt x="1" y="3"/>
                    </a:cubicBezTo>
                    <a:cubicBezTo>
                      <a:pt x="9" y="15"/>
                      <a:pt x="23" y="20"/>
                      <a:pt x="37" y="24"/>
                    </a:cubicBezTo>
                    <a:cubicBezTo>
                      <a:pt x="57" y="30"/>
                      <a:pt x="78" y="31"/>
                      <a:pt x="9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1239"/>
              <p:cNvSpPr/>
              <p:nvPr/>
            </p:nvSpPr>
            <p:spPr bwMode="auto">
              <a:xfrm>
                <a:off x="2502" y="1527"/>
                <a:ext cx="22" cy="12"/>
              </a:xfrm>
              <a:custGeom>
                <a:avLst/>
                <a:gdLst>
                  <a:gd name="T0" fmla="*/ 19 w 39"/>
                  <a:gd name="T1" fmla="*/ 10 h 21"/>
                  <a:gd name="T2" fmla="*/ 2 w 39"/>
                  <a:gd name="T3" fmla="*/ 0 h 21"/>
                  <a:gd name="T4" fmla="*/ 1 w 39"/>
                  <a:gd name="T5" fmla="*/ 2 h 21"/>
                  <a:gd name="T6" fmla="*/ 18 w 39"/>
                  <a:gd name="T7" fmla="*/ 12 h 21"/>
                  <a:gd name="T8" fmla="*/ 38 w 39"/>
                  <a:gd name="T9" fmla="*/ 20 h 21"/>
                  <a:gd name="T10" fmla="*/ 38 w 39"/>
                  <a:gd name="T11" fmla="*/ 18 h 21"/>
                  <a:gd name="T12" fmla="*/ 19 w 39"/>
                  <a:gd name="T13" fmla="*/ 10 h 21"/>
                </a:gdLst>
                <a:ahLst/>
                <a:cxnLst>
                  <a:cxn ang="0">
                    <a:pos x="T0" y="T1"/>
                  </a:cxn>
                  <a:cxn ang="0">
                    <a:pos x="T2" y="T3"/>
                  </a:cxn>
                  <a:cxn ang="0">
                    <a:pos x="T4" y="T5"/>
                  </a:cxn>
                  <a:cxn ang="0">
                    <a:pos x="T6" y="T7"/>
                  </a:cxn>
                  <a:cxn ang="0">
                    <a:pos x="T8" y="T9"/>
                  </a:cxn>
                  <a:cxn ang="0">
                    <a:pos x="T10" y="T11"/>
                  </a:cxn>
                  <a:cxn ang="0">
                    <a:pos x="T12" y="T13"/>
                  </a:cxn>
                </a:cxnLst>
                <a:rect l="0" t="0" r="r" b="b"/>
                <a:pathLst>
                  <a:path w="39" h="21">
                    <a:moveTo>
                      <a:pt x="19" y="10"/>
                    </a:moveTo>
                    <a:cubicBezTo>
                      <a:pt x="13" y="7"/>
                      <a:pt x="7" y="4"/>
                      <a:pt x="2" y="0"/>
                    </a:cubicBezTo>
                    <a:cubicBezTo>
                      <a:pt x="1" y="0"/>
                      <a:pt x="0" y="1"/>
                      <a:pt x="1" y="2"/>
                    </a:cubicBezTo>
                    <a:cubicBezTo>
                      <a:pt x="6" y="6"/>
                      <a:pt x="12" y="9"/>
                      <a:pt x="18" y="12"/>
                    </a:cubicBezTo>
                    <a:cubicBezTo>
                      <a:pt x="24" y="15"/>
                      <a:pt x="31" y="19"/>
                      <a:pt x="38" y="20"/>
                    </a:cubicBezTo>
                    <a:cubicBezTo>
                      <a:pt x="39" y="21"/>
                      <a:pt x="39" y="19"/>
                      <a:pt x="38" y="18"/>
                    </a:cubicBezTo>
                    <a:cubicBezTo>
                      <a:pt x="33" y="15"/>
                      <a:pt x="25" y="13"/>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1240"/>
              <p:cNvSpPr/>
              <p:nvPr/>
            </p:nvSpPr>
            <p:spPr bwMode="auto">
              <a:xfrm>
                <a:off x="2515" y="1523"/>
                <a:ext cx="23" cy="7"/>
              </a:xfrm>
              <a:custGeom>
                <a:avLst/>
                <a:gdLst>
                  <a:gd name="T0" fmla="*/ 40 w 41"/>
                  <a:gd name="T1" fmla="*/ 7 h 13"/>
                  <a:gd name="T2" fmla="*/ 39 w 41"/>
                  <a:gd name="T3" fmla="*/ 5 h 13"/>
                  <a:gd name="T4" fmla="*/ 0 w 41"/>
                  <a:gd name="T5" fmla="*/ 1 h 13"/>
                  <a:gd name="T6" fmla="*/ 0 w 41"/>
                  <a:gd name="T7" fmla="*/ 1 h 13"/>
                  <a:gd name="T8" fmla="*/ 40 w 41"/>
                  <a:gd name="T9" fmla="*/ 7 h 13"/>
                </a:gdLst>
                <a:ahLst/>
                <a:cxnLst>
                  <a:cxn ang="0">
                    <a:pos x="T0" y="T1"/>
                  </a:cxn>
                  <a:cxn ang="0">
                    <a:pos x="T2" y="T3"/>
                  </a:cxn>
                  <a:cxn ang="0">
                    <a:pos x="T4" y="T5"/>
                  </a:cxn>
                  <a:cxn ang="0">
                    <a:pos x="T6" y="T7"/>
                  </a:cxn>
                  <a:cxn ang="0">
                    <a:pos x="T8" y="T9"/>
                  </a:cxn>
                </a:cxnLst>
                <a:rect l="0" t="0" r="r" b="b"/>
                <a:pathLst>
                  <a:path w="41" h="13">
                    <a:moveTo>
                      <a:pt x="40" y="7"/>
                    </a:moveTo>
                    <a:cubicBezTo>
                      <a:pt x="41" y="7"/>
                      <a:pt x="40" y="5"/>
                      <a:pt x="39" y="5"/>
                    </a:cubicBezTo>
                    <a:cubicBezTo>
                      <a:pt x="25" y="8"/>
                      <a:pt x="13" y="9"/>
                      <a:pt x="0" y="1"/>
                    </a:cubicBezTo>
                    <a:cubicBezTo>
                      <a:pt x="0" y="0"/>
                      <a:pt x="0" y="1"/>
                      <a:pt x="0" y="1"/>
                    </a:cubicBezTo>
                    <a:cubicBezTo>
                      <a:pt x="11" y="10"/>
                      <a:pt x="27" y="13"/>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 name="Freeform 1241"/>
              <p:cNvSpPr/>
              <p:nvPr/>
            </p:nvSpPr>
            <p:spPr bwMode="auto">
              <a:xfrm>
                <a:off x="2521" y="1513"/>
                <a:ext cx="19" cy="3"/>
              </a:xfrm>
              <a:custGeom>
                <a:avLst/>
                <a:gdLst>
                  <a:gd name="T0" fmla="*/ 1 w 34"/>
                  <a:gd name="T1" fmla="*/ 3 h 5"/>
                  <a:gd name="T2" fmla="*/ 33 w 34"/>
                  <a:gd name="T3" fmla="*/ 3 h 5"/>
                  <a:gd name="T4" fmla="*/ 33 w 34"/>
                  <a:gd name="T5" fmla="*/ 1 h 5"/>
                  <a:gd name="T6" fmla="*/ 1 w 34"/>
                  <a:gd name="T7" fmla="*/ 1 h 5"/>
                  <a:gd name="T8" fmla="*/ 1 w 34"/>
                  <a:gd name="T9" fmla="*/ 3 h 5"/>
                </a:gdLst>
                <a:ahLst/>
                <a:cxnLst>
                  <a:cxn ang="0">
                    <a:pos x="T0" y="T1"/>
                  </a:cxn>
                  <a:cxn ang="0">
                    <a:pos x="T2" y="T3"/>
                  </a:cxn>
                  <a:cxn ang="0">
                    <a:pos x="T4" y="T5"/>
                  </a:cxn>
                  <a:cxn ang="0">
                    <a:pos x="T6" y="T7"/>
                  </a:cxn>
                  <a:cxn ang="0">
                    <a:pos x="T8" y="T9"/>
                  </a:cxn>
                </a:cxnLst>
                <a:rect l="0" t="0" r="r" b="b"/>
                <a:pathLst>
                  <a:path w="34" h="5">
                    <a:moveTo>
                      <a:pt x="1" y="3"/>
                    </a:moveTo>
                    <a:cubicBezTo>
                      <a:pt x="12" y="3"/>
                      <a:pt x="23" y="5"/>
                      <a:pt x="33" y="3"/>
                    </a:cubicBezTo>
                    <a:cubicBezTo>
                      <a:pt x="34" y="3"/>
                      <a:pt x="34" y="1"/>
                      <a:pt x="33" y="1"/>
                    </a:cubicBezTo>
                    <a:cubicBezTo>
                      <a:pt x="23" y="0"/>
                      <a:pt x="12" y="1"/>
                      <a:pt x="1" y="1"/>
                    </a:cubicBezTo>
                    <a:cubicBezTo>
                      <a:pt x="0"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 name="Freeform 1242"/>
              <p:cNvSpPr/>
              <p:nvPr/>
            </p:nvSpPr>
            <p:spPr bwMode="auto">
              <a:xfrm>
                <a:off x="2528" y="1502"/>
                <a:ext cx="14" cy="4"/>
              </a:xfrm>
              <a:custGeom>
                <a:avLst/>
                <a:gdLst>
                  <a:gd name="T0" fmla="*/ 25 w 26"/>
                  <a:gd name="T1" fmla="*/ 2 h 7"/>
                  <a:gd name="T2" fmla="*/ 24 w 26"/>
                  <a:gd name="T3" fmla="*/ 0 h 7"/>
                  <a:gd name="T4" fmla="*/ 1 w 26"/>
                  <a:gd name="T5" fmla="*/ 6 h 7"/>
                  <a:gd name="T6" fmla="*/ 1 w 26"/>
                  <a:gd name="T7" fmla="*/ 7 h 7"/>
                  <a:gd name="T8" fmla="*/ 25 w 26"/>
                  <a:gd name="T9" fmla="*/ 2 h 7"/>
                </a:gdLst>
                <a:ahLst/>
                <a:cxnLst>
                  <a:cxn ang="0">
                    <a:pos x="T0" y="T1"/>
                  </a:cxn>
                  <a:cxn ang="0">
                    <a:pos x="T2" y="T3"/>
                  </a:cxn>
                  <a:cxn ang="0">
                    <a:pos x="T4" y="T5"/>
                  </a:cxn>
                  <a:cxn ang="0">
                    <a:pos x="T6" y="T7"/>
                  </a:cxn>
                  <a:cxn ang="0">
                    <a:pos x="T8" y="T9"/>
                  </a:cxn>
                </a:cxnLst>
                <a:rect l="0" t="0" r="r" b="b"/>
                <a:pathLst>
                  <a:path w="26" h="7">
                    <a:moveTo>
                      <a:pt x="25" y="2"/>
                    </a:moveTo>
                    <a:cubicBezTo>
                      <a:pt x="26" y="1"/>
                      <a:pt x="25" y="0"/>
                      <a:pt x="24" y="0"/>
                    </a:cubicBezTo>
                    <a:cubicBezTo>
                      <a:pt x="16" y="5"/>
                      <a:pt x="9" y="6"/>
                      <a:pt x="1" y="6"/>
                    </a:cubicBezTo>
                    <a:cubicBezTo>
                      <a:pt x="0" y="6"/>
                      <a:pt x="0" y="7"/>
                      <a:pt x="1" y="7"/>
                    </a:cubicBezTo>
                    <a:cubicBezTo>
                      <a:pt x="9" y="7"/>
                      <a:pt x="17" y="7"/>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 name="Freeform 1243"/>
              <p:cNvSpPr/>
              <p:nvPr/>
            </p:nvSpPr>
            <p:spPr bwMode="auto">
              <a:xfrm>
                <a:off x="2533" y="1465"/>
                <a:ext cx="4" cy="3"/>
              </a:xfrm>
              <a:custGeom>
                <a:avLst/>
                <a:gdLst>
                  <a:gd name="T0" fmla="*/ 5 w 7"/>
                  <a:gd name="T1" fmla="*/ 1 h 5"/>
                  <a:gd name="T2" fmla="*/ 1 w 7"/>
                  <a:gd name="T3" fmla="*/ 3 h 5"/>
                  <a:gd name="T4" fmla="*/ 1 w 7"/>
                  <a:gd name="T5" fmla="*/ 5 h 5"/>
                  <a:gd name="T6" fmla="*/ 7 w 7"/>
                  <a:gd name="T7" fmla="*/ 1 h 5"/>
                  <a:gd name="T8" fmla="*/ 5 w 7"/>
                  <a:gd name="T9" fmla="*/ 1 h 5"/>
                </a:gdLst>
                <a:ahLst/>
                <a:cxnLst>
                  <a:cxn ang="0">
                    <a:pos x="T0" y="T1"/>
                  </a:cxn>
                  <a:cxn ang="0">
                    <a:pos x="T2" y="T3"/>
                  </a:cxn>
                  <a:cxn ang="0">
                    <a:pos x="T4" y="T5"/>
                  </a:cxn>
                  <a:cxn ang="0">
                    <a:pos x="T6" y="T7"/>
                  </a:cxn>
                  <a:cxn ang="0">
                    <a:pos x="T8" y="T9"/>
                  </a:cxn>
                </a:cxnLst>
                <a:rect l="0" t="0" r="r" b="b"/>
                <a:pathLst>
                  <a:path w="7" h="5">
                    <a:moveTo>
                      <a:pt x="5" y="1"/>
                    </a:moveTo>
                    <a:cubicBezTo>
                      <a:pt x="5" y="3"/>
                      <a:pt x="3" y="3"/>
                      <a:pt x="1" y="3"/>
                    </a:cubicBezTo>
                    <a:cubicBezTo>
                      <a:pt x="0" y="3"/>
                      <a:pt x="0" y="5"/>
                      <a:pt x="1" y="5"/>
                    </a:cubicBezTo>
                    <a:cubicBezTo>
                      <a:pt x="4" y="5"/>
                      <a:pt x="7" y="5"/>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 name="Freeform 1244"/>
              <p:cNvSpPr/>
              <p:nvPr/>
            </p:nvSpPr>
            <p:spPr bwMode="auto">
              <a:xfrm>
                <a:off x="2478" y="1314"/>
                <a:ext cx="30" cy="12"/>
              </a:xfrm>
              <a:custGeom>
                <a:avLst/>
                <a:gdLst>
                  <a:gd name="T0" fmla="*/ 53 w 54"/>
                  <a:gd name="T1" fmla="*/ 20 h 22"/>
                  <a:gd name="T2" fmla="*/ 1 w 54"/>
                  <a:gd name="T3" fmla="*/ 0 h 22"/>
                  <a:gd name="T4" fmla="*/ 1 w 54"/>
                  <a:gd name="T5" fmla="*/ 0 h 22"/>
                  <a:gd name="T6" fmla="*/ 53 w 54"/>
                  <a:gd name="T7" fmla="*/ 22 h 22"/>
                  <a:gd name="T8" fmla="*/ 53 w 54"/>
                  <a:gd name="T9" fmla="*/ 20 h 22"/>
                </a:gdLst>
                <a:ahLst/>
                <a:cxnLst>
                  <a:cxn ang="0">
                    <a:pos x="T0" y="T1"/>
                  </a:cxn>
                  <a:cxn ang="0">
                    <a:pos x="T2" y="T3"/>
                  </a:cxn>
                  <a:cxn ang="0">
                    <a:pos x="T4" y="T5"/>
                  </a:cxn>
                  <a:cxn ang="0">
                    <a:pos x="T6" y="T7"/>
                  </a:cxn>
                  <a:cxn ang="0">
                    <a:pos x="T8" y="T9"/>
                  </a:cxn>
                </a:cxnLst>
                <a:rect l="0" t="0" r="r" b="b"/>
                <a:pathLst>
                  <a:path w="54" h="22">
                    <a:moveTo>
                      <a:pt x="53" y="20"/>
                    </a:moveTo>
                    <a:cubicBezTo>
                      <a:pt x="37" y="11"/>
                      <a:pt x="18" y="8"/>
                      <a:pt x="1" y="0"/>
                    </a:cubicBezTo>
                    <a:cubicBezTo>
                      <a:pt x="1" y="0"/>
                      <a:pt x="0" y="0"/>
                      <a:pt x="1" y="0"/>
                    </a:cubicBezTo>
                    <a:cubicBezTo>
                      <a:pt x="17" y="9"/>
                      <a:pt x="35" y="17"/>
                      <a:pt x="53" y="22"/>
                    </a:cubicBezTo>
                    <a:cubicBezTo>
                      <a:pt x="54" y="22"/>
                      <a:pt x="54" y="21"/>
                      <a:pt x="5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 name="Freeform 1245"/>
              <p:cNvSpPr/>
              <p:nvPr/>
            </p:nvSpPr>
            <p:spPr bwMode="auto">
              <a:xfrm>
                <a:off x="2483" y="1322"/>
                <a:ext cx="24" cy="9"/>
              </a:xfrm>
              <a:custGeom>
                <a:avLst/>
                <a:gdLst>
                  <a:gd name="T0" fmla="*/ 2 w 42"/>
                  <a:gd name="T1" fmla="*/ 1 h 16"/>
                  <a:gd name="T2" fmla="*/ 1 w 42"/>
                  <a:gd name="T3" fmla="*/ 1 h 16"/>
                  <a:gd name="T4" fmla="*/ 41 w 42"/>
                  <a:gd name="T5" fmla="*/ 13 h 16"/>
                  <a:gd name="T6" fmla="*/ 40 w 42"/>
                  <a:gd name="T7" fmla="*/ 10 h 16"/>
                  <a:gd name="T8" fmla="*/ 2 w 42"/>
                  <a:gd name="T9" fmla="*/ 1 h 16"/>
                </a:gdLst>
                <a:ahLst/>
                <a:cxnLst>
                  <a:cxn ang="0">
                    <a:pos x="T0" y="T1"/>
                  </a:cxn>
                  <a:cxn ang="0">
                    <a:pos x="T2" y="T3"/>
                  </a:cxn>
                  <a:cxn ang="0">
                    <a:pos x="T4" y="T5"/>
                  </a:cxn>
                  <a:cxn ang="0">
                    <a:pos x="T6" y="T7"/>
                  </a:cxn>
                  <a:cxn ang="0">
                    <a:pos x="T8" y="T9"/>
                  </a:cxn>
                </a:cxnLst>
                <a:rect l="0" t="0" r="r" b="b"/>
                <a:pathLst>
                  <a:path w="42" h="16">
                    <a:moveTo>
                      <a:pt x="2" y="1"/>
                    </a:moveTo>
                    <a:cubicBezTo>
                      <a:pt x="1" y="0"/>
                      <a:pt x="0" y="1"/>
                      <a:pt x="1" y="1"/>
                    </a:cubicBezTo>
                    <a:cubicBezTo>
                      <a:pt x="9" y="13"/>
                      <a:pt x="28" y="16"/>
                      <a:pt x="41" y="13"/>
                    </a:cubicBezTo>
                    <a:cubicBezTo>
                      <a:pt x="42" y="12"/>
                      <a:pt x="42" y="10"/>
                      <a:pt x="40" y="10"/>
                    </a:cubicBezTo>
                    <a:cubicBezTo>
                      <a:pt x="28" y="11"/>
                      <a:pt x="10" y="1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 name="Freeform 1246"/>
              <p:cNvSpPr>
                <a:spLocks noEditPoints="1"/>
              </p:cNvSpPr>
              <p:nvPr/>
            </p:nvSpPr>
            <p:spPr bwMode="auto">
              <a:xfrm>
                <a:off x="1643" y="1182"/>
                <a:ext cx="404" cy="370"/>
              </a:xfrm>
              <a:custGeom>
                <a:avLst/>
                <a:gdLst>
                  <a:gd name="T0" fmla="*/ 701 w 723"/>
                  <a:gd name="T1" fmla="*/ 161 h 661"/>
                  <a:gd name="T2" fmla="*/ 479 w 723"/>
                  <a:gd name="T3" fmla="*/ 142 h 661"/>
                  <a:gd name="T4" fmla="*/ 334 w 723"/>
                  <a:gd name="T5" fmla="*/ 153 h 661"/>
                  <a:gd name="T6" fmla="*/ 299 w 723"/>
                  <a:gd name="T7" fmla="*/ 178 h 661"/>
                  <a:gd name="T8" fmla="*/ 377 w 723"/>
                  <a:gd name="T9" fmla="*/ 269 h 661"/>
                  <a:gd name="T10" fmla="*/ 364 w 723"/>
                  <a:gd name="T11" fmla="*/ 281 h 661"/>
                  <a:gd name="T12" fmla="*/ 261 w 723"/>
                  <a:gd name="T13" fmla="*/ 166 h 661"/>
                  <a:gd name="T14" fmla="*/ 3 w 723"/>
                  <a:gd name="T15" fmla="*/ 16 h 661"/>
                  <a:gd name="T16" fmla="*/ 269 w 723"/>
                  <a:gd name="T17" fmla="*/ 298 h 661"/>
                  <a:gd name="T18" fmla="*/ 290 w 723"/>
                  <a:gd name="T19" fmla="*/ 331 h 661"/>
                  <a:gd name="T20" fmla="*/ 372 w 723"/>
                  <a:gd name="T21" fmla="*/ 363 h 661"/>
                  <a:gd name="T22" fmla="*/ 304 w 723"/>
                  <a:gd name="T23" fmla="*/ 412 h 661"/>
                  <a:gd name="T24" fmla="*/ 358 w 723"/>
                  <a:gd name="T25" fmla="*/ 561 h 661"/>
                  <a:gd name="T26" fmla="*/ 352 w 723"/>
                  <a:gd name="T27" fmla="*/ 588 h 661"/>
                  <a:gd name="T28" fmla="*/ 584 w 723"/>
                  <a:gd name="T29" fmla="*/ 521 h 661"/>
                  <a:gd name="T30" fmla="*/ 657 w 723"/>
                  <a:gd name="T31" fmla="*/ 430 h 661"/>
                  <a:gd name="T32" fmla="*/ 228 w 723"/>
                  <a:gd name="T33" fmla="*/ 148 h 661"/>
                  <a:gd name="T34" fmla="*/ 233 w 723"/>
                  <a:gd name="T35" fmla="*/ 119 h 661"/>
                  <a:gd name="T36" fmla="*/ 16 w 723"/>
                  <a:gd name="T37" fmla="*/ 89 h 661"/>
                  <a:gd name="T38" fmla="*/ 34 w 723"/>
                  <a:gd name="T39" fmla="*/ 78 h 661"/>
                  <a:gd name="T40" fmla="*/ 71 w 723"/>
                  <a:gd name="T41" fmla="*/ 76 h 661"/>
                  <a:gd name="T42" fmla="*/ 123 w 723"/>
                  <a:gd name="T43" fmla="*/ 24 h 661"/>
                  <a:gd name="T44" fmla="*/ 171 w 723"/>
                  <a:gd name="T45" fmla="*/ 53 h 661"/>
                  <a:gd name="T46" fmla="*/ 195 w 723"/>
                  <a:gd name="T47" fmla="*/ 78 h 661"/>
                  <a:gd name="T48" fmla="*/ 237 w 723"/>
                  <a:gd name="T49" fmla="*/ 193 h 661"/>
                  <a:gd name="T50" fmla="*/ 282 w 723"/>
                  <a:gd name="T51" fmla="*/ 290 h 661"/>
                  <a:gd name="T52" fmla="*/ 659 w 723"/>
                  <a:gd name="T53" fmla="*/ 299 h 661"/>
                  <a:gd name="T54" fmla="*/ 661 w 723"/>
                  <a:gd name="T55" fmla="*/ 278 h 661"/>
                  <a:gd name="T56" fmla="*/ 636 w 723"/>
                  <a:gd name="T57" fmla="*/ 389 h 661"/>
                  <a:gd name="T58" fmla="*/ 547 w 723"/>
                  <a:gd name="T59" fmla="*/ 368 h 661"/>
                  <a:gd name="T60" fmla="*/ 552 w 723"/>
                  <a:gd name="T61" fmla="*/ 295 h 661"/>
                  <a:gd name="T62" fmla="*/ 636 w 723"/>
                  <a:gd name="T63" fmla="*/ 201 h 661"/>
                  <a:gd name="T64" fmla="*/ 565 w 723"/>
                  <a:gd name="T65" fmla="*/ 280 h 661"/>
                  <a:gd name="T66" fmla="*/ 605 w 723"/>
                  <a:gd name="T67" fmla="*/ 346 h 661"/>
                  <a:gd name="T68" fmla="*/ 605 w 723"/>
                  <a:gd name="T69" fmla="*/ 391 h 661"/>
                  <a:gd name="T70" fmla="*/ 623 w 723"/>
                  <a:gd name="T71" fmla="*/ 398 h 661"/>
                  <a:gd name="T72" fmla="*/ 644 w 723"/>
                  <a:gd name="T73" fmla="*/ 302 h 661"/>
                  <a:gd name="T74" fmla="*/ 692 w 723"/>
                  <a:gd name="T75" fmla="*/ 242 h 661"/>
                  <a:gd name="T76" fmla="*/ 693 w 723"/>
                  <a:gd name="T77" fmla="*/ 241 h 661"/>
                  <a:gd name="T78" fmla="*/ 676 w 723"/>
                  <a:gd name="T79" fmla="*/ 180 h 661"/>
                  <a:gd name="T80" fmla="*/ 528 w 723"/>
                  <a:gd name="T81" fmla="*/ 186 h 661"/>
                  <a:gd name="T82" fmla="*/ 573 w 723"/>
                  <a:gd name="T83" fmla="*/ 185 h 661"/>
                  <a:gd name="T84" fmla="*/ 613 w 723"/>
                  <a:gd name="T85" fmla="*/ 175 h 661"/>
                  <a:gd name="T86" fmla="*/ 651 w 723"/>
                  <a:gd name="T87" fmla="*/ 169 h 661"/>
                  <a:gd name="T88" fmla="*/ 483 w 723"/>
                  <a:gd name="T89" fmla="*/ 177 h 661"/>
                  <a:gd name="T90" fmla="*/ 344 w 723"/>
                  <a:gd name="T91" fmla="*/ 153 h 661"/>
                  <a:gd name="T92" fmla="*/ 414 w 723"/>
                  <a:gd name="T93" fmla="*/ 160 h 661"/>
                  <a:gd name="T94" fmla="*/ 372 w 723"/>
                  <a:gd name="T95" fmla="*/ 172 h 661"/>
                  <a:gd name="T96" fmla="*/ 467 w 723"/>
                  <a:gd name="T97" fmla="*/ 195 h 661"/>
                  <a:gd name="T98" fmla="*/ 390 w 723"/>
                  <a:gd name="T99" fmla="*/ 352 h 661"/>
                  <a:gd name="T100" fmla="*/ 447 w 723"/>
                  <a:gd name="T101" fmla="*/ 416 h 661"/>
                  <a:gd name="T102" fmla="*/ 477 w 723"/>
                  <a:gd name="T103" fmla="*/ 435 h 661"/>
                  <a:gd name="T104" fmla="*/ 497 w 723"/>
                  <a:gd name="T105" fmla="*/ 563 h 661"/>
                  <a:gd name="T106" fmla="*/ 355 w 723"/>
                  <a:gd name="T107" fmla="*/ 435 h 661"/>
                  <a:gd name="T108" fmla="*/ 379 w 723"/>
                  <a:gd name="T109" fmla="*/ 591 h 661"/>
                  <a:gd name="T110" fmla="*/ 440 w 723"/>
                  <a:gd name="T111" fmla="*/ 593 h 661"/>
                  <a:gd name="T112" fmla="*/ 493 w 723"/>
                  <a:gd name="T113" fmla="*/ 578 h 661"/>
                  <a:gd name="T114" fmla="*/ 528 w 723"/>
                  <a:gd name="T115" fmla="*/ 607 h 661"/>
                  <a:gd name="T116" fmla="*/ 567 w 723"/>
                  <a:gd name="T117" fmla="*/ 518 h 661"/>
                  <a:gd name="T118" fmla="*/ 480 w 723"/>
                  <a:gd name="T119" fmla="*/ 415 h 661"/>
                  <a:gd name="T120" fmla="*/ 633 w 723"/>
                  <a:gd name="T121" fmla="*/ 402 h 661"/>
                  <a:gd name="T122" fmla="*/ 602 w 723"/>
                  <a:gd name="T123" fmla="*/ 424 h 661"/>
                  <a:gd name="T124" fmla="*/ 681 w 723"/>
                  <a:gd name="T125" fmla="*/ 282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661">
                    <a:moveTo>
                      <a:pt x="714" y="159"/>
                    </a:moveTo>
                    <a:cubicBezTo>
                      <a:pt x="714" y="161"/>
                      <a:pt x="713" y="163"/>
                      <a:pt x="713" y="165"/>
                    </a:cubicBezTo>
                    <a:cubicBezTo>
                      <a:pt x="713" y="165"/>
                      <a:pt x="713" y="165"/>
                      <a:pt x="713" y="165"/>
                    </a:cubicBezTo>
                    <a:cubicBezTo>
                      <a:pt x="702" y="173"/>
                      <a:pt x="689" y="181"/>
                      <a:pt x="679" y="191"/>
                    </a:cubicBezTo>
                    <a:cubicBezTo>
                      <a:pt x="681" y="184"/>
                      <a:pt x="683" y="176"/>
                      <a:pt x="685" y="169"/>
                    </a:cubicBezTo>
                    <a:cubicBezTo>
                      <a:pt x="689" y="169"/>
                      <a:pt x="692" y="168"/>
                      <a:pt x="696" y="167"/>
                    </a:cubicBezTo>
                    <a:cubicBezTo>
                      <a:pt x="699" y="166"/>
                      <a:pt x="701" y="164"/>
                      <a:pt x="701" y="161"/>
                    </a:cubicBezTo>
                    <a:cubicBezTo>
                      <a:pt x="704" y="161"/>
                      <a:pt x="707" y="161"/>
                      <a:pt x="710" y="161"/>
                    </a:cubicBezTo>
                    <a:cubicBezTo>
                      <a:pt x="712" y="161"/>
                      <a:pt x="712" y="159"/>
                      <a:pt x="710" y="159"/>
                    </a:cubicBezTo>
                    <a:cubicBezTo>
                      <a:pt x="707" y="158"/>
                      <a:pt x="704" y="158"/>
                      <a:pt x="701" y="158"/>
                    </a:cubicBezTo>
                    <a:cubicBezTo>
                      <a:pt x="701" y="155"/>
                      <a:pt x="699" y="153"/>
                      <a:pt x="696" y="152"/>
                    </a:cubicBezTo>
                    <a:cubicBezTo>
                      <a:pt x="679" y="148"/>
                      <a:pt x="661" y="150"/>
                      <a:pt x="644" y="150"/>
                    </a:cubicBezTo>
                    <a:cubicBezTo>
                      <a:pt x="625" y="150"/>
                      <a:pt x="607" y="149"/>
                      <a:pt x="589" y="148"/>
                    </a:cubicBezTo>
                    <a:cubicBezTo>
                      <a:pt x="552" y="147"/>
                      <a:pt x="515" y="145"/>
                      <a:pt x="479" y="142"/>
                    </a:cubicBezTo>
                    <a:cubicBezTo>
                      <a:pt x="405" y="138"/>
                      <a:pt x="332" y="133"/>
                      <a:pt x="258" y="139"/>
                    </a:cubicBezTo>
                    <a:cubicBezTo>
                      <a:pt x="253" y="140"/>
                      <a:pt x="253" y="147"/>
                      <a:pt x="258" y="147"/>
                    </a:cubicBezTo>
                    <a:cubicBezTo>
                      <a:pt x="277" y="149"/>
                      <a:pt x="296" y="150"/>
                      <a:pt x="315" y="151"/>
                    </a:cubicBezTo>
                    <a:cubicBezTo>
                      <a:pt x="315" y="152"/>
                      <a:pt x="315" y="152"/>
                      <a:pt x="316" y="152"/>
                    </a:cubicBezTo>
                    <a:cubicBezTo>
                      <a:pt x="316" y="152"/>
                      <a:pt x="316" y="152"/>
                      <a:pt x="317" y="151"/>
                    </a:cubicBezTo>
                    <a:cubicBezTo>
                      <a:pt x="322" y="152"/>
                      <a:pt x="327" y="152"/>
                      <a:pt x="333" y="152"/>
                    </a:cubicBezTo>
                    <a:cubicBezTo>
                      <a:pt x="333" y="153"/>
                      <a:pt x="334" y="153"/>
                      <a:pt x="334" y="153"/>
                    </a:cubicBezTo>
                    <a:cubicBezTo>
                      <a:pt x="340" y="158"/>
                      <a:pt x="341" y="166"/>
                      <a:pt x="347" y="170"/>
                    </a:cubicBezTo>
                    <a:cubicBezTo>
                      <a:pt x="349" y="171"/>
                      <a:pt x="351" y="170"/>
                      <a:pt x="351" y="168"/>
                    </a:cubicBezTo>
                    <a:cubicBezTo>
                      <a:pt x="351" y="166"/>
                      <a:pt x="350" y="163"/>
                      <a:pt x="349" y="161"/>
                    </a:cubicBezTo>
                    <a:cubicBezTo>
                      <a:pt x="355" y="162"/>
                      <a:pt x="359" y="165"/>
                      <a:pt x="363" y="169"/>
                    </a:cubicBezTo>
                    <a:cubicBezTo>
                      <a:pt x="363" y="170"/>
                      <a:pt x="364" y="171"/>
                      <a:pt x="365" y="172"/>
                    </a:cubicBezTo>
                    <a:cubicBezTo>
                      <a:pt x="343" y="171"/>
                      <a:pt x="321" y="172"/>
                      <a:pt x="299" y="175"/>
                    </a:cubicBezTo>
                    <a:cubicBezTo>
                      <a:pt x="297" y="175"/>
                      <a:pt x="298" y="178"/>
                      <a:pt x="299" y="178"/>
                    </a:cubicBezTo>
                    <a:cubicBezTo>
                      <a:pt x="323" y="178"/>
                      <a:pt x="346" y="180"/>
                      <a:pt x="370" y="183"/>
                    </a:cubicBezTo>
                    <a:cubicBezTo>
                      <a:pt x="370" y="184"/>
                      <a:pt x="371" y="185"/>
                      <a:pt x="372" y="186"/>
                    </a:cubicBezTo>
                    <a:cubicBezTo>
                      <a:pt x="373" y="187"/>
                      <a:pt x="375" y="187"/>
                      <a:pt x="375" y="185"/>
                    </a:cubicBezTo>
                    <a:cubicBezTo>
                      <a:pt x="375" y="185"/>
                      <a:pt x="375" y="184"/>
                      <a:pt x="375" y="183"/>
                    </a:cubicBezTo>
                    <a:cubicBezTo>
                      <a:pt x="404" y="186"/>
                      <a:pt x="432" y="190"/>
                      <a:pt x="460" y="194"/>
                    </a:cubicBezTo>
                    <a:cubicBezTo>
                      <a:pt x="459" y="217"/>
                      <a:pt x="459" y="239"/>
                      <a:pt x="459" y="262"/>
                    </a:cubicBezTo>
                    <a:cubicBezTo>
                      <a:pt x="432" y="262"/>
                      <a:pt x="404" y="267"/>
                      <a:pt x="377" y="269"/>
                    </a:cubicBezTo>
                    <a:cubicBezTo>
                      <a:pt x="375" y="260"/>
                      <a:pt x="374" y="250"/>
                      <a:pt x="373" y="241"/>
                    </a:cubicBezTo>
                    <a:cubicBezTo>
                      <a:pt x="370" y="222"/>
                      <a:pt x="370" y="203"/>
                      <a:pt x="367" y="184"/>
                    </a:cubicBezTo>
                    <a:cubicBezTo>
                      <a:pt x="367" y="182"/>
                      <a:pt x="363" y="182"/>
                      <a:pt x="363" y="184"/>
                    </a:cubicBezTo>
                    <a:cubicBezTo>
                      <a:pt x="356" y="211"/>
                      <a:pt x="359" y="241"/>
                      <a:pt x="362" y="269"/>
                    </a:cubicBezTo>
                    <a:cubicBezTo>
                      <a:pt x="341" y="269"/>
                      <a:pt x="320" y="267"/>
                      <a:pt x="300" y="258"/>
                    </a:cubicBezTo>
                    <a:cubicBezTo>
                      <a:pt x="298" y="257"/>
                      <a:pt x="296" y="259"/>
                      <a:pt x="298" y="260"/>
                    </a:cubicBezTo>
                    <a:cubicBezTo>
                      <a:pt x="316" y="277"/>
                      <a:pt x="340" y="280"/>
                      <a:pt x="364" y="281"/>
                    </a:cubicBezTo>
                    <a:cubicBezTo>
                      <a:pt x="365" y="287"/>
                      <a:pt x="365" y="293"/>
                      <a:pt x="366" y="299"/>
                    </a:cubicBezTo>
                    <a:cubicBezTo>
                      <a:pt x="368" y="315"/>
                      <a:pt x="370" y="332"/>
                      <a:pt x="371" y="349"/>
                    </a:cubicBezTo>
                    <a:cubicBezTo>
                      <a:pt x="353" y="345"/>
                      <a:pt x="336" y="340"/>
                      <a:pt x="318" y="332"/>
                    </a:cubicBezTo>
                    <a:cubicBezTo>
                      <a:pt x="318" y="332"/>
                      <a:pt x="318" y="331"/>
                      <a:pt x="318" y="330"/>
                    </a:cubicBezTo>
                    <a:cubicBezTo>
                      <a:pt x="311" y="312"/>
                      <a:pt x="306" y="294"/>
                      <a:pt x="300" y="276"/>
                    </a:cubicBezTo>
                    <a:cubicBezTo>
                      <a:pt x="291" y="243"/>
                      <a:pt x="282" y="211"/>
                      <a:pt x="268" y="180"/>
                    </a:cubicBezTo>
                    <a:cubicBezTo>
                      <a:pt x="265" y="175"/>
                      <a:pt x="263" y="171"/>
                      <a:pt x="261" y="166"/>
                    </a:cubicBezTo>
                    <a:cubicBezTo>
                      <a:pt x="254" y="135"/>
                      <a:pt x="238" y="107"/>
                      <a:pt x="221" y="78"/>
                    </a:cubicBezTo>
                    <a:cubicBezTo>
                      <a:pt x="222" y="76"/>
                      <a:pt x="220" y="73"/>
                      <a:pt x="218" y="73"/>
                    </a:cubicBezTo>
                    <a:cubicBezTo>
                      <a:pt x="216" y="69"/>
                      <a:pt x="214" y="65"/>
                      <a:pt x="211" y="61"/>
                    </a:cubicBezTo>
                    <a:cubicBezTo>
                      <a:pt x="210" y="42"/>
                      <a:pt x="206" y="23"/>
                      <a:pt x="197" y="5"/>
                    </a:cubicBezTo>
                    <a:cubicBezTo>
                      <a:pt x="196" y="2"/>
                      <a:pt x="192" y="0"/>
                      <a:pt x="188" y="0"/>
                    </a:cubicBezTo>
                    <a:cubicBezTo>
                      <a:pt x="157" y="0"/>
                      <a:pt x="126" y="2"/>
                      <a:pt x="96" y="5"/>
                    </a:cubicBezTo>
                    <a:cubicBezTo>
                      <a:pt x="66" y="8"/>
                      <a:pt x="32" y="7"/>
                      <a:pt x="3" y="16"/>
                    </a:cubicBezTo>
                    <a:cubicBezTo>
                      <a:pt x="0" y="17"/>
                      <a:pt x="0" y="20"/>
                      <a:pt x="1" y="21"/>
                    </a:cubicBezTo>
                    <a:cubicBezTo>
                      <a:pt x="4" y="45"/>
                      <a:pt x="7" y="69"/>
                      <a:pt x="7" y="94"/>
                    </a:cubicBezTo>
                    <a:cubicBezTo>
                      <a:pt x="6" y="97"/>
                      <a:pt x="9" y="98"/>
                      <a:pt x="12" y="99"/>
                    </a:cubicBezTo>
                    <a:cubicBezTo>
                      <a:pt x="50" y="103"/>
                      <a:pt x="88" y="107"/>
                      <a:pt x="127" y="107"/>
                    </a:cubicBezTo>
                    <a:cubicBezTo>
                      <a:pt x="146" y="107"/>
                      <a:pt x="175" y="107"/>
                      <a:pt x="197" y="99"/>
                    </a:cubicBezTo>
                    <a:cubicBezTo>
                      <a:pt x="216" y="154"/>
                      <a:pt x="235" y="210"/>
                      <a:pt x="258" y="264"/>
                    </a:cubicBezTo>
                    <a:cubicBezTo>
                      <a:pt x="262" y="275"/>
                      <a:pt x="266" y="286"/>
                      <a:pt x="269" y="298"/>
                    </a:cubicBezTo>
                    <a:cubicBezTo>
                      <a:pt x="273" y="313"/>
                      <a:pt x="276" y="329"/>
                      <a:pt x="281" y="344"/>
                    </a:cubicBezTo>
                    <a:cubicBezTo>
                      <a:pt x="282" y="350"/>
                      <a:pt x="283" y="363"/>
                      <a:pt x="290" y="367"/>
                    </a:cubicBezTo>
                    <a:cubicBezTo>
                      <a:pt x="290" y="367"/>
                      <a:pt x="291" y="367"/>
                      <a:pt x="291" y="367"/>
                    </a:cubicBezTo>
                    <a:cubicBezTo>
                      <a:pt x="293" y="376"/>
                      <a:pt x="294" y="384"/>
                      <a:pt x="297" y="392"/>
                    </a:cubicBezTo>
                    <a:cubicBezTo>
                      <a:pt x="298" y="394"/>
                      <a:pt x="301" y="394"/>
                      <a:pt x="301" y="391"/>
                    </a:cubicBezTo>
                    <a:cubicBezTo>
                      <a:pt x="301" y="377"/>
                      <a:pt x="296" y="361"/>
                      <a:pt x="293" y="347"/>
                    </a:cubicBezTo>
                    <a:cubicBezTo>
                      <a:pt x="292" y="342"/>
                      <a:pt x="291" y="336"/>
                      <a:pt x="290" y="331"/>
                    </a:cubicBezTo>
                    <a:cubicBezTo>
                      <a:pt x="293" y="337"/>
                      <a:pt x="296" y="342"/>
                      <a:pt x="299" y="348"/>
                    </a:cubicBezTo>
                    <a:cubicBezTo>
                      <a:pt x="301" y="354"/>
                      <a:pt x="303" y="361"/>
                      <a:pt x="305" y="367"/>
                    </a:cubicBezTo>
                    <a:cubicBezTo>
                      <a:pt x="305" y="370"/>
                      <a:pt x="309" y="370"/>
                      <a:pt x="310" y="368"/>
                    </a:cubicBezTo>
                    <a:cubicBezTo>
                      <a:pt x="313" y="372"/>
                      <a:pt x="316" y="376"/>
                      <a:pt x="321" y="380"/>
                    </a:cubicBezTo>
                    <a:cubicBezTo>
                      <a:pt x="325" y="382"/>
                      <a:pt x="329" y="379"/>
                      <a:pt x="329" y="375"/>
                    </a:cubicBezTo>
                    <a:cubicBezTo>
                      <a:pt x="331" y="363"/>
                      <a:pt x="327" y="353"/>
                      <a:pt x="322" y="342"/>
                    </a:cubicBezTo>
                    <a:cubicBezTo>
                      <a:pt x="337" y="353"/>
                      <a:pt x="355" y="359"/>
                      <a:pt x="372" y="363"/>
                    </a:cubicBezTo>
                    <a:cubicBezTo>
                      <a:pt x="373" y="375"/>
                      <a:pt x="374" y="387"/>
                      <a:pt x="374" y="398"/>
                    </a:cubicBezTo>
                    <a:cubicBezTo>
                      <a:pt x="363" y="396"/>
                      <a:pt x="352" y="393"/>
                      <a:pt x="341" y="389"/>
                    </a:cubicBezTo>
                    <a:cubicBezTo>
                      <a:pt x="338" y="387"/>
                      <a:pt x="336" y="393"/>
                      <a:pt x="339" y="394"/>
                    </a:cubicBezTo>
                    <a:cubicBezTo>
                      <a:pt x="350" y="399"/>
                      <a:pt x="362" y="404"/>
                      <a:pt x="373" y="407"/>
                    </a:cubicBezTo>
                    <a:cubicBezTo>
                      <a:pt x="373" y="411"/>
                      <a:pt x="373" y="416"/>
                      <a:pt x="373" y="420"/>
                    </a:cubicBezTo>
                    <a:cubicBezTo>
                      <a:pt x="350" y="419"/>
                      <a:pt x="328" y="416"/>
                      <a:pt x="310" y="403"/>
                    </a:cubicBezTo>
                    <a:cubicBezTo>
                      <a:pt x="305" y="400"/>
                      <a:pt x="299" y="408"/>
                      <a:pt x="304" y="412"/>
                    </a:cubicBezTo>
                    <a:cubicBezTo>
                      <a:pt x="316" y="424"/>
                      <a:pt x="332" y="430"/>
                      <a:pt x="349" y="434"/>
                    </a:cubicBezTo>
                    <a:cubicBezTo>
                      <a:pt x="356" y="457"/>
                      <a:pt x="356" y="482"/>
                      <a:pt x="360" y="507"/>
                    </a:cubicBezTo>
                    <a:cubicBezTo>
                      <a:pt x="362" y="516"/>
                      <a:pt x="364" y="531"/>
                      <a:pt x="370" y="543"/>
                    </a:cubicBezTo>
                    <a:cubicBezTo>
                      <a:pt x="366" y="546"/>
                      <a:pt x="362" y="549"/>
                      <a:pt x="359" y="553"/>
                    </a:cubicBezTo>
                    <a:cubicBezTo>
                      <a:pt x="357" y="556"/>
                      <a:pt x="358" y="558"/>
                      <a:pt x="359" y="561"/>
                    </a:cubicBezTo>
                    <a:cubicBezTo>
                      <a:pt x="359" y="561"/>
                      <a:pt x="359" y="562"/>
                      <a:pt x="359" y="562"/>
                    </a:cubicBezTo>
                    <a:cubicBezTo>
                      <a:pt x="358" y="562"/>
                      <a:pt x="358" y="561"/>
                      <a:pt x="358" y="561"/>
                    </a:cubicBezTo>
                    <a:cubicBezTo>
                      <a:pt x="352" y="547"/>
                      <a:pt x="349" y="531"/>
                      <a:pt x="346" y="516"/>
                    </a:cubicBezTo>
                    <a:cubicBezTo>
                      <a:pt x="340" y="488"/>
                      <a:pt x="336" y="459"/>
                      <a:pt x="325" y="432"/>
                    </a:cubicBezTo>
                    <a:cubicBezTo>
                      <a:pt x="325" y="431"/>
                      <a:pt x="322" y="431"/>
                      <a:pt x="322" y="433"/>
                    </a:cubicBezTo>
                    <a:cubicBezTo>
                      <a:pt x="330" y="463"/>
                      <a:pt x="331" y="494"/>
                      <a:pt x="336" y="524"/>
                    </a:cubicBezTo>
                    <a:cubicBezTo>
                      <a:pt x="338" y="539"/>
                      <a:pt x="341" y="554"/>
                      <a:pt x="346" y="569"/>
                    </a:cubicBezTo>
                    <a:cubicBezTo>
                      <a:pt x="348" y="574"/>
                      <a:pt x="350" y="579"/>
                      <a:pt x="352" y="584"/>
                    </a:cubicBezTo>
                    <a:cubicBezTo>
                      <a:pt x="352" y="585"/>
                      <a:pt x="352" y="587"/>
                      <a:pt x="352" y="588"/>
                    </a:cubicBezTo>
                    <a:cubicBezTo>
                      <a:pt x="352" y="612"/>
                      <a:pt x="369" y="635"/>
                      <a:pt x="388" y="647"/>
                    </a:cubicBezTo>
                    <a:cubicBezTo>
                      <a:pt x="409" y="661"/>
                      <a:pt x="434" y="659"/>
                      <a:pt x="453" y="644"/>
                    </a:cubicBezTo>
                    <a:cubicBezTo>
                      <a:pt x="467" y="632"/>
                      <a:pt x="473" y="614"/>
                      <a:pt x="471" y="597"/>
                    </a:cubicBezTo>
                    <a:cubicBezTo>
                      <a:pt x="479" y="598"/>
                      <a:pt x="488" y="599"/>
                      <a:pt x="496" y="601"/>
                    </a:cubicBezTo>
                    <a:cubicBezTo>
                      <a:pt x="505" y="621"/>
                      <a:pt x="529" y="638"/>
                      <a:pt x="549" y="644"/>
                    </a:cubicBezTo>
                    <a:cubicBezTo>
                      <a:pt x="587" y="656"/>
                      <a:pt x="623" y="617"/>
                      <a:pt x="628" y="582"/>
                    </a:cubicBezTo>
                    <a:cubicBezTo>
                      <a:pt x="631" y="552"/>
                      <a:pt x="610" y="529"/>
                      <a:pt x="584" y="521"/>
                    </a:cubicBezTo>
                    <a:cubicBezTo>
                      <a:pt x="590" y="498"/>
                      <a:pt x="593" y="473"/>
                      <a:pt x="596" y="449"/>
                    </a:cubicBezTo>
                    <a:cubicBezTo>
                      <a:pt x="596" y="448"/>
                      <a:pt x="594" y="448"/>
                      <a:pt x="594" y="449"/>
                    </a:cubicBezTo>
                    <a:cubicBezTo>
                      <a:pt x="590" y="472"/>
                      <a:pt x="581" y="496"/>
                      <a:pt x="578" y="519"/>
                    </a:cubicBezTo>
                    <a:cubicBezTo>
                      <a:pt x="577" y="519"/>
                      <a:pt x="576" y="519"/>
                      <a:pt x="575" y="519"/>
                    </a:cubicBezTo>
                    <a:cubicBezTo>
                      <a:pt x="580" y="493"/>
                      <a:pt x="588" y="468"/>
                      <a:pt x="594" y="443"/>
                    </a:cubicBezTo>
                    <a:cubicBezTo>
                      <a:pt x="604" y="444"/>
                      <a:pt x="613" y="443"/>
                      <a:pt x="623" y="443"/>
                    </a:cubicBezTo>
                    <a:cubicBezTo>
                      <a:pt x="633" y="442"/>
                      <a:pt x="651" y="440"/>
                      <a:pt x="657" y="430"/>
                    </a:cubicBezTo>
                    <a:cubicBezTo>
                      <a:pt x="660" y="424"/>
                      <a:pt x="657" y="420"/>
                      <a:pt x="652" y="419"/>
                    </a:cubicBezTo>
                    <a:cubicBezTo>
                      <a:pt x="662" y="407"/>
                      <a:pt x="667" y="385"/>
                      <a:pt x="672" y="371"/>
                    </a:cubicBezTo>
                    <a:cubicBezTo>
                      <a:pt x="680" y="348"/>
                      <a:pt x="687" y="324"/>
                      <a:pt x="693" y="301"/>
                    </a:cubicBezTo>
                    <a:cubicBezTo>
                      <a:pt x="706" y="255"/>
                      <a:pt x="714" y="208"/>
                      <a:pt x="722" y="161"/>
                    </a:cubicBezTo>
                    <a:cubicBezTo>
                      <a:pt x="723" y="156"/>
                      <a:pt x="716" y="154"/>
                      <a:pt x="714" y="159"/>
                    </a:cubicBezTo>
                    <a:close/>
                    <a:moveTo>
                      <a:pt x="265" y="258"/>
                    </a:moveTo>
                    <a:cubicBezTo>
                      <a:pt x="252" y="221"/>
                      <a:pt x="236" y="186"/>
                      <a:pt x="228" y="148"/>
                    </a:cubicBezTo>
                    <a:cubicBezTo>
                      <a:pt x="237" y="169"/>
                      <a:pt x="246" y="189"/>
                      <a:pt x="253" y="211"/>
                    </a:cubicBezTo>
                    <a:cubicBezTo>
                      <a:pt x="254" y="214"/>
                      <a:pt x="257" y="215"/>
                      <a:pt x="259" y="215"/>
                    </a:cubicBezTo>
                    <a:cubicBezTo>
                      <a:pt x="268" y="238"/>
                      <a:pt x="274" y="263"/>
                      <a:pt x="279" y="288"/>
                    </a:cubicBezTo>
                    <a:cubicBezTo>
                      <a:pt x="274" y="278"/>
                      <a:pt x="269" y="268"/>
                      <a:pt x="265" y="258"/>
                    </a:cubicBezTo>
                    <a:close/>
                    <a:moveTo>
                      <a:pt x="214" y="87"/>
                    </a:moveTo>
                    <a:cubicBezTo>
                      <a:pt x="215" y="87"/>
                      <a:pt x="216" y="86"/>
                      <a:pt x="216" y="85"/>
                    </a:cubicBezTo>
                    <a:cubicBezTo>
                      <a:pt x="222" y="97"/>
                      <a:pt x="228" y="108"/>
                      <a:pt x="233" y="119"/>
                    </a:cubicBezTo>
                    <a:cubicBezTo>
                      <a:pt x="227" y="109"/>
                      <a:pt x="220" y="98"/>
                      <a:pt x="214" y="87"/>
                    </a:cubicBezTo>
                    <a:close/>
                    <a:moveTo>
                      <a:pt x="261" y="214"/>
                    </a:moveTo>
                    <a:cubicBezTo>
                      <a:pt x="265" y="226"/>
                      <a:pt x="268" y="238"/>
                      <a:pt x="272" y="251"/>
                    </a:cubicBezTo>
                    <a:cubicBezTo>
                      <a:pt x="268" y="238"/>
                      <a:pt x="264" y="227"/>
                      <a:pt x="259" y="215"/>
                    </a:cubicBezTo>
                    <a:cubicBezTo>
                      <a:pt x="260" y="215"/>
                      <a:pt x="260" y="214"/>
                      <a:pt x="261" y="214"/>
                    </a:cubicBezTo>
                    <a:close/>
                    <a:moveTo>
                      <a:pt x="118" y="91"/>
                    </a:moveTo>
                    <a:cubicBezTo>
                      <a:pt x="84" y="92"/>
                      <a:pt x="50" y="90"/>
                      <a:pt x="16" y="89"/>
                    </a:cubicBezTo>
                    <a:cubicBezTo>
                      <a:pt x="15" y="67"/>
                      <a:pt x="11" y="45"/>
                      <a:pt x="7" y="23"/>
                    </a:cubicBezTo>
                    <a:cubicBezTo>
                      <a:pt x="11" y="24"/>
                      <a:pt x="16" y="25"/>
                      <a:pt x="21" y="26"/>
                    </a:cubicBezTo>
                    <a:cubicBezTo>
                      <a:pt x="18" y="29"/>
                      <a:pt x="14" y="31"/>
                      <a:pt x="11" y="35"/>
                    </a:cubicBezTo>
                    <a:cubicBezTo>
                      <a:pt x="11" y="36"/>
                      <a:pt x="12" y="36"/>
                      <a:pt x="12" y="36"/>
                    </a:cubicBezTo>
                    <a:cubicBezTo>
                      <a:pt x="15" y="32"/>
                      <a:pt x="19" y="30"/>
                      <a:pt x="23" y="28"/>
                    </a:cubicBezTo>
                    <a:cubicBezTo>
                      <a:pt x="23" y="33"/>
                      <a:pt x="23" y="38"/>
                      <a:pt x="24" y="43"/>
                    </a:cubicBezTo>
                    <a:cubicBezTo>
                      <a:pt x="26" y="54"/>
                      <a:pt x="28" y="69"/>
                      <a:pt x="34" y="78"/>
                    </a:cubicBezTo>
                    <a:cubicBezTo>
                      <a:pt x="35" y="80"/>
                      <a:pt x="39" y="80"/>
                      <a:pt x="39" y="78"/>
                    </a:cubicBezTo>
                    <a:cubicBezTo>
                      <a:pt x="40" y="69"/>
                      <a:pt x="37" y="61"/>
                      <a:pt x="34" y="53"/>
                    </a:cubicBezTo>
                    <a:cubicBezTo>
                      <a:pt x="32" y="44"/>
                      <a:pt x="32" y="35"/>
                      <a:pt x="31" y="26"/>
                    </a:cubicBezTo>
                    <a:cubicBezTo>
                      <a:pt x="40" y="27"/>
                      <a:pt x="49" y="27"/>
                      <a:pt x="58" y="26"/>
                    </a:cubicBezTo>
                    <a:cubicBezTo>
                      <a:pt x="57" y="36"/>
                      <a:pt x="57" y="46"/>
                      <a:pt x="58" y="56"/>
                    </a:cubicBezTo>
                    <a:cubicBezTo>
                      <a:pt x="59" y="66"/>
                      <a:pt x="60" y="73"/>
                      <a:pt x="68" y="79"/>
                    </a:cubicBezTo>
                    <a:cubicBezTo>
                      <a:pt x="70" y="80"/>
                      <a:pt x="72" y="78"/>
                      <a:pt x="71" y="76"/>
                    </a:cubicBezTo>
                    <a:cubicBezTo>
                      <a:pt x="69" y="59"/>
                      <a:pt x="66" y="43"/>
                      <a:pt x="65" y="26"/>
                    </a:cubicBezTo>
                    <a:cubicBezTo>
                      <a:pt x="71" y="26"/>
                      <a:pt x="77" y="25"/>
                      <a:pt x="83" y="25"/>
                    </a:cubicBezTo>
                    <a:cubicBezTo>
                      <a:pt x="81" y="46"/>
                      <a:pt x="81" y="66"/>
                      <a:pt x="89" y="87"/>
                    </a:cubicBezTo>
                    <a:cubicBezTo>
                      <a:pt x="91" y="93"/>
                      <a:pt x="101" y="90"/>
                      <a:pt x="99" y="84"/>
                    </a:cubicBezTo>
                    <a:cubicBezTo>
                      <a:pt x="92" y="65"/>
                      <a:pt x="90" y="45"/>
                      <a:pt x="88" y="25"/>
                    </a:cubicBezTo>
                    <a:cubicBezTo>
                      <a:pt x="89" y="25"/>
                      <a:pt x="89" y="25"/>
                      <a:pt x="90" y="25"/>
                    </a:cubicBezTo>
                    <a:cubicBezTo>
                      <a:pt x="101" y="25"/>
                      <a:pt x="112" y="24"/>
                      <a:pt x="123" y="24"/>
                    </a:cubicBezTo>
                    <a:cubicBezTo>
                      <a:pt x="119" y="45"/>
                      <a:pt x="120" y="74"/>
                      <a:pt x="135" y="91"/>
                    </a:cubicBezTo>
                    <a:cubicBezTo>
                      <a:pt x="130" y="91"/>
                      <a:pt x="124" y="91"/>
                      <a:pt x="118" y="91"/>
                    </a:cubicBezTo>
                    <a:close/>
                    <a:moveTo>
                      <a:pt x="145" y="90"/>
                    </a:moveTo>
                    <a:cubicBezTo>
                      <a:pt x="141" y="79"/>
                      <a:pt x="135" y="70"/>
                      <a:pt x="132" y="59"/>
                    </a:cubicBezTo>
                    <a:cubicBezTo>
                      <a:pt x="129" y="47"/>
                      <a:pt x="129" y="35"/>
                      <a:pt x="129" y="23"/>
                    </a:cubicBezTo>
                    <a:cubicBezTo>
                      <a:pt x="143" y="23"/>
                      <a:pt x="157" y="22"/>
                      <a:pt x="171" y="22"/>
                    </a:cubicBezTo>
                    <a:cubicBezTo>
                      <a:pt x="170" y="32"/>
                      <a:pt x="169" y="42"/>
                      <a:pt x="171" y="53"/>
                    </a:cubicBezTo>
                    <a:cubicBezTo>
                      <a:pt x="172" y="62"/>
                      <a:pt x="173" y="76"/>
                      <a:pt x="183" y="80"/>
                    </a:cubicBezTo>
                    <a:cubicBezTo>
                      <a:pt x="185" y="81"/>
                      <a:pt x="187" y="80"/>
                      <a:pt x="187" y="78"/>
                    </a:cubicBezTo>
                    <a:cubicBezTo>
                      <a:pt x="190" y="71"/>
                      <a:pt x="185" y="65"/>
                      <a:pt x="183" y="58"/>
                    </a:cubicBezTo>
                    <a:cubicBezTo>
                      <a:pt x="181" y="53"/>
                      <a:pt x="180" y="48"/>
                      <a:pt x="180" y="43"/>
                    </a:cubicBezTo>
                    <a:cubicBezTo>
                      <a:pt x="183" y="51"/>
                      <a:pt x="186" y="59"/>
                      <a:pt x="189" y="66"/>
                    </a:cubicBezTo>
                    <a:cubicBezTo>
                      <a:pt x="189" y="67"/>
                      <a:pt x="189" y="68"/>
                      <a:pt x="189" y="69"/>
                    </a:cubicBezTo>
                    <a:cubicBezTo>
                      <a:pt x="189" y="73"/>
                      <a:pt x="192" y="77"/>
                      <a:pt x="195" y="78"/>
                    </a:cubicBezTo>
                    <a:cubicBezTo>
                      <a:pt x="195" y="78"/>
                      <a:pt x="195" y="79"/>
                      <a:pt x="196" y="79"/>
                    </a:cubicBezTo>
                    <a:cubicBezTo>
                      <a:pt x="189" y="81"/>
                      <a:pt x="182" y="84"/>
                      <a:pt x="174" y="85"/>
                    </a:cubicBezTo>
                    <a:cubicBezTo>
                      <a:pt x="165" y="88"/>
                      <a:pt x="155" y="89"/>
                      <a:pt x="145" y="90"/>
                    </a:cubicBezTo>
                    <a:close/>
                    <a:moveTo>
                      <a:pt x="204" y="95"/>
                    </a:moveTo>
                    <a:cubicBezTo>
                      <a:pt x="206" y="100"/>
                      <a:pt x="208" y="106"/>
                      <a:pt x="211" y="111"/>
                    </a:cubicBezTo>
                    <a:cubicBezTo>
                      <a:pt x="216" y="122"/>
                      <a:pt x="222" y="134"/>
                      <a:pt x="227" y="145"/>
                    </a:cubicBezTo>
                    <a:cubicBezTo>
                      <a:pt x="230" y="161"/>
                      <a:pt x="233" y="177"/>
                      <a:pt x="237" y="193"/>
                    </a:cubicBezTo>
                    <a:cubicBezTo>
                      <a:pt x="224" y="161"/>
                      <a:pt x="211" y="130"/>
                      <a:pt x="198" y="98"/>
                    </a:cubicBezTo>
                    <a:cubicBezTo>
                      <a:pt x="200" y="97"/>
                      <a:pt x="202" y="96"/>
                      <a:pt x="204" y="95"/>
                    </a:cubicBezTo>
                    <a:close/>
                    <a:moveTo>
                      <a:pt x="287" y="337"/>
                    </a:moveTo>
                    <a:cubicBezTo>
                      <a:pt x="285" y="329"/>
                      <a:pt x="283" y="320"/>
                      <a:pt x="280" y="311"/>
                    </a:cubicBezTo>
                    <a:cubicBezTo>
                      <a:pt x="282" y="314"/>
                      <a:pt x="283" y="317"/>
                      <a:pt x="284" y="319"/>
                    </a:cubicBezTo>
                    <a:cubicBezTo>
                      <a:pt x="285" y="325"/>
                      <a:pt x="286" y="331"/>
                      <a:pt x="287" y="337"/>
                    </a:cubicBezTo>
                    <a:close/>
                    <a:moveTo>
                      <a:pt x="282" y="290"/>
                    </a:moveTo>
                    <a:cubicBezTo>
                      <a:pt x="281" y="285"/>
                      <a:pt x="280" y="279"/>
                      <a:pt x="278" y="274"/>
                    </a:cubicBezTo>
                    <a:cubicBezTo>
                      <a:pt x="280" y="278"/>
                      <a:pt x="281" y="283"/>
                      <a:pt x="282" y="287"/>
                    </a:cubicBezTo>
                    <a:cubicBezTo>
                      <a:pt x="284" y="293"/>
                      <a:pt x="286" y="299"/>
                      <a:pt x="287" y="306"/>
                    </a:cubicBezTo>
                    <a:cubicBezTo>
                      <a:pt x="286" y="303"/>
                      <a:pt x="285" y="301"/>
                      <a:pt x="284" y="299"/>
                    </a:cubicBezTo>
                    <a:cubicBezTo>
                      <a:pt x="283" y="296"/>
                      <a:pt x="283" y="293"/>
                      <a:pt x="282" y="290"/>
                    </a:cubicBezTo>
                    <a:close/>
                    <a:moveTo>
                      <a:pt x="683" y="276"/>
                    </a:moveTo>
                    <a:cubicBezTo>
                      <a:pt x="675" y="284"/>
                      <a:pt x="667" y="291"/>
                      <a:pt x="659" y="299"/>
                    </a:cubicBezTo>
                    <a:cubicBezTo>
                      <a:pt x="657" y="301"/>
                      <a:pt x="655" y="302"/>
                      <a:pt x="653" y="304"/>
                    </a:cubicBezTo>
                    <a:cubicBezTo>
                      <a:pt x="654" y="302"/>
                      <a:pt x="654" y="299"/>
                      <a:pt x="655" y="296"/>
                    </a:cubicBezTo>
                    <a:cubicBezTo>
                      <a:pt x="659" y="294"/>
                      <a:pt x="662" y="290"/>
                      <a:pt x="664" y="286"/>
                    </a:cubicBezTo>
                    <a:cubicBezTo>
                      <a:pt x="665" y="284"/>
                      <a:pt x="664" y="281"/>
                      <a:pt x="662" y="280"/>
                    </a:cubicBezTo>
                    <a:cubicBezTo>
                      <a:pt x="661" y="280"/>
                      <a:pt x="660" y="280"/>
                      <a:pt x="659" y="280"/>
                    </a:cubicBezTo>
                    <a:cubicBezTo>
                      <a:pt x="659" y="279"/>
                      <a:pt x="659" y="278"/>
                      <a:pt x="659" y="277"/>
                    </a:cubicBezTo>
                    <a:cubicBezTo>
                      <a:pt x="659" y="278"/>
                      <a:pt x="660" y="278"/>
                      <a:pt x="661" y="278"/>
                    </a:cubicBezTo>
                    <a:cubicBezTo>
                      <a:pt x="668" y="277"/>
                      <a:pt x="676" y="269"/>
                      <a:pt x="681" y="264"/>
                    </a:cubicBezTo>
                    <a:cubicBezTo>
                      <a:pt x="684" y="262"/>
                      <a:pt x="686" y="259"/>
                      <a:pt x="688" y="256"/>
                    </a:cubicBezTo>
                    <a:cubicBezTo>
                      <a:pt x="687" y="263"/>
                      <a:pt x="685" y="270"/>
                      <a:pt x="683" y="276"/>
                    </a:cubicBezTo>
                    <a:close/>
                    <a:moveTo>
                      <a:pt x="659" y="356"/>
                    </a:moveTo>
                    <a:cubicBezTo>
                      <a:pt x="658" y="359"/>
                      <a:pt x="657" y="361"/>
                      <a:pt x="656" y="363"/>
                    </a:cubicBezTo>
                    <a:cubicBezTo>
                      <a:pt x="651" y="370"/>
                      <a:pt x="646" y="377"/>
                      <a:pt x="640" y="384"/>
                    </a:cubicBezTo>
                    <a:cubicBezTo>
                      <a:pt x="639" y="386"/>
                      <a:pt x="637" y="387"/>
                      <a:pt x="636" y="389"/>
                    </a:cubicBezTo>
                    <a:cubicBezTo>
                      <a:pt x="637" y="381"/>
                      <a:pt x="639" y="374"/>
                      <a:pt x="640" y="366"/>
                    </a:cubicBezTo>
                    <a:cubicBezTo>
                      <a:pt x="645" y="362"/>
                      <a:pt x="649" y="356"/>
                      <a:pt x="652" y="352"/>
                    </a:cubicBezTo>
                    <a:cubicBezTo>
                      <a:pt x="659" y="343"/>
                      <a:pt x="665" y="333"/>
                      <a:pt x="669" y="324"/>
                    </a:cubicBezTo>
                    <a:cubicBezTo>
                      <a:pt x="666" y="335"/>
                      <a:pt x="662" y="346"/>
                      <a:pt x="659" y="356"/>
                    </a:cubicBezTo>
                    <a:close/>
                    <a:moveTo>
                      <a:pt x="480" y="401"/>
                    </a:moveTo>
                    <a:cubicBezTo>
                      <a:pt x="480" y="391"/>
                      <a:pt x="480" y="381"/>
                      <a:pt x="479" y="371"/>
                    </a:cubicBezTo>
                    <a:cubicBezTo>
                      <a:pt x="502" y="371"/>
                      <a:pt x="525" y="369"/>
                      <a:pt x="547" y="368"/>
                    </a:cubicBezTo>
                    <a:cubicBezTo>
                      <a:pt x="547" y="376"/>
                      <a:pt x="547" y="384"/>
                      <a:pt x="547" y="391"/>
                    </a:cubicBezTo>
                    <a:cubicBezTo>
                      <a:pt x="547" y="392"/>
                      <a:pt x="547" y="393"/>
                      <a:pt x="547" y="394"/>
                    </a:cubicBezTo>
                    <a:cubicBezTo>
                      <a:pt x="527" y="396"/>
                      <a:pt x="507" y="398"/>
                      <a:pt x="487" y="400"/>
                    </a:cubicBezTo>
                    <a:cubicBezTo>
                      <a:pt x="485" y="401"/>
                      <a:pt x="483" y="401"/>
                      <a:pt x="480" y="401"/>
                    </a:cubicBezTo>
                    <a:close/>
                    <a:moveTo>
                      <a:pt x="475" y="300"/>
                    </a:moveTo>
                    <a:cubicBezTo>
                      <a:pt x="474" y="294"/>
                      <a:pt x="474" y="287"/>
                      <a:pt x="473" y="280"/>
                    </a:cubicBezTo>
                    <a:cubicBezTo>
                      <a:pt x="500" y="281"/>
                      <a:pt x="526" y="289"/>
                      <a:pt x="552" y="295"/>
                    </a:cubicBezTo>
                    <a:cubicBezTo>
                      <a:pt x="550" y="314"/>
                      <a:pt x="549" y="333"/>
                      <a:pt x="548" y="352"/>
                    </a:cubicBezTo>
                    <a:cubicBezTo>
                      <a:pt x="525" y="354"/>
                      <a:pt x="502" y="356"/>
                      <a:pt x="479" y="357"/>
                    </a:cubicBezTo>
                    <a:cubicBezTo>
                      <a:pt x="478" y="338"/>
                      <a:pt x="476" y="319"/>
                      <a:pt x="475" y="300"/>
                    </a:cubicBezTo>
                    <a:close/>
                    <a:moveTo>
                      <a:pt x="667" y="211"/>
                    </a:moveTo>
                    <a:cubicBezTo>
                      <a:pt x="660" y="233"/>
                      <a:pt x="654" y="256"/>
                      <a:pt x="649" y="279"/>
                    </a:cubicBezTo>
                    <a:cubicBezTo>
                      <a:pt x="640" y="280"/>
                      <a:pt x="631" y="283"/>
                      <a:pt x="622" y="285"/>
                    </a:cubicBezTo>
                    <a:cubicBezTo>
                      <a:pt x="624" y="257"/>
                      <a:pt x="628" y="228"/>
                      <a:pt x="636" y="201"/>
                    </a:cubicBezTo>
                    <a:cubicBezTo>
                      <a:pt x="646" y="202"/>
                      <a:pt x="657" y="204"/>
                      <a:pt x="667" y="207"/>
                    </a:cubicBezTo>
                    <a:cubicBezTo>
                      <a:pt x="667" y="207"/>
                      <a:pt x="667" y="207"/>
                      <a:pt x="668" y="207"/>
                    </a:cubicBezTo>
                    <a:cubicBezTo>
                      <a:pt x="667" y="208"/>
                      <a:pt x="667" y="208"/>
                      <a:pt x="667" y="208"/>
                    </a:cubicBezTo>
                    <a:cubicBezTo>
                      <a:pt x="667" y="209"/>
                      <a:pt x="667" y="210"/>
                      <a:pt x="667" y="211"/>
                    </a:cubicBezTo>
                    <a:close/>
                    <a:moveTo>
                      <a:pt x="611" y="285"/>
                    </a:moveTo>
                    <a:cubicBezTo>
                      <a:pt x="596" y="286"/>
                      <a:pt x="581" y="283"/>
                      <a:pt x="566" y="280"/>
                    </a:cubicBezTo>
                    <a:cubicBezTo>
                      <a:pt x="566" y="280"/>
                      <a:pt x="565" y="280"/>
                      <a:pt x="565" y="280"/>
                    </a:cubicBezTo>
                    <a:cubicBezTo>
                      <a:pt x="566" y="254"/>
                      <a:pt x="567" y="227"/>
                      <a:pt x="565" y="201"/>
                    </a:cubicBezTo>
                    <a:cubicBezTo>
                      <a:pt x="568" y="201"/>
                      <a:pt x="571" y="201"/>
                      <a:pt x="575" y="201"/>
                    </a:cubicBezTo>
                    <a:cubicBezTo>
                      <a:pt x="593" y="200"/>
                      <a:pt x="612" y="199"/>
                      <a:pt x="631" y="201"/>
                    </a:cubicBezTo>
                    <a:cubicBezTo>
                      <a:pt x="620" y="228"/>
                      <a:pt x="615" y="256"/>
                      <a:pt x="611" y="285"/>
                    </a:cubicBezTo>
                    <a:close/>
                    <a:moveTo>
                      <a:pt x="576" y="301"/>
                    </a:moveTo>
                    <a:cubicBezTo>
                      <a:pt x="584" y="302"/>
                      <a:pt x="596" y="304"/>
                      <a:pt x="609" y="305"/>
                    </a:cubicBezTo>
                    <a:cubicBezTo>
                      <a:pt x="607" y="318"/>
                      <a:pt x="606" y="332"/>
                      <a:pt x="605" y="346"/>
                    </a:cubicBezTo>
                    <a:cubicBezTo>
                      <a:pt x="591" y="348"/>
                      <a:pt x="576" y="349"/>
                      <a:pt x="562" y="351"/>
                    </a:cubicBezTo>
                    <a:cubicBezTo>
                      <a:pt x="562" y="333"/>
                      <a:pt x="563" y="316"/>
                      <a:pt x="564" y="298"/>
                    </a:cubicBezTo>
                    <a:cubicBezTo>
                      <a:pt x="568" y="299"/>
                      <a:pt x="572" y="300"/>
                      <a:pt x="576" y="301"/>
                    </a:cubicBezTo>
                    <a:close/>
                    <a:moveTo>
                      <a:pt x="561" y="391"/>
                    </a:moveTo>
                    <a:cubicBezTo>
                      <a:pt x="561" y="383"/>
                      <a:pt x="561" y="375"/>
                      <a:pt x="562" y="367"/>
                    </a:cubicBezTo>
                    <a:cubicBezTo>
                      <a:pt x="576" y="365"/>
                      <a:pt x="590" y="364"/>
                      <a:pt x="605" y="362"/>
                    </a:cubicBezTo>
                    <a:cubicBezTo>
                      <a:pt x="604" y="372"/>
                      <a:pt x="604" y="382"/>
                      <a:pt x="605" y="391"/>
                    </a:cubicBezTo>
                    <a:cubicBezTo>
                      <a:pt x="591" y="389"/>
                      <a:pt x="575" y="392"/>
                      <a:pt x="562" y="393"/>
                    </a:cubicBezTo>
                    <a:cubicBezTo>
                      <a:pt x="562" y="393"/>
                      <a:pt x="561" y="393"/>
                      <a:pt x="561" y="393"/>
                    </a:cubicBezTo>
                    <a:cubicBezTo>
                      <a:pt x="561" y="392"/>
                      <a:pt x="561" y="392"/>
                      <a:pt x="561" y="391"/>
                    </a:cubicBezTo>
                    <a:close/>
                    <a:moveTo>
                      <a:pt x="618" y="391"/>
                    </a:moveTo>
                    <a:cubicBezTo>
                      <a:pt x="619" y="381"/>
                      <a:pt x="619" y="371"/>
                      <a:pt x="619" y="361"/>
                    </a:cubicBezTo>
                    <a:cubicBezTo>
                      <a:pt x="623" y="360"/>
                      <a:pt x="627" y="360"/>
                      <a:pt x="631" y="359"/>
                    </a:cubicBezTo>
                    <a:cubicBezTo>
                      <a:pt x="628" y="372"/>
                      <a:pt x="625" y="385"/>
                      <a:pt x="623" y="398"/>
                    </a:cubicBezTo>
                    <a:cubicBezTo>
                      <a:pt x="622" y="397"/>
                      <a:pt x="622" y="397"/>
                      <a:pt x="622" y="396"/>
                    </a:cubicBezTo>
                    <a:cubicBezTo>
                      <a:pt x="620" y="396"/>
                      <a:pt x="619" y="395"/>
                      <a:pt x="617" y="394"/>
                    </a:cubicBezTo>
                    <a:cubicBezTo>
                      <a:pt x="618" y="394"/>
                      <a:pt x="618" y="393"/>
                      <a:pt x="618" y="391"/>
                    </a:cubicBezTo>
                    <a:close/>
                    <a:moveTo>
                      <a:pt x="634" y="343"/>
                    </a:moveTo>
                    <a:cubicBezTo>
                      <a:pt x="629" y="344"/>
                      <a:pt x="624" y="344"/>
                      <a:pt x="619" y="345"/>
                    </a:cubicBezTo>
                    <a:cubicBezTo>
                      <a:pt x="619" y="331"/>
                      <a:pt x="620" y="318"/>
                      <a:pt x="620" y="305"/>
                    </a:cubicBezTo>
                    <a:cubicBezTo>
                      <a:pt x="629" y="305"/>
                      <a:pt x="637" y="304"/>
                      <a:pt x="644" y="302"/>
                    </a:cubicBezTo>
                    <a:cubicBezTo>
                      <a:pt x="642" y="307"/>
                      <a:pt x="641" y="312"/>
                      <a:pt x="640" y="317"/>
                    </a:cubicBezTo>
                    <a:cubicBezTo>
                      <a:pt x="638" y="319"/>
                      <a:pt x="636" y="322"/>
                      <a:pt x="634" y="324"/>
                    </a:cubicBezTo>
                    <a:cubicBezTo>
                      <a:pt x="633" y="326"/>
                      <a:pt x="635" y="329"/>
                      <a:pt x="637" y="327"/>
                    </a:cubicBezTo>
                    <a:cubicBezTo>
                      <a:pt x="637" y="327"/>
                      <a:pt x="638" y="327"/>
                      <a:pt x="638" y="327"/>
                    </a:cubicBezTo>
                    <a:cubicBezTo>
                      <a:pt x="637" y="332"/>
                      <a:pt x="635" y="338"/>
                      <a:pt x="634" y="343"/>
                    </a:cubicBezTo>
                    <a:close/>
                    <a:moveTo>
                      <a:pt x="693" y="241"/>
                    </a:moveTo>
                    <a:cubicBezTo>
                      <a:pt x="692" y="241"/>
                      <a:pt x="692" y="241"/>
                      <a:pt x="692" y="242"/>
                    </a:cubicBezTo>
                    <a:cubicBezTo>
                      <a:pt x="689" y="249"/>
                      <a:pt x="682" y="255"/>
                      <a:pt x="675" y="260"/>
                    </a:cubicBezTo>
                    <a:cubicBezTo>
                      <a:pt x="672" y="263"/>
                      <a:pt x="669" y="266"/>
                      <a:pt x="666" y="268"/>
                    </a:cubicBezTo>
                    <a:cubicBezTo>
                      <a:pt x="664" y="270"/>
                      <a:pt x="662" y="271"/>
                      <a:pt x="660" y="273"/>
                    </a:cubicBezTo>
                    <a:cubicBezTo>
                      <a:pt x="662" y="265"/>
                      <a:pt x="663" y="258"/>
                      <a:pt x="665" y="251"/>
                    </a:cubicBezTo>
                    <a:cubicBezTo>
                      <a:pt x="673" y="246"/>
                      <a:pt x="679" y="238"/>
                      <a:pt x="685" y="231"/>
                    </a:cubicBezTo>
                    <a:cubicBezTo>
                      <a:pt x="690" y="226"/>
                      <a:pt x="695" y="221"/>
                      <a:pt x="700" y="215"/>
                    </a:cubicBezTo>
                    <a:cubicBezTo>
                      <a:pt x="697" y="224"/>
                      <a:pt x="695" y="232"/>
                      <a:pt x="693" y="241"/>
                    </a:cubicBezTo>
                    <a:close/>
                    <a:moveTo>
                      <a:pt x="710" y="175"/>
                    </a:moveTo>
                    <a:cubicBezTo>
                      <a:pt x="707" y="186"/>
                      <a:pt x="705" y="196"/>
                      <a:pt x="702" y="206"/>
                    </a:cubicBezTo>
                    <a:cubicBezTo>
                      <a:pt x="696" y="212"/>
                      <a:pt x="690" y="218"/>
                      <a:pt x="683" y="224"/>
                    </a:cubicBezTo>
                    <a:cubicBezTo>
                      <a:pt x="679" y="228"/>
                      <a:pt x="673" y="232"/>
                      <a:pt x="668" y="237"/>
                    </a:cubicBezTo>
                    <a:cubicBezTo>
                      <a:pt x="670" y="227"/>
                      <a:pt x="673" y="217"/>
                      <a:pt x="675" y="207"/>
                    </a:cubicBezTo>
                    <a:cubicBezTo>
                      <a:pt x="687" y="196"/>
                      <a:pt x="698" y="185"/>
                      <a:pt x="710" y="175"/>
                    </a:cubicBezTo>
                    <a:close/>
                    <a:moveTo>
                      <a:pt x="676" y="180"/>
                    </a:moveTo>
                    <a:cubicBezTo>
                      <a:pt x="674" y="177"/>
                      <a:pt x="674" y="173"/>
                      <a:pt x="671" y="169"/>
                    </a:cubicBezTo>
                    <a:cubicBezTo>
                      <a:pt x="674" y="169"/>
                      <a:pt x="677" y="169"/>
                      <a:pt x="680" y="169"/>
                    </a:cubicBezTo>
                    <a:cubicBezTo>
                      <a:pt x="679" y="173"/>
                      <a:pt x="678" y="177"/>
                      <a:pt x="676" y="180"/>
                    </a:cubicBezTo>
                    <a:close/>
                    <a:moveTo>
                      <a:pt x="508" y="162"/>
                    </a:moveTo>
                    <a:cubicBezTo>
                      <a:pt x="511" y="165"/>
                      <a:pt x="514" y="168"/>
                      <a:pt x="518" y="171"/>
                    </a:cubicBezTo>
                    <a:cubicBezTo>
                      <a:pt x="520" y="173"/>
                      <a:pt x="522" y="175"/>
                      <a:pt x="524" y="178"/>
                    </a:cubicBezTo>
                    <a:cubicBezTo>
                      <a:pt x="525" y="181"/>
                      <a:pt x="526" y="184"/>
                      <a:pt x="528" y="186"/>
                    </a:cubicBezTo>
                    <a:cubicBezTo>
                      <a:pt x="529" y="187"/>
                      <a:pt x="531" y="186"/>
                      <a:pt x="531" y="185"/>
                    </a:cubicBezTo>
                    <a:cubicBezTo>
                      <a:pt x="531" y="178"/>
                      <a:pt x="525" y="172"/>
                      <a:pt x="520" y="168"/>
                    </a:cubicBezTo>
                    <a:cubicBezTo>
                      <a:pt x="518" y="166"/>
                      <a:pt x="516" y="164"/>
                      <a:pt x="513" y="163"/>
                    </a:cubicBezTo>
                    <a:cubicBezTo>
                      <a:pt x="527" y="164"/>
                      <a:pt x="541" y="164"/>
                      <a:pt x="554" y="165"/>
                    </a:cubicBezTo>
                    <a:cubicBezTo>
                      <a:pt x="557" y="167"/>
                      <a:pt x="559" y="169"/>
                      <a:pt x="561" y="172"/>
                    </a:cubicBezTo>
                    <a:cubicBezTo>
                      <a:pt x="564" y="177"/>
                      <a:pt x="565" y="182"/>
                      <a:pt x="568" y="187"/>
                    </a:cubicBezTo>
                    <a:cubicBezTo>
                      <a:pt x="570" y="189"/>
                      <a:pt x="573" y="187"/>
                      <a:pt x="573" y="185"/>
                    </a:cubicBezTo>
                    <a:cubicBezTo>
                      <a:pt x="574" y="178"/>
                      <a:pt x="568" y="171"/>
                      <a:pt x="564" y="166"/>
                    </a:cubicBezTo>
                    <a:cubicBezTo>
                      <a:pt x="563" y="166"/>
                      <a:pt x="563" y="166"/>
                      <a:pt x="563" y="165"/>
                    </a:cubicBezTo>
                    <a:cubicBezTo>
                      <a:pt x="572" y="166"/>
                      <a:pt x="580" y="166"/>
                      <a:pt x="589" y="167"/>
                    </a:cubicBezTo>
                    <a:cubicBezTo>
                      <a:pt x="591" y="167"/>
                      <a:pt x="593" y="167"/>
                      <a:pt x="596" y="167"/>
                    </a:cubicBezTo>
                    <a:cubicBezTo>
                      <a:pt x="597" y="169"/>
                      <a:pt x="599" y="171"/>
                      <a:pt x="600" y="173"/>
                    </a:cubicBezTo>
                    <a:cubicBezTo>
                      <a:pt x="604" y="176"/>
                      <a:pt x="607" y="179"/>
                      <a:pt x="612" y="178"/>
                    </a:cubicBezTo>
                    <a:cubicBezTo>
                      <a:pt x="613" y="178"/>
                      <a:pt x="614" y="176"/>
                      <a:pt x="613" y="175"/>
                    </a:cubicBezTo>
                    <a:cubicBezTo>
                      <a:pt x="611" y="172"/>
                      <a:pt x="608" y="171"/>
                      <a:pt x="605" y="168"/>
                    </a:cubicBezTo>
                    <a:cubicBezTo>
                      <a:pt x="604" y="168"/>
                      <a:pt x="604" y="167"/>
                      <a:pt x="604" y="167"/>
                    </a:cubicBezTo>
                    <a:cubicBezTo>
                      <a:pt x="617" y="168"/>
                      <a:pt x="630" y="168"/>
                      <a:pt x="644" y="168"/>
                    </a:cubicBezTo>
                    <a:cubicBezTo>
                      <a:pt x="644" y="168"/>
                      <a:pt x="644" y="169"/>
                      <a:pt x="644" y="169"/>
                    </a:cubicBezTo>
                    <a:cubicBezTo>
                      <a:pt x="652" y="169"/>
                      <a:pt x="656" y="174"/>
                      <a:pt x="659" y="181"/>
                    </a:cubicBezTo>
                    <a:cubicBezTo>
                      <a:pt x="660" y="183"/>
                      <a:pt x="663" y="182"/>
                      <a:pt x="662" y="180"/>
                    </a:cubicBezTo>
                    <a:cubicBezTo>
                      <a:pt x="659" y="175"/>
                      <a:pt x="656" y="171"/>
                      <a:pt x="651" y="169"/>
                    </a:cubicBezTo>
                    <a:cubicBezTo>
                      <a:pt x="657" y="169"/>
                      <a:pt x="663" y="169"/>
                      <a:pt x="669" y="169"/>
                    </a:cubicBezTo>
                    <a:cubicBezTo>
                      <a:pt x="672" y="174"/>
                      <a:pt x="672" y="180"/>
                      <a:pt x="675" y="184"/>
                    </a:cubicBezTo>
                    <a:cubicBezTo>
                      <a:pt x="674" y="188"/>
                      <a:pt x="673" y="192"/>
                      <a:pt x="672" y="195"/>
                    </a:cubicBezTo>
                    <a:cubicBezTo>
                      <a:pt x="671" y="195"/>
                      <a:pt x="671" y="195"/>
                      <a:pt x="671" y="195"/>
                    </a:cubicBezTo>
                    <a:cubicBezTo>
                      <a:pt x="643" y="186"/>
                      <a:pt x="614" y="187"/>
                      <a:pt x="586" y="188"/>
                    </a:cubicBezTo>
                    <a:cubicBezTo>
                      <a:pt x="554" y="189"/>
                      <a:pt x="523" y="189"/>
                      <a:pt x="491" y="186"/>
                    </a:cubicBezTo>
                    <a:cubicBezTo>
                      <a:pt x="488" y="183"/>
                      <a:pt x="485" y="180"/>
                      <a:pt x="483" y="177"/>
                    </a:cubicBezTo>
                    <a:cubicBezTo>
                      <a:pt x="479" y="172"/>
                      <a:pt x="476" y="166"/>
                      <a:pt x="474" y="161"/>
                    </a:cubicBezTo>
                    <a:cubicBezTo>
                      <a:pt x="476" y="161"/>
                      <a:pt x="477" y="161"/>
                      <a:pt x="479" y="161"/>
                    </a:cubicBezTo>
                    <a:cubicBezTo>
                      <a:pt x="489" y="161"/>
                      <a:pt x="498" y="162"/>
                      <a:pt x="508" y="162"/>
                    </a:cubicBezTo>
                    <a:close/>
                    <a:moveTo>
                      <a:pt x="367" y="165"/>
                    </a:moveTo>
                    <a:cubicBezTo>
                      <a:pt x="362" y="159"/>
                      <a:pt x="355" y="158"/>
                      <a:pt x="349" y="159"/>
                    </a:cubicBezTo>
                    <a:cubicBezTo>
                      <a:pt x="348" y="159"/>
                      <a:pt x="348" y="159"/>
                      <a:pt x="348" y="159"/>
                    </a:cubicBezTo>
                    <a:cubicBezTo>
                      <a:pt x="347" y="157"/>
                      <a:pt x="345" y="155"/>
                      <a:pt x="344" y="153"/>
                    </a:cubicBezTo>
                    <a:cubicBezTo>
                      <a:pt x="386" y="156"/>
                      <a:pt x="428" y="158"/>
                      <a:pt x="470" y="160"/>
                    </a:cubicBezTo>
                    <a:cubicBezTo>
                      <a:pt x="473" y="169"/>
                      <a:pt x="477" y="178"/>
                      <a:pt x="483" y="185"/>
                    </a:cubicBezTo>
                    <a:cubicBezTo>
                      <a:pt x="483" y="185"/>
                      <a:pt x="483" y="185"/>
                      <a:pt x="482" y="185"/>
                    </a:cubicBezTo>
                    <a:cubicBezTo>
                      <a:pt x="477" y="184"/>
                      <a:pt x="471" y="183"/>
                      <a:pt x="465" y="182"/>
                    </a:cubicBezTo>
                    <a:cubicBezTo>
                      <a:pt x="464" y="182"/>
                      <a:pt x="464" y="182"/>
                      <a:pt x="463" y="182"/>
                    </a:cubicBezTo>
                    <a:cubicBezTo>
                      <a:pt x="457" y="181"/>
                      <a:pt x="451" y="180"/>
                      <a:pt x="446" y="179"/>
                    </a:cubicBezTo>
                    <a:cubicBezTo>
                      <a:pt x="438" y="169"/>
                      <a:pt x="428" y="160"/>
                      <a:pt x="414" y="160"/>
                    </a:cubicBezTo>
                    <a:cubicBezTo>
                      <a:pt x="414" y="160"/>
                      <a:pt x="414" y="160"/>
                      <a:pt x="414" y="160"/>
                    </a:cubicBezTo>
                    <a:cubicBezTo>
                      <a:pt x="425" y="160"/>
                      <a:pt x="434" y="170"/>
                      <a:pt x="441" y="179"/>
                    </a:cubicBezTo>
                    <a:cubicBezTo>
                      <a:pt x="429" y="177"/>
                      <a:pt x="417" y="176"/>
                      <a:pt x="406" y="175"/>
                    </a:cubicBezTo>
                    <a:cubicBezTo>
                      <a:pt x="398" y="169"/>
                      <a:pt x="390" y="164"/>
                      <a:pt x="382" y="159"/>
                    </a:cubicBezTo>
                    <a:cubicBezTo>
                      <a:pt x="381" y="158"/>
                      <a:pt x="380" y="159"/>
                      <a:pt x="380" y="160"/>
                    </a:cubicBezTo>
                    <a:cubicBezTo>
                      <a:pt x="384" y="165"/>
                      <a:pt x="388" y="169"/>
                      <a:pt x="392" y="173"/>
                    </a:cubicBezTo>
                    <a:cubicBezTo>
                      <a:pt x="386" y="173"/>
                      <a:pt x="379" y="172"/>
                      <a:pt x="372" y="172"/>
                    </a:cubicBezTo>
                    <a:cubicBezTo>
                      <a:pt x="370" y="169"/>
                      <a:pt x="368" y="167"/>
                      <a:pt x="367" y="165"/>
                    </a:cubicBezTo>
                    <a:close/>
                    <a:moveTo>
                      <a:pt x="484" y="198"/>
                    </a:moveTo>
                    <a:cubicBezTo>
                      <a:pt x="509" y="201"/>
                      <a:pt x="534" y="202"/>
                      <a:pt x="559" y="201"/>
                    </a:cubicBezTo>
                    <a:cubicBezTo>
                      <a:pt x="556" y="226"/>
                      <a:pt x="555" y="252"/>
                      <a:pt x="553" y="277"/>
                    </a:cubicBezTo>
                    <a:cubicBezTo>
                      <a:pt x="528" y="271"/>
                      <a:pt x="502" y="264"/>
                      <a:pt x="476" y="262"/>
                    </a:cubicBezTo>
                    <a:cubicBezTo>
                      <a:pt x="475" y="262"/>
                      <a:pt x="473" y="262"/>
                      <a:pt x="472" y="262"/>
                    </a:cubicBezTo>
                    <a:cubicBezTo>
                      <a:pt x="471" y="240"/>
                      <a:pt x="469" y="217"/>
                      <a:pt x="467" y="195"/>
                    </a:cubicBezTo>
                    <a:cubicBezTo>
                      <a:pt x="473" y="196"/>
                      <a:pt x="479" y="197"/>
                      <a:pt x="484" y="198"/>
                    </a:cubicBezTo>
                    <a:close/>
                    <a:moveTo>
                      <a:pt x="384" y="308"/>
                    </a:moveTo>
                    <a:cubicBezTo>
                      <a:pt x="382" y="299"/>
                      <a:pt x="380" y="290"/>
                      <a:pt x="379" y="282"/>
                    </a:cubicBezTo>
                    <a:cubicBezTo>
                      <a:pt x="406" y="282"/>
                      <a:pt x="433" y="280"/>
                      <a:pt x="460" y="280"/>
                    </a:cubicBezTo>
                    <a:cubicBezTo>
                      <a:pt x="460" y="287"/>
                      <a:pt x="460" y="294"/>
                      <a:pt x="461" y="300"/>
                    </a:cubicBezTo>
                    <a:cubicBezTo>
                      <a:pt x="461" y="319"/>
                      <a:pt x="462" y="338"/>
                      <a:pt x="462" y="357"/>
                    </a:cubicBezTo>
                    <a:cubicBezTo>
                      <a:pt x="438" y="357"/>
                      <a:pt x="413" y="356"/>
                      <a:pt x="390" y="352"/>
                    </a:cubicBezTo>
                    <a:cubicBezTo>
                      <a:pt x="388" y="337"/>
                      <a:pt x="386" y="323"/>
                      <a:pt x="384" y="308"/>
                    </a:cubicBezTo>
                    <a:close/>
                    <a:moveTo>
                      <a:pt x="391" y="366"/>
                    </a:moveTo>
                    <a:cubicBezTo>
                      <a:pt x="414" y="370"/>
                      <a:pt x="438" y="371"/>
                      <a:pt x="462" y="371"/>
                    </a:cubicBezTo>
                    <a:cubicBezTo>
                      <a:pt x="463" y="382"/>
                      <a:pt x="463" y="392"/>
                      <a:pt x="463" y="403"/>
                    </a:cubicBezTo>
                    <a:cubicBezTo>
                      <a:pt x="439" y="404"/>
                      <a:pt x="415" y="405"/>
                      <a:pt x="392" y="401"/>
                    </a:cubicBezTo>
                    <a:cubicBezTo>
                      <a:pt x="392" y="390"/>
                      <a:pt x="392" y="378"/>
                      <a:pt x="391" y="366"/>
                    </a:cubicBezTo>
                    <a:close/>
                    <a:moveTo>
                      <a:pt x="447" y="416"/>
                    </a:moveTo>
                    <a:cubicBezTo>
                      <a:pt x="433" y="417"/>
                      <a:pt x="418" y="419"/>
                      <a:pt x="404" y="419"/>
                    </a:cubicBezTo>
                    <a:cubicBezTo>
                      <a:pt x="400" y="420"/>
                      <a:pt x="395" y="420"/>
                      <a:pt x="391" y="420"/>
                    </a:cubicBezTo>
                    <a:cubicBezTo>
                      <a:pt x="391" y="417"/>
                      <a:pt x="391" y="414"/>
                      <a:pt x="391" y="411"/>
                    </a:cubicBezTo>
                    <a:cubicBezTo>
                      <a:pt x="410" y="415"/>
                      <a:pt x="428" y="416"/>
                      <a:pt x="447" y="416"/>
                    </a:cubicBezTo>
                    <a:close/>
                    <a:moveTo>
                      <a:pt x="355" y="435"/>
                    </a:moveTo>
                    <a:cubicBezTo>
                      <a:pt x="363" y="436"/>
                      <a:pt x="371" y="436"/>
                      <a:pt x="378" y="437"/>
                    </a:cubicBezTo>
                    <a:cubicBezTo>
                      <a:pt x="411" y="439"/>
                      <a:pt x="444" y="436"/>
                      <a:pt x="477" y="435"/>
                    </a:cubicBezTo>
                    <a:cubicBezTo>
                      <a:pt x="509" y="434"/>
                      <a:pt x="540" y="440"/>
                      <a:pt x="571" y="442"/>
                    </a:cubicBezTo>
                    <a:cubicBezTo>
                      <a:pt x="573" y="442"/>
                      <a:pt x="575" y="442"/>
                      <a:pt x="576" y="443"/>
                    </a:cubicBezTo>
                    <a:cubicBezTo>
                      <a:pt x="562" y="461"/>
                      <a:pt x="558" y="492"/>
                      <a:pt x="557" y="518"/>
                    </a:cubicBezTo>
                    <a:cubicBezTo>
                      <a:pt x="552" y="518"/>
                      <a:pt x="546" y="519"/>
                      <a:pt x="541" y="521"/>
                    </a:cubicBezTo>
                    <a:cubicBezTo>
                      <a:pt x="527" y="525"/>
                      <a:pt x="517" y="536"/>
                      <a:pt x="511" y="549"/>
                    </a:cubicBezTo>
                    <a:cubicBezTo>
                      <a:pt x="506" y="553"/>
                      <a:pt x="502" y="558"/>
                      <a:pt x="499" y="564"/>
                    </a:cubicBezTo>
                    <a:cubicBezTo>
                      <a:pt x="498" y="563"/>
                      <a:pt x="498" y="563"/>
                      <a:pt x="497" y="563"/>
                    </a:cubicBezTo>
                    <a:cubicBezTo>
                      <a:pt x="491" y="562"/>
                      <a:pt x="486" y="565"/>
                      <a:pt x="480" y="566"/>
                    </a:cubicBezTo>
                    <a:cubicBezTo>
                      <a:pt x="476" y="568"/>
                      <a:pt x="471" y="569"/>
                      <a:pt x="466" y="569"/>
                    </a:cubicBezTo>
                    <a:cubicBezTo>
                      <a:pt x="457" y="543"/>
                      <a:pt x="427" y="521"/>
                      <a:pt x="398" y="528"/>
                    </a:cubicBezTo>
                    <a:cubicBezTo>
                      <a:pt x="392" y="530"/>
                      <a:pt x="386" y="532"/>
                      <a:pt x="381" y="535"/>
                    </a:cubicBezTo>
                    <a:cubicBezTo>
                      <a:pt x="381" y="535"/>
                      <a:pt x="381" y="535"/>
                      <a:pt x="381" y="534"/>
                    </a:cubicBezTo>
                    <a:cubicBezTo>
                      <a:pt x="375" y="522"/>
                      <a:pt x="373" y="508"/>
                      <a:pt x="370" y="495"/>
                    </a:cubicBezTo>
                    <a:cubicBezTo>
                      <a:pt x="366" y="475"/>
                      <a:pt x="362" y="454"/>
                      <a:pt x="355" y="435"/>
                    </a:cubicBezTo>
                    <a:close/>
                    <a:moveTo>
                      <a:pt x="496" y="570"/>
                    </a:moveTo>
                    <a:cubicBezTo>
                      <a:pt x="495" y="570"/>
                      <a:pt x="495" y="569"/>
                      <a:pt x="495" y="569"/>
                    </a:cubicBezTo>
                    <a:cubicBezTo>
                      <a:pt x="495" y="569"/>
                      <a:pt x="496" y="569"/>
                      <a:pt x="496" y="569"/>
                    </a:cubicBezTo>
                    <a:cubicBezTo>
                      <a:pt x="496" y="569"/>
                      <a:pt x="496" y="569"/>
                      <a:pt x="496" y="570"/>
                    </a:cubicBezTo>
                    <a:close/>
                    <a:moveTo>
                      <a:pt x="424" y="615"/>
                    </a:moveTo>
                    <a:cubicBezTo>
                      <a:pt x="410" y="620"/>
                      <a:pt x="392" y="614"/>
                      <a:pt x="383" y="603"/>
                    </a:cubicBezTo>
                    <a:cubicBezTo>
                      <a:pt x="381" y="599"/>
                      <a:pt x="379" y="595"/>
                      <a:pt x="379" y="591"/>
                    </a:cubicBezTo>
                    <a:cubicBezTo>
                      <a:pt x="378" y="585"/>
                      <a:pt x="379" y="580"/>
                      <a:pt x="381" y="575"/>
                    </a:cubicBezTo>
                    <a:cubicBezTo>
                      <a:pt x="381" y="575"/>
                      <a:pt x="382" y="574"/>
                      <a:pt x="382" y="574"/>
                    </a:cubicBezTo>
                    <a:cubicBezTo>
                      <a:pt x="382" y="574"/>
                      <a:pt x="382" y="573"/>
                      <a:pt x="382" y="573"/>
                    </a:cubicBezTo>
                    <a:cubicBezTo>
                      <a:pt x="384" y="570"/>
                      <a:pt x="386" y="567"/>
                      <a:pt x="389" y="564"/>
                    </a:cubicBezTo>
                    <a:cubicBezTo>
                      <a:pt x="408" y="566"/>
                      <a:pt x="430" y="572"/>
                      <a:pt x="440" y="585"/>
                    </a:cubicBezTo>
                    <a:cubicBezTo>
                      <a:pt x="439" y="586"/>
                      <a:pt x="438" y="587"/>
                      <a:pt x="437" y="588"/>
                    </a:cubicBezTo>
                    <a:cubicBezTo>
                      <a:pt x="434" y="590"/>
                      <a:pt x="438" y="595"/>
                      <a:pt x="440" y="593"/>
                    </a:cubicBezTo>
                    <a:cubicBezTo>
                      <a:pt x="441" y="592"/>
                      <a:pt x="442" y="592"/>
                      <a:pt x="443" y="591"/>
                    </a:cubicBezTo>
                    <a:cubicBezTo>
                      <a:pt x="444" y="593"/>
                      <a:pt x="445" y="595"/>
                      <a:pt x="445" y="597"/>
                    </a:cubicBezTo>
                    <a:cubicBezTo>
                      <a:pt x="442" y="605"/>
                      <a:pt x="434" y="611"/>
                      <a:pt x="424" y="615"/>
                    </a:cubicBezTo>
                    <a:close/>
                    <a:moveTo>
                      <a:pt x="469" y="584"/>
                    </a:moveTo>
                    <a:cubicBezTo>
                      <a:pt x="469" y="583"/>
                      <a:pt x="469" y="582"/>
                      <a:pt x="469" y="581"/>
                    </a:cubicBezTo>
                    <a:cubicBezTo>
                      <a:pt x="470" y="581"/>
                      <a:pt x="470" y="581"/>
                      <a:pt x="471" y="581"/>
                    </a:cubicBezTo>
                    <a:cubicBezTo>
                      <a:pt x="478" y="579"/>
                      <a:pt x="486" y="580"/>
                      <a:pt x="493" y="578"/>
                    </a:cubicBezTo>
                    <a:cubicBezTo>
                      <a:pt x="493" y="580"/>
                      <a:pt x="493" y="583"/>
                      <a:pt x="493" y="585"/>
                    </a:cubicBezTo>
                    <a:cubicBezTo>
                      <a:pt x="485" y="584"/>
                      <a:pt x="477" y="583"/>
                      <a:pt x="469" y="584"/>
                    </a:cubicBezTo>
                    <a:close/>
                    <a:moveTo>
                      <a:pt x="528" y="607"/>
                    </a:moveTo>
                    <a:cubicBezTo>
                      <a:pt x="522" y="601"/>
                      <a:pt x="519" y="596"/>
                      <a:pt x="517" y="591"/>
                    </a:cubicBezTo>
                    <a:cubicBezTo>
                      <a:pt x="519" y="593"/>
                      <a:pt x="521" y="595"/>
                      <a:pt x="524" y="596"/>
                    </a:cubicBezTo>
                    <a:cubicBezTo>
                      <a:pt x="536" y="613"/>
                      <a:pt x="554" y="623"/>
                      <a:pt x="571" y="624"/>
                    </a:cubicBezTo>
                    <a:cubicBezTo>
                      <a:pt x="555" y="627"/>
                      <a:pt x="541" y="618"/>
                      <a:pt x="528" y="607"/>
                    </a:cubicBezTo>
                    <a:close/>
                    <a:moveTo>
                      <a:pt x="598" y="557"/>
                    </a:moveTo>
                    <a:cubicBezTo>
                      <a:pt x="610" y="564"/>
                      <a:pt x="599" y="583"/>
                      <a:pt x="593" y="592"/>
                    </a:cubicBezTo>
                    <a:cubicBezTo>
                      <a:pt x="579" y="613"/>
                      <a:pt x="552" y="598"/>
                      <a:pt x="540" y="583"/>
                    </a:cubicBezTo>
                    <a:cubicBezTo>
                      <a:pt x="537" y="578"/>
                      <a:pt x="533" y="571"/>
                      <a:pt x="532" y="564"/>
                    </a:cubicBezTo>
                    <a:cubicBezTo>
                      <a:pt x="539" y="559"/>
                      <a:pt x="549" y="556"/>
                      <a:pt x="558" y="554"/>
                    </a:cubicBezTo>
                    <a:cubicBezTo>
                      <a:pt x="570" y="551"/>
                      <a:pt x="586" y="550"/>
                      <a:pt x="598" y="557"/>
                    </a:cubicBezTo>
                    <a:close/>
                    <a:moveTo>
                      <a:pt x="567" y="518"/>
                    </a:moveTo>
                    <a:cubicBezTo>
                      <a:pt x="567" y="518"/>
                      <a:pt x="567" y="518"/>
                      <a:pt x="567" y="518"/>
                    </a:cubicBezTo>
                    <a:cubicBezTo>
                      <a:pt x="568" y="492"/>
                      <a:pt x="568" y="465"/>
                      <a:pt x="579" y="443"/>
                    </a:cubicBezTo>
                    <a:cubicBezTo>
                      <a:pt x="582" y="443"/>
                      <a:pt x="586" y="443"/>
                      <a:pt x="590" y="443"/>
                    </a:cubicBezTo>
                    <a:cubicBezTo>
                      <a:pt x="581" y="468"/>
                      <a:pt x="572" y="492"/>
                      <a:pt x="567" y="518"/>
                    </a:cubicBezTo>
                    <a:close/>
                    <a:moveTo>
                      <a:pt x="602" y="424"/>
                    </a:moveTo>
                    <a:cubicBezTo>
                      <a:pt x="568" y="424"/>
                      <a:pt x="533" y="418"/>
                      <a:pt x="498" y="415"/>
                    </a:cubicBezTo>
                    <a:cubicBezTo>
                      <a:pt x="492" y="415"/>
                      <a:pt x="486" y="415"/>
                      <a:pt x="480" y="415"/>
                    </a:cubicBezTo>
                    <a:cubicBezTo>
                      <a:pt x="504" y="413"/>
                      <a:pt x="527" y="410"/>
                      <a:pt x="550" y="408"/>
                    </a:cubicBezTo>
                    <a:cubicBezTo>
                      <a:pt x="562" y="407"/>
                      <a:pt x="573" y="406"/>
                      <a:pt x="585" y="406"/>
                    </a:cubicBezTo>
                    <a:cubicBezTo>
                      <a:pt x="597" y="405"/>
                      <a:pt x="609" y="408"/>
                      <a:pt x="620" y="403"/>
                    </a:cubicBezTo>
                    <a:cubicBezTo>
                      <a:pt x="619" y="404"/>
                      <a:pt x="619" y="406"/>
                      <a:pt x="618" y="407"/>
                    </a:cubicBezTo>
                    <a:cubicBezTo>
                      <a:pt x="617" y="409"/>
                      <a:pt x="618" y="410"/>
                      <a:pt x="620" y="410"/>
                    </a:cubicBezTo>
                    <a:cubicBezTo>
                      <a:pt x="623" y="409"/>
                      <a:pt x="627" y="407"/>
                      <a:pt x="629" y="405"/>
                    </a:cubicBezTo>
                    <a:cubicBezTo>
                      <a:pt x="631" y="405"/>
                      <a:pt x="632" y="404"/>
                      <a:pt x="633" y="402"/>
                    </a:cubicBezTo>
                    <a:cubicBezTo>
                      <a:pt x="637" y="397"/>
                      <a:pt x="641" y="392"/>
                      <a:pt x="644" y="388"/>
                    </a:cubicBezTo>
                    <a:cubicBezTo>
                      <a:pt x="646" y="386"/>
                      <a:pt x="648" y="383"/>
                      <a:pt x="650" y="381"/>
                    </a:cubicBezTo>
                    <a:cubicBezTo>
                      <a:pt x="649" y="383"/>
                      <a:pt x="648" y="386"/>
                      <a:pt x="647" y="389"/>
                    </a:cubicBezTo>
                    <a:cubicBezTo>
                      <a:pt x="643" y="398"/>
                      <a:pt x="638" y="406"/>
                      <a:pt x="637" y="416"/>
                    </a:cubicBezTo>
                    <a:cubicBezTo>
                      <a:pt x="637" y="417"/>
                      <a:pt x="637" y="418"/>
                      <a:pt x="638" y="419"/>
                    </a:cubicBezTo>
                    <a:cubicBezTo>
                      <a:pt x="638" y="419"/>
                      <a:pt x="638" y="420"/>
                      <a:pt x="638" y="420"/>
                    </a:cubicBezTo>
                    <a:cubicBezTo>
                      <a:pt x="626" y="421"/>
                      <a:pt x="615" y="424"/>
                      <a:pt x="602" y="424"/>
                    </a:cubicBezTo>
                    <a:close/>
                    <a:moveTo>
                      <a:pt x="670" y="321"/>
                    </a:moveTo>
                    <a:cubicBezTo>
                      <a:pt x="670" y="320"/>
                      <a:pt x="668" y="319"/>
                      <a:pt x="668" y="320"/>
                    </a:cubicBezTo>
                    <a:cubicBezTo>
                      <a:pt x="663" y="329"/>
                      <a:pt x="657" y="338"/>
                      <a:pt x="651" y="346"/>
                    </a:cubicBezTo>
                    <a:cubicBezTo>
                      <a:pt x="650" y="344"/>
                      <a:pt x="648" y="342"/>
                      <a:pt x="645" y="342"/>
                    </a:cubicBezTo>
                    <a:cubicBezTo>
                      <a:pt x="647" y="333"/>
                      <a:pt x="649" y="324"/>
                      <a:pt x="651" y="314"/>
                    </a:cubicBezTo>
                    <a:cubicBezTo>
                      <a:pt x="654" y="311"/>
                      <a:pt x="657" y="308"/>
                      <a:pt x="660" y="305"/>
                    </a:cubicBezTo>
                    <a:cubicBezTo>
                      <a:pt x="667" y="297"/>
                      <a:pt x="674" y="289"/>
                      <a:pt x="681" y="282"/>
                    </a:cubicBezTo>
                    <a:cubicBezTo>
                      <a:pt x="680" y="285"/>
                      <a:pt x="680" y="288"/>
                      <a:pt x="679" y="291"/>
                    </a:cubicBezTo>
                    <a:cubicBezTo>
                      <a:pt x="676" y="301"/>
                      <a:pt x="673" y="311"/>
                      <a:pt x="670" y="3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 name="Freeform 1247"/>
              <p:cNvSpPr/>
              <p:nvPr/>
            </p:nvSpPr>
            <p:spPr bwMode="auto">
              <a:xfrm>
                <a:off x="1800" y="1266"/>
                <a:ext cx="16" cy="12"/>
              </a:xfrm>
              <a:custGeom>
                <a:avLst/>
                <a:gdLst>
                  <a:gd name="T0" fmla="*/ 14 w 28"/>
                  <a:gd name="T1" fmla="*/ 7 h 21"/>
                  <a:gd name="T2" fmla="*/ 24 w 28"/>
                  <a:gd name="T3" fmla="*/ 19 h 21"/>
                  <a:gd name="T4" fmla="*/ 27 w 28"/>
                  <a:gd name="T5" fmla="*/ 18 h 21"/>
                  <a:gd name="T6" fmla="*/ 19 w 28"/>
                  <a:gd name="T7" fmla="*/ 4 h 21"/>
                  <a:gd name="T8" fmla="*/ 1 w 28"/>
                  <a:gd name="T9" fmla="*/ 1 h 21"/>
                  <a:gd name="T10" fmla="*/ 1 w 28"/>
                  <a:gd name="T11" fmla="*/ 2 h 21"/>
                  <a:gd name="T12" fmla="*/ 14 w 28"/>
                  <a:gd name="T13" fmla="*/ 7 h 21"/>
                </a:gdLst>
                <a:ahLst/>
                <a:cxnLst>
                  <a:cxn ang="0">
                    <a:pos x="T0" y="T1"/>
                  </a:cxn>
                  <a:cxn ang="0">
                    <a:pos x="T2" y="T3"/>
                  </a:cxn>
                  <a:cxn ang="0">
                    <a:pos x="T4" y="T5"/>
                  </a:cxn>
                  <a:cxn ang="0">
                    <a:pos x="T6" y="T7"/>
                  </a:cxn>
                  <a:cxn ang="0">
                    <a:pos x="T8" y="T9"/>
                  </a:cxn>
                  <a:cxn ang="0">
                    <a:pos x="T10" y="T11"/>
                  </a:cxn>
                  <a:cxn ang="0">
                    <a:pos x="T12" y="T13"/>
                  </a:cxn>
                </a:cxnLst>
                <a:rect l="0" t="0" r="r" b="b"/>
                <a:pathLst>
                  <a:path w="28" h="21">
                    <a:moveTo>
                      <a:pt x="14" y="7"/>
                    </a:moveTo>
                    <a:cubicBezTo>
                      <a:pt x="20" y="10"/>
                      <a:pt x="20" y="15"/>
                      <a:pt x="24" y="19"/>
                    </a:cubicBezTo>
                    <a:cubicBezTo>
                      <a:pt x="25" y="21"/>
                      <a:pt x="27" y="20"/>
                      <a:pt x="27" y="18"/>
                    </a:cubicBezTo>
                    <a:cubicBezTo>
                      <a:pt x="28" y="13"/>
                      <a:pt x="23" y="7"/>
                      <a:pt x="19" y="4"/>
                    </a:cubicBezTo>
                    <a:cubicBezTo>
                      <a:pt x="13" y="0"/>
                      <a:pt x="7" y="0"/>
                      <a:pt x="1" y="1"/>
                    </a:cubicBezTo>
                    <a:cubicBezTo>
                      <a:pt x="0" y="1"/>
                      <a:pt x="0" y="2"/>
                      <a:pt x="1" y="2"/>
                    </a:cubicBezTo>
                    <a:cubicBezTo>
                      <a:pt x="6" y="3"/>
                      <a:pt x="10" y="5"/>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 name="Freeform 1248"/>
              <p:cNvSpPr/>
              <p:nvPr/>
            </p:nvSpPr>
            <p:spPr bwMode="auto">
              <a:xfrm>
                <a:off x="1865" y="3978"/>
                <a:ext cx="174" cy="13"/>
              </a:xfrm>
              <a:custGeom>
                <a:avLst/>
                <a:gdLst>
                  <a:gd name="T0" fmla="*/ 66 w 310"/>
                  <a:gd name="T1" fmla="*/ 10 h 22"/>
                  <a:gd name="T2" fmla="*/ 136 w 310"/>
                  <a:gd name="T3" fmla="*/ 11 h 22"/>
                  <a:gd name="T4" fmla="*/ 216 w 310"/>
                  <a:gd name="T5" fmla="*/ 11 h 22"/>
                  <a:gd name="T6" fmla="*/ 306 w 310"/>
                  <a:gd name="T7" fmla="*/ 21 h 22"/>
                  <a:gd name="T8" fmla="*/ 306 w 310"/>
                  <a:gd name="T9" fmla="*/ 14 h 22"/>
                  <a:gd name="T10" fmla="*/ 219 w 310"/>
                  <a:gd name="T11" fmla="*/ 4 h 22"/>
                  <a:gd name="T12" fmla="*/ 136 w 310"/>
                  <a:gd name="T13" fmla="*/ 3 h 22"/>
                  <a:gd name="T14" fmla="*/ 0 w 310"/>
                  <a:gd name="T15" fmla="*/ 17 h 22"/>
                  <a:gd name="T16" fmla="*/ 0 w 310"/>
                  <a:gd name="T17" fmla="*/ 17 h 22"/>
                  <a:gd name="T18" fmla="*/ 66 w 310"/>
                  <a:gd name="T1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0" h="22">
                    <a:moveTo>
                      <a:pt x="66" y="10"/>
                    </a:moveTo>
                    <a:cubicBezTo>
                      <a:pt x="90" y="9"/>
                      <a:pt x="113" y="10"/>
                      <a:pt x="136" y="11"/>
                    </a:cubicBezTo>
                    <a:cubicBezTo>
                      <a:pt x="163" y="11"/>
                      <a:pt x="189" y="9"/>
                      <a:pt x="216" y="11"/>
                    </a:cubicBezTo>
                    <a:cubicBezTo>
                      <a:pt x="246" y="13"/>
                      <a:pt x="276" y="18"/>
                      <a:pt x="306" y="21"/>
                    </a:cubicBezTo>
                    <a:cubicBezTo>
                      <a:pt x="310" y="22"/>
                      <a:pt x="310" y="14"/>
                      <a:pt x="306" y="14"/>
                    </a:cubicBezTo>
                    <a:cubicBezTo>
                      <a:pt x="277" y="10"/>
                      <a:pt x="248" y="6"/>
                      <a:pt x="219" y="4"/>
                    </a:cubicBezTo>
                    <a:cubicBezTo>
                      <a:pt x="191" y="1"/>
                      <a:pt x="164" y="2"/>
                      <a:pt x="136" y="3"/>
                    </a:cubicBezTo>
                    <a:cubicBezTo>
                      <a:pt x="91" y="4"/>
                      <a:pt x="44" y="0"/>
                      <a:pt x="0" y="17"/>
                    </a:cubicBezTo>
                    <a:cubicBezTo>
                      <a:pt x="0" y="17"/>
                      <a:pt x="0" y="17"/>
                      <a:pt x="0" y="17"/>
                    </a:cubicBezTo>
                    <a:cubicBezTo>
                      <a:pt x="21" y="10"/>
                      <a:pt x="45" y="10"/>
                      <a:pt x="6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 name="Freeform 1249"/>
              <p:cNvSpPr/>
              <p:nvPr/>
            </p:nvSpPr>
            <p:spPr bwMode="auto">
              <a:xfrm>
                <a:off x="2033" y="3991"/>
                <a:ext cx="47" cy="105"/>
              </a:xfrm>
              <a:custGeom>
                <a:avLst/>
                <a:gdLst>
                  <a:gd name="T0" fmla="*/ 61 w 84"/>
                  <a:gd name="T1" fmla="*/ 132 h 188"/>
                  <a:gd name="T2" fmla="*/ 20 w 84"/>
                  <a:gd name="T3" fmla="*/ 129 h 188"/>
                  <a:gd name="T4" fmla="*/ 11 w 84"/>
                  <a:gd name="T5" fmla="*/ 70 h 188"/>
                  <a:gd name="T6" fmla="*/ 11 w 84"/>
                  <a:gd name="T7" fmla="*/ 7 h 188"/>
                  <a:gd name="T8" fmla="*/ 11 w 84"/>
                  <a:gd name="T9" fmla="*/ 6 h 188"/>
                  <a:gd name="T10" fmla="*/ 13 w 84"/>
                  <a:gd name="T11" fmla="*/ 133 h 188"/>
                  <a:gd name="T12" fmla="*/ 16 w 84"/>
                  <a:gd name="T13" fmla="*/ 136 h 188"/>
                  <a:gd name="T14" fmla="*/ 63 w 84"/>
                  <a:gd name="T15" fmla="*/ 140 h 188"/>
                  <a:gd name="T16" fmla="*/ 73 w 84"/>
                  <a:gd name="T17" fmla="*/ 181 h 188"/>
                  <a:gd name="T18" fmla="*/ 83 w 84"/>
                  <a:gd name="T19" fmla="*/ 178 h 188"/>
                  <a:gd name="T20" fmla="*/ 12 w 84"/>
                  <a:gd name="T21" fmla="*/ 1 h 188"/>
                  <a:gd name="T22" fmla="*/ 11 w 84"/>
                  <a:gd name="T23" fmla="*/ 1 h 188"/>
                  <a:gd name="T24" fmla="*/ 61 w 84"/>
                  <a:gd name="T25" fmla="*/ 13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88">
                    <a:moveTo>
                      <a:pt x="61" y="132"/>
                    </a:moveTo>
                    <a:cubicBezTo>
                      <a:pt x="48" y="135"/>
                      <a:pt x="33" y="131"/>
                      <a:pt x="20" y="129"/>
                    </a:cubicBezTo>
                    <a:cubicBezTo>
                      <a:pt x="14" y="110"/>
                      <a:pt x="11" y="90"/>
                      <a:pt x="11" y="70"/>
                    </a:cubicBezTo>
                    <a:cubicBezTo>
                      <a:pt x="10" y="49"/>
                      <a:pt x="12" y="28"/>
                      <a:pt x="11" y="7"/>
                    </a:cubicBezTo>
                    <a:cubicBezTo>
                      <a:pt x="11" y="6"/>
                      <a:pt x="11" y="6"/>
                      <a:pt x="11" y="6"/>
                    </a:cubicBezTo>
                    <a:cubicBezTo>
                      <a:pt x="5" y="48"/>
                      <a:pt x="0" y="92"/>
                      <a:pt x="13" y="133"/>
                    </a:cubicBezTo>
                    <a:cubicBezTo>
                      <a:pt x="13" y="135"/>
                      <a:pt x="14" y="136"/>
                      <a:pt x="16" y="136"/>
                    </a:cubicBezTo>
                    <a:cubicBezTo>
                      <a:pt x="31" y="139"/>
                      <a:pt x="48" y="144"/>
                      <a:pt x="63" y="140"/>
                    </a:cubicBezTo>
                    <a:cubicBezTo>
                      <a:pt x="67" y="154"/>
                      <a:pt x="70" y="168"/>
                      <a:pt x="73" y="181"/>
                    </a:cubicBezTo>
                    <a:cubicBezTo>
                      <a:pt x="74" y="188"/>
                      <a:pt x="84" y="185"/>
                      <a:pt x="83" y="178"/>
                    </a:cubicBezTo>
                    <a:cubicBezTo>
                      <a:pt x="68" y="116"/>
                      <a:pt x="51" y="52"/>
                      <a:pt x="12" y="1"/>
                    </a:cubicBezTo>
                    <a:cubicBezTo>
                      <a:pt x="11" y="0"/>
                      <a:pt x="10" y="0"/>
                      <a:pt x="11" y="1"/>
                    </a:cubicBezTo>
                    <a:cubicBezTo>
                      <a:pt x="35" y="42"/>
                      <a:pt x="50" y="87"/>
                      <a:pt x="61" y="1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 name="Freeform 1250"/>
              <p:cNvSpPr/>
              <p:nvPr/>
            </p:nvSpPr>
            <p:spPr bwMode="auto">
              <a:xfrm>
                <a:off x="1693" y="3991"/>
                <a:ext cx="158" cy="175"/>
              </a:xfrm>
              <a:custGeom>
                <a:avLst/>
                <a:gdLst>
                  <a:gd name="T0" fmla="*/ 12 w 283"/>
                  <a:gd name="T1" fmla="*/ 308 h 313"/>
                  <a:gd name="T2" fmla="*/ 40 w 283"/>
                  <a:gd name="T3" fmla="*/ 212 h 313"/>
                  <a:gd name="T4" fmla="*/ 113 w 283"/>
                  <a:gd name="T5" fmla="*/ 190 h 313"/>
                  <a:gd name="T6" fmla="*/ 195 w 283"/>
                  <a:gd name="T7" fmla="*/ 179 h 313"/>
                  <a:gd name="T8" fmla="*/ 195 w 283"/>
                  <a:gd name="T9" fmla="*/ 170 h 313"/>
                  <a:gd name="T10" fmla="*/ 195 w 283"/>
                  <a:gd name="T11" fmla="*/ 170 h 313"/>
                  <a:gd name="T12" fmla="*/ 222 w 283"/>
                  <a:gd name="T13" fmla="*/ 74 h 313"/>
                  <a:gd name="T14" fmla="*/ 250 w 283"/>
                  <a:gd name="T15" fmla="*/ 30 h 313"/>
                  <a:gd name="T16" fmla="*/ 268 w 283"/>
                  <a:gd name="T17" fmla="*/ 16 h 313"/>
                  <a:gd name="T18" fmla="*/ 283 w 283"/>
                  <a:gd name="T19" fmla="*/ 7 h 313"/>
                  <a:gd name="T20" fmla="*/ 282 w 283"/>
                  <a:gd name="T21" fmla="*/ 5 h 313"/>
                  <a:gd name="T22" fmla="*/ 265 w 283"/>
                  <a:gd name="T23" fmla="*/ 7 h 313"/>
                  <a:gd name="T24" fmla="*/ 246 w 283"/>
                  <a:gd name="T25" fmla="*/ 21 h 313"/>
                  <a:gd name="T26" fmla="*/ 216 w 283"/>
                  <a:gd name="T27" fmla="*/ 66 h 313"/>
                  <a:gd name="T28" fmla="*/ 188 w 283"/>
                  <a:gd name="T29" fmla="*/ 169 h 313"/>
                  <a:gd name="T30" fmla="*/ 188 w 283"/>
                  <a:gd name="T31" fmla="*/ 169 h 313"/>
                  <a:gd name="T32" fmla="*/ 98 w 283"/>
                  <a:gd name="T33" fmla="*/ 181 h 313"/>
                  <a:gd name="T34" fmla="*/ 32 w 283"/>
                  <a:gd name="T35" fmla="*/ 206 h 313"/>
                  <a:gd name="T36" fmla="*/ 5 w 283"/>
                  <a:gd name="T37" fmla="*/ 308 h 313"/>
                  <a:gd name="T38" fmla="*/ 12 w 283"/>
                  <a:gd name="T39" fmla="*/ 3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13">
                    <a:moveTo>
                      <a:pt x="12" y="308"/>
                    </a:moveTo>
                    <a:cubicBezTo>
                      <a:pt x="13" y="274"/>
                      <a:pt x="9" y="233"/>
                      <a:pt x="40" y="212"/>
                    </a:cubicBezTo>
                    <a:cubicBezTo>
                      <a:pt x="62" y="197"/>
                      <a:pt x="87" y="192"/>
                      <a:pt x="113" y="190"/>
                    </a:cubicBezTo>
                    <a:cubicBezTo>
                      <a:pt x="140" y="188"/>
                      <a:pt x="169" y="190"/>
                      <a:pt x="195" y="179"/>
                    </a:cubicBezTo>
                    <a:cubicBezTo>
                      <a:pt x="199" y="177"/>
                      <a:pt x="198" y="172"/>
                      <a:pt x="195" y="170"/>
                    </a:cubicBezTo>
                    <a:cubicBezTo>
                      <a:pt x="195" y="170"/>
                      <a:pt x="195" y="170"/>
                      <a:pt x="195" y="170"/>
                    </a:cubicBezTo>
                    <a:cubicBezTo>
                      <a:pt x="200" y="137"/>
                      <a:pt x="209" y="104"/>
                      <a:pt x="222" y="74"/>
                    </a:cubicBezTo>
                    <a:cubicBezTo>
                      <a:pt x="229" y="59"/>
                      <a:pt x="238" y="43"/>
                      <a:pt x="250" y="30"/>
                    </a:cubicBezTo>
                    <a:cubicBezTo>
                      <a:pt x="255" y="25"/>
                      <a:pt x="261" y="20"/>
                      <a:pt x="268" y="16"/>
                    </a:cubicBezTo>
                    <a:cubicBezTo>
                      <a:pt x="272" y="14"/>
                      <a:pt x="281" y="13"/>
                      <a:pt x="283" y="7"/>
                    </a:cubicBezTo>
                    <a:cubicBezTo>
                      <a:pt x="283" y="6"/>
                      <a:pt x="283" y="5"/>
                      <a:pt x="282" y="5"/>
                    </a:cubicBezTo>
                    <a:cubicBezTo>
                      <a:pt x="278" y="0"/>
                      <a:pt x="269" y="5"/>
                      <a:pt x="265" y="7"/>
                    </a:cubicBezTo>
                    <a:cubicBezTo>
                      <a:pt x="258" y="11"/>
                      <a:pt x="251" y="16"/>
                      <a:pt x="246" y="21"/>
                    </a:cubicBezTo>
                    <a:cubicBezTo>
                      <a:pt x="233" y="34"/>
                      <a:pt x="224" y="50"/>
                      <a:pt x="216" y="66"/>
                    </a:cubicBezTo>
                    <a:cubicBezTo>
                      <a:pt x="201" y="98"/>
                      <a:pt x="192" y="133"/>
                      <a:pt x="188" y="169"/>
                    </a:cubicBezTo>
                    <a:cubicBezTo>
                      <a:pt x="188" y="169"/>
                      <a:pt x="188" y="169"/>
                      <a:pt x="188" y="169"/>
                    </a:cubicBezTo>
                    <a:cubicBezTo>
                      <a:pt x="159" y="178"/>
                      <a:pt x="129" y="177"/>
                      <a:pt x="98" y="181"/>
                    </a:cubicBezTo>
                    <a:cubicBezTo>
                      <a:pt x="75" y="183"/>
                      <a:pt x="50" y="191"/>
                      <a:pt x="32" y="206"/>
                    </a:cubicBezTo>
                    <a:cubicBezTo>
                      <a:pt x="0" y="230"/>
                      <a:pt x="5" y="272"/>
                      <a:pt x="5" y="308"/>
                    </a:cubicBezTo>
                    <a:cubicBezTo>
                      <a:pt x="5" y="313"/>
                      <a:pt x="12" y="313"/>
                      <a:pt x="12"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 name="Freeform 1251"/>
              <p:cNvSpPr>
                <a:spLocks noEditPoints="1"/>
              </p:cNvSpPr>
              <p:nvPr/>
            </p:nvSpPr>
            <p:spPr bwMode="auto">
              <a:xfrm>
                <a:off x="1705" y="4118"/>
                <a:ext cx="25" cy="54"/>
              </a:xfrm>
              <a:custGeom>
                <a:avLst/>
                <a:gdLst>
                  <a:gd name="T0" fmla="*/ 1 w 44"/>
                  <a:gd name="T1" fmla="*/ 37 h 96"/>
                  <a:gd name="T2" fmla="*/ 11 w 44"/>
                  <a:gd name="T3" fmla="*/ 74 h 96"/>
                  <a:gd name="T4" fmla="*/ 17 w 44"/>
                  <a:gd name="T5" fmla="*/ 93 h 96"/>
                  <a:gd name="T6" fmla="*/ 22 w 44"/>
                  <a:gd name="T7" fmla="*/ 95 h 96"/>
                  <a:gd name="T8" fmla="*/ 43 w 44"/>
                  <a:gd name="T9" fmla="*/ 39 h 96"/>
                  <a:gd name="T10" fmla="*/ 18 w 44"/>
                  <a:gd name="T11" fmla="*/ 0 h 96"/>
                  <a:gd name="T12" fmla="*/ 1 w 44"/>
                  <a:gd name="T13" fmla="*/ 37 h 96"/>
                  <a:gd name="T14" fmla="*/ 31 w 44"/>
                  <a:gd name="T15" fmla="*/ 17 h 96"/>
                  <a:gd name="T16" fmla="*/ 34 w 44"/>
                  <a:gd name="T17" fmla="*/ 30 h 96"/>
                  <a:gd name="T18" fmla="*/ 32 w 44"/>
                  <a:gd name="T19" fmla="*/ 27 h 96"/>
                  <a:gd name="T20" fmla="*/ 30 w 44"/>
                  <a:gd name="T21" fmla="*/ 28 h 96"/>
                  <a:gd name="T22" fmla="*/ 22 w 44"/>
                  <a:gd name="T23" fmla="*/ 73 h 96"/>
                  <a:gd name="T24" fmla="*/ 16 w 44"/>
                  <a:gd name="T25" fmla="*/ 61 h 96"/>
                  <a:gd name="T26" fmla="*/ 16 w 44"/>
                  <a:gd name="T27" fmla="*/ 41 h 96"/>
                  <a:gd name="T28" fmla="*/ 13 w 44"/>
                  <a:gd name="T29" fmla="*/ 41 h 96"/>
                  <a:gd name="T30" fmla="*/ 12 w 44"/>
                  <a:gd name="T31" fmla="*/ 45 h 96"/>
                  <a:gd name="T32" fmla="*/ 11 w 44"/>
                  <a:gd name="T33" fmla="*/ 42 h 96"/>
                  <a:gd name="T34" fmla="*/ 17 w 44"/>
                  <a:gd name="T35" fmla="*/ 9 h 96"/>
                  <a:gd name="T36" fmla="*/ 31 w 44"/>
                  <a:gd name="T37"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96">
                    <a:moveTo>
                      <a:pt x="1" y="37"/>
                    </a:moveTo>
                    <a:cubicBezTo>
                      <a:pt x="2" y="49"/>
                      <a:pt x="4" y="63"/>
                      <a:pt x="11" y="74"/>
                    </a:cubicBezTo>
                    <a:cubicBezTo>
                      <a:pt x="12" y="81"/>
                      <a:pt x="14" y="87"/>
                      <a:pt x="17" y="93"/>
                    </a:cubicBezTo>
                    <a:cubicBezTo>
                      <a:pt x="18" y="95"/>
                      <a:pt x="20" y="96"/>
                      <a:pt x="22" y="95"/>
                    </a:cubicBezTo>
                    <a:cubicBezTo>
                      <a:pt x="38" y="83"/>
                      <a:pt x="42" y="57"/>
                      <a:pt x="43" y="39"/>
                    </a:cubicBezTo>
                    <a:cubicBezTo>
                      <a:pt x="44" y="23"/>
                      <a:pt x="39" y="0"/>
                      <a:pt x="18" y="0"/>
                    </a:cubicBezTo>
                    <a:cubicBezTo>
                      <a:pt x="1" y="0"/>
                      <a:pt x="0" y="25"/>
                      <a:pt x="1" y="37"/>
                    </a:cubicBezTo>
                    <a:close/>
                    <a:moveTo>
                      <a:pt x="31" y="17"/>
                    </a:moveTo>
                    <a:cubicBezTo>
                      <a:pt x="33" y="21"/>
                      <a:pt x="34" y="25"/>
                      <a:pt x="34" y="30"/>
                    </a:cubicBezTo>
                    <a:cubicBezTo>
                      <a:pt x="33" y="29"/>
                      <a:pt x="33" y="28"/>
                      <a:pt x="32" y="27"/>
                    </a:cubicBezTo>
                    <a:cubicBezTo>
                      <a:pt x="31" y="25"/>
                      <a:pt x="29" y="26"/>
                      <a:pt x="30" y="28"/>
                    </a:cubicBezTo>
                    <a:cubicBezTo>
                      <a:pt x="35" y="43"/>
                      <a:pt x="30" y="59"/>
                      <a:pt x="22" y="73"/>
                    </a:cubicBezTo>
                    <a:cubicBezTo>
                      <a:pt x="19" y="69"/>
                      <a:pt x="17" y="65"/>
                      <a:pt x="16" y="61"/>
                    </a:cubicBezTo>
                    <a:cubicBezTo>
                      <a:pt x="15" y="55"/>
                      <a:pt x="15" y="48"/>
                      <a:pt x="16" y="41"/>
                    </a:cubicBezTo>
                    <a:cubicBezTo>
                      <a:pt x="16" y="40"/>
                      <a:pt x="14" y="40"/>
                      <a:pt x="13" y="41"/>
                    </a:cubicBezTo>
                    <a:cubicBezTo>
                      <a:pt x="13" y="42"/>
                      <a:pt x="12" y="44"/>
                      <a:pt x="12" y="45"/>
                    </a:cubicBezTo>
                    <a:cubicBezTo>
                      <a:pt x="12" y="44"/>
                      <a:pt x="12" y="43"/>
                      <a:pt x="11" y="42"/>
                    </a:cubicBezTo>
                    <a:cubicBezTo>
                      <a:pt x="10" y="35"/>
                      <a:pt x="8" y="13"/>
                      <a:pt x="17" y="9"/>
                    </a:cubicBezTo>
                    <a:cubicBezTo>
                      <a:pt x="23" y="8"/>
                      <a:pt x="29" y="13"/>
                      <a:pt x="3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 name="Freeform 1252"/>
              <p:cNvSpPr/>
              <p:nvPr/>
            </p:nvSpPr>
            <p:spPr bwMode="auto">
              <a:xfrm>
                <a:off x="1840" y="4012"/>
                <a:ext cx="9" cy="63"/>
              </a:xfrm>
              <a:custGeom>
                <a:avLst/>
                <a:gdLst>
                  <a:gd name="T0" fmla="*/ 10 w 15"/>
                  <a:gd name="T1" fmla="*/ 108 h 113"/>
                  <a:gd name="T2" fmla="*/ 13 w 15"/>
                  <a:gd name="T3" fmla="*/ 57 h 113"/>
                  <a:gd name="T4" fmla="*/ 13 w 15"/>
                  <a:gd name="T5" fmla="*/ 2 h 113"/>
                  <a:gd name="T6" fmla="*/ 11 w 15"/>
                  <a:gd name="T7" fmla="*/ 2 h 113"/>
                  <a:gd name="T8" fmla="*/ 6 w 15"/>
                  <a:gd name="T9" fmla="*/ 54 h 113"/>
                  <a:gd name="T10" fmla="*/ 3 w 15"/>
                  <a:gd name="T11" fmla="*/ 108 h 113"/>
                  <a:gd name="T12" fmla="*/ 10 w 15"/>
                  <a:gd name="T13" fmla="*/ 108 h 113"/>
                </a:gdLst>
                <a:ahLst/>
                <a:cxnLst>
                  <a:cxn ang="0">
                    <a:pos x="T0" y="T1"/>
                  </a:cxn>
                  <a:cxn ang="0">
                    <a:pos x="T2" y="T3"/>
                  </a:cxn>
                  <a:cxn ang="0">
                    <a:pos x="T4" y="T5"/>
                  </a:cxn>
                  <a:cxn ang="0">
                    <a:pos x="T6" y="T7"/>
                  </a:cxn>
                  <a:cxn ang="0">
                    <a:pos x="T8" y="T9"/>
                  </a:cxn>
                  <a:cxn ang="0">
                    <a:pos x="T10" y="T11"/>
                  </a:cxn>
                  <a:cxn ang="0">
                    <a:pos x="T12" y="T13"/>
                  </a:cxn>
                </a:cxnLst>
                <a:rect l="0" t="0" r="r" b="b"/>
                <a:pathLst>
                  <a:path w="15" h="113">
                    <a:moveTo>
                      <a:pt x="10" y="108"/>
                    </a:moveTo>
                    <a:cubicBezTo>
                      <a:pt x="13" y="91"/>
                      <a:pt x="12" y="74"/>
                      <a:pt x="13" y="57"/>
                    </a:cubicBezTo>
                    <a:cubicBezTo>
                      <a:pt x="14" y="38"/>
                      <a:pt x="15" y="20"/>
                      <a:pt x="13" y="2"/>
                    </a:cubicBezTo>
                    <a:cubicBezTo>
                      <a:pt x="13" y="0"/>
                      <a:pt x="11" y="0"/>
                      <a:pt x="11" y="2"/>
                    </a:cubicBezTo>
                    <a:cubicBezTo>
                      <a:pt x="9" y="19"/>
                      <a:pt x="8" y="36"/>
                      <a:pt x="6" y="54"/>
                    </a:cubicBezTo>
                    <a:cubicBezTo>
                      <a:pt x="4" y="71"/>
                      <a:pt x="0" y="91"/>
                      <a:pt x="3" y="108"/>
                    </a:cubicBezTo>
                    <a:cubicBezTo>
                      <a:pt x="3" y="113"/>
                      <a:pt x="10" y="113"/>
                      <a:pt x="10"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 name="Freeform 1253"/>
              <p:cNvSpPr/>
              <p:nvPr/>
            </p:nvSpPr>
            <p:spPr bwMode="auto">
              <a:xfrm>
                <a:off x="1807" y="4000"/>
                <a:ext cx="40" cy="87"/>
              </a:xfrm>
              <a:custGeom>
                <a:avLst/>
                <a:gdLst>
                  <a:gd name="T0" fmla="*/ 4 w 72"/>
                  <a:gd name="T1" fmla="*/ 154 h 156"/>
                  <a:gd name="T2" fmla="*/ 35 w 72"/>
                  <a:gd name="T3" fmla="*/ 155 h 156"/>
                  <a:gd name="T4" fmla="*/ 62 w 72"/>
                  <a:gd name="T5" fmla="*/ 149 h 156"/>
                  <a:gd name="T6" fmla="*/ 61 w 72"/>
                  <a:gd name="T7" fmla="*/ 145 h 156"/>
                  <a:gd name="T8" fmla="*/ 37 w 72"/>
                  <a:gd name="T9" fmla="*/ 146 h 156"/>
                  <a:gd name="T10" fmla="*/ 12 w 72"/>
                  <a:gd name="T11" fmla="*/ 150 h 156"/>
                  <a:gd name="T12" fmla="*/ 9 w 72"/>
                  <a:gd name="T13" fmla="*/ 139 h 156"/>
                  <a:gd name="T14" fmla="*/ 10 w 72"/>
                  <a:gd name="T15" fmla="*/ 119 h 156"/>
                  <a:gd name="T16" fmla="*/ 24 w 72"/>
                  <a:gd name="T17" fmla="*/ 74 h 156"/>
                  <a:gd name="T18" fmla="*/ 72 w 72"/>
                  <a:gd name="T19" fmla="*/ 2 h 156"/>
                  <a:gd name="T20" fmla="*/ 71 w 72"/>
                  <a:gd name="T21" fmla="*/ 1 h 156"/>
                  <a:gd name="T22" fmla="*/ 43 w 72"/>
                  <a:gd name="T23" fmla="*/ 28 h 156"/>
                  <a:gd name="T24" fmla="*/ 16 w 72"/>
                  <a:gd name="T25" fmla="*/ 74 h 156"/>
                  <a:gd name="T26" fmla="*/ 3 w 72"/>
                  <a:gd name="T27" fmla="*/ 121 h 156"/>
                  <a:gd name="T28" fmla="*/ 5 w 72"/>
                  <a:gd name="T29" fmla="*/ 151 h 156"/>
                  <a:gd name="T30" fmla="*/ 4 w 72"/>
                  <a:gd name="T31" fmla="*/ 151 h 156"/>
                  <a:gd name="T32" fmla="*/ 4 w 72"/>
                  <a:gd name="T3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56">
                    <a:moveTo>
                      <a:pt x="4" y="154"/>
                    </a:moveTo>
                    <a:cubicBezTo>
                      <a:pt x="14" y="156"/>
                      <a:pt x="25" y="156"/>
                      <a:pt x="35" y="155"/>
                    </a:cubicBezTo>
                    <a:cubicBezTo>
                      <a:pt x="44" y="154"/>
                      <a:pt x="55" y="155"/>
                      <a:pt x="62" y="149"/>
                    </a:cubicBezTo>
                    <a:cubicBezTo>
                      <a:pt x="63" y="148"/>
                      <a:pt x="62" y="146"/>
                      <a:pt x="61" y="145"/>
                    </a:cubicBezTo>
                    <a:cubicBezTo>
                      <a:pt x="53" y="141"/>
                      <a:pt x="45" y="144"/>
                      <a:pt x="37" y="146"/>
                    </a:cubicBezTo>
                    <a:cubicBezTo>
                      <a:pt x="29" y="147"/>
                      <a:pt x="20" y="149"/>
                      <a:pt x="12" y="150"/>
                    </a:cubicBezTo>
                    <a:cubicBezTo>
                      <a:pt x="11" y="146"/>
                      <a:pt x="10" y="142"/>
                      <a:pt x="9" y="139"/>
                    </a:cubicBezTo>
                    <a:cubicBezTo>
                      <a:pt x="9" y="132"/>
                      <a:pt x="9" y="125"/>
                      <a:pt x="10" y="119"/>
                    </a:cubicBezTo>
                    <a:cubicBezTo>
                      <a:pt x="12" y="103"/>
                      <a:pt x="17" y="88"/>
                      <a:pt x="24" y="74"/>
                    </a:cubicBezTo>
                    <a:cubicBezTo>
                      <a:pt x="34" y="49"/>
                      <a:pt x="48" y="18"/>
                      <a:pt x="72" y="2"/>
                    </a:cubicBezTo>
                    <a:cubicBezTo>
                      <a:pt x="72" y="2"/>
                      <a:pt x="72" y="0"/>
                      <a:pt x="71" y="1"/>
                    </a:cubicBezTo>
                    <a:cubicBezTo>
                      <a:pt x="59" y="7"/>
                      <a:pt x="51" y="18"/>
                      <a:pt x="43" y="28"/>
                    </a:cubicBezTo>
                    <a:cubicBezTo>
                      <a:pt x="32" y="42"/>
                      <a:pt x="23" y="58"/>
                      <a:pt x="16" y="74"/>
                    </a:cubicBezTo>
                    <a:cubicBezTo>
                      <a:pt x="10" y="89"/>
                      <a:pt x="5" y="105"/>
                      <a:pt x="3" y="121"/>
                    </a:cubicBezTo>
                    <a:cubicBezTo>
                      <a:pt x="2" y="129"/>
                      <a:pt x="0" y="143"/>
                      <a:pt x="5" y="151"/>
                    </a:cubicBezTo>
                    <a:cubicBezTo>
                      <a:pt x="5" y="151"/>
                      <a:pt x="4" y="151"/>
                      <a:pt x="4" y="151"/>
                    </a:cubicBezTo>
                    <a:cubicBezTo>
                      <a:pt x="3" y="151"/>
                      <a:pt x="3" y="154"/>
                      <a:pt x="4"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 name="Freeform 1254"/>
              <p:cNvSpPr/>
              <p:nvPr/>
            </p:nvSpPr>
            <p:spPr bwMode="auto">
              <a:xfrm>
                <a:off x="1861" y="4004"/>
                <a:ext cx="11" cy="73"/>
              </a:xfrm>
              <a:custGeom>
                <a:avLst/>
                <a:gdLst>
                  <a:gd name="T0" fmla="*/ 6 w 20"/>
                  <a:gd name="T1" fmla="*/ 129 h 132"/>
                  <a:gd name="T2" fmla="*/ 20 w 20"/>
                  <a:gd name="T3" fmla="*/ 0 h 132"/>
                  <a:gd name="T4" fmla="*/ 19 w 20"/>
                  <a:gd name="T5" fmla="*/ 0 h 132"/>
                  <a:gd name="T6" fmla="*/ 0 w 20"/>
                  <a:gd name="T7" fmla="*/ 129 h 132"/>
                  <a:gd name="T8" fmla="*/ 6 w 20"/>
                  <a:gd name="T9" fmla="*/ 129 h 132"/>
                </a:gdLst>
                <a:ahLst/>
                <a:cxnLst>
                  <a:cxn ang="0">
                    <a:pos x="T0" y="T1"/>
                  </a:cxn>
                  <a:cxn ang="0">
                    <a:pos x="T2" y="T3"/>
                  </a:cxn>
                  <a:cxn ang="0">
                    <a:pos x="T4" y="T5"/>
                  </a:cxn>
                  <a:cxn ang="0">
                    <a:pos x="T6" y="T7"/>
                  </a:cxn>
                  <a:cxn ang="0">
                    <a:pos x="T8" y="T9"/>
                  </a:cxn>
                </a:cxnLst>
                <a:rect l="0" t="0" r="r" b="b"/>
                <a:pathLst>
                  <a:path w="20" h="132">
                    <a:moveTo>
                      <a:pt x="6" y="129"/>
                    </a:moveTo>
                    <a:cubicBezTo>
                      <a:pt x="5" y="85"/>
                      <a:pt x="11" y="43"/>
                      <a:pt x="20" y="0"/>
                    </a:cubicBezTo>
                    <a:cubicBezTo>
                      <a:pt x="20" y="0"/>
                      <a:pt x="19" y="0"/>
                      <a:pt x="19" y="0"/>
                    </a:cubicBezTo>
                    <a:cubicBezTo>
                      <a:pt x="5" y="41"/>
                      <a:pt x="1" y="86"/>
                      <a:pt x="0" y="129"/>
                    </a:cubicBezTo>
                    <a:cubicBezTo>
                      <a:pt x="0" y="132"/>
                      <a:pt x="6" y="132"/>
                      <a:pt x="6"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 name="Freeform 1255"/>
              <p:cNvSpPr/>
              <p:nvPr/>
            </p:nvSpPr>
            <p:spPr bwMode="auto">
              <a:xfrm>
                <a:off x="1874" y="4002"/>
                <a:ext cx="65" cy="69"/>
              </a:xfrm>
              <a:custGeom>
                <a:avLst/>
                <a:gdLst>
                  <a:gd name="T0" fmla="*/ 104 w 116"/>
                  <a:gd name="T1" fmla="*/ 120 h 123"/>
                  <a:gd name="T2" fmla="*/ 109 w 116"/>
                  <a:gd name="T3" fmla="*/ 120 h 123"/>
                  <a:gd name="T4" fmla="*/ 113 w 116"/>
                  <a:gd name="T5" fmla="*/ 63 h 123"/>
                  <a:gd name="T6" fmla="*/ 107 w 116"/>
                  <a:gd name="T7" fmla="*/ 13 h 123"/>
                  <a:gd name="T8" fmla="*/ 61 w 116"/>
                  <a:gd name="T9" fmla="*/ 2 h 123"/>
                  <a:gd name="T10" fmla="*/ 1 w 116"/>
                  <a:gd name="T11" fmla="*/ 7 h 123"/>
                  <a:gd name="T12" fmla="*/ 1 w 116"/>
                  <a:gd name="T13" fmla="*/ 9 h 123"/>
                  <a:gd name="T14" fmla="*/ 54 w 116"/>
                  <a:gd name="T15" fmla="*/ 7 h 123"/>
                  <a:gd name="T16" fmla="*/ 103 w 116"/>
                  <a:gd name="T17" fmla="*/ 18 h 123"/>
                  <a:gd name="T18" fmla="*/ 108 w 116"/>
                  <a:gd name="T19" fmla="*/ 41 h 123"/>
                  <a:gd name="T20" fmla="*/ 107 w 116"/>
                  <a:gd name="T21" fmla="*/ 70 h 123"/>
                  <a:gd name="T22" fmla="*/ 104 w 116"/>
                  <a:gd name="T23" fmla="*/ 1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3">
                    <a:moveTo>
                      <a:pt x="104" y="120"/>
                    </a:moveTo>
                    <a:cubicBezTo>
                      <a:pt x="104" y="123"/>
                      <a:pt x="109" y="123"/>
                      <a:pt x="109" y="120"/>
                    </a:cubicBezTo>
                    <a:cubicBezTo>
                      <a:pt x="109" y="101"/>
                      <a:pt x="112" y="82"/>
                      <a:pt x="113" y="63"/>
                    </a:cubicBezTo>
                    <a:cubicBezTo>
                      <a:pt x="114" y="48"/>
                      <a:pt x="116" y="27"/>
                      <a:pt x="107" y="13"/>
                    </a:cubicBezTo>
                    <a:cubicBezTo>
                      <a:pt x="98" y="0"/>
                      <a:pt x="75" y="1"/>
                      <a:pt x="61" y="2"/>
                    </a:cubicBezTo>
                    <a:cubicBezTo>
                      <a:pt x="41" y="3"/>
                      <a:pt x="21" y="8"/>
                      <a:pt x="1" y="7"/>
                    </a:cubicBezTo>
                    <a:cubicBezTo>
                      <a:pt x="0" y="7"/>
                      <a:pt x="0" y="9"/>
                      <a:pt x="1" y="9"/>
                    </a:cubicBezTo>
                    <a:cubicBezTo>
                      <a:pt x="19" y="11"/>
                      <a:pt x="37" y="8"/>
                      <a:pt x="54" y="7"/>
                    </a:cubicBezTo>
                    <a:cubicBezTo>
                      <a:pt x="69" y="6"/>
                      <a:pt x="95" y="3"/>
                      <a:pt x="103" y="18"/>
                    </a:cubicBezTo>
                    <a:cubicBezTo>
                      <a:pt x="107" y="24"/>
                      <a:pt x="107" y="33"/>
                      <a:pt x="108" y="41"/>
                    </a:cubicBezTo>
                    <a:cubicBezTo>
                      <a:pt x="108" y="51"/>
                      <a:pt x="108" y="60"/>
                      <a:pt x="107" y="70"/>
                    </a:cubicBezTo>
                    <a:cubicBezTo>
                      <a:pt x="106" y="86"/>
                      <a:pt x="104" y="103"/>
                      <a:pt x="104"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 name="Freeform 1256"/>
              <p:cNvSpPr/>
              <p:nvPr/>
            </p:nvSpPr>
            <p:spPr bwMode="auto">
              <a:xfrm>
                <a:off x="1865" y="4073"/>
                <a:ext cx="71" cy="13"/>
              </a:xfrm>
              <a:custGeom>
                <a:avLst/>
                <a:gdLst>
                  <a:gd name="T0" fmla="*/ 1 w 128"/>
                  <a:gd name="T1" fmla="*/ 8 h 23"/>
                  <a:gd name="T2" fmla="*/ 55 w 128"/>
                  <a:gd name="T3" fmla="*/ 19 h 23"/>
                  <a:gd name="T4" fmla="*/ 123 w 128"/>
                  <a:gd name="T5" fmla="*/ 8 h 23"/>
                  <a:gd name="T6" fmla="*/ 123 w 128"/>
                  <a:gd name="T7" fmla="*/ 2 h 23"/>
                  <a:gd name="T8" fmla="*/ 64 w 128"/>
                  <a:gd name="T9" fmla="*/ 11 h 23"/>
                  <a:gd name="T10" fmla="*/ 2 w 128"/>
                  <a:gd name="T11" fmla="*/ 7 h 23"/>
                  <a:gd name="T12" fmla="*/ 1 w 128"/>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128" h="23">
                    <a:moveTo>
                      <a:pt x="1" y="8"/>
                    </a:moveTo>
                    <a:cubicBezTo>
                      <a:pt x="13" y="23"/>
                      <a:pt x="37" y="21"/>
                      <a:pt x="55" y="19"/>
                    </a:cubicBezTo>
                    <a:cubicBezTo>
                      <a:pt x="77" y="15"/>
                      <a:pt x="100" y="6"/>
                      <a:pt x="123" y="8"/>
                    </a:cubicBezTo>
                    <a:cubicBezTo>
                      <a:pt x="128" y="8"/>
                      <a:pt x="128" y="2"/>
                      <a:pt x="123" y="2"/>
                    </a:cubicBezTo>
                    <a:cubicBezTo>
                      <a:pt x="104" y="0"/>
                      <a:pt x="83" y="7"/>
                      <a:pt x="64" y="11"/>
                    </a:cubicBezTo>
                    <a:cubicBezTo>
                      <a:pt x="44" y="15"/>
                      <a:pt x="20" y="20"/>
                      <a:pt x="2" y="7"/>
                    </a:cubicBezTo>
                    <a:cubicBezTo>
                      <a:pt x="1" y="6"/>
                      <a:pt x="0"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 name="Freeform 1257"/>
              <p:cNvSpPr/>
              <p:nvPr/>
            </p:nvSpPr>
            <p:spPr bwMode="auto">
              <a:xfrm>
                <a:off x="1950" y="4000"/>
                <a:ext cx="86" cy="79"/>
              </a:xfrm>
              <a:custGeom>
                <a:avLst/>
                <a:gdLst>
                  <a:gd name="T0" fmla="*/ 146 w 154"/>
                  <a:gd name="T1" fmla="*/ 124 h 140"/>
                  <a:gd name="T2" fmla="*/ 135 w 154"/>
                  <a:gd name="T3" fmla="*/ 14 h 140"/>
                  <a:gd name="T4" fmla="*/ 132 w 154"/>
                  <a:gd name="T5" fmla="*/ 12 h 140"/>
                  <a:gd name="T6" fmla="*/ 16 w 154"/>
                  <a:gd name="T7" fmla="*/ 5 h 140"/>
                  <a:gd name="T8" fmla="*/ 16 w 154"/>
                  <a:gd name="T9" fmla="*/ 5 h 140"/>
                  <a:gd name="T10" fmla="*/ 17 w 154"/>
                  <a:gd name="T11" fmla="*/ 1 h 140"/>
                  <a:gd name="T12" fmla="*/ 15 w 154"/>
                  <a:gd name="T13" fmla="*/ 1 h 140"/>
                  <a:gd name="T14" fmla="*/ 7 w 154"/>
                  <a:gd name="T15" fmla="*/ 132 h 140"/>
                  <a:gd name="T16" fmla="*/ 9 w 154"/>
                  <a:gd name="T17" fmla="*/ 136 h 140"/>
                  <a:gd name="T18" fmla="*/ 71 w 154"/>
                  <a:gd name="T19" fmla="*/ 140 h 140"/>
                  <a:gd name="T20" fmla="*/ 128 w 154"/>
                  <a:gd name="T21" fmla="*/ 133 h 140"/>
                  <a:gd name="T22" fmla="*/ 126 w 154"/>
                  <a:gd name="T23" fmla="*/ 126 h 140"/>
                  <a:gd name="T24" fmla="*/ 71 w 154"/>
                  <a:gd name="T25" fmla="*/ 132 h 140"/>
                  <a:gd name="T26" fmla="*/ 14 w 154"/>
                  <a:gd name="T27" fmla="*/ 129 h 140"/>
                  <a:gd name="T28" fmla="*/ 15 w 154"/>
                  <a:gd name="T29" fmla="*/ 7 h 140"/>
                  <a:gd name="T30" fmla="*/ 130 w 154"/>
                  <a:gd name="T31" fmla="*/ 18 h 140"/>
                  <a:gd name="T32" fmla="*/ 141 w 154"/>
                  <a:gd name="T33" fmla="*/ 123 h 140"/>
                  <a:gd name="T34" fmla="*/ 146 w 154"/>
                  <a:gd name="T35" fmla="*/ 1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 h="140">
                    <a:moveTo>
                      <a:pt x="146" y="124"/>
                    </a:moveTo>
                    <a:cubicBezTo>
                      <a:pt x="154" y="87"/>
                      <a:pt x="140" y="51"/>
                      <a:pt x="135" y="14"/>
                    </a:cubicBezTo>
                    <a:cubicBezTo>
                      <a:pt x="135" y="12"/>
                      <a:pt x="133" y="12"/>
                      <a:pt x="132" y="12"/>
                    </a:cubicBezTo>
                    <a:cubicBezTo>
                      <a:pt x="95" y="20"/>
                      <a:pt x="51" y="22"/>
                      <a:pt x="16" y="5"/>
                    </a:cubicBezTo>
                    <a:cubicBezTo>
                      <a:pt x="16" y="5"/>
                      <a:pt x="16" y="5"/>
                      <a:pt x="16" y="5"/>
                    </a:cubicBezTo>
                    <a:cubicBezTo>
                      <a:pt x="16" y="4"/>
                      <a:pt x="16" y="2"/>
                      <a:pt x="17" y="1"/>
                    </a:cubicBezTo>
                    <a:cubicBezTo>
                      <a:pt x="17" y="0"/>
                      <a:pt x="15" y="0"/>
                      <a:pt x="15" y="1"/>
                    </a:cubicBezTo>
                    <a:cubicBezTo>
                      <a:pt x="0" y="42"/>
                      <a:pt x="7" y="89"/>
                      <a:pt x="7" y="132"/>
                    </a:cubicBezTo>
                    <a:cubicBezTo>
                      <a:pt x="7" y="134"/>
                      <a:pt x="8" y="135"/>
                      <a:pt x="9" y="136"/>
                    </a:cubicBezTo>
                    <a:cubicBezTo>
                      <a:pt x="29" y="140"/>
                      <a:pt x="50" y="140"/>
                      <a:pt x="71" y="140"/>
                    </a:cubicBezTo>
                    <a:cubicBezTo>
                      <a:pt x="89" y="139"/>
                      <a:pt x="110" y="139"/>
                      <a:pt x="128" y="133"/>
                    </a:cubicBezTo>
                    <a:cubicBezTo>
                      <a:pt x="132" y="131"/>
                      <a:pt x="130" y="124"/>
                      <a:pt x="126" y="126"/>
                    </a:cubicBezTo>
                    <a:cubicBezTo>
                      <a:pt x="109" y="132"/>
                      <a:pt x="89" y="132"/>
                      <a:pt x="71" y="132"/>
                    </a:cubicBezTo>
                    <a:cubicBezTo>
                      <a:pt x="52" y="132"/>
                      <a:pt x="32" y="132"/>
                      <a:pt x="14" y="129"/>
                    </a:cubicBezTo>
                    <a:cubicBezTo>
                      <a:pt x="13" y="89"/>
                      <a:pt x="9" y="48"/>
                      <a:pt x="15" y="7"/>
                    </a:cubicBezTo>
                    <a:cubicBezTo>
                      <a:pt x="49" y="26"/>
                      <a:pt x="93" y="26"/>
                      <a:pt x="130" y="18"/>
                    </a:cubicBezTo>
                    <a:cubicBezTo>
                      <a:pt x="136" y="53"/>
                      <a:pt x="148" y="87"/>
                      <a:pt x="141" y="123"/>
                    </a:cubicBezTo>
                    <a:cubicBezTo>
                      <a:pt x="140" y="126"/>
                      <a:pt x="145" y="128"/>
                      <a:pt x="14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 name="Freeform 1258"/>
              <p:cNvSpPr/>
              <p:nvPr/>
            </p:nvSpPr>
            <p:spPr bwMode="auto">
              <a:xfrm>
                <a:off x="1944" y="3990"/>
                <a:ext cx="11" cy="121"/>
              </a:xfrm>
              <a:custGeom>
                <a:avLst/>
                <a:gdLst>
                  <a:gd name="T0" fmla="*/ 14 w 20"/>
                  <a:gd name="T1" fmla="*/ 112 h 215"/>
                  <a:gd name="T2" fmla="*/ 6 w 20"/>
                  <a:gd name="T3" fmla="*/ 1 h 215"/>
                  <a:gd name="T4" fmla="*/ 3 w 20"/>
                  <a:gd name="T5" fmla="*/ 2 h 215"/>
                  <a:gd name="T6" fmla="*/ 7 w 20"/>
                  <a:gd name="T7" fmla="*/ 117 h 215"/>
                  <a:gd name="T8" fmla="*/ 2 w 20"/>
                  <a:gd name="T9" fmla="*/ 172 h 215"/>
                  <a:gd name="T10" fmla="*/ 9 w 20"/>
                  <a:gd name="T11" fmla="*/ 213 h 215"/>
                  <a:gd name="T12" fmla="*/ 12 w 20"/>
                  <a:gd name="T13" fmla="*/ 212 h 215"/>
                  <a:gd name="T14" fmla="*/ 11 w 20"/>
                  <a:gd name="T15" fmla="*/ 192 h 215"/>
                  <a:gd name="T16" fmla="*/ 11 w 20"/>
                  <a:gd name="T17" fmla="*/ 167 h 215"/>
                  <a:gd name="T18" fmla="*/ 14 w 20"/>
                  <a:gd name="T19" fmla="*/ 11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5">
                    <a:moveTo>
                      <a:pt x="14" y="112"/>
                    </a:moveTo>
                    <a:cubicBezTo>
                      <a:pt x="17" y="75"/>
                      <a:pt x="20" y="36"/>
                      <a:pt x="6" y="1"/>
                    </a:cubicBezTo>
                    <a:cubicBezTo>
                      <a:pt x="5" y="0"/>
                      <a:pt x="2" y="0"/>
                      <a:pt x="3" y="2"/>
                    </a:cubicBezTo>
                    <a:cubicBezTo>
                      <a:pt x="14" y="39"/>
                      <a:pt x="10" y="79"/>
                      <a:pt x="7" y="117"/>
                    </a:cubicBezTo>
                    <a:cubicBezTo>
                      <a:pt x="5" y="135"/>
                      <a:pt x="3" y="153"/>
                      <a:pt x="2" y="172"/>
                    </a:cubicBezTo>
                    <a:cubicBezTo>
                      <a:pt x="2" y="184"/>
                      <a:pt x="0" y="203"/>
                      <a:pt x="9" y="213"/>
                    </a:cubicBezTo>
                    <a:cubicBezTo>
                      <a:pt x="10" y="215"/>
                      <a:pt x="12" y="213"/>
                      <a:pt x="12" y="212"/>
                    </a:cubicBezTo>
                    <a:cubicBezTo>
                      <a:pt x="13" y="205"/>
                      <a:pt x="12" y="199"/>
                      <a:pt x="11" y="192"/>
                    </a:cubicBezTo>
                    <a:cubicBezTo>
                      <a:pt x="10" y="184"/>
                      <a:pt x="11" y="176"/>
                      <a:pt x="11" y="167"/>
                    </a:cubicBezTo>
                    <a:cubicBezTo>
                      <a:pt x="11" y="149"/>
                      <a:pt x="13" y="130"/>
                      <a:pt x="14"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 name="Freeform 1259"/>
              <p:cNvSpPr>
                <a:spLocks noEditPoints="1"/>
              </p:cNvSpPr>
              <p:nvPr/>
            </p:nvSpPr>
            <p:spPr bwMode="auto">
              <a:xfrm>
                <a:off x="1899" y="4104"/>
                <a:ext cx="44" cy="31"/>
              </a:xfrm>
              <a:custGeom>
                <a:avLst/>
                <a:gdLst>
                  <a:gd name="T0" fmla="*/ 24 w 78"/>
                  <a:gd name="T1" fmla="*/ 48 h 55"/>
                  <a:gd name="T2" fmla="*/ 70 w 78"/>
                  <a:gd name="T3" fmla="*/ 33 h 55"/>
                  <a:gd name="T4" fmla="*/ 49 w 78"/>
                  <a:gd name="T5" fmla="*/ 1 h 55"/>
                  <a:gd name="T6" fmla="*/ 23 w 78"/>
                  <a:gd name="T7" fmla="*/ 3 h 55"/>
                  <a:gd name="T8" fmla="*/ 10 w 78"/>
                  <a:gd name="T9" fmla="*/ 17 h 55"/>
                  <a:gd name="T10" fmla="*/ 24 w 78"/>
                  <a:gd name="T11" fmla="*/ 48 h 55"/>
                  <a:gd name="T12" fmla="*/ 13 w 78"/>
                  <a:gd name="T13" fmla="*/ 19 h 55"/>
                  <a:gd name="T14" fmla="*/ 17 w 78"/>
                  <a:gd name="T15" fmla="*/ 18 h 55"/>
                  <a:gd name="T16" fmla="*/ 55 w 78"/>
                  <a:gd name="T17" fmla="*/ 34 h 55"/>
                  <a:gd name="T18" fmla="*/ 59 w 78"/>
                  <a:gd name="T19" fmla="*/ 27 h 55"/>
                  <a:gd name="T20" fmla="*/ 49 w 78"/>
                  <a:gd name="T21" fmla="*/ 28 h 55"/>
                  <a:gd name="T22" fmla="*/ 20 w 78"/>
                  <a:gd name="T23" fmla="*/ 17 h 55"/>
                  <a:gd name="T24" fmla="*/ 19 w 78"/>
                  <a:gd name="T25" fmla="*/ 16 h 55"/>
                  <a:gd name="T26" fmla="*/ 24 w 78"/>
                  <a:gd name="T27" fmla="*/ 13 h 55"/>
                  <a:gd name="T28" fmla="*/ 42 w 78"/>
                  <a:gd name="T29" fmla="*/ 10 h 55"/>
                  <a:gd name="T30" fmla="*/ 62 w 78"/>
                  <a:gd name="T31" fmla="*/ 26 h 55"/>
                  <a:gd name="T32" fmla="*/ 13 w 78"/>
                  <a:gd name="T33"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55">
                    <a:moveTo>
                      <a:pt x="24" y="48"/>
                    </a:moveTo>
                    <a:cubicBezTo>
                      <a:pt x="41" y="55"/>
                      <a:pt x="62" y="51"/>
                      <a:pt x="70" y="33"/>
                    </a:cubicBezTo>
                    <a:cubicBezTo>
                      <a:pt x="78" y="16"/>
                      <a:pt x="64" y="4"/>
                      <a:pt x="49" y="1"/>
                    </a:cubicBezTo>
                    <a:cubicBezTo>
                      <a:pt x="40" y="0"/>
                      <a:pt x="31" y="0"/>
                      <a:pt x="23" y="3"/>
                    </a:cubicBezTo>
                    <a:cubicBezTo>
                      <a:pt x="18" y="5"/>
                      <a:pt x="9" y="11"/>
                      <a:pt x="10" y="17"/>
                    </a:cubicBezTo>
                    <a:cubicBezTo>
                      <a:pt x="0" y="30"/>
                      <a:pt x="10" y="43"/>
                      <a:pt x="24" y="48"/>
                    </a:cubicBezTo>
                    <a:close/>
                    <a:moveTo>
                      <a:pt x="13" y="19"/>
                    </a:moveTo>
                    <a:cubicBezTo>
                      <a:pt x="14" y="19"/>
                      <a:pt x="15" y="18"/>
                      <a:pt x="17" y="18"/>
                    </a:cubicBezTo>
                    <a:cubicBezTo>
                      <a:pt x="18" y="38"/>
                      <a:pt x="39" y="43"/>
                      <a:pt x="55" y="34"/>
                    </a:cubicBezTo>
                    <a:cubicBezTo>
                      <a:pt x="58" y="33"/>
                      <a:pt x="60" y="30"/>
                      <a:pt x="59" y="27"/>
                    </a:cubicBezTo>
                    <a:cubicBezTo>
                      <a:pt x="57" y="23"/>
                      <a:pt x="52" y="26"/>
                      <a:pt x="49" y="28"/>
                    </a:cubicBezTo>
                    <a:cubicBezTo>
                      <a:pt x="36" y="33"/>
                      <a:pt x="24" y="31"/>
                      <a:pt x="20" y="17"/>
                    </a:cubicBezTo>
                    <a:cubicBezTo>
                      <a:pt x="19" y="16"/>
                      <a:pt x="19" y="16"/>
                      <a:pt x="19" y="16"/>
                    </a:cubicBezTo>
                    <a:cubicBezTo>
                      <a:pt x="21" y="15"/>
                      <a:pt x="23" y="14"/>
                      <a:pt x="24" y="13"/>
                    </a:cubicBezTo>
                    <a:cubicBezTo>
                      <a:pt x="29" y="10"/>
                      <a:pt x="36" y="10"/>
                      <a:pt x="42" y="10"/>
                    </a:cubicBezTo>
                    <a:cubicBezTo>
                      <a:pt x="50" y="10"/>
                      <a:pt x="65" y="15"/>
                      <a:pt x="62" y="26"/>
                    </a:cubicBezTo>
                    <a:cubicBezTo>
                      <a:pt x="56" y="54"/>
                      <a:pt x="1" y="43"/>
                      <a:pt x="1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 name="Freeform 1260"/>
              <p:cNvSpPr>
                <a:spLocks noEditPoints="1"/>
              </p:cNvSpPr>
              <p:nvPr/>
            </p:nvSpPr>
            <p:spPr bwMode="auto">
              <a:xfrm>
                <a:off x="1849" y="4069"/>
                <a:ext cx="242" cy="139"/>
              </a:xfrm>
              <a:custGeom>
                <a:avLst/>
                <a:gdLst>
                  <a:gd name="T0" fmla="*/ 355 w 433"/>
                  <a:gd name="T1" fmla="*/ 110 h 248"/>
                  <a:gd name="T2" fmla="*/ 327 w 433"/>
                  <a:gd name="T3" fmla="*/ 57 h 248"/>
                  <a:gd name="T4" fmla="*/ 295 w 433"/>
                  <a:gd name="T5" fmla="*/ 46 h 248"/>
                  <a:gd name="T6" fmla="*/ 241 w 433"/>
                  <a:gd name="T7" fmla="*/ 23 h 248"/>
                  <a:gd name="T8" fmla="*/ 197 w 433"/>
                  <a:gd name="T9" fmla="*/ 113 h 248"/>
                  <a:gd name="T10" fmla="*/ 242 w 433"/>
                  <a:gd name="T11" fmla="*/ 67 h 248"/>
                  <a:gd name="T12" fmla="*/ 287 w 433"/>
                  <a:gd name="T13" fmla="*/ 53 h 248"/>
                  <a:gd name="T14" fmla="*/ 192 w 433"/>
                  <a:gd name="T15" fmla="*/ 124 h 248"/>
                  <a:gd name="T16" fmla="*/ 179 w 433"/>
                  <a:gd name="T17" fmla="*/ 180 h 248"/>
                  <a:gd name="T18" fmla="*/ 174 w 433"/>
                  <a:gd name="T19" fmla="*/ 192 h 248"/>
                  <a:gd name="T20" fmla="*/ 3 w 433"/>
                  <a:gd name="T21" fmla="*/ 198 h 248"/>
                  <a:gd name="T22" fmla="*/ 179 w 433"/>
                  <a:gd name="T23" fmla="*/ 202 h 248"/>
                  <a:gd name="T24" fmla="*/ 294 w 433"/>
                  <a:gd name="T25" fmla="*/ 245 h 248"/>
                  <a:gd name="T26" fmla="*/ 97 w 433"/>
                  <a:gd name="T27" fmla="*/ 208 h 248"/>
                  <a:gd name="T28" fmla="*/ 364 w 433"/>
                  <a:gd name="T29" fmla="*/ 154 h 248"/>
                  <a:gd name="T30" fmla="*/ 347 w 433"/>
                  <a:gd name="T31" fmla="*/ 186 h 248"/>
                  <a:gd name="T32" fmla="*/ 335 w 433"/>
                  <a:gd name="T33" fmla="*/ 224 h 248"/>
                  <a:gd name="T34" fmla="*/ 326 w 433"/>
                  <a:gd name="T35" fmla="*/ 228 h 248"/>
                  <a:gd name="T36" fmla="*/ 230 w 433"/>
                  <a:gd name="T37" fmla="*/ 190 h 248"/>
                  <a:gd name="T38" fmla="*/ 218 w 433"/>
                  <a:gd name="T39" fmla="*/ 177 h 248"/>
                  <a:gd name="T40" fmla="*/ 225 w 433"/>
                  <a:gd name="T41" fmla="*/ 161 h 248"/>
                  <a:gd name="T42" fmla="*/ 322 w 433"/>
                  <a:gd name="T43" fmla="*/ 218 h 248"/>
                  <a:gd name="T44" fmla="*/ 250 w 433"/>
                  <a:gd name="T45" fmla="*/ 185 h 248"/>
                  <a:gd name="T46" fmla="*/ 263 w 433"/>
                  <a:gd name="T47" fmla="*/ 184 h 248"/>
                  <a:gd name="T48" fmla="*/ 253 w 433"/>
                  <a:gd name="T49" fmla="*/ 140 h 248"/>
                  <a:gd name="T50" fmla="*/ 302 w 433"/>
                  <a:gd name="T51" fmla="*/ 114 h 248"/>
                  <a:gd name="T52" fmla="*/ 326 w 433"/>
                  <a:gd name="T53" fmla="*/ 129 h 248"/>
                  <a:gd name="T54" fmla="*/ 297 w 433"/>
                  <a:gd name="T55" fmla="*/ 207 h 248"/>
                  <a:gd name="T56" fmla="*/ 295 w 433"/>
                  <a:gd name="T57" fmla="*/ 228 h 248"/>
                  <a:gd name="T58" fmla="*/ 295 w 433"/>
                  <a:gd name="T59" fmla="*/ 203 h 248"/>
                  <a:gd name="T60" fmla="*/ 269 w 433"/>
                  <a:gd name="T61" fmla="*/ 223 h 248"/>
                  <a:gd name="T62" fmla="*/ 265 w 433"/>
                  <a:gd name="T63" fmla="*/ 161 h 248"/>
                  <a:gd name="T64" fmla="*/ 340 w 433"/>
                  <a:gd name="T65" fmla="*/ 167 h 248"/>
                  <a:gd name="T66" fmla="*/ 341 w 433"/>
                  <a:gd name="T67" fmla="*/ 166 h 248"/>
                  <a:gd name="T68" fmla="*/ 253 w 433"/>
                  <a:gd name="T69" fmla="*/ 156 h 248"/>
                  <a:gd name="T70" fmla="*/ 241 w 433"/>
                  <a:gd name="T71" fmla="*/ 184 h 248"/>
                  <a:gd name="T72" fmla="*/ 264 w 433"/>
                  <a:gd name="T73" fmla="*/ 230 h 248"/>
                  <a:gd name="T74" fmla="*/ 271 w 433"/>
                  <a:gd name="T75" fmla="*/ 234 h 248"/>
                  <a:gd name="T76" fmla="*/ 323 w 433"/>
                  <a:gd name="T77" fmla="*/ 207 h 248"/>
                  <a:gd name="T78" fmla="*/ 345 w 433"/>
                  <a:gd name="T79" fmla="*/ 177 h 248"/>
                  <a:gd name="T80" fmla="*/ 346 w 433"/>
                  <a:gd name="T81" fmla="*/ 155 h 248"/>
                  <a:gd name="T82" fmla="*/ 352 w 433"/>
                  <a:gd name="T83" fmla="*/ 163 h 248"/>
                  <a:gd name="T84" fmla="*/ 340 w 433"/>
                  <a:gd name="T85" fmla="*/ 123 h 248"/>
                  <a:gd name="T86" fmla="*/ 290 w 433"/>
                  <a:gd name="T87" fmla="*/ 108 h 248"/>
                  <a:gd name="T88" fmla="*/ 284 w 433"/>
                  <a:gd name="T89" fmla="*/ 113 h 248"/>
                  <a:gd name="T90" fmla="*/ 250 w 433"/>
                  <a:gd name="T91" fmla="*/ 137 h 248"/>
                  <a:gd name="T92" fmla="*/ 246 w 433"/>
                  <a:gd name="T93" fmla="*/ 159 h 248"/>
                  <a:gd name="T94" fmla="*/ 228 w 433"/>
                  <a:gd name="T95" fmla="*/ 182 h 248"/>
                  <a:gd name="T96" fmla="*/ 219 w 433"/>
                  <a:gd name="T97" fmla="*/ 190 h 248"/>
                  <a:gd name="T98" fmla="*/ 329 w 433"/>
                  <a:gd name="T99" fmla="*/ 220 h 248"/>
                  <a:gd name="T100" fmla="*/ 356 w 433"/>
                  <a:gd name="T101" fmla="*/ 194 h 248"/>
                  <a:gd name="T102" fmla="*/ 353 w 433"/>
                  <a:gd name="T103" fmla="*/ 126 h 248"/>
                  <a:gd name="T104" fmla="*/ 308 w 433"/>
                  <a:gd name="T105" fmla="*/ 102 h 248"/>
                  <a:gd name="T106" fmla="*/ 283 w 433"/>
                  <a:gd name="T107" fmla="*/ 96 h 248"/>
                  <a:gd name="T108" fmla="*/ 253 w 433"/>
                  <a:gd name="T109" fmla="*/ 125 h 248"/>
                  <a:gd name="T110" fmla="*/ 242 w 433"/>
                  <a:gd name="T111" fmla="*/ 143 h 248"/>
                  <a:gd name="T112" fmla="*/ 233 w 433"/>
                  <a:gd name="T113" fmla="*/ 129 h 248"/>
                  <a:gd name="T114" fmla="*/ 229 w 433"/>
                  <a:gd name="T115" fmla="*/ 130 h 248"/>
                  <a:gd name="T116" fmla="*/ 236 w 433"/>
                  <a:gd name="T117" fmla="*/ 212 h 248"/>
                  <a:gd name="T118" fmla="*/ 362 w 433"/>
                  <a:gd name="T119" fmla="*/ 187 h 248"/>
                  <a:gd name="T120" fmla="*/ 370 w 433"/>
                  <a:gd name="T121" fmla="*/ 16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3" h="248">
                    <a:moveTo>
                      <a:pt x="426" y="28"/>
                    </a:moveTo>
                    <a:cubicBezTo>
                      <a:pt x="426" y="26"/>
                      <a:pt x="423" y="26"/>
                      <a:pt x="423" y="28"/>
                    </a:cubicBezTo>
                    <a:cubicBezTo>
                      <a:pt x="420" y="50"/>
                      <a:pt x="420" y="73"/>
                      <a:pt x="418" y="96"/>
                    </a:cubicBezTo>
                    <a:cubicBezTo>
                      <a:pt x="416" y="118"/>
                      <a:pt x="413" y="139"/>
                      <a:pt x="409" y="161"/>
                    </a:cubicBezTo>
                    <a:cubicBezTo>
                      <a:pt x="404" y="160"/>
                      <a:pt x="399" y="159"/>
                      <a:pt x="394" y="159"/>
                    </a:cubicBezTo>
                    <a:cubicBezTo>
                      <a:pt x="390" y="158"/>
                      <a:pt x="386" y="158"/>
                      <a:pt x="381" y="158"/>
                    </a:cubicBezTo>
                    <a:cubicBezTo>
                      <a:pt x="377" y="140"/>
                      <a:pt x="367" y="123"/>
                      <a:pt x="355" y="110"/>
                    </a:cubicBezTo>
                    <a:cubicBezTo>
                      <a:pt x="346" y="100"/>
                      <a:pt x="335" y="93"/>
                      <a:pt x="322" y="89"/>
                    </a:cubicBezTo>
                    <a:cubicBezTo>
                      <a:pt x="323" y="81"/>
                      <a:pt x="324" y="74"/>
                      <a:pt x="325" y="67"/>
                    </a:cubicBezTo>
                    <a:cubicBezTo>
                      <a:pt x="331" y="70"/>
                      <a:pt x="336" y="74"/>
                      <a:pt x="340" y="78"/>
                    </a:cubicBezTo>
                    <a:cubicBezTo>
                      <a:pt x="355" y="89"/>
                      <a:pt x="373" y="108"/>
                      <a:pt x="370" y="128"/>
                    </a:cubicBezTo>
                    <a:cubicBezTo>
                      <a:pt x="369" y="135"/>
                      <a:pt x="378" y="136"/>
                      <a:pt x="379" y="129"/>
                    </a:cubicBezTo>
                    <a:cubicBezTo>
                      <a:pt x="382" y="108"/>
                      <a:pt x="366" y="89"/>
                      <a:pt x="352" y="76"/>
                    </a:cubicBezTo>
                    <a:cubicBezTo>
                      <a:pt x="344" y="69"/>
                      <a:pt x="336" y="62"/>
                      <a:pt x="327" y="57"/>
                    </a:cubicBezTo>
                    <a:cubicBezTo>
                      <a:pt x="328" y="44"/>
                      <a:pt x="329" y="30"/>
                      <a:pt x="328" y="16"/>
                    </a:cubicBezTo>
                    <a:cubicBezTo>
                      <a:pt x="329" y="11"/>
                      <a:pt x="330" y="6"/>
                      <a:pt x="331" y="1"/>
                    </a:cubicBezTo>
                    <a:cubicBezTo>
                      <a:pt x="331" y="0"/>
                      <a:pt x="330" y="0"/>
                      <a:pt x="329" y="0"/>
                    </a:cubicBezTo>
                    <a:cubicBezTo>
                      <a:pt x="328" y="4"/>
                      <a:pt x="326" y="7"/>
                      <a:pt x="325" y="11"/>
                    </a:cubicBezTo>
                    <a:cubicBezTo>
                      <a:pt x="323" y="11"/>
                      <a:pt x="322" y="12"/>
                      <a:pt x="321" y="14"/>
                    </a:cubicBezTo>
                    <a:cubicBezTo>
                      <a:pt x="316" y="26"/>
                      <a:pt x="314" y="38"/>
                      <a:pt x="315" y="51"/>
                    </a:cubicBezTo>
                    <a:cubicBezTo>
                      <a:pt x="308" y="49"/>
                      <a:pt x="302" y="47"/>
                      <a:pt x="295" y="46"/>
                    </a:cubicBezTo>
                    <a:cubicBezTo>
                      <a:pt x="277" y="44"/>
                      <a:pt x="260" y="47"/>
                      <a:pt x="245" y="57"/>
                    </a:cubicBezTo>
                    <a:cubicBezTo>
                      <a:pt x="246" y="48"/>
                      <a:pt x="248" y="40"/>
                      <a:pt x="254" y="32"/>
                    </a:cubicBezTo>
                    <a:cubicBezTo>
                      <a:pt x="255" y="31"/>
                      <a:pt x="252" y="29"/>
                      <a:pt x="251" y="30"/>
                    </a:cubicBezTo>
                    <a:cubicBezTo>
                      <a:pt x="241" y="43"/>
                      <a:pt x="228" y="53"/>
                      <a:pt x="214" y="62"/>
                    </a:cubicBezTo>
                    <a:cubicBezTo>
                      <a:pt x="218" y="55"/>
                      <a:pt x="222" y="49"/>
                      <a:pt x="227" y="43"/>
                    </a:cubicBezTo>
                    <a:cubicBezTo>
                      <a:pt x="232" y="36"/>
                      <a:pt x="236" y="29"/>
                      <a:pt x="241" y="23"/>
                    </a:cubicBezTo>
                    <a:cubicBezTo>
                      <a:pt x="241" y="23"/>
                      <a:pt x="241" y="23"/>
                      <a:pt x="241" y="23"/>
                    </a:cubicBezTo>
                    <a:cubicBezTo>
                      <a:pt x="229" y="35"/>
                      <a:pt x="217" y="49"/>
                      <a:pt x="210" y="64"/>
                    </a:cubicBezTo>
                    <a:cubicBezTo>
                      <a:pt x="209" y="65"/>
                      <a:pt x="210" y="67"/>
                      <a:pt x="211" y="66"/>
                    </a:cubicBezTo>
                    <a:cubicBezTo>
                      <a:pt x="224" y="60"/>
                      <a:pt x="236" y="51"/>
                      <a:pt x="246" y="41"/>
                    </a:cubicBezTo>
                    <a:cubicBezTo>
                      <a:pt x="243" y="47"/>
                      <a:pt x="242" y="53"/>
                      <a:pt x="241" y="60"/>
                    </a:cubicBezTo>
                    <a:cubicBezTo>
                      <a:pt x="239" y="61"/>
                      <a:pt x="238" y="62"/>
                      <a:pt x="237" y="63"/>
                    </a:cubicBezTo>
                    <a:cubicBezTo>
                      <a:pt x="221" y="77"/>
                      <a:pt x="211" y="96"/>
                      <a:pt x="196" y="112"/>
                    </a:cubicBezTo>
                    <a:cubicBezTo>
                      <a:pt x="196" y="113"/>
                      <a:pt x="197" y="114"/>
                      <a:pt x="197" y="113"/>
                    </a:cubicBezTo>
                    <a:cubicBezTo>
                      <a:pt x="202" y="108"/>
                      <a:pt x="207" y="103"/>
                      <a:pt x="211" y="98"/>
                    </a:cubicBezTo>
                    <a:cubicBezTo>
                      <a:pt x="210" y="105"/>
                      <a:pt x="210" y="112"/>
                      <a:pt x="213" y="118"/>
                    </a:cubicBezTo>
                    <a:cubicBezTo>
                      <a:pt x="213" y="119"/>
                      <a:pt x="214" y="119"/>
                      <a:pt x="214" y="118"/>
                    </a:cubicBezTo>
                    <a:cubicBezTo>
                      <a:pt x="213" y="110"/>
                      <a:pt x="212" y="102"/>
                      <a:pt x="214" y="95"/>
                    </a:cubicBezTo>
                    <a:cubicBezTo>
                      <a:pt x="221" y="88"/>
                      <a:pt x="227" y="80"/>
                      <a:pt x="234" y="73"/>
                    </a:cubicBezTo>
                    <a:cubicBezTo>
                      <a:pt x="237" y="71"/>
                      <a:pt x="239" y="69"/>
                      <a:pt x="242" y="67"/>
                    </a:cubicBezTo>
                    <a:cubicBezTo>
                      <a:pt x="242" y="67"/>
                      <a:pt x="242" y="67"/>
                      <a:pt x="242" y="67"/>
                    </a:cubicBezTo>
                    <a:cubicBezTo>
                      <a:pt x="253" y="63"/>
                      <a:pt x="266" y="65"/>
                      <a:pt x="276" y="59"/>
                    </a:cubicBezTo>
                    <a:cubicBezTo>
                      <a:pt x="278" y="64"/>
                      <a:pt x="278" y="69"/>
                      <a:pt x="279" y="74"/>
                    </a:cubicBezTo>
                    <a:cubicBezTo>
                      <a:pt x="279" y="75"/>
                      <a:pt x="281" y="75"/>
                      <a:pt x="282" y="74"/>
                    </a:cubicBezTo>
                    <a:cubicBezTo>
                      <a:pt x="283" y="67"/>
                      <a:pt x="282" y="61"/>
                      <a:pt x="279" y="56"/>
                    </a:cubicBezTo>
                    <a:cubicBezTo>
                      <a:pt x="279" y="55"/>
                      <a:pt x="277" y="54"/>
                      <a:pt x="276" y="55"/>
                    </a:cubicBezTo>
                    <a:cubicBezTo>
                      <a:pt x="268" y="60"/>
                      <a:pt x="259" y="60"/>
                      <a:pt x="249" y="61"/>
                    </a:cubicBezTo>
                    <a:cubicBezTo>
                      <a:pt x="260" y="55"/>
                      <a:pt x="273" y="52"/>
                      <a:pt x="287" y="53"/>
                    </a:cubicBezTo>
                    <a:cubicBezTo>
                      <a:pt x="297" y="54"/>
                      <a:pt x="307" y="57"/>
                      <a:pt x="316" y="62"/>
                    </a:cubicBezTo>
                    <a:cubicBezTo>
                      <a:pt x="317" y="62"/>
                      <a:pt x="317" y="63"/>
                      <a:pt x="318" y="63"/>
                    </a:cubicBezTo>
                    <a:cubicBezTo>
                      <a:pt x="317" y="71"/>
                      <a:pt x="317" y="79"/>
                      <a:pt x="317" y="87"/>
                    </a:cubicBezTo>
                    <a:cubicBezTo>
                      <a:pt x="309" y="85"/>
                      <a:pt x="300" y="84"/>
                      <a:pt x="291" y="84"/>
                    </a:cubicBezTo>
                    <a:cubicBezTo>
                      <a:pt x="248" y="88"/>
                      <a:pt x="210" y="121"/>
                      <a:pt x="202" y="157"/>
                    </a:cubicBezTo>
                    <a:cubicBezTo>
                      <a:pt x="199" y="153"/>
                      <a:pt x="197" y="148"/>
                      <a:pt x="194" y="144"/>
                    </a:cubicBezTo>
                    <a:cubicBezTo>
                      <a:pt x="192" y="138"/>
                      <a:pt x="192" y="131"/>
                      <a:pt x="192" y="124"/>
                    </a:cubicBezTo>
                    <a:cubicBezTo>
                      <a:pt x="192" y="123"/>
                      <a:pt x="191" y="123"/>
                      <a:pt x="191" y="123"/>
                    </a:cubicBezTo>
                    <a:cubicBezTo>
                      <a:pt x="189" y="128"/>
                      <a:pt x="188" y="133"/>
                      <a:pt x="188" y="138"/>
                    </a:cubicBezTo>
                    <a:cubicBezTo>
                      <a:pt x="186" y="136"/>
                      <a:pt x="184" y="134"/>
                      <a:pt x="181" y="133"/>
                    </a:cubicBezTo>
                    <a:cubicBezTo>
                      <a:pt x="182" y="115"/>
                      <a:pt x="183" y="97"/>
                      <a:pt x="181" y="79"/>
                    </a:cubicBezTo>
                    <a:cubicBezTo>
                      <a:pt x="181" y="78"/>
                      <a:pt x="180" y="78"/>
                      <a:pt x="180" y="79"/>
                    </a:cubicBezTo>
                    <a:cubicBezTo>
                      <a:pt x="176" y="112"/>
                      <a:pt x="171" y="146"/>
                      <a:pt x="171" y="180"/>
                    </a:cubicBezTo>
                    <a:cubicBezTo>
                      <a:pt x="170" y="185"/>
                      <a:pt x="179" y="185"/>
                      <a:pt x="179" y="180"/>
                    </a:cubicBezTo>
                    <a:cubicBezTo>
                      <a:pt x="179" y="166"/>
                      <a:pt x="180" y="153"/>
                      <a:pt x="180" y="140"/>
                    </a:cubicBezTo>
                    <a:cubicBezTo>
                      <a:pt x="183" y="143"/>
                      <a:pt x="186" y="146"/>
                      <a:pt x="188" y="150"/>
                    </a:cubicBezTo>
                    <a:cubicBezTo>
                      <a:pt x="189" y="151"/>
                      <a:pt x="190" y="153"/>
                      <a:pt x="192" y="154"/>
                    </a:cubicBezTo>
                    <a:cubicBezTo>
                      <a:pt x="193" y="159"/>
                      <a:pt x="196" y="163"/>
                      <a:pt x="200" y="168"/>
                    </a:cubicBezTo>
                    <a:cubicBezTo>
                      <a:pt x="200" y="173"/>
                      <a:pt x="201" y="179"/>
                      <a:pt x="202" y="185"/>
                    </a:cubicBezTo>
                    <a:cubicBezTo>
                      <a:pt x="201" y="186"/>
                      <a:pt x="200" y="186"/>
                      <a:pt x="199" y="186"/>
                    </a:cubicBezTo>
                    <a:cubicBezTo>
                      <a:pt x="191" y="189"/>
                      <a:pt x="182" y="190"/>
                      <a:pt x="174" y="192"/>
                    </a:cubicBezTo>
                    <a:cubicBezTo>
                      <a:pt x="155" y="194"/>
                      <a:pt x="136" y="195"/>
                      <a:pt x="116" y="195"/>
                    </a:cubicBezTo>
                    <a:cubicBezTo>
                      <a:pt x="112" y="195"/>
                      <a:pt x="108" y="195"/>
                      <a:pt x="104" y="195"/>
                    </a:cubicBezTo>
                    <a:cubicBezTo>
                      <a:pt x="113" y="177"/>
                      <a:pt x="123" y="159"/>
                      <a:pt x="139" y="146"/>
                    </a:cubicBezTo>
                    <a:cubicBezTo>
                      <a:pt x="139" y="146"/>
                      <a:pt x="139" y="146"/>
                      <a:pt x="138" y="146"/>
                    </a:cubicBezTo>
                    <a:cubicBezTo>
                      <a:pt x="121" y="158"/>
                      <a:pt x="110" y="176"/>
                      <a:pt x="100" y="195"/>
                    </a:cubicBezTo>
                    <a:cubicBezTo>
                      <a:pt x="68" y="194"/>
                      <a:pt x="35" y="192"/>
                      <a:pt x="3" y="194"/>
                    </a:cubicBezTo>
                    <a:cubicBezTo>
                      <a:pt x="0" y="195"/>
                      <a:pt x="0" y="198"/>
                      <a:pt x="3" y="198"/>
                    </a:cubicBezTo>
                    <a:cubicBezTo>
                      <a:pt x="33" y="201"/>
                      <a:pt x="64" y="204"/>
                      <a:pt x="95" y="205"/>
                    </a:cubicBezTo>
                    <a:cubicBezTo>
                      <a:pt x="94" y="206"/>
                      <a:pt x="93" y="208"/>
                      <a:pt x="93" y="209"/>
                    </a:cubicBezTo>
                    <a:cubicBezTo>
                      <a:pt x="92" y="211"/>
                      <a:pt x="93" y="212"/>
                      <a:pt x="95" y="212"/>
                    </a:cubicBezTo>
                    <a:cubicBezTo>
                      <a:pt x="100" y="211"/>
                      <a:pt x="102" y="208"/>
                      <a:pt x="106" y="206"/>
                    </a:cubicBezTo>
                    <a:cubicBezTo>
                      <a:pt x="106" y="206"/>
                      <a:pt x="106" y="205"/>
                      <a:pt x="106" y="205"/>
                    </a:cubicBezTo>
                    <a:cubicBezTo>
                      <a:pt x="111" y="205"/>
                      <a:pt x="116" y="205"/>
                      <a:pt x="122" y="206"/>
                    </a:cubicBezTo>
                    <a:cubicBezTo>
                      <a:pt x="141" y="206"/>
                      <a:pt x="160" y="205"/>
                      <a:pt x="179" y="202"/>
                    </a:cubicBezTo>
                    <a:cubicBezTo>
                      <a:pt x="188" y="201"/>
                      <a:pt x="196" y="199"/>
                      <a:pt x="204" y="197"/>
                    </a:cubicBezTo>
                    <a:cubicBezTo>
                      <a:pt x="205" y="196"/>
                      <a:pt x="206" y="196"/>
                      <a:pt x="207" y="196"/>
                    </a:cubicBezTo>
                    <a:cubicBezTo>
                      <a:pt x="212" y="203"/>
                      <a:pt x="218" y="209"/>
                      <a:pt x="227" y="211"/>
                    </a:cubicBezTo>
                    <a:cubicBezTo>
                      <a:pt x="230" y="217"/>
                      <a:pt x="234" y="223"/>
                      <a:pt x="240" y="227"/>
                    </a:cubicBezTo>
                    <a:cubicBezTo>
                      <a:pt x="246" y="233"/>
                      <a:pt x="254" y="238"/>
                      <a:pt x="263" y="241"/>
                    </a:cubicBezTo>
                    <a:cubicBezTo>
                      <a:pt x="270" y="245"/>
                      <a:pt x="282" y="248"/>
                      <a:pt x="290" y="245"/>
                    </a:cubicBezTo>
                    <a:cubicBezTo>
                      <a:pt x="291" y="245"/>
                      <a:pt x="292" y="245"/>
                      <a:pt x="294" y="245"/>
                    </a:cubicBezTo>
                    <a:cubicBezTo>
                      <a:pt x="337" y="245"/>
                      <a:pt x="379" y="219"/>
                      <a:pt x="383" y="181"/>
                    </a:cubicBezTo>
                    <a:cubicBezTo>
                      <a:pt x="383" y="177"/>
                      <a:pt x="383" y="173"/>
                      <a:pt x="383" y="170"/>
                    </a:cubicBezTo>
                    <a:cubicBezTo>
                      <a:pt x="385" y="170"/>
                      <a:pt x="387" y="170"/>
                      <a:pt x="389" y="170"/>
                    </a:cubicBezTo>
                    <a:cubicBezTo>
                      <a:pt x="397" y="171"/>
                      <a:pt x="404" y="171"/>
                      <a:pt x="412" y="174"/>
                    </a:cubicBezTo>
                    <a:cubicBezTo>
                      <a:pt x="415" y="175"/>
                      <a:pt x="418" y="173"/>
                      <a:pt x="419" y="170"/>
                    </a:cubicBezTo>
                    <a:cubicBezTo>
                      <a:pt x="429" y="124"/>
                      <a:pt x="433" y="75"/>
                      <a:pt x="426" y="28"/>
                    </a:cubicBezTo>
                    <a:close/>
                    <a:moveTo>
                      <a:pt x="97" y="208"/>
                    </a:moveTo>
                    <a:cubicBezTo>
                      <a:pt x="98" y="207"/>
                      <a:pt x="98" y="206"/>
                      <a:pt x="99" y="205"/>
                    </a:cubicBezTo>
                    <a:cubicBezTo>
                      <a:pt x="100" y="205"/>
                      <a:pt x="101" y="205"/>
                      <a:pt x="102" y="205"/>
                    </a:cubicBezTo>
                    <a:cubicBezTo>
                      <a:pt x="101" y="206"/>
                      <a:pt x="99" y="207"/>
                      <a:pt x="97" y="208"/>
                    </a:cubicBezTo>
                    <a:close/>
                    <a:moveTo>
                      <a:pt x="369" y="157"/>
                    </a:moveTo>
                    <a:cubicBezTo>
                      <a:pt x="369" y="157"/>
                      <a:pt x="369" y="157"/>
                      <a:pt x="368" y="157"/>
                    </a:cubicBezTo>
                    <a:cubicBezTo>
                      <a:pt x="368" y="158"/>
                      <a:pt x="367" y="158"/>
                      <a:pt x="365" y="159"/>
                    </a:cubicBezTo>
                    <a:cubicBezTo>
                      <a:pt x="365" y="157"/>
                      <a:pt x="365" y="155"/>
                      <a:pt x="364" y="154"/>
                    </a:cubicBezTo>
                    <a:cubicBezTo>
                      <a:pt x="364" y="151"/>
                      <a:pt x="362" y="147"/>
                      <a:pt x="361" y="144"/>
                    </a:cubicBezTo>
                    <a:cubicBezTo>
                      <a:pt x="360" y="141"/>
                      <a:pt x="360" y="138"/>
                      <a:pt x="359" y="135"/>
                    </a:cubicBezTo>
                    <a:cubicBezTo>
                      <a:pt x="363" y="141"/>
                      <a:pt x="365" y="147"/>
                      <a:pt x="368" y="153"/>
                    </a:cubicBezTo>
                    <a:cubicBezTo>
                      <a:pt x="368" y="154"/>
                      <a:pt x="368" y="155"/>
                      <a:pt x="369" y="157"/>
                    </a:cubicBezTo>
                    <a:close/>
                    <a:moveTo>
                      <a:pt x="357" y="187"/>
                    </a:moveTo>
                    <a:cubicBezTo>
                      <a:pt x="355" y="187"/>
                      <a:pt x="353" y="187"/>
                      <a:pt x="351" y="186"/>
                    </a:cubicBezTo>
                    <a:cubicBezTo>
                      <a:pt x="350" y="186"/>
                      <a:pt x="348" y="186"/>
                      <a:pt x="347" y="186"/>
                    </a:cubicBezTo>
                    <a:cubicBezTo>
                      <a:pt x="353" y="183"/>
                      <a:pt x="358" y="174"/>
                      <a:pt x="360" y="168"/>
                    </a:cubicBezTo>
                    <a:cubicBezTo>
                      <a:pt x="360" y="168"/>
                      <a:pt x="360" y="168"/>
                      <a:pt x="360" y="167"/>
                    </a:cubicBezTo>
                    <a:cubicBezTo>
                      <a:pt x="360" y="167"/>
                      <a:pt x="360" y="167"/>
                      <a:pt x="361" y="167"/>
                    </a:cubicBezTo>
                    <a:cubicBezTo>
                      <a:pt x="361" y="167"/>
                      <a:pt x="361" y="168"/>
                      <a:pt x="361" y="168"/>
                    </a:cubicBezTo>
                    <a:cubicBezTo>
                      <a:pt x="360" y="174"/>
                      <a:pt x="357" y="179"/>
                      <a:pt x="356" y="185"/>
                    </a:cubicBezTo>
                    <a:cubicBezTo>
                      <a:pt x="356" y="186"/>
                      <a:pt x="356" y="187"/>
                      <a:pt x="357" y="187"/>
                    </a:cubicBezTo>
                    <a:close/>
                    <a:moveTo>
                      <a:pt x="335" y="224"/>
                    </a:moveTo>
                    <a:cubicBezTo>
                      <a:pt x="336" y="225"/>
                      <a:pt x="337" y="225"/>
                      <a:pt x="337" y="225"/>
                    </a:cubicBezTo>
                    <a:cubicBezTo>
                      <a:pt x="329" y="229"/>
                      <a:pt x="319" y="232"/>
                      <a:pt x="310" y="234"/>
                    </a:cubicBezTo>
                    <a:cubicBezTo>
                      <a:pt x="309" y="234"/>
                      <a:pt x="309" y="234"/>
                      <a:pt x="308" y="233"/>
                    </a:cubicBezTo>
                    <a:cubicBezTo>
                      <a:pt x="306" y="233"/>
                      <a:pt x="304" y="233"/>
                      <a:pt x="302" y="233"/>
                    </a:cubicBezTo>
                    <a:cubicBezTo>
                      <a:pt x="305" y="232"/>
                      <a:pt x="309" y="230"/>
                      <a:pt x="313" y="228"/>
                    </a:cubicBezTo>
                    <a:cubicBezTo>
                      <a:pt x="316" y="229"/>
                      <a:pt x="320" y="229"/>
                      <a:pt x="323" y="228"/>
                    </a:cubicBezTo>
                    <a:cubicBezTo>
                      <a:pt x="324" y="229"/>
                      <a:pt x="326" y="229"/>
                      <a:pt x="326" y="228"/>
                    </a:cubicBezTo>
                    <a:cubicBezTo>
                      <a:pt x="327" y="228"/>
                      <a:pt x="328" y="227"/>
                      <a:pt x="328" y="227"/>
                    </a:cubicBezTo>
                    <a:cubicBezTo>
                      <a:pt x="331" y="226"/>
                      <a:pt x="333" y="225"/>
                      <a:pt x="335" y="224"/>
                    </a:cubicBezTo>
                    <a:cubicBezTo>
                      <a:pt x="335" y="224"/>
                      <a:pt x="335" y="224"/>
                      <a:pt x="335" y="224"/>
                    </a:cubicBezTo>
                    <a:close/>
                    <a:moveTo>
                      <a:pt x="231" y="199"/>
                    </a:moveTo>
                    <a:cubicBezTo>
                      <a:pt x="230" y="197"/>
                      <a:pt x="229" y="195"/>
                      <a:pt x="228" y="193"/>
                    </a:cubicBezTo>
                    <a:cubicBezTo>
                      <a:pt x="227" y="193"/>
                      <a:pt x="227" y="192"/>
                      <a:pt x="227" y="191"/>
                    </a:cubicBezTo>
                    <a:cubicBezTo>
                      <a:pt x="228" y="191"/>
                      <a:pt x="229" y="191"/>
                      <a:pt x="230" y="190"/>
                    </a:cubicBezTo>
                    <a:cubicBezTo>
                      <a:pt x="232" y="190"/>
                      <a:pt x="234" y="190"/>
                      <a:pt x="235" y="189"/>
                    </a:cubicBezTo>
                    <a:cubicBezTo>
                      <a:pt x="236" y="194"/>
                      <a:pt x="237" y="199"/>
                      <a:pt x="238" y="205"/>
                    </a:cubicBezTo>
                    <a:cubicBezTo>
                      <a:pt x="236" y="203"/>
                      <a:pt x="233" y="201"/>
                      <a:pt x="231" y="199"/>
                    </a:cubicBezTo>
                    <a:close/>
                    <a:moveTo>
                      <a:pt x="214" y="162"/>
                    </a:moveTo>
                    <a:cubicBezTo>
                      <a:pt x="215" y="163"/>
                      <a:pt x="217" y="165"/>
                      <a:pt x="219" y="166"/>
                    </a:cubicBezTo>
                    <a:cubicBezTo>
                      <a:pt x="219" y="166"/>
                      <a:pt x="219" y="166"/>
                      <a:pt x="219" y="166"/>
                    </a:cubicBezTo>
                    <a:cubicBezTo>
                      <a:pt x="218" y="170"/>
                      <a:pt x="218" y="173"/>
                      <a:pt x="218" y="177"/>
                    </a:cubicBezTo>
                    <a:cubicBezTo>
                      <a:pt x="218" y="179"/>
                      <a:pt x="218" y="181"/>
                      <a:pt x="218" y="182"/>
                    </a:cubicBezTo>
                    <a:cubicBezTo>
                      <a:pt x="217" y="182"/>
                      <a:pt x="216" y="182"/>
                      <a:pt x="215" y="182"/>
                    </a:cubicBezTo>
                    <a:cubicBezTo>
                      <a:pt x="213" y="175"/>
                      <a:pt x="213" y="168"/>
                      <a:pt x="214" y="162"/>
                    </a:cubicBezTo>
                    <a:close/>
                    <a:moveTo>
                      <a:pt x="233" y="144"/>
                    </a:moveTo>
                    <a:cubicBezTo>
                      <a:pt x="233" y="145"/>
                      <a:pt x="234" y="145"/>
                      <a:pt x="234" y="146"/>
                    </a:cubicBezTo>
                    <a:cubicBezTo>
                      <a:pt x="234" y="152"/>
                      <a:pt x="234" y="158"/>
                      <a:pt x="234" y="164"/>
                    </a:cubicBezTo>
                    <a:cubicBezTo>
                      <a:pt x="231" y="162"/>
                      <a:pt x="228" y="162"/>
                      <a:pt x="225" y="161"/>
                    </a:cubicBezTo>
                    <a:cubicBezTo>
                      <a:pt x="227" y="153"/>
                      <a:pt x="229" y="146"/>
                      <a:pt x="231" y="139"/>
                    </a:cubicBezTo>
                    <a:cubicBezTo>
                      <a:pt x="232" y="141"/>
                      <a:pt x="232" y="142"/>
                      <a:pt x="233" y="144"/>
                    </a:cubicBezTo>
                    <a:close/>
                    <a:moveTo>
                      <a:pt x="323" y="222"/>
                    </a:moveTo>
                    <a:cubicBezTo>
                      <a:pt x="322" y="222"/>
                      <a:pt x="322" y="222"/>
                      <a:pt x="322" y="222"/>
                    </a:cubicBezTo>
                    <a:cubicBezTo>
                      <a:pt x="322" y="222"/>
                      <a:pt x="322" y="222"/>
                      <a:pt x="323" y="222"/>
                    </a:cubicBezTo>
                    <a:cubicBezTo>
                      <a:pt x="323" y="222"/>
                      <a:pt x="323" y="222"/>
                      <a:pt x="323" y="222"/>
                    </a:cubicBezTo>
                    <a:close/>
                    <a:moveTo>
                      <a:pt x="322" y="218"/>
                    </a:moveTo>
                    <a:cubicBezTo>
                      <a:pt x="320" y="220"/>
                      <a:pt x="317" y="221"/>
                      <a:pt x="314" y="222"/>
                    </a:cubicBezTo>
                    <a:cubicBezTo>
                      <a:pt x="310" y="221"/>
                      <a:pt x="306" y="218"/>
                      <a:pt x="302" y="214"/>
                    </a:cubicBezTo>
                    <a:cubicBezTo>
                      <a:pt x="304" y="214"/>
                      <a:pt x="305" y="214"/>
                      <a:pt x="307" y="214"/>
                    </a:cubicBezTo>
                    <a:cubicBezTo>
                      <a:pt x="312" y="214"/>
                      <a:pt x="318" y="213"/>
                      <a:pt x="323" y="211"/>
                    </a:cubicBezTo>
                    <a:cubicBezTo>
                      <a:pt x="322" y="214"/>
                      <a:pt x="322" y="216"/>
                      <a:pt x="322" y="218"/>
                    </a:cubicBezTo>
                    <a:close/>
                    <a:moveTo>
                      <a:pt x="254" y="190"/>
                    </a:moveTo>
                    <a:cubicBezTo>
                      <a:pt x="253" y="188"/>
                      <a:pt x="252" y="187"/>
                      <a:pt x="250" y="185"/>
                    </a:cubicBezTo>
                    <a:cubicBezTo>
                      <a:pt x="249" y="177"/>
                      <a:pt x="249" y="168"/>
                      <a:pt x="249" y="160"/>
                    </a:cubicBezTo>
                    <a:cubicBezTo>
                      <a:pt x="250" y="161"/>
                      <a:pt x="250" y="162"/>
                      <a:pt x="251" y="164"/>
                    </a:cubicBezTo>
                    <a:cubicBezTo>
                      <a:pt x="251" y="164"/>
                      <a:pt x="251" y="164"/>
                      <a:pt x="252" y="164"/>
                    </a:cubicBezTo>
                    <a:cubicBezTo>
                      <a:pt x="251" y="170"/>
                      <a:pt x="252" y="177"/>
                      <a:pt x="256" y="181"/>
                    </a:cubicBezTo>
                    <a:cubicBezTo>
                      <a:pt x="257" y="182"/>
                      <a:pt x="259" y="182"/>
                      <a:pt x="260" y="181"/>
                    </a:cubicBezTo>
                    <a:cubicBezTo>
                      <a:pt x="260" y="180"/>
                      <a:pt x="261" y="180"/>
                      <a:pt x="261" y="179"/>
                    </a:cubicBezTo>
                    <a:cubicBezTo>
                      <a:pt x="261" y="181"/>
                      <a:pt x="262" y="183"/>
                      <a:pt x="263" y="184"/>
                    </a:cubicBezTo>
                    <a:cubicBezTo>
                      <a:pt x="262" y="184"/>
                      <a:pt x="262" y="185"/>
                      <a:pt x="262" y="185"/>
                    </a:cubicBezTo>
                    <a:cubicBezTo>
                      <a:pt x="261" y="189"/>
                      <a:pt x="261" y="193"/>
                      <a:pt x="262" y="198"/>
                    </a:cubicBezTo>
                    <a:cubicBezTo>
                      <a:pt x="261" y="198"/>
                      <a:pt x="260" y="198"/>
                      <a:pt x="259" y="199"/>
                    </a:cubicBezTo>
                    <a:cubicBezTo>
                      <a:pt x="258" y="200"/>
                      <a:pt x="256" y="202"/>
                      <a:pt x="255" y="203"/>
                    </a:cubicBezTo>
                    <a:cubicBezTo>
                      <a:pt x="254" y="199"/>
                      <a:pt x="253" y="196"/>
                      <a:pt x="252" y="192"/>
                    </a:cubicBezTo>
                    <a:cubicBezTo>
                      <a:pt x="253" y="192"/>
                      <a:pt x="255" y="191"/>
                      <a:pt x="254" y="190"/>
                    </a:cubicBezTo>
                    <a:close/>
                    <a:moveTo>
                      <a:pt x="253" y="140"/>
                    </a:moveTo>
                    <a:cubicBezTo>
                      <a:pt x="252" y="141"/>
                      <a:pt x="251" y="142"/>
                      <a:pt x="251" y="143"/>
                    </a:cubicBezTo>
                    <a:cubicBezTo>
                      <a:pt x="251" y="142"/>
                      <a:pt x="251" y="140"/>
                      <a:pt x="252" y="139"/>
                    </a:cubicBezTo>
                    <a:cubicBezTo>
                      <a:pt x="252" y="139"/>
                      <a:pt x="252" y="140"/>
                      <a:pt x="253" y="140"/>
                    </a:cubicBezTo>
                    <a:close/>
                    <a:moveTo>
                      <a:pt x="302" y="114"/>
                    </a:moveTo>
                    <a:cubicBezTo>
                      <a:pt x="302" y="114"/>
                      <a:pt x="301" y="114"/>
                      <a:pt x="301" y="114"/>
                    </a:cubicBezTo>
                    <a:cubicBezTo>
                      <a:pt x="301" y="114"/>
                      <a:pt x="302" y="114"/>
                      <a:pt x="302" y="114"/>
                    </a:cubicBezTo>
                    <a:cubicBezTo>
                      <a:pt x="302" y="114"/>
                      <a:pt x="302" y="114"/>
                      <a:pt x="302" y="114"/>
                    </a:cubicBezTo>
                    <a:close/>
                    <a:moveTo>
                      <a:pt x="320" y="113"/>
                    </a:moveTo>
                    <a:cubicBezTo>
                      <a:pt x="323" y="115"/>
                      <a:pt x="326" y="116"/>
                      <a:pt x="329" y="117"/>
                    </a:cubicBezTo>
                    <a:cubicBezTo>
                      <a:pt x="330" y="118"/>
                      <a:pt x="331" y="119"/>
                      <a:pt x="332" y="120"/>
                    </a:cubicBezTo>
                    <a:cubicBezTo>
                      <a:pt x="331" y="122"/>
                      <a:pt x="331" y="123"/>
                      <a:pt x="330" y="125"/>
                    </a:cubicBezTo>
                    <a:cubicBezTo>
                      <a:pt x="330" y="128"/>
                      <a:pt x="328" y="131"/>
                      <a:pt x="328" y="134"/>
                    </a:cubicBezTo>
                    <a:cubicBezTo>
                      <a:pt x="328" y="133"/>
                      <a:pt x="327" y="132"/>
                      <a:pt x="327" y="131"/>
                    </a:cubicBezTo>
                    <a:cubicBezTo>
                      <a:pt x="327" y="130"/>
                      <a:pt x="326" y="128"/>
                      <a:pt x="326" y="129"/>
                    </a:cubicBezTo>
                    <a:cubicBezTo>
                      <a:pt x="326" y="128"/>
                      <a:pt x="325" y="128"/>
                      <a:pt x="324" y="128"/>
                    </a:cubicBezTo>
                    <a:cubicBezTo>
                      <a:pt x="324" y="128"/>
                      <a:pt x="323" y="128"/>
                      <a:pt x="323" y="128"/>
                    </a:cubicBezTo>
                    <a:cubicBezTo>
                      <a:pt x="320" y="125"/>
                      <a:pt x="315" y="122"/>
                      <a:pt x="310" y="120"/>
                    </a:cubicBezTo>
                    <a:cubicBezTo>
                      <a:pt x="311" y="119"/>
                      <a:pt x="311" y="117"/>
                      <a:pt x="311" y="115"/>
                    </a:cubicBezTo>
                    <a:cubicBezTo>
                      <a:pt x="314" y="115"/>
                      <a:pt x="317" y="114"/>
                      <a:pt x="320" y="113"/>
                    </a:cubicBezTo>
                    <a:close/>
                    <a:moveTo>
                      <a:pt x="299" y="211"/>
                    </a:moveTo>
                    <a:cubicBezTo>
                      <a:pt x="299" y="210"/>
                      <a:pt x="298" y="208"/>
                      <a:pt x="297" y="207"/>
                    </a:cubicBezTo>
                    <a:cubicBezTo>
                      <a:pt x="297" y="207"/>
                      <a:pt x="296" y="207"/>
                      <a:pt x="296" y="208"/>
                    </a:cubicBezTo>
                    <a:cubicBezTo>
                      <a:pt x="296" y="209"/>
                      <a:pt x="297" y="210"/>
                      <a:pt x="297" y="211"/>
                    </a:cubicBezTo>
                    <a:cubicBezTo>
                      <a:pt x="293" y="210"/>
                      <a:pt x="290" y="209"/>
                      <a:pt x="286" y="207"/>
                    </a:cubicBezTo>
                    <a:cubicBezTo>
                      <a:pt x="285" y="207"/>
                      <a:pt x="285" y="207"/>
                      <a:pt x="285" y="208"/>
                    </a:cubicBezTo>
                    <a:cubicBezTo>
                      <a:pt x="289" y="211"/>
                      <a:pt x="294" y="213"/>
                      <a:pt x="298" y="214"/>
                    </a:cubicBezTo>
                    <a:cubicBezTo>
                      <a:pt x="299" y="216"/>
                      <a:pt x="299" y="217"/>
                      <a:pt x="300" y="219"/>
                    </a:cubicBezTo>
                    <a:cubicBezTo>
                      <a:pt x="298" y="221"/>
                      <a:pt x="297" y="225"/>
                      <a:pt x="295" y="228"/>
                    </a:cubicBezTo>
                    <a:cubicBezTo>
                      <a:pt x="293" y="228"/>
                      <a:pt x="291" y="229"/>
                      <a:pt x="288" y="229"/>
                    </a:cubicBezTo>
                    <a:cubicBezTo>
                      <a:pt x="285" y="227"/>
                      <a:pt x="283" y="225"/>
                      <a:pt x="280" y="222"/>
                    </a:cubicBezTo>
                    <a:cubicBezTo>
                      <a:pt x="281" y="220"/>
                      <a:pt x="282" y="218"/>
                      <a:pt x="283" y="217"/>
                    </a:cubicBezTo>
                    <a:cubicBezTo>
                      <a:pt x="286" y="212"/>
                      <a:pt x="278" y="207"/>
                      <a:pt x="275" y="212"/>
                    </a:cubicBezTo>
                    <a:cubicBezTo>
                      <a:pt x="275" y="213"/>
                      <a:pt x="275" y="214"/>
                      <a:pt x="274" y="214"/>
                    </a:cubicBezTo>
                    <a:cubicBezTo>
                      <a:pt x="269" y="207"/>
                      <a:pt x="266" y="198"/>
                      <a:pt x="265" y="189"/>
                    </a:cubicBezTo>
                    <a:cubicBezTo>
                      <a:pt x="271" y="198"/>
                      <a:pt x="282" y="203"/>
                      <a:pt x="295" y="203"/>
                    </a:cubicBezTo>
                    <a:cubicBezTo>
                      <a:pt x="316" y="203"/>
                      <a:pt x="331" y="188"/>
                      <a:pt x="335" y="169"/>
                    </a:cubicBezTo>
                    <a:cubicBezTo>
                      <a:pt x="336" y="175"/>
                      <a:pt x="336" y="181"/>
                      <a:pt x="336" y="187"/>
                    </a:cubicBezTo>
                    <a:cubicBezTo>
                      <a:pt x="326" y="198"/>
                      <a:pt x="313" y="210"/>
                      <a:pt x="299" y="211"/>
                    </a:cubicBezTo>
                    <a:close/>
                    <a:moveTo>
                      <a:pt x="260" y="212"/>
                    </a:moveTo>
                    <a:cubicBezTo>
                      <a:pt x="261" y="211"/>
                      <a:pt x="263" y="210"/>
                      <a:pt x="264" y="208"/>
                    </a:cubicBezTo>
                    <a:cubicBezTo>
                      <a:pt x="266" y="213"/>
                      <a:pt x="268" y="217"/>
                      <a:pt x="270" y="220"/>
                    </a:cubicBezTo>
                    <a:cubicBezTo>
                      <a:pt x="270" y="221"/>
                      <a:pt x="269" y="222"/>
                      <a:pt x="269" y="223"/>
                    </a:cubicBezTo>
                    <a:cubicBezTo>
                      <a:pt x="265" y="220"/>
                      <a:pt x="262" y="216"/>
                      <a:pt x="260" y="212"/>
                    </a:cubicBezTo>
                    <a:close/>
                    <a:moveTo>
                      <a:pt x="304" y="131"/>
                    </a:moveTo>
                    <a:cubicBezTo>
                      <a:pt x="304" y="131"/>
                      <a:pt x="304" y="131"/>
                      <a:pt x="304" y="131"/>
                    </a:cubicBezTo>
                    <a:cubicBezTo>
                      <a:pt x="314" y="133"/>
                      <a:pt x="321" y="142"/>
                      <a:pt x="324" y="154"/>
                    </a:cubicBezTo>
                    <a:cubicBezTo>
                      <a:pt x="328" y="174"/>
                      <a:pt x="316" y="190"/>
                      <a:pt x="296" y="193"/>
                    </a:cubicBezTo>
                    <a:cubicBezTo>
                      <a:pt x="277" y="196"/>
                      <a:pt x="263" y="182"/>
                      <a:pt x="265" y="163"/>
                    </a:cubicBezTo>
                    <a:cubicBezTo>
                      <a:pt x="265" y="162"/>
                      <a:pt x="265" y="162"/>
                      <a:pt x="265" y="161"/>
                    </a:cubicBezTo>
                    <a:cubicBezTo>
                      <a:pt x="265" y="158"/>
                      <a:pt x="266" y="155"/>
                      <a:pt x="267" y="153"/>
                    </a:cubicBezTo>
                    <a:cubicBezTo>
                      <a:pt x="271" y="144"/>
                      <a:pt x="278" y="138"/>
                      <a:pt x="287" y="133"/>
                    </a:cubicBezTo>
                    <a:cubicBezTo>
                      <a:pt x="291" y="131"/>
                      <a:pt x="296" y="130"/>
                      <a:pt x="300" y="130"/>
                    </a:cubicBezTo>
                    <a:cubicBezTo>
                      <a:pt x="301" y="132"/>
                      <a:pt x="303" y="132"/>
                      <a:pt x="304" y="131"/>
                    </a:cubicBezTo>
                    <a:close/>
                    <a:moveTo>
                      <a:pt x="341" y="166"/>
                    </a:moveTo>
                    <a:cubicBezTo>
                      <a:pt x="341" y="166"/>
                      <a:pt x="340" y="167"/>
                      <a:pt x="340" y="167"/>
                    </a:cubicBezTo>
                    <a:cubicBezTo>
                      <a:pt x="340" y="167"/>
                      <a:pt x="340" y="167"/>
                      <a:pt x="340" y="167"/>
                    </a:cubicBezTo>
                    <a:cubicBezTo>
                      <a:pt x="338" y="168"/>
                      <a:pt x="339" y="170"/>
                      <a:pt x="340" y="171"/>
                    </a:cubicBezTo>
                    <a:cubicBezTo>
                      <a:pt x="340" y="172"/>
                      <a:pt x="340" y="172"/>
                      <a:pt x="340" y="173"/>
                    </a:cubicBezTo>
                    <a:cubicBezTo>
                      <a:pt x="339" y="166"/>
                      <a:pt x="337" y="160"/>
                      <a:pt x="335" y="153"/>
                    </a:cubicBezTo>
                    <a:cubicBezTo>
                      <a:pt x="334" y="149"/>
                      <a:pt x="333" y="145"/>
                      <a:pt x="332" y="141"/>
                    </a:cubicBezTo>
                    <a:cubicBezTo>
                      <a:pt x="334" y="137"/>
                      <a:pt x="335" y="132"/>
                      <a:pt x="336" y="128"/>
                    </a:cubicBezTo>
                    <a:cubicBezTo>
                      <a:pt x="340" y="136"/>
                      <a:pt x="341" y="145"/>
                      <a:pt x="342" y="153"/>
                    </a:cubicBezTo>
                    <a:cubicBezTo>
                      <a:pt x="342" y="158"/>
                      <a:pt x="341" y="162"/>
                      <a:pt x="341" y="166"/>
                    </a:cubicBezTo>
                    <a:close/>
                    <a:moveTo>
                      <a:pt x="301" y="118"/>
                    </a:moveTo>
                    <a:cubicBezTo>
                      <a:pt x="301" y="118"/>
                      <a:pt x="300" y="118"/>
                      <a:pt x="300" y="118"/>
                    </a:cubicBezTo>
                    <a:cubicBezTo>
                      <a:pt x="300" y="118"/>
                      <a:pt x="301" y="118"/>
                      <a:pt x="301" y="118"/>
                    </a:cubicBezTo>
                    <a:cubicBezTo>
                      <a:pt x="301" y="118"/>
                      <a:pt x="301" y="118"/>
                      <a:pt x="301" y="118"/>
                    </a:cubicBezTo>
                    <a:close/>
                    <a:moveTo>
                      <a:pt x="260" y="142"/>
                    </a:moveTo>
                    <a:cubicBezTo>
                      <a:pt x="259" y="143"/>
                      <a:pt x="259" y="143"/>
                      <a:pt x="259" y="144"/>
                    </a:cubicBezTo>
                    <a:cubicBezTo>
                      <a:pt x="256" y="147"/>
                      <a:pt x="255" y="152"/>
                      <a:pt x="253" y="156"/>
                    </a:cubicBezTo>
                    <a:cubicBezTo>
                      <a:pt x="253" y="151"/>
                      <a:pt x="255" y="147"/>
                      <a:pt x="258" y="143"/>
                    </a:cubicBezTo>
                    <a:cubicBezTo>
                      <a:pt x="259" y="143"/>
                      <a:pt x="259" y="142"/>
                      <a:pt x="260" y="142"/>
                    </a:cubicBezTo>
                    <a:close/>
                    <a:moveTo>
                      <a:pt x="251" y="206"/>
                    </a:moveTo>
                    <a:cubicBezTo>
                      <a:pt x="251" y="206"/>
                      <a:pt x="250" y="206"/>
                      <a:pt x="250" y="207"/>
                    </a:cubicBezTo>
                    <a:cubicBezTo>
                      <a:pt x="250" y="207"/>
                      <a:pt x="249" y="207"/>
                      <a:pt x="248" y="208"/>
                    </a:cubicBezTo>
                    <a:cubicBezTo>
                      <a:pt x="247" y="206"/>
                      <a:pt x="247" y="204"/>
                      <a:pt x="246" y="203"/>
                    </a:cubicBezTo>
                    <a:cubicBezTo>
                      <a:pt x="244" y="197"/>
                      <a:pt x="243" y="190"/>
                      <a:pt x="241" y="184"/>
                    </a:cubicBezTo>
                    <a:cubicBezTo>
                      <a:pt x="242" y="184"/>
                      <a:pt x="242" y="183"/>
                      <a:pt x="242" y="183"/>
                    </a:cubicBezTo>
                    <a:cubicBezTo>
                      <a:pt x="243" y="185"/>
                      <a:pt x="245" y="187"/>
                      <a:pt x="247" y="189"/>
                    </a:cubicBezTo>
                    <a:cubicBezTo>
                      <a:pt x="248" y="195"/>
                      <a:pt x="249" y="201"/>
                      <a:pt x="251" y="206"/>
                    </a:cubicBezTo>
                    <a:close/>
                    <a:moveTo>
                      <a:pt x="255" y="215"/>
                    </a:moveTo>
                    <a:cubicBezTo>
                      <a:pt x="255" y="216"/>
                      <a:pt x="256" y="216"/>
                      <a:pt x="256" y="217"/>
                    </a:cubicBezTo>
                    <a:cubicBezTo>
                      <a:pt x="259" y="221"/>
                      <a:pt x="262" y="225"/>
                      <a:pt x="265" y="228"/>
                    </a:cubicBezTo>
                    <a:cubicBezTo>
                      <a:pt x="265" y="229"/>
                      <a:pt x="264" y="229"/>
                      <a:pt x="264" y="230"/>
                    </a:cubicBezTo>
                    <a:cubicBezTo>
                      <a:pt x="263" y="230"/>
                      <a:pt x="263" y="230"/>
                      <a:pt x="263" y="229"/>
                    </a:cubicBezTo>
                    <a:cubicBezTo>
                      <a:pt x="258" y="226"/>
                      <a:pt x="255" y="222"/>
                      <a:pt x="252" y="217"/>
                    </a:cubicBezTo>
                    <a:cubicBezTo>
                      <a:pt x="253" y="216"/>
                      <a:pt x="254" y="216"/>
                      <a:pt x="255" y="215"/>
                    </a:cubicBezTo>
                    <a:close/>
                    <a:moveTo>
                      <a:pt x="272" y="232"/>
                    </a:moveTo>
                    <a:cubicBezTo>
                      <a:pt x="276" y="234"/>
                      <a:pt x="280" y="235"/>
                      <a:pt x="284" y="235"/>
                    </a:cubicBezTo>
                    <a:cubicBezTo>
                      <a:pt x="285" y="235"/>
                      <a:pt x="285" y="235"/>
                      <a:pt x="285" y="236"/>
                    </a:cubicBezTo>
                    <a:cubicBezTo>
                      <a:pt x="280" y="235"/>
                      <a:pt x="275" y="235"/>
                      <a:pt x="271" y="234"/>
                    </a:cubicBezTo>
                    <a:cubicBezTo>
                      <a:pt x="271" y="233"/>
                      <a:pt x="272" y="233"/>
                      <a:pt x="272" y="232"/>
                    </a:cubicBezTo>
                    <a:close/>
                    <a:moveTo>
                      <a:pt x="304" y="223"/>
                    </a:moveTo>
                    <a:cubicBezTo>
                      <a:pt x="305" y="224"/>
                      <a:pt x="305" y="224"/>
                      <a:pt x="306" y="225"/>
                    </a:cubicBezTo>
                    <a:cubicBezTo>
                      <a:pt x="305" y="225"/>
                      <a:pt x="304" y="226"/>
                      <a:pt x="303" y="226"/>
                    </a:cubicBezTo>
                    <a:cubicBezTo>
                      <a:pt x="303" y="225"/>
                      <a:pt x="303" y="224"/>
                      <a:pt x="304" y="223"/>
                    </a:cubicBezTo>
                    <a:close/>
                    <a:moveTo>
                      <a:pt x="325" y="206"/>
                    </a:moveTo>
                    <a:cubicBezTo>
                      <a:pt x="324" y="206"/>
                      <a:pt x="323" y="206"/>
                      <a:pt x="323" y="207"/>
                    </a:cubicBezTo>
                    <a:cubicBezTo>
                      <a:pt x="323" y="207"/>
                      <a:pt x="323" y="207"/>
                      <a:pt x="323" y="207"/>
                    </a:cubicBezTo>
                    <a:cubicBezTo>
                      <a:pt x="322" y="208"/>
                      <a:pt x="320" y="208"/>
                      <a:pt x="319" y="209"/>
                    </a:cubicBezTo>
                    <a:cubicBezTo>
                      <a:pt x="324" y="206"/>
                      <a:pt x="328" y="202"/>
                      <a:pt x="332" y="198"/>
                    </a:cubicBezTo>
                    <a:cubicBezTo>
                      <a:pt x="331" y="202"/>
                      <a:pt x="328" y="204"/>
                      <a:pt x="325" y="206"/>
                    </a:cubicBezTo>
                    <a:close/>
                    <a:moveTo>
                      <a:pt x="348" y="177"/>
                    </a:moveTo>
                    <a:cubicBezTo>
                      <a:pt x="348" y="176"/>
                      <a:pt x="347" y="175"/>
                      <a:pt x="346" y="176"/>
                    </a:cubicBezTo>
                    <a:cubicBezTo>
                      <a:pt x="345" y="176"/>
                      <a:pt x="345" y="176"/>
                      <a:pt x="345" y="177"/>
                    </a:cubicBezTo>
                    <a:cubicBezTo>
                      <a:pt x="345" y="175"/>
                      <a:pt x="345" y="174"/>
                      <a:pt x="345" y="173"/>
                    </a:cubicBezTo>
                    <a:cubicBezTo>
                      <a:pt x="348" y="172"/>
                      <a:pt x="350" y="172"/>
                      <a:pt x="352" y="171"/>
                    </a:cubicBezTo>
                    <a:cubicBezTo>
                      <a:pt x="351" y="172"/>
                      <a:pt x="350" y="174"/>
                      <a:pt x="349" y="175"/>
                    </a:cubicBezTo>
                    <a:cubicBezTo>
                      <a:pt x="349" y="176"/>
                      <a:pt x="348" y="176"/>
                      <a:pt x="348" y="177"/>
                    </a:cubicBezTo>
                    <a:close/>
                    <a:moveTo>
                      <a:pt x="352" y="163"/>
                    </a:moveTo>
                    <a:cubicBezTo>
                      <a:pt x="350" y="164"/>
                      <a:pt x="348" y="164"/>
                      <a:pt x="346" y="165"/>
                    </a:cubicBezTo>
                    <a:cubicBezTo>
                      <a:pt x="346" y="161"/>
                      <a:pt x="346" y="158"/>
                      <a:pt x="346" y="155"/>
                    </a:cubicBezTo>
                    <a:cubicBezTo>
                      <a:pt x="347" y="155"/>
                      <a:pt x="348" y="155"/>
                      <a:pt x="349" y="154"/>
                    </a:cubicBezTo>
                    <a:cubicBezTo>
                      <a:pt x="348" y="155"/>
                      <a:pt x="349" y="154"/>
                      <a:pt x="350" y="154"/>
                    </a:cubicBezTo>
                    <a:cubicBezTo>
                      <a:pt x="351" y="153"/>
                      <a:pt x="352" y="152"/>
                      <a:pt x="352" y="151"/>
                    </a:cubicBezTo>
                    <a:cubicBezTo>
                      <a:pt x="353" y="148"/>
                      <a:pt x="354" y="146"/>
                      <a:pt x="355" y="144"/>
                    </a:cubicBezTo>
                    <a:cubicBezTo>
                      <a:pt x="356" y="145"/>
                      <a:pt x="356" y="146"/>
                      <a:pt x="357" y="147"/>
                    </a:cubicBezTo>
                    <a:cubicBezTo>
                      <a:pt x="357" y="152"/>
                      <a:pt x="356" y="157"/>
                      <a:pt x="355" y="162"/>
                    </a:cubicBezTo>
                    <a:cubicBezTo>
                      <a:pt x="354" y="162"/>
                      <a:pt x="353" y="163"/>
                      <a:pt x="352" y="163"/>
                    </a:cubicBezTo>
                    <a:close/>
                    <a:moveTo>
                      <a:pt x="341" y="124"/>
                    </a:moveTo>
                    <a:cubicBezTo>
                      <a:pt x="344" y="127"/>
                      <a:pt x="346" y="130"/>
                      <a:pt x="349" y="133"/>
                    </a:cubicBezTo>
                    <a:cubicBezTo>
                      <a:pt x="348" y="135"/>
                      <a:pt x="346" y="137"/>
                      <a:pt x="345" y="139"/>
                    </a:cubicBezTo>
                    <a:cubicBezTo>
                      <a:pt x="345" y="140"/>
                      <a:pt x="345" y="140"/>
                      <a:pt x="344" y="141"/>
                    </a:cubicBezTo>
                    <a:cubicBezTo>
                      <a:pt x="343" y="135"/>
                      <a:pt x="341" y="129"/>
                      <a:pt x="337" y="123"/>
                    </a:cubicBezTo>
                    <a:cubicBezTo>
                      <a:pt x="338" y="123"/>
                      <a:pt x="338" y="122"/>
                      <a:pt x="338" y="122"/>
                    </a:cubicBezTo>
                    <a:cubicBezTo>
                      <a:pt x="339" y="122"/>
                      <a:pt x="340" y="123"/>
                      <a:pt x="340" y="123"/>
                    </a:cubicBezTo>
                    <a:cubicBezTo>
                      <a:pt x="340" y="124"/>
                      <a:pt x="340" y="124"/>
                      <a:pt x="341" y="124"/>
                    </a:cubicBezTo>
                    <a:close/>
                    <a:moveTo>
                      <a:pt x="311" y="112"/>
                    </a:moveTo>
                    <a:cubicBezTo>
                      <a:pt x="311" y="112"/>
                      <a:pt x="311" y="111"/>
                      <a:pt x="311" y="111"/>
                    </a:cubicBezTo>
                    <a:cubicBezTo>
                      <a:pt x="312" y="111"/>
                      <a:pt x="314" y="111"/>
                      <a:pt x="315" y="112"/>
                    </a:cubicBezTo>
                    <a:cubicBezTo>
                      <a:pt x="314" y="112"/>
                      <a:pt x="312" y="112"/>
                      <a:pt x="311" y="112"/>
                    </a:cubicBezTo>
                    <a:close/>
                    <a:moveTo>
                      <a:pt x="292" y="113"/>
                    </a:moveTo>
                    <a:cubicBezTo>
                      <a:pt x="291" y="111"/>
                      <a:pt x="291" y="109"/>
                      <a:pt x="290" y="108"/>
                    </a:cubicBezTo>
                    <a:cubicBezTo>
                      <a:pt x="292" y="108"/>
                      <a:pt x="293" y="108"/>
                      <a:pt x="295" y="108"/>
                    </a:cubicBezTo>
                    <a:cubicBezTo>
                      <a:pt x="294" y="110"/>
                      <a:pt x="293" y="111"/>
                      <a:pt x="292" y="113"/>
                    </a:cubicBezTo>
                    <a:close/>
                    <a:moveTo>
                      <a:pt x="285" y="119"/>
                    </a:moveTo>
                    <a:cubicBezTo>
                      <a:pt x="280" y="121"/>
                      <a:pt x="274" y="124"/>
                      <a:pt x="269" y="127"/>
                    </a:cubicBezTo>
                    <a:cubicBezTo>
                      <a:pt x="266" y="129"/>
                      <a:pt x="262" y="131"/>
                      <a:pt x="259" y="134"/>
                    </a:cubicBezTo>
                    <a:cubicBezTo>
                      <a:pt x="258" y="132"/>
                      <a:pt x="257" y="131"/>
                      <a:pt x="256" y="129"/>
                    </a:cubicBezTo>
                    <a:cubicBezTo>
                      <a:pt x="263" y="120"/>
                      <a:pt x="272" y="114"/>
                      <a:pt x="284" y="113"/>
                    </a:cubicBezTo>
                    <a:cubicBezTo>
                      <a:pt x="284" y="115"/>
                      <a:pt x="284" y="117"/>
                      <a:pt x="285" y="119"/>
                    </a:cubicBezTo>
                    <a:close/>
                    <a:moveTo>
                      <a:pt x="251" y="138"/>
                    </a:moveTo>
                    <a:cubicBezTo>
                      <a:pt x="251" y="140"/>
                      <a:pt x="250" y="143"/>
                      <a:pt x="250" y="145"/>
                    </a:cubicBezTo>
                    <a:cubicBezTo>
                      <a:pt x="249" y="147"/>
                      <a:pt x="248" y="149"/>
                      <a:pt x="248" y="152"/>
                    </a:cubicBezTo>
                    <a:cubicBezTo>
                      <a:pt x="247" y="151"/>
                      <a:pt x="246" y="149"/>
                      <a:pt x="246" y="148"/>
                    </a:cubicBezTo>
                    <a:cubicBezTo>
                      <a:pt x="246" y="147"/>
                      <a:pt x="246" y="146"/>
                      <a:pt x="247" y="145"/>
                    </a:cubicBezTo>
                    <a:cubicBezTo>
                      <a:pt x="248" y="142"/>
                      <a:pt x="249" y="139"/>
                      <a:pt x="250" y="137"/>
                    </a:cubicBezTo>
                    <a:cubicBezTo>
                      <a:pt x="251" y="137"/>
                      <a:pt x="251" y="138"/>
                      <a:pt x="251" y="138"/>
                    </a:cubicBezTo>
                    <a:close/>
                    <a:moveTo>
                      <a:pt x="246" y="159"/>
                    </a:moveTo>
                    <a:cubicBezTo>
                      <a:pt x="247" y="160"/>
                      <a:pt x="247" y="160"/>
                      <a:pt x="247" y="159"/>
                    </a:cubicBezTo>
                    <a:cubicBezTo>
                      <a:pt x="246" y="165"/>
                      <a:pt x="246" y="171"/>
                      <a:pt x="246" y="177"/>
                    </a:cubicBezTo>
                    <a:cubicBezTo>
                      <a:pt x="245" y="175"/>
                      <a:pt x="244" y="172"/>
                      <a:pt x="244" y="170"/>
                    </a:cubicBezTo>
                    <a:cubicBezTo>
                      <a:pt x="243" y="166"/>
                      <a:pt x="243" y="162"/>
                      <a:pt x="244" y="158"/>
                    </a:cubicBezTo>
                    <a:cubicBezTo>
                      <a:pt x="244" y="159"/>
                      <a:pt x="245" y="159"/>
                      <a:pt x="246" y="159"/>
                    </a:cubicBezTo>
                    <a:close/>
                    <a:moveTo>
                      <a:pt x="238" y="158"/>
                    </a:moveTo>
                    <a:cubicBezTo>
                      <a:pt x="238" y="156"/>
                      <a:pt x="238" y="154"/>
                      <a:pt x="238" y="152"/>
                    </a:cubicBezTo>
                    <a:cubicBezTo>
                      <a:pt x="238" y="152"/>
                      <a:pt x="238" y="153"/>
                      <a:pt x="239" y="154"/>
                    </a:cubicBezTo>
                    <a:cubicBezTo>
                      <a:pt x="239" y="155"/>
                      <a:pt x="238" y="157"/>
                      <a:pt x="238" y="158"/>
                    </a:cubicBezTo>
                    <a:close/>
                    <a:moveTo>
                      <a:pt x="234" y="172"/>
                    </a:moveTo>
                    <a:cubicBezTo>
                      <a:pt x="234" y="174"/>
                      <a:pt x="234" y="177"/>
                      <a:pt x="234" y="180"/>
                    </a:cubicBezTo>
                    <a:cubicBezTo>
                      <a:pt x="232" y="181"/>
                      <a:pt x="230" y="182"/>
                      <a:pt x="228" y="182"/>
                    </a:cubicBezTo>
                    <a:cubicBezTo>
                      <a:pt x="227" y="183"/>
                      <a:pt x="227" y="183"/>
                      <a:pt x="226" y="183"/>
                    </a:cubicBezTo>
                    <a:cubicBezTo>
                      <a:pt x="225" y="180"/>
                      <a:pt x="225" y="177"/>
                      <a:pt x="225" y="175"/>
                    </a:cubicBezTo>
                    <a:cubicBezTo>
                      <a:pt x="225" y="174"/>
                      <a:pt x="224" y="174"/>
                      <a:pt x="224" y="175"/>
                    </a:cubicBezTo>
                    <a:cubicBezTo>
                      <a:pt x="224" y="174"/>
                      <a:pt x="224" y="173"/>
                      <a:pt x="224" y="172"/>
                    </a:cubicBezTo>
                    <a:cubicBezTo>
                      <a:pt x="224" y="171"/>
                      <a:pt x="224" y="170"/>
                      <a:pt x="224" y="169"/>
                    </a:cubicBezTo>
                    <a:cubicBezTo>
                      <a:pt x="228" y="170"/>
                      <a:pt x="231" y="172"/>
                      <a:pt x="234" y="172"/>
                    </a:cubicBezTo>
                    <a:close/>
                    <a:moveTo>
                      <a:pt x="219" y="190"/>
                    </a:moveTo>
                    <a:cubicBezTo>
                      <a:pt x="219" y="190"/>
                      <a:pt x="219" y="190"/>
                      <a:pt x="219" y="190"/>
                    </a:cubicBezTo>
                    <a:cubicBezTo>
                      <a:pt x="219" y="190"/>
                      <a:pt x="219" y="190"/>
                      <a:pt x="219" y="190"/>
                    </a:cubicBezTo>
                    <a:cubicBezTo>
                      <a:pt x="219" y="190"/>
                      <a:pt x="219" y="190"/>
                      <a:pt x="219" y="190"/>
                    </a:cubicBezTo>
                    <a:cubicBezTo>
                      <a:pt x="219" y="190"/>
                      <a:pt x="219" y="190"/>
                      <a:pt x="219" y="190"/>
                    </a:cubicBezTo>
                    <a:close/>
                    <a:moveTo>
                      <a:pt x="332" y="211"/>
                    </a:moveTo>
                    <a:cubicBezTo>
                      <a:pt x="331" y="210"/>
                      <a:pt x="329" y="211"/>
                      <a:pt x="328" y="212"/>
                    </a:cubicBezTo>
                    <a:cubicBezTo>
                      <a:pt x="326" y="215"/>
                      <a:pt x="327" y="218"/>
                      <a:pt x="329" y="220"/>
                    </a:cubicBezTo>
                    <a:cubicBezTo>
                      <a:pt x="328" y="220"/>
                      <a:pt x="327" y="221"/>
                      <a:pt x="327" y="221"/>
                    </a:cubicBezTo>
                    <a:cubicBezTo>
                      <a:pt x="327" y="217"/>
                      <a:pt x="327" y="213"/>
                      <a:pt x="326" y="209"/>
                    </a:cubicBezTo>
                    <a:cubicBezTo>
                      <a:pt x="329" y="208"/>
                      <a:pt x="331" y="206"/>
                      <a:pt x="333" y="204"/>
                    </a:cubicBezTo>
                    <a:cubicBezTo>
                      <a:pt x="336" y="201"/>
                      <a:pt x="337" y="198"/>
                      <a:pt x="338" y="195"/>
                    </a:cubicBezTo>
                    <a:cubicBezTo>
                      <a:pt x="338" y="195"/>
                      <a:pt x="338" y="195"/>
                      <a:pt x="339" y="195"/>
                    </a:cubicBezTo>
                    <a:cubicBezTo>
                      <a:pt x="342" y="196"/>
                      <a:pt x="347" y="195"/>
                      <a:pt x="350" y="195"/>
                    </a:cubicBezTo>
                    <a:cubicBezTo>
                      <a:pt x="352" y="195"/>
                      <a:pt x="354" y="195"/>
                      <a:pt x="356" y="194"/>
                    </a:cubicBezTo>
                    <a:cubicBezTo>
                      <a:pt x="350" y="202"/>
                      <a:pt x="344" y="209"/>
                      <a:pt x="336" y="215"/>
                    </a:cubicBezTo>
                    <a:cubicBezTo>
                      <a:pt x="334" y="214"/>
                      <a:pt x="333" y="213"/>
                      <a:pt x="332" y="211"/>
                    </a:cubicBezTo>
                    <a:close/>
                    <a:moveTo>
                      <a:pt x="353" y="126"/>
                    </a:moveTo>
                    <a:cubicBezTo>
                      <a:pt x="353" y="127"/>
                      <a:pt x="352" y="128"/>
                      <a:pt x="352" y="128"/>
                    </a:cubicBezTo>
                    <a:cubicBezTo>
                      <a:pt x="348" y="124"/>
                      <a:pt x="344" y="120"/>
                      <a:pt x="339" y="117"/>
                    </a:cubicBezTo>
                    <a:cubicBezTo>
                      <a:pt x="340" y="115"/>
                      <a:pt x="340" y="114"/>
                      <a:pt x="341" y="112"/>
                    </a:cubicBezTo>
                    <a:cubicBezTo>
                      <a:pt x="346" y="116"/>
                      <a:pt x="350" y="121"/>
                      <a:pt x="353" y="126"/>
                    </a:cubicBezTo>
                    <a:close/>
                    <a:moveTo>
                      <a:pt x="313" y="97"/>
                    </a:moveTo>
                    <a:cubicBezTo>
                      <a:pt x="314" y="97"/>
                      <a:pt x="316" y="98"/>
                      <a:pt x="317" y="98"/>
                    </a:cubicBezTo>
                    <a:cubicBezTo>
                      <a:pt x="317" y="98"/>
                      <a:pt x="317" y="98"/>
                      <a:pt x="317" y="98"/>
                    </a:cubicBezTo>
                    <a:cubicBezTo>
                      <a:pt x="317" y="100"/>
                      <a:pt x="320" y="101"/>
                      <a:pt x="320" y="99"/>
                    </a:cubicBezTo>
                    <a:cubicBezTo>
                      <a:pt x="327" y="102"/>
                      <a:pt x="332" y="105"/>
                      <a:pt x="337" y="109"/>
                    </a:cubicBezTo>
                    <a:cubicBezTo>
                      <a:pt x="337" y="111"/>
                      <a:pt x="336" y="112"/>
                      <a:pt x="335" y="114"/>
                    </a:cubicBezTo>
                    <a:cubicBezTo>
                      <a:pt x="327" y="109"/>
                      <a:pt x="318" y="105"/>
                      <a:pt x="308" y="102"/>
                    </a:cubicBezTo>
                    <a:cubicBezTo>
                      <a:pt x="308" y="102"/>
                      <a:pt x="307" y="102"/>
                      <a:pt x="306" y="102"/>
                    </a:cubicBezTo>
                    <a:cubicBezTo>
                      <a:pt x="306" y="101"/>
                      <a:pt x="306" y="101"/>
                      <a:pt x="305" y="101"/>
                    </a:cubicBezTo>
                    <a:cubicBezTo>
                      <a:pt x="304" y="99"/>
                      <a:pt x="301" y="99"/>
                      <a:pt x="300" y="100"/>
                    </a:cubicBezTo>
                    <a:cubicBezTo>
                      <a:pt x="296" y="100"/>
                      <a:pt x="293" y="100"/>
                      <a:pt x="289" y="100"/>
                    </a:cubicBezTo>
                    <a:cubicBezTo>
                      <a:pt x="289" y="98"/>
                      <a:pt x="289" y="97"/>
                      <a:pt x="288" y="96"/>
                    </a:cubicBezTo>
                    <a:cubicBezTo>
                      <a:pt x="296" y="95"/>
                      <a:pt x="305" y="95"/>
                      <a:pt x="313" y="97"/>
                    </a:cubicBezTo>
                    <a:close/>
                    <a:moveTo>
                      <a:pt x="283" y="96"/>
                    </a:moveTo>
                    <a:cubicBezTo>
                      <a:pt x="283" y="97"/>
                      <a:pt x="283" y="99"/>
                      <a:pt x="283" y="100"/>
                    </a:cubicBezTo>
                    <a:cubicBezTo>
                      <a:pt x="270" y="100"/>
                      <a:pt x="258" y="104"/>
                      <a:pt x="252" y="114"/>
                    </a:cubicBezTo>
                    <a:cubicBezTo>
                      <a:pt x="251" y="116"/>
                      <a:pt x="253" y="120"/>
                      <a:pt x="256" y="119"/>
                    </a:cubicBezTo>
                    <a:cubicBezTo>
                      <a:pt x="264" y="115"/>
                      <a:pt x="270" y="110"/>
                      <a:pt x="279" y="109"/>
                    </a:cubicBezTo>
                    <a:cubicBezTo>
                      <a:pt x="280" y="108"/>
                      <a:pt x="282" y="108"/>
                      <a:pt x="283" y="108"/>
                    </a:cubicBezTo>
                    <a:cubicBezTo>
                      <a:pt x="283" y="109"/>
                      <a:pt x="283" y="110"/>
                      <a:pt x="283" y="112"/>
                    </a:cubicBezTo>
                    <a:cubicBezTo>
                      <a:pt x="271" y="111"/>
                      <a:pt x="261" y="117"/>
                      <a:pt x="253" y="125"/>
                    </a:cubicBezTo>
                    <a:cubicBezTo>
                      <a:pt x="251" y="121"/>
                      <a:pt x="249" y="117"/>
                      <a:pt x="248" y="112"/>
                    </a:cubicBezTo>
                    <a:cubicBezTo>
                      <a:pt x="249" y="112"/>
                      <a:pt x="250" y="111"/>
                      <a:pt x="251" y="110"/>
                    </a:cubicBezTo>
                    <a:cubicBezTo>
                      <a:pt x="260" y="104"/>
                      <a:pt x="271" y="99"/>
                      <a:pt x="283" y="96"/>
                    </a:cubicBezTo>
                    <a:close/>
                    <a:moveTo>
                      <a:pt x="245" y="114"/>
                    </a:moveTo>
                    <a:cubicBezTo>
                      <a:pt x="245" y="121"/>
                      <a:pt x="246" y="126"/>
                      <a:pt x="248" y="132"/>
                    </a:cubicBezTo>
                    <a:cubicBezTo>
                      <a:pt x="246" y="135"/>
                      <a:pt x="244" y="138"/>
                      <a:pt x="242" y="142"/>
                    </a:cubicBezTo>
                    <a:cubicBezTo>
                      <a:pt x="242" y="142"/>
                      <a:pt x="242" y="143"/>
                      <a:pt x="242" y="143"/>
                    </a:cubicBezTo>
                    <a:cubicBezTo>
                      <a:pt x="241" y="143"/>
                      <a:pt x="241" y="142"/>
                      <a:pt x="241" y="141"/>
                    </a:cubicBezTo>
                    <a:cubicBezTo>
                      <a:pt x="239" y="139"/>
                      <a:pt x="238" y="137"/>
                      <a:pt x="237" y="135"/>
                    </a:cubicBezTo>
                    <a:cubicBezTo>
                      <a:pt x="237" y="134"/>
                      <a:pt x="236" y="134"/>
                      <a:pt x="236" y="134"/>
                    </a:cubicBezTo>
                    <a:cubicBezTo>
                      <a:pt x="236" y="133"/>
                      <a:pt x="235" y="132"/>
                      <a:pt x="234" y="131"/>
                    </a:cubicBezTo>
                    <a:cubicBezTo>
                      <a:pt x="237" y="127"/>
                      <a:pt x="239" y="122"/>
                      <a:pt x="241" y="118"/>
                    </a:cubicBezTo>
                    <a:cubicBezTo>
                      <a:pt x="241" y="118"/>
                      <a:pt x="241" y="118"/>
                      <a:pt x="241" y="118"/>
                    </a:cubicBezTo>
                    <a:cubicBezTo>
                      <a:pt x="238" y="121"/>
                      <a:pt x="235" y="125"/>
                      <a:pt x="233" y="129"/>
                    </a:cubicBezTo>
                    <a:cubicBezTo>
                      <a:pt x="232" y="128"/>
                      <a:pt x="232" y="128"/>
                      <a:pt x="232" y="127"/>
                    </a:cubicBezTo>
                    <a:cubicBezTo>
                      <a:pt x="236" y="122"/>
                      <a:pt x="240" y="118"/>
                      <a:pt x="245" y="114"/>
                    </a:cubicBezTo>
                    <a:close/>
                    <a:moveTo>
                      <a:pt x="229" y="130"/>
                    </a:moveTo>
                    <a:cubicBezTo>
                      <a:pt x="229" y="131"/>
                      <a:pt x="229" y="133"/>
                      <a:pt x="230" y="134"/>
                    </a:cubicBezTo>
                    <a:cubicBezTo>
                      <a:pt x="225" y="142"/>
                      <a:pt x="222" y="150"/>
                      <a:pt x="220" y="158"/>
                    </a:cubicBezTo>
                    <a:cubicBezTo>
                      <a:pt x="219" y="158"/>
                      <a:pt x="217" y="157"/>
                      <a:pt x="215" y="156"/>
                    </a:cubicBezTo>
                    <a:cubicBezTo>
                      <a:pt x="218" y="147"/>
                      <a:pt x="223" y="138"/>
                      <a:pt x="229" y="130"/>
                    </a:cubicBezTo>
                    <a:close/>
                    <a:moveTo>
                      <a:pt x="236" y="212"/>
                    </a:moveTo>
                    <a:cubicBezTo>
                      <a:pt x="237" y="213"/>
                      <a:pt x="239" y="214"/>
                      <a:pt x="240" y="214"/>
                    </a:cubicBezTo>
                    <a:cubicBezTo>
                      <a:pt x="240" y="214"/>
                      <a:pt x="240" y="214"/>
                      <a:pt x="241" y="214"/>
                    </a:cubicBezTo>
                    <a:cubicBezTo>
                      <a:pt x="241" y="215"/>
                      <a:pt x="241" y="215"/>
                      <a:pt x="241" y="215"/>
                    </a:cubicBezTo>
                    <a:cubicBezTo>
                      <a:pt x="242" y="215"/>
                      <a:pt x="242" y="215"/>
                      <a:pt x="242" y="216"/>
                    </a:cubicBezTo>
                    <a:cubicBezTo>
                      <a:pt x="243" y="218"/>
                      <a:pt x="244" y="220"/>
                      <a:pt x="246" y="222"/>
                    </a:cubicBezTo>
                    <a:cubicBezTo>
                      <a:pt x="242" y="219"/>
                      <a:pt x="239" y="216"/>
                      <a:pt x="236" y="212"/>
                    </a:cubicBezTo>
                    <a:close/>
                    <a:moveTo>
                      <a:pt x="359" y="209"/>
                    </a:moveTo>
                    <a:cubicBezTo>
                      <a:pt x="356" y="212"/>
                      <a:pt x="352" y="215"/>
                      <a:pt x="349" y="218"/>
                    </a:cubicBezTo>
                    <a:cubicBezTo>
                      <a:pt x="347" y="218"/>
                      <a:pt x="346" y="218"/>
                      <a:pt x="345" y="218"/>
                    </a:cubicBezTo>
                    <a:cubicBezTo>
                      <a:pt x="353" y="211"/>
                      <a:pt x="361" y="201"/>
                      <a:pt x="364" y="192"/>
                    </a:cubicBezTo>
                    <a:cubicBezTo>
                      <a:pt x="364" y="191"/>
                      <a:pt x="365" y="191"/>
                      <a:pt x="364" y="190"/>
                    </a:cubicBezTo>
                    <a:cubicBezTo>
                      <a:pt x="365" y="190"/>
                      <a:pt x="365" y="189"/>
                      <a:pt x="365" y="188"/>
                    </a:cubicBezTo>
                    <a:cubicBezTo>
                      <a:pt x="366" y="187"/>
                      <a:pt x="363" y="185"/>
                      <a:pt x="362" y="187"/>
                    </a:cubicBezTo>
                    <a:cubicBezTo>
                      <a:pt x="362" y="187"/>
                      <a:pt x="361" y="188"/>
                      <a:pt x="360" y="189"/>
                    </a:cubicBezTo>
                    <a:cubicBezTo>
                      <a:pt x="360" y="188"/>
                      <a:pt x="360" y="188"/>
                      <a:pt x="359" y="188"/>
                    </a:cubicBezTo>
                    <a:cubicBezTo>
                      <a:pt x="359" y="187"/>
                      <a:pt x="358" y="187"/>
                      <a:pt x="358" y="187"/>
                    </a:cubicBezTo>
                    <a:cubicBezTo>
                      <a:pt x="358" y="187"/>
                      <a:pt x="358" y="187"/>
                      <a:pt x="359" y="187"/>
                    </a:cubicBezTo>
                    <a:cubicBezTo>
                      <a:pt x="366" y="182"/>
                      <a:pt x="367" y="172"/>
                      <a:pt x="366" y="163"/>
                    </a:cubicBezTo>
                    <a:cubicBezTo>
                      <a:pt x="367" y="161"/>
                      <a:pt x="368" y="160"/>
                      <a:pt x="369" y="158"/>
                    </a:cubicBezTo>
                    <a:cubicBezTo>
                      <a:pt x="369" y="159"/>
                      <a:pt x="370" y="161"/>
                      <a:pt x="370" y="162"/>
                    </a:cubicBezTo>
                    <a:cubicBezTo>
                      <a:pt x="370" y="163"/>
                      <a:pt x="370" y="164"/>
                      <a:pt x="371" y="165"/>
                    </a:cubicBezTo>
                    <a:cubicBezTo>
                      <a:pt x="373" y="181"/>
                      <a:pt x="370" y="196"/>
                      <a:pt x="35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 name="Freeform 1261"/>
              <p:cNvSpPr>
                <a:spLocks noEditPoints="1"/>
              </p:cNvSpPr>
              <p:nvPr/>
            </p:nvSpPr>
            <p:spPr bwMode="auto">
              <a:xfrm>
                <a:off x="1697" y="4085"/>
                <a:ext cx="181" cy="136"/>
              </a:xfrm>
              <a:custGeom>
                <a:avLst/>
                <a:gdLst>
                  <a:gd name="T0" fmla="*/ 302 w 323"/>
                  <a:gd name="T1" fmla="*/ 71 h 244"/>
                  <a:gd name="T2" fmla="*/ 321 w 323"/>
                  <a:gd name="T3" fmla="*/ 55 h 244"/>
                  <a:gd name="T4" fmla="*/ 292 w 323"/>
                  <a:gd name="T5" fmla="*/ 38 h 244"/>
                  <a:gd name="T6" fmla="*/ 295 w 323"/>
                  <a:gd name="T7" fmla="*/ 0 h 244"/>
                  <a:gd name="T8" fmla="*/ 286 w 323"/>
                  <a:gd name="T9" fmla="*/ 45 h 244"/>
                  <a:gd name="T10" fmla="*/ 162 w 323"/>
                  <a:gd name="T11" fmla="*/ 37 h 244"/>
                  <a:gd name="T12" fmla="*/ 93 w 323"/>
                  <a:gd name="T13" fmla="*/ 155 h 244"/>
                  <a:gd name="T14" fmla="*/ 91 w 323"/>
                  <a:gd name="T15" fmla="*/ 169 h 244"/>
                  <a:gd name="T16" fmla="*/ 0 w 323"/>
                  <a:gd name="T17" fmla="*/ 157 h 244"/>
                  <a:gd name="T18" fmla="*/ 151 w 323"/>
                  <a:gd name="T19" fmla="*/ 243 h 244"/>
                  <a:gd name="T20" fmla="*/ 179 w 323"/>
                  <a:gd name="T21" fmla="*/ 237 h 244"/>
                  <a:gd name="T22" fmla="*/ 263 w 323"/>
                  <a:gd name="T23" fmla="*/ 176 h 244"/>
                  <a:gd name="T24" fmla="*/ 105 w 323"/>
                  <a:gd name="T25" fmla="*/ 168 h 244"/>
                  <a:gd name="T26" fmla="*/ 114 w 323"/>
                  <a:gd name="T27" fmla="*/ 134 h 244"/>
                  <a:gd name="T28" fmla="*/ 128 w 323"/>
                  <a:gd name="T29" fmla="*/ 136 h 244"/>
                  <a:gd name="T30" fmla="*/ 118 w 323"/>
                  <a:gd name="T31" fmla="*/ 125 h 244"/>
                  <a:gd name="T32" fmla="*/ 152 w 323"/>
                  <a:gd name="T33" fmla="*/ 108 h 244"/>
                  <a:gd name="T34" fmla="*/ 175 w 323"/>
                  <a:gd name="T35" fmla="*/ 102 h 244"/>
                  <a:gd name="T36" fmla="*/ 140 w 323"/>
                  <a:gd name="T37" fmla="*/ 140 h 244"/>
                  <a:gd name="T38" fmla="*/ 136 w 323"/>
                  <a:gd name="T39" fmla="*/ 125 h 244"/>
                  <a:gd name="T40" fmla="*/ 187 w 323"/>
                  <a:gd name="T41" fmla="*/ 96 h 244"/>
                  <a:gd name="T42" fmla="*/ 205 w 323"/>
                  <a:gd name="T43" fmla="*/ 104 h 244"/>
                  <a:gd name="T44" fmla="*/ 214 w 323"/>
                  <a:gd name="T45" fmla="*/ 113 h 244"/>
                  <a:gd name="T46" fmla="*/ 192 w 323"/>
                  <a:gd name="T47" fmla="*/ 103 h 244"/>
                  <a:gd name="T48" fmla="*/ 249 w 323"/>
                  <a:gd name="T49" fmla="*/ 127 h 244"/>
                  <a:gd name="T50" fmla="*/ 123 w 323"/>
                  <a:gd name="T51" fmla="*/ 146 h 244"/>
                  <a:gd name="T52" fmla="*/ 130 w 323"/>
                  <a:gd name="T53" fmla="*/ 146 h 244"/>
                  <a:gd name="T54" fmla="*/ 160 w 323"/>
                  <a:gd name="T55" fmla="*/ 200 h 244"/>
                  <a:gd name="T56" fmla="*/ 139 w 323"/>
                  <a:gd name="T57" fmla="*/ 179 h 244"/>
                  <a:gd name="T58" fmla="*/ 142 w 323"/>
                  <a:gd name="T59" fmla="*/ 172 h 244"/>
                  <a:gd name="T60" fmla="*/ 169 w 323"/>
                  <a:gd name="T61" fmla="*/ 130 h 244"/>
                  <a:gd name="T62" fmla="*/ 149 w 323"/>
                  <a:gd name="T63" fmla="*/ 158 h 244"/>
                  <a:gd name="T64" fmla="*/ 224 w 323"/>
                  <a:gd name="T65" fmla="*/ 173 h 244"/>
                  <a:gd name="T66" fmla="*/ 151 w 323"/>
                  <a:gd name="T67" fmla="*/ 197 h 244"/>
                  <a:gd name="T68" fmla="*/ 191 w 323"/>
                  <a:gd name="T69" fmla="*/ 196 h 244"/>
                  <a:gd name="T70" fmla="*/ 194 w 323"/>
                  <a:gd name="T71" fmla="*/ 208 h 244"/>
                  <a:gd name="T72" fmla="*/ 172 w 323"/>
                  <a:gd name="T73" fmla="*/ 212 h 244"/>
                  <a:gd name="T74" fmla="*/ 163 w 323"/>
                  <a:gd name="T75" fmla="*/ 204 h 244"/>
                  <a:gd name="T76" fmla="*/ 161 w 323"/>
                  <a:gd name="T77" fmla="*/ 217 h 244"/>
                  <a:gd name="T78" fmla="*/ 138 w 323"/>
                  <a:gd name="T79" fmla="*/ 202 h 244"/>
                  <a:gd name="T80" fmla="*/ 203 w 323"/>
                  <a:gd name="T81" fmla="*/ 219 h 244"/>
                  <a:gd name="T82" fmla="*/ 212 w 323"/>
                  <a:gd name="T83" fmla="*/ 194 h 244"/>
                  <a:gd name="T84" fmla="*/ 188 w 323"/>
                  <a:gd name="T85" fmla="*/ 196 h 244"/>
                  <a:gd name="T86" fmla="*/ 161 w 323"/>
                  <a:gd name="T87" fmla="*/ 192 h 244"/>
                  <a:gd name="T88" fmla="*/ 128 w 323"/>
                  <a:gd name="T89" fmla="*/ 195 h 244"/>
                  <a:gd name="T90" fmla="*/ 227 w 323"/>
                  <a:gd name="T91" fmla="*/ 202 h 244"/>
                  <a:gd name="T92" fmla="*/ 230 w 323"/>
                  <a:gd name="T93" fmla="*/ 195 h 244"/>
                  <a:gd name="T94" fmla="*/ 226 w 323"/>
                  <a:gd name="T95" fmla="*/ 169 h 244"/>
                  <a:gd name="T96" fmla="*/ 243 w 323"/>
                  <a:gd name="T97" fmla="*/ 118 h 244"/>
                  <a:gd name="T98" fmla="*/ 246 w 323"/>
                  <a:gd name="T99" fmla="*/ 148 h 244"/>
                  <a:gd name="T100" fmla="*/ 219 w 323"/>
                  <a:gd name="T101" fmla="*/ 115 h 244"/>
                  <a:gd name="T102" fmla="*/ 111 w 323"/>
                  <a:gd name="T103" fmla="*/ 174 h 244"/>
                  <a:gd name="T104" fmla="*/ 152 w 323"/>
                  <a:gd name="T105" fmla="*/ 230 h 244"/>
                  <a:gd name="T106" fmla="*/ 229 w 323"/>
                  <a:gd name="T107" fmla="*/ 206 h 244"/>
                  <a:gd name="T108" fmla="*/ 238 w 323"/>
                  <a:gd name="T109" fmla="*/ 188 h 244"/>
                  <a:gd name="T110" fmla="*/ 240 w 323"/>
                  <a:gd name="T111" fmla="*/ 114 h 244"/>
                  <a:gd name="T112" fmla="*/ 240 w 323"/>
                  <a:gd name="T113" fmla="*/ 114 h 244"/>
                  <a:gd name="T114" fmla="*/ 198 w 323"/>
                  <a:gd name="T115" fmla="*/ 99 h 244"/>
                  <a:gd name="T116" fmla="*/ 171 w 323"/>
                  <a:gd name="T117" fmla="*/ 88 h 244"/>
                  <a:gd name="T118" fmla="*/ 142 w 323"/>
                  <a:gd name="T119" fmla="*/ 110 h 244"/>
                  <a:gd name="T120" fmla="*/ 108 w 323"/>
                  <a:gd name="T121" fmla="*/ 193 h 244"/>
                  <a:gd name="T122" fmla="*/ 108 w 323"/>
                  <a:gd name="T123" fmla="*/ 193 h 244"/>
                  <a:gd name="T124" fmla="*/ 245 w 323"/>
                  <a:gd name="T125" fmla="*/ 18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244">
                    <a:moveTo>
                      <a:pt x="269" y="159"/>
                    </a:moveTo>
                    <a:cubicBezTo>
                      <a:pt x="274" y="159"/>
                      <a:pt x="279" y="160"/>
                      <a:pt x="283" y="162"/>
                    </a:cubicBezTo>
                    <a:cubicBezTo>
                      <a:pt x="284" y="162"/>
                      <a:pt x="285" y="162"/>
                      <a:pt x="285" y="161"/>
                    </a:cubicBezTo>
                    <a:cubicBezTo>
                      <a:pt x="287" y="160"/>
                      <a:pt x="288" y="159"/>
                      <a:pt x="288" y="157"/>
                    </a:cubicBezTo>
                    <a:cubicBezTo>
                      <a:pt x="291" y="133"/>
                      <a:pt x="284" y="109"/>
                      <a:pt x="271" y="88"/>
                    </a:cubicBezTo>
                    <a:cubicBezTo>
                      <a:pt x="282" y="84"/>
                      <a:pt x="293" y="78"/>
                      <a:pt x="302" y="71"/>
                    </a:cubicBezTo>
                    <a:cubicBezTo>
                      <a:pt x="296" y="79"/>
                      <a:pt x="290" y="88"/>
                      <a:pt x="285" y="98"/>
                    </a:cubicBezTo>
                    <a:cubicBezTo>
                      <a:pt x="285" y="98"/>
                      <a:pt x="285" y="100"/>
                      <a:pt x="286" y="100"/>
                    </a:cubicBezTo>
                    <a:cubicBezTo>
                      <a:pt x="297" y="102"/>
                      <a:pt x="304" y="97"/>
                      <a:pt x="312" y="91"/>
                    </a:cubicBezTo>
                    <a:cubicBezTo>
                      <a:pt x="313" y="90"/>
                      <a:pt x="312" y="89"/>
                      <a:pt x="311" y="89"/>
                    </a:cubicBezTo>
                    <a:cubicBezTo>
                      <a:pt x="304" y="94"/>
                      <a:pt x="297" y="98"/>
                      <a:pt x="289" y="97"/>
                    </a:cubicBezTo>
                    <a:cubicBezTo>
                      <a:pt x="297" y="81"/>
                      <a:pt x="308" y="68"/>
                      <a:pt x="321" y="55"/>
                    </a:cubicBezTo>
                    <a:cubicBezTo>
                      <a:pt x="322" y="53"/>
                      <a:pt x="320" y="51"/>
                      <a:pt x="319" y="53"/>
                    </a:cubicBezTo>
                    <a:cubicBezTo>
                      <a:pt x="305" y="66"/>
                      <a:pt x="288" y="78"/>
                      <a:pt x="270" y="84"/>
                    </a:cubicBezTo>
                    <a:cubicBezTo>
                      <a:pt x="274" y="68"/>
                      <a:pt x="283" y="53"/>
                      <a:pt x="295" y="41"/>
                    </a:cubicBezTo>
                    <a:cubicBezTo>
                      <a:pt x="305" y="35"/>
                      <a:pt x="313" y="27"/>
                      <a:pt x="321" y="19"/>
                    </a:cubicBezTo>
                    <a:cubicBezTo>
                      <a:pt x="323" y="17"/>
                      <a:pt x="321" y="14"/>
                      <a:pt x="319" y="16"/>
                    </a:cubicBezTo>
                    <a:cubicBezTo>
                      <a:pt x="309" y="22"/>
                      <a:pt x="300" y="30"/>
                      <a:pt x="292" y="38"/>
                    </a:cubicBezTo>
                    <a:cubicBezTo>
                      <a:pt x="289" y="40"/>
                      <a:pt x="286" y="41"/>
                      <a:pt x="283" y="42"/>
                    </a:cubicBezTo>
                    <a:cubicBezTo>
                      <a:pt x="287" y="37"/>
                      <a:pt x="290" y="32"/>
                      <a:pt x="293" y="26"/>
                    </a:cubicBezTo>
                    <a:cubicBezTo>
                      <a:pt x="294" y="25"/>
                      <a:pt x="293" y="24"/>
                      <a:pt x="291" y="25"/>
                    </a:cubicBezTo>
                    <a:cubicBezTo>
                      <a:pt x="283" y="30"/>
                      <a:pt x="273" y="35"/>
                      <a:pt x="264" y="40"/>
                    </a:cubicBezTo>
                    <a:cubicBezTo>
                      <a:pt x="273" y="26"/>
                      <a:pt x="283" y="13"/>
                      <a:pt x="295" y="1"/>
                    </a:cubicBezTo>
                    <a:cubicBezTo>
                      <a:pt x="295" y="1"/>
                      <a:pt x="295" y="0"/>
                      <a:pt x="295" y="0"/>
                    </a:cubicBezTo>
                    <a:cubicBezTo>
                      <a:pt x="282" y="13"/>
                      <a:pt x="270" y="27"/>
                      <a:pt x="261" y="42"/>
                    </a:cubicBezTo>
                    <a:cubicBezTo>
                      <a:pt x="260" y="43"/>
                      <a:pt x="261" y="44"/>
                      <a:pt x="262" y="43"/>
                    </a:cubicBezTo>
                    <a:cubicBezTo>
                      <a:pt x="271" y="39"/>
                      <a:pt x="280" y="35"/>
                      <a:pt x="288" y="30"/>
                    </a:cubicBezTo>
                    <a:cubicBezTo>
                      <a:pt x="285" y="35"/>
                      <a:pt x="281" y="40"/>
                      <a:pt x="277" y="44"/>
                    </a:cubicBezTo>
                    <a:cubicBezTo>
                      <a:pt x="276" y="45"/>
                      <a:pt x="277" y="47"/>
                      <a:pt x="279" y="47"/>
                    </a:cubicBezTo>
                    <a:cubicBezTo>
                      <a:pt x="281" y="46"/>
                      <a:pt x="284" y="46"/>
                      <a:pt x="286" y="45"/>
                    </a:cubicBezTo>
                    <a:cubicBezTo>
                      <a:pt x="277" y="56"/>
                      <a:pt x="270" y="68"/>
                      <a:pt x="267" y="81"/>
                    </a:cubicBezTo>
                    <a:cubicBezTo>
                      <a:pt x="263" y="75"/>
                      <a:pt x="258" y="70"/>
                      <a:pt x="254" y="65"/>
                    </a:cubicBezTo>
                    <a:cubicBezTo>
                      <a:pt x="231" y="39"/>
                      <a:pt x="198" y="26"/>
                      <a:pt x="164" y="29"/>
                    </a:cubicBezTo>
                    <a:cubicBezTo>
                      <a:pt x="101" y="33"/>
                      <a:pt x="82" y="101"/>
                      <a:pt x="66" y="151"/>
                    </a:cubicBezTo>
                    <a:cubicBezTo>
                      <a:pt x="65" y="153"/>
                      <a:pt x="68" y="154"/>
                      <a:pt x="69" y="152"/>
                    </a:cubicBezTo>
                    <a:cubicBezTo>
                      <a:pt x="86" y="107"/>
                      <a:pt x="105" y="43"/>
                      <a:pt x="162" y="37"/>
                    </a:cubicBezTo>
                    <a:cubicBezTo>
                      <a:pt x="226" y="30"/>
                      <a:pt x="283" y="92"/>
                      <a:pt x="279" y="156"/>
                    </a:cubicBezTo>
                    <a:cubicBezTo>
                      <a:pt x="276" y="154"/>
                      <a:pt x="272" y="153"/>
                      <a:pt x="268" y="152"/>
                    </a:cubicBezTo>
                    <a:cubicBezTo>
                      <a:pt x="268" y="139"/>
                      <a:pt x="264" y="125"/>
                      <a:pt x="255" y="113"/>
                    </a:cubicBezTo>
                    <a:cubicBezTo>
                      <a:pt x="242" y="95"/>
                      <a:pt x="219" y="80"/>
                      <a:pt x="196" y="75"/>
                    </a:cubicBezTo>
                    <a:cubicBezTo>
                      <a:pt x="178" y="70"/>
                      <a:pt x="160" y="72"/>
                      <a:pt x="145" y="80"/>
                    </a:cubicBezTo>
                    <a:cubicBezTo>
                      <a:pt x="115" y="95"/>
                      <a:pt x="99" y="126"/>
                      <a:pt x="93" y="155"/>
                    </a:cubicBezTo>
                    <a:cubicBezTo>
                      <a:pt x="90" y="155"/>
                      <a:pt x="88" y="156"/>
                      <a:pt x="85" y="157"/>
                    </a:cubicBezTo>
                    <a:cubicBezTo>
                      <a:pt x="81" y="157"/>
                      <a:pt x="77" y="153"/>
                      <a:pt x="74" y="150"/>
                    </a:cubicBezTo>
                    <a:cubicBezTo>
                      <a:pt x="73" y="148"/>
                      <a:pt x="70" y="151"/>
                      <a:pt x="71" y="153"/>
                    </a:cubicBezTo>
                    <a:cubicBezTo>
                      <a:pt x="74" y="158"/>
                      <a:pt x="78" y="161"/>
                      <a:pt x="83" y="163"/>
                    </a:cubicBezTo>
                    <a:cubicBezTo>
                      <a:pt x="86" y="164"/>
                      <a:pt x="89" y="164"/>
                      <a:pt x="92" y="163"/>
                    </a:cubicBezTo>
                    <a:cubicBezTo>
                      <a:pt x="91" y="165"/>
                      <a:pt x="91" y="167"/>
                      <a:pt x="91" y="169"/>
                    </a:cubicBezTo>
                    <a:cubicBezTo>
                      <a:pt x="85" y="169"/>
                      <a:pt x="79" y="171"/>
                      <a:pt x="72" y="171"/>
                    </a:cubicBezTo>
                    <a:cubicBezTo>
                      <a:pt x="63" y="172"/>
                      <a:pt x="54" y="171"/>
                      <a:pt x="44" y="170"/>
                    </a:cubicBezTo>
                    <a:cubicBezTo>
                      <a:pt x="36" y="169"/>
                      <a:pt x="28" y="167"/>
                      <a:pt x="20" y="164"/>
                    </a:cubicBezTo>
                    <a:cubicBezTo>
                      <a:pt x="17" y="163"/>
                      <a:pt x="14" y="162"/>
                      <a:pt x="11" y="161"/>
                    </a:cubicBezTo>
                    <a:cubicBezTo>
                      <a:pt x="7" y="159"/>
                      <a:pt x="4" y="159"/>
                      <a:pt x="1" y="157"/>
                    </a:cubicBezTo>
                    <a:cubicBezTo>
                      <a:pt x="1" y="157"/>
                      <a:pt x="0" y="157"/>
                      <a:pt x="0" y="157"/>
                    </a:cubicBezTo>
                    <a:cubicBezTo>
                      <a:pt x="6" y="173"/>
                      <a:pt x="24" y="178"/>
                      <a:pt x="39" y="182"/>
                    </a:cubicBezTo>
                    <a:cubicBezTo>
                      <a:pt x="49" y="184"/>
                      <a:pt x="60" y="185"/>
                      <a:pt x="70" y="185"/>
                    </a:cubicBezTo>
                    <a:cubicBezTo>
                      <a:pt x="77" y="185"/>
                      <a:pt x="85" y="185"/>
                      <a:pt x="91" y="183"/>
                    </a:cubicBezTo>
                    <a:cubicBezTo>
                      <a:pt x="93" y="198"/>
                      <a:pt x="98" y="213"/>
                      <a:pt x="110" y="225"/>
                    </a:cubicBezTo>
                    <a:cubicBezTo>
                      <a:pt x="120" y="236"/>
                      <a:pt x="134" y="240"/>
                      <a:pt x="149" y="241"/>
                    </a:cubicBezTo>
                    <a:cubicBezTo>
                      <a:pt x="149" y="242"/>
                      <a:pt x="150" y="244"/>
                      <a:pt x="151" y="243"/>
                    </a:cubicBezTo>
                    <a:cubicBezTo>
                      <a:pt x="152" y="242"/>
                      <a:pt x="152" y="242"/>
                      <a:pt x="153" y="242"/>
                    </a:cubicBezTo>
                    <a:cubicBezTo>
                      <a:pt x="153" y="242"/>
                      <a:pt x="153" y="242"/>
                      <a:pt x="153" y="242"/>
                    </a:cubicBezTo>
                    <a:cubicBezTo>
                      <a:pt x="154" y="242"/>
                      <a:pt x="154" y="242"/>
                      <a:pt x="155" y="241"/>
                    </a:cubicBezTo>
                    <a:cubicBezTo>
                      <a:pt x="155" y="241"/>
                      <a:pt x="155" y="241"/>
                      <a:pt x="155" y="241"/>
                    </a:cubicBezTo>
                    <a:cubicBezTo>
                      <a:pt x="162" y="241"/>
                      <a:pt x="170" y="239"/>
                      <a:pt x="177" y="237"/>
                    </a:cubicBezTo>
                    <a:cubicBezTo>
                      <a:pt x="177" y="237"/>
                      <a:pt x="178" y="238"/>
                      <a:pt x="179" y="237"/>
                    </a:cubicBezTo>
                    <a:cubicBezTo>
                      <a:pt x="180" y="237"/>
                      <a:pt x="181" y="237"/>
                      <a:pt x="182" y="236"/>
                    </a:cubicBezTo>
                    <a:cubicBezTo>
                      <a:pt x="184" y="236"/>
                      <a:pt x="186" y="236"/>
                      <a:pt x="187" y="236"/>
                    </a:cubicBezTo>
                    <a:cubicBezTo>
                      <a:pt x="216" y="232"/>
                      <a:pt x="240" y="216"/>
                      <a:pt x="254" y="195"/>
                    </a:cubicBezTo>
                    <a:cubicBezTo>
                      <a:pt x="254" y="195"/>
                      <a:pt x="254" y="196"/>
                      <a:pt x="254" y="196"/>
                    </a:cubicBezTo>
                    <a:cubicBezTo>
                      <a:pt x="254" y="198"/>
                      <a:pt x="257" y="199"/>
                      <a:pt x="258" y="197"/>
                    </a:cubicBezTo>
                    <a:cubicBezTo>
                      <a:pt x="262" y="191"/>
                      <a:pt x="263" y="184"/>
                      <a:pt x="263" y="176"/>
                    </a:cubicBezTo>
                    <a:cubicBezTo>
                      <a:pt x="265" y="171"/>
                      <a:pt x="267" y="165"/>
                      <a:pt x="267" y="159"/>
                    </a:cubicBezTo>
                    <a:cubicBezTo>
                      <a:pt x="268" y="159"/>
                      <a:pt x="269" y="159"/>
                      <a:pt x="269" y="159"/>
                    </a:cubicBezTo>
                    <a:close/>
                    <a:moveTo>
                      <a:pt x="105" y="168"/>
                    </a:moveTo>
                    <a:cubicBezTo>
                      <a:pt x="106" y="169"/>
                      <a:pt x="106" y="169"/>
                      <a:pt x="107" y="170"/>
                    </a:cubicBezTo>
                    <a:cubicBezTo>
                      <a:pt x="106" y="170"/>
                      <a:pt x="106" y="170"/>
                      <a:pt x="105" y="170"/>
                    </a:cubicBezTo>
                    <a:cubicBezTo>
                      <a:pt x="105" y="169"/>
                      <a:pt x="105" y="169"/>
                      <a:pt x="105" y="168"/>
                    </a:cubicBezTo>
                    <a:close/>
                    <a:moveTo>
                      <a:pt x="114" y="134"/>
                    </a:moveTo>
                    <a:cubicBezTo>
                      <a:pt x="116" y="137"/>
                      <a:pt x="118" y="139"/>
                      <a:pt x="121" y="142"/>
                    </a:cubicBezTo>
                    <a:cubicBezTo>
                      <a:pt x="116" y="148"/>
                      <a:pt x="113" y="155"/>
                      <a:pt x="112" y="163"/>
                    </a:cubicBezTo>
                    <a:cubicBezTo>
                      <a:pt x="111" y="160"/>
                      <a:pt x="110" y="158"/>
                      <a:pt x="107" y="156"/>
                    </a:cubicBezTo>
                    <a:cubicBezTo>
                      <a:pt x="107" y="156"/>
                      <a:pt x="107" y="156"/>
                      <a:pt x="107" y="156"/>
                    </a:cubicBezTo>
                    <a:cubicBezTo>
                      <a:pt x="108" y="148"/>
                      <a:pt x="111" y="141"/>
                      <a:pt x="114" y="134"/>
                    </a:cubicBezTo>
                    <a:close/>
                    <a:moveTo>
                      <a:pt x="120" y="122"/>
                    </a:moveTo>
                    <a:cubicBezTo>
                      <a:pt x="122" y="121"/>
                      <a:pt x="123" y="120"/>
                      <a:pt x="124" y="119"/>
                    </a:cubicBezTo>
                    <a:cubicBezTo>
                      <a:pt x="125" y="118"/>
                      <a:pt x="125" y="117"/>
                      <a:pt x="124" y="116"/>
                    </a:cubicBezTo>
                    <a:cubicBezTo>
                      <a:pt x="125" y="114"/>
                      <a:pt x="126" y="113"/>
                      <a:pt x="128" y="111"/>
                    </a:cubicBezTo>
                    <a:cubicBezTo>
                      <a:pt x="129" y="115"/>
                      <a:pt x="131" y="118"/>
                      <a:pt x="133" y="122"/>
                    </a:cubicBezTo>
                    <a:cubicBezTo>
                      <a:pt x="130" y="126"/>
                      <a:pt x="129" y="131"/>
                      <a:pt x="128" y="136"/>
                    </a:cubicBezTo>
                    <a:cubicBezTo>
                      <a:pt x="128" y="136"/>
                      <a:pt x="127" y="136"/>
                      <a:pt x="127" y="136"/>
                    </a:cubicBezTo>
                    <a:cubicBezTo>
                      <a:pt x="127" y="136"/>
                      <a:pt x="127" y="136"/>
                      <a:pt x="127" y="136"/>
                    </a:cubicBezTo>
                    <a:cubicBezTo>
                      <a:pt x="127" y="132"/>
                      <a:pt x="128" y="128"/>
                      <a:pt x="129" y="124"/>
                    </a:cubicBezTo>
                    <a:cubicBezTo>
                      <a:pt x="129" y="123"/>
                      <a:pt x="128" y="122"/>
                      <a:pt x="128" y="123"/>
                    </a:cubicBezTo>
                    <a:cubicBezTo>
                      <a:pt x="127" y="127"/>
                      <a:pt x="126" y="130"/>
                      <a:pt x="125" y="134"/>
                    </a:cubicBezTo>
                    <a:cubicBezTo>
                      <a:pt x="122" y="131"/>
                      <a:pt x="120" y="128"/>
                      <a:pt x="118" y="125"/>
                    </a:cubicBezTo>
                    <a:cubicBezTo>
                      <a:pt x="119" y="124"/>
                      <a:pt x="120" y="123"/>
                      <a:pt x="120" y="122"/>
                    </a:cubicBezTo>
                    <a:close/>
                    <a:moveTo>
                      <a:pt x="144" y="131"/>
                    </a:moveTo>
                    <a:cubicBezTo>
                      <a:pt x="146" y="132"/>
                      <a:pt x="148" y="129"/>
                      <a:pt x="147" y="128"/>
                    </a:cubicBezTo>
                    <a:cubicBezTo>
                      <a:pt x="144" y="125"/>
                      <a:pt x="142" y="122"/>
                      <a:pt x="140" y="119"/>
                    </a:cubicBezTo>
                    <a:cubicBezTo>
                      <a:pt x="141" y="117"/>
                      <a:pt x="143" y="115"/>
                      <a:pt x="144" y="114"/>
                    </a:cubicBezTo>
                    <a:cubicBezTo>
                      <a:pt x="146" y="112"/>
                      <a:pt x="149" y="110"/>
                      <a:pt x="152" y="108"/>
                    </a:cubicBezTo>
                    <a:cubicBezTo>
                      <a:pt x="152" y="112"/>
                      <a:pt x="153" y="116"/>
                      <a:pt x="154" y="119"/>
                    </a:cubicBezTo>
                    <a:cubicBezTo>
                      <a:pt x="155" y="121"/>
                      <a:pt x="158" y="120"/>
                      <a:pt x="158" y="118"/>
                    </a:cubicBezTo>
                    <a:cubicBezTo>
                      <a:pt x="158" y="114"/>
                      <a:pt x="158" y="109"/>
                      <a:pt x="159" y="105"/>
                    </a:cubicBezTo>
                    <a:cubicBezTo>
                      <a:pt x="161" y="104"/>
                      <a:pt x="164" y="104"/>
                      <a:pt x="166" y="103"/>
                    </a:cubicBezTo>
                    <a:cubicBezTo>
                      <a:pt x="168" y="103"/>
                      <a:pt x="169" y="103"/>
                      <a:pt x="171" y="103"/>
                    </a:cubicBezTo>
                    <a:cubicBezTo>
                      <a:pt x="172" y="104"/>
                      <a:pt x="174" y="104"/>
                      <a:pt x="175" y="102"/>
                    </a:cubicBezTo>
                    <a:cubicBezTo>
                      <a:pt x="179" y="102"/>
                      <a:pt x="183" y="103"/>
                      <a:pt x="187" y="103"/>
                    </a:cubicBezTo>
                    <a:cubicBezTo>
                      <a:pt x="187" y="106"/>
                      <a:pt x="187" y="110"/>
                      <a:pt x="188" y="113"/>
                    </a:cubicBezTo>
                    <a:cubicBezTo>
                      <a:pt x="188" y="113"/>
                      <a:pt x="188" y="113"/>
                      <a:pt x="188" y="113"/>
                    </a:cubicBezTo>
                    <a:cubicBezTo>
                      <a:pt x="176" y="114"/>
                      <a:pt x="163" y="120"/>
                      <a:pt x="154" y="127"/>
                    </a:cubicBezTo>
                    <a:cubicBezTo>
                      <a:pt x="149" y="131"/>
                      <a:pt x="144" y="137"/>
                      <a:pt x="141" y="143"/>
                    </a:cubicBezTo>
                    <a:cubicBezTo>
                      <a:pt x="141" y="142"/>
                      <a:pt x="140" y="141"/>
                      <a:pt x="140" y="140"/>
                    </a:cubicBezTo>
                    <a:cubicBezTo>
                      <a:pt x="139" y="140"/>
                      <a:pt x="139" y="140"/>
                      <a:pt x="139" y="140"/>
                    </a:cubicBezTo>
                    <a:cubicBezTo>
                      <a:pt x="140" y="142"/>
                      <a:pt x="140" y="143"/>
                      <a:pt x="141" y="144"/>
                    </a:cubicBezTo>
                    <a:cubicBezTo>
                      <a:pt x="140" y="144"/>
                      <a:pt x="140" y="145"/>
                      <a:pt x="140" y="145"/>
                    </a:cubicBezTo>
                    <a:cubicBezTo>
                      <a:pt x="140" y="145"/>
                      <a:pt x="140" y="145"/>
                      <a:pt x="140" y="145"/>
                    </a:cubicBezTo>
                    <a:cubicBezTo>
                      <a:pt x="137" y="144"/>
                      <a:pt x="134" y="142"/>
                      <a:pt x="131" y="140"/>
                    </a:cubicBezTo>
                    <a:cubicBezTo>
                      <a:pt x="132" y="135"/>
                      <a:pt x="133" y="130"/>
                      <a:pt x="136" y="125"/>
                    </a:cubicBezTo>
                    <a:cubicBezTo>
                      <a:pt x="138" y="128"/>
                      <a:pt x="141" y="130"/>
                      <a:pt x="144" y="131"/>
                    </a:cubicBezTo>
                    <a:close/>
                    <a:moveTo>
                      <a:pt x="176" y="91"/>
                    </a:moveTo>
                    <a:cubicBezTo>
                      <a:pt x="178" y="88"/>
                      <a:pt x="181" y="87"/>
                      <a:pt x="184" y="86"/>
                    </a:cubicBezTo>
                    <a:cubicBezTo>
                      <a:pt x="185" y="86"/>
                      <a:pt x="185" y="85"/>
                      <a:pt x="185" y="85"/>
                    </a:cubicBezTo>
                    <a:cubicBezTo>
                      <a:pt x="186" y="85"/>
                      <a:pt x="187" y="85"/>
                      <a:pt x="188" y="85"/>
                    </a:cubicBezTo>
                    <a:cubicBezTo>
                      <a:pt x="187" y="89"/>
                      <a:pt x="187" y="93"/>
                      <a:pt x="187" y="96"/>
                    </a:cubicBezTo>
                    <a:cubicBezTo>
                      <a:pt x="183" y="96"/>
                      <a:pt x="179" y="96"/>
                      <a:pt x="174" y="97"/>
                    </a:cubicBezTo>
                    <a:cubicBezTo>
                      <a:pt x="174" y="95"/>
                      <a:pt x="175" y="93"/>
                      <a:pt x="176" y="91"/>
                    </a:cubicBezTo>
                    <a:close/>
                    <a:moveTo>
                      <a:pt x="198" y="104"/>
                    </a:moveTo>
                    <a:cubicBezTo>
                      <a:pt x="198" y="104"/>
                      <a:pt x="199" y="103"/>
                      <a:pt x="199" y="103"/>
                    </a:cubicBezTo>
                    <a:cubicBezTo>
                      <a:pt x="199" y="103"/>
                      <a:pt x="200" y="103"/>
                      <a:pt x="200" y="103"/>
                    </a:cubicBezTo>
                    <a:cubicBezTo>
                      <a:pt x="202" y="103"/>
                      <a:pt x="203" y="104"/>
                      <a:pt x="205" y="104"/>
                    </a:cubicBezTo>
                    <a:cubicBezTo>
                      <a:pt x="204" y="105"/>
                      <a:pt x="203" y="105"/>
                      <a:pt x="202" y="105"/>
                    </a:cubicBezTo>
                    <a:cubicBezTo>
                      <a:pt x="201" y="106"/>
                      <a:pt x="200" y="107"/>
                      <a:pt x="200" y="108"/>
                    </a:cubicBezTo>
                    <a:cubicBezTo>
                      <a:pt x="200" y="109"/>
                      <a:pt x="200" y="111"/>
                      <a:pt x="200" y="112"/>
                    </a:cubicBezTo>
                    <a:cubicBezTo>
                      <a:pt x="200" y="113"/>
                      <a:pt x="201" y="113"/>
                      <a:pt x="201" y="113"/>
                    </a:cubicBezTo>
                    <a:cubicBezTo>
                      <a:pt x="202" y="111"/>
                      <a:pt x="206" y="110"/>
                      <a:pt x="207" y="110"/>
                    </a:cubicBezTo>
                    <a:cubicBezTo>
                      <a:pt x="210" y="110"/>
                      <a:pt x="212" y="111"/>
                      <a:pt x="214" y="113"/>
                    </a:cubicBezTo>
                    <a:cubicBezTo>
                      <a:pt x="215" y="113"/>
                      <a:pt x="215" y="113"/>
                      <a:pt x="216" y="113"/>
                    </a:cubicBezTo>
                    <a:cubicBezTo>
                      <a:pt x="215" y="116"/>
                      <a:pt x="213" y="117"/>
                      <a:pt x="212" y="119"/>
                    </a:cubicBezTo>
                    <a:cubicBezTo>
                      <a:pt x="211" y="119"/>
                      <a:pt x="211" y="119"/>
                      <a:pt x="211" y="118"/>
                    </a:cubicBezTo>
                    <a:cubicBezTo>
                      <a:pt x="205" y="114"/>
                      <a:pt x="198" y="113"/>
                      <a:pt x="190" y="113"/>
                    </a:cubicBezTo>
                    <a:cubicBezTo>
                      <a:pt x="190" y="113"/>
                      <a:pt x="190" y="113"/>
                      <a:pt x="191" y="113"/>
                    </a:cubicBezTo>
                    <a:cubicBezTo>
                      <a:pt x="191" y="110"/>
                      <a:pt x="192" y="107"/>
                      <a:pt x="192" y="103"/>
                    </a:cubicBezTo>
                    <a:cubicBezTo>
                      <a:pt x="194" y="104"/>
                      <a:pt x="196" y="104"/>
                      <a:pt x="198" y="104"/>
                    </a:cubicBezTo>
                    <a:close/>
                    <a:moveTo>
                      <a:pt x="252" y="133"/>
                    </a:moveTo>
                    <a:cubicBezTo>
                      <a:pt x="253" y="135"/>
                      <a:pt x="254" y="138"/>
                      <a:pt x="254" y="140"/>
                    </a:cubicBezTo>
                    <a:cubicBezTo>
                      <a:pt x="253" y="139"/>
                      <a:pt x="253" y="137"/>
                      <a:pt x="252" y="135"/>
                    </a:cubicBezTo>
                    <a:cubicBezTo>
                      <a:pt x="250" y="133"/>
                      <a:pt x="249" y="131"/>
                      <a:pt x="248" y="129"/>
                    </a:cubicBezTo>
                    <a:cubicBezTo>
                      <a:pt x="248" y="128"/>
                      <a:pt x="249" y="128"/>
                      <a:pt x="249" y="127"/>
                    </a:cubicBezTo>
                    <a:cubicBezTo>
                      <a:pt x="250" y="129"/>
                      <a:pt x="251" y="131"/>
                      <a:pt x="252" y="133"/>
                    </a:cubicBezTo>
                    <a:close/>
                    <a:moveTo>
                      <a:pt x="248" y="148"/>
                    </a:moveTo>
                    <a:cubicBezTo>
                      <a:pt x="248" y="147"/>
                      <a:pt x="248" y="145"/>
                      <a:pt x="248" y="144"/>
                    </a:cubicBezTo>
                    <a:cubicBezTo>
                      <a:pt x="249" y="145"/>
                      <a:pt x="249" y="147"/>
                      <a:pt x="250" y="148"/>
                    </a:cubicBezTo>
                    <a:cubicBezTo>
                      <a:pt x="249" y="148"/>
                      <a:pt x="249" y="148"/>
                      <a:pt x="248" y="148"/>
                    </a:cubicBezTo>
                    <a:close/>
                    <a:moveTo>
                      <a:pt x="123" y="146"/>
                    </a:moveTo>
                    <a:cubicBezTo>
                      <a:pt x="122" y="153"/>
                      <a:pt x="121" y="161"/>
                      <a:pt x="122" y="169"/>
                    </a:cubicBezTo>
                    <a:cubicBezTo>
                      <a:pt x="121" y="169"/>
                      <a:pt x="120" y="168"/>
                      <a:pt x="119" y="168"/>
                    </a:cubicBezTo>
                    <a:cubicBezTo>
                      <a:pt x="118" y="160"/>
                      <a:pt x="119" y="153"/>
                      <a:pt x="123" y="146"/>
                    </a:cubicBezTo>
                    <a:close/>
                    <a:moveTo>
                      <a:pt x="127" y="168"/>
                    </a:moveTo>
                    <a:cubicBezTo>
                      <a:pt x="128" y="169"/>
                      <a:pt x="129" y="170"/>
                      <a:pt x="129" y="168"/>
                    </a:cubicBezTo>
                    <a:cubicBezTo>
                      <a:pt x="129" y="161"/>
                      <a:pt x="129" y="153"/>
                      <a:pt x="130" y="146"/>
                    </a:cubicBezTo>
                    <a:cubicBezTo>
                      <a:pt x="133" y="147"/>
                      <a:pt x="136" y="147"/>
                      <a:pt x="139" y="147"/>
                    </a:cubicBezTo>
                    <a:cubicBezTo>
                      <a:pt x="139" y="147"/>
                      <a:pt x="139" y="147"/>
                      <a:pt x="139" y="147"/>
                    </a:cubicBezTo>
                    <a:cubicBezTo>
                      <a:pt x="137" y="156"/>
                      <a:pt x="137" y="165"/>
                      <a:pt x="145" y="172"/>
                    </a:cubicBezTo>
                    <a:cubicBezTo>
                      <a:pt x="146" y="176"/>
                      <a:pt x="149" y="179"/>
                      <a:pt x="153" y="183"/>
                    </a:cubicBezTo>
                    <a:cubicBezTo>
                      <a:pt x="155" y="189"/>
                      <a:pt x="158" y="194"/>
                      <a:pt x="161" y="200"/>
                    </a:cubicBezTo>
                    <a:cubicBezTo>
                      <a:pt x="160" y="200"/>
                      <a:pt x="160" y="200"/>
                      <a:pt x="160" y="200"/>
                    </a:cubicBezTo>
                    <a:cubicBezTo>
                      <a:pt x="160" y="201"/>
                      <a:pt x="159" y="201"/>
                      <a:pt x="159" y="202"/>
                    </a:cubicBezTo>
                    <a:cubicBezTo>
                      <a:pt x="156" y="200"/>
                      <a:pt x="154" y="199"/>
                      <a:pt x="151" y="197"/>
                    </a:cubicBezTo>
                    <a:cubicBezTo>
                      <a:pt x="152" y="196"/>
                      <a:pt x="152" y="195"/>
                      <a:pt x="150" y="195"/>
                    </a:cubicBezTo>
                    <a:cubicBezTo>
                      <a:pt x="147" y="195"/>
                      <a:pt x="144" y="195"/>
                      <a:pt x="141" y="195"/>
                    </a:cubicBezTo>
                    <a:cubicBezTo>
                      <a:pt x="140" y="189"/>
                      <a:pt x="140" y="184"/>
                      <a:pt x="140" y="179"/>
                    </a:cubicBezTo>
                    <a:cubicBezTo>
                      <a:pt x="140" y="179"/>
                      <a:pt x="139" y="179"/>
                      <a:pt x="139" y="179"/>
                    </a:cubicBezTo>
                    <a:cubicBezTo>
                      <a:pt x="138" y="184"/>
                      <a:pt x="137" y="189"/>
                      <a:pt x="137" y="195"/>
                    </a:cubicBezTo>
                    <a:cubicBezTo>
                      <a:pt x="136" y="195"/>
                      <a:pt x="135" y="195"/>
                      <a:pt x="133" y="195"/>
                    </a:cubicBezTo>
                    <a:cubicBezTo>
                      <a:pt x="132" y="192"/>
                      <a:pt x="131" y="189"/>
                      <a:pt x="130" y="186"/>
                    </a:cubicBezTo>
                    <a:cubicBezTo>
                      <a:pt x="129" y="183"/>
                      <a:pt x="128" y="181"/>
                      <a:pt x="128" y="178"/>
                    </a:cubicBezTo>
                    <a:cubicBezTo>
                      <a:pt x="133" y="177"/>
                      <a:pt x="138" y="176"/>
                      <a:pt x="143" y="175"/>
                    </a:cubicBezTo>
                    <a:cubicBezTo>
                      <a:pt x="144" y="175"/>
                      <a:pt x="144" y="172"/>
                      <a:pt x="142" y="172"/>
                    </a:cubicBezTo>
                    <a:cubicBezTo>
                      <a:pt x="137" y="173"/>
                      <a:pt x="131" y="172"/>
                      <a:pt x="126" y="171"/>
                    </a:cubicBezTo>
                    <a:cubicBezTo>
                      <a:pt x="125" y="162"/>
                      <a:pt x="125" y="153"/>
                      <a:pt x="126" y="144"/>
                    </a:cubicBezTo>
                    <a:cubicBezTo>
                      <a:pt x="126" y="145"/>
                      <a:pt x="126" y="145"/>
                      <a:pt x="127" y="145"/>
                    </a:cubicBezTo>
                    <a:cubicBezTo>
                      <a:pt x="126" y="153"/>
                      <a:pt x="126" y="161"/>
                      <a:pt x="127" y="168"/>
                    </a:cubicBezTo>
                    <a:close/>
                    <a:moveTo>
                      <a:pt x="152" y="145"/>
                    </a:moveTo>
                    <a:cubicBezTo>
                      <a:pt x="156" y="139"/>
                      <a:pt x="162" y="134"/>
                      <a:pt x="169" y="130"/>
                    </a:cubicBezTo>
                    <a:cubicBezTo>
                      <a:pt x="187" y="120"/>
                      <a:pt x="210" y="121"/>
                      <a:pt x="216" y="144"/>
                    </a:cubicBezTo>
                    <a:cubicBezTo>
                      <a:pt x="219" y="155"/>
                      <a:pt x="219" y="169"/>
                      <a:pt x="210" y="178"/>
                    </a:cubicBezTo>
                    <a:cubicBezTo>
                      <a:pt x="203" y="185"/>
                      <a:pt x="192" y="187"/>
                      <a:pt x="182" y="186"/>
                    </a:cubicBezTo>
                    <a:cubicBezTo>
                      <a:pt x="172" y="186"/>
                      <a:pt x="162" y="182"/>
                      <a:pt x="156" y="175"/>
                    </a:cubicBezTo>
                    <a:cubicBezTo>
                      <a:pt x="156" y="174"/>
                      <a:pt x="156" y="173"/>
                      <a:pt x="155" y="172"/>
                    </a:cubicBezTo>
                    <a:cubicBezTo>
                      <a:pt x="151" y="167"/>
                      <a:pt x="149" y="163"/>
                      <a:pt x="149" y="158"/>
                    </a:cubicBezTo>
                    <a:cubicBezTo>
                      <a:pt x="149" y="155"/>
                      <a:pt x="150" y="151"/>
                      <a:pt x="152" y="147"/>
                    </a:cubicBezTo>
                    <a:cubicBezTo>
                      <a:pt x="152" y="146"/>
                      <a:pt x="152" y="146"/>
                      <a:pt x="152" y="145"/>
                    </a:cubicBezTo>
                    <a:close/>
                    <a:moveTo>
                      <a:pt x="224" y="173"/>
                    </a:moveTo>
                    <a:cubicBezTo>
                      <a:pt x="225" y="174"/>
                      <a:pt x="225" y="174"/>
                      <a:pt x="225" y="174"/>
                    </a:cubicBezTo>
                    <a:cubicBezTo>
                      <a:pt x="224" y="174"/>
                      <a:pt x="224" y="174"/>
                      <a:pt x="224" y="174"/>
                    </a:cubicBezTo>
                    <a:cubicBezTo>
                      <a:pt x="224" y="174"/>
                      <a:pt x="224" y="174"/>
                      <a:pt x="224" y="173"/>
                    </a:cubicBezTo>
                    <a:close/>
                    <a:moveTo>
                      <a:pt x="151" y="197"/>
                    </a:moveTo>
                    <a:cubicBezTo>
                      <a:pt x="151" y="197"/>
                      <a:pt x="151" y="197"/>
                      <a:pt x="151" y="197"/>
                    </a:cubicBezTo>
                    <a:cubicBezTo>
                      <a:pt x="153" y="199"/>
                      <a:pt x="155" y="201"/>
                      <a:pt x="158" y="203"/>
                    </a:cubicBezTo>
                    <a:cubicBezTo>
                      <a:pt x="155" y="206"/>
                      <a:pt x="151" y="208"/>
                      <a:pt x="148" y="211"/>
                    </a:cubicBezTo>
                    <a:cubicBezTo>
                      <a:pt x="145" y="208"/>
                      <a:pt x="144" y="204"/>
                      <a:pt x="143" y="201"/>
                    </a:cubicBezTo>
                    <a:cubicBezTo>
                      <a:pt x="146" y="199"/>
                      <a:pt x="149" y="198"/>
                      <a:pt x="151" y="197"/>
                    </a:cubicBezTo>
                    <a:close/>
                    <a:moveTo>
                      <a:pt x="191" y="196"/>
                    </a:moveTo>
                    <a:cubicBezTo>
                      <a:pt x="191" y="195"/>
                      <a:pt x="190" y="195"/>
                      <a:pt x="190" y="195"/>
                    </a:cubicBezTo>
                    <a:cubicBezTo>
                      <a:pt x="196" y="195"/>
                      <a:pt x="202" y="193"/>
                      <a:pt x="207" y="191"/>
                    </a:cubicBezTo>
                    <a:cubicBezTo>
                      <a:pt x="206" y="192"/>
                      <a:pt x="205" y="193"/>
                      <a:pt x="205" y="193"/>
                    </a:cubicBezTo>
                    <a:cubicBezTo>
                      <a:pt x="201" y="197"/>
                      <a:pt x="197" y="199"/>
                      <a:pt x="193" y="201"/>
                    </a:cubicBezTo>
                    <a:cubicBezTo>
                      <a:pt x="192" y="199"/>
                      <a:pt x="192" y="198"/>
                      <a:pt x="191" y="196"/>
                    </a:cubicBezTo>
                    <a:close/>
                    <a:moveTo>
                      <a:pt x="197" y="205"/>
                    </a:moveTo>
                    <a:cubicBezTo>
                      <a:pt x="201" y="202"/>
                      <a:pt x="205" y="199"/>
                      <a:pt x="209" y="196"/>
                    </a:cubicBezTo>
                    <a:cubicBezTo>
                      <a:pt x="209" y="196"/>
                      <a:pt x="209" y="196"/>
                      <a:pt x="209" y="196"/>
                    </a:cubicBezTo>
                    <a:cubicBezTo>
                      <a:pt x="209" y="197"/>
                      <a:pt x="209" y="199"/>
                      <a:pt x="209" y="200"/>
                    </a:cubicBezTo>
                    <a:cubicBezTo>
                      <a:pt x="204" y="203"/>
                      <a:pt x="199" y="206"/>
                      <a:pt x="194" y="209"/>
                    </a:cubicBezTo>
                    <a:cubicBezTo>
                      <a:pt x="194" y="209"/>
                      <a:pt x="194" y="208"/>
                      <a:pt x="194" y="208"/>
                    </a:cubicBezTo>
                    <a:cubicBezTo>
                      <a:pt x="194" y="207"/>
                      <a:pt x="194" y="207"/>
                      <a:pt x="194" y="206"/>
                    </a:cubicBezTo>
                    <a:cubicBezTo>
                      <a:pt x="195" y="205"/>
                      <a:pt x="196" y="205"/>
                      <a:pt x="197" y="205"/>
                    </a:cubicBezTo>
                    <a:close/>
                    <a:moveTo>
                      <a:pt x="172" y="212"/>
                    </a:moveTo>
                    <a:cubicBezTo>
                      <a:pt x="174" y="214"/>
                      <a:pt x="176" y="215"/>
                      <a:pt x="178" y="216"/>
                    </a:cubicBezTo>
                    <a:cubicBezTo>
                      <a:pt x="175" y="216"/>
                      <a:pt x="172" y="217"/>
                      <a:pt x="170" y="217"/>
                    </a:cubicBezTo>
                    <a:cubicBezTo>
                      <a:pt x="171" y="216"/>
                      <a:pt x="171" y="214"/>
                      <a:pt x="172" y="212"/>
                    </a:cubicBezTo>
                    <a:close/>
                    <a:moveTo>
                      <a:pt x="184" y="213"/>
                    </a:moveTo>
                    <a:cubicBezTo>
                      <a:pt x="183" y="213"/>
                      <a:pt x="181" y="213"/>
                      <a:pt x="180" y="212"/>
                    </a:cubicBezTo>
                    <a:cubicBezTo>
                      <a:pt x="178" y="212"/>
                      <a:pt x="176" y="211"/>
                      <a:pt x="175" y="209"/>
                    </a:cubicBezTo>
                    <a:cubicBezTo>
                      <a:pt x="178" y="210"/>
                      <a:pt x="182" y="209"/>
                      <a:pt x="185" y="209"/>
                    </a:cubicBezTo>
                    <a:cubicBezTo>
                      <a:pt x="185" y="210"/>
                      <a:pt x="185" y="212"/>
                      <a:pt x="184" y="213"/>
                    </a:cubicBezTo>
                    <a:close/>
                    <a:moveTo>
                      <a:pt x="163" y="204"/>
                    </a:moveTo>
                    <a:cubicBezTo>
                      <a:pt x="163" y="204"/>
                      <a:pt x="163" y="204"/>
                      <a:pt x="163" y="204"/>
                    </a:cubicBezTo>
                    <a:cubicBezTo>
                      <a:pt x="163" y="204"/>
                      <a:pt x="163" y="204"/>
                      <a:pt x="163" y="204"/>
                    </a:cubicBezTo>
                    <a:cubicBezTo>
                      <a:pt x="163" y="204"/>
                      <a:pt x="163" y="204"/>
                      <a:pt x="163" y="204"/>
                    </a:cubicBezTo>
                    <a:close/>
                    <a:moveTo>
                      <a:pt x="166" y="208"/>
                    </a:moveTo>
                    <a:cubicBezTo>
                      <a:pt x="167" y="208"/>
                      <a:pt x="167" y="208"/>
                      <a:pt x="167" y="208"/>
                    </a:cubicBezTo>
                    <a:cubicBezTo>
                      <a:pt x="165" y="211"/>
                      <a:pt x="163" y="214"/>
                      <a:pt x="161" y="217"/>
                    </a:cubicBezTo>
                    <a:cubicBezTo>
                      <a:pt x="159" y="217"/>
                      <a:pt x="158" y="217"/>
                      <a:pt x="156" y="216"/>
                    </a:cubicBezTo>
                    <a:cubicBezTo>
                      <a:pt x="155" y="216"/>
                      <a:pt x="155" y="216"/>
                      <a:pt x="154" y="216"/>
                    </a:cubicBezTo>
                    <a:cubicBezTo>
                      <a:pt x="157" y="213"/>
                      <a:pt x="160" y="209"/>
                      <a:pt x="162" y="206"/>
                    </a:cubicBezTo>
                    <a:cubicBezTo>
                      <a:pt x="163" y="206"/>
                      <a:pt x="165" y="207"/>
                      <a:pt x="166" y="208"/>
                    </a:cubicBezTo>
                    <a:close/>
                    <a:moveTo>
                      <a:pt x="138" y="203"/>
                    </a:moveTo>
                    <a:cubicBezTo>
                      <a:pt x="138" y="203"/>
                      <a:pt x="138" y="202"/>
                      <a:pt x="138" y="202"/>
                    </a:cubicBezTo>
                    <a:cubicBezTo>
                      <a:pt x="138" y="202"/>
                      <a:pt x="138" y="202"/>
                      <a:pt x="138" y="202"/>
                    </a:cubicBezTo>
                    <a:cubicBezTo>
                      <a:pt x="138" y="202"/>
                      <a:pt x="138" y="203"/>
                      <a:pt x="138" y="203"/>
                    </a:cubicBezTo>
                    <a:close/>
                    <a:moveTo>
                      <a:pt x="193" y="219"/>
                    </a:moveTo>
                    <a:cubicBezTo>
                      <a:pt x="195" y="218"/>
                      <a:pt x="197" y="217"/>
                      <a:pt x="199" y="216"/>
                    </a:cubicBezTo>
                    <a:cubicBezTo>
                      <a:pt x="201" y="215"/>
                      <a:pt x="203" y="215"/>
                      <a:pt x="205" y="214"/>
                    </a:cubicBezTo>
                    <a:cubicBezTo>
                      <a:pt x="204" y="215"/>
                      <a:pt x="203" y="217"/>
                      <a:pt x="203" y="219"/>
                    </a:cubicBezTo>
                    <a:cubicBezTo>
                      <a:pt x="199" y="220"/>
                      <a:pt x="196" y="221"/>
                      <a:pt x="192" y="221"/>
                    </a:cubicBezTo>
                    <a:cubicBezTo>
                      <a:pt x="192" y="221"/>
                      <a:pt x="193" y="220"/>
                      <a:pt x="193" y="219"/>
                    </a:cubicBezTo>
                    <a:close/>
                    <a:moveTo>
                      <a:pt x="223" y="189"/>
                    </a:moveTo>
                    <a:cubicBezTo>
                      <a:pt x="222" y="189"/>
                      <a:pt x="221" y="190"/>
                      <a:pt x="221" y="191"/>
                    </a:cubicBezTo>
                    <a:cubicBezTo>
                      <a:pt x="221" y="191"/>
                      <a:pt x="220" y="192"/>
                      <a:pt x="220" y="192"/>
                    </a:cubicBezTo>
                    <a:cubicBezTo>
                      <a:pt x="217" y="193"/>
                      <a:pt x="215" y="193"/>
                      <a:pt x="212" y="194"/>
                    </a:cubicBezTo>
                    <a:cubicBezTo>
                      <a:pt x="215" y="191"/>
                      <a:pt x="218" y="189"/>
                      <a:pt x="220" y="186"/>
                    </a:cubicBezTo>
                    <a:cubicBezTo>
                      <a:pt x="223" y="184"/>
                      <a:pt x="226" y="181"/>
                      <a:pt x="229" y="178"/>
                    </a:cubicBezTo>
                    <a:cubicBezTo>
                      <a:pt x="230" y="179"/>
                      <a:pt x="231" y="180"/>
                      <a:pt x="232" y="180"/>
                    </a:cubicBezTo>
                    <a:cubicBezTo>
                      <a:pt x="229" y="183"/>
                      <a:pt x="226" y="186"/>
                      <a:pt x="223" y="189"/>
                    </a:cubicBezTo>
                    <a:close/>
                    <a:moveTo>
                      <a:pt x="188" y="195"/>
                    </a:moveTo>
                    <a:cubicBezTo>
                      <a:pt x="188" y="195"/>
                      <a:pt x="188" y="196"/>
                      <a:pt x="188" y="196"/>
                    </a:cubicBezTo>
                    <a:cubicBezTo>
                      <a:pt x="188" y="199"/>
                      <a:pt x="187" y="201"/>
                      <a:pt x="187" y="204"/>
                    </a:cubicBezTo>
                    <a:cubicBezTo>
                      <a:pt x="182" y="205"/>
                      <a:pt x="178" y="206"/>
                      <a:pt x="174" y="206"/>
                    </a:cubicBezTo>
                    <a:cubicBezTo>
                      <a:pt x="174" y="205"/>
                      <a:pt x="175" y="204"/>
                      <a:pt x="175" y="202"/>
                    </a:cubicBezTo>
                    <a:cubicBezTo>
                      <a:pt x="175" y="200"/>
                      <a:pt x="172" y="199"/>
                      <a:pt x="171" y="201"/>
                    </a:cubicBezTo>
                    <a:cubicBezTo>
                      <a:pt x="170" y="202"/>
                      <a:pt x="170" y="203"/>
                      <a:pt x="169" y="205"/>
                    </a:cubicBezTo>
                    <a:cubicBezTo>
                      <a:pt x="166" y="201"/>
                      <a:pt x="163" y="196"/>
                      <a:pt x="161" y="192"/>
                    </a:cubicBezTo>
                    <a:cubicBezTo>
                      <a:pt x="160" y="190"/>
                      <a:pt x="159" y="188"/>
                      <a:pt x="158" y="186"/>
                    </a:cubicBezTo>
                    <a:cubicBezTo>
                      <a:pt x="167" y="192"/>
                      <a:pt x="178" y="195"/>
                      <a:pt x="188" y="195"/>
                    </a:cubicBezTo>
                    <a:close/>
                    <a:moveTo>
                      <a:pt x="123" y="178"/>
                    </a:moveTo>
                    <a:cubicBezTo>
                      <a:pt x="124" y="182"/>
                      <a:pt x="125" y="187"/>
                      <a:pt x="127" y="191"/>
                    </a:cubicBezTo>
                    <a:cubicBezTo>
                      <a:pt x="127" y="192"/>
                      <a:pt x="128" y="193"/>
                      <a:pt x="128" y="195"/>
                    </a:cubicBezTo>
                    <a:cubicBezTo>
                      <a:pt x="128" y="195"/>
                      <a:pt x="128" y="195"/>
                      <a:pt x="128" y="195"/>
                    </a:cubicBezTo>
                    <a:cubicBezTo>
                      <a:pt x="124" y="189"/>
                      <a:pt x="122" y="183"/>
                      <a:pt x="120" y="177"/>
                    </a:cubicBezTo>
                    <a:cubicBezTo>
                      <a:pt x="121" y="177"/>
                      <a:pt x="122" y="178"/>
                      <a:pt x="123" y="178"/>
                    </a:cubicBezTo>
                    <a:close/>
                    <a:moveTo>
                      <a:pt x="213" y="214"/>
                    </a:moveTo>
                    <a:cubicBezTo>
                      <a:pt x="214" y="212"/>
                      <a:pt x="215" y="209"/>
                      <a:pt x="215" y="207"/>
                    </a:cubicBezTo>
                    <a:cubicBezTo>
                      <a:pt x="219" y="204"/>
                      <a:pt x="222" y="201"/>
                      <a:pt x="225" y="199"/>
                    </a:cubicBezTo>
                    <a:cubicBezTo>
                      <a:pt x="226" y="200"/>
                      <a:pt x="227" y="201"/>
                      <a:pt x="227" y="202"/>
                    </a:cubicBezTo>
                    <a:cubicBezTo>
                      <a:pt x="223" y="207"/>
                      <a:pt x="219" y="211"/>
                      <a:pt x="213" y="214"/>
                    </a:cubicBezTo>
                    <a:close/>
                    <a:moveTo>
                      <a:pt x="230" y="195"/>
                    </a:moveTo>
                    <a:cubicBezTo>
                      <a:pt x="230" y="195"/>
                      <a:pt x="231" y="194"/>
                      <a:pt x="231" y="194"/>
                    </a:cubicBezTo>
                    <a:cubicBezTo>
                      <a:pt x="232" y="193"/>
                      <a:pt x="233" y="192"/>
                      <a:pt x="235" y="191"/>
                    </a:cubicBezTo>
                    <a:cubicBezTo>
                      <a:pt x="234" y="193"/>
                      <a:pt x="233" y="195"/>
                      <a:pt x="231" y="197"/>
                    </a:cubicBezTo>
                    <a:cubicBezTo>
                      <a:pt x="231" y="196"/>
                      <a:pt x="230" y="196"/>
                      <a:pt x="230" y="195"/>
                    </a:cubicBezTo>
                    <a:close/>
                    <a:moveTo>
                      <a:pt x="236" y="177"/>
                    </a:moveTo>
                    <a:cubicBezTo>
                      <a:pt x="234" y="176"/>
                      <a:pt x="233" y="175"/>
                      <a:pt x="232" y="174"/>
                    </a:cubicBezTo>
                    <a:cubicBezTo>
                      <a:pt x="235" y="171"/>
                      <a:pt x="238" y="167"/>
                      <a:pt x="241" y="164"/>
                    </a:cubicBezTo>
                    <a:cubicBezTo>
                      <a:pt x="242" y="162"/>
                      <a:pt x="240" y="160"/>
                      <a:pt x="238" y="161"/>
                    </a:cubicBezTo>
                    <a:cubicBezTo>
                      <a:pt x="234" y="164"/>
                      <a:pt x="231" y="167"/>
                      <a:pt x="227" y="171"/>
                    </a:cubicBezTo>
                    <a:cubicBezTo>
                      <a:pt x="227" y="170"/>
                      <a:pt x="226" y="170"/>
                      <a:pt x="226" y="169"/>
                    </a:cubicBezTo>
                    <a:cubicBezTo>
                      <a:pt x="228" y="163"/>
                      <a:pt x="228" y="156"/>
                      <a:pt x="228" y="150"/>
                    </a:cubicBezTo>
                    <a:cubicBezTo>
                      <a:pt x="232" y="153"/>
                      <a:pt x="239" y="157"/>
                      <a:pt x="245" y="157"/>
                    </a:cubicBezTo>
                    <a:cubicBezTo>
                      <a:pt x="245" y="161"/>
                      <a:pt x="244" y="164"/>
                      <a:pt x="244" y="168"/>
                    </a:cubicBezTo>
                    <a:cubicBezTo>
                      <a:pt x="241" y="171"/>
                      <a:pt x="239" y="174"/>
                      <a:pt x="236" y="177"/>
                    </a:cubicBezTo>
                    <a:close/>
                    <a:moveTo>
                      <a:pt x="245" y="124"/>
                    </a:moveTo>
                    <a:cubicBezTo>
                      <a:pt x="244" y="122"/>
                      <a:pt x="244" y="120"/>
                      <a:pt x="243" y="118"/>
                    </a:cubicBezTo>
                    <a:cubicBezTo>
                      <a:pt x="244" y="119"/>
                      <a:pt x="245" y="120"/>
                      <a:pt x="246" y="122"/>
                    </a:cubicBezTo>
                    <a:cubicBezTo>
                      <a:pt x="246" y="122"/>
                      <a:pt x="245" y="123"/>
                      <a:pt x="245" y="124"/>
                    </a:cubicBezTo>
                    <a:close/>
                    <a:moveTo>
                      <a:pt x="228" y="136"/>
                    </a:moveTo>
                    <a:cubicBezTo>
                      <a:pt x="233" y="136"/>
                      <a:pt x="238" y="136"/>
                      <a:pt x="242" y="134"/>
                    </a:cubicBezTo>
                    <a:cubicBezTo>
                      <a:pt x="243" y="135"/>
                      <a:pt x="244" y="137"/>
                      <a:pt x="245" y="139"/>
                    </a:cubicBezTo>
                    <a:cubicBezTo>
                      <a:pt x="246" y="142"/>
                      <a:pt x="246" y="145"/>
                      <a:pt x="246" y="148"/>
                    </a:cubicBezTo>
                    <a:cubicBezTo>
                      <a:pt x="244" y="148"/>
                      <a:pt x="243" y="148"/>
                      <a:pt x="241" y="149"/>
                    </a:cubicBezTo>
                    <a:cubicBezTo>
                      <a:pt x="237" y="149"/>
                      <a:pt x="233" y="149"/>
                      <a:pt x="228" y="148"/>
                    </a:cubicBezTo>
                    <a:cubicBezTo>
                      <a:pt x="228" y="148"/>
                      <a:pt x="228" y="148"/>
                      <a:pt x="227" y="148"/>
                    </a:cubicBezTo>
                    <a:cubicBezTo>
                      <a:pt x="226" y="137"/>
                      <a:pt x="221" y="127"/>
                      <a:pt x="214" y="121"/>
                    </a:cubicBezTo>
                    <a:cubicBezTo>
                      <a:pt x="215" y="119"/>
                      <a:pt x="216" y="118"/>
                      <a:pt x="217" y="117"/>
                    </a:cubicBezTo>
                    <a:cubicBezTo>
                      <a:pt x="218" y="116"/>
                      <a:pt x="218" y="116"/>
                      <a:pt x="219" y="115"/>
                    </a:cubicBezTo>
                    <a:cubicBezTo>
                      <a:pt x="221" y="117"/>
                      <a:pt x="224" y="119"/>
                      <a:pt x="228" y="120"/>
                    </a:cubicBezTo>
                    <a:cubicBezTo>
                      <a:pt x="228" y="120"/>
                      <a:pt x="229" y="120"/>
                      <a:pt x="230" y="119"/>
                    </a:cubicBezTo>
                    <a:cubicBezTo>
                      <a:pt x="233" y="122"/>
                      <a:pt x="236" y="126"/>
                      <a:pt x="239" y="130"/>
                    </a:cubicBezTo>
                    <a:cubicBezTo>
                      <a:pt x="236" y="132"/>
                      <a:pt x="232" y="133"/>
                      <a:pt x="228" y="133"/>
                    </a:cubicBezTo>
                    <a:cubicBezTo>
                      <a:pt x="226" y="134"/>
                      <a:pt x="226" y="136"/>
                      <a:pt x="228" y="136"/>
                    </a:cubicBezTo>
                    <a:close/>
                    <a:moveTo>
                      <a:pt x="111" y="174"/>
                    </a:moveTo>
                    <a:cubicBezTo>
                      <a:pt x="112" y="174"/>
                      <a:pt x="112" y="174"/>
                      <a:pt x="113" y="175"/>
                    </a:cubicBezTo>
                    <a:cubicBezTo>
                      <a:pt x="113" y="180"/>
                      <a:pt x="115" y="185"/>
                      <a:pt x="116" y="189"/>
                    </a:cubicBezTo>
                    <a:cubicBezTo>
                      <a:pt x="113" y="184"/>
                      <a:pt x="110" y="177"/>
                      <a:pt x="108" y="171"/>
                    </a:cubicBezTo>
                    <a:cubicBezTo>
                      <a:pt x="108" y="171"/>
                      <a:pt x="108" y="171"/>
                      <a:pt x="108" y="171"/>
                    </a:cubicBezTo>
                    <a:cubicBezTo>
                      <a:pt x="109" y="172"/>
                      <a:pt x="110" y="173"/>
                      <a:pt x="111" y="174"/>
                    </a:cubicBezTo>
                    <a:close/>
                    <a:moveTo>
                      <a:pt x="152" y="230"/>
                    </a:moveTo>
                    <a:cubicBezTo>
                      <a:pt x="147" y="229"/>
                      <a:pt x="143" y="228"/>
                      <a:pt x="138" y="227"/>
                    </a:cubicBezTo>
                    <a:cubicBezTo>
                      <a:pt x="140" y="226"/>
                      <a:pt x="141" y="225"/>
                      <a:pt x="143" y="224"/>
                    </a:cubicBezTo>
                    <a:cubicBezTo>
                      <a:pt x="146" y="226"/>
                      <a:pt x="149" y="228"/>
                      <a:pt x="152" y="230"/>
                    </a:cubicBezTo>
                    <a:close/>
                    <a:moveTo>
                      <a:pt x="226" y="209"/>
                    </a:moveTo>
                    <a:cubicBezTo>
                      <a:pt x="227" y="208"/>
                      <a:pt x="228" y="207"/>
                      <a:pt x="229" y="206"/>
                    </a:cubicBezTo>
                    <a:cubicBezTo>
                      <a:pt x="229" y="206"/>
                      <a:pt x="229" y="206"/>
                      <a:pt x="229" y="206"/>
                    </a:cubicBezTo>
                    <a:cubicBezTo>
                      <a:pt x="229" y="206"/>
                      <a:pt x="228" y="207"/>
                      <a:pt x="228" y="207"/>
                    </a:cubicBezTo>
                    <a:cubicBezTo>
                      <a:pt x="228" y="208"/>
                      <a:pt x="227" y="208"/>
                      <a:pt x="226" y="209"/>
                    </a:cubicBezTo>
                    <a:close/>
                    <a:moveTo>
                      <a:pt x="238" y="188"/>
                    </a:moveTo>
                    <a:cubicBezTo>
                      <a:pt x="238" y="188"/>
                      <a:pt x="238" y="187"/>
                      <a:pt x="238" y="187"/>
                    </a:cubicBezTo>
                    <a:cubicBezTo>
                      <a:pt x="238" y="189"/>
                      <a:pt x="237" y="190"/>
                      <a:pt x="237" y="192"/>
                    </a:cubicBezTo>
                    <a:cubicBezTo>
                      <a:pt x="237" y="191"/>
                      <a:pt x="237" y="189"/>
                      <a:pt x="238" y="188"/>
                    </a:cubicBezTo>
                    <a:close/>
                    <a:moveTo>
                      <a:pt x="248" y="157"/>
                    </a:moveTo>
                    <a:cubicBezTo>
                      <a:pt x="250" y="157"/>
                      <a:pt x="251" y="156"/>
                      <a:pt x="252" y="155"/>
                    </a:cubicBezTo>
                    <a:cubicBezTo>
                      <a:pt x="252" y="155"/>
                      <a:pt x="252" y="155"/>
                      <a:pt x="252" y="155"/>
                    </a:cubicBezTo>
                    <a:cubicBezTo>
                      <a:pt x="251" y="158"/>
                      <a:pt x="249" y="160"/>
                      <a:pt x="248" y="162"/>
                    </a:cubicBezTo>
                    <a:cubicBezTo>
                      <a:pt x="248" y="160"/>
                      <a:pt x="248" y="159"/>
                      <a:pt x="248" y="157"/>
                    </a:cubicBezTo>
                    <a:close/>
                    <a:moveTo>
                      <a:pt x="240" y="114"/>
                    </a:moveTo>
                    <a:cubicBezTo>
                      <a:pt x="241" y="117"/>
                      <a:pt x="242" y="120"/>
                      <a:pt x="243" y="123"/>
                    </a:cubicBezTo>
                    <a:cubicBezTo>
                      <a:pt x="237" y="116"/>
                      <a:pt x="231" y="111"/>
                      <a:pt x="223" y="107"/>
                    </a:cubicBezTo>
                    <a:cubicBezTo>
                      <a:pt x="224" y="105"/>
                      <a:pt x="224" y="103"/>
                      <a:pt x="224" y="101"/>
                    </a:cubicBezTo>
                    <a:cubicBezTo>
                      <a:pt x="224" y="101"/>
                      <a:pt x="224" y="101"/>
                      <a:pt x="224" y="101"/>
                    </a:cubicBezTo>
                    <a:cubicBezTo>
                      <a:pt x="224" y="101"/>
                      <a:pt x="225" y="101"/>
                      <a:pt x="225" y="101"/>
                    </a:cubicBezTo>
                    <a:cubicBezTo>
                      <a:pt x="230" y="105"/>
                      <a:pt x="236" y="110"/>
                      <a:pt x="240" y="114"/>
                    </a:cubicBezTo>
                    <a:close/>
                    <a:moveTo>
                      <a:pt x="222" y="100"/>
                    </a:moveTo>
                    <a:cubicBezTo>
                      <a:pt x="222" y="100"/>
                      <a:pt x="221" y="100"/>
                      <a:pt x="221" y="100"/>
                    </a:cubicBezTo>
                    <a:cubicBezTo>
                      <a:pt x="220" y="102"/>
                      <a:pt x="220" y="103"/>
                      <a:pt x="219" y="105"/>
                    </a:cubicBezTo>
                    <a:cubicBezTo>
                      <a:pt x="213" y="102"/>
                      <a:pt x="207" y="100"/>
                      <a:pt x="200" y="99"/>
                    </a:cubicBezTo>
                    <a:cubicBezTo>
                      <a:pt x="200" y="99"/>
                      <a:pt x="200" y="99"/>
                      <a:pt x="199" y="100"/>
                    </a:cubicBezTo>
                    <a:cubicBezTo>
                      <a:pt x="199" y="99"/>
                      <a:pt x="199" y="99"/>
                      <a:pt x="198" y="99"/>
                    </a:cubicBezTo>
                    <a:cubicBezTo>
                      <a:pt x="196" y="98"/>
                      <a:pt x="194" y="98"/>
                      <a:pt x="192" y="97"/>
                    </a:cubicBezTo>
                    <a:cubicBezTo>
                      <a:pt x="192" y="93"/>
                      <a:pt x="191" y="89"/>
                      <a:pt x="191" y="86"/>
                    </a:cubicBezTo>
                    <a:cubicBezTo>
                      <a:pt x="202" y="88"/>
                      <a:pt x="213" y="93"/>
                      <a:pt x="222" y="100"/>
                    </a:cubicBezTo>
                    <a:close/>
                    <a:moveTo>
                      <a:pt x="171" y="84"/>
                    </a:moveTo>
                    <a:cubicBezTo>
                      <a:pt x="172" y="84"/>
                      <a:pt x="173" y="84"/>
                      <a:pt x="174" y="84"/>
                    </a:cubicBezTo>
                    <a:cubicBezTo>
                      <a:pt x="173" y="85"/>
                      <a:pt x="172" y="86"/>
                      <a:pt x="171" y="88"/>
                    </a:cubicBezTo>
                    <a:cubicBezTo>
                      <a:pt x="169" y="90"/>
                      <a:pt x="169" y="94"/>
                      <a:pt x="169" y="97"/>
                    </a:cubicBezTo>
                    <a:cubicBezTo>
                      <a:pt x="166" y="98"/>
                      <a:pt x="163" y="99"/>
                      <a:pt x="160" y="100"/>
                    </a:cubicBezTo>
                    <a:cubicBezTo>
                      <a:pt x="161" y="97"/>
                      <a:pt x="162" y="94"/>
                      <a:pt x="163" y="91"/>
                    </a:cubicBezTo>
                    <a:cubicBezTo>
                      <a:pt x="164" y="89"/>
                      <a:pt x="162" y="88"/>
                      <a:pt x="161" y="88"/>
                    </a:cubicBezTo>
                    <a:cubicBezTo>
                      <a:pt x="155" y="91"/>
                      <a:pt x="152" y="97"/>
                      <a:pt x="152" y="103"/>
                    </a:cubicBezTo>
                    <a:cubicBezTo>
                      <a:pt x="148" y="105"/>
                      <a:pt x="145" y="107"/>
                      <a:pt x="142" y="110"/>
                    </a:cubicBezTo>
                    <a:cubicBezTo>
                      <a:pt x="141" y="111"/>
                      <a:pt x="139" y="112"/>
                      <a:pt x="138" y="114"/>
                    </a:cubicBezTo>
                    <a:cubicBezTo>
                      <a:pt x="137" y="112"/>
                      <a:pt x="137" y="110"/>
                      <a:pt x="136" y="108"/>
                    </a:cubicBezTo>
                    <a:cubicBezTo>
                      <a:pt x="135" y="104"/>
                      <a:pt x="135" y="102"/>
                      <a:pt x="139" y="100"/>
                    </a:cubicBezTo>
                    <a:cubicBezTo>
                      <a:pt x="140" y="99"/>
                      <a:pt x="141" y="98"/>
                      <a:pt x="141" y="97"/>
                    </a:cubicBezTo>
                    <a:cubicBezTo>
                      <a:pt x="150" y="91"/>
                      <a:pt x="160" y="86"/>
                      <a:pt x="171" y="84"/>
                    </a:cubicBezTo>
                    <a:close/>
                    <a:moveTo>
                      <a:pt x="108" y="193"/>
                    </a:moveTo>
                    <a:cubicBezTo>
                      <a:pt x="107" y="189"/>
                      <a:pt x="106" y="186"/>
                      <a:pt x="106" y="182"/>
                    </a:cubicBezTo>
                    <a:cubicBezTo>
                      <a:pt x="109" y="195"/>
                      <a:pt x="119" y="206"/>
                      <a:pt x="131" y="214"/>
                    </a:cubicBezTo>
                    <a:cubicBezTo>
                      <a:pt x="132" y="215"/>
                      <a:pt x="134" y="217"/>
                      <a:pt x="135" y="218"/>
                    </a:cubicBezTo>
                    <a:cubicBezTo>
                      <a:pt x="134" y="219"/>
                      <a:pt x="133" y="219"/>
                      <a:pt x="131" y="220"/>
                    </a:cubicBezTo>
                    <a:cubicBezTo>
                      <a:pt x="130" y="221"/>
                      <a:pt x="129" y="222"/>
                      <a:pt x="129" y="223"/>
                    </a:cubicBezTo>
                    <a:cubicBezTo>
                      <a:pt x="117" y="217"/>
                      <a:pt x="111" y="205"/>
                      <a:pt x="108" y="193"/>
                    </a:cubicBezTo>
                    <a:close/>
                    <a:moveTo>
                      <a:pt x="239" y="196"/>
                    </a:moveTo>
                    <a:cubicBezTo>
                      <a:pt x="241" y="193"/>
                      <a:pt x="242" y="190"/>
                      <a:pt x="243" y="186"/>
                    </a:cubicBezTo>
                    <a:cubicBezTo>
                      <a:pt x="244" y="186"/>
                      <a:pt x="245" y="187"/>
                      <a:pt x="246" y="187"/>
                    </a:cubicBezTo>
                    <a:cubicBezTo>
                      <a:pt x="244" y="190"/>
                      <a:pt x="242" y="193"/>
                      <a:pt x="239" y="196"/>
                    </a:cubicBezTo>
                    <a:close/>
                    <a:moveTo>
                      <a:pt x="249" y="182"/>
                    </a:moveTo>
                    <a:cubicBezTo>
                      <a:pt x="247" y="181"/>
                      <a:pt x="246" y="180"/>
                      <a:pt x="245" y="180"/>
                    </a:cubicBezTo>
                    <a:cubicBezTo>
                      <a:pt x="248" y="176"/>
                      <a:pt x="251" y="172"/>
                      <a:pt x="253" y="168"/>
                    </a:cubicBezTo>
                    <a:cubicBezTo>
                      <a:pt x="253" y="169"/>
                      <a:pt x="253" y="171"/>
                      <a:pt x="252" y="172"/>
                    </a:cubicBezTo>
                    <a:cubicBezTo>
                      <a:pt x="251" y="175"/>
                      <a:pt x="250" y="178"/>
                      <a:pt x="249"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 name="Freeform 1262"/>
              <p:cNvSpPr/>
              <p:nvPr/>
            </p:nvSpPr>
            <p:spPr bwMode="auto">
              <a:xfrm>
                <a:off x="1888" y="4013"/>
                <a:ext cx="3" cy="3"/>
              </a:xfrm>
              <a:custGeom>
                <a:avLst/>
                <a:gdLst>
                  <a:gd name="T0" fmla="*/ 1 w 4"/>
                  <a:gd name="T1" fmla="*/ 6 h 7"/>
                  <a:gd name="T2" fmla="*/ 1 w 4"/>
                  <a:gd name="T3" fmla="*/ 7 h 7"/>
                  <a:gd name="T4" fmla="*/ 4 w 4"/>
                  <a:gd name="T5" fmla="*/ 1 h 7"/>
                  <a:gd name="T6" fmla="*/ 3 w 4"/>
                  <a:gd name="T7" fmla="*/ 1 h 7"/>
                  <a:gd name="T8" fmla="*/ 1 w 4"/>
                  <a:gd name="T9" fmla="*/ 6 h 7"/>
                </a:gdLst>
                <a:ahLst/>
                <a:cxnLst>
                  <a:cxn ang="0">
                    <a:pos x="T0" y="T1"/>
                  </a:cxn>
                  <a:cxn ang="0">
                    <a:pos x="T2" y="T3"/>
                  </a:cxn>
                  <a:cxn ang="0">
                    <a:pos x="T4" y="T5"/>
                  </a:cxn>
                  <a:cxn ang="0">
                    <a:pos x="T6" y="T7"/>
                  </a:cxn>
                  <a:cxn ang="0">
                    <a:pos x="T8" y="T9"/>
                  </a:cxn>
                </a:cxnLst>
                <a:rect l="0" t="0" r="r" b="b"/>
                <a:pathLst>
                  <a:path w="4" h="7">
                    <a:moveTo>
                      <a:pt x="1" y="6"/>
                    </a:moveTo>
                    <a:cubicBezTo>
                      <a:pt x="0" y="6"/>
                      <a:pt x="0" y="7"/>
                      <a:pt x="1" y="7"/>
                    </a:cubicBezTo>
                    <a:cubicBezTo>
                      <a:pt x="4" y="7"/>
                      <a:pt x="4" y="4"/>
                      <a:pt x="4" y="1"/>
                    </a:cubicBezTo>
                    <a:cubicBezTo>
                      <a:pt x="4" y="0"/>
                      <a:pt x="3" y="0"/>
                      <a:pt x="3" y="1"/>
                    </a:cubicBezTo>
                    <a:cubicBezTo>
                      <a:pt x="3" y="3"/>
                      <a:pt x="4"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 name="Freeform 1263"/>
              <p:cNvSpPr/>
              <p:nvPr/>
            </p:nvSpPr>
            <p:spPr bwMode="auto">
              <a:xfrm>
                <a:off x="1888" y="4120"/>
                <a:ext cx="9" cy="25"/>
              </a:xfrm>
              <a:custGeom>
                <a:avLst/>
                <a:gdLst>
                  <a:gd name="T0" fmla="*/ 2 w 16"/>
                  <a:gd name="T1" fmla="*/ 44 h 45"/>
                  <a:gd name="T2" fmla="*/ 16 w 16"/>
                  <a:gd name="T3" fmla="*/ 2 h 45"/>
                  <a:gd name="T4" fmla="*/ 14 w 16"/>
                  <a:gd name="T5" fmla="*/ 1 h 45"/>
                  <a:gd name="T6" fmla="*/ 0 w 16"/>
                  <a:gd name="T7" fmla="*/ 44 h 45"/>
                  <a:gd name="T8" fmla="*/ 2 w 16"/>
                  <a:gd name="T9" fmla="*/ 44 h 45"/>
                </a:gdLst>
                <a:ahLst/>
                <a:cxnLst>
                  <a:cxn ang="0">
                    <a:pos x="T0" y="T1"/>
                  </a:cxn>
                  <a:cxn ang="0">
                    <a:pos x="T2" y="T3"/>
                  </a:cxn>
                  <a:cxn ang="0">
                    <a:pos x="T4" y="T5"/>
                  </a:cxn>
                  <a:cxn ang="0">
                    <a:pos x="T6" y="T7"/>
                  </a:cxn>
                  <a:cxn ang="0">
                    <a:pos x="T8" y="T9"/>
                  </a:cxn>
                </a:cxnLst>
                <a:rect l="0" t="0" r="r" b="b"/>
                <a:pathLst>
                  <a:path w="16" h="45">
                    <a:moveTo>
                      <a:pt x="2" y="44"/>
                    </a:moveTo>
                    <a:cubicBezTo>
                      <a:pt x="3" y="29"/>
                      <a:pt x="8" y="15"/>
                      <a:pt x="16" y="2"/>
                    </a:cubicBezTo>
                    <a:cubicBezTo>
                      <a:pt x="16" y="1"/>
                      <a:pt x="15" y="0"/>
                      <a:pt x="14" y="1"/>
                    </a:cubicBezTo>
                    <a:cubicBezTo>
                      <a:pt x="7" y="14"/>
                      <a:pt x="0" y="29"/>
                      <a:pt x="0" y="44"/>
                    </a:cubicBezTo>
                    <a:cubicBezTo>
                      <a:pt x="0" y="45"/>
                      <a:pt x="2" y="45"/>
                      <a:pt x="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 name="Freeform 1264"/>
              <p:cNvSpPr/>
              <p:nvPr/>
            </p:nvSpPr>
            <p:spPr bwMode="auto">
              <a:xfrm>
                <a:off x="1892" y="4135"/>
                <a:ext cx="13" cy="29"/>
              </a:xfrm>
              <a:custGeom>
                <a:avLst/>
                <a:gdLst>
                  <a:gd name="T0" fmla="*/ 4 w 24"/>
                  <a:gd name="T1" fmla="*/ 52 h 53"/>
                  <a:gd name="T2" fmla="*/ 9 w 24"/>
                  <a:gd name="T3" fmla="*/ 27 h 53"/>
                  <a:gd name="T4" fmla="*/ 24 w 24"/>
                  <a:gd name="T5" fmla="*/ 2 h 53"/>
                  <a:gd name="T6" fmla="*/ 22 w 24"/>
                  <a:gd name="T7" fmla="*/ 0 h 53"/>
                  <a:gd name="T8" fmla="*/ 2 w 24"/>
                  <a:gd name="T9" fmla="*/ 51 h 53"/>
                  <a:gd name="T10" fmla="*/ 4 w 24"/>
                  <a:gd name="T11" fmla="*/ 52 h 53"/>
                </a:gdLst>
                <a:ahLst/>
                <a:cxnLst>
                  <a:cxn ang="0">
                    <a:pos x="T0" y="T1"/>
                  </a:cxn>
                  <a:cxn ang="0">
                    <a:pos x="T2" y="T3"/>
                  </a:cxn>
                  <a:cxn ang="0">
                    <a:pos x="T4" y="T5"/>
                  </a:cxn>
                  <a:cxn ang="0">
                    <a:pos x="T6" y="T7"/>
                  </a:cxn>
                  <a:cxn ang="0">
                    <a:pos x="T8" y="T9"/>
                  </a:cxn>
                  <a:cxn ang="0">
                    <a:pos x="T10" y="T11"/>
                  </a:cxn>
                </a:cxnLst>
                <a:rect l="0" t="0" r="r" b="b"/>
                <a:pathLst>
                  <a:path w="24" h="53">
                    <a:moveTo>
                      <a:pt x="4" y="52"/>
                    </a:moveTo>
                    <a:cubicBezTo>
                      <a:pt x="6" y="43"/>
                      <a:pt x="6" y="35"/>
                      <a:pt x="9" y="27"/>
                    </a:cubicBezTo>
                    <a:cubicBezTo>
                      <a:pt x="12" y="18"/>
                      <a:pt x="18" y="9"/>
                      <a:pt x="24" y="2"/>
                    </a:cubicBezTo>
                    <a:cubicBezTo>
                      <a:pt x="24" y="1"/>
                      <a:pt x="23" y="0"/>
                      <a:pt x="22" y="0"/>
                    </a:cubicBezTo>
                    <a:cubicBezTo>
                      <a:pt x="11" y="14"/>
                      <a:pt x="0" y="33"/>
                      <a:pt x="2" y="51"/>
                    </a:cubicBezTo>
                    <a:cubicBezTo>
                      <a:pt x="2" y="53"/>
                      <a:pt x="4" y="53"/>
                      <a:pt x="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 name="Freeform 1265"/>
              <p:cNvSpPr/>
              <p:nvPr/>
            </p:nvSpPr>
            <p:spPr bwMode="auto">
              <a:xfrm>
                <a:off x="5371" y="719"/>
                <a:ext cx="47" cy="198"/>
              </a:xfrm>
              <a:custGeom>
                <a:avLst/>
                <a:gdLst>
                  <a:gd name="T0" fmla="*/ 52 w 84"/>
                  <a:gd name="T1" fmla="*/ 335 h 353"/>
                  <a:gd name="T2" fmla="*/ 51 w 84"/>
                  <a:gd name="T3" fmla="*/ 332 h 353"/>
                  <a:gd name="T4" fmla="*/ 53 w 84"/>
                  <a:gd name="T5" fmla="*/ 328 h 353"/>
                  <a:gd name="T6" fmla="*/ 62 w 84"/>
                  <a:gd name="T7" fmla="*/ 318 h 353"/>
                  <a:gd name="T8" fmla="*/ 63 w 84"/>
                  <a:gd name="T9" fmla="*/ 323 h 353"/>
                  <a:gd name="T10" fmla="*/ 67 w 84"/>
                  <a:gd name="T11" fmla="*/ 323 h 353"/>
                  <a:gd name="T12" fmla="*/ 69 w 84"/>
                  <a:gd name="T13" fmla="*/ 311 h 353"/>
                  <a:gd name="T14" fmla="*/ 77 w 84"/>
                  <a:gd name="T15" fmla="*/ 304 h 353"/>
                  <a:gd name="T16" fmla="*/ 76 w 84"/>
                  <a:gd name="T17" fmla="*/ 301 h 353"/>
                  <a:gd name="T18" fmla="*/ 68 w 84"/>
                  <a:gd name="T19" fmla="*/ 305 h 353"/>
                  <a:gd name="T20" fmla="*/ 68 w 84"/>
                  <a:gd name="T21" fmla="*/ 291 h 353"/>
                  <a:gd name="T22" fmla="*/ 68 w 84"/>
                  <a:gd name="T23" fmla="*/ 278 h 353"/>
                  <a:gd name="T24" fmla="*/ 74 w 84"/>
                  <a:gd name="T25" fmla="*/ 273 h 353"/>
                  <a:gd name="T26" fmla="*/ 72 w 84"/>
                  <a:gd name="T27" fmla="*/ 269 h 353"/>
                  <a:gd name="T28" fmla="*/ 67 w 84"/>
                  <a:gd name="T29" fmla="*/ 271 h 353"/>
                  <a:gd name="T30" fmla="*/ 67 w 84"/>
                  <a:gd name="T31" fmla="*/ 256 h 353"/>
                  <a:gd name="T32" fmla="*/ 63 w 84"/>
                  <a:gd name="T33" fmla="*/ 256 h 353"/>
                  <a:gd name="T34" fmla="*/ 63 w 84"/>
                  <a:gd name="T35" fmla="*/ 273 h 353"/>
                  <a:gd name="T36" fmla="*/ 49 w 84"/>
                  <a:gd name="T37" fmla="*/ 284 h 353"/>
                  <a:gd name="T38" fmla="*/ 48 w 84"/>
                  <a:gd name="T39" fmla="*/ 301 h 353"/>
                  <a:gd name="T40" fmla="*/ 52 w 84"/>
                  <a:gd name="T41" fmla="*/ 299 h 353"/>
                  <a:gd name="T42" fmla="*/ 58 w 84"/>
                  <a:gd name="T43" fmla="*/ 288 h 353"/>
                  <a:gd name="T44" fmla="*/ 62 w 84"/>
                  <a:gd name="T45" fmla="*/ 282 h 353"/>
                  <a:gd name="T46" fmla="*/ 62 w 84"/>
                  <a:gd name="T47" fmla="*/ 291 h 353"/>
                  <a:gd name="T48" fmla="*/ 62 w 84"/>
                  <a:gd name="T49" fmla="*/ 309 h 353"/>
                  <a:gd name="T50" fmla="*/ 50 w 84"/>
                  <a:gd name="T51" fmla="*/ 319 h 353"/>
                  <a:gd name="T52" fmla="*/ 48 w 84"/>
                  <a:gd name="T53" fmla="*/ 321 h 353"/>
                  <a:gd name="T54" fmla="*/ 37 w 84"/>
                  <a:gd name="T55" fmla="*/ 271 h 353"/>
                  <a:gd name="T56" fmla="*/ 53 w 84"/>
                  <a:gd name="T57" fmla="*/ 259 h 353"/>
                  <a:gd name="T58" fmla="*/ 74 w 84"/>
                  <a:gd name="T59" fmla="*/ 238 h 353"/>
                  <a:gd name="T60" fmla="*/ 72 w 84"/>
                  <a:gd name="T61" fmla="*/ 235 h 353"/>
                  <a:gd name="T62" fmla="*/ 49 w 84"/>
                  <a:gd name="T63" fmla="*/ 249 h 353"/>
                  <a:gd name="T64" fmla="*/ 35 w 84"/>
                  <a:gd name="T65" fmla="*/ 259 h 353"/>
                  <a:gd name="T66" fmla="*/ 29 w 84"/>
                  <a:gd name="T67" fmla="*/ 170 h 353"/>
                  <a:gd name="T68" fmla="*/ 27 w 84"/>
                  <a:gd name="T69" fmla="*/ 138 h 353"/>
                  <a:gd name="T70" fmla="*/ 29 w 84"/>
                  <a:gd name="T71" fmla="*/ 137 h 353"/>
                  <a:gd name="T72" fmla="*/ 82 w 84"/>
                  <a:gd name="T73" fmla="*/ 114 h 353"/>
                  <a:gd name="T74" fmla="*/ 81 w 84"/>
                  <a:gd name="T75" fmla="*/ 110 h 353"/>
                  <a:gd name="T76" fmla="*/ 26 w 84"/>
                  <a:gd name="T77" fmla="*/ 116 h 353"/>
                  <a:gd name="T78" fmla="*/ 24 w 84"/>
                  <a:gd name="T79" fmla="*/ 93 h 353"/>
                  <a:gd name="T80" fmla="*/ 43 w 84"/>
                  <a:gd name="T81" fmla="*/ 91 h 353"/>
                  <a:gd name="T82" fmla="*/ 74 w 84"/>
                  <a:gd name="T83" fmla="*/ 83 h 353"/>
                  <a:gd name="T84" fmla="*/ 72 w 84"/>
                  <a:gd name="T85" fmla="*/ 79 h 353"/>
                  <a:gd name="T86" fmla="*/ 40 w 84"/>
                  <a:gd name="T87" fmla="*/ 84 h 353"/>
                  <a:gd name="T88" fmla="*/ 23 w 84"/>
                  <a:gd name="T89" fmla="*/ 84 h 353"/>
                  <a:gd name="T90" fmla="*/ 6 w 84"/>
                  <a:gd name="T91" fmla="*/ 2 h 353"/>
                  <a:gd name="T92" fmla="*/ 1 w 84"/>
                  <a:gd name="T93" fmla="*/ 3 h 353"/>
                  <a:gd name="T94" fmla="*/ 8 w 84"/>
                  <a:gd name="T95" fmla="*/ 174 h 353"/>
                  <a:gd name="T96" fmla="*/ 32 w 84"/>
                  <a:gd name="T97" fmla="*/ 340 h 353"/>
                  <a:gd name="T98" fmla="*/ 52 w 84"/>
                  <a:gd name="T99" fmla="*/ 33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353">
                    <a:moveTo>
                      <a:pt x="52" y="335"/>
                    </a:moveTo>
                    <a:cubicBezTo>
                      <a:pt x="52" y="334"/>
                      <a:pt x="51" y="333"/>
                      <a:pt x="51" y="332"/>
                    </a:cubicBezTo>
                    <a:cubicBezTo>
                      <a:pt x="52" y="331"/>
                      <a:pt x="53" y="329"/>
                      <a:pt x="53" y="328"/>
                    </a:cubicBezTo>
                    <a:cubicBezTo>
                      <a:pt x="56" y="325"/>
                      <a:pt x="59" y="321"/>
                      <a:pt x="62" y="318"/>
                    </a:cubicBezTo>
                    <a:cubicBezTo>
                      <a:pt x="62" y="320"/>
                      <a:pt x="62" y="321"/>
                      <a:pt x="63" y="323"/>
                    </a:cubicBezTo>
                    <a:cubicBezTo>
                      <a:pt x="63" y="325"/>
                      <a:pt x="67" y="325"/>
                      <a:pt x="67" y="323"/>
                    </a:cubicBezTo>
                    <a:cubicBezTo>
                      <a:pt x="68" y="319"/>
                      <a:pt x="68" y="315"/>
                      <a:pt x="69" y="311"/>
                    </a:cubicBezTo>
                    <a:cubicBezTo>
                      <a:pt x="71" y="308"/>
                      <a:pt x="74" y="306"/>
                      <a:pt x="77" y="304"/>
                    </a:cubicBezTo>
                    <a:cubicBezTo>
                      <a:pt x="79" y="303"/>
                      <a:pt x="78" y="300"/>
                      <a:pt x="76" y="301"/>
                    </a:cubicBezTo>
                    <a:cubicBezTo>
                      <a:pt x="74" y="302"/>
                      <a:pt x="71" y="303"/>
                      <a:pt x="68" y="305"/>
                    </a:cubicBezTo>
                    <a:cubicBezTo>
                      <a:pt x="68" y="300"/>
                      <a:pt x="68" y="296"/>
                      <a:pt x="68" y="291"/>
                    </a:cubicBezTo>
                    <a:cubicBezTo>
                      <a:pt x="68" y="287"/>
                      <a:pt x="68" y="282"/>
                      <a:pt x="68" y="278"/>
                    </a:cubicBezTo>
                    <a:cubicBezTo>
                      <a:pt x="70" y="276"/>
                      <a:pt x="72" y="275"/>
                      <a:pt x="74" y="273"/>
                    </a:cubicBezTo>
                    <a:cubicBezTo>
                      <a:pt x="76" y="272"/>
                      <a:pt x="75" y="268"/>
                      <a:pt x="72" y="269"/>
                    </a:cubicBezTo>
                    <a:cubicBezTo>
                      <a:pt x="71" y="270"/>
                      <a:pt x="69" y="270"/>
                      <a:pt x="67" y="271"/>
                    </a:cubicBezTo>
                    <a:cubicBezTo>
                      <a:pt x="67" y="266"/>
                      <a:pt x="67" y="261"/>
                      <a:pt x="67" y="256"/>
                    </a:cubicBezTo>
                    <a:cubicBezTo>
                      <a:pt x="67" y="253"/>
                      <a:pt x="63" y="253"/>
                      <a:pt x="63" y="256"/>
                    </a:cubicBezTo>
                    <a:cubicBezTo>
                      <a:pt x="63" y="262"/>
                      <a:pt x="63" y="268"/>
                      <a:pt x="63" y="273"/>
                    </a:cubicBezTo>
                    <a:cubicBezTo>
                      <a:pt x="57" y="276"/>
                      <a:pt x="52" y="280"/>
                      <a:pt x="49" y="284"/>
                    </a:cubicBezTo>
                    <a:cubicBezTo>
                      <a:pt x="45" y="289"/>
                      <a:pt x="42" y="297"/>
                      <a:pt x="48" y="301"/>
                    </a:cubicBezTo>
                    <a:cubicBezTo>
                      <a:pt x="50" y="302"/>
                      <a:pt x="52" y="301"/>
                      <a:pt x="52" y="299"/>
                    </a:cubicBezTo>
                    <a:cubicBezTo>
                      <a:pt x="53" y="295"/>
                      <a:pt x="55" y="292"/>
                      <a:pt x="58" y="288"/>
                    </a:cubicBezTo>
                    <a:cubicBezTo>
                      <a:pt x="59" y="286"/>
                      <a:pt x="61" y="284"/>
                      <a:pt x="62" y="282"/>
                    </a:cubicBezTo>
                    <a:cubicBezTo>
                      <a:pt x="62" y="285"/>
                      <a:pt x="62" y="288"/>
                      <a:pt x="62" y="291"/>
                    </a:cubicBezTo>
                    <a:cubicBezTo>
                      <a:pt x="62" y="297"/>
                      <a:pt x="62" y="303"/>
                      <a:pt x="62" y="309"/>
                    </a:cubicBezTo>
                    <a:cubicBezTo>
                      <a:pt x="57" y="312"/>
                      <a:pt x="53" y="315"/>
                      <a:pt x="50" y="319"/>
                    </a:cubicBezTo>
                    <a:cubicBezTo>
                      <a:pt x="49" y="320"/>
                      <a:pt x="49" y="320"/>
                      <a:pt x="48" y="321"/>
                    </a:cubicBezTo>
                    <a:cubicBezTo>
                      <a:pt x="43" y="305"/>
                      <a:pt x="39" y="288"/>
                      <a:pt x="37" y="271"/>
                    </a:cubicBezTo>
                    <a:cubicBezTo>
                      <a:pt x="43" y="269"/>
                      <a:pt x="49" y="263"/>
                      <a:pt x="53" y="259"/>
                    </a:cubicBezTo>
                    <a:cubicBezTo>
                      <a:pt x="60" y="252"/>
                      <a:pt x="67" y="245"/>
                      <a:pt x="74" y="238"/>
                    </a:cubicBezTo>
                    <a:cubicBezTo>
                      <a:pt x="76" y="236"/>
                      <a:pt x="74" y="234"/>
                      <a:pt x="72" y="235"/>
                    </a:cubicBezTo>
                    <a:cubicBezTo>
                      <a:pt x="64" y="239"/>
                      <a:pt x="56" y="244"/>
                      <a:pt x="49" y="249"/>
                    </a:cubicBezTo>
                    <a:cubicBezTo>
                      <a:pt x="45" y="252"/>
                      <a:pt x="40" y="256"/>
                      <a:pt x="35" y="259"/>
                    </a:cubicBezTo>
                    <a:cubicBezTo>
                      <a:pt x="31" y="230"/>
                      <a:pt x="30" y="200"/>
                      <a:pt x="29" y="170"/>
                    </a:cubicBezTo>
                    <a:cubicBezTo>
                      <a:pt x="28" y="159"/>
                      <a:pt x="28" y="148"/>
                      <a:pt x="27" y="138"/>
                    </a:cubicBezTo>
                    <a:cubicBezTo>
                      <a:pt x="28" y="138"/>
                      <a:pt x="28" y="137"/>
                      <a:pt x="29" y="137"/>
                    </a:cubicBezTo>
                    <a:cubicBezTo>
                      <a:pt x="47" y="131"/>
                      <a:pt x="64" y="121"/>
                      <a:pt x="82" y="114"/>
                    </a:cubicBezTo>
                    <a:cubicBezTo>
                      <a:pt x="84" y="113"/>
                      <a:pt x="82" y="110"/>
                      <a:pt x="81" y="110"/>
                    </a:cubicBezTo>
                    <a:cubicBezTo>
                      <a:pt x="63" y="110"/>
                      <a:pt x="42" y="108"/>
                      <a:pt x="26" y="116"/>
                    </a:cubicBezTo>
                    <a:cubicBezTo>
                      <a:pt x="25" y="109"/>
                      <a:pt x="25" y="101"/>
                      <a:pt x="24" y="93"/>
                    </a:cubicBezTo>
                    <a:cubicBezTo>
                      <a:pt x="31" y="93"/>
                      <a:pt x="37" y="92"/>
                      <a:pt x="43" y="91"/>
                    </a:cubicBezTo>
                    <a:cubicBezTo>
                      <a:pt x="54" y="90"/>
                      <a:pt x="64" y="87"/>
                      <a:pt x="74" y="83"/>
                    </a:cubicBezTo>
                    <a:cubicBezTo>
                      <a:pt x="76" y="82"/>
                      <a:pt x="74" y="78"/>
                      <a:pt x="72" y="79"/>
                    </a:cubicBezTo>
                    <a:cubicBezTo>
                      <a:pt x="62" y="82"/>
                      <a:pt x="51" y="84"/>
                      <a:pt x="40" y="84"/>
                    </a:cubicBezTo>
                    <a:cubicBezTo>
                      <a:pt x="34" y="85"/>
                      <a:pt x="29" y="84"/>
                      <a:pt x="23" y="84"/>
                    </a:cubicBezTo>
                    <a:cubicBezTo>
                      <a:pt x="20" y="56"/>
                      <a:pt x="15" y="29"/>
                      <a:pt x="6" y="2"/>
                    </a:cubicBezTo>
                    <a:cubicBezTo>
                      <a:pt x="5" y="0"/>
                      <a:pt x="0" y="0"/>
                      <a:pt x="1" y="3"/>
                    </a:cubicBezTo>
                    <a:cubicBezTo>
                      <a:pt x="6" y="60"/>
                      <a:pt x="6" y="117"/>
                      <a:pt x="8" y="174"/>
                    </a:cubicBezTo>
                    <a:cubicBezTo>
                      <a:pt x="10" y="230"/>
                      <a:pt x="14" y="287"/>
                      <a:pt x="32" y="340"/>
                    </a:cubicBezTo>
                    <a:cubicBezTo>
                      <a:pt x="36" y="353"/>
                      <a:pt x="56" y="348"/>
                      <a:pt x="52" y="3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 name="Freeform 1266"/>
              <p:cNvSpPr/>
              <p:nvPr/>
            </p:nvSpPr>
            <p:spPr bwMode="auto">
              <a:xfrm>
                <a:off x="5392" y="909"/>
                <a:ext cx="109" cy="20"/>
              </a:xfrm>
              <a:custGeom>
                <a:avLst/>
                <a:gdLst>
                  <a:gd name="T0" fmla="*/ 191 w 194"/>
                  <a:gd name="T1" fmla="*/ 10 h 36"/>
                  <a:gd name="T2" fmla="*/ 157 w 194"/>
                  <a:gd name="T3" fmla="*/ 15 h 36"/>
                  <a:gd name="T4" fmla="*/ 103 w 194"/>
                  <a:gd name="T5" fmla="*/ 18 h 36"/>
                  <a:gd name="T6" fmla="*/ 37 w 194"/>
                  <a:gd name="T7" fmla="*/ 16 h 36"/>
                  <a:gd name="T8" fmla="*/ 38 w 194"/>
                  <a:gd name="T9" fmla="*/ 2 h 36"/>
                  <a:gd name="T10" fmla="*/ 34 w 194"/>
                  <a:gd name="T11" fmla="*/ 2 h 36"/>
                  <a:gd name="T12" fmla="*/ 32 w 194"/>
                  <a:gd name="T13" fmla="*/ 13 h 36"/>
                  <a:gd name="T14" fmla="*/ 31 w 194"/>
                  <a:gd name="T15" fmla="*/ 16 h 36"/>
                  <a:gd name="T16" fmla="*/ 4 w 194"/>
                  <a:gd name="T17" fmla="*/ 18 h 36"/>
                  <a:gd name="T18" fmla="*/ 4 w 194"/>
                  <a:gd name="T19" fmla="*/ 25 h 36"/>
                  <a:gd name="T20" fmla="*/ 107 w 194"/>
                  <a:gd name="T21" fmla="*/ 35 h 36"/>
                  <a:gd name="T22" fmla="*/ 162 w 194"/>
                  <a:gd name="T23" fmla="*/ 34 h 36"/>
                  <a:gd name="T24" fmla="*/ 194 w 194"/>
                  <a:gd name="T25" fmla="*/ 15 h 36"/>
                  <a:gd name="T26" fmla="*/ 191 w 194"/>
                  <a:gd name="T27"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6">
                    <a:moveTo>
                      <a:pt x="191" y="10"/>
                    </a:moveTo>
                    <a:cubicBezTo>
                      <a:pt x="180" y="8"/>
                      <a:pt x="167" y="13"/>
                      <a:pt x="157" y="15"/>
                    </a:cubicBezTo>
                    <a:cubicBezTo>
                      <a:pt x="139" y="18"/>
                      <a:pt x="121" y="18"/>
                      <a:pt x="103" y="18"/>
                    </a:cubicBezTo>
                    <a:cubicBezTo>
                      <a:pt x="81" y="18"/>
                      <a:pt x="59" y="16"/>
                      <a:pt x="37" y="16"/>
                    </a:cubicBezTo>
                    <a:cubicBezTo>
                      <a:pt x="38" y="12"/>
                      <a:pt x="38" y="7"/>
                      <a:pt x="38" y="2"/>
                    </a:cubicBezTo>
                    <a:cubicBezTo>
                      <a:pt x="38" y="0"/>
                      <a:pt x="34" y="0"/>
                      <a:pt x="34" y="2"/>
                    </a:cubicBezTo>
                    <a:cubicBezTo>
                      <a:pt x="34" y="6"/>
                      <a:pt x="33" y="9"/>
                      <a:pt x="32" y="13"/>
                    </a:cubicBezTo>
                    <a:cubicBezTo>
                      <a:pt x="32" y="14"/>
                      <a:pt x="32" y="15"/>
                      <a:pt x="31" y="16"/>
                    </a:cubicBezTo>
                    <a:cubicBezTo>
                      <a:pt x="22" y="16"/>
                      <a:pt x="13" y="17"/>
                      <a:pt x="4" y="18"/>
                    </a:cubicBezTo>
                    <a:cubicBezTo>
                      <a:pt x="0" y="19"/>
                      <a:pt x="1" y="25"/>
                      <a:pt x="4" y="25"/>
                    </a:cubicBezTo>
                    <a:cubicBezTo>
                      <a:pt x="38" y="31"/>
                      <a:pt x="72" y="34"/>
                      <a:pt x="107" y="35"/>
                    </a:cubicBezTo>
                    <a:cubicBezTo>
                      <a:pt x="125" y="36"/>
                      <a:pt x="144" y="36"/>
                      <a:pt x="162" y="34"/>
                    </a:cubicBezTo>
                    <a:cubicBezTo>
                      <a:pt x="173" y="32"/>
                      <a:pt x="190" y="28"/>
                      <a:pt x="194" y="15"/>
                    </a:cubicBezTo>
                    <a:cubicBezTo>
                      <a:pt x="194" y="13"/>
                      <a:pt x="193" y="11"/>
                      <a:pt x="19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 name="Freeform 1267"/>
              <p:cNvSpPr>
                <a:spLocks noEditPoints="1"/>
              </p:cNvSpPr>
              <p:nvPr/>
            </p:nvSpPr>
            <p:spPr bwMode="auto">
              <a:xfrm>
                <a:off x="5361" y="551"/>
                <a:ext cx="204" cy="363"/>
              </a:xfrm>
              <a:custGeom>
                <a:avLst/>
                <a:gdLst>
                  <a:gd name="T0" fmla="*/ 355 w 365"/>
                  <a:gd name="T1" fmla="*/ 40 h 648"/>
                  <a:gd name="T2" fmla="*/ 352 w 365"/>
                  <a:gd name="T3" fmla="*/ 40 h 648"/>
                  <a:gd name="T4" fmla="*/ 340 w 365"/>
                  <a:gd name="T5" fmla="*/ 69 h 648"/>
                  <a:gd name="T6" fmla="*/ 328 w 365"/>
                  <a:gd name="T7" fmla="*/ 46 h 648"/>
                  <a:gd name="T8" fmla="*/ 338 w 365"/>
                  <a:gd name="T9" fmla="*/ 74 h 648"/>
                  <a:gd name="T10" fmla="*/ 330 w 365"/>
                  <a:gd name="T11" fmla="*/ 62 h 648"/>
                  <a:gd name="T12" fmla="*/ 317 w 365"/>
                  <a:gd name="T13" fmla="*/ 62 h 648"/>
                  <a:gd name="T14" fmla="*/ 321 w 365"/>
                  <a:gd name="T15" fmla="*/ 94 h 648"/>
                  <a:gd name="T16" fmla="*/ 314 w 365"/>
                  <a:gd name="T17" fmla="*/ 113 h 648"/>
                  <a:gd name="T18" fmla="*/ 286 w 365"/>
                  <a:gd name="T19" fmla="*/ 116 h 648"/>
                  <a:gd name="T20" fmla="*/ 291 w 365"/>
                  <a:gd name="T21" fmla="*/ 151 h 648"/>
                  <a:gd name="T22" fmla="*/ 289 w 365"/>
                  <a:gd name="T23" fmla="*/ 84 h 648"/>
                  <a:gd name="T24" fmla="*/ 283 w 365"/>
                  <a:gd name="T25" fmla="*/ 76 h 648"/>
                  <a:gd name="T26" fmla="*/ 34 w 365"/>
                  <a:gd name="T27" fmla="*/ 164 h 648"/>
                  <a:gd name="T28" fmla="*/ 10 w 365"/>
                  <a:gd name="T29" fmla="*/ 229 h 648"/>
                  <a:gd name="T30" fmla="*/ 26 w 365"/>
                  <a:gd name="T31" fmla="*/ 256 h 648"/>
                  <a:gd name="T32" fmla="*/ 58 w 365"/>
                  <a:gd name="T33" fmla="*/ 257 h 648"/>
                  <a:gd name="T34" fmla="*/ 128 w 365"/>
                  <a:gd name="T35" fmla="*/ 249 h 648"/>
                  <a:gd name="T36" fmla="*/ 270 w 365"/>
                  <a:gd name="T37" fmla="*/ 228 h 648"/>
                  <a:gd name="T38" fmla="*/ 63 w 365"/>
                  <a:gd name="T39" fmla="*/ 241 h 648"/>
                  <a:gd name="T40" fmla="*/ 98 w 365"/>
                  <a:gd name="T41" fmla="*/ 155 h 648"/>
                  <a:gd name="T42" fmla="*/ 68 w 365"/>
                  <a:gd name="T43" fmla="*/ 171 h 648"/>
                  <a:gd name="T44" fmla="*/ 10 w 365"/>
                  <a:gd name="T45" fmla="*/ 227 h 648"/>
                  <a:gd name="T46" fmla="*/ 280 w 365"/>
                  <a:gd name="T47" fmla="*/ 205 h 648"/>
                  <a:gd name="T48" fmla="*/ 152 w 365"/>
                  <a:gd name="T49" fmla="*/ 223 h 648"/>
                  <a:gd name="T50" fmla="*/ 152 w 365"/>
                  <a:gd name="T51" fmla="*/ 155 h 648"/>
                  <a:gd name="T52" fmla="*/ 145 w 365"/>
                  <a:gd name="T53" fmla="*/ 227 h 648"/>
                  <a:gd name="T54" fmla="*/ 154 w 365"/>
                  <a:gd name="T55" fmla="*/ 233 h 648"/>
                  <a:gd name="T56" fmla="*/ 253 w 365"/>
                  <a:gd name="T57" fmla="*/ 218 h 648"/>
                  <a:gd name="T58" fmla="*/ 295 w 365"/>
                  <a:gd name="T59" fmla="*/ 271 h 648"/>
                  <a:gd name="T60" fmla="*/ 77 w 365"/>
                  <a:gd name="T61" fmla="*/ 271 h 648"/>
                  <a:gd name="T62" fmla="*/ 58 w 365"/>
                  <a:gd name="T63" fmla="*/ 287 h 648"/>
                  <a:gd name="T64" fmla="*/ 284 w 365"/>
                  <a:gd name="T65" fmla="*/ 287 h 648"/>
                  <a:gd name="T66" fmla="*/ 227 w 365"/>
                  <a:gd name="T67" fmla="*/ 559 h 648"/>
                  <a:gd name="T68" fmla="*/ 201 w 365"/>
                  <a:gd name="T69" fmla="*/ 640 h 648"/>
                  <a:gd name="T70" fmla="*/ 284 w 365"/>
                  <a:gd name="T71" fmla="*/ 288 h 648"/>
                  <a:gd name="T72" fmla="*/ 309 w 365"/>
                  <a:gd name="T73" fmla="*/ 287 h 648"/>
                  <a:gd name="T74" fmla="*/ 259 w 365"/>
                  <a:gd name="T75" fmla="*/ 639 h 648"/>
                  <a:gd name="T76" fmla="*/ 314 w 365"/>
                  <a:gd name="T77" fmla="*/ 264 h 648"/>
                  <a:gd name="T78" fmla="*/ 305 w 365"/>
                  <a:gd name="T79" fmla="*/ 272 h 648"/>
                  <a:gd name="T80" fmla="*/ 312 w 365"/>
                  <a:gd name="T81" fmla="*/ 140 h 648"/>
                  <a:gd name="T82" fmla="*/ 355 w 365"/>
                  <a:gd name="T83" fmla="*/ 68 h 648"/>
                  <a:gd name="T84" fmla="*/ 289 w 365"/>
                  <a:gd name="T85" fmla="*/ 167 h 648"/>
                  <a:gd name="T86" fmla="*/ 289 w 365"/>
                  <a:gd name="T87" fmla="*/ 167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5" h="648">
                    <a:moveTo>
                      <a:pt x="360" y="51"/>
                    </a:moveTo>
                    <a:cubicBezTo>
                      <a:pt x="358" y="51"/>
                      <a:pt x="357" y="52"/>
                      <a:pt x="355" y="53"/>
                    </a:cubicBezTo>
                    <a:cubicBezTo>
                      <a:pt x="356" y="49"/>
                      <a:pt x="355" y="44"/>
                      <a:pt x="355" y="40"/>
                    </a:cubicBezTo>
                    <a:cubicBezTo>
                      <a:pt x="355" y="34"/>
                      <a:pt x="355" y="29"/>
                      <a:pt x="354" y="23"/>
                    </a:cubicBezTo>
                    <a:cubicBezTo>
                      <a:pt x="354" y="22"/>
                      <a:pt x="352" y="22"/>
                      <a:pt x="352" y="23"/>
                    </a:cubicBezTo>
                    <a:cubicBezTo>
                      <a:pt x="352" y="29"/>
                      <a:pt x="352" y="34"/>
                      <a:pt x="352" y="40"/>
                    </a:cubicBezTo>
                    <a:cubicBezTo>
                      <a:pt x="352" y="45"/>
                      <a:pt x="351" y="50"/>
                      <a:pt x="352" y="55"/>
                    </a:cubicBezTo>
                    <a:cubicBezTo>
                      <a:pt x="352" y="55"/>
                      <a:pt x="352" y="55"/>
                      <a:pt x="352" y="55"/>
                    </a:cubicBezTo>
                    <a:cubicBezTo>
                      <a:pt x="348" y="59"/>
                      <a:pt x="344" y="64"/>
                      <a:pt x="340" y="69"/>
                    </a:cubicBezTo>
                    <a:cubicBezTo>
                      <a:pt x="340" y="69"/>
                      <a:pt x="340" y="69"/>
                      <a:pt x="340" y="69"/>
                    </a:cubicBezTo>
                    <a:cubicBezTo>
                      <a:pt x="336" y="62"/>
                      <a:pt x="333" y="54"/>
                      <a:pt x="332" y="46"/>
                    </a:cubicBezTo>
                    <a:cubicBezTo>
                      <a:pt x="332" y="44"/>
                      <a:pt x="328" y="44"/>
                      <a:pt x="328" y="46"/>
                    </a:cubicBezTo>
                    <a:cubicBezTo>
                      <a:pt x="328" y="55"/>
                      <a:pt x="332" y="63"/>
                      <a:pt x="336" y="71"/>
                    </a:cubicBezTo>
                    <a:cubicBezTo>
                      <a:pt x="336" y="72"/>
                      <a:pt x="337" y="73"/>
                      <a:pt x="338" y="72"/>
                    </a:cubicBezTo>
                    <a:cubicBezTo>
                      <a:pt x="338" y="73"/>
                      <a:pt x="338" y="73"/>
                      <a:pt x="338" y="74"/>
                    </a:cubicBezTo>
                    <a:cubicBezTo>
                      <a:pt x="334" y="78"/>
                      <a:pt x="331" y="83"/>
                      <a:pt x="328" y="88"/>
                    </a:cubicBezTo>
                    <a:cubicBezTo>
                      <a:pt x="330" y="79"/>
                      <a:pt x="331" y="71"/>
                      <a:pt x="331" y="62"/>
                    </a:cubicBezTo>
                    <a:cubicBezTo>
                      <a:pt x="331" y="62"/>
                      <a:pt x="330" y="61"/>
                      <a:pt x="330" y="62"/>
                    </a:cubicBezTo>
                    <a:cubicBezTo>
                      <a:pt x="328" y="71"/>
                      <a:pt x="326" y="79"/>
                      <a:pt x="323" y="88"/>
                    </a:cubicBezTo>
                    <a:cubicBezTo>
                      <a:pt x="323" y="86"/>
                      <a:pt x="322" y="84"/>
                      <a:pt x="321" y="81"/>
                    </a:cubicBezTo>
                    <a:cubicBezTo>
                      <a:pt x="319" y="75"/>
                      <a:pt x="317" y="69"/>
                      <a:pt x="317" y="62"/>
                    </a:cubicBezTo>
                    <a:cubicBezTo>
                      <a:pt x="317" y="59"/>
                      <a:pt x="313" y="59"/>
                      <a:pt x="313" y="62"/>
                    </a:cubicBezTo>
                    <a:cubicBezTo>
                      <a:pt x="313" y="68"/>
                      <a:pt x="313" y="75"/>
                      <a:pt x="315" y="81"/>
                    </a:cubicBezTo>
                    <a:cubicBezTo>
                      <a:pt x="316" y="86"/>
                      <a:pt x="317" y="91"/>
                      <a:pt x="321" y="94"/>
                    </a:cubicBezTo>
                    <a:cubicBezTo>
                      <a:pt x="321" y="94"/>
                      <a:pt x="321" y="94"/>
                      <a:pt x="321" y="95"/>
                    </a:cubicBezTo>
                    <a:cubicBezTo>
                      <a:pt x="320" y="99"/>
                      <a:pt x="318" y="103"/>
                      <a:pt x="317" y="107"/>
                    </a:cubicBezTo>
                    <a:cubicBezTo>
                      <a:pt x="316" y="109"/>
                      <a:pt x="315" y="111"/>
                      <a:pt x="314" y="113"/>
                    </a:cubicBezTo>
                    <a:cubicBezTo>
                      <a:pt x="308" y="124"/>
                      <a:pt x="301" y="135"/>
                      <a:pt x="295" y="145"/>
                    </a:cubicBezTo>
                    <a:cubicBezTo>
                      <a:pt x="292" y="141"/>
                      <a:pt x="290" y="138"/>
                      <a:pt x="289" y="133"/>
                    </a:cubicBezTo>
                    <a:cubicBezTo>
                      <a:pt x="287" y="128"/>
                      <a:pt x="287" y="122"/>
                      <a:pt x="286" y="116"/>
                    </a:cubicBezTo>
                    <a:cubicBezTo>
                      <a:pt x="286" y="113"/>
                      <a:pt x="282" y="113"/>
                      <a:pt x="281" y="116"/>
                    </a:cubicBezTo>
                    <a:cubicBezTo>
                      <a:pt x="281" y="127"/>
                      <a:pt x="279" y="143"/>
                      <a:pt x="289" y="150"/>
                    </a:cubicBezTo>
                    <a:cubicBezTo>
                      <a:pt x="289" y="151"/>
                      <a:pt x="290" y="151"/>
                      <a:pt x="291" y="151"/>
                    </a:cubicBezTo>
                    <a:cubicBezTo>
                      <a:pt x="285" y="160"/>
                      <a:pt x="277" y="168"/>
                      <a:pt x="270" y="177"/>
                    </a:cubicBezTo>
                    <a:cubicBezTo>
                      <a:pt x="261" y="168"/>
                      <a:pt x="252" y="161"/>
                      <a:pt x="242" y="155"/>
                    </a:cubicBezTo>
                    <a:cubicBezTo>
                      <a:pt x="257" y="131"/>
                      <a:pt x="273" y="107"/>
                      <a:pt x="289" y="84"/>
                    </a:cubicBezTo>
                    <a:cubicBezTo>
                      <a:pt x="306" y="60"/>
                      <a:pt x="327" y="36"/>
                      <a:pt x="342" y="10"/>
                    </a:cubicBezTo>
                    <a:cubicBezTo>
                      <a:pt x="345" y="5"/>
                      <a:pt x="338" y="0"/>
                      <a:pt x="334" y="4"/>
                    </a:cubicBezTo>
                    <a:cubicBezTo>
                      <a:pt x="315" y="25"/>
                      <a:pt x="299" y="52"/>
                      <a:pt x="283" y="76"/>
                    </a:cubicBezTo>
                    <a:cubicBezTo>
                      <a:pt x="267" y="100"/>
                      <a:pt x="251" y="126"/>
                      <a:pt x="236" y="151"/>
                    </a:cubicBezTo>
                    <a:cubicBezTo>
                      <a:pt x="227" y="146"/>
                      <a:pt x="218" y="142"/>
                      <a:pt x="208" y="139"/>
                    </a:cubicBezTo>
                    <a:cubicBezTo>
                      <a:pt x="152" y="119"/>
                      <a:pt x="79" y="122"/>
                      <a:pt x="34" y="164"/>
                    </a:cubicBezTo>
                    <a:cubicBezTo>
                      <a:pt x="9" y="188"/>
                      <a:pt x="0" y="223"/>
                      <a:pt x="3" y="256"/>
                    </a:cubicBezTo>
                    <a:cubicBezTo>
                      <a:pt x="4" y="260"/>
                      <a:pt x="9" y="260"/>
                      <a:pt x="8" y="256"/>
                    </a:cubicBezTo>
                    <a:cubicBezTo>
                      <a:pt x="8" y="247"/>
                      <a:pt x="8" y="237"/>
                      <a:pt x="10" y="229"/>
                    </a:cubicBezTo>
                    <a:cubicBezTo>
                      <a:pt x="13" y="231"/>
                      <a:pt x="16" y="233"/>
                      <a:pt x="19" y="234"/>
                    </a:cubicBezTo>
                    <a:cubicBezTo>
                      <a:pt x="18" y="242"/>
                      <a:pt x="20" y="250"/>
                      <a:pt x="24" y="257"/>
                    </a:cubicBezTo>
                    <a:cubicBezTo>
                      <a:pt x="25" y="258"/>
                      <a:pt x="27" y="258"/>
                      <a:pt x="26" y="256"/>
                    </a:cubicBezTo>
                    <a:cubicBezTo>
                      <a:pt x="24" y="249"/>
                      <a:pt x="24" y="243"/>
                      <a:pt x="24" y="237"/>
                    </a:cubicBezTo>
                    <a:cubicBezTo>
                      <a:pt x="34" y="241"/>
                      <a:pt x="45" y="244"/>
                      <a:pt x="57" y="246"/>
                    </a:cubicBezTo>
                    <a:cubicBezTo>
                      <a:pt x="57" y="250"/>
                      <a:pt x="58" y="253"/>
                      <a:pt x="58" y="257"/>
                    </a:cubicBezTo>
                    <a:cubicBezTo>
                      <a:pt x="59" y="259"/>
                      <a:pt x="61" y="258"/>
                      <a:pt x="61" y="256"/>
                    </a:cubicBezTo>
                    <a:cubicBezTo>
                      <a:pt x="62" y="253"/>
                      <a:pt x="62" y="250"/>
                      <a:pt x="62" y="247"/>
                    </a:cubicBezTo>
                    <a:cubicBezTo>
                      <a:pt x="84" y="250"/>
                      <a:pt x="107" y="249"/>
                      <a:pt x="128" y="249"/>
                    </a:cubicBezTo>
                    <a:cubicBezTo>
                      <a:pt x="154" y="248"/>
                      <a:pt x="179" y="245"/>
                      <a:pt x="205" y="243"/>
                    </a:cubicBezTo>
                    <a:cubicBezTo>
                      <a:pt x="226" y="241"/>
                      <a:pt x="248" y="241"/>
                      <a:pt x="270" y="238"/>
                    </a:cubicBezTo>
                    <a:cubicBezTo>
                      <a:pt x="274" y="237"/>
                      <a:pt x="274" y="229"/>
                      <a:pt x="270" y="228"/>
                    </a:cubicBezTo>
                    <a:cubicBezTo>
                      <a:pt x="251" y="225"/>
                      <a:pt x="230" y="229"/>
                      <a:pt x="211" y="231"/>
                    </a:cubicBezTo>
                    <a:cubicBezTo>
                      <a:pt x="187" y="234"/>
                      <a:pt x="162" y="236"/>
                      <a:pt x="138" y="238"/>
                    </a:cubicBezTo>
                    <a:cubicBezTo>
                      <a:pt x="115" y="241"/>
                      <a:pt x="88" y="243"/>
                      <a:pt x="63" y="241"/>
                    </a:cubicBezTo>
                    <a:cubicBezTo>
                      <a:pt x="63" y="228"/>
                      <a:pt x="64" y="215"/>
                      <a:pt x="69" y="202"/>
                    </a:cubicBezTo>
                    <a:cubicBezTo>
                      <a:pt x="75" y="184"/>
                      <a:pt x="86" y="169"/>
                      <a:pt x="99" y="156"/>
                    </a:cubicBezTo>
                    <a:cubicBezTo>
                      <a:pt x="99" y="155"/>
                      <a:pt x="99" y="155"/>
                      <a:pt x="98" y="155"/>
                    </a:cubicBezTo>
                    <a:cubicBezTo>
                      <a:pt x="76" y="176"/>
                      <a:pt x="56" y="208"/>
                      <a:pt x="56" y="240"/>
                    </a:cubicBezTo>
                    <a:cubicBezTo>
                      <a:pt x="45" y="239"/>
                      <a:pt x="35" y="236"/>
                      <a:pt x="25" y="233"/>
                    </a:cubicBezTo>
                    <a:cubicBezTo>
                      <a:pt x="28" y="208"/>
                      <a:pt x="49" y="188"/>
                      <a:pt x="68" y="171"/>
                    </a:cubicBezTo>
                    <a:cubicBezTo>
                      <a:pt x="69" y="171"/>
                      <a:pt x="68" y="170"/>
                      <a:pt x="67" y="170"/>
                    </a:cubicBezTo>
                    <a:cubicBezTo>
                      <a:pt x="51" y="184"/>
                      <a:pt x="25" y="207"/>
                      <a:pt x="20" y="231"/>
                    </a:cubicBezTo>
                    <a:cubicBezTo>
                      <a:pt x="17" y="230"/>
                      <a:pt x="13" y="229"/>
                      <a:pt x="10" y="227"/>
                    </a:cubicBezTo>
                    <a:cubicBezTo>
                      <a:pt x="30" y="116"/>
                      <a:pt x="206" y="110"/>
                      <a:pt x="271" y="193"/>
                    </a:cubicBezTo>
                    <a:cubicBezTo>
                      <a:pt x="271" y="196"/>
                      <a:pt x="273" y="199"/>
                      <a:pt x="276" y="199"/>
                    </a:cubicBezTo>
                    <a:cubicBezTo>
                      <a:pt x="277" y="201"/>
                      <a:pt x="279" y="203"/>
                      <a:pt x="280" y="205"/>
                    </a:cubicBezTo>
                    <a:cubicBezTo>
                      <a:pt x="273" y="203"/>
                      <a:pt x="266" y="204"/>
                      <a:pt x="258" y="205"/>
                    </a:cubicBezTo>
                    <a:cubicBezTo>
                      <a:pt x="246" y="207"/>
                      <a:pt x="234" y="209"/>
                      <a:pt x="222" y="211"/>
                    </a:cubicBezTo>
                    <a:cubicBezTo>
                      <a:pt x="198" y="216"/>
                      <a:pt x="175" y="221"/>
                      <a:pt x="152" y="223"/>
                    </a:cubicBezTo>
                    <a:cubicBezTo>
                      <a:pt x="149" y="214"/>
                      <a:pt x="148" y="204"/>
                      <a:pt x="149" y="194"/>
                    </a:cubicBezTo>
                    <a:cubicBezTo>
                      <a:pt x="150" y="181"/>
                      <a:pt x="152" y="168"/>
                      <a:pt x="153" y="155"/>
                    </a:cubicBezTo>
                    <a:cubicBezTo>
                      <a:pt x="153" y="155"/>
                      <a:pt x="152" y="155"/>
                      <a:pt x="152" y="155"/>
                    </a:cubicBezTo>
                    <a:cubicBezTo>
                      <a:pt x="148" y="176"/>
                      <a:pt x="140" y="203"/>
                      <a:pt x="147" y="224"/>
                    </a:cubicBezTo>
                    <a:cubicBezTo>
                      <a:pt x="146" y="224"/>
                      <a:pt x="145" y="224"/>
                      <a:pt x="145" y="224"/>
                    </a:cubicBezTo>
                    <a:cubicBezTo>
                      <a:pt x="143" y="224"/>
                      <a:pt x="143" y="226"/>
                      <a:pt x="145" y="227"/>
                    </a:cubicBezTo>
                    <a:cubicBezTo>
                      <a:pt x="146" y="227"/>
                      <a:pt x="147" y="227"/>
                      <a:pt x="148" y="227"/>
                    </a:cubicBezTo>
                    <a:cubicBezTo>
                      <a:pt x="149" y="229"/>
                      <a:pt x="150" y="232"/>
                      <a:pt x="151" y="234"/>
                    </a:cubicBezTo>
                    <a:cubicBezTo>
                      <a:pt x="152" y="235"/>
                      <a:pt x="154" y="234"/>
                      <a:pt x="154" y="233"/>
                    </a:cubicBezTo>
                    <a:cubicBezTo>
                      <a:pt x="153" y="231"/>
                      <a:pt x="153" y="229"/>
                      <a:pt x="152" y="227"/>
                    </a:cubicBezTo>
                    <a:cubicBezTo>
                      <a:pt x="174" y="228"/>
                      <a:pt x="194" y="225"/>
                      <a:pt x="216" y="222"/>
                    </a:cubicBezTo>
                    <a:cubicBezTo>
                      <a:pt x="228" y="220"/>
                      <a:pt x="241" y="219"/>
                      <a:pt x="253" y="218"/>
                    </a:cubicBezTo>
                    <a:cubicBezTo>
                      <a:pt x="264" y="217"/>
                      <a:pt x="274" y="218"/>
                      <a:pt x="284" y="213"/>
                    </a:cubicBezTo>
                    <a:cubicBezTo>
                      <a:pt x="285" y="215"/>
                      <a:pt x="286" y="218"/>
                      <a:pt x="287" y="220"/>
                    </a:cubicBezTo>
                    <a:cubicBezTo>
                      <a:pt x="294" y="237"/>
                      <a:pt x="294" y="253"/>
                      <a:pt x="295" y="271"/>
                    </a:cubicBezTo>
                    <a:cubicBezTo>
                      <a:pt x="271" y="269"/>
                      <a:pt x="246" y="265"/>
                      <a:pt x="222" y="261"/>
                    </a:cubicBezTo>
                    <a:cubicBezTo>
                      <a:pt x="196" y="257"/>
                      <a:pt x="169" y="254"/>
                      <a:pt x="143" y="257"/>
                    </a:cubicBezTo>
                    <a:cubicBezTo>
                      <a:pt x="121" y="260"/>
                      <a:pt x="99" y="267"/>
                      <a:pt x="77" y="271"/>
                    </a:cubicBezTo>
                    <a:cubicBezTo>
                      <a:pt x="55" y="276"/>
                      <a:pt x="28" y="280"/>
                      <a:pt x="7" y="270"/>
                    </a:cubicBezTo>
                    <a:cubicBezTo>
                      <a:pt x="5" y="268"/>
                      <a:pt x="1" y="272"/>
                      <a:pt x="4" y="274"/>
                    </a:cubicBezTo>
                    <a:cubicBezTo>
                      <a:pt x="20" y="286"/>
                      <a:pt x="38" y="288"/>
                      <a:pt x="58" y="287"/>
                    </a:cubicBezTo>
                    <a:cubicBezTo>
                      <a:pt x="83" y="285"/>
                      <a:pt x="108" y="279"/>
                      <a:pt x="132" y="275"/>
                    </a:cubicBezTo>
                    <a:cubicBezTo>
                      <a:pt x="161" y="270"/>
                      <a:pt x="189" y="272"/>
                      <a:pt x="217" y="277"/>
                    </a:cubicBezTo>
                    <a:cubicBezTo>
                      <a:pt x="239" y="280"/>
                      <a:pt x="261" y="285"/>
                      <a:pt x="284" y="287"/>
                    </a:cubicBezTo>
                    <a:cubicBezTo>
                      <a:pt x="284" y="287"/>
                      <a:pt x="283" y="287"/>
                      <a:pt x="283" y="287"/>
                    </a:cubicBezTo>
                    <a:cubicBezTo>
                      <a:pt x="272" y="347"/>
                      <a:pt x="264" y="408"/>
                      <a:pt x="251" y="467"/>
                    </a:cubicBezTo>
                    <a:cubicBezTo>
                      <a:pt x="244" y="498"/>
                      <a:pt x="236" y="529"/>
                      <a:pt x="227" y="559"/>
                    </a:cubicBezTo>
                    <a:cubicBezTo>
                      <a:pt x="222" y="573"/>
                      <a:pt x="217" y="586"/>
                      <a:pt x="212" y="600"/>
                    </a:cubicBezTo>
                    <a:cubicBezTo>
                      <a:pt x="207" y="612"/>
                      <a:pt x="200" y="624"/>
                      <a:pt x="196" y="637"/>
                    </a:cubicBezTo>
                    <a:cubicBezTo>
                      <a:pt x="195" y="640"/>
                      <a:pt x="199" y="642"/>
                      <a:pt x="201" y="640"/>
                    </a:cubicBezTo>
                    <a:cubicBezTo>
                      <a:pt x="218" y="621"/>
                      <a:pt x="226" y="591"/>
                      <a:pt x="234" y="568"/>
                    </a:cubicBezTo>
                    <a:cubicBezTo>
                      <a:pt x="244" y="537"/>
                      <a:pt x="251" y="505"/>
                      <a:pt x="257" y="473"/>
                    </a:cubicBezTo>
                    <a:cubicBezTo>
                      <a:pt x="270" y="412"/>
                      <a:pt x="277" y="350"/>
                      <a:pt x="284" y="288"/>
                    </a:cubicBezTo>
                    <a:cubicBezTo>
                      <a:pt x="284" y="287"/>
                      <a:pt x="284" y="287"/>
                      <a:pt x="284" y="287"/>
                    </a:cubicBezTo>
                    <a:cubicBezTo>
                      <a:pt x="292" y="288"/>
                      <a:pt x="299" y="288"/>
                      <a:pt x="307" y="288"/>
                    </a:cubicBezTo>
                    <a:cubicBezTo>
                      <a:pt x="308" y="288"/>
                      <a:pt x="309" y="288"/>
                      <a:pt x="309" y="287"/>
                    </a:cubicBezTo>
                    <a:cubicBezTo>
                      <a:pt x="300" y="341"/>
                      <a:pt x="294" y="395"/>
                      <a:pt x="285" y="449"/>
                    </a:cubicBezTo>
                    <a:cubicBezTo>
                      <a:pt x="274" y="511"/>
                      <a:pt x="261" y="574"/>
                      <a:pt x="247" y="636"/>
                    </a:cubicBezTo>
                    <a:cubicBezTo>
                      <a:pt x="245" y="644"/>
                      <a:pt x="257" y="648"/>
                      <a:pt x="259" y="639"/>
                    </a:cubicBezTo>
                    <a:cubicBezTo>
                      <a:pt x="273" y="577"/>
                      <a:pt x="285" y="514"/>
                      <a:pt x="295" y="452"/>
                    </a:cubicBezTo>
                    <a:cubicBezTo>
                      <a:pt x="305" y="390"/>
                      <a:pt x="316" y="327"/>
                      <a:pt x="316" y="264"/>
                    </a:cubicBezTo>
                    <a:cubicBezTo>
                      <a:pt x="316" y="263"/>
                      <a:pt x="314" y="262"/>
                      <a:pt x="314" y="264"/>
                    </a:cubicBezTo>
                    <a:cubicBezTo>
                      <a:pt x="313" y="267"/>
                      <a:pt x="312" y="270"/>
                      <a:pt x="312" y="273"/>
                    </a:cubicBezTo>
                    <a:cubicBezTo>
                      <a:pt x="311" y="272"/>
                      <a:pt x="309" y="272"/>
                      <a:pt x="307" y="272"/>
                    </a:cubicBezTo>
                    <a:cubicBezTo>
                      <a:pt x="306" y="272"/>
                      <a:pt x="306" y="272"/>
                      <a:pt x="305" y="272"/>
                    </a:cubicBezTo>
                    <a:cubicBezTo>
                      <a:pt x="309" y="245"/>
                      <a:pt x="299" y="215"/>
                      <a:pt x="284" y="193"/>
                    </a:cubicBezTo>
                    <a:cubicBezTo>
                      <a:pt x="288" y="188"/>
                      <a:pt x="292" y="181"/>
                      <a:pt x="295" y="176"/>
                    </a:cubicBezTo>
                    <a:cubicBezTo>
                      <a:pt x="302" y="164"/>
                      <a:pt x="307" y="152"/>
                      <a:pt x="312" y="140"/>
                    </a:cubicBezTo>
                    <a:cubicBezTo>
                      <a:pt x="314" y="135"/>
                      <a:pt x="316" y="130"/>
                      <a:pt x="318" y="125"/>
                    </a:cubicBezTo>
                    <a:cubicBezTo>
                      <a:pt x="326" y="112"/>
                      <a:pt x="333" y="99"/>
                      <a:pt x="341" y="87"/>
                    </a:cubicBezTo>
                    <a:cubicBezTo>
                      <a:pt x="346" y="80"/>
                      <a:pt x="350" y="74"/>
                      <a:pt x="355" y="68"/>
                    </a:cubicBezTo>
                    <a:cubicBezTo>
                      <a:pt x="359" y="64"/>
                      <a:pt x="363" y="60"/>
                      <a:pt x="364" y="55"/>
                    </a:cubicBezTo>
                    <a:cubicBezTo>
                      <a:pt x="365" y="53"/>
                      <a:pt x="363" y="51"/>
                      <a:pt x="360" y="51"/>
                    </a:cubicBezTo>
                    <a:close/>
                    <a:moveTo>
                      <a:pt x="289" y="167"/>
                    </a:moveTo>
                    <a:cubicBezTo>
                      <a:pt x="285" y="173"/>
                      <a:pt x="281" y="178"/>
                      <a:pt x="277" y="184"/>
                    </a:cubicBezTo>
                    <a:cubicBezTo>
                      <a:pt x="275" y="182"/>
                      <a:pt x="273" y="180"/>
                      <a:pt x="271" y="178"/>
                    </a:cubicBezTo>
                    <a:cubicBezTo>
                      <a:pt x="278" y="176"/>
                      <a:pt x="284" y="172"/>
                      <a:pt x="289"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 name="Freeform 1268"/>
              <p:cNvSpPr/>
              <p:nvPr/>
            </p:nvSpPr>
            <p:spPr bwMode="auto">
              <a:xfrm>
                <a:off x="5553" y="535"/>
                <a:ext cx="39" cy="13"/>
              </a:xfrm>
              <a:custGeom>
                <a:avLst/>
                <a:gdLst>
                  <a:gd name="T0" fmla="*/ 65 w 70"/>
                  <a:gd name="T1" fmla="*/ 1 h 23"/>
                  <a:gd name="T2" fmla="*/ 3 w 70"/>
                  <a:gd name="T3" fmla="*/ 18 h 23"/>
                  <a:gd name="T4" fmla="*/ 4 w 70"/>
                  <a:gd name="T5" fmla="*/ 22 h 23"/>
                  <a:gd name="T6" fmla="*/ 66 w 70"/>
                  <a:gd name="T7" fmla="*/ 8 h 23"/>
                  <a:gd name="T8" fmla="*/ 65 w 70"/>
                  <a:gd name="T9" fmla="*/ 1 h 23"/>
                </a:gdLst>
                <a:ahLst/>
                <a:cxnLst>
                  <a:cxn ang="0">
                    <a:pos x="T0" y="T1"/>
                  </a:cxn>
                  <a:cxn ang="0">
                    <a:pos x="T2" y="T3"/>
                  </a:cxn>
                  <a:cxn ang="0">
                    <a:pos x="T4" y="T5"/>
                  </a:cxn>
                  <a:cxn ang="0">
                    <a:pos x="T6" y="T7"/>
                  </a:cxn>
                  <a:cxn ang="0">
                    <a:pos x="T8" y="T9"/>
                  </a:cxn>
                </a:cxnLst>
                <a:rect l="0" t="0" r="r" b="b"/>
                <a:pathLst>
                  <a:path w="70" h="23">
                    <a:moveTo>
                      <a:pt x="65" y="1"/>
                    </a:moveTo>
                    <a:cubicBezTo>
                      <a:pt x="44" y="3"/>
                      <a:pt x="24" y="13"/>
                      <a:pt x="3" y="18"/>
                    </a:cubicBezTo>
                    <a:cubicBezTo>
                      <a:pt x="0" y="19"/>
                      <a:pt x="2" y="23"/>
                      <a:pt x="4" y="22"/>
                    </a:cubicBezTo>
                    <a:cubicBezTo>
                      <a:pt x="25" y="18"/>
                      <a:pt x="46" y="14"/>
                      <a:pt x="66" y="8"/>
                    </a:cubicBezTo>
                    <a:cubicBezTo>
                      <a:pt x="70" y="7"/>
                      <a:pt x="70" y="0"/>
                      <a:pt x="6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 name="Freeform 1269"/>
              <p:cNvSpPr/>
              <p:nvPr/>
            </p:nvSpPr>
            <p:spPr bwMode="auto">
              <a:xfrm>
                <a:off x="5567" y="554"/>
                <a:ext cx="25" cy="24"/>
              </a:xfrm>
              <a:custGeom>
                <a:avLst/>
                <a:gdLst>
                  <a:gd name="T0" fmla="*/ 40 w 45"/>
                  <a:gd name="T1" fmla="*/ 31 h 43"/>
                  <a:gd name="T2" fmla="*/ 33 w 45"/>
                  <a:gd name="T3" fmla="*/ 33 h 43"/>
                  <a:gd name="T4" fmla="*/ 26 w 45"/>
                  <a:gd name="T5" fmla="*/ 3 h 43"/>
                  <a:gd name="T6" fmla="*/ 24 w 45"/>
                  <a:gd name="T7" fmla="*/ 2 h 43"/>
                  <a:gd name="T8" fmla="*/ 30 w 45"/>
                  <a:gd name="T9" fmla="*/ 34 h 43"/>
                  <a:gd name="T10" fmla="*/ 2 w 45"/>
                  <a:gd name="T11" fmla="*/ 40 h 43"/>
                  <a:gd name="T12" fmla="*/ 2 w 45"/>
                  <a:gd name="T13" fmla="*/ 43 h 43"/>
                  <a:gd name="T14" fmla="*/ 41 w 45"/>
                  <a:gd name="T15" fmla="*/ 37 h 43"/>
                  <a:gd name="T16" fmla="*/ 40 w 45"/>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40" y="31"/>
                    </a:moveTo>
                    <a:cubicBezTo>
                      <a:pt x="38" y="31"/>
                      <a:pt x="35" y="32"/>
                      <a:pt x="33" y="33"/>
                    </a:cubicBezTo>
                    <a:cubicBezTo>
                      <a:pt x="25" y="26"/>
                      <a:pt x="24" y="13"/>
                      <a:pt x="26" y="3"/>
                    </a:cubicBezTo>
                    <a:cubicBezTo>
                      <a:pt x="27" y="1"/>
                      <a:pt x="24" y="0"/>
                      <a:pt x="24" y="2"/>
                    </a:cubicBezTo>
                    <a:cubicBezTo>
                      <a:pt x="20" y="12"/>
                      <a:pt x="20" y="28"/>
                      <a:pt x="30" y="34"/>
                    </a:cubicBezTo>
                    <a:cubicBezTo>
                      <a:pt x="21" y="36"/>
                      <a:pt x="12" y="39"/>
                      <a:pt x="2" y="40"/>
                    </a:cubicBezTo>
                    <a:cubicBezTo>
                      <a:pt x="0" y="40"/>
                      <a:pt x="0" y="43"/>
                      <a:pt x="2" y="43"/>
                    </a:cubicBezTo>
                    <a:cubicBezTo>
                      <a:pt x="15" y="43"/>
                      <a:pt x="29" y="41"/>
                      <a:pt x="41" y="37"/>
                    </a:cubicBezTo>
                    <a:cubicBezTo>
                      <a:pt x="45" y="35"/>
                      <a:pt x="43" y="30"/>
                      <a:pt x="40"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 name="Freeform 1270"/>
              <p:cNvSpPr>
                <a:spLocks noEditPoints="1"/>
              </p:cNvSpPr>
              <p:nvPr/>
            </p:nvSpPr>
            <p:spPr bwMode="auto">
              <a:xfrm>
                <a:off x="5591" y="535"/>
                <a:ext cx="71" cy="82"/>
              </a:xfrm>
              <a:custGeom>
                <a:avLst/>
                <a:gdLst>
                  <a:gd name="T0" fmla="*/ 123 w 127"/>
                  <a:gd name="T1" fmla="*/ 83 h 146"/>
                  <a:gd name="T2" fmla="*/ 114 w 127"/>
                  <a:gd name="T3" fmla="*/ 72 h 146"/>
                  <a:gd name="T4" fmla="*/ 110 w 127"/>
                  <a:gd name="T5" fmla="*/ 74 h 146"/>
                  <a:gd name="T6" fmla="*/ 66 w 127"/>
                  <a:gd name="T7" fmla="*/ 38 h 146"/>
                  <a:gd name="T8" fmla="*/ 6 w 127"/>
                  <a:gd name="T9" fmla="*/ 2 h 146"/>
                  <a:gd name="T10" fmla="*/ 2 w 127"/>
                  <a:gd name="T11" fmla="*/ 7 h 146"/>
                  <a:gd name="T12" fmla="*/ 53 w 127"/>
                  <a:gd name="T13" fmla="*/ 46 h 146"/>
                  <a:gd name="T14" fmla="*/ 80 w 127"/>
                  <a:gd name="T15" fmla="*/ 66 h 146"/>
                  <a:gd name="T16" fmla="*/ 79 w 127"/>
                  <a:gd name="T17" fmla="*/ 67 h 146"/>
                  <a:gd name="T18" fmla="*/ 79 w 127"/>
                  <a:gd name="T19" fmla="*/ 88 h 146"/>
                  <a:gd name="T20" fmla="*/ 72 w 127"/>
                  <a:gd name="T21" fmla="*/ 105 h 146"/>
                  <a:gd name="T22" fmla="*/ 72 w 127"/>
                  <a:gd name="T23" fmla="*/ 105 h 146"/>
                  <a:gd name="T24" fmla="*/ 52 w 127"/>
                  <a:gd name="T25" fmla="*/ 92 h 146"/>
                  <a:gd name="T26" fmla="*/ 52 w 127"/>
                  <a:gd name="T27" fmla="*/ 91 h 146"/>
                  <a:gd name="T28" fmla="*/ 53 w 127"/>
                  <a:gd name="T29" fmla="*/ 81 h 146"/>
                  <a:gd name="T30" fmla="*/ 53 w 127"/>
                  <a:gd name="T31" fmla="*/ 67 h 146"/>
                  <a:gd name="T32" fmla="*/ 48 w 127"/>
                  <a:gd name="T33" fmla="*/ 67 h 146"/>
                  <a:gd name="T34" fmla="*/ 48 w 127"/>
                  <a:gd name="T35" fmla="*/ 79 h 146"/>
                  <a:gd name="T36" fmla="*/ 48 w 127"/>
                  <a:gd name="T37" fmla="*/ 89 h 146"/>
                  <a:gd name="T38" fmla="*/ 29 w 127"/>
                  <a:gd name="T39" fmla="*/ 76 h 146"/>
                  <a:gd name="T40" fmla="*/ 37 w 127"/>
                  <a:gd name="T41" fmla="*/ 67 h 146"/>
                  <a:gd name="T42" fmla="*/ 36 w 127"/>
                  <a:gd name="T43" fmla="*/ 51 h 146"/>
                  <a:gd name="T44" fmla="*/ 34 w 127"/>
                  <a:gd name="T45" fmla="*/ 52 h 146"/>
                  <a:gd name="T46" fmla="*/ 34 w 127"/>
                  <a:gd name="T47" fmla="*/ 65 h 146"/>
                  <a:gd name="T48" fmla="*/ 26 w 127"/>
                  <a:gd name="T49" fmla="*/ 73 h 146"/>
                  <a:gd name="T50" fmla="*/ 26 w 127"/>
                  <a:gd name="T51" fmla="*/ 74 h 146"/>
                  <a:gd name="T52" fmla="*/ 14 w 127"/>
                  <a:gd name="T53" fmla="*/ 64 h 146"/>
                  <a:gd name="T54" fmla="*/ 14 w 127"/>
                  <a:gd name="T55" fmla="*/ 56 h 146"/>
                  <a:gd name="T56" fmla="*/ 14 w 127"/>
                  <a:gd name="T57" fmla="*/ 43 h 146"/>
                  <a:gd name="T58" fmla="*/ 10 w 127"/>
                  <a:gd name="T59" fmla="*/ 43 h 146"/>
                  <a:gd name="T60" fmla="*/ 10 w 127"/>
                  <a:gd name="T61" fmla="*/ 56 h 146"/>
                  <a:gd name="T62" fmla="*/ 9 w 127"/>
                  <a:gd name="T63" fmla="*/ 60 h 146"/>
                  <a:gd name="T64" fmla="*/ 6 w 127"/>
                  <a:gd name="T65" fmla="*/ 57 h 146"/>
                  <a:gd name="T66" fmla="*/ 2 w 127"/>
                  <a:gd name="T67" fmla="*/ 61 h 146"/>
                  <a:gd name="T68" fmla="*/ 92 w 127"/>
                  <a:gd name="T69" fmla="*/ 140 h 146"/>
                  <a:gd name="T70" fmla="*/ 102 w 127"/>
                  <a:gd name="T71" fmla="*/ 135 h 146"/>
                  <a:gd name="T72" fmla="*/ 122 w 127"/>
                  <a:gd name="T73" fmla="*/ 99 h 146"/>
                  <a:gd name="T74" fmla="*/ 123 w 127"/>
                  <a:gd name="T75" fmla="*/ 83 h 146"/>
                  <a:gd name="T76" fmla="*/ 74 w 127"/>
                  <a:gd name="T77" fmla="*/ 107 h 146"/>
                  <a:gd name="T78" fmla="*/ 74 w 127"/>
                  <a:gd name="T79" fmla="*/ 107 h 146"/>
                  <a:gd name="T80" fmla="*/ 84 w 127"/>
                  <a:gd name="T81" fmla="*/ 89 h 146"/>
                  <a:gd name="T82" fmla="*/ 84 w 127"/>
                  <a:gd name="T83" fmla="*/ 69 h 146"/>
                  <a:gd name="T84" fmla="*/ 96 w 127"/>
                  <a:gd name="T85" fmla="*/ 81 h 146"/>
                  <a:gd name="T86" fmla="*/ 96 w 127"/>
                  <a:gd name="T87" fmla="*/ 82 h 146"/>
                  <a:gd name="T88" fmla="*/ 87 w 127"/>
                  <a:gd name="T89" fmla="*/ 118 h 146"/>
                  <a:gd name="T90" fmla="*/ 74 w 127"/>
                  <a:gd name="T91" fmla="*/ 107 h 146"/>
                  <a:gd name="T92" fmla="*/ 91 w 127"/>
                  <a:gd name="T93" fmla="*/ 121 h 146"/>
                  <a:gd name="T94" fmla="*/ 98 w 127"/>
                  <a:gd name="T95" fmla="*/ 83 h 146"/>
                  <a:gd name="T96" fmla="*/ 106 w 127"/>
                  <a:gd name="T97" fmla="*/ 92 h 146"/>
                  <a:gd name="T98" fmla="*/ 113 w 127"/>
                  <a:gd name="T99" fmla="*/ 93 h 146"/>
                  <a:gd name="T100" fmla="*/ 98 w 127"/>
                  <a:gd name="T101" fmla="*/ 129 h 146"/>
                  <a:gd name="T102" fmla="*/ 91 w 127"/>
                  <a:gd name="T103" fmla="*/ 1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7" h="146">
                    <a:moveTo>
                      <a:pt x="123" y="83"/>
                    </a:moveTo>
                    <a:cubicBezTo>
                      <a:pt x="120" y="79"/>
                      <a:pt x="118" y="75"/>
                      <a:pt x="114" y="72"/>
                    </a:cubicBezTo>
                    <a:cubicBezTo>
                      <a:pt x="112" y="71"/>
                      <a:pt x="110" y="72"/>
                      <a:pt x="110" y="74"/>
                    </a:cubicBezTo>
                    <a:cubicBezTo>
                      <a:pt x="98" y="59"/>
                      <a:pt x="82" y="48"/>
                      <a:pt x="66" y="38"/>
                    </a:cubicBezTo>
                    <a:cubicBezTo>
                      <a:pt x="46" y="25"/>
                      <a:pt x="25" y="14"/>
                      <a:pt x="6" y="2"/>
                    </a:cubicBezTo>
                    <a:cubicBezTo>
                      <a:pt x="3" y="0"/>
                      <a:pt x="0" y="4"/>
                      <a:pt x="2" y="7"/>
                    </a:cubicBezTo>
                    <a:cubicBezTo>
                      <a:pt x="16" y="23"/>
                      <a:pt x="35" y="34"/>
                      <a:pt x="53" y="46"/>
                    </a:cubicBezTo>
                    <a:cubicBezTo>
                      <a:pt x="63" y="52"/>
                      <a:pt x="71" y="58"/>
                      <a:pt x="80" y="66"/>
                    </a:cubicBezTo>
                    <a:cubicBezTo>
                      <a:pt x="79" y="66"/>
                      <a:pt x="79" y="67"/>
                      <a:pt x="79" y="67"/>
                    </a:cubicBezTo>
                    <a:cubicBezTo>
                      <a:pt x="81" y="74"/>
                      <a:pt x="81" y="81"/>
                      <a:pt x="79" y="88"/>
                    </a:cubicBezTo>
                    <a:cubicBezTo>
                      <a:pt x="78" y="94"/>
                      <a:pt x="73" y="99"/>
                      <a:pt x="72" y="105"/>
                    </a:cubicBezTo>
                    <a:cubicBezTo>
                      <a:pt x="72" y="105"/>
                      <a:pt x="72" y="105"/>
                      <a:pt x="72" y="105"/>
                    </a:cubicBezTo>
                    <a:cubicBezTo>
                      <a:pt x="66" y="101"/>
                      <a:pt x="59" y="96"/>
                      <a:pt x="52" y="92"/>
                    </a:cubicBezTo>
                    <a:cubicBezTo>
                      <a:pt x="52" y="92"/>
                      <a:pt x="52" y="91"/>
                      <a:pt x="52" y="91"/>
                    </a:cubicBezTo>
                    <a:cubicBezTo>
                      <a:pt x="54" y="88"/>
                      <a:pt x="53" y="85"/>
                      <a:pt x="53" y="81"/>
                    </a:cubicBezTo>
                    <a:cubicBezTo>
                      <a:pt x="53" y="76"/>
                      <a:pt x="53" y="71"/>
                      <a:pt x="53" y="67"/>
                    </a:cubicBezTo>
                    <a:cubicBezTo>
                      <a:pt x="52" y="64"/>
                      <a:pt x="48" y="64"/>
                      <a:pt x="48" y="67"/>
                    </a:cubicBezTo>
                    <a:cubicBezTo>
                      <a:pt x="48" y="71"/>
                      <a:pt x="48" y="75"/>
                      <a:pt x="48" y="79"/>
                    </a:cubicBezTo>
                    <a:cubicBezTo>
                      <a:pt x="48" y="82"/>
                      <a:pt x="47" y="86"/>
                      <a:pt x="48" y="89"/>
                    </a:cubicBezTo>
                    <a:cubicBezTo>
                      <a:pt x="41" y="84"/>
                      <a:pt x="35" y="80"/>
                      <a:pt x="29" y="76"/>
                    </a:cubicBezTo>
                    <a:cubicBezTo>
                      <a:pt x="32" y="75"/>
                      <a:pt x="35" y="71"/>
                      <a:pt x="37" y="67"/>
                    </a:cubicBezTo>
                    <a:cubicBezTo>
                      <a:pt x="39" y="62"/>
                      <a:pt x="38" y="56"/>
                      <a:pt x="36" y="51"/>
                    </a:cubicBezTo>
                    <a:cubicBezTo>
                      <a:pt x="36" y="49"/>
                      <a:pt x="33" y="50"/>
                      <a:pt x="34" y="52"/>
                    </a:cubicBezTo>
                    <a:cubicBezTo>
                      <a:pt x="35" y="56"/>
                      <a:pt x="35" y="60"/>
                      <a:pt x="34" y="65"/>
                    </a:cubicBezTo>
                    <a:cubicBezTo>
                      <a:pt x="33" y="69"/>
                      <a:pt x="29" y="70"/>
                      <a:pt x="26" y="73"/>
                    </a:cubicBezTo>
                    <a:cubicBezTo>
                      <a:pt x="26" y="74"/>
                      <a:pt x="26" y="74"/>
                      <a:pt x="26" y="74"/>
                    </a:cubicBezTo>
                    <a:cubicBezTo>
                      <a:pt x="22" y="71"/>
                      <a:pt x="18" y="68"/>
                      <a:pt x="14" y="64"/>
                    </a:cubicBezTo>
                    <a:cubicBezTo>
                      <a:pt x="15" y="61"/>
                      <a:pt x="14" y="59"/>
                      <a:pt x="14" y="56"/>
                    </a:cubicBezTo>
                    <a:cubicBezTo>
                      <a:pt x="14" y="52"/>
                      <a:pt x="14" y="48"/>
                      <a:pt x="14" y="43"/>
                    </a:cubicBezTo>
                    <a:cubicBezTo>
                      <a:pt x="14" y="41"/>
                      <a:pt x="10" y="41"/>
                      <a:pt x="10" y="43"/>
                    </a:cubicBezTo>
                    <a:cubicBezTo>
                      <a:pt x="10" y="48"/>
                      <a:pt x="10" y="52"/>
                      <a:pt x="10" y="56"/>
                    </a:cubicBezTo>
                    <a:cubicBezTo>
                      <a:pt x="10" y="57"/>
                      <a:pt x="9" y="59"/>
                      <a:pt x="9" y="60"/>
                    </a:cubicBezTo>
                    <a:cubicBezTo>
                      <a:pt x="8" y="59"/>
                      <a:pt x="7" y="58"/>
                      <a:pt x="6" y="57"/>
                    </a:cubicBezTo>
                    <a:cubicBezTo>
                      <a:pt x="3" y="54"/>
                      <a:pt x="0" y="58"/>
                      <a:pt x="2" y="61"/>
                    </a:cubicBezTo>
                    <a:cubicBezTo>
                      <a:pt x="28" y="92"/>
                      <a:pt x="67" y="108"/>
                      <a:pt x="92" y="140"/>
                    </a:cubicBezTo>
                    <a:cubicBezTo>
                      <a:pt x="96" y="146"/>
                      <a:pt x="104" y="141"/>
                      <a:pt x="102" y="135"/>
                    </a:cubicBezTo>
                    <a:cubicBezTo>
                      <a:pt x="110" y="124"/>
                      <a:pt x="117" y="112"/>
                      <a:pt x="122" y="99"/>
                    </a:cubicBezTo>
                    <a:cubicBezTo>
                      <a:pt x="123" y="95"/>
                      <a:pt x="127" y="87"/>
                      <a:pt x="123" y="83"/>
                    </a:cubicBezTo>
                    <a:close/>
                    <a:moveTo>
                      <a:pt x="74" y="107"/>
                    </a:moveTo>
                    <a:cubicBezTo>
                      <a:pt x="74" y="107"/>
                      <a:pt x="74" y="107"/>
                      <a:pt x="74" y="107"/>
                    </a:cubicBezTo>
                    <a:cubicBezTo>
                      <a:pt x="80" y="104"/>
                      <a:pt x="82" y="95"/>
                      <a:pt x="84" y="89"/>
                    </a:cubicBezTo>
                    <a:cubicBezTo>
                      <a:pt x="86" y="83"/>
                      <a:pt x="85" y="76"/>
                      <a:pt x="84" y="69"/>
                    </a:cubicBezTo>
                    <a:cubicBezTo>
                      <a:pt x="88" y="73"/>
                      <a:pt x="92" y="77"/>
                      <a:pt x="96" y="81"/>
                    </a:cubicBezTo>
                    <a:cubicBezTo>
                      <a:pt x="96" y="81"/>
                      <a:pt x="96" y="82"/>
                      <a:pt x="96" y="82"/>
                    </a:cubicBezTo>
                    <a:cubicBezTo>
                      <a:pt x="91" y="93"/>
                      <a:pt x="86" y="105"/>
                      <a:pt x="87" y="118"/>
                    </a:cubicBezTo>
                    <a:cubicBezTo>
                      <a:pt x="83" y="114"/>
                      <a:pt x="79" y="110"/>
                      <a:pt x="74" y="107"/>
                    </a:cubicBezTo>
                    <a:close/>
                    <a:moveTo>
                      <a:pt x="91" y="121"/>
                    </a:moveTo>
                    <a:cubicBezTo>
                      <a:pt x="93" y="108"/>
                      <a:pt x="94" y="96"/>
                      <a:pt x="98" y="83"/>
                    </a:cubicBezTo>
                    <a:cubicBezTo>
                      <a:pt x="101" y="86"/>
                      <a:pt x="103" y="89"/>
                      <a:pt x="106" y="92"/>
                    </a:cubicBezTo>
                    <a:cubicBezTo>
                      <a:pt x="108" y="94"/>
                      <a:pt x="111" y="94"/>
                      <a:pt x="113" y="93"/>
                    </a:cubicBezTo>
                    <a:cubicBezTo>
                      <a:pt x="110" y="106"/>
                      <a:pt x="105" y="118"/>
                      <a:pt x="98" y="129"/>
                    </a:cubicBezTo>
                    <a:cubicBezTo>
                      <a:pt x="96" y="126"/>
                      <a:pt x="93" y="124"/>
                      <a:pt x="91"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 name="Freeform 1271"/>
              <p:cNvSpPr/>
              <p:nvPr/>
            </p:nvSpPr>
            <p:spPr bwMode="auto">
              <a:xfrm>
                <a:off x="5505" y="628"/>
                <a:ext cx="12" cy="16"/>
              </a:xfrm>
              <a:custGeom>
                <a:avLst/>
                <a:gdLst>
                  <a:gd name="T0" fmla="*/ 5 w 22"/>
                  <a:gd name="T1" fmla="*/ 1 h 29"/>
                  <a:gd name="T2" fmla="*/ 2 w 22"/>
                  <a:gd name="T3" fmla="*/ 4 h 29"/>
                  <a:gd name="T4" fmla="*/ 9 w 22"/>
                  <a:gd name="T5" fmla="*/ 18 h 29"/>
                  <a:gd name="T6" fmla="*/ 19 w 22"/>
                  <a:gd name="T7" fmla="*/ 28 h 29"/>
                  <a:gd name="T8" fmla="*/ 21 w 22"/>
                  <a:gd name="T9" fmla="*/ 26 h 29"/>
                  <a:gd name="T10" fmla="*/ 15 w 22"/>
                  <a:gd name="T11" fmla="*/ 14 h 29"/>
                  <a:gd name="T12" fmla="*/ 5 w 22"/>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5" y="1"/>
                    </a:moveTo>
                    <a:cubicBezTo>
                      <a:pt x="3" y="0"/>
                      <a:pt x="0" y="2"/>
                      <a:pt x="2" y="4"/>
                    </a:cubicBezTo>
                    <a:cubicBezTo>
                      <a:pt x="5" y="8"/>
                      <a:pt x="7" y="14"/>
                      <a:pt x="9" y="18"/>
                    </a:cubicBezTo>
                    <a:cubicBezTo>
                      <a:pt x="11" y="22"/>
                      <a:pt x="14" y="28"/>
                      <a:pt x="19" y="28"/>
                    </a:cubicBezTo>
                    <a:cubicBezTo>
                      <a:pt x="20" y="29"/>
                      <a:pt x="21" y="27"/>
                      <a:pt x="21" y="26"/>
                    </a:cubicBezTo>
                    <a:cubicBezTo>
                      <a:pt x="22" y="22"/>
                      <a:pt x="17" y="17"/>
                      <a:pt x="15" y="14"/>
                    </a:cubicBezTo>
                    <a:cubicBezTo>
                      <a:pt x="12" y="9"/>
                      <a:pt x="9" y="5"/>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 name="Freeform 1272"/>
              <p:cNvSpPr/>
              <p:nvPr/>
            </p:nvSpPr>
            <p:spPr bwMode="auto">
              <a:xfrm>
                <a:off x="5527" y="598"/>
                <a:ext cx="8" cy="20"/>
              </a:xfrm>
              <a:custGeom>
                <a:avLst/>
                <a:gdLst>
                  <a:gd name="T0" fmla="*/ 1 w 14"/>
                  <a:gd name="T1" fmla="*/ 3 h 36"/>
                  <a:gd name="T2" fmla="*/ 5 w 14"/>
                  <a:gd name="T3" fmla="*/ 16 h 36"/>
                  <a:gd name="T4" fmla="*/ 8 w 14"/>
                  <a:gd name="T5" fmla="*/ 34 h 36"/>
                  <a:gd name="T6" fmla="*/ 12 w 14"/>
                  <a:gd name="T7" fmla="*/ 34 h 36"/>
                  <a:gd name="T8" fmla="*/ 10 w 14"/>
                  <a:gd name="T9" fmla="*/ 17 h 36"/>
                  <a:gd name="T10" fmla="*/ 4 w 14"/>
                  <a:gd name="T11" fmla="*/ 2 h 36"/>
                  <a:gd name="T12" fmla="*/ 1 w 14"/>
                  <a:gd name="T13" fmla="*/ 3 h 36"/>
                </a:gdLst>
                <a:ahLst/>
                <a:cxnLst>
                  <a:cxn ang="0">
                    <a:pos x="T0" y="T1"/>
                  </a:cxn>
                  <a:cxn ang="0">
                    <a:pos x="T2" y="T3"/>
                  </a:cxn>
                  <a:cxn ang="0">
                    <a:pos x="T4" y="T5"/>
                  </a:cxn>
                  <a:cxn ang="0">
                    <a:pos x="T6" y="T7"/>
                  </a:cxn>
                  <a:cxn ang="0">
                    <a:pos x="T8" y="T9"/>
                  </a:cxn>
                  <a:cxn ang="0">
                    <a:pos x="T10" y="T11"/>
                  </a:cxn>
                  <a:cxn ang="0">
                    <a:pos x="T12" y="T13"/>
                  </a:cxn>
                </a:cxnLst>
                <a:rect l="0" t="0" r="r" b="b"/>
                <a:pathLst>
                  <a:path w="14" h="36">
                    <a:moveTo>
                      <a:pt x="1" y="3"/>
                    </a:moveTo>
                    <a:cubicBezTo>
                      <a:pt x="3" y="7"/>
                      <a:pt x="4" y="11"/>
                      <a:pt x="5" y="16"/>
                    </a:cubicBezTo>
                    <a:cubicBezTo>
                      <a:pt x="7" y="22"/>
                      <a:pt x="6" y="28"/>
                      <a:pt x="8" y="34"/>
                    </a:cubicBezTo>
                    <a:cubicBezTo>
                      <a:pt x="9" y="36"/>
                      <a:pt x="12" y="36"/>
                      <a:pt x="12" y="34"/>
                    </a:cubicBezTo>
                    <a:cubicBezTo>
                      <a:pt x="14" y="29"/>
                      <a:pt x="12" y="22"/>
                      <a:pt x="10" y="17"/>
                    </a:cubicBezTo>
                    <a:cubicBezTo>
                      <a:pt x="9" y="12"/>
                      <a:pt x="6" y="6"/>
                      <a:pt x="4"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 name="Freeform 1273"/>
              <p:cNvSpPr/>
              <p:nvPr/>
            </p:nvSpPr>
            <p:spPr bwMode="auto">
              <a:xfrm>
                <a:off x="5565" y="554"/>
                <a:ext cx="8" cy="20"/>
              </a:xfrm>
              <a:custGeom>
                <a:avLst/>
                <a:gdLst>
                  <a:gd name="T0" fmla="*/ 4 w 15"/>
                  <a:gd name="T1" fmla="*/ 1 h 35"/>
                  <a:gd name="T2" fmla="*/ 12 w 15"/>
                  <a:gd name="T3" fmla="*/ 34 h 35"/>
                  <a:gd name="T4" fmla="*/ 14 w 15"/>
                  <a:gd name="T5" fmla="*/ 32 h 35"/>
                  <a:gd name="T6" fmla="*/ 7 w 15"/>
                  <a:gd name="T7" fmla="*/ 19 h 35"/>
                  <a:gd name="T8" fmla="*/ 6 w 15"/>
                  <a:gd name="T9" fmla="*/ 2 h 35"/>
                  <a:gd name="T10" fmla="*/ 4 w 15"/>
                  <a:gd name="T11" fmla="*/ 1 h 35"/>
                </a:gdLst>
                <a:ahLst/>
                <a:cxnLst>
                  <a:cxn ang="0">
                    <a:pos x="T0" y="T1"/>
                  </a:cxn>
                  <a:cxn ang="0">
                    <a:pos x="T2" y="T3"/>
                  </a:cxn>
                  <a:cxn ang="0">
                    <a:pos x="T4" y="T5"/>
                  </a:cxn>
                  <a:cxn ang="0">
                    <a:pos x="T6" y="T7"/>
                  </a:cxn>
                  <a:cxn ang="0">
                    <a:pos x="T8" y="T9"/>
                  </a:cxn>
                  <a:cxn ang="0">
                    <a:pos x="T10" y="T11"/>
                  </a:cxn>
                </a:cxnLst>
                <a:rect l="0" t="0" r="r" b="b"/>
                <a:pathLst>
                  <a:path w="15" h="35">
                    <a:moveTo>
                      <a:pt x="4" y="1"/>
                    </a:moveTo>
                    <a:cubicBezTo>
                      <a:pt x="0" y="11"/>
                      <a:pt x="0" y="29"/>
                      <a:pt x="12" y="34"/>
                    </a:cubicBezTo>
                    <a:cubicBezTo>
                      <a:pt x="13" y="35"/>
                      <a:pt x="15" y="33"/>
                      <a:pt x="14" y="32"/>
                    </a:cubicBezTo>
                    <a:cubicBezTo>
                      <a:pt x="12" y="27"/>
                      <a:pt x="9" y="24"/>
                      <a:pt x="7" y="19"/>
                    </a:cubicBezTo>
                    <a:cubicBezTo>
                      <a:pt x="5" y="13"/>
                      <a:pt x="5" y="8"/>
                      <a:pt x="6" y="2"/>
                    </a:cubicBezTo>
                    <a:cubicBezTo>
                      <a:pt x="6"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 name="Freeform 1274"/>
              <p:cNvSpPr/>
              <p:nvPr/>
            </p:nvSpPr>
            <p:spPr bwMode="auto">
              <a:xfrm>
                <a:off x="5416" y="638"/>
                <a:ext cx="13" cy="40"/>
              </a:xfrm>
              <a:custGeom>
                <a:avLst/>
                <a:gdLst>
                  <a:gd name="T0" fmla="*/ 23 w 24"/>
                  <a:gd name="T1" fmla="*/ 0 h 72"/>
                  <a:gd name="T2" fmla="*/ 15 w 24"/>
                  <a:gd name="T3" fmla="*/ 71 h 72"/>
                  <a:gd name="T4" fmla="*/ 17 w 24"/>
                  <a:gd name="T5" fmla="*/ 70 h 72"/>
                  <a:gd name="T6" fmla="*/ 24 w 24"/>
                  <a:gd name="T7" fmla="*/ 1 h 72"/>
                  <a:gd name="T8" fmla="*/ 23 w 24"/>
                  <a:gd name="T9" fmla="*/ 0 h 72"/>
                </a:gdLst>
                <a:ahLst/>
                <a:cxnLst>
                  <a:cxn ang="0">
                    <a:pos x="T0" y="T1"/>
                  </a:cxn>
                  <a:cxn ang="0">
                    <a:pos x="T2" y="T3"/>
                  </a:cxn>
                  <a:cxn ang="0">
                    <a:pos x="T4" y="T5"/>
                  </a:cxn>
                  <a:cxn ang="0">
                    <a:pos x="T6" y="T7"/>
                  </a:cxn>
                  <a:cxn ang="0">
                    <a:pos x="T8" y="T9"/>
                  </a:cxn>
                </a:cxnLst>
                <a:rect l="0" t="0" r="r" b="b"/>
                <a:pathLst>
                  <a:path w="24" h="72">
                    <a:moveTo>
                      <a:pt x="23" y="0"/>
                    </a:moveTo>
                    <a:cubicBezTo>
                      <a:pt x="13" y="20"/>
                      <a:pt x="0" y="50"/>
                      <a:pt x="15" y="71"/>
                    </a:cubicBezTo>
                    <a:cubicBezTo>
                      <a:pt x="16" y="72"/>
                      <a:pt x="18" y="71"/>
                      <a:pt x="17" y="70"/>
                    </a:cubicBezTo>
                    <a:cubicBezTo>
                      <a:pt x="8" y="46"/>
                      <a:pt x="14" y="23"/>
                      <a:pt x="24" y="1"/>
                    </a:cubicBezTo>
                    <a:cubicBezTo>
                      <a:pt x="24" y="0"/>
                      <a:pt x="24"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 name="Freeform 1275"/>
              <p:cNvSpPr/>
              <p:nvPr/>
            </p:nvSpPr>
            <p:spPr bwMode="auto">
              <a:xfrm>
                <a:off x="5380" y="736"/>
                <a:ext cx="38" cy="9"/>
              </a:xfrm>
              <a:custGeom>
                <a:avLst/>
                <a:gdLst>
                  <a:gd name="T0" fmla="*/ 65 w 67"/>
                  <a:gd name="T1" fmla="*/ 5 h 15"/>
                  <a:gd name="T2" fmla="*/ 65 w 67"/>
                  <a:gd name="T3" fmla="*/ 2 h 15"/>
                  <a:gd name="T4" fmla="*/ 36 w 67"/>
                  <a:gd name="T5" fmla="*/ 6 h 15"/>
                  <a:gd name="T6" fmla="*/ 3 w 67"/>
                  <a:gd name="T7" fmla="*/ 1 h 15"/>
                  <a:gd name="T8" fmla="*/ 2 w 67"/>
                  <a:gd name="T9" fmla="*/ 5 h 15"/>
                  <a:gd name="T10" fmla="*/ 65 w 67"/>
                  <a:gd name="T11" fmla="*/ 5 h 15"/>
                </a:gdLst>
                <a:ahLst/>
                <a:cxnLst>
                  <a:cxn ang="0">
                    <a:pos x="T0" y="T1"/>
                  </a:cxn>
                  <a:cxn ang="0">
                    <a:pos x="T2" y="T3"/>
                  </a:cxn>
                  <a:cxn ang="0">
                    <a:pos x="T4" y="T5"/>
                  </a:cxn>
                  <a:cxn ang="0">
                    <a:pos x="T6" y="T7"/>
                  </a:cxn>
                  <a:cxn ang="0">
                    <a:pos x="T8" y="T9"/>
                  </a:cxn>
                  <a:cxn ang="0">
                    <a:pos x="T10" y="T11"/>
                  </a:cxn>
                </a:cxnLst>
                <a:rect l="0" t="0" r="r" b="b"/>
                <a:pathLst>
                  <a:path w="67" h="15">
                    <a:moveTo>
                      <a:pt x="65" y="5"/>
                    </a:moveTo>
                    <a:cubicBezTo>
                      <a:pt x="67" y="4"/>
                      <a:pt x="66" y="1"/>
                      <a:pt x="65" y="2"/>
                    </a:cubicBezTo>
                    <a:cubicBezTo>
                      <a:pt x="55" y="3"/>
                      <a:pt x="46" y="5"/>
                      <a:pt x="36" y="6"/>
                    </a:cubicBezTo>
                    <a:cubicBezTo>
                      <a:pt x="25" y="7"/>
                      <a:pt x="14" y="5"/>
                      <a:pt x="3" y="1"/>
                    </a:cubicBezTo>
                    <a:cubicBezTo>
                      <a:pt x="1" y="0"/>
                      <a:pt x="0" y="4"/>
                      <a:pt x="2" y="5"/>
                    </a:cubicBezTo>
                    <a:cubicBezTo>
                      <a:pt x="22" y="13"/>
                      <a:pt x="46" y="15"/>
                      <a:pt x="6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 name="Freeform 1276"/>
              <p:cNvSpPr/>
              <p:nvPr/>
            </p:nvSpPr>
            <p:spPr bwMode="auto">
              <a:xfrm>
                <a:off x="5389" y="805"/>
                <a:ext cx="28" cy="9"/>
              </a:xfrm>
              <a:custGeom>
                <a:avLst/>
                <a:gdLst>
                  <a:gd name="T0" fmla="*/ 49 w 50"/>
                  <a:gd name="T1" fmla="*/ 3 h 16"/>
                  <a:gd name="T2" fmla="*/ 5 w 50"/>
                  <a:gd name="T3" fmla="*/ 4 h 16"/>
                  <a:gd name="T4" fmla="*/ 1 w 50"/>
                  <a:gd name="T5" fmla="*/ 10 h 16"/>
                  <a:gd name="T6" fmla="*/ 0 w 50"/>
                  <a:gd name="T7" fmla="*/ 12 h 16"/>
                  <a:gd name="T8" fmla="*/ 4 w 50"/>
                  <a:gd name="T9" fmla="*/ 14 h 16"/>
                  <a:gd name="T10" fmla="*/ 18 w 50"/>
                  <a:gd name="T11" fmla="*/ 12 h 16"/>
                  <a:gd name="T12" fmla="*/ 49 w 50"/>
                  <a:gd name="T13" fmla="*/ 6 h 16"/>
                  <a:gd name="T14" fmla="*/ 49 w 50"/>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6">
                    <a:moveTo>
                      <a:pt x="49" y="3"/>
                    </a:moveTo>
                    <a:cubicBezTo>
                      <a:pt x="34" y="1"/>
                      <a:pt x="19" y="0"/>
                      <a:pt x="5" y="4"/>
                    </a:cubicBezTo>
                    <a:cubicBezTo>
                      <a:pt x="2" y="5"/>
                      <a:pt x="1" y="7"/>
                      <a:pt x="1" y="10"/>
                    </a:cubicBezTo>
                    <a:cubicBezTo>
                      <a:pt x="1" y="11"/>
                      <a:pt x="0" y="11"/>
                      <a:pt x="0" y="12"/>
                    </a:cubicBezTo>
                    <a:cubicBezTo>
                      <a:pt x="0" y="15"/>
                      <a:pt x="3" y="15"/>
                      <a:pt x="4" y="14"/>
                    </a:cubicBezTo>
                    <a:cubicBezTo>
                      <a:pt x="2" y="16"/>
                      <a:pt x="16" y="12"/>
                      <a:pt x="18" y="12"/>
                    </a:cubicBezTo>
                    <a:cubicBezTo>
                      <a:pt x="28" y="10"/>
                      <a:pt x="38" y="8"/>
                      <a:pt x="49" y="6"/>
                    </a:cubicBezTo>
                    <a:cubicBezTo>
                      <a:pt x="50" y="6"/>
                      <a:pt x="50" y="4"/>
                      <a:pt x="4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 name="Freeform 1277"/>
              <p:cNvSpPr/>
              <p:nvPr/>
            </p:nvSpPr>
            <p:spPr bwMode="auto">
              <a:xfrm>
                <a:off x="5389" y="816"/>
                <a:ext cx="26" cy="17"/>
              </a:xfrm>
              <a:custGeom>
                <a:avLst/>
                <a:gdLst>
                  <a:gd name="T0" fmla="*/ 44 w 46"/>
                  <a:gd name="T1" fmla="*/ 0 h 30"/>
                  <a:gd name="T2" fmla="*/ 2 w 46"/>
                  <a:gd name="T3" fmla="*/ 19 h 30"/>
                  <a:gd name="T4" fmla="*/ 0 w 46"/>
                  <a:gd name="T5" fmla="*/ 23 h 30"/>
                  <a:gd name="T6" fmla="*/ 0 w 46"/>
                  <a:gd name="T7" fmla="*/ 25 h 30"/>
                  <a:gd name="T8" fmla="*/ 1 w 46"/>
                  <a:gd name="T9" fmla="*/ 27 h 30"/>
                  <a:gd name="T10" fmla="*/ 22 w 46"/>
                  <a:gd name="T11" fmla="*/ 18 h 30"/>
                  <a:gd name="T12" fmla="*/ 45 w 46"/>
                  <a:gd name="T13" fmla="*/ 2 h 30"/>
                  <a:gd name="T14" fmla="*/ 44 w 4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4" y="0"/>
                    </a:moveTo>
                    <a:cubicBezTo>
                      <a:pt x="30" y="7"/>
                      <a:pt x="15" y="12"/>
                      <a:pt x="2" y="19"/>
                    </a:cubicBezTo>
                    <a:cubicBezTo>
                      <a:pt x="0" y="20"/>
                      <a:pt x="0" y="22"/>
                      <a:pt x="0" y="23"/>
                    </a:cubicBezTo>
                    <a:cubicBezTo>
                      <a:pt x="0" y="24"/>
                      <a:pt x="0" y="24"/>
                      <a:pt x="0" y="25"/>
                    </a:cubicBezTo>
                    <a:cubicBezTo>
                      <a:pt x="0" y="25"/>
                      <a:pt x="0" y="26"/>
                      <a:pt x="1" y="27"/>
                    </a:cubicBezTo>
                    <a:cubicBezTo>
                      <a:pt x="7" y="30"/>
                      <a:pt x="16" y="21"/>
                      <a:pt x="22" y="18"/>
                    </a:cubicBezTo>
                    <a:cubicBezTo>
                      <a:pt x="30" y="13"/>
                      <a:pt x="38" y="8"/>
                      <a:pt x="45" y="2"/>
                    </a:cubicBezTo>
                    <a:cubicBezTo>
                      <a:pt x="46" y="1"/>
                      <a:pt x="45"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 name="Freeform 1278"/>
              <p:cNvSpPr/>
              <p:nvPr/>
            </p:nvSpPr>
            <p:spPr bwMode="auto">
              <a:xfrm>
                <a:off x="5392" y="837"/>
                <a:ext cx="22" cy="16"/>
              </a:xfrm>
              <a:custGeom>
                <a:avLst/>
                <a:gdLst>
                  <a:gd name="T0" fmla="*/ 4 w 38"/>
                  <a:gd name="T1" fmla="*/ 28 h 29"/>
                  <a:gd name="T2" fmla="*/ 5 w 38"/>
                  <a:gd name="T3" fmla="*/ 28 h 29"/>
                  <a:gd name="T4" fmla="*/ 10 w 38"/>
                  <a:gd name="T5" fmla="*/ 26 h 29"/>
                  <a:gd name="T6" fmla="*/ 22 w 38"/>
                  <a:gd name="T7" fmla="*/ 16 h 29"/>
                  <a:gd name="T8" fmla="*/ 36 w 38"/>
                  <a:gd name="T9" fmla="*/ 4 h 29"/>
                  <a:gd name="T10" fmla="*/ 34 w 38"/>
                  <a:gd name="T11" fmla="*/ 0 h 29"/>
                  <a:gd name="T12" fmla="*/ 3 w 38"/>
                  <a:gd name="T13" fmla="*/ 19 h 29"/>
                  <a:gd name="T14" fmla="*/ 2 w 38"/>
                  <a:gd name="T15" fmla="*/ 24 h 29"/>
                  <a:gd name="T16" fmla="*/ 1 w 38"/>
                  <a:gd name="T17" fmla="*/ 25 h 29"/>
                  <a:gd name="T18" fmla="*/ 1 w 38"/>
                  <a:gd name="T19" fmla="*/ 25 h 29"/>
                  <a:gd name="T20" fmla="*/ 4 w 38"/>
                  <a:gd name="T2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4" y="28"/>
                    </a:moveTo>
                    <a:cubicBezTo>
                      <a:pt x="5" y="28"/>
                      <a:pt x="5" y="28"/>
                      <a:pt x="5" y="28"/>
                    </a:cubicBezTo>
                    <a:cubicBezTo>
                      <a:pt x="7" y="28"/>
                      <a:pt x="9" y="28"/>
                      <a:pt x="10" y="26"/>
                    </a:cubicBezTo>
                    <a:cubicBezTo>
                      <a:pt x="14" y="23"/>
                      <a:pt x="19" y="19"/>
                      <a:pt x="22" y="16"/>
                    </a:cubicBezTo>
                    <a:cubicBezTo>
                      <a:pt x="26" y="11"/>
                      <a:pt x="31" y="7"/>
                      <a:pt x="36" y="4"/>
                    </a:cubicBezTo>
                    <a:cubicBezTo>
                      <a:pt x="38" y="3"/>
                      <a:pt x="36" y="0"/>
                      <a:pt x="34" y="0"/>
                    </a:cubicBezTo>
                    <a:cubicBezTo>
                      <a:pt x="22" y="3"/>
                      <a:pt x="12" y="11"/>
                      <a:pt x="3" y="19"/>
                    </a:cubicBezTo>
                    <a:cubicBezTo>
                      <a:pt x="2" y="20"/>
                      <a:pt x="1" y="22"/>
                      <a:pt x="2" y="24"/>
                    </a:cubicBezTo>
                    <a:cubicBezTo>
                      <a:pt x="2" y="24"/>
                      <a:pt x="1" y="24"/>
                      <a:pt x="1" y="25"/>
                    </a:cubicBezTo>
                    <a:cubicBezTo>
                      <a:pt x="1" y="25"/>
                      <a:pt x="1" y="25"/>
                      <a:pt x="1" y="25"/>
                    </a:cubicBezTo>
                    <a:cubicBezTo>
                      <a:pt x="0" y="26"/>
                      <a:pt x="2" y="29"/>
                      <a:pt x="4"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 name="Freeform 1279"/>
              <p:cNvSpPr/>
              <p:nvPr/>
            </p:nvSpPr>
            <p:spPr bwMode="auto">
              <a:xfrm>
                <a:off x="5460" y="759"/>
                <a:ext cx="35" cy="144"/>
              </a:xfrm>
              <a:custGeom>
                <a:avLst/>
                <a:gdLst>
                  <a:gd name="T0" fmla="*/ 10 w 62"/>
                  <a:gd name="T1" fmla="*/ 253 h 257"/>
                  <a:gd name="T2" fmla="*/ 43 w 62"/>
                  <a:gd name="T3" fmla="*/ 134 h 257"/>
                  <a:gd name="T4" fmla="*/ 62 w 62"/>
                  <a:gd name="T5" fmla="*/ 2 h 257"/>
                  <a:gd name="T6" fmla="*/ 59 w 62"/>
                  <a:gd name="T7" fmla="*/ 2 h 257"/>
                  <a:gd name="T8" fmla="*/ 35 w 62"/>
                  <a:gd name="T9" fmla="*/ 128 h 257"/>
                  <a:gd name="T10" fmla="*/ 2 w 62"/>
                  <a:gd name="T11" fmla="*/ 250 h 257"/>
                  <a:gd name="T12" fmla="*/ 10 w 62"/>
                  <a:gd name="T13" fmla="*/ 253 h 257"/>
                </a:gdLst>
                <a:ahLst/>
                <a:cxnLst>
                  <a:cxn ang="0">
                    <a:pos x="T0" y="T1"/>
                  </a:cxn>
                  <a:cxn ang="0">
                    <a:pos x="T2" y="T3"/>
                  </a:cxn>
                  <a:cxn ang="0">
                    <a:pos x="T4" y="T5"/>
                  </a:cxn>
                  <a:cxn ang="0">
                    <a:pos x="T6" y="T7"/>
                  </a:cxn>
                  <a:cxn ang="0">
                    <a:pos x="T8" y="T9"/>
                  </a:cxn>
                  <a:cxn ang="0">
                    <a:pos x="T10" y="T11"/>
                  </a:cxn>
                  <a:cxn ang="0">
                    <a:pos x="T12" y="T13"/>
                  </a:cxn>
                </a:cxnLst>
                <a:rect l="0" t="0" r="r" b="b"/>
                <a:pathLst>
                  <a:path w="62" h="257">
                    <a:moveTo>
                      <a:pt x="10" y="253"/>
                    </a:moveTo>
                    <a:cubicBezTo>
                      <a:pt x="31" y="218"/>
                      <a:pt x="37" y="174"/>
                      <a:pt x="43" y="134"/>
                    </a:cubicBezTo>
                    <a:cubicBezTo>
                      <a:pt x="49" y="91"/>
                      <a:pt x="53" y="46"/>
                      <a:pt x="62" y="2"/>
                    </a:cubicBezTo>
                    <a:cubicBezTo>
                      <a:pt x="62" y="1"/>
                      <a:pt x="60" y="0"/>
                      <a:pt x="59" y="2"/>
                    </a:cubicBezTo>
                    <a:cubicBezTo>
                      <a:pt x="48" y="43"/>
                      <a:pt x="42" y="86"/>
                      <a:pt x="35" y="128"/>
                    </a:cubicBezTo>
                    <a:cubicBezTo>
                      <a:pt x="28" y="170"/>
                      <a:pt x="18" y="210"/>
                      <a:pt x="2" y="250"/>
                    </a:cubicBezTo>
                    <a:cubicBezTo>
                      <a:pt x="0" y="255"/>
                      <a:pt x="8" y="257"/>
                      <a:pt x="10" y="2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 name="Freeform 1280"/>
              <p:cNvSpPr/>
              <p:nvPr/>
            </p:nvSpPr>
            <p:spPr bwMode="auto">
              <a:xfrm>
                <a:off x="5448" y="785"/>
                <a:ext cx="21" cy="114"/>
              </a:xfrm>
              <a:custGeom>
                <a:avLst/>
                <a:gdLst>
                  <a:gd name="T0" fmla="*/ 34 w 38"/>
                  <a:gd name="T1" fmla="*/ 2 h 203"/>
                  <a:gd name="T2" fmla="*/ 0 w 38"/>
                  <a:gd name="T3" fmla="*/ 196 h 203"/>
                  <a:gd name="T4" fmla="*/ 10 w 38"/>
                  <a:gd name="T5" fmla="*/ 196 h 203"/>
                  <a:gd name="T6" fmla="*/ 38 w 38"/>
                  <a:gd name="T7" fmla="*/ 2 h 203"/>
                  <a:gd name="T8" fmla="*/ 34 w 38"/>
                  <a:gd name="T9" fmla="*/ 2 h 203"/>
                </a:gdLst>
                <a:ahLst/>
                <a:cxnLst>
                  <a:cxn ang="0">
                    <a:pos x="T0" y="T1"/>
                  </a:cxn>
                  <a:cxn ang="0">
                    <a:pos x="T2" y="T3"/>
                  </a:cxn>
                  <a:cxn ang="0">
                    <a:pos x="T4" y="T5"/>
                  </a:cxn>
                  <a:cxn ang="0">
                    <a:pos x="T6" y="T7"/>
                  </a:cxn>
                  <a:cxn ang="0">
                    <a:pos x="T8" y="T9"/>
                  </a:cxn>
                </a:cxnLst>
                <a:rect l="0" t="0" r="r" b="b"/>
                <a:pathLst>
                  <a:path w="38" h="203">
                    <a:moveTo>
                      <a:pt x="34" y="2"/>
                    </a:moveTo>
                    <a:cubicBezTo>
                      <a:pt x="28" y="67"/>
                      <a:pt x="5" y="130"/>
                      <a:pt x="0" y="196"/>
                    </a:cubicBezTo>
                    <a:cubicBezTo>
                      <a:pt x="0" y="203"/>
                      <a:pt x="10" y="203"/>
                      <a:pt x="10" y="196"/>
                    </a:cubicBezTo>
                    <a:cubicBezTo>
                      <a:pt x="14" y="131"/>
                      <a:pt x="36" y="68"/>
                      <a:pt x="38" y="2"/>
                    </a:cubicBezTo>
                    <a:cubicBezTo>
                      <a:pt x="38" y="0"/>
                      <a:pt x="35" y="0"/>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 name="Freeform 1281"/>
              <p:cNvSpPr/>
              <p:nvPr/>
            </p:nvSpPr>
            <p:spPr bwMode="auto">
              <a:xfrm>
                <a:off x="5422" y="841"/>
                <a:ext cx="13" cy="67"/>
              </a:xfrm>
              <a:custGeom>
                <a:avLst/>
                <a:gdLst>
                  <a:gd name="T0" fmla="*/ 11 w 24"/>
                  <a:gd name="T1" fmla="*/ 113 h 120"/>
                  <a:gd name="T2" fmla="*/ 24 w 24"/>
                  <a:gd name="T3" fmla="*/ 3 h 120"/>
                  <a:gd name="T4" fmla="*/ 19 w 24"/>
                  <a:gd name="T5" fmla="*/ 3 h 120"/>
                  <a:gd name="T6" fmla="*/ 1 w 24"/>
                  <a:gd name="T7" fmla="*/ 110 h 120"/>
                  <a:gd name="T8" fmla="*/ 11 w 24"/>
                  <a:gd name="T9" fmla="*/ 113 h 120"/>
                </a:gdLst>
                <a:ahLst/>
                <a:cxnLst>
                  <a:cxn ang="0">
                    <a:pos x="T0" y="T1"/>
                  </a:cxn>
                  <a:cxn ang="0">
                    <a:pos x="T2" y="T3"/>
                  </a:cxn>
                  <a:cxn ang="0">
                    <a:pos x="T4" y="T5"/>
                  </a:cxn>
                  <a:cxn ang="0">
                    <a:pos x="T6" y="T7"/>
                  </a:cxn>
                  <a:cxn ang="0">
                    <a:pos x="T8" y="T9"/>
                  </a:cxn>
                </a:cxnLst>
                <a:rect l="0" t="0" r="r" b="b"/>
                <a:pathLst>
                  <a:path w="24" h="120">
                    <a:moveTo>
                      <a:pt x="11" y="113"/>
                    </a:moveTo>
                    <a:cubicBezTo>
                      <a:pt x="18" y="77"/>
                      <a:pt x="24" y="40"/>
                      <a:pt x="24" y="3"/>
                    </a:cubicBezTo>
                    <a:cubicBezTo>
                      <a:pt x="23" y="0"/>
                      <a:pt x="19" y="0"/>
                      <a:pt x="19" y="3"/>
                    </a:cubicBezTo>
                    <a:cubicBezTo>
                      <a:pt x="18" y="39"/>
                      <a:pt x="9" y="75"/>
                      <a:pt x="1" y="110"/>
                    </a:cubicBezTo>
                    <a:cubicBezTo>
                      <a:pt x="0" y="117"/>
                      <a:pt x="10" y="120"/>
                      <a:pt x="1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 name="Freeform 1282"/>
              <p:cNvSpPr/>
              <p:nvPr/>
            </p:nvSpPr>
            <p:spPr bwMode="auto">
              <a:xfrm>
                <a:off x="1576" y="1152"/>
                <a:ext cx="6" cy="14"/>
              </a:xfrm>
              <a:custGeom>
                <a:avLst/>
                <a:gdLst>
                  <a:gd name="T0" fmla="*/ 6 w 11"/>
                  <a:gd name="T1" fmla="*/ 25 h 26"/>
                  <a:gd name="T2" fmla="*/ 8 w 11"/>
                  <a:gd name="T3" fmla="*/ 25 h 26"/>
                  <a:gd name="T4" fmla="*/ 1 w 11"/>
                  <a:gd name="T5" fmla="*/ 0 h 26"/>
                  <a:gd name="T6" fmla="*/ 1 w 11"/>
                  <a:gd name="T7" fmla="*/ 1 h 26"/>
                  <a:gd name="T8" fmla="*/ 6 w 11"/>
                  <a:gd name="T9" fmla="*/ 25 h 26"/>
                </a:gdLst>
                <a:ahLst/>
                <a:cxnLst>
                  <a:cxn ang="0">
                    <a:pos x="T0" y="T1"/>
                  </a:cxn>
                  <a:cxn ang="0">
                    <a:pos x="T2" y="T3"/>
                  </a:cxn>
                  <a:cxn ang="0">
                    <a:pos x="T4" y="T5"/>
                  </a:cxn>
                  <a:cxn ang="0">
                    <a:pos x="T6" y="T7"/>
                  </a:cxn>
                  <a:cxn ang="0">
                    <a:pos x="T8" y="T9"/>
                  </a:cxn>
                </a:cxnLst>
                <a:rect l="0" t="0" r="r" b="b"/>
                <a:pathLst>
                  <a:path w="11" h="26">
                    <a:moveTo>
                      <a:pt x="6" y="25"/>
                    </a:moveTo>
                    <a:cubicBezTo>
                      <a:pt x="6" y="26"/>
                      <a:pt x="8" y="26"/>
                      <a:pt x="8" y="25"/>
                    </a:cubicBezTo>
                    <a:cubicBezTo>
                      <a:pt x="11" y="17"/>
                      <a:pt x="10" y="4"/>
                      <a:pt x="1" y="0"/>
                    </a:cubicBezTo>
                    <a:cubicBezTo>
                      <a:pt x="1" y="0"/>
                      <a:pt x="0" y="1"/>
                      <a:pt x="1" y="1"/>
                    </a:cubicBezTo>
                    <a:cubicBezTo>
                      <a:pt x="9" y="6"/>
                      <a:pt x="7" y="17"/>
                      <a:pt x="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 name="Freeform 1283"/>
              <p:cNvSpPr/>
              <p:nvPr/>
            </p:nvSpPr>
            <p:spPr bwMode="auto">
              <a:xfrm>
                <a:off x="1593" y="1155"/>
                <a:ext cx="1" cy="15"/>
              </a:xfrm>
              <a:custGeom>
                <a:avLst/>
                <a:gdLst>
                  <a:gd name="T0" fmla="*/ 2 w 2"/>
                  <a:gd name="T1" fmla="*/ 25 h 26"/>
                  <a:gd name="T2" fmla="*/ 1 w 2"/>
                  <a:gd name="T3" fmla="*/ 1 h 26"/>
                  <a:gd name="T4" fmla="*/ 1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1" y="1"/>
                      <a:pt x="1" y="1"/>
                      <a:pt x="1" y="1"/>
                    </a:cubicBezTo>
                    <a:cubicBezTo>
                      <a:pt x="1" y="0"/>
                      <a:pt x="1" y="0"/>
                      <a:pt x="1"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 name="Freeform 1284"/>
              <p:cNvSpPr/>
              <p:nvPr/>
            </p:nvSpPr>
            <p:spPr bwMode="auto">
              <a:xfrm>
                <a:off x="1506" y="1222"/>
                <a:ext cx="25" cy="32"/>
              </a:xfrm>
              <a:custGeom>
                <a:avLst/>
                <a:gdLst>
                  <a:gd name="T0" fmla="*/ 18 w 45"/>
                  <a:gd name="T1" fmla="*/ 27 h 57"/>
                  <a:gd name="T2" fmla="*/ 1 w 45"/>
                  <a:gd name="T3" fmla="*/ 1 h 57"/>
                  <a:gd name="T4" fmla="*/ 0 w 45"/>
                  <a:gd name="T5" fmla="*/ 1 h 57"/>
                  <a:gd name="T6" fmla="*/ 42 w 45"/>
                  <a:gd name="T7" fmla="*/ 56 h 57"/>
                  <a:gd name="T8" fmla="*/ 44 w 45"/>
                  <a:gd name="T9" fmla="*/ 54 h 57"/>
                  <a:gd name="T10" fmla="*/ 18 w 45"/>
                  <a:gd name="T11" fmla="*/ 27 h 57"/>
                </a:gdLst>
                <a:ahLst/>
                <a:cxnLst>
                  <a:cxn ang="0">
                    <a:pos x="T0" y="T1"/>
                  </a:cxn>
                  <a:cxn ang="0">
                    <a:pos x="T2" y="T3"/>
                  </a:cxn>
                  <a:cxn ang="0">
                    <a:pos x="T4" y="T5"/>
                  </a:cxn>
                  <a:cxn ang="0">
                    <a:pos x="T6" y="T7"/>
                  </a:cxn>
                  <a:cxn ang="0">
                    <a:pos x="T8" y="T9"/>
                  </a:cxn>
                  <a:cxn ang="0">
                    <a:pos x="T10" y="T11"/>
                  </a:cxn>
                </a:cxnLst>
                <a:rect l="0" t="0" r="r" b="b"/>
                <a:pathLst>
                  <a:path w="45" h="57">
                    <a:moveTo>
                      <a:pt x="18" y="27"/>
                    </a:moveTo>
                    <a:cubicBezTo>
                      <a:pt x="11" y="18"/>
                      <a:pt x="5" y="10"/>
                      <a:pt x="1" y="1"/>
                    </a:cubicBezTo>
                    <a:cubicBezTo>
                      <a:pt x="1" y="0"/>
                      <a:pt x="0" y="0"/>
                      <a:pt x="0" y="1"/>
                    </a:cubicBezTo>
                    <a:cubicBezTo>
                      <a:pt x="6" y="22"/>
                      <a:pt x="21" y="47"/>
                      <a:pt x="42" y="56"/>
                    </a:cubicBezTo>
                    <a:cubicBezTo>
                      <a:pt x="43" y="57"/>
                      <a:pt x="45" y="55"/>
                      <a:pt x="44" y="54"/>
                    </a:cubicBezTo>
                    <a:cubicBezTo>
                      <a:pt x="35" y="44"/>
                      <a:pt x="25" y="37"/>
                      <a:pt x="1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 name="Freeform 1285"/>
              <p:cNvSpPr/>
              <p:nvPr/>
            </p:nvSpPr>
            <p:spPr bwMode="auto">
              <a:xfrm>
                <a:off x="1497" y="1231"/>
                <a:ext cx="25" cy="38"/>
              </a:xfrm>
              <a:custGeom>
                <a:avLst/>
                <a:gdLst>
                  <a:gd name="T0" fmla="*/ 13 w 45"/>
                  <a:gd name="T1" fmla="*/ 5 h 68"/>
                  <a:gd name="T2" fmla="*/ 9 w 45"/>
                  <a:gd name="T3" fmla="*/ 2 h 68"/>
                  <a:gd name="T4" fmla="*/ 7 w 45"/>
                  <a:gd name="T5" fmla="*/ 32 h 68"/>
                  <a:gd name="T6" fmla="*/ 21 w 45"/>
                  <a:gd name="T7" fmla="*/ 52 h 68"/>
                  <a:gd name="T8" fmla="*/ 40 w 45"/>
                  <a:gd name="T9" fmla="*/ 67 h 68"/>
                  <a:gd name="T10" fmla="*/ 44 w 45"/>
                  <a:gd name="T11" fmla="*/ 64 h 68"/>
                  <a:gd name="T12" fmla="*/ 27 w 45"/>
                  <a:gd name="T13" fmla="*/ 36 h 68"/>
                  <a:gd name="T14" fmla="*/ 13 w 45"/>
                  <a:gd name="T15" fmla="*/ 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68">
                    <a:moveTo>
                      <a:pt x="13" y="5"/>
                    </a:moveTo>
                    <a:cubicBezTo>
                      <a:pt x="14" y="3"/>
                      <a:pt x="11" y="0"/>
                      <a:pt x="9" y="2"/>
                    </a:cubicBezTo>
                    <a:cubicBezTo>
                      <a:pt x="0" y="11"/>
                      <a:pt x="3" y="22"/>
                      <a:pt x="7" y="32"/>
                    </a:cubicBezTo>
                    <a:cubicBezTo>
                      <a:pt x="10" y="40"/>
                      <a:pt x="16" y="46"/>
                      <a:pt x="21" y="52"/>
                    </a:cubicBezTo>
                    <a:cubicBezTo>
                      <a:pt x="26" y="59"/>
                      <a:pt x="31" y="66"/>
                      <a:pt x="40" y="67"/>
                    </a:cubicBezTo>
                    <a:cubicBezTo>
                      <a:pt x="42" y="68"/>
                      <a:pt x="44" y="66"/>
                      <a:pt x="44" y="64"/>
                    </a:cubicBezTo>
                    <a:cubicBezTo>
                      <a:pt x="45" y="53"/>
                      <a:pt x="33" y="44"/>
                      <a:pt x="27" y="36"/>
                    </a:cubicBezTo>
                    <a:cubicBezTo>
                      <a:pt x="21" y="28"/>
                      <a:pt x="9" y="14"/>
                      <a:pt x="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 name="Freeform 1286"/>
              <p:cNvSpPr/>
              <p:nvPr/>
            </p:nvSpPr>
            <p:spPr bwMode="auto">
              <a:xfrm>
                <a:off x="1419" y="110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 name="Freeform 1287"/>
              <p:cNvSpPr/>
              <p:nvPr/>
            </p:nvSpPr>
            <p:spPr bwMode="auto">
              <a:xfrm>
                <a:off x="1448" y="1181"/>
                <a:ext cx="6" cy="7"/>
              </a:xfrm>
              <a:custGeom>
                <a:avLst/>
                <a:gdLst>
                  <a:gd name="T0" fmla="*/ 9 w 12"/>
                  <a:gd name="T1" fmla="*/ 12 h 12"/>
                  <a:gd name="T2" fmla="*/ 12 w 12"/>
                  <a:gd name="T3" fmla="*/ 9 h 12"/>
                  <a:gd name="T4" fmla="*/ 9 w 12"/>
                  <a:gd name="T5" fmla="*/ 6 h 12"/>
                  <a:gd name="T6" fmla="*/ 9 w 12"/>
                  <a:gd name="T7" fmla="*/ 6 h 12"/>
                  <a:gd name="T8" fmla="*/ 9 w 12"/>
                  <a:gd name="T9" fmla="*/ 5 h 12"/>
                  <a:gd name="T10" fmla="*/ 8 w 12"/>
                  <a:gd name="T11" fmla="*/ 5 h 12"/>
                  <a:gd name="T12" fmla="*/ 6 w 12"/>
                  <a:gd name="T13" fmla="*/ 3 h 12"/>
                  <a:gd name="T14" fmla="*/ 3 w 12"/>
                  <a:gd name="T15" fmla="*/ 0 h 12"/>
                  <a:gd name="T16" fmla="*/ 0 w 12"/>
                  <a:gd name="T17" fmla="*/ 4 h 12"/>
                  <a:gd name="T18" fmla="*/ 9 w 1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9" y="12"/>
                    </a:moveTo>
                    <a:cubicBezTo>
                      <a:pt x="11" y="12"/>
                      <a:pt x="12" y="10"/>
                      <a:pt x="12" y="9"/>
                    </a:cubicBezTo>
                    <a:cubicBezTo>
                      <a:pt x="12" y="7"/>
                      <a:pt x="11" y="6"/>
                      <a:pt x="9" y="6"/>
                    </a:cubicBezTo>
                    <a:cubicBezTo>
                      <a:pt x="9" y="6"/>
                      <a:pt x="9" y="6"/>
                      <a:pt x="9" y="6"/>
                    </a:cubicBezTo>
                    <a:cubicBezTo>
                      <a:pt x="9" y="6"/>
                      <a:pt x="9" y="5"/>
                      <a:pt x="9" y="5"/>
                    </a:cubicBezTo>
                    <a:cubicBezTo>
                      <a:pt x="8" y="5"/>
                      <a:pt x="8" y="5"/>
                      <a:pt x="8" y="5"/>
                    </a:cubicBezTo>
                    <a:cubicBezTo>
                      <a:pt x="7" y="4"/>
                      <a:pt x="7" y="4"/>
                      <a:pt x="6" y="3"/>
                    </a:cubicBezTo>
                    <a:cubicBezTo>
                      <a:pt x="6" y="1"/>
                      <a:pt x="4" y="0"/>
                      <a:pt x="3" y="0"/>
                    </a:cubicBezTo>
                    <a:cubicBezTo>
                      <a:pt x="1" y="1"/>
                      <a:pt x="0" y="3"/>
                      <a:pt x="0" y="4"/>
                    </a:cubicBezTo>
                    <a:cubicBezTo>
                      <a:pt x="1" y="8"/>
                      <a:pt x="5" y="12"/>
                      <a:pt x="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 name="Freeform 1288"/>
              <p:cNvSpPr/>
              <p:nvPr/>
            </p:nvSpPr>
            <p:spPr bwMode="auto">
              <a:xfrm>
                <a:off x="1472" y="1164"/>
                <a:ext cx="8" cy="11"/>
              </a:xfrm>
              <a:custGeom>
                <a:avLst/>
                <a:gdLst>
                  <a:gd name="T0" fmla="*/ 4 w 15"/>
                  <a:gd name="T1" fmla="*/ 18 h 20"/>
                  <a:gd name="T2" fmla="*/ 12 w 15"/>
                  <a:gd name="T3" fmla="*/ 5 h 20"/>
                  <a:gd name="T4" fmla="*/ 10 w 15"/>
                  <a:gd name="T5" fmla="*/ 1 h 20"/>
                  <a:gd name="T6" fmla="*/ 1 w 15"/>
                  <a:gd name="T7" fmla="*/ 18 h 20"/>
                  <a:gd name="T8" fmla="*/ 4 w 15"/>
                  <a:gd name="T9" fmla="*/ 18 h 20"/>
                </a:gdLst>
                <a:ahLst/>
                <a:cxnLst>
                  <a:cxn ang="0">
                    <a:pos x="T0" y="T1"/>
                  </a:cxn>
                  <a:cxn ang="0">
                    <a:pos x="T2" y="T3"/>
                  </a:cxn>
                  <a:cxn ang="0">
                    <a:pos x="T4" y="T5"/>
                  </a:cxn>
                  <a:cxn ang="0">
                    <a:pos x="T6" y="T7"/>
                  </a:cxn>
                  <a:cxn ang="0">
                    <a:pos x="T8" y="T9"/>
                  </a:cxn>
                </a:cxnLst>
                <a:rect l="0" t="0" r="r" b="b"/>
                <a:pathLst>
                  <a:path w="15" h="20">
                    <a:moveTo>
                      <a:pt x="4" y="18"/>
                    </a:moveTo>
                    <a:cubicBezTo>
                      <a:pt x="4" y="12"/>
                      <a:pt x="7" y="7"/>
                      <a:pt x="12" y="5"/>
                    </a:cubicBezTo>
                    <a:cubicBezTo>
                      <a:pt x="15" y="3"/>
                      <a:pt x="12" y="0"/>
                      <a:pt x="10" y="1"/>
                    </a:cubicBezTo>
                    <a:cubicBezTo>
                      <a:pt x="4" y="4"/>
                      <a:pt x="0" y="11"/>
                      <a:pt x="1" y="18"/>
                    </a:cubicBezTo>
                    <a:cubicBezTo>
                      <a:pt x="1" y="19"/>
                      <a:pt x="3" y="20"/>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 name="Freeform 1289"/>
              <p:cNvSpPr/>
              <p:nvPr/>
            </p:nvSpPr>
            <p:spPr bwMode="auto">
              <a:xfrm>
                <a:off x="1475" y="1195"/>
                <a:ext cx="6" cy="2"/>
              </a:xfrm>
              <a:custGeom>
                <a:avLst/>
                <a:gdLst>
                  <a:gd name="T0" fmla="*/ 2 w 11"/>
                  <a:gd name="T1" fmla="*/ 0 h 4"/>
                  <a:gd name="T2" fmla="*/ 2 w 11"/>
                  <a:gd name="T3" fmla="*/ 3 h 4"/>
                  <a:gd name="T4" fmla="*/ 5 w 11"/>
                  <a:gd name="T5" fmla="*/ 4 h 4"/>
                  <a:gd name="T6" fmla="*/ 8 w 11"/>
                  <a:gd name="T7" fmla="*/ 4 h 4"/>
                  <a:gd name="T8" fmla="*/ 8 w 11"/>
                  <a:gd name="T9" fmla="*/ 0 h 4"/>
                  <a:gd name="T10" fmla="*/ 5 w 11"/>
                  <a:gd name="T11" fmla="*/ 0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1"/>
                      <a:pt x="0" y="3"/>
                      <a:pt x="2" y="3"/>
                    </a:cubicBezTo>
                    <a:cubicBezTo>
                      <a:pt x="3" y="4"/>
                      <a:pt x="4" y="4"/>
                      <a:pt x="5" y="4"/>
                    </a:cubicBezTo>
                    <a:cubicBezTo>
                      <a:pt x="6" y="4"/>
                      <a:pt x="7" y="4"/>
                      <a:pt x="8" y="4"/>
                    </a:cubicBezTo>
                    <a:cubicBezTo>
                      <a:pt x="11" y="4"/>
                      <a:pt x="11" y="0"/>
                      <a:pt x="8" y="0"/>
                    </a:cubicBezTo>
                    <a:cubicBezTo>
                      <a:pt x="7" y="0"/>
                      <a:pt x="6" y="0"/>
                      <a:pt x="5" y="0"/>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 name="Freeform 1290"/>
              <p:cNvSpPr/>
              <p:nvPr/>
            </p:nvSpPr>
            <p:spPr bwMode="auto">
              <a:xfrm>
                <a:off x="1445" y="1201"/>
                <a:ext cx="10" cy="8"/>
              </a:xfrm>
              <a:custGeom>
                <a:avLst/>
                <a:gdLst>
                  <a:gd name="T0" fmla="*/ 13 w 18"/>
                  <a:gd name="T1" fmla="*/ 6 h 13"/>
                  <a:gd name="T2" fmla="*/ 4 w 18"/>
                  <a:gd name="T3" fmla="*/ 1 h 13"/>
                  <a:gd name="T4" fmla="*/ 1 w 18"/>
                  <a:gd name="T5" fmla="*/ 1 h 13"/>
                  <a:gd name="T6" fmla="*/ 15 w 18"/>
                  <a:gd name="T7" fmla="*/ 10 h 13"/>
                  <a:gd name="T8" fmla="*/ 13 w 18"/>
                  <a:gd name="T9" fmla="*/ 6 h 13"/>
                </a:gdLst>
                <a:ahLst/>
                <a:cxnLst>
                  <a:cxn ang="0">
                    <a:pos x="T0" y="T1"/>
                  </a:cxn>
                  <a:cxn ang="0">
                    <a:pos x="T2" y="T3"/>
                  </a:cxn>
                  <a:cxn ang="0">
                    <a:pos x="T4" y="T5"/>
                  </a:cxn>
                  <a:cxn ang="0">
                    <a:pos x="T6" y="T7"/>
                  </a:cxn>
                  <a:cxn ang="0">
                    <a:pos x="T8" y="T9"/>
                  </a:cxn>
                </a:cxnLst>
                <a:rect l="0" t="0" r="r" b="b"/>
                <a:pathLst>
                  <a:path w="18" h="13">
                    <a:moveTo>
                      <a:pt x="13" y="6"/>
                    </a:moveTo>
                    <a:cubicBezTo>
                      <a:pt x="9" y="8"/>
                      <a:pt x="5" y="6"/>
                      <a:pt x="4" y="1"/>
                    </a:cubicBezTo>
                    <a:cubicBezTo>
                      <a:pt x="4" y="0"/>
                      <a:pt x="1" y="0"/>
                      <a:pt x="1" y="1"/>
                    </a:cubicBezTo>
                    <a:cubicBezTo>
                      <a:pt x="0" y="10"/>
                      <a:pt x="9" y="13"/>
                      <a:pt x="15" y="10"/>
                    </a:cubicBezTo>
                    <a:cubicBezTo>
                      <a:pt x="18" y="8"/>
                      <a:pt x="16" y="5"/>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 name="Freeform 1291"/>
              <p:cNvSpPr/>
              <p:nvPr/>
            </p:nvSpPr>
            <p:spPr bwMode="auto">
              <a:xfrm>
                <a:off x="1462" y="1158"/>
                <a:ext cx="6" cy="5"/>
              </a:xfrm>
              <a:custGeom>
                <a:avLst/>
                <a:gdLst>
                  <a:gd name="T0" fmla="*/ 2 w 10"/>
                  <a:gd name="T1" fmla="*/ 8 h 9"/>
                  <a:gd name="T2" fmla="*/ 4 w 10"/>
                  <a:gd name="T3" fmla="*/ 4 h 9"/>
                  <a:gd name="T4" fmla="*/ 6 w 10"/>
                  <a:gd name="T5" fmla="*/ 8 h 9"/>
                  <a:gd name="T6" fmla="*/ 9 w 10"/>
                  <a:gd name="T7" fmla="*/ 6 h 9"/>
                  <a:gd name="T8" fmla="*/ 4 w 10"/>
                  <a:gd name="T9" fmla="*/ 1 h 9"/>
                  <a:gd name="T10" fmla="*/ 2 w 10"/>
                  <a:gd name="T11" fmla="*/ 2 h 9"/>
                  <a:gd name="T12" fmla="*/ 0 w 10"/>
                  <a:gd name="T13" fmla="*/ 7 h 9"/>
                  <a:gd name="T14" fmla="*/ 2 w 10"/>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2" y="8"/>
                    </a:moveTo>
                    <a:cubicBezTo>
                      <a:pt x="3" y="7"/>
                      <a:pt x="3" y="6"/>
                      <a:pt x="4" y="4"/>
                    </a:cubicBezTo>
                    <a:cubicBezTo>
                      <a:pt x="5" y="5"/>
                      <a:pt x="5" y="6"/>
                      <a:pt x="6" y="8"/>
                    </a:cubicBezTo>
                    <a:cubicBezTo>
                      <a:pt x="7" y="9"/>
                      <a:pt x="10" y="8"/>
                      <a:pt x="9" y="6"/>
                    </a:cubicBezTo>
                    <a:cubicBezTo>
                      <a:pt x="8" y="4"/>
                      <a:pt x="7" y="0"/>
                      <a:pt x="4" y="1"/>
                    </a:cubicBezTo>
                    <a:cubicBezTo>
                      <a:pt x="3" y="1"/>
                      <a:pt x="2" y="1"/>
                      <a:pt x="2" y="2"/>
                    </a:cubicBezTo>
                    <a:cubicBezTo>
                      <a:pt x="1" y="4"/>
                      <a:pt x="0" y="5"/>
                      <a:pt x="0" y="7"/>
                    </a:cubicBezTo>
                    <a:cubicBezTo>
                      <a:pt x="0" y="8"/>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 name="Freeform 1292"/>
              <p:cNvSpPr/>
              <p:nvPr/>
            </p:nvSpPr>
            <p:spPr bwMode="auto">
              <a:xfrm>
                <a:off x="1453" y="1196"/>
                <a:ext cx="48" cy="36"/>
              </a:xfrm>
              <a:custGeom>
                <a:avLst/>
                <a:gdLst>
                  <a:gd name="T0" fmla="*/ 46 w 86"/>
                  <a:gd name="T1" fmla="*/ 41 h 64"/>
                  <a:gd name="T2" fmla="*/ 44 w 86"/>
                  <a:gd name="T3" fmla="*/ 59 h 64"/>
                  <a:gd name="T4" fmla="*/ 52 w 86"/>
                  <a:gd name="T5" fmla="*/ 59 h 64"/>
                  <a:gd name="T6" fmla="*/ 56 w 86"/>
                  <a:gd name="T7" fmla="*/ 42 h 64"/>
                  <a:gd name="T8" fmla="*/ 60 w 86"/>
                  <a:gd name="T9" fmla="*/ 39 h 64"/>
                  <a:gd name="T10" fmla="*/ 63 w 86"/>
                  <a:gd name="T11" fmla="*/ 38 h 64"/>
                  <a:gd name="T12" fmla="*/ 65 w 86"/>
                  <a:gd name="T13" fmla="*/ 44 h 64"/>
                  <a:gd name="T14" fmla="*/ 67 w 86"/>
                  <a:gd name="T15" fmla="*/ 44 h 64"/>
                  <a:gd name="T16" fmla="*/ 70 w 86"/>
                  <a:gd name="T17" fmla="*/ 34 h 64"/>
                  <a:gd name="T18" fmla="*/ 85 w 86"/>
                  <a:gd name="T19" fmla="*/ 14 h 64"/>
                  <a:gd name="T20" fmla="*/ 83 w 86"/>
                  <a:gd name="T21" fmla="*/ 13 h 64"/>
                  <a:gd name="T22" fmla="*/ 74 w 86"/>
                  <a:gd name="T23" fmla="*/ 24 h 64"/>
                  <a:gd name="T24" fmla="*/ 74 w 86"/>
                  <a:gd name="T25" fmla="*/ 23 h 64"/>
                  <a:gd name="T26" fmla="*/ 71 w 86"/>
                  <a:gd name="T27" fmla="*/ 21 h 64"/>
                  <a:gd name="T28" fmla="*/ 63 w 86"/>
                  <a:gd name="T29" fmla="*/ 30 h 64"/>
                  <a:gd name="T30" fmla="*/ 63 w 86"/>
                  <a:gd name="T31" fmla="*/ 32 h 64"/>
                  <a:gd name="T32" fmla="*/ 61 w 86"/>
                  <a:gd name="T33" fmla="*/ 33 h 64"/>
                  <a:gd name="T34" fmla="*/ 61 w 86"/>
                  <a:gd name="T35" fmla="*/ 29 h 64"/>
                  <a:gd name="T36" fmla="*/ 59 w 86"/>
                  <a:gd name="T37" fmla="*/ 29 h 64"/>
                  <a:gd name="T38" fmla="*/ 58 w 86"/>
                  <a:gd name="T39" fmla="*/ 34 h 64"/>
                  <a:gd name="T40" fmla="*/ 57 w 86"/>
                  <a:gd name="T41" fmla="*/ 35 h 64"/>
                  <a:gd name="T42" fmla="*/ 56 w 86"/>
                  <a:gd name="T43" fmla="*/ 19 h 64"/>
                  <a:gd name="T44" fmla="*/ 55 w 86"/>
                  <a:gd name="T45" fmla="*/ 19 h 64"/>
                  <a:gd name="T46" fmla="*/ 56 w 86"/>
                  <a:gd name="T47" fmla="*/ 18 h 64"/>
                  <a:gd name="T48" fmla="*/ 61 w 86"/>
                  <a:gd name="T49" fmla="*/ 9 h 64"/>
                  <a:gd name="T50" fmla="*/ 61 w 86"/>
                  <a:gd name="T51" fmla="*/ 1 h 64"/>
                  <a:gd name="T52" fmla="*/ 59 w 86"/>
                  <a:gd name="T53" fmla="*/ 1 h 64"/>
                  <a:gd name="T54" fmla="*/ 52 w 86"/>
                  <a:gd name="T55" fmla="*/ 16 h 64"/>
                  <a:gd name="T56" fmla="*/ 54 w 86"/>
                  <a:gd name="T57" fmla="*/ 19 h 64"/>
                  <a:gd name="T58" fmla="*/ 53 w 86"/>
                  <a:gd name="T59" fmla="*/ 19 h 64"/>
                  <a:gd name="T60" fmla="*/ 52 w 86"/>
                  <a:gd name="T61" fmla="*/ 20 h 64"/>
                  <a:gd name="T62" fmla="*/ 52 w 86"/>
                  <a:gd name="T63" fmla="*/ 20 h 64"/>
                  <a:gd name="T64" fmla="*/ 52 w 86"/>
                  <a:gd name="T65" fmla="*/ 20 h 64"/>
                  <a:gd name="T66" fmla="*/ 51 w 86"/>
                  <a:gd name="T67" fmla="*/ 21 h 64"/>
                  <a:gd name="T68" fmla="*/ 47 w 86"/>
                  <a:gd name="T69" fmla="*/ 35 h 64"/>
                  <a:gd name="T70" fmla="*/ 47 w 86"/>
                  <a:gd name="T71" fmla="*/ 37 h 64"/>
                  <a:gd name="T72" fmla="*/ 42 w 86"/>
                  <a:gd name="T73" fmla="*/ 37 h 64"/>
                  <a:gd name="T74" fmla="*/ 44 w 86"/>
                  <a:gd name="T75" fmla="*/ 36 h 64"/>
                  <a:gd name="T76" fmla="*/ 41 w 86"/>
                  <a:gd name="T77" fmla="*/ 33 h 64"/>
                  <a:gd name="T78" fmla="*/ 37 w 86"/>
                  <a:gd name="T79" fmla="*/ 37 h 64"/>
                  <a:gd name="T80" fmla="*/ 34 w 86"/>
                  <a:gd name="T81" fmla="*/ 36 h 64"/>
                  <a:gd name="T82" fmla="*/ 33 w 86"/>
                  <a:gd name="T83" fmla="*/ 39 h 64"/>
                  <a:gd name="T84" fmla="*/ 23 w 86"/>
                  <a:gd name="T85" fmla="*/ 43 h 64"/>
                  <a:gd name="T86" fmla="*/ 8 w 86"/>
                  <a:gd name="T87" fmla="*/ 29 h 64"/>
                  <a:gd name="T88" fmla="*/ 8 w 86"/>
                  <a:gd name="T89" fmla="*/ 29 h 64"/>
                  <a:gd name="T90" fmla="*/ 7 w 86"/>
                  <a:gd name="T91" fmla="*/ 27 h 64"/>
                  <a:gd name="T92" fmla="*/ 5 w 86"/>
                  <a:gd name="T93" fmla="*/ 27 h 64"/>
                  <a:gd name="T94" fmla="*/ 5 w 86"/>
                  <a:gd name="T95" fmla="*/ 27 h 64"/>
                  <a:gd name="T96" fmla="*/ 7 w 86"/>
                  <a:gd name="T97" fmla="*/ 23 h 64"/>
                  <a:gd name="T98" fmla="*/ 6 w 86"/>
                  <a:gd name="T99" fmla="*/ 22 h 64"/>
                  <a:gd name="T100" fmla="*/ 3 w 86"/>
                  <a:gd name="T101" fmla="*/ 25 h 64"/>
                  <a:gd name="T102" fmla="*/ 1 w 86"/>
                  <a:gd name="T103" fmla="*/ 28 h 64"/>
                  <a:gd name="T104" fmla="*/ 6 w 86"/>
                  <a:gd name="T105" fmla="*/ 32 h 64"/>
                  <a:gd name="T106" fmla="*/ 21 w 86"/>
                  <a:gd name="T107" fmla="*/ 48 h 64"/>
                  <a:gd name="T108" fmla="*/ 39 w 86"/>
                  <a:gd name="T109" fmla="*/ 41 h 64"/>
                  <a:gd name="T110" fmla="*/ 46 w 86"/>
                  <a:gd name="T111"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4">
                    <a:moveTo>
                      <a:pt x="46" y="41"/>
                    </a:moveTo>
                    <a:cubicBezTo>
                      <a:pt x="45" y="47"/>
                      <a:pt x="44" y="53"/>
                      <a:pt x="44" y="59"/>
                    </a:cubicBezTo>
                    <a:cubicBezTo>
                      <a:pt x="45" y="64"/>
                      <a:pt x="51" y="64"/>
                      <a:pt x="52" y="59"/>
                    </a:cubicBezTo>
                    <a:cubicBezTo>
                      <a:pt x="53" y="53"/>
                      <a:pt x="54" y="47"/>
                      <a:pt x="56" y="42"/>
                    </a:cubicBezTo>
                    <a:cubicBezTo>
                      <a:pt x="57" y="41"/>
                      <a:pt x="59" y="40"/>
                      <a:pt x="60" y="39"/>
                    </a:cubicBezTo>
                    <a:cubicBezTo>
                      <a:pt x="61" y="38"/>
                      <a:pt x="62" y="38"/>
                      <a:pt x="63" y="38"/>
                    </a:cubicBezTo>
                    <a:cubicBezTo>
                      <a:pt x="63" y="40"/>
                      <a:pt x="64" y="42"/>
                      <a:pt x="65" y="44"/>
                    </a:cubicBezTo>
                    <a:cubicBezTo>
                      <a:pt x="65" y="45"/>
                      <a:pt x="67" y="45"/>
                      <a:pt x="67" y="44"/>
                    </a:cubicBezTo>
                    <a:cubicBezTo>
                      <a:pt x="68" y="41"/>
                      <a:pt x="69" y="37"/>
                      <a:pt x="70" y="34"/>
                    </a:cubicBezTo>
                    <a:cubicBezTo>
                      <a:pt x="77" y="29"/>
                      <a:pt x="82" y="23"/>
                      <a:pt x="85" y="14"/>
                    </a:cubicBezTo>
                    <a:cubicBezTo>
                      <a:pt x="86" y="13"/>
                      <a:pt x="84" y="12"/>
                      <a:pt x="83" y="13"/>
                    </a:cubicBezTo>
                    <a:cubicBezTo>
                      <a:pt x="80" y="17"/>
                      <a:pt x="77" y="21"/>
                      <a:pt x="74" y="24"/>
                    </a:cubicBezTo>
                    <a:cubicBezTo>
                      <a:pt x="74" y="23"/>
                      <a:pt x="74" y="23"/>
                      <a:pt x="74" y="23"/>
                    </a:cubicBezTo>
                    <a:cubicBezTo>
                      <a:pt x="74" y="21"/>
                      <a:pt x="73" y="21"/>
                      <a:pt x="71" y="21"/>
                    </a:cubicBezTo>
                    <a:cubicBezTo>
                      <a:pt x="67" y="21"/>
                      <a:pt x="65" y="26"/>
                      <a:pt x="63" y="30"/>
                    </a:cubicBezTo>
                    <a:cubicBezTo>
                      <a:pt x="63" y="31"/>
                      <a:pt x="63" y="31"/>
                      <a:pt x="63" y="32"/>
                    </a:cubicBezTo>
                    <a:cubicBezTo>
                      <a:pt x="62" y="32"/>
                      <a:pt x="62" y="33"/>
                      <a:pt x="61" y="33"/>
                    </a:cubicBezTo>
                    <a:cubicBezTo>
                      <a:pt x="61" y="32"/>
                      <a:pt x="61" y="30"/>
                      <a:pt x="61" y="29"/>
                    </a:cubicBezTo>
                    <a:cubicBezTo>
                      <a:pt x="61" y="28"/>
                      <a:pt x="59" y="28"/>
                      <a:pt x="59" y="29"/>
                    </a:cubicBezTo>
                    <a:cubicBezTo>
                      <a:pt x="59" y="31"/>
                      <a:pt x="59" y="32"/>
                      <a:pt x="58" y="34"/>
                    </a:cubicBezTo>
                    <a:cubicBezTo>
                      <a:pt x="58" y="35"/>
                      <a:pt x="58" y="35"/>
                      <a:pt x="57" y="35"/>
                    </a:cubicBezTo>
                    <a:cubicBezTo>
                      <a:pt x="58" y="30"/>
                      <a:pt x="61" y="23"/>
                      <a:pt x="56" y="19"/>
                    </a:cubicBezTo>
                    <a:cubicBezTo>
                      <a:pt x="56" y="19"/>
                      <a:pt x="56" y="19"/>
                      <a:pt x="55" y="19"/>
                    </a:cubicBezTo>
                    <a:cubicBezTo>
                      <a:pt x="55" y="19"/>
                      <a:pt x="56" y="18"/>
                      <a:pt x="56" y="18"/>
                    </a:cubicBezTo>
                    <a:cubicBezTo>
                      <a:pt x="57" y="15"/>
                      <a:pt x="59" y="12"/>
                      <a:pt x="61" y="9"/>
                    </a:cubicBezTo>
                    <a:cubicBezTo>
                      <a:pt x="62" y="7"/>
                      <a:pt x="62" y="4"/>
                      <a:pt x="61" y="1"/>
                    </a:cubicBezTo>
                    <a:cubicBezTo>
                      <a:pt x="61" y="0"/>
                      <a:pt x="59" y="0"/>
                      <a:pt x="59" y="1"/>
                    </a:cubicBezTo>
                    <a:cubicBezTo>
                      <a:pt x="58" y="7"/>
                      <a:pt x="55" y="11"/>
                      <a:pt x="52" y="16"/>
                    </a:cubicBezTo>
                    <a:cubicBezTo>
                      <a:pt x="51" y="17"/>
                      <a:pt x="52" y="18"/>
                      <a:pt x="54" y="19"/>
                    </a:cubicBezTo>
                    <a:cubicBezTo>
                      <a:pt x="53" y="19"/>
                      <a:pt x="53" y="19"/>
                      <a:pt x="53" y="19"/>
                    </a:cubicBezTo>
                    <a:cubicBezTo>
                      <a:pt x="53" y="19"/>
                      <a:pt x="52" y="20"/>
                      <a:pt x="52" y="20"/>
                    </a:cubicBezTo>
                    <a:cubicBezTo>
                      <a:pt x="52" y="20"/>
                      <a:pt x="52" y="20"/>
                      <a:pt x="52" y="20"/>
                    </a:cubicBezTo>
                    <a:cubicBezTo>
                      <a:pt x="52" y="20"/>
                      <a:pt x="52" y="20"/>
                      <a:pt x="52" y="20"/>
                    </a:cubicBezTo>
                    <a:cubicBezTo>
                      <a:pt x="52" y="20"/>
                      <a:pt x="52" y="20"/>
                      <a:pt x="51" y="21"/>
                    </a:cubicBezTo>
                    <a:cubicBezTo>
                      <a:pt x="49" y="24"/>
                      <a:pt x="48" y="31"/>
                      <a:pt x="47" y="35"/>
                    </a:cubicBezTo>
                    <a:cubicBezTo>
                      <a:pt x="47" y="36"/>
                      <a:pt x="47" y="37"/>
                      <a:pt x="47" y="37"/>
                    </a:cubicBezTo>
                    <a:cubicBezTo>
                      <a:pt x="45" y="37"/>
                      <a:pt x="44" y="37"/>
                      <a:pt x="42" y="37"/>
                    </a:cubicBezTo>
                    <a:cubicBezTo>
                      <a:pt x="43" y="37"/>
                      <a:pt x="43" y="36"/>
                      <a:pt x="44" y="36"/>
                    </a:cubicBezTo>
                    <a:cubicBezTo>
                      <a:pt x="45" y="34"/>
                      <a:pt x="43" y="33"/>
                      <a:pt x="41" y="33"/>
                    </a:cubicBezTo>
                    <a:cubicBezTo>
                      <a:pt x="40" y="34"/>
                      <a:pt x="38" y="36"/>
                      <a:pt x="37" y="37"/>
                    </a:cubicBezTo>
                    <a:cubicBezTo>
                      <a:pt x="36" y="37"/>
                      <a:pt x="35" y="36"/>
                      <a:pt x="34" y="36"/>
                    </a:cubicBezTo>
                    <a:cubicBezTo>
                      <a:pt x="32" y="36"/>
                      <a:pt x="31" y="39"/>
                      <a:pt x="33" y="39"/>
                    </a:cubicBezTo>
                    <a:cubicBezTo>
                      <a:pt x="30" y="41"/>
                      <a:pt x="27" y="43"/>
                      <a:pt x="23" y="43"/>
                    </a:cubicBezTo>
                    <a:cubicBezTo>
                      <a:pt x="15" y="44"/>
                      <a:pt x="10" y="36"/>
                      <a:pt x="8" y="29"/>
                    </a:cubicBezTo>
                    <a:cubicBezTo>
                      <a:pt x="8" y="29"/>
                      <a:pt x="8" y="29"/>
                      <a:pt x="8" y="29"/>
                    </a:cubicBezTo>
                    <a:cubicBezTo>
                      <a:pt x="8" y="29"/>
                      <a:pt x="8" y="28"/>
                      <a:pt x="7" y="27"/>
                    </a:cubicBezTo>
                    <a:cubicBezTo>
                      <a:pt x="6" y="27"/>
                      <a:pt x="6" y="27"/>
                      <a:pt x="5" y="27"/>
                    </a:cubicBezTo>
                    <a:cubicBezTo>
                      <a:pt x="5" y="27"/>
                      <a:pt x="5" y="27"/>
                      <a:pt x="5" y="27"/>
                    </a:cubicBezTo>
                    <a:cubicBezTo>
                      <a:pt x="5" y="26"/>
                      <a:pt x="6" y="24"/>
                      <a:pt x="7" y="23"/>
                    </a:cubicBezTo>
                    <a:cubicBezTo>
                      <a:pt x="7" y="22"/>
                      <a:pt x="6" y="22"/>
                      <a:pt x="6" y="22"/>
                    </a:cubicBezTo>
                    <a:cubicBezTo>
                      <a:pt x="5" y="23"/>
                      <a:pt x="4" y="24"/>
                      <a:pt x="3" y="25"/>
                    </a:cubicBezTo>
                    <a:cubicBezTo>
                      <a:pt x="2" y="26"/>
                      <a:pt x="1" y="27"/>
                      <a:pt x="1" y="28"/>
                    </a:cubicBezTo>
                    <a:cubicBezTo>
                      <a:pt x="0" y="31"/>
                      <a:pt x="4" y="32"/>
                      <a:pt x="6" y="32"/>
                    </a:cubicBezTo>
                    <a:cubicBezTo>
                      <a:pt x="8" y="39"/>
                      <a:pt x="13" y="46"/>
                      <a:pt x="21" y="48"/>
                    </a:cubicBezTo>
                    <a:cubicBezTo>
                      <a:pt x="28" y="49"/>
                      <a:pt x="34" y="45"/>
                      <a:pt x="39" y="41"/>
                    </a:cubicBezTo>
                    <a:cubicBezTo>
                      <a:pt x="42" y="41"/>
                      <a:pt x="44" y="41"/>
                      <a:pt x="4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 name="Freeform 1293"/>
              <p:cNvSpPr/>
              <p:nvPr/>
            </p:nvSpPr>
            <p:spPr bwMode="auto">
              <a:xfrm>
                <a:off x="1488" y="1165"/>
                <a:ext cx="11" cy="12"/>
              </a:xfrm>
              <a:custGeom>
                <a:avLst/>
                <a:gdLst>
                  <a:gd name="T0" fmla="*/ 4 w 19"/>
                  <a:gd name="T1" fmla="*/ 17 h 23"/>
                  <a:gd name="T2" fmla="*/ 5 w 19"/>
                  <a:gd name="T3" fmla="*/ 17 h 23"/>
                  <a:gd name="T4" fmla="*/ 6 w 19"/>
                  <a:gd name="T5" fmla="*/ 18 h 23"/>
                  <a:gd name="T6" fmla="*/ 7 w 19"/>
                  <a:gd name="T7" fmla="*/ 20 h 23"/>
                  <a:gd name="T8" fmla="*/ 11 w 19"/>
                  <a:gd name="T9" fmla="*/ 20 h 23"/>
                  <a:gd name="T10" fmla="*/ 11 w 19"/>
                  <a:gd name="T11" fmla="*/ 20 h 23"/>
                  <a:gd name="T12" fmla="*/ 14 w 19"/>
                  <a:gd name="T13" fmla="*/ 21 h 23"/>
                  <a:gd name="T14" fmla="*/ 16 w 19"/>
                  <a:gd name="T15" fmla="*/ 18 h 23"/>
                  <a:gd name="T16" fmla="*/ 12 w 19"/>
                  <a:gd name="T17" fmla="*/ 16 h 23"/>
                  <a:gd name="T18" fmla="*/ 11 w 19"/>
                  <a:gd name="T19" fmla="*/ 14 h 23"/>
                  <a:gd name="T20" fmla="*/ 18 w 19"/>
                  <a:gd name="T21" fmla="*/ 15 h 23"/>
                  <a:gd name="T22" fmla="*/ 18 w 19"/>
                  <a:gd name="T23" fmla="*/ 13 h 23"/>
                  <a:gd name="T24" fmla="*/ 10 w 19"/>
                  <a:gd name="T25" fmla="*/ 10 h 23"/>
                  <a:gd name="T26" fmla="*/ 4 w 19"/>
                  <a:gd name="T27" fmla="*/ 1 h 23"/>
                  <a:gd name="T28" fmla="*/ 2 w 19"/>
                  <a:gd name="T29" fmla="*/ 2 h 23"/>
                  <a:gd name="T30" fmla="*/ 6 w 19"/>
                  <a:gd name="T31" fmla="*/ 10 h 23"/>
                  <a:gd name="T32" fmla="*/ 6 w 19"/>
                  <a:gd name="T33" fmla="*/ 10 h 23"/>
                  <a:gd name="T34" fmla="*/ 2 w 19"/>
                  <a:gd name="T35" fmla="*/ 12 h 23"/>
                  <a:gd name="T36" fmla="*/ 2 w 19"/>
                  <a:gd name="T37" fmla="*/ 16 h 23"/>
                  <a:gd name="T38" fmla="*/ 4 w 19"/>
                  <a:gd name="T39"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3">
                    <a:moveTo>
                      <a:pt x="4" y="17"/>
                    </a:moveTo>
                    <a:cubicBezTo>
                      <a:pt x="4" y="17"/>
                      <a:pt x="5" y="17"/>
                      <a:pt x="5" y="17"/>
                    </a:cubicBezTo>
                    <a:cubicBezTo>
                      <a:pt x="6" y="17"/>
                      <a:pt x="6" y="18"/>
                      <a:pt x="6" y="18"/>
                    </a:cubicBezTo>
                    <a:cubicBezTo>
                      <a:pt x="7" y="19"/>
                      <a:pt x="7" y="19"/>
                      <a:pt x="7" y="20"/>
                    </a:cubicBezTo>
                    <a:cubicBezTo>
                      <a:pt x="7" y="22"/>
                      <a:pt x="11" y="22"/>
                      <a:pt x="11" y="20"/>
                    </a:cubicBezTo>
                    <a:cubicBezTo>
                      <a:pt x="11" y="20"/>
                      <a:pt x="11" y="20"/>
                      <a:pt x="11" y="20"/>
                    </a:cubicBezTo>
                    <a:cubicBezTo>
                      <a:pt x="12" y="20"/>
                      <a:pt x="13" y="20"/>
                      <a:pt x="14" y="21"/>
                    </a:cubicBezTo>
                    <a:cubicBezTo>
                      <a:pt x="15" y="23"/>
                      <a:pt x="18" y="20"/>
                      <a:pt x="16" y="18"/>
                    </a:cubicBezTo>
                    <a:cubicBezTo>
                      <a:pt x="15" y="17"/>
                      <a:pt x="13" y="16"/>
                      <a:pt x="12" y="16"/>
                    </a:cubicBezTo>
                    <a:cubicBezTo>
                      <a:pt x="12" y="15"/>
                      <a:pt x="12" y="14"/>
                      <a:pt x="11" y="14"/>
                    </a:cubicBezTo>
                    <a:cubicBezTo>
                      <a:pt x="13" y="14"/>
                      <a:pt x="16" y="15"/>
                      <a:pt x="18" y="15"/>
                    </a:cubicBezTo>
                    <a:cubicBezTo>
                      <a:pt x="19" y="15"/>
                      <a:pt x="19" y="13"/>
                      <a:pt x="18" y="13"/>
                    </a:cubicBezTo>
                    <a:cubicBezTo>
                      <a:pt x="15" y="12"/>
                      <a:pt x="12" y="12"/>
                      <a:pt x="10" y="10"/>
                    </a:cubicBezTo>
                    <a:cubicBezTo>
                      <a:pt x="7" y="7"/>
                      <a:pt x="6" y="4"/>
                      <a:pt x="4" y="1"/>
                    </a:cubicBezTo>
                    <a:cubicBezTo>
                      <a:pt x="3" y="0"/>
                      <a:pt x="2" y="0"/>
                      <a:pt x="2" y="2"/>
                    </a:cubicBezTo>
                    <a:cubicBezTo>
                      <a:pt x="2" y="5"/>
                      <a:pt x="3" y="8"/>
                      <a:pt x="6" y="10"/>
                    </a:cubicBezTo>
                    <a:cubicBezTo>
                      <a:pt x="6" y="10"/>
                      <a:pt x="6" y="10"/>
                      <a:pt x="6" y="10"/>
                    </a:cubicBezTo>
                    <a:cubicBezTo>
                      <a:pt x="4" y="10"/>
                      <a:pt x="3" y="11"/>
                      <a:pt x="2" y="12"/>
                    </a:cubicBezTo>
                    <a:cubicBezTo>
                      <a:pt x="0" y="13"/>
                      <a:pt x="0" y="15"/>
                      <a:pt x="2" y="16"/>
                    </a:cubicBezTo>
                    <a:cubicBezTo>
                      <a:pt x="2" y="16"/>
                      <a:pt x="3" y="17"/>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 name="Freeform 1294"/>
              <p:cNvSpPr/>
              <p:nvPr/>
            </p:nvSpPr>
            <p:spPr bwMode="auto">
              <a:xfrm>
                <a:off x="1465" y="1184"/>
                <a:ext cx="9" cy="17"/>
              </a:xfrm>
              <a:custGeom>
                <a:avLst/>
                <a:gdLst>
                  <a:gd name="T0" fmla="*/ 5 w 16"/>
                  <a:gd name="T1" fmla="*/ 15 h 30"/>
                  <a:gd name="T2" fmla="*/ 4 w 16"/>
                  <a:gd name="T3" fmla="*/ 20 h 30"/>
                  <a:gd name="T4" fmla="*/ 3 w 16"/>
                  <a:gd name="T5" fmla="*/ 20 h 30"/>
                  <a:gd name="T6" fmla="*/ 1 w 16"/>
                  <a:gd name="T7" fmla="*/ 21 h 30"/>
                  <a:gd name="T8" fmla="*/ 2 w 16"/>
                  <a:gd name="T9" fmla="*/ 24 h 30"/>
                  <a:gd name="T10" fmla="*/ 1 w 16"/>
                  <a:gd name="T11" fmla="*/ 26 h 30"/>
                  <a:gd name="T12" fmla="*/ 3 w 16"/>
                  <a:gd name="T13" fmla="*/ 29 h 30"/>
                  <a:gd name="T14" fmla="*/ 5 w 16"/>
                  <a:gd name="T15" fmla="*/ 28 h 30"/>
                  <a:gd name="T16" fmla="*/ 6 w 16"/>
                  <a:gd name="T17" fmla="*/ 28 h 30"/>
                  <a:gd name="T18" fmla="*/ 15 w 16"/>
                  <a:gd name="T19" fmla="*/ 28 h 30"/>
                  <a:gd name="T20" fmla="*/ 15 w 16"/>
                  <a:gd name="T21" fmla="*/ 25 h 30"/>
                  <a:gd name="T22" fmla="*/ 10 w 16"/>
                  <a:gd name="T23" fmla="*/ 24 h 30"/>
                  <a:gd name="T24" fmla="*/ 13 w 16"/>
                  <a:gd name="T25" fmla="*/ 19 h 30"/>
                  <a:gd name="T26" fmla="*/ 9 w 16"/>
                  <a:gd name="T27" fmla="*/ 1 h 30"/>
                  <a:gd name="T28" fmla="*/ 6 w 16"/>
                  <a:gd name="T29" fmla="*/ 1 h 30"/>
                  <a:gd name="T30" fmla="*/ 5 w 16"/>
                  <a:gd name="T3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30">
                    <a:moveTo>
                      <a:pt x="5" y="15"/>
                    </a:moveTo>
                    <a:cubicBezTo>
                      <a:pt x="5" y="17"/>
                      <a:pt x="4" y="19"/>
                      <a:pt x="4" y="20"/>
                    </a:cubicBezTo>
                    <a:cubicBezTo>
                      <a:pt x="4" y="20"/>
                      <a:pt x="3" y="20"/>
                      <a:pt x="3" y="20"/>
                    </a:cubicBezTo>
                    <a:cubicBezTo>
                      <a:pt x="2" y="19"/>
                      <a:pt x="0" y="20"/>
                      <a:pt x="1" y="21"/>
                    </a:cubicBezTo>
                    <a:cubicBezTo>
                      <a:pt x="1" y="22"/>
                      <a:pt x="1" y="23"/>
                      <a:pt x="2" y="24"/>
                    </a:cubicBezTo>
                    <a:cubicBezTo>
                      <a:pt x="2" y="25"/>
                      <a:pt x="1" y="25"/>
                      <a:pt x="1" y="26"/>
                    </a:cubicBezTo>
                    <a:cubicBezTo>
                      <a:pt x="0" y="27"/>
                      <a:pt x="1" y="29"/>
                      <a:pt x="3" y="29"/>
                    </a:cubicBezTo>
                    <a:cubicBezTo>
                      <a:pt x="3" y="28"/>
                      <a:pt x="4" y="28"/>
                      <a:pt x="5" y="28"/>
                    </a:cubicBezTo>
                    <a:cubicBezTo>
                      <a:pt x="5" y="28"/>
                      <a:pt x="5" y="28"/>
                      <a:pt x="6" y="28"/>
                    </a:cubicBezTo>
                    <a:cubicBezTo>
                      <a:pt x="9" y="30"/>
                      <a:pt x="11" y="29"/>
                      <a:pt x="15" y="28"/>
                    </a:cubicBezTo>
                    <a:cubicBezTo>
                      <a:pt x="16" y="28"/>
                      <a:pt x="16" y="26"/>
                      <a:pt x="15" y="25"/>
                    </a:cubicBezTo>
                    <a:cubicBezTo>
                      <a:pt x="13" y="25"/>
                      <a:pt x="11" y="25"/>
                      <a:pt x="10" y="24"/>
                    </a:cubicBezTo>
                    <a:cubicBezTo>
                      <a:pt x="11" y="23"/>
                      <a:pt x="12" y="21"/>
                      <a:pt x="13" y="19"/>
                    </a:cubicBezTo>
                    <a:cubicBezTo>
                      <a:pt x="14" y="13"/>
                      <a:pt x="15" y="4"/>
                      <a:pt x="9" y="1"/>
                    </a:cubicBezTo>
                    <a:cubicBezTo>
                      <a:pt x="8" y="0"/>
                      <a:pt x="7" y="0"/>
                      <a:pt x="6" y="1"/>
                    </a:cubicBezTo>
                    <a:cubicBezTo>
                      <a:pt x="4" y="6"/>
                      <a:pt x="6" y="11"/>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 name="Freeform 1295"/>
              <p:cNvSpPr/>
              <p:nvPr/>
            </p:nvSpPr>
            <p:spPr bwMode="auto">
              <a:xfrm>
                <a:off x="1455" y="1181"/>
                <a:ext cx="8" cy="9"/>
              </a:xfrm>
              <a:custGeom>
                <a:avLst/>
                <a:gdLst>
                  <a:gd name="T0" fmla="*/ 2 w 14"/>
                  <a:gd name="T1" fmla="*/ 4 h 16"/>
                  <a:gd name="T2" fmla="*/ 7 w 14"/>
                  <a:gd name="T3" fmla="*/ 6 h 16"/>
                  <a:gd name="T4" fmla="*/ 8 w 14"/>
                  <a:gd name="T5" fmla="*/ 7 h 16"/>
                  <a:gd name="T6" fmla="*/ 8 w 14"/>
                  <a:gd name="T7" fmla="*/ 11 h 16"/>
                  <a:gd name="T8" fmla="*/ 7 w 14"/>
                  <a:gd name="T9" fmla="*/ 14 h 16"/>
                  <a:gd name="T10" fmla="*/ 9 w 14"/>
                  <a:gd name="T11" fmla="*/ 15 h 16"/>
                  <a:gd name="T12" fmla="*/ 13 w 14"/>
                  <a:gd name="T13" fmla="*/ 5 h 16"/>
                  <a:gd name="T14" fmla="*/ 10 w 14"/>
                  <a:gd name="T15" fmla="*/ 1 h 16"/>
                  <a:gd name="T16" fmla="*/ 2 w 14"/>
                  <a:gd name="T17" fmla="*/ 1 h 16"/>
                  <a:gd name="T18" fmla="*/ 2 w 14"/>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2" y="4"/>
                    </a:moveTo>
                    <a:cubicBezTo>
                      <a:pt x="4" y="5"/>
                      <a:pt x="5" y="6"/>
                      <a:pt x="7" y="6"/>
                    </a:cubicBezTo>
                    <a:cubicBezTo>
                      <a:pt x="8" y="7"/>
                      <a:pt x="8" y="7"/>
                      <a:pt x="8" y="7"/>
                    </a:cubicBezTo>
                    <a:cubicBezTo>
                      <a:pt x="9" y="8"/>
                      <a:pt x="8" y="10"/>
                      <a:pt x="8" y="11"/>
                    </a:cubicBezTo>
                    <a:cubicBezTo>
                      <a:pt x="8" y="12"/>
                      <a:pt x="8" y="13"/>
                      <a:pt x="7" y="14"/>
                    </a:cubicBezTo>
                    <a:cubicBezTo>
                      <a:pt x="7" y="15"/>
                      <a:pt x="8" y="16"/>
                      <a:pt x="9" y="15"/>
                    </a:cubicBezTo>
                    <a:cubicBezTo>
                      <a:pt x="11" y="13"/>
                      <a:pt x="14" y="9"/>
                      <a:pt x="13" y="5"/>
                    </a:cubicBezTo>
                    <a:cubicBezTo>
                      <a:pt x="13" y="4"/>
                      <a:pt x="12" y="2"/>
                      <a:pt x="10" y="1"/>
                    </a:cubicBezTo>
                    <a:cubicBezTo>
                      <a:pt x="8" y="0"/>
                      <a:pt x="4" y="0"/>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 name="Freeform 1296"/>
              <p:cNvSpPr/>
              <p:nvPr/>
            </p:nvSpPr>
            <p:spPr bwMode="auto">
              <a:xfrm>
                <a:off x="1457" y="1210"/>
                <a:ext cx="7" cy="7"/>
              </a:xfrm>
              <a:custGeom>
                <a:avLst/>
                <a:gdLst>
                  <a:gd name="T0" fmla="*/ 9 w 13"/>
                  <a:gd name="T1" fmla="*/ 3 h 13"/>
                  <a:gd name="T2" fmla="*/ 2 w 13"/>
                  <a:gd name="T3" fmla="*/ 2 h 13"/>
                  <a:gd name="T4" fmla="*/ 3 w 13"/>
                  <a:gd name="T5" fmla="*/ 9 h 13"/>
                  <a:gd name="T6" fmla="*/ 7 w 13"/>
                  <a:gd name="T7" fmla="*/ 11 h 13"/>
                  <a:gd name="T8" fmla="*/ 11 w 13"/>
                  <a:gd name="T9" fmla="*/ 13 h 13"/>
                  <a:gd name="T10" fmla="*/ 13 w 13"/>
                  <a:gd name="T11" fmla="*/ 10 h 13"/>
                  <a:gd name="T12" fmla="*/ 11 w 13"/>
                  <a:gd name="T13" fmla="*/ 6 h 13"/>
                  <a:gd name="T14" fmla="*/ 9 w 13"/>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9" y="3"/>
                    </a:moveTo>
                    <a:cubicBezTo>
                      <a:pt x="8" y="0"/>
                      <a:pt x="4" y="0"/>
                      <a:pt x="2" y="2"/>
                    </a:cubicBezTo>
                    <a:cubicBezTo>
                      <a:pt x="0" y="4"/>
                      <a:pt x="1" y="7"/>
                      <a:pt x="3" y="9"/>
                    </a:cubicBezTo>
                    <a:cubicBezTo>
                      <a:pt x="4" y="9"/>
                      <a:pt x="6" y="10"/>
                      <a:pt x="7" y="11"/>
                    </a:cubicBezTo>
                    <a:cubicBezTo>
                      <a:pt x="8" y="11"/>
                      <a:pt x="9" y="12"/>
                      <a:pt x="11" y="13"/>
                    </a:cubicBezTo>
                    <a:cubicBezTo>
                      <a:pt x="12" y="13"/>
                      <a:pt x="13" y="12"/>
                      <a:pt x="13" y="10"/>
                    </a:cubicBezTo>
                    <a:cubicBezTo>
                      <a:pt x="13" y="9"/>
                      <a:pt x="12" y="8"/>
                      <a:pt x="11" y="6"/>
                    </a:cubicBezTo>
                    <a:cubicBezTo>
                      <a:pt x="10" y="5"/>
                      <a:pt x="10" y="4"/>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 name="Freeform 1297"/>
              <p:cNvSpPr/>
              <p:nvPr/>
            </p:nvSpPr>
            <p:spPr bwMode="auto">
              <a:xfrm>
                <a:off x="1466" y="1223"/>
                <a:ext cx="11" cy="7"/>
              </a:xfrm>
              <a:custGeom>
                <a:avLst/>
                <a:gdLst>
                  <a:gd name="T0" fmla="*/ 18 w 19"/>
                  <a:gd name="T1" fmla="*/ 11 h 13"/>
                  <a:gd name="T2" fmla="*/ 11 w 19"/>
                  <a:gd name="T3" fmla="*/ 8 h 13"/>
                  <a:gd name="T4" fmla="*/ 10 w 19"/>
                  <a:gd name="T5" fmla="*/ 2 h 13"/>
                  <a:gd name="T6" fmla="*/ 2 w 19"/>
                  <a:gd name="T7" fmla="*/ 2 h 13"/>
                  <a:gd name="T8" fmla="*/ 1 w 19"/>
                  <a:gd name="T9" fmla="*/ 9 h 13"/>
                  <a:gd name="T10" fmla="*/ 9 w 19"/>
                  <a:gd name="T11" fmla="*/ 11 h 13"/>
                  <a:gd name="T12" fmla="*/ 18 w 19"/>
                  <a:gd name="T13" fmla="*/ 13 h 13"/>
                  <a:gd name="T14" fmla="*/ 18 w 1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8" y="11"/>
                    </a:moveTo>
                    <a:cubicBezTo>
                      <a:pt x="15" y="11"/>
                      <a:pt x="13" y="10"/>
                      <a:pt x="11" y="8"/>
                    </a:cubicBezTo>
                    <a:cubicBezTo>
                      <a:pt x="12" y="6"/>
                      <a:pt x="12" y="4"/>
                      <a:pt x="10" y="2"/>
                    </a:cubicBezTo>
                    <a:cubicBezTo>
                      <a:pt x="8" y="0"/>
                      <a:pt x="4" y="0"/>
                      <a:pt x="2" y="2"/>
                    </a:cubicBezTo>
                    <a:cubicBezTo>
                      <a:pt x="0" y="4"/>
                      <a:pt x="0" y="7"/>
                      <a:pt x="1" y="9"/>
                    </a:cubicBezTo>
                    <a:cubicBezTo>
                      <a:pt x="3" y="12"/>
                      <a:pt x="6" y="12"/>
                      <a:pt x="9" y="11"/>
                    </a:cubicBezTo>
                    <a:cubicBezTo>
                      <a:pt x="12" y="12"/>
                      <a:pt x="15" y="13"/>
                      <a:pt x="18" y="13"/>
                    </a:cubicBezTo>
                    <a:cubicBezTo>
                      <a:pt x="19" y="12"/>
                      <a:pt x="19" y="11"/>
                      <a:pt x="1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 name="Freeform 1298"/>
              <p:cNvSpPr/>
              <p:nvPr/>
            </p:nvSpPr>
            <p:spPr bwMode="auto">
              <a:xfrm>
                <a:off x="1495" y="1191"/>
                <a:ext cx="9" cy="13"/>
              </a:xfrm>
              <a:custGeom>
                <a:avLst/>
                <a:gdLst>
                  <a:gd name="T0" fmla="*/ 4 w 16"/>
                  <a:gd name="T1" fmla="*/ 4 h 23"/>
                  <a:gd name="T2" fmla="*/ 2 w 16"/>
                  <a:gd name="T3" fmla="*/ 4 h 23"/>
                  <a:gd name="T4" fmla="*/ 0 w 16"/>
                  <a:gd name="T5" fmla="*/ 20 h 23"/>
                  <a:gd name="T6" fmla="*/ 5 w 16"/>
                  <a:gd name="T7" fmla="*/ 20 h 23"/>
                  <a:gd name="T8" fmla="*/ 5 w 16"/>
                  <a:gd name="T9" fmla="*/ 9 h 23"/>
                  <a:gd name="T10" fmla="*/ 16 w 16"/>
                  <a:gd name="T11" fmla="*/ 2 h 23"/>
                  <a:gd name="T12" fmla="*/ 14 w 16"/>
                  <a:gd name="T13" fmla="*/ 1 h 23"/>
                  <a:gd name="T14" fmla="*/ 10 w 16"/>
                  <a:gd name="T15" fmla="*/ 6 h 23"/>
                  <a:gd name="T16" fmla="*/ 5 w 16"/>
                  <a:gd name="T17" fmla="*/ 7 h 23"/>
                  <a:gd name="T18" fmla="*/ 4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4" y="4"/>
                    </a:moveTo>
                    <a:cubicBezTo>
                      <a:pt x="4" y="3"/>
                      <a:pt x="2" y="3"/>
                      <a:pt x="2" y="4"/>
                    </a:cubicBezTo>
                    <a:cubicBezTo>
                      <a:pt x="1" y="10"/>
                      <a:pt x="1" y="15"/>
                      <a:pt x="0" y="20"/>
                    </a:cubicBezTo>
                    <a:cubicBezTo>
                      <a:pt x="0" y="23"/>
                      <a:pt x="5" y="23"/>
                      <a:pt x="5" y="20"/>
                    </a:cubicBezTo>
                    <a:cubicBezTo>
                      <a:pt x="5" y="16"/>
                      <a:pt x="5" y="12"/>
                      <a:pt x="5" y="9"/>
                    </a:cubicBezTo>
                    <a:cubicBezTo>
                      <a:pt x="10" y="9"/>
                      <a:pt x="14" y="7"/>
                      <a:pt x="16" y="2"/>
                    </a:cubicBezTo>
                    <a:cubicBezTo>
                      <a:pt x="16" y="1"/>
                      <a:pt x="15" y="0"/>
                      <a:pt x="14" y="1"/>
                    </a:cubicBezTo>
                    <a:cubicBezTo>
                      <a:pt x="13" y="3"/>
                      <a:pt x="12" y="5"/>
                      <a:pt x="10" y="6"/>
                    </a:cubicBezTo>
                    <a:cubicBezTo>
                      <a:pt x="8" y="7"/>
                      <a:pt x="6" y="7"/>
                      <a:pt x="5" y="7"/>
                    </a:cubicBezTo>
                    <a:cubicBezTo>
                      <a:pt x="5" y="6"/>
                      <a:pt x="4"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 name="Freeform 1299"/>
              <p:cNvSpPr>
                <a:spLocks noEditPoints="1"/>
              </p:cNvSpPr>
              <p:nvPr/>
            </p:nvSpPr>
            <p:spPr bwMode="auto">
              <a:xfrm>
                <a:off x="1320" y="1040"/>
                <a:ext cx="292" cy="444"/>
              </a:xfrm>
              <a:custGeom>
                <a:avLst/>
                <a:gdLst>
                  <a:gd name="T0" fmla="*/ 317 w 522"/>
                  <a:gd name="T1" fmla="*/ 575 h 793"/>
                  <a:gd name="T2" fmla="*/ 462 w 522"/>
                  <a:gd name="T3" fmla="*/ 398 h 793"/>
                  <a:gd name="T4" fmla="*/ 433 w 522"/>
                  <a:gd name="T5" fmla="*/ 160 h 793"/>
                  <a:gd name="T6" fmla="*/ 257 w 522"/>
                  <a:gd name="T7" fmla="*/ 80 h 793"/>
                  <a:gd name="T8" fmla="*/ 77 w 522"/>
                  <a:gd name="T9" fmla="*/ 75 h 793"/>
                  <a:gd name="T10" fmla="*/ 0 w 522"/>
                  <a:gd name="T11" fmla="*/ 304 h 793"/>
                  <a:gd name="T12" fmla="*/ 160 w 522"/>
                  <a:gd name="T13" fmla="*/ 483 h 793"/>
                  <a:gd name="T14" fmla="*/ 290 w 522"/>
                  <a:gd name="T15" fmla="*/ 583 h 793"/>
                  <a:gd name="T16" fmla="*/ 312 w 522"/>
                  <a:gd name="T17" fmla="*/ 770 h 793"/>
                  <a:gd name="T18" fmla="*/ 332 w 522"/>
                  <a:gd name="T19" fmla="*/ 628 h 793"/>
                  <a:gd name="T20" fmla="*/ 273 w 522"/>
                  <a:gd name="T21" fmla="*/ 343 h 793"/>
                  <a:gd name="T22" fmla="*/ 229 w 522"/>
                  <a:gd name="T23" fmla="*/ 319 h 793"/>
                  <a:gd name="T24" fmla="*/ 208 w 522"/>
                  <a:gd name="T25" fmla="*/ 283 h 793"/>
                  <a:gd name="T26" fmla="*/ 279 w 522"/>
                  <a:gd name="T27" fmla="*/ 190 h 793"/>
                  <a:gd name="T28" fmla="*/ 337 w 522"/>
                  <a:gd name="T29" fmla="*/ 249 h 793"/>
                  <a:gd name="T30" fmla="*/ 444 w 522"/>
                  <a:gd name="T31" fmla="*/ 437 h 793"/>
                  <a:gd name="T32" fmla="*/ 301 w 522"/>
                  <a:gd name="T33" fmla="*/ 381 h 793"/>
                  <a:gd name="T34" fmla="*/ 342 w 522"/>
                  <a:gd name="T35" fmla="*/ 317 h 793"/>
                  <a:gd name="T36" fmla="*/ 433 w 522"/>
                  <a:gd name="T37" fmla="*/ 213 h 793"/>
                  <a:gd name="T38" fmla="*/ 488 w 522"/>
                  <a:gd name="T39" fmla="*/ 259 h 793"/>
                  <a:gd name="T40" fmla="*/ 352 w 522"/>
                  <a:gd name="T41" fmla="*/ 272 h 793"/>
                  <a:gd name="T42" fmla="*/ 372 w 522"/>
                  <a:gd name="T43" fmla="*/ 266 h 793"/>
                  <a:gd name="T44" fmla="*/ 393 w 522"/>
                  <a:gd name="T45" fmla="*/ 231 h 793"/>
                  <a:gd name="T46" fmla="*/ 350 w 522"/>
                  <a:gd name="T47" fmla="*/ 215 h 793"/>
                  <a:gd name="T48" fmla="*/ 373 w 522"/>
                  <a:gd name="T49" fmla="*/ 198 h 793"/>
                  <a:gd name="T50" fmla="*/ 379 w 522"/>
                  <a:gd name="T51" fmla="*/ 191 h 793"/>
                  <a:gd name="T52" fmla="*/ 401 w 522"/>
                  <a:gd name="T53" fmla="*/ 187 h 793"/>
                  <a:gd name="T54" fmla="*/ 398 w 522"/>
                  <a:gd name="T55" fmla="*/ 63 h 793"/>
                  <a:gd name="T56" fmla="*/ 324 w 522"/>
                  <a:gd name="T57" fmla="*/ 190 h 793"/>
                  <a:gd name="T58" fmla="*/ 314 w 522"/>
                  <a:gd name="T59" fmla="*/ 183 h 793"/>
                  <a:gd name="T60" fmla="*/ 301 w 522"/>
                  <a:gd name="T61" fmla="*/ 143 h 793"/>
                  <a:gd name="T62" fmla="*/ 262 w 522"/>
                  <a:gd name="T63" fmla="*/ 122 h 793"/>
                  <a:gd name="T64" fmla="*/ 262 w 522"/>
                  <a:gd name="T65" fmla="*/ 92 h 793"/>
                  <a:gd name="T66" fmla="*/ 229 w 522"/>
                  <a:gd name="T67" fmla="*/ 176 h 793"/>
                  <a:gd name="T68" fmla="*/ 227 w 522"/>
                  <a:gd name="T69" fmla="*/ 192 h 793"/>
                  <a:gd name="T70" fmla="*/ 158 w 522"/>
                  <a:gd name="T71" fmla="*/ 123 h 793"/>
                  <a:gd name="T72" fmla="*/ 154 w 522"/>
                  <a:gd name="T73" fmla="*/ 181 h 793"/>
                  <a:gd name="T74" fmla="*/ 198 w 522"/>
                  <a:gd name="T75" fmla="*/ 225 h 793"/>
                  <a:gd name="T76" fmla="*/ 195 w 522"/>
                  <a:gd name="T77" fmla="*/ 239 h 793"/>
                  <a:gd name="T78" fmla="*/ 57 w 522"/>
                  <a:gd name="T79" fmla="*/ 240 h 793"/>
                  <a:gd name="T80" fmla="*/ 109 w 522"/>
                  <a:gd name="T81" fmla="*/ 266 h 793"/>
                  <a:gd name="T82" fmla="*/ 76 w 522"/>
                  <a:gd name="T83" fmla="*/ 308 h 793"/>
                  <a:gd name="T84" fmla="*/ 187 w 522"/>
                  <a:gd name="T85" fmla="*/ 290 h 793"/>
                  <a:gd name="T86" fmla="*/ 130 w 522"/>
                  <a:gd name="T87" fmla="*/ 327 h 793"/>
                  <a:gd name="T88" fmla="*/ 191 w 522"/>
                  <a:gd name="T89" fmla="*/ 312 h 793"/>
                  <a:gd name="T90" fmla="*/ 229 w 522"/>
                  <a:gd name="T91" fmla="*/ 504 h 793"/>
                  <a:gd name="T92" fmla="*/ 193 w 522"/>
                  <a:gd name="T93" fmla="*/ 366 h 793"/>
                  <a:gd name="T94" fmla="*/ 218 w 522"/>
                  <a:gd name="T95" fmla="*/ 349 h 793"/>
                  <a:gd name="T96" fmla="*/ 228 w 522"/>
                  <a:gd name="T97" fmla="*/ 394 h 793"/>
                  <a:gd name="T98" fmla="*/ 259 w 522"/>
                  <a:gd name="T99" fmla="*/ 436 h 793"/>
                  <a:gd name="T100" fmla="*/ 427 w 522"/>
                  <a:gd name="T101" fmla="*/ 595 h 793"/>
                  <a:gd name="T102" fmla="*/ 323 w 522"/>
                  <a:gd name="T103" fmla="*/ 600 h 793"/>
                  <a:gd name="T104" fmla="*/ 410 w 522"/>
                  <a:gd name="T105" fmla="*/ 584 h 793"/>
                  <a:gd name="T106" fmla="*/ 394 w 522"/>
                  <a:gd name="T107" fmla="*/ 557 h 793"/>
                  <a:gd name="T108" fmla="*/ 401 w 522"/>
                  <a:gd name="T109" fmla="*/ 546 h 793"/>
                  <a:gd name="T110" fmla="*/ 355 w 522"/>
                  <a:gd name="T111" fmla="*/ 559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2" h="793">
                    <a:moveTo>
                      <a:pt x="503" y="476"/>
                    </a:moveTo>
                    <a:cubicBezTo>
                      <a:pt x="485" y="477"/>
                      <a:pt x="468" y="483"/>
                      <a:pt x="451" y="489"/>
                    </a:cubicBezTo>
                    <a:cubicBezTo>
                      <a:pt x="429" y="497"/>
                      <a:pt x="408" y="507"/>
                      <a:pt x="387" y="519"/>
                    </a:cubicBezTo>
                    <a:cubicBezTo>
                      <a:pt x="368" y="530"/>
                      <a:pt x="349" y="544"/>
                      <a:pt x="332" y="559"/>
                    </a:cubicBezTo>
                    <a:cubicBezTo>
                      <a:pt x="327" y="564"/>
                      <a:pt x="321" y="569"/>
                      <a:pt x="317" y="575"/>
                    </a:cubicBezTo>
                    <a:cubicBezTo>
                      <a:pt x="317" y="568"/>
                      <a:pt x="316" y="562"/>
                      <a:pt x="316" y="555"/>
                    </a:cubicBezTo>
                    <a:cubicBezTo>
                      <a:pt x="315" y="514"/>
                      <a:pt x="319" y="472"/>
                      <a:pt x="311" y="432"/>
                    </a:cubicBezTo>
                    <a:cubicBezTo>
                      <a:pt x="317" y="441"/>
                      <a:pt x="324" y="449"/>
                      <a:pt x="333" y="457"/>
                    </a:cubicBezTo>
                    <a:cubicBezTo>
                      <a:pt x="361" y="483"/>
                      <a:pt x="401" y="494"/>
                      <a:pt x="435" y="473"/>
                    </a:cubicBezTo>
                    <a:cubicBezTo>
                      <a:pt x="463" y="457"/>
                      <a:pt x="471" y="427"/>
                      <a:pt x="462" y="398"/>
                    </a:cubicBezTo>
                    <a:cubicBezTo>
                      <a:pt x="453" y="368"/>
                      <a:pt x="432" y="343"/>
                      <a:pt x="408" y="325"/>
                    </a:cubicBezTo>
                    <a:cubicBezTo>
                      <a:pt x="412" y="325"/>
                      <a:pt x="416" y="324"/>
                      <a:pt x="420" y="324"/>
                    </a:cubicBezTo>
                    <a:cubicBezTo>
                      <a:pt x="453" y="319"/>
                      <a:pt x="484" y="301"/>
                      <a:pt x="503" y="273"/>
                    </a:cubicBezTo>
                    <a:cubicBezTo>
                      <a:pt x="520" y="248"/>
                      <a:pt x="522" y="214"/>
                      <a:pt x="503" y="191"/>
                    </a:cubicBezTo>
                    <a:cubicBezTo>
                      <a:pt x="486" y="170"/>
                      <a:pt x="458" y="162"/>
                      <a:pt x="433" y="160"/>
                    </a:cubicBezTo>
                    <a:cubicBezTo>
                      <a:pt x="421" y="160"/>
                      <a:pt x="409" y="161"/>
                      <a:pt x="397" y="163"/>
                    </a:cubicBezTo>
                    <a:cubicBezTo>
                      <a:pt x="402" y="154"/>
                      <a:pt x="406" y="145"/>
                      <a:pt x="409" y="136"/>
                    </a:cubicBezTo>
                    <a:cubicBezTo>
                      <a:pt x="422" y="102"/>
                      <a:pt x="422" y="63"/>
                      <a:pt x="399" y="34"/>
                    </a:cubicBezTo>
                    <a:cubicBezTo>
                      <a:pt x="379" y="10"/>
                      <a:pt x="346" y="0"/>
                      <a:pt x="317" y="13"/>
                    </a:cubicBezTo>
                    <a:cubicBezTo>
                      <a:pt x="289" y="25"/>
                      <a:pt x="269" y="53"/>
                      <a:pt x="257" y="80"/>
                    </a:cubicBezTo>
                    <a:cubicBezTo>
                      <a:pt x="243" y="110"/>
                      <a:pt x="233" y="148"/>
                      <a:pt x="245" y="180"/>
                    </a:cubicBezTo>
                    <a:cubicBezTo>
                      <a:pt x="244" y="181"/>
                      <a:pt x="242" y="182"/>
                      <a:pt x="241" y="183"/>
                    </a:cubicBezTo>
                    <a:cubicBezTo>
                      <a:pt x="243" y="156"/>
                      <a:pt x="232" y="127"/>
                      <a:pt x="220" y="104"/>
                    </a:cubicBezTo>
                    <a:cubicBezTo>
                      <a:pt x="206" y="77"/>
                      <a:pt x="184" y="50"/>
                      <a:pt x="155" y="39"/>
                    </a:cubicBezTo>
                    <a:cubicBezTo>
                      <a:pt x="123" y="28"/>
                      <a:pt x="93" y="49"/>
                      <a:pt x="77" y="75"/>
                    </a:cubicBezTo>
                    <a:cubicBezTo>
                      <a:pt x="58" y="105"/>
                      <a:pt x="68" y="143"/>
                      <a:pt x="86" y="171"/>
                    </a:cubicBezTo>
                    <a:cubicBezTo>
                      <a:pt x="97" y="188"/>
                      <a:pt x="112" y="204"/>
                      <a:pt x="130" y="216"/>
                    </a:cubicBezTo>
                    <a:cubicBezTo>
                      <a:pt x="126" y="216"/>
                      <a:pt x="123" y="215"/>
                      <a:pt x="120" y="215"/>
                    </a:cubicBezTo>
                    <a:cubicBezTo>
                      <a:pt x="92" y="212"/>
                      <a:pt x="62" y="215"/>
                      <a:pt x="38" y="229"/>
                    </a:cubicBezTo>
                    <a:cubicBezTo>
                      <a:pt x="11" y="244"/>
                      <a:pt x="0" y="274"/>
                      <a:pt x="0" y="304"/>
                    </a:cubicBezTo>
                    <a:cubicBezTo>
                      <a:pt x="0" y="334"/>
                      <a:pt x="11" y="369"/>
                      <a:pt x="40" y="384"/>
                    </a:cubicBezTo>
                    <a:cubicBezTo>
                      <a:pt x="70" y="398"/>
                      <a:pt x="106" y="386"/>
                      <a:pt x="134" y="373"/>
                    </a:cubicBezTo>
                    <a:cubicBezTo>
                      <a:pt x="148" y="366"/>
                      <a:pt x="161" y="358"/>
                      <a:pt x="174" y="349"/>
                    </a:cubicBezTo>
                    <a:cubicBezTo>
                      <a:pt x="167" y="362"/>
                      <a:pt x="162" y="376"/>
                      <a:pt x="159" y="390"/>
                    </a:cubicBezTo>
                    <a:cubicBezTo>
                      <a:pt x="151" y="420"/>
                      <a:pt x="148" y="454"/>
                      <a:pt x="160" y="483"/>
                    </a:cubicBezTo>
                    <a:cubicBezTo>
                      <a:pt x="170" y="509"/>
                      <a:pt x="196" y="532"/>
                      <a:pt x="225" y="527"/>
                    </a:cubicBezTo>
                    <a:cubicBezTo>
                      <a:pt x="252" y="523"/>
                      <a:pt x="270" y="494"/>
                      <a:pt x="281" y="470"/>
                    </a:cubicBezTo>
                    <a:cubicBezTo>
                      <a:pt x="285" y="462"/>
                      <a:pt x="288" y="454"/>
                      <a:pt x="291" y="446"/>
                    </a:cubicBezTo>
                    <a:cubicBezTo>
                      <a:pt x="290" y="457"/>
                      <a:pt x="290" y="469"/>
                      <a:pt x="290" y="481"/>
                    </a:cubicBezTo>
                    <a:cubicBezTo>
                      <a:pt x="289" y="515"/>
                      <a:pt x="289" y="549"/>
                      <a:pt x="290" y="583"/>
                    </a:cubicBezTo>
                    <a:cubicBezTo>
                      <a:pt x="291" y="616"/>
                      <a:pt x="291" y="650"/>
                      <a:pt x="292" y="684"/>
                    </a:cubicBezTo>
                    <a:cubicBezTo>
                      <a:pt x="292" y="701"/>
                      <a:pt x="293" y="717"/>
                      <a:pt x="293" y="734"/>
                    </a:cubicBezTo>
                    <a:cubicBezTo>
                      <a:pt x="294" y="751"/>
                      <a:pt x="293" y="769"/>
                      <a:pt x="296" y="786"/>
                    </a:cubicBezTo>
                    <a:cubicBezTo>
                      <a:pt x="297" y="793"/>
                      <a:pt x="309" y="793"/>
                      <a:pt x="310" y="786"/>
                    </a:cubicBezTo>
                    <a:cubicBezTo>
                      <a:pt x="311" y="781"/>
                      <a:pt x="312" y="775"/>
                      <a:pt x="312" y="770"/>
                    </a:cubicBezTo>
                    <a:cubicBezTo>
                      <a:pt x="315" y="772"/>
                      <a:pt x="319" y="771"/>
                      <a:pt x="320" y="767"/>
                    </a:cubicBezTo>
                    <a:cubicBezTo>
                      <a:pt x="325" y="750"/>
                      <a:pt x="323" y="733"/>
                      <a:pt x="323" y="715"/>
                    </a:cubicBezTo>
                    <a:cubicBezTo>
                      <a:pt x="323" y="697"/>
                      <a:pt x="322" y="679"/>
                      <a:pt x="321" y="661"/>
                    </a:cubicBezTo>
                    <a:cubicBezTo>
                      <a:pt x="321" y="649"/>
                      <a:pt x="320" y="636"/>
                      <a:pt x="319" y="623"/>
                    </a:cubicBezTo>
                    <a:cubicBezTo>
                      <a:pt x="324" y="625"/>
                      <a:pt x="328" y="627"/>
                      <a:pt x="332" y="628"/>
                    </a:cubicBezTo>
                    <a:cubicBezTo>
                      <a:pt x="343" y="632"/>
                      <a:pt x="355" y="633"/>
                      <a:pt x="366" y="633"/>
                    </a:cubicBezTo>
                    <a:cubicBezTo>
                      <a:pt x="389" y="632"/>
                      <a:pt x="411" y="623"/>
                      <a:pt x="429" y="610"/>
                    </a:cubicBezTo>
                    <a:cubicBezTo>
                      <a:pt x="470" y="581"/>
                      <a:pt x="497" y="533"/>
                      <a:pt x="510" y="485"/>
                    </a:cubicBezTo>
                    <a:cubicBezTo>
                      <a:pt x="511" y="481"/>
                      <a:pt x="508" y="476"/>
                      <a:pt x="503" y="476"/>
                    </a:cubicBezTo>
                    <a:close/>
                    <a:moveTo>
                      <a:pt x="273" y="343"/>
                    </a:moveTo>
                    <a:cubicBezTo>
                      <a:pt x="269" y="343"/>
                      <a:pt x="265" y="342"/>
                      <a:pt x="260" y="341"/>
                    </a:cubicBezTo>
                    <a:cubicBezTo>
                      <a:pt x="261" y="340"/>
                      <a:pt x="261" y="340"/>
                      <a:pt x="262" y="339"/>
                    </a:cubicBezTo>
                    <a:cubicBezTo>
                      <a:pt x="262" y="339"/>
                      <a:pt x="262" y="338"/>
                      <a:pt x="261" y="338"/>
                    </a:cubicBezTo>
                    <a:cubicBezTo>
                      <a:pt x="260" y="338"/>
                      <a:pt x="259" y="339"/>
                      <a:pt x="257" y="340"/>
                    </a:cubicBezTo>
                    <a:cubicBezTo>
                      <a:pt x="247" y="335"/>
                      <a:pt x="237" y="328"/>
                      <a:pt x="229" y="319"/>
                    </a:cubicBezTo>
                    <a:cubicBezTo>
                      <a:pt x="230" y="318"/>
                      <a:pt x="231" y="317"/>
                      <a:pt x="233" y="316"/>
                    </a:cubicBezTo>
                    <a:cubicBezTo>
                      <a:pt x="234" y="315"/>
                      <a:pt x="232" y="313"/>
                      <a:pt x="231" y="313"/>
                    </a:cubicBezTo>
                    <a:cubicBezTo>
                      <a:pt x="230" y="314"/>
                      <a:pt x="227" y="314"/>
                      <a:pt x="226" y="316"/>
                    </a:cubicBezTo>
                    <a:cubicBezTo>
                      <a:pt x="222" y="312"/>
                      <a:pt x="220" y="308"/>
                      <a:pt x="217" y="304"/>
                    </a:cubicBezTo>
                    <a:cubicBezTo>
                      <a:pt x="213" y="298"/>
                      <a:pt x="210" y="291"/>
                      <a:pt x="208" y="283"/>
                    </a:cubicBezTo>
                    <a:cubicBezTo>
                      <a:pt x="207" y="276"/>
                      <a:pt x="208" y="269"/>
                      <a:pt x="209" y="262"/>
                    </a:cubicBezTo>
                    <a:cubicBezTo>
                      <a:pt x="212" y="257"/>
                      <a:pt x="215" y="253"/>
                      <a:pt x="220" y="249"/>
                    </a:cubicBezTo>
                    <a:cubicBezTo>
                      <a:pt x="220" y="249"/>
                      <a:pt x="220" y="248"/>
                      <a:pt x="219" y="248"/>
                    </a:cubicBezTo>
                    <a:cubicBezTo>
                      <a:pt x="216" y="249"/>
                      <a:pt x="214" y="250"/>
                      <a:pt x="212" y="252"/>
                    </a:cubicBezTo>
                    <a:cubicBezTo>
                      <a:pt x="220" y="220"/>
                      <a:pt x="244" y="190"/>
                      <a:pt x="279" y="190"/>
                    </a:cubicBezTo>
                    <a:cubicBezTo>
                      <a:pt x="282" y="190"/>
                      <a:pt x="285" y="190"/>
                      <a:pt x="288" y="191"/>
                    </a:cubicBezTo>
                    <a:cubicBezTo>
                      <a:pt x="288" y="191"/>
                      <a:pt x="288" y="191"/>
                      <a:pt x="288" y="192"/>
                    </a:cubicBezTo>
                    <a:cubicBezTo>
                      <a:pt x="288" y="193"/>
                      <a:pt x="290" y="195"/>
                      <a:pt x="292" y="194"/>
                    </a:cubicBezTo>
                    <a:cubicBezTo>
                      <a:pt x="293" y="194"/>
                      <a:pt x="294" y="193"/>
                      <a:pt x="295" y="193"/>
                    </a:cubicBezTo>
                    <a:cubicBezTo>
                      <a:pt x="319" y="200"/>
                      <a:pt x="334" y="223"/>
                      <a:pt x="337" y="249"/>
                    </a:cubicBezTo>
                    <a:cubicBezTo>
                      <a:pt x="340" y="270"/>
                      <a:pt x="334" y="298"/>
                      <a:pt x="321" y="318"/>
                    </a:cubicBezTo>
                    <a:cubicBezTo>
                      <a:pt x="313" y="328"/>
                      <a:pt x="301" y="337"/>
                      <a:pt x="290" y="342"/>
                    </a:cubicBezTo>
                    <a:cubicBezTo>
                      <a:pt x="285" y="343"/>
                      <a:pt x="279" y="344"/>
                      <a:pt x="273" y="343"/>
                    </a:cubicBezTo>
                    <a:close/>
                    <a:moveTo>
                      <a:pt x="418" y="360"/>
                    </a:moveTo>
                    <a:cubicBezTo>
                      <a:pt x="436" y="380"/>
                      <a:pt x="454" y="410"/>
                      <a:pt x="444" y="437"/>
                    </a:cubicBezTo>
                    <a:cubicBezTo>
                      <a:pt x="439" y="451"/>
                      <a:pt x="424" y="461"/>
                      <a:pt x="410" y="464"/>
                    </a:cubicBezTo>
                    <a:cubicBezTo>
                      <a:pt x="392" y="470"/>
                      <a:pt x="374" y="464"/>
                      <a:pt x="358" y="454"/>
                    </a:cubicBezTo>
                    <a:cubicBezTo>
                      <a:pt x="341" y="443"/>
                      <a:pt x="328" y="427"/>
                      <a:pt x="317" y="410"/>
                    </a:cubicBezTo>
                    <a:cubicBezTo>
                      <a:pt x="312" y="403"/>
                      <a:pt x="307" y="394"/>
                      <a:pt x="303" y="386"/>
                    </a:cubicBezTo>
                    <a:cubicBezTo>
                      <a:pt x="302" y="384"/>
                      <a:pt x="302" y="383"/>
                      <a:pt x="301" y="381"/>
                    </a:cubicBezTo>
                    <a:cubicBezTo>
                      <a:pt x="301" y="374"/>
                      <a:pt x="299" y="367"/>
                      <a:pt x="296" y="360"/>
                    </a:cubicBezTo>
                    <a:cubicBezTo>
                      <a:pt x="301" y="358"/>
                      <a:pt x="305" y="356"/>
                      <a:pt x="310" y="353"/>
                    </a:cubicBezTo>
                    <a:cubicBezTo>
                      <a:pt x="317" y="348"/>
                      <a:pt x="322" y="340"/>
                      <a:pt x="326" y="332"/>
                    </a:cubicBezTo>
                    <a:cubicBezTo>
                      <a:pt x="331" y="327"/>
                      <a:pt x="335" y="321"/>
                      <a:pt x="338" y="315"/>
                    </a:cubicBezTo>
                    <a:cubicBezTo>
                      <a:pt x="339" y="316"/>
                      <a:pt x="341" y="317"/>
                      <a:pt x="342" y="317"/>
                    </a:cubicBezTo>
                    <a:cubicBezTo>
                      <a:pt x="356" y="321"/>
                      <a:pt x="369" y="323"/>
                      <a:pt x="381" y="330"/>
                    </a:cubicBezTo>
                    <a:cubicBezTo>
                      <a:pt x="395" y="338"/>
                      <a:pt x="407" y="348"/>
                      <a:pt x="418" y="360"/>
                    </a:cubicBezTo>
                    <a:close/>
                    <a:moveTo>
                      <a:pt x="433" y="180"/>
                    </a:moveTo>
                    <a:cubicBezTo>
                      <a:pt x="433" y="185"/>
                      <a:pt x="432" y="189"/>
                      <a:pt x="432" y="193"/>
                    </a:cubicBezTo>
                    <a:cubicBezTo>
                      <a:pt x="432" y="200"/>
                      <a:pt x="431" y="207"/>
                      <a:pt x="433" y="213"/>
                    </a:cubicBezTo>
                    <a:cubicBezTo>
                      <a:pt x="433" y="215"/>
                      <a:pt x="435" y="215"/>
                      <a:pt x="436" y="213"/>
                    </a:cubicBezTo>
                    <a:cubicBezTo>
                      <a:pt x="438" y="208"/>
                      <a:pt x="437" y="202"/>
                      <a:pt x="437" y="196"/>
                    </a:cubicBezTo>
                    <a:cubicBezTo>
                      <a:pt x="436" y="191"/>
                      <a:pt x="436" y="186"/>
                      <a:pt x="435" y="181"/>
                    </a:cubicBezTo>
                    <a:cubicBezTo>
                      <a:pt x="451" y="182"/>
                      <a:pt x="466" y="186"/>
                      <a:pt x="478" y="194"/>
                    </a:cubicBezTo>
                    <a:cubicBezTo>
                      <a:pt x="500" y="208"/>
                      <a:pt x="501" y="238"/>
                      <a:pt x="488" y="259"/>
                    </a:cubicBezTo>
                    <a:cubicBezTo>
                      <a:pt x="472" y="287"/>
                      <a:pt x="437" y="302"/>
                      <a:pt x="407" y="306"/>
                    </a:cubicBezTo>
                    <a:cubicBezTo>
                      <a:pt x="397" y="307"/>
                      <a:pt x="387" y="307"/>
                      <a:pt x="377" y="306"/>
                    </a:cubicBezTo>
                    <a:cubicBezTo>
                      <a:pt x="369" y="303"/>
                      <a:pt x="362" y="300"/>
                      <a:pt x="354" y="300"/>
                    </a:cubicBezTo>
                    <a:cubicBezTo>
                      <a:pt x="351" y="299"/>
                      <a:pt x="349" y="297"/>
                      <a:pt x="346" y="296"/>
                    </a:cubicBezTo>
                    <a:cubicBezTo>
                      <a:pt x="349" y="289"/>
                      <a:pt x="351" y="281"/>
                      <a:pt x="352" y="272"/>
                    </a:cubicBezTo>
                    <a:cubicBezTo>
                      <a:pt x="361" y="281"/>
                      <a:pt x="376" y="280"/>
                      <a:pt x="388" y="278"/>
                    </a:cubicBezTo>
                    <a:cubicBezTo>
                      <a:pt x="406" y="276"/>
                      <a:pt x="422" y="268"/>
                      <a:pt x="440" y="268"/>
                    </a:cubicBezTo>
                    <a:cubicBezTo>
                      <a:pt x="441" y="268"/>
                      <a:pt x="441" y="266"/>
                      <a:pt x="440" y="266"/>
                    </a:cubicBezTo>
                    <a:cubicBezTo>
                      <a:pt x="426" y="263"/>
                      <a:pt x="411" y="263"/>
                      <a:pt x="397" y="265"/>
                    </a:cubicBezTo>
                    <a:cubicBezTo>
                      <a:pt x="389" y="266"/>
                      <a:pt x="381" y="267"/>
                      <a:pt x="372" y="266"/>
                    </a:cubicBezTo>
                    <a:cubicBezTo>
                      <a:pt x="366" y="265"/>
                      <a:pt x="359" y="263"/>
                      <a:pt x="352" y="264"/>
                    </a:cubicBezTo>
                    <a:cubicBezTo>
                      <a:pt x="353" y="261"/>
                      <a:pt x="353" y="258"/>
                      <a:pt x="352" y="255"/>
                    </a:cubicBezTo>
                    <a:cubicBezTo>
                      <a:pt x="381" y="247"/>
                      <a:pt x="410" y="231"/>
                      <a:pt x="440" y="231"/>
                    </a:cubicBezTo>
                    <a:cubicBezTo>
                      <a:pt x="440" y="231"/>
                      <a:pt x="440" y="231"/>
                      <a:pt x="440" y="231"/>
                    </a:cubicBezTo>
                    <a:cubicBezTo>
                      <a:pt x="424" y="228"/>
                      <a:pt x="409" y="228"/>
                      <a:pt x="393" y="231"/>
                    </a:cubicBezTo>
                    <a:cubicBezTo>
                      <a:pt x="379" y="233"/>
                      <a:pt x="365" y="237"/>
                      <a:pt x="351" y="240"/>
                    </a:cubicBezTo>
                    <a:cubicBezTo>
                      <a:pt x="350" y="232"/>
                      <a:pt x="347" y="225"/>
                      <a:pt x="345" y="218"/>
                    </a:cubicBezTo>
                    <a:cubicBezTo>
                      <a:pt x="345" y="218"/>
                      <a:pt x="345" y="217"/>
                      <a:pt x="346" y="217"/>
                    </a:cubicBezTo>
                    <a:cubicBezTo>
                      <a:pt x="346" y="216"/>
                      <a:pt x="347" y="216"/>
                      <a:pt x="347" y="216"/>
                    </a:cubicBezTo>
                    <a:cubicBezTo>
                      <a:pt x="348" y="216"/>
                      <a:pt x="349" y="216"/>
                      <a:pt x="350" y="215"/>
                    </a:cubicBezTo>
                    <a:cubicBezTo>
                      <a:pt x="350" y="219"/>
                      <a:pt x="350" y="222"/>
                      <a:pt x="349" y="224"/>
                    </a:cubicBezTo>
                    <a:cubicBezTo>
                      <a:pt x="349" y="226"/>
                      <a:pt x="351" y="227"/>
                      <a:pt x="352" y="225"/>
                    </a:cubicBezTo>
                    <a:cubicBezTo>
                      <a:pt x="353" y="222"/>
                      <a:pt x="354" y="219"/>
                      <a:pt x="354" y="215"/>
                    </a:cubicBezTo>
                    <a:cubicBezTo>
                      <a:pt x="357" y="214"/>
                      <a:pt x="360" y="211"/>
                      <a:pt x="364" y="208"/>
                    </a:cubicBezTo>
                    <a:cubicBezTo>
                      <a:pt x="367" y="205"/>
                      <a:pt x="370" y="202"/>
                      <a:pt x="373" y="198"/>
                    </a:cubicBezTo>
                    <a:cubicBezTo>
                      <a:pt x="372" y="201"/>
                      <a:pt x="372" y="204"/>
                      <a:pt x="373" y="207"/>
                    </a:cubicBezTo>
                    <a:cubicBezTo>
                      <a:pt x="374" y="208"/>
                      <a:pt x="376" y="208"/>
                      <a:pt x="376" y="207"/>
                    </a:cubicBezTo>
                    <a:cubicBezTo>
                      <a:pt x="377" y="203"/>
                      <a:pt x="377" y="199"/>
                      <a:pt x="376" y="195"/>
                    </a:cubicBezTo>
                    <a:cubicBezTo>
                      <a:pt x="376" y="195"/>
                      <a:pt x="376" y="194"/>
                      <a:pt x="376" y="194"/>
                    </a:cubicBezTo>
                    <a:cubicBezTo>
                      <a:pt x="377" y="193"/>
                      <a:pt x="378" y="192"/>
                      <a:pt x="379" y="191"/>
                    </a:cubicBezTo>
                    <a:cubicBezTo>
                      <a:pt x="385" y="188"/>
                      <a:pt x="390" y="186"/>
                      <a:pt x="396" y="184"/>
                    </a:cubicBezTo>
                    <a:cubicBezTo>
                      <a:pt x="396" y="185"/>
                      <a:pt x="396" y="186"/>
                      <a:pt x="396" y="187"/>
                    </a:cubicBezTo>
                    <a:cubicBezTo>
                      <a:pt x="396" y="191"/>
                      <a:pt x="395" y="197"/>
                      <a:pt x="397" y="201"/>
                    </a:cubicBezTo>
                    <a:cubicBezTo>
                      <a:pt x="398" y="203"/>
                      <a:pt x="399" y="203"/>
                      <a:pt x="400" y="201"/>
                    </a:cubicBezTo>
                    <a:cubicBezTo>
                      <a:pt x="402" y="197"/>
                      <a:pt x="401" y="191"/>
                      <a:pt x="401" y="187"/>
                    </a:cubicBezTo>
                    <a:cubicBezTo>
                      <a:pt x="401" y="186"/>
                      <a:pt x="401" y="184"/>
                      <a:pt x="401" y="183"/>
                    </a:cubicBezTo>
                    <a:cubicBezTo>
                      <a:pt x="411" y="181"/>
                      <a:pt x="422" y="180"/>
                      <a:pt x="433" y="180"/>
                    </a:cubicBezTo>
                    <a:close/>
                    <a:moveTo>
                      <a:pt x="262" y="92"/>
                    </a:moveTo>
                    <a:cubicBezTo>
                      <a:pt x="274" y="64"/>
                      <a:pt x="294" y="34"/>
                      <a:pt x="323" y="22"/>
                    </a:cubicBezTo>
                    <a:cubicBezTo>
                      <a:pt x="355" y="10"/>
                      <a:pt x="388" y="32"/>
                      <a:pt x="398" y="63"/>
                    </a:cubicBezTo>
                    <a:cubicBezTo>
                      <a:pt x="410" y="98"/>
                      <a:pt x="392" y="139"/>
                      <a:pt x="373" y="168"/>
                    </a:cubicBezTo>
                    <a:cubicBezTo>
                      <a:pt x="373" y="169"/>
                      <a:pt x="372" y="170"/>
                      <a:pt x="372" y="171"/>
                    </a:cubicBezTo>
                    <a:cubicBezTo>
                      <a:pt x="371" y="171"/>
                      <a:pt x="371" y="171"/>
                      <a:pt x="371" y="171"/>
                    </a:cubicBezTo>
                    <a:cubicBezTo>
                      <a:pt x="356" y="177"/>
                      <a:pt x="341" y="186"/>
                      <a:pt x="334" y="201"/>
                    </a:cubicBezTo>
                    <a:cubicBezTo>
                      <a:pt x="331" y="197"/>
                      <a:pt x="328" y="193"/>
                      <a:pt x="324" y="190"/>
                    </a:cubicBezTo>
                    <a:cubicBezTo>
                      <a:pt x="329" y="181"/>
                      <a:pt x="332" y="170"/>
                      <a:pt x="337" y="161"/>
                    </a:cubicBezTo>
                    <a:cubicBezTo>
                      <a:pt x="343" y="148"/>
                      <a:pt x="350" y="135"/>
                      <a:pt x="358" y="123"/>
                    </a:cubicBezTo>
                    <a:cubicBezTo>
                      <a:pt x="358" y="122"/>
                      <a:pt x="357" y="121"/>
                      <a:pt x="356" y="122"/>
                    </a:cubicBezTo>
                    <a:cubicBezTo>
                      <a:pt x="346" y="131"/>
                      <a:pt x="338" y="142"/>
                      <a:pt x="331" y="154"/>
                    </a:cubicBezTo>
                    <a:cubicBezTo>
                      <a:pt x="325" y="163"/>
                      <a:pt x="319" y="173"/>
                      <a:pt x="314" y="183"/>
                    </a:cubicBezTo>
                    <a:cubicBezTo>
                      <a:pt x="310" y="181"/>
                      <a:pt x="307" y="179"/>
                      <a:pt x="303" y="178"/>
                    </a:cubicBezTo>
                    <a:cubicBezTo>
                      <a:pt x="305" y="170"/>
                      <a:pt x="306" y="161"/>
                      <a:pt x="307" y="156"/>
                    </a:cubicBezTo>
                    <a:cubicBezTo>
                      <a:pt x="310" y="139"/>
                      <a:pt x="312" y="116"/>
                      <a:pt x="327" y="105"/>
                    </a:cubicBezTo>
                    <a:cubicBezTo>
                      <a:pt x="328" y="105"/>
                      <a:pt x="327" y="104"/>
                      <a:pt x="327" y="104"/>
                    </a:cubicBezTo>
                    <a:cubicBezTo>
                      <a:pt x="311" y="111"/>
                      <a:pt x="305" y="127"/>
                      <a:pt x="301" y="143"/>
                    </a:cubicBezTo>
                    <a:cubicBezTo>
                      <a:pt x="299" y="152"/>
                      <a:pt x="297" y="161"/>
                      <a:pt x="295" y="170"/>
                    </a:cubicBezTo>
                    <a:cubicBezTo>
                      <a:pt x="294" y="172"/>
                      <a:pt x="294" y="173"/>
                      <a:pt x="293" y="175"/>
                    </a:cubicBezTo>
                    <a:cubicBezTo>
                      <a:pt x="284" y="173"/>
                      <a:pt x="274" y="173"/>
                      <a:pt x="264" y="174"/>
                    </a:cubicBezTo>
                    <a:cubicBezTo>
                      <a:pt x="267" y="166"/>
                      <a:pt x="266" y="156"/>
                      <a:pt x="267" y="147"/>
                    </a:cubicBezTo>
                    <a:cubicBezTo>
                      <a:pt x="267" y="139"/>
                      <a:pt x="266" y="130"/>
                      <a:pt x="262" y="122"/>
                    </a:cubicBezTo>
                    <a:cubicBezTo>
                      <a:pt x="262" y="121"/>
                      <a:pt x="260" y="122"/>
                      <a:pt x="260" y="123"/>
                    </a:cubicBezTo>
                    <a:cubicBezTo>
                      <a:pt x="265" y="140"/>
                      <a:pt x="253" y="159"/>
                      <a:pt x="259" y="175"/>
                    </a:cubicBezTo>
                    <a:cubicBezTo>
                      <a:pt x="258" y="176"/>
                      <a:pt x="257" y="176"/>
                      <a:pt x="256" y="176"/>
                    </a:cubicBezTo>
                    <a:cubicBezTo>
                      <a:pt x="254" y="177"/>
                      <a:pt x="253" y="177"/>
                      <a:pt x="251" y="178"/>
                    </a:cubicBezTo>
                    <a:cubicBezTo>
                      <a:pt x="242" y="150"/>
                      <a:pt x="251" y="118"/>
                      <a:pt x="262" y="92"/>
                    </a:cubicBezTo>
                    <a:close/>
                    <a:moveTo>
                      <a:pt x="85" y="128"/>
                    </a:moveTo>
                    <a:cubicBezTo>
                      <a:pt x="77" y="96"/>
                      <a:pt x="97" y="59"/>
                      <a:pt x="130" y="52"/>
                    </a:cubicBezTo>
                    <a:cubicBezTo>
                      <a:pt x="160" y="45"/>
                      <a:pt x="187" y="76"/>
                      <a:pt x="202" y="97"/>
                    </a:cubicBezTo>
                    <a:cubicBezTo>
                      <a:pt x="219" y="122"/>
                      <a:pt x="233" y="153"/>
                      <a:pt x="235" y="184"/>
                    </a:cubicBezTo>
                    <a:cubicBezTo>
                      <a:pt x="233" y="181"/>
                      <a:pt x="231" y="179"/>
                      <a:pt x="229" y="176"/>
                    </a:cubicBezTo>
                    <a:cubicBezTo>
                      <a:pt x="225" y="172"/>
                      <a:pt x="222" y="167"/>
                      <a:pt x="220" y="162"/>
                    </a:cubicBezTo>
                    <a:cubicBezTo>
                      <a:pt x="214" y="152"/>
                      <a:pt x="211" y="139"/>
                      <a:pt x="208" y="128"/>
                    </a:cubicBezTo>
                    <a:cubicBezTo>
                      <a:pt x="208" y="128"/>
                      <a:pt x="207" y="128"/>
                      <a:pt x="207" y="128"/>
                    </a:cubicBezTo>
                    <a:cubicBezTo>
                      <a:pt x="204" y="142"/>
                      <a:pt x="205" y="153"/>
                      <a:pt x="210" y="166"/>
                    </a:cubicBezTo>
                    <a:cubicBezTo>
                      <a:pt x="213" y="175"/>
                      <a:pt x="218" y="187"/>
                      <a:pt x="227" y="192"/>
                    </a:cubicBezTo>
                    <a:cubicBezTo>
                      <a:pt x="226" y="193"/>
                      <a:pt x="225" y="194"/>
                      <a:pt x="224" y="195"/>
                    </a:cubicBezTo>
                    <a:cubicBezTo>
                      <a:pt x="221" y="189"/>
                      <a:pt x="215" y="185"/>
                      <a:pt x="211" y="180"/>
                    </a:cubicBezTo>
                    <a:cubicBezTo>
                      <a:pt x="204" y="174"/>
                      <a:pt x="198" y="167"/>
                      <a:pt x="192" y="161"/>
                    </a:cubicBezTo>
                    <a:cubicBezTo>
                      <a:pt x="181" y="149"/>
                      <a:pt x="169" y="136"/>
                      <a:pt x="161" y="122"/>
                    </a:cubicBezTo>
                    <a:cubicBezTo>
                      <a:pt x="160" y="120"/>
                      <a:pt x="158" y="121"/>
                      <a:pt x="158" y="123"/>
                    </a:cubicBezTo>
                    <a:cubicBezTo>
                      <a:pt x="164" y="138"/>
                      <a:pt x="171" y="152"/>
                      <a:pt x="180" y="166"/>
                    </a:cubicBezTo>
                    <a:cubicBezTo>
                      <a:pt x="184" y="173"/>
                      <a:pt x="190" y="180"/>
                      <a:pt x="195" y="186"/>
                    </a:cubicBezTo>
                    <a:cubicBezTo>
                      <a:pt x="198" y="190"/>
                      <a:pt x="202" y="195"/>
                      <a:pt x="205" y="198"/>
                    </a:cubicBezTo>
                    <a:cubicBezTo>
                      <a:pt x="199" y="197"/>
                      <a:pt x="192" y="197"/>
                      <a:pt x="187" y="195"/>
                    </a:cubicBezTo>
                    <a:cubicBezTo>
                      <a:pt x="176" y="191"/>
                      <a:pt x="165" y="186"/>
                      <a:pt x="154" y="181"/>
                    </a:cubicBezTo>
                    <a:cubicBezTo>
                      <a:pt x="153" y="181"/>
                      <a:pt x="152" y="182"/>
                      <a:pt x="153" y="184"/>
                    </a:cubicBezTo>
                    <a:cubicBezTo>
                      <a:pt x="162" y="192"/>
                      <a:pt x="171" y="200"/>
                      <a:pt x="182" y="206"/>
                    </a:cubicBezTo>
                    <a:cubicBezTo>
                      <a:pt x="189" y="210"/>
                      <a:pt x="200" y="214"/>
                      <a:pt x="208" y="213"/>
                    </a:cubicBezTo>
                    <a:cubicBezTo>
                      <a:pt x="205" y="218"/>
                      <a:pt x="202" y="222"/>
                      <a:pt x="200" y="227"/>
                    </a:cubicBezTo>
                    <a:cubicBezTo>
                      <a:pt x="199" y="226"/>
                      <a:pt x="199" y="225"/>
                      <a:pt x="198" y="225"/>
                    </a:cubicBezTo>
                    <a:cubicBezTo>
                      <a:pt x="192" y="220"/>
                      <a:pt x="183" y="220"/>
                      <a:pt x="176" y="218"/>
                    </a:cubicBezTo>
                    <a:cubicBezTo>
                      <a:pt x="168" y="216"/>
                      <a:pt x="160" y="213"/>
                      <a:pt x="152" y="208"/>
                    </a:cubicBezTo>
                    <a:cubicBezTo>
                      <a:pt x="122" y="192"/>
                      <a:pt x="94" y="162"/>
                      <a:pt x="85" y="128"/>
                    </a:cubicBezTo>
                    <a:close/>
                    <a:moveTo>
                      <a:pt x="195" y="239"/>
                    </a:moveTo>
                    <a:cubicBezTo>
                      <a:pt x="195" y="239"/>
                      <a:pt x="195" y="239"/>
                      <a:pt x="195" y="239"/>
                    </a:cubicBezTo>
                    <a:cubicBezTo>
                      <a:pt x="194" y="239"/>
                      <a:pt x="194" y="239"/>
                      <a:pt x="194" y="239"/>
                    </a:cubicBezTo>
                    <a:cubicBezTo>
                      <a:pt x="194" y="239"/>
                      <a:pt x="195" y="239"/>
                      <a:pt x="195" y="239"/>
                    </a:cubicBezTo>
                    <a:close/>
                    <a:moveTo>
                      <a:pt x="60" y="370"/>
                    </a:moveTo>
                    <a:cubicBezTo>
                      <a:pt x="30" y="365"/>
                      <a:pt x="21" y="333"/>
                      <a:pt x="20" y="306"/>
                    </a:cubicBezTo>
                    <a:cubicBezTo>
                      <a:pt x="18" y="277"/>
                      <a:pt x="31" y="253"/>
                      <a:pt x="57" y="240"/>
                    </a:cubicBezTo>
                    <a:cubicBezTo>
                      <a:pt x="99" y="220"/>
                      <a:pt x="150" y="233"/>
                      <a:pt x="192" y="244"/>
                    </a:cubicBezTo>
                    <a:cubicBezTo>
                      <a:pt x="192" y="247"/>
                      <a:pt x="191" y="249"/>
                      <a:pt x="190" y="252"/>
                    </a:cubicBezTo>
                    <a:cubicBezTo>
                      <a:pt x="189" y="255"/>
                      <a:pt x="189" y="258"/>
                      <a:pt x="188" y="261"/>
                    </a:cubicBezTo>
                    <a:cubicBezTo>
                      <a:pt x="176" y="256"/>
                      <a:pt x="160" y="259"/>
                      <a:pt x="148" y="260"/>
                    </a:cubicBezTo>
                    <a:cubicBezTo>
                      <a:pt x="136" y="261"/>
                      <a:pt x="121" y="261"/>
                      <a:pt x="109" y="266"/>
                    </a:cubicBezTo>
                    <a:cubicBezTo>
                      <a:pt x="108" y="266"/>
                      <a:pt x="108" y="267"/>
                      <a:pt x="109" y="268"/>
                    </a:cubicBezTo>
                    <a:cubicBezTo>
                      <a:pt x="121" y="273"/>
                      <a:pt x="136" y="273"/>
                      <a:pt x="148" y="274"/>
                    </a:cubicBezTo>
                    <a:cubicBezTo>
                      <a:pt x="153" y="274"/>
                      <a:pt x="159" y="275"/>
                      <a:pt x="165" y="275"/>
                    </a:cubicBezTo>
                    <a:cubicBezTo>
                      <a:pt x="158" y="279"/>
                      <a:pt x="151" y="282"/>
                      <a:pt x="144" y="285"/>
                    </a:cubicBezTo>
                    <a:cubicBezTo>
                      <a:pt x="122" y="295"/>
                      <a:pt x="99" y="301"/>
                      <a:pt x="76" y="308"/>
                    </a:cubicBezTo>
                    <a:cubicBezTo>
                      <a:pt x="75" y="308"/>
                      <a:pt x="75" y="309"/>
                      <a:pt x="76" y="310"/>
                    </a:cubicBezTo>
                    <a:cubicBezTo>
                      <a:pt x="97" y="319"/>
                      <a:pt x="121" y="310"/>
                      <a:pt x="142" y="302"/>
                    </a:cubicBezTo>
                    <a:cubicBezTo>
                      <a:pt x="154" y="298"/>
                      <a:pt x="165" y="293"/>
                      <a:pt x="177" y="287"/>
                    </a:cubicBezTo>
                    <a:cubicBezTo>
                      <a:pt x="180" y="286"/>
                      <a:pt x="183" y="285"/>
                      <a:pt x="186" y="284"/>
                    </a:cubicBezTo>
                    <a:cubicBezTo>
                      <a:pt x="187" y="286"/>
                      <a:pt x="187" y="288"/>
                      <a:pt x="187" y="290"/>
                    </a:cubicBezTo>
                    <a:cubicBezTo>
                      <a:pt x="185" y="292"/>
                      <a:pt x="183" y="293"/>
                      <a:pt x="180" y="295"/>
                    </a:cubicBezTo>
                    <a:cubicBezTo>
                      <a:pt x="174" y="299"/>
                      <a:pt x="167" y="302"/>
                      <a:pt x="160" y="305"/>
                    </a:cubicBezTo>
                    <a:cubicBezTo>
                      <a:pt x="154" y="308"/>
                      <a:pt x="148" y="311"/>
                      <a:pt x="142" y="314"/>
                    </a:cubicBezTo>
                    <a:cubicBezTo>
                      <a:pt x="137" y="317"/>
                      <a:pt x="133" y="322"/>
                      <a:pt x="130" y="327"/>
                    </a:cubicBezTo>
                    <a:cubicBezTo>
                      <a:pt x="129" y="327"/>
                      <a:pt x="130" y="328"/>
                      <a:pt x="130" y="327"/>
                    </a:cubicBezTo>
                    <a:cubicBezTo>
                      <a:pt x="136" y="324"/>
                      <a:pt x="142" y="324"/>
                      <a:pt x="148" y="322"/>
                    </a:cubicBezTo>
                    <a:cubicBezTo>
                      <a:pt x="155" y="319"/>
                      <a:pt x="162" y="316"/>
                      <a:pt x="169" y="313"/>
                    </a:cubicBezTo>
                    <a:cubicBezTo>
                      <a:pt x="175" y="311"/>
                      <a:pt x="183" y="308"/>
                      <a:pt x="190" y="304"/>
                    </a:cubicBezTo>
                    <a:cubicBezTo>
                      <a:pt x="190" y="306"/>
                      <a:pt x="191" y="309"/>
                      <a:pt x="192" y="311"/>
                    </a:cubicBezTo>
                    <a:cubicBezTo>
                      <a:pt x="192" y="311"/>
                      <a:pt x="191" y="312"/>
                      <a:pt x="191" y="312"/>
                    </a:cubicBezTo>
                    <a:cubicBezTo>
                      <a:pt x="185" y="316"/>
                      <a:pt x="180" y="320"/>
                      <a:pt x="174" y="325"/>
                    </a:cubicBezTo>
                    <a:cubicBezTo>
                      <a:pt x="163" y="334"/>
                      <a:pt x="150" y="342"/>
                      <a:pt x="137" y="349"/>
                    </a:cubicBezTo>
                    <a:cubicBezTo>
                      <a:pt x="115" y="361"/>
                      <a:pt x="87" y="374"/>
                      <a:pt x="60" y="370"/>
                    </a:cubicBezTo>
                    <a:close/>
                    <a:moveTo>
                      <a:pt x="274" y="434"/>
                    </a:moveTo>
                    <a:cubicBezTo>
                      <a:pt x="266" y="459"/>
                      <a:pt x="253" y="491"/>
                      <a:pt x="229" y="504"/>
                    </a:cubicBezTo>
                    <a:cubicBezTo>
                      <a:pt x="208" y="516"/>
                      <a:pt x="184" y="493"/>
                      <a:pt x="177" y="473"/>
                    </a:cubicBezTo>
                    <a:cubicBezTo>
                      <a:pt x="167" y="445"/>
                      <a:pt x="171" y="410"/>
                      <a:pt x="178" y="381"/>
                    </a:cubicBezTo>
                    <a:cubicBezTo>
                      <a:pt x="183" y="364"/>
                      <a:pt x="189" y="344"/>
                      <a:pt x="201" y="329"/>
                    </a:cubicBezTo>
                    <a:cubicBezTo>
                      <a:pt x="203" y="332"/>
                      <a:pt x="205" y="335"/>
                      <a:pt x="207" y="338"/>
                    </a:cubicBezTo>
                    <a:cubicBezTo>
                      <a:pt x="201" y="347"/>
                      <a:pt x="197" y="358"/>
                      <a:pt x="193" y="366"/>
                    </a:cubicBezTo>
                    <a:cubicBezTo>
                      <a:pt x="186" y="380"/>
                      <a:pt x="180" y="395"/>
                      <a:pt x="180" y="411"/>
                    </a:cubicBezTo>
                    <a:cubicBezTo>
                      <a:pt x="180" y="415"/>
                      <a:pt x="186" y="416"/>
                      <a:pt x="187" y="412"/>
                    </a:cubicBezTo>
                    <a:cubicBezTo>
                      <a:pt x="191" y="396"/>
                      <a:pt x="197" y="381"/>
                      <a:pt x="205" y="367"/>
                    </a:cubicBezTo>
                    <a:cubicBezTo>
                      <a:pt x="209" y="361"/>
                      <a:pt x="213" y="354"/>
                      <a:pt x="217" y="347"/>
                    </a:cubicBezTo>
                    <a:cubicBezTo>
                      <a:pt x="217" y="348"/>
                      <a:pt x="218" y="348"/>
                      <a:pt x="218" y="349"/>
                    </a:cubicBezTo>
                    <a:cubicBezTo>
                      <a:pt x="221" y="351"/>
                      <a:pt x="225" y="354"/>
                      <a:pt x="229" y="356"/>
                    </a:cubicBezTo>
                    <a:cubicBezTo>
                      <a:pt x="223" y="365"/>
                      <a:pt x="220" y="375"/>
                      <a:pt x="218" y="385"/>
                    </a:cubicBezTo>
                    <a:cubicBezTo>
                      <a:pt x="213" y="403"/>
                      <a:pt x="210" y="422"/>
                      <a:pt x="210" y="441"/>
                    </a:cubicBezTo>
                    <a:cubicBezTo>
                      <a:pt x="210" y="445"/>
                      <a:pt x="215" y="445"/>
                      <a:pt x="217" y="442"/>
                    </a:cubicBezTo>
                    <a:cubicBezTo>
                      <a:pt x="223" y="427"/>
                      <a:pt x="224" y="410"/>
                      <a:pt x="228" y="394"/>
                    </a:cubicBezTo>
                    <a:cubicBezTo>
                      <a:pt x="231" y="382"/>
                      <a:pt x="235" y="372"/>
                      <a:pt x="240" y="361"/>
                    </a:cubicBezTo>
                    <a:cubicBezTo>
                      <a:pt x="248" y="364"/>
                      <a:pt x="257" y="366"/>
                      <a:pt x="266" y="366"/>
                    </a:cubicBezTo>
                    <a:cubicBezTo>
                      <a:pt x="265" y="368"/>
                      <a:pt x="264" y="369"/>
                      <a:pt x="264" y="371"/>
                    </a:cubicBezTo>
                    <a:cubicBezTo>
                      <a:pt x="261" y="378"/>
                      <a:pt x="260" y="386"/>
                      <a:pt x="259" y="394"/>
                    </a:cubicBezTo>
                    <a:cubicBezTo>
                      <a:pt x="257" y="408"/>
                      <a:pt x="256" y="422"/>
                      <a:pt x="259" y="436"/>
                    </a:cubicBezTo>
                    <a:cubicBezTo>
                      <a:pt x="259" y="439"/>
                      <a:pt x="264" y="438"/>
                      <a:pt x="264" y="435"/>
                    </a:cubicBezTo>
                    <a:cubicBezTo>
                      <a:pt x="263" y="411"/>
                      <a:pt x="268" y="389"/>
                      <a:pt x="273" y="366"/>
                    </a:cubicBezTo>
                    <a:cubicBezTo>
                      <a:pt x="275" y="366"/>
                      <a:pt x="278" y="366"/>
                      <a:pt x="280" y="365"/>
                    </a:cubicBezTo>
                    <a:cubicBezTo>
                      <a:pt x="287" y="386"/>
                      <a:pt x="280" y="414"/>
                      <a:pt x="274" y="434"/>
                    </a:cubicBezTo>
                    <a:close/>
                    <a:moveTo>
                      <a:pt x="427" y="595"/>
                    </a:moveTo>
                    <a:cubicBezTo>
                      <a:pt x="411" y="607"/>
                      <a:pt x="391" y="616"/>
                      <a:pt x="371" y="618"/>
                    </a:cubicBezTo>
                    <a:cubicBezTo>
                      <a:pt x="360" y="619"/>
                      <a:pt x="349" y="618"/>
                      <a:pt x="339" y="615"/>
                    </a:cubicBezTo>
                    <a:cubicBezTo>
                      <a:pt x="332" y="613"/>
                      <a:pt x="325" y="608"/>
                      <a:pt x="318" y="607"/>
                    </a:cubicBezTo>
                    <a:cubicBezTo>
                      <a:pt x="318" y="606"/>
                      <a:pt x="318" y="605"/>
                      <a:pt x="318" y="604"/>
                    </a:cubicBezTo>
                    <a:cubicBezTo>
                      <a:pt x="320" y="603"/>
                      <a:pt x="321" y="601"/>
                      <a:pt x="323" y="600"/>
                    </a:cubicBezTo>
                    <a:cubicBezTo>
                      <a:pt x="326" y="596"/>
                      <a:pt x="330" y="593"/>
                      <a:pt x="333" y="591"/>
                    </a:cubicBezTo>
                    <a:cubicBezTo>
                      <a:pt x="339" y="592"/>
                      <a:pt x="345" y="592"/>
                      <a:pt x="350" y="592"/>
                    </a:cubicBezTo>
                    <a:cubicBezTo>
                      <a:pt x="358" y="593"/>
                      <a:pt x="366" y="593"/>
                      <a:pt x="374" y="594"/>
                    </a:cubicBezTo>
                    <a:cubicBezTo>
                      <a:pt x="387" y="594"/>
                      <a:pt x="400" y="594"/>
                      <a:pt x="411" y="586"/>
                    </a:cubicBezTo>
                    <a:cubicBezTo>
                      <a:pt x="412" y="586"/>
                      <a:pt x="411" y="584"/>
                      <a:pt x="410" y="584"/>
                    </a:cubicBezTo>
                    <a:cubicBezTo>
                      <a:pt x="397" y="588"/>
                      <a:pt x="382" y="585"/>
                      <a:pt x="369" y="583"/>
                    </a:cubicBezTo>
                    <a:cubicBezTo>
                      <a:pt x="363" y="582"/>
                      <a:pt x="355" y="580"/>
                      <a:pt x="348" y="579"/>
                    </a:cubicBezTo>
                    <a:cubicBezTo>
                      <a:pt x="358" y="572"/>
                      <a:pt x="368" y="565"/>
                      <a:pt x="378" y="559"/>
                    </a:cubicBezTo>
                    <a:cubicBezTo>
                      <a:pt x="379" y="559"/>
                      <a:pt x="380" y="559"/>
                      <a:pt x="381" y="559"/>
                    </a:cubicBezTo>
                    <a:cubicBezTo>
                      <a:pt x="385" y="559"/>
                      <a:pt x="389" y="558"/>
                      <a:pt x="394" y="557"/>
                    </a:cubicBezTo>
                    <a:cubicBezTo>
                      <a:pt x="400" y="555"/>
                      <a:pt x="407" y="555"/>
                      <a:pt x="413" y="556"/>
                    </a:cubicBezTo>
                    <a:cubicBezTo>
                      <a:pt x="424" y="556"/>
                      <a:pt x="435" y="557"/>
                      <a:pt x="446" y="557"/>
                    </a:cubicBezTo>
                    <a:cubicBezTo>
                      <a:pt x="449" y="557"/>
                      <a:pt x="449" y="554"/>
                      <a:pt x="447" y="553"/>
                    </a:cubicBezTo>
                    <a:cubicBezTo>
                      <a:pt x="435" y="550"/>
                      <a:pt x="423" y="547"/>
                      <a:pt x="410" y="546"/>
                    </a:cubicBezTo>
                    <a:cubicBezTo>
                      <a:pt x="407" y="546"/>
                      <a:pt x="404" y="545"/>
                      <a:pt x="401" y="546"/>
                    </a:cubicBezTo>
                    <a:cubicBezTo>
                      <a:pt x="423" y="533"/>
                      <a:pt x="446" y="523"/>
                      <a:pt x="470" y="513"/>
                    </a:cubicBezTo>
                    <a:cubicBezTo>
                      <a:pt x="471" y="513"/>
                      <a:pt x="470" y="513"/>
                      <a:pt x="470" y="513"/>
                    </a:cubicBezTo>
                    <a:cubicBezTo>
                      <a:pt x="456" y="511"/>
                      <a:pt x="442" y="517"/>
                      <a:pt x="428" y="522"/>
                    </a:cubicBezTo>
                    <a:cubicBezTo>
                      <a:pt x="411" y="528"/>
                      <a:pt x="395" y="536"/>
                      <a:pt x="379" y="545"/>
                    </a:cubicBezTo>
                    <a:cubicBezTo>
                      <a:pt x="371" y="549"/>
                      <a:pt x="363" y="554"/>
                      <a:pt x="355" y="559"/>
                    </a:cubicBezTo>
                    <a:cubicBezTo>
                      <a:pt x="369" y="549"/>
                      <a:pt x="383" y="540"/>
                      <a:pt x="396" y="533"/>
                    </a:cubicBezTo>
                    <a:cubicBezTo>
                      <a:pt x="415" y="522"/>
                      <a:pt x="434" y="512"/>
                      <a:pt x="455" y="504"/>
                    </a:cubicBezTo>
                    <a:cubicBezTo>
                      <a:pt x="467" y="499"/>
                      <a:pt x="480" y="494"/>
                      <a:pt x="493" y="492"/>
                    </a:cubicBezTo>
                    <a:cubicBezTo>
                      <a:pt x="481" y="531"/>
                      <a:pt x="459" y="568"/>
                      <a:pt x="427" y="5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 name="Freeform 1300"/>
              <p:cNvSpPr>
                <a:spLocks noEditPoints="1"/>
              </p:cNvSpPr>
              <p:nvPr/>
            </p:nvSpPr>
            <p:spPr bwMode="auto">
              <a:xfrm>
                <a:off x="1365" y="308"/>
                <a:ext cx="322" cy="259"/>
              </a:xfrm>
              <a:custGeom>
                <a:avLst/>
                <a:gdLst>
                  <a:gd name="T0" fmla="*/ 353 w 574"/>
                  <a:gd name="T1" fmla="*/ 4 h 463"/>
                  <a:gd name="T2" fmla="*/ 316 w 574"/>
                  <a:gd name="T3" fmla="*/ 24 h 463"/>
                  <a:gd name="T4" fmla="*/ 221 w 574"/>
                  <a:gd name="T5" fmla="*/ 6 h 463"/>
                  <a:gd name="T6" fmla="*/ 2 w 574"/>
                  <a:gd name="T7" fmla="*/ 65 h 463"/>
                  <a:gd name="T8" fmla="*/ 68 w 574"/>
                  <a:gd name="T9" fmla="*/ 181 h 463"/>
                  <a:gd name="T10" fmla="*/ 213 w 574"/>
                  <a:gd name="T11" fmla="*/ 453 h 463"/>
                  <a:gd name="T12" fmla="*/ 428 w 574"/>
                  <a:gd name="T13" fmla="*/ 236 h 463"/>
                  <a:gd name="T14" fmla="*/ 539 w 574"/>
                  <a:gd name="T15" fmla="*/ 143 h 463"/>
                  <a:gd name="T16" fmla="*/ 231 w 574"/>
                  <a:gd name="T17" fmla="*/ 10 h 463"/>
                  <a:gd name="T18" fmla="*/ 278 w 574"/>
                  <a:gd name="T19" fmla="*/ 59 h 463"/>
                  <a:gd name="T20" fmla="*/ 15 w 574"/>
                  <a:gd name="T21" fmla="*/ 69 h 463"/>
                  <a:gd name="T22" fmla="*/ 28 w 574"/>
                  <a:gd name="T23" fmla="*/ 100 h 463"/>
                  <a:gd name="T24" fmla="*/ 34 w 574"/>
                  <a:gd name="T25" fmla="*/ 100 h 463"/>
                  <a:gd name="T26" fmla="*/ 47 w 574"/>
                  <a:gd name="T27" fmla="*/ 167 h 463"/>
                  <a:gd name="T28" fmla="*/ 47 w 574"/>
                  <a:gd name="T29" fmla="*/ 142 h 463"/>
                  <a:gd name="T30" fmla="*/ 28 w 574"/>
                  <a:gd name="T31" fmla="*/ 137 h 463"/>
                  <a:gd name="T32" fmla="*/ 143 w 574"/>
                  <a:gd name="T33" fmla="*/ 194 h 463"/>
                  <a:gd name="T34" fmla="*/ 136 w 574"/>
                  <a:gd name="T35" fmla="*/ 194 h 463"/>
                  <a:gd name="T36" fmla="*/ 39 w 574"/>
                  <a:gd name="T37" fmla="*/ 87 h 463"/>
                  <a:gd name="T38" fmla="*/ 278 w 574"/>
                  <a:gd name="T39" fmla="*/ 78 h 463"/>
                  <a:gd name="T40" fmla="*/ 374 w 574"/>
                  <a:gd name="T41" fmla="*/ 18 h 463"/>
                  <a:gd name="T42" fmla="*/ 421 w 574"/>
                  <a:gd name="T43" fmla="*/ 214 h 463"/>
                  <a:gd name="T44" fmla="*/ 343 w 574"/>
                  <a:gd name="T45" fmla="*/ 235 h 463"/>
                  <a:gd name="T46" fmla="*/ 386 w 574"/>
                  <a:gd name="T47" fmla="*/ 419 h 463"/>
                  <a:gd name="T48" fmla="*/ 197 w 574"/>
                  <a:gd name="T49" fmla="*/ 259 h 463"/>
                  <a:gd name="T50" fmla="*/ 176 w 574"/>
                  <a:gd name="T51" fmla="*/ 301 h 463"/>
                  <a:gd name="T52" fmla="*/ 260 w 574"/>
                  <a:gd name="T53" fmla="*/ 259 h 463"/>
                  <a:gd name="T54" fmla="*/ 260 w 574"/>
                  <a:gd name="T55" fmla="*/ 259 h 463"/>
                  <a:gd name="T56" fmla="*/ 199 w 574"/>
                  <a:gd name="T57" fmla="*/ 291 h 463"/>
                  <a:gd name="T58" fmla="*/ 195 w 574"/>
                  <a:gd name="T59" fmla="*/ 305 h 463"/>
                  <a:gd name="T60" fmla="*/ 240 w 574"/>
                  <a:gd name="T61" fmla="*/ 289 h 463"/>
                  <a:gd name="T62" fmla="*/ 263 w 574"/>
                  <a:gd name="T63" fmla="*/ 303 h 463"/>
                  <a:gd name="T64" fmla="*/ 295 w 574"/>
                  <a:gd name="T65" fmla="*/ 259 h 463"/>
                  <a:gd name="T66" fmla="*/ 338 w 574"/>
                  <a:gd name="T67" fmla="*/ 275 h 463"/>
                  <a:gd name="T68" fmla="*/ 333 w 574"/>
                  <a:gd name="T69" fmla="*/ 259 h 463"/>
                  <a:gd name="T70" fmla="*/ 349 w 574"/>
                  <a:gd name="T71" fmla="*/ 300 h 463"/>
                  <a:gd name="T72" fmla="*/ 366 w 574"/>
                  <a:gd name="T73" fmla="*/ 256 h 463"/>
                  <a:gd name="T74" fmla="*/ 361 w 574"/>
                  <a:gd name="T75" fmla="*/ 299 h 463"/>
                  <a:gd name="T76" fmla="*/ 390 w 574"/>
                  <a:gd name="T77" fmla="*/ 282 h 463"/>
                  <a:gd name="T78" fmla="*/ 396 w 574"/>
                  <a:gd name="T79" fmla="*/ 248 h 463"/>
                  <a:gd name="T80" fmla="*/ 380 w 574"/>
                  <a:gd name="T81" fmla="*/ 295 h 463"/>
                  <a:gd name="T82" fmla="*/ 407 w 574"/>
                  <a:gd name="T83" fmla="*/ 283 h 463"/>
                  <a:gd name="T84" fmla="*/ 178 w 574"/>
                  <a:gd name="T85" fmla="*/ 355 h 463"/>
                  <a:gd name="T86" fmla="*/ 405 w 574"/>
                  <a:gd name="T87" fmla="*/ 324 h 463"/>
                  <a:gd name="T88" fmla="*/ 186 w 574"/>
                  <a:gd name="T89" fmla="*/ 415 h 463"/>
                  <a:gd name="T90" fmla="*/ 219 w 574"/>
                  <a:gd name="T91" fmla="*/ 434 h 463"/>
                  <a:gd name="T92" fmla="*/ 266 w 574"/>
                  <a:gd name="T93" fmla="*/ 437 h 463"/>
                  <a:gd name="T94" fmla="*/ 305 w 574"/>
                  <a:gd name="T95" fmla="*/ 427 h 463"/>
                  <a:gd name="T96" fmla="*/ 272 w 574"/>
                  <a:gd name="T97" fmla="*/ 437 h 463"/>
                  <a:gd name="T98" fmla="*/ 360 w 574"/>
                  <a:gd name="T99" fmla="*/ 439 h 463"/>
                  <a:gd name="T100" fmla="*/ 360 w 574"/>
                  <a:gd name="T101" fmla="*/ 439 h 463"/>
                  <a:gd name="T102" fmla="*/ 463 w 574"/>
                  <a:gd name="T103" fmla="*/ 32 h 463"/>
                  <a:gd name="T104" fmla="*/ 538 w 574"/>
                  <a:gd name="T105" fmla="*/ 110 h 463"/>
                  <a:gd name="T106" fmla="*/ 529 w 574"/>
                  <a:gd name="T107" fmla="*/ 118 h 463"/>
                  <a:gd name="T108" fmla="*/ 508 w 574"/>
                  <a:gd name="T109" fmla="*/ 166 h 463"/>
                  <a:gd name="T110" fmla="*/ 514 w 574"/>
                  <a:gd name="T111" fmla="*/ 153 h 463"/>
                  <a:gd name="T112" fmla="*/ 509 w 574"/>
                  <a:gd name="T113" fmla="*/ 132 h 463"/>
                  <a:gd name="T114" fmla="*/ 526 w 574"/>
                  <a:gd name="T115" fmla="*/ 84 h 463"/>
                  <a:gd name="T116" fmla="*/ 544 w 574"/>
                  <a:gd name="T117" fmla="*/ 61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463">
                    <a:moveTo>
                      <a:pt x="571" y="32"/>
                    </a:moveTo>
                    <a:cubicBezTo>
                      <a:pt x="555" y="26"/>
                      <a:pt x="536" y="27"/>
                      <a:pt x="519" y="25"/>
                    </a:cubicBezTo>
                    <a:cubicBezTo>
                      <a:pt x="499" y="22"/>
                      <a:pt x="480" y="19"/>
                      <a:pt x="460" y="16"/>
                    </a:cubicBezTo>
                    <a:cubicBezTo>
                      <a:pt x="443" y="13"/>
                      <a:pt x="425" y="10"/>
                      <a:pt x="407" y="8"/>
                    </a:cubicBezTo>
                    <a:cubicBezTo>
                      <a:pt x="397" y="6"/>
                      <a:pt x="387" y="6"/>
                      <a:pt x="377" y="5"/>
                    </a:cubicBezTo>
                    <a:cubicBezTo>
                      <a:pt x="369" y="5"/>
                      <a:pt x="361" y="5"/>
                      <a:pt x="354" y="7"/>
                    </a:cubicBezTo>
                    <a:cubicBezTo>
                      <a:pt x="353" y="6"/>
                      <a:pt x="353" y="5"/>
                      <a:pt x="353" y="4"/>
                    </a:cubicBezTo>
                    <a:cubicBezTo>
                      <a:pt x="352" y="2"/>
                      <a:pt x="349" y="2"/>
                      <a:pt x="348" y="4"/>
                    </a:cubicBezTo>
                    <a:cubicBezTo>
                      <a:pt x="348" y="5"/>
                      <a:pt x="347" y="6"/>
                      <a:pt x="346" y="7"/>
                    </a:cubicBezTo>
                    <a:cubicBezTo>
                      <a:pt x="340" y="6"/>
                      <a:pt x="334" y="5"/>
                      <a:pt x="329" y="2"/>
                    </a:cubicBezTo>
                    <a:cubicBezTo>
                      <a:pt x="326" y="1"/>
                      <a:pt x="322" y="5"/>
                      <a:pt x="325" y="7"/>
                    </a:cubicBezTo>
                    <a:cubicBezTo>
                      <a:pt x="327" y="9"/>
                      <a:pt x="329" y="10"/>
                      <a:pt x="331" y="11"/>
                    </a:cubicBezTo>
                    <a:cubicBezTo>
                      <a:pt x="330" y="12"/>
                      <a:pt x="329" y="13"/>
                      <a:pt x="329" y="14"/>
                    </a:cubicBezTo>
                    <a:cubicBezTo>
                      <a:pt x="325" y="18"/>
                      <a:pt x="321" y="21"/>
                      <a:pt x="316" y="24"/>
                    </a:cubicBezTo>
                    <a:cubicBezTo>
                      <a:pt x="307" y="29"/>
                      <a:pt x="297" y="33"/>
                      <a:pt x="287" y="34"/>
                    </a:cubicBezTo>
                    <a:cubicBezTo>
                      <a:pt x="277" y="36"/>
                      <a:pt x="266" y="35"/>
                      <a:pt x="257" y="32"/>
                    </a:cubicBezTo>
                    <a:cubicBezTo>
                      <a:pt x="246" y="28"/>
                      <a:pt x="240" y="19"/>
                      <a:pt x="236" y="10"/>
                    </a:cubicBezTo>
                    <a:cubicBezTo>
                      <a:pt x="235" y="9"/>
                      <a:pt x="234" y="8"/>
                      <a:pt x="234" y="8"/>
                    </a:cubicBezTo>
                    <a:cubicBezTo>
                      <a:pt x="234" y="8"/>
                      <a:pt x="235" y="7"/>
                      <a:pt x="235" y="5"/>
                    </a:cubicBezTo>
                    <a:cubicBezTo>
                      <a:pt x="235" y="5"/>
                      <a:pt x="235" y="4"/>
                      <a:pt x="234" y="3"/>
                    </a:cubicBezTo>
                    <a:cubicBezTo>
                      <a:pt x="230" y="1"/>
                      <a:pt x="225" y="4"/>
                      <a:pt x="221" y="6"/>
                    </a:cubicBezTo>
                    <a:cubicBezTo>
                      <a:pt x="215" y="7"/>
                      <a:pt x="209" y="8"/>
                      <a:pt x="203" y="8"/>
                    </a:cubicBezTo>
                    <a:cubicBezTo>
                      <a:pt x="202" y="6"/>
                      <a:pt x="201" y="5"/>
                      <a:pt x="201" y="3"/>
                    </a:cubicBezTo>
                    <a:cubicBezTo>
                      <a:pt x="200" y="0"/>
                      <a:pt x="195" y="2"/>
                      <a:pt x="195" y="5"/>
                    </a:cubicBezTo>
                    <a:cubicBezTo>
                      <a:pt x="195" y="6"/>
                      <a:pt x="195" y="7"/>
                      <a:pt x="195" y="8"/>
                    </a:cubicBezTo>
                    <a:cubicBezTo>
                      <a:pt x="159" y="7"/>
                      <a:pt x="122" y="12"/>
                      <a:pt x="85" y="18"/>
                    </a:cubicBezTo>
                    <a:cubicBezTo>
                      <a:pt x="65" y="22"/>
                      <a:pt x="46" y="27"/>
                      <a:pt x="27" y="35"/>
                    </a:cubicBezTo>
                    <a:cubicBezTo>
                      <a:pt x="15" y="41"/>
                      <a:pt x="0" y="49"/>
                      <a:pt x="2" y="65"/>
                    </a:cubicBezTo>
                    <a:cubicBezTo>
                      <a:pt x="2" y="65"/>
                      <a:pt x="3" y="66"/>
                      <a:pt x="4" y="66"/>
                    </a:cubicBezTo>
                    <a:cubicBezTo>
                      <a:pt x="3" y="87"/>
                      <a:pt x="8" y="109"/>
                      <a:pt x="14" y="129"/>
                    </a:cubicBezTo>
                    <a:cubicBezTo>
                      <a:pt x="17" y="140"/>
                      <a:pt x="20" y="151"/>
                      <a:pt x="24" y="161"/>
                    </a:cubicBezTo>
                    <a:cubicBezTo>
                      <a:pt x="27" y="169"/>
                      <a:pt x="30" y="181"/>
                      <a:pt x="38" y="185"/>
                    </a:cubicBezTo>
                    <a:cubicBezTo>
                      <a:pt x="41" y="187"/>
                      <a:pt x="43" y="185"/>
                      <a:pt x="44" y="182"/>
                    </a:cubicBezTo>
                    <a:cubicBezTo>
                      <a:pt x="44" y="181"/>
                      <a:pt x="44" y="181"/>
                      <a:pt x="44" y="180"/>
                    </a:cubicBezTo>
                    <a:cubicBezTo>
                      <a:pt x="52" y="181"/>
                      <a:pt x="60" y="182"/>
                      <a:pt x="68" y="181"/>
                    </a:cubicBezTo>
                    <a:cubicBezTo>
                      <a:pt x="91" y="185"/>
                      <a:pt x="114" y="191"/>
                      <a:pt x="131" y="208"/>
                    </a:cubicBezTo>
                    <a:cubicBezTo>
                      <a:pt x="149" y="226"/>
                      <a:pt x="156" y="251"/>
                      <a:pt x="160" y="276"/>
                    </a:cubicBezTo>
                    <a:cubicBezTo>
                      <a:pt x="164" y="304"/>
                      <a:pt x="164" y="334"/>
                      <a:pt x="165" y="363"/>
                    </a:cubicBezTo>
                    <a:cubicBezTo>
                      <a:pt x="166" y="390"/>
                      <a:pt x="165" y="422"/>
                      <a:pt x="177" y="447"/>
                    </a:cubicBezTo>
                    <a:cubicBezTo>
                      <a:pt x="179" y="449"/>
                      <a:pt x="182" y="449"/>
                      <a:pt x="183" y="447"/>
                    </a:cubicBezTo>
                    <a:cubicBezTo>
                      <a:pt x="186" y="447"/>
                      <a:pt x="189" y="449"/>
                      <a:pt x="191" y="449"/>
                    </a:cubicBezTo>
                    <a:cubicBezTo>
                      <a:pt x="198" y="451"/>
                      <a:pt x="205" y="452"/>
                      <a:pt x="213" y="453"/>
                    </a:cubicBezTo>
                    <a:cubicBezTo>
                      <a:pt x="235" y="457"/>
                      <a:pt x="258" y="458"/>
                      <a:pt x="281" y="460"/>
                    </a:cubicBezTo>
                    <a:cubicBezTo>
                      <a:pt x="305" y="462"/>
                      <a:pt x="330" y="463"/>
                      <a:pt x="354" y="463"/>
                    </a:cubicBezTo>
                    <a:cubicBezTo>
                      <a:pt x="364" y="462"/>
                      <a:pt x="374" y="462"/>
                      <a:pt x="384" y="460"/>
                    </a:cubicBezTo>
                    <a:cubicBezTo>
                      <a:pt x="391" y="459"/>
                      <a:pt x="401" y="458"/>
                      <a:pt x="406" y="451"/>
                    </a:cubicBezTo>
                    <a:cubicBezTo>
                      <a:pt x="411" y="446"/>
                      <a:pt x="410" y="439"/>
                      <a:pt x="405" y="436"/>
                    </a:cubicBezTo>
                    <a:cubicBezTo>
                      <a:pt x="419" y="407"/>
                      <a:pt x="419" y="373"/>
                      <a:pt x="419" y="342"/>
                    </a:cubicBezTo>
                    <a:cubicBezTo>
                      <a:pt x="420" y="306"/>
                      <a:pt x="419" y="271"/>
                      <a:pt x="428" y="236"/>
                    </a:cubicBezTo>
                    <a:cubicBezTo>
                      <a:pt x="433" y="217"/>
                      <a:pt x="440" y="197"/>
                      <a:pt x="458" y="186"/>
                    </a:cubicBezTo>
                    <a:cubicBezTo>
                      <a:pt x="467" y="181"/>
                      <a:pt x="476" y="178"/>
                      <a:pt x="486" y="177"/>
                    </a:cubicBezTo>
                    <a:cubicBezTo>
                      <a:pt x="487" y="182"/>
                      <a:pt x="495" y="183"/>
                      <a:pt x="496" y="178"/>
                    </a:cubicBezTo>
                    <a:cubicBezTo>
                      <a:pt x="496" y="177"/>
                      <a:pt x="496" y="176"/>
                      <a:pt x="496" y="176"/>
                    </a:cubicBezTo>
                    <a:cubicBezTo>
                      <a:pt x="506" y="175"/>
                      <a:pt x="515" y="174"/>
                      <a:pt x="525" y="172"/>
                    </a:cubicBezTo>
                    <a:cubicBezTo>
                      <a:pt x="526" y="173"/>
                      <a:pt x="527" y="173"/>
                      <a:pt x="528" y="172"/>
                    </a:cubicBezTo>
                    <a:cubicBezTo>
                      <a:pt x="536" y="166"/>
                      <a:pt x="536" y="152"/>
                      <a:pt x="539" y="143"/>
                    </a:cubicBezTo>
                    <a:cubicBezTo>
                      <a:pt x="542" y="131"/>
                      <a:pt x="547" y="120"/>
                      <a:pt x="551" y="108"/>
                    </a:cubicBezTo>
                    <a:cubicBezTo>
                      <a:pt x="558" y="86"/>
                      <a:pt x="567" y="63"/>
                      <a:pt x="563" y="40"/>
                    </a:cubicBezTo>
                    <a:cubicBezTo>
                      <a:pt x="563" y="40"/>
                      <a:pt x="563" y="40"/>
                      <a:pt x="563" y="40"/>
                    </a:cubicBezTo>
                    <a:cubicBezTo>
                      <a:pt x="566" y="39"/>
                      <a:pt x="569" y="38"/>
                      <a:pt x="572" y="37"/>
                    </a:cubicBezTo>
                    <a:cubicBezTo>
                      <a:pt x="574" y="36"/>
                      <a:pt x="573" y="33"/>
                      <a:pt x="571" y="32"/>
                    </a:cubicBezTo>
                    <a:close/>
                    <a:moveTo>
                      <a:pt x="221" y="13"/>
                    </a:moveTo>
                    <a:cubicBezTo>
                      <a:pt x="224" y="13"/>
                      <a:pt x="228" y="12"/>
                      <a:pt x="231" y="10"/>
                    </a:cubicBezTo>
                    <a:cubicBezTo>
                      <a:pt x="231" y="11"/>
                      <a:pt x="231" y="11"/>
                      <a:pt x="231" y="11"/>
                    </a:cubicBezTo>
                    <a:cubicBezTo>
                      <a:pt x="233" y="37"/>
                      <a:pt x="260" y="48"/>
                      <a:pt x="283" y="47"/>
                    </a:cubicBezTo>
                    <a:cubicBezTo>
                      <a:pt x="296" y="46"/>
                      <a:pt x="309" y="42"/>
                      <a:pt x="321" y="35"/>
                    </a:cubicBezTo>
                    <a:cubicBezTo>
                      <a:pt x="326" y="32"/>
                      <a:pt x="336" y="26"/>
                      <a:pt x="341" y="19"/>
                    </a:cubicBezTo>
                    <a:cubicBezTo>
                      <a:pt x="340" y="22"/>
                      <a:pt x="339" y="25"/>
                      <a:pt x="337" y="28"/>
                    </a:cubicBezTo>
                    <a:cubicBezTo>
                      <a:pt x="334" y="35"/>
                      <a:pt x="329" y="41"/>
                      <a:pt x="323" y="46"/>
                    </a:cubicBezTo>
                    <a:cubicBezTo>
                      <a:pt x="310" y="56"/>
                      <a:pt x="294" y="59"/>
                      <a:pt x="278" y="59"/>
                    </a:cubicBezTo>
                    <a:cubicBezTo>
                      <a:pt x="248" y="57"/>
                      <a:pt x="221" y="40"/>
                      <a:pt x="206" y="14"/>
                    </a:cubicBezTo>
                    <a:cubicBezTo>
                      <a:pt x="211" y="14"/>
                      <a:pt x="216" y="14"/>
                      <a:pt x="221" y="13"/>
                    </a:cubicBezTo>
                    <a:close/>
                    <a:moveTo>
                      <a:pt x="32" y="50"/>
                    </a:moveTo>
                    <a:cubicBezTo>
                      <a:pt x="32" y="50"/>
                      <a:pt x="31" y="51"/>
                      <a:pt x="31" y="51"/>
                    </a:cubicBezTo>
                    <a:cubicBezTo>
                      <a:pt x="31" y="53"/>
                      <a:pt x="30" y="55"/>
                      <a:pt x="29" y="57"/>
                    </a:cubicBezTo>
                    <a:cubicBezTo>
                      <a:pt x="29" y="56"/>
                      <a:pt x="28" y="56"/>
                      <a:pt x="27" y="57"/>
                    </a:cubicBezTo>
                    <a:cubicBezTo>
                      <a:pt x="22" y="60"/>
                      <a:pt x="19" y="64"/>
                      <a:pt x="15" y="69"/>
                    </a:cubicBezTo>
                    <a:cubicBezTo>
                      <a:pt x="13" y="71"/>
                      <a:pt x="11" y="74"/>
                      <a:pt x="10" y="77"/>
                    </a:cubicBezTo>
                    <a:cubicBezTo>
                      <a:pt x="9" y="73"/>
                      <a:pt x="8" y="69"/>
                      <a:pt x="6" y="66"/>
                    </a:cubicBezTo>
                    <a:cubicBezTo>
                      <a:pt x="14" y="60"/>
                      <a:pt x="23" y="55"/>
                      <a:pt x="32" y="50"/>
                    </a:cubicBezTo>
                    <a:close/>
                    <a:moveTo>
                      <a:pt x="12" y="83"/>
                    </a:moveTo>
                    <a:cubicBezTo>
                      <a:pt x="19" y="77"/>
                      <a:pt x="23" y="68"/>
                      <a:pt x="29" y="61"/>
                    </a:cubicBezTo>
                    <a:cubicBezTo>
                      <a:pt x="27" y="72"/>
                      <a:pt x="29" y="84"/>
                      <a:pt x="32" y="95"/>
                    </a:cubicBezTo>
                    <a:cubicBezTo>
                      <a:pt x="31" y="96"/>
                      <a:pt x="30" y="98"/>
                      <a:pt x="28" y="100"/>
                    </a:cubicBezTo>
                    <a:cubicBezTo>
                      <a:pt x="26" y="104"/>
                      <a:pt x="22" y="110"/>
                      <a:pt x="21" y="115"/>
                    </a:cubicBezTo>
                    <a:cubicBezTo>
                      <a:pt x="18" y="104"/>
                      <a:pt x="15" y="93"/>
                      <a:pt x="12" y="83"/>
                    </a:cubicBezTo>
                    <a:close/>
                    <a:moveTo>
                      <a:pt x="24" y="126"/>
                    </a:moveTo>
                    <a:cubicBezTo>
                      <a:pt x="23" y="123"/>
                      <a:pt x="23" y="121"/>
                      <a:pt x="22" y="119"/>
                    </a:cubicBezTo>
                    <a:cubicBezTo>
                      <a:pt x="22" y="119"/>
                      <a:pt x="23" y="119"/>
                      <a:pt x="23" y="118"/>
                    </a:cubicBezTo>
                    <a:cubicBezTo>
                      <a:pt x="28" y="115"/>
                      <a:pt x="30" y="107"/>
                      <a:pt x="33" y="102"/>
                    </a:cubicBezTo>
                    <a:cubicBezTo>
                      <a:pt x="33" y="102"/>
                      <a:pt x="33" y="101"/>
                      <a:pt x="34" y="100"/>
                    </a:cubicBezTo>
                    <a:cubicBezTo>
                      <a:pt x="35" y="104"/>
                      <a:pt x="36" y="107"/>
                      <a:pt x="36" y="110"/>
                    </a:cubicBezTo>
                    <a:cubicBezTo>
                      <a:pt x="37" y="112"/>
                      <a:pt x="38" y="115"/>
                      <a:pt x="39" y="117"/>
                    </a:cubicBezTo>
                    <a:cubicBezTo>
                      <a:pt x="37" y="118"/>
                      <a:pt x="36" y="119"/>
                      <a:pt x="34" y="120"/>
                    </a:cubicBezTo>
                    <a:cubicBezTo>
                      <a:pt x="30" y="123"/>
                      <a:pt x="28" y="128"/>
                      <a:pt x="26" y="132"/>
                    </a:cubicBezTo>
                    <a:cubicBezTo>
                      <a:pt x="25" y="130"/>
                      <a:pt x="25" y="128"/>
                      <a:pt x="24" y="126"/>
                    </a:cubicBezTo>
                    <a:close/>
                    <a:moveTo>
                      <a:pt x="44" y="172"/>
                    </a:moveTo>
                    <a:cubicBezTo>
                      <a:pt x="45" y="170"/>
                      <a:pt x="45" y="169"/>
                      <a:pt x="47" y="167"/>
                    </a:cubicBezTo>
                    <a:cubicBezTo>
                      <a:pt x="48" y="164"/>
                      <a:pt x="51" y="162"/>
                      <a:pt x="54" y="160"/>
                    </a:cubicBezTo>
                    <a:cubicBezTo>
                      <a:pt x="55" y="164"/>
                      <a:pt x="56" y="167"/>
                      <a:pt x="57" y="171"/>
                    </a:cubicBezTo>
                    <a:cubicBezTo>
                      <a:pt x="52" y="171"/>
                      <a:pt x="48" y="172"/>
                      <a:pt x="44" y="172"/>
                    </a:cubicBezTo>
                    <a:close/>
                    <a:moveTo>
                      <a:pt x="45" y="163"/>
                    </a:moveTo>
                    <a:cubicBezTo>
                      <a:pt x="44" y="164"/>
                      <a:pt x="42" y="166"/>
                      <a:pt x="41" y="168"/>
                    </a:cubicBezTo>
                    <a:cubicBezTo>
                      <a:pt x="39" y="165"/>
                      <a:pt x="37" y="161"/>
                      <a:pt x="35" y="157"/>
                    </a:cubicBezTo>
                    <a:cubicBezTo>
                      <a:pt x="40" y="153"/>
                      <a:pt x="44" y="147"/>
                      <a:pt x="47" y="142"/>
                    </a:cubicBezTo>
                    <a:cubicBezTo>
                      <a:pt x="47" y="141"/>
                      <a:pt x="47" y="141"/>
                      <a:pt x="47" y="141"/>
                    </a:cubicBezTo>
                    <a:cubicBezTo>
                      <a:pt x="49" y="147"/>
                      <a:pt x="51" y="152"/>
                      <a:pt x="53" y="158"/>
                    </a:cubicBezTo>
                    <a:cubicBezTo>
                      <a:pt x="50" y="159"/>
                      <a:pt x="47" y="161"/>
                      <a:pt x="45" y="163"/>
                    </a:cubicBezTo>
                    <a:close/>
                    <a:moveTo>
                      <a:pt x="45" y="139"/>
                    </a:moveTo>
                    <a:cubicBezTo>
                      <a:pt x="40" y="142"/>
                      <a:pt x="36" y="146"/>
                      <a:pt x="33" y="151"/>
                    </a:cubicBezTo>
                    <a:cubicBezTo>
                      <a:pt x="31" y="146"/>
                      <a:pt x="29" y="141"/>
                      <a:pt x="28" y="136"/>
                    </a:cubicBezTo>
                    <a:cubicBezTo>
                      <a:pt x="28" y="137"/>
                      <a:pt x="28" y="137"/>
                      <a:pt x="28" y="137"/>
                    </a:cubicBezTo>
                    <a:cubicBezTo>
                      <a:pt x="30" y="136"/>
                      <a:pt x="31" y="136"/>
                      <a:pt x="31" y="135"/>
                    </a:cubicBezTo>
                    <a:cubicBezTo>
                      <a:pt x="33" y="130"/>
                      <a:pt x="36" y="124"/>
                      <a:pt x="40" y="121"/>
                    </a:cubicBezTo>
                    <a:cubicBezTo>
                      <a:pt x="42" y="127"/>
                      <a:pt x="44" y="133"/>
                      <a:pt x="47" y="139"/>
                    </a:cubicBezTo>
                    <a:cubicBezTo>
                      <a:pt x="46" y="139"/>
                      <a:pt x="45" y="139"/>
                      <a:pt x="45" y="139"/>
                    </a:cubicBezTo>
                    <a:close/>
                    <a:moveTo>
                      <a:pt x="138" y="197"/>
                    </a:moveTo>
                    <a:cubicBezTo>
                      <a:pt x="137" y="197"/>
                      <a:pt x="137" y="197"/>
                      <a:pt x="137" y="197"/>
                    </a:cubicBezTo>
                    <a:cubicBezTo>
                      <a:pt x="140" y="198"/>
                      <a:pt x="143" y="197"/>
                      <a:pt x="143" y="194"/>
                    </a:cubicBezTo>
                    <a:cubicBezTo>
                      <a:pt x="143" y="162"/>
                      <a:pt x="141" y="130"/>
                      <a:pt x="138" y="98"/>
                    </a:cubicBezTo>
                    <a:cubicBezTo>
                      <a:pt x="137" y="82"/>
                      <a:pt x="136" y="65"/>
                      <a:pt x="134" y="49"/>
                    </a:cubicBezTo>
                    <a:cubicBezTo>
                      <a:pt x="133" y="42"/>
                      <a:pt x="132" y="34"/>
                      <a:pt x="128" y="29"/>
                    </a:cubicBezTo>
                    <a:cubicBezTo>
                      <a:pt x="128" y="28"/>
                      <a:pt x="128" y="29"/>
                      <a:pt x="128" y="29"/>
                    </a:cubicBezTo>
                    <a:cubicBezTo>
                      <a:pt x="130" y="30"/>
                      <a:pt x="130" y="52"/>
                      <a:pt x="130" y="55"/>
                    </a:cubicBezTo>
                    <a:cubicBezTo>
                      <a:pt x="132" y="71"/>
                      <a:pt x="132" y="88"/>
                      <a:pt x="133" y="104"/>
                    </a:cubicBezTo>
                    <a:cubicBezTo>
                      <a:pt x="134" y="134"/>
                      <a:pt x="136" y="164"/>
                      <a:pt x="136" y="194"/>
                    </a:cubicBezTo>
                    <a:cubicBezTo>
                      <a:pt x="136" y="195"/>
                      <a:pt x="136" y="196"/>
                      <a:pt x="137" y="196"/>
                    </a:cubicBezTo>
                    <a:cubicBezTo>
                      <a:pt x="121" y="182"/>
                      <a:pt x="100" y="175"/>
                      <a:pt x="79" y="173"/>
                    </a:cubicBezTo>
                    <a:cubicBezTo>
                      <a:pt x="75" y="172"/>
                      <a:pt x="71" y="171"/>
                      <a:pt x="67" y="171"/>
                    </a:cubicBezTo>
                    <a:cubicBezTo>
                      <a:pt x="63" y="152"/>
                      <a:pt x="54" y="133"/>
                      <a:pt x="47" y="114"/>
                    </a:cubicBezTo>
                    <a:cubicBezTo>
                      <a:pt x="45" y="107"/>
                      <a:pt x="41" y="99"/>
                      <a:pt x="39" y="90"/>
                    </a:cubicBezTo>
                    <a:cubicBezTo>
                      <a:pt x="39" y="90"/>
                      <a:pt x="40" y="89"/>
                      <a:pt x="40" y="88"/>
                    </a:cubicBezTo>
                    <a:cubicBezTo>
                      <a:pt x="41" y="87"/>
                      <a:pt x="40" y="87"/>
                      <a:pt x="39" y="87"/>
                    </a:cubicBezTo>
                    <a:cubicBezTo>
                      <a:pt x="39" y="88"/>
                      <a:pt x="39" y="88"/>
                      <a:pt x="38" y="88"/>
                    </a:cubicBezTo>
                    <a:cubicBezTo>
                      <a:pt x="35" y="76"/>
                      <a:pt x="33" y="64"/>
                      <a:pt x="37" y="53"/>
                    </a:cubicBezTo>
                    <a:cubicBezTo>
                      <a:pt x="38" y="51"/>
                      <a:pt x="36" y="49"/>
                      <a:pt x="34" y="49"/>
                    </a:cubicBezTo>
                    <a:cubicBezTo>
                      <a:pt x="35" y="48"/>
                      <a:pt x="36" y="48"/>
                      <a:pt x="38" y="47"/>
                    </a:cubicBezTo>
                    <a:cubicBezTo>
                      <a:pt x="55" y="39"/>
                      <a:pt x="75" y="35"/>
                      <a:pt x="93" y="31"/>
                    </a:cubicBezTo>
                    <a:cubicBezTo>
                      <a:pt x="127" y="23"/>
                      <a:pt x="162" y="20"/>
                      <a:pt x="196" y="14"/>
                    </a:cubicBezTo>
                    <a:cubicBezTo>
                      <a:pt x="202" y="52"/>
                      <a:pt x="242" y="76"/>
                      <a:pt x="278" y="78"/>
                    </a:cubicBezTo>
                    <a:cubicBezTo>
                      <a:pt x="298" y="78"/>
                      <a:pt x="318" y="72"/>
                      <a:pt x="333" y="60"/>
                    </a:cubicBezTo>
                    <a:cubicBezTo>
                      <a:pt x="341" y="54"/>
                      <a:pt x="346" y="46"/>
                      <a:pt x="350" y="37"/>
                    </a:cubicBezTo>
                    <a:cubicBezTo>
                      <a:pt x="353" y="32"/>
                      <a:pt x="354" y="27"/>
                      <a:pt x="355" y="22"/>
                    </a:cubicBezTo>
                    <a:cubicBezTo>
                      <a:pt x="356" y="20"/>
                      <a:pt x="356" y="18"/>
                      <a:pt x="356" y="17"/>
                    </a:cubicBezTo>
                    <a:cubicBezTo>
                      <a:pt x="357" y="17"/>
                      <a:pt x="358" y="17"/>
                      <a:pt x="360" y="16"/>
                    </a:cubicBezTo>
                    <a:cubicBezTo>
                      <a:pt x="360" y="16"/>
                      <a:pt x="360" y="16"/>
                      <a:pt x="360" y="16"/>
                    </a:cubicBezTo>
                    <a:cubicBezTo>
                      <a:pt x="364" y="17"/>
                      <a:pt x="369" y="18"/>
                      <a:pt x="374" y="18"/>
                    </a:cubicBezTo>
                    <a:cubicBezTo>
                      <a:pt x="384" y="19"/>
                      <a:pt x="394" y="21"/>
                      <a:pt x="405" y="22"/>
                    </a:cubicBezTo>
                    <a:cubicBezTo>
                      <a:pt x="412" y="23"/>
                      <a:pt x="420" y="24"/>
                      <a:pt x="427" y="26"/>
                    </a:cubicBezTo>
                    <a:cubicBezTo>
                      <a:pt x="418" y="54"/>
                      <a:pt x="415" y="85"/>
                      <a:pt x="414" y="115"/>
                    </a:cubicBezTo>
                    <a:cubicBezTo>
                      <a:pt x="414" y="132"/>
                      <a:pt x="414" y="150"/>
                      <a:pt x="415" y="167"/>
                    </a:cubicBezTo>
                    <a:cubicBezTo>
                      <a:pt x="415" y="175"/>
                      <a:pt x="415" y="184"/>
                      <a:pt x="415" y="193"/>
                    </a:cubicBezTo>
                    <a:cubicBezTo>
                      <a:pt x="415" y="200"/>
                      <a:pt x="414" y="208"/>
                      <a:pt x="419" y="213"/>
                    </a:cubicBezTo>
                    <a:cubicBezTo>
                      <a:pt x="419" y="214"/>
                      <a:pt x="420" y="214"/>
                      <a:pt x="421" y="214"/>
                    </a:cubicBezTo>
                    <a:cubicBezTo>
                      <a:pt x="420" y="216"/>
                      <a:pt x="419" y="219"/>
                      <a:pt x="418" y="221"/>
                    </a:cubicBezTo>
                    <a:cubicBezTo>
                      <a:pt x="412" y="238"/>
                      <a:pt x="409" y="256"/>
                      <a:pt x="407" y="274"/>
                    </a:cubicBezTo>
                    <a:cubicBezTo>
                      <a:pt x="404" y="265"/>
                      <a:pt x="401" y="255"/>
                      <a:pt x="399" y="246"/>
                    </a:cubicBezTo>
                    <a:cubicBezTo>
                      <a:pt x="405" y="243"/>
                      <a:pt x="410" y="238"/>
                      <a:pt x="413" y="230"/>
                    </a:cubicBezTo>
                    <a:cubicBezTo>
                      <a:pt x="414" y="228"/>
                      <a:pt x="412" y="225"/>
                      <a:pt x="409" y="225"/>
                    </a:cubicBezTo>
                    <a:cubicBezTo>
                      <a:pt x="399" y="225"/>
                      <a:pt x="390" y="228"/>
                      <a:pt x="380" y="230"/>
                    </a:cubicBezTo>
                    <a:cubicBezTo>
                      <a:pt x="368" y="234"/>
                      <a:pt x="355" y="234"/>
                      <a:pt x="343" y="235"/>
                    </a:cubicBezTo>
                    <a:cubicBezTo>
                      <a:pt x="316" y="237"/>
                      <a:pt x="290" y="236"/>
                      <a:pt x="264" y="236"/>
                    </a:cubicBezTo>
                    <a:cubicBezTo>
                      <a:pt x="245" y="236"/>
                      <a:pt x="226" y="239"/>
                      <a:pt x="207" y="240"/>
                    </a:cubicBezTo>
                    <a:cubicBezTo>
                      <a:pt x="195" y="241"/>
                      <a:pt x="178" y="243"/>
                      <a:pt x="164" y="239"/>
                    </a:cubicBezTo>
                    <a:cubicBezTo>
                      <a:pt x="159" y="223"/>
                      <a:pt x="150" y="208"/>
                      <a:pt x="138" y="197"/>
                    </a:cubicBezTo>
                    <a:close/>
                    <a:moveTo>
                      <a:pt x="390" y="435"/>
                    </a:moveTo>
                    <a:cubicBezTo>
                      <a:pt x="390" y="433"/>
                      <a:pt x="390" y="430"/>
                      <a:pt x="390" y="428"/>
                    </a:cubicBezTo>
                    <a:cubicBezTo>
                      <a:pt x="389" y="425"/>
                      <a:pt x="388" y="422"/>
                      <a:pt x="386" y="419"/>
                    </a:cubicBezTo>
                    <a:cubicBezTo>
                      <a:pt x="388" y="419"/>
                      <a:pt x="389" y="418"/>
                      <a:pt x="391" y="418"/>
                    </a:cubicBezTo>
                    <a:cubicBezTo>
                      <a:pt x="393" y="417"/>
                      <a:pt x="396" y="417"/>
                      <a:pt x="398" y="416"/>
                    </a:cubicBezTo>
                    <a:cubicBezTo>
                      <a:pt x="397" y="422"/>
                      <a:pt x="396" y="428"/>
                      <a:pt x="395" y="434"/>
                    </a:cubicBezTo>
                    <a:cubicBezTo>
                      <a:pt x="393" y="435"/>
                      <a:pt x="392" y="435"/>
                      <a:pt x="390" y="435"/>
                    </a:cubicBezTo>
                    <a:close/>
                    <a:moveTo>
                      <a:pt x="171" y="265"/>
                    </a:moveTo>
                    <a:cubicBezTo>
                      <a:pt x="171" y="262"/>
                      <a:pt x="170" y="258"/>
                      <a:pt x="169" y="254"/>
                    </a:cubicBezTo>
                    <a:cubicBezTo>
                      <a:pt x="178" y="257"/>
                      <a:pt x="189" y="258"/>
                      <a:pt x="197" y="259"/>
                    </a:cubicBezTo>
                    <a:cubicBezTo>
                      <a:pt x="198" y="259"/>
                      <a:pt x="200" y="259"/>
                      <a:pt x="202" y="259"/>
                    </a:cubicBezTo>
                    <a:cubicBezTo>
                      <a:pt x="199" y="263"/>
                      <a:pt x="195" y="268"/>
                      <a:pt x="192" y="273"/>
                    </a:cubicBezTo>
                    <a:cubicBezTo>
                      <a:pt x="191" y="270"/>
                      <a:pt x="190" y="267"/>
                      <a:pt x="188" y="264"/>
                    </a:cubicBezTo>
                    <a:cubicBezTo>
                      <a:pt x="187" y="261"/>
                      <a:pt x="184" y="263"/>
                      <a:pt x="184" y="265"/>
                    </a:cubicBezTo>
                    <a:cubicBezTo>
                      <a:pt x="185" y="271"/>
                      <a:pt x="187" y="276"/>
                      <a:pt x="188" y="282"/>
                    </a:cubicBezTo>
                    <a:cubicBezTo>
                      <a:pt x="185" y="289"/>
                      <a:pt x="183" y="296"/>
                      <a:pt x="183" y="303"/>
                    </a:cubicBezTo>
                    <a:cubicBezTo>
                      <a:pt x="181" y="303"/>
                      <a:pt x="178" y="302"/>
                      <a:pt x="176" y="301"/>
                    </a:cubicBezTo>
                    <a:cubicBezTo>
                      <a:pt x="175" y="289"/>
                      <a:pt x="173" y="277"/>
                      <a:pt x="171" y="265"/>
                    </a:cubicBezTo>
                    <a:close/>
                    <a:moveTo>
                      <a:pt x="267" y="261"/>
                    </a:moveTo>
                    <a:cubicBezTo>
                      <a:pt x="267" y="260"/>
                      <a:pt x="266" y="259"/>
                      <a:pt x="265" y="258"/>
                    </a:cubicBezTo>
                    <a:cubicBezTo>
                      <a:pt x="266" y="258"/>
                      <a:pt x="267" y="258"/>
                      <a:pt x="267" y="258"/>
                    </a:cubicBezTo>
                    <a:cubicBezTo>
                      <a:pt x="267" y="258"/>
                      <a:pt x="267" y="258"/>
                      <a:pt x="267" y="259"/>
                    </a:cubicBezTo>
                    <a:cubicBezTo>
                      <a:pt x="267" y="260"/>
                      <a:pt x="267" y="260"/>
                      <a:pt x="267" y="261"/>
                    </a:cubicBezTo>
                    <a:close/>
                    <a:moveTo>
                      <a:pt x="260" y="259"/>
                    </a:moveTo>
                    <a:cubicBezTo>
                      <a:pt x="262" y="263"/>
                      <a:pt x="263" y="267"/>
                      <a:pt x="265" y="271"/>
                    </a:cubicBezTo>
                    <a:cubicBezTo>
                      <a:pt x="262" y="276"/>
                      <a:pt x="258" y="281"/>
                      <a:pt x="256" y="285"/>
                    </a:cubicBezTo>
                    <a:cubicBezTo>
                      <a:pt x="255" y="288"/>
                      <a:pt x="254" y="290"/>
                      <a:pt x="252" y="293"/>
                    </a:cubicBezTo>
                    <a:cubicBezTo>
                      <a:pt x="251" y="291"/>
                      <a:pt x="249" y="289"/>
                      <a:pt x="248" y="288"/>
                    </a:cubicBezTo>
                    <a:cubicBezTo>
                      <a:pt x="243" y="279"/>
                      <a:pt x="239" y="269"/>
                      <a:pt x="236" y="259"/>
                    </a:cubicBezTo>
                    <a:cubicBezTo>
                      <a:pt x="244" y="258"/>
                      <a:pt x="252" y="258"/>
                      <a:pt x="260" y="258"/>
                    </a:cubicBezTo>
                    <a:cubicBezTo>
                      <a:pt x="260" y="258"/>
                      <a:pt x="260" y="259"/>
                      <a:pt x="260" y="259"/>
                    </a:cubicBezTo>
                    <a:close/>
                    <a:moveTo>
                      <a:pt x="231" y="259"/>
                    </a:moveTo>
                    <a:cubicBezTo>
                      <a:pt x="231" y="261"/>
                      <a:pt x="231" y="263"/>
                      <a:pt x="232" y="264"/>
                    </a:cubicBezTo>
                    <a:cubicBezTo>
                      <a:pt x="229" y="271"/>
                      <a:pt x="225" y="279"/>
                      <a:pt x="221" y="285"/>
                    </a:cubicBezTo>
                    <a:cubicBezTo>
                      <a:pt x="217" y="277"/>
                      <a:pt x="214" y="268"/>
                      <a:pt x="210" y="259"/>
                    </a:cubicBezTo>
                    <a:cubicBezTo>
                      <a:pt x="217" y="259"/>
                      <a:pt x="224" y="259"/>
                      <a:pt x="231" y="259"/>
                    </a:cubicBezTo>
                    <a:close/>
                    <a:moveTo>
                      <a:pt x="206" y="305"/>
                    </a:moveTo>
                    <a:cubicBezTo>
                      <a:pt x="203" y="301"/>
                      <a:pt x="201" y="296"/>
                      <a:pt x="199" y="291"/>
                    </a:cubicBezTo>
                    <a:cubicBezTo>
                      <a:pt x="198" y="289"/>
                      <a:pt x="197" y="287"/>
                      <a:pt x="196" y="285"/>
                    </a:cubicBezTo>
                    <a:cubicBezTo>
                      <a:pt x="199" y="279"/>
                      <a:pt x="201" y="272"/>
                      <a:pt x="204" y="265"/>
                    </a:cubicBezTo>
                    <a:cubicBezTo>
                      <a:pt x="206" y="277"/>
                      <a:pt x="209" y="289"/>
                      <a:pt x="214" y="300"/>
                    </a:cubicBezTo>
                    <a:cubicBezTo>
                      <a:pt x="213" y="302"/>
                      <a:pt x="212" y="303"/>
                      <a:pt x="212" y="305"/>
                    </a:cubicBezTo>
                    <a:cubicBezTo>
                      <a:pt x="210" y="305"/>
                      <a:pt x="208" y="305"/>
                      <a:pt x="206" y="305"/>
                    </a:cubicBezTo>
                    <a:close/>
                    <a:moveTo>
                      <a:pt x="193" y="299"/>
                    </a:moveTo>
                    <a:cubicBezTo>
                      <a:pt x="194" y="301"/>
                      <a:pt x="194" y="303"/>
                      <a:pt x="195" y="305"/>
                    </a:cubicBezTo>
                    <a:cubicBezTo>
                      <a:pt x="194" y="305"/>
                      <a:pt x="193" y="305"/>
                      <a:pt x="192" y="305"/>
                    </a:cubicBezTo>
                    <a:cubicBezTo>
                      <a:pt x="192" y="303"/>
                      <a:pt x="193" y="301"/>
                      <a:pt x="193" y="299"/>
                    </a:cubicBezTo>
                    <a:close/>
                    <a:moveTo>
                      <a:pt x="232" y="303"/>
                    </a:moveTo>
                    <a:cubicBezTo>
                      <a:pt x="231" y="301"/>
                      <a:pt x="230" y="299"/>
                      <a:pt x="230" y="297"/>
                    </a:cubicBezTo>
                    <a:cubicBezTo>
                      <a:pt x="229" y="296"/>
                      <a:pt x="229" y="295"/>
                      <a:pt x="228" y="295"/>
                    </a:cubicBezTo>
                    <a:cubicBezTo>
                      <a:pt x="230" y="289"/>
                      <a:pt x="233" y="282"/>
                      <a:pt x="234" y="276"/>
                    </a:cubicBezTo>
                    <a:cubicBezTo>
                      <a:pt x="235" y="280"/>
                      <a:pt x="237" y="285"/>
                      <a:pt x="240" y="289"/>
                    </a:cubicBezTo>
                    <a:cubicBezTo>
                      <a:pt x="241" y="293"/>
                      <a:pt x="244" y="299"/>
                      <a:pt x="248" y="303"/>
                    </a:cubicBezTo>
                    <a:cubicBezTo>
                      <a:pt x="247" y="303"/>
                      <a:pt x="247" y="303"/>
                      <a:pt x="247" y="303"/>
                    </a:cubicBezTo>
                    <a:cubicBezTo>
                      <a:pt x="242" y="303"/>
                      <a:pt x="237" y="303"/>
                      <a:pt x="232" y="303"/>
                    </a:cubicBezTo>
                    <a:close/>
                    <a:moveTo>
                      <a:pt x="269" y="284"/>
                    </a:moveTo>
                    <a:cubicBezTo>
                      <a:pt x="270" y="286"/>
                      <a:pt x="271" y="288"/>
                      <a:pt x="271" y="290"/>
                    </a:cubicBezTo>
                    <a:cubicBezTo>
                      <a:pt x="273" y="294"/>
                      <a:pt x="273" y="299"/>
                      <a:pt x="275" y="303"/>
                    </a:cubicBezTo>
                    <a:cubicBezTo>
                      <a:pt x="271" y="303"/>
                      <a:pt x="267" y="303"/>
                      <a:pt x="263" y="303"/>
                    </a:cubicBezTo>
                    <a:cubicBezTo>
                      <a:pt x="265" y="297"/>
                      <a:pt x="267" y="291"/>
                      <a:pt x="269" y="284"/>
                    </a:cubicBezTo>
                    <a:close/>
                    <a:moveTo>
                      <a:pt x="288" y="303"/>
                    </a:moveTo>
                    <a:cubicBezTo>
                      <a:pt x="286" y="297"/>
                      <a:pt x="284" y="292"/>
                      <a:pt x="282" y="287"/>
                    </a:cubicBezTo>
                    <a:cubicBezTo>
                      <a:pt x="279" y="281"/>
                      <a:pt x="276" y="275"/>
                      <a:pt x="273" y="269"/>
                    </a:cubicBezTo>
                    <a:cubicBezTo>
                      <a:pt x="273" y="265"/>
                      <a:pt x="272" y="261"/>
                      <a:pt x="270" y="258"/>
                    </a:cubicBezTo>
                    <a:cubicBezTo>
                      <a:pt x="270" y="258"/>
                      <a:pt x="270" y="258"/>
                      <a:pt x="269" y="258"/>
                    </a:cubicBezTo>
                    <a:cubicBezTo>
                      <a:pt x="278" y="258"/>
                      <a:pt x="287" y="258"/>
                      <a:pt x="295" y="259"/>
                    </a:cubicBezTo>
                    <a:cubicBezTo>
                      <a:pt x="295" y="259"/>
                      <a:pt x="295" y="259"/>
                      <a:pt x="295" y="259"/>
                    </a:cubicBezTo>
                    <a:cubicBezTo>
                      <a:pt x="295" y="270"/>
                      <a:pt x="297" y="281"/>
                      <a:pt x="301" y="292"/>
                    </a:cubicBezTo>
                    <a:cubicBezTo>
                      <a:pt x="302" y="295"/>
                      <a:pt x="303" y="299"/>
                      <a:pt x="304" y="302"/>
                    </a:cubicBezTo>
                    <a:cubicBezTo>
                      <a:pt x="301" y="302"/>
                      <a:pt x="298" y="302"/>
                      <a:pt x="295" y="303"/>
                    </a:cubicBezTo>
                    <a:cubicBezTo>
                      <a:pt x="293" y="303"/>
                      <a:pt x="291" y="303"/>
                      <a:pt x="288" y="303"/>
                    </a:cubicBezTo>
                    <a:close/>
                    <a:moveTo>
                      <a:pt x="333" y="259"/>
                    </a:moveTo>
                    <a:cubicBezTo>
                      <a:pt x="334" y="264"/>
                      <a:pt x="336" y="270"/>
                      <a:pt x="338" y="275"/>
                    </a:cubicBezTo>
                    <a:cubicBezTo>
                      <a:pt x="338" y="276"/>
                      <a:pt x="337" y="276"/>
                      <a:pt x="337" y="277"/>
                    </a:cubicBezTo>
                    <a:cubicBezTo>
                      <a:pt x="333" y="284"/>
                      <a:pt x="328" y="291"/>
                      <a:pt x="324" y="297"/>
                    </a:cubicBezTo>
                    <a:cubicBezTo>
                      <a:pt x="323" y="299"/>
                      <a:pt x="322" y="300"/>
                      <a:pt x="321" y="302"/>
                    </a:cubicBezTo>
                    <a:cubicBezTo>
                      <a:pt x="320" y="302"/>
                      <a:pt x="319" y="302"/>
                      <a:pt x="318" y="302"/>
                    </a:cubicBezTo>
                    <a:cubicBezTo>
                      <a:pt x="316" y="298"/>
                      <a:pt x="314" y="294"/>
                      <a:pt x="312" y="290"/>
                    </a:cubicBezTo>
                    <a:cubicBezTo>
                      <a:pt x="307" y="280"/>
                      <a:pt x="304" y="269"/>
                      <a:pt x="300" y="259"/>
                    </a:cubicBezTo>
                    <a:cubicBezTo>
                      <a:pt x="311" y="259"/>
                      <a:pt x="322" y="259"/>
                      <a:pt x="333" y="259"/>
                    </a:cubicBezTo>
                    <a:close/>
                    <a:moveTo>
                      <a:pt x="342" y="258"/>
                    </a:moveTo>
                    <a:cubicBezTo>
                      <a:pt x="343" y="258"/>
                      <a:pt x="344" y="258"/>
                      <a:pt x="345" y="258"/>
                    </a:cubicBezTo>
                    <a:cubicBezTo>
                      <a:pt x="347" y="258"/>
                      <a:pt x="349" y="258"/>
                      <a:pt x="351" y="258"/>
                    </a:cubicBezTo>
                    <a:cubicBezTo>
                      <a:pt x="349" y="260"/>
                      <a:pt x="347" y="263"/>
                      <a:pt x="345" y="265"/>
                    </a:cubicBezTo>
                    <a:cubicBezTo>
                      <a:pt x="344" y="263"/>
                      <a:pt x="343" y="260"/>
                      <a:pt x="342" y="258"/>
                    </a:cubicBezTo>
                    <a:close/>
                    <a:moveTo>
                      <a:pt x="343" y="286"/>
                    </a:moveTo>
                    <a:cubicBezTo>
                      <a:pt x="345" y="291"/>
                      <a:pt x="347" y="295"/>
                      <a:pt x="349" y="300"/>
                    </a:cubicBezTo>
                    <a:cubicBezTo>
                      <a:pt x="349" y="300"/>
                      <a:pt x="349" y="300"/>
                      <a:pt x="349" y="300"/>
                    </a:cubicBezTo>
                    <a:cubicBezTo>
                      <a:pt x="345" y="301"/>
                      <a:pt x="340" y="301"/>
                      <a:pt x="335" y="301"/>
                    </a:cubicBezTo>
                    <a:cubicBezTo>
                      <a:pt x="338" y="296"/>
                      <a:pt x="341" y="290"/>
                      <a:pt x="343" y="286"/>
                    </a:cubicBezTo>
                    <a:close/>
                    <a:moveTo>
                      <a:pt x="360" y="294"/>
                    </a:moveTo>
                    <a:cubicBezTo>
                      <a:pt x="357" y="287"/>
                      <a:pt x="353" y="280"/>
                      <a:pt x="350" y="273"/>
                    </a:cubicBezTo>
                    <a:cubicBezTo>
                      <a:pt x="352" y="268"/>
                      <a:pt x="355" y="262"/>
                      <a:pt x="358" y="257"/>
                    </a:cubicBezTo>
                    <a:cubicBezTo>
                      <a:pt x="361" y="256"/>
                      <a:pt x="363" y="256"/>
                      <a:pt x="366" y="256"/>
                    </a:cubicBezTo>
                    <a:cubicBezTo>
                      <a:pt x="367" y="261"/>
                      <a:pt x="368" y="267"/>
                      <a:pt x="371" y="273"/>
                    </a:cubicBezTo>
                    <a:cubicBezTo>
                      <a:pt x="372" y="275"/>
                      <a:pt x="373" y="278"/>
                      <a:pt x="375" y="281"/>
                    </a:cubicBezTo>
                    <a:cubicBezTo>
                      <a:pt x="373" y="284"/>
                      <a:pt x="371" y="287"/>
                      <a:pt x="370" y="291"/>
                    </a:cubicBezTo>
                    <a:cubicBezTo>
                      <a:pt x="369" y="292"/>
                      <a:pt x="370" y="294"/>
                      <a:pt x="371" y="296"/>
                    </a:cubicBezTo>
                    <a:cubicBezTo>
                      <a:pt x="372" y="297"/>
                      <a:pt x="373" y="297"/>
                      <a:pt x="374" y="297"/>
                    </a:cubicBezTo>
                    <a:cubicBezTo>
                      <a:pt x="371" y="298"/>
                      <a:pt x="367" y="298"/>
                      <a:pt x="364" y="299"/>
                    </a:cubicBezTo>
                    <a:cubicBezTo>
                      <a:pt x="363" y="299"/>
                      <a:pt x="362" y="299"/>
                      <a:pt x="361" y="299"/>
                    </a:cubicBezTo>
                    <a:cubicBezTo>
                      <a:pt x="361" y="297"/>
                      <a:pt x="361" y="295"/>
                      <a:pt x="360" y="294"/>
                    </a:cubicBezTo>
                    <a:close/>
                    <a:moveTo>
                      <a:pt x="397" y="264"/>
                    </a:moveTo>
                    <a:cubicBezTo>
                      <a:pt x="397" y="266"/>
                      <a:pt x="397" y="267"/>
                      <a:pt x="398" y="269"/>
                    </a:cubicBezTo>
                    <a:cubicBezTo>
                      <a:pt x="397" y="269"/>
                      <a:pt x="396" y="269"/>
                      <a:pt x="396" y="270"/>
                    </a:cubicBezTo>
                    <a:cubicBezTo>
                      <a:pt x="395" y="272"/>
                      <a:pt x="395" y="273"/>
                      <a:pt x="394" y="274"/>
                    </a:cubicBezTo>
                    <a:cubicBezTo>
                      <a:pt x="393" y="276"/>
                      <a:pt x="393" y="278"/>
                      <a:pt x="392" y="279"/>
                    </a:cubicBezTo>
                    <a:cubicBezTo>
                      <a:pt x="391" y="280"/>
                      <a:pt x="391" y="281"/>
                      <a:pt x="390" y="282"/>
                    </a:cubicBezTo>
                    <a:cubicBezTo>
                      <a:pt x="389" y="281"/>
                      <a:pt x="389" y="280"/>
                      <a:pt x="388" y="279"/>
                    </a:cubicBezTo>
                    <a:cubicBezTo>
                      <a:pt x="392" y="271"/>
                      <a:pt x="394" y="262"/>
                      <a:pt x="395" y="253"/>
                    </a:cubicBezTo>
                    <a:cubicBezTo>
                      <a:pt x="395" y="249"/>
                      <a:pt x="390" y="249"/>
                      <a:pt x="388" y="252"/>
                    </a:cubicBezTo>
                    <a:cubicBezTo>
                      <a:pt x="386" y="258"/>
                      <a:pt x="384" y="263"/>
                      <a:pt x="381" y="268"/>
                    </a:cubicBezTo>
                    <a:cubicBezTo>
                      <a:pt x="378" y="264"/>
                      <a:pt x="376" y="259"/>
                      <a:pt x="374" y="254"/>
                    </a:cubicBezTo>
                    <a:cubicBezTo>
                      <a:pt x="378" y="253"/>
                      <a:pt x="382" y="252"/>
                      <a:pt x="386" y="251"/>
                    </a:cubicBezTo>
                    <a:cubicBezTo>
                      <a:pt x="390" y="250"/>
                      <a:pt x="393" y="249"/>
                      <a:pt x="396" y="248"/>
                    </a:cubicBezTo>
                    <a:cubicBezTo>
                      <a:pt x="395" y="253"/>
                      <a:pt x="395" y="258"/>
                      <a:pt x="397" y="264"/>
                    </a:cubicBezTo>
                    <a:close/>
                    <a:moveTo>
                      <a:pt x="380" y="295"/>
                    </a:moveTo>
                    <a:cubicBezTo>
                      <a:pt x="380" y="294"/>
                      <a:pt x="381" y="292"/>
                      <a:pt x="382" y="291"/>
                    </a:cubicBezTo>
                    <a:cubicBezTo>
                      <a:pt x="382" y="292"/>
                      <a:pt x="383" y="293"/>
                      <a:pt x="384" y="294"/>
                    </a:cubicBezTo>
                    <a:cubicBezTo>
                      <a:pt x="384" y="295"/>
                      <a:pt x="385" y="295"/>
                      <a:pt x="386" y="295"/>
                    </a:cubicBezTo>
                    <a:cubicBezTo>
                      <a:pt x="383" y="296"/>
                      <a:pt x="380" y="296"/>
                      <a:pt x="378" y="297"/>
                    </a:cubicBezTo>
                    <a:cubicBezTo>
                      <a:pt x="378" y="296"/>
                      <a:pt x="379" y="295"/>
                      <a:pt x="380" y="295"/>
                    </a:cubicBezTo>
                    <a:close/>
                    <a:moveTo>
                      <a:pt x="394" y="294"/>
                    </a:moveTo>
                    <a:cubicBezTo>
                      <a:pt x="394" y="294"/>
                      <a:pt x="394" y="294"/>
                      <a:pt x="394" y="293"/>
                    </a:cubicBezTo>
                    <a:cubicBezTo>
                      <a:pt x="394" y="291"/>
                      <a:pt x="394" y="290"/>
                      <a:pt x="393" y="288"/>
                    </a:cubicBezTo>
                    <a:cubicBezTo>
                      <a:pt x="395" y="287"/>
                      <a:pt x="397" y="286"/>
                      <a:pt x="398" y="284"/>
                    </a:cubicBezTo>
                    <a:cubicBezTo>
                      <a:pt x="399" y="282"/>
                      <a:pt x="400" y="279"/>
                      <a:pt x="400" y="277"/>
                    </a:cubicBezTo>
                    <a:cubicBezTo>
                      <a:pt x="400" y="276"/>
                      <a:pt x="400" y="275"/>
                      <a:pt x="400" y="274"/>
                    </a:cubicBezTo>
                    <a:cubicBezTo>
                      <a:pt x="402" y="277"/>
                      <a:pt x="404" y="280"/>
                      <a:pt x="407" y="283"/>
                    </a:cubicBezTo>
                    <a:cubicBezTo>
                      <a:pt x="406" y="286"/>
                      <a:pt x="406" y="289"/>
                      <a:pt x="406" y="292"/>
                    </a:cubicBezTo>
                    <a:cubicBezTo>
                      <a:pt x="402" y="292"/>
                      <a:pt x="398" y="293"/>
                      <a:pt x="394" y="294"/>
                    </a:cubicBezTo>
                    <a:close/>
                    <a:moveTo>
                      <a:pt x="206" y="437"/>
                    </a:moveTo>
                    <a:cubicBezTo>
                      <a:pt x="199" y="438"/>
                      <a:pt x="193" y="441"/>
                      <a:pt x="187" y="443"/>
                    </a:cubicBezTo>
                    <a:cubicBezTo>
                      <a:pt x="186" y="443"/>
                      <a:pt x="185" y="444"/>
                      <a:pt x="184" y="444"/>
                    </a:cubicBezTo>
                    <a:cubicBezTo>
                      <a:pt x="184" y="430"/>
                      <a:pt x="182" y="416"/>
                      <a:pt x="180" y="402"/>
                    </a:cubicBezTo>
                    <a:cubicBezTo>
                      <a:pt x="179" y="387"/>
                      <a:pt x="179" y="371"/>
                      <a:pt x="178" y="355"/>
                    </a:cubicBezTo>
                    <a:cubicBezTo>
                      <a:pt x="178" y="340"/>
                      <a:pt x="177" y="325"/>
                      <a:pt x="176" y="310"/>
                    </a:cubicBezTo>
                    <a:cubicBezTo>
                      <a:pt x="188" y="319"/>
                      <a:pt x="201" y="324"/>
                      <a:pt x="215" y="330"/>
                    </a:cubicBezTo>
                    <a:cubicBezTo>
                      <a:pt x="239" y="339"/>
                      <a:pt x="268" y="339"/>
                      <a:pt x="293" y="337"/>
                    </a:cubicBezTo>
                    <a:cubicBezTo>
                      <a:pt x="319" y="336"/>
                      <a:pt x="344" y="330"/>
                      <a:pt x="369" y="325"/>
                    </a:cubicBezTo>
                    <a:cubicBezTo>
                      <a:pt x="380" y="323"/>
                      <a:pt x="390" y="321"/>
                      <a:pt x="400" y="317"/>
                    </a:cubicBezTo>
                    <a:cubicBezTo>
                      <a:pt x="402" y="317"/>
                      <a:pt x="404" y="316"/>
                      <a:pt x="405" y="315"/>
                    </a:cubicBezTo>
                    <a:cubicBezTo>
                      <a:pt x="405" y="318"/>
                      <a:pt x="405" y="321"/>
                      <a:pt x="405" y="324"/>
                    </a:cubicBezTo>
                    <a:cubicBezTo>
                      <a:pt x="405" y="351"/>
                      <a:pt x="403" y="378"/>
                      <a:pt x="400" y="405"/>
                    </a:cubicBezTo>
                    <a:cubicBezTo>
                      <a:pt x="396" y="406"/>
                      <a:pt x="392" y="408"/>
                      <a:pt x="388" y="409"/>
                    </a:cubicBezTo>
                    <a:cubicBezTo>
                      <a:pt x="386" y="410"/>
                      <a:pt x="383" y="410"/>
                      <a:pt x="380" y="411"/>
                    </a:cubicBezTo>
                    <a:cubicBezTo>
                      <a:pt x="380" y="411"/>
                      <a:pt x="379" y="411"/>
                      <a:pt x="379" y="411"/>
                    </a:cubicBezTo>
                    <a:cubicBezTo>
                      <a:pt x="373" y="413"/>
                      <a:pt x="367" y="414"/>
                      <a:pt x="361" y="415"/>
                    </a:cubicBezTo>
                    <a:cubicBezTo>
                      <a:pt x="342" y="417"/>
                      <a:pt x="322" y="418"/>
                      <a:pt x="302" y="418"/>
                    </a:cubicBezTo>
                    <a:cubicBezTo>
                      <a:pt x="264" y="418"/>
                      <a:pt x="225" y="414"/>
                      <a:pt x="186" y="415"/>
                    </a:cubicBezTo>
                    <a:cubicBezTo>
                      <a:pt x="183" y="416"/>
                      <a:pt x="183" y="421"/>
                      <a:pt x="186" y="421"/>
                    </a:cubicBezTo>
                    <a:cubicBezTo>
                      <a:pt x="194" y="421"/>
                      <a:pt x="201" y="422"/>
                      <a:pt x="209" y="422"/>
                    </a:cubicBezTo>
                    <a:cubicBezTo>
                      <a:pt x="210" y="426"/>
                      <a:pt x="212" y="430"/>
                      <a:pt x="212" y="435"/>
                    </a:cubicBezTo>
                    <a:cubicBezTo>
                      <a:pt x="212" y="436"/>
                      <a:pt x="213" y="436"/>
                      <a:pt x="213" y="437"/>
                    </a:cubicBezTo>
                    <a:cubicBezTo>
                      <a:pt x="211" y="437"/>
                      <a:pt x="208" y="437"/>
                      <a:pt x="206" y="437"/>
                    </a:cubicBezTo>
                    <a:close/>
                    <a:moveTo>
                      <a:pt x="218" y="436"/>
                    </a:moveTo>
                    <a:cubicBezTo>
                      <a:pt x="219" y="436"/>
                      <a:pt x="219" y="435"/>
                      <a:pt x="219" y="434"/>
                    </a:cubicBezTo>
                    <a:cubicBezTo>
                      <a:pt x="218" y="430"/>
                      <a:pt x="217" y="426"/>
                      <a:pt x="215" y="422"/>
                    </a:cubicBezTo>
                    <a:cubicBezTo>
                      <a:pt x="220" y="423"/>
                      <a:pt x="225" y="423"/>
                      <a:pt x="230" y="423"/>
                    </a:cubicBezTo>
                    <a:cubicBezTo>
                      <a:pt x="230" y="424"/>
                      <a:pt x="230" y="424"/>
                      <a:pt x="230" y="425"/>
                    </a:cubicBezTo>
                    <a:cubicBezTo>
                      <a:pt x="232" y="429"/>
                      <a:pt x="233" y="433"/>
                      <a:pt x="235" y="436"/>
                    </a:cubicBezTo>
                    <a:cubicBezTo>
                      <a:pt x="229" y="436"/>
                      <a:pt x="224" y="436"/>
                      <a:pt x="218" y="436"/>
                    </a:cubicBezTo>
                    <a:close/>
                    <a:moveTo>
                      <a:pt x="272" y="437"/>
                    </a:moveTo>
                    <a:cubicBezTo>
                      <a:pt x="270" y="437"/>
                      <a:pt x="268" y="437"/>
                      <a:pt x="266" y="437"/>
                    </a:cubicBezTo>
                    <a:cubicBezTo>
                      <a:pt x="266" y="437"/>
                      <a:pt x="266" y="436"/>
                      <a:pt x="266" y="436"/>
                    </a:cubicBezTo>
                    <a:cubicBezTo>
                      <a:pt x="265" y="432"/>
                      <a:pt x="260" y="432"/>
                      <a:pt x="260" y="436"/>
                    </a:cubicBezTo>
                    <a:cubicBezTo>
                      <a:pt x="260" y="436"/>
                      <a:pt x="260" y="437"/>
                      <a:pt x="260" y="437"/>
                    </a:cubicBezTo>
                    <a:cubicBezTo>
                      <a:pt x="254" y="437"/>
                      <a:pt x="249" y="437"/>
                      <a:pt x="244" y="436"/>
                    </a:cubicBezTo>
                    <a:cubicBezTo>
                      <a:pt x="244" y="436"/>
                      <a:pt x="243" y="435"/>
                      <a:pt x="243" y="434"/>
                    </a:cubicBezTo>
                    <a:cubicBezTo>
                      <a:pt x="241" y="431"/>
                      <a:pt x="239" y="427"/>
                      <a:pt x="237" y="424"/>
                    </a:cubicBezTo>
                    <a:cubicBezTo>
                      <a:pt x="259" y="425"/>
                      <a:pt x="282" y="427"/>
                      <a:pt x="305" y="427"/>
                    </a:cubicBezTo>
                    <a:cubicBezTo>
                      <a:pt x="310" y="427"/>
                      <a:pt x="314" y="427"/>
                      <a:pt x="318" y="427"/>
                    </a:cubicBezTo>
                    <a:cubicBezTo>
                      <a:pt x="317" y="431"/>
                      <a:pt x="317" y="435"/>
                      <a:pt x="318" y="439"/>
                    </a:cubicBezTo>
                    <a:cubicBezTo>
                      <a:pt x="310" y="439"/>
                      <a:pt x="302" y="439"/>
                      <a:pt x="294" y="438"/>
                    </a:cubicBezTo>
                    <a:cubicBezTo>
                      <a:pt x="294" y="438"/>
                      <a:pt x="294" y="437"/>
                      <a:pt x="295" y="437"/>
                    </a:cubicBezTo>
                    <a:cubicBezTo>
                      <a:pt x="295" y="433"/>
                      <a:pt x="290" y="432"/>
                      <a:pt x="289" y="435"/>
                    </a:cubicBezTo>
                    <a:cubicBezTo>
                      <a:pt x="289" y="436"/>
                      <a:pt x="289" y="437"/>
                      <a:pt x="288" y="438"/>
                    </a:cubicBezTo>
                    <a:cubicBezTo>
                      <a:pt x="283" y="438"/>
                      <a:pt x="277" y="438"/>
                      <a:pt x="272" y="437"/>
                    </a:cubicBezTo>
                    <a:close/>
                    <a:moveTo>
                      <a:pt x="326" y="439"/>
                    </a:moveTo>
                    <a:cubicBezTo>
                      <a:pt x="324" y="435"/>
                      <a:pt x="323" y="431"/>
                      <a:pt x="323" y="427"/>
                    </a:cubicBezTo>
                    <a:cubicBezTo>
                      <a:pt x="333" y="426"/>
                      <a:pt x="343" y="426"/>
                      <a:pt x="353" y="425"/>
                    </a:cubicBezTo>
                    <a:cubicBezTo>
                      <a:pt x="352" y="430"/>
                      <a:pt x="352" y="435"/>
                      <a:pt x="353" y="440"/>
                    </a:cubicBezTo>
                    <a:cubicBezTo>
                      <a:pt x="351" y="440"/>
                      <a:pt x="349" y="440"/>
                      <a:pt x="347" y="440"/>
                    </a:cubicBezTo>
                    <a:cubicBezTo>
                      <a:pt x="340" y="440"/>
                      <a:pt x="333" y="440"/>
                      <a:pt x="326" y="439"/>
                    </a:cubicBezTo>
                    <a:close/>
                    <a:moveTo>
                      <a:pt x="360" y="439"/>
                    </a:moveTo>
                    <a:cubicBezTo>
                      <a:pt x="359" y="435"/>
                      <a:pt x="358" y="429"/>
                      <a:pt x="358" y="424"/>
                    </a:cubicBezTo>
                    <a:cubicBezTo>
                      <a:pt x="360" y="424"/>
                      <a:pt x="362" y="424"/>
                      <a:pt x="364" y="423"/>
                    </a:cubicBezTo>
                    <a:cubicBezTo>
                      <a:pt x="370" y="423"/>
                      <a:pt x="376" y="421"/>
                      <a:pt x="382" y="420"/>
                    </a:cubicBezTo>
                    <a:cubicBezTo>
                      <a:pt x="383" y="423"/>
                      <a:pt x="383" y="426"/>
                      <a:pt x="383" y="428"/>
                    </a:cubicBezTo>
                    <a:cubicBezTo>
                      <a:pt x="384" y="431"/>
                      <a:pt x="383" y="434"/>
                      <a:pt x="383" y="437"/>
                    </a:cubicBezTo>
                    <a:cubicBezTo>
                      <a:pt x="381" y="437"/>
                      <a:pt x="379" y="438"/>
                      <a:pt x="378" y="438"/>
                    </a:cubicBezTo>
                    <a:cubicBezTo>
                      <a:pt x="372" y="439"/>
                      <a:pt x="366" y="439"/>
                      <a:pt x="360" y="439"/>
                    </a:cubicBezTo>
                    <a:close/>
                    <a:moveTo>
                      <a:pt x="456" y="175"/>
                    </a:moveTo>
                    <a:cubicBezTo>
                      <a:pt x="442" y="180"/>
                      <a:pt x="433" y="190"/>
                      <a:pt x="426" y="202"/>
                    </a:cubicBezTo>
                    <a:cubicBezTo>
                      <a:pt x="426" y="200"/>
                      <a:pt x="426" y="198"/>
                      <a:pt x="426" y="196"/>
                    </a:cubicBezTo>
                    <a:cubicBezTo>
                      <a:pt x="426" y="187"/>
                      <a:pt x="426" y="179"/>
                      <a:pt x="425" y="170"/>
                    </a:cubicBezTo>
                    <a:cubicBezTo>
                      <a:pt x="425" y="153"/>
                      <a:pt x="424" y="136"/>
                      <a:pt x="424" y="118"/>
                    </a:cubicBezTo>
                    <a:cubicBezTo>
                      <a:pt x="423" y="88"/>
                      <a:pt x="425" y="57"/>
                      <a:pt x="432" y="26"/>
                    </a:cubicBezTo>
                    <a:cubicBezTo>
                      <a:pt x="442" y="28"/>
                      <a:pt x="452" y="30"/>
                      <a:pt x="463" y="32"/>
                    </a:cubicBezTo>
                    <a:cubicBezTo>
                      <a:pt x="481" y="35"/>
                      <a:pt x="500" y="38"/>
                      <a:pt x="519" y="40"/>
                    </a:cubicBezTo>
                    <a:cubicBezTo>
                      <a:pt x="524" y="41"/>
                      <a:pt x="529" y="41"/>
                      <a:pt x="533" y="41"/>
                    </a:cubicBezTo>
                    <a:cubicBezTo>
                      <a:pt x="524" y="61"/>
                      <a:pt x="516" y="81"/>
                      <a:pt x="509" y="101"/>
                    </a:cubicBezTo>
                    <a:cubicBezTo>
                      <a:pt x="500" y="123"/>
                      <a:pt x="493" y="145"/>
                      <a:pt x="488" y="167"/>
                    </a:cubicBezTo>
                    <a:cubicBezTo>
                      <a:pt x="487" y="167"/>
                      <a:pt x="487" y="167"/>
                      <a:pt x="486" y="167"/>
                    </a:cubicBezTo>
                    <a:cubicBezTo>
                      <a:pt x="476" y="168"/>
                      <a:pt x="465" y="170"/>
                      <a:pt x="456" y="175"/>
                    </a:cubicBezTo>
                    <a:close/>
                    <a:moveTo>
                      <a:pt x="538" y="110"/>
                    </a:moveTo>
                    <a:cubicBezTo>
                      <a:pt x="537" y="112"/>
                      <a:pt x="537" y="114"/>
                      <a:pt x="536" y="117"/>
                    </a:cubicBezTo>
                    <a:cubicBezTo>
                      <a:pt x="536" y="116"/>
                      <a:pt x="535" y="115"/>
                      <a:pt x="535" y="115"/>
                    </a:cubicBezTo>
                    <a:cubicBezTo>
                      <a:pt x="534" y="112"/>
                      <a:pt x="532" y="110"/>
                      <a:pt x="529" y="109"/>
                    </a:cubicBezTo>
                    <a:cubicBezTo>
                      <a:pt x="526" y="107"/>
                      <a:pt x="523" y="108"/>
                      <a:pt x="520" y="109"/>
                    </a:cubicBezTo>
                    <a:cubicBezTo>
                      <a:pt x="517" y="109"/>
                      <a:pt x="517" y="113"/>
                      <a:pt x="520" y="114"/>
                    </a:cubicBezTo>
                    <a:cubicBezTo>
                      <a:pt x="522" y="114"/>
                      <a:pt x="524" y="115"/>
                      <a:pt x="525" y="115"/>
                    </a:cubicBezTo>
                    <a:cubicBezTo>
                      <a:pt x="527" y="115"/>
                      <a:pt x="528" y="117"/>
                      <a:pt x="529" y="118"/>
                    </a:cubicBezTo>
                    <a:cubicBezTo>
                      <a:pt x="530" y="121"/>
                      <a:pt x="533" y="120"/>
                      <a:pt x="535" y="118"/>
                    </a:cubicBezTo>
                    <a:cubicBezTo>
                      <a:pt x="532" y="126"/>
                      <a:pt x="529" y="134"/>
                      <a:pt x="527" y="142"/>
                    </a:cubicBezTo>
                    <a:cubicBezTo>
                      <a:pt x="524" y="150"/>
                      <a:pt x="520" y="160"/>
                      <a:pt x="522" y="168"/>
                    </a:cubicBezTo>
                    <a:cubicBezTo>
                      <a:pt x="518" y="167"/>
                      <a:pt x="514" y="167"/>
                      <a:pt x="510" y="166"/>
                    </a:cubicBezTo>
                    <a:cubicBezTo>
                      <a:pt x="509" y="166"/>
                      <a:pt x="509" y="165"/>
                      <a:pt x="509" y="164"/>
                    </a:cubicBezTo>
                    <a:cubicBezTo>
                      <a:pt x="509" y="164"/>
                      <a:pt x="509" y="164"/>
                      <a:pt x="508" y="164"/>
                    </a:cubicBezTo>
                    <a:cubicBezTo>
                      <a:pt x="508" y="165"/>
                      <a:pt x="508" y="166"/>
                      <a:pt x="508" y="166"/>
                    </a:cubicBezTo>
                    <a:cubicBezTo>
                      <a:pt x="505" y="166"/>
                      <a:pt x="502" y="166"/>
                      <a:pt x="498" y="167"/>
                    </a:cubicBezTo>
                    <a:cubicBezTo>
                      <a:pt x="500" y="162"/>
                      <a:pt x="501" y="158"/>
                      <a:pt x="502" y="153"/>
                    </a:cubicBezTo>
                    <a:cubicBezTo>
                      <a:pt x="502" y="154"/>
                      <a:pt x="502" y="154"/>
                      <a:pt x="503" y="154"/>
                    </a:cubicBezTo>
                    <a:cubicBezTo>
                      <a:pt x="506" y="154"/>
                      <a:pt x="510" y="156"/>
                      <a:pt x="513" y="157"/>
                    </a:cubicBezTo>
                    <a:cubicBezTo>
                      <a:pt x="516" y="159"/>
                      <a:pt x="518" y="160"/>
                      <a:pt x="521" y="160"/>
                    </a:cubicBezTo>
                    <a:cubicBezTo>
                      <a:pt x="522" y="160"/>
                      <a:pt x="522" y="158"/>
                      <a:pt x="522" y="158"/>
                    </a:cubicBezTo>
                    <a:cubicBezTo>
                      <a:pt x="520" y="155"/>
                      <a:pt x="516" y="154"/>
                      <a:pt x="514" y="153"/>
                    </a:cubicBezTo>
                    <a:cubicBezTo>
                      <a:pt x="510" y="151"/>
                      <a:pt x="506" y="151"/>
                      <a:pt x="503" y="151"/>
                    </a:cubicBezTo>
                    <a:cubicBezTo>
                      <a:pt x="503" y="151"/>
                      <a:pt x="502" y="151"/>
                      <a:pt x="502" y="151"/>
                    </a:cubicBezTo>
                    <a:cubicBezTo>
                      <a:pt x="504" y="146"/>
                      <a:pt x="505" y="141"/>
                      <a:pt x="507" y="137"/>
                    </a:cubicBezTo>
                    <a:cubicBezTo>
                      <a:pt x="507" y="137"/>
                      <a:pt x="508" y="138"/>
                      <a:pt x="509" y="138"/>
                    </a:cubicBezTo>
                    <a:cubicBezTo>
                      <a:pt x="514" y="138"/>
                      <a:pt x="520" y="139"/>
                      <a:pt x="525" y="138"/>
                    </a:cubicBezTo>
                    <a:cubicBezTo>
                      <a:pt x="530" y="138"/>
                      <a:pt x="530" y="132"/>
                      <a:pt x="525" y="131"/>
                    </a:cubicBezTo>
                    <a:cubicBezTo>
                      <a:pt x="520" y="131"/>
                      <a:pt x="514" y="132"/>
                      <a:pt x="509" y="132"/>
                    </a:cubicBezTo>
                    <a:cubicBezTo>
                      <a:pt x="508" y="132"/>
                      <a:pt x="508" y="132"/>
                      <a:pt x="508" y="132"/>
                    </a:cubicBezTo>
                    <a:cubicBezTo>
                      <a:pt x="511" y="124"/>
                      <a:pt x="514" y="115"/>
                      <a:pt x="516" y="107"/>
                    </a:cubicBezTo>
                    <a:cubicBezTo>
                      <a:pt x="519" y="101"/>
                      <a:pt x="521" y="94"/>
                      <a:pt x="523" y="88"/>
                    </a:cubicBezTo>
                    <a:cubicBezTo>
                      <a:pt x="523" y="89"/>
                      <a:pt x="524" y="91"/>
                      <a:pt x="526" y="91"/>
                    </a:cubicBezTo>
                    <a:cubicBezTo>
                      <a:pt x="532" y="91"/>
                      <a:pt x="537" y="91"/>
                      <a:pt x="543" y="91"/>
                    </a:cubicBezTo>
                    <a:cubicBezTo>
                      <a:pt x="547" y="91"/>
                      <a:pt x="547" y="84"/>
                      <a:pt x="543" y="84"/>
                    </a:cubicBezTo>
                    <a:cubicBezTo>
                      <a:pt x="537" y="84"/>
                      <a:pt x="532" y="84"/>
                      <a:pt x="526" y="84"/>
                    </a:cubicBezTo>
                    <a:cubicBezTo>
                      <a:pt x="525" y="84"/>
                      <a:pt x="525" y="85"/>
                      <a:pt x="524" y="85"/>
                    </a:cubicBezTo>
                    <a:cubicBezTo>
                      <a:pt x="527" y="77"/>
                      <a:pt x="530" y="69"/>
                      <a:pt x="533" y="60"/>
                    </a:cubicBezTo>
                    <a:cubicBezTo>
                      <a:pt x="535" y="63"/>
                      <a:pt x="538" y="65"/>
                      <a:pt x="542" y="66"/>
                    </a:cubicBezTo>
                    <a:cubicBezTo>
                      <a:pt x="545" y="67"/>
                      <a:pt x="550" y="67"/>
                      <a:pt x="554" y="66"/>
                    </a:cubicBezTo>
                    <a:cubicBezTo>
                      <a:pt x="550" y="81"/>
                      <a:pt x="544" y="95"/>
                      <a:pt x="538" y="110"/>
                    </a:cubicBezTo>
                    <a:close/>
                    <a:moveTo>
                      <a:pt x="555" y="62"/>
                    </a:moveTo>
                    <a:cubicBezTo>
                      <a:pt x="552" y="61"/>
                      <a:pt x="548" y="61"/>
                      <a:pt x="544" y="61"/>
                    </a:cubicBezTo>
                    <a:cubicBezTo>
                      <a:pt x="540" y="61"/>
                      <a:pt x="537" y="60"/>
                      <a:pt x="534" y="58"/>
                    </a:cubicBezTo>
                    <a:cubicBezTo>
                      <a:pt x="535" y="53"/>
                      <a:pt x="537" y="47"/>
                      <a:pt x="538" y="42"/>
                    </a:cubicBezTo>
                    <a:cubicBezTo>
                      <a:pt x="545" y="42"/>
                      <a:pt x="553" y="42"/>
                      <a:pt x="560" y="40"/>
                    </a:cubicBezTo>
                    <a:cubicBezTo>
                      <a:pt x="559" y="48"/>
                      <a:pt x="557" y="55"/>
                      <a:pt x="55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 name="Freeform 1301"/>
              <p:cNvSpPr>
                <a:spLocks noEditPoints="1"/>
              </p:cNvSpPr>
              <p:nvPr/>
            </p:nvSpPr>
            <p:spPr bwMode="auto">
              <a:xfrm>
                <a:off x="1798" y="924"/>
                <a:ext cx="119" cy="146"/>
              </a:xfrm>
              <a:custGeom>
                <a:avLst/>
                <a:gdLst>
                  <a:gd name="T0" fmla="*/ 176 w 213"/>
                  <a:gd name="T1" fmla="*/ 203 h 260"/>
                  <a:gd name="T2" fmla="*/ 97 w 213"/>
                  <a:gd name="T3" fmla="*/ 5 h 260"/>
                  <a:gd name="T4" fmla="*/ 17 w 213"/>
                  <a:gd name="T5" fmla="*/ 61 h 260"/>
                  <a:gd name="T6" fmla="*/ 44 w 213"/>
                  <a:gd name="T7" fmla="*/ 232 h 260"/>
                  <a:gd name="T8" fmla="*/ 78 w 213"/>
                  <a:gd name="T9" fmla="*/ 235 h 260"/>
                  <a:gd name="T10" fmla="*/ 83 w 213"/>
                  <a:gd name="T11" fmla="*/ 224 h 260"/>
                  <a:gd name="T12" fmla="*/ 40 w 213"/>
                  <a:gd name="T13" fmla="*/ 192 h 260"/>
                  <a:gd name="T14" fmla="*/ 100 w 213"/>
                  <a:gd name="T15" fmla="*/ 199 h 260"/>
                  <a:gd name="T16" fmla="*/ 37 w 213"/>
                  <a:gd name="T17" fmla="*/ 178 h 260"/>
                  <a:gd name="T18" fmla="*/ 37 w 213"/>
                  <a:gd name="T19" fmla="*/ 132 h 260"/>
                  <a:gd name="T20" fmla="*/ 74 w 213"/>
                  <a:gd name="T21" fmla="*/ 162 h 260"/>
                  <a:gd name="T22" fmla="*/ 39 w 213"/>
                  <a:gd name="T23" fmla="*/ 89 h 260"/>
                  <a:gd name="T24" fmla="*/ 62 w 213"/>
                  <a:gd name="T25" fmla="*/ 73 h 260"/>
                  <a:gd name="T26" fmla="*/ 76 w 213"/>
                  <a:gd name="T27" fmla="*/ 105 h 260"/>
                  <a:gd name="T28" fmla="*/ 66 w 213"/>
                  <a:gd name="T29" fmla="*/ 49 h 260"/>
                  <a:gd name="T30" fmla="*/ 101 w 213"/>
                  <a:gd name="T31" fmla="*/ 30 h 260"/>
                  <a:gd name="T32" fmla="*/ 99 w 213"/>
                  <a:gd name="T33" fmla="*/ 79 h 260"/>
                  <a:gd name="T34" fmla="*/ 97 w 213"/>
                  <a:gd name="T35" fmla="*/ 80 h 260"/>
                  <a:gd name="T36" fmla="*/ 79 w 213"/>
                  <a:gd name="T37" fmla="*/ 160 h 260"/>
                  <a:gd name="T38" fmla="*/ 101 w 213"/>
                  <a:gd name="T39" fmla="*/ 189 h 260"/>
                  <a:gd name="T40" fmla="*/ 148 w 213"/>
                  <a:gd name="T41" fmla="*/ 125 h 260"/>
                  <a:gd name="T42" fmla="*/ 103 w 213"/>
                  <a:gd name="T43" fmla="*/ 77 h 260"/>
                  <a:gd name="T44" fmla="*/ 116 w 213"/>
                  <a:gd name="T45" fmla="*/ 30 h 260"/>
                  <a:gd name="T46" fmla="*/ 137 w 213"/>
                  <a:gd name="T47" fmla="*/ 78 h 260"/>
                  <a:gd name="T48" fmla="*/ 157 w 213"/>
                  <a:gd name="T49" fmla="*/ 52 h 260"/>
                  <a:gd name="T50" fmla="*/ 178 w 213"/>
                  <a:gd name="T51" fmla="*/ 97 h 260"/>
                  <a:gd name="T52" fmla="*/ 164 w 213"/>
                  <a:gd name="T53" fmla="*/ 114 h 260"/>
                  <a:gd name="T54" fmla="*/ 176 w 213"/>
                  <a:gd name="T55" fmla="*/ 106 h 260"/>
                  <a:gd name="T56" fmla="*/ 163 w 213"/>
                  <a:gd name="T57" fmla="*/ 181 h 260"/>
                  <a:gd name="T58" fmla="*/ 101 w 213"/>
                  <a:gd name="T59" fmla="*/ 209 h 260"/>
                  <a:gd name="T60" fmla="*/ 153 w 213"/>
                  <a:gd name="T61" fmla="*/ 199 h 260"/>
                  <a:gd name="T62" fmla="*/ 134 w 213"/>
                  <a:gd name="T63" fmla="*/ 219 h 260"/>
                  <a:gd name="T64" fmla="*/ 103 w 213"/>
                  <a:gd name="T65" fmla="*/ 226 h 260"/>
                  <a:gd name="T66" fmla="*/ 108 w 213"/>
                  <a:gd name="T67" fmla="*/ 234 h 260"/>
                  <a:gd name="T68" fmla="*/ 78 w 213"/>
                  <a:gd name="T69" fmla="*/ 235 h 260"/>
                  <a:gd name="T70" fmla="*/ 103 w 213"/>
                  <a:gd name="T71" fmla="*/ 100 h 260"/>
                  <a:gd name="T72" fmla="*/ 91 w 213"/>
                  <a:gd name="T73" fmla="*/ 149 h 260"/>
                  <a:gd name="T74" fmla="*/ 95 w 213"/>
                  <a:gd name="T75" fmla="*/ 12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3" h="260">
                    <a:moveTo>
                      <a:pt x="107" y="256"/>
                    </a:moveTo>
                    <a:cubicBezTo>
                      <a:pt x="137" y="250"/>
                      <a:pt x="159" y="228"/>
                      <a:pt x="176" y="203"/>
                    </a:cubicBezTo>
                    <a:cubicBezTo>
                      <a:pt x="204" y="161"/>
                      <a:pt x="213" y="101"/>
                      <a:pt x="189" y="55"/>
                    </a:cubicBezTo>
                    <a:cubicBezTo>
                      <a:pt x="171" y="22"/>
                      <a:pt x="134" y="0"/>
                      <a:pt x="97" y="5"/>
                    </a:cubicBezTo>
                    <a:cubicBezTo>
                      <a:pt x="68" y="9"/>
                      <a:pt x="41" y="29"/>
                      <a:pt x="26" y="55"/>
                    </a:cubicBezTo>
                    <a:cubicBezTo>
                      <a:pt x="22" y="55"/>
                      <a:pt x="19" y="57"/>
                      <a:pt x="17" y="61"/>
                    </a:cubicBezTo>
                    <a:cubicBezTo>
                      <a:pt x="5" y="98"/>
                      <a:pt x="0" y="139"/>
                      <a:pt x="6" y="177"/>
                    </a:cubicBezTo>
                    <a:cubicBezTo>
                      <a:pt x="10" y="199"/>
                      <a:pt x="25" y="222"/>
                      <a:pt x="44" y="232"/>
                    </a:cubicBezTo>
                    <a:cubicBezTo>
                      <a:pt x="59" y="249"/>
                      <a:pt x="84" y="260"/>
                      <a:pt x="107" y="256"/>
                    </a:cubicBezTo>
                    <a:close/>
                    <a:moveTo>
                      <a:pt x="78" y="235"/>
                    </a:moveTo>
                    <a:cubicBezTo>
                      <a:pt x="80" y="234"/>
                      <a:pt x="82" y="233"/>
                      <a:pt x="84" y="232"/>
                    </a:cubicBezTo>
                    <a:cubicBezTo>
                      <a:pt x="88" y="230"/>
                      <a:pt x="87" y="225"/>
                      <a:pt x="83" y="224"/>
                    </a:cubicBezTo>
                    <a:cubicBezTo>
                      <a:pt x="74" y="222"/>
                      <a:pt x="63" y="220"/>
                      <a:pt x="54" y="217"/>
                    </a:cubicBezTo>
                    <a:cubicBezTo>
                      <a:pt x="48" y="209"/>
                      <a:pt x="43" y="201"/>
                      <a:pt x="40" y="192"/>
                    </a:cubicBezTo>
                    <a:cubicBezTo>
                      <a:pt x="57" y="208"/>
                      <a:pt x="81" y="214"/>
                      <a:pt x="102" y="201"/>
                    </a:cubicBezTo>
                    <a:cubicBezTo>
                      <a:pt x="103" y="200"/>
                      <a:pt x="102" y="198"/>
                      <a:pt x="100" y="199"/>
                    </a:cubicBezTo>
                    <a:cubicBezTo>
                      <a:pt x="74" y="211"/>
                      <a:pt x="57" y="192"/>
                      <a:pt x="38" y="178"/>
                    </a:cubicBezTo>
                    <a:cubicBezTo>
                      <a:pt x="37" y="178"/>
                      <a:pt x="37" y="178"/>
                      <a:pt x="37" y="178"/>
                    </a:cubicBezTo>
                    <a:cubicBezTo>
                      <a:pt x="36" y="175"/>
                      <a:pt x="35" y="172"/>
                      <a:pt x="35" y="169"/>
                    </a:cubicBezTo>
                    <a:cubicBezTo>
                      <a:pt x="35" y="156"/>
                      <a:pt x="36" y="144"/>
                      <a:pt x="37" y="132"/>
                    </a:cubicBezTo>
                    <a:cubicBezTo>
                      <a:pt x="44" y="147"/>
                      <a:pt x="57" y="159"/>
                      <a:pt x="73" y="164"/>
                    </a:cubicBezTo>
                    <a:cubicBezTo>
                      <a:pt x="74" y="164"/>
                      <a:pt x="75" y="162"/>
                      <a:pt x="74" y="162"/>
                    </a:cubicBezTo>
                    <a:cubicBezTo>
                      <a:pt x="48" y="149"/>
                      <a:pt x="41" y="126"/>
                      <a:pt x="39" y="100"/>
                    </a:cubicBezTo>
                    <a:cubicBezTo>
                      <a:pt x="39" y="96"/>
                      <a:pt x="39" y="93"/>
                      <a:pt x="39" y="89"/>
                    </a:cubicBezTo>
                    <a:cubicBezTo>
                      <a:pt x="45" y="76"/>
                      <a:pt x="52" y="63"/>
                      <a:pt x="60" y="53"/>
                    </a:cubicBezTo>
                    <a:cubicBezTo>
                      <a:pt x="59" y="59"/>
                      <a:pt x="61" y="66"/>
                      <a:pt x="62" y="73"/>
                    </a:cubicBezTo>
                    <a:cubicBezTo>
                      <a:pt x="64" y="84"/>
                      <a:pt x="67" y="96"/>
                      <a:pt x="70" y="107"/>
                    </a:cubicBezTo>
                    <a:cubicBezTo>
                      <a:pt x="71" y="111"/>
                      <a:pt x="77" y="109"/>
                      <a:pt x="76" y="105"/>
                    </a:cubicBezTo>
                    <a:cubicBezTo>
                      <a:pt x="74" y="97"/>
                      <a:pt x="72" y="88"/>
                      <a:pt x="71" y="79"/>
                    </a:cubicBezTo>
                    <a:cubicBezTo>
                      <a:pt x="69" y="69"/>
                      <a:pt x="70" y="58"/>
                      <a:pt x="66" y="49"/>
                    </a:cubicBezTo>
                    <a:cubicBezTo>
                      <a:pt x="66" y="48"/>
                      <a:pt x="66" y="48"/>
                      <a:pt x="65" y="47"/>
                    </a:cubicBezTo>
                    <a:cubicBezTo>
                      <a:pt x="74" y="38"/>
                      <a:pt x="86" y="32"/>
                      <a:pt x="101" y="30"/>
                    </a:cubicBezTo>
                    <a:cubicBezTo>
                      <a:pt x="103" y="30"/>
                      <a:pt x="104" y="30"/>
                      <a:pt x="106" y="30"/>
                    </a:cubicBezTo>
                    <a:cubicBezTo>
                      <a:pt x="96" y="43"/>
                      <a:pt x="96" y="64"/>
                      <a:pt x="99" y="79"/>
                    </a:cubicBezTo>
                    <a:cubicBezTo>
                      <a:pt x="99" y="80"/>
                      <a:pt x="100" y="80"/>
                      <a:pt x="100" y="80"/>
                    </a:cubicBezTo>
                    <a:cubicBezTo>
                      <a:pt x="99" y="80"/>
                      <a:pt x="98" y="80"/>
                      <a:pt x="97" y="80"/>
                    </a:cubicBezTo>
                    <a:cubicBezTo>
                      <a:pt x="94" y="80"/>
                      <a:pt x="90" y="82"/>
                      <a:pt x="89" y="85"/>
                    </a:cubicBezTo>
                    <a:cubicBezTo>
                      <a:pt x="79" y="105"/>
                      <a:pt x="61" y="140"/>
                      <a:pt x="79" y="160"/>
                    </a:cubicBezTo>
                    <a:cubicBezTo>
                      <a:pt x="80" y="161"/>
                      <a:pt x="81" y="161"/>
                      <a:pt x="82" y="161"/>
                    </a:cubicBezTo>
                    <a:cubicBezTo>
                      <a:pt x="85" y="171"/>
                      <a:pt x="92" y="181"/>
                      <a:pt x="101" y="189"/>
                    </a:cubicBezTo>
                    <a:cubicBezTo>
                      <a:pt x="104" y="191"/>
                      <a:pt x="107" y="192"/>
                      <a:pt x="110" y="190"/>
                    </a:cubicBezTo>
                    <a:cubicBezTo>
                      <a:pt x="131" y="175"/>
                      <a:pt x="146" y="151"/>
                      <a:pt x="148" y="125"/>
                    </a:cubicBezTo>
                    <a:cubicBezTo>
                      <a:pt x="149" y="97"/>
                      <a:pt x="125" y="82"/>
                      <a:pt x="101" y="80"/>
                    </a:cubicBezTo>
                    <a:cubicBezTo>
                      <a:pt x="102" y="80"/>
                      <a:pt x="104" y="79"/>
                      <a:pt x="103" y="77"/>
                    </a:cubicBezTo>
                    <a:cubicBezTo>
                      <a:pt x="101" y="67"/>
                      <a:pt x="101" y="56"/>
                      <a:pt x="105" y="46"/>
                    </a:cubicBezTo>
                    <a:cubicBezTo>
                      <a:pt x="107" y="39"/>
                      <a:pt x="111" y="35"/>
                      <a:pt x="116" y="30"/>
                    </a:cubicBezTo>
                    <a:cubicBezTo>
                      <a:pt x="131" y="32"/>
                      <a:pt x="144" y="39"/>
                      <a:pt x="155" y="50"/>
                    </a:cubicBezTo>
                    <a:cubicBezTo>
                      <a:pt x="146" y="57"/>
                      <a:pt x="137" y="67"/>
                      <a:pt x="137" y="78"/>
                    </a:cubicBezTo>
                    <a:cubicBezTo>
                      <a:pt x="137" y="80"/>
                      <a:pt x="140" y="80"/>
                      <a:pt x="140" y="78"/>
                    </a:cubicBezTo>
                    <a:cubicBezTo>
                      <a:pt x="141" y="67"/>
                      <a:pt x="150" y="60"/>
                      <a:pt x="157" y="52"/>
                    </a:cubicBezTo>
                    <a:cubicBezTo>
                      <a:pt x="166" y="63"/>
                      <a:pt x="173" y="76"/>
                      <a:pt x="176" y="89"/>
                    </a:cubicBezTo>
                    <a:cubicBezTo>
                      <a:pt x="177" y="92"/>
                      <a:pt x="177" y="95"/>
                      <a:pt x="178" y="97"/>
                    </a:cubicBezTo>
                    <a:cubicBezTo>
                      <a:pt x="176" y="99"/>
                      <a:pt x="174" y="100"/>
                      <a:pt x="173" y="101"/>
                    </a:cubicBezTo>
                    <a:cubicBezTo>
                      <a:pt x="169" y="105"/>
                      <a:pt x="166" y="110"/>
                      <a:pt x="164" y="114"/>
                    </a:cubicBezTo>
                    <a:cubicBezTo>
                      <a:pt x="162" y="117"/>
                      <a:pt x="167" y="120"/>
                      <a:pt x="169" y="117"/>
                    </a:cubicBezTo>
                    <a:cubicBezTo>
                      <a:pt x="171" y="113"/>
                      <a:pt x="173" y="109"/>
                      <a:pt x="176" y="106"/>
                    </a:cubicBezTo>
                    <a:cubicBezTo>
                      <a:pt x="177" y="106"/>
                      <a:pt x="178" y="105"/>
                      <a:pt x="179" y="104"/>
                    </a:cubicBezTo>
                    <a:cubicBezTo>
                      <a:pt x="181" y="129"/>
                      <a:pt x="175" y="157"/>
                      <a:pt x="163" y="181"/>
                    </a:cubicBezTo>
                    <a:cubicBezTo>
                      <a:pt x="160" y="184"/>
                      <a:pt x="157" y="187"/>
                      <a:pt x="153" y="190"/>
                    </a:cubicBezTo>
                    <a:cubicBezTo>
                      <a:pt x="139" y="201"/>
                      <a:pt x="119" y="207"/>
                      <a:pt x="101" y="209"/>
                    </a:cubicBezTo>
                    <a:cubicBezTo>
                      <a:pt x="100" y="209"/>
                      <a:pt x="100" y="210"/>
                      <a:pt x="101" y="210"/>
                    </a:cubicBezTo>
                    <a:cubicBezTo>
                      <a:pt x="117" y="211"/>
                      <a:pt x="136" y="207"/>
                      <a:pt x="153" y="199"/>
                    </a:cubicBezTo>
                    <a:cubicBezTo>
                      <a:pt x="150" y="202"/>
                      <a:pt x="148" y="205"/>
                      <a:pt x="145" y="209"/>
                    </a:cubicBezTo>
                    <a:cubicBezTo>
                      <a:pt x="141" y="211"/>
                      <a:pt x="137" y="215"/>
                      <a:pt x="134" y="219"/>
                    </a:cubicBezTo>
                    <a:cubicBezTo>
                      <a:pt x="130" y="222"/>
                      <a:pt x="127" y="225"/>
                      <a:pt x="123" y="227"/>
                    </a:cubicBezTo>
                    <a:cubicBezTo>
                      <a:pt x="116" y="230"/>
                      <a:pt x="109" y="229"/>
                      <a:pt x="103" y="226"/>
                    </a:cubicBezTo>
                    <a:cubicBezTo>
                      <a:pt x="99" y="224"/>
                      <a:pt x="96" y="229"/>
                      <a:pt x="99" y="231"/>
                    </a:cubicBezTo>
                    <a:cubicBezTo>
                      <a:pt x="102" y="232"/>
                      <a:pt x="105" y="233"/>
                      <a:pt x="108" y="234"/>
                    </a:cubicBezTo>
                    <a:cubicBezTo>
                      <a:pt x="107" y="235"/>
                      <a:pt x="106" y="235"/>
                      <a:pt x="105" y="235"/>
                    </a:cubicBezTo>
                    <a:cubicBezTo>
                      <a:pt x="95" y="238"/>
                      <a:pt x="86" y="238"/>
                      <a:pt x="78" y="235"/>
                    </a:cubicBezTo>
                    <a:close/>
                    <a:moveTo>
                      <a:pt x="94" y="125"/>
                    </a:moveTo>
                    <a:cubicBezTo>
                      <a:pt x="96" y="116"/>
                      <a:pt x="99" y="108"/>
                      <a:pt x="103" y="100"/>
                    </a:cubicBezTo>
                    <a:cubicBezTo>
                      <a:pt x="144" y="105"/>
                      <a:pt x="128" y="151"/>
                      <a:pt x="106" y="174"/>
                    </a:cubicBezTo>
                    <a:cubicBezTo>
                      <a:pt x="98" y="167"/>
                      <a:pt x="92" y="158"/>
                      <a:pt x="91" y="149"/>
                    </a:cubicBezTo>
                    <a:cubicBezTo>
                      <a:pt x="92" y="145"/>
                      <a:pt x="92" y="140"/>
                      <a:pt x="92" y="136"/>
                    </a:cubicBezTo>
                    <a:cubicBezTo>
                      <a:pt x="93" y="134"/>
                      <a:pt x="94" y="131"/>
                      <a:pt x="95" y="129"/>
                    </a:cubicBezTo>
                    <a:cubicBezTo>
                      <a:pt x="96" y="128"/>
                      <a:pt x="95" y="126"/>
                      <a:pt x="9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 name="Freeform 1302"/>
              <p:cNvSpPr/>
              <p:nvPr/>
            </p:nvSpPr>
            <p:spPr bwMode="auto">
              <a:xfrm>
                <a:off x="1874" y="993"/>
                <a:ext cx="23" cy="29"/>
              </a:xfrm>
              <a:custGeom>
                <a:avLst/>
                <a:gdLst>
                  <a:gd name="T0" fmla="*/ 3 w 41"/>
                  <a:gd name="T1" fmla="*/ 50 h 51"/>
                  <a:gd name="T2" fmla="*/ 25 w 41"/>
                  <a:gd name="T3" fmla="*/ 29 h 51"/>
                  <a:gd name="T4" fmla="*/ 41 w 41"/>
                  <a:gd name="T5" fmla="*/ 2 h 51"/>
                  <a:gd name="T6" fmla="*/ 39 w 41"/>
                  <a:gd name="T7" fmla="*/ 1 h 51"/>
                  <a:gd name="T8" fmla="*/ 24 w 41"/>
                  <a:gd name="T9" fmla="*/ 24 h 51"/>
                  <a:gd name="T10" fmla="*/ 2 w 41"/>
                  <a:gd name="T11" fmla="*/ 48 h 51"/>
                  <a:gd name="T12" fmla="*/ 3 w 41"/>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41" h="51">
                    <a:moveTo>
                      <a:pt x="3" y="50"/>
                    </a:moveTo>
                    <a:cubicBezTo>
                      <a:pt x="12" y="45"/>
                      <a:pt x="19" y="37"/>
                      <a:pt x="25" y="29"/>
                    </a:cubicBezTo>
                    <a:cubicBezTo>
                      <a:pt x="31" y="22"/>
                      <a:pt x="40" y="12"/>
                      <a:pt x="41" y="2"/>
                    </a:cubicBezTo>
                    <a:cubicBezTo>
                      <a:pt x="41" y="1"/>
                      <a:pt x="39" y="0"/>
                      <a:pt x="39" y="1"/>
                    </a:cubicBezTo>
                    <a:cubicBezTo>
                      <a:pt x="32" y="7"/>
                      <a:pt x="29" y="17"/>
                      <a:pt x="24" y="24"/>
                    </a:cubicBezTo>
                    <a:cubicBezTo>
                      <a:pt x="18" y="33"/>
                      <a:pt x="10" y="41"/>
                      <a:pt x="2" y="48"/>
                    </a:cubicBezTo>
                    <a:cubicBezTo>
                      <a:pt x="0" y="49"/>
                      <a:pt x="1" y="51"/>
                      <a:pt x="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 name="Freeform 1303"/>
              <p:cNvSpPr>
                <a:spLocks noEditPoints="1"/>
              </p:cNvSpPr>
              <p:nvPr/>
            </p:nvSpPr>
            <p:spPr bwMode="auto">
              <a:xfrm>
                <a:off x="1956" y="1037"/>
                <a:ext cx="141" cy="143"/>
              </a:xfrm>
              <a:custGeom>
                <a:avLst/>
                <a:gdLst>
                  <a:gd name="T0" fmla="*/ 69 w 252"/>
                  <a:gd name="T1" fmla="*/ 19 h 254"/>
                  <a:gd name="T2" fmla="*/ 31 w 252"/>
                  <a:gd name="T3" fmla="*/ 220 h 254"/>
                  <a:gd name="T4" fmla="*/ 193 w 252"/>
                  <a:gd name="T5" fmla="*/ 35 h 254"/>
                  <a:gd name="T6" fmla="*/ 184 w 252"/>
                  <a:gd name="T7" fmla="*/ 112 h 254"/>
                  <a:gd name="T8" fmla="*/ 175 w 252"/>
                  <a:gd name="T9" fmla="*/ 94 h 254"/>
                  <a:gd name="T10" fmla="*/ 178 w 252"/>
                  <a:gd name="T11" fmla="*/ 85 h 254"/>
                  <a:gd name="T12" fmla="*/ 204 w 252"/>
                  <a:gd name="T13" fmla="*/ 96 h 254"/>
                  <a:gd name="T14" fmla="*/ 53 w 252"/>
                  <a:gd name="T15" fmla="*/ 216 h 254"/>
                  <a:gd name="T16" fmla="*/ 58 w 252"/>
                  <a:gd name="T17" fmla="*/ 191 h 254"/>
                  <a:gd name="T18" fmla="*/ 60 w 252"/>
                  <a:gd name="T19" fmla="*/ 148 h 254"/>
                  <a:gd name="T20" fmla="*/ 47 w 252"/>
                  <a:gd name="T21" fmla="*/ 211 h 254"/>
                  <a:gd name="T22" fmla="*/ 23 w 252"/>
                  <a:gd name="T23" fmla="*/ 152 h 254"/>
                  <a:gd name="T24" fmla="*/ 61 w 252"/>
                  <a:gd name="T25" fmla="*/ 122 h 254"/>
                  <a:gd name="T26" fmla="*/ 24 w 252"/>
                  <a:gd name="T27" fmla="*/ 136 h 254"/>
                  <a:gd name="T28" fmla="*/ 61 w 252"/>
                  <a:gd name="T29" fmla="*/ 95 h 254"/>
                  <a:gd name="T30" fmla="*/ 22 w 252"/>
                  <a:gd name="T31" fmla="*/ 96 h 254"/>
                  <a:gd name="T32" fmla="*/ 40 w 252"/>
                  <a:gd name="T33" fmla="*/ 56 h 254"/>
                  <a:gd name="T34" fmla="*/ 70 w 252"/>
                  <a:gd name="T35" fmla="*/ 67 h 254"/>
                  <a:gd name="T36" fmla="*/ 54 w 252"/>
                  <a:gd name="T37" fmla="*/ 56 h 254"/>
                  <a:gd name="T38" fmla="*/ 61 w 252"/>
                  <a:gd name="T39" fmla="*/ 38 h 254"/>
                  <a:gd name="T40" fmla="*/ 131 w 252"/>
                  <a:gd name="T41" fmla="*/ 63 h 254"/>
                  <a:gd name="T42" fmla="*/ 154 w 252"/>
                  <a:gd name="T43" fmla="*/ 26 h 254"/>
                  <a:gd name="T44" fmla="*/ 186 w 252"/>
                  <a:gd name="T45" fmla="*/ 50 h 254"/>
                  <a:gd name="T46" fmla="*/ 165 w 252"/>
                  <a:gd name="T47" fmla="*/ 83 h 254"/>
                  <a:gd name="T48" fmla="*/ 67 w 252"/>
                  <a:gd name="T49" fmla="*/ 120 h 254"/>
                  <a:gd name="T50" fmla="*/ 138 w 252"/>
                  <a:gd name="T51" fmla="*/ 174 h 254"/>
                  <a:gd name="T52" fmla="*/ 142 w 252"/>
                  <a:gd name="T53" fmla="*/ 190 h 254"/>
                  <a:gd name="T54" fmla="*/ 165 w 252"/>
                  <a:gd name="T55" fmla="*/ 194 h 254"/>
                  <a:gd name="T56" fmla="*/ 146 w 252"/>
                  <a:gd name="T57" fmla="*/ 172 h 254"/>
                  <a:gd name="T58" fmla="*/ 191 w 252"/>
                  <a:gd name="T59" fmla="*/ 172 h 254"/>
                  <a:gd name="T60" fmla="*/ 161 w 252"/>
                  <a:gd name="T61" fmla="*/ 132 h 254"/>
                  <a:gd name="T62" fmla="*/ 103 w 252"/>
                  <a:gd name="T63" fmla="*/ 153 h 254"/>
                  <a:gd name="T64" fmla="*/ 90 w 252"/>
                  <a:gd name="T65" fmla="*/ 122 h 254"/>
                  <a:gd name="T66" fmla="*/ 151 w 252"/>
                  <a:gd name="T67" fmla="*/ 99 h 254"/>
                  <a:gd name="T68" fmla="*/ 153 w 252"/>
                  <a:gd name="T69" fmla="*/ 105 h 254"/>
                  <a:gd name="T70" fmla="*/ 163 w 252"/>
                  <a:gd name="T71" fmla="*/ 124 h 254"/>
                  <a:gd name="T72" fmla="*/ 161 w 252"/>
                  <a:gd name="T73" fmla="*/ 132 h 254"/>
                  <a:gd name="T74" fmla="*/ 175 w 252"/>
                  <a:gd name="T75" fmla="*/ 163 h 254"/>
                  <a:gd name="T76" fmla="*/ 183 w 252"/>
                  <a:gd name="T77" fmla="*/ 124 h 254"/>
                  <a:gd name="T78" fmla="*/ 205 w 252"/>
                  <a:gd name="T79" fmla="*/ 103 h 254"/>
                  <a:gd name="T80" fmla="*/ 195 w 252"/>
                  <a:gd name="T81" fmla="*/ 16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2" h="254">
                    <a:moveTo>
                      <a:pt x="193" y="35"/>
                    </a:moveTo>
                    <a:cubicBezTo>
                      <a:pt x="161" y="2"/>
                      <a:pt x="109" y="0"/>
                      <a:pt x="69" y="19"/>
                    </a:cubicBezTo>
                    <a:cubicBezTo>
                      <a:pt x="27" y="39"/>
                      <a:pt x="8" y="80"/>
                      <a:pt x="8" y="123"/>
                    </a:cubicBezTo>
                    <a:cubicBezTo>
                      <a:pt x="0" y="157"/>
                      <a:pt x="8" y="195"/>
                      <a:pt x="31" y="220"/>
                    </a:cubicBezTo>
                    <a:cubicBezTo>
                      <a:pt x="57" y="247"/>
                      <a:pt x="98" y="254"/>
                      <a:pt x="132" y="244"/>
                    </a:cubicBezTo>
                    <a:cubicBezTo>
                      <a:pt x="213" y="222"/>
                      <a:pt x="252" y="98"/>
                      <a:pt x="193" y="35"/>
                    </a:cubicBezTo>
                    <a:close/>
                    <a:moveTo>
                      <a:pt x="204" y="96"/>
                    </a:moveTo>
                    <a:cubicBezTo>
                      <a:pt x="198" y="102"/>
                      <a:pt x="191" y="107"/>
                      <a:pt x="184" y="112"/>
                    </a:cubicBezTo>
                    <a:cubicBezTo>
                      <a:pt x="183" y="112"/>
                      <a:pt x="183" y="112"/>
                      <a:pt x="182" y="113"/>
                    </a:cubicBezTo>
                    <a:cubicBezTo>
                      <a:pt x="181" y="106"/>
                      <a:pt x="179" y="100"/>
                      <a:pt x="175" y="94"/>
                    </a:cubicBezTo>
                    <a:cubicBezTo>
                      <a:pt x="174" y="93"/>
                      <a:pt x="174" y="92"/>
                      <a:pt x="173" y="91"/>
                    </a:cubicBezTo>
                    <a:cubicBezTo>
                      <a:pt x="175" y="89"/>
                      <a:pt x="176" y="87"/>
                      <a:pt x="178" y="85"/>
                    </a:cubicBezTo>
                    <a:cubicBezTo>
                      <a:pt x="184" y="77"/>
                      <a:pt x="188" y="67"/>
                      <a:pt x="191" y="57"/>
                    </a:cubicBezTo>
                    <a:cubicBezTo>
                      <a:pt x="198" y="69"/>
                      <a:pt x="202" y="82"/>
                      <a:pt x="204" y="96"/>
                    </a:cubicBezTo>
                    <a:close/>
                    <a:moveTo>
                      <a:pt x="123" y="229"/>
                    </a:moveTo>
                    <a:cubicBezTo>
                      <a:pt x="99" y="235"/>
                      <a:pt x="73" y="230"/>
                      <a:pt x="53" y="216"/>
                    </a:cubicBezTo>
                    <a:cubicBezTo>
                      <a:pt x="54" y="216"/>
                      <a:pt x="54" y="216"/>
                      <a:pt x="54" y="216"/>
                    </a:cubicBezTo>
                    <a:cubicBezTo>
                      <a:pt x="57" y="208"/>
                      <a:pt x="57" y="199"/>
                      <a:pt x="58" y="191"/>
                    </a:cubicBezTo>
                    <a:cubicBezTo>
                      <a:pt x="60" y="177"/>
                      <a:pt x="60" y="163"/>
                      <a:pt x="61" y="149"/>
                    </a:cubicBezTo>
                    <a:cubicBezTo>
                      <a:pt x="61" y="148"/>
                      <a:pt x="60" y="148"/>
                      <a:pt x="60" y="148"/>
                    </a:cubicBezTo>
                    <a:cubicBezTo>
                      <a:pt x="56" y="161"/>
                      <a:pt x="52" y="173"/>
                      <a:pt x="49" y="186"/>
                    </a:cubicBezTo>
                    <a:cubicBezTo>
                      <a:pt x="48" y="194"/>
                      <a:pt x="46" y="203"/>
                      <a:pt x="47" y="211"/>
                    </a:cubicBezTo>
                    <a:cubicBezTo>
                      <a:pt x="46" y="210"/>
                      <a:pt x="44" y="208"/>
                      <a:pt x="42" y="206"/>
                    </a:cubicBezTo>
                    <a:cubicBezTo>
                      <a:pt x="27" y="190"/>
                      <a:pt x="23" y="171"/>
                      <a:pt x="23" y="152"/>
                    </a:cubicBezTo>
                    <a:cubicBezTo>
                      <a:pt x="27" y="147"/>
                      <a:pt x="30" y="143"/>
                      <a:pt x="34" y="138"/>
                    </a:cubicBezTo>
                    <a:cubicBezTo>
                      <a:pt x="42" y="131"/>
                      <a:pt x="52" y="126"/>
                      <a:pt x="61" y="122"/>
                    </a:cubicBezTo>
                    <a:cubicBezTo>
                      <a:pt x="62" y="121"/>
                      <a:pt x="62" y="119"/>
                      <a:pt x="60" y="119"/>
                    </a:cubicBezTo>
                    <a:cubicBezTo>
                      <a:pt x="49" y="121"/>
                      <a:pt x="35" y="127"/>
                      <a:pt x="24" y="136"/>
                    </a:cubicBezTo>
                    <a:cubicBezTo>
                      <a:pt x="25" y="126"/>
                      <a:pt x="27" y="116"/>
                      <a:pt x="28" y="106"/>
                    </a:cubicBezTo>
                    <a:cubicBezTo>
                      <a:pt x="39" y="102"/>
                      <a:pt x="50" y="97"/>
                      <a:pt x="61" y="95"/>
                    </a:cubicBezTo>
                    <a:cubicBezTo>
                      <a:pt x="65" y="94"/>
                      <a:pt x="63" y="90"/>
                      <a:pt x="61" y="89"/>
                    </a:cubicBezTo>
                    <a:cubicBezTo>
                      <a:pt x="46" y="88"/>
                      <a:pt x="35" y="92"/>
                      <a:pt x="22" y="96"/>
                    </a:cubicBezTo>
                    <a:cubicBezTo>
                      <a:pt x="21" y="96"/>
                      <a:pt x="21" y="97"/>
                      <a:pt x="20" y="97"/>
                    </a:cubicBezTo>
                    <a:cubicBezTo>
                      <a:pt x="24" y="82"/>
                      <a:pt x="31" y="68"/>
                      <a:pt x="40" y="56"/>
                    </a:cubicBezTo>
                    <a:cubicBezTo>
                      <a:pt x="43" y="60"/>
                      <a:pt x="48" y="62"/>
                      <a:pt x="53" y="63"/>
                    </a:cubicBezTo>
                    <a:cubicBezTo>
                      <a:pt x="58" y="66"/>
                      <a:pt x="64" y="67"/>
                      <a:pt x="70" y="67"/>
                    </a:cubicBezTo>
                    <a:cubicBezTo>
                      <a:pt x="74" y="67"/>
                      <a:pt x="74" y="61"/>
                      <a:pt x="70" y="61"/>
                    </a:cubicBezTo>
                    <a:cubicBezTo>
                      <a:pt x="64" y="61"/>
                      <a:pt x="59" y="59"/>
                      <a:pt x="54" y="56"/>
                    </a:cubicBezTo>
                    <a:cubicBezTo>
                      <a:pt x="50" y="55"/>
                      <a:pt x="47" y="53"/>
                      <a:pt x="44" y="52"/>
                    </a:cubicBezTo>
                    <a:cubicBezTo>
                      <a:pt x="49" y="47"/>
                      <a:pt x="54" y="42"/>
                      <a:pt x="61" y="38"/>
                    </a:cubicBezTo>
                    <a:cubicBezTo>
                      <a:pt x="86" y="21"/>
                      <a:pt x="119" y="15"/>
                      <a:pt x="148" y="24"/>
                    </a:cubicBezTo>
                    <a:cubicBezTo>
                      <a:pt x="142" y="37"/>
                      <a:pt x="134" y="49"/>
                      <a:pt x="131" y="63"/>
                    </a:cubicBezTo>
                    <a:cubicBezTo>
                      <a:pt x="130" y="67"/>
                      <a:pt x="137" y="71"/>
                      <a:pt x="139" y="66"/>
                    </a:cubicBezTo>
                    <a:cubicBezTo>
                      <a:pt x="145" y="53"/>
                      <a:pt x="149" y="40"/>
                      <a:pt x="154" y="26"/>
                    </a:cubicBezTo>
                    <a:cubicBezTo>
                      <a:pt x="156" y="27"/>
                      <a:pt x="158" y="28"/>
                      <a:pt x="160" y="29"/>
                    </a:cubicBezTo>
                    <a:cubicBezTo>
                      <a:pt x="171" y="34"/>
                      <a:pt x="180" y="41"/>
                      <a:pt x="186" y="50"/>
                    </a:cubicBezTo>
                    <a:cubicBezTo>
                      <a:pt x="182" y="59"/>
                      <a:pt x="176" y="68"/>
                      <a:pt x="170" y="77"/>
                    </a:cubicBezTo>
                    <a:cubicBezTo>
                      <a:pt x="169" y="79"/>
                      <a:pt x="167" y="81"/>
                      <a:pt x="165" y="83"/>
                    </a:cubicBezTo>
                    <a:cubicBezTo>
                      <a:pt x="144" y="67"/>
                      <a:pt x="110" y="72"/>
                      <a:pt x="89" y="86"/>
                    </a:cubicBezTo>
                    <a:cubicBezTo>
                      <a:pt x="77" y="93"/>
                      <a:pt x="68" y="105"/>
                      <a:pt x="67" y="120"/>
                    </a:cubicBezTo>
                    <a:cubicBezTo>
                      <a:pt x="67" y="128"/>
                      <a:pt x="71" y="138"/>
                      <a:pt x="77" y="145"/>
                    </a:cubicBezTo>
                    <a:cubicBezTo>
                      <a:pt x="85" y="168"/>
                      <a:pt x="111" y="178"/>
                      <a:pt x="138" y="174"/>
                    </a:cubicBezTo>
                    <a:cubicBezTo>
                      <a:pt x="139" y="174"/>
                      <a:pt x="140" y="174"/>
                      <a:pt x="140" y="174"/>
                    </a:cubicBezTo>
                    <a:cubicBezTo>
                      <a:pt x="139" y="179"/>
                      <a:pt x="139" y="185"/>
                      <a:pt x="142" y="190"/>
                    </a:cubicBezTo>
                    <a:cubicBezTo>
                      <a:pt x="146" y="196"/>
                      <a:pt x="159" y="204"/>
                      <a:pt x="165" y="197"/>
                    </a:cubicBezTo>
                    <a:cubicBezTo>
                      <a:pt x="166" y="196"/>
                      <a:pt x="166" y="195"/>
                      <a:pt x="165" y="194"/>
                    </a:cubicBezTo>
                    <a:cubicBezTo>
                      <a:pt x="161" y="189"/>
                      <a:pt x="154" y="191"/>
                      <a:pt x="150" y="185"/>
                    </a:cubicBezTo>
                    <a:cubicBezTo>
                      <a:pt x="147" y="181"/>
                      <a:pt x="146" y="177"/>
                      <a:pt x="146" y="172"/>
                    </a:cubicBezTo>
                    <a:cubicBezTo>
                      <a:pt x="150" y="171"/>
                      <a:pt x="155" y="169"/>
                      <a:pt x="159" y="166"/>
                    </a:cubicBezTo>
                    <a:cubicBezTo>
                      <a:pt x="169" y="170"/>
                      <a:pt x="181" y="173"/>
                      <a:pt x="191" y="172"/>
                    </a:cubicBezTo>
                    <a:cubicBezTo>
                      <a:pt x="178" y="199"/>
                      <a:pt x="155" y="221"/>
                      <a:pt x="123" y="229"/>
                    </a:cubicBezTo>
                    <a:close/>
                    <a:moveTo>
                      <a:pt x="161" y="132"/>
                    </a:moveTo>
                    <a:cubicBezTo>
                      <a:pt x="157" y="143"/>
                      <a:pt x="146" y="152"/>
                      <a:pt x="136" y="155"/>
                    </a:cubicBezTo>
                    <a:cubicBezTo>
                      <a:pt x="124" y="159"/>
                      <a:pt x="112" y="158"/>
                      <a:pt x="103" y="153"/>
                    </a:cubicBezTo>
                    <a:cubicBezTo>
                      <a:pt x="105" y="151"/>
                      <a:pt x="105" y="149"/>
                      <a:pt x="105" y="147"/>
                    </a:cubicBezTo>
                    <a:cubicBezTo>
                      <a:pt x="102" y="137"/>
                      <a:pt x="90" y="132"/>
                      <a:pt x="90" y="122"/>
                    </a:cubicBezTo>
                    <a:cubicBezTo>
                      <a:pt x="89" y="114"/>
                      <a:pt x="96" y="108"/>
                      <a:pt x="102" y="104"/>
                    </a:cubicBezTo>
                    <a:cubicBezTo>
                      <a:pt x="115" y="95"/>
                      <a:pt x="136" y="90"/>
                      <a:pt x="151" y="99"/>
                    </a:cubicBezTo>
                    <a:cubicBezTo>
                      <a:pt x="150" y="100"/>
                      <a:pt x="150" y="101"/>
                      <a:pt x="150" y="102"/>
                    </a:cubicBezTo>
                    <a:cubicBezTo>
                      <a:pt x="150" y="103"/>
                      <a:pt x="151" y="105"/>
                      <a:pt x="153" y="105"/>
                    </a:cubicBezTo>
                    <a:cubicBezTo>
                      <a:pt x="155" y="105"/>
                      <a:pt x="156" y="105"/>
                      <a:pt x="157" y="105"/>
                    </a:cubicBezTo>
                    <a:cubicBezTo>
                      <a:pt x="163" y="111"/>
                      <a:pt x="164" y="118"/>
                      <a:pt x="163" y="124"/>
                    </a:cubicBezTo>
                    <a:cubicBezTo>
                      <a:pt x="162" y="125"/>
                      <a:pt x="161" y="127"/>
                      <a:pt x="160" y="129"/>
                    </a:cubicBezTo>
                    <a:cubicBezTo>
                      <a:pt x="160" y="130"/>
                      <a:pt x="160" y="131"/>
                      <a:pt x="161" y="132"/>
                    </a:cubicBezTo>
                    <a:close/>
                    <a:moveTo>
                      <a:pt x="195" y="164"/>
                    </a:moveTo>
                    <a:cubicBezTo>
                      <a:pt x="188" y="163"/>
                      <a:pt x="182" y="163"/>
                      <a:pt x="175" y="163"/>
                    </a:cubicBezTo>
                    <a:cubicBezTo>
                      <a:pt x="172" y="163"/>
                      <a:pt x="168" y="163"/>
                      <a:pt x="164" y="162"/>
                    </a:cubicBezTo>
                    <a:cubicBezTo>
                      <a:pt x="175" y="153"/>
                      <a:pt x="182" y="139"/>
                      <a:pt x="183" y="124"/>
                    </a:cubicBezTo>
                    <a:cubicBezTo>
                      <a:pt x="185" y="122"/>
                      <a:pt x="187" y="120"/>
                      <a:pt x="189" y="119"/>
                    </a:cubicBezTo>
                    <a:cubicBezTo>
                      <a:pt x="195" y="114"/>
                      <a:pt x="200" y="109"/>
                      <a:pt x="205" y="103"/>
                    </a:cubicBezTo>
                    <a:cubicBezTo>
                      <a:pt x="205" y="112"/>
                      <a:pt x="205" y="122"/>
                      <a:pt x="203" y="131"/>
                    </a:cubicBezTo>
                    <a:cubicBezTo>
                      <a:pt x="202" y="142"/>
                      <a:pt x="199" y="153"/>
                      <a:pt x="195"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 name="Freeform 1304"/>
              <p:cNvSpPr/>
              <p:nvPr/>
            </p:nvSpPr>
            <p:spPr bwMode="auto">
              <a:xfrm>
                <a:off x="2005" y="1051"/>
                <a:ext cx="13" cy="24"/>
              </a:xfrm>
              <a:custGeom>
                <a:avLst/>
                <a:gdLst>
                  <a:gd name="T0" fmla="*/ 18 w 23"/>
                  <a:gd name="T1" fmla="*/ 40 h 42"/>
                  <a:gd name="T2" fmla="*/ 22 w 23"/>
                  <a:gd name="T3" fmla="*/ 38 h 42"/>
                  <a:gd name="T4" fmla="*/ 2 w 23"/>
                  <a:gd name="T5" fmla="*/ 1 h 42"/>
                  <a:gd name="T6" fmla="*/ 1 w 23"/>
                  <a:gd name="T7" fmla="*/ 2 h 42"/>
                  <a:gd name="T8" fmla="*/ 18 w 23"/>
                  <a:gd name="T9" fmla="*/ 40 h 42"/>
                </a:gdLst>
                <a:ahLst/>
                <a:cxnLst>
                  <a:cxn ang="0">
                    <a:pos x="T0" y="T1"/>
                  </a:cxn>
                  <a:cxn ang="0">
                    <a:pos x="T2" y="T3"/>
                  </a:cxn>
                  <a:cxn ang="0">
                    <a:pos x="T4" y="T5"/>
                  </a:cxn>
                  <a:cxn ang="0">
                    <a:pos x="T6" y="T7"/>
                  </a:cxn>
                  <a:cxn ang="0">
                    <a:pos x="T8" y="T9"/>
                  </a:cxn>
                </a:cxnLst>
                <a:rect l="0" t="0" r="r" b="b"/>
                <a:pathLst>
                  <a:path w="23" h="42">
                    <a:moveTo>
                      <a:pt x="18" y="40"/>
                    </a:moveTo>
                    <a:cubicBezTo>
                      <a:pt x="20" y="42"/>
                      <a:pt x="23" y="41"/>
                      <a:pt x="22" y="38"/>
                    </a:cubicBezTo>
                    <a:cubicBezTo>
                      <a:pt x="20" y="25"/>
                      <a:pt x="12" y="10"/>
                      <a:pt x="2" y="1"/>
                    </a:cubicBezTo>
                    <a:cubicBezTo>
                      <a:pt x="1" y="0"/>
                      <a:pt x="0" y="1"/>
                      <a:pt x="1" y="2"/>
                    </a:cubicBezTo>
                    <a:cubicBezTo>
                      <a:pt x="10" y="13"/>
                      <a:pt x="12" y="28"/>
                      <a:pt x="1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 name="Freeform 1305"/>
              <p:cNvSpPr/>
              <p:nvPr/>
            </p:nvSpPr>
            <p:spPr bwMode="auto">
              <a:xfrm>
                <a:off x="2006" y="1140"/>
                <a:ext cx="18" cy="26"/>
              </a:xfrm>
              <a:custGeom>
                <a:avLst/>
                <a:gdLst>
                  <a:gd name="T0" fmla="*/ 27 w 31"/>
                  <a:gd name="T1" fmla="*/ 37 h 46"/>
                  <a:gd name="T2" fmla="*/ 12 w 31"/>
                  <a:gd name="T3" fmla="*/ 28 h 46"/>
                  <a:gd name="T4" fmla="*/ 10 w 31"/>
                  <a:gd name="T5" fmla="*/ 2 h 46"/>
                  <a:gd name="T6" fmla="*/ 6 w 31"/>
                  <a:gd name="T7" fmla="*/ 2 h 46"/>
                  <a:gd name="T8" fmla="*/ 5 w 31"/>
                  <a:gd name="T9" fmla="*/ 36 h 46"/>
                  <a:gd name="T10" fmla="*/ 28 w 31"/>
                  <a:gd name="T11" fmla="*/ 42 h 46"/>
                  <a:gd name="T12" fmla="*/ 27 w 31"/>
                  <a:gd name="T13" fmla="*/ 37 h 46"/>
                </a:gdLst>
                <a:ahLst/>
                <a:cxnLst>
                  <a:cxn ang="0">
                    <a:pos x="T0" y="T1"/>
                  </a:cxn>
                  <a:cxn ang="0">
                    <a:pos x="T2" y="T3"/>
                  </a:cxn>
                  <a:cxn ang="0">
                    <a:pos x="T4" y="T5"/>
                  </a:cxn>
                  <a:cxn ang="0">
                    <a:pos x="T6" y="T7"/>
                  </a:cxn>
                  <a:cxn ang="0">
                    <a:pos x="T8" y="T9"/>
                  </a:cxn>
                  <a:cxn ang="0">
                    <a:pos x="T10" y="T11"/>
                  </a:cxn>
                  <a:cxn ang="0">
                    <a:pos x="T12" y="T13"/>
                  </a:cxn>
                </a:cxnLst>
                <a:rect l="0" t="0" r="r" b="b"/>
                <a:pathLst>
                  <a:path w="31" h="46">
                    <a:moveTo>
                      <a:pt x="27" y="37"/>
                    </a:moveTo>
                    <a:cubicBezTo>
                      <a:pt x="20" y="37"/>
                      <a:pt x="14" y="35"/>
                      <a:pt x="12" y="28"/>
                    </a:cubicBezTo>
                    <a:cubicBezTo>
                      <a:pt x="9" y="20"/>
                      <a:pt x="9" y="10"/>
                      <a:pt x="10" y="2"/>
                    </a:cubicBezTo>
                    <a:cubicBezTo>
                      <a:pt x="10" y="0"/>
                      <a:pt x="7" y="0"/>
                      <a:pt x="6" y="2"/>
                    </a:cubicBezTo>
                    <a:cubicBezTo>
                      <a:pt x="2" y="13"/>
                      <a:pt x="0" y="24"/>
                      <a:pt x="5" y="36"/>
                    </a:cubicBezTo>
                    <a:cubicBezTo>
                      <a:pt x="10" y="45"/>
                      <a:pt x="20" y="46"/>
                      <a:pt x="28" y="42"/>
                    </a:cubicBezTo>
                    <a:cubicBezTo>
                      <a:pt x="31" y="41"/>
                      <a:pt x="29" y="37"/>
                      <a:pt x="2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 name="Freeform 1306"/>
              <p:cNvSpPr/>
              <p:nvPr/>
            </p:nvSpPr>
            <p:spPr bwMode="auto">
              <a:xfrm>
                <a:off x="1957" y="988"/>
                <a:ext cx="20" cy="20"/>
              </a:xfrm>
              <a:custGeom>
                <a:avLst/>
                <a:gdLst>
                  <a:gd name="T0" fmla="*/ 3 w 36"/>
                  <a:gd name="T1" fmla="*/ 0 h 35"/>
                  <a:gd name="T2" fmla="*/ 2 w 36"/>
                  <a:gd name="T3" fmla="*/ 3 h 35"/>
                  <a:gd name="T4" fmla="*/ 26 w 36"/>
                  <a:gd name="T5" fmla="*/ 29 h 35"/>
                  <a:gd name="T6" fmla="*/ 34 w 36"/>
                  <a:gd name="T7" fmla="*/ 27 h 35"/>
                  <a:gd name="T8" fmla="*/ 3 w 36"/>
                  <a:gd name="T9" fmla="*/ 0 h 35"/>
                </a:gdLst>
                <a:ahLst/>
                <a:cxnLst>
                  <a:cxn ang="0">
                    <a:pos x="T0" y="T1"/>
                  </a:cxn>
                  <a:cxn ang="0">
                    <a:pos x="T2" y="T3"/>
                  </a:cxn>
                  <a:cxn ang="0">
                    <a:pos x="T4" y="T5"/>
                  </a:cxn>
                  <a:cxn ang="0">
                    <a:pos x="T6" y="T7"/>
                  </a:cxn>
                  <a:cxn ang="0">
                    <a:pos x="T8" y="T9"/>
                  </a:cxn>
                </a:cxnLst>
                <a:rect l="0" t="0" r="r" b="b"/>
                <a:pathLst>
                  <a:path w="36" h="35">
                    <a:moveTo>
                      <a:pt x="3" y="0"/>
                    </a:moveTo>
                    <a:cubicBezTo>
                      <a:pt x="1" y="0"/>
                      <a:pt x="0" y="2"/>
                      <a:pt x="2" y="3"/>
                    </a:cubicBezTo>
                    <a:cubicBezTo>
                      <a:pt x="13" y="9"/>
                      <a:pt x="21" y="18"/>
                      <a:pt x="26" y="29"/>
                    </a:cubicBezTo>
                    <a:cubicBezTo>
                      <a:pt x="28" y="35"/>
                      <a:pt x="36" y="32"/>
                      <a:pt x="34" y="27"/>
                    </a:cubicBezTo>
                    <a:cubicBezTo>
                      <a:pt x="29" y="13"/>
                      <a:pt x="18"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 name="Freeform 1307"/>
              <p:cNvSpPr/>
              <p:nvPr/>
            </p:nvSpPr>
            <p:spPr bwMode="auto">
              <a:xfrm>
                <a:off x="1973" y="966"/>
                <a:ext cx="21" cy="16"/>
              </a:xfrm>
              <a:custGeom>
                <a:avLst/>
                <a:gdLst>
                  <a:gd name="T0" fmla="*/ 32 w 37"/>
                  <a:gd name="T1" fmla="*/ 19 h 27"/>
                  <a:gd name="T2" fmla="*/ 4 w 37"/>
                  <a:gd name="T3" fmla="*/ 2 h 27"/>
                  <a:gd name="T4" fmla="*/ 1 w 37"/>
                  <a:gd name="T5" fmla="*/ 4 h 27"/>
                  <a:gd name="T6" fmla="*/ 29 w 37"/>
                  <a:gd name="T7" fmla="*/ 25 h 27"/>
                  <a:gd name="T8" fmla="*/ 32 w 37"/>
                  <a:gd name="T9" fmla="*/ 19 h 27"/>
                </a:gdLst>
                <a:ahLst/>
                <a:cxnLst>
                  <a:cxn ang="0">
                    <a:pos x="T0" y="T1"/>
                  </a:cxn>
                  <a:cxn ang="0">
                    <a:pos x="T2" y="T3"/>
                  </a:cxn>
                  <a:cxn ang="0">
                    <a:pos x="T4" y="T5"/>
                  </a:cxn>
                  <a:cxn ang="0">
                    <a:pos x="T6" y="T7"/>
                  </a:cxn>
                  <a:cxn ang="0">
                    <a:pos x="T8" y="T9"/>
                  </a:cxn>
                </a:cxnLst>
                <a:rect l="0" t="0" r="r" b="b"/>
                <a:pathLst>
                  <a:path w="37" h="27">
                    <a:moveTo>
                      <a:pt x="32" y="19"/>
                    </a:moveTo>
                    <a:cubicBezTo>
                      <a:pt x="23" y="14"/>
                      <a:pt x="12" y="9"/>
                      <a:pt x="4" y="2"/>
                    </a:cubicBezTo>
                    <a:cubicBezTo>
                      <a:pt x="2" y="0"/>
                      <a:pt x="0" y="3"/>
                      <a:pt x="1" y="4"/>
                    </a:cubicBezTo>
                    <a:cubicBezTo>
                      <a:pt x="9" y="14"/>
                      <a:pt x="18" y="20"/>
                      <a:pt x="29" y="25"/>
                    </a:cubicBezTo>
                    <a:cubicBezTo>
                      <a:pt x="33" y="27"/>
                      <a:pt x="37" y="21"/>
                      <a:pt x="3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 name="Freeform 1308"/>
              <p:cNvSpPr>
                <a:spLocks noEditPoints="1"/>
              </p:cNvSpPr>
              <p:nvPr/>
            </p:nvSpPr>
            <p:spPr bwMode="auto">
              <a:xfrm>
                <a:off x="1839" y="936"/>
                <a:ext cx="193" cy="252"/>
              </a:xfrm>
              <a:custGeom>
                <a:avLst/>
                <a:gdLst>
                  <a:gd name="T0" fmla="*/ 331 w 345"/>
                  <a:gd name="T1" fmla="*/ 4 h 451"/>
                  <a:gd name="T2" fmla="*/ 257 w 345"/>
                  <a:gd name="T3" fmla="*/ 16 h 451"/>
                  <a:gd name="T4" fmla="*/ 284 w 345"/>
                  <a:gd name="T5" fmla="*/ 27 h 451"/>
                  <a:gd name="T6" fmla="*/ 265 w 345"/>
                  <a:gd name="T7" fmla="*/ 32 h 451"/>
                  <a:gd name="T8" fmla="*/ 299 w 345"/>
                  <a:gd name="T9" fmla="*/ 32 h 451"/>
                  <a:gd name="T10" fmla="*/ 309 w 345"/>
                  <a:gd name="T11" fmla="*/ 28 h 451"/>
                  <a:gd name="T12" fmla="*/ 276 w 345"/>
                  <a:gd name="T13" fmla="*/ 83 h 451"/>
                  <a:gd name="T14" fmla="*/ 267 w 345"/>
                  <a:gd name="T15" fmla="*/ 98 h 451"/>
                  <a:gd name="T16" fmla="*/ 221 w 345"/>
                  <a:gd name="T17" fmla="*/ 155 h 451"/>
                  <a:gd name="T18" fmla="*/ 198 w 345"/>
                  <a:gd name="T19" fmla="*/ 131 h 451"/>
                  <a:gd name="T20" fmla="*/ 199 w 345"/>
                  <a:gd name="T21" fmla="*/ 147 h 451"/>
                  <a:gd name="T22" fmla="*/ 219 w 345"/>
                  <a:gd name="T23" fmla="*/ 165 h 451"/>
                  <a:gd name="T24" fmla="*/ 198 w 345"/>
                  <a:gd name="T25" fmla="*/ 197 h 451"/>
                  <a:gd name="T26" fmla="*/ 158 w 345"/>
                  <a:gd name="T27" fmla="*/ 170 h 451"/>
                  <a:gd name="T28" fmla="*/ 173 w 345"/>
                  <a:gd name="T29" fmla="*/ 190 h 451"/>
                  <a:gd name="T30" fmla="*/ 167 w 345"/>
                  <a:gd name="T31" fmla="*/ 252 h 451"/>
                  <a:gd name="T32" fmla="*/ 153 w 345"/>
                  <a:gd name="T33" fmla="*/ 243 h 451"/>
                  <a:gd name="T34" fmla="*/ 136 w 345"/>
                  <a:gd name="T35" fmla="*/ 218 h 451"/>
                  <a:gd name="T36" fmla="*/ 163 w 345"/>
                  <a:gd name="T37" fmla="*/ 261 h 451"/>
                  <a:gd name="T38" fmla="*/ 141 w 345"/>
                  <a:gd name="T39" fmla="*/ 300 h 451"/>
                  <a:gd name="T40" fmla="*/ 122 w 345"/>
                  <a:gd name="T41" fmla="*/ 285 h 451"/>
                  <a:gd name="T42" fmla="*/ 108 w 345"/>
                  <a:gd name="T43" fmla="*/ 265 h 451"/>
                  <a:gd name="T44" fmla="*/ 138 w 345"/>
                  <a:gd name="T45" fmla="*/ 306 h 451"/>
                  <a:gd name="T46" fmla="*/ 109 w 345"/>
                  <a:gd name="T47" fmla="*/ 323 h 451"/>
                  <a:gd name="T48" fmla="*/ 81 w 345"/>
                  <a:gd name="T49" fmla="*/ 303 h 451"/>
                  <a:gd name="T50" fmla="*/ 115 w 345"/>
                  <a:gd name="T51" fmla="*/ 344 h 451"/>
                  <a:gd name="T52" fmla="*/ 74 w 345"/>
                  <a:gd name="T53" fmla="*/ 405 h 451"/>
                  <a:gd name="T54" fmla="*/ 26 w 345"/>
                  <a:gd name="T55" fmla="*/ 408 h 451"/>
                  <a:gd name="T56" fmla="*/ 40 w 345"/>
                  <a:gd name="T57" fmla="*/ 374 h 451"/>
                  <a:gd name="T58" fmla="*/ 81 w 345"/>
                  <a:gd name="T59" fmla="*/ 383 h 451"/>
                  <a:gd name="T60" fmla="*/ 58 w 345"/>
                  <a:gd name="T61" fmla="*/ 347 h 451"/>
                  <a:gd name="T62" fmla="*/ 68 w 345"/>
                  <a:gd name="T63" fmla="*/ 323 h 451"/>
                  <a:gd name="T64" fmla="*/ 251 w 345"/>
                  <a:gd name="T65" fmla="*/ 11 h 451"/>
                  <a:gd name="T66" fmla="*/ 117 w 345"/>
                  <a:gd name="T67" fmla="*/ 203 h 451"/>
                  <a:gd name="T68" fmla="*/ 29 w 345"/>
                  <a:gd name="T69" fmla="*/ 362 h 451"/>
                  <a:gd name="T70" fmla="*/ 9 w 345"/>
                  <a:gd name="T71" fmla="*/ 422 h 451"/>
                  <a:gd name="T72" fmla="*/ 9 w 345"/>
                  <a:gd name="T73" fmla="*/ 425 h 451"/>
                  <a:gd name="T74" fmla="*/ 13 w 345"/>
                  <a:gd name="T75" fmla="*/ 420 h 451"/>
                  <a:gd name="T76" fmla="*/ 15 w 345"/>
                  <a:gd name="T77" fmla="*/ 419 h 451"/>
                  <a:gd name="T78" fmla="*/ 14 w 345"/>
                  <a:gd name="T79" fmla="*/ 428 h 451"/>
                  <a:gd name="T80" fmla="*/ 19 w 345"/>
                  <a:gd name="T81" fmla="*/ 439 h 451"/>
                  <a:gd name="T82" fmla="*/ 30 w 345"/>
                  <a:gd name="T83" fmla="*/ 445 h 451"/>
                  <a:gd name="T84" fmla="*/ 42 w 345"/>
                  <a:gd name="T85" fmla="*/ 447 h 451"/>
                  <a:gd name="T86" fmla="*/ 84 w 345"/>
                  <a:gd name="T87" fmla="*/ 439 h 451"/>
                  <a:gd name="T88" fmla="*/ 118 w 345"/>
                  <a:gd name="T89" fmla="*/ 405 h 451"/>
                  <a:gd name="T90" fmla="*/ 202 w 345"/>
                  <a:gd name="T91" fmla="*/ 252 h 451"/>
                  <a:gd name="T92" fmla="*/ 342 w 345"/>
                  <a:gd name="T93" fmla="*/ 15 h 451"/>
                  <a:gd name="T94" fmla="*/ 97 w 345"/>
                  <a:gd name="T95" fmla="*/ 408 h 451"/>
                  <a:gd name="T96" fmla="*/ 102 w 345"/>
                  <a:gd name="T97" fmla="*/ 400 h 451"/>
                  <a:gd name="T98" fmla="*/ 113 w 345"/>
                  <a:gd name="T99" fmla="*/ 383 h 451"/>
                  <a:gd name="T100" fmla="*/ 115 w 345"/>
                  <a:gd name="T101" fmla="*/ 378 h 451"/>
                  <a:gd name="T102" fmla="*/ 116 w 345"/>
                  <a:gd name="T103" fmla="*/ 374 h 451"/>
                  <a:gd name="T104" fmla="*/ 113 w 345"/>
                  <a:gd name="T105" fmla="*/ 383 h 451"/>
                  <a:gd name="T106" fmla="*/ 314 w 345"/>
                  <a:gd name="T107" fmla="*/ 27 h 451"/>
                  <a:gd name="T108" fmla="*/ 309 w 345"/>
                  <a:gd name="T109" fmla="*/ 4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451">
                    <a:moveTo>
                      <a:pt x="342" y="15"/>
                    </a:moveTo>
                    <a:cubicBezTo>
                      <a:pt x="345" y="9"/>
                      <a:pt x="338" y="0"/>
                      <a:pt x="331" y="4"/>
                    </a:cubicBezTo>
                    <a:cubicBezTo>
                      <a:pt x="309" y="16"/>
                      <a:pt x="286" y="18"/>
                      <a:pt x="263" y="6"/>
                    </a:cubicBezTo>
                    <a:cubicBezTo>
                      <a:pt x="257" y="3"/>
                      <a:pt x="251" y="12"/>
                      <a:pt x="257" y="16"/>
                    </a:cubicBezTo>
                    <a:cubicBezTo>
                      <a:pt x="266" y="21"/>
                      <a:pt x="275" y="25"/>
                      <a:pt x="285" y="27"/>
                    </a:cubicBezTo>
                    <a:cubicBezTo>
                      <a:pt x="285" y="27"/>
                      <a:pt x="284" y="27"/>
                      <a:pt x="284" y="27"/>
                    </a:cubicBezTo>
                    <a:cubicBezTo>
                      <a:pt x="278" y="27"/>
                      <a:pt x="271" y="28"/>
                      <a:pt x="265" y="28"/>
                    </a:cubicBezTo>
                    <a:cubicBezTo>
                      <a:pt x="262" y="28"/>
                      <a:pt x="262" y="32"/>
                      <a:pt x="265" y="32"/>
                    </a:cubicBezTo>
                    <a:cubicBezTo>
                      <a:pt x="271" y="32"/>
                      <a:pt x="276" y="32"/>
                      <a:pt x="282" y="33"/>
                    </a:cubicBezTo>
                    <a:cubicBezTo>
                      <a:pt x="288" y="33"/>
                      <a:pt x="294" y="34"/>
                      <a:pt x="299" y="32"/>
                    </a:cubicBezTo>
                    <a:cubicBezTo>
                      <a:pt x="300" y="31"/>
                      <a:pt x="300" y="29"/>
                      <a:pt x="299" y="29"/>
                    </a:cubicBezTo>
                    <a:cubicBezTo>
                      <a:pt x="302" y="29"/>
                      <a:pt x="306" y="28"/>
                      <a:pt x="309" y="28"/>
                    </a:cubicBezTo>
                    <a:cubicBezTo>
                      <a:pt x="302" y="45"/>
                      <a:pt x="292" y="61"/>
                      <a:pt x="282" y="77"/>
                    </a:cubicBezTo>
                    <a:cubicBezTo>
                      <a:pt x="280" y="79"/>
                      <a:pt x="278" y="81"/>
                      <a:pt x="276" y="83"/>
                    </a:cubicBezTo>
                    <a:cubicBezTo>
                      <a:pt x="275" y="84"/>
                      <a:pt x="275" y="86"/>
                      <a:pt x="275" y="87"/>
                    </a:cubicBezTo>
                    <a:cubicBezTo>
                      <a:pt x="272" y="91"/>
                      <a:pt x="270" y="95"/>
                      <a:pt x="267" y="98"/>
                    </a:cubicBezTo>
                    <a:cubicBezTo>
                      <a:pt x="253" y="119"/>
                      <a:pt x="238" y="138"/>
                      <a:pt x="223" y="159"/>
                    </a:cubicBezTo>
                    <a:cubicBezTo>
                      <a:pt x="223" y="157"/>
                      <a:pt x="222" y="156"/>
                      <a:pt x="221" y="155"/>
                    </a:cubicBezTo>
                    <a:cubicBezTo>
                      <a:pt x="218" y="153"/>
                      <a:pt x="216" y="150"/>
                      <a:pt x="213" y="147"/>
                    </a:cubicBezTo>
                    <a:cubicBezTo>
                      <a:pt x="208" y="143"/>
                      <a:pt x="202" y="137"/>
                      <a:pt x="198" y="131"/>
                    </a:cubicBezTo>
                    <a:cubicBezTo>
                      <a:pt x="196" y="127"/>
                      <a:pt x="189" y="131"/>
                      <a:pt x="191" y="135"/>
                    </a:cubicBezTo>
                    <a:cubicBezTo>
                      <a:pt x="193" y="140"/>
                      <a:pt x="196" y="144"/>
                      <a:pt x="199" y="147"/>
                    </a:cubicBezTo>
                    <a:cubicBezTo>
                      <a:pt x="203" y="152"/>
                      <a:pt x="206" y="157"/>
                      <a:pt x="211" y="160"/>
                    </a:cubicBezTo>
                    <a:cubicBezTo>
                      <a:pt x="214" y="162"/>
                      <a:pt x="216" y="164"/>
                      <a:pt x="219" y="165"/>
                    </a:cubicBezTo>
                    <a:cubicBezTo>
                      <a:pt x="214" y="172"/>
                      <a:pt x="209" y="180"/>
                      <a:pt x="204" y="187"/>
                    </a:cubicBezTo>
                    <a:cubicBezTo>
                      <a:pt x="202" y="191"/>
                      <a:pt x="200" y="194"/>
                      <a:pt x="198" y="197"/>
                    </a:cubicBezTo>
                    <a:cubicBezTo>
                      <a:pt x="195" y="190"/>
                      <a:pt x="186" y="187"/>
                      <a:pt x="180" y="183"/>
                    </a:cubicBezTo>
                    <a:cubicBezTo>
                      <a:pt x="173" y="178"/>
                      <a:pt x="166" y="174"/>
                      <a:pt x="158" y="170"/>
                    </a:cubicBezTo>
                    <a:cubicBezTo>
                      <a:pt x="157" y="169"/>
                      <a:pt x="156" y="170"/>
                      <a:pt x="157" y="171"/>
                    </a:cubicBezTo>
                    <a:cubicBezTo>
                      <a:pt x="161" y="179"/>
                      <a:pt x="166" y="185"/>
                      <a:pt x="173" y="190"/>
                    </a:cubicBezTo>
                    <a:cubicBezTo>
                      <a:pt x="179" y="194"/>
                      <a:pt x="187" y="202"/>
                      <a:pt x="195" y="202"/>
                    </a:cubicBezTo>
                    <a:cubicBezTo>
                      <a:pt x="185" y="218"/>
                      <a:pt x="176" y="235"/>
                      <a:pt x="167" y="252"/>
                    </a:cubicBezTo>
                    <a:cubicBezTo>
                      <a:pt x="165" y="252"/>
                      <a:pt x="162" y="252"/>
                      <a:pt x="160" y="250"/>
                    </a:cubicBezTo>
                    <a:cubicBezTo>
                      <a:pt x="157" y="248"/>
                      <a:pt x="155" y="246"/>
                      <a:pt x="153" y="243"/>
                    </a:cubicBezTo>
                    <a:cubicBezTo>
                      <a:pt x="148" y="235"/>
                      <a:pt x="145" y="226"/>
                      <a:pt x="142" y="217"/>
                    </a:cubicBezTo>
                    <a:cubicBezTo>
                      <a:pt x="141" y="214"/>
                      <a:pt x="136" y="214"/>
                      <a:pt x="136" y="218"/>
                    </a:cubicBezTo>
                    <a:cubicBezTo>
                      <a:pt x="137" y="230"/>
                      <a:pt x="140" y="243"/>
                      <a:pt x="147" y="253"/>
                    </a:cubicBezTo>
                    <a:cubicBezTo>
                      <a:pt x="150" y="257"/>
                      <a:pt x="157" y="261"/>
                      <a:pt x="163" y="261"/>
                    </a:cubicBezTo>
                    <a:cubicBezTo>
                      <a:pt x="158" y="271"/>
                      <a:pt x="153" y="280"/>
                      <a:pt x="147" y="290"/>
                    </a:cubicBezTo>
                    <a:cubicBezTo>
                      <a:pt x="145" y="293"/>
                      <a:pt x="143" y="297"/>
                      <a:pt x="141" y="300"/>
                    </a:cubicBezTo>
                    <a:cubicBezTo>
                      <a:pt x="141" y="300"/>
                      <a:pt x="141" y="300"/>
                      <a:pt x="141" y="299"/>
                    </a:cubicBezTo>
                    <a:cubicBezTo>
                      <a:pt x="134" y="296"/>
                      <a:pt x="127" y="291"/>
                      <a:pt x="122" y="285"/>
                    </a:cubicBezTo>
                    <a:cubicBezTo>
                      <a:pt x="118" y="279"/>
                      <a:pt x="115" y="271"/>
                      <a:pt x="114" y="264"/>
                    </a:cubicBezTo>
                    <a:cubicBezTo>
                      <a:pt x="114" y="260"/>
                      <a:pt x="108" y="261"/>
                      <a:pt x="108" y="265"/>
                    </a:cubicBezTo>
                    <a:cubicBezTo>
                      <a:pt x="107" y="275"/>
                      <a:pt x="108" y="284"/>
                      <a:pt x="114" y="292"/>
                    </a:cubicBezTo>
                    <a:cubicBezTo>
                      <a:pt x="120" y="301"/>
                      <a:pt x="128" y="305"/>
                      <a:pt x="138" y="306"/>
                    </a:cubicBezTo>
                    <a:cubicBezTo>
                      <a:pt x="132" y="315"/>
                      <a:pt x="127" y="325"/>
                      <a:pt x="121" y="335"/>
                    </a:cubicBezTo>
                    <a:cubicBezTo>
                      <a:pt x="117" y="331"/>
                      <a:pt x="113" y="327"/>
                      <a:pt x="109" y="323"/>
                    </a:cubicBezTo>
                    <a:cubicBezTo>
                      <a:pt x="101" y="316"/>
                      <a:pt x="92" y="309"/>
                      <a:pt x="84" y="301"/>
                    </a:cubicBezTo>
                    <a:cubicBezTo>
                      <a:pt x="83" y="299"/>
                      <a:pt x="80" y="301"/>
                      <a:pt x="81" y="303"/>
                    </a:cubicBezTo>
                    <a:cubicBezTo>
                      <a:pt x="86" y="315"/>
                      <a:pt x="93" y="325"/>
                      <a:pt x="101" y="334"/>
                    </a:cubicBezTo>
                    <a:cubicBezTo>
                      <a:pt x="104" y="336"/>
                      <a:pt x="110" y="342"/>
                      <a:pt x="115" y="344"/>
                    </a:cubicBezTo>
                    <a:cubicBezTo>
                      <a:pt x="102" y="363"/>
                      <a:pt x="89" y="382"/>
                      <a:pt x="75" y="401"/>
                    </a:cubicBezTo>
                    <a:cubicBezTo>
                      <a:pt x="74" y="402"/>
                      <a:pt x="74" y="404"/>
                      <a:pt x="74" y="405"/>
                    </a:cubicBezTo>
                    <a:cubicBezTo>
                      <a:pt x="64" y="404"/>
                      <a:pt x="53" y="406"/>
                      <a:pt x="43" y="406"/>
                    </a:cubicBezTo>
                    <a:cubicBezTo>
                      <a:pt x="37" y="407"/>
                      <a:pt x="32" y="407"/>
                      <a:pt x="26" y="408"/>
                    </a:cubicBezTo>
                    <a:cubicBezTo>
                      <a:pt x="24" y="409"/>
                      <a:pt x="23" y="409"/>
                      <a:pt x="21" y="410"/>
                    </a:cubicBezTo>
                    <a:cubicBezTo>
                      <a:pt x="28" y="398"/>
                      <a:pt x="34" y="385"/>
                      <a:pt x="40" y="374"/>
                    </a:cubicBezTo>
                    <a:cubicBezTo>
                      <a:pt x="44" y="367"/>
                      <a:pt x="48" y="359"/>
                      <a:pt x="52" y="352"/>
                    </a:cubicBezTo>
                    <a:cubicBezTo>
                      <a:pt x="56" y="367"/>
                      <a:pt x="66" y="379"/>
                      <a:pt x="81" y="383"/>
                    </a:cubicBezTo>
                    <a:cubicBezTo>
                      <a:pt x="89" y="386"/>
                      <a:pt x="92" y="374"/>
                      <a:pt x="85" y="372"/>
                    </a:cubicBezTo>
                    <a:cubicBezTo>
                      <a:pt x="73" y="367"/>
                      <a:pt x="64" y="359"/>
                      <a:pt x="58" y="347"/>
                    </a:cubicBezTo>
                    <a:cubicBezTo>
                      <a:pt x="58" y="346"/>
                      <a:pt x="57" y="345"/>
                      <a:pt x="56" y="345"/>
                    </a:cubicBezTo>
                    <a:cubicBezTo>
                      <a:pt x="60" y="338"/>
                      <a:pt x="64" y="330"/>
                      <a:pt x="68" y="323"/>
                    </a:cubicBezTo>
                    <a:cubicBezTo>
                      <a:pt x="87" y="286"/>
                      <a:pt x="106" y="250"/>
                      <a:pt x="126" y="214"/>
                    </a:cubicBezTo>
                    <a:cubicBezTo>
                      <a:pt x="164" y="144"/>
                      <a:pt x="206" y="77"/>
                      <a:pt x="251" y="11"/>
                    </a:cubicBezTo>
                    <a:cubicBezTo>
                      <a:pt x="251" y="11"/>
                      <a:pt x="251" y="11"/>
                      <a:pt x="251" y="11"/>
                    </a:cubicBezTo>
                    <a:cubicBezTo>
                      <a:pt x="196" y="67"/>
                      <a:pt x="156" y="136"/>
                      <a:pt x="117" y="203"/>
                    </a:cubicBezTo>
                    <a:cubicBezTo>
                      <a:pt x="96" y="238"/>
                      <a:pt x="77" y="274"/>
                      <a:pt x="57" y="311"/>
                    </a:cubicBezTo>
                    <a:cubicBezTo>
                      <a:pt x="48" y="328"/>
                      <a:pt x="38" y="345"/>
                      <a:pt x="29" y="362"/>
                    </a:cubicBezTo>
                    <a:cubicBezTo>
                      <a:pt x="20" y="378"/>
                      <a:pt x="7" y="395"/>
                      <a:pt x="2" y="413"/>
                    </a:cubicBezTo>
                    <a:cubicBezTo>
                      <a:pt x="0" y="418"/>
                      <a:pt x="5" y="422"/>
                      <a:pt x="9" y="422"/>
                    </a:cubicBezTo>
                    <a:cubicBezTo>
                      <a:pt x="9" y="423"/>
                      <a:pt x="8" y="424"/>
                      <a:pt x="8" y="424"/>
                    </a:cubicBezTo>
                    <a:cubicBezTo>
                      <a:pt x="8" y="425"/>
                      <a:pt x="8" y="425"/>
                      <a:pt x="9" y="425"/>
                    </a:cubicBezTo>
                    <a:cubicBezTo>
                      <a:pt x="10" y="424"/>
                      <a:pt x="10" y="423"/>
                      <a:pt x="10" y="422"/>
                    </a:cubicBezTo>
                    <a:cubicBezTo>
                      <a:pt x="11" y="421"/>
                      <a:pt x="12" y="421"/>
                      <a:pt x="13" y="420"/>
                    </a:cubicBezTo>
                    <a:cubicBezTo>
                      <a:pt x="14" y="420"/>
                      <a:pt x="14" y="419"/>
                      <a:pt x="14" y="419"/>
                    </a:cubicBezTo>
                    <a:cubicBezTo>
                      <a:pt x="14" y="419"/>
                      <a:pt x="14" y="419"/>
                      <a:pt x="15" y="419"/>
                    </a:cubicBezTo>
                    <a:cubicBezTo>
                      <a:pt x="15" y="419"/>
                      <a:pt x="15" y="420"/>
                      <a:pt x="15" y="421"/>
                    </a:cubicBezTo>
                    <a:cubicBezTo>
                      <a:pt x="13" y="422"/>
                      <a:pt x="12" y="425"/>
                      <a:pt x="14" y="428"/>
                    </a:cubicBezTo>
                    <a:cubicBezTo>
                      <a:pt x="15" y="429"/>
                      <a:pt x="17" y="430"/>
                      <a:pt x="18" y="431"/>
                    </a:cubicBezTo>
                    <a:cubicBezTo>
                      <a:pt x="16" y="433"/>
                      <a:pt x="16" y="437"/>
                      <a:pt x="19" y="439"/>
                    </a:cubicBezTo>
                    <a:cubicBezTo>
                      <a:pt x="22" y="441"/>
                      <a:pt x="25" y="442"/>
                      <a:pt x="29" y="444"/>
                    </a:cubicBezTo>
                    <a:cubicBezTo>
                      <a:pt x="29" y="444"/>
                      <a:pt x="29" y="444"/>
                      <a:pt x="30" y="445"/>
                    </a:cubicBezTo>
                    <a:cubicBezTo>
                      <a:pt x="30" y="445"/>
                      <a:pt x="31" y="446"/>
                      <a:pt x="31" y="447"/>
                    </a:cubicBezTo>
                    <a:cubicBezTo>
                      <a:pt x="33" y="451"/>
                      <a:pt x="39" y="450"/>
                      <a:pt x="42" y="447"/>
                    </a:cubicBezTo>
                    <a:cubicBezTo>
                      <a:pt x="54" y="448"/>
                      <a:pt x="68" y="445"/>
                      <a:pt x="79" y="439"/>
                    </a:cubicBezTo>
                    <a:cubicBezTo>
                      <a:pt x="81" y="439"/>
                      <a:pt x="83" y="439"/>
                      <a:pt x="84" y="439"/>
                    </a:cubicBezTo>
                    <a:cubicBezTo>
                      <a:pt x="92" y="437"/>
                      <a:pt x="98" y="430"/>
                      <a:pt x="103" y="423"/>
                    </a:cubicBezTo>
                    <a:cubicBezTo>
                      <a:pt x="108" y="418"/>
                      <a:pt x="113" y="412"/>
                      <a:pt x="118" y="405"/>
                    </a:cubicBezTo>
                    <a:cubicBezTo>
                      <a:pt x="130" y="389"/>
                      <a:pt x="140" y="372"/>
                      <a:pt x="149" y="355"/>
                    </a:cubicBezTo>
                    <a:cubicBezTo>
                      <a:pt x="167" y="321"/>
                      <a:pt x="183" y="285"/>
                      <a:pt x="202" y="252"/>
                    </a:cubicBezTo>
                    <a:cubicBezTo>
                      <a:pt x="246" y="174"/>
                      <a:pt x="305" y="106"/>
                      <a:pt x="343" y="25"/>
                    </a:cubicBezTo>
                    <a:cubicBezTo>
                      <a:pt x="345" y="21"/>
                      <a:pt x="344" y="18"/>
                      <a:pt x="342" y="15"/>
                    </a:cubicBezTo>
                    <a:close/>
                    <a:moveTo>
                      <a:pt x="97" y="407"/>
                    </a:moveTo>
                    <a:cubicBezTo>
                      <a:pt x="97" y="407"/>
                      <a:pt x="97" y="408"/>
                      <a:pt x="97" y="408"/>
                    </a:cubicBezTo>
                    <a:cubicBezTo>
                      <a:pt x="97" y="407"/>
                      <a:pt x="97" y="407"/>
                      <a:pt x="96" y="406"/>
                    </a:cubicBezTo>
                    <a:cubicBezTo>
                      <a:pt x="98" y="404"/>
                      <a:pt x="101" y="402"/>
                      <a:pt x="102" y="400"/>
                    </a:cubicBezTo>
                    <a:cubicBezTo>
                      <a:pt x="101" y="402"/>
                      <a:pt x="99" y="405"/>
                      <a:pt x="97" y="407"/>
                    </a:cubicBezTo>
                    <a:close/>
                    <a:moveTo>
                      <a:pt x="113" y="383"/>
                    </a:moveTo>
                    <a:cubicBezTo>
                      <a:pt x="113" y="384"/>
                      <a:pt x="112" y="385"/>
                      <a:pt x="111" y="386"/>
                    </a:cubicBezTo>
                    <a:cubicBezTo>
                      <a:pt x="113" y="384"/>
                      <a:pt x="114" y="381"/>
                      <a:pt x="115" y="378"/>
                    </a:cubicBezTo>
                    <a:cubicBezTo>
                      <a:pt x="116" y="377"/>
                      <a:pt x="116" y="376"/>
                      <a:pt x="115" y="375"/>
                    </a:cubicBezTo>
                    <a:cubicBezTo>
                      <a:pt x="116" y="375"/>
                      <a:pt x="116" y="374"/>
                      <a:pt x="116" y="374"/>
                    </a:cubicBezTo>
                    <a:cubicBezTo>
                      <a:pt x="122" y="365"/>
                      <a:pt x="128" y="355"/>
                      <a:pt x="134" y="345"/>
                    </a:cubicBezTo>
                    <a:cubicBezTo>
                      <a:pt x="128" y="358"/>
                      <a:pt x="121" y="371"/>
                      <a:pt x="113" y="383"/>
                    </a:cubicBezTo>
                    <a:close/>
                    <a:moveTo>
                      <a:pt x="309" y="42"/>
                    </a:moveTo>
                    <a:cubicBezTo>
                      <a:pt x="311" y="38"/>
                      <a:pt x="312" y="33"/>
                      <a:pt x="314" y="27"/>
                    </a:cubicBezTo>
                    <a:cubicBezTo>
                      <a:pt x="315" y="27"/>
                      <a:pt x="316" y="27"/>
                      <a:pt x="317" y="27"/>
                    </a:cubicBezTo>
                    <a:cubicBezTo>
                      <a:pt x="315" y="32"/>
                      <a:pt x="312" y="37"/>
                      <a:pt x="3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 name="Freeform 1309"/>
              <p:cNvSpPr/>
              <p:nvPr/>
            </p:nvSpPr>
            <p:spPr bwMode="auto">
              <a:xfrm>
                <a:off x="5381" y="407"/>
                <a:ext cx="15" cy="34"/>
              </a:xfrm>
              <a:custGeom>
                <a:avLst/>
                <a:gdLst>
                  <a:gd name="T0" fmla="*/ 25 w 27"/>
                  <a:gd name="T1" fmla="*/ 1 h 62"/>
                  <a:gd name="T2" fmla="*/ 16 w 27"/>
                  <a:gd name="T3" fmla="*/ 61 h 62"/>
                  <a:gd name="T4" fmla="*/ 19 w 27"/>
                  <a:gd name="T5" fmla="*/ 59 h 62"/>
                  <a:gd name="T6" fmla="*/ 27 w 27"/>
                  <a:gd name="T7" fmla="*/ 3 h 62"/>
                  <a:gd name="T8" fmla="*/ 25 w 27"/>
                  <a:gd name="T9" fmla="*/ 1 h 62"/>
                </a:gdLst>
                <a:ahLst/>
                <a:cxnLst>
                  <a:cxn ang="0">
                    <a:pos x="T0" y="T1"/>
                  </a:cxn>
                  <a:cxn ang="0">
                    <a:pos x="T2" y="T3"/>
                  </a:cxn>
                  <a:cxn ang="0">
                    <a:pos x="T4" y="T5"/>
                  </a:cxn>
                  <a:cxn ang="0">
                    <a:pos x="T6" y="T7"/>
                  </a:cxn>
                  <a:cxn ang="0">
                    <a:pos x="T8" y="T9"/>
                  </a:cxn>
                </a:cxnLst>
                <a:rect l="0" t="0" r="r" b="b"/>
                <a:pathLst>
                  <a:path w="27" h="62">
                    <a:moveTo>
                      <a:pt x="25" y="1"/>
                    </a:moveTo>
                    <a:cubicBezTo>
                      <a:pt x="10" y="16"/>
                      <a:pt x="0" y="43"/>
                      <a:pt x="16" y="61"/>
                    </a:cubicBezTo>
                    <a:cubicBezTo>
                      <a:pt x="18" y="62"/>
                      <a:pt x="20" y="60"/>
                      <a:pt x="19" y="59"/>
                    </a:cubicBezTo>
                    <a:cubicBezTo>
                      <a:pt x="10" y="39"/>
                      <a:pt x="12" y="19"/>
                      <a:pt x="27"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 name="Freeform 1310"/>
              <p:cNvSpPr/>
              <p:nvPr/>
            </p:nvSpPr>
            <p:spPr bwMode="auto">
              <a:xfrm>
                <a:off x="5408" y="453"/>
                <a:ext cx="11" cy="34"/>
              </a:xfrm>
              <a:custGeom>
                <a:avLst/>
                <a:gdLst>
                  <a:gd name="T0" fmla="*/ 20 w 21"/>
                  <a:gd name="T1" fmla="*/ 58 h 61"/>
                  <a:gd name="T2" fmla="*/ 9 w 21"/>
                  <a:gd name="T3" fmla="*/ 34 h 61"/>
                  <a:gd name="T4" fmla="*/ 19 w 21"/>
                  <a:gd name="T5" fmla="*/ 1 h 61"/>
                  <a:gd name="T6" fmla="*/ 18 w 21"/>
                  <a:gd name="T7" fmla="*/ 1 h 61"/>
                  <a:gd name="T8" fmla="*/ 17 w 21"/>
                  <a:gd name="T9" fmla="*/ 60 h 61"/>
                  <a:gd name="T10" fmla="*/ 20 w 21"/>
                  <a:gd name="T11" fmla="*/ 58 h 61"/>
                </a:gdLst>
                <a:ahLst/>
                <a:cxnLst>
                  <a:cxn ang="0">
                    <a:pos x="T0" y="T1"/>
                  </a:cxn>
                  <a:cxn ang="0">
                    <a:pos x="T2" y="T3"/>
                  </a:cxn>
                  <a:cxn ang="0">
                    <a:pos x="T4" y="T5"/>
                  </a:cxn>
                  <a:cxn ang="0">
                    <a:pos x="T6" y="T7"/>
                  </a:cxn>
                  <a:cxn ang="0">
                    <a:pos x="T8" y="T9"/>
                  </a:cxn>
                  <a:cxn ang="0">
                    <a:pos x="T10" y="T11"/>
                  </a:cxn>
                </a:cxnLst>
                <a:rect l="0" t="0" r="r" b="b"/>
                <a:pathLst>
                  <a:path w="21" h="61">
                    <a:moveTo>
                      <a:pt x="20" y="58"/>
                    </a:moveTo>
                    <a:cubicBezTo>
                      <a:pt x="16" y="50"/>
                      <a:pt x="11" y="43"/>
                      <a:pt x="9" y="34"/>
                    </a:cubicBezTo>
                    <a:cubicBezTo>
                      <a:pt x="6" y="22"/>
                      <a:pt x="12" y="10"/>
                      <a:pt x="19" y="1"/>
                    </a:cubicBezTo>
                    <a:cubicBezTo>
                      <a:pt x="19" y="1"/>
                      <a:pt x="19" y="0"/>
                      <a:pt x="18" y="1"/>
                    </a:cubicBezTo>
                    <a:cubicBezTo>
                      <a:pt x="1" y="17"/>
                      <a:pt x="0" y="43"/>
                      <a:pt x="17" y="60"/>
                    </a:cubicBezTo>
                    <a:cubicBezTo>
                      <a:pt x="19" y="61"/>
                      <a:pt x="21" y="59"/>
                      <a:pt x="2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 name="Freeform 1311"/>
              <p:cNvSpPr/>
              <p:nvPr/>
            </p:nvSpPr>
            <p:spPr bwMode="auto">
              <a:xfrm>
                <a:off x="5449" y="489"/>
                <a:ext cx="20" cy="26"/>
              </a:xfrm>
              <a:custGeom>
                <a:avLst/>
                <a:gdLst>
                  <a:gd name="T0" fmla="*/ 34 w 36"/>
                  <a:gd name="T1" fmla="*/ 44 h 45"/>
                  <a:gd name="T2" fmla="*/ 35 w 36"/>
                  <a:gd name="T3" fmla="*/ 42 h 45"/>
                  <a:gd name="T4" fmla="*/ 25 w 36"/>
                  <a:gd name="T5" fmla="*/ 35 h 45"/>
                  <a:gd name="T6" fmla="*/ 14 w 36"/>
                  <a:gd name="T7" fmla="*/ 27 h 45"/>
                  <a:gd name="T8" fmla="*/ 3 w 36"/>
                  <a:gd name="T9" fmla="*/ 2 h 45"/>
                  <a:gd name="T10" fmla="*/ 0 w 36"/>
                  <a:gd name="T11" fmla="*/ 2 h 45"/>
                  <a:gd name="T12" fmla="*/ 8 w 36"/>
                  <a:gd name="T13" fmla="*/ 28 h 45"/>
                  <a:gd name="T14" fmla="*/ 34 w 36"/>
                  <a:gd name="T15" fmla="*/ 4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5">
                    <a:moveTo>
                      <a:pt x="34" y="44"/>
                    </a:moveTo>
                    <a:cubicBezTo>
                      <a:pt x="36" y="44"/>
                      <a:pt x="36" y="43"/>
                      <a:pt x="35" y="42"/>
                    </a:cubicBezTo>
                    <a:cubicBezTo>
                      <a:pt x="33" y="38"/>
                      <a:pt x="29" y="37"/>
                      <a:pt x="25" y="35"/>
                    </a:cubicBezTo>
                    <a:cubicBezTo>
                      <a:pt x="21" y="33"/>
                      <a:pt x="17" y="30"/>
                      <a:pt x="14" y="27"/>
                    </a:cubicBezTo>
                    <a:cubicBezTo>
                      <a:pt x="7" y="21"/>
                      <a:pt x="4" y="11"/>
                      <a:pt x="3" y="2"/>
                    </a:cubicBezTo>
                    <a:cubicBezTo>
                      <a:pt x="3" y="0"/>
                      <a:pt x="0" y="0"/>
                      <a:pt x="0" y="2"/>
                    </a:cubicBezTo>
                    <a:cubicBezTo>
                      <a:pt x="0" y="11"/>
                      <a:pt x="2" y="20"/>
                      <a:pt x="8" y="28"/>
                    </a:cubicBezTo>
                    <a:cubicBezTo>
                      <a:pt x="13" y="35"/>
                      <a:pt x="25" y="45"/>
                      <a:pt x="34"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1" name="Freeform 1312"/>
              <p:cNvSpPr>
                <a:spLocks noEditPoints="1"/>
              </p:cNvSpPr>
              <p:nvPr/>
            </p:nvSpPr>
            <p:spPr bwMode="auto">
              <a:xfrm>
                <a:off x="5373" y="260"/>
                <a:ext cx="258" cy="274"/>
              </a:xfrm>
              <a:custGeom>
                <a:avLst/>
                <a:gdLst>
                  <a:gd name="T0" fmla="*/ 457 w 461"/>
                  <a:gd name="T1" fmla="*/ 199 h 489"/>
                  <a:gd name="T2" fmla="*/ 81 w 461"/>
                  <a:gd name="T3" fmla="*/ 74 h 489"/>
                  <a:gd name="T4" fmla="*/ 3 w 461"/>
                  <a:gd name="T5" fmla="*/ 279 h 489"/>
                  <a:gd name="T6" fmla="*/ 167 w 461"/>
                  <a:gd name="T7" fmla="*/ 469 h 489"/>
                  <a:gd name="T8" fmla="*/ 321 w 461"/>
                  <a:gd name="T9" fmla="*/ 401 h 489"/>
                  <a:gd name="T10" fmla="*/ 109 w 461"/>
                  <a:gd name="T11" fmla="*/ 349 h 489"/>
                  <a:gd name="T12" fmla="*/ 281 w 461"/>
                  <a:gd name="T13" fmla="*/ 92 h 489"/>
                  <a:gd name="T14" fmla="*/ 380 w 461"/>
                  <a:gd name="T15" fmla="*/ 320 h 489"/>
                  <a:gd name="T16" fmla="*/ 353 w 461"/>
                  <a:gd name="T17" fmla="*/ 324 h 489"/>
                  <a:gd name="T18" fmla="*/ 346 w 461"/>
                  <a:gd name="T19" fmla="*/ 240 h 489"/>
                  <a:gd name="T20" fmla="*/ 307 w 461"/>
                  <a:gd name="T21" fmla="*/ 162 h 489"/>
                  <a:gd name="T22" fmla="*/ 288 w 461"/>
                  <a:gd name="T23" fmla="*/ 339 h 489"/>
                  <a:gd name="T24" fmla="*/ 438 w 461"/>
                  <a:gd name="T25" fmla="*/ 333 h 489"/>
                  <a:gd name="T26" fmla="*/ 428 w 461"/>
                  <a:gd name="T27" fmla="*/ 327 h 489"/>
                  <a:gd name="T28" fmla="*/ 437 w 461"/>
                  <a:gd name="T29" fmla="*/ 298 h 489"/>
                  <a:gd name="T30" fmla="*/ 400 w 461"/>
                  <a:gd name="T31" fmla="*/ 301 h 489"/>
                  <a:gd name="T32" fmla="*/ 293 w 461"/>
                  <a:gd name="T33" fmla="*/ 79 h 489"/>
                  <a:gd name="T34" fmla="*/ 326 w 461"/>
                  <a:gd name="T35" fmla="*/ 69 h 489"/>
                  <a:gd name="T36" fmla="*/ 132 w 461"/>
                  <a:gd name="T37" fmla="*/ 93 h 489"/>
                  <a:gd name="T38" fmla="*/ 45 w 461"/>
                  <a:gd name="T39" fmla="*/ 225 h 489"/>
                  <a:gd name="T40" fmla="*/ 317 w 461"/>
                  <a:gd name="T41" fmla="*/ 431 h 489"/>
                  <a:gd name="T42" fmla="*/ 286 w 461"/>
                  <a:gd name="T43" fmla="*/ 444 h 489"/>
                  <a:gd name="T44" fmla="*/ 285 w 461"/>
                  <a:gd name="T45" fmla="*/ 468 h 489"/>
                  <a:gd name="T46" fmla="*/ 244 w 461"/>
                  <a:gd name="T47" fmla="*/ 444 h 489"/>
                  <a:gd name="T48" fmla="*/ 243 w 461"/>
                  <a:gd name="T49" fmla="*/ 472 h 489"/>
                  <a:gd name="T50" fmla="*/ 205 w 461"/>
                  <a:gd name="T51" fmla="*/ 467 h 489"/>
                  <a:gd name="T52" fmla="*/ 191 w 461"/>
                  <a:gd name="T53" fmla="*/ 464 h 489"/>
                  <a:gd name="T54" fmla="*/ 98 w 461"/>
                  <a:gd name="T55" fmla="*/ 387 h 489"/>
                  <a:gd name="T56" fmla="*/ 59 w 461"/>
                  <a:gd name="T57" fmla="*/ 387 h 489"/>
                  <a:gd name="T58" fmla="*/ 57 w 461"/>
                  <a:gd name="T59" fmla="*/ 313 h 489"/>
                  <a:gd name="T60" fmla="*/ 17 w 461"/>
                  <a:gd name="T61" fmla="*/ 295 h 489"/>
                  <a:gd name="T62" fmla="*/ 13 w 461"/>
                  <a:gd name="T63" fmla="*/ 245 h 489"/>
                  <a:gd name="T64" fmla="*/ 56 w 461"/>
                  <a:gd name="T65" fmla="*/ 164 h 489"/>
                  <a:gd name="T66" fmla="*/ 45 w 461"/>
                  <a:gd name="T67" fmla="*/ 225 h 489"/>
                  <a:gd name="T68" fmla="*/ 178 w 461"/>
                  <a:gd name="T69" fmla="*/ 66 h 489"/>
                  <a:gd name="T70" fmla="*/ 253 w 461"/>
                  <a:gd name="T71" fmla="*/ 70 h 489"/>
                  <a:gd name="T72" fmla="*/ 229 w 461"/>
                  <a:gd name="T73" fmla="*/ 55 h 489"/>
                  <a:gd name="T74" fmla="*/ 157 w 461"/>
                  <a:gd name="T75" fmla="*/ 43 h 489"/>
                  <a:gd name="T76" fmla="*/ 285 w 461"/>
                  <a:gd name="T77" fmla="*/ 76 h 489"/>
                  <a:gd name="T78" fmla="*/ 359 w 461"/>
                  <a:gd name="T79" fmla="*/ 66 h 489"/>
                  <a:gd name="T80" fmla="*/ 338 w 461"/>
                  <a:gd name="T81" fmla="*/ 101 h 489"/>
                  <a:gd name="T82" fmla="*/ 429 w 461"/>
                  <a:gd name="T83" fmla="*/ 134 h 489"/>
                  <a:gd name="T84" fmla="*/ 408 w 461"/>
                  <a:gd name="T85" fmla="*/ 192 h 489"/>
                  <a:gd name="T86" fmla="*/ 415 w 461"/>
                  <a:gd name="T87" fmla="*/ 169 h 489"/>
                  <a:gd name="T88" fmla="*/ 389 w 461"/>
                  <a:gd name="T89" fmla="*/ 100 h 489"/>
                  <a:gd name="T90" fmla="*/ 368 w 461"/>
                  <a:gd name="T91" fmla="*/ 125 h 489"/>
                  <a:gd name="T92" fmla="*/ 448 w 461"/>
                  <a:gd name="T93" fmla="*/ 231 h 489"/>
                  <a:gd name="T94" fmla="*/ 360 w 461"/>
                  <a:gd name="T95" fmla="*/ 390 h 489"/>
                  <a:gd name="T96" fmla="*/ 278 w 461"/>
                  <a:gd name="T97" fmla="*/ 324 h 489"/>
                  <a:gd name="T98" fmla="*/ 273 w 461"/>
                  <a:gd name="T99" fmla="*/ 342 h 489"/>
                  <a:gd name="T100" fmla="*/ 267 w 461"/>
                  <a:gd name="T101" fmla="*/ 312 h 489"/>
                  <a:gd name="T102" fmla="*/ 220 w 461"/>
                  <a:gd name="T103" fmla="*/ 369 h 489"/>
                  <a:gd name="T104" fmla="*/ 217 w 461"/>
                  <a:gd name="T105" fmla="*/ 349 h 489"/>
                  <a:gd name="T106" fmla="*/ 140 w 461"/>
                  <a:gd name="T107" fmla="*/ 175 h 489"/>
                  <a:gd name="T108" fmla="*/ 311 w 461"/>
                  <a:gd name="T109" fmla="*/ 166 h 489"/>
                  <a:gd name="T110" fmla="*/ 336 w 461"/>
                  <a:gd name="T111" fmla="*/ 267 h 489"/>
                  <a:gd name="T112" fmla="*/ 310 w 461"/>
                  <a:gd name="T113" fmla="*/ 354 h 489"/>
                  <a:gd name="T114" fmla="*/ 331 w 461"/>
                  <a:gd name="T115" fmla="*/ 362 h 489"/>
                  <a:gd name="T116" fmla="*/ 352 w 461"/>
                  <a:gd name="T117" fmla="*/ 33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1" h="489">
                    <a:moveTo>
                      <a:pt x="438" y="333"/>
                    </a:moveTo>
                    <a:cubicBezTo>
                      <a:pt x="437" y="333"/>
                      <a:pt x="437" y="334"/>
                      <a:pt x="436" y="335"/>
                    </a:cubicBezTo>
                    <a:cubicBezTo>
                      <a:pt x="437" y="331"/>
                      <a:pt x="439" y="328"/>
                      <a:pt x="440" y="325"/>
                    </a:cubicBezTo>
                    <a:cubicBezTo>
                      <a:pt x="454" y="285"/>
                      <a:pt x="461" y="241"/>
                      <a:pt x="457" y="199"/>
                    </a:cubicBezTo>
                    <a:cubicBezTo>
                      <a:pt x="453" y="157"/>
                      <a:pt x="436" y="117"/>
                      <a:pt x="409" y="85"/>
                    </a:cubicBezTo>
                    <a:cubicBezTo>
                      <a:pt x="353" y="18"/>
                      <a:pt x="256" y="0"/>
                      <a:pt x="176" y="24"/>
                    </a:cubicBezTo>
                    <a:cubicBezTo>
                      <a:pt x="142" y="35"/>
                      <a:pt x="112" y="52"/>
                      <a:pt x="85" y="76"/>
                    </a:cubicBezTo>
                    <a:cubicBezTo>
                      <a:pt x="84" y="75"/>
                      <a:pt x="82" y="75"/>
                      <a:pt x="81" y="74"/>
                    </a:cubicBezTo>
                    <a:cubicBezTo>
                      <a:pt x="80" y="74"/>
                      <a:pt x="79" y="76"/>
                      <a:pt x="80" y="76"/>
                    </a:cubicBezTo>
                    <a:cubicBezTo>
                      <a:pt x="81" y="77"/>
                      <a:pt x="82" y="77"/>
                      <a:pt x="83" y="78"/>
                    </a:cubicBezTo>
                    <a:cubicBezTo>
                      <a:pt x="52" y="105"/>
                      <a:pt x="29" y="141"/>
                      <a:pt x="15" y="180"/>
                    </a:cubicBezTo>
                    <a:cubicBezTo>
                      <a:pt x="3" y="211"/>
                      <a:pt x="0" y="246"/>
                      <a:pt x="3" y="279"/>
                    </a:cubicBezTo>
                    <a:cubicBezTo>
                      <a:pt x="3" y="286"/>
                      <a:pt x="3" y="292"/>
                      <a:pt x="6" y="298"/>
                    </a:cubicBezTo>
                    <a:cubicBezTo>
                      <a:pt x="6" y="298"/>
                      <a:pt x="6" y="298"/>
                      <a:pt x="6" y="298"/>
                    </a:cubicBezTo>
                    <a:cubicBezTo>
                      <a:pt x="14" y="338"/>
                      <a:pt x="32" y="376"/>
                      <a:pt x="61" y="406"/>
                    </a:cubicBezTo>
                    <a:cubicBezTo>
                      <a:pt x="89" y="436"/>
                      <a:pt x="128" y="456"/>
                      <a:pt x="167" y="469"/>
                    </a:cubicBezTo>
                    <a:cubicBezTo>
                      <a:pt x="206" y="482"/>
                      <a:pt x="250" y="489"/>
                      <a:pt x="290" y="479"/>
                    </a:cubicBezTo>
                    <a:cubicBezTo>
                      <a:pt x="300" y="476"/>
                      <a:pt x="309" y="472"/>
                      <a:pt x="318" y="467"/>
                    </a:cubicBezTo>
                    <a:cubicBezTo>
                      <a:pt x="319" y="467"/>
                      <a:pt x="321" y="466"/>
                      <a:pt x="322" y="464"/>
                    </a:cubicBezTo>
                    <a:cubicBezTo>
                      <a:pt x="332" y="445"/>
                      <a:pt x="331" y="420"/>
                      <a:pt x="321" y="401"/>
                    </a:cubicBezTo>
                    <a:cubicBezTo>
                      <a:pt x="319" y="398"/>
                      <a:pt x="316" y="398"/>
                      <a:pt x="314" y="400"/>
                    </a:cubicBezTo>
                    <a:cubicBezTo>
                      <a:pt x="313" y="397"/>
                      <a:pt x="310" y="396"/>
                      <a:pt x="307" y="397"/>
                    </a:cubicBezTo>
                    <a:cubicBezTo>
                      <a:pt x="271" y="412"/>
                      <a:pt x="235" y="417"/>
                      <a:pt x="198" y="407"/>
                    </a:cubicBezTo>
                    <a:cubicBezTo>
                      <a:pt x="163" y="397"/>
                      <a:pt x="133" y="376"/>
                      <a:pt x="109" y="349"/>
                    </a:cubicBezTo>
                    <a:cubicBezTo>
                      <a:pt x="64" y="297"/>
                      <a:pt x="43" y="218"/>
                      <a:pt x="83" y="157"/>
                    </a:cubicBezTo>
                    <a:cubicBezTo>
                      <a:pt x="111" y="114"/>
                      <a:pt x="160" y="90"/>
                      <a:pt x="210" y="85"/>
                    </a:cubicBezTo>
                    <a:cubicBezTo>
                      <a:pt x="211" y="86"/>
                      <a:pt x="211" y="86"/>
                      <a:pt x="212" y="85"/>
                    </a:cubicBezTo>
                    <a:cubicBezTo>
                      <a:pt x="235" y="83"/>
                      <a:pt x="259" y="85"/>
                      <a:pt x="281" y="92"/>
                    </a:cubicBezTo>
                    <a:cubicBezTo>
                      <a:pt x="284" y="92"/>
                      <a:pt x="287" y="93"/>
                      <a:pt x="290" y="94"/>
                    </a:cubicBezTo>
                    <a:cubicBezTo>
                      <a:pt x="290" y="95"/>
                      <a:pt x="291" y="95"/>
                      <a:pt x="293" y="95"/>
                    </a:cubicBezTo>
                    <a:cubicBezTo>
                      <a:pt x="354" y="116"/>
                      <a:pt x="404" y="166"/>
                      <a:pt x="405" y="235"/>
                    </a:cubicBezTo>
                    <a:cubicBezTo>
                      <a:pt x="405" y="265"/>
                      <a:pt x="395" y="294"/>
                      <a:pt x="380" y="320"/>
                    </a:cubicBezTo>
                    <a:cubicBezTo>
                      <a:pt x="379" y="321"/>
                      <a:pt x="379" y="322"/>
                      <a:pt x="380" y="323"/>
                    </a:cubicBezTo>
                    <a:cubicBezTo>
                      <a:pt x="372" y="324"/>
                      <a:pt x="364" y="324"/>
                      <a:pt x="356" y="325"/>
                    </a:cubicBezTo>
                    <a:cubicBezTo>
                      <a:pt x="356" y="326"/>
                      <a:pt x="355" y="326"/>
                      <a:pt x="355" y="326"/>
                    </a:cubicBezTo>
                    <a:cubicBezTo>
                      <a:pt x="354" y="325"/>
                      <a:pt x="354" y="325"/>
                      <a:pt x="353" y="324"/>
                    </a:cubicBezTo>
                    <a:cubicBezTo>
                      <a:pt x="353" y="323"/>
                      <a:pt x="353" y="323"/>
                      <a:pt x="353" y="323"/>
                    </a:cubicBezTo>
                    <a:cubicBezTo>
                      <a:pt x="354" y="320"/>
                      <a:pt x="352" y="318"/>
                      <a:pt x="350" y="317"/>
                    </a:cubicBezTo>
                    <a:cubicBezTo>
                      <a:pt x="349" y="312"/>
                      <a:pt x="348" y="307"/>
                      <a:pt x="347" y="302"/>
                    </a:cubicBezTo>
                    <a:cubicBezTo>
                      <a:pt x="344" y="282"/>
                      <a:pt x="345" y="261"/>
                      <a:pt x="346" y="240"/>
                    </a:cubicBezTo>
                    <a:cubicBezTo>
                      <a:pt x="346" y="224"/>
                      <a:pt x="353" y="208"/>
                      <a:pt x="356" y="193"/>
                    </a:cubicBezTo>
                    <a:cubicBezTo>
                      <a:pt x="359" y="176"/>
                      <a:pt x="357" y="162"/>
                      <a:pt x="349" y="148"/>
                    </a:cubicBezTo>
                    <a:cubicBezTo>
                      <a:pt x="344" y="140"/>
                      <a:pt x="336" y="132"/>
                      <a:pt x="325" y="134"/>
                    </a:cubicBezTo>
                    <a:cubicBezTo>
                      <a:pt x="314" y="136"/>
                      <a:pt x="309" y="152"/>
                      <a:pt x="307" y="162"/>
                    </a:cubicBezTo>
                    <a:cubicBezTo>
                      <a:pt x="261" y="112"/>
                      <a:pt x="178" y="113"/>
                      <a:pt x="134" y="166"/>
                    </a:cubicBezTo>
                    <a:cubicBezTo>
                      <a:pt x="85" y="226"/>
                      <a:pt x="111" y="314"/>
                      <a:pt x="168" y="358"/>
                    </a:cubicBezTo>
                    <a:cubicBezTo>
                      <a:pt x="187" y="373"/>
                      <a:pt x="211" y="382"/>
                      <a:pt x="235" y="378"/>
                    </a:cubicBezTo>
                    <a:cubicBezTo>
                      <a:pt x="258" y="375"/>
                      <a:pt x="276" y="358"/>
                      <a:pt x="288" y="339"/>
                    </a:cubicBezTo>
                    <a:cubicBezTo>
                      <a:pt x="294" y="374"/>
                      <a:pt x="322" y="401"/>
                      <a:pt x="360" y="400"/>
                    </a:cubicBezTo>
                    <a:cubicBezTo>
                      <a:pt x="395" y="399"/>
                      <a:pt x="418" y="373"/>
                      <a:pt x="432" y="343"/>
                    </a:cubicBezTo>
                    <a:cubicBezTo>
                      <a:pt x="435" y="340"/>
                      <a:pt x="438" y="338"/>
                      <a:pt x="440" y="335"/>
                    </a:cubicBezTo>
                    <a:cubicBezTo>
                      <a:pt x="441" y="333"/>
                      <a:pt x="439" y="331"/>
                      <a:pt x="438" y="333"/>
                    </a:cubicBezTo>
                    <a:close/>
                    <a:moveTo>
                      <a:pt x="384" y="331"/>
                    </a:moveTo>
                    <a:cubicBezTo>
                      <a:pt x="390" y="329"/>
                      <a:pt x="396" y="327"/>
                      <a:pt x="402" y="324"/>
                    </a:cubicBezTo>
                    <a:cubicBezTo>
                      <a:pt x="416" y="318"/>
                      <a:pt x="426" y="308"/>
                      <a:pt x="437" y="299"/>
                    </a:cubicBezTo>
                    <a:cubicBezTo>
                      <a:pt x="435" y="308"/>
                      <a:pt x="432" y="317"/>
                      <a:pt x="428" y="327"/>
                    </a:cubicBezTo>
                    <a:cubicBezTo>
                      <a:pt x="426" y="333"/>
                      <a:pt x="423" y="339"/>
                      <a:pt x="420" y="345"/>
                    </a:cubicBezTo>
                    <a:cubicBezTo>
                      <a:pt x="403" y="353"/>
                      <a:pt x="381" y="354"/>
                      <a:pt x="367" y="340"/>
                    </a:cubicBezTo>
                    <a:cubicBezTo>
                      <a:pt x="374" y="340"/>
                      <a:pt x="380" y="337"/>
                      <a:pt x="384" y="331"/>
                    </a:cubicBezTo>
                    <a:close/>
                    <a:moveTo>
                      <a:pt x="437" y="298"/>
                    </a:moveTo>
                    <a:cubicBezTo>
                      <a:pt x="426" y="305"/>
                      <a:pt x="414" y="310"/>
                      <a:pt x="402" y="316"/>
                    </a:cubicBezTo>
                    <a:cubicBezTo>
                      <a:pt x="396" y="318"/>
                      <a:pt x="391" y="320"/>
                      <a:pt x="385" y="321"/>
                    </a:cubicBezTo>
                    <a:cubicBezTo>
                      <a:pt x="389" y="315"/>
                      <a:pt x="393" y="308"/>
                      <a:pt x="396" y="301"/>
                    </a:cubicBezTo>
                    <a:cubicBezTo>
                      <a:pt x="397" y="302"/>
                      <a:pt x="399" y="302"/>
                      <a:pt x="400" y="301"/>
                    </a:cubicBezTo>
                    <a:cubicBezTo>
                      <a:pt x="423" y="285"/>
                      <a:pt x="445" y="263"/>
                      <a:pt x="448" y="234"/>
                    </a:cubicBezTo>
                    <a:cubicBezTo>
                      <a:pt x="447" y="256"/>
                      <a:pt x="443" y="277"/>
                      <a:pt x="437" y="298"/>
                    </a:cubicBezTo>
                    <a:close/>
                    <a:moveTo>
                      <a:pt x="330" y="96"/>
                    </a:moveTo>
                    <a:cubicBezTo>
                      <a:pt x="318" y="89"/>
                      <a:pt x="306" y="83"/>
                      <a:pt x="293" y="79"/>
                    </a:cubicBezTo>
                    <a:cubicBezTo>
                      <a:pt x="287" y="59"/>
                      <a:pt x="274" y="41"/>
                      <a:pt x="261" y="25"/>
                    </a:cubicBezTo>
                    <a:cubicBezTo>
                      <a:pt x="261" y="25"/>
                      <a:pt x="261" y="25"/>
                      <a:pt x="261" y="25"/>
                    </a:cubicBezTo>
                    <a:cubicBezTo>
                      <a:pt x="280" y="26"/>
                      <a:pt x="299" y="30"/>
                      <a:pt x="317" y="36"/>
                    </a:cubicBezTo>
                    <a:cubicBezTo>
                      <a:pt x="320" y="47"/>
                      <a:pt x="324" y="58"/>
                      <a:pt x="326" y="69"/>
                    </a:cubicBezTo>
                    <a:cubicBezTo>
                      <a:pt x="328" y="76"/>
                      <a:pt x="329" y="83"/>
                      <a:pt x="330" y="91"/>
                    </a:cubicBezTo>
                    <a:cubicBezTo>
                      <a:pt x="330" y="92"/>
                      <a:pt x="330" y="94"/>
                      <a:pt x="330" y="96"/>
                    </a:cubicBezTo>
                    <a:close/>
                    <a:moveTo>
                      <a:pt x="94" y="82"/>
                    </a:moveTo>
                    <a:cubicBezTo>
                      <a:pt x="106" y="87"/>
                      <a:pt x="119" y="90"/>
                      <a:pt x="132" y="93"/>
                    </a:cubicBezTo>
                    <a:cubicBezTo>
                      <a:pt x="117" y="101"/>
                      <a:pt x="104" y="110"/>
                      <a:pt x="93" y="121"/>
                    </a:cubicBezTo>
                    <a:cubicBezTo>
                      <a:pt x="81" y="122"/>
                      <a:pt x="69" y="122"/>
                      <a:pt x="57" y="123"/>
                    </a:cubicBezTo>
                    <a:cubicBezTo>
                      <a:pt x="68" y="108"/>
                      <a:pt x="80" y="94"/>
                      <a:pt x="94" y="82"/>
                    </a:cubicBezTo>
                    <a:close/>
                    <a:moveTo>
                      <a:pt x="45" y="225"/>
                    </a:moveTo>
                    <a:cubicBezTo>
                      <a:pt x="43" y="295"/>
                      <a:pt x="88" y="363"/>
                      <a:pt x="146" y="400"/>
                    </a:cubicBezTo>
                    <a:cubicBezTo>
                      <a:pt x="195" y="431"/>
                      <a:pt x="260" y="438"/>
                      <a:pt x="312" y="409"/>
                    </a:cubicBezTo>
                    <a:cubicBezTo>
                      <a:pt x="312" y="409"/>
                      <a:pt x="313" y="409"/>
                      <a:pt x="313" y="408"/>
                    </a:cubicBezTo>
                    <a:cubicBezTo>
                      <a:pt x="315" y="416"/>
                      <a:pt x="317" y="423"/>
                      <a:pt x="317" y="431"/>
                    </a:cubicBezTo>
                    <a:cubicBezTo>
                      <a:pt x="317" y="440"/>
                      <a:pt x="314" y="448"/>
                      <a:pt x="311" y="457"/>
                    </a:cubicBezTo>
                    <a:cubicBezTo>
                      <a:pt x="309" y="458"/>
                      <a:pt x="308" y="459"/>
                      <a:pt x="306" y="460"/>
                    </a:cubicBezTo>
                    <a:cubicBezTo>
                      <a:pt x="305" y="460"/>
                      <a:pt x="305" y="459"/>
                      <a:pt x="304" y="459"/>
                    </a:cubicBezTo>
                    <a:cubicBezTo>
                      <a:pt x="294" y="461"/>
                      <a:pt x="286" y="455"/>
                      <a:pt x="286" y="444"/>
                    </a:cubicBezTo>
                    <a:cubicBezTo>
                      <a:pt x="285" y="443"/>
                      <a:pt x="283" y="443"/>
                      <a:pt x="283" y="444"/>
                    </a:cubicBezTo>
                    <a:cubicBezTo>
                      <a:pt x="282" y="451"/>
                      <a:pt x="284" y="457"/>
                      <a:pt x="289" y="461"/>
                    </a:cubicBezTo>
                    <a:cubicBezTo>
                      <a:pt x="291" y="463"/>
                      <a:pt x="294" y="464"/>
                      <a:pt x="296" y="464"/>
                    </a:cubicBezTo>
                    <a:cubicBezTo>
                      <a:pt x="293" y="465"/>
                      <a:pt x="289" y="467"/>
                      <a:pt x="285" y="468"/>
                    </a:cubicBezTo>
                    <a:cubicBezTo>
                      <a:pt x="285" y="468"/>
                      <a:pt x="285" y="467"/>
                      <a:pt x="285" y="467"/>
                    </a:cubicBezTo>
                    <a:cubicBezTo>
                      <a:pt x="281" y="466"/>
                      <a:pt x="277" y="466"/>
                      <a:pt x="274" y="465"/>
                    </a:cubicBezTo>
                    <a:cubicBezTo>
                      <a:pt x="269" y="465"/>
                      <a:pt x="265" y="463"/>
                      <a:pt x="261" y="461"/>
                    </a:cubicBezTo>
                    <a:cubicBezTo>
                      <a:pt x="254" y="458"/>
                      <a:pt x="248" y="451"/>
                      <a:pt x="244" y="444"/>
                    </a:cubicBezTo>
                    <a:cubicBezTo>
                      <a:pt x="244" y="443"/>
                      <a:pt x="242" y="444"/>
                      <a:pt x="243" y="445"/>
                    </a:cubicBezTo>
                    <a:cubicBezTo>
                      <a:pt x="246" y="453"/>
                      <a:pt x="251" y="460"/>
                      <a:pt x="259" y="466"/>
                    </a:cubicBezTo>
                    <a:cubicBezTo>
                      <a:pt x="262" y="468"/>
                      <a:pt x="266" y="469"/>
                      <a:pt x="270" y="471"/>
                    </a:cubicBezTo>
                    <a:cubicBezTo>
                      <a:pt x="261" y="472"/>
                      <a:pt x="252" y="472"/>
                      <a:pt x="243" y="472"/>
                    </a:cubicBezTo>
                    <a:cubicBezTo>
                      <a:pt x="230" y="466"/>
                      <a:pt x="220" y="457"/>
                      <a:pt x="212" y="444"/>
                    </a:cubicBezTo>
                    <a:cubicBezTo>
                      <a:pt x="211" y="442"/>
                      <a:pt x="209" y="444"/>
                      <a:pt x="210" y="445"/>
                    </a:cubicBezTo>
                    <a:cubicBezTo>
                      <a:pt x="215" y="456"/>
                      <a:pt x="221" y="465"/>
                      <a:pt x="230" y="471"/>
                    </a:cubicBezTo>
                    <a:cubicBezTo>
                      <a:pt x="222" y="470"/>
                      <a:pt x="213" y="469"/>
                      <a:pt x="205" y="467"/>
                    </a:cubicBezTo>
                    <a:cubicBezTo>
                      <a:pt x="202" y="465"/>
                      <a:pt x="200" y="464"/>
                      <a:pt x="197" y="461"/>
                    </a:cubicBezTo>
                    <a:cubicBezTo>
                      <a:pt x="189" y="455"/>
                      <a:pt x="182" y="446"/>
                      <a:pt x="179" y="436"/>
                    </a:cubicBezTo>
                    <a:cubicBezTo>
                      <a:pt x="179" y="434"/>
                      <a:pt x="177" y="435"/>
                      <a:pt x="177" y="437"/>
                    </a:cubicBezTo>
                    <a:cubicBezTo>
                      <a:pt x="179" y="447"/>
                      <a:pt x="183" y="457"/>
                      <a:pt x="191" y="464"/>
                    </a:cubicBezTo>
                    <a:cubicBezTo>
                      <a:pt x="168" y="458"/>
                      <a:pt x="144" y="449"/>
                      <a:pt x="123" y="437"/>
                    </a:cubicBezTo>
                    <a:cubicBezTo>
                      <a:pt x="123" y="437"/>
                      <a:pt x="123" y="436"/>
                      <a:pt x="123" y="435"/>
                    </a:cubicBezTo>
                    <a:cubicBezTo>
                      <a:pt x="116" y="428"/>
                      <a:pt x="108" y="423"/>
                      <a:pt x="103" y="415"/>
                    </a:cubicBezTo>
                    <a:cubicBezTo>
                      <a:pt x="98" y="406"/>
                      <a:pt x="97" y="396"/>
                      <a:pt x="98" y="387"/>
                    </a:cubicBezTo>
                    <a:cubicBezTo>
                      <a:pt x="98" y="386"/>
                      <a:pt x="96" y="385"/>
                      <a:pt x="96" y="387"/>
                    </a:cubicBezTo>
                    <a:cubicBezTo>
                      <a:pt x="92" y="400"/>
                      <a:pt x="95" y="415"/>
                      <a:pt x="104" y="426"/>
                    </a:cubicBezTo>
                    <a:cubicBezTo>
                      <a:pt x="94" y="420"/>
                      <a:pt x="85" y="413"/>
                      <a:pt x="77" y="406"/>
                    </a:cubicBezTo>
                    <a:cubicBezTo>
                      <a:pt x="71" y="400"/>
                      <a:pt x="65" y="394"/>
                      <a:pt x="59" y="387"/>
                    </a:cubicBezTo>
                    <a:cubicBezTo>
                      <a:pt x="61" y="388"/>
                      <a:pt x="62" y="388"/>
                      <a:pt x="64" y="388"/>
                    </a:cubicBezTo>
                    <a:cubicBezTo>
                      <a:pt x="65" y="389"/>
                      <a:pt x="66" y="387"/>
                      <a:pt x="65" y="386"/>
                    </a:cubicBezTo>
                    <a:cubicBezTo>
                      <a:pt x="52" y="377"/>
                      <a:pt x="44" y="368"/>
                      <a:pt x="44" y="351"/>
                    </a:cubicBezTo>
                    <a:cubicBezTo>
                      <a:pt x="44" y="338"/>
                      <a:pt x="49" y="324"/>
                      <a:pt x="57" y="313"/>
                    </a:cubicBezTo>
                    <a:cubicBezTo>
                      <a:pt x="57" y="313"/>
                      <a:pt x="56" y="312"/>
                      <a:pt x="56" y="313"/>
                    </a:cubicBezTo>
                    <a:cubicBezTo>
                      <a:pt x="45" y="325"/>
                      <a:pt x="39" y="340"/>
                      <a:pt x="39" y="355"/>
                    </a:cubicBezTo>
                    <a:cubicBezTo>
                      <a:pt x="39" y="356"/>
                      <a:pt x="40" y="357"/>
                      <a:pt x="40" y="358"/>
                    </a:cubicBezTo>
                    <a:cubicBezTo>
                      <a:pt x="29" y="338"/>
                      <a:pt x="21" y="316"/>
                      <a:pt x="17" y="295"/>
                    </a:cubicBezTo>
                    <a:cubicBezTo>
                      <a:pt x="14" y="282"/>
                      <a:pt x="13" y="269"/>
                      <a:pt x="13" y="256"/>
                    </a:cubicBezTo>
                    <a:cubicBezTo>
                      <a:pt x="17" y="244"/>
                      <a:pt x="24" y="234"/>
                      <a:pt x="33" y="224"/>
                    </a:cubicBezTo>
                    <a:cubicBezTo>
                      <a:pt x="35" y="223"/>
                      <a:pt x="32" y="220"/>
                      <a:pt x="30" y="222"/>
                    </a:cubicBezTo>
                    <a:cubicBezTo>
                      <a:pt x="23" y="229"/>
                      <a:pt x="17" y="237"/>
                      <a:pt x="13" y="245"/>
                    </a:cubicBezTo>
                    <a:cubicBezTo>
                      <a:pt x="14" y="222"/>
                      <a:pt x="19" y="198"/>
                      <a:pt x="28" y="176"/>
                    </a:cubicBezTo>
                    <a:cubicBezTo>
                      <a:pt x="28" y="175"/>
                      <a:pt x="29" y="173"/>
                      <a:pt x="29" y="172"/>
                    </a:cubicBezTo>
                    <a:cubicBezTo>
                      <a:pt x="38" y="168"/>
                      <a:pt x="52" y="167"/>
                      <a:pt x="56" y="167"/>
                    </a:cubicBezTo>
                    <a:cubicBezTo>
                      <a:pt x="58" y="167"/>
                      <a:pt x="58" y="164"/>
                      <a:pt x="56" y="164"/>
                    </a:cubicBezTo>
                    <a:cubicBezTo>
                      <a:pt x="52" y="164"/>
                      <a:pt x="39" y="166"/>
                      <a:pt x="30" y="170"/>
                    </a:cubicBezTo>
                    <a:cubicBezTo>
                      <a:pt x="37" y="154"/>
                      <a:pt x="45" y="140"/>
                      <a:pt x="54" y="126"/>
                    </a:cubicBezTo>
                    <a:cubicBezTo>
                      <a:pt x="65" y="127"/>
                      <a:pt x="76" y="127"/>
                      <a:pt x="87" y="127"/>
                    </a:cubicBezTo>
                    <a:cubicBezTo>
                      <a:pt x="62" y="154"/>
                      <a:pt x="46" y="187"/>
                      <a:pt x="45" y="225"/>
                    </a:cubicBezTo>
                    <a:close/>
                    <a:moveTo>
                      <a:pt x="142" y="87"/>
                    </a:moveTo>
                    <a:cubicBezTo>
                      <a:pt x="128" y="84"/>
                      <a:pt x="113" y="82"/>
                      <a:pt x="98" y="79"/>
                    </a:cubicBezTo>
                    <a:cubicBezTo>
                      <a:pt x="115" y="65"/>
                      <a:pt x="134" y="53"/>
                      <a:pt x="153" y="44"/>
                    </a:cubicBezTo>
                    <a:cubicBezTo>
                      <a:pt x="160" y="53"/>
                      <a:pt x="169" y="60"/>
                      <a:pt x="178" y="66"/>
                    </a:cubicBezTo>
                    <a:cubicBezTo>
                      <a:pt x="181" y="68"/>
                      <a:pt x="184" y="70"/>
                      <a:pt x="187" y="72"/>
                    </a:cubicBezTo>
                    <a:cubicBezTo>
                      <a:pt x="185" y="73"/>
                      <a:pt x="183" y="73"/>
                      <a:pt x="182" y="73"/>
                    </a:cubicBezTo>
                    <a:cubicBezTo>
                      <a:pt x="168" y="77"/>
                      <a:pt x="155" y="81"/>
                      <a:pt x="142" y="87"/>
                    </a:cubicBezTo>
                    <a:close/>
                    <a:moveTo>
                      <a:pt x="253" y="70"/>
                    </a:moveTo>
                    <a:cubicBezTo>
                      <a:pt x="249" y="63"/>
                      <a:pt x="242" y="57"/>
                      <a:pt x="236" y="52"/>
                    </a:cubicBezTo>
                    <a:cubicBezTo>
                      <a:pt x="229" y="44"/>
                      <a:pt x="221" y="37"/>
                      <a:pt x="212" y="33"/>
                    </a:cubicBezTo>
                    <a:cubicBezTo>
                      <a:pt x="210" y="32"/>
                      <a:pt x="208" y="34"/>
                      <a:pt x="209" y="36"/>
                    </a:cubicBezTo>
                    <a:cubicBezTo>
                      <a:pt x="216" y="42"/>
                      <a:pt x="223" y="48"/>
                      <a:pt x="229" y="55"/>
                    </a:cubicBezTo>
                    <a:cubicBezTo>
                      <a:pt x="233" y="59"/>
                      <a:pt x="237" y="64"/>
                      <a:pt x="241" y="69"/>
                    </a:cubicBezTo>
                    <a:cubicBezTo>
                      <a:pt x="226" y="68"/>
                      <a:pt x="212" y="68"/>
                      <a:pt x="198" y="71"/>
                    </a:cubicBezTo>
                    <a:cubicBezTo>
                      <a:pt x="194" y="68"/>
                      <a:pt x="190" y="66"/>
                      <a:pt x="186" y="64"/>
                    </a:cubicBezTo>
                    <a:cubicBezTo>
                      <a:pt x="176" y="58"/>
                      <a:pt x="165" y="52"/>
                      <a:pt x="157" y="43"/>
                    </a:cubicBezTo>
                    <a:cubicBezTo>
                      <a:pt x="172" y="36"/>
                      <a:pt x="188" y="31"/>
                      <a:pt x="205" y="28"/>
                    </a:cubicBezTo>
                    <a:cubicBezTo>
                      <a:pt x="222" y="25"/>
                      <a:pt x="241" y="24"/>
                      <a:pt x="259" y="25"/>
                    </a:cubicBezTo>
                    <a:cubicBezTo>
                      <a:pt x="258" y="25"/>
                      <a:pt x="258" y="26"/>
                      <a:pt x="258" y="27"/>
                    </a:cubicBezTo>
                    <a:cubicBezTo>
                      <a:pt x="270" y="43"/>
                      <a:pt x="279" y="59"/>
                      <a:pt x="285" y="76"/>
                    </a:cubicBezTo>
                    <a:cubicBezTo>
                      <a:pt x="274" y="73"/>
                      <a:pt x="264" y="71"/>
                      <a:pt x="253" y="70"/>
                    </a:cubicBezTo>
                    <a:close/>
                    <a:moveTo>
                      <a:pt x="368" y="125"/>
                    </a:moveTo>
                    <a:cubicBezTo>
                      <a:pt x="371" y="121"/>
                      <a:pt x="369" y="108"/>
                      <a:pt x="368" y="105"/>
                    </a:cubicBezTo>
                    <a:cubicBezTo>
                      <a:pt x="367" y="92"/>
                      <a:pt x="366" y="77"/>
                      <a:pt x="359" y="66"/>
                    </a:cubicBezTo>
                    <a:cubicBezTo>
                      <a:pt x="358" y="64"/>
                      <a:pt x="355" y="66"/>
                      <a:pt x="356" y="68"/>
                    </a:cubicBezTo>
                    <a:cubicBezTo>
                      <a:pt x="360" y="80"/>
                      <a:pt x="361" y="94"/>
                      <a:pt x="361" y="107"/>
                    </a:cubicBezTo>
                    <a:cubicBezTo>
                      <a:pt x="361" y="109"/>
                      <a:pt x="361" y="114"/>
                      <a:pt x="361" y="119"/>
                    </a:cubicBezTo>
                    <a:cubicBezTo>
                      <a:pt x="354" y="112"/>
                      <a:pt x="346" y="106"/>
                      <a:pt x="338" y="101"/>
                    </a:cubicBezTo>
                    <a:cubicBezTo>
                      <a:pt x="339" y="91"/>
                      <a:pt x="336" y="79"/>
                      <a:pt x="334" y="70"/>
                    </a:cubicBezTo>
                    <a:cubicBezTo>
                      <a:pt x="330" y="58"/>
                      <a:pt x="323" y="47"/>
                      <a:pt x="318" y="36"/>
                    </a:cubicBezTo>
                    <a:cubicBezTo>
                      <a:pt x="324" y="38"/>
                      <a:pt x="330" y="40"/>
                      <a:pt x="335" y="43"/>
                    </a:cubicBezTo>
                    <a:cubicBezTo>
                      <a:pt x="377" y="60"/>
                      <a:pt x="409" y="94"/>
                      <a:pt x="429" y="134"/>
                    </a:cubicBezTo>
                    <a:cubicBezTo>
                      <a:pt x="435" y="148"/>
                      <a:pt x="440" y="163"/>
                      <a:pt x="443" y="178"/>
                    </a:cubicBezTo>
                    <a:cubicBezTo>
                      <a:pt x="433" y="194"/>
                      <a:pt x="425" y="211"/>
                      <a:pt x="413" y="227"/>
                    </a:cubicBezTo>
                    <a:cubicBezTo>
                      <a:pt x="413" y="223"/>
                      <a:pt x="413" y="220"/>
                      <a:pt x="413" y="216"/>
                    </a:cubicBezTo>
                    <a:cubicBezTo>
                      <a:pt x="412" y="208"/>
                      <a:pt x="410" y="200"/>
                      <a:pt x="408" y="192"/>
                    </a:cubicBezTo>
                    <a:cubicBezTo>
                      <a:pt x="415" y="189"/>
                      <a:pt x="418" y="180"/>
                      <a:pt x="421" y="173"/>
                    </a:cubicBezTo>
                    <a:cubicBezTo>
                      <a:pt x="425" y="163"/>
                      <a:pt x="425" y="152"/>
                      <a:pt x="424" y="141"/>
                    </a:cubicBezTo>
                    <a:cubicBezTo>
                      <a:pt x="424" y="139"/>
                      <a:pt x="421" y="139"/>
                      <a:pt x="421" y="141"/>
                    </a:cubicBezTo>
                    <a:cubicBezTo>
                      <a:pt x="420" y="150"/>
                      <a:pt x="418" y="160"/>
                      <a:pt x="415" y="169"/>
                    </a:cubicBezTo>
                    <a:cubicBezTo>
                      <a:pt x="413" y="175"/>
                      <a:pt x="409" y="180"/>
                      <a:pt x="406" y="185"/>
                    </a:cubicBezTo>
                    <a:cubicBezTo>
                      <a:pt x="401" y="172"/>
                      <a:pt x="395" y="159"/>
                      <a:pt x="386" y="147"/>
                    </a:cubicBezTo>
                    <a:cubicBezTo>
                      <a:pt x="396" y="134"/>
                      <a:pt x="396" y="114"/>
                      <a:pt x="392" y="99"/>
                    </a:cubicBezTo>
                    <a:cubicBezTo>
                      <a:pt x="391" y="97"/>
                      <a:pt x="388" y="98"/>
                      <a:pt x="389" y="100"/>
                    </a:cubicBezTo>
                    <a:cubicBezTo>
                      <a:pt x="390" y="110"/>
                      <a:pt x="389" y="118"/>
                      <a:pt x="387" y="127"/>
                    </a:cubicBezTo>
                    <a:cubicBezTo>
                      <a:pt x="386" y="132"/>
                      <a:pt x="383" y="137"/>
                      <a:pt x="382" y="141"/>
                    </a:cubicBezTo>
                    <a:cubicBezTo>
                      <a:pt x="379" y="137"/>
                      <a:pt x="376" y="134"/>
                      <a:pt x="373" y="130"/>
                    </a:cubicBezTo>
                    <a:cubicBezTo>
                      <a:pt x="371" y="129"/>
                      <a:pt x="369" y="127"/>
                      <a:pt x="368" y="125"/>
                    </a:cubicBezTo>
                    <a:close/>
                    <a:moveTo>
                      <a:pt x="413" y="234"/>
                    </a:moveTo>
                    <a:cubicBezTo>
                      <a:pt x="415" y="235"/>
                      <a:pt x="417" y="235"/>
                      <a:pt x="418" y="233"/>
                    </a:cubicBezTo>
                    <a:cubicBezTo>
                      <a:pt x="429" y="217"/>
                      <a:pt x="437" y="201"/>
                      <a:pt x="444" y="183"/>
                    </a:cubicBezTo>
                    <a:cubicBezTo>
                      <a:pt x="447" y="199"/>
                      <a:pt x="448" y="215"/>
                      <a:pt x="448" y="231"/>
                    </a:cubicBezTo>
                    <a:cubicBezTo>
                      <a:pt x="447" y="230"/>
                      <a:pt x="447" y="230"/>
                      <a:pt x="446" y="231"/>
                    </a:cubicBezTo>
                    <a:cubicBezTo>
                      <a:pt x="439" y="255"/>
                      <a:pt x="421" y="275"/>
                      <a:pt x="401" y="289"/>
                    </a:cubicBezTo>
                    <a:cubicBezTo>
                      <a:pt x="408" y="272"/>
                      <a:pt x="413" y="253"/>
                      <a:pt x="413" y="234"/>
                    </a:cubicBezTo>
                    <a:close/>
                    <a:moveTo>
                      <a:pt x="360" y="390"/>
                    </a:moveTo>
                    <a:cubicBezTo>
                      <a:pt x="322" y="393"/>
                      <a:pt x="295" y="357"/>
                      <a:pt x="297" y="321"/>
                    </a:cubicBezTo>
                    <a:cubicBezTo>
                      <a:pt x="298" y="316"/>
                      <a:pt x="290" y="314"/>
                      <a:pt x="288" y="319"/>
                    </a:cubicBezTo>
                    <a:cubicBezTo>
                      <a:pt x="285" y="325"/>
                      <a:pt x="281" y="332"/>
                      <a:pt x="277" y="338"/>
                    </a:cubicBezTo>
                    <a:cubicBezTo>
                      <a:pt x="277" y="333"/>
                      <a:pt x="277" y="328"/>
                      <a:pt x="278" y="324"/>
                    </a:cubicBezTo>
                    <a:cubicBezTo>
                      <a:pt x="280" y="317"/>
                      <a:pt x="285" y="312"/>
                      <a:pt x="286" y="305"/>
                    </a:cubicBezTo>
                    <a:cubicBezTo>
                      <a:pt x="286" y="304"/>
                      <a:pt x="285" y="303"/>
                      <a:pt x="283" y="303"/>
                    </a:cubicBezTo>
                    <a:cubicBezTo>
                      <a:pt x="277" y="307"/>
                      <a:pt x="275" y="316"/>
                      <a:pt x="273" y="322"/>
                    </a:cubicBezTo>
                    <a:cubicBezTo>
                      <a:pt x="271" y="329"/>
                      <a:pt x="272" y="336"/>
                      <a:pt x="273" y="342"/>
                    </a:cubicBezTo>
                    <a:cubicBezTo>
                      <a:pt x="267" y="350"/>
                      <a:pt x="260" y="356"/>
                      <a:pt x="252" y="361"/>
                    </a:cubicBezTo>
                    <a:cubicBezTo>
                      <a:pt x="252" y="355"/>
                      <a:pt x="253" y="347"/>
                      <a:pt x="255" y="341"/>
                    </a:cubicBezTo>
                    <a:cubicBezTo>
                      <a:pt x="257" y="331"/>
                      <a:pt x="264" y="323"/>
                      <a:pt x="269" y="314"/>
                    </a:cubicBezTo>
                    <a:cubicBezTo>
                      <a:pt x="270" y="313"/>
                      <a:pt x="268" y="311"/>
                      <a:pt x="267" y="312"/>
                    </a:cubicBezTo>
                    <a:cubicBezTo>
                      <a:pt x="259" y="318"/>
                      <a:pt x="254" y="327"/>
                      <a:pt x="250" y="337"/>
                    </a:cubicBezTo>
                    <a:cubicBezTo>
                      <a:pt x="247" y="346"/>
                      <a:pt x="247" y="354"/>
                      <a:pt x="249" y="363"/>
                    </a:cubicBezTo>
                    <a:cubicBezTo>
                      <a:pt x="249" y="363"/>
                      <a:pt x="248" y="364"/>
                      <a:pt x="247" y="364"/>
                    </a:cubicBezTo>
                    <a:cubicBezTo>
                      <a:pt x="239" y="368"/>
                      <a:pt x="230" y="369"/>
                      <a:pt x="220" y="369"/>
                    </a:cubicBezTo>
                    <a:cubicBezTo>
                      <a:pt x="219" y="363"/>
                      <a:pt x="220" y="358"/>
                      <a:pt x="221" y="352"/>
                    </a:cubicBezTo>
                    <a:cubicBezTo>
                      <a:pt x="223" y="347"/>
                      <a:pt x="227" y="343"/>
                      <a:pt x="229" y="338"/>
                    </a:cubicBezTo>
                    <a:cubicBezTo>
                      <a:pt x="229" y="337"/>
                      <a:pt x="228" y="336"/>
                      <a:pt x="227" y="336"/>
                    </a:cubicBezTo>
                    <a:cubicBezTo>
                      <a:pt x="221" y="338"/>
                      <a:pt x="219" y="344"/>
                      <a:pt x="217" y="349"/>
                    </a:cubicBezTo>
                    <a:cubicBezTo>
                      <a:pt x="214" y="355"/>
                      <a:pt x="215" y="362"/>
                      <a:pt x="217" y="369"/>
                    </a:cubicBezTo>
                    <a:cubicBezTo>
                      <a:pt x="211" y="368"/>
                      <a:pt x="205" y="366"/>
                      <a:pt x="200" y="365"/>
                    </a:cubicBezTo>
                    <a:cubicBezTo>
                      <a:pt x="165" y="353"/>
                      <a:pt x="139" y="319"/>
                      <a:pt x="126" y="285"/>
                    </a:cubicBezTo>
                    <a:cubicBezTo>
                      <a:pt x="112" y="249"/>
                      <a:pt x="117" y="207"/>
                      <a:pt x="140" y="175"/>
                    </a:cubicBezTo>
                    <a:cubicBezTo>
                      <a:pt x="160" y="147"/>
                      <a:pt x="196" y="132"/>
                      <a:pt x="231" y="133"/>
                    </a:cubicBezTo>
                    <a:cubicBezTo>
                      <a:pt x="258" y="134"/>
                      <a:pt x="286" y="146"/>
                      <a:pt x="306" y="164"/>
                    </a:cubicBezTo>
                    <a:cubicBezTo>
                      <a:pt x="306" y="165"/>
                      <a:pt x="306" y="165"/>
                      <a:pt x="306" y="165"/>
                    </a:cubicBezTo>
                    <a:cubicBezTo>
                      <a:pt x="305" y="168"/>
                      <a:pt x="310" y="170"/>
                      <a:pt x="311" y="166"/>
                    </a:cubicBezTo>
                    <a:cubicBezTo>
                      <a:pt x="315" y="152"/>
                      <a:pt x="326" y="129"/>
                      <a:pt x="340" y="148"/>
                    </a:cubicBezTo>
                    <a:cubicBezTo>
                      <a:pt x="351" y="163"/>
                      <a:pt x="350" y="181"/>
                      <a:pt x="346" y="199"/>
                    </a:cubicBezTo>
                    <a:cubicBezTo>
                      <a:pt x="343" y="212"/>
                      <a:pt x="337" y="226"/>
                      <a:pt x="337" y="240"/>
                    </a:cubicBezTo>
                    <a:cubicBezTo>
                      <a:pt x="337" y="249"/>
                      <a:pt x="336" y="258"/>
                      <a:pt x="336" y="267"/>
                    </a:cubicBezTo>
                    <a:cubicBezTo>
                      <a:pt x="336" y="276"/>
                      <a:pt x="336" y="286"/>
                      <a:pt x="337" y="296"/>
                    </a:cubicBezTo>
                    <a:cubicBezTo>
                      <a:pt x="328" y="300"/>
                      <a:pt x="320" y="310"/>
                      <a:pt x="316" y="318"/>
                    </a:cubicBezTo>
                    <a:cubicBezTo>
                      <a:pt x="309" y="329"/>
                      <a:pt x="307" y="342"/>
                      <a:pt x="307" y="354"/>
                    </a:cubicBezTo>
                    <a:cubicBezTo>
                      <a:pt x="307" y="356"/>
                      <a:pt x="310" y="356"/>
                      <a:pt x="310" y="354"/>
                    </a:cubicBezTo>
                    <a:cubicBezTo>
                      <a:pt x="311" y="342"/>
                      <a:pt x="314" y="331"/>
                      <a:pt x="320" y="321"/>
                    </a:cubicBezTo>
                    <a:cubicBezTo>
                      <a:pt x="325" y="314"/>
                      <a:pt x="332" y="309"/>
                      <a:pt x="338" y="303"/>
                    </a:cubicBezTo>
                    <a:cubicBezTo>
                      <a:pt x="339" y="310"/>
                      <a:pt x="341" y="317"/>
                      <a:pt x="343" y="323"/>
                    </a:cubicBezTo>
                    <a:cubicBezTo>
                      <a:pt x="336" y="334"/>
                      <a:pt x="332" y="350"/>
                      <a:pt x="331" y="362"/>
                    </a:cubicBezTo>
                    <a:cubicBezTo>
                      <a:pt x="330" y="375"/>
                      <a:pt x="337" y="385"/>
                      <a:pt x="349" y="389"/>
                    </a:cubicBezTo>
                    <a:cubicBezTo>
                      <a:pt x="351" y="390"/>
                      <a:pt x="352" y="387"/>
                      <a:pt x="350" y="385"/>
                    </a:cubicBezTo>
                    <a:cubicBezTo>
                      <a:pt x="331" y="371"/>
                      <a:pt x="342" y="351"/>
                      <a:pt x="349" y="333"/>
                    </a:cubicBezTo>
                    <a:cubicBezTo>
                      <a:pt x="350" y="334"/>
                      <a:pt x="351" y="335"/>
                      <a:pt x="352" y="336"/>
                    </a:cubicBezTo>
                    <a:cubicBezTo>
                      <a:pt x="352" y="338"/>
                      <a:pt x="352" y="340"/>
                      <a:pt x="353" y="342"/>
                    </a:cubicBezTo>
                    <a:cubicBezTo>
                      <a:pt x="370" y="363"/>
                      <a:pt x="394" y="365"/>
                      <a:pt x="414" y="355"/>
                    </a:cubicBezTo>
                    <a:cubicBezTo>
                      <a:pt x="402" y="374"/>
                      <a:pt x="384" y="388"/>
                      <a:pt x="360" y="3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2" name="Freeform 1313"/>
              <p:cNvSpPr/>
              <p:nvPr/>
            </p:nvSpPr>
            <p:spPr bwMode="auto">
              <a:xfrm>
                <a:off x="5539" y="406"/>
                <a:ext cx="23" cy="17"/>
              </a:xfrm>
              <a:custGeom>
                <a:avLst/>
                <a:gdLst>
                  <a:gd name="T0" fmla="*/ 38 w 40"/>
                  <a:gd name="T1" fmla="*/ 6 h 32"/>
                  <a:gd name="T2" fmla="*/ 35 w 40"/>
                  <a:gd name="T3" fmla="*/ 2 h 32"/>
                  <a:gd name="T4" fmla="*/ 2 w 40"/>
                  <a:gd name="T5" fmla="*/ 27 h 32"/>
                  <a:gd name="T6" fmla="*/ 5 w 40"/>
                  <a:gd name="T7" fmla="*/ 31 h 32"/>
                  <a:gd name="T8" fmla="*/ 38 w 40"/>
                  <a:gd name="T9" fmla="*/ 6 h 32"/>
                </a:gdLst>
                <a:ahLst/>
                <a:cxnLst>
                  <a:cxn ang="0">
                    <a:pos x="T0" y="T1"/>
                  </a:cxn>
                  <a:cxn ang="0">
                    <a:pos x="T2" y="T3"/>
                  </a:cxn>
                  <a:cxn ang="0">
                    <a:pos x="T4" y="T5"/>
                  </a:cxn>
                  <a:cxn ang="0">
                    <a:pos x="T6" y="T7"/>
                  </a:cxn>
                  <a:cxn ang="0">
                    <a:pos x="T8" y="T9"/>
                  </a:cxn>
                </a:cxnLst>
                <a:rect l="0" t="0" r="r" b="b"/>
                <a:pathLst>
                  <a:path w="40" h="32">
                    <a:moveTo>
                      <a:pt x="38" y="6"/>
                    </a:moveTo>
                    <a:cubicBezTo>
                      <a:pt x="40" y="4"/>
                      <a:pt x="37" y="0"/>
                      <a:pt x="35" y="2"/>
                    </a:cubicBezTo>
                    <a:cubicBezTo>
                      <a:pt x="24" y="10"/>
                      <a:pt x="14" y="19"/>
                      <a:pt x="2" y="27"/>
                    </a:cubicBezTo>
                    <a:cubicBezTo>
                      <a:pt x="0" y="28"/>
                      <a:pt x="2" y="32"/>
                      <a:pt x="5" y="31"/>
                    </a:cubicBezTo>
                    <a:cubicBezTo>
                      <a:pt x="16" y="23"/>
                      <a:pt x="30" y="16"/>
                      <a:pt x="3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3" name="Freeform 1314"/>
              <p:cNvSpPr>
                <a:spLocks noEditPoints="1"/>
              </p:cNvSpPr>
              <p:nvPr/>
            </p:nvSpPr>
            <p:spPr bwMode="auto">
              <a:xfrm>
                <a:off x="5440" y="337"/>
                <a:ext cx="121" cy="118"/>
              </a:xfrm>
              <a:custGeom>
                <a:avLst/>
                <a:gdLst>
                  <a:gd name="T0" fmla="*/ 199 w 216"/>
                  <a:gd name="T1" fmla="*/ 94 h 211"/>
                  <a:gd name="T2" fmla="*/ 215 w 216"/>
                  <a:gd name="T3" fmla="*/ 69 h 211"/>
                  <a:gd name="T4" fmla="*/ 199 w 216"/>
                  <a:gd name="T5" fmla="*/ 85 h 211"/>
                  <a:gd name="T6" fmla="*/ 175 w 216"/>
                  <a:gd name="T7" fmla="*/ 75 h 211"/>
                  <a:gd name="T8" fmla="*/ 172 w 216"/>
                  <a:gd name="T9" fmla="*/ 67 h 211"/>
                  <a:gd name="T10" fmla="*/ 166 w 216"/>
                  <a:gd name="T11" fmla="*/ 53 h 211"/>
                  <a:gd name="T12" fmla="*/ 166 w 216"/>
                  <a:gd name="T13" fmla="*/ 19 h 211"/>
                  <a:gd name="T14" fmla="*/ 162 w 216"/>
                  <a:gd name="T15" fmla="*/ 38 h 211"/>
                  <a:gd name="T16" fmla="*/ 156 w 216"/>
                  <a:gd name="T17" fmla="*/ 46 h 211"/>
                  <a:gd name="T18" fmla="*/ 137 w 216"/>
                  <a:gd name="T19" fmla="*/ 1 h 211"/>
                  <a:gd name="T20" fmla="*/ 148 w 216"/>
                  <a:gd name="T21" fmla="*/ 20 h 211"/>
                  <a:gd name="T22" fmla="*/ 127 w 216"/>
                  <a:gd name="T23" fmla="*/ 32 h 211"/>
                  <a:gd name="T24" fmla="*/ 111 w 216"/>
                  <a:gd name="T25" fmla="*/ 14 h 211"/>
                  <a:gd name="T26" fmla="*/ 90 w 216"/>
                  <a:gd name="T27" fmla="*/ 10 h 211"/>
                  <a:gd name="T28" fmla="*/ 97 w 216"/>
                  <a:gd name="T29" fmla="*/ 16 h 211"/>
                  <a:gd name="T30" fmla="*/ 113 w 216"/>
                  <a:gd name="T31" fmla="*/ 29 h 211"/>
                  <a:gd name="T32" fmla="*/ 43 w 216"/>
                  <a:gd name="T33" fmla="*/ 25 h 211"/>
                  <a:gd name="T34" fmla="*/ 63 w 216"/>
                  <a:gd name="T35" fmla="*/ 42 h 211"/>
                  <a:gd name="T36" fmla="*/ 32 w 216"/>
                  <a:gd name="T37" fmla="*/ 82 h 211"/>
                  <a:gd name="T38" fmla="*/ 1 w 216"/>
                  <a:gd name="T39" fmla="*/ 109 h 211"/>
                  <a:gd name="T40" fmla="*/ 33 w 216"/>
                  <a:gd name="T41" fmla="*/ 90 h 211"/>
                  <a:gd name="T42" fmla="*/ 31 w 216"/>
                  <a:gd name="T43" fmla="*/ 124 h 211"/>
                  <a:gd name="T44" fmla="*/ 9 w 216"/>
                  <a:gd name="T45" fmla="*/ 150 h 211"/>
                  <a:gd name="T46" fmla="*/ 32 w 216"/>
                  <a:gd name="T47" fmla="*/ 132 h 211"/>
                  <a:gd name="T48" fmla="*/ 38 w 216"/>
                  <a:gd name="T49" fmla="*/ 161 h 211"/>
                  <a:gd name="T50" fmla="*/ 36 w 216"/>
                  <a:gd name="T51" fmla="*/ 183 h 211"/>
                  <a:gd name="T52" fmla="*/ 53 w 216"/>
                  <a:gd name="T53" fmla="*/ 180 h 211"/>
                  <a:gd name="T54" fmla="*/ 73 w 216"/>
                  <a:gd name="T55" fmla="*/ 209 h 211"/>
                  <a:gd name="T56" fmla="*/ 76 w 216"/>
                  <a:gd name="T57" fmla="*/ 194 h 211"/>
                  <a:gd name="T58" fmla="*/ 166 w 216"/>
                  <a:gd name="T59" fmla="*/ 150 h 211"/>
                  <a:gd name="T60" fmla="*/ 182 w 216"/>
                  <a:gd name="T61" fmla="*/ 112 h 211"/>
                  <a:gd name="T62" fmla="*/ 166 w 216"/>
                  <a:gd name="T63" fmla="*/ 119 h 211"/>
                  <a:gd name="T64" fmla="*/ 141 w 216"/>
                  <a:gd name="T65" fmla="*/ 162 h 211"/>
                  <a:gd name="T66" fmla="*/ 84 w 216"/>
                  <a:gd name="T67" fmla="*/ 184 h 211"/>
                  <a:gd name="T68" fmla="*/ 79 w 216"/>
                  <a:gd name="T69" fmla="*/ 183 h 211"/>
                  <a:gd name="T70" fmla="*/ 50 w 216"/>
                  <a:gd name="T71" fmla="*/ 156 h 211"/>
                  <a:gd name="T72" fmla="*/ 50 w 216"/>
                  <a:gd name="T73" fmla="*/ 149 h 211"/>
                  <a:gd name="T74" fmla="*/ 43 w 216"/>
                  <a:gd name="T75" fmla="*/ 88 h 211"/>
                  <a:gd name="T76" fmla="*/ 73 w 216"/>
                  <a:gd name="T77" fmla="*/ 47 h 211"/>
                  <a:gd name="T78" fmla="*/ 88 w 216"/>
                  <a:gd name="T79" fmla="*/ 40 h 211"/>
                  <a:gd name="T80" fmla="*/ 120 w 216"/>
                  <a:gd name="T81" fmla="*/ 39 h 211"/>
                  <a:gd name="T82" fmla="*/ 155 w 216"/>
                  <a:gd name="T83" fmla="*/ 55 h 211"/>
                  <a:gd name="T84" fmla="*/ 169 w 216"/>
                  <a:gd name="T85" fmla="*/ 97 h 211"/>
                  <a:gd name="T86" fmla="*/ 157 w 216"/>
                  <a:gd name="T87" fmla="*/ 13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211">
                    <a:moveTo>
                      <a:pt x="182" y="112"/>
                    </a:moveTo>
                    <a:cubicBezTo>
                      <a:pt x="189" y="107"/>
                      <a:pt x="194" y="101"/>
                      <a:pt x="199" y="94"/>
                    </a:cubicBezTo>
                    <a:cubicBezTo>
                      <a:pt x="202" y="90"/>
                      <a:pt x="205" y="86"/>
                      <a:pt x="208" y="82"/>
                    </a:cubicBezTo>
                    <a:cubicBezTo>
                      <a:pt x="211" y="78"/>
                      <a:pt x="215" y="74"/>
                      <a:pt x="215" y="69"/>
                    </a:cubicBezTo>
                    <a:cubicBezTo>
                      <a:pt x="216" y="67"/>
                      <a:pt x="214" y="65"/>
                      <a:pt x="212" y="66"/>
                    </a:cubicBezTo>
                    <a:cubicBezTo>
                      <a:pt x="206" y="70"/>
                      <a:pt x="202" y="79"/>
                      <a:pt x="199" y="85"/>
                    </a:cubicBezTo>
                    <a:cubicBezTo>
                      <a:pt x="194" y="92"/>
                      <a:pt x="188" y="100"/>
                      <a:pt x="182" y="105"/>
                    </a:cubicBezTo>
                    <a:cubicBezTo>
                      <a:pt x="183" y="94"/>
                      <a:pt x="181" y="83"/>
                      <a:pt x="175" y="75"/>
                    </a:cubicBezTo>
                    <a:cubicBezTo>
                      <a:pt x="175" y="74"/>
                      <a:pt x="174" y="74"/>
                      <a:pt x="174" y="74"/>
                    </a:cubicBezTo>
                    <a:cubicBezTo>
                      <a:pt x="173" y="71"/>
                      <a:pt x="173" y="69"/>
                      <a:pt x="172" y="67"/>
                    </a:cubicBezTo>
                    <a:cubicBezTo>
                      <a:pt x="170" y="62"/>
                      <a:pt x="167" y="58"/>
                      <a:pt x="164" y="54"/>
                    </a:cubicBezTo>
                    <a:cubicBezTo>
                      <a:pt x="165" y="54"/>
                      <a:pt x="165" y="54"/>
                      <a:pt x="166" y="53"/>
                    </a:cubicBezTo>
                    <a:cubicBezTo>
                      <a:pt x="168" y="50"/>
                      <a:pt x="167" y="45"/>
                      <a:pt x="167" y="41"/>
                    </a:cubicBezTo>
                    <a:cubicBezTo>
                      <a:pt x="167" y="33"/>
                      <a:pt x="166" y="26"/>
                      <a:pt x="166" y="19"/>
                    </a:cubicBezTo>
                    <a:cubicBezTo>
                      <a:pt x="166" y="17"/>
                      <a:pt x="162" y="17"/>
                      <a:pt x="162" y="19"/>
                    </a:cubicBezTo>
                    <a:cubicBezTo>
                      <a:pt x="162" y="26"/>
                      <a:pt x="162" y="32"/>
                      <a:pt x="162" y="38"/>
                    </a:cubicBezTo>
                    <a:cubicBezTo>
                      <a:pt x="161" y="42"/>
                      <a:pt x="160" y="47"/>
                      <a:pt x="162" y="51"/>
                    </a:cubicBezTo>
                    <a:cubicBezTo>
                      <a:pt x="160" y="49"/>
                      <a:pt x="158" y="48"/>
                      <a:pt x="156" y="46"/>
                    </a:cubicBezTo>
                    <a:cubicBezTo>
                      <a:pt x="157" y="46"/>
                      <a:pt x="158" y="46"/>
                      <a:pt x="158" y="45"/>
                    </a:cubicBezTo>
                    <a:cubicBezTo>
                      <a:pt x="163" y="28"/>
                      <a:pt x="150" y="10"/>
                      <a:pt x="137" y="1"/>
                    </a:cubicBezTo>
                    <a:cubicBezTo>
                      <a:pt x="134" y="0"/>
                      <a:pt x="132" y="3"/>
                      <a:pt x="135" y="5"/>
                    </a:cubicBezTo>
                    <a:cubicBezTo>
                      <a:pt x="140" y="9"/>
                      <a:pt x="145" y="14"/>
                      <a:pt x="148" y="20"/>
                    </a:cubicBezTo>
                    <a:cubicBezTo>
                      <a:pt x="152" y="28"/>
                      <a:pt x="151" y="36"/>
                      <a:pt x="154" y="44"/>
                    </a:cubicBezTo>
                    <a:cubicBezTo>
                      <a:pt x="146" y="38"/>
                      <a:pt x="137" y="34"/>
                      <a:pt x="127" y="32"/>
                    </a:cubicBezTo>
                    <a:cubicBezTo>
                      <a:pt x="127" y="31"/>
                      <a:pt x="127" y="31"/>
                      <a:pt x="127" y="31"/>
                    </a:cubicBezTo>
                    <a:cubicBezTo>
                      <a:pt x="123" y="25"/>
                      <a:pt x="117" y="18"/>
                      <a:pt x="111" y="14"/>
                    </a:cubicBezTo>
                    <a:cubicBezTo>
                      <a:pt x="108" y="12"/>
                      <a:pt x="105" y="10"/>
                      <a:pt x="101" y="9"/>
                    </a:cubicBezTo>
                    <a:cubicBezTo>
                      <a:pt x="98" y="8"/>
                      <a:pt x="94" y="9"/>
                      <a:pt x="90" y="10"/>
                    </a:cubicBezTo>
                    <a:cubicBezTo>
                      <a:pt x="89" y="10"/>
                      <a:pt x="89" y="12"/>
                      <a:pt x="90" y="13"/>
                    </a:cubicBezTo>
                    <a:cubicBezTo>
                      <a:pt x="94" y="13"/>
                      <a:pt x="95" y="15"/>
                      <a:pt x="97" y="16"/>
                    </a:cubicBezTo>
                    <a:cubicBezTo>
                      <a:pt x="101" y="17"/>
                      <a:pt x="104" y="19"/>
                      <a:pt x="107" y="22"/>
                    </a:cubicBezTo>
                    <a:cubicBezTo>
                      <a:pt x="109" y="24"/>
                      <a:pt x="111" y="27"/>
                      <a:pt x="113" y="29"/>
                    </a:cubicBezTo>
                    <a:cubicBezTo>
                      <a:pt x="98" y="28"/>
                      <a:pt x="83" y="31"/>
                      <a:pt x="70" y="37"/>
                    </a:cubicBezTo>
                    <a:cubicBezTo>
                      <a:pt x="61" y="32"/>
                      <a:pt x="52" y="28"/>
                      <a:pt x="43" y="25"/>
                    </a:cubicBezTo>
                    <a:cubicBezTo>
                      <a:pt x="39" y="24"/>
                      <a:pt x="38" y="29"/>
                      <a:pt x="41" y="30"/>
                    </a:cubicBezTo>
                    <a:cubicBezTo>
                      <a:pt x="49" y="33"/>
                      <a:pt x="56" y="37"/>
                      <a:pt x="63" y="42"/>
                    </a:cubicBezTo>
                    <a:cubicBezTo>
                      <a:pt x="48" y="51"/>
                      <a:pt x="39" y="66"/>
                      <a:pt x="34" y="82"/>
                    </a:cubicBezTo>
                    <a:cubicBezTo>
                      <a:pt x="34" y="82"/>
                      <a:pt x="33" y="82"/>
                      <a:pt x="32" y="82"/>
                    </a:cubicBezTo>
                    <a:cubicBezTo>
                      <a:pt x="26" y="86"/>
                      <a:pt x="21" y="91"/>
                      <a:pt x="16" y="95"/>
                    </a:cubicBezTo>
                    <a:cubicBezTo>
                      <a:pt x="11" y="100"/>
                      <a:pt x="6" y="105"/>
                      <a:pt x="1" y="109"/>
                    </a:cubicBezTo>
                    <a:cubicBezTo>
                      <a:pt x="0" y="109"/>
                      <a:pt x="0" y="111"/>
                      <a:pt x="2" y="111"/>
                    </a:cubicBezTo>
                    <a:cubicBezTo>
                      <a:pt x="13" y="106"/>
                      <a:pt x="22" y="97"/>
                      <a:pt x="33" y="90"/>
                    </a:cubicBezTo>
                    <a:cubicBezTo>
                      <a:pt x="32" y="93"/>
                      <a:pt x="31" y="97"/>
                      <a:pt x="31" y="100"/>
                    </a:cubicBezTo>
                    <a:cubicBezTo>
                      <a:pt x="30" y="108"/>
                      <a:pt x="30" y="116"/>
                      <a:pt x="31" y="124"/>
                    </a:cubicBezTo>
                    <a:cubicBezTo>
                      <a:pt x="27" y="128"/>
                      <a:pt x="24" y="133"/>
                      <a:pt x="20" y="137"/>
                    </a:cubicBezTo>
                    <a:cubicBezTo>
                      <a:pt x="16" y="142"/>
                      <a:pt x="14" y="147"/>
                      <a:pt x="9" y="150"/>
                    </a:cubicBezTo>
                    <a:cubicBezTo>
                      <a:pt x="9" y="151"/>
                      <a:pt x="9" y="151"/>
                      <a:pt x="9" y="151"/>
                    </a:cubicBezTo>
                    <a:cubicBezTo>
                      <a:pt x="19" y="147"/>
                      <a:pt x="26" y="140"/>
                      <a:pt x="32" y="132"/>
                    </a:cubicBezTo>
                    <a:cubicBezTo>
                      <a:pt x="34" y="141"/>
                      <a:pt x="36" y="150"/>
                      <a:pt x="40" y="158"/>
                    </a:cubicBezTo>
                    <a:cubicBezTo>
                      <a:pt x="39" y="159"/>
                      <a:pt x="39" y="160"/>
                      <a:pt x="38" y="161"/>
                    </a:cubicBezTo>
                    <a:cubicBezTo>
                      <a:pt x="34" y="168"/>
                      <a:pt x="32" y="175"/>
                      <a:pt x="32" y="183"/>
                    </a:cubicBezTo>
                    <a:cubicBezTo>
                      <a:pt x="31" y="186"/>
                      <a:pt x="36" y="186"/>
                      <a:pt x="36" y="183"/>
                    </a:cubicBezTo>
                    <a:cubicBezTo>
                      <a:pt x="37" y="176"/>
                      <a:pt x="39" y="170"/>
                      <a:pt x="43" y="164"/>
                    </a:cubicBezTo>
                    <a:cubicBezTo>
                      <a:pt x="46" y="170"/>
                      <a:pt x="49" y="175"/>
                      <a:pt x="53" y="180"/>
                    </a:cubicBezTo>
                    <a:cubicBezTo>
                      <a:pt x="59" y="186"/>
                      <a:pt x="65" y="190"/>
                      <a:pt x="72" y="193"/>
                    </a:cubicBezTo>
                    <a:cubicBezTo>
                      <a:pt x="71" y="198"/>
                      <a:pt x="71" y="205"/>
                      <a:pt x="73" y="209"/>
                    </a:cubicBezTo>
                    <a:cubicBezTo>
                      <a:pt x="74" y="211"/>
                      <a:pt x="77" y="209"/>
                      <a:pt x="76" y="207"/>
                    </a:cubicBezTo>
                    <a:cubicBezTo>
                      <a:pt x="74" y="203"/>
                      <a:pt x="75" y="199"/>
                      <a:pt x="76" y="194"/>
                    </a:cubicBezTo>
                    <a:cubicBezTo>
                      <a:pt x="87" y="198"/>
                      <a:pt x="100" y="197"/>
                      <a:pt x="112" y="194"/>
                    </a:cubicBezTo>
                    <a:cubicBezTo>
                      <a:pt x="134" y="187"/>
                      <a:pt x="153" y="170"/>
                      <a:pt x="166" y="150"/>
                    </a:cubicBezTo>
                    <a:cubicBezTo>
                      <a:pt x="172" y="140"/>
                      <a:pt x="178" y="126"/>
                      <a:pt x="181" y="112"/>
                    </a:cubicBezTo>
                    <a:cubicBezTo>
                      <a:pt x="181" y="112"/>
                      <a:pt x="181" y="112"/>
                      <a:pt x="182" y="112"/>
                    </a:cubicBezTo>
                    <a:close/>
                    <a:moveTo>
                      <a:pt x="157" y="135"/>
                    </a:moveTo>
                    <a:cubicBezTo>
                      <a:pt x="160" y="130"/>
                      <a:pt x="164" y="125"/>
                      <a:pt x="166" y="119"/>
                    </a:cubicBezTo>
                    <a:cubicBezTo>
                      <a:pt x="166" y="121"/>
                      <a:pt x="166" y="122"/>
                      <a:pt x="165" y="124"/>
                    </a:cubicBezTo>
                    <a:cubicBezTo>
                      <a:pt x="161" y="138"/>
                      <a:pt x="152" y="151"/>
                      <a:pt x="141" y="162"/>
                    </a:cubicBezTo>
                    <a:cubicBezTo>
                      <a:pt x="127" y="177"/>
                      <a:pt x="104" y="189"/>
                      <a:pt x="83" y="185"/>
                    </a:cubicBezTo>
                    <a:cubicBezTo>
                      <a:pt x="84" y="185"/>
                      <a:pt x="84" y="185"/>
                      <a:pt x="84" y="184"/>
                    </a:cubicBezTo>
                    <a:cubicBezTo>
                      <a:pt x="85" y="183"/>
                      <a:pt x="84" y="182"/>
                      <a:pt x="82" y="182"/>
                    </a:cubicBezTo>
                    <a:cubicBezTo>
                      <a:pt x="81" y="182"/>
                      <a:pt x="80" y="183"/>
                      <a:pt x="79" y="183"/>
                    </a:cubicBezTo>
                    <a:cubicBezTo>
                      <a:pt x="76" y="182"/>
                      <a:pt x="73" y="181"/>
                      <a:pt x="70" y="179"/>
                    </a:cubicBezTo>
                    <a:cubicBezTo>
                      <a:pt x="61" y="174"/>
                      <a:pt x="55" y="166"/>
                      <a:pt x="50" y="156"/>
                    </a:cubicBezTo>
                    <a:cubicBezTo>
                      <a:pt x="51" y="154"/>
                      <a:pt x="52" y="152"/>
                      <a:pt x="52" y="151"/>
                    </a:cubicBezTo>
                    <a:cubicBezTo>
                      <a:pt x="52" y="150"/>
                      <a:pt x="51" y="149"/>
                      <a:pt x="50" y="149"/>
                    </a:cubicBezTo>
                    <a:cubicBezTo>
                      <a:pt x="49" y="149"/>
                      <a:pt x="48" y="149"/>
                      <a:pt x="47" y="150"/>
                    </a:cubicBezTo>
                    <a:cubicBezTo>
                      <a:pt x="40" y="130"/>
                      <a:pt x="40" y="105"/>
                      <a:pt x="43" y="88"/>
                    </a:cubicBezTo>
                    <a:cubicBezTo>
                      <a:pt x="47" y="70"/>
                      <a:pt x="57" y="56"/>
                      <a:pt x="72" y="47"/>
                    </a:cubicBezTo>
                    <a:cubicBezTo>
                      <a:pt x="72" y="47"/>
                      <a:pt x="72" y="47"/>
                      <a:pt x="73" y="47"/>
                    </a:cubicBezTo>
                    <a:cubicBezTo>
                      <a:pt x="76" y="49"/>
                      <a:pt x="78" y="46"/>
                      <a:pt x="78" y="44"/>
                    </a:cubicBezTo>
                    <a:cubicBezTo>
                      <a:pt x="81" y="42"/>
                      <a:pt x="85" y="41"/>
                      <a:pt x="88" y="40"/>
                    </a:cubicBezTo>
                    <a:cubicBezTo>
                      <a:pt x="98" y="37"/>
                      <a:pt x="109" y="36"/>
                      <a:pt x="119" y="38"/>
                    </a:cubicBezTo>
                    <a:cubicBezTo>
                      <a:pt x="119" y="38"/>
                      <a:pt x="120" y="39"/>
                      <a:pt x="120" y="39"/>
                    </a:cubicBezTo>
                    <a:cubicBezTo>
                      <a:pt x="122" y="42"/>
                      <a:pt x="125" y="41"/>
                      <a:pt x="126" y="39"/>
                    </a:cubicBezTo>
                    <a:cubicBezTo>
                      <a:pt x="137" y="42"/>
                      <a:pt x="147" y="47"/>
                      <a:pt x="155" y="55"/>
                    </a:cubicBezTo>
                    <a:cubicBezTo>
                      <a:pt x="163" y="62"/>
                      <a:pt x="167" y="70"/>
                      <a:pt x="169" y="79"/>
                    </a:cubicBezTo>
                    <a:cubicBezTo>
                      <a:pt x="168" y="85"/>
                      <a:pt x="169" y="91"/>
                      <a:pt x="169" y="97"/>
                    </a:cubicBezTo>
                    <a:cubicBezTo>
                      <a:pt x="167" y="110"/>
                      <a:pt x="162" y="123"/>
                      <a:pt x="155" y="134"/>
                    </a:cubicBezTo>
                    <a:cubicBezTo>
                      <a:pt x="154" y="135"/>
                      <a:pt x="156" y="136"/>
                      <a:pt x="157"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4" name="Freeform 1315"/>
              <p:cNvSpPr/>
              <p:nvPr/>
            </p:nvSpPr>
            <p:spPr bwMode="auto">
              <a:xfrm>
                <a:off x="5541" y="347"/>
                <a:ext cx="21" cy="29"/>
              </a:xfrm>
              <a:custGeom>
                <a:avLst/>
                <a:gdLst>
                  <a:gd name="T0" fmla="*/ 1 w 37"/>
                  <a:gd name="T1" fmla="*/ 52 h 52"/>
                  <a:gd name="T2" fmla="*/ 24 w 37"/>
                  <a:gd name="T3" fmla="*/ 26 h 52"/>
                  <a:gd name="T4" fmla="*/ 35 w 37"/>
                  <a:gd name="T5" fmla="*/ 2 h 52"/>
                  <a:gd name="T6" fmla="*/ 31 w 37"/>
                  <a:gd name="T7" fmla="*/ 1 h 52"/>
                  <a:gd name="T8" fmla="*/ 27 w 37"/>
                  <a:gd name="T9" fmla="*/ 7 h 52"/>
                  <a:gd name="T10" fmla="*/ 18 w 37"/>
                  <a:gd name="T11" fmla="*/ 22 h 52"/>
                  <a:gd name="T12" fmla="*/ 0 w 37"/>
                  <a:gd name="T13" fmla="*/ 51 h 52"/>
                  <a:gd name="T14" fmla="*/ 1 w 37"/>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2">
                    <a:moveTo>
                      <a:pt x="1" y="52"/>
                    </a:moveTo>
                    <a:cubicBezTo>
                      <a:pt x="11" y="45"/>
                      <a:pt x="17" y="35"/>
                      <a:pt x="24" y="26"/>
                    </a:cubicBezTo>
                    <a:cubicBezTo>
                      <a:pt x="29" y="19"/>
                      <a:pt x="37" y="10"/>
                      <a:pt x="35" y="2"/>
                    </a:cubicBezTo>
                    <a:cubicBezTo>
                      <a:pt x="35" y="0"/>
                      <a:pt x="32" y="0"/>
                      <a:pt x="31" y="1"/>
                    </a:cubicBezTo>
                    <a:cubicBezTo>
                      <a:pt x="30" y="3"/>
                      <a:pt x="28" y="5"/>
                      <a:pt x="27" y="7"/>
                    </a:cubicBezTo>
                    <a:cubicBezTo>
                      <a:pt x="24" y="12"/>
                      <a:pt x="21" y="17"/>
                      <a:pt x="18" y="22"/>
                    </a:cubicBezTo>
                    <a:cubicBezTo>
                      <a:pt x="13" y="32"/>
                      <a:pt x="6" y="42"/>
                      <a:pt x="0" y="51"/>
                    </a:cubicBezTo>
                    <a:cubicBezTo>
                      <a:pt x="0" y="52"/>
                      <a:pt x="0" y="52"/>
                      <a:pt x="1"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5" name="Freeform 1316"/>
              <p:cNvSpPr/>
              <p:nvPr/>
            </p:nvSpPr>
            <p:spPr bwMode="auto">
              <a:xfrm>
                <a:off x="5443" y="364"/>
                <a:ext cx="24" cy="14"/>
              </a:xfrm>
              <a:custGeom>
                <a:avLst/>
                <a:gdLst>
                  <a:gd name="T0" fmla="*/ 3 w 43"/>
                  <a:gd name="T1" fmla="*/ 20 h 25"/>
                  <a:gd name="T2" fmla="*/ 39 w 43"/>
                  <a:gd name="T3" fmla="*/ 8 h 25"/>
                  <a:gd name="T4" fmla="*/ 35 w 43"/>
                  <a:gd name="T5" fmla="*/ 3 h 25"/>
                  <a:gd name="T6" fmla="*/ 5 w 43"/>
                  <a:gd name="T7" fmla="*/ 15 h 25"/>
                  <a:gd name="T8" fmla="*/ 3 w 43"/>
                  <a:gd name="T9" fmla="*/ 20 h 25"/>
                </a:gdLst>
                <a:ahLst/>
                <a:cxnLst>
                  <a:cxn ang="0">
                    <a:pos x="T0" y="T1"/>
                  </a:cxn>
                  <a:cxn ang="0">
                    <a:pos x="T2" y="T3"/>
                  </a:cxn>
                  <a:cxn ang="0">
                    <a:pos x="T4" y="T5"/>
                  </a:cxn>
                  <a:cxn ang="0">
                    <a:pos x="T6" y="T7"/>
                  </a:cxn>
                  <a:cxn ang="0">
                    <a:pos x="T8" y="T9"/>
                  </a:cxn>
                </a:cxnLst>
                <a:rect l="0" t="0" r="r" b="b"/>
                <a:pathLst>
                  <a:path w="43" h="25">
                    <a:moveTo>
                      <a:pt x="3" y="20"/>
                    </a:moveTo>
                    <a:cubicBezTo>
                      <a:pt x="15" y="25"/>
                      <a:pt x="31" y="16"/>
                      <a:pt x="39" y="8"/>
                    </a:cubicBezTo>
                    <a:cubicBezTo>
                      <a:pt x="43" y="5"/>
                      <a:pt x="38" y="0"/>
                      <a:pt x="35" y="3"/>
                    </a:cubicBezTo>
                    <a:cubicBezTo>
                      <a:pt x="28" y="9"/>
                      <a:pt x="15" y="19"/>
                      <a:pt x="5" y="15"/>
                    </a:cubicBezTo>
                    <a:cubicBezTo>
                      <a:pt x="2" y="13"/>
                      <a:pt x="0" y="19"/>
                      <a:pt x="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6" name="Freeform 1317"/>
              <p:cNvSpPr/>
              <p:nvPr/>
            </p:nvSpPr>
            <p:spPr bwMode="auto">
              <a:xfrm>
                <a:off x="2138" y="4372"/>
                <a:ext cx="242" cy="267"/>
              </a:xfrm>
              <a:custGeom>
                <a:avLst/>
                <a:gdLst>
                  <a:gd name="T0" fmla="*/ 298 w 432"/>
                  <a:gd name="T1" fmla="*/ 310 h 476"/>
                  <a:gd name="T2" fmla="*/ 11 w 432"/>
                  <a:gd name="T3" fmla="*/ 309 h 476"/>
                  <a:gd name="T4" fmla="*/ 17 w 432"/>
                  <a:gd name="T5" fmla="*/ 245 h 476"/>
                  <a:gd name="T6" fmla="*/ 97 w 432"/>
                  <a:gd name="T7" fmla="*/ 29 h 476"/>
                  <a:gd name="T8" fmla="*/ 367 w 432"/>
                  <a:gd name="T9" fmla="*/ 26 h 476"/>
                  <a:gd name="T10" fmla="*/ 426 w 432"/>
                  <a:gd name="T11" fmla="*/ 14 h 476"/>
                  <a:gd name="T12" fmla="*/ 305 w 432"/>
                  <a:gd name="T13" fmla="*/ 13 h 476"/>
                  <a:gd name="T14" fmla="*/ 25 w 432"/>
                  <a:gd name="T15" fmla="*/ 2 h 476"/>
                  <a:gd name="T16" fmla="*/ 11 w 432"/>
                  <a:gd name="T17" fmla="*/ 167 h 476"/>
                  <a:gd name="T18" fmla="*/ 7 w 432"/>
                  <a:gd name="T19" fmla="*/ 307 h 476"/>
                  <a:gd name="T20" fmla="*/ 81 w 432"/>
                  <a:gd name="T21" fmla="*/ 329 h 476"/>
                  <a:gd name="T22" fmla="*/ 294 w 432"/>
                  <a:gd name="T23" fmla="*/ 323 h 476"/>
                  <a:gd name="T24" fmla="*/ 277 w 432"/>
                  <a:gd name="T25" fmla="*/ 387 h 476"/>
                  <a:gd name="T26" fmla="*/ 209 w 432"/>
                  <a:gd name="T27" fmla="*/ 389 h 476"/>
                  <a:gd name="T28" fmla="*/ 196 w 432"/>
                  <a:gd name="T29" fmla="*/ 386 h 476"/>
                  <a:gd name="T30" fmla="*/ 187 w 432"/>
                  <a:gd name="T31" fmla="*/ 388 h 476"/>
                  <a:gd name="T32" fmla="*/ 284 w 432"/>
                  <a:gd name="T33" fmla="*/ 400 h 476"/>
                  <a:gd name="T34" fmla="*/ 284 w 432"/>
                  <a:gd name="T35" fmla="*/ 446 h 476"/>
                  <a:gd name="T36" fmla="*/ 291 w 432"/>
                  <a:gd name="T37" fmla="*/ 398 h 476"/>
                  <a:gd name="T38" fmla="*/ 302 w 432"/>
                  <a:gd name="T39" fmla="*/ 385 h 476"/>
                  <a:gd name="T40" fmla="*/ 380 w 432"/>
                  <a:gd name="T41" fmla="*/ 405 h 476"/>
                  <a:gd name="T42" fmla="*/ 379 w 432"/>
                  <a:gd name="T43" fmla="*/ 453 h 476"/>
                  <a:gd name="T44" fmla="*/ 352 w 432"/>
                  <a:gd name="T45" fmla="*/ 437 h 476"/>
                  <a:gd name="T46" fmla="*/ 342 w 432"/>
                  <a:gd name="T47" fmla="*/ 437 h 476"/>
                  <a:gd name="T48" fmla="*/ 328 w 432"/>
                  <a:gd name="T49" fmla="*/ 462 h 476"/>
                  <a:gd name="T50" fmla="*/ 320 w 432"/>
                  <a:gd name="T51" fmla="*/ 433 h 476"/>
                  <a:gd name="T52" fmla="*/ 311 w 432"/>
                  <a:gd name="T53" fmla="*/ 435 h 476"/>
                  <a:gd name="T54" fmla="*/ 242 w 432"/>
                  <a:gd name="T55" fmla="*/ 454 h 476"/>
                  <a:gd name="T56" fmla="*/ 245 w 432"/>
                  <a:gd name="T57" fmla="*/ 408 h 476"/>
                  <a:gd name="T58" fmla="*/ 217 w 432"/>
                  <a:gd name="T59" fmla="*/ 452 h 476"/>
                  <a:gd name="T60" fmla="*/ 211 w 432"/>
                  <a:gd name="T61" fmla="*/ 452 h 476"/>
                  <a:gd name="T62" fmla="*/ 191 w 432"/>
                  <a:gd name="T63" fmla="*/ 394 h 476"/>
                  <a:gd name="T64" fmla="*/ 179 w 432"/>
                  <a:gd name="T65" fmla="*/ 450 h 476"/>
                  <a:gd name="T66" fmla="*/ 158 w 432"/>
                  <a:gd name="T67" fmla="*/ 426 h 476"/>
                  <a:gd name="T68" fmla="*/ 152 w 432"/>
                  <a:gd name="T69" fmla="*/ 422 h 476"/>
                  <a:gd name="T70" fmla="*/ 125 w 432"/>
                  <a:gd name="T71" fmla="*/ 431 h 476"/>
                  <a:gd name="T72" fmla="*/ 118 w 432"/>
                  <a:gd name="T73" fmla="*/ 431 h 476"/>
                  <a:gd name="T74" fmla="*/ 57 w 432"/>
                  <a:gd name="T75" fmla="*/ 457 h 476"/>
                  <a:gd name="T76" fmla="*/ 69 w 432"/>
                  <a:gd name="T77" fmla="*/ 420 h 476"/>
                  <a:gd name="T78" fmla="*/ 77 w 432"/>
                  <a:gd name="T79" fmla="*/ 430 h 476"/>
                  <a:gd name="T80" fmla="*/ 105 w 432"/>
                  <a:gd name="T81" fmla="*/ 397 h 476"/>
                  <a:gd name="T82" fmla="*/ 106 w 432"/>
                  <a:gd name="T83" fmla="*/ 397 h 476"/>
                  <a:gd name="T84" fmla="*/ 98 w 432"/>
                  <a:gd name="T85" fmla="*/ 444 h 476"/>
                  <a:gd name="T86" fmla="*/ 112 w 432"/>
                  <a:gd name="T87" fmla="*/ 395 h 476"/>
                  <a:gd name="T88" fmla="*/ 181 w 432"/>
                  <a:gd name="T89" fmla="*/ 389 h 476"/>
                  <a:gd name="T90" fmla="*/ 180 w 432"/>
                  <a:gd name="T91" fmla="*/ 337 h 476"/>
                  <a:gd name="T92" fmla="*/ 225 w 432"/>
                  <a:gd name="T93" fmla="*/ 338 h 476"/>
                  <a:gd name="T94" fmla="*/ 182 w 432"/>
                  <a:gd name="T95" fmla="*/ 334 h 476"/>
                  <a:gd name="T96" fmla="*/ 181 w 432"/>
                  <a:gd name="T97" fmla="*/ 327 h 476"/>
                  <a:gd name="T98" fmla="*/ 83 w 432"/>
                  <a:gd name="T99" fmla="*/ 397 h 476"/>
                  <a:gd name="T100" fmla="*/ 72 w 432"/>
                  <a:gd name="T101" fmla="*/ 404 h 476"/>
                  <a:gd name="T102" fmla="*/ 54 w 432"/>
                  <a:gd name="T103" fmla="*/ 461 h 476"/>
                  <a:gd name="T104" fmla="*/ 162 w 432"/>
                  <a:gd name="T105" fmla="*/ 462 h 476"/>
                  <a:gd name="T106" fmla="*/ 316 w 432"/>
                  <a:gd name="T107" fmla="*/ 475 h 476"/>
                  <a:gd name="T108" fmla="*/ 393 w 432"/>
                  <a:gd name="T109" fmla="*/ 453 h 476"/>
                  <a:gd name="T110" fmla="*/ 387 w 432"/>
                  <a:gd name="T111" fmla="*/ 440 h 476"/>
                  <a:gd name="T112" fmla="*/ 396 w 432"/>
                  <a:gd name="T113" fmla="*/ 428 h 476"/>
                  <a:gd name="T114" fmla="*/ 398 w 432"/>
                  <a:gd name="T115" fmla="*/ 452 h 476"/>
                  <a:gd name="T116" fmla="*/ 409 w 432"/>
                  <a:gd name="T117" fmla="*/ 444 h 476"/>
                  <a:gd name="T118" fmla="*/ 382 w 432"/>
                  <a:gd name="T119" fmla="*/ 390 h 476"/>
                  <a:gd name="T120" fmla="*/ 302 w 432"/>
                  <a:gd name="T121" fmla="*/ 379 h 476"/>
                  <a:gd name="T122" fmla="*/ 350 w 432"/>
                  <a:gd name="T123" fmla="*/ 32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2" h="476">
                    <a:moveTo>
                      <a:pt x="411" y="315"/>
                    </a:moveTo>
                    <a:cubicBezTo>
                      <a:pt x="393" y="314"/>
                      <a:pt x="375" y="314"/>
                      <a:pt x="356" y="313"/>
                    </a:cubicBezTo>
                    <a:cubicBezTo>
                      <a:pt x="337" y="313"/>
                      <a:pt x="318" y="311"/>
                      <a:pt x="298" y="310"/>
                    </a:cubicBezTo>
                    <a:cubicBezTo>
                      <a:pt x="259" y="308"/>
                      <a:pt x="220" y="306"/>
                      <a:pt x="181" y="309"/>
                    </a:cubicBezTo>
                    <a:cubicBezTo>
                      <a:pt x="151" y="311"/>
                      <a:pt x="121" y="315"/>
                      <a:pt x="91" y="317"/>
                    </a:cubicBezTo>
                    <a:cubicBezTo>
                      <a:pt x="65" y="319"/>
                      <a:pt x="36" y="318"/>
                      <a:pt x="11" y="309"/>
                    </a:cubicBezTo>
                    <a:cubicBezTo>
                      <a:pt x="11" y="309"/>
                      <a:pt x="12" y="309"/>
                      <a:pt x="12" y="308"/>
                    </a:cubicBezTo>
                    <a:cubicBezTo>
                      <a:pt x="17" y="300"/>
                      <a:pt x="16" y="291"/>
                      <a:pt x="16" y="281"/>
                    </a:cubicBezTo>
                    <a:cubicBezTo>
                      <a:pt x="17" y="269"/>
                      <a:pt x="17" y="257"/>
                      <a:pt x="17" y="245"/>
                    </a:cubicBezTo>
                    <a:cubicBezTo>
                      <a:pt x="19" y="219"/>
                      <a:pt x="20" y="193"/>
                      <a:pt x="22" y="167"/>
                    </a:cubicBezTo>
                    <a:cubicBezTo>
                      <a:pt x="25" y="114"/>
                      <a:pt x="30" y="60"/>
                      <a:pt x="25" y="7"/>
                    </a:cubicBezTo>
                    <a:cubicBezTo>
                      <a:pt x="45" y="23"/>
                      <a:pt x="73" y="27"/>
                      <a:pt x="97" y="29"/>
                    </a:cubicBezTo>
                    <a:cubicBezTo>
                      <a:pt x="130" y="31"/>
                      <a:pt x="163" y="29"/>
                      <a:pt x="196" y="26"/>
                    </a:cubicBezTo>
                    <a:cubicBezTo>
                      <a:pt x="232" y="23"/>
                      <a:pt x="267" y="22"/>
                      <a:pt x="302" y="24"/>
                    </a:cubicBezTo>
                    <a:cubicBezTo>
                      <a:pt x="324" y="25"/>
                      <a:pt x="346" y="26"/>
                      <a:pt x="367" y="26"/>
                    </a:cubicBezTo>
                    <a:cubicBezTo>
                      <a:pt x="377" y="26"/>
                      <a:pt x="387" y="26"/>
                      <a:pt x="397" y="26"/>
                    </a:cubicBezTo>
                    <a:cubicBezTo>
                      <a:pt x="407" y="26"/>
                      <a:pt x="418" y="26"/>
                      <a:pt x="427" y="22"/>
                    </a:cubicBezTo>
                    <a:cubicBezTo>
                      <a:pt x="432" y="21"/>
                      <a:pt x="431" y="14"/>
                      <a:pt x="426" y="14"/>
                    </a:cubicBezTo>
                    <a:cubicBezTo>
                      <a:pt x="416" y="13"/>
                      <a:pt x="407" y="14"/>
                      <a:pt x="397" y="15"/>
                    </a:cubicBezTo>
                    <a:cubicBezTo>
                      <a:pt x="387" y="15"/>
                      <a:pt x="377" y="15"/>
                      <a:pt x="367" y="15"/>
                    </a:cubicBezTo>
                    <a:cubicBezTo>
                      <a:pt x="347" y="15"/>
                      <a:pt x="326" y="14"/>
                      <a:pt x="305" y="13"/>
                    </a:cubicBezTo>
                    <a:cubicBezTo>
                      <a:pt x="271" y="12"/>
                      <a:pt x="237" y="12"/>
                      <a:pt x="202" y="15"/>
                    </a:cubicBezTo>
                    <a:cubicBezTo>
                      <a:pt x="171" y="17"/>
                      <a:pt x="140" y="20"/>
                      <a:pt x="109" y="19"/>
                    </a:cubicBezTo>
                    <a:cubicBezTo>
                      <a:pt x="81" y="18"/>
                      <a:pt x="50" y="17"/>
                      <a:pt x="25" y="2"/>
                    </a:cubicBezTo>
                    <a:cubicBezTo>
                      <a:pt x="23" y="0"/>
                      <a:pt x="21" y="4"/>
                      <a:pt x="22" y="5"/>
                    </a:cubicBezTo>
                    <a:cubicBezTo>
                      <a:pt x="23" y="5"/>
                      <a:pt x="23" y="5"/>
                      <a:pt x="23" y="6"/>
                    </a:cubicBezTo>
                    <a:cubicBezTo>
                      <a:pt x="18" y="59"/>
                      <a:pt x="15" y="113"/>
                      <a:pt x="11" y="167"/>
                    </a:cubicBezTo>
                    <a:cubicBezTo>
                      <a:pt x="9" y="193"/>
                      <a:pt x="7" y="219"/>
                      <a:pt x="6" y="245"/>
                    </a:cubicBezTo>
                    <a:cubicBezTo>
                      <a:pt x="5" y="256"/>
                      <a:pt x="4" y="267"/>
                      <a:pt x="4" y="279"/>
                    </a:cubicBezTo>
                    <a:cubicBezTo>
                      <a:pt x="4" y="288"/>
                      <a:pt x="2" y="299"/>
                      <a:pt x="7" y="307"/>
                    </a:cubicBezTo>
                    <a:cubicBezTo>
                      <a:pt x="6" y="307"/>
                      <a:pt x="5" y="306"/>
                      <a:pt x="3" y="306"/>
                    </a:cubicBezTo>
                    <a:cubicBezTo>
                      <a:pt x="1" y="304"/>
                      <a:pt x="0" y="307"/>
                      <a:pt x="1" y="309"/>
                    </a:cubicBezTo>
                    <a:cubicBezTo>
                      <a:pt x="25" y="326"/>
                      <a:pt x="53" y="329"/>
                      <a:pt x="81" y="329"/>
                    </a:cubicBezTo>
                    <a:cubicBezTo>
                      <a:pt x="112" y="329"/>
                      <a:pt x="143" y="324"/>
                      <a:pt x="174" y="321"/>
                    </a:cubicBezTo>
                    <a:cubicBezTo>
                      <a:pt x="213" y="318"/>
                      <a:pt x="253" y="320"/>
                      <a:pt x="292" y="323"/>
                    </a:cubicBezTo>
                    <a:cubicBezTo>
                      <a:pt x="293" y="323"/>
                      <a:pt x="294" y="323"/>
                      <a:pt x="294" y="323"/>
                    </a:cubicBezTo>
                    <a:cubicBezTo>
                      <a:pt x="293" y="333"/>
                      <a:pt x="293" y="342"/>
                      <a:pt x="292" y="352"/>
                    </a:cubicBezTo>
                    <a:cubicBezTo>
                      <a:pt x="292" y="363"/>
                      <a:pt x="291" y="373"/>
                      <a:pt x="292" y="384"/>
                    </a:cubicBezTo>
                    <a:cubicBezTo>
                      <a:pt x="287" y="384"/>
                      <a:pt x="282" y="386"/>
                      <a:pt x="277" y="387"/>
                    </a:cubicBezTo>
                    <a:cubicBezTo>
                      <a:pt x="267" y="390"/>
                      <a:pt x="257" y="391"/>
                      <a:pt x="246" y="391"/>
                    </a:cubicBezTo>
                    <a:cubicBezTo>
                      <a:pt x="236" y="391"/>
                      <a:pt x="226" y="391"/>
                      <a:pt x="216" y="390"/>
                    </a:cubicBezTo>
                    <a:cubicBezTo>
                      <a:pt x="214" y="389"/>
                      <a:pt x="212" y="389"/>
                      <a:pt x="209" y="389"/>
                    </a:cubicBezTo>
                    <a:cubicBezTo>
                      <a:pt x="217" y="388"/>
                      <a:pt x="224" y="386"/>
                      <a:pt x="229" y="380"/>
                    </a:cubicBezTo>
                    <a:cubicBezTo>
                      <a:pt x="230" y="379"/>
                      <a:pt x="229" y="378"/>
                      <a:pt x="228" y="379"/>
                    </a:cubicBezTo>
                    <a:cubicBezTo>
                      <a:pt x="219" y="386"/>
                      <a:pt x="207" y="389"/>
                      <a:pt x="196" y="386"/>
                    </a:cubicBezTo>
                    <a:cubicBezTo>
                      <a:pt x="196" y="386"/>
                      <a:pt x="196" y="386"/>
                      <a:pt x="196" y="386"/>
                    </a:cubicBezTo>
                    <a:cubicBezTo>
                      <a:pt x="194" y="386"/>
                      <a:pt x="192" y="385"/>
                      <a:pt x="190" y="384"/>
                    </a:cubicBezTo>
                    <a:cubicBezTo>
                      <a:pt x="188" y="383"/>
                      <a:pt x="185" y="386"/>
                      <a:pt x="187" y="388"/>
                    </a:cubicBezTo>
                    <a:cubicBezTo>
                      <a:pt x="203" y="402"/>
                      <a:pt x="226" y="403"/>
                      <a:pt x="246" y="404"/>
                    </a:cubicBezTo>
                    <a:cubicBezTo>
                      <a:pt x="258" y="404"/>
                      <a:pt x="269" y="403"/>
                      <a:pt x="281" y="401"/>
                    </a:cubicBezTo>
                    <a:cubicBezTo>
                      <a:pt x="282" y="400"/>
                      <a:pt x="283" y="400"/>
                      <a:pt x="284" y="400"/>
                    </a:cubicBezTo>
                    <a:cubicBezTo>
                      <a:pt x="280" y="406"/>
                      <a:pt x="278" y="412"/>
                      <a:pt x="277" y="419"/>
                    </a:cubicBezTo>
                    <a:cubicBezTo>
                      <a:pt x="276" y="428"/>
                      <a:pt x="273" y="441"/>
                      <a:pt x="281" y="447"/>
                    </a:cubicBezTo>
                    <a:cubicBezTo>
                      <a:pt x="282" y="447"/>
                      <a:pt x="284" y="447"/>
                      <a:pt x="284" y="446"/>
                    </a:cubicBezTo>
                    <a:cubicBezTo>
                      <a:pt x="286" y="444"/>
                      <a:pt x="287" y="443"/>
                      <a:pt x="286" y="440"/>
                    </a:cubicBezTo>
                    <a:cubicBezTo>
                      <a:pt x="286" y="434"/>
                      <a:pt x="285" y="428"/>
                      <a:pt x="286" y="422"/>
                    </a:cubicBezTo>
                    <a:cubicBezTo>
                      <a:pt x="286" y="414"/>
                      <a:pt x="288" y="406"/>
                      <a:pt x="291" y="398"/>
                    </a:cubicBezTo>
                    <a:cubicBezTo>
                      <a:pt x="294" y="396"/>
                      <a:pt x="296" y="394"/>
                      <a:pt x="298" y="391"/>
                    </a:cubicBezTo>
                    <a:cubicBezTo>
                      <a:pt x="300" y="391"/>
                      <a:pt x="301" y="389"/>
                      <a:pt x="302" y="387"/>
                    </a:cubicBezTo>
                    <a:cubicBezTo>
                      <a:pt x="302" y="386"/>
                      <a:pt x="302" y="385"/>
                      <a:pt x="302" y="385"/>
                    </a:cubicBezTo>
                    <a:cubicBezTo>
                      <a:pt x="309" y="381"/>
                      <a:pt x="317" y="379"/>
                      <a:pt x="326" y="379"/>
                    </a:cubicBezTo>
                    <a:cubicBezTo>
                      <a:pt x="338" y="379"/>
                      <a:pt x="349" y="383"/>
                      <a:pt x="359" y="389"/>
                    </a:cubicBezTo>
                    <a:cubicBezTo>
                      <a:pt x="367" y="393"/>
                      <a:pt x="374" y="399"/>
                      <a:pt x="380" y="405"/>
                    </a:cubicBezTo>
                    <a:cubicBezTo>
                      <a:pt x="380" y="409"/>
                      <a:pt x="379" y="414"/>
                      <a:pt x="379" y="419"/>
                    </a:cubicBezTo>
                    <a:cubicBezTo>
                      <a:pt x="379" y="426"/>
                      <a:pt x="379" y="433"/>
                      <a:pt x="379" y="440"/>
                    </a:cubicBezTo>
                    <a:cubicBezTo>
                      <a:pt x="379" y="444"/>
                      <a:pt x="377" y="450"/>
                      <a:pt x="379" y="453"/>
                    </a:cubicBezTo>
                    <a:cubicBezTo>
                      <a:pt x="374" y="455"/>
                      <a:pt x="369" y="457"/>
                      <a:pt x="363" y="459"/>
                    </a:cubicBezTo>
                    <a:cubicBezTo>
                      <a:pt x="359" y="460"/>
                      <a:pt x="355" y="460"/>
                      <a:pt x="350" y="461"/>
                    </a:cubicBezTo>
                    <a:cubicBezTo>
                      <a:pt x="354" y="453"/>
                      <a:pt x="352" y="445"/>
                      <a:pt x="352" y="437"/>
                    </a:cubicBezTo>
                    <a:cubicBezTo>
                      <a:pt x="351" y="427"/>
                      <a:pt x="351" y="418"/>
                      <a:pt x="350" y="408"/>
                    </a:cubicBezTo>
                    <a:cubicBezTo>
                      <a:pt x="349" y="404"/>
                      <a:pt x="344" y="404"/>
                      <a:pt x="344" y="408"/>
                    </a:cubicBezTo>
                    <a:cubicBezTo>
                      <a:pt x="343" y="418"/>
                      <a:pt x="342" y="427"/>
                      <a:pt x="342" y="437"/>
                    </a:cubicBezTo>
                    <a:cubicBezTo>
                      <a:pt x="342" y="445"/>
                      <a:pt x="340" y="453"/>
                      <a:pt x="343" y="461"/>
                    </a:cubicBezTo>
                    <a:cubicBezTo>
                      <a:pt x="344" y="461"/>
                      <a:pt x="344" y="461"/>
                      <a:pt x="344" y="461"/>
                    </a:cubicBezTo>
                    <a:cubicBezTo>
                      <a:pt x="338" y="462"/>
                      <a:pt x="333" y="462"/>
                      <a:pt x="328" y="462"/>
                    </a:cubicBezTo>
                    <a:cubicBezTo>
                      <a:pt x="325" y="462"/>
                      <a:pt x="323" y="462"/>
                      <a:pt x="320" y="461"/>
                    </a:cubicBezTo>
                    <a:cubicBezTo>
                      <a:pt x="320" y="460"/>
                      <a:pt x="320" y="458"/>
                      <a:pt x="320" y="456"/>
                    </a:cubicBezTo>
                    <a:cubicBezTo>
                      <a:pt x="320" y="448"/>
                      <a:pt x="320" y="440"/>
                      <a:pt x="320" y="433"/>
                    </a:cubicBezTo>
                    <a:cubicBezTo>
                      <a:pt x="321" y="417"/>
                      <a:pt x="322" y="402"/>
                      <a:pt x="320" y="386"/>
                    </a:cubicBezTo>
                    <a:cubicBezTo>
                      <a:pt x="319" y="385"/>
                      <a:pt x="317" y="385"/>
                      <a:pt x="317" y="386"/>
                    </a:cubicBezTo>
                    <a:cubicBezTo>
                      <a:pt x="314" y="403"/>
                      <a:pt x="312" y="419"/>
                      <a:pt x="311" y="435"/>
                    </a:cubicBezTo>
                    <a:cubicBezTo>
                      <a:pt x="310" y="444"/>
                      <a:pt x="309" y="453"/>
                      <a:pt x="310" y="461"/>
                    </a:cubicBezTo>
                    <a:cubicBezTo>
                      <a:pt x="291" y="460"/>
                      <a:pt x="271" y="457"/>
                      <a:pt x="252" y="455"/>
                    </a:cubicBezTo>
                    <a:cubicBezTo>
                      <a:pt x="248" y="454"/>
                      <a:pt x="245" y="454"/>
                      <a:pt x="242" y="454"/>
                    </a:cubicBezTo>
                    <a:cubicBezTo>
                      <a:pt x="242" y="453"/>
                      <a:pt x="242" y="453"/>
                      <a:pt x="242" y="453"/>
                    </a:cubicBezTo>
                    <a:cubicBezTo>
                      <a:pt x="247" y="439"/>
                      <a:pt x="249" y="423"/>
                      <a:pt x="248" y="408"/>
                    </a:cubicBezTo>
                    <a:cubicBezTo>
                      <a:pt x="248" y="406"/>
                      <a:pt x="245" y="407"/>
                      <a:pt x="245" y="408"/>
                    </a:cubicBezTo>
                    <a:cubicBezTo>
                      <a:pt x="243" y="423"/>
                      <a:pt x="239" y="437"/>
                      <a:pt x="236" y="451"/>
                    </a:cubicBezTo>
                    <a:cubicBezTo>
                      <a:pt x="236" y="452"/>
                      <a:pt x="236" y="453"/>
                      <a:pt x="237" y="453"/>
                    </a:cubicBezTo>
                    <a:cubicBezTo>
                      <a:pt x="230" y="453"/>
                      <a:pt x="224" y="452"/>
                      <a:pt x="217" y="452"/>
                    </a:cubicBezTo>
                    <a:cubicBezTo>
                      <a:pt x="214" y="438"/>
                      <a:pt x="216" y="423"/>
                      <a:pt x="219" y="409"/>
                    </a:cubicBezTo>
                    <a:cubicBezTo>
                      <a:pt x="219" y="407"/>
                      <a:pt x="217" y="407"/>
                      <a:pt x="217" y="408"/>
                    </a:cubicBezTo>
                    <a:cubicBezTo>
                      <a:pt x="210" y="420"/>
                      <a:pt x="206" y="438"/>
                      <a:pt x="211" y="452"/>
                    </a:cubicBezTo>
                    <a:cubicBezTo>
                      <a:pt x="202" y="451"/>
                      <a:pt x="194" y="451"/>
                      <a:pt x="185" y="451"/>
                    </a:cubicBezTo>
                    <a:cubicBezTo>
                      <a:pt x="187" y="442"/>
                      <a:pt x="186" y="432"/>
                      <a:pt x="187" y="423"/>
                    </a:cubicBezTo>
                    <a:cubicBezTo>
                      <a:pt x="188" y="413"/>
                      <a:pt x="190" y="404"/>
                      <a:pt x="191" y="394"/>
                    </a:cubicBezTo>
                    <a:cubicBezTo>
                      <a:pt x="191" y="392"/>
                      <a:pt x="188" y="391"/>
                      <a:pt x="187" y="393"/>
                    </a:cubicBezTo>
                    <a:cubicBezTo>
                      <a:pt x="185" y="403"/>
                      <a:pt x="182" y="412"/>
                      <a:pt x="181" y="422"/>
                    </a:cubicBezTo>
                    <a:cubicBezTo>
                      <a:pt x="179" y="431"/>
                      <a:pt x="177" y="442"/>
                      <a:pt x="179" y="450"/>
                    </a:cubicBezTo>
                    <a:cubicBezTo>
                      <a:pt x="172" y="450"/>
                      <a:pt x="165" y="450"/>
                      <a:pt x="159" y="450"/>
                    </a:cubicBezTo>
                    <a:cubicBezTo>
                      <a:pt x="158" y="450"/>
                      <a:pt x="157" y="450"/>
                      <a:pt x="156" y="450"/>
                    </a:cubicBezTo>
                    <a:cubicBezTo>
                      <a:pt x="158" y="442"/>
                      <a:pt x="157" y="434"/>
                      <a:pt x="158" y="426"/>
                    </a:cubicBezTo>
                    <a:cubicBezTo>
                      <a:pt x="159" y="415"/>
                      <a:pt x="161" y="405"/>
                      <a:pt x="162" y="394"/>
                    </a:cubicBezTo>
                    <a:cubicBezTo>
                      <a:pt x="162" y="392"/>
                      <a:pt x="159" y="391"/>
                      <a:pt x="158" y="393"/>
                    </a:cubicBezTo>
                    <a:cubicBezTo>
                      <a:pt x="156" y="403"/>
                      <a:pt x="154" y="412"/>
                      <a:pt x="152" y="422"/>
                    </a:cubicBezTo>
                    <a:cubicBezTo>
                      <a:pt x="150" y="431"/>
                      <a:pt x="149" y="441"/>
                      <a:pt x="150" y="450"/>
                    </a:cubicBezTo>
                    <a:cubicBezTo>
                      <a:pt x="142" y="450"/>
                      <a:pt x="134" y="450"/>
                      <a:pt x="127" y="451"/>
                    </a:cubicBezTo>
                    <a:cubicBezTo>
                      <a:pt x="128" y="444"/>
                      <a:pt x="125" y="437"/>
                      <a:pt x="125" y="431"/>
                    </a:cubicBezTo>
                    <a:cubicBezTo>
                      <a:pt x="125" y="421"/>
                      <a:pt x="125" y="411"/>
                      <a:pt x="126" y="401"/>
                    </a:cubicBezTo>
                    <a:cubicBezTo>
                      <a:pt x="126" y="399"/>
                      <a:pt x="123" y="399"/>
                      <a:pt x="123" y="401"/>
                    </a:cubicBezTo>
                    <a:cubicBezTo>
                      <a:pt x="120" y="411"/>
                      <a:pt x="119" y="420"/>
                      <a:pt x="118" y="431"/>
                    </a:cubicBezTo>
                    <a:cubicBezTo>
                      <a:pt x="118" y="436"/>
                      <a:pt x="118" y="445"/>
                      <a:pt x="121" y="451"/>
                    </a:cubicBezTo>
                    <a:cubicBezTo>
                      <a:pt x="115" y="451"/>
                      <a:pt x="109" y="451"/>
                      <a:pt x="103" y="452"/>
                    </a:cubicBezTo>
                    <a:cubicBezTo>
                      <a:pt x="88" y="452"/>
                      <a:pt x="72" y="452"/>
                      <a:pt x="57" y="457"/>
                    </a:cubicBezTo>
                    <a:cubicBezTo>
                      <a:pt x="58" y="454"/>
                      <a:pt x="57" y="450"/>
                      <a:pt x="57" y="446"/>
                    </a:cubicBezTo>
                    <a:cubicBezTo>
                      <a:pt x="58" y="440"/>
                      <a:pt x="60" y="433"/>
                      <a:pt x="63" y="427"/>
                    </a:cubicBezTo>
                    <a:cubicBezTo>
                      <a:pt x="65" y="425"/>
                      <a:pt x="67" y="422"/>
                      <a:pt x="69" y="420"/>
                    </a:cubicBezTo>
                    <a:cubicBezTo>
                      <a:pt x="68" y="432"/>
                      <a:pt x="70" y="445"/>
                      <a:pt x="81" y="450"/>
                    </a:cubicBezTo>
                    <a:cubicBezTo>
                      <a:pt x="83" y="450"/>
                      <a:pt x="84" y="448"/>
                      <a:pt x="83" y="447"/>
                    </a:cubicBezTo>
                    <a:cubicBezTo>
                      <a:pt x="79" y="444"/>
                      <a:pt x="78" y="435"/>
                      <a:pt x="77" y="430"/>
                    </a:cubicBezTo>
                    <a:cubicBezTo>
                      <a:pt x="76" y="425"/>
                      <a:pt x="76" y="419"/>
                      <a:pt x="76" y="413"/>
                    </a:cubicBezTo>
                    <a:cubicBezTo>
                      <a:pt x="81" y="409"/>
                      <a:pt x="86" y="406"/>
                      <a:pt x="92" y="403"/>
                    </a:cubicBezTo>
                    <a:cubicBezTo>
                      <a:pt x="96" y="401"/>
                      <a:pt x="101" y="399"/>
                      <a:pt x="105" y="397"/>
                    </a:cubicBezTo>
                    <a:cubicBezTo>
                      <a:pt x="105" y="399"/>
                      <a:pt x="104" y="400"/>
                      <a:pt x="103" y="401"/>
                    </a:cubicBezTo>
                    <a:cubicBezTo>
                      <a:pt x="103" y="401"/>
                      <a:pt x="103" y="401"/>
                      <a:pt x="103" y="401"/>
                    </a:cubicBezTo>
                    <a:cubicBezTo>
                      <a:pt x="104" y="400"/>
                      <a:pt x="105" y="399"/>
                      <a:pt x="106" y="397"/>
                    </a:cubicBezTo>
                    <a:cubicBezTo>
                      <a:pt x="106" y="398"/>
                      <a:pt x="105" y="399"/>
                      <a:pt x="104" y="401"/>
                    </a:cubicBezTo>
                    <a:cubicBezTo>
                      <a:pt x="101" y="404"/>
                      <a:pt x="100" y="409"/>
                      <a:pt x="99" y="413"/>
                    </a:cubicBezTo>
                    <a:cubicBezTo>
                      <a:pt x="97" y="424"/>
                      <a:pt x="98" y="434"/>
                      <a:pt x="98" y="444"/>
                    </a:cubicBezTo>
                    <a:cubicBezTo>
                      <a:pt x="98" y="451"/>
                      <a:pt x="108" y="451"/>
                      <a:pt x="108" y="444"/>
                    </a:cubicBezTo>
                    <a:cubicBezTo>
                      <a:pt x="107" y="429"/>
                      <a:pt x="104" y="413"/>
                      <a:pt x="113" y="399"/>
                    </a:cubicBezTo>
                    <a:cubicBezTo>
                      <a:pt x="113" y="398"/>
                      <a:pt x="113" y="396"/>
                      <a:pt x="112" y="395"/>
                    </a:cubicBezTo>
                    <a:cubicBezTo>
                      <a:pt x="112" y="395"/>
                      <a:pt x="112" y="395"/>
                      <a:pt x="112" y="395"/>
                    </a:cubicBezTo>
                    <a:cubicBezTo>
                      <a:pt x="134" y="389"/>
                      <a:pt x="157" y="388"/>
                      <a:pt x="180" y="388"/>
                    </a:cubicBezTo>
                    <a:cubicBezTo>
                      <a:pt x="180" y="388"/>
                      <a:pt x="180" y="388"/>
                      <a:pt x="181" y="389"/>
                    </a:cubicBezTo>
                    <a:cubicBezTo>
                      <a:pt x="183" y="390"/>
                      <a:pt x="184" y="388"/>
                      <a:pt x="184" y="386"/>
                    </a:cubicBezTo>
                    <a:cubicBezTo>
                      <a:pt x="182" y="377"/>
                      <a:pt x="178" y="369"/>
                      <a:pt x="178" y="359"/>
                    </a:cubicBezTo>
                    <a:cubicBezTo>
                      <a:pt x="177" y="351"/>
                      <a:pt x="178" y="344"/>
                      <a:pt x="180" y="337"/>
                    </a:cubicBezTo>
                    <a:cubicBezTo>
                      <a:pt x="180" y="338"/>
                      <a:pt x="181" y="338"/>
                      <a:pt x="182" y="338"/>
                    </a:cubicBezTo>
                    <a:cubicBezTo>
                      <a:pt x="190" y="338"/>
                      <a:pt x="197" y="339"/>
                      <a:pt x="205" y="339"/>
                    </a:cubicBezTo>
                    <a:cubicBezTo>
                      <a:pt x="212" y="339"/>
                      <a:pt x="219" y="340"/>
                      <a:pt x="225" y="338"/>
                    </a:cubicBezTo>
                    <a:cubicBezTo>
                      <a:pt x="227" y="337"/>
                      <a:pt x="227" y="335"/>
                      <a:pt x="225" y="334"/>
                    </a:cubicBezTo>
                    <a:cubicBezTo>
                      <a:pt x="219" y="332"/>
                      <a:pt x="212" y="333"/>
                      <a:pt x="205" y="333"/>
                    </a:cubicBezTo>
                    <a:cubicBezTo>
                      <a:pt x="197" y="333"/>
                      <a:pt x="190" y="334"/>
                      <a:pt x="182" y="334"/>
                    </a:cubicBezTo>
                    <a:cubicBezTo>
                      <a:pt x="182" y="334"/>
                      <a:pt x="181" y="334"/>
                      <a:pt x="181" y="334"/>
                    </a:cubicBezTo>
                    <a:cubicBezTo>
                      <a:pt x="182" y="333"/>
                      <a:pt x="183" y="331"/>
                      <a:pt x="183" y="330"/>
                    </a:cubicBezTo>
                    <a:cubicBezTo>
                      <a:pt x="185" y="328"/>
                      <a:pt x="182" y="326"/>
                      <a:pt x="181" y="327"/>
                    </a:cubicBezTo>
                    <a:cubicBezTo>
                      <a:pt x="173" y="336"/>
                      <a:pt x="170" y="348"/>
                      <a:pt x="170" y="359"/>
                    </a:cubicBezTo>
                    <a:cubicBezTo>
                      <a:pt x="170" y="367"/>
                      <a:pt x="171" y="378"/>
                      <a:pt x="176" y="384"/>
                    </a:cubicBezTo>
                    <a:cubicBezTo>
                      <a:pt x="145" y="379"/>
                      <a:pt x="111" y="382"/>
                      <a:pt x="83" y="397"/>
                    </a:cubicBezTo>
                    <a:cubicBezTo>
                      <a:pt x="81" y="398"/>
                      <a:pt x="78" y="399"/>
                      <a:pt x="76" y="401"/>
                    </a:cubicBezTo>
                    <a:cubicBezTo>
                      <a:pt x="76" y="399"/>
                      <a:pt x="73" y="399"/>
                      <a:pt x="73" y="401"/>
                    </a:cubicBezTo>
                    <a:cubicBezTo>
                      <a:pt x="72" y="402"/>
                      <a:pt x="72" y="403"/>
                      <a:pt x="72" y="404"/>
                    </a:cubicBezTo>
                    <a:cubicBezTo>
                      <a:pt x="64" y="409"/>
                      <a:pt x="58" y="416"/>
                      <a:pt x="54" y="424"/>
                    </a:cubicBezTo>
                    <a:cubicBezTo>
                      <a:pt x="49" y="432"/>
                      <a:pt x="41" y="455"/>
                      <a:pt x="51" y="461"/>
                    </a:cubicBezTo>
                    <a:cubicBezTo>
                      <a:pt x="52" y="462"/>
                      <a:pt x="54" y="461"/>
                      <a:pt x="54" y="461"/>
                    </a:cubicBezTo>
                    <a:cubicBezTo>
                      <a:pt x="55" y="461"/>
                      <a:pt x="55" y="460"/>
                      <a:pt x="55" y="460"/>
                    </a:cubicBezTo>
                    <a:cubicBezTo>
                      <a:pt x="71" y="464"/>
                      <a:pt x="87" y="462"/>
                      <a:pt x="103" y="462"/>
                    </a:cubicBezTo>
                    <a:cubicBezTo>
                      <a:pt x="123" y="462"/>
                      <a:pt x="142" y="462"/>
                      <a:pt x="162" y="462"/>
                    </a:cubicBezTo>
                    <a:cubicBezTo>
                      <a:pt x="194" y="463"/>
                      <a:pt x="226" y="464"/>
                      <a:pt x="258" y="468"/>
                    </a:cubicBezTo>
                    <a:cubicBezTo>
                      <a:pt x="277" y="470"/>
                      <a:pt x="296" y="473"/>
                      <a:pt x="315" y="474"/>
                    </a:cubicBezTo>
                    <a:cubicBezTo>
                      <a:pt x="316" y="474"/>
                      <a:pt x="316" y="474"/>
                      <a:pt x="316" y="475"/>
                    </a:cubicBezTo>
                    <a:cubicBezTo>
                      <a:pt x="317" y="476"/>
                      <a:pt x="320" y="476"/>
                      <a:pt x="320" y="474"/>
                    </a:cubicBezTo>
                    <a:cubicBezTo>
                      <a:pt x="327" y="474"/>
                      <a:pt x="333" y="474"/>
                      <a:pt x="339" y="474"/>
                    </a:cubicBezTo>
                    <a:cubicBezTo>
                      <a:pt x="356" y="473"/>
                      <a:pt x="386" y="472"/>
                      <a:pt x="393" y="453"/>
                    </a:cubicBezTo>
                    <a:cubicBezTo>
                      <a:pt x="394" y="450"/>
                      <a:pt x="391" y="448"/>
                      <a:pt x="388" y="449"/>
                    </a:cubicBezTo>
                    <a:cubicBezTo>
                      <a:pt x="388" y="449"/>
                      <a:pt x="388" y="449"/>
                      <a:pt x="387" y="450"/>
                    </a:cubicBezTo>
                    <a:cubicBezTo>
                      <a:pt x="387" y="446"/>
                      <a:pt x="387" y="443"/>
                      <a:pt x="387" y="440"/>
                    </a:cubicBezTo>
                    <a:cubicBezTo>
                      <a:pt x="387" y="433"/>
                      <a:pt x="387" y="426"/>
                      <a:pt x="387" y="419"/>
                    </a:cubicBezTo>
                    <a:cubicBezTo>
                      <a:pt x="387" y="416"/>
                      <a:pt x="386" y="414"/>
                      <a:pt x="386" y="412"/>
                    </a:cubicBezTo>
                    <a:cubicBezTo>
                      <a:pt x="390" y="417"/>
                      <a:pt x="393" y="423"/>
                      <a:pt x="396" y="428"/>
                    </a:cubicBezTo>
                    <a:cubicBezTo>
                      <a:pt x="395" y="432"/>
                      <a:pt x="395" y="435"/>
                      <a:pt x="395" y="438"/>
                    </a:cubicBezTo>
                    <a:cubicBezTo>
                      <a:pt x="395" y="443"/>
                      <a:pt x="395" y="448"/>
                      <a:pt x="396" y="452"/>
                    </a:cubicBezTo>
                    <a:cubicBezTo>
                      <a:pt x="396" y="453"/>
                      <a:pt x="398" y="453"/>
                      <a:pt x="398" y="452"/>
                    </a:cubicBezTo>
                    <a:cubicBezTo>
                      <a:pt x="400" y="448"/>
                      <a:pt x="399" y="443"/>
                      <a:pt x="399" y="438"/>
                    </a:cubicBezTo>
                    <a:cubicBezTo>
                      <a:pt x="399" y="440"/>
                      <a:pt x="400" y="442"/>
                      <a:pt x="400" y="444"/>
                    </a:cubicBezTo>
                    <a:cubicBezTo>
                      <a:pt x="401" y="450"/>
                      <a:pt x="409" y="450"/>
                      <a:pt x="409" y="444"/>
                    </a:cubicBezTo>
                    <a:cubicBezTo>
                      <a:pt x="407" y="426"/>
                      <a:pt x="397" y="411"/>
                      <a:pt x="384" y="398"/>
                    </a:cubicBezTo>
                    <a:cubicBezTo>
                      <a:pt x="384" y="396"/>
                      <a:pt x="384" y="393"/>
                      <a:pt x="384" y="390"/>
                    </a:cubicBezTo>
                    <a:cubicBezTo>
                      <a:pt x="383" y="389"/>
                      <a:pt x="382" y="389"/>
                      <a:pt x="382" y="390"/>
                    </a:cubicBezTo>
                    <a:cubicBezTo>
                      <a:pt x="382" y="392"/>
                      <a:pt x="382" y="394"/>
                      <a:pt x="381" y="395"/>
                    </a:cubicBezTo>
                    <a:cubicBezTo>
                      <a:pt x="375" y="390"/>
                      <a:pt x="368" y="385"/>
                      <a:pt x="361" y="382"/>
                    </a:cubicBezTo>
                    <a:cubicBezTo>
                      <a:pt x="346" y="373"/>
                      <a:pt x="317" y="366"/>
                      <a:pt x="302" y="379"/>
                    </a:cubicBezTo>
                    <a:cubicBezTo>
                      <a:pt x="302" y="372"/>
                      <a:pt x="301" y="364"/>
                      <a:pt x="301" y="356"/>
                    </a:cubicBezTo>
                    <a:cubicBezTo>
                      <a:pt x="301" y="345"/>
                      <a:pt x="300" y="334"/>
                      <a:pt x="299" y="323"/>
                    </a:cubicBezTo>
                    <a:cubicBezTo>
                      <a:pt x="316" y="324"/>
                      <a:pt x="333" y="325"/>
                      <a:pt x="350" y="326"/>
                    </a:cubicBezTo>
                    <a:cubicBezTo>
                      <a:pt x="370" y="327"/>
                      <a:pt x="391" y="329"/>
                      <a:pt x="411" y="328"/>
                    </a:cubicBezTo>
                    <a:cubicBezTo>
                      <a:pt x="420" y="327"/>
                      <a:pt x="420" y="316"/>
                      <a:pt x="411" y="3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7" name="Freeform 1318"/>
              <p:cNvSpPr/>
              <p:nvPr/>
            </p:nvSpPr>
            <p:spPr bwMode="auto">
              <a:xfrm>
                <a:off x="2373" y="4385"/>
                <a:ext cx="11" cy="172"/>
              </a:xfrm>
              <a:custGeom>
                <a:avLst/>
                <a:gdLst>
                  <a:gd name="T0" fmla="*/ 17 w 19"/>
                  <a:gd name="T1" fmla="*/ 153 h 307"/>
                  <a:gd name="T2" fmla="*/ 12 w 19"/>
                  <a:gd name="T3" fmla="*/ 77 h 307"/>
                  <a:gd name="T4" fmla="*/ 8 w 19"/>
                  <a:gd name="T5" fmla="*/ 2 h 307"/>
                  <a:gd name="T6" fmla="*/ 4 w 19"/>
                  <a:gd name="T7" fmla="*/ 2 h 307"/>
                  <a:gd name="T8" fmla="*/ 4 w 19"/>
                  <a:gd name="T9" fmla="*/ 74 h 307"/>
                  <a:gd name="T10" fmla="*/ 8 w 19"/>
                  <a:gd name="T11" fmla="*/ 150 h 307"/>
                  <a:gd name="T12" fmla="*/ 8 w 19"/>
                  <a:gd name="T13" fmla="*/ 222 h 307"/>
                  <a:gd name="T14" fmla="*/ 1 w 19"/>
                  <a:gd name="T15" fmla="*/ 297 h 307"/>
                  <a:gd name="T16" fmla="*/ 11 w 19"/>
                  <a:gd name="T17" fmla="*/ 300 h 307"/>
                  <a:gd name="T18" fmla="*/ 18 w 19"/>
                  <a:gd name="T19" fmla="*/ 229 h 307"/>
                  <a:gd name="T20" fmla="*/ 17 w 19"/>
                  <a:gd name="T21"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07">
                    <a:moveTo>
                      <a:pt x="17" y="153"/>
                    </a:moveTo>
                    <a:cubicBezTo>
                      <a:pt x="16" y="128"/>
                      <a:pt x="14" y="103"/>
                      <a:pt x="12" y="77"/>
                    </a:cubicBezTo>
                    <a:cubicBezTo>
                      <a:pt x="11" y="52"/>
                      <a:pt x="10" y="27"/>
                      <a:pt x="8" y="2"/>
                    </a:cubicBezTo>
                    <a:cubicBezTo>
                      <a:pt x="7" y="0"/>
                      <a:pt x="4" y="0"/>
                      <a:pt x="4" y="2"/>
                    </a:cubicBezTo>
                    <a:cubicBezTo>
                      <a:pt x="2" y="26"/>
                      <a:pt x="3" y="50"/>
                      <a:pt x="4" y="74"/>
                    </a:cubicBezTo>
                    <a:cubicBezTo>
                      <a:pt x="5" y="99"/>
                      <a:pt x="7" y="125"/>
                      <a:pt x="8" y="150"/>
                    </a:cubicBezTo>
                    <a:cubicBezTo>
                      <a:pt x="9" y="174"/>
                      <a:pt x="9" y="198"/>
                      <a:pt x="8" y="222"/>
                    </a:cubicBezTo>
                    <a:cubicBezTo>
                      <a:pt x="8" y="248"/>
                      <a:pt x="4" y="272"/>
                      <a:pt x="1" y="297"/>
                    </a:cubicBezTo>
                    <a:cubicBezTo>
                      <a:pt x="0" y="304"/>
                      <a:pt x="9" y="307"/>
                      <a:pt x="11" y="300"/>
                    </a:cubicBezTo>
                    <a:cubicBezTo>
                      <a:pt x="16" y="277"/>
                      <a:pt x="18" y="252"/>
                      <a:pt x="18" y="229"/>
                    </a:cubicBezTo>
                    <a:cubicBezTo>
                      <a:pt x="19" y="204"/>
                      <a:pt x="19" y="179"/>
                      <a:pt x="17"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8" name="Freeform 1319"/>
              <p:cNvSpPr/>
              <p:nvPr/>
            </p:nvSpPr>
            <p:spPr bwMode="auto">
              <a:xfrm>
                <a:off x="2168" y="4399"/>
                <a:ext cx="189" cy="133"/>
              </a:xfrm>
              <a:custGeom>
                <a:avLst/>
                <a:gdLst>
                  <a:gd name="T0" fmla="*/ 330 w 338"/>
                  <a:gd name="T1" fmla="*/ 210 h 238"/>
                  <a:gd name="T2" fmla="*/ 328 w 338"/>
                  <a:gd name="T3" fmla="*/ 210 h 238"/>
                  <a:gd name="T4" fmla="*/ 325 w 338"/>
                  <a:gd name="T5" fmla="*/ 116 h 238"/>
                  <a:gd name="T6" fmla="*/ 323 w 338"/>
                  <a:gd name="T7" fmla="*/ 66 h 238"/>
                  <a:gd name="T8" fmla="*/ 323 w 338"/>
                  <a:gd name="T9" fmla="*/ 14 h 238"/>
                  <a:gd name="T10" fmla="*/ 322 w 338"/>
                  <a:gd name="T11" fmla="*/ 14 h 238"/>
                  <a:gd name="T12" fmla="*/ 315 w 338"/>
                  <a:gd name="T13" fmla="*/ 112 h 238"/>
                  <a:gd name="T14" fmla="*/ 318 w 338"/>
                  <a:gd name="T15" fmla="*/ 210 h 238"/>
                  <a:gd name="T16" fmla="*/ 161 w 338"/>
                  <a:gd name="T17" fmla="*/ 205 h 238"/>
                  <a:gd name="T18" fmla="*/ 77 w 338"/>
                  <a:gd name="T19" fmla="*/ 210 h 238"/>
                  <a:gd name="T20" fmla="*/ 12 w 338"/>
                  <a:gd name="T21" fmla="*/ 226 h 238"/>
                  <a:gd name="T22" fmla="*/ 11 w 338"/>
                  <a:gd name="T23" fmla="*/ 178 h 238"/>
                  <a:gd name="T24" fmla="*/ 14 w 338"/>
                  <a:gd name="T25" fmla="*/ 121 h 238"/>
                  <a:gd name="T26" fmla="*/ 16 w 338"/>
                  <a:gd name="T27" fmla="*/ 18 h 238"/>
                  <a:gd name="T28" fmla="*/ 65 w 338"/>
                  <a:gd name="T29" fmla="*/ 31 h 238"/>
                  <a:gd name="T30" fmla="*/ 135 w 338"/>
                  <a:gd name="T31" fmla="*/ 24 h 238"/>
                  <a:gd name="T32" fmla="*/ 200 w 338"/>
                  <a:gd name="T33" fmla="*/ 19 h 238"/>
                  <a:gd name="T34" fmla="*/ 244 w 338"/>
                  <a:gd name="T35" fmla="*/ 20 h 238"/>
                  <a:gd name="T36" fmla="*/ 254 w 338"/>
                  <a:gd name="T37" fmla="*/ 20 h 238"/>
                  <a:gd name="T38" fmla="*/ 266 w 338"/>
                  <a:gd name="T39" fmla="*/ 20 h 238"/>
                  <a:gd name="T40" fmla="*/ 315 w 338"/>
                  <a:gd name="T41" fmla="*/ 21 h 238"/>
                  <a:gd name="T42" fmla="*/ 315 w 338"/>
                  <a:gd name="T43" fmla="*/ 8 h 238"/>
                  <a:gd name="T44" fmla="*/ 295 w 338"/>
                  <a:gd name="T45" fmla="*/ 7 h 238"/>
                  <a:gd name="T46" fmla="*/ 294 w 338"/>
                  <a:gd name="T47" fmla="*/ 6 h 238"/>
                  <a:gd name="T48" fmla="*/ 290 w 338"/>
                  <a:gd name="T49" fmla="*/ 7 h 238"/>
                  <a:gd name="T50" fmla="*/ 273 w 338"/>
                  <a:gd name="T51" fmla="*/ 7 h 238"/>
                  <a:gd name="T52" fmla="*/ 226 w 338"/>
                  <a:gd name="T53" fmla="*/ 7 h 238"/>
                  <a:gd name="T54" fmla="*/ 142 w 338"/>
                  <a:gd name="T55" fmla="*/ 10 h 238"/>
                  <a:gd name="T56" fmla="*/ 134 w 338"/>
                  <a:gd name="T57" fmla="*/ 11 h 238"/>
                  <a:gd name="T58" fmla="*/ 100 w 338"/>
                  <a:gd name="T59" fmla="*/ 9 h 238"/>
                  <a:gd name="T60" fmla="*/ 14 w 338"/>
                  <a:gd name="T61" fmla="*/ 0 h 238"/>
                  <a:gd name="T62" fmla="*/ 14 w 338"/>
                  <a:gd name="T63" fmla="*/ 0 h 238"/>
                  <a:gd name="T64" fmla="*/ 100 w 338"/>
                  <a:gd name="T65" fmla="*/ 13 h 238"/>
                  <a:gd name="T66" fmla="*/ 112 w 338"/>
                  <a:gd name="T67" fmla="*/ 14 h 238"/>
                  <a:gd name="T68" fmla="*/ 77 w 338"/>
                  <a:gd name="T69" fmla="*/ 18 h 238"/>
                  <a:gd name="T70" fmla="*/ 15 w 338"/>
                  <a:gd name="T71" fmla="*/ 13 h 238"/>
                  <a:gd name="T72" fmla="*/ 15 w 338"/>
                  <a:gd name="T73" fmla="*/ 7 h 238"/>
                  <a:gd name="T74" fmla="*/ 13 w 338"/>
                  <a:gd name="T75" fmla="*/ 7 h 238"/>
                  <a:gd name="T76" fmla="*/ 13 w 338"/>
                  <a:gd name="T77" fmla="*/ 13 h 238"/>
                  <a:gd name="T78" fmla="*/ 12 w 338"/>
                  <a:gd name="T79" fmla="*/ 15 h 238"/>
                  <a:gd name="T80" fmla="*/ 5 w 338"/>
                  <a:gd name="T81" fmla="*/ 121 h 238"/>
                  <a:gd name="T82" fmla="*/ 2 w 338"/>
                  <a:gd name="T83" fmla="*/ 178 h 238"/>
                  <a:gd name="T84" fmla="*/ 2 w 338"/>
                  <a:gd name="T85" fmla="*/ 233 h 238"/>
                  <a:gd name="T86" fmla="*/ 11 w 338"/>
                  <a:gd name="T87" fmla="*/ 233 h 238"/>
                  <a:gd name="T88" fmla="*/ 330 w 338"/>
                  <a:gd name="T89" fmla="*/ 223 h 238"/>
                  <a:gd name="T90" fmla="*/ 330 w 338"/>
                  <a:gd name="T91" fmla="*/ 21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8" h="238">
                    <a:moveTo>
                      <a:pt x="330" y="210"/>
                    </a:moveTo>
                    <a:cubicBezTo>
                      <a:pt x="329" y="210"/>
                      <a:pt x="328" y="210"/>
                      <a:pt x="328" y="210"/>
                    </a:cubicBezTo>
                    <a:cubicBezTo>
                      <a:pt x="327" y="179"/>
                      <a:pt x="326" y="147"/>
                      <a:pt x="325" y="116"/>
                    </a:cubicBezTo>
                    <a:cubicBezTo>
                      <a:pt x="324" y="99"/>
                      <a:pt x="323" y="83"/>
                      <a:pt x="323" y="66"/>
                    </a:cubicBezTo>
                    <a:cubicBezTo>
                      <a:pt x="323" y="49"/>
                      <a:pt x="324" y="32"/>
                      <a:pt x="323" y="14"/>
                    </a:cubicBezTo>
                    <a:cubicBezTo>
                      <a:pt x="323" y="14"/>
                      <a:pt x="322" y="14"/>
                      <a:pt x="322" y="14"/>
                    </a:cubicBezTo>
                    <a:cubicBezTo>
                      <a:pt x="313" y="45"/>
                      <a:pt x="315" y="80"/>
                      <a:pt x="315" y="112"/>
                    </a:cubicBezTo>
                    <a:cubicBezTo>
                      <a:pt x="315" y="145"/>
                      <a:pt x="317" y="177"/>
                      <a:pt x="318" y="210"/>
                    </a:cubicBezTo>
                    <a:cubicBezTo>
                      <a:pt x="265" y="209"/>
                      <a:pt x="214" y="206"/>
                      <a:pt x="161" y="205"/>
                    </a:cubicBezTo>
                    <a:cubicBezTo>
                      <a:pt x="133" y="205"/>
                      <a:pt x="105" y="206"/>
                      <a:pt x="77" y="210"/>
                    </a:cubicBezTo>
                    <a:cubicBezTo>
                      <a:pt x="55" y="213"/>
                      <a:pt x="33" y="217"/>
                      <a:pt x="12" y="226"/>
                    </a:cubicBezTo>
                    <a:cubicBezTo>
                      <a:pt x="12" y="210"/>
                      <a:pt x="11" y="194"/>
                      <a:pt x="11" y="178"/>
                    </a:cubicBezTo>
                    <a:cubicBezTo>
                      <a:pt x="12" y="159"/>
                      <a:pt x="13" y="140"/>
                      <a:pt x="14" y="121"/>
                    </a:cubicBezTo>
                    <a:cubicBezTo>
                      <a:pt x="15" y="87"/>
                      <a:pt x="18" y="52"/>
                      <a:pt x="16" y="18"/>
                    </a:cubicBezTo>
                    <a:cubicBezTo>
                      <a:pt x="30" y="29"/>
                      <a:pt x="47" y="30"/>
                      <a:pt x="65" y="31"/>
                    </a:cubicBezTo>
                    <a:cubicBezTo>
                      <a:pt x="88" y="31"/>
                      <a:pt x="111" y="27"/>
                      <a:pt x="135" y="24"/>
                    </a:cubicBezTo>
                    <a:cubicBezTo>
                      <a:pt x="156" y="21"/>
                      <a:pt x="178" y="20"/>
                      <a:pt x="200" y="19"/>
                    </a:cubicBezTo>
                    <a:cubicBezTo>
                      <a:pt x="215" y="20"/>
                      <a:pt x="229" y="21"/>
                      <a:pt x="244" y="20"/>
                    </a:cubicBezTo>
                    <a:cubicBezTo>
                      <a:pt x="247" y="20"/>
                      <a:pt x="251" y="20"/>
                      <a:pt x="254" y="20"/>
                    </a:cubicBezTo>
                    <a:cubicBezTo>
                      <a:pt x="258" y="20"/>
                      <a:pt x="262" y="20"/>
                      <a:pt x="266" y="20"/>
                    </a:cubicBezTo>
                    <a:cubicBezTo>
                      <a:pt x="282" y="21"/>
                      <a:pt x="299" y="22"/>
                      <a:pt x="315" y="21"/>
                    </a:cubicBezTo>
                    <a:cubicBezTo>
                      <a:pt x="323" y="20"/>
                      <a:pt x="323" y="9"/>
                      <a:pt x="315" y="8"/>
                    </a:cubicBezTo>
                    <a:cubicBezTo>
                      <a:pt x="309" y="8"/>
                      <a:pt x="302" y="7"/>
                      <a:pt x="295" y="7"/>
                    </a:cubicBezTo>
                    <a:cubicBezTo>
                      <a:pt x="295" y="7"/>
                      <a:pt x="294" y="6"/>
                      <a:pt x="294" y="6"/>
                    </a:cubicBezTo>
                    <a:cubicBezTo>
                      <a:pt x="292" y="6"/>
                      <a:pt x="291" y="7"/>
                      <a:pt x="290" y="7"/>
                    </a:cubicBezTo>
                    <a:cubicBezTo>
                      <a:pt x="284" y="7"/>
                      <a:pt x="279" y="8"/>
                      <a:pt x="273" y="7"/>
                    </a:cubicBezTo>
                    <a:cubicBezTo>
                      <a:pt x="257" y="7"/>
                      <a:pt x="242" y="7"/>
                      <a:pt x="226" y="7"/>
                    </a:cubicBezTo>
                    <a:cubicBezTo>
                      <a:pt x="198" y="6"/>
                      <a:pt x="170" y="6"/>
                      <a:pt x="142" y="10"/>
                    </a:cubicBezTo>
                    <a:cubicBezTo>
                      <a:pt x="140" y="10"/>
                      <a:pt x="137" y="11"/>
                      <a:pt x="134" y="11"/>
                    </a:cubicBezTo>
                    <a:cubicBezTo>
                      <a:pt x="123" y="11"/>
                      <a:pt x="112" y="10"/>
                      <a:pt x="100" y="9"/>
                    </a:cubicBezTo>
                    <a:cubicBezTo>
                      <a:pt x="71" y="5"/>
                      <a:pt x="43" y="0"/>
                      <a:pt x="14" y="0"/>
                    </a:cubicBezTo>
                    <a:cubicBezTo>
                      <a:pt x="14" y="0"/>
                      <a:pt x="14" y="0"/>
                      <a:pt x="14" y="0"/>
                    </a:cubicBezTo>
                    <a:cubicBezTo>
                      <a:pt x="43" y="5"/>
                      <a:pt x="71" y="9"/>
                      <a:pt x="100" y="13"/>
                    </a:cubicBezTo>
                    <a:cubicBezTo>
                      <a:pt x="104" y="13"/>
                      <a:pt x="108" y="14"/>
                      <a:pt x="112" y="14"/>
                    </a:cubicBezTo>
                    <a:cubicBezTo>
                      <a:pt x="100" y="16"/>
                      <a:pt x="89" y="17"/>
                      <a:pt x="77" y="18"/>
                    </a:cubicBezTo>
                    <a:cubicBezTo>
                      <a:pt x="57" y="20"/>
                      <a:pt x="34" y="21"/>
                      <a:pt x="15" y="13"/>
                    </a:cubicBezTo>
                    <a:cubicBezTo>
                      <a:pt x="15" y="11"/>
                      <a:pt x="15" y="9"/>
                      <a:pt x="15" y="7"/>
                    </a:cubicBezTo>
                    <a:cubicBezTo>
                      <a:pt x="15" y="6"/>
                      <a:pt x="13" y="6"/>
                      <a:pt x="13" y="7"/>
                    </a:cubicBezTo>
                    <a:cubicBezTo>
                      <a:pt x="13" y="9"/>
                      <a:pt x="13" y="11"/>
                      <a:pt x="13" y="13"/>
                    </a:cubicBezTo>
                    <a:cubicBezTo>
                      <a:pt x="12" y="14"/>
                      <a:pt x="12" y="15"/>
                      <a:pt x="12" y="15"/>
                    </a:cubicBezTo>
                    <a:cubicBezTo>
                      <a:pt x="9" y="50"/>
                      <a:pt x="7" y="86"/>
                      <a:pt x="5" y="121"/>
                    </a:cubicBezTo>
                    <a:cubicBezTo>
                      <a:pt x="3" y="140"/>
                      <a:pt x="2" y="159"/>
                      <a:pt x="2" y="178"/>
                    </a:cubicBezTo>
                    <a:cubicBezTo>
                      <a:pt x="1" y="196"/>
                      <a:pt x="0" y="215"/>
                      <a:pt x="2" y="233"/>
                    </a:cubicBezTo>
                    <a:cubicBezTo>
                      <a:pt x="3" y="238"/>
                      <a:pt x="10" y="237"/>
                      <a:pt x="11" y="233"/>
                    </a:cubicBezTo>
                    <a:cubicBezTo>
                      <a:pt x="116" y="209"/>
                      <a:pt x="223" y="223"/>
                      <a:pt x="330" y="223"/>
                    </a:cubicBezTo>
                    <a:cubicBezTo>
                      <a:pt x="338" y="223"/>
                      <a:pt x="338" y="210"/>
                      <a:pt x="33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9" name="Freeform 1320"/>
              <p:cNvSpPr/>
              <p:nvPr/>
            </p:nvSpPr>
            <p:spPr bwMode="auto">
              <a:xfrm>
                <a:off x="2239" y="4571"/>
                <a:ext cx="26" cy="4"/>
              </a:xfrm>
              <a:custGeom>
                <a:avLst/>
                <a:gdLst>
                  <a:gd name="T0" fmla="*/ 44 w 46"/>
                  <a:gd name="T1" fmla="*/ 2 h 7"/>
                  <a:gd name="T2" fmla="*/ 24 w 46"/>
                  <a:gd name="T3" fmla="*/ 1 h 7"/>
                  <a:gd name="T4" fmla="*/ 1 w 46"/>
                  <a:gd name="T5" fmla="*/ 3 h 7"/>
                  <a:gd name="T6" fmla="*/ 1 w 46"/>
                  <a:gd name="T7" fmla="*/ 5 h 7"/>
                  <a:gd name="T8" fmla="*/ 24 w 46"/>
                  <a:gd name="T9" fmla="*/ 6 h 7"/>
                  <a:gd name="T10" fmla="*/ 44 w 46"/>
                  <a:gd name="T11" fmla="*/ 5 h 7"/>
                  <a:gd name="T12" fmla="*/ 44 w 46"/>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6" h="7">
                    <a:moveTo>
                      <a:pt x="44" y="2"/>
                    </a:moveTo>
                    <a:cubicBezTo>
                      <a:pt x="38" y="0"/>
                      <a:pt x="31" y="1"/>
                      <a:pt x="24" y="1"/>
                    </a:cubicBezTo>
                    <a:cubicBezTo>
                      <a:pt x="16" y="2"/>
                      <a:pt x="9" y="2"/>
                      <a:pt x="1" y="3"/>
                    </a:cubicBezTo>
                    <a:cubicBezTo>
                      <a:pt x="0" y="3"/>
                      <a:pt x="0" y="5"/>
                      <a:pt x="1" y="5"/>
                    </a:cubicBezTo>
                    <a:cubicBezTo>
                      <a:pt x="9" y="5"/>
                      <a:pt x="16" y="6"/>
                      <a:pt x="24" y="6"/>
                    </a:cubicBezTo>
                    <a:cubicBezTo>
                      <a:pt x="31" y="6"/>
                      <a:pt x="38" y="7"/>
                      <a:pt x="44" y="5"/>
                    </a:cubicBezTo>
                    <a:cubicBezTo>
                      <a:pt x="46" y="5"/>
                      <a:pt x="46" y="3"/>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0" name="Freeform 1321"/>
              <p:cNvSpPr/>
              <p:nvPr/>
            </p:nvSpPr>
            <p:spPr bwMode="auto">
              <a:xfrm>
                <a:off x="2239" y="4580"/>
                <a:ext cx="26" cy="7"/>
              </a:xfrm>
              <a:custGeom>
                <a:avLst/>
                <a:gdLst>
                  <a:gd name="T0" fmla="*/ 45 w 47"/>
                  <a:gd name="T1" fmla="*/ 0 h 13"/>
                  <a:gd name="T2" fmla="*/ 28 w 47"/>
                  <a:gd name="T3" fmla="*/ 4 h 13"/>
                  <a:gd name="T4" fmla="*/ 2 w 47"/>
                  <a:gd name="T5" fmla="*/ 0 h 13"/>
                  <a:gd name="T6" fmla="*/ 1 w 47"/>
                  <a:gd name="T7" fmla="*/ 2 h 13"/>
                  <a:gd name="T8" fmla="*/ 46 w 47"/>
                  <a:gd name="T9" fmla="*/ 2 h 13"/>
                  <a:gd name="T10" fmla="*/ 45 w 47"/>
                  <a:gd name="T11" fmla="*/ 0 h 13"/>
                </a:gdLst>
                <a:ahLst/>
                <a:cxnLst>
                  <a:cxn ang="0">
                    <a:pos x="T0" y="T1"/>
                  </a:cxn>
                  <a:cxn ang="0">
                    <a:pos x="T2" y="T3"/>
                  </a:cxn>
                  <a:cxn ang="0">
                    <a:pos x="T4" y="T5"/>
                  </a:cxn>
                  <a:cxn ang="0">
                    <a:pos x="T6" y="T7"/>
                  </a:cxn>
                  <a:cxn ang="0">
                    <a:pos x="T8" y="T9"/>
                  </a:cxn>
                  <a:cxn ang="0">
                    <a:pos x="T10" y="T11"/>
                  </a:cxn>
                </a:cxnLst>
                <a:rect l="0" t="0" r="r" b="b"/>
                <a:pathLst>
                  <a:path w="47" h="13">
                    <a:moveTo>
                      <a:pt x="45" y="0"/>
                    </a:moveTo>
                    <a:cubicBezTo>
                      <a:pt x="39" y="0"/>
                      <a:pt x="34" y="3"/>
                      <a:pt x="28" y="4"/>
                    </a:cubicBezTo>
                    <a:cubicBezTo>
                      <a:pt x="20" y="6"/>
                      <a:pt x="10" y="5"/>
                      <a:pt x="2" y="0"/>
                    </a:cubicBezTo>
                    <a:cubicBezTo>
                      <a:pt x="1" y="0"/>
                      <a:pt x="0" y="1"/>
                      <a:pt x="1" y="2"/>
                    </a:cubicBezTo>
                    <a:cubicBezTo>
                      <a:pt x="13" y="10"/>
                      <a:pt x="35" y="13"/>
                      <a:pt x="46" y="2"/>
                    </a:cubicBezTo>
                    <a:cubicBezTo>
                      <a:pt x="47" y="1"/>
                      <a:pt x="46" y="0"/>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1" name="Freeform 1322"/>
              <p:cNvSpPr/>
              <p:nvPr/>
            </p:nvSpPr>
            <p:spPr bwMode="auto">
              <a:xfrm>
                <a:off x="2155" y="4534"/>
                <a:ext cx="170" cy="5"/>
              </a:xfrm>
              <a:custGeom>
                <a:avLst/>
                <a:gdLst>
                  <a:gd name="T0" fmla="*/ 149 w 303"/>
                  <a:gd name="T1" fmla="*/ 7 h 9"/>
                  <a:gd name="T2" fmla="*/ 302 w 303"/>
                  <a:gd name="T3" fmla="*/ 6 h 9"/>
                  <a:gd name="T4" fmla="*/ 302 w 303"/>
                  <a:gd name="T5" fmla="*/ 4 h 9"/>
                  <a:gd name="T6" fmla="*/ 153 w 303"/>
                  <a:gd name="T7" fmla="*/ 3 h 9"/>
                  <a:gd name="T8" fmla="*/ 0 w 303"/>
                  <a:gd name="T9" fmla="*/ 5 h 9"/>
                  <a:gd name="T10" fmla="*/ 0 w 303"/>
                  <a:gd name="T11" fmla="*/ 5 h 9"/>
                  <a:gd name="T12" fmla="*/ 149 w 303"/>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303" h="9">
                    <a:moveTo>
                      <a:pt x="149" y="7"/>
                    </a:moveTo>
                    <a:cubicBezTo>
                      <a:pt x="200" y="7"/>
                      <a:pt x="251" y="9"/>
                      <a:pt x="302" y="6"/>
                    </a:cubicBezTo>
                    <a:cubicBezTo>
                      <a:pt x="303" y="6"/>
                      <a:pt x="303" y="4"/>
                      <a:pt x="302" y="4"/>
                    </a:cubicBezTo>
                    <a:cubicBezTo>
                      <a:pt x="252" y="0"/>
                      <a:pt x="202" y="3"/>
                      <a:pt x="153" y="3"/>
                    </a:cubicBezTo>
                    <a:cubicBezTo>
                      <a:pt x="102" y="3"/>
                      <a:pt x="51" y="2"/>
                      <a:pt x="0" y="5"/>
                    </a:cubicBezTo>
                    <a:cubicBezTo>
                      <a:pt x="0" y="5"/>
                      <a:pt x="0" y="5"/>
                      <a:pt x="0" y="5"/>
                    </a:cubicBezTo>
                    <a:cubicBezTo>
                      <a:pt x="50" y="7"/>
                      <a:pt x="100" y="6"/>
                      <a:pt x="1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2" name="Freeform 1323"/>
              <p:cNvSpPr/>
              <p:nvPr/>
            </p:nvSpPr>
            <p:spPr bwMode="auto">
              <a:xfrm>
                <a:off x="2231" y="4390"/>
                <a:ext cx="126" cy="12"/>
              </a:xfrm>
              <a:custGeom>
                <a:avLst/>
                <a:gdLst>
                  <a:gd name="T0" fmla="*/ 223 w 224"/>
                  <a:gd name="T1" fmla="*/ 14 h 20"/>
                  <a:gd name="T2" fmla="*/ 173 w 224"/>
                  <a:gd name="T3" fmla="*/ 14 h 20"/>
                  <a:gd name="T4" fmla="*/ 110 w 224"/>
                  <a:gd name="T5" fmla="*/ 15 h 20"/>
                  <a:gd name="T6" fmla="*/ 1 w 224"/>
                  <a:gd name="T7" fmla="*/ 0 h 20"/>
                  <a:gd name="T8" fmla="*/ 0 w 224"/>
                  <a:gd name="T9" fmla="*/ 1 h 20"/>
                  <a:gd name="T10" fmla="*/ 46 w 224"/>
                  <a:gd name="T11" fmla="*/ 15 h 20"/>
                  <a:gd name="T12" fmla="*/ 105 w 224"/>
                  <a:gd name="T13" fmla="*/ 19 h 20"/>
                  <a:gd name="T14" fmla="*/ 168 w 224"/>
                  <a:gd name="T15" fmla="*/ 19 h 20"/>
                  <a:gd name="T16" fmla="*/ 223 w 224"/>
                  <a:gd name="T17" fmla="*/ 16 h 20"/>
                  <a:gd name="T18" fmla="*/ 223 w 224"/>
                  <a:gd name="T19"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20">
                    <a:moveTo>
                      <a:pt x="223" y="14"/>
                    </a:moveTo>
                    <a:cubicBezTo>
                      <a:pt x="207" y="12"/>
                      <a:pt x="190" y="13"/>
                      <a:pt x="173" y="14"/>
                    </a:cubicBezTo>
                    <a:cubicBezTo>
                      <a:pt x="152" y="14"/>
                      <a:pt x="131" y="15"/>
                      <a:pt x="110" y="15"/>
                    </a:cubicBezTo>
                    <a:cubicBezTo>
                      <a:pt x="74" y="15"/>
                      <a:pt x="35" y="14"/>
                      <a:pt x="1" y="0"/>
                    </a:cubicBezTo>
                    <a:cubicBezTo>
                      <a:pt x="0" y="0"/>
                      <a:pt x="0" y="1"/>
                      <a:pt x="0" y="1"/>
                    </a:cubicBezTo>
                    <a:cubicBezTo>
                      <a:pt x="15" y="9"/>
                      <a:pt x="30" y="13"/>
                      <a:pt x="46" y="15"/>
                    </a:cubicBezTo>
                    <a:cubicBezTo>
                      <a:pt x="66" y="18"/>
                      <a:pt x="85" y="19"/>
                      <a:pt x="105" y="19"/>
                    </a:cubicBezTo>
                    <a:cubicBezTo>
                      <a:pt x="126" y="20"/>
                      <a:pt x="147" y="20"/>
                      <a:pt x="168" y="19"/>
                    </a:cubicBezTo>
                    <a:cubicBezTo>
                      <a:pt x="187" y="18"/>
                      <a:pt x="205" y="19"/>
                      <a:pt x="223" y="16"/>
                    </a:cubicBezTo>
                    <a:cubicBezTo>
                      <a:pt x="224" y="16"/>
                      <a:pt x="224" y="14"/>
                      <a:pt x="2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3" name="Freeform 1324"/>
              <p:cNvSpPr/>
              <p:nvPr/>
            </p:nvSpPr>
            <p:spPr bwMode="auto">
              <a:xfrm>
                <a:off x="2355" y="4399"/>
                <a:ext cx="10" cy="71"/>
              </a:xfrm>
              <a:custGeom>
                <a:avLst/>
                <a:gdLst>
                  <a:gd name="T0" fmla="*/ 16 w 17"/>
                  <a:gd name="T1" fmla="*/ 0 h 128"/>
                  <a:gd name="T2" fmla="*/ 3 w 17"/>
                  <a:gd name="T3" fmla="*/ 61 h 128"/>
                  <a:gd name="T4" fmla="*/ 8 w 17"/>
                  <a:gd name="T5" fmla="*/ 127 h 128"/>
                  <a:gd name="T6" fmla="*/ 10 w 17"/>
                  <a:gd name="T7" fmla="*/ 126 h 128"/>
                  <a:gd name="T8" fmla="*/ 17 w 17"/>
                  <a:gd name="T9" fmla="*/ 0 h 128"/>
                  <a:gd name="T10" fmla="*/ 16 w 17"/>
                  <a:gd name="T11" fmla="*/ 0 h 128"/>
                </a:gdLst>
                <a:ahLst/>
                <a:cxnLst>
                  <a:cxn ang="0">
                    <a:pos x="T0" y="T1"/>
                  </a:cxn>
                  <a:cxn ang="0">
                    <a:pos x="T2" y="T3"/>
                  </a:cxn>
                  <a:cxn ang="0">
                    <a:pos x="T4" y="T5"/>
                  </a:cxn>
                  <a:cxn ang="0">
                    <a:pos x="T6" y="T7"/>
                  </a:cxn>
                  <a:cxn ang="0">
                    <a:pos x="T8" y="T9"/>
                  </a:cxn>
                  <a:cxn ang="0">
                    <a:pos x="T10" y="T11"/>
                  </a:cxn>
                </a:cxnLst>
                <a:rect l="0" t="0" r="r" b="b"/>
                <a:pathLst>
                  <a:path w="17" h="128">
                    <a:moveTo>
                      <a:pt x="16" y="0"/>
                    </a:moveTo>
                    <a:cubicBezTo>
                      <a:pt x="8" y="19"/>
                      <a:pt x="4" y="40"/>
                      <a:pt x="3" y="61"/>
                    </a:cubicBezTo>
                    <a:cubicBezTo>
                      <a:pt x="1" y="82"/>
                      <a:pt x="2" y="106"/>
                      <a:pt x="8" y="127"/>
                    </a:cubicBezTo>
                    <a:cubicBezTo>
                      <a:pt x="9" y="128"/>
                      <a:pt x="10" y="127"/>
                      <a:pt x="10" y="126"/>
                    </a:cubicBezTo>
                    <a:cubicBezTo>
                      <a:pt x="0" y="86"/>
                      <a:pt x="1" y="38"/>
                      <a:pt x="17" y="0"/>
                    </a:cubicBezTo>
                    <a:cubicBezTo>
                      <a:pt x="17" y="0"/>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4" name="Freeform 1325"/>
              <p:cNvSpPr/>
              <p:nvPr/>
            </p:nvSpPr>
            <p:spPr bwMode="auto">
              <a:xfrm>
                <a:off x="2364" y="4407"/>
                <a:ext cx="8" cy="108"/>
              </a:xfrm>
              <a:custGeom>
                <a:avLst/>
                <a:gdLst>
                  <a:gd name="T0" fmla="*/ 15 w 16"/>
                  <a:gd name="T1" fmla="*/ 0 h 193"/>
                  <a:gd name="T2" fmla="*/ 11 w 16"/>
                  <a:gd name="T3" fmla="*/ 96 h 193"/>
                  <a:gd name="T4" fmla="*/ 0 w 16"/>
                  <a:gd name="T5" fmla="*/ 192 h 193"/>
                  <a:gd name="T6" fmla="*/ 2 w 16"/>
                  <a:gd name="T7" fmla="*/ 192 h 193"/>
                  <a:gd name="T8" fmla="*/ 14 w 16"/>
                  <a:gd name="T9" fmla="*/ 99 h 193"/>
                  <a:gd name="T10" fmla="*/ 16 w 16"/>
                  <a:gd name="T11" fmla="*/ 0 h 193"/>
                  <a:gd name="T12" fmla="*/ 15 w 16"/>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6" h="193">
                    <a:moveTo>
                      <a:pt x="15" y="0"/>
                    </a:moveTo>
                    <a:cubicBezTo>
                      <a:pt x="15" y="32"/>
                      <a:pt x="14" y="64"/>
                      <a:pt x="11" y="96"/>
                    </a:cubicBezTo>
                    <a:cubicBezTo>
                      <a:pt x="9" y="128"/>
                      <a:pt x="4" y="160"/>
                      <a:pt x="0" y="192"/>
                    </a:cubicBezTo>
                    <a:cubicBezTo>
                      <a:pt x="0" y="193"/>
                      <a:pt x="2" y="193"/>
                      <a:pt x="2" y="192"/>
                    </a:cubicBezTo>
                    <a:cubicBezTo>
                      <a:pt x="9" y="162"/>
                      <a:pt x="12" y="130"/>
                      <a:pt x="14" y="99"/>
                    </a:cubicBezTo>
                    <a:cubicBezTo>
                      <a:pt x="16" y="66"/>
                      <a:pt x="16" y="33"/>
                      <a:pt x="16" y="0"/>
                    </a:cubicBezTo>
                    <a:cubicBezTo>
                      <a:pt x="16"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5" name="Freeform 1326"/>
              <p:cNvSpPr/>
              <p:nvPr/>
            </p:nvSpPr>
            <p:spPr bwMode="auto">
              <a:xfrm>
                <a:off x="2146" y="4402"/>
                <a:ext cx="15" cy="85"/>
              </a:xfrm>
              <a:custGeom>
                <a:avLst/>
                <a:gdLst>
                  <a:gd name="T0" fmla="*/ 9 w 28"/>
                  <a:gd name="T1" fmla="*/ 150 h 151"/>
                  <a:gd name="T2" fmla="*/ 11 w 28"/>
                  <a:gd name="T3" fmla="*/ 149 h 151"/>
                  <a:gd name="T4" fmla="*/ 18 w 28"/>
                  <a:gd name="T5" fmla="*/ 73 h 151"/>
                  <a:gd name="T6" fmla="*/ 18 w 28"/>
                  <a:gd name="T7" fmla="*/ 1 h 151"/>
                  <a:gd name="T8" fmla="*/ 17 w 28"/>
                  <a:gd name="T9" fmla="*/ 1 h 151"/>
                  <a:gd name="T10" fmla="*/ 9 w 28"/>
                  <a:gd name="T11" fmla="*/ 150 h 151"/>
                </a:gdLst>
                <a:ahLst/>
                <a:cxnLst>
                  <a:cxn ang="0">
                    <a:pos x="T0" y="T1"/>
                  </a:cxn>
                  <a:cxn ang="0">
                    <a:pos x="T2" y="T3"/>
                  </a:cxn>
                  <a:cxn ang="0">
                    <a:pos x="T4" y="T5"/>
                  </a:cxn>
                  <a:cxn ang="0">
                    <a:pos x="T6" y="T7"/>
                  </a:cxn>
                  <a:cxn ang="0">
                    <a:pos x="T8" y="T9"/>
                  </a:cxn>
                  <a:cxn ang="0">
                    <a:pos x="T10" y="T11"/>
                  </a:cxn>
                </a:cxnLst>
                <a:rect l="0" t="0" r="r" b="b"/>
                <a:pathLst>
                  <a:path w="28" h="151">
                    <a:moveTo>
                      <a:pt x="9" y="150"/>
                    </a:moveTo>
                    <a:cubicBezTo>
                      <a:pt x="9" y="151"/>
                      <a:pt x="11" y="151"/>
                      <a:pt x="11" y="149"/>
                    </a:cubicBezTo>
                    <a:cubicBezTo>
                      <a:pt x="12" y="124"/>
                      <a:pt x="15" y="98"/>
                      <a:pt x="18" y="73"/>
                    </a:cubicBezTo>
                    <a:cubicBezTo>
                      <a:pt x="21" y="49"/>
                      <a:pt x="24" y="24"/>
                      <a:pt x="18" y="1"/>
                    </a:cubicBezTo>
                    <a:cubicBezTo>
                      <a:pt x="18" y="0"/>
                      <a:pt x="16" y="1"/>
                      <a:pt x="17" y="1"/>
                    </a:cubicBezTo>
                    <a:cubicBezTo>
                      <a:pt x="28" y="51"/>
                      <a:pt x="0" y="100"/>
                      <a:pt x="9"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6" name="Freeform 1327"/>
              <p:cNvSpPr/>
              <p:nvPr/>
            </p:nvSpPr>
            <p:spPr bwMode="auto">
              <a:xfrm>
                <a:off x="2161" y="4423"/>
                <a:ext cx="11" cy="84"/>
              </a:xfrm>
              <a:custGeom>
                <a:avLst/>
                <a:gdLst>
                  <a:gd name="T0" fmla="*/ 19 w 19"/>
                  <a:gd name="T1" fmla="*/ 0 h 150"/>
                  <a:gd name="T2" fmla="*/ 19 w 19"/>
                  <a:gd name="T3" fmla="*/ 0 h 150"/>
                  <a:gd name="T4" fmla="*/ 5 w 19"/>
                  <a:gd name="T5" fmla="*/ 71 h 150"/>
                  <a:gd name="T6" fmla="*/ 3 w 19"/>
                  <a:gd name="T7" fmla="*/ 148 h 150"/>
                  <a:gd name="T8" fmla="*/ 6 w 19"/>
                  <a:gd name="T9" fmla="*/ 148 h 150"/>
                  <a:gd name="T10" fmla="*/ 8 w 19"/>
                  <a:gd name="T11" fmla="*/ 75 h 150"/>
                  <a:gd name="T12" fmla="*/ 19 w 19"/>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19" h="150">
                    <a:moveTo>
                      <a:pt x="19" y="0"/>
                    </a:moveTo>
                    <a:cubicBezTo>
                      <a:pt x="19" y="0"/>
                      <a:pt x="19" y="0"/>
                      <a:pt x="19" y="0"/>
                    </a:cubicBezTo>
                    <a:cubicBezTo>
                      <a:pt x="11" y="24"/>
                      <a:pt x="7" y="47"/>
                      <a:pt x="5" y="71"/>
                    </a:cubicBezTo>
                    <a:cubicBezTo>
                      <a:pt x="3" y="97"/>
                      <a:pt x="0" y="123"/>
                      <a:pt x="3" y="148"/>
                    </a:cubicBezTo>
                    <a:cubicBezTo>
                      <a:pt x="3" y="150"/>
                      <a:pt x="6" y="150"/>
                      <a:pt x="6" y="148"/>
                    </a:cubicBezTo>
                    <a:cubicBezTo>
                      <a:pt x="9" y="124"/>
                      <a:pt x="6" y="99"/>
                      <a:pt x="8" y="75"/>
                    </a:cubicBezTo>
                    <a:cubicBezTo>
                      <a:pt x="9" y="50"/>
                      <a:pt x="12" y="24"/>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7" name="Freeform 1328"/>
              <p:cNvSpPr>
                <a:spLocks noEditPoints="1"/>
              </p:cNvSpPr>
              <p:nvPr/>
            </p:nvSpPr>
            <p:spPr bwMode="auto">
              <a:xfrm>
                <a:off x="4523" y="2179"/>
                <a:ext cx="175" cy="178"/>
              </a:xfrm>
              <a:custGeom>
                <a:avLst/>
                <a:gdLst>
                  <a:gd name="T0" fmla="*/ 300 w 312"/>
                  <a:gd name="T1" fmla="*/ 108 h 318"/>
                  <a:gd name="T2" fmla="*/ 300 w 312"/>
                  <a:gd name="T3" fmla="*/ 59 h 318"/>
                  <a:gd name="T4" fmla="*/ 273 w 312"/>
                  <a:gd name="T5" fmla="*/ 33 h 318"/>
                  <a:gd name="T6" fmla="*/ 229 w 312"/>
                  <a:gd name="T7" fmla="*/ 3 h 318"/>
                  <a:gd name="T8" fmla="*/ 231 w 312"/>
                  <a:gd name="T9" fmla="*/ 0 h 318"/>
                  <a:gd name="T10" fmla="*/ 231 w 312"/>
                  <a:gd name="T11" fmla="*/ 0 h 318"/>
                  <a:gd name="T12" fmla="*/ 206 w 312"/>
                  <a:gd name="T13" fmla="*/ 17 h 318"/>
                  <a:gd name="T14" fmla="*/ 182 w 312"/>
                  <a:gd name="T15" fmla="*/ 39 h 318"/>
                  <a:gd name="T16" fmla="*/ 136 w 312"/>
                  <a:gd name="T17" fmla="*/ 86 h 318"/>
                  <a:gd name="T18" fmla="*/ 61 w 312"/>
                  <a:gd name="T19" fmla="*/ 172 h 318"/>
                  <a:gd name="T20" fmla="*/ 61 w 312"/>
                  <a:gd name="T21" fmla="*/ 172 h 318"/>
                  <a:gd name="T22" fmla="*/ 47 w 312"/>
                  <a:gd name="T23" fmla="*/ 181 h 318"/>
                  <a:gd name="T24" fmla="*/ 41 w 312"/>
                  <a:gd name="T25" fmla="*/ 187 h 318"/>
                  <a:gd name="T26" fmla="*/ 40 w 312"/>
                  <a:gd name="T27" fmla="*/ 195 h 318"/>
                  <a:gd name="T28" fmla="*/ 37 w 312"/>
                  <a:gd name="T29" fmla="*/ 233 h 318"/>
                  <a:gd name="T30" fmla="*/ 22 w 312"/>
                  <a:gd name="T31" fmla="*/ 261 h 318"/>
                  <a:gd name="T32" fmla="*/ 10 w 312"/>
                  <a:gd name="T33" fmla="*/ 275 h 318"/>
                  <a:gd name="T34" fmla="*/ 0 w 312"/>
                  <a:gd name="T35" fmla="*/ 291 h 318"/>
                  <a:gd name="T36" fmla="*/ 3 w 312"/>
                  <a:gd name="T37" fmla="*/ 294 h 318"/>
                  <a:gd name="T38" fmla="*/ 5 w 312"/>
                  <a:gd name="T39" fmla="*/ 293 h 318"/>
                  <a:gd name="T40" fmla="*/ 6 w 312"/>
                  <a:gd name="T41" fmla="*/ 295 h 318"/>
                  <a:gd name="T42" fmla="*/ 10 w 312"/>
                  <a:gd name="T43" fmla="*/ 303 h 318"/>
                  <a:gd name="T44" fmla="*/ 23 w 312"/>
                  <a:gd name="T45" fmla="*/ 313 h 318"/>
                  <a:gd name="T46" fmla="*/ 26 w 312"/>
                  <a:gd name="T47" fmla="*/ 314 h 318"/>
                  <a:gd name="T48" fmla="*/ 34 w 312"/>
                  <a:gd name="T49" fmla="*/ 315 h 318"/>
                  <a:gd name="T50" fmla="*/ 62 w 312"/>
                  <a:gd name="T51" fmla="*/ 293 h 318"/>
                  <a:gd name="T52" fmla="*/ 90 w 312"/>
                  <a:gd name="T53" fmla="*/ 278 h 318"/>
                  <a:gd name="T54" fmla="*/ 117 w 312"/>
                  <a:gd name="T55" fmla="*/ 271 h 318"/>
                  <a:gd name="T56" fmla="*/ 121 w 312"/>
                  <a:gd name="T57" fmla="*/ 270 h 318"/>
                  <a:gd name="T58" fmla="*/ 144 w 312"/>
                  <a:gd name="T59" fmla="*/ 252 h 318"/>
                  <a:gd name="T60" fmla="*/ 170 w 312"/>
                  <a:gd name="T61" fmla="*/ 230 h 318"/>
                  <a:gd name="T62" fmla="*/ 221 w 312"/>
                  <a:gd name="T63" fmla="*/ 188 h 318"/>
                  <a:gd name="T64" fmla="*/ 268 w 312"/>
                  <a:gd name="T65" fmla="*/ 145 h 318"/>
                  <a:gd name="T66" fmla="*/ 300 w 312"/>
                  <a:gd name="T67" fmla="*/ 108 h 318"/>
                  <a:gd name="T68" fmla="*/ 77 w 312"/>
                  <a:gd name="T69" fmla="*/ 276 h 318"/>
                  <a:gd name="T70" fmla="*/ 32 w 312"/>
                  <a:gd name="T71" fmla="*/ 305 h 318"/>
                  <a:gd name="T72" fmla="*/ 28 w 312"/>
                  <a:gd name="T73" fmla="*/ 302 h 318"/>
                  <a:gd name="T74" fmla="*/ 16 w 312"/>
                  <a:gd name="T75" fmla="*/ 295 h 318"/>
                  <a:gd name="T76" fmla="*/ 12 w 312"/>
                  <a:gd name="T77" fmla="*/ 291 h 318"/>
                  <a:gd name="T78" fmla="*/ 12 w 312"/>
                  <a:gd name="T79" fmla="*/ 290 h 318"/>
                  <a:gd name="T80" fmla="*/ 26 w 312"/>
                  <a:gd name="T81" fmla="*/ 275 h 318"/>
                  <a:gd name="T82" fmla="*/ 43 w 312"/>
                  <a:gd name="T83" fmla="*/ 251 h 318"/>
                  <a:gd name="T84" fmla="*/ 50 w 312"/>
                  <a:gd name="T85" fmla="*/ 195 h 318"/>
                  <a:gd name="T86" fmla="*/ 55 w 312"/>
                  <a:gd name="T87" fmla="*/ 193 h 318"/>
                  <a:gd name="T88" fmla="*/ 142 w 312"/>
                  <a:gd name="T89" fmla="*/ 95 h 318"/>
                  <a:gd name="T90" fmla="*/ 185 w 312"/>
                  <a:gd name="T91" fmla="*/ 46 h 318"/>
                  <a:gd name="T92" fmla="*/ 208 w 312"/>
                  <a:gd name="T93" fmla="*/ 23 h 318"/>
                  <a:gd name="T94" fmla="*/ 227 w 312"/>
                  <a:gd name="T95" fmla="*/ 6 h 318"/>
                  <a:gd name="T96" fmla="*/ 227 w 312"/>
                  <a:gd name="T97" fmla="*/ 6 h 318"/>
                  <a:gd name="T98" fmla="*/ 265 w 312"/>
                  <a:gd name="T99" fmla="*/ 43 h 318"/>
                  <a:gd name="T100" fmla="*/ 288 w 312"/>
                  <a:gd name="T101" fmla="*/ 68 h 318"/>
                  <a:gd name="T102" fmla="*/ 282 w 312"/>
                  <a:gd name="T103" fmla="*/ 105 h 318"/>
                  <a:gd name="T104" fmla="*/ 203 w 312"/>
                  <a:gd name="T105" fmla="*/ 182 h 318"/>
                  <a:gd name="T106" fmla="*/ 157 w 312"/>
                  <a:gd name="T107" fmla="*/ 222 h 318"/>
                  <a:gd name="T108" fmla="*/ 134 w 312"/>
                  <a:gd name="T109" fmla="*/ 242 h 318"/>
                  <a:gd name="T110" fmla="*/ 114 w 312"/>
                  <a:gd name="T111" fmla="*/ 263 h 318"/>
                  <a:gd name="T112" fmla="*/ 113 w 312"/>
                  <a:gd name="T113" fmla="*/ 265 h 318"/>
                  <a:gd name="T114" fmla="*/ 106 w 312"/>
                  <a:gd name="T115" fmla="*/ 267 h 318"/>
                  <a:gd name="T116" fmla="*/ 77 w 312"/>
                  <a:gd name="T117" fmla="*/ 27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318">
                    <a:moveTo>
                      <a:pt x="300" y="108"/>
                    </a:moveTo>
                    <a:cubicBezTo>
                      <a:pt x="312" y="92"/>
                      <a:pt x="312" y="75"/>
                      <a:pt x="300" y="59"/>
                    </a:cubicBezTo>
                    <a:cubicBezTo>
                      <a:pt x="292" y="49"/>
                      <a:pt x="283" y="40"/>
                      <a:pt x="273" y="33"/>
                    </a:cubicBezTo>
                    <a:cubicBezTo>
                      <a:pt x="258" y="21"/>
                      <a:pt x="248" y="7"/>
                      <a:pt x="229" y="3"/>
                    </a:cubicBezTo>
                    <a:cubicBezTo>
                      <a:pt x="230" y="2"/>
                      <a:pt x="231" y="1"/>
                      <a:pt x="231" y="0"/>
                    </a:cubicBezTo>
                    <a:cubicBezTo>
                      <a:pt x="232" y="0"/>
                      <a:pt x="231" y="0"/>
                      <a:pt x="231" y="0"/>
                    </a:cubicBezTo>
                    <a:cubicBezTo>
                      <a:pt x="222" y="4"/>
                      <a:pt x="214" y="11"/>
                      <a:pt x="206" y="17"/>
                    </a:cubicBezTo>
                    <a:cubicBezTo>
                      <a:pt x="198" y="24"/>
                      <a:pt x="190" y="31"/>
                      <a:pt x="182" y="39"/>
                    </a:cubicBezTo>
                    <a:cubicBezTo>
                      <a:pt x="166" y="54"/>
                      <a:pt x="151" y="70"/>
                      <a:pt x="136" y="86"/>
                    </a:cubicBezTo>
                    <a:cubicBezTo>
                      <a:pt x="111" y="115"/>
                      <a:pt x="87" y="144"/>
                      <a:pt x="61" y="172"/>
                    </a:cubicBezTo>
                    <a:cubicBezTo>
                      <a:pt x="61" y="171"/>
                      <a:pt x="61" y="172"/>
                      <a:pt x="61" y="172"/>
                    </a:cubicBezTo>
                    <a:cubicBezTo>
                      <a:pt x="55" y="173"/>
                      <a:pt x="51" y="177"/>
                      <a:pt x="47" y="181"/>
                    </a:cubicBezTo>
                    <a:cubicBezTo>
                      <a:pt x="45" y="183"/>
                      <a:pt x="43" y="185"/>
                      <a:pt x="41" y="187"/>
                    </a:cubicBezTo>
                    <a:cubicBezTo>
                      <a:pt x="39" y="189"/>
                      <a:pt x="40" y="192"/>
                      <a:pt x="40" y="195"/>
                    </a:cubicBezTo>
                    <a:cubicBezTo>
                      <a:pt x="41" y="208"/>
                      <a:pt x="41" y="221"/>
                      <a:pt x="37" y="233"/>
                    </a:cubicBezTo>
                    <a:cubicBezTo>
                      <a:pt x="34" y="244"/>
                      <a:pt x="29" y="253"/>
                      <a:pt x="22" y="261"/>
                    </a:cubicBezTo>
                    <a:cubicBezTo>
                      <a:pt x="18" y="266"/>
                      <a:pt x="14" y="271"/>
                      <a:pt x="10" y="275"/>
                    </a:cubicBezTo>
                    <a:cubicBezTo>
                      <a:pt x="5" y="280"/>
                      <a:pt x="1" y="284"/>
                      <a:pt x="0" y="291"/>
                    </a:cubicBezTo>
                    <a:cubicBezTo>
                      <a:pt x="0" y="293"/>
                      <a:pt x="1" y="294"/>
                      <a:pt x="3" y="294"/>
                    </a:cubicBezTo>
                    <a:cubicBezTo>
                      <a:pt x="3" y="294"/>
                      <a:pt x="4" y="294"/>
                      <a:pt x="5" y="293"/>
                    </a:cubicBezTo>
                    <a:cubicBezTo>
                      <a:pt x="5" y="294"/>
                      <a:pt x="6" y="295"/>
                      <a:pt x="6" y="295"/>
                    </a:cubicBezTo>
                    <a:cubicBezTo>
                      <a:pt x="7" y="298"/>
                      <a:pt x="8" y="300"/>
                      <a:pt x="10" y="303"/>
                    </a:cubicBezTo>
                    <a:cubicBezTo>
                      <a:pt x="13" y="308"/>
                      <a:pt x="18" y="311"/>
                      <a:pt x="23" y="313"/>
                    </a:cubicBezTo>
                    <a:cubicBezTo>
                      <a:pt x="24" y="313"/>
                      <a:pt x="25" y="314"/>
                      <a:pt x="26" y="314"/>
                    </a:cubicBezTo>
                    <a:cubicBezTo>
                      <a:pt x="28" y="316"/>
                      <a:pt x="31" y="318"/>
                      <a:pt x="34" y="315"/>
                    </a:cubicBezTo>
                    <a:cubicBezTo>
                      <a:pt x="42" y="307"/>
                      <a:pt x="51" y="299"/>
                      <a:pt x="62" y="293"/>
                    </a:cubicBezTo>
                    <a:cubicBezTo>
                      <a:pt x="71" y="287"/>
                      <a:pt x="81" y="283"/>
                      <a:pt x="90" y="278"/>
                    </a:cubicBezTo>
                    <a:cubicBezTo>
                      <a:pt x="96" y="276"/>
                      <a:pt x="107" y="274"/>
                      <a:pt x="117" y="271"/>
                    </a:cubicBezTo>
                    <a:cubicBezTo>
                      <a:pt x="118" y="271"/>
                      <a:pt x="120" y="271"/>
                      <a:pt x="121" y="270"/>
                    </a:cubicBezTo>
                    <a:cubicBezTo>
                      <a:pt x="129" y="266"/>
                      <a:pt x="136" y="258"/>
                      <a:pt x="144" y="252"/>
                    </a:cubicBezTo>
                    <a:cubicBezTo>
                      <a:pt x="152" y="244"/>
                      <a:pt x="161" y="237"/>
                      <a:pt x="170" y="230"/>
                    </a:cubicBezTo>
                    <a:cubicBezTo>
                      <a:pt x="187" y="216"/>
                      <a:pt x="204" y="202"/>
                      <a:pt x="221" y="188"/>
                    </a:cubicBezTo>
                    <a:cubicBezTo>
                      <a:pt x="237" y="174"/>
                      <a:pt x="253" y="160"/>
                      <a:pt x="268" y="145"/>
                    </a:cubicBezTo>
                    <a:cubicBezTo>
                      <a:pt x="279" y="133"/>
                      <a:pt x="291" y="121"/>
                      <a:pt x="300" y="108"/>
                    </a:cubicBezTo>
                    <a:close/>
                    <a:moveTo>
                      <a:pt x="77" y="276"/>
                    </a:moveTo>
                    <a:cubicBezTo>
                      <a:pt x="60" y="283"/>
                      <a:pt x="45" y="292"/>
                      <a:pt x="32" y="305"/>
                    </a:cubicBezTo>
                    <a:cubicBezTo>
                      <a:pt x="31" y="303"/>
                      <a:pt x="30" y="302"/>
                      <a:pt x="28" y="302"/>
                    </a:cubicBezTo>
                    <a:cubicBezTo>
                      <a:pt x="24" y="300"/>
                      <a:pt x="20" y="299"/>
                      <a:pt x="16" y="295"/>
                    </a:cubicBezTo>
                    <a:cubicBezTo>
                      <a:pt x="15" y="294"/>
                      <a:pt x="13" y="292"/>
                      <a:pt x="12" y="291"/>
                    </a:cubicBezTo>
                    <a:cubicBezTo>
                      <a:pt x="12" y="290"/>
                      <a:pt x="12" y="290"/>
                      <a:pt x="12" y="290"/>
                    </a:cubicBezTo>
                    <a:cubicBezTo>
                      <a:pt x="17" y="286"/>
                      <a:pt x="22" y="280"/>
                      <a:pt x="26" y="275"/>
                    </a:cubicBezTo>
                    <a:cubicBezTo>
                      <a:pt x="32" y="268"/>
                      <a:pt x="38" y="260"/>
                      <a:pt x="43" y="251"/>
                    </a:cubicBezTo>
                    <a:cubicBezTo>
                      <a:pt x="52" y="233"/>
                      <a:pt x="52" y="214"/>
                      <a:pt x="50" y="195"/>
                    </a:cubicBezTo>
                    <a:cubicBezTo>
                      <a:pt x="51" y="195"/>
                      <a:pt x="53" y="195"/>
                      <a:pt x="55" y="193"/>
                    </a:cubicBezTo>
                    <a:cubicBezTo>
                      <a:pt x="86" y="163"/>
                      <a:pt x="113" y="129"/>
                      <a:pt x="142" y="95"/>
                    </a:cubicBezTo>
                    <a:cubicBezTo>
                      <a:pt x="156" y="79"/>
                      <a:pt x="170" y="62"/>
                      <a:pt x="185" y="46"/>
                    </a:cubicBezTo>
                    <a:cubicBezTo>
                      <a:pt x="193" y="38"/>
                      <a:pt x="200" y="31"/>
                      <a:pt x="208" y="23"/>
                    </a:cubicBezTo>
                    <a:cubicBezTo>
                      <a:pt x="214" y="17"/>
                      <a:pt x="221" y="12"/>
                      <a:pt x="227" y="6"/>
                    </a:cubicBezTo>
                    <a:cubicBezTo>
                      <a:pt x="227" y="6"/>
                      <a:pt x="227" y="6"/>
                      <a:pt x="227" y="6"/>
                    </a:cubicBezTo>
                    <a:cubicBezTo>
                      <a:pt x="244" y="12"/>
                      <a:pt x="253" y="31"/>
                      <a:pt x="265" y="43"/>
                    </a:cubicBezTo>
                    <a:cubicBezTo>
                      <a:pt x="273" y="51"/>
                      <a:pt x="282" y="59"/>
                      <a:pt x="288" y="68"/>
                    </a:cubicBezTo>
                    <a:cubicBezTo>
                      <a:pt x="298" y="82"/>
                      <a:pt x="292" y="93"/>
                      <a:pt x="282" y="105"/>
                    </a:cubicBezTo>
                    <a:cubicBezTo>
                      <a:pt x="258" y="133"/>
                      <a:pt x="230" y="158"/>
                      <a:pt x="203" y="182"/>
                    </a:cubicBezTo>
                    <a:cubicBezTo>
                      <a:pt x="188" y="195"/>
                      <a:pt x="173" y="208"/>
                      <a:pt x="157" y="222"/>
                    </a:cubicBezTo>
                    <a:cubicBezTo>
                      <a:pt x="150" y="228"/>
                      <a:pt x="142" y="235"/>
                      <a:pt x="134" y="242"/>
                    </a:cubicBezTo>
                    <a:cubicBezTo>
                      <a:pt x="127" y="249"/>
                      <a:pt x="119" y="255"/>
                      <a:pt x="114" y="263"/>
                    </a:cubicBezTo>
                    <a:cubicBezTo>
                      <a:pt x="113" y="264"/>
                      <a:pt x="113" y="265"/>
                      <a:pt x="113" y="265"/>
                    </a:cubicBezTo>
                    <a:cubicBezTo>
                      <a:pt x="110" y="266"/>
                      <a:pt x="108" y="266"/>
                      <a:pt x="106" y="267"/>
                    </a:cubicBezTo>
                    <a:cubicBezTo>
                      <a:pt x="96" y="269"/>
                      <a:pt x="86" y="272"/>
                      <a:pt x="77" y="2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8" name="Freeform 1329"/>
              <p:cNvSpPr>
                <a:spLocks noEditPoints="1"/>
              </p:cNvSpPr>
              <p:nvPr/>
            </p:nvSpPr>
            <p:spPr bwMode="auto">
              <a:xfrm>
                <a:off x="4633" y="2067"/>
                <a:ext cx="167" cy="175"/>
              </a:xfrm>
              <a:custGeom>
                <a:avLst/>
                <a:gdLst>
                  <a:gd name="T0" fmla="*/ 181 w 299"/>
                  <a:gd name="T1" fmla="*/ 249 h 311"/>
                  <a:gd name="T2" fmla="*/ 172 w 299"/>
                  <a:gd name="T3" fmla="*/ 252 h 311"/>
                  <a:gd name="T4" fmla="*/ 200 w 299"/>
                  <a:gd name="T5" fmla="*/ 246 h 311"/>
                  <a:gd name="T6" fmla="*/ 294 w 299"/>
                  <a:gd name="T7" fmla="*/ 70 h 311"/>
                  <a:gd name="T8" fmla="*/ 209 w 299"/>
                  <a:gd name="T9" fmla="*/ 11 h 311"/>
                  <a:gd name="T10" fmla="*/ 144 w 299"/>
                  <a:gd name="T11" fmla="*/ 66 h 311"/>
                  <a:gd name="T12" fmla="*/ 67 w 299"/>
                  <a:gd name="T13" fmla="*/ 104 h 311"/>
                  <a:gd name="T14" fmla="*/ 58 w 299"/>
                  <a:gd name="T15" fmla="*/ 99 h 311"/>
                  <a:gd name="T16" fmla="*/ 1 w 299"/>
                  <a:gd name="T17" fmla="*/ 141 h 311"/>
                  <a:gd name="T18" fmla="*/ 163 w 299"/>
                  <a:gd name="T19" fmla="*/ 309 h 311"/>
                  <a:gd name="T20" fmla="*/ 64 w 299"/>
                  <a:gd name="T21" fmla="*/ 128 h 311"/>
                  <a:gd name="T22" fmla="*/ 65 w 299"/>
                  <a:gd name="T23" fmla="*/ 120 h 311"/>
                  <a:gd name="T24" fmla="*/ 155 w 299"/>
                  <a:gd name="T25" fmla="*/ 213 h 311"/>
                  <a:gd name="T26" fmla="*/ 158 w 299"/>
                  <a:gd name="T27" fmla="*/ 211 h 311"/>
                  <a:gd name="T28" fmla="*/ 93 w 299"/>
                  <a:gd name="T29" fmla="*/ 182 h 311"/>
                  <a:gd name="T30" fmla="*/ 67 w 299"/>
                  <a:gd name="T31" fmla="*/ 169 h 311"/>
                  <a:gd name="T32" fmla="*/ 191 w 299"/>
                  <a:gd name="T33" fmla="*/ 169 h 311"/>
                  <a:gd name="T34" fmla="*/ 165 w 299"/>
                  <a:gd name="T35" fmla="*/ 173 h 311"/>
                  <a:gd name="T36" fmla="*/ 120 w 299"/>
                  <a:gd name="T37" fmla="*/ 172 h 311"/>
                  <a:gd name="T38" fmla="*/ 213 w 299"/>
                  <a:gd name="T39" fmla="*/ 107 h 311"/>
                  <a:gd name="T40" fmla="*/ 213 w 299"/>
                  <a:gd name="T41" fmla="*/ 107 h 311"/>
                  <a:gd name="T42" fmla="*/ 172 w 299"/>
                  <a:gd name="T43" fmla="*/ 124 h 311"/>
                  <a:gd name="T44" fmla="*/ 160 w 299"/>
                  <a:gd name="T45" fmla="*/ 150 h 311"/>
                  <a:gd name="T46" fmla="*/ 121 w 299"/>
                  <a:gd name="T47" fmla="*/ 145 h 311"/>
                  <a:gd name="T48" fmla="*/ 147 w 299"/>
                  <a:gd name="T49" fmla="*/ 168 h 311"/>
                  <a:gd name="T50" fmla="*/ 249 w 299"/>
                  <a:gd name="T51" fmla="*/ 60 h 311"/>
                  <a:gd name="T52" fmla="*/ 249 w 299"/>
                  <a:gd name="T53" fmla="*/ 60 h 311"/>
                  <a:gd name="T54" fmla="*/ 95 w 299"/>
                  <a:gd name="T55" fmla="*/ 165 h 311"/>
                  <a:gd name="T56" fmla="*/ 127 w 299"/>
                  <a:gd name="T57" fmla="*/ 187 h 311"/>
                  <a:gd name="T58" fmla="*/ 116 w 299"/>
                  <a:gd name="T59" fmla="*/ 193 h 311"/>
                  <a:gd name="T60" fmla="*/ 137 w 299"/>
                  <a:gd name="T61" fmla="*/ 187 h 311"/>
                  <a:gd name="T62" fmla="*/ 220 w 299"/>
                  <a:gd name="T63" fmla="*/ 110 h 311"/>
                  <a:gd name="T64" fmla="*/ 217 w 299"/>
                  <a:gd name="T65" fmla="*/ 117 h 311"/>
                  <a:gd name="T66" fmla="*/ 92 w 299"/>
                  <a:gd name="T67" fmla="*/ 150 h 311"/>
                  <a:gd name="T68" fmla="*/ 92 w 299"/>
                  <a:gd name="T69" fmla="*/ 150 h 311"/>
                  <a:gd name="T70" fmla="*/ 137 w 299"/>
                  <a:gd name="T71" fmla="*/ 197 h 311"/>
                  <a:gd name="T72" fmla="*/ 143 w 299"/>
                  <a:gd name="T73" fmla="*/ 198 h 311"/>
                  <a:gd name="T74" fmla="*/ 146 w 299"/>
                  <a:gd name="T75" fmla="*/ 205 h 311"/>
                  <a:gd name="T76" fmla="*/ 135 w 299"/>
                  <a:gd name="T77" fmla="*/ 209 h 311"/>
                  <a:gd name="T78" fmla="*/ 166 w 299"/>
                  <a:gd name="T79" fmla="*/ 191 h 311"/>
                  <a:gd name="T80" fmla="*/ 168 w 299"/>
                  <a:gd name="T81" fmla="*/ 217 h 311"/>
                  <a:gd name="T82" fmla="*/ 163 w 299"/>
                  <a:gd name="T83" fmla="*/ 223 h 311"/>
                  <a:gd name="T84" fmla="*/ 277 w 299"/>
                  <a:gd name="T85" fmla="*/ 76 h 311"/>
                  <a:gd name="T86" fmla="*/ 53 w 299"/>
                  <a:gd name="T87" fmla="*/ 158 h 311"/>
                  <a:gd name="T88" fmla="*/ 53 w 299"/>
                  <a:gd name="T89" fmla="*/ 158 h 311"/>
                  <a:gd name="T90" fmla="*/ 182 w 299"/>
                  <a:gd name="T91" fmla="*/ 231 h 311"/>
                  <a:gd name="T92" fmla="*/ 170 w 299"/>
                  <a:gd name="T93" fmla="*/ 234 h 311"/>
                  <a:gd name="T94" fmla="*/ 182 w 299"/>
                  <a:gd name="T95" fmla="*/ 231 h 311"/>
                  <a:gd name="T96" fmla="*/ 235 w 299"/>
                  <a:gd name="T97" fmla="*/ 17 h 311"/>
                  <a:gd name="T98" fmla="*/ 78 w 299"/>
                  <a:gd name="T99" fmla="*/ 137 h 311"/>
                  <a:gd name="T100" fmla="*/ 26 w 299"/>
                  <a:gd name="T101" fmla="*/ 137 h 311"/>
                  <a:gd name="T102" fmla="*/ 37 w 299"/>
                  <a:gd name="T103" fmla="*/ 121 h 311"/>
                  <a:gd name="T104" fmla="*/ 15 w 299"/>
                  <a:gd name="T105" fmla="*/ 148 h 311"/>
                  <a:gd name="T106" fmla="*/ 112 w 299"/>
                  <a:gd name="T107" fmla="*/ 242 h 311"/>
                  <a:gd name="T108" fmla="*/ 148 w 299"/>
                  <a:gd name="T109" fmla="*/ 272 h 311"/>
                  <a:gd name="T110" fmla="*/ 131 w 299"/>
                  <a:gd name="T111" fmla="*/ 261 h 311"/>
                  <a:gd name="T112" fmla="*/ 155 w 299"/>
                  <a:gd name="T113" fmla="*/ 28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9" h="311">
                    <a:moveTo>
                      <a:pt x="169" y="302"/>
                    </a:moveTo>
                    <a:cubicBezTo>
                      <a:pt x="169" y="301"/>
                      <a:pt x="168" y="300"/>
                      <a:pt x="167" y="299"/>
                    </a:cubicBezTo>
                    <a:cubicBezTo>
                      <a:pt x="168" y="298"/>
                      <a:pt x="168" y="298"/>
                      <a:pt x="169" y="297"/>
                    </a:cubicBezTo>
                    <a:cubicBezTo>
                      <a:pt x="174" y="282"/>
                      <a:pt x="181" y="268"/>
                      <a:pt x="187" y="254"/>
                    </a:cubicBezTo>
                    <a:cubicBezTo>
                      <a:pt x="189" y="250"/>
                      <a:pt x="184" y="246"/>
                      <a:pt x="181" y="249"/>
                    </a:cubicBezTo>
                    <a:cubicBezTo>
                      <a:pt x="177" y="253"/>
                      <a:pt x="174" y="256"/>
                      <a:pt x="170" y="260"/>
                    </a:cubicBezTo>
                    <a:cubicBezTo>
                      <a:pt x="170" y="260"/>
                      <a:pt x="169" y="260"/>
                      <a:pt x="168" y="259"/>
                    </a:cubicBezTo>
                    <a:cubicBezTo>
                      <a:pt x="168" y="259"/>
                      <a:pt x="168" y="259"/>
                      <a:pt x="168" y="259"/>
                    </a:cubicBezTo>
                    <a:cubicBezTo>
                      <a:pt x="168" y="259"/>
                      <a:pt x="168" y="259"/>
                      <a:pt x="168" y="259"/>
                    </a:cubicBezTo>
                    <a:cubicBezTo>
                      <a:pt x="169" y="257"/>
                      <a:pt x="171" y="254"/>
                      <a:pt x="172" y="252"/>
                    </a:cubicBezTo>
                    <a:cubicBezTo>
                      <a:pt x="177" y="247"/>
                      <a:pt x="182" y="242"/>
                      <a:pt x="187" y="238"/>
                    </a:cubicBezTo>
                    <a:cubicBezTo>
                      <a:pt x="187" y="237"/>
                      <a:pt x="187" y="237"/>
                      <a:pt x="187" y="237"/>
                    </a:cubicBezTo>
                    <a:cubicBezTo>
                      <a:pt x="187" y="237"/>
                      <a:pt x="188" y="237"/>
                      <a:pt x="188" y="238"/>
                    </a:cubicBezTo>
                    <a:cubicBezTo>
                      <a:pt x="191" y="241"/>
                      <a:pt x="194" y="245"/>
                      <a:pt x="197" y="247"/>
                    </a:cubicBezTo>
                    <a:cubicBezTo>
                      <a:pt x="199" y="248"/>
                      <a:pt x="200" y="247"/>
                      <a:pt x="200" y="246"/>
                    </a:cubicBezTo>
                    <a:cubicBezTo>
                      <a:pt x="203" y="238"/>
                      <a:pt x="198" y="227"/>
                      <a:pt x="194" y="221"/>
                    </a:cubicBezTo>
                    <a:cubicBezTo>
                      <a:pt x="193" y="219"/>
                      <a:pt x="191" y="216"/>
                      <a:pt x="189" y="214"/>
                    </a:cubicBezTo>
                    <a:cubicBezTo>
                      <a:pt x="228" y="173"/>
                      <a:pt x="254" y="121"/>
                      <a:pt x="296" y="82"/>
                    </a:cubicBezTo>
                    <a:cubicBezTo>
                      <a:pt x="299" y="79"/>
                      <a:pt x="298" y="75"/>
                      <a:pt x="296" y="72"/>
                    </a:cubicBezTo>
                    <a:cubicBezTo>
                      <a:pt x="295" y="71"/>
                      <a:pt x="295" y="71"/>
                      <a:pt x="294" y="70"/>
                    </a:cubicBezTo>
                    <a:cubicBezTo>
                      <a:pt x="297" y="67"/>
                      <a:pt x="298" y="61"/>
                      <a:pt x="294" y="57"/>
                    </a:cubicBezTo>
                    <a:cubicBezTo>
                      <a:pt x="291" y="54"/>
                      <a:pt x="291" y="53"/>
                      <a:pt x="290" y="50"/>
                    </a:cubicBezTo>
                    <a:cubicBezTo>
                      <a:pt x="290" y="45"/>
                      <a:pt x="287" y="41"/>
                      <a:pt x="283" y="40"/>
                    </a:cubicBezTo>
                    <a:cubicBezTo>
                      <a:pt x="268" y="35"/>
                      <a:pt x="259" y="20"/>
                      <a:pt x="247" y="10"/>
                    </a:cubicBezTo>
                    <a:cubicBezTo>
                      <a:pt x="234" y="0"/>
                      <a:pt x="221" y="0"/>
                      <a:pt x="209" y="11"/>
                    </a:cubicBezTo>
                    <a:cubicBezTo>
                      <a:pt x="206" y="14"/>
                      <a:pt x="208" y="17"/>
                      <a:pt x="211" y="17"/>
                    </a:cubicBezTo>
                    <a:cubicBezTo>
                      <a:pt x="211" y="17"/>
                      <a:pt x="210" y="18"/>
                      <a:pt x="209" y="18"/>
                    </a:cubicBezTo>
                    <a:cubicBezTo>
                      <a:pt x="209" y="16"/>
                      <a:pt x="208" y="14"/>
                      <a:pt x="205" y="16"/>
                    </a:cubicBezTo>
                    <a:cubicBezTo>
                      <a:pt x="196" y="21"/>
                      <a:pt x="188" y="27"/>
                      <a:pt x="179" y="34"/>
                    </a:cubicBezTo>
                    <a:cubicBezTo>
                      <a:pt x="167" y="44"/>
                      <a:pt x="155" y="55"/>
                      <a:pt x="144" y="66"/>
                    </a:cubicBezTo>
                    <a:cubicBezTo>
                      <a:pt x="133" y="77"/>
                      <a:pt x="122" y="88"/>
                      <a:pt x="111" y="99"/>
                    </a:cubicBezTo>
                    <a:cubicBezTo>
                      <a:pt x="107" y="104"/>
                      <a:pt x="102" y="109"/>
                      <a:pt x="98" y="115"/>
                    </a:cubicBezTo>
                    <a:cubicBezTo>
                      <a:pt x="95" y="118"/>
                      <a:pt x="91" y="123"/>
                      <a:pt x="90" y="128"/>
                    </a:cubicBezTo>
                    <a:cubicBezTo>
                      <a:pt x="90" y="128"/>
                      <a:pt x="90" y="128"/>
                      <a:pt x="90" y="128"/>
                    </a:cubicBezTo>
                    <a:cubicBezTo>
                      <a:pt x="82" y="121"/>
                      <a:pt x="73" y="114"/>
                      <a:pt x="67" y="104"/>
                    </a:cubicBezTo>
                    <a:cubicBezTo>
                      <a:pt x="67" y="104"/>
                      <a:pt x="67" y="104"/>
                      <a:pt x="67" y="104"/>
                    </a:cubicBezTo>
                    <a:cubicBezTo>
                      <a:pt x="69" y="101"/>
                      <a:pt x="66" y="99"/>
                      <a:pt x="64" y="99"/>
                    </a:cubicBezTo>
                    <a:cubicBezTo>
                      <a:pt x="64" y="99"/>
                      <a:pt x="64" y="99"/>
                      <a:pt x="64" y="99"/>
                    </a:cubicBezTo>
                    <a:cubicBezTo>
                      <a:pt x="63" y="98"/>
                      <a:pt x="63" y="98"/>
                      <a:pt x="63" y="97"/>
                    </a:cubicBezTo>
                    <a:cubicBezTo>
                      <a:pt x="61" y="94"/>
                      <a:pt x="57" y="96"/>
                      <a:pt x="58" y="99"/>
                    </a:cubicBezTo>
                    <a:cubicBezTo>
                      <a:pt x="58" y="99"/>
                      <a:pt x="58" y="100"/>
                      <a:pt x="58" y="101"/>
                    </a:cubicBezTo>
                    <a:cubicBezTo>
                      <a:pt x="54" y="102"/>
                      <a:pt x="51" y="105"/>
                      <a:pt x="47" y="106"/>
                    </a:cubicBezTo>
                    <a:cubicBezTo>
                      <a:pt x="41" y="110"/>
                      <a:pt x="35" y="112"/>
                      <a:pt x="29" y="115"/>
                    </a:cubicBezTo>
                    <a:cubicBezTo>
                      <a:pt x="17" y="121"/>
                      <a:pt x="8" y="128"/>
                      <a:pt x="1" y="139"/>
                    </a:cubicBezTo>
                    <a:cubicBezTo>
                      <a:pt x="1" y="139"/>
                      <a:pt x="0" y="140"/>
                      <a:pt x="1" y="141"/>
                    </a:cubicBezTo>
                    <a:cubicBezTo>
                      <a:pt x="9" y="157"/>
                      <a:pt x="24" y="170"/>
                      <a:pt x="36" y="183"/>
                    </a:cubicBezTo>
                    <a:cubicBezTo>
                      <a:pt x="50" y="197"/>
                      <a:pt x="64" y="211"/>
                      <a:pt x="78" y="226"/>
                    </a:cubicBezTo>
                    <a:cubicBezTo>
                      <a:pt x="92" y="240"/>
                      <a:pt x="106" y="254"/>
                      <a:pt x="120" y="268"/>
                    </a:cubicBezTo>
                    <a:cubicBezTo>
                      <a:pt x="127" y="275"/>
                      <a:pt x="134" y="282"/>
                      <a:pt x="140" y="289"/>
                    </a:cubicBezTo>
                    <a:cubicBezTo>
                      <a:pt x="147" y="295"/>
                      <a:pt x="154" y="305"/>
                      <a:pt x="163" y="309"/>
                    </a:cubicBezTo>
                    <a:cubicBezTo>
                      <a:pt x="167" y="311"/>
                      <a:pt x="171" y="306"/>
                      <a:pt x="169" y="302"/>
                    </a:cubicBezTo>
                    <a:close/>
                    <a:moveTo>
                      <a:pt x="72" y="130"/>
                    </a:moveTo>
                    <a:cubicBezTo>
                      <a:pt x="71" y="131"/>
                      <a:pt x="69" y="131"/>
                      <a:pt x="67" y="132"/>
                    </a:cubicBezTo>
                    <a:cubicBezTo>
                      <a:pt x="66" y="130"/>
                      <a:pt x="66" y="129"/>
                      <a:pt x="65" y="127"/>
                    </a:cubicBezTo>
                    <a:cubicBezTo>
                      <a:pt x="65" y="126"/>
                      <a:pt x="64" y="127"/>
                      <a:pt x="64" y="128"/>
                    </a:cubicBezTo>
                    <a:cubicBezTo>
                      <a:pt x="64" y="129"/>
                      <a:pt x="64" y="131"/>
                      <a:pt x="65" y="133"/>
                    </a:cubicBezTo>
                    <a:cubicBezTo>
                      <a:pt x="62" y="134"/>
                      <a:pt x="60" y="136"/>
                      <a:pt x="57" y="137"/>
                    </a:cubicBezTo>
                    <a:cubicBezTo>
                      <a:pt x="57" y="138"/>
                      <a:pt x="56" y="138"/>
                      <a:pt x="56" y="138"/>
                    </a:cubicBezTo>
                    <a:cubicBezTo>
                      <a:pt x="59" y="133"/>
                      <a:pt x="62" y="128"/>
                      <a:pt x="65" y="123"/>
                    </a:cubicBezTo>
                    <a:cubicBezTo>
                      <a:pt x="65" y="122"/>
                      <a:pt x="65" y="121"/>
                      <a:pt x="65" y="120"/>
                    </a:cubicBezTo>
                    <a:cubicBezTo>
                      <a:pt x="65" y="120"/>
                      <a:pt x="65" y="120"/>
                      <a:pt x="66" y="120"/>
                    </a:cubicBezTo>
                    <a:cubicBezTo>
                      <a:pt x="68" y="124"/>
                      <a:pt x="70" y="127"/>
                      <a:pt x="72" y="130"/>
                    </a:cubicBezTo>
                    <a:close/>
                    <a:moveTo>
                      <a:pt x="158" y="211"/>
                    </a:moveTo>
                    <a:cubicBezTo>
                      <a:pt x="157" y="212"/>
                      <a:pt x="157" y="213"/>
                      <a:pt x="156" y="214"/>
                    </a:cubicBezTo>
                    <a:cubicBezTo>
                      <a:pt x="155" y="214"/>
                      <a:pt x="155" y="214"/>
                      <a:pt x="155" y="213"/>
                    </a:cubicBezTo>
                    <a:cubicBezTo>
                      <a:pt x="155" y="213"/>
                      <a:pt x="156" y="212"/>
                      <a:pt x="156" y="211"/>
                    </a:cubicBezTo>
                    <a:cubicBezTo>
                      <a:pt x="157" y="210"/>
                      <a:pt x="158" y="209"/>
                      <a:pt x="158" y="208"/>
                    </a:cubicBezTo>
                    <a:cubicBezTo>
                      <a:pt x="158" y="208"/>
                      <a:pt x="158" y="207"/>
                      <a:pt x="158" y="207"/>
                    </a:cubicBezTo>
                    <a:cubicBezTo>
                      <a:pt x="159" y="208"/>
                      <a:pt x="159" y="209"/>
                      <a:pt x="160" y="209"/>
                    </a:cubicBezTo>
                    <a:cubicBezTo>
                      <a:pt x="159" y="210"/>
                      <a:pt x="159" y="210"/>
                      <a:pt x="158" y="211"/>
                    </a:cubicBezTo>
                    <a:close/>
                    <a:moveTo>
                      <a:pt x="81" y="181"/>
                    </a:moveTo>
                    <a:cubicBezTo>
                      <a:pt x="81" y="181"/>
                      <a:pt x="81" y="181"/>
                      <a:pt x="81" y="181"/>
                    </a:cubicBezTo>
                    <a:cubicBezTo>
                      <a:pt x="86" y="180"/>
                      <a:pt x="90" y="178"/>
                      <a:pt x="95" y="176"/>
                    </a:cubicBezTo>
                    <a:cubicBezTo>
                      <a:pt x="95" y="176"/>
                      <a:pt x="95" y="176"/>
                      <a:pt x="96" y="176"/>
                    </a:cubicBezTo>
                    <a:cubicBezTo>
                      <a:pt x="95" y="178"/>
                      <a:pt x="94" y="180"/>
                      <a:pt x="93" y="182"/>
                    </a:cubicBezTo>
                    <a:cubicBezTo>
                      <a:pt x="91" y="184"/>
                      <a:pt x="89" y="185"/>
                      <a:pt x="87" y="187"/>
                    </a:cubicBezTo>
                    <a:cubicBezTo>
                      <a:pt x="85" y="185"/>
                      <a:pt x="83" y="183"/>
                      <a:pt x="81" y="181"/>
                    </a:cubicBezTo>
                    <a:close/>
                    <a:moveTo>
                      <a:pt x="67" y="167"/>
                    </a:moveTo>
                    <a:cubicBezTo>
                      <a:pt x="67" y="168"/>
                      <a:pt x="67" y="169"/>
                      <a:pt x="67" y="169"/>
                    </a:cubicBezTo>
                    <a:cubicBezTo>
                      <a:pt x="67" y="169"/>
                      <a:pt x="67" y="169"/>
                      <a:pt x="67" y="169"/>
                    </a:cubicBezTo>
                    <a:cubicBezTo>
                      <a:pt x="67" y="168"/>
                      <a:pt x="67" y="168"/>
                      <a:pt x="67" y="167"/>
                    </a:cubicBezTo>
                    <a:close/>
                    <a:moveTo>
                      <a:pt x="195" y="166"/>
                    </a:moveTo>
                    <a:cubicBezTo>
                      <a:pt x="191" y="170"/>
                      <a:pt x="187" y="175"/>
                      <a:pt x="183" y="179"/>
                    </a:cubicBezTo>
                    <a:cubicBezTo>
                      <a:pt x="184" y="177"/>
                      <a:pt x="185" y="176"/>
                      <a:pt x="185" y="174"/>
                    </a:cubicBezTo>
                    <a:cubicBezTo>
                      <a:pt x="187" y="172"/>
                      <a:pt x="189" y="171"/>
                      <a:pt x="191" y="169"/>
                    </a:cubicBezTo>
                    <a:cubicBezTo>
                      <a:pt x="192" y="168"/>
                      <a:pt x="194" y="167"/>
                      <a:pt x="195" y="166"/>
                    </a:cubicBezTo>
                    <a:cubicBezTo>
                      <a:pt x="195" y="166"/>
                      <a:pt x="195" y="166"/>
                      <a:pt x="195" y="166"/>
                    </a:cubicBezTo>
                    <a:close/>
                    <a:moveTo>
                      <a:pt x="163" y="178"/>
                    </a:moveTo>
                    <a:cubicBezTo>
                      <a:pt x="162" y="178"/>
                      <a:pt x="161" y="178"/>
                      <a:pt x="161" y="179"/>
                    </a:cubicBezTo>
                    <a:cubicBezTo>
                      <a:pt x="162" y="177"/>
                      <a:pt x="163" y="175"/>
                      <a:pt x="165" y="173"/>
                    </a:cubicBezTo>
                    <a:cubicBezTo>
                      <a:pt x="164" y="174"/>
                      <a:pt x="163" y="176"/>
                      <a:pt x="163" y="178"/>
                    </a:cubicBezTo>
                    <a:close/>
                    <a:moveTo>
                      <a:pt x="112" y="179"/>
                    </a:moveTo>
                    <a:cubicBezTo>
                      <a:pt x="114" y="177"/>
                      <a:pt x="116" y="174"/>
                      <a:pt x="118" y="173"/>
                    </a:cubicBezTo>
                    <a:cubicBezTo>
                      <a:pt x="118" y="172"/>
                      <a:pt x="119" y="171"/>
                      <a:pt x="119" y="171"/>
                    </a:cubicBezTo>
                    <a:cubicBezTo>
                      <a:pt x="119" y="171"/>
                      <a:pt x="119" y="171"/>
                      <a:pt x="120" y="172"/>
                    </a:cubicBezTo>
                    <a:cubicBezTo>
                      <a:pt x="120" y="172"/>
                      <a:pt x="120" y="172"/>
                      <a:pt x="120" y="172"/>
                    </a:cubicBezTo>
                    <a:cubicBezTo>
                      <a:pt x="120" y="172"/>
                      <a:pt x="120" y="172"/>
                      <a:pt x="120" y="172"/>
                    </a:cubicBezTo>
                    <a:cubicBezTo>
                      <a:pt x="117" y="175"/>
                      <a:pt x="115" y="177"/>
                      <a:pt x="113" y="179"/>
                    </a:cubicBezTo>
                    <a:cubicBezTo>
                      <a:pt x="113" y="179"/>
                      <a:pt x="113" y="179"/>
                      <a:pt x="112" y="179"/>
                    </a:cubicBezTo>
                    <a:close/>
                    <a:moveTo>
                      <a:pt x="213" y="107"/>
                    </a:moveTo>
                    <a:cubicBezTo>
                      <a:pt x="213" y="107"/>
                      <a:pt x="212" y="107"/>
                      <a:pt x="212" y="107"/>
                    </a:cubicBezTo>
                    <a:cubicBezTo>
                      <a:pt x="211" y="107"/>
                      <a:pt x="210" y="108"/>
                      <a:pt x="210" y="108"/>
                    </a:cubicBezTo>
                    <a:cubicBezTo>
                      <a:pt x="210" y="107"/>
                      <a:pt x="211" y="106"/>
                      <a:pt x="212" y="105"/>
                    </a:cubicBezTo>
                    <a:cubicBezTo>
                      <a:pt x="212" y="106"/>
                      <a:pt x="213" y="106"/>
                      <a:pt x="213" y="106"/>
                    </a:cubicBezTo>
                    <a:cubicBezTo>
                      <a:pt x="213" y="107"/>
                      <a:pt x="213" y="107"/>
                      <a:pt x="213" y="107"/>
                    </a:cubicBezTo>
                    <a:close/>
                    <a:moveTo>
                      <a:pt x="172" y="124"/>
                    </a:moveTo>
                    <a:cubicBezTo>
                      <a:pt x="172" y="123"/>
                      <a:pt x="172" y="123"/>
                      <a:pt x="172" y="123"/>
                    </a:cubicBezTo>
                    <a:cubicBezTo>
                      <a:pt x="172" y="123"/>
                      <a:pt x="172" y="122"/>
                      <a:pt x="172" y="122"/>
                    </a:cubicBezTo>
                    <a:cubicBezTo>
                      <a:pt x="173" y="121"/>
                      <a:pt x="174" y="120"/>
                      <a:pt x="176" y="120"/>
                    </a:cubicBezTo>
                    <a:cubicBezTo>
                      <a:pt x="175" y="121"/>
                      <a:pt x="173" y="122"/>
                      <a:pt x="172" y="124"/>
                    </a:cubicBezTo>
                    <a:close/>
                    <a:moveTo>
                      <a:pt x="160" y="150"/>
                    </a:moveTo>
                    <a:cubicBezTo>
                      <a:pt x="159" y="151"/>
                      <a:pt x="157" y="152"/>
                      <a:pt x="156" y="152"/>
                    </a:cubicBezTo>
                    <a:cubicBezTo>
                      <a:pt x="158" y="151"/>
                      <a:pt x="160" y="150"/>
                      <a:pt x="162" y="149"/>
                    </a:cubicBezTo>
                    <a:cubicBezTo>
                      <a:pt x="161" y="149"/>
                      <a:pt x="161" y="149"/>
                      <a:pt x="161" y="150"/>
                    </a:cubicBezTo>
                    <a:cubicBezTo>
                      <a:pt x="161" y="150"/>
                      <a:pt x="161" y="150"/>
                      <a:pt x="160" y="150"/>
                    </a:cubicBezTo>
                    <a:close/>
                    <a:moveTo>
                      <a:pt x="121" y="145"/>
                    </a:moveTo>
                    <a:cubicBezTo>
                      <a:pt x="121" y="146"/>
                      <a:pt x="122" y="146"/>
                      <a:pt x="123" y="147"/>
                    </a:cubicBezTo>
                    <a:cubicBezTo>
                      <a:pt x="121" y="148"/>
                      <a:pt x="120" y="149"/>
                      <a:pt x="118" y="150"/>
                    </a:cubicBezTo>
                    <a:cubicBezTo>
                      <a:pt x="118" y="150"/>
                      <a:pt x="117" y="149"/>
                      <a:pt x="117" y="149"/>
                    </a:cubicBezTo>
                    <a:cubicBezTo>
                      <a:pt x="118" y="147"/>
                      <a:pt x="119" y="146"/>
                      <a:pt x="121" y="145"/>
                    </a:cubicBezTo>
                    <a:close/>
                    <a:moveTo>
                      <a:pt x="147" y="168"/>
                    </a:moveTo>
                    <a:cubicBezTo>
                      <a:pt x="147" y="170"/>
                      <a:pt x="148" y="171"/>
                      <a:pt x="147" y="172"/>
                    </a:cubicBezTo>
                    <a:cubicBezTo>
                      <a:pt x="147" y="173"/>
                      <a:pt x="147" y="173"/>
                      <a:pt x="147" y="173"/>
                    </a:cubicBezTo>
                    <a:cubicBezTo>
                      <a:pt x="146" y="172"/>
                      <a:pt x="144" y="171"/>
                      <a:pt x="143" y="169"/>
                    </a:cubicBezTo>
                    <a:cubicBezTo>
                      <a:pt x="144" y="169"/>
                      <a:pt x="146" y="168"/>
                      <a:pt x="147" y="168"/>
                    </a:cubicBezTo>
                    <a:close/>
                    <a:moveTo>
                      <a:pt x="188" y="137"/>
                    </a:moveTo>
                    <a:cubicBezTo>
                      <a:pt x="190" y="135"/>
                      <a:pt x="192" y="133"/>
                      <a:pt x="194" y="132"/>
                    </a:cubicBezTo>
                    <a:cubicBezTo>
                      <a:pt x="189" y="138"/>
                      <a:pt x="184" y="144"/>
                      <a:pt x="180" y="150"/>
                    </a:cubicBezTo>
                    <a:cubicBezTo>
                      <a:pt x="183" y="146"/>
                      <a:pt x="185" y="141"/>
                      <a:pt x="188" y="137"/>
                    </a:cubicBezTo>
                    <a:close/>
                    <a:moveTo>
                      <a:pt x="249" y="60"/>
                    </a:moveTo>
                    <a:cubicBezTo>
                      <a:pt x="249" y="59"/>
                      <a:pt x="248" y="59"/>
                      <a:pt x="247" y="58"/>
                    </a:cubicBezTo>
                    <a:cubicBezTo>
                      <a:pt x="247" y="58"/>
                      <a:pt x="247" y="58"/>
                      <a:pt x="247" y="58"/>
                    </a:cubicBezTo>
                    <a:cubicBezTo>
                      <a:pt x="249" y="58"/>
                      <a:pt x="250" y="57"/>
                      <a:pt x="251" y="57"/>
                    </a:cubicBezTo>
                    <a:cubicBezTo>
                      <a:pt x="251" y="57"/>
                      <a:pt x="252" y="57"/>
                      <a:pt x="252" y="58"/>
                    </a:cubicBezTo>
                    <a:cubicBezTo>
                      <a:pt x="251" y="58"/>
                      <a:pt x="250" y="59"/>
                      <a:pt x="249" y="60"/>
                    </a:cubicBezTo>
                    <a:close/>
                    <a:moveTo>
                      <a:pt x="93" y="164"/>
                    </a:moveTo>
                    <a:cubicBezTo>
                      <a:pt x="94" y="163"/>
                      <a:pt x="94" y="163"/>
                      <a:pt x="94" y="163"/>
                    </a:cubicBezTo>
                    <a:cubicBezTo>
                      <a:pt x="97" y="161"/>
                      <a:pt x="100" y="160"/>
                      <a:pt x="103" y="158"/>
                    </a:cubicBezTo>
                    <a:cubicBezTo>
                      <a:pt x="104" y="159"/>
                      <a:pt x="104" y="159"/>
                      <a:pt x="104" y="160"/>
                    </a:cubicBezTo>
                    <a:cubicBezTo>
                      <a:pt x="101" y="161"/>
                      <a:pt x="98" y="163"/>
                      <a:pt x="95" y="165"/>
                    </a:cubicBezTo>
                    <a:cubicBezTo>
                      <a:pt x="94" y="165"/>
                      <a:pt x="94" y="164"/>
                      <a:pt x="93" y="164"/>
                    </a:cubicBezTo>
                    <a:close/>
                    <a:moveTo>
                      <a:pt x="123" y="186"/>
                    </a:moveTo>
                    <a:cubicBezTo>
                      <a:pt x="125" y="184"/>
                      <a:pt x="127" y="182"/>
                      <a:pt x="130" y="180"/>
                    </a:cubicBezTo>
                    <a:cubicBezTo>
                      <a:pt x="130" y="180"/>
                      <a:pt x="131" y="181"/>
                      <a:pt x="131" y="181"/>
                    </a:cubicBezTo>
                    <a:cubicBezTo>
                      <a:pt x="130" y="183"/>
                      <a:pt x="128" y="185"/>
                      <a:pt x="127" y="187"/>
                    </a:cubicBezTo>
                    <a:cubicBezTo>
                      <a:pt x="126" y="187"/>
                      <a:pt x="126" y="188"/>
                      <a:pt x="125" y="188"/>
                    </a:cubicBezTo>
                    <a:cubicBezTo>
                      <a:pt x="124" y="188"/>
                      <a:pt x="123" y="187"/>
                      <a:pt x="123" y="186"/>
                    </a:cubicBezTo>
                    <a:close/>
                    <a:moveTo>
                      <a:pt x="118" y="195"/>
                    </a:moveTo>
                    <a:cubicBezTo>
                      <a:pt x="116" y="197"/>
                      <a:pt x="113" y="198"/>
                      <a:pt x="111" y="200"/>
                    </a:cubicBezTo>
                    <a:cubicBezTo>
                      <a:pt x="112" y="197"/>
                      <a:pt x="114" y="195"/>
                      <a:pt x="116" y="193"/>
                    </a:cubicBezTo>
                    <a:cubicBezTo>
                      <a:pt x="116" y="193"/>
                      <a:pt x="117" y="194"/>
                      <a:pt x="118" y="195"/>
                    </a:cubicBezTo>
                    <a:close/>
                    <a:moveTo>
                      <a:pt x="138" y="189"/>
                    </a:moveTo>
                    <a:cubicBezTo>
                      <a:pt x="138" y="189"/>
                      <a:pt x="138" y="189"/>
                      <a:pt x="138" y="189"/>
                    </a:cubicBezTo>
                    <a:cubicBezTo>
                      <a:pt x="137" y="189"/>
                      <a:pt x="137" y="189"/>
                      <a:pt x="136" y="188"/>
                    </a:cubicBezTo>
                    <a:cubicBezTo>
                      <a:pt x="137" y="188"/>
                      <a:pt x="137" y="188"/>
                      <a:pt x="137" y="187"/>
                    </a:cubicBezTo>
                    <a:cubicBezTo>
                      <a:pt x="138" y="188"/>
                      <a:pt x="138" y="188"/>
                      <a:pt x="139" y="189"/>
                    </a:cubicBezTo>
                    <a:cubicBezTo>
                      <a:pt x="138" y="189"/>
                      <a:pt x="138" y="189"/>
                      <a:pt x="138" y="189"/>
                    </a:cubicBezTo>
                    <a:close/>
                    <a:moveTo>
                      <a:pt x="217" y="117"/>
                    </a:moveTo>
                    <a:cubicBezTo>
                      <a:pt x="218" y="116"/>
                      <a:pt x="219" y="114"/>
                      <a:pt x="218" y="113"/>
                    </a:cubicBezTo>
                    <a:cubicBezTo>
                      <a:pt x="219" y="112"/>
                      <a:pt x="219" y="111"/>
                      <a:pt x="220" y="110"/>
                    </a:cubicBezTo>
                    <a:cubicBezTo>
                      <a:pt x="219" y="112"/>
                      <a:pt x="219" y="113"/>
                      <a:pt x="218" y="115"/>
                    </a:cubicBezTo>
                    <a:cubicBezTo>
                      <a:pt x="218" y="116"/>
                      <a:pt x="218" y="117"/>
                      <a:pt x="218" y="117"/>
                    </a:cubicBezTo>
                    <a:cubicBezTo>
                      <a:pt x="218" y="117"/>
                      <a:pt x="218" y="117"/>
                      <a:pt x="218" y="117"/>
                    </a:cubicBezTo>
                    <a:cubicBezTo>
                      <a:pt x="217" y="118"/>
                      <a:pt x="216" y="119"/>
                      <a:pt x="215" y="120"/>
                    </a:cubicBezTo>
                    <a:cubicBezTo>
                      <a:pt x="216" y="119"/>
                      <a:pt x="216" y="118"/>
                      <a:pt x="217" y="117"/>
                    </a:cubicBezTo>
                    <a:close/>
                    <a:moveTo>
                      <a:pt x="266" y="64"/>
                    </a:moveTo>
                    <a:cubicBezTo>
                      <a:pt x="267" y="64"/>
                      <a:pt x="267" y="63"/>
                      <a:pt x="267" y="63"/>
                    </a:cubicBezTo>
                    <a:cubicBezTo>
                      <a:pt x="267" y="63"/>
                      <a:pt x="267" y="63"/>
                      <a:pt x="267" y="64"/>
                    </a:cubicBezTo>
                    <a:cubicBezTo>
                      <a:pt x="267" y="64"/>
                      <a:pt x="267" y="64"/>
                      <a:pt x="266" y="64"/>
                    </a:cubicBezTo>
                    <a:close/>
                    <a:moveTo>
                      <a:pt x="92" y="150"/>
                    </a:moveTo>
                    <a:cubicBezTo>
                      <a:pt x="91" y="152"/>
                      <a:pt x="90" y="154"/>
                      <a:pt x="88" y="156"/>
                    </a:cubicBezTo>
                    <a:cubicBezTo>
                      <a:pt x="88" y="157"/>
                      <a:pt x="87" y="157"/>
                      <a:pt x="87" y="158"/>
                    </a:cubicBezTo>
                    <a:cubicBezTo>
                      <a:pt x="86" y="157"/>
                      <a:pt x="85" y="156"/>
                      <a:pt x="84" y="155"/>
                    </a:cubicBezTo>
                    <a:cubicBezTo>
                      <a:pt x="86" y="153"/>
                      <a:pt x="89" y="151"/>
                      <a:pt x="91" y="149"/>
                    </a:cubicBezTo>
                    <a:cubicBezTo>
                      <a:pt x="91" y="149"/>
                      <a:pt x="92" y="149"/>
                      <a:pt x="92" y="150"/>
                    </a:cubicBezTo>
                    <a:close/>
                    <a:moveTo>
                      <a:pt x="82" y="163"/>
                    </a:moveTo>
                    <a:cubicBezTo>
                      <a:pt x="80" y="164"/>
                      <a:pt x="79" y="165"/>
                      <a:pt x="77" y="166"/>
                    </a:cubicBezTo>
                    <a:cubicBezTo>
                      <a:pt x="78" y="164"/>
                      <a:pt x="78" y="162"/>
                      <a:pt x="79" y="159"/>
                    </a:cubicBezTo>
                    <a:cubicBezTo>
                      <a:pt x="80" y="161"/>
                      <a:pt x="81" y="162"/>
                      <a:pt x="82" y="163"/>
                    </a:cubicBezTo>
                    <a:close/>
                    <a:moveTo>
                      <a:pt x="137" y="197"/>
                    </a:moveTo>
                    <a:cubicBezTo>
                      <a:pt x="137" y="197"/>
                      <a:pt x="137" y="197"/>
                      <a:pt x="137" y="197"/>
                    </a:cubicBezTo>
                    <a:cubicBezTo>
                      <a:pt x="137" y="197"/>
                      <a:pt x="137" y="197"/>
                      <a:pt x="137" y="197"/>
                    </a:cubicBezTo>
                    <a:cubicBezTo>
                      <a:pt x="137" y="197"/>
                      <a:pt x="137" y="197"/>
                      <a:pt x="137" y="197"/>
                    </a:cubicBezTo>
                    <a:cubicBezTo>
                      <a:pt x="138" y="196"/>
                      <a:pt x="138" y="196"/>
                      <a:pt x="138" y="196"/>
                    </a:cubicBezTo>
                    <a:cubicBezTo>
                      <a:pt x="139" y="198"/>
                      <a:pt x="141" y="199"/>
                      <a:pt x="143" y="198"/>
                    </a:cubicBezTo>
                    <a:cubicBezTo>
                      <a:pt x="144" y="198"/>
                      <a:pt x="146" y="197"/>
                      <a:pt x="147" y="197"/>
                    </a:cubicBezTo>
                    <a:cubicBezTo>
                      <a:pt x="149" y="199"/>
                      <a:pt x="150" y="200"/>
                      <a:pt x="152" y="202"/>
                    </a:cubicBezTo>
                    <a:cubicBezTo>
                      <a:pt x="152" y="202"/>
                      <a:pt x="152" y="202"/>
                      <a:pt x="152" y="202"/>
                    </a:cubicBezTo>
                    <a:cubicBezTo>
                      <a:pt x="151" y="202"/>
                      <a:pt x="151" y="202"/>
                      <a:pt x="150" y="203"/>
                    </a:cubicBezTo>
                    <a:cubicBezTo>
                      <a:pt x="148" y="203"/>
                      <a:pt x="147" y="204"/>
                      <a:pt x="146" y="205"/>
                    </a:cubicBezTo>
                    <a:cubicBezTo>
                      <a:pt x="143" y="202"/>
                      <a:pt x="140" y="200"/>
                      <a:pt x="137" y="197"/>
                    </a:cubicBezTo>
                    <a:close/>
                    <a:moveTo>
                      <a:pt x="135" y="209"/>
                    </a:moveTo>
                    <a:cubicBezTo>
                      <a:pt x="133" y="209"/>
                      <a:pt x="130" y="210"/>
                      <a:pt x="128" y="211"/>
                    </a:cubicBezTo>
                    <a:cubicBezTo>
                      <a:pt x="129" y="209"/>
                      <a:pt x="130" y="207"/>
                      <a:pt x="131" y="205"/>
                    </a:cubicBezTo>
                    <a:cubicBezTo>
                      <a:pt x="132" y="206"/>
                      <a:pt x="134" y="208"/>
                      <a:pt x="135" y="209"/>
                    </a:cubicBezTo>
                    <a:close/>
                    <a:moveTo>
                      <a:pt x="176" y="201"/>
                    </a:moveTo>
                    <a:cubicBezTo>
                      <a:pt x="176" y="200"/>
                      <a:pt x="176" y="200"/>
                      <a:pt x="176" y="200"/>
                    </a:cubicBezTo>
                    <a:cubicBezTo>
                      <a:pt x="177" y="199"/>
                      <a:pt x="178" y="198"/>
                      <a:pt x="180" y="197"/>
                    </a:cubicBezTo>
                    <a:cubicBezTo>
                      <a:pt x="179" y="198"/>
                      <a:pt x="178" y="199"/>
                      <a:pt x="176" y="201"/>
                    </a:cubicBezTo>
                    <a:close/>
                    <a:moveTo>
                      <a:pt x="166" y="191"/>
                    </a:moveTo>
                    <a:cubicBezTo>
                      <a:pt x="167" y="191"/>
                      <a:pt x="167" y="191"/>
                      <a:pt x="167" y="191"/>
                    </a:cubicBezTo>
                    <a:cubicBezTo>
                      <a:pt x="167" y="191"/>
                      <a:pt x="167" y="192"/>
                      <a:pt x="167" y="192"/>
                    </a:cubicBezTo>
                    <a:cubicBezTo>
                      <a:pt x="167" y="192"/>
                      <a:pt x="167" y="192"/>
                      <a:pt x="166" y="191"/>
                    </a:cubicBezTo>
                    <a:close/>
                    <a:moveTo>
                      <a:pt x="163" y="223"/>
                    </a:moveTo>
                    <a:cubicBezTo>
                      <a:pt x="164" y="221"/>
                      <a:pt x="166" y="219"/>
                      <a:pt x="168" y="217"/>
                    </a:cubicBezTo>
                    <a:cubicBezTo>
                      <a:pt x="168" y="217"/>
                      <a:pt x="168" y="216"/>
                      <a:pt x="168" y="216"/>
                    </a:cubicBezTo>
                    <a:cubicBezTo>
                      <a:pt x="168" y="217"/>
                      <a:pt x="169" y="218"/>
                      <a:pt x="170" y="219"/>
                    </a:cubicBezTo>
                    <a:cubicBezTo>
                      <a:pt x="169" y="219"/>
                      <a:pt x="169" y="219"/>
                      <a:pt x="168" y="219"/>
                    </a:cubicBezTo>
                    <a:cubicBezTo>
                      <a:pt x="167" y="221"/>
                      <a:pt x="165" y="223"/>
                      <a:pt x="164" y="224"/>
                    </a:cubicBezTo>
                    <a:cubicBezTo>
                      <a:pt x="163" y="224"/>
                      <a:pt x="163" y="224"/>
                      <a:pt x="163" y="223"/>
                    </a:cubicBezTo>
                    <a:close/>
                    <a:moveTo>
                      <a:pt x="221" y="149"/>
                    </a:moveTo>
                    <a:cubicBezTo>
                      <a:pt x="224" y="145"/>
                      <a:pt x="228" y="141"/>
                      <a:pt x="231" y="137"/>
                    </a:cubicBezTo>
                    <a:cubicBezTo>
                      <a:pt x="226" y="144"/>
                      <a:pt x="221" y="151"/>
                      <a:pt x="217" y="158"/>
                    </a:cubicBezTo>
                    <a:cubicBezTo>
                      <a:pt x="218" y="155"/>
                      <a:pt x="219" y="152"/>
                      <a:pt x="221" y="149"/>
                    </a:cubicBezTo>
                    <a:close/>
                    <a:moveTo>
                      <a:pt x="277" y="76"/>
                    </a:moveTo>
                    <a:cubicBezTo>
                      <a:pt x="278" y="75"/>
                      <a:pt x="278" y="75"/>
                      <a:pt x="278" y="75"/>
                    </a:cubicBezTo>
                    <a:cubicBezTo>
                      <a:pt x="279" y="75"/>
                      <a:pt x="280" y="76"/>
                      <a:pt x="280" y="77"/>
                    </a:cubicBezTo>
                    <a:cubicBezTo>
                      <a:pt x="278" y="79"/>
                      <a:pt x="276" y="81"/>
                      <a:pt x="273" y="84"/>
                    </a:cubicBezTo>
                    <a:cubicBezTo>
                      <a:pt x="275" y="81"/>
                      <a:pt x="276" y="79"/>
                      <a:pt x="277" y="76"/>
                    </a:cubicBezTo>
                    <a:close/>
                    <a:moveTo>
                      <a:pt x="53" y="158"/>
                    </a:moveTo>
                    <a:cubicBezTo>
                      <a:pt x="53" y="157"/>
                      <a:pt x="52" y="157"/>
                      <a:pt x="51" y="156"/>
                    </a:cubicBezTo>
                    <a:cubicBezTo>
                      <a:pt x="54" y="152"/>
                      <a:pt x="57" y="148"/>
                      <a:pt x="61" y="145"/>
                    </a:cubicBezTo>
                    <a:cubicBezTo>
                      <a:pt x="63" y="144"/>
                      <a:pt x="66" y="143"/>
                      <a:pt x="68" y="142"/>
                    </a:cubicBezTo>
                    <a:cubicBezTo>
                      <a:pt x="69" y="144"/>
                      <a:pt x="70" y="146"/>
                      <a:pt x="71" y="148"/>
                    </a:cubicBezTo>
                    <a:cubicBezTo>
                      <a:pt x="65" y="152"/>
                      <a:pt x="60" y="155"/>
                      <a:pt x="53" y="158"/>
                    </a:cubicBezTo>
                    <a:close/>
                    <a:moveTo>
                      <a:pt x="135" y="228"/>
                    </a:moveTo>
                    <a:cubicBezTo>
                      <a:pt x="135" y="228"/>
                      <a:pt x="135" y="228"/>
                      <a:pt x="135" y="228"/>
                    </a:cubicBezTo>
                    <a:cubicBezTo>
                      <a:pt x="135" y="228"/>
                      <a:pt x="135" y="228"/>
                      <a:pt x="135" y="228"/>
                    </a:cubicBezTo>
                    <a:cubicBezTo>
                      <a:pt x="135" y="228"/>
                      <a:pt x="135" y="228"/>
                      <a:pt x="135" y="228"/>
                    </a:cubicBezTo>
                    <a:close/>
                    <a:moveTo>
                      <a:pt x="182" y="231"/>
                    </a:moveTo>
                    <a:cubicBezTo>
                      <a:pt x="176" y="235"/>
                      <a:pt x="171" y="240"/>
                      <a:pt x="167" y="246"/>
                    </a:cubicBezTo>
                    <a:cubicBezTo>
                      <a:pt x="165" y="248"/>
                      <a:pt x="163" y="250"/>
                      <a:pt x="160" y="252"/>
                    </a:cubicBezTo>
                    <a:cubicBezTo>
                      <a:pt x="160" y="251"/>
                      <a:pt x="159" y="250"/>
                      <a:pt x="158" y="250"/>
                    </a:cubicBezTo>
                    <a:cubicBezTo>
                      <a:pt x="160" y="247"/>
                      <a:pt x="161" y="245"/>
                      <a:pt x="163" y="242"/>
                    </a:cubicBezTo>
                    <a:cubicBezTo>
                      <a:pt x="166" y="244"/>
                      <a:pt x="172" y="239"/>
                      <a:pt x="170" y="234"/>
                    </a:cubicBezTo>
                    <a:cubicBezTo>
                      <a:pt x="169" y="234"/>
                      <a:pt x="169" y="233"/>
                      <a:pt x="169" y="233"/>
                    </a:cubicBezTo>
                    <a:cubicBezTo>
                      <a:pt x="171" y="230"/>
                      <a:pt x="173" y="227"/>
                      <a:pt x="175" y="224"/>
                    </a:cubicBezTo>
                    <a:cubicBezTo>
                      <a:pt x="175" y="224"/>
                      <a:pt x="175" y="224"/>
                      <a:pt x="175" y="224"/>
                    </a:cubicBezTo>
                    <a:cubicBezTo>
                      <a:pt x="176" y="224"/>
                      <a:pt x="176" y="225"/>
                      <a:pt x="177" y="226"/>
                    </a:cubicBezTo>
                    <a:cubicBezTo>
                      <a:pt x="179" y="228"/>
                      <a:pt x="180" y="229"/>
                      <a:pt x="182" y="231"/>
                    </a:cubicBezTo>
                    <a:cubicBezTo>
                      <a:pt x="182" y="231"/>
                      <a:pt x="182" y="231"/>
                      <a:pt x="182" y="231"/>
                    </a:cubicBezTo>
                    <a:close/>
                    <a:moveTo>
                      <a:pt x="235" y="17"/>
                    </a:moveTo>
                    <a:cubicBezTo>
                      <a:pt x="234" y="17"/>
                      <a:pt x="233" y="17"/>
                      <a:pt x="232" y="18"/>
                    </a:cubicBezTo>
                    <a:cubicBezTo>
                      <a:pt x="232" y="17"/>
                      <a:pt x="232" y="16"/>
                      <a:pt x="232" y="15"/>
                    </a:cubicBezTo>
                    <a:cubicBezTo>
                      <a:pt x="233" y="16"/>
                      <a:pt x="234" y="16"/>
                      <a:pt x="235" y="17"/>
                    </a:cubicBezTo>
                    <a:close/>
                    <a:moveTo>
                      <a:pt x="80" y="139"/>
                    </a:moveTo>
                    <a:cubicBezTo>
                      <a:pt x="79" y="141"/>
                      <a:pt x="77" y="143"/>
                      <a:pt x="75" y="144"/>
                    </a:cubicBezTo>
                    <a:cubicBezTo>
                      <a:pt x="74" y="143"/>
                      <a:pt x="73" y="142"/>
                      <a:pt x="72" y="140"/>
                    </a:cubicBezTo>
                    <a:cubicBezTo>
                      <a:pt x="74" y="140"/>
                      <a:pt x="75" y="139"/>
                      <a:pt x="77" y="138"/>
                    </a:cubicBezTo>
                    <a:cubicBezTo>
                      <a:pt x="78" y="137"/>
                      <a:pt x="78" y="137"/>
                      <a:pt x="78" y="137"/>
                    </a:cubicBezTo>
                    <a:cubicBezTo>
                      <a:pt x="79" y="138"/>
                      <a:pt x="80" y="138"/>
                      <a:pt x="80" y="139"/>
                    </a:cubicBezTo>
                    <a:close/>
                    <a:moveTo>
                      <a:pt x="62" y="114"/>
                    </a:moveTo>
                    <a:cubicBezTo>
                      <a:pt x="60" y="115"/>
                      <a:pt x="57" y="117"/>
                      <a:pt x="56" y="118"/>
                    </a:cubicBezTo>
                    <a:cubicBezTo>
                      <a:pt x="46" y="123"/>
                      <a:pt x="37" y="131"/>
                      <a:pt x="29" y="139"/>
                    </a:cubicBezTo>
                    <a:cubicBezTo>
                      <a:pt x="28" y="138"/>
                      <a:pt x="27" y="138"/>
                      <a:pt x="26" y="137"/>
                    </a:cubicBezTo>
                    <a:cubicBezTo>
                      <a:pt x="33" y="127"/>
                      <a:pt x="43" y="120"/>
                      <a:pt x="54" y="114"/>
                    </a:cubicBezTo>
                    <a:cubicBezTo>
                      <a:pt x="56" y="113"/>
                      <a:pt x="59" y="112"/>
                      <a:pt x="61" y="110"/>
                    </a:cubicBezTo>
                    <a:cubicBezTo>
                      <a:pt x="61" y="111"/>
                      <a:pt x="62" y="113"/>
                      <a:pt x="62" y="114"/>
                    </a:cubicBezTo>
                    <a:close/>
                    <a:moveTo>
                      <a:pt x="35" y="121"/>
                    </a:moveTo>
                    <a:cubicBezTo>
                      <a:pt x="35" y="121"/>
                      <a:pt x="36" y="121"/>
                      <a:pt x="37" y="121"/>
                    </a:cubicBezTo>
                    <a:cubicBezTo>
                      <a:pt x="31" y="125"/>
                      <a:pt x="27" y="129"/>
                      <a:pt x="23" y="135"/>
                    </a:cubicBezTo>
                    <a:cubicBezTo>
                      <a:pt x="22" y="135"/>
                      <a:pt x="21" y="135"/>
                      <a:pt x="21" y="136"/>
                    </a:cubicBezTo>
                    <a:cubicBezTo>
                      <a:pt x="20" y="138"/>
                      <a:pt x="19" y="140"/>
                      <a:pt x="18" y="142"/>
                    </a:cubicBezTo>
                    <a:cubicBezTo>
                      <a:pt x="17" y="143"/>
                      <a:pt x="16" y="145"/>
                      <a:pt x="16" y="147"/>
                    </a:cubicBezTo>
                    <a:cubicBezTo>
                      <a:pt x="15" y="147"/>
                      <a:pt x="15" y="147"/>
                      <a:pt x="15" y="148"/>
                    </a:cubicBezTo>
                    <a:cubicBezTo>
                      <a:pt x="12" y="145"/>
                      <a:pt x="8" y="142"/>
                      <a:pt x="4" y="140"/>
                    </a:cubicBezTo>
                    <a:cubicBezTo>
                      <a:pt x="13" y="132"/>
                      <a:pt x="24" y="126"/>
                      <a:pt x="35" y="121"/>
                    </a:cubicBezTo>
                    <a:close/>
                    <a:moveTo>
                      <a:pt x="131" y="261"/>
                    </a:moveTo>
                    <a:cubicBezTo>
                      <a:pt x="125" y="255"/>
                      <a:pt x="118" y="248"/>
                      <a:pt x="112" y="242"/>
                    </a:cubicBezTo>
                    <a:cubicBezTo>
                      <a:pt x="112" y="242"/>
                      <a:pt x="112" y="242"/>
                      <a:pt x="112" y="242"/>
                    </a:cubicBezTo>
                    <a:cubicBezTo>
                      <a:pt x="117" y="246"/>
                      <a:pt x="122" y="250"/>
                      <a:pt x="127" y="254"/>
                    </a:cubicBezTo>
                    <a:cubicBezTo>
                      <a:pt x="128" y="257"/>
                      <a:pt x="130" y="258"/>
                      <a:pt x="132" y="258"/>
                    </a:cubicBezTo>
                    <a:cubicBezTo>
                      <a:pt x="135" y="261"/>
                      <a:pt x="139" y="264"/>
                      <a:pt x="143" y="266"/>
                    </a:cubicBezTo>
                    <a:cubicBezTo>
                      <a:pt x="142" y="267"/>
                      <a:pt x="142" y="267"/>
                      <a:pt x="142" y="268"/>
                    </a:cubicBezTo>
                    <a:cubicBezTo>
                      <a:pt x="141" y="271"/>
                      <a:pt x="145" y="274"/>
                      <a:pt x="148" y="272"/>
                    </a:cubicBezTo>
                    <a:cubicBezTo>
                      <a:pt x="148" y="272"/>
                      <a:pt x="149" y="272"/>
                      <a:pt x="149" y="271"/>
                    </a:cubicBezTo>
                    <a:cubicBezTo>
                      <a:pt x="150" y="272"/>
                      <a:pt x="152" y="273"/>
                      <a:pt x="153" y="273"/>
                    </a:cubicBezTo>
                    <a:cubicBezTo>
                      <a:pt x="152" y="276"/>
                      <a:pt x="151" y="278"/>
                      <a:pt x="151" y="280"/>
                    </a:cubicBezTo>
                    <a:cubicBezTo>
                      <a:pt x="151" y="280"/>
                      <a:pt x="151" y="281"/>
                      <a:pt x="151" y="281"/>
                    </a:cubicBezTo>
                    <a:cubicBezTo>
                      <a:pt x="144" y="274"/>
                      <a:pt x="138" y="268"/>
                      <a:pt x="131" y="261"/>
                    </a:cubicBezTo>
                    <a:close/>
                    <a:moveTo>
                      <a:pt x="155" y="285"/>
                    </a:moveTo>
                    <a:cubicBezTo>
                      <a:pt x="156" y="285"/>
                      <a:pt x="157" y="285"/>
                      <a:pt x="157" y="284"/>
                    </a:cubicBezTo>
                    <a:cubicBezTo>
                      <a:pt x="162" y="279"/>
                      <a:pt x="167" y="274"/>
                      <a:pt x="171" y="270"/>
                    </a:cubicBezTo>
                    <a:cubicBezTo>
                      <a:pt x="168" y="277"/>
                      <a:pt x="165" y="285"/>
                      <a:pt x="162" y="292"/>
                    </a:cubicBezTo>
                    <a:cubicBezTo>
                      <a:pt x="160" y="290"/>
                      <a:pt x="157" y="287"/>
                      <a:pt x="155" y="2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9" name="Freeform 1330"/>
              <p:cNvSpPr/>
              <p:nvPr/>
            </p:nvSpPr>
            <p:spPr bwMode="auto">
              <a:xfrm>
                <a:off x="4727" y="2204"/>
                <a:ext cx="22" cy="32"/>
              </a:xfrm>
              <a:custGeom>
                <a:avLst/>
                <a:gdLst>
                  <a:gd name="T0" fmla="*/ 9 w 39"/>
                  <a:gd name="T1" fmla="*/ 37 h 57"/>
                  <a:gd name="T2" fmla="*/ 1 w 39"/>
                  <a:gd name="T3" fmla="*/ 51 h 57"/>
                  <a:gd name="T4" fmla="*/ 6 w 39"/>
                  <a:gd name="T5" fmla="*/ 55 h 57"/>
                  <a:gd name="T6" fmla="*/ 21 w 39"/>
                  <a:gd name="T7" fmla="*/ 30 h 57"/>
                  <a:gd name="T8" fmla="*/ 38 w 39"/>
                  <a:gd name="T9" fmla="*/ 2 h 57"/>
                  <a:gd name="T10" fmla="*/ 37 w 39"/>
                  <a:gd name="T11" fmla="*/ 1 h 57"/>
                  <a:gd name="T12" fmla="*/ 17 w 39"/>
                  <a:gd name="T13" fmla="*/ 22 h 57"/>
                  <a:gd name="T14" fmla="*/ 9 w 39"/>
                  <a:gd name="T15" fmla="*/ 3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7">
                    <a:moveTo>
                      <a:pt x="9" y="37"/>
                    </a:moveTo>
                    <a:cubicBezTo>
                      <a:pt x="6" y="42"/>
                      <a:pt x="2" y="46"/>
                      <a:pt x="1" y="51"/>
                    </a:cubicBezTo>
                    <a:cubicBezTo>
                      <a:pt x="0" y="54"/>
                      <a:pt x="4" y="57"/>
                      <a:pt x="6" y="55"/>
                    </a:cubicBezTo>
                    <a:cubicBezTo>
                      <a:pt x="14" y="50"/>
                      <a:pt x="17" y="38"/>
                      <a:pt x="21" y="30"/>
                    </a:cubicBezTo>
                    <a:cubicBezTo>
                      <a:pt x="26" y="20"/>
                      <a:pt x="31" y="10"/>
                      <a:pt x="38" y="2"/>
                    </a:cubicBezTo>
                    <a:cubicBezTo>
                      <a:pt x="39" y="1"/>
                      <a:pt x="38" y="0"/>
                      <a:pt x="37" y="1"/>
                    </a:cubicBezTo>
                    <a:cubicBezTo>
                      <a:pt x="28" y="6"/>
                      <a:pt x="22" y="13"/>
                      <a:pt x="17" y="22"/>
                    </a:cubicBezTo>
                    <a:cubicBezTo>
                      <a:pt x="14" y="27"/>
                      <a:pt x="12" y="32"/>
                      <a:pt x="9"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0" name="Freeform 1331"/>
              <p:cNvSpPr>
                <a:spLocks noEditPoints="1"/>
              </p:cNvSpPr>
              <p:nvPr/>
            </p:nvSpPr>
            <p:spPr bwMode="auto">
              <a:xfrm>
                <a:off x="1348" y="615"/>
                <a:ext cx="196" cy="368"/>
              </a:xfrm>
              <a:custGeom>
                <a:avLst/>
                <a:gdLst>
                  <a:gd name="T0" fmla="*/ 232 w 351"/>
                  <a:gd name="T1" fmla="*/ 535 h 656"/>
                  <a:gd name="T2" fmla="*/ 220 w 351"/>
                  <a:gd name="T3" fmla="*/ 352 h 656"/>
                  <a:gd name="T4" fmla="*/ 216 w 351"/>
                  <a:gd name="T5" fmla="*/ 345 h 656"/>
                  <a:gd name="T6" fmla="*/ 216 w 351"/>
                  <a:gd name="T7" fmla="*/ 336 h 656"/>
                  <a:gd name="T8" fmla="*/ 252 w 351"/>
                  <a:gd name="T9" fmla="*/ 287 h 656"/>
                  <a:gd name="T10" fmla="*/ 327 w 351"/>
                  <a:gd name="T11" fmla="*/ 94 h 656"/>
                  <a:gd name="T12" fmla="*/ 46 w 351"/>
                  <a:gd name="T13" fmla="*/ 254 h 656"/>
                  <a:gd name="T14" fmla="*/ 125 w 351"/>
                  <a:gd name="T15" fmla="*/ 309 h 656"/>
                  <a:gd name="T16" fmla="*/ 124 w 351"/>
                  <a:gd name="T17" fmla="*/ 589 h 656"/>
                  <a:gd name="T18" fmla="*/ 136 w 351"/>
                  <a:gd name="T19" fmla="*/ 631 h 656"/>
                  <a:gd name="T20" fmla="*/ 192 w 351"/>
                  <a:gd name="T21" fmla="*/ 655 h 656"/>
                  <a:gd name="T22" fmla="*/ 285 w 351"/>
                  <a:gd name="T23" fmla="*/ 641 h 656"/>
                  <a:gd name="T24" fmla="*/ 338 w 351"/>
                  <a:gd name="T25" fmla="*/ 634 h 656"/>
                  <a:gd name="T26" fmla="*/ 275 w 351"/>
                  <a:gd name="T27" fmla="*/ 259 h 656"/>
                  <a:gd name="T28" fmla="*/ 152 w 351"/>
                  <a:gd name="T29" fmla="*/ 627 h 656"/>
                  <a:gd name="T30" fmla="*/ 146 w 351"/>
                  <a:gd name="T31" fmla="*/ 552 h 656"/>
                  <a:gd name="T32" fmla="*/ 142 w 351"/>
                  <a:gd name="T33" fmla="*/ 338 h 656"/>
                  <a:gd name="T34" fmla="*/ 75 w 351"/>
                  <a:gd name="T35" fmla="*/ 257 h 656"/>
                  <a:gd name="T36" fmla="*/ 53 w 351"/>
                  <a:gd name="T37" fmla="*/ 164 h 656"/>
                  <a:gd name="T38" fmla="*/ 54 w 351"/>
                  <a:gd name="T39" fmla="*/ 161 h 656"/>
                  <a:gd name="T40" fmla="*/ 65 w 351"/>
                  <a:gd name="T41" fmla="*/ 103 h 656"/>
                  <a:gd name="T42" fmla="*/ 57 w 351"/>
                  <a:gd name="T43" fmla="*/ 121 h 656"/>
                  <a:gd name="T44" fmla="*/ 64 w 351"/>
                  <a:gd name="T45" fmla="*/ 250 h 656"/>
                  <a:gd name="T46" fmla="*/ 166 w 351"/>
                  <a:gd name="T47" fmla="*/ 26 h 656"/>
                  <a:gd name="T48" fmla="*/ 274 w 351"/>
                  <a:gd name="T49" fmla="*/ 75 h 656"/>
                  <a:gd name="T50" fmla="*/ 297 w 351"/>
                  <a:gd name="T51" fmla="*/ 202 h 656"/>
                  <a:gd name="T52" fmla="*/ 291 w 351"/>
                  <a:gd name="T53" fmla="*/ 75 h 656"/>
                  <a:gd name="T54" fmla="*/ 280 w 351"/>
                  <a:gd name="T55" fmla="*/ 251 h 656"/>
                  <a:gd name="T56" fmla="*/ 245 w 351"/>
                  <a:gd name="T57" fmla="*/ 274 h 656"/>
                  <a:gd name="T58" fmla="*/ 179 w 351"/>
                  <a:gd name="T59" fmla="*/ 345 h 656"/>
                  <a:gd name="T60" fmla="*/ 203 w 351"/>
                  <a:gd name="T61" fmla="*/ 338 h 656"/>
                  <a:gd name="T62" fmla="*/ 181 w 351"/>
                  <a:gd name="T63" fmla="*/ 391 h 656"/>
                  <a:gd name="T64" fmla="*/ 213 w 351"/>
                  <a:gd name="T65" fmla="*/ 357 h 656"/>
                  <a:gd name="T66" fmla="*/ 202 w 351"/>
                  <a:gd name="T67" fmla="*/ 395 h 656"/>
                  <a:gd name="T68" fmla="*/ 206 w 351"/>
                  <a:gd name="T69" fmla="*/ 397 h 656"/>
                  <a:gd name="T70" fmla="*/ 218 w 351"/>
                  <a:gd name="T71" fmla="*/ 534 h 656"/>
                  <a:gd name="T72" fmla="*/ 218 w 351"/>
                  <a:gd name="T73" fmla="*/ 631 h 656"/>
                  <a:gd name="T74" fmla="*/ 216 w 351"/>
                  <a:gd name="T75" fmla="*/ 623 h 656"/>
                  <a:gd name="T76" fmla="*/ 152 w 351"/>
                  <a:gd name="T77" fmla="*/ 627 h 656"/>
                  <a:gd name="T78" fmla="*/ 288 w 351"/>
                  <a:gd name="T79" fmla="*/ 629 h 656"/>
                  <a:gd name="T80" fmla="*/ 254 w 351"/>
                  <a:gd name="T81" fmla="*/ 629 h 656"/>
                  <a:gd name="T82" fmla="*/ 231 w 351"/>
                  <a:gd name="T83" fmla="*/ 540 h 656"/>
                  <a:gd name="T84" fmla="*/ 327 w 351"/>
                  <a:gd name="T85" fmla="*/ 628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656">
                    <a:moveTo>
                      <a:pt x="341" y="537"/>
                    </a:moveTo>
                    <a:cubicBezTo>
                      <a:pt x="321" y="535"/>
                      <a:pt x="301" y="537"/>
                      <a:pt x="281" y="538"/>
                    </a:cubicBezTo>
                    <a:cubicBezTo>
                      <a:pt x="266" y="539"/>
                      <a:pt x="247" y="541"/>
                      <a:pt x="232" y="535"/>
                    </a:cubicBezTo>
                    <a:cubicBezTo>
                      <a:pt x="232" y="535"/>
                      <a:pt x="232" y="534"/>
                      <a:pt x="232" y="534"/>
                    </a:cubicBezTo>
                    <a:cubicBezTo>
                      <a:pt x="232" y="475"/>
                      <a:pt x="224" y="417"/>
                      <a:pt x="218" y="358"/>
                    </a:cubicBezTo>
                    <a:cubicBezTo>
                      <a:pt x="221" y="357"/>
                      <a:pt x="222" y="355"/>
                      <a:pt x="220" y="352"/>
                    </a:cubicBezTo>
                    <a:cubicBezTo>
                      <a:pt x="219" y="350"/>
                      <a:pt x="218" y="348"/>
                      <a:pt x="217" y="347"/>
                    </a:cubicBezTo>
                    <a:cubicBezTo>
                      <a:pt x="217" y="346"/>
                      <a:pt x="217" y="346"/>
                      <a:pt x="217" y="345"/>
                    </a:cubicBezTo>
                    <a:cubicBezTo>
                      <a:pt x="217" y="345"/>
                      <a:pt x="217" y="344"/>
                      <a:pt x="216" y="345"/>
                    </a:cubicBezTo>
                    <a:cubicBezTo>
                      <a:pt x="216" y="344"/>
                      <a:pt x="216" y="343"/>
                      <a:pt x="215" y="342"/>
                    </a:cubicBezTo>
                    <a:cubicBezTo>
                      <a:pt x="216" y="340"/>
                      <a:pt x="217" y="338"/>
                      <a:pt x="217" y="336"/>
                    </a:cubicBezTo>
                    <a:cubicBezTo>
                      <a:pt x="217" y="336"/>
                      <a:pt x="216" y="336"/>
                      <a:pt x="216" y="336"/>
                    </a:cubicBezTo>
                    <a:cubicBezTo>
                      <a:pt x="216" y="338"/>
                      <a:pt x="215" y="339"/>
                      <a:pt x="215" y="340"/>
                    </a:cubicBezTo>
                    <a:cubicBezTo>
                      <a:pt x="211" y="331"/>
                      <a:pt x="211" y="322"/>
                      <a:pt x="217" y="313"/>
                    </a:cubicBezTo>
                    <a:cubicBezTo>
                      <a:pt x="226" y="301"/>
                      <a:pt x="240" y="294"/>
                      <a:pt x="252" y="287"/>
                    </a:cubicBezTo>
                    <a:cubicBezTo>
                      <a:pt x="281" y="272"/>
                      <a:pt x="315" y="259"/>
                      <a:pt x="334" y="230"/>
                    </a:cubicBezTo>
                    <a:cubicBezTo>
                      <a:pt x="346" y="212"/>
                      <a:pt x="350" y="186"/>
                      <a:pt x="349" y="164"/>
                    </a:cubicBezTo>
                    <a:cubicBezTo>
                      <a:pt x="349" y="139"/>
                      <a:pt x="340" y="115"/>
                      <a:pt x="327" y="94"/>
                    </a:cubicBezTo>
                    <a:cubicBezTo>
                      <a:pt x="301" y="52"/>
                      <a:pt x="255" y="22"/>
                      <a:pt x="207" y="13"/>
                    </a:cubicBezTo>
                    <a:cubicBezTo>
                      <a:pt x="139" y="0"/>
                      <a:pt x="72" y="33"/>
                      <a:pt x="36" y="92"/>
                    </a:cubicBezTo>
                    <a:cubicBezTo>
                      <a:pt x="4" y="142"/>
                      <a:pt x="0" y="211"/>
                      <a:pt x="46" y="254"/>
                    </a:cubicBezTo>
                    <a:cubicBezTo>
                      <a:pt x="66" y="274"/>
                      <a:pt x="94" y="284"/>
                      <a:pt x="121" y="289"/>
                    </a:cubicBezTo>
                    <a:cubicBezTo>
                      <a:pt x="123" y="295"/>
                      <a:pt x="124" y="302"/>
                      <a:pt x="125" y="308"/>
                    </a:cubicBezTo>
                    <a:cubicBezTo>
                      <a:pt x="125" y="309"/>
                      <a:pt x="125" y="309"/>
                      <a:pt x="125" y="309"/>
                    </a:cubicBezTo>
                    <a:cubicBezTo>
                      <a:pt x="121" y="362"/>
                      <a:pt x="122" y="415"/>
                      <a:pt x="122" y="469"/>
                    </a:cubicBezTo>
                    <a:cubicBezTo>
                      <a:pt x="122" y="495"/>
                      <a:pt x="124" y="521"/>
                      <a:pt x="124" y="547"/>
                    </a:cubicBezTo>
                    <a:cubicBezTo>
                      <a:pt x="124" y="561"/>
                      <a:pt x="124" y="575"/>
                      <a:pt x="124" y="589"/>
                    </a:cubicBezTo>
                    <a:cubicBezTo>
                      <a:pt x="124" y="602"/>
                      <a:pt x="125" y="615"/>
                      <a:pt x="133" y="626"/>
                    </a:cubicBezTo>
                    <a:cubicBezTo>
                      <a:pt x="133" y="626"/>
                      <a:pt x="133" y="627"/>
                      <a:pt x="134" y="627"/>
                    </a:cubicBezTo>
                    <a:cubicBezTo>
                      <a:pt x="135" y="628"/>
                      <a:pt x="135" y="630"/>
                      <a:pt x="136" y="631"/>
                    </a:cubicBezTo>
                    <a:cubicBezTo>
                      <a:pt x="138" y="634"/>
                      <a:pt x="138" y="637"/>
                      <a:pt x="140" y="639"/>
                    </a:cubicBezTo>
                    <a:cubicBezTo>
                      <a:pt x="145" y="643"/>
                      <a:pt x="149" y="646"/>
                      <a:pt x="154" y="648"/>
                    </a:cubicBezTo>
                    <a:cubicBezTo>
                      <a:pt x="166" y="654"/>
                      <a:pt x="179" y="655"/>
                      <a:pt x="192" y="655"/>
                    </a:cubicBezTo>
                    <a:cubicBezTo>
                      <a:pt x="205" y="656"/>
                      <a:pt x="218" y="654"/>
                      <a:pt x="230" y="651"/>
                    </a:cubicBezTo>
                    <a:cubicBezTo>
                      <a:pt x="237" y="650"/>
                      <a:pt x="244" y="648"/>
                      <a:pt x="249" y="645"/>
                    </a:cubicBezTo>
                    <a:cubicBezTo>
                      <a:pt x="261" y="644"/>
                      <a:pt x="273" y="642"/>
                      <a:pt x="285" y="641"/>
                    </a:cubicBezTo>
                    <a:cubicBezTo>
                      <a:pt x="298" y="640"/>
                      <a:pt x="313" y="642"/>
                      <a:pt x="325" y="638"/>
                    </a:cubicBezTo>
                    <a:cubicBezTo>
                      <a:pt x="326" y="638"/>
                      <a:pt x="327" y="637"/>
                      <a:pt x="328" y="636"/>
                    </a:cubicBezTo>
                    <a:cubicBezTo>
                      <a:pt x="331" y="639"/>
                      <a:pt x="337" y="639"/>
                      <a:pt x="338" y="634"/>
                    </a:cubicBezTo>
                    <a:cubicBezTo>
                      <a:pt x="343" y="604"/>
                      <a:pt x="351" y="574"/>
                      <a:pt x="347" y="543"/>
                    </a:cubicBezTo>
                    <a:cubicBezTo>
                      <a:pt x="347" y="539"/>
                      <a:pt x="345" y="537"/>
                      <a:pt x="341" y="537"/>
                    </a:cubicBezTo>
                    <a:close/>
                    <a:moveTo>
                      <a:pt x="275" y="259"/>
                    </a:moveTo>
                    <a:cubicBezTo>
                      <a:pt x="281" y="255"/>
                      <a:pt x="287" y="252"/>
                      <a:pt x="293" y="248"/>
                    </a:cubicBezTo>
                    <a:cubicBezTo>
                      <a:pt x="287" y="252"/>
                      <a:pt x="281" y="255"/>
                      <a:pt x="275" y="259"/>
                    </a:cubicBezTo>
                    <a:close/>
                    <a:moveTo>
                      <a:pt x="152" y="627"/>
                    </a:moveTo>
                    <a:cubicBezTo>
                      <a:pt x="149" y="625"/>
                      <a:pt x="145" y="625"/>
                      <a:pt x="142" y="623"/>
                    </a:cubicBezTo>
                    <a:cubicBezTo>
                      <a:pt x="147" y="614"/>
                      <a:pt x="148" y="604"/>
                      <a:pt x="148" y="594"/>
                    </a:cubicBezTo>
                    <a:cubicBezTo>
                      <a:pt x="148" y="580"/>
                      <a:pt x="147" y="566"/>
                      <a:pt x="146" y="552"/>
                    </a:cubicBezTo>
                    <a:cubicBezTo>
                      <a:pt x="145" y="525"/>
                      <a:pt x="144" y="499"/>
                      <a:pt x="142" y="473"/>
                    </a:cubicBezTo>
                    <a:cubicBezTo>
                      <a:pt x="139" y="428"/>
                      <a:pt x="136" y="384"/>
                      <a:pt x="132" y="340"/>
                    </a:cubicBezTo>
                    <a:cubicBezTo>
                      <a:pt x="135" y="343"/>
                      <a:pt x="141" y="342"/>
                      <a:pt x="142" y="338"/>
                    </a:cubicBezTo>
                    <a:cubicBezTo>
                      <a:pt x="144" y="318"/>
                      <a:pt x="139" y="299"/>
                      <a:pt x="134" y="280"/>
                    </a:cubicBezTo>
                    <a:cubicBezTo>
                      <a:pt x="134" y="278"/>
                      <a:pt x="132" y="276"/>
                      <a:pt x="129" y="275"/>
                    </a:cubicBezTo>
                    <a:cubicBezTo>
                      <a:pt x="110" y="272"/>
                      <a:pt x="91" y="267"/>
                      <a:pt x="75" y="257"/>
                    </a:cubicBezTo>
                    <a:cubicBezTo>
                      <a:pt x="72" y="252"/>
                      <a:pt x="69" y="247"/>
                      <a:pt x="66" y="241"/>
                    </a:cubicBezTo>
                    <a:cubicBezTo>
                      <a:pt x="60" y="229"/>
                      <a:pt x="57" y="215"/>
                      <a:pt x="55" y="202"/>
                    </a:cubicBezTo>
                    <a:cubicBezTo>
                      <a:pt x="53" y="189"/>
                      <a:pt x="52" y="176"/>
                      <a:pt x="53" y="164"/>
                    </a:cubicBezTo>
                    <a:cubicBezTo>
                      <a:pt x="54" y="182"/>
                      <a:pt x="60" y="200"/>
                      <a:pt x="73" y="216"/>
                    </a:cubicBezTo>
                    <a:cubicBezTo>
                      <a:pt x="74" y="217"/>
                      <a:pt x="76" y="216"/>
                      <a:pt x="75" y="215"/>
                    </a:cubicBezTo>
                    <a:cubicBezTo>
                      <a:pt x="64" y="198"/>
                      <a:pt x="55" y="181"/>
                      <a:pt x="54" y="161"/>
                    </a:cubicBezTo>
                    <a:cubicBezTo>
                      <a:pt x="53" y="158"/>
                      <a:pt x="53" y="156"/>
                      <a:pt x="53" y="153"/>
                    </a:cubicBezTo>
                    <a:cubicBezTo>
                      <a:pt x="54" y="147"/>
                      <a:pt x="54" y="142"/>
                      <a:pt x="55" y="137"/>
                    </a:cubicBezTo>
                    <a:cubicBezTo>
                      <a:pt x="57" y="125"/>
                      <a:pt x="61" y="114"/>
                      <a:pt x="65" y="103"/>
                    </a:cubicBezTo>
                    <a:cubicBezTo>
                      <a:pt x="65" y="103"/>
                      <a:pt x="65" y="102"/>
                      <a:pt x="65" y="103"/>
                    </a:cubicBezTo>
                    <a:cubicBezTo>
                      <a:pt x="61" y="111"/>
                      <a:pt x="58" y="119"/>
                      <a:pt x="56" y="128"/>
                    </a:cubicBezTo>
                    <a:cubicBezTo>
                      <a:pt x="56" y="125"/>
                      <a:pt x="57" y="123"/>
                      <a:pt x="57" y="121"/>
                    </a:cubicBezTo>
                    <a:cubicBezTo>
                      <a:pt x="57" y="120"/>
                      <a:pt x="55" y="119"/>
                      <a:pt x="55" y="121"/>
                    </a:cubicBezTo>
                    <a:cubicBezTo>
                      <a:pt x="50" y="148"/>
                      <a:pt x="48" y="175"/>
                      <a:pt x="51" y="202"/>
                    </a:cubicBezTo>
                    <a:cubicBezTo>
                      <a:pt x="53" y="217"/>
                      <a:pt x="57" y="235"/>
                      <a:pt x="64" y="250"/>
                    </a:cubicBezTo>
                    <a:cubicBezTo>
                      <a:pt x="55" y="244"/>
                      <a:pt x="48" y="236"/>
                      <a:pt x="42" y="226"/>
                    </a:cubicBezTo>
                    <a:cubicBezTo>
                      <a:pt x="26" y="202"/>
                      <a:pt x="24" y="172"/>
                      <a:pt x="30" y="145"/>
                    </a:cubicBezTo>
                    <a:cubicBezTo>
                      <a:pt x="44" y="81"/>
                      <a:pt x="101" y="31"/>
                      <a:pt x="166" y="26"/>
                    </a:cubicBezTo>
                    <a:cubicBezTo>
                      <a:pt x="194" y="24"/>
                      <a:pt x="222" y="30"/>
                      <a:pt x="246" y="43"/>
                    </a:cubicBezTo>
                    <a:cubicBezTo>
                      <a:pt x="246" y="44"/>
                      <a:pt x="245" y="45"/>
                      <a:pt x="246" y="46"/>
                    </a:cubicBezTo>
                    <a:cubicBezTo>
                      <a:pt x="255" y="56"/>
                      <a:pt x="265" y="64"/>
                      <a:pt x="274" y="75"/>
                    </a:cubicBezTo>
                    <a:cubicBezTo>
                      <a:pt x="284" y="87"/>
                      <a:pt x="292" y="102"/>
                      <a:pt x="298" y="117"/>
                    </a:cubicBezTo>
                    <a:cubicBezTo>
                      <a:pt x="309" y="144"/>
                      <a:pt x="311" y="175"/>
                      <a:pt x="297" y="202"/>
                    </a:cubicBezTo>
                    <a:cubicBezTo>
                      <a:pt x="296" y="202"/>
                      <a:pt x="297" y="202"/>
                      <a:pt x="297" y="202"/>
                    </a:cubicBezTo>
                    <a:cubicBezTo>
                      <a:pt x="313" y="176"/>
                      <a:pt x="313" y="147"/>
                      <a:pt x="303" y="119"/>
                    </a:cubicBezTo>
                    <a:cubicBezTo>
                      <a:pt x="295" y="94"/>
                      <a:pt x="278" y="66"/>
                      <a:pt x="256" y="48"/>
                    </a:cubicBezTo>
                    <a:cubicBezTo>
                      <a:pt x="269" y="56"/>
                      <a:pt x="281" y="65"/>
                      <a:pt x="291" y="75"/>
                    </a:cubicBezTo>
                    <a:cubicBezTo>
                      <a:pt x="328" y="111"/>
                      <a:pt x="347" y="169"/>
                      <a:pt x="323" y="218"/>
                    </a:cubicBezTo>
                    <a:cubicBezTo>
                      <a:pt x="321" y="221"/>
                      <a:pt x="319" y="224"/>
                      <a:pt x="317" y="227"/>
                    </a:cubicBezTo>
                    <a:cubicBezTo>
                      <a:pt x="304" y="235"/>
                      <a:pt x="292" y="243"/>
                      <a:pt x="280" y="251"/>
                    </a:cubicBezTo>
                    <a:cubicBezTo>
                      <a:pt x="262" y="263"/>
                      <a:pt x="244" y="273"/>
                      <a:pt x="225" y="282"/>
                    </a:cubicBezTo>
                    <a:cubicBezTo>
                      <a:pt x="224" y="282"/>
                      <a:pt x="225" y="284"/>
                      <a:pt x="226" y="283"/>
                    </a:cubicBezTo>
                    <a:cubicBezTo>
                      <a:pt x="232" y="280"/>
                      <a:pt x="239" y="277"/>
                      <a:pt x="245" y="274"/>
                    </a:cubicBezTo>
                    <a:cubicBezTo>
                      <a:pt x="245" y="275"/>
                      <a:pt x="244" y="275"/>
                      <a:pt x="243" y="275"/>
                    </a:cubicBezTo>
                    <a:cubicBezTo>
                      <a:pt x="229" y="284"/>
                      <a:pt x="212" y="294"/>
                      <a:pt x="205" y="309"/>
                    </a:cubicBezTo>
                    <a:cubicBezTo>
                      <a:pt x="193" y="318"/>
                      <a:pt x="183" y="330"/>
                      <a:pt x="179" y="345"/>
                    </a:cubicBezTo>
                    <a:cubicBezTo>
                      <a:pt x="178" y="347"/>
                      <a:pt x="182" y="348"/>
                      <a:pt x="183" y="346"/>
                    </a:cubicBezTo>
                    <a:cubicBezTo>
                      <a:pt x="186" y="334"/>
                      <a:pt x="193" y="324"/>
                      <a:pt x="202" y="315"/>
                    </a:cubicBezTo>
                    <a:cubicBezTo>
                      <a:pt x="200" y="322"/>
                      <a:pt x="200" y="329"/>
                      <a:pt x="203" y="338"/>
                    </a:cubicBezTo>
                    <a:cubicBezTo>
                      <a:pt x="204" y="343"/>
                      <a:pt x="206" y="347"/>
                      <a:pt x="209" y="351"/>
                    </a:cubicBezTo>
                    <a:cubicBezTo>
                      <a:pt x="201" y="365"/>
                      <a:pt x="188" y="376"/>
                      <a:pt x="180" y="390"/>
                    </a:cubicBezTo>
                    <a:cubicBezTo>
                      <a:pt x="179" y="391"/>
                      <a:pt x="180" y="392"/>
                      <a:pt x="181" y="391"/>
                    </a:cubicBezTo>
                    <a:cubicBezTo>
                      <a:pt x="189" y="386"/>
                      <a:pt x="194" y="379"/>
                      <a:pt x="199" y="372"/>
                    </a:cubicBezTo>
                    <a:cubicBezTo>
                      <a:pt x="204" y="367"/>
                      <a:pt x="208" y="361"/>
                      <a:pt x="211" y="354"/>
                    </a:cubicBezTo>
                    <a:cubicBezTo>
                      <a:pt x="211" y="355"/>
                      <a:pt x="212" y="356"/>
                      <a:pt x="213" y="357"/>
                    </a:cubicBezTo>
                    <a:cubicBezTo>
                      <a:pt x="213" y="357"/>
                      <a:pt x="214" y="358"/>
                      <a:pt x="215" y="358"/>
                    </a:cubicBezTo>
                    <a:cubicBezTo>
                      <a:pt x="215" y="364"/>
                      <a:pt x="214" y="370"/>
                      <a:pt x="214" y="376"/>
                    </a:cubicBezTo>
                    <a:cubicBezTo>
                      <a:pt x="211" y="383"/>
                      <a:pt x="206" y="389"/>
                      <a:pt x="202" y="395"/>
                    </a:cubicBezTo>
                    <a:cubicBezTo>
                      <a:pt x="198" y="402"/>
                      <a:pt x="190" y="409"/>
                      <a:pt x="188" y="417"/>
                    </a:cubicBezTo>
                    <a:cubicBezTo>
                      <a:pt x="188" y="418"/>
                      <a:pt x="189" y="419"/>
                      <a:pt x="190" y="418"/>
                    </a:cubicBezTo>
                    <a:cubicBezTo>
                      <a:pt x="197" y="414"/>
                      <a:pt x="201" y="404"/>
                      <a:pt x="206" y="397"/>
                    </a:cubicBezTo>
                    <a:cubicBezTo>
                      <a:pt x="209" y="392"/>
                      <a:pt x="212" y="386"/>
                      <a:pt x="214" y="380"/>
                    </a:cubicBezTo>
                    <a:cubicBezTo>
                      <a:pt x="214" y="400"/>
                      <a:pt x="214" y="420"/>
                      <a:pt x="215" y="440"/>
                    </a:cubicBezTo>
                    <a:cubicBezTo>
                      <a:pt x="217" y="471"/>
                      <a:pt x="218" y="502"/>
                      <a:pt x="218" y="534"/>
                    </a:cubicBezTo>
                    <a:cubicBezTo>
                      <a:pt x="218" y="536"/>
                      <a:pt x="219" y="538"/>
                      <a:pt x="220" y="539"/>
                    </a:cubicBezTo>
                    <a:cubicBezTo>
                      <a:pt x="220" y="551"/>
                      <a:pt x="219" y="562"/>
                      <a:pt x="219" y="574"/>
                    </a:cubicBezTo>
                    <a:cubicBezTo>
                      <a:pt x="218" y="593"/>
                      <a:pt x="217" y="612"/>
                      <a:pt x="218" y="631"/>
                    </a:cubicBezTo>
                    <a:cubicBezTo>
                      <a:pt x="214" y="632"/>
                      <a:pt x="209" y="633"/>
                      <a:pt x="205" y="633"/>
                    </a:cubicBezTo>
                    <a:cubicBezTo>
                      <a:pt x="209" y="630"/>
                      <a:pt x="212" y="627"/>
                      <a:pt x="217" y="624"/>
                    </a:cubicBezTo>
                    <a:cubicBezTo>
                      <a:pt x="217" y="624"/>
                      <a:pt x="217" y="623"/>
                      <a:pt x="216" y="623"/>
                    </a:cubicBezTo>
                    <a:cubicBezTo>
                      <a:pt x="210" y="626"/>
                      <a:pt x="204" y="630"/>
                      <a:pt x="198" y="634"/>
                    </a:cubicBezTo>
                    <a:cubicBezTo>
                      <a:pt x="187" y="635"/>
                      <a:pt x="176" y="635"/>
                      <a:pt x="166" y="632"/>
                    </a:cubicBezTo>
                    <a:cubicBezTo>
                      <a:pt x="161" y="631"/>
                      <a:pt x="157" y="629"/>
                      <a:pt x="152" y="627"/>
                    </a:cubicBezTo>
                    <a:close/>
                    <a:moveTo>
                      <a:pt x="327" y="628"/>
                    </a:moveTo>
                    <a:cubicBezTo>
                      <a:pt x="327" y="628"/>
                      <a:pt x="326" y="627"/>
                      <a:pt x="325" y="627"/>
                    </a:cubicBezTo>
                    <a:cubicBezTo>
                      <a:pt x="313" y="624"/>
                      <a:pt x="300" y="627"/>
                      <a:pt x="288" y="629"/>
                    </a:cubicBezTo>
                    <a:cubicBezTo>
                      <a:pt x="277" y="630"/>
                      <a:pt x="267" y="632"/>
                      <a:pt x="256" y="635"/>
                    </a:cubicBezTo>
                    <a:cubicBezTo>
                      <a:pt x="256" y="634"/>
                      <a:pt x="256" y="634"/>
                      <a:pt x="256" y="634"/>
                    </a:cubicBezTo>
                    <a:cubicBezTo>
                      <a:pt x="257" y="632"/>
                      <a:pt x="256" y="630"/>
                      <a:pt x="254" y="629"/>
                    </a:cubicBezTo>
                    <a:cubicBezTo>
                      <a:pt x="246" y="624"/>
                      <a:pt x="241" y="626"/>
                      <a:pt x="233" y="628"/>
                    </a:cubicBezTo>
                    <a:cubicBezTo>
                      <a:pt x="234" y="610"/>
                      <a:pt x="233" y="592"/>
                      <a:pt x="232" y="574"/>
                    </a:cubicBezTo>
                    <a:cubicBezTo>
                      <a:pt x="232" y="563"/>
                      <a:pt x="231" y="551"/>
                      <a:pt x="231" y="540"/>
                    </a:cubicBezTo>
                    <a:cubicBezTo>
                      <a:pt x="243" y="547"/>
                      <a:pt x="258" y="548"/>
                      <a:pt x="272" y="548"/>
                    </a:cubicBezTo>
                    <a:cubicBezTo>
                      <a:pt x="293" y="548"/>
                      <a:pt x="315" y="546"/>
                      <a:pt x="336" y="548"/>
                    </a:cubicBezTo>
                    <a:cubicBezTo>
                      <a:pt x="338" y="575"/>
                      <a:pt x="332" y="602"/>
                      <a:pt x="327" y="6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1" name="Freeform 1332"/>
              <p:cNvSpPr>
                <a:spLocks noEditPoints="1"/>
              </p:cNvSpPr>
              <p:nvPr/>
            </p:nvSpPr>
            <p:spPr bwMode="auto">
              <a:xfrm>
                <a:off x="1393" y="647"/>
                <a:ext cx="110" cy="102"/>
              </a:xfrm>
              <a:custGeom>
                <a:avLst/>
                <a:gdLst>
                  <a:gd name="T0" fmla="*/ 39 w 196"/>
                  <a:gd name="T1" fmla="*/ 161 h 181"/>
                  <a:gd name="T2" fmla="*/ 23 w 196"/>
                  <a:gd name="T3" fmla="*/ 137 h 181"/>
                  <a:gd name="T4" fmla="*/ 24 w 196"/>
                  <a:gd name="T5" fmla="*/ 139 h 181"/>
                  <a:gd name="T6" fmla="*/ 64 w 196"/>
                  <a:gd name="T7" fmla="*/ 172 h 181"/>
                  <a:gd name="T8" fmla="*/ 126 w 196"/>
                  <a:gd name="T9" fmla="*/ 175 h 181"/>
                  <a:gd name="T10" fmla="*/ 188 w 196"/>
                  <a:gd name="T11" fmla="*/ 91 h 181"/>
                  <a:gd name="T12" fmla="*/ 126 w 196"/>
                  <a:gd name="T13" fmla="*/ 11 h 181"/>
                  <a:gd name="T14" fmla="*/ 18 w 196"/>
                  <a:gd name="T15" fmla="*/ 62 h 181"/>
                  <a:gd name="T16" fmla="*/ 2 w 196"/>
                  <a:gd name="T17" fmla="*/ 119 h 181"/>
                  <a:gd name="T18" fmla="*/ 37 w 196"/>
                  <a:gd name="T19" fmla="*/ 165 h 181"/>
                  <a:gd name="T20" fmla="*/ 39 w 196"/>
                  <a:gd name="T21" fmla="*/ 161 h 181"/>
                  <a:gd name="T22" fmla="*/ 55 w 196"/>
                  <a:gd name="T23" fmla="*/ 71 h 181"/>
                  <a:gd name="T24" fmla="*/ 20 w 196"/>
                  <a:gd name="T25" fmla="*/ 90 h 181"/>
                  <a:gd name="T26" fmla="*/ 22 w 196"/>
                  <a:gd name="T27" fmla="*/ 86 h 181"/>
                  <a:gd name="T28" fmla="*/ 85 w 196"/>
                  <a:gd name="T29" fmla="*/ 27 h 181"/>
                  <a:gd name="T30" fmla="*/ 160 w 196"/>
                  <a:gd name="T31" fmla="*/ 56 h 181"/>
                  <a:gd name="T32" fmla="*/ 174 w 196"/>
                  <a:gd name="T33" fmla="*/ 120 h 181"/>
                  <a:gd name="T34" fmla="*/ 131 w 196"/>
                  <a:gd name="T35" fmla="*/ 160 h 181"/>
                  <a:gd name="T36" fmla="*/ 38 w 196"/>
                  <a:gd name="T37" fmla="*/ 141 h 181"/>
                  <a:gd name="T38" fmla="*/ 21 w 196"/>
                  <a:gd name="T39" fmla="*/ 105 h 181"/>
                  <a:gd name="T40" fmla="*/ 56 w 196"/>
                  <a:gd name="T41" fmla="*/ 75 h 181"/>
                  <a:gd name="T42" fmla="*/ 55 w 196"/>
                  <a:gd name="T43" fmla="*/ 7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6" h="181">
                    <a:moveTo>
                      <a:pt x="39" y="161"/>
                    </a:moveTo>
                    <a:cubicBezTo>
                      <a:pt x="34" y="153"/>
                      <a:pt x="28" y="145"/>
                      <a:pt x="23" y="137"/>
                    </a:cubicBezTo>
                    <a:cubicBezTo>
                      <a:pt x="23" y="138"/>
                      <a:pt x="24" y="138"/>
                      <a:pt x="24" y="139"/>
                    </a:cubicBezTo>
                    <a:cubicBezTo>
                      <a:pt x="34" y="154"/>
                      <a:pt x="48" y="165"/>
                      <a:pt x="64" y="172"/>
                    </a:cubicBezTo>
                    <a:cubicBezTo>
                      <a:pt x="84" y="181"/>
                      <a:pt x="106" y="180"/>
                      <a:pt x="126" y="175"/>
                    </a:cubicBezTo>
                    <a:cubicBezTo>
                      <a:pt x="167" y="167"/>
                      <a:pt x="196" y="134"/>
                      <a:pt x="188" y="91"/>
                    </a:cubicBezTo>
                    <a:cubicBezTo>
                      <a:pt x="183" y="57"/>
                      <a:pt x="160" y="21"/>
                      <a:pt x="126" y="11"/>
                    </a:cubicBezTo>
                    <a:cubicBezTo>
                      <a:pt x="84" y="0"/>
                      <a:pt x="41" y="29"/>
                      <a:pt x="18" y="62"/>
                    </a:cubicBezTo>
                    <a:cubicBezTo>
                      <a:pt x="7" y="78"/>
                      <a:pt x="0" y="99"/>
                      <a:pt x="2" y="119"/>
                    </a:cubicBezTo>
                    <a:cubicBezTo>
                      <a:pt x="4" y="139"/>
                      <a:pt x="16" y="161"/>
                      <a:pt x="37" y="165"/>
                    </a:cubicBezTo>
                    <a:cubicBezTo>
                      <a:pt x="39" y="165"/>
                      <a:pt x="41" y="163"/>
                      <a:pt x="39" y="161"/>
                    </a:cubicBezTo>
                    <a:close/>
                    <a:moveTo>
                      <a:pt x="55" y="71"/>
                    </a:moveTo>
                    <a:cubicBezTo>
                      <a:pt x="41" y="74"/>
                      <a:pt x="28" y="79"/>
                      <a:pt x="20" y="90"/>
                    </a:cubicBezTo>
                    <a:cubicBezTo>
                      <a:pt x="21" y="89"/>
                      <a:pt x="21" y="87"/>
                      <a:pt x="22" y="86"/>
                    </a:cubicBezTo>
                    <a:cubicBezTo>
                      <a:pt x="33" y="59"/>
                      <a:pt x="57" y="37"/>
                      <a:pt x="85" y="27"/>
                    </a:cubicBezTo>
                    <a:cubicBezTo>
                      <a:pt x="115" y="17"/>
                      <a:pt x="144" y="29"/>
                      <a:pt x="160" y="56"/>
                    </a:cubicBezTo>
                    <a:cubicBezTo>
                      <a:pt x="171" y="75"/>
                      <a:pt x="180" y="99"/>
                      <a:pt x="174" y="120"/>
                    </a:cubicBezTo>
                    <a:cubicBezTo>
                      <a:pt x="169" y="141"/>
                      <a:pt x="150" y="154"/>
                      <a:pt x="131" y="160"/>
                    </a:cubicBezTo>
                    <a:cubicBezTo>
                      <a:pt x="98" y="171"/>
                      <a:pt x="63" y="166"/>
                      <a:pt x="38" y="141"/>
                    </a:cubicBezTo>
                    <a:cubicBezTo>
                      <a:pt x="29" y="132"/>
                      <a:pt x="21" y="119"/>
                      <a:pt x="21" y="105"/>
                    </a:cubicBezTo>
                    <a:cubicBezTo>
                      <a:pt x="22" y="88"/>
                      <a:pt x="41" y="79"/>
                      <a:pt x="56" y="75"/>
                    </a:cubicBezTo>
                    <a:cubicBezTo>
                      <a:pt x="58" y="74"/>
                      <a:pt x="57" y="70"/>
                      <a:pt x="5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2" name="Freeform 1333"/>
              <p:cNvSpPr/>
              <p:nvPr/>
            </p:nvSpPr>
            <p:spPr bwMode="auto">
              <a:xfrm>
                <a:off x="1478" y="927"/>
                <a:ext cx="47" cy="5"/>
              </a:xfrm>
              <a:custGeom>
                <a:avLst/>
                <a:gdLst>
                  <a:gd name="T0" fmla="*/ 82 w 84"/>
                  <a:gd name="T1" fmla="*/ 6 h 8"/>
                  <a:gd name="T2" fmla="*/ 82 w 84"/>
                  <a:gd name="T3" fmla="*/ 2 h 8"/>
                  <a:gd name="T4" fmla="*/ 44 w 84"/>
                  <a:gd name="T5" fmla="*/ 2 h 8"/>
                  <a:gd name="T6" fmla="*/ 1 w 84"/>
                  <a:gd name="T7" fmla="*/ 2 h 8"/>
                  <a:gd name="T8" fmla="*/ 1 w 84"/>
                  <a:gd name="T9" fmla="*/ 5 h 8"/>
                  <a:gd name="T10" fmla="*/ 39 w 84"/>
                  <a:gd name="T11" fmla="*/ 6 h 8"/>
                  <a:gd name="T12" fmla="*/ 82 w 8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84" h="8">
                    <a:moveTo>
                      <a:pt x="82" y="6"/>
                    </a:moveTo>
                    <a:cubicBezTo>
                      <a:pt x="84" y="6"/>
                      <a:pt x="84" y="2"/>
                      <a:pt x="82" y="2"/>
                    </a:cubicBezTo>
                    <a:cubicBezTo>
                      <a:pt x="69" y="0"/>
                      <a:pt x="56" y="1"/>
                      <a:pt x="44" y="2"/>
                    </a:cubicBezTo>
                    <a:cubicBezTo>
                      <a:pt x="29" y="2"/>
                      <a:pt x="15" y="2"/>
                      <a:pt x="1" y="2"/>
                    </a:cubicBezTo>
                    <a:cubicBezTo>
                      <a:pt x="0" y="2"/>
                      <a:pt x="0" y="5"/>
                      <a:pt x="1" y="5"/>
                    </a:cubicBezTo>
                    <a:cubicBezTo>
                      <a:pt x="14" y="5"/>
                      <a:pt x="27" y="6"/>
                      <a:pt x="39" y="6"/>
                    </a:cubicBezTo>
                    <a:cubicBezTo>
                      <a:pt x="53" y="6"/>
                      <a:pt x="68" y="8"/>
                      <a:pt x="8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3" name="Freeform 1334"/>
              <p:cNvSpPr/>
              <p:nvPr/>
            </p:nvSpPr>
            <p:spPr bwMode="auto">
              <a:xfrm>
                <a:off x="1482" y="937"/>
                <a:ext cx="48" cy="11"/>
              </a:xfrm>
              <a:custGeom>
                <a:avLst/>
                <a:gdLst>
                  <a:gd name="T0" fmla="*/ 84 w 86"/>
                  <a:gd name="T1" fmla="*/ 11 h 19"/>
                  <a:gd name="T2" fmla="*/ 4 w 86"/>
                  <a:gd name="T3" fmla="*/ 1 h 19"/>
                  <a:gd name="T4" fmla="*/ 3 w 86"/>
                  <a:gd name="T5" fmla="*/ 6 h 19"/>
                  <a:gd name="T6" fmla="*/ 84 w 86"/>
                  <a:gd name="T7" fmla="*/ 15 h 19"/>
                  <a:gd name="T8" fmla="*/ 84 w 86"/>
                  <a:gd name="T9" fmla="*/ 11 h 19"/>
                </a:gdLst>
                <a:ahLst/>
                <a:cxnLst>
                  <a:cxn ang="0">
                    <a:pos x="T0" y="T1"/>
                  </a:cxn>
                  <a:cxn ang="0">
                    <a:pos x="T2" y="T3"/>
                  </a:cxn>
                  <a:cxn ang="0">
                    <a:pos x="T4" y="T5"/>
                  </a:cxn>
                  <a:cxn ang="0">
                    <a:pos x="T6" y="T7"/>
                  </a:cxn>
                  <a:cxn ang="0">
                    <a:pos x="T8" y="T9"/>
                  </a:cxn>
                </a:cxnLst>
                <a:rect l="0" t="0" r="r" b="b"/>
                <a:pathLst>
                  <a:path w="86" h="19">
                    <a:moveTo>
                      <a:pt x="84" y="11"/>
                    </a:moveTo>
                    <a:cubicBezTo>
                      <a:pt x="57" y="6"/>
                      <a:pt x="30" y="11"/>
                      <a:pt x="4" y="1"/>
                    </a:cubicBezTo>
                    <a:cubicBezTo>
                      <a:pt x="1" y="0"/>
                      <a:pt x="0" y="5"/>
                      <a:pt x="3" y="6"/>
                    </a:cubicBezTo>
                    <a:cubicBezTo>
                      <a:pt x="27" y="16"/>
                      <a:pt x="58" y="19"/>
                      <a:pt x="84" y="15"/>
                    </a:cubicBezTo>
                    <a:cubicBezTo>
                      <a:pt x="86" y="14"/>
                      <a:pt x="86" y="11"/>
                      <a:pt x="8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4" name="Freeform 1335"/>
              <p:cNvSpPr/>
              <p:nvPr/>
            </p:nvSpPr>
            <p:spPr bwMode="auto">
              <a:xfrm>
                <a:off x="1483" y="954"/>
                <a:ext cx="32" cy="11"/>
              </a:xfrm>
              <a:custGeom>
                <a:avLst/>
                <a:gdLst>
                  <a:gd name="T0" fmla="*/ 55 w 58"/>
                  <a:gd name="T1" fmla="*/ 8 h 19"/>
                  <a:gd name="T2" fmla="*/ 28 w 58"/>
                  <a:gd name="T3" fmla="*/ 8 h 19"/>
                  <a:gd name="T4" fmla="*/ 2 w 58"/>
                  <a:gd name="T5" fmla="*/ 0 h 19"/>
                  <a:gd name="T6" fmla="*/ 1 w 58"/>
                  <a:gd name="T7" fmla="*/ 1 h 19"/>
                  <a:gd name="T8" fmla="*/ 56 w 58"/>
                  <a:gd name="T9" fmla="*/ 11 h 19"/>
                  <a:gd name="T10" fmla="*/ 55 w 58"/>
                  <a:gd name="T11" fmla="*/ 8 h 19"/>
                </a:gdLst>
                <a:ahLst/>
                <a:cxnLst>
                  <a:cxn ang="0">
                    <a:pos x="T0" y="T1"/>
                  </a:cxn>
                  <a:cxn ang="0">
                    <a:pos x="T2" y="T3"/>
                  </a:cxn>
                  <a:cxn ang="0">
                    <a:pos x="T4" y="T5"/>
                  </a:cxn>
                  <a:cxn ang="0">
                    <a:pos x="T6" y="T7"/>
                  </a:cxn>
                  <a:cxn ang="0">
                    <a:pos x="T8" y="T9"/>
                  </a:cxn>
                  <a:cxn ang="0">
                    <a:pos x="T10" y="T11"/>
                  </a:cxn>
                </a:cxnLst>
                <a:rect l="0" t="0" r="r" b="b"/>
                <a:pathLst>
                  <a:path w="58" h="19">
                    <a:moveTo>
                      <a:pt x="55" y="8"/>
                    </a:moveTo>
                    <a:cubicBezTo>
                      <a:pt x="46" y="7"/>
                      <a:pt x="37" y="9"/>
                      <a:pt x="28" y="8"/>
                    </a:cubicBezTo>
                    <a:cubicBezTo>
                      <a:pt x="19" y="8"/>
                      <a:pt x="9" y="5"/>
                      <a:pt x="2" y="0"/>
                    </a:cubicBezTo>
                    <a:cubicBezTo>
                      <a:pt x="1" y="0"/>
                      <a:pt x="0" y="1"/>
                      <a:pt x="1" y="1"/>
                    </a:cubicBezTo>
                    <a:cubicBezTo>
                      <a:pt x="13" y="14"/>
                      <a:pt x="40" y="19"/>
                      <a:pt x="56" y="11"/>
                    </a:cubicBezTo>
                    <a:cubicBezTo>
                      <a:pt x="58" y="10"/>
                      <a:pt x="56" y="8"/>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5" name="Freeform 1336"/>
              <p:cNvSpPr/>
              <p:nvPr/>
            </p:nvSpPr>
            <p:spPr bwMode="auto">
              <a:xfrm>
                <a:off x="1433" y="809"/>
                <a:ext cx="12" cy="137"/>
              </a:xfrm>
              <a:custGeom>
                <a:avLst/>
                <a:gdLst>
                  <a:gd name="T0" fmla="*/ 7 w 22"/>
                  <a:gd name="T1" fmla="*/ 124 h 246"/>
                  <a:gd name="T2" fmla="*/ 3 w 22"/>
                  <a:gd name="T3" fmla="*/ 0 h 246"/>
                  <a:gd name="T4" fmla="*/ 2 w 22"/>
                  <a:gd name="T5" fmla="*/ 0 h 246"/>
                  <a:gd name="T6" fmla="*/ 2 w 22"/>
                  <a:gd name="T7" fmla="*/ 124 h 246"/>
                  <a:gd name="T8" fmla="*/ 7 w 22"/>
                  <a:gd name="T9" fmla="*/ 187 h 246"/>
                  <a:gd name="T10" fmla="*/ 18 w 22"/>
                  <a:gd name="T11" fmla="*/ 244 h 246"/>
                  <a:gd name="T12" fmla="*/ 22 w 22"/>
                  <a:gd name="T13" fmla="*/ 243 h 246"/>
                  <a:gd name="T14" fmla="*/ 14 w 22"/>
                  <a:gd name="T15" fmla="*/ 186 h 246"/>
                  <a:gd name="T16" fmla="*/ 7 w 22"/>
                  <a:gd name="T17" fmla="*/ 12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46">
                    <a:moveTo>
                      <a:pt x="7" y="124"/>
                    </a:moveTo>
                    <a:cubicBezTo>
                      <a:pt x="4" y="83"/>
                      <a:pt x="3" y="41"/>
                      <a:pt x="3" y="0"/>
                    </a:cubicBezTo>
                    <a:cubicBezTo>
                      <a:pt x="3" y="0"/>
                      <a:pt x="2" y="0"/>
                      <a:pt x="2" y="0"/>
                    </a:cubicBezTo>
                    <a:cubicBezTo>
                      <a:pt x="1" y="41"/>
                      <a:pt x="0" y="83"/>
                      <a:pt x="2" y="124"/>
                    </a:cubicBezTo>
                    <a:cubicBezTo>
                      <a:pt x="2" y="145"/>
                      <a:pt x="4" y="166"/>
                      <a:pt x="7" y="187"/>
                    </a:cubicBezTo>
                    <a:cubicBezTo>
                      <a:pt x="9" y="206"/>
                      <a:pt x="10" y="227"/>
                      <a:pt x="18" y="244"/>
                    </a:cubicBezTo>
                    <a:cubicBezTo>
                      <a:pt x="19" y="246"/>
                      <a:pt x="22" y="245"/>
                      <a:pt x="22" y="243"/>
                    </a:cubicBezTo>
                    <a:cubicBezTo>
                      <a:pt x="22" y="224"/>
                      <a:pt x="16" y="205"/>
                      <a:pt x="14" y="186"/>
                    </a:cubicBezTo>
                    <a:cubicBezTo>
                      <a:pt x="11" y="166"/>
                      <a:pt x="9" y="145"/>
                      <a:pt x="7"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6" name="Freeform 1337"/>
              <p:cNvSpPr/>
              <p:nvPr/>
            </p:nvSpPr>
            <p:spPr bwMode="auto">
              <a:xfrm>
                <a:off x="1441" y="804"/>
                <a:ext cx="9" cy="99"/>
              </a:xfrm>
              <a:custGeom>
                <a:avLst/>
                <a:gdLst>
                  <a:gd name="T0" fmla="*/ 5 w 16"/>
                  <a:gd name="T1" fmla="*/ 0 h 178"/>
                  <a:gd name="T2" fmla="*/ 5 w 16"/>
                  <a:gd name="T3" fmla="*/ 0 h 178"/>
                  <a:gd name="T4" fmla="*/ 1 w 16"/>
                  <a:gd name="T5" fmla="*/ 91 h 178"/>
                  <a:gd name="T6" fmla="*/ 13 w 16"/>
                  <a:gd name="T7" fmla="*/ 176 h 178"/>
                  <a:gd name="T8" fmla="*/ 15 w 16"/>
                  <a:gd name="T9" fmla="*/ 175 h 178"/>
                  <a:gd name="T10" fmla="*/ 5 w 16"/>
                  <a:gd name="T11" fmla="*/ 0 h 178"/>
                </a:gdLst>
                <a:ahLst/>
                <a:cxnLst>
                  <a:cxn ang="0">
                    <a:pos x="T0" y="T1"/>
                  </a:cxn>
                  <a:cxn ang="0">
                    <a:pos x="T2" y="T3"/>
                  </a:cxn>
                  <a:cxn ang="0">
                    <a:pos x="T4" y="T5"/>
                  </a:cxn>
                  <a:cxn ang="0">
                    <a:pos x="T6" y="T7"/>
                  </a:cxn>
                  <a:cxn ang="0">
                    <a:pos x="T8" y="T9"/>
                  </a:cxn>
                  <a:cxn ang="0">
                    <a:pos x="T10" y="T11"/>
                  </a:cxn>
                </a:cxnLst>
                <a:rect l="0" t="0" r="r" b="b"/>
                <a:pathLst>
                  <a:path w="16" h="178">
                    <a:moveTo>
                      <a:pt x="5" y="0"/>
                    </a:moveTo>
                    <a:cubicBezTo>
                      <a:pt x="5" y="0"/>
                      <a:pt x="5" y="0"/>
                      <a:pt x="5" y="0"/>
                    </a:cubicBezTo>
                    <a:cubicBezTo>
                      <a:pt x="4" y="31"/>
                      <a:pt x="1" y="61"/>
                      <a:pt x="1" y="91"/>
                    </a:cubicBezTo>
                    <a:cubicBezTo>
                      <a:pt x="0" y="120"/>
                      <a:pt x="1" y="150"/>
                      <a:pt x="13" y="176"/>
                    </a:cubicBezTo>
                    <a:cubicBezTo>
                      <a:pt x="13" y="178"/>
                      <a:pt x="16" y="176"/>
                      <a:pt x="15" y="175"/>
                    </a:cubicBezTo>
                    <a:cubicBezTo>
                      <a:pt x="0" y="118"/>
                      <a:pt x="6" y="59"/>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7" name="Freeform 1338"/>
              <p:cNvSpPr/>
              <p:nvPr/>
            </p:nvSpPr>
            <p:spPr bwMode="auto">
              <a:xfrm>
                <a:off x="1437" y="935"/>
                <a:ext cx="4" cy="31"/>
              </a:xfrm>
              <a:custGeom>
                <a:avLst/>
                <a:gdLst>
                  <a:gd name="T0" fmla="*/ 5 w 8"/>
                  <a:gd name="T1" fmla="*/ 1 h 55"/>
                  <a:gd name="T2" fmla="*/ 4 w 8"/>
                  <a:gd name="T3" fmla="*/ 0 h 55"/>
                  <a:gd name="T4" fmla="*/ 3 w 8"/>
                  <a:gd name="T5" fmla="*/ 1 h 55"/>
                  <a:gd name="T6" fmla="*/ 2 w 8"/>
                  <a:gd name="T7" fmla="*/ 24 h 55"/>
                  <a:gd name="T8" fmla="*/ 3 w 8"/>
                  <a:gd name="T9" fmla="*/ 53 h 55"/>
                  <a:gd name="T10" fmla="*/ 6 w 8"/>
                  <a:gd name="T11" fmla="*/ 53 h 55"/>
                  <a:gd name="T12" fmla="*/ 6 w 8"/>
                  <a:gd name="T13" fmla="*/ 24 h 55"/>
                  <a:gd name="T14" fmla="*/ 5 w 8"/>
                  <a:gd name="T15" fmla="*/ 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5">
                    <a:moveTo>
                      <a:pt x="5" y="1"/>
                    </a:moveTo>
                    <a:cubicBezTo>
                      <a:pt x="5" y="0"/>
                      <a:pt x="5" y="0"/>
                      <a:pt x="4" y="0"/>
                    </a:cubicBezTo>
                    <a:cubicBezTo>
                      <a:pt x="3" y="0"/>
                      <a:pt x="3" y="0"/>
                      <a:pt x="3" y="1"/>
                    </a:cubicBezTo>
                    <a:cubicBezTo>
                      <a:pt x="1" y="8"/>
                      <a:pt x="2" y="16"/>
                      <a:pt x="2" y="24"/>
                    </a:cubicBezTo>
                    <a:cubicBezTo>
                      <a:pt x="2" y="33"/>
                      <a:pt x="0" y="45"/>
                      <a:pt x="3" y="53"/>
                    </a:cubicBezTo>
                    <a:cubicBezTo>
                      <a:pt x="3" y="55"/>
                      <a:pt x="5" y="55"/>
                      <a:pt x="6" y="53"/>
                    </a:cubicBezTo>
                    <a:cubicBezTo>
                      <a:pt x="8" y="45"/>
                      <a:pt x="6" y="33"/>
                      <a:pt x="6" y="24"/>
                    </a:cubicBezTo>
                    <a:cubicBezTo>
                      <a:pt x="6" y="16"/>
                      <a:pt x="7" y="8"/>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8" name="Freeform 1339"/>
              <p:cNvSpPr/>
              <p:nvPr/>
            </p:nvSpPr>
            <p:spPr bwMode="auto">
              <a:xfrm>
                <a:off x="1404" y="743"/>
                <a:ext cx="43" cy="26"/>
              </a:xfrm>
              <a:custGeom>
                <a:avLst/>
                <a:gdLst>
                  <a:gd name="T0" fmla="*/ 77 w 78"/>
                  <a:gd name="T1" fmla="*/ 44 h 47"/>
                  <a:gd name="T2" fmla="*/ 1 w 78"/>
                  <a:gd name="T3" fmla="*/ 0 h 47"/>
                  <a:gd name="T4" fmla="*/ 0 w 78"/>
                  <a:gd name="T5" fmla="*/ 1 h 47"/>
                  <a:gd name="T6" fmla="*/ 76 w 78"/>
                  <a:gd name="T7" fmla="*/ 47 h 47"/>
                  <a:gd name="T8" fmla="*/ 77 w 78"/>
                  <a:gd name="T9" fmla="*/ 44 h 47"/>
                </a:gdLst>
                <a:ahLst/>
                <a:cxnLst>
                  <a:cxn ang="0">
                    <a:pos x="T0" y="T1"/>
                  </a:cxn>
                  <a:cxn ang="0">
                    <a:pos x="T2" y="T3"/>
                  </a:cxn>
                  <a:cxn ang="0">
                    <a:pos x="T4" y="T5"/>
                  </a:cxn>
                  <a:cxn ang="0">
                    <a:pos x="T6" y="T7"/>
                  </a:cxn>
                  <a:cxn ang="0">
                    <a:pos x="T8" y="T9"/>
                  </a:cxn>
                </a:cxnLst>
                <a:rect l="0" t="0" r="r" b="b"/>
                <a:pathLst>
                  <a:path w="78" h="47">
                    <a:moveTo>
                      <a:pt x="77" y="44"/>
                    </a:moveTo>
                    <a:cubicBezTo>
                      <a:pt x="47" y="40"/>
                      <a:pt x="7" y="36"/>
                      <a:pt x="1" y="0"/>
                    </a:cubicBezTo>
                    <a:cubicBezTo>
                      <a:pt x="1" y="0"/>
                      <a:pt x="0" y="0"/>
                      <a:pt x="0" y="1"/>
                    </a:cubicBezTo>
                    <a:cubicBezTo>
                      <a:pt x="5" y="37"/>
                      <a:pt x="46" y="42"/>
                      <a:pt x="76" y="47"/>
                    </a:cubicBezTo>
                    <a:cubicBezTo>
                      <a:pt x="78" y="47"/>
                      <a:pt x="78" y="45"/>
                      <a:pt x="7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9" name="Freeform 1340"/>
              <p:cNvSpPr/>
              <p:nvPr/>
            </p:nvSpPr>
            <p:spPr bwMode="auto">
              <a:xfrm>
                <a:off x="1458" y="722"/>
                <a:ext cx="47" cy="34"/>
              </a:xfrm>
              <a:custGeom>
                <a:avLst/>
                <a:gdLst>
                  <a:gd name="T0" fmla="*/ 52 w 84"/>
                  <a:gd name="T1" fmla="*/ 46 h 62"/>
                  <a:gd name="T2" fmla="*/ 2 w 84"/>
                  <a:gd name="T3" fmla="*/ 55 h 62"/>
                  <a:gd name="T4" fmla="*/ 1 w 84"/>
                  <a:gd name="T5" fmla="*/ 58 h 62"/>
                  <a:gd name="T6" fmla="*/ 55 w 84"/>
                  <a:gd name="T7" fmla="*/ 50 h 62"/>
                  <a:gd name="T8" fmla="*/ 84 w 84"/>
                  <a:gd name="T9" fmla="*/ 3 h 62"/>
                  <a:gd name="T10" fmla="*/ 80 w 84"/>
                  <a:gd name="T11" fmla="*/ 2 h 62"/>
                  <a:gd name="T12" fmla="*/ 52 w 84"/>
                  <a:gd name="T13" fmla="*/ 46 h 62"/>
                </a:gdLst>
                <a:ahLst/>
                <a:cxnLst>
                  <a:cxn ang="0">
                    <a:pos x="T0" y="T1"/>
                  </a:cxn>
                  <a:cxn ang="0">
                    <a:pos x="T2" y="T3"/>
                  </a:cxn>
                  <a:cxn ang="0">
                    <a:pos x="T4" y="T5"/>
                  </a:cxn>
                  <a:cxn ang="0">
                    <a:pos x="T6" y="T7"/>
                  </a:cxn>
                  <a:cxn ang="0">
                    <a:pos x="T8" y="T9"/>
                  </a:cxn>
                  <a:cxn ang="0">
                    <a:pos x="T10" y="T11"/>
                  </a:cxn>
                  <a:cxn ang="0">
                    <a:pos x="T12" y="T13"/>
                  </a:cxn>
                </a:cxnLst>
                <a:rect l="0" t="0" r="r" b="b"/>
                <a:pathLst>
                  <a:path w="84" h="62">
                    <a:moveTo>
                      <a:pt x="52" y="46"/>
                    </a:moveTo>
                    <a:cubicBezTo>
                      <a:pt x="38" y="56"/>
                      <a:pt x="19" y="58"/>
                      <a:pt x="2" y="55"/>
                    </a:cubicBezTo>
                    <a:cubicBezTo>
                      <a:pt x="1" y="55"/>
                      <a:pt x="0" y="57"/>
                      <a:pt x="1" y="58"/>
                    </a:cubicBezTo>
                    <a:cubicBezTo>
                      <a:pt x="20" y="62"/>
                      <a:pt x="38" y="61"/>
                      <a:pt x="55" y="50"/>
                    </a:cubicBezTo>
                    <a:cubicBezTo>
                      <a:pt x="70" y="40"/>
                      <a:pt x="82" y="21"/>
                      <a:pt x="84" y="3"/>
                    </a:cubicBezTo>
                    <a:cubicBezTo>
                      <a:pt x="84" y="0"/>
                      <a:pt x="81" y="0"/>
                      <a:pt x="80" y="2"/>
                    </a:cubicBezTo>
                    <a:cubicBezTo>
                      <a:pt x="73" y="19"/>
                      <a:pt x="68" y="35"/>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0" name="Freeform 1341"/>
              <p:cNvSpPr/>
              <p:nvPr/>
            </p:nvSpPr>
            <p:spPr bwMode="auto">
              <a:xfrm>
                <a:off x="1413" y="637"/>
                <a:ext cx="55" cy="17"/>
              </a:xfrm>
              <a:custGeom>
                <a:avLst/>
                <a:gdLst>
                  <a:gd name="T0" fmla="*/ 1 w 98"/>
                  <a:gd name="T1" fmla="*/ 27 h 30"/>
                  <a:gd name="T2" fmla="*/ 2 w 98"/>
                  <a:gd name="T3" fmla="*/ 29 h 30"/>
                  <a:gd name="T4" fmla="*/ 44 w 98"/>
                  <a:gd name="T5" fmla="*/ 13 h 30"/>
                  <a:gd name="T6" fmla="*/ 94 w 98"/>
                  <a:gd name="T7" fmla="*/ 25 h 30"/>
                  <a:gd name="T8" fmla="*/ 96 w 98"/>
                  <a:gd name="T9" fmla="*/ 22 h 30"/>
                  <a:gd name="T10" fmla="*/ 1 w 98"/>
                  <a:gd name="T11" fmla="*/ 27 h 30"/>
                </a:gdLst>
                <a:ahLst/>
                <a:cxnLst>
                  <a:cxn ang="0">
                    <a:pos x="T0" y="T1"/>
                  </a:cxn>
                  <a:cxn ang="0">
                    <a:pos x="T2" y="T3"/>
                  </a:cxn>
                  <a:cxn ang="0">
                    <a:pos x="T4" y="T5"/>
                  </a:cxn>
                  <a:cxn ang="0">
                    <a:pos x="T6" y="T7"/>
                  </a:cxn>
                  <a:cxn ang="0">
                    <a:pos x="T8" y="T9"/>
                  </a:cxn>
                  <a:cxn ang="0">
                    <a:pos x="T10" y="T11"/>
                  </a:cxn>
                </a:cxnLst>
                <a:rect l="0" t="0" r="r" b="b"/>
                <a:pathLst>
                  <a:path w="98" h="30">
                    <a:moveTo>
                      <a:pt x="1" y="27"/>
                    </a:moveTo>
                    <a:cubicBezTo>
                      <a:pt x="0" y="28"/>
                      <a:pt x="0" y="30"/>
                      <a:pt x="2" y="29"/>
                    </a:cubicBezTo>
                    <a:cubicBezTo>
                      <a:pt x="16" y="23"/>
                      <a:pt x="29" y="16"/>
                      <a:pt x="44" y="13"/>
                    </a:cubicBezTo>
                    <a:cubicBezTo>
                      <a:pt x="62" y="10"/>
                      <a:pt x="80" y="13"/>
                      <a:pt x="94" y="25"/>
                    </a:cubicBezTo>
                    <a:cubicBezTo>
                      <a:pt x="95" y="26"/>
                      <a:pt x="98" y="24"/>
                      <a:pt x="96" y="22"/>
                    </a:cubicBezTo>
                    <a:cubicBezTo>
                      <a:pt x="69" y="0"/>
                      <a:pt x="28" y="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1" name="Freeform 1342"/>
              <p:cNvSpPr/>
              <p:nvPr/>
            </p:nvSpPr>
            <p:spPr bwMode="auto">
              <a:xfrm>
                <a:off x="1388" y="633"/>
                <a:ext cx="69" cy="36"/>
              </a:xfrm>
              <a:custGeom>
                <a:avLst/>
                <a:gdLst>
                  <a:gd name="T0" fmla="*/ 122 w 123"/>
                  <a:gd name="T1" fmla="*/ 6 h 65"/>
                  <a:gd name="T2" fmla="*/ 122 w 123"/>
                  <a:gd name="T3" fmla="*/ 4 h 65"/>
                  <a:gd name="T4" fmla="*/ 1 w 123"/>
                  <a:gd name="T5" fmla="*/ 62 h 65"/>
                  <a:gd name="T6" fmla="*/ 2 w 123"/>
                  <a:gd name="T7" fmla="*/ 64 h 65"/>
                  <a:gd name="T8" fmla="*/ 122 w 123"/>
                  <a:gd name="T9" fmla="*/ 6 h 65"/>
                </a:gdLst>
                <a:ahLst/>
                <a:cxnLst>
                  <a:cxn ang="0">
                    <a:pos x="T0" y="T1"/>
                  </a:cxn>
                  <a:cxn ang="0">
                    <a:pos x="T2" y="T3"/>
                  </a:cxn>
                  <a:cxn ang="0">
                    <a:pos x="T4" y="T5"/>
                  </a:cxn>
                  <a:cxn ang="0">
                    <a:pos x="T6" y="T7"/>
                  </a:cxn>
                  <a:cxn ang="0">
                    <a:pos x="T8" y="T9"/>
                  </a:cxn>
                </a:cxnLst>
                <a:rect l="0" t="0" r="r" b="b"/>
                <a:pathLst>
                  <a:path w="123" h="65">
                    <a:moveTo>
                      <a:pt x="122" y="6"/>
                    </a:moveTo>
                    <a:cubicBezTo>
                      <a:pt x="123" y="6"/>
                      <a:pt x="123" y="4"/>
                      <a:pt x="122" y="4"/>
                    </a:cubicBezTo>
                    <a:cubicBezTo>
                      <a:pt x="76" y="0"/>
                      <a:pt x="32" y="30"/>
                      <a:pt x="1" y="62"/>
                    </a:cubicBezTo>
                    <a:cubicBezTo>
                      <a:pt x="0" y="63"/>
                      <a:pt x="1" y="65"/>
                      <a:pt x="2" y="64"/>
                    </a:cubicBezTo>
                    <a:cubicBezTo>
                      <a:pt x="39" y="37"/>
                      <a:pt x="73" y="2"/>
                      <a:pt x="1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2" name="Freeform 1343"/>
              <p:cNvSpPr/>
              <p:nvPr/>
            </p:nvSpPr>
            <p:spPr bwMode="auto">
              <a:xfrm>
                <a:off x="1380" y="657"/>
                <a:ext cx="39" cy="73"/>
              </a:xfrm>
              <a:custGeom>
                <a:avLst/>
                <a:gdLst>
                  <a:gd name="T0" fmla="*/ 70 w 70"/>
                  <a:gd name="T1" fmla="*/ 1 h 129"/>
                  <a:gd name="T2" fmla="*/ 69 w 70"/>
                  <a:gd name="T3" fmla="*/ 1 h 129"/>
                  <a:gd name="T4" fmla="*/ 24 w 70"/>
                  <a:gd name="T5" fmla="*/ 127 h 129"/>
                  <a:gd name="T6" fmla="*/ 26 w 70"/>
                  <a:gd name="T7" fmla="*/ 126 h 129"/>
                  <a:gd name="T8" fmla="*/ 70 w 70"/>
                  <a:gd name="T9" fmla="*/ 1 h 129"/>
                </a:gdLst>
                <a:ahLst/>
                <a:cxnLst>
                  <a:cxn ang="0">
                    <a:pos x="T0" y="T1"/>
                  </a:cxn>
                  <a:cxn ang="0">
                    <a:pos x="T2" y="T3"/>
                  </a:cxn>
                  <a:cxn ang="0">
                    <a:pos x="T4" y="T5"/>
                  </a:cxn>
                  <a:cxn ang="0">
                    <a:pos x="T6" y="T7"/>
                  </a:cxn>
                  <a:cxn ang="0">
                    <a:pos x="T8" y="T9"/>
                  </a:cxn>
                </a:cxnLst>
                <a:rect l="0" t="0" r="r" b="b"/>
                <a:pathLst>
                  <a:path w="70" h="129">
                    <a:moveTo>
                      <a:pt x="70" y="1"/>
                    </a:moveTo>
                    <a:cubicBezTo>
                      <a:pt x="70" y="1"/>
                      <a:pt x="69" y="0"/>
                      <a:pt x="69" y="1"/>
                    </a:cubicBezTo>
                    <a:cubicBezTo>
                      <a:pt x="40" y="34"/>
                      <a:pt x="0" y="81"/>
                      <a:pt x="24" y="127"/>
                    </a:cubicBezTo>
                    <a:cubicBezTo>
                      <a:pt x="24" y="129"/>
                      <a:pt x="26" y="127"/>
                      <a:pt x="26" y="126"/>
                    </a:cubicBezTo>
                    <a:cubicBezTo>
                      <a:pt x="6" y="80"/>
                      <a:pt x="42" y="35"/>
                      <a:pt x="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3" name="Freeform 1344"/>
              <p:cNvSpPr/>
              <p:nvPr/>
            </p:nvSpPr>
            <p:spPr bwMode="auto">
              <a:xfrm>
                <a:off x="1458" y="727"/>
                <a:ext cx="62" cy="42"/>
              </a:xfrm>
              <a:custGeom>
                <a:avLst/>
                <a:gdLst>
                  <a:gd name="T0" fmla="*/ 2 w 111"/>
                  <a:gd name="T1" fmla="*/ 75 h 75"/>
                  <a:gd name="T2" fmla="*/ 110 w 111"/>
                  <a:gd name="T3" fmla="*/ 3 h 75"/>
                  <a:gd name="T4" fmla="*/ 108 w 111"/>
                  <a:gd name="T5" fmla="*/ 0 h 75"/>
                  <a:gd name="T6" fmla="*/ 1 w 111"/>
                  <a:gd name="T7" fmla="*/ 72 h 75"/>
                  <a:gd name="T8" fmla="*/ 2 w 111"/>
                  <a:gd name="T9" fmla="*/ 75 h 75"/>
                </a:gdLst>
                <a:ahLst/>
                <a:cxnLst>
                  <a:cxn ang="0">
                    <a:pos x="T0" y="T1"/>
                  </a:cxn>
                  <a:cxn ang="0">
                    <a:pos x="T2" y="T3"/>
                  </a:cxn>
                  <a:cxn ang="0">
                    <a:pos x="T4" y="T5"/>
                  </a:cxn>
                  <a:cxn ang="0">
                    <a:pos x="T6" y="T7"/>
                  </a:cxn>
                  <a:cxn ang="0">
                    <a:pos x="T8" y="T9"/>
                  </a:cxn>
                </a:cxnLst>
                <a:rect l="0" t="0" r="r" b="b"/>
                <a:pathLst>
                  <a:path w="111" h="75">
                    <a:moveTo>
                      <a:pt x="2" y="75"/>
                    </a:moveTo>
                    <a:cubicBezTo>
                      <a:pt x="43" y="61"/>
                      <a:pt x="77" y="30"/>
                      <a:pt x="110" y="3"/>
                    </a:cubicBezTo>
                    <a:cubicBezTo>
                      <a:pt x="111" y="2"/>
                      <a:pt x="109" y="0"/>
                      <a:pt x="108" y="0"/>
                    </a:cubicBezTo>
                    <a:cubicBezTo>
                      <a:pt x="72" y="25"/>
                      <a:pt x="43" y="57"/>
                      <a:pt x="1" y="72"/>
                    </a:cubicBezTo>
                    <a:cubicBezTo>
                      <a:pt x="0" y="73"/>
                      <a:pt x="1" y="75"/>
                      <a:pt x="2"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4" name="Freeform 1345"/>
              <p:cNvSpPr/>
              <p:nvPr/>
            </p:nvSpPr>
            <p:spPr bwMode="auto">
              <a:xfrm>
                <a:off x="1448" y="849"/>
                <a:ext cx="16" cy="26"/>
              </a:xfrm>
              <a:custGeom>
                <a:avLst/>
                <a:gdLst>
                  <a:gd name="T0" fmla="*/ 2 w 29"/>
                  <a:gd name="T1" fmla="*/ 46 h 47"/>
                  <a:gd name="T2" fmla="*/ 29 w 29"/>
                  <a:gd name="T3" fmla="*/ 0 h 47"/>
                  <a:gd name="T4" fmla="*/ 28 w 29"/>
                  <a:gd name="T5" fmla="*/ 0 h 47"/>
                  <a:gd name="T6" fmla="*/ 1 w 29"/>
                  <a:gd name="T7" fmla="*/ 44 h 47"/>
                  <a:gd name="T8" fmla="*/ 2 w 29"/>
                  <a:gd name="T9" fmla="*/ 46 h 47"/>
                </a:gdLst>
                <a:ahLst/>
                <a:cxnLst>
                  <a:cxn ang="0">
                    <a:pos x="T0" y="T1"/>
                  </a:cxn>
                  <a:cxn ang="0">
                    <a:pos x="T2" y="T3"/>
                  </a:cxn>
                  <a:cxn ang="0">
                    <a:pos x="T4" y="T5"/>
                  </a:cxn>
                  <a:cxn ang="0">
                    <a:pos x="T6" y="T7"/>
                  </a:cxn>
                  <a:cxn ang="0">
                    <a:pos x="T8" y="T9"/>
                  </a:cxn>
                </a:cxnLst>
                <a:rect l="0" t="0" r="r" b="b"/>
                <a:pathLst>
                  <a:path w="29" h="47">
                    <a:moveTo>
                      <a:pt x="2" y="46"/>
                    </a:moveTo>
                    <a:cubicBezTo>
                      <a:pt x="18" y="35"/>
                      <a:pt x="25" y="18"/>
                      <a:pt x="29" y="0"/>
                    </a:cubicBezTo>
                    <a:cubicBezTo>
                      <a:pt x="29" y="0"/>
                      <a:pt x="29" y="0"/>
                      <a:pt x="28" y="0"/>
                    </a:cubicBezTo>
                    <a:cubicBezTo>
                      <a:pt x="23" y="17"/>
                      <a:pt x="11" y="30"/>
                      <a:pt x="1" y="44"/>
                    </a:cubicBezTo>
                    <a:cubicBezTo>
                      <a:pt x="0" y="45"/>
                      <a:pt x="1" y="47"/>
                      <a:pt x="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5" name="Freeform 1346"/>
              <p:cNvSpPr/>
              <p:nvPr/>
            </p:nvSpPr>
            <p:spPr bwMode="auto">
              <a:xfrm>
                <a:off x="1448" y="873"/>
                <a:ext cx="17" cy="22"/>
              </a:xfrm>
              <a:custGeom>
                <a:avLst/>
                <a:gdLst>
                  <a:gd name="T0" fmla="*/ 28 w 30"/>
                  <a:gd name="T1" fmla="*/ 1 h 40"/>
                  <a:gd name="T2" fmla="*/ 1 w 30"/>
                  <a:gd name="T3" fmla="*/ 38 h 40"/>
                  <a:gd name="T4" fmla="*/ 3 w 30"/>
                  <a:gd name="T5" fmla="*/ 39 h 40"/>
                  <a:gd name="T6" fmla="*/ 29 w 30"/>
                  <a:gd name="T7" fmla="*/ 3 h 40"/>
                  <a:gd name="T8" fmla="*/ 28 w 30"/>
                  <a:gd name="T9" fmla="*/ 1 h 40"/>
                </a:gdLst>
                <a:ahLst/>
                <a:cxnLst>
                  <a:cxn ang="0">
                    <a:pos x="T0" y="T1"/>
                  </a:cxn>
                  <a:cxn ang="0">
                    <a:pos x="T2" y="T3"/>
                  </a:cxn>
                  <a:cxn ang="0">
                    <a:pos x="T4" y="T5"/>
                  </a:cxn>
                  <a:cxn ang="0">
                    <a:pos x="T6" y="T7"/>
                  </a:cxn>
                  <a:cxn ang="0">
                    <a:pos x="T8" y="T9"/>
                  </a:cxn>
                </a:cxnLst>
                <a:rect l="0" t="0" r="r" b="b"/>
                <a:pathLst>
                  <a:path w="30" h="40">
                    <a:moveTo>
                      <a:pt x="28" y="1"/>
                    </a:moveTo>
                    <a:cubicBezTo>
                      <a:pt x="17" y="11"/>
                      <a:pt x="4" y="23"/>
                      <a:pt x="1" y="38"/>
                    </a:cubicBezTo>
                    <a:cubicBezTo>
                      <a:pt x="0" y="39"/>
                      <a:pt x="2" y="40"/>
                      <a:pt x="3" y="39"/>
                    </a:cubicBezTo>
                    <a:cubicBezTo>
                      <a:pt x="12" y="27"/>
                      <a:pt x="20" y="14"/>
                      <a:pt x="29" y="3"/>
                    </a:cubicBezTo>
                    <a:cubicBezTo>
                      <a:pt x="30" y="2"/>
                      <a:pt x="29" y="0"/>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6" name="Freeform 1347"/>
              <p:cNvSpPr/>
              <p:nvPr/>
            </p:nvSpPr>
            <p:spPr bwMode="auto">
              <a:xfrm>
                <a:off x="1452" y="895"/>
                <a:ext cx="13" cy="20"/>
              </a:xfrm>
              <a:custGeom>
                <a:avLst/>
                <a:gdLst>
                  <a:gd name="T0" fmla="*/ 20 w 22"/>
                  <a:gd name="T1" fmla="*/ 2 h 36"/>
                  <a:gd name="T2" fmla="*/ 1 w 22"/>
                  <a:gd name="T3" fmla="*/ 33 h 36"/>
                  <a:gd name="T4" fmla="*/ 4 w 22"/>
                  <a:gd name="T5" fmla="*/ 35 h 36"/>
                  <a:gd name="T6" fmla="*/ 22 w 22"/>
                  <a:gd name="T7" fmla="*/ 3 h 36"/>
                  <a:gd name="T8" fmla="*/ 20 w 22"/>
                  <a:gd name="T9" fmla="*/ 2 h 36"/>
                </a:gdLst>
                <a:ahLst/>
                <a:cxnLst>
                  <a:cxn ang="0">
                    <a:pos x="T0" y="T1"/>
                  </a:cxn>
                  <a:cxn ang="0">
                    <a:pos x="T2" y="T3"/>
                  </a:cxn>
                  <a:cxn ang="0">
                    <a:pos x="T4" y="T5"/>
                  </a:cxn>
                  <a:cxn ang="0">
                    <a:pos x="T6" y="T7"/>
                  </a:cxn>
                  <a:cxn ang="0">
                    <a:pos x="T8" y="T9"/>
                  </a:cxn>
                </a:cxnLst>
                <a:rect l="0" t="0" r="r" b="b"/>
                <a:pathLst>
                  <a:path w="22" h="36">
                    <a:moveTo>
                      <a:pt x="20" y="2"/>
                    </a:moveTo>
                    <a:cubicBezTo>
                      <a:pt x="14" y="12"/>
                      <a:pt x="7" y="22"/>
                      <a:pt x="1" y="33"/>
                    </a:cubicBezTo>
                    <a:cubicBezTo>
                      <a:pt x="0" y="35"/>
                      <a:pt x="3" y="36"/>
                      <a:pt x="4" y="35"/>
                    </a:cubicBezTo>
                    <a:cubicBezTo>
                      <a:pt x="9" y="24"/>
                      <a:pt x="16" y="14"/>
                      <a:pt x="22" y="3"/>
                    </a:cubicBezTo>
                    <a:cubicBezTo>
                      <a:pt x="22" y="2"/>
                      <a:pt x="20" y="0"/>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7" name="Freeform 1348"/>
              <p:cNvSpPr/>
              <p:nvPr/>
            </p:nvSpPr>
            <p:spPr bwMode="auto">
              <a:xfrm>
                <a:off x="1448" y="914"/>
                <a:ext cx="17" cy="22"/>
              </a:xfrm>
              <a:custGeom>
                <a:avLst/>
                <a:gdLst>
                  <a:gd name="T0" fmla="*/ 3 w 30"/>
                  <a:gd name="T1" fmla="*/ 38 h 39"/>
                  <a:gd name="T2" fmla="*/ 16 w 30"/>
                  <a:gd name="T3" fmla="*/ 21 h 39"/>
                  <a:gd name="T4" fmla="*/ 29 w 30"/>
                  <a:gd name="T5" fmla="*/ 1 h 39"/>
                  <a:gd name="T6" fmla="*/ 28 w 30"/>
                  <a:gd name="T7" fmla="*/ 0 h 39"/>
                  <a:gd name="T8" fmla="*/ 12 w 30"/>
                  <a:gd name="T9" fmla="*/ 20 h 39"/>
                  <a:gd name="T10" fmla="*/ 1 w 30"/>
                  <a:gd name="T11" fmla="*/ 36 h 39"/>
                  <a:gd name="T12" fmla="*/ 3 w 30"/>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30" h="39">
                    <a:moveTo>
                      <a:pt x="3" y="38"/>
                    </a:moveTo>
                    <a:cubicBezTo>
                      <a:pt x="8" y="33"/>
                      <a:pt x="12" y="26"/>
                      <a:pt x="16" y="21"/>
                    </a:cubicBezTo>
                    <a:cubicBezTo>
                      <a:pt x="21" y="14"/>
                      <a:pt x="25" y="8"/>
                      <a:pt x="29" y="1"/>
                    </a:cubicBezTo>
                    <a:cubicBezTo>
                      <a:pt x="30" y="0"/>
                      <a:pt x="28" y="0"/>
                      <a:pt x="28" y="0"/>
                    </a:cubicBezTo>
                    <a:cubicBezTo>
                      <a:pt x="23" y="7"/>
                      <a:pt x="17" y="14"/>
                      <a:pt x="12" y="20"/>
                    </a:cubicBezTo>
                    <a:cubicBezTo>
                      <a:pt x="7" y="25"/>
                      <a:pt x="3" y="30"/>
                      <a:pt x="1" y="36"/>
                    </a:cubicBezTo>
                    <a:cubicBezTo>
                      <a:pt x="0" y="38"/>
                      <a:pt x="2"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8" name="Freeform 1349"/>
              <p:cNvSpPr/>
              <p:nvPr/>
            </p:nvSpPr>
            <p:spPr bwMode="auto">
              <a:xfrm>
                <a:off x="1448" y="941"/>
                <a:ext cx="15" cy="22"/>
              </a:xfrm>
              <a:custGeom>
                <a:avLst/>
                <a:gdLst>
                  <a:gd name="T0" fmla="*/ 23 w 27"/>
                  <a:gd name="T1" fmla="*/ 1 h 40"/>
                  <a:gd name="T2" fmla="*/ 1 w 27"/>
                  <a:gd name="T3" fmla="*/ 38 h 40"/>
                  <a:gd name="T4" fmla="*/ 3 w 27"/>
                  <a:gd name="T5" fmla="*/ 39 h 40"/>
                  <a:gd name="T6" fmla="*/ 25 w 27"/>
                  <a:gd name="T7" fmla="*/ 3 h 40"/>
                  <a:gd name="T8" fmla="*/ 23 w 27"/>
                  <a:gd name="T9" fmla="*/ 1 h 40"/>
                </a:gdLst>
                <a:ahLst/>
                <a:cxnLst>
                  <a:cxn ang="0">
                    <a:pos x="T0" y="T1"/>
                  </a:cxn>
                  <a:cxn ang="0">
                    <a:pos x="T2" y="T3"/>
                  </a:cxn>
                  <a:cxn ang="0">
                    <a:pos x="T4" y="T5"/>
                  </a:cxn>
                  <a:cxn ang="0">
                    <a:pos x="T6" y="T7"/>
                  </a:cxn>
                  <a:cxn ang="0">
                    <a:pos x="T8" y="T9"/>
                  </a:cxn>
                </a:cxnLst>
                <a:rect l="0" t="0" r="r" b="b"/>
                <a:pathLst>
                  <a:path w="27" h="40">
                    <a:moveTo>
                      <a:pt x="23" y="1"/>
                    </a:moveTo>
                    <a:cubicBezTo>
                      <a:pt x="13" y="11"/>
                      <a:pt x="3" y="24"/>
                      <a:pt x="1" y="38"/>
                    </a:cubicBezTo>
                    <a:cubicBezTo>
                      <a:pt x="0" y="39"/>
                      <a:pt x="2" y="40"/>
                      <a:pt x="3" y="39"/>
                    </a:cubicBezTo>
                    <a:cubicBezTo>
                      <a:pt x="10" y="26"/>
                      <a:pt x="15" y="14"/>
                      <a:pt x="25" y="3"/>
                    </a:cubicBezTo>
                    <a:cubicBezTo>
                      <a:pt x="27" y="2"/>
                      <a:pt x="24"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9" name="Freeform 1350"/>
              <p:cNvSpPr>
                <a:spLocks noEditPoints="1"/>
              </p:cNvSpPr>
              <p:nvPr/>
            </p:nvSpPr>
            <p:spPr bwMode="auto">
              <a:xfrm>
                <a:off x="1736" y="4407"/>
                <a:ext cx="352" cy="197"/>
              </a:xfrm>
              <a:custGeom>
                <a:avLst/>
                <a:gdLst>
                  <a:gd name="T0" fmla="*/ 582 w 629"/>
                  <a:gd name="T1" fmla="*/ 188 h 353"/>
                  <a:gd name="T2" fmla="*/ 468 w 629"/>
                  <a:gd name="T3" fmla="*/ 128 h 353"/>
                  <a:gd name="T4" fmla="*/ 423 w 629"/>
                  <a:gd name="T5" fmla="*/ 30 h 353"/>
                  <a:gd name="T6" fmla="*/ 312 w 629"/>
                  <a:gd name="T7" fmla="*/ 52 h 353"/>
                  <a:gd name="T8" fmla="*/ 286 w 629"/>
                  <a:gd name="T9" fmla="*/ 20 h 353"/>
                  <a:gd name="T10" fmla="*/ 166 w 629"/>
                  <a:gd name="T11" fmla="*/ 18 h 353"/>
                  <a:gd name="T12" fmla="*/ 100 w 629"/>
                  <a:gd name="T13" fmla="*/ 98 h 353"/>
                  <a:gd name="T14" fmla="*/ 71 w 629"/>
                  <a:gd name="T15" fmla="*/ 144 h 353"/>
                  <a:gd name="T16" fmla="*/ 26 w 629"/>
                  <a:gd name="T17" fmla="*/ 301 h 353"/>
                  <a:gd name="T18" fmla="*/ 106 w 629"/>
                  <a:gd name="T19" fmla="*/ 338 h 353"/>
                  <a:gd name="T20" fmla="*/ 98 w 629"/>
                  <a:gd name="T21" fmla="*/ 343 h 353"/>
                  <a:gd name="T22" fmla="*/ 176 w 629"/>
                  <a:gd name="T23" fmla="*/ 349 h 353"/>
                  <a:gd name="T24" fmla="*/ 420 w 629"/>
                  <a:gd name="T25" fmla="*/ 352 h 353"/>
                  <a:gd name="T26" fmla="*/ 541 w 629"/>
                  <a:gd name="T27" fmla="*/ 349 h 353"/>
                  <a:gd name="T28" fmla="*/ 581 w 629"/>
                  <a:gd name="T29" fmla="*/ 334 h 353"/>
                  <a:gd name="T30" fmla="*/ 622 w 629"/>
                  <a:gd name="T31" fmla="*/ 291 h 353"/>
                  <a:gd name="T32" fmla="*/ 37 w 629"/>
                  <a:gd name="T33" fmla="*/ 301 h 353"/>
                  <a:gd name="T34" fmla="*/ 84 w 629"/>
                  <a:gd name="T35" fmla="*/ 152 h 353"/>
                  <a:gd name="T36" fmla="*/ 127 w 629"/>
                  <a:gd name="T37" fmla="*/ 154 h 353"/>
                  <a:gd name="T38" fmla="*/ 111 w 629"/>
                  <a:gd name="T39" fmla="*/ 125 h 353"/>
                  <a:gd name="T40" fmla="*/ 113 w 629"/>
                  <a:gd name="T41" fmla="*/ 120 h 353"/>
                  <a:gd name="T42" fmla="*/ 140 w 629"/>
                  <a:gd name="T43" fmla="*/ 141 h 353"/>
                  <a:gd name="T44" fmla="*/ 128 w 629"/>
                  <a:gd name="T45" fmla="*/ 80 h 353"/>
                  <a:gd name="T46" fmla="*/ 172 w 629"/>
                  <a:gd name="T47" fmla="*/ 32 h 353"/>
                  <a:gd name="T48" fmla="*/ 165 w 629"/>
                  <a:gd name="T49" fmla="*/ 30 h 353"/>
                  <a:gd name="T50" fmla="*/ 267 w 629"/>
                  <a:gd name="T51" fmla="*/ 21 h 353"/>
                  <a:gd name="T52" fmla="*/ 308 w 629"/>
                  <a:gd name="T53" fmla="*/ 68 h 353"/>
                  <a:gd name="T54" fmla="*/ 315 w 629"/>
                  <a:gd name="T55" fmla="*/ 94 h 353"/>
                  <a:gd name="T56" fmla="*/ 335 w 629"/>
                  <a:gd name="T57" fmla="*/ 48 h 353"/>
                  <a:gd name="T58" fmla="*/ 367 w 629"/>
                  <a:gd name="T59" fmla="*/ 29 h 353"/>
                  <a:gd name="T60" fmla="*/ 400 w 629"/>
                  <a:gd name="T61" fmla="*/ 31 h 353"/>
                  <a:gd name="T62" fmla="*/ 456 w 629"/>
                  <a:gd name="T63" fmla="*/ 132 h 353"/>
                  <a:gd name="T64" fmla="*/ 462 w 629"/>
                  <a:gd name="T65" fmla="*/ 144 h 353"/>
                  <a:gd name="T66" fmla="*/ 467 w 629"/>
                  <a:gd name="T67" fmla="*/ 137 h 353"/>
                  <a:gd name="T68" fmla="*/ 531 w 629"/>
                  <a:gd name="T69" fmla="*/ 211 h 353"/>
                  <a:gd name="T70" fmla="*/ 559 w 629"/>
                  <a:gd name="T71" fmla="*/ 198 h 353"/>
                  <a:gd name="T72" fmla="*/ 614 w 629"/>
                  <a:gd name="T73" fmla="*/ 232 h 353"/>
                  <a:gd name="T74" fmla="*/ 611 w 629"/>
                  <a:gd name="T75" fmla="*/ 231 h 353"/>
                  <a:gd name="T76" fmla="*/ 613 w 629"/>
                  <a:gd name="T77" fmla="*/ 276 h 353"/>
                  <a:gd name="T78" fmla="*/ 603 w 629"/>
                  <a:gd name="T79" fmla="*/ 295 h 353"/>
                  <a:gd name="T80" fmla="*/ 601 w 629"/>
                  <a:gd name="T81" fmla="*/ 299 h 353"/>
                  <a:gd name="T82" fmla="*/ 560 w 629"/>
                  <a:gd name="T83" fmla="*/ 325 h 353"/>
                  <a:gd name="T84" fmla="*/ 539 w 629"/>
                  <a:gd name="T85" fmla="*/ 329 h 353"/>
                  <a:gd name="T86" fmla="*/ 510 w 629"/>
                  <a:gd name="T87" fmla="*/ 333 h 353"/>
                  <a:gd name="T88" fmla="*/ 511 w 629"/>
                  <a:gd name="T89" fmla="*/ 326 h 353"/>
                  <a:gd name="T90" fmla="*/ 402 w 629"/>
                  <a:gd name="T91" fmla="*/ 326 h 353"/>
                  <a:gd name="T92" fmla="*/ 330 w 629"/>
                  <a:gd name="T93" fmla="*/ 324 h 353"/>
                  <a:gd name="T94" fmla="*/ 238 w 629"/>
                  <a:gd name="T95" fmla="*/ 326 h 353"/>
                  <a:gd name="T96" fmla="*/ 106 w 629"/>
                  <a:gd name="T97" fmla="*/ 335 h 353"/>
                  <a:gd name="T98" fmla="*/ 436 w 629"/>
                  <a:gd name="T99" fmla="*/ 334 h 353"/>
                  <a:gd name="T100" fmla="*/ 493 w 629"/>
                  <a:gd name="T101" fmla="*/ 335 h 353"/>
                  <a:gd name="T102" fmla="*/ 436 w 629"/>
                  <a:gd name="T103" fmla="*/ 33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9" h="353">
                    <a:moveTo>
                      <a:pt x="620" y="227"/>
                    </a:moveTo>
                    <a:cubicBezTo>
                      <a:pt x="613" y="210"/>
                      <a:pt x="600" y="194"/>
                      <a:pt x="582" y="188"/>
                    </a:cubicBezTo>
                    <a:cubicBezTo>
                      <a:pt x="573" y="186"/>
                      <a:pt x="562" y="187"/>
                      <a:pt x="552" y="191"/>
                    </a:cubicBezTo>
                    <a:cubicBezTo>
                      <a:pt x="545" y="152"/>
                      <a:pt x="507" y="97"/>
                      <a:pt x="468" y="128"/>
                    </a:cubicBezTo>
                    <a:cubicBezTo>
                      <a:pt x="474" y="109"/>
                      <a:pt x="474" y="89"/>
                      <a:pt x="466" y="72"/>
                    </a:cubicBezTo>
                    <a:cubicBezTo>
                      <a:pt x="458" y="52"/>
                      <a:pt x="442" y="38"/>
                      <a:pt x="423" y="30"/>
                    </a:cubicBezTo>
                    <a:cubicBezTo>
                      <a:pt x="393" y="15"/>
                      <a:pt x="341" y="11"/>
                      <a:pt x="318" y="42"/>
                    </a:cubicBezTo>
                    <a:cubicBezTo>
                      <a:pt x="315" y="45"/>
                      <a:pt x="314" y="48"/>
                      <a:pt x="312" y="52"/>
                    </a:cubicBezTo>
                    <a:cubicBezTo>
                      <a:pt x="312" y="52"/>
                      <a:pt x="312" y="51"/>
                      <a:pt x="312" y="51"/>
                    </a:cubicBezTo>
                    <a:cubicBezTo>
                      <a:pt x="306" y="38"/>
                      <a:pt x="297" y="28"/>
                      <a:pt x="286" y="20"/>
                    </a:cubicBezTo>
                    <a:cubicBezTo>
                      <a:pt x="262" y="4"/>
                      <a:pt x="230" y="0"/>
                      <a:pt x="202" y="5"/>
                    </a:cubicBezTo>
                    <a:cubicBezTo>
                      <a:pt x="190" y="7"/>
                      <a:pt x="177" y="11"/>
                      <a:pt x="166" y="18"/>
                    </a:cubicBezTo>
                    <a:cubicBezTo>
                      <a:pt x="159" y="23"/>
                      <a:pt x="153" y="30"/>
                      <a:pt x="147" y="37"/>
                    </a:cubicBezTo>
                    <a:cubicBezTo>
                      <a:pt x="124" y="50"/>
                      <a:pt x="106" y="72"/>
                      <a:pt x="100" y="98"/>
                    </a:cubicBezTo>
                    <a:cubicBezTo>
                      <a:pt x="97" y="112"/>
                      <a:pt x="97" y="128"/>
                      <a:pt x="103" y="141"/>
                    </a:cubicBezTo>
                    <a:cubicBezTo>
                      <a:pt x="92" y="139"/>
                      <a:pt x="81" y="140"/>
                      <a:pt x="71" y="144"/>
                    </a:cubicBezTo>
                    <a:cubicBezTo>
                      <a:pt x="52" y="150"/>
                      <a:pt x="37" y="165"/>
                      <a:pt x="27" y="181"/>
                    </a:cubicBezTo>
                    <a:cubicBezTo>
                      <a:pt x="5" y="216"/>
                      <a:pt x="0" y="267"/>
                      <a:pt x="26" y="301"/>
                    </a:cubicBezTo>
                    <a:cubicBezTo>
                      <a:pt x="44" y="326"/>
                      <a:pt x="75" y="339"/>
                      <a:pt x="105" y="339"/>
                    </a:cubicBezTo>
                    <a:cubicBezTo>
                      <a:pt x="106" y="339"/>
                      <a:pt x="106" y="338"/>
                      <a:pt x="106" y="338"/>
                    </a:cubicBezTo>
                    <a:cubicBezTo>
                      <a:pt x="114" y="339"/>
                      <a:pt x="122" y="339"/>
                      <a:pt x="130" y="339"/>
                    </a:cubicBezTo>
                    <a:cubicBezTo>
                      <a:pt x="119" y="340"/>
                      <a:pt x="109" y="341"/>
                      <a:pt x="98" y="343"/>
                    </a:cubicBezTo>
                    <a:cubicBezTo>
                      <a:pt x="97" y="343"/>
                      <a:pt x="97" y="344"/>
                      <a:pt x="98" y="345"/>
                    </a:cubicBezTo>
                    <a:cubicBezTo>
                      <a:pt x="124" y="349"/>
                      <a:pt x="150" y="349"/>
                      <a:pt x="176" y="349"/>
                    </a:cubicBezTo>
                    <a:cubicBezTo>
                      <a:pt x="202" y="350"/>
                      <a:pt x="229" y="351"/>
                      <a:pt x="256" y="351"/>
                    </a:cubicBezTo>
                    <a:cubicBezTo>
                      <a:pt x="311" y="352"/>
                      <a:pt x="365" y="352"/>
                      <a:pt x="420" y="352"/>
                    </a:cubicBezTo>
                    <a:cubicBezTo>
                      <a:pt x="447" y="352"/>
                      <a:pt x="476" y="353"/>
                      <a:pt x="504" y="351"/>
                    </a:cubicBezTo>
                    <a:cubicBezTo>
                      <a:pt x="517" y="351"/>
                      <a:pt x="529" y="351"/>
                      <a:pt x="541" y="349"/>
                    </a:cubicBezTo>
                    <a:cubicBezTo>
                      <a:pt x="544" y="349"/>
                      <a:pt x="545" y="347"/>
                      <a:pt x="546" y="345"/>
                    </a:cubicBezTo>
                    <a:cubicBezTo>
                      <a:pt x="558" y="342"/>
                      <a:pt x="570" y="339"/>
                      <a:pt x="581" y="334"/>
                    </a:cubicBezTo>
                    <a:cubicBezTo>
                      <a:pt x="598" y="326"/>
                      <a:pt x="612" y="314"/>
                      <a:pt x="619" y="297"/>
                    </a:cubicBezTo>
                    <a:cubicBezTo>
                      <a:pt x="620" y="295"/>
                      <a:pt x="621" y="293"/>
                      <a:pt x="622" y="291"/>
                    </a:cubicBezTo>
                    <a:cubicBezTo>
                      <a:pt x="629" y="271"/>
                      <a:pt x="628" y="247"/>
                      <a:pt x="620" y="227"/>
                    </a:cubicBezTo>
                    <a:close/>
                    <a:moveTo>
                      <a:pt x="37" y="301"/>
                    </a:moveTo>
                    <a:cubicBezTo>
                      <a:pt x="24" y="284"/>
                      <a:pt x="18" y="262"/>
                      <a:pt x="19" y="241"/>
                    </a:cubicBezTo>
                    <a:cubicBezTo>
                      <a:pt x="20" y="204"/>
                      <a:pt x="44" y="158"/>
                      <a:pt x="84" y="152"/>
                    </a:cubicBezTo>
                    <a:cubicBezTo>
                      <a:pt x="98" y="149"/>
                      <a:pt x="112" y="155"/>
                      <a:pt x="125" y="158"/>
                    </a:cubicBezTo>
                    <a:cubicBezTo>
                      <a:pt x="127" y="158"/>
                      <a:pt x="129" y="156"/>
                      <a:pt x="127" y="154"/>
                    </a:cubicBezTo>
                    <a:cubicBezTo>
                      <a:pt x="124" y="150"/>
                      <a:pt x="120" y="147"/>
                      <a:pt x="115" y="145"/>
                    </a:cubicBezTo>
                    <a:cubicBezTo>
                      <a:pt x="113" y="140"/>
                      <a:pt x="112" y="127"/>
                      <a:pt x="111" y="125"/>
                    </a:cubicBezTo>
                    <a:cubicBezTo>
                      <a:pt x="110" y="114"/>
                      <a:pt x="111" y="104"/>
                      <a:pt x="115" y="94"/>
                    </a:cubicBezTo>
                    <a:cubicBezTo>
                      <a:pt x="113" y="103"/>
                      <a:pt x="112" y="111"/>
                      <a:pt x="113" y="120"/>
                    </a:cubicBezTo>
                    <a:cubicBezTo>
                      <a:pt x="114" y="134"/>
                      <a:pt x="125" y="143"/>
                      <a:pt x="140" y="142"/>
                    </a:cubicBezTo>
                    <a:cubicBezTo>
                      <a:pt x="141" y="142"/>
                      <a:pt x="141" y="141"/>
                      <a:pt x="140" y="141"/>
                    </a:cubicBezTo>
                    <a:cubicBezTo>
                      <a:pt x="129" y="137"/>
                      <a:pt x="120" y="131"/>
                      <a:pt x="119" y="119"/>
                    </a:cubicBezTo>
                    <a:cubicBezTo>
                      <a:pt x="117" y="106"/>
                      <a:pt x="123" y="92"/>
                      <a:pt x="128" y="80"/>
                    </a:cubicBezTo>
                    <a:cubicBezTo>
                      <a:pt x="133" y="71"/>
                      <a:pt x="138" y="62"/>
                      <a:pt x="144" y="54"/>
                    </a:cubicBezTo>
                    <a:cubicBezTo>
                      <a:pt x="152" y="46"/>
                      <a:pt x="162" y="38"/>
                      <a:pt x="172" y="32"/>
                    </a:cubicBezTo>
                    <a:cubicBezTo>
                      <a:pt x="174" y="31"/>
                      <a:pt x="172" y="28"/>
                      <a:pt x="170" y="28"/>
                    </a:cubicBezTo>
                    <a:cubicBezTo>
                      <a:pt x="168" y="29"/>
                      <a:pt x="167" y="29"/>
                      <a:pt x="165" y="30"/>
                    </a:cubicBezTo>
                    <a:cubicBezTo>
                      <a:pt x="169" y="26"/>
                      <a:pt x="174" y="22"/>
                      <a:pt x="180" y="20"/>
                    </a:cubicBezTo>
                    <a:cubicBezTo>
                      <a:pt x="207" y="8"/>
                      <a:pt x="240" y="9"/>
                      <a:pt x="267" y="21"/>
                    </a:cubicBezTo>
                    <a:cubicBezTo>
                      <a:pt x="281" y="27"/>
                      <a:pt x="292" y="36"/>
                      <a:pt x="300" y="48"/>
                    </a:cubicBezTo>
                    <a:cubicBezTo>
                      <a:pt x="304" y="54"/>
                      <a:pt x="306" y="61"/>
                      <a:pt x="308" y="68"/>
                    </a:cubicBezTo>
                    <a:cubicBezTo>
                      <a:pt x="309" y="77"/>
                      <a:pt x="308" y="85"/>
                      <a:pt x="310" y="94"/>
                    </a:cubicBezTo>
                    <a:cubicBezTo>
                      <a:pt x="311" y="95"/>
                      <a:pt x="314" y="96"/>
                      <a:pt x="315" y="94"/>
                    </a:cubicBezTo>
                    <a:cubicBezTo>
                      <a:pt x="318" y="87"/>
                      <a:pt x="319" y="78"/>
                      <a:pt x="318" y="69"/>
                    </a:cubicBezTo>
                    <a:cubicBezTo>
                      <a:pt x="322" y="61"/>
                      <a:pt x="327" y="53"/>
                      <a:pt x="335" y="48"/>
                    </a:cubicBezTo>
                    <a:cubicBezTo>
                      <a:pt x="345" y="41"/>
                      <a:pt x="357" y="36"/>
                      <a:pt x="368" y="32"/>
                    </a:cubicBezTo>
                    <a:cubicBezTo>
                      <a:pt x="370" y="31"/>
                      <a:pt x="370" y="28"/>
                      <a:pt x="367" y="29"/>
                    </a:cubicBezTo>
                    <a:cubicBezTo>
                      <a:pt x="353" y="32"/>
                      <a:pt x="333" y="37"/>
                      <a:pt x="321" y="49"/>
                    </a:cubicBezTo>
                    <a:cubicBezTo>
                      <a:pt x="337" y="26"/>
                      <a:pt x="374" y="25"/>
                      <a:pt x="400" y="31"/>
                    </a:cubicBezTo>
                    <a:cubicBezTo>
                      <a:pt x="420" y="36"/>
                      <a:pt x="439" y="46"/>
                      <a:pt x="451" y="64"/>
                    </a:cubicBezTo>
                    <a:cubicBezTo>
                      <a:pt x="465" y="84"/>
                      <a:pt x="464" y="109"/>
                      <a:pt x="456" y="132"/>
                    </a:cubicBezTo>
                    <a:cubicBezTo>
                      <a:pt x="455" y="135"/>
                      <a:pt x="454" y="138"/>
                      <a:pt x="453" y="140"/>
                    </a:cubicBezTo>
                    <a:cubicBezTo>
                      <a:pt x="451" y="145"/>
                      <a:pt x="459" y="149"/>
                      <a:pt x="462" y="144"/>
                    </a:cubicBezTo>
                    <a:cubicBezTo>
                      <a:pt x="463" y="142"/>
                      <a:pt x="464" y="140"/>
                      <a:pt x="465" y="138"/>
                    </a:cubicBezTo>
                    <a:cubicBezTo>
                      <a:pt x="465" y="138"/>
                      <a:pt x="466" y="137"/>
                      <a:pt x="467" y="137"/>
                    </a:cubicBezTo>
                    <a:cubicBezTo>
                      <a:pt x="506" y="105"/>
                      <a:pt x="538" y="161"/>
                      <a:pt x="542" y="196"/>
                    </a:cubicBezTo>
                    <a:cubicBezTo>
                      <a:pt x="537" y="200"/>
                      <a:pt x="533" y="205"/>
                      <a:pt x="531" y="211"/>
                    </a:cubicBezTo>
                    <a:cubicBezTo>
                      <a:pt x="531" y="213"/>
                      <a:pt x="533" y="214"/>
                      <a:pt x="535" y="214"/>
                    </a:cubicBezTo>
                    <a:cubicBezTo>
                      <a:pt x="544" y="209"/>
                      <a:pt x="550" y="201"/>
                      <a:pt x="559" y="198"/>
                    </a:cubicBezTo>
                    <a:cubicBezTo>
                      <a:pt x="566" y="195"/>
                      <a:pt x="573" y="195"/>
                      <a:pt x="580" y="197"/>
                    </a:cubicBezTo>
                    <a:cubicBezTo>
                      <a:pt x="596" y="202"/>
                      <a:pt x="607" y="217"/>
                      <a:pt x="614" y="232"/>
                    </a:cubicBezTo>
                    <a:cubicBezTo>
                      <a:pt x="616" y="237"/>
                      <a:pt x="617" y="242"/>
                      <a:pt x="619" y="247"/>
                    </a:cubicBezTo>
                    <a:cubicBezTo>
                      <a:pt x="617" y="242"/>
                      <a:pt x="614" y="236"/>
                      <a:pt x="611" y="231"/>
                    </a:cubicBezTo>
                    <a:cubicBezTo>
                      <a:pt x="610" y="230"/>
                      <a:pt x="608" y="231"/>
                      <a:pt x="608" y="232"/>
                    </a:cubicBezTo>
                    <a:cubicBezTo>
                      <a:pt x="610" y="247"/>
                      <a:pt x="615" y="261"/>
                      <a:pt x="613" y="276"/>
                    </a:cubicBezTo>
                    <a:cubicBezTo>
                      <a:pt x="612" y="284"/>
                      <a:pt x="608" y="291"/>
                      <a:pt x="603" y="297"/>
                    </a:cubicBezTo>
                    <a:cubicBezTo>
                      <a:pt x="603" y="296"/>
                      <a:pt x="603" y="296"/>
                      <a:pt x="603" y="295"/>
                    </a:cubicBezTo>
                    <a:cubicBezTo>
                      <a:pt x="604" y="294"/>
                      <a:pt x="603" y="294"/>
                      <a:pt x="603" y="295"/>
                    </a:cubicBezTo>
                    <a:cubicBezTo>
                      <a:pt x="602" y="296"/>
                      <a:pt x="602" y="298"/>
                      <a:pt x="601" y="299"/>
                    </a:cubicBezTo>
                    <a:cubicBezTo>
                      <a:pt x="600" y="301"/>
                      <a:pt x="599" y="302"/>
                      <a:pt x="597" y="304"/>
                    </a:cubicBezTo>
                    <a:cubicBezTo>
                      <a:pt x="588" y="314"/>
                      <a:pt x="574" y="320"/>
                      <a:pt x="560" y="325"/>
                    </a:cubicBezTo>
                    <a:cubicBezTo>
                      <a:pt x="553" y="325"/>
                      <a:pt x="547" y="326"/>
                      <a:pt x="540" y="328"/>
                    </a:cubicBezTo>
                    <a:cubicBezTo>
                      <a:pt x="539" y="328"/>
                      <a:pt x="539" y="329"/>
                      <a:pt x="539" y="329"/>
                    </a:cubicBezTo>
                    <a:cubicBezTo>
                      <a:pt x="536" y="330"/>
                      <a:pt x="533" y="330"/>
                      <a:pt x="531" y="331"/>
                    </a:cubicBezTo>
                    <a:cubicBezTo>
                      <a:pt x="524" y="332"/>
                      <a:pt x="517" y="333"/>
                      <a:pt x="510" y="333"/>
                    </a:cubicBezTo>
                    <a:cubicBezTo>
                      <a:pt x="510" y="333"/>
                      <a:pt x="510" y="333"/>
                      <a:pt x="511" y="333"/>
                    </a:cubicBezTo>
                    <a:cubicBezTo>
                      <a:pt x="514" y="333"/>
                      <a:pt x="514" y="327"/>
                      <a:pt x="511" y="326"/>
                    </a:cubicBezTo>
                    <a:cubicBezTo>
                      <a:pt x="493" y="324"/>
                      <a:pt x="475" y="325"/>
                      <a:pt x="458" y="326"/>
                    </a:cubicBezTo>
                    <a:cubicBezTo>
                      <a:pt x="439" y="326"/>
                      <a:pt x="421" y="326"/>
                      <a:pt x="402" y="326"/>
                    </a:cubicBezTo>
                    <a:cubicBezTo>
                      <a:pt x="394" y="326"/>
                      <a:pt x="385" y="327"/>
                      <a:pt x="377" y="327"/>
                    </a:cubicBezTo>
                    <a:cubicBezTo>
                      <a:pt x="361" y="325"/>
                      <a:pt x="346" y="324"/>
                      <a:pt x="330" y="324"/>
                    </a:cubicBezTo>
                    <a:cubicBezTo>
                      <a:pt x="302" y="324"/>
                      <a:pt x="275" y="325"/>
                      <a:pt x="247" y="327"/>
                    </a:cubicBezTo>
                    <a:cubicBezTo>
                      <a:pt x="244" y="327"/>
                      <a:pt x="241" y="326"/>
                      <a:pt x="238" y="326"/>
                    </a:cubicBezTo>
                    <a:cubicBezTo>
                      <a:pt x="194" y="325"/>
                      <a:pt x="150" y="332"/>
                      <a:pt x="106" y="335"/>
                    </a:cubicBezTo>
                    <a:cubicBezTo>
                      <a:pt x="106" y="335"/>
                      <a:pt x="106" y="335"/>
                      <a:pt x="106" y="335"/>
                    </a:cubicBezTo>
                    <a:cubicBezTo>
                      <a:pt x="80" y="330"/>
                      <a:pt x="55" y="322"/>
                      <a:pt x="37" y="301"/>
                    </a:cubicBezTo>
                    <a:close/>
                    <a:moveTo>
                      <a:pt x="436" y="334"/>
                    </a:moveTo>
                    <a:cubicBezTo>
                      <a:pt x="442" y="334"/>
                      <a:pt x="448" y="334"/>
                      <a:pt x="455" y="334"/>
                    </a:cubicBezTo>
                    <a:cubicBezTo>
                      <a:pt x="467" y="334"/>
                      <a:pt x="480" y="335"/>
                      <a:pt x="493" y="335"/>
                    </a:cubicBezTo>
                    <a:cubicBezTo>
                      <a:pt x="480" y="335"/>
                      <a:pt x="466" y="335"/>
                      <a:pt x="452" y="335"/>
                    </a:cubicBezTo>
                    <a:cubicBezTo>
                      <a:pt x="447" y="335"/>
                      <a:pt x="441" y="334"/>
                      <a:pt x="436" y="3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0" name="Freeform 1351"/>
              <p:cNvSpPr/>
              <p:nvPr/>
            </p:nvSpPr>
            <p:spPr bwMode="auto">
              <a:xfrm>
                <a:off x="1750" y="4503"/>
                <a:ext cx="35" cy="50"/>
              </a:xfrm>
              <a:custGeom>
                <a:avLst/>
                <a:gdLst>
                  <a:gd name="T0" fmla="*/ 60 w 63"/>
                  <a:gd name="T1" fmla="*/ 5 h 89"/>
                  <a:gd name="T2" fmla="*/ 59 w 63"/>
                  <a:gd name="T3" fmla="*/ 1 h 89"/>
                  <a:gd name="T4" fmla="*/ 18 w 63"/>
                  <a:gd name="T5" fmla="*/ 36 h 89"/>
                  <a:gd name="T6" fmla="*/ 2 w 63"/>
                  <a:gd name="T7" fmla="*/ 88 h 89"/>
                  <a:gd name="T8" fmla="*/ 6 w 63"/>
                  <a:gd name="T9" fmla="*/ 88 h 89"/>
                  <a:gd name="T10" fmla="*/ 13 w 63"/>
                  <a:gd name="T11" fmla="*/ 67 h 89"/>
                  <a:gd name="T12" fmla="*/ 23 w 63"/>
                  <a:gd name="T13" fmla="*/ 41 h 89"/>
                  <a:gd name="T14" fmla="*/ 60 w 63"/>
                  <a:gd name="T15" fmla="*/ 5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9">
                    <a:moveTo>
                      <a:pt x="60" y="5"/>
                    </a:moveTo>
                    <a:cubicBezTo>
                      <a:pt x="63" y="4"/>
                      <a:pt x="61" y="0"/>
                      <a:pt x="59" y="1"/>
                    </a:cubicBezTo>
                    <a:cubicBezTo>
                      <a:pt x="41" y="8"/>
                      <a:pt x="28" y="20"/>
                      <a:pt x="18" y="36"/>
                    </a:cubicBezTo>
                    <a:cubicBezTo>
                      <a:pt x="10" y="50"/>
                      <a:pt x="0" y="71"/>
                      <a:pt x="2" y="88"/>
                    </a:cubicBezTo>
                    <a:cubicBezTo>
                      <a:pt x="2" y="89"/>
                      <a:pt x="5" y="89"/>
                      <a:pt x="6" y="88"/>
                    </a:cubicBezTo>
                    <a:cubicBezTo>
                      <a:pt x="10" y="82"/>
                      <a:pt x="11" y="74"/>
                      <a:pt x="13" y="67"/>
                    </a:cubicBezTo>
                    <a:cubicBezTo>
                      <a:pt x="15" y="58"/>
                      <a:pt x="19" y="49"/>
                      <a:pt x="23" y="41"/>
                    </a:cubicBezTo>
                    <a:cubicBezTo>
                      <a:pt x="32" y="26"/>
                      <a:pt x="45" y="13"/>
                      <a:pt x="6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1" name="Freeform 1352"/>
              <p:cNvSpPr/>
              <p:nvPr/>
            </p:nvSpPr>
            <p:spPr bwMode="auto">
              <a:xfrm>
                <a:off x="1760" y="4528"/>
                <a:ext cx="29" cy="49"/>
              </a:xfrm>
              <a:custGeom>
                <a:avLst/>
                <a:gdLst>
                  <a:gd name="T0" fmla="*/ 11 w 51"/>
                  <a:gd name="T1" fmla="*/ 68 h 88"/>
                  <a:gd name="T2" fmla="*/ 19 w 51"/>
                  <a:gd name="T3" fmla="*/ 44 h 88"/>
                  <a:gd name="T4" fmla="*/ 49 w 51"/>
                  <a:gd name="T5" fmla="*/ 3 h 88"/>
                  <a:gd name="T6" fmla="*/ 47 w 51"/>
                  <a:gd name="T7" fmla="*/ 1 h 88"/>
                  <a:gd name="T8" fmla="*/ 8 w 51"/>
                  <a:gd name="T9" fmla="*/ 49 h 88"/>
                  <a:gd name="T10" fmla="*/ 21 w 51"/>
                  <a:gd name="T11" fmla="*/ 88 h 88"/>
                  <a:gd name="T12" fmla="*/ 22 w 51"/>
                  <a:gd name="T13" fmla="*/ 84 h 88"/>
                  <a:gd name="T14" fmla="*/ 11 w 51"/>
                  <a:gd name="T15" fmla="*/ 6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88">
                    <a:moveTo>
                      <a:pt x="11" y="68"/>
                    </a:moveTo>
                    <a:cubicBezTo>
                      <a:pt x="11" y="60"/>
                      <a:pt x="15" y="51"/>
                      <a:pt x="19" y="44"/>
                    </a:cubicBezTo>
                    <a:cubicBezTo>
                      <a:pt x="26" y="29"/>
                      <a:pt x="38" y="15"/>
                      <a:pt x="49" y="3"/>
                    </a:cubicBezTo>
                    <a:cubicBezTo>
                      <a:pt x="51" y="2"/>
                      <a:pt x="49" y="0"/>
                      <a:pt x="47" y="1"/>
                    </a:cubicBezTo>
                    <a:cubicBezTo>
                      <a:pt x="31" y="13"/>
                      <a:pt x="17" y="30"/>
                      <a:pt x="8" y="49"/>
                    </a:cubicBezTo>
                    <a:cubicBezTo>
                      <a:pt x="2" y="62"/>
                      <a:pt x="0" y="87"/>
                      <a:pt x="21" y="88"/>
                    </a:cubicBezTo>
                    <a:cubicBezTo>
                      <a:pt x="22" y="88"/>
                      <a:pt x="23" y="86"/>
                      <a:pt x="22" y="84"/>
                    </a:cubicBezTo>
                    <a:cubicBezTo>
                      <a:pt x="17" y="80"/>
                      <a:pt x="12" y="75"/>
                      <a:pt x="1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2" name="Freeform 1353"/>
              <p:cNvSpPr/>
              <p:nvPr/>
            </p:nvSpPr>
            <p:spPr bwMode="auto">
              <a:xfrm>
                <a:off x="1782" y="4540"/>
                <a:ext cx="21" cy="41"/>
              </a:xfrm>
              <a:custGeom>
                <a:avLst/>
                <a:gdLst>
                  <a:gd name="T0" fmla="*/ 37 w 38"/>
                  <a:gd name="T1" fmla="*/ 2 h 73"/>
                  <a:gd name="T2" fmla="*/ 37 w 38"/>
                  <a:gd name="T3" fmla="*/ 1 h 73"/>
                  <a:gd name="T4" fmla="*/ 11 w 38"/>
                  <a:gd name="T5" fmla="*/ 32 h 73"/>
                  <a:gd name="T6" fmla="*/ 7 w 38"/>
                  <a:gd name="T7" fmla="*/ 72 h 73"/>
                  <a:gd name="T8" fmla="*/ 11 w 38"/>
                  <a:gd name="T9" fmla="*/ 71 h 73"/>
                  <a:gd name="T10" fmla="*/ 11 w 38"/>
                  <a:gd name="T11" fmla="*/ 54 h 73"/>
                  <a:gd name="T12" fmla="*/ 16 w 38"/>
                  <a:gd name="T13" fmla="*/ 34 h 73"/>
                  <a:gd name="T14" fmla="*/ 37 w 38"/>
                  <a:gd name="T15" fmla="*/ 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37" y="2"/>
                    </a:moveTo>
                    <a:cubicBezTo>
                      <a:pt x="38" y="1"/>
                      <a:pt x="37" y="0"/>
                      <a:pt x="37" y="1"/>
                    </a:cubicBezTo>
                    <a:cubicBezTo>
                      <a:pt x="25" y="9"/>
                      <a:pt x="17" y="19"/>
                      <a:pt x="11" y="32"/>
                    </a:cubicBezTo>
                    <a:cubicBezTo>
                      <a:pt x="6" y="42"/>
                      <a:pt x="0" y="62"/>
                      <a:pt x="7" y="72"/>
                    </a:cubicBezTo>
                    <a:cubicBezTo>
                      <a:pt x="8" y="73"/>
                      <a:pt x="11" y="73"/>
                      <a:pt x="11" y="71"/>
                    </a:cubicBezTo>
                    <a:cubicBezTo>
                      <a:pt x="12" y="66"/>
                      <a:pt x="11" y="60"/>
                      <a:pt x="11" y="54"/>
                    </a:cubicBezTo>
                    <a:cubicBezTo>
                      <a:pt x="11" y="47"/>
                      <a:pt x="13" y="40"/>
                      <a:pt x="16" y="34"/>
                    </a:cubicBezTo>
                    <a:cubicBezTo>
                      <a:pt x="20" y="22"/>
                      <a:pt x="28" y="11"/>
                      <a:pt x="3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3" name="Freeform 1354"/>
              <p:cNvSpPr/>
              <p:nvPr/>
            </p:nvSpPr>
            <p:spPr bwMode="auto">
              <a:xfrm>
                <a:off x="1807" y="4559"/>
                <a:ext cx="12" cy="30"/>
              </a:xfrm>
              <a:custGeom>
                <a:avLst/>
                <a:gdLst>
                  <a:gd name="T0" fmla="*/ 8 w 22"/>
                  <a:gd name="T1" fmla="*/ 51 h 53"/>
                  <a:gd name="T2" fmla="*/ 7 w 22"/>
                  <a:gd name="T3" fmla="*/ 42 h 53"/>
                  <a:gd name="T4" fmla="*/ 9 w 22"/>
                  <a:gd name="T5" fmla="*/ 28 h 53"/>
                  <a:gd name="T6" fmla="*/ 21 w 22"/>
                  <a:gd name="T7" fmla="*/ 3 h 53"/>
                  <a:gd name="T8" fmla="*/ 18 w 22"/>
                  <a:gd name="T9" fmla="*/ 1 h 53"/>
                  <a:gd name="T10" fmla="*/ 5 w 22"/>
                  <a:gd name="T11" fmla="*/ 27 h 53"/>
                  <a:gd name="T12" fmla="*/ 4 w 22"/>
                  <a:gd name="T13" fmla="*/ 52 h 53"/>
                  <a:gd name="T14" fmla="*/ 8 w 22"/>
                  <a:gd name="T15" fmla="*/ 5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3">
                    <a:moveTo>
                      <a:pt x="8" y="51"/>
                    </a:moveTo>
                    <a:cubicBezTo>
                      <a:pt x="8" y="48"/>
                      <a:pt x="8" y="45"/>
                      <a:pt x="7" y="42"/>
                    </a:cubicBezTo>
                    <a:cubicBezTo>
                      <a:pt x="7" y="37"/>
                      <a:pt x="8" y="33"/>
                      <a:pt x="9" y="28"/>
                    </a:cubicBezTo>
                    <a:cubicBezTo>
                      <a:pt x="11" y="19"/>
                      <a:pt x="16" y="10"/>
                      <a:pt x="21" y="3"/>
                    </a:cubicBezTo>
                    <a:cubicBezTo>
                      <a:pt x="22" y="1"/>
                      <a:pt x="19" y="0"/>
                      <a:pt x="18" y="1"/>
                    </a:cubicBezTo>
                    <a:cubicBezTo>
                      <a:pt x="12" y="9"/>
                      <a:pt x="8" y="18"/>
                      <a:pt x="5" y="27"/>
                    </a:cubicBezTo>
                    <a:cubicBezTo>
                      <a:pt x="3" y="34"/>
                      <a:pt x="0" y="45"/>
                      <a:pt x="4" y="52"/>
                    </a:cubicBezTo>
                    <a:cubicBezTo>
                      <a:pt x="5" y="53"/>
                      <a:pt x="7" y="53"/>
                      <a:pt x="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4" name="Freeform 1355"/>
              <p:cNvSpPr/>
              <p:nvPr/>
            </p:nvSpPr>
            <p:spPr bwMode="auto">
              <a:xfrm>
                <a:off x="1833" y="4576"/>
                <a:ext cx="166" cy="8"/>
              </a:xfrm>
              <a:custGeom>
                <a:avLst/>
                <a:gdLst>
                  <a:gd name="T0" fmla="*/ 292 w 297"/>
                  <a:gd name="T1" fmla="*/ 2 h 14"/>
                  <a:gd name="T2" fmla="*/ 219 w 297"/>
                  <a:gd name="T3" fmla="*/ 1 h 14"/>
                  <a:gd name="T4" fmla="*/ 145 w 297"/>
                  <a:gd name="T5" fmla="*/ 2 h 14"/>
                  <a:gd name="T6" fmla="*/ 1 w 297"/>
                  <a:gd name="T7" fmla="*/ 12 h 14"/>
                  <a:gd name="T8" fmla="*/ 1 w 297"/>
                  <a:gd name="T9" fmla="*/ 14 h 14"/>
                  <a:gd name="T10" fmla="*/ 145 w 297"/>
                  <a:gd name="T11" fmla="*/ 11 h 14"/>
                  <a:gd name="T12" fmla="*/ 216 w 297"/>
                  <a:gd name="T13" fmla="*/ 11 h 14"/>
                  <a:gd name="T14" fmla="*/ 292 w 297"/>
                  <a:gd name="T15" fmla="*/ 10 h 14"/>
                  <a:gd name="T16" fmla="*/ 292 w 297"/>
                  <a:gd name="T1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14">
                    <a:moveTo>
                      <a:pt x="292" y="2"/>
                    </a:moveTo>
                    <a:cubicBezTo>
                      <a:pt x="268" y="0"/>
                      <a:pt x="243" y="1"/>
                      <a:pt x="219" y="1"/>
                    </a:cubicBezTo>
                    <a:cubicBezTo>
                      <a:pt x="195" y="1"/>
                      <a:pt x="170" y="2"/>
                      <a:pt x="145" y="2"/>
                    </a:cubicBezTo>
                    <a:cubicBezTo>
                      <a:pt x="97" y="3"/>
                      <a:pt x="49" y="5"/>
                      <a:pt x="1" y="12"/>
                    </a:cubicBezTo>
                    <a:cubicBezTo>
                      <a:pt x="0" y="12"/>
                      <a:pt x="0" y="14"/>
                      <a:pt x="1" y="14"/>
                    </a:cubicBezTo>
                    <a:cubicBezTo>
                      <a:pt x="49" y="14"/>
                      <a:pt x="97" y="12"/>
                      <a:pt x="145" y="11"/>
                    </a:cubicBezTo>
                    <a:cubicBezTo>
                      <a:pt x="169" y="11"/>
                      <a:pt x="192" y="11"/>
                      <a:pt x="216" y="11"/>
                    </a:cubicBezTo>
                    <a:cubicBezTo>
                      <a:pt x="241" y="11"/>
                      <a:pt x="267" y="12"/>
                      <a:pt x="292" y="10"/>
                    </a:cubicBezTo>
                    <a:cubicBezTo>
                      <a:pt x="297" y="10"/>
                      <a:pt x="297" y="2"/>
                      <a:pt x="29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5" name="Freeform 1356"/>
              <p:cNvSpPr/>
              <p:nvPr/>
            </p:nvSpPr>
            <p:spPr bwMode="auto">
              <a:xfrm>
                <a:off x="1836" y="4561"/>
                <a:ext cx="104" cy="6"/>
              </a:xfrm>
              <a:custGeom>
                <a:avLst/>
                <a:gdLst>
                  <a:gd name="T0" fmla="*/ 94 w 185"/>
                  <a:gd name="T1" fmla="*/ 2 h 12"/>
                  <a:gd name="T2" fmla="*/ 2 w 185"/>
                  <a:gd name="T3" fmla="*/ 4 h 12"/>
                  <a:gd name="T4" fmla="*/ 2 w 185"/>
                  <a:gd name="T5" fmla="*/ 7 h 12"/>
                  <a:gd name="T6" fmla="*/ 91 w 185"/>
                  <a:gd name="T7" fmla="*/ 10 h 12"/>
                  <a:gd name="T8" fmla="*/ 136 w 185"/>
                  <a:gd name="T9" fmla="*/ 11 h 12"/>
                  <a:gd name="T10" fmla="*/ 183 w 185"/>
                  <a:gd name="T11" fmla="*/ 9 h 12"/>
                  <a:gd name="T12" fmla="*/ 183 w 185"/>
                  <a:gd name="T13" fmla="*/ 3 h 12"/>
                  <a:gd name="T14" fmla="*/ 139 w 185"/>
                  <a:gd name="T15" fmla="*/ 1 h 12"/>
                  <a:gd name="T16" fmla="*/ 94 w 18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2">
                    <a:moveTo>
                      <a:pt x="94" y="2"/>
                    </a:moveTo>
                    <a:cubicBezTo>
                      <a:pt x="63" y="2"/>
                      <a:pt x="33" y="1"/>
                      <a:pt x="2" y="4"/>
                    </a:cubicBezTo>
                    <a:cubicBezTo>
                      <a:pt x="0" y="5"/>
                      <a:pt x="0" y="7"/>
                      <a:pt x="2" y="7"/>
                    </a:cubicBezTo>
                    <a:cubicBezTo>
                      <a:pt x="31" y="11"/>
                      <a:pt x="61" y="10"/>
                      <a:pt x="91" y="10"/>
                    </a:cubicBezTo>
                    <a:cubicBezTo>
                      <a:pt x="106" y="10"/>
                      <a:pt x="121" y="11"/>
                      <a:pt x="136" y="11"/>
                    </a:cubicBezTo>
                    <a:cubicBezTo>
                      <a:pt x="151" y="11"/>
                      <a:pt x="167" y="12"/>
                      <a:pt x="183" y="9"/>
                    </a:cubicBezTo>
                    <a:cubicBezTo>
                      <a:pt x="185" y="8"/>
                      <a:pt x="185" y="4"/>
                      <a:pt x="183" y="3"/>
                    </a:cubicBezTo>
                    <a:cubicBezTo>
                      <a:pt x="168" y="0"/>
                      <a:pt x="154" y="1"/>
                      <a:pt x="139" y="1"/>
                    </a:cubicBezTo>
                    <a:cubicBezTo>
                      <a:pt x="124" y="1"/>
                      <a:pt x="109" y="1"/>
                      <a:pt x="9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6" name="Freeform 1357"/>
              <p:cNvSpPr/>
              <p:nvPr/>
            </p:nvSpPr>
            <p:spPr bwMode="auto">
              <a:xfrm>
                <a:off x="1814" y="4427"/>
                <a:ext cx="36" cy="45"/>
              </a:xfrm>
              <a:custGeom>
                <a:avLst/>
                <a:gdLst>
                  <a:gd name="T0" fmla="*/ 9 w 63"/>
                  <a:gd name="T1" fmla="*/ 78 h 80"/>
                  <a:gd name="T2" fmla="*/ 15 w 63"/>
                  <a:gd name="T3" fmla="*/ 58 h 80"/>
                  <a:gd name="T4" fmla="*/ 27 w 63"/>
                  <a:gd name="T5" fmla="*/ 33 h 80"/>
                  <a:gd name="T6" fmla="*/ 62 w 63"/>
                  <a:gd name="T7" fmla="*/ 1 h 80"/>
                  <a:gd name="T8" fmla="*/ 62 w 63"/>
                  <a:gd name="T9" fmla="*/ 0 h 80"/>
                  <a:gd name="T10" fmla="*/ 21 w 63"/>
                  <a:gd name="T11" fmla="*/ 29 h 80"/>
                  <a:gd name="T12" fmla="*/ 4 w 63"/>
                  <a:gd name="T13" fmla="*/ 78 h 80"/>
                  <a:gd name="T14" fmla="*/ 9 w 63"/>
                  <a:gd name="T15" fmla="*/ 78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0">
                    <a:moveTo>
                      <a:pt x="9" y="78"/>
                    </a:moveTo>
                    <a:cubicBezTo>
                      <a:pt x="12" y="72"/>
                      <a:pt x="13" y="64"/>
                      <a:pt x="15" y="58"/>
                    </a:cubicBezTo>
                    <a:cubicBezTo>
                      <a:pt x="18" y="49"/>
                      <a:pt x="22" y="41"/>
                      <a:pt x="27" y="33"/>
                    </a:cubicBezTo>
                    <a:cubicBezTo>
                      <a:pt x="36" y="20"/>
                      <a:pt x="47" y="8"/>
                      <a:pt x="62" y="1"/>
                    </a:cubicBezTo>
                    <a:cubicBezTo>
                      <a:pt x="63" y="0"/>
                      <a:pt x="62" y="0"/>
                      <a:pt x="62" y="0"/>
                    </a:cubicBezTo>
                    <a:cubicBezTo>
                      <a:pt x="45" y="5"/>
                      <a:pt x="32" y="15"/>
                      <a:pt x="21" y="29"/>
                    </a:cubicBezTo>
                    <a:cubicBezTo>
                      <a:pt x="12" y="40"/>
                      <a:pt x="0" y="63"/>
                      <a:pt x="4" y="78"/>
                    </a:cubicBezTo>
                    <a:cubicBezTo>
                      <a:pt x="5" y="80"/>
                      <a:pt x="8" y="80"/>
                      <a:pt x="9"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7" name="Freeform 1358"/>
              <p:cNvSpPr/>
              <p:nvPr/>
            </p:nvSpPr>
            <p:spPr bwMode="auto">
              <a:xfrm>
                <a:off x="1823" y="4446"/>
                <a:ext cx="27" cy="37"/>
              </a:xfrm>
              <a:custGeom>
                <a:avLst/>
                <a:gdLst>
                  <a:gd name="T0" fmla="*/ 47 w 48"/>
                  <a:gd name="T1" fmla="*/ 0 h 66"/>
                  <a:gd name="T2" fmla="*/ 11 w 48"/>
                  <a:gd name="T3" fmla="*/ 65 h 66"/>
                  <a:gd name="T4" fmla="*/ 14 w 48"/>
                  <a:gd name="T5" fmla="*/ 64 h 66"/>
                  <a:gd name="T6" fmla="*/ 23 w 48"/>
                  <a:gd name="T7" fmla="*/ 29 h 66"/>
                  <a:gd name="T8" fmla="*/ 47 w 48"/>
                  <a:gd name="T9" fmla="*/ 2 h 66"/>
                  <a:gd name="T10" fmla="*/ 47 w 48"/>
                  <a:gd name="T11" fmla="*/ 0 h 66"/>
                </a:gdLst>
                <a:ahLst/>
                <a:cxnLst>
                  <a:cxn ang="0">
                    <a:pos x="T0" y="T1"/>
                  </a:cxn>
                  <a:cxn ang="0">
                    <a:pos x="T2" y="T3"/>
                  </a:cxn>
                  <a:cxn ang="0">
                    <a:pos x="T4" y="T5"/>
                  </a:cxn>
                  <a:cxn ang="0">
                    <a:pos x="T6" y="T7"/>
                  </a:cxn>
                  <a:cxn ang="0">
                    <a:pos x="T8" y="T9"/>
                  </a:cxn>
                  <a:cxn ang="0">
                    <a:pos x="T10" y="T11"/>
                  </a:cxn>
                </a:cxnLst>
                <a:rect l="0" t="0" r="r" b="b"/>
                <a:pathLst>
                  <a:path w="48" h="66">
                    <a:moveTo>
                      <a:pt x="47" y="0"/>
                    </a:moveTo>
                    <a:cubicBezTo>
                      <a:pt x="24" y="9"/>
                      <a:pt x="0" y="39"/>
                      <a:pt x="11" y="65"/>
                    </a:cubicBezTo>
                    <a:cubicBezTo>
                      <a:pt x="11" y="66"/>
                      <a:pt x="14" y="66"/>
                      <a:pt x="14" y="64"/>
                    </a:cubicBezTo>
                    <a:cubicBezTo>
                      <a:pt x="17" y="52"/>
                      <a:pt x="17" y="40"/>
                      <a:pt x="23" y="29"/>
                    </a:cubicBezTo>
                    <a:cubicBezTo>
                      <a:pt x="28" y="18"/>
                      <a:pt x="38" y="8"/>
                      <a:pt x="47"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8" name="Freeform 1359"/>
              <p:cNvSpPr/>
              <p:nvPr/>
            </p:nvSpPr>
            <p:spPr bwMode="auto">
              <a:xfrm>
                <a:off x="1919" y="4431"/>
                <a:ext cx="35" cy="25"/>
              </a:xfrm>
              <a:custGeom>
                <a:avLst/>
                <a:gdLst>
                  <a:gd name="T0" fmla="*/ 8 w 62"/>
                  <a:gd name="T1" fmla="*/ 43 h 45"/>
                  <a:gd name="T2" fmla="*/ 13 w 62"/>
                  <a:gd name="T3" fmla="*/ 26 h 45"/>
                  <a:gd name="T4" fmla="*/ 25 w 62"/>
                  <a:gd name="T5" fmla="*/ 13 h 45"/>
                  <a:gd name="T6" fmla="*/ 62 w 62"/>
                  <a:gd name="T7" fmla="*/ 2 h 45"/>
                  <a:gd name="T8" fmla="*/ 62 w 62"/>
                  <a:gd name="T9" fmla="*/ 1 h 45"/>
                  <a:gd name="T10" fmla="*/ 21 w 62"/>
                  <a:gd name="T11" fmla="*/ 9 h 45"/>
                  <a:gd name="T12" fmla="*/ 4 w 62"/>
                  <a:gd name="T13" fmla="*/ 43 h 45"/>
                  <a:gd name="T14" fmla="*/ 8 w 62"/>
                  <a:gd name="T15" fmla="*/ 4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5">
                    <a:moveTo>
                      <a:pt x="8" y="43"/>
                    </a:moveTo>
                    <a:cubicBezTo>
                      <a:pt x="11" y="38"/>
                      <a:pt x="11" y="31"/>
                      <a:pt x="13" y="26"/>
                    </a:cubicBezTo>
                    <a:cubicBezTo>
                      <a:pt x="16" y="20"/>
                      <a:pt x="20" y="16"/>
                      <a:pt x="25" y="13"/>
                    </a:cubicBezTo>
                    <a:cubicBezTo>
                      <a:pt x="36" y="6"/>
                      <a:pt x="49" y="3"/>
                      <a:pt x="62" y="2"/>
                    </a:cubicBezTo>
                    <a:cubicBezTo>
                      <a:pt x="62" y="2"/>
                      <a:pt x="62" y="1"/>
                      <a:pt x="62" y="1"/>
                    </a:cubicBezTo>
                    <a:cubicBezTo>
                      <a:pt x="47" y="0"/>
                      <a:pt x="33" y="1"/>
                      <a:pt x="21" y="9"/>
                    </a:cubicBezTo>
                    <a:cubicBezTo>
                      <a:pt x="10" y="15"/>
                      <a:pt x="0" y="31"/>
                      <a:pt x="4" y="43"/>
                    </a:cubicBezTo>
                    <a:cubicBezTo>
                      <a:pt x="5" y="45"/>
                      <a:pt x="7" y="45"/>
                      <a:pt x="8"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9" name="Freeform 1360"/>
              <p:cNvSpPr/>
              <p:nvPr/>
            </p:nvSpPr>
            <p:spPr bwMode="auto">
              <a:xfrm>
                <a:off x="1925" y="4445"/>
                <a:ext cx="27" cy="27"/>
              </a:xfrm>
              <a:custGeom>
                <a:avLst/>
                <a:gdLst>
                  <a:gd name="T0" fmla="*/ 43 w 47"/>
                  <a:gd name="T1" fmla="*/ 1 h 47"/>
                  <a:gd name="T2" fmla="*/ 16 w 47"/>
                  <a:gd name="T3" fmla="*/ 18 h 47"/>
                  <a:gd name="T4" fmla="*/ 8 w 47"/>
                  <a:gd name="T5" fmla="*/ 46 h 47"/>
                  <a:gd name="T6" fmla="*/ 11 w 47"/>
                  <a:gd name="T7" fmla="*/ 46 h 47"/>
                  <a:gd name="T8" fmla="*/ 14 w 47"/>
                  <a:gd name="T9" fmla="*/ 37 h 47"/>
                  <a:gd name="T10" fmla="*/ 23 w 47"/>
                  <a:gd name="T11" fmla="*/ 22 h 47"/>
                  <a:gd name="T12" fmla="*/ 45 w 47"/>
                  <a:gd name="T13" fmla="*/ 5 h 47"/>
                  <a:gd name="T14" fmla="*/ 43 w 47"/>
                  <a:gd name="T15" fmla="*/ 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7">
                    <a:moveTo>
                      <a:pt x="43" y="1"/>
                    </a:moveTo>
                    <a:cubicBezTo>
                      <a:pt x="33" y="5"/>
                      <a:pt x="24" y="10"/>
                      <a:pt x="16" y="18"/>
                    </a:cubicBezTo>
                    <a:cubicBezTo>
                      <a:pt x="11" y="24"/>
                      <a:pt x="0" y="39"/>
                      <a:pt x="8" y="46"/>
                    </a:cubicBezTo>
                    <a:cubicBezTo>
                      <a:pt x="8" y="47"/>
                      <a:pt x="10" y="47"/>
                      <a:pt x="11" y="46"/>
                    </a:cubicBezTo>
                    <a:cubicBezTo>
                      <a:pt x="14" y="44"/>
                      <a:pt x="14" y="41"/>
                      <a:pt x="14" y="37"/>
                    </a:cubicBezTo>
                    <a:cubicBezTo>
                      <a:pt x="16" y="31"/>
                      <a:pt x="19" y="27"/>
                      <a:pt x="23" y="22"/>
                    </a:cubicBezTo>
                    <a:cubicBezTo>
                      <a:pt x="29" y="15"/>
                      <a:pt x="37" y="10"/>
                      <a:pt x="45" y="5"/>
                    </a:cubicBezTo>
                    <a:cubicBezTo>
                      <a:pt x="47" y="4"/>
                      <a:pt x="46"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0" name="Freeform 1361"/>
              <p:cNvSpPr/>
              <p:nvPr/>
            </p:nvSpPr>
            <p:spPr bwMode="auto">
              <a:xfrm>
                <a:off x="1996" y="4484"/>
                <a:ext cx="21" cy="12"/>
              </a:xfrm>
              <a:custGeom>
                <a:avLst/>
                <a:gdLst>
                  <a:gd name="T0" fmla="*/ 5 w 37"/>
                  <a:gd name="T1" fmla="*/ 18 h 20"/>
                  <a:gd name="T2" fmla="*/ 10 w 37"/>
                  <a:gd name="T3" fmla="*/ 15 h 20"/>
                  <a:gd name="T4" fmla="*/ 16 w 37"/>
                  <a:gd name="T5" fmla="*/ 11 h 20"/>
                  <a:gd name="T6" fmla="*/ 35 w 37"/>
                  <a:gd name="T7" fmla="*/ 5 h 20"/>
                  <a:gd name="T8" fmla="*/ 34 w 37"/>
                  <a:gd name="T9" fmla="*/ 1 h 20"/>
                  <a:gd name="T10" fmla="*/ 12 w 37"/>
                  <a:gd name="T11" fmla="*/ 4 h 20"/>
                  <a:gd name="T12" fmla="*/ 1 w 37"/>
                  <a:gd name="T13" fmla="*/ 16 h 20"/>
                  <a:gd name="T14" fmla="*/ 5 w 37"/>
                  <a:gd name="T15" fmla="*/ 18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0">
                    <a:moveTo>
                      <a:pt x="5" y="18"/>
                    </a:moveTo>
                    <a:cubicBezTo>
                      <a:pt x="6" y="17"/>
                      <a:pt x="8" y="16"/>
                      <a:pt x="10" y="15"/>
                    </a:cubicBezTo>
                    <a:cubicBezTo>
                      <a:pt x="12" y="14"/>
                      <a:pt x="14" y="13"/>
                      <a:pt x="16" y="11"/>
                    </a:cubicBezTo>
                    <a:cubicBezTo>
                      <a:pt x="22" y="8"/>
                      <a:pt x="28" y="6"/>
                      <a:pt x="35" y="5"/>
                    </a:cubicBezTo>
                    <a:cubicBezTo>
                      <a:pt x="37" y="4"/>
                      <a:pt x="36" y="1"/>
                      <a:pt x="34" y="1"/>
                    </a:cubicBezTo>
                    <a:cubicBezTo>
                      <a:pt x="26" y="0"/>
                      <a:pt x="19" y="0"/>
                      <a:pt x="12" y="4"/>
                    </a:cubicBezTo>
                    <a:cubicBezTo>
                      <a:pt x="6" y="6"/>
                      <a:pt x="3" y="9"/>
                      <a:pt x="1" y="16"/>
                    </a:cubicBezTo>
                    <a:cubicBezTo>
                      <a:pt x="0" y="18"/>
                      <a:pt x="3" y="20"/>
                      <a:pt x="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1" name="Freeform 1362"/>
              <p:cNvSpPr/>
              <p:nvPr/>
            </p:nvSpPr>
            <p:spPr bwMode="auto">
              <a:xfrm>
                <a:off x="1999" y="4497"/>
                <a:ext cx="22" cy="14"/>
              </a:xfrm>
              <a:custGeom>
                <a:avLst/>
                <a:gdLst>
                  <a:gd name="T0" fmla="*/ 0 w 40"/>
                  <a:gd name="T1" fmla="*/ 21 h 25"/>
                  <a:gd name="T2" fmla="*/ 5 w 40"/>
                  <a:gd name="T3" fmla="*/ 23 h 25"/>
                  <a:gd name="T4" fmla="*/ 37 w 40"/>
                  <a:gd name="T5" fmla="*/ 10 h 25"/>
                  <a:gd name="T6" fmla="*/ 38 w 40"/>
                  <a:gd name="T7" fmla="*/ 5 h 25"/>
                  <a:gd name="T8" fmla="*/ 0 w 40"/>
                  <a:gd name="T9" fmla="*/ 21 h 25"/>
                </a:gdLst>
                <a:ahLst/>
                <a:cxnLst>
                  <a:cxn ang="0">
                    <a:pos x="T0" y="T1"/>
                  </a:cxn>
                  <a:cxn ang="0">
                    <a:pos x="T2" y="T3"/>
                  </a:cxn>
                  <a:cxn ang="0">
                    <a:pos x="T4" y="T5"/>
                  </a:cxn>
                  <a:cxn ang="0">
                    <a:pos x="T6" y="T7"/>
                  </a:cxn>
                  <a:cxn ang="0">
                    <a:pos x="T8" y="T9"/>
                  </a:cxn>
                </a:cxnLst>
                <a:rect l="0" t="0" r="r" b="b"/>
                <a:pathLst>
                  <a:path w="40" h="25">
                    <a:moveTo>
                      <a:pt x="0" y="21"/>
                    </a:moveTo>
                    <a:cubicBezTo>
                      <a:pt x="0" y="24"/>
                      <a:pt x="3" y="25"/>
                      <a:pt x="5" y="23"/>
                    </a:cubicBezTo>
                    <a:cubicBezTo>
                      <a:pt x="11" y="11"/>
                      <a:pt x="25" y="9"/>
                      <a:pt x="37" y="10"/>
                    </a:cubicBezTo>
                    <a:cubicBezTo>
                      <a:pt x="40" y="10"/>
                      <a:pt x="40" y="6"/>
                      <a:pt x="38" y="5"/>
                    </a:cubicBezTo>
                    <a:cubicBezTo>
                      <a:pt x="23" y="0"/>
                      <a:pt x="1" y="1"/>
                      <a:pt x="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2" name="Freeform 1363"/>
              <p:cNvSpPr/>
              <p:nvPr/>
            </p:nvSpPr>
            <p:spPr bwMode="auto">
              <a:xfrm>
                <a:off x="2015" y="4512"/>
                <a:ext cx="13" cy="10"/>
              </a:xfrm>
              <a:custGeom>
                <a:avLst/>
                <a:gdLst>
                  <a:gd name="T0" fmla="*/ 0 w 23"/>
                  <a:gd name="T1" fmla="*/ 15 h 17"/>
                  <a:gd name="T2" fmla="*/ 3 w 23"/>
                  <a:gd name="T3" fmla="*/ 16 h 17"/>
                  <a:gd name="T4" fmla="*/ 11 w 23"/>
                  <a:gd name="T5" fmla="*/ 6 h 17"/>
                  <a:gd name="T6" fmla="*/ 17 w 23"/>
                  <a:gd name="T7" fmla="*/ 4 h 17"/>
                  <a:gd name="T8" fmla="*/ 22 w 23"/>
                  <a:gd name="T9" fmla="*/ 2 h 17"/>
                  <a:gd name="T10" fmla="*/ 22 w 23"/>
                  <a:gd name="T11" fmla="*/ 1 h 17"/>
                  <a:gd name="T12" fmla="*/ 18 w 23"/>
                  <a:gd name="T13" fmla="*/ 0 h 17"/>
                  <a:gd name="T14" fmla="*/ 16 w 23"/>
                  <a:gd name="T15" fmla="*/ 0 h 17"/>
                  <a:gd name="T16" fmla="*/ 8 w 23"/>
                  <a:gd name="T17" fmla="*/ 2 h 17"/>
                  <a:gd name="T18" fmla="*/ 0 w 23"/>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0" y="15"/>
                    </a:moveTo>
                    <a:cubicBezTo>
                      <a:pt x="0" y="17"/>
                      <a:pt x="2" y="17"/>
                      <a:pt x="3" y="16"/>
                    </a:cubicBezTo>
                    <a:cubicBezTo>
                      <a:pt x="5" y="12"/>
                      <a:pt x="7" y="8"/>
                      <a:pt x="11" y="6"/>
                    </a:cubicBezTo>
                    <a:cubicBezTo>
                      <a:pt x="13" y="5"/>
                      <a:pt x="15" y="5"/>
                      <a:pt x="17" y="4"/>
                    </a:cubicBezTo>
                    <a:cubicBezTo>
                      <a:pt x="19" y="3"/>
                      <a:pt x="20" y="2"/>
                      <a:pt x="22" y="2"/>
                    </a:cubicBezTo>
                    <a:cubicBezTo>
                      <a:pt x="23" y="2"/>
                      <a:pt x="23" y="1"/>
                      <a:pt x="22" y="1"/>
                    </a:cubicBezTo>
                    <a:cubicBezTo>
                      <a:pt x="21" y="1"/>
                      <a:pt x="19" y="1"/>
                      <a:pt x="18" y="0"/>
                    </a:cubicBezTo>
                    <a:cubicBezTo>
                      <a:pt x="17" y="0"/>
                      <a:pt x="16" y="0"/>
                      <a:pt x="16" y="0"/>
                    </a:cubicBezTo>
                    <a:cubicBezTo>
                      <a:pt x="13" y="0"/>
                      <a:pt x="10" y="1"/>
                      <a:pt x="8" y="2"/>
                    </a:cubicBezTo>
                    <a:cubicBezTo>
                      <a:pt x="3" y="5"/>
                      <a:pt x="0" y="10"/>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3" name="Freeform 1364"/>
              <p:cNvSpPr/>
              <p:nvPr/>
            </p:nvSpPr>
            <p:spPr bwMode="auto">
              <a:xfrm>
                <a:off x="2053" y="4520"/>
                <a:ext cx="10" cy="22"/>
              </a:xfrm>
              <a:custGeom>
                <a:avLst/>
                <a:gdLst>
                  <a:gd name="T0" fmla="*/ 3 w 18"/>
                  <a:gd name="T1" fmla="*/ 38 h 39"/>
                  <a:gd name="T2" fmla="*/ 17 w 18"/>
                  <a:gd name="T3" fmla="*/ 17 h 39"/>
                  <a:gd name="T4" fmla="*/ 10 w 18"/>
                  <a:gd name="T5" fmla="*/ 1 h 39"/>
                  <a:gd name="T6" fmla="*/ 9 w 18"/>
                  <a:gd name="T7" fmla="*/ 2 h 39"/>
                  <a:gd name="T8" fmla="*/ 1 w 18"/>
                  <a:gd name="T9" fmla="*/ 36 h 39"/>
                  <a:gd name="T10" fmla="*/ 3 w 18"/>
                  <a:gd name="T11" fmla="*/ 38 h 39"/>
                </a:gdLst>
                <a:ahLst/>
                <a:cxnLst>
                  <a:cxn ang="0">
                    <a:pos x="T0" y="T1"/>
                  </a:cxn>
                  <a:cxn ang="0">
                    <a:pos x="T2" y="T3"/>
                  </a:cxn>
                  <a:cxn ang="0">
                    <a:pos x="T4" y="T5"/>
                  </a:cxn>
                  <a:cxn ang="0">
                    <a:pos x="T6" y="T7"/>
                  </a:cxn>
                  <a:cxn ang="0">
                    <a:pos x="T8" y="T9"/>
                  </a:cxn>
                  <a:cxn ang="0">
                    <a:pos x="T10" y="T11"/>
                  </a:cxn>
                </a:cxnLst>
                <a:rect l="0" t="0" r="r" b="b"/>
                <a:pathLst>
                  <a:path w="18" h="39">
                    <a:moveTo>
                      <a:pt x="3" y="38"/>
                    </a:moveTo>
                    <a:cubicBezTo>
                      <a:pt x="10" y="33"/>
                      <a:pt x="15" y="26"/>
                      <a:pt x="17" y="17"/>
                    </a:cubicBezTo>
                    <a:cubicBezTo>
                      <a:pt x="18" y="10"/>
                      <a:pt x="15" y="5"/>
                      <a:pt x="10" y="1"/>
                    </a:cubicBezTo>
                    <a:cubicBezTo>
                      <a:pt x="9" y="0"/>
                      <a:pt x="8" y="1"/>
                      <a:pt x="9" y="2"/>
                    </a:cubicBezTo>
                    <a:cubicBezTo>
                      <a:pt x="17" y="14"/>
                      <a:pt x="4" y="24"/>
                      <a:pt x="1" y="36"/>
                    </a:cubicBezTo>
                    <a:cubicBezTo>
                      <a:pt x="0" y="37"/>
                      <a:pt x="2"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4" name="Freeform 1365"/>
              <p:cNvSpPr/>
              <p:nvPr/>
            </p:nvSpPr>
            <p:spPr bwMode="auto">
              <a:xfrm>
                <a:off x="2057" y="4532"/>
                <a:ext cx="15" cy="30"/>
              </a:xfrm>
              <a:custGeom>
                <a:avLst/>
                <a:gdLst>
                  <a:gd name="T0" fmla="*/ 2 w 28"/>
                  <a:gd name="T1" fmla="*/ 53 h 53"/>
                  <a:gd name="T2" fmla="*/ 23 w 28"/>
                  <a:gd name="T3" fmla="*/ 33 h 53"/>
                  <a:gd name="T4" fmla="*/ 27 w 28"/>
                  <a:gd name="T5" fmla="*/ 19 h 53"/>
                  <a:gd name="T6" fmla="*/ 24 w 28"/>
                  <a:gd name="T7" fmla="*/ 1 h 53"/>
                  <a:gd name="T8" fmla="*/ 22 w 28"/>
                  <a:gd name="T9" fmla="*/ 1 h 53"/>
                  <a:gd name="T10" fmla="*/ 14 w 28"/>
                  <a:gd name="T11" fmla="*/ 28 h 53"/>
                  <a:gd name="T12" fmla="*/ 0 w 28"/>
                  <a:gd name="T13" fmla="*/ 49 h 53"/>
                  <a:gd name="T14" fmla="*/ 2 w 2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3">
                    <a:moveTo>
                      <a:pt x="2" y="53"/>
                    </a:moveTo>
                    <a:cubicBezTo>
                      <a:pt x="12" y="53"/>
                      <a:pt x="19" y="40"/>
                      <a:pt x="23" y="33"/>
                    </a:cubicBezTo>
                    <a:cubicBezTo>
                      <a:pt x="25" y="29"/>
                      <a:pt x="27" y="24"/>
                      <a:pt x="27" y="19"/>
                    </a:cubicBezTo>
                    <a:cubicBezTo>
                      <a:pt x="28" y="12"/>
                      <a:pt x="26" y="8"/>
                      <a:pt x="24" y="1"/>
                    </a:cubicBezTo>
                    <a:cubicBezTo>
                      <a:pt x="24" y="0"/>
                      <a:pt x="22" y="0"/>
                      <a:pt x="22" y="1"/>
                    </a:cubicBezTo>
                    <a:cubicBezTo>
                      <a:pt x="22" y="10"/>
                      <a:pt x="18" y="20"/>
                      <a:pt x="14" y="28"/>
                    </a:cubicBezTo>
                    <a:cubicBezTo>
                      <a:pt x="11" y="35"/>
                      <a:pt x="1" y="42"/>
                      <a:pt x="0" y="49"/>
                    </a:cubicBezTo>
                    <a:cubicBezTo>
                      <a:pt x="0" y="51"/>
                      <a:pt x="1" y="52"/>
                      <a:pt x="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5" name="Freeform 1366"/>
              <p:cNvSpPr/>
              <p:nvPr/>
            </p:nvSpPr>
            <p:spPr bwMode="auto">
              <a:xfrm>
                <a:off x="2056" y="4551"/>
                <a:ext cx="23" cy="26"/>
              </a:xfrm>
              <a:custGeom>
                <a:avLst/>
                <a:gdLst>
                  <a:gd name="T0" fmla="*/ 13 w 41"/>
                  <a:gd name="T1" fmla="*/ 34 h 47"/>
                  <a:gd name="T2" fmla="*/ 2 w 41"/>
                  <a:gd name="T3" fmla="*/ 41 h 47"/>
                  <a:gd name="T4" fmla="*/ 4 w 41"/>
                  <a:gd name="T5" fmla="*/ 47 h 47"/>
                  <a:gd name="T6" fmla="*/ 29 w 41"/>
                  <a:gd name="T7" fmla="*/ 31 h 47"/>
                  <a:gd name="T8" fmla="*/ 40 w 41"/>
                  <a:gd name="T9" fmla="*/ 2 h 47"/>
                  <a:gd name="T10" fmla="*/ 37 w 41"/>
                  <a:gd name="T11" fmla="*/ 2 h 47"/>
                  <a:gd name="T12" fmla="*/ 23 w 41"/>
                  <a:gd name="T13" fmla="*/ 25 h 47"/>
                  <a:gd name="T14" fmla="*/ 13 w 41"/>
                  <a:gd name="T15" fmla="*/ 3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7">
                    <a:moveTo>
                      <a:pt x="13" y="34"/>
                    </a:moveTo>
                    <a:cubicBezTo>
                      <a:pt x="9" y="37"/>
                      <a:pt x="5" y="39"/>
                      <a:pt x="2" y="41"/>
                    </a:cubicBezTo>
                    <a:cubicBezTo>
                      <a:pt x="0" y="43"/>
                      <a:pt x="1" y="47"/>
                      <a:pt x="4" y="47"/>
                    </a:cubicBezTo>
                    <a:cubicBezTo>
                      <a:pt x="14" y="46"/>
                      <a:pt x="23" y="38"/>
                      <a:pt x="29" y="31"/>
                    </a:cubicBezTo>
                    <a:cubicBezTo>
                      <a:pt x="35" y="23"/>
                      <a:pt x="40" y="12"/>
                      <a:pt x="40" y="2"/>
                    </a:cubicBezTo>
                    <a:cubicBezTo>
                      <a:pt x="41" y="0"/>
                      <a:pt x="38" y="0"/>
                      <a:pt x="37" y="2"/>
                    </a:cubicBezTo>
                    <a:cubicBezTo>
                      <a:pt x="34" y="11"/>
                      <a:pt x="30" y="18"/>
                      <a:pt x="23" y="25"/>
                    </a:cubicBezTo>
                    <a:cubicBezTo>
                      <a:pt x="20" y="29"/>
                      <a:pt x="17" y="32"/>
                      <a:pt x="1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6" name="Freeform 1367"/>
              <p:cNvSpPr/>
              <p:nvPr/>
            </p:nvSpPr>
            <p:spPr bwMode="auto">
              <a:xfrm>
                <a:off x="1945" y="4482"/>
                <a:ext cx="36" cy="41"/>
              </a:xfrm>
              <a:custGeom>
                <a:avLst/>
                <a:gdLst>
                  <a:gd name="T0" fmla="*/ 0 w 65"/>
                  <a:gd name="T1" fmla="*/ 70 h 73"/>
                  <a:gd name="T2" fmla="*/ 3 w 65"/>
                  <a:gd name="T3" fmla="*/ 72 h 73"/>
                  <a:gd name="T4" fmla="*/ 39 w 65"/>
                  <a:gd name="T5" fmla="*/ 41 h 73"/>
                  <a:gd name="T6" fmla="*/ 64 w 65"/>
                  <a:gd name="T7" fmla="*/ 1 h 73"/>
                  <a:gd name="T8" fmla="*/ 64 w 65"/>
                  <a:gd name="T9" fmla="*/ 1 h 73"/>
                  <a:gd name="T10" fmla="*/ 33 w 65"/>
                  <a:gd name="T11" fmla="*/ 39 h 73"/>
                  <a:gd name="T12" fmla="*/ 0 w 65"/>
                  <a:gd name="T13" fmla="*/ 70 h 73"/>
                </a:gdLst>
                <a:ahLst/>
                <a:cxnLst>
                  <a:cxn ang="0">
                    <a:pos x="T0" y="T1"/>
                  </a:cxn>
                  <a:cxn ang="0">
                    <a:pos x="T2" y="T3"/>
                  </a:cxn>
                  <a:cxn ang="0">
                    <a:pos x="T4" y="T5"/>
                  </a:cxn>
                  <a:cxn ang="0">
                    <a:pos x="T6" y="T7"/>
                  </a:cxn>
                  <a:cxn ang="0">
                    <a:pos x="T8" y="T9"/>
                  </a:cxn>
                  <a:cxn ang="0">
                    <a:pos x="T10" y="T11"/>
                  </a:cxn>
                  <a:cxn ang="0">
                    <a:pos x="T12" y="T13"/>
                  </a:cxn>
                </a:cxnLst>
                <a:rect l="0" t="0" r="r" b="b"/>
                <a:pathLst>
                  <a:path w="65" h="73">
                    <a:moveTo>
                      <a:pt x="0" y="70"/>
                    </a:moveTo>
                    <a:cubicBezTo>
                      <a:pt x="0" y="71"/>
                      <a:pt x="1" y="73"/>
                      <a:pt x="3" y="72"/>
                    </a:cubicBezTo>
                    <a:cubicBezTo>
                      <a:pt x="15" y="63"/>
                      <a:pt x="28" y="52"/>
                      <a:pt x="39" y="41"/>
                    </a:cubicBezTo>
                    <a:cubicBezTo>
                      <a:pt x="50" y="30"/>
                      <a:pt x="60" y="17"/>
                      <a:pt x="64" y="1"/>
                    </a:cubicBezTo>
                    <a:cubicBezTo>
                      <a:pt x="65" y="0"/>
                      <a:pt x="64" y="0"/>
                      <a:pt x="64" y="1"/>
                    </a:cubicBezTo>
                    <a:cubicBezTo>
                      <a:pt x="57" y="16"/>
                      <a:pt x="46" y="28"/>
                      <a:pt x="33" y="39"/>
                    </a:cubicBezTo>
                    <a:cubicBezTo>
                      <a:pt x="22" y="49"/>
                      <a:pt x="9" y="57"/>
                      <a:pt x="0"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7" name="Freeform 1368"/>
              <p:cNvSpPr/>
              <p:nvPr/>
            </p:nvSpPr>
            <p:spPr bwMode="auto">
              <a:xfrm>
                <a:off x="1943" y="4508"/>
                <a:ext cx="51" cy="39"/>
              </a:xfrm>
              <a:custGeom>
                <a:avLst/>
                <a:gdLst>
                  <a:gd name="T0" fmla="*/ 25 w 91"/>
                  <a:gd name="T1" fmla="*/ 50 h 69"/>
                  <a:gd name="T2" fmla="*/ 3 w 91"/>
                  <a:gd name="T3" fmla="*/ 62 h 69"/>
                  <a:gd name="T4" fmla="*/ 6 w 91"/>
                  <a:gd name="T5" fmla="*/ 69 h 69"/>
                  <a:gd name="T6" fmla="*/ 30 w 91"/>
                  <a:gd name="T7" fmla="*/ 59 h 69"/>
                  <a:gd name="T8" fmla="*/ 55 w 91"/>
                  <a:gd name="T9" fmla="*/ 43 h 69"/>
                  <a:gd name="T10" fmla="*/ 90 w 91"/>
                  <a:gd name="T11" fmla="*/ 3 h 69"/>
                  <a:gd name="T12" fmla="*/ 87 w 91"/>
                  <a:gd name="T13" fmla="*/ 2 h 69"/>
                  <a:gd name="T14" fmla="*/ 48 w 91"/>
                  <a:gd name="T15" fmla="*/ 37 h 69"/>
                  <a:gd name="T16" fmla="*/ 25 w 91"/>
                  <a:gd name="T17"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9">
                    <a:moveTo>
                      <a:pt x="25" y="50"/>
                    </a:moveTo>
                    <a:cubicBezTo>
                      <a:pt x="18" y="54"/>
                      <a:pt x="8" y="56"/>
                      <a:pt x="3" y="62"/>
                    </a:cubicBezTo>
                    <a:cubicBezTo>
                      <a:pt x="0" y="65"/>
                      <a:pt x="2" y="69"/>
                      <a:pt x="6" y="69"/>
                    </a:cubicBezTo>
                    <a:cubicBezTo>
                      <a:pt x="14" y="69"/>
                      <a:pt x="23" y="63"/>
                      <a:pt x="30" y="59"/>
                    </a:cubicBezTo>
                    <a:cubicBezTo>
                      <a:pt x="38" y="54"/>
                      <a:pt x="47" y="49"/>
                      <a:pt x="55" y="43"/>
                    </a:cubicBezTo>
                    <a:cubicBezTo>
                      <a:pt x="69" y="32"/>
                      <a:pt x="81" y="19"/>
                      <a:pt x="90" y="3"/>
                    </a:cubicBezTo>
                    <a:cubicBezTo>
                      <a:pt x="91" y="1"/>
                      <a:pt x="89" y="0"/>
                      <a:pt x="87" y="2"/>
                    </a:cubicBezTo>
                    <a:cubicBezTo>
                      <a:pt x="77" y="16"/>
                      <a:pt x="63" y="27"/>
                      <a:pt x="48" y="37"/>
                    </a:cubicBezTo>
                    <a:cubicBezTo>
                      <a:pt x="40" y="42"/>
                      <a:pt x="33" y="46"/>
                      <a:pt x="25"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8" name="Freeform 1369"/>
              <p:cNvSpPr/>
              <p:nvPr/>
            </p:nvSpPr>
            <p:spPr bwMode="auto">
              <a:xfrm>
                <a:off x="1960" y="4537"/>
                <a:ext cx="45" cy="24"/>
              </a:xfrm>
              <a:custGeom>
                <a:avLst/>
                <a:gdLst>
                  <a:gd name="T0" fmla="*/ 15 w 81"/>
                  <a:gd name="T1" fmla="*/ 30 h 43"/>
                  <a:gd name="T2" fmla="*/ 1 w 81"/>
                  <a:gd name="T3" fmla="*/ 40 h 43"/>
                  <a:gd name="T4" fmla="*/ 2 w 81"/>
                  <a:gd name="T5" fmla="*/ 43 h 43"/>
                  <a:gd name="T6" fmla="*/ 18 w 81"/>
                  <a:gd name="T7" fmla="*/ 37 h 43"/>
                  <a:gd name="T8" fmla="*/ 41 w 81"/>
                  <a:gd name="T9" fmla="*/ 28 h 43"/>
                  <a:gd name="T10" fmla="*/ 80 w 81"/>
                  <a:gd name="T11" fmla="*/ 4 h 43"/>
                  <a:gd name="T12" fmla="*/ 77 w 81"/>
                  <a:gd name="T13" fmla="*/ 2 h 43"/>
                  <a:gd name="T14" fmla="*/ 35 w 81"/>
                  <a:gd name="T15" fmla="*/ 23 h 43"/>
                  <a:gd name="T16" fmla="*/ 15 w 81"/>
                  <a:gd name="T17"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43">
                    <a:moveTo>
                      <a:pt x="15" y="30"/>
                    </a:moveTo>
                    <a:cubicBezTo>
                      <a:pt x="10" y="33"/>
                      <a:pt x="3" y="35"/>
                      <a:pt x="1" y="40"/>
                    </a:cubicBezTo>
                    <a:cubicBezTo>
                      <a:pt x="0" y="41"/>
                      <a:pt x="1" y="43"/>
                      <a:pt x="2" y="43"/>
                    </a:cubicBezTo>
                    <a:cubicBezTo>
                      <a:pt x="8" y="43"/>
                      <a:pt x="13" y="39"/>
                      <a:pt x="18" y="37"/>
                    </a:cubicBezTo>
                    <a:cubicBezTo>
                      <a:pt x="25" y="33"/>
                      <a:pt x="34" y="31"/>
                      <a:pt x="41" y="28"/>
                    </a:cubicBezTo>
                    <a:cubicBezTo>
                      <a:pt x="55" y="22"/>
                      <a:pt x="69" y="15"/>
                      <a:pt x="80" y="4"/>
                    </a:cubicBezTo>
                    <a:cubicBezTo>
                      <a:pt x="81" y="2"/>
                      <a:pt x="79" y="0"/>
                      <a:pt x="77" y="2"/>
                    </a:cubicBezTo>
                    <a:cubicBezTo>
                      <a:pt x="65" y="12"/>
                      <a:pt x="50" y="18"/>
                      <a:pt x="35" y="23"/>
                    </a:cubicBezTo>
                    <a:cubicBezTo>
                      <a:pt x="28" y="25"/>
                      <a:pt x="22" y="28"/>
                      <a:pt x="1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9" name="Freeform 1370"/>
              <p:cNvSpPr/>
              <p:nvPr/>
            </p:nvSpPr>
            <p:spPr bwMode="auto">
              <a:xfrm>
                <a:off x="1983" y="4547"/>
                <a:ext cx="38" cy="22"/>
              </a:xfrm>
              <a:custGeom>
                <a:avLst/>
                <a:gdLst>
                  <a:gd name="T0" fmla="*/ 65 w 67"/>
                  <a:gd name="T1" fmla="*/ 4 h 40"/>
                  <a:gd name="T2" fmla="*/ 63 w 67"/>
                  <a:gd name="T3" fmla="*/ 2 h 40"/>
                  <a:gd name="T4" fmla="*/ 23 w 67"/>
                  <a:gd name="T5" fmla="*/ 19 h 40"/>
                  <a:gd name="T6" fmla="*/ 0 w 67"/>
                  <a:gd name="T7" fmla="*/ 38 h 40"/>
                  <a:gd name="T8" fmla="*/ 4 w 67"/>
                  <a:gd name="T9" fmla="*/ 39 h 40"/>
                  <a:gd name="T10" fmla="*/ 15 w 67"/>
                  <a:gd name="T11" fmla="*/ 31 h 40"/>
                  <a:gd name="T12" fmla="*/ 34 w 67"/>
                  <a:gd name="T13" fmla="*/ 22 h 40"/>
                  <a:gd name="T14" fmla="*/ 65 w 67"/>
                  <a:gd name="T15" fmla="*/ 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40">
                    <a:moveTo>
                      <a:pt x="65" y="4"/>
                    </a:moveTo>
                    <a:cubicBezTo>
                      <a:pt x="67" y="3"/>
                      <a:pt x="65" y="0"/>
                      <a:pt x="63" y="2"/>
                    </a:cubicBezTo>
                    <a:cubicBezTo>
                      <a:pt x="52" y="11"/>
                      <a:pt x="36" y="14"/>
                      <a:pt x="23" y="19"/>
                    </a:cubicBezTo>
                    <a:cubicBezTo>
                      <a:pt x="14" y="22"/>
                      <a:pt x="0" y="27"/>
                      <a:pt x="0" y="38"/>
                    </a:cubicBezTo>
                    <a:cubicBezTo>
                      <a:pt x="0" y="40"/>
                      <a:pt x="3" y="40"/>
                      <a:pt x="4" y="39"/>
                    </a:cubicBezTo>
                    <a:cubicBezTo>
                      <a:pt x="6" y="35"/>
                      <a:pt x="12" y="33"/>
                      <a:pt x="15" y="31"/>
                    </a:cubicBezTo>
                    <a:cubicBezTo>
                      <a:pt x="21" y="27"/>
                      <a:pt x="28" y="25"/>
                      <a:pt x="34" y="22"/>
                    </a:cubicBezTo>
                    <a:cubicBezTo>
                      <a:pt x="45" y="18"/>
                      <a:pt x="57" y="14"/>
                      <a:pt x="6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0" name="Freeform 1371"/>
              <p:cNvSpPr/>
              <p:nvPr/>
            </p:nvSpPr>
            <p:spPr bwMode="auto">
              <a:xfrm>
                <a:off x="2006" y="4559"/>
                <a:ext cx="30" cy="16"/>
              </a:xfrm>
              <a:custGeom>
                <a:avLst/>
                <a:gdLst>
                  <a:gd name="T0" fmla="*/ 1 w 52"/>
                  <a:gd name="T1" fmla="*/ 20 h 28"/>
                  <a:gd name="T2" fmla="*/ 1 w 52"/>
                  <a:gd name="T3" fmla="*/ 24 h 28"/>
                  <a:gd name="T4" fmla="*/ 29 w 52"/>
                  <a:gd name="T5" fmla="*/ 19 h 28"/>
                  <a:gd name="T6" fmla="*/ 51 w 52"/>
                  <a:gd name="T7" fmla="*/ 2 h 28"/>
                  <a:gd name="T8" fmla="*/ 50 w 52"/>
                  <a:gd name="T9" fmla="*/ 0 h 28"/>
                  <a:gd name="T10" fmla="*/ 26 w 52"/>
                  <a:gd name="T11" fmla="*/ 12 h 28"/>
                  <a:gd name="T12" fmla="*/ 1 w 52"/>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52" h="28">
                    <a:moveTo>
                      <a:pt x="1" y="20"/>
                    </a:moveTo>
                    <a:cubicBezTo>
                      <a:pt x="0" y="21"/>
                      <a:pt x="0" y="23"/>
                      <a:pt x="1" y="24"/>
                    </a:cubicBezTo>
                    <a:cubicBezTo>
                      <a:pt x="9" y="28"/>
                      <a:pt x="21" y="22"/>
                      <a:pt x="29" y="19"/>
                    </a:cubicBezTo>
                    <a:cubicBezTo>
                      <a:pt x="38" y="15"/>
                      <a:pt x="45" y="9"/>
                      <a:pt x="51" y="2"/>
                    </a:cubicBezTo>
                    <a:cubicBezTo>
                      <a:pt x="52" y="1"/>
                      <a:pt x="51" y="0"/>
                      <a:pt x="50" y="0"/>
                    </a:cubicBezTo>
                    <a:cubicBezTo>
                      <a:pt x="43" y="6"/>
                      <a:pt x="34" y="9"/>
                      <a:pt x="26" y="12"/>
                    </a:cubicBezTo>
                    <a:cubicBezTo>
                      <a:pt x="18" y="14"/>
                      <a:pt x="6" y="14"/>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1" name="Freeform 1372"/>
              <p:cNvSpPr/>
              <p:nvPr/>
            </p:nvSpPr>
            <p:spPr bwMode="auto">
              <a:xfrm>
                <a:off x="1851" y="4466"/>
                <a:ext cx="26" cy="25"/>
              </a:xfrm>
              <a:custGeom>
                <a:avLst/>
                <a:gdLst>
                  <a:gd name="T0" fmla="*/ 3 w 45"/>
                  <a:gd name="T1" fmla="*/ 45 h 45"/>
                  <a:gd name="T2" fmla="*/ 24 w 45"/>
                  <a:gd name="T3" fmla="*/ 25 h 45"/>
                  <a:gd name="T4" fmla="*/ 45 w 45"/>
                  <a:gd name="T5" fmla="*/ 1 h 45"/>
                  <a:gd name="T6" fmla="*/ 44 w 45"/>
                  <a:gd name="T7" fmla="*/ 1 h 45"/>
                  <a:gd name="T8" fmla="*/ 22 w 45"/>
                  <a:gd name="T9" fmla="*/ 20 h 45"/>
                  <a:gd name="T10" fmla="*/ 10 w 45"/>
                  <a:gd name="T11" fmla="*/ 31 h 45"/>
                  <a:gd name="T12" fmla="*/ 1 w 45"/>
                  <a:gd name="T13" fmla="*/ 42 h 45"/>
                  <a:gd name="T14" fmla="*/ 3 w 45"/>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5">
                    <a:moveTo>
                      <a:pt x="3" y="45"/>
                    </a:moveTo>
                    <a:cubicBezTo>
                      <a:pt x="11" y="41"/>
                      <a:pt x="18" y="31"/>
                      <a:pt x="24" y="25"/>
                    </a:cubicBezTo>
                    <a:cubicBezTo>
                      <a:pt x="31" y="17"/>
                      <a:pt x="38" y="9"/>
                      <a:pt x="45" y="1"/>
                    </a:cubicBezTo>
                    <a:cubicBezTo>
                      <a:pt x="45" y="1"/>
                      <a:pt x="44" y="0"/>
                      <a:pt x="44" y="1"/>
                    </a:cubicBezTo>
                    <a:cubicBezTo>
                      <a:pt x="37" y="7"/>
                      <a:pt x="29" y="13"/>
                      <a:pt x="22" y="20"/>
                    </a:cubicBezTo>
                    <a:cubicBezTo>
                      <a:pt x="18" y="24"/>
                      <a:pt x="14" y="27"/>
                      <a:pt x="10" y="31"/>
                    </a:cubicBezTo>
                    <a:cubicBezTo>
                      <a:pt x="7" y="35"/>
                      <a:pt x="3" y="37"/>
                      <a:pt x="1" y="42"/>
                    </a:cubicBezTo>
                    <a:cubicBezTo>
                      <a:pt x="0" y="43"/>
                      <a:pt x="2" y="45"/>
                      <a:pt x="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2" name="Freeform 1373"/>
              <p:cNvSpPr/>
              <p:nvPr/>
            </p:nvSpPr>
            <p:spPr bwMode="auto">
              <a:xfrm>
                <a:off x="1878" y="4466"/>
                <a:ext cx="21" cy="30"/>
              </a:xfrm>
              <a:custGeom>
                <a:avLst/>
                <a:gdLst>
                  <a:gd name="T0" fmla="*/ 3 w 38"/>
                  <a:gd name="T1" fmla="*/ 53 h 53"/>
                  <a:gd name="T2" fmla="*/ 26 w 38"/>
                  <a:gd name="T3" fmla="*/ 34 h 53"/>
                  <a:gd name="T4" fmla="*/ 38 w 38"/>
                  <a:gd name="T5" fmla="*/ 1 h 53"/>
                  <a:gd name="T6" fmla="*/ 37 w 38"/>
                  <a:gd name="T7" fmla="*/ 1 h 53"/>
                  <a:gd name="T8" fmla="*/ 21 w 38"/>
                  <a:gd name="T9" fmla="*/ 30 h 53"/>
                  <a:gd name="T10" fmla="*/ 9 w 38"/>
                  <a:gd name="T11" fmla="*/ 41 h 53"/>
                  <a:gd name="T12" fmla="*/ 1 w 38"/>
                  <a:gd name="T13" fmla="*/ 48 h 53"/>
                  <a:gd name="T14" fmla="*/ 3 w 3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 y="53"/>
                    </a:moveTo>
                    <a:cubicBezTo>
                      <a:pt x="12" y="52"/>
                      <a:pt x="21" y="41"/>
                      <a:pt x="26" y="34"/>
                    </a:cubicBezTo>
                    <a:cubicBezTo>
                      <a:pt x="33" y="24"/>
                      <a:pt x="37" y="13"/>
                      <a:pt x="38" y="1"/>
                    </a:cubicBezTo>
                    <a:cubicBezTo>
                      <a:pt x="38" y="0"/>
                      <a:pt x="37" y="0"/>
                      <a:pt x="37" y="1"/>
                    </a:cubicBezTo>
                    <a:cubicBezTo>
                      <a:pt x="34" y="12"/>
                      <a:pt x="28" y="21"/>
                      <a:pt x="21" y="30"/>
                    </a:cubicBezTo>
                    <a:cubicBezTo>
                      <a:pt x="18" y="34"/>
                      <a:pt x="14" y="37"/>
                      <a:pt x="9" y="41"/>
                    </a:cubicBezTo>
                    <a:cubicBezTo>
                      <a:pt x="6" y="43"/>
                      <a:pt x="3" y="44"/>
                      <a:pt x="1" y="48"/>
                    </a:cubicBezTo>
                    <a:cubicBezTo>
                      <a:pt x="0" y="50"/>
                      <a:pt x="1" y="53"/>
                      <a:pt x="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3" name="Freeform 1374"/>
              <p:cNvSpPr/>
              <p:nvPr/>
            </p:nvSpPr>
            <p:spPr bwMode="auto">
              <a:xfrm>
                <a:off x="1894" y="4484"/>
                <a:ext cx="23" cy="23"/>
              </a:xfrm>
              <a:custGeom>
                <a:avLst/>
                <a:gdLst>
                  <a:gd name="T0" fmla="*/ 2 w 41"/>
                  <a:gd name="T1" fmla="*/ 37 h 41"/>
                  <a:gd name="T2" fmla="*/ 3 w 41"/>
                  <a:gd name="T3" fmla="*/ 40 h 41"/>
                  <a:gd name="T4" fmla="*/ 39 w 41"/>
                  <a:gd name="T5" fmla="*/ 5 h 41"/>
                  <a:gd name="T6" fmla="*/ 36 w 41"/>
                  <a:gd name="T7" fmla="*/ 3 h 41"/>
                  <a:gd name="T8" fmla="*/ 2 w 41"/>
                  <a:gd name="T9" fmla="*/ 37 h 41"/>
                </a:gdLst>
                <a:ahLst/>
                <a:cxnLst>
                  <a:cxn ang="0">
                    <a:pos x="T0" y="T1"/>
                  </a:cxn>
                  <a:cxn ang="0">
                    <a:pos x="T2" y="T3"/>
                  </a:cxn>
                  <a:cxn ang="0">
                    <a:pos x="T4" y="T5"/>
                  </a:cxn>
                  <a:cxn ang="0">
                    <a:pos x="T6" y="T7"/>
                  </a:cxn>
                  <a:cxn ang="0">
                    <a:pos x="T8" y="T9"/>
                  </a:cxn>
                </a:cxnLst>
                <a:rect l="0" t="0" r="r" b="b"/>
                <a:pathLst>
                  <a:path w="41" h="41">
                    <a:moveTo>
                      <a:pt x="2" y="37"/>
                    </a:moveTo>
                    <a:cubicBezTo>
                      <a:pt x="0" y="39"/>
                      <a:pt x="1" y="41"/>
                      <a:pt x="3" y="40"/>
                    </a:cubicBezTo>
                    <a:cubicBezTo>
                      <a:pt x="19" y="36"/>
                      <a:pt x="33" y="20"/>
                      <a:pt x="39" y="5"/>
                    </a:cubicBezTo>
                    <a:cubicBezTo>
                      <a:pt x="41" y="2"/>
                      <a:pt x="37" y="0"/>
                      <a:pt x="36" y="3"/>
                    </a:cubicBezTo>
                    <a:cubicBezTo>
                      <a:pt x="27" y="17"/>
                      <a:pt x="12" y="24"/>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4" name="Freeform 1375"/>
              <p:cNvSpPr>
                <a:spLocks noEditPoints="1"/>
              </p:cNvSpPr>
              <p:nvPr/>
            </p:nvSpPr>
            <p:spPr bwMode="auto">
              <a:xfrm>
                <a:off x="4564" y="1063"/>
                <a:ext cx="193" cy="374"/>
              </a:xfrm>
              <a:custGeom>
                <a:avLst/>
                <a:gdLst>
                  <a:gd name="T0" fmla="*/ 178 w 344"/>
                  <a:gd name="T1" fmla="*/ 192 h 669"/>
                  <a:gd name="T2" fmla="*/ 56 w 344"/>
                  <a:gd name="T3" fmla="*/ 82 h 669"/>
                  <a:gd name="T4" fmla="*/ 104 w 344"/>
                  <a:gd name="T5" fmla="*/ 98 h 669"/>
                  <a:gd name="T6" fmla="*/ 18 w 344"/>
                  <a:gd name="T7" fmla="*/ 248 h 669"/>
                  <a:gd name="T8" fmla="*/ 13 w 344"/>
                  <a:gd name="T9" fmla="*/ 629 h 669"/>
                  <a:gd name="T10" fmla="*/ 153 w 344"/>
                  <a:gd name="T11" fmla="*/ 667 h 669"/>
                  <a:gd name="T12" fmla="*/ 330 w 344"/>
                  <a:gd name="T13" fmla="*/ 646 h 669"/>
                  <a:gd name="T14" fmla="*/ 343 w 344"/>
                  <a:gd name="T15" fmla="*/ 222 h 669"/>
                  <a:gd name="T16" fmla="*/ 288 w 344"/>
                  <a:gd name="T17" fmla="*/ 579 h 669"/>
                  <a:gd name="T18" fmla="*/ 269 w 344"/>
                  <a:gd name="T19" fmla="*/ 637 h 669"/>
                  <a:gd name="T20" fmla="*/ 230 w 344"/>
                  <a:gd name="T21" fmla="*/ 538 h 669"/>
                  <a:gd name="T22" fmla="*/ 157 w 344"/>
                  <a:gd name="T23" fmla="*/ 615 h 669"/>
                  <a:gd name="T24" fmla="*/ 141 w 344"/>
                  <a:gd name="T25" fmla="*/ 624 h 669"/>
                  <a:gd name="T26" fmla="*/ 163 w 344"/>
                  <a:gd name="T27" fmla="*/ 544 h 669"/>
                  <a:gd name="T28" fmla="*/ 141 w 344"/>
                  <a:gd name="T29" fmla="*/ 550 h 669"/>
                  <a:gd name="T30" fmla="*/ 123 w 344"/>
                  <a:gd name="T31" fmla="*/ 526 h 669"/>
                  <a:gd name="T32" fmla="*/ 112 w 344"/>
                  <a:gd name="T33" fmla="*/ 532 h 669"/>
                  <a:gd name="T34" fmla="*/ 49 w 344"/>
                  <a:gd name="T35" fmla="*/ 612 h 669"/>
                  <a:gd name="T36" fmla="*/ 70 w 344"/>
                  <a:gd name="T37" fmla="*/ 519 h 669"/>
                  <a:gd name="T38" fmla="*/ 76 w 344"/>
                  <a:gd name="T39" fmla="*/ 484 h 669"/>
                  <a:gd name="T40" fmla="*/ 41 w 344"/>
                  <a:gd name="T41" fmla="*/ 503 h 669"/>
                  <a:gd name="T42" fmla="*/ 265 w 344"/>
                  <a:gd name="T43" fmla="*/ 519 h 669"/>
                  <a:gd name="T44" fmla="*/ 304 w 344"/>
                  <a:gd name="T45" fmla="*/ 474 h 669"/>
                  <a:gd name="T46" fmla="*/ 304 w 344"/>
                  <a:gd name="T47" fmla="*/ 492 h 669"/>
                  <a:gd name="T48" fmla="*/ 205 w 344"/>
                  <a:gd name="T49" fmla="*/ 528 h 669"/>
                  <a:gd name="T50" fmla="*/ 189 w 344"/>
                  <a:gd name="T51" fmla="*/ 585 h 669"/>
                  <a:gd name="T52" fmla="*/ 62 w 344"/>
                  <a:gd name="T53" fmla="*/ 641 h 669"/>
                  <a:gd name="T54" fmla="*/ 88 w 344"/>
                  <a:gd name="T55" fmla="*/ 622 h 669"/>
                  <a:gd name="T56" fmla="*/ 69 w 344"/>
                  <a:gd name="T57" fmla="*/ 571 h 669"/>
                  <a:gd name="T58" fmla="*/ 103 w 344"/>
                  <a:gd name="T59" fmla="*/ 615 h 669"/>
                  <a:gd name="T60" fmla="*/ 92 w 344"/>
                  <a:gd name="T61" fmla="*/ 611 h 669"/>
                  <a:gd name="T62" fmla="*/ 69 w 344"/>
                  <a:gd name="T63" fmla="*/ 571 h 669"/>
                  <a:gd name="T64" fmla="*/ 102 w 344"/>
                  <a:gd name="T65" fmla="*/ 628 h 669"/>
                  <a:gd name="T66" fmla="*/ 29 w 344"/>
                  <a:gd name="T67" fmla="*/ 389 h 669"/>
                  <a:gd name="T68" fmla="*/ 63 w 344"/>
                  <a:gd name="T69" fmla="*/ 320 h 669"/>
                  <a:gd name="T70" fmla="*/ 56 w 344"/>
                  <a:gd name="T71" fmla="*/ 407 h 669"/>
                  <a:gd name="T72" fmla="*/ 33 w 344"/>
                  <a:gd name="T73" fmla="*/ 465 h 669"/>
                  <a:gd name="T74" fmla="*/ 71 w 344"/>
                  <a:gd name="T75" fmla="*/ 439 h 669"/>
                  <a:gd name="T76" fmla="*/ 64 w 344"/>
                  <a:gd name="T77" fmla="*/ 289 h 669"/>
                  <a:gd name="T78" fmla="*/ 31 w 344"/>
                  <a:gd name="T79" fmla="*/ 436 h 669"/>
                  <a:gd name="T80" fmla="*/ 314 w 344"/>
                  <a:gd name="T81" fmla="*/ 391 h 669"/>
                  <a:gd name="T82" fmla="*/ 295 w 344"/>
                  <a:gd name="T83" fmla="*/ 423 h 669"/>
                  <a:gd name="T84" fmla="*/ 281 w 344"/>
                  <a:gd name="T85" fmla="*/ 492 h 669"/>
                  <a:gd name="T86" fmla="*/ 280 w 344"/>
                  <a:gd name="T87" fmla="*/ 399 h 669"/>
                  <a:gd name="T88" fmla="*/ 287 w 344"/>
                  <a:gd name="T89" fmla="*/ 243 h 669"/>
                  <a:gd name="T90" fmla="*/ 316 w 344"/>
                  <a:gd name="T91" fmla="*/ 261 h 669"/>
                  <a:gd name="T92" fmla="*/ 300 w 344"/>
                  <a:gd name="T93" fmla="*/ 324 h 669"/>
                  <a:gd name="T94" fmla="*/ 280 w 344"/>
                  <a:gd name="T95" fmla="*/ 375 h 669"/>
                  <a:gd name="T96" fmla="*/ 265 w 344"/>
                  <a:gd name="T97" fmla="*/ 503 h 669"/>
                  <a:gd name="T98" fmla="*/ 79 w 344"/>
                  <a:gd name="T99" fmla="*/ 373 h 669"/>
                  <a:gd name="T100" fmla="*/ 63 w 344"/>
                  <a:gd name="T101" fmla="*/ 250 h 669"/>
                  <a:gd name="T102" fmla="*/ 25 w 344"/>
                  <a:gd name="T103" fmla="*/ 311 h 669"/>
                  <a:gd name="T104" fmla="*/ 104 w 344"/>
                  <a:gd name="T105" fmla="*/ 226 h 669"/>
                  <a:gd name="T106" fmla="*/ 115 w 344"/>
                  <a:gd name="T107" fmla="*/ 227 h 669"/>
                  <a:gd name="T108" fmla="*/ 74 w 344"/>
                  <a:gd name="T109" fmla="*/ 641 h 669"/>
                  <a:gd name="T110" fmla="*/ 81 w 344"/>
                  <a:gd name="T111" fmla="*/ 641 h 669"/>
                  <a:gd name="T112" fmla="*/ 162 w 344"/>
                  <a:gd name="T113" fmla="*/ 641 h 669"/>
                  <a:gd name="T114" fmla="*/ 189 w 344"/>
                  <a:gd name="T115" fmla="*/ 600 h 669"/>
                  <a:gd name="T116" fmla="*/ 189 w 344"/>
                  <a:gd name="T117" fmla="*/ 607 h 669"/>
                  <a:gd name="T118" fmla="*/ 154 w 344"/>
                  <a:gd name="T119" fmla="*/ 643 h 669"/>
                  <a:gd name="T120" fmla="*/ 258 w 344"/>
                  <a:gd name="T121" fmla="*/ 64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4" h="669">
                    <a:moveTo>
                      <a:pt x="341" y="220"/>
                    </a:moveTo>
                    <a:cubicBezTo>
                      <a:pt x="338" y="222"/>
                      <a:pt x="335" y="225"/>
                      <a:pt x="333" y="228"/>
                    </a:cubicBezTo>
                    <a:cubicBezTo>
                      <a:pt x="332" y="219"/>
                      <a:pt x="332" y="210"/>
                      <a:pt x="331" y="202"/>
                    </a:cubicBezTo>
                    <a:cubicBezTo>
                      <a:pt x="331" y="197"/>
                      <a:pt x="328" y="193"/>
                      <a:pt x="322" y="193"/>
                    </a:cubicBezTo>
                    <a:cubicBezTo>
                      <a:pt x="274" y="190"/>
                      <a:pt x="226" y="191"/>
                      <a:pt x="178" y="192"/>
                    </a:cubicBezTo>
                    <a:cubicBezTo>
                      <a:pt x="155" y="192"/>
                      <a:pt x="131" y="193"/>
                      <a:pt x="108" y="193"/>
                    </a:cubicBezTo>
                    <a:cubicBezTo>
                      <a:pt x="108" y="193"/>
                      <a:pt x="108" y="192"/>
                      <a:pt x="108" y="192"/>
                    </a:cubicBezTo>
                    <a:cubicBezTo>
                      <a:pt x="109" y="132"/>
                      <a:pt x="139" y="53"/>
                      <a:pt x="92" y="3"/>
                    </a:cubicBezTo>
                    <a:cubicBezTo>
                      <a:pt x="89" y="0"/>
                      <a:pt x="84" y="1"/>
                      <a:pt x="81" y="5"/>
                    </a:cubicBezTo>
                    <a:cubicBezTo>
                      <a:pt x="66" y="27"/>
                      <a:pt x="61" y="55"/>
                      <a:pt x="56" y="82"/>
                    </a:cubicBezTo>
                    <a:cubicBezTo>
                      <a:pt x="52" y="112"/>
                      <a:pt x="50" y="142"/>
                      <a:pt x="50" y="173"/>
                    </a:cubicBezTo>
                    <a:cubicBezTo>
                      <a:pt x="50" y="177"/>
                      <a:pt x="57" y="177"/>
                      <a:pt x="57" y="173"/>
                    </a:cubicBezTo>
                    <a:cubicBezTo>
                      <a:pt x="58" y="144"/>
                      <a:pt x="61" y="116"/>
                      <a:pt x="66" y="88"/>
                    </a:cubicBezTo>
                    <a:cubicBezTo>
                      <a:pt x="71" y="65"/>
                      <a:pt x="76" y="40"/>
                      <a:pt x="88" y="20"/>
                    </a:cubicBezTo>
                    <a:cubicBezTo>
                      <a:pt x="104" y="42"/>
                      <a:pt x="105" y="71"/>
                      <a:pt x="104" y="98"/>
                    </a:cubicBezTo>
                    <a:cubicBezTo>
                      <a:pt x="102" y="129"/>
                      <a:pt x="95" y="160"/>
                      <a:pt x="95" y="192"/>
                    </a:cubicBezTo>
                    <a:cubicBezTo>
                      <a:pt x="95" y="193"/>
                      <a:pt x="95" y="193"/>
                      <a:pt x="95" y="194"/>
                    </a:cubicBezTo>
                    <a:cubicBezTo>
                      <a:pt x="73" y="195"/>
                      <a:pt x="51" y="196"/>
                      <a:pt x="29" y="198"/>
                    </a:cubicBezTo>
                    <a:cubicBezTo>
                      <a:pt x="26" y="195"/>
                      <a:pt x="20" y="196"/>
                      <a:pt x="20" y="202"/>
                    </a:cubicBezTo>
                    <a:cubicBezTo>
                      <a:pt x="19" y="217"/>
                      <a:pt x="19" y="233"/>
                      <a:pt x="18" y="248"/>
                    </a:cubicBezTo>
                    <a:cubicBezTo>
                      <a:pt x="17" y="245"/>
                      <a:pt x="12" y="246"/>
                      <a:pt x="11" y="250"/>
                    </a:cubicBezTo>
                    <a:cubicBezTo>
                      <a:pt x="4" y="314"/>
                      <a:pt x="7" y="380"/>
                      <a:pt x="9" y="445"/>
                    </a:cubicBezTo>
                    <a:cubicBezTo>
                      <a:pt x="11" y="492"/>
                      <a:pt x="12" y="539"/>
                      <a:pt x="12" y="586"/>
                    </a:cubicBezTo>
                    <a:cubicBezTo>
                      <a:pt x="8" y="593"/>
                      <a:pt x="5" y="600"/>
                      <a:pt x="3" y="607"/>
                    </a:cubicBezTo>
                    <a:cubicBezTo>
                      <a:pt x="0" y="619"/>
                      <a:pt x="5" y="623"/>
                      <a:pt x="13" y="629"/>
                    </a:cubicBezTo>
                    <a:cubicBezTo>
                      <a:pt x="13" y="632"/>
                      <a:pt x="13" y="634"/>
                      <a:pt x="13" y="637"/>
                    </a:cubicBezTo>
                    <a:cubicBezTo>
                      <a:pt x="13" y="647"/>
                      <a:pt x="24" y="650"/>
                      <a:pt x="30" y="647"/>
                    </a:cubicBezTo>
                    <a:cubicBezTo>
                      <a:pt x="31" y="649"/>
                      <a:pt x="33" y="651"/>
                      <a:pt x="36" y="651"/>
                    </a:cubicBezTo>
                    <a:cubicBezTo>
                      <a:pt x="46" y="660"/>
                      <a:pt x="62" y="661"/>
                      <a:pt x="76" y="662"/>
                    </a:cubicBezTo>
                    <a:cubicBezTo>
                      <a:pt x="101" y="666"/>
                      <a:pt x="127" y="666"/>
                      <a:pt x="153" y="667"/>
                    </a:cubicBezTo>
                    <a:cubicBezTo>
                      <a:pt x="174" y="668"/>
                      <a:pt x="195" y="668"/>
                      <a:pt x="215" y="668"/>
                    </a:cubicBezTo>
                    <a:cubicBezTo>
                      <a:pt x="216" y="669"/>
                      <a:pt x="218" y="669"/>
                      <a:pt x="219" y="668"/>
                    </a:cubicBezTo>
                    <a:cubicBezTo>
                      <a:pt x="250" y="668"/>
                      <a:pt x="281" y="668"/>
                      <a:pt x="313" y="668"/>
                    </a:cubicBezTo>
                    <a:cubicBezTo>
                      <a:pt x="321" y="668"/>
                      <a:pt x="325" y="660"/>
                      <a:pt x="324" y="654"/>
                    </a:cubicBezTo>
                    <a:cubicBezTo>
                      <a:pt x="327" y="653"/>
                      <a:pt x="330" y="651"/>
                      <a:pt x="330" y="646"/>
                    </a:cubicBezTo>
                    <a:cubicBezTo>
                      <a:pt x="330" y="615"/>
                      <a:pt x="327" y="584"/>
                      <a:pt x="325" y="553"/>
                    </a:cubicBezTo>
                    <a:cubicBezTo>
                      <a:pt x="325" y="552"/>
                      <a:pt x="325" y="552"/>
                      <a:pt x="325" y="551"/>
                    </a:cubicBezTo>
                    <a:cubicBezTo>
                      <a:pt x="326" y="511"/>
                      <a:pt x="328" y="471"/>
                      <a:pt x="330" y="431"/>
                    </a:cubicBezTo>
                    <a:cubicBezTo>
                      <a:pt x="333" y="366"/>
                      <a:pt x="335" y="301"/>
                      <a:pt x="333" y="236"/>
                    </a:cubicBezTo>
                    <a:cubicBezTo>
                      <a:pt x="336" y="231"/>
                      <a:pt x="339" y="226"/>
                      <a:pt x="343" y="222"/>
                    </a:cubicBezTo>
                    <a:cubicBezTo>
                      <a:pt x="344" y="221"/>
                      <a:pt x="342" y="219"/>
                      <a:pt x="341" y="220"/>
                    </a:cubicBezTo>
                    <a:close/>
                    <a:moveTo>
                      <a:pt x="269" y="637"/>
                    </a:moveTo>
                    <a:cubicBezTo>
                      <a:pt x="270" y="631"/>
                      <a:pt x="273" y="625"/>
                      <a:pt x="277" y="620"/>
                    </a:cubicBezTo>
                    <a:cubicBezTo>
                      <a:pt x="278" y="618"/>
                      <a:pt x="278" y="616"/>
                      <a:pt x="277" y="615"/>
                    </a:cubicBezTo>
                    <a:cubicBezTo>
                      <a:pt x="285" y="606"/>
                      <a:pt x="289" y="593"/>
                      <a:pt x="288" y="579"/>
                    </a:cubicBezTo>
                    <a:cubicBezTo>
                      <a:pt x="294" y="568"/>
                      <a:pt x="300" y="558"/>
                      <a:pt x="307" y="547"/>
                    </a:cubicBezTo>
                    <a:cubicBezTo>
                      <a:pt x="305" y="576"/>
                      <a:pt x="304" y="605"/>
                      <a:pt x="305" y="634"/>
                    </a:cubicBezTo>
                    <a:cubicBezTo>
                      <a:pt x="303" y="638"/>
                      <a:pt x="301" y="641"/>
                      <a:pt x="301" y="644"/>
                    </a:cubicBezTo>
                    <a:cubicBezTo>
                      <a:pt x="290" y="644"/>
                      <a:pt x="279" y="644"/>
                      <a:pt x="268" y="644"/>
                    </a:cubicBezTo>
                    <a:cubicBezTo>
                      <a:pt x="268" y="642"/>
                      <a:pt x="268" y="640"/>
                      <a:pt x="269" y="637"/>
                    </a:cubicBezTo>
                    <a:close/>
                    <a:moveTo>
                      <a:pt x="202" y="585"/>
                    </a:moveTo>
                    <a:cubicBezTo>
                      <a:pt x="206" y="579"/>
                      <a:pt x="211" y="574"/>
                      <a:pt x="217" y="569"/>
                    </a:cubicBezTo>
                    <a:cubicBezTo>
                      <a:pt x="217" y="569"/>
                      <a:pt x="217" y="569"/>
                      <a:pt x="217" y="569"/>
                    </a:cubicBezTo>
                    <a:cubicBezTo>
                      <a:pt x="212" y="572"/>
                      <a:pt x="208" y="576"/>
                      <a:pt x="203" y="580"/>
                    </a:cubicBezTo>
                    <a:cubicBezTo>
                      <a:pt x="206" y="562"/>
                      <a:pt x="206" y="537"/>
                      <a:pt x="230" y="538"/>
                    </a:cubicBezTo>
                    <a:cubicBezTo>
                      <a:pt x="247" y="540"/>
                      <a:pt x="262" y="555"/>
                      <a:pt x="269" y="570"/>
                    </a:cubicBezTo>
                    <a:cubicBezTo>
                      <a:pt x="279" y="590"/>
                      <a:pt x="267" y="615"/>
                      <a:pt x="244" y="616"/>
                    </a:cubicBezTo>
                    <a:cubicBezTo>
                      <a:pt x="224" y="616"/>
                      <a:pt x="208" y="602"/>
                      <a:pt x="202" y="585"/>
                    </a:cubicBezTo>
                    <a:close/>
                    <a:moveTo>
                      <a:pt x="162" y="616"/>
                    </a:moveTo>
                    <a:cubicBezTo>
                      <a:pt x="161" y="615"/>
                      <a:pt x="159" y="614"/>
                      <a:pt x="157" y="615"/>
                    </a:cubicBezTo>
                    <a:cubicBezTo>
                      <a:pt x="152" y="621"/>
                      <a:pt x="149" y="627"/>
                      <a:pt x="147" y="635"/>
                    </a:cubicBezTo>
                    <a:cubicBezTo>
                      <a:pt x="146" y="637"/>
                      <a:pt x="146" y="640"/>
                      <a:pt x="145" y="642"/>
                    </a:cubicBezTo>
                    <a:cubicBezTo>
                      <a:pt x="141" y="642"/>
                      <a:pt x="138" y="642"/>
                      <a:pt x="134" y="642"/>
                    </a:cubicBezTo>
                    <a:cubicBezTo>
                      <a:pt x="136" y="638"/>
                      <a:pt x="139" y="634"/>
                      <a:pt x="143" y="630"/>
                    </a:cubicBezTo>
                    <a:cubicBezTo>
                      <a:pt x="145" y="627"/>
                      <a:pt x="143" y="624"/>
                      <a:pt x="141" y="624"/>
                    </a:cubicBezTo>
                    <a:cubicBezTo>
                      <a:pt x="147" y="620"/>
                      <a:pt x="152" y="614"/>
                      <a:pt x="155" y="606"/>
                    </a:cubicBezTo>
                    <a:cubicBezTo>
                      <a:pt x="161" y="592"/>
                      <a:pt x="159" y="578"/>
                      <a:pt x="153" y="566"/>
                    </a:cubicBezTo>
                    <a:cubicBezTo>
                      <a:pt x="153" y="564"/>
                      <a:pt x="153" y="563"/>
                      <a:pt x="153" y="561"/>
                    </a:cubicBezTo>
                    <a:cubicBezTo>
                      <a:pt x="153" y="558"/>
                      <a:pt x="155" y="556"/>
                      <a:pt x="156" y="554"/>
                    </a:cubicBezTo>
                    <a:cubicBezTo>
                      <a:pt x="157" y="550"/>
                      <a:pt x="160" y="547"/>
                      <a:pt x="163" y="544"/>
                    </a:cubicBezTo>
                    <a:cubicBezTo>
                      <a:pt x="166" y="540"/>
                      <a:pt x="168" y="536"/>
                      <a:pt x="171" y="533"/>
                    </a:cubicBezTo>
                    <a:cubicBezTo>
                      <a:pt x="174" y="530"/>
                      <a:pt x="170" y="525"/>
                      <a:pt x="167" y="527"/>
                    </a:cubicBezTo>
                    <a:cubicBezTo>
                      <a:pt x="164" y="530"/>
                      <a:pt x="159" y="531"/>
                      <a:pt x="156" y="533"/>
                    </a:cubicBezTo>
                    <a:cubicBezTo>
                      <a:pt x="152" y="536"/>
                      <a:pt x="149" y="539"/>
                      <a:pt x="146" y="543"/>
                    </a:cubicBezTo>
                    <a:cubicBezTo>
                      <a:pt x="144" y="545"/>
                      <a:pt x="142" y="547"/>
                      <a:pt x="141" y="550"/>
                    </a:cubicBezTo>
                    <a:cubicBezTo>
                      <a:pt x="136" y="545"/>
                      <a:pt x="131" y="541"/>
                      <a:pt x="126" y="537"/>
                    </a:cubicBezTo>
                    <a:cubicBezTo>
                      <a:pt x="124" y="537"/>
                      <a:pt x="123" y="536"/>
                      <a:pt x="122" y="535"/>
                    </a:cubicBezTo>
                    <a:cubicBezTo>
                      <a:pt x="122" y="535"/>
                      <a:pt x="122" y="535"/>
                      <a:pt x="122" y="535"/>
                    </a:cubicBezTo>
                    <a:cubicBezTo>
                      <a:pt x="123" y="533"/>
                      <a:pt x="124" y="531"/>
                      <a:pt x="124" y="529"/>
                    </a:cubicBezTo>
                    <a:cubicBezTo>
                      <a:pt x="124" y="528"/>
                      <a:pt x="123" y="527"/>
                      <a:pt x="123" y="526"/>
                    </a:cubicBezTo>
                    <a:cubicBezTo>
                      <a:pt x="123" y="524"/>
                      <a:pt x="123" y="522"/>
                      <a:pt x="123" y="521"/>
                    </a:cubicBezTo>
                    <a:cubicBezTo>
                      <a:pt x="123" y="519"/>
                      <a:pt x="119" y="518"/>
                      <a:pt x="119" y="520"/>
                    </a:cubicBezTo>
                    <a:cubicBezTo>
                      <a:pt x="119" y="522"/>
                      <a:pt x="118" y="523"/>
                      <a:pt x="118" y="525"/>
                    </a:cubicBezTo>
                    <a:cubicBezTo>
                      <a:pt x="115" y="526"/>
                      <a:pt x="115" y="529"/>
                      <a:pt x="113" y="531"/>
                    </a:cubicBezTo>
                    <a:cubicBezTo>
                      <a:pt x="113" y="531"/>
                      <a:pt x="113" y="531"/>
                      <a:pt x="112" y="532"/>
                    </a:cubicBezTo>
                    <a:cubicBezTo>
                      <a:pt x="105" y="530"/>
                      <a:pt x="97" y="530"/>
                      <a:pt x="89" y="533"/>
                    </a:cubicBezTo>
                    <a:cubicBezTo>
                      <a:pt x="84" y="535"/>
                      <a:pt x="78" y="540"/>
                      <a:pt x="74" y="547"/>
                    </a:cubicBezTo>
                    <a:cubicBezTo>
                      <a:pt x="72" y="546"/>
                      <a:pt x="71" y="547"/>
                      <a:pt x="70" y="548"/>
                    </a:cubicBezTo>
                    <a:cubicBezTo>
                      <a:pt x="60" y="563"/>
                      <a:pt x="58" y="580"/>
                      <a:pt x="64" y="594"/>
                    </a:cubicBezTo>
                    <a:cubicBezTo>
                      <a:pt x="59" y="600"/>
                      <a:pt x="54" y="606"/>
                      <a:pt x="49" y="612"/>
                    </a:cubicBezTo>
                    <a:cubicBezTo>
                      <a:pt x="45" y="618"/>
                      <a:pt x="40" y="624"/>
                      <a:pt x="36" y="631"/>
                    </a:cubicBezTo>
                    <a:cubicBezTo>
                      <a:pt x="37" y="615"/>
                      <a:pt x="36" y="600"/>
                      <a:pt x="36" y="584"/>
                    </a:cubicBezTo>
                    <a:cubicBezTo>
                      <a:pt x="38" y="581"/>
                      <a:pt x="40" y="579"/>
                      <a:pt x="42" y="576"/>
                    </a:cubicBezTo>
                    <a:cubicBezTo>
                      <a:pt x="56" y="559"/>
                      <a:pt x="71" y="543"/>
                      <a:pt x="75" y="521"/>
                    </a:cubicBezTo>
                    <a:cubicBezTo>
                      <a:pt x="76" y="518"/>
                      <a:pt x="72" y="517"/>
                      <a:pt x="70" y="519"/>
                    </a:cubicBezTo>
                    <a:cubicBezTo>
                      <a:pt x="60" y="533"/>
                      <a:pt x="48" y="545"/>
                      <a:pt x="36" y="558"/>
                    </a:cubicBezTo>
                    <a:cubicBezTo>
                      <a:pt x="35" y="555"/>
                      <a:pt x="35" y="552"/>
                      <a:pt x="35" y="549"/>
                    </a:cubicBezTo>
                    <a:cubicBezTo>
                      <a:pt x="37" y="546"/>
                      <a:pt x="38" y="544"/>
                      <a:pt x="39" y="541"/>
                    </a:cubicBezTo>
                    <a:cubicBezTo>
                      <a:pt x="43" y="534"/>
                      <a:pt x="47" y="528"/>
                      <a:pt x="52" y="521"/>
                    </a:cubicBezTo>
                    <a:cubicBezTo>
                      <a:pt x="60" y="509"/>
                      <a:pt x="69" y="497"/>
                      <a:pt x="76" y="484"/>
                    </a:cubicBezTo>
                    <a:cubicBezTo>
                      <a:pt x="79" y="480"/>
                      <a:pt x="73" y="476"/>
                      <a:pt x="70" y="479"/>
                    </a:cubicBezTo>
                    <a:cubicBezTo>
                      <a:pt x="59" y="490"/>
                      <a:pt x="48" y="500"/>
                      <a:pt x="39" y="511"/>
                    </a:cubicBezTo>
                    <a:cubicBezTo>
                      <a:pt x="37" y="513"/>
                      <a:pt x="36" y="515"/>
                      <a:pt x="34" y="517"/>
                    </a:cubicBezTo>
                    <a:cubicBezTo>
                      <a:pt x="34" y="514"/>
                      <a:pt x="34" y="511"/>
                      <a:pt x="34" y="507"/>
                    </a:cubicBezTo>
                    <a:cubicBezTo>
                      <a:pt x="37" y="508"/>
                      <a:pt x="40" y="506"/>
                      <a:pt x="41" y="503"/>
                    </a:cubicBezTo>
                    <a:cubicBezTo>
                      <a:pt x="46" y="481"/>
                      <a:pt x="56" y="461"/>
                      <a:pt x="72" y="445"/>
                    </a:cubicBezTo>
                    <a:cubicBezTo>
                      <a:pt x="75" y="465"/>
                      <a:pt x="78" y="484"/>
                      <a:pt x="84" y="504"/>
                    </a:cubicBezTo>
                    <a:cubicBezTo>
                      <a:pt x="85" y="511"/>
                      <a:pt x="93" y="511"/>
                      <a:pt x="97" y="508"/>
                    </a:cubicBezTo>
                    <a:cubicBezTo>
                      <a:pt x="117" y="523"/>
                      <a:pt x="146" y="522"/>
                      <a:pt x="168" y="523"/>
                    </a:cubicBezTo>
                    <a:cubicBezTo>
                      <a:pt x="201" y="523"/>
                      <a:pt x="233" y="519"/>
                      <a:pt x="265" y="519"/>
                    </a:cubicBezTo>
                    <a:cubicBezTo>
                      <a:pt x="268" y="519"/>
                      <a:pt x="270" y="518"/>
                      <a:pt x="271" y="516"/>
                    </a:cubicBezTo>
                    <a:cubicBezTo>
                      <a:pt x="275" y="518"/>
                      <a:pt x="281" y="516"/>
                      <a:pt x="281" y="511"/>
                    </a:cubicBezTo>
                    <a:cubicBezTo>
                      <a:pt x="281" y="511"/>
                      <a:pt x="281" y="510"/>
                      <a:pt x="281" y="510"/>
                    </a:cubicBezTo>
                    <a:cubicBezTo>
                      <a:pt x="287" y="504"/>
                      <a:pt x="291" y="495"/>
                      <a:pt x="295" y="489"/>
                    </a:cubicBezTo>
                    <a:cubicBezTo>
                      <a:pt x="298" y="484"/>
                      <a:pt x="301" y="479"/>
                      <a:pt x="304" y="474"/>
                    </a:cubicBezTo>
                    <a:cubicBezTo>
                      <a:pt x="305" y="490"/>
                      <a:pt x="306" y="506"/>
                      <a:pt x="308" y="522"/>
                    </a:cubicBezTo>
                    <a:cubicBezTo>
                      <a:pt x="307" y="527"/>
                      <a:pt x="307" y="533"/>
                      <a:pt x="307" y="538"/>
                    </a:cubicBezTo>
                    <a:cubicBezTo>
                      <a:pt x="299" y="548"/>
                      <a:pt x="292" y="558"/>
                      <a:pt x="286" y="568"/>
                    </a:cubicBezTo>
                    <a:cubicBezTo>
                      <a:pt x="284" y="563"/>
                      <a:pt x="281" y="558"/>
                      <a:pt x="278" y="553"/>
                    </a:cubicBezTo>
                    <a:cubicBezTo>
                      <a:pt x="293" y="536"/>
                      <a:pt x="303" y="514"/>
                      <a:pt x="304" y="492"/>
                    </a:cubicBezTo>
                    <a:cubicBezTo>
                      <a:pt x="304" y="491"/>
                      <a:pt x="303" y="490"/>
                      <a:pt x="302" y="491"/>
                    </a:cubicBezTo>
                    <a:cubicBezTo>
                      <a:pt x="294" y="510"/>
                      <a:pt x="286" y="530"/>
                      <a:pt x="272" y="545"/>
                    </a:cubicBezTo>
                    <a:cubicBezTo>
                      <a:pt x="261" y="534"/>
                      <a:pt x="247" y="525"/>
                      <a:pt x="233" y="523"/>
                    </a:cubicBezTo>
                    <a:cubicBezTo>
                      <a:pt x="224" y="522"/>
                      <a:pt x="216" y="524"/>
                      <a:pt x="210" y="528"/>
                    </a:cubicBezTo>
                    <a:cubicBezTo>
                      <a:pt x="208" y="527"/>
                      <a:pt x="206" y="526"/>
                      <a:pt x="205" y="528"/>
                    </a:cubicBezTo>
                    <a:cubicBezTo>
                      <a:pt x="194" y="539"/>
                      <a:pt x="187" y="551"/>
                      <a:pt x="180" y="564"/>
                    </a:cubicBezTo>
                    <a:cubicBezTo>
                      <a:pt x="175" y="572"/>
                      <a:pt x="168" y="582"/>
                      <a:pt x="176" y="591"/>
                    </a:cubicBezTo>
                    <a:cubicBezTo>
                      <a:pt x="177" y="592"/>
                      <a:pt x="179" y="592"/>
                      <a:pt x="180" y="591"/>
                    </a:cubicBezTo>
                    <a:cubicBezTo>
                      <a:pt x="183" y="590"/>
                      <a:pt x="185" y="590"/>
                      <a:pt x="187" y="587"/>
                    </a:cubicBezTo>
                    <a:cubicBezTo>
                      <a:pt x="188" y="586"/>
                      <a:pt x="188" y="586"/>
                      <a:pt x="189" y="585"/>
                    </a:cubicBezTo>
                    <a:cubicBezTo>
                      <a:pt x="189" y="586"/>
                      <a:pt x="190" y="588"/>
                      <a:pt x="191" y="590"/>
                    </a:cubicBezTo>
                    <a:cubicBezTo>
                      <a:pt x="184" y="595"/>
                      <a:pt x="178" y="601"/>
                      <a:pt x="173" y="606"/>
                    </a:cubicBezTo>
                    <a:cubicBezTo>
                      <a:pt x="170" y="609"/>
                      <a:pt x="166" y="612"/>
                      <a:pt x="162" y="616"/>
                    </a:cubicBezTo>
                    <a:close/>
                    <a:moveTo>
                      <a:pt x="70" y="616"/>
                    </a:moveTo>
                    <a:cubicBezTo>
                      <a:pt x="66" y="624"/>
                      <a:pt x="66" y="633"/>
                      <a:pt x="62" y="641"/>
                    </a:cubicBezTo>
                    <a:cubicBezTo>
                      <a:pt x="55" y="641"/>
                      <a:pt x="49" y="641"/>
                      <a:pt x="42" y="642"/>
                    </a:cubicBezTo>
                    <a:cubicBezTo>
                      <a:pt x="46" y="636"/>
                      <a:pt x="49" y="629"/>
                      <a:pt x="52" y="623"/>
                    </a:cubicBezTo>
                    <a:cubicBezTo>
                      <a:pt x="57" y="615"/>
                      <a:pt x="61" y="607"/>
                      <a:pt x="67" y="600"/>
                    </a:cubicBezTo>
                    <a:cubicBezTo>
                      <a:pt x="71" y="608"/>
                      <a:pt x="78" y="615"/>
                      <a:pt x="87" y="621"/>
                    </a:cubicBezTo>
                    <a:cubicBezTo>
                      <a:pt x="87" y="621"/>
                      <a:pt x="88" y="621"/>
                      <a:pt x="88" y="622"/>
                    </a:cubicBezTo>
                    <a:cubicBezTo>
                      <a:pt x="86" y="624"/>
                      <a:pt x="83" y="626"/>
                      <a:pt x="81" y="628"/>
                    </a:cubicBezTo>
                    <a:cubicBezTo>
                      <a:pt x="79" y="630"/>
                      <a:pt x="77" y="632"/>
                      <a:pt x="74" y="633"/>
                    </a:cubicBezTo>
                    <a:cubicBezTo>
                      <a:pt x="74" y="628"/>
                      <a:pt x="74" y="623"/>
                      <a:pt x="75" y="618"/>
                    </a:cubicBezTo>
                    <a:cubicBezTo>
                      <a:pt x="76" y="615"/>
                      <a:pt x="72" y="613"/>
                      <a:pt x="70" y="616"/>
                    </a:cubicBezTo>
                    <a:close/>
                    <a:moveTo>
                      <a:pt x="69" y="571"/>
                    </a:moveTo>
                    <a:cubicBezTo>
                      <a:pt x="70" y="574"/>
                      <a:pt x="74" y="575"/>
                      <a:pt x="76" y="572"/>
                    </a:cubicBezTo>
                    <a:cubicBezTo>
                      <a:pt x="83" y="564"/>
                      <a:pt x="83" y="552"/>
                      <a:pt x="93" y="546"/>
                    </a:cubicBezTo>
                    <a:cubicBezTo>
                      <a:pt x="101" y="541"/>
                      <a:pt x="111" y="545"/>
                      <a:pt x="119" y="549"/>
                    </a:cubicBezTo>
                    <a:cubicBezTo>
                      <a:pt x="134" y="558"/>
                      <a:pt x="152" y="581"/>
                      <a:pt x="144" y="599"/>
                    </a:cubicBezTo>
                    <a:cubicBezTo>
                      <a:pt x="136" y="616"/>
                      <a:pt x="119" y="620"/>
                      <a:pt x="103" y="615"/>
                    </a:cubicBezTo>
                    <a:cubicBezTo>
                      <a:pt x="103" y="613"/>
                      <a:pt x="103" y="610"/>
                      <a:pt x="104" y="608"/>
                    </a:cubicBezTo>
                    <a:cubicBezTo>
                      <a:pt x="104" y="606"/>
                      <a:pt x="101" y="605"/>
                      <a:pt x="100" y="607"/>
                    </a:cubicBezTo>
                    <a:cubicBezTo>
                      <a:pt x="100" y="607"/>
                      <a:pt x="100" y="607"/>
                      <a:pt x="100" y="607"/>
                    </a:cubicBezTo>
                    <a:cubicBezTo>
                      <a:pt x="99" y="609"/>
                      <a:pt x="97" y="611"/>
                      <a:pt x="96" y="613"/>
                    </a:cubicBezTo>
                    <a:cubicBezTo>
                      <a:pt x="95" y="613"/>
                      <a:pt x="94" y="612"/>
                      <a:pt x="92" y="611"/>
                    </a:cubicBezTo>
                    <a:cubicBezTo>
                      <a:pt x="83" y="607"/>
                      <a:pt x="76" y="600"/>
                      <a:pt x="73" y="592"/>
                    </a:cubicBezTo>
                    <a:cubicBezTo>
                      <a:pt x="73" y="591"/>
                      <a:pt x="74" y="591"/>
                      <a:pt x="74" y="590"/>
                    </a:cubicBezTo>
                    <a:cubicBezTo>
                      <a:pt x="76" y="588"/>
                      <a:pt x="73" y="585"/>
                      <a:pt x="71" y="587"/>
                    </a:cubicBezTo>
                    <a:cubicBezTo>
                      <a:pt x="71" y="587"/>
                      <a:pt x="71" y="587"/>
                      <a:pt x="71" y="587"/>
                    </a:cubicBezTo>
                    <a:cubicBezTo>
                      <a:pt x="69" y="582"/>
                      <a:pt x="68" y="577"/>
                      <a:pt x="69" y="571"/>
                    </a:cubicBezTo>
                    <a:close/>
                    <a:moveTo>
                      <a:pt x="136" y="626"/>
                    </a:moveTo>
                    <a:cubicBezTo>
                      <a:pt x="131" y="631"/>
                      <a:pt x="127" y="635"/>
                      <a:pt x="123" y="641"/>
                    </a:cubicBezTo>
                    <a:cubicBezTo>
                      <a:pt x="123" y="641"/>
                      <a:pt x="123" y="641"/>
                      <a:pt x="122" y="642"/>
                    </a:cubicBezTo>
                    <a:cubicBezTo>
                      <a:pt x="115" y="642"/>
                      <a:pt x="107" y="641"/>
                      <a:pt x="99" y="641"/>
                    </a:cubicBezTo>
                    <a:cubicBezTo>
                      <a:pt x="101" y="637"/>
                      <a:pt x="102" y="632"/>
                      <a:pt x="102" y="628"/>
                    </a:cubicBezTo>
                    <a:cubicBezTo>
                      <a:pt x="113" y="631"/>
                      <a:pt x="125" y="631"/>
                      <a:pt x="136" y="626"/>
                    </a:cubicBezTo>
                    <a:close/>
                    <a:moveTo>
                      <a:pt x="29" y="389"/>
                    </a:moveTo>
                    <a:cubicBezTo>
                      <a:pt x="30" y="390"/>
                      <a:pt x="31" y="391"/>
                      <a:pt x="32" y="392"/>
                    </a:cubicBezTo>
                    <a:cubicBezTo>
                      <a:pt x="31" y="395"/>
                      <a:pt x="30" y="398"/>
                      <a:pt x="29" y="401"/>
                    </a:cubicBezTo>
                    <a:cubicBezTo>
                      <a:pt x="29" y="397"/>
                      <a:pt x="29" y="393"/>
                      <a:pt x="29" y="389"/>
                    </a:cubicBezTo>
                    <a:close/>
                    <a:moveTo>
                      <a:pt x="38" y="433"/>
                    </a:moveTo>
                    <a:cubicBezTo>
                      <a:pt x="37" y="425"/>
                      <a:pt x="39" y="415"/>
                      <a:pt x="41" y="408"/>
                    </a:cubicBezTo>
                    <a:cubicBezTo>
                      <a:pt x="43" y="396"/>
                      <a:pt x="47" y="384"/>
                      <a:pt x="54" y="374"/>
                    </a:cubicBezTo>
                    <a:cubicBezTo>
                      <a:pt x="57" y="369"/>
                      <a:pt x="51" y="364"/>
                      <a:pt x="46" y="366"/>
                    </a:cubicBezTo>
                    <a:cubicBezTo>
                      <a:pt x="51" y="350"/>
                      <a:pt x="56" y="335"/>
                      <a:pt x="63" y="320"/>
                    </a:cubicBezTo>
                    <a:cubicBezTo>
                      <a:pt x="63" y="338"/>
                      <a:pt x="63" y="355"/>
                      <a:pt x="64" y="373"/>
                    </a:cubicBezTo>
                    <a:cubicBezTo>
                      <a:pt x="65" y="377"/>
                      <a:pt x="65" y="382"/>
                      <a:pt x="65" y="387"/>
                    </a:cubicBezTo>
                    <a:cubicBezTo>
                      <a:pt x="65" y="386"/>
                      <a:pt x="64" y="385"/>
                      <a:pt x="64" y="385"/>
                    </a:cubicBezTo>
                    <a:cubicBezTo>
                      <a:pt x="63" y="384"/>
                      <a:pt x="62" y="385"/>
                      <a:pt x="63" y="386"/>
                    </a:cubicBezTo>
                    <a:cubicBezTo>
                      <a:pt x="68" y="393"/>
                      <a:pt x="60" y="401"/>
                      <a:pt x="56" y="407"/>
                    </a:cubicBezTo>
                    <a:cubicBezTo>
                      <a:pt x="51" y="415"/>
                      <a:pt x="46" y="422"/>
                      <a:pt x="40" y="430"/>
                    </a:cubicBezTo>
                    <a:cubicBezTo>
                      <a:pt x="40" y="431"/>
                      <a:pt x="39" y="432"/>
                      <a:pt x="38" y="433"/>
                    </a:cubicBezTo>
                    <a:cubicBezTo>
                      <a:pt x="38" y="433"/>
                      <a:pt x="38" y="433"/>
                      <a:pt x="38" y="433"/>
                    </a:cubicBezTo>
                    <a:close/>
                    <a:moveTo>
                      <a:pt x="32" y="464"/>
                    </a:moveTo>
                    <a:cubicBezTo>
                      <a:pt x="32" y="465"/>
                      <a:pt x="33" y="465"/>
                      <a:pt x="33" y="465"/>
                    </a:cubicBezTo>
                    <a:cubicBezTo>
                      <a:pt x="34" y="466"/>
                      <a:pt x="36" y="465"/>
                      <a:pt x="37" y="464"/>
                    </a:cubicBezTo>
                    <a:cubicBezTo>
                      <a:pt x="41" y="459"/>
                      <a:pt x="42" y="452"/>
                      <a:pt x="45" y="447"/>
                    </a:cubicBezTo>
                    <a:cubicBezTo>
                      <a:pt x="49" y="438"/>
                      <a:pt x="55" y="429"/>
                      <a:pt x="60" y="421"/>
                    </a:cubicBezTo>
                    <a:cubicBezTo>
                      <a:pt x="62" y="417"/>
                      <a:pt x="65" y="411"/>
                      <a:pt x="67" y="405"/>
                    </a:cubicBezTo>
                    <a:cubicBezTo>
                      <a:pt x="68" y="416"/>
                      <a:pt x="69" y="428"/>
                      <a:pt x="71" y="439"/>
                    </a:cubicBezTo>
                    <a:cubicBezTo>
                      <a:pt x="54" y="450"/>
                      <a:pt x="40" y="465"/>
                      <a:pt x="33" y="483"/>
                    </a:cubicBezTo>
                    <a:cubicBezTo>
                      <a:pt x="32" y="477"/>
                      <a:pt x="32" y="471"/>
                      <a:pt x="32" y="464"/>
                    </a:cubicBezTo>
                    <a:close/>
                    <a:moveTo>
                      <a:pt x="64" y="296"/>
                    </a:moveTo>
                    <a:cubicBezTo>
                      <a:pt x="63" y="296"/>
                      <a:pt x="61" y="296"/>
                      <a:pt x="60" y="297"/>
                    </a:cubicBezTo>
                    <a:cubicBezTo>
                      <a:pt x="61" y="294"/>
                      <a:pt x="63" y="292"/>
                      <a:pt x="64" y="289"/>
                    </a:cubicBezTo>
                    <a:cubicBezTo>
                      <a:pt x="64" y="291"/>
                      <a:pt x="64" y="294"/>
                      <a:pt x="64" y="296"/>
                    </a:cubicBezTo>
                    <a:close/>
                    <a:moveTo>
                      <a:pt x="31" y="446"/>
                    </a:moveTo>
                    <a:cubicBezTo>
                      <a:pt x="31" y="446"/>
                      <a:pt x="31" y="445"/>
                      <a:pt x="31" y="445"/>
                    </a:cubicBezTo>
                    <a:cubicBezTo>
                      <a:pt x="31" y="442"/>
                      <a:pt x="31" y="438"/>
                      <a:pt x="31" y="435"/>
                    </a:cubicBezTo>
                    <a:cubicBezTo>
                      <a:pt x="31" y="435"/>
                      <a:pt x="31" y="435"/>
                      <a:pt x="31" y="436"/>
                    </a:cubicBezTo>
                    <a:cubicBezTo>
                      <a:pt x="32" y="437"/>
                      <a:pt x="34" y="438"/>
                      <a:pt x="36" y="437"/>
                    </a:cubicBezTo>
                    <a:cubicBezTo>
                      <a:pt x="34" y="440"/>
                      <a:pt x="32" y="443"/>
                      <a:pt x="31" y="446"/>
                    </a:cubicBezTo>
                    <a:close/>
                    <a:moveTo>
                      <a:pt x="315" y="326"/>
                    </a:moveTo>
                    <a:cubicBezTo>
                      <a:pt x="315" y="320"/>
                      <a:pt x="316" y="314"/>
                      <a:pt x="316" y="308"/>
                    </a:cubicBezTo>
                    <a:cubicBezTo>
                      <a:pt x="316" y="336"/>
                      <a:pt x="315" y="363"/>
                      <a:pt x="314" y="391"/>
                    </a:cubicBezTo>
                    <a:cubicBezTo>
                      <a:pt x="314" y="370"/>
                      <a:pt x="314" y="349"/>
                      <a:pt x="315" y="328"/>
                    </a:cubicBezTo>
                    <a:cubicBezTo>
                      <a:pt x="315" y="328"/>
                      <a:pt x="315" y="328"/>
                      <a:pt x="315" y="328"/>
                    </a:cubicBezTo>
                    <a:cubicBezTo>
                      <a:pt x="315" y="327"/>
                      <a:pt x="315" y="327"/>
                      <a:pt x="315" y="326"/>
                    </a:cubicBezTo>
                    <a:close/>
                    <a:moveTo>
                      <a:pt x="281" y="450"/>
                    </a:moveTo>
                    <a:cubicBezTo>
                      <a:pt x="287" y="443"/>
                      <a:pt x="291" y="432"/>
                      <a:pt x="295" y="423"/>
                    </a:cubicBezTo>
                    <a:cubicBezTo>
                      <a:pt x="297" y="419"/>
                      <a:pt x="299" y="414"/>
                      <a:pt x="302" y="409"/>
                    </a:cubicBezTo>
                    <a:cubicBezTo>
                      <a:pt x="302" y="412"/>
                      <a:pt x="302" y="414"/>
                      <a:pt x="302" y="417"/>
                    </a:cubicBezTo>
                    <a:cubicBezTo>
                      <a:pt x="302" y="432"/>
                      <a:pt x="302" y="446"/>
                      <a:pt x="303" y="461"/>
                    </a:cubicBezTo>
                    <a:cubicBezTo>
                      <a:pt x="298" y="468"/>
                      <a:pt x="293" y="474"/>
                      <a:pt x="289" y="481"/>
                    </a:cubicBezTo>
                    <a:cubicBezTo>
                      <a:pt x="286" y="484"/>
                      <a:pt x="283" y="488"/>
                      <a:pt x="281" y="492"/>
                    </a:cubicBezTo>
                    <a:cubicBezTo>
                      <a:pt x="281" y="478"/>
                      <a:pt x="281" y="464"/>
                      <a:pt x="281" y="450"/>
                    </a:cubicBezTo>
                    <a:close/>
                    <a:moveTo>
                      <a:pt x="302" y="399"/>
                    </a:moveTo>
                    <a:cubicBezTo>
                      <a:pt x="298" y="404"/>
                      <a:pt x="294" y="410"/>
                      <a:pt x="291" y="416"/>
                    </a:cubicBezTo>
                    <a:cubicBezTo>
                      <a:pt x="288" y="420"/>
                      <a:pt x="284" y="426"/>
                      <a:pt x="281" y="432"/>
                    </a:cubicBezTo>
                    <a:cubicBezTo>
                      <a:pt x="280" y="421"/>
                      <a:pt x="280" y="410"/>
                      <a:pt x="280" y="399"/>
                    </a:cubicBezTo>
                    <a:cubicBezTo>
                      <a:pt x="288" y="388"/>
                      <a:pt x="292" y="374"/>
                      <a:pt x="299" y="363"/>
                    </a:cubicBezTo>
                    <a:cubicBezTo>
                      <a:pt x="300" y="360"/>
                      <a:pt x="301" y="358"/>
                      <a:pt x="302" y="356"/>
                    </a:cubicBezTo>
                    <a:cubicBezTo>
                      <a:pt x="302" y="370"/>
                      <a:pt x="301" y="385"/>
                      <a:pt x="302" y="399"/>
                    </a:cubicBezTo>
                    <a:close/>
                    <a:moveTo>
                      <a:pt x="311" y="210"/>
                    </a:moveTo>
                    <a:cubicBezTo>
                      <a:pt x="299" y="219"/>
                      <a:pt x="293" y="230"/>
                      <a:pt x="287" y="243"/>
                    </a:cubicBezTo>
                    <a:cubicBezTo>
                      <a:pt x="283" y="253"/>
                      <a:pt x="274" y="271"/>
                      <a:pt x="282" y="281"/>
                    </a:cubicBezTo>
                    <a:cubicBezTo>
                      <a:pt x="283" y="282"/>
                      <a:pt x="284" y="282"/>
                      <a:pt x="286" y="282"/>
                    </a:cubicBezTo>
                    <a:cubicBezTo>
                      <a:pt x="295" y="277"/>
                      <a:pt x="296" y="261"/>
                      <a:pt x="298" y="252"/>
                    </a:cubicBezTo>
                    <a:cubicBezTo>
                      <a:pt x="302" y="239"/>
                      <a:pt x="307" y="225"/>
                      <a:pt x="314" y="214"/>
                    </a:cubicBezTo>
                    <a:cubicBezTo>
                      <a:pt x="315" y="229"/>
                      <a:pt x="316" y="245"/>
                      <a:pt x="316" y="261"/>
                    </a:cubicBezTo>
                    <a:cubicBezTo>
                      <a:pt x="314" y="266"/>
                      <a:pt x="313" y="271"/>
                      <a:pt x="312" y="276"/>
                    </a:cubicBezTo>
                    <a:cubicBezTo>
                      <a:pt x="307" y="282"/>
                      <a:pt x="303" y="289"/>
                      <a:pt x="299" y="295"/>
                    </a:cubicBezTo>
                    <a:cubicBezTo>
                      <a:pt x="293" y="306"/>
                      <a:pt x="283" y="328"/>
                      <a:pt x="292" y="339"/>
                    </a:cubicBezTo>
                    <a:cubicBezTo>
                      <a:pt x="293" y="340"/>
                      <a:pt x="295" y="340"/>
                      <a:pt x="296" y="339"/>
                    </a:cubicBezTo>
                    <a:cubicBezTo>
                      <a:pt x="300" y="335"/>
                      <a:pt x="299" y="330"/>
                      <a:pt x="300" y="324"/>
                    </a:cubicBezTo>
                    <a:cubicBezTo>
                      <a:pt x="301" y="317"/>
                      <a:pt x="304" y="310"/>
                      <a:pt x="306" y="303"/>
                    </a:cubicBezTo>
                    <a:cubicBezTo>
                      <a:pt x="307" y="302"/>
                      <a:pt x="307" y="302"/>
                      <a:pt x="307" y="301"/>
                    </a:cubicBezTo>
                    <a:cubicBezTo>
                      <a:pt x="305" y="313"/>
                      <a:pt x="304" y="325"/>
                      <a:pt x="303" y="338"/>
                    </a:cubicBezTo>
                    <a:cubicBezTo>
                      <a:pt x="298" y="345"/>
                      <a:pt x="293" y="353"/>
                      <a:pt x="289" y="361"/>
                    </a:cubicBezTo>
                    <a:cubicBezTo>
                      <a:pt x="286" y="365"/>
                      <a:pt x="283" y="370"/>
                      <a:pt x="280" y="375"/>
                    </a:cubicBezTo>
                    <a:cubicBezTo>
                      <a:pt x="279" y="330"/>
                      <a:pt x="280" y="285"/>
                      <a:pt x="276" y="240"/>
                    </a:cubicBezTo>
                    <a:cubicBezTo>
                      <a:pt x="276" y="238"/>
                      <a:pt x="273" y="238"/>
                      <a:pt x="273" y="240"/>
                    </a:cubicBezTo>
                    <a:cubicBezTo>
                      <a:pt x="269" y="285"/>
                      <a:pt x="270" y="330"/>
                      <a:pt x="269" y="375"/>
                    </a:cubicBezTo>
                    <a:cubicBezTo>
                      <a:pt x="268" y="418"/>
                      <a:pt x="268" y="461"/>
                      <a:pt x="268" y="503"/>
                    </a:cubicBezTo>
                    <a:cubicBezTo>
                      <a:pt x="267" y="503"/>
                      <a:pt x="266" y="503"/>
                      <a:pt x="265" y="503"/>
                    </a:cubicBezTo>
                    <a:cubicBezTo>
                      <a:pt x="236" y="503"/>
                      <a:pt x="207" y="506"/>
                      <a:pt x="178" y="508"/>
                    </a:cubicBezTo>
                    <a:cubicBezTo>
                      <a:pt x="162" y="508"/>
                      <a:pt x="147" y="509"/>
                      <a:pt x="131" y="507"/>
                    </a:cubicBezTo>
                    <a:cubicBezTo>
                      <a:pt x="121" y="507"/>
                      <a:pt x="110" y="506"/>
                      <a:pt x="101" y="503"/>
                    </a:cubicBezTo>
                    <a:cubicBezTo>
                      <a:pt x="101" y="502"/>
                      <a:pt x="101" y="500"/>
                      <a:pt x="101" y="499"/>
                    </a:cubicBezTo>
                    <a:cubicBezTo>
                      <a:pt x="90" y="458"/>
                      <a:pt x="83" y="415"/>
                      <a:pt x="79" y="373"/>
                    </a:cubicBezTo>
                    <a:cubicBezTo>
                      <a:pt x="75" y="329"/>
                      <a:pt x="73" y="284"/>
                      <a:pt x="76" y="240"/>
                    </a:cubicBezTo>
                    <a:cubicBezTo>
                      <a:pt x="76" y="237"/>
                      <a:pt x="71" y="236"/>
                      <a:pt x="70" y="239"/>
                    </a:cubicBezTo>
                    <a:cubicBezTo>
                      <a:pt x="69" y="244"/>
                      <a:pt x="69" y="248"/>
                      <a:pt x="68" y="252"/>
                    </a:cubicBezTo>
                    <a:cubicBezTo>
                      <a:pt x="67" y="251"/>
                      <a:pt x="65" y="250"/>
                      <a:pt x="63" y="250"/>
                    </a:cubicBezTo>
                    <a:cubicBezTo>
                      <a:pt x="63" y="250"/>
                      <a:pt x="63" y="250"/>
                      <a:pt x="63" y="250"/>
                    </a:cubicBezTo>
                    <a:cubicBezTo>
                      <a:pt x="69" y="262"/>
                      <a:pt x="58" y="278"/>
                      <a:pt x="52" y="288"/>
                    </a:cubicBezTo>
                    <a:cubicBezTo>
                      <a:pt x="45" y="300"/>
                      <a:pt x="36" y="312"/>
                      <a:pt x="33" y="326"/>
                    </a:cubicBezTo>
                    <a:cubicBezTo>
                      <a:pt x="31" y="331"/>
                      <a:pt x="37" y="335"/>
                      <a:pt x="42" y="333"/>
                    </a:cubicBezTo>
                    <a:cubicBezTo>
                      <a:pt x="36" y="349"/>
                      <a:pt x="31" y="364"/>
                      <a:pt x="28" y="381"/>
                    </a:cubicBezTo>
                    <a:cubicBezTo>
                      <a:pt x="27" y="358"/>
                      <a:pt x="26" y="334"/>
                      <a:pt x="25" y="311"/>
                    </a:cubicBezTo>
                    <a:cubicBezTo>
                      <a:pt x="26" y="311"/>
                      <a:pt x="27" y="310"/>
                      <a:pt x="28" y="309"/>
                    </a:cubicBezTo>
                    <a:cubicBezTo>
                      <a:pt x="35" y="292"/>
                      <a:pt x="32" y="273"/>
                      <a:pt x="32" y="255"/>
                    </a:cubicBezTo>
                    <a:cubicBezTo>
                      <a:pt x="31" y="238"/>
                      <a:pt x="31" y="222"/>
                      <a:pt x="30" y="205"/>
                    </a:cubicBezTo>
                    <a:cubicBezTo>
                      <a:pt x="57" y="208"/>
                      <a:pt x="84" y="208"/>
                      <a:pt x="111" y="208"/>
                    </a:cubicBezTo>
                    <a:cubicBezTo>
                      <a:pt x="107" y="213"/>
                      <a:pt x="104" y="219"/>
                      <a:pt x="104" y="226"/>
                    </a:cubicBezTo>
                    <a:cubicBezTo>
                      <a:pt x="104" y="228"/>
                      <a:pt x="105" y="230"/>
                      <a:pt x="107" y="231"/>
                    </a:cubicBezTo>
                    <a:cubicBezTo>
                      <a:pt x="108" y="231"/>
                      <a:pt x="109" y="232"/>
                      <a:pt x="110" y="233"/>
                    </a:cubicBezTo>
                    <a:cubicBezTo>
                      <a:pt x="112" y="234"/>
                      <a:pt x="115" y="232"/>
                      <a:pt x="114" y="230"/>
                    </a:cubicBezTo>
                    <a:cubicBezTo>
                      <a:pt x="114" y="230"/>
                      <a:pt x="114" y="230"/>
                      <a:pt x="114" y="230"/>
                    </a:cubicBezTo>
                    <a:cubicBezTo>
                      <a:pt x="114" y="229"/>
                      <a:pt x="114" y="228"/>
                      <a:pt x="115" y="227"/>
                    </a:cubicBezTo>
                    <a:cubicBezTo>
                      <a:pt x="115" y="225"/>
                      <a:pt x="115" y="224"/>
                      <a:pt x="116" y="222"/>
                    </a:cubicBezTo>
                    <a:cubicBezTo>
                      <a:pt x="117" y="217"/>
                      <a:pt x="119" y="213"/>
                      <a:pt x="121" y="208"/>
                    </a:cubicBezTo>
                    <a:cubicBezTo>
                      <a:pt x="139" y="208"/>
                      <a:pt x="156" y="208"/>
                      <a:pt x="173" y="208"/>
                    </a:cubicBezTo>
                    <a:cubicBezTo>
                      <a:pt x="219" y="207"/>
                      <a:pt x="265" y="208"/>
                      <a:pt x="311" y="210"/>
                    </a:cubicBezTo>
                    <a:close/>
                    <a:moveTo>
                      <a:pt x="74" y="641"/>
                    </a:moveTo>
                    <a:cubicBezTo>
                      <a:pt x="77" y="637"/>
                      <a:pt x="80" y="633"/>
                      <a:pt x="84" y="630"/>
                    </a:cubicBezTo>
                    <a:cubicBezTo>
                      <a:pt x="86" y="628"/>
                      <a:pt x="88" y="625"/>
                      <a:pt x="90" y="623"/>
                    </a:cubicBezTo>
                    <a:cubicBezTo>
                      <a:pt x="91" y="623"/>
                      <a:pt x="91" y="624"/>
                      <a:pt x="92" y="624"/>
                    </a:cubicBezTo>
                    <a:cubicBezTo>
                      <a:pt x="90" y="629"/>
                      <a:pt x="89" y="635"/>
                      <a:pt x="88" y="641"/>
                    </a:cubicBezTo>
                    <a:cubicBezTo>
                      <a:pt x="86" y="641"/>
                      <a:pt x="83" y="641"/>
                      <a:pt x="81" y="641"/>
                    </a:cubicBezTo>
                    <a:cubicBezTo>
                      <a:pt x="78" y="641"/>
                      <a:pt x="76" y="641"/>
                      <a:pt x="74" y="641"/>
                    </a:cubicBezTo>
                    <a:close/>
                    <a:moveTo>
                      <a:pt x="154" y="643"/>
                    </a:moveTo>
                    <a:cubicBezTo>
                      <a:pt x="154" y="641"/>
                      <a:pt x="154" y="639"/>
                      <a:pt x="155" y="638"/>
                    </a:cubicBezTo>
                    <a:cubicBezTo>
                      <a:pt x="155" y="638"/>
                      <a:pt x="156" y="639"/>
                      <a:pt x="156" y="640"/>
                    </a:cubicBezTo>
                    <a:cubicBezTo>
                      <a:pt x="158" y="641"/>
                      <a:pt x="160" y="642"/>
                      <a:pt x="162" y="641"/>
                    </a:cubicBezTo>
                    <a:cubicBezTo>
                      <a:pt x="168" y="639"/>
                      <a:pt x="168" y="633"/>
                      <a:pt x="171" y="629"/>
                    </a:cubicBezTo>
                    <a:cubicBezTo>
                      <a:pt x="173" y="627"/>
                      <a:pt x="171" y="625"/>
                      <a:pt x="170" y="624"/>
                    </a:cubicBezTo>
                    <a:cubicBezTo>
                      <a:pt x="169" y="624"/>
                      <a:pt x="169" y="624"/>
                      <a:pt x="169" y="624"/>
                    </a:cubicBezTo>
                    <a:cubicBezTo>
                      <a:pt x="171" y="622"/>
                      <a:pt x="173" y="620"/>
                      <a:pt x="174" y="619"/>
                    </a:cubicBezTo>
                    <a:cubicBezTo>
                      <a:pt x="179" y="613"/>
                      <a:pt x="184" y="606"/>
                      <a:pt x="189" y="600"/>
                    </a:cubicBezTo>
                    <a:cubicBezTo>
                      <a:pt x="190" y="599"/>
                      <a:pt x="192" y="597"/>
                      <a:pt x="193" y="595"/>
                    </a:cubicBezTo>
                    <a:cubicBezTo>
                      <a:pt x="199" y="609"/>
                      <a:pt x="211" y="620"/>
                      <a:pt x="225" y="626"/>
                    </a:cubicBezTo>
                    <a:cubicBezTo>
                      <a:pt x="222" y="632"/>
                      <a:pt x="219" y="637"/>
                      <a:pt x="217" y="643"/>
                    </a:cubicBezTo>
                    <a:cubicBezTo>
                      <a:pt x="208" y="643"/>
                      <a:pt x="199" y="643"/>
                      <a:pt x="190" y="643"/>
                    </a:cubicBezTo>
                    <a:cubicBezTo>
                      <a:pt x="193" y="632"/>
                      <a:pt x="191" y="618"/>
                      <a:pt x="189" y="607"/>
                    </a:cubicBezTo>
                    <a:cubicBezTo>
                      <a:pt x="189" y="606"/>
                      <a:pt x="187" y="606"/>
                      <a:pt x="187" y="607"/>
                    </a:cubicBezTo>
                    <a:cubicBezTo>
                      <a:pt x="186" y="615"/>
                      <a:pt x="184" y="623"/>
                      <a:pt x="183" y="631"/>
                    </a:cubicBezTo>
                    <a:cubicBezTo>
                      <a:pt x="182" y="635"/>
                      <a:pt x="181" y="639"/>
                      <a:pt x="180" y="643"/>
                    </a:cubicBezTo>
                    <a:cubicBezTo>
                      <a:pt x="172" y="643"/>
                      <a:pt x="164" y="643"/>
                      <a:pt x="156" y="643"/>
                    </a:cubicBezTo>
                    <a:cubicBezTo>
                      <a:pt x="155" y="643"/>
                      <a:pt x="155" y="643"/>
                      <a:pt x="154" y="643"/>
                    </a:cubicBezTo>
                    <a:close/>
                    <a:moveTo>
                      <a:pt x="225" y="643"/>
                    </a:moveTo>
                    <a:cubicBezTo>
                      <a:pt x="226" y="638"/>
                      <a:pt x="227" y="633"/>
                      <a:pt x="228" y="628"/>
                    </a:cubicBezTo>
                    <a:cubicBezTo>
                      <a:pt x="230" y="628"/>
                      <a:pt x="233" y="629"/>
                      <a:pt x="235" y="630"/>
                    </a:cubicBezTo>
                    <a:cubicBezTo>
                      <a:pt x="245" y="632"/>
                      <a:pt x="255" y="630"/>
                      <a:pt x="263" y="626"/>
                    </a:cubicBezTo>
                    <a:cubicBezTo>
                      <a:pt x="260" y="632"/>
                      <a:pt x="258" y="638"/>
                      <a:pt x="258" y="644"/>
                    </a:cubicBezTo>
                    <a:cubicBezTo>
                      <a:pt x="247" y="644"/>
                      <a:pt x="236" y="643"/>
                      <a:pt x="225" y="6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5" name="Freeform 1376"/>
              <p:cNvSpPr/>
              <p:nvPr/>
            </p:nvSpPr>
            <p:spPr bwMode="auto">
              <a:xfrm>
                <a:off x="4572" y="1179"/>
                <a:ext cx="35" cy="36"/>
              </a:xfrm>
              <a:custGeom>
                <a:avLst/>
                <a:gdLst>
                  <a:gd name="T0" fmla="*/ 56 w 61"/>
                  <a:gd name="T1" fmla="*/ 2 h 64"/>
                  <a:gd name="T2" fmla="*/ 29 w 61"/>
                  <a:gd name="T3" fmla="*/ 64 h 64"/>
                  <a:gd name="T4" fmla="*/ 31 w 61"/>
                  <a:gd name="T5" fmla="*/ 60 h 64"/>
                  <a:gd name="T6" fmla="*/ 41 w 61"/>
                  <a:gd name="T7" fmla="*/ 34 h 64"/>
                  <a:gd name="T8" fmla="*/ 60 w 61"/>
                  <a:gd name="T9" fmla="*/ 4 h 64"/>
                  <a:gd name="T10" fmla="*/ 56 w 61"/>
                  <a:gd name="T11" fmla="*/ 2 h 64"/>
                </a:gdLst>
                <a:ahLst/>
                <a:cxnLst>
                  <a:cxn ang="0">
                    <a:pos x="T0" y="T1"/>
                  </a:cxn>
                  <a:cxn ang="0">
                    <a:pos x="T2" y="T3"/>
                  </a:cxn>
                  <a:cxn ang="0">
                    <a:pos x="T4" y="T5"/>
                  </a:cxn>
                  <a:cxn ang="0">
                    <a:pos x="T6" y="T7"/>
                  </a:cxn>
                  <a:cxn ang="0">
                    <a:pos x="T8" y="T9"/>
                  </a:cxn>
                  <a:cxn ang="0">
                    <a:pos x="T10" y="T11"/>
                  </a:cxn>
                </a:cxnLst>
                <a:rect l="0" t="0" r="r" b="b"/>
                <a:pathLst>
                  <a:path w="61" h="64">
                    <a:moveTo>
                      <a:pt x="56" y="2"/>
                    </a:moveTo>
                    <a:cubicBezTo>
                      <a:pt x="50" y="8"/>
                      <a:pt x="0" y="61"/>
                      <a:pt x="29" y="64"/>
                    </a:cubicBezTo>
                    <a:cubicBezTo>
                      <a:pt x="31" y="64"/>
                      <a:pt x="32" y="61"/>
                      <a:pt x="31" y="60"/>
                    </a:cubicBezTo>
                    <a:cubicBezTo>
                      <a:pt x="26" y="55"/>
                      <a:pt x="38" y="38"/>
                      <a:pt x="41" y="34"/>
                    </a:cubicBezTo>
                    <a:cubicBezTo>
                      <a:pt x="47" y="24"/>
                      <a:pt x="54" y="15"/>
                      <a:pt x="60" y="4"/>
                    </a:cubicBezTo>
                    <a:cubicBezTo>
                      <a:pt x="61" y="2"/>
                      <a:pt x="58" y="0"/>
                      <a:pt x="5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6" name="Freeform 1377"/>
              <p:cNvSpPr/>
              <p:nvPr/>
            </p:nvSpPr>
            <p:spPr bwMode="auto">
              <a:xfrm>
                <a:off x="4607" y="1179"/>
                <a:ext cx="114" cy="30"/>
              </a:xfrm>
              <a:custGeom>
                <a:avLst/>
                <a:gdLst>
                  <a:gd name="T0" fmla="*/ 70 w 204"/>
                  <a:gd name="T1" fmla="*/ 32 h 54"/>
                  <a:gd name="T2" fmla="*/ 7 w 204"/>
                  <a:gd name="T3" fmla="*/ 20 h 54"/>
                  <a:gd name="T4" fmla="*/ 4 w 204"/>
                  <a:gd name="T5" fmla="*/ 25 h 54"/>
                  <a:gd name="T6" fmla="*/ 88 w 204"/>
                  <a:gd name="T7" fmla="*/ 45 h 54"/>
                  <a:gd name="T8" fmla="*/ 157 w 204"/>
                  <a:gd name="T9" fmla="*/ 48 h 54"/>
                  <a:gd name="T10" fmla="*/ 157 w 204"/>
                  <a:gd name="T11" fmla="*/ 52 h 54"/>
                  <a:gd name="T12" fmla="*/ 161 w 204"/>
                  <a:gd name="T13" fmla="*/ 53 h 54"/>
                  <a:gd name="T14" fmla="*/ 163 w 204"/>
                  <a:gd name="T15" fmla="*/ 48 h 54"/>
                  <a:gd name="T16" fmla="*/ 188 w 204"/>
                  <a:gd name="T17" fmla="*/ 48 h 54"/>
                  <a:gd name="T18" fmla="*/ 192 w 204"/>
                  <a:gd name="T19" fmla="*/ 37 h 54"/>
                  <a:gd name="T20" fmla="*/ 193 w 204"/>
                  <a:gd name="T21" fmla="*/ 30 h 54"/>
                  <a:gd name="T22" fmla="*/ 200 w 204"/>
                  <a:gd name="T23" fmla="*/ 16 h 54"/>
                  <a:gd name="T24" fmla="*/ 195 w 204"/>
                  <a:gd name="T25" fmla="*/ 10 h 54"/>
                  <a:gd name="T26" fmla="*/ 184 w 204"/>
                  <a:gd name="T27" fmla="*/ 36 h 54"/>
                  <a:gd name="T28" fmla="*/ 167 w 204"/>
                  <a:gd name="T29" fmla="*/ 35 h 54"/>
                  <a:gd name="T30" fmla="*/ 170 w 204"/>
                  <a:gd name="T31" fmla="*/ 13 h 54"/>
                  <a:gd name="T32" fmla="*/ 168 w 204"/>
                  <a:gd name="T33" fmla="*/ 12 h 54"/>
                  <a:gd name="T34" fmla="*/ 160 w 204"/>
                  <a:gd name="T35" fmla="*/ 35 h 54"/>
                  <a:gd name="T36" fmla="*/ 129 w 204"/>
                  <a:gd name="T37" fmla="*/ 35 h 54"/>
                  <a:gd name="T38" fmla="*/ 141 w 204"/>
                  <a:gd name="T39" fmla="*/ 4 h 54"/>
                  <a:gd name="T40" fmla="*/ 139 w 204"/>
                  <a:gd name="T41" fmla="*/ 2 h 54"/>
                  <a:gd name="T42" fmla="*/ 124 w 204"/>
                  <a:gd name="T43" fmla="*/ 35 h 54"/>
                  <a:gd name="T44" fmla="*/ 99 w 204"/>
                  <a:gd name="T45" fmla="*/ 34 h 54"/>
                  <a:gd name="T46" fmla="*/ 112 w 204"/>
                  <a:gd name="T47" fmla="*/ 4 h 54"/>
                  <a:gd name="T48" fmla="*/ 110 w 204"/>
                  <a:gd name="T49" fmla="*/ 2 h 54"/>
                  <a:gd name="T50" fmla="*/ 91 w 204"/>
                  <a:gd name="T51" fmla="*/ 23 h 54"/>
                  <a:gd name="T52" fmla="*/ 91 w 204"/>
                  <a:gd name="T53" fmla="*/ 34 h 54"/>
                  <a:gd name="T54" fmla="*/ 74 w 204"/>
                  <a:gd name="T55" fmla="*/ 33 h 54"/>
                  <a:gd name="T56" fmla="*/ 74 w 204"/>
                  <a:gd name="T57" fmla="*/ 31 h 54"/>
                  <a:gd name="T58" fmla="*/ 84 w 204"/>
                  <a:gd name="T59" fmla="*/ 5 h 54"/>
                  <a:gd name="T60" fmla="*/ 81 w 204"/>
                  <a:gd name="T61" fmla="*/ 2 h 54"/>
                  <a:gd name="T62" fmla="*/ 66 w 204"/>
                  <a:gd name="T63" fmla="*/ 18 h 54"/>
                  <a:gd name="T64" fmla="*/ 70 w 204"/>
                  <a:gd name="T65"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54">
                    <a:moveTo>
                      <a:pt x="70" y="32"/>
                    </a:moveTo>
                    <a:cubicBezTo>
                      <a:pt x="48" y="31"/>
                      <a:pt x="26" y="28"/>
                      <a:pt x="7" y="20"/>
                    </a:cubicBezTo>
                    <a:cubicBezTo>
                      <a:pt x="3" y="18"/>
                      <a:pt x="0" y="23"/>
                      <a:pt x="4" y="25"/>
                    </a:cubicBezTo>
                    <a:cubicBezTo>
                      <a:pt x="28" y="41"/>
                      <a:pt x="60" y="43"/>
                      <a:pt x="88" y="45"/>
                    </a:cubicBezTo>
                    <a:cubicBezTo>
                      <a:pt x="111" y="47"/>
                      <a:pt x="134" y="48"/>
                      <a:pt x="157" y="48"/>
                    </a:cubicBezTo>
                    <a:cubicBezTo>
                      <a:pt x="157" y="49"/>
                      <a:pt x="157" y="50"/>
                      <a:pt x="157" y="52"/>
                    </a:cubicBezTo>
                    <a:cubicBezTo>
                      <a:pt x="157" y="54"/>
                      <a:pt x="160" y="54"/>
                      <a:pt x="161" y="53"/>
                    </a:cubicBezTo>
                    <a:cubicBezTo>
                      <a:pt x="162" y="51"/>
                      <a:pt x="162" y="50"/>
                      <a:pt x="163" y="48"/>
                    </a:cubicBezTo>
                    <a:cubicBezTo>
                      <a:pt x="171" y="48"/>
                      <a:pt x="180" y="48"/>
                      <a:pt x="188" y="48"/>
                    </a:cubicBezTo>
                    <a:cubicBezTo>
                      <a:pt x="194" y="48"/>
                      <a:pt x="196" y="41"/>
                      <a:pt x="192" y="37"/>
                    </a:cubicBezTo>
                    <a:cubicBezTo>
                      <a:pt x="192" y="35"/>
                      <a:pt x="192" y="33"/>
                      <a:pt x="193" y="30"/>
                    </a:cubicBezTo>
                    <a:cubicBezTo>
                      <a:pt x="194" y="25"/>
                      <a:pt x="197" y="20"/>
                      <a:pt x="200" y="16"/>
                    </a:cubicBezTo>
                    <a:cubicBezTo>
                      <a:pt x="204" y="12"/>
                      <a:pt x="198" y="6"/>
                      <a:pt x="195" y="10"/>
                    </a:cubicBezTo>
                    <a:cubicBezTo>
                      <a:pt x="188" y="17"/>
                      <a:pt x="184" y="26"/>
                      <a:pt x="184" y="36"/>
                    </a:cubicBezTo>
                    <a:cubicBezTo>
                      <a:pt x="178" y="36"/>
                      <a:pt x="172" y="35"/>
                      <a:pt x="167" y="35"/>
                    </a:cubicBezTo>
                    <a:cubicBezTo>
                      <a:pt x="168" y="28"/>
                      <a:pt x="169" y="20"/>
                      <a:pt x="170" y="13"/>
                    </a:cubicBezTo>
                    <a:cubicBezTo>
                      <a:pt x="170" y="12"/>
                      <a:pt x="168" y="11"/>
                      <a:pt x="168" y="12"/>
                    </a:cubicBezTo>
                    <a:cubicBezTo>
                      <a:pt x="164" y="19"/>
                      <a:pt x="161" y="27"/>
                      <a:pt x="160" y="35"/>
                    </a:cubicBezTo>
                    <a:cubicBezTo>
                      <a:pt x="149" y="35"/>
                      <a:pt x="139" y="35"/>
                      <a:pt x="129" y="35"/>
                    </a:cubicBezTo>
                    <a:cubicBezTo>
                      <a:pt x="128" y="24"/>
                      <a:pt x="135" y="12"/>
                      <a:pt x="141" y="4"/>
                    </a:cubicBezTo>
                    <a:cubicBezTo>
                      <a:pt x="142" y="3"/>
                      <a:pt x="140" y="1"/>
                      <a:pt x="139" y="2"/>
                    </a:cubicBezTo>
                    <a:cubicBezTo>
                      <a:pt x="131" y="9"/>
                      <a:pt x="121" y="24"/>
                      <a:pt x="124" y="35"/>
                    </a:cubicBezTo>
                    <a:cubicBezTo>
                      <a:pt x="116" y="35"/>
                      <a:pt x="107" y="34"/>
                      <a:pt x="99" y="34"/>
                    </a:cubicBezTo>
                    <a:cubicBezTo>
                      <a:pt x="96" y="23"/>
                      <a:pt x="104" y="11"/>
                      <a:pt x="112" y="4"/>
                    </a:cubicBezTo>
                    <a:cubicBezTo>
                      <a:pt x="113" y="3"/>
                      <a:pt x="112" y="1"/>
                      <a:pt x="110" y="2"/>
                    </a:cubicBezTo>
                    <a:cubicBezTo>
                      <a:pt x="102" y="7"/>
                      <a:pt x="94" y="14"/>
                      <a:pt x="91" y="23"/>
                    </a:cubicBezTo>
                    <a:cubicBezTo>
                      <a:pt x="90" y="27"/>
                      <a:pt x="90" y="30"/>
                      <a:pt x="91" y="34"/>
                    </a:cubicBezTo>
                    <a:cubicBezTo>
                      <a:pt x="86" y="33"/>
                      <a:pt x="80" y="33"/>
                      <a:pt x="74" y="33"/>
                    </a:cubicBezTo>
                    <a:cubicBezTo>
                      <a:pt x="75" y="32"/>
                      <a:pt x="75" y="32"/>
                      <a:pt x="74" y="31"/>
                    </a:cubicBezTo>
                    <a:cubicBezTo>
                      <a:pt x="69" y="22"/>
                      <a:pt x="79" y="12"/>
                      <a:pt x="84" y="5"/>
                    </a:cubicBezTo>
                    <a:cubicBezTo>
                      <a:pt x="86" y="3"/>
                      <a:pt x="83" y="0"/>
                      <a:pt x="81" y="2"/>
                    </a:cubicBezTo>
                    <a:cubicBezTo>
                      <a:pt x="75" y="6"/>
                      <a:pt x="68" y="11"/>
                      <a:pt x="66" y="18"/>
                    </a:cubicBezTo>
                    <a:cubicBezTo>
                      <a:pt x="63" y="25"/>
                      <a:pt x="65" y="29"/>
                      <a:pt x="7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7" name="Freeform 1378"/>
              <p:cNvSpPr/>
              <p:nvPr/>
            </p:nvSpPr>
            <p:spPr bwMode="auto">
              <a:xfrm>
                <a:off x="4720" y="1381"/>
                <a:ext cx="15" cy="36"/>
              </a:xfrm>
              <a:custGeom>
                <a:avLst/>
                <a:gdLst>
                  <a:gd name="T0" fmla="*/ 25 w 26"/>
                  <a:gd name="T1" fmla="*/ 1 h 65"/>
                  <a:gd name="T2" fmla="*/ 23 w 26"/>
                  <a:gd name="T3" fmla="*/ 1 h 65"/>
                  <a:gd name="T4" fmla="*/ 2 w 26"/>
                  <a:gd name="T5" fmla="*/ 57 h 65"/>
                  <a:gd name="T6" fmla="*/ 8 w 26"/>
                  <a:gd name="T7" fmla="*/ 61 h 65"/>
                  <a:gd name="T8" fmla="*/ 25 w 26"/>
                  <a:gd name="T9" fmla="*/ 1 h 65"/>
                </a:gdLst>
                <a:ahLst/>
                <a:cxnLst>
                  <a:cxn ang="0">
                    <a:pos x="T0" y="T1"/>
                  </a:cxn>
                  <a:cxn ang="0">
                    <a:pos x="T2" y="T3"/>
                  </a:cxn>
                  <a:cxn ang="0">
                    <a:pos x="T4" y="T5"/>
                  </a:cxn>
                  <a:cxn ang="0">
                    <a:pos x="T6" y="T7"/>
                  </a:cxn>
                  <a:cxn ang="0">
                    <a:pos x="T8" y="T9"/>
                  </a:cxn>
                </a:cxnLst>
                <a:rect l="0" t="0" r="r" b="b"/>
                <a:pathLst>
                  <a:path w="26" h="65">
                    <a:moveTo>
                      <a:pt x="25" y="1"/>
                    </a:moveTo>
                    <a:cubicBezTo>
                      <a:pt x="25" y="0"/>
                      <a:pt x="23" y="0"/>
                      <a:pt x="23" y="1"/>
                    </a:cubicBezTo>
                    <a:cubicBezTo>
                      <a:pt x="21" y="22"/>
                      <a:pt x="10" y="38"/>
                      <a:pt x="2" y="57"/>
                    </a:cubicBezTo>
                    <a:cubicBezTo>
                      <a:pt x="0" y="61"/>
                      <a:pt x="6" y="65"/>
                      <a:pt x="8" y="61"/>
                    </a:cubicBezTo>
                    <a:cubicBezTo>
                      <a:pt x="18" y="43"/>
                      <a:pt x="26" y="22"/>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8" name="Freeform 1379"/>
              <p:cNvSpPr/>
              <p:nvPr/>
            </p:nvSpPr>
            <p:spPr bwMode="auto">
              <a:xfrm>
                <a:off x="4341" y="2434"/>
                <a:ext cx="35" cy="26"/>
              </a:xfrm>
              <a:custGeom>
                <a:avLst/>
                <a:gdLst>
                  <a:gd name="T0" fmla="*/ 62 w 63"/>
                  <a:gd name="T1" fmla="*/ 2 h 47"/>
                  <a:gd name="T2" fmla="*/ 61 w 63"/>
                  <a:gd name="T3" fmla="*/ 1 h 47"/>
                  <a:gd name="T4" fmla="*/ 33 w 63"/>
                  <a:gd name="T5" fmla="*/ 24 h 47"/>
                  <a:gd name="T6" fmla="*/ 1 w 63"/>
                  <a:gd name="T7" fmla="*/ 44 h 47"/>
                  <a:gd name="T8" fmla="*/ 2 w 63"/>
                  <a:gd name="T9" fmla="*/ 46 h 47"/>
                  <a:gd name="T10" fmla="*/ 62 w 63"/>
                  <a:gd name="T11" fmla="*/ 2 h 47"/>
                </a:gdLst>
                <a:ahLst/>
                <a:cxnLst>
                  <a:cxn ang="0">
                    <a:pos x="T0" y="T1"/>
                  </a:cxn>
                  <a:cxn ang="0">
                    <a:pos x="T2" y="T3"/>
                  </a:cxn>
                  <a:cxn ang="0">
                    <a:pos x="T4" y="T5"/>
                  </a:cxn>
                  <a:cxn ang="0">
                    <a:pos x="T6" y="T7"/>
                  </a:cxn>
                  <a:cxn ang="0">
                    <a:pos x="T8" y="T9"/>
                  </a:cxn>
                  <a:cxn ang="0">
                    <a:pos x="T10" y="T11"/>
                  </a:cxn>
                </a:cxnLst>
                <a:rect l="0" t="0" r="r" b="b"/>
                <a:pathLst>
                  <a:path w="63" h="47">
                    <a:moveTo>
                      <a:pt x="62" y="2"/>
                    </a:moveTo>
                    <a:cubicBezTo>
                      <a:pt x="63" y="1"/>
                      <a:pt x="62" y="0"/>
                      <a:pt x="61" y="1"/>
                    </a:cubicBezTo>
                    <a:cubicBezTo>
                      <a:pt x="52" y="9"/>
                      <a:pt x="43" y="17"/>
                      <a:pt x="33" y="24"/>
                    </a:cubicBezTo>
                    <a:cubicBezTo>
                      <a:pt x="23" y="31"/>
                      <a:pt x="11" y="37"/>
                      <a:pt x="1" y="44"/>
                    </a:cubicBezTo>
                    <a:cubicBezTo>
                      <a:pt x="0" y="45"/>
                      <a:pt x="1" y="47"/>
                      <a:pt x="2" y="46"/>
                    </a:cubicBezTo>
                    <a:cubicBezTo>
                      <a:pt x="25" y="38"/>
                      <a:pt x="46" y="19"/>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9" name="Freeform 1380"/>
              <p:cNvSpPr>
                <a:spLocks noEditPoints="1"/>
              </p:cNvSpPr>
              <p:nvPr/>
            </p:nvSpPr>
            <p:spPr bwMode="auto">
              <a:xfrm>
                <a:off x="4119" y="2203"/>
                <a:ext cx="283" cy="388"/>
              </a:xfrm>
              <a:custGeom>
                <a:avLst/>
                <a:gdLst>
                  <a:gd name="T0" fmla="*/ 301 w 505"/>
                  <a:gd name="T1" fmla="*/ 8 h 694"/>
                  <a:gd name="T2" fmla="*/ 87 w 505"/>
                  <a:gd name="T3" fmla="*/ 207 h 694"/>
                  <a:gd name="T4" fmla="*/ 46 w 505"/>
                  <a:gd name="T5" fmla="*/ 431 h 694"/>
                  <a:gd name="T6" fmla="*/ 224 w 505"/>
                  <a:gd name="T7" fmla="*/ 596 h 694"/>
                  <a:gd name="T8" fmla="*/ 238 w 505"/>
                  <a:gd name="T9" fmla="*/ 688 h 694"/>
                  <a:gd name="T10" fmla="*/ 421 w 505"/>
                  <a:gd name="T11" fmla="*/ 510 h 694"/>
                  <a:gd name="T12" fmla="*/ 381 w 505"/>
                  <a:gd name="T13" fmla="*/ 480 h 694"/>
                  <a:gd name="T14" fmla="*/ 378 w 505"/>
                  <a:gd name="T15" fmla="*/ 492 h 694"/>
                  <a:gd name="T16" fmla="*/ 351 w 505"/>
                  <a:gd name="T17" fmla="*/ 104 h 694"/>
                  <a:gd name="T18" fmla="*/ 288 w 505"/>
                  <a:gd name="T19" fmla="*/ 134 h 694"/>
                  <a:gd name="T20" fmla="*/ 282 w 505"/>
                  <a:gd name="T21" fmla="*/ 180 h 694"/>
                  <a:gd name="T22" fmla="*/ 251 w 505"/>
                  <a:gd name="T23" fmla="*/ 95 h 694"/>
                  <a:gd name="T24" fmla="*/ 230 w 505"/>
                  <a:gd name="T25" fmla="*/ 179 h 694"/>
                  <a:gd name="T26" fmla="*/ 176 w 505"/>
                  <a:gd name="T27" fmla="*/ 197 h 694"/>
                  <a:gd name="T28" fmla="*/ 128 w 505"/>
                  <a:gd name="T29" fmla="*/ 180 h 694"/>
                  <a:gd name="T30" fmla="*/ 367 w 505"/>
                  <a:gd name="T31" fmla="*/ 457 h 694"/>
                  <a:gd name="T32" fmla="*/ 180 w 505"/>
                  <a:gd name="T33" fmla="*/ 320 h 694"/>
                  <a:gd name="T34" fmla="*/ 209 w 505"/>
                  <a:gd name="T35" fmla="*/ 303 h 694"/>
                  <a:gd name="T36" fmla="*/ 156 w 505"/>
                  <a:gd name="T37" fmla="*/ 452 h 694"/>
                  <a:gd name="T38" fmla="*/ 109 w 505"/>
                  <a:gd name="T39" fmla="*/ 401 h 694"/>
                  <a:gd name="T40" fmla="*/ 167 w 505"/>
                  <a:gd name="T41" fmla="*/ 316 h 694"/>
                  <a:gd name="T42" fmla="*/ 175 w 505"/>
                  <a:gd name="T43" fmla="*/ 205 h 694"/>
                  <a:gd name="T44" fmla="*/ 143 w 505"/>
                  <a:gd name="T45" fmla="*/ 277 h 694"/>
                  <a:gd name="T46" fmla="*/ 168 w 505"/>
                  <a:gd name="T47" fmla="*/ 404 h 694"/>
                  <a:gd name="T48" fmla="*/ 241 w 505"/>
                  <a:gd name="T49" fmla="*/ 221 h 694"/>
                  <a:gd name="T50" fmla="*/ 254 w 505"/>
                  <a:gd name="T51" fmla="*/ 222 h 694"/>
                  <a:gd name="T52" fmla="*/ 316 w 505"/>
                  <a:gd name="T53" fmla="*/ 163 h 694"/>
                  <a:gd name="T54" fmla="*/ 329 w 505"/>
                  <a:gd name="T55" fmla="*/ 234 h 694"/>
                  <a:gd name="T56" fmla="*/ 326 w 505"/>
                  <a:gd name="T57" fmla="*/ 257 h 694"/>
                  <a:gd name="T58" fmla="*/ 360 w 505"/>
                  <a:gd name="T59" fmla="*/ 311 h 694"/>
                  <a:gd name="T60" fmla="*/ 337 w 505"/>
                  <a:gd name="T61" fmla="*/ 195 h 694"/>
                  <a:gd name="T62" fmla="*/ 405 w 505"/>
                  <a:gd name="T63" fmla="*/ 95 h 694"/>
                  <a:gd name="T64" fmla="*/ 413 w 505"/>
                  <a:gd name="T65" fmla="*/ 93 h 694"/>
                  <a:gd name="T66" fmla="*/ 358 w 505"/>
                  <a:gd name="T67" fmla="*/ 295 h 694"/>
                  <a:gd name="T68" fmla="*/ 406 w 505"/>
                  <a:gd name="T69" fmla="*/ 212 h 694"/>
                  <a:gd name="T70" fmla="*/ 372 w 505"/>
                  <a:gd name="T71" fmla="*/ 344 h 694"/>
                  <a:gd name="T72" fmla="*/ 358 w 505"/>
                  <a:gd name="T73" fmla="*/ 201 h 694"/>
                  <a:gd name="T74" fmla="*/ 339 w 505"/>
                  <a:gd name="T75" fmla="*/ 405 h 694"/>
                  <a:gd name="T76" fmla="*/ 462 w 505"/>
                  <a:gd name="T77" fmla="*/ 240 h 694"/>
                  <a:gd name="T78" fmla="*/ 358 w 505"/>
                  <a:gd name="T79" fmla="*/ 434 h 694"/>
                  <a:gd name="T80" fmla="*/ 79 w 505"/>
                  <a:gd name="T81" fmla="*/ 302 h 694"/>
                  <a:gd name="T82" fmla="*/ 76 w 505"/>
                  <a:gd name="T83" fmla="*/ 389 h 694"/>
                  <a:gd name="T84" fmla="*/ 94 w 505"/>
                  <a:gd name="T85" fmla="*/ 473 h 694"/>
                  <a:gd name="T86" fmla="*/ 160 w 505"/>
                  <a:gd name="T87" fmla="*/ 472 h 694"/>
                  <a:gd name="T88" fmla="*/ 175 w 505"/>
                  <a:gd name="T89" fmla="*/ 467 h 694"/>
                  <a:gd name="T90" fmla="*/ 213 w 505"/>
                  <a:gd name="T91" fmla="*/ 533 h 694"/>
                  <a:gd name="T92" fmla="*/ 163 w 505"/>
                  <a:gd name="T93" fmla="*/ 445 h 694"/>
                  <a:gd name="T94" fmla="*/ 172 w 505"/>
                  <a:gd name="T95" fmla="*/ 408 h 694"/>
                  <a:gd name="T96" fmla="*/ 205 w 505"/>
                  <a:gd name="T97" fmla="*/ 320 h 694"/>
                  <a:gd name="T98" fmla="*/ 487 w 505"/>
                  <a:gd name="T99" fmla="*/ 249 h 694"/>
                  <a:gd name="T100" fmla="*/ 117 w 505"/>
                  <a:gd name="T101" fmla="*/ 110 h 694"/>
                  <a:gd name="T102" fmla="*/ 123 w 505"/>
                  <a:gd name="T103" fmla="*/ 504 h 694"/>
                  <a:gd name="T104" fmla="*/ 408 w 505"/>
                  <a:gd name="T105" fmla="*/ 488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5" h="694">
                    <a:moveTo>
                      <a:pt x="493" y="389"/>
                    </a:moveTo>
                    <a:cubicBezTo>
                      <a:pt x="489" y="375"/>
                      <a:pt x="481" y="360"/>
                      <a:pt x="472" y="348"/>
                    </a:cubicBezTo>
                    <a:cubicBezTo>
                      <a:pt x="500" y="319"/>
                      <a:pt x="501" y="274"/>
                      <a:pt x="495" y="236"/>
                    </a:cubicBezTo>
                    <a:cubicBezTo>
                      <a:pt x="487" y="187"/>
                      <a:pt x="469" y="139"/>
                      <a:pt x="445" y="97"/>
                    </a:cubicBezTo>
                    <a:cubicBezTo>
                      <a:pt x="420" y="52"/>
                      <a:pt x="379" y="20"/>
                      <a:pt x="328" y="11"/>
                    </a:cubicBezTo>
                    <a:cubicBezTo>
                      <a:pt x="319" y="9"/>
                      <a:pt x="310" y="8"/>
                      <a:pt x="301" y="8"/>
                    </a:cubicBezTo>
                    <a:cubicBezTo>
                      <a:pt x="259" y="0"/>
                      <a:pt x="213" y="2"/>
                      <a:pt x="172" y="16"/>
                    </a:cubicBezTo>
                    <a:cubicBezTo>
                      <a:pt x="150" y="24"/>
                      <a:pt x="129" y="36"/>
                      <a:pt x="113" y="53"/>
                    </a:cubicBezTo>
                    <a:cubicBezTo>
                      <a:pt x="89" y="77"/>
                      <a:pt x="87" y="113"/>
                      <a:pt x="89" y="145"/>
                    </a:cubicBezTo>
                    <a:cubicBezTo>
                      <a:pt x="90" y="165"/>
                      <a:pt x="91" y="184"/>
                      <a:pt x="88" y="203"/>
                    </a:cubicBezTo>
                    <a:cubicBezTo>
                      <a:pt x="87" y="203"/>
                      <a:pt x="86" y="204"/>
                      <a:pt x="87" y="206"/>
                    </a:cubicBezTo>
                    <a:cubicBezTo>
                      <a:pt x="87" y="206"/>
                      <a:pt x="87" y="207"/>
                      <a:pt x="87" y="207"/>
                    </a:cubicBezTo>
                    <a:cubicBezTo>
                      <a:pt x="85" y="219"/>
                      <a:pt x="80" y="231"/>
                      <a:pt x="73" y="242"/>
                    </a:cubicBezTo>
                    <a:cubicBezTo>
                      <a:pt x="65" y="253"/>
                      <a:pt x="55" y="263"/>
                      <a:pt x="46" y="272"/>
                    </a:cubicBezTo>
                    <a:cubicBezTo>
                      <a:pt x="45" y="272"/>
                      <a:pt x="45" y="273"/>
                      <a:pt x="45" y="273"/>
                    </a:cubicBezTo>
                    <a:cubicBezTo>
                      <a:pt x="38" y="278"/>
                      <a:pt x="33" y="284"/>
                      <a:pt x="29" y="291"/>
                    </a:cubicBezTo>
                    <a:cubicBezTo>
                      <a:pt x="28" y="293"/>
                      <a:pt x="26" y="296"/>
                      <a:pt x="25" y="298"/>
                    </a:cubicBezTo>
                    <a:cubicBezTo>
                      <a:pt x="0" y="341"/>
                      <a:pt x="23" y="393"/>
                      <a:pt x="46" y="431"/>
                    </a:cubicBezTo>
                    <a:cubicBezTo>
                      <a:pt x="45" y="432"/>
                      <a:pt x="44" y="433"/>
                      <a:pt x="43" y="434"/>
                    </a:cubicBezTo>
                    <a:cubicBezTo>
                      <a:pt x="42" y="435"/>
                      <a:pt x="44" y="438"/>
                      <a:pt x="45" y="437"/>
                    </a:cubicBezTo>
                    <a:cubicBezTo>
                      <a:pt x="46" y="436"/>
                      <a:pt x="47" y="435"/>
                      <a:pt x="48" y="435"/>
                    </a:cubicBezTo>
                    <a:cubicBezTo>
                      <a:pt x="75" y="478"/>
                      <a:pt x="111" y="519"/>
                      <a:pt x="155" y="545"/>
                    </a:cubicBezTo>
                    <a:cubicBezTo>
                      <a:pt x="175" y="556"/>
                      <a:pt x="196" y="563"/>
                      <a:pt x="218" y="559"/>
                    </a:cubicBezTo>
                    <a:cubicBezTo>
                      <a:pt x="220" y="571"/>
                      <a:pt x="222" y="583"/>
                      <a:pt x="224" y="596"/>
                    </a:cubicBezTo>
                    <a:cubicBezTo>
                      <a:pt x="224" y="598"/>
                      <a:pt x="225" y="601"/>
                      <a:pt x="225" y="603"/>
                    </a:cubicBezTo>
                    <a:cubicBezTo>
                      <a:pt x="225" y="624"/>
                      <a:pt x="225" y="645"/>
                      <a:pt x="225" y="666"/>
                    </a:cubicBezTo>
                    <a:cubicBezTo>
                      <a:pt x="225" y="668"/>
                      <a:pt x="227" y="669"/>
                      <a:pt x="228" y="670"/>
                    </a:cubicBezTo>
                    <a:cubicBezTo>
                      <a:pt x="228" y="672"/>
                      <a:pt x="228" y="674"/>
                      <a:pt x="228" y="677"/>
                    </a:cubicBezTo>
                    <a:cubicBezTo>
                      <a:pt x="228" y="679"/>
                      <a:pt x="229" y="681"/>
                      <a:pt x="231" y="682"/>
                    </a:cubicBezTo>
                    <a:cubicBezTo>
                      <a:pt x="232" y="685"/>
                      <a:pt x="234" y="687"/>
                      <a:pt x="238" y="688"/>
                    </a:cubicBezTo>
                    <a:cubicBezTo>
                      <a:pt x="260" y="694"/>
                      <a:pt x="284" y="688"/>
                      <a:pt x="306" y="688"/>
                    </a:cubicBezTo>
                    <a:cubicBezTo>
                      <a:pt x="313" y="688"/>
                      <a:pt x="319" y="681"/>
                      <a:pt x="317" y="674"/>
                    </a:cubicBezTo>
                    <a:cubicBezTo>
                      <a:pt x="314" y="664"/>
                      <a:pt x="312" y="654"/>
                      <a:pt x="310" y="644"/>
                    </a:cubicBezTo>
                    <a:cubicBezTo>
                      <a:pt x="309" y="611"/>
                      <a:pt x="308" y="577"/>
                      <a:pt x="306" y="544"/>
                    </a:cubicBezTo>
                    <a:cubicBezTo>
                      <a:pt x="317" y="537"/>
                      <a:pt x="330" y="530"/>
                      <a:pt x="344" y="523"/>
                    </a:cubicBezTo>
                    <a:cubicBezTo>
                      <a:pt x="370" y="517"/>
                      <a:pt x="396" y="515"/>
                      <a:pt x="421" y="510"/>
                    </a:cubicBezTo>
                    <a:cubicBezTo>
                      <a:pt x="453" y="504"/>
                      <a:pt x="483" y="490"/>
                      <a:pt x="496" y="457"/>
                    </a:cubicBezTo>
                    <a:cubicBezTo>
                      <a:pt x="504" y="434"/>
                      <a:pt x="501" y="411"/>
                      <a:pt x="493" y="389"/>
                    </a:cubicBezTo>
                    <a:close/>
                    <a:moveTo>
                      <a:pt x="378" y="492"/>
                    </a:moveTo>
                    <a:cubicBezTo>
                      <a:pt x="367" y="493"/>
                      <a:pt x="356" y="495"/>
                      <a:pt x="345" y="497"/>
                    </a:cubicBezTo>
                    <a:cubicBezTo>
                      <a:pt x="354" y="487"/>
                      <a:pt x="363" y="476"/>
                      <a:pt x="372" y="465"/>
                    </a:cubicBezTo>
                    <a:cubicBezTo>
                      <a:pt x="375" y="470"/>
                      <a:pt x="378" y="475"/>
                      <a:pt x="381" y="480"/>
                    </a:cubicBezTo>
                    <a:cubicBezTo>
                      <a:pt x="382" y="481"/>
                      <a:pt x="385" y="481"/>
                      <a:pt x="384" y="479"/>
                    </a:cubicBezTo>
                    <a:cubicBezTo>
                      <a:pt x="382" y="472"/>
                      <a:pt x="379" y="466"/>
                      <a:pt x="375" y="460"/>
                    </a:cubicBezTo>
                    <a:cubicBezTo>
                      <a:pt x="384" y="450"/>
                      <a:pt x="392" y="439"/>
                      <a:pt x="401" y="428"/>
                    </a:cubicBezTo>
                    <a:cubicBezTo>
                      <a:pt x="420" y="405"/>
                      <a:pt x="439" y="382"/>
                      <a:pt x="454" y="356"/>
                    </a:cubicBezTo>
                    <a:cubicBezTo>
                      <a:pt x="455" y="356"/>
                      <a:pt x="455" y="356"/>
                      <a:pt x="455" y="357"/>
                    </a:cubicBezTo>
                    <a:cubicBezTo>
                      <a:pt x="505" y="415"/>
                      <a:pt x="441" y="458"/>
                      <a:pt x="378" y="492"/>
                    </a:cubicBezTo>
                    <a:close/>
                    <a:moveTo>
                      <a:pt x="121" y="127"/>
                    </a:moveTo>
                    <a:cubicBezTo>
                      <a:pt x="124" y="97"/>
                      <a:pt x="155" y="71"/>
                      <a:pt x="178" y="55"/>
                    </a:cubicBezTo>
                    <a:cubicBezTo>
                      <a:pt x="195" y="43"/>
                      <a:pt x="215" y="34"/>
                      <a:pt x="235" y="27"/>
                    </a:cubicBezTo>
                    <a:cubicBezTo>
                      <a:pt x="258" y="26"/>
                      <a:pt x="281" y="28"/>
                      <a:pt x="302" y="32"/>
                    </a:cubicBezTo>
                    <a:cubicBezTo>
                      <a:pt x="325" y="36"/>
                      <a:pt x="349" y="44"/>
                      <a:pt x="371" y="56"/>
                    </a:cubicBezTo>
                    <a:cubicBezTo>
                      <a:pt x="367" y="73"/>
                      <a:pt x="360" y="89"/>
                      <a:pt x="351" y="104"/>
                    </a:cubicBezTo>
                    <a:cubicBezTo>
                      <a:pt x="336" y="78"/>
                      <a:pt x="318" y="53"/>
                      <a:pt x="296" y="33"/>
                    </a:cubicBezTo>
                    <a:cubicBezTo>
                      <a:pt x="295" y="32"/>
                      <a:pt x="292" y="34"/>
                      <a:pt x="294" y="36"/>
                    </a:cubicBezTo>
                    <a:cubicBezTo>
                      <a:pt x="316" y="56"/>
                      <a:pt x="333" y="82"/>
                      <a:pt x="349" y="108"/>
                    </a:cubicBezTo>
                    <a:cubicBezTo>
                      <a:pt x="341" y="120"/>
                      <a:pt x="333" y="131"/>
                      <a:pt x="325" y="142"/>
                    </a:cubicBezTo>
                    <a:cubicBezTo>
                      <a:pt x="320" y="148"/>
                      <a:pt x="316" y="154"/>
                      <a:pt x="312" y="160"/>
                    </a:cubicBezTo>
                    <a:cubicBezTo>
                      <a:pt x="304" y="151"/>
                      <a:pt x="296" y="143"/>
                      <a:pt x="288" y="134"/>
                    </a:cubicBezTo>
                    <a:cubicBezTo>
                      <a:pt x="267" y="109"/>
                      <a:pt x="251" y="82"/>
                      <a:pt x="241" y="51"/>
                    </a:cubicBezTo>
                    <a:cubicBezTo>
                      <a:pt x="241" y="50"/>
                      <a:pt x="240" y="50"/>
                      <a:pt x="240" y="51"/>
                    </a:cubicBezTo>
                    <a:cubicBezTo>
                      <a:pt x="252" y="94"/>
                      <a:pt x="278" y="132"/>
                      <a:pt x="308" y="165"/>
                    </a:cubicBezTo>
                    <a:cubicBezTo>
                      <a:pt x="304" y="172"/>
                      <a:pt x="300" y="178"/>
                      <a:pt x="297" y="185"/>
                    </a:cubicBezTo>
                    <a:cubicBezTo>
                      <a:pt x="293" y="192"/>
                      <a:pt x="289" y="200"/>
                      <a:pt x="286" y="208"/>
                    </a:cubicBezTo>
                    <a:cubicBezTo>
                      <a:pt x="285" y="198"/>
                      <a:pt x="283" y="189"/>
                      <a:pt x="282" y="180"/>
                    </a:cubicBezTo>
                    <a:cubicBezTo>
                      <a:pt x="280" y="171"/>
                      <a:pt x="267" y="173"/>
                      <a:pt x="265" y="180"/>
                    </a:cubicBezTo>
                    <a:cubicBezTo>
                      <a:pt x="262" y="191"/>
                      <a:pt x="259" y="201"/>
                      <a:pt x="257" y="211"/>
                    </a:cubicBezTo>
                    <a:cubicBezTo>
                      <a:pt x="254" y="207"/>
                      <a:pt x="251" y="203"/>
                      <a:pt x="248" y="199"/>
                    </a:cubicBezTo>
                    <a:cubicBezTo>
                      <a:pt x="243" y="190"/>
                      <a:pt x="238" y="182"/>
                      <a:pt x="234" y="173"/>
                    </a:cubicBezTo>
                    <a:cubicBezTo>
                      <a:pt x="242" y="147"/>
                      <a:pt x="249" y="121"/>
                      <a:pt x="252" y="95"/>
                    </a:cubicBezTo>
                    <a:cubicBezTo>
                      <a:pt x="252" y="95"/>
                      <a:pt x="251" y="95"/>
                      <a:pt x="251" y="95"/>
                    </a:cubicBezTo>
                    <a:cubicBezTo>
                      <a:pt x="248" y="121"/>
                      <a:pt x="241" y="146"/>
                      <a:pt x="233" y="171"/>
                    </a:cubicBezTo>
                    <a:cubicBezTo>
                      <a:pt x="231" y="166"/>
                      <a:pt x="228" y="161"/>
                      <a:pt x="226" y="156"/>
                    </a:cubicBezTo>
                    <a:cubicBezTo>
                      <a:pt x="213" y="128"/>
                      <a:pt x="202" y="100"/>
                      <a:pt x="186" y="73"/>
                    </a:cubicBezTo>
                    <a:cubicBezTo>
                      <a:pt x="186" y="73"/>
                      <a:pt x="186" y="73"/>
                      <a:pt x="186" y="73"/>
                    </a:cubicBezTo>
                    <a:cubicBezTo>
                      <a:pt x="200" y="101"/>
                      <a:pt x="209" y="130"/>
                      <a:pt x="221" y="159"/>
                    </a:cubicBezTo>
                    <a:cubicBezTo>
                      <a:pt x="224" y="165"/>
                      <a:pt x="227" y="172"/>
                      <a:pt x="230" y="179"/>
                    </a:cubicBezTo>
                    <a:cubicBezTo>
                      <a:pt x="222" y="201"/>
                      <a:pt x="213" y="223"/>
                      <a:pt x="203" y="244"/>
                    </a:cubicBezTo>
                    <a:cubicBezTo>
                      <a:pt x="201" y="240"/>
                      <a:pt x="199" y="236"/>
                      <a:pt x="197" y="232"/>
                    </a:cubicBezTo>
                    <a:cubicBezTo>
                      <a:pt x="191" y="221"/>
                      <a:pt x="185" y="210"/>
                      <a:pt x="178" y="200"/>
                    </a:cubicBezTo>
                    <a:cubicBezTo>
                      <a:pt x="188" y="176"/>
                      <a:pt x="198" y="152"/>
                      <a:pt x="208" y="128"/>
                    </a:cubicBezTo>
                    <a:cubicBezTo>
                      <a:pt x="209" y="128"/>
                      <a:pt x="208" y="127"/>
                      <a:pt x="208" y="128"/>
                    </a:cubicBezTo>
                    <a:cubicBezTo>
                      <a:pt x="197" y="151"/>
                      <a:pt x="187" y="174"/>
                      <a:pt x="176" y="197"/>
                    </a:cubicBezTo>
                    <a:cubicBezTo>
                      <a:pt x="170" y="188"/>
                      <a:pt x="163" y="179"/>
                      <a:pt x="154" y="171"/>
                    </a:cubicBezTo>
                    <a:cubicBezTo>
                      <a:pt x="153" y="171"/>
                      <a:pt x="153" y="172"/>
                      <a:pt x="153" y="172"/>
                    </a:cubicBezTo>
                    <a:cubicBezTo>
                      <a:pt x="161" y="182"/>
                      <a:pt x="168" y="192"/>
                      <a:pt x="174" y="203"/>
                    </a:cubicBezTo>
                    <a:cubicBezTo>
                      <a:pt x="163" y="227"/>
                      <a:pt x="152" y="250"/>
                      <a:pt x="140" y="274"/>
                    </a:cubicBezTo>
                    <a:cubicBezTo>
                      <a:pt x="129" y="261"/>
                      <a:pt x="119" y="248"/>
                      <a:pt x="109" y="235"/>
                    </a:cubicBezTo>
                    <a:cubicBezTo>
                      <a:pt x="121" y="220"/>
                      <a:pt x="127" y="199"/>
                      <a:pt x="128" y="180"/>
                    </a:cubicBezTo>
                    <a:cubicBezTo>
                      <a:pt x="128" y="162"/>
                      <a:pt x="120" y="145"/>
                      <a:pt x="121" y="127"/>
                    </a:cubicBezTo>
                    <a:close/>
                    <a:moveTo>
                      <a:pt x="305" y="508"/>
                    </a:moveTo>
                    <a:cubicBezTo>
                      <a:pt x="308" y="495"/>
                      <a:pt x="312" y="482"/>
                      <a:pt x="316" y="469"/>
                    </a:cubicBezTo>
                    <a:cubicBezTo>
                      <a:pt x="322" y="449"/>
                      <a:pt x="329" y="428"/>
                      <a:pt x="337" y="408"/>
                    </a:cubicBezTo>
                    <a:cubicBezTo>
                      <a:pt x="342" y="416"/>
                      <a:pt x="347" y="424"/>
                      <a:pt x="352" y="432"/>
                    </a:cubicBezTo>
                    <a:cubicBezTo>
                      <a:pt x="358" y="440"/>
                      <a:pt x="362" y="449"/>
                      <a:pt x="367" y="457"/>
                    </a:cubicBezTo>
                    <a:cubicBezTo>
                      <a:pt x="355" y="470"/>
                      <a:pt x="345" y="484"/>
                      <a:pt x="337" y="499"/>
                    </a:cubicBezTo>
                    <a:cubicBezTo>
                      <a:pt x="326" y="501"/>
                      <a:pt x="315" y="504"/>
                      <a:pt x="305" y="508"/>
                    </a:cubicBezTo>
                    <a:close/>
                    <a:moveTo>
                      <a:pt x="195" y="294"/>
                    </a:moveTo>
                    <a:cubicBezTo>
                      <a:pt x="198" y="301"/>
                      <a:pt x="201" y="308"/>
                      <a:pt x="203" y="316"/>
                    </a:cubicBezTo>
                    <a:cubicBezTo>
                      <a:pt x="200" y="323"/>
                      <a:pt x="197" y="330"/>
                      <a:pt x="194" y="336"/>
                    </a:cubicBezTo>
                    <a:cubicBezTo>
                      <a:pt x="190" y="330"/>
                      <a:pt x="184" y="325"/>
                      <a:pt x="180" y="320"/>
                    </a:cubicBezTo>
                    <a:cubicBezTo>
                      <a:pt x="178" y="317"/>
                      <a:pt x="175" y="315"/>
                      <a:pt x="173" y="312"/>
                    </a:cubicBezTo>
                    <a:cubicBezTo>
                      <a:pt x="183" y="294"/>
                      <a:pt x="192" y="276"/>
                      <a:pt x="200" y="258"/>
                    </a:cubicBezTo>
                    <a:cubicBezTo>
                      <a:pt x="201" y="257"/>
                      <a:pt x="201" y="255"/>
                      <a:pt x="202" y="254"/>
                    </a:cubicBezTo>
                    <a:cubicBezTo>
                      <a:pt x="206" y="262"/>
                      <a:pt x="211" y="270"/>
                      <a:pt x="215" y="277"/>
                    </a:cubicBezTo>
                    <a:cubicBezTo>
                      <a:pt x="216" y="279"/>
                      <a:pt x="217" y="280"/>
                      <a:pt x="218" y="282"/>
                    </a:cubicBezTo>
                    <a:cubicBezTo>
                      <a:pt x="215" y="289"/>
                      <a:pt x="212" y="296"/>
                      <a:pt x="209" y="303"/>
                    </a:cubicBezTo>
                    <a:cubicBezTo>
                      <a:pt x="206" y="299"/>
                      <a:pt x="203" y="295"/>
                      <a:pt x="199" y="291"/>
                    </a:cubicBezTo>
                    <a:cubicBezTo>
                      <a:pt x="197" y="288"/>
                      <a:pt x="194" y="291"/>
                      <a:pt x="195" y="294"/>
                    </a:cubicBezTo>
                    <a:close/>
                    <a:moveTo>
                      <a:pt x="158" y="444"/>
                    </a:moveTo>
                    <a:cubicBezTo>
                      <a:pt x="156" y="443"/>
                      <a:pt x="154" y="443"/>
                      <a:pt x="154" y="443"/>
                    </a:cubicBezTo>
                    <a:cubicBezTo>
                      <a:pt x="150" y="443"/>
                      <a:pt x="149" y="448"/>
                      <a:pt x="153" y="449"/>
                    </a:cubicBezTo>
                    <a:cubicBezTo>
                      <a:pt x="154" y="450"/>
                      <a:pt x="155" y="451"/>
                      <a:pt x="156" y="452"/>
                    </a:cubicBezTo>
                    <a:cubicBezTo>
                      <a:pt x="156" y="455"/>
                      <a:pt x="155" y="458"/>
                      <a:pt x="155" y="461"/>
                    </a:cubicBezTo>
                    <a:cubicBezTo>
                      <a:pt x="128" y="441"/>
                      <a:pt x="101" y="420"/>
                      <a:pt x="82" y="393"/>
                    </a:cubicBezTo>
                    <a:cubicBezTo>
                      <a:pt x="83" y="391"/>
                      <a:pt x="84" y="389"/>
                      <a:pt x="85" y="388"/>
                    </a:cubicBezTo>
                    <a:cubicBezTo>
                      <a:pt x="93" y="374"/>
                      <a:pt x="101" y="360"/>
                      <a:pt x="109" y="346"/>
                    </a:cubicBezTo>
                    <a:cubicBezTo>
                      <a:pt x="116" y="355"/>
                      <a:pt x="123" y="363"/>
                      <a:pt x="130" y="372"/>
                    </a:cubicBezTo>
                    <a:cubicBezTo>
                      <a:pt x="123" y="382"/>
                      <a:pt x="116" y="392"/>
                      <a:pt x="109" y="401"/>
                    </a:cubicBezTo>
                    <a:cubicBezTo>
                      <a:pt x="108" y="403"/>
                      <a:pt x="110" y="405"/>
                      <a:pt x="111" y="403"/>
                    </a:cubicBezTo>
                    <a:cubicBezTo>
                      <a:pt x="120" y="395"/>
                      <a:pt x="127" y="386"/>
                      <a:pt x="134" y="377"/>
                    </a:cubicBezTo>
                    <a:cubicBezTo>
                      <a:pt x="144" y="389"/>
                      <a:pt x="154" y="401"/>
                      <a:pt x="165" y="412"/>
                    </a:cubicBezTo>
                    <a:cubicBezTo>
                      <a:pt x="162" y="423"/>
                      <a:pt x="160" y="433"/>
                      <a:pt x="158" y="444"/>
                    </a:cubicBezTo>
                    <a:close/>
                    <a:moveTo>
                      <a:pt x="139" y="284"/>
                    </a:moveTo>
                    <a:cubicBezTo>
                      <a:pt x="148" y="295"/>
                      <a:pt x="157" y="305"/>
                      <a:pt x="167" y="316"/>
                    </a:cubicBezTo>
                    <a:cubicBezTo>
                      <a:pt x="156" y="333"/>
                      <a:pt x="146" y="350"/>
                      <a:pt x="134" y="367"/>
                    </a:cubicBezTo>
                    <a:cubicBezTo>
                      <a:pt x="127" y="358"/>
                      <a:pt x="119" y="349"/>
                      <a:pt x="112" y="340"/>
                    </a:cubicBezTo>
                    <a:cubicBezTo>
                      <a:pt x="118" y="328"/>
                      <a:pt x="124" y="315"/>
                      <a:pt x="131" y="302"/>
                    </a:cubicBezTo>
                    <a:cubicBezTo>
                      <a:pt x="133" y="296"/>
                      <a:pt x="136" y="290"/>
                      <a:pt x="139" y="284"/>
                    </a:cubicBezTo>
                    <a:close/>
                    <a:moveTo>
                      <a:pt x="143" y="277"/>
                    </a:moveTo>
                    <a:cubicBezTo>
                      <a:pt x="154" y="253"/>
                      <a:pt x="165" y="229"/>
                      <a:pt x="175" y="205"/>
                    </a:cubicBezTo>
                    <a:cubicBezTo>
                      <a:pt x="182" y="217"/>
                      <a:pt x="189" y="230"/>
                      <a:pt x="195" y="242"/>
                    </a:cubicBezTo>
                    <a:cubicBezTo>
                      <a:pt x="197" y="245"/>
                      <a:pt x="199" y="248"/>
                      <a:pt x="200" y="251"/>
                    </a:cubicBezTo>
                    <a:cubicBezTo>
                      <a:pt x="199" y="253"/>
                      <a:pt x="199" y="254"/>
                      <a:pt x="198" y="256"/>
                    </a:cubicBezTo>
                    <a:cubicBezTo>
                      <a:pt x="189" y="274"/>
                      <a:pt x="180" y="292"/>
                      <a:pt x="171" y="309"/>
                    </a:cubicBezTo>
                    <a:cubicBezTo>
                      <a:pt x="163" y="301"/>
                      <a:pt x="156" y="293"/>
                      <a:pt x="149" y="284"/>
                    </a:cubicBezTo>
                    <a:cubicBezTo>
                      <a:pt x="147" y="282"/>
                      <a:pt x="145" y="279"/>
                      <a:pt x="143" y="277"/>
                    </a:cubicBezTo>
                    <a:close/>
                    <a:moveTo>
                      <a:pt x="138" y="371"/>
                    </a:moveTo>
                    <a:cubicBezTo>
                      <a:pt x="144" y="362"/>
                      <a:pt x="150" y="352"/>
                      <a:pt x="156" y="343"/>
                    </a:cubicBezTo>
                    <a:cubicBezTo>
                      <a:pt x="161" y="335"/>
                      <a:pt x="165" y="327"/>
                      <a:pt x="170" y="319"/>
                    </a:cubicBezTo>
                    <a:cubicBezTo>
                      <a:pt x="176" y="327"/>
                      <a:pt x="183" y="338"/>
                      <a:pt x="190" y="345"/>
                    </a:cubicBezTo>
                    <a:cubicBezTo>
                      <a:pt x="187" y="353"/>
                      <a:pt x="184" y="360"/>
                      <a:pt x="181" y="368"/>
                    </a:cubicBezTo>
                    <a:cubicBezTo>
                      <a:pt x="176" y="380"/>
                      <a:pt x="172" y="392"/>
                      <a:pt x="168" y="404"/>
                    </a:cubicBezTo>
                    <a:cubicBezTo>
                      <a:pt x="158" y="393"/>
                      <a:pt x="148" y="382"/>
                      <a:pt x="138" y="371"/>
                    </a:cubicBezTo>
                    <a:close/>
                    <a:moveTo>
                      <a:pt x="220" y="284"/>
                    </a:moveTo>
                    <a:cubicBezTo>
                      <a:pt x="225" y="293"/>
                      <a:pt x="232" y="301"/>
                      <a:pt x="239" y="306"/>
                    </a:cubicBezTo>
                    <a:cubicBezTo>
                      <a:pt x="242" y="308"/>
                      <a:pt x="245" y="304"/>
                      <a:pt x="243" y="302"/>
                    </a:cubicBezTo>
                    <a:cubicBezTo>
                      <a:pt x="238" y="293"/>
                      <a:pt x="230" y="285"/>
                      <a:pt x="223" y="276"/>
                    </a:cubicBezTo>
                    <a:cubicBezTo>
                      <a:pt x="230" y="258"/>
                      <a:pt x="237" y="240"/>
                      <a:pt x="241" y="221"/>
                    </a:cubicBezTo>
                    <a:cubicBezTo>
                      <a:pt x="242" y="220"/>
                      <a:pt x="240" y="220"/>
                      <a:pt x="240" y="221"/>
                    </a:cubicBezTo>
                    <a:cubicBezTo>
                      <a:pt x="235" y="239"/>
                      <a:pt x="229" y="257"/>
                      <a:pt x="222" y="274"/>
                    </a:cubicBezTo>
                    <a:cubicBezTo>
                      <a:pt x="221" y="273"/>
                      <a:pt x="220" y="272"/>
                      <a:pt x="219" y="270"/>
                    </a:cubicBezTo>
                    <a:cubicBezTo>
                      <a:pt x="214" y="263"/>
                      <a:pt x="209" y="255"/>
                      <a:pt x="205" y="247"/>
                    </a:cubicBezTo>
                    <a:cubicBezTo>
                      <a:pt x="215" y="226"/>
                      <a:pt x="224" y="204"/>
                      <a:pt x="231" y="181"/>
                    </a:cubicBezTo>
                    <a:cubicBezTo>
                      <a:pt x="238" y="195"/>
                      <a:pt x="245" y="210"/>
                      <a:pt x="254" y="222"/>
                    </a:cubicBezTo>
                    <a:cubicBezTo>
                      <a:pt x="244" y="277"/>
                      <a:pt x="246" y="335"/>
                      <a:pt x="248" y="392"/>
                    </a:cubicBezTo>
                    <a:cubicBezTo>
                      <a:pt x="245" y="381"/>
                      <a:pt x="242" y="369"/>
                      <a:pt x="238" y="358"/>
                    </a:cubicBezTo>
                    <a:cubicBezTo>
                      <a:pt x="231" y="338"/>
                      <a:pt x="222" y="322"/>
                      <a:pt x="211" y="306"/>
                    </a:cubicBezTo>
                    <a:cubicBezTo>
                      <a:pt x="214" y="299"/>
                      <a:pt x="217" y="292"/>
                      <a:pt x="220" y="284"/>
                    </a:cubicBezTo>
                    <a:close/>
                    <a:moveTo>
                      <a:pt x="340" y="193"/>
                    </a:moveTo>
                    <a:cubicBezTo>
                      <a:pt x="333" y="182"/>
                      <a:pt x="324" y="173"/>
                      <a:pt x="316" y="163"/>
                    </a:cubicBezTo>
                    <a:cubicBezTo>
                      <a:pt x="322" y="154"/>
                      <a:pt x="329" y="145"/>
                      <a:pt x="335" y="136"/>
                    </a:cubicBezTo>
                    <a:cubicBezTo>
                      <a:pt x="341" y="128"/>
                      <a:pt x="346" y="120"/>
                      <a:pt x="351" y="112"/>
                    </a:cubicBezTo>
                    <a:cubicBezTo>
                      <a:pt x="357" y="124"/>
                      <a:pt x="364" y="136"/>
                      <a:pt x="370" y="147"/>
                    </a:cubicBezTo>
                    <a:cubicBezTo>
                      <a:pt x="372" y="152"/>
                      <a:pt x="374" y="156"/>
                      <a:pt x="376" y="160"/>
                    </a:cubicBezTo>
                    <a:cubicBezTo>
                      <a:pt x="367" y="175"/>
                      <a:pt x="357" y="190"/>
                      <a:pt x="348" y="204"/>
                    </a:cubicBezTo>
                    <a:cubicBezTo>
                      <a:pt x="342" y="213"/>
                      <a:pt x="336" y="223"/>
                      <a:pt x="329" y="234"/>
                    </a:cubicBezTo>
                    <a:cubicBezTo>
                      <a:pt x="322" y="220"/>
                      <a:pt x="315" y="206"/>
                      <a:pt x="307" y="193"/>
                    </a:cubicBezTo>
                    <a:cubicBezTo>
                      <a:pt x="306" y="192"/>
                      <a:pt x="305" y="193"/>
                      <a:pt x="305" y="194"/>
                    </a:cubicBezTo>
                    <a:cubicBezTo>
                      <a:pt x="313" y="208"/>
                      <a:pt x="321" y="222"/>
                      <a:pt x="328" y="237"/>
                    </a:cubicBezTo>
                    <a:cubicBezTo>
                      <a:pt x="313" y="261"/>
                      <a:pt x="302" y="287"/>
                      <a:pt x="302" y="314"/>
                    </a:cubicBezTo>
                    <a:cubicBezTo>
                      <a:pt x="302" y="319"/>
                      <a:pt x="309" y="320"/>
                      <a:pt x="310" y="315"/>
                    </a:cubicBezTo>
                    <a:cubicBezTo>
                      <a:pt x="314" y="295"/>
                      <a:pt x="318" y="276"/>
                      <a:pt x="326" y="257"/>
                    </a:cubicBezTo>
                    <a:cubicBezTo>
                      <a:pt x="328" y="253"/>
                      <a:pt x="330" y="249"/>
                      <a:pt x="332" y="246"/>
                    </a:cubicBezTo>
                    <a:cubicBezTo>
                      <a:pt x="339" y="261"/>
                      <a:pt x="346" y="277"/>
                      <a:pt x="352" y="292"/>
                    </a:cubicBezTo>
                    <a:cubicBezTo>
                      <a:pt x="340" y="314"/>
                      <a:pt x="327" y="336"/>
                      <a:pt x="314" y="356"/>
                    </a:cubicBezTo>
                    <a:cubicBezTo>
                      <a:pt x="311" y="361"/>
                      <a:pt x="318" y="365"/>
                      <a:pt x="321" y="360"/>
                    </a:cubicBezTo>
                    <a:cubicBezTo>
                      <a:pt x="333" y="341"/>
                      <a:pt x="344" y="321"/>
                      <a:pt x="355" y="300"/>
                    </a:cubicBezTo>
                    <a:cubicBezTo>
                      <a:pt x="357" y="304"/>
                      <a:pt x="358" y="308"/>
                      <a:pt x="360" y="311"/>
                    </a:cubicBezTo>
                    <a:cubicBezTo>
                      <a:pt x="337" y="351"/>
                      <a:pt x="317" y="391"/>
                      <a:pt x="300" y="433"/>
                    </a:cubicBezTo>
                    <a:cubicBezTo>
                      <a:pt x="300" y="430"/>
                      <a:pt x="300" y="426"/>
                      <a:pt x="300" y="422"/>
                    </a:cubicBezTo>
                    <a:cubicBezTo>
                      <a:pt x="296" y="356"/>
                      <a:pt x="296" y="289"/>
                      <a:pt x="288" y="223"/>
                    </a:cubicBezTo>
                    <a:cubicBezTo>
                      <a:pt x="294" y="207"/>
                      <a:pt x="298" y="193"/>
                      <a:pt x="306" y="178"/>
                    </a:cubicBezTo>
                    <a:cubicBezTo>
                      <a:pt x="308" y="175"/>
                      <a:pt x="310" y="172"/>
                      <a:pt x="312" y="169"/>
                    </a:cubicBezTo>
                    <a:cubicBezTo>
                      <a:pt x="320" y="178"/>
                      <a:pt x="329" y="187"/>
                      <a:pt x="337" y="195"/>
                    </a:cubicBezTo>
                    <a:cubicBezTo>
                      <a:pt x="339" y="197"/>
                      <a:pt x="342" y="195"/>
                      <a:pt x="340" y="193"/>
                    </a:cubicBezTo>
                    <a:close/>
                    <a:moveTo>
                      <a:pt x="413" y="93"/>
                    </a:moveTo>
                    <a:cubicBezTo>
                      <a:pt x="426" y="114"/>
                      <a:pt x="437" y="137"/>
                      <a:pt x="444" y="161"/>
                    </a:cubicBezTo>
                    <a:cubicBezTo>
                      <a:pt x="429" y="175"/>
                      <a:pt x="416" y="191"/>
                      <a:pt x="404" y="207"/>
                    </a:cubicBezTo>
                    <a:cubicBezTo>
                      <a:pt x="397" y="192"/>
                      <a:pt x="390" y="176"/>
                      <a:pt x="382" y="161"/>
                    </a:cubicBezTo>
                    <a:cubicBezTo>
                      <a:pt x="393" y="140"/>
                      <a:pt x="402" y="119"/>
                      <a:pt x="405" y="95"/>
                    </a:cubicBezTo>
                    <a:cubicBezTo>
                      <a:pt x="405" y="94"/>
                      <a:pt x="404" y="94"/>
                      <a:pt x="404" y="95"/>
                    </a:cubicBezTo>
                    <a:cubicBezTo>
                      <a:pt x="399" y="116"/>
                      <a:pt x="390" y="136"/>
                      <a:pt x="379" y="155"/>
                    </a:cubicBezTo>
                    <a:cubicBezTo>
                      <a:pt x="377" y="152"/>
                      <a:pt x="376" y="148"/>
                      <a:pt x="374" y="145"/>
                    </a:cubicBezTo>
                    <a:cubicBezTo>
                      <a:pt x="367" y="133"/>
                      <a:pt x="361" y="120"/>
                      <a:pt x="353" y="108"/>
                    </a:cubicBezTo>
                    <a:cubicBezTo>
                      <a:pt x="362" y="92"/>
                      <a:pt x="369" y="74"/>
                      <a:pt x="371" y="56"/>
                    </a:cubicBezTo>
                    <a:cubicBezTo>
                      <a:pt x="388" y="66"/>
                      <a:pt x="402" y="78"/>
                      <a:pt x="413" y="93"/>
                    </a:cubicBezTo>
                    <a:close/>
                    <a:moveTo>
                      <a:pt x="377" y="339"/>
                    </a:moveTo>
                    <a:cubicBezTo>
                      <a:pt x="375" y="334"/>
                      <a:pt x="373" y="329"/>
                      <a:pt x="371" y="325"/>
                    </a:cubicBezTo>
                    <a:cubicBezTo>
                      <a:pt x="376" y="311"/>
                      <a:pt x="382" y="297"/>
                      <a:pt x="387" y="283"/>
                    </a:cubicBezTo>
                    <a:cubicBezTo>
                      <a:pt x="389" y="277"/>
                      <a:pt x="381" y="274"/>
                      <a:pt x="378" y="279"/>
                    </a:cubicBezTo>
                    <a:cubicBezTo>
                      <a:pt x="373" y="288"/>
                      <a:pt x="368" y="297"/>
                      <a:pt x="363" y="306"/>
                    </a:cubicBezTo>
                    <a:cubicBezTo>
                      <a:pt x="361" y="302"/>
                      <a:pt x="360" y="299"/>
                      <a:pt x="358" y="295"/>
                    </a:cubicBezTo>
                    <a:cubicBezTo>
                      <a:pt x="372" y="269"/>
                      <a:pt x="387" y="243"/>
                      <a:pt x="403" y="218"/>
                    </a:cubicBezTo>
                    <a:cubicBezTo>
                      <a:pt x="407" y="227"/>
                      <a:pt x="411" y="237"/>
                      <a:pt x="414" y="247"/>
                    </a:cubicBezTo>
                    <a:cubicBezTo>
                      <a:pt x="417" y="255"/>
                      <a:pt x="419" y="264"/>
                      <a:pt x="424" y="272"/>
                    </a:cubicBezTo>
                    <a:cubicBezTo>
                      <a:pt x="425" y="273"/>
                      <a:pt x="428" y="273"/>
                      <a:pt x="428" y="271"/>
                    </a:cubicBezTo>
                    <a:cubicBezTo>
                      <a:pt x="427" y="253"/>
                      <a:pt x="415" y="233"/>
                      <a:pt x="408" y="216"/>
                    </a:cubicBezTo>
                    <a:cubicBezTo>
                      <a:pt x="408" y="215"/>
                      <a:pt x="407" y="214"/>
                      <a:pt x="406" y="212"/>
                    </a:cubicBezTo>
                    <a:cubicBezTo>
                      <a:pt x="418" y="195"/>
                      <a:pt x="431" y="178"/>
                      <a:pt x="445" y="164"/>
                    </a:cubicBezTo>
                    <a:cubicBezTo>
                      <a:pt x="451" y="183"/>
                      <a:pt x="456" y="202"/>
                      <a:pt x="459" y="221"/>
                    </a:cubicBezTo>
                    <a:cubicBezTo>
                      <a:pt x="460" y="227"/>
                      <a:pt x="461" y="232"/>
                      <a:pt x="462" y="237"/>
                    </a:cubicBezTo>
                    <a:cubicBezTo>
                      <a:pt x="434" y="271"/>
                      <a:pt x="404" y="304"/>
                      <a:pt x="377" y="339"/>
                    </a:cubicBezTo>
                    <a:close/>
                    <a:moveTo>
                      <a:pt x="373" y="344"/>
                    </a:moveTo>
                    <a:cubicBezTo>
                      <a:pt x="372" y="344"/>
                      <a:pt x="372" y="344"/>
                      <a:pt x="372" y="344"/>
                    </a:cubicBezTo>
                    <a:cubicBezTo>
                      <a:pt x="365" y="353"/>
                      <a:pt x="358" y="362"/>
                      <a:pt x="352" y="371"/>
                    </a:cubicBezTo>
                    <a:cubicBezTo>
                      <a:pt x="357" y="358"/>
                      <a:pt x="363" y="345"/>
                      <a:pt x="368" y="332"/>
                    </a:cubicBezTo>
                    <a:cubicBezTo>
                      <a:pt x="369" y="336"/>
                      <a:pt x="371" y="340"/>
                      <a:pt x="373" y="344"/>
                    </a:cubicBezTo>
                    <a:close/>
                    <a:moveTo>
                      <a:pt x="355" y="287"/>
                    </a:moveTo>
                    <a:cubicBezTo>
                      <a:pt x="348" y="272"/>
                      <a:pt x="341" y="257"/>
                      <a:pt x="334" y="242"/>
                    </a:cubicBezTo>
                    <a:cubicBezTo>
                      <a:pt x="341" y="228"/>
                      <a:pt x="350" y="215"/>
                      <a:pt x="358" y="201"/>
                    </a:cubicBezTo>
                    <a:cubicBezTo>
                      <a:pt x="365" y="190"/>
                      <a:pt x="373" y="178"/>
                      <a:pt x="379" y="166"/>
                    </a:cubicBezTo>
                    <a:cubicBezTo>
                      <a:pt x="387" y="182"/>
                      <a:pt x="394" y="197"/>
                      <a:pt x="400" y="213"/>
                    </a:cubicBezTo>
                    <a:cubicBezTo>
                      <a:pt x="384" y="236"/>
                      <a:pt x="369" y="262"/>
                      <a:pt x="355" y="287"/>
                    </a:cubicBezTo>
                    <a:close/>
                    <a:moveTo>
                      <a:pt x="358" y="434"/>
                    </a:moveTo>
                    <a:cubicBezTo>
                      <a:pt x="351" y="424"/>
                      <a:pt x="345" y="415"/>
                      <a:pt x="338" y="405"/>
                    </a:cubicBezTo>
                    <a:cubicBezTo>
                      <a:pt x="338" y="405"/>
                      <a:pt x="339" y="405"/>
                      <a:pt x="339" y="405"/>
                    </a:cubicBezTo>
                    <a:cubicBezTo>
                      <a:pt x="350" y="386"/>
                      <a:pt x="362" y="368"/>
                      <a:pt x="375" y="350"/>
                    </a:cubicBezTo>
                    <a:cubicBezTo>
                      <a:pt x="380" y="364"/>
                      <a:pt x="384" y="380"/>
                      <a:pt x="392" y="392"/>
                    </a:cubicBezTo>
                    <a:cubicBezTo>
                      <a:pt x="393" y="393"/>
                      <a:pt x="395" y="393"/>
                      <a:pt x="395" y="391"/>
                    </a:cubicBezTo>
                    <a:cubicBezTo>
                      <a:pt x="393" y="376"/>
                      <a:pt x="385" y="360"/>
                      <a:pt x="379" y="345"/>
                    </a:cubicBezTo>
                    <a:cubicBezTo>
                      <a:pt x="379" y="345"/>
                      <a:pt x="379" y="345"/>
                      <a:pt x="379" y="344"/>
                    </a:cubicBezTo>
                    <a:cubicBezTo>
                      <a:pt x="406" y="309"/>
                      <a:pt x="435" y="275"/>
                      <a:pt x="462" y="240"/>
                    </a:cubicBezTo>
                    <a:cubicBezTo>
                      <a:pt x="467" y="275"/>
                      <a:pt x="464" y="312"/>
                      <a:pt x="441" y="341"/>
                    </a:cubicBezTo>
                    <a:cubicBezTo>
                      <a:pt x="437" y="347"/>
                      <a:pt x="441" y="360"/>
                      <a:pt x="450" y="356"/>
                    </a:cubicBezTo>
                    <a:cubicBezTo>
                      <a:pt x="451" y="356"/>
                      <a:pt x="452" y="355"/>
                      <a:pt x="453" y="355"/>
                    </a:cubicBezTo>
                    <a:cubicBezTo>
                      <a:pt x="435" y="380"/>
                      <a:pt x="414" y="404"/>
                      <a:pt x="394" y="428"/>
                    </a:cubicBezTo>
                    <a:cubicBezTo>
                      <a:pt x="386" y="436"/>
                      <a:pt x="378" y="444"/>
                      <a:pt x="371" y="453"/>
                    </a:cubicBezTo>
                    <a:cubicBezTo>
                      <a:pt x="366" y="446"/>
                      <a:pt x="362" y="440"/>
                      <a:pt x="358" y="434"/>
                    </a:cubicBezTo>
                    <a:close/>
                    <a:moveTo>
                      <a:pt x="102" y="242"/>
                    </a:moveTo>
                    <a:cubicBezTo>
                      <a:pt x="103" y="241"/>
                      <a:pt x="104" y="240"/>
                      <a:pt x="105" y="239"/>
                    </a:cubicBezTo>
                    <a:cubicBezTo>
                      <a:pt x="115" y="254"/>
                      <a:pt x="125" y="268"/>
                      <a:pt x="137" y="281"/>
                    </a:cubicBezTo>
                    <a:cubicBezTo>
                      <a:pt x="135" y="285"/>
                      <a:pt x="132" y="289"/>
                      <a:pt x="130" y="294"/>
                    </a:cubicBezTo>
                    <a:cubicBezTo>
                      <a:pt x="123" y="308"/>
                      <a:pt x="116" y="322"/>
                      <a:pt x="108" y="336"/>
                    </a:cubicBezTo>
                    <a:cubicBezTo>
                      <a:pt x="98" y="325"/>
                      <a:pt x="89" y="313"/>
                      <a:pt x="79" y="302"/>
                    </a:cubicBezTo>
                    <a:cubicBezTo>
                      <a:pt x="77" y="300"/>
                      <a:pt x="74" y="303"/>
                      <a:pt x="76" y="305"/>
                    </a:cubicBezTo>
                    <a:cubicBezTo>
                      <a:pt x="86" y="317"/>
                      <a:pt x="96" y="329"/>
                      <a:pt x="105" y="341"/>
                    </a:cubicBezTo>
                    <a:cubicBezTo>
                      <a:pt x="97" y="357"/>
                      <a:pt x="87" y="372"/>
                      <a:pt x="78" y="387"/>
                    </a:cubicBezTo>
                    <a:cubicBezTo>
                      <a:pt x="74" y="381"/>
                      <a:pt x="70" y="375"/>
                      <a:pt x="67" y="369"/>
                    </a:cubicBezTo>
                    <a:cubicBezTo>
                      <a:pt x="67" y="368"/>
                      <a:pt x="65" y="369"/>
                      <a:pt x="66" y="370"/>
                    </a:cubicBezTo>
                    <a:cubicBezTo>
                      <a:pt x="69" y="377"/>
                      <a:pt x="72" y="383"/>
                      <a:pt x="76" y="389"/>
                    </a:cubicBezTo>
                    <a:cubicBezTo>
                      <a:pt x="70" y="399"/>
                      <a:pt x="63" y="409"/>
                      <a:pt x="56" y="419"/>
                    </a:cubicBezTo>
                    <a:cubicBezTo>
                      <a:pt x="43" y="396"/>
                      <a:pt x="33" y="371"/>
                      <a:pt x="31" y="346"/>
                    </a:cubicBezTo>
                    <a:cubicBezTo>
                      <a:pt x="30" y="317"/>
                      <a:pt x="45" y="297"/>
                      <a:pt x="65" y="279"/>
                    </a:cubicBezTo>
                    <a:cubicBezTo>
                      <a:pt x="75" y="270"/>
                      <a:pt x="84" y="261"/>
                      <a:pt x="91" y="251"/>
                    </a:cubicBezTo>
                    <a:cubicBezTo>
                      <a:pt x="95" y="248"/>
                      <a:pt x="99" y="245"/>
                      <a:pt x="102" y="242"/>
                    </a:cubicBezTo>
                    <a:close/>
                    <a:moveTo>
                      <a:pt x="94" y="473"/>
                    </a:moveTo>
                    <a:cubicBezTo>
                      <a:pt x="82" y="458"/>
                      <a:pt x="69" y="442"/>
                      <a:pt x="59" y="425"/>
                    </a:cubicBezTo>
                    <a:cubicBezTo>
                      <a:pt x="67" y="416"/>
                      <a:pt x="74" y="405"/>
                      <a:pt x="80" y="395"/>
                    </a:cubicBezTo>
                    <a:cubicBezTo>
                      <a:pt x="100" y="424"/>
                      <a:pt x="127" y="445"/>
                      <a:pt x="155" y="468"/>
                    </a:cubicBezTo>
                    <a:cubicBezTo>
                      <a:pt x="154" y="480"/>
                      <a:pt x="156" y="492"/>
                      <a:pt x="163" y="502"/>
                    </a:cubicBezTo>
                    <a:cubicBezTo>
                      <a:pt x="164" y="504"/>
                      <a:pt x="167" y="502"/>
                      <a:pt x="166" y="500"/>
                    </a:cubicBezTo>
                    <a:cubicBezTo>
                      <a:pt x="162" y="492"/>
                      <a:pt x="160" y="482"/>
                      <a:pt x="160" y="472"/>
                    </a:cubicBezTo>
                    <a:cubicBezTo>
                      <a:pt x="172" y="482"/>
                      <a:pt x="184" y="492"/>
                      <a:pt x="195" y="503"/>
                    </a:cubicBezTo>
                    <a:cubicBezTo>
                      <a:pt x="198" y="506"/>
                      <a:pt x="203" y="502"/>
                      <a:pt x="200" y="499"/>
                    </a:cubicBezTo>
                    <a:cubicBezTo>
                      <a:pt x="187" y="487"/>
                      <a:pt x="174" y="476"/>
                      <a:pt x="160" y="466"/>
                    </a:cubicBezTo>
                    <a:cubicBezTo>
                      <a:pt x="161" y="462"/>
                      <a:pt x="161" y="458"/>
                      <a:pt x="161" y="454"/>
                    </a:cubicBezTo>
                    <a:cubicBezTo>
                      <a:pt x="162" y="455"/>
                      <a:pt x="162" y="456"/>
                      <a:pt x="163" y="456"/>
                    </a:cubicBezTo>
                    <a:cubicBezTo>
                      <a:pt x="167" y="461"/>
                      <a:pt x="170" y="464"/>
                      <a:pt x="175" y="467"/>
                    </a:cubicBezTo>
                    <a:cubicBezTo>
                      <a:pt x="177" y="468"/>
                      <a:pt x="180" y="474"/>
                      <a:pt x="183" y="477"/>
                    </a:cubicBezTo>
                    <a:cubicBezTo>
                      <a:pt x="187" y="480"/>
                      <a:pt x="190" y="483"/>
                      <a:pt x="194" y="487"/>
                    </a:cubicBezTo>
                    <a:cubicBezTo>
                      <a:pt x="195" y="489"/>
                      <a:pt x="195" y="490"/>
                      <a:pt x="195" y="489"/>
                    </a:cubicBezTo>
                    <a:cubicBezTo>
                      <a:pt x="196" y="492"/>
                      <a:pt x="198" y="495"/>
                      <a:pt x="199" y="497"/>
                    </a:cubicBezTo>
                    <a:cubicBezTo>
                      <a:pt x="202" y="501"/>
                      <a:pt x="204" y="505"/>
                      <a:pt x="206" y="510"/>
                    </a:cubicBezTo>
                    <a:cubicBezTo>
                      <a:pt x="209" y="515"/>
                      <a:pt x="211" y="525"/>
                      <a:pt x="213" y="533"/>
                    </a:cubicBezTo>
                    <a:cubicBezTo>
                      <a:pt x="168" y="528"/>
                      <a:pt x="127" y="504"/>
                      <a:pt x="94" y="473"/>
                    </a:cubicBezTo>
                    <a:close/>
                    <a:moveTo>
                      <a:pt x="216" y="457"/>
                    </a:moveTo>
                    <a:cubicBezTo>
                      <a:pt x="213" y="454"/>
                      <a:pt x="208" y="452"/>
                      <a:pt x="204" y="449"/>
                    </a:cubicBezTo>
                    <a:cubicBezTo>
                      <a:pt x="197" y="446"/>
                      <a:pt x="191" y="447"/>
                      <a:pt x="185" y="444"/>
                    </a:cubicBezTo>
                    <a:cubicBezTo>
                      <a:pt x="179" y="443"/>
                      <a:pt x="174" y="442"/>
                      <a:pt x="168" y="443"/>
                    </a:cubicBezTo>
                    <a:cubicBezTo>
                      <a:pt x="166" y="443"/>
                      <a:pt x="164" y="444"/>
                      <a:pt x="163" y="445"/>
                    </a:cubicBezTo>
                    <a:cubicBezTo>
                      <a:pt x="163" y="445"/>
                      <a:pt x="163" y="445"/>
                      <a:pt x="163" y="445"/>
                    </a:cubicBezTo>
                    <a:cubicBezTo>
                      <a:pt x="163" y="443"/>
                      <a:pt x="164" y="441"/>
                      <a:pt x="164" y="439"/>
                    </a:cubicBezTo>
                    <a:cubicBezTo>
                      <a:pt x="165" y="431"/>
                      <a:pt x="167" y="424"/>
                      <a:pt x="169" y="416"/>
                    </a:cubicBezTo>
                    <a:cubicBezTo>
                      <a:pt x="181" y="428"/>
                      <a:pt x="192" y="439"/>
                      <a:pt x="205" y="449"/>
                    </a:cubicBezTo>
                    <a:cubicBezTo>
                      <a:pt x="209" y="452"/>
                      <a:pt x="215" y="447"/>
                      <a:pt x="211" y="443"/>
                    </a:cubicBezTo>
                    <a:cubicBezTo>
                      <a:pt x="197" y="432"/>
                      <a:pt x="184" y="420"/>
                      <a:pt x="172" y="408"/>
                    </a:cubicBezTo>
                    <a:cubicBezTo>
                      <a:pt x="176" y="392"/>
                      <a:pt x="182" y="377"/>
                      <a:pt x="187" y="363"/>
                    </a:cubicBezTo>
                    <a:cubicBezTo>
                      <a:pt x="189" y="358"/>
                      <a:pt x="191" y="353"/>
                      <a:pt x="193" y="348"/>
                    </a:cubicBezTo>
                    <a:cubicBezTo>
                      <a:pt x="194" y="348"/>
                      <a:pt x="195" y="349"/>
                      <a:pt x="196" y="349"/>
                    </a:cubicBezTo>
                    <a:cubicBezTo>
                      <a:pt x="198" y="351"/>
                      <a:pt x="200" y="349"/>
                      <a:pt x="199" y="347"/>
                    </a:cubicBezTo>
                    <a:cubicBezTo>
                      <a:pt x="199" y="344"/>
                      <a:pt x="198" y="342"/>
                      <a:pt x="196" y="340"/>
                    </a:cubicBezTo>
                    <a:cubicBezTo>
                      <a:pt x="199" y="333"/>
                      <a:pt x="202" y="327"/>
                      <a:pt x="205" y="320"/>
                    </a:cubicBezTo>
                    <a:cubicBezTo>
                      <a:pt x="210" y="337"/>
                      <a:pt x="214" y="355"/>
                      <a:pt x="216" y="372"/>
                    </a:cubicBezTo>
                    <a:cubicBezTo>
                      <a:pt x="221" y="400"/>
                      <a:pt x="223" y="428"/>
                      <a:pt x="226" y="456"/>
                    </a:cubicBezTo>
                    <a:cubicBezTo>
                      <a:pt x="226" y="459"/>
                      <a:pt x="226" y="462"/>
                      <a:pt x="227" y="465"/>
                    </a:cubicBezTo>
                    <a:cubicBezTo>
                      <a:pt x="223" y="463"/>
                      <a:pt x="220" y="460"/>
                      <a:pt x="216" y="457"/>
                    </a:cubicBezTo>
                    <a:close/>
                    <a:moveTo>
                      <a:pt x="488" y="278"/>
                    </a:moveTo>
                    <a:cubicBezTo>
                      <a:pt x="488" y="268"/>
                      <a:pt x="487" y="258"/>
                      <a:pt x="487" y="249"/>
                    </a:cubicBezTo>
                    <a:cubicBezTo>
                      <a:pt x="488" y="258"/>
                      <a:pt x="488" y="268"/>
                      <a:pt x="488" y="278"/>
                    </a:cubicBezTo>
                    <a:close/>
                    <a:moveTo>
                      <a:pt x="113" y="106"/>
                    </a:moveTo>
                    <a:cubicBezTo>
                      <a:pt x="117" y="77"/>
                      <a:pt x="137" y="58"/>
                      <a:pt x="162" y="45"/>
                    </a:cubicBezTo>
                    <a:cubicBezTo>
                      <a:pt x="174" y="39"/>
                      <a:pt x="186" y="35"/>
                      <a:pt x="199" y="32"/>
                    </a:cubicBezTo>
                    <a:cubicBezTo>
                      <a:pt x="190" y="37"/>
                      <a:pt x="181" y="42"/>
                      <a:pt x="173" y="47"/>
                    </a:cubicBezTo>
                    <a:cubicBezTo>
                      <a:pt x="150" y="62"/>
                      <a:pt x="128" y="84"/>
                      <a:pt x="117" y="110"/>
                    </a:cubicBezTo>
                    <a:cubicBezTo>
                      <a:pt x="109" y="127"/>
                      <a:pt x="113" y="143"/>
                      <a:pt x="116" y="161"/>
                    </a:cubicBezTo>
                    <a:cubicBezTo>
                      <a:pt x="121" y="181"/>
                      <a:pt x="118" y="205"/>
                      <a:pt x="106" y="224"/>
                    </a:cubicBezTo>
                    <a:cubicBezTo>
                      <a:pt x="108" y="219"/>
                      <a:pt x="109" y="215"/>
                      <a:pt x="110" y="210"/>
                    </a:cubicBezTo>
                    <a:cubicBezTo>
                      <a:pt x="118" y="176"/>
                      <a:pt x="108" y="141"/>
                      <a:pt x="113" y="106"/>
                    </a:cubicBezTo>
                    <a:close/>
                    <a:moveTo>
                      <a:pt x="159" y="532"/>
                    </a:moveTo>
                    <a:cubicBezTo>
                      <a:pt x="146" y="524"/>
                      <a:pt x="134" y="515"/>
                      <a:pt x="123" y="504"/>
                    </a:cubicBezTo>
                    <a:cubicBezTo>
                      <a:pt x="135" y="512"/>
                      <a:pt x="148" y="518"/>
                      <a:pt x="160" y="523"/>
                    </a:cubicBezTo>
                    <a:cubicBezTo>
                      <a:pt x="177" y="531"/>
                      <a:pt x="195" y="534"/>
                      <a:pt x="213" y="534"/>
                    </a:cubicBezTo>
                    <a:cubicBezTo>
                      <a:pt x="215" y="541"/>
                      <a:pt x="216" y="547"/>
                      <a:pt x="217" y="553"/>
                    </a:cubicBezTo>
                    <a:cubicBezTo>
                      <a:pt x="197" y="553"/>
                      <a:pt x="176" y="543"/>
                      <a:pt x="159" y="532"/>
                    </a:cubicBezTo>
                    <a:close/>
                    <a:moveTo>
                      <a:pt x="463" y="466"/>
                    </a:moveTo>
                    <a:cubicBezTo>
                      <a:pt x="449" y="480"/>
                      <a:pt x="429" y="485"/>
                      <a:pt x="408" y="488"/>
                    </a:cubicBezTo>
                    <a:cubicBezTo>
                      <a:pt x="442" y="467"/>
                      <a:pt x="471" y="443"/>
                      <a:pt x="480" y="415"/>
                    </a:cubicBezTo>
                    <a:cubicBezTo>
                      <a:pt x="482" y="433"/>
                      <a:pt x="476" y="451"/>
                      <a:pt x="463"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0" name="Freeform 1381"/>
              <p:cNvSpPr/>
              <p:nvPr/>
            </p:nvSpPr>
            <p:spPr bwMode="auto">
              <a:xfrm>
                <a:off x="1525" y="3861"/>
                <a:ext cx="1" cy="1"/>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1" name="Freeform 1382"/>
              <p:cNvSpPr>
                <a:spLocks noEditPoints="1"/>
              </p:cNvSpPr>
              <p:nvPr/>
            </p:nvSpPr>
            <p:spPr bwMode="auto">
              <a:xfrm>
                <a:off x="1307" y="3616"/>
                <a:ext cx="403" cy="314"/>
              </a:xfrm>
              <a:custGeom>
                <a:avLst/>
                <a:gdLst>
                  <a:gd name="T0" fmla="*/ 586 w 720"/>
                  <a:gd name="T1" fmla="*/ 88 h 561"/>
                  <a:gd name="T2" fmla="*/ 285 w 720"/>
                  <a:gd name="T3" fmla="*/ 28 h 561"/>
                  <a:gd name="T4" fmla="*/ 250 w 720"/>
                  <a:gd name="T5" fmla="*/ 39 h 561"/>
                  <a:gd name="T6" fmla="*/ 79 w 720"/>
                  <a:gd name="T7" fmla="*/ 175 h 561"/>
                  <a:gd name="T8" fmla="*/ 114 w 720"/>
                  <a:gd name="T9" fmla="*/ 341 h 561"/>
                  <a:gd name="T10" fmla="*/ 207 w 720"/>
                  <a:gd name="T11" fmla="*/ 399 h 561"/>
                  <a:gd name="T12" fmla="*/ 8 w 720"/>
                  <a:gd name="T13" fmla="*/ 559 h 561"/>
                  <a:gd name="T14" fmla="*/ 17 w 720"/>
                  <a:gd name="T15" fmla="*/ 556 h 561"/>
                  <a:gd name="T16" fmla="*/ 80 w 720"/>
                  <a:gd name="T17" fmla="*/ 552 h 561"/>
                  <a:gd name="T18" fmla="*/ 332 w 720"/>
                  <a:gd name="T19" fmla="*/ 471 h 561"/>
                  <a:gd name="T20" fmla="*/ 389 w 720"/>
                  <a:gd name="T21" fmla="*/ 441 h 561"/>
                  <a:gd name="T22" fmla="*/ 389 w 720"/>
                  <a:gd name="T23" fmla="*/ 441 h 561"/>
                  <a:gd name="T24" fmla="*/ 387 w 720"/>
                  <a:gd name="T25" fmla="*/ 436 h 561"/>
                  <a:gd name="T26" fmla="*/ 397 w 720"/>
                  <a:gd name="T27" fmla="*/ 441 h 561"/>
                  <a:gd name="T28" fmla="*/ 504 w 720"/>
                  <a:gd name="T29" fmla="*/ 444 h 561"/>
                  <a:gd name="T30" fmla="*/ 663 w 720"/>
                  <a:gd name="T31" fmla="*/ 341 h 561"/>
                  <a:gd name="T32" fmla="*/ 624 w 720"/>
                  <a:gd name="T33" fmla="*/ 135 h 561"/>
                  <a:gd name="T34" fmla="*/ 670 w 720"/>
                  <a:gd name="T35" fmla="*/ 226 h 561"/>
                  <a:gd name="T36" fmla="*/ 673 w 720"/>
                  <a:gd name="T37" fmla="*/ 239 h 561"/>
                  <a:gd name="T38" fmla="*/ 562 w 720"/>
                  <a:gd name="T39" fmla="*/ 84 h 561"/>
                  <a:gd name="T40" fmla="*/ 432 w 720"/>
                  <a:gd name="T41" fmla="*/ 21 h 561"/>
                  <a:gd name="T42" fmla="*/ 330 w 720"/>
                  <a:gd name="T43" fmla="*/ 457 h 561"/>
                  <a:gd name="T44" fmla="*/ 163 w 720"/>
                  <a:gd name="T45" fmla="*/ 516 h 561"/>
                  <a:gd name="T46" fmla="*/ 330 w 720"/>
                  <a:gd name="T47" fmla="*/ 457 h 561"/>
                  <a:gd name="T48" fmla="*/ 383 w 720"/>
                  <a:gd name="T49" fmla="*/ 437 h 561"/>
                  <a:gd name="T50" fmla="*/ 383 w 720"/>
                  <a:gd name="T51" fmla="*/ 438 h 561"/>
                  <a:gd name="T52" fmla="*/ 28 w 720"/>
                  <a:gd name="T53" fmla="*/ 554 h 561"/>
                  <a:gd name="T54" fmla="*/ 217 w 720"/>
                  <a:gd name="T55" fmla="*/ 411 h 561"/>
                  <a:gd name="T56" fmla="*/ 224 w 720"/>
                  <a:gd name="T57" fmla="*/ 407 h 561"/>
                  <a:gd name="T58" fmla="*/ 203 w 720"/>
                  <a:gd name="T59" fmla="*/ 387 h 561"/>
                  <a:gd name="T60" fmla="*/ 126 w 720"/>
                  <a:gd name="T61" fmla="*/ 331 h 561"/>
                  <a:gd name="T62" fmla="*/ 95 w 720"/>
                  <a:gd name="T63" fmla="*/ 177 h 561"/>
                  <a:gd name="T64" fmla="*/ 270 w 720"/>
                  <a:gd name="T65" fmla="*/ 49 h 561"/>
                  <a:gd name="T66" fmla="*/ 406 w 720"/>
                  <a:gd name="T67" fmla="*/ 32 h 561"/>
                  <a:gd name="T68" fmla="*/ 612 w 720"/>
                  <a:gd name="T69" fmla="*/ 144 h 561"/>
                  <a:gd name="T70" fmla="*/ 650 w 720"/>
                  <a:gd name="T71" fmla="*/ 336 h 561"/>
                  <a:gd name="T72" fmla="*/ 476 w 720"/>
                  <a:gd name="T73" fmla="*/ 423 h 561"/>
                  <a:gd name="T74" fmla="*/ 419 w 720"/>
                  <a:gd name="T75" fmla="*/ 428 h 561"/>
                  <a:gd name="T76" fmla="*/ 397 w 720"/>
                  <a:gd name="T77" fmla="*/ 423 h 561"/>
                  <a:gd name="T78" fmla="*/ 360 w 720"/>
                  <a:gd name="T79" fmla="*/ 421 h 561"/>
                  <a:gd name="T80" fmla="*/ 29 w 720"/>
                  <a:gd name="T81" fmla="*/ 554 h 561"/>
                  <a:gd name="T82" fmla="*/ 546 w 720"/>
                  <a:gd name="T83" fmla="*/ 414 h 561"/>
                  <a:gd name="T84" fmla="*/ 578 w 720"/>
                  <a:gd name="T85" fmla="*/ 405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0" h="561">
                    <a:moveTo>
                      <a:pt x="624" y="135"/>
                    </a:moveTo>
                    <a:cubicBezTo>
                      <a:pt x="612" y="118"/>
                      <a:pt x="599" y="102"/>
                      <a:pt x="586" y="88"/>
                    </a:cubicBezTo>
                    <a:cubicBezTo>
                      <a:pt x="551" y="49"/>
                      <a:pt x="509" y="17"/>
                      <a:pt x="457" y="9"/>
                    </a:cubicBezTo>
                    <a:cubicBezTo>
                      <a:pt x="400" y="0"/>
                      <a:pt x="340" y="11"/>
                      <a:pt x="285" y="28"/>
                    </a:cubicBezTo>
                    <a:cubicBezTo>
                      <a:pt x="285" y="28"/>
                      <a:pt x="285" y="28"/>
                      <a:pt x="285" y="28"/>
                    </a:cubicBezTo>
                    <a:cubicBezTo>
                      <a:pt x="273" y="31"/>
                      <a:pt x="261" y="35"/>
                      <a:pt x="250" y="39"/>
                    </a:cubicBezTo>
                    <a:cubicBezTo>
                      <a:pt x="195" y="57"/>
                      <a:pt x="139" y="85"/>
                      <a:pt x="103" y="131"/>
                    </a:cubicBezTo>
                    <a:cubicBezTo>
                      <a:pt x="92" y="145"/>
                      <a:pt x="84" y="160"/>
                      <a:pt x="79" y="175"/>
                    </a:cubicBezTo>
                    <a:cubicBezTo>
                      <a:pt x="65" y="202"/>
                      <a:pt x="57" y="231"/>
                      <a:pt x="61" y="260"/>
                    </a:cubicBezTo>
                    <a:cubicBezTo>
                      <a:pt x="66" y="293"/>
                      <a:pt x="89" y="320"/>
                      <a:pt x="114" y="341"/>
                    </a:cubicBezTo>
                    <a:cubicBezTo>
                      <a:pt x="130" y="359"/>
                      <a:pt x="150" y="374"/>
                      <a:pt x="173" y="382"/>
                    </a:cubicBezTo>
                    <a:cubicBezTo>
                      <a:pt x="184" y="388"/>
                      <a:pt x="195" y="394"/>
                      <a:pt x="207" y="399"/>
                    </a:cubicBezTo>
                    <a:cubicBezTo>
                      <a:pt x="131" y="437"/>
                      <a:pt x="82" y="516"/>
                      <a:pt x="4" y="551"/>
                    </a:cubicBezTo>
                    <a:cubicBezTo>
                      <a:pt x="0" y="553"/>
                      <a:pt x="3" y="561"/>
                      <a:pt x="8" y="559"/>
                    </a:cubicBezTo>
                    <a:cubicBezTo>
                      <a:pt x="11" y="558"/>
                      <a:pt x="14" y="557"/>
                      <a:pt x="17" y="556"/>
                    </a:cubicBezTo>
                    <a:cubicBezTo>
                      <a:pt x="17" y="556"/>
                      <a:pt x="17" y="556"/>
                      <a:pt x="17" y="556"/>
                    </a:cubicBezTo>
                    <a:cubicBezTo>
                      <a:pt x="22" y="561"/>
                      <a:pt x="31" y="560"/>
                      <a:pt x="37" y="559"/>
                    </a:cubicBezTo>
                    <a:cubicBezTo>
                      <a:pt x="52" y="559"/>
                      <a:pt x="66" y="555"/>
                      <a:pt x="80" y="552"/>
                    </a:cubicBezTo>
                    <a:cubicBezTo>
                      <a:pt x="123" y="542"/>
                      <a:pt x="166" y="529"/>
                      <a:pt x="207" y="515"/>
                    </a:cubicBezTo>
                    <a:cubicBezTo>
                      <a:pt x="249" y="501"/>
                      <a:pt x="291" y="487"/>
                      <a:pt x="332" y="471"/>
                    </a:cubicBezTo>
                    <a:cubicBezTo>
                      <a:pt x="346" y="466"/>
                      <a:pt x="359" y="460"/>
                      <a:pt x="373" y="454"/>
                    </a:cubicBezTo>
                    <a:cubicBezTo>
                      <a:pt x="380" y="451"/>
                      <a:pt x="386" y="448"/>
                      <a:pt x="389" y="441"/>
                    </a:cubicBezTo>
                    <a:cubicBezTo>
                      <a:pt x="389" y="441"/>
                      <a:pt x="389" y="440"/>
                      <a:pt x="389" y="440"/>
                    </a:cubicBezTo>
                    <a:cubicBezTo>
                      <a:pt x="389" y="441"/>
                      <a:pt x="389" y="441"/>
                      <a:pt x="389" y="441"/>
                    </a:cubicBezTo>
                    <a:cubicBezTo>
                      <a:pt x="390" y="439"/>
                      <a:pt x="388" y="436"/>
                      <a:pt x="386" y="436"/>
                    </a:cubicBezTo>
                    <a:cubicBezTo>
                      <a:pt x="386" y="436"/>
                      <a:pt x="387" y="436"/>
                      <a:pt x="387" y="436"/>
                    </a:cubicBezTo>
                    <a:cubicBezTo>
                      <a:pt x="390" y="437"/>
                      <a:pt x="393" y="438"/>
                      <a:pt x="396" y="439"/>
                    </a:cubicBezTo>
                    <a:cubicBezTo>
                      <a:pt x="395" y="440"/>
                      <a:pt x="396" y="441"/>
                      <a:pt x="397" y="441"/>
                    </a:cubicBezTo>
                    <a:cubicBezTo>
                      <a:pt x="400" y="441"/>
                      <a:pt x="403" y="442"/>
                      <a:pt x="406" y="442"/>
                    </a:cubicBezTo>
                    <a:cubicBezTo>
                      <a:pt x="438" y="449"/>
                      <a:pt x="474" y="448"/>
                      <a:pt x="504" y="444"/>
                    </a:cubicBezTo>
                    <a:cubicBezTo>
                      <a:pt x="555" y="437"/>
                      <a:pt x="606" y="414"/>
                      <a:pt x="641" y="375"/>
                    </a:cubicBezTo>
                    <a:cubicBezTo>
                      <a:pt x="650" y="364"/>
                      <a:pt x="658" y="353"/>
                      <a:pt x="663" y="341"/>
                    </a:cubicBezTo>
                    <a:cubicBezTo>
                      <a:pt x="666" y="338"/>
                      <a:pt x="669" y="334"/>
                      <a:pt x="672" y="330"/>
                    </a:cubicBezTo>
                    <a:cubicBezTo>
                      <a:pt x="720" y="263"/>
                      <a:pt x="678" y="190"/>
                      <a:pt x="624" y="135"/>
                    </a:cubicBezTo>
                    <a:close/>
                    <a:moveTo>
                      <a:pt x="673" y="239"/>
                    </a:moveTo>
                    <a:cubicBezTo>
                      <a:pt x="672" y="234"/>
                      <a:pt x="671" y="230"/>
                      <a:pt x="670" y="226"/>
                    </a:cubicBezTo>
                    <a:cubicBezTo>
                      <a:pt x="674" y="239"/>
                      <a:pt x="677" y="252"/>
                      <a:pt x="677" y="265"/>
                    </a:cubicBezTo>
                    <a:cubicBezTo>
                      <a:pt x="677" y="256"/>
                      <a:pt x="675" y="247"/>
                      <a:pt x="673" y="239"/>
                    </a:cubicBezTo>
                    <a:close/>
                    <a:moveTo>
                      <a:pt x="468" y="26"/>
                    </a:moveTo>
                    <a:cubicBezTo>
                      <a:pt x="504" y="34"/>
                      <a:pt x="535" y="57"/>
                      <a:pt x="562" y="84"/>
                    </a:cubicBezTo>
                    <a:cubicBezTo>
                      <a:pt x="560" y="82"/>
                      <a:pt x="558" y="81"/>
                      <a:pt x="555" y="79"/>
                    </a:cubicBezTo>
                    <a:cubicBezTo>
                      <a:pt x="518" y="54"/>
                      <a:pt x="476" y="32"/>
                      <a:pt x="432" y="21"/>
                    </a:cubicBezTo>
                    <a:cubicBezTo>
                      <a:pt x="444" y="22"/>
                      <a:pt x="456" y="24"/>
                      <a:pt x="468" y="26"/>
                    </a:cubicBezTo>
                    <a:close/>
                    <a:moveTo>
                      <a:pt x="330" y="457"/>
                    </a:moveTo>
                    <a:cubicBezTo>
                      <a:pt x="291" y="472"/>
                      <a:pt x="252" y="486"/>
                      <a:pt x="212" y="500"/>
                    </a:cubicBezTo>
                    <a:cubicBezTo>
                      <a:pt x="196" y="505"/>
                      <a:pt x="179" y="511"/>
                      <a:pt x="163" y="516"/>
                    </a:cubicBezTo>
                    <a:cubicBezTo>
                      <a:pt x="231" y="492"/>
                      <a:pt x="297" y="465"/>
                      <a:pt x="365" y="443"/>
                    </a:cubicBezTo>
                    <a:cubicBezTo>
                      <a:pt x="354" y="448"/>
                      <a:pt x="342" y="452"/>
                      <a:pt x="330" y="457"/>
                    </a:cubicBezTo>
                    <a:close/>
                    <a:moveTo>
                      <a:pt x="383" y="438"/>
                    </a:moveTo>
                    <a:cubicBezTo>
                      <a:pt x="383" y="437"/>
                      <a:pt x="383" y="437"/>
                      <a:pt x="383" y="437"/>
                    </a:cubicBezTo>
                    <a:cubicBezTo>
                      <a:pt x="384" y="437"/>
                      <a:pt x="384" y="437"/>
                      <a:pt x="384" y="437"/>
                    </a:cubicBezTo>
                    <a:cubicBezTo>
                      <a:pt x="383" y="437"/>
                      <a:pt x="383" y="437"/>
                      <a:pt x="383" y="438"/>
                    </a:cubicBezTo>
                    <a:close/>
                    <a:moveTo>
                      <a:pt x="29" y="554"/>
                    </a:moveTo>
                    <a:cubicBezTo>
                      <a:pt x="29" y="554"/>
                      <a:pt x="28" y="554"/>
                      <a:pt x="28" y="554"/>
                    </a:cubicBezTo>
                    <a:cubicBezTo>
                      <a:pt x="26" y="555"/>
                      <a:pt x="23" y="555"/>
                      <a:pt x="21" y="554"/>
                    </a:cubicBezTo>
                    <a:cubicBezTo>
                      <a:pt x="96" y="522"/>
                      <a:pt x="143" y="446"/>
                      <a:pt x="217" y="411"/>
                    </a:cubicBezTo>
                    <a:cubicBezTo>
                      <a:pt x="220" y="410"/>
                      <a:pt x="221" y="408"/>
                      <a:pt x="221" y="406"/>
                    </a:cubicBezTo>
                    <a:cubicBezTo>
                      <a:pt x="222" y="406"/>
                      <a:pt x="223" y="406"/>
                      <a:pt x="224" y="407"/>
                    </a:cubicBezTo>
                    <a:cubicBezTo>
                      <a:pt x="227" y="408"/>
                      <a:pt x="229" y="404"/>
                      <a:pt x="226" y="402"/>
                    </a:cubicBezTo>
                    <a:cubicBezTo>
                      <a:pt x="219" y="397"/>
                      <a:pt x="211" y="392"/>
                      <a:pt x="203" y="387"/>
                    </a:cubicBezTo>
                    <a:cubicBezTo>
                      <a:pt x="209" y="386"/>
                      <a:pt x="209" y="378"/>
                      <a:pt x="203" y="376"/>
                    </a:cubicBezTo>
                    <a:cubicBezTo>
                      <a:pt x="174" y="366"/>
                      <a:pt x="148" y="354"/>
                      <a:pt x="126" y="331"/>
                    </a:cubicBezTo>
                    <a:cubicBezTo>
                      <a:pt x="105" y="309"/>
                      <a:pt x="92" y="281"/>
                      <a:pt x="87" y="251"/>
                    </a:cubicBezTo>
                    <a:cubicBezTo>
                      <a:pt x="82" y="225"/>
                      <a:pt x="85" y="200"/>
                      <a:pt x="95" y="177"/>
                    </a:cubicBezTo>
                    <a:cubicBezTo>
                      <a:pt x="106" y="158"/>
                      <a:pt x="120" y="141"/>
                      <a:pt x="134" y="127"/>
                    </a:cubicBezTo>
                    <a:cubicBezTo>
                      <a:pt x="172" y="91"/>
                      <a:pt x="221" y="66"/>
                      <a:pt x="270" y="49"/>
                    </a:cubicBezTo>
                    <a:cubicBezTo>
                      <a:pt x="290" y="43"/>
                      <a:pt x="311" y="39"/>
                      <a:pt x="331" y="35"/>
                    </a:cubicBezTo>
                    <a:cubicBezTo>
                      <a:pt x="356" y="31"/>
                      <a:pt x="382" y="29"/>
                      <a:pt x="406" y="32"/>
                    </a:cubicBezTo>
                    <a:cubicBezTo>
                      <a:pt x="432" y="36"/>
                      <a:pt x="456" y="45"/>
                      <a:pt x="480" y="55"/>
                    </a:cubicBezTo>
                    <a:cubicBezTo>
                      <a:pt x="529" y="76"/>
                      <a:pt x="574" y="107"/>
                      <a:pt x="612" y="144"/>
                    </a:cubicBezTo>
                    <a:cubicBezTo>
                      <a:pt x="641" y="185"/>
                      <a:pt x="664" y="234"/>
                      <a:pt x="664" y="283"/>
                    </a:cubicBezTo>
                    <a:cubicBezTo>
                      <a:pt x="664" y="302"/>
                      <a:pt x="659" y="320"/>
                      <a:pt x="650" y="336"/>
                    </a:cubicBezTo>
                    <a:cubicBezTo>
                      <a:pt x="625" y="364"/>
                      <a:pt x="588" y="384"/>
                      <a:pt x="555" y="397"/>
                    </a:cubicBezTo>
                    <a:cubicBezTo>
                      <a:pt x="530" y="408"/>
                      <a:pt x="503" y="416"/>
                      <a:pt x="476" y="423"/>
                    </a:cubicBezTo>
                    <a:cubicBezTo>
                      <a:pt x="461" y="426"/>
                      <a:pt x="447" y="428"/>
                      <a:pt x="432" y="430"/>
                    </a:cubicBezTo>
                    <a:cubicBezTo>
                      <a:pt x="428" y="430"/>
                      <a:pt x="423" y="429"/>
                      <a:pt x="419" y="428"/>
                    </a:cubicBezTo>
                    <a:cubicBezTo>
                      <a:pt x="412" y="427"/>
                      <a:pt x="406" y="426"/>
                      <a:pt x="400" y="424"/>
                    </a:cubicBezTo>
                    <a:cubicBezTo>
                      <a:pt x="399" y="423"/>
                      <a:pt x="398" y="423"/>
                      <a:pt x="397" y="423"/>
                    </a:cubicBezTo>
                    <a:cubicBezTo>
                      <a:pt x="386" y="420"/>
                      <a:pt x="375" y="415"/>
                      <a:pt x="364" y="411"/>
                    </a:cubicBezTo>
                    <a:cubicBezTo>
                      <a:pt x="358" y="409"/>
                      <a:pt x="356" y="417"/>
                      <a:pt x="360" y="421"/>
                    </a:cubicBezTo>
                    <a:cubicBezTo>
                      <a:pt x="365" y="424"/>
                      <a:pt x="369" y="427"/>
                      <a:pt x="374" y="430"/>
                    </a:cubicBezTo>
                    <a:cubicBezTo>
                      <a:pt x="257" y="465"/>
                      <a:pt x="145" y="516"/>
                      <a:pt x="29" y="554"/>
                    </a:cubicBezTo>
                    <a:close/>
                    <a:moveTo>
                      <a:pt x="480" y="432"/>
                    </a:moveTo>
                    <a:cubicBezTo>
                      <a:pt x="503" y="427"/>
                      <a:pt x="524" y="421"/>
                      <a:pt x="546" y="414"/>
                    </a:cubicBezTo>
                    <a:cubicBezTo>
                      <a:pt x="565" y="407"/>
                      <a:pt x="584" y="399"/>
                      <a:pt x="603" y="389"/>
                    </a:cubicBezTo>
                    <a:cubicBezTo>
                      <a:pt x="595" y="395"/>
                      <a:pt x="586" y="401"/>
                      <a:pt x="578" y="405"/>
                    </a:cubicBezTo>
                    <a:cubicBezTo>
                      <a:pt x="548" y="421"/>
                      <a:pt x="514" y="430"/>
                      <a:pt x="480" y="4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2" name="Freeform 1383"/>
              <p:cNvSpPr>
                <a:spLocks noEditPoints="1"/>
              </p:cNvSpPr>
              <p:nvPr/>
            </p:nvSpPr>
            <p:spPr bwMode="auto">
              <a:xfrm>
                <a:off x="1390" y="3709"/>
                <a:ext cx="53" cy="64"/>
              </a:xfrm>
              <a:custGeom>
                <a:avLst/>
                <a:gdLst>
                  <a:gd name="T0" fmla="*/ 57 w 94"/>
                  <a:gd name="T1" fmla="*/ 3 h 115"/>
                  <a:gd name="T2" fmla="*/ 28 w 94"/>
                  <a:gd name="T3" fmla="*/ 100 h 115"/>
                  <a:gd name="T4" fmla="*/ 30 w 94"/>
                  <a:gd name="T5" fmla="*/ 103 h 115"/>
                  <a:gd name="T6" fmla="*/ 36 w 94"/>
                  <a:gd name="T7" fmla="*/ 104 h 115"/>
                  <a:gd name="T8" fmla="*/ 93 w 94"/>
                  <a:gd name="T9" fmla="*/ 45 h 115"/>
                  <a:gd name="T10" fmla="*/ 73 w 94"/>
                  <a:gd name="T11" fmla="*/ 32 h 115"/>
                  <a:gd name="T12" fmla="*/ 64 w 94"/>
                  <a:gd name="T13" fmla="*/ 71 h 115"/>
                  <a:gd name="T14" fmla="*/ 63 w 94"/>
                  <a:gd name="T15" fmla="*/ 33 h 115"/>
                  <a:gd name="T16" fmla="*/ 73 w 94"/>
                  <a:gd name="T17" fmla="*/ 32 h 115"/>
                  <a:gd name="T18" fmla="*/ 53 w 94"/>
                  <a:gd name="T19" fmla="*/ 47 h 115"/>
                  <a:gd name="T20" fmla="*/ 54 w 94"/>
                  <a:gd name="T21" fmla="*/ 43 h 115"/>
                  <a:gd name="T22" fmla="*/ 53 w 94"/>
                  <a:gd name="T23" fmla="*/ 65 h 115"/>
                  <a:gd name="T24" fmla="*/ 52 w 94"/>
                  <a:gd name="T25" fmla="*/ 69 h 115"/>
                  <a:gd name="T26" fmla="*/ 58 w 94"/>
                  <a:gd name="T27" fmla="*/ 56 h 115"/>
                  <a:gd name="T28" fmla="*/ 59 w 94"/>
                  <a:gd name="T29" fmla="*/ 58 h 115"/>
                  <a:gd name="T30" fmla="*/ 50 w 94"/>
                  <a:gd name="T31" fmla="*/ 44 h 115"/>
                  <a:gd name="T32" fmla="*/ 44 w 94"/>
                  <a:gd name="T33" fmla="*/ 31 h 115"/>
                  <a:gd name="T34" fmla="*/ 59 w 94"/>
                  <a:gd name="T35" fmla="*/ 27 h 115"/>
                  <a:gd name="T36" fmla="*/ 41 w 94"/>
                  <a:gd name="T37" fmla="*/ 35 h 115"/>
                  <a:gd name="T38" fmla="*/ 41 w 94"/>
                  <a:gd name="T39" fmla="*/ 33 h 115"/>
                  <a:gd name="T40" fmla="*/ 37 w 94"/>
                  <a:gd name="T41" fmla="*/ 61 h 115"/>
                  <a:gd name="T42" fmla="*/ 31 w 94"/>
                  <a:gd name="T43" fmla="*/ 52 h 115"/>
                  <a:gd name="T44" fmla="*/ 40 w 94"/>
                  <a:gd name="T45" fmla="*/ 64 h 115"/>
                  <a:gd name="T46" fmla="*/ 45 w 94"/>
                  <a:gd name="T47" fmla="*/ 71 h 115"/>
                  <a:gd name="T48" fmla="*/ 36 w 94"/>
                  <a:gd name="T49" fmla="*/ 66 h 115"/>
                  <a:gd name="T50" fmla="*/ 60 w 94"/>
                  <a:gd name="T51" fmla="*/ 13 h 115"/>
                  <a:gd name="T52" fmla="*/ 68 w 94"/>
                  <a:gd name="T53" fmla="*/ 18 h 115"/>
                  <a:gd name="T54" fmla="*/ 44 w 94"/>
                  <a:gd name="T55" fmla="*/ 21 h 115"/>
                  <a:gd name="T56" fmla="*/ 60 w 94"/>
                  <a:gd name="T57" fmla="*/ 13 h 115"/>
                  <a:gd name="T58" fmla="*/ 41 w 94"/>
                  <a:gd name="T59" fmla="*/ 21 h 115"/>
                  <a:gd name="T60" fmla="*/ 41 w 94"/>
                  <a:gd name="T61" fmla="*/ 21 h 115"/>
                  <a:gd name="T62" fmla="*/ 22 w 94"/>
                  <a:gd name="T63" fmla="*/ 26 h 115"/>
                  <a:gd name="T64" fmla="*/ 25 w 94"/>
                  <a:gd name="T65" fmla="*/ 82 h 115"/>
                  <a:gd name="T66" fmla="*/ 26 w 94"/>
                  <a:gd name="T67" fmla="*/ 75 h 115"/>
                  <a:gd name="T68" fmla="*/ 82 w 94"/>
                  <a:gd name="T69" fmla="*/ 60 h 115"/>
                  <a:gd name="T70" fmla="*/ 54 w 94"/>
                  <a:gd name="T71" fmla="*/ 95 h 115"/>
                  <a:gd name="T72" fmla="*/ 42 w 94"/>
                  <a:gd name="T73" fmla="*/ 96 h 115"/>
                  <a:gd name="T74" fmla="*/ 30 w 94"/>
                  <a:gd name="T75" fmla="*/ 79 h 115"/>
                  <a:gd name="T76" fmla="*/ 82 w 94"/>
                  <a:gd name="T77"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115">
                    <a:moveTo>
                      <a:pt x="93" y="39"/>
                    </a:moveTo>
                    <a:cubicBezTo>
                      <a:pt x="90" y="18"/>
                      <a:pt x="77" y="0"/>
                      <a:pt x="57" y="3"/>
                    </a:cubicBezTo>
                    <a:cubicBezTo>
                      <a:pt x="41" y="0"/>
                      <a:pt x="24" y="4"/>
                      <a:pt x="14" y="19"/>
                    </a:cubicBezTo>
                    <a:cubicBezTo>
                      <a:pt x="0" y="42"/>
                      <a:pt x="5" y="84"/>
                      <a:pt x="28" y="100"/>
                    </a:cubicBezTo>
                    <a:cubicBezTo>
                      <a:pt x="28" y="100"/>
                      <a:pt x="28" y="100"/>
                      <a:pt x="28" y="101"/>
                    </a:cubicBezTo>
                    <a:cubicBezTo>
                      <a:pt x="28" y="102"/>
                      <a:pt x="29" y="102"/>
                      <a:pt x="30" y="103"/>
                    </a:cubicBezTo>
                    <a:cubicBezTo>
                      <a:pt x="31" y="103"/>
                      <a:pt x="33" y="103"/>
                      <a:pt x="34" y="103"/>
                    </a:cubicBezTo>
                    <a:cubicBezTo>
                      <a:pt x="35" y="104"/>
                      <a:pt x="35" y="104"/>
                      <a:pt x="36" y="104"/>
                    </a:cubicBezTo>
                    <a:cubicBezTo>
                      <a:pt x="65" y="115"/>
                      <a:pt x="84" y="92"/>
                      <a:pt x="90" y="66"/>
                    </a:cubicBezTo>
                    <a:cubicBezTo>
                      <a:pt x="93" y="60"/>
                      <a:pt x="94" y="52"/>
                      <a:pt x="93" y="45"/>
                    </a:cubicBezTo>
                    <a:cubicBezTo>
                      <a:pt x="93" y="43"/>
                      <a:pt x="93" y="41"/>
                      <a:pt x="93" y="39"/>
                    </a:cubicBezTo>
                    <a:close/>
                    <a:moveTo>
                      <a:pt x="73" y="32"/>
                    </a:moveTo>
                    <a:cubicBezTo>
                      <a:pt x="73" y="36"/>
                      <a:pt x="73" y="40"/>
                      <a:pt x="74" y="44"/>
                    </a:cubicBezTo>
                    <a:cubicBezTo>
                      <a:pt x="74" y="54"/>
                      <a:pt x="71" y="66"/>
                      <a:pt x="64" y="71"/>
                    </a:cubicBezTo>
                    <a:cubicBezTo>
                      <a:pt x="65" y="60"/>
                      <a:pt x="69" y="48"/>
                      <a:pt x="69" y="36"/>
                    </a:cubicBezTo>
                    <a:cubicBezTo>
                      <a:pt x="69" y="33"/>
                      <a:pt x="65" y="32"/>
                      <a:pt x="63" y="33"/>
                    </a:cubicBezTo>
                    <a:cubicBezTo>
                      <a:pt x="64" y="31"/>
                      <a:pt x="65" y="30"/>
                      <a:pt x="65" y="28"/>
                    </a:cubicBezTo>
                    <a:cubicBezTo>
                      <a:pt x="69" y="28"/>
                      <a:pt x="72" y="28"/>
                      <a:pt x="73" y="32"/>
                    </a:cubicBezTo>
                    <a:close/>
                    <a:moveTo>
                      <a:pt x="53" y="48"/>
                    </a:moveTo>
                    <a:cubicBezTo>
                      <a:pt x="53" y="47"/>
                      <a:pt x="53" y="47"/>
                      <a:pt x="53" y="47"/>
                    </a:cubicBezTo>
                    <a:cubicBezTo>
                      <a:pt x="53" y="47"/>
                      <a:pt x="52" y="47"/>
                      <a:pt x="52" y="47"/>
                    </a:cubicBezTo>
                    <a:cubicBezTo>
                      <a:pt x="53" y="46"/>
                      <a:pt x="54" y="44"/>
                      <a:pt x="54" y="43"/>
                    </a:cubicBezTo>
                    <a:cubicBezTo>
                      <a:pt x="54" y="45"/>
                      <a:pt x="53" y="46"/>
                      <a:pt x="53" y="48"/>
                    </a:cubicBezTo>
                    <a:close/>
                    <a:moveTo>
                      <a:pt x="53" y="65"/>
                    </a:moveTo>
                    <a:cubicBezTo>
                      <a:pt x="54" y="68"/>
                      <a:pt x="55" y="71"/>
                      <a:pt x="55" y="74"/>
                    </a:cubicBezTo>
                    <a:cubicBezTo>
                      <a:pt x="54" y="72"/>
                      <a:pt x="53" y="71"/>
                      <a:pt x="52" y="69"/>
                    </a:cubicBezTo>
                    <a:cubicBezTo>
                      <a:pt x="52" y="68"/>
                      <a:pt x="53" y="67"/>
                      <a:pt x="53" y="65"/>
                    </a:cubicBezTo>
                    <a:close/>
                    <a:moveTo>
                      <a:pt x="58" y="56"/>
                    </a:moveTo>
                    <a:cubicBezTo>
                      <a:pt x="58" y="55"/>
                      <a:pt x="59" y="54"/>
                      <a:pt x="60" y="52"/>
                    </a:cubicBezTo>
                    <a:cubicBezTo>
                      <a:pt x="59" y="54"/>
                      <a:pt x="59" y="56"/>
                      <a:pt x="59" y="58"/>
                    </a:cubicBezTo>
                    <a:cubicBezTo>
                      <a:pt x="58" y="58"/>
                      <a:pt x="58" y="57"/>
                      <a:pt x="58" y="56"/>
                    </a:cubicBezTo>
                    <a:close/>
                    <a:moveTo>
                      <a:pt x="50" y="44"/>
                    </a:moveTo>
                    <a:cubicBezTo>
                      <a:pt x="48" y="41"/>
                      <a:pt x="46" y="39"/>
                      <a:pt x="44" y="37"/>
                    </a:cubicBezTo>
                    <a:cubicBezTo>
                      <a:pt x="44" y="35"/>
                      <a:pt x="44" y="33"/>
                      <a:pt x="44" y="31"/>
                    </a:cubicBezTo>
                    <a:cubicBezTo>
                      <a:pt x="45" y="30"/>
                      <a:pt x="46" y="30"/>
                      <a:pt x="48" y="29"/>
                    </a:cubicBezTo>
                    <a:cubicBezTo>
                      <a:pt x="51" y="28"/>
                      <a:pt x="55" y="28"/>
                      <a:pt x="59" y="27"/>
                    </a:cubicBezTo>
                    <a:cubicBezTo>
                      <a:pt x="56" y="33"/>
                      <a:pt x="53" y="38"/>
                      <a:pt x="50" y="44"/>
                    </a:cubicBezTo>
                    <a:close/>
                    <a:moveTo>
                      <a:pt x="41" y="35"/>
                    </a:moveTo>
                    <a:cubicBezTo>
                      <a:pt x="41" y="34"/>
                      <a:pt x="40" y="34"/>
                      <a:pt x="40" y="34"/>
                    </a:cubicBezTo>
                    <a:cubicBezTo>
                      <a:pt x="40" y="33"/>
                      <a:pt x="41" y="33"/>
                      <a:pt x="41" y="33"/>
                    </a:cubicBezTo>
                    <a:cubicBezTo>
                      <a:pt x="41" y="33"/>
                      <a:pt x="41" y="34"/>
                      <a:pt x="41" y="35"/>
                    </a:cubicBezTo>
                    <a:close/>
                    <a:moveTo>
                      <a:pt x="37" y="61"/>
                    </a:moveTo>
                    <a:cubicBezTo>
                      <a:pt x="36" y="61"/>
                      <a:pt x="35" y="62"/>
                      <a:pt x="34" y="63"/>
                    </a:cubicBezTo>
                    <a:cubicBezTo>
                      <a:pt x="32" y="60"/>
                      <a:pt x="31" y="56"/>
                      <a:pt x="31" y="52"/>
                    </a:cubicBezTo>
                    <a:cubicBezTo>
                      <a:pt x="33" y="55"/>
                      <a:pt x="35" y="58"/>
                      <a:pt x="37" y="61"/>
                    </a:cubicBezTo>
                    <a:close/>
                    <a:moveTo>
                      <a:pt x="40" y="64"/>
                    </a:moveTo>
                    <a:cubicBezTo>
                      <a:pt x="41" y="66"/>
                      <a:pt x="43" y="68"/>
                      <a:pt x="45" y="70"/>
                    </a:cubicBezTo>
                    <a:cubicBezTo>
                      <a:pt x="45" y="71"/>
                      <a:pt x="45" y="71"/>
                      <a:pt x="45" y="71"/>
                    </a:cubicBezTo>
                    <a:cubicBezTo>
                      <a:pt x="45" y="71"/>
                      <a:pt x="45" y="72"/>
                      <a:pt x="45" y="72"/>
                    </a:cubicBezTo>
                    <a:cubicBezTo>
                      <a:pt x="42" y="71"/>
                      <a:pt x="39" y="69"/>
                      <a:pt x="36" y="66"/>
                    </a:cubicBezTo>
                    <a:cubicBezTo>
                      <a:pt x="37" y="65"/>
                      <a:pt x="38" y="65"/>
                      <a:pt x="40" y="64"/>
                    </a:cubicBezTo>
                    <a:close/>
                    <a:moveTo>
                      <a:pt x="60" y="13"/>
                    </a:moveTo>
                    <a:cubicBezTo>
                      <a:pt x="64" y="14"/>
                      <a:pt x="67" y="16"/>
                      <a:pt x="70" y="18"/>
                    </a:cubicBezTo>
                    <a:cubicBezTo>
                      <a:pt x="69" y="18"/>
                      <a:pt x="69" y="18"/>
                      <a:pt x="68" y="18"/>
                    </a:cubicBezTo>
                    <a:cubicBezTo>
                      <a:pt x="67" y="16"/>
                      <a:pt x="64" y="16"/>
                      <a:pt x="63" y="18"/>
                    </a:cubicBezTo>
                    <a:cubicBezTo>
                      <a:pt x="56" y="18"/>
                      <a:pt x="50" y="19"/>
                      <a:pt x="44" y="21"/>
                    </a:cubicBezTo>
                    <a:cubicBezTo>
                      <a:pt x="43" y="20"/>
                      <a:pt x="43" y="20"/>
                      <a:pt x="43" y="19"/>
                    </a:cubicBezTo>
                    <a:cubicBezTo>
                      <a:pt x="49" y="16"/>
                      <a:pt x="55" y="13"/>
                      <a:pt x="60" y="13"/>
                    </a:cubicBezTo>
                    <a:close/>
                    <a:moveTo>
                      <a:pt x="41" y="21"/>
                    </a:moveTo>
                    <a:cubicBezTo>
                      <a:pt x="41" y="21"/>
                      <a:pt x="41" y="21"/>
                      <a:pt x="41" y="21"/>
                    </a:cubicBezTo>
                    <a:cubicBezTo>
                      <a:pt x="41" y="22"/>
                      <a:pt x="40" y="22"/>
                      <a:pt x="39" y="23"/>
                    </a:cubicBezTo>
                    <a:cubicBezTo>
                      <a:pt x="40" y="22"/>
                      <a:pt x="41" y="21"/>
                      <a:pt x="41" y="21"/>
                    </a:cubicBezTo>
                    <a:close/>
                    <a:moveTo>
                      <a:pt x="34" y="14"/>
                    </a:moveTo>
                    <a:cubicBezTo>
                      <a:pt x="29" y="17"/>
                      <a:pt x="25" y="21"/>
                      <a:pt x="22" y="26"/>
                    </a:cubicBezTo>
                    <a:cubicBezTo>
                      <a:pt x="24" y="21"/>
                      <a:pt x="28" y="17"/>
                      <a:pt x="34" y="14"/>
                    </a:cubicBezTo>
                    <a:close/>
                    <a:moveTo>
                      <a:pt x="25" y="82"/>
                    </a:moveTo>
                    <a:cubicBezTo>
                      <a:pt x="22" y="78"/>
                      <a:pt x="20" y="72"/>
                      <a:pt x="18" y="67"/>
                    </a:cubicBezTo>
                    <a:cubicBezTo>
                      <a:pt x="20" y="70"/>
                      <a:pt x="23" y="73"/>
                      <a:pt x="26" y="75"/>
                    </a:cubicBezTo>
                    <a:cubicBezTo>
                      <a:pt x="25" y="78"/>
                      <a:pt x="25" y="80"/>
                      <a:pt x="25" y="82"/>
                    </a:cubicBezTo>
                    <a:close/>
                    <a:moveTo>
                      <a:pt x="82" y="60"/>
                    </a:moveTo>
                    <a:cubicBezTo>
                      <a:pt x="81" y="66"/>
                      <a:pt x="79" y="72"/>
                      <a:pt x="76" y="77"/>
                    </a:cubicBezTo>
                    <a:cubicBezTo>
                      <a:pt x="71" y="85"/>
                      <a:pt x="63" y="92"/>
                      <a:pt x="54" y="95"/>
                    </a:cubicBezTo>
                    <a:cubicBezTo>
                      <a:pt x="53" y="96"/>
                      <a:pt x="52" y="96"/>
                      <a:pt x="50" y="96"/>
                    </a:cubicBezTo>
                    <a:cubicBezTo>
                      <a:pt x="48" y="97"/>
                      <a:pt x="45" y="96"/>
                      <a:pt x="42" y="96"/>
                    </a:cubicBezTo>
                    <a:cubicBezTo>
                      <a:pt x="38" y="95"/>
                      <a:pt x="34" y="92"/>
                      <a:pt x="30" y="89"/>
                    </a:cubicBezTo>
                    <a:cubicBezTo>
                      <a:pt x="30" y="86"/>
                      <a:pt x="30" y="82"/>
                      <a:pt x="30" y="79"/>
                    </a:cubicBezTo>
                    <a:cubicBezTo>
                      <a:pt x="38" y="84"/>
                      <a:pt x="48" y="87"/>
                      <a:pt x="58" y="85"/>
                    </a:cubicBezTo>
                    <a:cubicBezTo>
                      <a:pt x="73" y="83"/>
                      <a:pt x="79" y="72"/>
                      <a:pt x="82" y="59"/>
                    </a:cubicBezTo>
                    <a:cubicBezTo>
                      <a:pt x="82" y="59"/>
                      <a:pt x="82" y="60"/>
                      <a:pt x="8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3" name="Freeform 1384"/>
              <p:cNvSpPr>
                <a:spLocks noEditPoints="1"/>
              </p:cNvSpPr>
              <p:nvPr/>
            </p:nvSpPr>
            <p:spPr bwMode="auto">
              <a:xfrm>
                <a:off x="1481" y="3713"/>
                <a:ext cx="76" cy="69"/>
              </a:xfrm>
              <a:custGeom>
                <a:avLst/>
                <a:gdLst>
                  <a:gd name="T0" fmla="*/ 112 w 137"/>
                  <a:gd name="T1" fmla="*/ 107 h 124"/>
                  <a:gd name="T2" fmla="*/ 132 w 137"/>
                  <a:gd name="T3" fmla="*/ 56 h 124"/>
                  <a:gd name="T4" fmla="*/ 101 w 137"/>
                  <a:gd name="T5" fmla="*/ 10 h 124"/>
                  <a:gd name="T6" fmla="*/ 55 w 137"/>
                  <a:gd name="T7" fmla="*/ 6 h 124"/>
                  <a:gd name="T8" fmla="*/ 40 w 137"/>
                  <a:gd name="T9" fmla="*/ 1 h 124"/>
                  <a:gd name="T10" fmla="*/ 7 w 137"/>
                  <a:gd name="T11" fmla="*/ 79 h 124"/>
                  <a:gd name="T12" fmla="*/ 49 w 137"/>
                  <a:gd name="T13" fmla="*/ 113 h 124"/>
                  <a:gd name="T14" fmla="*/ 19 w 137"/>
                  <a:gd name="T15" fmla="*/ 77 h 124"/>
                  <a:gd name="T16" fmla="*/ 22 w 137"/>
                  <a:gd name="T17" fmla="*/ 85 h 124"/>
                  <a:gd name="T18" fmla="*/ 19 w 137"/>
                  <a:gd name="T19" fmla="*/ 77 h 124"/>
                  <a:gd name="T20" fmla="*/ 109 w 137"/>
                  <a:gd name="T21" fmla="*/ 97 h 124"/>
                  <a:gd name="T22" fmla="*/ 120 w 137"/>
                  <a:gd name="T23" fmla="*/ 79 h 124"/>
                  <a:gd name="T24" fmla="*/ 116 w 137"/>
                  <a:gd name="T25" fmla="*/ 88 h 124"/>
                  <a:gd name="T26" fmla="*/ 102 w 137"/>
                  <a:gd name="T27" fmla="*/ 44 h 124"/>
                  <a:gd name="T28" fmla="*/ 95 w 137"/>
                  <a:gd name="T29" fmla="*/ 26 h 124"/>
                  <a:gd name="T30" fmla="*/ 55 w 137"/>
                  <a:gd name="T31" fmla="*/ 90 h 124"/>
                  <a:gd name="T32" fmla="*/ 49 w 137"/>
                  <a:gd name="T33" fmla="*/ 95 h 124"/>
                  <a:gd name="T34" fmla="*/ 49 w 137"/>
                  <a:gd name="T35" fmla="*/ 85 h 124"/>
                  <a:gd name="T36" fmla="*/ 49 w 137"/>
                  <a:gd name="T37" fmla="*/ 87 h 124"/>
                  <a:gd name="T38" fmla="*/ 65 w 137"/>
                  <a:gd name="T39" fmla="*/ 85 h 124"/>
                  <a:gd name="T40" fmla="*/ 67 w 137"/>
                  <a:gd name="T41" fmla="*/ 83 h 124"/>
                  <a:gd name="T42" fmla="*/ 71 w 137"/>
                  <a:gd name="T43" fmla="*/ 80 h 124"/>
                  <a:gd name="T44" fmla="*/ 84 w 137"/>
                  <a:gd name="T45" fmla="*/ 79 h 124"/>
                  <a:gd name="T46" fmla="*/ 94 w 137"/>
                  <a:gd name="T47" fmla="*/ 80 h 124"/>
                  <a:gd name="T48" fmla="*/ 92 w 137"/>
                  <a:gd name="T49" fmla="*/ 91 h 124"/>
                  <a:gd name="T50" fmla="*/ 65 w 137"/>
                  <a:gd name="T51" fmla="*/ 85 h 124"/>
                  <a:gd name="T52" fmla="*/ 61 w 137"/>
                  <a:gd name="T53" fmla="*/ 81 h 124"/>
                  <a:gd name="T54" fmla="*/ 49 w 137"/>
                  <a:gd name="T55" fmla="*/ 72 h 124"/>
                  <a:gd name="T56" fmla="*/ 78 w 137"/>
                  <a:gd name="T57" fmla="*/ 23 h 124"/>
                  <a:gd name="T58" fmla="*/ 61 w 137"/>
                  <a:gd name="T59" fmla="*/ 80 h 124"/>
                  <a:gd name="T60" fmla="*/ 35 w 137"/>
                  <a:gd name="T61" fmla="*/ 55 h 124"/>
                  <a:gd name="T62" fmla="*/ 71 w 137"/>
                  <a:gd name="T63" fmla="*/ 25 h 124"/>
                  <a:gd name="T64" fmla="*/ 43 w 137"/>
                  <a:gd name="T65" fmla="*/ 80 h 124"/>
                  <a:gd name="T66" fmla="*/ 41 w 137"/>
                  <a:gd name="T67" fmla="*/ 89 h 124"/>
                  <a:gd name="T68" fmla="*/ 43 w 137"/>
                  <a:gd name="T69" fmla="*/ 80 h 124"/>
                  <a:gd name="T70" fmla="*/ 93 w 137"/>
                  <a:gd name="T71" fmla="*/ 108 h 124"/>
                  <a:gd name="T72" fmla="*/ 88 w 137"/>
                  <a:gd name="T73" fmla="*/ 107 h 124"/>
                  <a:gd name="T74" fmla="*/ 119 w 137"/>
                  <a:gd name="T75" fmla="*/ 58 h 124"/>
                  <a:gd name="T76" fmla="*/ 113 w 137"/>
                  <a:gd name="T77" fmla="*/ 77 h 124"/>
                  <a:gd name="T78" fmla="*/ 56 w 137"/>
                  <a:gd name="T79" fmla="*/ 16 h 124"/>
                  <a:gd name="T80" fmla="*/ 53 w 137"/>
                  <a:gd name="T81" fmla="*/ 17 h 124"/>
                  <a:gd name="T82" fmla="*/ 29 w 137"/>
                  <a:gd name="T83" fmla="*/ 33 h 124"/>
                  <a:gd name="T84" fmla="*/ 28 w 137"/>
                  <a:gd name="T85" fmla="*/ 40 h 124"/>
                  <a:gd name="T86" fmla="*/ 29 w 137"/>
                  <a:gd name="T87" fmla="*/ 33 h 124"/>
                  <a:gd name="T88" fmla="*/ 18 w 137"/>
                  <a:gd name="T89" fmla="*/ 30 h 124"/>
                  <a:gd name="T90" fmla="*/ 15 w 137"/>
                  <a:gd name="T91" fmla="*/ 57 h 124"/>
                  <a:gd name="T92" fmla="*/ 11 w 137"/>
                  <a:gd name="T93" fmla="*/ 6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24">
                    <a:moveTo>
                      <a:pt x="52" y="114"/>
                    </a:moveTo>
                    <a:cubicBezTo>
                      <a:pt x="72" y="124"/>
                      <a:pt x="95" y="121"/>
                      <a:pt x="112" y="107"/>
                    </a:cubicBezTo>
                    <a:cubicBezTo>
                      <a:pt x="124" y="103"/>
                      <a:pt x="129" y="92"/>
                      <a:pt x="130" y="79"/>
                    </a:cubicBezTo>
                    <a:cubicBezTo>
                      <a:pt x="133" y="71"/>
                      <a:pt x="133" y="63"/>
                      <a:pt x="132" y="56"/>
                    </a:cubicBezTo>
                    <a:cubicBezTo>
                      <a:pt x="137" y="37"/>
                      <a:pt x="128" y="20"/>
                      <a:pt x="107" y="12"/>
                    </a:cubicBezTo>
                    <a:cubicBezTo>
                      <a:pt x="105" y="12"/>
                      <a:pt x="103" y="11"/>
                      <a:pt x="101" y="10"/>
                    </a:cubicBezTo>
                    <a:cubicBezTo>
                      <a:pt x="99" y="10"/>
                      <a:pt x="98" y="9"/>
                      <a:pt x="96" y="8"/>
                    </a:cubicBezTo>
                    <a:cubicBezTo>
                      <a:pt x="82" y="1"/>
                      <a:pt x="67" y="1"/>
                      <a:pt x="55" y="6"/>
                    </a:cubicBezTo>
                    <a:cubicBezTo>
                      <a:pt x="52" y="6"/>
                      <a:pt x="49" y="7"/>
                      <a:pt x="46" y="8"/>
                    </a:cubicBezTo>
                    <a:cubicBezTo>
                      <a:pt x="47" y="4"/>
                      <a:pt x="44" y="0"/>
                      <a:pt x="40" y="1"/>
                    </a:cubicBezTo>
                    <a:cubicBezTo>
                      <a:pt x="17" y="11"/>
                      <a:pt x="1" y="30"/>
                      <a:pt x="1" y="55"/>
                    </a:cubicBezTo>
                    <a:cubicBezTo>
                      <a:pt x="0" y="64"/>
                      <a:pt x="3" y="72"/>
                      <a:pt x="7" y="79"/>
                    </a:cubicBezTo>
                    <a:cubicBezTo>
                      <a:pt x="6" y="82"/>
                      <a:pt x="6" y="85"/>
                      <a:pt x="6" y="88"/>
                    </a:cubicBezTo>
                    <a:cubicBezTo>
                      <a:pt x="8" y="110"/>
                      <a:pt x="29" y="115"/>
                      <a:pt x="49" y="113"/>
                    </a:cubicBezTo>
                    <a:cubicBezTo>
                      <a:pt x="50" y="114"/>
                      <a:pt x="51" y="114"/>
                      <a:pt x="52" y="114"/>
                    </a:cubicBezTo>
                    <a:close/>
                    <a:moveTo>
                      <a:pt x="19" y="77"/>
                    </a:moveTo>
                    <a:cubicBezTo>
                      <a:pt x="19" y="77"/>
                      <a:pt x="19" y="77"/>
                      <a:pt x="19" y="77"/>
                    </a:cubicBezTo>
                    <a:cubicBezTo>
                      <a:pt x="20" y="80"/>
                      <a:pt x="21" y="82"/>
                      <a:pt x="22" y="85"/>
                    </a:cubicBezTo>
                    <a:cubicBezTo>
                      <a:pt x="21" y="83"/>
                      <a:pt x="19" y="81"/>
                      <a:pt x="18" y="80"/>
                    </a:cubicBezTo>
                    <a:cubicBezTo>
                      <a:pt x="18" y="79"/>
                      <a:pt x="19" y="78"/>
                      <a:pt x="19" y="77"/>
                    </a:cubicBezTo>
                    <a:close/>
                    <a:moveTo>
                      <a:pt x="116" y="88"/>
                    </a:moveTo>
                    <a:cubicBezTo>
                      <a:pt x="114" y="91"/>
                      <a:pt x="112" y="94"/>
                      <a:pt x="109" y="97"/>
                    </a:cubicBezTo>
                    <a:cubicBezTo>
                      <a:pt x="107" y="98"/>
                      <a:pt x="103" y="99"/>
                      <a:pt x="100" y="99"/>
                    </a:cubicBezTo>
                    <a:cubicBezTo>
                      <a:pt x="108" y="93"/>
                      <a:pt x="114" y="86"/>
                      <a:pt x="120" y="79"/>
                    </a:cubicBezTo>
                    <a:cubicBezTo>
                      <a:pt x="120" y="79"/>
                      <a:pt x="120" y="79"/>
                      <a:pt x="120" y="79"/>
                    </a:cubicBezTo>
                    <a:cubicBezTo>
                      <a:pt x="119" y="82"/>
                      <a:pt x="118" y="85"/>
                      <a:pt x="116" y="88"/>
                    </a:cubicBezTo>
                    <a:close/>
                    <a:moveTo>
                      <a:pt x="104" y="42"/>
                    </a:moveTo>
                    <a:cubicBezTo>
                      <a:pt x="103" y="43"/>
                      <a:pt x="102" y="43"/>
                      <a:pt x="102" y="44"/>
                    </a:cubicBezTo>
                    <a:cubicBezTo>
                      <a:pt x="92" y="53"/>
                      <a:pt x="81" y="61"/>
                      <a:pt x="71" y="70"/>
                    </a:cubicBezTo>
                    <a:cubicBezTo>
                      <a:pt x="77" y="54"/>
                      <a:pt x="85" y="39"/>
                      <a:pt x="95" y="26"/>
                    </a:cubicBezTo>
                    <a:cubicBezTo>
                      <a:pt x="100" y="29"/>
                      <a:pt x="102" y="35"/>
                      <a:pt x="104" y="42"/>
                    </a:cubicBezTo>
                    <a:close/>
                    <a:moveTo>
                      <a:pt x="55" y="90"/>
                    </a:moveTo>
                    <a:cubicBezTo>
                      <a:pt x="60" y="94"/>
                      <a:pt x="65" y="97"/>
                      <a:pt x="70" y="100"/>
                    </a:cubicBezTo>
                    <a:cubicBezTo>
                      <a:pt x="63" y="100"/>
                      <a:pt x="56" y="98"/>
                      <a:pt x="49" y="95"/>
                    </a:cubicBezTo>
                    <a:cubicBezTo>
                      <a:pt x="51" y="93"/>
                      <a:pt x="53" y="91"/>
                      <a:pt x="55" y="90"/>
                    </a:cubicBezTo>
                    <a:close/>
                    <a:moveTo>
                      <a:pt x="49" y="85"/>
                    </a:moveTo>
                    <a:cubicBezTo>
                      <a:pt x="49" y="86"/>
                      <a:pt x="50" y="86"/>
                      <a:pt x="50" y="86"/>
                    </a:cubicBezTo>
                    <a:cubicBezTo>
                      <a:pt x="50" y="86"/>
                      <a:pt x="50" y="87"/>
                      <a:pt x="49" y="87"/>
                    </a:cubicBezTo>
                    <a:cubicBezTo>
                      <a:pt x="49" y="86"/>
                      <a:pt x="49" y="86"/>
                      <a:pt x="49" y="85"/>
                    </a:cubicBezTo>
                    <a:close/>
                    <a:moveTo>
                      <a:pt x="65" y="85"/>
                    </a:moveTo>
                    <a:cubicBezTo>
                      <a:pt x="65" y="84"/>
                      <a:pt x="66" y="84"/>
                      <a:pt x="67" y="84"/>
                    </a:cubicBezTo>
                    <a:cubicBezTo>
                      <a:pt x="67" y="84"/>
                      <a:pt x="67" y="84"/>
                      <a:pt x="67" y="83"/>
                    </a:cubicBezTo>
                    <a:cubicBezTo>
                      <a:pt x="68" y="83"/>
                      <a:pt x="69" y="83"/>
                      <a:pt x="70" y="83"/>
                    </a:cubicBezTo>
                    <a:cubicBezTo>
                      <a:pt x="72" y="83"/>
                      <a:pt x="72" y="81"/>
                      <a:pt x="71" y="80"/>
                    </a:cubicBezTo>
                    <a:cubicBezTo>
                      <a:pt x="77" y="74"/>
                      <a:pt x="85" y="69"/>
                      <a:pt x="92" y="63"/>
                    </a:cubicBezTo>
                    <a:cubicBezTo>
                      <a:pt x="89" y="68"/>
                      <a:pt x="86" y="74"/>
                      <a:pt x="84" y="79"/>
                    </a:cubicBezTo>
                    <a:cubicBezTo>
                      <a:pt x="82" y="83"/>
                      <a:pt x="87" y="88"/>
                      <a:pt x="90" y="84"/>
                    </a:cubicBezTo>
                    <a:cubicBezTo>
                      <a:pt x="91" y="84"/>
                      <a:pt x="92" y="82"/>
                      <a:pt x="94" y="80"/>
                    </a:cubicBezTo>
                    <a:cubicBezTo>
                      <a:pt x="94" y="83"/>
                      <a:pt x="95" y="85"/>
                      <a:pt x="95" y="88"/>
                    </a:cubicBezTo>
                    <a:cubicBezTo>
                      <a:pt x="94" y="89"/>
                      <a:pt x="93" y="90"/>
                      <a:pt x="92" y="91"/>
                    </a:cubicBezTo>
                    <a:cubicBezTo>
                      <a:pt x="90" y="93"/>
                      <a:pt x="88" y="95"/>
                      <a:pt x="85" y="96"/>
                    </a:cubicBezTo>
                    <a:cubicBezTo>
                      <a:pt x="78" y="93"/>
                      <a:pt x="71" y="89"/>
                      <a:pt x="65" y="85"/>
                    </a:cubicBezTo>
                    <a:close/>
                    <a:moveTo>
                      <a:pt x="61" y="80"/>
                    </a:moveTo>
                    <a:cubicBezTo>
                      <a:pt x="61" y="81"/>
                      <a:pt x="61" y="81"/>
                      <a:pt x="61" y="81"/>
                    </a:cubicBezTo>
                    <a:cubicBezTo>
                      <a:pt x="61" y="81"/>
                      <a:pt x="60" y="81"/>
                      <a:pt x="60" y="81"/>
                    </a:cubicBezTo>
                    <a:cubicBezTo>
                      <a:pt x="56" y="78"/>
                      <a:pt x="52" y="75"/>
                      <a:pt x="49" y="72"/>
                    </a:cubicBezTo>
                    <a:cubicBezTo>
                      <a:pt x="51" y="53"/>
                      <a:pt x="60" y="38"/>
                      <a:pt x="77" y="25"/>
                    </a:cubicBezTo>
                    <a:cubicBezTo>
                      <a:pt x="78" y="24"/>
                      <a:pt x="78" y="23"/>
                      <a:pt x="78" y="23"/>
                    </a:cubicBezTo>
                    <a:cubicBezTo>
                      <a:pt x="83" y="21"/>
                      <a:pt x="87" y="22"/>
                      <a:pt x="91" y="23"/>
                    </a:cubicBezTo>
                    <a:cubicBezTo>
                      <a:pt x="77" y="40"/>
                      <a:pt x="67" y="60"/>
                      <a:pt x="61" y="80"/>
                    </a:cubicBezTo>
                    <a:close/>
                    <a:moveTo>
                      <a:pt x="44" y="67"/>
                    </a:moveTo>
                    <a:cubicBezTo>
                      <a:pt x="41" y="64"/>
                      <a:pt x="38" y="60"/>
                      <a:pt x="35" y="55"/>
                    </a:cubicBezTo>
                    <a:cubicBezTo>
                      <a:pt x="36" y="51"/>
                      <a:pt x="38" y="48"/>
                      <a:pt x="40" y="44"/>
                    </a:cubicBezTo>
                    <a:cubicBezTo>
                      <a:pt x="49" y="35"/>
                      <a:pt x="60" y="29"/>
                      <a:pt x="71" y="25"/>
                    </a:cubicBezTo>
                    <a:cubicBezTo>
                      <a:pt x="56" y="37"/>
                      <a:pt x="47" y="50"/>
                      <a:pt x="44" y="67"/>
                    </a:cubicBezTo>
                    <a:close/>
                    <a:moveTo>
                      <a:pt x="43" y="80"/>
                    </a:moveTo>
                    <a:cubicBezTo>
                      <a:pt x="43" y="84"/>
                      <a:pt x="43" y="88"/>
                      <a:pt x="44" y="91"/>
                    </a:cubicBezTo>
                    <a:cubicBezTo>
                      <a:pt x="43" y="91"/>
                      <a:pt x="42" y="90"/>
                      <a:pt x="41" y="89"/>
                    </a:cubicBezTo>
                    <a:cubicBezTo>
                      <a:pt x="35" y="83"/>
                      <a:pt x="33" y="76"/>
                      <a:pt x="32" y="69"/>
                    </a:cubicBezTo>
                    <a:cubicBezTo>
                      <a:pt x="36" y="73"/>
                      <a:pt x="40" y="77"/>
                      <a:pt x="43" y="80"/>
                    </a:cubicBezTo>
                    <a:close/>
                    <a:moveTo>
                      <a:pt x="88" y="107"/>
                    </a:moveTo>
                    <a:cubicBezTo>
                      <a:pt x="90" y="107"/>
                      <a:pt x="91" y="108"/>
                      <a:pt x="93" y="108"/>
                    </a:cubicBezTo>
                    <a:cubicBezTo>
                      <a:pt x="89" y="110"/>
                      <a:pt x="84" y="110"/>
                      <a:pt x="80" y="111"/>
                    </a:cubicBezTo>
                    <a:cubicBezTo>
                      <a:pt x="82" y="110"/>
                      <a:pt x="85" y="108"/>
                      <a:pt x="88" y="107"/>
                    </a:cubicBezTo>
                    <a:close/>
                    <a:moveTo>
                      <a:pt x="115" y="44"/>
                    </a:moveTo>
                    <a:cubicBezTo>
                      <a:pt x="117" y="49"/>
                      <a:pt x="118" y="53"/>
                      <a:pt x="119" y="58"/>
                    </a:cubicBezTo>
                    <a:cubicBezTo>
                      <a:pt x="119" y="61"/>
                      <a:pt x="120" y="64"/>
                      <a:pt x="120" y="67"/>
                    </a:cubicBezTo>
                    <a:cubicBezTo>
                      <a:pt x="118" y="70"/>
                      <a:pt x="116" y="74"/>
                      <a:pt x="113" y="77"/>
                    </a:cubicBezTo>
                    <a:cubicBezTo>
                      <a:pt x="116" y="67"/>
                      <a:pt x="117" y="55"/>
                      <a:pt x="115" y="44"/>
                    </a:cubicBezTo>
                    <a:close/>
                    <a:moveTo>
                      <a:pt x="56" y="16"/>
                    </a:moveTo>
                    <a:cubicBezTo>
                      <a:pt x="53" y="17"/>
                      <a:pt x="51" y="19"/>
                      <a:pt x="48" y="21"/>
                    </a:cubicBezTo>
                    <a:cubicBezTo>
                      <a:pt x="50" y="19"/>
                      <a:pt x="51" y="18"/>
                      <a:pt x="53" y="17"/>
                    </a:cubicBezTo>
                    <a:cubicBezTo>
                      <a:pt x="54" y="16"/>
                      <a:pt x="55" y="16"/>
                      <a:pt x="56" y="16"/>
                    </a:cubicBezTo>
                    <a:close/>
                    <a:moveTo>
                      <a:pt x="29" y="33"/>
                    </a:moveTo>
                    <a:cubicBezTo>
                      <a:pt x="30" y="32"/>
                      <a:pt x="30" y="32"/>
                      <a:pt x="31" y="31"/>
                    </a:cubicBezTo>
                    <a:cubicBezTo>
                      <a:pt x="30" y="34"/>
                      <a:pt x="29" y="37"/>
                      <a:pt x="28" y="40"/>
                    </a:cubicBezTo>
                    <a:cubicBezTo>
                      <a:pt x="28" y="39"/>
                      <a:pt x="28" y="38"/>
                      <a:pt x="28" y="37"/>
                    </a:cubicBezTo>
                    <a:cubicBezTo>
                      <a:pt x="28" y="36"/>
                      <a:pt x="29" y="34"/>
                      <a:pt x="29" y="33"/>
                    </a:cubicBezTo>
                    <a:close/>
                    <a:moveTo>
                      <a:pt x="10" y="55"/>
                    </a:moveTo>
                    <a:cubicBezTo>
                      <a:pt x="10" y="46"/>
                      <a:pt x="13" y="38"/>
                      <a:pt x="18" y="30"/>
                    </a:cubicBezTo>
                    <a:cubicBezTo>
                      <a:pt x="17" y="33"/>
                      <a:pt x="17" y="36"/>
                      <a:pt x="17" y="39"/>
                    </a:cubicBezTo>
                    <a:cubicBezTo>
                      <a:pt x="16" y="45"/>
                      <a:pt x="15" y="51"/>
                      <a:pt x="15" y="57"/>
                    </a:cubicBezTo>
                    <a:cubicBezTo>
                      <a:pt x="15" y="57"/>
                      <a:pt x="15" y="58"/>
                      <a:pt x="15" y="58"/>
                    </a:cubicBezTo>
                    <a:cubicBezTo>
                      <a:pt x="14" y="60"/>
                      <a:pt x="12" y="62"/>
                      <a:pt x="11" y="65"/>
                    </a:cubicBezTo>
                    <a:cubicBezTo>
                      <a:pt x="11" y="62"/>
                      <a:pt x="10" y="59"/>
                      <a:pt x="10"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4" name="Freeform 1385"/>
              <p:cNvSpPr>
                <a:spLocks noEditPoints="1"/>
              </p:cNvSpPr>
              <p:nvPr/>
            </p:nvSpPr>
            <p:spPr bwMode="auto">
              <a:xfrm>
                <a:off x="1572" y="3727"/>
                <a:ext cx="77" cy="71"/>
              </a:xfrm>
              <a:custGeom>
                <a:avLst/>
                <a:gdLst>
                  <a:gd name="T0" fmla="*/ 89 w 137"/>
                  <a:gd name="T1" fmla="*/ 109 h 128"/>
                  <a:gd name="T2" fmla="*/ 101 w 137"/>
                  <a:gd name="T3" fmla="*/ 102 h 128"/>
                  <a:gd name="T4" fmla="*/ 58 w 137"/>
                  <a:gd name="T5" fmla="*/ 0 h 128"/>
                  <a:gd name="T6" fmla="*/ 31 w 137"/>
                  <a:gd name="T7" fmla="*/ 20 h 128"/>
                  <a:gd name="T8" fmla="*/ 65 w 137"/>
                  <a:gd name="T9" fmla="*/ 119 h 128"/>
                  <a:gd name="T10" fmla="*/ 38 w 137"/>
                  <a:gd name="T11" fmla="*/ 92 h 128"/>
                  <a:gd name="T12" fmla="*/ 34 w 137"/>
                  <a:gd name="T13" fmla="*/ 91 h 128"/>
                  <a:gd name="T14" fmla="*/ 88 w 137"/>
                  <a:gd name="T15" fmla="*/ 67 h 128"/>
                  <a:gd name="T16" fmla="*/ 76 w 137"/>
                  <a:gd name="T17" fmla="*/ 62 h 128"/>
                  <a:gd name="T18" fmla="*/ 81 w 137"/>
                  <a:gd name="T19" fmla="*/ 55 h 128"/>
                  <a:gd name="T20" fmla="*/ 47 w 137"/>
                  <a:gd name="T21" fmla="*/ 46 h 128"/>
                  <a:gd name="T22" fmla="*/ 60 w 137"/>
                  <a:gd name="T23" fmla="*/ 51 h 128"/>
                  <a:gd name="T24" fmla="*/ 53 w 137"/>
                  <a:gd name="T25" fmla="*/ 73 h 128"/>
                  <a:gd name="T26" fmla="*/ 47 w 137"/>
                  <a:gd name="T27" fmla="*/ 46 h 128"/>
                  <a:gd name="T28" fmla="*/ 46 w 137"/>
                  <a:gd name="T29" fmla="*/ 83 h 128"/>
                  <a:gd name="T30" fmla="*/ 48 w 137"/>
                  <a:gd name="T31" fmla="*/ 84 h 128"/>
                  <a:gd name="T32" fmla="*/ 72 w 137"/>
                  <a:gd name="T33" fmla="*/ 51 h 128"/>
                  <a:gd name="T34" fmla="*/ 73 w 137"/>
                  <a:gd name="T35" fmla="*/ 48 h 128"/>
                  <a:gd name="T36" fmla="*/ 67 w 137"/>
                  <a:gd name="T37" fmla="*/ 59 h 128"/>
                  <a:gd name="T38" fmla="*/ 68 w 137"/>
                  <a:gd name="T39" fmla="*/ 63 h 128"/>
                  <a:gd name="T40" fmla="*/ 67 w 137"/>
                  <a:gd name="T41" fmla="*/ 65 h 128"/>
                  <a:gd name="T42" fmla="*/ 56 w 137"/>
                  <a:gd name="T43" fmla="*/ 78 h 128"/>
                  <a:gd name="T44" fmla="*/ 60 w 137"/>
                  <a:gd name="T45" fmla="*/ 82 h 128"/>
                  <a:gd name="T46" fmla="*/ 56 w 137"/>
                  <a:gd name="T47" fmla="*/ 78 h 128"/>
                  <a:gd name="T48" fmla="*/ 66 w 137"/>
                  <a:gd name="T49" fmla="*/ 84 h 128"/>
                  <a:gd name="T50" fmla="*/ 72 w 137"/>
                  <a:gd name="T51" fmla="*/ 82 h 128"/>
                  <a:gd name="T52" fmla="*/ 71 w 137"/>
                  <a:gd name="T53" fmla="*/ 85 h 128"/>
                  <a:gd name="T54" fmla="*/ 61 w 137"/>
                  <a:gd name="T55" fmla="*/ 44 h 128"/>
                  <a:gd name="T56" fmla="*/ 60 w 137"/>
                  <a:gd name="T57" fmla="*/ 39 h 128"/>
                  <a:gd name="T58" fmla="*/ 61 w 137"/>
                  <a:gd name="T59" fmla="*/ 44 h 128"/>
                  <a:gd name="T60" fmla="*/ 78 w 137"/>
                  <a:gd name="T61" fmla="*/ 82 h 128"/>
                  <a:gd name="T62" fmla="*/ 78 w 137"/>
                  <a:gd name="T63" fmla="*/ 83 h 128"/>
                  <a:gd name="T64" fmla="*/ 62 w 137"/>
                  <a:gd name="T65" fmla="*/ 21 h 128"/>
                  <a:gd name="T66" fmla="*/ 63 w 137"/>
                  <a:gd name="T67" fmla="*/ 26 h 128"/>
                  <a:gd name="T68" fmla="*/ 53 w 137"/>
                  <a:gd name="T69" fmla="*/ 27 h 128"/>
                  <a:gd name="T70" fmla="*/ 39 w 137"/>
                  <a:gd name="T71" fmla="*/ 31 h 128"/>
                  <a:gd name="T72" fmla="*/ 51 w 137"/>
                  <a:gd name="T73" fmla="*/ 18 h 128"/>
                  <a:gd name="T74" fmla="*/ 76 w 137"/>
                  <a:gd name="T75" fmla="*/ 23 h 128"/>
                  <a:gd name="T76" fmla="*/ 38 w 137"/>
                  <a:gd name="T77" fmla="*/ 38 h 128"/>
                  <a:gd name="T78" fmla="*/ 38 w 137"/>
                  <a:gd name="T79" fmla="*/ 38 h 128"/>
                  <a:gd name="T80" fmla="*/ 38 w 137"/>
                  <a:gd name="T81" fmla="*/ 38 h 128"/>
                  <a:gd name="T82" fmla="*/ 94 w 137"/>
                  <a:gd name="T83" fmla="*/ 51 h 128"/>
                  <a:gd name="T84" fmla="*/ 84 w 137"/>
                  <a:gd name="T85" fmla="*/ 33 h 128"/>
                  <a:gd name="T86" fmla="*/ 89 w 137"/>
                  <a:gd name="T87" fmla="*/ 34 h 128"/>
                  <a:gd name="T88" fmla="*/ 29 w 137"/>
                  <a:gd name="T89" fmla="*/ 76 h 128"/>
                  <a:gd name="T90" fmla="*/ 28 w 137"/>
                  <a:gd name="T91" fmla="*/ 72 h 128"/>
                  <a:gd name="T92" fmla="*/ 41 w 137"/>
                  <a:gd name="T93" fmla="*/ 104 h 128"/>
                  <a:gd name="T94" fmla="*/ 47 w 137"/>
                  <a:gd name="T95" fmla="*/ 107 h 128"/>
                  <a:gd name="T96" fmla="*/ 41 w 137"/>
                  <a:gd name="T97" fmla="*/ 104 h 128"/>
                  <a:gd name="T98" fmla="*/ 100 w 137"/>
                  <a:gd name="T99" fmla="*/ 93 h 128"/>
                  <a:gd name="T100" fmla="*/ 111 w 137"/>
                  <a:gd name="T101" fmla="*/ 60 h 128"/>
                  <a:gd name="T102" fmla="*/ 119 w 137"/>
                  <a:gd name="T103" fmla="*/ 5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28">
                    <a:moveTo>
                      <a:pt x="65" y="119"/>
                    </a:moveTo>
                    <a:cubicBezTo>
                      <a:pt x="73" y="120"/>
                      <a:pt x="81" y="117"/>
                      <a:pt x="89" y="109"/>
                    </a:cubicBezTo>
                    <a:cubicBezTo>
                      <a:pt x="90" y="108"/>
                      <a:pt x="91" y="106"/>
                      <a:pt x="91" y="105"/>
                    </a:cubicBezTo>
                    <a:cubicBezTo>
                      <a:pt x="95" y="104"/>
                      <a:pt x="98" y="103"/>
                      <a:pt x="101" y="102"/>
                    </a:cubicBezTo>
                    <a:cubicBezTo>
                      <a:pt x="122" y="94"/>
                      <a:pt x="137" y="76"/>
                      <a:pt x="128" y="53"/>
                    </a:cubicBezTo>
                    <a:cubicBezTo>
                      <a:pt x="118" y="28"/>
                      <a:pt x="85" y="1"/>
                      <a:pt x="58" y="0"/>
                    </a:cubicBezTo>
                    <a:cubicBezTo>
                      <a:pt x="45" y="0"/>
                      <a:pt x="37" y="7"/>
                      <a:pt x="33" y="17"/>
                    </a:cubicBezTo>
                    <a:cubicBezTo>
                      <a:pt x="32" y="18"/>
                      <a:pt x="31" y="19"/>
                      <a:pt x="31" y="20"/>
                    </a:cubicBezTo>
                    <a:cubicBezTo>
                      <a:pt x="25" y="24"/>
                      <a:pt x="21" y="30"/>
                      <a:pt x="18" y="36"/>
                    </a:cubicBezTo>
                    <a:cubicBezTo>
                      <a:pt x="0" y="68"/>
                      <a:pt x="27" y="128"/>
                      <a:pt x="65" y="119"/>
                    </a:cubicBezTo>
                    <a:close/>
                    <a:moveTo>
                      <a:pt x="34" y="91"/>
                    </a:moveTo>
                    <a:cubicBezTo>
                      <a:pt x="35" y="91"/>
                      <a:pt x="36" y="92"/>
                      <a:pt x="38" y="92"/>
                    </a:cubicBezTo>
                    <a:cubicBezTo>
                      <a:pt x="38" y="93"/>
                      <a:pt x="39" y="94"/>
                      <a:pt x="39" y="94"/>
                    </a:cubicBezTo>
                    <a:cubicBezTo>
                      <a:pt x="37" y="93"/>
                      <a:pt x="35" y="92"/>
                      <a:pt x="34" y="91"/>
                    </a:cubicBezTo>
                    <a:close/>
                    <a:moveTo>
                      <a:pt x="88" y="65"/>
                    </a:moveTo>
                    <a:cubicBezTo>
                      <a:pt x="88" y="65"/>
                      <a:pt x="88" y="66"/>
                      <a:pt x="88" y="67"/>
                    </a:cubicBezTo>
                    <a:cubicBezTo>
                      <a:pt x="85" y="67"/>
                      <a:pt x="81" y="68"/>
                      <a:pt x="78" y="68"/>
                    </a:cubicBezTo>
                    <a:cubicBezTo>
                      <a:pt x="78" y="66"/>
                      <a:pt x="77" y="64"/>
                      <a:pt x="76" y="62"/>
                    </a:cubicBezTo>
                    <a:cubicBezTo>
                      <a:pt x="77" y="60"/>
                      <a:pt x="78" y="58"/>
                      <a:pt x="79" y="55"/>
                    </a:cubicBezTo>
                    <a:cubicBezTo>
                      <a:pt x="79" y="55"/>
                      <a:pt x="79" y="55"/>
                      <a:pt x="81" y="55"/>
                    </a:cubicBezTo>
                    <a:cubicBezTo>
                      <a:pt x="83" y="58"/>
                      <a:pt x="86" y="61"/>
                      <a:pt x="88" y="65"/>
                    </a:cubicBezTo>
                    <a:close/>
                    <a:moveTo>
                      <a:pt x="47" y="46"/>
                    </a:moveTo>
                    <a:cubicBezTo>
                      <a:pt x="48" y="45"/>
                      <a:pt x="49" y="44"/>
                      <a:pt x="50" y="44"/>
                    </a:cubicBezTo>
                    <a:cubicBezTo>
                      <a:pt x="53" y="46"/>
                      <a:pt x="57" y="48"/>
                      <a:pt x="60" y="51"/>
                    </a:cubicBezTo>
                    <a:cubicBezTo>
                      <a:pt x="59" y="53"/>
                      <a:pt x="59" y="54"/>
                      <a:pt x="59" y="56"/>
                    </a:cubicBezTo>
                    <a:cubicBezTo>
                      <a:pt x="57" y="61"/>
                      <a:pt x="55" y="66"/>
                      <a:pt x="53" y="73"/>
                    </a:cubicBezTo>
                    <a:cubicBezTo>
                      <a:pt x="52" y="73"/>
                      <a:pt x="52" y="73"/>
                      <a:pt x="52" y="74"/>
                    </a:cubicBezTo>
                    <a:cubicBezTo>
                      <a:pt x="48" y="65"/>
                      <a:pt x="46" y="54"/>
                      <a:pt x="47" y="46"/>
                    </a:cubicBezTo>
                    <a:close/>
                    <a:moveTo>
                      <a:pt x="48" y="84"/>
                    </a:moveTo>
                    <a:cubicBezTo>
                      <a:pt x="47" y="84"/>
                      <a:pt x="46" y="83"/>
                      <a:pt x="46" y="83"/>
                    </a:cubicBezTo>
                    <a:cubicBezTo>
                      <a:pt x="45" y="81"/>
                      <a:pt x="44" y="80"/>
                      <a:pt x="44" y="78"/>
                    </a:cubicBezTo>
                    <a:cubicBezTo>
                      <a:pt x="45" y="80"/>
                      <a:pt x="46" y="82"/>
                      <a:pt x="48" y="84"/>
                    </a:cubicBezTo>
                    <a:close/>
                    <a:moveTo>
                      <a:pt x="74" y="49"/>
                    </a:moveTo>
                    <a:cubicBezTo>
                      <a:pt x="74" y="50"/>
                      <a:pt x="73" y="50"/>
                      <a:pt x="72" y="51"/>
                    </a:cubicBezTo>
                    <a:cubicBezTo>
                      <a:pt x="72" y="50"/>
                      <a:pt x="72" y="50"/>
                      <a:pt x="72" y="49"/>
                    </a:cubicBezTo>
                    <a:cubicBezTo>
                      <a:pt x="72" y="48"/>
                      <a:pt x="72" y="48"/>
                      <a:pt x="73" y="48"/>
                    </a:cubicBezTo>
                    <a:cubicBezTo>
                      <a:pt x="73" y="48"/>
                      <a:pt x="74" y="49"/>
                      <a:pt x="74" y="49"/>
                    </a:cubicBezTo>
                    <a:close/>
                    <a:moveTo>
                      <a:pt x="67" y="59"/>
                    </a:moveTo>
                    <a:cubicBezTo>
                      <a:pt x="67" y="60"/>
                      <a:pt x="68" y="61"/>
                      <a:pt x="69" y="62"/>
                    </a:cubicBezTo>
                    <a:cubicBezTo>
                      <a:pt x="68" y="62"/>
                      <a:pt x="68" y="62"/>
                      <a:pt x="68" y="63"/>
                    </a:cubicBezTo>
                    <a:cubicBezTo>
                      <a:pt x="68" y="63"/>
                      <a:pt x="68" y="64"/>
                      <a:pt x="67" y="65"/>
                    </a:cubicBezTo>
                    <a:cubicBezTo>
                      <a:pt x="67" y="65"/>
                      <a:pt x="67" y="65"/>
                      <a:pt x="67" y="65"/>
                    </a:cubicBezTo>
                    <a:cubicBezTo>
                      <a:pt x="66" y="63"/>
                      <a:pt x="66" y="61"/>
                      <a:pt x="67" y="59"/>
                    </a:cubicBezTo>
                    <a:close/>
                    <a:moveTo>
                      <a:pt x="56" y="78"/>
                    </a:moveTo>
                    <a:cubicBezTo>
                      <a:pt x="58" y="78"/>
                      <a:pt x="60" y="77"/>
                      <a:pt x="62" y="77"/>
                    </a:cubicBezTo>
                    <a:cubicBezTo>
                      <a:pt x="62" y="79"/>
                      <a:pt x="61" y="80"/>
                      <a:pt x="60" y="82"/>
                    </a:cubicBezTo>
                    <a:cubicBezTo>
                      <a:pt x="58" y="81"/>
                      <a:pt x="56" y="79"/>
                      <a:pt x="55" y="77"/>
                    </a:cubicBezTo>
                    <a:cubicBezTo>
                      <a:pt x="55" y="77"/>
                      <a:pt x="56" y="78"/>
                      <a:pt x="56" y="78"/>
                    </a:cubicBezTo>
                    <a:close/>
                    <a:moveTo>
                      <a:pt x="71" y="85"/>
                    </a:moveTo>
                    <a:cubicBezTo>
                      <a:pt x="69" y="85"/>
                      <a:pt x="68" y="85"/>
                      <a:pt x="66" y="84"/>
                    </a:cubicBezTo>
                    <a:cubicBezTo>
                      <a:pt x="67" y="83"/>
                      <a:pt x="67" y="82"/>
                      <a:pt x="68" y="81"/>
                    </a:cubicBezTo>
                    <a:cubicBezTo>
                      <a:pt x="69" y="81"/>
                      <a:pt x="71" y="82"/>
                      <a:pt x="72" y="82"/>
                    </a:cubicBezTo>
                    <a:cubicBezTo>
                      <a:pt x="72" y="82"/>
                      <a:pt x="72" y="83"/>
                      <a:pt x="72" y="83"/>
                    </a:cubicBezTo>
                    <a:cubicBezTo>
                      <a:pt x="72" y="84"/>
                      <a:pt x="71" y="84"/>
                      <a:pt x="71" y="85"/>
                    </a:cubicBezTo>
                    <a:cubicBezTo>
                      <a:pt x="71" y="85"/>
                      <a:pt x="71" y="85"/>
                      <a:pt x="71" y="85"/>
                    </a:cubicBezTo>
                    <a:close/>
                    <a:moveTo>
                      <a:pt x="61" y="44"/>
                    </a:moveTo>
                    <a:cubicBezTo>
                      <a:pt x="60" y="42"/>
                      <a:pt x="58" y="41"/>
                      <a:pt x="57" y="40"/>
                    </a:cubicBezTo>
                    <a:cubicBezTo>
                      <a:pt x="58" y="40"/>
                      <a:pt x="59" y="39"/>
                      <a:pt x="60" y="39"/>
                    </a:cubicBezTo>
                    <a:cubicBezTo>
                      <a:pt x="61" y="39"/>
                      <a:pt x="61" y="40"/>
                      <a:pt x="62" y="40"/>
                    </a:cubicBezTo>
                    <a:cubicBezTo>
                      <a:pt x="62" y="41"/>
                      <a:pt x="61" y="42"/>
                      <a:pt x="61" y="44"/>
                    </a:cubicBezTo>
                    <a:close/>
                    <a:moveTo>
                      <a:pt x="78" y="83"/>
                    </a:moveTo>
                    <a:cubicBezTo>
                      <a:pt x="78" y="83"/>
                      <a:pt x="78" y="83"/>
                      <a:pt x="78" y="82"/>
                    </a:cubicBezTo>
                    <a:cubicBezTo>
                      <a:pt x="79" y="82"/>
                      <a:pt x="79" y="82"/>
                      <a:pt x="80" y="82"/>
                    </a:cubicBezTo>
                    <a:cubicBezTo>
                      <a:pt x="79" y="83"/>
                      <a:pt x="79" y="83"/>
                      <a:pt x="78" y="83"/>
                    </a:cubicBezTo>
                    <a:close/>
                    <a:moveTo>
                      <a:pt x="64" y="26"/>
                    </a:moveTo>
                    <a:cubicBezTo>
                      <a:pt x="63" y="25"/>
                      <a:pt x="63" y="23"/>
                      <a:pt x="62" y="21"/>
                    </a:cubicBezTo>
                    <a:cubicBezTo>
                      <a:pt x="62" y="21"/>
                      <a:pt x="62" y="21"/>
                      <a:pt x="62" y="22"/>
                    </a:cubicBezTo>
                    <a:cubicBezTo>
                      <a:pt x="62" y="23"/>
                      <a:pt x="63" y="25"/>
                      <a:pt x="63" y="26"/>
                    </a:cubicBezTo>
                    <a:cubicBezTo>
                      <a:pt x="62" y="27"/>
                      <a:pt x="60" y="27"/>
                      <a:pt x="59" y="28"/>
                    </a:cubicBezTo>
                    <a:cubicBezTo>
                      <a:pt x="57" y="27"/>
                      <a:pt x="55" y="27"/>
                      <a:pt x="53" y="27"/>
                    </a:cubicBezTo>
                    <a:cubicBezTo>
                      <a:pt x="47" y="26"/>
                      <a:pt x="43" y="28"/>
                      <a:pt x="41" y="32"/>
                    </a:cubicBezTo>
                    <a:cubicBezTo>
                      <a:pt x="40" y="32"/>
                      <a:pt x="40" y="32"/>
                      <a:pt x="39" y="31"/>
                    </a:cubicBezTo>
                    <a:cubicBezTo>
                      <a:pt x="39" y="29"/>
                      <a:pt x="40" y="27"/>
                      <a:pt x="41" y="25"/>
                    </a:cubicBezTo>
                    <a:cubicBezTo>
                      <a:pt x="44" y="22"/>
                      <a:pt x="47" y="20"/>
                      <a:pt x="51" y="18"/>
                    </a:cubicBezTo>
                    <a:cubicBezTo>
                      <a:pt x="53" y="18"/>
                      <a:pt x="54" y="17"/>
                      <a:pt x="56" y="17"/>
                    </a:cubicBezTo>
                    <a:cubicBezTo>
                      <a:pt x="63" y="17"/>
                      <a:pt x="70" y="19"/>
                      <a:pt x="76" y="23"/>
                    </a:cubicBezTo>
                    <a:cubicBezTo>
                      <a:pt x="72" y="24"/>
                      <a:pt x="68" y="25"/>
                      <a:pt x="64" y="26"/>
                    </a:cubicBezTo>
                    <a:close/>
                    <a:moveTo>
                      <a:pt x="38" y="38"/>
                    </a:moveTo>
                    <a:cubicBezTo>
                      <a:pt x="38" y="38"/>
                      <a:pt x="38" y="38"/>
                      <a:pt x="38" y="38"/>
                    </a:cubicBezTo>
                    <a:cubicBezTo>
                      <a:pt x="38" y="38"/>
                      <a:pt x="38" y="38"/>
                      <a:pt x="38" y="38"/>
                    </a:cubicBezTo>
                    <a:cubicBezTo>
                      <a:pt x="38" y="38"/>
                      <a:pt x="38" y="38"/>
                      <a:pt x="38" y="39"/>
                    </a:cubicBezTo>
                    <a:cubicBezTo>
                      <a:pt x="38" y="38"/>
                      <a:pt x="38" y="38"/>
                      <a:pt x="38" y="38"/>
                    </a:cubicBezTo>
                    <a:close/>
                    <a:moveTo>
                      <a:pt x="89" y="34"/>
                    </a:moveTo>
                    <a:cubicBezTo>
                      <a:pt x="92" y="39"/>
                      <a:pt x="94" y="45"/>
                      <a:pt x="94" y="51"/>
                    </a:cubicBezTo>
                    <a:cubicBezTo>
                      <a:pt x="93" y="51"/>
                      <a:pt x="92" y="50"/>
                      <a:pt x="91" y="50"/>
                    </a:cubicBezTo>
                    <a:cubicBezTo>
                      <a:pt x="88" y="44"/>
                      <a:pt x="86" y="39"/>
                      <a:pt x="84" y="33"/>
                    </a:cubicBezTo>
                    <a:cubicBezTo>
                      <a:pt x="85" y="33"/>
                      <a:pt x="87" y="33"/>
                      <a:pt x="88" y="33"/>
                    </a:cubicBezTo>
                    <a:cubicBezTo>
                      <a:pt x="88" y="34"/>
                      <a:pt x="88" y="34"/>
                      <a:pt x="89" y="34"/>
                    </a:cubicBezTo>
                    <a:close/>
                    <a:moveTo>
                      <a:pt x="29" y="75"/>
                    </a:moveTo>
                    <a:cubicBezTo>
                      <a:pt x="29" y="75"/>
                      <a:pt x="29" y="75"/>
                      <a:pt x="29" y="76"/>
                    </a:cubicBezTo>
                    <a:cubicBezTo>
                      <a:pt x="28" y="75"/>
                      <a:pt x="28" y="75"/>
                      <a:pt x="28" y="75"/>
                    </a:cubicBezTo>
                    <a:cubicBezTo>
                      <a:pt x="28" y="74"/>
                      <a:pt x="28" y="73"/>
                      <a:pt x="28" y="72"/>
                    </a:cubicBezTo>
                    <a:cubicBezTo>
                      <a:pt x="28" y="73"/>
                      <a:pt x="29" y="74"/>
                      <a:pt x="29" y="75"/>
                    </a:cubicBezTo>
                    <a:close/>
                    <a:moveTo>
                      <a:pt x="41" y="104"/>
                    </a:moveTo>
                    <a:cubicBezTo>
                      <a:pt x="42" y="104"/>
                      <a:pt x="44" y="105"/>
                      <a:pt x="46" y="106"/>
                    </a:cubicBezTo>
                    <a:cubicBezTo>
                      <a:pt x="46" y="106"/>
                      <a:pt x="46" y="107"/>
                      <a:pt x="47" y="107"/>
                    </a:cubicBezTo>
                    <a:cubicBezTo>
                      <a:pt x="47" y="107"/>
                      <a:pt x="46" y="107"/>
                      <a:pt x="46" y="107"/>
                    </a:cubicBezTo>
                    <a:cubicBezTo>
                      <a:pt x="44" y="106"/>
                      <a:pt x="42" y="105"/>
                      <a:pt x="41" y="104"/>
                    </a:cubicBezTo>
                    <a:close/>
                    <a:moveTo>
                      <a:pt x="119" y="57"/>
                    </a:moveTo>
                    <a:cubicBezTo>
                      <a:pt x="126" y="74"/>
                      <a:pt x="115" y="86"/>
                      <a:pt x="100" y="93"/>
                    </a:cubicBezTo>
                    <a:cubicBezTo>
                      <a:pt x="108" y="86"/>
                      <a:pt x="112" y="76"/>
                      <a:pt x="111" y="65"/>
                    </a:cubicBezTo>
                    <a:cubicBezTo>
                      <a:pt x="112" y="63"/>
                      <a:pt x="112" y="62"/>
                      <a:pt x="111" y="60"/>
                    </a:cubicBezTo>
                    <a:cubicBezTo>
                      <a:pt x="112" y="55"/>
                      <a:pt x="113" y="50"/>
                      <a:pt x="112" y="45"/>
                    </a:cubicBezTo>
                    <a:cubicBezTo>
                      <a:pt x="115" y="49"/>
                      <a:pt x="118" y="53"/>
                      <a:pt x="119"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5" name="Freeform 1386"/>
              <p:cNvSpPr>
                <a:spLocks noEditPoints="1"/>
              </p:cNvSpPr>
              <p:nvPr/>
            </p:nvSpPr>
            <p:spPr bwMode="auto">
              <a:xfrm>
                <a:off x="1396" y="4286"/>
                <a:ext cx="121" cy="250"/>
              </a:xfrm>
              <a:custGeom>
                <a:avLst/>
                <a:gdLst>
                  <a:gd name="T0" fmla="*/ 175 w 216"/>
                  <a:gd name="T1" fmla="*/ 253 h 446"/>
                  <a:gd name="T2" fmla="*/ 119 w 216"/>
                  <a:gd name="T3" fmla="*/ 225 h 446"/>
                  <a:gd name="T4" fmla="*/ 130 w 216"/>
                  <a:gd name="T5" fmla="*/ 0 h 446"/>
                  <a:gd name="T6" fmla="*/ 111 w 216"/>
                  <a:gd name="T7" fmla="*/ 124 h 446"/>
                  <a:gd name="T8" fmla="*/ 34 w 216"/>
                  <a:gd name="T9" fmla="*/ 255 h 446"/>
                  <a:gd name="T10" fmla="*/ 7 w 216"/>
                  <a:gd name="T11" fmla="*/ 312 h 446"/>
                  <a:gd name="T12" fmla="*/ 105 w 216"/>
                  <a:gd name="T13" fmla="*/ 445 h 446"/>
                  <a:gd name="T14" fmla="*/ 173 w 216"/>
                  <a:gd name="T15" fmla="*/ 337 h 446"/>
                  <a:gd name="T16" fmla="*/ 187 w 216"/>
                  <a:gd name="T17" fmla="*/ 362 h 446"/>
                  <a:gd name="T18" fmla="*/ 164 w 216"/>
                  <a:gd name="T19" fmla="*/ 409 h 446"/>
                  <a:gd name="T20" fmla="*/ 106 w 216"/>
                  <a:gd name="T21" fmla="*/ 393 h 446"/>
                  <a:gd name="T22" fmla="*/ 117 w 216"/>
                  <a:gd name="T23" fmla="*/ 367 h 446"/>
                  <a:gd name="T24" fmla="*/ 93 w 216"/>
                  <a:gd name="T25" fmla="*/ 420 h 446"/>
                  <a:gd name="T26" fmla="*/ 84 w 216"/>
                  <a:gd name="T27" fmla="*/ 377 h 446"/>
                  <a:gd name="T28" fmla="*/ 57 w 216"/>
                  <a:gd name="T29" fmla="*/ 341 h 446"/>
                  <a:gd name="T30" fmla="*/ 57 w 216"/>
                  <a:gd name="T31" fmla="*/ 341 h 446"/>
                  <a:gd name="T32" fmla="*/ 145 w 216"/>
                  <a:gd name="T33" fmla="*/ 261 h 446"/>
                  <a:gd name="T34" fmla="*/ 137 w 216"/>
                  <a:gd name="T35" fmla="*/ 249 h 446"/>
                  <a:gd name="T36" fmla="*/ 138 w 216"/>
                  <a:gd name="T37" fmla="*/ 317 h 446"/>
                  <a:gd name="T38" fmla="*/ 125 w 216"/>
                  <a:gd name="T39" fmla="*/ 309 h 446"/>
                  <a:gd name="T40" fmla="*/ 114 w 216"/>
                  <a:gd name="T41" fmla="*/ 292 h 446"/>
                  <a:gd name="T42" fmla="*/ 88 w 216"/>
                  <a:gd name="T43" fmla="*/ 336 h 446"/>
                  <a:gd name="T44" fmla="*/ 117 w 216"/>
                  <a:gd name="T45" fmla="*/ 351 h 446"/>
                  <a:gd name="T46" fmla="*/ 84 w 216"/>
                  <a:gd name="T47" fmla="*/ 281 h 446"/>
                  <a:gd name="T48" fmla="*/ 69 w 216"/>
                  <a:gd name="T49" fmla="*/ 311 h 446"/>
                  <a:gd name="T50" fmla="*/ 74 w 216"/>
                  <a:gd name="T51" fmla="*/ 326 h 446"/>
                  <a:gd name="T52" fmla="*/ 67 w 216"/>
                  <a:gd name="T53" fmla="*/ 316 h 446"/>
                  <a:gd name="T54" fmla="*/ 86 w 216"/>
                  <a:gd name="T55" fmla="*/ 341 h 446"/>
                  <a:gd name="T56" fmla="*/ 91 w 216"/>
                  <a:gd name="T57" fmla="*/ 378 h 446"/>
                  <a:gd name="T58" fmla="*/ 155 w 216"/>
                  <a:gd name="T59" fmla="*/ 356 h 446"/>
                  <a:gd name="T60" fmla="*/ 142 w 216"/>
                  <a:gd name="T61" fmla="*/ 322 h 446"/>
                  <a:gd name="T62" fmla="*/ 142 w 216"/>
                  <a:gd name="T63" fmla="*/ 322 h 446"/>
                  <a:gd name="T64" fmla="*/ 164 w 216"/>
                  <a:gd name="T65" fmla="*/ 318 h 446"/>
                  <a:gd name="T66" fmla="*/ 198 w 216"/>
                  <a:gd name="T67" fmla="*/ 330 h 446"/>
                  <a:gd name="T68" fmla="*/ 175 w 216"/>
                  <a:gd name="T69" fmla="*/ 324 h 446"/>
                  <a:gd name="T70" fmla="*/ 164 w 216"/>
                  <a:gd name="T71" fmla="*/ 282 h 446"/>
                  <a:gd name="T72" fmla="*/ 171 w 216"/>
                  <a:gd name="T73" fmla="*/ 266 h 446"/>
                  <a:gd name="T74" fmla="*/ 161 w 216"/>
                  <a:gd name="T75" fmla="*/ 257 h 446"/>
                  <a:gd name="T76" fmla="*/ 136 w 216"/>
                  <a:gd name="T77" fmla="*/ 247 h 446"/>
                  <a:gd name="T78" fmla="*/ 123 w 216"/>
                  <a:gd name="T79" fmla="*/ 255 h 446"/>
                  <a:gd name="T80" fmla="*/ 111 w 216"/>
                  <a:gd name="T81" fmla="*/ 242 h 446"/>
                  <a:gd name="T82" fmla="*/ 83 w 216"/>
                  <a:gd name="T83" fmla="*/ 243 h 446"/>
                  <a:gd name="T84" fmla="*/ 79 w 216"/>
                  <a:gd name="T85" fmla="*/ 242 h 446"/>
                  <a:gd name="T86" fmla="*/ 44 w 216"/>
                  <a:gd name="T87" fmla="*/ 264 h 446"/>
                  <a:gd name="T88" fmla="*/ 30 w 216"/>
                  <a:gd name="T89" fmla="*/ 333 h 446"/>
                  <a:gd name="T90" fmla="*/ 64 w 216"/>
                  <a:gd name="T91" fmla="*/ 312 h 446"/>
                  <a:gd name="T92" fmla="*/ 45 w 216"/>
                  <a:gd name="T93" fmla="*/ 314 h 446"/>
                  <a:gd name="T94" fmla="*/ 36 w 216"/>
                  <a:gd name="T95" fmla="*/ 340 h 446"/>
                  <a:gd name="T96" fmla="*/ 19 w 216"/>
                  <a:gd name="T97" fmla="*/ 333 h 446"/>
                  <a:gd name="T98" fmla="*/ 33 w 216"/>
                  <a:gd name="T99" fmla="*/ 384 h 446"/>
                  <a:gd name="T100" fmla="*/ 54 w 216"/>
                  <a:gd name="T101" fmla="*/ 391 h 446"/>
                  <a:gd name="T102" fmla="*/ 33 w 216"/>
                  <a:gd name="T103" fmla="*/ 384 h 446"/>
                  <a:gd name="T104" fmla="*/ 93 w 216"/>
                  <a:gd name="T105" fmla="*/ 425 h 446"/>
                  <a:gd name="T106" fmla="*/ 102 w 216"/>
                  <a:gd name="T107" fmla="*/ 424 h 446"/>
                  <a:gd name="T108" fmla="*/ 132 w 216"/>
                  <a:gd name="T109" fmla="*/ 425 h 446"/>
                  <a:gd name="T110" fmla="*/ 148 w 216"/>
                  <a:gd name="T111" fmla="*/ 385 h 446"/>
                  <a:gd name="T112" fmla="*/ 163 w 216"/>
                  <a:gd name="T113" fmla="*/ 355 h 446"/>
                  <a:gd name="T114" fmla="*/ 170 w 216"/>
                  <a:gd name="T115" fmla="*/ 400 h 446"/>
                  <a:gd name="T116" fmla="*/ 196 w 216"/>
                  <a:gd name="T117" fmla="*/ 351 h 446"/>
                  <a:gd name="T118" fmla="*/ 167 w 216"/>
                  <a:gd name="T119" fmla="*/ 407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446">
                    <a:moveTo>
                      <a:pt x="215" y="343"/>
                    </a:moveTo>
                    <a:cubicBezTo>
                      <a:pt x="215" y="334"/>
                      <a:pt x="213" y="326"/>
                      <a:pt x="210" y="318"/>
                    </a:cubicBezTo>
                    <a:cubicBezTo>
                      <a:pt x="206" y="296"/>
                      <a:pt x="196" y="275"/>
                      <a:pt x="181" y="259"/>
                    </a:cubicBezTo>
                    <a:cubicBezTo>
                      <a:pt x="179" y="257"/>
                      <a:pt x="177" y="255"/>
                      <a:pt x="175" y="253"/>
                    </a:cubicBezTo>
                    <a:cubicBezTo>
                      <a:pt x="175" y="252"/>
                      <a:pt x="175" y="250"/>
                      <a:pt x="176" y="248"/>
                    </a:cubicBezTo>
                    <a:cubicBezTo>
                      <a:pt x="176" y="248"/>
                      <a:pt x="175" y="248"/>
                      <a:pt x="175" y="248"/>
                    </a:cubicBezTo>
                    <a:cubicBezTo>
                      <a:pt x="175" y="250"/>
                      <a:pt x="174" y="251"/>
                      <a:pt x="174" y="252"/>
                    </a:cubicBezTo>
                    <a:cubicBezTo>
                      <a:pt x="159" y="239"/>
                      <a:pt x="139" y="229"/>
                      <a:pt x="119" y="225"/>
                    </a:cubicBezTo>
                    <a:cubicBezTo>
                      <a:pt x="128" y="216"/>
                      <a:pt x="127" y="196"/>
                      <a:pt x="129" y="187"/>
                    </a:cubicBezTo>
                    <a:cubicBezTo>
                      <a:pt x="132" y="167"/>
                      <a:pt x="134" y="148"/>
                      <a:pt x="135" y="128"/>
                    </a:cubicBezTo>
                    <a:cubicBezTo>
                      <a:pt x="138" y="92"/>
                      <a:pt x="138" y="56"/>
                      <a:pt x="134" y="21"/>
                    </a:cubicBezTo>
                    <a:cubicBezTo>
                      <a:pt x="133" y="14"/>
                      <a:pt x="132" y="7"/>
                      <a:pt x="130" y="0"/>
                    </a:cubicBezTo>
                    <a:cubicBezTo>
                      <a:pt x="130" y="0"/>
                      <a:pt x="129" y="0"/>
                      <a:pt x="129" y="1"/>
                    </a:cubicBezTo>
                    <a:cubicBezTo>
                      <a:pt x="129" y="2"/>
                      <a:pt x="129" y="4"/>
                      <a:pt x="129" y="6"/>
                    </a:cubicBezTo>
                    <a:cubicBezTo>
                      <a:pt x="129" y="6"/>
                      <a:pt x="128" y="6"/>
                      <a:pt x="128" y="7"/>
                    </a:cubicBezTo>
                    <a:cubicBezTo>
                      <a:pt x="122" y="46"/>
                      <a:pt x="116" y="85"/>
                      <a:pt x="111" y="124"/>
                    </a:cubicBezTo>
                    <a:cubicBezTo>
                      <a:pt x="108" y="144"/>
                      <a:pt x="105" y="164"/>
                      <a:pt x="102" y="183"/>
                    </a:cubicBezTo>
                    <a:cubicBezTo>
                      <a:pt x="101" y="191"/>
                      <a:pt x="96" y="213"/>
                      <a:pt x="101" y="223"/>
                    </a:cubicBezTo>
                    <a:cubicBezTo>
                      <a:pt x="92" y="223"/>
                      <a:pt x="83" y="225"/>
                      <a:pt x="74" y="228"/>
                    </a:cubicBezTo>
                    <a:cubicBezTo>
                      <a:pt x="58" y="233"/>
                      <a:pt x="45" y="243"/>
                      <a:pt x="34" y="255"/>
                    </a:cubicBezTo>
                    <a:cubicBezTo>
                      <a:pt x="34" y="255"/>
                      <a:pt x="34" y="255"/>
                      <a:pt x="34" y="254"/>
                    </a:cubicBezTo>
                    <a:cubicBezTo>
                      <a:pt x="33" y="253"/>
                      <a:pt x="32" y="254"/>
                      <a:pt x="32" y="255"/>
                    </a:cubicBezTo>
                    <a:cubicBezTo>
                      <a:pt x="32" y="256"/>
                      <a:pt x="32" y="256"/>
                      <a:pt x="33" y="257"/>
                    </a:cubicBezTo>
                    <a:cubicBezTo>
                      <a:pt x="20" y="272"/>
                      <a:pt x="11" y="292"/>
                      <a:pt x="7" y="312"/>
                    </a:cubicBezTo>
                    <a:cubicBezTo>
                      <a:pt x="0" y="350"/>
                      <a:pt x="14" y="392"/>
                      <a:pt x="42" y="418"/>
                    </a:cubicBezTo>
                    <a:cubicBezTo>
                      <a:pt x="59" y="434"/>
                      <a:pt x="80" y="443"/>
                      <a:pt x="102" y="445"/>
                    </a:cubicBezTo>
                    <a:cubicBezTo>
                      <a:pt x="103" y="445"/>
                      <a:pt x="103" y="445"/>
                      <a:pt x="103" y="445"/>
                    </a:cubicBezTo>
                    <a:cubicBezTo>
                      <a:pt x="103" y="446"/>
                      <a:pt x="105" y="446"/>
                      <a:pt x="105" y="445"/>
                    </a:cubicBezTo>
                    <a:cubicBezTo>
                      <a:pt x="117" y="446"/>
                      <a:pt x="129" y="445"/>
                      <a:pt x="141" y="442"/>
                    </a:cubicBezTo>
                    <a:cubicBezTo>
                      <a:pt x="182" y="430"/>
                      <a:pt x="216" y="386"/>
                      <a:pt x="215" y="343"/>
                    </a:cubicBezTo>
                    <a:close/>
                    <a:moveTo>
                      <a:pt x="187" y="362"/>
                    </a:moveTo>
                    <a:cubicBezTo>
                      <a:pt x="182" y="354"/>
                      <a:pt x="177" y="345"/>
                      <a:pt x="173" y="337"/>
                    </a:cubicBezTo>
                    <a:cubicBezTo>
                      <a:pt x="174" y="336"/>
                      <a:pt x="174" y="335"/>
                      <a:pt x="175" y="334"/>
                    </a:cubicBezTo>
                    <a:cubicBezTo>
                      <a:pt x="175" y="334"/>
                      <a:pt x="176" y="335"/>
                      <a:pt x="177" y="336"/>
                    </a:cubicBezTo>
                    <a:cubicBezTo>
                      <a:pt x="181" y="342"/>
                      <a:pt x="185" y="348"/>
                      <a:pt x="191" y="352"/>
                    </a:cubicBezTo>
                    <a:cubicBezTo>
                      <a:pt x="189" y="355"/>
                      <a:pt x="188" y="359"/>
                      <a:pt x="187" y="362"/>
                    </a:cubicBezTo>
                    <a:close/>
                    <a:moveTo>
                      <a:pt x="139" y="423"/>
                    </a:moveTo>
                    <a:cubicBezTo>
                      <a:pt x="142" y="413"/>
                      <a:pt x="143" y="402"/>
                      <a:pt x="146" y="393"/>
                    </a:cubicBezTo>
                    <a:cubicBezTo>
                      <a:pt x="146" y="392"/>
                      <a:pt x="146" y="392"/>
                      <a:pt x="146" y="392"/>
                    </a:cubicBezTo>
                    <a:cubicBezTo>
                      <a:pt x="152" y="398"/>
                      <a:pt x="157" y="404"/>
                      <a:pt x="164" y="409"/>
                    </a:cubicBezTo>
                    <a:cubicBezTo>
                      <a:pt x="156" y="415"/>
                      <a:pt x="148" y="419"/>
                      <a:pt x="139" y="423"/>
                    </a:cubicBezTo>
                    <a:close/>
                    <a:moveTo>
                      <a:pt x="139" y="391"/>
                    </a:moveTo>
                    <a:cubicBezTo>
                      <a:pt x="136" y="398"/>
                      <a:pt x="133" y="408"/>
                      <a:pt x="133" y="417"/>
                    </a:cubicBezTo>
                    <a:cubicBezTo>
                      <a:pt x="124" y="408"/>
                      <a:pt x="115" y="401"/>
                      <a:pt x="106" y="393"/>
                    </a:cubicBezTo>
                    <a:cubicBezTo>
                      <a:pt x="108" y="386"/>
                      <a:pt x="111" y="380"/>
                      <a:pt x="114" y="373"/>
                    </a:cubicBezTo>
                    <a:cubicBezTo>
                      <a:pt x="118" y="378"/>
                      <a:pt x="123" y="383"/>
                      <a:pt x="128" y="387"/>
                    </a:cubicBezTo>
                    <a:cubicBezTo>
                      <a:pt x="131" y="389"/>
                      <a:pt x="134" y="386"/>
                      <a:pt x="132" y="383"/>
                    </a:cubicBezTo>
                    <a:cubicBezTo>
                      <a:pt x="127" y="378"/>
                      <a:pt x="122" y="372"/>
                      <a:pt x="117" y="367"/>
                    </a:cubicBezTo>
                    <a:cubicBezTo>
                      <a:pt x="118" y="364"/>
                      <a:pt x="120" y="361"/>
                      <a:pt x="122" y="358"/>
                    </a:cubicBezTo>
                    <a:cubicBezTo>
                      <a:pt x="127" y="367"/>
                      <a:pt x="134" y="376"/>
                      <a:pt x="141" y="385"/>
                    </a:cubicBezTo>
                    <a:cubicBezTo>
                      <a:pt x="140" y="387"/>
                      <a:pt x="139" y="389"/>
                      <a:pt x="139" y="391"/>
                    </a:cubicBezTo>
                    <a:close/>
                    <a:moveTo>
                      <a:pt x="93" y="420"/>
                    </a:moveTo>
                    <a:cubicBezTo>
                      <a:pt x="92" y="420"/>
                      <a:pt x="92" y="419"/>
                      <a:pt x="91" y="419"/>
                    </a:cubicBezTo>
                    <a:cubicBezTo>
                      <a:pt x="82" y="414"/>
                      <a:pt x="74" y="407"/>
                      <a:pt x="67" y="399"/>
                    </a:cubicBezTo>
                    <a:cubicBezTo>
                      <a:pt x="67" y="388"/>
                      <a:pt x="70" y="377"/>
                      <a:pt x="74" y="366"/>
                    </a:cubicBezTo>
                    <a:cubicBezTo>
                      <a:pt x="77" y="369"/>
                      <a:pt x="80" y="373"/>
                      <a:pt x="84" y="377"/>
                    </a:cubicBezTo>
                    <a:cubicBezTo>
                      <a:pt x="88" y="382"/>
                      <a:pt x="93" y="387"/>
                      <a:pt x="98" y="391"/>
                    </a:cubicBezTo>
                    <a:cubicBezTo>
                      <a:pt x="97" y="395"/>
                      <a:pt x="96" y="400"/>
                      <a:pt x="95" y="404"/>
                    </a:cubicBezTo>
                    <a:cubicBezTo>
                      <a:pt x="94" y="409"/>
                      <a:pt x="93" y="414"/>
                      <a:pt x="93" y="420"/>
                    </a:cubicBezTo>
                    <a:close/>
                    <a:moveTo>
                      <a:pt x="57" y="341"/>
                    </a:moveTo>
                    <a:cubicBezTo>
                      <a:pt x="61" y="347"/>
                      <a:pt x="64" y="352"/>
                      <a:pt x="68" y="358"/>
                    </a:cubicBezTo>
                    <a:cubicBezTo>
                      <a:pt x="64" y="368"/>
                      <a:pt x="60" y="378"/>
                      <a:pt x="59" y="389"/>
                    </a:cubicBezTo>
                    <a:cubicBezTo>
                      <a:pt x="57" y="386"/>
                      <a:pt x="55" y="384"/>
                      <a:pt x="52" y="381"/>
                    </a:cubicBezTo>
                    <a:cubicBezTo>
                      <a:pt x="51" y="367"/>
                      <a:pt x="54" y="354"/>
                      <a:pt x="57" y="341"/>
                    </a:cubicBezTo>
                    <a:close/>
                    <a:moveTo>
                      <a:pt x="137" y="249"/>
                    </a:moveTo>
                    <a:cubicBezTo>
                      <a:pt x="143" y="260"/>
                      <a:pt x="152" y="270"/>
                      <a:pt x="161" y="279"/>
                    </a:cubicBezTo>
                    <a:cubicBezTo>
                      <a:pt x="159" y="282"/>
                      <a:pt x="157" y="286"/>
                      <a:pt x="155" y="289"/>
                    </a:cubicBezTo>
                    <a:cubicBezTo>
                      <a:pt x="151" y="280"/>
                      <a:pt x="148" y="270"/>
                      <a:pt x="145" y="261"/>
                    </a:cubicBezTo>
                    <a:cubicBezTo>
                      <a:pt x="144" y="258"/>
                      <a:pt x="140" y="260"/>
                      <a:pt x="141" y="262"/>
                    </a:cubicBezTo>
                    <a:cubicBezTo>
                      <a:pt x="143" y="269"/>
                      <a:pt x="145" y="275"/>
                      <a:pt x="148" y="282"/>
                    </a:cubicBezTo>
                    <a:cubicBezTo>
                      <a:pt x="143" y="274"/>
                      <a:pt x="138" y="267"/>
                      <a:pt x="132" y="261"/>
                    </a:cubicBezTo>
                    <a:cubicBezTo>
                      <a:pt x="134" y="257"/>
                      <a:pt x="136" y="253"/>
                      <a:pt x="137" y="249"/>
                    </a:cubicBezTo>
                    <a:close/>
                    <a:moveTo>
                      <a:pt x="131" y="263"/>
                    </a:moveTo>
                    <a:cubicBezTo>
                      <a:pt x="140" y="272"/>
                      <a:pt x="146" y="283"/>
                      <a:pt x="152" y="295"/>
                    </a:cubicBezTo>
                    <a:cubicBezTo>
                      <a:pt x="151" y="295"/>
                      <a:pt x="151" y="296"/>
                      <a:pt x="151" y="296"/>
                    </a:cubicBezTo>
                    <a:cubicBezTo>
                      <a:pt x="147" y="303"/>
                      <a:pt x="142" y="310"/>
                      <a:pt x="138" y="317"/>
                    </a:cubicBezTo>
                    <a:cubicBezTo>
                      <a:pt x="135" y="313"/>
                      <a:pt x="133" y="309"/>
                      <a:pt x="130" y="306"/>
                    </a:cubicBezTo>
                    <a:cubicBezTo>
                      <a:pt x="126" y="300"/>
                      <a:pt x="122" y="293"/>
                      <a:pt x="117" y="287"/>
                    </a:cubicBezTo>
                    <a:cubicBezTo>
                      <a:pt x="122" y="279"/>
                      <a:pt x="127" y="271"/>
                      <a:pt x="131" y="263"/>
                    </a:cubicBezTo>
                    <a:close/>
                    <a:moveTo>
                      <a:pt x="125" y="309"/>
                    </a:moveTo>
                    <a:cubicBezTo>
                      <a:pt x="128" y="314"/>
                      <a:pt x="131" y="318"/>
                      <a:pt x="134" y="323"/>
                    </a:cubicBezTo>
                    <a:cubicBezTo>
                      <a:pt x="129" y="331"/>
                      <a:pt x="124" y="338"/>
                      <a:pt x="120" y="346"/>
                    </a:cubicBezTo>
                    <a:cubicBezTo>
                      <a:pt x="113" y="336"/>
                      <a:pt x="107" y="325"/>
                      <a:pt x="101" y="314"/>
                    </a:cubicBezTo>
                    <a:cubicBezTo>
                      <a:pt x="105" y="307"/>
                      <a:pt x="110" y="300"/>
                      <a:pt x="114" y="292"/>
                    </a:cubicBezTo>
                    <a:cubicBezTo>
                      <a:pt x="118" y="298"/>
                      <a:pt x="121" y="303"/>
                      <a:pt x="125" y="309"/>
                    </a:cubicBezTo>
                    <a:close/>
                    <a:moveTo>
                      <a:pt x="111" y="361"/>
                    </a:moveTo>
                    <a:cubicBezTo>
                      <a:pt x="109" y="359"/>
                      <a:pt x="106" y="357"/>
                      <a:pt x="104" y="354"/>
                    </a:cubicBezTo>
                    <a:cubicBezTo>
                      <a:pt x="99" y="348"/>
                      <a:pt x="93" y="342"/>
                      <a:pt x="88" y="336"/>
                    </a:cubicBezTo>
                    <a:cubicBezTo>
                      <a:pt x="89" y="334"/>
                      <a:pt x="91" y="332"/>
                      <a:pt x="92" y="330"/>
                    </a:cubicBezTo>
                    <a:cubicBezTo>
                      <a:pt x="94" y="326"/>
                      <a:pt x="96" y="322"/>
                      <a:pt x="99" y="317"/>
                    </a:cubicBezTo>
                    <a:cubicBezTo>
                      <a:pt x="104" y="329"/>
                      <a:pt x="111" y="340"/>
                      <a:pt x="117" y="351"/>
                    </a:cubicBezTo>
                    <a:cubicBezTo>
                      <a:pt x="117" y="351"/>
                      <a:pt x="117" y="351"/>
                      <a:pt x="117" y="351"/>
                    </a:cubicBezTo>
                    <a:cubicBezTo>
                      <a:pt x="115" y="354"/>
                      <a:pt x="113" y="358"/>
                      <a:pt x="111" y="361"/>
                    </a:cubicBezTo>
                    <a:close/>
                    <a:moveTo>
                      <a:pt x="97" y="307"/>
                    </a:moveTo>
                    <a:cubicBezTo>
                      <a:pt x="93" y="298"/>
                      <a:pt x="89" y="290"/>
                      <a:pt x="85" y="281"/>
                    </a:cubicBezTo>
                    <a:cubicBezTo>
                      <a:pt x="85" y="280"/>
                      <a:pt x="84" y="281"/>
                      <a:pt x="84" y="281"/>
                    </a:cubicBezTo>
                    <a:cubicBezTo>
                      <a:pt x="87" y="291"/>
                      <a:pt x="91" y="300"/>
                      <a:pt x="95" y="310"/>
                    </a:cubicBezTo>
                    <a:cubicBezTo>
                      <a:pt x="91" y="316"/>
                      <a:pt x="87" y="323"/>
                      <a:pt x="83" y="330"/>
                    </a:cubicBezTo>
                    <a:cubicBezTo>
                      <a:pt x="81" y="328"/>
                      <a:pt x="80" y="325"/>
                      <a:pt x="78" y="323"/>
                    </a:cubicBezTo>
                    <a:cubicBezTo>
                      <a:pt x="75" y="319"/>
                      <a:pt x="72" y="315"/>
                      <a:pt x="69" y="311"/>
                    </a:cubicBezTo>
                    <a:cubicBezTo>
                      <a:pt x="76" y="294"/>
                      <a:pt x="85" y="278"/>
                      <a:pt x="95" y="263"/>
                    </a:cubicBezTo>
                    <a:cubicBezTo>
                      <a:pt x="100" y="271"/>
                      <a:pt x="105" y="279"/>
                      <a:pt x="110" y="287"/>
                    </a:cubicBezTo>
                    <a:cubicBezTo>
                      <a:pt x="106" y="293"/>
                      <a:pt x="102" y="300"/>
                      <a:pt x="97" y="307"/>
                    </a:cubicBezTo>
                    <a:close/>
                    <a:moveTo>
                      <a:pt x="74" y="326"/>
                    </a:moveTo>
                    <a:cubicBezTo>
                      <a:pt x="76" y="329"/>
                      <a:pt x="78" y="332"/>
                      <a:pt x="80" y="334"/>
                    </a:cubicBezTo>
                    <a:cubicBezTo>
                      <a:pt x="77" y="341"/>
                      <a:pt x="73" y="347"/>
                      <a:pt x="70" y="354"/>
                    </a:cubicBezTo>
                    <a:cubicBezTo>
                      <a:pt x="66" y="349"/>
                      <a:pt x="62" y="343"/>
                      <a:pt x="58" y="337"/>
                    </a:cubicBezTo>
                    <a:cubicBezTo>
                      <a:pt x="61" y="330"/>
                      <a:pt x="64" y="323"/>
                      <a:pt x="67" y="316"/>
                    </a:cubicBezTo>
                    <a:cubicBezTo>
                      <a:pt x="69" y="319"/>
                      <a:pt x="72" y="323"/>
                      <a:pt x="74" y="326"/>
                    </a:cubicBezTo>
                    <a:close/>
                    <a:moveTo>
                      <a:pt x="91" y="378"/>
                    </a:moveTo>
                    <a:cubicBezTo>
                      <a:pt x="85" y="373"/>
                      <a:pt x="81" y="367"/>
                      <a:pt x="76" y="362"/>
                    </a:cubicBezTo>
                    <a:cubicBezTo>
                      <a:pt x="79" y="355"/>
                      <a:pt x="82" y="348"/>
                      <a:pt x="86" y="341"/>
                    </a:cubicBezTo>
                    <a:cubicBezTo>
                      <a:pt x="90" y="346"/>
                      <a:pt x="94" y="351"/>
                      <a:pt x="98" y="356"/>
                    </a:cubicBezTo>
                    <a:cubicBezTo>
                      <a:pt x="101" y="360"/>
                      <a:pt x="105" y="363"/>
                      <a:pt x="108" y="367"/>
                    </a:cubicBezTo>
                    <a:cubicBezTo>
                      <a:pt x="105" y="374"/>
                      <a:pt x="102" y="380"/>
                      <a:pt x="100" y="387"/>
                    </a:cubicBezTo>
                    <a:cubicBezTo>
                      <a:pt x="97" y="384"/>
                      <a:pt x="93" y="381"/>
                      <a:pt x="91" y="378"/>
                    </a:cubicBezTo>
                    <a:close/>
                    <a:moveTo>
                      <a:pt x="124" y="353"/>
                    </a:moveTo>
                    <a:cubicBezTo>
                      <a:pt x="126" y="350"/>
                      <a:pt x="128" y="347"/>
                      <a:pt x="129" y="344"/>
                    </a:cubicBezTo>
                    <a:cubicBezTo>
                      <a:pt x="132" y="339"/>
                      <a:pt x="135" y="334"/>
                      <a:pt x="138" y="329"/>
                    </a:cubicBezTo>
                    <a:cubicBezTo>
                      <a:pt x="143" y="338"/>
                      <a:pt x="149" y="347"/>
                      <a:pt x="155" y="356"/>
                    </a:cubicBezTo>
                    <a:cubicBezTo>
                      <a:pt x="155" y="357"/>
                      <a:pt x="154" y="357"/>
                      <a:pt x="154" y="358"/>
                    </a:cubicBezTo>
                    <a:cubicBezTo>
                      <a:pt x="150" y="365"/>
                      <a:pt x="147" y="372"/>
                      <a:pt x="143" y="379"/>
                    </a:cubicBezTo>
                    <a:cubicBezTo>
                      <a:pt x="137" y="371"/>
                      <a:pt x="130" y="362"/>
                      <a:pt x="124" y="353"/>
                    </a:cubicBezTo>
                    <a:close/>
                    <a:moveTo>
                      <a:pt x="142" y="322"/>
                    </a:moveTo>
                    <a:cubicBezTo>
                      <a:pt x="146" y="315"/>
                      <a:pt x="150" y="308"/>
                      <a:pt x="154" y="301"/>
                    </a:cubicBezTo>
                    <a:cubicBezTo>
                      <a:pt x="159" y="312"/>
                      <a:pt x="163" y="324"/>
                      <a:pt x="168" y="335"/>
                    </a:cubicBezTo>
                    <a:cubicBezTo>
                      <a:pt x="165" y="340"/>
                      <a:pt x="162" y="344"/>
                      <a:pt x="159" y="349"/>
                    </a:cubicBezTo>
                    <a:cubicBezTo>
                      <a:pt x="154" y="340"/>
                      <a:pt x="148" y="331"/>
                      <a:pt x="142" y="322"/>
                    </a:cubicBezTo>
                    <a:close/>
                    <a:moveTo>
                      <a:pt x="164" y="318"/>
                    </a:moveTo>
                    <a:cubicBezTo>
                      <a:pt x="167" y="322"/>
                      <a:pt x="169" y="325"/>
                      <a:pt x="172" y="329"/>
                    </a:cubicBezTo>
                    <a:cubicBezTo>
                      <a:pt x="171" y="330"/>
                      <a:pt x="171" y="331"/>
                      <a:pt x="170" y="331"/>
                    </a:cubicBezTo>
                    <a:cubicBezTo>
                      <a:pt x="168" y="327"/>
                      <a:pt x="166" y="322"/>
                      <a:pt x="164" y="318"/>
                    </a:cubicBezTo>
                    <a:close/>
                    <a:moveTo>
                      <a:pt x="183" y="335"/>
                    </a:moveTo>
                    <a:cubicBezTo>
                      <a:pt x="181" y="333"/>
                      <a:pt x="179" y="331"/>
                      <a:pt x="178" y="328"/>
                    </a:cubicBezTo>
                    <a:cubicBezTo>
                      <a:pt x="181" y="322"/>
                      <a:pt x="185" y="316"/>
                      <a:pt x="188" y="309"/>
                    </a:cubicBezTo>
                    <a:cubicBezTo>
                      <a:pt x="192" y="316"/>
                      <a:pt x="196" y="323"/>
                      <a:pt x="198" y="330"/>
                    </a:cubicBezTo>
                    <a:cubicBezTo>
                      <a:pt x="197" y="336"/>
                      <a:pt x="195" y="341"/>
                      <a:pt x="193" y="346"/>
                    </a:cubicBezTo>
                    <a:cubicBezTo>
                      <a:pt x="190" y="343"/>
                      <a:pt x="186" y="339"/>
                      <a:pt x="183" y="335"/>
                    </a:cubicBezTo>
                    <a:close/>
                    <a:moveTo>
                      <a:pt x="186" y="307"/>
                    </a:moveTo>
                    <a:cubicBezTo>
                      <a:pt x="182" y="313"/>
                      <a:pt x="179" y="319"/>
                      <a:pt x="175" y="324"/>
                    </a:cubicBezTo>
                    <a:cubicBezTo>
                      <a:pt x="172" y="320"/>
                      <a:pt x="169" y="316"/>
                      <a:pt x="167" y="311"/>
                    </a:cubicBezTo>
                    <a:cubicBezTo>
                      <a:pt x="163" y="306"/>
                      <a:pt x="160" y="300"/>
                      <a:pt x="158" y="295"/>
                    </a:cubicBezTo>
                    <a:cubicBezTo>
                      <a:pt x="158" y="293"/>
                      <a:pt x="159" y="292"/>
                      <a:pt x="160" y="291"/>
                    </a:cubicBezTo>
                    <a:cubicBezTo>
                      <a:pt x="161" y="288"/>
                      <a:pt x="163" y="285"/>
                      <a:pt x="164" y="282"/>
                    </a:cubicBezTo>
                    <a:cubicBezTo>
                      <a:pt x="172" y="290"/>
                      <a:pt x="180" y="298"/>
                      <a:pt x="186" y="307"/>
                    </a:cubicBezTo>
                    <a:close/>
                    <a:moveTo>
                      <a:pt x="177" y="273"/>
                    </a:moveTo>
                    <a:cubicBezTo>
                      <a:pt x="175" y="271"/>
                      <a:pt x="173" y="269"/>
                      <a:pt x="171" y="267"/>
                    </a:cubicBezTo>
                    <a:cubicBezTo>
                      <a:pt x="171" y="267"/>
                      <a:pt x="171" y="267"/>
                      <a:pt x="171" y="266"/>
                    </a:cubicBezTo>
                    <a:cubicBezTo>
                      <a:pt x="173" y="269"/>
                      <a:pt x="175" y="271"/>
                      <a:pt x="177" y="273"/>
                    </a:cubicBezTo>
                    <a:close/>
                    <a:moveTo>
                      <a:pt x="169" y="264"/>
                    </a:moveTo>
                    <a:cubicBezTo>
                      <a:pt x="169" y="264"/>
                      <a:pt x="169" y="264"/>
                      <a:pt x="169" y="265"/>
                    </a:cubicBezTo>
                    <a:cubicBezTo>
                      <a:pt x="166" y="262"/>
                      <a:pt x="164" y="260"/>
                      <a:pt x="161" y="257"/>
                    </a:cubicBezTo>
                    <a:cubicBezTo>
                      <a:pt x="164" y="259"/>
                      <a:pt x="166" y="262"/>
                      <a:pt x="169" y="264"/>
                    </a:cubicBezTo>
                    <a:close/>
                    <a:moveTo>
                      <a:pt x="44" y="264"/>
                    </a:moveTo>
                    <a:cubicBezTo>
                      <a:pt x="68" y="235"/>
                      <a:pt x="104" y="230"/>
                      <a:pt x="136" y="243"/>
                    </a:cubicBezTo>
                    <a:cubicBezTo>
                      <a:pt x="136" y="244"/>
                      <a:pt x="136" y="246"/>
                      <a:pt x="136" y="247"/>
                    </a:cubicBezTo>
                    <a:cubicBezTo>
                      <a:pt x="136" y="247"/>
                      <a:pt x="135" y="247"/>
                      <a:pt x="135" y="248"/>
                    </a:cubicBezTo>
                    <a:cubicBezTo>
                      <a:pt x="133" y="251"/>
                      <a:pt x="131" y="255"/>
                      <a:pt x="129" y="259"/>
                    </a:cubicBezTo>
                    <a:cubicBezTo>
                      <a:pt x="127" y="257"/>
                      <a:pt x="125" y="256"/>
                      <a:pt x="124" y="254"/>
                    </a:cubicBezTo>
                    <a:cubicBezTo>
                      <a:pt x="123" y="254"/>
                      <a:pt x="123" y="255"/>
                      <a:pt x="123" y="255"/>
                    </a:cubicBezTo>
                    <a:cubicBezTo>
                      <a:pt x="125" y="257"/>
                      <a:pt x="126" y="258"/>
                      <a:pt x="128" y="260"/>
                    </a:cubicBezTo>
                    <a:cubicBezTo>
                      <a:pt x="123" y="267"/>
                      <a:pt x="119" y="274"/>
                      <a:pt x="114" y="282"/>
                    </a:cubicBezTo>
                    <a:cubicBezTo>
                      <a:pt x="108" y="274"/>
                      <a:pt x="103" y="266"/>
                      <a:pt x="98" y="259"/>
                    </a:cubicBezTo>
                    <a:cubicBezTo>
                      <a:pt x="102" y="253"/>
                      <a:pt x="106" y="247"/>
                      <a:pt x="111" y="242"/>
                    </a:cubicBezTo>
                    <a:cubicBezTo>
                      <a:pt x="111" y="242"/>
                      <a:pt x="111" y="242"/>
                      <a:pt x="110" y="242"/>
                    </a:cubicBezTo>
                    <a:cubicBezTo>
                      <a:pt x="106" y="247"/>
                      <a:pt x="101" y="252"/>
                      <a:pt x="97" y="257"/>
                    </a:cubicBezTo>
                    <a:cubicBezTo>
                      <a:pt x="93" y="252"/>
                      <a:pt x="89" y="247"/>
                      <a:pt x="86" y="241"/>
                    </a:cubicBezTo>
                    <a:cubicBezTo>
                      <a:pt x="85" y="240"/>
                      <a:pt x="82" y="241"/>
                      <a:pt x="83" y="243"/>
                    </a:cubicBezTo>
                    <a:cubicBezTo>
                      <a:pt x="87" y="249"/>
                      <a:pt x="90" y="255"/>
                      <a:pt x="94" y="261"/>
                    </a:cubicBezTo>
                    <a:cubicBezTo>
                      <a:pt x="83" y="276"/>
                      <a:pt x="74" y="291"/>
                      <a:pt x="66" y="307"/>
                    </a:cubicBezTo>
                    <a:cubicBezTo>
                      <a:pt x="62" y="301"/>
                      <a:pt x="57" y="294"/>
                      <a:pt x="53" y="288"/>
                    </a:cubicBezTo>
                    <a:cubicBezTo>
                      <a:pt x="62" y="272"/>
                      <a:pt x="71" y="258"/>
                      <a:pt x="79" y="242"/>
                    </a:cubicBezTo>
                    <a:cubicBezTo>
                      <a:pt x="80" y="241"/>
                      <a:pt x="78" y="240"/>
                      <a:pt x="77" y="241"/>
                    </a:cubicBezTo>
                    <a:cubicBezTo>
                      <a:pt x="68" y="255"/>
                      <a:pt x="59" y="269"/>
                      <a:pt x="50" y="282"/>
                    </a:cubicBezTo>
                    <a:cubicBezTo>
                      <a:pt x="47" y="278"/>
                      <a:pt x="44" y="273"/>
                      <a:pt x="41" y="268"/>
                    </a:cubicBezTo>
                    <a:cubicBezTo>
                      <a:pt x="42" y="266"/>
                      <a:pt x="43" y="265"/>
                      <a:pt x="44" y="264"/>
                    </a:cubicBezTo>
                    <a:close/>
                    <a:moveTo>
                      <a:pt x="39" y="270"/>
                    </a:moveTo>
                    <a:cubicBezTo>
                      <a:pt x="42" y="275"/>
                      <a:pt x="45" y="281"/>
                      <a:pt x="48" y="286"/>
                    </a:cubicBezTo>
                    <a:cubicBezTo>
                      <a:pt x="47" y="287"/>
                      <a:pt x="47" y="287"/>
                      <a:pt x="47" y="288"/>
                    </a:cubicBezTo>
                    <a:cubicBezTo>
                      <a:pt x="39" y="300"/>
                      <a:pt x="28" y="318"/>
                      <a:pt x="30" y="333"/>
                    </a:cubicBezTo>
                    <a:cubicBezTo>
                      <a:pt x="30" y="336"/>
                      <a:pt x="34" y="337"/>
                      <a:pt x="35" y="334"/>
                    </a:cubicBezTo>
                    <a:cubicBezTo>
                      <a:pt x="38" y="327"/>
                      <a:pt x="38" y="320"/>
                      <a:pt x="41" y="313"/>
                    </a:cubicBezTo>
                    <a:cubicBezTo>
                      <a:pt x="43" y="306"/>
                      <a:pt x="47" y="298"/>
                      <a:pt x="51" y="291"/>
                    </a:cubicBezTo>
                    <a:cubicBezTo>
                      <a:pt x="55" y="298"/>
                      <a:pt x="59" y="305"/>
                      <a:pt x="64" y="312"/>
                    </a:cubicBezTo>
                    <a:cubicBezTo>
                      <a:pt x="64" y="313"/>
                      <a:pt x="64" y="313"/>
                      <a:pt x="63" y="314"/>
                    </a:cubicBezTo>
                    <a:cubicBezTo>
                      <a:pt x="61" y="319"/>
                      <a:pt x="58" y="326"/>
                      <a:pt x="56" y="332"/>
                    </a:cubicBezTo>
                    <a:cubicBezTo>
                      <a:pt x="52" y="326"/>
                      <a:pt x="49" y="320"/>
                      <a:pt x="46" y="313"/>
                    </a:cubicBezTo>
                    <a:cubicBezTo>
                      <a:pt x="46" y="313"/>
                      <a:pt x="45" y="313"/>
                      <a:pt x="45" y="314"/>
                    </a:cubicBezTo>
                    <a:cubicBezTo>
                      <a:pt x="48" y="321"/>
                      <a:pt x="51" y="328"/>
                      <a:pt x="54" y="335"/>
                    </a:cubicBezTo>
                    <a:cubicBezTo>
                      <a:pt x="50" y="348"/>
                      <a:pt x="47" y="361"/>
                      <a:pt x="47" y="373"/>
                    </a:cubicBezTo>
                    <a:cubicBezTo>
                      <a:pt x="42" y="366"/>
                      <a:pt x="37" y="359"/>
                      <a:pt x="33" y="352"/>
                    </a:cubicBezTo>
                    <a:cubicBezTo>
                      <a:pt x="34" y="348"/>
                      <a:pt x="35" y="344"/>
                      <a:pt x="36" y="340"/>
                    </a:cubicBezTo>
                    <a:cubicBezTo>
                      <a:pt x="36" y="339"/>
                      <a:pt x="36" y="339"/>
                      <a:pt x="36" y="340"/>
                    </a:cubicBezTo>
                    <a:cubicBezTo>
                      <a:pt x="34" y="343"/>
                      <a:pt x="32" y="346"/>
                      <a:pt x="31" y="349"/>
                    </a:cubicBezTo>
                    <a:cubicBezTo>
                      <a:pt x="27" y="344"/>
                      <a:pt x="24" y="338"/>
                      <a:pt x="20" y="333"/>
                    </a:cubicBezTo>
                    <a:cubicBezTo>
                      <a:pt x="20" y="332"/>
                      <a:pt x="19" y="333"/>
                      <a:pt x="19" y="333"/>
                    </a:cubicBezTo>
                    <a:cubicBezTo>
                      <a:pt x="23" y="339"/>
                      <a:pt x="27" y="345"/>
                      <a:pt x="30" y="351"/>
                    </a:cubicBezTo>
                    <a:cubicBezTo>
                      <a:pt x="28" y="358"/>
                      <a:pt x="27" y="364"/>
                      <a:pt x="26" y="371"/>
                    </a:cubicBezTo>
                    <a:cubicBezTo>
                      <a:pt x="13" y="337"/>
                      <a:pt x="18" y="299"/>
                      <a:pt x="39" y="270"/>
                    </a:cubicBezTo>
                    <a:close/>
                    <a:moveTo>
                      <a:pt x="33" y="384"/>
                    </a:moveTo>
                    <a:cubicBezTo>
                      <a:pt x="30" y="375"/>
                      <a:pt x="30" y="364"/>
                      <a:pt x="32" y="354"/>
                    </a:cubicBezTo>
                    <a:cubicBezTo>
                      <a:pt x="37" y="363"/>
                      <a:pt x="42" y="371"/>
                      <a:pt x="47" y="379"/>
                    </a:cubicBezTo>
                    <a:cubicBezTo>
                      <a:pt x="48" y="384"/>
                      <a:pt x="49" y="388"/>
                      <a:pt x="50" y="392"/>
                    </a:cubicBezTo>
                    <a:cubicBezTo>
                      <a:pt x="51" y="395"/>
                      <a:pt x="54" y="394"/>
                      <a:pt x="54" y="391"/>
                    </a:cubicBezTo>
                    <a:cubicBezTo>
                      <a:pt x="54" y="390"/>
                      <a:pt x="53" y="389"/>
                      <a:pt x="53" y="387"/>
                    </a:cubicBezTo>
                    <a:cubicBezTo>
                      <a:pt x="55" y="389"/>
                      <a:pt x="56" y="392"/>
                      <a:pt x="58" y="394"/>
                    </a:cubicBezTo>
                    <a:cubicBezTo>
                      <a:pt x="58" y="400"/>
                      <a:pt x="58" y="407"/>
                      <a:pt x="59" y="413"/>
                    </a:cubicBezTo>
                    <a:cubicBezTo>
                      <a:pt x="49" y="405"/>
                      <a:pt x="40" y="395"/>
                      <a:pt x="33" y="384"/>
                    </a:cubicBezTo>
                    <a:close/>
                    <a:moveTo>
                      <a:pt x="70" y="419"/>
                    </a:moveTo>
                    <a:cubicBezTo>
                      <a:pt x="70" y="419"/>
                      <a:pt x="70" y="418"/>
                      <a:pt x="70" y="417"/>
                    </a:cubicBezTo>
                    <a:cubicBezTo>
                      <a:pt x="68" y="413"/>
                      <a:pt x="68" y="409"/>
                      <a:pt x="67" y="404"/>
                    </a:cubicBezTo>
                    <a:cubicBezTo>
                      <a:pt x="75" y="412"/>
                      <a:pt x="84" y="419"/>
                      <a:pt x="93" y="425"/>
                    </a:cubicBezTo>
                    <a:cubicBezTo>
                      <a:pt x="93" y="425"/>
                      <a:pt x="93" y="426"/>
                      <a:pt x="93" y="426"/>
                    </a:cubicBezTo>
                    <a:cubicBezTo>
                      <a:pt x="85" y="425"/>
                      <a:pt x="77" y="423"/>
                      <a:pt x="70" y="419"/>
                    </a:cubicBezTo>
                    <a:close/>
                    <a:moveTo>
                      <a:pt x="113" y="427"/>
                    </a:moveTo>
                    <a:cubicBezTo>
                      <a:pt x="109" y="426"/>
                      <a:pt x="106" y="425"/>
                      <a:pt x="102" y="424"/>
                    </a:cubicBezTo>
                    <a:cubicBezTo>
                      <a:pt x="102" y="416"/>
                      <a:pt x="102" y="407"/>
                      <a:pt x="105" y="398"/>
                    </a:cubicBezTo>
                    <a:cubicBezTo>
                      <a:pt x="105" y="398"/>
                      <a:pt x="105" y="398"/>
                      <a:pt x="105" y="398"/>
                    </a:cubicBezTo>
                    <a:cubicBezTo>
                      <a:pt x="107" y="400"/>
                      <a:pt x="109" y="402"/>
                      <a:pt x="111" y="404"/>
                    </a:cubicBezTo>
                    <a:cubicBezTo>
                      <a:pt x="118" y="411"/>
                      <a:pt x="125" y="418"/>
                      <a:pt x="132" y="425"/>
                    </a:cubicBezTo>
                    <a:cubicBezTo>
                      <a:pt x="130" y="425"/>
                      <a:pt x="128" y="426"/>
                      <a:pt x="126" y="426"/>
                    </a:cubicBezTo>
                    <a:cubicBezTo>
                      <a:pt x="122" y="427"/>
                      <a:pt x="117" y="427"/>
                      <a:pt x="113" y="427"/>
                    </a:cubicBezTo>
                    <a:close/>
                    <a:moveTo>
                      <a:pt x="167" y="407"/>
                    </a:moveTo>
                    <a:cubicBezTo>
                      <a:pt x="161" y="400"/>
                      <a:pt x="154" y="393"/>
                      <a:pt x="148" y="385"/>
                    </a:cubicBezTo>
                    <a:cubicBezTo>
                      <a:pt x="151" y="377"/>
                      <a:pt x="155" y="370"/>
                      <a:pt x="159" y="362"/>
                    </a:cubicBezTo>
                    <a:cubicBezTo>
                      <a:pt x="162" y="366"/>
                      <a:pt x="165" y="370"/>
                      <a:pt x="168" y="374"/>
                    </a:cubicBezTo>
                    <a:cubicBezTo>
                      <a:pt x="169" y="375"/>
                      <a:pt x="171" y="373"/>
                      <a:pt x="170" y="372"/>
                    </a:cubicBezTo>
                    <a:cubicBezTo>
                      <a:pt x="168" y="366"/>
                      <a:pt x="166" y="361"/>
                      <a:pt x="163" y="355"/>
                    </a:cubicBezTo>
                    <a:cubicBezTo>
                      <a:pt x="165" y="350"/>
                      <a:pt x="168" y="346"/>
                      <a:pt x="171" y="341"/>
                    </a:cubicBezTo>
                    <a:cubicBezTo>
                      <a:pt x="175" y="349"/>
                      <a:pt x="179" y="357"/>
                      <a:pt x="185" y="364"/>
                    </a:cubicBezTo>
                    <a:cubicBezTo>
                      <a:pt x="180" y="376"/>
                      <a:pt x="172" y="386"/>
                      <a:pt x="167" y="398"/>
                    </a:cubicBezTo>
                    <a:cubicBezTo>
                      <a:pt x="166" y="400"/>
                      <a:pt x="169" y="401"/>
                      <a:pt x="170" y="400"/>
                    </a:cubicBezTo>
                    <a:cubicBezTo>
                      <a:pt x="180" y="391"/>
                      <a:pt x="186" y="376"/>
                      <a:pt x="191" y="364"/>
                    </a:cubicBezTo>
                    <a:cubicBezTo>
                      <a:pt x="192" y="361"/>
                      <a:pt x="193" y="358"/>
                      <a:pt x="195" y="354"/>
                    </a:cubicBezTo>
                    <a:cubicBezTo>
                      <a:pt x="196" y="355"/>
                      <a:pt x="197" y="353"/>
                      <a:pt x="196" y="352"/>
                    </a:cubicBezTo>
                    <a:cubicBezTo>
                      <a:pt x="196" y="352"/>
                      <a:pt x="196" y="351"/>
                      <a:pt x="196" y="351"/>
                    </a:cubicBezTo>
                    <a:cubicBezTo>
                      <a:pt x="197" y="346"/>
                      <a:pt x="199" y="341"/>
                      <a:pt x="199" y="336"/>
                    </a:cubicBezTo>
                    <a:cubicBezTo>
                      <a:pt x="200" y="338"/>
                      <a:pt x="200" y="339"/>
                      <a:pt x="200" y="340"/>
                    </a:cubicBezTo>
                    <a:cubicBezTo>
                      <a:pt x="200" y="344"/>
                      <a:pt x="200" y="347"/>
                      <a:pt x="199" y="351"/>
                    </a:cubicBezTo>
                    <a:cubicBezTo>
                      <a:pt x="196" y="373"/>
                      <a:pt x="184" y="393"/>
                      <a:pt x="167" y="4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6" name="Freeform 1387"/>
              <p:cNvSpPr/>
              <p:nvPr/>
            </p:nvSpPr>
            <p:spPr bwMode="auto">
              <a:xfrm>
                <a:off x="1298" y="4461"/>
                <a:ext cx="98" cy="16"/>
              </a:xfrm>
              <a:custGeom>
                <a:avLst/>
                <a:gdLst>
                  <a:gd name="T0" fmla="*/ 131 w 175"/>
                  <a:gd name="T1" fmla="*/ 20 h 27"/>
                  <a:gd name="T2" fmla="*/ 173 w 175"/>
                  <a:gd name="T3" fmla="*/ 17 h 27"/>
                  <a:gd name="T4" fmla="*/ 174 w 175"/>
                  <a:gd name="T5" fmla="*/ 11 h 27"/>
                  <a:gd name="T6" fmla="*/ 138 w 175"/>
                  <a:gd name="T7" fmla="*/ 1 h 27"/>
                  <a:gd name="T8" fmla="*/ 92 w 175"/>
                  <a:gd name="T9" fmla="*/ 1 h 27"/>
                  <a:gd name="T10" fmla="*/ 1 w 175"/>
                  <a:gd name="T11" fmla="*/ 0 h 27"/>
                  <a:gd name="T12" fmla="*/ 1 w 175"/>
                  <a:gd name="T13" fmla="*/ 1 h 27"/>
                  <a:gd name="T14" fmla="*/ 40 w 175"/>
                  <a:gd name="T15" fmla="*/ 14 h 27"/>
                  <a:gd name="T16" fmla="*/ 84 w 175"/>
                  <a:gd name="T17" fmla="*/ 18 h 27"/>
                  <a:gd name="T18" fmla="*/ 131 w 175"/>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27">
                    <a:moveTo>
                      <a:pt x="131" y="20"/>
                    </a:moveTo>
                    <a:cubicBezTo>
                      <a:pt x="145" y="21"/>
                      <a:pt x="162" y="27"/>
                      <a:pt x="173" y="17"/>
                    </a:cubicBezTo>
                    <a:cubicBezTo>
                      <a:pt x="175" y="16"/>
                      <a:pt x="175" y="13"/>
                      <a:pt x="174" y="11"/>
                    </a:cubicBezTo>
                    <a:cubicBezTo>
                      <a:pt x="166" y="0"/>
                      <a:pt x="151" y="2"/>
                      <a:pt x="138" y="1"/>
                    </a:cubicBezTo>
                    <a:cubicBezTo>
                      <a:pt x="123" y="1"/>
                      <a:pt x="107" y="1"/>
                      <a:pt x="92" y="1"/>
                    </a:cubicBezTo>
                    <a:cubicBezTo>
                      <a:pt x="62" y="1"/>
                      <a:pt x="31" y="2"/>
                      <a:pt x="1" y="0"/>
                    </a:cubicBezTo>
                    <a:cubicBezTo>
                      <a:pt x="1" y="0"/>
                      <a:pt x="0" y="1"/>
                      <a:pt x="1" y="1"/>
                    </a:cubicBezTo>
                    <a:cubicBezTo>
                      <a:pt x="14" y="7"/>
                      <a:pt x="26" y="11"/>
                      <a:pt x="40" y="14"/>
                    </a:cubicBezTo>
                    <a:cubicBezTo>
                      <a:pt x="55" y="17"/>
                      <a:pt x="70" y="17"/>
                      <a:pt x="84" y="18"/>
                    </a:cubicBezTo>
                    <a:cubicBezTo>
                      <a:pt x="100" y="19"/>
                      <a:pt x="116" y="20"/>
                      <a:pt x="13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7" name="Freeform 1388"/>
              <p:cNvSpPr/>
              <p:nvPr/>
            </p:nvSpPr>
            <p:spPr bwMode="auto">
              <a:xfrm>
                <a:off x="1534" y="4468"/>
                <a:ext cx="90" cy="14"/>
              </a:xfrm>
              <a:custGeom>
                <a:avLst/>
                <a:gdLst>
                  <a:gd name="T0" fmla="*/ 156 w 161"/>
                  <a:gd name="T1" fmla="*/ 6 h 25"/>
                  <a:gd name="T2" fmla="*/ 10 w 161"/>
                  <a:gd name="T3" fmla="*/ 0 h 25"/>
                  <a:gd name="T4" fmla="*/ 2 w 161"/>
                  <a:gd name="T5" fmla="*/ 5 h 25"/>
                  <a:gd name="T6" fmla="*/ 1 w 161"/>
                  <a:gd name="T7" fmla="*/ 12 h 25"/>
                  <a:gd name="T8" fmla="*/ 7 w 161"/>
                  <a:gd name="T9" fmla="*/ 18 h 25"/>
                  <a:gd name="T10" fmla="*/ 157 w 161"/>
                  <a:gd name="T11" fmla="*/ 13 h 25"/>
                  <a:gd name="T12" fmla="*/ 156 w 161"/>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161" h="25">
                    <a:moveTo>
                      <a:pt x="156" y="6"/>
                    </a:moveTo>
                    <a:cubicBezTo>
                      <a:pt x="107" y="5"/>
                      <a:pt x="58" y="7"/>
                      <a:pt x="10" y="0"/>
                    </a:cubicBezTo>
                    <a:cubicBezTo>
                      <a:pt x="6" y="0"/>
                      <a:pt x="3" y="3"/>
                      <a:pt x="2" y="5"/>
                    </a:cubicBezTo>
                    <a:cubicBezTo>
                      <a:pt x="0" y="7"/>
                      <a:pt x="0" y="9"/>
                      <a:pt x="1" y="12"/>
                    </a:cubicBezTo>
                    <a:cubicBezTo>
                      <a:pt x="2" y="15"/>
                      <a:pt x="4" y="18"/>
                      <a:pt x="7" y="18"/>
                    </a:cubicBezTo>
                    <a:cubicBezTo>
                      <a:pt x="57" y="25"/>
                      <a:pt x="108" y="21"/>
                      <a:pt x="157" y="13"/>
                    </a:cubicBezTo>
                    <a:cubicBezTo>
                      <a:pt x="161" y="12"/>
                      <a:pt x="160" y="6"/>
                      <a:pt x="15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8" name="Freeform 1389"/>
              <p:cNvSpPr/>
              <p:nvPr/>
            </p:nvSpPr>
            <p:spPr bwMode="auto">
              <a:xfrm>
                <a:off x="1352" y="4333"/>
                <a:ext cx="58" cy="88"/>
              </a:xfrm>
              <a:custGeom>
                <a:avLst/>
                <a:gdLst>
                  <a:gd name="T0" fmla="*/ 34 w 104"/>
                  <a:gd name="T1" fmla="*/ 85 h 156"/>
                  <a:gd name="T2" fmla="*/ 63 w 104"/>
                  <a:gd name="T3" fmla="*/ 131 h 156"/>
                  <a:gd name="T4" fmla="*/ 78 w 104"/>
                  <a:gd name="T5" fmla="*/ 149 h 156"/>
                  <a:gd name="T6" fmla="*/ 88 w 104"/>
                  <a:gd name="T7" fmla="*/ 155 h 156"/>
                  <a:gd name="T8" fmla="*/ 98 w 104"/>
                  <a:gd name="T9" fmla="*/ 155 h 156"/>
                  <a:gd name="T10" fmla="*/ 103 w 104"/>
                  <a:gd name="T11" fmla="*/ 150 h 156"/>
                  <a:gd name="T12" fmla="*/ 99 w 104"/>
                  <a:gd name="T13" fmla="*/ 135 h 156"/>
                  <a:gd name="T14" fmla="*/ 84 w 104"/>
                  <a:gd name="T15" fmla="*/ 118 h 156"/>
                  <a:gd name="T16" fmla="*/ 53 w 104"/>
                  <a:gd name="T17" fmla="*/ 77 h 156"/>
                  <a:gd name="T18" fmla="*/ 23 w 104"/>
                  <a:gd name="T19" fmla="*/ 34 h 156"/>
                  <a:gd name="T20" fmla="*/ 3 w 104"/>
                  <a:gd name="T21" fmla="*/ 1 h 156"/>
                  <a:gd name="T22" fmla="*/ 1 w 104"/>
                  <a:gd name="T23" fmla="*/ 1 h 156"/>
                  <a:gd name="T24" fmla="*/ 12 w 104"/>
                  <a:gd name="T25" fmla="*/ 37 h 156"/>
                  <a:gd name="T26" fmla="*/ 34 w 104"/>
                  <a:gd name="T27" fmla="*/ 8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56">
                    <a:moveTo>
                      <a:pt x="34" y="85"/>
                    </a:moveTo>
                    <a:cubicBezTo>
                      <a:pt x="43" y="101"/>
                      <a:pt x="52" y="117"/>
                      <a:pt x="63" y="131"/>
                    </a:cubicBezTo>
                    <a:cubicBezTo>
                      <a:pt x="68" y="137"/>
                      <a:pt x="72" y="144"/>
                      <a:pt x="78" y="149"/>
                    </a:cubicBezTo>
                    <a:cubicBezTo>
                      <a:pt x="81" y="151"/>
                      <a:pt x="84" y="154"/>
                      <a:pt x="88" y="155"/>
                    </a:cubicBezTo>
                    <a:cubicBezTo>
                      <a:pt x="91" y="156"/>
                      <a:pt x="94" y="155"/>
                      <a:pt x="98" y="155"/>
                    </a:cubicBezTo>
                    <a:cubicBezTo>
                      <a:pt x="100" y="156"/>
                      <a:pt x="104" y="153"/>
                      <a:pt x="103" y="150"/>
                    </a:cubicBezTo>
                    <a:cubicBezTo>
                      <a:pt x="101" y="145"/>
                      <a:pt x="102" y="141"/>
                      <a:pt x="99" y="135"/>
                    </a:cubicBezTo>
                    <a:cubicBezTo>
                      <a:pt x="94" y="129"/>
                      <a:pt x="89" y="124"/>
                      <a:pt x="84" y="118"/>
                    </a:cubicBezTo>
                    <a:cubicBezTo>
                      <a:pt x="73" y="105"/>
                      <a:pt x="64" y="91"/>
                      <a:pt x="53" y="77"/>
                    </a:cubicBezTo>
                    <a:cubicBezTo>
                      <a:pt x="43" y="63"/>
                      <a:pt x="33" y="49"/>
                      <a:pt x="23" y="34"/>
                    </a:cubicBezTo>
                    <a:cubicBezTo>
                      <a:pt x="16" y="23"/>
                      <a:pt x="10" y="11"/>
                      <a:pt x="3" y="1"/>
                    </a:cubicBezTo>
                    <a:cubicBezTo>
                      <a:pt x="2" y="0"/>
                      <a:pt x="0" y="0"/>
                      <a:pt x="1" y="1"/>
                    </a:cubicBezTo>
                    <a:cubicBezTo>
                      <a:pt x="2" y="14"/>
                      <a:pt x="7" y="25"/>
                      <a:pt x="12" y="37"/>
                    </a:cubicBezTo>
                    <a:cubicBezTo>
                      <a:pt x="19" y="53"/>
                      <a:pt x="26" y="69"/>
                      <a:pt x="3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9" name="Freeform 1390"/>
              <p:cNvSpPr/>
              <p:nvPr/>
            </p:nvSpPr>
            <p:spPr bwMode="auto">
              <a:xfrm>
                <a:off x="1515" y="4527"/>
                <a:ext cx="68" cy="75"/>
              </a:xfrm>
              <a:custGeom>
                <a:avLst/>
                <a:gdLst>
                  <a:gd name="T0" fmla="*/ 73 w 121"/>
                  <a:gd name="T1" fmla="*/ 60 h 134"/>
                  <a:gd name="T2" fmla="*/ 44 w 121"/>
                  <a:gd name="T3" fmla="*/ 25 h 134"/>
                  <a:gd name="T4" fmla="*/ 9 w 121"/>
                  <a:gd name="T5" fmla="*/ 0 h 134"/>
                  <a:gd name="T6" fmla="*/ 2 w 121"/>
                  <a:gd name="T7" fmla="*/ 9 h 134"/>
                  <a:gd name="T8" fmla="*/ 27 w 121"/>
                  <a:gd name="T9" fmla="*/ 38 h 134"/>
                  <a:gd name="T10" fmla="*/ 59 w 121"/>
                  <a:gd name="T11" fmla="*/ 71 h 134"/>
                  <a:gd name="T12" fmla="*/ 118 w 121"/>
                  <a:gd name="T13" fmla="*/ 132 h 134"/>
                  <a:gd name="T14" fmla="*/ 120 w 121"/>
                  <a:gd name="T15" fmla="*/ 131 h 134"/>
                  <a:gd name="T16" fmla="*/ 73 w 121"/>
                  <a:gd name="T17"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34">
                    <a:moveTo>
                      <a:pt x="73" y="60"/>
                    </a:moveTo>
                    <a:cubicBezTo>
                      <a:pt x="64" y="48"/>
                      <a:pt x="55" y="36"/>
                      <a:pt x="44" y="25"/>
                    </a:cubicBezTo>
                    <a:cubicBezTo>
                      <a:pt x="34" y="15"/>
                      <a:pt x="24" y="2"/>
                      <a:pt x="9" y="0"/>
                    </a:cubicBezTo>
                    <a:cubicBezTo>
                      <a:pt x="4" y="0"/>
                      <a:pt x="0" y="5"/>
                      <a:pt x="2" y="9"/>
                    </a:cubicBezTo>
                    <a:cubicBezTo>
                      <a:pt x="6" y="22"/>
                      <a:pt x="17" y="29"/>
                      <a:pt x="27" y="38"/>
                    </a:cubicBezTo>
                    <a:cubicBezTo>
                      <a:pt x="38" y="49"/>
                      <a:pt x="48" y="60"/>
                      <a:pt x="59" y="71"/>
                    </a:cubicBezTo>
                    <a:cubicBezTo>
                      <a:pt x="78" y="92"/>
                      <a:pt x="96" y="114"/>
                      <a:pt x="118" y="132"/>
                    </a:cubicBezTo>
                    <a:cubicBezTo>
                      <a:pt x="119" y="134"/>
                      <a:pt x="121" y="132"/>
                      <a:pt x="120" y="131"/>
                    </a:cubicBezTo>
                    <a:cubicBezTo>
                      <a:pt x="106" y="106"/>
                      <a:pt x="90" y="82"/>
                      <a:pt x="7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0" name="Freeform 1391"/>
              <p:cNvSpPr/>
              <p:nvPr/>
            </p:nvSpPr>
            <p:spPr bwMode="auto">
              <a:xfrm>
                <a:off x="1347" y="4515"/>
                <a:ext cx="59" cy="74"/>
              </a:xfrm>
              <a:custGeom>
                <a:avLst/>
                <a:gdLst>
                  <a:gd name="T0" fmla="*/ 104 w 106"/>
                  <a:gd name="T1" fmla="*/ 3 h 132"/>
                  <a:gd name="T2" fmla="*/ 100 w 106"/>
                  <a:gd name="T3" fmla="*/ 0 h 132"/>
                  <a:gd name="T4" fmla="*/ 78 w 106"/>
                  <a:gd name="T5" fmla="*/ 22 h 132"/>
                  <a:gd name="T6" fmla="*/ 52 w 106"/>
                  <a:gd name="T7" fmla="*/ 57 h 132"/>
                  <a:gd name="T8" fmla="*/ 9 w 106"/>
                  <a:gd name="T9" fmla="*/ 115 h 132"/>
                  <a:gd name="T10" fmla="*/ 7 w 106"/>
                  <a:gd name="T11" fmla="*/ 118 h 132"/>
                  <a:gd name="T12" fmla="*/ 2 w 106"/>
                  <a:gd name="T13" fmla="*/ 126 h 132"/>
                  <a:gd name="T14" fmla="*/ 6 w 106"/>
                  <a:gd name="T15" fmla="*/ 129 h 132"/>
                  <a:gd name="T16" fmla="*/ 65 w 106"/>
                  <a:gd name="T17" fmla="*/ 67 h 132"/>
                  <a:gd name="T18" fmla="*/ 92 w 106"/>
                  <a:gd name="T19" fmla="*/ 34 h 132"/>
                  <a:gd name="T20" fmla="*/ 104 w 106"/>
                  <a:gd name="T21"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32">
                    <a:moveTo>
                      <a:pt x="104" y="3"/>
                    </a:moveTo>
                    <a:cubicBezTo>
                      <a:pt x="104" y="1"/>
                      <a:pt x="102" y="0"/>
                      <a:pt x="100" y="0"/>
                    </a:cubicBezTo>
                    <a:cubicBezTo>
                      <a:pt x="90" y="3"/>
                      <a:pt x="84" y="13"/>
                      <a:pt x="78" y="22"/>
                    </a:cubicBezTo>
                    <a:cubicBezTo>
                      <a:pt x="69" y="33"/>
                      <a:pt x="61" y="45"/>
                      <a:pt x="52" y="57"/>
                    </a:cubicBezTo>
                    <a:cubicBezTo>
                      <a:pt x="38" y="77"/>
                      <a:pt x="23" y="95"/>
                      <a:pt x="9" y="115"/>
                    </a:cubicBezTo>
                    <a:cubicBezTo>
                      <a:pt x="9" y="116"/>
                      <a:pt x="8" y="117"/>
                      <a:pt x="7" y="118"/>
                    </a:cubicBezTo>
                    <a:cubicBezTo>
                      <a:pt x="5" y="121"/>
                      <a:pt x="4" y="123"/>
                      <a:pt x="2" y="126"/>
                    </a:cubicBezTo>
                    <a:cubicBezTo>
                      <a:pt x="0" y="128"/>
                      <a:pt x="3" y="132"/>
                      <a:pt x="6" y="129"/>
                    </a:cubicBezTo>
                    <a:cubicBezTo>
                      <a:pt x="28" y="111"/>
                      <a:pt x="47" y="89"/>
                      <a:pt x="65" y="67"/>
                    </a:cubicBezTo>
                    <a:cubicBezTo>
                      <a:pt x="74" y="56"/>
                      <a:pt x="83" y="45"/>
                      <a:pt x="92" y="34"/>
                    </a:cubicBezTo>
                    <a:cubicBezTo>
                      <a:pt x="98" y="25"/>
                      <a:pt x="106" y="15"/>
                      <a:pt x="10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1" name="Freeform 1392"/>
              <p:cNvSpPr/>
              <p:nvPr/>
            </p:nvSpPr>
            <p:spPr bwMode="auto">
              <a:xfrm>
                <a:off x="1507" y="4333"/>
                <a:ext cx="91" cy="95"/>
              </a:xfrm>
              <a:custGeom>
                <a:avLst/>
                <a:gdLst>
                  <a:gd name="T0" fmla="*/ 7 w 163"/>
                  <a:gd name="T1" fmla="*/ 168 h 170"/>
                  <a:gd name="T2" fmla="*/ 12 w 163"/>
                  <a:gd name="T3" fmla="*/ 170 h 170"/>
                  <a:gd name="T4" fmla="*/ 27 w 163"/>
                  <a:gd name="T5" fmla="*/ 155 h 170"/>
                  <a:gd name="T6" fmla="*/ 43 w 163"/>
                  <a:gd name="T7" fmla="*/ 131 h 170"/>
                  <a:gd name="T8" fmla="*/ 81 w 163"/>
                  <a:gd name="T9" fmla="*/ 88 h 170"/>
                  <a:gd name="T10" fmla="*/ 161 w 163"/>
                  <a:gd name="T11" fmla="*/ 3 h 170"/>
                  <a:gd name="T12" fmla="*/ 158 w 163"/>
                  <a:gd name="T13" fmla="*/ 1 h 170"/>
                  <a:gd name="T14" fmla="*/ 115 w 163"/>
                  <a:gd name="T15" fmla="*/ 39 h 170"/>
                  <a:gd name="T16" fmla="*/ 68 w 163"/>
                  <a:gd name="T17" fmla="*/ 79 h 170"/>
                  <a:gd name="T18" fmla="*/ 26 w 163"/>
                  <a:gd name="T19" fmla="*/ 122 h 170"/>
                  <a:gd name="T20" fmla="*/ 7 w 163"/>
                  <a:gd name="T21" fmla="*/ 16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70">
                    <a:moveTo>
                      <a:pt x="7" y="168"/>
                    </a:moveTo>
                    <a:cubicBezTo>
                      <a:pt x="7" y="170"/>
                      <a:pt x="10" y="170"/>
                      <a:pt x="12" y="170"/>
                    </a:cubicBezTo>
                    <a:cubicBezTo>
                      <a:pt x="20" y="167"/>
                      <a:pt x="23" y="162"/>
                      <a:pt x="27" y="155"/>
                    </a:cubicBezTo>
                    <a:cubicBezTo>
                      <a:pt x="32" y="146"/>
                      <a:pt x="37" y="138"/>
                      <a:pt x="43" y="131"/>
                    </a:cubicBezTo>
                    <a:cubicBezTo>
                      <a:pt x="54" y="115"/>
                      <a:pt x="67" y="101"/>
                      <a:pt x="81" y="88"/>
                    </a:cubicBezTo>
                    <a:cubicBezTo>
                      <a:pt x="108" y="61"/>
                      <a:pt x="141" y="36"/>
                      <a:pt x="161" y="3"/>
                    </a:cubicBezTo>
                    <a:cubicBezTo>
                      <a:pt x="163" y="1"/>
                      <a:pt x="160" y="0"/>
                      <a:pt x="158" y="1"/>
                    </a:cubicBezTo>
                    <a:cubicBezTo>
                      <a:pt x="143" y="13"/>
                      <a:pt x="129" y="27"/>
                      <a:pt x="115" y="39"/>
                    </a:cubicBezTo>
                    <a:cubicBezTo>
                      <a:pt x="99" y="52"/>
                      <a:pt x="83" y="65"/>
                      <a:pt x="68" y="79"/>
                    </a:cubicBezTo>
                    <a:cubicBezTo>
                      <a:pt x="53" y="92"/>
                      <a:pt x="39" y="106"/>
                      <a:pt x="26" y="122"/>
                    </a:cubicBezTo>
                    <a:cubicBezTo>
                      <a:pt x="17" y="133"/>
                      <a:pt x="0" y="152"/>
                      <a:pt x="7" y="1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2" name="Freeform 1393"/>
              <p:cNvSpPr/>
              <p:nvPr/>
            </p:nvSpPr>
            <p:spPr bwMode="auto">
              <a:xfrm>
                <a:off x="1449" y="4536"/>
                <a:ext cx="13" cy="103"/>
              </a:xfrm>
              <a:custGeom>
                <a:avLst/>
                <a:gdLst>
                  <a:gd name="T0" fmla="*/ 19 w 23"/>
                  <a:gd name="T1" fmla="*/ 21 h 183"/>
                  <a:gd name="T2" fmla="*/ 20 w 23"/>
                  <a:gd name="T3" fmla="*/ 2 h 183"/>
                  <a:gd name="T4" fmla="*/ 15 w 23"/>
                  <a:gd name="T5" fmla="*/ 0 h 183"/>
                  <a:gd name="T6" fmla="*/ 1 w 23"/>
                  <a:gd name="T7" fmla="*/ 37 h 183"/>
                  <a:gd name="T8" fmla="*/ 4 w 23"/>
                  <a:gd name="T9" fmla="*/ 93 h 183"/>
                  <a:gd name="T10" fmla="*/ 5 w 23"/>
                  <a:gd name="T11" fmla="*/ 103 h 183"/>
                  <a:gd name="T12" fmla="*/ 8 w 23"/>
                  <a:gd name="T13" fmla="*/ 180 h 183"/>
                  <a:gd name="T14" fmla="*/ 12 w 23"/>
                  <a:gd name="T15" fmla="*/ 180 h 183"/>
                  <a:gd name="T16" fmla="*/ 13 w 23"/>
                  <a:gd name="T17" fmla="*/ 156 h 183"/>
                  <a:gd name="T18" fmla="*/ 14 w 23"/>
                  <a:gd name="T19" fmla="*/ 164 h 183"/>
                  <a:gd name="T20" fmla="*/ 16 w 23"/>
                  <a:gd name="T21" fmla="*/ 173 h 183"/>
                  <a:gd name="T22" fmla="*/ 17 w 23"/>
                  <a:gd name="T23" fmla="*/ 173 h 183"/>
                  <a:gd name="T24" fmla="*/ 21 w 23"/>
                  <a:gd name="T25" fmla="*/ 154 h 183"/>
                  <a:gd name="T26" fmla="*/ 19 w 23"/>
                  <a:gd name="T27" fmla="*/ 102 h 183"/>
                  <a:gd name="T28" fmla="*/ 17 w 23"/>
                  <a:gd name="T29" fmla="*/ 44 h 183"/>
                  <a:gd name="T30" fmla="*/ 19 w 23"/>
                  <a:gd name="T31" fmla="*/ 2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83">
                    <a:moveTo>
                      <a:pt x="19" y="21"/>
                    </a:moveTo>
                    <a:cubicBezTo>
                      <a:pt x="20" y="16"/>
                      <a:pt x="23" y="8"/>
                      <a:pt x="20" y="2"/>
                    </a:cubicBezTo>
                    <a:cubicBezTo>
                      <a:pt x="19" y="0"/>
                      <a:pt x="17" y="0"/>
                      <a:pt x="15" y="0"/>
                    </a:cubicBezTo>
                    <a:cubicBezTo>
                      <a:pt x="2" y="2"/>
                      <a:pt x="2" y="27"/>
                      <a:pt x="1" y="37"/>
                    </a:cubicBezTo>
                    <a:cubicBezTo>
                      <a:pt x="0" y="55"/>
                      <a:pt x="2" y="74"/>
                      <a:pt x="4" y="93"/>
                    </a:cubicBezTo>
                    <a:cubicBezTo>
                      <a:pt x="4" y="96"/>
                      <a:pt x="5" y="100"/>
                      <a:pt x="5" y="103"/>
                    </a:cubicBezTo>
                    <a:cubicBezTo>
                      <a:pt x="6" y="129"/>
                      <a:pt x="7" y="154"/>
                      <a:pt x="8" y="180"/>
                    </a:cubicBezTo>
                    <a:cubicBezTo>
                      <a:pt x="8" y="183"/>
                      <a:pt x="12" y="183"/>
                      <a:pt x="12" y="180"/>
                    </a:cubicBezTo>
                    <a:cubicBezTo>
                      <a:pt x="13" y="172"/>
                      <a:pt x="13" y="164"/>
                      <a:pt x="13" y="156"/>
                    </a:cubicBezTo>
                    <a:cubicBezTo>
                      <a:pt x="13" y="158"/>
                      <a:pt x="14" y="161"/>
                      <a:pt x="14" y="164"/>
                    </a:cubicBezTo>
                    <a:cubicBezTo>
                      <a:pt x="14" y="166"/>
                      <a:pt x="17" y="172"/>
                      <a:pt x="16" y="173"/>
                    </a:cubicBezTo>
                    <a:cubicBezTo>
                      <a:pt x="16" y="173"/>
                      <a:pt x="16" y="173"/>
                      <a:pt x="17" y="173"/>
                    </a:cubicBezTo>
                    <a:cubicBezTo>
                      <a:pt x="23" y="169"/>
                      <a:pt x="21" y="161"/>
                      <a:pt x="21" y="154"/>
                    </a:cubicBezTo>
                    <a:cubicBezTo>
                      <a:pt x="21" y="136"/>
                      <a:pt x="20" y="119"/>
                      <a:pt x="19" y="102"/>
                    </a:cubicBezTo>
                    <a:cubicBezTo>
                      <a:pt x="18" y="83"/>
                      <a:pt x="17" y="63"/>
                      <a:pt x="17" y="44"/>
                    </a:cubicBezTo>
                    <a:cubicBezTo>
                      <a:pt x="18" y="37"/>
                      <a:pt x="18" y="29"/>
                      <a:pt x="1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3" name="Freeform 1394"/>
              <p:cNvSpPr/>
              <p:nvPr/>
            </p:nvSpPr>
            <p:spPr bwMode="auto">
              <a:xfrm>
                <a:off x="1397" y="4544"/>
                <a:ext cx="30" cy="71"/>
              </a:xfrm>
              <a:custGeom>
                <a:avLst/>
                <a:gdLst>
                  <a:gd name="T0" fmla="*/ 49 w 53"/>
                  <a:gd name="T1" fmla="*/ 1 h 127"/>
                  <a:gd name="T2" fmla="*/ 40 w 53"/>
                  <a:gd name="T3" fmla="*/ 8 h 127"/>
                  <a:gd name="T4" fmla="*/ 34 w 53"/>
                  <a:gd name="T5" fmla="*/ 22 h 127"/>
                  <a:gd name="T6" fmla="*/ 24 w 53"/>
                  <a:gd name="T7" fmla="*/ 53 h 127"/>
                  <a:gd name="T8" fmla="*/ 2 w 53"/>
                  <a:gd name="T9" fmla="*/ 119 h 127"/>
                  <a:gd name="T10" fmla="*/ 7 w 53"/>
                  <a:gd name="T11" fmla="*/ 124 h 127"/>
                  <a:gd name="T12" fmla="*/ 35 w 53"/>
                  <a:gd name="T13" fmla="*/ 66 h 127"/>
                  <a:gd name="T14" fmla="*/ 45 w 53"/>
                  <a:gd name="T15" fmla="*/ 34 h 127"/>
                  <a:gd name="T16" fmla="*/ 52 w 53"/>
                  <a:gd name="T17" fmla="*/ 17 h 127"/>
                  <a:gd name="T18" fmla="*/ 53 w 53"/>
                  <a:gd name="T19" fmla="*/ 4 h 127"/>
                  <a:gd name="T20" fmla="*/ 49 w 53"/>
                  <a:gd name="T21"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7">
                    <a:moveTo>
                      <a:pt x="49" y="1"/>
                    </a:moveTo>
                    <a:cubicBezTo>
                      <a:pt x="46" y="3"/>
                      <a:pt x="43" y="5"/>
                      <a:pt x="40" y="8"/>
                    </a:cubicBezTo>
                    <a:cubicBezTo>
                      <a:pt x="37" y="11"/>
                      <a:pt x="35" y="18"/>
                      <a:pt x="34" y="22"/>
                    </a:cubicBezTo>
                    <a:cubicBezTo>
                      <a:pt x="30" y="32"/>
                      <a:pt x="27" y="42"/>
                      <a:pt x="24" y="53"/>
                    </a:cubicBezTo>
                    <a:cubicBezTo>
                      <a:pt x="18" y="76"/>
                      <a:pt x="13" y="99"/>
                      <a:pt x="2" y="119"/>
                    </a:cubicBezTo>
                    <a:cubicBezTo>
                      <a:pt x="0" y="123"/>
                      <a:pt x="5" y="127"/>
                      <a:pt x="7" y="124"/>
                    </a:cubicBezTo>
                    <a:cubicBezTo>
                      <a:pt x="21" y="107"/>
                      <a:pt x="28" y="86"/>
                      <a:pt x="35" y="66"/>
                    </a:cubicBezTo>
                    <a:cubicBezTo>
                      <a:pt x="38" y="55"/>
                      <a:pt x="42" y="44"/>
                      <a:pt x="45" y="34"/>
                    </a:cubicBezTo>
                    <a:cubicBezTo>
                      <a:pt x="47" y="28"/>
                      <a:pt x="49" y="22"/>
                      <a:pt x="52" y="17"/>
                    </a:cubicBezTo>
                    <a:cubicBezTo>
                      <a:pt x="53" y="13"/>
                      <a:pt x="53" y="8"/>
                      <a:pt x="53" y="4"/>
                    </a:cubicBezTo>
                    <a:cubicBezTo>
                      <a:pt x="53" y="1"/>
                      <a:pt x="50" y="0"/>
                      <a:pt x="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4" name="Freeform 1395"/>
              <p:cNvSpPr/>
              <p:nvPr/>
            </p:nvSpPr>
            <p:spPr bwMode="auto">
              <a:xfrm>
                <a:off x="1331" y="4492"/>
                <a:ext cx="49" cy="28"/>
              </a:xfrm>
              <a:custGeom>
                <a:avLst/>
                <a:gdLst>
                  <a:gd name="T0" fmla="*/ 87 w 87"/>
                  <a:gd name="T1" fmla="*/ 7 h 50"/>
                  <a:gd name="T2" fmla="*/ 85 w 87"/>
                  <a:gd name="T3" fmla="*/ 2 h 50"/>
                  <a:gd name="T4" fmla="*/ 46 w 87"/>
                  <a:gd name="T5" fmla="*/ 17 h 50"/>
                  <a:gd name="T6" fmla="*/ 4 w 87"/>
                  <a:gd name="T7" fmla="*/ 41 h 50"/>
                  <a:gd name="T8" fmla="*/ 8 w 87"/>
                  <a:gd name="T9" fmla="*/ 48 h 50"/>
                  <a:gd name="T10" fmla="*/ 49 w 87"/>
                  <a:gd name="T11" fmla="*/ 30 h 50"/>
                  <a:gd name="T12" fmla="*/ 87 w 87"/>
                  <a:gd name="T13" fmla="*/ 7 h 50"/>
                </a:gdLst>
                <a:ahLst/>
                <a:cxnLst>
                  <a:cxn ang="0">
                    <a:pos x="T0" y="T1"/>
                  </a:cxn>
                  <a:cxn ang="0">
                    <a:pos x="T2" y="T3"/>
                  </a:cxn>
                  <a:cxn ang="0">
                    <a:pos x="T4" y="T5"/>
                  </a:cxn>
                  <a:cxn ang="0">
                    <a:pos x="T6" y="T7"/>
                  </a:cxn>
                  <a:cxn ang="0">
                    <a:pos x="T8" y="T9"/>
                  </a:cxn>
                  <a:cxn ang="0">
                    <a:pos x="T10" y="T11"/>
                  </a:cxn>
                  <a:cxn ang="0">
                    <a:pos x="T12" y="T13"/>
                  </a:cxn>
                </a:cxnLst>
                <a:rect l="0" t="0" r="r" b="b"/>
                <a:pathLst>
                  <a:path w="87" h="50">
                    <a:moveTo>
                      <a:pt x="87" y="7"/>
                    </a:moveTo>
                    <a:cubicBezTo>
                      <a:pt x="87" y="5"/>
                      <a:pt x="87" y="3"/>
                      <a:pt x="85" y="2"/>
                    </a:cubicBezTo>
                    <a:cubicBezTo>
                      <a:pt x="71" y="0"/>
                      <a:pt x="57" y="11"/>
                      <a:pt x="46" y="17"/>
                    </a:cubicBezTo>
                    <a:cubicBezTo>
                      <a:pt x="31" y="24"/>
                      <a:pt x="18" y="32"/>
                      <a:pt x="4" y="41"/>
                    </a:cubicBezTo>
                    <a:cubicBezTo>
                      <a:pt x="0" y="44"/>
                      <a:pt x="4" y="50"/>
                      <a:pt x="8" y="48"/>
                    </a:cubicBezTo>
                    <a:cubicBezTo>
                      <a:pt x="22" y="41"/>
                      <a:pt x="35" y="36"/>
                      <a:pt x="49" y="30"/>
                    </a:cubicBezTo>
                    <a:cubicBezTo>
                      <a:pt x="61" y="24"/>
                      <a:pt x="80" y="19"/>
                      <a:pt x="8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5" name="Freeform 1396"/>
              <p:cNvSpPr/>
              <p:nvPr/>
            </p:nvSpPr>
            <p:spPr bwMode="auto">
              <a:xfrm>
                <a:off x="1337" y="4410"/>
                <a:ext cx="54" cy="31"/>
              </a:xfrm>
              <a:custGeom>
                <a:avLst/>
                <a:gdLst>
                  <a:gd name="T0" fmla="*/ 37 w 95"/>
                  <a:gd name="T1" fmla="*/ 30 h 55"/>
                  <a:gd name="T2" fmla="*/ 61 w 95"/>
                  <a:gd name="T3" fmla="*/ 40 h 55"/>
                  <a:gd name="T4" fmla="*/ 84 w 95"/>
                  <a:gd name="T5" fmla="*/ 54 h 55"/>
                  <a:gd name="T6" fmla="*/ 93 w 95"/>
                  <a:gd name="T7" fmla="*/ 45 h 55"/>
                  <a:gd name="T8" fmla="*/ 53 w 95"/>
                  <a:gd name="T9" fmla="*/ 23 h 55"/>
                  <a:gd name="T10" fmla="*/ 2 w 95"/>
                  <a:gd name="T11" fmla="*/ 1 h 55"/>
                  <a:gd name="T12" fmla="*/ 1 w 95"/>
                  <a:gd name="T13" fmla="*/ 2 h 55"/>
                  <a:gd name="T14" fmla="*/ 37 w 95"/>
                  <a:gd name="T15" fmla="*/ 3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55">
                    <a:moveTo>
                      <a:pt x="37" y="30"/>
                    </a:moveTo>
                    <a:cubicBezTo>
                      <a:pt x="45" y="34"/>
                      <a:pt x="53" y="37"/>
                      <a:pt x="61" y="40"/>
                    </a:cubicBezTo>
                    <a:cubicBezTo>
                      <a:pt x="69" y="44"/>
                      <a:pt x="76" y="52"/>
                      <a:pt x="84" y="54"/>
                    </a:cubicBezTo>
                    <a:cubicBezTo>
                      <a:pt x="89" y="55"/>
                      <a:pt x="95" y="51"/>
                      <a:pt x="93" y="45"/>
                    </a:cubicBezTo>
                    <a:cubicBezTo>
                      <a:pt x="87" y="31"/>
                      <a:pt x="67" y="27"/>
                      <a:pt x="53" y="23"/>
                    </a:cubicBezTo>
                    <a:cubicBezTo>
                      <a:pt x="35" y="19"/>
                      <a:pt x="16" y="15"/>
                      <a:pt x="2" y="1"/>
                    </a:cubicBezTo>
                    <a:cubicBezTo>
                      <a:pt x="2" y="0"/>
                      <a:pt x="0" y="1"/>
                      <a:pt x="1" y="2"/>
                    </a:cubicBezTo>
                    <a:cubicBezTo>
                      <a:pt x="10" y="15"/>
                      <a:pt x="22" y="24"/>
                      <a:pt x="3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6" name="Freeform 1397"/>
              <p:cNvSpPr/>
              <p:nvPr/>
            </p:nvSpPr>
            <p:spPr bwMode="auto">
              <a:xfrm>
                <a:off x="1421" y="4339"/>
                <a:ext cx="13" cy="61"/>
              </a:xfrm>
              <a:custGeom>
                <a:avLst/>
                <a:gdLst>
                  <a:gd name="T0" fmla="*/ 7 w 24"/>
                  <a:gd name="T1" fmla="*/ 81 h 109"/>
                  <a:gd name="T2" fmla="*/ 9 w 24"/>
                  <a:gd name="T3" fmla="*/ 105 h 109"/>
                  <a:gd name="T4" fmla="*/ 21 w 24"/>
                  <a:gd name="T5" fmla="*/ 105 h 109"/>
                  <a:gd name="T6" fmla="*/ 22 w 24"/>
                  <a:gd name="T7" fmla="*/ 81 h 109"/>
                  <a:gd name="T8" fmla="*/ 19 w 24"/>
                  <a:gd name="T9" fmla="*/ 54 h 109"/>
                  <a:gd name="T10" fmla="*/ 3 w 24"/>
                  <a:gd name="T11" fmla="*/ 2 h 109"/>
                  <a:gd name="T12" fmla="*/ 0 w 24"/>
                  <a:gd name="T13" fmla="*/ 4 h 109"/>
                  <a:gd name="T14" fmla="*/ 6 w 24"/>
                  <a:gd name="T15" fmla="*/ 56 h 109"/>
                  <a:gd name="T16" fmla="*/ 7 w 24"/>
                  <a:gd name="T17" fmla="*/ 8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09">
                    <a:moveTo>
                      <a:pt x="7" y="81"/>
                    </a:moveTo>
                    <a:cubicBezTo>
                      <a:pt x="7" y="89"/>
                      <a:pt x="5" y="97"/>
                      <a:pt x="9" y="105"/>
                    </a:cubicBezTo>
                    <a:cubicBezTo>
                      <a:pt x="11" y="109"/>
                      <a:pt x="19" y="109"/>
                      <a:pt x="21" y="105"/>
                    </a:cubicBezTo>
                    <a:cubicBezTo>
                      <a:pt x="24" y="97"/>
                      <a:pt x="22" y="89"/>
                      <a:pt x="22" y="81"/>
                    </a:cubicBezTo>
                    <a:cubicBezTo>
                      <a:pt x="21" y="72"/>
                      <a:pt x="20" y="63"/>
                      <a:pt x="19" y="54"/>
                    </a:cubicBezTo>
                    <a:cubicBezTo>
                      <a:pt x="16" y="37"/>
                      <a:pt x="12" y="18"/>
                      <a:pt x="3" y="2"/>
                    </a:cubicBezTo>
                    <a:cubicBezTo>
                      <a:pt x="2" y="0"/>
                      <a:pt x="0" y="2"/>
                      <a:pt x="0" y="4"/>
                    </a:cubicBezTo>
                    <a:cubicBezTo>
                      <a:pt x="2" y="21"/>
                      <a:pt x="4" y="39"/>
                      <a:pt x="6" y="56"/>
                    </a:cubicBezTo>
                    <a:cubicBezTo>
                      <a:pt x="6" y="64"/>
                      <a:pt x="6" y="72"/>
                      <a:pt x="7"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7" name="Freeform 1398"/>
              <p:cNvSpPr/>
              <p:nvPr/>
            </p:nvSpPr>
            <p:spPr bwMode="auto">
              <a:xfrm>
                <a:off x="1487" y="4344"/>
                <a:ext cx="22" cy="63"/>
              </a:xfrm>
              <a:custGeom>
                <a:avLst/>
                <a:gdLst>
                  <a:gd name="T0" fmla="*/ 11 w 40"/>
                  <a:gd name="T1" fmla="*/ 108 h 112"/>
                  <a:gd name="T2" fmla="*/ 22 w 40"/>
                  <a:gd name="T3" fmla="*/ 84 h 112"/>
                  <a:gd name="T4" fmla="*/ 31 w 40"/>
                  <a:gd name="T5" fmla="*/ 56 h 112"/>
                  <a:gd name="T6" fmla="*/ 40 w 40"/>
                  <a:gd name="T7" fmla="*/ 2 h 112"/>
                  <a:gd name="T8" fmla="*/ 38 w 40"/>
                  <a:gd name="T9" fmla="*/ 2 h 112"/>
                  <a:gd name="T10" fmla="*/ 19 w 40"/>
                  <a:gd name="T11" fmla="*/ 52 h 112"/>
                  <a:gd name="T12" fmla="*/ 9 w 40"/>
                  <a:gd name="T13" fmla="*/ 77 h 112"/>
                  <a:gd name="T14" fmla="*/ 0 w 40"/>
                  <a:gd name="T15" fmla="*/ 103 h 112"/>
                  <a:gd name="T16" fmla="*/ 11 w 40"/>
                  <a:gd name="T1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11" y="108"/>
                    </a:moveTo>
                    <a:cubicBezTo>
                      <a:pt x="17" y="101"/>
                      <a:pt x="19" y="92"/>
                      <a:pt x="22" y="84"/>
                    </a:cubicBezTo>
                    <a:cubicBezTo>
                      <a:pt x="25" y="75"/>
                      <a:pt x="28" y="65"/>
                      <a:pt x="31" y="56"/>
                    </a:cubicBezTo>
                    <a:cubicBezTo>
                      <a:pt x="36" y="39"/>
                      <a:pt x="40" y="20"/>
                      <a:pt x="40" y="2"/>
                    </a:cubicBezTo>
                    <a:cubicBezTo>
                      <a:pt x="40" y="0"/>
                      <a:pt x="38" y="0"/>
                      <a:pt x="38" y="2"/>
                    </a:cubicBezTo>
                    <a:cubicBezTo>
                      <a:pt x="31" y="18"/>
                      <a:pt x="25" y="35"/>
                      <a:pt x="19" y="52"/>
                    </a:cubicBezTo>
                    <a:cubicBezTo>
                      <a:pt x="16" y="61"/>
                      <a:pt x="12" y="69"/>
                      <a:pt x="9" y="77"/>
                    </a:cubicBezTo>
                    <a:cubicBezTo>
                      <a:pt x="6" y="85"/>
                      <a:pt x="1" y="94"/>
                      <a:pt x="0" y="103"/>
                    </a:cubicBezTo>
                    <a:cubicBezTo>
                      <a:pt x="0" y="109"/>
                      <a:pt x="8" y="112"/>
                      <a:pt x="11"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8" name="Freeform 1399"/>
              <p:cNvSpPr/>
              <p:nvPr/>
            </p:nvSpPr>
            <p:spPr bwMode="auto">
              <a:xfrm>
                <a:off x="1527" y="4410"/>
                <a:ext cx="63" cy="36"/>
              </a:xfrm>
              <a:custGeom>
                <a:avLst/>
                <a:gdLst>
                  <a:gd name="T0" fmla="*/ 109 w 112"/>
                  <a:gd name="T1" fmla="*/ 0 h 64"/>
                  <a:gd name="T2" fmla="*/ 61 w 112"/>
                  <a:gd name="T3" fmla="*/ 20 h 64"/>
                  <a:gd name="T4" fmla="*/ 8 w 112"/>
                  <a:gd name="T5" fmla="*/ 46 h 64"/>
                  <a:gd name="T6" fmla="*/ 15 w 112"/>
                  <a:gd name="T7" fmla="*/ 62 h 64"/>
                  <a:gd name="T8" fmla="*/ 64 w 112"/>
                  <a:gd name="T9" fmla="*/ 32 h 64"/>
                  <a:gd name="T10" fmla="*/ 110 w 112"/>
                  <a:gd name="T11" fmla="*/ 2 h 64"/>
                  <a:gd name="T12" fmla="*/ 109 w 11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12" h="64">
                    <a:moveTo>
                      <a:pt x="109" y="0"/>
                    </a:moveTo>
                    <a:cubicBezTo>
                      <a:pt x="92" y="4"/>
                      <a:pt x="77" y="12"/>
                      <a:pt x="61" y="20"/>
                    </a:cubicBezTo>
                    <a:cubicBezTo>
                      <a:pt x="43" y="29"/>
                      <a:pt x="25" y="37"/>
                      <a:pt x="8" y="46"/>
                    </a:cubicBezTo>
                    <a:cubicBezTo>
                      <a:pt x="0" y="51"/>
                      <a:pt x="6" y="64"/>
                      <a:pt x="15" y="62"/>
                    </a:cubicBezTo>
                    <a:cubicBezTo>
                      <a:pt x="33" y="56"/>
                      <a:pt x="49" y="43"/>
                      <a:pt x="64" y="32"/>
                    </a:cubicBezTo>
                    <a:cubicBezTo>
                      <a:pt x="79" y="22"/>
                      <a:pt x="94" y="10"/>
                      <a:pt x="110" y="2"/>
                    </a:cubicBezTo>
                    <a:cubicBezTo>
                      <a:pt x="112" y="2"/>
                      <a:pt x="111" y="0"/>
                      <a:pt x="10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9" name="Freeform 1400"/>
              <p:cNvSpPr/>
              <p:nvPr/>
            </p:nvSpPr>
            <p:spPr bwMode="auto">
              <a:xfrm>
                <a:off x="1528" y="4500"/>
                <a:ext cx="55" cy="33"/>
              </a:xfrm>
              <a:custGeom>
                <a:avLst/>
                <a:gdLst>
                  <a:gd name="T0" fmla="*/ 97 w 99"/>
                  <a:gd name="T1" fmla="*/ 53 h 59"/>
                  <a:gd name="T2" fmla="*/ 53 w 99"/>
                  <a:gd name="T3" fmla="*/ 28 h 59"/>
                  <a:gd name="T4" fmla="*/ 32 w 99"/>
                  <a:gd name="T5" fmla="*/ 13 h 59"/>
                  <a:gd name="T6" fmla="*/ 10 w 99"/>
                  <a:gd name="T7" fmla="*/ 1 h 59"/>
                  <a:gd name="T8" fmla="*/ 3 w 99"/>
                  <a:gd name="T9" fmla="*/ 10 h 59"/>
                  <a:gd name="T10" fmla="*/ 21 w 99"/>
                  <a:gd name="T11" fmla="*/ 26 h 59"/>
                  <a:gd name="T12" fmla="*/ 46 w 99"/>
                  <a:gd name="T13" fmla="*/ 40 h 59"/>
                  <a:gd name="T14" fmla="*/ 96 w 99"/>
                  <a:gd name="T15" fmla="*/ 58 h 59"/>
                  <a:gd name="T16" fmla="*/ 97 w 99"/>
                  <a:gd name="T17"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9">
                    <a:moveTo>
                      <a:pt x="97" y="53"/>
                    </a:moveTo>
                    <a:cubicBezTo>
                      <a:pt x="82" y="44"/>
                      <a:pt x="67" y="37"/>
                      <a:pt x="53" y="28"/>
                    </a:cubicBezTo>
                    <a:cubicBezTo>
                      <a:pt x="46" y="23"/>
                      <a:pt x="39" y="18"/>
                      <a:pt x="32" y="13"/>
                    </a:cubicBezTo>
                    <a:cubicBezTo>
                      <a:pt x="25" y="8"/>
                      <a:pt x="19" y="2"/>
                      <a:pt x="10" y="1"/>
                    </a:cubicBezTo>
                    <a:cubicBezTo>
                      <a:pt x="4" y="0"/>
                      <a:pt x="0" y="5"/>
                      <a:pt x="3" y="10"/>
                    </a:cubicBezTo>
                    <a:cubicBezTo>
                      <a:pt x="7" y="18"/>
                      <a:pt x="14" y="21"/>
                      <a:pt x="21" y="26"/>
                    </a:cubicBezTo>
                    <a:cubicBezTo>
                      <a:pt x="29" y="31"/>
                      <a:pt x="37" y="36"/>
                      <a:pt x="46" y="40"/>
                    </a:cubicBezTo>
                    <a:cubicBezTo>
                      <a:pt x="61" y="48"/>
                      <a:pt x="78" y="56"/>
                      <a:pt x="96" y="58"/>
                    </a:cubicBezTo>
                    <a:cubicBezTo>
                      <a:pt x="98" y="59"/>
                      <a:pt x="99" y="55"/>
                      <a:pt x="9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0" name="Freeform 1401"/>
              <p:cNvSpPr/>
              <p:nvPr/>
            </p:nvSpPr>
            <p:spPr bwMode="auto">
              <a:xfrm>
                <a:off x="1482" y="4532"/>
                <a:ext cx="30" cy="72"/>
              </a:xfrm>
              <a:custGeom>
                <a:avLst/>
                <a:gdLst>
                  <a:gd name="T0" fmla="*/ 27 w 53"/>
                  <a:gd name="T1" fmla="*/ 63 h 129"/>
                  <a:gd name="T2" fmla="*/ 21 w 53"/>
                  <a:gd name="T3" fmla="*/ 32 h 129"/>
                  <a:gd name="T4" fmla="*/ 18 w 53"/>
                  <a:gd name="T5" fmla="*/ 16 h 129"/>
                  <a:gd name="T6" fmla="*/ 12 w 53"/>
                  <a:gd name="T7" fmla="*/ 3 h 129"/>
                  <a:gd name="T8" fmla="*/ 5 w 53"/>
                  <a:gd name="T9" fmla="*/ 3 h 129"/>
                  <a:gd name="T10" fmla="*/ 1 w 53"/>
                  <a:gd name="T11" fmla="*/ 13 h 129"/>
                  <a:gd name="T12" fmla="*/ 2 w 53"/>
                  <a:gd name="T13" fmla="*/ 32 h 129"/>
                  <a:gd name="T14" fmla="*/ 10 w 53"/>
                  <a:gd name="T15" fmla="*/ 71 h 129"/>
                  <a:gd name="T16" fmla="*/ 45 w 53"/>
                  <a:gd name="T17" fmla="*/ 126 h 129"/>
                  <a:gd name="T18" fmla="*/ 50 w 53"/>
                  <a:gd name="T19" fmla="*/ 120 h 129"/>
                  <a:gd name="T20" fmla="*/ 27 w 53"/>
                  <a:gd name="T21" fmla="*/ 6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9">
                    <a:moveTo>
                      <a:pt x="27" y="63"/>
                    </a:moveTo>
                    <a:cubicBezTo>
                      <a:pt x="24" y="53"/>
                      <a:pt x="23" y="42"/>
                      <a:pt x="21" y="32"/>
                    </a:cubicBezTo>
                    <a:cubicBezTo>
                      <a:pt x="20" y="27"/>
                      <a:pt x="19" y="21"/>
                      <a:pt x="18" y="16"/>
                    </a:cubicBezTo>
                    <a:cubicBezTo>
                      <a:pt x="17" y="10"/>
                      <a:pt x="15" y="7"/>
                      <a:pt x="12" y="3"/>
                    </a:cubicBezTo>
                    <a:cubicBezTo>
                      <a:pt x="10" y="1"/>
                      <a:pt x="6" y="0"/>
                      <a:pt x="5" y="3"/>
                    </a:cubicBezTo>
                    <a:cubicBezTo>
                      <a:pt x="3" y="6"/>
                      <a:pt x="1" y="9"/>
                      <a:pt x="1" y="13"/>
                    </a:cubicBezTo>
                    <a:cubicBezTo>
                      <a:pt x="0" y="19"/>
                      <a:pt x="1" y="25"/>
                      <a:pt x="2" y="32"/>
                    </a:cubicBezTo>
                    <a:cubicBezTo>
                      <a:pt x="4" y="45"/>
                      <a:pt x="6" y="58"/>
                      <a:pt x="10" y="71"/>
                    </a:cubicBezTo>
                    <a:cubicBezTo>
                      <a:pt x="17" y="92"/>
                      <a:pt x="27" y="112"/>
                      <a:pt x="45" y="126"/>
                    </a:cubicBezTo>
                    <a:cubicBezTo>
                      <a:pt x="49" y="129"/>
                      <a:pt x="53" y="123"/>
                      <a:pt x="50" y="120"/>
                    </a:cubicBezTo>
                    <a:cubicBezTo>
                      <a:pt x="36" y="104"/>
                      <a:pt x="31" y="83"/>
                      <a:pt x="2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1" name="Freeform 1402"/>
              <p:cNvSpPr>
                <a:spLocks noEditPoints="1"/>
              </p:cNvSpPr>
              <p:nvPr/>
            </p:nvSpPr>
            <p:spPr bwMode="auto">
              <a:xfrm>
                <a:off x="1524" y="1890"/>
                <a:ext cx="266" cy="360"/>
              </a:xfrm>
              <a:custGeom>
                <a:avLst/>
                <a:gdLst>
                  <a:gd name="T0" fmla="*/ 424 w 474"/>
                  <a:gd name="T1" fmla="*/ 183 h 644"/>
                  <a:gd name="T2" fmla="*/ 115 w 474"/>
                  <a:gd name="T3" fmla="*/ 257 h 644"/>
                  <a:gd name="T4" fmla="*/ 36 w 474"/>
                  <a:gd name="T5" fmla="*/ 37 h 644"/>
                  <a:gd name="T6" fmla="*/ 28 w 474"/>
                  <a:gd name="T7" fmla="*/ 38 h 644"/>
                  <a:gd name="T8" fmla="*/ 25 w 474"/>
                  <a:gd name="T9" fmla="*/ 43 h 644"/>
                  <a:gd name="T10" fmla="*/ 40 w 474"/>
                  <a:gd name="T11" fmla="*/ 412 h 644"/>
                  <a:gd name="T12" fmla="*/ 240 w 474"/>
                  <a:gd name="T13" fmla="*/ 341 h 644"/>
                  <a:gd name="T14" fmla="*/ 294 w 474"/>
                  <a:gd name="T15" fmla="*/ 322 h 644"/>
                  <a:gd name="T16" fmla="*/ 232 w 474"/>
                  <a:gd name="T17" fmla="*/ 472 h 644"/>
                  <a:gd name="T18" fmla="*/ 194 w 474"/>
                  <a:gd name="T19" fmla="*/ 472 h 644"/>
                  <a:gd name="T20" fmla="*/ 282 w 474"/>
                  <a:gd name="T21" fmla="*/ 610 h 644"/>
                  <a:gd name="T22" fmla="*/ 385 w 474"/>
                  <a:gd name="T23" fmla="*/ 558 h 644"/>
                  <a:gd name="T24" fmla="*/ 387 w 474"/>
                  <a:gd name="T25" fmla="*/ 556 h 644"/>
                  <a:gd name="T26" fmla="*/ 364 w 474"/>
                  <a:gd name="T27" fmla="*/ 465 h 644"/>
                  <a:gd name="T28" fmla="*/ 261 w 474"/>
                  <a:gd name="T29" fmla="*/ 496 h 644"/>
                  <a:gd name="T30" fmla="*/ 261 w 474"/>
                  <a:gd name="T31" fmla="*/ 496 h 644"/>
                  <a:gd name="T32" fmla="*/ 359 w 474"/>
                  <a:gd name="T33" fmla="*/ 563 h 644"/>
                  <a:gd name="T34" fmla="*/ 355 w 474"/>
                  <a:gd name="T35" fmla="*/ 568 h 644"/>
                  <a:gd name="T36" fmla="*/ 267 w 474"/>
                  <a:gd name="T37" fmla="*/ 511 h 644"/>
                  <a:gd name="T38" fmla="*/ 334 w 474"/>
                  <a:gd name="T39" fmla="*/ 596 h 644"/>
                  <a:gd name="T40" fmla="*/ 257 w 474"/>
                  <a:gd name="T41" fmla="*/ 560 h 644"/>
                  <a:gd name="T42" fmla="*/ 255 w 474"/>
                  <a:gd name="T43" fmla="*/ 540 h 644"/>
                  <a:gd name="T44" fmla="*/ 251 w 474"/>
                  <a:gd name="T45" fmla="*/ 527 h 644"/>
                  <a:gd name="T46" fmla="*/ 283 w 474"/>
                  <a:gd name="T47" fmla="*/ 506 h 644"/>
                  <a:gd name="T48" fmla="*/ 282 w 474"/>
                  <a:gd name="T49" fmla="*/ 489 h 644"/>
                  <a:gd name="T50" fmla="*/ 331 w 474"/>
                  <a:gd name="T51" fmla="*/ 412 h 644"/>
                  <a:gd name="T52" fmla="*/ 290 w 474"/>
                  <a:gd name="T53" fmla="*/ 457 h 644"/>
                  <a:gd name="T54" fmla="*/ 325 w 474"/>
                  <a:gd name="T55" fmla="*/ 379 h 644"/>
                  <a:gd name="T56" fmla="*/ 319 w 474"/>
                  <a:gd name="T57" fmla="*/ 379 h 644"/>
                  <a:gd name="T58" fmla="*/ 312 w 474"/>
                  <a:gd name="T59" fmla="*/ 350 h 644"/>
                  <a:gd name="T60" fmla="*/ 353 w 474"/>
                  <a:gd name="T61" fmla="*/ 270 h 644"/>
                  <a:gd name="T62" fmla="*/ 321 w 474"/>
                  <a:gd name="T63" fmla="*/ 310 h 644"/>
                  <a:gd name="T64" fmla="*/ 304 w 474"/>
                  <a:gd name="T65" fmla="*/ 294 h 644"/>
                  <a:gd name="T66" fmla="*/ 300 w 474"/>
                  <a:gd name="T67" fmla="*/ 286 h 644"/>
                  <a:gd name="T68" fmla="*/ 272 w 474"/>
                  <a:gd name="T69" fmla="*/ 291 h 644"/>
                  <a:gd name="T70" fmla="*/ 207 w 474"/>
                  <a:gd name="T71" fmla="*/ 317 h 644"/>
                  <a:gd name="T72" fmla="*/ 225 w 474"/>
                  <a:gd name="T73" fmla="*/ 275 h 644"/>
                  <a:gd name="T74" fmla="*/ 195 w 474"/>
                  <a:gd name="T75" fmla="*/ 320 h 644"/>
                  <a:gd name="T76" fmla="*/ 141 w 474"/>
                  <a:gd name="T77" fmla="*/ 321 h 644"/>
                  <a:gd name="T78" fmla="*/ 139 w 474"/>
                  <a:gd name="T79" fmla="*/ 312 h 644"/>
                  <a:gd name="T80" fmla="*/ 80 w 474"/>
                  <a:gd name="T81" fmla="*/ 359 h 644"/>
                  <a:gd name="T82" fmla="*/ 61 w 474"/>
                  <a:gd name="T83" fmla="*/ 368 h 644"/>
                  <a:gd name="T84" fmla="*/ 45 w 474"/>
                  <a:gd name="T85" fmla="*/ 339 h 644"/>
                  <a:gd name="T86" fmla="*/ 39 w 474"/>
                  <a:gd name="T87" fmla="*/ 333 h 644"/>
                  <a:gd name="T88" fmla="*/ 87 w 474"/>
                  <a:gd name="T89" fmla="*/ 219 h 644"/>
                  <a:gd name="T90" fmla="*/ 41 w 474"/>
                  <a:gd name="T91" fmla="*/ 220 h 644"/>
                  <a:gd name="T92" fmla="*/ 87 w 474"/>
                  <a:gd name="T93" fmla="*/ 157 h 644"/>
                  <a:gd name="T94" fmla="*/ 41 w 474"/>
                  <a:gd name="T95" fmla="*/ 204 h 644"/>
                  <a:gd name="T96" fmla="*/ 91 w 474"/>
                  <a:gd name="T97" fmla="*/ 104 h 644"/>
                  <a:gd name="T98" fmla="*/ 37 w 474"/>
                  <a:gd name="T99" fmla="*/ 146 h 644"/>
                  <a:gd name="T100" fmla="*/ 75 w 474"/>
                  <a:gd name="T101" fmla="*/ 75 h 644"/>
                  <a:gd name="T102" fmla="*/ 57 w 474"/>
                  <a:gd name="T103" fmla="*/ 57 h 644"/>
                  <a:gd name="T104" fmla="*/ 34 w 474"/>
                  <a:gd name="T105" fmla="*/ 44 h 644"/>
                  <a:gd name="T106" fmla="*/ 114 w 474"/>
                  <a:gd name="T107" fmla="*/ 272 h 644"/>
                  <a:gd name="T108" fmla="*/ 261 w 474"/>
                  <a:gd name="T109" fmla="*/ 225 h 644"/>
                  <a:gd name="T110" fmla="*/ 373 w 474"/>
                  <a:gd name="T111" fmla="*/ 334 h 644"/>
                  <a:gd name="T112" fmla="*/ 353 w 474"/>
                  <a:gd name="T113" fmla="*/ 430 h 644"/>
                  <a:gd name="T114" fmla="*/ 355 w 474"/>
                  <a:gd name="T115" fmla="*/ 481 h 644"/>
                  <a:gd name="T116" fmla="*/ 406 w 474"/>
                  <a:gd name="T117" fmla="*/ 514 h 644"/>
                  <a:gd name="T118" fmla="*/ 349 w 474"/>
                  <a:gd name="T119" fmla="*/ 509 h 644"/>
                  <a:gd name="T120" fmla="*/ 390 w 474"/>
                  <a:gd name="T121" fmla="*/ 486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644">
                    <a:moveTo>
                      <a:pt x="398" y="320"/>
                    </a:moveTo>
                    <a:cubicBezTo>
                      <a:pt x="409" y="277"/>
                      <a:pt x="417" y="234"/>
                      <a:pt x="430" y="192"/>
                    </a:cubicBezTo>
                    <a:cubicBezTo>
                      <a:pt x="432" y="187"/>
                      <a:pt x="428" y="183"/>
                      <a:pt x="424" y="183"/>
                    </a:cubicBezTo>
                    <a:cubicBezTo>
                      <a:pt x="369" y="183"/>
                      <a:pt x="315" y="196"/>
                      <a:pt x="262" y="211"/>
                    </a:cubicBezTo>
                    <a:cubicBezTo>
                      <a:pt x="234" y="219"/>
                      <a:pt x="207" y="227"/>
                      <a:pt x="179" y="237"/>
                    </a:cubicBezTo>
                    <a:cubicBezTo>
                      <a:pt x="158" y="244"/>
                      <a:pt x="136" y="250"/>
                      <a:pt x="115" y="257"/>
                    </a:cubicBezTo>
                    <a:cubicBezTo>
                      <a:pt x="118" y="173"/>
                      <a:pt x="141" y="91"/>
                      <a:pt x="158" y="8"/>
                    </a:cubicBezTo>
                    <a:cubicBezTo>
                      <a:pt x="158" y="4"/>
                      <a:pt x="155" y="0"/>
                      <a:pt x="151" y="1"/>
                    </a:cubicBezTo>
                    <a:cubicBezTo>
                      <a:pt x="114" y="14"/>
                      <a:pt x="76" y="34"/>
                      <a:pt x="36" y="37"/>
                    </a:cubicBezTo>
                    <a:cubicBezTo>
                      <a:pt x="37" y="37"/>
                      <a:pt x="37" y="37"/>
                      <a:pt x="37" y="37"/>
                    </a:cubicBezTo>
                    <a:cubicBezTo>
                      <a:pt x="38" y="33"/>
                      <a:pt x="32" y="31"/>
                      <a:pt x="30" y="34"/>
                    </a:cubicBezTo>
                    <a:cubicBezTo>
                      <a:pt x="29" y="35"/>
                      <a:pt x="29" y="36"/>
                      <a:pt x="28" y="38"/>
                    </a:cubicBezTo>
                    <a:cubicBezTo>
                      <a:pt x="24" y="38"/>
                      <a:pt x="21" y="37"/>
                      <a:pt x="17" y="37"/>
                    </a:cubicBezTo>
                    <a:cubicBezTo>
                      <a:pt x="15" y="37"/>
                      <a:pt x="14" y="42"/>
                      <a:pt x="17" y="42"/>
                    </a:cubicBezTo>
                    <a:cubicBezTo>
                      <a:pt x="19" y="42"/>
                      <a:pt x="22" y="43"/>
                      <a:pt x="25" y="43"/>
                    </a:cubicBezTo>
                    <a:cubicBezTo>
                      <a:pt x="0" y="90"/>
                      <a:pt x="16" y="149"/>
                      <a:pt x="18" y="200"/>
                    </a:cubicBezTo>
                    <a:cubicBezTo>
                      <a:pt x="19" y="267"/>
                      <a:pt x="0" y="338"/>
                      <a:pt x="20" y="403"/>
                    </a:cubicBezTo>
                    <a:cubicBezTo>
                      <a:pt x="22" y="411"/>
                      <a:pt x="32" y="417"/>
                      <a:pt x="40" y="412"/>
                    </a:cubicBezTo>
                    <a:cubicBezTo>
                      <a:pt x="78" y="386"/>
                      <a:pt x="123" y="369"/>
                      <a:pt x="167" y="355"/>
                    </a:cubicBezTo>
                    <a:cubicBezTo>
                      <a:pt x="190" y="347"/>
                      <a:pt x="214" y="341"/>
                      <a:pt x="239" y="335"/>
                    </a:cubicBezTo>
                    <a:cubicBezTo>
                      <a:pt x="238" y="337"/>
                      <a:pt x="239" y="339"/>
                      <a:pt x="240" y="341"/>
                    </a:cubicBezTo>
                    <a:cubicBezTo>
                      <a:pt x="241" y="343"/>
                      <a:pt x="243" y="342"/>
                      <a:pt x="244" y="340"/>
                    </a:cubicBezTo>
                    <a:cubicBezTo>
                      <a:pt x="244" y="338"/>
                      <a:pt x="246" y="335"/>
                      <a:pt x="247" y="333"/>
                    </a:cubicBezTo>
                    <a:cubicBezTo>
                      <a:pt x="262" y="329"/>
                      <a:pt x="278" y="326"/>
                      <a:pt x="294" y="322"/>
                    </a:cubicBezTo>
                    <a:cubicBezTo>
                      <a:pt x="288" y="349"/>
                      <a:pt x="282" y="376"/>
                      <a:pt x="278" y="402"/>
                    </a:cubicBezTo>
                    <a:cubicBezTo>
                      <a:pt x="272" y="429"/>
                      <a:pt x="267" y="456"/>
                      <a:pt x="266" y="484"/>
                    </a:cubicBezTo>
                    <a:cubicBezTo>
                      <a:pt x="255" y="480"/>
                      <a:pt x="243" y="476"/>
                      <a:pt x="232" y="472"/>
                    </a:cubicBezTo>
                    <a:cubicBezTo>
                      <a:pt x="221" y="468"/>
                      <a:pt x="205" y="458"/>
                      <a:pt x="194" y="467"/>
                    </a:cubicBezTo>
                    <a:cubicBezTo>
                      <a:pt x="193" y="468"/>
                      <a:pt x="193" y="470"/>
                      <a:pt x="193" y="472"/>
                    </a:cubicBezTo>
                    <a:cubicBezTo>
                      <a:pt x="194" y="472"/>
                      <a:pt x="194" y="472"/>
                      <a:pt x="194" y="472"/>
                    </a:cubicBezTo>
                    <a:cubicBezTo>
                      <a:pt x="190" y="473"/>
                      <a:pt x="188" y="478"/>
                      <a:pt x="190" y="482"/>
                    </a:cubicBezTo>
                    <a:cubicBezTo>
                      <a:pt x="203" y="514"/>
                      <a:pt x="223" y="544"/>
                      <a:pt x="245" y="571"/>
                    </a:cubicBezTo>
                    <a:cubicBezTo>
                      <a:pt x="256" y="585"/>
                      <a:pt x="269" y="598"/>
                      <a:pt x="282" y="610"/>
                    </a:cubicBezTo>
                    <a:cubicBezTo>
                      <a:pt x="290" y="617"/>
                      <a:pt x="303" y="630"/>
                      <a:pt x="315" y="632"/>
                    </a:cubicBezTo>
                    <a:cubicBezTo>
                      <a:pt x="312" y="639"/>
                      <a:pt x="323" y="644"/>
                      <a:pt x="327" y="637"/>
                    </a:cubicBezTo>
                    <a:cubicBezTo>
                      <a:pt x="342" y="607"/>
                      <a:pt x="362" y="582"/>
                      <a:pt x="385" y="558"/>
                    </a:cubicBezTo>
                    <a:cubicBezTo>
                      <a:pt x="386" y="558"/>
                      <a:pt x="386" y="559"/>
                      <a:pt x="386" y="559"/>
                    </a:cubicBezTo>
                    <a:cubicBezTo>
                      <a:pt x="387" y="560"/>
                      <a:pt x="388" y="560"/>
                      <a:pt x="388" y="558"/>
                    </a:cubicBezTo>
                    <a:cubicBezTo>
                      <a:pt x="388" y="558"/>
                      <a:pt x="387" y="557"/>
                      <a:pt x="387" y="556"/>
                    </a:cubicBezTo>
                    <a:cubicBezTo>
                      <a:pt x="414" y="529"/>
                      <a:pt x="443" y="505"/>
                      <a:pt x="469" y="479"/>
                    </a:cubicBezTo>
                    <a:cubicBezTo>
                      <a:pt x="474" y="474"/>
                      <a:pt x="472" y="465"/>
                      <a:pt x="465" y="463"/>
                    </a:cubicBezTo>
                    <a:cubicBezTo>
                      <a:pt x="431" y="456"/>
                      <a:pt x="398" y="470"/>
                      <a:pt x="364" y="465"/>
                    </a:cubicBezTo>
                    <a:cubicBezTo>
                      <a:pt x="368" y="440"/>
                      <a:pt x="373" y="415"/>
                      <a:pt x="377" y="390"/>
                    </a:cubicBezTo>
                    <a:cubicBezTo>
                      <a:pt x="387" y="367"/>
                      <a:pt x="393" y="343"/>
                      <a:pt x="398" y="320"/>
                    </a:cubicBezTo>
                    <a:close/>
                    <a:moveTo>
                      <a:pt x="261" y="496"/>
                    </a:moveTo>
                    <a:cubicBezTo>
                      <a:pt x="263" y="496"/>
                      <a:pt x="265" y="496"/>
                      <a:pt x="266" y="496"/>
                    </a:cubicBezTo>
                    <a:cubicBezTo>
                      <a:pt x="266" y="497"/>
                      <a:pt x="267" y="498"/>
                      <a:pt x="267" y="498"/>
                    </a:cubicBezTo>
                    <a:cubicBezTo>
                      <a:pt x="265" y="497"/>
                      <a:pt x="263" y="496"/>
                      <a:pt x="261" y="496"/>
                    </a:cubicBezTo>
                    <a:close/>
                    <a:moveTo>
                      <a:pt x="349" y="509"/>
                    </a:moveTo>
                    <a:cubicBezTo>
                      <a:pt x="360" y="519"/>
                      <a:pt x="368" y="531"/>
                      <a:pt x="376" y="544"/>
                    </a:cubicBezTo>
                    <a:cubicBezTo>
                      <a:pt x="370" y="550"/>
                      <a:pt x="364" y="556"/>
                      <a:pt x="359" y="563"/>
                    </a:cubicBezTo>
                    <a:cubicBezTo>
                      <a:pt x="346" y="550"/>
                      <a:pt x="332" y="538"/>
                      <a:pt x="321" y="523"/>
                    </a:cubicBezTo>
                    <a:cubicBezTo>
                      <a:pt x="320" y="522"/>
                      <a:pt x="317" y="523"/>
                      <a:pt x="318" y="525"/>
                    </a:cubicBezTo>
                    <a:cubicBezTo>
                      <a:pt x="329" y="540"/>
                      <a:pt x="340" y="556"/>
                      <a:pt x="355" y="568"/>
                    </a:cubicBezTo>
                    <a:cubicBezTo>
                      <a:pt x="349" y="575"/>
                      <a:pt x="343" y="583"/>
                      <a:pt x="337" y="592"/>
                    </a:cubicBezTo>
                    <a:cubicBezTo>
                      <a:pt x="331" y="578"/>
                      <a:pt x="318" y="566"/>
                      <a:pt x="308" y="555"/>
                    </a:cubicBezTo>
                    <a:cubicBezTo>
                      <a:pt x="294" y="540"/>
                      <a:pt x="280" y="526"/>
                      <a:pt x="267" y="511"/>
                    </a:cubicBezTo>
                    <a:cubicBezTo>
                      <a:pt x="266" y="511"/>
                      <a:pt x="265" y="512"/>
                      <a:pt x="266" y="512"/>
                    </a:cubicBezTo>
                    <a:cubicBezTo>
                      <a:pt x="275" y="527"/>
                      <a:pt x="286" y="540"/>
                      <a:pt x="298" y="553"/>
                    </a:cubicBezTo>
                    <a:cubicBezTo>
                      <a:pt x="310" y="567"/>
                      <a:pt x="321" y="584"/>
                      <a:pt x="334" y="596"/>
                    </a:cubicBezTo>
                    <a:cubicBezTo>
                      <a:pt x="330" y="603"/>
                      <a:pt x="325" y="610"/>
                      <a:pt x="322" y="618"/>
                    </a:cubicBezTo>
                    <a:cubicBezTo>
                      <a:pt x="314" y="610"/>
                      <a:pt x="302" y="604"/>
                      <a:pt x="294" y="597"/>
                    </a:cubicBezTo>
                    <a:cubicBezTo>
                      <a:pt x="281" y="586"/>
                      <a:pt x="268" y="573"/>
                      <a:pt x="257" y="560"/>
                    </a:cubicBezTo>
                    <a:cubicBezTo>
                      <a:pt x="238" y="538"/>
                      <a:pt x="220" y="514"/>
                      <a:pt x="207" y="488"/>
                    </a:cubicBezTo>
                    <a:cubicBezTo>
                      <a:pt x="211" y="490"/>
                      <a:pt x="215" y="491"/>
                      <a:pt x="220" y="492"/>
                    </a:cubicBezTo>
                    <a:cubicBezTo>
                      <a:pt x="235" y="505"/>
                      <a:pt x="244" y="523"/>
                      <a:pt x="255" y="540"/>
                    </a:cubicBezTo>
                    <a:cubicBezTo>
                      <a:pt x="265" y="557"/>
                      <a:pt x="279" y="577"/>
                      <a:pt x="299" y="581"/>
                    </a:cubicBezTo>
                    <a:cubicBezTo>
                      <a:pt x="301" y="582"/>
                      <a:pt x="302" y="580"/>
                      <a:pt x="300" y="579"/>
                    </a:cubicBezTo>
                    <a:cubicBezTo>
                      <a:pt x="279" y="565"/>
                      <a:pt x="265" y="548"/>
                      <a:pt x="251" y="527"/>
                    </a:cubicBezTo>
                    <a:cubicBezTo>
                      <a:pt x="243" y="515"/>
                      <a:pt x="235" y="503"/>
                      <a:pt x="225" y="494"/>
                    </a:cubicBezTo>
                    <a:cubicBezTo>
                      <a:pt x="244" y="500"/>
                      <a:pt x="262" y="507"/>
                      <a:pt x="282" y="510"/>
                    </a:cubicBezTo>
                    <a:cubicBezTo>
                      <a:pt x="284" y="510"/>
                      <a:pt x="285" y="507"/>
                      <a:pt x="283" y="506"/>
                    </a:cubicBezTo>
                    <a:cubicBezTo>
                      <a:pt x="281" y="505"/>
                      <a:pt x="280" y="504"/>
                      <a:pt x="278" y="504"/>
                    </a:cubicBezTo>
                    <a:cubicBezTo>
                      <a:pt x="279" y="501"/>
                      <a:pt x="279" y="499"/>
                      <a:pt x="280" y="497"/>
                    </a:cubicBezTo>
                    <a:cubicBezTo>
                      <a:pt x="283" y="495"/>
                      <a:pt x="284" y="491"/>
                      <a:pt x="282" y="489"/>
                    </a:cubicBezTo>
                    <a:cubicBezTo>
                      <a:pt x="284" y="484"/>
                      <a:pt x="285" y="479"/>
                      <a:pt x="287" y="474"/>
                    </a:cubicBezTo>
                    <a:cubicBezTo>
                      <a:pt x="294" y="467"/>
                      <a:pt x="299" y="458"/>
                      <a:pt x="305" y="450"/>
                    </a:cubicBezTo>
                    <a:cubicBezTo>
                      <a:pt x="314" y="437"/>
                      <a:pt x="322" y="425"/>
                      <a:pt x="331" y="412"/>
                    </a:cubicBezTo>
                    <a:cubicBezTo>
                      <a:pt x="332" y="411"/>
                      <a:pt x="330" y="410"/>
                      <a:pt x="329" y="411"/>
                    </a:cubicBezTo>
                    <a:cubicBezTo>
                      <a:pt x="321" y="421"/>
                      <a:pt x="312" y="432"/>
                      <a:pt x="303" y="442"/>
                    </a:cubicBezTo>
                    <a:cubicBezTo>
                      <a:pt x="299" y="447"/>
                      <a:pt x="294" y="452"/>
                      <a:pt x="290" y="457"/>
                    </a:cubicBezTo>
                    <a:cubicBezTo>
                      <a:pt x="293" y="442"/>
                      <a:pt x="296" y="426"/>
                      <a:pt x="299" y="411"/>
                    </a:cubicBezTo>
                    <a:cubicBezTo>
                      <a:pt x="299" y="412"/>
                      <a:pt x="301" y="413"/>
                      <a:pt x="302" y="412"/>
                    </a:cubicBezTo>
                    <a:cubicBezTo>
                      <a:pt x="310" y="402"/>
                      <a:pt x="316" y="390"/>
                      <a:pt x="325" y="379"/>
                    </a:cubicBezTo>
                    <a:cubicBezTo>
                      <a:pt x="334" y="368"/>
                      <a:pt x="344" y="358"/>
                      <a:pt x="353" y="347"/>
                    </a:cubicBezTo>
                    <a:cubicBezTo>
                      <a:pt x="353" y="347"/>
                      <a:pt x="353" y="346"/>
                      <a:pt x="352" y="346"/>
                    </a:cubicBezTo>
                    <a:cubicBezTo>
                      <a:pt x="341" y="357"/>
                      <a:pt x="330" y="368"/>
                      <a:pt x="319" y="379"/>
                    </a:cubicBezTo>
                    <a:cubicBezTo>
                      <a:pt x="312" y="386"/>
                      <a:pt x="304" y="395"/>
                      <a:pt x="300" y="405"/>
                    </a:cubicBezTo>
                    <a:cubicBezTo>
                      <a:pt x="304" y="387"/>
                      <a:pt x="307" y="369"/>
                      <a:pt x="311" y="351"/>
                    </a:cubicBezTo>
                    <a:cubicBezTo>
                      <a:pt x="312" y="350"/>
                      <a:pt x="312" y="350"/>
                      <a:pt x="312" y="350"/>
                    </a:cubicBezTo>
                    <a:cubicBezTo>
                      <a:pt x="322" y="339"/>
                      <a:pt x="328" y="324"/>
                      <a:pt x="335" y="312"/>
                    </a:cubicBezTo>
                    <a:cubicBezTo>
                      <a:pt x="344" y="299"/>
                      <a:pt x="351" y="285"/>
                      <a:pt x="357" y="271"/>
                    </a:cubicBezTo>
                    <a:cubicBezTo>
                      <a:pt x="357" y="268"/>
                      <a:pt x="354" y="267"/>
                      <a:pt x="353" y="270"/>
                    </a:cubicBezTo>
                    <a:cubicBezTo>
                      <a:pt x="347" y="284"/>
                      <a:pt x="339" y="297"/>
                      <a:pt x="331" y="309"/>
                    </a:cubicBezTo>
                    <a:cubicBezTo>
                      <a:pt x="326" y="317"/>
                      <a:pt x="320" y="324"/>
                      <a:pt x="315" y="332"/>
                    </a:cubicBezTo>
                    <a:cubicBezTo>
                      <a:pt x="317" y="325"/>
                      <a:pt x="319" y="318"/>
                      <a:pt x="321" y="310"/>
                    </a:cubicBezTo>
                    <a:cubicBezTo>
                      <a:pt x="323" y="301"/>
                      <a:pt x="315" y="293"/>
                      <a:pt x="306" y="295"/>
                    </a:cubicBezTo>
                    <a:cubicBezTo>
                      <a:pt x="305" y="295"/>
                      <a:pt x="304" y="295"/>
                      <a:pt x="303" y="296"/>
                    </a:cubicBezTo>
                    <a:cubicBezTo>
                      <a:pt x="303" y="295"/>
                      <a:pt x="304" y="294"/>
                      <a:pt x="304" y="294"/>
                    </a:cubicBezTo>
                    <a:cubicBezTo>
                      <a:pt x="308" y="286"/>
                      <a:pt x="312" y="278"/>
                      <a:pt x="319" y="272"/>
                    </a:cubicBezTo>
                    <a:cubicBezTo>
                      <a:pt x="320" y="271"/>
                      <a:pt x="318" y="268"/>
                      <a:pt x="316" y="269"/>
                    </a:cubicBezTo>
                    <a:cubicBezTo>
                      <a:pt x="309" y="273"/>
                      <a:pt x="304" y="279"/>
                      <a:pt x="300" y="286"/>
                    </a:cubicBezTo>
                    <a:cubicBezTo>
                      <a:pt x="298" y="290"/>
                      <a:pt x="296" y="294"/>
                      <a:pt x="295" y="297"/>
                    </a:cubicBezTo>
                    <a:cubicBezTo>
                      <a:pt x="284" y="299"/>
                      <a:pt x="273" y="302"/>
                      <a:pt x="263" y="304"/>
                    </a:cubicBezTo>
                    <a:cubicBezTo>
                      <a:pt x="266" y="300"/>
                      <a:pt x="269" y="295"/>
                      <a:pt x="272" y="291"/>
                    </a:cubicBezTo>
                    <a:cubicBezTo>
                      <a:pt x="273" y="290"/>
                      <a:pt x="272" y="288"/>
                      <a:pt x="271" y="289"/>
                    </a:cubicBezTo>
                    <a:cubicBezTo>
                      <a:pt x="264" y="294"/>
                      <a:pt x="259" y="300"/>
                      <a:pt x="254" y="306"/>
                    </a:cubicBezTo>
                    <a:cubicBezTo>
                      <a:pt x="238" y="309"/>
                      <a:pt x="223" y="313"/>
                      <a:pt x="207" y="317"/>
                    </a:cubicBezTo>
                    <a:cubicBezTo>
                      <a:pt x="209" y="314"/>
                      <a:pt x="210" y="310"/>
                      <a:pt x="212" y="308"/>
                    </a:cubicBezTo>
                    <a:cubicBezTo>
                      <a:pt x="218" y="298"/>
                      <a:pt x="222" y="288"/>
                      <a:pt x="227" y="277"/>
                    </a:cubicBezTo>
                    <a:cubicBezTo>
                      <a:pt x="228" y="275"/>
                      <a:pt x="226" y="274"/>
                      <a:pt x="225" y="275"/>
                    </a:cubicBezTo>
                    <a:cubicBezTo>
                      <a:pt x="218" y="284"/>
                      <a:pt x="212" y="292"/>
                      <a:pt x="206" y="301"/>
                    </a:cubicBezTo>
                    <a:cubicBezTo>
                      <a:pt x="203" y="306"/>
                      <a:pt x="200" y="311"/>
                      <a:pt x="198" y="315"/>
                    </a:cubicBezTo>
                    <a:cubicBezTo>
                      <a:pt x="196" y="317"/>
                      <a:pt x="195" y="319"/>
                      <a:pt x="195" y="320"/>
                    </a:cubicBezTo>
                    <a:cubicBezTo>
                      <a:pt x="183" y="323"/>
                      <a:pt x="172" y="326"/>
                      <a:pt x="161" y="330"/>
                    </a:cubicBezTo>
                    <a:cubicBezTo>
                      <a:pt x="149" y="333"/>
                      <a:pt x="138" y="337"/>
                      <a:pt x="126" y="341"/>
                    </a:cubicBezTo>
                    <a:cubicBezTo>
                      <a:pt x="132" y="335"/>
                      <a:pt x="136" y="327"/>
                      <a:pt x="141" y="321"/>
                    </a:cubicBezTo>
                    <a:cubicBezTo>
                      <a:pt x="150" y="310"/>
                      <a:pt x="160" y="300"/>
                      <a:pt x="172" y="292"/>
                    </a:cubicBezTo>
                    <a:cubicBezTo>
                      <a:pt x="174" y="290"/>
                      <a:pt x="172" y="286"/>
                      <a:pt x="169" y="288"/>
                    </a:cubicBezTo>
                    <a:cubicBezTo>
                      <a:pt x="158" y="295"/>
                      <a:pt x="148" y="303"/>
                      <a:pt x="139" y="312"/>
                    </a:cubicBezTo>
                    <a:cubicBezTo>
                      <a:pt x="130" y="321"/>
                      <a:pt x="118" y="333"/>
                      <a:pt x="114" y="345"/>
                    </a:cubicBezTo>
                    <a:cubicBezTo>
                      <a:pt x="114" y="345"/>
                      <a:pt x="114" y="345"/>
                      <a:pt x="114" y="345"/>
                    </a:cubicBezTo>
                    <a:cubicBezTo>
                      <a:pt x="102" y="350"/>
                      <a:pt x="91" y="354"/>
                      <a:pt x="80" y="359"/>
                    </a:cubicBezTo>
                    <a:cubicBezTo>
                      <a:pt x="89" y="348"/>
                      <a:pt x="97" y="336"/>
                      <a:pt x="104" y="324"/>
                    </a:cubicBezTo>
                    <a:cubicBezTo>
                      <a:pt x="104" y="323"/>
                      <a:pt x="103" y="322"/>
                      <a:pt x="102" y="323"/>
                    </a:cubicBezTo>
                    <a:cubicBezTo>
                      <a:pt x="90" y="339"/>
                      <a:pt x="75" y="353"/>
                      <a:pt x="61" y="368"/>
                    </a:cubicBezTo>
                    <a:cubicBezTo>
                      <a:pt x="55" y="371"/>
                      <a:pt x="48" y="375"/>
                      <a:pt x="42" y="378"/>
                    </a:cubicBezTo>
                    <a:cubicBezTo>
                      <a:pt x="40" y="369"/>
                      <a:pt x="39" y="359"/>
                      <a:pt x="39" y="349"/>
                    </a:cubicBezTo>
                    <a:cubicBezTo>
                      <a:pt x="41" y="345"/>
                      <a:pt x="42" y="342"/>
                      <a:pt x="45" y="339"/>
                    </a:cubicBezTo>
                    <a:cubicBezTo>
                      <a:pt x="53" y="326"/>
                      <a:pt x="64" y="315"/>
                      <a:pt x="75" y="304"/>
                    </a:cubicBezTo>
                    <a:cubicBezTo>
                      <a:pt x="78" y="301"/>
                      <a:pt x="73" y="296"/>
                      <a:pt x="70" y="299"/>
                    </a:cubicBezTo>
                    <a:cubicBezTo>
                      <a:pt x="61" y="309"/>
                      <a:pt x="49" y="320"/>
                      <a:pt x="39" y="333"/>
                    </a:cubicBezTo>
                    <a:cubicBezTo>
                      <a:pt x="39" y="323"/>
                      <a:pt x="39" y="312"/>
                      <a:pt x="39" y="302"/>
                    </a:cubicBezTo>
                    <a:cubicBezTo>
                      <a:pt x="39" y="295"/>
                      <a:pt x="40" y="289"/>
                      <a:pt x="40" y="282"/>
                    </a:cubicBezTo>
                    <a:cubicBezTo>
                      <a:pt x="55" y="260"/>
                      <a:pt x="69" y="238"/>
                      <a:pt x="87" y="219"/>
                    </a:cubicBezTo>
                    <a:cubicBezTo>
                      <a:pt x="88" y="217"/>
                      <a:pt x="86" y="215"/>
                      <a:pt x="85" y="217"/>
                    </a:cubicBezTo>
                    <a:cubicBezTo>
                      <a:pt x="68" y="233"/>
                      <a:pt x="54" y="251"/>
                      <a:pt x="41" y="269"/>
                    </a:cubicBezTo>
                    <a:cubicBezTo>
                      <a:pt x="41" y="253"/>
                      <a:pt x="42" y="236"/>
                      <a:pt x="41" y="220"/>
                    </a:cubicBezTo>
                    <a:cubicBezTo>
                      <a:pt x="45" y="214"/>
                      <a:pt x="50" y="208"/>
                      <a:pt x="55" y="203"/>
                    </a:cubicBezTo>
                    <a:cubicBezTo>
                      <a:pt x="68" y="189"/>
                      <a:pt x="81" y="175"/>
                      <a:pt x="89" y="158"/>
                    </a:cubicBezTo>
                    <a:cubicBezTo>
                      <a:pt x="89" y="157"/>
                      <a:pt x="88" y="157"/>
                      <a:pt x="87" y="157"/>
                    </a:cubicBezTo>
                    <a:cubicBezTo>
                      <a:pt x="76" y="176"/>
                      <a:pt x="59" y="189"/>
                      <a:pt x="44" y="205"/>
                    </a:cubicBezTo>
                    <a:cubicBezTo>
                      <a:pt x="43" y="206"/>
                      <a:pt x="42" y="207"/>
                      <a:pt x="41" y="209"/>
                    </a:cubicBezTo>
                    <a:cubicBezTo>
                      <a:pt x="41" y="207"/>
                      <a:pt x="41" y="206"/>
                      <a:pt x="41" y="204"/>
                    </a:cubicBezTo>
                    <a:cubicBezTo>
                      <a:pt x="40" y="198"/>
                      <a:pt x="40" y="191"/>
                      <a:pt x="39" y="185"/>
                    </a:cubicBezTo>
                    <a:cubicBezTo>
                      <a:pt x="50" y="155"/>
                      <a:pt x="72" y="131"/>
                      <a:pt x="94" y="107"/>
                    </a:cubicBezTo>
                    <a:cubicBezTo>
                      <a:pt x="95" y="105"/>
                      <a:pt x="93" y="103"/>
                      <a:pt x="91" y="104"/>
                    </a:cubicBezTo>
                    <a:cubicBezTo>
                      <a:pt x="71" y="124"/>
                      <a:pt x="50" y="144"/>
                      <a:pt x="37" y="169"/>
                    </a:cubicBezTo>
                    <a:cubicBezTo>
                      <a:pt x="36" y="162"/>
                      <a:pt x="35" y="155"/>
                      <a:pt x="34" y="148"/>
                    </a:cubicBezTo>
                    <a:cubicBezTo>
                      <a:pt x="35" y="148"/>
                      <a:pt x="36" y="148"/>
                      <a:pt x="37" y="146"/>
                    </a:cubicBezTo>
                    <a:cubicBezTo>
                      <a:pt x="41" y="134"/>
                      <a:pt x="45" y="122"/>
                      <a:pt x="52" y="111"/>
                    </a:cubicBezTo>
                    <a:cubicBezTo>
                      <a:pt x="60" y="99"/>
                      <a:pt x="68" y="88"/>
                      <a:pt x="78" y="77"/>
                    </a:cubicBezTo>
                    <a:cubicBezTo>
                      <a:pt x="79" y="76"/>
                      <a:pt x="77" y="73"/>
                      <a:pt x="75" y="75"/>
                    </a:cubicBezTo>
                    <a:cubicBezTo>
                      <a:pt x="59" y="90"/>
                      <a:pt x="35" y="113"/>
                      <a:pt x="32" y="138"/>
                    </a:cubicBezTo>
                    <a:cubicBezTo>
                      <a:pt x="30" y="125"/>
                      <a:pt x="29" y="112"/>
                      <a:pt x="28" y="99"/>
                    </a:cubicBezTo>
                    <a:cubicBezTo>
                      <a:pt x="38" y="85"/>
                      <a:pt x="47" y="71"/>
                      <a:pt x="57" y="57"/>
                    </a:cubicBezTo>
                    <a:cubicBezTo>
                      <a:pt x="59" y="55"/>
                      <a:pt x="55" y="52"/>
                      <a:pt x="53" y="54"/>
                    </a:cubicBezTo>
                    <a:cubicBezTo>
                      <a:pt x="44" y="64"/>
                      <a:pt x="36" y="75"/>
                      <a:pt x="28" y="86"/>
                    </a:cubicBezTo>
                    <a:cubicBezTo>
                      <a:pt x="28" y="72"/>
                      <a:pt x="30" y="58"/>
                      <a:pt x="34" y="44"/>
                    </a:cubicBezTo>
                    <a:cubicBezTo>
                      <a:pt x="73" y="44"/>
                      <a:pt x="109" y="28"/>
                      <a:pt x="145" y="15"/>
                    </a:cubicBezTo>
                    <a:cubicBezTo>
                      <a:pt x="126" y="100"/>
                      <a:pt x="99" y="184"/>
                      <a:pt x="100" y="271"/>
                    </a:cubicBezTo>
                    <a:cubicBezTo>
                      <a:pt x="100" y="281"/>
                      <a:pt x="114" y="281"/>
                      <a:pt x="114" y="272"/>
                    </a:cubicBezTo>
                    <a:cubicBezTo>
                      <a:pt x="114" y="269"/>
                      <a:pt x="114" y="267"/>
                      <a:pt x="115" y="265"/>
                    </a:cubicBezTo>
                    <a:cubicBezTo>
                      <a:pt x="136" y="262"/>
                      <a:pt x="157" y="255"/>
                      <a:pt x="178" y="249"/>
                    </a:cubicBezTo>
                    <a:cubicBezTo>
                      <a:pt x="206" y="241"/>
                      <a:pt x="233" y="233"/>
                      <a:pt x="261" y="225"/>
                    </a:cubicBezTo>
                    <a:cubicBezTo>
                      <a:pt x="307" y="212"/>
                      <a:pt x="354" y="200"/>
                      <a:pt x="401" y="197"/>
                    </a:cubicBezTo>
                    <a:cubicBezTo>
                      <a:pt x="394" y="217"/>
                      <a:pt x="392" y="241"/>
                      <a:pt x="387" y="262"/>
                    </a:cubicBezTo>
                    <a:cubicBezTo>
                      <a:pt x="382" y="286"/>
                      <a:pt x="378" y="310"/>
                      <a:pt x="373" y="334"/>
                    </a:cubicBezTo>
                    <a:cubicBezTo>
                      <a:pt x="370" y="349"/>
                      <a:pt x="367" y="365"/>
                      <a:pt x="365" y="380"/>
                    </a:cubicBezTo>
                    <a:cubicBezTo>
                      <a:pt x="359" y="396"/>
                      <a:pt x="354" y="411"/>
                      <a:pt x="348" y="427"/>
                    </a:cubicBezTo>
                    <a:cubicBezTo>
                      <a:pt x="347" y="429"/>
                      <a:pt x="351" y="432"/>
                      <a:pt x="353" y="430"/>
                    </a:cubicBezTo>
                    <a:cubicBezTo>
                      <a:pt x="355" y="428"/>
                      <a:pt x="357" y="425"/>
                      <a:pt x="358" y="423"/>
                    </a:cubicBezTo>
                    <a:cubicBezTo>
                      <a:pt x="357" y="437"/>
                      <a:pt x="355" y="451"/>
                      <a:pt x="354" y="465"/>
                    </a:cubicBezTo>
                    <a:cubicBezTo>
                      <a:pt x="348" y="468"/>
                      <a:pt x="347" y="478"/>
                      <a:pt x="355" y="481"/>
                    </a:cubicBezTo>
                    <a:cubicBezTo>
                      <a:pt x="366" y="485"/>
                      <a:pt x="376" y="486"/>
                      <a:pt x="387" y="486"/>
                    </a:cubicBezTo>
                    <a:cubicBezTo>
                      <a:pt x="391" y="491"/>
                      <a:pt x="395" y="496"/>
                      <a:pt x="399" y="502"/>
                    </a:cubicBezTo>
                    <a:cubicBezTo>
                      <a:pt x="401" y="506"/>
                      <a:pt x="403" y="510"/>
                      <a:pt x="406" y="514"/>
                    </a:cubicBezTo>
                    <a:cubicBezTo>
                      <a:pt x="397" y="523"/>
                      <a:pt x="388" y="531"/>
                      <a:pt x="379" y="540"/>
                    </a:cubicBezTo>
                    <a:cubicBezTo>
                      <a:pt x="372" y="528"/>
                      <a:pt x="361" y="517"/>
                      <a:pt x="350" y="508"/>
                    </a:cubicBezTo>
                    <a:cubicBezTo>
                      <a:pt x="349" y="508"/>
                      <a:pt x="349" y="508"/>
                      <a:pt x="349" y="509"/>
                    </a:cubicBezTo>
                    <a:close/>
                    <a:moveTo>
                      <a:pt x="409" y="511"/>
                    </a:moveTo>
                    <a:cubicBezTo>
                      <a:pt x="407" y="507"/>
                      <a:pt x="404" y="504"/>
                      <a:pt x="402" y="501"/>
                    </a:cubicBezTo>
                    <a:cubicBezTo>
                      <a:pt x="398" y="495"/>
                      <a:pt x="394" y="490"/>
                      <a:pt x="390" y="486"/>
                    </a:cubicBezTo>
                    <a:cubicBezTo>
                      <a:pt x="407" y="484"/>
                      <a:pt x="425" y="480"/>
                      <a:pt x="442" y="480"/>
                    </a:cubicBezTo>
                    <a:cubicBezTo>
                      <a:pt x="431" y="490"/>
                      <a:pt x="420" y="501"/>
                      <a:pt x="409" y="5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2" name="Freeform 1403"/>
              <p:cNvSpPr/>
              <p:nvPr/>
            </p:nvSpPr>
            <p:spPr bwMode="auto">
              <a:xfrm>
                <a:off x="5101" y="875"/>
                <a:ext cx="7" cy="29"/>
              </a:xfrm>
              <a:custGeom>
                <a:avLst/>
                <a:gdLst>
                  <a:gd name="T0" fmla="*/ 2 w 11"/>
                  <a:gd name="T1" fmla="*/ 1 h 52"/>
                  <a:gd name="T2" fmla="*/ 9 w 11"/>
                  <a:gd name="T3" fmla="*/ 51 h 52"/>
                  <a:gd name="T4" fmla="*/ 7 w 11"/>
                  <a:gd name="T5" fmla="*/ 51 h 52"/>
                  <a:gd name="T6" fmla="*/ 1 w 11"/>
                  <a:gd name="T7" fmla="*/ 1 h 52"/>
                  <a:gd name="T8" fmla="*/ 2 w 11"/>
                  <a:gd name="T9" fmla="*/ 1 h 52"/>
                </a:gdLst>
                <a:ahLst/>
                <a:cxnLst>
                  <a:cxn ang="0">
                    <a:pos x="T0" y="T1"/>
                  </a:cxn>
                  <a:cxn ang="0">
                    <a:pos x="T2" y="T3"/>
                  </a:cxn>
                  <a:cxn ang="0">
                    <a:pos x="T4" y="T5"/>
                  </a:cxn>
                  <a:cxn ang="0">
                    <a:pos x="T6" y="T7"/>
                  </a:cxn>
                  <a:cxn ang="0">
                    <a:pos x="T8" y="T9"/>
                  </a:cxn>
                </a:cxnLst>
                <a:rect l="0" t="0" r="r" b="b"/>
                <a:pathLst>
                  <a:path w="11" h="52">
                    <a:moveTo>
                      <a:pt x="2" y="1"/>
                    </a:moveTo>
                    <a:cubicBezTo>
                      <a:pt x="9" y="16"/>
                      <a:pt x="11" y="34"/>
                      <a:pt x="9" y="51"/>
                    </a:cubicBezTo>
                    <a:cubicBezTo>
                      <a:pt x="9" y="52"/>
                      <a:pt x="7" y="52"/>
                      <a:pt x="7" y="51"/>
                    </a:cubicBezTo>
                    <a:cubicBezTo>
                      <a:pt x="4" y="34"/>
                      <a:pt x="6" y="17"/>
                      <a:pt x="1" y="1"/>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3" name="Freeform 1404"/>
              <p:cNvSpPr/>
              <p:nvPr/>
            </p:nvSpPr>
            <p:spPr bwMode="auto">
              <a:xfrm>
                <a:off x="5090" y="889"/>
                <a:ext cx="10" cy="25"/>
              </a:xfrm>
              <a:custGeom>
                <a:avLst/>
                <a:gdLst>
                  <a:gd name="T0" fmla="*/ 9 w 18"/>
                  <a:gd name="T1" fmla="*/ 0 h 45"/>
                  <a:gd name="T2" fmla="*/ 2 w 18"/>
                  <a:gd name="T3" fmla="*/ 44 h 45"/>
                  <a:gd name="T4" fmla="*/ 1 w 18"/>
                  <a:gd name="T5" fmla="*/ 43 h 45"/>
                  <a:gd name="T6" fmla="*/ 10 w 18"/>
                  <a:gd name="T7" fmla="*/ 25 h 45"/>
                  <a:gd name="T8" fmla="*/ 8 w 18"/>
                  <a:gd name="T9" fmla="*/ 0 h 45"/>
                  <a:gd name="T10" fmla="*/ 9 w 18"/>
                  <a:gd name="T11" fmla="*/ 0 h 45"/>
                </a:gdLst>
                <a:ahLst/>
                <a:cxnLst>
                  <a:cxn ang="0">
                    <a:pos x="T0" y="T1"/>
                  </a:cxn>
                  <a:cxn ang="0">
                    <a:pos x="T2" y="T3"/>
                  </a:cxn>
                  <a:cxn ang="0">
                    <a:pos x="T4" y="T5"/>
                  </a:cxn>
                  <a:cxn ang="0">
                    <a:pos x="T6" y="T7"/>
                  </a:cxn>
                  <a:cxn ang="0">
                    <a:pos x="T8" y="T9"/>
                  </a:cxn>
                  <a:cxn ang="0">
                    <a:pos x="T10" y="T11"/>
                  </a:cxn>
                </a:cxnLst>
                <a:rect l="0" t="0" r="r" b="b"/>
                <a:pathLst>
                  <a:path w="18" h="45">
                    <a:moveTo>
                      <a:pt x="9" y="0"/>
                    </a:moveTo>
                    <a:cubicBezTo>
                      <a:pt x="16" y="14"/>
                      <a:pt x="18" y="34"/>
                      <a:pt x="2" y="44"/>
                    </a:cubicBezTo>
                    <a:cubicBezTo>
                      <a:pt x="1" y="45"/>
                      <a:pt x="0" y="44"/>
                      <a:pt x="1" y="43"/>
                    </a:cubicBezTo>
                    <a:cubicBezTo>
                      <a:pt x="5" y="37"/>
                      <a:pt x="9" y="32"/>
                      <a:pt x="10" y="25"/>
                    </a:cubicBezTo>
                    <a:cubicBezTo>
                      <a:pt x="13" y="17"/>
                      <a:pt x="11" y="8"/>
                      <a:pt x="8" y="0"/>
                    </a:cubicBezTo>
                    <a:cubicBezTo>
                      <a:pt x="8" y="0"/>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4" name="Freeform 1405"/>
              <p:cNvSpPr/>
              <p:nvPr/>
            </p:nvSpPr>
            <p:spPr bwMode="auto">
              <a:xfrm>
                <a:off x="5021" y="827"/>
                <a:ext cx="10" cy="18"/>
              </a:xfrm>
              <a:custGeom>
                <a:avLst/>
                <a:gdLst>
                  <a:gd name="T0" fmla="*/ 3 w 18"/>
                  <a:gd name="T1" fmla="*/ 1 h 32"/>
                  <a:gd name="T2" fmla="*/ 18 w 18"/>
                  <a:gd name="T3" fmla="*/ 30 h 32"/>
                  <a:gd name="T4" fmla="*/ 14 w 18"/>
                  <a:gd name="T5" fmla="*/ 30 h 32"/>
                  <a:gd name="T6" fmla="*/ 1 w 18"/>
                  <a:gd name="T7" fmla="*/ 2 h 32"/>
                  <a:gd name="T8" fmla="*/ 3 w 18"/>
                  <a:gd name="T9" fmla="*/ 1 h 32"/>
                </a:gdLst>
                <a:ahLst/>
                <a:cxnLst>
                  <a:cxn ang="0">
                    <a:pos x="T0" y="T1"/>
                  </a:cxn>
                  <a:cxn ang="0">
                    <a:pos x="T2" y="T3"/>
                  </a:cxn>
                  <a:cxn ang="0">
                    <a:pos x="T4" y="T5"/>
                  </a:cxn>
                  <a:cxn ang="0">
                    <a:pos x="T6" y="T7"/>
                  </a:cxn>
                  <a:cxn ang="0">
                    <a:pos x="T8" y="T9"/>
                  </a:cxn>
                </a:cxnLst>
                <a:rect l="0" t="0" r="r" b="b"/>
                <a:pathLst>
                  <a:path w="18" h="32">
                    <a:moveTo>
                      <a:pt x="3" y="1"/>
                    </a:moveTo>
                    <a:cubicBezTo>
                      <a:pt x="11" y="8"/>
                      <a:pt x="17" y="19"/>
                      <a:pt x="18" y="30"/>
                    </a:cubicBezTo>
                    <a:cubicBezTo>
                      <a:pt x="18" y="32"/>
                      <a:pt x="14" y="32"/>
                      <a:pt x="14" y="30"/>
                    </a:cubicBezTo>
                    <a:cubicBezTo>
                      <a:pt x="14" y="20"/>
                      <a:pt x="8" y="10"/>
                      <a:pt x="1"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5" name="Freeform 1406"/>
              <p:cNvSpPr/>
              <p:nvPr/>
            </p:nvSpPr>
            <p:spPr bwMode="auto">
              <a:xfrm>
                <a:off x="5055" y="626"/>
                <a:ext cx="18" cy="34"/>
              </a:xfrm>
              <a:custGeom>
                <a:avLst/>
                <a:gdLst>
                  <a:gd name="T0" fmla="*/ 3 w 31"/>
                  <a:gd name="T1" fmla="*/ 59 h 60"/>
                  <a:gd name="T2" fmla="*/ 1 w 31"/>
                  <a:gd name="T3" fmla="*/ 58 h 60"/>
                  <a:gd name="T4" fmla="*/ 16 w 31"/>
                  <a:gd name="T5" fmla="*/ 37 h 60"/>
                  <a:gd name="T6" fmla="*/ 28 w 31"/>
                  <a:gd name="T7" fmla="*/ 2 h 60"/>
                  <a:gd name="T8" fmla="*/ 31 w 31"/>
                  <a:gd name="T9" fmla="*/ 2 h 60"/>
                  <a:gd name="T10" fmla="*/ 23 w 31"/>
                  <a:gd name="T11" fmla="*/ 33 h 60"/>
                  <a:gd name="T12" fmla="*/ 3 w 3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 y="59"/>
                    </a:moveTo>
                    <a:cubicBezTo>
                      <a:pt x="2" y="60"/>
                      <a:pt x="0" y="59"/>
                      <a:pt x="1" y="58"/>
                    </a:cubicBezTo>
                    <a:cubicBezTo>
                      <a:pt x="4" y="50"/>
                      <a:pt x="11" y="44"/>
                      <a:pt x="16" y="37"/>
                    </a:cubicBezTo>
                    <a:cubicBezTo>
                      <a:pt x="23" y="26"/>
                      <a:pt x="27" y="14"/>
                      <a:pt x="28" y="2"/>
                    </a:cubicBezTo>
                    <a:cubicBezTo>
                      <a:pt x="28" y="0"/>
                      <a:pt x="31" y="0"/>
                      <a:pt x="31" y="2"/>
                    </a:cubicBezTo>
                    <a:cubicBezTo>
                      <a:pt x="31" y="13"/>
                      <a:pt x="28" y="23"/>
                      <a:pt x="23" y="33"/>
                    </a:cubicBezTo>
                    <a:cubicBezTo>
                      <a:pt x="19" y="42"/>
                      <a:pt x="12" y="54"/>
                      <a:pt x="3"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6" name="Freeform 1407"/>
              <p:cNvSpPr/>
              <p:nvPr/>
            </p:nvSpPr>
            <p:spPr bwMode="auto">
              <a:xfrm>
                <a:off x="5077" y="639"/>
                <a:ext cx="16" cy="32"/>
              </a:xfrm>
              <a:custGeom>
                <a:avLst/>
                <a:gdLst>
                  <a:gd name="T0" fmla="*/ 9 w 29"/>
                  <a:gd name="T1" fmla="*/ 35 h 57"/>
                  <a:gd name="T2" fmla="*/ 22 w 29"/>
                  <a:gd name="T3" fmla="*/ 3 h 57"/>
                  <a:gd name="T4" fmla="*/ 29 w 29"/>
                  <a:gd name="T5" fmla="*/ 4 h 57"/>
                  <a:gd name="T6" fmla="*/ 20 w 29"/>
                  <a:gd name="T7" fmla="*/ 33 h 57"/>
                  <a:gd name="T8" fmla="*/ 7 w 29"/>
                  <a:gd name="T9" fmla="*/ 56 h 57"/>
                  <a:gd name="T10" fmla="*/ 3 w 29"/>
                  <a:gd name="T11" fmla="*/ 54 h 57"/>
                  <a:gd name="T12" fmla="*/ 9 w 29"/>
                  <a:gd name="T13" fmla="*/ 35 h 57"/>
                </a:gdLst>
                <a:ahLst/>
                <a:cxnLst>
                  <a:cxn ang="0">
                    <a:pos x="T0" y="T1"/>
                  </a:cxn>
                  <a:cxn ang="0">
                    <a:pos x="T2" y="T3"/>
                  </a:cxn>
                  <a:cxn ang="0">
                    <a:pos x="T4" y="T5"/>
                  </a:cxn>
                  <a:cxn ang="0">
                    <a:pos x="T6" y="T7"/>
                  </a:cxn>
                  <a:cxn ang="0">
                    <a:pos x="T8" y="T9"/>
                  </a:cxn>
                  <a:cxn ang="0">
                    <a:pos x="T10" y="T11"/>
                  </a:cxn>
                  <a:cxn ang="0">
                    <a:pos x="T12" y="T13"/>
                  </a:cxn>
                </a:cxnLst>
                <a:rect l="0" t="0" r="r" b="b"/>
                <a:pathLst>
                  <a:path w="29" h="57">
                    <a:moveTo>
                      <a:pt x="9" y="35"/>
                    </a:moveTo>
                    <a:cubicBezTo>
                      <a:pt x="14" y="25"/>
                      <a:pt x="19" y="14"/>
                      <a:pt x="22" y="3"/>
                    </a:cubicBezTo>
                    <a:cubicBezTo>
                      <a:pt x="23" y="0"/>
                      <a:pt x="29" y="0"/>
                      <a:pt x="29" y="4"/>
                    </a:cubicBezTo>
                    <a:cubicBezTo>
                      <a:pt x="28" y="14"/>
                      <a:pt x="25" y="23"/>
                      <a:pt x="20" y="33"/>
                    </a:cubicBezTo>
                    <a:cubicBezTo>
                      <a:pt x="17" y="39"/>
                      <a:pt x="14" y="53"/>
                      <a:pt x="7" y="56"/>
                    </a:cubicBezTo>
                    <a:cubicBezTo>
                      <a:pt x="5" y="57"/>
                      <a:pt x="3" y="56"/>
                      <a:pt x="3" y="54"/>
                    </a:cubicBezTo>
                    <a:cubicBezTo>
                      <a:pt x="0" y="48"/>
                      <a:pt x="6" y="41"/>
                      <a:pt x="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7" name="Freeform 1408"/>
              <p:cNvSpPr/>
              <p:nvPr/>
            </p:nvSpPr>
            <p:spPr bwMode="auto">
              <a:xfrm>
                <a:off x="5078" y="654"/>
                <a:ext cx="30" cy="44"/>
              </a:xfrm>
              <a:custGeom>
                <a:avLst/>
                <a:gdLst>
                  <a:gd name="T0" fmla="*/ 4 w 53"/>
                  <a:gd name="T1" fmla="*/ 79 h 79"/>
                  <a:gd name="T2" fmla="*/ 1 w 53"/>
                  <a:gd name="T3" fmla="*/ 76 h 79"/>
                  <a:gd name="T4" fmla="*/ 11 w 53"/>
                  <a:gd name="T5" fmla="*/ 64 h 79"/>
                  <a:gd name="T6" fmla="*/ 29 w 53"/>
                  <a:gd name="T7" fmla="*/ 46 h 79"/>
                  <a:gd name="T8" fmla="*/ 49 w 53"/>
                  <a:gd name="T9" fmla="*/ 1 h 79"/>
                  <a:gd name="T10" fmla="*/ 53 w 53"/>
                  <a:gd name="T11" fmla="*/ 2 h 79"/>
                  <a:gd name="T12" fmla="*/ 37 w 53"/>
                  <a:gd name="T13" fmla="*/ 47 h 79"/>
                  <a:gd name="T14" fmla="*/ 22 w 53"/>
                  <a:gd name="T15" fmla="*/ 66 h 79"/>
                  <a:gd name="T16" fmla="*/ 4 w 53"/>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9">
                    <a:moveTo>
                      <a:pt x="4" y="79"/>
                    </a:moveTo>
                    <a:cubicBezTo>
                      <a:pt x="2" y="79"/>
                      <a:pt x="0" y="78"/>
                      <a:pt x="1" y="76"/>
                    </a:cubicBezTo>
                    <a:cubicBezTo>
                      <a:pt x="3" y="71"/>
                      <a:pt x="7" y="68"/>
                      <a:pt x="11" y="64"/>
                    </a:cubicBezTo>
                    <a:cubicBezTo>
                      <a:pt x="18" y="59"/>
                      <a:pt x="24" y="52"/>
                      <a:pt x="29" y="46"/>
                    </a:cubicBezTo>
                    <a:cubicBezTo>
                      <a:pt x="39" y="33"/>
                      <a:pt x="46" y="17"/>
                      <a:pt x="49" y="1"/>
                    </a:cubicBezTo>
                    <a:cubicBezTo>
                      <a:pt x="50" y="0"/>
                      <a:pt x="53" y="0"/>
                      <a:pt x="53" y="2"/>
                    </a:cubicBezTo>
                    <a:cubicBezTo>
                      <a:pt x="52" y="18"/>
                      <a:pt x="46" y="33"/>
                      <a:pt x="37" y="47"/>
                    </a:cubicBezTo>
                    <a:cubicBezTo>
                      <a:pt x="33" y="54"/>
                      <a:pt x="27" y="60"/>
                      <a:pt x="22" y="66"/>
                    </a:cubicBezTo>
                    <a:cubicBezTo>
                      <a:pt x="17" y="71"/>
                      <a:pt x="11" y="77"/>
                      <a:pt x="4"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8" name="Freeform 1409"/>
              <p:cNvSpPr/>
              <p:nvPr/>
            </p:nvSpPr>
            <p:spPr bwMode="auto">
              <a:xfrm>
                <a:off x="5093" y="682"/>
                <a:ext cx="25" cy="30"/>
              </a:xfrm>
              <a:custGeom>
                <a:avLst/>
                <a:gdLst>
                  <a:gd name="T0" fmla="*/ 1 w 45"/>
                  <a:gd name="T1" fmla="*/ 50 h 54"/>
                  <a:gd name="T2" fmla="*/ 25 w 45"/>
                  <a:gd name="T3" fmla="*/ 30 h 54"/>
                  <a:gd name="T4" fmla="*/ 43 w 45"/>
                  <a:gd name="T5" fmla="*/ 1 h 54"/>
                  <a:gd name="T6" fmla="*/ 45 w 45"/>
                  <a:gd name="T7" fmla="*/ 2 h 54"/>
                  <a:gd name="T8" fmla="*/ 32 w 45"/>
                  <a:gd name="T9" fmla="*/ 32 h 54"/>
                  <a:gd name="T10" fmla="*/ 4 w 45"/>
                  <a:gd name="T11" fmla="*/ 54 h 54"/>
                  <a:gd name="T12" fmla="*/ 1 w 45"/>
                  <a:gd name="T13" fmla="*/ 50 h 54"/>
                </a:gdLst>
                <a:ahLst/>
                <a:cxnLst>
                  <a:cxn ang="0">
                    <a:pos x="T0" y="T1"/>
                  </a:cxn>
                  <a:cxn ang="0">
                    <a:pos x="T2" y="T3"/>
                  </a:cxn>
                  <a:cxn ang="0">
                    <a:pos x="T4" y="T5"/>
                  </a:cxn>
                  <a:cxn ang="0">
                    <a:pos x="T6" y="T7"/>
                  </a:cxn>
                  <a:cxn ang="0">
                    <a:pos x="T8" y="T9"/>
                  </a:cxn>
                  <a:cxn ang="0">
                    <a:pos x="T10" y="T11"/>
                  </a:cxn>
                  <a:cxn ang="0">
                    <a:pos x="T12" y="T13"/>
                  </a:cxn>
                </a:cxnLst>
                <a:rect l="0" t="0" r="r" b="b"/>
                <a:pathLst>
                  <a:path w="45" h="54">
                    <a:moveTo>
                      <a:pt x="1" y="50"/>
                    </a:moveTo>
                    <a:cubicBezTo>
                      <a:pt x="7" y="43"/>
                      <a:pt x="18" y="38"/>
                      <a:pt x="25" y="30"/>
                    </a:cubicBezTo>
                    <a:cubicBezTo>
                      <a:pt x="33" y="22"/>
                      <a:pt x="39" y="12"/>
                      <a:pt x="43" y="1"/>
                    </a:cubicBezTo>
                    <a:cubicBezTo>
                      <a:pt x="44" y="0"/>
                      <a:pt x="45" y="1"/>
                      <a:pt x="45" y="2"/>
                    </a:cubicBezTo>
                    <a:cubicBezTo>
                      <a:pt x="44" y="13"/>
                      <a:pt x="40" y="22"/>
                      <a:pt x="32" y="32"/>
                    </a:cubicBezTo>
                    <a:cubicBezTo>
                      <a:pt x="25" y="40"/>
                      <a:pt x="15" y="51"/>
                      <a:pt x="4" y="54"/>
                    </a:cubicBezTo>
                    <a:cubicBezTo>
                      <a:pt x="2" y="54"/>
                      <a:pt x="0" y="52"/>
                      <a:pt x="1"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9" name="Freeform 1410"/>
              <p:cNvSpPr/>
              <p:nvPr/>
            </p:nvSpPr>
            <p:spPr bwMode="auto">
              <a:xfrm>
                <a:off x="5100" y="707"/>
                <a:ext cx="34" cy="27"/>
              </a:xfrm>
              <a:custGeom>
                <a:avLst/>
                <a:gdLst>
                  <a:gd name="T0" fmla="*/ 58 w 60"/>
                  <a:gd name="T1" fmla="*/ 0 h 48"/>
                  <a:gd name="T2" fmla="*/ 59 w 60"/>
                  <a:gd name="T3" fmla="*/ 0 h 48"/>
                  <a:gd name="T4" fmla="*/ 5 w 60"/>
                  <a:gd name="T5" fmla="*/ 46 h 48"/>
                  <a:gd name="T6" fmla="*/ 3 w 60"/>
                  <a:gd name="T7" fmla="*/ 42 h 48"/>
                  <a:gd name="T8" fmla="*/ 58 w 60"/>
                  <a:gd name="T9" fmla="*/ 0 h 48"/>
                </a:gdLst>
                <a:ahLst/>
                <a:cxnLst>
                  <a:cxn ang="0">
                    <a:pos x="T0" y="T1"/>
                  </a:cxn>
                  <a:cxn ang="0">
                    <a:pos x="T2" y="T3"/>
                  </a:cxn>
                  <a:cxn ang="0">
                    <a:pos x="T4" y="T5"/>
                  </a:cxn>
                  <a:cxn ang="0">
                    <a:pos x="T6" y="T7"/>
                  </a:cxn>
                  <a:cxn ang="0">
                    <a:pos x="T8" y="T9"/>
                  </a:cxn>
                </a:cxnLst>
                <a:rect l="0" t="0" r="r" b="b"/>
                <a:pathLst>
                  <a:path w="60" h="48">
                    <a:moveTo>
                      <a:pt x="58" y="0"/>
                    </a:moveTo>
                    <a:cubicBezTo>
                      <a:pt x="58" y="0"/>
                      <a:pt x="59" y="0"/>
                      <a:pt x="59" y="0"/>
                    </a:cubicBezTo>
                    <a:cubicBezTo>
                      <a:pt x="60" y="27"/>
                      <a:pt x="25" y="34"/>
                      <a:pt x="5" y="46"/>
                    </a:cubicBezTo>
                    <a:cubicBezTo>
                      <a:pt x="3" y="48"/>
                      <a:pt x="0" y="44"/>
                      <a:pt x="3" y="42"/>
                    </a:cubicBezTo>
                    <a:cubicBezTo>
                      <a:pt x="22" y="31"/>
                      <a:pt x="55" y="25"/>
                      <a:pt x="5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2" name="Freeform 1412"/>
            <p:cNvSpPr/>
            <p:nvPr/>
          </p:nvSpPr>
          <p:spPr bwMode="auto">
            <a:xfrm>
              <a:off x="5015" y="650"/>
              <a:ext cx="20" cy="14"/>
            </a:xfrm>
            <a:custGeom>
              <a:avLst/>
              <a:gdLst>
                <a:gd name="T0" fmla="*/ 2 w 36"/>
                <a:gd name="T1" fmla="*/ 23 h 25"/>
                <a:gd name="T2" fmla="*/ 2 w 36"/>
                <a:gd name="T3" fmla="*/ 19 h 25"/>
                <a:gd name="T4" fmla="*/ 32 w 36"/>
                <a:gd name="T5" fmla="*/ 2 h 25"/>
                <a:gd name="T6" fmla="*/ 35 w 36"/>
                <a:gd name="T7" fmla="*/ 3 h 25"/>
                <a:gd name="T8" fmla="*/ 2 w 36"/>
                <a:gd name="T9" fmla="*/ 23 h 25"/>
              </a:gdLst>
              <a:ahLst/>
              <a:cxnLst>
                <a:cxn ang="0">
                  <a:pos x="T0" y="T1"/>
                </a:cxn>
                <a:cxn ang="0">
                  <a:pos x="T2" y="T3"/>
                </a:cxn>
                <a:cxn ang="0">
                  <a:pos x="T4" y="T5"/>
                </a:cxn>
                <a:cxn ang="0">
                  <a:pos x="T6" y="T7"/>
                </a:cxn>
                <a:cxn ang="0">
                  <a:pos x="T8" y="T9"/>
                </a:cxn>
              </a:cxnLst>
              <a:rect l="0" t="0" r="r" b="b"/>
              <a:pathLst>
                <a:path w="36" h="25">
                  <a:moveTo>
                    <a:pt x="2" y="23"/>
                  </a:moveTo>
                  <a:cubicBezTo>
                    <a:pt x="0" y="23"/>
                    <a:pt x="0" y="20"/>
                    <a:pt x="2" y="19"/>
                  </a:cubicBezTo>
                  <a:cubicBezTo>
                    <a:pt x="15" y="17"/>
                    <a:pt x="27" y="14"/>
                    <a:pt x="32" y="2"/>
                  </a:cubicBezTo>
                  <a:cubicBezTo>
                    <a:pt x="33" y="0"/>
                    <a:pt x="36" y="1"/>
                    <a:pt x="35" y="3"/>
                  </a:cubicBezTo>
                  <a:cubicBezTo>
                    <a:pt x="32" y="17"/>
                    <a:pt x="17" y="25"/>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413"/>
            <p:cNvSpPr/>
            <p:nvPr/>
          </p:nvSpPr>
          <p:spPr bwMode="auto">
            <a:xfrm>
              <a:off x="5010" y="677"/>
              <a:ext cx="30" cy="5"/>
            </a:xfrm>
            <a:custGeom>
              <a:avLst/>
              <a:gdLst>
                <a:gd name="T0" fmla="*/ 49 w 53"/>
                <a:gd name="T1" fmla="*/ 7 h 9"/>
                <a:gd name="T2" fmla="*/ 1 w 53"/>
                <a:gd name="T3" fmla="*/ 6 h 9"/>
                <a:gd name="T4" fmla="*/ 1 w 53"/>
                <a:gd name="T5" fmla="*/ 3 h 9"/>
                <a:gd name="T6" fmla="*/ 49 w 53"/>
                <a:gd name="T7" fmla="*/ 2 h 9"/>
                <a:gd name="T8" fmla="*/ 49 w 53"/>
                <a:gd name="T9" fmla="*/ 7 h 9"/>
              </a:gdLst>
              <a:ahLst/>
              <a:cxnLst>
                <a:cxn ang="0">
                  <a:pos x="T0" y="T1"/>
                </a:cxn>
                <a:cxn ang="0">
                  <a:pos x="T2" y="T3"/>
                </a:cxn>
                <a:cxn ang="0">
                  <a:pos x="T4" y="T5"/>
                </a:cxn>
                <a:cxn ang="0">
                  <a:pos x="T6" y="T7"/>
                </a:cxn>
                <a:cxn ang="0">
                  <a:pos x="T8" y="T9"/>
                </a:cxn>
              </a:cxnLst>
              <a:rect l="0" t="0" r="r" b="b"/>
              <a:pathLst>
                <a:path w="53" h="9">
                  <a:moveTo>
                    <a:pt x="49" y="7"/>
                  </a:moveTo>
                  <a:cubicBezTo>
                    <a:pt x="33" y="7"/>
                    <a:pt x="17" y="9"/>
                    <a:pt x="1" y="6"/>
                  </a:cubicBezTo>
                  <a:cubicBezTo>
                    <a:pt x="0" y="6"/>
                    <a:pt x="0" y="3"/>
                    <a:pt x="1" y="3"/>
                  </a:cubicBezTo>
                  <a:cubicBezTo>
                    <a:pt x="17" y="0"/>
                    <a:pt x="33" y="2"/>
                    <a:pt x="49" y="2"/>
                  </a:cubicBezTo>
                  <a:cubicBezTo>
                    <a:pt x="53" y="2"/>
                    <a:pt x="53" y="7"/>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414"/>
            <p:cNvSpPr/>
            <p:nvPr/>
          </p:nvSpPr>
          <p:spPr bwMode="auto">
            <a:xfrm>
              <a:off x="5010" y="693"/>
              <a:ext cx="29" cy="11"/>
            </a:xfrm>
            <a:custGeom>
              <a:avLst/>
              <a:gdLst>
                <a:gd name="T0" fmla="*/ 1 w 52"/>
                <a:gd name="T1" fmla="*/ 12 h 20"/>
                <a:gd name="T2" fmla="*/ 23 w 52"/>
                <a:gd name="T3" fmla="*/ 8 h 20"/>
                <a:gd name="T4" fmla="*/ 50 w 52"/>
                <a:gd name="T5" fmla="*/ 1 h 20"/>
                <a:gd name="T6" fmla="*/ 51 w 52"/>
                <a:gd name="T7" fmla="*/ 2 h 20"/>
                <a:gd name="T8" fmla="*/ 29 w 52"/>
                <a:gd name="T9" fmla="*/ 14 h 20"/>
                <a:gd name="T10" fmla="*/ 1 w 52"/>
                <a:gd name="T11" fmla="*/ 16 h 20"/>
                <a:gd name="T12" fmla="*/ 1 w 52"/>
                <a:gd name="T13" fmla="*/ 12 h 20"/>
              </a:gdLst>
              <a:ahLst/>
              <a:cxnLst>
                <a:cxn ang="0">
                  <a:pos x="T0" y="T1"/>
                </a:cxn>
                <a:cxn ang="0">
                  <a:pos x="T2" y="T3"/>
                </a:cxn>
                <a:cxn ang="0">
                  <a:pos x="T4" y="T5"/>
                </a:cxn>
                <a:cxn ang="0">
                  <a:pos x="T6" y="T7"/>
                </a:cxn>
                <a:cxn ang="0">
                  <a:pos x="T8" y="T9"/>
                </a:cxn>
                <a:cxn ang="0">
                  <a:pos x="T10" y="T11"/>
                </a:cxn>
                <a:cxn ang="0">
                  <a:pos x="T12" y="T13"/>
                </a:cxn>
              </a:cxnLst>
              <a:rect l="0" t="0" r="r" b="b"/>
              <a:pathLst>
                <a:path w="52" h="20">
                  <a:moveTo>
                    <a:pt x="1" y="12"/>
                  </a:moveTo>
                  <a:cubicBezTo>
                    <a:pt x="8" y="9"/>
                    <a:pt x="16" y="9"/>
                    <a:pt x="23" y="8"/>
                  </a:cubicBezTo>
                  <a:cubicBezTo>
                    <a:pt x="32" y="6"/>
                    <a:pt x="42" y="4"/>
                    <a:pt x="50" y="1"/>
                  </a:cubicBezTo>
                  <a:cubicBezTo>
                    <a:pt x="51" y="0"/>
                    <a:pt x="52" y="1"/>
                    <a:pt x="51" y="2"/>
                  </a:cubicBezTo>
                  <a:cubicBezTo>
                    <a:pt x="44" y="8"/>
                    <a:pt x="37" y="11"/>
                    <a:pt x="29" y="14"/>
                  </a:cubicBezTo>
                  <a:cubicBezTo>
                    <a:pt x="21" y="16"/>
                    <a:pt x="9" y="20"/>
                    <a:pt x="1" y="16"/>
                  </a:cubicBezTo>
                  <a:cubicBezTo>
                    <a:pt x="0" y="15"/>
                    <a:pt x="0"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415"/>
            <p:cNvSpPr/>
            <p:nvPr/>
          </p:nvSpPr>
          <p:spPr bwMode="auto">
            <a:xfrm>
              <a:off x="5010" y="703"/>
              <a:ext cx="25" cy="16"/>
            </a:xfrm>
            <a:custGeom>
              <a:avLst/>
              <a:gdLst>
                <a:gd name="T0" fmla="*/ 1 w 45"/>
                <a:gd name="T1" fmla="*/ 18 h 28"/>
                <a:gd name="T2" fmla="*/ 23 w 45"/>
                <a:gd name="T3" fmla="*/ 17 h 28"/>
                <a:gd name="T4" fmla="*/ 43 w 45"/>
                <a:gd name="T5" fmla="*/ 1 h 28"/>
                <a:gd name="T6" fmla="*/ 44 w 45"/>
                <a:gd name="T7" fmla="*/ 1 h 28"/>
                <a:gd name="T8" fmla="*/ 33 w 45"/>
                <a:gd name="T9" fmla="*/ 22 h 28"/>
                <a:gd name="T10" fmla="*/ 1 w 45"/>
                <a:gd name="T11" fmla="*/ 22 h 28"/>
                <a:gd name="T12" fmla="*/ 1 w 45"/>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5" h="28">
                  <a:moveTo>
                    <a:pt x="1" y="18"/>
                  </a:moveTo>
                  <a:cubicBezTo>
                    <a:pt x="7" y="15"/>
                    <a:pt x="17" y="18"/>
                    <a:pt x="23" y="17"/>
                  </a:cubicBezTo>
                  <a:cubicBezTo>
                    <a:pt x="33" y="16"/>
                    <a:pt x="41" y="10"/>
                    <a:pt x="43" y="1"/>
                  </a:cubicBezTo>
                  <a:cubicBezTo>
                    <a:pt x="43" y="0"/>
                    <a:pt x="44" y="0"/>
                    <a:pt x="44" y="1"/>
                  </a:cubicBezTo>
                  <a:cubicBezTo>
                    <a:pt x="45" y="10"/>
                    <a:pt x="42" y="18"/>
                    <a:pt x="33" y="22"/>
                  </a:cubicBezTo>
                  <a:cubicBezTo>
                    <a:pt x="25" y="25"/>
                    <a:pt x="7" y="28"/>
                    <a:pt x="1" y="22"/>
                  </a:cubicBezTo>
                  <a:cubicBezTo>
                    <a:pt x="0" y="20"/>
                    <a:pt x="0" y="19"/>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416"/>
            <p:cNvSpPr/>
            <p:nvPr/>
          </p:nvSpPr>
          <p:spPr bwMode="auto">
            <a:xfrm>
              <a:off x="5005" y="721"/>
              <a:ext cx="35" cy="21"/>
            </a:xfrm>
            <a:custGeom>
              <a:avLst/>
              <a:gdLst>
                <a:gd name="T0" fmla="*/ 2 w 62"/>
                <a:gd name="T1" fmla="*/ 21 h 37"/>
                <a:gd name="T2" fmla="*/ 4 w 62"/>
                <a:gd name="T3" fmla="*/ 17 h 37"/>
                <a:gd name="T4" fmla="*/ 30 w 62"/>
                <a:gd name="T5" fmla="*/ 18 h 37"/>
                <a:gd name="T6" fmla="*/ 57 w 62"/>
                <a:gd name="T7" fmla="*/ 2 h 37"/>
                <a:gd name="T8" fmla="*/ 60 w 62"/>
                <a:gd name="T9" fmla="*/ 4 h 37"/>
                <a:gd name="T10" fmla="*/ 2 w 62"/>
                <a:gd name="T11" fmla="*/ 21 h 37"/>
              </a:gdLst>
              <a:ahLst/>
              <a:cxnLst>
                <a:cxn ang="0">
                  <a:pos x="T0" y="T1"/>
                </a:cxn>
                <a:cxn ang="0">
                  <a:pos x="T2" y="T3"/>
                </a:cxn>
                <a:cxn ang="0">
                  <a:pos x="T4" y="T5"/>
                </a:cxn>
                <a:cxn ang="0">
                  <a:pos x="T6" y="T7"/>
                </a:cxn>
                <a:cxn ang="0">
                  <a:pos x="T8" y="T9"/>
                </a:cxn>
                <a:cxn ang="0">
                  <a:pos x="T10" y="T11"/>
                </a:cxn>
              </a:cxnLst>
              <a:rect l="0" t="0" r="r" b="b"/>
              <a:pathLst>
                <a:path w="62" h="37">
                  <a:moveTo>
                    <a:pt x="2" y="21"/>
                  </a:moveTo>
                  <a:cubicBezTo>
                    <a:pt x="0" y="19"/>
                    <a:pt x="2" y="16"/>
                    <a:pt x="4" y="17"/>
                  </a:cubicBezTo>
                  <a:cubicBezTo>
                    <a:pt x="13" y="18"/>
                    <a:pt x="21" y="19"/>
                    <a:pt x="30" y="18"/>
                  </a:cubicBezTo>
                  <a:cubicBezTo>
                    <a:pt x="40" y="15"/>
                    <a:pt x="49" y="9"/>
                    <a:pt x="57" y="2"/>
                  </a:cubicBezTo>
                  <a:cubicBezTo>
                    <a:pt x="58" y="0"/>
                    <a:pt x="62" y="3"/>
                    <a:pt x="60" y="4"/>
                  </a:cubicBezTo>
                  <a:cubicBezTo>
                    <a:pt x="48" y="20"/>
                    <a:pt x="22" y="37"/>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417"/>
            <p:cNvSpPr/>
            <p:nvPr/>
          </p:nvSpPr>
          <p:spPr bwMode="auto">
            <a:xfrm>
              <a:off x="4977" y="626"/>
              <a:ext cx="16" cy="34"/>
            </a:xfrm>
            <a:custGeom>
              <a:avLst/>
              <a:gdLst>
                <a:gd name="T0" fmla="*/ 13 w 30"/>
                <a:gd name="T1" fmla="*/ 1 h 61"/>
                <a:gd name="T2" fmla="*/ 15 w 30"/>
                <a:gd name="T3" fmla="*/ 2 h 61"/>
                <a:gd name="T4" fmla="*/ 30 w 30"/>
                <a:gd name="T5" fmla="*/ 58 h 61"/>
                <a:gd name="T6" fmla="*/ 26 w 30"/>
                <a:gd name="T7" fmla="*/ 59 h 61"/>
                <a:gd name="T8" fmla="*/ 13 w 30"/>
                <a:gd name="T9" fmla="*/ 1 h 61"/>
              </a:gdLst>
              <a:ahLst/>
              <a:cxnLst>
                <a:cxn ang="0">
                  <a:pos x="T0" y="T1"/>
                </a:cxn>
                <a:cxn ang="0">
                  <a:pos x="T2" y="T3"/>
                </a:cxn>
                <a:cxn ang="0">
                  <a:pos x="T4" y="T5"/>
                </a:cxn>
                <a:cxn ang="0">
                  <a:pos x="T6" y="T7"/>
                </a:cxn>
                <a:cxn ang="0">
                  <a:pos x="T8" y="T9"/>
                </a:cxn>
              </a:cxnLst>
              <a:rect l="0" t="0" r="r" b="b"/>
              <a:pathLst>
                <a:path w="30" h="61">
                  <a:moveTo>
                    <a:pt x="13" y="1"/>
                  </a:moveTo>
                  <a:cubicBezTo>
                    <a:pt x="14" y="0"/>
                    <a:pt x="16" y="1"/>
                    <a:pt x="15" y="2"/>
                  </a:cubicBezTo>
                  <a:cubicBezTo>
                    <a:pt x="7" y="21"/>
                    <a:pt x="25" y="40"/>
                    <a:pt x="30" y="58"/>
                  </a:cubicBezTo>
                  <a:cubicBezTo>
                    <a:pt x="30" y="59"/>
                    <a:pt x="28" y="61"/>
                    <a:pt x="26" y="59"/>
                  </a:cubicBezTo>
                  <a:cubicBezTo>
                    <a:pt x="13" y="45"/>
                    <a:pt x="0" y="19"/>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1418"/>
            <p:cNvSpPr/>
            <p:nvPr/>
          </p:nvSpPr>
          <p:spPr bwMode="auto">
            <a:xfrm>
              <a:off x="4966" y="644"/>
              <a:ext cx="16" cy="34"/>
            </a:xfrm>
            <a:custGeom>
              <a:avLst/>
              <a:gdLst>
                <a:gd name="T0" fmla="*/ 4 w 28"/>
                <a:gd name="T1" fmla="*/ 1 h 60"/>
                <a:gd name="T2" fmla="*/ 6 w 28"/>
                <a:gd name="T3" fmla="*/ 1 h 60"/>
                <a:gd name="T4" fmla="*/ 10 w 28"/>
                <a:gd name="T5" fmla="*/ 31 h 60"/>
                <a:gd name="T6" fmla="*/ 27 w 28"/>
                <a:gd name="T7" fmla="*/ 56 h 60"/>
                <a:gd name="T8" fmla="*/ 24 w 28"/>
                <a:gd name="T9" fmla="*/ 59 h 60"/>
                <a:gd name="T10" fmla="*/ 4 w 28"/>
                <a:gd name="T11" fmla="*/ 1 h 60"/>
              </a:gdLst>
              <a:ahLst/>
              <a:cxnLst>
                <a:cxn ang="0">
                  <a:pos x="T0" y="T1"/>
                </a:cxn>
                <a:cxn ang="0">
                  <a:pos x="T2" y="T3"/>
                </a:cxn>
                <a:cxn ang="0">
                  <a:pos x="T4" y="T5"/>
                </a:cxn>
                <a:cxn ang="0">
                  <a:pos x="T6" y="T7"/>
                </a:cxn>
                <a:cxn ang="0">
                  <a:pos x="T8" y="T9"/>
                </a:cxn>
                <a:cxn ang="0">
                  <a:pos x="T10" y="T11"/>
                </a:cxn>
              </a:cxnLst>
              <a:rect l="0" t="0" r="r" b="b"/>
              <a:pathLst>
                <a:path w="28" h="60">
                  <a:moveTo>
                    <a:pt x="4" y="1"/>
                  </a:moveTo>
                  <a:cubicBezTo>
                    <a:pt x="4" y="0"/>
                    <a:pt x="6" y="0"/>
                    <a:pt x="6" y="1"/>
                  </a:cubicBezTo>
                  <a:cubicBezTo>
                    <a:pt x="5" y="11"/>
                    <a:pt x="7" y="21"/>
                    <a:pt x="10" y="31"/>
                  </a:cubicBezTo>
                  <a:cubicBezTo>
                    <a:pt x="13" y="41"/>
                    <a:pt x="21" y="48"/>
                    <a:pt x="27" y="56"/>
                  </a:cubicBezTo>
                  <a:cubicBezTo>
                    <a:pt x="28" y="58"/>
                    <a:pt x="26" y="60"/>
                    <a:pt x="24" y="59"/>
                  </a:cubicBezTo>
                  <a:cubicBezTo>
                    <a:pt x="4" y="46"/>
                    <a:pt x="0" y="2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1419"/>
            <p:cNvSpPr/>
            <p:nvPr/>
          </p:nvSpPr>
          <p:spPr bwMode="auto">
            <a:xfrm>
              <a:off x="4950" y="663"/>
              <a:ext cx="20" cy="35"/>
            </a:xfrm>
            <a:custGeom>
              <a:avLst/>
              <a:gdLst>
                <a:gd name="T0" fmla="*/ 5 w 36"/>
                <a:gd name="T1" fmla="*/ 1 h 63"/>
                <a:gd name="T2" fmla="*/ 8 w 36"/>
                <a:gd name="T3" fmla="*/ 1 h 63"/>
                <a:gd name="T4" fmla="*/ 18 w 36"/>
                <a:gd name="T5" fmla="*/ 34 h 63"/>
                <a:gd name="T6" fmla="*/ 30 w 36"/>
                <a:gd name="T7" fmla="*/ 51 h 63"/>
                <a:gd name="T8" fmla="*/ 36 w 36"/>
                <a:gd name="T9" fmla="*/ 61 h 63"/>
                <a:gd name="T10" fmla="*/ 34 w 36"/>
                <a:gd name="T11" fmla="*/ 63 h 63"/>
                <a:gd name="T12" fmla="*/ 10 w 36"/>
                <a:gd name="T13" fmla="*/ 38 h 63"/>
                <a:gd name="T14" fmla="*/ 5 w 36"/>
                <a:gd name="T15" fmla="*/ 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63">
                  <a:moveTo>
                    <a:pt x="5" y="1"/>
                  </a:moveTo>
                  <a:cubicBezTo>
                    <a:pt x="6" y="0"/>
                    <a:pt x="8" y="0"/>
                    <a:pt x="8" y="1"/>
                  </a:cubicBezTo>
                  <a:cubicBezTo>
                    <a:pt x="10" y="13"/>
                    <a:pt x="12" y="23"/>
                    <a:pt x="18" y="34"/>
                  </a:cubicBezTo>
                  <a:cubicBezTo>
                    <a:pt x="21" y="40"/>
                    <a:pt x="25" y="46"/>
                    <a:pt x="30" y="51"/>
                  </a:cubicBezTo>
                  <a:cubicBezTo>
                    <a:pt x="34" y="55"/>
                    <a:pt x="36" y="56"/>
                    <a:pt x="36" y="61"/>
                  </a:cubicBezTo>
                  <a:cubicBezTo>
                    <a:pt x="36" y="62"/>
                    <a:pt x="35" y="63"/>
                    <a:pt x="34" y="63"/>
                  </a:cubicBezTo>
                  <a:cubicBezTo>
                    <a:pt x="23" y="62"/>
                    <a:pt x="15" y="46"/>
                    <a:pt x="10" y="38"/>
                  </a:cubicBezTo>
                  <a:cubicBezTo>
                    <a:pt x="4" y="27"/>
                    <a:pt x="0" y="13"/>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1420"/>
            <p:cNvSpPr/>
            <p:nvPr/>
          </p:nvSpPr>
          <p:spPr bwMode="auto">
            <a:xfrm>
              <a:off x="4934" y="674"/>
              <a:ext cx="25" cy="38"/>
            </a:xfrm>
            <a:custGeom>
              <a:avLst/>
              <a:gdLst>
                <a:gd name="T0" fmla="*/ 14 w 44"/>
                <a:gd name="T1" fmla="*/ 37 h 69"/>
                <a:gd name="T2" fmla="*/ 1 w 44"/>
                <a:gd name="T3" fmla="*/ 1 h 69"/>
                <a:gd name="T4" fmla="*/ 2 w 44"/>
                <a:gd name="T5" fmla="*/ 1 h 69"/>
                <a:gd name="T6" fmla="*/ 23 w 44"/>
                <a:gd name="T7" fmla="*/ 37 h 69"/>
                <a:gd name="T8" fmla="*/ 44 w 44"/>
                <a:gd name="T9" fmla="*/ 66 h 69"/>
                <a:gd name="T10" fmla="*/ 41 w 44"/>
                <a:gd name="T11" fmla="*/ 68 h 69"/>
                <a:gd name="T12" fmla="*/ 14 w 44"/>
                <a:gd name="T13" fmla="*/ 37 h 69"/>
              </a:gdLst>
              <a:ahLst/>
              <a:cxnLst>
                <a:cxn ang="0">
                  <a:pos x="T0" y="T1"/>
                </a:cxn>
                <a:cxn ang="0">
                  <a:pos x="T2" y="T3"/>
                </a:cxn>
                <a:cxn ang="0">
                  <a:pos x="T4" y="T5"/>
                </a:cxn>
                <a:cxn ang="0">
                  <a:pos x="T6" y="T7"/>
                </a:cxn>
                <a:cxn ang="0">
                  <a:pos x="T8" y="T9"/>
                </a:cxn>
                <a:cxn ang="0">
                  <a:pos x="T10" y="T11"/>
                </a:cxn>
                <a:cxn ang="0">
                  <a:pos x="T12" y="T13"/>
                </a:cxn>
              </a:cxnLst>
              <a:rect l="0" t="0" r="r" b="b"/>
              <a:pathLst>
                <a:path w="44" h="69">
                  <a:moveTo>
                    <a:pt x="14" y="37"/>
                  </a:moveTo>
                  <a:cubicBezTo>
                    <a:pt x="6" y="26"/>
                    <a:pt x="0" y="15"/>
                    <a:pt x="1" y="1"/>
                  </a:cubicBezTo>
                  <a:cubicBezTo>
                    <a:pt x="1" y="0"/>
                    <a:pt x="2" y="0"/>
                    <a:pt x="2" y="1"/>
                  </a:cubicBezTo>
                  <a:cubicBezTo>
                    <a:pt x="4" y="15"/>
                    <a:pt x="14" y="27"/>
                    <a:pt x="23" y="37"/>
                  </a:cubicBezTo>
                  <a:cubicBezTo>
                    <a:pt x="31" y="46"/>
                    <a:pt x="42" y="55"/>
                    <a:pt x="44" y="66"/>
                  </a:cubicBezTo>
                  <a:cubicBezTo>
                    <a:pt x="44" y="67"/>
                    <a:pt x="43" y="69"/>
                    <a:pt x="41" y="68"/>
                  </a:cubicBezTo>
                  <a:cubicBezTo>
                    <a:pt x="30" y="61"/>
                    <a:pt x="22" y="47"/>
                    <a:pt x="14"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1421"/>
            <p:cNvSpPr/>
            <p:nvPr/>
          </p:nvSpPr>
          <p:spPr bwMode="auto">
            <a:xfrm>
              <a:off x="4930" y="698"/>
              <a:ext cx="26" cy="28"/>
            </a:xfrm>
            <a:custGeom>
              <a:avLst/>
              <a:gdLst>
                <a:gd name="T0" fmla="*/ 3 w 46"/>
                <a:gd name="T1" fmla="*/ 1 h 51"/>
                <a:gd name="T2" fmla="*/ 17 w 46"/>
                <a:gd name="T3" fmla="*/ 29 h 51"/>
                <a:gd name="T4" fmla="*/ 44 w 46"/>
                <a:gd name="T5" fmla="*/ 47 h 51"/>
                <a:gd name="T6" fmla="*/ 43 w 46"/>
                <a:gd name="T7" fmla="*/ 51 h 51"/>
                <a:gd name="T8" fmla="*/ 13 w 46"/>
                <a:gd name="T9" fmla="*/ 33 h 51"/>
                <a:gd name="T10" fmla="*/ 0 w 46"/>
                <a:gd name="T11" fmla="*/ 2 h 51"/>
                <a:gd name="T12" fmla="*/ 3 w 46"/>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46" h="51">
                  <a:moveTo>
                    <a:pt x="3" y="1"/>
                  </a:moveTo>
                  <a:cubicBezTo>
                    <a:pt x="6" y="12"/>
                    <a:pt x="10" y="21"/>
                    <a:pt x="17" y="29"/>
                  </a:cubicBezTo>
                  <a:cubicBezTo>
                    <a:pt x="25" y="37"/>
                    <a:pt x="36" y="40"/>
                    <a:pt x="44" y="47"/>
                  </a:cubicBezTo>
                  <a:cubicBezTo>
                    <a:pt x="46" y="48"/>
                    <a:pt x="45" y="51"/>
                    <a:pt x="43" y="51"/>
                  </a:cubicBezTo>
                  <a:cubicBezTo>
                    <a:pt x="31" y="50"/>
                    <a:pt x="20" y="41"/>
                    <a:pt x="13" y="33"/>
                  </a:cubicBezTo>
                  <a:cubicBezTo>
                    <a:pt x="5" y="24"/>
                    <a:pt x="2" y="13"/>
                    <a:pt x="0" y="2"/>
                  </a:cubicBezTo>
                  <a:cubicBezTo>
                    <a:pt x="0"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1422"/>
            <p:cNvSpPr/>
            <p:nvPr/>
          </p:nvSpPr>
          <p:spPr bwMode="auto">
            <a:xfrm>
              <a:off x="4934" y="724"/>
              <a:ext cx="21" cy="23"/>
            </a:xfrm>
            <a:custGeom>
              <a:avLst/>
              <a:gdLst>
                <a:gd name="T0" fmla="*/ 3 w 38"/>
                <a:gd name="T1" fmla="*/ 1 h 41"/>
                <a:gd name="T2" fmla="*/ 17 w 38"/>
                <a:gd name="T3" fmla="*/ 22 h 41"/>
                <a:gd name="T4" fmla="*/ 37 w 38"/>
                <a:gd name="T5" fmla="*/ 38 h 41"/>
                <a:gd name="T6" fmla="*/ 35 w 38"/>
                <a:gd name="T7" fmla="*/ 40 h 41"/>
                <a:gd name="T8" fmla="*/ 0 w 38"/>
                <a:gd name="T9" fmla="*/ 2 h 41"/>
                <a:gd name="T10" fmla="*/ 3 w 38"/>
                <a:gd name="T11" fmla="*/ 1 h 41"/>
              </a:gdLst>
              <a:ahLst/>
              <a:cxnLst>
                <a:cxn ang="0">
                  <a:pos x="T0" y="T1"/>
                </a:cxn>
                <a:cxn ang="0">
                  <a:pos x="T2" y="T3"/>
                </a:cxn>
                <a:cxn ang="0">
                  <a:pos x="T4" y="T5"/>
                </a:cxn>
                <a:cxn ang="0">
                  <a:pos x="T6" y="T7"/>
                </a:cxn>
                <a:cxn ang="0">
                  <a:pos x="T8" y="T9"/>
                </a:cxn>
                <a:cxn ang="0">
                  <a:pos x="T10" y="T11"/>
                </a:cxn>
              </a:cxnLst>
              <a:rect l="0" t="0" r="r" b="b"/>
              <a:pathLst>
                <a:path w="38" h="41">
                  <a:moveTo>
                    <a:pt x="3" y="1"/>
                  </a:moveTo>
                  <a:cubicBezTo>
                    <a:pt x="7" y="8"/>
                    <a:pt x="11" y="16"/>
                    <a:pt x="17" y="22"/>
                  </a:cubicBezTo>
                  <a:cubicBezTo>
                    <a:pt x="23" y="28"/>
                    <a:pt x="30" y="32"/>
                    <a:pt x="37" y="38"/>
                  </a:cubicBezTo>
                  <a:cubicBezTo>
                    <a:pt x="38" y="39"/>
                    <a:pt x="37" y="41"/>
                    <a:pt x="35" y="40"/>
                  </a:cubicBezTo>
                  <a:cubicBezTo>
                    <a:pt x="18" y="35"/>
                    <a:pt x="6" y="17"/>
                    <a:pt x="0"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1423"/>
            <p:cNvSpPr>
              <a:spLocks noEditPoints="1"/>
            </p:cNvSpPr>
            <p:nvPr/>
          </p:nvSpPr>
          <p:spPr bwMode="auto">
            <a:xfrm>
              <a:off x="4890" y="548"/>
              <a:ext cx="280" cy="383"/>
            </a:xfrm>
            <a:custGeom>
              <a:avLst/>
              <a:gdLst>
                <a:gd name="T0" fmla="*/ 124 w 500"/>
                <a:gd name="T1" fmla="*/ 417 h 684"/>
                <a:gd name="T2" fmla="*/ 174 w 500"/>
                <a:gd name="T3" fmla="*/ 242 h 684"/>
                <a:gd name="T4" fmla="*/ 305 w 500"/>
                <a:gd name="T5" fmla="*/ 318 h 684"/>
                <a:gd name="T6" fmla="*/ 315 w 500"/>
                <a:gd name="T7" fmla="*/ 311 h 684"/>
                <a:gd name="T8" fmla="*/ 257 w 500"/>
                <a:gd name="T9" fmla="*/ 118 h 684"/>
                <a:gd name="T10" fmla="*/ 266 w 500"/>
                <a:gd name="T11" fmla="*/ 118 h 684"/>
                <a:gd name="T12" fmla="*/ 393 w 500"/>
                <a:gd name="T13" fmla="*/ 340 h 684"/>
                <a:gd name="T14" fmla="*/ 218 w 500"/>
                <a:gd name="T15" fmla="*/ 353 h 684"/>
                <a:gd name="T16" fmla="*/ 219 w 500"/>
                <a:gd name="T17" fmla="*/ 365 h 684"/>
                <a:gd name="T18" fmla="*/ 224 w 500"/>
                <a:gd name="T19" fmla="*/ 434 h 684"/>
                <a:gd name="T20" fmla="*/ 230 w 500"/>
                <a:gd name="T21" fmla="*/ 468 h 684"/>
                <a:gd name="T22" fmla="*/ 232 w 500"/>
                <a:gd name="T23" fmla="*/ 465 h 684"/>
                <a:gd name="T24" fmla="*/ 250 w 500"/>
                <a:gd name="T25" fmla="*/ 466 h 684"/>
                <a:gd name="T26" fmla="*/ 236 w 500"/>
                <a:gd name="T27" fmla="*/ 434 h 684"/>
                <a:gd name="T28" fmla="*/ 236 w 500"/>
                <a:gd name="T29" fmla="*/ 409 h 684"/>
                <a:gd name="T30" fmla="*/ 257 w 500"/>
                <a:gd name="T31" fmla="*/ 550 h 684"/>
                <a:gd name="T32" fmla="*/ 250 w 500"/>
                <a:gd name="T33" fmla="*/ 550 h 684"/>
                <a:gd name="T34" fmla="*/ 260 w 500"/>
                <a:gd name="T35" fmla="*/ 591 h 684"/>
                <a:gd name="T36" fmla="*/ 398 w 500"/>
                <a:gd name="T37" fmla="*/ 585 h 684"/>
                <a:gd name="T38" fmla="*/ 378 w 500"/>
                <a:gd name="T39" fmla="*/ 640 h 684"/>
                <a:gd name="T40" fmla="*/ 351 w 500"/>
                <a:gd name="T41" fmla="*/ 639 h 684"/>
                <a:gd name="T42" fmla="*/ 319 w 500"/>
                <a:gd name="T43" fmla="*/ 653 h 684"/>
                <a:gd name="T44" fmla="*/ 269 w 500"/>
                <a:gd name="T45" fmla="*/ 649 h 684"/>
                <a:gd name="T46" fmla="*/ 253 w 500"/>
                <a:gd name="T47" fmla="*/ 634 h 684"/>
                <a:gd name="T48" fmla="*/ 265 w 500"/>
                <a:gd name="T49" fmla="*/ 633 h 684"/>
                <a:gd name="T50" fmla="*/ 256 w 500"/>
                <a:gd name="T51" fmla="*/ 618 h 684"/>
                <a:gd name="T52" fmla="*/ 233 w 500"/>
                <a:gd name="T53" fmla="*/ 594 h 684"/>
                <a:gd name="T54" fmla="*/ 237 w 500"/>
                <a:gd name="T55" fmla="*/ 577 h 684"/>
                <a:gd name="T56" fmla="*/ 215 w 500"/>
                <a:gd name="T57" fmla="*/ 616 h 684"/>
                <a:gd name="T58" fmla="*/ 380 w 500"/>
                <a:gd name="T59" fmla="*/ 655 h 684"/>
                <a:gd name="T60" fmla="*/ 398 w 500"/>
                <a:gd name="T61" fmla="*/ 578 h 684"/>
                <a:gd name="T62" fmla="*/ 269 w 500"/>
                <a:gd name="T63" fmla="*/ 589 h 684"/>
                <a:gd name="T64" fmla="*/ 253 w 500"/>
                <a:gd name="T65" fmla="*/ 371 h 684"/>
                <a:gd name="T66" fmla="*/ 325 w 500"/>
                <a:gd name="T67" fmla="*/ 422 h 684"/>
                <a:gd name="T68" fmla="*/ 358 w 500"/>
                <a:gd name="T69" fmla="*/ 360 h 684"/>
                <a:gd name="T70" fmla="*/ 497 w 500"/>
                <a:gd name="T71" fmla="*/ 383 h 684"/>
                <a:gd name="T72" fmla="*/ 246 w 500"/>
                <a:gd name="T73" fmla="*/ 6 h 684"/>
                <a:gd name="T74" fmla="*/ 1 w 500"/>
                <a:gd name="T75" fmla="*/ 398 h 684"/>
                <a:gd name="T76" fmla="*/ 12 w 500"/>
                <a:gd name="T77" fmla="*/ 409 h 684"/>
                <a:gd name="T78" fmla="*/ 233 w 500"/>
                <a:gd name="T79" fmla="*/ 601 h 684"/>
                <a:gd name="T80" fmla="*/ 223 w 500"/>
                <a:gd name="T81" fmla="*/ 615 h 684"/>
                <a:gd name="T82" fmla="*/ 262 w 500"/>
                <a:gd name="T83" fmla="*/ 556 h 684"/>
                <a:gd name="T84" fmla="*/ 229 w 500"/>
                <a:gd name="T85" fmla="*/ 92 h 684"/>
                <a:gd name="T86" fmla="*/ 241 w 500"/>
                <a:gd name="T87" fmla="*/ 76 h 684"/>
                <a:gd name="T88" fmla="*/ 241 w 500"/>
                <a:gd name="T89" fmla="*/ 57 h 684"/>
                <a:gd name="T90" fmla="*/ 239 w 500"/>
                <a:gd name="T91" fmla="*/ 100 h 684"/>
                <a:gd name="T92" fmla="*/ 246 w 500"/>
                <a:gd name="T93" fmla="*/ 114 h 684"/>
                <a:gd name="T94" fmla="*/ 245 w 500"/>
                <a:gd name="T95" fmla="*/ 45 h 684"/>
                <a:gd name="T96" fmla="*/ 247 w 500"/>
                <a:gd name="T97" fmla="*/ 57 h 684"/>
                <a:gd name="T98" fmla="*/ 258 w 500"/>
                <a:gd name="T99" fmla="*/ 114 h 684"/>
                <a:gd name="T100" fmla="*/ 249 w 500"/>
                <a:gd name="T101" fmla="*/ 101 h 684"/>
                <a:gd name="T102" fmla="*/ 14 w 500"/>
                <a:gd name="T103" fmla="*/ 388 h 684"/>
                <a:gd name="T104" fmla="*/ 155 w 500"/>
                <a:gd name="T105" fmla="*/ 144 h 684"/>
                <a:gd name="T106" fmla="*/ 232 w 500"/>
                <a:gd name="T107" fmla="*/ 110 h 684"/>
                <a:gd name="T108" fmla="*/ 246 w 500"/>
                <a:gd name="T109" fmla="*/ 123 h 684"/>
                <a:gd name="T110" fmla="*/ 123 w 500"/>
                <a:gd name="T111" fmla="*/ 386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0" h="684">
                  <a:moveTo>
                    <a:pt x="23" y="394"/>
                  </a:moveTo>
                  <a:cubicBezTo>
                    <a:pt x="39" y="381"/>
                    <a:pt x="64" y="376"/>
                    <a:pt x="85" y="377"/>
                  </a:cubicBezTo>
                  <a:cubicBezTo>
                    <a:pt x="101" y="378"/>
                    <a:pt x="114" y="384"/>
                    <a:pt x="121" y="395"/>
                  </a:cubicBezTo>
                  <a:cubicBezTo>
                    <a:pt x="121" y="402"/>
                    <a:pt x="122" y="409"/>
                    <a:pt x="123" y="415"/>
                  </a:cubicBezTo>
                  <a:cubicBezTo>
                    <a:pt x="123" y="415"/>
                    <a:pt x="124" y="416"/>
                    <a:pt x="124" y="417"/>
                  </a:cubicBezTo>
                  <a:cubicBezTo>
                    <a:pt x="125" y="417"/>
                    <a:pt x="125" y="417"/>
                    <a:pt x="126" y="417"/>
                  </a:cubicBezTo>
                  <a:cubicBezTo>
                    <a:pt x="129" y="414"/>
                    <a:pt x="131" y="411"/>
                    <a:pt x="134" y="409"/>
                  </a:cubicBezTo>
                  <a:cubicBezTo>
                    <a:pt x="135" y="401"/>
                    <a:pt x="136" y="392"/>
                    <a:pt x="133" y="385"/>
                  </a:cubicBezTo>
                  <a:cubicBezTo>
                    <a:pt x="132" y="361"/>
                    <a:pt x="133" y="337"/>
                    <a:pt x="141" y="313"/>
                  </a:cubicBezTo>
                  <a:cubicBezTo>
                    <a:pt x="149" y="288"/>
                    <a:pt x="161" y="265"/>
                    <a:pt x="174" y="242"/>
                  </a:cubicBezTo>
                  <a:cubicBezTo>
                    <a:pt x="188" y="221"/>
                    <a:pt x="203" y="200"/>
                    <a:pt x="217" y="178"/>
                  </a:cubicBezTo>
                  <a:cubicBezTo>
                    <a:pt x="224" y="167"/>
                    <a:pt x="231" y="156"/>
                    <a:pt x="237" y="145"/>
                  </a:cubicBezTo>
                  <a:cubicBezTo>
                    <a:pt x="241" y="139"/>
                    <a:pt x="243" y="133"/>
                    <a:pt x="246" y="127"/>
                  </a:cubicBezTo>
                  <a:cubicBezTo>
                    <a:pt x="272" y="164"/>
                    <a:pt x="289" y="205"/>
                    <a:pt x="297" y="248"/>
                  </a:cubicBezTo>
                  <a:cubicBezTo>
                    <a:pt x="301" y="271"/>
                    <a:pt x="304" y="294"/>
                    <a:pt x="305" y="318"/>
                  </a:cubicBezTo>
                  <a:cubicBezTo>
                    <a:pt x="306" y="329"/>
                    <a:pt x="307" y="341"/>
                    <a:pt x="307" y="353"/>
                  </a:cubicBezTo>
                  <a:cubicBezTo>
                    <a:pt x="307" y="363"/>
                    <a:pt x="306" y="375"/>
                    <a:pt x="309" y="385"/>
                  </a:cubicBezTo>
                  <a:cubicBezTo>
                    <a:pt x="310" y="388"/>
                    <a:pt x="314" y="388"/>
                    <a:pt x="315" y="385"/>
                  </a:cubicBezTo>
                  <a:cubicBezTo>
                    <a:pt x="319" y="374"/>
                    <a:pt x="317" y="361"/>
                    <a:pt x="316" y="349"/>
                  </a:cubicBezTo>
                  <a:cubicBezTo>
                    <a:pt x="316" y="337"/>
                    <a:pt x="316" y="324"/>
                    <a:pt x="315" y="311"/>
                  </a:cubicBezTo>
                  <a:cubicBezTo>
                    <a:pt x="313" y="288"/>
                    <a:pt x="310" y="265"/>
                    <a:pt x="305" y="242"/>
                  </a:cubicBezTo>
                  <a:cubicBezTo>
                    <a:pt x="295" y="200"/>
                    <a:pt x="278" y="158"/>
                    <a:pt x="247" y="125"/>
                  </a:cubicBezTo>
                  <a:cubicBezTo>
                    <a:pt x="248" y="123"/>
                    <a:pt x="249" y="121"/>
                    <a:pt x="250" y="120"/>
                  </a:cubicBezTo>
                  <a:cubicBezTo>
                    <a:pt x="251" y="120"/>
                    <a:pt x="253" y="119"/>
                    <a:pt x="255" y="119"/>
                  </a:cubicBezTo>
                  <a:cubicBezTo>
                    <a:pt x="256" y="119"/>
                    <a:pt x="256" y="118"/>
                    <a:pt x="257" y="118"/>
                  </a:cubicBezTo>
                  <a:cubicBezTo>
                    <a:pt x="257" y="118"/>
                    <a:pt x="257" y="118"/>
                    <a:pt x="258" y="118"/>
                  </a:cubicBezTo>
                  <a:cubicBezTo>
                    <a:pt x="258" y="118"/>
                    <a:pt x="259" y="118"/>
                    <a:pt x="259" y="118"/>
                  </a:cubicBezTo>
                  <a:cubicBezTo>
                    <a:pt x="260" y="120"/>
                    <a:pt x="261" y="121"/>
                    <a:pt x="262" y="123"/>
                  </a:cubicBezTo>
                  <a:cubicBezTo>
                    <a:pt x="263" y="126"/>
                    <a:pt x="267" y="124"/>
                    <a:pt x="267" y="122"/>
                  </a:cubicBezTo>
                  <a:cubicBezTo>
                    <a:pt x="266" y="120"/>
                    <a:pt x="266" y="119"/>
                    <a:pt x="266" y="118"/>
                  </a:cubicBezTo>
                  <a:cubicBezTo>
                    <a:pt x="328" y="120"/>
                    <a:pt x="382" y="147"/>
                    <a:pt x="421" y="191"/>
                  </a:cubicBezTo>
                  <a:cubicBezTo>
                    <a:pt x="458" y="232"/>
                    <a:pt x="481" y="285"/>
                    <a:pt x="483" y="338"/>
                  </a:cubicBezTo>
                  <a:cubicBezTo>
                    <a:pt x="481" y="339"/>
                    <a:pt x="479" y="341"/>
                    <a:pt x="478" y="344"/>
                  </a:cubicBezTo>
                  <a:cubicBezTo>
                    <a:pt x="477" y="351"/>
                    <a:pt x="477" y="358"/>
                    <a:pt x="477" y="366"/>
                  </a:cubicBezTo>
                  <a:cubicBezTo>
                    <a:pt x="453" y="350"/>
                    <a:pt x="422" y="338"/>
                    <a:pt x="393" y="340"/>
                  </a:cubicBezTo>
                  <a:cubicBezTo>
                    <a:pt x="362" y="341"/>
                    <a:pt x="335" y="361"/>
                    <a:pt x="330" y="388"/>
                  </a:cubicBezTo>
                  <a:cubicBezTo>
                    <a:pt x="328" y="385"/>
                    <a:pt x="322" y="385"/>
                    <a:pt x="321" y="389"/>
                  </a:cubicBezTo>
                  <a:cubicBezTo>
                    <a:pt x="320" y="395"/>
                    <a:pt x="320" y="400"/>
                    <a:pt x="320" y="406"/>
                  </a:cubicBezTo>
                  <a:cubicBezTo>
                    <a:pt x="298" y="379"/>
                    <a:pt x="258" y="359"/>
                    <a:pt x="219" y="356"/>
                  </a:cubicBezTo>
                  <a:cubicBezTo>
                    <a:pt x="219" y="355"/>
                    <a:pt x="218" y="354"/>
                    <a:pt x="218" y="353"/>
                  </a:cubicBezTo>
                  <a:cubicBezTo>
                    <a:pt x="217" y="352"/>
                    <a:pt x="215" y="352"/>
                    <a:pt x="216" y="353"/>
                  </a:cubicBezTo>
                  <a:cubicBezTo>
                    <a:pt x="216" y="354"/>
                    <a:pt x="216" y="355"/>
                    <a:pt x="217" y="356"/>
                  </a:cubicBezTo>
                  <a:cubicBezTo>
                    <a:pt x="185" y="355"/>
                    <a:pt x="155" y="366"/>
                    <a:pt x="137" y="394"/>
                  </a:cubicBezTo>
                  <a:cubicBezTo>
                    <a:pt x="134" y="399"/>
                    <a:pt x="143" y="404"/>
                    <a:pt x="146" y="399"/>
                  </a:cubicBezTo>
                  <a:cubicBezTo>
                    <a:pt x="162" y="373"/>
                    <a:pt x="190" y="364"/>
                    <a:pt x="219" y="365"/>
                  </a:cubicBezTo>
                  <a:cubicBezTo>
                    <a:pt x="221" y="374"/>
                    <a:pt x="223" y="383"/>
                    <a:pt x="223" y="392"/>
                  </a:cubicBezTo>
                  <a:cubicBezTo>
                    <a:pt x="222" y="392"/>
                    <a:pt x="222" y="393"/>
                    <a:pt x="222" y="394"/>
                  </a:cubicBezTo>
                  <a:cubicBezTo>
                    <a:pt x="223" y="395"/>
                    <a:pt x="223" y="396"/>
                    <a:pt x="224" y="397"/>
                  </a:cubicBezTo>
                  <a:cubicBezTo>
                    <a:pt x="224" y="410"/>
                    <a:pt x="224" y="422"/>
                    <a:pt x="224" y="434"/>
                  </a:cubicBezTo>
                  <a:cubicBezTo>
                    <a:pt x="224" y="434"/>
                    <a:pt x="224" y="434"/>
                    <a:pt x="224" y="434"/>
                  </a:cubicBezTo>
                  <a:cubicBezTo>
                    <a:pt x="223" y="434"/>
                    <a:pt x="223" y="434"/>
                    <a:pt x="223" y="434"/>
                  </a:cubicBezTo>
                  <a:cubicBezTo>
                    <a:pt x="224" y="434"/>
                    <a:pt x="224" y="434"/>
                    <a:pt x="224" y="435"/>
                  </a:cubicBezTo>
                  <a:cubicBezTo>
                    <a:pt x="222" y="473"/>
                    <a:pt x="219" y="511"/>
                    <a:pt x="233" y="547"/>
                  </a:cubicBezTo>
                  <a:cubicBezTo>
                    <a:pt x="235" y="552"/>
                    <a:pt x="243" y="550"/>
                    <a:pt x="241" y="545"/>
                  </a:cubicBezTo>
                  <a:cubicBezTo>
                    <a:pt x="231" y="520"/>
                    <a:pt x="230" y="494"/>
                    <a:pt x="230" y="468"/>
                  </a:cubicBezTo>
                  <a:cubicBezTo>
                    <a:pt x="234" y="473"/>
                    <a:pt x="238" y="479"/>
                    <a:pt x="241" y="485"/>
                  </a:cubicBezTo>
                  <a:cubicBezTo>
                    <a:pt x="244" y="491"/>
                    <a:pt x="246" y="498"/>
                    <a:pt x="249" y="503"/>
                  </a:cubicBezTo>
                  <a:cubicBezTo>
                    <a:pt x="250" y="505"/>
                    <a:pt x="252" y="504"/>
                    <a:pt x="252" y="503"/>
                  </a:cubicBezTo>
                  <a:cubicBezTo>
                    <a:pt x="252" y="497"/>
                    <a:pt x="249" y="491"/>
                    <a:pt x="246" y="485"/>
                  </a:cubicBezTo>
                  <a:cubicBezTo>
                    <a:pt x="242" y="478"/>
                    <a:pt x="237" y="471"/>
                    <a:pt x="232" y="465"/>
                  </a:cubicBezTo>
                  <a:cubicBezTo>
                    <a:pt x="231" y="464"/>
                    <a:pt x="231" y="464"/>
                    <a:pt x="230" y="464"/>
                  </a:cubicBezTo>
                  <a:cubicBezTo>
                    <a:pt x="230" y="457"/>
                    <a:pt x="231" y="450"/>
                    <a:pt x="231" y="443"/>
                  </a:cubicBezTo>
                  <a:cubicBezTo>
                    <a:pt x="233" y="446"/>
                    <a:pt x="235" y="449"/>
                    <a:pt x="237" y="452"/>
                  </a:cubicBezTo>
                  <a:cubicBezTo>
                    <a:pt x="240" y="455"/>
                    <a:pt x="243" y="458"/>
                    <a:pt x="245" y="461"/>
                  </a:cubicBezTo>
                  <a:cubicBezTo>
                    <a:pt x="247" y="463"/>
                    <a:pt x="248" y="465"/>
                    <a:pt x="250" y="466"/>
                  </a:cubicBezTo>
                  <a:cubicBezTo>
                    <a:pt x="251" y="467"/>
                    <a:pt x="252" y="466"/>
                    <a:pt x="252" y="465"/>
                  </a:cubicBezTo>
                  <a:cubicBezTo>
                    <a:pt x="252" y="460"/>
                    <a:pt x="244" y="453"/>
                    <a:pt x="240" y="449"/>
                  </a:cubicBezTo>
                  <a:cubicBezTo>
                    <a:pt x="237" y="446"/>
                    <a:pt x="234" y="443"/>
                    <a:pt x="231" y="440"/>
                  </a:cubicBezTo>
                  <a:cubicBezTo>
                    <a:pt x="231" y="433"/>
                    <a:pt x="231" y="425"/>
                    <a:pt x="231" y="417"/>
                  </a:cubicBezTo>
                  <a:cubicBezTo>
                    <a:pt x="232" y="423"/>
                    <a:pt x="234" y="429"/>
                    <a:pt x="236" y="434"/>
                  </a:cubicBezTo>
                  <a:cubicBezTo>
                    <a:pt x="236" y="435"/>
                    <a:pt x="238" y="435"/>
                    <a:pt x="238" y="434"/>
                  </a:cubicBezTo>
                  <a:cubicBezTo>
                    <a:pt x="240" y="428"/>
                    <a:pt x="237" y="422"/>
                    <a:pt x="235" y="417"/>
                  </a:cubicBezTo>
                  <a:cubicBezTo>
                    <a:pt x="233" y="412"/>
                    <a:pt x="232" y="407"/>
                    <a:pt x="230" y="403"/>
                  </a:cubicBezTo>
                  <a:cubicBezTo>
                    <a:pt x="229" y="397"/>
                    <a:pt x="228" y="392"/>
                    <a:pt x="228" y="386"/>
                  </a:cubicBezTo>
                  <a:cubicBezTo>
                    <a:pt x="230" y="394"/>
                    <a:pt x="233" y="402"/>
                    <a:pt x="236" y="409"/>
                  </a:cubicBezTo>
                  <a:cubicBezTo>
                    <a:pt x="236" y="411"/>
                    <a:pt x="238" y="411"/>
                    <a:pt x="238" y="409"/>
                  </a:cubicBezTo>
                  <a:cubicBezTo>
                    <a:pt x="238" y="394"/>
                    <a:pt x="229" y="380"/>
                    <a:pt x="225" y="366"/>
                  </a:cubicBezTo>
                  <a:cubicBezTo>
                    <a:pt x="233" y="366"/>
                    <a:pt x="241" y="368"/>
                    <a:pt x="249" y="370"/>
                  </a:cubicBezTo>
                  <a:cubicBezTo>
                    <a:pt x="247" y="430"/>
                    <a:pt x="259" y="490"/>
                    <a:pt x="259" y="550"/>
                  </a:cubicBezTo>
                  <a:cubicBezTo>
                    <a:pt x="259" y="550"/>
                    <a:pt x="258" y="550"/>
                    <a:pt x="257" y="550"/>
                  </a:cubicBezTo>
                  <a:cubicBezTo>
                    <a:pt x="254" y="546"/>
                    <a:pt x="249" y="543"/>
                    <a:pt x="246" y="539"/>
                  </a:cubicBezTo>
                  <a:cubicBezTo>
                    <a:pt x="242" y="534"/>
                    <a:pt x="238" y="528"/>
                    <a:pt x="237" y="521"/>
                  </a:cubicBezTo>
                  <a:cubicBezTo>
                    <a:pt x="237" y="521"/>
                    <a:pt x="237" y="521"/>
                    <a:pt x="237" y="521"/>
                  </a:cubicBezTo>
                  <a:cubicBezTo>
                    <a:pt x="236" y="528"/>
                    <a:pt x="238" y="535"/>
                    <a:pt x="242" y="541"/>
                  </a:cubicBezTo>
                  <a:cubicBezTo>
                    <a:pt x="244" y="544"/>
                    <a:pt x="247" y="547"/>
                    <a:pt x="250" y="550"/>
                  </a:cubicBezTo>
                  <a:cubicBezTo>
                    <a:pt x="242" y="551"/>
                    <a:pt x="235" y="552"/>
                    <a:pt x="227" y="556"/>
                  </a:cubicBezTo>
                  <a:cubicBezTo>
                    <a:pt x="223" y="558"/>
                    <a:pt x="227" y="565"/>
                    <a:pt x="231" y="562"/>
                  </a:cubicBezTo>
                  <a:cubicBezTo>
                    <a:pt x="233" y="561"/>
                    <a:pt x="235" y="560"/>
                    <a:pt x="236" y="560"/>
                  </a:cubicBezTo>
                  <a:cubicBezTo>
                    <a:pt x="242" y="569"/>
                    <a:pt x="250" y="576"/>
                    <a:pt x="259" y="583"/>
                  </a:cubicBezTo>
                  <a:cubicBezTo>
                    <a:pt x="259" y="586"/>
                    <a:pt x="260" y="588"/>
                    <a:pt x="260" y="591"/>
                  </a:cubicBezTo>
                  <a:cubicBezTo>
                    <a:pt x="261" y="601"/>
                    <a:pt x="263" y="613"/>
                    <a:pt x="268" y="622"/>
                  </a:cubicBezTo>
                  <a:cubicBezTo>
                    <a:pt x="278" y="641"/>
                    <a:pt x="303" y="651"/>
                    <a:pt x="325" y="643"/>
                  </a:cubicBezTo>
                  <a:cubicBezTo>
                    <a:pt x="345" y="637"/>
                    <a:pt x="354" y="617"/>
                    <a:pt x="362" y="601"/>
                  </a:cubicBezTo>
                  <a:cubicBezTo>
                    <a:pt x="366" y="594"/>
                    <a:pt x="370" y="584"/>
                    <a:pt x="377" y="579"/>
                  </a:cubicBezTo>
                  <a:cubicBezTo>
                    <a:pt x="385" y="572"/>
                    <a:pt x="392" y="580"/>
                    <a:pt x="398" y="585"/>
                  </a:cubicBezTo>
                  <a:cubicBezTo>
                    <a:pt x="398" y="586"/>
                    <a:pt x="398" y="586"/>
                    <a:pt x="398" y="586"/>
                  </a:cubicBezTo>
                  <a:cubicBezTo>
                    <a:pt x="398" y="591"/>
                    <a:pt x="398" y="596"/>
                    <a:pt x="398" y="600"/>
                  </a:cubicBezTo>
                  <a:cubicBezTo>
                    <a:pt x="395" y="618"/>
                    <a:pt x="389" y="636"/>
                    <a:pt x="377" y="650"/>
                  </a:cubicBezTo>
                  <a:cubicBezTo>
                    <a:pt x="379" y="647"/>
                    <a:pt x="379" y="644"/>
                    <a:pt x="380" y="640"/>
                  </a:cubicBezTo>
                  <a:cubicBezTo>
                    <a:pt x="380" y="639"/>
                    <a:pt x="379" y="639"/>
                    <a:pt x="378" y="640"/>
                  </a:cubicBezTo>
                  <a:cubicBezTo>
                    <a:pt x="371" y="658"/>
                    <a:pt x="356" y="670"/>
                    <a:pt x="335" y="671"/>
                  </a:cubicBezTo>
                  <a:cubicBezTo>
                    <a:pt x="332" y="671"/>
                    <a:pt x="330" y="671"/>
                    <a:pt x="327" y="671"/>
                  </a:cubicBezTo>
                  <a:cubicBezTo>
                    <a:pt x="331" y="668"/>
                    <a:pt x="334" y="666"/>
                    <a:pt x="337" y="663"/>
                  </a:cubicBezTo>
                  <a:cubicBezTo>
                    <a:pt x="343" y="657"/>
                    <a:pt x="352" y="649"/>
                    <a:pt x="353" y="640"/>
                  </a:cubicBezTo>
                  <a:cubicBezTo>
                    <a:pt x="353" y="639"/>
                    <a:pt x="352" y="638"/>
                    <a:pt x="351" y="639"/>
                  </a:cubicBezTo>
                  <a:cubicBezTo>
                    <a:pt x="344" y="644"/>
                    <a:pt x="340" y="653"/>
                    <a:pt x="333" y="660"/>
                  </a:cubicBezTo>
                  <a:cubicBezTo>
                    <a:pt x="330" y="663"/>
                    <a:pt x="326" y="667"/>
                    <a:pt x="322" y="670"/>
                  </a:cubicBezTo>
                  <a:cubicBezTo>
                    <a:pt x="315" y="669"/>
                    <a:pt x="309" y="668"/>
                    <a:pt x="304" y="666"/>
                  </a:cubicBezTo>
                  <a:cubicBezTo>
                    <a:pt x="304" y="666"/>
                    <a:pt x="304" y="666"/>
                    <a:pt x="304" y="666"/>
                  </a:cubicBezTo>
                  <a:cubicBezTo>
                    <a:pt x="309" y="663"/>
                    <a:pt x="317" y="658"/>
                    <a:pt x="319" y="653"/>
                  </a:cubicBezTo>
                  <a:cubicBezTo>
                    <a:pt x="319" y="652"/>
                    <a:pt x="318" y="651"/>
                    <a:pt x="317" y="651"/>
                  </a:cubicBezTo>
                  <a:cubicBezTo>
                    <a:pt x="312" y="653"/>
                    <a:pt x="308" y="659"/>
                    <a:pt x="303" y="662"/>
                  </a:cubicBezTo>
                  <a:cubicBezTo>
                    <a:pt x="302" y="663"/>
                    <a:pt x="301" y="664"/>
                    <a:pt x="300" y="665"/>
                  </a:cubicBezTo>
                  <a:cubicBezTo>
                    <a:pt x="293" y="662"/>
                    <a:pt x="286" y="659"/>
                    <a:pt x="279" y="655"/>
                  </a:cubicBezTo>
                  <a:cubicBezTo>
                    <a:pt x="276" y="653"/>
                    <a:pt x="272" y="651"/>
                    <a:pt x="269" y="649"/>
                  </a:cubicBezTo>
                  <a:cubicBezTo>
                    <a:pt x="274" y="649"/>
                    <a:pt x="279" y="649"/>
                    <a:pt x="284" y="649"/>
                  </a:cubicBezTo>
                  <a:cubicBezTo>
                    <a:pt x="287" y="649"/>
                    <a:pt x="287" y="644"/>
                    <a:pt x="284" y="644"/>
                  </a:cubicBezTo>
                  <a:cubicBezTo>
                    <a:pt x="277" y="643"/>
                    <a:pt x="270" y="644"/>
                    <a:pt x="263" y="644"/>
                  </a:cubicBezTo>
                  <a:cubicBezTo>
                    <a:pt x="260" y="642"/>
                    <a:pt x="257" y="639"/>
                    <a:pt x="254" y="637"/>
                  </a:cubicBezTo>
                  <a:cubicBezTo>
                    <a:pt x="254" y="636"/>
                    <a:pt x="253" y="635"/>
                    <a:pt x="253" y="634"/>
                  </a:cubicBezTo>
                  <a:cubicBezTo>
                    <a:pt x="252" y="634"/>
                    <a:pt x="252" y="634"/>
                    <a:pt x="252" y="633"/>
                  </a:cubicBezTo>
                  <a:cubicBezTo>
                    <a:pt x="253" y="634"/>
                    <a:pt x="253" y="634"/>
                    <a:pt x="254" y="634"/>
                  </a:cubicBezTo>
                  <a:cubicBezTo>
                    <a:pt x="257" y="635"/>
                    <a:pt x="263" y="638"/>
                    <a:pt x="266" y="636"/>
                  </a:cubicBezTo>
                  <a:cubicBezTo>
                    <a:pt x="267" y="635"/>
                    <a:pt x="266" y="633"/>
                    <a:pt x="265" y="633"/>
                  </a:cubicBezTo>
                  <a:cubicBezTo>
                    <a:pt x="265" y="633"/>
                    <a:pt x="265" y="633"/>
                    <a:pt x="265" y="633"/>
                  </a:cubicBezTo>
                  <a:cubicBezTo>
                    <a:pt x="266" y="633"/>
                    <a:pt x="262" y="631"/>
                    <a:pt x="262" y="631"/>
                  </a:cubicBezTo>
                  <a:cubicBezTo>
                    <a:pt x="259" y="630"/>
                    <a:pt x="256" y="629"/>
                    <a:pt x="253" y="628"/>
                  </a:cubicBezTo>
                  <a:cubicBezTo>
                    <a:pt x="252" y="628"/>
                    <a:pt x="250" y="627"/>
                    <a:pt x="249" y="627"/>
                  </a:cubicBezTo>
                  <a:cubicBezTo>
                    <a:pt x="247" y="622"/>
                    <a:pt x="246" y="617"/>
                    <a:pt x="245" y="612"/>
                  </a:cubicBezTo>
                  <a:cubicBezTo>
                    <a:pt x="248" y="615"/>
                    <a:pt x="252" y="617"/>
                    <a:pt x="256" y="618"/>
                  </a:cubicBezTo>
                  <a:cubicBezTo>
                    <a:pt x="259" y="619"/>
                    <a:pt x="262" y="615"/>
                    <a:pt x="259" y="613"/>
                  </a:cubicBezTo>
                  <a:cubicBezTo>
                    <a:pt x="254" y="608"/>
                    <a:pt x="247" y="606"/>
                    <a:pt x="241" y="602"/>
                  </a:cubicBezTo>
                  <a:cubicBezTo>
                    <a:pt x="240" y="600"/>
                    <a:pt x="240" y="597"/>
                    <a:pt x="238" y="595"/>
                  </a:cubicBezTo>
                  <a:cubicBezTo>
                    <a:pt x="238" y="593"/>
                    <a:pt x="235" y="594"/>
                    <a:pt x="234" y="595"/>
                  </a:cubicBezTo>
                  <a:cubicBezTo>
                    <a:pt x="234" y="595"/>
                    <a:pt x="233" y="594"/>
                    <a:pt x="233" y="594"/>
                  </a:cubicBezTo>
                  <a:cubicBezTo>
                    <a:pt x="233" y="592"/>
                    <a:pt x="233" y="591"/>
                    <a:pt x="233" y="589"/>
                  </a:cubicBezTo>
                  <a:cubicBezTo>
                    <a:pt x="234" y="586"/>
                    <a:pt x="235" y="583"/>
                    <a:pt x="236" y="579"/>
                  </a:cubicBezTo>
                  <a:cubicBezTo>
                    <a:pt x="239" y="590"/>
                    <a:pt x="245" y="599"/>
                    <a:pt x="255" y="605"/>
                  </a:cubicBezTo>
                  <a:cubicBezTo>
                    <a:pt x="258" y="608"/>
                    <a:pt x="262" y="602"/>
                    <a:pt x="258" y="600"/>
                  </a:cubicBezTo>
                  <a:cubicBezTo>
                    <a:pt x="249" y="594"/>
                    <a:pt x="242" y="586"/>
                    <a:pt x="237" y="577"/>
                  </a:cubicBezTo>
                  <a:cubicBezTo>
                    <a:pt x="238" y="573"/>
                    <a:pt x="240" y="569"/>
                    <a:pt x="239" y="565"/>
                  </a:cubicBezTo>
                  <a:cubicBezTo>
                    <a:pt x="239" y="563"/>
                    <a:pt x="237" y="562"/>
                    <a:pt x="235" y="562"/>
                  </a:cubicBezTo>
                  <a:cubicBezTo>
                    <a:pt x="234" y="563"/>
                    <a:pt x="233" y="563"/>
                    <a:pt x="232" y="564"/>
                  </a:cubicBezTo>
                  <a:cubicBezTo>
                    <a:pt x="231" y="563"/>
                    <a:pt x="228" y="562"/>
                    <a:pt x="227" y="564"/>
                  </a:cubicBezTo>
                  <a:cubicBezTo>
                    <a:pt x="216" y="578"/>
                    <a:pt x="212" y="598"/>
                    <a:pt x="215" y="616"/>
                  </a:cubicBezTo>
                  <a:cubicBezTo>
                    <a:pt x="224" y="658"/>
                    <a:pt x="275" y="684"/>
                    <a:pt x="320" y="681"/>
                  </a:cubicBezTo>
                  <a:cubicBezTo>
                    <a:pt x="320" y="681"/>
                    <a:pt x="321" y="681"/>
                    <a:pt x="322" y="681"/>
                  </a:cubicBezTo>
                  <a:cubicBezTo>
                    <a:pt x="328" y="681"/>
                    <a:pt x="335" y="681"/>
                    <a:pt x="341" y="680"/>
                  </a:cubicBezTo>
                  <a:cubicBezTo>
                    <a:pt x="351" y="678"/>
                    <a:pt x="360" y="673"/>
                    <a:pt x="366" y="667"/>
                  </a:cubicBezTo>
                  <a:cubicBezTo>
                    <a:pt x="371" y="664"/>
                    <a:pt x="376" y="660"/>
                    <a:pt x="380" y="655"/>
                  </a:cubicBezTo>
                  <a:cubicBezTo>
                    <a:pt x="398" y="635"/>
                    <a:pt x="403" y="610"/>
                    <a:pt x="401" y="585"/>
                  </a:cubicBezTo>
                  <a:cubicBezTo>
                    <a:pt x="402" y="585"/>
                    <a:pt x="402" y="584"/>
                    <a:pt x="402" y="583"/>
                  </a:cubicBezTo>
                  <a:cubicBezTo>
                    <a:pt x="401" y="583"/>
                    <a:pt x="401" y="582"/>
                    <a:pt x="401" y="582"/>
                  </a:cubicBezTo>
                  <a:cubicBezTo>
                    <a:pt x="401" y="581"/>
                    <a:pt x="401" y="579"/>
                    <a:pt x="401" y="578"/>
                  </a:cubicBezTo>
                  <a:cubicBezTo>
                    <a:pt x="400" y="576"/>
                    <a:pt x="398" y="576"/>
                    <a:pt x="398" y="578"/>
                  </a:cubicBezTo>
                  <a:cubicBezTo>
                    <a:pt x="398" y="578"/>
                    <a:pt x="398" y="579"/>
                    <a:pt x="398" y="579"/>
                  </a:cubicBezTo>
                  <a:cubicBezTo>
                    <a:pt x="389" y="570"/>
                    <a:pt x="378" y="567"/>
                    <a:pt x="368" y="579"/>
                  </a:cubicBezTo>
                  <a:cubicBezTo>
                    <a:pt x="356" y="593"/>
                    <a:pt x="350" y="611"/>
                    <a:pt x="337" y="625"/>
                  </a:cubicBezTo>
                  <a:cubicBezTo>
                    <a:pt x="322" y="642"/>
                    <a:pt x="290" y="641"/>
                    <a:pt x="278" y="621"/>
                  </a:cubicBezTo>
                  <a:cubicBezTo>
                    <a:pt x="272" y="611"/>
                    <a:pt x="270" y="600"/>
                    <a:pt x="269" y="589"/>
                  </a:cubicBezTo>
                  <a:cubicBezTo>
                    <a:pt x="268" y="583"/>
                    <a:pt x="268" y="577"/>
                    <a:pt x="268" y="571"/>
                  </a:cubicBezTo>
                  <a:cubicBezTo>
                    <a:pt x="268" y="566"/>
                    <a:pt x="269" y="561"/>
                    <a:pt x="266" y="557"/>
                  </a:cubicBezTo>
                  <a:cubicBezTo>
                    <a:pt x="266" y="557"/>
                    <a:pt x="266" y="557"/>
                    <a:pt x="266" y="557"/>
                  </a:cubicBezTo>
                  <a:cubicBezTo>
                    <a:pt x="268" y="556"/>
                    <a:pt x="269" y="555"/>
                    <a:pt x="269" y="553"/>
                  </a:cubicBezTo>
                  <a:cubicBezTo>
                    <a:pt x="269" y="492"/>
                    <a:pt x="257" y="432"/>
                    <a:pt x="253" y="371"/>
                  </a:cubicBezTo>
                  <a:cubicBezTo>
                    <a:pt x="278" y="379"/>
                    <a:pt x="302" y="394"/>
                    <a:pt x="317" y="411"/>
                  </a:cubicBezTo>
                  <a:cubicBezTo>
                    <a:pt x="318" y="412"/>
                    <a:pt x="319" y="412"/>
                    <a:pt x="320" y="411"/>
                  </a:cubicBezTo>
                  <a:cubicBezTo>
                    <a:pt x="320" y="415"/>
                    <a:pt x="320" y="418"/>
                    <a:pt x="320" y="421"/>
                  </a:cubicBezTo>
                  <a:cubicBezTo>
                    <a:pt x="322" y="422"/>
                    <a:pt x="323" y="422"/>
                    <a:pt x="325" y="422"/>
                  </a:cubicBezTo>
                  <a:cubicBezTo>
                    <a:pt x="325" y="422"/>
                    <a:pt x="325" y="422"/>
                    <a:pt x="325" y="422"/>
                  </a:cubicBezTo>
                  <a:cubicBezTo>
                    <a:pt x="327" y="417"/>
                    <a:pt x="329" y="411"/>
                    <a:pt x="331" y="406"/>
                  </a:cubicBezTo>
                  <a:cubicBezTo>
                    <a:pt x="331" y="406"/>
                    <a:pt x="331" y="406"/>
                    <a:pt x="331" y="405"/>
                  </a:cubicBezTo>
                  <a:cubicBezTo>
                    <a:pt x="331" y="405"/>
                    <a:pt x="331" y="405"/>
                    <a:pt x="332" y="405"/>
                  </a:cubicBezTo>
                  <a:cubicBezTo>
                    <a:pt x="334" y="401"/>
                    <a:pt x="336" y="397"/>
                    <a:pt x="339" y="393"/>
                  </a:cubicBezTo>
                  <a:cubicBezTo>
                    <a:pt x="343" y="381"/>
                    <a:pt x="347" y="369"/>
                    <a:pt x="358" y="360"/>
                  </a:cubicBezTo>
                  <a:cubicBezTo>
                    <a:pt x="369" y="351"/>
                    <a:pt x="384" y="347"/>
                    <a:pt x="399" y="348"/>
                  </a:cubicBezTo>
                  <a:cubicBezTo>
                    <a:pt x="426" y="349"/>
                    <a:pt x="454" y="359"/>
                    <a:pt x="477" y="373"/>
                  </a:cubicBezTo>
                  <a:cubicBezTo>
                    <a:pt x="477" y="374"/>
                    <a:pt x="477" y="376"/>
                    <a:pt x="477" y="377"/>
                  </a:cubicBezTo>
                  <a:cubicBezTo>
                    <a:pt x="484" y="383"/>
                    <a:pt x="490" y="389"/>
                    <a:pt x="496" y="395"/>
                  </a:cubicBezTo>
                  <a:cubicBezTo>
                    <a:pt x="496" y="391"/>
                    <a:pt x="496" y="387"/>
                    <a:pt x="497" y="383"/>
                  </a:cubicBezTo>
                  <a:cubicBezTo>
                    <a:pt x="498" y="371"/>
                    <a:pt x="500" y="358"/>
                    <a:pt x="499" y="346"/>
                  </a:cubicBezTo>
                  <a:cubicBezTo>
                    <a:pt x="499" y="342"/>
                    <a:pt x="497" y="340"/>
                    <a:pt x="494" y="338"/>
                  </a:cubicBezTo>
                  <a:cubicBezTo>
                    <a:pt x="488" y="229"/>
                    <a:pt x="394" y="103"/>
                    <a:pt x="264" y="114"/>
                  </a:cubicBezTo>
                  <a:cubicBezTo>
                    <a:pt x="255" y="78"/>
                    <a:pt x="256" y="43"/>
                    <a:pt x="256" y="7"/>
                  </a:cubicBezTo>
                  <a:cubicBezTo>
                    <a:pt x="256" y="1"/>
                    <a:pt x="247" y="0"/>
                    <a:pt x="246" y="6"/>
                  </a:cubicBezTo>
                  <a:cubicBezTo>
                    <a:pt x="235" y="42"/>
                    <a:pt x="224" y="78"/>
                    <a:pt x="213" y="114"/>
                  </a:cubicBezTo>
                  <a:cubicBezTo>
                    <a:pt x="160" y="130"/>
                    <a:pt x="110" y="151"/>
                    <a:pt x="75" y="191"/>
                  </a:cubicBezTo>
                  <a:cubicBezTo>
                    <a:pt x="26" y="247"/>
                    <a:pt x="16" y="316"/>
                    <a:pt x="1" y="383"/>
                  </a:cubicBezTo>
                  <a:cubicBezTo>
                    <a:pt x="0" y="385"/>
                    <a:pt x="1" y="386"/>
                    <a:pt x="2" y="387"/>
                  </a:cubicBezTo>
                  <a:cubicBezTo>
                    <a:pt x="2" y="391"/>
                    <a:pt x="1" y="395"/>
                    <a:pt x="1" y="398"/>
                  </a:cubicBezTo>
                  <a:cubicBezTo>
                    <a:pt x="1" y="402"/>
                    <a:pt x="1" y="407"/>
                    <a:pt x="0" y="411"/>
                  </a:cubicBezTo>
                  <a:cubicBezTo>
                    <a:pt x="1" y="411"/>
                    <a:pt x="1" y="412"/>
                    <a:pt x="2" y="413"/>
                  </a:cubicBezTo>
                  <a:cubicBezTo>
                    <a:pt x="2" y="413"/>
                    <a:pt x="3" y="414"/>
                    <a:pt x="3" y="415"/>
                  </a:cubicBezTo>
                  <a:cubicBezTo>
                    <a:pt x="4" y="416"/>
                    <a:pt x="4" y="416"/>
                    <a:pt x="5" y="417"/>
                  </a:cubicBezTo>
                  <a:cubicBezTo>
                    <a:pt x="7" y="414"/>
                    <a:pt x="9" y="412"/>
                    <a:pt x="12" y="409"/>
                  </a:cubicBezTo>
                  <a:cubicBezTo>
                    <a:pt x="12" y="407"/>
                    <a:pt x="12" y="404"/>
                    <a:pt x="12" y="402"/>
                  </a:cubicBezTo>
                  <a:cubicBezTo>
                    <a:pt x="13" y="398"/>
                    <a:pt x="13" y="395"/>
                    <a:pt x="14" y="391"/>
                  </a:cubicBezTo>
                  <a:cubicBezTo>
                    <a:pt x="15" y="394"/>
                    <a:pt x="20" y="397"/>
                    <a:pt x="23" y="394"/>
                  </a:cubicBezTo>
                  <a:close/>
                  <a:moveTo>
                    <a:pt x="235" y="607"/>
                  </a:moveTo>
                  <a:cubicBezTo>
                    <a:pt x="234" y="605"/>
                    <a:pt x="234" y="603"/>
                    <a:pt x="233" y="601"/>
                  </a:cubicBezTo>
                  <a:cubicBezTo>
                    <a:pt x="233" y="601"/>
                    <a:pt x="234" y="602"/>
                    <a:pt x="234" y="602"/>
                  </a:cubicBezTo>
                  <a:cubicBezTo>
                    <a:pt x="234" y="603"/>
                    <a:pt x="234" y="605"/>
                    <a:pt x="235" y="607"/>
                  </a:cubicBezTo>
                  <a:close/>
                  <a:moveTo>
                    <a:pt x="279" y="670"/>
                  </a:moveTo>
                  <a:cubicBezTo>
                    <a:pt x="259" y="663"/>
                    <a:pt x="241" y="651"/>
                    <a:pt x="230" y="634"/>
                  </a:cubicBezTo>
                  <a:cubicBezTo>
                    <a:pt x="226" y="628"/>
                    <a:pt x="224" y="621"/>
                    <a:pt x="223" y="615"/>
                  </a:cubicBezTo>
                  <a:cubicBezTo>
                    <a:pt x="223" y="616"/>
                    <a:pt x="224" y="618"/>
                    <a:pt x="224" y="619"/>
                  </a:cubicBezTo>
                  <a:cubicBezTo>
                    <a:pt x="234" y="640"/>
                    <a:pt x="253" y="657"/>
                    <a:pt x="274" y="667"/>
                  </a:cubicBezTo>
                  <a:cubicBezTo>
                    <a:pt x="276" y="668"/>
                    <a:pt x="278" y="669"/>
                    <a:pt x="279" y="670"/>
                  </a:cubicBezTo>
                  <a:close/>
                  <a:moveTo>
                    <a:pt x="260" y="555"/>
                  </a:moveTo>
                  <a:cubicBezTo>
                    <a:pt x="261" y="556"/>
                    <a:pt x="261" y="556"/>
                    <a:pt x="262" y="556"/>
                  </a:cubicBezTo>
                  <a:cubicBezTo>
                    <a:pt x="261" y="556"/>
                    <a:pt x="261" y="557"/>
                    <a:pt x="260" y="557"/>
                  </a:cubicBezTo>
                  <a:cubicBezTo>
                    <a:pt x="257" y="563"/>
                    <a:pt x="258" y="571"/>
                    <a:pt x="258" y="578"/>
                  </a:cubicBezTo>
                  <a:cubicBezTo>
                    <a:pt x="250" y="573"/>
                    <a:pt x="243" y="566"/>
                    <a:pt x="237" y="559"/>
                  </a:cubicBezTo>
                  <a:cubicBezTo>
                    <a:pt x="244" y="556"/>
                    <a:pt x="252" y="556"/>
                    <a:pt x="260" y="555"/>
                  </a:cubicBezTo>
                  <a:close/>
                  <a:moveTo>
                    <a:pt x="229" y="92"/>
                  </a:moveTo>
                  <a:cubicBezTo>
                    <a:pt x="229" y="97"/>
                    <a:pt x="228" y="101"/>
                    <a:pt x="227" y="106"/>
                  </a:cubicBezTo>
                  <a:cubicBezTo>
                    <a:pt x="227" y="107"/>
                    <a:pt x="227" y="108"/>
                    <a:pt x="228" y="109"/>
                  </a:cubicBezTo>
                  <a:cubicBezTo>
                    <a:pt x="227" y="110"/>
                    <a:pt x="225" y="110"/>
                    <a:pt x="223" y="111"/>
                  </a:cubicBezTo>
                  <a:cubicBezTo>
                    <a:pt x="225" y="104"/>
                    <a:pt x="227" y="98"/>
                    <a:pt x="229" y="92"/>
                  </a:cubicBezTo>
                  <a:close/>
                  <a:moveTo>
                    <a:pt x="241" y="76"/>
                  </a:moveTo>
                  <a:cubicBezTo>
                    <a:pt x="240" y="75"/>
                    <a:pt x="240" y="74"/>
                    <a:pt x="240" y="73"/>
                  </a:cubicBezTo>
                  <a:cubicBezTo>
                    <a:pt x="240" y="72"/>
                    <a:pt x="240" y="71"/>
                    <a:pt x="240" y="70"/>
                  </a:cubicBezTo>
                  <a:cubicBezTo>
                    <a:pt x="241" y="68"/>
                    <a:pt x="240" y="67"/>
                    <a:pt x="238" y="66"/>
                  </a:cubicBezTo>
                  <a:cubicBezTo>
                    <a:pt x="238" y="66"/>
                    <a:pt x="238" y="66"/>
                    <a:pt x="238" y="65"/>
                  </a:cubicBezTo>
                  <a:cubicBezTo>
                    <a:pt x="239" y="62"/>
                    <a:pt x="240" y="59"/>
                    <a:pt x="241" y="57"/>
                  </a:cubicBezTo>
                  <a:cubicBezTo>
                    <a:pt x="241" y="63"/>
                    <a:pt x="241" y="70"/>
                    <a:pt x="241" y="76"/>
                  </a:cubicBezTo>
                  <a:close/>
                  <a:moveTo>
                    <a:pt x="242" y="101"/>
                  </a:moveTo>
                  <a:cubicBezTo>
                    <a:pt x="242" y="101"/>
                    <a:pt x="242" y="101"/>
                    <a:pt x="242" y="101"/>
                  </a:cubicBezTo>
                  <a:cubicBezTo>
                    <a:pt x="241" y="100"/>
                    <a:pt x="240" y="101"/>
                    <a:pt x="239" y="101"/>
                  </a:cubicBezTo>
                  <a:cubicBezTo>
                    <a:pt x="239" y="101"/>
                    <a:pt x="239" y="101"/>
                    <a:pt x="239" y="100"/>
                  </a:cubicBezTo>
                  <a:cubicBezTo>
                    <a:pt x="240" y="99"/>
                    <a:pt x="241" y="97"/>
                    <a:pt x="241" y="96"/>
                  </a:cubicBezTo>
                  <a:cubicBezTo>
                    <a:pt x="242" y="95"/>
                    <a:pt x="242" y="95"/>
                    <a:pt x="242" y="95"/>
                  </a:cubicBezTo>
                  <a:cubicBezTo>
                    <a:pt x="242" y="97"/>
                    <a:pt x="242" y="99"/>
                    <a:pt x="242" y="101"/>
                  </a:cubicBezTo>
                  <a:close/>
                  <a:moveTo>
                    <a:pt x="245" y="112"/>
                  </a:moveTo>
                  <a:cubicBezTo>
                    <a:pt x="245" y="113"/>
                    <a:pt x="245" y="113"/>
                    <a:pt x="246" y="114"/>
                  </a:cubicBezTo>
                  <a:cubicBezTo>
                    <a:pt x="243" y="114"/>
                    <a:pt x="240" y="114"/>
                    <a:pt x="238" y="113"/>
                  </a:cubicBezTo>
                  <a:cubicBezTo>
                    <a:pt x="238" y="111"/>
                    <a:pt x="238" y="108"/>
                    <a:pt x="239" y="106"/>
                  </a:cubicBezTo>
                  <a:cubicBezTo>
                    <a:pt x="240" y="108"/>
                    <a:pt x="242" y="110"/>
                    <a:pt x="245" y="112"/>
                  </a:cubicBezTo>
                  <a:close/>
                  <a:moveTo>
                    <a:pt x="246" y="46"/>
                  </a:moveTo>
                  <a:cubicBezTo>
                    <a:pt x="246" y="45"/>
                    <a:pt x="245" y="45"/>
                    <a:pt x="245" y="45"/>
                  </a:cubicBezTo>
                  <a:cubicBezTo>
                    <a:pt x="245" y="43"/>
                    <a:pt x="245" y="42"/>
                    <a:pt x="246" y="40"/>
                  </a:cubicBezTo>
                  <a:cubicBezTo>
                    <a:pt x="246" y="42"/>
                    <a:pt x="246" y="44"/>
                    <a:pt x="246" y="46"/>
                  </a:cubicBezTo>
                  <a:close/>
                  <a:moveTo>
                    <a:pt x="252" y="97"/>
                  </a:moveTo>
                  <a:cubicBezTo>
                    <a:pt x="251" y="95"/>
                    <a:pt x="249" y="93"/>
                    <a:pt x="248" y="90"/>
                  </a:cubicBezTo>
                  <a:cubicBezTo>
                    <a:pt x="247" y="79"/>
                    <a:pt x="247" y="68"/>
                    <a:pt x="247" y="57"/>
                  </a:cubicBezTo>
                  <a:cubicBezTo>
                    <a:pt x="247" y="62"/>
                    <a:pt x="248" y="67"/>
                    <a:pt x="248" y="72"/>
                  </a:cubicBezTo>
                  <a:cubicBezTo>
                    <a:pt x="249" y="80"/>
                    <a:pt x="251" y="89"/>
                    <a:pt x="252" y="97"/>
                  </a:cubicBezTo>
                  <a:close/>
                  <a:moveTo>
                    <a:pt x="253" y="111"/>
                  </a:moveTo>
                  <a:cubicBezTo>
                    <a:pt x="254" y="111"/>
                    <a:pt x="255" y="111"/>
                    <a:pt x="256" y="110"/>
                  </a:cubicBezTo>
                  <a:cubicBezTo>
                    <a:pt x="257" y="112"/>
                    <a:pt x="257" y="113"/>
                    <a:pt x="258" y="114"/>
                  </a:cubicBezTo>
                  <a:cubicBezTo>
                    <a:pt x="258" y="114"/>
                    <a:pt x="258" y="114"/>
                    <a:pt x="258" y="114"/>
                  </a:cubicBezTo>
                  <a:cubicBezTo>
                    <a:pt x="257" y="114"/>
                    <a:pt x="257" y="114"/>
                    <a:pt x="257" y="114"/>
                  </a:cubicBezTo>
                  <a:cubicBezTo>
                    <a:pt x="257" y="114"/>
                    <a:pt x="257" y="114"/>
                    <a:pt x="256" y="114"/>
                  </a:cubicBezTo>
                  <a:cubicBezTo>
                    <a:pt x="255" y="113"/>
                    <a:pt x="254" y="112"/>
                    <a:pt x="253" y="111"/>
                  </a:cubicBezTo>
                  <a:close/>
                  <a:moveTo>
                    <a:pt x="249" y="101"/>
                  </a:moveTo>
                  <a:cubicBezTo>
                    <a:pt x="250" y="103"/>
                    <a:pt x="251" y="104"/>
                    <a:pt x="253" y="106"/>
                  </a:cubicBezTo>
                  <a:cubicBezTo>
                    <a:pt x="252" y="106"/>
                    <a:pt x="251" y="106"/>
                    <a:pt x="250" y="106"/>
                  </a:cubicBezTo>
                  <a:cubicBezTo>
                    <a:pt x="250" y="104"/>
                    <a:pt x="249" y="103"/>
                    <a:pt x="249" y="101"/>
                  </a:cubicBezTo>
                  <a:close/>
                  <a:moveTo>
                    <a:pt x="16" y="387"/>
                  </a:moveTo>
                  <a:cubicBezTo>
                    <a:pt x="15" y="387"/>
                    <a:pt x="15" y="388"/>
                    <a:pt x="14" y="388"/>
                  </a:cubicBezTo>
                  <a:cubicBezTo>
                    <a:pt x="15" y="386"/>
                    <a:pt x="15" y="385"/>
                    <a:pt x="16" y="383"/>
                  </a:cubicBezTo>
                  <a:cubicBezTo>
                    <a:pt x="16" y="379"/>
                    <a:pt x="15" y="375"/>
                    <a:pt x="15" y="372"/>
                  </a:cubicBezTo>
                  <a:cubicBezTo>
                    <a:pt x="15" y="371"/>
                    <a:pt x="15" y="370"/>
                    <a:pt x="14" y="370"/>
                  </a:cubicBezTo>
                  <a:cubicBezTo>
                    <a:pt x="27" y="308"/>
                    <a:pt x="38" y="245"/>
                    <a:pt x="84" y="195"/>
                  </a:cubicBezTo>
                  <a:cubicBezTo>
                    <a:pt x="104" y="173"/>
                    <a:pt x="127" y="157"/>
                    <a:pt x="155" y="144"/>
                  </a:cubicBezTo>
                  <a:cubicBezTo>
                    <a:pt x="174" y="134"/>
                    <a:pt x="194" y="127"/>
                    <a:pt x="213" y="119"/>
                  </a:cubicBezTo>
                  <a:cubicBezTo>
                    <a:pt x="215" y="121"/>
                    <a:pt x="220" y="121"/>
                    <a:pt x="221" y="117"/>
                  </a:cubicBezTo>
                  <a:cubicBezTo>
                    <a:pt x="221" y="116"/>
                    <a:pt x="222" y="116"/>
                    <a:pt x="222" y="115"/>
                  </a:cubicBezTo>
                  <a:cubicBezTo>
                    <a:pt x="225" y="114"/>
                    <a:pt x="228" y="112"/>
                    <a:pt x="231" y="111"/>
                  </a:cubicBezTo>
                  <a:cubicBezTo>
                    <a:pt x="232" y="111"/>
                    <a:pt x="232" y="110"/>
                    <a:pt x="232" y="110"/>
                  </a:cubicBezTo>
                  <a:cubicBezTo>
                    <a:pt x="232" y="110"/>
                    <a:pt x="232" y="110"/>
                    <a:pt x="232" y="109"/>
                  </a:cubicBezTo>
                  <a:cubicBezTo>
                    <a:pt x="232" y="111"/>
                    <a:pt x="231" y="113"/>
                    <a:pt x="231" y="115"/>
                  </a:cubicBezTo>
                  <a:cubicBezTo>
                    <a:pt x="230" y="117"/>
                    <a:pt x="232" y="119"/>
                    <a:pt x="234" y="119"/>
                  </a:cubicBezTo>
                  <a:cubicBezTo>
                    <a:pt x="239" y="119"/>
                    <a:pt x="243" y="120"/>
                    <a:pt x="248" y="120"/>
                  </a:cubicBezTo>
                  <a:cubicBezTo>
                    <a:pt x="247" y="121"/>
                    <a:pt x="246" y="122"/>
                    <a:pt x="246" y="123"/>
                  </a:cubicBezTo>
                  <a:cubicBezTo>
                    <a:pt x="245" y="122"/>
                    <a:pt x="245" y="122"/>
                    <a:pt x="245" y="122"/>
                  </a:cubicBezTo>
                  <a:cubicBezTo>
                    <a:pt x="244" y="121"/>
                    <a:pt x="243" y="122"/>
                    <a:pt x="243" y="123"/>
                  </a:cubicBezTo>
                  <a:cubicBezTo>
                    <a:pt x="244" y="123"/>
                    <a:pt x="244" y="124"/>
                    <a:pt x="245" y="125"/>
                  </a:cubicBezTo>
                  <a:cubicBezTo>
                    <a:pt x="218" y="166"/>
                    <a:pt x="186" y="203"/>
                    <a:pt x="161" y="245"/>
                  </a:cubicBezTo>
                  <a:cubicBezTo>
                    <a:pt x="136" y="287"/>
                    <a:pt x="115" y="337"/>
                    <a:pt x="123" y="386"/>
                  </a:cubicBezTo>
                  <a:cubicBezTo>
                    <a:pt x="115" y="378"/>
                    <a:pt x="104" y="372"/>
                    <a:pt x="90" y="370"/>
                  </a:cubicBezTo>
                  <a:cubicBezTo>
                    <a:pt x="64" y="367"/>
                    <a:pt x="35" y="371"/>
                    <a:pt x="16" y="3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1424"/>
            <p:cNvSpPr/>
            <p:nvPr/>
          </p:nvSpPr>
          <p:spPr bwMode="auto">
            <a:xfrm>
              <a:off x="4313" y="1029"/>
              <a:ext cx="141" cy="232"/>
            </a:xfrm>
            <a:custGeom>
              <a:avLst/>
              <a:gdLst>
                <a:gd name="T0" fmla="*/ 1 w 252"/>
                <a:gd name="T1" fmla="*/ 344 h 414"/>
                <a:gd name="T2" fmla="*/ 2 w 252"/>
                <a:gd name="T3" fmla="*/ 296 h 414"/>
                <a:gd name="T4" fmla="*/ 13 w 252"/>
                <a:gd name="T5" fmla="*/ 197 h 414"/>
                <a:gd name="T6" fmla="*/ 59 w 252"/>
                <a:gd name="T7" fmla="*/ 30 h 414"/>
                <a:gd name="T8" fmla="*/ 53 w 252"/>
                <a:gd name="T9" fmla="*/ 31 h 414"/>
                <a:gd name="T10" fmla="*/ 48 w 252"/>
                <a:gd name="T11" fmla="*/ 11 h 414"/>
                <a:gd name="T12" fmla="*/ 136 w 252"/>
                <a:gd name="T13" fmla="*/ 12 h 414"/>
                <a:gd name="T14" fmla="*/ 185 w 252"/>
                <a:gd name="T15" fmla="*/ 26 h 414"/>
                <a:gd name="T16" fmla="*/ 228 w 252"/>
                <a:gd name="T17" fmla="*/ 38 h 414"/>
                <a:gd name="T18" fmla="*/ 228 w 252"/>
                <a:gd name="T19" fmla="*/ 30 h 414"/>
                <a:gd name="T20" fmla="*/ 234 w 252"/>
                <a:gd name="T21" fmla="*/ 30 h 414"/>
                <a:gd name="T22" fmla="*/ 242 w 252"/>
                <a:gd name="T23" fmla="*/ 201 h 414"/>
                <a:gd name="T24" fmla="*/ 251 w 252"/>
                <a:gd name="T25" fmla="*/ 367 h 414"/>
                <a:gd name="T26" fmla="*/ 230 w 252"/>
                <a:gd name="T27" fmla="*/ 367 h 414"/>
                <a:gd name="T28" fmla="*/ 223 w 252"/>
                <a:gd name="T29" fmla="*/ 201 h 414"/>
                <a:gd name="T30" fmla="*/ 227 w 252"/>
                <a:gd name="T31" fmla="*/ 42 h 414"/>
                <a:gd name="T32" fmla="*/ 147 w 252"/>
                <a:gd name="T33" fmla="*/ 36 h 414"/>
                <a:gd name="T34" fmla="*/ 67 w 252"/>
                <a:gd name="T35" fmla="*/ 28 h 414"/>
                <a:gd name="T36" fmla="*/ 36 w 252"/>
                <a:gd name="T37" fmla="*/ 195 h 414"/>
                <a:gd name="T38" fmla="*/ 26 w 252"/>
                <a:gd name="T39" fmla="*/ 292 h 414"/>
                <a:gd name="T40" fmla="*/ 25 w 252"/>
                <a:gd name="T41" fmla="*/ 340 h 414"/>
                <a:gd name="T42" fmla="*/ 26 w 252"/>
                <a:gd name="T43" fmla="*/ 370 h 414"/>
                <a:gd name="T44" fmla="*/ 53 w 252"/>
                <a:gd name="T45" fmla="*/ 382 h 414"/>
                <a:gd name="T46" fmla="*/ 115 w 252"/>
                <a:gd name="T47" fmla="*/ 388 h 414"/>
                <a:gd name="T48" fmla="*/ 186 w 252"/>
                <a:gd name="T49" fmla="*/ 382 h 414"/>
                <a:gd name="T50" fmla="*/ 242 w 252"/>
                <a:gd name="T51" fmla="*/ 380 h 414"/>
                <a:gd name="T52" fmla="*/ 242 w 252"/>
                <a:gd name="T53" fmla="*/ 390 h 414"/>
                <a:gd name="T54" fmla="*/ 189 w 252"/>
                <a:gd name="T55" fmla="*/ 403 h 414"/>
                <a:gd name="T56" fmla="*/ 118 w 252"/>
                <a:gd name="T57" fmla="*/ 412 h 414"/>
                <a:gd name="T58" fmla="*/ 54 w 252"/>
                <a:gd name="T59" fmla="*/ 409 h 414"/>
                <a:gd name="T60" fmla="*/ 21 w 252"/>
                <a:gd name="T61" fmla="*/ 394 h 414"/>
                <a:gd name="T62" fmla="*/ 3 w 252"/>
                <a:gd name="T63" fmla="*/ 388 h 414"/>
                <a:gd name="T64" fmla="*/ 1 w 252"/>
                <a:gd name="T65" fmla="*/ 34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2" h="414">
                  <a:moveTo>
                    <a:pt x="1" y="344"/>
                  </a:moveTo>
                  <a:cubicBezTo>
                    <a:pt x="0" y="328"/>
                    <a:pt x="1" y="312"/>
                    <a:pt x="2" y="296"/>
                  </a:cubicBezTo>
                  <a:cubicBezTo>
                    <a:pt x="3" y="263"/>
                    <a:pt x="7" y="230"/>
                    <a:pt x="13" y="197"/>
                  </a:cubicBezTo>
                  <a:cubicBezTo>
                    <a:pt x="23" y="140"/>
                    <a:pt x="36" y="83"/>
                    <a:pt x="59" y="30"/>
                  </a:cubicBezTo>
                  <a:cubicBezTo>
                    <a:pt x="57" y="30"/>
                    <a:pt x="55" y="31"/>
                    <a:pt x="53" y="31"/>
                  </a:cubicBezTo>
                  <a:cubicBezTo>
                    <a:pt x="41" y="36"/>
                    <a:pt x="36" y="16"/>
                    <a:pt x="48" y="11"/>
                  </a:cubicBezTo>
                  <a:cubicBezTo>
                    <a:pt x="77" y="0"/>
                    <a:pt x="107" y="5"/>
                    <a:pt x="136" y="12"/>
                  </a:cubicBezTo>
                  <a:cubicBezTo>
                    <a:pt x="152" y="17"/>
                    <a:pt x="169" y="22"/>
                    <a:pt x="185" y="26"/>
                  </a:cubicBezTo>
                  <a:cubicBezTo>
                    <a:pt x="199" y="29"/>
                    <a:pt x="214" y="32"/>
                    <a:pt x="228" y="38"/>
                  </a:cubicBezTo>
                  <a:cubicBezTo>
                    <a:pt x="228" y="35"/>
                    <a:pt x="228" y="33"/>
                    <a:pt x="228" y="30"/>
                  </a:cubicBezTo>
                  <a:cubicBezTo>
                    <a:pt x="229" y="27"/>
                    <a:pt x="234" y="27"/>
                    <a:pt x="234" y="30"/>
                  </a:cubicBezTo>
                  <a:cubicBezTo>
                    <a:pt x="239" y="87"/>
                    <a:pt x="241" y="144"/>
                    <a:pt x="242" y="201"/>
                  </a:cubicBezTo>
                  <a:cubicBezTo>
                    <a:pt x="244" y="256"/>
                    <a:pt x="248" y="312"/>
                    <a:pt x="251" y="367"/>
                  </a:cubicBezTo>
                  <a:cubicBezTo>
                    <a:pt x="252" y="381"/>
                    <a:pt x="231" y="381"/>
                    <a:pt x="230" y="367"/>
                  </a:cubicBezTo>
                  <a:cubicBezTo>
                    <a:pt x="224" y="312"/>
                    <a:pt x="223" y="256"/>
                    <a:pt x="223" y="201"/>
                  </a:cubicBezTo>
                  <a:cubicBezTo>
                    <a:pt x="222" y="148"/>
                    <a:pt x="223" y="95"/>
                    <a:pt x="227" y="42"/>
                  </a:cubicBezTo>
                  <a:cubicBezTo>
                    <a:pt x="203" y="53"/>
                    <a:pt x="171" y="42"/>
                    <a:pt x="147" y="36"/>
                  </a:cubicBezTo>
                  <a:cubicBezTo>
                    <a:pt x="121" y="29"/>
                    <a:pt x="94" y="23"/>
                    <a:pt x="67" y="28"/>
                  </a:cubicBezTo>
                  <a:cubicBezTo>
                    <a:pt x="55" y="83"/>
                    <a:pt x="43" y="139"/>
                    <a:pt x="36" y="195"/>
                  </a:cubicBezTo>
                  <a:cubicBezTo>
                    <a:pt x="32" y="227"/>
                    <a:pt x="28" y="259"/>
                    <a:pt x="26" y="292"/>
                  </a:cubicBezTo>
                  <a:cubicBezTo>
                    <a:pt x="25" y="308"/>
                    <a:pt x="25" y="324"/>
                    <a:pt x="25" y="340"/>
                  </a:cubicBezTo>
                  <a:cubicBezTo>
                    <a:pt x="25" y="350"/>
                    <a:pt x="26" y="360"/>
                    <a:pt x="26" y="370"/>
                  </a:cubicBezTo>
                  <a:cubicBezTo>
                    <a:pt x="35" y="371"/>
                    <a:pt x="47" y="380"/>
                    <a:pt x="53" y="382"/>
                  </a:cubicBezTo>
                  <a:cubicBezTo>
                    <a:pt x="73" y="389"/>
                    <a:pt x="95" y="389"/>
                    <a:pt x="115" y="388"/>
                  </a:cubicBezTo>
                  <a:cubicBezTo>
                    <a:pt x="139" y="387"/>
                    <a:pt x="162" y="384"/>
                    <a:pt x="186" y="382"/>
                  </a:cubicBezTo>
                  <a:cubicBezTo>
                    <a:pt x="204" y="380"/>
                    <a:pt x="223" y="377"/>
                    <a:pt x="242" y="380"/>
                  </a:cubicBezTo>
                  <a:cubicBezTo>
                    <a:pt x="247" y="381"/>
                    <a:pt x="246" y="389"/>
                    <a:pt x="242" y="390"/>
                  </a:cubicBezTo>
                  <a:cubicBezTo>
                    <a:pt x="225" y="397"/>
                    <a:pt x="206" y="399"/>
                    <a:pt x="189" y="403"/>
                  </a:cubicBezTo>
                  <a:cubicBezTo>
                    <a:pt x="165" y="407"/>
                    <a:pt x="142" y="410"/>
                    <a:pt x="118" y="412"/>
                  </a:cubicBezTo>
                  <a:cubicBezTo>
                    <a:pt x="97" y="414"/>
                    <a:pt x="75" y="413"/>
                    <a:pt x="54" y="409"/>
                  </a:cubicBezTo>
                  <a:cubicBezTo>
                    <a:pt x="45" y="407"/>
                    <a:pt x="29" y="402"/>
                    <a:pt x="21" y="394"/>
                  </a:cubicBezTo>
                  <a:cubicBezTo>
                    <a:pt x="15" y="399"/>
                    <a:pt x="6" y="398"/>
                    <a:pt x="3" y="388"/>
                  </a:cubicBezTo>
                  <a:cubicBezTo>
                    <a:pt x="0" y="375"/>
                    <a:pt x="1" y="359"/>
                    <a:pt x="1" y="3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1425"/>
            <p:cNvSpPr>
              <a:spLocks noEditPoints="1"/>
            </p:cNvSpPr>
            <p:nvPr/>
          </p:nvSpPr>
          <p:spPr bwMode="auto">
            <a:xfrm>
              <a:off x="4330" y="853"/>
              <a:ext cx="94" cy="169"/>
            </a:xfrm>
            <a:custGeom>
              <a:avLst/>
              <a:gdLst>
                <a:gd name="T0" fmla="*/ 101 w 168"/>
                <a:gd name="T1" fmla="*/ 12 h 301"/>
                <a:gd name="T2" fmla="*/ 60 w 168"/>
                <a:gd name="T3" fmla="*/ 60 h 301"/>
                <a:gd name="T4" fmla="*/ 34 w 168"/>
                <a:gd name="T5" fmla="*/ 232 h 301"/>
                <a:gd name="T6" fmla="*/ 114 w 168"/>
                <a:gd name="T7" fmla="*/ 291 h 301"/>
                <a:gd name="T8" fmla="*/ 113 w 168"/>
                <a:gd name="T9" fmla="*/ 242 h 301"/>
                <a:gd name="T10" fmla="*/ 123 w 168"/>
                <a:gd name="T11" fmla="*/ 240 h 301"/>
                <a:gd name="T12" fmla="*/ 123 w 168"/>
                <a:gd name="T13" fmla="*/ 112 h 301"/>
                <a:gd name="T14" fmla="*/ 111 w 168"/>
                <a:gd name="T15" fmla="*/ 89 h 301"/>
                <a:gd name="T16" fmla="*/ 110 w 168"/>
                <a:gd name="T17" fmla="*/ 122 h 301"/>
                <a:gd name="T18" fmla="*/ 111 w 168"/>
                <a:gd name="T19" fmla="*/ 91 h 301"/>
                <a:gd name="T20" fmla="*/ 50 w 168"/>
                <a:gd name="T21" fmla="*/ 197 h 301"/>
                <a:gd name="T22" fmla="*/ 32 w 168"/>
                <a:gd name="T23" fmla="*/ 151 h 301"/>
                <a:gd name="T24" fmla="*/ 94 w 168"/>
                <a:gd name="T25" fmla="*/ 246 h 301"/>
                <a:gd name="T26" fmla="*/ 110 w 168"/>
                <a:gd name="T27" fmla="*/ 212 h 301"/>
                <a:gd name="T28" fmla="*/ 114 w 168"/>
                <a:gd name="T29" fmla="*/ 217 h 301"/>
                <a:gd name="T30" fmla="*/ 116 w 168"/>
                <a:gd name="T31" fmla="*/ 146 h 301"/>
                <a:gd name="T32" fmla="*/ 121 w 168"/>
                <a:gd name="T33" fmla="*/ 122 h 301"/>
                <a:gd name="T34" fmla="*/ 111 w 168"/>
                <a:gd name="T35" fmla="*/ 165 h 301"/>
                <a:gd name="T36" fmla="*/ 89 w 168"/>
                <a:gd name="T37" fmla="*/ 136 h 301"/>
                <a:gd name="T38" fmla="*/ 89 w 168"/>
                <a:gd name="T39" fmla="*/ 136 h 301"/>
                <a:gd name="T40" fmla="*/ 60 w 168"/>
                <a:gd name="T41" fmla="*/ 98 h 301"/>
                <a:gd name="T42" fmla="*/ 42 w 168"/>
                <a:gd name="T43" fmla="*/ 134 h 301"/>
                <a:gd name="T44" fmla="*/ 72 w 168"/>
                <a:gd name="T45" fmla="*/ 130 h 301"/>
                <a:gd name="T46" fmla="*/ 80 w 168"/>
                <a:gd name="T47" fmla="*/ 178 h 301"/>
                <a:gd name="T48" fmla="*/ 72 w 168"/>
                <a:gd name="T49" fmla="*/ 158 h 301"/>
                <a:gd name="T50" fmla="*/ 97 w 168"/>
                <a:gd name="T51" fmla="*/ 176 h 301"/>
                <a:gd name="T52" fmla="*/ 86 w 168"/>
                <a:gd name="T53" fmla="*/ 227 h 301"/>
                <a:gd name="T54" fmla="*/ 86 w 168"/>
                <a:gd name="T55" fmla="*/ 227 h 301"/>
                <a:gd name="T56" fmla="*/ 21 w 168"/>
                <a:gd name="T57" fmla="*/ 148 h 301"/>
                <a:gd name="T58" fmla="*/ 77 w 168"/>
                <a:gd name="T59" fmla="*/ 91 h 301"/>
                <a:gd name="T60" fmla="*/ 77 w 168"/>
                <a:gd name="T61" fmla="*/ 91 h 301"/>
                <a:gd name="T62" fmla="*/ 78 w 168"/>
                <a:gd name="T63" fmla="*/ 119 h 301"/>
                <a:gd name="T64" fmla="*/ 88 w 168"/>
                <a:gd name="T65" fmla="*/ 112 h 301"/>
                <a:gd name="T66" fmla="*/ 105 w 168"/>
                <a:gd name="T67" fmla="*/ 144 h 301"/>
                <a:gd name="T68" fmla="*/ 97 w 168"/>
                <a:gd name="T69" fmla="*/ 149 h 301"/>
                <a:gd name="T70" fmla="*/ 121 w 168"/>
                <a:gd name="T71" fmla="*/ 201 h 301"/>
                <a:gd name="T72" fmla="*/ 124 w 168"/>
                <a:gd name="T73" fmla="*/ 177 h 301"/>
                <a:gd name="T74" fmla="*/ 85 w 168"/>
                <a:gd name="T75" fmla="*/ 263 h 301"/>
                <a:gd name="T76" fmla="*/ 106 w 168"/>
                <a:gd name="T77" fmla="*/ 282 h 301"/>
                <a:gd name="T78" fmla="*/ 78 w 168"/>
                <a:gd name="T79" fmla="*/ 243 h 301"/>
                <a:gd name="T80" fmla="*/ 82 w 168"/>
                <a:gd name="T81" fmla="*/ 260 h 301"/>
                <a:gd name="T82" fmla="*/ 22 w 168"/>
                <a:gd name="T83" fmla="*/ 168 h 301"/>
                <a:gd name="T84" fmla="*/ 60 w 168"/>
                <a:gd name="T85" fmla="*/ 231 h 301"/>
                <a:gd name="T86" fmla="*/ 22 w 168"/>
                <a:gd name="T87" fmla="*/ 168 h 301"/>
                <a:gd name="T88" fmla="*/ 101 w 168"/>
                <a:gd name="T89" fmla="*/ 87 h 301"/>
                <a:gd name="T90" fmla="*/ 92 w 168"/>
                <a:gd name="T91" fmla="*/ 88 h 301"/>
                <a:gd name="T92" fmla="*/ 84 w 168"/>
                <a:gd name="T93" fmla="*/ 77 h 301"/>
                <a:gd name="T94" fmla="*/ 90 w 168"/>
                <a:gd name="T95" fmla="*/ 50 h 301"/>
                <a:gd name="T96" fmla="*/ 128 w 168"/>
                <a:gd name="T97" fmla="*/ 231 h 301"/>
                <a:gd name="T98" fmla="*/ 130 w 168"/>
                <a:gd name="T99" fmla="*/ 22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301">
                  <a:moveTo>
                    <a:pt x="151" y="224"/>
                  </a:moveTo>
                  <a:cubicBezTo>
                    <a:pt x="163" y="202"/>
                    <a:pt x="168" y="178"/>
                    <a:pt x="163" y="153"/>
                  </a:cubicBezTo>
                  <a:cubicBezTo>
                    <a:pt x="152" y="102"/>
                    <a:pt x="102" y="66"/>
                    <a:pt x="101" y="12"/>
                  </a:cubicBezTo>
                  <a:cubicBezTo>
                    <a:pt x="101" y="0"/>
                    <a:pt x="83" y="0"/>
                    <a:pt x="82" y="12"/>
                  </a:cubicBezTo>
                  <a:cubicBezTo>
                    <a:pt x="82" y="28"/>
                    <a:pt x="75" y="41"/>
                    <a:pt x="66" y="53"/>
                  </a:cubicBezTo>
                  <a:cubicBezTo>
                    <a:pt x="62" y="52"/>
                    <a:pt x="58" y="56"/>
                    <a:pt x="60" y="60"/>
                  </a:cubicBezTo>
                  <a:cubicBezTo>
                    <a:pt x="54" y="67"/>
                    <a:pt x="46" y="75"/>
                    <a:pt x="39" y="82"/>
                  </a:cubicBezTo>
                  <a:cubicBezTo>
                    <a:pt x="20" y="102"/>
                    <a:pt x="2" y="125"/>
                    <a:pt x="1" y="154"/>
                  </a:cubicBezTo>
                  <a:cubicBezTo>
                    <a:pt x="0" y="183"/>
                    <a:pt x="19" y="210"/>
                    <a:pt x="34" y="232"/>
                  </a:cubicBezTo>
                  <a:cubicBezTo>
                    <a:pt x="52" y="256"/>
                    <a:pt x="71" y="282"/>
                    <a:pt x="96" y="298"/>
                  </a:cubicBezTo>
                  <a:cubicBezTo>
                    <a:pt x="101" y="301"/>
                    <a:pt x="107" y="298"/>
                    <a:pt x="109" y="294"/>
                  </a:cubicBezTo>
                  <a:cubicBezTo>
                    <a:pt x="111" y="294"/>
                    <a:pt x="113" y="293"/>
                    <a:pt x="114" y="291"/>
                  </a:cubicBezTo>
                  <a:cubicBezTo>
                    <a:pt x="123" y="266"/>
                    <a:pt x="138" y="247"/>
                    <a:pt x="151" y="224"/>
                  </a:cubicBezTo>
                  <a:close/>
                  <a:moveTo>
                    <a:pt x="108" y="277"/>
                  </a:moveTo>
                  <a:cubicBezTo>
                    <a:pt x="106" y="265"/>
                    <a:pt x="109" y="253"/>
                    <a:pt x="113" y="242"/>
                  </a:cubicBezTo>
                  <a:cubicBezTo>
                    <a:pt x="114" y="240"/>
                    <a:pt x="116" y="238"/>
                    <a:pt x="117" y="236"/>
                  </a:cubicBezTo>
                  <a:cubicBezTo>
                    <a:pt x="118" y="237"/>
                    <a:pt x="119" y="238"/>
                    <a:pt x="120" y="239"/>
                  </a:cubicBezTo>
                  <a:cubicBezTo>
                    <a:pt x="120" y="240"/>
                    <a:pt x="122" y="240"/>
                    <a:pt x="123" y="240"/>
                  </a:cubicBezTo>
                  <a:cubicBezTo>
                    <a:pt x="116" y="252"/>
                    <a:pt x="111" y="264"/>
                    <a:pt x="108" y="277"/>
                  </a:cubicBezTo>
                  <a:close/>
                  <a:moveTo>
                    <a:pt x="125" y="112"/>
                  </a:moveTo>
                  <a:cubicBezTo>
                    <a:pt x="124" y="111"/>
                    <a:pt x="123" y="111"/>
                    <a:pt x="123" y="112"/>
                  </a:cubicBezTo>
                  <a:cubicBezTo>
                    <a:pt x="123" y="111"/>
                    <a:pt x="123" y="110"/>
                    <a:pt x="123" y="109"/>
                  </a:cubicBezTo>
                  <a:cubicBezTo>
                    <a:pt x="124" y="110"/>
                    <a:pt x="124" y="111"/>
                    <a:pt x="125" y="112"/>
                  </a:cubicBezTo>
                  <a:close/>
                  <a:moveTo>
                    <a:pt x="111" y="89"/>
                  </a:moveTo>
                  <a:cubicBezTo>
                    <a:pt x="113" y="92"/>
                    <a:pt x="114" y="95"/>
                    <a:pt x="116" y="98"/>
                  </a:cubicBezTo>
                  <a:cubicBezTo>
                    <a:pt x="115" y="99"/>
                    <a:pt x="114" y="100"/>
                    <a:pt x="114" y="102"/>
                  </a:cubicBezTo>
                  <a:cubicBezTo>
                    <a:pt x="112" y="108"/>
                    <a:pt x="111" y="115"/>
                    <a:pt x="110" y="122"/>
                  </a:cubicBezTo>
                  <a:cubicBezTo>
                    <a:pt x="110" y="123"/>
                    <a:pt x="109" y="125"/>
                    <a:pt x="109" y="127"/>
                  </a:cubicBezTo>
                  <a:cubicBezTo>
                    <a:pt x="107" y="123"/>
                    <a:pt x="106" y="120"/>
                    <a:pt x="105" y="117"/>
                  </a:cubicBezTo>
                  <a:cubicBezTo>
                    <a:pt x="107" y="108"/>
                    <a:pt x="109" y="100"/>
                    <a:pt x="111" y="91"/>
                  </a:cubicBezTo>
                  <a:cubicBezTo>
                    <a:pt x="111" y="90"/>
                    <a:pt x="111" y="90"/>
                    <a:pt x="111" y="89"/>
                  </a:cubicBezTo>
                  <a:close/>
                  <a:moveTo>
                    <a:pt x="32" y="151"/>
                  </a:moveTo>
                  <a:cubicBezTo>
                    <a:pt x="38" y="166"/>
                    <a:pt x="44" y="181"/>
                    <a:pt x="50" y="197"/>
                  </a:cubicBezTo>
                  <a:cubicBezTo>
                    <a:pt x="47" y="194"/>
                    <a:pt x="44" y="190"/>
                    <a:pt x="42" y="186"/>
                  </a:cubicBezTo>
                  <a:cubicBezTo>
                    <a:pt x="36" y="176"/>
                    <a:pt x="32" y="165"/>
                    <a:pt x="31" y="154"/>
                  </a:cubicBezTo>
                  <a:cubicBezTo>
                    <a:pt x="31" y="153"/>
                    <a:pt x="32" y="152"/>
                    <a:pt x="32" y="151"/>
                  </a:cubicBezTo>
                  <a:close/>
                  <a:moveTo>
                    <a:pt x="97" y="226"/>
                  </a:moveTo>
                  <a:cubicBezTo>
                    <a:pt x="100" y="229"/>
                    <a:pt x="102" y="232"/>
                    <a:pt x="105" y="234"/>
                  </a:cubicBezTo>
                  <a:cubicBezTo>
                    <a:pt x="102" y="238"/>
                    <a:pt x="98" y="242"/>
                    <a:pt x="94" y="246"/>
                  </a:cubicBezTo>
                  <a:cubicBezTo>
                    <a:pt x="95" y="239"/>
                    <a:pt x="96" y="233"/>
                    <a:pt x="97" y="226"/>
                  </a:cubicBezTo>
                  <a:close/>
                  <a:moveTo>
                    <a:pt x="114" y="217"/>
                  </a:moveTo>
                  <a:cubicBezTo>
                    <a:pt x="113" y="216"/>
                    <a:pt x="112" y="214"/>
                    <a:pt x="110" y="212"/>
                  </a:cubicBezTo>
                  <a:cubicBezTo>
                    <a:pt x="108" y="206"/>
                    <a:pt x="106" y="200"/>
                    <a:pt x="104" y="193"/>
                  </a:cubicBezTo>
                  <a:cubicBezTo>
                    <a:pt x="104" y="192"/>
                    <a:pt x="105" y="190"/>
                    <a:pt x="105" y="189"/>
                  </a:cubicBezTo>
                  <a:cubicBezTo>
                    <a:pt x="109" y="198"/>
                    <a:pt x="112" y="207"/>
                    <a:pt x="114" y="217"/>
                  </a:cubicBezTo>
                  <a:cubicBezTo>
                    <a:pt x="114" y="217"/>
                    <a:pt x="114" y="217"/>
                    <a:pt x="114" y="217"/>
                  </a:cubicBezTo>
                  <a:close/>
                  <a:moveTo>
                    <a:pt x="130" y="171"/>
                  </a:moveTo>
                  <a:cubicBezTo>
                    <a:pt x="125" y="163"/>
                    <a:pt x="120" y="154"/>
                    <a:pt x="116" y="146"/>
                  </a:cubicBezTo>
                  <a:cubicBezTo>
                    <a:pt x="116" y="146"/>
                    <a:pt x="116" y="146"/>
                    <a:pt x="116" y="145"/>
                  </a:cubicBezTo>
                  <a:cubicBezTo>
                    <a:pt x="117" y="139"/>
                    <a:pt x="118" y="132"/>
                    <a:pt x="120" y="126"/>
                  </a:cubicBezTo>
                  <a:cubicBezTo>
                    <a:pt x="120" y="125"/>
                    <a:pt x="120" y="123"/>
                    <a:pt x="121" y="122"/>
                  </a:cubicBezTo>
                  <a:cubicBezTo>
                    <a:pt x="130" y="139"/>
                    <a:pt x="132" y="155"/>
                    <a:pt x="130" y="171"/>
                  </a:cubicBezTo>
                  <a:close/>
                  <a:moveTo>
                    <a:pt x="111" y="166"/>
                  </a:moveTo>
                  <a:cubicBezTo>
                    <a:pt x="111" y="166"/>
                    <a:pt x="111" y="165"/>
                    <a:pt x="111" y="165"/>
                  </a:cubicBezTo>
                  <a:cubicBezTo>
                    <a:pt x="111" y="165"/>
                    <a:pt x="111" y="165"/>
                    <a:pt x="111" y="165"/>
                  </a:cubicBezTo>
                  <a:cubicBezTo>
                    <a:pt x="111" y="165"/>
                    <a:pt x="111" y="165"/>
                    <a:pt x="111" y="166"/>
                  </a:cubicBezTo>
                  <a:close/>
                  <a:moveTo>
                    <a:pt x="89" y="136"/>
                  </a:moveTo>
                  <a:cubicBezTo>
                    <a:pt x="88" y="135"/>
                    <a:pt x="88" y="134"/>
                    <a:pt x="87" y="133"/>
                  </a:cubicBezTo>
                  <a:cubicBezTo>
                    <a:pt x="89" y="131"/>
                    <a:pt x="90" y="129"/>
                    <a:pt x="91" y="127"/>
                  </a:cubicBezTo>
                  <a:cubicBezTo>
                    <a:pt x="90" y="130"/>
                    <a:pt x="90" y="133"/>
                    <a:pt x="89" y="136"/>
                  </a:cubicBezTo>
                  <a:close/>
                  <a:moveTo>
                    <a:pt x="42" y="134"/>
                  </a:moveTo>
                  <a:cubicBezTo>
                    <a:pt x="46" y="126"/>
                    <a:pt x="50" y="118"/>
                    <a:pt x="54" y="110"/>
                  </a:cubicBezTo>
                  <a:cubicBezTo>
                    <a:pt x="56" y="106"/>
                    <a:pt x="58" y="102"/>
                    <a:pt x="60" y="98"/>
                  </a:cubicBezTo>
                  <a:cubicBezTo>
                    <a:pt x="62" y="96"/>
                    <a:pt x="63" y="95"/>
                    <a:pt x="64" y="93"/>
                  </a:cubicBezTo>
                  <a:cubicBezTo>
                    <a:pt x="58" y="108"/>
                    <a:pt x="51" y="124"/>
                    <a:pt x="45" y="139"/>
                  </a:cubicBezTo>
                  <a:cubicBezTo>
                    <a:pt x="44" y="138"/>
                    <a:pt x="43" y="136"/>
                    <a:pt x="42" y="134"/>
                  </a:cubicBezTo>
                  <a:close/>
                  <a:moveTo>
                    <a:pt x="72" y="130"/>
                  </a:moveTo>
                  <a:cubicBezTo>
                    <a:pt x="72" y="130"/>
                    <a:pt x="72" y="130"/>
                    <a:pt x="72" y="130"/>
                  </a:cubicBezTo>
                  <a:cubicBezTo>
                    <a:pt x="72" y="130"/>
                    <a:pt x="72" y="130"/>
                    <a:pt x="72" y="130"/>
                  </a:cubicBezTo>
                  <a:cubicBezTo>
                    <a:pt x="72" y="130"/>
                    <a:pt x="72" y="130"/>
                    <a:pt x="72" y="130"/>
                  </a:cubicBezTo>
                  <a:close/>
                  <a:moveTo>
                    <a:pt x="72" y="158"/>
                  </a:moveTo>
                  <a:cubicBezTo>
                    <a:pt x="74" y="165"/>
                    <a:pt x="77" y="172"/>
                    <a:pt x="80" y="178"/>
                  </a:cubicBezTo>
                  <a:cubicBezTo>
                    <a:pt x="80" y="179"/>
                    <a:pt x="79" y="180"/>
                    <a:pt x="79" y="180"/>
                  </a:cubicBezTo>
                  <a:cubicBezTo>
                    <a:pt x="76" y="174"/>
                    <a:pt x="73" y="168"/>
                    <a:pt x="70" y="162"/>
                  </a:cubicBezTo>
                  <a:cubicBezTo>
                    <a:pt x="70" y="161"/>
                    <a:pt x="71" y="159"/>
                    <a:pt x="72" y="158"/>
                  </a:cubicBezTo>
                  <a:close/>
                  <a:moveTo>
                    <a:pt x="93" y="165"/>
                  </a:moveTo>
                  <a:cubicBezTo>
                    <a:pt x="95" y="167"/>
                    <a:pt x="96" y="170"/>
                    <a:pt x="98" y="173"/>
                  </a:cubicBezTo>
                  <a:cubicBezTo>
                    <a:pt x="97" y="174"/>
                    <a:pt x="97" y="175"/>
                    <a:pt x="97" y="176"/>
                  </a:cubicBezTo>
                  <a:cubicBezTo>
                    <a:pt x="96" y="173"/>
                    <a:pt x="94" y="170"/>
                    <a:pt x="93" y="167"/>
                  </a:cubicBezTo>
                  <a:cubicBezTo>
                    <a:pt x="93" y="166"/>
                    <a:pt x="93" y="165"/>
                    <a:pt x="93" y="165"/>
                  </a:cubicBezTo>
                  <a:close/>
                  <a:moveTo>
                    <a:pt x="86" y="227"/>
                  </a:moveTo>
                  <a:cubicBezTo>
                    <a:pt x="86" y="225"/>
                    <a:pt x="86" y="223"/>
                    <a:pt x="85" y="221"/>
                  </a:cubicBezTo>
                  <a:cubicBezTo>
                    <a:pt x="86" y="220"/>
                    <a:pt x="87" y="218"/>
                    <a:pt x="88" y="217"/>
                  </a:cubicBezTo>
                  <a:cubicBezTo>
                    <a:pt x="88" y="220"/>
                    <a:pt x="87" y="223"/>
                    <a:pt x="86" y="227"/>
                  </a:cubicBezTo>
                  <a:close/>
                  <a:moveTo>
                    <a:pt x="24" y="149"/>
                  </a:moveTo>
                  <a:cubicBezTo>
                    <a:pt x="23" y="152"/>
                    <a:pt x="21" y="155"/>
                    <a:pt x="20" y="158"/>
                  </a:cubicBezTo>
                  <a:cubicBezTo>
                    <a:pt x="20" y="155"/>
                    <a:pt x="20" y="152"/>
                    <a:pt x="21" y="148"/>
                  </a:cubicBezTo>
                  <a:cubicBezTo>
                    <a:pt x="22" y="149"/>
                    <a:pt x="23" y="149"/>
                    <a:pt x="24" y="149"/>
                  </a:cubicBezTo>
                  <a:close/>
                  <a:moveTo>
                    <a:pt x="77" y="91"/>
                  </a:moveTo>
                  <a:cubicBezTo>
                    <a:pt x="77" y="91"/>
                    <a:pt x="77" y="91"/>
                    <a:pt x="77" y="91"/>
                  </a:cubicBezTo>
                  <a:cubicBezTo>
                    <a:pt x="77" y="91"/>
                    <a:pt x="77" y="91"/>
                    <a:pt x="77" y="91"/>
                  </a:cubicBezTo>
                  <a:cubicBezTo>
                    <a:pt x="77" y="92"/>
                    <a:pt x="77" y="92"/>
                    <a:pt x="77" y="93"/>
                  </a:cubicBezTo>
                  <a:cubicBezTo>
                    <a:pt x="77" y="92"/>
                    <a:pt x="77" y="92"/>
                    <a:pt x="77" y="91"/>
                  </a:cubicBezTo>
                  <a:close/>
                  <a:moveTo>
                    <a:pt x="88" y="112"/>
                  </a:moveTo>
                  <a:cubicBezTo>
                    <a:pt x="86" y="116"/>
                    <a:pt x="83" y="119"/>
                    <a:pt x="81" y="123"/>
                  </a:cubicBezTo>
                  <a:cubicBezTo>
                    <a:pt x="80" y="122"/>
                    <a:pt x="79" y="120"/>
                    <a:pt x="78" y="119"/>
                  </a:cubicBezTo>
                  <a:cubicBezTo>
                    <a:pt x="78" y="118"/>
                    <a:pt x="77" y="118"/>
                    <a:pt x="77" y="117"/>
                  </a:cubicBezTo>
                  <a:cubicBezTo>
                    <a:pt x="79" y="112"/>
                    <a:pt x="81" y="108"/>
                    <a:pt x="83" y="103"/>
                  </a:cubicBezTo>
                  <a:cubicBezTo>
                    <a:pt x="85" y="106"/>
                    <a:pt x="86" y="109"/>
                    <a:pt x="88" y="112"/>
                  </a:cubicBezTo>
                  <a:close/>
                  <a:moveTo>
                    <a:pt x="100" y="135"/>
                  </a:moveTo>
                  <a:cubicBezTo>
                    <a:pt x="101" y="138"/>
                    <a:pt x="103" y="141"/>
                    <a:pt x="104" y="143"/>
                  </a:cubicBezTo>
                  <a:cubicBezTo>
                    <a:pt x="104" y="144"/>
                    <a:pt x="105" y="144"/>
                    <a:pt x="105" y="144"/>
                  </a:cubicBezTo>
                  <a:cubicBezTo>
                    <a:pt x="104" y="149"/>
                    <a:pt x="103" y="153"/>
                    <a:pt x="102" y="157"/>
                  </a:cubicBezTo>
                  <a:cubicBezTo>
                    <a:pt x="101" y="157"/>
                    <a:pt x="101" y="157"/>
                    <a:pt x="101" y="157"/>
                  </a:cubicBezTo>
                  <a:cubicBezTo>
                    <a:pt x="100" y="154"/>
                    <a:pt x="98" y="152"/>
                    <a:pt x="97" y="149"/>
                  </a:cubicBezTo>
                  <a:cubicBezTo>
                    <a:pt x="98" y="145"/>
                    <a:pt x="99" y="140"/>
                    <a:pt x="100" y="135"/>
                  </a:cubicBezTo>
                  <a:close/>
                  <a:moveTo>
                    <a:pt x="128" y="180"/>
                  </a:moveTo>
                  <a:cubicBezTo>
                    <a:pt x="126" y="187"/>
                    <a:pt x="124" y="194"/>
                    <a:pt x="121" y="201"/>
                  </a:cubicBezTo>
                  <a:cubicBezTo>
                    <a:pt x="118" y="193"/>
                    <a:pt x="115" y="186"/>
                    <a:pt x="112" y="178"/>
                  </a:cubicBezTo>
                  <a:cubicBezTo>
                    <a:pt x="113" y="179"/>
                    <a:pt x="115" y="180"/>
                    <a:pt x="116" y="180"/>
                  </a:cubicBezTo>
                  <a:cubicBezTo>
                    <a:pt x="120" y="182"/>
                    <a:pt x="123" y="180"/>
                    <a:pt x="124" y="177"/>
                  </a:cubicBezTo>
                  <a:cubicBezTo>
                    <a:pt x="124" y="177"/>
                    <a:pt x="124" y="178"/>
                    <a:pt x="124" y="178"/>
                  </a:cubicBezTo>
                  <a:cubicBezTo>
                    <a:pt x="125" y="179"/>
                    <a:pt x="127" y="180"/>
                    <a:pt x="128" y="180"/>
                  </a:cubicBezTo>
                  <a:close/>
                  <a:moveTo>
                    <a:pt x="85" y="263"/>
                  </a:moveTo>
                  <a:cubicBezTo>
                    <a:pt x="87" y="263"/>
                    <a:pt x="89" y="263"/>
                    <a:pt x="90" y="262"/>
                  </a:cubicBezTo>
                  <a:cubicBezTo>
                    <a:pt x="95" y="259"/>
                    <a:pt x="99" y="256"/>
                    <a:pt x="103" y="252"/>
                  </a:cubicBezTo>
                  <a:cubicBezTo>
                    <a:pt x="102" y="262"/>
                    <a:pt x="102" y="272"/>
                    <a:pt x="106" y="282"/>
                  </a:cubicBezTo>
                  <a:cubicBezTo>
                    <a:pt x="99" y="276"/>
                    <a:pt x="92" y="269"/>
                    <a:pt x="85" y="263"/>
                  </a:cubicBezTo>
                  <a:close/>
                  <a:moveTo>
                    <a:pt x="76" y="253"/>
                  </a:moveTo>
                  <a:cubicBezTo>
                    <a:pt x="78" y="251"/>
                    <a:pt x="78" y="246"/>
                    <a:pt x="78" y="243"/>
                  </a:cubicBezTo>
                  <a:cubicBezTo>
                    <a:pt x="79" y="245"/>
                    <a:pt x="82" y="246"/>
                    <a:pt x="84" y="245"/>
                  </a:cubicBezTo>
                  <a:cubicBezTo>
                    <a:pt x="83" y="250"/>
                    <a:pt x="82" y="254"/>
                    <a:pt x="82" y="258"/>
                  </a:cubicBezTo>
                  <a:cubicBezTo>
                    <a:pt x="82" y="259"/>
                    <a:pt x="82" y="259"/>
                    <a:pt x="82" y="260"/>
                  </a:cubicBezTo>
                  <a:cubicBezTo>
                    <a:pt x="80" y="257"/>
                    <a:pt x="78" y="255"/>
                    <a:pt x="76" y="253"/>
                  </a:cubicBezTo>
                  <a:close/>
                  <a:moveTo>
                    <a:pt x="22" y="168"/>
                  </a:moveTo>
                  <a:cubicBezTo>
                    <a:pt x="22" y="168"/>
                    <a:pt x="22" y="168"/>
                    <a:pt x="22" y="168"/>
                  </a:cubicBezTo>
                  <a:cubicBezTo>
                    <a:pt x="24" y="165"/>
                    <a:pt x="26" y="161"/>
                    <a:pt x="28" y="157"/>
                  </a:cubicBezTo>
                  <a:cubicBezTo>
                    <a:pt x="31" y="178"/>
                    <a:pt x="40" y="201"/>
                    <a:pt x="55" y="214"/>
                  </a:cubicBezTo>
                  <a:cubicBezTo>
                    <a:pt x="57" y="219"/>
                    <a:pt x="59" y="225"/>
                    <a:pt x="60" y="231"/>
                  </a:cubicBezTo>
                  <a:cubicBezTo>
                    <a:pt x="61" y="232"/>
                    <a:pt x="61" y="234"/>
                    <a:pt x="62" y="237"/>
                  </a:cubicBezTo>
                  <a:cubicBezTo>
                    <a:pt x="57" y="230"/>
                    <a:pt x="51" y="223"/>
                    <a:pt x="47" y="216"/>
                  </a:cubicBezTo>
                  <a:cubicBezTo>
                    <a:pt x="37" y="202"/>
                    <a:pt x="26" y="186"/>
                    <a:pt x="22" y="168"/>
                  </a:cubicBezTo>
                  <a:close/>
                  <a:moveTo>
                    <a:pt x="106" y="82"/>
                  </a:moveTo>
                  <a:cubicBezTo>
                    <a:pt x="106" y="83"/>
                    <a:pt x="107" y="84"/>
                    <a:pt x="108" y="85"/>
                  </a:cubicBezTo>
                  <a:cubicBezTo>
                    <a:pt x="105" y="83"/>
                    <a:pt x="102" y="84"/>
                    <a:pt x="101" y="87"/>
                  </a:cubicBezTo>
                  <a:cubicBezTo>
                    <a:pt x="99" y="91"/>
                    <a:pt x="97" y="94"/>
                    <a:pt x="95" y="98"/>
                  </a:cubicBezTo>
                  <a:cubicBezTo>
                    <a:pt x="94" y="95"/>
                    <a:pt x="92" y="92"/>
                    <a:pt x="91" y="89"/>
                  </a:cubicBezTo>
                  <a:cubicBezTo>
                    <a:pt x="91" y="89"/>
                    <a:pt x="92" y="88"/>
                    <a:pt x="92" y="88"/>
                  </a:cubicBezTo>
                  <a:cubicBezTo>
                    <a:pt x="95" y="83"/>
                    <a:pt x="90" y="79"/>
                    <a:pt x="85" y="80"/>
                  </a:cubicBezTo>
                  <a:cubicBezTo>
                    <a:pt x="85" y="79"/>
                    <a:pt x="85" y="79"/>
                    <a:pt x="85" y="78"/>
                  </a:cubicBezTo>
                  <a:cubicBezTo>
                    <a:pt x="84" y="78"/>
                    <a:pt x="84" y="77"/>
                    <a:pt x="84" y="77"/>
                  </a:cubicBezTo>
                  <a:cubicBezTo>
                    <a:pt x="85" y="74"/>
                    <a:pt x="86" y="72"/>
                    <a:pt x="87" y="69"/>
                  </a:cubicBezTo>
                  <a:cubicBezTo>
                    <a:pt x="90" y="65"/>
                    <a:pt x="86" y="61"/>
                    <a:pt x="82" y="61"/>
                  </a:cubicBezTo>
                  <a:cubicBezTo>
                    <a:pt x="85" y="58"/>
                    <a:pt x="88" y="54"/>
                    <a:pt x="90" y="50"/>
                  </a:cubicBezTo>
                  <a:cubicBezTo>
                    <a:pt x="94" y="61"/>
                    <a:pt x="100" y="72"/>
                    <a:pt x="106" y="82"/>
                  </a:cubicBezTo>
                  <a:close/>
                  <a:moveTo>
                    <a:pt x="130" y="227"/>
                  </a:moveTo>
                  <a:cubicBezTo>
                    <a:pt x="129" y="229"/>
                    <a:pt x="129" y="230"/>
                    <a:pt x="128" y="231"/>
                  </a:cubicBezTo>
                  <a:cubicBezTo>
                    <a:pt x="128" y="228"/>
                    <a:pt x="127" y="225"/>
                    <a:pt x="127" y="222"/>
                  </a:cubicBezTo>
                  <a:cubicBezTo>
                    <a:pt x="138" y="203"/>
                    <a:pt x="145" y="180"/>
                    <a:pt x="144" y="159"/>
                  </a:cubicBezTo>
                  <a:cubicBezTo>
                    <a:pt x="148" y="183"/>
                    <a:pt x="142" y="206"/>
                    <a:pt x="130"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1426"/>
            <p:cNvSpPr/>
            <p:nvPr/>
          </p:nvSpPr>
          <p:spPr bwMode="auto">
            <a:xfrm>
              <a:off x="4360" y="1045"/>
              <a:ext cx="28" cy="98"/>
            </a:xfrm>
            <a:custGeom>
              <a:avLst/>
              <a:gdLst>
                <a:gd name="T0" fmla="*/ 28 w 50"/>
                <a:gd name="T1" fmla="*/ 1 h 174"/>
                <a:gd name="T2" fmla="*/ 30 w 50"/>
                <a:gd name="T3" fmla="*/ 1 h 174"/>
                <a:gd name="T4" fmla="*/ 37 w 50"/>
                <a:gd name="T5" fmla="*/ 171 h 174"/>
                <a:gd name="T6" fmla="*/ 32 w 50"/>
                <a:gd name="T7" fmla="*/ 174 h 174"/>
                <a:gd name="T8" fmla="*/ 0 w 50"/>
                <a:gd name="T9" fmla="*/ 135 h 174"/>
                <a:gd name="T10" fmla="*/ 8 w 50"/>
                <a:gd name="T11" fmla="*/ 74 h 174"/>
                <a:gd name="T12" fmla="*/ 13 w 50"/>
                <a:gd name="T13" fmla="*/ 73 h 174"/>
                <a:gd name="T14" fmla="*/ 11 w 50"/>
                <a:gd name="T15" fmla="*/ 115 h 174"/>
                <a:gd name="T16" fmla="*/ 30 w 50"/>
                <a:gd name="T17" fmla="*/ 165 h 174"/>
                <a:gd name="T18" fmla="*/ 28 w 50"/>
                <a:gd name="T19"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74">
                  <a:moveTo>
                    <a:pt x="28" y="1"/>
                  </a:moveTo>
                  <a:cubicBezTo>
                    <a:pt x="28" y="0"/>
                    <a:pt x="30" y="0"/>
                    <a:pt x="30" y="1"/>
                  </a:cubicBezTo>
                  <a:cubicBezTo>
                    <a:pt x="32" y="58"/>
                    <a:pt x="50" y="114"/>
                    <a:pt x="37" y="171"/>
                  </a:cubicBezTo>
                  <a:cubicBezTo>
                    <a:pt x="37" y="173"/>
                    <a:pt x="34" y="174"/>
                    <a:pt x="32" y="174"/>
                  </a:cubicBezTo>
                  <a:cubicBezTo>
                    <a:pt x="13" y="168"/>
                    <a:pt x="1" y="156"/>
                    <a:pt x="0" y="135"/>
                  </a:cubicBezTo>
                  <a:cubicBezTo>
                    <a:pt x="0" y="115"/>
                    <a:pt x="10" y="95"/>
                    <a:pt x="8" y="74"/>
                  </a:cubicBezTo>
                  <a:cubicBezTo>
                    <a:pt x="8" y="72"/>
                    <a:pt x="12" y="71"/>
                    <a:pt x="13" y="73"/>
                  </a:cubicBezTo>
                  <a:cubicBezTo>
                    <a:pt x="20" y="86"/>
                    <a:pt x="14" y="101"/>
                    <a:pt x="11" y="115"/>
                  </a:cubicBezTo>
                  <a:cubicBezTo>
                    <a:pt x="7" y="137"/>
                    <a:pt x="8" y="156"/>
                    <a:pt x="30" y="165"/>
                  </a:cubicBezTo>
                  <a:cubicBezTo>
                    <a:pt x="42" y="111"/>
                    <a:pt x="27" y="56"/>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1427"/>
            <p:cNvSpPr>
              <a:spLocks noEditPoints="1"/>
            </p:cNvSpPr>
            <p:nvPr/>
          </p:nvSpPr>
          <p:spPr bwMode="auto">
            <a:xfrm>
              <a:off x="4339" y="1155"/>
              <a:ext cx="34" cy="46"/>
            </a:xfrm>
            <a:custGeom>
              <a:avLst/>
              <a:gdLst>
                <a:gd name="T0" fmla="*/ 40 w 61"/>
                <a:gd name="T1" fmla="*/ 2 h 82"/>
                <a:gd name="T2" fmla="*/ 2 w 61"/>
                <a:gd name="T3" fmla="*/ 40 h 82"/>
                <a:gd name="T4" fmla="*/ 18 w 61"/>
                <a:gd name="T5" fmla="*/ 77 h 82"/>
                <a:gd name="T6" fmla="*/ 60 w 61"/>
                <a:gd name="T7" fmla="*/ 40 h 82"/>
                <a:gd name="T8" fmla="*/ 52 w 61"/>
                <a:gd name="T9" fmla="*/ 10 h 82"/>
                <a:gd name="T10" fmla="*/ 43 w 61"/>
                <a:gd name="T11" fmla="*/ 4 h 82"/>
                <a:gd name="T12" fmla="*/ 40 w 61"/>
                <a:gd name="T13" fmla="*/ 2 h 82"/>
                <a:gd name="T14" fmla="*/ 42 w 61"/>
                <a:gd name="T15" fmla="*/ 8 h 82"/>
                <a:gd name="T16" fmla="*/ 43 w 61"/>
                <a:gd name="T17" fmla="*/ 7 h 82"/>
                <a:gd name="T18" fmla="*/ 50 w 61"/>
                <a:gd name="T19" fmla="*/ 24 h 82"/>
                <a:gd name="T20" fmla="*/ 45 w 61"/>
                <a:gd name="T21" fmla="*/ 50 h 82"/>
                <a:gd name="T22" fmla="*/ 18 w 61"/>
                <a:gd name="T23" fmla="*/ 62 h 82"/>
                <a:gd name="T24" fmla="*/ 18 w 61"/>
                <a:gd name="T25" fmla="*/ 33 h 82"/>
                <a:gd name="T26" fmla="*/ 42 w 61"/>
                <a:gd name="T27"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82">
                  <a:moveTo>
                    <a:pt x="40" y="2"/>
                  </a:moveTo>
                  <a:cubicBezTo>
                    <a:pt x="19" y="0"/>
                    <a:pt x="5" y="21"/>
                    <a:pt x="2" y="40"/>
                  </a:cubicBezTo>
                  <a:cubicBezTo>
                    <a:pt x="0" y="53"/>
                    <a:pt x="3" y="74"/>
                    <a:pt x="18" y="77"/>
                  </a:cubicBezTo>
                  <a:cubicBezTo>
                    <a:pt x="39" y="82"/>
                    <a:pt x="58" y="58"/>
                    <a:pt x="60" y="40"/>
                  </a:cubicBezTo>
                  <a:cubicBezTo>
                    <a:pt x="61" y="30"/>
                    <a:pt x="59" y="18"/>
                    <a:pt x="52" y="10"/>
                  </a:cubicBezTo>
                  <a:cubicBezTo>
                    <a:pt x="50" y="8"/>
                    <a:pt x="47" y="5"/>
                    <a:pt x="43" y="4"/>
                  </a:cubicBezTo>
                  <a:cubicBezTo>
                    <a:pt x="42" y="3"/>
                    <a:pt x="41" y="2"/>
                    <a:pt x="40" y="2"/>
                  </a:cubicBezTo>
                  <a:close/>
                  <a:moveTo>
                    <a:pt x="42" y="8"/>
                  </a:moveTo>
                  <a:cubicBezTo>
                    <a:pt x="43" y="8"/>
                    <a:pt x="43" y="8"/>
                    <a:pt x="43" y="7"/>
                  </a:cubicBezTo>
                  <a:cubicBezTo>
                    <a:pt x="47" y="11"/>
                    <a:pt x="49" y="20"/>
                    <a:pt x="50" y="24"/>
                  </a:cubicBezTo>
                  <a:cubicBezTo>
                    <a:pt x="51" y="33"/>
                    <a:pt x="50" y="43"/>
                    <a:pt x="45" y="50"/>
                  </a:cubicBezTo>
                  <a:cubicBezTo>
                    <a:pt x="41" y="56"/>
                    <a:pt x="25" y="73"/>
                    <a:pt x="18" y="62"/>
                  </a:cubicBezTo>
                  <a:cubicBezTo>
                    <a:pt x="13" y="54"/>
                    <a:pt x="13" y="42"/>
                    <a:pt x="18" y="33"/>
                  </a:cubicBezTo>
                  <a:cubicBezTo>
                    <a:pt x="23" y="22"/>
                    <a:pt x="33" y="16"/>
                    <a:pt x="4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1428"/>
            <p:cNvSpPr/>
            <p:nvPr/>
          </p:nvSpPr>
          <p:spPr bwMode="auto">
            <a:xfrm>
              <a:off x="4401" y="1065"/>
              <a:ext cx="22" cy="28"/>
            </a:xfrm>
            <a:custGeom>
              <a:avLst/>
              <a:gdLst>
                <a:gd name="T0" fmla="*/ 23 w 40"/>
                <a:gd name="T1" fmla="*/ 31 h 50"/>
                <a:gd name="T2" fmla="*/ 36 w 40"/>
                <a:gd name="T3" fmla="*/ 2 h 50"/>
                <a:gd name="T4" fmla="*/ 40 w 40"/>
                <a:gd name="T5" fmla="*/ 3 h 50"/>
                <a:gd name="T6" fmla="*/ 28 w 40"/>
                <a:gd name="T7" fmla="*/ 33 h 50"/>
                <a:gd name="T8" fmla="*/ 2 w 40"/>
                <a:gd name="T9" fmla="*/ 50 h 50"/>
                <a:gd name="T10" fmla="*/ 1 w 40"/>
                <a:gd name="T11" fmla="*/ 47 h 50"/>
                <a:gd name="T12" fmla="*/ 23 w 40"/>
                <a:gd name="T13" fmla="*/ 31 h 50"/>
              </a:gdLst>
              <a:ahLst/>
              <a:cxnLst>
                <a:cxn ang="0">
                  <a:pos x="T0" y="T1"/>
                </a:cxn>
                <a:cxn ang="0">
                  <a:pos x="T2" y="T3"/>
                </a:cxn>
                <a:cxn ang="0">
                  <a:pos x="T4" y="T5"/>
                </a:cxn>
                <a:cxn ang="0">
                  <a:pos x="T6" y="T7"/>
                </a:cxn>
                <a:cxn ang="0">
                  <a:pos x="T8" y="T9"/>
                </a:cxn>
                <a:cxn ang="0">
                  <a:pos x="T10" y="T11"/>
                </a:cxn>
                <a:cxn ang="0">
                  <a:pos x="T12" y="T13"/>
                </a:cxn>
              </a:cxnLst>
              <a:rect l="0" t="0" r="r" b="b"/>
              <a:pathLst>
                <a:path w="40" h="50">
                  <a:moveTo>
                    <a:pt x="23" y="31"/>
                  </a:moveTo>
                  <a:cubicBezTo>
                    <a:pt x="31" y="24"/>
                    <a:pt x="34" y="13"/>
                    <a:pt x="36" y="2"/>
                  </a:cubicBezTo>
                  <a:cubicBezTo>
                    <a:pt x="37" y="0"/>
                    <a:pt x="40" y="1"/>
                    <a:pt x="40" y="3"/>
                  </a:cubicBezTo>
                  <a:cubicBezTo>
                    <a:pt x="38" y="14"/>
                    <a:pt x="35" y="25"/>
                    <a:pt x="28" y="33"/>
                  </a:cubicBezTo>
                  <a:cubicBezTo>
                    <a:pt x="22" y="41"/>
                    <a:pt x="12" y="49"/>
                    <a:pt x="2" y="50"/>
                  </a:cubicBezTo>
                  <a:cubicBezTo>
                    <a:pt x="1" y="50"/>
                    <a:pt x="0" y="48"/>
                    <a:pt x="1" y="47"/>
                  </a:cubicBezTo>
                  <a:cubicBezTo>
                    <a:pt x="8" y="41"/>
                    <a:pt x="17" y="38"/>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1429"/>
            <p:cNvSpPr/>
            <p:nvPr/>
          </p:nvSpPr>
          <p:spPr bwMode="auto">
            <a:xfrm>
              <a:off x="4405" y="1096"/>
              <a:ext cx="24" cy="23"/>
            </a:xfrm>
            <a:custGeom>
              <a:avLst/>
              <a:gdLst>
                <a:gd name="T0" fmla="*/ 40 w 42"/>
                <a:gd name="T1" fmla="*/ 3 h 41"/>
                <a:gd name="T2" fmla="*/ 22 w 42"/>
                <a:gd name="T3" fmla="*/ 23 h 41"/>
                <a:gd name="T4" fmla="*/ 12 w 42"/>
                <a:gd name="T5" fmla="*/ 34 h 41"/>
                <a:gd name="T6" fmla="*/ 4 w 42"/>
                <a:gd name="T7" fmla="*/ 41 h 41"/>
                <a:gd name="T8" fmla="*/ 1 w 42"/>
                <a:gd name="T9" fmla="*/ 38 h 41"/>
                <a:gd name="T10" fmla="*/ 7 w 42"/>
                <a:gd name="T11" fmla="*/ 31 h 41"/>
                <a:gd name="T12" fmla="*/ 17 w 42"/>
                <a:gd name="T13" fmla="*/ 21 h 41"/>
                <a:gd name="T14" fmla="*/ 38 w 42"/>
                <a:gd name="T15" fmla="*/ 1 h 41"/>
                <a:gd name="T16" fmla="*/ 40 w 42"/>
                <a:gd name="T1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40" y="3"/>
                  </a:moveTo>
                  <a:cubicBezTo>
                    <a:pt x="22" y="23"/>
                    <a:pt x="22" y="23"/>
                    <a:pt x="22" y="23"/>
                  </a:cubicBezTo>
                  <a:cubicBezTo>
                    <a:pt x="19" y="27"/>
                    <a:pt x="16" y="30"/>
                    <a:pt x="12" y="34"/>
                  </a:cubicBezTo>
                  <a:cubicBezTo>
                    <a:pt x="10" y="36"/>
                    <a:pt x="7" y="40"/>
                    <a:pt x="4" y="41"/>
                  </a:cubicBezTo>
                  <a:cubicBezTo>
                    <a:pt x="2" y="41"/>
                    <a:pt x="0" y="40"/>
                    <a:pt x="1" y="38"/>
                  </a:cubicBezTo>
                  <a:cubicBezTo>
                    <a:pt x="2" y="35"/>
                    <a:pt x="5" y="33"/>
                    <a:pt x="7" y="31"/>
                  </a:cubicBezTo>
                  <a:cubicBezTo>
                    <a:pt x="10" y="27"/>
                    <a:pt x="13" y="24"/>
                    <a:pt x="17" y="21"/>
                  </a:cubicBezTo>
                  <a:cubicBezTo>
                    <a:pt x="24" y="14"/>
                    <a:pt x="31" y="8"/>
                    <a:pt x="38" y="1"/>
                  </a:cubicBezTo>
                  <a:cubicBezTo>
                    <a:pt x="40" y="0"/>
                    <a:pt x="42" y="2"/>
                    <a:pt x="4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1430"/>
            <p:cNvSpPr/>
            <p:nvPr/>
          </p:nvSpPr>
          <p:spPr bwMode="auto">
            <a:xfrm>
              <a:off x="4405" y="1116"/>
              <a:ext cx="23" cy="28"/>
            </a:xfrm>
            <a:custGeom>
              <a:avLst/>
              <a:gdLst>
                <a:gd name="T0" fmla="*/ 17 w 41"/>
                <a:gd name="T1" fmla="*/ 26 h 50"/>
                <a:gd name="T2" fmla="*/ 38 w 41"/>
                <a:gd name="T3" fmla="*/ 1 h 50"/>
                <a:gd name="T4" fmla="*/ 40 w 41"/>
                <a:gd name="T5" fmla="*/ 2 h 50"/>
                <a:gd name="T6" fmla="*/ 25 w 41"/>
                <a:gd name="T7" fmla="*/ 29 h 50"/>
                <a:gd name="T8" fmla="*/ 4 w 41"/>
                <a:gd name="T9" fmla="*/ 50 h 50"/>
                <a:gd name="T10" fmla="*/ 1 w 41"/>
                <a:gd name="T11" fmla="*/ 47 h 50"/>
                <a:gd name="T12" fmla="*/ 17 w 41"/>
                <a:gd name="T13" fmla="*/ 26 h 50"/>
              </a:gdLst>
              <a:ahLst/>
              <a:cxnLst>
                <a:cxn ang="0">
                  <a:pos x="T0" y="T1"/>
                </a:cxn>
                <a:cxn ang="0">
                  <a:pos x="T2" y="T3"/>
                </a:cxn>
                <a:cxn ang="0">
                  <a:pos x="T4" y="T5"/>
                </a:cxn>
                <a:cxn ang="0">
                  <a:pos x="T6" y="T7"/>
                </a:cxn>
                <a:cxn ang="0">
                  <a:pos x="T8" y="T9"/>
                </a:cxn>
                <a:cxn ang="0">
                  <a:pos x="T10" y="T11"/>
                </a:cxn>
                <a:cxn ang="0">
                  <a:pos x="T12" y="T13"/>
                </a:cxn>
              </a:cxnLst>
              <a:rect l="0" t="0" r="r" b="b"/>
              <a:pathLst>
                <a:path w="41" h="50">
                  <a:moveTo>
                    <a:pt x="17" y="26"/>
                  </a:moveTo>
                  <a:cubicBezTo>
                    <a:pt x="24" y="17"/>
                    <a:pt x="31" y="9"/>
                    <a:pt x="38" y="1"/>
                  </a:cubicBezTo>
                  <a:cubicBezTo>
                    <a:pt x="39" y="0"/>
                    <a:pt x="41" y="1"/>
                    <a:pt x="40" y="2"/>
                  </a:cubicBezTo>
                  <a:cubicBezTo>
                    <a:pt x="36" y="11"/>
                    <a:pt x="31" y="21"/>
                    <a:pt x="25" y="29"/>
                  </a:cubicBezTo>
                  <a:cubicBezTo>
                    <a:pt x="19" y="35"/>
                    <a:pt x="12" y="48"/>
                    <a:pt x="4" y="50"/>
                  </a:cubicBezTo>
                  <a:cubicBezTo>
                    <a:pt x="2" y="50"/>
                    <a:pt x="0" y="49"/>
                    <a:pt x="1" y="47"/>
                  </a:cubicBezTo>
                  <a:cubicBezTo>
                    <a:pt x="2" y="39"/>
                    <a:pt x="12" y="32"/>
                    <a:pt x="17"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1431"/>
            <p:cNvSpPr/>
            <p:nvPr/>
          </p:nvSpPr>
          <p:spPr bwMode="auto">
            <a:xfrm>
              <a:off x="4405" y="1157"/>
              <a:ext cx="29" cy="18"/>
            </a:xfrm>
            <a:custGeom>
              <a:avLst/>
              <a:gdLst>
                <a:gd name="T0" fmla="*/ 49 w 51"/>
                <a:gd name="T1" fmla="*/ 5 h 33"/>
                <a:gd name="T2" fmla="*/ 25 w 51"/>
                <a:gd name="T3" fmla="*/ 17 h 33"/>
                <a:gd name="T4" fmla="*/ 4 w 51"/>
                <a:gd name="T5" fmla="*/ 32 h 33"/>
                <a:gd name="T6" fmla="*/ 1 w 51"/>
                <a:gd name="T7" fmla="*/ 29 h 33"/>
                <a:gd name="T8" fmla="*/ 19 w 51"/>
                <a:gd name="T9" fmla="*/ 12 h 33"/>
                <a:gd name="T10" fmla="*/ 48 w 51"/>
                <a:gd name="T11" fmla="*/ 1 h 33"/>
                <a:gd name="T12" fmla="*/ 49 w 51"/>
                <a:gd name="T13" fmla="*/ 5 h 33"/>
              </a:gdLst>
              <a:ahLst/>
              <a:cxnLst>
                <a:cxn ang="0">
                  <a:pos x="T0" y="T1"/>
                </a:cxn>
                <a:cxn ang="0">
                  <a:pos x="T2" y="T3"/>
                </a:cxn>
                <a:cxn ang="0">
                  <a:pos x="T4" y="T5"/>
                </a:cxn>
                <a:cxn ang="0">
                  <a:pos x="T6" y="T7"/>
                </a:cxn>
                <a:cxn ang="0">
                  <a:pos x="T8" y="T9"/>
                </a:cxn>
                <a:cxn ang="0">
                  <a:pos x="T10" y="T11"/>
                </a:cxn>
                <a:cxn ang="0">
                  <a:pos x="T12" y="T13"/>
                </a:cxn>
              </a:cxnLst>
              <a:rect l="0" t="0" r="r" b="b"/>
              <a:pathLst>
                <a:path w="51" h="33">
                  <a:moveTo>
                    <a:pt x="49" y="5"/>
                  </a:moveTo>
                  <a:cubicBezTo>
                    <a:pt x="40" y="7"/>
                    <a:pt x="32" y="11"/>
                    <a:pt x="25" y="17"/>
                  </a:cubicBezTo>
                  <a:cubicBezTo>
                    <a:pt x="18" y="22"/>
                    <a:pt x="12" y="29"/>
                    <a:pt x="4" y="32"/>
                  </a:cubicBezTo>
                  <a:cubicBezTo>
                    <a:pt x="2" y="33"/>
                    <a:pt x="0" y="31"/>
                    <a:pt x="1" y="29"/>
                  </a:cubicBezTo>
                  <a:cubicBezTo>
                    <a:pt x="4" y="22"/>
                    <a:pt x="12" y="16"/>
                    <a:pt x="19" y="12"/>
                  </a:cubicBezTo>
                  <a:cubicBezTo>
                    <a:pt x="27" y="6"/>
                    <a:pt x="38" y="3"/>
                    <a:pt x="48" y="1"/>
                  </a:cubicBezTo>
                  <a:cubicBezTo>
                    <a:pt x="50" y="0"/>
                    <a:pt x="51" y="4"/>
                    <a:pt x="4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1432"/>
            <p:cNvSpPr/>
            <p:nvPr/>
          </p:nvSpPr>
          <p:spPr bwMode="auto">
            <a:xfrm>
              <a:off x="4406" y="1188"/>
              <a:ext cx="28" cy="22"/>
            </a:xfrm>
            <a:custGeom>
              <a:avLst/>
              <a:gdLst>
                <a:gd name="T0" fmla="*/ 4 w 50"/>
                <a:gd name="T1" fmla="*/ 40 h 41"/>
                <a:gd name="T2" fmla="*/ 0 w 50"/>
                <a:gd name="T3" fmla="*/ 39 h 41"/>
                <a:gd name="T4" fmla="*/ 46 w 50"/>
                <a:gd name="T5" fmla="*/ 1 h 41"/>
                <a:gd name="T6" fmla="*/ 48 w 50"/>
                <a:gd name="T7" fmla="*/ 4 h 41"/>
                <a:gd name="T8" fmla="*/ 25 w 50"/>
                <a:gd name="T9" fmla="*/ 18 h 41"/>
                <a:gd name="T10" fmla="*/ 14 w 50"/>
                <a:gd name="T11" fmla="*/ 28 h 41"/>
                <a:gd name="T12" fmla="*/ 4 w 50"/>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50" h="41">
                  <a:moveTo>
                    <a:pt x="4" y="40"/>
                  </a:moveTo>
                  <a:cubicBezTo>
                    <a:pt x="2" y="41"/>
                    <a:pt x="0" y="41"/>
                    <a:pt x="0" y="39"/>
                  </a:cubicBezTo>
                  <a:cubicBezTo>
                    <a:pt x="2" y="19"/>
                    <a:pt x="31" y="8"/>
                    <a:pt x="46" y="1"/>
                  </a:cubicBezTo>
                  <a:cubicBezTo>
                    <a:pt x="48" y="0"/>
                    <a:pt x="50" y="3"/>
                    <a:pt x="48" y="4"/>
                  </a:cubicBezTo>
                  <a:cubicBezTo>
                    <a:pt x="40" y="8"/>
                    <a:pt x="32" y="13"/>
                    <a:pt x="25" y="18"/>
                  </a:cubicBezTo>
                  <a:cubicBezTo>
                    <a:pt x="21" y="21"/>
                    <a:pt x="17" y="24"/>
                    <a:pt x="14" y="28"/>
                  </a:cubicBezTo>
                  <a:cubicBezTo>
                    <a:pt x="10" y="32"/>
                    <a:pt x="8" y="37"/>
                    <a:pt x="4"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1433"/>
            <p:cNvSpPr/>
            <p:nvPr/>
          </p:nvSpPr>
          <p:spPr bwMode="auto">
            <a:xfrm>
              <a:off x="4400" y="1223"/>
              <a:ext cx="18" cy="8"/>
            </a:xfrm>
            <a:custGeom>
              <a:avLst/>
              <a:gdLst>
                <a:gd name="T0" fmla="*/ 31 w 33"/>
                <a:gd name="T1" fmla="*/ 4 h 14"/>
                <a:gd name="T2" fmla="*/ 4 w 33"/>
                <a:gd name="T3" fmla="*/ 13 h 14"/>
                <a:gd name="T4" fmla="*/ 2 w 33"/>
                <a:gd name="T5" fmla="*/ 9 h 14"/>
                <a:gd name="T6" fmla="*/ 30 w 33"/>
                <a:gd name="T7" fmla="*/ 0 h 14"/>
                <a:gd name="T8" fmla="*/ 31 w 33"/>
                <a:gd name="T9" fmla="*/ 4 h 14"/>
              </a:gdLst>
              <a:ahLst/>
              <a:cxnLst>
                <a:cxn ang="0">
                  <a:pos x="T0" y="T1"/>
                </a:cxn>
                <a:cxn ang="0">
                  <a:pos x="T2" y="T3"/>
                </a:cxn>
                <a:cxn ang="0">
                  <a:pos x="T4" y="T5"/>
                </a:cxn>
                <a:cxn ang="0">
                  <a:pos x="T6" y="T7"/>
                </a:cxn>
                <a:cxn ang="0">
                  <a:pos x="T8" y="T9"/>
                </a:cxn>
              </a:cxnLst>
              <a:rect l="0" t="0" r="r" b="b"/>
              <a:pathLst>
                <a:path w="33" h="14">
                  <a:moveTo>
                    <a:pt x="31" y="4"/>
                  </a:moveTo>
                  <a:cubicBezTo>
                    <a:pt x="22" y="8"/>
                    <a:pt x="13" y="10"/>
                    <a:pt x="4" y="13"/>
                  </a:cubicBezTo>
                  <a:cubicBezTo>
                    <a:pt x="1" y="14"/>
                    <a:pt x="0" y="11"/>
                    <a:pt x="2" y="9"/>
                  </a:cubicBezTo>
                  <a:cubicBezTo>
                    <a:pt x="10" y="4"/>
                    <a:pt x="21" y="4"/>
                    <a:pt x="30" y="0"/>
                  </a:cubicBezTo>
                  <a:cubicBezTo>
                    <a:pt x="31" y="0"/>
                    <a:pt x="33" y="3"/>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1434"/>
            <p:cNvSpPr>
              <a:spLocks noEditPoints="1"/>
            </p:cNvSpPr>
            <p:nvPr/>
          </p:nvSpPr>
          <p:spPr bwMode="auto">
            <a:xfrm>
              <a:off x="3887" y="580"/>
              <a:ext cx="348" cy="309"/>
            </a:xfrm>
            <a:custGeom>
              <a:avLst/>
              <a:gdLst>
                <a:gd name="T0" fmla="*/ 33 w 621"/>
                <a:gd name="T1" fmla="*/ 508 h 553"/>
                <a:gd name="T2" fmla="*/ 503 w 621"/>
                <a:gd name="T3" fmla="*/ 504 h 553"/>
                <a:gd name="T4" fmla="*/ 587 w 621"/>
                <a:gd name="T5" fmla="*/ 461 h 553"/>
                <a:gd name="T6" fmla="*/ 578 w 621"/>
                <a:gd name="T7" fmla="*/ 246 h 553"/>
                <a:gd name="T8" fmla="*/ 509 w 621"/>
                <a:gd name="T9" fmla="*/ 366 h 553"/>
                <a:gd name="T10" fmla="*/ 495 w 621"/>
                <a:gd name="T11" fmla="*/ 372 h 553"/>
                <a:gd name="T12" fmla="*/ 505 w 621"/>
                <a:gd name="T13" fmla="*/ 357 h 553"/>
                <a:gd name="T14" fmla="*/ 457 w 621"/>
                <a:gd name="T15" fmla="*/ 467 h 553"/>
                <a:gd name="T16" fmla="*/ 250 w 621"/>
                <a:gd name="T17" fmla="*/ 494 h 553"/>
                <a:gd name="T18" fmla="*/ 88 w 621"/>
                <a:gd name="T19" fmla="*/ 433 h 553"/>
                <a:gd name="T20" fmla="*/ 43 w 621"/>
                <a:gd name="T21" fmla="*/ 390 h 553"/>
                <a:gd name="T22" fmla="*/ 56 w 621"/>
                <a:gd name="T23" fmla="*/ 269 h 553"/>
                <a:gd name="T24" fmla="*/ 61 w 621"/>
                <a:gd name="T25" fmla="*/ 194 h 553"/>
                <a:gd name="T26" fmla="*/ 413 w 621"/>
                <a:gd name="T27" fmla="*/ 132 h 553"/>
                <a:gd name="T28" fmla="*/ 397 w 621"/>
                <a:gd name="T29" fmla="*/ 187 h 553"/>
                <a:gd name="T30" fmla="*/ 381 w 621"/>
                <a:gd name="T31" fmla="*/ 214 h 553"/>
                <a:gd name="T32" fmla="*/ 405 w 621"/>
                <a:gd name="T33" fmla="*/ 372 h 553"/>
                <a:gd name="T34" fmla="*/ 311 w 621"/>
                <a:gd name="T35" fmla="*/ 244 h 553"/>
                <a:gd name="T36" fmla="*/ 269 w 621"/>
                <a:gd name="T37" fmla="*/ 308 h 553"/>
                <a:gd name="T38" fmla="*/ 63 w 621"/>
                <a:gd name="T39" fmla="*/ 412 h 553"/>
                <a:gd name="T40" fmla="*/ 71 w 621"/>
                <a:gd name="T41" fmla="*/ 310 h 553"/>
                <a:gd name="T42" fmla="*/ 136 w 621"/>
                <a:gd name="T43" fmla="*/ 309 h 553"/>
                <a:gd name="T44" fmla="*/ 137 w 621"/>
                <a:gd name="T45" fmla="*/ 416 h 553"/>
                <a:gd name="T46" fmla="*/ 171 w 621"/>
                <a:gd name="T47" fmla="*/ 279 h 553"/>
                <a:gd name="T48" fmla="*/ 204 w 621"/>
                <a:gd name="T49" fmla="*/ 324 h 553"/>
                <a:gd name="T50" fmla="*/ 225 w 621"/>
                <a:gd name="T51" fmla="*/ 384 h 553"/>
                <a:gd name="T52" fmla="*/ 348 w 621"/>
                <a:gd name="T53" fmla="*/ 175 h 553"/>
                <a:gd name="T54" fmla="*/ 339 w 621"/>
                <a:gd name="T55" fmla="*/ 151 h 553"/>
                <a:gd name="T56" fmla="*/ 270 w 621"/>
                <a:gd name="T57" fmla="*/ 181 h 553"/>
                <a:gd name="T58" fmla="*/ 217 w 621"/>
                <a:gd name="T59" fmla="*/ 323 h 553"/>
                <a:gd name="T60" fmla="*/ 169 w 621"/>
                <a:gd name="T61" fmla="*/ 259 h 553"/>
                <a:gd name="T62" fmla="*/ 130 w 621"/>
                <a:gd name="T63" fmla="*/ 220 h 553"/>
                <a:gd name="T64" fmla="*/ 57 w 621"/>
                <a:gd name="T65" fmla="*/ 258 h 553"/>
                <a:gd name="T66" fmla="*/ 87 w 621"/>
                <a:gd name="T67" fmla="*/ 489 h 553"/>
                <a:gd name="T68" fmla="*/ 204 w 621"/>
                <a:gd name="T69" fmla="*/ 424 h 553"/>
                <a:gd name="T70" fmla="*/ 300 w 621"/>
                <a:gd name="T71" fmla="*/ 340 h 553"/>
                <a:gd name="T72" fmla="*/ 355 w 621"/>
                <a:gd name="T73" fmla="*/ 362 h 553"/>
                <a:gd name="T74" fmla="*/ 358 w 621"/>
                <a:gd name="T75" fmla="*/ 439 h 553"/>
                <a:gd name="T76" fmla="*/ 402 w 621"/>
                <a:gd name="T77" fmla="*/ 471 h 553"/>
                <a:gd name="T78" fmla="*/ 542 w 621"/>
                <a:gd name="T79" fmla="*/ 239 h 553"/>
                <a:gd name="T80" fmla="*/ 523 w 621"/>
                <a:gd name="T81" fmla="*/ 461 h 553"/>
                <a:gd name="T82" fmla="*/ 550 w 621"/>
                <a:gd name="T83" fmla="*/ 302 h 553"/>
                <a:gd name="T84" fmla="*/ 491 w 621"/>
                <a:gd name="T85" fmla="*/ 182 h 553"/>
                <a:gd name="T86" fmla="*/ 462 w 621"/>
                <a:gd name="T87" fmla="*/ 188 h 553"/>
                <a:gd name="T88" fmla="*/ 373 w 621"/>
                <a:gd name="T89" fmla="*/ 122 h 553"/>
                <a:gd name="T90" fmla="*/ 331 w 621"/>
                <a:gd name="T91" fmla="*/ 21 h 553"/>
                <a:gd name="T92" fmla="*/ 278 w 621"/>
                <a:gd name="T93" fmla="*/ 53 h 553"/>
                <a:gd name="T94" fmla="*/ 226 w 621"/>
                <a:gd name="T95" fmla="*/ 68 h 553"/>
                <a:gd name="T96" fmla="*/ 244 w 621"/>
                <a:gd name="T97" fmla="*/ 144 h 553"/>
                <a:gd name="T98" fmla="*/ 108 w 621"/>
                <a:gd name="T99" fmla="*/ 176 h 553"/>
                <a:gd name="T100" fmla="*/ 36 w 621"/>
                <a:gd name="T101" fmla="*/ 396 h 553"/>
                <a:gd name="T102" fmla="*/ 58 w 621"/>
                <a:gd name="T103" fmla="*/ 478 h 553"/>
                <a:gd name="T104" fmla="*/ 208 w 621"/>
                <a:gd name="T105" fmla="*/ 529 h 553"/>
                <a:gd name="T106" fmla="*/ 334 w 621"/>
                <a:gd name="T107" fmla="*/ 395 h 553"/>
                <a:gd name="T108" fmla="*/ 391 w 621"/>
                <a:gd name="T109" fmla="*/ 492 h 553"/>
                <a:gd name="T110" fmla="*/ 428 w 621"/>
                <a:gd name="T111" fmla="*/ 529 h 553"/>
                <a:gd name="T112" fmla="*/ 480 w 621"/>
                <a:gd name="T113" fmla="*/ 502 h 553"/>
                <a:gd name="T114" fmla="*/ 485 w 621"/>
                <a:gd name="T115" fmla="*/ 526 h 553"/>
                <a:gd name="T116" fmla="*/ 567 w 621"/>
                <a:gd name="T117" fmla="*/ 40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1" h="553">
                  <a:moveTo>
                    <a:pt x="620" y="480"/>
                  </a:moveTo>
                  <a:cubicBezTo>
                    <a:pt x="610" y="425"/>
                    <a:pt x="613" y="369"/>
                    <a:pt x="608" y="313"/>
                  </a:cubicBezTo>
                  <a:cubicBezTo>
                    <a:pt x="604" y="262"/>
                    <a:pt x="597" y="201"/>
                    <a:pt x="564" y="159"/>
                  </a:cubicBezTo>
                  <a:cubicBezTo>
                    <a:pt x="525" y="111"/>
                    <a:pt x="462" y="112"/>
                    <a:pt x="404" y="118"/>
                  </a:cubicBezTo>
                  <a:cubicBezTo>
                    <a:pt x="407" y="87"/>
                    <a:pt x="402" y="55"/>
                    <a:pt x="382" y="30"/>
                  </a:cubicBezTo>
                  <a:cubicBezTo>
                    <a:pt x="360" y="4"/>
                    <a:pt x="323" y="0"/>
                    <a:pt x="291" y="3"/>
                  </a:cubicBezTo>
                  <a:cubicBezTo>
                    <a:pt x="261" y="6"/>
                    <a:pt x="236" y="20"/>
                    <a:pt x="221" y="46"/>
                  </a:cubicBezTo>
                  <a:cubicBezTo>
                    <a:pt x="213" y="59"/>
                    <a:pt x="209" y="75"/>
                    <a:pt x="206" y="91"/>
                  </a:cubicBezTo>
                  <a:cubicBezTo>
                    <a:pt x="204" y="101"/>
                    <a:pt x="202" y="116"/>
                    <a:pt x="204" y="128"/>
                  </a:cubicBezTo>
                  <a:cubicBezTo>
                    <a:pt x="170" y="130"/>
                    <a:pt x="136" y="134"/>
                    <a:pt x="103" y="144"/>
                  </a:cubicBezTo>
                  <a:cubicBezTo>
                    <a:pt x="42" y="162"/>
                    <a:pt x="28" y="229"/>
                    <a:pt x="24" y="285"/>
                  </a:cubicBezTo>
                  <a:cubicBezTo>
                    <a:pt x="19" y="357"/>
                    <a:pt x="0" y="435"/>
                    <a:pt x="23" y="506"/>
                  </a:cubicBezTo>
                  <a:cubicBezTo>
                    <a:pt x="24" y="510"/>
                    <a:pt x="29" y="510"/>
                    <a:pt x="31" y="508"/>
                  </a:cubicBezTo>
                  <a:cubicBezTo>
                    <a:pt x="32" y="508"/>
                    <a:pt x="32" y="508"/>
                    <a:pt x="33" y="508"/>
                  </a:cubicBezTo>
                  <a:cubicBezTo>
                    <a:pt x="67" y="507"/>
                    <a:pt x="101" y="501"/>
                    <a:pt x="135" y="507"/>
                  </a:cubicBezTo>
                  <a:cubicBezTo>
                    <a:pt x="148" y="533"/>
                    <a:pt x="176" y="550"/>
                    <a:pt x="206" y="548"/>
                  </a:cubicBezTo>
                  <a:cubicBezTo>
                    <a:pt x="219" y="546"/>
                    <a:pt x="232" y="540"/>
                    <a:pt x="239" y="529"/>
                  </a:cubicBezTo>
                  <a:cubicBezTo>
                    <a:pt x="244" y="523"/>
                    <a:pt x="249" y="513"/>
                    <a:pt x="250" y="504"/>
                  </a:cubicBezTo>
                  <a:cubicBezTo>
                    <a:pt x="287" y="506"/>
                    <a:pt x="324" y="497"/>
                    <a:pt x="360" y="502"/>
                  </a:cubicBezTo>
                  <a:cubicBezTo>
                    <a:pt x="362" y="505"/>
                    <a:pt x="365" y="505"/>
                    <a:pt x="367" y="503"/>
                  </a:cubicBezTo>
                  <a:cubicBezTo>
                    <a:pt x="373" y="504"/>
                    <a:pt x="378" y="505"/>
                    <a:pt x="384" y="507"/>
                  </a:cubicBezTo>
                  <a:cubicBezTo>
                    <a:pt x="389" y="509"/>
                    <a:pt x="393" y="506"/>
                    <a:pt x="394" y="501"/>
                  </a:cubicBezTo>
                  <a:cubicBezTo>
                    <a:pt x="394" y="515"/>
                    <a:pt x="404" y="530"/>
                    <a:pt x="413" y="538"/>
                  </a:cubicBezTo>
                  <a:cubicBezTo>
                    <a:pt x="424" y="548"/>
                    <a:pt x="440" y="553"/>
                    <a:pt x="455" y="553"/>
                  </a:cubicBezTo>
                  <a:cubicBezTo>
                    <a:pt x="466" y="553"/>
                    <a:pt x="478" y="548"/>
                    <a:pt x="486" y="541"/>
                  </a:cubicBezTo>
                  <a:cubicBezTo>
                    <a:pt x="486" y="541"/>
                    <a:pt x="487" y="541"/>
                    <a:pt x="487" y="541"/>
                  </a:cubicBezTo>
                  <a:cubicBezTo>
                    <a:pt x="487" y="541"/>
                    <a:pt x="487" y="541"/>
                    <a:pt x="488" y="541"/>
                  </a:cubicBezTo>
                  <a:cubicBezTo>
                    <a:pt x="498" y="531"/>
                    <a:pt x="505" y="518"/>
                    <a:pt x="503" y="504"/>
                  </a:cubicBezTo>
                  <a:cubicBezTo>
                    <a:pt x="520" y="505"/>
                    <a:pt x="538" y="500"/>
                    <a:pt x="556" y="496"/>
                  </a:cubicBezTo>
                  <a:cubicBezTo>
                    <a:pt x="558" y="497"/>
                    <a:pt x="559" y="497"/>
                    <a:pt x="560" y="496"/>
                  </a:cubicBezTo>
                  <a:cubicBezTo>
                    <a:pt x="575" y="493"/>
                    <a:pt x="591" y="492"/>
                    <a:pt x="606" y="497"/>
                  </a:cubicBezTo>
                  <a:cubicBezTo>
                    <a:pt x="610" y="499"/>
                    <a:pt x="613" y="492"/>
                    <a:pt x="609" y="490"/>
                  </a:cubicBezTo>
                  <a:cubicBezTo>
                    <a:pt x="606" y="488"/>
                    <a:pt x="603" y="486"/>
                    <a:pt x="599" y="485"/>
                  </a:cubicBezTo>
                  <a:cubicBezTo>
                    <a:pt x="600" y="484"/>
                    <a:pt x="600" y="483"/>
                    <a:pt x="600" y="482"/>
                  </a:cubicBezTo>
                  <a:cubicBezTo>
                    <a:pt x="600" y="465"/>
                    <a:pt x="601" y="447"/>
                    <a:pt x="591" y="432"/>
                  </a:cubicBezTo>
                  <a:cubicBezTo>
                    <a:pt x="591" y="431"/>
                    <a:pt x="589" y="431"/>
                    <a:pt x="590" y="432"/>
                  </a:cubicBezTo>
                  <a:cubicBezTo>
                    <a:pt x="596" y="448"/>
                    <a:pt x="592" y="466"/>
                    <a:pt x="592" y="482"/>
                  </a:cubicBezTo>
                  <a:cubicBezTo>
                    <a:pt x="592" y="482"/>
                    <a:pt x="592" y="482"/>
                    <a:pt x="592" y="483"/>
                  </a:cubicBezTo>
                  <a:cubicBezTo>
                    <a:pt x="588" y="481"/>
                    <a:pt x="583" y="481"/>
                    <a:pt x="579" y="480"/>
                  </a:cubicBezTo>
                  <a:cubicBezTo>
                    <a:pt x="578" y="470"/>
                    <a:pt x="577" y="460"/>
                    <a:pt x="576" y="450"/>
                  </a:cubicBezTo>
                  <a:cubicBezTo>
                    <a:pt x="577" y="454"/>
                    <a:pt x="579" y="459"/>
                    <a:pt x="583" y="462"/>
                  </a:cubicBezTo>
                  <a:cubicBezTo>
                    <a:pt x="584" y="463"/>
                    <a:pt x="587" y="463"/>
                    <a:pt x="587" y="461"/>
                  </a:cubicBezTo>
                  <a:cubicBezTo>
                    <a:pt x="592" y="452"/>
                    <a:pt x="587" y="439"/>
                    <a:pt x="581" y="428"/>
                  </a:cubicBezTo>
                  <a:cubicBezTo>
                    <a:pt x="582" y="426"/>
                    <a:pt x="583" y="423"/>
                    <a:pt x="585" y="421"/>
                  </a:cubicBezTo>
                  <a:cubicBezTo>
                    <a:pt x="589" y="413"/>
                    <a:pt x="593" y="405"/>
                    <a:pt x="597" y="397"/>
                  </a:cubicBezTo>
                  <a:cubicBezTo>
                    <a:pt x="599" y="426"/>
                    <a:pt x="601" y="455"/>
                    <a:pt x="606" y="484"/>
                  </a:cubicBezTo>
                  <a:cubicBezTo>
                    <a:pt x="607" y="493"/>
                    <a:pt x="621" y="489"/>
                    <a:pt x="620" y="480"/>
                  </a:cubicBezTo>
                  <a:close/>
                  <a:moveTo>
                    <a:pt x="594" y="317"/>
                  </a:moveTo>
                  <a:cubicBezTo>
                    <a:pt x="593" y="314"/>
                    <a:pt x="591" y="312"/>
                    <a:pt x="590" y="310"/>
                  </a:cubicBezTo>
                  <a:cubicBezTo>
                    <a:pt x="591" y="308"/>
                    <a:pt x="592" y="306"/>
                    <a:pt x="593" y="305"/>
                  </a:cubicBezTo>
                  <a:cubicBezTo>
                    <a:pt x="593" y="309"/>
                    <a:pt x="594" y="313"/>
                    <a:pt x="594" y="317"/>
                  </a:cubicBezTo>
                  <a:close/>
                  <a:moveTo>
                    <a:pt x="593" y="301"/>
                  </a:moveTo>
                  <a:cubicBezTo>
                    <a:pt x="591" y="303"/>
                    <a:pt x="590" y="305"/>
                    <a:pt x="589" y="307"/>
                  </a:cubicBezTo>
                  <a:cubicBezTo>
                    <a:pt x="581" y="293"/>
                    <a:pt x="572" y="280"/>
                    <a:pt x="563" y="267"/>
                  </a:cubicBezTo>
                  <a:cubicBezTo>
                    <a:pt x="566" y="258"/>
                    <a:pt x="569" y="249"/>
                    <a:pt x="572" y="241"/>
                  </a:cubicBezTo>
                  <a:cubicBezTo>
                    <a:pt x="574" y="243"/>
                    <a:pt x="576" y="244"/>
                    <a:pt x="578" y="246"/>
                  </a:cubicBezTo>
                  <a:cubicBezTo>
                    <a:pt x="580" y="248"/>
                    <a:pt x="584" y="245"/>
                    <a:pt x="583" y="242"/>
                  </a:cubicBezTo>
                  <a:cubicBezTo>
                    <a:pt x="578" y="229"/>
                    <a:pt x="566" y="216"/>
                    <a:pt x="557" y="204"/>
                  </a:cubicBezTo>
                  <a:cubicBezTo>
                    <a:pt x="560" y="199"/>
                    <a:pt x="562" y="193"/>
                    <a:pt x="565" y="188"/>
                  </a:cubicBezTo>
                  <a:cubicBezTo>
                    <a:pt x="572" y="202"/>
                    <a:pt x="577" y="216"/>
                    <a:pt x="581" y="230"/>
                  </a:cubicBezTo>
                  <a:cubicBezTo>
                    <a:pt x="587" y="254"/>
                    <a:pt x="590" y="277"/>
                    <a:pt x="593" y="301"/>
                  </a:cubicBezTo>
                  <a:close/>
                  <a:moveTo>
                    <a:pt x="512" y="443"/>
                  </a:moveTo>
                  <a:cubicBezTo>
                    <a:pt x="514" y="445"/>
                    <a:pt x="515" y="447"/>
                    <a:pt x="516" y="449"/>
                  </a:cubicBezTo>
                  <a:cubicBezTo>
                    <a:pt x="515" y="452"/>
                    <a:pt x="514" y="455"/>
                    <a:pt x="512" y="457"/>
                  </a:cubicBezTo>
                  <a:cubicBezTo>
                    <a:pt x="512" y="453"/>
                    <a:pt x="512" y="448"/>
                    <a:pt x="512" y="443"/>
                  </a:cubicBezTo>
                  <a:close/>
                  <a:moveTo>
                    <a:pt x="506" y="404"/>
                  </a:moveTo>
                  <a:cubicBezTo>
                    <a:pt x="505" y="403"/>
                    <a:pt x="504" y="403"/>
                    <a:pt x="504" y="404"/>
                  </a:cubicBezTo>
                  <a:cubicBezTo>
                    <a:pt x="504" y="407"/>
                    <a:pt x="504" y="410"/>
                    <a:pt x="504" y="414"/>
                  </a:cubicBezTo>
                  <a:cubicBezTo>
                    <a:pt x="500" y="409"/>
                    <a:pt x="496" y="405"/>
                    <a:pt x="493" y="400"/>
                  </a:cubicBezTo>
                  <a:cubicBezTo>
                    <a:pt x="498" y="389"/>
                    <a:pt x="503" y="377"/>
                    <a:pt x="509" y="366"/>
                  </a:cubicBezTo>
                  <a:cubicBezTo>
                    <a:pt x="509" y="365"/>
                    <a:pt x="508" y="364"/>
                    <a:pt x="507" y="365"/>
                  </a:cubicBezTo>
                  <a:cubicBezTo>
                    <a:pt x="500" y="375"/>
                    <a:pt x="495" y="385"/>
                    <a:pt x="489" y="395"/>
                  </a:cubicBezTo>
                  <a:cubicBezTo>
                    <a:pt x="487" y="392"/>
                    <a:pt x="485" y="389"/>
                    <a:pt x="482" y="386"/>
                  </a:cubicBezTo>
                  <a:cubicBezTo>
                    <a:pt x="480" y="384"/>
                    <a:pt x="476" y="386"/>
                    <a:pt x="478" y="389"/>
                  </a:cubicBezTo>
                  <a:cubicBezTo>
                    <a:pt x="480" y="394"/>
                    <a:pt x="483" y="398"/>
                    <a:pt x="485" y="403"/>
                  </a:cubicBezTo>
                  <a:cubicBezTo>
                    <a:pt x="482" y="409"/>
                    <a:pt x="479" y="416"/>
                    <a:pt x="476" y="422"/>
                  </a:cubicBezTo>
                  <a:cubicBezTo>
                    <a:pt x="476" y="413"/>
                    <a:pt x="474" y="404"/>
                    <a:pt x="472" y="395"/>
                  </a:cubicBezTo>
                  <a:cubicBezTo>
                    <a:pt x="471" y="391"/>
                    <a:pt x="465" y="393"/>
                    <a:pt x="466" y="397"/>
                  </a:cubicBezTo>
                  <a:cubicBezTo>
                    <a:pt x="469" y="411"/>
                    <a:pt x="469" y="426"/>
                    <a:pt x="468" y="440"/>
                  </a:cubicBezTo>
                  <a:cubicBezTo>
                    <a:pt x="467" y="443"/>
                    <a:pt x="466" y="446"/>
                    <a:pt x="464" y="449"/>
                  </a:cubicBezTo>
                  <a:cubicBezTo>
                    <a:pt x="464" y="450"/>
                    <a:pt x="463" y="452"/>
                    <a:pt x="463" y="453"/>
                  </a:cubicBezTo>
                  <a:cubicBezTo>
                    <a:pt x="455" y="438"/>
                    <a:pt x="448" y="422"/>
                    <a:pt x="442" y="407"/>
                  </a:cubicBezTo>
                  <a:cubicBezTo>
                    <a:pt x="446" y="399"/>
                    <a:pt x="449" y="391"/>
                    <a:pt x="453" y="383"/>
                  </a:cubicBezTo>
                  <a:cubicBezTo>
                    <a:pt x="469" y="381"/>
                    <a:pt x="485" y="377"/>
                    <a:pt x="495" y="372"/>
                  </a:cubicBezTo>
                  <a:cubicBezTo>
                    <a:pt x="503" y="368"/>
                    <a:pt x="497" y="356"/>
                    <a:pt x="489" y="358"/>
                  </a:cubicBezTo>
                  <a:cubicBezTo>
                    <a:pt x="476" y="361"/>
                    <a:pt x="463" y="366"/>
                    <a:pt x="449" y="368"/>
                  </a:cubicBezTo>
                  <a:cubicBezTo>
                    <a:pt x="441" y="369"/>
                    <a:pt x="433" y="369"/>
                    <a:pt x="426" y="369"/>
                  </a:cubicBezTo>
                  <a:cubicBezTo>
                    <a:pt x="423" y="364"/>
                    <a:pt x="421" y="360"/>
                    <a:pt x="419" y="356"/>
                  </a:cubicBezTo>
                  <a:cubicBezTo>
                    <a:pt x="414" y="330"/>
                    <a:pt x="408" y="305"/>
                    <a:pt x="404" y="279"/>
                  </a:cubicBezTo>
                  <a:cubicBezTo>
                    <a:pt x="405" y="277"/>
                    <a:pt x="407" y="274"/>
                    <a:pt x="409" y="271"/>
                  </a:cubicBezTo>
                  <a:cubicBezTo>
                    <a:pt x="409" y="271"/>
                    <a:pt x="408" y="270"/>
                    <a:pt x="408" y="271"/>
                  </a:cubicBezTo>
                  <a:cubicBezTo>
                    <a:pt x="407" y="273"/>
                    <a:pt x="405" y="275"/>
                    <a:pt x="403" y="277"/>
                  </a:cubicBezTo>
                  <a:cubicBezTo>
                    <a:pt x="401" y="261"/>
                    <a:pt x="398" y="245"/>
                    <a:pt x="398" y="229"/>
                  </a:cubicBezTo>
                  <a:cubicBezTo>
                    <a:pt x="398" y="229"/>
                    <a:pt x="399" y="230"/>
                    <a:pt x="399" y="230"/>
                  </a:cubicBezTo>
                  <a:cubicBezTo>
                    <a:pt x="402" y="232"/>
                    <a:pt x="405" y="231"/>
                    <a:pt x="406" y="230"/>
                  </a:cubicBezTo>
                  <a:cubicBezTo>
                    <a:pt x="417" y="230"/>
                    <a:pt x="428" y="229"/>
                    <a:pt x="439" y="227"/>
                  </a:cubicBezTo>
                  <a:cubicBezTo>
                    <a:pt x="456" y="225"/>
                    <a:pt x="473" y="223"/>
                    <a:pt x="489" y="223"/>
                  </a:cubicBezTo>
                  <a:cubicBezTo>
                    <a:pt x="499" y="267"/>
                    <a:pt x="498" y="313"/>
                    <a:pt x="505" y="357"/>
                  </a:cubicBezTo>
                  <a:cubicBezTo>
                    <a:pt x="505" y="360"/>
                    <a:pt x="508" y="362"/>
                    <a:pt x="510" y="363"/>
                  </a:cubicBezTo>
                  <a:cubicBezTo>
                    <a:pt x="510" y="363"/>
                    <a:pt x="511" y="363"/>
                    <a:pt x="511" y="363"/>
                  </a:cubicBezTo>
                  <a:cubicBezTo>
                    <a:pt x="510" y="363"/>
                    <a:pt x="510" y="363"/>
                    <a:pt x="510" y="364"/>
                  </a:cubicBezTo>
                  <a:cubicBezTo>
                    <a:pt x="509" y="367"/>
                    <a:pt x="513" y="371"/>
                    <a:pt x="516" y="368"/>
                  </a:cubicBezTo>
                  <a:cubicBezTo>
                    <a:pt x="517" y="367"/>
                    <a:pt x="518" y="365"/>
                    <a:pt x="519" y="364"/>
                  </a:cubicBezTo>
                  <a:cubicBezTo>
                    <a:pt x="525" y="375"/>
                    <a:pt x="532" y="385"/>
                    <a:pt x="540" y="394"/>
                  </a:cubicBezTo>
                  <a:cubicBezTo>
                    <a:pt x="534" y="408"/>
                    <a:pt x="528" y="421"/>
                    <a:pt x="522" y="435"/>
                  </a:cubicBezTo>
                  <a:cubicBezTo>
                    <a:pt x="522" y="435"/>
                    <a:pt x="522" y="436"/>
                    <a:pt x="522" y="436"/>
                  </a:cubicBezTo>
                  <a:cubicBezTo>
                    <a:pt x="519" y="432"/>
                    <a:pt x="515" y="428"/>
                    <a:pt x="512" y="424"/>
                  </a:cubicBezTo>
                  <a:cubicBezTo>
                    <a:pt x="512" y="417"/>
                    <a:pt x="511" y="409"/>
                    <a:pt x="506" y="404"/>
                  </a:cubicBezTo>
                  <a:close/>
                  <a:moveTo>
                    <a:pt x="434" y="436"/>
                  </a:moveTo>
                  <a:cubicBezTo>
                    <a:pt x="433" y="433"/>
                    <a:pt x="433" y="430"/>
                    <a:pt x="432" y="428"/>
                  </a:cubicBezTo>
                  <a:cubicBezTo>
                    <a:pt x="433" y="426"/>
                    <a:pt x="434" y="424"/>
                    <a:pt x="435" y="422"/>
                  </a:cubicBezTo>
                  <a:cubicBezTo>
                    <a:pt x="442" y="437"/>
                    <a:pt x="449" y="452"/>
                    <a:pt x="457" y="467"/>
                  </a:cubicBezTo>
                  <a:cubicBezTo>
                    <a:pt x="456" y="469"/>
                    <a:pt x="455" y="472"/>
                    <a:pt x="454" y="474"/>
                  </a:cubicBezTo>
                  <a:cubicBezTo>
                    <a:pt x="449" y="464"/>
                    <a:pt x="443" y="453"/>
                    <a:pt x="438" y="443"/>
                  </a:cubicBezTo>
                  <a:cubicBezTo>
                    <a:pt x="436" y="441"/>
                    <a:pt x="435" y="439"/>
                    <a:pt x="434" y="436"/>
                  </a:cubicBezTo>
                  <a:close/>
                  <a:moveTo>
                    <a:pt x="250" y="494"/>
                  </a:moveTo>
                  <a:cubicBezTo>
                    <a:pt x="250" y="491"/>
                    <a:pt x="248" y="488"/>
                    <a:pt x="246" y="486"/>
                  </a:cubicBezTo>
                  <a:cubicBezTo>
                    <a:pt x="248" y="484"/>
                    <a:pt x="248" y="482"/>
                    <a:pt x="247" y="480"/>
                  </a:cubicBezTo>
                  <a:cubicBezTo>
                    <a:pt x="243" y="471"/>
                    <a:pt x="238" y="462"/>
                    <a:pt x="234" y="453"/>
                  </a:cubicBezTo>
                  <a:cubicBezTo>
                    <a:pt x="242" y="438"/>
                    <a:pt x="251" y="422"/>
                    <a:pt x="260" y="406"/>
                  </a:cubicBezTo>
                  <a:cubicBezTo>
                    <a:pt x="262" y="409"/>
                    <a:pt x="263" y="412"/>
                    <a:pt x="265" y="415"/>
                  </a:cubicBezTo>
                  <a:cubicBezTo>
                    <a:pt x="265" y="422"/>
                    <a:pt x="265" y="429"/>
                    <a:pt x="265" y="437"/>
                  </a:cubicBezTo>
                  <a:cubicBezTo>
                    <a:pt x="265" y="451"/>
                    <a:pt x="263" y="469"/>
                    <a:pt x="268" y="483"/>
                  </a:cubicBezTo>
                  <a:cubicBezTo>
                    <a:pt x="268" y="485"/>
                    <a:pt x="270" y="485"/>
                    <a:pt x="271" y="485"/>
                  </a:cubicBezTo>
                  <a:cubicBezTo>
                    <a:pt x="270" y="487"/>
                    <a:pt x="269" y="489"/>
                    <a:pt x="268" y="491"/>
                  </a:cubicBezTo>
                  <a:cubicBezTo>
                    <a:pt x="262" y="492"/>
                    <a:pt x="256" y="493"/>
                    <a:pt x="250" y="494"/>
                  </a:cubicBezTo>
                  <a:close/>
                  <a:moveTo>
                    <a:pt x="178" y="530"/>
                  </a:moveTo>
                  <a:cubicBezTo>
                    <a:pt x="168" y="527"/>
                    <a:pt x="159" y="521"/>
                    <a:pt x="152" y="514"/>
                  </a:cubicBezTo>
                  <a:cubicBezTo>
                    <a:pt x="152" y="514"/>
                    <a:pt x="153" y="513"/>
                    <a:pt x="154" y="513"/>
                  </a:cubicBezTo>
                  <a:cubicBezTo>
                    <a:pt x="158" y="505"/>
                    <a:pt x="163" y="498"/>
                    <a:pt x="167" y="491"/>
                  </a:cubicBezTo>
                  <a:cubicBezTo>
                    <a:pt x="168" y="492"/>
                    <a:pt x="168" y="493"/>
                    <a:pt x="169" y="495"/>
                  </a:cubicBezTo>
                  <a:cubicBezTo>
                    <a:pt x="170" y="496"/>
                    <a:pt x="172" y="496"/>
                    <a:pt x="173" y="495"/>
                  </a:cubicBezTo>
                  <a:cubicBezTo>
                    <a:pt x="174" y="493"/>
                    <a:pt x="174" y="491"/>
                    <a:pt x="175" y="489"/>
                  </a:cubicBezTo>
                  <a:cubicBezTo>
                    <a:pt x="178" y="493"/>
                    <a:pt x="180" y="496"/>
                    <a:pt x="183" y="500"/>
                  </a:cubicBezTo>
                  <a:cubicBezTo>
                    <a:pt x="185" y="503"/>
                    <a:pt x="187" y="506"/>
                    <a:pt x="189" y="509"/>
                  </a:cubicBezTo>
                  <a:cubicBezTo>
                    <a:pt x="185" y="516"/>
                    <a:pt x="182" y="523"/>
                    <a:pt x="178" y="530"/>
                  </a:cubicBezTo>
                  <a:cubicBezTo>
                    <a:pt x="178" y="530"/>
                    <a:pt x="178" y="530"/>
                    <a:pt x="178" y="530"/>
                  </a:cubicBezTo>
                  <a:close/>
                  <a:moveTo>
                    <a:pt x="100" y="487"/>
                  </a:moveTo>
                  <a:cubicBezTo>
                    <a:pt x="97" y="481"/>
                    <a:pt x="92" y="475"/>
                    <a:pt x="87" y="469"/>
                  </a:cubicBezTo>
                  <a:cubicBezTo>
                    <a:pt x="87" y="457"/>
                    <a:pt x="88" y="445"/>
                    <a:pt x="88" y="433"/>
                  </a:cubicBezTo>
                  <a:cubicBezTo>
                    <a:pt x="95" y="445"/>
                    <a:pt x="103" y="456"/>
                    <a:pt x="111" y="467"/>
                  </a:cubicBezTo>
                  <a:cubicBezTo>
                    <a:pt x="109" y="474"/>
                    <a:pt x="106" y="480"/>
                    <a:pt x="106" y="487"/>
                  </a:cubicBezTo>
                  <a:cubicBezTo>
                    <a:pt x="104" y="487"/>
                    <a:pt x="102" y="487"/>
                    <a:pt x="100" y="487"/>
                  </a:cubicBezTo>
                  <a:close/>
                  <a:moveTo>
                    <a:pt x="56" y="463"/>
                  </a:moveTo>
                  <a:cubicBezTo>
                    <a:pt x="56" y="461"/>
                    <a:pt x="55" y="460"/>
                    <a:pt x="55" y="458"/>
                  </a:cubicBezTo>
                  <a:cubicBezTo>
                    <a:pt x="55" y="458"/>
                    <a:pt x="56" y="458"/>
                    <a:pt x="56" y="457"/>
                  </a:cubicBezTo>
                  <a:cubicBezTo>
                    <a:pt x="56" y="459"/>
                    <a:pt x="56" y="461"/>
                    <a:pt x="56" y="463"/>
                  </a:cubicBezTo>
                  <a:close/>
                  <a:moveTo>
                    <a:pt x="51" y="442"/>
                  </a:moveTo>
                  <a:cubicBezTo>
                    <a:pt x="49" y="436"/>
                    <a:pt x="48" y="430"/>
                    <a:pt x="47" y="424"/>
                  </a:cubicBezTo>
                  <a:cubicBezTo>
                    <a:pt x="50" y="429"/>
                    <a:pt x="53" y="433"/>
                    <a:pt x="55" y="437"/>
                  </a:cubicBezTo>
                  <a:cubicBezTo>
                    <a:pt x="55" y="438"/>
                    <a:pt x="55" y="439"/>
                    <a:pt x="55" y="439"/>
                  </a:cubicBezTo>
                  <a:cubicBezTo>
                    <a:pt x="54" y="441"/>
                    <a:pt x="53" y="443"/>
                    <a:pt x="51" y="445"/>
                  </a:cubicBezTo>
                  <a:cubicBezTo>
                    <a:pt x="51" y="444"/>
                    <a:pt x="51" y="443"/>
                    <a:pt x="51" y="442"/>
                  </a:cubicBezTo>
                  <a:close/>
                  <a:moveTo>
                    <a:pt x="43" y="390"/>
                  </a:moveTo>
                  <a:cubicBezTo>
                    <a:pt x="42" y="373"/>
                    <a:pt x="40" y="357"/>
                    <a:pt x="40" y="340"/>
                  </a:cubicBezTo>
                  <a:cubicBezTo>
                    <a:pt x="44" y="350"/>
                    <a:pt x="48" y="360"/>
                    <a:pt x="53" y="370"/>
                  </a:cubicBezTo>
                  <a:cubicBezTo>
                    <a:pt x="53" y="382"/>
                    <a:pt x="54" y="394"/>
                    <a:pt x="55" y="407"/>
                  </a:cubicBezTo>
                  <a:cubicBezTo>
                    <a:pt x="55" y="412"/>
                    <a:pt x="55" y="417"/>
                    <a:pt x="55" y="422"/>
                  </a:cubicBezTo>
                  <a:cubicBezTo>
                    <a:pt x="52" y="417"/>
                    <a:pt x="48" y="412"/>
                    <a:pt x="45" y="408"/>
                  </a:cubicBezTo>
                  <a:cubicBezTo>
                    <a:pt x="44" y="402"/>
                    <a:pt x="44" y="396"/>
                    <a:pt x="43" y="390"/>
                  </a:cubicBezTo>
                  <a:close/>
                  <a:moveTo>
                    <a:pt x="40" y="301"/>
                  </a:moveTo>
                  <a:cubicBezTo>
                    <a:pt x="40" y="299"/>
                    <a:pt x="37" y="299"/>
                    <a:pt x="37" y="301"/>
                  </a:cubicBezTo>
                  <a:cubicBezTo>
                    <a:pt x="36" y="307"/>
                    <a:pt x="36" y="312"/>
                    <a:pt x="36" y="318"/>
                  </a:cubicBezTo>
                  <a:cubicBezTo>
                    <a:pt x="36" y="317"/>
                    <a:pt x="36" y="317"/>
                    <a:pt x="35" y="316"/>
                  </a:cubicBezTo>
                  <a:cubicBezTo>
                    <a:pt x="36" y="306"/>
                    <a:pt x="37" y="295"/>
                    <a:pt x="38" y="284"/>
                  </a:cubicBezTo>
                  <a:cubicBezTo>
                    <a:pt x="39" y="284"/>
                    <a:pt x="40" y="283"/>
                    <a:pt x="40" y="283"/>
                  </a:cubicBezTo>
                  <a:cubicBezTo>
                    <a:pt x="44" y="274"/>
                    <a:pt x="48" y="265"/>
                    <a:pt x="53" y="257"/>
                  </a:cubicBezTo>
                  <a:cubicBezTo>
                    <a:pt x="54" y="261"/>
                    <a:pt x="55" y="265"/>
                    <a:pt x="56" y="269"/>
                  </a:cubicBezTo>
                  <a:cubicBezTo>
                    <a:pt x="53" y="289"/>
                    <a:pt x="53" y="309"/>
                    <a:pt x="52" y="329"/>
                  </a:cubicBezTo>
                  <a:cubicBezTo>
                    <a:pt x="52" y="336"/>
                    <a:pt x="52" y="344"/>
                    <a:pt x="53" y="351"/>
                  </a:cubicBezTo>
                  <a:cubicBezTo>
                    <a:pt x="48" y="343"/>
                    <a:pt x="44" y="334"/>
                    <a:pt x="40" y="325"/>
                  </a:cubicBezTo>
                  <a:cubicBezTo>
                    <a:pt x="40" y="317"/>
                    <a:pt x="40" y="309"/>
                    <a:pt x="40" y="301"/>
                  </a:cubicBezTo>
                  <a:close/>
                  <a:moveTo>
                    <a:pt x="61" y="194"/>
                  </a:moveTo>
                  <a:cubicBezTo>
                    <a:pt x="64" y="197"/>
                    <a:pt x="68" y="200"/>
                    <a:pt x="71" y="204"/>
                  </a:cubicBezTo>
                  <a:cubicBezTo>
                    <a:pt x="68" y="211"/>
                    <a:pt x="66" y="219"/>
                    <a:pt x="64" y="227"/>
                  </a:cubicBezTo>
                  <a:cubicBezTo>
                    <a:pt x="60" y="232"/>
                    <a:pt x="56" y="238"/>
                    <a:pt x="52" y="243"/>
                  </a:cubicBezTo>
                  <a:cubicBezTo>
                    <a:pt x="52" y="241"/>
                    <a:pt x="51" y="239"/>
                    <a:pt x="51" y="237"/>
                  </a:cubicBezTo>
                  <a:cubicBezTo>
                    <a:pt x="50" y="236"/>
                    <a:pt x="48" y="236"/>
                    <a:pt x="49" y="238"/>
                  </a:cubicBezTo>
                  <a:cubicBezTo>
                    <a:pt x="49" y="241"/>
                    <a:pt x="50" y="243"/>
                    <a:pt x="50" y="246"/>
                  </a:cubicBezTo>
                  <a:cubicBezTo>
                    <a:pt x="48" y="250"/>
                    <a:pt x="45" y="254"/>
                    <a:pt x="42" y="259"/>
                  </a:cubicBezTo>
                  <a:cubicBezTo>
                    <a:pt x="42" y="260"/>
                    <a:pt x="41" y="261"/>
                    <a:pt x="40" y="263"/>
                  </a:cubicBezTo>
                  <a:cubicBezTo>
                    <a:pt x="43" y="239"/>
                    <a:pt x="48" y="214"/>
                    <a:pt x="61" y="194"/>
                  </a:cubicBezTo>
                  <a:close/>
                  <a:moveTo>
                    <a:pt x="308" y="56"/>
                  </a:moveTo>
                  <a:cubicBezTo>
                    <a:pt x="309" y="56"/>
                    <a:pt x="309" y="56"/>
                    <a:pt x="310" y="56"/>
                  </a:cubicBezTo>
                  <a:cubicBezTo>
                    <a:pt x="325" y="56"/>
                    <a:pt x="338" y="64"/>
                    <a:pt x="347" y="76"/>
                  </a:cubicBezTo>
                  <a:cubicBezTo>
                    <a:pt x="352" y="83"/>
                    <a:pt x="355" y="92"/>
                    <a:pt x="357" y="100"/>
                  </a:cubicBezTo>
                  <a:cubicBezTo>
                    <a:pt x="358" y="107"/>
                    <a:pt x="357" y="116"/>
                    <a:pt x="359" y="123"/>
                  </a:cubicBezTo>
                  <a:cubicBezTo>
                    <a:pt x="323" y="126"/>
                    <a:pt x="288" y="126"/>
                    <a:pt x="252" y="126"/>
                  </a:cubicBezTo>
                  <a:cubicBezTo>
                    <a:pt x="255" y="94"/>
                    <a:pt x="272" y="58"/>
                    <a:pt x="308" y="56"/>
                  </a:cubicBezTo>
                  <a:close/>
                  <a:moveTo>
                    <a:pt x="413" y="132"/>
                  </a:moveTo>
                  <a:cubicBezTo>
                    <a:pt x="420" y="140"/>
                    <a:pt x="427" y="150"/>
                    <a:pt x="433" y="159"/>
                  </a:cubicBezTo>
                  <a:cubicBezTo>
                    <a:pt x="432" y="161"/>
                    <a:pt x="430" y="164"/>
                    <a:pt x="429" y="166"/>
                  </a:cubicBezTo>
                  <a:cubicBezTo>
                    <a:pt x="425" y="174"/>
                    <a:pt x="419" y="182"/>
                    <a:pt x="415" y="191"/>
                  </a:cubicBezTo>
                  <a:cubicBezTo>
                    <a:pt x="403" y="172"/>
                    <a:pt x="391" y="154"/>
                    <a:pt x="377" y="136"/>
                  </a:cubicBezTo>
                  <a:cubicBezTo>
                    <a:pt x="377" y="136"/>
                    <a:pt x="377" y="136"/>
                    <a:pt x="377" y="136"/>
                  </a:cubicBezTo>
                  <a:cubicBezTo>
                    <a:pt x="389" y="134"/>
                    <a:pt x="401" y="133"/>
                    <a:pt x="413" y="132"/>
                  </a:cubicBezTo>
                  <a:close/>
                  <a:moveTo>
                    <a:pt x="458" y="210"/>
                  </a:moveTo>
                  <a:cubicBezTo>
                    <a:pt x="454" y="211"/>
                    <a:pt x="451" y="211"/>
                    <a:pt x="448" y="212"/>
                  </a:cubicBezTo>
                  <a:cubicBezTo>
                    <a:pt x="442" y="213"/>
                    <a:pt x="436" y="215"/>
                    <a:pt x="431" y="216"/>
                  </a:cubicBezTo>
                  <a:cubicBezTo>
                    <a:pt x="427" y="210"/>
                    <a:pt x="424" y="205"/>
                    <a:pt x="421" y="199"/>
                  </a:cubicBezTo>
                  <a:cubicBezTo>
                    <a:pt x="426" y="190"/>
                    <a:pt x="430" y="179"/>
                    <a:pt x="435" y="169"/>
                  </a:cubicBezTo>
                  <a:cubicBezTo>
                    <a:pt x="436" y="168"/>
                    <a:pt x="436" y="166"/>
                    <a:pt x="437" y="165"/>
                  </a:cubicBezTo>
                  <a:cubicBezTo>
                    <a:pt x="444" y="177"/>
                    <a:pt x="451" y="188"/>
                    <a:pt x="459" y="200"/>
                  </a:cubicBezTo>
                  <a:cubicBezTo>
                    <a:pt x="458" y="203"/>
                    <a:pt x="457" y="207"/>
                    <a:pt x="458" y="210"/>
                  </a:cubicBezTo>
                  <a:close/>
                  <a:moveTo>
                    <a:pt x="373" y="139"/>
                  </a:moveTo>
                  <a:cubicBezTo>
                    <a:pt x="388" y="165"/>
                    <a:pt x="400" y="193"/>
                    <a:pt x="415" y="219"/>
                  </a:cubicBezTo>
                  <a:cubicBezTo>
                    <a:pt x="412" y="220"/>
                    <a:pt x="408" y="221"/>
                    <a:pt x="405" y="222"/>
                  </a:cubicBezTo>
                  <a:cubicBezTo>
                    <a:pt x="399" y="216"/>
                    <a:pt x="393" y="211"/>
                    <a:pt x="387" y="205"/>
                  </a:cubicBezTo>
                  <a:cubicBezTo>
                    <a:pt x="390" y="199"/>
                    <a:pt x="394" y="194"/>
                    <a:pt x="398" y="188"/>
                  </a:cubicBezTo>
                  <a:cubicBezTo>
                    <a:pt x="398" y="187"/>
                    <a:pt x="397" y="187"/>
                    <a:pt x="397" y="187"/>
                  </a:cubicBezTo>
                  <a:cubicBezTo>
                    <a:pt x="393" y="192"/>
                    <a:pt x="389" y="198"/>
                    <a:pt x="385" y="203"/>
                  </a:cubicBezTo>
                  <a:cubicBezTo>
                    <a:pt x="377" y="195"/>
                    <a:pt x="369" y="187"/>
                    <a:pt x="362" y="179"/>
                  </a:cubicBezTo>
                  <a:cubicBezTo>
                    <a:pt x="358" y="175"/>
                    <a:pt x="355" y="171"/>
                    <a:pt x="351" y="166"/>
                  </a:cubicBezTo>
                  <a:cubicBezTo>
                    <a:pt x="354" y="157"/>
                    <a:pt x="357" y="147"/>
                    <a:pt x="359" y="138"/>
                  </a:cubicBezTo>
                  <a:cubicBezTo>
                    <a:pt x="363" y="137"/>
                    <a:pt x="368" y="137"/>
                    <a:pt x="373" y="136"/>
                  </a:cubicBezTo>
                  <a:cubicBezTo>
                    <a:pt x="373" y="137"/>
                    <a:pt x="373" y="138"/>
                    <a:pt x="373" y="139"/>
                  </a:cubicBezTo>
                  <a:close/>
                  <a:moveTo>
                    <a:pt x="392" y="227"/>
                  </a:moveTo>
                  <a:cubicBezTo>
                    <a:pt x="393" y="228"/>
                    <a:pt x="395" y="228"/>
                    <a:pt x="397" y="228"/>
                  </a:cubicBezTo>
                  <a:cubicBezTo>
                    <a:pt x="394" y="239"/>
                    <a:pt x="392" y="248"/>
                    <a:pt x="392" y="259"/>
                  </a:cubicBezTo>
                  <a:cubicBezTo>
                    <a:pt x="391" y="269"/>
                    <a:pt x="392" y="280"/>
                    <a:pt x="393" y="290"/>
                  </a:cubicBezTo>
                  <a:cubicBezTo>
                    <a:pt x="390" y="294"/>
                    <a:pt x="386" y="299"/>
                    <a:pt x="383" y="303"/>
                  </a:cubicBezTo>
                  <a:cubicBezTo>
                    <a:pt x="383" y="303"/>
                    <a:pt x="382" y="302"/>
                    <a:pt x="382" y="302"/>
                  </a:cubicBezTo>
                  <a:cubicBezTo>
                    <a:pt x="371" y="289"/>
                    <a:pt x="359" y="277"/>
                    <a:pt x="347" y="265"/>
                  </a:cubicBezTo>
                  <a:cubicBezTo>
                    <a:pt x="359" y="248"/>
                    <a:pt x="370" y="231"/>
                    <a:pt x="381" y="214"/>
                  </a:cubicBezTo>
                  <a:cubicBezTo>
                    <a:pt x="385" y="218"/>
                    <a:pt x="389" y="222"/>
                    <a:pt x="393" y="225"/>
                  </a:cubicBezTo>
                  <a:cubicBezTo>
                    <a:pt x="393" y="225"/>
                    <a:pt x="392" y="225"/>
                    <a:pt x="392" y="226"/>
                  </a:cubicBezTo>
                  <a:cubicBezTo>
                    <a:pt x="391" y="226"/>
                    <a:pt x="391" y="227"/>
                    <a:pt x="392" y="227"/>
                  </a:cubicBezTo>
                  <a:close/>
                  <a:moveTo>
                    <a:pt x="394" y="297"/>
                  </a:moveTo>
                  <a:cubicBezTo>
                    <a:pt x="395" y="305"/>
                    <a:pt x="396" y="313"/>
                    <a:pt x="397" y="321"/>
                  </a:cubicBezTo>
                  <a:cubicBezTo>
                    <a:pt x="394" y="316"/>
                    <a:pt x="390" y="312"/>
                    <a:pt x="387" y="308"/>
                  </a:cubicBezTo>
                  <a:cubicBezTo>
                    <a:pt x="389" y="304"/>
                    <a:pt x="392" y="300"/>
                    <a:pt x="394" y="297"/>
                  </a:cubicBezTo>
                  <a:cubicBezTo>
                    <a:pt x="394" y="297"/>
                    <a:pt x="394" y="297"/>
                    <a:pt x="394" y="297"/>
                  </a:cubicBezTo>
                  <a:close/>
                  <a:moveTo>
                    <a:pt x="435" y="390"/>
                  </a:moveTo>
                  <a:cubicBezTo>
                    <a:pt x="434" y="387"/>
                    <a:pt x="433" y="384"/>
                    <a:pt x="431" y="381"/>
                  </a:cubicBezTo>
                  <a:cubicBezTo>
                    <a:pt x="437" y="383"/>
                    <a:pt x="444" y="383"/>
                    <a:pt x="451" y="383"/>
                  </a:cubicBezTo>
                  <a:cubicBezTo>
                    <a:pt x="447" y="389"/>
                    <a:pt x="443" y="395"/>
                    <a:pt x="440" y="401"/>
                  </a:cubicBezTo>
                  <a:cubicBezTo>
                    <a:pt x="438" y="398"/>
                    <a:pt x="437" y="394"/>
                    <a:pt x="435" y="390"/>
                  </a:cubicBezTo>
                  <a:close/>
                  <a:moveTo>
                    <a:pt x="405" y="372"/>
                  </a:moveTo>
                  <a:cubicBezTo>
                    <a:pt x="402" y="375"/>
                    <a:pt x="400" y="379"/>
                    <a:pt x="397" y="382"/>
                  </a:cubicBezTo>
                  <a:cubicBezTo>
                    <a:pt x="387" y="369"/>
                    <a:pt x="377" y="355"/>
                    <a:pt x="367" y="341"/>
                  </a:cubicBezTo>
                  <a:cubicBezTo>
                    <a:pt x="372" y="333"/>
                    <a:pt x="377" y="326"/>
                    <a:pt x="381" y="318"/>
                  </a:cubicBezTo>
                  <a:cubicBezTo>
                    <a:pt x="388" y="326"/>
                    <a:pt x="395" y="335"/>
                    <a:pt x="400" y="344"/>
                  </a:cubicBezTo>
                  <a:cubicBezTo>
                    <a:pt x="400" y="345"/>
                    <a:pt x="401" y="346"/>
                    <a:pt x="401" y="346"/>
                  </a:cubicBezTo>
                  <a:cubicBezTo>
                    <a:pt x="402" y="355"/>
                    <a:pt x="404" y="363"/>
                    <a:pt x="405" y="372"/>
                  </a:cubicBezTo>
                  <a:close/>
                  <a:moveTo>
                    <a:pt x="329" y="282"/>
                  </a:moveTo>
                  <a:cubicBezTo>
                    <a:pt x="321" y="294"/>
                    <a:pt x="312" y="307"/>
                    <a:pt x="304" y="319"/>
                  </a:cubicBezTo>
                  <a:cubicBezTo>
                    <a:pt x="304" y="318"/>
                    <a:pt x="304" y="317"/>
                    <a:pt x="304" y="315"/>
                  </a:cubicBezTo>
                  <a:cubicBezTo>
                    <a:pt x="304" y="315"/>
                    <a:pt x="303" y="315"/>
                    <a:pt x="303" y="315"/>
                  </a:cubicBezTo>
                  <a:cubicBezTo>
                    <a:pt x="303" y="317"/>
                    <a:pt x="303" y="319"/>
                    <a:pt x="302" y="321"/>
                  </a:cubicBezTo>
                  <a:cubicBezTo>
                    <a:pt x="295" y="311"/>
                    <a:pt x="288" y="301"/>
                    <a:pt x="281" y="291"/>
                  </a:cubicBezTo>
                  <a:cubicBezTo>
                    <a:pt x="280" y="291"/>
                    <a:pt x="280" y="290"/>
                    <a:pt x="280" y="290"/>
                  </a:cubicBezTo>
                  <a:cubicBezTo>
                    <a:pt x="291" y="275"/>
                    <a:pt x="301" y="259"/>
                    <a:pt x="311" y="244"/>
                  </a:cubicBezTo>
                  <a:cubicBezTo>
                    <a:pt x="320" y="253"/>
                    <a:pt x="329" y="261"/>
                    <a:pt x="337" y="270"/>
                  </a:cubicBezTo>
                  <a:cubicBezTo>
                    <a:pt x="335" y="273"/>
                    <a:pt x="333" y="276"/>
                    <a:pt x="330" y="280"/>
                  </a:cubicBezTo>
                  <a:cubicBezTo>
                    <a:pt x="329" y="277"/>
                    <a:pt x="328" y="274"/>
                    <a:pt x="326" y="271"/>
                  </a:cubicBezTo>
                  <a:cubicBezTo>
                    <a:pt x="326" y="270"/>
                    <a:pt x="324" y="270"/>
                    <a:pt x="325" y="271"/>
                  </a:cubicBezTo>
                  <a:cubicBezTo>
                    <a:pt x="326" y="275"/>
                    <a:pt x="327" y="278"/>
                    <a:pt x="329" y="282"/>
                  </a:cubicBezTo>
                  <a:close/>
                  <a:moveTo>
                    <a:pt x="275" y="442"/>
                  </a:moveTo>
                  <a:cubicBezTo>
                    <a:pt x="275" y="439"/>
                    <a:pt x="275" y="436"/>
                    <a:pt x="275" y="432"/>
                  </a:cubicBezTo>
                  <a:cubicBezTo>
                    <a:pt x="279" y="440"/>
                    <a:pt x="283" y="449"/>
                    <a:pt x="287" y="457"/>
                  </a:cubicBezTo>
                  <a:cubicBezTo>
                    <a:pt x="283" y="465"/>
                    <a:pt x="278" y="473"/>
                    <a:pt x="274" y="480"/>
                  </a:cubicBezTo>
                  <a:cubicBezTo>
                    <a:pt x="277" y="468"/>
                    <a:pt x="275" y="455"/>
                    <a:pt x="275" y="442"/>
                  </a:cubicBezTo>
                  <a:close/>
                  <a:moveTo>
                    <a:pt x="262" y="387"/>
                  </a:moveTo>
                  <a:cubicBezTo>
                    <a:pt x="255" y="376"/>
                    <a:pt x="248" y="366"/>
                    <a:pt x="241" y="356"/>
                  </a:cubicBezTo>
                  <a:cubicBezTo>
                    <a:pt x="249" y="341"/>
                    <a:pt x="257" y="327"/>
                    <a:pt x="265" y="313"/>
                  </a:cubicBezTo>
                  <a:cubicBezTo>
                    <a:pt x="267" y="311"/>
                    <a:pt x="268" y="310"/>
                    <a:pt x="269" y="308"/>
                  </a:cubicBezTo>
                  <a:cubicBezTo>
                    <a:pt x="266" y="332"/>
                    <a:pt x="265" y="357"/>
                    <a:pt x="265" y="381"/>
                  </a:cubicBezTo>
                  <a:cubicBezTo>
                    <a:pt x="264" y="383"/>
                    <a:pt x="263" y="385"/>
                    <a:pt x="262" y="387"/>
                  </a:cubicBezTo>
                  <a:close/>
                  <a:moveTo>
                    <a:pt x="152" y="495"/>
                  </a:moveTo>
                  <a:cubicBezTo>
                    <a:pt x="151" y="493"/>
                    <a:pt x="150" y="491"/>
                    <a:pt x="147" y="490"/>
                  </a:cubicBezTo>
                  <a:cubicBezTo>
                    <a:pt x="145" y="489"/>
                    <a:pt x="144" y="487"/>
                    <a:pt x="142" y="485"/>
                  </a:cubicBezTo>
                  <a:cubicBezTo>
                    <a:pt x="137" y="481"/>
                    <a:pt x="134" y="476"/>
                    <a:pt x="130" y="472"/>
                  </a:cubicBezTo>
                  <a:cubicBezTo>
                    <a:pt x="130" y="472"/>
                    <a:pt x="130" y="472"/>
                    <a:pt x="130" y="472"/>
                  </a:cubicBezTo>
                  <a:cubicBezTo>
                    <a:pt x="133" y="464"/>
                    <a:pt x="133" y="454"/>
                    <a:pt x="133" y="445"/>
                  </a:cubicBezTo>
                  <a:cubicBezTo>
                    <a:pt x="135" y="442"/>
                    <a:pt x="136" y="439"/>
                    <a:pt x="138" y="436"/>
                  </a:cubicBezTo>
                  <a:cubicBezTo>
                    <a:pt x="145" y="447"/>
                    <a:pt x="152" y="459"/>
                    <a:pt x="160" y="470"/>
                  </a:cubicBezTo>
                  <a:cubicBezTo>
                    <a:pt x="162" y="471"/>
                    <a:pt x="163" y="473"/>
                    <a:pt x="164" y="475"/>
                  </a:cubicBezTo>
                  <a:cubicBezTo>
                    <a:pt x="160" y="482"/>
                    <a:pt x="156" y="488"/>
                    <a:pt x="152" y="495"/>
                  </a:cubicBezTo>
                  <a:close/>
                  <a:moveTo>
                    <a:pt x="64" y="428"/>
                  </a:moveTo>
                  <a:cubicBezTo>
                    <a:pt x="63" y="422"/>
                    <a:pt x="63" y="417"/>
                    <a:pt x="63" y="412"/>
                  </a:cubicBezTo>
                  <a:cubicBezTo>
                    <a:pt x="62" y="403"/>
                    <a:pt x="62" y="395"/>
                    <a:pt x="62" y="387"/>
                  </a:cubicBezTo>
                  <a:cubicBezTo>
                    <a:pt x="66" y="395"/>
                    <a:pt x="71" y="403"/>
                    <a:pt x="75" y="412"/>
                  </a:cubicBezTo>
                  <a:cubicBezTo>
                    <a:pt x="71" y="417"/>
                    <a:pt x="68" y="422"/>
                    <a:pt x="64" y="428"/>
                  </a:cubicBezTo>
                  <a:close/>
                  <a:moveTo>
                    <a:pt x="81" y="404"/>
                  </a:moveTo>
                  <a:cubicBezTo>
                    <a:pt x="74" y="392"/>
                    <a:pt x="67" y="380"/>
                    <a:pt x="61" y="368"/>
                  </a:cubicBezTo>
                  <a:cubicBezTo>
                    <a:pt x="61" y="358"/>
                    <a:pt x="61" y="349"/>
                    <a:pt x="61" y="339"/>
                  </a:cubicBezTo>
                  <a:cubicBezTo>
                    <a:pt x="60" y="338"/>
                    <a:pt x="60" y="336"/>
                    <a:pt x="60" y="334"/>
                  </a:cubicBezTo>
                  <a:cubicBezTo>
                    <a:pt x="65" y="328"/>
                    <a:pt x="69" y="322"/>
                    <a:pt x="73" y="316"/>
                  </a:cubicBezTo>
                  <a:cubicBezTo>
                    <a:pt x="77" y="326"/>
                    <a:pt x="82" y="337"/>
                    <a:pt x="87" y="347"/>
                  </a:cubicBezTo>
                  <a:cubicBezTo>
                    <a:pt x="85" y="365"/>
                    <a:pt x="83" y="384"/>
                    <a:pt x="82" y="402"/>
                  </a:cubicBezTo>
                  <a:cubicBezTo>
                    <a:pt x="82" y="403"/>
                    <a:pt x="81" y="403"/>
                    <a:pt x="81" y="404"/>
                  </a:cubicBezTo>
                  <a:close/>
                  <a:moveTo>
                    <a:pt x="60" y="326"/>
                  </a:moveTo>
                  <a:cubicBezTo>
                    <a:pt x="61" y="313"/>
                    <a:pt x="61" y="300"/>
                    <a:pt x="62" y="287"/>
                  </a:cubicBezTo>
                  <a:cubicBezTo>
                    <a:pt x="64" y="295"/>
                    <a:pt x="67" y="303"/>
                    <a:pt x="71" y="310"/>
                  </a:cubicBezTo>
                  <a:cubicBezTo>
                    <a:pt x="67" y="315"/>
                    <a:pt x="64" y="321"/>
                    <a:pt x="60" y="326"/>
                  </a:cubicBezTo>
                  <a:close/>
                  <a:moveTo>
                    <a:pt x="78" y="309"/>
                  </a:moveTo>
                  <a:cubicBezTo>
                    <a:pt x="84" y="300"/>
                    <a:pt x="90" y="290"/>
                    <a:pt x="96" y="280"/>
                  </a:cubicBezTo>
                  <a:cubicBezTo>
                    <a:pt x="94" y="298"/>
                    <a:pt x="91" y="315"/>
                    <a:pt x="89" y="333"/>
                  </a:cubicBezTo>
                  <a:cubicBezTo>
                    <a:pt x="85" y="325"/>
                    <a:pt x="81" y="317"/>
                    <a:pt x="78" y="309"/>
                  </a:cubicBezTo>
                  <a:close/>
                  <a:moveTo>
                    <a:pt x="92" y="356"/>
                  </a:moveTo>
                  <a:cubicBezTo>
                    <a:pt x="95" y="362"/>
                    <a:pt x="98" y="367"/>
                    <a:pt x="101" y="373"/>
                  </a:cubicBezTo>
                  <a:cubicBezTo>
                    <a:pt x="98" y="378"/>
                    <a:pt x="94" y="384"/>
                    <a:pt x="91" y="389"/>
                  </a:cubicBezTo>
                  <a:cubicBezTo>
                    <a:pt x="91" y="389"/>
                    <a:pt x="90" y="390"/>
                    <a:pt x="90" y="391"/>
                  </a:cubicBezTo>
                  <a:cubicBezTo>
                    <a:pt x="90" y="379"/>
                    <a:pt x="91" y="367"/>
                    <a:pt x="92" y="356"/>
                  </a:cubicBezTo>
                  <a:close/>
                  <a:moveTo>
                    <a:pt x="93" y="340"/>
                  </a:moveTo>
                  <a:cubicBezTo>
                    <a:pt x="94" y="319"/>
                    <a:pt x="96" y="298"/>
                    <a:pt x="99" y="277"/>
                  </a:cubicBezTo>
                  <a:cubicBezTo>
                    <a:pt x="102" y="271"/>
                    <a:pt x="106" y="265"/>
                    <a:pt x="110" y="259"/>
                  </a:cubicBezTo>
                  <a:cubicBezTo>
                    <a:pt x="119" y="275"/>
                    <a:pt x="128" y="292"/>
                    <a:pt x="136" y="309"/>
                  </a:cubicBezTo>
                  <a:cubicBezTo>
                    <a:pt x="136" y="312"/>
                    <a:pt x="136" y="314"/>
                    <a:pt x="136" y="317"/>
                  </a:cubicBezTo>
                  <a:cubicBezTo>
                    <a:pt x="126" y="333"/>
                    <a:pt x="116" y="349"/>
                    <a:pt x="106" y="365"/>
                  </a:cubicBezTo>
                  <a:cubicBezTo>
                    <a:pt x="102" y="357"/>
                    <a:pt x="97" y="349"/>
                    <a:pt x="93" y="340"/>
                  </a:cubicBezTo>
                  <a:close/>
                  <a:moveTo>
                    <a:pt x="134" y="340"/>
                  </a:moveTo>
                  <a:cubicBezTo>
                    <a:pt x="133" y="355"/>
                    <a:pt x="131" y="370"/>
                    <a:pt x="129" y="385"/>
                  </a:cubicBezTo>
                  <a:cubicBezTo>
                    <a:pt x="128" y="390"/>
                    <a:pt x="128" y="395"/>
                    <a:pt x="127" y="400"/>
                  </a:cubicBezTo>
                  <a:cubicBezTo>
                    <a:pt x="125" y="397"/>
                    <a:pt x="123" y="394"/>
                    <a:pt x="122" y="391"/>
                  </a:cubicBezTo>
                  <a:cubicBezTo>
                    <a:pt x="118" y="386"/>
                    <a:pt x="115" y="381"/>
                    <a:pt x="112" y="375"/>
                  </a:cubicBezTo>
                  <a:cubicBezTo>
                    <a:pt x="119" y="364"/>
                    <a:pt x="127" y="352"/>
                    <a:pt x="134" y="340"/>
                  </a:cubicBezTo>
                  <a:close/>
                  <a:moveTo>
                    <a:pt x="139" y="381"/>
                  </a:moveTo>
                  <a:cubicBezTo>
                    <a:pt x="140" y="364"/>
                    <a:pt x="142" y="345"/>
                    <a:pt x="142" y="327"/>
                  </a:cubicBezTo>
                  <a:cubicBezTo>
                    <a:pt x="143" y="326"/>
                    <a:pt x="143" y="325"/>
                    <a:pt x="144" y="324"/>
                  </a:cubicBezTo>
                  <a:cubicBezTo>
                    <a:pt x="151" y="338"/>
                    <a:pt x="158" y="351"/>
                    <a:pt x="166" y="364"/>
                  </a:cubicBezTo>
                  <a:cubicBezTo>
                    <a:pt x="157" y="381"/>
                    <a:pt x="147" y="399"/>
                    <a:pt x="137" y="416"/>
                  </a:cubicBezTo>
                  <a:cubicBezTo>
                    <a:pt x="136" y="415"/>
                    <a:pt x="136" y="414"/>
                    <a:pt x="135" y="413"/>
                  </a:cubicBezTo>
                  <a:cubicBezTo>
                    <a:pt x="136" y="403"/>
                    <a:pt x="138" y="392"/>
                    <a:pt x="139" y="381"/>
                  </a:cubicBezTo>
                  <a:close/>
                  <a:moveTo>
                    <a:pt x="166" y="454"/>
                  </a:moveTo>
                  <a:cubicBezTo>
                    <a:pt x="166" y="455"/>
                    <a:pt x="166" y="457"/>
                    <a:pt x="166" y="459"/>
                  </a:cubicBezTo>
                  <a:cubicBezTo>
                    <a:pt x="158" y="448"/>
                    <a:pt x="151" y="437"/>
                    <a:pt x="143" y="426"/>
                  </a:cubicBezTo>
                  <a:cubicBezTo>
                    <a:pt x="145" y="423"/>
                    <a:pt x="147" y="420"/>
                    <a:pt x="148" y="417"/>
                  </a:cubicBezTo>
                  <a:cubicBezTo>
                    <a:pt x="155" y="406"/>
                    <a:pt x="161" y="395"/>
                    <a:pt x="167" y="383"/>
                  </a:cubicBezTo>
                  <a:cubicBezTo>
                    <a:pt x="166" y="392"/>
                    <a:pt x="166" y="400"/>
                    <a:pt x="165" y="409"/>
                  </a:cubicBezTo>
                  <a:cubicBezTo>
                    <a:pt x="165" y="424"/>
                    <a:pt x="165" y="439"/>
                    <a:pt x="166" y="454"/>
                  </a:cubicBezTo>
                  <a:close/>
                  <a:moveTo>
                    <a:pt x="180" y="320"/>
                  </a:moveTo>
                  <a:cubicBezTo>
                    <a:pt x="177" y="331"/>
                    <a:pt x="174" y="342"/>
                    <a:pt x="172" y="353"/>
                  </a:cubicBezTo>
                  <a:cubicBezTo>
                    <a:pt x="172" y="353"/>
                    <a:pt x="172" y="353"/>
                    <a:pt x="172" y="353"/>
                  </a:cubicBezTo>
                  <a:cubicBezTo>
                    <a:pt x="164" y="340"/>
                    <a:pt x="156" y="328"/>
                    <a:pt x="149" y="315"/>
                  </a:cubicBezTo>
                  <a:cubicBezTo>
                    <a:pt x="156" y="303"/>
                    <a:pt x="164" y="291"/>
                    <a:pt x="171" y="279"/>
                  </a:cubicBezTo>
                  <a:cubicBezTo>
                    <a:pt x="178" y="289"/>
                    <a:pt x="186" y="299"/>
                    <a:pt x="193" y="309"/>
                  </a:cubicBezTo>
                  <a:cubicBezTo>
                    <a:pt x="190" y="316"/>
                    <a:pt x="187" y="322"/>
                    <a:pt x="184" y="329"/>
                  </a:cubicBezTo>
                  <a:cubicBezTo>
                    <a:pt x="183" y="331"/>
                    <a:pt x="182" y="332"/>
                    <a:pt x="181" y="334"/>
                  </a:cubicBezTo>
                  <a:cubicBezTo>
                    <a:pt x="182" y="330"/>
                    <a:pt x="183" y="326"/>
                    <a:pt x="184" y="321"/>
                  </a:cubicBezTo>
                  <a:cubicBezTo>
                    <a:pt x="184" y="319"/>
                    <a:pt x="181" y="318"/>
                    <a:pt x="180" y="320"/>
                  </a:cubicBezTo>
                  <a:close/>
                  <a:moveTo>
                    <a:pt x="175" y="455"/>
                  </a:moveTo>
                  <a:cubicBezTo>
                    <a:pt x="175" y="442"/>
                    <a:pt x="175" y="428"/>
                    <a:pt x="175" y="414"/>
                  </a:cubicBezTo>
                  <a:cubicBezTo>
                    <a:pt x="175" y="403"/>
                    <a:pt x="175" y="391"/>
                    <a:pt x="176" y="380"/>
                  </a:cubicBezTo>
                  <a:cubicBezTo>
                    <a:pt x="183" y="391"/>
                    <a:pt x="190" y="402"/>
                    <a:pt x="198" y="413"/>
                  </a:cubicBezTo>
                  <a:cubicBezTo>
                    <a:pt x="190" y="427"/>
                    <a:pt x="183" y="441"/>
                    <a:pt x="175" y="455"/>
                  </a:cubicBezTo>
                  <a:close/>
                  <a:moveTo>
                    <a:pt x="178" y="363"/>
                  </a:moveTo>
                  <a:cubicBezTo>
                    <a:pt x="184" y="352"/>
                    <a:pt x="189" y="341"/>
                    <a:pt x="195" y="330"/>
                  </a:cubicBezTo>
                  <a:cubicBezTo>
                    <a:pt x="196" y="326"/>
                    <a:pt x="198" y="322"/>
                    <a:pt x="200" y="318"/>
                  </a:cubicBezTo>
                  <a:cubicBezTo>
                    <a:pt x="201" y="320"/>
                    <a:pt x="203" y="322"/>
                    <a:pt x="204" y="324"/>
                  </a:cubicBezTo>
                  <a:cubicBezTo>
                    <a:pt x="209" y="331"/>
                    <a:pt x="214" y="338"/>
                    <a:pt x="219" y="345"/>
                  </a:cubicBezTo>
                  <a:cubicBezTo>
                    <a:pt x="218" y="355"/>
                    <a:pt x="217" y="365"/>
                    <a:pt x="217" y="375"/>
                  </a:cubicBezTo>
                  <a:cubicBezTo>
                    <a:pt x="213" y="384"/>
                    <a:pt x="208" y="394"/>
                    <a:pt x="203" y="403"/>
                  </a:cubicBezTo>
                  <a:cubicBezTo>
                    <a:pt x="195" y="389"/>
                    <a:pt x="186" y="376"/>
                    <a:pt x="178" y="363"/>
                  </a:cubicBezTo>
                  <a:close/>
                  <a:moveTo>
                    <a:pt x="224" y="353"/>
                  </a:moveTo>
                  <a:cubicBezTo>
                    <a:pt x="225" y="354"/>
                    <a:pt x="226" y="355"/>
                    <a:pt x="227" y="357"/>
                  </a:cubicBezTo>
                  <a:cubicBezTo>
                    <a:pt x="226" y="359"/>
                    <a:pt x="225" y="361"/>
                    <a:pt x="224" y="362"/>
                  </a:cubicBezTo>
                  <a:cubicBezTo>
                    <a:pt x="224" y="359"/>
                    <a:pt x="224" y="356"/>
                    <a:pt x="224" y="353"/>
                  </a:cubicBezTo>
                  <a:close/>
                  <a:moveTo>
                    <a:pt x="218" y="398"/>
                  </a:moveTo>
                  <a:cubicBezTo>
                    <a:pt x="218" y="408"/>
                    <a:pt x="219" y="418"/>
                    <a:pt x="219" y="428"/>
                  </a:cubicBezTo>
                  <a:cubicBezTo>
                    <a:pt x="216" y="423"/>
                    <a:pt x="213" y="418"/>
                    <a:pt x="210" y="413"/>
                  </a:cubicBezTo>
                  <a:cubicBezTo>
                    <a:pt x="213" y="408"/>
                    <a:pt x="215" y="403"/>
                    <a:pt x="218" y="398"/>
                  </a:cubicBezTo>
                  <a:close/>
                  <a:moveTo>
                    <a:pt x="226" y="395"/>
                  </a:moveTo>
                  <a:cubicBezTo>
                    <a:pt x="226" y="391"/>
                    <a:pt x="225" y="388"/>
                    <a:pt x="225" y="384"/>
                  </a:cubicBezTo>
                  <a:cubicBezTo>
                    <a:pt x="228" y="378"/>
                    <a:pt x="231" y="373"/>
                    <a:pt x="234" y="367"/>
                  </a:cubicBezTo>
                  <a:cubicBezTo>
                    <a:pt x="241" y="377"/>
                    <a:pt x="248" y="387"/>
                    <a:pt x="255" y="398"/>
                  </a:cubicBezTo>
                  <a:cubicBezTo>
                    <a:pt x="246" y="411"/>
                    <a:pt x="238" y="424"/>
                    <a:pt x="230" y="437"/>
                  </a:cubicBezTo>
                  <a:cubicBezTo>
                    <a:pt x="229" y="423"/>
                    <a:pt x="227" y="409"/>
                    <a:pt x="226" y="395"/>
                  </a:cubicBezTo>
                  <a:close/>
                  <a:moveTo>
                    <a:pt x="271" y="304"/>
                  </a:moveTo>
                  <a:cubicBezTo>
                    <a:pt x="271" y="304"/>
                    <a:pt x="271" y="304"/>
                    <a:pt x="271" y="304"/>
                  </a:cubicBezTo>
                  <a:cubicBezTo>
                    <a:pt x="272" y="303"/>
                    <a:pt x="272" y="302"/>
                    <a:pt x="273" y="302"/>
                  </a:cubicBezTo>
                  <a:cubicBezTo>
                    <a:pt x="280" y="312"/>
                    <a:pt x="288" y="323"/>
                    <a:pt x="295" y="334"/>
                  </a:cubicBezTo>
                  <a:cubicBezTo>
                    <a:pt x="291" y="340"/>
                    <a:pt x="287" y="347"/>
                    <a:pt x="283" y="353"/>
                  </a:cubicBezTo>
                  <a:cubicBezTo>
                    <a:pt x="279" y="358"/>
                    <a:pt x="276" y="364"/>
                    <a:pt x="273" y="369"/>
                  </a:cubicBezTo>
                  <a:cubicBezTo>
                    <a:pt x="273" y="347"/>
                    <a:pt x="272" y="326"/>
                    <a:pt x="271" y="304"/>
                  </a:cubicBezTo>
                  <a:close/>
                  <a:moveTo>
                    <a:pt x="343" y="261"/>
                  </a:moveTo>
                  <a:cubicBezTo>
                    <a:pt x="334" y="252"/>
                    <a:pt x="326" y="244"/>
                    <a:pt x="317" y="235"/>
                  </a:cubicBezTo>
                  <a:cubicBezTo>
                    <a:pt x="329" y="215"/>
                    <a:pt x="340" y="196"/>
                    <a:pt x="348" y="175"/>
                  </a:cubicBezTo>
                  <a:cubicBezTo>
                    <a:pt x="350" y="177"/>
                    <a:pt x="351" y="179"/>
                    <a:pt x="353" y="181"/>
                  </a:cubicBezTo>
                  <a:cubicBezTo>
                    <a:pt x="361" y="192"/>
                    <a:pt x="369" y="202"/>
                    <a:pt x="379" y="211"/>
                  </a:cubicBezTo>
                  <a:cubicBezTo>
                    <a:pt x="366" y="228"/>
                    <a:pt x="355" y="244"/>
                    <a:pt x="343" y="261"/>
                  </a:cubicBezTo>
                  <a:close/>
                  <a:moveTo>
                    <a:pt x="342" y="274"/>
                  </a:moveTo>
                  <a:cubicBezTo>
                    <a:pt x="350" y="283"/>
                    <a:pt x="358" y="291"/>
                    <a:pt x="366" y="300"/>
                  </a:cubicBezTo>
                  <a:cubicBezTo>
                    <a:pt x="369" y="304"/>
                    <a:pt x="373" y="308"/>
                    <a:pt x="377" y="312"/>
                  </a:cubicBezTo>
                  <a:cubicBezTo>
                    <a:pt x="373" y="318"/>
                    <a:pt x="369" y="323"/>
                    <a:pt x="366" y="328"/>
                  </a:cubicBezTo>
                  <a:cubicBezTo>
                    <a:pt x="366" y="328"/>
                    <a:pt x="366" y="327"/>
                    <a:pt x="366" y="327"/>
                  </a:cubicBezTo>
                  <a:cubicBezTo>
                    <a:pt x="366" y="325"/>
                    <a:pt x="363" y="324"/>
                    <a:pt x="363" y="326"/>
                  </a:cubicBezTo>
                  <a:cubicBezTo>
                    <a:pt x="362" y="328"/>
                    <a:pt x="362" y="330"/>
                    <a:pt x="361" y="332"/>
                  </a:cubicBezTo>
                  <a:cubicBezTo>
                    <a:pt x="351" y="318"/>
                    <a:pt x="342" y="303"/>
                    <a:pt x="334" y="287"/>
                  </a:cubicBezTo>
                  <a:cubicBezTo>
                    <a:pt x="336" y="283"/>
                    <a:pt x="339" y="279"/>
                    <a:pt x="342" y="274"/>
                  </a:cubicBezTo>
                  <a:close/>
                  <a:moveTo>
                    <a:pt x="347" y="162"/>
                  </a:moveTo>
                  <a:cubicBezTo>
                    <a:pt x="345" y="158"/>
                    <a:pt x="342" y="155"/>
                    <a:pt x="339" y="151"/>
                  </a:cubicBezTo>
                  <a:cubicBezTo>
                    <a:pt x="337" y="147"/>
                    <a:pt x="334" y="143"/>
                    <a:pt x="332" y="139"/>
                  </a:cubicBezTo>
                  <a:cubicBezTo>
                    <a:pt x="340" y="139"/>
                    <a:pt x="348" y="138"/>
                    <a:pt x="356" y="138"/>
                  </a:cubicBezTo>
                  <a:cubicBezTo>
                    <a:pt x="354" y="146"/>
                    <a:pt x="351" y="154"/>
                    <a:pt x="347" y="162"/>
                  </a:cubicBezTo>
                  <a:close/>
                  <a:moveTo>
                    <a:pt x="299" y="139"/>
                  </a:moveTo>
                  <a:cubicBezTo>
                    <a:pt x="287" y="151"/>
                    <a:pt x="276" y="163"/>
                    <a:pt x="266" y="176"/>
                  </a:cubicBezTo>
                  <a:cubicBezTo>
                    <a:pt x="258" y="165"/>
                    <a:pt x="251" y="153"/>
                    <a:pt x="246" y="140"/>
                  </a:cubicBezTo>
                  <a:cubicBezTo>
                    <a:pt x="264" y="139"/>
                    <a:pt x="282" y="139"/>
                    <a:pt x="299" y="139"/>
                  </a:cubicBezTo>
                  <a:close/>
                  <a:moveTo>
                    <a:pt x="304" y="139"/>
                  </a:moveTo>
                  <a:cubicBezTo>
                    <a:pt x="311" y="139"/>
                    <a:pt x="318" y="139"/>
                    <a:pt x="326" y="139"/>
                  </a:cubicBezTo>
                  <a:cubicBezTo>
                    <a:pt x="326" y="139"/>
                    <a:pt x="326" y="139"/>
                    <a:pt x="326" y="139"/>
                  </a:cubicBezTo>
                  <a:cubicBezTo>
                    <a:pt x="329" y="150"/>
                    <a:pt x="337" y="160"/>
                    <a:pt x="344" y="170"/>
                  </a:cubicBezTo>
                  <a:cubicBezTo>
                    <a:pt x="334" y="190"/>
                    <a:pt x="323" y="209"/>
                    <a:pt x="310" y="228"/>
                  </a:cubicBezTo>
                  <a:cubicBezTo>
                    <a:pt x="308" y="226"/>
                    <a:pt x="306" y="224"/>
                    <a:pt x="304" y="222"/>
                  </a:cubicBezTo>
                  <a:cubicBezTo>
                    <a:pt x="292" y="209"/>
                    <a:pt x="280" y="196"/>
                    <a:pt x="270" y="181"/>
                  </a:cubicBezTo>
                  <a:cubicBezTo>
                    <a:pt x="280" y="166"/>
                    <a:pt x="291" y="152"/>
                    <a:pt x="304" y="139"/>
                  </a:cubicBezTo>
                  <a:close/>
                  <a:moveTo>
                    <a:pt x="305" y="236"/>
                  </a:moveTo>
                  <a:cubicBezTo>
                    <a:pt x="295" y="252"/>
                    <a:pt x="284" y="266"/>
                    <a:pt x="274" y="281"/>
                  </a:cubicBezTo>
                  <a:cubicBezTo>
                    <a:pt x="262" y="266"/>
                    <a:pt x="250" y="251"/>
                    <a:pt x="238" y="237"/>
                  </a:cubicBezTo>
                  <a:cubicBezTo>
                    <a:pt x="246" y="220"/>
                    <a:pt x="256" y="203"/>
                    <a:pt x="266" y="187"/>
                  </a:cubicBezTo>
                  <a:cubicBezTo>
                    <a:pt x="277" y="205"/>
                    <a:pt x="290" y="221"/>
                    <a:pt x="305" y="236"/>
                  </a:cubicBezTo>
                  <a:close/>
                  <a:moveTo>
                    <a:pt x="266" y="293"/>
                  </a:moveTo>
                  <a:cubicBezTo>
                    <a:pt x="263" y="298"/>
                    <a:pt x="259" y="303"/>
                    <a:pt x="256" y="308"/>
                  </a:cubicBezTo>
                  <a:cubicBezTo>
                    <a:pt x="248" y="320"/>
                    <a:pt x="241" y="333"/>
                    <a:pt x="234" y="346"/>
                  </a:cubicBezTo>
                  <a:cubicBezTo>
                    <a:pt x="231" y="342"/>
                    <a:pt x="228" y="338"/>
                    <a:pt x="226" y="335"/>
                  </a:cubicBezTo>
                  <a:cubicBezTo>
                    <a:pt x="227" y="323"/>
                    <a:pt x="229" y="311"/>
                    <a:pt x="232" y="299"/>
                  </a:cubicBezTo>
                  <a:cubicBezTo>
                    <a:pt x="232" y="298"/>
                    <a:pt x="231" y="298"/>
                    <a:pt x="231" y="299"/>
                  </a:cubicBezTo>
                  <a:cubicBezTo>
                    <a:pt x="227" y="309"/>
                    <a:pt x="224" y="319"/>
                    <a:pt x="222" y="330"/>
                  </a:cubicBezTo>
                  <a:cubicBezTo>
                    <a:pt x="220" y="327"/>
                    <a:pt x="218" y="325"/>
                    <a:pt x="217" y="323"/>
                  </a:cubicBezTo>
                  <a:cubicBezTo>
                    <a:pt x="213" y="317"/>
                    <a:pt x="209" y="312"/>
                    <a:pt x="205" y="307"/>
                  </a:cubicBezTo>
                  <a:cubicBezTo>
                    <a:pt x="214" y="287"/>
                    <a:pt x="223" y="267"/>
                    <a:pt x="233" y="247"/>
                  </a:cubicBezTo>
                  <a:cubicBezTo>
                    <a:pt x="244" y="262"/>
                    <a:pt x="255" y="277"/>
                    <a:pt x="266" y="293"/>
                  </a:cubicBezTo>
                  <a:close/>
                  <a:moveTo>
                    <a:pt x="198" y="298"/>
                  </a:moveTo>
                  <a:cubicBezTo>
                    <a:pt x="191" y="288"/>
                    <a:pt x="184" y="279"/>
                    <a:pt x="176" y="269"/>
                  </a:cubicBezTo>
                  <a:cubicBezTo>
                    <a:pt x="187" y="251"/>
                    <a:pt x="197" y="233"/>
                    <a:pt x="207" y="215"/>
                  </a:cubicBezTo>
                  <a:cubicBezTo>
                    <a:pt x="214" y="223"/>
                    <a:pt x="220" y="232"/>
                    <a:pt x="227" y="240"/>
                  </a:cubicBezTo>
                  <a:cubicBezTo>
                    <a:pt x="217" y="259"/>
                    <a:pt x="208" y="279"/>
                    <a:pt x="198" y="298"/>
                  </a:cubicBezTo>
                  <a:close/>
                  <a:moveTo>
                    <a:pt x="169" y="259"/>
                  </a:moveTo>
                  <a:cubicBezTo>
                    <a:pt x="164" y="253"/>
                    <a:pt x="160" y="247"/>
                    <a:pt x="155" y="242"/>
                  </a:cubicBezTo>
                  <a:cubicBezTo>
                    <a:pt x="149" y="233"/>
                    <a:pt x="143" y="225"/>
                    <a:pt x="137" y="216"/>
                  </a:cubicBezTo>
                  <a:cubicBezTo>
                    <a:pt x="147" y="201"/>
                    <a:pt x="157" y="187"/>
                    <a:pt x="168" y="173"/>
                  </a:cubicBezTo>
                  <a:cubicBezTo>
                    <a:pt x="179" y="183"/>
                    <a:pt x="189" y="195"/>
                    <a:pt x="200" y="206"/>
                  </a:cubicBezTo>
                  <a:cubicBezTo>
                    <a:pt x="189" y="224"/>
                    <a:pt x="179" y="242"/>
                    <a:pt x="169" y="259"/>
                  </a:cubicBezTo>
                  <a:close/>
                  <a:moveTo>
                    <a:pt x="145" y="242"/>
                  </a:moveTo>
                  <a:cubicBezTo>
                    <a:pt x="151" y="251"/>
                    <a:pt x="157" y="260"/>
                    <a:pt x="163" y="269"/>
                  </a:cubicBezTo>
                  <a:cubicBezTo>
                    <a:pt x="157" y="280"/>
                    <a:pt x="150" y="292"/>
                    <a:pt x="143" y="304"/>
                  </a:cubicBezTo>
                  <a:cubicBezTo>
                    <a:pt x="142" y="301"/>
                    <a:pt x="141" y="299"/>
                    <a:pt x="140" y="297"/>
                  </a:cubicBezTo>
                  <a:cubicBezTo>
                    <a:pt x="140" y="294"/>
                    <a:pt x="139" y="291"/>
                    <a:pt x="138" y="287"/>
                  </a:cubicBezTo>
                  <a:cubicBezTo>
                    <a:pt x="138" y="287"/>
                    <a:pt x="137" y="287"/>
                    <a:pt x="137" y="288"/>
                  </a:cubicBezTo>
                  <a:cubicBezTo>
                    <a:pt x="137" y="289"/>
                    <a:pt x="137" y="290"/>
                    <a:pt x="137" y="291"/>
                  </a:cubicBezTo>
                  <a:cubicBezTo>
                    <a:pt x="130" y="278"/>
                    <a:pt x="123" y="264"/>
                    <a:pt x="115" y="251"/>
                  </a:cubicBezTo>
                  <a:cubicBezTo>
                    <a:pt x="120" y="242"/>
                    <a:pt x="126" y="233"/>
                    <a:pt x="132" y="224"/>
                  </a:cubicBezTo>
                  <a:cubicBezTo>
                    <a:pt x="136" y="230"/>
                    <a:pt x="140" y="236"/>
                    <a:pt x="145" y="242"/>
                  </a:cubicBezTo>
                  <a:close/>
                  <a:moveTo>
                    <a:pt x="112" y="247"/>
                  </a:moveTo>
                  <a:cubicBezTo>
                    <a:pt x="104" y="234"/>
                    <a:pt x="95" y="222"/>
                    <a:pt x="85" y="211"/>
                  </a:cubicBezTo>
                  <a:cubicBezTo>
                    <a:pt x="92" y="202"/>
                    <a:pt x="99" y="193"/>
                    <a:pt x="107" y="183"/>
                  </a:cubicBezTo>
                  <a:cubicBezTo>
                    <a:pt x="113" y="196"/>
                    <a:pt x="121" y="209"/>
                    <a:pt x="130" y="220"/>
                  </a:cubicBezTo>
                  <a:cubicBezTo>
                    <a:pt x="124" y="229"/>
                    <a:pt x="118" y="238"/>
                    <a:pt x="112" y="247"/>
                  </a:cubicBezTo>
                  <a:close/>
                  <a:moveTo>
                    <a:pt x="104" y="249"/>
                  </a:moveTo>
                  <a:cubicBezTo>
                    <a:pt x="105" y="251"/>
                    <a:pt x="106" y="253"/>
                    <a:pt x="107" y="255"/>
                  </a:cubicBezTo>
                  <a:cubicBezTo>
                    <a:pt x="105" y="258"/>
                    <a:pt x="102" y="262"/>
                    <a:pt x="100" y="266"/>
                  </a:cubicBezTo>
                  <a:cubicBezTo>
                    <a:pt x="100" y="266"/>
                    <a:pt x="100" y="265"/>
                    <a:pt x="100" y="265"/>
                  </a:cubicBezTo>
                  <a:cubicBezTo>
                    <a:pt x="100" y="265"/>
                    <a:pt x="99" y="265"/>
                    <a:pt x="99" y="265"/>
                  </a:cubicBezTo>
                  <a:cubicBezTo>
                    <a:pt x="99" y="266"/>
                    <a:pt x="98" y="267"/>
                    <a:pt x="98" y="268"/>
                  </a:cubicBezTo>
                  <a:cubicBezTo>
                    <a:pt x="91" y="280"/>
                    <a:pt x="83" y="292"/>
                    <a:pt x="75" y="304"/>
                  </a:cubicBezTo>
                  <a:cubicBezTo>
                    <a:pt x="71" y="294"/>
                    <a:pt x="67" y="283"/>
                    <a:pt x="63" y="273"/>
                  </a:cubicBezTo>
                  <a:cubicBezTo>
                    <a:pt x="64" y="260"/>
                    <a:pt x="66" y="246"/>
                    <a:pt x="68" y="233"/>
                  </a:cubicBezTo>
                  <a:cubicBezTo>
                    <a:pt x="72" y="228"/>
                    <a:pt x="76" y="223"/>
                    <a:pt x="80" y="218"/>
                  </a:cubicBezTo>
                  <a:cubicBezTo>
                    <a:pt x="80" y="217"/>
                    <a:pt x="81" y="216"/>
                    <a:pt x="81" y="216"/>
                  </a:cubicBezTo>
                  <a:cubicBezTo>
                    <a:pt x="90" y="226"/>
                    <a:pt x="97" y="238"/>
                    <a:pt x="104" y="249"/>
                  </a:cubicBezTo>
                  <a:close/>
                  <a:moveTo>
                    <a:pt x="57" y="258"/>
                  </a:moveTo>
                  <a:cubicBezTo>
                    <a:pt x="57" y="257"/>
                    <a:pt x="56" y="255"/>
                    <a:pt x="55" y="253"/>
                  </a:cubicBezTo>
                  <a:cubicBezTo>
                    <a:pt x="57" y="251"/>
                    <a:pt x="58" y="248"/>
                    <a:pt x="59" y="246"/>
                  </a:cubicBezTo>
                  <a:cubicBezTo>
                    <a:pt x="59" y="250"/>
                    <a:pt x="58" y="254"/>
                    <a:pt x="57" y="258"/>
                  </a:cubicBezTo>
                  <a:close/>
                  <a:moveTo>
                    <a:pt x="72" y="216"/>
                  </a:moveTo>
                  <a:cubicBezTo>
                    <a:pt x="73" y="213"/>
                    <a:pt x="74" y="210"/>
                    <a:pt x="75" y="207"/>
                  </a:cubicBezTo>
                  <a:cubicBezTo>
                    <a:pt x="75" y="208"/>
                    <a:pt x="76" y="209"/>
                    <a:pt x="77" y="210"/>
                  </a:cubicBezTo>
                  <a:cubicBezTo>
                    <a:pt x="75" y="212"/>
                    <a:pt x="74" y="214"/>
                    <a:pt x="72" y="216"/>
                  </a:cubicBezTo>
                  <a:close/>
                  <a:moveTo>
                    <a:pt x="81" y="423"/>
                  </a:moveTo>
                  <a:cubicBezTo>
                    <a:pt x="80" y="435"/>
                    <a:pt x="79" y="446"/>
                    <a:pt x="79" y="457"/>
                  </a:cubicBezTo>
                  <a:cubicBezTo>
                    <a:pt x="75" y="452"/>
                    <a:pt x="72" y="447"/>
                    <a:pt x="68" y="441"/>
                  </a:cubicBezTo>
                  <a:cubicBezTo>
                    <a:pt x="72" y="435"/>
                    <a:pt x="77" y="429"/>
                    <a:pt x="81" y="423"/>
                  </a:cubicBezTo>
                  <a:close/>
                  <a:moveTo>
                    <a:pt x="87" y="487"/>
                  </a:moveTo>
                  <a:cubicBezTo>
                    <a:pt x="88" y="487"/>
                    <a:pt x="88" y="488"/>
                    <a:pt x="89" y="489"/>
                  </a:cubicBezTo>
                  <a:cubicBezTo>
                    <a:pt x="88" y="489"/>
                    <a:pt x="88" y="489"/>
                    <a:pt x="87" y="489"/>
                  </a:cubicBezTo>
                  <a:cubicBezTo>
                    <a:pt x="87" y="488"/>
                    <a:pt x="87" y="487"/>
                    <a:pt x="87" y="487"/>
                  </a:cubicBezTo>
                  <a:close/>
                  <a:moveTo>
                    <a:pt x="89" y="416"/>
                  </a:moveTo>
                  <a:cubicBezTo>
                    <a:pt x="89" y="414"/>
                    <a:pt x="89" y="413"/>
                    <a:pt x="89" y="411"/>
                  </a:cubicBezTo>
                  <a:cubicBezTo>
                    <a:pt x="91" y="408"/>
                    <a:pt x="92" y="406"/>
                    <a:pt x="94" y="403"/>
                  </a:cubicBezTo>
                  <a:cubicBezTo>
                    <a:pt x="98" y="397"/>
                    <a:pt x="103" y="390"/>
                    <a:pt x="107" y="384"/>
                  </a:cubicBezTo>
                  <a:cubicBezTo>
                    <a:pt x="108" y="386"/>
                    <a:pt x="110" y="389"/>
                    <a:pt x="111" y="392"/>
                  </a:cubicBezTo>
                  <a:cubicBezTo>
                    <a:pt x="116" y="400"/>
                    <a:pt x="120" y="408"/>
                    <a:pt x="125" y="416"/>
                  </a:cubicBezTo>
                  <a:cubicBezTo>
                    <a:pt x="125" y="419"/>
                    <a:pt x="125" y="423"/>
                    <a:pt x="124" y="426"/>
                  </a:cubicBezTo>
                  <a:cubicBezTo>
                    <a:pt x="124" y="432"/>
                    <a:pt x="123" y="437"/>
                    <a:pt x="122" y="443"/>
                  </a:cubicBezTo>
                  <a:cubicBezTo>
                    <a:pt x="120" y="447"/>
                    <a:pt x="118" y="451"/>
                    <a:pt x="116" y="456"/>
                  </a:cubicBezTo>
                  <a:cubicBezTo>
                    <a:pt x="106" y="443"/>
                    <a:pt x="97" y="429"/>
                    <a:pt x="89" y="416"/>
                  </a:cubicBezTo>
                  <a:close/>
                  <a:moveTo>
                    <a:pt x="193" y="498"/>
                  </a:moveTo>
                  <a:cubicBezTo>
                    <a:pt x="187" y="490"/>
                    <a:pt x="182" y="483"/>
                    <a:pt x="177" y="475"/>
                  </a:cubicBezTo>
                  <a:cubicBezTo>
                    <a:pt x="186" y="458"/>
                    <a:pt x="195" y="441"/>
                    <a:pt x="204" y="424"/>
                  </a:cubicBezTo>
                  <a:cubicBezTo>
                    <a:pt x="210" y="433"/>
                    <a:pt x="215" y="442"/>
                    <a:pt x="220" y="451"/>
                  </a:cubicBezTo>
                  <a:cubicBezTo>
                    <a:pt x="220" y="452"/>
                    <a:pt x="220" y="453"/>
                    <a:pt x="220" y="454"/>
                  </a:cubicBezTo>
                  <a:cubicBezTo>
                    <a:pt x="211" y="469"/>
                    <a:pt x="203" y="484"/>
                    <a:pt x="194" y="499"/>
                  </a:cubicBezTo>
                  <a:cubicBezTo>
                    <a:pt x="194" y="499"/>
                    <a:pt x="193" y="498"/>
                    <a:pt x="193" y="498"/>
                  </a:cubicBezTo>
                  <a:close/>
                  <a:moveTo>
                    <a:pt x="292" y="467"/>
                  </a:moveTo>
                  <a:cubicBezTo>
                    <a:pt x="295" y="473"/>
                    <a:pt x="298" y="479"/>
                    <a:pt x="302" y="486"/>
                  </a:cubicBezTo>
                  <a:cubicBezTo>
                    <a:pt x="294" y="487"/>
                    <a:pt x="286" y="488"/>
                    <a:pt x="279" y="489"/>
                  </a:cubicBezTo>
                  <a:cubicBezTo>
                    <a:pt x="283" y="482"/>
                    <a:pt x="287" y="474"/>
                    <a:pt x="292" y="467"/>
                  </a:cubicBezTo>
                  <a:close/>
                  <a:moveTo>
                    <a:pt x="295" y="442"/>
                  </a:moveTo>
                  <a:cubicBezTo>
                    <a:pt x="289" y="430"/>
                    <a:pt x="281" y="417"/>
                    <a:pt x="274" y="406"/>
                  </a:cubicBezTo>
                  <a:cubicBezTo>
                    <a:pt x="274" y="402"/>
                    <a:pt x="274" y="399"/>
                    <a:pt x="274" y="396"/>
                  </a:cubicBezTo>
                  <a:cubicBezTo>
                    <a:pt x="273" y="392"/>
                    <a:pt x="273" y="388"/>
                    <a:pt x="273" y="384"/>
                  </a:cubicBezTo>
                  <a:cubicBezTo>
                    <a:pt x="278" y="377"/>
                    <a:pt x="282" y="369"/>
                    <a:pt x="286" y="362"/>
                  </a:cubicBezTo>
                  <a:cubicBezTo>
                    <a:pt x="291" y="355"/>
                    <a:pt x="295" y="348"/>
                    <a:pt x="300" y="340"/>
                  </a:cubicBezTo>
                  <a:cubicBezTo>
                    <a:pt x="300" y="341"/>
                    <a:pt x="300" y="341"/>
                    <a:pt x="300" y="341"/>
                  </a:cubicBezTo>
                  <a:cubicBezTo>
                    <a:pt x="298" y="373"/>
                    <a:pt x="298" y="405"/>
                    <a:pt x="298" y="437"/>
                  </a:cubicBezTo>
                  <a:cubicBezTo>
                    <a:pt x="297" y="439"/>
                    <a:pt x="296" y="441"/>
                    <a:pt x="295" y="442"/>
                  </a:cubicBezTo>
                  <a:close/>
                  <a:moveTo>
                    <a:pt x="307" y="352"/>
                  </a:moveTo>
                  <a:cubicBezTo>
                    <a:pt x="314" y="362"/>
                    <a:pt x="321" y="373"/>
                    <a:pt x="328" y="384"/>
                  </a:cubicBezTo>
                  <a:cubicBezTo>
                    <a:pt x="328" y="385"/>
                    <a:pt x="328" y="385"/>
                    <a:pt x="329" y="386"/>
                  </a:cubicBezTo>
                  <a:cubicBezTo>
                    <a:pt x="322" y="397"/>
                    <a:pt x="315" y="408"/>
                    <a:pt x="309" y="419"/>
                  </a:cubicBezTo>
                  <a:cubicBezTo>
                    <a:pt x="309" y="397"/>
                    <a:pt x="309" y="374"/>
                    <a:pt x="307" y="352"/>
                  </a:cubicBezTo>
                  <a:close/>
                  <a:moveTo>
                    <a:pt x="307" y="329"/>
                  </a:moveTo>
                  <a:cubicBezTo>
                    <a:pt x="315" y="316"/>
                    <a:pt x="324" y="302"/>
                    <a:pt x="332" y="289"/>
                  </a:cubicBezTo>
                  <a:cubicBezTo>
                    <a:pt x="339" y="307"/>
                    <a:pt x="348" y="323"/>
                    <a:pt x="358" y="339"/>
                  </a:cubicBezTo>
                  <a:cubicBezTo>
                    <a:pt x="351" y="351"/>
                    <a:pt x="343" y="362"/>
                    <a:pt x="336" y="374"/>
                  </a:cubicBezTo>
                  <a:cubicBezTo>
                    <a:pt x="327" y="358"/>
                    <a:pt x="317" y="343"/>
                    <a:pt x="307" y="329"/>
                  </a:cubicBezTo>
                  <a:close/>
                  <a:moveTo>
                    <a:pt x="355" y="362"/>
                  </a:moveTo>
                  <a:cubicBezTo>
                    <a:pt x="353" y="373"/>
                    <a:pt x="352" y="385"/>
                    <a:pt x="351" y="397"/>
                  </a:cubicBezTo>
                  <a:cubicBezTo>
                    <a:pt x="348" y="393"/>
                    <a:pt x="345" y="388"/>
                    <a:pt x="342" y="383"/>
                  </a:cubicBezTo>
                  <a:cubicBezTo>
                    <a:pt x="346" y="376"/>
                    <a:pt x="351" y="369"/>
                    <a:pt x="355" y="362"/>
                  </a:cubicBezTo>
                  <a:close/>
                  <a:moveTo>
                    <a:pt x="359" y="411"/>
                  </a:moveTo>
                  <a:cubicBezTo>
                    <a:pt x="359" y="411"/>
                    <a:pt x="359" y="411"/>
                    <a:pt x="359" y="410"/>
                  </a:cubicBezTo>
                  <a:cubicBezTo>
                    <a:pt x="359" y="390"/>
                    <a:pt x="361" y="369"/>
                    <a:pt x="364" y="349"/>
                  </a:cubicBezTo>
                  <a:cubicBezTo>
                    <a:pt x="372" y="363"/>
                    <a:pt x="381" y="376"/>
                    <a:pt x="391" y="390"/>
                  </a:cubicBezTo>
                  <a:cubicBezTo>
                    <a:pt x="390" y="391"/>
                    <a:pt x="390" y="392"/>
                    <a:pt x="390" y="393"/>
                  </a:cubicBezTo>
                  <a:cubicBezTo>
                    <a:pt x="384" y="402"/>
                    <a:pt x="378" y="411"/>
                    <a:pt x="373" y="420"/>
                  </a:cubicBezTo>
                  <a:cubicBezTo>
                    <a:pt x="371" y="423"/>
                    <a:pt x="370" y="425"/>
                    <a:pt x="368" y="427"/>
                  </a:cubicBezTo>
                  <a:cubicBezTo>
                    <a:pt x="365" y="422"/>
                    <a:pt x="362" y="416"/>
                    <a:pt x="359" y="411"/>
                  </a:cubicBezTo>
                  <a:close/>
                  <a:moveTo>
                    <a:pt x="360" y="442"/>
                  </a:moveTo>
                  <a:cubicBezTo>
                    <a:pt x="359" y="442"/>
                    <a:pt x="359" y="443"/>
                    <a:pt x="358" y="444"/>
                  </a:cubicBezTo>
                  <a:cubicBezTo>
                    <a:pt x="358" y="442"/>
                    <a:pt x="358" y="441"/>
                    <a:pt x="358" y="439"/>
                  </a:cubicBezTo>
                  <a:cubicBezTo>
                    <a:pt x="359" y="440"/>
                    <a:pt x="359" y="441"/>
                    <a:pt x="360" y="442"/>
                  </a:cubicBezTo>
                  <a:close/>
                  <a:moveTo>
                    <a:pt x="378" y="430"/>
                  </a:moveTo>
                  <a:cubicBezTo>
                    <a:pt x="382" y="423"/>
                    <a:pt x="386" y="417"/>
                    <a:pt x="389" y="410"/>
                  </a:cubicBezTo>
                  <a:cubicBezTo>
                    <a:pt x="389" y="421"/>
                    <a:pt x="389" y="432"/>
                    <a:pt x="389" y="443"/>
                  </a:cubicBezTo>
                  <a:cubicBezTo>
                    <a:pt x="389" y="450"/>
                    <a:pt x="389" y="457"/>
                    <a:pt x="389" y="465"/>
                  </a:cubicBezTo>
                  <a:cubicBezTo>
                    <a:pt x="385" y="456"/>
                    <a:pt x="380" y="447"/>
                    <a:pt x="375" y="438"/>
                  </a:cubicBezTo>
                  <a:cubicBezTo>
                    <a:pt x="376" y="435"/>
                    <a:pt x="377" y="432"/>
                    <a:pt x="378" y="430"/>
                  </a:cubicBezTo>
                  <a:close/>
                  <a:moveTo>
                    <a:pt x="400" y="475"/>
                  </a:moveTo>
                  <a:cubicBezTo>
                    <a:pt x="399" y="464"/>
                    <a:pt x="397" y="453"/>
                    <a:pt x="396" y="443"/>
                  </a:cubicBezTo>
                  <a:cubicBezTo>
                    <a:pt x="395" y="429"/>
                    <a:pt x="395" y="415"/>
                    <a:pt x="394" y="402"/>
                  </a:cubicBezTo>
                  <a:cubicBezTo>
                    <a:pt x="395" y="400"/>
                    <a:pt x="395" y="399"/>
                    <a:pt x="396" y="398"/>
                  </a:cubicBezTo>
                  <a:cubicBezTo>
                    <a:pt x="404" y="410"/>
                    <a:pt x="413" y="423"/>
                    <a:pt x="421" y="435"/>
                  </a:cubicBezTo>
                  <a:cubicBezTo>
                    <a:pt x="420" y="437"/>
                    <a:pt x="419" y="439"/>
                    <a:pt x="418" y="441"/>
                  </a:cubicBezTo>
                  <a:cubicBezTo>
                    <a:pt x="412" y="451"/>
                    <a:pt x="407" y="461"/>
                    <a:pt x="402" y="471"/>
                  </a:cubicBezTo>
                  <a:cubicBezTo>
                    <a:pt x="401" y="473"/>
                    <a:pt x="401" y="474"/>
                    <a:pt x="400" y="475"/>
                  </a:cubicBezTo>
                  <a:close/>
                  <a:moveTo>
                    <a:pt x="401" y="388"/>
                  </a:moveTo>
                  <a:cubicBezTo>
                    <a:pt x="403" y="385"/>
                    <a:pt x="405" y="382"/>
                    <a:pt x="406" y="379"/>
                  </a:cubicBezTo>
                  <a:cubicBezTo>
                    <a:pt x="409" y="384"/>
                    <a:pt x="415" y="386"/>
                    <a:pt x="419" y="383"/>
                  </a:cubicBezTo>
                  <a:cubicBezTo>
                    <a:pt x="421" y="389"/>
                    <a:pt x="424" y="394"/>
                    <a:pt x="426" y="399"/>
                  </a:cubicBezTo>
                  <a:cubicBezTo>
                    <a:pt x="428" y="404"/>
                    <a:pt x="430" y="409"/>
                    <a:pt x="432" y="414"/>
                  </a:cubicBezTo>
                  <a:cubicBezTo>
                    <a:pt x="431" y="416"/>
                    <a:pt x="431" y="417"/>
                    <a:pt x="430" y="418"/>
                  </a:cubicBezTo>
                  <a:cubicBezTo>
                    <a:pt x="429" y="415"/>
                    <a:pt x="427" y="412"/>
                    <a:pt x="426" y="409"/>
                  </a:cubicBezTo>
                  <a:cubicBezTo>
                    <a:pt x="425" y="408"/>
                    <a:pt x="424" y="409"/>
                    <a:pt x="424" y="410"/>
                  </a:cubicBezTo>
                  <a:cubicBezTo>
                    <a:pt x="425" y="415"/>
                    <a:pt x="426" y="419"/>
                    <a:pt x="426" y="424"/>
                  </a:cubicBezTo>
                  <a:cubicBezTo>
                    <a:pt x="426" y="424"/>
                    <a:pt x="426" y="424"/>
                    <a:pt x="426" y="424"/>
                  </a:cubicBezTo>
                  <a:cubicBezTo>
                    <a:pt x="418" y="412"/>
                    <a:pt x="410" y="400"/>
                    <a:pt x="401" y="388"/>
                  </a:cubicBezTo>
                  <a:close/>
                  <a:moveTo>
                    <a:pt x="559" y="262"/>
                  </a:moveTo>
                  <a:cubicBezTo>
                    <a:pt x="554" y="254"/>
                    <a:pt x="548" y="247"/>
                    <a:pt x="542" y="239"/>
                  </a:cubicBezTo>
                  <a:cubicBezTo>
                    <a:pt x="546" y="230"/>
                    <a:pt x="549" y="221"/>
                    <a:pt x="553" y="212"/>
                  </a:cubicBezTo>
                  <a:cubicBezTo>
                    <a:pt x="558" y="221"/>
                    <a:pt x="564" y="231"/>
                    <a:pt x="570" y="239"/>
                  </a:cubicBezTo>
                  <a:cubicBezTo>
                    <a:pt x="567" y="247"/>
                    <a:pt x="563" y="254"/>
                    <a:pt x="559" y="262"/>
                  </a:cubicBezTo>
                  <a:close/>
                  <a:moveTo>
                    <a:pt x="550" y="264"/>
                  </a:moveTo>
                  <a:cubicBezTo>
                    <a:pt x="552" y="267"/>
                    <a:pt x="554" y="269"/>
                    <a:pt x="555" y="271"/>
                  </a:cubicBezTo>
                  <a:cubicBezTo>
                    <a:pt x="551" y="280"/>
                    <a:pt x="547" y="289"/>
                    <a:pt x="543" y="298"/>
                  </a:cubicBezTo>
                  <a:cubicBezTo>
                    <a:pt x="536" y="314"/>
                    <a:pt x="527" y="330"/>
                    <a:pt x="519" y="345"/>
                  </a:cubicBezTo>
                  <a:cubicBezTo>
                    <a:pt x="519" y="342"/>
                    <a:pt x="518" y="339"/>
                    <a:pt x="517" y="336"/>
                  </a:cubicBezTo>
                  <a:cubicBezTo>
                    <a:pt x="516" y="323"/>
                    <a:pt x="515" y="311"/>
                    <a:pt x="513" y="298"/>
                  </a:cubicBezTo>
                  <a:cubicBezTo>
                    <a:pt x="514" y="298"/>
                    <a:pt x="516" y="298"/>
                    <a:pt x="516" y="296"/>
                  </a:cubicBezTo>
                  <a:cubicBezTo>
                    <a:pt x="527" y="283"/>
                    <a:pt x="533" y="264"/>
                    <a:pt x="539" y="248"/>
                  </a:cubicBezTo>
                  <a:cubicBezTo>
                    <a:pt x="543" y="254"/>
                    <a:pt x="547" y="259"/>
                    <a:pt x="550" y="264"/>
                  </a:cubicBezTo>
                  <a:close/>
                  <a:moveTo>
                    <a:pt x="516" y="480"/>
                  </a:moveTo>
                  <a:cubicBezTo>
                    <a:pt x="519" y="474"/>
                    <a:pt x="521" y="467"/>
                    <a:pt x="523" y="461"/>
                  </a:cubicBezTo>
                  <a:cubicBezTo>
                    <a:pt x="528" y="468"/>
                    <a:pt x="533" y="475"/>
                    <a:pt x="539" y="479"/>
                  </a:cubicBezTo>
                  <a:cubicBezTo>
                    <a:pt x="531" y="480"/>
                    <a:pt x="524" y="481"/>
                    <a:pt x="516" y="481"/>
                  </a:cubicBezTo>
                  <a:cubicBezTo>
                    <a:pt x="516" y="481"/>
                    <a:pt x="516" y="480"/>
                    <a:pt x="516" y="480"/>
                  </a:cubicBezTo>
                  <a:close/>
                  <a:moveTo>
                    <a:pt x="529" y="445"/>
                  </a:moveTo>
                  <a:cubicBezTo>
                    <a:pt x="534" y="430"/>
                    <a:pt x="540" y="416"/>
                    <a:pt x="547" y="402"/>
                  </a:cubicBezTo>
                  <a:cubicBezTo>
                    <a:pt x="547" y="402"/>
                    <a:pt x="547" y="403"/>
                    <a:pt x="547" y="403"/>
                  </a:cubicBezTo>
                  <a:cubicBezTo>
                    <a:pt x="545" y="418"/>
                    <a:pt x="545" y="433"/>
                    <a:pt x="544" y="447"/>
                  </a:cubicBezTo>
                  <a:cubicBezTo>
                    <a:pt x="544" y="456"/>
                    <a:pt x="544" y="468"/>
                    <a:pt x="546" y="479"/>
                  </a:cubicBezTo>
                  <a:cubicBezTo>
                    <a:pt x="545" y="479"/>
                    <a:pt x="544" y="479"/>
                    <a:pt x="543" y="479"/>
                  </a:cubicBezTo>
                  <a:cubicBezTo>
                    <a:pt x="543" y="479"/>
                    <a:pt x="544" y="478"/>
                    <a:pt x="544" y="477"/>
                  </a:cubicBezTo>
                  <a:cubicBezTo>
                    <a:pt x="548" y="466"/>
                    <a:pt x="536" y="454"/>
                    <a:pt x="529" y="445"/>
                  </a:cubicBezTo>
                  <a:close/>
                  <a:moveTo>
                    <a:pt x="545" y="384"/>
                  </a:moveTo>
                  <a:cubicBezTo>
                    <a:pt x="537" y="376"/>
                    <a:pt x="529" y="368"/>
                    <a:pt x="522" y="360"/>
                  </a:cubicBezTo>
                  <a:cubicBezTo>
                    <a:pt x="534" y="343"/>
                    <a:pt x="542" y="321"/>
                    <a:pt x="550" y="302"/>
                  </a:cubicBezTo>
                  <a:cubicBezTo>
                    <a:pt x="553" y="294"/>
                    <a:pt x="556" y="286"/>
                    <a:pt x="559" y="278"/>
                  </a:cubicBezTo>
                  <a:cubicBezTo>
                    <a:pt x="567" y="289"/>
                    <a:pt x="573" y="300"/>
                    <a:pt x="579" y="312"/>
                  </a:cubicBezTo>
                  <a:cubicBezTo>
                    <a:pt x="580" y="314"/>
                    <a:pt x="581" y="316"/>
                    <a:pt x="582" y="318"/>
                  </a:cubicBezTo>
                  <a:cubicBezTo>
                    <a:pt x="569" y="339"/>
                    <a:pt x="557" y="362"/>
                    <a:pt x="545" y="384"/>
                  </a:cubicBezTo>
                  <a:close/>
                  <a:moveTo>
                    <a:pt x="564" y="186"/>
                  </a:moveTo>
                  <a:cubicBezTo>
                    <a:pt x="561" y="191"/>
                    <a:pt x="557" y="196"/>
                    <a:pt x="554" y="201"/>
                  </a:cubicBezTo>
                  <a:cubicBezTo>
                    <a:pt x="554" y="200"/>
                    <a:pt x="554" y="200"/>
                    <a:pt x="553" y="199"/>
                  </a:cubicBezTo>
                  <a:cubicBezTo>
                    <a:pt x="543" y="186"/>
                    <a:pt x="534" y="173"/>
                    <a:pt x="519" y="165"/>
                  </a:cubicBezTo>
                  <a:cubicBezTo>
                    <a:pt x="518" y="164"/>
                    <a:pt x="518" y="165"/>
                    <a:pt x="518" y="166"/>
                  </a:cubicBezTo>
                  <a:cubicBezTo>
                    <a:pt x="530" y="179"/>
                    <a:pt x="540" y="192"/>
                    <a:pt x="550" y="207"/>
                  </a:cubicBezTo>
                  <a:cubicBezTo>
                    <a:pt x="550" y="207"/>
                    <a:pt x="550" y="207"/>
                    <a:pt x="550" y="208"/>
                  </a:cubicBezTo>
                  <a:cubicBezTo>
                    <a:pt x="546" y="216"/>
                    <a:pt x="541" y="225"/>
                    <a:pt x="537" y="233"/>
                  </a:cubicBezTo>
                  <a:cubicBezTo>
                    <a:pt x="523" y="216"/>
                    <a:pt x="507" y="199"/>
                    <a:pt x="492" y="182"/>
                  </a:cubicBezTo>
                  <a:cubicBezTo>
                    <a:pt x="491" y="181"/>
                    <a:pt x="490" y="182"/>
                    <a:pt x="491" y="182"/>
                  </a:cubicBezTo>
                  <a:cubicBezTo>
                    <a:pt x="504" y="202"/>
                    <a:pt x="519" y="222"/>
                    <a:pt x="534" y="241"/>
                  </a:cubicBezTo>
                  <a:cubicBezTo>
                    <a:pt x="527" y="256"/>
                    <a:pt x="519" y="270"/>
                    <a:pt x="512" y="285"/>
                  </a:cubicBezTo>
                  <a:cubicBezTo>
                    <a:pt x="510" y="264"/>
                    <a:pt x="506" y="242"/>
                    <a:pt x="495" y="223"/>
                  </a:cubicBezTo>
                  <a:cubicBezTo>
                    <a:pt x="496" y="223"/>
                    <a:pt x="496" y="223"/>
                    <a:pt x="497" y="223"/>
                  </a:cubicBezTo>
                  <a:cubicBezTo>
                    <a:pt x="507" y="224"/>
                    <a:pt x="507" y="208"/>
                    <a:pt x="497" y="207"/>
                  </a:cubicBezTo>
                  <a:cubicBezTo>
                    <a:pt x="489" y="207"/>
                    <a:pt x="482" y="207"/>
                    <a:pt x="475" y="208"/>
                  </a:cubicBezTo>
                  <a:cubicBezTo>
                    <a:pt x="475" y="207"/>
                    <a:pt x="474" y="206"/>
                    <a:pt x="474" y="206"/>
                  </a:cubicBezTo>
                  <a:cubicBezTo>
                    <a:pt x="477" y="197"/>
                    <a:pt x="477" y="188"/>
                    <a:pt x="480" y="180"/>
                  </a:cubicBezTo>
                  <a:cubicBezTo>
                    <a:pt x="484" y="164"/>
                    <a:pt x="491" y="148"/>
                    <a:pt x="502" y="135"/>
                  </a:cubicBezTo>
                  <a:cubicBezTo>
                    <a:pt x="518" y="140"/>
                    <a:pt x="534" y="148"/>
                    <a:pt x="546" y="161"/>
                  </a:cubicBezTo>
                  <a:cubicBezTo>
                    <a:pt x="554" y="168"/>
                    <a:pt x="560" y="177"/>
                    <a:pt x="564" y="186"/>
                  </a:cubicBezTo>
                  <a:close/>
                  <a:moveTo>
                    <a:pt x="496" y="134"/>
                  </a:moveTo>
                  <a:cubicBezTo>
                    <a:pt x="485" y="142"/>
                    <a:pt x="478" y="155"/>
                    <a:pt x="472" y="168"/>
                  </a:cubicBezTo>
                  <a:cubicBezTo>
                    <a:pt x="469" y="173"/>
                    <a:pt x="465" y="180"/>
                    <a:pt x="462" y="188"/>
                  </a:cubicBezTo>
                  <a:cubicBezTo>
                    <a:pt x="455" y="177"/>
                    <a:pt x="448" y="167"/>
                    <a:pt x="441" y="157"/>
                  </a:cubicBezTo>
                  <a:cubicBezTo>
                    <a:pt x="445" y="148"/>
                    <a:pt x="448" y="139"/>
                    <a:pt x="452" y="129"/>
                  </a:cubicBezTo>
                  <a:cubicBezTo>
                    <a:pt x="466" y="129"/>
                    <a:pt x="481" y="131"/>
                    <a:pt x="496" y="134"/>
                  </a:cubicBezTo>
                  <a:close/>
                  <a:moveTo>
                    <a:pt x="450" y="129"/>
                  </a:moveTo>
                  <a:cubicBezTo>
                    <a:pt x="446" y="137"/>
                    <a:pt x="442" y="145"/>
                    <a:pt x="437" y="152"/>
                  </a:cubicBezTo>
                  <a:cubicBezTo>
                    <a:pt x="431" y="145"/>
                    <a:pt x="426" y="138"/>
                    <a:pt x="419" y="131"/>
                  </a:cubicBezTo>
                  <a:cubicBezTo>
                    <a:pt x="429" y="130"/>
                    <a:pt x="438" y="130"/>
                    <a:pt x="447" y="130"/>
                  </a:cubicBezTo>
                  <a:cubicBezTo>
                    <a:pt x="448" y="130"/>
                    <a:pt x="449" y="130"/>
                    <a:pt x="450" y="129"/>
                  </a:cubicBezTo>
                  <a:close/>
                  <a:moveTo>
                    <a:pt x="373" y="122"/>
                  </a:moveTo>
                  <a:cubicBezTo>
                    <a:pt x="373" y="122"/>
                    <a:pt x="373" y="122"/>
                    <a:pt x="373" y="122"/>
                  </a:cubicBezTo>
                  <a:cubicBezTo>
                    <a:pt x="374" y="114"/>
                    <a:pt x="376" y="106"/>
                    <a:pt x="379" y="99"/>
                  </a:cubicBezTo>
                  <a:cubicBezTo>
                    <a:pt x="381" y="92"/>
                    <a:pt x="385" y="86"/>
                    <a:pt x="389" y="80"/>
                  </a:cubicBezTo>
                  <a:cubicBezTo>
                    <a:pt x="391" y="93"/>
                    <a:pt x="391" y="107"/>
                    <a:pt x="390" y="120"/>
                  </a:cubicBezTo>
                  <a:cubicBezTo>
                    <a:pt x="384" y="120"/>
                    <a:pt x="379" y="121"/>
                    <a:pt x="373" y="122"/>
                  </a:cubicBezTo>
                  <a:close/>
                  <a:moveTo>
                    <a:pt x="369" y="38"/>
                  </a:moveTo>
                  <a:cubicBezTo>
                    <a:pt x="370" y="38"/>
                    <a:pt x="370" y="39"/>
                    <a:pt x="370" y="39"/>
                  </a:cubicBezTo>
                  <a:cubicBezTo>
                    <a:pt x="366" y="51"/>
                    <a:pt x="364" y="66"/>
                    <a:pt x="368" y="77"/>
                  </a:cubicBezTo>
                  <a:cubicBezTo>
                    <a:pt x="369" y="79"/>
                    <a:pt x="371" y="79"/>
                    <a:pt x="372" y="76"/>
                  </a:cubicBezTo>
                  <a:cubicBezTo>
                    <a:pt x="372" y="69"/>
                    <a:pt x="371" y="61"/>
                    <a:pt x="371" y="54"/>
                  </a:cubicBezTo>
                  <a:cubicBezTo>
                    <a:pt x="371" y="49"/>
                    <a:pt x="371" y="45"/>
                    <a:pt x="372" y="41"/>
                  </a:cubicBezTo>
                  <a:cubicBezTo>
                    <a:pt x="382" y="52"/>
                    <a:pt x="387" y="65"/>
                    <a:pt x="389" y="80"/>
                  </a:cubicBezTo>
                  <a:cubicBezTo>
                    <a:pt x="382" y="88"/>
                    <a:pt x="374" y="98"/>
                    <a:pt x="370" y="108"/>
                  </a:cubicBezTo>
                  <a:cubicBezTo>
                    <a:pt x="369" y="104"/>
                    <a:pt x="369" y="100"/>
                    <a:pt x="368" y="97"/>
                  </a:cubicBezTo>
                  <a:cubicBezTo>
                    <a:pt x="366" y="87"/>
                    <a:pt x="362" y="76"/>
                    <a:pt x="355" y="68"/>
                  </a:cubicBezTo>
                  <a:cubicBezTo>
                    <a:pt x="350" y="61"/>
                    <a:pt x="344" y="55"/>
                    <a:pt x="336" y="51"/>
                  </a:cubicBezTo>
                  <a:cubicBezTo>
                    <a:pt x="335" y="48"/>
                    <a:pt x="334" y="44"/>
                    <a:pt x="333" y="41"/>
                  </a:cubicBezTo>
                  <a:cubicBezTo>
                    <a:pt x="332" y="34"/>
                    <a:pt x="332" y="27"/>
                    <a:pt x="332" y="21"/>
                  </a:cubicBezTo>
                  <a:cubicBezTo>
                    <a:pt x="332" y="20"/>
                    <a:pt x="331" y="20"/>
                    <a:pt x="331" y="21"/>
                  </a:cubicBezTo>
                  <a:cubicBezTo>
                    <a:pt x="327" y="29"/>
                    <a:pt x="327" y="39"/>
                    <a:pt x="330" y="48"/>
                  </a:cubicBezTo>
                  <a:cubicBezTo>
                    <a:pt x="324" y="46"/>
                    <a:pt x="318" y="45"/>
                    <a:pt x="312" y="44"/>
                  </a:cubicBezTo>
                  <a:cubicBezTo>
                    <a:pt x="311" y="44"/>
                    <a:pt x="310" y="44"/>
                    <a:pt x="310" y="44"/>
                  </a:cubicBezTo>
                  <a:cubicBezTo>
                    <a:pt x="308" y="35"/>
                    <a:pt x="302" y="25"/>
                    <a:pt x="299" y="17"/>
                  </a:cubicBezTo>
                  <a:cubicBezTo>
                    <a:pt x="324" y="15"/>
                    <a:pt x="351" y="20"/>
                    <a:pt x="369" y="38"/>
                  </a:cubicBezTo>
                  <a:close/>
                  <a:moveTo>
                    <a:pt x="298" y="17"/>
                  </a:moveTo>
                  <a:cubicBezTo>
                    <a:pt x="299" y="23"/>
                    <a:pt x="300" y="29"/>
                    <a:pt x="302" y="36"/>
                  </a:cubicBezTo>
                  <a:cubicBezTo>
                    <a:pt x="302" y="38"/>
                    <a:pt x="303" y="41"/>
                    <a:pt x="304" y="44"/>
                  </a:cubicBezTo>
                  <a:cubicBezTo>
                    <a:pt x="296" y="45"/>
                    <a:pt x="290" y="47"/>
                    <a:pt x="284" y="49"/>
                  </a:cubicBezTo>
                  <a:cubicBezTo>
                    <a:pt x="279" y="40"/>
                    <a:pt x="272" y="32"/>
                    <a:pt x="265" y="24"/>
                  </a:cubicBezTo>
                  <a:cubicBezTo>
                    <a:pt x="271" y="22"/>
                    <a:pt x="278" y="20"/>
                    <a:pt x="286" y="18"/>
                  </a:cubicBezTo>
                  <a:cubicBezTo>
                    <a:pt x="289" y="18"/>
                    <a:pt x="294" y="17"/>
                    <a:pt x="298" y="17"/>
                  </a:cubicBezTo>
                  <a:close/>
                  <a:moveTo>
                    <a:pt x="262" y="26"/>
                  </a:moveTo>
                  <a:cubicBezTo>
                    <a:pt x="268" y="35"/>
                    <a:pt x="272" y="44"/>
                    <a:pt x="278" y="53"/>
                  </a:cubicBezTo>
                  <a:cubicBezTo>
                    <a:pt x="271" y="57"/>
                    <a:pt x="266" y="63"/>
                    <a:pt x="261" y="70"/>
                  </a:cubicBezTo>
                  <a:cubicBezTo>
                    <a:pt x="257" y="67"/>
                    <a:pt x="254" y="64"/>
                    <a:pt x="251" y="60"/>
                  </a:cubicBezTo>
                  <a:cubicBezTo>
                    <a:pt x="246" y="55"/>
                    <a:pt x="242" y="49"/>
                    <a:pt x="240" y="43"/>
                  </a:cubicBezTo>
                  <a:cubicBezTo>
                    <a:pt x="246" y="36"/>
                    <a:pt x="253" y="30"/>
                    <a:pt x="262" y="26"/>
                  </a:cubicBezTo>
                  <a:close/>
                  <a:moveTo>
                    <a:pt x="218" y="105"/>
                  </a:moveTo>
                  <a:cubicBezTo>
                    <a:pt x="218" y="105"/>
                    <a:pt x="218" y="106"/>
                    <a:pt x="219" y="106"/>
                  </a:cubicBezTo>
                  <a:cubicBezTo>
                    <a:pt x="223" y="111"/>
                    <a:pt x="229" y="115"/>
                    <a:pt x="235" y="119"/>
                  </a:cubicBezTo>
                  <a:cubicBezTo>
                    <a:pt x="240" y="121"/>
                    <a:pt x="243" y="114"/>
                    <a:pt x="239" y="112"/>
                  </a:cubicBezTo>
                  <a:cubicBezTo>
                    <a:pt x="233" y="109"/>
                    <a:pt x="228" y="106"/>
                    <a:pt x="223" y="102"/>
                  </a:cubicBezTo>
                  <a:cubicBezTo>
                    <a:pt x="221" y="100"/>
                    <a:pt x="219" y="101"/>
                    <a:pt x="218" y="103"/>
                  </a:cubicBezTo>
                  <a:cubicBezTo>
                    <a:pt x="219" y="93"/>
                    <a:pt x="221" y="83"/>
                    <a:pt x="224" y="73"/>
                  </a:cubicBezTo>
                  <a:cubicBezTo>
                    <a:pt x="229" y="80"/>
                    <a:pt x="234" y="86"/>
                    <a:pt x="241" y="90"/>
                  </a:cubicBezTo>
                  <a:cubicBezTo>
                    <a:pt x="245" y="92"/>
                    <a:pt x="247" y="87"/>
                    <a:pt x="244" y="85"/>
                  </a:cubicBezTo>
                  <a:cubicBezTo>
                    <a:pt x="238" y="80"/>
                    <a:pt x="231" y="75"/>
                    <a:pt x="226" y="68"/>
                  </a:cubicBezTo>
                  <a:cubicBezTo>
                    <a:pt x="226" y="66"/>
                    <a:pt x="227" y="63"/>
                    <a:pt x="228" y="61"/>
                  </a:cubicBezTo>
                  <a:cubicBezTo>
                    <a:pt x="231" y="56"/>
                    <a:pt x="233" y="51"/>
                    <a:pt x="237" y="47"/>
                  </a:cubicBezTo>
                  <a:cubicBezTo>
                    <a:pt x="241" y="58"/>
                    <a:pt x="248" y="69"/>
                    <a:pt x="257" y="75"/>
                  </a:cubicBezTo>
                  <a:cubicBezTo>
                    <a:pt x="249" y="91"/>
                    <a:pt x="245" y="109"/>
                    <a:pt x="245" y="127"/>
                  </a:cubicBezTo>
                  <a:cubicBezTo>
                    <a:pt x="235" y="127"/>
                    <a:pt x="226" y="127"/>
                    <a:pt x="216" y="128"/>
                  </a:cubicBezTo>
                  <a:cubicBezTo>
                    <a:pt x="217" y="120"/>
                    <a:pt x="217" y="112"/>
                    <a:pt x="218" y="105"/>
                  </a:cubicBezTo>
                  <a:close/>
                  <a:moveTo>
                    <a:pt x="67" y="184"/>
                  </a:moveTo>
                  <a:cubicBezTo>
                    <a:pt x="93" y="151"/>
                    <a:pt x="143" y="148"/>
                    <a:pt x="181" y="144"/>
                  </a:cubicBezTo>
                  <a:cubicBezTo>
                    <a:pt x="202" y="142"/>
                    <a:pt x="223" y="141"/>
                    <a:pt x="244" y="140"/>
                  </a:cubicBezTo>
                  <a:cubicBezTo>
                    <a:pt x="248" y="155"/>
                    <a:pt x="255" y="169"/>
                    <a:pt x="262" y="182"/>
                  </a:cubicBezTo>
                  <a:cubicBezTo>
                    <a:pt x="251" y="197"/>
                    <a:pt x="241" y="214"/>
                    <a:pt x="232" y="231"/>
                  </a:cubicBezTo>
                  <a:cubicBezTo>
                    <a:pt x="227" y="225"/>
                    <a:pt x="223" y="220"/>
                    <a:pt x="218" y="215"/>
                  </a:cubicBezTo>
                  <a:cubicBezTo>
                    <a:pt x="216" y="212"/>
                    <a:pt x="214" y="210"/>
                    <a:pt x="211" y="207"/>
                  </a:cubicBezTo>
                  <a:cubicBezTo>
                    <a:pt x="223" y="186"/>
                    <a:pt x="234" y="165"/>
                    <a:pt x="244" y="144"/>
                  </a:cubicBezTo>
                  <a:cubicBezTo>
                    <a:pt x="245" y="142"/>
                    <a:pt x="243" y="140"/>
                    <a:pt x="241" y="142"/>
                  </a:cubicBezTo>
                  <a:cubicBezTo>
                    <a:pt x="228" y="161"/>
                    <a:pt x="216" y="180"/>
                    <a:pt x="204" y="199"/>
                  </a:cubicBezTo>
                  <a:cubicBezTo>
                    <a:pt x="193" y="189"/>
                    <a:pt x="182" y="178"/>
                    <a:pt x="171" y="169"/>
                  </a:cubicBezTo>
                  <a:cubicBezTo>
                    <a:pt x="175" y="164"/>
                    <a:pt x="178" y="159"/>
                    <a:pt x="182" y="155"/>
                  </a:cubicBezTo>
                  <a:cubicBezTo>
                    <a:pt x="183" y="154"/>
                    <a:pt x="182" y="153"/>
                    <a:pt x="182" y="154"/>
                  </a:cubicBezTo>
                  <a:cubicBezTo>
                    <a:pt x="177" y="158"/>
                    <a:pt x="173" y="163"/>
                    <a:pt x="170" y="168"/>
                  </a:cubicBezTo>
                  <a:cubicBezTo>
                    <a:pt x="163" y="163"/>
                    <a:pt x="156" y="158"/>
                    <a:pt x="149" y="153"/>
                  </a:cubicBezTo>
                  <a:cubicBezTo>
                    <a:pt x="148" y="153"/>
                    <a:pt x="147" y="154"/>
                    <a:pt x="148" y="155"/>
                  </a:cubicBezTo>
                  <a:cubicBezTo>
                    <a:pt x="154" y="160"/>
                    <a:pt x="161" y="166"/>
                    <a:pt x="166" y="171"/>
                  </a:cubicBezTo>
                  <a:cubicBezTo>
                    <a:pt x="155" y="185"/>
                    <a:pt x="145" y="199"/>
                    <a:pt x="135" y="213"/>
                  </a:cubicBezTo>
                  <a:cubicBezTo>
                    <a:pt x="127" y="201"/>
                    <a:pt x="119" y="190"/>
                    <a:pt x="111" y="179"/>
                  </a:cubicBezTo>
                  <a:cubicBezTo>
                    <a:pt x="118" y="170"/>
                    <a:pt x="125" y="162"/>
                    <a:pt x="133" y="155"/>
                  </a:cubicBezTo>
                  <a:cubicBezTo>
                    <a:pt x="133" y="154"/>
                    <a:pt x="132" y="153"/>
                    <a:pt x="132" y="154"/>
                  </a:cubicBezTo>
                  <a:cubicBezTo>
                    <a:pt x="124" y="161"/>
                    <a:pt x="116" y="168"/>
                    <a:pt x="108" y="176"/>
                  </a:cubicBezTo>
                  <a:cubicBezTo>
                    <a:pt x="105" y="172"/>
                    <a:pt x="102" y="169"/>
                    <a:pt x="99" y="165"/>
                  </a:cubicBezTo>
                  <a:cubicBezTo>
                    <a:pt x="99" y="165"/>
                    <a:pt x="99" y="165"/>
                    <a:pt x="99" y="165"/>
                  </a:cubicBezTo>
                  <a:cubicBezTo>
                    <a:pt x="101" y="170"/>
                    <a:pt x="103" y="175"/>
                    <a:pt x="105" y="179"/>
                  </a:cubicBezTo>
                  <a:cubicBezTo>
                    <a:pt x="96" y="188"/>
                    <a:pt x="88" y="197"/>
                    <a:pt x="80" y="207"/>
                  </a:cubicBezTo>
                  <a:cubicBezTo>
                    <a:pt x="78" y="206"/>
                    <a:pt x="77" y="204"/>
                    <a:pt x="76" y="203"/>
                  </a:cubicBezTo>
                  <a:cubicBezTo>
                    <a:pt x="77" y="200"/>
                    <a:pt x="78" y="197"/>
                    <a:pt x="79" y="194"/>
                  </a:cubicBezTo>
                  <a:cubicBezTo>
                    <a:pt x="80" y="191"/>
                    <a:pt x="76" y="190"/>
                    <a:pt x="75" y="193"/>
                  </a:cubicBezTo>
                  <a:cubicBezTo>
                    <a:pt x="74" y="195"/>
                    <a:pt x="73" y="198"/>
                    <a:pt x="72" y="201"/>
                  </a:cubicBezTo>
                  <a:cubicBezTo>
                    <a:pt x="69" y="198"/>
                    <a:pt x="65" y="195"/>
                    <a:pt x="61" y="193"/>
                  </a:cubicBezTo>
                  <a:cubicBezTo>
                    <a:pt x="63" y="190"/>
                    <a:pt x="65" y="187"/>
                    <a:pt x="67" y="184"/>
                  </a:cubicBezTo>
                  <a:close/>
                  <a:moveTo>
                    <a:pt x="35" y="325"/>
                  </a:moveTo>
                  <a:cubicBezTo>
                    <a:pt x="35" y="326"/>
                    <a:pt x="35" y="327"/>
                    <a:pt x="35" y="328"/>
                  </a:cubicBezTo>
                  <a:cubicBezTo>
                    <a:pt x="35" y="350"/>
                    <a:pt x="35" y="372"/>
                    <a:pt x="36" y="394"/>
                  </a:cubicBezTo>
                  <a:cubicBezTo>
                    <a:pt x="36" y="395"/>
                    <a:pt x="36" y="395"/>
                    <a:pt x="36" y="396"/>
                  </a:cubicBezTo>
                  <a:cubicBezTo>
                    <a:pt x="34" y="393"/>
                    <a:pt x="31" y="389"/>
                    <a:pt x="29" y="386"/>
                  </a:cubicBezTo>
                  <a:cubicBezTo>
                    <a:pt x="29" y="386"/>
                    <a:pt x="29" y="386"/>
                    <a:pt x="29" y="386"/>
                  </a:cubicBezTo>
                  <a:cubicBezTo>
                    <a:pt x="31" y="366"/>
                    <a:pt x="33" y="345"/>
                    <a:pt x="35" y="325"/>
                  </a:cubicBezTo>
                  <a:close/>
                  <a:moveTo>
                    <a:pt x="32" y="500"/>
                  </a:moveTo>
                  <a:cubicBezTo>
                    <a:pt x="32" y="500"/>
                    <a:pt x="32" y="501"/>
                    <a:pt x="32" y="501"/>
                  </a:cubicBezTo>
                  <a:cubicBezTo>
                    <a:pt x="24" y="466"/>
                    <a:pt x="26" y="428"/>
                    <a:pt x="28" y="393"/>
                  </a:cubicBezTo>
                  <a:cubicBezTo>
                    <a:pt x="31" y="398"/>
                    <a:pt x="34" y="402"/>
                    <a:pt x="37" y="407"/>
                  </a:cubicBezTo>
                  <a:cubicBezTo>
                    <a:pt x="38" y="418"/>
                    <a:pt x="39" y="430"/>
                    <a:pt x="41" y="441"/>
                  </a:cubicBezTo>
                  <a:cubicBezTo>
                    <a:pt x="42" y="446"/>
                    <a:pt x="43" y="451"/>
                    <a:pt x="44" y="456"/>
                  </a:cubicBezTo>
                  <a:cubicBezTo>
                    <a:pt x="41" y="461"/>
                    <a:pt x="38" y="465"/>
                    <a:pt x="35" y="469"/>
                  </a:cubicBezTo>
                  <a:cubicBezTo>
                    <a:pt x="33" y="473"/>
                    <a:pt x="38" y="477"/>
                    <a:pt x="41" y="474"/>
                  </a:cubicBezTo>
                  <a:cubicBezTo>
                    <a:pt x="43" y="472"/>
                    <a:pt x="45" y="470"/>
                    <a:pt x="47" y="468"/>
                  </a:cubicBezTo>
                  <a:cubicBezTo>
                    <a:pt x="48" y="472"/>
                    <a:pt x="50" y="476"/>
                    <a:pt x="53" y="479"/>
                  </a:cubicBezTo>
                  <a:cubicBezTo>
                    <a:pt x="54" y="481"/>
                    <a:pt x="57" y="480"/>
                    <a:pt x="58" y="478"/>
                  </a:cubicBezTo>
                  <a:cubicBezTo>
                    <a:pt x="59" y="480"/>
                    <a:pt x="63" y="480"/>
                    <a:pt x="63" y="477"/>
                  </a:cubicBezTo>
                  <a:cubicBezTo>
                    <a:pt x="64" y="469"/>
                    <a:pt x="65" y="461"/>
                    <a:pt x="65" y="453"/>
                  </a:cubicBezTo>
                  <a:cubicBezTo>
                    <a:pt x="69" y="460"/>
                    <a:pt x="74" y="467"/>
                    <a:pt x="78" y="474"/>
                  </a:cubicBezTo>
                  <a:cubicBezTo>
                    <a:pt x="78" y="479"/>
                    <a:pt x="78" y="485"/>
                    <a:pt x="78" y="490"/>
                  </a:cubicBezTo>
                  <a:cubicBezTo>
                    <a:pt x="63" y="493"/>
                    <a:pt x="47" y="496"/>
                    <a:pt x="32" y="500"/>
                  </a:cubicBezTo>
                  <a:close/>
                  <a:moveTo>
                    <a:pt x="116" y="487"/>
                  </a:moveTo>
                  <a:cubicBezTo>
                    <a:pt x="117" y="484"/>
                    <a:pt x="118" y="481"/>
                    <a:pt x="119" y="477"/>
                  </a:cubicBezTo>
                  <a:cubicBezTo>
                    <a:pt x="122" y="481"/>
                    <a:pt x="125" y="484"/>
                    <a:pt x="127" y="488"/>
                  </a:cubicBezTo>
                  <a:cubicBezTo>
                    <a:pt x="124" y="487"/>
                    <a:pt x="120" y="487"/>
                    <a:pt x="116" y="487"/>
                  </a:cubicBezTo>
                  <a:close/>
                  <a:moveTo>
                    <a:pt x="229" y="516"/>
                  </a:moveTo>
                  <a:cubicBezTo>
                    <a:pt x="224" y="526"/>
                    <a:pt x="214" y="532"/>
                    <a:pt x="203" y="533"/>
                  </a:cubicBezTo>
                  <a:cubicBezTo>
                    <a:pt x="198" y="534"/>
                    <a:pt x="192" y="534"/>
                    <a:pt x="187" y="533"/>
                  </a:cubicBezTo>
                  <a:cubicBezTo>
                    <a:pt x="190" y="528"/>
                    <a:pt x="193" y="523"/>
                    <a:pt x="196" y="518"/>
                  </a:cubicBezTo>
                  <a:cubicBezTo>
                    <a:pt x="200" y="522"/>
                    <a:pt x="204" y="527"/>
                    <a:pt x="208" y="529"/>
                  </a:cubicBezTo>
                  <a:cubicBezTo>
                    <a:pt x="210" y="530"/>
                    <a:pt x="213" y="528"/>
                    <a:pt x="212" y="526"/>
                  </a:cubicBezTo>
                  <a:cubicBezTo>
                    <a:pt x="210" y="520"/>
                    <a:pt x="206" y="514"/>
                    <a:pt x="202" y="508"/>
                  </a:cubicBezTo>
                  <a:cubicBezTo>
                    <a:pt x="208" y="497"/>
                    <a:pt x="215" y="486"/>
                    <a:pt x="221" y="474"/>
                  </a:cubicBezTo>
                  <a:cubicBezTo>
                    <a:pt x="222" y="477"/>
                    <a:pt x="222" y="480"/>
                    <a:pt x="222" y="482"/>
                  </a:cubicBezTo>
                  <a:cubicBezTo>
                    <a:pt x="222" y="488"/>
                    <a:pt x="230" y="488"/>
                    <a:pt x="230" y="482"/>
                  </a:cubicBezTo>
                  <a:cubicBezTo>
                    <a:pt x="231" y="478"/>
                    <a:pt x="231" y="475"/>
                    <a:pt x="231" y="471"/>
                  </a:cubicBezTo>
                  <a:cubicBezTo>
                    <a:pt x="234" y="475"/>
                    <a:pt x="236" y="480"/>
                    <a:pt x="238" y="485"/>
                  </a:cubicBezTo>
                  <a:cubicBezTo>
                    <a:pt x="239" y="485"/>
                    <a:pt x="239" y="486"/>
                    <a:pt x="239" y="486"/>
                  </a:cubicBezTo>
                  <a:cubicBezTo>
                    <a:pt x="231" y="493"/>
                    <a:pt x="233" y="507"/>
                    <a:pt x="229" y="516"/>
                  </a:cubicBezTo>
                  <a:close/>
                  <a:moveTo>
                    <a:pt x="314" y="484"/>
                  </a:moveTo>
                  <a:cubicBezTo>
                    <a:pt x="312" y="477"/>
                    <a:pt x="309" y="471"/>
                    <a:pt x="306" y="464"/>
                  </a:cubicBezTo>
                  <a:cubicBezTo>
                    <a:pt x="307" y="463"/>
                    <a:pt x="308" y="462"/>
                    <a:pt x="308" y="460"/>
                  </a:cubicBezTo>
                  <a:cubicBezTo>
                    <a:pt x="308" y="453"/>
                    <a:pt x="308" y="446"/>
                    <a:pt x="309" y="438"/>
                  </a:cubicBezTo>
                  <a:cubicBezTo>
                    <a:pt x="317" y="424"/>
                    <a:pt x="326" y="410"/>
                    <a:pt x="334" y="395"/>
                  </a:cubicBezTo>
                  <a:cubicBezTo>
                    <a:pt x="339" y="404"/>
                    <a:pt x="344" y="413"/>
                    <a:pt x="349" y="422"/>
                  </a:cubicBezTo>
                  <a:cubicBezTo>
                    <a:pt x="348" y="435"/>
                    <a:pt x="348" y="448"/>
                    <a:pt x="349" y="461"/>
                  </a:cubicBezTo>
                  <a:cubicBezTo>
                    <a:pt x="347" y="466"/>
                    <a:pt x="345" y="471"/>
                    <a:pt x="344" y="476"/>
                  </a:cubicBezTo>
                  <a:cubicBezTo>
                    <a:pt x="343" y="479"/>
                    <a:pt x="348" y="482"/>
                    <a:pt x="350" y="479"/>
                  </a:cubicBezTo>
                  <a:cubicBezTo>
                    <a:pt x="351" y="479"/>
                    <a:pt x="351" y="478"/>
                    <a:pt x="352" y="478"/>
                  </a:cubicBezTo>
                  <a:cubicBezTo>
                    <a:pt x="352" y="479"/>
                    <a:pt x="353" y="481"/>
                    <a:pt x="353" y="483"/>
                  </a:cubicBezTo>
                  <a:cubicBezTo>
                    <a:pt x="340" y="482"/>
                    <a:pt x="327" y="483"/>
                    <a:pt x="314" y="484"/>
                  </a:cubicBezTo>
                  <a:close/>
                  <a:moveTo>
                    <a:pt x="364" y="485"/>
                  </a:moveTo>
                  <a:cubicBezTo>
                    <a:pt x="362" y="478"/>
                    <a:pt x="361" y="472"/>
                    <a:pt x="360" y="465"/>
                  </a:cubicBezTo>
                  <a:cubicBezTo>
                    <a:pt x="362" y="462"/>
                    <a:pt x="365" y="458"/>
                    <a:pt x="367" y="454"/>
                  </a:cubicBezTo>
                  <a:cubicBezTo>
                    <a:pt x="373" y="465"/>
                    <a:pt x="379" y="475"/>
                    <a:pt x="387" y="485"/>
                  </a:cubicBezTo>
                  <a:cubicBezTo>
                    <a:pt x="389" y="487"/>
                    <a:pt x="391" y="488"/>
                    <a:pt x="393" y="488"/>
                  </a:cubicBezTo>
                  <a:cubicBezTo>
                    <a:pt x="393" y="488"/>
                    <a:pt x="393" y="488"/>
                    <a:pt x="393" y="488"/>
                  </a:cubicBezTo>
                  <a:cubicBezTo>
                    <a:pt x="392" y="489"/>
                    <a:pt x="392" y="491"/>
                    <a:pt x="391" y="492"/>
                  </a:cubicBezTo>
                  <a:cubicBezTo>
                    <a:pt x="390" y="491"/>
                    <a:pt x="390" y="491"/>
                    <a:pt x="389" y="490"/>
                  </a:cubicBezTo>
                  <a:cubicBezTo>
                    <a:pt x="381" y="488"/>
                    <a:pt x="372" y="486"/>
                    <a:pt x="364" y="485"/>
                  </a:cubicBezTo>
                  <a:close/>
                  <a:moveTo>
                    <a:pt x="409" y="492"/>
                  </a:moveTo>
                  <a:cubicBezTo>
                    <a:pt x="408" y="490"/>
                    <a:pt x="406" y="489"/>
                    <a:pt x="403" y="489"/>
                  </a:cubicBezTo>
                  <a:cubicBezTo>
                    <a:pt x="412" y="475"/>
                    <a:pt x="418" y="458"/>
                    <a:pt x="424" y="445"/>
                  </a:cubicBezTo>
                  <a:cubicBezTo>
                    <a:pt x="425" y="444"/>
                    <a:pt x="425" y="443"/>
                    <a:pt x="425" y="443"/>
                  </a:cubicBezTo>
                  <a:cubicBezTo>
                    <a:pt x="426" y="444"/>
                    <a:pt x="426" y="444"/>
                    <a:pt x="427" y="445"/>
                  </a:cubicBezTo>
                  <a:cubicBezTo>
                    <a:pt x="427" y="449"/>
                    <a:pt x="426" y="453"/>
                    <a:pt x="426" y="457"/>
                  </a:cubicBezTo>
                  <a:cubicBezTo>
                    <a:pt x="426" y="468"/>
                    <a:pt x="426" y="481"/>
                    <a:pt x="434" y="489"/>
                  </a:cubicBezTo>
                  <a:cubicBezTo>
                    <a:pt x="436" y="490"/>
                    <a:pt x="438" y="490"/>
                    <a:pt x="438" y="488"/>
                  </a:cubicBezTo>
                  <a:cubicBezTo>
                    <a:pt x="437" y="479"/>
                    <a:pt x="436" y="470"/>
                    <a:pt x="435" y="461"/>
                  </a:cubicBezTo>
                  <a:cubicBezTo>
                    <a:pt x="439" y="470"/>
                    <a:pt x="444" y="478"/>
                    <a:pt x="448" y="487"/>
                  </a:cubicBezTo>
                  <a:cubicBezTo>
                    <a:pt x="447" y="489"/>
                    <a:pt x="446" y="491"/>
                    <a:pt x="445" y="493"/>
                  </a:cubicBezTo>
                  <a:cubicBezTo>
                    <a:pt x="440" y="505"/>
                    <a:pt x="433" y="516"/>
                    <a:pt x="428" y="529"/>
                  </a:cubicBezTo>
                  <a:cubicBezTo>
                    <a:pt x="427" y="528"/>
                    <a:pt x="425" y="527"/>
                    <a:pt x="425" y="526"/>
                  </a:cubicBezTo>
                  <a:cubicBezTo>
                    <a:pt x="414" y="517"/>
                    <a:pt x="415" y="504"/>
                    <a:pt x="409" y="492"/>
                  </a:cubicBezTo>
                  <a:close/>
                  <a:moveTo>
                    <a:pt x="435" y="533"/>
                  </a:moveTo>
                  <a:cubicBezTo>
                    <a:pt x="442" y="523"/>
                    <a:pt x="448" y="511"/>
                    <a:pt x="454" y="499"/>
                  </a:cubicBezTo>
                  <a:cubicBezTo>
                    <a:pt x="459" y="511"/>
                    <a:pt x="465" y="525"/>
                    <a:pt x="473" y="535"/>
                  </a:cubicBezTo>
                  <a:cubicBezTo>
                    <a:pt x="468" y="537"/>
                    <a:pt x="461" y="538"/>
                    <a:pt x="455" y="538"/>
                  </a:cubicBezTo>
                  <a:cubicBezTo>
                    <a:pt x="448" y="538"/>
                    <a:pt x="441" y="536"/>
                    <a:pt x="435" y="533"/>
                  </a:cubicBezTo>
                  <a:close/>
                  <a:moveTo>
                    <a:pt x="485" y="526"/>
                  </a:moveTo>
                  <a:cubicBezTo>
                    <a:pt x="481" y="520"/>
                    <a:pt x="475" y="513"/>
                    <a:pt x="473" y="510"/>
                  </a:cubicBezTo>
                  <a:cubicBezTo>
                    <a:pt x="468" y="502"/>
                    <a:pt x="464" y="493"/>
                    <a:pt x="459" y="485"/>
                  </a:cubicBezTo>
                  <a:cubicBezTo>
                    <a:pt x="461" y="482"/>
                    <a:pt x="462" y="479"/>
                    <a:pt x="463" y="477"/>
                  </a:cubicBezTo>
                  <a:cubicBezTo>
                    <a:pt x="465" y="481"/>
                    <a:pt x="468" y="485"/>
                    <a:pt x="471" y="490"/>
                  </a:cubicBezTo>
                  <a:cubicBezTo>
                    <a:pt x="473" y="494"/>
                    <a:pt x="475" y="498"/>
                    <a:pt x="478" y="501"/>
                  </a:cubicBezTo>
                  <a:cubicBezTo>
                    <a:pt x="479" y="502"/>
                    <a:pt x="480" y="502"/>
                    <a:pt x="480" y="502"/>
                  </a:cubicBezTo>
                  <a:cubicBezTo>
                    <a:pt x="481" y="502"/>
                    <a:pt x="481" y="503"/>
                    <a:pt x="481" y="503"/>
                  </a:cubicBezTo>
                  <a:cubicBezTo>
                    <a:pt x="486" y="509"/>
                    <a:pt x="495" y="500"/>
                    <a:pt x="490" y="495"/>
                  </a:cubicBezTo>
                  <a:cubicBezTo>
                    <a:pt x="486" y="491"/>
                    <a:pt x="483" y="486"/>
                    <a:pt x="480" y="482"/>
                  </a:cubicBezTo>
                  <a:cubicBezTo>
                    <a:pt x="480" y="481"/>
                    <a:pt x="480" y="481"/>
                    <a:pt x="480" y="480"/>
                  </a:cubicBezTo>
                  <a:cubicBezTo>
                    <a:pt x="478" y="469"/>
                    <a:pt x="478" y="458"/>
                    <a:pt x="477" y="447"/>
                  </a:cubicBezTo>
                  <a:cubicBezTo>
                    <a:pt x="477" y="445"/>
                    <a:pt x="477" y="443"/>
                    <a:pt x="477" y="440"/>
                  </a:cubicBezTo>
                  <a:cubicBezTo>
                    <a:pt x="481" y="430"/>
                    <a:pt x="485" y="420"/>
                    <a:pt x="489" y="409"/>
                  </a:cubicBezTo>
                  <a:cubicBezTo>
                    <a:pt x="494" y="416"/>
                    <a:pt x="499" y="424"/>
                    <a:pt x="504" y="431"/>
                  </a:cubicBezTo>
                  <a:cubicBezTo>
                    <a:pt x="504" y="437"/>
                    <a:pt x="504" y="443"/>
                    <a:pt x="504" y="449"/>
                  </a:cubicBezTo>
                  <a:cubicBezTo>
                    <a:pt x="504" y="457"/>
                    <a:pt x="503" y="468"/>
                    <a:pt x="506" y="476"/>
                  </a:cubicBezTo>
                  <a:cubicBezTo>
                    <a:pt x="506" y="478"/>
                    <a:pt x="505" y="480"/>
                    <a:pt x="505" y="482"/>
                  </a:cubicBezTo>
                  <a:cubicBezTo>
                    <a:pt x="504" y="482"/>
                    <a:pt x="503" y="482"/>
                    <a:pt x="502" y="482"/>
                  </a:cubicBezTo>
                  <a:cubicBezTo>
                    <a:pt x="492" y="483"/>
                    <a:pt x="489" y="494"/>
                    <a:pt x="494" y="500"/>
                  </a:cubicBezTo>
                  <a:cubicBezTo>
                    <a:pt x="493" y="510"/>
                    <a:pt x="492" y="519"/>
                    <a:pt x="485" y="526"/>
                  </a:cubicBezTo>
                  <a:close/>
                  <a:moveTo>
                    <a:pt x="558" y="479"/>
                  </a:moveTo>
                  <a:cubicBezTo>
                    <a:pt x="558" y="477"/>
                    <a:pt x="557" y="474"/>
                    <a:pt x="557" y="472"/>
                  </a:cubicBezTo>
                  <a:cubicBezTo>
                    <a:pt x="555" y="463"/>
                    <a:pt x="554" y="452"/>
                    <a:pt x="554" y="443"/>
                  </a:cubicBezTo>
                  <a:cubicBezTo>
                    <a:pt x="554" y="433"/>
                    <a:pt x="555" y="422"/>
                    <a:pt x="555" y="412"/>
                  </a:cubicBezTo>
                  <a:cubicBezTo>
                    <a:pt x="559" y="417"/>
                    <a:pt x="562" y="422"/>
                    <a:pt x="565" y="427"/>
                  </a:cubicBezTo>
                  <a:cubicBezTo>
                    <a:pt x="566" y="429"/>
                    <a:pt x="566" y="432"/>
                    <a:pt x="566" y="435"/>
                  </a:cubicBezTo>
                  <a:cubicBezTo>
                    <a:pt x="562" y="443"/>
                    <a:pt x="560" y="451"/>
                    <a:pt x="559" y="460"/>
                  </a:cubicBezTo>
                  <a:cubicBezTo>
                    <a:pt x="559" y="464"/>
                    <a:pt x="564" y="465"/>
                    <a:pt x="566" y="462"/>
                  </a:cubicBezTo>
                  <a:cubicBezTo>
                    <a:pt x="566" y="461"/>
                    <a:pt x="567" y="461"/>
                    <a:pt x="567" y="460"/>
                  </a:cubicBezTo>
                  <a:cubicBezTo>
                    <a:pt x="567" y="466"/>
                    <a:pt x="568" y="473"/>
                    <a:pt x="569" y="479"/>
                  </a:cubicBezTo>
                  <a:cubicBezTo>
                    <a:pt x="565" y="479"/>
                    <a:pt x="562" y="479"/>
                    <a:pt x="558" y="479"/>
                  </a:cubicBezTo>
                  <a:close/>
                  <a:moveTo>
                    <a:pt x="574" y="419"/>
                  </a:moveTo>
                  <a:cubicBezTo>
                    <a:pt x="572" y="415"/>
                    <a:pt x="570" y="412"/>
                    <a:pt x="567" y="410"/>
                  </a:cubicBezTo>
                  <a:cubicBezTo>
                    <a:pt x="567" y="410"/>
                    <a:pt x="567" y="409"/>
                    <a:pt x="567" y="409"/>
                  </a:cubicBezTo>
                  <a:cubicBezTo>
                    <a:pt x="567" y="408"/>
                    <a:pt x="566" y="407"/>
                    <a:pt x="566" y="407"/>
                  </a:cubicBezTo>
                  <a:cubicBezTo>
                    <a:pt x="566" y="405"/>
                    <a:pt x="565" y="405"/>
                    <a:pt x="564" y="405"/>
                  </a:cubicBezTo>
                  <a:cubicBezTo>
                    <a:pt x="561" y="402"/>
                    <a:pt x="558" y="398"/>
                    <a:pt x="555" y="395"/>
                  </a:cubicBezTo>
                  <a:cubicBezTo>
                    <a:pt x="554" y="392"/>
                    <a:pt x="554" y="390"/>
                    <a:pt x="553" y="387"/>
                  </a:cubicBezTo>
                  <a:cubicBezTo>
                    <a:pt x="553" y="387"/>
                    <a:pt x="553" y="387"/>
                    <a:pt x="553" y="387"/>
                  </a:cubicBezTo>
                  <a:cubicBezTo>
                    <a:pt x="563" y="365"/>
                    <a:pt x="573" y="343"/>
                    <a:pt x="584" y="322"/>
                  </a:cubicBezTo>
                  <a:cubicBezTo>
                    <a:pt x="586" y="327"/>
                    <a:pt x="589" y="333"/>
                    <a:pt x="591" y="339"/>
                  </a:cubicBezTo>
                  <a:cubicBezTo>
                    <a:pt x="593" y="346"/>
                    <a:pt x="594" y="353"/>
                    <a:pt x="596" y="360"/>
                  </a:cubicBezTo>
                  <a:cubicBezTo>
                    <a:pt x="596" y="369"/>
                    <a:pt x="597" y="378"/>
                    <a:pt x="597" y="387"/>
                  </a:cubicBezTo>
                  <a:cubicBezTo>
                    <a:pt x="589" y="397"/>
                    <a:pt x="581" y="407"/>
                    <a:pt x="574" y="4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1435"/>
            <p:cNvSpPr>
              <a:spLocks noEditPoints="1"/>
            </p:cNvSpPr>
            <p:nvPr/>
          </p:nvSpPr>
          <p:spPr bwMode="auto">
            <a:xfrm>
              <a:off x="3586" y="623"/>
              <a:ext cx="235" cy="291"/>
            </a:xfrm>
            <a:custGeom>
              <a:avLst/>
              <a:gdLst>
                <a:gd name="T0" fmla="*/ 17 w 420"/>
                <a:gd name="T1" fmla="*/ 102 h 519"/>
                <a:gd name="T2" fmla="*/ 39 w 420"/>
                <a:gd name="T3" fmla="*/ 144 h 519"/>
                <a:gd name="T4" fmla="*/ 264 w 420"/>
                <a:gd name="T5" fmla="*/ 342 h 519"/>
                <a:gd name="T6" fmla="*/ 152 w 420"/>
                <a:gd name="T7" fmla="*/ 135 h 519"/>
                <a:gd name="T8" fmla="*/ 130 w 420"/>
                <a:gd name="T9" fmla="*/ 138 h 519"/>
                <a:gd name="T10" fmla="*/ 158 w 420"/>
                <a:gd name="T11" fmla="*/ 171 h 519"/>
                <a:gd name="T12" fmla="*/ 220 w 420"/>
                <a:gd name="T13" fmla="*/ 326 h 519"/>
                <a:gd name="T14" fmla="*/ 154 w 420"/>
                <a:gd name="T15" fmla="*/ 257 h 519"/>
                <a:gd name="T16" fmla="*/ 34 w 420"/>
                <a:gd name="T17" fmla="*/ 60 h 519"/>
                <a:gd name="T18" fmla="*/ 42 w 420"/>
                <a:gd name="T19" fmla="*/ 51 h 519"/>
                <a:gd name="T20" fmla="*/ 73 w 420"/>
                <a:gd name="T21" fmla="*/ 54 h 519"/>
                <a:gd name="T22" fmla="*/ 174 w 420"/>
                <a:gd name="T23" fmla="*/ 131 h 519"/>
                <a:gd name="T24" fmla="*/ 333 w 420"/>
                <a:gd name="T25" fmla="*/ 410 h 519"/>
                <a:gd name="T26" fmla="*/ 232 w 420"/>
                <a:gd name="T27" fmla="*/ 458 h 519"/>
                <a:gd name="T28" fmla="*/ 176 w 420"/>
                <a:gd name="T29" fmla="*/ 375 h 519"/>
                <a:gd name="T30" fmla="*/ 148 w 420"/>
                <a:gd name="T31" fmla="*/ 344 h 519"/>
                <a:gd name="T32" fmla="*/ 134 w 420"/>
                <a:gd name="T33" fmla="*/ 338 h 519"/>
                <a:gd name="T34" fmla="*/ 148 w 420"/>
                <a:gd name="T35" fmla="*/ 345 h 519"/>
                <a:gd name="T36" fmla="*/ 198 w 420"/>
                <a:gd name="T37" fmla="*/ 449 h 519"/>
                <a:gd name="T38" fmla="*/ 201 w 420"/>
                <a:gd name="T39" fmla="*/ 461 h 519"/>
                <a:gd name="T40" fmla="*/ 214 w 420"/>
                <a:gd name="T41" fmla="*/ 142 h 519"/>
                <a:gd name="T42" fmla="*/ 147 w 420"/>
                <a:gd name="T43" fmla="*/ 342 h 519"/>
                <a:gd name="T44" fmla="*/ 144 w 420"/>
                <a:gd name="T45" fmla="*/ 259 h 519"/>
                <a:gd name="T46" fmla="*/ 113 w 420"/>
                <a:gd name="T47" fmla="*/ 214 h 519"/>
                <a:gd name="T48" fmla="*/ 104 w 420"/>
                <a:gd name="T49" fmla="*/ 222 h 519"/>
                <a:gd name="T50" fmla="*/ 113 w 420"/>
                <a:gd name="T51" fmla="*/ 214 h 519"/>
                <a:gd name="T52" fmla="*/ 150 w 420"/>
                <a:gd name="T53" fmla="*/ 139 h 519"/>
                <a:gd name="T54" fmla="*/ 241 w 420"/>
                <a:gd name="T55" fmla="*/ 288 h 519"/>
                <a:gd name="T56" fmla="*/ 231 w 420"/>
                <a:gd name="T57" fmla="*/ 350 h 519"/>
                <a:gd name="T58" fmla="*/ 231 w 420"/>
                <a:gd name="T59" fmla="*/ 353 h 519"/>
                <a:gd name="T60" fmla="*/ 246 w 420"/>
                <a:gd name="T61" fmla="*/ 317 h 519"/>
                <a:gd name="T62" fmla="*/ 166 w 420"/>
                <a:gd name="T63" fmla="*/ 302 h 519"/>
                <a:gd name="T64" fmla="*/ 163 w 420"/>
                <a:gd name="T65" fmla="*/ 299 h 519"/>
                <a:gd name="T66" fmla="*/ 39 w 420"/>
                <a:gd name="T67" fmla="*/ 101 h 519"/>
                <a:gd name="T68" fmla="*/ 42 w 420"/>
                <a:gd name="T69" fmla="*/ 106 h 519"/>
                <a:gd name="T70" fmla="*/ 52 w 420"/>
                <a:gd name="T71" fmla="*/ 145 h 519"/>
                <a:gd name="T72" fmla="*/ 35 w 420"/>
                <a:gd name="T73" fmla="*/ 115 h 519"/>
                <a:gd name="T74" fmla="*/ 32 w 420"/>
                <a:gd name="T75" fmla="*/ 47 h 519"/>
                <a:gd name="T76" fmla="*/ 310 w 420"/>
                <a:gd name="T77" fmla="*/ 493 h 519"/>
                <a:gd name="T78" fmla="*/ 200 w 420"/>
                <a:gd name="T79" fmla="*/ 452 h 519"/>
                <a:gd name="T80" fmla="*/ 177 w 420"/>
                <a:gd name="T81" fmla="*/ 387 h 519"/>
                <a:gd name="T82" fmla="*/ 209 w 420"/>
                <a:gd name="T83" fmla="*/ 462 h 519"/>
                <a:gd name="T84" fmla="*/ 311 w 420"/>
                <a:gd name="T85" fmla="*/ 507 h 519"/>
                <a:gd name="T86" fmla="*/ 232 w 420"/>
                <a:gd name="T87" fmla="*/ 471 h 519"/>
                <a:gd name="T88" fmla="*/ 350 w 420"/>
                <a:gd name="T89" fmla="*/ 484 h 519"/>
                <a:gd name="T90" fmla="*/ 329 w 420"/>
                <a:gd name="T91" fmla="*/ 490 h 519"/>
                <a:gd name="T92" fmla="*/ 346 w 420"/>
                <a:gd name="T93" fmla="*/ 450 h 519"/>
                <a:gd name="T94" fmla="*/ 355 w 420"/>
                <a:gd name="T95" fmla="*/ 475 h 519"/>
                <a:gd name="T96" fmla="*/ 336 w 420"/>
                <a:gd name="T97" fmla="*/ 504 h 519"/>
                <a:gd name="T98" fmla="*/ 345 w 420"/>
                <a:gd name="T99" fmla="*/ 447 h 519"/>
                <a:gd name="T100" fmla="*/ 160 w 420"/>
                <a:gd name="T101" fmla="*/ 94 h 519"/>
                <a:gd name="T102" fmla="*/ 163 w 420"/>
                <a:gd name="T103" fmla="*/ 107 h 519"/>
                <a:gd name="T104" fmla="*/ 93 w 420"/>
                <a:gd name="T105" fmla="*/ 52 h 519"/>
                <a:gd name="T106" fmla="*/ 44 w 420"/>
                <a:gd name="T107" fmla="*/ 32 h 519"/>
                <a:gd name="T108" fmla="*/ 22 w 420"/>
                <a:gd name="T109" fmla="*/ 33 h 519"/>
                <a:gd name="T110" fmla="*/ 151 w 420"/>
                <a:gd name="T111"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519">
                  <a:moveTo>
                    <a:pt x="214" y="142"/>
                  </a:moveTo>
                  <a:cubicBezTo>
                    <a:pt x="182" y="96"/>
                    <a:pt x="147" y="56"/>
                    <a:pt x="96" y="31"/>
                  </a:cubicBezTo>
                  <a:cubicBezTo>
                    <a:pt x="72" y="19"/>
                    <a:pt x="22" y="0"/>
                    <a:pt x="8" y="35"/>
                  </a:cubicBezTo>
                  <a:cubicBezTo>
                    <a:pt x="0" y="56"/>
                    <a:pt x="10" y="82"/>
                    <a:pt x="17" y="102"/>
                  </a:cubicBezTo>
                  <a:cubicBezTo>
                    <a:pt x="22" y="113"/>
                    <a:pt x="27" y="123"/>
                    <a:pt x="33" y="134"/>
                  </a:cubicBezTo>
                  <a:cubicBezTo>
                    <a:pt x="32" y="134"/>
                    <a:pt x="32" y="137"/>
                    <a:pt x="34" y="137"/>
                  </a:cubicBezTo>
                  <a:cubicBezTo>
                    <a:pt x="34" y="138"/>
                    <a:pt x="35" y="138"/>
                    <a:pt x="36" y="138"/>
                  </a:cubicBezTo>
                  <a:cubicBezTo>
                    <a:pt x="37" y="140"/>
                    <a:pt x="38" y="142"/>
                    <a:pt x="39" y="144"/>
                  </a:cubicBezTo>
                  <a:cubicBezTo>
                    <a:pt x="64" y="185"/>
                    <a:pt x="91" y="224"/>
                    <a:pt x="119" y="261"/>
                  </a:cubicBezTo>
                  <a:cubicBezTo>
                    <a:pt x="144" y="294"/>
                    <a:pt x="170" y="330"/>
                    <a:pt x="203" y="355"/>
                  </a:cubicBezTo>
                  <a:cubicBezTo>
                    <a:pt x="214" y="362"/>
                    <a:pt x="223" y="366"/>
                    <a:pt x="237" y="364"/>
                  </a:cubicBezTo>
                  <a:cubicBezTo>
                    <a:pt x="249" y="362"/>
                    <a:pt x="260" y="355"/>
                    <a:pt x="264" y="342"/>
                  </a:cubicBezTo>
                  <a:cubicBezTo>
                    <a:pt x="273" y="311"/>
                    <a:pt x="249" y="273"/>
                    <a:pt x="235" y="248"/>
                  </a:cubicBezTo>
                  <a:cubicBezTo>
                    <a:pt x="213" y="210"/>
                    <a:pt x="185" y="176"/>
                    <a:pt x="161" y="140"/>
                  </a:cubicBezTo>
                  <a:cubicBezTo>
                    <a:pt x="159" y="137"/>
                    <a:pt x="156" y="136"/>
                    <a:pt x="154" y="137"/>
                  </a:cubicBezTo>
                  <a:cubicBezTo>
                    <a:pt x="154" y="136"/>
                    <a:pt x="153" y="135"/>
                    <a:pt x="152" y="135"/>
                  </a:cubicBezTo>
                  <a:cubicBezTo>
                    <a:pt x="149" y="133"/>
                    <a:pt x="146" y="132"/>
                    <a:pt x="143" y="133"/>
                  </a:cubicBezTo>
                  <a:cubicBezTo>
                    <a:pt x="140" y="133"/>
                    <a:pt x="138" y="134"/>
                    <a:pt x="136" y="135"/>
                  </a:cubicBezTo>
                  <a:cubicBezTo>
                    <a:pt x="135" y="135"/>
                    <a:pt x="135" y="134"/>
                    <a:pt x="134" y="134"/>
                  </a:cubicBezTo>
                  <a:cubicBezTo>
                    <a:pt x="131" y="132"/>
                    <a:pt x="127" y="136"/>
                    <a:pt x="130" y="138"/>
                  </a:cubicBezTo>
                  <a:cubicBezTo>
                    <a:pt x="131" y="139"/>
                    <a:pt x="132" y="139"/>
                    <a:pt x="132" y="140"/>
                  </a:cubicBezTo>
                  <a:cubicBezTo>
                    <a:pt x="132" y="141"/>
                    <a:pt x="133" y="141"/>
                    <a:pt x="133" y="141"/>
                  </a:cubicBezTo>
                  <a:cubicBezTo>
                    <a:pt x="136" y="144"/>
                    <a:pt x="138" y="147"/>
                    <a:pt x="140" y="150"/>
                  </a:cubicBezTo>
                  <a:cubicBezTo>
                    <a:pt x="146" y="156"/>
                    <a:pt x="152" y="163"/>
                    <a:pt x="158" y="171"/>
                  </a:cubicBezTo>
                  <a:cubicBezTo>
                    <a:pt x="172" y="188"/>
                    <a:pt x="185" y="206"/>
                    <a:pt x="198" y="225"/>
                  </a:cubicBezTo>
                  <a:cubicBezTo>
                    <a:pt x="210" y="244"/>
                    <a:pt x="221" y="264"/>
                    <a:pt x="230" y="285"/>
                  </a:cubicBezTo>
                  <a:cubicBezTo>
                    <a:pt x="234" y="295"/>
                    <a:pt x="243" y="317"/>
                    <a:pt x="233" y="326"/>
                  </a:cubicBezTo>
                  <a:cubicBezTo>
                    <a:pt x="230" y="328"/>
                    <a:pt x="225" y="328"/>
                    <a:pt x="220" y="326"/>
                  </a:cubicBezTo>
                  <a:cubicBezTo>
                    <a:pt x="220" y="325"/>
                    <a:pt x="220" y="325"/>
                    <a:pt x="219" y="325"/>
                  </a:cubicBezTo>
                  <a:cubicBezTo>
                    <a:pt x="219" y="325"/>
                    <a:pt x="219" y="325"/>
                    <a:pt x="219" y="325"/>
                  </a:cubicBezTo>
                  <a:cubicBezTo>
                    <a:pt x="210" y="320"/>
                    <a:pt x="201" y="311"/>
                    <a:pt x="198" y="308"/>
                  </a:cubicBezTo>
                  <a:cubicBezTo>
                    <a:pt x="182" y="293"/>
                    <a:pt x="168" y="275"/>
                    <a:pt x="154" y="257"/>
                  </a:cubicBezTo>
                  <a:cubicBezTo>
                    <a:pt x="132" y="227"/>
                    <a:pt x="112" y="197"/>
                    <a:pt x="92" y="166"/>
                  </a:cubicBezTo>
                  <a:cubicBezTo>
                    <a:pt x="81" y="149"/>
                    <a:pt x="69" y="132"/>
                    <a:pt x="58" y="115"/>
                  </a:cubicBezTo>
                  <a:cubicBezTo>
                    <a:pt x="52" y="105"/>
                    <a:pt x="46" y="95"/>
                    <a:pt x="41" y="85"/>
                  </a:cubicBezTo>
                  <a:cubicBezTo>
                    <a:pt x="38" y="79"/>
                    <a:pt x="31" y="67"/>
                    <a:pt x="34" y="60"/>
                  </a:cubicBezTo>
                  <a:cubicBezTo>
                    <a:pt x="35" y="58"/>
                    <a:pt x="36" y="56"/>
                    <a:pt x="38" y="54"/>
                  </a:cubicBezTo>
                  <a:cubicBezTo>
                    <a:pt x="39" y="56"/>
                    <a:pt x="41" y="58"/>
                    <a:pt x="43" y="60"/>
                  </a:cubicBezTo>
                  <a:cubicBezTo>
                    <a:pt x="44" y="61"/>
                    <a:pt x="46" y="60"/>
                    <a:pt x="46" y="58"/>
                  </a:cubicBezTo>
                  <a:cubicBezTo>
                    <a:pt x="45" y="55"/>
                    <a:pt x="44" y="53"/>
                    <a:pt x="42" y="51"/>
                  </a:cubicBezTo>
                  <a:cubicBezTo>
                    <a:pt x="49" y="47"/>
                    <a:pt x="57" y="48"/>
                    <a:pt x="65" y="51"/>
                  </a:cubicBezTo>
                  <a:cubicBezTo>
                    <a:pt x="67" y="54"/>
                    <a:pt x="68" y="57"/>
                    <a:pt x="71" y="60"/>
                  </a:cubicBezTo>
                  <a:cubicBezTo>
                    <a:pt x="72" y="61"/>
                    <a:pt x="74" y="61"/>
                    <a:pt x="74" y="59"/>
                  </a:cubicBezTo>
                  <a:cubicBezTo>
                    <a:pt x="74" y="57"/>
                    <a:pt x="74" y="56"/>
                    <a:pt x="73" y="54"/>
                  </a:cubicBezTo>
                  <a:cubicBezTo>
                    <a:pt x="81" y="58"/>
                    <a:pt x="89" y="63"/>
                    <a:pt x="94" y="66"/>
                  </a:cubicBezTo>
                  <a:cubicBezTo>
                    <a:pt x="118" y="80"/>
                    <a:pt x="142" y="96"/>
                    <a:pt x="161" y="116"/>
                  </a:cubicBezTo>
                  <a:cubicBezTo>
                    <a:pt x="166" y="120"/>
                    <a:pt x="170" y="125"/>
                    <a:pt x="173" y="129"/>
                  </a:cubicBezTo>
                  <a:cubicBezTo>
                    <a:pt x="173" y="130"/>
                    <a:pt x="174" y="131"/>
                    <a:pt x="174" y="131"/>
                  </a:cubicBezTo>
                  <a:cubicBezTo>
                    <a:pt x="174" y="132"/>
                    <a:pt x="175" y="132"/>
                    <a:pt x="176" y="132"/>
                  </a:cubicBezTo>
                  <a:cubicBezTo>
                    <a:pt x="198" y="158"/>
                    <a:pt x="215" y="188"/>
                    <a:pt x="232" y="218"/>
                  </a:cubicBezTo>
                  <a:cubicBezTo>
                    <a:pt x="247" y="245"/>
                    <a:pt x="263" y="272"/>
                    <a:pt x="280" y="299"/>
                  </a:cubicBezTo>
                  <a:cubicBezTo>
                    <a:pt x="302" y="334"/>
                    <a:pt x="322" y="371"/>
                    <a:pt x="333" y="410"/>
                  </a:cubicBezTo>
                  <a:cubicBezTo>
                    <a:pt x="339" y="431"/>
                    <a:pt x="342" y="458"/>
                    <a:pt x="326" y="475"/>
                  </a:cubicBezTo>
                  <a:cubicBezTo>
                    <a:pt x="303" y="497"/>
                    <a:pt x="261" y="487"/>
                    <a:pt x="240" y="470"/>
                  </a:cubicBezTo>
                  <a:cubicBezTo>
                    <a:pt x="237" y="467"/>
                    <a:pt x="234" y="465"/>
                    <a:pt x="231" y="462"/>
                  </a:cubicBezTo>
                  <a:cubicBezTo>
                    <a:pt x="231" y="461"/>
                    <a:pt x="231" y="460"/>
                    <a:pt x="232" y="458"/>
                  </a:cubicBezTo>
                  <a:cubicBezTo>
                    <a:pt x="232" y="458"/>
                    <a:pt x="231" y="458"/>
                    <a:pt x="231" y="458"/>
                  </a:cubicBezTo>
                  <a:cubicBezTo>
                    <a:pt x="231" y="459"/>
                    <a:pt x="231" y="460"/>
                    <a:pt x="231" y="461"/>
                  </a:cubicBezTo>
                  <a:cubicBezTo>
                    <a:pt x="211" y="441"/>
                    <a:pt x="198" y="413"/>
                    <a:pt x="184" y="389"/>
                  </a:cubicBezTo>
                  <a:cubicBezTo>
                    <a:pt x="182" y="384"/>
                    <a:pt x="179" y="380"/>
                    <a:pt x="176" y="375"/>
                  </a:cubicBezTo>
                  <a:cubicBezTo>
                    <a:pt x="176" y="375"/>
                    <a:pt x="176" y="374"/>
                    <a:pt x="176" y="374"/>
                  </a:cubicBezTo>
                  <a:cubicBezTo>
                    <a:pt x="176" y="373"/>
                    <a:pt x="176" y="373"/>
                    <a:pt x="175" y="373"/>
                  </a:cubicBezTo>
                  <a:cubicBezTo>
                    <a:pt x="175" y="374"/>
                    <a:pt x="175" y="374"/>
                    <a:pt x="175" y="374"/>
                  </a:cubicBezTo>
                  <a:cubicBezTo>
                    <a:pt x="168" y="362"/>
                    <a:pt x="160" y="351"/>
                    <a:pt x="148" y="344"/>
                  </a:cubicBezTo>
                  <a:cubicBezTo>
                    <a:pt x="148" y="342"/>
                    <a:pt x="148" y="340"/>
                    <a:pt x="147" y="339"/>
                  </a:cubicBezTo>
                  <a:cubicBezTo>
                    <a:pt x="147" y="338"/>
                    <a:pt x="147" y="338"/>
                    <a:pt x="147" y="337"/>
                  </a:cubicBezTo>
                  <a:cubicBezTo>
                    <a:pt x="143" y="332"/>
                    <a:pt x="136" y="330"/>
                    <a:pt x="132" y="335"/>
                  </a:cubicBezTo>
                  <a:cubicBezTo>
                    <a:pt x="130" y="337"/>
                    <a:pt x="132" y="339"/>
                    <a:pt x="134" y="338"/>
                  </a:cubicBezTo>
                  <a:cubicBezTo>
                    <a:pt x="134" y="338"/>
                    <a:pt x="135" y="338"/>
                    <a:pt x="136" y="338"/>
                  </a:cubicBezTo>
                  <a:cubicBezTo>
                    <a:pt x="140" y="339"/>
                    <a:pt x="144" y="341"/>
                    <a:pt x="147" y="344"/>
                  </a:cubicBezTo>
                  <a:cubicBezTo>
                    <a:pt x="147" y="345"/>
                    <a:pt x="147" y="345"/>
                    <a:pt x="148" y="345"/>
                  </a:cubicBezTo>
                  <a:cubicBezTo>
                    <a:pt x="148" y="346"/>
                    <a:pt x="148" y="346"/>
                    <a:pt x="148" y="345"/>
                  </a:cubicBezTo>
                  <a:cubicBezTo>
                    <a:pt x="159" y="355"/>
                    <a:pt x="168" y="369"/>
                    <a:pt x="174" y="381"/>
                  </a:cubicBezTo>
                  <a:cubicBezTo>
                    <a:pt x="173" y="393"/>
                    <a:pt x="176" y="406"/>
                    <a:pt x="183" y="416"/>
                  </a:cubicBezTo>
                  <a:cubicBezTo>
                    <a:pt x="183" y="416"/>
                    <a:pt x="184" y="416"/>
                    <a:pt x="185" y="416"/>
                  </a:cubicBezTo>
                  <a:cubicBezTo>
                    <a:pt x="193" y="425"/>
                    <a:pt x="196" y="437"/>
                    <a:pt x="198" y="449"/>
                  </a:cubicBezTo>
                  <a:cubicBezTo>
                    <a:pt x="183" y="433"/>
                    <a:pt x="170" y="415"/>
                    <a:pt x="159" y="397"/>
                  </a:cubicBezTo>
                  <a:cubicBezTo>
                    <a:pt x="146" y="376"/>
                    <a:pt x="134" y="354"/>
                    <a:pt x="129" y="330"/>
                  </a:cubicBezTo>
                  <a:cubicBezTo>
                    <a:pt x="129" y="330"/>
                    <a:pt x="128" y="330"/>
                    <a:pt x="129" y="330"/>
                  </a:cubicBezTo>
                  <a:cubicBezTo>
                    <a:pt x="136" y="380"/>
                    <a:pt x="167" y="425"/>
                    <a:pt x="201" y="461"/>
                  </a:cubicBezTo>
                  <a:cubicBezTo>
                    <a:pt x="218" y="480"/>
                    <a:pt x="237" y="497"/>
                    <a:pt x="260" y="508"/>
                  </a:cubicBezTo>
                  <a:cubicBezTo>
                    <a:pt x="280" y="518"/>
                    <a:pt x="303" y="519"/>
                    <a:pt x="325" y="515"/>
                  </a:cubicBezTo>
                  <a:cubicBezTo>
                    <a:pt x="420" y="500"/>
                    <a:pt x="351" y="372"/>
                    <a:pt x="325" y="325"/>
                  </a:cubicBezTo>
                  <a:cubicBezTo>
                    <a:pt x="290" y="263"/>
                    <a:pt x="254" y="201"/>
                    <a:pt x="214" y="142"/>
                  </a:cubicBezTo>
                  <a:close/>
                  <a:moveTo>
                    <a:pt x="137" y="338"/>
                  </a:moveTo>
                  <a:cubicBezTo>
                    <a:pt x="139" y="337"/>
                    <a:pt x="142" y="337"/>
                    <a:pt x="144" y="339"/>
                  </a:cubicBezTo>
                  <a:cubicBezTo>
                    <a:pt x="144" y="340"/>
                    <a:pt x="145" y="340"/>
                    <a:pt x="145" y="340"/>
                  </a:cubicBezTo>
                  <a:cubicBezTo>
                    <a:pt x="146" y="341"/>
                    <a:pt x="146" y="342"/>
                    <a:pt x="147" y="342"/>
                  </a:cubicBezTo>
                  <a:cubicBezTo>
                    <a:pt x="144" y="341"/>
                    <a:pt x="140" y="339"/>
                    <a:pt x="137" y="338"/>
                  </a:cubicBezTo>
                  <a:close/>
                  <a:moveTo>
                    <a:pt x="107" y="226"/>
                  </a:moveTo>
                  <a:cubicBezTo>
                    <a:pt x="111" y="227"/>
                    <a:pt x="116" y="226"/>
                    <a:pt x="120" y="225"/>
                  </a:cubicBezTo>
                  <a:cubicBezTo>
                    <a:pt x="128" y="236"/>
                    <a:pt x="136" y="248"/>
                    <a:pt x="144" y="259"/>
                  </a:cubicBezTo>
                  <a:cubicBezTo>
                    <a:pt x="142" y="259"/>
                    <a:pt x="140" y="259"/>
                    <a:pt x="138" y="259"/>
                  </a:cubicBezTo>
                  <a:cubicBezTo>
                    <a:pt x="134" y="258"/>
                    <a:pt x="131" y="257"/>
                    <a:pt x="128" y="255"/>
                  </a:cubicBezTo>
                  <a:cubicBezTo>
                    <a:pt x="121" y="245"/>
                    <a:pt x="114" y="236"/>
                    <a:pt x="107" y="226"/>
                  </a:cubicBezTo>
                  <a:close/>
                  <a:moveTo>
                    <a:pt x="113" y="214"/>
                  </a:moveTo>
                  <a:cubicBezTo>
                    <a:pt x="115" y="217"/>
                    <a:pt x="116" y="219"/>
                    <a:pt x="118" y="221"/>
                  </a:cubicBezTo>
                  <a:cubicBezTo>
                    <a:pt x="117" y="221"/>
                    <a:pt x="116" y="222"/>
                    <a:pt x="116" y="222"/>
                  </a:cubicBezTo>
                  <a:cubicBezTo>
                    <a:pt x="112" y="222"/>
                    <a:pt x="109" y="223"/>
                    <a:pt x="106" y="222"/>
                  </a:cubicBezTo>
                  <a:cubicBezTo>
                    <a:pt x="105" y="222"/>
                    <a:pt x="105" y="222"/>
                    <a:pt x="104" y="222"/>
                  </a:cubicBezTo>
                  <a:cubicBezTo>
                    <a:pt x="104" y="222"/>
                    <a:pt x="103" y="221"/>
                    <a:pt x="103" y="220"/>
                  </a:cubicBezTo>
                  <a:cubicBezTo>
                    <a:pt x="92" y="205"/>
                    <a:pt x="81" y="189"/>
                    <a:pt x="70" y="173"/>
                  </a:cubicBezTo>
                  <a:cubicBezTo>
                    <a:pt x="77" y="178"/>
                    <a:pt x="84" y="181"/>
                    <a:pt x="92" y="183"/>
                  </a:cubicBezTo>
                  <a:cubicBezTo>
                    <a:pt x="99" y="193"/>
                    <a:pt x="106" y="204"/>
                    <a:pt x="113" y="214"/>
                  </a:cubicBezTo>
                  <a:close/>
                  <a:moveTo>
                    <a:pt x="140" y="138"/>
                  </a:moveTo>
                  <a:cubicBezTo>
                    <a:pt x="141" y="138"/>
                    <a:pt x="141" y="138"/>
                    <a:pt x="142" y="137"/>
                  </a:cubicBezTo>
                  <a:cubicBezTo>
                    <a:pt x="145" y="136"/>
                    <a:pt x="148" y="138"/>
                    <a:pt x="150" y="139"/>
                  </a:cubicBezTo>
                  <a:cubicBezTo>
                    <a:pt x="150" y="139"/>
                    <a:pt x="150" y="139"/>
                    <a:pt x="150" y="139"/>
                  </a:cubicBezTo>
                  <a:cubicBezTo>
                    <a:pt x="149" y="141"/>
                    <a:pt x="148" y="143"/>
                    <a:pt x="149" y="146"/>
                  </a:cubicBezTo>
                  <a:cubicBezTo>
                    <a:pt x="146" y="143"/>
                    <a:pt x="143" y="141"/>
                    <a:pt x="140" y="138"/>
                  </a:cubicBezTo>
                  <a:close/>
                  <a:moveTo>
                    <a:pt x="246" y="317"/>
                  </a:moveTo>
                  <a:cubicBezTo>
                    <a:pt x="247" y="307"/>
                    <a:pt x="244" y="297"/>
                    <a:pt x="241" y="288"/>
                  </a:cubicBezTo>
                  <a:cubicBezTo>
                    <a:pt x="241" y="288"/>
                    <a:pt x="241" y="288"/>
                    <a:pt x="241" y="288"/>
                  </a:cubicBezTo>
                  <a:cubicBezTo>
                    <a:pt x="248" y="302"/>
                    <a:pt x="255" y="319"/>
                    <a:pt x="253" y="334"/>
                  </a:cubicBezTo>
                  <a:cubicBezTo>
                    <a:pt x="252" y="345"/>
                    <a:pt x="242" y="352"/>
                    <a:pt x="231" y="352"/>
                  </a:cubicBezTo>
                  <a:cubicBezTo>
                    <a:pt x="232" y="352"/>
                    <a:pt x="233" y="350"/>
                    <a:pt x="231" y="350"/>
                  </a:cubicBezTo>
                  <a:cubicBezTo>
                    <a:pt x="229" y="349"/>
                    <a:pt x="228" y="349"/>
                    <a:pt x="226" y="349"/>
                  </a:cubicBezTo>
                  <a:cubicBezTo>
                    <a:pt x="224" y="349"/>
                    <a:pt x="224" y="351"/>
                    <a:pt x="225" y="351"/>
                  </a:cubicBezTo>
                  <a:cubicBezTo>
                    <a:pt x="227" y="352"/>
                    <a:pt x="229" y="352"/>
                    <a:pt x="231" y="353"/>
                  </a:cubicBezTo>
                  <a:cubicBezTo>
                    <a:pt x="231" y="353"/>
                    <a:pt x="231" y="353"/>
                    <a:pt x="231" y="353"/>
                  </a:cubicBezTo>
                  <a:cubicBezTo>
                    <a:pt x="229" y="353"/>
                    <a:pt x="228" y="353"/>
                    <a:pt x="226" y="352"/>
                  </a:cubicBezTo>
                  <a:cubicBezTo>
                    <a:pt x="214" y="351"/>
                    <a:pt x="202" y="339"/>
                    <a:pt x="194" y="331"/>
                  </a:cubicBezTo>
                  <a:cubicBezTo>
                    <a:pt x="200" y="331"/>
                    <a:pt x="206" y="330"/>
                    <a:pt x="211" y="329"/>
                  </a:cubicBezTo>
                  <a:cubicBezTo>
                    <a:pt x="226" y="338"/>
                    <a:pt x="244" y="340"/>
                    <a:pt x="246" y="317"/>
                  </a:cubicBezTo>
                  <a:close/>
                  <a:moveTo>
                    <a:pt x="194" y="317"/>
                  </a:moveTo>
                  <a:cubicBezTo>
                    <a:pt x="197" y="320"/>
                    <a:pt x="201" y="323"/>
                    <a:pt x="206" y="326"/>
                  </a:cubicBezTo>
                  <a:cubicBezTo>
                    <a:pt x="201" y="327"/>
                    <a:pt x="196" y="328"/>
                    <a:pt x="191" y="328"/>
                  </a:cubicBezTo>
                  <a:cubicBezTo>
                    <a:pt x="182" y="320"/>
                    <a:pt x="174" y="311"/>
                    <a:pt x="166" y="302"/>
                  </a:cubicBezTo>
                  <a:cubicBezTo>
                    <a:pt x="169" y="302"/>
                    <a:pt x="172" y="301"/>
                    <a:pt x="174" y="301"/>
                  </a:cubicBezTo>
                  <a:cubicBezTo>
                    <a:pt x="176" y="301"/>
                    <a:pt x="176" y="298"/>
                    <a:pt x="174" y="299"/>
                  </a:cubicBezTo>
                  <a:cubicBezTo>
                    <a:pt x="171" y="299"/>
                    <a:pt x="167" y="299"/>
                    <a:pt x="164" y="299"/>
                  </a:cubicBezTo>
                  <a:cubicBezTo>
                    <a:pt x="164" y="299"/>
                    <a:pt x="164" y="299"/>
                    <a:pt x="163" y="299"/>
                  </a:cubicBezTo>
                  <a:cubicBezTo>
                    <a:pt x="153" y="287"/>
                    <a:pt x="142" y="274"/>
                    <a:pt x="132" y="261"/>
                  </a:cubicBezTo>
                  <a:cubicBezTo>
                    <a:pt x="137" y="262"/>
                    <a:pt x="142" y="263"/>
                    <a:pt x="147" y="263"/>
                  </a:cubicBezTo>
                  <a:cubicBezTo>
                    <a:pt x="161" y="282"/>
                    <a:pt x="176" y="300"/>
                    <a:pt x="194" y="317"/>
                  </a:cubicBezTo>
                  <a:close/>
                  <a:moveTo>
                    <a:pt x="39" y="101"/>
                  </a:moveTo>
                  <a:cubicBezTo>
                    <a:pt x="38" y="101"/>
                    <a:pt x="37" y="100"/>
                    <a:pt x="36" y="100"/>
                  </a:cubicBezTo>
                  <a:cubicBezTo>
                    <a:pt x="32" y="97"/>
                    <a:pt x="29" y="93"/>
                    <a:pt x="27" y="89"/>
                  </a:cubicBezTo>
                  <a:cubicBezTo>
                    <a:pt x="27" y="88"/>
                    <a:pt x="26" y="88"/>
                    <a:pt x="26" y="89"/>
                  </a:cubicBezTo>
                  <a:cubicBezTo>
                    <a:pt x="27" y="96"/>
                    <a:pt x="34" y="106"/>
                    <a:pt x="42" y="106"/>
                  </a:cubicBezTo>
                  <a:cubicBezTo>
                    <a:pt x="48" y="116"/>
                    <a:pt x="54" y="125"/>
                    <a:pt x="57" y="130"/>
                  </a:cubicBezTo>
                  <a:cubicBezTo>
                    <a:pt x="68" y="146"/>
                    <a:pt x="78" y="162"/>
                    <a:pt x="89" y="178"/>
                  </a:cubicBezTo>
                  <a:cubicBezTo>
                    <a:pt x="81" y="175"/>
                    <a:pt x="74" y="172"/>
                    <a:pt x="67" y="169"/>
                  </a:cubicBezTo>
                  <a:cubicBezTo>
                    <a:pt x="62" y="161"/>
                    <a:pt x="57" y="153"/>
                    <a:pt x="52" y="145"/>
                  </a:cubicBezTo>
                  <a:cubicBezTo>
                    <a:pt x="56" y="147"/>
                    <a:pt x="60" y="149"/>
                    <a:pt x="65" y="150"/>
                  </a:cubicBezTo>
                  <a:cubicBezTo>
                    <a:pt x="68" y="151"/>
                    <a:pt x="69" y="146"/>
                    <a:pt x="66" y="145"/>
                  </a:cubicBezTo>
                  <a:cubicBezTo>
                    <a:pt x="60" y="144"/>
                    <a:pt x="54" y="141"/>
                    <a:pt x="48" y="138"/>
                  </a:cubicBezTo>
                  <a:cubicBezTo>
                    <a:pt x="44" y="131"/>
                    <a:pt x="39" y="123"/>
                    <a:pt x="35" y="115"/>
                  </a:cubicBezTo>
                  <a:cubicBezTo>
                    <a:pt x="24" y="95"/>
                    <a:pt x="14" y="69"/>
                    <a:pt x="16" y="46"/>
                  </a:cubicBezTo>
                  <a:cubicBezTo>
                    <a:pt x="16" y="41"/>
                    <a:pt x="18" y="38"/>
                    <a:pt x="20" y="35"/>
                  </a:cubicBezTo>
                  <a:cubicBezTo>
                    <a:pt x="23" y="38"/>
                    <a:pt x="26" y="41"/>
                    <a:pt x="29" y="44"/>
                  </a:cubicBezTo>
                  <a:cubicBezTo>
                    <a:pt x="30" y="45"/>
                    <a:pt x="31" y="46"/>
                    <a:pt x="32" y="47"/>
                  </a:cubicBezTo>
                  <a:cubicBezTo>
                    <a:pt x="19" y="59"/>
                    <a:pt x="28" y="81"/>
                    <a:pt x="39" y="101"/>
                  </a:cubicBezTo>
                  <a:close/>
                  <a:moveTo>
                    <a:pt x="323" y="485"/>
                  </a:moveTo>
                  <a:cubicBezTo>
                    <a:pt x="324" y="487"/>
                    <a:pt x="326" y="489"/>
                    <a:pt x="328" y="490"/>
                  </a:cubicBezTo>
                  <a:cubicBezTo>
                    <a:pt x="322" y="491"/>
                    <a:pt x="316" y="493"/>
                    <a:pt x="310" y="493"/>
                  </a:cubicBezTo>
                  <a:cubicBezTo>
                    <a:pt x="308" y="493"/>
                    <a:pt x="305" y="493"/>
                    <a:pt x="303" y="493"/>
                  </a:cubicBezTo>
                  <a:cubicBezTo>
                    <a:pt x="310" y="492"/>
                    <a:pt x="317" y="489"/>
                    <a:pt x="323" y="485"/>
                  </a:cubicBezTo>
                  <a:close/>
                  <a:moveTo>
                    <a:pt x="200" y="452"/>
                  </a:moveTo>
                  <a:cubicBezTo>
                    <a:pt x="200" y="452"/>
                    <a:pt x="200" y="452"/>
                    <a:pt x="200" y="452"/>
                  </a:cubicBezTo>
                  <a:cubicBezTo>
                    <a:pt x="201" y="438"/>
                    <a:pt x="196" y="424"/>
                    <a:pt x="186" y="415"/>
                  </a:cubicBezTo>
                  <a:cubicBezTo>
                    <a:pt x="186" y="415"/>
                    <a:pt x="186" y="414"/>
                    <a:pt x="185" y="414"/>
                  </a:cubicBezTo>
                  <a:cubicBezTo>
                    <a:pt x="180" y="403"/>
                    <a:pt x="176" y="395"/>
                    <a:pt x="176" y="384"/>
                  </a:cubicBezTo>
                  <a:cubicBezTo>
                    <a:pt x="176" y="385"/>
                    <a:pt x="177" y="386"/>
                    <a:pt x="177" y="387"/>
                  </a:cubicBezTo>
                  <a:cubicBezTo>
                    <a:pt x="189" y="409"/>
                    <a:pt x="200" y="432"/>
                    <a:pt x="215" y="453"/>
                  </a:cubicBezTo>
                  <a:cubicBezTo>
                    <a:pt x="220" y="459"/>
                    <a:pt x="225" y="465"/>
                    <a:pt x="231" y="470"/>
                  </a:cubicBezTo>
                  <a:cubicBezTo>
                    <a:pt x="232" y="477"/>
                    <a:pt x="235" y="482"/>
                    <a:pt x="240" y="487"/>
                  </a:cubicBezTo>
                  <a:cubicBezTo>
                    <a:pt x="229" y="479"/>
                    <a:pt x="219" y="471"/>
                    <a:pt x="209" y="462"/>
                  </a:cubicBezTo>
                  <a:cubicBezTo>
                    <a:pt x="206" y="458"/>
                    <a:pt x="203" y="455"/>
                    <a:pt x="200" y="452"/>
                  </a:cubicBezTo>
                  <a:close/>
                  <a:moveTo>
                    <a:pt x="336" y="504"/>
                  </a:moveTo>
                  <a:cubicBezTo>
                    <a:pt x="328" y="508"/>
                    <a:pt x="320" y="509"/>
                    <a:pt x="312" y="510"/>
                  </a:cubicBezTo>
                  <a:cubicBezTo>
                    <a:pt x="313" y="509"/>
                    <a:pt x="313" y="507"/>
                    <a:pt x="311" y="507"/>
                  </a:cubicBezTo>
                  <a:cubicBezTo>
                    <a:pt x="300" y="507"/>
                    <a:pt x="290" y="508"/>
                    <a:pt x="279" y="507"/>
                  </a:cubicBezTo>
                  <a:cubicBezTo>
                    <a:pt x="269" y="504"/>
                    <a:pt x="260" y="499"/>
                    <a:pt x="250" y="494"/>
                  </a:cubicBezTo>
                  <a:cubicBezTo>
                    <a:pt x="251" y="493"/>
                    <a:pt x="251" y="492"/>
                    <a:pt x="250" y="492"/>
                  </a:cubicBezTo>
                  <a:cubicBezTo>
                    <a:pt x="241" y="487"/>
                    <a:pt x="234" y="480"/>
                    <a:pt x="232" y="471"/>
                  </a:cubicBezTo>
                  <a:cubicBezTo>
                    <a:pt x="247" y="484"/>
                    <a:pt x="265" y="493"/>
                    <a:pt x="284" y="494"/>
                  </a:cubicBezTo>
                  <a:cubicBezTo>
                    <a:pt x="300" y="501"/>
                    <a:pt x="324" y="505"/>
                    <a:pt x="338" y="493"/>
                  </a:cubicBezTo>
                  <a:cubicBezTo>
                    <a:pt x="338" y="493"/>
                    <a:pt x="338" y="493"/>
                    <a:pt x="339" y="492"/>
                  </a:cubicBezTo>
                  <a:cubicBezTo>
                    <a:pt x="343" y="491"/>
                    <a:pt x="347" y="487"/>
                    <a:pt x="350" y="484"/>
                  </a:cubicBezTo>
                  <a:cubicBezTo>
                    <a:pt x="352" y="483"/>
                    <a:pt x="350" y="481"/>
                    <a:pt x="349" y="482"/>
                  </a:cubicBezTo>
                  <a:cubicBezTo>
                    <a:pt x="346" y="485"/>
                    <a:pt x="343" y="489"/>
                    <a:pt x="338" y="490"/>
                  </a:cubicBezTo>
                  <a:cubicBezTo>
                    <a:pt x="338" y="490"/>
                    <a:pt x="337" y="489"/>
                    <a:pt x="336" y="489"/>
                  </a:cubicBezTo>
                  <a:cubicBezTo>
                    <a:pt x="334" y="489"/>
                    <a:pt x="332" y="490"/>
                    <a:pt x="329" y="490"/>
                  </a:cubicBezTo>
                  <a:cubicBezTo>
                    <a:pt x="327" y="489"/>
                    <a:pt x="325" y="487"/>
                    <a:pt x="324" y="485"/>
                  </a:cubicBezTo>
                  <a:cubicBezTo>
                    <a:pt x="324" y="485"/>
                    <a:pt x="324" y="485"/>
                    <a:pt x="324" y="485"/>
                  </a:cubicBezTo>
                  <a:cubicBezTo>
                    <a:pt x="338" y="477"/>
                    <a:pt x="343" y="464"/>
                    <a:pt x="345" y="449"/>
                  </a:cubicBezTo>
                  <a:cubicBezTo>
                    <a:pt x="345" y="450"/>
                    <a:pt x="345" y="450"/>
                    <a:pt x="346" y="450"/>
                  </a:cubicBezTo>
                  <a:cubicBezTo>
                    <a:pt x="353" y="446"/>
                    <a:pt x="359" y="440"/>
                    <a:pt x="362" y="433"/>
                  </a:cubicBezTo>
                  <a:cubicBezTo>
                    <a:pt x="364" y="443"/>
                    <a:pt x="365" y="453"/>
                    <a:pt x="365" y="462"/>
                  </a:cubicBezTo>
                  <a:cubicBezTo>
                    <a:pt x="364" y="462"/>
                    <a:pt x="364" y="462"/>
                    <a:pt x="363" y="462"/>
                  </a:cubicBezTo>
                  <a:cubicBezTo>
                    <a:pt x="360" y="466"/>
                    <a:pt x="359" y="471"/>
                    <a:pt x="355" y="475"/>
                  </a:cubicBezTo>
                  <a:cubicBezTo>
                    <a:pt x="350" y="479"/>
                    <a:pt x="344" y="479"/>
                    <a:pt x="339" y="479"/>
                  </a:cubicBezTo>
                  <a:cubicBezTo>
                    <a:pt x="337" y="480"/>
                    <a:pt x="337" y="482"/>
                    <a:pt x="339" y="482"/>
                  </a:cubicBezTo>
                  <a:cubicBezTo>
                    <a:pt x="348" y="482"/>
                    <a:pt x="359" y="479"/>
                    <a:pt x="364" y="471"/>
                  </a:cubicBezTo>
                  <a:cubicBezTo>
                    <a:pt x="361" y="486"/>
                    <a:pt x="353" y="498"/>
                    <a:pt x="336" y="504"/>
                  </a:cubicBezTo>
                  <a:close/>
                  <a:moveTo>
                    <a:pt x="301" y="303"/>
                  </a:moveTo>
                  <a:cubicBezTo>
                    <a:pt x="322" y="338"/>
                    <a:pt x="343" y="374"/>
                    <a:pt x="356" y="413"/>
                  </a:cubicBezTo>
                  <a:cubicBezTo>
                    <a:pt x="357" y="416"/>
                    <a:pt x="358" y="419"/>
                    <a:pt x="359" y="421"/>
                  </a:cubicBezTo>
                  <a:cubicBezTo>
                    <a:pt x="355" y="430"/>
                    <a:pt x="351" y="439"/>
                    <a:pt x="345" y="447"/>
                  </a:cubicBezTo>
                  <a:cubicBezTo>
                    <a:pt x="346" y="429"/>
                    <a:pt x="341" y="411"/>
                    <a:pt x="336" y="396"/>
                  </a:cubicBezTo>
                  <a:cubicBezTo>
                    <a:pt x="324" y="359"/>
                    <a:pt x="305" y="323"/>
                    <a:pt x="284" y="290"/>
                  </a:cubicBezTo>
                  <a:cubicBezTo>
                    <a:pt x="248" y="234"/>
                    <a:pt x="220" y="171"/>
                    <a:pt x="176" y="121"/>
                  </a:cubicBezTo>
                  <a:cubicBezTo>
                    <a:pt x="175" y="110"/>
                    <a:pt x="168" y="100"/>
                    <a:pt x="160" y="94"/>
                  </a:cubicBezTo>
                  <a:cubicBezTo>
                    <a:pt x="160" y="93"/>
                    <a:pt x="160" y="94"/>
                    <a:pt x="160" y="94"/>
                  </a:cubicBezTo>
                  <a:cubicBezTo>
                    <a:pt x="165" y="100"/>
                    <a:pt x="169" y="105"/>
                    <a:pt x="171" y="113"/>
                  </a:cubicBezTo>
                  <a:cubicBezTo>
                    <a:pt x="172" y="114"/>
                    <a:pt x="172" y="115"/>
                    <a:pt x="172" y="116"/>
                  </a:cubicBezTo>
                  <a:cubicBezTo>
                    <a:pt x="169" y="113"/>
                    <a:pt x="166" y="110"/>
                    <a:pt x="163" y="107"/>
                  </a:cubicBezTo>
                  <a:cubicBezTo>
                    <a:pt x="146" y="90"/>
                    <a:pt x="126" y="76"/>
                    <a:pt x="106" y="63"/>
                  </a:cubicBezTo>
                  <a:cubicBezTo>
                    <a:pt x="100" y="52"/>
                    <a:pt x="89" y="41"/>
                    <a:pt x="77" y="36"/>
                  </a:cubicBezTo>
                  <a:cubicBezTo>
                    <a:pt x="76" y="36"/>
                    <a:pt x="75" y="37"/>
                    <a:pt x="76" y="38"/>
                  </a:cubicBezTo>
                  <a:cubicBezTo>
                    <a:pt x="83" y="41"/>
                    <a:pt x="88" y="46"/>
                    <a:pt x="93" y="52"/>
                  </a:cubicBezTo>
                  <a:cubicBezTo>
                    <a:pt x="94" y="54"/>
                    <a:pt x="95" y="56"/>
                    <a:pt x="96" y="57"/>
                  </a:cubicBezTo>
                  <a:cubicBezTo>
                    <a:pt x="88" y="52"/>
                    <a:pt x="77" y="46"/>
                    <a:pt x="66" y="42"/>
                  </a:cubicBezTo>
                  <a:cubicBezTo>
                    <a:pt x="60" y="36"/>
                    <a:pt x="52" y="32"/>
                    <a:pt x="45" y="29"/>
                  </a:cubicBezTo>
                  <a:cubicBezTo>
                    <a:pt x="43" y="28"/>
                    <a:pt x="42" y="31"/>
                    <a:pt x="44" y="32"/>
                  </a:cubicBezTo>
                  <a:cubicBezTo>
                    <a:pt x="48" y="34"/>
                    <a:pt x="53" y="37"/>
                    <a:pt x="57" y="40"/>
                  </a:cubicBezTo>
                  <a:cubicBezTo>
                    <a:pt x="52" y="40"/>
                    <a:pt x="48" y="40"/>
                    <a:pt x="44" y="41"/>
                  </a:cubicBezTo>
                  <a:cubicBezTo>
                    <a:pt x="41" y="42"/>
                    <a:pt x="39" y="43"/>
                    <a:pt x="36" y="44"/>
                  </a:cubicBezTo>
                  <a:cubicBezTo>
                    <a:pt x="32" y="40"/>
                    <a:pt x="26" y="36"/>
                    <a:pt x="22" y="33"/>
                  </a:cubicBezTo>
                  <a:cubicBezTo>
                    <a:pt x="29" y="25"/>
                    <a:pt x="41" y="24"/>
                    <a:pt x="52" y="26"/>
                  </a:cubicBezTo>
                  <a:cubicBezTo>
                    <a:pt x="78" y="30"/>
                    <a:pt x="104" y="43"/>
                    <a:pt x="126" y="60"/>
                  </a:cubicBezTo>
                  <a:cubicBezTo>
                    <a:pt x="133" y="71"/>
                    <a:pt x="139" y="84"/>
                    <a:pt x="148" y="93"/>
                  </a:cubicBezTo>
                  <a:cubicBezTo>
                    <a:pt x="149" y="94"/>
                    <a:pt x="152" y="93"/>
                    <a:pt x="151" y="91"/>
                  </a:cubicBezTo>
                  <a:cubicBezTo>
                    <a:pt x="148" y="84"/>
                    <a:pt x="143" y="76"/>
                    <a:pt x="138" y="70"/>
                  </a:cubicBezTo>
                  <a:cubicBezTo>
                    <a:pt x="151" y="80"/>
                    <a:pt x="162" y="91"/>
                    <a:pt x="171" y="103"/>
                  </a:cubicBezTo>
                  <a:cubicBezTo>
                    <a:pt x="223" y="164"/>
                    <a:pt x="261" y="235"/>
                    <a:pt x="301"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1436"/>
            <p:cNvSpPr/>
            <p:nvPr/>
          </p:nvSpPr>
          <p:spPr bwMode="auto">
            <a:xfrm>
              <a:off x="3669" y="823"/>
              <a:ext cx="6" cy="18"/>
            </a:xfrm>
            <a:custGeom>
              <a:avLst/>
              <a:gdLst>
                <a:gd name="T0" fmla="*/ 6 w 10"/>
                <a:gd name="T1" fmla="*/ 32 h 33"/>
                <a:gd name="T2" fmla="*/ 9 w 10"/>
                <a:gd name="T3" fmla="*/ 30 h 33"/>
                <a:gd name="T4" fmla="*/ 4 w 10"/>
                <a:gd name="T5" fmla="*/ 18 h 33"/>
                <a:gd name="T6" fmla="*/ 9 w 10"/>
                <a:gd name="T7" fmla="*/ 3 h 33"/>
                <a:gd name="T8" fmla="*/ 6 w 10"/>
                <a:gd name="T9" fmla="*/ 1 h 33"/>
                <a:gd name="T10" fmla="*/ 0 w 10"/>
                <a:gd name="T11" fmla="*/ 16 h 33"/>
                <a:gd name="T12" fmla="*/ 6 w 10"/>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0" h="33">
                  <a:moveTo>
                    <a:pt x="6" y="32"/>
                  </a:moveTo>
                  <a:cubicBezTo>
                    <a:pt x="8" y="33"/>
                    <a:pt x="9" y="32"/>
                    <a:pt x="9" y="30"/>
                  </a:cubicBezTo>
                  <a:cubicBezTo>
                    <a:pt x="8" y="26"/>
                    <a:pt x="5" y="22"/>
                    <a:pt x="4" y="18"/>
                  </a:cubicBezTo>
                  <a:cubicBezTo>
                    <a:pt x="3" y="12"/>
                    <a:pt x="6" y="7"/>
                    <a:pt x="9" y="3"/>
                  </a:cubicBezTo>
                  <a:cubicBezTo>
                    <a:pt x="10" y="2"/>
                    <a:pt x="8" y="0"/>
                    <a:pt x="6" y="1"/>
                  </a:cubicBezTo>
                  <a:cubicBezTo>
                    <a:pt x="3" y="6"/>
                    <a:pt x="1" y="10"/>
                    <a:pt x="0" y="16"/>
                  </a:cubicBezTo>
                  <a:cubicBezTo>
                    <a:pt x="0" y="21"/>
                    <a:pt x="2" y="29"/>
                    <a:pt x="6"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1437"/>
            <p:cNvSpPr/>
            <p:nvPr/>
          </p:nvSpPr>
          <p:spPr bwMode="auto">
            <a:xfrm>
              <a:off x="1503" y="3990"/>
              <a:ext cx="25" cy="40"/>
            </a:xfrm>
            <a:custGeom>
              <a:avLst/>
              <a:gdLst>
                <a:gd name="T0" fmla="*/ 43 w 45"/>
                <a:gd name="T1" fmla="*/ 1 h 71"/>
                <a:gd name="T2" fmla="*/ 11 w 45"/>
                <a:gd name="T3" fmla="*/ 70 h 71"/>
                <a:gd name="T4" fmla="*/ 14 w 45"/>
                <a:gd name="T5" fmla="*/ 69 h 71"/>
                <a:gd name="T6" fmla="*/ 20 w 45"/>
                <a:gd name="T7" fmla="*/ 31 h 71"/>
                <a:gd name="T8" fmla="*/ 44 w 45"/>
                <a:gd name="T9" fmla="*/ 3 h 71"/>
                <a:gd name="T10" fmla="*/ 43 w 45"/>
                <a:gd name="T11" fmla="*/ 1 h 71"/>
              </a:gdLst>
              <a:ahLst/>
              <a:cxnLst>
                <a:cxn ang="0">
                  <a:pos x="T0" y="T1"/>
                </a:cxn>
                <a:cxn ang="0">
                  <a:pos x="T2" y="T3"/>
                </a:cxn>
                <a:cxn ang="0">
                  <a:pos x="T4" y="T5"/>
                </a:cxn>
                <a:cxn ang="0">
                  <a:pos x="T6" y="T7"/>
                </a:cxn>
                <a:cxn ang="0">
                  <a:pos x="T8" y="T9"/>
                </a:cxn>
                <a:cxn ang="0">
                  <a:pos x="T10" y="T11"/>
                </a:cxn>
              </a:cxnLst>
              <a:rect l="0" t="0" r="r" b="b"/>
              <a:pathLst>
                <a:path w="45" h="71">
                  <a:moveTo>
                    <a:pt x="43" y="1"/>
                  </a:moveTo>
                  <a:cubicBezTo>
                    <a:pt x="23" y="15"/>
                    <a:pt x="0" y="44"/>
                    <a:pt x="11" y="70"/>
                  </a:cubicBezTo>
                  <a:cubicBezTo>
                    <a:pt x="12" y="71"/>
                    <a:pt x="14" y="71"/>
                    <a:pt x="14" y="69"/>
                  </a:cubicBezTo>
                  <a:cubicBezTo>
                    <a:pt x="14" y="55"/>
                    <a:pt x="14" y="44"/>
                    <a:pt x="20" y="31"/>
                  </a:cubicBezTo>
                  <a:cubicBezTo>
                    <a:pt x="25" y="20"/>
                    <a:pt x="34" y="10"/>
                    <a:pt x="44" y="3"/>
                  </a:cubicBezTo>
                  <a:cubicBezTo>
                    <a:pt x="45" y="2"/>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1438"/>
            <p:cNvSpPr>
              <a:spLocks noEditPoints="1"/>
            </p:cNvSpPr>
            <p:nvPr/>
          </p:nvSpPr>
          <p:spPr bwMode="auto">
            <a:xfrm>
              <a:off x="1370" y="3968"/>
              <a:ext cx="288" cy="227"/>
            </a:xfrm>
            <a:custGeom>
              <a:avLst/>
              <a:gdLst>
                <a:gd name="T0" fmla="*/ 377 w 515"/>
                <a:gd name="T1" fmla="*/ 160 h 406"/>
                <a:gd name="T2" fmla="*/ 367 w 515"/>
                <a:gd name="T3" fmla="*/ 140 h 406"/>
                <a:gd name="T4" fmla="*/ 328 w 515"/>
                <a:gd name="T5" fmla="*/ 7 h 406"/>
                <a:gd name="T6" fmla="*/ 261 w 515"/>
                <a:gd name="T7" fmla="*/ 20 h 406"/>
                <a:gd name="T8" fmla="*/ 2 w 515"/>
                <a:gd name="T9" fmla="*/ 326 h 406"/>
                <a:gd name="T10" fmla="*/ 160 w 515"/>
                <a:gd name="T11" fmla="*/ 280 h 406"/>
                <a:gd name="T12" fmla="*/ 320 w 515"/>
                <a:gd name="T13" fmla="*/ 178 h 406"/>
                <a:gd name="T14" fmla="*/ 333 w 515"/>
                <a:gd name="T15" fmla="*/ 310 h 406"/>
                <a:gd name="T16" fmla="*/ 351 w 515"/>
                <a:gd name="T17" fmla="*/ 371 h 406"/>
                <a:gd name="T18" fmla="*/ 493 w 515"/>
                <a:gd name="T19" fmla="*/ 363 h 406"/>
                <a:gd name="T20" fmla="*/ 364 w 515"/>
                <a:gd name="T21" fmla="*/ 233 h 406"/>
                <a:gd name="T22" fmla="*/ 236 w 515"/>
                <a:gd name="T23" fmla="*/ 77 h 406"/>
                <a:gd name="T24" fmla="*/ 237 w 515"/>
                <a:gd name="T25" fmla="*/ 123 h 406"/>
                <a:gd name="T26" fmla="*/ 138 w 515"/>
                <a:gd name="T27" fmla="*/ 251 h 406"/>
                <a:gd name="T28" fmla="*/ 126 w 515"/>
                <a:gd name="T29" fmla="*/ 370 h 406"/>
                <a:gd name="T30" fmla="*/ 121 w 515"/>
                <a:gd name="T31" fmla="*/ 354 h 406"/>
                <a:gd name="T32" fmla="*/ 136 w 515"/>
                <a:gd name="T33" fmla="*/ 318 h 406"/>
                <a:gd name="T34" fmla="*/ 83 w 515"/>
                <a:gd name="T35" fmla="*/ 385 h 406"/>
                <a:gd name="T36" fmla="*/ 121 w 515"/>
                <a:gd name="T37" fmla="*/ 301 h 406"/>
                <a:gd name="T38" fmla="*/ 44 w 515"/>
                <a:gd name="T39" fmla="*/ 372 h 406"/>
                <a:gd name="T40" fmla="*/ 90 w 515"/>
                <a:gd name="T41" fmla="*/ 285 h 406"/>
                <a:gd name="T42" fmla="*/ 48 w 515"/>
                <a:gd name="T43" fmla="*/ 296 h 406"/>
                <a:gd name="T44" fmla="*/ 18 w 515"/>
                <a:gd name="T45" fmla="*/ 339 h 406"/>
                <a:gd name="T46" fmla="*/ 15 w 515"/>
                <a:gd name="T47" fmla="*/ 330 h 406"/>
                <a:gd name="T48" fmla="*/ 149 w 515"/>
                <a:gd name="T49" fmla="*/ 288 h 406"/>
                <a:gd name="T50" fmla="*/ 179 w 515"/>
                <a:gd name="T51" fmla="*/ 248 h 406"/>
                <a:gd name="T52" fmla="*/ 145 w 515"/>
                <a:gd name="T53" fmla="*/ 241 h 406"/>
                <a:gd name="T54" fmla="*/ 181 w 515"/>
                <a:gd name="T55" fmla="*/ 238 h 406"/>
                <a:gd name="T56" fmla="*/ 200 w 515"/>
                <a:gd name="T57" fmla="*/ 209 h 406"/>
                <a:gd name="T58" fmla="*/ 232 w 515"/>
                <a:gd name="T59" fmla="*/ 140 h 406"/>
                <a:gd name="T60" fmla="*/ 269 w 515"/>
                <a:gd name="T61" fmla="*/ 164 h 406"/>
                <a:gd name="T62" fmla="*/ 243 w 515"/>
                <a:gd name="T63" fmla="*/ 137 h 406"/>
                <a:gd name="T64" fmla="*/ 265 w 515"/>
                <a:gd name="T65" fmla="*/ 152 h 406"/>
                <a:gd name="T66" fmla="*/ 327 w 515"/>
                <a:gd name="T67" fmla="*/ 155 h 406"/>
                <a:gd name="T68" fmla="*/ 297 w 515"/>
                <a:gd name="T69" fmla="*/ 157 h 406"/>
                <a:gd name="T70" fmla="*/ 267 w 515"/>
                <a:gd name="T71" fmla="*/ 143 h 406"/>
                <a:gd name="T72" fmla="*/ 259 w 515"/>
                <a:gd name="T73" fmla="*/ 136 h 406"/>
                <a:gd name="T74" fmla="*/ 343 w 515"/>
                <a:gd name="T75" fmla="*/ 149 h 406"/>
                <a:gd name="T76" fmla="*/ 368 w 515"/>
                <a:gd name="T77" fmla="*/ 165 h 406"/>
                <a:gd name="T78" fmla="*/ 369 w 515"/>
                <a:gd name="T79" fmla="*/ 170 h 406"/>
                <a:gd name="T80" fmla="*/ 357 w 515"/>
                <a:gd name="T81" fmla="*/ 150 h 406"/>
                <a:gd name="T82" fmla="*/ 376 w 515"/>
                <a:gd name="T83" fmla="*/ 340 h 406"/>
                <a:gd name="T84" fmla="*/ 464 w 515"/>
                <a:gd name="T85" fmla="*/ 376 h 406"/>
                <a:gd name="T86" fmla="*/ 460 w 515"/>
                <a:gd name="T87" fmla="*/ 356 h 406"/>
                <a:gd name="T88" fmla="*/ 395 w 515"/>
                <a:gd name="T89" fmla="*/ 383 h 406"/>
                <a:gd name="T90" fmla="*/ 437 w 515"/>
                <a:gd name="T91" fmla="*/ 290 h 406"/>
                <a:gd name="T92" fmla="*/ 384 w 515"/>
                <a:gd name="T93" fmla="*/ 335 h 406"/>
                <a:gd name="T94" fmla="*/ 399 w 515"/>
                <a:gd name="T95" fmla="*/ 307 h 406"/>
                <a:gd name="T96" fmla="*/ 356 w 515"/>
                <a:gd name="T97" fmla="*/ 324 h 406"/>
                <a:gd name="T98" fmla="*/ 359 w 515"/>
                <a:gd name="T99" fmla="*/ 304 h 406"/>
                <a:gd name="T100" fmla="*/ 407 w 515"/>
                <a:gd name="T101" fmla="*/ 267 h 406"/>
                <a:gd name="T102" fmla="*/ 464 w 515"/>
                <a:gd name="T103" fmla="*/ 37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406">
                  <a:moveTo>
                    <a:pt x="496" y="271"/>
                  </a:moveTo>
                  <a:cubicBezTo>
                    <a:pt x="477" y="246"/>
                    <a:pt x="441" y="243"/>
                    <a:pt x="410" y="250"/>
                  </a:cubicBezTo>
                  <a:cubicBezTo>
                    <a:pt x="395" y="223"/>
                    <a:pt x="383" y="193"/>
                    <a:pt x="375" y="163"/>
                  </a:cubicBezTo>
                  <a:cubicBezTo>
                    <a:pt x="375" y="162"/>
                    <a:pt x="376" y="160"/>
                    <a:pt x="377" y="160"/>
                  </a:cubicBezTo>
                  <a:cubicBezTo>
                    <a:pt x="378" y="158"/>
                    <a:pt x="376" y="156"/>
                    <a:pt x="375" y="157"/>
                  </a:cubicBezTo>
                  <a:cubicBezTo>
                    <a:pt x="374" y="158"/>
                    <a:pt x="374" y="158"/>
                    <a:pt x="373" y="159"/>
                  </a:cubicBezTo>
                  <a:cubicBezTo>
                    <a:pt x="372" y="153"/>
                    <a:pt x="370" y="147"/>
                    <a:pt x="369" y="142"/>
                  </a:cubicBezTo>
                  <a:cubicBezTo>
                    <a:pt x="369" y="141"/>
                    <a:pt x="368" y="140"/>
                    <a:pt x="367" y="140"/>
                  </a:cubicBezTo>
                  <a:cubicBezTo>
                    <a:pt x="374" y="132"/>
                    <a:pt x="379" y="124"/>
                    <a:pt x="382" y="115"/>
                  </a:cubicBezTo>
                  <a:cubicBezTo>
                    <a:pt x="385" y="109"/>
                    <a:pt x="388" y="104"/>
                    <a:pt x="391" y="98"/>
                  </a:cubicBezTo>
                  <a:cubicBezTo>
                    <a:pt x="392" y="95"/>
                    <a:pt x="388" y="92"/>
                    <a:pt x="386" y="95"/>
                  </a:cubicBezTo>
                  <a:cubicBezTo>
                    <a:pt x="389" y="58"/>
                    <a:pt x="369" y="18"/>
                    <a:pt x="328" y="7"/>
                  </a:cubicBezTo>
                  <a:cubicBezTo>
                    <a:pt x="303" y="0"/>
                    <a:pt x="281" y="5"/>
                    <a:pt x="263" y="18"/>
                  </a:cubicBezTo>
                  <a:cubicBezTo>
                    <a:pt x="264" y="16"/>
                    <a:pt x="266" y="14"/>
                    <a:pt x="268" y="12"/>
                  </a:cubicBezTo>
                  <a:cubicBezTo>
                    <a:pt x="268" y="12"/>
                    <a:pt x="268" y="11"/>
                    <a:pt x="267" y="11"/>
                  </a:cubicBezTo>
                  <a:cubicBezTo>
                    <a:pt x="265" y="14"/>
                    <a:pt x="263" y="17"/>
                    <a:pt x="261" y="20"/>
                  </a:cubicBezTo>
                  <a:cubicBezTo>
                    <a:pt x="229" y="44"/>
                    <a:pt x="214" y="91"/>
                    <a:pt x="228" y="131"/>
                  </a:cubicBezTo>
                  <a:cubicBezTo>
                    <a:pt x="192" y="166"/>
                    <a:pt x="156" y="202"/>
                    <a:pt x="127" y="243"/>
                  </a:cubicBezTo>
                  <a:cubicBezTo>
                    <a:pt x="93" y="224"/>
                    <a:pt x="49" y="234"/>
                    <a:pt x="23" y="264"/>
                  </a:cubicBezTo>
                  <a:cubicBezTo>
                    <a:pt x="8" y="281"/>
                    <a:pt x="0" y="304"/>
                    <a:pt x="2" y="326"/>
                  </a:cubicBezTo>
                  <a:cubicBezTo>
                    <a:pt x="4" y="349"/>
                    <a:pt x="16" y="368"/>
                    <a:pt x="34" y="381"/>
                  </a:cubicBezTo>
                  <a:cubicBezTo>
                    <a:pt x="43" y="388"/>
                    <a:pt x="55" y="393"/>
                    <a:pt x="68" y="395"/>
                  </a:cubicBezTo>
                  <a:cubicBezTo>
                    <a:pt x="105" y="406"/>
                    <a:pt x="147" y="388"/>
                    <a:pt x="162" y="351"/>
                  </a:cubicBezTo>
                  <a:cubicBezTo>
                    <a:pt x="170" y="328"/>
                    <a:pt x="170" y="302"/>
                    <a:pt x="160" y="280"/>
                  </a:cubicBezTo>
                  <a:cubicBezTo>
                    <a:pt x="167" y="274"/>
                    <a:pt x="173" y="267"/>
                    <a:pt x="178" y="261"/>
                  </a:cubicBezTo>
                  <a:cubicBezTo>
                    <a:pt x="189" y="250"/>
                    <a:pt x="199" y="237"/>
                    <a:pt x="209" y="225"/>
                  </a:cubicBezTo>
                  <a:cubicBezTo>
                    <a:pt x="225" y="206"/>
                    <a:pt x="242" y="188"/>
                    <a:pt x="260" y="172"/>
                  </a:cubicBezTo>
                  <a:cubicBezTo>
                    <a:pt x="278" y="183"/>
                    <a:pt x="300" y="187"/>
                    <a:pt x="320" y="178"/>
                  </a:cubicBezTo>
                  <a:cubicBezTo>
                    <a:pt x="325" y="176"/>
                    <a:pt x="329" y="173"/>
                    <a:pt x="334" y="170"/>
                  </a:cubicBezTo>
                  <a:cubicBezTo>
                    <a:pt x="338" y="204"/>
                    <a:pt x="352" y="237"/>
                    <a:pt x="365" y="268"/>
                  </a:cubicBezTo>
                  <a:cubicBezTo>
                    <a:pt x="354" y="275"/>
                    <a:pt x="344" y="284"/>
                    <a:pt x="338" y="296"/>
                  </a:cubicBezTo>
                  <a:cubicBezTo>
                    <a:pt x="335" y="300"/>
                    <a:pt x="333" y="305"/>
                    <a:pt x="333" y="310"/>
                  </a:cubicBezTo>
                  <a:cubicBezTo>
                    <a:pt x="325" y="321"/>
                    <a:pt x="326" y="334"/>
                    <a:pt x="335" y="349"/>
                  </a:cubicBezTo>
                  <a:cubicBezTo>
                    <a:pt x="338" y="353"/>
                    <a:pt x="342" y="359"/>
                    <a:pt x="348" y="365"/>
                  </a:cubicBezTo>
                  <a:cubicBezTo>
                    <a:pt x="348" y="365"/>
                    <a:pt x="348" y="365"/>
                    <a:pt x="348" y="365"/>
                  </a:cubicBezTo>
                  <a:cubicBezTo>
                    <a:pt x="349" y="367"/>
                    <a:pt x="350" y="369"/>
                    <a:pt x="351" y="371"/>
                  </a:cubicBezTo>
                  <a:cubicBezTo>
                    <a:pt x="352" y="372"/>
                    <a:pt x="353" y="372"/>
                    <a:pt x="354" y="371"/>
                  </a:cubicBezTo>
                  <a:cubicBezTo>
                    <a:pt x="355" y="372"/>
                    <a:pt x="357" y="374"/>
                    <a:pt x="359" y="375"/>
                  </a:cubicBezTo>
                  <a:cubicBezTo>
                    <a:pt x="374" y="393"/>
                    <a:pt x="397" y="403"/>
                    <a:pt x="420" y="404"/>
                  </a:cubicBezTo>
                  <a:cubicBezTo>
                    <a:pt x="450" y="406"/>
                    <a:pt x="478" y="389"/>
                    <a:pt x="493" y="363"/>
                  </a:cubicBezTo>
                  <a:cubicBezTo>
                    <a:pt x="508" y="338"/>
                    <a:pt x="515" y="297"/>
                    <a:pt x="496" y="271"/>
                  </a:cubicBezTo>
                  <a:close/>
                  <a:moveTo>
                    <a:pt x="382" y="259"/>
                  </a:moveTo>
                  <a:cubicBezTo>
                    <a:pt x="380" y="260"/>
                    <a:pt x="378" y="261"/>
                    <a:pt x="376" y="262"/>
                  </a:cubicBezTo>
                  <a:cubicBezTo>
                    <a:pt x="372" y="253"/>
                    <a:pt x="368" y="243"/>
                    <a:pt x="364" y="233"/>
                  </a:cubicBezTo>
                  <a:cubicBezTo>
                    <a:pt x="366" y="221"/>
                    <a:pt x="369" y="209"/>
                    <a:pt x="378" y="201"/>
                  </a:cubicBezTo>
                  <a:cubicBezTo>
                    <a:pt x="384" y="219"/>
                    <a:pt x="391" y="236"/>
                    <a:pt x="399" y="253"/>
                  </a:cubicBezTo>
                  <a:cubicBezTo>
                    <a:pt x="393" y="255"/>
                    <a:pt x="387" y="257"/>
                    <a:pt x="382" y="259"/>
                  </a:cubicBezTo>
                  <a:close/>
                  <a:moveTo>
                    <a:pt x="236" y="77"/>
                  </a:moveTo>
                  <a:cubicBezTo>
                    <a:pt x="237" y="72"/>
                    <a:pt x="239" y="67"/>
                    <a:pt x="241" y="62"/>
                  </a:cubicBezTo>
                  <a:cubicBezTo>
                    <a:pt x="237" y="80"/>
                    <a:pt x="238" y="98"/>
                    <a:pt x="243" y="116"/>
                  </a:cubicBezTo>
                  <a:cubicBezTo>
                    <a:pt x="243" y="116"/>
                    <a:pt x="243" y="117"/>
                    <a:pt x="243" y="117"/>
                  </a:cubicBezTo>
                  <a:cubicBezTo>
                    <a:pt x="241" y="119"/>
                    <a:pt x="239" y="121"/>
                    <a:pt x="237" y="123"/>
                  </a:cubicBezTo>
                  <a:cubicBezTo>
                    <a:pt x="232" y="108"/>
                    <a:pt x="233" y="92"/>
                    <a:pt x="236" y="77"/>
                  </a:cubicBezTo>
                  <a:close/>
                  <a:moveTo>
                    <a:pt x="144" y="243"/>
                  </a:moveTo>
                  <a:cubicBezTo>
                    <a:pt x="145" y="248"/>
                    <a:pt x="146" y="253"/>
                    <a:pt x="146" y="258"/>
                  </a:cubicBezTo>
                  <a:cubicBezTo>
                    <a:pt x="143" y="255"/>
                    <a:pt x="141" y="253"/>
                    <a:pt x="138" y="251"/>
                  </a:cubicBezTo>
                  <a:cubicBezTo>
                    <a:pt x="140" y="248"/>
                    <a:pt x="142" y="245"/>
                    <a:pt x="144" y="243"/>
                  </a:cubicBezTo>
                  <a:close/>
                  <a:moveTo>
                    <a:pt x="141" y="361"/>
                  </a:moveTo>
                  <a:cubicBezTo>
                    <a:pt x="140" y="360"/>
                    <a:pt x="138" y="359"/>
                    <a:pt x="136" y="361"/>
                  </a:cubicBezTo>
                  <a:cubicBezTo>
                    <a:pt x="133" y="364"/>
                    <a:pt x="130" y="367"/>
                    <a:pt x="126" y="370"/>
                  </a:cubicBezTo>
                  <a:cubicBezTo>
                    <a:pt x="124" y="365"/>
                    <a:pt x="123" y="360"/>
                    <a:pt x="126" y="354"/>
                  </a:cubicBezTo>
                  <a:cubicBezTo>
                    <a:pt x="129" y="346"/>
                    <a:pt x="138" y="342"/>
                    <a:pt x="145" y="339"/>
                  </a:cubicBezTo>
                  <a:cubicBezTo>
                    <a:pt x="147" y="338"/>
                    <a:pt x="147" y="335"/>
                    <a:pt x="144" y="335"/>
                  </a:cubicBezTo>
                  <a:cubicBezTo>
                    <a:pt x="135" y="339"/>
                    <a:pt x="125" y="344"/>
                    <a:pt x="121" y="354"/>
                  </a:cubicBezTo>
                  <a:cubicBezTo>
                    <a:pt x="118" y="360"/>
                    <a:pt x="119" y="367"/>
                    <a:pt x="123" y="373"/>
                  </a:cubicBezTo>
                  <a:cubicBezTo>
                    <a:pt x="115" y="379"/>
                    <a:pt x="106" y="383"/>
                    <a:pt x="97" y="384"/>
                  </a:cubicBezTo>
                  <a:cubicBezTo>
                    <a:pt x="91" y="372"/>
                    <a:pt x="93" y="362"/>
                    <a:pt x="101" y="349"/>
                  </a:cubicBezTo>
                  <a:cubicBezTo>
                    <a:pt x="109" y="336"/>
                    <a:pt x="122" y="325"/>
                    <a:pt x="136" y="318"/>
                  </a:cubicBezTo>
                  <a:cubicBezTo>
                    <a:pt x="136" y="318"/>
                    <a:pt x="136" y="318"/>
                    <a:pt x="136" y="318"/>
                  </a:cubicBezTo>
                  <a:cubicBezTo>
                    <a:pt x="119" y="324"/>
                    <a:pt x="104" y="336"/>
                    <a:pt x="93" y="351"/>
                  </a:cubicBezTo>
                  <a:cubicBezTo>
                    <a:pt x="87" y="361"/>
                    <a:pt x="84" y="375"/>
                    <a:pt x="91" y="385"/>
                  </a:cubicBezTo>
                  <a:cubicBezTo>
                    <a:pt x="88" y="385"/>
                    <a:pt x="86" y="385"/>
                    <a:pt x="83" y="385"/>
                  </a:cubicBezTo>
                  <a:cubicBezTo>
                    <a:pt x="75" y="385"/>
                    <a:pt x="68" y="383"/>
                    <a:pt x="61" y="381"/>
                  </a:cubicBezTo>
                  <a:cubicBezTo>
                    <a:pt x="56" y="375"/>
                    <a:pt x="53" y="369"/>
                    <a:pt x="55" y="360"/>
                  </a:cubicBezTo>
                  <a:cubicBezTo>
                    <a:pt x="57" y="350"/>
                    <a:pt x="65" y="342"/>
                    <a:pt x="72" y="336"/>
                  </a:cubicBezTo>
                  <a:cubicBezTo>
                    <a:pt x="86" y="322"/>
                    <a:pt x="103" y="310"/>
                    <a:pt x="121" y="301"/>
                  </a:cubicBezTo>
                  <a:cubicBezTo>
                    <a:pt x="121" y="300"/>
                    <a:pt x="121" y="299"/>
                    <a:pt x="120" y="300"/>
                  </a:cubicBezTo>
                  <a:cubicBezTo>
                    <a:pt x="98" y="310"/>
                    <a:pt x="75" y="322"/>
                    <a:pt x="59" y="341"/>
                  </a:cubicBezTo>
                  <a:cubicBezTo>
                    <a:pt x="50" y="351"/>
                    <a:pt x="46" y="365"/>
                    <a:pt x="50" y="376"/>
                  </a:cubicBezTo>
                  <a:cubicBezTo>
                    <a:pt x="48" y="375"/>
                    <a:pt x="46" y="373"/>
                    <a:pt x="44" y="372"/>
                  </a:cubicBezTo>
                  <a:cubicBezTo>
                    <a:pt x="40" y="368"/>
                    <a:pt x="37" y="364"/>
                    <a:pt x="34" y="360"/>
                  </a:cubicBezTo>
                  <a:cubicBezTo>
                    <a:pt x="35" y="350"/>
                    <a:pt x="40" y="340"/>
                    <a:pt x="45" y="333"/>
                  </a:cubicBezTo>
                  <a:cubicBezTo>
                    <a:pt x="56" y="315"/>
                    <a:pt x="72" y="296"/>
                    <a:pt x="91" y="286"/>
                  </a:cubicBezTo>
                  <a:cubicBezTo>
                    <a:pt x="91" y="286"/>
                    <a:pt x="91" y="285"/>
                    <a:pt x="90" y="285"/>
                  </a:cubicBezTo>
                  <a:cubicBezTo>
                    <a:pt x="68" y="296"/>
                    <a:pt x="47" y="318"/>
                    <a:pt x="35" y="339"/>
                  </a:cubicBezTo>
                  <a:cubicBezTo>
                    <a:pt x="33" y="343"/>
                    <a:pt x="31" y="347"/>
                    <a:pt x="30" y="351"/>
                  </a:cubicBezTo>
                  <a:cubicBezTo>
                    <a:pt x="30" y="351"/>
                    <a:pt x="30" y="350"/>
                    <a:pt x="30" y="350"/>
                  </a:cubicBezTo>
                  <a:cubicBezTo>
                    <a:pt x="24" y="330"/>
                    <a:pt x="35" y="310"/>
                    <a:pt x="48" y="296"/>
                  </a:cubicBezTo>
                  <a:cubicBezTo>
                    <a:pt x="48" y="295"/>
                    <a:pt x="47" y="295"/>
                    <a:pt x="47" y="295"/>
                  </a:cubicBezTo>
                  <a:cubicBezTo>
                    <a:pt x="31" y="309"/>
                    <a:pt x="20" y="328"/>
                    <a:pt x="22" y="350"/>
                  </a:cubicBezTo>
                  <a:cubicBezTo>
                    <a:pt x="20" y="347"/>
                    <a:pt x="18" y="343"/>
                    <a:pt x="17" y="340"/>
                  </a:cubicBezTo>
                  <a:cubicBezTo>
                    <a:pt x="18" y="340"/>
                    <a:pt x="18" y="339"/>
                    <a:pt x="18" y="339"/>
                  </a:cubicBezTo>
                  <a:cubicBezTo>
                    <a:pt x="22" y="320"/>
                    <a:pt x="27" y="304"/>
                    <a:pt x="41" y="289"/>
                  </a:cubicBezTo>
                  <a:cubicBezTo>
                    <a:pt x="54" y="274"/>
                    <a:pt x="72" y="265"/>
                    <a:pt x="90" y="259"/>
                  </a:cubicBezTo>
                  <a:cubicBezTo>
                    <a:pt x="91" y="259"/>
                    <a:pt x="91" y="258"/>
                    <a:pt x="90" y="258"/>
                  </a:cubicBezTo>
                  <a:cubicBezTo>
                    <a:pt x="54" y="267"/>
                    <a:pt x="19" y="292"/>
                    <a:pt x="15" y="330"/>
                  </a:cubicBezTo>
                  <a:cubicBezTo>
                    <a:pt x="9" y="296"/>
                    <a:pt x="38" y="259"/>
                    <a:pt x="71" y="249"/>
                  </a:cubicBezTo>
                  <a:cubicBezTo>
                    <a:pt x="103" y="240"/>
                    <a:pt x="131" y="255"/>
                    <a:pt x="145" y="281"/>
                  </a:cubicBezTo>
                  <a:cubicBezTo>
                    <a:pt x="145" y="281"/>
                    <a:pt x="145" y="281"/>
                    <a:pt x="145" y="281"/>
                  </a:cubicBezTo>
                  <a:cubicBezTo>
                    <a:pt x="142" y="284"/>
                    <a:pt x="145" y="289"/>
                    <a:pt x="149" y="288"/>
                  </a:cubicBezTo>
                  <a:cubicBezTo>
                    <a:pt x="153" y="297"/>
                    <a:pt x="155" y="307"/>
                    <a:pt x="155" y="318"/>
                  </a:cubicBezTo>
                  <a:cubicBezTo>
                    <a:pt x="156" y="335"/>
                    <a:pt x="150" y="350"/>
                    <a:pt x="141" y="361"/>
                  </a:cubicBezTo>
                  <a:close/>
                  <a:moveTo>
                    <a:pt x="210" y="212"/>
                  </a:moveTo>
                  <a:cubicBezTo>
                    <a:pt x="199" y="224"/>
                    <a:pt x="189" y="236"/>
                    <a:pt x="179" y="248"/>
                  </a:cubicBezTo>
                  <a:cubicBezTo>
                    <a:pt x="171" y="256"/>
                    <a:pt x="163" y="263"/>
                    <a:pt x="155" y="271"/>
                  </a:cubicBezTo>
                  <a:cubicBezTo>
                    <a:pt x="153" y="267"/>
                    <a:pt x="151" y="264"/>
                    <a:pt x="148" y="261"/>
                  </a:cubicBezTo>
                  <a:cubicBezTo>
                    <a:pt x="150" y="255"/>
                    <a:pt x="148" y="248"/>
                    <a:pt x="146" y="242"/>
                  </a:cubicBezTo>
                  <a:cubicBezTo>
                    <a:pt x="146" y="241"/>
                    <a:pt x="146" y="241"/>
                    <a:pt x="145" y="241"/>
                  </a:cubicBezTo>
                  <a:cubicBezTo>
                    <a:pt x="158" y="224"/>
                    <a:pt x="171" y="208"/>
                    <a:pt x="184" y="192"/>
                  </a:cubicBezTo>
                  <a:cubicBezTo>
                    <a:pt x="183" y="198"/>
                    <a:pt x="183" y="204"/>
                    <a:pt x="182" y="210"/>
                  </a:cubicBezTo>
                  <a:cubicBezTo>
                    <a:pt x="181" y="219"/>
                    <a:pt x="179" y="228"/>
                    <a:pt x="179" y="237"/>
                  </a:cubicBezTo>
                  <a:cubicBezTo>
                    <a:pt x="179" y="239"/>
                    <a:pt x="181" y="239"/>
                    <a:pt x="181" y="238"/>
                  </a:cubicBezTo>
                  <a:cubicBezTo>
                    <a:pt x="187" y="225"/>
                    <a:pt x="189" y="205"/>
                    <a:pt x="186" y="191"/>
                  </a:cubicBezTo>
                  <a:cubicBezTo>
                    <a:pt x="186" y="191"/>
                    <a:pt x="186" y="191"/>
                    <a:pt x="186" y="191"/>
                  </a:cubicBezTo>
                  <a:cubicBezTo>
                    <a:pt x="190" y="185"/>
                    <a:pt x="195" y="180"/>
                    <a:pt x="199" y="175"/>
                  </a:cubicBezTo>
                  <a:cubicBezTo>
                    <a:pt x="201" y="186"/>
                    <a:pt x="201" y="197"/>
                    <a:pt x="200" y="209"/>
                  </a:cubicBezTo>
                  <a:cubicBezTo>
                    <a:pt x="200" y="210"/>
                    <a:pt x="202" y="210"/>
                    <a:pt x="202" y="209"/>
                  </a:cubicBezTo>
                  <a:cubicBezTo>
                    <a:pt x="206" y="197"/>
                    <a:pt x="204" y="184"/>
                    <a:pt x="201" y="173"/>
                  </a:cubicBezTo>
                  <a:cubicBezTo>
                    <a:pt x="211" y="161"/>
                    <a:pt x="221" y="149"/>
                    <a:pt x="230" y="137"/>
                  </a:cubicBezTo>
                  <a:cubicBezTo>
                    <a:pt x="231" y="138"/>
                    <a:pt x="231" y="139"/>
                    <a:pt x="232" y="140"/>
                  </a:cubicBezTo>
                  <a:cubicBezTo>
                    <a:pt x="237" y="152"/>
                    <a:pt x="246" y="161"/>
                    <a:pt x="256" y="169"/>
                  </a:cubicBezTo>
                  <a:cubicBezTo>
                    <a:pt x="238" y="180"/>
                    <a:pt x="223" y="197"/>
                    <a:pt x="210" y="212"/>
                  </a:cubicBezTo>
                  <a:close/>
                  <a:moveTo>
                    <a:pt x="298" y="172"/>
                  </a:moveTo>
                  <a:cubicBezTo>
                    <a:pt x="287" y="173"/>
                    <a:pt x="278" y="169"/>
                    <a:pt x="269" y="164"/>
                  </a:cubicBezTo>
                  <a:cubicBezTo>
                    <a:pt x="271" y="163"/>
                    <a:pt x="272" y="161"/>
                    <a:pt x="274" y="160"/>
                  </a:cubicBezTo>
                  <a:cubicBezTo>
                    <a:pt x="274" y="160"/>
                    <a:pt x="274" y="159"/>
                    <a:pt x="274" y="159"/>
                  </a:cubicBezTo>
                  <a:cubicBezTo>
                    <a:pt x="272" y="160"/>
                    <a:pt x="269" y="161"/>
                    <a:pt x="267" y="163"/>
                  </a:cubicBezTo>
                  <a:cubicBezTo>
                    <a:pt x="257" y="156"/>
                    <a:pt x="248" y="146"/>
                    <a:pt x="243" y="137"/>
                  </a:cubicBezTo>
                  <a:cubicBezTo>
                    <a:pt x="241" y="134"/>
                    <a:pt x="240" y="131"/>
                    <a:pt x="238" y="128"/>
                  </a:cubicBezTo>
                  <a:cubicBezTo>
                    <a:pt x="240" y="125"/>
                    <a:pt x="242" y="123"/>
                    <a:pt x="244" y="121"/>
                  </a:cubicBezTo>
                  <a:cubicBezTo>
                    <a:pt x="248" y="133"/>
                    <a:pt x="255" y="142"/>
                    <a:pt x="264" y="149"/>
                  </a:cubicBezTo>
                  <a:cubicBezTo>
                    <a:pt x="264" y="150"/>
                    <a:pt x="264" y="151"/>
                    <a:pt x="265" y="152"/>
                  </a:cubicBezTo>
                  <a:cubicBezTo>
                    <a:pt x="265" y="153"/>
                    <a:pt x="266" y="153"/>
                    <a:pt x="267" y="152"/>
                  </a:cubicBezTo>
                  <a:cubicBezTo>
                    <a:pt x="283" y="163"/>
                    <a:pt x="303" y="167"/>
                    <a:pt x="324" y="163"/>
                  </a:cubicBezTo>
                  <a:cubicBezTo>
                    <a:pt x="316" y="168"/>
                    <a:pt x="307" y="171"/>
                    <a:pt x="298" y="172"/>
                  </a:cubicBezTo>
                  <a:close/>
                  <a:moveTo>
                    <a:pt x="327" y="155"/>
                  </a:moveTo>
                  <a:cubicBezTo>
                    <a:pt x="325" y="133"/>
                    <a:pt x="332" y="113"/>
                    <a:pt x="354" y="103"/>
                  </a:cubicBezTo>
                  <a:cubicBezTo>
                    <a:pt x="355" y="102"/>
                    <a:pt x="354" y="100"/>
                    <a:pt x="353" y="100"/>
                  </a:cubicBezTo>
                  <a:cubicBezTo>
                    <a:pt x="333" y="106"/>
                    <a:pt x="309" y="135"/>
                    <a:pt x="324" y="156"/>
                  </a:cubicBezTo>
                  <a:cubicBezTo>
                    <a:pt x="315" y="158"/>
                    <a:pt x="306" y="158"/>
                    <a:pt x="297" y="157"/>
                  </a:cubicBezTo>
                  <a:cubicBezTo>
                    <a:pt x="289" y="128"/>
                    <a:pt x="302" y="95"/>
                    <a:pt x="331" y="83"/>
                  </a:cubicBezTo>
                  <a:cubicBezTo>
                    <a:pt x="333" y="83"/>
                    <a:pt x="332" y="81"/>
                    <a:pt x="330" y="81"/>
                  </a:cubicBezTo>
                  <a:cubicBezTo>
                    <a:pt x="303" y="90"/>
                    <a:pt x="279" y="128"/>
                    <a:pt x="292" y="156"/>
                  </a:cubicBezTo>
                  <a:cubicBezTo>
                    <a:pt x="283" y="154"/>
                    <a:pt x="274" y="150"/>
                    <a:pt x="267" y="143"/>
                  </a:cubicBezTo>
                  <a:cubicBezTo>
                    <a:pt x="264" y="127"/>
                    <a:pt x="264" y="112"/>
                    <a:pt x="272" y="96"/>
                  </a:cubicBezTo>
                  <a:cubicBezTo>
                    <a:pt x="281" y="81"/>
                    <a:pt x="297" y="68"/>
                    <a:pt x="311" y="57"/>
                  </a:cubicBezTo>
                  <a:cubicBezTo>
                    <a:pt x="311" y="57"/>
                    <a:pt x="311" y="56"/>
                    <a:pt x="310" y="56"/>
                  </a:cubicBezTo>
                  <a:cubicBezTo>
                    <a:pt x="281" y="73"/>
                    <a:pt x="253" y="102"/>
                    <a:pt x="259" y="136"/>
                  </a:cubicBezTo>
                  <a:cubicBezTo>
                    <a:pt x="241" y="113"/>
                    <a:pt x="238" y="80"/>
                    <a:pt x="247" y="51"/>
                  </a:cubicBezTo>
                  <a:cubicBezTo>
                    <a:pt x="264" y="24"/>
                    <a:pt x="295" y="9"/>
                    <a:pt x="328" y="17"/>
                  </a:cubicBezTo>
                  <a:cubicBezTo>
                    <a:pt x="367" y="27"/>
                    <a:pt x="385" y="72"/>
                    <a:pt x="375" y="109"/>
                  </a:cubicBezTo>
                  <a:cubicBezTo>
                    <a:pt x="366" y="122"/>
                    <a:pt x="355" y="137"/>
                    <a:pt x="343" y="149"/>
                  </a:cubicBezTo>
                  <a:cubicBezTo>
                    <a:pt x="338" y="151"/>
                    <a:pt x="333" y="153"/>
                    <a:pt x="327" y="155"/>
                  </a:cubicBezTo>
                  <a:close/>
                  <a:moveTo>
                    <a:pt x="357" y="150"/>
                  </a:moveTo>
                  <a:cubicBezTo>
                    <a:pt x="359" y="148"/>
                    <a:pt x="362" y="146"/>
                    <a:pt x="364" y="144"/>
                  </a:cubicBezTo>
                  <a:cubicBezTo>
                    <a:pt x="365" y="151"/>
                    <a:pt x="367" y="158"/>
                    <a:pt x="368" y="165"/>
                  </a:cubicBezTo>
                  <a:cubicBezTo>
                    <a:pt x="361" y="176"/>
                    <a:pt x="355" y="189"/>
                    <a:pt x="357" y="202"/>
                  </a:cubicBezTo>
                  <a:cubicBezTo>
                    <a:pt x="357" y="203"/>
                    <a:pt x="359" y="203"/>
                    <a:pt x="359" y="202"/>
                  </a:cubicBezTo>
                  <a:cubicBezTo>
                    <a:pt x="362" y="196"/>
                    <a:pt x="362" y="189"/>
                    <a:pt x="364" y="183"/>
                  </a:cubicBezTo>
                  <a:cubicBezTo>
                    <a:pt x="365" y="178"/>
                    <a:pt x="367" y="174"/>
                    <a:pt x="369" y="170"/>
                  </a:cubicBezTo>
                  <a:cubicBezTo>
                    <a:pt x="372" y="180"/>
                    <a:pt x="375" y="190"/>
                    <a:pt x="378" y="200"/>
                  </a:cubicBezTo>
                  <a:cubicBezTo>
                    <a:pt x="370" y="206"/>
                    <a:pt x="365" y="216"/>
                    <a:pt x="362" y="226"/>
                  </a:cubicBezTo>
                  <a:cubicBezTo>
                    <a:pt x="355" y="206"/>
                    <a:pt x="348" y="186"/>
                    <a:pt x="339" y="166"/>
                  </a:cubicBezTo>
                  <a:cubicBezTo>
                    <a:pt x="345" y="162"/>
                    <a:pt x="351" y="156"/>
                    <a:pt x="357" y="150"/>
                  </a:cubicBezTo>
                  <a:close/>
                  <a:moveTo>
                    <a:pt x="373" y="365"/>
                  </a:moveTo>
                  <a:cubicBezTo>
                    <a:pt x="372" y="354"/>
                    <a:pt x="372" y="345"/>
                    <a:pt x="376" y="335"/>
                  </a:cubicBezTo>
                  <a:cubicBezTo>
                    <a:pt x="380" y="325"/>
                    <a:pt x="388" y="317"/>
                    <a:pt x="396" y="310"/>
                  </a:cubicBezTo>
                  <a:cubicBezTo>
                    <a:pt x="388" y="320"/>
                    <a:pt x="381" y="329"/>
                    <a:pt x="376" y="340"/>
                  </a:cubicBezTo>
                  <a:cubicBezTo>
                    <a:pt x="373" y="348"/>
                    <a:pt x="372" y="359"/>
                    <a:pt x="374" y="368"/>
                  </a:cubicBezTo>
                  <a:cubicBezTo>
                    <a:pt x="373" y="367"/>
                    <a:pt x="372" y="367"/>
                    <a:pt x="371" y="366"/>
                  </a:cubicBezTo>
                  <a:cubicBezTo>
                    <a:pt x="372" y="366"/>
                    <a:pt x="373" y="366"/>
                    <a:pt x="373" y="365"/>
                  </a:cubicBezTo>
                  <a:close/>
                  <a:moveTo>
                    <a:pt x="464" y="376"/>
                  </a:moveTo>
                  <a:cubicBezTo>
                    <a:pt x="464" y="371"/>
                    <a:pt x="462" y="365"/>
                    <a:pt x="463" y="360"/>
                  </a:cubicBezTo>
                  <a:cubicBezTo>
                    <a:pt x="465" y="352"/>
                    <a:pt x="472" y="345"/>
                    <a:pt x="478" y="342"/>
                  </a:cubicBezTo>
                  <a:cubicBezTo>
                    <a:pt x="479" y="341"/>
                    <a:pt x="479" y="340"/>
                    <a:pt x="478" y="340"/>
                  </a:cubicBezTo>
                  <a:cubicBezTo>
                    <a:pt x="470" y="343"/>
                    <a:pt x="463" y="348"/>
                    <a:pt x="460" y="356"/>
                  </a:cubicBezTo>
                  <a:cubicBezTo>
                    <a:pt x="456" y="362"/>
                    <a:pt x="455" y="373"/>
                    <a:pt x="461" y="379"/>
                  </a:cubicBezTo>
                  <a:cubicBezTo>
                    <a:pt x="454" y="384"/>
                    <a:pt x="446" y="388"/>
                    <a:pt x="436" y="390"/>
                  </a:cubicBezTo>
                  <a:cubicBezTo>
                    <a:pt x="421" y="393"/>
                    <a:pt x="405" y="391"/>
                    <a:pt x="391" y="385"/>
                  </a:cubicBezTo>
                  <a:cubicBezTo>
                    <a:pt x="392" y="384"/>
                    <a:pt x="394" y="384"/>
                    <a:pt x="395" y="383"/>
                  </a:cubicBezTo>
                  <a:cubicBezTo>
                    <a:pt x="397" y="383"/>
                    <a:pt x="397" y="382"/>
                    <a:pt x="397" y="380"/>
                  </a:cubicBezTo>
                  <a:cubicBezTo>
                    <a:pt x="397" y="380"/>
                    <a:pt x="397" y="380"/>
                    <a:pt x="396" y="379"/>
                  </a:cubicBezTo>
                  <a:cubicBezTo>
                    <a:pt x="380" y="343"/>
                    <a:pt x="403" y="305"/>
                    <a:pt x="437" y="290"/>
                  </a:cubicBezTo>
                  <a:cubicBezTo>
                    <a:pt x="437" y="290"/>
                    <a:pt x="437" y="289"/>
                    <a:pt x="437" y="290"/>
                  </a:cubicBezTo>
                  <a:cubicBezTo>
                    <a:pt x="404" y="300"/>
                    <a:pt x="373" y="338"/>
                    <a:pt x="387" y="373"/>
                  </a:cubicBezTo>
                  <a:cubicBezTo>
                    <a:pt x="385" y="373"/>
                    <a:pt x="384" y="372"/>
                    <a:pt x="383" y="372"/>
                  </a:cubicBezTo>
                  <a:cubicBezTo>
                    <a:pt x="381" y="368"/>
                    <a:pt x="380" y="364"/>
                    <a:pt x="379" y="359"/>
                  </a:cubicBezTo>
                  <a:cubicBezTo>
                    <a:pt x="379" y="351"/>
                    <a:pt x="381" y="342"/>
                    <a:pt x="384" y="335"/>
                  </a:cubicBezTo>
                  <a:cubicBezTo>
                    <a:pt x="390" y="321"/>
                    <a:pt x="401" y="309"/>
                    <a:pt x="409" y="296"/>
                  </a:cubicBezTo>
                  <a:cubicBezTo>
                    <a:pt x="409" y="296"/>
                    <a:pt x="408" y="295"/>
                    <a:pt x="408" y="296"/>
                  </a:cubicBezTo>
                  <a:cubicBezTo>
                    <a:pt x="405" y="299"/>
                    <a:pt x="402" y="303"/>
                    <a:pt x="399" y="307"/>
                  </a:cubicBezTo>
                  <a:cubicBezTo>
                    <a:pt x="399" y="307"/>
                    <a:pt x="399" y="307"/>
                    <a:pt x="399" y="307"/>
                  </a:cubicBezTo>
                  <a:cubicBezTo>
                    <a:pt x="379" y="317"/>
                    <a:pt x="357" y="342"/>
                    <a:pt x="369" y="365"/>
                  </a:cubicBezTo>
                  <a:cubicBezTo>
                    <a:pt x="368" y="365"/>
                    <a:pt x="368" y="364"/>
                    <a:pt x="367" y="364"/>
                  </a:cubicBezTo>
                  <a:cubicBezTo>
                    <a:pt x="360" y="353"/>
                    <a:pt x="358" y="340"/>
                    <a:pt x="357" y="327"/>
                  </a:cubicBezTo>
                  <a:cubicBezTo>
                    <a:pt x="357" y="326"/>
                    <a:pt x="356" y="325"/>
                    <a:pt x="356" y="324"/>
                  </a:cubicBezTo>
                  <a:cubicBezTo>
                    <a:pt x="368" y="297"/>
                    <a:pt x="398" y="279"/>
                    <a:pt x="430" y="278"/>
                  </a:cubicBezTo>
                  <a:cubicBezTo>
                    <a:pt x="430" y="278"/>
                    <a:pt x="431" y="277"/>
                    <a:pt x="430" y="277"/>
                  </a:cubicBezTo>
                  <a:cubicBezTo>
                    <a:pt x="405" y="272"/>
                    <a:pt x="375" y="285"/>
                    <a:pt x="358" y="307"/>
                  </a:cubicBezTo>
                  <a:cubicBezTo>
                    <a:pt x="359" y="306"/>
                    <a:pt x="359" y="305"/>
                    <a:pt x="359" y="304"/>
                  </a:cubicBezTo>
                  <a:cubicBezTo>
                    <a:pt x="360" y="302"/>
                    <a:pt x="359" y="300"/>
                    <a:pt x="358" y="298"/>
                  </a:cubicBezTo>
                  <a:cubicBezTo>
                    <a:pt x="359" y="296"/>
                    <a:pt x="359" y="294"/>
                    <a:pt x="360" y="292"/>
                  </a:cubicBezTo>
                  <a:cubicBezTo>
                    <a:pt x="364" y="289"/>
                    <a:pt x="368" y="286"/>
                    <a:pt x="372" y="283"/>
                  </a:cubicBezTo>
                  <a:cubicBezTo>
                    <a:pt x="382" y="276"/>
                    <a:pt x="394" y="271"/>
                    <a:pt x="407" y="267"/>
                  </a:cubicBezTo>
                  <a:cubicBezTo>
                    <a:pt x="410" y="269"/>
                    <a:pt x="413" y="268"/>
                    <a:pt x="415" y="265"/>
                  </a:cubicBezTo>
                  <a:cubicBezTo>
                    <a:pt x="427" y="263"/>
                    <a:pt x="439" y="262"/>
                    <a:pt x="451" y="264"/>
                  </a:cubicBezTo>
                  <a:cubicBezTo>
                    <a:pt x="480" y="267"/>
                    <a:pt x="495" y="288"/>
                    <a:pt x="492" y="317"/>
                  </a:cubicBezTo>
                  <a:cubicBezTo>
                    <a:pt x="491" y="340"/>
                    <a:pt x="481" y="362"/>
                    <a:pt x="464" y="3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1439"/>
            <p:cNvSpPr/>
            <p:nvPr/>
          </p:nvSpPr>
          <p:spPr bwMode="auto">
            <a:xfrm>
              <a:off x="1604" y="4147"/>
              <a:ext cx="24" cy="37"/>
            </a:xfrm>
            <a:custGeom>
              <a:avLst/>
              <a:gdLst>
                <a:gd name="T0" fmla="*/ 40 w 42"/>
                <a:gd name="T1" fmla="*/ 0 h 66"/>
                <a:gd name="T2" fmla="*/ 6 w 42"/>
                <a:gd name="T3" fmla="*/ 30 h 66"/>
                <a:gd name="T4" fmla="*/ 13 w 42"/>
                <a:gd name="T5" fmla="*/ 65 h 66"/>
                <a:gd name="T6" fmla="*/ 16 w 42"/>
                <a:gd name="T7" fmla="*/ 62 h 66"/>
                <a:gd name="T8" fmla="*/ 8 w 42"/>
                <a:gd name="T9" fmla="*/ 46 h 66"/>
                <a:gd name="T10" fmla="*/ 13 w 42"/>
                <a:gd name="T11" fmla="*/ 28 h 66"/>
                <a:gd name="T12" fmla="*/ 41 w 42"/>
                <a:gd name="T13" fmla="*/ 3 h 66"/>
                <a:gd name="T14" fmla="*/ 40 w 42"/>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6">
                  <a:moveTo>
                    <a:pt x="40" y="0"/>
                  </a:moveTo>
                  <a:cubicBezTo>
                    <a:pt x="25" y="6"/>
                    <a:pt x="13" y="16"/>
                    <a:pt x="6" y="30"/>
                  </a:cubicBezTo>
                  <a:cubicBezTo>
                    <a:pt x="0" y="41"/>
                    <a:pt x="1" y="59"/>
                    <a:pt x="13" y="65"/>
                  </a:cubicBezTo>
                  <a:cubicBezTo>
                    <a:pt x="15" y="66"/>
                    <a:pt x="17" y="64"/>
                    <a:pt x="16" y="62"/>
                  </a:cubicBezTo>
                  <a:cubicBezTo>
                    <a:pt x="13" y="56"/>
                    <a:pt x="9" y="52"/>
                    <a:pt x="8" y="46"/>
                  </a:cubicBezTo>
                  <a:cubicBezTo>
                    <a:pt x="8" y="39"/>
                    <a:pt x="10" y="33"/>
                    <a:pt x="13" y="28"/>
                  </a:cubicBezTo>
                  <a:cubicBezTo>
                    <a:pt x="18" y="16"/>
                    <a:pt x="30" y="8"/>
                    <a:pt x="41" y="3"/>
                  </a:cubicBezTo>
                  <a:cubicBezTo>
                    <a:pt x="42" y="2"/>
                    <a:pt x="41"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1440"/>
            <p:cNvSpPr/>
            <p:nvPr/>
          </p:nvSpPr>
          <p:spPr bwMode="auto">
            <a:xfrm>
              <a:off x="1581" y="4095"/>
              <a:ext cx="5" cy="16"/>
            </a:xfrm>
            <a:custGeom>
              <a:avLst/>
              <a:gdLst>
                <a:gd name="T0" fmla="*/ 9 w 9"/>
                <a:gd name="T1" fmla="*/ 1 h 28"/>
                <a:gd name="T2" fmla="*/ 7 w 9"/>
                <a:gd name="T3" fmla="*/ 1 h 28"/>
                <a:gd name="T4" fmla="*/ 3 w 9"/>
                <a:gd name="T5" fmla="*/ 14 h 28"/>
                <a:gd name="T6" fmla="*/ 0 w 9"/>
                <a:gd name="T7" fmla="*/ 26 h 28"/>
                <a:gd name="T8" fmla="*/ 3 w 9"/>
                <a:gd name="T9" fmla="*/ 27 h 28"/>
                <a:gd name="T10" fmla="*/ 6 w 9"/>
                <a:gd name="T11" fmla="*/ 15 h 28"/>
                <a:gd name="T12" fmla="*/ 9 w 9"/>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9" h="28">
                  <a:moveTo>
                    <a:pt x="9" y="1"/>
                  </a:moveTo>
                  <a:cubicBezTo>
                    <a:pt x="9" y="0"/>
                    <a:pt x="8" y="0"/>
                    <a:pt x="7" y="1"/>
                  </a:cubicBezTo>
                  <a:cubicBezTo>
                    <a:pt x="6" y="5"/>
                    <a:pt x="4" y="9"/>
                    <a:pt x="3" y="14"/>
                  </a:cubicBezTo>
                  <a:cubicBezTo>
                    <a:pt x="2" y="18"/>
                    <a:pt x="0" y="22"/>
                    <a:pt x="0" y="26"/>
                  </a:cubicBezTo>
                  <a:cubicBezTo>
                    <a:pt x="0" y="28"/>
                    <a:pt x="2" y="28"/>
                    <a:pt x="3" y="27"/>
                  </a:cubicBezTo>
                  <a:cubicBezTo>
                    <a:pt x="5" y="23"/>
                    <a:pt x="5" y="19"/>
                    <a:pt x="6" y="15"/>
                  </a:cubicBezTo>
                  <a:cubicBezTo>
                    <a:pt x="7" y="10"/>
                    <a:pt x="8" y="6"/>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1441"/>
            <p:cNvSpPr/>
            <p:nvPr/>
          </p:nvSpPr>
          <p:spPr bwMode="auto">
            <a:xfrm>
              <a:off x="1495" y="4047"/>
              <a:ext cx="5" cy="24"/>
            </a:xfrm>
            <a:custGeom>
              <a:avLst/>
              <a:gdLst>
                <a:gd name="T0" fmla="*/ 8 w 8"/>
                <a:gd name="T1" fmla="*/ 1 h 43"/>
                <a:gd name="T2" fmla="*/ 7 w 8"/>
                <a:gd name="T3" fmla="*/ 1 h 43"/>
                <a:gd name="T4" fmla="*/ 2 w 8"/>
                <a:gd name="T5" fmla="*/ 41 h 43"/>
                <a:gd name="T6" fmla="*/ 6 w 8"/>
                <a:gd name="T7" fmla="*/ 41 h 43"/>
                <a:gd name="T8" fmla="*/ 6 w 8"/>
                <a:gd name="T9" fmla="*/ 25 h 43"/>
                <a:gd name="T10" fmla="*/ 8 w 8"/>
                <a:gd name="T11" fmla="*/ 1 h 43"/>
              </a:gdLst>
              <a:ahLst/>
              <a:cxnLst>
                <a:cxn ang="0">
                  <a:pos x="T0" y="T1"/>
                </a:cxn>
                <a:cxn ang="0">
                  <a:pos x="T2" y="T3"/>
                </a:cxn>
                <a:cxn ang="0">
                  <a:pos x="T4" y="T5"/>
                </a:cxn>
                <a:cxn ang="0">
                  <a:pos x="T6" y="T7"/>
                </a:cxn>
                <a:cxn ang="0">
                  <a:pos x="T8" y="T9"/>
                </a:cxn>
                <a:cxn ang="0">
                  <a:pos x="T10" y="T11"/>
                </a:cxn>
              </a:cxnLst>
              <a:rect l="0" t="0" r="r" b="b"/>
              <a:pathLst>
                <a:path w="8" h="43">
                  <a:moveTo>
                    <a:pt x="8" y="1"/>
                  </a:moveTo>
                  <a:cubicBezTo>
                    <a:pt x="8" y="0"/>
                    <a:pt x="7" y="0"/>
                    <a:pt x="7" y="1"/>
                  </a:cubicBezTo>
                  <a:cubicBezTo>
                    <a:pt x="3" y="13"/>
                    <a:pt x="0" y="28"/>
                    <a:pt x="2" y="41"/>
                  </a:cubicBezTo>
                  <a:cubicBezTo>
                    <a:pt x="3" y="43"/>
                    <a:pt x="5" y="43"/>
                    <a:pt x="6" y="41"/>
                  </a:cubicBezTo>
                  <a:cubicBezTo>
                    <a:pt x="6" y="36"/>
                    <a:pt x="6" y="30"/>
                    <a:pt x="6" y="25"/>
                  </a:cubicBezTo>
                  <a:cubicBezTo>
                    <a:pt x="6" y="17"/>
                    <a:pt x="7" y="9"/>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1442"/>
            <p:cNvSpPr/>
            <p:nvPr/>
          </p:nvSpPr>
          <p:spPr bwMode="auto">
            <a:xfrm>
              <a:off x="1459" y="4090"/>
              <a:ext cx="4" cy="24"/>
            </a:xfrm>
            <a:custGeom>
              <a:avLst/>
              <a:gdLst>
                <a:gd name="T0" fmla="*/ 3 w 7"/>
                <a:gd name="T1" fmla="*/ 2 h 44"/>
                <a:gd name="T2" fmla="*/ 2 w 7"/>
                <a:gd name="T3" fmla="*/ 21 h 44"/>
                <a:gd name="T4" fmla="*/ 0 w 7"/>
                <a:gd name="T5" fmla="*/ 42 h 44"/>
                <a:gd name="T6" fmla="*/ 2 w 7"/>
                <a:gd name="T7" fmla="*/ 42 h 44"/>
                <a:gd name="T8" fmla="*/ 5 w 7"/>
                <a:gd name="T9" fmla="*/ 2 h 44"/>
                <a:gd name="T10" fmla="*/ 3 w 7"/>
                <a:gd name="T11" fmla="*/ 2 h 44"/>
              </a:gdLst>
              <a:ahLst/>
              <a:cxnLst>
                <a:cxn ang="0">
                  <a:pos x="T0" y="T1"/>
                </a:cxn>
                <a:cxn ang="0">
                  <a:pos x="T2" y="T3"/>
                </a:cxn>
                <a:cxn ang="0">
                  <a:pos x="T4" y="T5"/>
                </a:cxn>
                <a:cxn ang="0">
                  <a:pos x="T6" y="T7"/>
                </a:cxn>
                <a:cxn ang="0">
                  <a:pos x="T8" y="T9"/>
                </a:cxn>
                <a:cxn ang="0">
                  <a:pos x="T10" y="T11"/>
                </a:cxn>
              </a:cxnLst>
              <a:rect l="0" t="0" r="r" b="b"/>
              <a:pathLst>
                <a:path w="7" h="44">
                  <a:moveTo>
                    <a:pt x="3" y="2"/>
                  </a:moveTo>
                  <a:cubicBezTo>
                    <a:pt x="3" y="8"/>
                    <a:pt x="3" y="14"/>
                    <a:pt x="2" y="21"/>
                  </a:cubicBezTo>
                  <a:cubicBezTo>
                    <a:pt x="2" y="28"/>
                    <a:pt x="0" y="35"/>
                    <a:pt x="0" y="42"/>
                  </a:cubicBezTo>
                  <a:cubicBezTo>
                    <a:pt x="0" y="43"/>
                    <a:pt x="2" y="44"/>
                    <a:pt x="2" y="42"/>
                  </a:cubicBezTo>
                  <a:cubicBezTo>
                    <a:pt x="7" y="30"/>
                    <a:pt x="6" y="15"/>
                    <a:pt x="5" y="2"/>
                  </a:cubicBezTo>
                  <a:cubicBezTo>
                    <a:pt x="5" y="0"/>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1443"/>
            <p:cNvSpPr>
              <a:spLocks noEditPoints="1"/>
            </p:cNvSpPr>
            <p:nvPr/>
          </p:nvSpPr>
          <p:spPr bwMode="auto">
            <a:xfrm>
              <a:off x="5067" y="498"/>
              <a:ext cx="73" cy="60"/>
            </a:xfrm>
            <a:custGeom>
              <a:avLst/>
              <a:gdLst>
                <a:gd name="T0" fmla="*/ 53 w 131"/>
                <a:gd name="T1" fmla="*/ 1 h 106"/>
                <a:gd name="T2" fmla="*/ 13 w 131"/>
                <a:gd name="T3" fmla="*/ 55 h 106"/>
                <a:gd name="T4" fmla="*/ 36 w 131"/>
                <a:gd name="T5" fmla="*/ 83 h 106"/>
                <a:gd name="T6" fmla="*/ 71 w 131"/>
                <a:gd name="T7" fmla="*/ 100 h 106"/>
                <a:gd name="T8" fmla="*/ 73 w 131"/>
                <a:gd name="T9" fmla="*/ 100 h 106"/>
                <a:gd name="T10" fmla="*/ 122 w 131"/>
                <a:gd name="T11" fmla="*/ 61 h 106"/>
                <a:gd name="T12" fmla="*/ 127 w 131"/>
                <a:gd name="T13" fmla="*/ 43 h 106"/>
                <a:gd name="T14" fmla="*/ 53 w 131"/>
                <a:gd name="T15" fmla="*/ 1 h 106"/>
                <a:gd name="T16" fmla="*/ 55 w 131"/>
                <a:gd name="T17" fmla="*/ 73 h 106"/>
                <a:gd name="T18" fmla="*/ 54 w 131"/>
                <a:gd name="T19" fmla="*/ 72 h 106"/>
                <a:gd name="T20" fmla="*/ 45 w 131"/>
                <a:gd name="T21" fmla="*/ 56 h 106"/>
                <a:gd name="T22" fmla="*/ 48 w 131"/>
                <a:gd name="T23" fmla="*/ 29 h 106"/>
                <a:gd name="T24" fmla="*/ 47 w 131"/>
                <a:gd name="T25" fmla="*/ 28 h 106"/>
                <a:gd name="T26" fmla="*/ 42 w 131"/>
                <a:gd name="T27" fmla="*/ 62 h 106"/>
                <a:gd name="T28" fmla="*/ 38 w 131"/>
                <a:gd name="T29" fmla="*/ 24 h 106"/>
                <a:gd name="T30" fmla="*/ 74 w 131"/>
                <a:gd name="T31" fmla="*/ 19 h 106"/>
                <a:gd name="T32" fmla="*/ 58 w 131"/>
                <a:gd name="T33" fmla="*/ 58 h 106"/>
                <a:gd name="T34" fmla="*/ 65 w 131"/>
                <a:gd name="T35" fmla="*/ 79 h 106"/>
                <a:gd name="T36" fmla="*/ 55 w 131"/>
                <a:gd name="T37" fmla="*/ 73 h 106"/>
                <a:gd name="T38" fmla="*/ 82 w 131"/>
                <a:gd name="T39" fmla="*/ 84 h 106"/>
                <a:gd name="T40" fmla="*/ 71 w 131"/>
                <a:gd name="T41" fmla="*/ 82 h 106"/>
                <a:gd name="T42" fmla="*/ 79 w 131"/>
                <a:gd name="T43" fmla="*/ 81 h 106"/>
                <a:gd name="T44" fmla="*/ 80 w 131"/>
                <a:gd name="T45" fmla="*/ 77 h 106"/>
                <a:gd name="T46" fmla="*/ 77 w 131"/>
                <a:gd name="T47" fmla="*/ 19 h 106"/>
                <a:gd name="T48" fmla="*/ 109 w 131"/>
                <a:gd name="T49" fmla="*/ 38 h 106"/>
                <a:gd name="T50" fmla="*/ 109 w 131"/>
                <a:gd name="T51" fmla="*/ 48 h 106"/>
                <a:gd name="T52" fmla="*/ 91 w 131"/>
                <a:gd name="T53" fmla="*/ 76 h 106"/>
                <a:gd name="T54" fmla="*/ 86 w 131"/>
                <a:gd name="T55" fmla="*/ 60 h 106"/>
                <a:gd name="T56" fmla="*/ 96 w 131"/>
                <a:gd name="T57" fmla="*/ 29 h 106"/>
                <a:gd name="T58" fmla="*/ 92 w 131"/>
                <a:gd name="T59" fmla="*/ 27 h 106"/>
                <a:gd name="T60" fmla="*/ 84 w 131"/>
                <a:gd name="T61" fmla="*/ 82 h 106"/>
                <a:gd name="T62" fmla="*/ 82 w 131"/>
                <a:gd name="T63" fmla="*/ 8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06">
                  <a:moveTo>
                    <a:pt x="53" y="1"/>
                  </a:moveTo>
                  <a:cubicBezTo>
                    <a:pt x="19" y="4"/>
                    <a:pt x="0" y="25"/>
                    <a:pt x="13" y="55"/>
                  </a:cubicBezTo>
                  <a:cubicBezTo>
                    <a:pt x="18" y="65"/>
                    <a:pt x="26" y="75"/>
                    <a:pt x="36" y="83"/>
                  </a:cubicBezTo>
                  <a:cubicBezTo>
                    <a:pt x="43" y="95"/>
                    <a:pt x="54" y="102"/>
                    <a:pt x="71" y="100"/>
                  </a:cubicBezTo>
                  <a:cubicBezTo>
                    <a:pt x="72" y="100"/>
                    <a:pt x="72" y="100"/>
                    <a:pt x="73" y="100"/>
                  </a:cubicBezTo>
                  <a:cubicBezTo>
                    <a:pt x="101" y="106"/>
                    <a:pt x="122" y="86"/>
                    <a:pt x="122" y="61"/>
                  </a:cubicBezTo>
                  <a:cubicBezTo>
                    <a:pt x="125" y="55"/>
                    <a:pt x="127" y="49"/>
                    <a:pt x="127" y="43"/>
                  </a:cubicBezTo>
                  <a:cubicBezTo>
                    <a:pt x="131" y="7"/>
                    <a:pt x="81" y="0"/>
                    <a:pt x="53" y="1"/>
                  </a:cubicBezTo>
                  <a:close/>
                  <a:moveTo>
                    <a:pt x="55" y="73"/>
                  </a:moveTo>
                  <a:cubicBezTo>
                    <a:pt x="55" y="73"/>
                    <a:pt x="54" y="73"/>
                    <a:pt x="54" y="72"/>
                  </a:cubicBezTo>
                  <a:cubicBezTo>
                    <a:pt x="51" y="67"/>
                    <a:pt x="47" y="62"/>
                    <a:pt x="45" y="56"/>
                  </a:cubicBezTo>
                  <a:cubicBezTo>
                    <a:pt x="43" y="47"/>
                    <a:pt x="45" y="37"/>
                    <a:pt x="48" y="29"/>
                  </a:cubicBezTo>
                  <a:cubicBezTo>
                    <a:pt x="48" y="28"/>
                    <a:pt x="47" y="27"/>
                    <a:pt x="47" y="28"/>
                  </a:cubicBezTo>
                  <a:cubicBezTo>
                    <a:pt x="41" y="39"/>
                    <a:pt x="39" y="51"/>
                    <a:pt x="42" y="62"/>
                  </a:cubicBezTo>
                  <a:cubicBezTo>
                    <a:pt x="30" y="49"/>
                    <a:pt x="21" y="32"/>
                    <a:pt x="38" y="24"/>
                  </a:cubicBezTo>
                  <a:cubicBezTo>
                    <a:pt x="46" y="20"/>
                    <a:pt x="60" y="18"/>
                    <a:pt x="74" y="19"/>
                  </a:cubicBezTo>
                  <a:cubicBezTo>
                    <a:pt x="64" y="30"/>
                    <a:pt x="59" y="44"/>
                    <a:pt x="58" y="58"/>
                  </a:cubicBezTo>
                  <a:cubicBezTo>
                    <a:pt x="57" y="66"/>
                    <a:pt x="59" y="75"/>
                    <a:pt x="65" y="79"/>
                  </a:cubicBezTo>
                  <a:cubicBezTo>
                    <a:pt x="61" y="77"/>
                    <a:pt x="58" y="75"/>
                    <a:pt x="55" y="73"/>
                  </a:cubicBezTo>
                  <a:close/>
                  <a:moveTo>
                    <a:pt x="82" y="84"/>
                  </a:moveTo>
                  <a:cubicBezTo>
                    <a:pt x="78" y="84"/>
                    <a:pt x="75" y="83"/>
                    <a:pt x="71" y="82"/>
                  </a:cubicBezTo>
                  <a:cubicBezTo>
                    <a:pt x="73" y="82"/>
                    <a:pt x="76" y="82"/>
                    <a:pt x="79" y="81"/>
                  </a:cubicBezTo>
                  <a:cubicBezTo>
                    <a:pt x="81" y="80"/>
                    <a:pt x="82" y="78"/>
                    <a:pt x="80" y="77"/>
                  </a:cubicBezTo>
                  <a:cubicBezTo>
                    <a:pt x="58" y="67"/>
                    <a:pt x="68" y="37"/>
                    <a:pt x="77" y="19"/>
                  </a:cubicBezTo>
                  <a:cubicBezTo>
                    <a:pt x="92" y="21"/>
                    <a:pt x="106" y="26"/>
                    <a:pt x="109" y="38"/>
                  </a:cubicBezTo>
                  <a:cubicBezTo>
                    <a:pt x="109" y="48"/>
                    <a:pt x="109" y="48"/>
                    <a:pt x="109" y="48"/>
                  </a:cubicBezTo>
                  <a:cubicBezTo>
                    <a:pt x="106" y="57"/>
                    <a:pt x="100" y="68"/>
                    <a:pt x="91" y="76"/>
                  </a:cubicBezTo>
                  <a:cubicBezTo>
                    <a:pt x="88" y="71"/>
                    <a:pt x="86" y="66"/>
                    <a:pt x="86" y="60"/>
                  </a:cubicBezTo>
                  <a:cubicBezTo>
                    <a:pt x="86" y="49"/>
                    <a:pt x="91" y="39"/>
                    <a:pt x="96" y="29"/>
                  </a:cubicBezTo>
                  <a:cubicBezTo>
                    <a:pt x="97" y="27"/>
                    <a:pt x="94" y="25"/>
                    <a:pt x="92" y="27"/>
                  </a:cubicBezTo>
                  <a:cubicBezTo>
                    <a:pt x="83" y="41"/>
                    <a:pt x="71" y="68"/>
                    <a:pt x="84" y="82"/>
                  </a:cubicBezTo>
                  <a:cubicBezTo>
                    <a:pt x="84" y="83"/>
                    <a:pt x="83" y="83"/>
                    <a:pt x="82"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1444"/>
            <p:cNvSpPr/>
            <p:nvPr/>
          </p:nvSpPr>
          <p:spPr bwMode="auto">
            <a:xfrm>
              <a:off x="5083" y="417"/>
              <a:ext cx="128" cy="138"/>
            </a:xfrm>
            <a:custGeom>
              <a:avLst/>
              <a:gdLst>
                <a:gd name="T0" fmla="*/ 167 w 228"/>
                <a:gd name="T1" fmla="*/ 83 h 247"/>
                <a:gd name="T2" fmla="*/ 11 w 228"/>
                <a:gd name="T3" fmla="*/ 0 h 247"/>
                <a:gd name="T4" fmla="*/ 11 w 228"/>
                <a:gd name="T5" fmla="*/ 4 h 247"/>
                <a:gd name="T6" fmla="*/ 0 w 228"/>
                <a:gd name="T7" fmla="*/ 81 h 247"/>
                <a:gd name="T8" fmla="*/ 16 w 228"/>
                <a:gd name="T9" fmla="*/ 9 h 247"/>
                <a:gd name="T10" fmla="*/ 74 w 228"/>
                <a:gd name="T11" fmla="*/ 36 h 247"/>
                <a:gd name="T12" fmla="*/ 199 w 228"/>
                <a:gd name="T13" fmla="*/ 152 h 247"/>
                <a:gd name="T14" fmla="*/ 204 w 228"/>
                <a:gd name="T15" fmla="*/ 174 h 247"/>
                <a:gd name="T16" fmla="*/ 188 w 228"/>
                <a:gd name="T17" fmla="*/ 226 h 247"/>
                <a:gd name="T18" fmla="*/ 206 w 228"/>
                <a:gd name="T19" fmla="*/ 176 h 247"/>
                <a:gd name="T20" fmla="*/ 196 w 228"/>
                <a:gd name="T21" fmla="*/ 223 h 247"/>
                <a:gd name="T22" fmla="*/ 178 w 228"/>
                <a:gd name="T23" fmla="*/ 231 h 247"/>
                <a:gd name="T24" fmla="*/ 130 w 228"/>
                <a:gd name="T25" fmla="*/ 162 h 247"/>
                <a:gd name="T26" fmla="*/ 145 w 228"/>
                <a:gd name="T27" fmla="*/ 114 h 247"/>
                <a:gd name="T28" fmla="*/ 127 w 228"/>
                <a:gd name="T29" fmla="*/ 143 h 247"/>
                <a:gd name="T30" fmla="*/ 107 w 228"/>
                <a:gd name="T31" fmla="*/ 134 h 247"/>
                <a:gd name="T32" fmla="*/ 103 w 228"/>
                <a:gd name="T33" fmla="*/ 102 h 247"/>
                <a:gd name="T34" fmla="*/ 110 w 228"/>
                <a:gd name="T35" fmla="*/ 66 h 247"/>
                <a:gd name="T36" fmla="*/ 89 w 228"/>
                <a:gd name="T37" fmla="*/ 118 h 247"/>
                <a:gd name="T38" fmla="*/ 73 w 228"/>
                <a:gd name="T39" fmla="*/ 93 h 247"/>
                <a:gd name="T40" fmla="*/ 72 w 228"/>
                <a:gd name="T41" fmla="*/ 59 h 247"/>
                <a:gd name="T42" fmla="*/ 61 w 228"/>
                <a:gd name="T43" fmla="*/ 101 h 247"/>
                <a:gd name="T44" fmla="*/ 36 w 228"/>
                <a:gd name="T45" fmla="*/ 60 h 247"/>
                <a:gd name="T46" fmla="*/ 40 w 228"/>
                <a:gd name="T47" fmla="*/ 23 h 247"/>
                <a:gd name="T48" fmla="*/ 3 w 228"/>
                <a:gd name="T49" fmla="*/ 86 h 247"/>
                <a:gd name="T50" fmla="*/ 25 w 228"/>
                <a:gd name="T51" fmla="*/ 96 h 247"/>
                <a:gd name="T52" fmla="*/ 37 w 228"/>
                <a:gd name="T53" fmla="*/ 102 h 247"/>
                <a:gd name="T54" fmla="*/ 61 w 228"/>
                <a:gd name="T55" fmla="*/ 113 h 247"/>
                <a:gd name="T56" fmla="*/ 67 w 228"/>
                <a:gd name="T57" fmla="*/ 119 h 247"/>
                <a:gd name="T58" fmla="*/ 94 w 228"/>
                <a:gd name="T59" fmla="*/ 140 h 247"/>
                <a:gd name="T60" fmla="*/ 117 w 228"/>
                <a:gd name="T61" fmla="*/ 174 h 247"/>
                <a:gd name="T62" fmla="*/ 123 w 228"/>
                <a:gd name="T63" fmla="*/ 183 h 247"/>
                <a:gd name="T64" fmla="*/ 149 w 228"/>
                <a:gd name="T65" fmla="*/ 238 h 247"/>
                <a:gd name="T66" fmla="*/ 214 w 228"/>
                <a:gd name="T67" fmla="*/ 22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8" h="247">
                  <a:moveTo>
                    <a:pt x="219" y="153"/>
                  </a:moveTo>
                  <a:cubicBezTo>
                    <a:pt x="209" y="126"/>
                    <a:pt x="189" y="103"/>
                    <a:pt x="167" y="83"/>
                  </a:cubicBezTo>
                  <a:cubicBezTo>
                    <a:pt x="144" y="61"/>
                    <a:pt x="115" y="44"/>
                    <a:pt x="87" y="28"/>
                  </a:cubicBezTo>
                  <a:cubicBezTo>
                    <a:pt x="64" y="17"/>
                    <a:pt x="37" y="2"/>
                    <a:pt x="11" y="0"/>
                  </a:cubicBezTo>
                  <a:cubicBezTo>
                    <a:pt x="9" y="0"/>
                    <a:pt x="9" y="3"/>
                    <a:pt x="10" y="3"/>
                  </a:cubicBezTo>
                  <a:cubicBezTo>
                    <a:pt x="10" y="4"/>
                    <a:pt x="11" y="4"/>
                    <a:pt x="11" y="4"/>
                  </a:cubicBezTo>
                  <a:cubicBezTo>
                    <a:pt x="8" y="4"/>
                    <a:pt x="5" y="6"/>
                    <a:pt x="5" y="11"/>
                  </a:cubicBezTo>
                  <a:cubicBezTo>
                    <a:pt x="9" y="34"/>
                    <a:pt x="2" y="58"/>
                    <a:pt x="0" y="81"/>
                  </a:cubicBezTo>
                  <a:cubicBezTo>
                    <a:pt x="0" y="84"/>
                    <a:pt x="5" y="85"/>
                    <a:pt x="6" y="82"/>
                  </a:cubicBezTo>
                  <a:cubicBezTo>
                    <a:pt x="12" y="58"/>
                    <a:pt x="19" y="34"/>
                    <a:pt x="16" y="9"/>
                  </a:cubicBezTo>
                  <a:cubicBezTo>
                    <a:pt x="16" y="8"/>
                    <a:pt x="16" y="7"/>
                    <a:pt x="16" y="7"/>
                  </a:cubicBezTo>
                  <a:cubicBezTo>
                    <a:pt x="34" y="18"/>
                    <a:pt x="55" y="26"/>
                    <a:pt x="74" y="36"/>
                  </a:cubicBezTo>
                  <a:cubicBezTo>
                    <a:pt x="101" y="51"/>
                    <a:pt x="125" y="68"/>
                    <a:pt x="148" y="88"/>
                  </a:cubicBezTo>
                  <a:cubicBezTo>
                    <a:pt x="169" y="106"/>
                    <a:pt x="188" y="127"/>
                    <a:pt x="199" y="152"/>
                  </a:cubicBezTo>
                  <a:cubicBezTo>
                    <a:pt x="202" y="159"/>
                    <a:pt x="204" y="166"/>
                    <a:pt x="205" y="173"/>
                  </a:cubicBezTo>
                  <a:cubicBezTo>
                    <a:pt x="205" y="173"/>
                    <a:pt x="204" y="173"/>
                    <a:pt x="204" y="174"/>
                  </a:cubicBezTo>
                  <a:cubicBezTo>
                    <a:pt x="198" y="185"/>
                    <a:pt x="192" y="195"/>
                    <a:pt x="187" y="207"/>
                  </a:cubicBezTo>
                  <a:cubicBezTo>
                    <a:pt x="185" y="213"/>
                    <a:pt x="182" y="221"/>
                    <a:pt x="188" y="226"/>
                  </a:cubicBezTo>
                  <a:cubicBezTo>
                    <a:pt x="189" y="227"/>
                    <a:pt x="191" y="227"/>
                    <a:pt x="191" y="225"/>
                  </a:cubicBezTo>
                  <a:cubicBezTo>
                    <a:pt x="194" y="209"/>
                    <a:pt x="200" y="192"/>
                    <a:pt x="206" y="176"/>
                  </a:cubicBezTo>
                  <a:cubicBezTo>
                    <a:pt x="206" y="179"/>
                    <a:pt x="206" y="182"/>
                    <a:pt x="206" y="186"/>
                  </a:cubicBezTo>
                  <a:cubicBezTo>
                    <a:pt x="206" y="199"/>
                    <a:pt x="201" y="210"/>
                    <a:pt x="196" y="223"/>
                  </a:cubicBezTo>
                  <a:cubicBezTo>
                    <a:pt x="195" y="225"/>
                    <a:pt x="196" y="227"/>
                    <a:pt x="197" y="229"/>
                  </a:cubicBezTo>
                  <a:cubicBezTo>
                    <a:pt x="190" y="229"/>
                    <a:pt x="184" y="230"/>
                    <a:pt x="178" y="231"/>
                  </a:cubicBezTo>
                  <a:cubicBezTo>
                    <a:pt x="169" y="231"/>
                    <a:pt x="161" y="231"/>
                    <a:pt x="152" y="230"/>
                  </a:cubicBezTo>
                  <a:cubicBezTo>
                    <a:pt x="154" y="207"/>
                    <a:pt x="144" y="183"/>
                    <a:pt x="130" y="162"/>
                  </a:cubicBezTo>
                  <a:cubicBezTo>
                    <a:pt x="131" y="158"/>
                    <a:pt x="133" y="154"/>
                    <a:pt x="134" y="150"/>
                  </a:cubicBezTo>
                  <a:cubicBezTo>
                    <a:pt x="139" y="138"/>
                    <a:pt x="143" y="126"/>
                    <a:pt x="145" y="114"/>
                  </a:cubicBezTo>
                  <a:cubicBezTo>
                    <a:pt x="145" y="111"/>
                    <a:pt x="141" y="110"/>
                    <a:pt x="141" y="113"/>
                  </a:cubicBezTo>
                  <a:cubicBezTo>
                    <a:pt x="137" y="123"/>
                    <a:pt x="132" y="133"/>
                    <a:pt x="127" y="143"/>
                  </a:cubicBezTo>
                  <a:cubicBezTo>
                    <a:pt x="126" y="146"/>
                    <a:pt x="124" y="149"/>
                    <a:pt x="123" y="152"/>
                  </a:cubicBezTo>
                  <a:cubicBezTo>
                    <a:pt x="118" y="146"/>
                    <a:pt x="112" y="139"/>
                    <a:pt x="107" y="134"/>
                  </a:cubicBezTo>
                  <a:cubicBezTo>
                    <a:pt x="103" y="130"/>
                    <a:pt x="99" y="127"/>
                    <a:pt x="95" y="123"/>
                  </a:cubicBezTo>
                  <a:cubicBezTo>
                    <a:pt x="98" y="116"/>
                    <a:pt x="101" y="109"/>
                    <a:pt x="103" y="102"/>
                  </a:cubicBezTo>
                  <a:cubicBezTo>
                    <a:pt x="107" y="90"/>
                    <a:pt x="111" y="79"/>
                    <a:pt x="113" y="67"/>
                  </a:cubicBezTo>
                  <a:cubicBezTo>
                    <a:pt x="113" y="65"/>
                    <a:pt x="111" y="65"/>
                    <a:pt x="110" y="66"/>
                  </a:cubicBezTo>
                  <a:cubicBezTo>
                    <a:pt x="108" y="77"/>
                    <a:pt x="104" y="86"/>
                    <a:pt x="100" y="96"/>
                  </a:cubicBezTo>
                  <a:cubicBezTo>
                    <a:pt x="97" y="103"/>
                    <a:pt x="93" y="111"/>
                    <a:pt x="89" y="118"/>
                  </a:cubicBezTo>
                  <a:cubicBezTo>
                    <a:pt x="84" y="114"/>
                    <a:pt x="78" y="111"/>
                    <a:pt x="73" y="107"/>
                  </a:cubicBezTo>
                  <a:cubicBezTo>
                    <a:pt x="73" y="102"/>
                    <a:pt x="73" y="97"/>
                    <a:pt x="73" y="93"/>
                  </a:cubicBezTo>
                  <a:cubicBezTo>
                    <a:pt x="74" y="82"/>
                    <a:pt x="74" y="70"/>
                    <a:pt x="74" y="59"/>
                  </a:cubicBezTo>
                  <a:cubicBezTo>
                    <a:pt x="74" y="58"/>
                    <a:pt x="72" y="58"/>
                    <a:pt x="72" y="59"/>
                  </a:cubicBezTo>
                  <a:cubicBezTo>
                    <a:pt x="68" y="69"/>
                    <a:pt x="65" y="78"/>
                    <a:pt x="64" y="89"/>
                  </a:cubicBezTo>
                  <a:cubicBezTo>
                    <a:pt x="63" y="93"/>
                    <a:pt x="62" y="97"/>
                    <a:pt x="61" y="101"/>
                  </a:cubicBezTo>
                  <a:cubicBezTo>
                    <a:pt x="53" y="97"/>
                    <a:pt x="44" y="94"/>
                    <a:pt x="35" y="91"/>
                  </a:cubicBezTo>
                  <a:cubicBezTo>
                    <a:pt x="33" y="81"/>
                    <a:pt x="33" y="71"/>
                    <a:pt x="36" y="60"/>
                  </a:cubicBezTo>
                  <a:cubicBezTo>
                    <a:pt x="39" y="48"/>
                    <a:pt x="43" y="36"/>
                    <a:pt x="43" y="24"/>
                  </a:cubicBezTo>
                  <a:cubicBezTo>
                    <a:pt x="44" y="22"/>
                    <a:pt x="41" y="21"/>
                    <a:pt x="40" y="23"/>
                  </a:cubicBezTo>
                  <a:cubicBezTo>
                    <a:pt x="36" y="39"/>
                    <a:pt x="20" y="68"/>
                    <a:pt x="23" y="89"/>
                  </a:cubicBezTo>
                  <a:cubicBezTo>
                    <a:pt x="16" y="87"/>
                    <a:pt x="10" y="87"/>
                    <a:pt x="3" y="86"/>
                  </a:cubicBezTo>
                  <a:cubicBezTo>
                    <a:pt x="1" y="86"/>
                    <a:pt x="0" y="90"/>
                    <a:pt x="2" y="90"/>
                  </a:cubicBezTo>
                  <a:cubicBezTo>
                    <a:pt x="10" y="92"/>
                    <a:pt x="18" y="94"/>
                    <a:pt x="25" y="96"/>
                  </a:cubicBezTo>
                  <a:cubicBezTo>
                    <a:pt x="27" y="99"/>
                    <a:pt x="29" y="102"/>
                    <a:pt x="32" y="104"/>
                  </a:cubicBezTo>
                  <a:cubicBezTo>
                    <a:pt x="34" y="106"/>
                    <a:pt x="37" y="104"/>
                    <a:pt x="37" y="102"/>
                  </a:cubicBezTo>
                  <a:cubicBezTo>
                    <a:pt x="36" y="101"/>
                    <a:pt x="36" y="101"/>
                    <a:pt x="36" y="100"/>
                  </a:cubicBezTo>
                  <a:cubicBezTo>
                    <a:pt x="45" y="104"/>
                    <a:pt x="53" y="108"/>
                    <a:pt x="61" y="113"/>
                  </a:cubicBezTo>
                  <a:cubicBezTo>
                    <a:pt x="61" y="115"/>
                    <a:pt x="62" y="117"/>
                    <a:pt x="62" y="118"/>
                  </a:cubicBezTo>
                  <a:cubicBezTo>
                    <a:pt x="63" y="120"/>
                    <a:pt x="66" y="120"/>
                    <a:pt x="67" y="119"/>
                  </a:cubicBezTo>
                  <a:cubicBezTo>
                    <a:pt x="68" y="119"/>
                    <a:pt x="68" y="118"/>
                    <a:pt x="68" y="118"/>
                  </a:cubicBezTo>
                  <a:cubicBezTo>
                    <a:pt x="77" y="125"/>
                    <a:pt x="86" y="132"/>
                    <a:pt x="94" y="140"/>
                  </a:cubicBezTo>
                  <a:cubicBezTo>
                    <a:pt x="103" y="150"/>
                    <a:pt x="111" y="160"/>
                    <a:pt x="117" y="171"/>
                  </a:cubicBezTo>
                  <a:cubicBezTo>
                    <a:pt x="117" y="172"/>
                    <a:pt x="117" y="173"/>
                    <a:pt x="117" y="174"/>
                  </a:cubicBezTo>
                  <a:cubicBezTo>
                    <a:pt x="117" y="176"/>
                    <a:pt x="118" y="177"/>
                    <a:pt x="120" y="177"/>
                  </a:cubicBezTo>
                  <a:cubicBezTo>
                    <a:pt x="121" y="179"/>
                    <a:pt x="122" y="181"/>
                    <a:pt x="123" y="183"/>
                  </a:cubicBezTo>
                  <a:cubicBezTo>
                    <a:pt x="130" y="199"/>
                    <a:pt x="131" y="215"/>
                    <a:pt x="133" y="232"/>
                  </a:cubicBezTo>
                  <a:cubicBezTo>
                    <a:pt x="134" y="240"/>
                    <a:pt x="144" y="242"/>
                    <a:pt x="149" y="238"/>
                  </a:cubicBezTo>
                  <a:cubicBezTo>
                    <a:pt x="170" y="246"/>
                    <a:pt x="196" y="247"/>
                    <a:pt x="215" y="236"/>
                  </a:cubicBezTo>
                  <a:cubicBezTo>
                    <a:pt x="220" y="234"/>
                    <a:pt x="219" y="228"/>
                    <a:pt x="214" y="227"/>
                  </a:cubicBezTo>
                  <a:cubicBezTo>
                    <a:pt x="228" y="206"/>
                    <a:pt x="227" y="176"/>
                    <a:pt x="219"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1445"/>
            <p:cNvSpPr>
              <a:spLocks noEditPoints="1"/>
            </p:cNvSpPr>
            <p:nvPr/>
          </p:nvSpPr>
          <p:spPr bwMode="auto">
            <a:xfrm>
              <a:off x="5092" y="308"/>
              <a:ext cx="212" cy="249"/>
            </a:xfrm>
            <a:custGeom>
              <a:avLst/>
              <a:gdLst>
                <a:gd name="T0" fmla="*/ 373 w 378"/>
                <a:gd name="T1" fmla="*/ 426 h 444"/>
                <a:gd name="T2" fmla="*/ 313 w 378"/>
                <a:gd name="T3" fmla="*/ 160 h 444"/>
                <a:gd name="T4" fmla="*/ 138 w 378"/>
                <a:gd name="T5" fmla="*/ 26 h 444"/>
                <a:gd name="T6" fmla="*/ 33 w 378"/>
                <a:gd name="T7" fmla="*/ 2 h 444"/>
                <a:gd name="T8" fmla="*/ 31 w 378"/>
                <a:gd name="T9" fmla="*/ 7 h 444"/>
                <a:gd name="T10" fmla="*/ 10 w 378"/>
                <a:gd name="T11" fmla="*/ 19 h 444"/>
                <a:gd name="T12" fmla="*/ 31 w 378"/>
                <a:gd name="T13" fmla="*/ 49 h 444"/>
                <a:gd name="T14" fmla="*/ 51 w 378"/>
                <a:gd name="T15" fmla="*/ 95 h 444"/>
                <a:gd name="T16" fmla="*/ 34 w 378"/>
                <a:gd name="T17" fmla="*/ 14 h 444"/>
                <a:gd name="T18" fmla="*/ 92 w 378"/>
                <a:gd name="T19" fmla="*/ 22 h 444"/>
                <a:gd name="T20" fmla="*/ 93 w 378"/>
                <a:gd name="T21" fmla="*/ 112 h 444"/>
                <a:gd name="T22" fmla="*/ 94 w 378"/>
                <a:gd name="T23" fmla="*/ 92 h 444"/>
                <a:gd name="T24" fmla="*/ 97 w 378"/>
                <a:gd name="T25" fmla="*/ 24 h 444"/>
                <a:gd name="T26" fmla="*/ 137 w 378"/>
                <a:gd name="T27" fmla="*/ 39 h 444"/>
                <a:gd name="T28" fmla="*/ 128 w 378"/>
                <a:gd name="T29" fmla="*/ 87 h 444"/>
                <a:gd name="T30" fmla="*/ 24 w 378"/>
                <a:gd name="T31" fmla="*/ 113 h 444"/>
                <a:gd name="T32" fmla="*/ 2 w 378"/>
                <a:gd name="T33" fmla="*/ 16 h 444"/>
                <a:gd name="T34" fmla="*/ 6 w 378"/>
                <a:gd name="T35" fmla="*/ 74 h 444"/>
                <a:gd name="T36" fmla="*/ 10 w 378"/>
                <a:gd name="T37" fmla="*/ 115 h 444"/>
                <a:gd name="T38" fmla="*/ 9 w 378"/>
                <a:gd name="T39" fmla="*/ 119 h 444"/>
                <a:gd name="T40" fmla="*/ 14 w 378"/>
                <a:gd name="T41" fmla="*/ 127 h 444"/>
                <a:gd name="T42" fmla="*/ 23 w 378"/>
                <a:gd name="T43" fmla="*/ 120 h 444"/>
                <a:gd name="T44" fmla="*/ 210 w 378"/>
                <a:gd name="T45" fmla="*/ 217 h 444"/>
                <a:gd name="T46" fmla="*/ 272 w 378"/>
                <a:gd name="T47" fmla="*/ 427 h 444"/>
                <a:gd name="T48" fmla="*/ 283 w 378"/>
                <a:gd name="T49" fmla="*/ 434 h 444"/>
                <a:gd name="T50" fmla="*/ 338 w 378"/>
                <a:gd name="T51" fmla="*/ 442 h 444"/>
                <a:gd name="T52" fmla="*/ 373 w 378"/>
                <a:gd name="T53" fmla="*/ 427 h 444"/>
                <a:gd name="T54" fmla="*/ 290 w 378"/>
                <a:gd name="T55" fmla="*/ 426 h 444"/>
                <a:gd name="T56" fmla="*/ 136 w 378"/>
                <a:gd name="T57" fmla="*/ 133 h 444"/>
                <a:gd name="T58" fmla="*/ 150 w 378"/>
                <a:gd name="T59" fmla="*/ 46 h 444"/>
                <a:gd name="T60" fmla="*/ 264 w 378"/>
                <a:gd name="T61" fmla="*/ 126 h 444"/>
                <a:gd name="T62" fmla="*/ 232 w 378"/>
                <a:gd name="T63" fmla="*/ 205 h 444"/>
                <a:gd name="T64" fmla="*/ 240 w 378"/>
                <a:gd name="T65" fmla="*/ 184 h 444"/>
                <a:gd name="T66" fmla="*/ 266 w 378"/>
                <a:gd name="T67" fmla="*/ 128 h 444"/>
                <a:gd name="T68" fmla="*/ 347 w 378"/>
                <a:gd name="T69" fmla="*/ 299 h 444"/>
                <a:gd name="T70" fmla="*/ 310 w 378"/>
                <a:gd name="T71" fmla="*/ 369 h 444"/>
                <a:gd name="T72" fmla="*/ 319 w 378"/>
                <a:gd name="T73" fmla="*/ 355 h 444"/>
                <a:gd name="T74" fmla="*/ 348 w 378"/>
                <a:gd name="T75" fmla="*/ 301 h 444"/>
                <a:gd name="T76" fmla="*/ 318 w 378"/>
                <a:gd name="T77" fmla="*/ 403 h 444"/>
                <a:gd name="T78" fmla="*/ 357 w 378"/>
                <a:gd name="T79" fmla="*/ 372 h 444"/>
                <a:gd name="T80" fmla="*/ 322 w 378"/>
                <a:gd name="T81" fmla="*/ 42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44">
                  <a:moveTo>
                    <a:pt x="373" y="427"/>
                  </a:moveTo>
                  <a:cubicBezTo>
                    <a:pt x="373" y="426"/>
                    <a:pt x="373" y="426"/>
                    <a:pt x="373" y="426"/>
                  </a:cubicBezTo>
                  <a:cubicBezTo>
                    <a:pt x="374" y="364"/>
                    <a:pt x="367" y="301"/>
                    <a:pt x="349" y="241"/>
                  </a:cubicBezTo>
                  <a:cubicBezTo>
                    <a:pt x="341" y="213"/>
                    <a:pt x="329" y="185"/>
                    <a:pt x="313" y="160"/>
                  </a:cubicBezTo>
                  <a:cubicBezTo>
                    <a:pt x="302" y="142"/>
                    <a:pt x="287" y="126"/>
                    <a:pt x="271" y="112"/>
                  </a:cubicBezTo>
                  <a:cubicBezTo>
                    <a:pt x="233" y="77"/>
                    <a:pt x="187" y="46"/>
                    <a:pt x="138" y="26"/>
                  </a:cubicBezTo>
                  <a:cubicBezTo>
                    <a:pt x="107" y="12"/>
                    <a:pt x="68" y="0"/>
                    <a:pt x="33" y="6"/>
                  </a:cubicBezTo>
                  <a:cubicBezTo>
                    <a:pt x="33" y="5"/>
                    <a:pt x="33" y="3"/>
                    <a:pt x="33" y="2"/>
                  </a:cubicBezTo>
                  <a:cubicBezTo>
                    <a:pt x="33" y="1"/>
                    <a:pt x="32" y="1"/>
                    <a:pt x="32" y="2"/>
                  </a:cubicBezTo>
                  <a:cubicBezTo>
                    <a:pt x="32" y="4"/>
                    <a:pt x="31" y="5"/>
                    <a:pt x="31" y="7"/>
                  </a:cubicBezTo>
                  <a:cubicBezTo>
                    <a:pt x="23" y="8"/>
                    <a:pt x="15" y="11"/>
                    <a:pt x="8" y="14"/>
                  </a:cubicBezTo>
                  <a:cubicBezTo>
                    <a:pt x="5" y="16"/>
                    <a:pt x="7" y="20"/>
                    <a:pt x="10" y="19"/>
                  </a:cubicBezTo>
                  <a:cubicBezTo>
                    <a:pt x="16" y="17"/>
                    <a:pt x="23" y="15"/>
                    <a:pt x="30" y="15"/>
                  </a:cubicBezTo>
                  <a:cubicBezTo>
                    <a:pt x="29" y="26"/>
                    <a:pt x="29" y="37"/>
                    <a:pt x="31" y="49"/>
                  </a:cubicBezTo>
                  <a:cubicBezTo>
                    <a:pt x="33" y="64"/>
                    <a:pt x="35" y="86"/>
                    <a:pt x="46" y="97"/>
                  </a:cubicBezTo>
                  <a:cubicBezTo>
                    <a:pt x="48" y="99"/>
                    <a:pt x="51" y="98"/>
                    <a:pt x="51" y="95"/>
                  </a:cubicBezTo>
                  <a:cubicBezTo>
                    <a:pt x="51" y="83"/>
                    <a:pt x="43" y="68"/>
                    <a:pt x="40" y="56"/>
                  </a:cubicBezTo>
                  <a:cubicBezTo>
                    <a:pt x="36" y="42"/>
                    <a:pt x="34" y="28"/>
                    <a:pt x="34" y="14"/>
                  </a:cubicBezTo>
                  <a:cubicBezTo>
                    <a:pt x="53" y="13"/>
                    <a:pt x="73" y="16"/>
                    <a:pt x="92" y="22"/>
                  </a:cubicBezTo>
                  <a:cubicBezTo>
                    <a:pt x="92" y="22"/>
                    <a:pt x="92" y="22"/>
                    <a:pt x="92" y="22"/>
                  </a:cubicBezTo>
                  <a:cubicBezTo>
                    <a:pt x="85" y="37"/>
                    <a:pt x="82" y="52"/>
                    <a:pt x="81" y="68"/>
                  </a:cubicBezTo>
                  <a:cubicBezTo>
                    <a:pt x="81" y="81"/>
                    <a:pt x="83" y="101"/>
                    <a:pt x="93" y="112"/>
                  </a:cubicBezTo>
                  <a:cubicBezTo>
                    <a:pt x="94" y="113"/>
                    <a:pt x="97" y="112"/>
                    <a:pt x="97" y="110"/>
                  </a:cubicBezTo>
                  <a:cubicBezTo>
                    <a:pt x="98" y="104"/>
                    <a:pt x="96" y="98"/>
                    <a:pt x="94" y="92"/>
                  </a:cubicBezTo>
                  <a:cubicBezTo>
                    <a:pt x="92" y="84"/>
                    <a:pt x="91" y="76"/>
                    <a:pt x="91" y="68"/>
                  </a:cubicBezTo>
                  <a:cubicBezTo>
                    <a:pt x="90" y="53"/>
                    <a:pt x="92" y="38"/>
                    <a:pt x="97" y="24"/>
                  </a:cubicBezTo>
                  <a:cubicBezTo>
                    <a:pt x="98" y="24"/>
                    <a:pt x="98" y="24"/>
                    <a:pt x="98" y="23"/>
                  </a:cubicBezTo>
                  <a:cubicBezTo>
                    <a:pt x="112" y="28"/>
                    <a:pt x="125" y="34"/>
                    <a:pt x="137" y="39"/>
                  </a:cubicBezTo>
                  <a:cubicBezTo>
                    <a:pt x="141" y="41"/>
                    <a:pt x="145" y="43"/>
                    <a:pt x="148" y="45"/>
                  </a:cubicBezTo>
                  <a:cubicBezTo>
                    <a:pt x="137" y="56"/>
                    <a:pt x="131" y="71"/>
                    <a:pt x="128" y="87"/>
                  </a:cubicBezTo>
                  <a:cubicBezTo>
                    <a:pt x="126" y="101"/>
                    <a:pt x="124" y="115"/>
                    <a:pt x="127" y="129"/>
                  </a:cubicBezTo>
                  <a:cubicBezTo>
                    <a:pt x="96" y="115"/>
                    <a:pt x="61" y="109"/>
                    <a:pt x="24" y="113"/>
                  </a:cubicBezTo>
                  <a:cubicBezTo>
                    <a:pt x="24" y="102"/>
                    <a:pt x="20" y="89"/>
                    <a:pt x="18" y="81"/>
                  </a:cubicBezTo>
                  <a:cubicBezTo>
                    <a:pt x="14" y="59"/>
                    <a:pt x="8" y="38"/>
                    <a:pt x="2" y="16"/>
                  </a:cubicBezTo>
                  <a:cubicBezTo>
                    <a:pt x="2" y="15"/>
                    <a:pt x="1" y="15"/>
                    <a:pt x="1" y="16"/>
                  </a:cubicBezTo>
                  <a:cubicBezTo>
                    <a:pt x="0" y="36"/>
                    <a:pt x="3" y="55"/>
                    <a:pt x="6" y="74"/>
                  </a:cubicBezTo>
                  <a:cubicBezTo>
                    <a:pt x="8" y="84"/>
                    <a:pt x="9" y="95"/>
                    <a:pt x="10" y="105"/>
                  </a:cubicBezTo>
                  <a:cubicBezTo>
                    <a:pt x="10" y="109"/>
                    <a:pt x="10" y="112"/>
                    <a:pt x="10" y="115"/>
                  </a:cubicBezTo>
                  <a:cubicBezTo>
                    <a:pt x="9" y="115"/>
                    <a:pt x="9" y="115"/>
                    <a:pt x="9" y="115"/>
                  </a:cubicBezTo>
                  <a:cubicBezTo>
                    <a:pt x="6" y="115"/>
                    <a:pt x="7" y="119"/>
                    <a:pt x="9" y="119"/>
                  </a:cubicBezTo>
                  <a:cubicBezTo>
                    <a:pt x="10" y="119"/>
                    <a:pt x="10" y="119"/>
                    <a:pt x="10" y="119"/>
                  </a:cubicBezTo>
                  <a:cubicBezTo>
                    <a:pt x="11" y="122"/>
                    <a:pt x="12" y="124"/>
                    <a:pt x="14" y="127"/>
                  </a:cubicBezTo>
                  <a:cubicBezTo>
                    <a:pt x="16" y="128"/>
                    <a:pt x="18" y="128"/>
                    <a:pt x="20" y="127"/>
                  </a:cubicBezTo>
                  <a:cubicBezTo>
                    <a:pt x="21" y="125"/>
                    <a:pt x="23" y="122"/>
                    <a:pt x="23" y="120"/>
                  </a:cubicBezTo>
                  <a:cubicBezTo>
                    <a:pt x="60" y="121"/>
                    <a:pt x="96" y="128"/>
                    <a:pt x="129" y="144"/>
                  </a:cubicBezTo>
                  <a:cubicBezTo>
                    <a:pt x="162" y="161"/>
                    <a:pt x="189" y="188"/>
                    <a:pt x="210" y="217"/>
                  </a:cubicBezTo>
                  <a:cubicBezTo>
                    <a:pt x="252" y="278"/>
                    <a:pt x="271" y="353"/>
                    <a:pt x="272" y="425"/>
                  </a:cubicBezTo>
                  <a:cubicBezTo>
                    <a:pt x="271" y="425"/>
                    <a:pt x="271" y="426"/>
                    <a:pt x="272" y="427"/>
                  </a:cubicBezTo>
                  <a:cubicBezTo>
                    <a:pt x="272" y="427"/>
                    <a:pt x="272" y="427"/>
                    <a:pt x="272" y="427"/>
                  </a:cubicBezTo>
                  <a:cubicBezTo>
                    <a:pt x="273" y="432"/>
                    <a:pt x="278" y="435"/>
                    <a:pt x="283" y="434"/>
                  </a:cubicBezTo>
                  <a:cubicBezTo>
                    <a:pt x="291" y="438"/>
                    <a:pt x="300" y="439"/>
                    <a:pt x="309" y="440"/>
                  </a:cubicBezTo>
                  <a:cubicBezTo>
                    <a:pt x="319" y="441"/>
                    <a:pt x="329" y="441"/>
                    <a:pt x="338" y="442"/>
                  </a:cubicBezTo>
                  <a:cubicBezTo>
                    <a:pt x="348" y="442"/>
                    <a:pt x="360" y="444"/>
                    <a:pt x="369" y="441"/>
                  </a:cubicBezTo>
                  <a:cubicBezTo>
                    <a:pt x="376" y="440"/>
                    <a:pt x="378" y="431"/>
                    <a:pt x="373" y="427"/>
                  </a:cubicBezTo>
                  <a:close/>
                  <a:moveTo>
                    <a:pt x="322" y="424"/>
                  </a:moveTo>
                  <a:cubicBezTo>
                    <a:pt x="312" y="424"/>
                    <a:pt x="301" y="426"/>
                    <a:pt x="290" y="426"/>
                  </a:cubicBezTo>
                  <a:cubicBezTo>
                    <a:pt x="290" y="348"/>
                    <a:pt x="269" y="269"/>
                    <a:pt x="221" y="205"/>
                  </a:cubicBezTo>
                  <a:cubicBezTo>
                    <a:pt x="199" y="174"/>
                    <a:pt x="169" y="149"/>
                    <a:pt x="136" y="133"/>
                  </a:cubicBezTo>
                  <a:cubicBezTo>
                    <a:pt x="136" y="104"/>
                    <a:pt x="133" y="71"/>
                    <a:pt x="150" y="46"/>
                  </a:cubicBezTo>
                  <a:cubicBezTo>
                    <a:pt x="150" y="46"/>
                    <a:pt x="150" y="46"/>
                    <a:pt x="150" y="46"/>
                  </a:cubicBezTo>
                  <a:cubicBezTo>
                    <a:pt x="191" y="66"/>
                    <a:pt x="229" y="93"/>
                    <a:pt x="263" y="124"/>
                  </a:cubicBezTo>
                  <a:cubicBezTo>
                    <a:pt x="263" y="125"/>
                    <a:pt x="263" y="125"/>
                    <a:pt x="264" y="126"/>
                  </a:cubicBezTo>
                  <a:cubicBezTo>
                    <a:pt x="254" y="135"/>
                    <a:pt x="245" y="145"/>
                    <a:pt x="239" y="157"/>
                  </a:cubicBezTo>
                  <a:cubicBezTo>
                    <a:pt x="233" y="170"/>
                    <a:pt x="223" y="192"/>
                    <a:pt x="232" y="205"/>
                  </a:cubicBezTo>
                  <a:cubicBezTo>
                    <a:pt x="233" y="206"/>
                    <a:pt x="236" y="207"/>
                    <a:pt x="237" y="205"/>
                  </a:cubicBezTo>
                  <a:cubicBezTo>
                    <a:pt x="240" y="198"/>
                    <a:pt x="239" y="192"/>
                    <a:pt x="240" y="184"/>
                  </a:cubicBezTo>
                  <a:cubicBezTo>
                    <a:pt x="242" y="175"/>
                    <a:pt x="245" y="167"/>
                    <a:pt x="249" y="158"/>
                  </a:cubicBezTo>
                  <a:cubicBezTo>
                    <a:pt x="254" y="148"/>
                    <a:pt x="260" y="138"/>
                    <a:pt x="266" y="128"/>
                  </a:cubicBezTo>
                  <a:cubicBezTo>
                    <a:pt x="301" y="162"/>
                    <a:pt x="321" y="203"/>
                    <a:pt x="335" y="249"/>
                  </a:cubicBezTo>
                  <a:cubicBezTo>
                    <a:pt x="340" y="265"/>
                    <a:pt x="344" y="282"/>
                    <a:pt x="347" y="299"/>
                  </a:cubicBezTo>
                  <a:cubicBezTo>
                    <a:pt x="338" y="307"/>
                    <a:pt x="330" y="316"/>
                    <a:pt x="323" y="327"/>
                  </a:cubicBezTo>
                  <a:cubicBezTo>
                    <a:pt x="316" y="337"/>
                    <a:pt x="305" y="357"/>
                    <a:pt x="310" y="369"/>
                  </a:cubicBezTo>
                  <a:cubicBezTo>
                    <a:pt x="310" y="371"/>
                    <a:pt x="313" y="371"/>
                    <a:pt x="314" y="370"/>
                  </a:cubicBezTo>
                  <a:cubicBezTo>
                    <a:pt x="318" y="365"/>
                    <a:pt x="318" y="360"/>
                    <a:pt x="319" y="355"/>
                  </a:cubicBezTo>
                  <a:cubicBezTo>
                    <a:pt x="322" y="346"/>
                    <a:pt x="325" y="338"/>
                    <a:pt x="329" y="330"/>
                  </a:cubicBezTo>
                  <a:cubicBezTo>
                    <a:pt x="334" y="320"/>
                    <a:pt x="340" y="310"/>
                    <a:pt x="348" y="301"/>
                  </a:cubicBezTo>
                  <a:cubicBezTo>
                    <a:pt x="352" y="322"/>
                    <a:pt x="355" y="343"/>
                    <a:pt x="357" y="364"/>
                  </a:cubicBezTo>
                  <a:cubicBezTo>
                    <a:pt x="347" y="380"/>
                    <a:pt x="330" y="389"/>
                    <a:pt x="318" y="403"/>
                  </a:cubicBezTo>
                  <a:cubicBezTo>
                    <a:pt x="317" y="405"/>
                    <a:pt x="319" y="407"/>
                    <a:pt x="321" y="406"/>
                  </a:cubicBezTo>
                  <a:cubicBezTo>
                    <a:pt x="336" y="400"/>
                    <a:pt x="349" y="386"/>
                    <a:pt x="357" y="372"/>
                  </a:cubicBezTo>
                  <a:cubicBezTo>
                    <a:pt x="359" y="389"/>
                    <a:pt x="359" y="405"/>
                    <a:pt x="360" y="422"/>
                  </a:cubicBezTo>
                  <a:cubicBezTo>
                    <a:pt x="347" y="420"/>
                    <a:pt x="333" y="423"/>
                    <a:pt x="322" y="4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1446"/>
            <p:cNvSpPr/>
            <p:nvPr/>
          </p:nvSpPr>
          <p:spPr bwMode="auto">
            <a:xfrm>
              <a:off x="5193" y="353"/>
              <a:ext cx="19" cy="43"/>
            </a:xfrm>
            <a:custGeom>
              <a:avLst/>
              <a:gdLst>
                <a:gd name="T0" fmla="*/ 28 w 34"/>
                <a:gd name="T1" fmla="*/ 0 h 76"/>
                <a:gd name="T2" fmla="*/ 14 w 34"/>
                <a:gd name="T3" fmla="*/ 28 h 76"/>
                <a:gd name="T4" fmla="*/ 6 w 34"/>
                <a:gd name="T5" fmla="*/ 73 h 76"/>
                <a:gd name="T6" fmla="*/ 12 w 34"/>
                <a:gd name="T7" fmla="*/ 73 h 76"/>
                <a:gd name="T8" fmla="*/ 17 w 34"/>
                <a:gd name="T9" fmla="*/ 54 h 76"/>
                <a:gd name="T10" fmla="*/ 24 w 34"/>
                <a:gd name="T11" fmla="*/ 30 h 76"/>
                <a:gd name="T12" fmla="*/ 29 w 34"/>
                <a:gd name="T13" fmla="*/ 0 h 76"/>
                <a:gd name="T14" fmla="*/ 28 w 34"/>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76">
                  <a:moveTo>
                    <a:pt x="28" y="0"/>
                  </a:moveTo>
                  <a:cubicBezTo>
                    <a:pt x="21" y="7"/>
                    <a:pt x="18" y="19"/>
                    <a:pt x="14" y="28"/>
                  </a:cubicBezTo>
                  <a:cubicBezTo>
                    <a:pt x="10" y="40"/>
                    <a:pt x="0" y="60"/>
                    <a:pt x="6" y="73"/>
                  </a:cubicBezTo>
                  <a:cubicBezTo>
                    <a:pt x="7" y="75"/>
                    <a:pt x="10" y="76"/>
                    <a:pt x="12" y="73"/>
                  </a:cubicBezTo>
                  <a:cubicBezTo>
                    <a:pt x="15" y="67"/>
                    <a:pt x="15" y="60"/>
                    <a:pt x="17" y="54"/>
                  </a:cubicBezTo>
                  <a:cubicBezTo>
                    <a:pt x="18" y="46"/>
                    <a:pt x="21" y="38"/>
                    <a:pt x="24" y="30"/>
                  </a:cubicBezTo>
                  <a:cubicBezTo>
                    <a:pt x="27" y="22"/>
                    <a:pt x="34" y="8"/>
                    <a:pt x="29" y="0"/>
                  </a:cubicBezTo>
                  <a:cubicBezTo>
                    <a:pt x="29" y="0"/>
                    <a:pt x="28" y="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1447"/>
            <p:cNvSpPr/>
            <p:nvPr/>
          </p:nvSpPr>
          <p:spPr bwMode="auto">
            <a:xfrm>
              <a:off x="5233" y="406"/>
              <a:ext cx="26" cy="50"/>
            </a:xfrm>
            <a:custGeom>
              <a:avLst/>
              <a:gdLst>
                <a:gd name="T0" fmla="*/ 46 w 46"/>
                <a:gd name="T1" fmla="*/ 1 h 90"/>
                <a:gd name="T2" fmla="*/ 45 w 46"/>
                <a:gd name="T3" fmla="*/ 0 h 90"/>
                <a:gd name="T4" fmla="*/ 19 w 46"/>
                <a:gd name="T5" fmla="*/ 46 h 90"/>
                <a:gd name="T6" fmla="*/ 4 w 46"/>
                <a:gd name="T7" fmla="*/ 87 h 90"/>
                <a:gd name="T8" fmla="*/ 9 w 46"/>
                <a:gd name="T9" fmla="*/ 88 h 90"/>
                <a:gd name="T10" fmla="*/ 15 w 46"/>
                <a:gd name="T11" fmla="*/ 69 h 90"/>
                <a:gd name="T12" fmla="*/ 29 w 46"/>
                <a:gd name="T13" fmla="*/ 42 h 90"/>
                <a:gd name="T14" fmla="*/ 46 w 46"/>
                <a:gd name="T15" fmla="*/ 1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90">
                  <a:moveTo>
                    <a:pt x="46" y="1"/>
                  </a:moveTo>
                  <a:cubicBezTo>
                    <a:pt x="46" y="0"/>
                    <a:pt x="45" y="0"/>
                    <a:pt x="45" y="0"/>
                  </a:cubicBezTo>
                  <a:cubicBezTo>
                    <a:pt x="38" y="16"/>
                    <a:pt x="28" y="31"/>
                    <a:pt x="19" y="46"/>
                  </a:cubicBezTo>
                  <a:cubicBezTo>
                    <a:pt x="12" y="57"/>
                    <a:pt x="0" y="74"/>
                    <a:pt x="4" y="87"/>
                  </a:cubicBezTo>
                  <a:cubicBezTo>
                    <a:pt x="5" y="89"/>
                    <a:pt x="8" y="90"/>
                    <a:pt x="9" y="88"/>
                  </a:cubicBezTo>
                  <a:cubicBezTo>
                    <a:pt x="13" y="82"/>
                    <a:pt x="13" y="75"/>
                    <a:pt x="15" y="69"/>
                  </a:cubicBezTo>
                  <a:cubicBezTo>
                    <a:pt x="19" y="60"/>
                    <a:pt x="24" y="51"/>
                    <a:pt x="29" y="42"/>
                  </a:cubicBezTo>
                  <a:cubicBezTo>
                    <a:pt x="36" y="29"/>
                    <a:pt x="43" y="16"/>
                    <a:pt x="4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1448"/>
            <p:cNvSpPr/>
            <p:nvPr/>
          </p:nvSpPr>
          <p:spPr bwMode="auto">
            <a:xfrm>
              <a:off x="5248" y="441"/>
              <a:ext cx="24" cy="45"/>
            </a:xfrm>
            <a:custGeom>
              <a:avLst/>
              <a:gdLst>
                <a:gd name="T0" fmla="*/ 41 w 43"/>
                <a:gd name="T1" fmla="*/ 1 h 80"/>
                <a:gd name="T2" fmla="*/ 16 w 43"/>
                <a:gd name="T3" fmla="*/ 37 h 80"/>
                <a:gd name="T4" fmla="*/ 0 w 43"/>
                <a:gd name="T5" fmla="*/ 77 h 80"/>
                <a:gd name="T6" fmla="*/ 6 w 43"/>
                <a:gd name="T7" fmla="*/ 78 h 80"/>
                <a:gd name="T8" fmla="*/ 25 w 43"/>
                <a:gd name="T9" fmla="*/ 38 h 80"/>
                <a:gd name="T10" fmla="*/ 43 w 43"/>
                <a:gd name="T11" fmla="*/ 1 h 80"/>
                <a:gd name="T12" fmla="*/ 41 w 43"/>
                <a:gd name="T13" fmla="*/ 1 h 80"/>
              </a:gdLst>
              <a:ahLst/>
              <a:cxnLst>
                <a:cxn ang="0">
                  <a:pos x="T0" y="T1"/>
                </a:cxn>
                <a:cxn ang="0">
                  <a:pos x="T2" y="T3"/>
                </a:cxn>
                <a:cxn ang="0">
                  <a:pos x="T4" y="T5"/>
                </a:cxn>
                <a:cxn ang="0">
                  <a:pos x="T6" y="T7"/>
                </a:cxn>
                <a:cxn ang="0">
                  <a:pos x="T8" y="T9"/>
                </a:cxn>
                <a:cxn ang="0">
                  <a:pos x="T10" y="T11"/>
                </a:cxn>
                <a:cxn ang="0">
                  <a:pos x="T12" y="T13"/>
                </a:cxn>
              </a:cxnLst>
              <a:rect l="0" t="0" r="r" b="b"/>
              <a:pathLst>
                <a:path w="43" h="80">
                  <a:moveTo>
                    <a:pt x="41" y="1"/>
                  </a:moveTo>
                  <a:cubicBezTo>
                    <a:pt x="32" y="13"/>
                    <a:pt x="24" y="25"/>
                    <a:pt x="16" y="37"/>
                  </a:cubicBezTo>
                  <a:cubicBezTo>
                    <a:pt x="9" y="50"/>
                    <a:pt x="1" y="62"/>
                    <a:pt x="0" y="77"/>
                  </a:cubicBezTo>
                  <a:cubicBezTo>
                    <a:pt x="0" y="79"/>
                    <a:pt x="4" y="80"/>
                    <a:pt x="6" y="78"/>
                  </a:cubicBezTo>
                  <a:cubicBezTo>
                    <a:pt x="13" y="65"/>
                    <a:pt x="18" y="51"/>
                    <a:pt x="25" y="38"/>
                  </a:cubicBezTo>
                  <a:cubicBezTo>
                    <a:pt x="32" y="25"/>
                    <a:pt x="38" y="14"/>
                    <a:pt x="43" y="1"/>
                  </a:cubicBezTo>
                  <a:cubicBezTo>
                    <a:pt x="43" y="0"/>
                    <a:pt x="42" y="0"/>
                    <a:pt x="4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1449"/>
            <p:cNvSpPr/>
            <p:nvPr/>
          </p:nvSpPr>
          <p:spPr bwMode="auto">
            <a:xfrm>
              <a:off x="5164" y="497"/>
              <a:ext cx="17" cy="31"/>
            </a:xfrm>
            <a:custGeom>
              <a:avLst/>
              <a:gdLst>
                <a:gd name="T0" fmla="*/ 8 w 31"/>
                <a:gd name="T1" fmla="*/ 54 h 55"/>
                <a:gd name="T2" fmla="*/ 16 w 31"/>
                <a:gd name="T3" fmla="*/ 31 h 55"/>
                <a:gd name="T4" fmla="*/ 30 w 31"/>
                <a:gd name="T5" fmla="*/ 2 h 55"/>
                <a:gd name="T6" fmla="*/ 28 w 31"/>
                <a:gd name="T7" fmla="*/ 1 h 55"/>
                <a:gd name="T8" fmla="*/ 10 w 31"/>
                <a:gd name="T9" fmla="*/ 23 h 55"/>
                <a:gd name="T10" fmla="*/ 3 w 31"/>
                <a:gd name="T11" fmla="*/ 53 h 55"/>
                <a:gd name="T12" fmla="*/ 8 w 31"/>
                <a:gd name="T13" fmla="*/ 54 h 55"/>
              </a:gdLst>
              <a:ahLst/>
              <a:cxnLst>
                <a:cxn ang="0">
                  <a:pos x="T0" y="T1"/>
                </a:cxn>
                <a:cxn ang="0">
                  <a:pos x="T2" y="T3"/>
                </a:cxn>
                <a:cxn ang="0">
                  <a:pos x="T4" y="T5"/>
                </a:cxn>
                <a:cxn ang="0">
                  <a:pos x="T6" y="T7"/>
                </a:cxn>
                <a:cxn ang="0">
                  <a:pos x="T8" y="T9"/>
                </a:cxn>
                <a:cxn ang="0">
                  <a:pos x="T10" y="T11"/>
                </a:cxn>
                <a:cxn ang="0">
                  <a:pos x="T12" y="T13"/>
                </a:cxn>
              </a:cxnLst>
              <a:rect l="0" t="0" r="r" b="b"/>
              <a:pathLst>
                <a:path w="31" h="55">
                  <a:moveTo>
                    <a:pt x="8" y="54"/>
                  </a:moveTo>
                  <a:cubicBezTo>
                    <a:pt x="13" y="48"/>
                    <a:pt x="13" y="39"/>
                    <a:pt x="16" y="31"/>
                  </a:cubicBezTo>
                  <a:cubicBezTo>
                    <a:pt x="19" y="21"/>
                    <a:pt x="23" y="11"/>
                    <a:pt x="30" y="2"/>
                  </a:cubicBezTo>
                  <a:cubicBezTo>
                    <a:pt x="31" y="1"/>
                    <a:pt x="29" y="0"/>
                    <a:pt x="28" y="1"/>
                  </a:cubicBezTo>
                  <a:cubicBezTo>
                    <a:pt x="20" y="7"/>
                    <a:pt x="14" y="15"/>
                    <a:pt x="10" y="23"/>
                  </a:cubicBezTo>
                  <a:cubicBezTo>
                    <a:pt x="7" y="31"/>
                    <a:pt x="0" y="44"/>
                    <a:pt x="3" y="53"/>
                  </a:cubicBezTo>
                  <a:cubicBezTo>
                    <a:pt x="3" y="54"/>
                    <a:pt x="6" y="55"/>
                    <a:pt x="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1450"/>
            <p:cNvSpPr>
              <a:spLocks noEditPoints="1"/>
            </p:cNvSpPr>
            <p:nvPr/>
          </p:nvSpPr>
          <p:spPr bwMode="auto">
            <a:xfrm>
              <a:off x="4196" y="4399"/>
              <a:ext cx="199" cy="244"/>
            </a:xfrm>
            <a:custGeom>
              <a:avLst/>
              <a:gdLst>
                <a:gd name="T0" fmla="*/ 294 w 355"/>
                <a:gd name="T1" fmla="*/ 67 h 436"/>
                <a:gd name="T2" fmla="*/ 103 w 355"/>
                <a:gd name="T3" fmla="*/ 8 h 436"/>
                <a:gd name="T4" fmla="*/ 38 w 355"/>
                <a:gd name="T5" fmla="*/ 44 h 436"/>
                <a:gd name="T6" fmla="*/ 14 w 355"/>
                <a:gd name="T7" fmla="*/ 63 h 436"/>
                <a:gd name="T8" fmla="*/ 33 w 355"/>
                <a:gd name="T9" fmla="*/ 64 h 436"/>
                <a:gd name="T10" fmla="*/ 30 w 355"/>
                <a:gd name="T11" fmla="*/ 66 h 436"/>
                <a:gd name="T12" fmla="*/ 41 w 355"/>
                <a:gd name="T13" fmla="*/ 68 h 436"/>
                <a:gd name="T14" fmla="*/ 56 w 355"/>
                <a:gd name="T15" fmla="*/ 61 h 436"/>
                <a:gd name="T16" fmla="*/ 226 w 355"/>
                <a:gd name="T17" fmla="*/ 246 h 436"/>
                <a:gd name="T18" fmla="*/ 77 w 355"/>
                <a:gd name="T19" fmla="*/ 377 h 436"/>
                <a:gd name="T20" fmla="*/ 2 w 355"/>
                <a:gd name="T21" fmla="*/ 351 h 436"/>
                <a:gd name="T22" fmla="*/ 79 w 355"/>
                <a:gd name="T23" fmla="*/ 425 h 436"/>
                <a:gd name="T24" fmla="*/ 326 w 355"/>
                <a:gd name="T25" fmla="*/ 325 h 436"/>
                <a:gd name="T26" fmla="*/ 336 w 355"/>
                <a:gd name="T27" fmla="*/ 257 h 436"/>
                <a:gd name="T28" fmla="*/ 108 w 355"/>
                <a:gd name="T29" fmla="*/ 418 h 436"/>
                <a:gd name="T30" fmla="*/ 18 w 355"/>
                <a:gd name="T31" fmla="*/ 370 h 436"/>
                <a:gd name="T32" fmla="*/ 69 w 355"/>
                <a:gd name="T33" fmla="*/ 395 h 436"/>
                <a:gd name="T34" fmla="*/ 92 w 355"/>
                <a:gd name="T35" fmla="*/ 397 h 436"/>
                <a:gd name="T36" fmla="*/ 105 w 355"/>
                <a:gd name="T37" fmla="*/ 391 h 436"/>
                <a:gd name="T38" fmla="*/ 147 w 355"/>
                <a:gd name="T39" fmla="*/ 399 h 436"/>
                <a:gd name="T40" fmla="*/ 107 w 355"/>
                <a:gd name="T41" fmla="*/ 391 h 436"/>
                <a:gd name="T42" fmla="*/ 143 w 355"/>
                <a:gd name="T43" fmla="*/ 378 h 436"/>
                <a:gd name="T44" fmla="*/ 176 w 355"/>
                <a:gd name="T45" fmla="*/ 392 h 436"/>
                <a:gd name="T46" fmla="*/ 143 w 355"/>
                <a:gd name="T47" fmla="*/ 378 h 436"/>
                <a:gd name="T48" fmla="*/ 248 w 355"/>
                <a:gd name="T49" fmla="*/ 341 h 436"/>
                <a:gd name="T50" fmla="*/ 215 w 355"/>
                <a:gd name="T51" fmla="*/ 334 h 436"/>
                <a:gd name="T52" fmla="*/ 216 w 355"/>
                <a:gd name="T53" fmla="*/ 312 h 436"/>
                <a:gd name="T54" fmla="*/ 231 w 355"/>
                <a:gd name="T55" fmla="*/ 317 h 436"/>
                <a:gd name="T56" fmla="*/ 241 w 355"/>
                <a:gd name="T57" fmla="*/ 318 h 436"/>
                <a:gd name="T58" fmla="*/ 217 w 355"/>
                <a:gd name="T59" fmla="*/ 311 h 436"/>
                <a:gd name="T60" fmla="*/ 228 w 355"/>
                <a:gd name="T61" fmla="*/ 293 h 436"/>
                <a:gd name="T62" fmla="*/ 243 w 355"/>
                <a:gd name="T63" fmla="*/ 286 h 436"/>
                <a:gd name="T64" fmla="*/ 256 w 355"/>
                <a:gd name="T65" fmla="*/ 299 h 436"/>
                <a:gd name="T66" fmla="*/ 247 w 355"/>
                <a:gd name="T67" fmla="*/ 247 h 436"/>
                <a:gd name="T68" fmla="*/ 263 w 355"/>
                <a:gd name="T69" fmla="*/ 252 h 436"/>
                <a:gd name="T70" fmla="*/ 250 w 355"/>
                <a:gd name="T71" fmla="*/ 232 h 436"/>
                <a:gd name="T72" fmla="*/ 256 w 355"/>
                <a:gd name="T73" fmla="*/ 212 h 436"/>
                <a:gd name="T74" fmla="*/ 272 w 355"/>
                <a:gd name="T75" fmla="*/ 220 h 436"/>
                <a:gd name="T76" fmla="*/ 249 w 355"/>
                <a:gd name="T77" fmla="*/ 205 h 436"/>
                <a:gd name="T78" fmla="*/ 239 w 355"/>
                <a:gd name="T79" fmla="*/ 171 h 436"/>
                <a:gd name="T80" fmla="*/ 263 w 355"/>
                <a:gd name="T81" fmla="*/ 180 h 436"/>
                <a:gd name="T82" fmla="*/ 236 w 355"/>
                <a:gd name="T83" fmla="*/ 164 h 436"/>
                <a:gd name="T84" fmla="*/ 247 w 355"/>
                <a:gd name="T85" fmla="*/ 142 h 436"/>
                <a:gd name="T86" fmla="*/ 220 w 355"/>
                <a:gd name="T87" fmla="*/ 134 h 436"/>
                <a:gd name="T88" fmla="*/ 232 w 355"/>
                <a:gd name="T89" fmla="*/ 110 h 436"/>
                <a:gd name="T90" fmla="*/ 190 w 355"/>
                <a:gd name="T91" fmla="*/ 99 h 436"/>
                <a:gd name="T92" fmla="*/ 180 w 355"/>
                <a:gd name="T93" fmla="*/ 71 h 436"/>
                <a:gd name="T94" fmla="*/ 204 w 355"/>
                <a:gd name="T95" fmla="*/ 81 h 436"/>
                <a:gd name="T96" fmla="*/ 158 w 355"/>
                <a:gd name="T97" fmla="*/ 75 h 436"/>
                <a:gd name="T98" fmla="*/ 142 w 355"/>
                <a:gd name="T99" fmla="*/ 60 h 436"/>
                <a:gd name="T100" fmla="*/ 180 w 355"/>
                <a:gd name="T101" fmla="*/ 54 h 436"/>
                <a:gd name="T102" fmla="*/ 125 w 355"/>
                <a:gd name="T103" fmla="*/ 59 h 436"/>
                <a:gd name="T104" fmla="*/ 128 w 355"/>
                <a:gd name="T105" fmla="*/ 43 h 436"/>
                <a:gd name="T106" fmla="*/ 96 w 355"/>
                <a:gd name="T107" fmla="*/ 51 h 436"/>
                <a:gd name="T108" fmla="*/ 115 w 355"/>
                <a:gd name="T109" fmla="*/ 30 h 436"/>
                <a:gd name="T110" fmla="*/ 84 w 355"/>
                <a:gd name="T111" fmla="*/ 43 h 436"/>
                <a:gd name="T112" fmla="*/ 54 w 355"/>
                <a:gd name="T113" fmla="*/ 51 h 436"/>
                <a:gd name="T114" fmla="*/ 176 w 355"/>
                <a:gd name="T115" fmla="*/ 19 h 436"/>
                <a:gd name="T116" fmla="*/ 301 w 355"/>
                <a:gd name="T117" fmla="*/ 9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5" h="436">
                  <a:moveTo>
                    <a:pt x="344" y="176"/>
                  </a:moveTo>
                  <a:cubicBezTo>
                    <a:pt x="335" y="137"/>
                    <a:pt x="319" y="100"/>
                    <a:pt x="294" y="67"/>
                  </a:cubicBezTo>
                  <a:cubicBezTo>
                    <a:pt x="273" y="40"/>
                    <a:pt x="246" y="21"/>
                    <a:pt x="211" y="11"/>
                  </a:cubicBezTo>
                  <a:cubicBezTo>
                    <a:pt x="176" y="1"/>
                    <a:pt x="138" y="0"/>
                    <a:pt x="103" y="8"/>
                  </a:cubicBezTo>
                  <a:cubicBezTo>
                    <a:pt x="86" y="12"/>
                    <a:pt x="70" y="19"/>
                    <a:pt x="56" y="28"/>
                  </a:cubicBezTo>
                  <a:cubicBezTo>
                    <a:pt x="50" y="33"/>
                    <a:pt x="44" y="38"/>
                    <a:pt x="38" y="44"/>
                  </a:cubicBezTo>
                  <a:cubicBezTo>
                    <a:pt x="37" y="45"/>
                    <a:pt x="36" y="46"/>
                    <a:pt x="36" y="46"/>
                  </a:cubicBezTo>
                  <a:cubicBezTo>
                    <a:pt x="29" y="52"/>
                    <a:pt x="22" y="58"/>
                    <a:pt x="14" y="63"/>
                  </a:cubicBezTo>
                  <a:cubicBezTo>
                    <a:pt x="11" y="66"/>
                    <a:pt x="15" y="70"/>
                    <a:pt x="19" y="68"/>
                  </a:cubicBezTo>
                  <a:cubicBezTo>
                    <a:pt x="24" y="66"/>
                    <a:pt x="28" y="65"/>
                    <a:pt x="33" y="64"/>
                  </a:cubicBezTo>
                  <a:cubicBezTo>
                    <a:pt x="33" y="64"/>
                    <a:pt x="33" y="64"/>
                    <a:pt x="33" y="64"/>
                  </a:cubicBezTo>
                  <a:cubicBezTo>
                    <a:pt x="32" y="65"/>
                    <a:pt x="31" y="65"/>
                    <a:pt x="30" y="66"/>
                  </a:cubicBezTo>
                  <a:cubicBezTo>
                    <a:pt x="27" y="68"/>
                    <a:pt x="30" y="73"/>
                    <a:pt x="34" y="71"/>
                  </a:cubicBezTo>
                  <a:cubicBezTo>
                    <a:pt x="36" y="70"/>
                    <a:pt x="39" y="69"/>
                    <a:pt x="41" y="68"/>
                  </a:cubicBezTo>
                  <a:cubicBezTo>
                    <a:pt x="42" y="68"/>
                    <a:pt x="44" y="67"/>
                    <a:pt x="45" y="66"/>
                  </a:cubicBezTo>
                  <a:cubicBezTo>
                    <a:pt x="49" y="64"/>
                    <a:pt x="52" y="63"/>
                    <a:pt x="56" y="61"/>
                  </a:cubicBezTo>
                  <a:cubicBezTo>
                    <a:pt x="103" y="60"/>
                    <a:pt x="146" y="82"/>
                    <a:pt x="178" y="113"/>
                  </a:cubicBezTo>
                  <a:cubicBezTo>
                    <a:pt x="214" y="148"/>
                    <a:pt x="238" y="199"/>
                    <a:pt x="226" y="246"/>
                  </a:cubicBezTo>
                  <a:cubicBezTo>
                    <a:pt x="215" y="290"/>
                    <a:pt x="183" y="333"/>
                    <a:pt x="142" y="359"/>
                  </a:cubicBezTo>
                  <a:cubicBezTo>
                    <a:pt x="123" y="371"/>
                    <a:pt x="101" y="378"/>
                    <a:pt x="77" y="377"/>
                  </a:cubicBezTo>
                  <a:cubicBezTo>
                    <a:pt x="51" y="376"/>
                    <a:pt x="29" y="360"/>
                    <a:pt x="9" y="346"/>
                  </a:cubicBezTo>
                  <a:cubicBezTo>
                    <a:pt x="5" y="343"/>
                    <a:pt x="0" y="346"/>
                    <a:pt x="2" y="351"/>
                  </a:cubicBezTo>
                  <a:cubicBezTo>
                    <a:pt x="4" y="354"/>
                    <a:pt x="6" y="356"/>
                    <a:pt x="7" y="359"/>
                  </a:cubicBezTo>
                  <a:cubicBezTo>
                    <a:pt x="8" y="394"/>
                    <a:pt x="44" y="417"/>
                    <a:pt x="79" y="425"/>
                  </a:cubicBezTo>
                  <a:cubicBezTo>
                    <a:pt x="122" y="436"/>
                    <a:pt x="171" y="434"/>
                    <a:pt x="214" y="423"/>
                  </a:cubicBezTo>
                  <a:cubicBezTo>
                    <a:pt x="268" y="410"/>
                    <a:pt x="306" y="369"/>
                    <a:pt x="326" y="325"/>
                  </a:cubicBezTo>
                  <a:cubicBezTo>
                    <a:pt x="349" y="277"/>
                    <a:pt x="355" y="226"/>
                    <a:pt x="344" y="176"/>
                  </a:cubicBezTo>
                  <a:close/>
                  <a:moveTo>
                    <a:pt x="336" y="257"/>
                  </a:moveTo>
                  <a:cubicBezTo>
                    <a:pt x="326" y="310"/>
                    <a:pt x="299" y="365"/>
                    <a:pt x="248" y="396"/>
                  </a:cubicBezTo>
                  <a:cubicBezTo>
                    <a:pt x="209" y="419"/>
                    <a:pt x="153" y="422"/>
                    <a:pt x="108" y="418"/>
                  </a:cubicBezTo>
                  <a:cubicBezTo>
                    <a:pt x="86" y="416"/>
                    <a:pt x="64" y="411"/>
                    <a:pt x="45" y="400"/>
                  </a:cubicBezTo>
                  <a:cubicBezTo>
                    <a:pt x="31" y="392"/>
                    <a:pt x="23" y="382"/>
                    <a:pt x="18" y="370"/>
                  </a:cubicBezTo>
                  <a:cubicBezTo>
                    <a:pt x="31" y="382"/>
                    <a:pt x="47" y="389"/>
                    <a:pt x="64" y="392"/>
                  </a:cubicBezTo>
                  <a:cubicBezTo>
                    <a:pt x="66" y="393"/>
                    <a:pt x="67" y="394"/>
                    <a:pt x="69" y="395"/>
                  </a:cubicBezTo>
                  <a:cubicBezTo>
                    <a:pt x="75" y="398"/>
                    <a:pt x="85" y="401"/>
                    <a:pt x="92" y="400"/>
                  </a:cubicBezTo>
                  <a:cubicBezTo>
                    <a:pt x="93" y="399"/>
                    <a:pt x="93" y="397"/>
                    <a:pt x="92" y="397"/>
                  </a:cubicBezTo>
                  <a:cubicBezTo>
                    <a:pt x="86" y="395"/>
                    <a:pt x="80" y="395"/>
                    <a:pt x="74" y="393"/>
                  </a:cubicBezTo>
                  <a:cubicBezTo>
                    <a:pt x="85" y="394"/>
                    <a:pt x="95" y="393"/>
                    <a:pt x="105" y="391"/>
                  </a:cubicBezTo>
                  <a:cubicBezTo>
                    <a:pt x="105" y="392"/>
                    <a:pt x="105" y="392"/>
                    <a:pt x="106" y="392"/>
                  </a:cubicBezTo>
                  <a:cubicBezTo>
                    <a:pt x="119" y="396"/>
                    <a:pt x="133" y="400"/>
                    <a:pt x="147" y="399"/>
                  </a:cubicBezTo>
                  <a:cubicBezTo>
                    <a:pt x="149" y="399"/>
                    <a:pt x="149" y="397"/>
                    <a:pt x="147" y="397"/>
                  </a:cubicBezTo>
                  <a:cubicBezTo>
                    <a:pt x="133" y="396"/>
                    <a:pt x="121" y="394"/>
                    <a:pt x="107" y="391"/>
                  </a:cubicBezTo>
                  <a:cubicBezTo>
                    <a:pt x="113" y="390"/>
                    <a:pt x="119" y="388"/>
                    <a:pt x="124" y="386"/>
                  </a:cubicBezTo>
                  <a:cubicBezTo>
                    <a:pt x="131" y="384"/>
                    <a:pt x="137" y="381"/>
                    <a:pt x="143" y="378"/>
                  </a:cubicBezTo>
                  <a:cubicBezTo>
                    <a:pt x="143" y="378"/>
                    <a:pt x="143" y="379"/>
                    <a:pt x="143" y="379"/>
                  </a:cubicBezTo>
                  <a:cubicBezTo>
                    <a:pt x="155" y="380"/>
                    <a:pt x="167" y="386"/>
                    <a:pt x="176" y="392"/>
                  </a:cubicBezTo>
                  <a:cubicBezTo>
                    <a:pt x="177" y="393"/>
                    <a:pt x="179" y="392"/>
                    <a:pt x="178" y="391"/>
                  </a:cubicBezTo>
                  <a:cubicBezTo>
                    <a:pt x="169" y="383"/>
                    <a:pt x="156" y="378"/>
                    <a:pt x="143" y="378"/>
                  </a:cubicBezTo>
                  <a:cubicBezTo>
                    <a:pt x="165" y="367"/>
                    <a:pt x="184" y="351"/>
                    <a:pt x="200" y="333"/>
                  </a:cubicBezTo>
                  <a:cubicBezTo>
                    <a:pt x="215" y="340"/>
                    <a:pt x="233" y="345"/>
                    <a:pt x="248" y="341"/>
                  </a:cubicBezTo>
                  <a:cubicBezTo>
                    <a:pt x="250" y="340"/>
                    <a:pt x="249" y="337"/>
                    <a:pt x="247" y="337"/>
                  </a:cubicBezTo>
                  <a:cubicBezTo>
                    <a:pt x="236" y="336"/>
                    <a:pt x="226" y="337"/>
                    <a:pt x="215" y="334"/>
                  </a:cubicBezTo>
                  <a:cubicBezTo>
                    <a:pt x="211" y="333"/>
                    <a:pt x="206" y="332"/>
                    <a:pt x="202" y="330"/>
                  </a:cubicBezTo>
                  <a:cubicBezTo>
                    <a:pt x="207" y="324"/>
                    <a:pt x="212" y="318"/>
                    <a:pt x="216" y="312"/>
                  </a:cubicBezTo>
                  <a:cubicBezTo>
                    <a:pt x="216" y="313"/>
                    <a:pt x="216" y="314"/>
                    <a:pt x="217" y="314"/>
                  </a:cubicBezTo>
                  <a:cubicBezTo>
                    <a:pt x="222" y="314"/>
                    <a:pt x="226" y="316"/>
                    <a:pt x="231" y="317"/>
                  </a:cubicBezTo>
                  <a:cubicBezTo>
                    <a:pt x="234" y="319"/>
                    <a:pt x="236" y="321"/>
                    <a:pt x="240" y="321"/>
                  </a:cubicBezTo>
                  <a:cubicBezTo>
                    <a:pt x="241" y="321"/>
                    <a:pt x="242" y="319"/>
                    <a:pt x="241" y="318"/>
                  </a:cubicBezTo>
                  <a:cubicBezTo>
                    <a:pt x="238" y="315"/>
                    <a:pt x="234" y="314"/>
                    <a:pt x="231" y="313"/>
                  </a:cubicBezTo>
                  <a:cubicBezTo>
                    <a:pt x="226" y="312"/>
                    <a:pt x="222" y="311"/>
                    <a:pt x="217" y="311"/>
                  </a:cubicBezTo>
                  <a:cubicBezTo>
                    <a:pt x="217" y="311"/>
                    <a:pt x="217" y="311"/>
                    <a:pt x="216" y="312"/>
                  </a:cubicBezTo>
                  <a:cubicBezTo>
                    <a:pt x="221" y="306"/>
                    <a:pt x="225" y="299"/>
                    <a:pt x="228" y="293"/>
                  </a:cubicBezTo>
                  <a:cubicBezTo>
                    <a:pt x="230" y="289"/>
                    <a:pt x="232" y="286"/>
                    <a:pt x="234" y="282"/>
                  </a:cubicBezTo>
                  <a:cubicBezTo>
                    <a:pt x="237" y="283"/>
                    <a:pt x="240" y="284"/>
                    <a:pt x="243" y="286"/>
                  </a:cubicBezTo>
                  <a:cubicBezTo>
                    <a:pt x="248" y="289"/>
                    <a:pt x="251" y="295"/>
                    <a:pt x="253" y="300"/>
                  </a:cubicBezTo>
                  <a:cubicBezTo>
                    <a:pt x="254" y="301"/>
                    <a:pt x="256" y="300"/>
                    <a:pt x="256" y="299"/>
                  </a:cubicBezTo>
                  <a:cubicBezTo>
                    <a:pt x="255" y="289"/>
                    <a:pt x="246" y="282"/>
                    <a:pt x="235" y="280"/>
                  </a:cubicBezTo>
                  <a:cubicBezTo>
                    <a:pt x="240" y="269"/>
                    <a:pt x="244" y="258"/>
                    <a:pt x="247" y="247"/>
                  </a:cubicBezTo>
                  <a:cubicBezTo>
                    <a:pt x="252" y="249"/>
                    <a:pt x="257" y="251"/>
                    <a:pt x="261" y="254"/>
                  </a:cubicBezTo>
                  <a:cubicBezTo>
                    <a:pt x="263" y="255"/>
                    <a:pt x="264" y="253"/>
                    <a:pt x="263" y="252"/>
                  </a:cubicBezTo>
                  <a:cubicBezTo>
                    <a:pt x="259" y="248"/>
                    <a:pt x="253" y="245"/>
                    <a:pt x="247" y="245"/>
                  </a:cubicBezTo>
                  <a:cubicBezTo>
                    <a:pt x="248" y="240"/>
                    <a:pt x="249" y="236"/>
                    <a:pt x="250" y="232"/>
                  </a:cubicBezTo>
                  <a:cubicBezTo>
                    <a:pt x="251" y="224"/>
                    <a:pt x="251" y="217"/>
                    <a:pt x="250" y="209"/>
                  </a:cubicBezTo>
                  <a:cubicBezTo>
                    <a:pt x="252" y="210"/>
                    <a:pt x="254" y="211"/>
                    <a:pt x="256" y="212"/>
                  </a:cubicBezTo>
                  <a:cubicBezTo>
                    <a:pt x="261" y="215"/>
                    <a:pt x="263" y="219"/>
                    <a:pt x="268" y="222"/>
                  </a:cubicBezTo>
                  <a:cubicBezTo>
                    <a:pt x="270" y="223"/>
                    <a:pt x="272" y="221"/>
                    <a:pt x="272" y="220"/>
                  </a:cubicBezTo>
                  <a:cubicBezTo>
                    <a:pt x="270" y="214"/>
                    <a:pt x="263" y="210"/>
                    <a:pt x="257" y="207"/>
                  </a:cubicBezTo>
                  <a:cubicBezTo>
                    <a:pt x="255" y="206"/>
                    <a:pt x="252" y="205"/>
                    <a:pt x="249" y="205"/>
                  </a:cubicBezTo>
                  <a:cubicBezTo>
                    <a:pt x="247" y="193"/>
                    <a:pt x="244" y="182"/>
                    <a:pt x="239" y="171"/>
                  </a:cubicBezTo>
                  <a:cubicBezTo>
                    <a:pt x="239" y="171"/>
                    <a:pt x="239" y="171"/>
                    <a:pt x="239" y="171"/>
                  </a:cubicBezTo>
                  <a:cubicBezTo>
                    <a:pt x="248" y="173"/>
                    <a:pt x="254" y="178"/>
                    <a:pt x="261" y="182"/>
                  </a:cubicBezTo>
                  <a:cubicBezTo>
                    <a:pt x="262" y="182"/>
                    <a:pt x="264" y="181"/>
                    <a:pt x="263" y="180"/>
                  </a:cubicBezTo>
                  <a:cubicBezTo>
                    <a:pt x="257" y="173"/>
                    <a:pt x="248" y="170"/>
                    <a:pt x="238" y="168"/>
                  </a:cubicBezTo>
                  <a:cubicBezTo>
                    <a:pt x="237" y="167"/>
                    <a:pt x="237" y="165"/>
                    <a:pt x="236" y="164"/>
                  </a:cubicBezTo>
                  <a:cubicBezTo>
                    <a:pt x="232" y="155"/>
                    <a:pt x="227" y="146"/>
                    <a:pt x="222" y="138"/>
                  </a:cubicBezTo>
                  <a:cubicBezTo>
                    <a:pt x="230" y="140"/>
                    <a:pt x="239" y="142"/>
                    <a:pt x="247" y="142"/>
                  </a:cubicBezTo>
                  <a:cubicBezTo>
                    <a:pt x="248" y="142"/>
                    <a:pt x="249" y="141"/>
                    <a:pt x="248" y="140"/>
                  </a:cubicBezTo>
                  <a:cubicBezTo>
                    <a:pt x="239" y="137"/>
                    <a:pt x="229" y="135"/>
                    <a:pt x="220" y="134"/>
                  </a:cubicBezTo>
                  <a:cubicBezTo>
                    <a:pt x="212" y="123"/>
                    <a:pt x="203" y="112"/>
                    <a:pt x="193" y="103"/>
                  </a:cubicBezTo>
                  <a:cubicBezTo>
                    <a:pt x="206" y="104"/>
                    <a:pt x="219" y="107"/>
                    <a:pt x="232" y="110"/>
                  </a:cubicBezTo>
                  <a:cubicBezTo>
                    <a:pt x="233" y="110"/>
                    <a:pt x="235" y="108"/>
                    <a:pt x="233" y="107"/>
                  </a:cubicBezTo>
                  <a:cubicBezTo>
                    <a:pt x="220" y="101"/>
                    <a:pt x="205" y="99"/>
                    <a:pt x="190" y="99"/>
                  </a:cubicBezTo>
                  <a:cubicBezTo>
                    <a:pt x="181" y="91"/>
                    <a:pt x="171" y="83"/>
                    <a:pt x="160" y="76"/>
                  </a:cubicBezTo>
                  <a:cubicBezTo>
                    <a:pt x="166" y="72"/>
                    <a:pt x="172" y="70"/>
                    <a:pt x="180" y="71"/>
                  </a:cubicBezTo>
                  <a:cubicBezTo>
                    <a:pt x="189" y="72"/>
                    <a:pt x="195" y="79"/>
                    <a:pt x="202" y="83"/>
                  </a:cubicBezTo>
                  <a:cubicBezTo>
                    <a:pt x="203" y="83"/>
                    <a:pt x="205" y="82"/>
                    <a:pt x="204" y="81"/>
                  </a:cubicBezTo>
                  <a:cubicBezTo>
                    <a:pt x="198" y="74"/>
                    <a:pt x="188" y="69"/>
                    <a:pt x="178" y="68"/>
                  </a:cubicBezTo>
                  <a:cubicBezTo>
                    <a:pt x="171" y="67"/>
                    <a:pt x="164" y="71"/>
                    <a:pt x="158" y="75"/>
                  </a:cubicBezTo>
                  <a:cubicBezTo>
                    <a:pt x="150" y="70"/>
                    <a:pt x="141" y="65"/>
                    <a:pt x="131" y="61"/>
                  </a:cubicBezTo>
                  <a:cubicBezTo>
                    <a:pt x="135" y="61"/>
                    <a:pt x="139" y="61"/>
                    <a:pt x="142" y="60"/>
                  </a:cubicBezTo>
                  <a:cubicBezTo>
                    <a:pt x="155" y="59"/>
                    <a:pt x="168" y="59"/>
                    <a:pt x="181" y="57"/>
                  </a:cubicBezTo>
                  <a:cubicBezTo>
                    <a:pt x="183" y="57"/>
                    <a:pt x="182" y="54"/>
                    <a:pt x="180" y="54"/>
                  </a:cubicBezTo>
                  <a:cubicBezTo>
                    <a:pt x="163" y="52"/>
                    <a:pt x="144" y="57"/>
                    <a:pt x="127" y="59"/>
                  </a:cubicBezTo>
                  <a:cubicBezTo>
                    <a:pt x="126" y="59"/>
                    <a:pt x="126" y="59"/>
                    <a:pt x="125" y="59"/>
                  </a:cubicBezTo>
                  <a:cubicBezTo>
                    <a:pt x="117" y="56"/>
                    <a:pt x="108" y="54"/>
                    <a:pt x="99" y="52"/>
                  </a:cubicBezTo>
                  <a:cubicBezTo>
                    <a:pt x="108" y="47"/>
                    <a:pt x="117" y="44"/>
                    <a:pt x="128" y="43"/>
                  </a:cubicBezTo>
                  <a:cubicBezTo>
                    <a:pt x="130" y="43"/>
                    <a:pt x="130" y="41"/>
                    <a:pt x="128" y="41"/>
                  </a:cubicBezTo>
                  <a:cubicBezTo>
                    <a:pt x="117" y="41"/>
                    <a:pt x="106" y="45"/>
                    <a:pt x="96" y="51"/>
                  </a:cubicBezTo>
                  <a:cubicBezTo>
                    <a:pt x="90" y="51"/>
                    <a:pt x="84" y="50"/>
                    <a:pt x="78" y="50"/>
                  </a:cubicBezTo>
                  <a:cubicBezTo>
                    <a:pt x="92" y="45"/>
                    <a:pt x="105" y="39"/>
                    <a:pt x="115" y="30"/>
                  </a:cubicBezTo>
                  <a:cubicBezTo>
                    <a:pt x="116" y="29"/>
                    <a:pt x="115" y="27"/>
                    <a:pt x="113" y="27"/>
                  </a:cubicBezTo>
                  <a:cubicBezTo>
                    <a:pt x="103" y="31"/>
                    <a:pt x="94" y="38"/>
                    <a:pt x="84" y="43"/>
                  </a:cubicBezTo>
                  <a:cubicBezTo>
                    <a:pt x="78" y="45"/>
                    <a:pt x="72" y="48"/>
                    <a:pt x="66" y="50"/>
                  </a:cubicBezTo>
                  <a:cubicBezTo>
                    <a:pt x="62" y="50"/>
                    <a:pt x="58" y="50"/>
                    <a:pt x="54" y="51"/>
                  </a:cubicBezTo>
                  <a:cubicBezTo>
                    <a:pt x="65" y="40"/>
                    <a:pt x="85" y="31"/>
                    <a:pt x="99" y="26"/>
                  </a:cubicBezTo>
                  <a:cubicBezTo>
                    <a:pt x="124" y="18"/>
                    <a:pt x="150" y="17"/>
                    <a:pt x="176" y="19"/>
                  </a:cubicBezTo>
                  <a:cubicBezTo>
                    <a:pt x="201" y="20"/>
                    <a:pt x="225" y="27"/>
                    <a:pt x="246" y="39"/>
                  </a:cubicBezTo>
                  <a:cubicBezTo>
                    <a:pt x="270" y="52"/>
                    <a:pt x="287" y="76"/>
                    <a:pt x="301" y="98"/>
                  </a:cubicBezTo>
                  <a:cubicBezTo>
                    <a:pt x="331" y="146"/>
                    <a:pt x="345" y="203"/>
                    <a:pt x="336" y="2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1451"/>
            <p:cNvSpPr>
              <a:spLocks noEditPoints="1"/>
            </p:cNvSpPr>
            <p:nvPr/>
          </p:nvSpPr>
          <p:spPr bwMode="auto">
            <a:xfrm>
              <a:off x="4171" y="4486"/>
              <a:ext cx="89" cy="68"/>
            </a:xfrm>
            <a:custGeom>
              <a:avLst/>
              <a:gdLst>
                <a:gd name="T0" fmla="*/ 136 w 159"/>
                <a:gd name="T1" fmla="*/ 96 h 121"/>
                <a:gd name="T2" fmla="*/ 153 w 159"/>
                <a:gd name="T3" fmla="*/ 50 h 121"/>
                <a:gd name="T4" fmla="*/ 114 w 159"/>
                <a:gd name="T5" fmla="*/ 36 h 121"/>
                <a:gd name="T6" fmla="*/ 79 w 159"/>
                <a:gd name="T7" fmla="*/ 3 h 121"/>
                <a:gd name="T8" fmla="*/ 10 w 159"/>
                <a:gd name="T9" fmla="*/ 28 h 121"/>
                <a:gd name="T10" fmla="*/ 44 w 159"/>
                <a:gd name="T11" fmla="*/ 62 h 121"/>
                <a:gd name="T12" fmla="*/ 35 w 159"/>
                <a:gd name="T13" fmla="*/ 94 h 121"/>
                <a:gd name="T14" fmla="*/ 37 w 159"/>
                <a:gd name="T15" fmla="*/ 98 h 121"/>
                <a:gd name="T16" fmla="*/ 43 w 159"/>
                <a:gd name="T17" fmla="*/ 98 h 121"/>
                <a:gd name="T18" fmla="*/ 47 w 159"/>
                <a:gd name="T19" fmla="*/ 94 h 121"/>
                <a:gd name="T20" fmla="*/ 36 w 159"/>
                <a:gd name="T21" fmla="*/ 105 h 121"/>
                <a:gd name="T22" fmla="*/ 97 w 159"/>
                <a:gd name="T23" fmla="*/ 88 h 121"/>
                <a:gd name="T24" fmla="*/ 67 w 159"/>
                <a:gd name="T25" fmla="*/ 90 h 121"/>
                <a:gd name="T26" fmla="*/ 66 w 159"/>
                <a:gd name="T27" fmla="*/ 89 h 121"/>
                <a:gd name="T28" fmla="*/ 73 w 159"/>
                <a:gd name="T29" fmla="*/ 77 h 121"/>
                <a:gd name="T30" fmla="*/ 73 w 159"/>
                <a:gd name="T31" fmla="*/ 76 h 121"/>
                <a:gd name="T32" fmla="*/ 67 w 159"/>
                <a:gd name="T33" fmla="*/ 90 h 121"/>
                <a:gd name="T34" fmla="*/ 96 w 159"/>
                <a:gd name="T35" fmla="*/ 30 h 121"/>
                <a:gd name="T36" fmla="*/ 94 w 159"/>
                <a:gd name="T37" fmla="*/ 34 h 121"/>
                <a:gd name="T38" fmla="*/ 95 w 159"/>
                <a:gd name="T39" fmla="*/ 29 h 121"/>
                <a:gd name="T40" fmla="*/ 110 w 159"/>
                <a:gd name="T41" fmla="*/ 58 h 121"/>
                <a:gd name="T42" fmla="*/ 110 w 159"/>
                <a:gd name="T43" fmla="*/ 60 h 121"/>
                <a:gd name="T44" fmla="*/ 98 w 159"/>
                <a:gd name="T45" fmla="*/ 49 h 121"/>
                <a:gd name="T46" fmla="*/ 97 w 159"/>
                <a:gd name="T47" fmla="*/ 49 h 121"/>
                <a:gd name="T48" fmla="*/ 89 w 159"/>
                <a:gd name="T49" fmla="*/ 56 h 121"/>
                <a:gd name="T50" fmla="*/ 91 w 159"/>
                <a:gd name="T51" fmla="*/ 48 h 121"/>
                <a:gd name="T52" fmla="*/ 82 w 159"/>
                <a:gd name="T53" fmla="*/ 60 h 121"/>
                <a:gd name="T54" fmla="*/ 80 w 159"/>
                <a:gd name="T55" fmla="*/ 64 h 121"/>
                <a:gd name="T56" fmla="*/ 81 w 159"/>
                <a:gd name="T57" fmla="*/ 48 h 121"/>
                <a:gd name="T58" fmla="*/ 80 w 159"/>
                <a:gd name="T59" fmla="*/ 50 h 121"/>
                <a:gd name="T60" fmla="*/ 94 w 159"/>
                <a:gd name="T61" fmla="*/ 70 h 121"/>
                <a:gd name="T62" fmla="*/ 104 w 159"/>
                <a:gd name="T63" fmla="*/ 50 h 121"/>
                <a:gd name="T64" fmla="*/ 103 w 159"/>
                <a:gd name="T65" fmla="*/ 67 h 121"/>
                <a:gd name="T66" fmla="*/ 98 w 159"/>
                <a:gd name="T67" fmla="*/ 66 h 121"/>
                <a:gd name="T68" fmla="*/ 97 w 159"/>
                <a:gd name="T69" fmla="*/ 71 h 121"/>
                <a:gd name="T70" fmla="*/ 110 w 159"/>
                <a:gd name="T71" fmla="*/ 80 h 121"/>
                <a:gd name="T72" fmla="*/ 110 w 159"/>
                <a:gd name="T73" fmla="*/ 80 h 121"/>
                <a:gd name="T74" fmla="*/ 127 w 159"/>
                <a:gd name="T75" fmla="*/ 51 h 121"/>
                <a:gd name="T76" fmla="*/ 121 w 159"/>
                <a:gd name="T77" fmla="*/ 51 h 121"/>
                <a:gd name="T78" fmla="*/ 117 w 159"/>
                <a:gd name="T79" fmla="*/ 84 h 121"/>
                <a:gd name="T80" fmla="*/ 117 w 159"/>
                <a:gd name="T81" fmla="*/ 79 h 121"/>
                <a:gd name="T82" fmla="*/ 117 w 159"/>
                <a:gd name="T83" fmla="*/ 84 h 121"/>
                <a:gd name="T84" fmla="*/ 89 w 159"/>
                <a:gd name="T85" fmla="*/ 28 h 121"/>
                <a:gd name="T86" fmla="*/ 85 w 159"/>
                <a:gd name="T87" fmla="*/ 34 h 121"/>
                <a:gd name="T88" fmla="*/ 82 w 159"/>
                <a:gd name="T89" fmla="*/ 21 h 121"/>
                <a:gd name="T90" fmla="*/ 85 w 159"/>
                <a:gd name="T91" fmla="*/ 15 h 121"/>
                <a:gd name="T92" fmla="*/ 43 w 159"/>
                <a:gd name="T93" fmla="*/ 45 h 121"/>
                <a:gd name="T94" fmla="*/ 50 w 159"/>
                <a:gd name="T95" fmla="*/ 49 h 121"/>
                <a:gd name="T96" fmla="*/ 58 w 159"/>
                <a:gd name="T97" fmla="*/ 89 h 121"/>
                <a:gd name="T98" fmla="*/ 58 w 159"/>
                <a:gd name="T99" fmla="*/ 89 h 121"/>
                <a:gd name="T100" fmla="*/ 63 w 159"/>
                <a:gd name="T101" fmla="*/ 92 h 121"/>
                <a:gd name="T102" fmla="*/ 59 w 159"/>
                <a:gd name="T103" fmla="*/ 91 h 121"/>
                <a:gd name="T104" fmla="*/ 61 w 159"/>
                <a:gd name="T105" fmla="*/ 93 h 121"/>
                <a:gd name="T106" fmla="*/ 58 w 159"/>
                <a:gd name="T107" fmla="*/ 89 h 121"/>
                <a:gd name="T108" fmla="*/ 74 w 159"/>
                <a:gd name="T109" fmla="*/ 76 h 121"/>
                <a:gd name="T110" fmla="*/ 68 w 159"/>
                <a:gd name="T111" fmla="*/ 8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9" h="121">
                  <a:moveTo>
                    <a:pt x="125" y="104"/>
                  </a:moveTo>
                  <a:cubicBezTo>
                    <a:pt x="131" y="107"/>
                    <a:pt x="137" y="101"/>
                    <a:pt x="136" y="96"/>
                  </a:cubicBezTo>
                  <a:cubicBezTo>
                    <a:pt x="133" y="87"/>
                    <a:pt x="131" y="77"/>
                    <a:pt x="128" y="68"/>
                  </a:cubicBezTo>
                  <a:cubicBezTo>
                    <a:pt x="136" y="62"/>
                    <a:pt x="145" y="56"/>
                    <a:pt x="153" y="50"/>
                  </a:cubicBezTo>
                  <a:cubicBezTo>
                    <a:pt x="159" y="46"/>
                    <a:pt x="153" y="39"/>
                    <a:pt x="147" y="38"/>
                  </a:cubicBezTo>
                  <a:cubicBezTo>
                    <a:pt x="136" y="38"/>
                    <a:pt x="125" y="37"/>
                    <a:pt x="114" y="36"/>
                  </a:cubicBezTo>
                  <a:cubicBezTo>
                    <a:pt x="107" y="24"/>
                    <a:pt x="99" y="13"/>
                    <a:pt x="89" y="2"/>
                  </a:cubicBezTo>
                  <a:cubicBezTo>
                    <a:pt x="86" y="0"/>
                    <a:pt x="81" y="0"/>
                    <a:pt x="79" y="3"/>
                  </a:cubicBezTo>
                  <a:cubicBezTo>
                    <a:pt x="73" y="12"/>
                    <a:pt x="66" y="22"/>
                    <a:pt x="60" y="32"/>
                  </a:cubicBezTo>
                  <a:cubicBezTo>
                    <a:pt x="44" y="31"/>
                    <a:pt x="27" y="30"/>
                    <a:pt x="10" y="28"/>
                  </a:cubicBezTo>
                  <a:cubicBezTo>
                    <a:pt x="2" y="28"/>
                    <a:pt x="0" y="38"/>
                    <a:pt x="6" y="42"/>
                  </a:cubicBezTo>
                  <a:cubicBezTo>
                    <a:pt x="19" y="49"/>
                    <a:pt x="32" y="55"/>
                    <a:pt x="44" y="62"/>
                  </a:cubicBezTo>
                  <a:cubicBezTo>
                    <a:pt x="42" y="68"/>
                    <a:pt x="40" y="74"/>
                    <a:pt x="39" y="80"/>
                  </a:cubicBezTo>
                  <a:cubicBezTo>
                    <a:pt x="37" y="85"/>
                    <a:pt x="36" y="89"/>
                    <a:pt x="35" y="94"/>
                  </a:cubicBezTo>
                  <a:cubicBezTo>
                    <a:pt x="35" y="95"/>
                    <a:pt x="36" y="97"/>
                    <a:pt x="37" y="98"/>
                  </a:cubicBezTo>
                  <a:cubicBezTo>
                    <a:pt x="37" y="98"/>
                    <a:pt x="37" y="98"/>
                    <a:pt x="37" y="98"/>
                  </a:cubicBezTo>
                  <a:cubicBezTo>
                    <a:pt x="37" y="101"/>
                    <a:pt x="42" y="102"/>
                    <a:pt x="43" y="99"/>
                  </a:cubicBezTo>
                  <a:cubicBezTo>
                    <a:pt x="43" y="99"/>
                    <a:pt x="43" y="98"/>
                    <a:pt x="43" y="98"/>
                  </a:cubicBezTo>
                  <a:cubicBezTo>
                    <a:pt x="43" y="98"/>
                    <a:pt x="43" y="98"/>
                    <a:pt x="43" y="98"/>
                  </a:cubicBezTo>
                  <a:cubicBezTo>
                    <a:pt x="45" y="97"/>
                    <a:pt x="46" y="95"/>
                    <a:pt x="47" y="94"/>
                  </a:cubicBezTo>
                  <a:cubicBezTo>
                    <a:pt x="45" y="97"/>
                    <a:pt x="44" y="100"/>
                    <a:pt x="42" y="103"/>
                  </a:cubicBezTo>
                  <a:cubicBezTo>
                    <a:pt x="40" y="104"/>
                    <a:pt x="38" y="105"/>
                    <a:pt x="36" y="105"/>
                  </a:cubicBezTo>
                  <a:cubicBezTo>
                    <a:pt x="27" y="109"/>
                    <a:pt x="35" y="121"/>
                    <a:pt x="44" y="117"/>
                  </a:cubicBezTo>
                  <a:cubicBezTo>
                    <a:pt x="63" y="109"/>
                    <a:pt x="80" y="99"/>
                    <a:pt x="97" y="88"/>
                  </a:cubicBezTo>
                  <a:cubicBezTo>
                    <a:pt x="107" y="93"/>
                    <a:pt x="116" y="98"/>
                    <a:pt x="125" y="104"/>
                  </a:cubicBezTo>
                  <a:close/>
                  <a:moveTo>
                    <a:pt x="67" y="90"/>
                  </a:moveTo>
                  <a:cubicBezTo>
                    <a:pt x="66" y="90"/>
                    <a:pt x="66" y="90"/>
                    <a:pt x="65" y="91"/>
                  </a:cubicBezTo>
                  <a:cubicBezTo>
                    <a:pt x="66" y="90"/>
                    <a:pt x="66" y="90"/>
                    <a:pt x="66" y="89"/>
                  </a:cubicBezTo>
                  <a:cubicBezTo>
                    <a:pt x="68" y="85"/>
                    <a:pt x="69" y="82"/>
                    <a:pt x="71" y="78"/>
                  </a:cubicBezTo>
                  <a:cubicBezTo>
                    <a:pt x="72" y="78"/>
                    <a:pt x="72" y="77"/>
                    <a:pt x="73" y="77"/>
                  </a:cubicBezTo>
                  <a:cubicBezTo>
                    <a:pt x="73" y="76"/>
                    <a:pt x="73" y="76"/>
                    <a:pt x="73" y="76"/>
                  </a:cubicBezTo>
                  <a:cubicBezTo>
                    <a:pt x="73" y="76"/>
                    <a:pt x="73" y="76"/>
                    <a:pt x="73" y="76"/>
                  </a:cubicBezTo>
                  <a:cubicBezTo>
                    <a:pt x="71" y="79"/>
                    <a:pt x="69" y="83"/>
                    <a:pt x="67" y="87"/>
                  </a:cubicBezTo>
                  <a:cubicBezTo>
                    <a:pt x="67" y="87"/>
                    <a:pt x="67" y="89"/>
                    <a:pt x="67" y="90"/>
                  </a:cubicBezTo>
                  <a:close/>
                  <a:moveTo>
                    <a:pt x="95" y="29"/>
                  </a:moveTo>
                  <a:cubicBezTo>
                    <a:pt x="95" y="29"/>
                    <a:pt x="96" y="29"/>
                    <a:pt x="96" y="30"/>
                  </a:cubicBezTo>
                  <a:cubicBezTo>
                    <a:pt x="95" y="31"/>
                    <a:pt x="95" y="33"/>
                    <a:pt x="95" y="34"/>
                  </a:cubicBezTo>
                  <a:cubicBezTo>
                    <a:pt x="94" y="34"/>
                    <a:pt x="94" y="34"/>
                    <a:pt x="94" y="34"/>
                  </a:cubicBezTo>
                  <a:cubicBezTo>
                    <a:pt x="94" y="33"/>
                    <a:pt x="95" y="31"/>
                    <a:pt x="95" y="30"/>
                  </a:cubicBezTo>
                  <a:cubicBezTo>
                    <a:pt x="95" y="29"/>
                    <a:pt x="95" y="29"/>
                    <a:pt x="95" y="29"/>
                  </a:cubicBezTo>
                  <a:close/>
                  <a:moveTo>
                    <a:pt x="110" y="60"/>
                  </a:moveTo>
                  <a:cubicBezTo>
                    <a:pt x="110" y="59"/>
                    <a:pt x="110" y="58"/>
                    <a:pt x="110" y="58"/>
                  </a:cubicBezTo>
                  <a:cubicBezTo>
                    <a:pt x="110" y="58"/>
                    <a:pt x="110" y="58"/>
                    <a:pt x="110" y="59"/>
                  </a:cubicBezTo>
                  <a:cubicBezTo>
                    <a:pt x="110" y="59"/>
                    <a:pt x="110" y="59"/>
                    <a:pt x="110" y="60"/>
                  </a:cubicBezTo>
                  <a:close/>
                  <a:moveTo>
                    <a:pt x="97" y="49"/>
                  </a:moveTo>
                  <a:cubicBezTo>
                    <a:pt x="98" y="49"/>
                    <a:pt x="98" y="49"/>
                    <a:pt x="98" y="49"/>
                  </a:cubicBezTo>
                  <a:cubicBezTo>
                    <a:pt x="98" y="49"/>
                    <a:pt x="97" y="49"/>
                    <a:pt x="97" y="49"/>
                  </a:cubicBezTo>
                  <a:cubicBezTo>
                    <a:pt x="97" y="49"/>
                    <a:pt x="97" y="49"/>
                    <a:pt x="97" y="49"/>
                  </a:cubicBezTo>
                  <a:close/>
                  <a:moveTo>
                    <a:pt x="91" y="48"/>
                  </a:moveTo>
                  <a:cubicBezTo>
                    <a:pt x="90" y="51"/>
                    <a:pt x="89" y="53"/>
                    <a:pt x="89" y="56"/>
                  </a:cubicBezTo>
                  <a:cubicBezTo>
                    <a:pt x="89" y="53"/>
                    <a:pt x="89" y="51"/>
                    <a:pt x="90" y="48"/>
                  </a:cubicBezTo>
                  <a:cubicBezTo>
                    <a:pt x="90" y="48"/>
                    <a:pt x="90" y="48"/>
                    <a:pt x="91" y="48"/>
                  </a:cubicBezTo>
                  <a:close/>
                  <a:moveTo>
                    <a:pt x="80" y="64"/>
                  </a:moveTo>
                  <a:cubicBezTo>
                    <a:pt x="80" y="63"/>
                    <a:pt x="81" y="62"/>
                    <a:pt x="82" y="60"/>
                  </a:cubicBezTo>
                  <a:cubicBezTo>
                    <a:pt x="82" y="62"/>
                    <a:pt x="82" y="63"/>
                    <a:pt x="82" y="65"/>
                  </a:cubicBezTo>
                  <a:cubicBezTo>
                    <a:pt x="81" y="64"/>
                    <a:pt x="80" y="64"/>
                    <a:pt x="80" y="64"/>
                  </a:cubicBezTo>
                  <a:close/>
                  <a:moveTo>
                    <a:pt x="80" y="50"/>
                  </a:moveTo>
                  <a:cubicBezTo>
                    <a:pt x="80" y="49"/>
                    <a:pt x="81" y="48"/>
                    <a:pt x="81" y="48"/>
                  </a:cubicBezTo>
                  <a:cubicBezTo>
                    <a:pt x="81" y="48"/>
                    <a:pt x="81" y="48"/>
                    <a:pt x="81" y="48"/>
                  </a:cubicBezTo>
                  <a:cubicBezTo>
                    <a:pt x="81" y="48"/>
                    <a:pt x="81" y="49"/>
                    <a:pt x="80" y="50"/>
                  </a:cubicBezTo>
                  <a:close/>
                  <a:moveTo>
                    <a:pt x="96" y="71"/>
                  </a:moveTo>
                  <a:cubicBezTo>
                    <a:pt x="95" y="71"/>
                    <a:pt x="95" y="70"/>
                    <a:pt x="94" y="70"/>
                  </a:cubicBezTo>
                  <a:cubicBezTo>
                    <a:pt x="94" y="70"/>
                    <a:pt x="95" y="70"/>
                    <a:pt x="95" y="69"/>
                  </a:cubicBezTo>
                  <a:cubicBezTo>
                    <a:pt x="97" y="62"/>
                    <a:pt x="100" y="56"/>
                    <a:pt x="104" y="50"/>
                  </a:cubicBezTo>
                  <a:cubicBezTo>
                    <a:pt x="104" y="56"/>
                    <a:pt x="104" y="61"/>
                    <a:pt x="104" y="67"/>
                  </a:cubicBezTo>
                  <a:cubicBezTo>
                    <a:pt x="104" y="67"/>
                    <a:pt x="104" y="67"/>
                    <a:pt x="103" y="67"/>
                  </a:cubicBezTo>
                  <a:cubicBezTo>
                    <a:pt x="102" y="66"/>
                    <a:pt x="101" y="65"/>
                    <a:pt x="100" y="64"/>
                  </a:cubicBezTo>
                  <a:cubicBezTo>
                    <a:pt x="99" y="63"/>
                    <a:pt x="97" y="65"/>
                    <a:pt x="98" y="66"/>
                  </a:cubicBezTo>
                  <a:cubicBezTo>
                    <a:pt x="99" y="67"/>
                    <a:pt x="100" y="68"/>
                    <a:pt x="100" y="69"/>
                  </a:cubicBezTo>
                  <a:cubicBezTo>
                    <a:pt x="99" y="70"/>
                    <a:pt x="98" y="71"/>
                    <a:pt x="97" y="71"/>
                  </a:cubicBezTo>
                  <a:cubicBezTo>
                    <a:pt x="97" y="71"/>
                    <a:pt x="96" y="71"/>
                    <a:pt x="96" y="71"/>
                  </a:cubicBezTo>
                  <a:close/>
                  <a:moveTo>
                    <a:pt x="110" y="80"/>
                  </a:moveTo>
                  <a:cubicBezTo>
                    <a:pt x="110" y="80"/>
                    <a:pt x="110" y="80"/>
                    <a:pt x="110" y="80"/>
                  </a:cubicBezTo>
                  <a:cubicBezTo>
                    <a:pt x="110" y="80"/>
                    <a:pt x="110" y="80"/>
                    <a:pt x="110" y="80"/>
                  </a:cubicBezTo>
                  <a:cubicBezTo>
                    <a:pt x="110" y="80"/>
                    <a:pt x="110" y="80"/>
                    <a:pt x="110" y="80"/>
                  </a:cubicBezTo>
                  <a:close/>
                  <a:moveTo>
                    <a:pt x="127" y="51"/>
                  </a:moveTo>
                  <a:cubicBezTo>
                    <a:pt x="125" y="52"/>
                    <a:pt x="124" y="53"/>
                    <a:pt x="122" y="54"/>
                  </a:cubicBezTo>
                  <a:cubicBezTo>
                    <a:pt x="122" y="53"/>
                    <a:pt x="121" y="52"/>
                    <a:pt x="121" y="51"/>
                  </a:cubicBezTo>
                  <a:cubicBezTo>
                    <a:pt x="123" y="51"/>
                    <a:pt x="125" y="51"/>
                    <a:pt x="127" y="51"/>
                  </a:cubicBezTo>
                  <a:close/>
                  <a:moveTo>
                    <a:pt x="117" y="84"/>
                  </a:moveTo>
                  <a:cubicBezTo>
                    <a:pt x="117" y="83"/>
                    <a:pt x="117" y="83"/>
                    <a:pt x="117" y="82"/>
                  </a:cubicBezTo>
                  <a:cubicBezTo>
                    <a:pt x="117" y="81"/>
                    <a:pt x="117" y="80"/>
                    <a:pt x="117" y="79"/>
                  </a:cubicBezTo>
                  <a:cubicBezTo>
                    <a:pt x="117" y="81"/>
                    <a:pt x="118" y="83"/>
                    <a:pt x="118" y="84"/>
                  </a:cubicBezTo>
                  <a:cubicBezTo>
                    <a:pt x="118" y="84"/>
                    <a:pt x="118" y="84"/>
                    <a:pt x="117" y="84"/>
                  </a:cubicBezTo>
                  <a:close/>
                  <a:moveTo>
                    <a:pt x="94" y="27"/>
                  </a:moveTo>
                  <a:cubicBezTo>
                    <a:pt x="92" y="26"/>
                    <a:pt x="90" y="26"/>
                    <a:pt x="89" y="28"/>
                  </a:cubicBezTo>
                  <a:cubicBezTo>
                    <a:pt x="88" y="30"/>
                    <a:pt x="87" y="32"/>
                    <a:pt x="87" y="34"/>
                  </a:cubicBezTo>
                  <a:cubicBezTo>
                    <a:pt x="86" y="34"/>
                    <a:pt x="85" y="34"/>
                    <a:pt x="85" y="34"/>
                  </a:cubicBezTo>
                  <a:cubicBezTo>
                    <a:pt x="86" y="30"/>
                    <a:pt x="87" y="27"/>
                    <a:pt x="88" y="23"/>
                  </a:cubicBezTo>
                  <a:cubicBezTo>
                    <a:pt x="89" y="19"/>
                    <a:pt x="84" y="18"/>
                    <a:pt x="82" y="21"/>
                  </a:cubicBezTo>
                  <a:cubicBezTo>
                    <a:pt x="82" y="20"/>
                    <a:pt x="82" y="20"/>
                    <a:pt x="82" y="20"/>
                  </a:cubicBezTo>
                  <a:cubicBezTo>
                    <a:pt x="83" y="18"/>
                    <a:pt x="84" y="17"/>
                    <a:pt x="85" y="15"/>
                  </a:cubicBezTo>
                  <a:cubicBezTo>
                    <a:pt x="88" y="19"/>
                    <a:pt x="91" y="23"/>
                    <a:pt x="94" y="27"/>
                  </a:cubicBezTo>
                  <a:close/>
                  <a:moveTo>
                    <a:pt x="43" y="45"/>
                  </a:moveTo>
                  <a:cubicBezTo>
                    <a:pt x="46" y="45"/>
                    <a:pt x="49" y="46"/>
                    <a:pt x="52" y="46"/>
                  </a:cubicBezTo>
                  <a:cubicBezTo>
                    <a:pt x="51" y="47"/>
                    <a:pt x="51" y="48"/>
                    <a:pt x="50" y="49"/>
                  </a:cubicBezTo>
                  <a:cubicBezTo>
                    <a:pt x="48" y="48"/>
                    <a:pt x="45" y="46"/>
                    <a:pt x="43" y="45"/>
                  </a:cubicBezTo>
                  <a:close/>
                  <a:moveTo>
                    <a:pt x="58" y="89"/>
                  </a:moveTo>
                  <a:cubicBezTo>
                    <a:pt x="58" y="90"/>
                    <a:pt x="58" y="90"/>
                    <a:pt x="59" y="91"/>
                  </a:cubicBezTo>
                  <a:cubicBezTo>
                    <a:pt x="59" y="90"/>
                    <a:pt x="58" y="89"/>
                    <a:pt x="58" y="89"/>
                  </a:cubicBezTo>
                  <a:cubicBezTo>
                    <a:pt x="58" y="88"/>
                    <a:pt x="58" y="88"/>
                    <a:pt x="58" y="88"/>
                  </a:cubicBezTo>
                  <a:cubicBezTo>
                    <a:pt x="58" y="91"/>
                    <a:pt x="61" y="92"/>
                    <a:pt x="63" y="92"/>
                  </a:cubicBezTo>
                  <a:cubicBezTo>
                    <a:pt x="63" y="92"/>
                    <a:pt x="62" y="93"/>
                    <a:pt x="61" y="93"/>
                  </a:cubicBezTo>
                  <a:cubicBezTo>
                    <a:pt x="60" y="93"/>
                    <a:pt x="60" y="92"/>
                    <a:pt x="59" y="91"/>
                  </a:cubicBezTo>
                  <a:cubicBezTo>
                    <a:pt x="59" y="91"/>
                    <a:pt x="59" y="91"/>
                    <a:pt x="59" y="91"/>
                  </a:cubicBezTo>
                  <a:cubicBezTo>
                    <a:pt x="60" y="92"/>
                    <a:pt x="60" y="92"/>
                    <a:pt x="61" y="93"/>
                  </a:cubicBezTo>
                  <a:cubicBezTo>
                    <a:pt x="58" y="95"/>
                    <a:pt x="55" y="96"/>
                    <a:pt x="53" y="97"/>
                  </a:cubicBezTo>
                  <a:cubicBezTo>
                    <a:pt x="54" y="95"/>
                    <a:pt x="56" y="92"/>
                    <a:pt x="58" y="89"/>
                  </a:cubicBezTo>
                  <a:close/>
                  <a:moveTo>
                    <a:pt x="68" y="89"/>
                  </a:moveTo>
                  <a:cubicBezTo>
                    <a:pt x="69" y="85"/>
                    <a:pt x="72" y="81"/>
                    <a:pt x="74" y="76"/>
                  </a:cubicBezTo>
                  <a:cubicBezTo>
                    <a:pt x="77" y="78"/>
                    <a:pt x="80" y="79"/>
                    <a:pt x="83" y="80"/>
                  </a:cubicBezTo>
                  <a:cubicBezTo>
                    <a:pt x="78" y="83"/>
                    <a:pt x="73" y="86"/>
                    <a:pt x="6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1452"/>
            <p:cNvSpPr/>
            <p:nvPr/>
          </p:nvSpPr>
          <p:spPr bwMode="auto">
            <a:xfrm>
              <a:off x="4295" y="4599"/>
              <a:ext cx="12" cy="9"/>
            </a:xfrm>
            <a:custGeom>
              <a:avLst/>
              <a:gdLst>
                <a:gd name="T0" fmla="*/ 14 w 21"/>
                <a:gd name="T1" fmla="*/ 7 h 17"/>
                <a:gd name="T2" fmla="*/ 4 w 21"/>
                <a:gd name="T3" fmla="*/ 1 h 17"/>
                <a:gd name="T4" fmla="*/ 2 w 21"/>
                <a:gd name="T5" fmla="*/ 4 h 17"/>
                <a:gd name="T6" fmla="*/ 11 w 21"/>
                <a:gd name="T7" fmla="*/ 10 h 17"/>
                <a:gd name="T8" fmla="*/ 15 w 21"/>
                <a:gd name="T9" fmla="*/ 14 h 17"/>
                <a:gd name="T10" fmla="*/ 18 w 21"/>
                <a:gd name="T11" fmla="*/ 17 h 17"/>
                <a:gd name="T12" fmla="*/ 20 w 21"/>
                <a:gd name="T13" fmla="*/ 16 h 17"/>
                <a:gd name="T14" fmla="*/ 14 w 21"/>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
                  <a:moveTo>
                    <a:pt x="14" y="7"/>
                  </a:moveTo>
                  <a:cubicBezTo>
                    <a:pt x="12" y="5"/>
                    <a:pt x="8" y="3"/>
                    <a:pt x="4" y="1"/>
                  </a:cubicBezTo>
                  <a:cubicBezTo>
                    <a:pt x="2" y="0"/>
                    <a:pt x="0" y="3"/>
                    <a:pt x="2" y="4"/>
                  </a:cubicBezTo>
                  <a:cubicBezTo>
                    <a:pt x="6" y="6"/>
                    <a:pt x="9" y="7"/>
                    <a:pt x="11" y="10"/>
                  </a:cubicBezTo>
                  <a:cubicBezTo>
                    <a:pt x="13" y="11"/>
                    <a:pt x="14" y="13"/>
                    <a:pt x="15" y="14"/>
                  </a:cubicBezTo>
                  <a:cubicBezTo>
                    <a:pt x="15" y="16"/>
                    <a:pt x="16" y="17"/>
                    <a:pt x="18" y="17"/>
                  </a:cubicBezTo>
                  <a:cubicBezTo>
                    <a:pt x="19" y="17"/>
                    <a:pt x="19" y="17"/>
                    <a:pt x="20" y="16"/>
                  </a:cubicBezTo>
                  <a:cubicBezTo>
                    <a:pt x="21" y="13"/>
                    <a:pt x="16" y="9"/>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1453"/>
            <p:cNvSpPr>
              <a:spLocks noEditPoints="1"/>
            </p:cNvSpPr>
            <p:nvPr/>
          </p:nvSpPr>
          <p:spPr bwMode="auto">
            <a:xfrm>
              <a:off x="4331" y="260"/>
              <a:ext cx="325" cy="317"/>
            </a:xfrm>
            <a:custGeom>
              <a:avLst/>
              <a:gdLst>
                <a:gd name="T0" fmla="*/ 242 w 580"/>
                <a:gd name="T1" fmla="*/ 2 h 566"/>
                <a:gd name="T2" fmla="*/ 57 w 580"/>
                <a:gd name="T3" fmla="*/ 16 h 566"/>
                <a:gd name="T4" fmla="*/ 26 w 580"/>
                <a:gd name="T5" fmla="*/ 161 h 566"/>
                <a:gd name="T6" fmla="*/ 53 w 580"/>
                <a:gd name="T7" fmla="*/ 528 h 566"/>
                <a:gd name="T8" fmla="*/ 462 w 580"/>
                <a:gd name="T9" fmla="*/ 556 h 566"/>
                <a:gd name="T10" fmla="*/ 507 w 580"/>
                <a:gd name="T11" fmla="*/ 539 h 566"/>
                <a:gd name="T12" fmla="*/ 554 w 580"/>
                <a:gd name="T13" fmla="*/ 266 h 566"/>
                <a:gd name="T14" fmla="*/ 541 w 580"/>
                <a:gd name="T15" fmla="*/ 283 h 566"/>
                <a:gd name="T16" fmla="*/ 521 w 580"/>
                <a:gd name="T17" fmla="*/ 399 h 566"/>
                <a:gd name="T18" fmla="*/ 524 w 580"/>
                <a:gd name="T19" fmla="*/ 359 h 566"/>
                <a:gd name="T20" fmla="*/ 535 w 580"/>
                <a:gd name="T21" fmla="*/ 293 h 566"/>
                <a:gd name="T22" fmla="*/ 549 w 580"/>
                <a:gd name="T23" fmla="*/ 177 h 566"/>
                <a:gd name="T24" fmla="*/ 512 w 580"/>
                <a:gd name="T25" fmla="*/ 256 h 566"/>
                <a:gd name="T26" fmla="*/ 554 w 580"/>
                <a:gd name="T27" fmla="*/ 133 h 566"/>
                <a:gd name="T28" fmla="*/ 570 w 580"/>
                <a:gd name="T29" fmla="*/ 92 h 566"/>
                <a:gd name="T30" fmla="*/ 559 w 580"/>
                <a:gd name="T31" fmla="*/ 89 h 566"/>
                <a:gd name="T32" fmla="*/ 554 w 580"/>
                <a:gd name="T33" fmla="*/ 91 h 566"/>
                <a:gd name="T34" fmla="*/ 505 w 580"/>
                <a:gd name="T35" fmla="*/ 84 h 566"/>
                <a:gd name="T36" fmla="*/ 457 w 580"/>
                <a:gd name="T37" fmla="*/ 78 h 566"/>
                <a:gd name="T38" fmla="*/ 80 w 580"/>
                <a:gd name="T39" fmla="*/ 20 h 566"/>
                <a:gd name="T40" fmla="*/ 208 w 580"/>
                <a:gd name="T41" fmla="*/ 37 h 566"/>
                <a:gd name="T42" fmla="*/ 259 w 580"/>
                <a:gd name="T43" fmla="*/ 37 h 566"/>
                <a:gd name="T44" fmla="*/ 279 w 580"/>
                <a:gd name="T45" fmla="*/ 49 h 566"/>
                <a:gd name="T46" fmla="*/ 417 w 580"/>
                <a:gd name="T47" fmla="*/ 83 h 566"/>
                <a:gd name="T48" fmla="*/ 500 w 580"/>
                <a:gd name="T49" fmla="*/ 129 h 566"/>
                <a:gd name="T50" fmla="*/ 492 w 580"/>
                <a:gd name="T51" fmla="*/ 184 h 566"/>
                <a:gd name="T52" fmla="*/ 476 w 580"/>
                <a:gd name="T53" fmla="*/ 482 h 566"/>
                <a:gd name="T54" fmla="*/ 501 w 580"/>
                <a:gd name="T55" fmla="*/ 457 h 566"/>
                <a:gd name="T56" fmla="*/ 506 w 580"/>
                <a:gd name="T57" fmla="*/ 519 h 566"/>
                <a:gd name="T58" fmla="*/ 458 w 580"/>
                <a:gd name="T59" fmla="*/ 543 h 566"/>
                <a:gd name="T60" fmla="*/ 442 w 580"/>
                <a:gd name="T61" fmla="*/ 528 h 566"/>
                <a:gd name="T62" fmla="*/ 368 w 580"/>
                <a:gd name="T63" fmla="*/ 525 h 566"/>
                <a:gd name="T64" fmla="*/ 478 w 580"/>
                <a:gd name="T65" fmla="*/ 502 h 566"/>
                <a:gd name="T66" fmla="*/ 83 w 580"/>
                <a:gd name="T67" fmla="*/ 209 h 566"/>
                <a:gd name="T68" fmla="*/ 84 w 580"/>
                <a:gd name="T69" fmla="*/ 72 h 566"/>
                <a:gd name="T70" fmla="*/ 81 w 580"/>
                <a:gd name="T71" fmla="*/ 107 h 566"/>
                <a:gd name="T72" fmla="*/ 80 w 580"/>
                <a:gd name="T73" fmla="*/ 20 h 566"/>
                <a:gd name="T74" fmla="*/ 187 w 580"/>
                <a:gd name="T75" fmla="*/ 511 h 566"/>
                <a:gd name="T76" fmla="*/ 123 w 580"/>
                <a:gd name="T77" fmla="*/ 526 h 566"/>
                <a:gd name="T78" fmla="*/ 43 w 580"/>
                <a:gd name="T79" fmla="*/ 512 h 566"/>
                <a:gd name="T80" fmla="*/ 259 w 580"/>
                <a:gd name="T81" fmla="*/ 548 h 566"/>
                <a:gd name="T82" fmla="*/ 237 w 580"/>
                <a:gd name="T83" fmla="*/ 518 h 566"/>
                <a:gd name="T84" fmla="*/ 64 w 580"/>
                <a:gd name="T85" fmla="*/ 259 h 566"/>
                <a:gd name="T86" fmla="*/ 71 w 580"/>
                <a:gd name="T87" fmla="*/ 212 h 566"/>
                <a:gd name="T88" fmla="*/ 49 w 580"/>
                <a:gd name="T89" fmla="*/ 363 h 566"/>
                <a:gd name="T90" fmla="*/ 13 w 580"/>
                <a:gd name="T91" fmla="*/ 330 h 566"/>
                <a:gd name="T92" fmla="*/ 13 w 580"/>
                <a:gd name="T93" fmla="*/ 330 h 566"/>
                <a:gd name="T94" fmla="*/ 22 w 580"/>
                <a:gd name="T95" fmla="*/ 440 h 566"/>
                <a:gd name="T96" fmla="*/ 50 w 580"/>
                <a:gd name="T97" fmla="*/ 440 h 566"/>
                <a:gd name="T98" fmla="*/ 49 w 580"/>
                <a:gd name="T99" fmla="*/ 491 h 566"/>
                <a:gd name="T100" fmla="*/ 296 w 580"/>
                <a:gd name="T101" fmla="*/ 512 h 566"/>
                <a:gd name="T102" fmla="*/ 260 w 580"/>
                <a:gd name="T103" fmla="*/ 548 h 566"/>
                <a:gd name="T104" fmla="*/ 32 w 580"/>
                <a:gd name="T105" fmla="*/ 112 h 566"/>
                <a:gd name="T106" fmla="*/ 20 w 580"/>
                <a:gd name="T107" fmla="*/ 307 h 566"/>
                <a:gd name="T108" fmla="*/ 19 w 580"/>
                <a:gd name="T109" fmla="*/ 461 h 566"/>
                <a:gd name="T110" fmla="*/ 117 w 580"/>
                <a:gd name="T111" fmla="*/ 536 h 566"/>
                <a:gd name="T112" fmla="*/ 115 w 580"/>
                <a:gd name="T113" fmla="*/ 541 h 566"/>
                <a:gd name="T114" fmla="*/ 546 w 580"/>
                <a:gd name="T115" fmla="*/ 315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566">
                  <a:moveTo>
                    <a:pt x="579" y="103"/>
                  </a:moveTo>
                  <a:cubicBezTo>
                    <a:pt x="580" y="90"/>
                    <a:pt x="578" y="78"/>
                    <a:pt x="576" y="66"/>
                  </a:cubicBezTo>
                  <a:cubicBezTo>
                    <a:pt x="574" y="60"/>
                    <a:pt x="571" y="41"/>
                    <a:pt x="564" y="40"/>
                  </a:cubicBezTo>
                  <a:cubicBezTo>
                    <a:pt x="526" y="36"/>
                    <a:pt x="489" y="31"/>
                    <a:pt x="452" y="26"/>
                  </a:cubicBezTo>
                  <a:cubicBezTo>
                    <a:pt x="381" y="17"/>
                    <a:pt x="310" y="8"/>
                    <a:pt x="239" y="5"/>
                  </a:cubicBezTo>
                  <a:cubicBezTo>
                    <a:pt x="240" y="4"/>
                    <a:pt x="241" y="3"/>
                    <a:pt x="242" y="2"/>
                  </a:cubicBezTo>
                  <a:cubicBezTo>
                    <a:pt x="243" y="1"/>
                    <a:pt x="242" y="0"/>
                    <a:pt x="241" y="1"/>
                  </a:cubicBezTo>
                  <a:cubicBezTo>
                    <a:pt x="239" y="2"/>
                    <a:pt x="238" y="4"/>
                    <a:pt x="236" y="5"/>
                  </a:cubicBezTo>
                  <a:cubicBezTo>
                    <a:pt x="229" y="5"/>
                    <a:pt x="221" y="5"/>
                    <a:pt x="213" y="4"/>
                  </a:cubicBezTo>
                  <a:cubicBezTo>
                    <a:pt x="162" y="3"/>
                    <a:pt x="107" y="4"/>
                    <a:pt x="57" y="17"/>
                  </a:cubicBezTo>
                  <a:cubicBezTo>
                    <a:pt x="57" y="17"/>
                    <a:pt x="57" y="16"/>
                    <a:pt x="57" y="16"/>
                  </a:cubicBezTo>
                  <a:cubicBezTo>
                    <a:pt x="57" y="16"/>
                    <a:pt x="57" y="16"/>
                    <a:pt x="57" y="16"/>
                  </a:cubicBezTo>
                  <a:cubicBezTo>
                    <a:pt x="57" y="16"/>
                    <a:pt x="56" y="17"/>
                    <a:pt x="56" y="17"/>
                  </a:cubicBezTo>
                  <a:cubicBezTo>
                    <a:pt x="51" y="18"/>
                    <a:pt x="47" y="20"/>
                    <a:pt x="42" y="21"/>
                  </a:cubicBezTo>
                  <a:cubicBezTo>
                    <a:pt x="39" y="22"/>
                    <a:pt x="41" y="25"/>
                    <a:pt x="43" y="25"/>
                  </a:cubicBezTo>
                  <a:cubicBezTo>
                    <a:pt x="44" y="25"/>
                    <a:pt x="45" y="25"/>
                    <a:pt x="47" y="24"/>
                  </a:cubicBezTo>
                  <a:cubicBezTo>
                    <a:pt x="32" y="48"/>
                    <a:pt x="32" y="75"/>
                    <a:pt x="32" y="102"/>
                  </a:cubicBezTo>
                  <a:cubicBezTo>
                    <a:pt x="29" y="122"/>
                    <a:pt x="27" y="141"/>
                    <a:pt x="26" y="161"/>
                  </a:cubicBezTo>
                  <a:cubicBezTo>
                    <a:pt x="23" y="172"/>
                    <a:pt x="21" y="183"/>
                    <a:pt x="18" y="194"/>
                  </a:cubicBezTo>
                  <a:cubicBezTo>
                    <a:pt x="14" y="214"/>
                    <a:pt x="11" y="235"/>
                    <a:pt x="8" y="256"/>
                  </a:cubicBezTo>
                  <a:cubicBezTo>
                    <a:pt x="0" y="301"/>
                    <a:pt x="1" y="348"/>
                    <a:pt x="2" y="393"/>
                  </a:cubicBezTo>
                  <a:cubicBezTo>
                    <a:pt x="3" y="418"/>
                    <a:pt x="5" y="444"/>
                    <a:pt x="9" y="469"/>
                  </a:cubicBezTo>
                  <a:cubicBezTo>
                    <a:pt x="12" y="485"/>
                    <a:pt x="16" y="503"/>
                    <a:pt x="28" y="515"/>
                  </a:cubicBezTo>
                  <a:cubicBezTo>
                    <a:pt x="34" y="522"/>
                    <a:pt x="43" y="525"/>
                    <a:pt x="53" y="528"/>
                  </a:cubicBezTo>
                  <a:cubicBezTo>
                    <a:pt x="68" y="534"/>
                    <a:pt x="85" y="538"/>
                    <a:pt x="98" y="542"/>
                  </a:cubicBezTo>
                  <a:cubicBezTo>
                    <a:pt x="156" y="558"/>
                    <a:pt x="216" y="561"/>
                    <a:pt x="276" y="561"/>
                  </a:cubicBezTo>
                  <a:cubicBezTo>
                    <a:pt x="300" y="564"/>
                    <a:pt x="324" y="566"/>
                    <a:pt x="349" y="565"/>
                  </a:cubicBezTo>
                  <a:cubicBezTo>
                    <a:pt x="375" y="565"/>
                    <a:pt x="400" y="561"/>
                    <a:pt x="426" y="558"/>
                  </a:cubicBezTo>
                  <a:cubicBezTo>
                    <a:pt x="426" y="558"/>
                    <a:pt x="426" y="558"/>
                    <a:pt x="427" y="558"/>
                  </a:cubicBezTo>
                  <a:cubicBezTo>
                    <a:pt x="438" y="557"/>
                    <a:pt x="450" y="557"/>
                    <a:pt x="462" y="556"/>
                  </a:cubicBezTo>
                  <a:cubicBezTo>
                    <a:pt x="462" y="556"/>
                    <a:pt x="462" y="556"/>
                    <a:pt x="463" y="556"/>
                  </a:cubicBezTo>
                  <a:cubicBezTo>
                    <a:pt x="463" y="556"/>
                    <a:pt x="463" y="556"/>
                    <a:pt x="463" y="555"/>
                  </a:cubicBezTo>
                  <a:cubicBezTo>
                    <a:pt x="473" y="554"/>
                    <a:pt x="483" y="552"/>
                    <a:pt x="492" y="549"/>
                  </a:cubicBezTo>
                  <a:cubicBezTo>
                    <a:pt x="495" y="548"/>
                    <a:pt x="497" y="547"/>
                    <a:pt x="499" y="545"/>
                  </a:cubicBezTo>
                  <a:cubicBezTo>
                    <a:pt x="502" y="544"/>
                    <a:pt x="504" y="544"/>
                    <a:pt x="507" y="542"/>
                  </a:cubicBezTo>
                  <a:cubicBezTo>
                    <a:pt x="508" y="542"/>
                    <a:pt x="508" y="540"/>
                    <a:pt x="507" y="539"/>
                  </a:cubicBezTo>
                  <a:cubicBezTo>
                    <a:pt x="508" y="538"/>
                    <a:pt x="509" y="537"/>
                    <a:pt x="510" y="536"/>
                  </a:cubicBezTo>
                  <a:cubicBezTo>
                    <a:pt x="512" y="539"/>
                    <a:pt x="517" y="539"/>
                    <a:pt x="518" y="535"/>
                  </a:cubicBezTo>
                  <a:cubicBezTo>
                    <a:pt x="518" y="529"/>
                    <a:pt x="519" y="524"/>
                    <a:pt x="520" y="519"/>
                  </a:cubicBezTo>
                  <a:cubicBezTo>
                    <a:pt x="529" y="495"/>
                    <a:pt x="530" y="465"/>
                    <a:pt x="532" y="445"/>
                  </a:cubicBezTo>
                  <a:cubicBezTo>
                    <a:pt x="535" y="418"/>
                    <a:pt x="541" y="391"/>
                    <a:pt x="545" y="364"/>
                  </a:cubicBezTo>
                  <a:cubicBezTo>
                    <a:pt x="549" y="332"/>
                    <a:pt x="552" y="299"/>
                    <a:pt x="554" y="266"/>
                  </a:cubicBezTo>
                  <a:cubicBezTo>
                    <a:pt x="565" y="212"/>
                    <a:pt x="579" y="158"/>
                    <a:pt x="579" y="103"/>
                  </a:cubicBezTo>
                  <a:close/>
                  <a:moveTo>
                    <a:pt x="548" y="251"/>
                  </a:moveTo>
                  <a:cubicBezTo>
                    <a:pt x="531" y="258"/>
                    <a:pt x="514" y="269"/>
                    <a:pt x="505" y="285"/>
                  </a:cubicBezTo>
                  <a:cubicBezTo>
                    <a:pt x="505" y="286"/>
                    <a:pt x="506" y="286"/>
                    <a:pt x="506" y="286"/>
                  </a:cubicBezTo>
                  <a:cubicBezTo>
                    <a:pt x="517" y="270"/>
                    <a:pt x="531" y="260"/>
                    <a:pt x="547" y="252"/>
                  </a:cubicBezTo>
                  <a:cubicBezTo>
                    <a:pt x="545" y="262"/>
                    <a:pt x="543" y="272"/>
                    <a:pt x="541" y="283"/>
                  </a:cubicBezTo>
                  <a:cubicBezTo>
                    <a:pt x="535" y="318"/>
                    <a:pt x="531" y="354"/>
                    <a:pt x="526" y="390"/>
                  </a:cubicBezTo>
                  <a:cubicBezTo>
                    <a:pt x="525" y="406"/>
                    <a:pt x="523" y="421"/>
                    <a:pt x="521" y="437"/>
                  </a:cubicBezTo>
                  <a:cubicBezTo>
                    <a:pt x="514" y="443"/>
                    <a:pt x="507" y="449"/>
                    <a:pt x="500" y="456"/>
                  </a:cubicBezTo>
                  <a:cubicBezTo>
                    <a:pt x="496" y="459"/>
                    <a:pt x="492" y="463"/>
                    <a:pt x="488" y="467"/>
                  </a:cubicBezTo>
                  <a:cubicBezTo>
                    <a:pt x="488" y="456"/>
                    <a:pt x="489" y="446"/>
                    <a:pt x="489" y="435"/>
                  </a:cubicBezTo>
                  <a:cubicBezTo>
                    <a:pt x="501" y="424"/>
                    <a:pt x="510" y="410"/>
                    <a:pt x="521" y="399"/>
                  </a:cubicBezTo>
                  <a:cubicBezTo>
                    <a:pt x="522" y="398"/>
                    <a:pt x="520" y="397"/>
                    <a:pt x="519" y="398"/>
                  </a:cubicBezTo>
                  <a:cubicBezTo>
                    <a:pt x="511" y="406"/>
                    <a:pt x="504" y="414"/>
                    <a:pt x="496" y="422"/>
                  </a:cubicBezTo>
                  <a:cubicBezTo>
                    <a:pt x="494" y="425"/>
                    <a:pt x="492" y="427"/>
                    <a:pt x="490" y="430"/>
                  </a:cubicBezTo>
                  <a:cubicBezTo>
                    <a:pt x="490" y="428"/>
                    <a:pt x="490" y="427"/>
                    <a:pt x="490" y="426"/>
                  </a:cubicBezTo>
                  <a:cubicBezTo>
                    <a:pt x="491" y="414"/>
                    <a:pt x="492" y="402"/>
                    <a:pt x="493" y="391"/>
                  </a:cubicBezTo>
                  <a:cubicBezTo>
                    <a:pt x="502" y="379"/>
                    <a:pt x="512" y="368"/>
                    <a:pt x="524" y="359"/>
                  </a:cubicBezTo>
                  <a:cubicBezTo>
                    <a:pt x="525" y="358"/>
                    <a:pt x="524" y="357"/>
                    <a:pt x="523" y="358"/>
                  </a:cubicBezTo>
                  <a:cubicBezTo>
                    <a:pt x="513" y="366"/>
                    <a:pt x="502" y="376"/>
                    <a:pt x="493" y="387"/>
                  </a:cubicBezTo>
                  <a:cubicBezTo>
                    <a:pt x="495" y="370"/>
                    <a:pt x="496" y="353"/>
                    <a:pt x="497" y="336"/>
                  </a:cubicBezTo>
                  <a:cubicBezTo>
                    <a:pt x="497" y="331"/>
                    <a:pt x="497" y="327"/>
                    <a:pt x="498" y="322"/>
                  </a:cubicBezTo>
                  <a:cubicBezTo>
                    <a:pt x="498" y="323"/>
                    <a:pt x="499" y="323"/>
                    <a:pt x="499" y="322"/>
                  </a:cubicBezTo>
                  <a:cubicBezTo>
                    <a:pt x="509" y="310"/>
                    <a:pt x="520" y="301"/>
                    <a:pt x="535" y="293"/>
                  </a:cubicBezTo>
                  <a:cubicBezTo>
                    <a:pt x="535" y="293"/>
                    <a:pt x="535" y="292"/>
                    <a:pt x="534" y="292"/>
                  </a:cubicBezTo>
                  <a:cubicBezTo>
                    <a:pt x="520" y="299"/>
                    <a:pt x="507" y="308"/>
                    <a:pt x="498" y="321"/>
                  </a:cubicBezTo>
                  <a:cubicBezTo>
                    <a:pt x="498" y="322"/>
                    <a:pt x="498" y="322"/>
                    <a:pt x="498" y="322"/>
                  </a:cubicBezTo>
                  <a:cubicBezTo>
                    <a:pt x="499" y="287"/>
                    <a:pt x="502" y="253"/>
                    <a:pt x="507" y="218"/>
                  </a:cubicBezTo>
                  <a:cubicBezTo>
                    <a:pt x="507" y="214"/>
                    <a:pt x="508" y="209"/>
                    <a:pt x="508" y="205"/>
                  </a:cubicBezTo>
                  <a:cubicBezTo>
                    <a:pt x="523" y="197"/>
                    <a:pt x="536" y="187"/>
                    <a:pt x="549" y="177"/>
                  </a:cubicBezTo>
                  <a:cubicBezTo>
                    <a:pt x="550" y="176"/>
                    <a:pt x="549" y="175"/>
                    <a:pt x="549" y="176"/>
                  </a:cubicBezTo>
                  <a:cubicBezTo>
                    <a:pt x="536" y="185"/>
                    <a:pt x="522" y="195"/>
                    <a:pt x="508" y="203"/>
                  </a:cubicBezTo>
                  <a:cubicBezTo>
                    <a:pt x="510" y="191"/>
                    <a:pt x="511" y="179"/>
                    <a:pt x="511" y="168"/>
                  </a:cubicBezTo>
                  <a:cubicBezTo>
                    <a:pt x="525" y="156"/>
                    <a:pt x="537" y="143"/>
                    <a:pt x="554" y="134"/>
                  </a:cubicBezTo>
                  <a:cubicBezTo>
                    <a:pt x="553" y="163"/>
                    <a:pt x="553" y="192"/>
                    <a:pt x="551" y="221"/>
                  </a:cubicBezTo>
                  <a:cubicBezTo>
                    <a:pt x="536" y="228"/>
                    <a:pt x="519" y="240"/>
                    <a:pt x="512" y="256"/>
                  </a:cubicBezTo>
                  <a:cubicBezTo>
                    <a:pt x="512" y="257"/>
                    <a:pt x="513" y="258"/>
                    <a:pt x="514" y="257"/>
                  </a:cubicBezTo>
                  <a:cubicBezTo>
                    <a:pt x="520" y="250"/>
                    <a:pt x="524" y="242"/>
                    <a:pt x="532" y="235"/>
                  </a:cubicBezTo>
                  <a:cubicBezTo>
                    <a:pt x="538" y="230"/>
                    <a:pt x="544" y="226"/>
                    <a:pt x="551" y="223"/>
                  </a:cubicBezTo>
                  <a:cubicBezTo>
                    <a:pt x="551" y="227"/>
                    <a:pt x="551" y="231"/>
                    <a:pt x="551" y="236"/>
                  </a:cubicBezTo>
                  <a:cubicBezTo>
                    <a:pt x="550" y="241"/>
                    <a:pt x="549" y="246"/>
                    <a:pt x="548" y="251"/>
                  </a:cubicBezTo>
                  <a:close/>
                  <a:moveTo>
                    <a:pt x="554" y="133"/>
                  </a:moveTo>
                  <a:cubicBezTo>
                    <a:pt x="539" y="140"/>
                    <a:pt x="525" y="151"/>
                    <a:pt x="512" y="162"/>
                  </a:cubicBezTo>
                  <a:cubicBezTo>
                    <a:pt x="512" y="149"/>
                    <a:pt x="512" y="136"/>
                    <a:pt x="512" y="122"/>
                  </a:cubicBezTo>
                  <a:cubicBezTo>
                    <a:pt x="525" y="112"/>
                    <a:pt x="539" y="101"/>
                    <a:pt x="554" y="93"/>
                  </a:cubicBezTo>
                  <a:cubicBezTo>
                    <a:pt x="554" y="106"/>
                    <a:pt x="554" y="120"/>
                    <a:pt x="554" y="133"/>
                  </a:cubicBezTo>
                  <a:close/>
                  <a:moveTo>
                    <a:pt x="561" y="50"/>
                  </a:moveTo>
                  <a:cubicBezTo>
                    <a:pt x="567" y="63"/>
                    <a:pt x="569" y="78"/>
                    <a:pt x="570" y="92"/>
                  </a:cubicBezTo>
                  <a:cubicBezTo>
                    <a:pt x="572" y="125"/>
                    <a:pt x="566" y="158"/>
                    <a:pt x="560" y="190"/>
                  </a:cubicBezTo>
                  <a:cubicBezTo>
                    <a:pt x="559" y="196"/>
                    <a:pt x="558" y="202"/>
                    <a:pt x="557" y="207"/>
                  </a:cubicBezTo>
                  <a:cubicBezTo>
                    <a:pt x="558" y="168"/>
                    <a:pt x="559" y="129"/>
                    <a:pt x="559" y="90"/>
                  </a:cubicBezTo>
                  <a:cubicBezTo>
                    <a:pt x="559" y="90"/>
                    <a:pt x="560" y="89"/>
                    <a:pt x="560" y="89"/>
                  </a:cubicBezTo>
                  <a:cubicBezTo>
                    <a:pt x="561" y="89"/>
                    <a:pt x="560" y="88"/>
                    <a:pt x="560" y="88"/>
                  </a:cubicBezTo>
                  <a:cubicBezTo>
                    <a:pt x="559" y="88"/>
                    <a:pt x="559" y="89"/>
                    <a:pt x="559" y="89"/>
                  </a:cubicBezTo>
                  <a:cubicBezTo>
                    <a:pt x="559" y="75"/>
                    <a:pt x="559" y="62"/>
                    <a:pt x="559" y="48"/>
                  </a:cubicBezTo>
                  <a:cubicBezTo>
                    <a:pt x="560" y="49"/>
                    <a:pt x="561" y="49"/>
                    <a:pt x="561" y="50"/>
                  </a:cubicBezTo>
                  <a:close/>
                  <a:moveTo>
                    <a:pt x="511" y="43"/>
                  </a:moveTo>
                  <a:cubicBezTo>
                    <a:pt x="520" y="44"/>
                    <a:pt x="529" y="45"/>
                    <a:pt x="538" y="46"/>
                  </a:cubicBezTo>
                  <a:cubicBezTo>
                    <a:pt x="540" y="47"/>
                    <a:pt x="548" y="47"/>
                    <a:pt x="554" y="48"/>
                  </a:cubicBezTo>
                  <a:cubicBezTo>
                    <a:pt x="554" y="62"/>
                    <a:pt x="554" y="77"/>
                    <a:pt x="554" y="91"/>
                  </a:cubicBezTo>
                  <a:cubicBezTo>
                    <a:pt x="539" y="99"/>
                    <a:pt x="524" y="108"/>
                    <a:pt x="511" y="118"/>
                  </a:cubicBezTo>
                  <a:cubicBezTo>
                    <a:pt x="511" y="108"/>
                    <a:pt x="510" y="97"/>
                    <a:pt x="508" y="87"/>
                  </a:cubicBezTo>
                  <a:cubicBezTo>
                    <a:pt x="508" y="87"/>
                    <a:pt x="507" y="86"/>
                    <a:pt x="507" y="86"/>
                  </a:cubicBezTo>
                  <a:cubicBezTo>
                    <a:pt x="522" y="76"/>
                    <a:pt x="537" y="65"/>
                    <a:pt x="549" y="52"/>
                  </a:cubicBezTo>
                  <a:cubicBezTo>
                    <a:pt x="550" y="52"/>
                    <a:pt x="549" y="52"/>
                    <a:pt x="549" y="52"/>
                  </a:cubicBezTo>
                  <a:cubicBezTo>
                    <a:pt x="536" y="64"/>
                    <a:pt x="520" y="73"/>
                    <a:pt x="505" y="84"/>
                  </a:cubicBezTo>
                  <a:cubicBezTo>
                    <a:pt x="504" y="83"/>
                    <a:pt x="503" y="83"/>
                    <a:pt x="502" y="83"/>
                  </a:cubicBezTo>
                  <a:cubicBezTo>
                    <a:pt x="488" y="83"/>
                    <a:pt x="475" y="81"/>
                    <a:pt x="461" y="79"/>
                  </a:cubicBezTo>
                  <a:cubicBezTo>
                    <a:pt x="467" y="75"/>
                    <a:pt x="473" y="70"/>
                    <a:pt x="480" y="67"/>
                  </a:cubicBezTo>
                  <a:cubicBezTo>
                    <a:pt x="488" y="61"/>
                    <a:pt x="497" y="57"/>
                    <a:pt x="506" y="53"/>
                  </a:cubicBezTo>
                  <a:cubicBezTo>
                    <a:pt x="507" y="53"/>
                    <a:pt x="506" y="51"/>
                    <a:pt x="505" y="51"/>
                  </a:cubicBezTo>
                  <a:cubicBezTo>
                    <a:pt x="490" y="58"/>
                    <a:pt x="469" y="66"/>
                    <a:pt x="457" y="78"/>
                  </a:cubicBezTo>
                  <a:cubicBezTo>
                    <a:pt x="442" y="76"/>
                    <a:pt x="427" y="73"/>
                    <a:pt x="412" y="70"/>
                  </a:cubicBezTo>
                  <a:cubicBezTo>
                    <a:pt x="371" y="63"/>
                    <a:pt x="331" y="56"/>
                    <a:pt x="290" y="51"/>
                  </a:cubicBezTo>
                  <a:cubicBezTo>
                    <a:pt x="294" y="44"/>
                    <a:pt x="296" y="38"/>
                    <a:pt x="301" y="32"/>
                  </a:cubicBezTo>
                  <a:cubicBezTo>
                    <a:pt x="305" y="27"/>
                    <a:pt x="309" y="23"/>
                    <a:pt x="314" y="19"/>
                  </a:cubicBezTo>
                  <a:cubicBezTo>
                    <a:pt x="380" y="25"/>
                    <a:pt x="446" y="34"/>
                    <a:pt x="511" y="43"/>
                  </a:cubicBezTo>
                  <a:close/>
                  <a:moveTo>
                    <a:pt x="80" y="20"/>
                  </a:moveTo>
                  <a:cubicBezTo>
                    <a:pt x="62" y="35"/>
                    <a:pt x="35" y="59"/>
                    <a:pt x="41" y="82"/>
                  </a:cubicBezTo>
                  <a:cubicBezTo>
                    <a:pt x="42" y="83"/>
                    <a:pt x="44" y="83"/>
                    <a:pt x="44" y="81"/>
                  </a:cubicBezTo>
                  <a:cubicBezTo>
                    <a:pt x="44" y="57"/>
                    <a:pt x="65" y="35"/>
                    <a:pt x="83" y="20"/>
                  </a:cubicBezTo>
                  <a:cubicBezTo>
                    <a:pt x="107" y="16"/>
                    <a:pt x="132" y="14"/>
                    <a:pt x="157" y="13"/>
                  </a:cubicBezTo>
                  <a:cubicBezTo>
                    <a:pt x="181" y="12"/>
                    <a:pt x="204" y="12"/>
                    <a:pt x="228" y="13"/>
                  </a:cubicBezTo>
                  <a:cubicBezTo>
                    <a:pt x="221" y="21"/>
                    <a:pt x="213" y="28"/>
                    <a:pt x="208" y="37"/>
                  </a:cubicBezTo>
                  <a:cubicBezTo>
                    <a:pt x="208" y="38"/>
                    <a:pt x="209" y="39"/>
                    <a:pt x="209" y="38"/>
                  </a:cubicBezTo>
                  <a:cubicBezTo>
                    <a:pt x="216" y="29"/>
                    <a:pt x="224" y="21"/>
                    <a:pt x="231" y="13"/>
                  </a:cubicBezTo>
                  <a:cubicBezTo>
                    <a:pt x="246" y="14"/>
                    <a:pt x="260" y="15"/>
                    <a:pt x="275" y="16"/>
                  </a:cubicBezTo>
                  <a:cubicBezTo>
                    <a:pt x="278" y="16"/>
                    <a:pt x="281" y="16"/>
                    <a:pt x="284" y="16"/>
                  </a:cubicBezTo>
                  <a:cubicBezTo>
                    <a:pt x="279" y="18"/>
                    <a:pt x="275" y="20"/>
                    <a:pt x="270" y="24"/>
                  </a:cubicBezTo>
                  <a:cubicBezTo>
                    <a:pt x="266" y="27"/>
                    <a:pt x="260" y="32"/>
                    <a:pt x="259" y="37"/>
                  </a:cubicBezTo>
                  <a:cubicBezTo>
                    <a:pt x="258" y="38"/>
                    <a:pt x="259" y="39"/>
                    <a:pt x="260" y="39"/>
                  </a:cubicBezTo>
                  <a:cubicBezTo>
                    <a:pt x="264" y="36"/>
                    <a:pt x="267" y="31"/>
                    <a:pt x="271" y="27"/>
                  </a:cubicBezTo>
                  <a:cubicBezTo>
                    <a:pt x="276" y="23"/>
                    <a:pt x="282" y="19"/>
                    <a:pt x="288" y="17"/>
                  </a:cubicBezTo>
                  <a:cubicBezTo>
                    <a:pt x="297" y="17"/>
                    <a:pt x="305" y="18"/>
                    <a:pt x="313" y="19"/>
                  </a:cubicBezTo>
                  <a:cubicBezTo>
                    <a:pt x="302" y="26"/>
                    <a:pt x="290" y="38"/>
                    <a:pt x="288" y="50"/>
                  </a:cubicBezTo>
                  <a:cubicBezTo>
                    <a:pt x="285" y="50"/>
                    <a:pt x="282" y="49"/>
                    <a:pt x="279" y="49"/>
                  </a:cubicBezTo>
                  <a:cubicBezTo>
                    <a:pt x="238" y="44"/>
                    <a:pt x="196" y="39"/>
                    <a:pt x="155" y="44"/>
                  </a:cubicBezTo>
                  <a:cubicBezTo>
                    <a:pt x="133" y="46"/>
                    <a:pt x="102" y="51"/>
                    <a:pt x="92" y="73"/>
                  </a:cubicBezTo>
                  <a:cubicBezTo>
                    <a:pt x="91" y="75"/>
                    <a:pt x="94" y="77"/>
                    <a:pt x="95" y="75"/>
                  </a:cubicBezTo>
                  <a:cubicBezTo>
                    <a:pt x="107" y="51"/>
                    <a:pt x="144" y="51"/>
                    <a:pt x="167" y="51"/>
                  </a:cubicBezTo>
                  <a:cubicBezTo>
                    <a:pt x="208" y="51"/>
                    <a:pt x="250" y="56"/>
                    <a:pt x="290" y="62"/>
                  </a:cubicBezTo>
                  <a:cubicBezTo>
                    <a:pt x="333" y="68"/>
                    <a:pt x="375" y="76"/>
                    <a:pt x="417" y="83"/>
                  </a:cubicBezTo>
                  <a:cubicBezTo>
                    <a:pt x="442" y="87"/>
                    <a:pt x="467" y="93"/>
                    <a:pt x="492" y="94"/>
                  </a:cubicBezTo>
                  <a:cubicBezTo>
                    <a:pt x="492" y="95"/>
                    <a:pt x="491" y="95"/>
                    <a:pt x="491" y="95"/>
                  </a:cubicBezTo>
                  <a:cubicBezTo>
                    <a:pt x="490" y="96"/>
                    <a:pt x="491" y="97"/>
                    <a:pt x="491" y="97"/>
                  </a:cubicBezTo>
                  <a:cubicBezTo>
                    <a:pt x="493" y="96"/>
                    <a:pt x="494" y="95"/>
                    <a:pt x="495" y="94"/>
                  </a:cubicBezTo>
                  <a:cubicBezTo>
                    <a:pt x="495" y="94"/>
                    <a:pt x="496" y="94"/>
                    <a:pt x="497" y="94"/>
                  </a:cubicBezTo>
                  <a:cubicBezTo>
                    <a:pt x="499" y="106"/>
                    <a:pt x="500" y="118"/>
                    <a:pt x="500" y="129"/>
                  </a:cubicBezTo>
                  <a:cubicBezTo>
                    <a:pt x="499" y="130"/>
                    <a:pt x="499" y="131"/>
                    <a:pt x="498" y="132"/>
                  </a:cubicBezTo>
                  <a:cubicBezTo>
                    <a:pt x="497" y="133"/>
                    <a:pt x="498" y="134"/>
                    <a:pt x="499" y="133"/>
                  </a:cubicBezTo>
                  <a:cubicBezTo>
                    <a:pt x="499" y="133"/>
                    <a:pt x="500" y="132"/>
                    <a:pt x="500" y="132"/>
                  </a:cubicBezTo>
                  <a:cubicBezTo>
                    <a:pt x="501" y="146"/>
                    <a:pt x="500" y="160"/>
                    <a:pt x="499" y="174"/>
                  </a:cubicBezTo>
                  <a:cubicBezTo>
                    <a:pt x="496" y="177"/>
                    <a:pt x="493" y="180"/>
                    <a:pt x="491" y="183"/>
                  </a:cubicBezTo>
                  <a:cubicBezTo>
                    <a:pt x="490" y="183"/>
                    <a:pt x="491" y="185"/>
                    <a:pt x="492" y="184"/>
                  </a:cubicBezTo>
                  <a:cubicBezTo>
                    <a:pt x="494" y="182"/>
                    <a:pt x="496" y="181"/>
                    <a:pt x="499" y="179"/>
                  </a:cubicBezTo>
                  <a:cubicBezTo>
                    <a:pt x="497" y="194"/>
                    <a:pt x="496" y="209"/>
                    <a:pt x="494" y="224"/>
                  </a:cubicBezTo>
                  <a:cubicBezTo>
                    <a:pt x="489" y="263"/>
                    <a:pt x="486" y="302"/>
                    <a:pt x="484" y="342"/>
                  </a:cubicBezTo>
                  <a:cubicBezTo>
                    <a:pt x="483" y="373"/>
                    <a:pt x="480" y="403"/>
                    <a:pt x="478" y="433"/>
                  </a:cubicBezTo>
                  <a:cubicBezTo>
                    <a:pt x="477" y="445"/>
                    <a:pt x="473" y="466"/>
                    <a:pt x="477" y="480"/>
                  </a:cubicBezTo>
                  <a:cubicBezTo>
                    <a:pt x="476" y="481"/>
                    <a:pt x="476" y="481"/>
                    <a:pt x="476" y="482"/>
                  </a:cubicBezTo>
                  <a:cubicBezTo>
                    <a:pt x="475" y="483"/>
                    <a:pt x="477" y="484"/>
                    <a:pt x="477" y="483"/>
                  </a:cubicBezTo>
                  <a:cubicBezTo>
                    <a:pt x="477" y="483"/>
                    <a:pt x="477" y="483"/>
                    <a:pt x="478" y="483"/>
                  </a:cubicBezTo>
                  <a:cubicBezTo>
                    <a:pt x="479" y="486"/>
                    <a:pt x="480" y="489"/>
                    <a:pt x="482" y="491"/>
                  </a:cubicBezTo>
                  <a:cubicBezTo>
                    <a:pt x="484" y="492"/>
                    <a:pt x="486" y="491"/>
                    <a:pt x="486" y="489"/>
                  </a:cubicBezTo>
                  <a:cubicBezTo>
                    <a:pt x="487" y="484"/>
                    <a:pt x="487" y="479"/>
                    <a:pt x="487" y="473"/>
                  </a:cubicBezTo>
                  <a:cubicBezTo>
                    <a:pt x="492" y="468"/>
                    <a:pt x="497" y="462"/>
                    <a:pt x="501" y="457"/>
                  </a:cubicBezTo>
                  <a:cubicBezTo>
                    <a:pt x="508" y="451"/>
                    <a:pt x="514" y="445"/>
                    <a:pt x="520" y="439"/>
                  </a:cubicBezTo>
                  <a:cubicBezTo>
                    <a:pt x="517" y="469"/>
                    <a:pt x="513" y="499"/>
                    <a:pt x="509" y="530"/>
                  </a:cubicBezTo>
                  <a:cubicBezTo>
                    <a:pt x="507" y="533"/>
                    <a:pt x="505" y="535"/>
                    <a:pt x="502" y="538"/>
                  </a:cubicBezTo>
                  <a:cubicBezTo>
                    <a:pt x="502" y="538"/>
                    <a:pt x="502" y="538"/>
                    <a:pt x="502" y="538"/>
                  </a:cubicBezTo>
                  <a:cubicBezTo>
                    <a:pt x="495" y="537"/>
                    <a:pt x="488" y="538"/>
                    <a:pt x="481" y="539"/>
                  </a:cubicBezTo>
                  <a:cubicBezTo>
                    <a:pt x="488" y="531"/>
                    <a:pt x="496" y="524"/>
                    <a:pt x="506" y="519"/>
                  </a:cubicBezTo>
                  <a:cubicBezTo>
                    <a:pt x="506" y="519"/>
                    <a:pt x="506" y="518"/>
                    <a:pt x="506" y="519"/>
                  </a:cubicBezTo>
                  <a:cubicBezTo>
                    <a:pt x="495" y="524"/>
                    <a:pt x="485" y="531"/>
                    <a:pt x="476" y="539"/>
                  </a:cubicBezTo>
                  <a:cubicBezTo>
                    <a:pt x="471" y="540"/>
                    <a:pt x="466" y="541"/>
                    <a:pt x="461" y="542"/>
                  </a:cubicBezTo>
                  <a:cubicBezTo>
                    <a:pt x="465" y="535"/>
                    <a:pt x="468" y="527"/>
                    <a:pt x="470" y="519"/>
                  </a:cubicBezTo>
                  <a:cubicBezTo>
                    <a:pt x="470" y="519"/>
                    <a:pt x="469" y="518"/>
                    <a:pt x="469" y="519"/>
                  </a:cubicBezTo>
                  <a:cubicBezTo>
                    <a:pt x="466" y="527"/>
                    <a:pt x="462" y="535"/>
                    <a:pt x="458" y="543"/>
                  </a:cubicBezTo>
                  <a:cubicBezTo>
                    <a:pt x="456" y="543"/>
                    <a:pt x="455" y="543"/>
                    <a:pt x="453" y="543"/>
                  </a:cubicBezTo>
                  <a:cubicBezTo>
                    <a:pt x="447" y="544"/>
                    <a:pt x="441" y="545"/>
                    <a:pt x="435" y="546"/>
                  </a:cubicBezTo>
                  <a:cubicBezTo>
                    <a:pt x="438" y="541"/>
                    <a:pt x="440" y="535"/>
                    <a:pt x="443" y="529"/>
                  </a:cubicBezTo>
                  <a:cubicBezTo>
                    <a:pt x="448" y="522"/>
                    <a:pt x="455" y="515"/>
                    <a:pt x="462" y="511"/>
                  </a:cubicBezTo>
                  <a:cubicBezTo>
                    <a:pt x="462" y="511"/>
                    <a:pt x="462" y="511"/>
                    <a:pt x="462" y="511"/>
                  </a:cubicBezTo>
                  <a:cubicBezTo>
                    <a:pt x="454" y="516"/>
                    <a:pt x="447" y="520"/>
                    <a:pt x="442" y="528"/>
                  </a:cubicBezTo>
                  <a:cubicBezTo>
                    <a:pt x="438" y="533"/>
                    <a:pt x="433" y="540"/>
                    <a:pt x="433" y="547"/>
                  </a:cubicBezTo>
                  <a:cubicBezTo>
                    <a:pt x="417" y="549"/>
                    <a:pt x="401" y="551"/>
                    <a:pt x="385" y="553"/>
                  </a:cubicBezTo>
                  <a:cubicBezTo>
                    <a:pt x="383" y="553"/>
                    <a:pt x="381" y="553"/>
                    <a:pt x="379" y="553"/>
                  </a:cubicBezTo>
                  <a:cubicBezTo>
                    <a:pt x="367" y="553"/>
                    <a:pt x="355" y="553"/>
                    <a:pt x="343" y="553"/>
                  </a:cubicBezTo>
                  <a:cubicBezTo>
                    <a:pt x="351" y="545"/>
                    <a:pt x="360" y="536"/>
                    <a:pt x="369" y="526"/>
                  </a:cubicBezTo>
                  <a:cubicBezTo>
                    <a:pt x="369" y="526"/>
                    <a:pt x="368" y="525"/>
                    <a:pt x="368" y="525"/>
                  </a:cubicBezTo>
                  <a:cubicBezTo>
                    <a:pt x="358" y="535"/>
                    <a:pt x="348" y="544"/>
                    <a:pt x="339" y="554"/>
                  </a:cubicBezTo>
                  <a:cubicBezTo>
                    <a:pt x="332" y="554"/>
                    <a:pt x="324" y="554"/>
                    <a:pt x="317" y="554"/>
                  </a:cubicBezTo>
                  <a:cubicBezTo>
                    <a:pt x="313" y="554"/>
                    <a:pt x="309" y="554"/>
                    <a:pt x="305" y="554"/>
                  </a:cubicBezTo>
                  <a:cubicBezTo>
                    <a:pt x="309" y="548"/>
                    <a:pt x="312" y="542"/>
                    <a:pt x="315" y="536"/>
                  </a:cubicBezTo>
                  <a:cubicBezTo>
                    <a:pt x="320" y="529"/>
                    <a:pt x="325" y="521"/>
                    <a:pt x="331" y="514"/>
                  </a:cubicBezTo>
                  <a:cubicBezTo>
                    <a:pt x="380" y="517"/>
                    <a:pt x="431" y="514"/>
                    <a:pt x="478" y="502"/>
                  </a:cubicBezTo>
                  <a:cubicBezTo>
                    <a:pt x="485" y="500"/>
                    <a:pt x="482" y="490"/>
                    <a:pt x="475" y="491"/>
                  </a:cubicBezTo>
                  <a:cubicBezTo>
                    <a:pt x="410" y="508"/>
                    <a:pt x="339" y="506"/>
                    <a:pt x="272" y="497"/>
                  </a:cubicBezTo>
                  <a:cubicBezTo>
                    <a:pt x="220" y="491"/>
                    <a:pt x="168" y="489"/>
                    <a:pt x="117" y="476"/>
                  </a:cubicBezTo>
                  <a:cubicBezTo>
                    <a:pt x="99" y="471"/>
                    <a:pt x="75" y="465"/>
                    <a:pt x="65" y="448"/>
                  </a:cubicBezTo>
                  <a:cubicBezTo>
                    <a:pt x="54" y="428"/>
                    <a:pt x="59" y="398"/>
                    <a:pt x="61" y="377"/>
                  </a:cubicBezTo>
                  <a:cubicBezTo>
                    <a:pt x="66" y="321"/>
                    <a:pt x="80" y="266"/>
                    <a:pt x="83" y="209"/>
                  </a:cubicBezTo>
                  <a:cubicBezTo>
                    <a:pt x="86" y="162"/>
                    <a:pt x="89" y="116"/>
                    <a:pt x="88" y="69"/>
                  </a:cubicBezTo>
                  <a:cubicBezTo>
                    <a:pt x="91" y="66"/>
                    <a:pt x="94" y="64"/>
                    <a:pt x="97" y="62"/>
                  </a:cubicBezTo>
                  <a:cubicBezTo>
                    <a:pt x="94" y="64"/>
                    <a:pt x="91" y="66"/>
                    <a:pt x="88" y="69"/>
                  </a:cubicBezTo>
                  <a:cubicBezTo>
                    <a:pt x="88" y="66"/>
                    <a:pt x="87" y="63"/>
                    <a:pt x="87" y="59"/>
                  </a:cubicBezTo>
                  <a:cubicBezTo>
                    <a:pt x="87" y="58"/>
                    <a:pt x="85" y="58"/>
                    <a:pt x="84" y="59"/>
                  </a:cubicBezTo>
                  <a:cubicBezTo>
                    <a:pt x="84" y="64"/>
                    <a:pt x="84" y="68"/>
                    <a:pt x="84" y="72"/>
                  </a:cubicBezTo>
                  <a:cubicBezTo>
                    <a:pt x="74" y="81"/>
                    <a:pt x="65" y="91"/>
                    <a:pt x="57" y="102"/>
                  </a:cubicBezTo>
                  <a:cubicBezTo>
                    <a:pt x="52" y="109"/>
                    <a:pt x="35" y="129"/>
                    <a:pt x="42" y="140"/>
                  </a:cubicBezTo>
                  <a:cubicBezTo>
                    <a:pt x="42" y="141"/>
                    <a:pt x="44" y="140"/>
                    <a:pt x="43" y="139"/>
                  </a:cubicBezTo>
                  <a:cubicBezTo>
                    <a:pt x="39" y="128"/>
                    <a:pt x="55" y="109"/>
                    <a:pt x="61" y="100"/>
                  </a:cubicBezTo>
                  <a:cubicBezTo>
                    <a:pt x="68" y="91"/>
                    <a:pt x="75" y="81"/>
                    <a:pt x="84" y="73"/>
                  </a:cubicBezTo>
                  <a:cubicBezTo>
                    <a:pt x="83" y="84"/>
                    <a:pt x="82" y="96"/>
                    <a:pt x="81" y="107"/>
                  </a:cubicBezTo>
                  <a:cubicBezTo>
                    <a:pt x="68" y="121"/>
                    <a:pt x="57" y="136"/>
                    <a:pt x="46" y="151"/>
                  </a:cubicBezTo>
                  <a:cubicBezTo>
                    <a:pt x="43" y="156"/>
                    <a:pt x="39" y="161"/>
                    <a:pt x="35" y="167"/>
                  </a:cubicBezTo>
                  <a:cubicBezTo>
                    <a:pt x="36" y="159"/>
                    <a:pt x="37" y="152"/>
                    <a:pt x="38" y="144"/>
                  </a:cubicBezTo>
                  <a:cubicBezTo>
                    <a:pt x="41" y="121"/>
                    <a:pt x="38" y="96"/>
                    <a:pt x="39" y="72"/>
                  </a:cubicBezTo>
                  <a:cubicBezTo>
                    <a:pt x="43" y="55"/>
                    <a:pt x="48" y="39"/>
                    <a:pt x="54" y="23"/>
                  </a:cubicBezTo>
                  <a:cubicBezTo>
                    <a:pt x="63" y="22"/>
                    <a:pt x="71" y="21"/>
                    <a:pt x="80" y="20"/>
                  </a:cubicBezTo>
                  <a:close/>
                  <a:moveTo>
                    <a:pt x="237" y="518"/>
                  </a:moveTo>
                  <a:cubicBezTo>
                    <a:pt x="232" y="521"/>
                    <a:pt x="226" y="525"/>
                    <a:pt x="221" y="530"/>
                  </a:cubicBezTo>
                  <a:cubicBezTo>
                    <a:pt x="219" y="533"/>
                    <a:pt x="215" y="536"/>
                    <a:pt x="215" y="540"/>
                  </a:cubicBezTo>
                  <a:cubicBezTo>
                    <a:pt x="200" y="538"/>
                    <a:pt x="185" y="535"/>
                    <a:pt x="169" y="532"/>
                  </a:cubicBezTo>
                  <a:cubicBezTo>
                    <a:pt x="177" y="527"/>
                    <a:pt x="184" y="519"/>
                    <a:pt x="187" y="511"/>
                  </a:cubicBezTo>
                  <a:cubicBezTo>
                    <a:pt x="188" y="511"/>
                    <a:pt x="187" y="511"/>
                    <a:pt x="187" y="511"/>
                  </a:cubicBezTo>
                  <a:cubicBezTo>
                    <a:pt x="182" y="519"/>
                    <a:pt x="174" y="527"/>
                    <a:pt x="166" y="532"/>
                  </a:cubicBezTo>
                  <a:cubicBezTo>
                    <a:pt x="156" y="530"/>
                    <a:pt x="145" y="528"/>
                    <a:pt x="135" y="527"/>
                  </a:cubicBezTo>
                  <a:cubicBezTo>
                    <a:pt x="132" y="527"/>
                    <a:pt x="129" y="527"/>
                    <a:pt x="127" y="526"/>
                  </a:cubicBezTo>
                  <a:cubicBezTo>
                    <a:pt x="132" y="519"/>
                    <a:pt x="138" y="511"/>
                    <a:pt x="144" y="504"/>
                  </a:cubicBezTo>
                  <a:cubicBezTo>
                    <a:pt x="145" y="504"/>
                    <a:pt x="144" y="503"/>
                    <a:pt x="143" y="504"/>
                  </a:cubicBezTo>
                  <a:cubicBezTo>
                    <a:pt x="137" y="510"/>
                    <a:pt x="130" y="518"/>
                    <a:pt x="123" y="526"/>
                  </a:cubicBezTo>
                  <a:cubicBezTo>
                    <a:pt x="109" y="524"/>
                    <a:pt x="95" y="523"/>
                    <a:pt x="81" y="521"/>
                  </a:cubicBezTo>
                  <a:cubicBezTo>
                    <a:pt x="86" y="508"/>
                    <a:pt x="95" y="497"/>
                    <a:pt x="108" y="490"/>
                  </a:cubicBezTo>
                  <a:cubicBezTo>
                    <a:pt x="108" y="490"/>
                    <a:pt x="108" y="489"/>
                    <a:pt x="107" y="489"/>
                  </a:cubicBezTo>
                  <a:cubicBezTo>
                    <a:pt x="94" y="496"/>
                    <a:pt x="85" y="507"/>
                    <a:pt x="79" y="521"/>
                  </a:cubicBezTo>
                  <a:cubicBezTo>
                    <a:pt x="71" y="519"/>
                    <a:pt x="62" y="518"/>
                    <a:pt x="53" y="515"/>
                  </a:cubicBezTo>
                  <a:cubicBezTo>
                    <a:pt x="49" y="514"/>
                    <a:pt x="46" y="513"/>
                    <a:pt x="43" y="512"/>
                  </a:cubicBezTo>
                  <a:cubicBezTo>
                    <a:pt x="43" y="511"/>
                    <a:pt x="43" y="511"/>
                    <a:pt x="43" y="511"/>
                  </a:cubicBezTo>
                  <a:cubicBezTo>
                    <a:pt x="42" y="503"/>
                    <a:pt x="51" y="493"/>
                    <a:pt x="56" y="488"/>
                  </a:cubicBezTo>
                  <a:cubicBezTo>
                    <a:pt x="61" y="482"/>
                    <a:pt x="67" y="477"/>
                    <a:pt x="73" y="472"/>
                  </a:cubicBezTo>
                  <a:cubicBezTo>
                    <a:pt x="96" y="487"/>
                    <a:pt x="129" y="491"/>
                    <a:pt x="152" y="495"/>
                  </a:cubicBezTo>
                  <a:cubicBezTo>
                    <a:pt x="199" y="502"/>
                    <a:pt x="247" y="507"/>
                    <a:pt x="294" y="511"/>
                  </a:cubicBezTo>
                  <a:cubicBezTo>
                    <a:pt x="278" y="514"/>
                    <a:pt x="251" y="529"/>
                    <a:pt x="259" y="548"/>
                  </a:cubicBezTo>
                  <a:cubicBezTo>
                    <a:pt x="259" y="548"/>
                    <a:pt x="259" y="548"/>
                    <a:pt x="259" y="548"/>
                  </a:cubicBezTo>
                  <a:cubicBezTo>
                    <a:pt x="256" y="548"/>
                    <a:pt x="253" y="547"/>
                    <a:pt x="250" y="547"/>
                  </a:cubicBezTo>
                  <a:cubicBezTo>
                    <a:pt x="239" y="545"/>
                    <a:pt x="228" y="543"/>
                    <a:pt x="217" y="541"/>
                  </a:cubicBezTo>
                  <a:cubicBezTo>
                    <a:pt x="218" y="537"/>
                    <a:pt x="222" y="534"/>
                    <a:pt x="225" y="532"/>
                  </a:cubicBezTo>
                  <a:cubicBezTo>
                    <a:pt x="229" y="527"/>
                    <a:pt x="233" y="523"/>
                    <a:pt x="238" y="519"/>
                  </a:cubicBezTo>
                  <a:cubicBezTo>
                    <a:pt x="239" y="519"/>
                    <a:pt x="238" y="517"/>
                    <a:pt x="237" y="518"/>
                  </a:cubicBezTo>
                  <a:close/>
                  <a:moveTo>
                    <a:pt x="57" y="307"/>
                  </a:moveTo>
                  <a:cubicBezTo>
                    <a:pt x="45" y="319"/>
                    <a:pt x="32" y="332"/>
                    <a:pt x="22" y="345"/>
                  </a:cubicBezTo>
                  <a:cubicBezTo>
                    <a:pt x="22" y="339"/>
                    <a:pt x="22" y="332"/>
                    <a:pt x="23" y="325"/>
                  </a:cubicBezTo>
                  <a:cubicBezTo>
                    <a:pt x="23" y="320"/>
                    <a:pt x="23" y="315"/>
                    <a:pt x="24" y="309"/>
                  </a:cubicBezTo>
                  <a:cubicBezTo>
                    <a:pt x="34" y="291"/>
                    <a:pt x="50" y="275"/>
                    <a:pt x="65" y="260"/>
                  </a:cubicBezTo>
                  <a:cubicBezTo>
                    <a:pt x="65" y="260"/>
                    <a:pt x="64" y="259"/>
                    <a:pt x="64" y="259"/>
                  </a:cubicBezTo>
                  <a:cubicBezTo>
                    <a:pt x="52" y="271"/>
                    <a:pt x="35" y="285"/>
                    <a:pt x="24" y="301"/>
                  </a:cubicBezTo>
                  <a:cubicBezTo>
                    <a:pt x="25" y="275"/>
                    <a:pt x="25" y="247"/>
                    <a:pt x="26" y="220"/>
                  </a:cubicBezTo>
                  <a:cubicBezTo>
                    <a:pt x="28" y="206"/>
                    <a:pt x="31" y="192"/>
                    <a:pt x="33" y="177"/>
                  </a:cubicBezTo>
                  <a:cubicBezTo>
                    <a:pt x="48" y="154"/>
                    <a:pt x="62" y="130"/>
                    <a:pt x="81" y="109"/>
                  </a:cubicBezTo>
                  <a:cubicBezTo>
                    <a:pt x="79" y="137"/>
                    <a:pt x="75" y="165"/>
                    <a:pt x="73" y="193"/>
                  </a:cubicBezTo>
                  <a:cubicBezTo>
                    <a:pt x="72" y="199"/>
                    <a:pt x="72" y="205"/>
                    <a:pt x="71" y="212"/>
                  </a:cubicBezTo>
                  <a:cubicBezTo>
                    <a:pt x="71" y="212"/>
                    <a:pt x="71" y="212"/>
                    <a:pt x="71" y="212"/>
                  </a:cubicBezTo>
                  <a:cubicBezTo>
                    <a:pt x="57" y="229"/>
                    <a:pt x="41" y="245"/>
                    <a:pt x="27" y="262"/>
                  </a:cubicBezTo>
                  <a:cubicBezTo>
                    <a:pt x="26" y="264"/>
                    <a:pt x="28" y="266"/>
                    <a:pt x="29" y="265"/>
                  </a:cubicBezTo>
                  <a:cubicBezTo>
                    <a:pt x="43" y="248"/>
                    <a:pt x="57" y="232"/>
                    <a:pt x="71" y="215"/>
                  </a:cubicBezTo>
                  <a:cubicBezTo>
                    <a:pt x="69" y="238"/>
                    <a:pt x="67" y="261"/>
                    <a:pt x="63" y="284"/>
                  </a:cubicBezTo>
                  <a:cubicBezTo>
                    <a:pt x="58" y="309"/>
                    <a:pt x="52" y="336"/>
                    <a:pt x="49" y="363"/>
                  </a:cubicBezTo>
                  <a:cubicBezTo>
                    <a:pt x="42" y="368"/>
                    <a:pt x="36" y="374"/>
                    <a:pt x="30" y="380"/>
                  </a:cubicBezTo>
                  <a:cubicBezTo>
                    <a:pt x="26" y="385"/>
                    <a:pt x="21" y="392"/>
                    <a:pt x="20" y="399"/>
                  </a:cubicBezTo>
                  <a:cubicBezTo>
                    <a:pt x="20" y="383"/>
                    <a:pt x="20" y="367"/>
                    <a:pt x="21" y="351"/>
                  </a:cubicBezTo>
                  <a:cubicBezTo>
                    <a:pt x="34" y="337"/>
                    <a:pt x="44" y="321"/>
                    <a:pt x="57" y="308"/>
                  </a:cubicBezTo>
                  <a:cubicBezTo>
                    <a:pt x="58" y="307"/>
                    <a:pt x="57" y="307"/>
                    <a:pt x="57" y="307"/>
                  </a:cubicBezTo>
                  <a:close/>
                  <a:moveTo>
                    <a:pt x="13" y="330"/>
                  </a:moveTo>
                  <a:cubicBezTo>
                    <a:pt x="14" y="330"/>
                    <a:pt x="14" y="330"/>
                    <a:pt x="15" y="329"/>
                  </a:cubicBezTo>
                  <a:cubicBezTo>
                    <a:pt x="16" y="325"/>
                    <a:pt x="18" y="321"/>
                    <a:pt x="20" y="316"/>
                  </a:cubicBezTo>
                  <a:cubicBezTo>
                    <a:pt x="20" y="321"/>
                    <a:pt x="19" y="325"/>
                    <a:pt x="19" y="329"/>
                  </a:cubicBezTo>
                  <a:cubicBezTo>
                    <a:pt x="18" y="336"/>
                    <a:pt x="18" y="343"/>
                    <a:pt x="18" y="350"/>
                  </a:cubicBezTo>
                  <a:cubicBezTo>
                    <a:pt x="16" y="353"/>
                    <a:pt x="14" y="355"/>
                    <a:pt x="13" y="357"/>
                  </a:cubicBezTo>
                  <a:cubicBezTo>
                    <a:pt x="13" y="348"/>
                    <a:pt x="13" y="339"/>
                    <a:pt x="13" y="330"/>
                  </a:cubicBezTo>
                  <a:close/>
                  <a:moveTo>
                    <a:pt x="21" y="422"/>
                  </a:moveTo>
                  <a:cubicBezTo>
                    <a:pt x="20" y="416"/>
                    <a:pt x="20" y="409"/>
                    <a:pt x="20" y="402"/>
                  </a:cubicBezTo>
                  <a:cubicBezTo>
                    <a:pt x="21" y="403"/>
                    <a:pt x="21" y="403"/>
                    <a:pt x="22" y="402"/>
                  </a:cubicBezTo>
                  <a:cubicBezTo>
                    <a:pt x="24" y="388"/>
                    <a:pt x="37" y="375"/>
                    <a:pt x="49" y="365"/>
                  </a:cubicBezTo>
                  <a:cubicBezTo>
                    <a:pt x="47" y="378"/>
                    <a:pt x="46" y="392"/>
                    <a:pt x="46" y="405"/>
                  </a:cubicBezTo>
                  <a:cubicBezTo>
                    <a:pt x="36" y="415"/>
                    <a:pt x="26" y="427"/>
                    <a:pt x="22" y="440"/>
                  </a:cubicBezTo>
                  <a:cubicBezTo>
                    <a:pt x="21" y="434"/>
                    <a:pt x="21" y="428"/>
                    <a:pt x="21" y="422"/>
                  </a:cubicBezTo>
                  <a:close/>
                  <a:moveTo>
                    <a:pt x="27" y="490"/>
                  </a:moveTo>
                  <a:cubicBezTo>
                    <a:pt x="24" y="476"/>
                    <a:pt x="23" y="461"/>
                    <a:pt x="22" y="445"/>
                  </a:cubicBezTo>
                  <a:cubicBezTo>
                    <a:pt x="26" y="438"/>
                    <a:pt x="30" y="430"/>
                    <a:pt x="34" y="422"/>
                  </a:cubicBezTo>
                  <a:cubicBezTo>
                    <a:pt x="38" y="417"/>
                    <a:pt x="42" y="412"/>
                    <a:pt x="46" y="407"/>
                  </a:cubicBezTo>
                  <a:cubicBezTo>
                    <a:pt x="47" y="418"/>
                    <a:pt x="48" y="429"/>
                    <a:pt x="50" y="440"/>
                  </a:cubicBezTo>
                  <a:cubicBezTo>
                    <a:pt x="50" y="442"/>
                    <a:pt x="51" y="444"/>
                    <a:pt x="52" y="446"/>
                  </a:cubicBezTo>
                  <a:cubicBezTo>
                    <a:pt x="41" y="456"/>
                    <a:pt x="33" y="468"/>
                    <a:pt x="27" y="482"/>
                  </a:cubicBezTo>
                  <a:cubicBezTo>
                    <a:pt x="26" y="483"/>
                    <a:pt x="29" y="484"/>
                    <a:pt x="29" y="483"/>
                  </a:cubicBezTo>
                  <a:cubicBezTo>
                    <a:pt x="35" y="469"/>
                    <a:pt x="42" y="457"/>
                    <a:pt x="52" y="447"/>
                  </a:cubicBezTo>
                  <a:cubicBezTo>
                    <a:pt x="56" y="457"/>
                    <a:pt x="63" y="465"/>
                    <a:pt x="72" y="471"/>
                  </a:cubicBezTo>
                  <a:cubicBezTo>
                    <a:pt x="64" y="477"/>
                    <a:pt x="56" y="484"/>
                    <a:pt x="49" y="491"/>
                  </a:cubicBezTo>
                  <a:cubicBezTo>
                    <a:pt x="45" y="496"/>
                    <a:pt x="40" y="503"/>
                    <a:pt x="41" y="510"/>
                  </a:cubicBezTo>
                  <a:cubicBezTo>
                    <a:pt x="35" y="506"/>
                    <a:pt x="30" y="501"/>
                    <a:pt x="27" y="493"/>
                  </a:cubicBezTo>
                  <a:cubicBezTo>
                    <a:pt x="27" y="492"/>
                    <a:pt x="27" y="491"/>
                    <a:pt x="27" y="490"/>
                  </a:cubicBezTo>
                  <a:close/>
                  <a:moveTo>
                    <a:pt x="260" y="548"/>
                  </a:moveTo>
                  <a:cubicBezTo>
                    <a:pt x="260" y="548"/>
                    <a:pt x="261" y="548"/>
                    <a:pt x="261" y="548"/>
                  </a:cubicBezTo>
                  <a:cubicBezTo>
                    <a:pt x="260" y="529"/>
                    <a:pt x="279" y="516"/>
                    <a:pt x="296" y="512"/>
                  </a:cubicBezTo>
                  <a:cubicBezTo>
                    <a:pt x="296" y="512"/>
                    <a:pt x="296" y="512"/>
                    <a:pt x="296" y="511"/>
                  </a:cubicBezTo>
                  <a:cubicBezTo>
                    <a:pt x="298" y="511"/>
                    <a:pt x="299" y="512"/>
                    <a:pt x="301" y="512"/>
                  </a:cubicBezTo>
                  <a:cubicBezTo>
                    <a:pt x="310" y="513"/>
                    <a:pt x="319" y="513"/>
                    <a:pt x="329" y="514"/>
                  </a:cubicBezTo>
                  <a:cubicBezTo>
                    <a:pt x="324" y="519"/>
                    <a:pt x="320" y="524"/>
                    <a:pt x="315" y="530"/>
                  </a:cubicBezTo>
                  <a:cubicBezTo>
                    <a:pt x="311" y="537"/>
                    <a:pt x="305" y="545"/>
                    <a:pt x="302" y="553"/>
                  </a:cubicBezTo>
                  <a:cubicBezTo>
                    <a:pt x="288" y="552"/>
                    <a:pt x="274" y="551"/>
                    <a:pt x="260" y="548"/>
                  </a:cubicBezTo>
                  <a:close/>
                  <a:moveTo>
                    <a:pt x="51" y="24"/>
                  </a:moveTo>
                  <a:cubicBezTo>
                    <a:pt x="51" y="24"/>
                    <a:pt x="51" y="24"/>
                    <a:pt x="51" y="24"/>
                  </a:cubicBezTo>
                  <a:cubicBezTo>
                    <a:pt x="52" y="24"/>
                    <a:pt x="53" y="24"/>
                    <a:pt x="54" y="24"/>
                  </a:cubicBezTo>
                  <a:cubicBezTo>
                    <a:pt x="48" y="37"/>
                    <a:pt x="43" y="52"/>
                    <a:pt x="39" y="66"/>
                  </a:cubicBezTo>
                  <a:cubicBezTo>
                    <a:pt x="40" y="52"/>
                    <a:pt x="44" y="37"/>
                    <a:pt x="51" y="24"/>
                  </a:cubicBezTo>
                  <a:close/>
                  <a:moveTo>
                    <a:pt x="32" y="112"/>
                  </a:moveTo>
                  <a:cubicBezTo>
                    <a:pt x="32" y="118"/>
                    <a:pt x="31" y="123"/>
                    <a:pt x="31" y="129"/>
                  </a:cubicBezTo>
                  <a:cubicBezTo>
                    <a:pt x="30" y="135"/>
                    <a:pt x="29" y="141"/>
                    <a:pt x="28" y="147"/>
                  </a:cubicBezTo>
                  <a:cubicBezTo>
                    <a:pt x="29" y="135"/>
                    <a:pt x="30" y="124"/>
                    <a:pt x="32" y="112"/>
                  </a:cubicBezTo>
                  <a:close/>
                  <a:moveTo>
                    <a:pt x="19" y="259"/>
                  </a:moveTo>
                  <a:cubicBezTo>
                    <a:pt x="20" y="252"/>
                    <a:pt x="21" y="244"/>
                    <a:pt x="23" y="237"/>
                  </a:cubicBezTo>
                  <a:cubicBezTo>
                    <a:pt x="22" y="260"/>
                    <a:pt x="22" y="284"/>
                    <a:pt x="20" y="307"/>
                  </a:cubicBezTo>
                  <a:cubicBezTo>
                    <a:pt x="17" y="313"/>
                    <a:pt x="15" y="318"/>
                    <a:pt x="13" y="324"/>
                  </a:cubicBezTo>
                  <a:cubicBezTo>
                    <a:pt x="14" y="302"/>
                    <a:pt x="16" y="280"/>
                    <a:pt x="19" y="259"/>
                  </a:cubicBezTo>
                  <a:close/>
                  <a:moveTo>
                    <a:pt x="13" y="359"/>
                  </a:moveTo>
                  <a:cubicBezTo>
                    <a:pt x="13" y="359"/>
                    <a:pt x="14" y="359"/>
                    <a:pt x="14" y="359"/>
                  </a:cubicBezTo>
                  <a:cubicBezTo>
                    <a:pt x="15" y="358"/>
                    <a:pt x="16" y="357"/>
                    <a:pt x="18" y="356"/>
                  </a:cubicBezTo>
                  <a:cubicBezTo>
                    <a:pt x="16" y="391"/>
                    <a:pt x="17" y="426"/>
                    <a:pt x="19" y="461"/>
                  </a:cubicBezTo>
                  <a:cubicBezTo>
                    <a:pt x="19" y="462"/>
                    <a:pt x="19" y="462"/>
                    <a:pt x="19" y="463"/>
                  </a:cubicBezTo>
                  <a:cubicBezTo>
                    <a:pt x="16" y="442"/>
                    <a:pt x="15" y="421"/>
                    <a:pt x="14" y="400"/>
                  </a:cubicBezTo>
                  <a:cubicBezTo>
                    <a:pt x="13" y="386"/>
                    <a:pt x="13" y="373"/>
                    <a:pt x="13" y="359"/>
                  </a:cubicBezTo>
                  <a:close/>
                  <a:moveTo>
                    <a:pt x="79" y="531"/>
                  </a:moveTo>
                  <a:cubicBezTo>
                    <a:pt x="83" y="532"/>
                    <a:pt x="87" y="532"/>
                    <a:pt x="91" y="532"/>
                  </a:cubicBezTo>
                  <a:cubicBezTo>
                    <a:pt x="99" y="534"/>
                    <a:pt x="108" y="535"/>
                    <a:pt x="117" y="536"/>
                  </a:cubicBezTo>
                  <a:cubicBezTo>
                    <a:pt x="116" y="537"/>
                    <a:pt x="115" y="539"/>
                    <a:pt x="114" y="540"/>
                  </a:cubicBezTo>
                  <a:cubicBezTo>
                    <a:pt x="114" y="541"/>
                    <a:pt x="114" y="541"/>
                    <a:pt x="115" y="541"/>
                  </a:cubicBezTo>
                  <a:cubicBezTo>
                    <a:pt x="103" y="538"/>
                    <a:pt x="91" y="535"/>
                    <a:pt x="79" y="531"/>
                  </a:cubicBezTo>
                  <a:close/>
                  <a:moveTo>
                    <a:pt x="119" y="542"/>
                  </a:moveTo>
                  <a:cubicBezTo>
                    <a:pt x="118" y="542"/>
                    <a:pt x="116" y="542"/>
                    <a:pt x="115" y="541"/>
                  </a:cubicBezTo>
                  <a:cubicBezTo>
                    <a:pt x="115" y="541"/>
                    <a:pt x="115" y="541"/>
                    <a:pt x="115" y="541"/>
                  </a:cubicBezTo>
                  <a:cubicBezTo>
                    <a:pt x="117" y="539"/>
                    <a:pt x="118" y="538"/>
                    <a:pt x="120" y="536"/>
                  </a:cubicBezTo>
                  <a:cubicBezTo>
                    <a:pt x="141" y="539"/>
                    <a:pt x="163" y="541"/>
                    <a:pt x="185" y="545"/>
                  </a:cubicBezTo>
                  <a:cubicBezTo>
                    <a:pt x="205" y="549"/>
                    <a:pt x="225" y="553"/>
                    <a:pt x="245" y="556"/>
                  </a:cubicBezTo>
                  <a:cubicBezTo>
                    <a:pt x="203" y="555"/>
                    <a:pt x="161" y="552"/>
                    <a:pt x="119" y="542"/>
                  </a:cubicBezTo>
                  <a:close/>
                  <a:moveTo>
                    <a:pt x="534" y="399"/>
                  </a:moveTo>
                  <a:cubicBezTo>
                    <a:pt x="538" y="371"/>
                    <a:pt x="541" y="343"/>
                    <a:pt x="546" y="315"/>
                  </a:cubicBezTo>
                  <a:cubicBezTo>
                    <a:pt x="543" y="343"/>
                    <a:pt x="539" y="371"/>
                    <a:pt x="534" y="3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1454"/>
            <p:cNvSpPr/>
            <p:nvPr/>
          </p:nvSpPr>
          <p:spPr bwMode="auto">
            <a:xfrm>
              <a:off x="4434" y="345"/>
              <a:ext cx="149" cy="95"/>
            </a:xfrm>
            <a:custGeom>
              <a:avLst/>
              <a:gdLst>
                <a:gd name="T0" fmla="*/ 3 w 267"/>
                <a:gd name="T1" fmla="*/ 41 h 170"/>
                <a:gd name="T2" fmla="*/ 50 w 267"/>
                <a:gd name="T3" fmla="*/ 97 h 170"/>
                <a:gd name="T4" fmla="*/ 75 w 267"/>
                <a:gd name="T5" fmla="*/ 132 h 170"/>
                <a:gd name="T6" fmla="*/ 78 w 267"/>
                <a:gd name="T7" fmla="*/ 144 h 170"/>
                <a:gd name="T8" fmla="*/ 81 w 267"/>
                <a:gd name="T9" fmla="*/ 161 h 170"/>
                <a:gd name="T10" fmla="*/ 81 w 267"/>
                <a:gd name="T11" fmla="*/ 163 h 170"/>
                <a:gd name="T12" fmla="*/ 82 w 267"/>
                <a:gd name="T13" fmla="*/ 165 h 170"/>
                <a:gd name="T14" fmla="*/ 92 w 267"/>
                <a:gd name="T15" fmla="*/ 167 h 170"/>
                <a:gd name="T16" fmla="*/ 92 w 267"/>
                <a:gd name="T17" fmla="*/ 166 h 170"/>
                <a:gd name="T18" fmla="*/ 97 w 267"/>
                <a:gd name="T19" fmla="*/ 166 h 170"/>
                <a:gd name="T20" fmla="*/ 98 w 267"/>
                <a:gd name="T21" fmla="*/ 166 h 170"/>
                <a:gd name="T22" fmla="*/ 107 w 267"/>
                <a:gd name="T23" fmla="*/ 165 h 170"/>
                <a:gd name="T24" fmla="*/ 109 w 267"/>
                <a:gd name="T25" fmla="*/ 161 h 170"/>
                <a:gd name="T26" fmla="*/ 121 w 267"/>
                <a:gd name="T27" fmla="*/ 146 h 170"/>
                <a:gd name="T28" fmla="*/ 122 w 267"/>
                <a:gd name="T29" fmla="*/ 143 h 170"/>
                <a:gd name="T30" fmla="*/ 123 w 267"/>
                <a:gd name="T31" fmla="*/ 139 h 170"/>
                <a:gd name="T32" fmla="*/ 136 w 267"/>
                <a:gd name="T33" fmla="*/ 126 h 170"/>
                <a:gd name="T34" fmla="*/ 181 w 267"/>
                <a:gd name="T35" fmla="*/ 78 h 170"/>
                <a:gd name="T36" fmla="*/ 226 w 267"/>
                <a:gd name="T37" fmla="*/ 33 h 170"/>
                <a:gd name="T38" fmla="*/ 266 w 267"/>
                <a:gd name="T39" fmla="*/ 4 h 170"/>
                <a:gd name="T40" fmla="*/ 265 w 267"/>
                <a:gd name="T41" fmla="*/ 1 h 170"/>
                <a:gd name="T42" fmla="*/ 175 w 267"/>
                <a:gd name="T43" fmla="*/ 53 h 170"/>
                <a:gd name="T44" fmla="*/ 129 w 267"/>
                <a:gd name="T45" fmla="*/ 101 h 170"/>
                <a:gd name="T46" fmla="*/ 113 w 267"/>
                <a:gd name="T47" fmla="*/ 116 h 170"/>
                <a:gd name="T48" fmla="*/ 110 w 267"/>
                <a:gd name="T49" fmla="*/ 115 h 170"/>
                <a:gd name="T50" fmla="*/ 107 w 267"/>
                <a:gd name="T51" fmla="*/ 115 h 170"/>
                <a:gd name="T52" fmla="*/ 98 w 267"/>
                <a:gd name="T53" fmla="*/ 107 h 170"/>
                <a:gd name="T54" fmla="*/ 91 w 267"/>
                <a:gd name="T55" fmla="*/ 108 h 170"/>
                <a:gd name="T56" fmla="*/ 86 w 267"/>
                <a:gd name="T57" fmla="*/ 112 h 170"/>
                <a:gd name="T58" fmla="*/ 5 w 267"/>
                <a:gd name="T59" fmla="*/ 36 h 170"/>
                <a:gd name="T60" fmla="*/ 3 w 267"/>
                <a:gd name="T61"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170">
                  <a:moveTo>
                    <a:pt x="3" y="41"/>
                  </a:moveTo>
                  <a:cubicBezTo>
                    <a:pt x="23" y="53"/>
                    <a:pt x="37" y="78"/>
                    <a:pt x="50" y="97"/>
                  </a:cubicBezTo>
                  <a:cubicBezTo>
                    <a:pt x="57" y="108"/>
                    <a:pt x="65" y="121"/>
                    <a:pt x="75" y="132"/>
                  </a:cubicBezTo>
                  <a:cubicBezTo>
                    <a:pt x="74" y="136"/>
                    <a:pt x="75" y="140"/>
                    <a:pt x="78" y="144"/>
                  </a:cubicBezTo>
                  <a:cubicBezTo>
                    <a:pt x="78" y="150"/>
                    <a:pt x="79" y="155"/>
                    <a:pt x="81" y="161"/>
                  </a:cubicBezTo>
                  <a:cubicBezTo>
                    <a:pt x="81" y="162"/>
                    <a:pt x="81" y="162"/>
                    <a:pt x="81" y="163"/>
                  </a:cubicBezTo>
                  <a:cubicBezTo>
                    <a:pt x="81" y="164"/>
                    <a:pt x="81" y="165"/>
                    <a:pt x="82" y="165"/>
                  </a:cubicBezTo>
                  <a:cubicBezTo>
                    <a:pt x="84" y="169"/>
                    <a:pt x="89" y="170"/>
                    <a:pt x="92" y="167"/>
                  </a:cubicBezTo>
                  <a:cubicBezTo>
                    <a:pt x="92" y="167"/>
                    <a:pt x="92" y="166"/>
                    <a:pt x="92" y="166"/>
                  </a:cubicBezTo>
                  <a:cubicBezTo>
                    <a:pt x="94" y="166"/>
                    <a:pt x="96" y="166"/>
                    <a:pt x="97" y="166"/>
                  </a:cubicBezTo>
                  <a:cubicBezTo>
                    <a:pt x="98" y="166"/>
                    <a:pt x="98" y="166"/>
                    <a:pt x="98" y="166"/>
                  </a:cubicBezTo>
                  <a:cubicBezTo>
                    <a:pt x="101" y="169"/>
                    <a:pt x="105" y="169"/>
                    <a:pt x="107" y="165"/>
                  </a:cubicBezTo>
                  <a:cubicBezTo>
                    <a:pt x="107" y="164"/>
                    <a:pt x="108" y="163"/>
                    <a:pt x="109" y="161"/>
                  </a:cubicBezTo>
                  <a:cubicBezTo>
                    <a:pt x="114" y="158"/>
                    <a:pt x="118" y="153"/>
                    <a:pt x="121" y="146"/>
                  </a:cubicBezTo>
                  <a:cubicBezTo>
                    <a:pt x="121" y="145"/>
                    <a:pt x="122" y="144"/>
                    <a:pt x="122" y="143"/>
                  </a:cubicBezTo>
                  <a:cubicBezTo>
                    <a:pt x="123" y="142"/>
                    <a:pt x="123" y="140"/>
                    <a:pt x="123" y="139"/>
                  </a:cubicBezTo>
                  <a:cubicBezTo>
                    <a:pt x="128" y="134"/>
                    <a:pt x="132" y="129"/>
                    <a:pt x="136" y="126"/>
                  </a:cubicBezTo>
                  <a:cubicBezTo>
                    <a:pt x="152" y="110"/>
                    <a:pt x="166" y="94"/>
                    <a:pt x="181" y="78"/>
                  </a:cubicBezTo>
                  <a:cubicBezTo>
                    <a:pt x="196" y="62"/>
                    <a:pt x="210" y="47"/>
                    <a:pt x="226" y="33"/>
                  </a:cubicBezTo>
                  <a:cubicBezTo>
                    <a:pt x="239" y="23"/>
                    <a:pt x="250" y="11"/>
                    <a:pt x="266" y="4"/>
                  </a:cubicBezTo>
                  <a:cubicBezTo>
                    <a:pt x="267" y="3"/>
                    <a:pt x="266" y="1"/>
                    <a:pt x="265" y="1"/>
                  </a:cubicBezTo>
                  <a:cubicBezTo>
                    <a:pt x="227" y="0"/>
                    <a:pt x="200" y="28"/>
                    <a:pt x="175" y="53"/>
                  </a:cubicBezTo>
                  <a:cubicBezTo>
                    <a:pt x="159" y="69"/>
                    <a:pt x="144" y="86"/>
                    <a:pt x="129" y="101"/>
                  </a:cubicBezTo>
                  <a:cubicBezTo>
                    <a:pt x="124" y="107"/>
                    <a:pt x="118" y="111"/>
                    <a:pt x="113" y="116"/>
                  </a:cubicBezTo>
                  <a:cubicBezTo>
                    <a:pt x="112" y="116"/>
                    <a:pt x="111" y="116"/>
                    <a:pt x="110" y="115"/>
                  </a:cubicBezTo>
                  <a:cubicBezTo>
                    <a:pt x="109" y="115"/>
                    <a:pt x="108" y="115"/>
                    <a:pt x="107" y="115"/>
                  </a:cubicBezTo>
                  <a:cubicBezTo>
                    <a:pt x="104" y="112"/>
                    <a:pt x="101" y="109"/>
                    <a:pt x="98" y="107"/>
                  </a:cubicBezTo>
                  <a:cubicBezTo>
                    <a:pt x="95" y="105"/>
                    <a:pt x="92" y="106"/>
                    <a:pt x="91" y="108"/>
                  </a:cubicBezTo>
                  <a:cubicBezTo>
                    <a:pt x="89" y="109"/>
                    <a:pt x="87" y="111"/>
                    <a:pt x="86" y="112"/>
                  </a:cubicBezTo>
                  <a:cubicBezTo>
                    <a:pt x="60" y="84"/>
                    <a:pt x="45" y="43"/>
                    <a:pt x="5" y="36"/>
                  </a:cubicBezTo>
                  <a:cubicBezTo>
                    <a:pt x="2" y="36"/>
                    <a:pt x="0" y="39"/>
                    <a:pt x="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1455"/>
            <p:cNvSpPr>
              <a:spLocks noEditPoints="1"/>
            </p:cNvSpPr>
            <p:nvPr/>
          </p:nvSpPr>
          <p:spPr bwMode="auto">
            <a:xfrm>
              <a:off x="4495" y="305"/>
              <a:ext cx="16" cy="35"/>
            </a:xfrm>
            <a:custGeom>
              <a:avLst/>
              <a:gdLst>
                <a:gd name="T0" fmla="*/ 4 w 28"/>
                <a:gd name="T1" fmla="*/ 62 h 63"/>
                <a:gd name="T2" fmla="*/ 24 w 28"/>
                <a:gd name="T3" fmla="*/ 55 h 63"/>
                <a:gd name="T4" fmla="*/ 27 w 28"/>
                <a:gd name="T5" fmla="*/ 52 h 63"/>
                <a:gd name="T6" fmla="*/ 19 w 28"/>
                <a:gd name="T7" fmla="*/ 8 h 63"/>
                <a:gd name="T8" fmla="*/ 17 w 28"/>
                <a:gd name="T9" fmla="*/ 7 h 63"/>
                <a:gd name="T10" fmla="*/ 18 w 28"/>
                <a:gd name="T11" fmla="*/ 2 h 63"/>
                <a:gd name="T12" fmla="*/ 16 w 28"/>
                <a:gd name="T13" fmla="*/ 1 h 63"/>
                <a:gd name="T14" fmla="*/ 0 w 28"/>
                <a:gd name="T15" fmla="*/ 60 h 63"/>
                <a:gd name="T16" fmla="*/ 4 w 28"/>
                <a:gd name="T17" fmla="*/ 62 h 63"/>
                <a:gd name="T18" fmla="*/ 15 w 28"/>
                <a:gd name="T19" fmla="*/ 11 h 63"/>
                <a:gd name="T20" fmla="*/ 21 w 28"/>
                <a:gd name="T21" fmla="*/ 50 h 63"/>
                <a:gd name="T22" fmla="*/ 6 w 28"/>
                <a:gd name="T23" fmla="*/ 55 h 63"/>
                <a:gd name="T24" fmla="*/ 15 w 28"/>
                <a:gd name="T2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63">
                  <a:moveTo>
                    <a:pt x="4" y="62"/>
                  </a:moveTo>
                  <a:cubicBezTo>
                    <a:pt x="11" y="59"/>
                    <a:pt x="17" y="56"/>
                    <a:pt x="24" y="55"/>
                  </a:cubicBezTo>
                  <a:cubicBezTo>
                    <a:pt x="27" y="55"/>
                    <a:pt x="28" y="54"/>
                    <a:pt x="27" y="52"/>
                  </a:cubicBezTo>
                  <a:cubicBezTo>
                    <a:pt x="24" y="37"/>
                    <a:pt x="24" y="22"/>
                    <a:pt x="19" y="8"/>
                  </a:cubicBezTo>
                  <a:cubicBezTo>
                    <a:pt x="18" y="7"/>
                    <a:pt x="17" y="7"/>
                    <a:pt x="17" y="7"/>
                  </a:cubicBezTo>
                  <a:cubicBezTo>
                    <a:pt x="17" y="5"/>
                    <a:pt x="18" y="4"/>
                    <a:pt x="18" y="2"/>
                  </a:cubicBezTo>
                  <a:cubicBezTo>
                    <a:pt x="19" y="0"/>
                    <a:pt x="17" y="0"/>
                    <a:pt x="16" y="1"/>
                  </a:cubicBezTo>
                  <a:cubicBezTo>
                    <a:pt x="8" y="20"/>
                    <a:pt x="0" y="38"/>
                    <a:pt x="0" y="60"/>
                  </a:cubicBezTo>
                  <a:cubicBezTo>
                    <a:pt x="0" y="62"/>
                    <a:pt x="2" y="63"/>
                    <a:pt x="4" y="62"/>
                  </a:cubicBezTo>
                  <a:close/>
                  <a:moveTo>
                    <a:pt x="15" y="11"/>
                  </a:moveTo>
                  <a:cubicBezTo>
                    <a:pt x="14" y="23"/>
                    <a:pt x="18" y="37"/>
                    <a:pt x="21" y="50"/>
                  </a:cubicBezTo>
                  <a:cubicBezTo>
                    <a:pt x="15" y="51"/>
                    <a:pt x="11" y="53"/>
                    <a:pt x="6" y="55"/>
                  </a:cubicBezTo>
                  <a:cubicBezTo>
                    <a:pt x="7" y="40"/>
                    <a:pt x="11" y="25"/>
                    <a:pt x="1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1456"/>
            <p:cNvSpPr/>
            <p:nvPr/>
          </p:nvSpPr>
          <p:spPr bwMode="auto">
            <a:xfrm>
              <a:off x="4476" y="497"/>
              <a:ext cx="16" cy="26"/>
            </a:xfrm>
            <a:custGeom>
              <a:avLst/>
              <a:gdLst>
                <a:gd name="T0" fmla="*/ 21 w 29"/>
                <a:gd name="T1" fmla="*/ 27 h 46"/>
                <a:gd name="T2" fmla="*/ 18 w 29"/>
                <a:gd name="T3" fmla="*/ 15 h 46"/>
                <a:gd name="T4" fmla="*/ 14 w 29"/>
                <a:gd name="T5" fmla="*/ 16 h 46"/>
                <a:gd name="T6" fmla="*/ 17 w 29"/>
                <a:gd name="T7" fmla="*/ 33 h 46"/>
                <a:gd name="T8" fmla="*/ 22 w 29"/>
                <a:gd name="T9" fmla="*/ 43 h 46"/>
                <a:gd name="T10" fmla="*/ 14 w 29"/>
                <a:gd name="T11" fmla="*/ 43 h 46"/>
                <a:gd name="T12" fmla="*/ 4 w 29"/>
                <a:gd name="T13" fmla="*/ 41 h 46"/>
                <a:gd name="T14" fmla="*/ 4 w 29"/>
                <a:gd name="T15" fmla="*/ 30 h 46"/>
                <a:gd name="T16" fmla="*/ 23 w 29"/>
                <a:gd name="T17" fmla="*/ 1 h 46"/>
                <a:gd name="T18" fmla="*/ 23 w 29"/>
                <a:gd name="T19" fmla="*/ 1 h 46"/>
                <a:gd name="T20" fmla="*/ 0 w 29"/>
                <a:gd name="T21" fmla="*/ 41 h 46"/>
                <a:gd name="T22" fmla="*/ 1 w 29"/>
                <a:gd name="T23" fmla="*/ 42 h 46"/>
                <a:gd name="T24" fmla="*/ 27 w 29"/>
                <a:gd name="T25" fmla="*/ 46 h 46"/>
                <a:gd name="T26" fmla="*/ 28 w 29"/>
                <a:gd name="T27" fmla="*/ 43 h 46"/>
                <a:gd name="T28" fmla="*/ 21 w 29"/>
                <a:gd name="T29"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46">
                  <a:moveTo>
                    <a:pt x="21" y="27"/>
                  </a:moveTo>
                  <a:cubicBezTo>
                    <a:pt x="21" y="22"/>
                    <a:pt x="20" y="18"/>
                    <a:pt x="18" y="15"/>
                  </a:cubicBezTo>
                  <a:cubicBezTo>
                    <a:pt x="16" y="12"/>
                    <a:pt x="13" y="14"/>
                    <a:pt x="14" y="16"/>
                  </a:cubicBezTo>
                  <a:cubicBezTo>
                    <a:pt x="18" y="22"/>
                    <a:pt x="17" y="27"/>
                    <a:pt x="17" y="33"/>
                  </a:cubicBezTo>
                  <a:cubicBezTo>
                    <a:pt x="18" y="37"/>
                    <a:pt x="20" y="40"/>
                    <a:pt x="22" y="43"/>
                  </a:cubicBezTo>
                  <a:cubicBezTo>
                    <a:pt x="20" y="43"/>
                    <a:pt x="17" y="43"/>
                    <a:pt x="14" y="43"/>
                  </a:cubicBezTo>
                  <a:cubicBezTo>
                    <a:pt x="11" y="42"/>
                    <a:pt x="8" y="42"/>
                    <a:pt x="4" y="41"/>
                  </a:cubicBezTo>
                  <a:cubicBezTo>
                    <a:pt x="1" y="40"/>
                    <a:pt x="4" y="32"/>
                    <a:pt x="4" y="30"/>
                  </a:cubicBezTo>
                  <a:cubicBezTo>
                    <a:pt x="6" y="19"/>
                    <a:pt x="14" y="8"/>
                    <a:pt x="23" y="1"/>
                  </a:cubicBezTo>
                  <a:cubicBezTo>
                    <a:pt x="24" y="1"/>
                    <a:pt x="24" y="0"/>
                    <a:pt x="23" y="1"/>
                  </a:cubicBezTo>
                  <a:cubicBezTo>
                    <a:pt x="9" y="10"/>
                    <a:pt x="1" y="24"/>
                    <a:pt x="0" y="41"/>
                  </a:cubicBezTo>
                  <a:cubicBezTo>
                    <a:pt x="0" y="41"/>
                    <a:pt x="0" y="42"/>
                    <a:pt x="1" y="42"/>
                  </a:cubicBezTo>
                  <a:cubicBezTo>
                    <a:pt x="9" y="46"/>
                    <a:pt x="18" y="46"/>
                    <a:pt x="27" y="46"/>
                  </a:cubicBezTo>
                  <a:cubicBezTo>
                    <a:pt x="28" y="46"/>
                    <a:pt x="29" y="44"/>
                    <a:pt x="28" y="43"/>
                  </a:cubicBezTo>
                  <a:cubicBezTo>
                    <a:pt x="22" y="38"/>
                    <a:pt x="20" y="34"/>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457"/>
            <p:cNvSpPr>
              <a:spLocks noEditPoints="1"/>
            </p:cNvSpPr>
            <p:nvPr/>
          </p:nvSpPr>
          <p:spPr bwMode="auto">
            <a:xfrm>
              <a:off x="4387" y="386"/>
              <a:ext cx="30" cy="34"/>
            </a:xfrm>
            <a:custGeom>
              <a:avLst/>
              <a:gdLst>
                <a:gd name="T0" fmla="*/ 5 w 54"/>
                <a:gd name="T1" fmla="*/ 58 h 60"/>
                <a:gd name="T2" fmla="*/ 8 w 54"/>
                <a:gd name="T3" fmla="*/ 60 h 60"/>
                <a:gd name="T4" fmla="*/ 52 w 54"/>
                <a:gd name="T5" fmla="*/ 45 h 60"/>
                <a:gd name="T6" fmla="*/ 53 w 54"/>
                <a:gd name="T7" fmla="*/ 41 h 60"/>
                <a:gd name="T8" fmla="*/ 8 w 54"/>
                <a:gd name="T9" fmla="*/ 1 h 60"/>
                <a:gd name="T10" fmla="*/ 7 w 54"/>
                <a:gd name="T11" fmla="*/ 3 h 60"/>
                <a:gd name="T12" fmla="*/ 14 w 54"/>
                <a:gd name="T13" fmla="*/ 8 h 60"/>
                <a:gd name="T14" fmla="*/ 14 w 54"/>
                <a:gd name="T15" fmla="*/ 8 h 60"/>
                <a:gd name="T16" fmla="*/ 5 w 54"/>
                <a:gd name="T17" fmla="*/ 58 h 60"/>
                <a:gd name="T18" fmla="*/ 16 w 54"/>
                <a:gd name="T19" fmla="*/ 10 h 60"/>
                <a:gd name="T20" fmla="*/ 16 w 54"/>
                <a:gd name="T21" fmla="*/ 9 h 60"/>
                <a:gd name="T22" fmla="*/ 47 w 54"/>
                <a:gd name="T23" fmla="*/ 41 h 60"/>
                <a:gd name="T24" fmla="*/ 10 w 54"/>
                <a:gd name="T25" fmla="*/ 54 h 60"/>
                <a:gd name="T26" fmla="*/ 16 w 54"/>
                <a:gd name="T2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0">
                  <a:moveTo>
                    <a:pt x="5" y="58"/>
                  </a:moveTo>
                  <a:cubicBezTo>
                    <a:pt x="5" y="59"/>
                    <a:pt x="6" y="60"/>
                    <a:pt x="8" y="60"/>
                  </a:cubicBezTo>
                  <a:cubicBezTo>
                    <a:pt x="23" y="59"/>
                    <a:pt x="37" y="50"/>
                    <a:pt x="52" y="45"/>
                  </a:cubicBezTo>
                  <a:cubicBezTo>
                    <a:pt x="53" y="44"/>
                    <a:pt x="54" y="43"/>
                    <a:pt x="53" y="41"/>
                  </a:cubicBezTo>
                  <a:cubicBezTo>
                    <a:pt x="44" y="22"/>
                    <a:pt x="26" y="11"/>
                    <a:pt x="8" y="1"/>
                  </a:cubicBezTo>
                  <a:cubicBezTo>
                    <a:pt x="7" y="0"/>
                    <a:pt x="6" y="2"/>
                    <a:pt x="7" y="3"/>
                  </a:cubicBezTo>
                  <a:cubicBezTo>
                    <a:pt x="9" y="5"/>
                    <a:pt x="12" y="6"/>
                    <a:pt x="14" y="8"/>
                  </a:cubicBezTo>
                  <a:cubicBezTo>
                    <a:pt x="14" y="8"/>
                    <a:pt x="14" y="8"/>
                    <a:pt x="14" y="8"/>
                  </a:cubicBezTo>
                  <a:cubicBezTo>
                    <a:pt x="0" y="16"/>
                    <a:pt x="2" y="45"/>
                    <a:pt x="5" y="58"/>
                  </a:cubicBezTo>
                  <a:close/>
                  <a:moveTo>
                    <a:pt x="16" y="10"/>
                  </a:moveTo>
                  <a:cubicBezTo>
                    <a:pt x="16" y="10"/>
                    <a:pt x="16" y="10"/>
                    <a:pt x="16" y="9"/>
                  </a:cubicBezTo>
                  <a:cubicBezTo>
                    <a:pt x="29" y="18"/>
                    <a:pt x="41" y="27"/>
                    <a:pt x="47" y="41"/>
                  </a:cubicBezTo>
                  <a:cubicBezTo>
                    <a:pt x="35" y="45"/>
                    <a:pt x="23" y="52"/>
                    <a:pt x="10" y="54"/>
                  </a:cubicBezTo>
                  <a:cubicBezTo>
                    <a:pt x="8" y="38"/>
                    <a:pt x="11" y="25"/>
                    <a:pt x="1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458"/>
            <p:cNvSpPr/>
            <p:nvPr/>
          </p:nvSpPr>
          <p:spPr bwMode="auto">
            <a:xfrm>
              <a:off x="4560" y="403"/>
              <a:ext cx="37" cy="39"/>
            </a:xfrm>
            <a:custGeom>
              <a:avLst/>
              <a:gdLst>
                <a:gd name="T0" fmla="*/ 3 w 66"/>
                <a:gd name="T1" fmla="*/ 12 h 69"/>
                <a:gd name="T2" fmla="*/ 0 w 66"/>
                <a:gd name="T3" fmla="*/ 16 h 69"/>
                <a:gd name="T4" fmla="*/ 0 w 66"/>
                <a:gd name="T5" fmla="*/ 65 h 69"/>
                <a:gd name="T6" fmla="*/ 3 w 66"/>
                <a:gd name="T7" fmla="*/ 69 h 69"/>
                <a:gd name="T8" fmla="*/ 63 w 66"/>
                <a:gd name="T9" fmla="*/ 32 h 69"/>
                <a:gd name="T10" fmla="*/ 58 w 66"/>
                <a:gd name="T11" fmla="*/ 27 h 69"/>
                <a:gd name="T12" fmla="*/ 6 w 66"/>
                <a:gd name="T13" fmla="*/ 63 h 69"/>
                <a:gd name="T14" fmla="*/ 5 w 66"/>
                <a:gd name="T15" fmla="*/ 18 h 69"/>
                <a:gd name="T16" fmla="*/ 61 w 66"/>
                <a:gd name="T17" fmla="*/ 0 h 69"/>
                <a:gd name="T18" fmla="*/ 60 w 66"/>
                <a:gd name="T19" fmla="*/ 0 h 69"/>
                <a:gd name="T20" fmla="*/ 3 w 66"/>
                <a:gd name="T21"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9">
                  <a:moveTo>
                    <a:pt x="3" y="12"/>
                  </a:moveTo>
                  <a:cubicBezTo>
                    <a:pt x="1" y="12"/>
                    <a:pt x="0" y="14"/>
                    <a:pt x="0" y="16"/>
                  </a:cubicBezTo>
                  <a:cubicBezTo>
                    <a:pt x="3" y="33"/>
                    <a:pt x="3" y="48"/>
                    <a:pt x="0" y="65"/>
                  </a:cubicBezTo>
                  <a:cubicBezTo>
                    <a:pt x="0" y="67"/>
                    <a:pt x="1" y="69"/>
                    <a:pt x="3" y="69"/>
                  </a:cubicBezTo>
                  <a:cubicBezTo>
                    <a:pt x="29" y="68"/>
                    <a:pt x="44" y="47"/>
                    <a:pt x="63" y="32"/>
                  </a:cubicBezTo>
                  <a:cubicBezTo>
                    <a:pt x="66" y="29"/>
                    <a:pt x="61" y="25"/>
                    <a:pt x="58" y="27"/>
                  </a:cubicBezTo>
                  <a:cubicBezTo>
                    <a:pt x="42" y="41"/>
                    <a:pt x="28" y="60"/>
                    <a:pt x="6" y="63"/>
                  </a:cubicBezTo>
                  <a:cubicBezTo>
                    <a:pt x="8" y="47"/>
                    <a:pt x="8" y="33"/>
                    <a:pt x="5" y="18"/>
                  </a:cubicBezTo>
                  <a:cubicBezTo>
                    <a:pt x="26" y="20"/>
                    <a:pt x="46" y="16"/>
                    <a:pt x="61" y="0"/>
                  </a:cubicBezTo>
                  <a:cubicBezTo>
                    <a:pt x="61" y="0"/>
                    <a:pt x="60" y="0"/>
                    <a:pt x="60" y="0"/>
                  </a:cubicBezTo>
                  <a:cubicBezTo>
                    <a:pt x="44" y="14"/>
                    <a:pt x="23" y="16"/>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1459"/>
            <p:cNvSpPr/>
            <p:nvPr/>
          </p:nvSpPr>
          <p:spPr bwMode="auto">
            <a:xfrm>
              <a:off x="4387" y="268"/>
              <a:ext cx="13" cy="22"/>
            </a:xfrm>
            <a:custGeom>
              <a:avLst/>
              <a:gdLst>
                <a:gd name="T0" fmla="*/ 2 w 24"/>
                <a:gd name="T1" fmla="*/ 38 h 39"/>
                <a:gd name="T2" fmla="*/ 13 w 24"/>
                <a:gd name="T3" fmla="*/ 21 h 39"/>
                <a:gd name="T4" fmla="*/ 23 w 24"/>
                <a:gd name="T5" fmla="*/ 1 h 39"/>
                <a:gd name="T6" fmla="*/ 23 w 24"/>
                <a:gd name="T7" fmla="*/ 0 h 39"/>
                <a:gd name="T8" fmla="*/ 12 w 24"/>
                <a:gd name="T9" fmla="*/ 17 h 39"/>
                <a:gd name="T10" fmla="*/ 0 w 24"/>
                <a:gd name="T11" fmla="*/ 37 h 39"/>
                <a:gd name="T12" fmla="*/ 2 w 24"/>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 y="38"/>
                  </a:moveTo>
                  <a:cubicBezTo>
                    <a:pt x="7" y="33"/>
                    <a:pt x="10" y="27"/>
                    <a:pt x="13" y="21"/>
                  </a:cubicBezTo>
                  <a:cubicBezTo>
                    <a:pt x="17" y="14"/>
                    <a:pt x="20" y="8"/>
                    <a:pt x="23" y="1"/>
                  </a:cubicBezTo>
                  <a:cubicBezTo>
                    <a:pt x="24" y="1"/>
                    <a:pt x="23" y="0"/>
                    <a:pt x="23" y="0"/>
                  </a:cubicBezTo>
                  <a:cubicBezTo>
                    <a:pt x="18" y="6"/>
                    <a:pt x="15" y="11"/>
                    <a:pt x="12" y="17"/>
                  </a:cubicBezTo>
                  <a:cubicBezTo>
                    <a:pt x="8" y="24"/>
                    <a:pt x="3" y="30"/>
                    <a:pt x="0" y="37"/>
                  </a:cubicBezTo>
                  <a:cubicBezTo>
                    <a:pt x="0" y="38"/>
                    <a:pt x="1"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460"/>
            <p:cNvSpPr/>
            <p:nvPr/>
          </p:nvSpPr>
          <p:spPr bwMode="auto">
            <a:xfrm>
              <a:off x="4413" y="268"/>
              <a:ext cx="21" cy="14"/>
            </a:xfrm>
            <a:custGeom>
              <a:avLst/>
              <a:gdLst>
                <a:gd name="T0" fmla="*/ 11 w 36"/>
                <a:gd name="T1" fmla="*/ 25 h 25"/>
                <a:gd name="T2" fmla="*/ 12 w 36"/>
                <a:gd name="T3" fmla="*/ 23 h 25"/>
                <a:gd name="T4" fmla="*/ 19 w 36"/>
                <a:gd name="T5" fmla="*/ 14 h 25"/>
                <a:gd name="T6" fmla="*/ 34 w 36"/>
                <a:gd name="T7" fmla="*/ 3 h 25"/>
                <a:gd name="T8" fmla="*/ 32 w 36"/>
                <a:gd name="T9" fmla="*/ 0 h 25"/>
                <a:gd name="T10" fmla="*/ 11 w 36"/>
                <a:gd name="T11" fmla="*/ 25 h 25"/>
              </a:gdLst>
              <a:ahLst/>
              <a:cxnLst>
                <a:cxn ang="0">
                  <a:pos x="T0" y="T1"/>
                </a:cxn>
                <a:cxn ang="0">
                  <a:pos x="T2" y="T3"/>
                </a:cxn>
                <a:cxn ang="0">
                  <a:pos x="T4" y="T5"/>
                </a:cxn>
                <a:cxn ang="0">
                  <a:pos x="T6" y="T7"/>
                </a:cxn>
                <a:cxn ang="0">
                  <a:pos x="T8" y="T9"/>
                </a:cxn>
                <a:cxn ang="0">
                  <a:pos x="T10" y="T11"/>
                </a:cxn>
              </a:cxnLst>
              <a:rect l="0" t="0" r="r" b="b"/>
              <a:pathLst>
                <a:path w="36" h="25">
                  <a:moveTo>
                    <a:pt x="11" y="25"/>
                  </a:moveTo>
                  <a:cubicBezTo>
                    <a:pt x="12" y="25"/>
                    <a:pt x="13" y="24"/>
                    <a:pt x="12" y="23"/>
                  </a:cubicBezTo>
                  <a:cubicBezTo>
                    <a:pt x="11" y="21"/>
                    <a:pt x="17" y="15"/>
                    <a:pt x="19" y="14"/>
                  </a:cubicBezTo>
                  <a:cubicBezTo>
                    <a:pt x="23" y="10"/>
                    <a:pt x="28" y="6"/>
                    <a:pt x="34" y="3"/>
                  </a:cubicBezTo>
                  <a:cubicBezTo>
                    <a:pt x="36" y="2"/>
                    <a:pt x="34" y="0"/>
                    <a:pt x="32" y="0"/>
                  </a:cubicBezTo>
                  <a:cubicBezTo>
                    <a:pt x="28" y="2"/>
                    <a:pt x="0" y="17"/>
                    <a:pt x="1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461"/>
            <p:cNvSpPr/>
            <p:nvPr/>
          </p:nvSpPr>
          <p:spPr bwMode="auto">
            <a:xfrm>
              <a:off x="4516" y="276"/>
              <a:ext cx="14" cy="14"/>
            </a:xfrm>
            <a:custGeom>
              <a:avLst/>
              <a:gdLst>
                <a:gd name="T0" fmla="*/ 3 w 26"/>
                <a:gd name="T1" fmla="*/ 24 h 25"/>
                <a:gd name="T2" fmla="*/ 6 w 26"/>
                <a:gd name="T3" fmla="*/ 18 h 25"/>
                <a:gd name="T4" fmla="*/ 10 w 26"/>
                <a:gd name="T5" fmla="*/ 12 h 25"/>
                <a:gd name="T6" fmla="*/ 24 w 26"/>
                <a:gd name="T7" fmla="*/ 3 h 25"/>
                <a:gd name="T8" fmla="*/ 23 w 26"/>
                <a:gd name="T9" fmla="*/ 0 h 25"/>
                <a:gd name="T10" fmla="*/ 9 w 26"/>
                <a:gd name="T11" fmla="*/ 9 h 25"/>
                <a:gd name="T12" fmla="*/ 1 w 26"/>
                <a:gd name="T13" fmla="*/ 23 h 25"/>
                <a:gd name="T14" fmla="*/ 3 w 26"/>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3" y="24"/>
                  </a:moveTo>
                  <a:cubicBezTo>
                    <a:pt x="4" y="22"/>
                    <a:pt x="5" y="20"/>
                    <a:pt x="6" y="18"/>
                  </a:cubicBezTo>
                  <a:cubicBezTo>
                    <a:pt x="7" y="16"/>
                    <a:pt x="8" y="14"/>
                    <a:pt x="10" y="12"/>
                  </a:cubicBezTo>
                  <a:cubicBezTo>
                    <a:pt x="14" y="7"/>
                    <a:pt x="19" y="5"/>
                    <a:pt x="24" y="3"/>
                  </a:cubicBezTo>
                  <a:cubicBezTo>
                    <a:pt x="26" y="2"/>
                    <a:pt x="25" y="0"/>
                    <a:pt x="23" y="0"/>
                  </a:cubicBezTo>
                  <a:cubicBezTo>
                    <a:pt x="18" y="2"/>
                    <a:pt x="13" y="5"/>
                    <a:pt x="9" y="9"/>
                  </a:cubicBezTo>
                  <a:cubicBezTo>
                    <a:pt x="5" y="12"/>
                    <a:pt x="0" y="18"/>
                    <a:pt x="1" y="23"/>
                  </a:cubicBezTo>
                  <a:cubicBezTo>
                    <a:pt x="1" y="24"/>
                    <a:pt x="2" y="25"/>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462"/>
            <p:cNvSpPr/>
            <p:nvPr/>
          </p:nvSpPr>
          <p:spPr bwMode="auto">
            <a:xfrm>
              <a:off x="4533" y="277"/>
              <a:ext cx="16" cy="17"/>
            </a:xfrm>
            <a:custGeom>
              <a:avLst/>
              <a:gdLst>
                <a:gd name="T0" fmla="*/ 1 w 30"/>
                <a:gd name="T1" fmla="*/ 30 h 31"/>
                <a:gd name="T2" fmla="*/ 13 w 30"/>
                <a:gd name="T3" fmla="*/ 14 h 31"/>
                <a:gd name="T4" fmla="*/ 30 w 30"/>
                <a:gd name="T5" fmla="*/ 1 h 31"/>
                <a:gd name="T6" fmla="*/ 30 w 30"/>
                <a:gd name="T7" fmla="*/ 0 h 31"/>
                <a:gd name="T8" fmla="*/ 13 w 30"/>
                <a:gd name="T9" fmla="*/ 12 h 31"/>
                <a:gd name="T10" fmla="*/ 0 w 30"/>
                <a:gd name="T11" fmla="*/ 29 h 31"/>
                <a:gd name="T12" fmla="*/ 1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1" y="30"/>
                  </a:moveTo>
                  <a:cubicBezTo>
                    <a:pt x="6" y="26"/>
                    <a:pt x="9" y="19"/>
                    <a:pt x="13" y="14"/>
                  </a:cubicBezTo>
                  <a:cubicBezTo>
                    <a:pt x="18" y="9"/>
                    <a:pt x="23" y="3"/>
                    <a:pt x="30" y="1"/>
                  </a:cubicBezTo>
                  <a:cubicBezTo>
                    <a:pt x="30" y="0"/>
                    <a:pt x="30" y="0"/>
                    <a:pt x="30" y="0"/>
                  </a:cubicBezTo>
                  <a:cubicBezTo>
                    <a:pt x="23" y="2"/>
                    <a:pt x="18" y="7"/>
                    <a:pt x="13" y="12"/>
                  </a:cubicBezTo>
                  <a:cubicBezTo>
                    <a:pt x="9" y="16"/>
                    <a:pt x="2" y="23"/>
                    <a:pt x="0" y="29"/>
                  </a:cubicBezTo>
                  <a:cubicBezTo>
                    <a:pt x="0" y="30"/>
                    <a:pt x="1" y="31"/>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463"/>
            <p:cNvSpPr/>
            <p:nvPr/>
          </p:nvSpPr>
          <p:spPr bwMode="auto">
            <a:xfrm>
              <a:off x="4557" y="281"/>
              <a:ext cx="17" cy="17"/>
            </a:xfrm>
            <a:custGeom>
              <a:avLst/>
              <a:gdLst>
                <a:gd name="T0" fmla="*/ 2 w 31"/>
                <a:gd name="T1" fmla="*/ 30 h 31"/>
                <a:gd name="T2" fmla="*/ 31 w 31"/>
                <a:gd name="T3" fmla="*/ 1 h 31"/>
                <a:gd name="T4" fmla="*/ 30 w 31"/>
                <a:gd name="T5" fmla="*/ 0 h 31"/>
                <a:gd name="T6" fmla="*/ 1 w 31"/>
                <a:gd name="T7" fmla="*/ 29 h 31"/>
                <a:gd name="T8" fmla="*/ 2 w 31"/>
                <a:gd name="T9" fmla="*/ 30 h 31"/>
              </a:gdLst>
              <a:ahLst/>
              <a:cxnLst>
                <a:cxn ang="0">
                  <a:pos x="T0" y="T1"/>
                </a:cxn>
                <a:cxn ang="0">
                  <a:pos x="T2" y="T3"/>
                </a:cxn>
                <a:cxn ang="0">
                  <a:pos x="T4" y="T5"/>
                </a:cxn>
                <a:cxn ang="0">
                  <a:pos x="T6" y="T7"/>
                </a:cxn>
                <a:cxn ang="0">
                  <a:pos x="T8" y="T9"/>
                </a:cxn>
              </a:cxnLst>
              <a:rect l="0" t="0" r="r" b="b"/>
              <a:pathLst>
                <a:path w="31" h="31">
                  <a:moveTo>
                    <a:pt x="2" y="30"/>
                  </a:moveTo>
                  <a:cubicBezTo>
                    <a:pt x="14" y="23"/>
                    <a:pt x="21" y="11"/>
                    <a:pt x="31" y="1"/>
                  </a:cubicBezTo>
                  <a:cubicBezTo>
                    <a:pt x="31" y="1"/>
                    <a:pt x="30" y="0"/>
                    <a:pt x="30" y="0"/>
                  </a:cubicBezTo>
                  <a:cubicBezTo>
                    <a:pt x="20" y="10"/>
                    <a:pt x="12" y="21"/>
                    <a:pt x="1" y="29"/>
                  </a:cubicBezTo>
                  <a:cubicBezTo>
                    <a:pt x="0" y="30"/>
                    <a:pt x="1"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464"/>
            <p:cNvSpPr/>
            <p:nvPr/>
          </p:nvSpPr>
          <p:spPr bwMode="auto">
            <a:xfrm>
              <a:off x="4573" y="285"/>
              <a:ext cx="22" cy="15"/>
            </a:xfrm>
            <a:custGeom>
              <a:avLst/>
              <a:gdLst>
                <a:gd name="T0" fmla="*/ 2 w 39"/>
                <a:gd name="T1" fmla="*/ 27 h 27"/>
                <a:gd name="T2" fmla="*/ 38 w 39"/>
                <a:gd name="T3" fmla="*/ 2 h 27"/>
                <a:gd name="T4" fmla="*/ 37 w 39"/>
                <a:gd name="T5" fmla="*/ 0 h 27"/>
                <a:gd name="T6" fmla="*/ 1 w 39"/>
                <a:gd name="T7" fmla="*/ 26 h 27"/>
                <a:gd name="T8" fmla="*/ 2 w 39"/>
                <a:gd name="T9" fmla="*/ 27 h 27"/>
              </a:gdLst>
              <a:ahLst/>
              <a:cxnLst>
                <a:cxn ang="0">
                  <a:pos x="T0" y="T1"/>
                </a:cxn>
                <a:cxn ang="0">
                  <a:pos x="T2" y="T3"/>
                </a:cxn>
                <a:cxn ang="0">
                  <a:pos x="T4" y="T5"/>
                </a:cxn>
                <a:cxn ang="0">
                  <a:pos x="T6" y="T7"/>
                </a:cxn>
                <a:cxn ang="0">
                  <a:pos x="T8" y="T9"/>
                </a:cxn>
              </a:cxnLst>
              <a:rect l="0" t="0" r="r" b="b"/>
              <a:pathLst>
                <a:path w="39" h="27">
                  <a:moveTo>
                    <a:pt x="2" y="27"/>
                  </a:moveTo>
                  <a:cubicBezTo>
                    <a:pt x="13" y="18"/>
                    <a:pt x="25" y="9"/>
                    <a:pt x="38" y="2"/>
                  </a:cubicBezTo>
                  <a:cubicBezTo>
                    <a:pt x="39" y="1"/>
                    <a:pt x="38" y="0"/>
                    <a:pt x="37" y="0"/>
                  </a:cubicBezTo>
                  <a:cubicBezTo>
                    <a:pt x="24" y="7"/>
                    <a:pt x="10" y="15"/>
                    <a:pt x="1" y="26"/>
                  </a:cubicBezTo>
                  <a:cubicBezTo>
                    <a:pt x="0" y="27"/>
                    <a:pt x="1" y="27"/>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465"/>
            <p:cNvSpPr/>
            <p:nvPr/>
          </p:nvSpPr>
          <p:spPr bwMode="auto">
            <a:xfrm>
              <a:off x="4609" y="438"/>
              <a:ext cx="22" cy="21"/>
            </a:xfrm>
            <a:custGeom>
              <a:avLst/>
              <a:gdLst>
                <a:gd name="T0" fmla="*/ 1 w 38"/>
                <a:gd name="T1" fmla="*/ 36 h 38"/>
                <a:gd name="T2" fmla="*/ 2 w 38"/>
                <a:gd name="T3" fmla="*/ 37 h 38"/>
                <a:gd name="T4" fmla="*/ 38 w 38"/>
                <a:gd name="T5" fmla="*/ 0 h 38"/>
                <a:gd name="T6" fmla="*/ 38 w 38"/>
                <a:gd name="T7" fmla="*/ 0 h 38"/>
                <a:gd name="T8" fmla="*/ 1 w 38"/>
                <a:gd name="T9" fmla="*/ 36 h 38"/>
              </a:gdLst>
              <a:ahLst/>
              <a:cxnLst>
                <a:cxn ang="0">
                  <a:pos x="T0" y="T1"/>
                </a:cxn>
                <a:cxn ang="0">
                  <a:pos x="T2" y="T3"/>
                </a:cxn>
                <a:cxn ang="0">
                  <a:pos x="T4" y="T5"/>
                </a:cxn>
                <a:cxn ang="0">
                  <a:pos x="T6" y="T7"/>
                </a:cxn>
                <a:cxn ang="0">
                  <a:pos x="T8" y="T9"/>
                </a:cxn>
              </a:cxnLst>
              <a:rect l="0" t="0" r="r" b="b"/>
              <a:pathLst>
                <a:path w="38" h="38">
                  <a:moveTo>
                    <a:pt x="1" y="36"/>
                  </a:moveTo>
                  <a:cubicBezTo>
                    <a:pt x="0" y="37"/>
                    <a:pt x="1" y="38"/>
                    <a:pt x="2" y="37"/>
                  </a:cubicBezTo>
                  <a:cubicBezTo>
                    <a:pt x="12" y="23"/>
                    <a:pt x="24" y="11"/>
                    <a:pt x="38" y="0"/>
                  </a:cubicBezTo>
                  <a:cubicBezTo>
                    <a:pt x="38" y="0"/>
                    <a:pt x="38" y="0"/>
                    <a:pt x="38" y="0"/>
                  </a:cubicBezTo>
                  <a:cubicBezTo>
                    <a:pt x="24" y="10"/>
                    <a:pt x="11" y="22"/>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1466"/>
            <p:cNvSpPr/>
            <p:nvPr/>
          </p:nvSpPr>
          <p:spPr bwMode="auto">
            <a:xfrm>
              <a:off x="4585" y="529"/>
              <a:ext cx="34" cy="30"/>
            </a:xfrm>
            <a:custGeom>
              <a:avLst/>
              <a:gdLst>
                <a:gd name="T0" fmla="*/ 0 w 60"/>
                <a:gd name="T1" fmla="*/ 52 h 53"/>
                <a:gd name="T2" fmla="*/ 2 w 60"/>
                <a:gd name="T3" fmla="*/ 53 h 53"/>
                <a:gd name="T4" fmla="*/ 25 w 60"/>
                <a:gd name="T5" fmla="*/ 27 h 53"/>
                <a:gd name="T6" fmla="*/ 59 w 60"/>
                <a:gd name="T7" fmla="*/ 2 h 53"/>
                <a:gd name="T8" fmla="*/ 59 w 60"/>
                <a:gd name="T9" fmla="*/ 1 h 53"/>
                <a:gd name="T10" fmla="*/ 0 w 60"/>
                <a:gd name="T11" fmla="*/ 52 h 53"/>
              </a:gdLst>
              <a:ahLst/>
              <a:cxnLst>
                <a:cxn ang="0">
                  <a:pos x="T0" y="T1"/>
                </a:cxn>
                <a:cxn ang="0">
                  <a:pos x="T2" y="T3"/>
                </a:cxn>
                <a:cxn ang="0">
                  <a:pos x="T4" y="T5"/>
                </a:cxn>
                <a:cxn ang="0">
                  <a:pos x="T6" y="T7"/>
                </a:cxn>
                <a:cxn ang="0">
                  <a:pos x="T8" y="T9"/>
                </a:cxn>
                <a:cxn ang="0">
                  <a:pos x="T10" y="T11"/>
                </a:cxn>
              </a:cxnLst>
              <a:rect l="0" t="0" r="r" b="b"/>
              <a:pathLst>
                <a:path w="60" h="53">
                  <a:moveTo>
                    <a:pt x="0" y="52"/>
                  </a:moveTo>
                  <a:cubicBezTo>
                    <a:pt x="0" y="53"/>
                    <a:pt x="1" y="53"/>
                    <a:pt x="2" y="53"/>
                  </a:cubicBezTo>
                  <a:cubicBezTo>
                    <a:pt x="9" y="44"/>
                    <a:pt x="16" y="35"/>
                    <a:pt x="25" y="27"/>
                  </a:cubicBezTo>
                  <a:cubicBezTo>
                    <a:pt x="36" y="18"/>
                    <a:pt x="48" y="10"/>
                    <a:pt x="59" y="2"/>
                  </a:cubicBezTo>
                  <a:cubicBezTo>
                    <a:pt x="60" y="1"/>
                    <a:pt x="59" y="0"/>
                    <a:pt x="59" y="1"/>
                  </a:cubicBezTo>
                  <a:cubicBezTo>
                    <a:pt x="38" y="14"/>
                    <a:pt x="11" y="29"/>
                    <a:pt x="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1467"/>
            <p:cNvSpPr/>
            <p:nvPr/>
          </p:nvSpPr>
          <p:spPr bwMode="auto">
            <a:xfrm>
              <a:off x="4385" y="293"/>
              <a:ext cx="3" cy="2"/>
            </a:xfrm>
            <a:custGeom>
              <a:avLst/>
              <a:gdLst>
                <a:gd name="T0" fmla="*/ 3 w 4"/>
                <a:gd name="T1" fmla="*/ 0 h 3"/>
                <a:gd name="T2" fmla="*/ 0 w 4"/>
                <a:gd name="T3" fmla="*/ 3 h 3"/>
                <a:gd name="T4" fmla="*/ 3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1"/>
                    <a:pt x="1" y="2"/>
                    <a:pt x="0" y="3"/>
                  </a:cubicBezTo>
                  <a:cubicBezTo>
                    <a:pt x="1" y="2"/>
                    <a:pt x="2" y="1"/>
                    <a:pt x="3" y="1"/>
                  </a:cubicBezTo>
                  <a:cubicBezTo>
                    <a:pt x="4"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1468"/>
            <p:cNvSpPr/>
            <p:nvPr/>
          </p:nvSpPr>
          <p:spPr bwMode="auto">
            <a:xfrm>
              <a:off x="4346" y="354"/>
              <a:ext cx="25" cy="34"/>
            </a:xfrm>
            <a:custGeom>
              <a:avLst/>
              <a:gdLst>
                <a:gd name="T0" fmla="*/ 2 w 45"/>
                <a:gd name="T1" fmla="*/ 60 h 60"/>
                <a:gd name="T2" fmla="*/ 19 w 45"/>
                <a:gd name="T3" fmla="*/ 31 h 60"/>
                <a:gd name="T4" fmla="*/ 45 w 45"/>
                <a:gd name="T5" fmla="*/ 1 h 60"/>
                <a:gd name="T6" fmla="*/ 44 w 45"/>
                <a:gd name="T7" fmla="*/ 1 h 60"/>
                <a:gd name="T8" fmla="*/ 16 w 45"/>
                <a:gd name="T9" fmla="*/ 32 h 60"/>
                <a:gd name="T10" fmla="*/ 0 w 45"/>
                <a:gd name="T11" fmla="*/ 59 h 60"/>
                <a:gd name="T12" fmla="*/ 2 w 4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5" h="60">
                  <a:moveTo>
                    <a:pt x="2" y="60"/>
                  </a:moveTo>
                  <a:cubicBezTo>
                    <a:pt x="7" y="49"/>
                    <a:pt x="12" y="40"/>
                    <a:pt x="19" y="31"/>
                  </a:cubicBezTo>
                  <a:cubicBezTo>
                    <a:pt x="28" y="21"/>
                    <a:pt x="37" y="11"/>
                    <a:pt x="45" y="1"/>
                  </a:cubicBezTo>
                  <a:cubicBezTo>
                    <a:pt x="45" y="1"/>
                    <a:pt x="44" y="0"/>
                    <a:pt x="44" y="1"/>
                  </a:cubicBezTo>
                  <a:cubicBezTo>
                    <a:pt x="35" y="11"/>
                    <a:pt x="25" y="21"/>
                    <a:pt x="16" y="32"/>
                  </a:cubicBezTo>
                  <a:cubicBezTo>
                    <a:pt x="9" y="39"/>
                    <a:pt x="1" y="49"/>
                    <a:pt x="0" y="59"/>
                  </a:cubicBezTo>
                  <a:cubicBezTo>
                    <a:pt x="0" y="60"/>
                    <a:pt x="1" y="60"/>
                    <a:pt x="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1469"/>
            <p:cNvSpPr/>
            <p:nvPr/>
          </p:nvSpPr>
          <p:spPr bwMode="auto">
            <a:xfrm>
              <a:off x="4548" y="554"/>
              <a:ext cx="14" cy="14"/>
            </a:xfrm>
            <a:custGeom>
              <a:avLst/>
              <a:gdLst>
                <a:gd name="T0" fmla="*/ 23 w 25"/>
                <a:gd name="T1" fmla="*/ 0 h 25"/>
                <a:gd name="T2" fmla="*/ 1 w 25"/>
                <a:gd name="T3" fmla="*/ 22 h 25"/>
                <a:gd name="T4" fmla="*/ 3 w 25"/>
                <a:gd name="T5" fmla="*/ 23 h 25"/>
                <a:gd name="T6" fmla="*/ 24 w 25"/>
                <a:gd name="T7" fmla="*/ 2 h 25"/>
                <a:gd name="T8" fmla="*/ 23 w 25"/>
                <a:gd name="T9" fmla="*/ 0 h 25"/>
              </a:gdLst>
              <a:ahLst/>
              <a:cxnLst>
                <a:cxn ang="0">
                  <a:pos x="T0" y="T1"/>
                </a:cxn>
                <a:cxn ang="0">
                  <a:pos x="T2" y="T3"/>
                </a:cxn>
                <a:cxn ang="0">
                  <a:pos x="T4" y="T5"/>
                </a:cxn>
                <a:cxn ang="0">
                  <a:pos x="T6" y="T7"/>
                </a:cxn>
                <a:cxn ang="0">
                  <a:pos x="T8" y="T9"/>
                </a:cxn>
              </a:cxnLst>
              <a:rect l="0" t="0" r="r" b="b"/>
              <a:pathLst>
                <a:path w="25" h="25">
                  <a:moveTo>
                    <a:pt x="23" y="0"/>
                  </a:moveTo>
                  <a:cubicBezTo>
                    <a:pt x="13" y="4"/>
                    <a:pt x="6" y="13"/>
                    <a:pt x="1" y="22"/>
                  </a:cubicBezTo>
                  <a:cubicBezTo>
                    <a:pt x="0" y="23"/>
                    <a:pt x="2" y="25"/>
                    <a:pt x="3" y="23"/>
                  </a:cubicBezTo>
                  <a:cubicBezTo>
                    <a:pt x="7" y="14"/>
                    <a:pt x="14" y="5"/>
                    <a:pt x="24" y="2"/>
                  </a:cubicBezTo>
                  <a:cubicBezTo>
                    <a:pt x="25" y="1"/>
                    <a:pt x="24"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7" name="Freeform 50"/>
          <p:cNvSpPr>
            <a:spLocks noEditPoints="1"/>
          </p:cNvSpPr>
          <p:nvPr/>
        </p:nvSpPr>
        <p:spPr bwMode="auto">
          <a:xfrm flipH="1">
            <a:off x="7673402" y="590652"/>
            <a:ext cx="1619250" cy="1158875"/>
          </a:xfrm>
          <a:custGeom>
            <a:avLst/>
            <a:gdLst>
              <a:gd name="T0" fmla="*/ 2 w 485"/>
              <a:gd name="T1" fmla="*/ 85 h 346"/>
              <a:gd name="T2" fmla="*/ 485 w 485"/>
              <a:gd name="T3" fmla="*/ 0 h 346"/>
              <a:gd name="T4" fmla="*/ 456 w 485"/>
              <a:gd name="T5" fmla="*/ 147 h 346"/>
              <a:gd name="T6" fmla="*/ 467 w 485"/>
              <a:gd name="T7" fmla="*/ 300 h 346"/>
              <a:gd name="T8" fmla="*/ 400 w 485"/>
              <a:gd name="T9" fmla="*/ 273 h 346"/>
              <a:gd name="T10" fmla="*/ 383 w 485"/>
              <a:gd name="T11" fmla="*/ 346 h 346"/>
              <a:gd name="T12" fmla="*/ 0 w 485"/>
              <a:gd name="T13" fmla="*/ 90 h 346"/>
              <a:gd name="T14" fmla="*/ 2 w 485"/>
              <a:gd name="T15" fmla="*/ 85 h 346"/>
              <a:gd name="T16" fmla="*/ 52 w 485"/>
              <a:gd name="T17" fmla="*/ 108 h 346"/>
              <a:gd name="T18" fmla="*/ 49 w 485"/>
              <a:gd name="T19" fmla="*/ 114 h 346"/>
              <a:gd name="T20" fmla="*/ 372 w 485"/>
              <a:gd name="T21" fmla="*/ 328 h 346"/>
              <a:gd name="T22" fmla="*/ 413 w 485"/>
              <a:gd name="T23" fmla="*/ 201 h 346"/>
              <a:gd name="T24" fmla="*/ 52 w 485"/>
              <a:gd name="T25" fmla="*/ 108 h 346"/>
              <a:gd name="T26" fmla="*/ 74 w 485"/>
              <a:gd name="T27" fmla="*/ 85 h 346"/>
              <a:gd name="T28" fmla="*/ 75 w 485"/>
              <a:gd name="T29" fmla="*/ 89 h 346"/>
              <a:gd name="T30" fmla="*/ 444 w 485"/>
              <a:gd name="T31" fmla="*/ 101 h 346"/>
              <a:gd name="T32" fmla="*/ 470 w 485"/>
              <a:gd name="T33" fmla="*/ 14 h 346"/>
              <a:gd name="T34" fmla="*/ 74 w 485"/>
              <a:gd name="T35" fmla="*/ 85 h 346"/>
              <a:gd name="T36" fmla="*/ 87 w 485"/>
              <a:gd name="T37" fmla="*/ 104 h 346"/>
              <a:gd name="T38" fmla="*/ 103 w 485"/>
              <a:gd name="T39" fmla="*/ 109 h 346"/>
              <a:gd name="T40" fmla="*/ 410 w 485"/>
              <a:gd name="T41" fmla="*/ 188 h 346"/>
              <a:gd name="T42" fmla="*/ 438 w 485"/>
              <a:gd name="T43" fmla="*/ 216 h 346"/>
              <a:gd name="T44" fmla="*/ 449 w 485"/>
              <a:gd name="T45" fmla="*/ 248 h 346"/>
              <a:gd name="T46" fmla="*/ 445 w 485"/>
              <a:gd name="T47" fmla="*/ 131 h 346"/>
              <a:gd name="T48" fmla="*/ 424 w 485"/>
              <a:gd name="T49" fmla="*/ 111 h 346"/>
              <a:gd name="T50" fmla="*/ 221 w 485"/>
              <a:gd name="T51" fmla="*/ 105 h 346"/>
              <a:gd name="T52" fmla="*/ 87 w 485"/>
              <a:gd name="T53" fmla="*/ 104 h 346"/>
              <a:gd name="T54" fmla="*/ 448 w 485"/>
              <a:gd name="T55" fmla="*/ 280 h 346"/>
              <a:gd name="T56" fmla="*/ 424 w 485"/>
              <a:gd name="T57" fmla="*/ 214 h 346"/>
              <a:gd name="T58" fmla="*/ 404 w 485"/>
              <a:gd name="T59" fmla="*/ 261 h 346"/>
              <a:gd name="T60" fmla="*/ 448 w 485"/>
              <a:gd name="T61" fmla="*/ 28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5" h="346">
                <a:moveTo>
                  <a:pt x="2" y="85"/>
                </a:moveTo>
                <a:cubicBezTo>
                  <a:pt x="162" y="57"/>
                  <a:pt x="322" y="29"/>
                  <a:pt x="485" y="0"/>
                </a:cubicBezTo>
                <a:cubicBezTo>
                  <a:pt x="475" y="51"/>
                  <a:pt x="449" y="95"/>
                  <a:pt x="456" y="147"/>
                </a:cubicBezTo>
                <a:cubicBezTo>
                  <a:pt x="462" y="196"/>
                  <a:pt x="464" y="245"/>
                  <a:pt x="467" y="300"/>
                </a:cubicBezTo>
                <a:cubicBezTo>
                  <a:pt x="442" y="290"/>
                  <a:pt x="423" y="282"/>
                  <a:pt x="400" y="273"/>
                </a:cubicBezTo>
                <a:cubicBezTo>
                  <a:pt x="394" y="297"/>
                  <a:pt x="389" y="320"/>
                  <a:pt x="383" y="346"/>
                </a:cubicBezTo>
                <a:cubicBezTo>
                  <a:pt x="251" y="264"/>
                  <a:pt x="123" y="181"/>
                  <a:pt x="0" y="90"/>
                </a:cubicBezTo>
                <a:cubicBezTo>
                  <a:pt x="1" y="88"/>
                  <a:pt x="1" y="87"/>
                  <a:pt x="2" y="85"/>
                </a:cubicBezTo>
                <a:close/>
                <a:moveTo>
                  <a:pt x="52" y="108"/>
                </a:moveTo>
                <a:cubicBezTo>
                  <a:pt x="51" y="110"/>
                  <a:pt x="50" y="112"/>
                  <a:pt x="49" y="114"/>
                </a:cubicBezTo>
                <a:cubicBezTo>
                  <a:pt x="157" y="185"/>
                  <a:pt x="264" y="257"/>
                  <a:pt x="372" y="328"/>
                </a:cubicBezTo>
                <a:cubicBezTo>
                  <a:pt x="386" y="284"/>
                  <a:pt x="399" y="244"/>
                  <a:pt x="413" y="201"/>
                </a:cubicBezTo>
                <a:cubicBezTo>
                  <a:pt x="294" y="170"/>
                  <a:pt x="173" y="139"/>
                  <a:pt x="52" y="108"/>
                </a:cubicBezTo>
                <a:close/>
                <a:moveTo>
                  <a:pt x="74" y="85"/>
                </a:moveTo>
                <a:cubicBezTo>
                  <a:pt x="74" y="86"/>
                  <a:pt x="74" y="87"/>
                  <a:pt x="75" y="89"/>
                </a:cubicBezTo>
                <a:cubicBezTo>
                  <a:pt x="197" y="93"/>
                  <a:pt x="320" y="97"/>
                  <a:pt x="444" y="101"/>
                </a:cubicBezTo>
                <a:cubicBezTo>
                  <a:pt x="452" y="72"/>
                  <a:pt x="461" y="44"/>
                  <a:pt x="470" y="14"/>
                </a:cubicBezTo>
                <a:cubicBezTo>
                  <a:pt x="336" y="38"/>
                  <a:pt x="205" y="61"/>
                  <a:pt x="74" y="85"/>
                </a:cubicBezTo>
                <a:close/>
                <a:moveTo>
                  <a:pt x="87" y="104"/>
                </a:moveTo>
                <a:cubicBezTo>
                  <a:pt x="89" y="105"/>
                  <a:pt x="96" y="107"/>
                  <a:pt x="103" y="109"/>
                </a:cubicBezTo>
                <a:cubicBezTo>
                  <a:pt x="205" y="136"/>
                  <a:pt x="307" y="163"/>
                  <a:pt x="410" y="188"/>
                </a:cubicBezTo>
                <a:cubicBezTo>
                  <a:pt x="426" y="192"/>
                  <a:pt x="436" y="198"/>
                  <a:pt x="438" y="216"/>
                </a:cubicBezTo>
                <a:cubicBezTo>
                  <a:pt x="440" y="227"/>
                  <a:pt x="445" y="237"/>
                  <a:pt x="449" y="248"/>
                </a:cubicBezTo>
                <a:cubicBezTo>
                  <a:pt x="449" y="208"/>
                  <a:pt x="447" y="170"/>
                  <a:pt x="445" y="131"/>
                </a:cubicBezTo>
                <a:cubicBezTo>
                  <a:pt x="444" y="117"/>
                  <a:pt x="439" y="112"/>
                  <a:pt x="424" y="111"/>
                </a:cubicBezTo>
                <a:cubicBezTo>
                  <a:pt x="356" y="110"/>
                  <a:pt x="289" y="106"/>
                  <a:pt x="221" y="105"/>
                </a:cubicBezTo>
                <a:cubicBezTo>
                  <a:pt x="175" y="103"/>
                  <a:pt x="129" y="104"/>
                  <a:pt x="87" y="104"/>
                </a:cubicBezTo>
                <a:close/>
                <a:moveTo>
                  <a:pt x="448" y="280"/>
                </a:moveTo>
                <a:cubicBezTo>
                  <a:pt x="439" y="256"/>
                  <a:pt x="432" y="237"/>
                  <a:pt x="424" y="214"/>
                </a:cubicBezTo>
                <a:cubicBezTo>
                  <a:pt x="416" y="232"/>
                  <a:pt x="410" y="246"/>
                  <a:pt x="404" y="261"/>
                </a:cubicBezTo>
                <a:cubicBezTo>
                  <a:pt x="418" y="267"/>
                  <a:pt x="430" y="272"/>
                  <a:pt x="448" y="280"/>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18" name="Freeform 54"/>
          <p:cNvSpPr/>
          <p:nvPr/>
        </p:nvSpPr>
        <p:spPr bwMode="auto">
          <a:xfrm flipH="1">
            <a:off x="2291438" y="1561172"/>
            <a:ext cx="5479409" cy="376710"/>
          </a:xfrm>
          <a:custGeom>
            <a:avLst/>
            <a:gdLst>
              <a:gd name="T0" fmla="*/ 0 w 2719"/>
              <a:gd name="T1" fmla="*/ 0 h 291"/>
              <a:gd name="T2" fmla="*/ 142 w 2719"/>
              <a:gd name="T3" fmla="*/ 115 h 291"/>
              <a:gd name="T4" fmla="*/ 328 w 2719"/>
              <a:gd name="T5" fmla="*/ 227 h 291"/>
              <a:gd name="T6" fmla="*/ 692 w 2719"/>
              <a:gd name="T7" fmla="*/ 153 h 291"/>
              <a:gd name="T8" fmla="*/ 1056 w 2719"/>
              <a:gd name="T9" fmla="*/ 82 h 291"/>
              <a:gd name="T10" fmla="*/ 1093 w 2719"/>
              <a:gd name="T11" fmla="*/ 126 h 291"/>
              <a:gd name="T12" fmla="*/ 1156 w 2719"/>
              <a:gd name="T13" fmla="*/ 114 h 291"/>
              <a:gd name="T14" fmla="*/ 1446 w 2719"/>
              <a:gd name="T15" fmla="*/ 54 h 291"/>
              <a:gd name="T16" fmla="*/ 1906 w 2719"/>
              <a:gd name="T17" fmla="*/ 206 h 291"/>
              <a:gd name="T18" fmla="*/ 2719 w 2719"/>
              <a:gd name="T19" fmla="*/ 20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9" h="291">
                <a:moveTo>
                  <a:pt x="0" y="0"/>
                </a:moveTo>
                <a:cubicBezTo>
                  <a:pt x="47" y="38"/>
                  <a:pt x="95" y="77"/>
                  <a:pt x="142" y="115"/>
                </a:cubicBezTo>
                <a:cubicBezTo>
                  <a:pt x="199" y="161"/>
                  <a:pt x="258" y="208"/>
                  <a:pt x="328" y="227"/>
                </a:cubicBezTo>
                <a:cubicBezTo>
                  <a:pt x="450" y="261"/>
                  <a:pt x="577" y="207"/>
                  <a:pt x="692" y="153"/>
                </a:cubicBezTo>
                <a:cubicBezTo>
                  <a:pt x="807" y="100"/>
                  <a:pt x="934" y="46"/>
                  <a:pt x="1056" y="82"/>
                </a:cubicBezTo>
                <a:cubicBezTo>
                  <a:pt x="1052" y="103"/>
                  <a:pt x="1072" y="122"/>
                  <a:pt x="1093" y="126"/>
                </a:cubicBezTo>
                <a:cubicBezTo>
                  <a:pt x="1115" y="129"/>
                  <a:pt x="1136" y="121"/>
                  <a:pt x="1156" y="114"/>
                </a:cubicBezTo>
                <a:cubicBezTo>
                  <a:pt x="1249" y="79"/>
                  <a:pt x="1346" y="49"/>
                  <a:pt x="1446" y="54"/>
                </a:cubicBezTo>
                <a:cubicBezTo>
                  <a:pt x="1608" y="60"/>
                  <a:pt x="1752" y="155"/>
                  <a:pt x="1906" y="206"/>
                </a:cubicBezTo>
                <a:cubicBezTo>
                  <a:pt x="2166" y="291"/>
                  <a:pt x="2449" y="249"/>
                  <a:pt x="2719" y="206"/>
                </a:cubicBezTo>
              </a:path>
            </a:pathLst>
          </a:custGeom>
          <a:noFill/>
          <a:ln w="19050" cap="flat">
            <a:solidFill>
              <a:srgbClr val="35AFA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9" name="Text Box 3"/>
          <p:cNvSpPr>
            <a:spLocks noChangeArrowheads="1"/>
          </p:cNvSpPr>
          <p:nvPr/>
        </p:nvSpPr>
        <p:spPr bwMode="auto">
          <a:xfrm>
            <a:off x="5323994" y="368907"/>
            <a:ext cx="1544013" cy="1038746"/>
          </a:xfrm>
          <a:prstGeom prst="rect">
            <a:avLst/>
          </a:prstGeom>
          <a:noFill/>
        </p:spPr>
        <p:txBody>
          <a:bodyPr wrap="none">
            <a:spAutoFit/>
          </a:bodyPr>
          <a:lstStyle/>
          <a:p>
            <a:pPr algn="ctr">
              <a:spcBef>
                <a:spcPct val="0"/>
              </a:spcBef>
            </a:pPr>
            <a:r>
              <a:rPr lang="zh-CN" altLang="en-US" sz="4400" dirty="0">
                <a:solidFill>
                  <a:schemeClr val="tx1">
                    <a:lumMod val="75000"/>
                    <a:lumOff val="25000"/>
                  </a:schemeClr>
                </a:solidFill>
                <a:latin typeface="方正卡通简体" panose="03000509000000000000" pitchFamily="65" charset="-122"/>
                <a:ea typeface="方正卡通简体" panose="03000509000000000000" pitchFamily="65" charset="-122"/>
                <a:sym typeface="Calibri" panose="020F0502020204030204" pitchFamily="34" charset="0"/>
              </a:rPr>
              <a:t>目  录</a:t>
            </a:r>
            <a:endParaRPr lang="en-US" altLang="zh-CN" sz="4400" dirty="0">
              <a:solidFill>
                <a:schemeClr val="tx1">
                  <a:lumMod val="75000"/>
                  <a:lumOff val="25000"/>
                </a:schemeClr>
              </a:solidFill>
              <a:latin typeface="方正卡通简体" panose="03000509000000000000" pitchFamily="65" charset="-122"/>
              <a:ea typeface="方正卡通简体" panose="03000509000000000000" pitchFamily="65" charset="-122"/>
              <a:sym typeface="Calibri" panose="020F0502020204030204" pitchFamily="34" charset="0"/>
            </a:endParaRPr>
          </a:p>
          <a:p>
            <a:pPr algn="ctr">
              <a:spcBef>
                <a:spcPct val="0"/>
              </a:spcBef>
            </a:pPr>
            <a:r>
              <a:rPr lang="en-US" altLang="zh-CN" dirty="0">
                <a:solidFill>
                  <a:schemeClr val="tx1">
                    <a:lumMod val="75000"/>
                    <a:lumOff val="25000"/>
                  </a:schemeClr>
                </a:solidFill>
                <a:latin typeface="微软雅黑" panose="020B0503020204020204" pitchFamily="34" charset="-122"/>
                <a:ea typeface="微软雅黑" panose="020B0503020204020204" pitchFamily="34" charset="-122"/>
              </a:rPr>
              <a:t>COMPANY</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0" name="Freeform 5"/>
          <p:cNvSpPr/>
          <p:nvPr/>
        </p:nvSpPr>
        <p:spPr bwMode="auto">
          <a:xfrm>
            <a:off x="1590686" y="3827114"/>
            <a:ext cx="703576" cy="682694"/>
          </a:xfrm>
          <a:custGeom>
            <a:avLst/>
            <a:gdLst>
              <a:gd name="T0" fmla="*/ 691 w 787"/>
              <a:gd name="T1" fmla="*/ 576 h 763"/>
              <a:gd name="T2" fmla="*/ 777 w 787"/>
              <a:gd name="T3" fmla="*/ 348 h 763"/>
              <a:gd name="T4" fmla="*/ 719 w 787"/>
              <a:gd name="T5" fmla="*/ 114 h 763"/>
              <a:gd name="T6" fmla="*/ 603 w 787"/>
              <a:gd name="T7" fmla="*/ 36 h 763"/>
              <a:gd name="T8" fmla="*/ 436 w 787"/>
              <a:gd name="T9" fmla="*/ 9 h 763"/>
              <a:gd name="T10" fmla="*/ 163 w 787"/>
              <a:gd name="T11" fmla="*/ 50 h 763"/>
              <a:gd name="T12" fmla="*/ 9 w 787"/>
              <a:gd name="T13" fmla="*/ 321 h 763"/>
              <a:gd name="T14" fmla="*/ 120 w 787"/>
              <a:gd name="T15" fmla="*/ 621 h 763"/>
              <a:gd name="T16" fmla="*/ 239 w 787"/>
              <a:gd name="T17" fmla="*/ 692 h 763"/>
              <a:gd name="T18" fmla="*/ 585 w 787"/>
              <a:gd name="T19" fmla="*/ 692 h 763"/>
              <a:gd name="T20" fmla="*/ 691 w 787"/>
              <a:gd name="T21" fmla="*/ 57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763">
                <a:moveTo>
                  <a:pt x="691" y="576"/>
                </a:moveTo>
                <a:cubicBezTo>
                  <a:pt x="734" y="509"/>
                  <a:pt x="768" y="432"/>
                  <a:pt x="777" y="348"/>
                </a:cubicBezTo>
                <a:cubicBezTo>
                  <a:pt x="787" y="264"/>
                  <a:pt x="768" y="174"/>
                  <a:pt x="719" y="114"/>
                </a:cubicBezTo>
                <a:cubicBezTo>
                  <a:pt x="688" y="75"/>
                  <a:pt x="646" y="50"/>
                  <a:pt x="603" y="36"/>
                </a:cubicBezTo>
                <a:cubicBezTo>
                  <a:pt x="549" y="17"/>
                  <a:pt x="492" y="12"/>
                  <a:pt x="436" y="9"/>
                </a:cubicBezTo>
                <a:cubicBezTo>
                  <a:pt x="343" y="3"/>
                  <a:pt x="246" y="0"/>
                  <a:pt x="163" y="50"/>
                </a:cubicBezTo>
                <a:cubicBezTo>
                  <a:pt x="78" y="101"/>
                  <a:pt x="17" y="207"/>
                  <a:pt x="9" y="321"/>
                </a:cubicBezTo>
                <a:cubicBezTo>
                  <a:pt x="0" y="435"/>
                  <a:pt x="44" y="553"/>
                  <a:pt x="120" y="621"/>
                </a:cubicBezTo>
                <a:cubicBezTo>
                  <a:pt x="156" y="653"/>
                  <a:pt x="197" y="674"/>
                  <a:pt x="239" y="692"/>
                </a:cubicBezTo>
                <a:cubicBezTo>
                  <a:pt x="351" y="740"/>
                  <a:pt x="482" y="763"/>
                  <a:pt x="585" y="692"/>
                </a:cubicBezTo>
                <a:cubicBezTo>
                  <a:pt x="627" y="663"/>
                  <a:pt x="662" y="621"/>
                  <a:pt x="691" y="576"/>
                </a:cubicBezTo>
                <a:close/>
              </a:path>
            </a:pathLst>
          </a:custGeom>
          <a:noFill/>
          <a:ln w="25400" cap="flat">
            <a:solidFill>
              <a:srgbClr val="35AFA2"/>
            </a:solidFill>
            <a:prstDash val="solid"/>
            <a:miter lim="800000"/>
          </a:ln>
        </p:spPr>
        <p:txBody>
          <a:bodyPr vert="horz" wrap="square" lIns="91440" tIns="45720" rIns="91440" bIns="45720" numCol="1" anchor="ctr" anchorCtr="0" compatLnSpc="1"/>
          <a:lstStyle/>
          <a:p>
            <a:pPr algn="ctr"/>
            <a:r>
              <a:rPr lang="en-US" altLang="zh-CN" sz="3200" dirty="0">
                <a:solidFill>
                  <a:srgbClr val="35AFA2"/>
                </a:solidFill>
                <a:latin typeface="方正卡通简体" panose="03000509000000000000" pitchFamily="65" charset="-122"/>
                <a:ea typeface="方正卡通简体" panose="03000509000000000000" pitchFamily="65" charset="-122"/>
              </a:rPr>
              <a:t>01</a:t>
            </a:r>
            <a:endParaRPr lang="zh-CN" altLang="en-US" sz="3200" dirty="0">
              <a:solidFill>
                <a:srgbClr val="35AFA2"/>
              </a:solidFill>
              <a:latin typeface="方正卡通简体" panose="03000509000000000000" pitchFamily="65" charset="-122"/>
              <a:ea typeface="方正卡通简体" panose="03000509000000000000" pitchFamily="65" charset="-122"/>
            </a:endParaRPr>
          </a:p>
        </p:txBody>
      </p:sp>
      <p:grpSp>
        <p:nvGrpSpPr>
          <p:cNvPr id="21" name="组合 20"/>
          <p:cNvGrpSpPr/>
          <p:nvPr/>
        </p:nvGrpSpPr>
        <p:grpSpPr>
          <a:xfrm>
            <a:off x="2382771" y="3783259"/>
            <a:ext cx="2892585" cy="770405"/>
            <a:chOff x="2821126" y="3597795"/>
            <a:chExt cx="2892585" cy="770405"/>
          </a:xfrm>
        </p:grpSpPr>
        <p:sp>
          <p:nvSpPr>
            <p:cNvPr id="22" name="矩形 21"/>
            <p:cNvSpPr/>
            <p:nvPr/>
          </p:nvSpPr>
          <p:spPr>
            <a:xfrm>
              <a:off x="2821127" y="4060423"/>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Please add the title here</a:t>
              </a:r>
            </a:p>
          </p:txBody>
        </p:sp>
        <p:sp>
          <p:nvSpPr>
            <p:cNvPr id="23" name="TextBox 76"/>
            <p:cNvSpPr txBox="1"/>
            <p:nvPr/>
          </p:nvSpPr>
          <p:spPr>
            <a:xfrm>
              <a:off x="2821126" y="3597795"/>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p>
          </p:txBody>
        </p:sp>
      </p:grpSp>
      <p:sp>
        <p:nvSpPr>
          <p:cNvPr id="24" name="Freeform 5"/>
          <p:cNvSpPr/>
          <p:nvPr/>
        </p:nvSpPr>
        <p:spPr bwMode="auto">
          <a:xfrm>
            <a:off x="1590686" y="4994433"/>
            <a:ext cx="703576" cy="682694"/>
          </a:xfrm>
          <a:custGeom>
            <a:avLst/>
            <a:gdLst>
              <a:gd name="T0" fmla="*/ 691 w 787"/>
              <a:gd name="T1" fmla="*/ 576 h 763"/>
              <a:gd name="T2" fmla="*/ 777 w 787"/>
              <a:gd name="T3" fmla="*/ 348 h 763"/>
              <a:gd name="T4" fmla="*/ 719 w 787"/>
              <a:gd name="T5" fmla="*/ 114 h 763"/>
              <a:gd name="T6" fmla="*/ 603 w 787"/>
              <a:gd name="T7" fmla="*/ 36 h 763"/>
              <a:gd name="T8" fmla="*/ 436 w 787"/>
              <a:gd name="T9" fmla="*/ 9 h 763"/>
              <a:gd name="T10" fmla="*/ 163 w 787"/>
              <a:gd name="T11" fmla="*/ 50 h 763"/>
              <a:gd name="T12" fmla="*/ 9 w 787"/>
              <a:gd name="T13" fmla="*/ 321 h 763"/>
              <a:gd name="T14" fmla="*/ 120 w 787"/>
              <a:gd name="T15" fmla="*/ 621 h 763"/>
              <a:gd name="T16" fmla="*/ 239 w 787"/>
              <a:gd name="T17" fmla="*/ 692 h 763"/>
              <a:gd name="T18" fmla="*/ 585 w 787"/>
              <a:gd name="T19" fmla="*/ 692 h 763"/>
              <a:gd name="T20" fmla="*/ 691 w 787"/>
              <a:gd name="T21" fmla="*/ 57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763">
                <a:moveTo>
                  <a:pt x="691" y="576"/>
                </a:moveTo>
                <a:cubicBezTo>
                  <a:pt x="734" y="509"/>
                  <a:pt x="768" y="432"/>
                  <a:pt x="777" y="348"/>
                </a:cubicBezTo>
                <a:cubicBezTo>
                  <a:pt x="787" y="264"/>
                  <a:pt x="768" y="174"/>
                  <a:pt x="719" y="114"/>
                </a:cubicBezTo>
                <a:cubicBezTo>
                  <a:pt x="688" y="75"/>
                  <a:pt x="646" y="50"/>
                  <a:pt x="603" y="36"/>
                </a:cubicBezTo>
                <a:cubicBezTo>
                  <a:pt x="549" y="17"/>
                  <a:pt x="492" y="12"/>
                  <a:pt x="436" y="9"/>
                </a:cubicBezTo>
                <a:cubicBezTo>
                  <a:pt x="343" y="3"/>
                  <a:pt x="246" y="0"/>
                  <a:pt x="163" y="50"/>
                </a:cubicBezTo>
                <a:cubicBezTo>
                  <a:pt x="78" y="101"/>
                  <a:pt x="17" y="207"/>
                  <a:pt x="9" y="321"/>
                </a:cubicBezTo>
                <a:cubicBezTo>
                  <a:pt x="0" y="435"/>
                  <a:pt x="44" y="553"/>
                  <a:pt x="120" y="621"/>
                </a:cubicBezTo>
                <a:cubicBezTo>
                  <a:pt x="156" y="653"/>
                  <a:pt x="197" y="674"/>
                  <a:pt x="239" y="692"/>
                </a:cubicBezTo>
                <a:cubicBezTo>
                  <a:pt x="351" y="740"/>
                  <a:pt x="482" y="763"/>
                  <a:pt x="585" y="692"/>
                </a:cubicBezTo>
                <a:cubicBezTo>
                  <a:pt x="627" y="663"/>
                  <a:pt x="662" y="621"/>
                  <a:pt x="691" y="576"/>
                </a:cubicBezTo>
                <a:close/>
              </a:path>
            </a:pathLst>
          </a:custGeom>
          <a:noFill/>
          <a:ln w="25400" cap="flat">
            <a:solidFill>
              <a:srgbClr val="35AFA2"/>
            </a:solidFill>
            <a:prstDash val="solid"/>
            <a:miter lim="800000"/>
          </a:ln>
        </p:spPr>
        <p:txBody>
          <a:bodyPr vert="horz" wrap="square" lIns="91440" tIns="45720" rIns="91440" bIns="45720" numCol="1" anchor="ctr" anchorCtr="0" compatLnSpc="1"/>
          <a:lstStyle/>
          <a:p>
            <a:pPr algn="ctr"/>
            <a:r>
              <a:rPr lang="en-US" altLang="zh-CN" sz="3200" dirty="0">
                <a:solidFill>
                  <a:srgbClr val="35AFA2"/>
                </a:solidFill>
                <a:latin typeface="方正卡通简体" panose="03000509000000000000" pitchFamily="65" charset="-122"/>
                <a:ea typeface="方正卡通简体" panose="03000509000000000000" pitchFamily="65" charset="-122"/>
              </a:rPr>
              <a:t>03</a:t>
            </a:r>
            <a:endParaRPr lang="zh-CN" altLang="en-US" sz="3200" dirty="0">
              <a:solidFill>
                <a:srgbClr val="35AFA2"/>
              </a:solidFill>
              <a:latin typeface="方正卡通简体" panose="03000509000000000000" pitchFamily="65" charset="-122"/>
              <a:ea typeface="方正卡通简体" panose="03000509000000000000" pitchFamily="65" charset="-122"/>
            </a:endParaRPr>
          </a:p>
        </p:txBody>
      </p:sp>
      <p:grpSp>
        <p:nvGrpSpPr>
          <p:cNvPr id="25" name="组合 24"/>
          <p:cNvGrpSpPr/>
          <p:nvPr/>
        </p:nvGrpSpPr>
        <p:grpSpPr>
          <a:xfrm>
            <a:off x="2382771" y="4950578"/>
            <a:ext cx="2892585" cy="770405"/>
            <a:chOff x="2821126" y="3597795"/>
            <a:chExt cx="2892585" cy="770405"/>
          </a:xfrm>
        </p:grpSpPr>
        <p:sp>
          <p:nvSpPr>
            <p:cNvPr id="30" name="矩形 29"/>
            <p:cNvSpPr/>
            <p:nvPr/>
          </p:nvSpPr>
          <p:spPr>
            <a:xfrm>
              <a:off x="2821127" y="4060423"/>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Please add the title here</a:t>
              </a:r>
            </a:p>
          </p:txBody>
        </p:sp>
        <p:sp>
          <p:nvSpPr>
            <p:cNvPr id="31" name="TextBox 76"/>
            <p:cNvSpPr txBox="1"/>
            <p:nvPr/>
          </p:nvSpPr>
          <p:spPr>
            <a:xfrm>
              <a:off x="2821126" y="3597795"/>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p>
          </p:txBody>
        </p:sp>
      </p:grpSp>
      <p:sp>
        <p:nvSpPr>
          <p:cNvPr id="32" name="Freeform 5"/>
          <p:cNvSpPr/>
          <p:nvPr/>
        </p:nvSpPr>
        <p:spPr bwMode="auto">
          <a:xfrm>
            <a:off x="6916645" y="3827114"/>
            <a:ext cx="703576" cy="682694"/>
          </a:xfrm>
          <a:custGeom>
            <a:avLst/>
            <a:gdLst>
              <a:gd name="T0" fmla="*/ 691 w 787"/>
              <a:gd name="T1" fmla="*/ 576 h 763"/>
              <a:gd name="T2" fmla="*/ 777 w 787"/>
              <a:gd name="T3" fmla="*/ 348 h 763"/>
              <a:gd name="T4" fmla="*/ 719 w 787"/>
              <a:gd name="T5" fmla="*/ 114 h 763"/>
              <a:gd name="T6" fmla="*/ 603 w 787"/>
              <a:gd name="T7" fmla="*/ 36 h 763"/>
              <a:gd name="T8" fmla="*/ 436 w 787"/>
              <a:gd name="T9" fmla="*/ 9 h 763"/>
              <a:gd name="T10" fmla="*/ 163 w 787"/>
              <a:gd name="T11" fmla="*/ 50 h 763"/>
              <a:gd name="T12" fmla="*/ 9 w 787"/>
              <a:gd name="T13" fmla="*/ 321 h 763"/>
              <a:gd name="T14" fmla="*/ 120 w 787"/>
              <a:gd name="T15" fmla="*/ 621 h 763"/>
              <a:gd name="T16" fmla="*/ 239 w 787"/>
              <a:gd name="T17" fmla="*/ 692 h 763"/>
              <a:gd name="T18" fmla="*/ 585 w 787"/>
              <a:gd name="T19" fmla="*/ 692 h 763"/>
              <a:gd name="T20" fmla="*/ 691 w 787"/>
              <a:gd name="T21" fmla="*/ 57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763">
                <a:moveTo>
                  <a:pt x="691" y="576"/>
                </a:moveTo>
                <a:cubicBezTo>
                  <a:pt x="734" y="509"/>
                  <a:pt x="768" y="432"/>
                  <a:pt x="777" y="348"/>
                </a:cubicBezTo>
                <a:cubicBezTo>
                  <a:pt x="787" y="264"/>
                  <a:pt x="768" y="174"/>
                  <a:pt x="719" y="114"/>
                </a:cubicBezTo>
                <a:cubicBezTo>
                  <a:pt x="688" y="75"/>
                  <a:pt x="646" y="50"/>
                  <a:pt x="603" y="36"/>
                </a:cubicBezTo>
                <a:cubicBezTo>
                  <a:pt x="549" y="17"/>
                  <a:pt x="492" y="12"/>
                  <a:pt x="436" y="9"/>
                </a:cubicBezTo>
                <a:cubicBezTo>
                  <a:pt x="343" y="3"/>
                  <a:pt x="246" y="0"/>
                  <a:pt x="163" y="50"/>
                </a:cubicBezTo>
                <a:cubicBezTo>
                  <a:pt x="78" y="101"/>
                  <a:pt x="17" y="207"/>
                  <a:pt x="9" y="321"/>
                </a:cubicBezTo>
                <a:cubicBezTo>
                  <a:pt x="0" y="435"/>
                  <a:pt x="44" y="553"/>
                  <a:pt x="120" y="621"/>
                </a:cubicBezTo>
                <a:cubicBezTo>
                  <a:pt x="156" y="653"/>
                  <a:pt x="197" y="674"/>
                  <a:pt x="239" y="692"/>
                </a:cubicBezTo>
                <a:cubicBezTo>
                  <a:pt x="351" y="740"/>
                  <a:pt x="482" y="763"/>
                  <a:pt x="585" y="692"/>
                </a:cubicBezTo>
                <a:cubicBezTo>
                  <a:pt x="627" y="663"/>
                  <a:pt x="662" y="621"/>
                  <a:pt x="691" y="576"/>
                </a:cubicBezTo>
                <a:close/>
              </a:path>
            </a:pathLst>
          </a:custGeom>
          <a:noFill/>
          <a:ln w="25400" cap="flat">
            <a:solidFill>
              <a:srgbClr val="35AFA2"/>
            </a:solidFill>
            <a:prstDash val="solid"/>
            <a:miter lim="800000"/>
          </a:ln>
        </p:spPr>
        <p:txBody>
          <a:bodyPr vert="horz" wrap="square" lIns="91440" tIns="45720" rIns="91440" bIns="45720" numCol="1" anchor="ctr" anchorCtr="0" compatLnSpc="1"/>
          <a:lstStyle/>
          <a:p>
            <a:pPr algn="ctr"/>
            <a:r>
              <a:rPr lang="en-US" altLang="zh-CN" sz="3200" dirty="0">
                <a:solidFill>
                  <a:srgbClr val="35AFA2"/>
                </a:solidFill>
                <a:latin typeface="方正卡通简体" panose="03000509000000000000" pitchFamily="65" charset="-122"/>
                <a:ea typeface="方正卡通简体" panose="03000509000000000000" pitchFamily="65" charset="-122"/>
              </a:rPr>
              <a:t>02</a:t>
            </a:r>
            <a:endParaRPr lang="zh-CN" altLang="en-US" sz="3200" dirty="0">
              <a:solidFill>
                <a:srgbClr val="35AFA2"/>
              </a:solidFill>
              <a:latin typeface="方正卡通简体" panose="03000509000000000000" pitchFamily="65" charset="-122"/>
              <a:ea typeface="方正卡通简体" panose="03000509000000000000" pitchFamily="65" charset="-122"/>
            </a:endParaRPr>
          </a:p>
        </p:txBody>
      </p:sp>
      <p:grpSp>
        <p:nvGrpSpPr>
          <p:cNvPr id="33" name="组合 32"/>
          <p:cNvGrpSpPr/>
          <p:nvPr/>
        </p:nvGrpSpPr>
        <p:grpSpPr>
          <a:xfrm>
            <a:off x="7708730" y="3783259"/>
            <a:ext cx="2892585" cy="770405"/>
            <a:chOff x="2821126" y="3597795"/>
            <a:chExt cx="2892585" cy="770405"/>
          </a:xfrm>
        </p:grpSpPr>
        <p:sp>
          <p:nvSpPr>
            <p:cNvPr id="34" name="矩形 33"/>
            <p:cNvSpPr/>
            <p:nvPr/>
          </p:nvSpPr>
          <p:spPr>
            <a:xfrm>
              <a:off x="2821127" y="4060423"/>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Please add the title here</a:t>
              </a:r>
            </a:p>
          </p:txBody>
        </p:sp>
        <p:sp>
          <p:nvSpPr>
            <p:cNvPr id="35" name="TextBox 76"/>
            <p:cNvSpPr txBox="1"/>
            <p:nvPr/>
          </p:nvSpPr>
          <p:spPr>
            <a:xfrm>
              <a:off x="2821126" y="3597795"/>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p>
          </p:txBody>
        </p:sp>
      </p:grpSp>
      <p:sp>
        <p:nvSpPr>
          <p:cNvPr id="36" name="Freeform 5"/>
          <p:cNvSpPr/>
          <p:nvPr/>
        </p:nvSpPr>
        <p:spPr bwMode="auto">
          <a:xfrm>
            <a:off x="6916645" y="4994433"/>
            <a:ext cx="703576" cy="682694"/>
          </a:xfrm>
          <a:custGeom>
            <a:avLst/>
            <a:gdLst>
              <a:gd name="T0" fmla="*/ 691 w 787"/>
              <a:gd name="T1" fmla="*/ 576 h 763"/>
              <a:gd name="T2" fmla="*/ 777 w 787"/>
              <a:gd name="T3" fmla="*/ 348 h 763"/>
              <a:gd name="T4" fmla="*/ 719 w 787"/>
              <a:gd name="T5" fmla="*/ 114 h 763"/>
              <a:gd name="T6" fmla="*/ 603 w 787"/>
              <a:gd name="T7" fmla="*/ 36 h 763"/>
              <a:gd name="T8" fmla="*/ 436 w 787"/>
              <a:gd name="T9" fmla="*/ 9 h 763"/>
              <a:gd name="T10" fmla="*/ 163 w 787"/>
              <a:gd name="T11" fmla="*/ 50 h 763"/>
              <a:gd name="T12" fmla="*/ 9 w 787"/>
              <a:gd name="T13" fmla="*/ 321 h 763"/>
              <a:gd name="T14" fmla="*/ 120 w 787"/>
              <a:gd name="T15" fmla="*/ 621 h 763"/>
              <a:gd name="T16" fmla="*/ 239 w 787"/>
              <a:gd name="T17" fmla="*/ 692 h 763"/>
              <a:gd name="T18" fmla="*/ 585 w 787"/>
              <a:gd name="T19" fmla="*/ 692 h 763"/>
              <a:gd name="T20" fmla="*/ 691 w 787"/>
              <a:gd name="T21" fmla="*/ 57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763">
                <a:moveTo>
                  <a:pt x="691" y="576"/>
                </a:moveTo>
                <a:cubicBezTo>
                  <a:pt x="734" y="509"/>
                  <a:pt x="768" y="432"/>
                  <a:pt x="777" y="348"/>
                </a:cubicBezTo>
                <a:cubicBezTo>
                  <a:pt x="787" y="264"/>
                  <a:pt x="768" y="174"/>
                  <a:pt x="719" y="114"/>
                </a:cubicBezTo>
                <a:cubicBezTo>
                  <a:pt x="688" y="75"/>
                  <a:pt x="646" y="50"/>
                  <a:pt x="603" y="36"/>
                </a:cubicBezTo>
                <a:cubicBezTo>
                  <a:pt x="549" y="17"/>
                  <a:pt x="492" y="12"/>
                  <a:pt x="436" y="9"/>
                </a:cubicBezTo>
                <a:cubicBezTo>
                  <a:pt x="343" y="3"/>
                  <a:pt x="246" y="0"/>
                  <a:pt x="163" y="50"/>
                </a:cubicBezTo>
                <a:cubicBezTo>
                  <a:pt x="78" y="101"/>
                  <a:pt x="17" y="207"/>
                  <a:pt x="9" y="321"/>
                </a:cubicBezTo>
                <a:cubicBezTo>
                  <a:pt x="0" y="435"/>
                  <a:pt x="44" y="553"/>
                  <a:pt x="120" y="621"/>
                </a:cubicBezTo>
                <a:cubicBezTo>
                  <a:pt x="156" y="653"/>
                  <a:pt x="197" y="674"/>
                  <a:pt x="239" y="692"/>
                </a:cubicBezTo>
                <a:cubicBezTo>
                  <a:pt x="351" y="740"/>
                  <a:pt x="482" y="763"/>
                  <a:pt x="585" y="692"/>
                </a:cubicBezTo>
                <a:cubicBezTo>
                  <a:pt x="627" y="663"/>
                  <a:pt x="662" y="621"/>
                  <a:pt x="691" y="576"/>
                </a:cubicBezTo>
                <a:close/>
              </a:path>
            </a:pathLst>
          </a:custGeom>
          <a:noFill/>
          <a:ln w="25400" cap="flat">
            <a:solidFill>
              <a:srgbClr val="35AFA2"/>
            </a:solidFill>
            <a:prstDash val="solid"/>
            <a:miter lim="800000"/>
          </a:ln>
        </p:spPr>
        <p:txBody>
          <a:bodyPr vert="horz" wrap="square" lIns="91440" tIns="45720" rIns="91440" bIns="45720" numCol="1" anchor="ctr" anchorCtr="0" compatLnSpc="1"/>
          <a:lstStyle/>
          <a:p>
            <a:pPr algn="ctr"/>
            <a:r>
              <a:rPr lang="en-US" altLang="zh-CN" sz="3200" dirty="0">
                <a:solidFill>
                  <a:srgbClr val="35AFA2"/>
                </a:solidFill>
                <a:latin typeface="方正卡通简体" panose="03000509000000000000" pitchFamily="65" charset="-122"/>
                <a:ea typeface="方正卡通简体" panose="03000509000000000000" pitchFamily="65" charset="-122"/>
              </a:rPr>
              <a:t>04</a:t>
            </a:r>
            <a:endParaRPr lang="zh-CN" altLang="en-US" sz="3200" dirty="0">
              <a:solidFill>
                <a:srgbClr val="35AFA2"/>
              </a:solidFill>
              <a:latin typeface="方正卡通简体" panose="03000509000000000000" pitchFamily="65" charset="-122"/>
              <a:ea typeface="方正卡通简体" panose="03000509000000000000" pitchFamily="65" charset="-122"/>
            </a:endParaRPr>
          </a:p>
        </p:txBody>
      </p:sp>
      <p:grpSp>
        <p:nvGrpSpPr>
          <p:cNvPr id="37" name="组合 36"/>
          <p:cNvGrpSpPr/>
          <p:nvPr/>
        </p:nvGrpSpPr>
        <p:grpSpPr>
          <a:xfrm>
            <a:off x="7708730" y="4950578"/>
            <a:ext cx="2892585" cy="770405"/>
            <a:chOff x="2821126" y="3597795"/>
            <a:chExt cx="2892585" cy="770405"/>
          </a:xfrm>
        </p:grpSpPr>
        <p:sp>
          <p:nvSpPr>
            <p:cNvPr id="38" name="矩形 37"/>
            <p:cNvSpPr/>
            <p:nvPr/>
          </p:nvSpPr>
          <p:spPr>
            <a:xfrm>
              <a:off x="2821127" y="4060423"/>
              <a:ext cx="2269211" cy="307777"/>
            </a:xfrm>
            <a:prstGeom prst="rect">
              <a:avLst/>
            </a:prstGeom>
          </p:spPr>
          <p:txBody>
            <a:bodyPr wrap="none">
              <a:spAutoFit/>
            </a:bodyPr>
            <a:lstStyle/>
            <a:p>
              <a:pPr>
                <a:spcBef>
                  <a:spcPct val="0"/>
                </a:spcBef>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rPr>
                <a:t>Please add the title here</a:t>
              </a:r>
            </a:p>
          </p:txBody>
        </p:sp>
        <p:sp>
          <p:nvSpPr>
            <p:cNvPr id="39" name="TextBox 76"/>
            <p:cNvSpPr txBox="1"/>
            <p:nvPr/>
          </p:nvSpPr>
          <p:spPr>
            <a:xfrm>
              <a:off x="2821126" y="3597795"/>
              <a:ext cx="2892585"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0">
  <p:cSld>
    <p:bg>
      <p:bgPr>
        <a:solidFill>
          <a:schemeClr val="bg1">
            <a:lumMod val="95000"/>
          </a:schemeClr>
        </a:solidFill>
        <a:effectLst/>
      </p:bgPr>
    </p:bg>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308225" y="977901"/>
            <a:ext cx="7113588" cy="4899025"/>
            <a:chOff x="1454" y="616"/>
            <a:chExt cx="4481" cy="3086"/>
          </a:xfrm>
          <a:solidFill>
            <a:srgbClr val="35AFA2"/>
          </a:solidFill>
        </p:grpSpPr>
        <p:sp>
          <p:nvSpPr>
            <p:cNvPr id="3" name="Freeform 5"/>
            <p:cNvSpPr>
              <a:spLocks noEditPoints="1"/>
            </p:cNvSpPr>
            <p:nvPr/>
          </p:nvSpPr>
          <p:spPr bwMode="auto">
            <a:xfrm>
              <a:off x="2476" y="3108"/>
              <a:ext cx="595" cy="594"/>
            </a:xfrm>
            <a:custGeom>
              <a:avLst/>
              <a:gdLst>
                <a:gd name="T0" fmla="*/ 195 w 390"/>
                <a:gd name="T1" fmla="*/ 0 h 389"/>
                <a:gd name="T2" fmla="*/ 0 w 390"/>
                <a:gd name="T3" fmla="*/ 194 h 389"/>
                <a:gd name="T4" fmla="*/ 195 w 390"/>
                <a:gd name="T5" fmla="*/ 389 h 389"/>
                <a:gd name="T6" fmla="*/ 390 w 390"/>
                <a:gd name="T7" fmla="*/ 194 h 389"/>
                <a:gd name="T8" fmla="*/ 195 w 390"/>
                <a:gd name="T9" fmla="*/ 0 h 389"/>
                <a:gd name="T10" fmla="*/ 165 w 390"/>
                <a:gd name="T11" fmla="*/ 367 h 389"/>
                <a:gd name="T12" fmla="*/ 137 w 390"/>
                <a:gd name="T13" fmla="*/ 350 h 389"/>
                <a:gd name="T14" fmla="*/ 86 w 390"/>
                <a:gd name="T15" fmla="*/ 331 h 389"/>
                <a:gd name="T16" fmla="*/ 35 w 390"/>
                <a:gd name="T17" fmla="*/ 266 h 389"/>
                <a:gd name="T18" fmla="*/ 60 w 390"/>
                <a:gd name="T19" fmla="*/ 227 h 389"/>
                <a:gd name="T20" fmla="*/ 53 w 390"/>
                <a:gd name="T21" fmla="*/ 149 h 389"/>
                <a:gd name="T22" fmla="*/ 28 w 390"/>
                <a:gd name="T23" fmla="*/ 141 h 389"/>
                <a:gd name="T24" fmla="*/ 195 w 390"/>
                <a:gd name="T25" fmla="*/ 20 h 389"/>
                <a:gd name="T26" fmla="*/ 370 w 390"/>
                <a:gd name="T27" fmla="*/ 194 h 389"/>
                <a:gd name="T28" fmla="*/ 343 w 390"/>
                <a:gd name="T29" fmla="*/ 287 h 389"/>
                <a:gd name="T30" fmla="*/ 338 w 390"/>
                <a:gd name="T31" fmla="*/ 283 h 389"/>
                <a:gd name="T32" fmla="*/ 288 w 390"/>
                <a:gd name="T33" fmla="*/ 323 h 389"/>
                <a:gd name="T34" fmla="*/ 267 w 390"/>
                <a:gd name="T35" fmla="*/ 354 h 389"/>
                <a:gd name="T36" fmla="*/ 195 w 390"/>
                <a:gd name="T37" fmla="*/ 369 h 389"/>
                <a:gd name="T38" fmla="*/ 165 w 390"/>
                <a:gd name="T39" fmla="*/ 36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0" h="389">
                  <a:moveTo>
                    <a:pt x="195" y="0"/>
                  </a:moveTo>
                  <a:cubicBezTo>
                    <a:pt x="87" y="0"/>
                    <a:pt x="0" y="87"/>
                    <a:pt x="0" y="194"/>
                  </a:cubicBezTo>
                  <a:cubicBezTo>
                    <a:pt x="0" y="302"/>
                    <a:pt x="87" y="389"/>
                    <a:pt x="195" y="389"/>
                  </a:cubicBezTo>
                  <a:cubicBezTo>
                    <a:pt x="302" y="389"/>
                    <a:pt x="390" y="302"/>
                    <a:pt x="390" y="194"/>
                  </a:cubicBezTo>
                  <a:cubicBezTo>
                    <a:pt x="390" y="87"/>
                    <a:pt x="302" y="0"/>
                    <a:pt x="195" y="0"/>
                  </a:cubicBezTo>
                  <a:close/>
                  <a:moveTo>
                    <a:pt x="165" y="367"/>
                  </a:moveTo>
                  <a:cubicBezTo>
                    <a:pt x="152" y="360"/>
                    <a:pt x="137" y="350"/>
                    <a:pt x="137" y="350"/>
                  </a:cubicBezTo>
                  <a:cubicBezTo>
                    <a:pt x="115" y="346"/>
                    <a:pt x="97" y="337"/>
                    <a:pt x="86" y="331"/>
                  </a:cubicBezTo>
                  <a:cubicBezTo>
                    <a:pt x="64" y="314"/>
                    <a:pt x="47" y="292"/>
                    <a:pt x="35" y="266"/>
                  </a:cubicBezTo>
                  <a:cubicBezTo>
                    <a:pt x="44" y="249"/>
                    <a:pt x="60" y="227"/>
                    <a:pt x="60" y="227"/>
                  </a:cubicBezTo>
                  <a:cubicBezTo>
                    <a:pt x="51" y="192"/>
                    <a:pt x="53" y="149"/>
                    <a:pt x="53" y="149"/>
                  </a:cubicBezTo>
                  <a:cubicBezTo>
                    <a:pt x="47" y="145"/>
                    <a:pt x="36" y="143"/>
                    <a:pt x="28" y="141"/>
                  </a:cubicBezTo>
                  <a:cubicBezTo>
                    <a:pt x="51" y="71"/>
                    <a:pt x="117" y="20"/>
                    <a:pt x="195" y="20"/>
                  </a:cubicBezTo>
                  <a:cubicBezTo>
                    <a:pt x="291" y="20"/>
                    <a:pt x="370" y="98"/>
                    <a:pt x="370" y="194"/>
                  </a:cubicBezTo>
                  <a:cubicBezTo>
                    <a:pt x="370" y="228"/>
                    <a:pt x="360" y="260"/>
                    <a:pt x="343" y="287"/>
                  </a:cubicBezTo>
                  <a:cubicBezTo>
                    <a:pt x="341" y="285"/>
                    <a:pt x="338" y="283"/>
                    <a:pt x="338" y="283"/>
                  </a:cubicBezTo>
                  <a:cubicBezTo>
                    <a:pt x="324" y="303"/>
                    <a:pt x="288" y="323"/>
                    <a:pt x="288" y="323"/>
                  </a:cubicBezTo>
                  <a:cubicBezTo>
                    <a:pt x="280" y="339"/>
                    <a:pt x="272" y="348"/>
                    <a:pt x="267" y="354"/>
                  </a:cubicBezTo>
                  <a:cubicBezTo>
                    <a:pt x="245" y="364"/>
                    <a:pt x="221" y="369"/>
                    <a:pt x="195" y="369"/>
                  </a:cubicBezTo>
                  <a:cubicBezTo>
                    <a:pt x="184" y="369"/>
                    <a:pt x="174" y="368"/>
                    <a:pt x="165"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 name="Freeform 6"/>
            <p:cNvSpPr/>
            <p:nvPr/>
          </p:nvSpPr>
          <p:spPr bwMode="auto">
            <a:xfrm>
              <a:off x="2630" y="3152"/>
              <a:ext cx="196" cy="154"/>
            </a:xfrm>
            <a:custGeom>
              <a:avLst/>
              <a:gdLst>
                <a:gd name="T0" fmla="*/ 127 w 128"/>
                <a:gd name="T1" fmla="*/ 54 h 101"/>
                <a:gd name="T2" fmla="*/ 102 w 128"/>
                <a:gd name="T3" fmla="*/ 0 h 101"/>
                <a:gd name="T4" fmla="*/ 21 w 128"/>
                <a:gd name="T5" fmla="*/ 17 h 101"/>
                <a:gd name="T6" fmla="*/ 0 w 128"/>
                <a:gd name="T7" fmla="*/ 71 h 101"/>
                <a:gd name="T8" fmla="*/ 68 w 128"/>
                <a:gd name="T9" fmla="*/ 101 h 101"/>
                <a:gd name="T10" fmla="*/ 127 w 128"/>
                <a:gd name="T11" fmla="*/ 54 h 101"/>
              </a:gdLst>
              <a:ahLst/>
              <a:cxnLst>
                <a:cxn ang="0">
                  <a:pos x="T0" y="T1"/>
                </a:cxn>
                <a:cxn ang="0">
                  <a:pos x="T2" y="T3"/>
                </a:cxn>
                <a:cxn ang="0">
                  <a:pos x="T4" y="T5"/>
                </a:cxn>
                <a:cxn ang="0">
                  <a:pos x="T6" y="T7"/>
                </a:cxn>
                <a:cxn ang="0">
                  <a:pos x="T8" y="T9"/>
                </a:cxn>
                <a:cxn ang="0">
                  <a:pos x="T10" y="T11"/>
                </a:cxn>
              </a:cxnLst>
              <a:rect l="0" t="0" r="r" b="b"/>
              <a:pathLst>
                <a:path w="128" h="101">
                  <a:moveTo>
                    <a:pt x="127" y="54"/>
                  </a:moveTo>
                  <a:cubicBezTo>
                    <a:pt x="128" y="48"/>
                    <a:pt x="102" y="0"/>
                    <a:pt x="102" y="0"/>
                  </a:cubicBezTo>
                  <a:cubicBezTo>
                    <a:pt x="59" y="0"/>
                    <a:pt x="21" y="17"/>
                    <a:pt x="21" y="17"/>
                  </a:cubicBezTo>
                  <a:cubicBezTo>
                    <a:pt x="14" y="20"/>
                    <a:pt x="0" y="71"/>
                    <a:pt x="0" y="71"/>
                  </a:cubicBezTo>
                  <a:cubicBezTo>
                    <a:pt x="4" y="71"/>
                    <a:pt x="68" y="101"/>
                    <a:pt x="68" y="101"/>
                  </a:cubicBezTo>
                  <a:cubicBezTo>
                    <a:pt x="74" y="89"/>
                    <a:pt x="127" y="54"/>
                    <a:pt x="127"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 name="Freeform 7"/>
            <p:cNvSpPr/>
            <p:nvPr/>
          </p:nvSpPr>
          <p:spPr bwMode="auto">
            <a:xfrm>
              <a:off x="2916" y="3259"/>
              <a:ext cx="119" cy="197"/>
            </a:xfrm>
            <a:custGeom>
              <a:avLst/>
              <a:gdLst>
                <a:gd name="T0" fmla="*/ 61 w 78"/>
                <a:gd name="T1" fmla="*/ 129 h 129"/>
                <a:gd name="T2" fmla="*/ 78 w 78"/>
                <a:gd name="T3" fmla="*/ 75 h 129"/>
                <a:gd name="T4" fmla="*/ 41 w 78"/>
                <a:gd name="T5" fmla="*/ 0 h 129"/>
                <a:gd name="T6" fmla="*/ 0 w 78"/>
                <a:gd name="T7" fmla="*/ 24 h 129"/>
                <a:gd name="T8" fmla="*/ 6 w 78"/>
                <a:gd name="T9" fmla="*/ 103 h 129"/>
                <a:gd name="T10" fmla="*/ 61 w 78"/>
                <a:gd name="T11" fmla="*/ 129 h 129"/>
              </a:gdLst>
              <a:ahLst/>
              <a:cxnLst>
                <a:cxn ang="0">
                  <a:pos x="T0" y="T1"/>
                </a:cxn>
                <a:cxn ang="0">
                  <a:pos x="T2" y="T3"/>
                </a:cxn>
                <a:cxn ang="0">
                  <a:pos x="T4" y="T5"/>
                </a:cxn>
                <a:cxn ang="0">
                  <a:pos x="T6" y="T7"/>
                </a:cxn>
                <a:cxn ang="0">
                  <a:pos x="T8" y="T9"/>
                </a:cxn>
                <a:cxn ang="0">
                  <a:pos x="T10" y="T11"/>
                </a:cxn>
              </a:cxnLst>
              <a:rect l="0" t="0" r="r" b="b"/>
              <a:pathLst>
                <a:path w="78" h="129">
                  <a:moveTo>
                    <a:pt x="61" y="129"/>
                  </a:moveTo>
                  <a:cubicBezTo>
                    <a:pt x="68" y="122"/>
                    <a:pt x="78" y="75"/>
                    <a:pt x="78" y="75"/>
                  </a:cubicBezTo>
                  <a:cubicBezTo>
                    <a:pt x="73" y="40"/>
                    <a:pt x="41" y="0"/>
                    <a:pt x="41" y="0"/>
                  </a:cubicBezTo>
                  <a:cubicBezTo>
                    <a:pt x="35" y="0"/>
                    <a:pt x="0" y="24"/>
                    <a:pt x="0" y="24"/>
                  </a:cubicBezTo>
                  <a:cubicBezTo>
                    <a:pt x="6" y="28"/>
                    <a:pt x="6" y="103"/>
                    <a:pt x="6" y="103"/>
                  </a:cubicBezTo>
                  <a:lnTo>
                    <a:pt x="61"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 name="Freeform 8"/>
            <p:cNvSpPr/>
            <p:nvPr/>
          </p:nvSpPr>
          <p:spPr bwMode="auto">
            <a:xfrm>
              <a:off x="2659" y="3395"/>
              <a:ext cx="202" cy="200"/>
            </a:xfrm>
            <a:custGeom>
              <a:avLst/>
              <a:gdLst>
                <a:gd name="T0" fmla="*/ 131 w 132"/>
                <a:gd name="T1" fmla="*/ 37 h 131"/>
                <a:gd name="T2" fmla="*/ 57 w 132"/>
                <a:gd name="T3" fmla="*/ 0 h 131"/>
                <a:gd name="T4" fmla="*/ 2 w 132"/>
                <a:gd name="T5" fmla="*/ 54 h 131"/>
                <a:gd name="T6" fmla="*/ 40 w 132"/>
                <a:gd name="T7" fmla="*/ 128 h 131"/>
                <a:gd name="T8" fmla="*/ 121 w 132"/>
                <a:gd name="T9" fmla="*/ 108 h 131"/>
                <a:gd name="T10" fmla="*/ 131 w 132"/>
                <a:gd name="T11" fmla="*/ 37 h 131"/>
              </a:gdLst>
              <a:ahLst/>
              <a:cxnLst>
                <a:cxn ang="0">
                  <a:pos x="T0" y="T1"/>
                </a:cxn>
                <a:cxn ang="0">
                  <a:pos x="T2" y="T3"/>
                </a:cxn>
                <a:cxn ang="0">
                  <a:pos x="T4" y="T5"/>
                </a:cxn>
                <a:cxn ang="0">
                  <a:pos x="T6" y="T7"/>
                </a:cxn>
                <a:cxn ang="0">
                  <a:pos x="T8" y="T9"/>
                </a:cxn>
                <a:cxn ang="0">
                  <a:pos x="T10" y="T11"/>
                </a:cxn>
              </a:cxnLst>
              <a:rect l="0" t="0" r="r" b="b"/>
              <a:pathLst>
                <a:path w="132" h="131">
                  <a:moveTo>
                    <a:pt x="131" y="37"/>
                  </a:moveTo>
                  <a:cubicBezTo>
                    <a:pt x="130" y="37"/>
                    <a:pt x="57" y="0"/>
                    <a:pt x="57" y="0"/>
                  </a:cubicBezTo>
                  <a:cubicBezTo>
                    <a:pt x="52" y="2"/>
                    <a:pt x="2" y="54"/>
                    <a:pt x="2" y="54"/>
                  </a:cubicBezTo>
                  <a:cubicBezTo>
                    <a:pt x="0" y="57"/>
                    <a:pt x="30" y="124"/>
                    <a:pt x="40" y="128"/>
                  </a:cubicBezTo>
                  <a:cubicBezTo>
                    <a:pt x="50" y="131"/>
                    <a:pt x="121" y="108"/>
                    <a:pt x="121" y="108"/>
                  </a:cubicBezTo>
                  <a:cubicBezTo>
                    <a:pt x="121" y="108"/>
                    <a:pt x="132" y="38"/>
                    <a:pt x="1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 name="Freeform 9"/>
            <p:cNvSpPr>
              <a:spLocks noEditPoints="1"/>
            </p:cNvSpPr>
            <p:nvPr/>
          </p:nvSpPr>
          <p:spPr bwMode="auto">
            <a:xfrm>
              <a:off x="1632" y="1479"/>
              <a:ext cx="434" cy="577"/>
            </a:xfrm>
            <a:custGeom>
              <a:avLst/>
              <a:gdLst>
                <a:gd name="T0" fmla="*/ 277 w 284"/>
                <a:gd name="T1" fmla="*/ 342 h 378"/>
                <a:gd name="T2" fmla="*/ 202 w 284"/>
                <a:gd name="T3" fmla="*/ 198 h 378"/>
                <a:gd name="T4" fmla="*/ 193 w 284"/>
                <a:gd name="T5" fmla="*/ 35 h 378"/>
                <a:gd name="T6" fmla="*/ 202 w 284"/>
                <a:gd name="T7" fmla="*/ 17 h 378"/>
                <a:gd name="T8" fmla="*/ 182 w 284"/>
                <a:gd name="T9" fmla="*/ 0 h 378"/>
                <a:gd name="T10" fmla="*/ 103 w 284"/>
                <a:gd name="T11" fmla="*/ 0 h 378"/>
                <a:gd name="T12" fmla="*/ 92 w 284"/>
                <a:gd name="T13" fmla="*/ 2 h 378"/>
                <a:gd name="T14" fmla="*/ 82 w 284"/>
                <a:gd name="T15" fmla="*/ 17 h 378"/>
                <a:gd name="T16" fmla="*/ 91 w 284"/>
                <a:gd name="T17" fmla="*/ 158 h 378"/>
                <a:gd name="T18" fmla="*/ 82 w 284"/>
                <a:gd name="T19" fmla="*/ 198 h 378"/>
                <a:gd name="T20" fmla="*/ 3 w 284"/>
                <a:gd name="T21" fmla="*/ 352 h 378"/>
                <a:gd name="T22" fmla="*/ 15 w 284"/>
                <a:gd name="T23" fmla="*/ 378 h 378"/>
                <a:gd name="T24" fmla="*/ 281 w 284"/>
                <a:gd name="T25" fmla="*/ 372 h 378"/>
                <a:gd name="T26" fmla="*/ 165 w 284"/>
                <a:gd name="T27" fmla="*/ 245 h 378"/>
                <a:gd name="T28" fmla="*/ 157 w 284"/>
                <a:gd name="T29" fmla="*/ 49 h 378"/>
                <a:gd name="T30" fmla="*/ 138 w 284"/>
                <a:gd name="T31" fmla="*/ 68 h 378"/>
                <a:gd name="T32" fmla="*/ 157 w 284"/>
                <a:gd name="T33" fmla="*/ 73 h 378"/>
                <a:gd name="T34" fmla="*/ 138 w 284"/>
                <a:gd name="T35" fmla="*/ 90 h 378"/>
                <a:gd name="T36" fmla="*/ 157 w 284"/>
                <a:gd name="T37" fmla="*/ 95 h 378"/>
                <a:gd name="T38" fmla="*/ 138 w 284"/>
                <a:gd name="T39" fmla="*/ 111 h 378"/>
                <a:gd name="T40" fmla="*/ 157 w 284"/>
                <a:gd name="T41" fmla="*/ 116 h 378"/>
                <a:gd name="T42" fmla="*/ 138 w 284"/>
                <a:gd name="T43" fmla="*/ 133 h 378"/>
                <a:gd name="T44" fmla="*/ 157 w 284"/>
                <a:gd name="T45" fmla="*/ 138 h 378"/>
                <a:gd name="T46" fmla="*/ 138 w 284"/>
                <a:gd name="T47" fmla="*/ 152 h 378"/>
                <a:gd name="T48" fmla="*/ 157 w 284"/>
                <a:gd name="T49" fmla="*/ 157 h 378"/>
                <a:gd name="T50" fmla="*/ 138 w 284"/>
                <a:gd name="T51" fmla="*/ 174 h 378"/>
                <a:gd name="T52" fmla="*/ 157 w 284"/>
                <a:gd name="T53" fmla="*/ 179 h 378"/>
                <a:gd name="T54" fmla="*/ 138 w 284"/>
                <a:gd name="T55" fmla="*/ 195 h 378"/>
                <a:gd name="T56" fmla="*/ 157 w 284"/>
                <a:gd name="T57" fmla="*/ 199 h 378"/>
                <a:gd name="T58" fmla="*/ 138 w 284"/>
                <a:gd name="T59" fmla="*/ 217 h 378"/>
                <a:gd name="T60" fmla="*/ 157 w 284"/>
                <a:gd name="T61" fmla="*/ 221 h 378"/>
                <a:gd name="T62" fmla="*/ 138 w 284"/>
                <a:gd name="T63" fmla="*/ 236 h 378"/>
                <a:gd name="T64" fmla="*/ 157 w 284"/>
                <a:gd name="T65" fmla="*/ 241 h 378"/>
                <a:gd name="T66" fmla="*/ 72 w 284"/>
                <a:gd name="T67" fmla="*/ 245 h 378"/>
                <a:gd name="T68" fmla="*/ 104 w 284"/>
                <a:gd name="T69" fmla="*/ 158 h 378"/>
                <a:gd name="T70" fmla="*/ 98 w 284"/>
                <a:gd name="T71" fmla="*/ 23 h 378"/>
                <a:gd name="T72" fmla="*/ 95 w 284"/>
                <a:gd name="T73" fmla="*/ 17 h 378"/>
                <a:gd name="T74" fmla="*/ 102 w 284"/>
                <a:gd name="T75" fmla="*/ 12 h 378"/>
                <a:gd name="T76" fmla="*/ 102 w 284"/>
                <a:gd name="T77" fmla="*/ 12 h 378"/>
                <a:gd name="T78" fmla="*/ 181 w 284"/>
                <a:gd name="T79" fmla="*/ 12 h 378"/>
                <a:gd name="T80" fmla="*/ 182 w 284"/>
                <a:gd name="T81" fmla="*/ 12 h 378"/>
                <a:gd name="T82" fmla="*/ 190 w 284"/>
                <a:gd name="T83" fmla="*/ 17 h 378"/>
                <a:gd name="T84" fmla="*/ 186 w 284"/>
                <a:gd name="T85" fmla="*/ 23 h 378"/>
                <a:gd name="T86" fmla="*/ 180 w 284"/>
                <a:gd name="T87" fmla="*/ 158 h 378"/>
                <a:gd name="T88" fmla="*/ 190 w 284"/>
                <a:gd name="T89" fmla="*/ 204 h 378"/>
                <a:gd name="T90" fmla="*/ 165 w 284"/>
                <a:gd name="T91" fmla="*/ 24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4" h="378">
                  <a:moveTo>
                    <a:pt x="281" y="352"/>
                  </a:moveTo>
                  <a:cubicBezTo>
                    <a:pt x="280" y="347"/>
                    <a:pt x="277" y="343"/>
                    <a:pt x="277" y="342"/>
                  </a:cubicBezTo>
                  <a:cubicBezTo>
                    <a:pt x="202" y="198"/>
                    <a:pt x="202" y="198"/>
                    <a:pt x="202" y="198"/>
                  </a:cubicBezTo>
                  <a:cubicBezTo>
                    <a:pt x="202" y="198"/>
                    <a:pt x="202" y="198"/>
                    <a:pt x="202" y="198"/>
                  </a:cubicBezTo>
                  <a:cubicBezTo>
                    <a:pt x="196" y="187"/>
                    <a:pt x="193" y="165"/>
                    <a:pt x="193" y="158"/>
                  </a:cubicBezTo>
                  <a:cubicBezTo>
                    <a:pt x="193" y="35"/>
                    <a:pt x="193" y="35"/>
                    <a:pt x="193" y="35"/>
                  </a:cubicBezTo>
                  <a:cubicBezTo>
                    <a:pt x="200" y="31"/>
                    <a:pt x="202" y="23"/>
                    <a:pt x="202" y="17"/>
                  </a:cubicBezTo>
                  <a:cubicBezTo>
                    <a:pt x="202" y="17"/>
                    <a:pt x="202" y="17"/>
                    <a:pt x="202" y="17"/>
                  </a:cubicBezTo>
                  <a:cubicBezTo>
                    <a:pt x="202" y="10"/>
                    <a:pt x="198" y="5"/>
                    <a:pt x="192" y="2"/>
                  </a:cubicBezTo>
                  <a:cubicBezTo>
                    <a:pt x="188" y="0"/>
                    <a:pt x="184" y="0"/>
                    <a:pt x="182" y="0"/>
                  </a:cubicBezTo>
                  <a:cubicBezTo>
                    <a:pt x="182" y="0"/>
                    <a:pt x="181" y="0"/>
                    <a:pt x="181" y="0"/>
                  </a:cubicBezTo>
                  <a:cubicBezTo>
                    <a:pt x="103" y="0"/>
                    <a:pt x="103" y="0"/>
                    <a:pt x="103" y="0"/>
                  </a:cubicBezTo>
                  <a:cubicBezTo>
                    <a:pt x="103" y="0"/>
                    <a:pt x="102" y="0"/>
                    <a:pt x="102" y="0"/>
                  </a:cubicBezTo>
                  <a:cubicBezTo>
                    <a:pt x="100" y="0"/>
                    <a:pt x="96" y="0"/>
                    <a:pt x="92" y="2"/>
                  </a:cubicBezTo>
                  <a:cubicBezTo>
                    <a:pt x="86" y="5"/>
                    <a:pt x="82" y="10"/>
                    <a:pt x="82" y="17"/>
                  </a:cubicBezTo>
                  <a:cubicBezTo>
                    <a:pt x="82" y="17"/>
                    <a:pt x="82" y="17"/>
                    <a:pt x="82" y="17"/>
                  </a:cubicBezTo>
                  <a:cubicBezTo>
                    <a:pt x="82" y="23"/>
                    <a:pt x="84" y="31"/>
                    <a:pt x="91" y="35"/>
                  </a:cubicBezTo>
                  <a:cubicBezTo>
                    <a:pt x="91" y="158"/>
                    <a:pt x="91" y="158"/>
                    <a:pt x="91" y="158"/>
                  </a:cubicBezTo>
                  <a:cubicBezTo>
                    <a:pt x="91" y="165"/>
                    <a:pt x="88" y="187"/>
                    <a:pt x="83" y="198"/>
                  </a:cubicBezTo>
                  <a:cubicBezTo>
                    <a:pt x="82" y="198"/>
                    <a:pt x="82" y="198"/>
                    <a:pt x="82" y="198"/>
                  </a:cubicBezTo>
                  <a:cubicBezTo>
                    <a:pt x="7" y="342"/>
                    <a:pt x="7" y="342"/>
                    <a:pt x="7" y="342"/>
                  </a:cubicBezTo>
                  <a:cubicBezTo>
                    <a:pt x="7" y="343"/>
                    <a:pt x="4" y="347"/>
                    <a:pt x="3" y="352"/>
                  </a:cubicBezTo>
                  <a:cubicBezTo>
                    <a:pt x="0" y="361"/>
                    <a:pt x="0" y="367"/>
                    <a:pt x="3" y="372"/>
                  </a:cubicBezTo>
                  <a:cubicBezTo>
                    <a:pt x="4" y="374"/>
                    <a:pt x="8" y="378"/>
                    <a:pt x="15" y="378"/>
                  </a:cubicBezTo>
                  <a:cubicBezTo>
                    <a:pt x="269" y="378"/>
                    <a:pt x="269" y="378"/>
                    <a:pt x="269" y="378"/>
                  </a:cubicBezTo>
                  <a:cubicBezTo>
                    <a:pt x="276" y="378"/>
                    <a:pt x="280" y="374"/>
                    <a:pt x="281" y="372"/>
                  </a:cubicBezTo>
                  <a:cubicBezTo>
                    <a:pt x="284" y="367"/>
                    <a:pt x="284" y="361"/>
                    <a:pt x="281" y="352"/>
                  </a:cubicBezTo>
                  <a:close/>
                  <a:moveTo>
                    <a:pt x="165" y="245"/>
                  </a:moveTo>
                  <a:cubicBezTo>
                    <a:pt x="165" y="49"/>
                    <a:pt x="165" y="49"/>
                    <a:pt x="165" y="49"/>
                  </a:cubicBezTo>
                  <a:cubicBezTo>
                    <a:pt x="157" y="49"/>
                    <a:pt x="157" y="49"/>
                    <a:pt x="157" y="49"/>
                  </a:cubicBezTo>
                  <a:cubicBezTo>
                    <a:pt x="157" y="68"/>
                    <a:pt x="157" y="68"/>
                    <a:pt x="157" y="68"/>
                  </a:cubicBezTo>
                  <a:cubicBezTo>
                    <a:pt x="138" y="68"/>
                    <a:pt x="138" y="68"/>
                    <a:pt x="138" y="68"/>
                  </a:cubicBezTo>
                  <a:cubicBezTo>
                    <a:pt x="138" y="73"/>
                    <a:pt x="138" y="73"/>
                    <a:pt x="138" y="73"/>
                  </a:cubicBezTo>
                  <a:cubicBezTo>
                    <a:pt x="157" y="73"/>
                    <a:pt x="157" y="73"/>
                    <a:pt x="157" y="73"/>
                  </a:cubicBezTo>
                  <a:cubicBezTo>
                    <a:pt x="157" y="90"/>
                    <a:pt x="157" y="90"/>
                    <a:pt x="157" y="90"/>
                  </a:cubicBezTo>
                  <a:cubicBezTo>
                    <a:pt x="138" y="90"/>
                    <a:pt x="138" y="90"/>
                    <a:pt x="138" y="90"/>
                  </a:cubicBezTo>
                  <a:cubicBezTo>
                    <a:pt x="138" y="95"/>
                    <a:pt x="138" y="95"/>
                    <a:pt x="138" y="95"/>
                  </a:cubicBezTo>
                  <a:cubicBezTo>
                    <a:pt x="157" y="95"/>
                    <a:pt x="157" y="95"/>
                    <a:pt x="157" y="95"/>
                  </a:cubicBezTo>
                  <a:cubicBezTo>
                    <a:pt x="157" y="111"/>
                    <a:pt x="157" y="111"/>
                    <a:pt x="157" y="111"/>
                  </a:cubicBezTo>
                  <a:cubicBezTo>
                    <a:pt x="138" y="111"/>
                    <a:pt x="138" y="111"/>
                    <a:pt x="138" y="111"/>
                  </a:cubicBezTo>
                  <a:cubicBezTo>
                    <a:pt x="138" y="116"/>
                    <a:pt x="138" y="116"/>
                    <a:pt x="138" y="116"/>
                  </a:cubicBezTo>
                  <a:cubicBezTo>
                    <a:pt x="157" y="116"/>
                    <a:pt x="157" y="116"/>
                    <a:pt x="157" y="116"/>
                  </a:cubicBezTo>
                  <a:cubicBezTo>
                    <a:pt x="157" y="133"/>
                    <a:pt x="157" y="133"/>
                    <a:pt x="157" y="133"/>
                  </a:cubicBezTo>
                  <a:cubicBezTo>
                    <a:pt x="138" y="133"/>
                    <a:pt x="138" y="133"/>
                    <a:pt x="138" y="133"/>
                  </a:cubicBezTo>
                  <a:cubicBezTo>
                    <a:pt x="138" y="138"/>
                    <a:pt x="138" y="138"/>
                    <a:pt x="138" y="138"/>
                  </a:cubicBezTo>
                  <a:cubicBezTo>
                    <a:pt x="157" y="138"/>
                    <a:pt x="157" y="138"/>
                    <a:pt x="157" y="138"/>
                  </a:cubicBezTo>
                  <a:cubicBezTo>
                    <a:pt x="157" y="152"/>
                    <a:pt x="157" y="152"/>
                    <a:pt x="157" y="152"/>
                  </a:cubicBezTo>
                  <a:cubicBezTo>
                    <a:pt x="138" y="152"/>
                    <a:pt x="138" y="152"/>
                    <a:pt x="138" y="152"/>
                  </a:cubicBezTo>
                  <a:cubicBezTo>
                    <a:pt x="138" y="157"/>
                    <a:pt x="138" y="157"/>
                    <a:pt x="138" y="157"/>
                  </a:cubicBezTo>
                  <a:cubicBezTo>
                    <a:pt x="157" y="157"/>
                    <a:pt x="157" y="157"/>
                    <a:pt x="157" y="157"/>
                  </a:cubicBezTo>
                  <a:cubicBezTo>
                    <a:pt x="157" y="174"/>
                    <a:pt x="157" y="174"/>
                    <a:pt x="157" y="174"/>
                  </a:cubicBezTo>
                  <a:cubicBezTo>
                    <a:pt x="138" y="174"/>
                    <a:pt x="138" y="174"/>
                    <a:pt x="138" y="174"/>
                  </a:cubicBezTo>
                  <a:cubicBezTo>
                    <a:pt x="138" y="179"/>
                    <a:pt x="138" y="179"/>
                    <a:pt x="138" y="179"/>
                  </a:cubicBezTo>
                  <a:cubicBezTo>
                    <a:pt x="157" y="179"/>
                    <a:pt x="157" y="179"/>
                    <a:pt x="157" y="179"/>
                  </a:cubicBezTo>
                  <a:cubicBezTo>
                    <a:pt x="157" y="195"/>
                    <a:pt x="157" y="195"/>
                    <a:pt x="157" y="195"/>
                  </a:cubicBezTo>
                  <a:cubicBezTo>
                    <a:pt x="138" y="195"/>
                    <a:pt x="138" y="195"/>
                    <a:pt x="138" y="195"/>
                  </a:cubicBezTo>
                  <a:cubicBezTo>
                    <a:pt x="138" y="199"/>
                    <a:pt x="138" y="199"/>
                    <a:pt x="138" y="199"/>
                  </a:cubicBezTo>
                  <a:cubicBezTo>
                    <a:pt x="157" y="199"/>
                    <a:pt x="157" y="199"/>
                    <a:pt x="157" y="199"/>
                  </a:cubicBezTo>
                  <a:cubicBezTo>
                    <a:pt x="157" y="217"/>
                    <a:pt x="157" y="217"/>
                    <a:pt x="157" y="217"/>
                  </a:cubicBezTo>
                  <a:cubicBezTo>
                    <a:pt x="138" y="217"/>
                    <a:pt x="138" y="217"/>
                    <a:pt x="138" y="217"/>
                  </a:cubicBezTo>
                  <a:cubicBezTo>
                    <a:pt x="138" y="221"/>
                    <a:pt x="138" y="221"/>
                    <a:pt x="138" y="221"/>
                  </a:cubicBezTo>
                  <a:cubicBezTo>
                    <a:pt x="157" y="221"/>
                    <a:pt x="157" y="221"/>
                    <a:pt x="157" y="221"/>
                  </a:cubicBezTo>
                  <a:cubicBezTo>
                    <a:pt x="157" y="236"/>
                    <a:pt x="157" y="236"/>
                    <a:pt x="157" y="236"/>
                  </a:cubicBezTo>
                  <a:cubicBezTo>
                    <a:pt x="138" y="236"/>
                    <a:pt x="138" y="236"/>
                    <a:pt x="138" y="236"/>
                  </a:cubicBezTo>
                  <a:cubicBezTo>
                    <a:pt x="138" y="241"/>
                    <a:pt x="138" y="241"/>
                    <a:pt x="138" y="241"/>
                  </a:cubicBezTo>
                  <a:cubicBezTo>
                    <a:pt x="157" y="241"/>
                    <a:pt x="157" y="241"/>
                    <a:pt x="157" y="241"/>
                  </a:cubicBezTo>
                  <a:cubicBezTo>
                    <a:pt x="157" y="245"/>
                    <a:pt x="157" y="245"/>
                    <a:pt x="157" y="245"/>
                  </a:cubicBezTo>
                  <a:cubicBezTo>
                    <a:pt x="72" y="245"/>
                    <a:pt x="72" y="245"/>
                    <a:pt x="72" y="245"/>
                  </a:cubicBezTo>
                  <a:cubicBezTo>
                    <a:pt x="94" y="204"/>
                    <a:pt x="94" y="204"/>
                    <a:pt x="94" y="204"/>
                  </a:cubicBezTo>
                  <a:cubicBezTo>
                    <a:pt x="102" y="189"/>
                    <a:pt x="104" y="159"/>
                    <a:pt x="104" y="158"/>
                  </a:cubicBezTo>
                  <a:cubicBezTo>
                    <a:pt x="104" y="23"/>
                    <a:pt x="104" y="23"/>
                    <a:pt x="104" y="23"/>
                  </a:cubicBezTo>
                  <a:cubicBezTo>
                    <a:pt x="98" y="23"/>
                    <a:pt x="98" y="23"/>
                    <a:pt x="98" y="23"/>
                  </a:cubicBezTo>
                  <a:cubicBezTo>
                    <a:pt x="97" y="23"/>
                    <a:pt x="96" y="23"/>
                    <a:pt x="95" y="21"/>
                  </a:cubicBezTo>
                  <a:cubicBezTo>
                    <a:pt x="95" y="20"/>
                    <a:pt x="95" y="18"/>
                    <a:pt x="95" y="17"/>
                  </a:cubicBezTo>
                  <a:cubicBezTo>
                    <a:pt x="95" y="15"/>
                    <a:pt x="96" y="14"/>
                    <a:pt x="97" y="13"/>
                  </a:cubicBezTo>
                  <a:cubicBezTo>
                    <a:pt x="99" y="13"/>
                    <a:pt x="101" y="12"/>
                    <a:pt x="102" y="12"/>
                  </a:cubicBezTo>
                  <a:cubicBezTo>
                    <a:pt x="102" y="12"/>
                    <a:pt x="102" y="12"/>
                    <a:pt x="102" y="12"/>
                  </a:cubicBezTo>
                  <a:cubicBezTo>
                    <a:pt x="102" y="12"/>
                    <a:pt x="102" y="12"/>
                    <a:pt x="102" y="12"/>
                  </a:cubicBezTo>
                  <a:cubicBezTo>
                    <a:pt x="181" y="12"/>
                    <a:pt x="181" y="12"/>
                    <a:pt x="181" y="12"/>
                  </a:cubicBezTo>
                  <a:cubicBezTo>
                    <a:pt x="181" y="12"/>
                    <a:pt x="181" y="12"/>
                    <a:pt x="181" y="12"/>
                  </a:cubicBezTo>
                  <a:cubicBezTo>
                    <a:pt x="182" y="12"/>
                    <a:pt x="182" y="12"/>
                    <a:pt x="182" y="12"/>
                  </a:cubicBezTo>
                  <a:cubicBezTo>
                    <a:pt x="182" y="12"/>
                    <a:pt x="182" y="12"/>
                    <a:pt x="182" y="12"/>
                  </a:cubicBezTo>
                  <a:cubicBezTo>
                    <a:pt x="183" y="12"/>
                    <a:pt x="185" y="13"/>
                    <a:pt x="187" y="13"/>
                  </a:cubicBezTo>
                  <a:cubicBezTo>
                    <a:pt x="189" y="14"/>
                    <a:pt x="189" y="15"/>
                    <a:pt x="190" y="17"/>
                  </a:cubicBezTo>
                  <a:cubicBezTo>
                    <a:pt x="189" y="18"/>
                    <a:pt x="189" y="20"/>
                    <a:pt x="189" y="21"/>
                  </a:cubicBezTo>
                  <a:cubicBezTo>
                    <a:pt x="188" y="23"/>
                    <a:pt x="187" y="23"/>
                    <a:pt x="186" y="23"/>
                  </a:cubicBezTo>
                  <a:cubicBezTo>
                    <a:pt x="180" y="23"/>
                    <a:pt x="180" y="23"/>
                    <a:pt x="180" y="23"/>
                  </a:cubicBezTo>
                  <a:cubicBezTo>
                    <a:pt x="180" y="158"/>
                    <a:pt x="180" y="158"/>
                    <a:pt x="180" y="158"/>
                  </a:cubicBezTo>
                  <a:cubicBezTo>
                    <a:pt x="180" y="158"/>
                    <a:pt x="180" y="158"/>
                    <a:pt x="180" y="158"/>
                  </a:cubicBezTo>
                  <a:cubicBezTo>
                    <a:pt x="180" y="159"/>
                    <a:pt x="182" y="189"/>
                    <a:pt x="190" y="204"/>
                  </a:cubicBezTo>
                  <a:cubicBezTo>
                    <a:pt x="212" y="245"/>
                    <a:pt x="212" y="245"/>
                    <a:pt x="212" y="245"/>
                  </a:cubicBezTo>
                  <a:lnTo>
                    <a:pt x="165" y="2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 name="Freeform 10"/>
            <p:cNvSpPr>
              <a:spLocks noEditPoints="1"/>
            </p:cNvSpPr>
            <p:nvPr/>
          </p:nvSpPr>
          <p:spPr bwMode="auto">
            <a:xfrm>
              <a:off x="3649" y="1537"/>
              <a:ext cx="277" cy="574"/>
            </a:xfrm>
            <a:custGeom>
              <a:avLst/>
              <a:gdLst>
                <a:gd name="T0" fmla="*/ 157 w 181"/>
                <a:gd name="T1" fmla="*/ 0 h 376"/>
                <a:gd name="T2" fmla="*/ 24 w 181"/>
                <a:gd name="T3" fmla="*/ 0 h 376"/>
                <a:gd name="T4" fmla="*/ 0 w 181"/>
                <a:gd name="T5" fmla="*/ 24 h 376"/>
                <a:gd name="T6" fmla="*/ 0 w 181"/>
                <a:gd name="T7" fmla="*/ 25 h 376"/>
                <a:gd name="T8" fmla="*/ 16 w 181"/>
                <a:gd name="T9" fmla="*/ 299 h 376"/>
                <a:gd name="T10" fmla="*/ 83 w 181"/>
                <a:gd name="T11" fmla="*/ 376 h 376"/>
                <a:gd name="T12" fmla="*/ 89 w 181"/>
                <a:gd name="T13" fmla="*/ 376 h 376"/>
                <a:gd name="T14" fmla="*/ 90 w 181"/>
                <a:gd name="T15" fmla="*/ 376 h 376"/>
                <a:gd name="T16" fmla="*/ 98 w 181"/>
                <a:gd name="T17" fmla="*/ 376 h 376"/>
                <a:gd name="T18" fmla="*/ 156 w 181"/>
                <a:gd name="T19" fmla="*/ 337 h 376"/>
                <a:gd name="T20" fmla="*/ 165 w 181"/>
                <a:gd name="T21" fmla="*/ 46 h 376"/>
                <a:gd name="T22" fmla="*/ 181 w 181"/>
                <a:gd name="T23" fmla="*/ 24 h 376"/>
                <a:gd name="T24" fmla="*/ 158 w 181"/>
                <a:gd name="T25" fmla="*/ 33 h 376"/>
                <a:gd name="T26" fmla="*/ 151 w 181"/>
                <a:gd name="T27" fmla="*/ 224 h 376"/>
                <a:gd name="T28" fmla="*/ 137 w 181"/>
                <a:gd name="T29" fmla="*/ 46 h 376"/>
                <a:gd name="T30" fmla="*/ 130 w 181"/>
                <a:gd name="T31" fmla="*/ 62 h 376"/>
                <a:gd name="T32" fmla="*/ 114 w 181"/>
                <a:gd name="T33" fmla="*/ 67 h 376"/>
                <a:gd name="T34" fmla="*/ 130 w 181"/>
                <a:gd name="T35" fmla="*/ 82 h 376"/>
                <a:gd name="T36" fmla="*/ 114 w 181"/>
                <a:gd name="T37" fmla="*/ 86 h 376"/>
                <a:gd name="T38" fmla="*/ 130 w 181"/>
                <a:gd name="T39" fmla="*/ 100 h 376"/>
                <a:gd name="T40" fmla="*/ 114 w 181"/>
                <a:gd name="T41" fmla="*/ 104 h 376"/>
                <a:gd name="T42" fmla="*/ 130 w 181"/>
                <a:gd name="T43" fmla="*/ 120 h 376"/>
                <a:gd name="T44" fmla="*/ 114 w 181"/>
                <a:gd name="T45" fmla="*/ 124 h 376"/>
                <a:gd name="T46" fmla="*/ 130 w 181"/>
                <a:gd name="T47" fmla="*/ 137 h 376"/>
                <a:gd name="T48" fmla="*/ 114 w 181"/>
                <a:gd name="T49" fmla="*/ 141 h 376"/>
                <a:gd name="T50" fmla="*/ 130 w 181"/>
                <a:gd name="T51" fmla="*/ 156 h 376"/>
                <a:gd name="T52" fmla="*/ 114 w 181"/>
                <a:gd name="T53" fmla="*/ 160 h 376"/>
                <a:gd name="T54" fmla="*/ 130 w 181"/>
                <a:gd name="T55" fmla="*/ 174 h 376"/>
                <a:gd name="T56" fmla="*/ 114 w 181"/>
                <a:gd name="T57" fmla="*/ 178 h 376"/>
                <a:gd name="T58" fmla="*/ 130 w 181"/>
                <a:gd name="T59" fmla="*/ 193 h 376"/>
                <a:gd name="T60" fmla="*/ 114 w 181"/>
                <a:gd name="T61" fmla="*/ 198 h 376"/>
                <a:gd name="T62" fmla="*/ 130 w 181"/>
                <a:gd name="T63" fmla="*/ 211 h 376"/>
                <a:gd name="T64" fmla="*/ 114 w 181"/>
                <a:gd name="T65" fmla="*/ 215 h 376"/>
                <a:gd name="T66" fmla="*/ 130 w 181"/>
                <a:gd name="T67" fmla="*/ 224 h 376"/>
                <a:gd name="T68" fmla="*/ 30 w 181"/>
                <a:gd name="T69" fmla="*/ 33 h 376"/>
                <a:gd name="T70" fmla="*/ 15 w 181"/>
                <a:gd name="T71" fmla="*/ 29 h 376"/>
                <a:gd name="T72" fmla="*/ 23 w 181"/>
                <a:gd name="T73" fmla="*/ 14 h 376"/>
                <a:gd name="T74" fmla="*/ 167 w 181"/>
                <a:gd name="T75" fmla="*/ 2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376">
                  <a:moveTo>
                    <a:pt x="181" y="24"/>
                  </a:moveTo>
                  <a:cubicBezTo>
                    <a:pt x="180" y="5"/>
                    <a:pt x="166" y="0"/>
                    <a:pt x="157" y="0"/>
                  </a:cubicBezTo>
                  <a:cubicBezTo>
                    <a:pt x="157" y="0"/>
                    <a:pt x="157" y="0"/>
                    <a:pt x="157" y="0"/>
                  </a:cubicBezTo>
                  <a:cubicBezTo>
                    <a:pt x="24" y="0"/>
                    <a:pt x="24" y="0"/>
                    <a:pt x="24" y="0"/>
                  </a:cubicBezTo>
                  <a:cubicBezTo>
                    <a:pt x="24" y="0"/>
                    <a:pt x="24" y="0"/>
                    <a:pt x="23" y="0"/>
                  </a:cubicBezTo>
                  <a:cubicBezTo>
                    <a:pt x="15" y="0"/>
                    <a:pt x="0" y="5"/>
                    <a:pt x="0" y="24"/>
                  </a:cubicBezTo>
                  <a:cubicBezTo>
                    <a:pt x="0" y="24"/>
                    <a:pt x="0" y="24"/>
                    <a:pt x="0" y="24"/>
                  </a:cubicBezTo>
                  <a:cubicBezTo>
                    <a:pt x="0" y="25"/>
                    <a:pt x="0" y="25"/>
                    <a:pt x="0" y="25"/>
                  </a:cubicBezTo>
                  <a:cubicBezTo>
                    <a:pt x="0" y="31"/>
                    <a:pt x="5" y="43"/>
                    <a:pt x="16" y="46"/>
                  </a:cubicBezTo>
                  <a:cubicBezTo>
                    <a:pt x="16" y="299"/>
                    <a:pt x="16" y="299"/>
                    <a:pt x="16" y="299"/>
                  </a:cubicBezTo>
                  <a:cubicBezTo>
                    <a:pt x="16" y="300"/>
                    <a:pt x="16" y="318"/>
                    <a:pt x="25" y="337"/>
                  </a:cubicBezTo>
                  <a:cubicBezTo>
                    <a:pt x="33" y="354"/>
                    <a:pt x="49" y="373"/>
                    <a:pt x="83" y="376"/>
                  </a:cubicBezTo>
                  <a:cubicBezTo>
                    <a:pt x="83" y="376"/>
                    <a:pt x="83" y="376"/>
                    <a:pt x="83" y="376"/>
                  </a:cubicBezTo>
                  <a:cubicBezTo>
                    <a:pt x="89" y="376"/>
                    <a:pt x="89" y="376"/>
                    <a:pt x="89" y="376"/>
                  </a:cubicBezTo>
                  <a:cubicBezTo>
                    <a:pt x="90" y="376"/>
                    <a:pt x="90" y="376"/>
                    <a:pt x="90" y="376"/>
                  </a:cubicBezTo>
                  <a:cubicBezTo>
                    <a:pt x="90" y="376"/>
                    <a:pt x="90" y="376"/>
                    <a:pt x="90" y="376"/>
                  </a:cubicBezTo>
                  <a:cubicBezTo>
                    <a:pt x="91" y="376"/>
                    <a:pt x="91" y="376"/>
                    <a:pt x="91" y="376"/>
                  </a:cubicBezTo>
                  <a:cubicBezTo>
                    <a:pt x="98" y="376"/>
                    <a:pt x="98" y="376"/>
                    <a:pt x="98" y="376"/>
                  </a:cubicBezTo>
                  <a:cubicBezTo>
                    <a:pt x="98" y="376"/>
                    <a:pt x="98" y="376"/>
                    <a:pt x="98" y="376"/>
                  </a:cubicBezTo>
                  <a:cubicBezTo>
                    <a:pt x="131" y="373"/>
                    <a:pt x="148" y="354"/>
                    <a:pt x="156" y="337"/>
                  </a:cubicBezTo>
                  <a:cubicBezTo>
                    <a:pt x="164" y="318"/>
                    <a:pt x="165" y="300"/>
                    <a:pt x="165" y="299"/>
                  </a:cubicBezTo>
                  <a:cubicBezTo>
                    <a:pt x="165" y="46"/>
                    <a:pt x="165" y="46"/>
                    <a:pt x="165" y="46"/>
                  </a:cubicBezTo>
                  <a:cubicBezTo>
                    <a:pt x="176" y="43"/>
                    <a:pt x="180" y="31"/>
                    <a:pt x="181" y="25"/>
                  </a:cubicBezTo>
                  <a:cubicBezTo>
                    <a:pt x="181" y="24"/>
                    <a:pt x="181" y="24"/>
                    <a:pt x="181" y="24"/>
                  </a:cubicBezTo>
                  <a:close/>
                  <a:moveTo>
                    <a:pt x="165" y="29"/>
                  </a:moveTo>
                  <a:cubicBezTo>
                    <a:pt x="163" y="32"/>
                    <a:pt x="161" y="33"/>
                    <a:pt x="158" y="33"/>
                  </a:cubicBezTo>
                  <a:cubicBezTo>
                    <a:pt x="151" y="33"/>
                    <a:pt x="151" y="33"/>
                    <a:pt x="151" y="33"/>
                  </a:cubicBezTo>
                  <a:cubicBezTo>
                    <a:pt x="151" y="224"/>
                    <a:pt x="151" y="224"/>
                    <a:pt x="151" y="224"/>
                  </a:cubicBezTo>
                  <a:cubicBezTo>
                    <a:pt x="137" y="224"/>
                    <a:pt x="137" y="224"/>
                    <a:pt x="137" y="224"/>
                  </a:cubicBezTo>
                  <a:cubicBezTo>
                    <a:pt x="137" y="46"/>
                    <a:pt x="137" y="46"/>
                    <a:pt x="137" y="46"/>
                  </a:cubicBezTo>
                  <a:cubicBezTo>
                    <a:pt x="130" y="46"/>
                    <a:pt x="130" y="46"/>
                    <a:pt x="130" y="46"/>
                  </a:cubicBezTo>
                  <a:cubicBezTo>
                    <a:pt x="130" y="62"/>
                    <a:pt x="130" y="62"/>
                    <a:pt x="130" y="62"/>
                  </a:cubicBezTo>
                  <a:cubicBezTo>
                    <a:pt x="114" y="62"/>
                    <a:pt x="114" y="62"/>
                    <a:pt x="114" y="62"/>
                  </a:cubicBezTo>
                  <a:cubicBezTo>
                    <a:pt x="114" y="67"/>
                    <a:pt x="114" y="67"/>
                    <a:pt x="114" y="67"/>
                  </a:cubicBezTo>
                  <a:cubicBezTo>
                    <a:pt x="130" y="67"/>
                    <a:pt x="130" y="67"/>
                    <a:pt x="130" y="67"/>
                  </a:cubicBezTo>
                  <a:cubicBezTo>
                    <a:pt x="130" y="82"/>
                    <a:pt x="130" y="82"/>
                    <a:pt x="130" y="82"/>
                  </a:cubicBezTo>
                  <a:cubicBezTo>
                    <a:pt x="114" y="82"/>
                    <a:pt x="114" y="82"/>
                    <a:pt x="114" y="82"/>
                  </a:cubicBezTo>
                  <a:cubicBezTo>
                    <a:pt x="114" y="86"/>
                    <a:pt x="114" y="86"/>
                    <a:pt x="114" y="86"/>
                  </a:cubicBezTo>
                  <a:cubicBezTo>
                    <a:pt x="130" y="86"/>
                    <a:pt x="130" y="86"/>
                    <a:pt x="130" y="86"/>
                  </a:cubicBezTo>
                  <a:cubicBezTo>
                    <a:pt x="130" y="100"/>
                    <a:pt x="130" y="100"/>
                    <a:pt x="130" y="100"/>
                  </a:cubicBezTo>
                  <a:cubicBezTo>
                    <a:pt x="114" y="100"/>
                    <a:pt x="114" y="100"/>
                    <a:pt x="114" y="100"/>
                  </a:cubicBezTo>
                  <a:cubicBezTo>
                    <a:pt x="114" y="104"/>
                    <a:pt x="114" y="104"/>
                    <a:pt x="114" y="104"/>
                  </a:cubicBezTo>
                  <a:cubicBezTo>
                    <a:pt x="130" y="104"/>
                    <a:pt x="130" y="104"/>
                    <a:pt x="130" y="104"/>
                  </a:cubicBezTo>
                  <a:cubicBezTo>
                    <a:pt x="130" y="120"/>
                    <a:pt x="130" y="120"/>
                    <a:pt x="130" y="120"/>
                  </a:cubicBezTo>
                  <a:cubicBezTo>
                    <a:pt x="114" y="120"/>
                    <a:pt x="114" y="120"/>
                    <a:pt x="114" y="120"/>
                  </a:cubicBezTo>
                  <a:cubicBezTo>
                    <a:pt x="114" y="124"/>
                    <a:pt x="114" y="124"/>
                    <a:pt x="114" y="124"/>
                  </a:cubicBezTo>
                  <a:cubicBezTo>
                    <a:pt x="130" y="124"/>
                    <a:pt x="130" y="124"/>
                    <a:pt x="130" y="124"/>
                  </a:cubicBezTo>
                  <a:cubicBezTo>
                    <a:pt x="130" y="137"/>
                    <a:pt x="130" y="137"/>
                    <a:pt x="130" y="137"/>
                  </a:cubicBezTo>
                  <a:cubicBezTo>
                    <a:pt x="114" y="137"/>
                    <a:pt x="114" y="137"/>
                    <a:pt x="114" y="137"/>
                  </a:cubicBezTo>
                  <a:cubicBezTo>
                    <a:pt x="114" y="141"/>
                    <a:pt x="114" y="141"/>
                    <a:pt x="114" y="141"/>
                  </a:cubicBezTo>
                  <a:cubicBezTo>
                    <a:pt x="130" y="141"/>
                    <a:pt x="130" y="141"/>
                    <a:pt x="130" y="141"/>
                  </a:cubicBezTo>
                  <a:cubicBezTo>
                    <a:pt x="130" y="156"/>
                    <a:pt x="130" y="156"/>
                    <a:pt x="130" y="156"/>
                  </a:cubicBezTo>
                  <a:cubicBezTo>
                    <a:pt x="114" y="156"/>
                    <a:pt x="114" y="156"/>
                    <a:pt x="114" y="156"/>
                  </a:cubicBezTo>
                  <a:cubicBezTo>
                    <a:pt x="114" y="160"/>
                    <a:pt x="114" y="160"/>
                    <a:pt x="114" y="160"/>
                  </a:cubicBezTo>
                  <a:cubicBezTo>
                    <a:pt x="130" y="160"/>
                    <a:pt x="130" y="160"/>
                    <a:pt x="130" y="160"/>
                  </a:cubicBezTo>
                  <a:cubicBezTo>
                    <a:pt x="130" y="174"/>
                    <a:pt x="130" y="174"/>
                    <a:pt x="130" y="174"/>
                  </a:cubicBezTo>
                  <a:cubicBezTo>
                    <a:pt x="114" y="174"/>
                    <a:pt x="114" y="174"/>
                    <a:pt x="114" y="174"/>
                  </a:cubicBezTo>
                  <a:cubicBezTo>
                    <a:pt x="114" y="178"/>
                    <a:pt x="114" y="178"/>
                    <a:pt x="114" y="178"/>
                  </a:cubicBezTo>
                  <a:cubicBezTo>
                    <a:pt x="130" y="178"/>
                    <a:pt x="130" y="178"/>
                    <a:pt x="130" y="178"/>
                  </a:cubicBezTo>
                  <a:cubicBezTo>
                    <a:pt x="130" y="193"/>
                    <a:pt x="130" y="193"/>
                    <a:pt x="130" y="193"/>
                  </a:cubicBezTo>
                  <a:cubicBezTo>
                    <a:pt x="114" y="193"/>
                    <a:pt x="114" y="193"/>
                    <a:pt x="114" y="193"/>
                  </a:cubicBezTo>
                  <a:cubicBezTo>
                    <a:pt x="114" y="198"/>
                    <a:pt x="114" y="198"/>
                    <a:pt x="114" y="198"/>
                  </a:cubicBezTo>
                  <a:cubicBezTo>
                    <a:pt x="130" y="198"/>
                    <a:pt x="130" y="198"/>
                    <a:pt x="130" y="198"/>
                  </a:cubicBezTo>
                  <a:cubicBezTo>
                    <a:pt x="130" y="211"/>
                    <a:pt x="130" y="211"/>
                    <a:pt x="130" y="211"/>
                  </a:cubicBezTo>
                  <a:cubicBezTo>
                    <a:pt x="114" y="211"/>
                    <a:pt x="114" y="211"/>
                    <a:pt x="114" y="211"/>
                  </a:cubicBezTo>
                  <a:cubicBezTo>
                    <a:pt x="114" y="215"/>
                    <a:pt x="114" y="215"/>
                    <a:pt x="114" y="215"/>
                  </a:cubicBezTo>
                  <a:cubicBezTo>
                    <a:pt x="130" y="215"/>
                    <a:pt x="130" y="215"/>
                    <a:pt x="130" y="215"/>
                  </a:cubicBezTo>
                  <a:cubicBezTo>
                    <a:pt x="130" y="224"/>
                    <a:pt x="130" y="224"/>
                    <a:pt x="130" y="224"/>
                  </a:cubicBezTo>
                  <a:cubicBezTo>
                    <a:pt x="30" y="224"/>
                    <a:pt x="30" y="224"/>
                    <a:pt x="30" y="224"/>
                  </a:cubicBezTo>
                  <a:cubicBezTo>
                    <a:pt x="30" y="33"/>
                    <a:pt x="30" y="33"/>
                    <a:pt x="30" y="33"/>
                  </a:cubicBezTo>
                  <a:cubicBezTo>
                    <a:pt x="23" y="33"/>
                    <a:pt x="23" y="33"/>
                    <a:pt x="23" y="33"/>
                  </a:cubicBezTo>
                  <a:cubicBezTo>
                    <a:pt x="19" y="33"/>
                    <a:pt x="17" y="32"/>
                    <a:pt x="15" y="29"/>
                  </a:cubicBezTo>
                  <a:cubicBezTo>
                    <a:pt x="14" y="27"/>
                    <a:pt x="14" y="25"/>
                    <a:pt x="13" y="24"/>
                  </a:cubicBezTo>
                  <a:cubicBezTo>
                    <a:pt x="14" y="15"/>
                    <a:pt x="20" y="14"/>
                    <a:pt x="23" y="14"/>
                  </a:cubicBezTo>
                  <a:cubicBezTo>
                    <a:pt x="157" y="14"/>
                    <a:pt x="157" y="14"/>
                    <a:pt x="157" y="14"/>
                  </a:cubicBezTo>
                  <a:cubicBezTo>
                    <a:pt x="161" y="14"/>
                    <a:pt x="166" y="15"/>
                    <a:pt x="167" y="24"/>
                  </a:cubicBezTo>
                  <a:cubicBezTo>
                    <a:pt x="167" y="25"/>
                    <a:pt x="166" y="27"/>
                    <a:pt x="16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 name="Oval 11"/>
            <p:cNvSpPr>
              <a:spLocks noChangeArrowheads="1"/>
            </p:cNvSpPr>
            <p:nvPr/>
          </p:nvSpPr>
          <p:spPr bwMode="auto">
            <a:xfrm>
              <a:off x="2845" y="1721"/>
              <a:ext cx="109" cy="10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 name="Freeform 12"/>
            <p:cNvSpPr>
              <a:spLocks noEditPoints="1"/>
            </p:cNvSpPr>
            <p:nvPr/>
          </p:nvSpPr>
          <p:spPr bwMode="auto">
            <a:xfrm>
              <a:off x="2646" y="1591"/>
              <a:ext cx="500" cy="368"/>
            </a:xfrm>
            <a:custGeom>
              <a:avLst/>
              <a:gdLst>
                <a:gd name="T0" fmla="*/ 271 w 328"/>
                <a:gd name="T1" fmla="*/ 241 h 241"/>
                <a:gd name="T2" fmla="*/ 122 w 328"/>
                <a:gd name="T3" fmla="*/ 184 h 241"/>
                <a:gd name="T4" fmla="*/ 28 w 328"/>
                <a:gd name="T5" fmla="*/ 96 h 241"/>
                <a:gd name="T6" fmla="*/ 12 w 328"/>
                <a:gd name="T7" fmla="*/ 19 h 241"/>
                <a:gd name="T8" fmla="*/ 58 w 328"/>
                <a:gd name="T9" fmla="*/ 0 h 241"/>
                <a:gd name="T10" fmla="*/ 207 w 328"/>
                <a:gd name="T11" fmla="*/ 57 h 241"/>
                <a:gd name="T12" fmla="*/ 301 w 328"/>
                <a:gd name="T13" fmla="*/ 145 h 241"/>
                <a:gd name="T14" fmla="*/ 317 w 328"/>
                <a:gd name="T15" fmla="*/ 222 h 241"/>
                <a:gd name="T16" fmla="*/ 271 w 328"/>
                <a:gd name="T17" fmla="*/ 241 h 241"/>
                <a:gd name="T18" fmla="*/ 58 w 328"/>
                <a:gd name="T19" fmla="*/ 14 h 241"/>
                <a:gd name="T20" fmla="*/ 24 w 328"/>
                <a:gd name="T21" fmla="*/ 27 h 241"/>
                <a:gd name="T22" fmla="*/ 40 w 328"/>
                <a:gd name="T23" fmla="*/ 88 h 241"/>
                <a:gd name="T24" fmla="*/ 130 w 328"/>
                <a:gd name="T25" fmla="*/ 172 h 241"/>
                <a:gd name="T26" fmla="*/ 271 w 328"/>
                <a:gd name="T27" fmla="*/ 226 h 241"/>
                <a:gd name="T28" fmla="*/ 305 w 328"/>
                <a:gd name="T29" fmla="*/ 214 h 241"/>
                <a:gd name="T30" fmla="*/ 289 w 328"/>
                <a:gd name="T31" fmla="*/ 153 h 241"/>
                <a:gd name="T32" fmla="*/ 199 w 328"/>
                <a:gd name="T33" fmla="*/ 69 h 241"/>
                <a:gd name="T34" fmla="*/ 58 w 328"/>
                <a:gd name="T35" fmla="*/ 1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8" h="241">
                  <a:moveTo>
                    <a:pt x="271" y="241"/>
                  </a:moveTo>
                  <a:cubicBezTo>
                    <a:pt x="231" y="241"/>
                    <a:pt x="176" y="219"/>
                    <a:pt x="122" y="184"/>
                  </a:cubicBezTo>
                  <a:cubicBezTo>
                    <a:pt x="82" y="157"/>
                    <a:pt x="49" y="126"/>
                    <a:pt x="28" y="96"/>
                  </a:cubicBezTo>
                  <a:cubicBezTo>
                    <a:pt x="6" y="64"/>
                    <a:pt x="0" y="37"/>
                    <a:pt x="12" y="19"/>
                  </a:cubicBezTo>
                  <a:cubicBezTo>
                    <a:pt x="20" y="7"/>
                    <a:pt x="36" y="0"/>
                    <a:pt x="58" y="0"/>
                  </a:cubicBezTo>
                  <a:cubicBezTo>
                    <a:pt x="97" y="0"/>
                    <a:pt x="153" y="21"/>
                    <a:pt x="207" y="57"/>
                  </a:cubicBezTo>
                  <a:cubicBezTo>
                    <a:pt x="246" y="84"/>
                    <a:pt x="280" y="115"/>
                    <a:pt x="301" y="145"/>
                  </a:cubicBezTo>
                  <a:cubicBezTo>
                    <a:pt x="323" y="176"/>
                    <a:pt x="328" y="204"/>
                    <a:pt x="317" y="222"/>
                  </a:cubicBezTo>
                  <a:cubicBezTo>
                    <a:pt x="308" y="234"/>
                    <a:pt x="293" y="241"/>
                    <a:pt x="271" y="241"/>
                  </a:cubicBezTo>
                  <a:close/>
                  <a:moveTo>
                    <a:pt x="58" y="14"/>
                  </a:moveTo>
                  <a:cubicBezTo>
                    <a:pt x="46" y="14"/>
                    <a:pt x="31" y="17"/>
                    <a:pt x="24" y="27"/>
                  </a:cubicBezTo>
                  <a:cubicBezTo>
                    <a:pt x="16" y="39"/>
                    <a:pt x="21" y="62"/>
                    <a:pt x="40" y="88"/>
                  </a:cubicBezTo>
                  <a:cubicBezTo>
                    <a:pt x="60" y="117"/>
                    <a:pt x="92" y="146"/>
                    <a:pt x="130" y="172"/>
                  </a:cubicBezTo>
                  <a:cubicBezTo>
                    <a:pt x="181" y="205"/>
                    <a:pt x="235" y="226"/>
                    <a:pt x="271" y="226"/>
                  </a:cubicBezTo>
                  <a:cubicBezTo>
                    <a:pt x="283" y="226"/>
                    <a:pt x="298" y="224"/>
                    <a:pt x="305" y="214"/>
                  </a:cubicBezTo>
                  <a:cubicBezTo>
                    <a:pt x="313" y="201"/>
                    <a:pt x="307" y="179"/>
                    <a:pt x="289" y="153"/>
                  </a:cubicBezTo>
                  <a:cubicBezTo>
                    <a:pt x="269" y="124"/>
                    <a:pt x="237" y="94"/>
                    <a:pt x="199" y="69"/>
                  </a:cubicBezTo>
                  <a:cubicBezTo>
                    <a:pt x="148" y="35"/>
                    <a:pt x="94" y="14"/>
                    <a:pt x="5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 name="Freeform 13"/>
            <p:cNvSpPr>
              <a:spLocks noEditPoints="1"/>
            </p:cNvSpPr>
            <p:nvPr/>
          </p:nvSpPr>
          <p:spPr bwMode="auto">
            <a:xfrm>
              <a:off x="2643" y="1595"/>
              <a:ext cx="508" cy="359"/>
            </a:xfrm>
            <a:custGeom>
              <a:avLst/>
              <a:gdLst>
                <a:gd name="T0" fmla="*/ 59 w 333"/>
                <a:gd name="T1" fmla="*/ 235 h 235"/>
                <a:gd name="T2" fmla="*/ 12 w 333"/>
                <a:gd name="T3" fmla="*/ 215 h 235"/>
                <a:gd name="T4" fmla="*/ 29 w 333"/>
                <a:gd name="T5" fmla="*/ 138 h 235"/>
                <a:gd name="T6" fmla="*/ 126 w 333"/>
                <a:gd name="T7" fmla="*/ 53 h 235"/>
                <a:gd name="T8" fmla="*/ 273 w 333"/>
                <a:gd name="T9" fmla="*/ 0 h 235"/>
                <a:gd name="T10" fmla="*/ 321 w 333"/>
                <a:gd name="T11" fmla="*/ 20 h 235"/>
                <a:gd name="T12" fmla="*/ 303 w 333"/>
                <a:gd name="T13" fmla="*/ 97 h 235"/>
                <a:gd name="T14" fmla="*/ 207 w 333"/>
                <a:gd name="T15" fmla="*/ 182 h 235"/>
                <a:gd name="T16" fmla="*/ 59 w 333"/>
                <a:gd name="T17" fmla="*/ 235 h 235"/>
                <a:gd name="T18" fmla="*/ 273 w 333"/>
                <a:gd name="T19" fmla="*/ 14 h 235"/>
                <a:gd name="T20" fmla="*/ 133 w 333"/>
                <a:gd name="T21" fmla="*/ 65 h 235"/>
                <a:gd name="T22" fmla="*/ 41 w 333"/>
                <a:gd name="T23" fmla="*/ 147 h 235"/>
                <a:gd name="T24" fmla="*/ 24 w 333"/>
                <a:gd name="T25" fmla="*/ 207 h 235"/>
                <a:gd name="T26" fmla="*/ 59 w 333"/>
                <a:gd name="T27" fmla="*/ 221 h 235"/>
                <a:gd name="T28" fmla="*/ 199 w 333"/>
                <a:gd name="T29" fmla="*/ 170 h 235"/>
                <a:gd name="T30" fmla="*/ 292 w 333"/>
                <a:gd name="T31" fmla="*/ 88 h 235"/>
                <a:gd name="T32" fmla="*/ 309 w 333"/>
                <a:gd name="T33" fmla="*/ 28 h 235"/>
                <a:gd name="T34" fmla="*/ 273 w 333"/>
                <a:gd name="T35" fmla="*/ 1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235">
                  <a:moveTo>
                    <a:pt x="59" y="235"/>
                  </a:moveTo>
                  <a:cubicBezTo>
                    <a:pt x="36" y="235"/>
                    <a:pt x="20" y="228"/>
                    <a:pt x="12" y="215"/>
                  </a:cubicBezTo>
                  <a:cubicBezTo>
                    <a:pt x="0" y="197"/>
                    <a:pt x="6" y="169"/>
                    <a:pt x="29" y="138"/>
                  </a:cubicBezTo>
                  <a:cubicBezTo>
                    <a:pt x="51" y="109"/>
                    <a:pt x="85" y="79"/>
                    <a:pt x="126" y="53"/>
                  </a:cubicBezTo>
                  <a:cubicBezTo>
                    <a:pt x="179" y="20"/>
                    <a:pt x="234" y="0"/>
                    <a:pt x="273" y="0"/>
                  </a:cubicBezTo>
                  <a:cubicBezTo>
                    <a:pt x="296" y="0"/>
                    <a:pt x="313" y="7"/>
                    <a:pt x="321" y="20"/>
                  </a:cubicBezTo>
                  <a:cubicBezTo>
                    <a:pt x="333" y="38"/>
                    <a:pt x="326" y="65"/>
                    <a:pt x="303" y="97"/>
                  </a:cubicBezTo>
                  <a:cubicBezTo>
                    <a:pt x="282" y="126"/>
                    <a:pt x="247" y="156"/>
                    <a:pt x="207" y="182"/>
                  </a:cubicBezTo>
                  <a:cubicBezTo>
                    <a:pt x="154" y="215"/>
                    <a:pt x="99" y="235"/>
                    <a:pt x="59" y="235"/>
                  </a:cubicBezTo>
                  <a:close/>
                  <a:moveTo>
                    <a:pt x="273" y="14"/>
                  </a:moveTo>
                  <a:cubicBezTo>
                    <a:pt x="237" y="14"/>
                    <a:pt x="183" y="34"/>
                    <a:pt x="133" y="65"/>
                  </a:cubicBezTo>
                  <a:cubicBezTo>
                    <a:pt x="94" y="90"/>
                    <a:pt x="62" y="119"/>
                    <a:pt x="41" y="147"/>
                  </a:cubicBezTo>
                  <a:cubicBezTo>
                    <a:pt x="22" y="172"/>
                    <a:pt x="16" y="195"/>
                    <a:pt x="24" y="207"/>
                  </a:cubicBezTo>
                  <a:cubicBezTo>
                    <a:pt x="31" y="218"/>
                    <a:pt x="47" y="221"/>
                    <a:pt x="59" y="221"/>
                  </a:cubicBezTo>
                  <a:cubicBezTo>
                    <a:pt x="96" y="221"/>
                    <a:pt x="149" y="201"/>
                    <a:pt x="199" y="170"/>
                  </a:cubicBezTo>
                  <a:cubicBezTo>
                    <a:pt x="238" y="145"/>
                    <a:pt x="271" y="116"/>
                    <a:pt x="292" y="88"/>
                  </a:cubicBezTo>
                  <a:cubicBezTo>
                    <a:pt x="311" y="62"/>
                    <a:pt x="317" y="40"/>
                    <a:pt x="309" y="28"/>
                  </a:cubicBezTo>
                  <a:cubicBezTo>
                    <a:pt x="302" y="16"/>
                    <a:pt x="286" y="14"/>
                    <a:pt x="27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 name="Freeform 14"/>
            <p:cNvSpPr>
              <a:spLocks noEditPoints="1"/>
            </p:cNvSpPr>
            <p:nvPr/>
          </p:nvSpPr>
          <p:spPr bwMode="auto">
            <a:xfrm>
              <a:off x="2780" y="1496"/>
              <a:ext cx="232" cy="557"/>
            </a:xfrm>
            <a:custGeom>
              <a:avLst/>
              <a:gdLst>
                <a:gd name="T0" fmla="*/ 76 w 152"/>
                <a:gd name="T1" fmla="*/ 365 h 365"/>
                <a:gd name="T2" fmla="*/ 0 w 152"/>
                <a:gd name="T3" fmla="*/ 182 h 365"/>
                <a:gd name="T4" fmla="*/ 76 w 152"/>
                <a:gd name="T5" fmla="*/ 0 h 365"/>
                <a:gd name="T6" fmla="*/ 152 w 152"/>
                <a:gd name="T7" fmla="*/ 182 h 365"/>
                <a:gd name="T8" fmla="*/ 76 w 152"/>
                <a:gd name="T9" fmla="*/ 365 h 365"/>
                <a:gd name="T10" fmla="*/ 76 w 152"/>
                <a:gd name="T11" fmla="*/ 14 h 365"/>
                <a:gd name="T12" fmla="*/ 14 w 152"/>
                <a:gd name="T13" fmla="*/ 182 h 365"/>
                <a:gd name="T14" fmla="*/ 76 w 152"/>
                <a:gd name="T15" fmla="*/ 351 h 365"/>
                <a:gd name="T16" fmla="*/ 138 w 152"/>
                <a:gd name="T17" fmla="*/ 182 h 365"/>
                <a:gd name="T18" fmla="*/ 76 w 152"/>
                <a:gd name="T19"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365">
                  <a:moveTo>
                    <a:pt x="76" y="365"/>
                  </a:moveTo>
                  <a:cubicBezTo>
                    <a:pt x="34" y="365"/>
                    <a:pt x="0" y="285"/>
                    <a:pt x="0" y="182"/>
                  </a:cubicBezTo>
                  <a:cubicBezTo>
                    <a:pt x="0" y="80"/>
                    <a:pt x="34" y="0"/>
                    <a:pt x="76" y="0"/>
                  </a:cubicBezTo>
                  <a:cubicBezTo>
                    <a:pt x="119" y="0"/>
                    <a:pt x="152" y="80"/>
                    <a:pt x="152" y="182"/>
                  </a:cubicBezTo>
                  <a:cubicBezTo>
                    <a:pt x="152" y="285"/>
                    <a:pt x="119" y="365"/>
                    <a:pt x="76" y="365"/>
                  </a:cubicBezTo>
                  <a:close/>
                  <a:moveTo>
                    <a:pt x="76" y="14"/>
                  </a:moveTo>
                  <a:cubicBezTo>
                    <a:pt x="46" y="14"/>
                    <a:pt x="14" y="81"/>
                    <a:pt x="14" y="182"/>
                  </a:cubicBezTo>
                  <a:cubicBezTo>
                    <a:pt x="14" y="283"/>
                    <a:pt x="46" y="351"/>
                    <a:pt x="76" y="351"/>
                  </a:cubicBezTo>
                  <a:cubicBezTo>
                    <a:pt x="106" y="351"/>
                    <a:pt x="138" y="283"/>
                    <a:pt x="138" y="182"/>
                  </a:cubicBezTo>
                  <a:cubicBezTo>
                    <a:pt x="138" y="81"/>
                    <a:pt x="106" y="14"/>
                    <a:pt x="7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5"/>
            <p:cNvSpPr>
              <a:spLocks noEditPoints="1"/>
            </p:cNvSpPr>
            <p:nvPr/>
          </p:nvSpPr>
          <p:spPr bwMode="auto">
            <a:xfrm>
              <a:off x="5570"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8 w 238"/>
                <a:gd name="T21" fmla="*/ 328 h 348"/>
                <a:gd name="T22" fmla="*/ 218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8" y="328"/>
                    <a:pt x="218" y="328"/>
                    <a:pt x="218" y="328"/>
                  </a:cubicBezTo>
                  <a:cubicBezTo>
                    <a:pt x="218" y="19"/>
                    <a:pt x="218" y="19"/>
                    <a:pt x="218"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6"/>
            <p:cNvSpPr>
              <a:spLocks noEditPoints="1"/>
            </p:cNvSpPr>
            <p:nvPr/>
          </p:nvSpPr>
          <p:spPr bwMode="auto">
            <a:xfrm>
              <a:off x="5186"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9 w 238"/>
                <a:gd name="T21" fmla="*/ 328 h 348"/>
                <a:gd name="T22" fmla="*/ 219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9" y="328"/>
                    <a:pt x="219" y="328"/>
                    <a:pt x="219" y="328"/>
                  </a:cubicBezTo>
                  <a:cubicBezTo>
                    <a:pt x="219" y="19"/>
                    <a:pt x="219" y="19"/>
                    <a:pt x="219"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7"/>
            <p:cNvSpPr/>
            <p:nvPr/>
          </p:nvSpPr>
          <p:spPr bwMode="auto">
            <a:xfrm>
              <a:off x="5537" y="1953"/>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8"/>
            <p:cNvSpPr/>
            <p:nvPr/>
          </p:nvSpPr>
          <p:spPr bwMode="auto">
            <a:xfrm>
              <a:off x="5499" y="1980"/>
              <a:ext cx="117" cy="37"/>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9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9"/>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9"/>
            <p:cNvSpPr/>
            <p:nvPr/>
          </p:nvSpPr>
          <p:spPr bwMode="auto">
            <a:xfrm>
              <a:off x="5537" y="1885"/>
              <a:ext cx="44" cy="25"/>
            </a:xfrm>
            <a:custGeom>
              <a:avLst/>
              <a:gdLst>
                <a:gd name="T0" fmla="*/ 23 w 29"/>
                <a:gd name="T1" fmla="*/ 16 h 16"/>
                <a:gd name="T2" fmla="*/ 6 w 29"/>
                <a:gd name="T3" fmla="*/ 16 h 16"/>
                <a:gd name="T4" fmla="*/ 0 w 29"/>
                <a:gd name="T5" fmla="*/ 9 h 16"/>
                <a:gd name="T6" fmla="*/ 29 w 29"/>
                <a:gd name="T7" fmla="*/ 8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8"/>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20"/>
            <p:cNvSpPr/>
            <p:nvPr/>
          </p:nvSpPr>
          <p:spPr bwMode="auto">
            <a:xfrm>
              <a:off x="5499" y="1913"/>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21"/>
            <p:cNvSpPr/>
            <p:nvPr/>
          </p:nvSpPr>
          <p:spPr bwMode="auto">
            <a:xfrm>
              <a:off x="5537" y="1820"/>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22"/>
            <p:cNvSpPr/>
            <p:nvPr/>
          </p:nvSpPr>
          <p:spPr bwMode="auto">
            <a:xfrm>
              <a:off x="5499" y="1849"/>
              <a:ext cx="117" cy="36"/>
            </a:xfrm>
            <a:custGeom>
              <a:avLst/>
              <a:gdLst>
                <a:gd name="T0" fmla="*/ 69 w 77"/>
                <a:gd name="T1" fmla="*/ 1 h 24"/>
                <a:gd name="T2" fmla="*/ 69 w 77"/>
                <a:gd name="T3" fmla="*/ 1 h 24"/>
                <a:gd name="T4" fmla="*/ 37 w 77"/>
                <a:gd name="T5" fmla="*/ 14 h 24"/>
                <a:gd name="T6" fmla="*/ 7 w 77"/>
                <a:gd name="T7" fmla="*/ 1 h 24"/>
                <a:gd name="T8" fmla="*/ 7 w 77"/>
                <a:gd name="T9" fmla="*/ 1 h 24"/>
                <a:gd name="T10" fmla="*/ 1 w 77"/>
                <a:gd name="T11" fmla="*/ 7 h 24"/>
                <a:gd name="T12" fmla="*/ 1 w 77"/>
                <a:gd name="T13" fmla="*/ 7 h 24"/>
                <a:gd name="T14" fmla="*/ 36 w 77"/>
                <a:gd name="T15" fmla="*/ 23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4"/>
                  </a:cubicBezTo>
                  <a:cubicBezTo>
                    <a:pt x="22" y="14"/>
                    <a:pt x="12" y="5"/>
                    <a:pt x="7" y="1"/>
                  </a:cubicBezTo>
                  <a:cubicBezTo>
                    <a:pt x="7" y="1"/>
                    <a:pt x="7" y="1"/>
                    <a:pt x="7" y="1"/>
                  </a:cubicBezTo>
                  <a:cubicBezTo>
                    <a:pt x="0" y="1"/>
                    <a:pt x="1" y="7"/>
                    <a:pt x="1" y="7"/>
                  </a:cubicBezTo>
                  <a:cubicBezTo>
                    <a:pt x="1" y="7"/>
                    <a:pt x="1" y="7"/>
                    <a:pt x="1" y="7"/>
                  </a:cubicBezTo>
                  <a:cubicBezTo>
                    <a:pt x="6" y="12"/>
                    <a:pt x="19" y="23"/>
                    <a:pt x="36" y="23"/>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23"/>
            <p:cNvSpPr/>
            <p:nvPr/>
          </p:nvSpPr>
          <p:spPr bwMode="auto">
            <a:xfrm>
              <a:off x="5537" y="175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24"/>
            <p:cNvSpPr/>
            <p:nvPr/>
          </p:nvSpPr>
          <p:spPr bwMode="auto">
            <a:xfrm>
              <a:off x="5499" y="178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25"/>
            <p:cNvSpPr/>
            <p:nvPr/>
          </p:nvSpPr>
          <p:spPr bwMode="auto">
            <a:xfrm>
              <a:off x="5537" y="1688"/>
              <a:ext cx="44" cy="26"/>
            </a:xfrm>
            <a:custGeom>
              <a:avLst/>
              <a:gdLst>
                <a:gd name="T0" fmla="*/ 23 w 29"/>
                <a:gd name="T1" fmla="*/ 17 h 17"/>
                <a:gd name="T2" fmla="*/ 6 w 29"/>
                <a:gd name="T3" fmla="*/ 16 h 17"/>
                <a:gd name="T4" fmla="*/ 0 w 29"/>
                <a:gd name="T5" fmla="*/ 9 h 17"/>
                <a:gd name="T6" fmla="*/ 29 w 29"/>
                <a:gd name="T7" fmla="*/ 9 h 17"/>
                <a:gd name="T8" fmla="*/ 23 w 29"/>
                <a:gd name="T9" fmla="*/ 17 h 17"/>
              </a:gdLst>
              <a:ahLst/>
              <a:cxnLst>
                <a:cxn ang="0">
                  <a:pos x="T0" y="T1"/>
                </a:cxn>
                <a:cxn ang="0">
                  <a:pos x="T2" y="T3"/>
                </a:cxn>
                <a:cxn ang="0">
                  <a:pos x="T4" y="T5"/>
                </a:cxn>
                <a:cxn ang="0">
                  <a:pos x="T6" y="T7"/>
                </a:cxn>
                <a:cxn ang="0">
                  <a:pos x="T8" y="T9"/>
                </a:cxn>
              </a:cxnLst>
              <a:rect l="0" t="0" r="r" b="b"/>
              <a:pathLst>
                <a:path w="29" h="17">
                  <a:moveTo>
                    <a:pt x="23" y="17"/>
                  </a:moveTo>
                  <a:cubicBezTo>
                    <a:pt x="14" y="10"/>
                    <a:pt x="7" y="16"/>
                    <a:pt x="6" y="16"/>
                  </a:cubicBezTo>
                  <a:cubicBezTo>
                    <a:pt x="0" y="9"/>
                    <a:pt x="0" y="9"/>
                    <a:pt x="0" y="9"/>
                  </a:cubicBezTo>
                  <a:cubicBezTo>
                    <a:pt x="4" y="5"/>
                    <a:pt x="16" y="0"/>
                    <a:pt x="29" y="9"/>
                  </a:cubicBezTo>
                  <a:lnTo>
                    <a:pt x="2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26"/>
            <p:cNvSpPr/>
            <p:nvPr/>
          </p:nvSpPr>
          <p:spPr bwMode="auto">
            <a:xfrm>
              <a:off x="5499" y="1717"/>
              <a:ext cx="117" cy="37"/>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27"/>
            <p:cNvSpPr/>
            <p:nvPr/>
          </p:nvSpPr>
          <p:spPr bwMode="auto">
            <a:xfrm>
              <a:off x="5537" y="162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28"/>
            <p:cNvSpPr/>
            <p:nvPr/>
          </p:nvSpPr>
          <p:spPr bwMode="auto">
            <a:xfrm>
              <a:off x="5499" y="165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29"/>
            <p:cNvSpPr/>
            <p:nvPr/>
          </p:nvSpPr>
          <p:spPr bwMode="auto">
            <a:xfrm>
              <a:off x="5537" y="1559"/>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30"/>
            <p:cNvSpPr/>
            <p:nvPr/>
          </p:nvSpPr>
          <p:spPr bwMode="auto">
            <a:xfrm>
              <a:off x="5499" y="1588"/>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7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5"/>
                  </a:cubicBezTo>
                  <a:cubicBezTo>
                    <a:pt x="22" y="14"/>
                    <a:pt x="12" y="5"/>
                    <a:pt x="7" y="1"/>
                  </a:cubicBezTo>
                  <a:cubicBezTo>
                    <a:pt x="7" y="1"/>
                    <a:pt x="7" y="1"/>
                    <a:pt x="7" y="1"/>
                  </a:cubicBezTo>
                  <a:cubicBezTo>
                    <a:pt x="0" y="1"/>
                    <a:pt x="1" y="7"/>
                    <a:pt x="1" y="7"/>
                  </a:cubicBezTo>
                  <a:cubicBezTo>
                    <a:pt x="1" y="8"/>
                    <a:pt x="1" y="8"/>
                    <a:pt x="1" y="8"/>
                  </a:cubicBezTo>
                  <a:cubicBezTo>
                    <a:pt x="6" y="12"/>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Rectangle 31"/>
            <p:cNvSpPr>
              <a:spLocks noChangeArrowheads="1"/>
            </p:cNvSpPr>
            <p:nvPr/>
          </p:nvSpPr>
          <p:spPr bwMode="auto">
            <a:xfrm>
              <a:off x="5236" y="1951"/>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Rectangle 32"/>
            <p:cNvSpPr>
              <a:spLocks noChangeArrowheads="1"/>
            </p:cNvSpPr>
            <p:nvPr/>
          </p:nvSpPr>
          <p:spPr bwMode="auto">
            <a:xfrm>
              <a:off x="5236" y="1634"/>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Rectangle 33"/>
            <p:cNvSpPr>
              <a:spLocks noChangeArrowheads="1"/>
            </p:cNvSpPr>
            <p:nvPr/>
          </p:nvSpPr>
          <p:spPr bwMode="auto">
            <a:xfrm>
              <a:off x="5647" y="1734"/>
              <a:ext cx="2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Rectangle 34"/>
            <p:cNvSpPr>
              <a:spLocks noChangeArrowheads="1"/>
            </p:cNvSpPr>
            <p:nvPr/>
          </p:nvSpPr>
          <p:spPr bwMode="auto">
            <a:xfrm>
              <a:off x="5647" y="1794"/>
              <a:ext cx="222"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Rectangle 35"/>
            <p:cNvSpPr>
              <a:spLocks noChangeArrowheads="1"/>
            </p:cNvSpPr>
            <p:nvPr/>
          </p:nvSpPr>
          <p:spPr bwMode="auto">
            <a:xfrm>
              <a:off x="5647" y="1676"/>
              <a:ext cx="222"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36"/>
            <p:cNvSpPr>
              <a:spLocks noEditPoints="1"/>
            </p:cNvSpPr>
            <p:nvPr/>
          </p:nvSpPr>
          <p:spPr bwMode="auto">
            <a:xfrm>
              <a:off x="1454" y="2233"/>
              <a:ext cx="642" cy="643"/>
            </a:xfrm>
            <a:custGeom>
              <a:avLst/>
              <a:gdLst>
                <a:gd name="T0" fmla="*/ 210 w 421"/>
                <a:gd name="T1" fmla="*/ 0 h 421"/>
                <a:gd name="T2" fmla="*/ 0 w 421"/>
                <a:gd name="T3" fmla="*/ 211 h 421"/>
                <a:gd name="T4" fmla="*/ 210 w 421"/>
                <a:gd name="T5" fmla="*/ 421 h 421"/>
                <a:gd name="T6" fmla="*/ 421 w 421"/>
                <a:gd name="T7" fmla="*/ 211 h 421"/>
                <a:gd name="T8" fmla="*/ 210 w 421"/>
                <a:gd name="T9" fmla="*/ 0 h 421"/>
                <a:gd name="T10" fmla="*/ 210 w 421"/>
                <a:gd name="T11" fmla="*/ 386 h 421"/>
                <a:gd name="T12" fmla="*/ 35 w 421"/>
                <a:gd name="T13" fmla="*/ 211 h 421"/>
                <a:gd name="T14" fmla="*/ 210 w 421"/>
                <a:gd name="T15" fmla="*/ 36 h 421"/>
                <a:gd name="T16" fmla="*/ 385 w 421"/>
                <a:gd name="T17" fmla="*/ 211 h 421"/>
                <a:gd name="T18" fmla="*/ 210 w 421"/>
                <a:gd name="T19" fmla="*/ 38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1" h="421">
                  <a:moveTo>
                    <a:pt x="210" y="0"/>
                  </a:moveTo>
                  <a:cubicBezTo>
                    <a:pt x="94" y="0"/>
                    <a:pt x="0" y="95"/>
                    <a:pt x="0" y="211"/>
                  </a:cubicBezTo>
                  <a:cubicBezTo>
                    <a:pt x="0" y="327"/>
                    <a:pt x="94" y="421"/>
                    <a:pt x="210" y="421"/>
                  </a:cubicBezTo>
                  <a:cubicBezTo>
                    <a:pt x="326" y="421"/>
                    <a:pt x="421" y="327"/>
                    <a:pt x="421" y="211"/>
                  </a:cubicBezTo>
                  <a:cubicBezTo>
                    <a:pt x="421" y="95"/>
                    <a:pt x="326" y="0"/>
                    <a:pt x="210" y="0"/>
                  </a:cubicBezTo>
                  <a:close/>
                  <a:moveTo>
                    <a:pt x="210" y="386"/>
                  </a:moveTo>
                  <a:cubicBezTo>
                    <a:pt x="113" y="386"/>
                    <a:pt x="35" y="308"/>
                    <a:pt x="35" y="211"/>
                  </a:cubicBezTo>
                  <a:cubicBezTo>
                    <a:pt x="35" y="114"/>
                    <a:pt x="113" y="36"/>
                    <a:pt x="210" y="36"/>
                  </a:cubicBezTo>
                  <a:cubicBezTo>
                    <a:pt x="307" y="36"/>
                    <a:pt x="385" y="114"/>
                    <a:pt x="385" y="211"/>
                  </a:cubicBezTo>
                  <a:cubicBezTo>
                    <a:pt x="385" y="308"/>
                    <a:pt x="307" y="386"/>
                    <a:pt x="210" y="3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37"/>
            <p:cNvSpPr/>
            <p:nvPr/>
          </p:nvSpPr>
          <p:spPr bwMode="auto">
            <a:xfrm>
              <a:off x="1736" y="2519"/>
              <a:ext cx="81" cy="81"/>
            </a:xfrm>
            <a:custGeom>
              <a:avLst/>
              <a:gdLst>
                <a:gd name="T0" fmla="*/ 44 w 53"/>
                <a:gd name="T1" fmla="*/ 11 h 53"/>
                <a:gd name="T2" fmla="*/ 43 w 53"/>
                <a:gd name="T3" fmla="*/ 44 h 53"/>
                <a:gd name="T4" fmla="*/ 9 w 53"/>
                <a:gd name="T5" fmla="*/ 43 h 53"/>
                <a:gd name="T6" fmla="*/ 11 w 53"/>
                <a:gd name="T7" fmla="*/ 9 h 53"/>
                <a:gd name="T8" fmla="*/ 44 w 53"/>
                <a:gd name="T9" fmla="*/ 11 h 53"/>
              </a:gdLst>
              <a:ahLst/>
              <a:cxnLst>
                <a:cxn ang="0">
                  <a:pos x="T0" y="T1"/>
                </a:cxn>
                <a:cxn ang="0">
                  <a:pos x="T2" y="T3"/>
                </a:cxn>
                <a:cxn ang="0">
                  <a:pos x="T4" y="T5"/>
                </a:cxn>
                <a:cxn ang="0">
                  <a:pos x="T6" y="T7"/>
                </a:cxn>
                <a:cxn ang="0">
                  <a:pos x="T8" y="T9"/>
                </a:cxn>
              </a:cxnLst>
              <a:rect l="0" t="0" r="r" b="b"/>
              <a:pathLst>
                <a:path w="53" h="53">
                  <a:moveTo>
                    <a:pt x="44" y="11"/>
                  </a:moveTo>
                  <a:cubicBezTo>
                    <a:pt x="53" y="20"/>
                    <a:pt x="52" y="36"/>
                    <a:pt x="43" y="44"/>
                  </a:cubicBezTo>
                  <a:cubicBezTo>
                    <a:pt x="33" y="53"/>
                    <a:pt x="18" y="53"/>
                    <a:pt x="9" y="43"/>
                  </a:cubicBezTo>
                  <a:cubicBezTo>
                    <a:pt x="0" y="33"/>
                    <a:pt x="1" y="18"/>
                    <a:pt x="11" y="9"/>
                  </a:cubicBezTo>
                  <a:cubicBezTo>
                    <a:pt x="20" y="0"/>
                    <a:pt x="35" y="1"/>
                    <a:pt x="4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38"/>
            <p:cNvSpPr/>
            <p:nvPr/>
          </p:nvSpPr>
          <p:spPr bwMode="auto">
            <a:xfrm>
              <a:off x="1809" y="2424"/>
              <a:ext cx="119" cy="113"/>
            </a:xfrm>
            <a:custGeom>
              <a:avLst/>
              <a:gdLst>
                <a:gd name="T0" fmla="*/ 15 w 78"/>
                <a:gd name="T1" fmla="*/ 72 h 74"/>
                <a:gd name="T2" fmla="*/ 4 w 78"/>
                <a:gd name="T3" fmla="*/ 70 h 74"/>
                <a:gd name="T4" fmla="*/ 4 w 78"/>
                <a:gd name="T5" fmla="*/ 70 h 74"/>
                <a:gd name="T6" fmla="*/ 3 w 78"/>
                <a:gd name="T7" fmla="*/ 59 h 74"/>
                <a:gd name="T8" fmla="*/ 64 w 78"/>
                <a:gd name="T9" fmla="*/ 3 h 74"/>
                <a:gd name="T10" fmla="*/ 74 w 78"/>
                <a:gd name="T11" fmla="*/ 5 h 74"/>
                <a:gd name="T12" fmla="*/ 74 w 78"/>
                <a:gd name="T13" fmla="*/ 5 h 74"/>
                <a:gd name="T14" fmla="*/ 76 w 78"/>
                <a:gd name="T15" fmla="*/ 16 h 74"/>
                <a:gd name="T16" fmla="*/ 15 w 78"/>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74">
                  <a:moveTo>
                    <a:pt x="15" y="72"/>
                  </a:moveTo>
                  <a:cubicBezTo>
                    <a:pt x="12" y="74"/>
                    <a:pt x="8" y="73"/>
                    <a:pt x="4" y="70"/>
                  </a:cubicBezTo>
                  <a:cubicBezTo>
                    <a:pt x="4" y="70"/>
                    <a:pt x="4" y="70"/>
                    <a:pt x="4" y="70"/>
                  </a:cubicBezTo>
                  <a:cubicBezTo>
                    <a:pt x="1" y="66"/>
                    <a:pt x="0" y="61"/>
                    <a:pt x="3" y="59"/>
                  </a:cubicBezTo>
                  <a:cubicBezTo>
                    <a:pt x="64" y="3"/>
                    <a:pt x="64" y="3"/>
                    <a:pt x="64" y="3"/>
                  </a:cubicBezTo>
                  <a:cubicBezTo>
                    <a:pt x="66" y="0"/>
                    <a:pt x="71" y="1"/>
                    <a:pt x="74" y="5"/>
                  </a:cubicBezTo>
                  <a:cubicBezTo>
                    <a:pt x="74" y="5"/>
                    <a:pt x="74" y="5"/>
                    <a:pt x="74" y="5"/>
                  </a:cubicBezTo>
                  <a:cubicBezTo>
                    <a:pt x="78" y="9"/>
                    <a:pt x="78" y="14"/>
                    <a:pt x="76" y="16"/>
                  </a:cubicBezTo>
                  <a:lnTo>
                    <a:pt x="15"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39"/>
            <p:cNvSpPr/>
            <p:nvPr/>
          </p:nvSpPr>
          <p:spPr bwMode="auto">
            <a:xfrm>
              <a:off x="1604" y="2380"/>
              <a:ext cx="143" cy="154"/>
            </a:xfrm>
            <a:custGeom>
              <a:avLst/>
              <a:gdLst>
                <a:gd name="T0" fmla="*/ 91 w 94"/>
                <a:gd name="T1" fmla="*/ 85 h 101"/>
                <a:gd name="T2" fmla="*/ 90 w 94"/>
                <a:gd name="T3" fmla="*/ 97 h 101"/>
                <a:gd name="T4" fmla="*/ 90 w 94"/>
                <a:gd name="T5" fmla="*/ 97 h 101"/>
                <a:gd name="T6" fmla="*/ 78 w 94"/>
                <a:gd name="T7" fmla="*/ 97 h 101"/>
                <a:gd name="T8" fmla="*/ 3 w 94"/>
                <a:gd name="T9" fmla="*/ 16 h 101"/>
                <a:gd name="T10" fmla="*/ 4 w 94"/>
                <a:gd name="T11" fmla="*/ 4 h 101"/>
                <a:gd name="T12" fmla="*/ 4 w 94"/>
                <a:gd name="T13" fmla="*/ 4 h 101"/>
                <a:gd name="T14" fmla="*/ 16 w 94"/>
                <a:gd name="T15" fmla="*/ 4 h 101"/>
                <a:gd name="T16" fmla="*/ 91 w 94"/>
                <a:gd name="T17"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01">
                  <a:moveTo>
                    <a:pt x="91" y="85"/>
                  </a:moveTo>
                  <a:cubicBezTo>
                    <a:pt x="94" y="89"/>
                    <a:pt x="93" y="94"/>
                    <a:pt x="90" y="97"/>
                  </a:cubicBezTo>
                  <a:cubicBezTo>
                    <a:pt x="90" y="97"/>
                    <a:pt x="90" y="97"/>
                    <a:pt x="90" y="97"/>
                  </a:cubicBezTo>
                  <a:cubicBezTo>
                    <a:pt x="86" y="101"/>
                    <a:pt x="81" y="101"/>
                    <a:pt x="78" y="97"/>
                  </a:cubicBezTo>
                  <a:cubicBezTo>
                    <a:pt x="3" y="16"/>
                    <a:pt x="3" y="16"/>
                    <a:pt x="3" y="16"/>
                  </a:cubicBezTo>
                  <a:cubicBezTo>
                    <a:pt x="0" y="12"/>
                    <a:pt x="0" y="7"/>
                    <a:pt x="4" y="4"/>
                  </a:cubicBezTo>
                  <a:cubicBezTo>
                    <a:pt x="4" y="4"/>
                    <a:pt x="4" y="4"/>
                    <a:pt x="4" y="4"/>
                  </a:cubicBezTo>
                  <a:cubicBezTo>
                    <a:pt x="7" y="0"/>
                    <a:pt x="13" y="0"/>
                    <a:pt x="16" y="4"/>
                  </a:cubicBezTo>
                  <a:lnTo>
                    <a:pt x="91"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40"/>
            <p:cNvSpPr>
              <a:spLocks noEditPoints="1"/>
            </p:cNvSpPr>
            <p:nvPr/>
          </p:nvSpPr>
          <p:spPr bwMode="auto">
            <a:xfrm>
              <a:off x="2527" y="2188"/>
              <a:ext cx="529" cy="674"/>
            </a:xfrm>
            <a:custGeom>
              <a:avLst/>
              <a:gdLst>
                <a:gd name="T0" fmla="*/ 320 w 347"/>
                <a:gd name="T1" fmla="*/ 118 h 442"/>
                <a:gd name="T2" fmla="*/ 183 w 347"/>
                <a:gd name="T3" fmla="*/ 30 h 442"/>
                <a:gd name="T4" fmla="*/ 54 w 347"/>
                <a:gd name="T5" fmla="*/ 141 h 442"/>
                <a:gd name="T6" fmla="*/ 52 w 347"/>
                <a:gd name="T7" fmla="*/ 166 h 442"/>
                <a:gd name="T8" fmla="*/ 18 w 347"/>
                <a:gd name="T9" fmla="*/ 227 h 442"/>
                <a:gd name="T10" fmla="*/ 35 w 347"/>
                <a:gd name="T11" fmla="*/ 248 h 442"/>
                <a:gd name="T12" fmla="*/ 38 w 347"/>
                <a:gd name="T13" fmla="*/ 270 h 442"/>
                <a:gd name="T14" fmla="*/ 42 w 347"/>
                <a:gd name="T15" fmla="*/ 287 h 442"/>
                <a:gd name="T16" fmla="*/ 40 w 347"/>
                <a:gd name="T17" fmla="*/ 300 h 442"/>
                <a:gd name="T18" fmla="*/ 48 w 347"/>
                <a:gd name="T19" fmla="*/ 317 h 442"/>
                <a:gd name="T20" fmla="*/ 47 w 347"/>
                <a:gd name="T21" fmla="*/ 344 h 442"/>
                <a:gd name="T22" fmla="*/ 110 w 347"/>
                <a:gd name="T23" fmla="*/ 351 h 442"/>
                <a:gd name="T24" fmla="*/ 118 w 347"/>
                <a:gd name="T25" fmla="*/ 442 h 442"/>
                <a:gd name="T26" fmla="*/ 280 w 347"/>
                <a:gd name="T27" fmla="*/ 442 h 442"/>
                <a:gd name="T28" fmla="*/ 261 w 347"/>
                <a:gd name="T29" fmla="*/ 353 h 442"/>
                <a:gd name="T30" fmla="*/ 297 w 347"/>
                <a:gd name="T31" fmla="*/ 248 h 442"/>
                <a:gd name="T32" fmla="*/ 320 w 347"/>
                <a:gd name="T33" fmla="*/ 118 h 442"/>
                <a:gd name="T34" fmla="*/ 259 w 347"/>
                <a:gd name="T35" fmla="*/ 214 h 442"/>
                <a:gd name="T36" fmla="*/ 206 w 347"/>
                <a:gd name="T37" fmla="*/ 168 h 442"/>
                <a:gd name="T38" fmla="*/ 173 w 347"/>
                <a:gd name="T39" fmla="*/ 148 h 442"/>
                <a:gd name="T40" fmla="*/ 99 w 347"/>
                <a:gd name="T41" fmla="*/ 147 h 442"/>
                <a:gd name="T42" fmla="*/ 130 w 347"/>
                <a:gd name="T43" fmla="*/ 62 h 442"/>
                <a:gd name="T44" fmla="*/ 306 w 347"/>
                <a:gd name="T45" fmla="*/ 134 h 442"/>
                <a:gd name="T46" fmla="*/ 259 w 347"/>
                <a:gd name="T47" fmla="*/ 21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442">
                  <a:moveTo>
                    <a:pt x="320" y="118"/>
                  </a:moveTo>
                  <a:cubicBezTo>
                    <a:pt x="287" y="23"/>
                    <a:pt x="183" y="30"/>
                    <a:pt x="183" y="30"/>
                  </a:cubicBezTo>
                  <a:cubicBezTo>
                    <a:pt x="59" y="34"/>
                    <a:pt x="54" y="141"/>
                    <a:pt x="54" y="141"/>
                  </a:cubicBezTo>
                  <a:cubicBezTo>
                    <a:pt x="41" y="161"/>
                    <a:pt x="52" y="166"/>
                    <a:pt x="52" y="166"/>
                  </a:cubicBezTo>
                  <a:cubicBezTo>
                    <a:pt x="56" y="176"/>
                    <a:pt x="18" y="227"/>
                    <a:pt x="18" y="227"/>
                  </a:cubicBezTo>
                  <a:cubicBezTo>
                    <a:pt x="0" y="245"/>
                    <a:pt x="35" y="248"/>
                    <a:pt x="35" y="248"/>
                  </a:cubicBezTo>
                  <a:cubicBezTo>
                    <a:pt x="50" y="251"/>
                    <a:pt x="38" y="270"/>
                    <a:pt x="38" y="270"/>
                  </a:cubicBezTo>
                  <a:cubicBezTo>
                    <a:pt x="32" y="280"/>
                    <a:pt x="42" y="287"/>
                    <a:pt x="42" y="287"/>
                  </a:cubicBezTo>
                  <a:cubicBezTo>
                    <a:pt x="32" y="293"/>
                    <a:pt x="40" y="300"/>
                    <a:pt x="40" y="300"/>
                  </a:cubicBezTo>
                  <a:cubicBezTo>
                    <a:pt x="52" y="303"/>
                    <a:pt x="48" y="317"/>
                    <a:pt x="48" y="317"/>
                  </a:cubicBezTo>
                  <a:cubicBezTo>
                    <a:pt x="44" y="334"/>
                    <a:pt x="47" y="344"/>
                    <a:pt x="47" y="344"/>
                  </a:cubicBezTo>
                  <a:cubicBezTo>
                    <a:pt x="52" y="360"/>
                    <a:pt x="110" y="351"/>
                    <a:pt x="110" y="351"/>
                  </a:cubicBezTo>
                  <a:cubicBezTo>
                    <a:pt x="134" y="342"/>
                    <a:pt x="118" y="442"/>
                    <a:pt x="118" y="442"/>
                  </a:cubicBezTo>
                  <a:cubicBezTo>
                    <a:pt x="280" y="442"/>
                    <a:pt x="280" y="442"/>
                    <a:pt x="280" y="442"/>
                  </a:cubicBezTo>
                  <a:cubicBezTo>
                    <a:pt x="282" y="429"/>
                    <a:pt x="261" y="353"/>
                    <a:pt x="261" y="353"/>
                  </a:cubicBezTo>
                  <a:cubicBezTo>
                    <a:pt x="249" y="300"/>
                    <a:pt x="297" y="248"/>
                    <a:pt x="297" y="248"/>
                  </a:cubicBezTo>
                  <a:cubicBezTo>
                    <a:pt x="347" y="174"/>
                    <a:pt x="320" y="118"/>
                    <a:pt x="320" y="118"/>
                  </a:cubicBezTo>
                  <a:close/>
                  <a:moveTo>
                    <a:pt x="259" y="214"/>
                  </a:moveTo>
                  <a:cubicBezTo>
                    <a:pt x="259" y="214"/>
                    <a:pt x="215" y="217"/>
                    <a:pt x="206" y="168"/>
                  </a:cubicBezTo>
                  <a:cubicBezTo>
                    <a:pt x="206" y="168"/>
                    <a:pt x="204" y="136"/>
                    <a:pt x="173" y="148"/>
                  </a:cubicBezTo>
                  <a:cubicBezTo>
                    <a:pt x="173" y="148"/>
                    <a:pt x="124" y="172"/>
                    <a:pt x="99" y="147"/>
                  </a:cubicBezTo>
                  <a:cubicBezTo>
                    <a:pt x="99" y="147"/>
                    <a:pt x="57" y="103"/>
                    <a:pt x="130" y="62"/>
                  </a:cubicBezTo>
                  <a:cubicBezTo>
                    <a:pt x="130" y="62"/>
                    <a:pt x="263" y="0"/>
                    <a:pt x="306" y="134"/>
                  </a:cubicBezTo>
                  <a:cubicBezTo>
                    <a:pt x="306" y="134"/>
                    <a:pt x="329" y="209"/>
                    <a:pt x="25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41"/>
            <p:cNvSpPr>
              <a:spLocks noEditPoints="1"/>
            </p:cNvSpPr>
            <p:nvPr/>
          </p:nvSpPr>
          <p:spPr bwMode="auto">
            <a:xfrm>
              <a:off x="2850" y="2362"/>
              <a:ext cx="133" cy="132"/>
            </a:xfrm>
            <a:custGeom>
              <a:avLst/>
              <a:gdLst>
                <a:gd name="T0" fmla="*/ 44 w 87"/>
                <a:gd name="T1" fmla="*/ 0 h 87"/>
                <a:gd name="T2" fmla="*/ 0 w 87"/>
                <a:gd name="T3" fmla="*/ 44 h 87"/>
                <a:gd name="T4" fmla="*/ 44 w 87"/>
                <a:gd name="T5" fmla="*/ 87 h 87"/>
                <a:gd name="T6" fmla="*/ 87 w 87"/>
                <a:gd name="T7" fmla="*/ 44 h 87"/>
                <a:gd name="T8" fmla="*/ 44 w 87"/>
                <a:gd name="T9" fmla="*/ 0 h 87"/>
                <a:gd name="T10" fmla="*/ 45 w 87"/>
                <a:gd name="T11" fmla="*/ 12 h 87"/>
                <a:gd name="T12" fmla="*/ 55 w 87"/>
                <a:gd name="T13" fmla="*/ 22 h 87"/>
                <a:gd name="T14" fmla="*/ 45 w 87"/>
                <a:gd name="T15" fmla="*/ 33 h 87"/>
                <a:gd name="T16" fmla="*/ 34 w 87"/>
                <a:gd name="T17" fmla="*/ 22 h 87"/>
                <a:gd name="T18" fmla="*/ 45 w 87"/>
                <a:gd name="T19" fmla="*/ 12 h 87"/>
                <a:gd name="T20" fmla="*/ 24 w 87"/>
                <a:gd name="T21" fmla="*/ 53 h 87"/>
                <a:gd name="T22" fmla="*/ 14 w 87"/>
                <a:gd name="T23" fmla="*/ 42 h 87"/>
                <a:gd name="T24" fmla="*/ 24 w 87"/>
                <a:gd name="T25" fmla="*/ 32 h 87"/>
                <a:gd name="T26" fmla="*/ 35 w 87"/>
                <a:gd name="T27" fmla="*/ 42 h 87"/>
                <a:gd name="T28" fmla="*/ 24 w 87"/>
                <a:gd name="T29" fmla="*/ 53 h 87"/>
                <a:gd name="T30" fmla="*/ 45 w 87"/>
                <a:gd name="T31" fmla="*/ 73 h 87"/>
                <a:gd name="T32" fmla="*/ 34 w 87"/>
                <a:gd name="T33" fmla="*/ 62 h 87"/>
                <a:gd name="T34" fmla="*/ 45 w 87"/>
                <a:gd name="T35" fmla="*/ 52 h 87"/>
                <a:gd name="T36" fmla="*/ 55 w 87"/>
                <a:gd name="T37" fmla="*/ 62 h 87"/>
                <a:gd name="T38" fmla="*/ 45 w 87"/>
                <a:gd name="T39" fmla="*/ 73 h 87"/>
                <a:gd name="T40" fmla="*/ 65 w 87"/>
                <a:gd name="T41" fmla="*/ 53 h 87"/>
                <a:gd name="T42" fmla="*/ 54 w 87"/>
                <a:gd name="T43" fmla="*/ 42 h 87"/>
                <a:gd name="T44" fmla="*/ 65 w 87"/>
                <a:gd name="T45" fmla="*/ 32 h 87"/>
                <a:gd name="T46" fmla="*/ 75 w 87"/>
                <a:gd name="T47" fmla="*/ 42 h 87"/>
                <a:gd name="T48" fmla="*/ 65 w 87"/>
                <a:gd name="T4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87">
                  <a:moveTo>
                    <a:pt x="44" y="0"/>
                  </a:moveTo>
                  <a:cubicBezTo>
                    <a:pt x="20" y="0"/>
                    <a:pt x="0" y="20"/>
                    <a:pt x="0" y="44"/>
                  </a:cubicBezTo>
                  <a:cubicBezTo>
                    <a:pt x="0" y="68"/>
                    <a:pt x="20" y="87"/>
                    <a:pt x="44" y="87"/>
                  </a:cubicBezTo>
                  <a:cubicBezTo>
                    <a:pt x="68" y="87"/>
                    <a:pt x="87" y="68"/>
                    <a:pt x="87" y="44"/>
                  </a:cubicBezTo>
                  <a:cubicBezTo>
                    <a:pt x="87" y="20"/>
                    <a:pt x="68" y="0"/>
                    <a:pt x="44" y="0"/>
                  </a:cubicBezTo>
                  <a:close/>
                  <a:moveTo>
                    <a:pt x="45" y="12"/>
                  </a:moveTo>
                  <a:cubicBezTo>
                    <a:pt x="50" y="12"/>
                    <a:pt x="55" y="16"/>
                    <a:pt x="55" y="22"/>
                  </a:cubicBezTo>
                  <a:cubicBezTo>
                    <a:pt x="55" y="28"/>
                    <a:pt x="50" y="33"/>
                    <a:pt x="45" y="33"/>
                  </a:cubicBezTo>
                  <a:cubicBezTo>
                    <a:pt x="39" y="33"/>
                    <a:pt x="34" y="28"/>
                    <a:pt x="34" y="22"/>
                  </a:cubicBezTo>
                  <a:cubicBezTo>
                    <a:pt x="34" y="16"/>
                    <a:pt x="39" y="12"/>
                    <a:pt x="45" y="12"/>
                  </a:cubicBezTo>
                  <a:close/>
                  <a:moveTo>
                    <a:pt x="24" y="53"/>
                  </a:moveTo>
                  <a:cubicBezTo>
                    <a:pt x="19" y="53"/>
                    <a:pt x="14" y="48"/>
                    <a:pt x="14" y="42"/>
                  </a:cubicBezTo>
                  <a:cubicBezTo>
                    <a:pt x="14" y="36"/>
                    <a:pt x="19" y="32"/>
                    <a:pt x="24" y="32"/>
                  </a:cubicBezTo>
                  <a:cubicBezTo>
                    <a:pt x="30" y="32"/>
                    <a:pt x="35" y="36"/>
                    <a:pt x="35" y="42"/>
                  </a:cubicBezTo>
                  <a:cubicBezTo>
                    <a:pt x="35" y="48"/>
                    <a:pt x="30" y="53"/>
                    <a:pt x="24" y="53"/>
                  </a:cubicBezTo>
                  <a:close/>
                  <a:moveTo>
                    <a:pt x="45" y="73"/>
                  </a:moveTo>
                  <a:cubicBezTo>
                    <a:pt x="39" y="73"/>
                    <a:pt x="34" y="68"/>
                    <a:pt x="34" y="62"/>
                  </a:cubicBezTo>
                  <a:cubicBezTo>
                    <a:pt x="34" y="57"/>
                    <a:pt x="39" y="52"/>
                    <a:pt x="45" y="52"/>
                  </a:cubicBezTo>
                  <a:cubicBezTo>
                    <a:pt x="50" y="52"/>
                    <a:pt x="55" y="57"/>
                    <a:pt x="55" y="62"/>
                  </a:cubicBezTo>
                  <a:cubicBezTo>
                    <a:pt x="55" y="68"/>
                    <a:pt x="50" y="73"/>
                    <a:pt x="45" y="73"/>
                  </a:cubicBezTo>
                  <a:close/>
                  <a:moveTo>
                    <a:pt x="65" y="53"/>
                  </a:moveTo>
                  <a:cubicBezTo>
                    <a:pt x="59" y="53"/>
                    <a:pt x="54" y="48"/>
                    <a:pt x="54" y="42"/>
                  </a:cubicBezTo>
                  <a:cubicBezTo>
                    <a:pt x="54" y="36"/>
                    <a:pt x="59" y="32"/>
                    <a:pt x="65" y="32"/>
                  </a:cubicBezTo>
                  <a:cubicBezTo>
                    <a:pt x="70" y="32"/>
                    <a:pt x="75" y="36"/>
                    <a:pt x="75" y="42"/>
                  </a:cubicBezTo>
                  <a:cubicBezTo>
                    <a:pt x="75" y="48"/>
                    <a:pt x="70" y="53"/>
                    <a:pt x="6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42"/>
            <p:cNvSpPr/>
            <p:nvPr/>
          </p:nvSpPr>
          <p:spPr bwMode="auto">
            <a:xfrm>
              <a:off x="3285" y="2551"/>
              <a:ext cx="160" cy="55"/>
            </a:xfrm>
            <a:custGeom>
              <a:avLst/>
              <a:gdLst>
                <a:gd name="T0" fmla="*/ 92 w 105"/>
                <a:gd name="T1" fmla="*/ 6 h 36"/>
                <a:gd name="T2" fmla="*/ 11 w 105"/>
                <a:gd name="T3" fmla="*/ 4 h 36"/>
                <a:gd name="T4" fmla="*/ 57 w 105"/>
                <a:gd name="T5" fmla="*/ 17 h 36"/>
                <a:gd name="T6" fmla="*/ 83 w 105"/>
                <a:gd name="T7" fmla="*/ 25 h 36"/>
                <a:gd name="T8" fmla="*/ 103 w 105"/>
                <a:gd name="T9" fmla="*/ 24 h 36"/>
                <a:gd name="T10" fmla="*/ 92 w 105"/>
                <a:gd name="T11" fmla="*/ 6 h 36"/>
              </a:gdLst>
              <a:ahLst/>
              <a:cxnLst>
                <a:cxn ang="0">
                  <a:pos x="T0" y="T1"/>
                </a:cxn>
                <a:cxn ang="0">
                  <a:pos x="T2" y="T3"/>
                </a:cxn>
                <a:cxn ang="0">
                  <a:pos x="T4" y="T5"/>
                </a:cxn>
                <a:cxn ang="0">
                  <a:pos x="T6" y="T7"/>
                </a:cxn>
                <a:cxn ang="0">
                  <a:pos x="T8" y="T9"/>
                </a:cxn>
                <a:cxn ang="0">
                  <a:pos x="T10" y="T11"/>
                </a:cxn>
              </a:cxnLst>
              <a:rect l="0" t="0" r="r" b="b"/>
              <a:pathLst>
                <a:path w="105" h="36">
                  <a:moveTo>
                    <a:pt x="92" y="6"/>
                  </a:moveTo>
                  <a:cubicBezTo>
                    <a:pt x="79" y="6"/>
                    <a:pt x="37" y="17"/>
                    <a:pt x="11" y="4"/>
                  </a:cubicBezTo>
                  <a:cubicBezTo>
                    <a:pt x="0" y="0"/>
                    <a:pt x="27" y="19"/>
                    <a:pt x="57" y="17"/>
                  </a:cubicBezTo>
                  <a:cubicBezTo>
                    <a:pt x="57" y="17"/>
                    <a:pt x="69" y="12"/>
                    <a:pt x="83" y="25"/>
                  </a:cubicBezTo>
                  <a:cubicBezTo>
                    <a:pt x="83" y="25"/>
                    <a:pt x="101" y="36"/>
                    <a:pt x="103" y="24"/>
                  </a:cubicBezTo>
                  <a:cubicBezTo>
                    <a:pt x="105" y="12"/>
                    <a:pt x="104" y="6"/>
                    <a:pt x="9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43"/>
            <p:cNvSpPr/>
            <p:nvPr/>
          </p:nvSpPr>
          <p:spPr bwMode="auto">
            <a:xfrm>
              <a:off x="3367" y="2342"/>
              <a:ext cx="118" cy="140"/>
            </a:xfrm>
            <a:custGeom>
              <a:avLst/>
              <a:gdLst>
                <a:gd name="T0" fmla="*/ 67 w 77"/>
                <a:gd name="T1" fmla="*/ 63 h 92"/>
                <a:gd name="T2" fmla="*/ 5 w 77"/>
                <a:gd name="T3" fmla="*/ 11 h 92"/>
                <a:gd name="T4" fmla="*/ 33 w 77"/>
                <a:gd name="T5" fmla="*/ 49 h 92"/>
                <a:gd name="T6" fmla="*/ 48 w 77"/>
                <a:gd name="T7" fmla="*/ 72 h 92"/>
                <a:gd name="T8" fmla="*/ 65 w 77"/>
                <a:gd name="T9" fmla="*/ 84 h 92"/>
                <a:gd name="T10" fmla="*/ 67 w 77"/>
                <a:gd name="T11" fmla="*/ 63 h 92"/>
              </a:gdLst>
              <a:ahLst/>
              <a:cxnLst>
                <a:cxn ang="0">
                  <a:pos x="T0" y="T1"/>
                </a:cxn>
                <a:cxn ang="0">
                  <a:pos x="T2" y="T3"/>
                </a:cxn>
                <a:cxn ang="0">
                  <a:pos x="T4" y="T5"/>
                </a:cxn>
                <a:cxn ang="0">
                  <a:pos x="T6" y="T7"/>
                </a:cxn>
                <a:cxn ang="0">
                  <a:pos x="T8" y="T9"/>
                </a:cxn>
                <a:cxn ang="0">
                  <a:pos x="T10" y="T11"/>
                </a:cxn>
              </a:cxnLst>
              <a:rect l="0" t="0" r="r" b="b"/>
              <a:pathLst>
                <a:path w="77" h="92">
                  <a:moveTo>
                    <a:pt x="67" y="63"/>
                  </a:moveTo>
                  <a:cubicBezTo>
                    <a:pt x="58" y="55"/>
                    <a:pt x="18" y="37"/>
                    <a:pt x="5" y="11"/>
                  </a:cubicBezTo>
                  <a:cubicBezTo>
                    <a:pt x="0" y="0"/>
                    <a:pt x="9" y="33"/>
                    <a:pt x="33" y="49"/>
                  </a:cubicBezTo>
                  <a:cubicBezTo>
                    <a:pt x="33" y="49"/>
                    <a:pt x="46" y="54"/>
                    <a:pt x="48" y="72"/>
                  </a:cubicBezTo>
                  <a:cubicBezTo>
                    <a:pt x="48" y="72"/>
                    <a:pt x="55" y="92"/>
                    <a:pt x="65" y="84"/>
                  </a:cubicBezTo>
                  <a:cubicBezTo>
                    <a:pt x="74" y="76"/>
                    <a:pt x="77" y="70"/>
                    <a:pt x="6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44"/>
            <p:cNvSpPr/>
            <p:nvPr/>
          </p:nvSpPr>
          <p:spPr bwMode="auto">
            <a:xfrm>
              <a:off x="3534" y="2148"/>
              <a:ext cx="85" cy="238"/>
            </a:xfrm>
            <a:custGeom>
              <a:avLst/>
              <a:gdLst>
                <a:gd name="T0" fmla="*/ 19 w 56"/>
                <a:gd name="T1" fmla="*/ 126 h 156"/>
                <a:gd name="T2" fmla="*/ 31 w 56"/>
                <a:gd name="T3" fmla="*/ 153 h 156"/>
                <a:gd name="T4" fmla="*/ 50 w 56"/>
                <a:gd name="T5" fmla="*/ 128 h 156"/>
                <a:gd name="T6" fmla="*/ 12 w 56"/>
                <a:gd name="T7" fmla="*/ 16 h 156"/>
                <a:gd name="T8" fmla="*/ 18 w 56"/>
                <a:gd name="T9" fmla="*/ 86 h 156"/>
                <a:gd name="T10" fmla="*/ 19 w 56"/>
                <a:gd name="T11" fmla="*/ 126 h 156"/>
              </a:gdLst>
              <a:ahLst/>
              <a:cxnLst>
                <a:cxn ang="0">
                  <a:pos x="T0" y="T1"/>
                </a:cxn>
                <a:cxn ang="0">
                  <a:pos x="T2" y="T3"/>
                </a:cxn>
                <a:cxn ang="0">
                  <a:pos x="T4" y="T5"/>
                </a:cxn>
                <a:cxn ang="0">
                  <a:pos x="T6" y="T7"/>
                </a:cxn>
                <a:cxn ang="0">
                  <a:pos x="T8" y="T9"/>
                </a:cxn>
                <a:cxn ang="0">
                  <a:pos x="T10" y="T11"/>
                </a:cxn>
              </a:cxnLst>
              <a:rect l="0" t="0" r="r" b="b"/>
              <a:pathLst>
                <a:path w="56" h="156">
                  <a:moveTo>
                    <a:pt x="19" y="126"/>
                  </a:moveTo>
                  <a:cubicBezTo>
                    <a:pt x="19" y="126"/>
                    <a:pt x="13" y="156"/>
                    <a:pt x="31" y="153"/>
                  </a:cubicBezTo>
                  <a:cubicBezTo>
                    <a:pt x="49" y="150"/>
                    <a:pt x="56" y="145"/>
                    <a:pt x="50" y="128"/>
                  </a:cubicBezTo>
                  <a:cubicBezTo>
                    <a:pt x="44" y="111"/>
                    <a:pt x="8" y="59"/>
                    <a:pt x="12" y="16"/>
                  </a:cubicBezTo>
                  <a:cubicBezTo>
                    <a:pt x="13" y="0"/>
                    <a:pt x="0" y="46"/>
                    <a:pt x="18" y="86"/>
                  </a:cubicBezTo>
                  <a:cubicBezTo>
                    <a:pt x="18" y="86"/>
                    <a:pt x="30" y="100"/>
                    <a:pt x="19"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45"/>
            <p:cNvSpPr/>
            <p:nvPr/>
          </p:nvSpPr>
          <p:spPr bwMode="auto">
            <a:xfrm>
              <a:off x="3801" y="2706"/>
              <a:ext cx="155" cy="92"/>
            </a:xfrm>
            <a:custGeom>
              <a:avLst/>
              <a:gdLst>
                <a:gd name="T0" fmla="*/ 26 w 102"/>
                <a:gd name="T1" fmla="*/ 8 h 60"/>
                <a:gd name="T2" fmla="*/ 6 w 102"/>
                <a:gd name="T3" fmla="*/ 15 h 60"/>
                <a:gd name="T4" fmla="*/ 21 w 102"/>
                <a:gd name="T5" fmla="*/ 28 h 60"/>
                <a:gd name="T6" fmla="*/ 47 w 102"/>
                <a:gd name="T7" fmla="*/ 38 h 60"/>
                <a:gd name="T8" fmla="*/ 91 w 102"/>
                <a:gd name="T9" fmla="*/ 57 h 60"/>
                <a:gd name="T10" fmla="*/ 26 w 102"/>
                <a:gd name="T11" fmla="*/ 8 h 60"/>
              </a:gdLst>
              <a:ahLst/>
              <a:cxnLst>
                <a:cxn ang="0">
                  <a:pos x="T0" y="T1"/>
                </a:cxn>
                <a:cxn ang="0">
                  <a:pos x="T2" y="T3"/>
                </a:cxn>
                <a:cxn ang="0">
                  <a:pos x="T4" y="T5"/>
                </a:cxn>
                <a:cxn ang="0">
                  <a:pos x="T6" y="T7"/>
                </a:cxn>
                <a:cxn ang="0">
                  <a:pos x="T8" y="T9"/>
                </a:cxn>
                <a:cxn ang="0">
                  <a:pos x="T10" y="T11"/>
                </a:cxn>
              </a:cxnLst>
              <a:rect l="0" t="0" r="r" b="b"/>
              <a:pathLst>
                <a:path w="102" h="60">
                  <a:moveTo>
                    <a:pt x="26" y="8"/>
                  </a:moveTo>
                  <a:cubicBezTo>
                    <a:pt x="17" y="0"/>
                    <a:pt x="12" y="4"/>
                    <a:pt x="6" y="15"/>
                  </a:cubicBezTo>
                  <a:cubicBezTo>
                    <a:pt x="0" y="26"/>
                    <a:pt x="21" y="28"/>
                    <a:pt x="21" y="28"/>
                  </a:cubicBezTo>
                  <a:cubicBezTo>
                    <a:pt x="40" y="27"/>
                    <a:pt x="47" y="38"/>
                    <a:pt x="47" y="38"/>
                  </a:cubicBezTo>
                  <a:cubicBezTo>
                    <a:pt x="68" y="58"/>
                    <a:pt x="102" y="60"/>
                    <a:pt x="91" y="57"/>
                  </a:cubicBezTo>
                  <a:cubicBezTo>
                    <a:pt x="62" y="50"/>
                    <a:pt x="36" y="15"/>
                    <a:pt x="2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46"/>
            <p:cNvSpPr/>
            <p:nvPr/>
          </p:nvSpPr>
          <p:spPr bwMode="auto">
            <a:xfrm>
              <a:off x="3855" y="2601"/>
              <a:ext cx="161" cy="57"/>
            </a:xfrm>
            <a:custGeom>
              <a:avLst/>
              <a:gdLst>
                <a:gd name="T0" fmla="*/ 14 w 105"/>
                <a:gd name="T1" fmla="*/ 7 h 37"/>
                <a:gd name="T2" fmla="*/ 2 w 105"/>
                <a:gd name="T3" fmla="*/ 25 h 37"/>
                <a:gd name="T4" fmla="*/ 22 w 105"/>
                <a:gd name="T5" fmla="*/ 26 h 37"/>
                <a:gd name="T6" fmla="*/ 48 w 105"/>
                <a:gd name="T7" fmla="*/ 17 h 37"/>
                <a:gd name="T8" fmla="*/ 95 w 105"/>
                <a:gd name="T9" fmla="*/ 5 h 37"/>
                <a:gd name="T10" fmla="*/ 14 w 105"/>
                <a:gd name="T11" fmla="*/ 7 h 37"/>
              </a:gdLst>
              <a:ahLst/>
              <a:cxnLst>
                <a:cxn ang="0">
                  <a:pos x="T0" y="T1"/>
                </a:cxn>
                <a:cxn ang="0">
                  <a:pos x="T2" y="T3"/>
                </a:cxn>
                <a:cxn ang="0">
                  <a:pos x="T4" y="T5"/>
                </a:cxn>
                <a:cxn ang="0">
                  <a:pos x="T6" y="T7"/>
                </a:cxn>
                <a:cxn ang="0">
                  <a:pos x="T8" y="T9"/>
                </a:cxn>
                <a:cxn ang="0">
                  <a:pos x="T10" y="T11"/>
                </a:cxn>
              </a:cxnLst>
              <a:rect l="0" t="0" r="r" b="b"/>
              <a:pathLst>
                <a:path w="105" h="37">
                  <a:moveTo>
                    <a:pt x="14" y="7"/>
                  </a:moveTo>
                  <a:cubicBezTo>
                    <a:pt x="1" y="7"/>
                    <a:pt x="0" y="13"/>
                    <a:pt x="2" y="25"/>
                  </a:cubicBezTo>
                  <a:cubicBezTo>
                    <a:pt x="4" y="37"/>
                    <a:pt x="22" y="26"/>
                    <a:pt x="22" y="26"/>
                  </a:cubicBezTo>
                  <a:cubicBezTo>
                    <a:pt x="36" y="13"/>
                    <a:pt x="48" y="17"/>
                    <a:pt x="48" y="17"/>
                  </a:cubicBezTo>
                  <a:cubicBezTo>
                    <a:pt x="78" y="19"/>
                    <a:pt x="105" y="0"/>
                    <a:pt x="95" y="5"/>
                  </a:cubicBezTo>
                  <a:cubicBezTo>
                    <a:pt x="68" y="17"/>
                    <a:pt x="26" y="6"/>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47"/>
            <p:cNvSpPr/>
            <p:nvPr/>
          </p:nvSpPr>
          <p:spPr bwMode="auto">
            <a:xfrm>
              <a:off x="3836" y="2383"/>
              <a:ext cx="216" cy="142"/>
            </a:xfrm>
            <a:custGeom>
              <a:avLst/>
              <a:gdLst>
                <a:gd name="T0" fmla="*/ 130 w 142"/>
                <a:gd name="T1" fmla="*/ 11 h 93"/>
                <a:gd name="T2" fmla="*/ 17 w 142"/>
                <a:gd name="T3" fmla="*/ 46 h 93"/>
                <a:gd name="T4" fmla="*/ 8 w 142"/>
                <a:gd name="T5" fmla="*/ 76 h 93"/>
                <a:gd name="T6" fmla="*/ 37 w 142"/>
                <a:gd name="T7" fmla="*/ 70 h 93"/>
                <a:gd name="T8" fmla="*/ 70 w 142"/>
                <a:gd name="T9" fmla="*/ 47 h 93"/>
                <a:gd name="T10" fmla="*/ 130 w 142"/>
                <a:gd name="T11" fmla="*/ 11 h 93"/>
              </a:gdLst>
              <a:ahLst/>
              <a:cxnLst>
                <a:cxn ang="0">
                  <a:pos x="T0" y="T1"/>
                </a:cxn>
                <a:cxn ang="0">
                  <a:pos x="T2" y="T3"/>
                </a:cxn>
                <a:cxn ang="0">
                  <a:pos x="T4" y="T5"/>
                </a:cxn>
                <a:cxn ang="0">
                  <a:pos x="T6" y="T7"/>
                </a:cxn>
                <a:cxn ang="0">
                  <a:pos x="T8" y="T9"/>
                </a:cxn>
                <a:cxn ang="0">
                  <a:pos x="T10" y="T11"/>
                </a:cxn>
              </a:cxnLst>
              <a:rect l="0" t="0" r="r" b="b"/>
              <a:pathLst>
                <a:path w="142" h="93">
                  <a:moveTo>
                    <a:pt x="130" y="11"/>
                  </a:moveTo>
                  <a:cubicBezTo>
                    <a:pt x="98" y="40"/>
                    <a:pt x="34" y="40"/>
                    <a:pt x="17" y="46"/>
                  </a:cubicBezTo>
                  <a:cubicBezTo>
                    <a:pt x="0" y="51"/>
                    <a:pt x="0" y="60"/>
                    <a:pt x="8" y="76"/>
                  </a:cubicBezTo>
                  <a:cubicBezTo>
                    <a:pt x="16" y="93"/>
                    <a:pt x="37" y="70"/>
                    <a:pt x="37" y="70"/>
                  </a:cubicBezTo>
                  <a:cubicBezTo>
                    <a:pt x="51" y="46"/>
                    <a:pt x="70" y="47"/>
                    <a:pt x="70" y="47"/>
                  </a:cubicBezTo>
                  <a:cubicBezTo>
                    <a:pt x="113" y="39"/>
                    <a:pt x="142" y="0"/>
                    <a:pt x="13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48"/>
            <p:cNvSpPr/>
            <p:nvPr/>
          </p:nvSpPr>
          <p:spPr bwMode="auto">
            <a:xfrm>
              <a:off x="3715" y="2116"/>
              <a:ext cx="238" cy="290"/>
            </a:xfrm>
            <a:custGeom>
              <a:avLst/>
              <a:gdLst>
                <a:gd name="T0" fmla="*/ 138 w 156"/>
                <a:gd name="T1" fmla="*/ 15 h 190"/>
                <a:gd name="T2" fmla="*/ 75 w 156"/>
                <a:gd name="T3" fmla="*/ 92 h 190"/>
                <a:gd name="T4" fmla="*/ 36 w 156"/>
                <a:gd name="T5" fmla="*/ 134 h 190"/>
                <a:gd name="T6" fmla="*/ 21 w 156"/>
                <a:gd name="T7" fmla="*/ 173 h 190"/>
                <a:gd name="T8" fmla="*/ 66 w 156"/>
                <a:gd name="T9" fmla="*/ 167 h 190"/>
                <a:gd name="T10" fmla="*/ 138 w 156"/>
                <a:gd name="T11" fmla="*/ 15 h 190"/>
              </a:gdLst>
              <a:ahLst/>
              <a:cxnLst>
                <a:cxn ang="0">
                  <a:pos x="T0" y="T1"/>
                </a:cxn>
                <a:cxn ang="0">
                  <a:pos x="T2" y="T3"/>
                </a:cxn>
                <a:cxn ang="0">
                  <a:pos x="T4" y="T5"/>
                </a:cxn>
                <a:cxn ang="0">
                  <a:pos x="T6" y="T7"/>
                </a:cxn>
                <a:cxn ang="0">
                  <a:pos x="T8" y="T9"/>
                </a:cxn>
                <a:cxn ang="0">
                  <a:pos x="T10" y="T11"/>
                </a:cxn>
              </a:cxnLst>
              <a:rect l="0" t="0" r="r" b="b"/>
              <a:pathLst>
                <a:path w="156" h="190">
                  <a:moveTo>
                    <a:pt x="138" y="15"/>
                  </a:moveTo>
                  <a:cubicBezTo>
                    <a:pt x="156" y="0"/>
                    <a:pt x="96" y="34"/>
                    <a:pt x="75" y="92"/>
                  </a:cubicBezTo>
                  <a:cubicBezTo>
                    <a:pt x="75" y="92"/>
                    <a:pt x="73" y="119"/>
                    <a:pt x="36" y="134"/>
                  </a:cubicBezTo>
                  <a:cubicBezTo>
                    <a:pt x="36" y="134"/>
                    <a:pt x="0" y="159"/>
                    <a:pt x="21" y="173"/>
                  </a:cubicBezTo>
                  <a:cubicBezTo>
                    <a:pt x="42" y="187"/>
                    <a:pt x="55" y="190"/>
                    <a:pt x="66" y="167"/>
                  </a:cubicBezTo>
                  <a:cubicBezTo>
                    <a:pt x="76" y="144"/>
                    <a:pt x="91" y="55"/>
                    <a:pt x="13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49"/>
            <p:cNvSpPr>
              <a:spLocks noEditPoints="1"/>
            </p:cNvSpPr>
            <p:nvPr/>
          </p:nvSpPr>
          <p:spPr bwMode="auto">
            <a:xfrm>
              <a:off x="3462" y="2420"/>
              <a:ext cx="342" cy="471"/>
            </a:xfrm>
            <a:custGeom>
              <a:avLst/>
              <a:gdLst>
                <a:gd name="T0" fmla="*/ 166 w 224"/>
                <a:gd name="T1" fmla="*/ 18 h 309"/>
                <a:gd name="T2" fmla="*/ 76 w 224"/>
                <a:gd name="T3" fmla="*/ 23 h 309"/>
                <a:gd name="T4" fmla="*/ 29 w 224"/>
                <a:gd name="T5" fmla="*/ 86 h 309"/>
                <a:gd name="T6" fmla="*/ 28 w 224"/>
                <a:gd name="T7" fmla="*/ 153 h 309"/>
                <a:gd name="T8" fmla="*/ 28 w 224"/>
                <a:gd name="T9" fmla="*/ 154 h 309"/>
                <a:gd name="T10" fmla="*/ 22 w 224"/>
                <a:gd name="T11" fmla="*/ 205 h 309"/>
                <a:gd name="T12" fmla="*/ 2 w 224"/>
                <a:gd name="T13" fmla="*/ 271 h 309"/>
                <a:gd name="T14" fmla="*/ 4 w 224"/>
                <a:gd name="T15" fmla="*/ 277 h 309"/>
                <a:gd name="T16" fmla="*/ 34 w 224"/>
                <a:gd name="T17" fmla="*/ 297 h 309"/>
                <a:gd name="T18" fmla="*/ 76 w 224"/>
                <a:gd name="T19" fmla="*/ 309 h 309"/>
                <a:gd name="T20" fmla="*/ 95 w 224"/>
                <a:gd name="T21" fmla="*/ 290 h 309"/>
                <a:gd name="T22" fmla="*/ 129 w 224"/>
                <a:gd name="T23" fmla="*/ 233 h 309"/>
                <a:gd name="T24" fmla="*/ 152 w 224"/>
                <a:gd name="T25" fmla="*/ 211 h 309"/>
                <a:gd name="T26" fmla="*/ 181 w 224"/>
                <a:gd name="T27" fmla="*/ 190 h 309"/>
                <a:gd name="T28" fmla="*/ 218 w 224"/>
                <a:gd name="T29" fmla="*/ 135 h 309"/>
                <a:gd name="T30" fmla="*/ 167 w 224"/>
                <a:gd name="T31" fmla="*/ 19 h 309"/>
                <a:gd name="T32" fmla="*/ 196 w 224"/>
                <a:gd name="T33" fmla="*/ 130 h 309"/>
                <a:gd name="T34" fmla="*/ 118 w 224"/>
                <a:gd name="T35" fmla="*/ 210 h 309"/>
                <a:gd name="T36" fmla="*/ 109 w 224"/>
                <a:gd name="T37" fmla="*/ 223 h 309"/>
                <a:gd name="T38" fmla="*/ 102 w 224"/>
                <a:gd name="T39" fmla="*/ 231 h 309"/>
                <a:gd name="T40" fmla="*/ 80 w 224"/>
                <a:gd name="T41" fmla="*/ 228 h 309"/>
                <a:gd name="T42" fmla="*/ 101 w 224"/>
                <a:gd name="T43" fmla="*/ 176 h 309"/>
                <a:gd name="T44" fmla="*/ 161 w 224"/>
                <a:gd name="T45" fmla="*/ 109 h 309"/>
                <a:gd name="T46" fmla="*/ 152 w 224"/>
                <a:gd name="T47" fmla="*/ 97 h 309"/>
                <a:gd name="T48" fmla="*/ 139 w 224"/>
                <a:gd name="T49" fmla="*/ 91 h 309"/>
                <a:gd name="T50" fmla="*/ 116 w 224"/>
                <a:gd name="T51" fmla="*/ 82 h 309"/>
                <a:gd name="T52" fmla="*/ 106 w 224"/>
                <a:gd name="T53" fmla="*/ 80 h 309"/>
                <a:gd name="T54" fmla="*/ 89 w 224"/>
                <a:gd name="T55" fmla="*/ 82 h 309"/>
                <a:gd name="T56" fmla="*/ 83 w 224"/>
                <a:gd name="T57" fmla="*/ 174 h 309"/>
                <a:gd name="T58" fmla="*/ 45 w 224"/>
                <a:gd name="T59" fmla="*/ 210 h 309"/>
                <a:gd name="T60" fmla="*/ 45 w 224"/>
                <a:gd name="T61" fmla="*/ 204 h 309"/>
                <a:gd name="T62" fmla="*/ 46 w 224"/>
                <a:gd name="T63" fmla="*/ 194 h 309"/>
                <a:gd name="T64" fmla="*/ 50 w 224"/>
                <a:gd name="T65" fmla="*/ 179 h 309"/>
                <a:gd name="T66" fmla="*/ 48 w 224"/>
                <a:gd name="T67" fmla="*/ 118 h 309"/>
                <a:gd name="T68" fmla="*/ 62 w 224"/>
                <a:gd name="T69" fmla="*/ 67 h 309"/>
                <a:gd name="T70" fmla="*/ 88 w 224"/>
                <a:gd name="T71" fmla="*/ 42 h 309"/>
                <a:gd name="T72" fmla="*/ 157 w 224"/>
                <a:gd name="T73" fmla="*/ 39 h 309"/>
                <a:gd name="T74" fmla="*/ 157 w 224"/>
                <a:gd name="T75" fmla="*/ 39 h 309"/>
                <a:gd name="T76" fmla="*/ 198 w 224"/>
                <a:gd name="T77" fmla="*/ 93 h 309"/>
                <a:gd name="T78" fmla="*/ 111 w 224"/>
                <a:gd name="T79" fmla="*/ 84 h 309"/>
                <a:gd name="T80" fmla="*/ 116 w 224"/>
                <a:gd name="T81" fmla="*/ 93 h 309"/>
                <a:gd name="T82" fmla="*/ 122 w 224"/>
                <a:gd name="T83" fmla="*/ 87 h 309"/>
                <a:gd name="T84" fmla="*/ 130 w 224"/>
                <a:gd name="T85" fmla="*/ 91 h 309"/>
                <a:gd name="T86" fmla="*/ 134 w 224"/>
                <a:gd name="T87" fmla="*/ 93 h 309"/>
                <a:gd name="T88" fmla="*/ 132 w 224"/>
                <a:gd name="T89" fmla="*/ 105 h 309"/>
                <a:gd name="T90" fmla="*/ 137 w 224"/>
                <a:gd name="T91" fmla="*/ 105 h 309"/>
                <a:gd name="T92" fmla="*/ 149 w 224"/>
                <a:gd name="T93" fmla="*/ 112 h 309"/>
                <a:gd name="T94" fmla="*/ 98 w 224"/>
                <a:gd name="T95" fmla="*/ 90 h 309"/>
                <a:gd name="T96" fmla="*/ 111 w 224"/>
                <a:gd name="T97" fmla="*/ 84 h 309"/>
                <a:gd name="T98" fmla="*/ 151 w 224"/>
                <a:gd name="T99" fmla="*/ 103 h 309"/>
                <a:gd name="T100" fmla="*/ 153 w 224"/>
                <a:gd name="T101" fmla="*/ 102 h 309"/>
                <a:gd name="T102" fmla="*/ 146 w 224"/>
                <a:gd name="T103" fmla="*/ 97 h 309"/>
                <a:gd name="T104" fmla="*/ 141 w 224"/>
                <a:gd name="T105" fmla="*/ 96 h 309"/>
                <a:gd name="T106" fmla="*/ 99 w 224"/>
                <a:gd name="T107" fmla="*/ 86 h 309"/>
                <a:gd name="T108" fmla="*/ 99 w 224"/>
                <a:gd name="T109" fmla="*/ 8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4" h="309">
                  <a:moveTo>
                    <a:pt x="167" y="19"/>
                  </a:moveTo>
                  <a:cubicBezTo>
                    <a:pt x="167" y="19"/>
                    <a:pt x="166" y="18"/>
                    <a:pt x="166" y="18"/>
                  </a:cubicBezTo>
                  <a:cubicBezTo>
                    <a:pt x="166" y="18"/>
                    <a:pt x="166" y="18"/>
                    <a:pt x="166" y="18"/>
                  </a:cubicBezTo>
                  <a:cubicBezTo>
                    <a:pt x="127" y="0"/>
                    <a:pt x="95" y="11"/>
                    <a:pt x="76" y="23"/>
                  </a:cubicBezTo>
                  <a:cubicBezTo>
                    <a:pt x="56" y="36"/>
                    <a:pt x="45" y="52"/>
                    <a:pt x="43" y="54"/>
                  </a:cubicBezTo>
                  <a:cubicBezTo>
                    <a:pt x="37" y="62"/>
                    <a:pt x="32" y="73"/>
                    <a:pt x="29" y="86"/>
                  </a:cubicBezTo>
                  <a:cubicBezTo>
                    <a:pt x="27" y="95"/>
                    <a:pt x="26" y="106"/>
                    <a:pt x="26" y="118"/>
                  </a:cubicBezTo>
                  <a:cubicBezTo>
                    <a:pt x="25" y="137"/>
                    <a:pt x="28" y="152"/>
                    <a:pt x="28" y="153"/>
                  </a:cubicBezTo>
                  <a:cubicBezTo>
                    <a:pt x="28" y="153"/>
                    <a:pt x="28" y="153"/>
                    <a:pt x="28" y="153"/>
                  </a:cubicBezTo>
                  <a:cubicBezTo>
                    <a:pt x="28" y="154"/>
                    <a:pt x="28" y="154"/>
                    <a:pt x="28" y="154"/>
                  </a:cubicBezTo>
                  <a:cubicBezTo>
                    <a:pt x="31" y="165"/>
                    <a:pt x="28" y="180"/>
                    <a:pt x="26" y="185"/>
                  </a:cubicBezTo>
                  <a:cubicBezTo>
                    <a:pt x="22" y="193"/>
                    <a:pt x="22" y="200"/>
                    <a:pt x="22" y="205"/>
                  </a:cubicBezTo>
                  <a:cubicBezTo>
                    <a:pt x="13" y="222"/>
                    <a:pt x="7" y="236"/>
                    <a:pt x="4" y="248"/>
                  </a:cubicBezTo>
                  <a:cubicBezTo>
                    <a:pt x="1" y="258"/>
                    <a:pt x="0" y="265"/>
                    <a:pt x="2" y="271"/>
                  </a:cubicBezTo>
                  <a:cubicBezTo>
                    <a:pt x="2" y="275"/>
                    <a:pt x="2" y="275"/>
                    <a:pt x="2" y="275"/>
                  </a:cubicBezTo>
                  <a:cubicBezTo>
                    <a:pt x="4" y="277"/>
                    <a:pt x="4" y="277"/>
                    <a:pt x="4" y="277"/>
                  </a:cubicBezTo>
                  <a:cubicBezTo>
                    <a:pt x="9" y="281"/>
                    <a:pt x="18" y="290"/>
                    <a:pt x="34" y="297"/>
                  </a:cubicBezTo>
                  <a:cubicBezTo>
                    <a:pt x="34" y="297"/>
                    <a:pt x="34" y="297"/>
                    <a:pt x="34" y="297"/>
                  </a:cubicBezTo>
                  <a:cubicBezTo>
                    <a:pt x="45" y="303"/>
                    <a:pt x="58" y="307"/>
                    <a:pt x="72" y="308"/>
                  </a:cubicBezTo>
                  <a:cubicBezTo>
                    <a:pt x="76" y="309"/>
                    <a:pt x="76" y="309"/>
                    <a:pt x="76" y="309"/>
                  </a:cubicBezTo>
                  <a:cubicBezTo>
                    <a:pt x="79" y="307"/>
                    <a:pt x="79" y="307"/>
                    <a:pt x="79" y="307"/>
                  </a:cubicBezTo>
                  <a:cubicBezTo>
                    <a:pt x="84" y="304"/>
                    <a:pt x="90" y="298"/>
                    <a:pt x="95" y="290"/>
                  </a:cubicBezTo>
                  <a:cubicBezTo>
                    <a:pt x="102" y="280"/>
                    <a:pt x="109" y="266"/>
                    <a:pt x="116" y="249"/>
                  </a:cubicBezTo>
                  <a:cubicBezTo>
                    <a:pt x="120" y="246"/>
                    <a:pt x="126" y="241"/>
                    <a:pt x="129" y="233"/>
                  </a:cubicBezTo>
                  <a:cubicBezTo>
                    <a:pt x="132" y="228"/>
                    <a:pt x="141" y="216"/>
                    <a:pt x="151" y="211"/>
                  </a:cubicBezTo>
                  <a:cubicBezTo>
                    <a:pt x="152" y="211"/>
                    <a:pt x="152" y="211"/>
                    <a:pt x="152" y="211"/>
                  </a:cubicBezTo>
                  <a:cubicBezTo>
                    <a:pt x="152" y="211"/>
                    <a:pt x="152" y="211"/>
                    <a:pt x="152" y="211"/>
                  </a:cubicBezTo>
                  <a:cubicBezTo>
                    <a:pt x="153" y="210"/>
                    <a:pt x="166" y="202"/>
                    <a:pt x="181" y="190"/>
                  </a:cubicBezTo>
                  <a:cubicBezTo>
                    <a:pt x="190" y="182"/>
                    <a:pt x="197" y="174"/>
                    <a:pt x="203" y="166"/>
                  </a:cubicBezTo>
                  <a:cubicBezTo>
                    <a:pt x="211" y="156"/>
                    <a:pt x="216" y="146"/>
                    <a:pt x="218" y="135"/>
                  </a:cubicBezTo>
                  <a:cubicBezTo>
                    <a:pt x="219" y="133"/>
                    <a:pt x="224" y="114"/>
                    <a:pt x="221" y="91"/>
                  </a:cubicBezTo>
                  <a:cubicBezTo>
                    <a:pt x="218" y="68"/>
                    <a:pt x="206" y="37"/>
                    <a:pt x="167" y="19"/>
                  </a:cubicBezTo>
                  <a:close/>
                  <a:moveTo>
                    <a:pt x="197" y="129"/>
                  </a:moveTo>
                  <a:cubicBezTo>
                    <a:pt x="196" y="130"/>
                    <a:pt x="196" y="130"/>
                    <a:pt x="196" y="130"/>
                  </a:cubicBezTo>
                  <a:cubicBezTo>
                    <a:pt x="189" y="162"/>
                    <a:pt x="145" y="189"/>
                    <a:pt x="141" y="191"/>
                  </a:cubicBezTo>
                  <a:cubicBezTo>
                    <a:pt x="133" y="195"/>
                    <a:pt x="125" y="201"/>
                    <a:pt x="118" y="210"/>
                  </a:cubicBezTo>
                  <a:cubicBezTo>
                    <a:pt x="112" y="217"/>
                    <a:pt x="109" y="222"/>
                    <a:pt x="109" y="223"/>
                  </a:cubicBezTo>
                  <a:cubicBezTo>
                    <a:pt x="109" y="223"/>
                    <a:pt x="109" y="223"/>
                    <a:pt x="109" y="223"/>
                  </a:cubicBezTo>
                  <a:cubicBezTo>
                    <a:pt x="108" y="224"/>
                    <a:pt x="108" y="224"/>
                    <a:pt x="108" y="224"/>
                  </a:cubicBezTo>
                  <a:cubicBezTo>
                    <a:pt x="107" y="229"/>
                    <a:pt x="103" y="231"/>
                    <a:pt x="102" y="231"/>
                  </a:cubicBezTo>
                  <a:cubicBezTo>
                    <a:pt x="99" y="233"/>
                    <a:pt x="99" y="233"/>
                    <a:pt x="99" y="233"/>
                  </a:cubicBezTo>
                  <a:cubicBezTo>
                    <a:pt x="92" y="232"/>
                    <a:pt x="85" y="230"/>
                    <a:pt x="80" y="228"/>
                  </a:cubicBezTo>
                  <a:cubicBezTo>
                    <a:pt x="100" y="182"/>
                    <a:pt x="100" y="182"/>
                    <a:pt x="100" y="182"/>
                  </a:cubicBezTo>
                  <a:cubicBezTo>
                    <a:pt x="101" y="180"/>
                    <a:pt x="101" y="178"/>
                    <a:pt x="101" y="176"/>
                  </a:cubicBezTo>
                  <a:cubicBezTo>
                    <a:pt x="163" y="111"/>
                    <a:pt x="163" y="111"/>
                    <a:pt x="163" y="111"/>
                  </a:cubicBezTo>
                  <a:cubicBezTo>
                    <a:pt x="161" y="109"/>
                    <a:pt x="161" y="109"/>
                    <a:pt x="161" y="109"/>
                  </a:cubicBezTo>
                  <a:cubicBezTo>
                    <a:pt x="161" y="108"/>
                    <a:pt x="162" y="107"/>
                    <a:pt x="162" y="106"/>
                  </a:cubicBezTo>
                  <a:cubicBezTo>
                    <a:pt x="163" y="100"/>
                    <a:pt x="158" y="98"/>
                    <a:pt x="152" y="97"/>
                  </a:cubicBezTo>
                  <a:cubicBezTo>
                    <a:pt x="152" y="96"/>
                    <a:pt x="151" y="95"/>
                    <a:pt x="151" y="94"/>
                  </a:cubicBezTo>
                  <a:cubicBezTo>
                    <a:pt x="148" y="90"/>
                    <a:pt x="143" y="90"/>
                    <a:pt x="139" y="91"/>
                  </a:cubicBezTo>
                  <a:cubicBezTo>
                    <a:pt x="136" y="89"/>
                    <a:pt x="132" y="87"/>
                    <a:pt x="129" y="87"/>
                  </a:cubicBezTo>
                  <a:cubicBezTo>
                    <a:pt x="127" y="83"/>
                    <a:pt x="121" y="81"/>
                    <a:pt x="116" y="82"/>
                  </a:cubicBezTo>
                  <a:cubicBezTo>
                    <a:pt x="115" y="81"/>
                    <a:pt x="113" y="79"/>
                    <a:pt x="111" y="79"/>
                  </a:cubicBezTo>
                  <a:cubicBezTo>
                    <a:pt x="110" y="79"/>
                    <a:pt x="108" y="79"/>
                    <a:pt x="106" y="80"/>
                  </a:cubicBezTo>
                  <a:cubicBezTo>
                    <a:pt x="103" y="72"/>
                    <a:pt x="96" y="75"/>
                    <a:pt x="92" y="82"/>
                  </a:cubicBezTo>
                  <a:cubicBezTo>
                    <a:pt x="89" y="82"/>
                    <a:pt x="89" y="82"/>
                    <a:pt x="89" y="82"/>
                  </a:cubicBezTo>
                  <a:cubicBezTo>
                    <a:pt x="86" y="170"/>
                    <a:pt x="86" y="170"/>
                    <a:pt x="86" y="170"/>
                  </a:cubicBezTo>
                  <a:cubicBezTo>
                    <a:pt x="85" y="171"/>
                    <a:pt x="83" y="172"/>
                    <a:pt x="83" y="174"/>
                  </a:cubicBezTo>
                  <a:cubicBezTo>
                    <a:pt x="62" y="221"/>
                    <a:pt x="62" y="221"/>
                    <a:pt x="62" y="221"/>
                  </a:cubicBezTo>
                  <a:cubicBezTo>
                    <a:pt x="54" y="217"/>
                    <a:pt x="49" y="213"/>
                    <a:pt x="45" y="210"/>
                  </a:cubicBezTo>
                  <a:cubicBezTo>
                    <a:pt x="46" y="209"/>
                    <a:pt x="46" y="209"/>
                    <a:pt x="46" y="209"/>
                  </a:cubicBezTo>
                  <a:cubicBezTo>
                    <a:pt x="45" y="204"/>
                    <a:pt x="45" y="204"/>
                    <a:pt x="45" y="204"/>
                  </a:cubicBezTo>
                  <a:cubicBezTo>
                    <a:pt x="45" y="204"/>
                    <a:pt x="44" y="199"/>
                    <a:pt x="46" y="195"/>
                  </a:cubicBezTo>
                  <a:cubicBezTo>
                    <a:pt x="46" y="194"/>
                    <a:pt x="46" y="194"/>
                    <a:pt x="46" y="194"/>
                  </a:cubicBezTo>
                  <a:cubicBezTo>
                    <a:pt x="47" y="194"/>
                    <a:pt x="47" y="194"/>
                    <a:pt x="47" y="194"/>
                  </a:cubicBezTo>
                  <a:cubicBezTo>
                    <a:pt x="47" y="193"/>
                    <a:pt x="49" y="187"/>
                    <a:pt x="50" y="179"/>
                  </a:cubicBezTo>
                  <a:cubicBezTo>
                    <a:pt x="53" y="168"/>
                    <a:pt x="52" y="157"/>
                    <a:pt x="50" y="149"/>
                  </a:cubicBezTo>
                  <a:cubicBezTo>
                    <a:pt x="50" y="146"/>
                    <a:pt x="48" y="134"/>
                    <a:pt x="48" y="118"/>
                  </a:cubicBezTo>
                  <a:cubicBezTo>
                    <a:pt x="48" y="103"/>
                    <a:pt x="51" y="81"/>
                    <a:pt x="61" y="67"/>
                  </a:cubicBezTo>
                  <a:cubicBezTo>
                    <a:pt x="62" y="67"/>
                    <a:pt x="62" y="67"/>
                    <a:pt x="62" y="67"/>
                  </a:cubicBezTo>
                  <a:cubicBezTo>
                    <a:pt x="62" y="67"/>
                    <a:pt x="62" y="67"/>
                    <a:pt x="62" y="67"/>
                  </a:cubicBezTo>
                  <a:cubicBezTo>
                    <a:pt x="62" y="66"/>
                    <a:pt x="72" y="52"/>
                    <a:pt x="88" y="42"/>
                  </a:cubicBezTo>
                  <a:cubicBezTo>
                    <a:pt x="110" y="29"/>
                    <a:pt x="132" y="28"/>
                    <a:pt x="156" y="39"/>
                  </a:cubicBezTo>
                  <a:cubicBezTo>
                    <a:pt x="156" y="39"/>
                    <a:pt x="156" y="39"/>
                    <a:pt x="157" y="39"/>
                  </a:cubicBezTo>
                  <a:cubicBezTo>
                    <a:pt x="157" y="39"/>
                    <a:pt x="157" y="39"/>
                    <a:pt x="157" y="39"/>
                  </a:cubicBezTo>
                  <a:cubicBezTo>
                    <a:pt x="157" y="39"/>
                    <a:pt x="157" y="39"/>
                    <a:pt x="157" y="39"/>
                  </a:cubicBezTo>
                  <a:cubicBezTo>
                    <a:pt x="157" y="39"/>
                    <a:pt x="157" y="39"/>
                    <a:pt x="157" y="39"/>
                  </a:cubicBezTo>
                  <a:cubicBezTo>
                    <a:pt x="181" y="50"/>
                    <a:pt x="195" y="68"/>
                    <a:pt x="198" y="93"/>
                  </a:cubicBezTo>
                  <a:cubicBezTo>
                    <a:pt x="201" y="112"/>
                    <a:pt x="197" y="129"/>
                    <a:pt x="197" y="129"/>
                  </a:cubicBezTo>
                  <a:close/>
                  <a:moveTo>
                    <a:pt x="111" y="84"/>
                  </a:moveTo>
                  <a:cubicBezTo>
                    <a:pt x="109" y="85"/>
                    <a:pt x="107" y="87"/>
                    <a:pt x="107" y="90"/>
                  </a:cubicBezTo>
                  <a:cubicBezTo>
                    <a:pt x="107" y="95"/>
                    <a:pt x="113" y="96"/>
                    <a:pt x="116" y="93"/>
                  </a:cubicBezTo>
                  <a:cubicBezTo>
                    <a:pt x="117" y="91"/>
                    <a:pt x="118" y="89"/>
                    <a:pt x="117" y="87"/>
                  </a:cubicBezTo>
                  <a:cubicBezTo>
                    <a:pt x="119" y="86"/>
                    <a:pt x="121" y="87"/>
                    <a:pt x="122" y="87"/>
                  </a:cubicBezTo>
                  <a:cubicBezTo>
                    <a:pt x="113" y="90"/>
                    <a:pt x="121" y="105"/>
                    <a:pt x="128" y="95"/>
                  </a:cubicBezTo>
                  <a:cubicBezTo>
                    <a:pt x="129" y="94"/>
                    <a:pt x="130" y="92"/>
                    <a:pt x="130" y="91"/>
                  </a:cubicBezTo>
                  <a:cubicBezTo>
                    <a:pt x="130" y="91"/>
                    <a:pt x="131" y="91"/>
                    <a:pt x="131" y="91"/>
                  </a:cubicBezTo>
                  <a:cubicBezTo>
                    <a:pt x="132" y="92"/>
                    <a:pt x="133" y="92"/>
                    <a:pt x="134" y="93"/>
                  </a:cubicBezTo>
                  <a:cubicBezTo>
                    <a:pt x="134" y="93"/>
                    <a:pt x="133" y="93"/>
                    <a:pt x="133" y="93"/>
                  </a:cubicBezTo>
                  <a:cubicBezTo>
                    <a:pt x="129" y="95"/>
                    <a:pt x="127" y="103"/>
                    <a:pt x="132" y="105"/>
                  </a:cubicBezTo>
                  <a:cubicBezTo>
                    <a:pt x="134" y="105"/>
                    <a:pt x="136" y="105"/>
                    <a:pt x="137" y="104"/>
                  </a:cubicBezTo>
                  <a:cubicBezTo>
                    <a:pt x="137" y="105"/>
                    <a:pt x="137" y="105"/>
                    <a:pt x="137" y="105"/>
                  </a:cubicBezTo>
                  <a:cubicBezTo>
                    <a:pt x="141" y="110"/>
                    <a:pt x="145" y="109"/>
                    <a:pt x="148" y="107"/>
                  </a:cubicBezTo>
                  <a:cubicBezTo>
                    <a:pt x="147" y="109"/>
                    <a:pt x="148" y="111"/>
                    <a:pt x="149" y="112"/>
                  </a:cubicBezTo>
                  <a:cubicBezTo>
                    <a:pt x="95" y="168"/>
                    <a:pt x="95" y="168"/>
                    <a:pt x="95" y="168"/>
                  </a:cubicBezTo>
                  <a:cubicBezTo>
                    <a:pt x="98" y="90"/>
                    <a:pt x="98" y="90"/>
                    <a:pt x="98" y="90"/>
                  </a:cubicBezTo>
                  <a:cubicBezTo>
                    <a:pt x="103" y="94"/>
                    <a:pt x="106" y="88"/>
                    <a:pt x="107" y="84"/>
                  </a:cubicBezTo>
                  <a:cubicBezTo>
                    <a:pt x="108" y="83"/>
                    <a:pt x="110" y="83"/>
                    <a:pt x="111" y="84"/>
                  </a:cubicBezTo>
                  <a:close/>
                  <a:moveTo>
                    <a:pt x="153" y="102"/>
                  </a:moveTo>
                  <a:cubicBezTo>
                    <a:pt x="152" y="103"/>
                    <a:pt x="152" y="103"/>
                    <a:pt x="151" y="103"/>
                  </a:cubicBezTo>
                  <a:cubicBezTo>
                    <a:pt x="151" y="103"/>
                    <a:pt x="152" y="102"/>
                    <a:pt x="152" y="102"/>
                  </a:cubicBezTo>
                  <a:cubicBezTo>
                    <a:pt x="152" y="102"/>
                    <a:pt x="153" y="102"/>
                    <a:pt x="153" y="102"/>
                  </a:cubicBezTo>
                  <a:close/>
                  <a:moveTo>
                    <a:pt x="141" y="94"/>
                  </a:moveTo>
                  <a:cubicBezTo>
                    <a:pt x="143" y="95"/>
                    <a:pt x="145" y="96"/>
                    <a:pt x="146" y="97"/>
                  </a:cubicBezTo>
                  <a:cubicBezTo>
                    <a:pt x="144" y="98"/>
                    <a:pt x="142" y="98"/>
                    <a:pt x="141" y="99"/>
                  </a:cubicBezTo>
                  <a:cubicBezTo>
                    <a:pt x="141" y="98"/>
                    <a:pt x="141" y="97"/>
                    <a:pt x="141" y="96"/>
                  </a:cubicBezTo>
                  <a:cubicBezTo>
                    <a:pt x="141" y="96"/>
                    <a:pt x="141" y="95"/>
                    <a:pt x="141" y="94"/>
                  </a:cubicBezTo>
                  <a:close/>
                  <a:moveTo>
                    <a:pt x="99" y="86"/>
                  </a:moveTo>
                  <a:cubicBezTo>
                    <a:pt x="99" y="85"/>
                    <a:pt x="99" y="85"/>
                    <a:pt x="99" y="85"/>
                  </a:cubicBezTo>
                  <a:cubicBezTo>
                    <a:pt x="99" y="85"/>
                    <a:pt x="99" y="85"/>
                    <a:pt x="99" y="85"/>
                  </a:cubicBezTo>
                  <a:cubicBezTo>
                    <a:pt x="99" y="86"/>
                    <a:pt x="99" y="86"/>
                    <a:pt x="99"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50"/>
            <p:cNvSpPr>
              <a:spLocks noEditPoints="1"/>
            </p:cNvSpPr>
            <p:nvPr/>
          </p:nvSpPr>
          <p:spPr bwMode="auto">
            <a:xfrm>
              <a:off x="4270" y="2423"/>
              <a:ext cx="739" cy="322"/>
            </a:xfrm>
            <a:custGeom>
              <a:avLst/>
              <a:gdLst>
                <a:gd name="T0" fmla="*/ 471 w 484"/>
                <a:gd name="T1" fmla="*/ 73 h 211"/>
                <a:gd name="T2" fmla="*/ 370 w 484"/>
                <a:gd name="T3" fmla="*/ 0 h 211"/>
                <a:gd name="T4" fmla="*/ 271 w 484"/>
                <a:gd name="T5" fmla="*/ 68 h 211"/>
                <a:gd name="T6" fmla="*/ 220 w 484"/>
                <a:gd name="T7" fmla="*/ 65 h 211"/>
                <a:gd name="T8" fmla="*/ 212 w 484"/>
                <a:gd name="T9" fmla="*/ 68 h 211"/>
                <a:gd name="T10" fmla="*/ 112 w 484"/>
                <a:gd name="T11" fmla="*/ 0 h 211"/>
                <a:gd name="T12" fmla="*/ 11 w 484"/>
                <a:gd name="T13" fmla="*/ 74 h 211"/>
                <a:gd name="T14" fmla="*/ 0 w 484"/>
                <a:gd name="T15" fmla="*/ 90 h 211"/>
                <a:gd name="T16" fmla="*/ 0 w 484"/>
                <a:gd name="T17" fmla="*/ 103 h 211"/>
                <a:gd name="T18" fmla="*/ 7 w 484"/>
                <a:gd name="T19" fmla="*/ 116 h 211"/>
                <a:gd name="T20" fmla="*/ 112 w 484"/>
                <a:gd name="T21" fmla="*/ 211 h 211"/>
                <a:gd name="T22" fmla="*/ 218 w 484"/>
                <a:gd name="T23" fmla="*/ 106 h 211"/>
                <a:gd name="T24" fmla="*/ 218 w 484"/>
                <a:gd name="T25" fmla="*/ 102 h 211"/>
                <a:gd name="T26" fmla="*/ 230 w 484"/>
                <a:gd name="T27" fmla="*/ 96 h 211"/>
                <a:gd name="T28" fmla="*/ 264 w 484"/>
                <a:gd name="T29" fmla="*/ 103 h 211"/>
                <a:gd name="T30" fmla="*/ 264 w 484"/>
                <a:gd name="T31" fmla="*/ 106 h 211"/>
                <a:gd name="T32" fmla="*/ 370 w 484"/>
                <a:gd name="T33" fmla="*/ 211 h 211"/>
                <a:gd name="T34" fmla="*/ 475 w 484"/>
                <a:gd name="T35" fmla="*/ 118 h 211"/>
                <a:gd name="T36" fmla="*/ 484 w 484"/>
                <a:gd name="T37" fmla="*/ 103 h 211"/>
                <a:gd name="T38" fmla="*/ 484 w 484"/>
                <a:gd name="T39" fmla="*/ 90 h 211"/>
                <a:gd name="T40" fmla="*/ 471 w 484"/>
                <a:gd name="T41" fmla="*/ 73 h 211"/>
                <a:gd name="T42" fmla="*/ 370 w 484"/>
                <a:gd name="T43" fmla="*/ 175 h 211"/>
                <a:gd name="T44" fmla="*/ 300 w 484"/>
                <a:gd name="T45" fmla="*/ 106 h 211"/>
                <a:gd name="T46" fmla="*/ 370 w 484"/>
                <a:gd name="T47" fmla="*/ 36 h 211"/>
                <a:gd name="T48" fmla="*/ 440 w 484"/>
                <a:gd name="T49" fmla="*/ 106 h 211"/>
                <a:gd name="T50" fmla="*/ 370 w 484"/>
                <a:gd name="T51" fmla="*/ 175 h 211"/>
                <a:gd name="T52" fmla="*/ 112 w 484"/>
                <a:gd name="T53" fmla="*/ 175 h 211"/>
                <a:gd name="T54" fmla="*/ 42 w 484"/>
                <a:gd name="T55" fmla="*/ 106 h 211"/>
                <a:gd name="T56" fmla="*/ 112 w 484"/>
                <a:gd name="T57" fmla="*/ 36 h 211"/>
                <a:gd name="T58" fmla="*/ 183 w 484"/>
                <a:gd name="T59" fmla="*/ 106 h 211"/>
                <a:gd name="T60" fmla="*/ 112 w 484"/>
                <a:gd name="T61" fmla="*/ 17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4" h="211">
                  <a:moveTo>
                    <a:pt x="471" y="73"/>
                  </a:moveTo>
                  <a:cubicBezTo>
                    <a:pt x="457" y="30"/>
                    <a:pt x="416" y="0"/>
                    <a:pt x="370" y="0"/>
                  </a:cubicBezTo>
                  <a:cubicBezTo>
                    <a:pt x="325" y="0"/>
                    <a:pt x="286" y="28"/>
                    <a:pt x="271" y="68"/>
                  </a:cubicBezTo>
                  <a:cubicBezTo>
                    <a:pt x="255" y="60"/>
                    <a:pt x="237" y="59"/>
                    <a:pt x="220" y="65"/>
                  </a:cubicBezTo>
                  <a:cubicBezTo>
                    <a:pt x="217" y="66"/>
                    <a:pt x="214" y="67"/>
                    <a:pt x="212" y="68"/>
                  </a:cubicBezTo>
                  <a:cubicBezTo>
                    <a:pt x="196" y="28"/>
                    <a:pt x="157" y="0"/>
                    <a:pt x="112" y="0"/>
                  </a:cubicBezTo>
                  <a:cubicBezTo>
                    <a:pt x="66" y="0"/>
                    <a:pt x="25" y="30"/>
                    <a:pt x="11" y="74"/>
                  </a:cubicBezTo>
                  <a:cubicBezTo>
                    <a:pt x="5" y="77"/>
                    <a:pt x="0" y="83"/>
                    <a:pt x="0" y="90"/>
                  </a:cubicBezTo>
                  <a:cubicBezTo>
                    <a:pt x="0" y="103"/>
                    <a:pt x="0" y="103"/>
                    <a:pt x="0" y="103"/>
                  </a:cubicBezTo>
                  <a:cubicBezTo>
                    <a:pt x="0" y="108"/>
                    <a:pt x="3" y="113"/>
                    <a:pt x="7" y="116"/>
                  </a:cubicBezTo>
                  <a:cubicBezTo>
                    <a:pt x="12" y="170"/>
                    <a:pt x="57" y="211"/>
                    <a:pt x="112" y="211"/>
                  </a:cubicBezTo>
                  <a:cubicBezTo>
                    <a:pt x="171" y="211"/>
                    <a:pt x="218" y="164"/>
                    <a:pt x="218" y="106"/>
                  </a:cubicBezTo>
                  <a:cubicBezTo>
                    <a:pt x="218" y="104"/>
                    <a:pt x="218" y="103"/>
                    <a:pt x="218" y="102"/>
                  </a:cubicBezTo>
                  <a:cubicBezTo>
                    <a:pt x="221" y="100"/>
                    <a:pt x="226" y="98"/>
                    <a:pt x="230" y="96"/>
                  </a:cubicBezTo>
                  <a:cubicBezTo>
                    <a:pt x="242" y="92"/>
                    <a:pt x="253" y="94"/>
                    <a:pt x="264" y="103"/>
                  </a:cubicBezTo>
                  <a:cubicBezTo>
                    <a:pt x="264" y="104"/>
                    <a:pt x="264" y="105"/>
                    <a:pt x="264" y="106"/>
                  </a:cubicBezTo>
                  <a:cubicBezTo>
                    <a:pt x="264" y="164"/>
                    <a:pt x="312" y="211"/>
                    <a:pt x="370" y="211"/>
                  </a:cubicBezTo>
                  <a:cubicBezTo>
                    <a:pt x="424" y="211"/>
                    <a:pt x="469" y="170"/>
                    <a:pt x="475" y="118"/>
                  </a:cubicBezTo>
                  <a:cubicBezTo>
                    <a:pt x="481" y="115"/>
                    <a:pt x="484" y="109"/>
                    <a:pt x="484" y="103"/>
                  </a:cubicBezTo>
                  <a:cubicBezTo>
                    <a:pt x="484" y="90"/>
                    <a:pt x="484" y="90"/>
                    <a:pt x="484" y="90"/>
                  </a:cubicBezTo>
                  <a:cubicBezTo>
                    <a:pt x="484" y="82"/>
                    <a:pt x="479" y="75"/>
                    <a:pt x="471" y="73"/>
                  </a:cubicBezTo>
                  <a:close/>
                  <a:moveTo>
                    <a:pt x="370" y="175"/>
                  </a:moveTo>
                  <a:cubicBezTo>
                    <a:pt x="331" y="175"/>
                    <a:pt x="300" y="144"/>
                    <a:pt x="300" y="106"/>
                  </a:cubicBezTo>
                  <a:cubicBezTo>
                    <a:pt x="300" y="67"/>
                    <a:pt x="331" y="36"/>
                    <a:pt x="370" y="36"/>
                  </a:cubicBezTo>
                  <a:cubicBezTo>
                    <a:pt x="409" y="36"/>
                    <a:pt x="440" y="67"/>
                    <a:pt x="440" y="106"/>
                  </a:cubicBezTo>
                  <a:cubicBezTo>
                    <a:pt x="440" y="144"/>
                    <a:pt x="409" y="175"/>
                    <a:pt x="370" y="175"/>
                  </a:cubicBezTo>
                  <a:close/>
                  <a:moveTo>
                    <a:pt x="112" y="175"/>
                  </a:moveTo>
                  <a:cubicBezTo>
                    <a:pt x="74" y="175"/>
                    <a:pt x="42" y="144"/>
                    <a:pt x="42" y="106"/>
                  </a:cubicBezTo>
                  <a:cubicBezTo>
                    <a:pt x="42" y="67"/>
                    <a:pt x="74" y="36"/>
                    <a:pt x="112" y="36"/>
                  </a:cubicBezTo>
                  <a:cubicBezTo>
                    <a:pt x="151" y="36"/>
                    <a:pt x="183" y="67"/>
                    <a:pt x="183" y="106"/>
                  </a:cubicBezTo>
                  <a:cubicBezTo>
                    <a:pt x="183" y="144"/>
                    <a:pt x="151" y="175"/>
                    <a:pt x="112"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51"/>
            <p:cNvSpPr>
              <a:spLocks noEditPoints="1"/>
            </p:cNvSpPr>
            <p:nvPr/>
          </p:nvSpPr>
          <p:spPr bwMode="auto">
            <a:xfrm>
              <a:off x="1529" y="3056"/>
              <a:ext cx="554" cy="636"/>
            </a:xfrm>
            <a:custGeom>
              <a:avLst/>
              <a:gdLst>
                <a:gd name="T0" fmla="*/ 331 w 363"/>
                <a:gd name="T1" fmla="*/ 240 h 417"/>
                <a:gd name="T2" fmla="*/ 331 w 363"/>
                <a:gd name="T3" fmla="*/ 234 h 417"/>
                <a:gd name="T4" fmla="*/ 321 w 363"/>
                <a:gd name="T5" fmla="*/ 174 h 417"/>
                <a:gd name="T6" fmla="*/ 321 w 363"/>
                <a:gd name="T7" fmla="*/ 174 h 417"/>
                <a:gd name="T8" fmla="*/ 325 w 363"/>
                <a:gd name="T9" fmla="*/ 63 h 417"/>
                <a:gd name="T10" fmla="*/ 336 w 363"/>
                <a:gd name="T11" fmla="*/ 0 h 417"/>
                <a:gd name="T12" fmla="*/ 279 w 363"/>
                <a:gd name="T13" fmla="*/ 13 h 417"/>
                <a:gd name="T14" fmla="*/ 111 w 363"/>
                <a:gd name="T15" fmla="*/ 13 h 417"/>
                <a:gd name="T16" fmla="*/ 37 w 363"/>
                <a:gd name="T17" fmla="*/ 1 h 417"/>
                <a:gd name="T18" fmla="*/ 45 w 363"/>
                <a:gd name="T19" fmla="*/ 70 h 417"/>
                <a:gd name="T20" fmla="*/ 35 w 363"/>
                <a:gd name="T21" fmla="*/ 115 h 417"/>
                <a:gd name="T22" fmla="*/ 47 w 363"/>
                <a:gd name="T23" fmla="*/ 168 h 417"/>
                <a:gd name="T24" fmla="*/ 35 w 363"/>
                <a:gd name="T25" fmla="*/ 229 h 417"/>
                <a:gd name="T26" fmla="*/ 2 w 363"/>
                <a:gd name="T27" fmla="*/ 379 h 417"/>
                <a:gd name="T28" fmla="*/ 69 w 363"/>
                <a:gd name="T29" fmla="*/ 342 h 417"/>
                <a:gd name="T30" fmla="*/ 109 w 363"/>
                <a:gd name="T31" fmla="*/ 379 h 417"/>
                <a:gd name="T32" fmla="*/ 106 w 363"/>
                <a:gd name="T33" fmla="*/ 394 h 417"/>
                <a:gd name="T34" fmla="*/ 119 w 363"/>
                <a:gd name="T35" fmla="*/ 417 h 417"/>
                <a:gd name="T36" fmla="*/ 128 w 363"/>
                <a:gd name="T37" fmla="*/ 408 h 417"/>
                <a:gd name="T38" fmla="*/ 138 w 363"/>
                <a:gd name="T39" fmla="*/ 417 h 417"/>
                <a:gd name="T40" fmla="*/ 148 w 363"/>
                <a:gd name="T41" fmla="*/ 406 h 417"/>
                <a:gd name="T42" fmla="*/ 159 w 363"/>
                <a:gd name="T43" fmla="*/ 417 h 417"/>
                <a:gd name="T44" fmla="*/ 170 w 363"/>
                <a:gd name="T45" fmla="*/ 401 h 417"/>
                <a:gd name="T46" fmla="*/ 183 w 363"/>
                <a:gd name="T47" fmla="*/ 402 h 417"/>
                <a:gd name="T48" fmla="*/ 196 w 363"/>
                <a:gd name="T49" fmla="*/ 401 h 417"/>
                <a:gd name="T50" fmla="*/ 207 w 363"/>
                <a:gd name="T51" fmla="*/ 417 h 417"/>
                <a:gd name="T52" fmla="*/ 217 w 363"/>
                <a:gd name="T53" fmla="*/ 408 h 417"/>
                <a:gd name="T54" fmla="*/ 227 w 363"/>
                <a:gd name="T55" fmla="*/ 417 h 417"/>
                <a:gd name="T56" fmla="*/ 237 w 363"/>
                <a:gd name="T57" fmla="*/ 406 h 417"/>
                <a:gd name="T58" fmla="*/ 247 w 363"/>
                <a:gd name="T59" fmla="*/ 417 h 417"/>
                <a:gd name="T60" fmla="*/ 260 w 363"/>
                <a:gd name="T61" fmla="*/ 394 h 417"/>
                <a:gd name="T62" fmla="*/ 257 w 363"/>
                <a:gd name="T63" fmla="*/ 379 h 417"/>
                <a:gd name="T64" fmla="*/ 295 w 363"/>
                <a:gd name="T65" fmla="*/ 343 h 417"/>
                <a:gd name="T66" fmla="*/ 361 w 363"/>
                <a:gd name="T67" fmla="*/ 379 h 417"/>
                <a:gd name="T68" fmla="*/ 331 w 363"/>
                <a:gd name="T69" fmla="*/ 240 h 417"/>
                <a:gd name="T70" fmla="*/ 265 w 363"/>
                <a:gd name="T71" fmla="*/ 157 h 417"/>
                <a:gd name="T72" fmla="*/ 200 w 363"/>
                <a:gd name="T73" fmla="*/ 127 h 417"/>
                <a:gd name="T74" fmla="*/ 188 w 363"/>
                <a:gd name="T75" fmla="*/ 159 h 417"/>
                <a:gd name="T76" fmla="*/ 188 w 363"/>
                <a:gd name="T77" fmla="*/ 159 h 417"/>
                <a:gd name="T78" fmla="*/ 188 w 363"/>
                <a:gd name="T79" fmla="*/ 159 h 417"/>
                <a:gd name="T80" fmla="*/ 188 w 363"/>
                <a:gd name="T81" fmla="*/ 159 h 417"/>
                <a:gd name="T82" fmla="*/ 188 w 363"/>
                <a:gd name="T83" fmla="*/ 159 h 417"/>
                <a:gd name="T84" fmla="*/ 176 w 363"/>
                <a:gd name="T85" fmla="*/ 127 h 417"/>
                <a:gd name="T86" fmla="*/ 111 w 363"/>
                <a:gd name="T87" fmla="*/ 157 h 417"/>
                <a:gd name="T88" fmla="*/ 65 w 363"/>
                <a:gd name="T89" fmla="*/ 111 h 417"/>
                <a:gd name="T90" fmla="*/ 83 w 363"/>
                <a:gd name="T91" fmla="*/ 66 h 417"/>
                <a:gd name="T92" fmla="*/ 71 w 363"/>
                <a:gd name="T93" fmla="*/ 59 h 417"/>
                <a:gd name="T94" fmla="*/ 142 w 363"/>
                <a:gd name="T95" fmla="*/ 58 h 417"/>
                <a:gd name="T96" fmla="*/ 186 w 363"/>
                <a:gd name="T97" fmla="*/ 113 h 417"/>
                <a:gd name="T98" fmla="*/ 188 w 363"/>
                <a:gd name="T99" fmla="*/ 113 h 417"/>
                <a:gd name="T100" fmla="*/ 188 w 363"/>
                <a:gd name="T101" fmla="*/ 113 h 417"/>
                <a:gd name="T102" fmla="*/ 190 w 363"/>
                <a:gd name="T103" fmla="*/ 113 h 417"/>
                <a:gd name="T104" fmla="*/ 234 w 363"/>
                <a:gd name="T105" fmla="*/ 58 h 417"/>
                <a:gd name="T106" fmla="*/ 305 w 363"/>
                <a:gd name="T107" fmla="*/ 59 h 417"/>
                <a:gd name="T108" fmla="*/ 293 w 363"/>
                <a:gd name="T109" fmla="*/ 66 h 417"/>
                <a:gd name="T110" fmla="*/ 311 w 363"/>
                <a:gd name="T111" fmla="*/ 111 h 417"/>
                <a:gd name="T112" fmla="*/ 265 w 363"/>
                <a:gd name="T113" fmla="*/ 15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17">
                  <a:moveTo>
                    <a:pt x="331" y="240"/>
                  </a:moveTo>
                  <a:cubicBezTo>
                    <a:pt x="331" y="238"/>
                    <a:pt x="331" y="236"/>
                    <a:pt x="331" y="234"/>
                  </a:cubicBezTo>
                  <a:cubicBezTo>
                    <a:pt x="331" y="213"/>
                    <a:pt x="327" y="192"/>
                    <a:pt x="321" y="174"/>
                  </a:cubicBezTo>
                  <a:cubicBezTo>
                    <a:pt x="321" y="174"/>
                    <a:pt x="321" y="174"/>
                    <a:pt x="321" y="174"/>
                  </a:cubicBezTo>
                  <a:cubicBezTo>
                    <a:pt x="357" y="142"/>
                    <a:pt x="325" y="63"/>
                    <a:pt x="325" y="63"/>
                  </a:cubicBezTo>
                  <a:cubicBezTo>
                    <a:pt x="312" y="45"/>
                    <a:pt x="336" y="0"/>
                    <a:pt x="336" y="0"/>
                  </a:cubicBezTo>
                  <a:cubicBezTo>
                    <a:pt x="307" y="16"/>
                    <a:pt x="279" y="13"/>
                    <a:pt x="279" y="13"/>
                  </a:cubicBezTo>
                  <a:cubicBezTo>
                    <a:pt x="111" y="13"/>
                    <a:pt x="111" y="13"/>
                    <a:pt x="111" y="13"/>
                  </a:cubicBezTo>
                  <a:cubicBezTo>
                    <a:pt x="67" y="13"/>
                    <a:pt x="37" y="1"/>
                    <a:pt x="37" y="1"/>
                  </a:cubicBezTo>
                  <a:cubicBezTo>
                    <a:pt x="53" y="34"/>
                    <a:pt x="45" y="70"/>
                    <a:pt x="45" y="70"/>
                  </a:cubicBezTo>
                  <a:cubicBezTo>
                    <a:pt x="40" y="91"/>
                    <a:pt x="35" y="115"/>
                    <a:pt x="35" y="115"/>
                  </a:cubicBezTo>
                  <a:cubicBezTo>
                    <a:pt x="30" y="149"/>
                    <a:pt x="42" y="163"/>
                    <a:pt x="47" y="168"/>
                  </a:cubicBezTo>
                  <a:cubicBezTo>
                    <a:pt x="40" y="187"/>
                    <a:pt x="36" y="208"/>
                    <a:pt x="35" y="229"/>
                  </a:cubicBezTo>
                  <a:cubicBezTo>
                    <a:pt x="20" y="290"/>
                    <a:pt x="0" y="371"/>
                    <a:pt x="2" y="379"/>
                  </a:cubicBezTo>
                  <a:cubicBezTo>
                    <a:pt x="2" y="379"/>
                    <a:pt x="35" y="364"/>
                    <a:pt x="69" y="342"/>
                  </a:cubicBezTo>
                  <a:cubicBezTo>
                    <a:pt x="81" y="357"/>
                    <a:pt x="94" y="370"/>
                    <a:pt x="109" y="379"/>
                  </a:cubicBezTo>
                  <a:cubicBezTo>
                    <a:pt x="107" y="383"/>
                    <a:pt x="106" y="388"/>
                    <a:pt x="106" y="394"/>
                  </a:cubicBezTo>
                  <a:cubicBezTo>
                    <a:pt x="106" y="406"/>
                    <a:pt x="112" y="417"/>
                    <a:pt x="119" y="417"/>
                  </a:cubicBezTo>
                  <a:cubicBezTo>
                    <a:pt x="123" y="417"/>
                    <a:pt x="126" y="413"/>
                    <a:pt x="128" y="408"/>
                  </a:cubicBezTo>
                  <a:cubicBezTo>
                    <a:pt x="131" y="413"/>
                    <a:pt x="134" y="417"/>
                    <a:pt x="138" y="417"/>
                  </a:cubicBezTo>
                  <a:cubicBezTo>
                    <a:pt x="142" y="417"/>
                    <a:pt x="146" y="412"/>
                    <a:pt x="148" y="406"/>
                  </a:cubicBezTo>
                  <a:cubicBezTo>
                    <a:pt x="151" y="412"/>
                    <a:pt x="154" y="417"/>
                    <a:pt x="159" y="417"/>
                  </a:cubicBezTo>
                  <a:cubicBezTo>
                    <a:pt x="164" y="417"/>
                    <a:pt x="169" y="410"/>
                    <a:pt x="170" y="401"/>
                  </a:cubicBezTo>
                  <a:cubicBezTo>
                    <a:pt x="174" y="402"/>
                    <a:pt x="179" y="402"/>
                    <a:pt x="183" y="402"/>
                  </a:cubicBezTo>
                  <a:cubicBezTo>
                    <a:pt x="187" y="402"/>
                    <a:pt x="192" y="402"/>
                    <a:pt x="196" y="401"/>
                  </a:cubicBezTo>
                  <a:cubicBezTo>
                    <a:pt x="197" y="410"/>
                    <a:pt x="202" y="417"/>
                    <a:pt x="207" y="417"/>
                  </a:cubicBezTo>
                  <a:cubicBezTo>
                    <a:pt x="211" y="417"/>
                    <a:pt x="215" y="413"/>
                    <a:pt x="217" y="408"/>
                  </a:cubicBezTo>
                  <a:cubicBezTo>
                    <a:pt x="219" y="413"/>
                    <a:pt x="223" y="417"/>
                    <a:pt x="227" y="417"/>
                  </a:cubicBezTo>
                  <a:cubicBezTo>
                    <a:pt x="231" y="417"/>
                    <a:pt x="235" y="412"/>
                    <a:pt x="237" y="406"/>
                  </a:cubicBezTo>
                  <a:cubicBezTo>
                    <a:pt x="239" y="412"/>
                    <a:pt x="243" y="417"/>
                    <a:pt x="247" y="417"/>
                  </a:cubicBezTo>
                  <a:cubicBezTo>
                    <a:pt x="254" y="417"/>
                    <a:pt x="260" y="406"/>
                    <a:pt x="260" y="394"/>
                  </a:cubicBezTo>
                  <a:cubicBezTo>
                    <a:pt x="260" y="388"/>
                    <a:pt x="259" y="383"/>
                    <a:pt x="257" y="379"/>
                  </a:cubicBezTo>
                  <a:cubicBezTo>
                    <a:pt x="272" y="370"/>
                    <a:pt x="285" y="357"/>
                    <a:pt x="295" y="343"/>
                  </a:cubicBezTo>
                  <a:cubicBezTo>
                    <a:pt x="329" y="365"/>
                    <a:pt x="361" y="379"/>
                    <a:pt x="361" y="379"/>
                  </a:cubicBezTo>
                  <a:cubicBezTo>
                    <a:pt x="363" y="371"/>
                    <a:pt x="345" y="299"/>
                    <a:pt x="331" y="240"/>
                  </a:cubicBezTo>
                  <a:close/>
                  <a:moveTo>
                    <a:pt x="265" y="157"/>
                  </a:moveTo>
                  <a:cubicBezTo>
                    <a:pt x="226" y="156"/>
                    <a:pt x="200" y="127"/>
                    <a:pt x="200" y="127"/>
                  </a:cubicBezTo>
                  <a:cubicBezTo>
                    <a:pt x="196" y="127"/>
                    <a:pt x="189" y="156"/>
                    <a:pt x="188" y="159"/>
                  </a:cubicBezTo>
                  <a:cubicBezTo>
                    <a:pt x="188" y="159"/>
                    <a:pt x="188" y="159"/>
                    <a:pt x="188" y="159"/>
                  </a:cubicBezTo>
                  <a:cubicBezTo>
                    <a:pt x="188" y="159"/>
                    <a:pt x="188" y="159"/>
                    <a:pt x="188" y="159"/>
                  </a:cubicBezTo>
                  <a:cubicBezTo>
                    <a:pt x="188" y="159"/>
                    <a:pt x="188" y="159"/>
                    <a:pt x="188" y="159"/>
                  </a:cubicBezTo>
                  <a:cubicBezTo>
                    <a:pt x="188" y="159"/>
                    <a:pt x="188" y="159"/>
                    <a:pt x="188" y="159"/>
                  </a:cubicBezTo>
                  <a:cubicBezTo>
                    <a:pt x="187" y="156"/>
                    <a:pt x="180" y="127"/>
                    <a:pt x="176" y="127"/>
                  </a:cubicBezTo>
                  <a:cubicBezTo>
                    <a:pt x="176" y="127"/>
                    <a:pt x="150" y="156"/>
                    <a:pt x="111" y="157"/>
                  </a:cubicBezTo>
                  <a:cubicBezTo>
                    <a:pt x="111" y="157"/>
                    <a:pt x="70" y="161"/>
                    <a:pt x="65" y="111"/>
                  </a:cubicBezTo>
                  <a:cubicBezTo>
                    <a:pt x="65" y="111"/>
                    <a:pt x="66" y="75"/>
                    <a:pt x="83" y="66"/>
                  </a:cubicBezTo>
                  <a:cubicBezTo>
                    <a:pt x="83" y="66"/>
                    <a:pt x="76" y="68"/>
                    <a:pt x="71" y="59"/>
                  </a:cubicBezTo>
                  <a:cubicBezTo>
                    <a:pt x="71" y="59"/>
                    <a:pt x="112" y="44"/>
                    <a:pt x="142" y="58"/>
                  </a:cubicBezTo>
                  <a:cubicBezTo>
                    <a:pt x="142" y="58"/>
                    <a:pt x="165" y="66"/>
                    <a:pt x="186" y="113"/>
                  </a:cubicBezTo>
                  <a:cubicBezTo>
                    <a:pt x="188" y="113"/>
                    <a:pt x="188" y="113"/>
                    <a:pt x="188" y="113"/>
                  </a:cubicBezTo>
                  <a:cubicBezTo>
                    <a:pt x="188" y="113"/>
                    <a:pt x="188" y="113"/>
                    <a:pt x="188" y="113"/>
                  </a:cubicBezTo>
                  <a:cubicBezTo>
                    <a:pt x="190" y="113"/>
                    <a:pt x="190" y="113"/>
                    <a:pt x="190" y="113"/>
                  </a:cubicBezTo>
                  <a:cubicBezTo>
                    <a:pt x="211" y="66"/>
                    <a:pt x="234" y="58"/>
                    <a:pt x="234" y="58"/>
                  </a:cubicBezTo>
                  <a:cubicBezTo>
                    <a:pt x="264" y="44"/>
                    <a:pt x="305" y="59"/>
                    <a:pt x="305" y="59"/>
                  </a:cubicBezTo>
                  <a:cubicBezTo>
                    <a:pt x="300" y="68"/>
                    <a:pt x="293" y="66"/>
                    <a:pt x="293" y="66"/>
                  </a:cubicBezTo>
                  <a:cubicBezTo>
                    <a:pt x="310" y="75"/>
                    <a:pt x="311" y="111"/>
                    <a:pt x="311" y="111"/>
                  </a:cubicBezTo>
                  <a:cubicBezTo>
                    <a:pt x="307" y="161"/>
                    <a:pt x="265" y="157"/>
                    <a:pt x="265"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52"/>
            <p:cNvSpPr>
              <a:spLocks noEditPoints="1"/>
            </p:cNvSpPr>
            <p:nvPr/>
          </p:nvSpPr>
          <p:spPr bwMode="auto">
            <a:xfrm>
              <a:off x="1677"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31 w 56"/>
                <a:gd name="T11" fmla="*/ 37 h 56"/>
                <a:gd name="T12" fmla="*/ 18 w 56"/>
                <a:gd name="T13" fmla="*/ 24 h 56"/>
                <a:gd name="T14" fmla="*/ 31 w 56"/>
                <a:gd name="T15" fmla="*/ 11 h 56"/>
                <a:gd name="T16" fmla="*/ 44 w 56"/>
                <a:gd name="T17" fmla="*/ 24 h 56"/>
                <a:gd name="T18" fmla="*/ 31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4"/>
                    <a:pt x="13" y="56"/>
                    <a:pt x="28" y="56"/>
                  </a:cubicBezTo>
                  <a:cubicBezTo>
                    <a:pt x="44" y="56"/>
                    <a:pt x="56" y="44"/>
                    <a:pt x="56" y="28"/>
                  </a:cubicBezTo>
                  <a:cubicBezTo>
                    <a:pt x="56" y="13"/>
                    <a:pt x="44" y="0"/>
                    <a:pt x="28" y="0"/>
                  </a:cubicBezTo>
                  <a:close/>
                  <a:moveTo>
                    <a:pt x="31" y="37"/>
                  </a:moveTo>
                  <a:cubicBezTo>
                    <a:pt x="24" y="37"/>
                    <a:pt x="18" y="32"/>
                    <a:pt x="18" y="24"/>
                  </a:cubicBezTo>
                  <a:cubicBezTo>
                    <a:pt x="18" y="17"/>
                    <a:pt x="24" y="11"/>
                    <a:pt x="31" y="11"/>
                  </a:cubicBezTo>
                  <a:cubicBezTo>
                    <a:pt x="38" y="11"/>
                    <a:pt x="44" y="17"/>
                    <a:pt x="44" y="24"/>
                  </a:cubicBezTo>
                  <a:cubicBezTo>
                    <a:pt x="44" y="32"/>
                    <a:pt x="38" y="37"/>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53"/>
            <p:cNvSpPr>
              <a:spLocks noEditPoints="1"/>
            </p:cNvSpPr>
            <p:nvPr/>
          </p:nvSpPr>
          <p:spPr bwMode="auto">
            <a:xfrm>
              <a:off x="1869"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5 w 56"/>
                <a:gd name="T11" fmla="*/ 37 h 56"/>
                <a:gd name="T12" fmla="*/ 12 w 56"/>
                <a:gd name="T13" fmla="*/ 24 h 56"/>
                <a:gd name="T14" fmla="*/ 25 w 56"/>
                <a:gd name="T15" fmla="*/ 11 h 56"/>
                <a:gd name="T16" fmla="*/ 38 w 56"/>
                <a:gd name="T17" fmla="*/ 24 h 56"/>
                <a:gd name="T18" fmla="*/ 25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4"/>
                    <a:pt x="12" y="56"/>
                    <a:pt x="28" y="56"/>
                  </a:cubicBezTo>
                  <a:cubicBezTo>
                    <a:pt x="43" y="56"/>
                    <a:pt x="56" y="44"/>
                    <a:pt x="56" y="28"/>
                  </a:cubicBezTo>
                  <a:cubicBezTo>
                    <a:pt x="56" y="13"/>
                    <a:pt x="43" y="0"/>
                    <a:pt x="28" y="0"/>
                  </a:cubicBezTo>
                  <a:close/>
                  <a:moveTo>
                    <a:pt x="25" y="37"/>
                  </a:moveTo>
                  <a:cubicBezTo>
                    <a:pt x="18" y="37"/>
                    <a:pt x="12" y="32"/>
                    <a:pt x="12" y="24"/>
                  </a:cubicBezTo>
                  <a:cubicBezTo>
                    <a:pt x="12" y="17"/>
                    <a:pt x="18" y="11"/>
                    <a:pt x="25" y="11"/>
                  </a:cubicBezTo>
                  <a:cubicBezTo>
                    <a:pt x="32" y="11"/>
                    <a:pt x="38" y="17"/>
                    <a:pt x="38" y="24"/>
                  </a:cubicBezTo>
                  <a:cubicBezTo>
                    <a:pt x="38" y="32"/>
                    <a:pt x="32" y="37"/>
                    <a:pt x="2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Line 54"/>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Line 55"/>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56"/>
            <p:cNvSpPr>
              <a:spLocks noEditPoints="1"/>
            </p:cNvSpPr>
            <p:nvPr/>
          </p:nvSpPr>
          <p:spPr bwMode="auto">
            <a:xfrm>
              <a:off x="4421" y="3097"/>
              <a:ext cx="690" cy="504"/>
            </a:xfrm>
            <a:custGeom>
              <a:avLst/>
              <a:gdLst>
                <a:gd name="T0" fmla="*/ 412 w 452"/>
                <a:gd name="T1" fmla="*/ 114 h 330"/>
                <a:gd name="T2" fmla="*/ 412 w 452"/>
                <a:gd name="T3" fmla="*/ 113 h 330"/>
                <a:gd name="T4" fmla="*/ 410 w 452"/>
                <a:gd name="T5" fmla="*/ 111 h 330"/>
                <a:gd name="T6" fmla="*/ 425 w 452"/>
                <a:gd name="T7" fmla="*/ 49 h 330"/>
                <a:gd name="T8" fmla="*/ 452 w 452"/>
                <a:gd name="T9" fmla="*/ 0 h 330"/>
                <a:gd name="T10" fmla="*/ 403 w 452"/>
                <a:gd name="T11" fmla="*/ 27 h 330"/>
                <a:gd name="T12" fmla="*/ 347 w 452"/>
                <a:gd name="T13" fmla="*/ 41 h 330"/>
                <a:gd name="T14" fmla="*/ 341 w 452"/>
                <a:gd name="T15" fmla="*/ 40 h 330"/>
                <a:gd name="T16" fmla="*/ 340 w 452"/>
                <a:gd name="T17" fmla="*/ 40 h 330"/>
                <a:gd name="T18" fmla="*/ 127 w 452"/>
                <a:gd name="T19" fmla="*/ 40 h 330"/>
                <a:gd name="T20" fmla="*/ 127 w 452"/>
                <a:gd name="T21" fmla="*/ 40 h 330"/>
                <a:gd name="T22" fmla="*/ 123 w 452"/>
                <a:gd name="T23" fmla="*/ 40 h 330"/>
                <a:gd name="T24" fmla="*/ 40 w 452"/>
                <a:gd name="T25" fmla="*/ 27 h 330"/>
                <a:gd name="T26" fmla="*/ 0 w 452"/>
                <a:gd name="T27" fmla="*/ 11 h 330"/>
                <a:gd name="T28" fmla="*/ 19 w 452"/>
                <a:gd name="T29" fmla="*/ 50 h 330"/>
                <a:gd name="T30" fmla="*/ 29 w 452"/>
                <a:gd name="T31" fmla="*/ 125 h 330"/>
                <a:gd name="T32" fmla="*/ 15 w 452"/>
                <a:gd name="T33" fmla="*/ 182 h 330"/>
                <a:gd name="T34" fmla="*/ 15 w 452"/>
                <a:gd name="T35" fmla="*/ 183 h 330"/>
                <a:gd name="T36" fmla="*/ 36 w 452"/>
                <a:gd name="T37" fmla="*/ 265 h 330"/>
                <a:gd name="T38" fmla="*/ 87 w 452"/>
                <a:gd name="T39" fmla="*/ 298 h 330"/>
                <a:gd name="T40" fmla="*/ 221 w 452"/>
                <a:gd name="T41" fmla="*/ 330 h 330"/>
                <a:gd name="T42" fmla="*/ 221 w 452"/>
                <a:gd name="T43" fmla="*/ 330 h 330"/>
                <a:gd name="T44" fmla="*/ 398 w 452"/>
                <a:gd name="T45" fmla="*/ 275 h 330"/>
                <a:gd name="T46" fmla="*/ 400 w 452"/>
                <a:gd name="T47" fmla="*/ 275 h 330"/>
                <a:gd name="T48" fmla="*/ 403 w 452"/>
                <a:gd name="T49" fmla="*/ 272 h 330"/>
                <a:gd name="T50" fmla="*/ 428 w 452"/>
                <a:gd name="T51" fmla="*/ 227 h 330"/>
                <a:gd name="T52" fmla="*/ 429 w 452"/>
                <a:gd name="T53" fmla="*/ 176 h 330"/>
                <a:gd name="T54" fmla="*/ 412 w 452"/>
                <a:gd name="T55" fmla="*/ 114 h 330"/>
                <a:gd name="T56" fmla="*/ 58 w 452"/>
                <a:gd name="T57" fmla="*/ 239 h 330"/>
                <a:gd name="T58" fmla="*/ 48 w 452"/>
                <a:gd name="T59" fmla="*/ 188 h 330"/>
                <a:gd name="T60" fmla="*/ 61 w 452"/>
                <a:gd name="T61" fmla="*/ 133 h 330"/>
                <a:gd name="T62" fmla="*/ 61 w 452"/>
                <a:gd name="T63" fmla="*/ 132 h 330"/>
                <a:gd name="T64" fmla="*/ 60 w 452"/>
                <a:gd name="T65" fmla="*/ 67 h 330"/>
                <a:gd name="T66" fmla="*/ 127 w 452"/>
                <a:gd name="T67" fmla="*/ 74 h 330"/>
                <a:gd name="T68" fmla="*/ 338 w 452"/>
                <a:gd name="T69" fmla="*/ 74 h 330"/>
                <a:gd name="T70" fmla="*/ 347 w 452"/>
                <a:gd name="T71" fmla="*/ 74 h 330"/>
                <a:gd name="T72" fmla="*/ 381 w 452"/>
                <a:gd name="T73" fmla="*/ 70 h 330"/>
                <a:gd name="T74" fmla="*/ 382 w 452"/>
                <a:gd name="T75" fmla="*/ 128 h 330"/>
                <a:gd name="T76" fmla="*/ 382 w 452"/>
                <a:gd name="T77" fmla="*/ 246 h 330"/>
                <a:gd name="T78" fmla="*/ 221 w 452"/>
                <a:gd name="T79" fmla="*/ 296 h 330"/>
                <a:gd name="T80" fmla="*/ 103 w 452"/>
                <a:gd name="T81" fmla="*/ 268 h 330"/>
                <a:gd name="T82" fmla="*/ 58 w 452"/>
                <a:gd name="T83" fmla="*/ 240 h 330"/>
                <a:gd name="T84" fmla="*/ 58 w 452"/>
                <a:gd name="T85" fmla="*/ 23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 h="330">
                  <a:moveTo>
                    <a:pt x="412" y="114"/>
                  </a:moveTo>
                  <a:cubicBezTo>
                    <a:pt x="412" y="113"/>
                    <a:pt x="412" y="113"/>
                    <a:pt x="412" y="113"/>
                  </a:cubicBezTo>
                  <a:cubicBezTo>
                    <a:pt x="410" y="111"/>
                    <a:pt x="410" y="111"/>
                    <a:pt x="410" y="111"/>
                  </a:cubicBezTo>
                  <a:cubicBezTo>
                    <a:pt x="405" y="104"/>
                    <a:pt x="412" y="74"/>
                    <a:pt x="425" y="49"/>
                  </a:cubicBezTo>
                  <a:cubicBezTo>
                    <a:pt x="452" y="0"/>
                    <a:pt x="452" y="0"/>
                    <a:pt x="452" y="0"/>
                  </a:cubicBezTo>
                  <a:cubicBezTo>
                    <a:pt x="403" y="27"/>
                    <a:pt x="403" y="27"/>
                    <a:pt x="403" y="27"/>
                  </a:cubicBezTo>
                  <a:cubicBezTo>
                    <a:pt x="381" y="39"/>
                    <a:pt x="359" y="41"/>
                    <a:pt x="347" y="41"/>
                  </a:cubicBezTo>
                  <a:cubicBezTo>
                    <a:pt x="343" y="41"/>
                    <a:pt x="341" y="40"/>
                    <a:pt x="341" y="40"/>
                  </a:cubicBezTo>
                  <a:cubicBezTo>
                    <a:pt x="340" y="40"/>
                    <a:pt x="340" y="40"/>
                    <a:pt x="340" y="40"/>
                  </a:cubicBezTo>
                  <a:cubicBezTo>
                    <a:pt x="127" y="40"/>
                    <a:pt x="127" y="40"/>
                    <a:pt x="127" y="40"/>
                  </a:cubicBezTo>
                  <a:cubicBezTo>
                    <a:pt x="127" y="40"/>
                    <a:pt x="127" y="40"/>
                    <a:pt x="127" y="40"/>
                  </a:cubicBezTo>
                  <a:cubicBezTo>
                    <a:pt x="126" y="40"/>
                    <a:pt x="124" y="40"/>
                    <a:pt x="123" y="40"/>
                  </a:cubicBezTo>
                  <a:cubicBezTo>
                    <a:pt x="75" y="40"/>
                    <a:pt x="41" y="27"/>
                    <a:pt x="40" y="27"/>
                  </a:cubicBezTo>
                  <a:cubicBezTo>
                    <a:pt x="0" y="11"/>
                    <a:pt x="0" y="11"/>
                    <a:pt x="0" y="11"/>
                  </a:cubicBezTo>
                  <a:cubicBezTo>
                    <a:pt x="19" y="50"/>
                    <a:pt x="19" y="50"/>
                    <a:pt x="19" y="50"/>
                  </a:cubicBezTo>
                  <a:cubicBezTo>
                    <a:pt x="36" y="83"/>
                    <a:pt x="29" y="121"/>
                    <a:pt x="29" y="125"/>
                  </a:cubicBezTo>
                  <a:cubicBezTo>
                    <a:pt x="21" y="151"/>
                    <a:pt x="16" y="181"/>
                    <a:pt x="15" y="182"/>
                  </a:cubicBezTo>
                  <a:cubicBezTo>
                    <a:pt x="15" y="183"/>
                    <a:pt x="15" y="183"/>
                    <a:pt x="15" y="183"/>
                  </a:cubicBezTo>
                  <a:cubicBezTo>
                    <a:pt x="8" y="233"/>
                    <a:pt x="25" y="256"/>
                    <a:pt x="36" y="265"/>
                  </a:cubicBezTo>
                  <a:cubicBezTo>
                    <a:pt x="38" y="267"/>
                    <a:pt x="57" y="282"/>
                    <a:pt x="87" y="298"/>
                  </a:cubicBezTo>
                  <a:cubicBezTo>
                    <a:pt x="116" y="312"/>
                    <a:pt x="163" y="330"/>
                    <a:pt x="221" y="330"/>
                  </a:cubicBezTo>
                  <a:cubicBezTo>
                    <a:pt x="221" y="330"/>
                    <a:pt x="221" y="330"/>
                    <a:pt x="221" y="330"/>
                  </a:cubicBezTo>
                  <a:cubicBezTo>
                    <a:pt x="281" y="330"/>
                    <a:pt x="340" y="311"/>
                    <a:pt x="398" y="275"/>
                  </a:cubicBezTo>
                  <a:cubicBezTo>
                    <a:pt x="400" y="275"/>
                    <a:pt x="400" y="275"/>
                    <a:pt x="400" y="275"/>
                  </a:cubicBezTo>
                  <a:cubicBezTo>
                    <a:pt x="403" y="272"/>
                    <a:pt x="403" y="272"/>
                    <a:pt x="403" y="272"/>
                  </a:cubicBezTo>
                  <a:cubicBezTo>
                    <a:pt x="416" y="261"/>
                    <a:pt x="424" y="246"/>
                    <a:pt x="428" y="227"/>
                  </a:cubicBezTo>
                  <a:cubicBezTo>
                    <a:pt x="431" y="212"/>
                    <a:pt x="431" y="195"/>
                    <a:pt x="429" y="176"/>
                  </a:cubicBezTo>
                  <a:cubicBezTo>
                    <a:pt x="424" y="144"/>
                    <a:pt x="414" y="117"/>
                    <a:pt x="412" y="114"/>
                  </a:cubicBezTo>
                  <a:close/>
                  <a:moveTo>
                    <a:pt x="58" y="239"/>
                  </a:moveTo>
                  <a:cubicBezTo>
                    <a:pt x="54" y="237"/>
                    <a:pt x="43" y="224"/>
                    <a:pt x="48" y="188"/>
                  </a:cubicBezTo>
                  <a:cubicBezTo>
                    <a:pt x="49" y="184"/>
                    <a:pt x="54" y="157"/>
                    <a:pt x="61" y="133"/>
                  </a:cubicBezTo>
                  <a:cubicBezTo>
                    <a:pt x="61" y="132"/>
                    <a:pt x="61" y="132"/>
                    <a:pt x="61" y="132"/>
                  </a:cubicBezTo>
                  <a:cubicBezTo>
                    <a:pt x="61" y="131"/>
                    <a:pt x="68" y="102"/>
                    <a:pt x="60" y="67"/>
                  </a:cubicBezTo>
                  <a:cubicBezTo>
                    <a:pt x="77" y="71"/>
                    <a:pt x="100" y="74"/>
                    <a:pt x="127" y="74"/>
                  </a:cubicBezTo>
                  <a:cubicBezTo>
                    <a:pt x="338" y="74"/>
                    <a:pt x="338" y="74"/>
                    <a:pt x="338" y="74"/>
                  </a:cubicBezTo>
                  <a:cubicBezTo>
                    <a:pt x="340" y="74"/>
                    <a:pt x="343" y="74"/>
                    <a:pt x="347" y="74"/>
                  </a:cubicBezTo>
                  <a:cubicBezTo>
                    <a:pt x="356" y="74"/>
                    <a:pt x="367" y="73"/>
                    <a:pt x="381" y="70"/>
                  </a:cubicBezTo>
                  <a:cubicBezTo>
                    <a:pt x="373" y="95"/>
                    <a:pt x="374" y="115"/>
                    <a:pt x="382" y="128"/>
                  </a:cubicBezTo>
                  <a:cubicBezTo>
                    <a:pt x="395" y="161"/>
                    <a:pt x="408" y="221"/>
                    <a:pt x="382" y="246"/>
                  </a:cubicBezTo>
                  <a:cubicBezTo>
                    <a:pt x="329" y="279"/>
                    <a:pt x="275" y="296"/>
                    <a:pt x="221" y="296"/>
                  </a:cubicBezTo>
                  <a:cubicBezTo>
                    <a:pt x="170" y="296"/>
                    <a:pt x="129" y="281"/>
                    <a:pt x="103" y="268"/>
                  </a:cubicBezTo>
                  <a:cubicBezTo>
                    <a:pt x="75" y="254"/>
                    <a:pt x="58" y="240"/>
                    <a:pt x="58" y="240"/>
                  </a:cubicBezTo>
                  <a:lnTo>
                    <a:pt x="58" y="2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Oval 57"/>
            <p:cNvSpPr>
              <a:spLocks noChangeArrowheads="1"/>
            </p:cNvSpPr>
            <p:nvPr/>
          </p:nvSpPr>
          <p:spPr bwMode="auto">
            <a:xfrm>
              <a:off x="4637" y="333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58"/>
            <p:cNvSpPr>
              <a:spLocks noEditPoints="1"/>
            </p:cNvSpPr>
            <p:nvPr/>
          </p:nvSpPr>
          <p:spPr bwMode="auto">
            <a:xfrm>
              <a:off x="4550" y="3254"/>
              <a:ext cx="428" cy="271"/>
            </a:xfrm>
            <a:custGeom>
              <a:avLst/>
              <a:gdLst>
                <a:gd name="T0" fmla="*/ 261 w 281"/>
                <a:gd name="T1" fmla="*/ 25 h 177"/>
                <a:gd name="T2" fmla="*/ 274 w 281"/>
                <a:gd name="T3" fmla="*/ 18 h 177"/>
                <a:gd name="T4" fmla="*/ 194 w 281"/>
                <a:gd name="T5" fmla="*/ 16 h 177"/>
                <a:gd name="T6" fmla="*/ 143 w 281"/>
                <a:gd name="T7" fmla="*/ 79 h 177"/>
                <a:gd name="T8" fmla="*/ 141 w 281"/>
                <a:gd name="T9" fmla="*/ 79 h 177"/>
                <a:gd name="T10" fmla="*/ 141 w 281"/>
                <a:gd name="T11" fmla="*/ 79 h 177"/>
                <a:gd name="T12" fmla="*/ 138 w 281"/>
                <a:gd name="T13" fmla="*/ 79 h 177"/>
                <a:gd name="T14" fmla="*/ 88 w 281"/>
                <a:gd name="T15" fmla="*/ 16 h 177"/>
                <a:gd name="T16" fmla="*/ 7 w 281"/>
                <a:gd name="T17" fmla="*/ 18 h 177"/>
                <a:gd name="T18" fmla="*/ 20 w 281"/>
                <a:gd name="T19" fmla="*/ 25 h 177"/>
                <a:gd name="T20" fmla="*/ 0 w 281"/>
                <a:gd name="T21" fmla="*/ 77 h 177"/>
                <a:gd name="T22" fmla="*/ 52 w 281"/>
                <a:gd name="T23" fmla="*/ 129 h 177"/>
                <a:gd name="T24" fmla="*/ 127 w 281"/>
                <a:gd name="T25" fmla="*/ 95 h 177"/>
                <a:gd name="T26" fmla="*/ 139 w 281"/>
                <a:gd name="T27" fmla="*/ 177 h 177"/>
                <a:gd name="T28" fmla="*/ 154 w 281"/>
                <a:gd name="T29" fmla="*/ 95 h 177"/>
                <a:gd name="T30" fmla="*/ 229 w 281"/>
                <a:gd name="T31" fmla="*/ 130 h 177"/>
                <a:gd name="T32" fmla="*/ 281 w 281"/>
                <a:gd name="T33" fmla="*/ 77 h 177"/>
                <a:gd name="T34" fmla="*/ 261 w 281"/>
                <a:gd name="T35" fmla="*/ 25 h 177"/>
                <a:gd name="T36" fmla="*/ 69 w 281"/>
                <a:gd name="T37" fmla="*/ 101 h 177"/>
                <a:gd name="T38" fmla="*/ 37 w 281"/>
                <a:gd name="T39" fmla="*/ 69 h 177"/>
                <a:gd name="T40" fmla="*/ 69 w 281"/>
                <a:gd name="T41" fmla="*/ 37 h 177"/>
                <a:gd name="T42" fmla="*/ 101 w 281"/>
                <a:gd name="T43" fmla="*/ 69 h 177"/>
                <a:gd name="T44" fmla="*/ 69 w 281"/>
                <a:gd name="T45" fmla="*/ 101 h 177"/>
                <a:gd name="T46" fmla="*/ 213 w 281"/>
                <a:gd name="T47" fmla="*/ 101 h 177"/>
                <a:gd name="T48" fmla="*/ 180 w 281"/>
                <a:gd name="T49" fmla="*/ 69 h 177"/>
                <a:gd name="T50" fmla="*/ 213 w 281"/>
                <a:gd name="T51" fmla="*/ 37 h 177"/>
                <a:gd name="T52" fmla="*/ 245 w 281"/>
                <a:gd name="T53" fmla="*/ 69 h 177"/>
                <a:gd name="T54" fmla="*/ 213 w 281"/>
                <a:gd name="T55" fmla="*/ 10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177">
                  <a:moveTo>
                    <a:pt x="261" y="25"/>
                  </a:moveTo>
                  <a:cubicBezTo>
                    <a:pt x="261" y="25"/>
                    <a:pt x="269" y="28"/>
                    <a:pt x="274" y="18"/>
                  </a:cubicBezTo>
                  <a:cubicBezTo>
                    <a:pt x="274" y="18"/>
                    <a:pt x="228" y="0"/>
                    <a:pt x="194" y="16"/>
                  </a:cubicBezTo>
                  <a:cubicBezTo>
                    <a:pt x="194" y="16"/>
                    <a:pt x="167" y="26"/>
                    <a:pt x="143" y="79"/>
                  </a:cubicBezTo>
                  <a:cubicBezTo>
                    <a:pt x="141" y="79"/>
                    <a:pt x="141" y="79"/>
                    <a:pt x="141" y="79"/>
                  </a:cubicBezTo>
                  <a:cubicBezTo>
                    <a:pt x="141" y="79"/>
                    <a:pt x="141" y="79"/>
                    <a:pt x="141" y="79"/>
                  </a:cubicBezTo>
                  <a:cubicBezTo>
                    <a:pt x="138" y="79"/>
                    <a:pt x="138" y="79"/>
                    <a:pt x="138" y="79"/>
                  </a:cubicBezTo>
                  <a:cubicBezTo>
                    <a:pt x="114" y="26"/>
                    <a:pt x="88" y="16"/>
                    <a:pt x="88" y="16"/>
                  </a:cubicBezTo>
                  <a:cubicBezTo>
                    <a:pt x="53" y="0"/>
                    <a:pt x="7" y="18"/>
                    <a:pt x="7" y="18"/>
                  </a:cubicBezTo>
                  <a:cubicBezTo>
                    <a:pt x="12" y="27"/>
                    <a:pt x="20" y="25"/>
                    <a:pt x="20" y="25"/>
                  </a:cubicBezTo>
                  <a:cubicBezTo>
                    <a:pt x="1" y="35"/>
                    <a:pt x="0" y="77"/>
                    <a:pt x="0" y="77"/>
                  </a:cubicBezTo>
                  <a:cubicBezTo>
                    <a:pt x="5" y="134"/>
                    <a:pt x="52" y="129"/>
                    <a:pt x="52" y="129"/>
                  </a:cubicBezTo>
                  <a:cubicBezTo>
                    <a:pt x="97" y="128"/>
                    <a:pt x="127" y="95"/>
                    <a:pt x="127" y="95"/>
                  </a:cubicBezTo>
                  <a:cubicBezTo>
                    <a:pt x="127" y="95"/>
                    <a:pt x="139" y="133"/>
                    <a:pt x="139" y="177"/>
                  </a:cubicBezTo>
                  <a:cubicBezTo>
                    <a:pt x="139" y="177"/>
                    <a:pt x="145" y="113"/>
                    <a:pt x="154" y="95"/>
                  </a:cubicBezTo>
                  <a:cubicBezTo>
                    <a:pt x="156" y="98"/>
                    <a:pt x="186" y="128"/>
                    <a:pt x="229" y="130"/>
                  </a:cubicBezTo>
                  <a:cubicBezTo>
                    <a:pt x="229" y="130"/>
                    <a:pt x="276" y="134"/>
                    <a:pt x="281" y="77"/>
                  </a:cubicBezTo>
                  <a:cubicBezTo>
                    <a:pt x="281" y="77"/>
                    <a:pt x="281" y="36"/>
                    <a:pt x="261" y="25"/>
                  </a:cubicBezTo>
                  <a:close/>
                  <a:moveTo>
                    <a:pt x="69" y="101"/>
                  </a:moveTo>
                  <a:cubicBezTo>
                    <a:pt x="51" y="101"/>
                    <a:pt x="37" y="87"/>
                    <a:pt x="37" y="69"/>
                  </a:cubicBezTo>
                  <a:cubicBezTo>
                    <a:pt x="37" y="51"/>
                    <a:pt x="51" y="37"/>
                    <a:pt x="69" y="37"/>
                  </a:cubicBezTo>
                  <a:cubicBezTo>
                    <a:pt x="87" y="37"/>
                    <a:pt x="101" y="51"/>
                    <a:pt x="101" y="69"/>
                  </a:cubicBezTo>
                  <a:cubicBezTo>
                    <a:pt x="101" y="87"/>
                    <a:pt x="87" y="101"/>
                    <a:pt x="69" y="101"/>
                  </a:cubicBezTo>
                  <a:close/>
                  <a:moveTo>
                    <a:pt x="213" y="101"/>
                  </a:moveTo>
                  <a:cubicBezTo>
                    <a:pt x="195" y="101"/>
                    <a:pt x="180" y="87"/>
                    <a:pt x="180" y="69"/>
                  </a:cubicBezTo>
                  <a:cubicBezTo>
                    <a:pt x="180" y="51"/>
                    <a:pt x="195" y="37"/>
                    <a:pt x="213" y="37"/>
                  </a:cubicBezTo>
                  <a:cubicBezTo>
                    <a:pt x="230" y="37"/>
                    <a:pt x="245" y="51"/>
                    <a:pt x="245" y="69"/>
                  </a:cubicBezTo>
                  <a:cubicBezTo>
                    <a:pt x="245" y="87"/>
                    <a:pt x="230" y="101"/>
                    <a:pt x="213"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Oval 59"/>
            <p:cNvSpPr>
              <a:spLocks noChangeArrowheads="1"/>
            </p:cNvSpPr>
            <p:nvPr/>
          </p:nvSpPr>
          <p:spPr bwMode="auto">
            <a:xfrm>
              <a:off x="4847" y="3331"/>
              <a:ext cx="44"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60"/>
            <p:cNvSpPr>
              <a:spLocks noEditPoints="1"/>
            </p:cNvSpPr>
            <p:nvPr/>
          </p:nvSpPr>
          <p:spPr bwMode="auto">
            <a:xfrm>
              <a:off x="3410" y="3160"/>
              <a:ext cx="630" cy="502"/>
            </a:xfrm>
            <a:custGeom>
              <a:avLst/>
              <a:gdLst>
                <a:gd name="T0" fmla="*/ 390 w 413"/>
                <a:gd name="T1" fmla="*/ 0 h 329"/>
                <a:gd name="T2" fmla="*/ 22 w 413"/>
                <a:gd name="T3" fmla="*/ 0 h 329"/>
                <a:gd name="T4" fmla="*/ 0 w 413"/>
                <a:gd name="T5" fmla="*/ 23 h 329"/>
                <a:gd name="T6" fmla="*/ 0 w 413"/>
                <a:gd name="T7" fmla="*/ 307 h 329"/>
                <a:gd name="T8" fmla="*/ 22 w 413"/>
                <a:gd name="T9" fmla="*/ 329 h 329"/>
                <a:gd name="T10" fmla="*/ 390 w 413"/>
                <a:gd name="T11" fmla="*/ 329 h 329"/>
                <a:gd name="T12" fmla="*/ 413 w 413"/>
                <a:gd name="T13" fmla="*/ 307 h 329"/>
                <a:gd name="T14" fmla="*/ 413 w 413"/>
                <a:gd name="T15" fmla="*/ 23 h 329"/>
                <a:gd name="T16" fmla="*/ 390 w 413"/>
                <a:gd name="T17" fmla="*/ 0 h 329"/>
                <a:gd name="T18" fmla="*/ 383 w 413"/>
                <a:gd name="T19" fmla="*/ 30 h 329"/>
                <a:gd name="T20" fmla="*/ 383 w 413"/>
                <a:gd name="T21" fmla="*/ 299 h 329"/>
                <a:gd name="T22" fmla="*/ 30 w 413"/>
                <a:gd name="T23" fmla="*/ 299 h 329"/>
                <a:gd name="T24" fmla="*/ 30 w 413"/>
                <a:gd name="T25" fmla="*/ 30 h 329"/>
                <a:gd name="T26" fmla="*/ 383 w 413"/>
                <a:gd name="T27" fmla="*/ 3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3" h="329">
                  <a:moveTo>
                    <a:pt x="390" y="0"/>
                  </a:moveTo>
                  <a:cubicBezTo>
                    <a:pt x="22" y="0"/>
                    <a:pt x="22" y="0"/>
                    <a:pt x="22" y="0"/>
                  </a:cubicBezTo>
                  <a:cubicBezTo>
                    <a:pt x="10" y="0"/>
                    <a:pt x="0" y="10"/>
                    <a:pt x="0" y="23"/>
                  </a:cubicBezTo>
                  <a:cubicBezTo>
                    <a:pt x="0" y="307"/>
                    <a:pt x="0" y="307"/>
                    <a:pt x="0" y="307"/>
                  </a:cubicBezTo>
                  <a:cubicBezTo>
                    <a:pt x="0" y="319"/>
                    <a:pt x="10" y="329"/>
                    <a:pt x="22" y="329"/>
                  </a:cubicBezTo>
                  <a:cubicBezTo>
                    <a:pt x="390" y="329"/>
                    <a:pt x="390" y="329"/>
                    <a:pt x="390" y="329"/>
                  </a:cubicBezTo>
                  <a:cubicBezTo>
                    <a:pt x="403" y="329"/>
                    <a:pt x="413" y="319"/>
                    <a:pt x="413" y="307"/>
                  </a:cubicBezTo>
                  <a:cubicBezTo>
                    <a:pt x="413" y="23"/>
                    <a:pt x="413" y="23"/>
                    <a:pt x="413" y="23"/>
                  </a:cubicBezTo>
                  <a:cubicBezTo>
                    <a:pt x="413" y="10"/>
                    <a:pt x="403" y="0"/>
                    <a:pt x="390" y="0"/>
                  </a:cubicBezTo>
                  <a:close/>
                  <a:moveTo>
                    <a:pt x="383" y="30"/>
                  </a:moveTo>
                  <a:cubicBezTo>
                    <a:pt x="383" y="299"/>
                    <a:pt x="383" y="299"/>
                    <a:pt x="383" y="299"/>
                  </a:cubicBezTo>
                  <a:cubicBezTo>
                    <a:pt x="30" y="299"/>
                    <a:pt x="30" y="299"/>
                    <a:pt x="30" y="299"/>
                  </a:cubicBezTo>
                  <a:cubicBezTo>
                    <a:pt x="30" y="30"/>
                    <a:pt x="30" y="30"/>
                    <a:pt x="30" y="30"/>
                  </a:cubicBezTo>
                  <a:lnTo>
                    <a:pt x="383"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61"/>
            <p:cNvSpPr/>
            <p:nvPr/>
          </p:nvSpPr>
          <p:spPr bwMode="auto">
            <a:xfrm>
              <a:off x="3805" y="3221"/>
              <a:ext cx="142" cy="186"/>
            </a:xfrm>
            <a:custGeom>
              <a:avLst/>
              <a:gdLst>
                <a:gd name="T0" fmla="*/ 90 w 93"/>
                <a:gd name="T1" fmla="*/ 42 h 122"/>
                <a:gd name="T2" fmla="*/ 87 w 93"/>
                <a:gd name="T3" fmla="*/ 39 h 122"/>
                <a:gd name="T4" fmla="*/ 89 w 93"/>
                <a:gd name="T5" fmla="*/ 35 h 122"/>
                <a:gd name="T6" fmla="*/ 85 w 93"/>
                <a:gd name="T7" fmla="*/ 26 h 122"/>
                <a:gd name="T8" fmla="*/ 80 w 93"/>
                <a:gd name="T9" fmla="*/ 24 h 122"/>
                <a:gd name="T10" fmla="*/ 80 w 93"/>
                <a:gd name="T11" fmla="*/ 19 h 122"/>
                <a:gd name="T12" fmla="*/ 74 w 93"/>
                <a:gd name="T13" fmla="*/ 13 h 122"/>
                <a:gd name="T14" fmla="*/ 69 w 93"/>
                <a:gd name="T15" fmla="*/ 13 h 122"/>
                <a:gd name="T16" fmla="*/ 68 w 93"/>
                <a:gd name="T17" fmla="*/ 8 h 122"/>
                <a:gd name="T18" fmla="*/ 59 w 93"/>
                <a:gd name="T19" fmla="*/ 5 h 122"/>
                <a:gd name="T20" fmla="*/ 54 w 93"/>
                <a:gd name="T21" fmla="*/ 7 h 122"/>
                <a:gd name="T22" fmla="*/ 51 w 93"/>
                <a:gd name="T23" fmla="*/ 3 h 122"/>
                <a:gd name="T24" fmla="*/ 42 w 93"/>
                <a:gd name="T25" fmla="*/ 3 h 122"/>
                <a:gd name="T26" fmla="*/ 38 w 93"/>
                <a:gd name="T27" fmla="*/ 6 h 122"/>
                <a:gd name="T28" fmla="*/ 34 w 93"/>
                <a:gd name="T29" fmla="*/ 4 h 122"/>
                <a:gd name="T30" fmla="*/ 26 w 93"/>
                <a:gd name="T31" fmla="*/ 8 h 122"/>
                <a:gd name="T32" fmla="*/ 23 w 93"/>
                <a:gd name="T33" fmla="*/ 13 h 122"/>
                <a:gd name="T34" fmla="*/ 18 w 93"/>
                <a:gd name="T35" fmla="*/ 13 h 122"/>
                <a:gd name="T36" fmla="*/ 12 w 93"/>
                <a:gd name="T37" fmla="*/ 19 h 122"/>
                <a:gd name="T38" fmla="*/ 12 w 93"/>
                <a:gd name="T39" fmla="*/ 24 h 122"/>
                <a:gd name="T40" fmla="*/ 7 w 93"/>
                <a:gd name="T41" fmla="*/ 25 h 122"/>
                <a:gd name="T42" fmla="*/ 4 w 93"/>
                <a:gd name="T43" fmla="*/ 34 h 122"/>
                <a:gd name="T44" fmla="*/ 6 w 93"/>
                <a:gd name="T45" fmla="*/ 39 h 122"/>
                <a:gd name="T46" fmla="*/ 2 w 93"/>
                <a:gd name="T47" fmla="*/ 42 h 122"/>
                <a:gd name="T48" fmla="*/ 2 w 93"/>
                <a:gd name="T49" fmla="*/ 51 h 122"/>
                <a:gd name="T50" fmla="*/ 5 w 93"/>
                <a:gd name="T51" fmla="*/ 55 h 122"/>
                <a:gd name="T52" fmla="*/ 4 w 93"/>
                <a:gd name="T53" fmla="*/ 59 h 122"/>
                <a:gd name="T54" fmla="*/ 7 w 93"/>
                <a:gd name="T55" fmla="*/ 67 h 122"/>
                <a:gd name="T56" fmla="*/ 12 w 93"/>
                <a:gd name="T57" fmla="*/ 70 h 122"/>
                <a:gd name="T58" fmla="*/ 12 w 93"/>
                <a:gd name="T59" fmla="*/ 75 h 122"/>
                <a:gd name="T60" fmla="*/ 18 w 93"/>
                <a:gd name="T61" fmla="*/ 81 h 122"/>
                <a:gd name="T62" fmla="*/ 23 w 93"/>
                <a:gd name="T63" fmla="*/ 81 h 122"/>
                <a:gd name="T64" fmla="*/ 24 w 93"/>
                <a:gd name="T65" fmla="*/ 83 h 122"/>
                <a:gd name="T66" fmla="*/ 15 w 93"/>
                <a:gd name="T67" fmla="*/ 109 h 122"/>
                <a:gd name="T68" fmla="*/ 28 w 93"/>
                <a:gd name="T69" fmla="*/ 108 h 122"/>
                <a:gd name="T70" fmla="*/ 35 w 93"/>
                <a:gd name="T71" fmla="*/ 122 h 122"/>
                <a:gd name="T72" fmla="*/ 45 w 93"/>
                <a:gd name="T73" fmla="*/ 93 h 122"/>
                <a:gd name="T74" fmla="*/ 49 w 93"/>
                <a:gd name="T75" fmla="*/ 92 h 122"/>
                <a:gd name="T76" fmla="*/ 58 w 93"/>
                <a:gd name="T77" fmla="*/ 122 h 122"/>
                <a:gd name="T78" fmla="*/ 65 w 93"/>
                <a:gd name="T79" fmla="*/ 108 h 122"/>
                <a:gd name="T80" fmla="*/ 79 w 93"/>
                <a:gd name="T81" fmla="*/ 109 h 122"/>
                <a:gd name="T82" fmla="*/ 70 w 93"/>
                <a:gd name="T83" fmla="*/ 81 h 122"/>
                <a:gd name="T84" fmla="*/ 74 w 93"/>
                <a:gd name="T85" fmla="*/ 81 h 122"/>
                <a:gd name="T86" fmla="*/ 80 w 93"/>
                <a:gd name="T87" fmla="*/ 75 h 122"/>
                <a:gd name="T88" fmla="*/ 80 w 93"/>
                <a:gd name="T89" fmla="*/ 70 h 122"/>
                <a:gd name="T90" fmla="*/ 85 w 93"/>
                <a:gd name="T91" fmla="*/ 68 h 122"/>
                <a:gd name="T92" fmla="*/ 88 w 93"/>
                <a:gd name="T93" fmla="*/ 60 h 122"/>
                <a:gd name="T94" fmla="*/ 86 w 93"/>
                <a:gd name="T95" fmla="*/ 55 h 122"/>
                <a:gd name="T96" fmla="*/ 90 w 93"/>
                <a:gd name="T97" fmla="*/ 51 h 122"/>
                <a:gd name="T98" fmla="*/ 90 w 93"/>
                <a:gd name="T99"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22">
                  <a:moveTo>
                    <a:pt x="90" y="42"/>
                  </a:moveTo>
                  <a:cubicBezTo>
                    <a:pt x="87" y="39"/>
                    <a:pt x="87" y="39"/>
                    <a:pt x="87" y="39"/>
                  </a:cubicBezTo>
                  <a:cubicBezTo>
                    <a:pt x="89" y="35"/>
                    <a:pt x="89" y="35"/>
                    <a:pt x="89" y="35"/>
                  </a:cubicBezTo>
                  <a:cubicBezTo>
                    <a:pt x="90" y="32"/>
                    <a:pt x="88" y="28"/>
                    <a:pt x="85" y="26"/>
                  </a:cubicBezTo>
                  <a:cubicBezTo>
                    <a:pt x="80" y="24"/>
                    <a:pt x="80" y="24"/>
                    <a:pt x="80" y="24"/>
                  </a:cubicBezTo>
                  <a:cubicBezTo>
                    <a:pt x="80" y="19"/>
                    <a:pt x="80" y="19"/>
                    <a:pt x="80" y="19"/>
                  </a:cubicBezTo>
                  <a:cubicBezTo>
                    <a:pt x="80" y="16"/>
                    <a:pt x="77" y="13"/>
                    <a:pt x="74" y="13"/>
                  </a:cubicBezTo>
                  <a:cubicBezTo>
                    <a:pt x="69" y="13"/>
                    <a:pt x="69" y="13"/>
                    <a:pt x="69" y="13"/>
                  </a:cubicBezTo>
                  <a:cubicBezTo>
                    <a:pt x="68" y="8"/>
                    <a:pt x="68" y="8"/>
                    <a:pt x="68" y="8"/>
                  </a:cubicBezTo>
                  <a:cubicBezTo>
                    <a:pt x="66" y="5"/>
                    <a:pt x="62" y="3"/>
                    <a:pt x="59" y="5"/>
                  </a:cubicBezTo>
                  <a:cubicBezTo>
                    <a:pt x="54" y="7"/>
                    <a:pt x="54" y="7"/>
                    <a:pt x="54" y="7"/>
                  </a:cubicBezTo>
                  <a:cubicBezTo>
                    <a:pt x="51" y="3"/>
                    <a:pt x="51" y="3"/>
                    <a:pt x="51" y="3"/>
                  </a:cubicBezTo>
                  <a:cubicBezTo>
                    <a:pt x="48" y="0"/>
                    <a:pt x="44" y="0"/>
                    <a:pt x="42" y="3"/>
                  </a:cubicBezTo>
                  <a:cubicBezTo>
                    <a:pt x="38" y="6"/>
                    <a:pt x="38" y="6"/>
                    <a:pt x="38" y="6"/>
                  </a:cubicBezTo>
                  <a:cubicBezTo>
                    <a:pt x="34" y="4"/>
                    <a:pt x="34" y="4"/>
                    <a:pt x="34" y="4"/>
                  </a:cubicBezTo>
                  <a:cubicBezTo>
                    <a:pt x="31" y="3"/>
                    <a:pt x="27" y="5"/>
                    <a:pt x="26" y="8"/>
                  </a:cubicBezTo>
                  <a:cubicBezTo>
                    <a:pt x="23" y="13"/>
                    <a:pt x="23" y="13"/>
                    <a:pt x="23" y="13"/>
                  </a:cubicBezTo>
                  <a:cubicBezTo>
                    <a:pt x="18" y="13"/>
                    <a:pt x="18" y="13"/>
                    <a:pt x="18" y="13"/>
                  </a:cubicBezTo>
                  <a:cubicBezTo>
                    <a:pt x="15" y="13"/>
                    <a:pt x="12" y="16"/>
                    <a:pt x="12" y="19"/>
                  </a:cubicBezTo>
                  <a:cubicBezTo>
                    <a:pt x="12" y="24"/>
                    <a:pt x="12" y="24"/>
                    <a:pt x="12" y="24"/>
                  </a:cubicBezTo>
                  <a:cubicBezTo>
                    <a:pt x="7" y="25"/>
                    <a:pt x="7" y="25"/>
                    <a:pt x="7" y="25"/>
                  </a:cubicBezTo>
                  <a:cubicBezTo>
                    <a:pt x="4" y="27"/>
                    <a:pt x="3" y="31"/>
                    <a:pt x="4" y="34"/>
                  </a:cubicBezTo>
                  <a:cubicBezTo>
                    <a:pt x="6" y="39"/>
                    <a:pt x="6" y="39"/>
                    <a:pt x="6" y="39"/>
                  </a:cubicBezTo>
                  <a:cubicBezTo>
                    <a:pt x="2" y="42"/>
                    <a:pt x="2" y="42"/>
                    <a:pt x="2" y="42"/>
                  </a:cubicBezTo>
                  <a:cubicBezTo>
                    <a:pt x="0" y="45"/>
                    <a:pt x="0" y="49"/>
                    <a:pt x="2" y="51"/>
                  </a:cubicBezTo>
                  <a:cubicBezTo>
                    <a:pt x="5" y="55"/>
                    <a:pt x="5" y="55"/>
                    <a:pt x="5" y="55"/>
                  </a:cubicBezTo>
                  <a:cubicBezTo>
                    <a:pt x="4" y="59"/>
                    <a:pt x="4" y="59"/>
                    <a:pt x="4" y="59"/>
                  </a:cubicBezTo>
                  <a:cubicBezTo>
                    <a:pt x="2" y="62"/>
                    <a:pt x="4" y="66"/>
                    <a:pt x="7" y="67"/>
                  </a:cubicBezTo>
                  <a:cubicBezTo>
                    <a:pt x="12" y="70"/>
                    <a:pt x="12" y="70"/>
                    <a:pt x="12" y="70"/>
                  </a:cubicBezTo>
                  <a:cubicBezTo>
                    <a:pt x="12" y="75"/>
                    <a:pt x="12" y="75"/>
                    <a:pt x="12" y="75"/>
                  </a:cubicBezTo>
                  <a:cubicBezTo>
                    <a:pt x="12" y="78"/>
                    <a:pt x="15" y="81"/>
                    <a:pt x="18" y="81"/>
                  </a:cubicBezTo>
                  <a:cubicBezTo>
                    <a:pt x="23" y="81"/>
                    <a:pt x="23" y="81"/>
                    <a:pt x="23" y="81"/>
                  </a:cubicBezTo>
                  <a:cubicBezTo>
                    <a:pt x="24" y="83"/>
                    <a:pt x="24" y="83"/>
                    <a:pt x="24" y="83"/>
                  </a:cubicBezTo>
                  <a:cubicBezTo>
                    <a:pt x="15" y="109"/>
                    <a:pt x="15" y="109"/>
                    <a:pt x="15" y="109"/>
                  </a:cubicBezTo>
                  <a:cubicBezTo>
                    <a:pt x="28" y="108"/>
                    <a:pt x="28" y="108"/>
                    <a:pt x="28" y="108"/>
                  </a:cubicBezTo>
                  <a:cubicBezTo>
                    <a:pt x="35" y="122"/>
                    <a:pt x="35" y="122"/>
                    <a:pt x="35" y="122"/>
                  </a:cubicBezTo>
                  <a:cubicBezTo>
                    <a:pt x="45" y="93"/>
                    <a:pt x="45" y="93"/>
                    <a:pt x="45" y="93"/>
                  </a:cubicBezTo>
                  <a:cubicBezTo>
                    <a:pt x="46" y="93"/>
                    <a:pt x="47" y="93"/>
                    <a:pt x="49" y="92"/>
                  </a:cubicBezTo>
                  <a:cubicBezTo>
                    <a:pt x="58" y="122"/>
                    <a:pt x="58" y="122"/>
                    <a:pt x="58" y="122"/>
                  </a:cubicBezTo>
                  <a:cubicBezTo>
                    <a:pt x="65" y="108"/>
                    <a:pt x="65" y="108"/>
                    <a:pt x="65" y="108"/>
                  </a:cubicBezTo>
                  <a:cubicBezTo>
                    <a:pt x="79" y="109"/>
                    <a:pt x="79" y="109"/>
                    <a:pt x="79" y="109"/>
                  </a:cubicBezTo>
                  <a:cubicBezTo>
                    <a:pt x="70" y="81"/>
                    <a:pt x="70" y="81"/>
                    <a:pt x="70" y="81"/>
                  </a:cubicBezTo>
                  <a:cubicBezTo>
                    <a:pt x="74" y="81"/>
                    <a:pt x="74" y="81"/>
                    <a:pt x="74" y="81"/>
                  </a:cubicBezTo>
                  <a:cubicBezTo>
                    <a:pt x="77" y="81"/>
                    <a:pt x="80" y="78"/>
                    <a:pt x="80" y="75"/>
                  </a:cubicBezTo>
                  <a:cubicBezTo>
                    <a:pt x="80" y="70"/>
                    <a:pt x="80" y="70"/>
                    <a:pt x="80" y="70"/>
                  </a:cubicBezTo>
                  <a:cubicBezTo>
                    <a:pt x="85" y="68"/>
                    <a:pt x="85" y="68"/>
                    <a:pt x="85" y="68"/>
                  </a:cubicBezTo>
                  <a:cubicBezTo>
                    <a:pt x="88" y="67"/>
                    <a:pt x="90" y="63"/>
                    <a:pt x="88" y="60"/>
                  </a:cubicBezTo>
                  <a:cubicBezTo>
                    <a:pt x="86" y="55"/>
                    <a:pt x="86" y="55"/>
                    <a:pt x="86" y="55"/>
                  </a:cubicBezTo>
                  <a:cubicBezTo>
                    <a:pt x="90" y="51"/>
                    <a:pt x="90" y="51"/>
                    <a:pt x="90" y="51"/>
                  </a:cubicBezTo>
                  <a:cubicBezTo>
                    <a:pt x="93" y="49"/>
                    <a:pt x="93" y="45"/>
                    <a:pt x="90"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62"/>
            <p:cNvSpPr/>
            <p:nvPr/>
          </p:nvSpPr>
          <p:spPr bwMode="auto">
            <a:xfrm>
              <a:off x="3790" y="3569"/>
              <a:ext cx="146" cy="18"/>
            </a:xfrm>
            <a:custGeom>
              <a:avLst/>
              <a:gdLst>
                <a:gd name="T0" fmla="*/ 96 w 96"/>
                <a:gd name="T1" fmla="*/ 6 h 12"/>
                <a:gd name="T2" fmla="*/ 93 w 96"/>
                <a:gd name="T3" fmla="*/ 12 h 12"/>
                <a:gd name="T4" fmla="*/ 2 w 96"/>
                <a:gd name="T5" fmla="*/ 12 h 12"/>
                <a:gd name="T6" fmla="*/ 0 w 96"/>
                <a:gd name="T7" fmla="*/ 6 h 12"/>
                <a:gd name="T8" fmla="*/ 0 w 96"/>
                <a:gd name="T9" fmla="*/ 6 h 12"/>
                <a:gd name="T10" fmla="*/ 2 w 96"/>
                <a:gd name="T11" fmla="*/ 0 h 12"/>
                <a:gd name="T12" fmla="*/ 93 w 96"/>
                <a:gd name="T13" fmla="*/ 0 h 12"/>
                <a:gd name="T14" fmla="*/ 96 w 96"/>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2">
                  <a:moveTo>
                    <a:pt x="96" y="6"/>
                  </a:moveTo>
                  <a:cubicBezTo>
                    <a:pt x="96" y="9"/>
                    <a:pt x="95" y="12"/>
                    <a:pt x="93" y="12"/>
                  </a:cubicBezTo>
                  <a:cubicBezTo>
                    <a:pt x="2" y="12"/>
                    <a:pt x="2" y="12"/>
                    <a:pt x="2" y="12"/>
                  </a:cubicBezTo>
                  <a:cubicBezTo>
                    <a:pt x="1" y="12"/>
                    <a:pt x="0" y="9"/>
                    <a:pt x="0" y="6"/>
                  </a:cubicBezTo>
                  <a:cubicBezTo>
                    <a:pt x="0" y="6"/>
                    <a:pt x="0" y="6"/>
                    <a:pt x="0" y="6"/>
                  </a:cubicBezTo>
                  <a:cubicBezTo>
                    <a:pt x="0" y="3"/>
                    <a:pt x="1" y="0"/>
                    <a:pt x="2" y="0"/>
                  </a:cubicBezTo>
                  <a:cubicBezTo>
                    <a:pt x="93" y="0"/>
                    <a:pt x="93" y="0"/>
                    <a:pt x="93" y="0"/>
                  </a:cubicBezTo>
                  <a:cubicBezTo>
                    <a:pt x="95" y="0"/>
                    <a:pt x="96" y="3"/>
                    <a:pt x="9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63"/>
            <p:cNvSpPr/>
            <p:nvPr/>
          </p:nvSpPr>
          <p:spPr bwMode="auto">
            <a:xfrm>
              <a:off x="3505" y="3517"/>
              <a:ext cx="440" cy="18"/>
            </a:xfrm>
            <a:custGeom>
              <a:avLst/>
              <a:gdLst>
                <a:gd name="T0" fmla="*/ 289 w 289"/>
                <a:gd name="T1" fmla="*/ 6 h 12"/>
                <a:gd name="T2" fmla="*/ 281 w 289"/>
                <a:gd name="T3" fmla="*/ 12 h 12"/>
                <a:gd name="T4" fmla="*/ 8 w 289"/>
                <a:gd name="T5" fmla="*/ 12 h 12"/>
                <a:gd name="T6" fmla="*/ 0 w 289"/>
                <a:gd name="T7" fmla="*/ 6 h 12"/>
                <a:gd name="T8" fmla="*/ 0 w 289"/>
                <a:gd name="T9" fmla="*/ 6 h 12"/>
                <a:gd name="T10" fmla="*/ 8 w 289"/>
                <a:gd name="T11" fmla="*/ 0 h 12"/>
                <a:gd name="T12" fmla="*/ 281 w 289"/>
                <a:gd name="T13" fmla="*/ 0 h 12"/>
                <a:gd name="T14" fmla="*/ 289 w 289"/>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2">
                  <a:moveTo>
                    <a:pt x="289" y="6"/>
                  </a:moveTo>
                  <a:cubicBezTo>
                    <a:pt x="289" y="9"/>
                    <a:pt x="285" y="12"/>
                    <a:pt x="281" y="12"/>
                  </a:cubicBezTo>
                  <a:cubicBezTo>
                    <a:pt x="8" y="12"/>
                    <a:pt x="8" y="12"/>
                    <a:pt x="8" y="12"/>
                  </a:cubicBezTo>
                  <a:cubicBezTo>
                    <a:pt x="4" y="12"/>
                    <a:pt x="0" y="9"/>
                    <a:pt x="0" y="6"/>
                  </a:cubicBezTo>
                  <a:cubicBezTo>
                    <a:pt x="0" y="6"/>
                    <a:pt x="0" y="6"/>
                    <a:pt x="0" y="6"/>
                  </a:cubicBezTo>
                  <a:cubicBezTo>
                    <a:pt x="0" y="3"/>
                    <a:pt x="4" y="0"/>
                    <a:pt x="8" y="0"/>
                  </a:cubicBezTo>
                  <a:cubicBezTo>
                    <a:pt x="281" y="0"/>
                    <a:pt x="281" y="0"/>
                    <a:pt x="281" y="0"/>
                  </a:cubicBezTo>
                  <a:cubicBezTo>
                    <a:pt x="285" y="0"/>
                    <a:pt x="289" y="3"/>
                    <a:pt x="28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64"/>
            <p:cNvSpPr/>
            <p:nvPr/>
          </p:nvSpPr>
          <p:spPr bwMode="auto">
            <a:xfrm>
              <a:off x="3505" y="3471"/>
              <a:ext cx="440" cy="17"/>
            </a:xfrm>
            <a:custGeom>
              <a:avLst/>
              <a:gdLst>
                <a:gd name="T0" fmla="*/ 289 w 289"/>
                <a:gd name="T1" fmla="*/ 5 h 11"/>
                <a:gd name="T2" fmla="*/ 281 w 289"/>
                <a:gd name="T3" fmla="*/ 11 h 11"/>
                <a:gd name="T4" fmla="*/ 8 w 289"/>
                <a:gd name="T5" fmla="*/ 11 h 11"/>
                <a:gd name="T6" fmla="*/ 0 w 289"/>
                <a:gd name="T7" fmla="*/ 5 h 11"/>
                <a:gd name="T8" fmla="*/ 0 w 289"/>
                <a:gd name="T9" fmla="*/ 5 h 11"/>
                <a:gd name="T10" fmla="*/ 8 w 289"/>
                <a:gd name="T11" fmla="*/ 0 h 11"/>
                <a:gd name="T12" fmla="*/ 281 w 289"/>
                <a:gd name="T13" fmla="*/ 0 h 11"/>
                <a:gd name="T14" fmla="*/ 289 w 289"/>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5"/>
                  </a:moveTo>
                  <a:cubicBezTo>
                    <a:pt x="289" y="9"/>
                    <a:pt x="285" y="11"/>
                    <a:pt x="281" y="11"/>
                  </a:cubicBezTo>
                  <a:cubicBezTo>
                    <a:pt x="8" y="11"/>
                    <a:pt x="8" y="11"/>
                    <a:pt x="8" y="11"/>
                  </a:cubicBezTo>
                  <a:cubicBezTo>
                    <a:pt x="4" y="11"/>
                    <a:pt x="0" y="9"/>
                    <a:pt x="0" y="5"/>
                  </a:cubicBezTo>
                  <a:cubicBezTo>
                    <a:pt x="0" y="5"/>
                    <a:pt x="0" y="5"/>
                    <a:pt x="0" y="5"/>
                  </a:cubicBezTo>
                  <a:cubicBezTo>
                    <a:pt x="0" y="2"/>
                    <a:pt x="4" y="0"/>
                    <a:pt x="8" y="0"/>
                  </a:cubicBezTo>
                  <a:cubicBezTo>
                    <a:pt x="281" y="0"/>
                    <a:pt x="281" y="0"/>
                    <a:pt x="281" y="0"/>
                  </a:cubicBezTo>
                  <a:cubicBezTo>
                    <a:pt x="285" y="0"/>
                    <a:pt x="289" y="2"/>
                    <a:pt x="28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65"/>
            <p:cNvSpPr/>
            <p:nvPr/>
          </p:nvSpPr>
          <p:spPr bwMode="auto">
            <a:xfrm>
              <a:off x="3505" y="3419"/>
              <a:ext cx="440" cy="17"/>
            </a:xfrm>
            <a:custGeom>
              <a:avLst/>
              <a:gdLst>
                <a:gd name="T0" fmla="*/ 289 w 289"/>
                <a:gd name="T1" fmla="*/ 6 h 11"/>
                <a:gd name="T2" fmla="*/ 281 w 289"/>
                <a:gd name="T3" fmla="*/ 11 h 11"/>
                <a:gd name="T4" fmla="*/ 8 w 289"/>
                <a:gd name="T5" fmla="*/ 11 h 11"/>
                <a:gd name="T6" fmla="*/ 0 w 289"/>
                <a:gd name="T7" fmla="*/ 6 h 11"/>
                <a:gd name="T8" fmla="*/ 0 w 289"/>
                <a:gd name="T9" fmla="*/ 6 h 11"/>
                <a:gd name="T10" fmla="*/ 8 w 289"/>
                <a:gd name="T11" fmla="*/ 0 h 11"/>
                <a:gd name="T12" fmla="*/ 281 w 289"/>
                <a:gd name="T13" fmla="*/ 0 h 11"/>
                <a:gd name="T14" fmla="*/ 289 w 289"/>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6"/>
                  </a:moveTo>
                  <a:cubicBezTo>
                    <a:pt x="289" y="9"/>
                    <a:pt x="285" y="11"/>
                    <a:pt x="281" y="11"/>
                  </a:cubicBezTo>
                  <a:cubicBezTo>
                    <a:pt x="8" y="11"/>
                    <a:pt x="8" y="11"/>
                    <a:pt x="8" y="11"/>
                  </a:cubicBezTo>
                  <a:cubicBezTo>
                    <a:pt x="4" y="11"/>
                    <a:pt x="0" y="9"/>
                    <a:pt x="0" y="6"/>
                  </a:cubicBezTo>
                  <a:cubicBezTo>
                    <a:pt x="0" y="6"/>
                    <a:pt x="0" y="6"/>
                    <a:pt x="0" y="6"/>
                  </a:cubicBezTo>
                  <a:cubicBezTo>
                    <a:pt x="0" y="2"/>
                    <a:pt x="4" y="0"/>
                    <a:pt x="8" y="0"/>
                  </a:cubicBezTo>
                  <a:cubicBezTo>
                    <a:pt x="281" y="0"/>
                    <a:pt x="281" y="0"/>
                    <a:pt x="281" y="0"/>
                  </a:cubicBezTo>
                  <a:cubicBezTo>
                    <a:pt x="285" y="0"/>
                    <a:pt x="289" y="2"/>
                    <a:pt x="28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66"/>
            <p:cNvSpPr/>
            <p:nvPr/>
          </p:nvSpPr>
          <p:spPr bwMode="auto">
            <a:xfrm>
              <a:off x="3505" y="3308"/>
              <a:ext cx="259" cy="17"/>
            </a:xfrm>
            <a:custGeom>
              <a:avLst/>
              <a:gdLst>
                <a:gd name="T0" fmla="*/ 170 w 170"/>
                <a:gd name="T1" fmla="*/ 5 h 11"/>
                <a:gd name="T2" fmla="*/ 166 w 170"/>
                <a:gd name="T3" fmla="*/ 11 h 11"/>
                <a:gd name="T4" fmla="*/ 5 w 170"/>
                <a:gd name="T5" fmla="*/ 11 h 11"/>
                <a:gd name="T6" fmla="*/ 0 w 170"/>
                <a:gd name="T7" fmla="*/ 5 h 11"/>
                <a:gd name="T8" fmla="*/ 0 w 170"/>
                <a:gd name="T9" fmla="*/ 5 h 11"/>
                <a:gd name="T10" fmla="*/ 5 w 170"/>
                <a:gd name="T11" fmla="*/ 0 h 11"/>
                <a:gd name="T12" fmla="*/ 166 w 170"/>
                <a:gd name="T13" fmla="*/ 0 h 11"/>
                <a:gd name="T14" fmla="*/ 170 w 170"/>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1">
                  <a:moveTo>
                    <a:pt x="170" y="5"/>
                  </a:moveTo>
                  <a:cubicBezTo>
                    <a:pt x="170" y="9"/>
                    <a:pt x="168" y="11"/>
                    <a:pt x="166" y="11"/>
                  </a:cubicBezTo>
                  <a:cubicBezTo>
                    <a:pt x="5" y="11"/>
                    <a:pt x="5" y="11"/>
                    <a:pt x="5" y="11"/>
                  </a:cubicBezTo>
                  <a:cubicBezTo>
                    <a:pt x="2" y="11"/>
                    <a:pt x="0" y="9"/>
                    <a:pt x="0" y="5"/>
                  </a:cubicBezTo>
                  <a:cubicBezTo>
                    <a:pt x="0" y="5"/>
                    <a:pt x="0" y="5"/>
                    <a:pt x="0" y="5"/>
                  </a:cubicBezTo>
                  <a:cubicBezTo>
                    <a:pt x="0" y="2"/>
                    <a:pt x="2" y="0"/>
                    <a:pt x="5" y="0"/>
                  </a:cubicBezTo>
                  <a:cubicBezTo>
                    <a:pt x="166" y="0"/>
                    <a:pt x="166" y="0"/>
                    <a:pt x="166" y="0"/>
                  </a:cubicBezTo>
                  <a:cubicBezTo>
                    <a:pt x="168" y="0"/>
                    <a:pt x="170" y="2"/>
                    <a:pt x="17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67"/>
            <p:cNvSpPr>
              <a:spLocks noEditPoints="1"/>
            </p:cNvSpPr>
            <p:nvPr/>
          </p:nvSpPr>
          <p:spPr bwMode="auto">
            <a:xfrm>
              <a:off x="2398" y="761"/>
              <a:ext cx="820" cy="515"/>
            </a:xfrm>
            <a:custGeom>
              <a:avLst/>
              <a:gdLst>
                <a:gd name="T0" fmla="*/ 458 w 537"/>
                <a:gd name="T1" fmla="*/ 76 h 338"/>
                <a:gd name="T2" fmla="*/ 396 w 537"/>
                <a:gd name="T3" fmla="*/ 108 h 338"/>
                <a:gd name="T4" fmla="*/ 378 w 537"/>
                <a:gd name="T5" fmla="*/ 130 h 338"/>
                <a:gd name="T6" fmla="*/ 347 w 537"/>
                <a:gd name="T7" fmla="*/ 133 h 338"/>
                <a:gd name="T8" fmla="*/ 354 w 537"/>
                <a:gd name="T9" fmla="*/ 94 h 338"/>
                <a:gd name="T10" fmla="*/ 321 w 537"/>
                <a:gd name="T11" fmla="*/ 16 h 338"/>
                <a:gd name="T12" fmla="*/ 156 w 537"/>
                <a:gd name="T13" fmla="*/ 45 h 338"/>
                <a:gd name="T14" fmla="*/ 116 w 537"/>
                <a:gd name="T15" fmla="*/ 255 h 338"/>
                <a:gd name="T16" fmla="*/ 346 w 537"/>
                <a:gd name="T17" fmla="*/ 307 h 338"/>
                <a:gd name="T18" fmla="*/ 517 w 537"/>
                <a:gd name="T19" fmla="*/ 178 h 338"/>
                <a:gd name="T20" fmla="*/ 458 w 537"/>
                <a:gd name="T21" fmla="*/ 76 h 338"/>
                <a:gd name="T22" fmla="*/ 308 w 537"/>
                <a:gd name="T23" fmla="*/ 43 h 338"/>
                <a:gd name="T24" fmla="*/ 335 w 537"/>
                <a:gd name="T25" fmla="*/ 70 h 338"/>
                <a:gd name="T26" fmla="*/ 308 w 537"/>
                <a:gd name="T27" fmla="*/ 97 h 338"/>
                <a:gd name="T28" fmla="*/ 281 w 537"/>
                <a:gd name="T29" fmla="*/ 70 h 338"/>
                <a:gd name="T30" fmla="*/ 308 w 537"/>
                <a:gd name="T31" fmla="*/ 43 h 338"/>
                <a:gd name="T32" fmla="*/ 402 w 537"/>
                <a:gd name="T33" fmla="*/ 232 h 338"/>
                <a:gd name="T34" fmla="*/ 367 w 537"/>
                <a:gd name="T35" fmla="*/ 211 h 338"/>
                <a:gd name="T36" fmla="*/ 167 w 537"/>
                <a:gd name="T37" fmla="*/ 121 h 338"/>
                <a:gd name="T38" fmla="*/ 173 w 537"/>
                <a:gd name="T39" fmla="*/ 109 h 338"/>
                <a:gd name="T40" fmla="*/ 370 w 537"/>
                <a:gd name="T41" fmla="*/ 195 h 338"/>
                <a:gd name="T42" fmla="*/ 440 w 537"/>
                <a:gd name="T43" fmla="*/ 242 h 338"/>
                <a:gd name="T44" fmla="*/ 402 w 537"/>
                <a:gd name="T45" fmla="*/ 23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7" h="338">
                  <a:moveTo>
                    <a:pt x="458" y="76"/>
                  </a:moveTo>
                  <a:cubicBezTo>
                    <a:pt x="419" y="70"/>
                    <a:pt x="396" y="108"/>
                    <a:pt x="396" y="108"/>
                  </a:cubicBezTo>
                  <a:cubicBezTo>
                    <a:pt x="391" y="119"/>
                    <a:pt x="378" y="130"/>
                    <a:pt x="378" y="130"/>
                  </a:cubicBezTo>
                  <a:cubicBezTo>
                    <a:pt x="363" y="144"/>
                    <a:pt x="347" y="133"/>
                    <a:pt x="347" y="133"/>
                  </a:cubicBezTo>
                  <a:cubicBezTo>
                    <a:pt x="328" y="113"/>
                    <a:pt x="354" y="94"/>
                    <a:pt x="354" y="94"/>
                  </a:cubicBezTo>
                  <a:cubicBezTo>
                    <a:pt x="423" y="41"/>
                    <a:pt x="321" y="16"/>
                    <a:pt x="321" y="16"/>
                  </a:cubicBezTo>
                  <a:cubicBezTo>
                    <a:pt x="239" y="0"/>
                    <a:pt x="156" y="45"/>
                    <a:pt x="156" y="45"/>
                  </a:cubicBezTo>
                  <a:cubicBezTo>
                    <a:pt x="0" y="138"/>
                    <a:pt x="116" y="255"/>
                    <a:pt x="116" y="255"/>
                  </a:cubicBezTo>
                  <a:cubicBezTo>
                    <a:pt x="194" y="338"/>
                    <a:pt x="346" y="307"/>
                    <a:pt x="346" y="307"/>
                  </a:cubicBezTo>
                  <a:cubicBezTo>
                    <a:pt x="490" y="284"/>
                    <a:pt x="517" y="178"/>
                    <a:pt x="517" y="178"/>
                  </a:cubicBezTo>
                  <a:cubicBezTo>
                    <a:pt x="537" y="82"/>
                    <a:pt x="458" y="76"/>
                    <a:pt x="458" y="76"/>
                  </a:cubicBezTo>
                  <a:close/>
                  <a:moveTo>
                    <a:pt x="308" y="43"/>
                  </a:moveTo>
                  <a:cubicBezTo>
                    <a:pt x="323" y="43"/>
                    <a:pt x="335" y="55"/>
                    <a:pt x="335" y="70"/>
                  </a:cubicBezTo>
                  <a:cubicBezTo>
                    <a:pt x="335" y="85"/>
                    <a:pt x="323" y="97"/>
                    <a:pt x="308" y="97"/>
                  </a:cubicBezTo>
                  <a:cubicBezTo>
                    <a:pt x="293" y="97"/>
                    <a:pt x="281" y="85"/>
                    <a:pt x="281" y="70"/>
                  </a:cubicBezTo>
                  <a:cubicBezTo>
                    <a:pt x="281" y="55"/>
                    <a:pt x="293" y="43"/>
                    <a:pt x="308" y="43"/>
                  </a:cubicBezTo>
                  <a:close/>
                  <a:moveTo>
                    <a:pt x="402" y="232"/>
                  </a:moveTo>
                  <a:cubicBezTo>
                    <a:pt x="380" y="238"/>
                    <a:pt x="367" y="211"/>
                    <a:pt x="367" y="211"/>
                  </a:cubicBezTo>
                  <a:cubicBezTo>
                    <a:pt x="167" y="121"/>
                    <a:pt x="167" y="121"/>
                    <a:pt x="167" y="121"/>
                  </a:cubicBezTo>
                  <a:cubicBezTo>
                    <a:pt x="90" y="77"/>
                    <a:pt x="173" y="109"/>
                    <a:pt x="173" y="109"/>
                  </a:cubicBezTo>
                  <a:cubicBezTo>
                    <a:pt x="370" y="195"/>
                    <a:pt x="370" y="195"/>
                    <a:pt x="370" y="195"/>
                  </a:cubicBezTo>
                  <a:cubicBezTo>
                    <a:pt x="422" y="173"/>
                    <a:pt x="440" y="242"/>
                    <a:pt x="440" y="242"/>
                  </a:cubicBezTo>
                  <a:cubicBezTo>
                    <a:pt x="426" y="226"/>
                    <a:pt x="402" y="232"/>
                    <a:pt x="402"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68"/>
            <p:cNvSpPr>
              <a:spLocks noEditPoints="1"/>
            </p:cNvSpPr>
            <p:nvPr/>
          </p:nvSpPr>
          <p:spPr bwMode="auto">
            <a:xfrm>
              <a:off x="5500" y="3024"/>
              <a:ext cx="205" cy="632"/>
            </a:xfrm>
            <a:custGeom>
              <a:avLst/>
              <a:gdLst>
                <a:gd name="T0" fmla="*/ 134 w 134"/>
                <a:gd name="T1" fmla="*/ 349 h 414"/>
                <a:gd name="T2" fmla="*/ 99 w 134"/>
                <a:gd name="T3" fmla="*/ 148 h 414"/>
                <a:gd name="T4" fmla="*/ 109 w 134"/>
                <a:gd name="T5" fmla="*/ 140 h 414"/>
                <a:gd name="T6" fmla="*/ 126 w 134"/>
                <a:gd name="T7" fmla="*/ 99 h 414"/>
                <a:gd name="T8" fmla="*/ 109 w 134"/>
                <a:gd name="T9" fmla="*/ 58 h 414"/>
                <a:gd name="T10" fmla="*/ 87 w 134"/>
                <a:gd name="T11" fmla="*/ 44 h 414"/>
                <a:gd name="T12" fmla="*/ 87 w 134"/>
                <a:gd name="T13" fmla="*/ 3 h 414"/>
                <a:gd name="T14" fmla="*/ 83 w 134"/>
                <a:gd name="T15" fmla="*/ 0 h 414"/>
                <a:gd name="T16" fmla="*/ 51 w 134"/>
                <a:gd name="T17" fmla="*/ 0 h 414"/>
                <a:gd name="T18" fmla="*/ 48 w 134"/>
                <a:gd name="T19" fmla="*/ 3 h 414"/>
                <a:gd name="T20" fmla="*/ 48 w 134"/>
                <a:gd name="T21" fmla="*/ 45 h 414"/>
                <a:gd name="T22" fmla="*/ 27 w 134"/>
                <a:gd name="T23" fmla="*/ 58 h 414"/>
                <a:gd name="T24" fmla="*/ 11 w 134"/>
                <a:gd name="T25" fmla="*/ 99 h 414"/>
                <a:gd name="T26" fmla="*/ 27 w 134"/>
                <a:gd name="T27" fmla="*/ 140 h 414"/>
                <a:gd name="T28" fmla="*/ 36 w 134"/>
                <a:gd name="T29" fmla="*/ 147 h 414"/>
                <a:gd name="T30" fmla="*/ 1 w 134"/>
                <a:gd name="T31" fmla="*/ 349 h 414"/>
                <a:gd name="T32" fmla="*/ 5 w 134"/>
                <a:gd name="T33" fmla="*/ 358 h 414"/>
                <a:gd name="T34" fmla="*/ 14 w 134"/>
                <a:gd name="T35" fmla="*/ 414 h 414"/>
                <a:gd name="T36" fmla="*/ 31 w 134"/>
                <a:gd name="T37" fmla="*/ 362 h 414"/>
                <a:gd name="T38" fmla="*/ 37 w 134"/>
                <a:gd name="T39" fmla="*/ 355 h 414"/>
                <a:gd name="T40" fmla="*/ 67 w 134"/>
                <a:gd name="T41" fmla="*/ 177 h 414"/>
                <a:gd name="T42" fmla="*/ 98 w 134"/>
                <a:gd name="T43" fmla="*/ 355 h 414"/>
                <a:gd name="T44" fmla="*/ 103 w 134"/>
                <a:gd name="T45" fmla="*/ 362 h 414"/>
                <a:gd name="T46" fmla="*/ 121 w 134"/>
                <a:gd name="T47" fmla="*/ 414 h 414"/>
                <a:gd name="T48" fmla="*/ 130 w 134"/>
                <a:gd name="T49" fmla="*/ 358 h 414"/>
                <a:gd name="T50" fmla="*/ 134 w 134"/>
                <a:gd name="T51" fmla="*/ 349 h 414"/>
                <a:gd name="T52" fmla="*/ 68 w 134"/>
                <a:gd name="T53" fmla="*/ 60 h 414"/>
                <a:gd name="T54" fmla="*/ 107 w 134"/>
                <a:gd name="T55" fmla="*/ 99 h 414"/>
                <a:gd name="T56" fmla="*/ 68 w 134"/>
                <a:gd name="T57" fmla="*/ 138 h 414"/>
                <a:gd name="T58" fmla="*/ 29 w 134"/>
                <a:gd name="T59" fmla="*/ 99 h 414"/>
                <a:gd name="T60" fmla="*/ 68 w 134"/>
                <a:gd name="T61" fmla="*/ 6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414">
                  <a:moveTo>
                    <a:pt x="134" y="349"/>
                  </a:moveTo>
                  <a:cubicBezTo>
                    <a:pt x="99" y="148"/>
                    <a:pt x="99" y="148"/>
                    <a:pt x="99" y="148"/>
                  </a:cubicBezTo>
                  <a:cubicBezTo>
                    <a:pt x="103" y="146"/>
                    <a:pt x="106" y="143"/>
                    <a:pt x="109" y="140"/>
                  </a:cubicBezTo>
                  <a:cubicBezTo>
                    <a:pt x="120" y="129"/>
                    <a:pt x="126" y="115"/>
                    <a:pt x="126" y="99"/>
                  </a:cubicBezTo>
                  <a:cubicBezTo>
                    <a:pt x="126" y="84"/>
                    <a:pt x="120" y="69"/>
                    <a:pt x="109" y="58"/>
                  </a:cubicBezTo>
                  <a:cubicBezTo>
                    <a:pt x="103" y="52"/>
                    <a:pt x="95" y="47"/>
                    <a:pt x="87" y="44"/>
                  </a:cubicBezTo>
                  <a:cubicBezTo>
                    <a:pt x="87" y="3"/>
                    <a:pt x="87" y="3"/>
                    <a:pt x="87" y="3"/>
                  </a:cubicBezTo>
                  <a:cubicBezTo>
                    <a:pt x="87" y="1"/>
                    <a:pt x="85" y="0"/>
                    <a:pt x="83" y="0"/>
                  </a:cubicBezTo>
                  <a:cubicBezTo>
                    <a:pt x="51" y="0"/>
                    <a:pt x="51" y="0"/>
                    <a:pt x="51" y="0"/>
                  </a:cubicBezTo>
                  <a:cubicBezTo>
                    <a:pt x="49" y="0"/>
                    <a:pt x="48" y="1"/>
                    <a:pt x="48" y="3"/>
                  </a:cubicBezTo>
                  <a:cubicBezTo>
                    <a:pt x="48" y="45"/>
                    <a:pt x="48" y="45"/>
                    <a:pt x="48" y="45"/>
                  </a:cubicBezTo>
                  <a:cubicBezTo>
                    <a:pt x="40" y="48"/>
                    <a:pt x="33" y="53"/>
                    <a:pt x="27" y="58"/>
                  </a:cubicBezTo>
                  <a:cubicBezTo>
                    <a:pt x="17" y="69"/>
                    <a:pt x="11" y="84"/>
                    <a:pt x="11" y="99"/>
                  </a:cubicBezTo>
                  <a:cubicBezTo>
                    <a:pt x="11" y="115"/>
                    <a:pt x="17" y="129"/>
                    <a:pt x="27" y="140"/>
                  </a:cubicBezTo>
                  <a:cubicBezTo>
                    <a:pt x="30" y="142"/>
                    <a:pt x="33" y="145"/>
                    <a:pt x="36" y="147"/>
                  </a:cubicBezTo>
                  <a:cubicBezTo>
                    <a:pt x="1" y="349"/>
                    <a:pt x="1" y="349"/>
                    <a:pt x="1" y="349"/>
                  </a:cubicBezTo>
                  <a:cubicBezTo>
                    <a:pt x="0" y="352"/>
                    <a:pt x="2" y="356"/>
                    <a:pt x="5" y="358"/>
                  </a:cubicBezTo>
                  <a:cubicBezTo>
                    <a:pt x="14" y="414"/>
                    <a:pt x="14" y="414"/>
                    <a:pt x="14" y="414"/>
                  </a:cubicBezTo>
                  <a:cubicBezTo>
                    <a:pt x="31" y="362"/>
                    <a:pt x="31" y="362"/>
                    <a:pt x="31" y="362"/>
                  </a:cubicBezTo>
                  <a:cubicBezTo>
                    <a:pt x="34" y="361"/>
                    <a:pt x="36" y="358"/>
                    <a:pt x="37" y="355"/>
                  </a:cubicBezTo>
                  <a:cubicBezTo>
                    <a:pt x="67" y="177"/>
                    <a:pt x="67" y="177"/>
                    <a:pt x="67" y="177"/>
                  </a:cubicBezTo>
                  <a:cubicBezTo>
                    <a:pt x="98" y="355"/>
                    <a:pt x="98" y="355"/>
                    <a:pt x="98" y="355"/>
                  </a:cubicBezTo>
                  <a:cubicBezTo>
                    <a:pt x="98" y="358"/>
                    <a:pt x="100" y="361"/>
                    <a:pt x="103" y="362"/>
                  </a:cubicBezTo>
                  <a:cubicBezTo>
                    <a:pt x="121" y="414"/>
                    <a:pt x="121" y="414"/>
                    <a:pt x="121" y="414"/>
                  </a:cubicBezTo>
                  <a:cubicBezTo>
                    <a:pt x="130" y="358"/>
                    <a:pt x="130" y="358"/>
                    <a:pt x="130" y="358"/>
                  </a:cubicBezTo>
                  <a:cubicBezTo>
                    <a:pt x="133" y="356"/>
                    <a:pt x="134" y="352"/>
                    <a:pt x="134" y="349"/>
                  </a:cubicBezTo>
                  <a:close/>
                  <a:moveTo>
                    <a:pt x="68" y="60"/>
                  </a:moveTo>
                  <a:cubicBezTo>
                    <a:pt x="90" y="60"/>
                    <a:pt x="107" y="78"/>
                    <a:pt x="107" y="99"/>
                  </a:cubicBezTo>
                  <a:cubicBezTo>
                    <a:pt x="107" y="121"/>
                    <a:pt x="90" y="138"/>
                    <a:pt x="68" y="138"/>
                  </a:cubicBezTo>
                  <a:cubicBezTo>
                    <a:pt x="47" y="138"/>
                    <a:pt x="29" y="121"/>
                    <a:pt x="29" y="99"/>
                  </a:cubicBezTo>
                  <a:cubicBezTo>
                    <a:pt x="29" y="78"/>
                    <a:pt x="47" y="60"/>
                    <a:pt x="6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69"/>
            <p:cNvSpPr>
              <a:spLocks noEditPoints="1"/>
            </p:cNvSpPr>
            <p:nvPr/>
          </p:nvSpPr>
          <p:spPr bwMode="auto">
            <a:xfrm>
              <a:off x="1604" y="616"/>
              <a:ext cx="512" cy="677"/>
            </a:xfrm>
            <a:custGeom>
              <a:avLst/>
              <a:gdLst>
                <a:gd name="T0" fmla="*/ 334 w 336"/>
                <a:gd name="T1" fmla="*/ 413 h 444"/>
                <a:gd name="T2" fmla="*/ 334 w 336"/>
                <a:gd name="T3" fmla="*/ 413 h 444"/>
                <a:gd name="T4" fmla="*/ 241 w 336"/>
                <a:gd name="T5" fmla="*/ 251 h 444"/>
                <a:gd name="T6" fmla="*/ 241 w 336"/>
                <a:gd name="T7" fmla="*/ 251 h 444"/>
                <a:gd name="T8" fmla="*/ 215 w 336"/>
                <a:gd name="T9" fmla="*/ 233 h 444"/>
                <a:gd name="T10" fmla="*/ 214 w 336"/>
                <a:gd name="T11" fmla="*/ 232 h 444"/>
                <a:gd name="T12" fmla="*/ 214 w 336"/>
                <a:gd name="T13" fmla="*/ 231 h 444"/>
                <a:gd name="T14" fmla="*/ 244 w 336"/>
                <a:gd name="T15" fmla="*/ 163 h 444"/>
                <a:gd name="T16" fmla="*/ 241 w 336"/>
                <a:gd name="T17" fmla="*/ 139 h 444"/>
                <a:gd name="T18" fmla="*/ 244 w 336"/>
                <a:gd name="T19" fmla="*/ 92 h 444"/>
                <a:gd name="T20" fmla="*/ 330 w 336"/>
                <a:gd name="T21" fmla="*/ 21 h 444"/>
                <a:gd name="T22" fmla="*/ 88 w 336"/>
                <a:gd name="T23" fmla="*/ 0 h 444"/>
                <a:gd name="T24" fmla="*/ 15 w 336"/>
                <a:gd name="T25" fmla="*/ 73 h 444"/>
                <a:gd name="T26" fmla="*/ 41 w 336"/>
                <a:gd name="T27" fmla="*/ 75 h 444"/>
                <a:gd name="T28" fmla="*/ 42 w 336"/>
                <a:gd name="T29" fmla="*/ 89 h 444"/>
                <a:gd name="T30" fmla="*/ 41 w 336"/>
                <a:gd name="T31" fmla="*/ 91 h 444"/>
                <a:gd name="T32" fmla="*/ 24 w 336"/>
                <a:gd name="T33" fmla="*/ 201 h 444"/>
                <a:gd name="T34" fmla="*/ 49 w 336"/>
                <a:gd name="T35" fmla="*/ 212 h 444"/>
                <a:gd name="T36" fmla="*/ 69 w 336"/>
                <a:gd name="T37" fmla="*/ 209 h 444"/>
                <a:gd name="T38" fmla="*/ 47 w 336"/>
                <a:gd name="T39" fmla="*/ 91 h 444"/>
                <a:gd name="T40" fmla="*/ 46 w 336"/>
                <a:gd name="T41" fmla="*/ 89 h 444"/>
                <a:gd name="T42" fmla="*/ 45 w 336"/>
                <a:gd name="T43" fmla="*/ 75 h 444"/>
                <a:gd name="T44" fmla="*/ 95 w 336"/>
                <a:gd name="T45" fmla="*/ 80 h 444"/>
                <a:gd name="T46" fmla="*/ 100 w 336"/>
                <a:gd name="T47" fmla="*/ 124 h 444"/>
                <a:gd name="T48" fmla="*/ 92 w 336"/>
                <a:gd name="T49" fmla="*/ 163 h 444"/>
                <a:gd name="T50" fmla="*/ 126 w 336"/>
                <a:gd name="T51" fmla="*/ 234 h 444"/>
                <a:gd name="T52" fmla="*/ 96 w 336"/>
                <a:gd name="T53" fmla="*/ 251 h 444"/>
                <a:gd name="T54" fmla="*/ 95 w 336"/>
                <a:gd name="T55" fmla="*/ 251 h 444"/>
                <a:gd name="T56" fmla="*/ 95 w 336"/>
                <a:gd name="T57" fmla="*/ 251 h 444"/>
                <a:gd name="T58" fmla="*/ 2 w 336"/>
                <a:gd name="T59" fmla="*/ 413 h 444"/>
                <a:gd name="T60" fmla="*/ 2 w 336"/>
                <a:gd name="T61" fmla="*/ 413 h 444"/>
                <a:gd name="T62" fmla="*/ 38 w 336"/>
                <a:gd name="T63" fmla="*/ 444 h 444"/>
                <a:gd name="T64" fmla="*/ 298 w 336"/>
                <a:gd name="T65" fmla="*/ 444 h 444"/>
                <a:gd name="T66" fmla="*/ 334 w 336"/>
                <a:gd name="T67" fmla="*/ 413 h 444"/>
                <a:gd name="T68" fmla="*/ 107 w 336"/>
                <a:gd name="T69" fmla="*/ 163 h 444"/>
                <a:gd name="T70" fmla="*/ 121 w 336"/>
                <a:gd name="T71" fmla="*/ 119 h 444"/>
                <a:gd name="T72" fmla="*/ 222 w 336"/>
                <a:gd name="T73" fmla="*/ 130 h 444"/>
                <a:gd name="T74" fmla="*/ 229 w 336"/>
                <a:gd name="T75" fmla="*/ 163 h 444"/>
                <a:gd name="T76" fmla="*/ 168 w 336"/>
                <a:gd name="T77" fmla="*/ 232 h 444"/>
                <a:gd name="T78" fmla="*/ 107 w 336"/>
                <a:gd name="T79" fmla="*/ 163 h 444"/>
                <a:gd name="T80" fmla="*/ 138 w 336"/>
                <a:gd name="T81" fmla="*/ 241 h 444"/>
                <a:gd name="T82" fmla="*/ 168 w 336"/>
                <a:gd name="T83" fmla="*/ 249 h 444"/>
                <a:gd name="T84" fmla="*/ 203 w 336"/>
                <a:gd name="T85" fmla="*/ 239 h 444"/>
                <a:gd name="T86" fmla="*/ 236 w 336"/>
                <a:gd name="T87" fmla="*/ 263 h 444"/>
                <a:gd name="T88" fmla="*/ 237 w 336"/>
                <a:gd name="T89" fmla="*/ 281 h 444"/>
                <a:gd name="T90" fmla="*/ 236 w 336"/>
                <a:gd name="T91" fmla="*/ 285 h 444"/>
                <a:gd name="T92" fmla="*/ 198 w 336"/>
                <a:gd name="T93" fmla="*/ 383 h 444"/>
                <a:gd name="T94" fmla="*/ 176 w 336"/>
                <a:gd name="T95" fmla="*/ 309 h 444"/>
                <a:gd name="T96" fmla="*/ 190 w 336"/>
                <a:gd name="T97" fmla="*/ 287 h 444"/>
                <a:gd name="T98" fmla="*/ 170 w 336"/>
                <a:gd name="T99" fmla="*/ 268 h 444"/>
                <a:gd name="T100" fmla="*/ 169 w 336"/>
                <a:gd name="T101" fmla="*/ 266 h 444"/>
                <a:gd name="T102" fmla="*/ 168 w 336"/>
                <a:gd name="T103" fmla="*/ 266 h 444"/>
                <a:gd name="T104" fmla="*/ 168 w 336"/>
                <a:gd name="T105" fmla="*/ 266 h 444"/>
                <a:gd name="T106" fmla="*/ 166 w 336"/>
                <a:gd name="T107" fmla="*/ 268 h 444"/>
                <a:gd name="T108" fmla="*/ 145 w 336"/>
                <a:gd name="T109" fmla="*/ 286 h 444"/>
                <a:gd name="T110" fmla="*/ 160 w 336"/>
                <a:gd name="T111" fmla="*/ 309 h 444"/>
                <a:gd name="T112" fmla="*/ 138 w 336"/>
                <a:gd name="T113" fmla="*/ 383 h 444"/>
                <a:gd name="T114" fmla="*/ 96 w 336"/>
                <a:gd name="T115" fmla="*/ 264 h 444"/>
                <a:gd name="T116" fmla="*/ 138 w 336"/>
                <a:gd name="T117" fmla="*/ 24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444">
                  <a:moveTo>
                    <a:pt x="334" y="413"/>
                  </a:moveTo>
                  <a:cubicBezTo>
                    <a:pt x="334" y="413"/>
                    <a:pt x="334" y="413"/>
                    <a:pt x="334" y="413"/>
                  </a:cubicBezTo>
                  <a:cubicBezTo>
                    <a:pt x="310" y="248"/>
                    <a:pt x="252" y="249"/>
                    <a:pt x="241" y="251"/>
                  </a:cubicBezTo>
                  <a:cubicBezTo>
                    <a:pt x="241" y="251"/>
                    <a:pt x="241" y="251"/>
                    <a:pt x="241" y="251"/>
                  </a:cubicBezTo>
                  <a:cubicBezTo>
                    <a:pt x="227" y="248"/>
                    <a:pt x="215" y="233"/>
                    <a:pt x="215" y="233"/>
                  </a:cubicBezTo>
                  <a:cubicBezTo>
                    <a:pt x="214" y="232"/>
                    <a:pt x="214" y="232"/>
                    <a:pt x="214" y="232"/>
                  </a:cubicBezTo>
                  <a:cubicBezTo>
                    <a:pt x="214" y="232"/>
                    <a:pt x="214" y="231"/>
                    <a:pt x="214" y="231"/>
                  </a:cubicBezTo>
                  <a:cubicBezTo>
                    <a:pt x="232" y="216"/>
                    <a:pt x="244" y="191"/>
                    <a:pt x="244" y="163"/>
                  </a:cubicBezTo>
                  <a:cubicBezTo>
                    <a:pt x="244" y="155"/>
                    <a:pt x="243" y="146"/>
                    <a:pt x="241" y="139"/>
                  </a:cubicBezTo>
                  <a:cubicBezTo>
                    <a:pt x="244" y="92"/>
                    <a:pt x="244" y="92"/>
                    <a:pt x="244" y="92"/>
                  </a:cubicBezTo>
                  <a:cubicBezTo>
                    <a:pt x="330" y="21"/>
                    <a:pt x="330" y="21"/>
                    <a:pt x="330" y="21"/>
                  </a:cubicBezTo>
                  <a:cubicBezTo>
                    <a:pt x="88" y="0"/>
                    <a:pt x="88" y="0"/>
                    <a:pt x="88" y="0"/>
                  </a:cubicBezTo>
                  <a:cubicBezTo>
                    <a:pt x="15" y="73"/>
                    <a:pt x="15" y="73"/>
                    <a:pt x="15" y="73"/>
                  </a:cubicBezTo>
                  <a:cubicBezTo>
                    <a:pt x="41" y="75"/>
                    <a:pt x="41" y="75"/>
                    <a:pt x="41" y="75"/>
                  </a:cubicBezTo>
                  <a:cubicBezTo>
                    <a:pt x="42" y="89"/>
                    <a:pt x="42" y="89"/>
                    <a:pt x="42" y="89"/>
                  </a:cubicBezTo>
                  <a:cubicBezTo>
                    <a:pt x="42" y="89"/>
                    <a:pt x="41" y="90"/>
                    <a:pt x="41" y="91"/>
                  </a:cubicBezTo>
                  <a:cubicBezTo>
                    <a:pt x="24" y="201"/>
                    <a:pt x="24" y="201"/>
                    <a:pt x="24" y="201"/>
                  </a:cubicBezTo>
                  <a:cubicBezTo>
                    <a:pt x="24" y="203"/>
                    <a:pt x="47" y="212"/>
                    <a:pt x="49" y="212"/>
                  </a:cubicBezTo>
                  <a:cubicBezTo>
                    <a:pt x="50" y="212"/>
                    <a:pt x="69" y="211"/>
                    <a:pt x="69" y="209"/>
                  </a:cubicBezTo>
                  <a:cubicBezTo>
                    <a:pt x="47" y="91"/>
                    <a:pt x="47" y="91"/>
                    <a:pt x="47" y="91"/>
                  </a:cubicBezTo>
                  <a:cubicBezTo>
                    <a:pt x="47" y="90"/>
                    <a:pt x="46" y="89"/>
                    <a:pt x="46" y="89"/>
                  </a:cubicBezTo>
                  <a:cubicBezTo>
                    <a:pt x="45" y="75"/>
                    <a:pt x="45" y="75"/>
                    <a:pt x="45" y="75"/>
                  </a:cubicBezTo>
                  <a:cubicBezTo>
                    <a:pt x="95" y="80"/>
                    <a:pt x="95" y="80"/>
                    <a:pt x="95" y="80"/>
                  </a:cubicBezTo>
                  <a:cubicBezTo>
                    <a:pt x="100" y="124"/>
                    <a:pt x="100" y="124"/>
                    <a:pt x="100" y="124"/>
                  </a:cubicBezTo>
                  <a:cubicBezTo>
                    <a:pt x="95" y="136"/>
                    <a:pt x="92" y="149"/>
                    <a:pt x="92" y="163"/>
                  </a:cubicBezTo>
                  <a:cubicBezTo>
                    <a:pt x="92" y="193"/>
                    <a:pt x="106" y="219"/>
                    <a:pt x="126" y="234"/>
                  </a:cubicBezTo>
                  <a:cubicBezTo>
                    <a:pt x="118" y="248"/>
                    <a:pt x="97" y="251"/>
                    <a:pt x="96" y="251"/>
                  </a:cubicBezTo>
                  <a:cubicBezTo>
                    <a:pt x="95" y="251"/>
                    <a:pt x="95" y="251"/>
                    <a:pt x="95" y="251"/>
                  </a:cubicBezTo>
                  <a:cubicBezTo>
                    <a:pt x="95" y="251"/>
                    <a:pt x="95" y="251"/>
                    <a:pt x="95" y="251"/>
                  </a:cubicBezTo>
                  <a:cubicBezTo>
                    <a:pt x="83" y="249"/>
                    <a:pt x="26" y="249"/>
                    <a:pt x="2" y="413"/>
                  </a:cubicBezTo>
                  <a:cubicBezTo>
                    <a:pt x="2" y="413"/>
                    <a:pt x="2" y="413"/>
                    <a:pt x="2" y="413"/>
                  </a:cubicBezTo>
                  <a:cubicBezTo>
                    <a:pt x="0" y="434"/>
                    <a:pt x="19" y="444"/>
                    <a:pt x="38" y="444"/>
                  </a:cubicBezTo>
                  <a:cubicBezTo>
                    <a:pt x="298" y="444"/>
                    <a:pt x="298" y="444"/>
                    <a:pt x="298" y="444"/>
                  </a:cubicBezTo>
                  <a:cubicBezTo>
                    <a:pt x="317" y="444"/>
                    <a:pt x="336" y="435"/>
                    <a:pt x="334" y="413"/>
                  </a:cubicBezTo>
                  <a:close/>
                  <a:moveTo>
                    <a:pt x="107" y="163"/>
                  </a:moveTo>
                  <a:cubicBezTo>
                    <a:pt x="107" y="146"/>
                    <a:pt x="112" y="131"/>
                    <a:pt x="121" y="119"/>
                  </a:cubicBezTo>
                  <a:cubicBezTo>
                    <a:pt x="157" y="105"/>
                    <a:pt x="198" y="119"/>
                    <a:pt x="222" y="130"/>
                  </a:cubicBezTo>
                  <a:cubicBezTo>
                    <a:pt x="227" y="140"/>
                    <a:pt x="229" y="151"/>
                    <a:pt x="229" y="163"/>
                  </a:cubicBezTo>
                  <a:cubicBezTo>
                    <a:pt x="229" y="201"/>
                    <a:pt x="202" y="232"/>
                    <a:pt x="168" y="232"/>
                  </a:cubicBezTo>
                  <a:cubicBezTo>
                    <a:pt x="134" y="232"/>
                    <a:pt x="107" y="201"/>
                    <a:pt x="107" y="163"/>
                  </a:cubicBezTo>
                  <a:close/>
                  <a:moveTo>
                    <a:pt x="138" y="241"/>
                  </a:moveTo>
                  <a:cubicBezTo>
                    <a:pt x="147" y="246"/>
                    <a:pt x="157" y="249"/>
                    <a:pt x="168" y="249"/>
                  </a:cubicBezTo>
                  <a:cubicBezTo>
                    <a:pt x="181" y="249"/>
                    <a:pt x="193" y="245"/>
                    <a:pt x="203" y="239"/>
                  </a:cubicBezTo>
                  <a:cubicBezTo>
                    <a:pt x="210" y="246"/>
                    <a:pt x="224" y="259"/>
                    <a:pt x="236" y="263"/>
                  </a:cubicBezTo>
                  <a:cubicBezTo>
                    <a:pt x="236" y="264"/>
                    <a:pt x="237" y="269"/>
                    <a:pt x="237" y="281"/>
                  </a:cubicBezTo>
                  <a:cubicBezTo>
                    <a:pt x="237" y="282"/>
                    <a:pt x="236" y="284"/>
                    <a:pt x="236" y="285"/>
                  </a:cubicBezTo>
                  <a:cubicBezTo>
                    <a:pt x="226" y="327"/>
                    <a:pt x="198" y="383"/>
                    <a:pt x="198" y="383"/>
                  </a:cubicBezTo>
                  <a:cubicBezTo>
                    <a:pt x="176" y="309"/>
                    <a:pt x="176" y="309"/>
                    <a:pt x="176" y="309"/>
                  </a:cubicBezTo>
                  <a:cubicBezTo>
                    <a:pt x="190" y="287"/>
                    <a:pt x="190" y="287"/>
                    <a:pt x="190" y="287"/>
                  </a:cubicBezTo>
                  <a:cubicBezTo>
                    <a:pt x="170" y="268"/>
                    <a:pt x="170" y="268"/>
                    <a:pt x="170" y="268"/>
                  </a:cubicBezTo>
                  <a:cubicBezTo>
                    <a:pt x="169" y="266"/>
                    <a:pt x="169" y="266"/>
                    <a:pt x="169" y="266"/>
                  </a:cubicBezTo>
                  <a:cubicBezTo>
                    <a:pt x="168" y="266"/>
                    <a:pt x="168" y="266"/>
                    <a:pt x="168" y="266"/>
                  </a:cubicBezTo>
                  <a:cubicBezTo>
                    <a:pt x="168" y="266"/>
                    <a:pt x="168" y="266"/>
                    <a:pt x="168" y="266"/>
                  </a:cubicBezTo>
                  <a:cubicBezTo>
                    <a:pt x="166" y="268"/>
                    <a:pt x="166" y="268"/>
                    <a:pt x="166" y="268"/>
                  </a:cubicBezTo>
                  <a:cubicBezTo>
                    <a:pt x="145" y="286"/>
                    <a:pt x="145" y="286"/>
                    <a:pt x="145" y="286"/>
                  </a:cubicBezTo>
                  <a:cubicBezTo>
                    <a:pt x="160" y="309"/>
                    <a:pt x="160" y="309"/>
                    <a:pt x="160" y="309"/>
                  </a:cubicBezTo>
                  <a:cubicBezTo>
                    <a:pt x="138" y="383"/>
                    <a:pt x="138" y="383"/>
                    <a:pt x="138" y="383"/>
                  </a:cubicBezTo>
                  <a:cubicBezTo>
                    <a:pt x="138" y="383"/>
                    <a:pt x="99" y="303"/>
                    <a:pt x="96" y="264"/>
                  </a:cubicBezTo>
                  <a:cubicBezTo>
                    <a:pt x="105" y="263"/>
                    <a:pt x="127" y="257"/>
                    <a:pt x="138"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70"/>
            <p:cNvSpPr>
              <a:spLocks noEditPoints="1"/>
            </p:cNvSpPr>
            <p:nvPr/>
          </p:nvSpPr>
          <p:spPr bwMode="auto">
            <a:xfrm>
              <a:off x="3526" y="619"/>
              <a:ext cx="513" cy="668"/>
            </a:xfrm>
            <a:custGeom>
              <a:avLst/>
              <a:gdLst>
                <a:gd name="T0" fmla="*/ 334 w 336"/>
                <a:gd name="T1" fmla="*/ 408 h 438"/>
                <a:gd name="T2" fmla="*/ 334 w 336"/>
                <a:gd name="T3" fmla="*/ 408 h 438"/>
                <a:gd name="T4" fmla="*/ 334 w 336"/>
                <a:gd name="T5" fmla="*/ 406 h 438"/>
                <a:gd name="T6" fmla="*/ 333 w 336"/>
                <a:gd name="T7" fmla="*/ 403 h 438"/>
                <a:gd name="T8" fmla="*/ 333 w 336"/>
                <a:gd name="T9" fmla="*/ 403 h 438"/>
                <a:gd name="T10" fmla="*/ 245 w 336"/>
                <a:gd name="T11" fmla="*/ 253 h 438"/>
                <a:gd name="T12" fmla="*/ 242 w 336"/>
                <a:gd name="T13" fmla="*/ 251 h 438"/>
                <a:gd name="T14" fmla="*/ 218 w 336"/>
                <a:gd name="T15" fmla="*/ 235 h 438"/>
                <a:gd name="T16" fmla="*/ 254 w 336"/>
                <a:gd name="T17" fmla="*/ 235 h 438"/>
                <a:gd name="T18" fmla="*/ 243 w 336"/>
                <a:gd name="T19" fmla="*/ 126 h 438"/>
                <a:gd name="T20" fmla="*/ 245 w 336"/>
                <a:gd name="T21" fmla="*/ 91 h 438"/>
                <a:gd name="T22" fmla="*/ 331 w 336"/>
                <a:gd name="T23" fmla="*/ 20 h 438"/>
                <a:gd name="T24" fmla="*/ 89 w 336"/>
                <a:gd name="T25" fmla="*/ 0 h 438"/>
                <a:gd name="T26" fmla="*/ 16 w 336"/>
                <a:gd name="T27" fmla="*/ 72 h 438"/>
                <a:gd name="T28" fmla="*/ 42 w 336"/>
                <a:gd name="T29" fmla="*/ 75 h 438"/>
                <a:gd name="T30" fmla="*/ 43 w 336"/>
                <a:gd name="T31" fmla="*/ 89 h 438"/>
                <a:gd name="T32" fmla="*/ 42 w 336"/>
                <a:gd name="T33" fmla="*/ 91 h 438"/>
                <a:gd name="T34" fmla="*/ 25 w 336"/>
                <a:gd name="T35" fmla="*/ 201 h 438"/>
                <a:gd name="T36" fmla="*/ 50 w 336"/>
                <a:gd name="T37" fmla="*/ 212 h 438"/>
                <a:gd name="T38" fmla="*/ 70 w 336"/>
                <a:gd name="T39" fmla="*/ 209 h 438"/>
                <a:gd name="T40" fmla="*/ 48 w 336"/>
                <a:gd name="T41" fmla="*/ 91 h 438"/>
                <a:gd name="T42" fmla="*/ 47 w 336"/>
                <a:gd name="T43" fmla="*/ 89 h 438"/>
                <a:gd name="T44" fmla="*/ 46 w 336"/>
                <a:gd name="T45" fmla="*/ 75 h 438"/>
                <a:gd name="T46" fmla="*/ 96 w 336"/>
                <a:gd name="T47" fmla="*/ 80 h 438"/>
                <a:gd name="T48" fmla="*/ 99 w 336"/>
                <a:gd name="T49" fmla="*/ 108 h 438"/>
                <a:gd name="T50" fmla="*/ 88 w 336"/>
                <a:gd name="T51" fmla="*/ 235 h 438"/>
                <a:gd name="T52" fmla="*/ 127 w 336"/>
                <a:gd name="T53" fmla="*/ 235 h 438"/>
                <a:gd name="T54" fmla="*/ 97 w 336"/>
                <a:gd name="T55" fmla="*/ 251 h 438"/>
                <a:gd name="T56" fmla="*/ 96 w 336"/>
                <a:gd name="T57" fmla="*/ 251 h 438"/>
                <a:gd name="T58" fmla="*/ 94 w 336"/>
                <a:gd name="T59" fmla="*/ 252 h 438"/>
                <a:gd name="T60" fmla="*/ 93 w 336"/>
                <a:gd name="T61" fmla="*/ 252 h 438"/>
                <a:gd name="T62" fmla="*/ 5 w 336"/>
                <a:gd name="T63" fmla="*/ 403 h 438"/>
                <a:gd name="T64" fmla="*/ 5 w 336"/>
                <a:gd name="T65" fmla="*/ 403 h 438"/>
                <a:gd name="T66" fmla="*/ 40 w 336"/>
                <a:gd name="T67" fmla="*/ 438 h 438"/>
                <a:gd name="T68" fmla="*/ 300 w 336"/>
                <a:gd name="T69" fmla="*/ 438 h 438"/>
                <a:gd name="T70" fmla="*/ 334 w 336"/>
                <a:gd name="T71" fmla="*/ 408 h 438"/>
                <a:gd name="T72" fmla="*/ 223 w 336"/>
                <a:gd name="T73" fmla="*/ 130 h 438"/>
                <a:gd name="T74" fmla="*/ 230 w 336"/>
                <a:gd name="T75" fmla="*/ 163 h 438"/>
                <a:gd name="T76" fmla="*/ 169 w 336"/>
                <a:gd name="T77" fmla="*/ 232 h 438"/>
                <a:gd name="T78" fmla="*/ 108 w 336"/>
                <a:gd name="T79" fmla="*/ 163 h 438"/>
                <a:gd name="T80" fmla="*/ 122 w 336"/>
                <a:gd name="T81" fmla="*/ 118 h 438"/>
                <a:gd name="T82" fmla="*/ 223 w 336"/>
                <a:gd name="T83" fmla="*/ 130 h 438"/>
                <a:gd name="T84" fmla="*/ 139 w 336"/>
                <a:gd name="T85" fmla="*/ 241 h 438"/>
                <a:gd name="T86" fmla="*/ 169 w 336"/>
                <a:gd name="T87" fmla="*/ 248 h 438"/>
                <a:gd name="T88" fmla="*/ 204 w 336"/>
                <a:gd name="T89" fmla="*/ 239 h 438"/>
                <a:gd name="T90" fmla="*/ 237 w 336"/>
                <a:gd name="T91" fmla="*/ 263 h 438"/>
                <a:gd name="T92" fmla="*/ 238 w 336"/>
                <a:gd name="T93" fmla="*/ 281 h 438"/>
                <a:gd name="T94" fmla="*/ 237 w 336"/>
                <a:gd name="T95" fmla="*/ 289 h 438"/>
                <a:gd name="T96" fmla="*/ 199 w 336"/>
                <a:gd name="T97" fmla="*/ 385 h 438"/>
                <a:gd name="T98" fmla="*/ 139 w 336"/>
                <a:gd name="T99" fmla="*/ 385 h 438"/>
                <a:gd name="T100" fmla="*/ 97 w 336"/>
                <a:gd name="T101" fmla="*/ 264 h 438"/>
                <a:gd name="T102" fmla="*/ 139 w 336"/>
                <a:gd name="T103" fmla="*/ 241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6" h="438">
                  <a:moveTo>
                    <a:pt x="334" y="408"/>
                  </a:moveTo>
                  <a:cubicBezTo>
                    <a:pt x="334" y="408"/>
                    <a:pt x="334" y="408"/>
                    <a:pt x="334" y="408"/>
                  </a:cubicBezTo>
                  <a:cubicBezTo>
                    <a:pt x="334" y="407"/>
                    <a:pt x="334" y="407"/>
                    <a:pt x="334" y="406"/>
                  </a:cubicBezTo>
                  <a:cubicBezTo>
                    <a:pt x="334" y="405"/>
                    <a:pt x="334" y="404"/>
                    <a:pt x="333" y="403"/>
                  </a:cubicBezTo>
                  <a:cubicBezTo>
                    <a:pt x="333" y="403"/>
                    <a:pt x="333" y="403"/>
                    <a:pt x="333" y="403"/>
                  </a:cubicBezTo>
                  <a:cubicBezTo>
                    <a:pt x="311" y="257"/>
                    <a:pt x="262" y="250"/>
                    <a:pt x="245" y="253"/>
                  </a:cubicBezTo>
                  <a:cubicBezTo>
                    <a:pt x="244" y="252"/>
                    <a:pt x="243" y="251"/>
                    <a:pt x="242" y="251"/>
                  </a:cubicBezTo>
                  <a:cubicBezTo>
                    <a:pt x="231" y="248"/>
                    <a:pt x="222" y="239"/>
                    <a:pt x="218" y="235"/>
                  </a:cubicBezTo>
                  <a:cubicBezTo>
                    <a:pt x="254" y="235"/>
                    <a:pt x="254" y="235"/>
                    <a:pt x="254" y="235"/>
                  </a:cubicBezTo>
                  <a:cubicBezTo>
                    <a:pt x="254" y="235"/>
                    <a:pt x="282" y="158"/>
                    <a:pt x="243" y="126"/>
                  </a:cubicBezTo>
                  <a:cubicBezTo>
                    <a:pt x="245" y="91"/>
                    <a:pt x="245" y="91"/>
                    <a:pt x="245" y="91"/>
                  </a:cubicBezTo>
                  <a:cubicBezTo>
                    <a:pt x="331" y="20"/>
                    <a:pt x="331" y="20"/>
                    <a:pt x="331" y="20"/>
                  </a:cubicBezTo>
                  <a:cubicBezTo>
                    <a:pt x="89" y="0"/>
                    <a:pt x="89" y="0"/>
                    <a:pt x="89" y="0"/>
                  </a:cubicBezTo>
                  <a:cubicBezTo>
                    <a:pt x="16" y="72"/>
                    <a:pt x="16" y="72"/>
                    <a:pt x="16" y="72"/>
                  </a:cubicBezTo>
                  <a:cubicBezTo>
                    <a:pt x="42" y="75"/>
                    <a:pt x="42" y="75"/>
                    <a:pt x="42" y="75"/>
                  </a:cubicBezTo>
                  <a:cubicBezTo>
                    <a:pt x="43" y="89"/>
                    <a:pt x="43" y="89"/>
                    <a:pt x="43" y="89"/>
                  </a:cubicBezTo>
                  <a:cubicBezTo>
                    <a:pt x="43" y="89"/>
                    <a:pt x="42" y="90"/>
                    <a:pt x="42" y="91"/>
                  </a:cubicBezTo>
                  <a:cubicBezTo>
                    <a:pt x="25" y="201"/>
                    <a:pt x="25" y="201"/>
                    <a:pt x="25" y="201"/>
                  </a:cubicBezTo>
                  <a:cubicBezTo>
                    <a:pt x="25" y="203"/>
                    <a:pt x="48" y="212"/>
                    <a:pt x="50" y="212"/>
                  </a:cubicBezTo>
                  <a:cubicBezTo>
                    <a:pt x="51" y="212"/>
                    <a:pt x="70" y="211"/>
                    <a:pt x="70" y="209"/>
                  </a:cubicBezTo>
                  <a:cubicBezTo>
                    <a:pt x="48" y="91"/>
                    <a:pt x="48" y="91"/>
                    <a:pt x="48" y="91"/>
                  </a:cubicBezTo>
                  <a:cubicBezTo>
                    <a:pt x="48" y="90"/>
                    <a:pt x="47" y="89"/>
                    <a:pt x="47" y="89"/>
                  </a:cubicBezTo>
                  <a:cubicBezTo>
                    <a:pt x="46" y="75"/>
                    <a:pt x="46" y="75"/>
                    <a:pt x="46" y="75"/>
                  </a:cubicBezTo>
                  <a:cubicBezTo>
                    <a:pt x="96" y="80"/>
                    <a:pt x="96" y="80"/>
                    <a:pt x="96" y="80"/>
                  </a:cubicBezTo>
                  <a:cubicBezTo>
                    <a:pt x="99" y="108"/>
                    <a:pt x="99" y="108"/>
                    <a:pt x="99" y="108"/>
                  </a:cubicBezTo>
                  <a:cubicBezTo>
                    <a:pt x="86" y="126"/>
                    <a:pt x="60" y="174"/>
                    <a:pt x="88" y="235"/>
                  </a:cubicBezTo>
                  <a:cubicBezTo>
                    <a:pt x="127" y="235"/>
                    <a:pt x="127" y="235"/>
                    <a:pt x="127" y="235"/>
                  </a:cubicBezTo>
                  <a:cubicBezTo>
                    <a:pt x="119" y="248"/>
                    <a:pt x="98" y="250"/>
                    <a:pt x="97" y="251"/>
                  </a:cubicBezTo>
                  <a:cubicBezTo>
                    <a:pt x="96" y="251"/>
                    <a:pt x="96" y="251"/>
                    <a:pt x="96" y="251"/>
                  </a:cubicBezTo>
                  <a:cubicBezTo>
                    <a:pt x="95" y="251"/>
                    <a:pt x="94" y="251"/>
                    <a:pt x="94" y="252"/>
                  </a:cubicBezTo>
                  <a:cubicBezTo>
                    <a:pt x="93" y="252"/>
                    <a:pt x="93" y="252"/>
                    <a:pt x="93" y="252"/>
                  </a:cubicBezTo>
                  <a:cubicBezTo>
                    <a:pt x="78" y="249"/>
                    <a:pt x="27" y="250"/>
                    <a:pt x="5" y="403"/>
                  </a:cubicBezTo>
                  <a:cubicBezTo>
                    <a:pt x="5" y="403"/>
                    <a:pt x="5" y="403"/>
                    <a:pt x="5" y="403"/>
                  </a:cubicBezTo>
                  <a:cubicBezTo>
                    <a:pt x="0" y="427"/>
                    <a:pt x="20" y="438"/>
                    <a:pt x="40" y="438"/>
                  </a:cubicBezTo>
                  <a:cubicBezTo>
                    <a:pt x="300" y="438"/>
                    <a:pt x="300" y="438"/>
                    <a:pt x="300" y="438"/>
                  </a:cubicBezTo>
                  <a:cubicBezTo>
                    <a:pt x="319" y="438"/>
                    <a:pt x="336" y="430"/>
                    <a:pt x="334" y="408"/>
                  </a:cubicBezTo>
                  <a:close/>
                  <a:moveTo>
                    <a:pt x="223" y="130"/>
                  </a:moveTo>
                  <a:cubicBezTo>
                    <a:pt x="228" y="139"/>
                    <a:pt x="230" y="151"/>
                    <a:pt x="230" y="163"/>
                  </a:cubicBezTo>
                  <a:cubicBezTo>
                    <a:pt x="230" y="201"/>
                    <a:pt x="203" y="232"/>
                    <a:pt x="169" y="232"/>
                  </a:cubicBezTo>
                  <a:cubicBezTo>
                    <a:pt x="135" y="232"/>
                    <a:pt x="108" y="201"/>
                    <a:pt x="108" y="163"/>
                  </a:cubicBezTo>
                  <a:cubicBezTo>
                    <a:pt x="108" y="146"/>
                    <a:pt x="113" y="130"/>
                    <a:pt x="122" y="118"/>
                  </a:cubicBezTo>
                  <a:cubicBezTo>
                    <a:pt x="158" y="105"/>
                    <a:pt x="199" y="119"/>
                    <a:pt x="223" y="130"/>
                  </a:cubicBezTo>
                  <a:close/>
                  <a:moveTo>
                    <a:pt x="139" y="241"/>
                  </a:moveTo>
                  <a:cubicBezTo>
                    <a:pt x="148" y="246"/>
                    <a:pt x="158" y="248"/>
                    <a:pt x="169" y="248"/>
                  </a:cubicBezTo>
                  <a:cubicBezTo>
                    <a:pt x="182" y="248"/>
                    <a:pt x="194" y="245"/>
                    <a:pt x="204" y="239"/>
                  </a:cubicBezTo>
                  <a:cubicBezTo>
                    <a:pt x="211" y="245"/>
                    <a:pt x="225" y="259"/>
                    <a:pt x="237" y="263"/>
                  </a:cubicBezTo>
                  <a:cubicBezTo>
                    <a:pt x="237" y="264"/>
                    <a:pt x="238" y="269"/>
                    <a:pt x="238" y="281"/>
                  </a:cubicBezTo>
                  <a:cubicBezTo>
                    <a:pt x="237" y="283"/>
                    <a:pt x="237" y="286"/>
                    <a:pt x="237" y="289"/>
                  </a:cubicBezTo>
                  <a:cubicBezTo>
                    <a:pt x="226" y="330"/>
                    <a:pt x="199" y="385"/>
                    <a:pt x="199" y="385"/>
                  </a:cubicBezTo>
                  <a:cubicBezTo>
                    <a:pt x="139" y="385"/>
                    <a:pt x="139" y="385"/>
                    <a:pt x="139" y="385"/>
                  </a:cubicBezTo>
                  <a:cubicBezTo>
                    <a:pt x="139" y="385"/>
                    <a:pt x="98" y="302"/>
                    <a:pt x="97" y="264"/>
                  </a:cubicBezTo>
                  <a:cubicBezTo>
                    <a:pt x="105" y="262"/>
                    <a:pt x="128" y="257"/>
                    <a:pt x="139"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71"/>
            <p:cNvSpPr/>
            <p:nvPr/>
          </p:nvSpPr>
          <p:spPr bwMode="auto">
            <a:xfrm>
              <a:off x="4794" y="722"/>
              <a:ext cx="155" cy="159"/>
            </a:xfrm>
            <a:custGeom>
              <a:avLst/>
              <a:gdLst>
                <a:gd name="T0" fmla="*/ 102 w 102"/>
                <a:gd name="T1" fmla="*/ 104 h 104"/>
                <a:gd name="T2" fmla="*/ 74 w 102"/>
                <a:gd name="T3" fmla="*/ 37 h 104"/>
                <a:gd name="T4" fmla="*/ 0 w 102"/>
                <a:gd name="T5" fmla="*/ 0 h 104"/>
                <a:gd name="T6" fmla="*/ 102 w 102"/>
                <a:gd name="T7" fmla="*/ 104 h 104"/>
              </a:gdLst>
              <a:ahLst/>
              <a:cxnLst>
                <a:cxn ang="0">
                  <a:pos x="T0" y="T1"/>
                </a:cxn>
                <a:cxn ang="0">
                  <a:pos x="T2" y="T3"/>
                </a:cxn>
                <a:cxn ang="0">
                  <a:pos x="T4" y="T5"/>
                </a:cxn>
                <a:cxn ang="0">
                  <a:pos x="T6" y="T7"/>
                </a:cxn>
              </a:cxnLst>
              <a:rect l="0" t="0" r="r" b="b"/>
              <a:pathLst>
                <a:path w="102" h="104">
                  <a:moveTo>
                    <a:pt x="102" y="104"/>
                  </a:moveTo>
                  <a:cubicBezTo>
                    <a:pt x="99" y="78"/>
                    <a:pt x="90" y="55"/>
                    <a:pt x="74" y="37"/>
                  </a:cubicBezTo>
                  <a:cubicBezTo>
                    <a:pt x="57" y="17"/>
                    <a:pt x="31" y="5"/>
                    <a:pt x="0" y="0"/>
                  </a:cubicBezTo>
                  <a:cubicBezTo>
                    <a:pt x="53" y="19"/>
                    <a:pt x="87" y="75"/>
                    <a:pt x="102"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72"/>
            <p:cNvSpPr/>
            <p:nvPr/>
          </p:nvSpPr>
          <p:spPr bwMode="auto">
            <a:xfrm>
              <a:off x="4397" y="1061"/>
              <a:ext cx="198" cy="200"/>
            </a:xfrm>
            <a:custGeom>
              <a:avLst/>
              <a:gdLst>
                <a:gd name="T0" fmla="*/ 85 w 130"/>
                <a:gd name="T1" fmla="*/ 44 h 131"/>
                <a:gd name="T2" fmla="*/ 1 w 130"/>
                <a:gd name="T3" fmla="*/ 5 h 131"/>
                <a:gd name="T4" fmla="*/ 30 w 130"/>
                <a:gd name="T5" fmla="*/ 91 h 131"/>
                <a:gd name="T6" fmla="*/ 130 w 130"/>
                <a:gd name="T7" fmla="*/ 131 h 131"/>
                <a:gd name="T8" fmla="*/ 85 w 130"/>
                <a:gd name="T9" fmla="*/ 44 h 131"/>
              </a:gdLst>
              <a:ahLst/>
              <a:cxnLst>
                <a:cxn ang="0">
                  <a:pos x="T0" y="T1"/>
                </a:cxn>
                <a:cxn ang="0">
                  <a:pos x="T2" y="T3"/>
                </a:cxn>
                <a:cxn ang="0">
                  <a:pos x="T4" y="T5"/>
                </a:cxn>
                <a:cxn ang="0">
                  <a:pos x="T6" y="T7"/>
                </a:cxn>
                <a:cxn ang="0">
                  <a:pos x="T8" y="T9"/>
                </a:cxn>
              </a:cxnLst>
              <a:rect l="0" t="0" r="r" b="b"/>
              <a:pathLst>
                <a:path w="130" h="131">
                  <a:moveTo>
                    <a:pt x="85" y="44"/>
                  </a:moveTo>
                  <a:cubicBezTo>
                    <a:pt x="45" y="3"/>
                    <a:pt x="17" y="0"/>
                    <a:pt x="1" y="5"/>
                  </a:cubicBezTo>
                  <a:cubicBezTo>
                    <a:pt x="0" y="38"/>
                    <a:pt x="10" y="69"/>
                    <a:pt x="30" y="91"/>
                  </a:cubicBezTo>
                  <a:cubicBezTo>
                    <a:pt x="52" y="117"/>
                    <a:pt x="89" y="131"/>
                    <a:pt x="130" y="131"/>
                  </a:cubicBezTo>
                  <a:cubicBezTo>
                    <a:pt x="124" y="76"/>
                    <a:pt x="85" y="44"/>
                    <a:pt x="8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73"/>
            <p:cNvSpPr>
              <a:spLocks noEditPoints="1"/>
            </p:cNvSpPr>
            <p:nvPr/>
          </p:nvSpPr>
          <p:spPr bwMode="auto">
            <a:xfrm>
              <a:off x="4408" y="727"/>
              <a:ext cx="537" cy="525"/>
            </a:xfrm>
            <a:custGeom>
              <a:avLst/>
              <a:gdLst>
                <a:gd name="T0" fmla="*/ 72 w 352"/>
                <a:gd name="T1" fmla="*/ 62 h 344"/>
                <a:gd name="T2" fmla="*/ 110 w 352"/>
                <a:gd name="T3" fmla="*/ 227 h 344"/>
                <a:gd name="T4" fmla="*/ 272 w 352"/>
                <a:gd name="T5" fmla="*/ 289 h 344"/>
                <a:gd name="T6" fmla="*/ 183 w 352"/>
                <a:gd name="T7" fmla="*/ 0 h 344"/>
                <a:gd name="T8" fmla="*/ 261 w 352"/>
                <a:gd name="T9" fmla="*/ 53 h 344"/>
                <a:gd name="T10" fmla="*/ 235 w 352"/>
                <a:gd name="T11" fmla="*/ 35 h 344"/>
                <a:gd name="T12" fmla="*/ 212 w 352"/>
                <a:gd name="T13" fmla="*/ 56 h 344"/>
                <a:gd name="T14" fmla="*/ 234 w 352"/>
                <a:gd name="T15" fmla="*/ 69 h 344"/>
                <a:gd name="T16" fmla="*/ 205 w 352"/>
                <a:gd name="T17" fmla="*/ 59 h 344"/>
                <a:gd name="T18" fmla="*/ 176 w 352"/>
                <a:gd name="T19" fmla="*/ 84 h 344"/>
                <a:gd name="T20" fmla="*/ 194 w 352"/>
                <a:gd name="T21" fmla="*/ 101 h 344"/>
                <a:gd name="T22" fmla="*/ 170 w 352"/>
                <a:gd name="T23" fmla="*/ 91 h 344"/>
                <a:gd name="T24" fmla="*/ 139 w 352"/>
                <a:gd name="T25" fmla="*/ 122 h 344"/>
                <a:gd name="T26" fmla="*/ 158 w 352"/>
                <a:gd name="T27" fmla="*/ 139 h 344"/>
                <a:gd name="T28" fmla="*/ 153 w 352"/>
                <a:gd name="T29" fmla="*/ 145 h 344"/>
                <a:gd name="T30" fmla="*/ 128 w 352"/>
                <a:gd name="T31" fmla="*/ 132 h 344"/>
                <a:gd name="T32" fmla="*/ 104 w 352"/>
                <a:gd name="T33" fmla="*/ 169 h 344"/>
                <a:gd name="T34" fmla="*/ 125 w 352"/>
                <a:gd name="T35" fmla="*/ 189 h 344"/>
                <a:gd name="T36" fmla="*/ 66 w 352"/>
                <a:gd name="T37" fmla="*/ 154 h 344"/>
                <a:gd name="T38" fmla="*/ 71 w 352"/>
                <a:gd name="T39" fmla="*/ 148 h 344"/>
                <a:gd name="T40" fmla="*/ 97 w 352"/>
                <a:gd name="T41" fmla="*/ 158 h 344"/>
                <a:gd name="T42" fmla="*/ 120 w 352"/>
                <a:gd name="T43" fmla="*/ 125 h 344"/>
                <a:gd name="T44" fmla="*/ 98 w 352"/>
                <a:gd name="T45" fmla="*/ 106 h 344"/>
                <a:gd name="T46" fmla="*/ 126 w 352"/>
                <a:gd name="T47" fmla="*/ 118 h 344"/>
                <a:gd name="T48" fmla="*/ 160 w 352"/>
                <a:gd name="T49" fmla="*/ 87 h 344"/>
                <a:gd name="T50" fmla="*/ 139 w 352"/>
                <a:gd name="T51" fmla="*/ 73 h 344"/>
                <a:gd name="T52" fmla="*/ 142 w 352"/>
                <a:gd name="T53" fmla="*/ 68 h 344"/>
                <a:gd name="T54" fmla="*/ 170 w 352"/>
                <a:gd name="T55" fmla="*/ 78 h 344"/>
                <a:gd name="T56" fmla="*/ 193 w 352"/>
                <a:gd name="T57" fmla="*/ 52 h 344"/>
                <a:gd name="T58" fmla="*/ 170 w 352"/>
                <a:gd name="T59" fmla="*/ 37 h 344"/>
                <a:gd name="T60" fmla="*/ 200 w 352"/>
                <a:gd name="T61" fmla="*/ 48 h 344"/>
                <a:gd name="T62" fmla="*/ 229 w 352"/>
                <a:gd name="T63" fmla="*/ 32 h 344"/>
                <a:gd name="T64" fmla="*/ 218 w 352"/>
                <a:gd name="T65" fmla="*/ 23 h 344"/>
                <a:gd name="T66" fmla="*/ 210 w 352"/>
                <a:gd name="T67" fmla="*/ 15 h 344"/>
                <a:gd name="T68" fmla="*/ 265 w 352"/>
                <a:gd name="T69" fmla="*/ 4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344">
                  <a:moveTo>
                    <a:pt x="183" y="0"/>
                  </a:moveTo>
                  <a:cubicBezTo>
                    <a:pt x="144" y="9"/>
                    <a:pt x="104" y="29"/>
                    <a:pt x="72" y="62"/>
                  </a:cubicBezTo>
                  <a:cubicBezTo>
                    <a:pt x="34" y="101"/>
                    <a:pt x="10" y="143"/>
                    <a:pt x="0" y="183"/>
                  </a:cubicBezTo>
                  <a:cubicBezTo>
                    <a:pt x="52" y="170"/>
                    <a:pt x="110" y="227"/>
                    <a:pt x="110" y="227"/>
                  </a:cubicBezTo>
                  <a:cubicBezTo>
                    <a:pt x="153" y="271"/>
                    <a:pt x="167" y="320"/>
                    <a:pt x="171" y="344"/>
                  </a:cubicBezTo>
                  <a:cubicBezTo>
                    <a:pt x="206" y="336"/>
                    <a:pt x="241" y="318"/>
                    <a:pt x="272" y="289"/>
                  </a:cubicBezTo>
                  <a:cubicBezTo>
                    <a:pt x="317" y="247"/>
                    <a:pt x="343" y="200"/>
                    <a:pt x="352" y="157"/>
                  </a:cubicBezTo>
                  <a:cubicBezTo>
                    <a:pt x="318" y="25"/>
                    <a:pt x="216" y="4"/>
                    <a:pt x="183" y="0"/>
                  </a:cubicBezTo>
                  <a:close/>
                  <a:moveTo>
                    <a:pt x="268" y="53"/>
                  </a:moveTo>
                  <a:cubicBezTo>
                    <a:pt x="266" y="54"/>
                    <a:pt x="261" y="53"/>
                    <a:pt x="261" y="53"/>
                  </a:cubicBezTo>
                  <a:cubicBezTo>
                    <a:pt x="239" y="34"/>
                    <a:pt x="239" y="34"/>
                    <a:pt x="239" y="34"/>
                  </a:cubicBezTo>
                  <a:cubicBezTo>
                    <a:pt x="236" y="33"/>
                    <a:pt x="235" y="35"/>
                    <a:pt x="235" y="35"/>
                  </a:cubicBezTo>
                  <a:cubicBezTo>
                    <a:pt x="211" y="51"/>
                    <a:pt x="211" y="51"/>
                    <a:pt x="211" y="51"/>
                  </a:cubicBezTo>
                  <a:cubicBezTo>
                    <a:pt x="209" y="54"/>
                    <a:pt x="212" y="56"/>
                    <a:pt x="212" y="56"/>
                  </a:cubicBezTo>
                  <a:cubicBezTo>
                    <a:pt x="227" y="66"/>
                    <a:pt x="227" y="66"/>
                    <a:pt x="227" y="66"/>
                  </a:cubicBezTo>
                  <a:cubicBezTo>
                    <a:pt x="230" y="68"/>
                    <a:pt x="234" y="69"/>
                    <a:pt x="234" y="69"/>
                  </a:cubicBezTo>
                  <a:cubicBezTo>
                    <a:pt x="240" y="73"/>
                    <a:pt x="228" y="74"/>
                    <a:pt x="228" y="74"/>
                  </a:cubicBezTo>
                  <a:cubicBezTo>
                    <a:pt x="205" y="59"/>
                    <a:pt x="205" y="59"/>
                    <a:pt x="205" y="59"/>
                  </a:cubicBezTo>
                  <a:cubicBezTo>
                    <a:pt x="202" y="58"/>
                    <a:pt x="199" y="60"/>
                    <a:pt x="199" y="60"/>
                  </a:cubicBezTo>
                  <a:cubicBezTo>
                    <a:pt x="176" y="84"/>
                    <a:pt x="176" y="84"/>
                    <a:pt x="176" y="84"/>
                  </a:cubicBezTo>
                  <a:cubicBezTo>
                    <a:pt x="172" y="87"/>
                    <a:pt x="176" y="88"/>
                    <a:pt x="176" y="88"/>
                  </a:cubicBezTo>
                  <a:cubicBezTo>
                    <a:pt x="194" y="101"/>
                    <a:pt x="194" y="101"/>
                    <a:pt x="194" y="101"/>
                  </a:cubicBezTo>
                  <a:cubicBezTo>
                    <a:pt x="200" y="107"/>
                    <a:pt x="188" y="106"/>
                    <a:pt x="188" y="106"/>
                  </a:cubicBezTo>
                  <a:cubicBezTo>
                    <a:pt x="170" y="91"/>
                    <a:pt x="170" y="91"/>
                    <a:pt x="170" y="91"/>
                  </a:cubicBezTo>
                  <a:cubicBezTo>
                    <a:pt x="167" y="90"/>
                    <a:pt x="165" y="93"/>
                    <a:pt x="165" y="93"/>
                  </a:cubicBezTo>
                  <a:cubicBezTo>
                    <a:pt x="139" y="122"/>
                    <a:pt x="139" y="122"/>
                    <a:pt x="139" y="122"/>
                  </a:cubicBezTo>
                  <a:cubicBezTo>
                    <a:pt x="137" y="123"/>
                    <a:pt x="139" y="126"/>
                    <a:pt x="139" y="126"/>
                  </a:cubicBezTo>
                  <a:cubicBezTo>
                    <a:pt x="158" y="139"/>
                    <a:pt x="158" y="139"/>
                    <a:pt x="158" y="139"/>
                  </a:cubicBezTo>
                  <a:cubicBezTo>
                    <a:pt x="163" y="138"/>
                    <a:pt x="161" y="145"/>
                    <a:pt x="161" y="145"/>
                  </a:cubicBezTo>
                  <a:cubicBezTo>
                    <a:pt x="159" y="147"/>
                    <a:pt x="153" y="145"/>
                    <a:pt x="153" y="145"/>
                  </a:cubicBezTo>
                  <a:cubicBezTo>
                    <a:pt x="132" y="132"/>
                    <a:pt x="132" y="132"/>
                    <a:pt x="132" y="132"/>
                  </a:cubicBezTo>
                  <a:cubicBezTo>
                    <a:pt x="130" y="130"/>
                    <a:pt x="128" y="132"/>
                    <a:pt x="128" y="132"/>
                  </a:cubicBezTo>
                  <a:cubicBezTo>
                    <a:pt x="103" y="165"/>
                    <a:pt x="103" y="165"/>
                    <a:pt x="103" y="165"/>
                  </a:cubicBezTo>
                  <a:cubicBezTo>
                    <a:pt x="101" y="167"/>
                    <a:pt x="104" y="169"/>
                    <a:pt x="104" y="169"/>
                  </a:cubicBezTo>
                  <a:cubicBezTo>
                    <a:pt x="122" y="183"/>
                    <a:pt x="122" y="183"/>
                    <a:pt x="122" y="183"/>
                  </a:cubicBezTo>
                  <a:cubicBezTo>
                    <a:pt x="127" y="185"/>
                    <a:pt x="125" y="189"/>
                    <a:pt x="125" y="189"/>
                  </a:cubicBezTo>
                  <a:cubicBezTo>
                    <a:pt x="123" y="191"/>
                    <a:pt x="117" y="188"/>
                    <a:pt x="117" y="188"/>
                  </a:cubicBezTo>
                  <a:cubicBezTo>
                    <a:pt x="66" y="154"/>
                    <a:pt x="66" y="154"/>
                    <a:pt x="66" y="154"/>
                  </a:cubicBezTo>
                  <a:cubicBezTo>
                    <a:pt x="63" y="152"/>
                    <a:pt x="65" y="149"/>
                    <a:pt x="65" y="149"/>
                  </a:cubicBezTo>
                  <a:cubicBezTo>
                    <a:pt x="67" y="145"/>
                    <a:pt x="71" y="148"/>
                    <a:pt x="71" y="148"/>
                  </a:cubicBezTo>
                  <a:cubicBezTo>
                    <a:pt x="92" y="160"/>
                    <a:pt x="92" y="160"/>
                    <a:pt x="92" y="160"/>
                  </a:cubicBezTo>
                  <a:cubicBezTo>
                    <a:pt x="95" y="161"/>
                    <a:pt x="97" y="158"/>
                    <a:pt x="97" y="158"/>
                  </a:cubicBezTo>
                  <a:cubicBezTo>
                    <a:pt x="121" y="128"/>
                    <a:pt x="121" y="128"/>
                    <a:pt x="121" y="128"/>
                  </a:cubicBezTo>
                  <a:cubicBezTo>
                    <a:pt x="123" y="125"/>
                    <a:pt x="120" y="125"/>
                    <a:pt x="120" y="125"/>
                  </a:cubicBezTo>
                  <a:cubicBezTo>
                    <a:pt x="100" y="111"/>
                    <a:pt x="100" y="111"/>
                    <a:pt x="100" y="111"/>
                  </a:cubicBezTo>
                  <a:cubicBezTo>
                    <a:pt x="96" y="108"/>
                    <a:pt x="98" y="106"/>
                    <a:pt x="98" y="106"/>
                  </a:cubicBezTo>
                  <a:cubicBezTo>
                    <a:pt x="99" y="103"/>
                    <a:pt x="105" y="106"/>
                    <a:pt x="105" y="106"/>
                  </a:cubicBezTo>
                  <a:cubicBezTo>
                    <a:pt x="126" y="118"/>
                    <a:pt x="126" y="118"/>
                    <a:pt x="126" y="118"/>
                  </a:cubicBezTo>
                  <a:cubicBezTo>
                    <a:pt x="130" y="119"/>
                    <a:pt x="134" y="115"/>
                    <a:pt x="134" y="115"/>
                  </a:cubicBezTo>
                  <a:cubicBezTo>
                    <a:pt x="160" y="87"/>
                    <a:pt x="160" y="87"/>
                    <a:pt x="160" y="87"/>
                  </a:cubicBezTo>
                  <a:cubicBezTo>
                    <a:pt x="163" y="84"/>
                    <a:pt x="160" y="84"/>
                    <a:pt x="160" y="84"/>
                  </a:cubicBezTo>
                  <a:cubicBezTo>
                    <a:pt x="139" y="73"/>
                    <a:pt x="139" y="73"/>
                    <a:pt x="139" y="73"/>
                  </a:cubicBezTo>
                  <a:cubicBezTo>
                    <a:pt x="135" y="72"/>
                    <a:pt x="136" y="69"/>
                    <a:pt x="136" y="69"/>
                  </a:cubicBezTo>
                  <a:cubicBezTo>
                    <a:pt x="138" y="67"/>
                    <a:pt x="142" y="68"/>
                    <a:pt x="142" y="68"/>
                  </a:cubicBezTo>
                  <a:cubicBezTo>
                    <a:pt x="163" y="79"/>
                    <a:pt x="163" y="79"/>
                    <a:pt x="163" y="79"/>
                  </a:cubicBezTo>
                  <a:cubicBezTo>
                    <a:pt x="167" y="81"/>
                    <a:pt x="170" y="78"/>
                    <a:pt x="170" y="78"/>
                  </a:cubicBezTo>
                  <a:cubicBezTo>
                    <a:pt x="194" y="58"/>
                    <a:pt x="194" y="58"/>
                    <a:pt x="194" y="58"/>
                  </a:cubicBezTo>
                  <a:cubicBezTo>
                    <a:pt x="197" y="54"/>
                    <a:pt x="193" y="52"/>
                    <a:pt x="193" y="52"/>
                  </a:cubicBezTo>
                  <a:cubicBezTo>
                    <a:pt x="172" y="42"/>
                    <a:pt x="172" y="42"/>
                    <a:pt x="172" y="42"/>
                  </a:cubicBezTo>
                  <a:cubicBezTo>
                    <a:pt x="168" y="40"/>
                    <a:pt x="170" y="37"/>
                    <a:pt x="170" y="37"/>
                  </a:cubicBezTo>
                  <a:cubicBezTo>
                    <a:pt x="173" y="34"/>
                    <a:pt x="178" y="36"/>
                    <a:pt x="178" y="36"/>
                  </a:cubicBezTo>
                  <a:cubicBezTo>
                    <a:pt x="200" y="48"/>
                    <a:pt x="200" y="48"/>
                    <a:pt x="200" y="48"/>
                  </a:cubicBezTo>
                  <a:cubicBezTo>
                    <a:pt x="202" y="50"/>
                    <a:pt x="207" y="46"/>
                    <a:pt x="207" y="46"/>
                  </a:cubicBezTo>
                  <a:cubicBezTo>
                    <a:pt x="229" y="32"/>
                    <a:pt x="229" y="32"/>
                    <a:pt x="229" y="32"/>
                  </a:cubicBezTo>
                  <a:cubicBezTo>
                    <a:pt x="232" y="30"/>
                    <a:pt x="230" y="29"/>
                    <a:pt x="230" y="29"/>
                  </a:cubicBezTo>
                  <a:cubicBezTo>
                    <a:pt x="218" y="23"/>
                    <a:pt x="218" y="23"/>
                    <a:pt x="218" y="23"/>
                  </a:cubicBezTo>
                  <a:cubicBezTo>
                    <a:pt x="213" y="22"/>
                    <a:pt x="207" y="19"/>
                    <a:pt x="207" y="19"/>
                  </a:cubicBezTo>
                  <a:cubicBezTo>
                    <a:pt x="201" y="14"/>
                    <a:pt x="210" y="15"/>
                    <a:pt x="210" y="15"/>
                  </a:cubicBezTo>
                  <a:cubicBezTo>
                    <a:pt x="215" y="15"/>
                    <a:pt x="241" y="31"/>
                    <a:pt x="241" y="31"/>
                  </a:cubicBezTo>
                  <a:cubicBezTo>
                    <a:pt x="260" y="45"/>
                    <a:pt x="265" y="47"/>
                    <a:pt x="265" y="47"/>
                  </a:cubicBezTo>
                  <a:cubicBezTo>
                    <a:pt x="269" y="48"/>
                    <a:pt x="268" y="53"/>
                    <a:pt x="268"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74"/>
            <p:cNvSpPr>
              <a:spLocks noEditPoints="1"/>
            </p:cNvSpPr>
            <p:nvPr/>
          </p:nvSpPr>
          <p:spPr bwMode="auto">
            <a:xfrm>
              <a:off x="4534" y="1508"/>
              <a:ext cx="83" cy="506"/>
            </a:xfrm>
            <a:custGeom>
              <a:avLst/>
              <a:gdLst>
                <a:gd name="T0" fmla="*/ 53 w 54"/>
                <a:gd name="T1" fmla="*/ 6 h 331"/>
                <a:gd name="T2" fmla="*/ 31 w 54"/>
                <a:gd name="T3" fmla="*/ 0 h 331"/>
                <a:gd name="T4" fmla="*/ 29 w 54"/>
                <a:gd name="T5" fmla="*/ 0 h 331"/>
                <a:gd name="T6" fmla="*/ 28 w 54"/>
                <a:gd name="T7" fmla="*/ 0 h 331"/>
                <a:gd name="T8" fmla="*/ 28 w 54"/>
                <a:gd name="T9" fmla="*/ 0 h 331"/>
                <a:gd name="T10" fmla="*/ 28 w 54"/>
                <a:gd name="T11" fmla="*/ 0 h 331"/>
                <a:gd name="T12" fmla="*/ 27 w 54"/>
                <a:gd name="T13" fmla="*/ 0 h 331"/>
                <a:gd name="T14" fmla="*/ 26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4 w 54"/>
                <a:gd name="T29" fmla="*/ 330 h 331"/>
                <a:gd name="T30" fmla="*/ 24 w 54"/>
                <a:gd name="T31" fmla="*/ 331 h 331"/>
                <a:gd name="T32" fmla="*/ 27 w 54"/>
                <a:gd name="T33" fmla="*/ 331 h 331"/>
                <a:gd name="T34" fmla="*/ 27 w 54"/>
                <a:gd name="T35" fmla="*/ 331 h 331"/>
                <a:gd name="T36" fmla="*/ 27 w 54"/>
                <a:gd name="T37" fmla="*/ 331 h 331"/>
                <a:gd name="T38" fmla="*/ 27 w 54"/>
                <a:gd name="T39" fmla="*/ 331 h 331"/>
                <a:gd name="T40" fmla="*/ 28 w 54"/>
                <a:gd name="T41" fmla="*/ 331 h 331"/>
                <a:gd name="T42" fmla="*/ 31 w 54"/>
                <a:gd name="T43" fmla="*/ 331 h 331"/>
                <a:gd name="T44" fmla="*/ 31 w 54"/>
                <a:gd name="T45" fmla="*/ 330 h 331"/>
                <a:gd name="T46" fmla="*/ 48 w 54"/>
                <a:gd name="T47" fmla="*/ 318 h 331"/>
                <a:gd name="T48" fmla="*/ 51 w 54"/>
                <a:gd name="T49" fmla="*/ 307 h 331"/>
                <a:gd name="T50" fmla="*/ 51 w 54"/>
                <a:gd name="T51" fmla="*/ 307 h 331"/>
                <a:gd name="T52" fmla="*/ 51 w 54"/>
                <a:gd name="T53" fmla="*/ 12 h 331"/>
                <a:gd name="T54" fmla="*/ 53 w 54"/>
                <a:gd name="T55" fmla="*/ 6 h 331"/>
                <a:gd name="T56" fmla="*/ 24 w 54"/>
                <a:gd name="T57" fmla="*/ 7 h 331"/>
                <a:gd name="T58" fmla="*/ 26 w 54"/>
                <a:gd name="T59" fmla="*/ 7 h 331"/>
                <a:gd name="T60" fmla="*/ 28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77 h 331"/>
                <a:gd name="T74" fmla="*/ 10 w 54"/>
                <a:gd name="T75" fmla="*/ 177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1" y="0"/>
                    <a:pt x="30" y="0"/>
                    <a:pt x="29" y="0"/>
                  </a:cubicBezTo>
                  <a:cubicBezTo>
                    <a:pt x="29" y="0"/>
                    <a:pt x="29" y="0"/>
                    <a:pt x="28" y="0"/>
                  </a:cubicBezTo>
                  <a:cubicBezTo>
                    <a:pt x="28" y="0"/>
                    <a:pt x="28" y="0"/>
                    <a:pt x="28" y="0"/>
                  </a:cubicBezTo>
                  <a:cubicBezTo>
                    <a:pt x="28" y="0"/>
                    <a:pt x="28" y="0"/>
                    <a:pt x="28" y="0"/>
                  </a:cubicBezTo>
                  <a:cubicBezTo>
                    <a:pt x="27" y="0"/>
                    <a:pt x="27" y="0"/>
                    <a:pt x="27" y="0"/>
                  </a:cubicBezTo>
                  <a:cubicBezTo>
                    <a:pt x="27" y="0"/>
                    <a:pt x="26" y="0"/>
                    <a:pt x="26"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4" y="330"/>
                  </a:cubicBezTo>
                  <a:cubicBezTo>
                    <a:pt x="24" y="331"/>
                    <a:pt x="24" y="331"/>
                    <a:pt x="24"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8" y="331"/>
                  </a:cubicBezTo>
                  <a:cubicBezTo>
                    <a:pt x="31" y="331"/>
                    <a:pt x="31" y="331"/>
                    <a:pt x="31" y="331"/>
                  </a:cubicBezTo>
                  <a:cubicBezTo>
                    <a:pt x="31" y="330"/>
                    <a:pt x="31" y="330"/>
                    <a:pt x="31" y="330"/>
                  </a:cubicBezTo>
                  <a:cubicBezTo>
                    <a:pt x="40" y="329"/>
                    <a:pt x="45" y="323"/>
                    <a:pt x="48" y="318"/>
                  </a:cubicBezTo>
                  <a:cubicBezTo>
                    <a:pt x="50" y="313"/>
                    <a:pt x="51" y="307"/>
                    <a:pt x="51" y="307"/>
                  </a:cubicBezTo>
                  <a:cubicBezTo>
                    <a:pt x="51" y="307"/>
                    <a:pt x="51" y="307"/>
                    <a:pt x="51" y="307"/>
                  </a:cubicBezTo>
                  <a:cubicBezTo>
                    <a:pt x="51" y="12"/>
                    <a:pt x="51" y="12"/>
                    <a:pt x="51" y="12"/>
                  </a:cubicBezTo>
                  <a:cubicBezTo>
                    <a:pt x="52" y="11"/>
                    <a:pt x="54" y="8"/>
                    <a:pt x="53" y="6"/>
                  </a:cubicBezTo>
                  <a:close/>
                  <a:moveTo>
                    <a:pt x="24" y="7"/>
                  </a:moveTo>
                  <a:cubicBezTo>
                    <a:pt x="24" y="7"/>
                    <a:pt x="25" y="7"/>
                    <a:pt x="26" y="7"/>
                  </a:cubicBezTo>
                  <a:cubicBezTo>
                    <a:pt x="26" y="7"/>
                    <a:pt x="27" y="7"/>
                    <a:pt x="28" y="7"/>
                  </a:cubicBezTo>
                  <a:cubicBezTo>
                    <a:pt x="28" y="7"/>
                    <a:pt x="28" y="7"/>
                    <a:pt x="28" y="7"/>
                  </a:cubicBezTo>
                  <a:cubicBezTo>
                    <a:pt x="29" y="7"/>
                    <a:pt x="29" y="7"/>
                    <a:pt x="29" y="7"/>
                  </a:cubicBezTo>
                  <a:cubicBezTo>
                    <a:pt x="30" y="7"/>
                    <a:pt x="31" y="7"/>
                    <a:pt x="31" y="7"/>
                  </a:cubicBezTo>
                  <a:cubicBezTo>
                    <a:pt x="39" y="7"/>
                    <a:pt x="43" y="7"/>
                    <a:pt x="45" y="8"/>
                  </a:cubicBezTo>
                  <a:cubicBezTo>
                    <a:pt x="44" y="8"/>
                    <a:pt x="44" y="8"/>
                    <a:pt x="44" y="8"/>
                  </a:cubicBezTo>
                  <a:cubicBezTo>
                    <a:pt x="44" y="177"/>
                    <a:pt x="44" y="177"/>
                    <a:pt x="44" y="177"/>
                  </a:cubicBezTo>
                  <a:cubicBezTo>
                    <a:pt x="10" y="177"/>
                    <a:pt x="10" y="177"/>
                    <a:pt x="10" y="177"/>
                  </a:cubicBezTo>
                  <a:cubicBezTo>
                    <a:pt x="10" y="8"/>
                    <a:pt x="10" y="8"/>
                    <a:pt x="10" y="8"/>
                  </a:cubicBezTo>
                  <a:cubicBezTo>
                    <a:pt x="9" y="8"/>
                    <a:pt x="9" y="8"/>
                    <a:pt x="9" y="8"/>
                  </a:cubicBezTo>
                  <a:cubicBezTo>
                    <a:pt x="11" y="7"/>
                    <a:pt x="16" y="7"/>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75"/>
            <p:cNvSpPr>
              <a:spLocks noEditPoints="1"/>
            </p:cNvSpPr>
            <p:nvPr/>
          </p:nvSpPr>
          <p:spPr bwMode="auto">
            <a:xfrm>
              <a:off x="4667" y="1508"/>
              <a:ext cx="82" cy="506"/>
            </a:xfrm>
            <a:custGeom>
              <a:avLst/>
              <a:gdLst>
                <a:gd name="T0" fmla="*/ 53 w 54"/>
                <a:gd name="T1" fmla="*/ 6 h 331"/>
                <a:gd name="T2" fmla="*/ 31 w 54"/>
                <a:gd name="T3" fmla="*/ 0 h 331"/>
                <a:gd name="T4" fmla="*/ 29 w 54"/>
                <a:gd name="T5" fmla="*/ 0 h 331"/>
                <a:gd name="T6" fmla="*/ 28 w 54"/>
                <a:gd name="T7" fmla="*/ 0 h 331"/>
                <a:gd name="T8" fmla="*/ 27 w 54"/>
                <a:gd name="T9" fmla="*/ 0 h 331"/>
                <a:gd name="T10" fmla="*/ 27 w 54"/>
                <a:gd name="T11" fmla="*/ 0 h 331"/>
                <a:gd name="T12" fmla="*/ 27 w 54"/>
                <a:gd name="T13" fmla="*/ 0 h 331"/>
                <a:gd name="T14" fmla="*/ 25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3 w 54"/>
                <a:gd name="T29" fmla="*/ 330 h 331"/>
                <a:gd name="T30" fmla="*/ 23 w 54"/>
                <a:gd name="T31" fmla="*/ 331 h 331"/>
                <a:gd name="T32" fmla="*/ 27 w 54"/>
                <a:gd name="T33" fmla="*/ 331 h 331"/>
                <a:gd name="T34" fmla="*/ 27 w 54"/>
                <a:gd name="T35" fmla="*/ 331 h 331"/>
                <a:gd name="T36" fmla="*/ 27 w 54"/>
                <a:gd name="T37" fmla="*/ 331 h 331"/>
                <a:gd name="T38" fmla="*/ 27 w 54"/>
                <a:gd name="T39" fmla="*/ 331 h 331"/>
                <a:gd name="T40" fmla="*/ 27 w 54"/>
                <a:gd name="T41" fmla="*/ 331 h 331"/>
                <a:gd name="T42" fmla="*/ 31 w 54"/>
                <a:gd name="T43" fmla="*/ 331 h 331"/>
                <a:gd name="T44" fmla="*/ 31 w 54"/>
                <a:gd name="T45" fmla="*/ 330 h 331"/>
                <a:gd name="T46" fmla="*/ 47 w 54"/>
                <a:gd name="T47" fmla="*/ 318 h 331"/>
                <a:gd name="T48" fmla="*/ 50 w 54"/>
                <a:gd name="T49" fmla="*/ 307 h 331"/>
                <a:gd name="T50" fmla="*/ 50 w 54"/>
                <a:gd name="T51" fmla="*/ 307 h 331"/>
                <a:gd name="T52" fmla="*/ 50 w 54"/>
                <a:gd name="T53" fmla="*/ 12 h 331"/>
                <a:gd name="T54" fmla="*/ 53 w 54"/>
                <a:gd name="T55" fmla="*/ 6 h 331"/>
                <a:gd name="T56" fmla="*/ 24 w 54"/>
                <a:gd name="T57" fmla="*/ 7 h 331"/>
                <a:gd name="T58" fmla="*/ 25 w 54"/>
                <a:gd name="T59" fmla="*/ 7 h 331"/>
                <a:gd name="T60" fmla="*/ 27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34 h 331"/>
                <a:gd name="T74" fmla="*/ 10 w 54"/>
                <a:gd name="T75" fmla="*/ 134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0" y="0"/>
                    <a:pt x="30" y="0"/>
                    <a:pt x="29" y="0"/>
                  </a:cubicBezTo>
                  <a:cubicBezTo>
                    <a:pt x="29" y="0"/>
                    <a:pt x="28" y="0"/>
                    <a:pt x="28" y="0"/>
                  </a:cubicBezTo>
                  <a:cubicBezTo>
                    <a:pt x="28" y="0"/>
                    <a:pt x="28" y="0"/>
                    <a:pt x="27" y="0"/>
                  </a:cubicBezTo>
                  <a:cubicBezTo>
                    <a:pt x="27" y="0"/>
                    <a:pt x="27" y="0"/>
                    <a:pt x="27" y="0"/>
                  </a:cubicBezTo>
                  <a:cubicBezTo>
                    <a:pt x="27" y="0"/>
                    <a:pt x="27" y="0"/>
                    <a:pt x="27" y="0"/>
                  </a:cubicBezTo>
                  <a:cubicBezTo>
                    <a:pt x="27" y="0"/>
                    <a:pt x="26" y="0"/>
                    <a:pt x="25"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3" y="330"/>
                  </a:cubicBezTo>
                  <a:cubicBezTo>
                    <a:pt x="23" y="331"/>
                    <a:pt x="23" y="331"/>
                    <a:pt x="23"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31" y="331"/>
                    <a:pt x="31" y="331"/>
                    <a:pt x="31" y="331"/>
                  </a:cubicBezTo>
                  <a:cubicBezTo>
                    <a:pt x="31" y="330"/>
                    <a:pt x="31" y="330"/>
                    <a:pt x="31" y="330"/>
                  </a:cubicBezTo>
                  <a:cubicBezTo>
                    <a:pt x="40" y="329"/>
                    <a:pt x="45" y="323"/>
                    <a:pt x="47" y="318"/>
                  </a:cubicBezTo>
                  <a:cubicBezTo>
                    <a:pt x="50" y="313"/>
                    <a:pt x="50" y="307"/>
                    <a:pt x="50" y="307"/>
                  </a:cubicBezTo>
                  <a:cubicBezTo>
                    <a:pt x="50" y="307"/>
                    <a:pt x="50" y="307"/>
                    <a:pt x="50" y="307"/>
                  </a:cubicBezTo>
                  <a:cubicBezTo>
                    <a:pt x="50" y="12"/>
                    <a:pt x="50" y="12"/>
                    <a:pt x="50" y="12"/>
                  </a:cubicBezTo>
                  <a:cubicBezTo>
                    <a:pt x="52" y="11"/>
                    <a:pt x="54" y="8"/>
                    <a:pt x="53" y="6"/>
                  </a:cubicBezTo>
                  <a:close/>
                  <a:moveTo>
                    <a:pt x="24" y="7"/>
                  </a:moveTo>
                  <a:cubicBezTo>
                    <a:pt x="24" y="7"/>
                    <a:pt x="25" y="7"/>
                    <a:pt x="25" y="7"/>
                  </a:cubicBezTo>
                  <a:cubicBezTo>
                    <a:pt x="26" y="7"/>
                    <a:pt x="27" y="7"/>
                    <a:pt x="27" y="7"/>
                  </a:cubicBezTo>
                  <a:cubicBezTo>
                    <a:pt x="27" y="7"/>
                    <a:pt x="28" y="7"/>
                    <a:pt x="28" y="7"/>
                  </a:cubicBezTo>
                  <a:cubicBezTo>
                    <a:pt x="28" y="7"/>
                    <a:pt x="29" y="7"/>
                    <a:pt x="29" y="7"/>
                  </a:cubicBezTo>
                  <a:cubicBezTo>
                    <a:pt x="30" y="7"/>
                    <a:pt x="30" y="7"/>
                    <a:pt x="31" y="7"/>
                  </a:cubicBezTo>
                  <a:cubicBezTo>
                    <a:pt x="39" y="7"/>
                    <a:pt x="43" y="7"/>
                    <a:pt x="45" y="8"/>
                  </a:cubicBezTo>
                  <a:cubicBezTo>
                    <a:pt x="44" y="8"/>
                    <a:pt x="44" y="8"/>
                    <a:pt x="44" y="8"/>
                  </a:cubicBezTo>
                  <a:cubicBezTo>
                    <a:pt x="44" y="134"/>
                    <a:pt x="44" y="134"/>
                    <a:pt x="44" y="134"/>
                  </a:cubicBezTo>
                  <a:cubicBezTo>
                    <a:pt x="10" y="134"/>
                    <a:pt x="10" y="134"/>
                    <a:pt x="10" y="134"/>
                  </a:cubicBezTo>
                  <a:cubicBezTo>
                    <a:pt x="10" y="8"/>
                    <a:pt x="10" y="8"/>
                    <a:pt x="10" y="8"/>
                  </a:cubicBezTo>
                  <a:cubicBezTo>
                    <a:pt x="9" y="8"/>
                    <a:pt x="9" y="8"/>
                    <a:pt x="9" y="8"/>
                  </a:cubicBezTo>
                  <a:cubicBezTo>
                    <a:pt x="11" y="7"/>
                    <a:pt x="15" y="7"/>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76"/>
            <p:cNvSpPr/>
            <p:nvPr/>
          </p:nvSpPr>
          <p:spPr bwMode="auto">
            <a:xfrm>
              <a:off x="4447" y="1644"/>
              <a:ext cx="388" cy="440"/>
            </a:xfrm>
            <a:custGeom>
              <a:avLst/>
              <a:gdLst>
                <a:gd name="T0" fmla="*/ 234 w 254"/>
                <a:gd name="T1" fmla="*/ 0 h 288"/>
                <a:gd name="T2" fmla="*/ 234 w 254"/>
                <a:gd name="T3" fmla="*/ 238 h 288"/>
                <a:gd name="T4" fmla="*/ 204 w 254"/>
                <a:gd name="T5" fmla="*/ 268 h 288"/>
                <a:gd name="T6" fmla="*/ 50 w 254"/>
                <a:gd name="T7" fmla="*/ 268 h 288"/>
                <a:gd name="T8" fmla="*/ 20 w 254"/>
                <a:gd name="T9" fmla="*/ 238 h 288"/>
                <a:gd name="T10" fmla="*/ 20 w 254"/>
                <a:gd name="T11" fmla="*/ 0 h 288"/>
                <a:gd name="T12" fmla="*/ 0 w 254"/>
                <a:gd name="T13" fmla="*/ 0 h 288"/>
                <a:gd name="T14" fmla="*/ 0 w 254"/>
                <a:gd name="T15" fmla="*/ 238 h 288"/>
                <a:gd name="T16" fmla="*/ 50 w 254"/>
                <a:gd name="T17" fmla="*/ 288 h 288"/>
                <a:gd name="T18" fmla="*/ 204 w 254"/>
                <a:gd name="T19" fmla="*/ 288 h 288"/>
                <a:gd name="T20" fmla="*/ 254 w 254"/>
                <a:gd name="T21" fmla="*/ 238 h 288"/>
                <a:gd name="T22" fmla="*/ 254 w 254"/>
                <a:gd name="T23" fmla="*/ 0 h 288"/>
                <a:gd name="T24" fmla="*/ 234 w 254"/>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8">
                  <a:moveTo>
                    <a:pt x="234" y="0"/>
                  </a:moveTo>
                  <a:cubicBezTo>
                    <a:pt x="234" y="238"/>
                    <a:pt x="234" y="238"/>
                    <a:pt x="234" y="238"/>
                  </a:cubicBezTo>
                  <a:cubicBezTo>
                    <a:pt x="234" y="255"/>
                    <a:pt x="220" y="268"/>
                    <a:pt x="204" y="268"/>
                  </a:cubicBezTo>
                  <a:cubicBezTo>
                    <a:pt x="50" y="268"/>
                    <a:pt x="50" y="268"/>
                    <a:pt x="50" y="268"/>
                  </a:cubicBezTo>
                  <a:cubicBezTo>
                    <a:pt x="34" y="268"/>
                    <a:pt x="20" y="255"/>
                    <a:pt x="20" y="238"/>
                  </a:cubicBezTo>
                  <a:cubicBezTo>
                    <a:pt x="20" y="0"/>
                    <a:pt x="20" y="0"/>
                    <a:pt x="20" y="0"/>
                  </a:cubicBezTo>
                  <a:cubicBezTo>
                    <a:pt x="0" y="0"/>
                    <a:pt x="0" y="0"/>
                    <a:pt x="0" y="0"/>
                  </a:cubicBezTo>
                  <a:cubicBezTo>
                    <a:pt x="0" y="238"/>
                    <a:pt x="0" y="238"/>
                    <a:pt x="0" y="238"/>
                  </a:cubicBezTo>
                  <a:cubicBezTo>
                    <a:pt x="0" y="266"/>
                    <a:pt x="23" y="288"/>
                    <a:pt x="50" y="288"/>
                  </a:cubicBezTo>
                  <a:cubicBezTo>
                    <a:pt x="204" y="288"/>
                    <a:pt x="204" y="288"/>
                    <a:pt x="204" y="288"/>
                  </a:cubicBezTo>
                  <a:cubicBezTo>
                    <a:pt x="231" y="288"/>
                    <a:pt x="254" y="266"/>
                    <a:pt x="254" y="238"/>
                  </a:cubicBezTo>
                  <a:cubicBezTo>
                    <a:pt x="254" y="0"/>
                    <a:pt x="254" y="0"/>
                    <a:pt x="254" y="0"/>
                  </a:cubicBezTo>
                  <a:lnTo>
                    <a:pt x="2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77"/>
            <p:cNvSpPr/>
            <p:nvPr/>
          </p:nvSpPr>
          <p:spPr bwMode="auto">
            <a:xfrm>
              <a:off x="4447" y="1638"/>
              <a:ext cx="97" cy="26"/>
            </a:xfrm>
            <a:custGeom>
              <a:avLst/>
              <a:gdLst>
                <a:gd name="T0" fmla="*/ 0 w 63"/>
                <a:gd name="T1" fmla="*/ 0 h 17"/>
                <a:gd name="T2" fmla="*/ 0 w 63"/>
                <a:gd name="T3" fmla="*/ 17 h 17"/>
                <a:gd name="T4" fmla="*/ 63 w 63"/>
                <a:gd name="T5" fmla="*/ 17 h 17"/>
                <a:gd name="T6" fmla="*/ 63 w 63"/>
                <a:gd name="T7" fmla="*/ 4 h 17"/>
                <a:gd name="T8" fmla="*/ 53 w 63"/>
                <a:gd name="T9" fmla="*/ 0 h 17"/>
                <a:gd name="T10" fmla="*/ 0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0" y="0"/>
                  </a:moveTo>
                  <a:cubicBezTo>
                    <a:pt x="0" y="17"/>
                    <a:pt x="0" y="17"/>
                    <a:pt x="0" y="17"/>
                  </a:cubicBezTo>
                  <a:cubicBezTo>
                    <a:pt x="63" y="17"/>
                    <a:pt x="63" y="17"/>
                    <a:pt x="63" y="17"/>
                  </a:cubicBezTo>
                  <a:cubicBezTo>
                    <a:pt x="63" y="4"/>
                    <a:pt x="63" y="4"/>
                    <a:pt x="63" y="4"/>
                  </a:cubicBezTo>
                  <a:cubicBezTo>
                    <a:pt x="58" y="3"/>
                    <a:pt x="55" y="2"/>
                    <a:pt x="53"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78"/>
            <p:cNvSpPr/>
            <p:nvPr/>
          </p:nvSpPr>
          <p:spPr bwMode="auto">
            <a:xfrm>
              <a:off x="4606" y="1638"/>
              <a:ext cx="70" cy="26"/>
            </a:xfrm>
            <a:custGeom>
              <a:avLst/>
              <a:gdLst>
                <a:gd name="T0" fmla="*/ 13 w 46"/>
                <a:gd name="T1" fmla="*/ 0 h 17"/>
                <a:gd name="T2" fmla="*/ 0 w 46"/>
                <a:gd name="T3" fmla="*/ 5 h 17"/>
                <a:gd name="T4" fmla="*/ 0 w 46"/>
                <a:gd name="T5" fmla="*/ 17 h 17"/>
                <a:gd name="T6" fmla="*/ 46 w 46"/>
                <a:gd name="T7" fmla="*/ 17 h 17"/>
                <a:gd name="T8" fmla="*/ 46 w 46"/>
                <a:gd name="T9" fmla="*/ 5 h 17"/>
                <a:gd name="T10" fmla="*/ 35 w 46"/>
                <a:gd name="T11" fmla="*/ 0 h 17"/>
                <a:gd name="T12" fmla="*/ 13 w 4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46" h="17">
                  <a:moveTo>
                    <a:pt x="13" y="0"/>
                  </a:moveTo>
                  <a:cubicBezTo>
                    <a:pt x="11" y="2"/>
                    <a:pt x="6" y="4"/>
                    <a:pt x="0" y="5"/>
                  </a:cubicBezTo>
                  <a:cubicBezTo>
                    <a:pt x="0" y="17"/>
                    <a:pt x="0" y="17"/>
                    <a:pt x="0" y="17"/>
                  </a:cubicBezTo>
                  <a:cubicBezTo>
                    <a:pt x="46" y="17"/>
                    <a:pt x="46" y="17"/>
                    <a:pt x="46" y="17"/>
                  </a:cubicBezTo>
                  <a:cubicBezTo>
                    <a:pt x="46" y="5"/>
                    <a:pt x="46" y="5"/>
                    <a:pt x="46" y="5"/>
                  </a:cubicBezTo>
                  <a:cubicBezTo>
                    <a:pt x="41" y="4"/>
                    <a:pt x="37" y="2"/>
                    <a:pt x="35"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79"/>
            <p:cNvSpPr/>
            <p:nvPr/>
          </p:nvSpPr>
          <p:spPr bwMode="auto">
            <a:xfrm>
              <a:off x="4739" y="1638"/>
              <a:ext cx="96" cy="26"/>
            </a:xfrm>
            <a:custGeom>
              <a:avLst/>
              <a:gdLst>
                <a:gd name="T0" fmla="*/ 12 w 63"/>
                <a:gd name="T1" fmla="*/ 0 h 17"/>
                <a:gd name="T2" fmla="*/ 0 w 63"/>
                <a:gd name="T3" fmla="*/ 5 h 17"/>
                <a:gd name="T4" fmla="*/ 0 w 63"/>
                <a:gd name="T5" fmla="*/ 17 h 17"/>
                <a:gd name="T6" fmla="*/ 63 w 63"/>
                <a:gd name="T7" fmla="*/ 17 h 17"/>
                <a:gd name="T8" fmla="*/ 63 w 63"/>
                <a:gd name="T9" fmla="*/ 0 h 17"/>
                <a:gd name="T10" fmla="*/ 12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12" y="0"/>
                  </a:moveTo>
                  <a:cubicBezTo>
                    <a:pt x="10" y="2"/>
                    <a:pt x="5" y="4"/>
                    <a:pt x="0" y="5"/>
                  </a:cubicBezTo>
                  <a:cubicBezTo>
                    <a:pt x="0" y="17"/>
                    <a:pt x="0" y="17"/>
                    <a:pt x="0" y="17"/>
                  </a:cubicBezTo>
                  <a:cubicBezTo>
                    <a:pt x="63" y="17"/>
                    <a:pt x="63" y="17"/>
                    <a:pt x="63" y="17"/>
                  </a:cubicBezTo>
                  <a:cubicBezTo>
                    <a:pt x="63" y="0"/>
                    <a:pt x="63" y="0"/>
                    <a:pt x="63" y="0"/>
                  </a:cubicBez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80"/>
            <p:cNvSpPr>
              <a:spLocks noEditPoints="1"/>
            </p:cNvSpPr>
            <p:nvPr/>
          </p:nvSpPr>
          <p:spPr bwMode="auto">
            <a:xfrm>
              <a:off x="5229" y="2369"/>
              <a:ext cx="706" cy="589"/>
            </a:xfrm>
            <a:custGeom>
              <a:avLst/>
              <a:gdLst>
                <a:gd name="T0" fmla="*/ 463 w 463"/>
                <a:gd name="T1" fmla="*/ 60 h 386"/>
                <a:gd name="T2" fmla="*/ 231 w 463"/>
                <a:gd name="T3" fmla="*/ 0 h 386"/>
                <a:gd name="T4" fmla="*/ 0 w 463"/>
                <a:gd name="T5" fmla="*/ 59 h 386"/>
                <a:gd name="T6" fmla="*/ 2 w 463"/>
                <a:gd name="T7" fmla="*/ 74 h 386"/>
                <a:gd name="T8" fmla="*/ 93 w 463"/>
                <a:gd name="T9" fmla="*/ 98 h 386"/>
                <a:gd name="T10" fmla="*/ 94 w 463"/>
                <a:gd name="T11" fmla="*/ 211 h 386"/>
                <a:gd name="T12" fmla="*/ 227 w 463"/>
                <a:gd name="T13" fmla="*/ 277 h 386"/>
                <a:gd name="T14" fmla="*/ 369 w 463"/>
                <a:gd name="T15" fmla="*/ 211 h 386"/>
                <a:gd name="T16" fmla="*/ 370 w 463"/>
                <a:gd name="T17" fmla="*/ 99 h 386"/>
                <a:gd name="T18" fmla="*/ 375 w 463"/>
                <a:gd name="T19" fmla="*/ 98 h 386"/>
                <a:gd name="T20" fmla="*/ 384 w 463"/>
                <a:gd name="T21" fmla="*/ 188 h 386"/>
                <a:gd name="T22" fmla="*/ 380 w 463"/>
                <a:gd name="T23" fmla="*/ 287 h 386"/>
                <a:gd name="T24" fmla="*/ 365 w 463"/>
                <a:gd name="T25" fmla="*/ 304 h 386"/>
                <a:gd name="T26" fmla="*/ 378 w 463"/>
                <a:gd name="T27" fmla="*/ 321 h 386"/>
                <a:gd name="T28" fmla="*/ 355 w 463"/>
                <a:gd name="T29" fmla="*/ 383 h 386"/>
                <a:gd name="T30" fmla="*/ 362 w 463"/>
                <a:gd name="T31" fmla="*/ 385 h 386"/>
                <a:gd name="T32" fmla="*/ 372 w 463"/>
                <a:gd name="T33" fmla="*/ 360 h 386"/>
                <a:gd name="T34" fmla="*/ 366 w 463"/>
                <a:gd name="T35" fmla="*/ 385 h 386"/>
                <a:gd name="T36" fmla="*/ 373 w 463"/>
                <a:gd name="T37" fmla="*/ 386 h 386"/>
                <a:gd name="T38" fmla="*/ 376 w 463"/>
                <a:gd name="T39" fmla="*/ 368 h 386"/>
                <a:gd name="T40" fmla="*/ 377 w 463"/>
                <a:gd name="T41" fmla="*/ 385 h 386"/>
                <a:gd name="T42" fmla="*/ 384 w 463"/>
                <a:gd name="T43" fmla="*/ 386 h 386"/>
                <a:gd name="T44" fmla="*/ 383 w 463"/>
                <a:gd name="T45" fmla="*/ 367 h 386"/>
                <a:gd name="T46" fmla="*/ 386 w 463"/>
                <a:gd name="T47" fmla="*/ 386 h 386"/>
                <a:gd name="T48" fmla="*/ 393 w 463"/>
                <a:gd name="T49" fmla="*/ 386 h 386"/>
                <a:gd name="T50" fmla="*/ 390 w 463"/>
                <a:gd name="T51" fmla="*/ 364 h 386"/>
                <a:gd name="T52" fmla="*/ 396 w 463"/>
                <a:gd name="T53" fmla="*/ 384 h 386"/>
                <a:gd name="T54" fmla="*/ 402 w 463"/>
                <a:gd name="T55" fmla="*/ 383 h 386"/>
                <a:gd name="T56" fmla="*/ 388 w 463"/>
                <a:gd name="T57" fmla="*/ 321 h 386"/>
                <a:gd name="T58" fmla="*/ 400 w 463"/>
                <a:gd name="T59" fmla="*/ 304 h 386"/>
                <a:gd name="T60" fmla="*/ 387 w 463"/>
                <a:gd name="T61" fmla="*/ 287 h 386"/>
                <a:gd name="T62" fmla="*/ 391 w 463"/>
                <a:gd name="T63" fmla="*/ 188 h 386"/>
                <a:gd name="T64" fmla="*/ 383 w 463"/>
                <a:gd name="T65" fmla="*/ 96 h 386"/>
                <a:gd name="T66" fmla="*/ 461 w 463"/>
                <a:gd name="T67" fmla="*/ 76 h 386"/>
                <a:gd name="T68" fmla="*/ 463 w 463"/>
                <a:gd name="T69" fmla="*/ 60 h 386"/>
                <a:gd name="T70" fmla="*/ 229 w 463"/>
                <a:gd name="T71" fmla="*/ 81 h 386"/>
                <a:gd name="T72" fmla="*/ 93 w 463"/>
                <a:gd name="T73" fmla="*/ 56 h 386"/>
                <a:gd name="T74" fmla="*/ 229 w 463"/>
                <a:gd name="T75" fmla="*/ 32 h 386"/>
                <a:gd name="T76" fmla="*/ 364 w 463"/>
                <a:gd name="T77" fmla="*/ 56 h 386"/>
                <a:gd name="T78" fmla="*/ 229 w 463"/>
                <a:gd name="T79" fmla="*/ 8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 h="386">
                  <a:moveTo>
                    <a:pt x="463" y="60"/>
                  </a:moveTo>
                  <a:cubicBezTo>
                    <a:pt x="231" y="0"/>
                    <a:pt x="231" y="0"/>
                    <a:pt x="231" y="0"/>
                  </a:cubicBezTo>
                  <a:cubicBezTo>
                    <a:pt x="0" y="59"/>
                    <a:pt x="0" y="59"/>
                    <a:pt x="0" y="59"/>
                  </a:cubicBezTo>
                  <a:cubicBezTo>
                    <a:pt x="2" y="74"/>
                    <a:pt x="2" y="74"/>
                    <a:pt x="2" y="74"/>
                  </a:cubicBezTo>
                  <a:cubicBezTo>
                    <a:pt x="93" y="98"/>
                    <a:pt x="93" y="98"/>
                    <a:pt x="93" y="98"/>
                  </a:cubicBezTo>
                  <a:cubicBezTo>
                    <a:pt x="94" y="211"/>
                    <a:pt x="94" y="211"/>
                    <a:pt x="94" y="211"/>
                  </a:cubicBezTo>
                  <a:cubicBezTo>
                    <a:pt x="114" y="275"/>
                    <a:pt x="227" y="277"/>
                    <a:pt x="227" y="277"/>
                  </a:cubicBezTo>
                  <a:cubicBezTo>
                    <a:pt x="358" y="276"/>
                    <a:pt x="369" y="211"/>
                    <a:pt x="369" y="211"/>
                  </a:cubicBezTo>
                  <a:cubicBezTo>
                    <a:pt x="370" y="99"/>
                    <a:pt x="370" y="99"/>
                    <a:pt x="370" y="99"/>
                  </a:cubicBezTo>
                  <a:cubicBezTo>
                    <a:pt x="375" y="98"/>
                    <a:pt x="375" y="98"/>
                    <a:pt x="375" y="98"/>
                  </a:cubicBezTo>
                  <a:cubicBezTo>
                    <a:pt x="381" y="112"/>
                    <a:pt x="387" y="140"/>
                    <a:pt x="384" y="188"/>
                  </a:cubicBezTo>
                  <a:cubicBezTo>
                    <a:pt x="380" y="256"/>
                    <a:pt x="379" y="276"/>
                    <a:pt x="380" y="287"/>
                  </a:cubicBezTo>
                  <a:cubicBezTo>
                    <a:pt x="371" y="288"/>
                    <a:pt x="365" y="295"/>
                    <a:pt x="365" y="304"/>
                  </a:cubicBezTo>
                  <a:cubicBezTo>
                    <a:pt x="365" y="312"/>
                    <a:pt x="370" y="319"/>
                    <a:pt x="378" y="321"/>
                  </a:cubicBezTo>
                  <a:cubicBezTo>
                    <a:pt x="376" y="329"/>
                    <a:pt x="369" y="354"/>
                    <a:pt x="355" y="383"/>
                  </a:cubicBezTo>
                  <a:cubicBezTo>
                    <a:pt x="362" y="385"/>
                    <a:pt x="362" y="385"/>
                    <a:pt x="362" y="385"/>
                  </a:cubicBezTo>
                  <a:cubicBezTo>
                    <a:pt x="362" y="385"/>
                    <a:pt x="370" y="367"/>
                    <a:pt x="372" y="360"/>
                  </a:cubicBezTo>
                  <a:cubicBezTo>
                    <a:pt x="371" y="365"/>
                    <a:pt x="367" y="383"/>
                    <a:pt x="366" y="385"/>
                  </a:cubicBezTo>
                  <a:cubicBezTo>
                    <a:pt x="373" y="386"/>
                    <a:pt x="373" y="386"/>
                    <a:pt x="373" y="386"/>
                  </a:cubicBezTo>
                  <a:cubicBezTo>
                    <a:pt x="373" y="386"/>
                    <a:pt x="376" y="370"/>
                    <a:pt x="376" y="368"/>
                  </a:cubicBezTo>
                  <a:cubicBezTo>
                    <a:pt x="376" y="368"/>
                    <a:pt x="376" y="385"/>
                    <a:pt x="377" y="385"/>
                  </a:cubicBezTo>
                  <a:cubicBezTo>
                    <a:pt x="384" y="386"/>
                    <a:pt x="384" y="386"/>
                    <a:pt x="384" y="386"/>
                  </a:cubicBezTo>
                  <a:cubicBezTo>
                    <a:pt x="384" y="386"/>
                    <a:pt x="382" y="371"/>
                    <a:pt x="383" y="367"/>
                  </a:cubicBezTo>
                  <a:cubicBezTo>
                    <a:pt x="383" y="367"/>
                    <a:pt x="386" y="378"/>
                    <a:pt x="386" y="386"/>
                  </a:cubicBezTo>
                  <a:cubicBezTo>
                    <a:pt x="393" y="386"/>
                    <a:pt x="393" y="386"/>
                    <a:pt x="393" y="386"/>
                  </a:cubicBezTo>
                  <a:cubicBezTo>
                    <a:pt x="393" y="386"/>
                    <a:pt x="391" y="368"/>
                    <a:pt x="390" y="364"/>
                  </a:cubicBezTo>
                  <a:cubicBezTo>
                    <a:pt x="390" y="364"/>
                    <a:pt x="395" y="375"/>
                    <a:pt x="396" y="384"/>
                  </a:cubicBezTo>
                  <a:cubicBezTo>
                    <a:pt x="402" y="383"/>
                    <a:pt x="402" y="383"/>
                    <a:pt x="402" y="383"/>
                  </a:cubicBezTo>
                  <a:cubicBezTo>
                    <a:pt x="402" y="383"/>
                    <a:pt x="391" y="333"/>
                    <a:pt x="388" y="321"/>
                  </a:cubicBezTo>
                  <a:cubicBezTo>
                    <a:pt x="395" y="318"/>
                    <a:pt x="400" y="312"/>
                    <a:pt x="400" y="304"/>
                  </a:cubicBezTo>
                  <a:cubicBezTo>
                    <a:pt x="400" y="296"/>
                    <a:pt x="394" y="289"/>
                    <a:pt x="387" y="287"/>
                  </a:cubicBezTo>
                  <a:cubicBezTo>
                    <a:pt x="386" y="277"/>
                    <a:pt x="387" y="258"/>
                    <a:pt x="391" y="188"/>
                  </a:cubicBezTo>
                  <a:cubicBezTo>
                    <a:pt x="394" y="148"/>
                    <a:pt x="391" y="117"/>
                    <a:pt x="383" y="96"/>
                  </a:cubicBezTo>
                  <a:cubicBezTo>
                    <a:pt x="461" y="76"/>
                    <a:pt x="461" y="76"/>
                    <a:pt x="461" y="76"/>
                  </a:cubicBezTo>
                  <a:lnTo>
                    <a:pt x="463" y="60"/>
                  </a:lnTo>
                  <a:close/>
                  <a:moveTo>
                    <a:pt x="229" y="81"/>
                  </a:moveTo>
                  <a:cubicBezTo>
                    <a:pt x="154" y="81"/>
                    <a:pt x="93" y="70"/>
                    <a:pt x="93" y="56"/>
                  </a:cubicBezTo>
                  <a:cubicBezTo>
                    <a:pt x="93" y="43"/>
                    <a:pt x="154" y="32"/>
                    <a:pt x="229" y="32"/>
                  </a:cubicBezTo>
                  <a:cubicBezTo>
                    <a:pt x="303" y="32"/>
                    <a:pt x="364" y="43"/>
                    <a:pt x="364" y="56"/>
                  </a:cubicBezTo>
                  <a:cubicBezTo>
                    <a:pt x="364" y="70"/>
                    <a:pt x="303" y="81"/>
                    <a:pt x="229"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81"/>
            <p:cNvSpPr/>
            <p:nvPr/>
          </p:nvSpPr>
          <p:spPr bwMode="auto">
            <a:xfrm>
              <a:off x="5355" y="1020"/>
              <a:ext cx="391" cy="142"/>
            </a:xfrm>
            <a:custGeom>
              <a:avLst/>
              <a:gdLst>
                <a:gd name="T0" fmla="*/ 37 w 256"/>
                <a:gd name="T1" fmla="*/ 52 h 93"/>
                <a:gd name="T2" fmla="*/ 130 w 256"/>
                <a:gd name="T3" fmla="*/ 93 h 93"/>
                <a:gd name="T4" fmla="*/ 256 w 256"/>
                <a:gd name="T5" fmla="*/ 12 h 93"/>
                <a:gd name="T6" fmla="*/ 240 w 256"/>
                <a:gd name="T7" fmla="*/ 0 h 93"/>
                <a:gd name="T8" fmla="*/ 15 w 256"/>
                <a:gd name="T9" fmla="*/ 0 h 93"/>
                <a:gd name="T10" fmla="*/ 0 w 256"/>
                <a:gd name="T11" fmla="*/ 12 h 93"/>
                <a:gd name="T12" fmla="*/ 37 w 256"/>
                <a:gd name="T13" fmla="*/ 52 h 93"/>
              </a:gdLst>
              <a:ahLst/>
              <a:cxnLst>
                <a:cxn ang="0">
                  <a:pos x="T0" y="T1"/>
                </a:cxn>
                <a:cxn ang="0">
                  <a:pos x="T2" y="T3"/>
                </a:cxn>
                <a:cxn ang="0">
                  <a:pos x="T4" y="T5"/>
                </a:cxn>
                <a:cxn ang="0">
                  <a:pos x="T6" y="T7"/>
                </a:cxn>
                <a:cxn ang="0">
                  <a:pos x="T8" y="T9"/>
                </a:cxn>
                <a:cxn ang="0">
                  <a:pos x="T10" y="T11"/>
                </a:cxn>
                <a:cxn ang="0">
                  <a:pos x="T12" y="T13"/>
                </a:cxn>
              </a:cxnLst>
              <a:rect l="0" t="0" r="r" b="b"/>
              <a:pathLst>
                <a:path w="256" h="93">
                  <a:moveTo>
                    <a:pt x="37" y="52"/>
                  </a:moveTo>
                  <a:cubicBezTo>
                    <a:pt x="58" y="70"/>
                    <a:pt x="91" y="92"/>
                    <a:pt x="130" y="93"/>
                  </a:cubicBezTo>
                  <a:cubicBezTo>
                    <a:pt x="174" y="93"/>
                    <a:pt x="216" y="66"/>
                    <a:pt x="256" y="12"/>
                  </a:cubicBezTo>
                  <a:cubicBezTo>
                    <a:pt x="254" y="5"/>
                    <a:pt x="248" y="0"/>
                    <a:pt x="240" y="0"/>
                  </a:cubicBezTo>
                  <a:cubicBezTo>
                    <a:pt x="15" y="0"/>
                    <a:pt x="15" y="0"/>
                    <a:pt x="15" y="0"/>
                  </a:cubicBezTo>
                  <a:cubicBezTo>
                    <a:pt x="8" y="0"/>
                    <a:pt x="2" y="5"/>
                    <a:pt x="0" y="12"/>
                  </a:cubicBezTo>
                  <a:cubicBezTo>
                    <a:pt x="3" y="15"/>
                    <a:pt x="16" y="34"/>
                    <a:pt x="37"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82"/>
            <p:cNvSpPr/>
            <p:nvPr/>
          </p:nvSpPr>
          <p:spPr bwMode="auto">
            <a:xfrm>
              <a:off x="5355" y="1061"/>
              <a:ext cx="391" cy="145"/>
            </a:xfrm>
            <a:custGeom>
              <a:avLst/>
              <a:gdLst>
                <a:gd name="T0" fmla="*/ 131 w 256"/>
                <a:gd name="T1" fmla="*/ 75 h 95"/>
                <a:gd name="T2" fmla="*/ 130 w 256"/>
                <a:gd name="T3" fmla="*/ 75 h 95"/>
                <a:gd name="T4" fmla="*/ 30 w 256"/>
                <a:gd name="T5" fmla="*/ 32 h 95"/>
                <a:gd name="T6" fmla="*/ 0 w 256"/>
                <a:gd name="T7" fmla="*/ 0 h 95"/>
                <a:gd name="T8" fmla="*/ 0 w 256"/>
                <a:gd name="T9" fmla="*/ 44 h 95"/>
                <a:gd name="T10" fmla="*/ 0 w 256"/>
                <a:gd name="T11" fmla="*/ 44 h 95"/>
                <a:gd name="T12" fmla="*/ 0 w 256"/>
                <a:gd name="T13" fmla="*/ 80 h 95"/>
                <a:gd name="T14" fmla="*/ 15 w 256"/>
                <a:gd name="T15" fmla="*/ 95 h 95"/>
                <a:gd name="T16" fmla="*/ 240 w 256"/>
                <a:gd name="T17" fmla="*/ 95 h 95"/>
                <a:gd name="T18" fmla="*/ 256 w 256"/>
                <a:gd name="T19" fmla="*/ 80 h 95"/>
                <a:gd name="T20" fmla="*/ 256 w 256"/>
                <a:gd name="T21" fmla="*/ 19 h 95"/>
                <a:gd name="T22" fmla="*/ 256 w 256"/>
                <a:gd name="T23" fmla="*/ 19 h 95"/>
                <a:gd name="T24" fmla="*/ 256 w 256"/>
                <a:gd name="T25" fmla="*/ 0 h 95"/>
                <a:gd name="T26" fmla="*/ 131 w 256"/>
                <a:gd name="T27"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95">
                  <a:moveTo>
                    <a:pt x="131" y="75"/>
                  </a:moveTo>
                  <a:cubicBezTo>
                    <a:pt x="131" y="75"/>
                    <a:pt x="130" y="75"/>
                    <a:pt x="130" y="75"/>
                  </a:cubicBezTo>
                  <a:cubicBezTo>
                    <a:pt x="97" y="75"/>
                    <a:pt x="62" y="60"/>
                    <a:pt x="30" y="32"/>
                  </a:cubicBezTo>
                  <a:cubicBezTo>
                    <a:pt x="17" y="20"/>
                    <a:pt x="6" y="8"/>
                    <a:pt x="0" y="0"/>
                  </a:cubicBezTo>
                  <a:cubicBezTo>
                    <a:pt x="0" y="44"/>
                    <a:pt x="0" y="44"/>
                    <a:pt x="0" y="44"/>
                  </a:cubicBezTo>
                  <a:cubicBezTo>
                    <a:pt x="0" y="44"/>
                    <a:pt x="0" y="44"/>
                    <a:pt x="0" y="44"/>
                  </a:cubicBezTo>
                  <a:cubicBezTo>
                    <a:pt x="0" y="80"/>
                    <a:pt x="0" y="80"/>
                    <a:pt x="0" y="80"/>
                  </a:cubicBezTo>
                  <a:cubicBezTo>
                    <a:pt x="0" y="89"/>
                    <a:pt x="7" y="95"/>
                    <a:pt x="15" y="95"/>
                  </a:cubicBezTo>
                  <a:cubicBezTo>
                    <a:pt x="240" y="95"/>
                    <a:pt x="240" y="95"/>
                    <a:pt x="240" y="95"/>
                  </a:cubicBezTo>
                  <a:cubicBezTo>
                    <a:pt x="249" y="95"/>
                    <a:pt x="256" y="89"/>
                    <a:pt x="256" y="80"/>
                  </a:cubicBezTo>
                  <a:cubicBezTo>
                    <a:pt x="256" y="19"/>
                    <a:pt x="256" y="19"/>
                    <a:pt x="256" y="19"/>
                  </a:cubicBezTo>
                  <a:cubicBezTo>
                    <a:pt x="256" y="19"/>
                    <a:pt x="256" y="19"/>
                    <a:pt x="256" y="19"/>
                  </a:cubicBezTo>
                  <a:cubicBezTo>
                    <a:pt x="256" y="0"/>
                    <a:pt x="256" y="0"/>
                    <a:pt x="256" y="0"/>
                  </a:cubicBezTo>
                  <a:cubicBezTo>
                    <a:pt x="217" y="50"/>
                    <a:pt x="175" y="75"/>
                    <a:pt x="131"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83"/>
            <p:cNvSpPr>
              <a:spLocks noEditPoints="1"/>
            </p:cNvSpPr>
            <p:nvPr/>
          </p:nvSpPr>
          <p:spPr bwMode="auto">
            <a:xfrm>
              <a:off x="5279" y="620"/>
              <a:ext cx="542" cy="633"/>
            </a:xfrm>
            <a:custGeom>
              <a:avLst/>
              <a:gdLst>
                <a:gd name="T0" fmla="*/ 224 w 355"/>
                <a:gd name="T1" fmla="*/ 41 h 415"/>
                <a:gd name="T2" fmla="*/ 179 w 355"/>
                <a:gd name="T3" fmla="*/ 0 h 415"/>
                <a:gd name="T4" fmla="*/ 132 w 355"/>
                <a:gd name="T5" fmla="*/ 40 h 415"/>
                <a:gd name="T6" fmla="*/ 8 w 355"/>
                <a:gd name="T7" fmla="*/ 387 h 415"/>
                <a:gd name="T8" fmla="*/ 48 w 355"/>
                <a:gd name="T9" fmla="*/ 415 h 415"/>
                <a:gd name="T10" fmla="*/ 343 w 355"/>
                <a:gd name="T11" fmla="*/ 404 h 415"/>
                <a:gd name="T12" fmla="*/ 285 w 355"/>
                <a:gd name="T13" fmla="*/ 88 h 415"/>
                <a:gd name="T14" fmla="*/ 226 w 355"/>
                <a:gd name="T15" fmla="*/ 156 h 415"/>
                <a:gd name="T16" fmla="*/ 237 w 355"/>
                <a:gd name="T17" fmla="*/ 155 h 415"/>
                <a:gd name="T18" fmla="*/ 244 w 355"/>
                <a:gd name="T19" fmla="*/ 190 h 415"/>
                <a:gd name="T20" fmla="*/ 221 w 355"/>
                <a:gd name="T21" fmla="*/ 162 h 415"/>
                <a:gd name="T22" fmla="*/ 244 w 355"/>
                <a:gd name="T23" fmla="*/ 201 h 415"/>
                <a:gd name="T24" fmla="*/ 233 w 355"/>
                <a:gd name="T25" fmla="*/ 232 h 415"/>
                <a:gd name="T26" fmla="*/ 221 w 355"/>
                <a:gd name="T27" fmla="*/ 201 h 415"/>
                <a:gd name="T28" fmla="*/ 180 w 355"/>
                <a:gd name="T29" fmla="*/ 13 h 415"/>
                <a:gd name="T30" fmla="*/ 192 w 355"/>
                <a:gd name="T31" fmla="*/ 31 h 415"/>
                <a:gd name="T32" fmla="*/ 181 w 355"/>
                <a:gd name="T33" fmla="*/ 30 h 415"/>
                <a:gd name="T34" fmla="*/ 174 w 355"/>
                <a:gd name="T35" fmla="*/ 30 h 415"/>
                <a:gd name="T36" fmla="*/ 163 w 355"/>
                <a:gd name="T37" fmla="*/ 32 h 415"/>
                <a:gd name="T38" fmla="*/ 180 w 355"/>
                <a:gd name="T39" fmla="*/ 13 h 415"/>
                <a:gd name="T40" fmla="*/ 120 w 355"/>
                <a:gd name="T41" fmla="*/ 155 h 415"/>
                <a:gd name="T42" fmla="*/ 131 w 355"/>
                <a:gd name="T43" fmla="*/ 155 h 415"/>
                <a:gd name="T44" fmla="*/ 137 w 355"/>
                <a:gd name="T45" fmla="*/ 190 h 415"/>
                <a:gd name="T46" fmla="*/ 114 w 355"/>
                <a:gd name="T47" fmla="*/ 162 h 415"/>
                <a:gd name="T48" fmla="*/ 137 w 355"/>
                <a:gd name="T49" fmla="*/ 201 h 415"/>
                <a:gd name="T50" fmla="*/ 125 w 355"/>
                <a:gd name="T51" fmla="*/ 232 h 415"/>
                <a:gd name="T52" fmla="*/ 114 w 355"/>
                <a:gd name="T53" fmla="*/ 201 h 415"/>
                <a:gd name="T54" fmla="*/ 329 w 355"/>
                <a:gd name="T55" fmla="*/ 394 h 415"/>
                <a:gd name="T56" fmla="*/ 48 w 355"/>
                <a:gd name="T57" fmla="*/ 399 h 415"/>
                <a:gd name="T58" fmla="*/ 25 w 355"/>
                <a:gd name="T59" fmla="*/ 390 h 415"/>
                <a:gd name="T60" fmla="*/ 26 w 355"/>
                <a:gd name="T61" fmla="*/ 387 h 415"/>
                <a:gd name="T62" fmla="*/ 103 w 355"/>
                <a:gd name="T63" fmla="*/ 201 h 415"/>
                <a:gd name="T64" fmla="*/ 125 w 355"/>
                <a:gd name="T65" fmla="*/ 243 h 415"/>
                <a:gd name="T66" fmla="*/ 147 w 355"/>
                <a:gd name="T67" fmla="*/ 201 h 415"/>
                <a:gd name="T68" fmla="*/ 211 w 355"/>
                <a:gd name="T69" fmla="*/ 227 h 415"/>
                <a:gd name="T70" fmla="*/ 255 w 355"/>
                <a:gd name="T71" fmla="*/ 227 h 415"/>
                <a:gd name="T72" fmla="*/ 264 w 355"/>
                <a:gd name="T73" fmla="*/ 201 h 415"/>
                <a:gd name="T74" fmla="*/ 330 w 355"/>
                <a:gd name="T75" fmla="*/ 387 h 415"/>
                <a:gd name="T76" fmla="*/ 330 w 355"/>
                <a:gd name="T77" fmla="*/ 39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415">
                  <a:moveTo>
                    <a:pt x="285" y="88"/>
                  </a:moveTo>
                  <a:cubicBezTo>
                    <a:pt x="265" y="63"/>
                    <a:pt x="243" y="49"/>
                    <a:pt x="224" y="41"/>
                  </a:cubicBezTo>
                  <a:cubicBezTo>
                    <a:pt x="229" y="45"/>
                    <a:pt x="229" y="45"/>
                    <a:pt x="229" y="45"/>
                  </a:cubicBezTo>
                  <a:cubicBezTo>
                    <a:pt x="215" y="18"/>
                    <a:pt x="202" y="0"/>
                    <a:pt x="179" y="0"/>
                  </a:cubicBezTo>
                  <a:cubicBezTo>
                    <a:pt x="145" y="0"/>
                    <a:pt x="132" y="38"/>
                    <a:pt x="130" y="42"/>
                  </a:cubicBezTo>
                  <a:cubicBezTo>
                    <a:pt x="132" y="40"/>
                    <a:pt x="132" y="40"/>
                    <a:pt x="132" y="40"/>
                  </a:cubicBezTo>
                  <a:cubicBezTo>
                    <a:pt x="113" y="48"/>
                    <a:pt x="91" y="62"/>
                    <a:pt x="70" y="88"/>
                  </a:cubicBezTo>
                  <a:cubicBezTo>
                    <a:pt x="21" y="148"/>
                    <a:pt x="0" y="249"/>
                    <a:pt x="8" y="387"/>
                  </a:cubicBezTo>
                  <a:cubicBezTo>
                    <a:pt x="8" y="390"/>
                    <a:pt x="7" y="397"/>
                    <a:pt x="13" y="404"/>
                  </a:cubicBezTo>
                  <a:cubicBezTo>
                    <a:pt x="19" y="411"/>
                    <a:pt x="31" y="415"/>
                    <a:pt x="48" y="415"/>
                  </a:cubicBezTo>
                  <a:cubicBezTo>
                    <a:pt x="307" y="415"/>
                    <a:pt x="307" y="415"/>
                    <a:pt x="307" y="415"/>
                  </a:cubicBezTo>
                  <a:cubicBezTo>
                    <a:pt x="324" y="415"/>
                    <a:pt x="336" y="411"/>
                    <a:pt x="343" y="404"/>
                  </a:cubicBezTo>
                  <a:cubicBezTo>
                    <a:pt x="348" y="397"/>
                    <a:pt x="348" y="390"/>
                    <a:pt x="347" y="387"/>
                  </a:cubicBezTo>
                  <a:cubicBezTo>
                    <a:pt x="355" y="249"/>
                    <a:pt x="334" y="148"/>
                    <a:pt x="285" y="88"/>
                  </a:cubicBezTo>
                  <a:close/>
                  <a:moveTo>
                    <a:pt x="221" y="162"/>
                  </a:moveTo>
                  <a:cubicBezTo>
                    <a:pt x="221" y="159"/>
                    <a:pt x="223" y="157"/>
                    <a:pt x="226" y="156"/>
                  </a:cubicBezTo>
                  <a:cubicBezTo>
                    <a:pt x="228" y="155"/>
                    <a:pt x="230" y="155"/>
                    <a:pt x="233" y="155"/>
                  </a:cubicBezTo>
                  <a:cubicBezTo>
                    <a:pt x="234" y="155"/>
                    <a:pt x="236" y="155"/>
                    <a:pt x="237" y="155"/>
                  </a:cubicBezTo>
                  <a:cubicBezTo>
                    <a:pt x="241" y="156"/>
                    <a:pt x="244" y="159"/>
                    <a:pt x="244" y="162"/>
                  </a:cubicBezTo>
                  <a:cubicBezTo>
                    <a:pt x="244" y="190"/>
                    <a:pt x="244" y="190"/>
                    <a:pt x="244" y="190"/>
                  </a:cubicBezTo>
                  <a:cubicBezTo>
                    <a:pt x="221" y="190"/>
                    <a:pt x="221" y="190"/>
                    <a:pt x="221" y="190"/>
                  </a:cubicBezTo>
                  <a:lnTo>
                    <a:pt x="221" y="162"/>
                  </a:lnTo>
                  <a:close/>
                  <a:moveTo>
                    <a:pt x="221" y="201"/>
                  </a:moveTo>
                  <a:cubicBezTo>
                    <a:pt x="230" y="201"/>
                    <a:pt x="238" y="201"/>
                    <a:pt x="244" y="201"/>
                  </a:cubicBezTo>
                  <a:cubicBezTo>
                    <a:pt x="244" y="227"/>
                    <a:pt x="244" y="227"/>
                    <a:pt x="244" y="227"/>
                  </a:cubicBezTo>
                  <a:cubicBezTo>
                    <a:pt x="244" y="229"/>
                    <a:pt x="240" y="232"/>
                    <a:pt x="233" y="232"/>
                  </a:cubicBezTo>
                  <a:cubicBezTo>
                    <a:pt x="226" y="232"/>
                    <a:pt x="221" y="229"/>
                    <a:pt x="221" y="227"/>
                  </a:cubicBezTo>
                  <a:lnTo>
                    <a:pt x="221" y="201"/>
                  </a:lnTo>
                  <a:close/>
                  <a:moveTo>
                    <a:pt x="180" y="13"/>
                  </a:moveTo>
                  <a:cubicBezTo>
                    <a:pt x="180" y="13"/>
                    <a:pt x="180" y="13"/>
                    <a:pt x="180" y="13"/>
                  </a:cubicBezTo>
                  <a:cubicBezTo>
                    <a:pt x="185" y="13"/>
                    <a:pt x="196" y="13"/>
                    <a:pt x="211" y="36"/>
                  </a:cubicBezTo>
                  <a:cubicBezTo>
                    <a:pt x="203" y="33"/>
                    <a:pt x="198" y="32"/>
                    <a:pt x="192" y="31"/>
                  </a:cubicBezTo>
                  <a:cubicBezTo>
                    <a:pt x="189" y="31"/>
                    <a:pt x="189" y="31"/>
                    <a:pt x="189" y="31"/>
                  </a:cubicBezTo>
                  <a:cubicBezTo>
                    <a:pt x="181" y="30"/>
                    <a:pt x="181" y="30"/>
                    <a:pt x="181" y="30"/>
                  </a:cubicBezTo>
                  <a:cubicBezTo>
                    <a:pt x="181" y="30"/>
                    <a:pt x="180" y="30"/>
                    <a:pt x="178" y="30"/>
                  </a:cubicBezTo>
                  <a:cubicBezTo>
                    <a:pt x="176" y="30"/>
                    <a:pt x="174" y="30"/>
                    <a:pt x="174" y="30"/>
                  </a:cubicBezTo>
                  <a:cubicBezTo>
                    <a:pt x="166" y="31"/>
                    <a:pt x="166" y="31"/>
                    <a:pt x="166" y="31"/>
                  </a:cubicBezTo>
                  <a:cubicBezTo>
                    <a:pt x="163" y="32"/>
                    <a:pt x="163" y="32"/>
                    <a:pt x="163" y="32"/>
                  </a:cubicBezTo>
                  <a:cubicBezTo>
                    <a:pt x="158" y="32"/>
                    <a:pt x="155" y="33"/>
                    <a:pt x="149" y="35"/>
                  </a:cubicBezTo>
                  <a:cubicBezTo>
                    <a:pt x="157" y="23"/>
                    <a:pt x="169" y="13"/>
                    <a:pt x="180" y="13"/>
                  </a:cubicBezTo>
                  <a:close/>
                  <a:moveTo>
                    <a:pt x="114" y="162"/>
                  </a:moveTo>
                  <a:cubicBezTo>
                    <a:pt x="114" y="159"/>
                    <a:pt x="116" y="156"/>
                    <a:pt x="120" y="155"/>
                  </a:cubicBezTo>
                  <a:cubicBezTo>
                    <a:pt x="122" y="155"/>
                    <a:pt x="123" y="155"/>
                    <a:pt x="125" y="155"/>
                  </a:cubicBezTo>
                  <a:cubicBezTo>
                    <a:pt x="127" y="155"/>
                    <a:pt x="129" y="155"/>
                    <a:pt x="131" y="155"/>
                  </a:cubicBezTo>
                  <a:cubicBezTo>
                    <a:pt x="134" y="156"/>
                    <a:pt x="137" y="159"/>
                    <a:pt x="137" y="162"/>
                  </a:cubicBezTo>
                  <a:cubicBezTo>
                    <a:pt x="137" y="190"/>
                    <a:pt x="137" y="190"/>
                    <a:pt x="137" y="190"/>
                  </a:cubicBezTo>
                  <a:cubicBezTo>
                    <a:pt x="114" y="190"/>
                    <a:pt x="114" y="190"/>
                    <a:pt x="114" y="190"/>
                  </a:cubicBezTo>
                  <a:lnTo>
                    <a:pt x="114" y="162"/>
                  </a:lnTo>
                  <a:close/>
                  <a:moveTo>
                    <a:pt x="114" y="201"/>
                  </a:moveTo>
                  <a:cubicBezTo>
                    <a:pt x="121" y="201"/>
                    <a:pt x="129" y="201"/>
                    <a:pt x="137" y="201"/>
                  </a:cubicBezTo>
                  <a:cubicBezTo>
                    <a:pt x="137" y="227"/>
                    <a:pt x="137" y="227"/>
                    <a:pt x="137" y="227"/>
                  </a:cubicBezTo>
                  <a:cubicBezTo>
                    <a:pt x="137" y="229"/>
                    <a:pt x="132" y="232"/>
                    <a:pt x="125" y="232"/>
                  </a:cubicBezTo>
                  <a:cubicBezTo>
                    <a:pt x="118" y="232"/>
                    <a:pt x="114" y="229"/>
                    <a:pt x="114" y="227"/>
                  </a:cubicBezTo>
                  <a:lnTo>
                    <a:pt x="114" y="201"/>
                  </a:lnTo>
                  <a:close/>
                  <a:moveTo>
                    <a:pt x="330" y="390"/>
                  </a:moveTo>
                  <a:cubicBezTo>
                    <a:pt x="330" y="390"/>
                    <a:pt x="330" y="392"/>
                    <a:pt x="329" y="394"/>
                  </a:cubicBezTo>
                  <a:cubicBezTo>
                    <a:pt x="327" y="396"/>
                    <a:pt x="323" y="399"/>
                    <a:pt x="307" y="399"/>
                  </a:cubicBezTo>
                  <a:cubicBezTo>
                    <a:pt x="48" y="399"/>
                    <a:pt x="48" y="399"/>
                    <a:pt x="48" y="399"/>
                  </a:cubicBezTo>
                  <a:cubicBezTo>
                    <a:pt x="33" y="399"/>
                    <a:pt x="28" y="396"/>
                    <a:pt x="27" y="394"/>
                  </a:cubicBezTo>
                  <a:cubicBezTo>
                    <a:pt x="25" y="392"/>
                    <a:pt x="25" y="390"/>
                    <a:pt x="25" y="390"/>
                  </a:cubicBezTo>
                  <a:cubicBezTo>
                    <a:pt x="26" y="389"/>
                    <a:pt x="26" y="389"/>
                    <a:pt x="26" y="389"/>
                  </a:cubicBezTo>
                  <a:cubicBezTo>
                    <a:pt x="26" y="387"/>
                    <a:pt x="26" y="387"/>
                    <a:pt x="26" y="387"/>
                  </a:cubicBezTo>
                  <a:cubicBezTo>
                    <a:pt x="19" y="282"/>
                    <a:pt x="31" y="209"/>
                    <a:pt x="50" y="158"/>
                  </a:cubicBezTo>
                  <a:cubicBezTo>
                    <a:pt x="53" y="177"/>
                    <a:pt x="65" y="200"/>
                    <a:pt x="103" y="201"/>
                  </a:cubicBezTo>
                  <a:cubicBezTo>
                    <a:pt x="103" y="227"/>
                    <a:pt x="103" y="227"/>
                    <a:pt x="103" y="227"/>
                  </a:cubicBezTo>
                  <a:cubicBezTo>
                    <a:pt x="103" y="236"/>
                    <a:pt x="113" y="243"/>
                    <a:pt x="125" y="243"/>
                  </a:cubicBezTo>
                  <a:cubicBezTo>
                    <a:pt x="138" y="243"/>
                    <a:pt x="147" y="236"/>
                    <a:pt x="147" y="227"/>
                  </a:cubicBezTo>
                  <a:cubicBezTo>
                    <a:pt x="147" y="201"/>
                    <a:pt x="147" y="201"/>
                    <a:pt x="147" y="201"/>
                  </a:cubicBezTo>
                  <a:cubicBezTo>
                    <a:pt x="169" y="201"/>
                    <a:pt x="191" y="201"/>
                    <a:pt x="211" y="201"/>
                  </a:cubicBezTo>
                  <a:cubicBezTo>
                    <a:pt x="211" y="227"/>
                    <a:pt x="211" y="227"/>
                    <a:pt x="211" y="227"/>
                  </a:cubicBezTo>
                  <a:cubicBezTo>
                    <a:pt x="211" y="236"/>
                    <a:pt x="220" y="243"/>
                    <a:pt x="233" y="243"/>
                  </a:cubicBezTo>
                  <a:cubicBezTo>
                    <a:pt x="245" y="243"/>
                    <a:pt x="255" y="236"/>
                    <a:pt x="255" y="227"/>
                  </a:cubicBezTo>
                  <a:cubicBezTo>
                    <a:pt x="255" y="201"/>
                    <a:pt x="255" y="201"/>
                    <a:pt x="255" y="201"/>
                  </a:cubicBezTo>
                  <a:cubicBezTo>
                    <a:pt x="261" y="201"/>
                    <a:pt x="264" y="201"/>
                    <a:pt x="264" y="201"/>
                  </a:cubicBezTo>
                  <a:cubicBezTo>
                    <a:pt x="264" y="201"/>
                    <a:pt x="301" y="200"/>
                    <a:pt x="312" y="177"/>
                  </a:cubicBezTo>
                  <a:cubicBezTo>
                    <a:pt x="327" y="226"/>
                    <a:pt x="335" y="294"/>
                    <a:pt x="330" y="387"/>
                  </a:cubicBezTo>
                  <a:cubicBezTo>
                    <a:pt x="330" y="389"/>
                    <a:pt x="330" y="389"/>
                    <a:pt x="330" y="389"/>
                  </a:cubicBezTo>
                  <a:lnTo>
                    <a:pt x="330" y="3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show="0">
  <p:cSld>
    <p:bg>
      <p:bgPr>
        <a:solidFill>
          <a:schemeClr val="bg1">
            <a:lumMod val="95000"/>
          </a:schemeClr>
        </a:solidFill>
        <a:effectLst/>
      </p:bgPr>
    </p:bg>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478048" y="1119697"/>
            <a:ext cx="7235904" cy="4618606"/>
            <a:chOff x="1078" y="399"/>
            <a:chExt cx="5521" cy="3524"/>
          </a:xfrm>
          <a:solidFill>
            <a:srgbClr val="35AFA2"/>
          </a:solidFill>
        </p:grpSpPr>
        <p:sp>
          <p:nvSpPr>
            <p:cNvPr id="3" name="Freeform 5"/>
            <p:cNvSpPr>
              <a:spLocks noEditPoints="1"/>
            </p:cNvSpPr>
            <p:nvPr/>
          </p:nvSpPr>
          <p:spPr bwMode="auto">
            <a:xfrm>
              <a:off x="1114" y="408"/>
              <a:ext cx="577" cy="606"/>
            </a:xfrm>
            <a:custGeom>
              <a:avLst/>
              <a:gdLst>
                <a:gd name="T0" fmla="*/ 153 w 244"/>
                <a:gd name="T1" fmla="*/ 76 h 256"/>
                <a:gd name="T2" fmla="*/ 99 w 244"/>
                <a:gd name="T3" fmla="*/ 111 h 256"/>
                <a:gd name="T4" fmla="*/ 105 w 244"/>
                <a:gd name="T5" fmla="*/ 99 h 256"/>
                <a:gd name="T6" fmla="*/ 142 w 244"/>
                <a:gd name="T7" fmla="*/ 99 h 256"/>
                <a:gd name="T8" fmla="*/ 146 w 244"/>
                <a:gd name="T9" fmla="*/ 111 h 256"/>
                <a:gd name="T10" fmla="*/ 162 w 244"/>
                <a:gd name="T11" fmla="*/ 61 h 256"/>
                <a:gd name="T12" fmla="*/ 82 w 244"/>
                <a:gd name="T13" fmla="*/ 73 h 256"/>
                <a:gd name="T14" fmla="*/ 123 w 244"/>
                <a:gd name="T15" fmla="*/ 0 h 256"/>
                <a:gd name="T16" fmla="*/ 123 w 244"/>
                <a:gd name="T17" fmla="*/ 25 h 256"/>
                <a:gd name="T18" fmla="*/ 123 w 244"/>
                <a:gd name="T19" fmla="*/ 0 h 256"/>
                <a:gd name="T20" fmla="*/ 103 w 244"/>
                <a:gd name="T21" fmla="*/ 59 h 256"/>
                <a:gd name="T22" fmla="*/ 107 w 244"/>
                <a:gd name="T23" fmla="*/ 44 h 256"/>
                <a:gd name="T24" fmla="*/ 137 w 244"/>
                <a:gd name="T25" fmla="*/ 59 h 256"/>
                <a:gd name="T26" fmla="*/ 141 w 244"/>
                <a:gd name="T27" fmla="*/ 44 h 256"/>
                <a:gd name="T28" fmla="*/ 151 w 244"/>
                <a:gd name="T29" fmla="*/ 59 h 256"/>
                <a:gd name="T30" fmla="*/ 134 w 244"/>
                <a:gd name="T31" fmla="*/ 29 h 256"/>
                <a:gd name="T32" fmla="*/ 123 w 244"/>
                <a:gd name="T33" fmla="*/ 34 h 256"/>
                <a:gd name="T34" fmla="*/ 110 w 244"/>
                <a:gd name="T35" fmla="*/ 29 h 256"/>
                <a:gd name="T36" fmla="*/ 93 w 244"/>
                <a:gd name="T37" fmla="*/ 59 h 256"/>
                <a:gd name="T38" fmla="*/ 69 w 244"/>
                <a:gd name="T39" fmla="*/ 99 h 256"/>
                <a:gd name="T40" fmla="*/ 42 w 244"/>
                <a:gd name="T41" fmla="*/ 99 h 256"/>
                <a:gd name="T42" fmla="*/ 123 w 244"/>
                <a:gd name="T43" fmla="*/ 85 h 256"/>
                <a:gd name="T44" fmla="*/ 123 w 244"/>
                <a:gd name="T45" fmla="*/ 113 h 256"/>
                <a:gd name="T46" fmla="*/ 123 w 244"/>
                <a:gd name="T47" fmla="*/ 85 h 256"/>
                <a:gd name="T48" fmla="*/ 204 w 244"/>
                <a:gd name="T49" fmla="*/ 97 h 256"/>
                <a:gd name="T50" fmla="*/ 177 w 244"/>
                <a:gd name="T51" fmla="*/ 97 h 256"/>
                <a:gd name="T52" fmla="*/ 101 w 244"/>
                <a:gd name="T53" fmla="*/ 145 h 256"/>
                <a:gd name="T54" fmla="*/ 140 w 244"/>
                <a:gd name="T55" fmla="*/ 145 h 256"/>
                <a:gd name="T56" fmla="*/ 155 w 244"/>
                <a:gd name="T57" fmla="*/ 145 h 256"/>
                <a:gd name="T58" fmla="*/ 136 w 244"/>
                <a:gd name="T59" fmla="*/ 117 h 256"/>
                <a:gd name="T60" fmla="*/ 89 w 244"/>
                <a:gd name="T61" fmla="*/ 132 h 256"/>
                <a:gd name="T62" fmla="*/ 101 w 244"/>
                <a:gd name="T63" fmla="*/ 145 h 256"/>
                <a:gd name="T64" fmla="*/ 34 w 244"/>
                <a:gd name="T65" fmla="*/ 145 h 256"/>
                <a:gd name="T66" fmla="*/ 72 w 244"/>
                <a:gd name="T67" fmla="*/ 145 h 256"/>
                <a:gd name="T68" fmla="*/ 88 w 244"/>
                <a:gd name="T69" fmla="*/ 145 h 256"/>
                <a:gd name="T70" fmla="*/ 69 w 244"/>
                <a:gd name="T71" fmla="*/ 117 h 256"/>
                <a:gd name="T72" fmla="*/ 22 w 244"/>
                <a:gd name="T73" fmla="*/ 132 h 256"/>
                <a:gd name="T74" fmla="*/ 244 w 244"/>
                <a:gd name="T75" fmla="*/ 174 h 256"/>
                <a:gd name="T76" fmla="*/ 223 w 244"/>
                <a:gd name="T77" fmla="*/ 151 h 256"/>
                <a:gd name="T78" fmla="*/ 207 w 244"/>
                <a:gd name="T79" fmla="*/ 151 h 256"/>
                <a:gd name="T80" fmla="*/ 169 w 244"/>
                <a:gd name="T81" fmla="*/ 151 h 256"/>
                <a:gd name="T82" fmla="*/ 155 w 244"/>
                <a:gd name="T83" fmla="*/ 151 h 256"/>
                <a:gd name="T84" fmla="*/ 140 w 244"/>
                <a:gd name="T85" fmla="*/ 151 h 256"/>
                <a:gd name="T86" fmla="*/ 101 w 244"/>
                <a:gd name="T87" fmla="*/ 151 h 256"/>
                <a:gd name="T88" fmla="*/ 88 w 244"/>
                <a:gd name="T89" fmla="*/ 151 h 256"/>
                <a:gd name="T90" fmla="*/ 72 w 244"/>
                <a:gd name="T91" fmla="*/ 151 h 256"/>
                <a:gd name="T92" fmla="*/ 34 w 244"/>
                <a:gd name="T93" fmla="*/ 151 h 256"/>
                <a:gd name="T94" fmla="*/ 0 w 244"/>
                <a:gd name="T95" fmla="*/ 151 h 256"/>
                <a:gd name="T96" fmla="*/ 26 w 244"/>
                <a:gd name="T97" fmla="*/ 174 h 256"/>
                <a:gd name="T98" fmla="*/ 16 w 244"/>
                <a:gd name="T99" fmla="*/ 243 h 256"/>
                <a:gd name="T100" fmla="*/ 227 w 244"/>
                <a:gd name="T101" fmla="*/ 256 h 256"/>
                <a:gd name="T102" fmla="*/ 219 w 244"/>
                <a:gd name="T103" fmla="*/ 243 h 256"/>
                <a:gd name="T104" fmla="*/ 244 w 244"/>
                <a:gd name="T105" fmla="*/ 174 h 256"/>
                <a:gd name="T106" fmla="*/ 157 w 244"/>
                <a:gd name="T107" fmla="*/ 145 h 256"/>
                <a:gd name="T108" fmla="*/ 172 w 244"/>
                <a:gd name="T109" fmla="*/ 145 h 256"/>
                <a:gd name="T110" fmla="*/ 211 w 244"/>
                <a:gd name="T111" fmla="*/ 145 h 256"/>
                <a:gd name="T112" fmla="*/ 223 w 244"/>
                <a:gd name="T113" fmla="*/ 130 h 256"/>
                <a:gd name="T114" fmla="*/ 176 w 244"/>
                <a:gd name="T115" fmla="*/ 1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4" h="256">
                  <a:moveTo>
                    <a:pt x="146" y="111"/>
                  </a:moveTo>
                  <a:cubicBezTo>
                    <a:pt x="153" y="76"/>
                    <a:pt x="153" y="76"/>
                    <a:pt x="153" y="76"/>
                  </a:cubicBezTo>
                  <a:cubicBezTo>
                    <a:pt x="92" y="76"/>
                    <a:pt x="92" y="76"/>
                    <a:pt x="92" y="76"/>
                  </a:cubicBezTo>
                  <a:cubicBezTo>
                    <a:pt x="99" y="111"/>
                    <a:pt x="99" y="111"/>
                    <a:pt x="99" y="111"/>
                  </a:cubicBezTo>
                  <a:cubicBezTo>
                    <a:pt x="101" y="110"/>
                    <a:pt x="104" y="109"/>
                    <a:pt x="108" y="109"/>
                  </a:cubicBezTo>
                  <a:cubicBezTo>
                    <a:pt x="106" y="106"/>
                    <a:pt x="105" y="103"/>
                    <a:pt x="105" y="99"/>
                  </a:cubicBezTo>
                  <a:cubicBezTo>
                    <a:pt x="105" y="89"/>
                    <a:pt x="113" y="80"/>
                    <a:pt x="123" y="80"/>
                  </a:cubicBezTo>
                  <a:cubicBezTo>
                    <a:pt x="133" y="80"/>
                    <a:pt x="142" y="89"/>
                    <a:pt x="142" y="99"/>
                  </a:cubicBezTo>
                  <a:cubicBezTo>
                    <a:pt x="142" y="103"/>
                    <a:pt x="141" y="106"/>
                    <a:pt x="139" y="109"/>
                  </a:cubicBezTo>
                  <a:cubicBezTo>
                    <a:pt x="141" y="109"/>
                    <a:pt x="143" y="110"/>
                    <a:pt x="146" y="111"/>
                  </a:cubicBezTo>
                  <a:close/>
                  <a:moveTo>
                    <a:pt x="82" y="61"/>
                  </a:moveTo>
                  <a:cubicBezTo>
                    <a:pt x="162" y="61"/>
                    <a:pt x="162" y="61"/>
                    <a:pt x="162" y="61"/>
                  </a:cubicBezTo>
                  <a:cubicBezTo>
                    <a:pt x="162" y="73"/>
                    <a:pt x="162" y="73"/>
                    <a:pt x="162" y="73"/>
                  </a:cubicBezTo>
                  <a:cubicBezTo>
                    <a:pt x="82" y="73"/>
                    <a:pt x="82" y="73"/>
                    <a:pt x="82" y="73"/>
                  </a:cubicBezTo>
                  <a:lnTo>
                    <a:pt x="82" y="61"/>
                  </a:lnTo>
                  <a:close/>
                  <a:moveTo>
                    <a:pt x="123" y="0"/>
                  </a:moveTo>
                  <a:cubicBezTo>
                    <a:pt x="130" y="0"/>
                    <a:pt x="135" y="6"/>
                    <a:pt x="135" y="13"/>
                  </a:cubicBezTo>
                  <a:cubicBezTo>
                    <a:pt x="135" y="19"/>
                    <a:pt x="130" y="25"/>
                    <a:pt x="123" y="25"/>
                  </a:cubicBezTo>
                  <a:cubicBezTo>
                    <a:pt x="116" y="25"/>
                    <a:pt x="111" y="19"/>
                    <a:pt x="111" y="13"/>
                  </a:cubicBezTo>
                  <a:cubicBezTo>
                    <a:pt x="111" y="6"/>
                    <a:pt x="116" y="0"/>
                    <a:pt x="123" y="0"/>
                  </a:cubicBezTo>
                  <a:close/>
                  <a:moveTo>
                    <a:pt x="93" y="59"/>
                  </a:moveTo>
                  <a:cubicBezTo>
                    <a:pt x="103" y="59"/>
                    <a:pt x="103" y="59"/>
                    <a:pt x="103" y="59"/>
                  </a:cubicBezTo>
                  <a:cubicBezTo>
                    <a:pt x="103" y="44"/>
                    <a:pt x="103" y="44"/>
                    <a:pt x="103" y="44"/>
                  </a:cubicBezTo>
                  <a:cubicBezTo>
                    <a:pt x="107" y="44"/>
                    <a:pt x="107" y="44"/>
                    <a:pt x="107" y="44"/>
                  </a:cubicBezTo>
                  <a:cubicBezTo>
                    <a:pt x="107" y="59"/>
                    <a:pt x="107" y="59"/>
                    <a:pt x="107" y="59"/>
                  </a:cubicBezTo>
                  <a:cubicBezTo>
                    <a:pt x="137" y="59"/>
                    <a:pt x="137" y="59"/>
                    <a:pt x="137" y="59"/>
                  </a:cubicBezTo>
                  <a:cubicBezTo>
                    <a:pt x="137" y="44"/>
                    <a:pt x="137" y="44"/>
                    <a:pt x="137" y="44"/>
                  </a:cubicBezTo>
                  <a:cubicBezTo>
                    <a:pt x="141" y="44"/>
                    <a:pt x="141" y="44"/>
                    <a:pt x="141" y="44"/>
                  </a:cubicBezTo>
                  <a:cubicBezTo>
                    <a:pt x="141" y="59"/>
                    <a:pt x="141" y="59"/>
                    <a:pt x="141" y="59"/>
                  </a:cubicBezTo>
                  <a:cubicBezTo>
                    <a:pt x="151" y="59"/>
                    <a:pt x="151" y="59"/>
                    <a:pt x="151" y="59"/>
                  </a:cubicBezTo>
                  <a:cubicBezTo>
                    <a:pt x="151" y="42"/>
                    <a:pt x="151" y="42"/>
                    <a:pt x="151" y="42"/>
                  </a:cubicBezTo>
                  <a:cubicBezTo>
                    <a:pt x="150" y="28"/>
                    <a:pt x="134" y="29"/>
                    <a:pt x="134" y="29"/>
                  </a:cubicBezTo>
                  <a:cubicBezTo>
                    <a:pt x="126" y="29"/>
                    <a:pt x="126" y="29"/>
                    <a:pt x="126" y="29"/>
                  </a:cubicBezTo>
                  <a:cubicBezTo>
                    <a:pt x="123" y="34"/>
                    <a:pt x="123" y="34"/>
                    <a:pt x="123" y="34"/>
                  </a:cubicBezTo>
                  <a:cubicBezTo>
                    <a:pt x="120" y="29"/>
                    <a:pt x="120" y="29"/>
                    <a:pt x="120" y="29"/>
                  </a:cubicBezTo>
                  <a:cubicBezTo>
                    <a:pt x="110" y="29"/>
                    <a:pt x="110" y="29"/>
                    <a:pt x="110" y="29"/>
                  </a:cubicBezTo>
                  <a:cubicBezTo>
                    <a:pt x="93" y="29"/>
                    <a:pt x="93" y="42"/>
                    <a:pt x="93" y="42"/>
                  </a:cubicBezTo>
                  <a:lnTo>
                    <a:pt x="93" y="59"/>
                  </a:lnTo>
                  <a:close/>
                  <a:moveTo>
                    <a:pt x="56" y="85"/>
                  </a:moveTo>
                  <a:cubicBezTo>
                    <a:pt x="63" y="85"/>
                    <a:pt x="69" y="91"/>
                    <a:pt x="69" y="99"/>
                  </a:cubicBezTo>
                  <a:cubicBezTo>
                    <a:pt x="69" y="107"/>
                    <a:pt x="63" y="113"/>
                    <a:pt x="56" y="113"/>
                  </a:cubicBezTo>
                  <a:cubicBezTo>
                    <a:pt x="48" y="113"/>
                    <a:pt x="42" y="107"/>
                    <a:pt x="42" y="99"/>
                  </a:cubicBezTo>
                  <a:cubicBezTo>
                    <a:pt x="42" y="91"/>
                    <a:pt x="48" y="85"/>
                    <a:pt x="56" y="85"/>
                  </a:cubicBezTo>
                  <a:close/>
                  <a:moveTo>
                    <a:pt x="123" y="85"/>
                  </a:moveTo>
                  <a:cubicBezTo>
                    <a:pt x="131" y="85"/>
                    <a:pt x="137" y="91"/>
                    <a:pt x="137" y="99"/>
                  </a:cubicBezTo>
                  <a:cubicBezTo>
                    <a:pt x="137" y="107"/>
                    <a:pt x="131" y="113"/>
                    <a:pt x="123" y="113"/>
                  </a:cubicBezTo>
                  <a:cubicBezTo>
                    <a:pt x="115" y="113"/>
                    <a:pt x="109" y="107"/>
                    <a:pt x="109" y="99"/>
                  </a:cubicBezTo>
                  <a:cubicBezTo>
                    <a:pt x="109" y="91"/>
                    <a:pt x="115" y="85"/>
                    <a:pt x="123" y="85"/>
                  </a:cubicBezTo>
                  <a:close/>
                  <a:moveTo>
                    <a:pt x="191" y="111"/>
                  </a:moveTo>
                  <a:cubicBezTo>
                    <a:pt x="198" y="111"/>
                    <a:pt x="204" y="105"/>
                    <a:pt x="204" y="97"/>
                  </a:cubicBezTo>
                  <a:cubicBezTo>
                    <a:pt x="204" y="90"/>
                    <a:pt x="198" y="83"/>
                    <a:pt x="191" y="83"/>
                  </a:cubicBezTo>
                  <a:cubicBezTo>
                    <a:pt x="183" y="83"/>
                    <a:pt x="177" y="90"/>
                    <a:pt x="177" y="97"/>
                  </a:cubicBezTo>
                  <a:cubicBezTo>
                    <a:pt x="177" y="105"/>
                    <a:pt x="183" y="111"/>
                    <a:pt x="191" y="111"/>
                  </a:cubicBezTo>
                  <a:close/>
                  <a:moveTo>
                    <a:pt x="101" y="145"/>
                  </a:moveTo>
                  <a:cubicBezTo>
                    <a:pt x="105" y="145"/>
                    <a:pt x="105" y="145"/>
                    <a:pt x="105" y="145"/>
                  </a:cubicBezTo>
                  <a:cubicBezTo>
                    <a:pt x="140" y="145"/>
                    <a:pt x="140" y="145"/>
                    <a:pt x="140" y="145"/>
                  </a:cubicBezTo>
                  <a:cubicBezTo>
                    <a:pt x="143" y="145"/>
                    <a:pt x="143" y="145"/>
                    <a:pt x="143" y="145"/>
                  </a:cubicBezTo>
                  <a:cubicBezTo>
                    <a:pt x="155" y="145"/>
                    <a:pt x="155" y="145"/>
                    <a:pt x="155" y="145"/>
                  </a:cubicBezTo>
                  <a:cubicBezTo>
                    <a:pt x="155" y="132"/>
                    <a:pt x="155" y="132"/>
                    <a:pt x="155" y="132"/>
                  </a:cubicBezTo>
                  <a:cubicBezTo>
                    <a:pt x="154" y="117"/>
                    <a:pt x="136" y="117"/>
                    <a:pt x="136" y="117"/>
                  </a:cubicBezTo>
                  <a:cubicBezTo>
                    <a:pt x="109" y="117"/>
                    <a:pt x="109" y="117"/>
                    <a:pt x="109" y="117"/>
                  </a:cubicBezTo>
                  <a:cubicBezTo>
                    <a:pt x="89" y="118"/>
                    <a:pt x="89" y="132"/>
                    <a:pt x="89" y="132"/>
                  </a:cubicBezTo>
                  <a:cubicBezTo>
                    <a:pt x="89" y="145"/>
                    <a:pt x="89" y="145"/>
                    <a:pt x="89" y="145"/>
                  </a:cubicBezTo>
                  <a:lnTo>
                    <a:pt x="101" y="145"/>
                  </a:lnTo>
                  <a:close/>
                  <a:moveTo>
                    <a:pt x="22" y="145"/>
                  </a:moveTo>
                  <a:cubicBezTo>
                    <a:pt x="34" y="145"/>
                    <a:pt x="34" y="145"/>
                    <a:pt x="34" y="145"/>
                  </a:cubicBezTo>
                  <a:cubicBezTo>
                    <a:pt x="37" y="145"/>
                    <a:pt x="37" y="145"/>
                    <a:pt x="37" y="145"/>
                  </a:cubicBezTo>
                  <a:cubicBezTo>
                    <a:pt x="72" y="145"/>
                    <a:pt x="72" y="145"/>
                    <a:pt x="72" y="145"/>
                  </a:cubicBezTo>
                  <a:cubicBezTo>
                    <a:pt x="76" y="145"/>
                    <a:pt x="76" y="145"/>
                    <a:pt x="76" y="145"/>
                  </a:cubicBezTo>
                  <a:cubicBezTo>
                    <a:pt x="88" y="145"/>
                    <a:pt x="88" y="145"/>
                    <a:pt x="88" y="145"/>
                  </a:cubicBezTo>
                  <a:cubicBezTo>
                    <a:pt x="88" y="132"/>
                    <a:pt x="88" y="132"/>
                    <a:pt x="88" y="132"/>
                  </a:cubicBezTo>
                  <a:cubicBezTo>
                    <a:pt x="86" y="117"/>
                    <a:pt x="69" y="117"/>
                    <a:pt x="69" y="117"/>
                  </a:cubicBezTo>
                  <a:cubicBezTo>
                    <a:pt x="41" y="117"/>
                    <a:pt x="41" y="117"/>
                    <a:pt x="41" y="117"/>
                  </a:cubicBezTo>
                  <a:cubicBezTo>
                    <a:pt x="21" y="118"/>
                    <a:pt x="22" y="132"/>
                    <a:pt x="22" y="132"/>
                  </a:cubicBezTo>
                  <a:cubicBezTo>
                    <a:pt x="22" y="145"/>
                    <a:pt x="22" y="145"/>
                    <a:pt x="22" y="145"/>
                  </a:cubicBezTo>
                  <a:close/>
                  <a:moveTo>
                    <a:pt x="244" y="174"/>
                  </a:moveTo>
                  <a:cubicBezTo>
                    <a:pt x="244" y="151"/>
                    <a:pt x="244" y="151"/>
                    <a:pt x="244" y="151"/>
                  </a:cubicBezTo>
                  <a:cubicBezTo>
                    <a:pt x="223" y="151"/>
                    <a:pt x="223" y="151"/>
                    <a:pt x="223" y="151"/>
                  </a:cubicBezTo>
                  <a:cubicBezTo>
                    <a:pt x="211" y="151"/>
                    <a:pt x="211" y="151"/>
                    <a:pt x="211" y="151"/>
                  </a:cubicBezTo>
                  <a:cubicBezTo>
                    <a:pt x="207" y="151"/>
                    <a:pt x="207" y="151"/>
                    <a:pt x="207" y="151"/>
                  </a:cubicBezTo>
                  <a:cubicBezTo>
                    <a:pt x="172" y="151"/>
                    <a:pt x="172" y="151"/>
                    <a:pt x="172" y="151"/>
                  </a:cubicBezTo>
                  <a:cubicBezTo>
                    <a:pt x="169" y="151"/>
                    <a:pt x="169" y="151"/>
                    <a:pt x="169" y="151"/>
                  </a:cubicBezTo>
                  <a:cubicBezTo>
                    <a:pt x="157" y="151"/>
                    <a:pt x="157" y="151"/>
                    <a:pt x="157" y="151"/>
                  </a:cubicBezTo>
                  <a:cubicBezTo>
                    <a:pt x="155" y="151"/>
                    <a:pt x="155" y="151"/>
                    <a:pt x="155" y="151"/>
                  </a:cubicBezTo>
                  <a:cubicBezTo>
                    <a:pt x="143" y="151"/>
                    <a:pt x="143" y="151"/>
                    <a:pt x="143" y="151"/>
                  </a:cubicBezTo>
                  <a:cubicBezTo>
                    <a:pt x="140" y="151"/>
                    <a:pt x="140" y="151"/>
                    <a:pt x="140" y="151"/>
                  </a:cubicBezTo>
                  <a:cubicBezTo>
                    <a:pt x="105" y="151"/>
                    <a:pt x="105" y="151"/>
                    <a:pt x="105" y="151"/>
                  </a:cubicBezTo>
                  <a:cubicBezTo>
                    <a:pt x="101" y="151"/>
                    <a:pt x="101" y="151"/>
                    <a:pt x="101" y="151"/>
                  </a:cubicBezTo>
                  <a:cubicBezTo>
                    <a:pt x="89" y="151"/>
                    <a:pt x="89" y="151"/>
                    <a:pt x="89" y="151"/>
                  </a:cubicBezTo>
                  <a:cubicBezTo>
                    <a:pt x="88" y="151"/>
                    <a:pt x="88" y="151"/>
                    <a:pt x="88" y="151"/>
                  </a:cubicBezTo>
                  <a:cubicBezTo>
                    <a:pt x="76" y="151"/>
                    <a:pt x="76" y="151"/>
                    <a:pt x="76" y="151"/>
                  </a:cubicBezTo>
                  <a:cubicBezTo>
                    <a:pt x="72" y="151"/>
                    <a:pt x="72" y="151"/>
                    <a:pt x="72" y="151"/>
                  </a:cubicBezTo>
                  <a:cubicBezTo>
                    <a:pt x="37" y="151"/>
                    <a:pt x="37" y="151"/>
                    <a:pt x="37" y="151"/>
                  </a:cubicBezTo>
                  <a:cubicBezTo>
                    <a:pt x="34" y="151"/>
                    <a:pt x="34" y="151"/>
                    <a:pt x="34" y="151"/>
                  </a:cubicBezTo>
                  <a:cubicBezTo>
                    <a:pt x="22" y="151"/>
                    <a:pt x="22" y="151"/>
                    <a:pt x="22" y="151"/>
                  </a:cubicBezTo>
                  <a:cubicBezTo>
                    <a:pt x="0" y="151"/>
                    <a:pt x="0" y="151"/>
                    <a:pt x="0" y="151"/>
                  </a:cubicBezTo>
                  <a:cubicBezTo>
                    <a:pt x="0" y="174"/>
                    <a:pt x="0" y="174"/>
                    <a:pt x="0" y="174"/>
                  </a:cubicBezTo>
                  <a:cubicBezTo>
                    <a:pt x="26" y="174"/>
                    <a:pt x="26" y="174"/>
                    <a:pt x="26" y="174"/>
                  </a:cubicBezTo>
                  <a:cubicBezTo>
                    <a:pt x="26" y="243"/>
                    <a:pt x="26" y="243"/>
                    <a:pt x="26" y="243"/>
                  </a:cubicBezTo>
                  <a:cubicBezTo>
                    <a:pt x="16" y="243"/>
                    <a:pt x="16" y="243"/>
                    <a:pt x="16" y="243"/>
                  </a:cubicBezTo>
                  <a:cubicBezTo>
                    <a:pt x="16" y="256"/>
                    <a:pt x="16" y="256"/>
                    <a:pt x="16" y="256"/>
                  </a:cubicBezTo>
                  <a:cubicBezTo>
                    <a:pt x="227" y="256"/>
                    <a:pt x="227" y="256"/>
                    <a:pt x="227" y="256"/>
                  </a:cubicBezTo>
                  <a:cubicBezTo>
                    <a:pt x="227" y="243"/>
                    <a:pt x="227" y="243"/>
                    <a:pt x="227" y="243"/>
                  </a:cubicBezTo>
                  <a:cubicBezTo>
                    <a:pt x="219" y="243"/>
                    <a:pt x="219" y="243"/>
                    <a:pt x="219" y="243"/>
                  </a:cubicBezTo>
                  <a:cubicBezTo>
                    <a:pt x="219" y="174"/>
                    <a:pt x="219" y="174"/>
                    <a:pt x="219" y="174"/>
                  </a:cubicBezTo>
                  <a:lnTo>
                    <a:pt x="244" y="174"/>
                  </a:lnTo>
                  <a:close/>
                  <a:moveTo>
                    <a:pt x="157" y="130"/>
                  </a:moveTo>
                  <a:cubicBezTo>
                    <a:pt x="157" y="145"/>
                    <a:pt x="157" y="145"/>
                    <a:pt x="157" y="145"/>
                  </a:cubicBezTo>
                  <a:cubicBezTo>
                    <a:pt x="169" y="145"/>
                    <a:pt x="169" y="145"/>
                    <a:pt x="169" y="145"/>
                  </a:cubicBezTo>
                  <a:cubicBezTo>
                    <a:pt x="172" y="145"/>
                    <a:pt x="172" y="145"/>
                    <a:pt x="172" y="145"/>
                  </a:cubicBezTo>
                  <a:cubicBezTo>
                    <a:pt x="207" y="145"/>
                    <a:pt x="207" y="145"/>
                    <a:pt x="207" y="145"/>
                  </a:cubicBezTo>
                  <a:cubicBezTo>
                    <a:pt x="211" y="145"/>
                    <a:pt x="211" y="145"/>
                    <a:pt x="211" y="145"/>
                  </a:cubicBezTo>
                  <a:cubicBezTo>
                    <a:pt x="223" y="145"/>
                    <a:pt x="223" y="145"/>
                    <a:pt x="223" y="145"/>
                  </a:cubicBezTo>
                  <a:cubicBezTo>
                    <a:pt x="223" y="130"/>
                    <a:pt x="223" y="130"/>
                    <a:pt x="223" y="130"/>
                  </a:cubicBezTo>
                  <a:cubicBezTo>
                    <a:pt x="221" y="115"/>
                    <a:pt x="204" y="116"/>
                    <a:pt x="204" y="116"/>
                  </a:cubicBezTo>
                  <a:cubicBezTo>
                    <a:pt x="176" y="116"/>
                    <a:pt x="176" y="116"/>
                    <a:pt x="176" y="116"/>
                  </a:cubicBezTo>
                  <a:cubicBezTo>
                    <a:pt x="156" y="116"/>
                    <a:pt x="157" y="130"/>
                    <a:pt x="157"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 name="Freeform 6"/>
            <p:cNvSpPr>
              <a:spLocks noEditPoints="1"/>
            </p:cNvSpPr>
            <p:nvPr/>
          </p:nvSpPr>
          <p:spPr bwMode="auto">
            <a:xfrm>
              <a:off x="2379" y="427"/>
              <a:ext cx="495" cy="576"/>
            </a:xfrm>
            <a:custGeom>
              <a:avLst/>
              <a:gdLst>
                <a:gd name="T0" fmla="*/ 204 w 209"/>
                <a:gd name="T1" fmla="*/ 122 h 243"/>
                <a:gd name="T2" fmla="*/ 198 w 209"/>
                <a:gd name="T3" fmla="*/ 105 h 243"/>
                <a:gd name="T4" fmla="*/ 199 w 209"/>
                <a:gd name="T5" fmla="*/ 94 h 243"/>
                <a:gd name="T6" fmla="*/ 196 w 209"/>
                <a:gd name="T7" fmla="*/ 80 h 243"/>
                <a:gd name="T8" fmla="*/ 191 w 209"/>
                <a:gd name="T9" fmla="*/ 65 h 243"/>
                <a:gd name="T10" fmla="*/ 184 w 209"/>
                <a:gd name="T11" fmla="*/ 50 h 243"/>
                <a:gd name="T12" fmla="*/ 183 w 209"/>
                <a:gd name="T13" fmla="*/ 37 h 243"/>
                <a:gd name="T14" fmla="*/ 175 w 209"/>
                <a:gd name="T15" fmla="*/ 27 h 243"/>
                <a:gd name="T16" fmla="*/ 173 w 209"/>
                <a:gd name="T17" fmla="*/ 19 h 243"/>
                <a:gd name="T18" fmla="*/ 162 w 209"/>
                <a:gd name="T19" fmla="*/ 13 h 243"/>
                <a:gd name="T20" fmla="*/ 151 w 209"/>
                <a:gd name="T21" fmla="*/ 8 h 243"/>
                <a:gd name="T22" fmla="*/ 137 w 209"/>
                <a:gd name="T23" fmla="*/ 4 h 243"/>
                <a:gd name="T24" fmla="*/ 122 w 209"/>
                <a:gd name="T25" fmla="*/ 1 h 243"/>
                <a:gd name="T26" fmla="*/ 107 w 209"/>
                <a:gd name="T27" fmla="*/ 0 h 243"/>
                <a:gd name="T28" fmla="*/ 92 w 209"/>
                <a:gd name="T29" fmla="*/ 1 h 243"/>
                <a:gd name="T30" fmla="*/ 77 w 209"/>
                <a:gd name="T31" fmla="*/ 4 h 243"/>
                <a:gd name="T32" fmla="*/ 61 w 209"/>
                <a:gd name="T33" fmla="*/ 8 h 243"/>
                <a:gd name="T34" fmla="*/ 47 w 209"/>
                <a:gd name="T35" fmla="*/ 14 h 243"/>
                <a:gd name="T36" fmla="*/ 33 w 209"/>
                <a:gd name="T37" fmla="*/ 22 h 243"/>
                <a:gd name="T38" fmla="*/ 22 w 209"/>
                <a:gd name="T39" fmla="*/ 32 h 243"/>
                <a:gd name="T40" fmla="*/ 13 w 209"/>
                <a:gd name="T41" fmla="*/ 44 h 243"/>
                <a:gd name="T42" fmla="*/ 6 w 209"/>
                <a:gd name="T43" fmla="*/ 57 h 243"/>
                <a:gd name="T44" fmla="*/ 2 w 209"/>
                <a:gd name="T45" fmla="*/ 71 h 243"/>
                <a:gd name="T46" fmla="*/ 0 w 209"/>
                <a:gd name="T47" fmla="*/ 97 h 243"/>
                <a:gd name="T48" fmla="*/ 6 w 209"/>
                <a:gd name="T49" fmla="*/ 125 h 243"/>
                <a:gd name="T50" fmla="*/ 54 w 209"/>
                <a:gd name="T51" fmla="*/ 243 h 243"/>
                <a:gd name="T52" fmla="*/ 159 w 209"/>
                <a:gd name="T53" fmla="*/ 229 h 243"/>
                <a:gd name="T54" fmla="*/ 161 w 209"/>
                <a:gd name="T55" fmla="*/ 205 h 243"/>
                <a:gd name="T56" fmla="*/ 166 w 209"/>
                <a:gd name="T57" fmla="*/ 202 h 243"/>
                <a:gd name="T58" fmla="*/ 173 w 209"/>
                <a:gd name="T59" fmla="*/ 201 h 243"/>
                <a:gd name="T60" fmla="*/ 180 w 209"/>
                <a:gd name="T61" fmla="*/ 201 h 243"/>
                <a:gd name="T62" fmla="*/ 181 w 209"/>
                <a:gd name="T63" fmla="*/ 202 h 243"/>
                <a:gd name="T64" fmla="*/ 189 w 209"/>
                <a:gd name="T65" fmla="*/ 203 h 243"/>
                <a:gd name="T66" fmla="*/ 195 w 209"/>
                <a:gd name="T67" fmla="*/ 200 h 243"/>
                <a:gd name="T68" fmla="*/ 199 w 209"/>
                <a:gd name="T69" fmla="*/ 194 h 243"/>
                <a:gd name="T70" fmla="*/ 199 w 209"/>
                <a:gd name="T71" fmla="*/ 184 h 243"/>
                <a:gd name="T72" fmla="*/ 201 w 209"/>
                <a:gd name="T73" fmla="*/ 180 h 243"/>
                <a:gd name="T74" fmla="*/ 202 w 209"/>
                <a:gd name="T75" fmla="*/ 175 h 243"/>
                <a:gd name="T76" fmla="*/ 200 w 209"/>
                <a:gd name="T77" fmla="*/ 171 h 243"/>
                <a:gd name="T78" fmla="*/ 198 w 209"/>
                <a:gd name="T79" fmla="*/ 167 h 243"/>
                <a:gd name="T80" fmla="*/ 203 w 209"/>
                <a:gd name="T81" fmla="*/ 163 h 243"/>
                <a:gd name="T82" fmla="*/ 202 w 209"/>
                <a:gd name="T83" fmla="*/ 155 h 243"/>
                <a:gd name="T84" fmla="*/ 203 w 209"/>
                <a:gd name="T85" fmla="*/ 144 h 243"/>
                <a:gd name="T86" fmla="*/ 208 w 209"/>
                <a:gd name="T87" fmla="*/ 140 h 243"/>
                <a:gd name="T88" fmla="*/ 98 w 209"/>
                <a:gd name="T89" fmla="*/ 144 h 243"/>
                <a:gd name="T90" fmla="*/ 98 w 209"/>
                <a:gd name="T91" fmla="*/ 144 h 243"/>
                <a:gd name="T92" fmla="*/ 90 w 209"/>
                <a:gd name="T93" fmla="*/ 110 h 243"/>
                <a:gd name="T94" fmla="*/ 96 w 209"/>
                <a:gd name="T95" fmla="*/ 51 h 243"/>
                <a:gd name="T96" fmla="*/ 129 w 209"/>
                <a:gd name="T97" fmla="*/ 5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243">
                  <a:moveTo>
                    <a:pt x="209" y="136"/>
                  </a:moveTo>
                  <a:cubicBezTo>
                    <a:pt x="208" y="132"/>
                    <a:pt x="208" y="132"/>
                    <a:pt x="208" y="132"/>
                  </a:cubicBezTo>
                  <a:cubicBezTo>
                    <a:pt x="206" y="127"/>
                    <a:pt x="206" y="127"/>
                    <a:pt x="206" y="127"/>
                  </a:cubicBezTo>
                  <a:cubicBezTo>
                    <a:pt x="204" y="122"/>
                    <a:pt x="204" y="122"/>
                    <a:pt x="204" y="122"/>
                  </a:cubicBezTo>
                  <a:cubicBezTo>
                    <a:pt x="203" y="118"/>
                    <a:pt x="203" y="118"/>
                    <a:pt x="203" y="118"/>
                  </a:cubicBezTo>
                  <a:cubicBezTo>
                    <a:pt x="201" y="113"/>
                    <a:pt x="201" y="113"/>
                    <a:pt x="201" y="113"/>
                  </a:cubicBezTo>
                  <a:cubicBezTo>
                    <a:pt x="199" y="109"/>
                    <a:pt x="199" y="109"/>
                    <a:pt x="199" y="109"/>
                  </a:cubicBezTo>
                  <a:cubicBezTo>
                    <a:pt x="198" y="105"/>
                    <a:pt x="198" y="105"/>
                    <a:pt x="198" y="105"/>
                  </a:cubicBezTo>
                  <a:cubicBezTo>
                    <a:pt x="197" y="100"/>
                    <a:pt x="197" y="100"/>
                    <a:pt x="197" y="100"/>
                  </a:cubicBezTo>
                  <a:cubicBezTo>
                    <a:pt x="197" y="98"/>
                    <a:pt x="197" y="98"/>
                    <a:pt x="197" y="98"/>
                  </a:cubicBezTo>
                  <a:cubicBezTo>
                    <a:pt x="198" y="96"/>
                    <a:pt x="198" y="96"/>
                    <a:pt x="198" y="96"/>
                  </a:cubicBezTo>
                  <a:cubicBezTo>
                    <a:pt x="199" y="94"/>
                    <a:pt x="199" y="94"/>
                    <a:pt x="199" y="94"/>
                  </a:cubicBezTo>
                  <a:cubicBezTo>
                    <a:pt x="199" y="92"/>
                    <a:pt x="199" y="92"/>
                    <a:pt x="199" y="92"/>
                  </a:cubicBezTo>
                  <a:cubicBezTo>
                    <a:pt x="198" y="88"/>
                    <a:pt x="198" y="88"/>
                    <a:pt x="198" y="88"/>
                  </a:cubicBezTo>
                  <a:cubicBezTo>
                    <a:pt x="197" y="84"/>
                    <a:pt x="197" y="84"/>
                    <a:pt x="197" y="84"/>
                  </a:cubicBezTo>
                  <a:cubicBezTo>
                    <a:pt x="196" y="80"/>
                    <a:pt x="196" y="80"/>
                    <a:pt x="196" y="80"/>
                  </a:cubicBezTo>
                  <a:cubicBezTo>
                    <a:pt x="195" y="77"/>
                    <a:pt x="195" y="77"/>
                    <a:pt x="195" y="77"/>
                  </a:cubicBezTo>
                  <a:cubicBezTo>
                    <a:pt x="194" y="73"/>
                    <a:pt x="194" y="73"/>
                    <a:pt x="194" y="73"/>
                  </a:cubicBezTo>
                  <a:cubicBezTo>
                    <a:pt x="193" y="69"/>
                    <a:pt x="193" y="69"/>
                    <a:pt x="193" y="69"/>
                  </a:cubicBezTo>
                  <a:cubicBezTo>
                    <a:pt x="191" y="65"/>
                    <a:pt x="191" y="65"/>
                    <a:pt x="191" y="65"/>
                  </a:cubicBezTo>
                  <a:cubicBezTo>
                    <a:pt x="190" y="61"/>
                    <a:pt x="190" y="61"/>
                    <a:pt x="190" y="61"/>
                  </a:cubicBezTo>
                  <a:cubicBezTo>
                    <a:pt x="188" y="58"/>
                    <a:pt x="188" y="58"/>
                    <a:pt x="188" y="58"/>
                  </a:cubicBezTo>
                  <a:cubicBezTo>
                    <a:pt x="186" y="54"/>
                    <a:pt x="186" y="54"/>
                    <a:pt x="186" y="54"/>
                  </a:cubicBezTo>
                  <a:cubicBezTo>
                    <a:pt x="184" y="50"/>
                    <a:pt x="184" y="50"/>
                    <a:pt x="184" y="50"/>
                  </a:cubicBezTo>
                  <a:cubicBezTo>
                    <a:pt x="190" y="47"/>
                    <a:pt x="190" y="47"/>
                    <a:pt x="190" y="47"/>
                  </a:cubicBezTo>
                  <a:cubicBezTo>
                    <a:pt x="188" y="44"/>
                    <a:pt x="188" y="44"/>
                    <a:pt x="188" y="44"/>
                  </a:cubicBezTo>
                  <a:cubicBezTo>
                    <a:pt x="186" y="41"/>
                    <a:pt x="186" y="41"/>
                    <a:pt x="186" y="41"/>
                  </a:cubicBezTo>
                  <a:cubicBezTo>
                    <a:pt x="183" y="37"/>
                    <a:pt x="183" y="37"/>
                    <a:pt x="183" y="37"/>
                  </a:cubicBezTo>
                  <a:cubicBezTo>
                    <a:pt x="181" y="34"/>
                    <a:pt x="181" y="34"/>
                    <a:pt x="181" y="34"/>
                  </a:cubicBezTo>
                  <a:cubicBezTo>
                    <a:pt x="179" y="32"/>
                    <a:pt x="179" y="32"/>
                    <a:pt x="179" y="32"/>
                  </a:cubicBezTo>
                  <a:cubicBezTo>
                    <a:pt x="177" y="30"/>
                    <a:pt x="177" y="30"/>
                    <a:pt x="177" y="30"/>
                  </a:cubicBezTo>
                  <a:cubicBezTo>
                    <a:pt x="175" y="27"/>
                    <a:pt x="175" y="27"/>
                    <a:pt x="175" y="27"/>
                  </a:cubicBezTo>
                  <a:cubicBezTo>
                    <a:pt x="173" y="25"/>
                    <a:pt x="173" y="25"/>
                    <a:pt x="173" y="25"/>
                  </a:cubicBezTo>
                  <a:cubicBezTo>
                    <a:pt x="170" y="23"/>
                    <a:pt x="170" y="23"/>
                    <a:pt x="170" y="23"/>
                  </a:cubicBezTo>
                  <a:cubicBezTo>
                    <a:pt x="175" y="21"/>
                    <a:pt x="175" y="21"/>
                    <a:pt x="175" y="21"/>
                  </a:cubicBezTo>
                  <a:cubicBezTo>
                    <a:pt x="173" y="19"/>
                    <a:pt x="173" y="19"/>
                    <a:pt x="173" y="19"/>
                  </a:cubicBezTo>
                  <a:cubicBezTo>
                    <a:pt x="170" y="18"/>
                    <a:pt x="170" y="18"/>
                    <a:pt x="170" y="18"/>
                  </a:cubicBezTo>
                  <a:cubicBezTo>
                    <a:pt x="168" y="16"/>
                    <a:pt x="168" y="16"/>
                    <a:pt x="168" y="16"/>
                  </a:cubicBezTo>
                  <a:cubicBezTo>
                    <a:pt x="165" y="14"/>
                    <a:pt x="165" y="14"/>
                    <a:pt x="165" y="14"/>
                  </a:cubicBezTo>
                  <a:cubicBezTo>
                    <a:pt x="162" y="13"/>
                    <a:pt x="162" y="13"/>
                    <a:pt x="162" y="13"/>
                  </a:cubicBezTo>
                  <a:cubicBezTo>
                    <a:pt x="159" y="12"/>
                    <a:pt x="159" y="12"/>
                    <a:pt x="159" y="12"/>
                  </a:cubicBezTo>
                  <a:cubicBezTo>
                    <a:pt x="157" y="10"/>
                    <a:pt x="157" y="10"/>
                    <a:pt x="157" y="10"/>
                  </a:cubicBezTo>
                  <a:cubicBezTo>
                    <a:pt x="154" y="9"/>
                    <a:pt x="154" y="9"/>
                    <a:pt x="154" y="9"/>
                  </a:cubicBezTo>
                  <a:cubicBezTo>
                    <a:pt x="151" y="8"/>
                    <a:pt x="151" y="8"/>
                    <a:pt x="151" y="8"/>
                  </a:cubicBezTo>
                  <a:cubicBezTo>
                    <a:pt x="148" y="7"/>
                    <a:pt x="148" y="7"/>
                    <a:pt x="148" y="7"/>
                  </a:cubicBezTo>
                  <a:cubicBezTo>
                    <a:pt x="144" y="6"/>
                    <a:pt x="144" y="6"/>
                    <a:pt x="144" y="6"/>
                  </a:cubicBezTo>
                  <a:cubicBezTo>
                    <a:pt x="140" y="5"/>
                    <a:pt x="140" y="5"/>
                    <a:pt x="140" y="5"/>
                  </a:cubicBezTo>
                  <a:cubicBezTo>
                    <a:pt x="137" y="4"/>
                    <a:pt x="137" y="4"/>
                    <a:pt x="137" y="4"/>
                  </a:cubicBezTo>
                  <a:cubicBezTo>
                    <a:pt x="133" y="3"/>
                    <a:pt x="133" y="3"/>
                    <a:pt x="133" y="3"/>
                  </a:cubicBezTo>
                  <a:cubicBezTo>
                    <a:pt x="129" y="2"/>
                    <a:pt x="129" y="2"/>
                    <a:pt x="129" y="2"/>
                  </a:cubicBezTo>
                  <a:cubicBezTo>
                    <a:pt x="126" y="2"/>
                    <a:pt x="126" y="2"/>
                    <a:pt x="126" y="2"/>
                  </a:cubicBezTo>
                  <a:cubicBezTo>
                    <a:pt x="122" y="1"/>
                    <a:pt x="122" y="1"/>
                    <a:pt x="122" y="1"/>
                  </a:cubicBezTo>
                  <a:cubicBezTo>
                    <a:pt x="118" y="1"/>
                    <a:pt x="118" y="1"/>
                    <a:pt x="118" y="1"/>
                  </a:cubicBezTo>
                  <a:cubicBezTo>
                    <a:pt x="114" y="1"/>
                    <a:pt x="114" y="1"/>
                    <a:pt x="114" y="1"/>
                  </a:cubicBezTo>
                  <a:cubicBezTo>
                    <a:pt x="111" y="0"/>
                    <a:pt x="111" y="0"/>
                    <a:pt x="111" y="0"/>
                  </a:cubicBezTo>
                  <a:cubicBezTo>
                    <a:pt x="107" y="0"/>
                    <a:pt x="107" y="0"/>
                    <a:pt x="107" y="0"/>
                  </a:cubicBezTo>
                  <a:cubicBezTo>
                    <a:pt x="103" y="0"/>
                    <a:pt x="103" y="0"/>
                    <a:pt x="103" y="0"/>
                  </a:cubicBezTo>
                  <a:cubicBezTo>
                    <a:pt x="99" y="1"/>
                    <a:pt x="99" y="1"/>
                    <a:pt x="99" y="1"/>
                  </a:cubicBezTo>
                  <a:cubicBezTo>
                    <a:pt x="96" y="1"/>
                    <a:pt x="96" y="1"/>
                    <a:pt x="96" y="1"/>
                  </a:cubicBezTo>
                  <a:cubicBezTo>
                    <a:pt x="92" y="1"/>
                    <a:pt x="92" y="1"/>
                    <a:pt x="92" y="1"/>
                  </a:cubicBezTo>
                  <a:cubicBezTo>
                    <a:pt x="88" y="2"/>
                    <a:pt x="88" y="2"/>
                    <a:pt x="88" y="2"/>
                  </a:cubicBezTo>
                  <a:cubicBezTo>
                    <a:pt x="84" y="2"/>
                    <a:pt x="84" y="2"/>
                    <a:pt x="84" y="2"/>
                  </a:cubicBezTo>
                  <a:cubicBezTo>
                    <a:pt x="81" y="3"/>
                    <a:pt x="81" y="3"/>
                    <a:pt x="81" y="3"/>
                  </a:cubicBezTo>
                  <a:cubicBezTo>
                    <a:pt x="77" y="4"/>
                    <a:pt x="77" y="4"/>
                    <a:pt x="77" y="4"/>
                  </a:cubicBezTo>
                  <a:cubicBezTo>
                    <a:pt x="73" y="4"/>
                    <a:pt x="73" y="4"/>
                    <a:pt x="73" y="4"/>
                  </a:cubicBezTo>
                  <a:cubicBezTo>
                    <a:pt x="69" y="6"/>
                    <a:pt x="69" y="6"/>
                    <a:pt x="69" y="6"/>
                  </a:cubicBezTo>
                  <a:cubicBezTo>
                    <a:pt x="65" y="7"/>
                    <a:pt x="65" y="7"/>
                    <a:pt x="65" y="7"/>
                  </a:cubicBezTo>
                  <a:cubicBezTo>
                    <a:pt x="61" y="8"/>
                    <a:pt x="61" y="8"/>
                    <a:pt x="61" y="8"/>
                  </a:cubicBezTo>
                  <a:cubicBezTo>
                    <a:pt x="58" y="9"/>
                    <a:pt x="58" y="9"/>
                    <a:pt x="58" y="9"/>
                  </a:cubicBezTo>
                  <a:cubicBezTo>
                    <a:pt x="54" y="11"/>
                    <a:pt x="54" y="11"/>
                    <a:pt x="54" y="11"/>
                  </a:cubicBezTo>
                  <a:cubicBezTo>
                    <a:pt x="50" y="12"/>
                    <a:pt x="50" y="12"/>
                    <a:pt x="50" y="12"/>
                  </a:cubicBezTo>
                  <a:cubicBezTo>
                    <a:pt x="47" y="14"/>
                    <a:pt x="47" y="14"/>
                    <a:pt x="47" y="14"/>
                  </a:cubicBezTo>
                  <a:cubicBezTo>
                    <a:pt x="43" y="16"/>
                    <a:pt x="43" y="16"/>
                    <a:pt x="43" y="16"/>
                  </a:cubicBezTo>
                  <a:cubicBezTo>
                    <a:pt x="40" y="18"/>
                    <a:pt x="40" y="18"/>
                    <a:pt x="40" y="18"/>
                  </a:cubicBezTo>
                  <a:cubicBezTo>
                    <a:pt x="37" y="20"/>
                    <a:pt x="37" y="20"/>
                    <a:pt x="37" y="20"/>
                  </a:cubicBezTo>
                  <a:cubicBezTo>
                    <a:pt x="33" y="22"/>
                    <a:pt x="33" y="22"/>
                    <a:pt x="33" y="22"/>
                  </a:cubicBezTo>
                  <a:cubicBezTo>
                    <a:pt x="30" y="25"/>
                    <a:pt x="30" y="25"/>
                    <a:pt x="30" y="25"/>
                  </a:cubicBezTo>
                  <a:cubicBezTo>
                    <a:pt x="28" y="27"/>
                    <a:pt x="28" y="27"/>
                    <a:pt x="28" y="27"/>
                  </a:cubicBezTo>
                  <a:cubicBezTo>
                    <a:pt x="25" y="30"/>
                    <a:pt x="25" y="30"/>
                    <a:pt x="25" y="30"/>
                  </a:cubicBezTo>
                  <a:cubicBezTo>
                    <a:pt x="22" y="32"/>
                    <a:pt x="22" y="32"/>
                    <a:pt x="22" y="32"/>
                  </a:cubicBezTo>
                  <a:cubicBezTo>
                    <a:pt x="20" y="35"/>
                    <a:pt x="20" y="35"/>
                    <a:pt x="20" y="35"/>
                  </a:cubicBezTo>
                  <a:cubicBezTo>
                    <a:pt x="18" y="38"/>
                    <a:pt x="18" y="38"/>
                    <a:pt x="18" y="38"/>
                  </a:cubicBezTo>
                  <a:cubicBezTo>
                    <a:pt x="15" y="41"/>
                    <a:pt x="15" y="41"/>
                    <a:pt x="15" y="41"/>
                  </a:cubicBezTo>
                  <a:cubicBezTo>
                    <a:pt x="13" y="44"/>
                    <a:pt x="13" y="44"/>
                    <a:pt x="13" y="44"/>
                  </a:cubicBezTo>
                  <a:cubicBezTo>
                    <a:pt x="11" y="47"/>
                    <a:pt x="11" y="47"/>
                    <a:pt x="11" y="47"/>
                  </a:cubicBezTo>
                  <a:cubicBezTo>
                    <a:pt x="10" y="50"/>
                    <a:pt x="10" y="50"/>
                    <a:pt x="10" y="50"/>
                  </a:cubicBezTo>
                  <a:cubicBezTo>
                    <a:pt x="8" y="54"/>
                    <a:pt x="8" y="54"/>
                    <a:pt x="8" y="54"/>
                  </a:cubicBezTo>
                  <a:cubicBezTo>
                    <a:pt x="6" y="57"/>
                    <a:pt x="6" y="57"/>
                    <a:pt x="6" y="57"/>
                  </a:cubicBezTo>
                  <a:cubicBezTo>
                    <a:pt x="5" y="61"/>
                    <a:pt x="5" y="61"/>
                    <a:pt x="5" y="61"/>
                  </a:cubicBezTo>
                  <a:cubicBezTo>
                    <a:pt x="4" y="64"/>
                    <a:pt x="4" y="64"/>
                    <a:pt x="4" y="64"/>
                  </a:cubicBezTo>
                  <a:cubicBezTo>
                    <a:pt x="3" y="68"/>
                    <a:pt x="3" y="68"/>
                    <a:pt x="3" y="68"/>
                  </a:cubicBezTo>
                  <a:cubicBezTo>
                    <a:pt x="2" y="71"/>
                    <a:pt x="2" y="71"/>
                    <a:pt x="2" y="71"/>
                  </a:cubicBezTo>
                  <a:cubicBezTo>
                    <a:pt x="1" y="75"/>
                    <a:pt x="1" y="75"/>
                    <a:pt x="1" y="75"/>
                  </a:cubicBezTo>
                  <a:cubicBezTo>
                    <a:pt x="0" y="82"/>
                    <a:pt x="0" y="82"/>
                    <a:pt x="0" y="82"/>
                  </a:cubicBezTo>
                  <a:cubicBezTo>
                    <a:pt x="0" y="89"/>
                    <a:pt x="0" y="89"/>
                    <a:pt x="0" y="89"/>
                  </a:cubicBezTo>
                  <a:cubicBezTo>
                    <a:pt x="0" y="97"/>
                    <a:pt x="0" y="97"/>
                    <a:pt x="0" y="97"/>
                  </a:cubicBezTo>
                  <a:cubicBezTo>
                    <a:pt x="1" y="104"/>
                    <a:pt x="1" y="104"/>
                    <a:pt x="1" y="104"/>
                  </a:cubicBezTo>
                  <a:cubicBezTo>
                    <a:pt x="2" y="111"/>
                    <a:pt x="2" y="111"/>
                    <a:pt x="2" y="111"/>
                  </a:cubicBezTo>
                  <a:cubicBezTo>
                    <a:pt x="4" y="118"/>
                    <a:pt x="4" y="118"/>
                    <a:pt x="4" y="118"/>
                  </a:cubicBezTo>
                  <a:cubicBezTo>
                    <a:pt x="6" y="125"/>
                    <a:pt x="6" y="125"/>
                    <a:pt x="6" y="125"/>
                  </a:cubicBezTo>
                  <a:cubicBezTo>
                    <a:pt x="24" y="155"/>
                    <a:pt x="24" y="155"/>
                    <a:pt x="24" y="155"/>
                  </a:cubicBezTo>
                  <a:cubicBezTo>
                    <a:pt x="55" y="186"/>
                    <a:pt x="54" y="218"/>
                    <a:pt x="54" y="218"/>
                  </a:cubicBezTo>
                  <a:cubicBezTo>
                    <a:pt x="54" y="224"/>
                    <a:pt x="54" y="224"/>
                    <a:pt x="54" y="224"/>
                  </a:cubicBezTo>
                  <a:cubicBezTo>
                    <a:pt x="54" y="243"/>
                    <a:pt x="54" y="243"/>
                    <a:pt x="54" y="243"/>
                  </a:cubicBezTo>
                  <a:cubicBezTo>
                    <a:pt x="159" y="243"/>
                    <a:pt x="159" y="243"/>
                    <a:pt x="159" y="243"/>
                  </a:cubicBezTo>
                  <a:cubicBezTo>
                    <a:pt x="159" y="241"/>
                    <a:pt x="159" y="241"/>
                    <a:pt x="159" y="241"/>
                  </a:cubicBezTo>
                  <a:cubicBezTo>
                    <a:pt x="159" y="235"/>
                    <a:pt x="159" y="235"/>
                    <a:pt x="159" y="235"/>
                  </a:cubicBezTo>
                  <a:cubicBezTo>
                    <a:pt x="159" y="229"/>
                    <a:pt x="159" y="229"/>
                    <a:pt x="159" y="229"/>
                  </a:cubicBezTo>
                  <a:cubicBezTo>
                    <a:pt x="160" y="215"/>
                    <a:pt x="160" y="215"/>
                    <a:pt x="160" y="215"/>
                  </a:cubicBezTo>
                  <a:cubicBezTo>
                    <a:pt x="160" y="208"/>
                    <a:pt x="160" y="208"/>
                    <a:pt x="160" y="208"/>
                  </a:cubicBezTo>
                  <a:cubicBezTo>
                    <a:pt x="161" y="207"/>
                    <a:pt x="161" y="207"/>
                    <a:pt x="161" y="207"/>
                  </a:cubicBezTo>
                  <a:cubicBezTo>
                    <a:pt x="161" y="205"/>
                    <a:pt x="161" y="205"/>
                    <a:pt x="161" y="205"/>
                  </a:cubicBezTo>
                  <a:cubicBezTo>
                    <a:pt x="162" y="204"/>
                    <a:pt x="162" y="204"/>
                    <a:pt x="162" y="204"/>
                  </a:cubicBezTo>
                  <a:cubicBezTo>
                    <a:pt x="163" y="203"/>
                    <a:pt x="163" y="203"/>
                    <a:pt x="163" y="203"/>
                  </a:cubicBezTo>
                  <a:cubicBezTo>
                    <a:pt x="164" y="202"/>
                    <a:pt x="164" y="202"/>
                    <a:pt x="164" y="202"/>
                  </a:cubicBezTo>
                  <a:cubicBezTo>
                    <a:pt x="166" y="202"/>
                    <a:pt x="166" y="202"/>
                    <a:pt x="166" y="202"/>
                  </a:cubicBezTo>
                  <a:cubicBezTo>
                    <a:pt x="167" y="201"/>
                    <a:pt x="167" y="201"/>
                    <a:pt x="167" y="201"/>
                  </a:cubicBezTo>
                  <a:cubicBezTo>
                    <a:pt x="169" y="201"/>
                    <a:pt x="169" y="201"/>
                    <a:pt x="169" y="201"/>
                  </a:cubicBezTo>
                  <a:cubicBezTo>
                    <a:pt x="171" y="201"/>
                    <a:pt x="171" y="201"/>
                    <a:pt x="171" y="201"/>
                  </a:cubicBezTo>
                  <a:cubicBezTo>
                    <a:pt x="173" y="201"/>
                    <a:pt x="173" y="201"/>
                    <a:pt x="173" y="201"/>
                  </a:cubicBezTo>
                  <a:cubicBezTo>
                    <a:pt x="174" y="201"/>
                    <a:pt x="174" y="201"/>
                    <a:pt x="174" y="201"/>
                  </a:cubicBezTo>
                  <a:cubicBezTo>
                    <a:pt x="176" y="201"/>
                    <a:pt x="176" y="201"/>
                    <a:pt x="176" y="201"/>
                  </a:cubicBezTo>
                  <a:cubicBezTo>
                    <a:pt x="178" y="201"/>
                    <a:pt x="178" y="201"/>
                    <a:pt x="178" y="201"/>
                  </a:cubicBezTo>
                  <a:cubicBezTo>
                    <a:pt x="180" y="201"/>
                    <a:pt x="180" y="201"/>
                    <a:pt x="180" y="201"/>
                  </a:cubicBezTo>
                  <a:cubicBezTo>
                    <a:pt x="182" y="202"/>
                    <a:pt x="182" y="202"/>
                    <a:pt x="182" y="202"/>
                  </a:cubicBezTo>
                  <a:cubicBezTo>
                    <a:pt x="184" y="202"/>
                    <a:pt x="184" y="202"/>
                    <a:pt x="184" y="202"/>
                  </a:cubicBezTo>
                  <a:cubicBezTo>
                    <a:pt x="186" y="202"/>
                    <a:pt x="186" y="202"/>
                    <a:pt x="186" y="202"/>
                  </a:cubicBezTo>
                  <a:cubicBezTo>
                    <a:pt x="181" y="202"/>
                    <a:pt x="181" y="202"/>
                    <a:pt x="181" y="202"/>
                  </a:cubicBezTo>
                  <a:cubicBezTo>
                    <a:pt x="183" y="202"/>
                    <a:pt x="183" y="202"/>
                    <a:pt x="183" y="202"/>
                  </a:cubicBezTo>
                  <a:cubicBezTo>
                    <a:pt x="185" y="203"/>
                    <a:pt x="185" y="203"/>
                    <a:pt x="185" y="203"/>
                  </a:cubicBezTo>
                  <a:cubicBezTo>
                    <a:pt x="188" y="203"/>
                    <a:pt x="188" y="203"/>
                    <a:pt x="188" y="203"/>
                  </a:cubicBezTo>
                  <a:cubicBezTo>
                    <a:pt x="189" y="203"/>
                    <a:pt x="189" y="203"/>
                    <a:pt x="189" y="203"/>
                  </a:cubicBezTo>
                  <a:cubicBezTo>
                    <a:pt x="191" y="202"/>
                    <a:pt x="191" y="202"/>
                    <a:pt x="191" y="202"/>
                  </a:cubicBezTo>
                  <a:cubicBezTo>
                    <a:pt x="192" y="202"/>
                    <a:pt x="192" y="202"/>
                    <a:pt x="192" y="202"/>
                  </a:cubicBezTo>
                  <a:cubicBezTo>
                    <a:pt x="194" y="201"/>
                    <a:pt x="194" y="201"/>
                    <a:pt x="194" y="201"/>
                  </a:cubicBezTo>
                  <a:cubicBezTo>
                    <a:pt x="195" y="200"/>
                    <a:pt x="195" y="200"/>
                    <a:pt x="195" y="200"/>
                  </a:cubicBezTo>
                  <a:cubicBezTo>
                    <a:pt x="197" y="199"/>
                    <a:pt x="197" y="199"/>
                    <a:pt x="197" y="199"/>
                  </a:cubicBezTo>
                  <a:cubicBezTo>
                    <a:pt x="198" y="198"/>
                    <a:pt x="198" y="198"/>
                    <a:pt x="198" y="198"/>
                  </a:cubicBezTo>
                  <a:cubicBezTo>
                    <a:pt x="198" y="196"/>
                    <a:pt x="198" y="196"/>
                    <a:pt x="198" y="196"/>
                  </a:cubicBezTo>
                  <a:cubicBezTo>
                    <a:pt x="199" y="194"/>
                    <a:pt x="199" y="194"/>
                    <a:pt x="199" y="194"/>
                  </a:cubicBezTo>
                  <a:cubicBezTo>
                    <a:pt x="199" y="191"/>
                    <a:pt x="199" y="191"/>
                    <a:pt x="199" y="191"/>
                  </a:cubicBezTo>
                  <a:cubicBezTo>
                    <a:pt x="198" y="188"/>
                    <a:pt x="198" y="188"/>
                    <a:pt x="198" y="188"/>
                  </a:cubicBezTo>
                  <a:cubicBezTo>
                    <a:pt x="198" y="185"/>
                    <a:pt x="198" y="185"/>
                    <a:pt x="198" y="185"/>
                  </a:cubicBezTo>
                  <a:cubicBezTo>
                    <a:pt x="199" y="184"/>
                    <a:pt x="199" y="184"/>
                    <a:pt x="199" y="184"/>
                  </a:cubicBezTo>
                  <a:cubicBezTo>
                    <a:pt x="199" y="183"/>
                    <a:pt x="199" y="183"/>
                    <a:pt x="199" y="183"/>
                  </a:cubicBezTo>
                  <a:cubicBezTo>
                    <a:pt x="200" y="182"/>
                    <a:pt x="200" y="182"/>
                    <a:pt x="200" y="182"/>
                  </a:cubicBezTo>
                  <a:cubicBezTo>
                    <a:pt x="200" y="181"/>
                    <a:pt x="200" y="181"/>
                    <a:pt x="200" y="181"/>
                  </a:cubicBezTo>
                  <a:cubicBezTo>
                    <a:pt x="201" y="180"/>
                    <a:pt x="201" y="180"/>
                    <a:pt x="201" y="180"/>
                  </a:cubicBezTo>
                  <a:cubicBezTo>
                    <a:pt x="202" y="179"/>
                    <a:pt x="202" y="179"/>
                    <a:pt x="202" y="179"/>
                  </a:cubicBezTo>
                  <a:cubicBezTo>
                    <a:pt x="202" y="178"/>
                    <a:pt x="202" y="178"/>
                    <a:pt x="202" y="178"/>
                  </a:cubicBezTo>
                  <a:cubicBezTo>
                    <a:pt x="202" y="177"/>
                    <a:pt x="202" y="177"/>
                    <a:pt x="202" y="177"/>
                  </a:cubicBezTo>
                  <a:cubicBezTo>
                    <a:pt x="202" y="175"/>
                    <a:pt x="202" y="175"/>
                    <a:pt x="202" y="175"/>
                  </a:cubicBezTo>
                  <a:cubicBezTo>
                    <a:pt x="202" y="174"/>
                    <a:pt x="202" y="174"/>
                    <a:pt x="202" y="174"/>
                  </a:cubicBezTo>
                  <a:cubicBezTo>
                    <a:pt x="202" y="173"/>
                    <a:pt x="202" y="173"/>
                    <a:pt x="202" y="173"/>
                  </a:cubicBezTo>
                  <a:cubicBezTo>
                    <a:pt x="201" y="172"/>
                    <a:pt x="201" y="172"/>
                    <a:pt x="201" y="172"/>
                  </a:cubicBezTo>
                  <a:cubicBezTo>
                    <a:pt x="200" y="171"/>
                    <a:pt x="200" y="171"/>
                    <a:pt x="200" y="171"/>
                  </a:cubicBezTo>
                  <a:cubicBezTo>
                    <a:pt x="199" y="169"/>
                    <a:pt x="199" y="169"/>
                    <a:pt x="199" y="169"/>
                  </a:cubicBezTo>
                  <a:cubicBezTo>
                    <a:pt x="198" y="169"/>
                    <a:pt x="198" y="169"/>
                    <a:pt x="198" y="169"/>
                  </a:cubicBezTo>
                  <a:cubicBezTo>
                    <a:pt x="197" y="168"/>
                    <a:pt x="197" y="168"/>
                    <a:pt x="197" y="168"/>
                  </a:cubicBezTo>
                  <a:cubicBezTo>
                    <a:pt x="198" y="167"/>
                    <a:pt x="198" y="167"/>
                    <a:pt x="198" y="167"/>
                  </a:cubicBezTo>
                  <a:cubicBezTo>
                    <a:pt x="200" y="166"/>
                    <a:pt x="200" y="166"/>
                    <a:pt x="200" y="166"/>
                  </a:cubicBezTo>
                  <a:cubicBezTo>
                    <a:pt x="201" y="165"/>
                    <a:pt x="201" y="165"/>
                    <a:pt x="201" y="165"/>
                  </a:cubicBezTo>
                  <a:cubicBezTo>
                    <a:pt x="202" y="164"/>
                    <a:pt x="202" y="164"/>
                    <a:pt x="202" y="164"/>
                  </a:cubicBezTo>
                  <a:cubicBezTo>
                    <a:pt x="203" y="163"/>
                    <a:pt x="203" y="163"/>
                    <a:pt x="203" y="163"/>
                  </a:cubicBezTo>
                  <a:cubicBezTo>
                    <a:pt x="203" y="162"/>
                    <a:pt x="203" y="162"/>
                    <a:pt x="203" y="162"/>
                  </a:cubicBezTo>
                  <a:cubicBezTo>
                    <a:pt x="204" y="161"/>
                    <a:pt x="204" y="161"/>
                    <a:pt x="204" y="161"/>
                  </a:cubicBezTo>
                  <a:cubicBezTo>
                    <a:pt x="203" y="160"/>
                    <a:pt x="203" y="160"/>
                    <a:pt x="203" y="160"/>
                  </a:cubicBezTo>
                  <a:cubicBezTo>
                    <a:pt x="202" y="155"/>
                    <a:pt x="202" y="155"/>
                    <a:pt x="202" y="155"/>
                  </a:cubicBezTo>
                  <a:cubicBezTo>
                    <a:pt x="201" y="152"/>
                    <a:pt x="201" y="152"/>
                    <a:pt x="201" y="152"/>
                  </a:cubicBezTo>
                  <a:cubicBezTo>
                    <a:pt x="201" y="148"/>
                    <a:pt x="201" y="148"/>
                    <a:pt x="201" y="148"/>
                  </a:cubicBezTo>
                  <a:cubicBezTo>
                    <a:pt x="201" y="145"/>
                    <a:pt x="201" y="145"/>
                    <a:pt x="201" y="145"/>
                  </a:cubicBezTo>
                  <a:cubicBezTo>
                    <a:pt x="203" y="144"/>
                    <a:pt x="203" y="144"/>
                    <a:pt x="203" y="144"/>
                  </a:cubicBezTo>
                  <a:cubicBezTo>
                    <a:pt x="204" y="143"/>
                    <a:pt x="204" y="143"/>
                    <a:pt x="204" y="143"/>
                  </a:cubicBezTo>
                  <a:cubicBezTo>
                    <a:pt x="206" y="142"/>
                    <a:pt x="206" y="142"/>
                    <a:pt x="206" y="142"/>
                  </a:cubicBezTo>
                  <a:cubicBezTo>
                    <a:pt x="207" y="141"/>
                    <a:pt x="207" y="141"/>
                    <a:pt x="207" y="141"/>
                  </a:cubicBezTo>
                  <a:cubicBezTo>
                    <a:pt x="208" y="140"/>
                    <a:pt x="208" y="140"/>
                    <a:pt x="208" y="140"/>
                  </a:cubicBezTo>
                  <a:cubicBezTo>
                    <a:pt x="209" y="139"/>
                    <a:pt x="209" y="139"/>
                    <a:pt x="209" y="139"/>
                  </a:cubicBezTo>
                  <a:cubicBezTo>
                    <a:pt x="209" y="138"/>
                    <a:pt x="209" y="138"/>
                    <a:pt x="209" y="138"/>
                  </a:cubicBezTo>
                  <a:lnTo>
                    <a:pt x="209" y="136"/>
                  </a:lnTo>
                  <a:close/>
                  <a:moveTo>
                    <a:pt x="98" y="144"/>
                  </a:moveTo>
                  <a:cubicBezTo>
                    <a:pt x="91" y="144"/>
                    <a:pt x="86" y="139"/>
                    <a:pt x="86" y="132"/>
                  </a:cubicBezTo>
                  <a:cubicBezTo>
                    <a:pt x="86" y="125"/>
                    <a:pt x="91" y="120"/>
                    <a:pt x="98" y="120"/>
                  </a:cubicBezTo>
                  <a:cubicBezTo>
                    <a:pt x="105" y="120"/>
                    <a:pt x="110" y="125"/>
                    <a:pt x="110" y="132"/>
                  </a:cubicBezTo>
                  <a:cubicBezTo>
                    <a:pt x="110" y="139"/>
                    <a:pt x="105" y="144"/>
                    <a:pt x="98" y="144"/>
                  </a:cubicBezTo>
                  <a:close/>
                  <a:moveTo>
                    <a:pt x="115" y="86"/>
                  </a:moveTo>
                  <a:cubicBezTo>
                    <a:pt x="109" y="93"/>
                    <a:pt x="107" y="99"/>
                    <a:pt x="107" y="107"/>
                  </a:cubicBezTo>
                  <a:cubicBezTo>
                    <a:pt x="107" y="110"/>
                    <a:pt x="107" y="110"/>
                    <a:pt x="107" y="110"/>
                  </a:cubicBezTo>
                  <a:cubicBezTo>
                    <a:pt x="90" y="110"/>
                    <a:pt x="90" y="110"/>
                    <a:pt x="90" y="110"/>
                  </a:cubicBezTo>
                  <a:cubicBezTo>
                    <a:pt x="90" y="106"/>
                    <a:pt x="90" y="106"/>
                    <a:pt x="90" y="106"/>
                  </a:cubicBezTo>
                  <a:cubicBezTo>
                    <a:pt x="89" y="98"/>
                    <a:pt x="92" y="89"/>
                    <a:pt x="99" y="81"/>
                  </a:cubicBezTo>
                  <a:cubicBezTo>
                    <a:pt x="105" y="74"/>
                    <a:pt x="109" y="68"/>
                    <a:pt x="109" y="62"/>
                  </a:cubicBezTo>
                  <a:cubicBezTo>
                    <a:pt x="109" y="56"/>
                    <a:pt x="105" y="51"/>
                    <a:pt x="96" y="51"/>
                  </a:cubicBezTo>
                  <a:cubicBezTo>
                    <a:pt x="91" y="51"/>
                    <a:pt x="85" y="53"/>
                    <a:pt x="81" y="56"/>
                  </a:cubicBezTo>
                  <a:cubicBezTo>
                    <a:pt x="76" y="42"/>
                    <a:pt x="76" y="42"/>
                    <a:pt x="76" y="42"/>
                  </a:cubicBezTo>
                  <a:cubicBezTo>
                    <a:pt x="82" y="38"/>
                    <a:pt x="90" y="36"/>
                    <a:pt x="100" y="36"/>
                  </a:cubicBezTo>
                  <a:cubicBezTo>
                    <a:pt x="120" y="36"/>
                    <a:pt x="129" y="47"/>
                    <a:pt x="129" y="59"/>
                  </a:cubicBezTo>
                  <a:cubicBezTo>
                    <a:pt x="129" y="71"/>
                    <a:pt x="122" y="78"/>
                    <a:pt x="11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 name="Freeform 7"/>
            <p:cNvSpPr>
              <a:spLocks noEditPoints="1"/>
            </p:cNvSpPr>
            <p:nvPr/>
          </p:nvSpPr>
          <p:spPr bwMode="auto">
            <a:xfrm>
              <a:off x="1118" y="1400"/>
              <a:ext cx="443" cy="542"/>
            </a:xfrm>
            <a:custGeom>
              <a:avLst/>
              <a:gdLst>
                <a:gd name="T0" fmla="*/ 107 w 187"/>
                <a:gd name="T1" fmla="*/ 166 h 229"/>
                <a:gd name="T2" fmla="*/ 119 w 187"/>
                <a:gd name="T3" fmla="*/ 159 h 229"/>
                <a:gd name="T4" fmla="*/ 139 w 187"/>
                <a:gd name="T5" fmla="*/ 159 h 229"/>
                <a:gd name="T6" fmla="*/ 139 w 187"/>
                <a:gd name="T7" fmla="*/ 110 h 229"/>
                <a:gd name="T8" fmla="*/ 141 w 187"/>
                <a:gd name="T9" fmla="*/ 101 h 229"/>
                <a:gd name="T10" fmla="*/ 154 w 187"/>
                <a:gd name="T11" fmla="*/ 96 h 229"/>
                <a:gd name="T12" fmla="*/ 166 w 187"/>
                <a:gd name="T13" fmla="*/ 96 h 229"/>
                <a:gd name="T14" fmla="*/ 166 w 187"/>
                <a:gd name="T15" fmla="*/ 31 h 229"/>
                <a:gd name="T16" fmla="*/ 158 w 187"/>
                <a:gd name="T17" fmla="*/ 22 h 229"/>
                <a:gd name="T18" fmla="*/ 16 w 187"/>
                <a:gd name="T19" fmla="*/ 22 h 229"/>
                <a:gd name="T20" fmla="*/ 25 w 187"/>
                <a:gd name="T21" fmla="*/ 14 h 229"/>
                <a:gd name="T22" fmla="*/ 166 w 187"/>
                <a:gd name="T23" fmla="*/ 14 h 229"/>
                <a:gd name="T24" fmla="*/ 174 w 187"/>
                <a:gd name="T25" fmla="*/ 21 h 229"/>
                <a:gd name="T26" fmla="*/ 174 w 187"/>
                <a:gd name="T27" fmla="*/ 96 h 229"/>
                <a:gd name="T28" fmla="*/ 187 w 187"/>
                <a:gd name="T29" fmla="*/ 96 h 229"/>
                <a:gd name="T30" fmla="*/ 187 w 187"/>
                <a:gd name="T31" fmla="*/ 8 h 229"/>
                <a:gd name="T32" fmla="*/ 180 w 187"/>
                <a:gd name="T33" fmla="*/ 0 h 229"/>
                <a:gd name="T34" fmla="*/ 23 w 187"/>
                <a:gd name="T35" fmla="*/ 0 h 229"/>
                <a:gd name="T36" fmla="*/ 0 w 187"/>
                <a:gd name="T37" fmla="*/ 22 h 229"/>
                <a:gd name="T38" fmla="*/ 0 w 187"/>
                <a:gd name="T39" fmla="*/ 221 h 229"/>
                <a:gd name="T40" fmla="*/ 8 w 187"/>
                <a:gd name="T41" fmla="*/ 229 h 229"/>
                <a:gd name="T42" fmla="*/ 151 w 187"/>
                <a:gd name="T43" fmla="*/ 229 h 229"/>
                <a:gd name="T44" fmla="*/ 112 w 187"/>
                <a:gd name="T45" fmla="*/ 182 h 229"/>
                <a:gd name="T46" fmla="*/ 107 w 187"/>
                <a:gd name="T47" fmla="*/ 166 h 229"/>
                <a:gd name="T48" fmla="*/ 41 w 187"/>
                <a:gd name="T49" fmla="*/ 53 h 229"/>
                <a:gd name="T50" fmla="*/ 126 w 187"/>
                <a:gd name="T51" fmla="*/ 53 h 229"/>
                <a:gd name="T52" fmla="*/ 126 w 187"/>
                <a:gd name="T53" fmla="*/ 69 h 229"/>
                <a:gd name="T54" fmla="*/ 41 w 187"/>
                <a:gd name="T55" fmla="*/ 69 h 229"/>
                <a:gd name="T56" fmla="*/ 41 w 187"/>
                <a:gd name="T57" fmla="*/ 5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29">
                  <a:moveTo>
                    <a:pt x="107" y="166"/>
                  </a:moveTo>
                  <a:cubicBezTo>
                    <a:pt x="107" y="164"/>
                    <a:pt x="110" y="159"/>
                    <a:pt x="119" y="159"/>
                  </a:cubicBezTo>
                  <a:cubicBezTo>
                    <a:pt x="139" y="159"/>
                    <a:pt x="139" y="159"/>
                    <a:pt x="139" y="159"/>
                  </a:cubicBezTo>
                  <a:cubicBezTo>
                    <a:pt x="139" y="110"/>
                    <a:pt x="139" y="110"/>
                    <a:pt x="139" y="110"/>
                  </a:cubicBezTo>
                  <a:cubicBezTo>
                    <a:pt x="139" y="107"/>
                    <a:pt x="139" y="104"/>
                    <a:pt x="141" y="101"/>
                  </a:cubicBezTo>
                  <a:cubicBezTo>
                    <a:pt x="143" y="98"/>
                    <a:pt x="147" y="96"/>
                    <a:pt x="154" y="96"/>
                  </a:cubicBezTo>
                  <a:cubicBezTo>
                    <a:pt x="166" y="96"/>
                    <a:pt x="166" y="96"/>
                    <a:pt x="166" y="96"/>
                  </a:cubicBezTo>
                  <a:cubicBezTo>
                    <a:pt x="166" y="31"/>
                    <a:pt x="166" y="31"/>
                    <a:pt x="166" y="31"/>
                  </a:cubicBezTo>
                  <a:cubicBezTo>
                    <a:pt x="166" y="26"/>
                    <a:pt x="162" y="22"/>
                    <a:pt x="158" y="22"/>
                  </a:cubicBezTo>
                  <a:cubicBezTo>
                    <a:pt x="16" y="22"/>
                    <a:pt x="16" y="22"/>
                    <a:pt x="16" y="22"/>
                  </a:cubicBezTo>
                  <a:cubicBezTo>
                    <a:pt x="16" y="17"/>
                    <a:pt x="25" y="14"/>
                    <a:pt x="25" y="14"/>
                  </a:cubicBezTo>
                  <a:cubicBezTo>
                    <a:pt x="166" y="14"/>
                    <a:pt x="166" y="14"/>
                    <a:pt x="166" y="14"/>
                  </a:cubicBezTo>
                  <a:cubicBezTo>
                    <a:pt x="175" y="14"/>
                    <a:pt x="174" y="21"/>
                    <a:pt x="174" y="21"/>
                  </a:cubicBezTo>
                  <a:cubicBezTo>
                    <a:pt x="174" y="96"/>
                    <a:pt x="174" y="96"/>
                    <a:pt x="174" y="96"/>
                  </a:cubicBezTo>
                  <a:cubicBezTo>
                    <a:pt x="187" y="96"/>
                    <a:pt x="187" y="96"/>
                    <a:pt x="187" y="96"/>
                  </a:cubicBezTo>
                  <a:cubicBezTo>
                    <a:pt x="187" y="8"/>
                    <a:pt x="187" y="8"/>
                    <a:pt x="187" y="8"/>
                  </a:cubicBezTo>
                  <a:cubicBezTo>
                    <a:pt x="187" y="2"/>
                    <a:pt x="180" y="0"/>
                    <a:pt x="180" y="0"/>
                  </a:cubicBezTo>
                  <a:cubicBezTo>
                    <a:pt x="23" y="0"/>
                    <a:pt x="23" y="0"/>
                    <a:pt x="23" y="0"/>
                  </a:cubicBezTo>
                  <a:cubicBezTo>
                    <a:pt x="0" y="0"/>
                    <a:pt x="0" y="22"/>
                    <a:pt x="0" y="22"/>
                  </a:cubicBezTo>
                  <a:cubicBezTo>
                    <a:pt x="0" y="221"/>
                    <a:pt x="0" y="221"/>
                    <a:pt x="0" y="221"/>
                  </a:cubicBezTo>
                  <a:cubicBezTo>
                    <a:pt x="0" y="225"/>
                    <a:pt x="4" y="229"/>
                    <a:pt x="8" y="229"/>
                  </a:cubicBezTo>
                  <a:cubicBezTo>
                    <a:pt x="151" y="229"/>
                    <a:pt x="151" y="229"/>
                    <a:pt x="151" y="229"/>
                  </a:cubicBezTo>
                  <a:cubicBezTo>
                    <a:pt x="112" y="182"/>
                    <a:pt x="112" y="182"/>
                    <a:pt x="112" y="182"/>
                  </a:cubicBezTo>
                  <a:cubicBezTo>
                    <a:pt x="109" y="179"/>
                    <a:pt x="104" y="173"/>
                    <a:pt x="107" y="166"/>
                  </a:cubicBezTo>
                  <a:close/>
                  <a:moveTo>
                    <a:pt x="41" y="53"/>
                  </a:moveTo>
                  <a:cubicBezTo>
                    <a:pt x="126" y="53"/>
                    <a:pt x="126" y="53"/>
                    <a:pt x="126" y="53"/>
                  </a:cubicBezTo>
                  <a:cubicBezTo>
                    <a:pt x="126" y="69"/>
                    <a:pt x="126" y="69"/>
                    <a:pt x="126" y="69"/>
                  </a:cubicBezTo>
                  <a:cubicBezTo>
                    <a:pt x="41" y="69"/>
                    <a:pt x="41" y="69"/>
                    <a:pt x="41" y="69"/>
                  </a:cubicBezTo>
                  <a:lnTo>
                    <a:pt x="41"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 name="Freeform 8"/>
            <p:cNvSpPr/>
            <p:nvPr/>
          </p:nvSpPr>
          <p:spPr bwMode="auto">
            <a:xfrm>
              <a:off x="1400" y="1653"/>
              <a:ext cx="279" cy="318"/>
            </a:xfrm>
            <a:custGeom>
              <a:avLst/>
              <a:gdLst>
                <a:gd name="T0" fmla="*/ 117 w 118"/>
                <a:gd name="T1" fmla="*/ 64 h 134"/>
                <a:gd name="T2" fmla="*/ 113 w 118"/>
                <a:gd name="T3" fmla="*/ 61 h 134"/>
                <a:gd name="T4" fmla="*/ 86 w 118"/>
                <a:gd name="T5" fmla="*/ 61 h 134"/>
                <a:gd name="T6" fmla="*/ 86 w 118"/>
                <a:gd name="T7" fmla="*/ 8 h 134"/>
                <a:gd name="T8" fmla="*/ 78 w 118"/>
                <a:gd name="T9" fmla="*/ 0 h 134"/>
                <a:gd name="T10" fmla="*/ 40 w 118"/>
                <a:gd name="T11" fmla="*/ 0 h 134"/>
                <a:gd name="T12" fmla="*/ 32 w 118"/>
                <a:gd name="T13" fmla="*/ 8 h 134"/>
                <a:gd name="T14" fmla="*/ 32 w 118"/>
                <a:gd name="T15" fmla="*/ 61 h 134"/>
                <a:gd name="T16" fmla="*/ 5 w 118"/>
                <a:gd name="T17" fmla="*/ 61 h 134"/>
                <a:gd name="T18" fmla="*/ 1 w 118"/>
                <a:gd name="T19" fmla="*/ 64 h 134"/>
                <a:gd name="T20" fmla="*/ 2 w 118"/>
                <a:gd name="T21" fmla="*/ 69 h 134"/>
                <a:gd name="T22" fmla="*/ 54 w 118"/>
                <a:gd name="T23" fmla="*/ 131 h 134"/>
                <a:gd name="T24" fmla="*/ 64 w 118"/>
                <a:gd name="T25" fmla="*/ 131 h 134"/>
                <a:gd name="T26" fmla="*/ 117 w 118"/>
                <a:gd name="T27" fmla="*/ 69 h 134"/>
                <a:gd name="T28" fmla="*/ 117 w 118"/>
                <a:gd name="T29" fmla="*/ 6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134">
                  <a:moveTo>
                    <a:pt x="117" y="64"/>
                  </a:moveTo>
                  <a:cubicBezTo>
                    <a:pt x="116" y="62"/>
                    <a:pt x="115" y="61"/>
                    <a:pt x="113" y="61"/>
                  </a:cubicBezTo>
                  <a:cubicBezTo>
                    <a:pt x="86" y="61"/>
                    <a:pt x="86" y="61"/>
                    <a:pt x="86" y="61"/>
                  </a:cubicBezTo>
                  <a:cubicBezTo>
                    <a:pt x="86" y="61"/>
                    <a:pt x="86" y="28"/>
                    <a:pt x="86" y="8"/>
                  </a:cubicBezTo>
                  <a:cubicBezTo>
                    <a:pt x="86" y="3"/>
                    <a:pt x="83" y="0"/>
                    <a:pt x="78" y="0"/>
                  </a:cubicBezTo>
                  <a:cubicBezTo>
                    <a:pt x="40" y="0"/>
                    <a:pt x="40" y="0"/>
                    <a:pt x="40" y="0"/>
                  </a:cubicBezTo>
                  <a:cubicBezTo>
                    <a:pt x="36" y="0"/>
                    <a:pt x="32" y="3"/>
                    <a:pt x="32" y="8"/>
                  </a:cubicBezTo>
                  <a:cubicBezTo>
                    <a:pt x="32" y="28"/>
                    <a:pt x="32" y="61"/>
                    <a:pt x="32" y="61"/>
                  </a:cubicBezTo>
                  <a:cubicBezTo>
                    <a:pt x="5" y="61"/>
                    <a:pt x="5" y="61"/>
                    <a:pt x="5" y="61"/>
                  </a:cubicBezTo>
                  <a:cubicBezTo>
                    <a:pt x="3" y="61"/>
                    <a:pt x="2" y="62"/>
                    <a:pt x="1" y="64"/>
                  </a:cubicBezTo>
                  <a:cubicBezTo>
                    <a:pt x="0" y="65"/>
                    <a:pt x="1" y="67"/>
                    <a:pt x="2" y="69"/>
                  </a:cubicBezTo>
                  <a:cubicBezTo>
                    <a:pt x="54" y="131"/>
                    <a:pt x="54" y="131"/>
                    <a:pt x="54" y="131"/>
                  </a:cubicBezTo>
                  <a:cubicBezTo>
                    <a:pt x="57" y="134"/>
                    <a:pt x="61" y="134"/>
                    <a:pt x="64" y="131"/>
                  </a:cubicBezTo>
                  <a:cubicBezTo>
                    <a:pt x="117" y="69"/>
                    <a:pt x="117" y="69"/>
                    <a:pt x="117" y="69"/>
                  </a:cubicBezTo>
                  <a:cubicBezTo>
                    <a:pt x="118" y="67"/>
                    <a:pt x="118" y="65"/>
                    <a:pt x="11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 name="Freeform 9"/>
            <p:cNvSpPr>
              <a:spLocks noEditPoints="1"/>
            </p:cNvSpPr>
            <p:nvPr/>
          </p:nvSpPr>
          <p:spPr bwMode="auto">
            <a:xfrm>
              <a:off x="1078" y="2394"/>
              <a:ext cx="674" cy="528"/>
            </a:xfrm>
            <a:custGeom>
              <a:avLst/>
              <a:gdLst>
                <a:gd name="T0" fmla="*/ 234 w 285"/>
                <a:gd name="T1" fmla="*/ 84 h 223"/>
                <a:gd name="T2" fmla="*/ 225 w 285"/>
                <a:gd name="T3" fmla="*/ 84 h 223"/>
                <a:gd name="T4" fmla="*/ 207 w 285"/>
                <a:gd name="T5" fmla="*/ 79 h 223"/>
                <a:gd name="T6" fmla="*/ 207 w 285"/>
                <a:gd name="T7" fmla="*/ 99 h 223"/>
                <a:gd name="T8" fmla="*/ 207 w 285"/>
                <a:gd name="T9" fmla="*/ 79 h 223"/>
                <a:gd name="T10" fmla="*/ 224 w 285"/>
                <a:gd name="T11" fmla="*/ 73 h 223"/>
                <a:gd name="T12" fmla="*/ 224 w 285"/>
                <a:gd name="T13" fmla="*/ 60 h 223"/>
                <a:gd name="T14" fmla="*/ 282 w 285"/>
                <a:gd name="T15" fmla="*/ 88 h 223"/>
                <a:gd name="T16" fmla="*/ 270 w 285"/>
                <a:gd name="T17" fmla="*/ 85 h 223"/>
                <a:gd name="T18" fmla="*/ 147 w 285"/>
                <a:gd name="T19" fmla="*/ 96 h 223"/>
                <a:gd name="T20" fmla="*/ 211 w 285"/>
                <a:gd name="T21" fmla="*/ 26 h 223"/>
                <a:gd name="T22" fmla="*/ 220 w 285"/>
                <a:gd name="T23" fmla="*/ 17 h 223"/>
                <a:gd name="T24" fmla="*/ 282 w 285"/>
                <a:gd name="T25" fmla="*/ 88 h 223"/>
                <a:gd name="T26" fmla="*/ 224 w 285"/>
                <a:gd name="T27" fmla="*/ 39 h 223"/>
                <a:gd name="T28" fmla="*/ 161 w 285"/>
                <a:gd name="T29" fmla="*/ 101 h 223"/>
                <a:gd name="T30" fmla="*/ 261 w 285"/>
                <a:gd name="T31" fmla="*/ 76 h 223"/>
                <a:gd name="T32" fmla="*/ 113 w 285"/>
                <a:gd name="T33" fmla="*/ 153 h 223"/>
                <a:gd name="T34" fmla="*/ 113 w 285"/>
                <a:gd name="T35" fmla="*/ 132 h 223"/>
                <a:gd name="T36" fmla="*/ 83 w 285"/>
                <a:gd name="T37" fmla="*/ 127 h 223"/>
                <a:gd name="T38" fmla="*/ 83 w 285"/>
                <a:gd name="T39" fmla="*/ 147 h 223"/>
                <a:gd name="T40" fmla="*/ 83 w 285"/>
                <a:gd name="T41" fmla="*/ 127 h 223"/>
                <a:gd name="T42" fmla="*/ 104 w 285"/>
                <a:gd name="T43" fmla="*/ 111 h 223"/>
                <a:gd name="T44" fmla="*/ 104 w 285"/>
                <a:gd name="T45" fmla="*/ 126 h 223"/>
                <a:gd name="T46" fmla="*/ 190 w 285"/>
                <a:gd name="T47" fmla="*/ 187 h 223"/>
                <a:gd name="T48" fmla="*/ 27 w 285"/>
                <a:gd name="T49" fmla="*/ 223 h 223"/>
                <a:gd name="T50" fmla="*/ 71 w 285"/>
                <a:gd name="T51" fmla="*/ 75 h 223"/>
                <a:gd name="T52" fmla="*/ 69 w 285"/>
                <a:gd name="T53" fmla="*/ 36 h 223"/>
                <a:gd name="T54" fmla="*/ 69 w 285"/>
                <a:gd name="T55" fmla="*/ 23 h 223"/>
                <a:gd name="T56" fmla="*/ 73 w 285"/>
                <a:gd name="T57" fmla="*/ 0 h 223"/>
                <a:gd name="T58" fmla="*/ 117 w 285"/>
                <a:gd name="T59" fmla="*/ 23 h 223"/>
                <a:gd name="T60" fmla="*/ 134 w 285"/>
                <a:gd name="T61" fmla="*/ 30 h 223"/>
                <a:gd name="T62" fmla="*/ 125 w 285"/>
                <a:gd name="T63" fmla="*/ 36 h 223"/>
                <a:gd name="T64" fmla="*/ 190 w 285"/>
                <a:gd name="T65" fmla="*/ 187 h 223"/>
                <a:gd name="T66" fmla="*/ 114 w 285"/>
                <a:gd name="T67" fmla="*/ 82 h 223"/>
                <a:gd name="T68" fmla="*/ 84 w 285"/>
                <a:gd name="T69" fmla="*/ 79 h 223"/>
                <a:gd name="T70" fmla="*/ 37 w 285"/>
                <a:gd name="T71" fmla="*/ 160 h 223"/>
                <a:gd name="T72" fmla="*/ 36 w 285"/>
                <a:gd name="T73" fmla="*/ 16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5" h="223">
                  <a:moveTo>
                    <a:pt x="229" y="79"/>
                  </a:moveTo>
                  <a:cubicBezTo>
                    <a:pt x="232" y="79"/>
                    <a:pt x="234" y="82"/>
                    <a:pt x="234" y="84"/>
                  </a:cubicBezTo>
                  <a:cubicBezTo>
                    <a:pt x="234" y="87"/>
                    <a:pt x="232" y="89"/>
                    <a:pt x="229" y="89"/>
                  </a:cubicBezTo>
                  <a:cubicBezTo>
                    <a:pt x="227" y="89"/>
                    <a:pt x="225" y="87"/>
                    <a:pt x="225" y="84"/>
                  </a:cubicBezTo>
                  <a:cubicBezTo>
                    <a:pt x="225" y="82"/>
                    <a:pt x="227" y="79"/>
                    <a:pt x="229" y="79"/>
                  </a:cubicBezTo>
                  <a:close/>
                  <a:moveTo>
                    <a:pt x="207" y="79"/>
                  </a:moveTo>
                  <a:cubicBezTo>
                    <a:pt x="202" y="79"/>
                    <a:pt x="198" y="84"/>
                    <a:pt x="198" y="89"/>
                  </a:cubicBezTo>
                  <a:cubicBezTo>
                    <a:pt x="198" y="95"/>
                    <a:pt x="202" y="99"/>
                    <a:pt x="207" y="99"/>
                  </a:cubicBezTo>
                  <a:cubicBezTo>
                    <a:pt x="213" y="99"/>
                    <a:pt x="217" y="95"/>
                    <a:pt x="217" y="89"/>
                  </a:cubicBezTo>
                  <a:cubicBezTo>
                    <a:pt x="217" y="84"/>
                    <a:pt x="213" y="79"/>
                    <a:pt x="207" y="79"/>
                  </a:cubicBezTo>
                  <a:close/>
                  <a:moveTo>
                    <a:pt x="217" y="66"/>
                  </a:moveTo>
                  <a:cubicBezTo>
                    <a:pt x="217" y="70"/>
                    <a:pt x="220" y="73"/>
                    <a:pt x="224" y="73"/>
                  </a:cubicBezTo>
                  <a:cubicBezTo>
                    <a:pt x="228" y="73"/>
                    <a:pt x="231" y="70"/>
                    <a:pt x="231" y="66"/>
                  </a:cubicBezTo>
                  <a:cubicBezTo>
                    <a:pt x="231" y="62"/>
                    <a:pt x="228" y="60"/>
                    <a:pt x="224" y="60"/>
                  </a:cubicBezTo>
                  <a:cubicBezTo>
                    <a:pt x="220" y="60"/>
                    <a:pt x="217" y="62"/>
                    <a:pt x="217" y="66"/>
                  </a:cubicBezTo>
                  <a:close/>
                  <a:moveTo>
                    <a:pt x="282" y="88"/>
                  </a:moveTo>
                  <a:cubicBezTo>
                    <a:pt x="280" y="91"/>
                    <a:pt x="276" y="91"/>
                    <a:pt x="273" y="88"/>
                  </a:cubicBezTo>
                  <a:cubicBezTo>
                    <a:pt x="270" y="85"/>
                    <a:pt x="270" y="85"/>
                    <a:pt x="270" y="85"/>
                  </a:cubicBezTo>
                  <a:cubicBezTo>
                    <a:pt x="189" y="167"/>
                    <a:pt x="189" y="167"/>
                    <a:pt x="189" y="167"/>
                  </a:cubicBezTo>
                  <a:cubicBezTo>
                    <a:pt x="147" y="96"/>
                    <a:pt x="147" y="96"/>
                    <a:pt x="147" y="96"/>
                  </a:cubicBezTo>
                  <a:cubicBezTo>
                    <a:pt x="214" y="29"/>
                    <a:pt x="214" y="29"/>
                    <a:pt x="214" y="29"/>
                  </a:cubicBezTo>
                  <a:cubicBezTo>
                    <a:pt x="211" y="26"/>
                    <a:pt x="211" y="26"/>
                    <a:pt x="211" y="26"/>
                  </a:cubicBezTo>
                  <a:cubicBezTo>
                    <a:pt x="209" y="24"/>
                    <a:pt x="209" y="20"/>
                    <a:pt x="211" y="17"/>
                  </a:cubicBezTo>
                  <a:cubicBezTo>
                    <a:pt x="214" y="15"/>
                    <a:pt x="218" y="15"/>
                    <a:pt x="220" y="17"/>
                  </a:cubicBezTo>
                  <a:cubicBezTo>
                    <a:pt x="282" y="79"/>
                    <a:pt x="282" y="79"/>
                    <a:pt x="282" y="79"/>
                  </a:cubicBezTo>
                  <a:cubicBezTo>
                    <a:pt x="285" y="82"/>
                    <a:pt x="285" y="86"/>
                    <a:pt x="282" y="88"/>
                  </a:cubicBezTo>
                  <a:close/>
                  <a:moveTo>
                    <a:pt x="261" y="76"/>
                  </a:moveTo>
                  <a:cubicBezTo>
                    <a:pt x="224" y="39"/>
                    <a:pt x="224" y="39"/>
                    <a:pt x="224" y="39"/>
                  </a:cubicBezTo>
                  <a:cubicBezTo>
                    <a:pt x="172" y="91"/>
                    <a:pt x="172" y="91"/>
                    <a:pt x="172" y="91"/>
                  </a:cubicBezTo>
                  <a:cubicBezTo>
                    <a:pt x="161" y="101"/>
                    <a:pt x="161" y="101"/>
                    <a:pt x="161" y="101"/>
                  </a:cubicBezTo>
                  <a:cubicBezTo>
                    <a:pt x="236" y="101"/>
                    <a:pt x="236" y="101"/>
                    <a:pt x="236" y="101"/>
                  </a:cubicBezTo>
                  <a:lnTo>
                    <a:pt x="261" y="76"/>
                  </a:lnTo>
                  <a:close/>
                  <a:moveTo>
                    <a:pt x="102" y="142"/>
                  </a:moveTo>
                  <a:cubicBezTo>
                    <a:pt x="102" y="148"/>
                    <a:pt x="107" y="153"/>
                    <a:pt x="113" y="153"/>
                  </a:cubicBezTo>
                  <a:cubicBezTo>
                    <a:pt x="118" y="153"/>
                    <a:pt x="123" y="148"/>
                    <a:pt x="123" y="142"/>
                  </a:cubicBezTo>
                  <a:cubicBezTo>
                    <a:pt x="123" y="136"/>
                    <a:pt x="118" y="132"/>
                    <a:pt x="113" y="132"/>
                  </a:cubicBezTo>
                  <a:cubicBezTo>
                    <a:pt x="107" y="132"/>
                    <a:pt x="102" y="136"/>
                    <a:pt x="102" y="142"/>
                  </a:cubicBezTo>
                  <a:close/>
                  <a:moveTo>
                    <a:pt x="83" y="127"/>
                  </a:moveTo>
                  <a:cubicBezTo>
                    <a:pt x="77" y="126"/>
                    <a:pt x="73" y="131"/>
                    <a:pt x="73" y="137"/>
                  </a:cubicBezTo>
                  <a:cubicBezTo>
                    <a:pt x="73" y="142"/>
                    <a:pt x="77" y="147"/>
                    <a:pt x="83" y="147"/>
                  </a:cubicBezTo>
                  <a:cubicBezTo>
                    <a:pt x="89" y="147"/>
                    <a:pt x="93" y="142"/>
                    <a:pt x="93" y="137"/>
                  </a:cubicBezTo>
                  <a:cubicBezTo>
                    <a:pt x="93" y="131"/>
                    <a:pt x="89" y="126"/>
                    <a:pt x="83" y="127"/>
                  </a:cubicBezTo>
                  <a:close/>
                  <a:moveTo>
                    <a:pt x="112" y="119"/>
                  </a:moveTo>
                  <a:cubicBezTo>
                    <a:pt x="112" y="115"/>
                    <a:pt x="108" y="111"/>
                    <a:pt x="104" y="111"/>
                  </a:cubicBezTo>
                  <a:cubicBezTo>
                    <a:pt x="100" y="111"/>
                    <a:pt x="97" y="115"/>
                    <a:pt x="97" y="119"/>
                  </a:cubicBezTo>
                  <a:cubicBezTo>
                    <a:pt x="97" y="123"/>
                    <a:pt x="100" y="126"/>
                    <a:pt x="104" y="126"/>
                  </a:cubicBezTo>
                  <a:cubicBezTo>
                    <a:pt x="108" y="126"/>
                    <a:pt x="112" y="123"/>
                    <a:pt x="112" y="119"/>
                  </a:cubicBezTo>
                  <a:close/>
                  <a:moveTo>
                    <a:pt x="190" y="187"/>
                  </a:moveTo>
                  <a:cubicBezTo>
                    <a:pt x="197" y="205"/>
                    <a:pt x="190" y="223"/>
                    <a:pt x="170" y="223"/>
                  </a:cubicBezTo>
                  <a:cubicBezTo>
                    <a:pt x="27" y="223"/>
                    <a:pt x="27" y="223"/>
                    <a:pt x="27" y="223"/>
                  </a:cubicBezTo>
                  <a:cubicBezTo>
                    <a:pt x="7" y="223"/>
                    <a:pt x="0" y="206"/>
                    <a:pt x="6" y="187"/>
                  </a:cubicBezTo>
                  <a:cubicBezTo>
                    <a:pt x="6" y="187"/>
                    <a:pt x="31" y="141"/>
                    <a:pt x="71" y="75"/>
                  </a:cubicBezTo>
                  <a:cubicBezTo>
                    <a:pt x="71" y="36"/>
                    <a:pt x="71" y="36"/>
                    <a:pt x="71" y="36"/>
                  </a:cubicBezTo>
                  <a:cubicBezTo>
                    <a:pt x="69" y="36"/>
                    <a:pt x="69" y="36"/>
                    <a:pt x="69" y="36"/>
                  </a:cubicBezTo>
                  <a:cubicBezTo>
                    <a:pt x="65" y="36"/>
                    <a:pt x="62" y="33"/>
                    <a:pt x="62" y="30"/>
                  </a:cubicBezTo>
                  <a:cubicBezTo>
                    <a:pt x="62" y="26"/>
                    <a:pt x="65" y="23"/>
                    <a:pt x="69" y="23"/>
                  </a:cubicBezTo>
                  <a:cubicBezTo>
                    <a:pt x="79" y="23"/>
                    <a:pt x="79" y="23"/>
                    <a:pt x="79" y="23"/>
                  </a:cubicBezTo>
                  <a:cubicBezTo>
                    <a:pt x="73" y="0"/>
                    <a:pt x="73" y="0"/>
                    <a:pt x="73" y="0"/>
                  </a:cubicBezTo>
                  <a:cubicBezTo>
                    <a:pt x="123" y="0"/>
                    <a:pt x="123" y="0"/>
                    <a:pt x="123" y="0"/>
                  </a:cubicBezTo>
                  <a:cubicBezTo>
                    <a:pt x="117" y="23"/>
                    <a:pt x="117" y="23"/>
                    <a:pt x="117" y="23"/>
                  </a:cubicBezTo>
                  <a:cubicBezTo>
                    <a:pt x="128" y="23"/>
                    <a:pt x="128" y="23"/>
                    <a:pt x="128" y="23"/>
                  </a:cubicBezTo>
                  <a:cubicBezTo>
                    <a:pt x="131" y="23"/>
                    <a:pt x="134" y="26"/>
                    <a:pt x="134" y="30"/>
                  </a:cubicBezTo>
                  <a:cubicBezTo>
                    <a:pt x="134" y="33"/>
                    <a:pt x="131" y="36"/>
                    <a:pt x="128" y="36"/>
                  </a:cubicBezTo>
                  <a:cubicBezTo>
                    <a:pt x="125" y="36"/>
                    <a:pt x="125" y="36"/>
                    <a:pt x="125" y="36"/>
                  </a:cubicBezTo>
                  <a:cubicBezTo>
                    <a:pt x="125" y="75"/>
                    <a:pt x="125" y="75"/>
                    <a:pt x="125" y="75"/>
                  </a:cubicBezTo>
                  <a:cubicBezTo>
                    <a:pt x="166" y="141"/>
                    <a:pt x="190" y="187"/>
                    <a:pt x="190" y="187"/>
                  </a:cubicBezTo>
                  <a:close/>
                  <a:moveTo>
                    <a:pt x="160" y="162"/>
                  </a:moveTo>
                  <a:cubicBezTo>
                    <a:pt x="157" y="156"/>
                    <a:pt x="124" y="98"/>
                    <a:pt x="114" y="82"/>
                  </a:cubicBezTo>
                  <a:cubicBezTo>
                    <a:pt x="112" y="79"/>
                    <a:pt x="112" y="79"/>
                    <a:pt x="112" y="79"/>
                  </a:cubicBezTo>
                  <a:cubicBezTo>
                    <a:pt x="84" y="79"/>
                    <a:pt x="84" y="79"/>
                    <a:pt x="84" y="79"/>
                  </a:cubicBezTo>
                  <a:cubicBezTo>
                    <a:pt x="83" y="82"/>
                    <a:pt x="83" y="82"/>
                    <a:pt x="83" y="82"/>
                  </a:cubicBezTo>
                  <a:cubicBezTo>
                    <a:pt x="72" y="99"/>
                    <a:pt x="41" y="154"/>
                    <a:pt x="37" y="160"/>
                  </a:cubicBezTo>
                  <a:cubicBezTo>
                    <a:pt x="37" y="160"/>
                    <a:pt x="37" y="161"/>
                    <a:pt x="36" y="162"/>
                  </a:cubicBezTo>
                  <a:cubicBezTo>
                    <a:pt x="36" y="162"/>
                    <a:pt x="36" y="162"/>
                    <a:pt x="36" y="162"/>
                  </a:cubicBezTo>
                  <a:lnTo>
                    <a:pt x="160" y="1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 name="Freeform 10"/>
            <p:cNvSpPr>
              <a:spLocks noEditPoints="1"/>
            </p:cNvSpPr>
            <p:nvPr/>
          </p:nvSpPr>
          <p:spPr bwMode="auto">
            <a:xfrm>
              <a:off x="1085" y="3360"/>
              <a:ext cx="663" cy="483"/>
            </a:xfrm>
            <a:custGeom>
              <a:avLst/>
              <a:gdLst>
                <a:gd name="T0" fmla="*/ 210 w 280"/>
                <a:gd name="T1" fmla="*/ 57 h 204"/>
                <a:gd name="T2" fmla="*/ 263 w 280"/>
                <a:gd name="T3" fmla="*/ 48 h 204"/>
                <a:gd name="T4" fmla="*/ 263 w 280"/>
                <a:gd name="T5" fmla="*/ 62 h 204"/>
                <a:gd name="T6" fmla="*/ 210 w 280"/>
                <a:gd name="T7" fmla="*/ 70 h 204"/>
                <a:gd name="T8" fmla="*/ 263 w 280"/>
                <a:gd name="T9" fmla="*/ 62 h 204"/>
                <a:gd name="T10" fmla="*/ 210 w 280"/>
                <a:gd name="T11" fmla="*/ 25 h 204"/>
                <a:gd name="T12" fmla="*/ 263 w 280"/>
                <a:gd name="T13" fmla="*/ 43 h 204"/>
                <a:gd name="T14" fmla="*/ 280 w 280"/>
                <a:gd name="T15" fmla="*/ 5 h 204"/>
                <a:gd name="T16" fmla="*/ 275 w 280"/>
                <a:gd name="T17" fmla="*/ 204 h 204"/>
                <a:gd name="T18" fmla="*/ 193 w 280"/>
                <a:gd name="T19" fmla="*/ 199 h 204"/>
                <a:gd name="T20" fmla="*/ 198 w 280"/>
                <a:gd name="T21" fmla="*/ 0 h 204"/>
                <a:gd name="T22" fmla="*/ 280 w 280"/>
                <a:gd name="T23" fmla="*/ 5 h 204"/>
                <a:gd name="T24" fmla="*/ 203 w 280"/>
                <a:gd name="T25" fmla="*/ 10 h 204"/>
                <a:gd name="T26" fmla="*/ 269 w 280"/>
                <a:gd name="T27" fmla="*/ 194 h 204"/>
                <a:gd name="T28" fmla="*/ 263 w 280"/>
                <a:gd name="T29" fmla="*/ 75 h 204"/>
                <a:gd name="T30" fmla="*/ 210 w 280"/>
                <a:gd name="T31" fmla="*/ 84 h 204"/>
                <a:gd name="T32" fmla="*/ 263 w 280"/>
                <a:gd name="T33" fmla="*/ 75 h 204"/>
                <a:gd name="T34" fmla="*/ 237 w 280"/>
                <a:gd name="T35" fmla="*/ 154 h 204"/>
                <a:gd name="T36" fmla="*/ 237 w 280"/>
                <a:gd name="T37" fmla="*/ 120 h 204"/>
                <a:gd name="T38" fmla="*/ 248 w 280"/>
                <a:gd name="T39" fmla="*/ 137 h 204"/>
                <a:gd name="T40" fmla="*/ 226 w 280"/>
                <a:gd name="T41" fmla="*/ 137 h 204"/>
                <a:gd name="T42" fmla="*/ 248 w 280"/>
                <a:gd name="T43" fmla="*/ 137 h 204"/>
                <a:gd name="T44" fmla="*/ 178 w 280"/>
                <a:gd name="T45" fmla="*/ 147 h 204"/>
                <a:gd name="T46" fmla="*/ 107 w 280"/>
                <a:gd name="T47" fmla="*/ 159 h 204"/>
                <a:gd name="T48" fmla="*/ 125 w 280"/>
                <a:gd name="T49" fmla="*/ 195 h 204"/>
                <a:gd name="T50" fmla="*/ 71 w 280"/>
                <a:gd name="T51" fmla="*/ 195 h 204"/>
                <a:gd name="T52" fmla="*/ 53 w 280"/>
                <a:gd name="T53" fmla="*/ 183 h 204"/>
                <a:gd name="T54" fmla="*/ 12 w 280"/>
                <a:gd name="T55" fmla="*/ 159 h 204"/>
                <a:gd name="T56" fmla="*/ 0 w 280"/>
                <a:gd name="T57" fmla="*/ 37 h 204"/>
                <a:gd name="T58" fmla="*/ 166 w 280"/>
                <a:gd name="T59" fmla="*/ 25 h 204"/>
                <a:gd name="T60" fmla="*/ 100 w 280"/>
                <a:gd name="T61" fmla="*/ 144 h 204"/>
                <a:gd name="T62" fmla="*/ 80 w 280"/>
                <a:gd name="T63" fmla="*/ 144 h 204"/>
                <a:gd name="T64" fmla="*/ 100 w 280"/>
                <a:gd name="T65" fmla="*/ 144 h 204"/>
                <a:gd name="T66" fmla="*/ 12 w 280"/>
                <a:gd name="T67" fmla="*/ 38 h 204"/>
                <a:gd name="T68" fmla="*/ 166 w 280"/>
                <a:gd name="T69" fmla="*/ 131 h 204"/>
                <a:gd name="T70" fmla="*/ 166 w 280"/>
                <a:gd name="T71" fmla="*/ 38 h 204"/>
                <a:gd name="T72" fmla="*/ 84 w 280"/>
                <a:gd name="T73" fmla="*/ 144 h 204"/>
                <a:gd name="T74" fmla="*/ 96 w 280"/>
                <a:gd name="T75" fmla="*/ 14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0" h="204">
                  <a:moveTo>
                    <a:pt x="263" y="57"/>
                  </a:moveTo>
                  <a:cubicBezTo>
                    <a:pt x="210" y="57"/>
                    <a:pt x="210" y="57"/>
                    <a:pt x="210" y="57"/>
                  </a:cubicBezTo>
                  <a:cubicBezTo>
                    <a:pt x="210" y="48"/>
                    <a:pt x="210" y="48"/>
                    <a:pt x="210" y="48"/>
                  </a:cubicBezTo>
                  <a:cubicBezTo>
                    <a:pt x="263" y="48"/>
                    <a:pt x="263" y="48"/>
                    <a:pt x="263" y="48"/>
                  </a:cubicBezTo>
                  <a:lnTo>
                    <a:pt x="263" y="57"/>
                  </a:lnTo>
                  <a:close/>
                  <a:moveTo>
                    <a:pt x="263" y="62"/>
                  </a:moveTo>
                  <a:cubicBezTo>
                    <a:pt x="210" y="62"/>
                    <a:pt x="210" y="62"/>
                    <a:pt x="210" y="62"/>
                  </a:cubicBezTo>
                  <a:cubicBezTo>
                    <a:pt x="210" y="70"/>
                    <a:pt x="210" y="70"/>
                    <a:pt x="210" y="70"/>
                  </a:cubicBezTo>
                  <a:cubicBezTo>
                    <a:pt x="263" y="70"/>
                    <a:pt x="263" y="70"/>
                    <a:pt x="263" y="70"/>
                  </a:cubicBezTo>
                  <a:lnTo>
                    <a:pt x="263" y="62"/>
                  </a:lnTo>
                  <a:close/>
                  <a:moveTo>
                    <a:pt x="263" y="25"/>
                  </a:moveTo>
                  <a:cubicBezTo>
                    <a:pt x="210" y="25"/>
                    <a:pt x="210" y="25"/>
                    <a:pt x="210" y="25"/>
                  </a:cubicBezTo>
                  <a:cubicBezTo>
                    <a:pt x="210" y="43"/>
                    <a:pt x="210" y="43"/>
                    <a:pt x="210" y="43"/>
                  </a:cubicBezTo>
                  <a:cubicBezTo>
                    <a:pt x="263" y="43"/>
                    <a:pt x="263" y="43"/>
                    <a:pt x="263" y="43"/>
                  </a:cubicBezTo>
                  <a:lnTo>
                    <a:pt x="263" y="25"/>
                  </a:lnTo>
                  <a:close/>
                  <a:moveTo>
                    <a:pt x="280" y="5"/>
                  </a:moveTo>
                  <a:cubicBezTo>
                    <a:pt x="280" y="199"/>
                    <a:pt x="280" y="199"/>
                    <a:pt x="280" y="199"/>
                  </a:cubicBezTo>
                  <a:cubicBezTo>
                    <a:pt x="280" y="202"/>
                    <a:pt x="278" y="204"/>
                    <a:pt x="275" y="204"/>
                  </a:cubicBezTo>
                  <a:cubicBezTo>
                    <a:pt x="198" y="204"/>
                    <a:pt x="198" y="204"/>
                    <a:pt x="198" y="204"/>
                  </a:cubicBezTo>
                  <a:cubicBezTo>
                    <a:pt x="195" y="204"/>
                    <a:pt x="193" y="202"/>
                    <a:pt x="193" y="199"/>
                  </a:cubicBezTo>
                  <a:cubicBezTo>
                    <a:pt x="193" y="5"/>
                    <a:pt x="193" y="5"/>
                    <a:pt x="193" y="5"/>
                  </a:cubicBezTo>
                  <a:cubicBezTo>
                    <a:pt x="193" y="2"/>
                    <a:pt x="195" y="0"/>
                    <a:pt x="198" y="0"/>
                  </a:cubicBezTo>
                  <a:cubicBezTo>
                    <a:pt x="275" y="0"/>
                    <a:pt x="275" y="0"/>
                    <a:pt x="275" y="0"/>
                  </a:cubicBezTo>
                  <a:cubicBezTo>
                    <a:pt x="278" y="0"/>
                    <a:pt x="280" y="2"/>
                    <a:pt x="280" y="5"/>
                  </a:cubicBezTo>
                  <a:close/>
                  <a:moveTo>
                    <a:pt x="269" y="10"/>
                  </a:moveTo>
                  <a:cubicBezTo>
                    <a:pt x="203" y="10"/>
                    <a:pt x="203" y="10"/>
                    <a:pt x="203" y="10"/>
                  </a:cubicBezTo>
                  <a:cubicBezTo>
                    <a:pt x="203" y="194"/>
                    <a:pt x="203" y="194"/>
                    <a:pt x="203" y="194"/>
                  </a:cubicBezTo>
                  <a:cubicBezTo>
                    <a:pt x="269" y="194"/>
                    <a:pt x="269" y="194"/>
                    <a:pt x="269" y="194"/>
                  </a:cubicBezTo>
                  <a:lnTo>
                    <a:pt x="269" y="10"/>
                  </a:lnTo>
                  <a:close/>
                  <a:moveTo>
                    <a:pt x="263" y="75"/>
                  </a:moveTo>
                  <a:cubicBezTo>
                    <a:pt x="210" y="75"/>
                    <a:pt x="210" y="75"/>
                    <a:pt x="210" y="75"/>
                  </a:cubicBezTo>
                  <a:cubicBezTo>
                    <a:pt x="210" y="84"/>
                    <a:pt x="210" y="84"/>
                    <a:pt x="210" y="84"/>
                  </a:cubicBezTo>
                  <a:cubicBezTo>
                    <a:pt x="263" y="84"/>
                    <a:pt x="263" y="84"/>
                    <a:pt x="263" y="84"/>
                  </a:cubicBezTo>
                  <a:lnTo>
                    <a:pt x="263" y="75"/>
                  </a:lnTo>
                  <a:close/>
                  <a:moveTo>
                    <a:pt x="254" y="137"/>
                  </a:moveTo>
                  <a:cubicBezTo>
                    <a:pt x="254" y="146"/>
                    <a:pt x="247" y="154"/>
                    <a:pt x="237" y="154"/>
                  </a:cubicBezTo>
                  <a:cubicBezTo>
                    <a:pt x="228" y="154"/>
                    <a:pt x="220" y="146"/>
                    <a:pt x="220" y="137"/>
                  </a:cubicBezTo>
                  <a:cubicBezTo>
                    <a:pt x="220" y="127"/>
                    <a:pt x="228" y="120"/>
                    <a:pt x="237" y="120"/>
                  </a:cubicBezTo>
                  <a:cubicBezTo>
                    <a:pt x="247" y="120"/>
                    <a:pt x="254" y="127"/>
                    <a:pt x="254" y="137"/>
                  </a:cubicBezTo>
                  <a:close/>
                  <a:moveTo>
                    <a:pt x="248" y="137"/>
                  </a:moveTo>
                  <a:cubicBezTo>
                    <a:pt x="248" y="131"/>
                    <a:pt x="243" y="126"/>
                    <a:pt x="237" y="126"/>
                  </a:cubicBezTo>
                  <a:cubicBezTo>
                    <a:pt x="231" y="126"/>
                    <a:pt x="226" y="131"/>
                    <a:pt x="226" y="137"/>
                  </a:cubicBezTo>
                  <a:cubicBezTo>
                    <a:pt x="226" y="143"/>
                    <a:pt x="231" y="148"/>
                    <a:pt x="237" y="148"/>
                  </a:cubicBezTo>
                  <a:cubicBezTo>
                    <a:pt x="243" y="148"/>
                    <a:pt x="248" y="143"/>
                    <a:pt x="248" y="137"/>
                  </a:cubicBezTo>
                  <a:close/>
                  <a:moveTo>
                    <a:pt x="178" y="37"/>
                  </a:moveTo>
                  <a:cubicBezTo>
                    <a:pt x="178" y="147"/>
                    <a:pt x="178" y="147"/>
                    <a:pt x="178" y="147"/>
                  </a:cubicBezTo>
                  <a:cubicBezTo>
                    <a:pt x="178" y="154"/>
                    <a:pt x="173" y="159"/>
                    <a:pt x="166" y="159"/>
                  </a:cubicBezTo>
                  <a:cubicBezTo>
                    <a:pt x="107" y="159"/>
                    <a:pt x="107" y="159"/>
                    <a:pt x="107" y="159"/>
                  </a:cubicBezTo>
                  <a:cubicBezTo>
                    <a:pt x="107" y="159"/>
                    <a:pt x="104" y="183"/>
                    <a:pt x="125" y="183"/>
                  </a:cubicBezTo>
                  <a:cubicBezTo>
                    <a:pt x="125" y="195"/>
                    <a:pt x="125" y="195"/>
                    <a:pt x="125" y="195"/>
                  </a:cubicBezTo>
                  <a:cubicBezTo>
                    <a:pt x="107" y="195"/>
                    <a:pt x="107" y="195"/>
                    <a:pt x="107" y="195"/>
                  </a:cubicBezTo>
                  <a:cubicBezTo>
                    <a:pt x="71" y="195"/>
                    <a:pt x="71" y="195"/>
                    <a:pt x="71" y="195"/>
                  </a:cubicBezTo>
                  <a:cubicBezTo>
                    <a:pt x="53" y="195"/>
                    <a:pt x="53" y="195"/>
                    <a:pt x="53" y="195"/>
                  </a:cubicBezTo>
                  <a:cubicBezTo>
                    <a:pt x="53" y="183"/>
                    <a:pt x="53" y="183"/>
                    <a:pt x="53" y="183"/>
                  </a:cubicBezTo>
                  <a:cubicBezTo>
                    <a:pt x="74" y="183"/>
                    <a:pt x="71" y="159"/>
                    <a:pt x="71" y="159"/>
                  </a:cubicBezTo>
                  <a:cubicBezTo>
                    <a:pt x="12" y="159"/>
                    <a:pt x="12" y="159"/>
                    <a:pt x="12" y="159"/>
                  </a:cubicBezTo>
                  <a:cubicBezTo>
                    <a:pt x="5" y="159"/>
                    <a:pt x="0" y="154"/>
                    <a:pt x="0" y="147"/>
                  </a:cubicBezTo>
                  <a:cubicBezTo>
                    <a:pt x="0" y="37"/>
                    <a:pt x="0" y="37"/>
                    <a:pt x="0" y="37"/>
                  </a:cubicBezTo>
                  <a:cubicBezTo>
                    <a:pt x="0" y="30"/>
                    <a:pt x="5" y="25"/>
                    <a:pt x="12" y="25"/>
                  </a:cubicBezTo>
                  <a:cubicBezTo>
                    <a:pt x="166" y="25"/>
                    <a:pt x="166" y="25"/>
                    <a:pt x="166" y="25"/>
                  </a:cubicBezTo>
                  <a:cubicBezTo>
                    <a:pt x="173" y="25"/>
                    <a:pt x="178" y="30"/>
                    <a:pt x="178" y="37"/>
                  </a:cubicBezTo>
                  <a:close/>
                  <a:moveTo>
                    <a:pt x="100" y="144"/>
                  </a:moveTo>
                  <a:cubicBezTo>
                    <a:pt x="100" y="139"/>
                    <a:pt x="95" y="134"/>
                    <a:pt x="90" y="134"/>
                  </a:cubicBezTo>
                  <a:cubicBezTo>
                    <a:pt x="84" y="134"/>
                    <a:pt x="80" y="139"/>
                    <a:pt x="80" y="144"/>
                  </a:cubicBezTo>
                  <a:cubicBezTo>
                    <a:pt x="80" y="150"/>
                    <a:pt x="84" y="155"/>
                    <a:pt x="90" y="155"/>
                  </a:cubicBezTo>
                  <a:cubicBezTo>
                    <a:pt x="95" y="155"/>
                    <a:pt x="100" y="150"/>
                    <a:pt x="100" y="144"/>
                  </a:cubicBezTo>
                  <a:close/>
                  <a:moveTo>
                    <a:pt x="166" y="38"/>
                  </a:moveTo>
                  <a:cubicBezTo>
                    <a:pt x="12" y="38"/>
                    <a:pt x="12" y="38"/>
                    <a:pt x="12" y="38"/>
                  </a:cubicBezTo>
                  <a:cubicBezTo>
                    <a:pt x="12" y="131"/>
                    <a:pt x="12" y="131"/>
                    <a:pt x="12" y="131"/>
                  </a:cubicBezTo>
                  <a:cubicBezTo>
                    <a:pt x="166" y="131"/>
                    <a:pt x="166" y="131"/>
                    <a:pt x="166" y="131"/>
                  </a:cubicBezTo>
                  <a:cubicBezTo>
                    <a:pt x="166" y="131"/>
                    <a:pt x="166" y="131"/>
                    <a:pt x="166" y="131"/>
                  </a:cubicBezTo>
                  <a:lnTo>
                    <a:pt x="166" y="38"/>
                  </a:lnTo>
                  <a:close/>
                  <a:moveTo>
                    <a:pt x="90" y="138"/>
                  </a:moveTo>
                  <a:cubicBezTo>
                    <a:pt x="86" y="138"/>
                    <a:pt x="84" y="141"/>
                    <a:pt x="84" y="144"/>
                  </a:cubicBezTo>
                  <a:cubicBezTo>
                    <a:pt x="84" y="148"/>
                    <a:pt x="86" y="151"/>
                    <a:pt x="90" y="151"/>
                  </a:cubicBezTo>
                  <a:cubicBezTo>
                    <a:pt x="93" y="151"/>
                    <a:pt x="96" y="148"/>
                    <a:pt x="96" y="144"/>
                  </a:cubicBezTo>
                  <a:cubicBezTo>
                    <a:pt x="96" y="141"/>
                    <a:pt x="93" y="138"/>
                    <a:pt x="90"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 name="Freeform 11"/>
            <p:cNvSpPr>
              <a:spLocks noEditPoints="1"/>
            </p:cNvSpPr>
            <p:nvPr/>
          </p:nvSpPr>
          <p:spPr bwMode="auto">
            <a:xfrm>
              <a:off x="2358" y="3317"/>
              <a:ext cx="549" cy="550"/>
            </a:xfrm>
            <a:custGeom>
              <a:avLst/>
              <a:gdLst>
                <a:gd name="T0" fmla="*/ 116 w 232"/>
                <a:gd name="T1" fmla="*/ 232 h 232"/>
                <a:gd name="T2" fmla="*/ 193 w 232"/>
                <a:gd name="T3" fmla="*/ 175 h 232"/>
                <a:gd name="T4" fmla="*/ 181 w 232"/>
                <a:gd name="T5" fmla="*/ 168 h 232"/>
                <a:gd name="T6" fmla="*/ 169 w 232"/>
                <a:gd name="T7" fmla="*/ 180 h 232"/>
                <a:gd name="T8" fmla="*/ 176 w 232"/>
                <a:gd name="T9" fmla="*/ 192 h 232"/>
                <a:gd name="T10" fmla="*/ 152 w 232"/>
                <a:gd name="T11" fmla="*/ 189 h 232"/>
                <a:gd name="T12" fmla="*/ 139 w 232"/>
                <a:gd name="T13" fmla="*/ 210 h 232"/>
                <a:gd name="T14" fmla="*/ 134 w 232"/>
                <a:gd name="T15" fmla="*/ 196 h 232"/>
                <a:gd name="T16" fmla="*/ 121 w 232"/>
                <a:gd name="T17" fmla="*/ 195 h 232"/>
                <a:gd name="T18" fmla="*/ 111 w 232"/>
                <a:gd name="T19" fmla="*/ 212 h 232"/>
                <a:gd name="T20" fmla="*/ 100 w 232"/>
                <a:gd name="T21" fmla="*/ 197 h 232"/>
                <a:gd name="T22" fmla="*/ 77 w 232"/>
                <a:gd name="T23" fmla="*/ 204 h 232"/>
                <a:gd name="T24" fmla="*/ 81 w 232"/>
                <a:gd name="T25" fmla="*/ 193 h 232"/>
                <a:gd name="T26" fmla="*/ 67 w 232"/>
                <a:gd name="T27" fmla="*/ 184 h 232"/>
                <a:gd name="T28" fmla="*/ 58 w 232"/>
                <a:gd name="T29" fmla="*/ 193 h 232"/>
                <a:gd name="T30" fmla="*/ 54 w 232"/>
                <a:gd name="T31" fmla="*/ 169 h 232"/>
                <a:gd name="T32" fmla="*/ 31 w 232"/>
                <a:gd name="T33" fmla="*/ 161 h 232"/>
                <a:gd name="T34" fmla="*/ 42 w 232"/>
                <a:gd name="T35" fmla="*/ 153 h 232"/>
                <a:gd name="T36" fmla="*/ 36 w 232"/>
                <a:gd name="T37" fmla="*/ 136 h 232"/>
                <a:gd name="T38" fmla="*/ 22 w 232"/>
                <a:gd name="T39" fmla="*/ 137 h 232"/>
                <a:gd name="T40" fmla="*/ 41 w 232"/>
                <a:gd name="T41" fmla="*/ 116 h 232"/>
                <a:gd name="T42" fmla="*/ 22 w 232"/>
                <a:gd name="T43" fmla="*/ 95 h 232"/>
                <a:gd name="T44" fmla="*/ 38 w 232"/>
                <a:gd name="T45" fmla="*/ 98 h 232"/>
                <a:gd name="T46" fmla="*/ 22 w 232"/>
                <a:gd name="T47" fmla="*/ 93 h 232"/>
                <a:gd name="T48" fmla="*/ 44 w 232"/>
                <a:gd name="T49" fmla="*/ 80 h 232"/>
                <a:gd name="T50" fmla="*/ 45 w 232"/>
                <a:gd name="T51" fmla="*/ 78 h 232"/>
                <a:gd name="T52" fmla="*/ 54 w 232"/>
                <a:gd name="T53" fmla="*/ 63 h 232"/>
                <a:gd name="T54" fmla="*/ 55 w 232"/>
                <a:gd name="T55" fmla="*/ 62 h 232"/>
                <a:gd name="T56" fmla="*/ 67 w 232"/>
                <a:gd name="T57" fmla="*/ 50 h 232"/>
                <a:gd name="T58" fmla="*/ 69 w 232"/>
                <a:gd name="T59" fmla="*/ 49 h 232"/>
                <a:gd name="T60" fmla="*/ 83 w 232"/>
                <a:gd name="T61" fmla="*/ 40 h 232"/>
                <a:gd name="T62" fmla="*/ 84 w 232"/>
                <a:gd name="T63" fmla="*/ 39 h 232"/>
                <a:gd name="T64" fmla="*/ 100 w 232"/>
                <a:gd name="T65" fmla="*/ 34 h 232"/>
                <a:gd name="T66" fmla="*/ 102 w 232"/>
                <a:gd name="T67" fmla="*/ 34 h 232"/>
                <a:gd name="T68" fmla="*/ 111 w 232"/>
                <a:gd name="T69" fmla="*/ 19 h 232"/>
                <a:gd name="T70" fmla="*/ 121 w 232"/>
                <a:gd name="T71" fmla="*/ 37 h 232"/>
                <a:gd name="T72" fmla="*/ 137 w 232"/>
                <a:gd name="T73" fmla="*/ 21 h 232"/>
                <a:gd name="T74" fmla="*/ 135 w 232"/>
                <a:gd name="T75" fmla="*/ 38 h 232"/>
                <a:gd name="T76" fmla="*/ 159 w 232"/>
                <a:gd name="T77" fmla="*/ 29 h 232"/>
                <a:gd name="T78" fmla="*/ 153 w 232"/>
                <a:gd name="T79" fmla="*/ 43 h 232"/>
                <a:gd name="T80" fmla="*/ 176 w 232"/>
                <a:gd name="T81" fmla="*/ 40 h 232"/>
                <a:gd name="T82" fmla="*/ 168 w 232"/>
                <a:gd name="T83" fmla="*/ 53 h 232"/>
                <a:gd name="T84" fmla="*/ 192 w 232"/>
                <a:gd name="T85" fmla="*/ 56 h 232"/>
                <a:gd name="T86" fmla="*/ 182 w 232"/>
                <a:gd name="T87" fmla="*/ 66 h 232"/>
                <a:gd name="T88" fmla="*/ 204 w 232"/>
                <a:gd name="T89" fmla="*/ 74 h 232"/>
                <a:gd name="T90" fmla="*/ 192 w 232"/>
                <a:gd name="T91" fmla="*/ 82 h 232"/>
                <a:gd name="T92" fmla="*/ 211 w 232"/>
                <a:gd name="T93" fmla="*/ 97 h 232"/>
                <a:gd name="T94" fmla="*/ 198 w 232"/>
                <a:gd name="T95" fmla="*/ 101 h 232"/>
                <a:gd name="T96" fmla="*/ 213 w 232"/>
                <a:gd name="T97" fmla="*/ 111 h 232"/>
                <a:gd name="T98" fmla="*/ 196 w 232"/>
                <a:gd name="T99" fmla="*/ 121 h 232"/>
                <a:gd name="T100" fmla="*/ 199 w 232"/>
                <a:gd name="T101" fmla="*/ 131 h 232"/>
                <a:gd name="T102" fmla="*/ 211 w 232"/>
                <a:gd name="T103" fmla="*/ 136 h 232"/>
                <a:gd name="T104" fmla="*/ 191 w 232"/>
                <a:gd name="T105" fmla="*/ 150 h 232"/>
                <a:gd name="T106" fmla="*/ 193 w 232"/>
                <a:gd name="T107" fmla="*/ 17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32">
                  <a:moveTo>
                    <a:pt x="116" y="0"/>
                  </a:moveTo>
                  <a:cubicBezTo>
                    <a:pt x="52" y="0"/>
                    <a:pt x="0" y="52"/>
                    <a:pt x="0" y="116"/>
                  </a:cubicBezTo>
                  <a:cubicBezTo>
                    <a:pt x="0" y="180"/>
                    <a:pt x="52" y="232"/>
                    <a:pt x="116" y="232"/>
                  </a:cubicBezTo>
                  <a:cubicBezTo>
                    <a:pt x="180" y="232"/>
                    <a:pt x="232" y="180"/>
                    <a:pt x="232" y="116"/>
                  </a:cubicBezTo>
                  <a:cubicBezTo>
                    <a:pt x="232" y="52"/>
                    <a:pt x="180" y="0"/>
                    <a:pt x="116" y="0"/>
                  </a:cubicBezTo>
                  <a:close/>
                  <a:moveTo>
                    <a:pt x="193" y="175"/>
                  </a:moveTo>
                  <a:cubicBezTo>
                    <a:pt x="182" y="166"/>
                    <a:pt x="182" y="166"/>
                    <a:pt x="182" y="166"/>
                  </a:cubicBezTo>
                  <a:cubicBezTo>
                    <a:pt x="182" y="166"/>
                    <a:pt x="181" y="166"/>
                    <a:pt x="181" y="166"/>
                  </a:cubicBezTo>
                  <a:cubicBezTo>
                    <a:pt x="181" y="167"/>
                    <a:pt x="181" y="167"/>
                    <a:pt x="181" y="168"/>
                  </a:cubicBezTo>
                  <a:cubicBezTo>
                    <a:pt x="192" y="176"/>
                    <a:pt x="192" y="176"/>
                    <a:pt x="192" y="176"/>
                  </a:cubicBezTo>
                  <a:cubicBezTo>
                    <a:pt x="187" y="182"/>
                    <a:pt x="183" y="186"/>
                    <a:pt x="178" y="191"/>
                  </a:cubicBezTo>
                  <a:cubicBezTo>
                    <a:pt x="169" y="180"/>
                    <a:pt x="169" y="180"/>
                    <a:pt x="169" y="180"/>
                  </a:cubicBezTo>
                  <a:cubicBezTo>
                    <a:pt x="169" y="179"/>
                    <a:pt x="168" y="179"/>
                    <a:pt x="168" y="180"/>
                  </a:cubicBezTo>
                  <a:cubicBezTo>
                    <a:pt x="167" y="180"/>
                    <a:pt x="167" y="181"/>
                    <a:pt x="167" y="181"/>
                  </a:cubicBezTo>
                  <a:cubicBezTo>
                    <a:pt x="176" y="192"/>
                    <a:pt x="176" y="192"/>
                    <a:pt x="176" y="192"/>
                  </a:cubicBezTo>
                  <a:cubicBezTo>
                    <a:pt x="171" y="196"/>
                    <a:pt x="166" y="199"/>
                    <a:pt x="160" y="202"/>
                  </a:cubicBezTo>
                  <a:cubicBezTo>
                    <a:pt x="154" y="190"/>
                    <a:pt x="154" y="190"/>
                    <a:pt x="154" y="190"/>
                  </a:cubicBezTo>
                  <a:cubicBezTo>
                    <a:pt x="153" y="189"/>
                    <a:pt x="153" y="189"/>
                    <a:pt x="152" y="189"/>
                  </a:cubicBezTo>
                  <a:cubicBezTo>
                    <a:pt x="152" y="190"/>
                    <a:pt x="152" y="190"/>
                    <a:pt x="152" y="191"/>
                  </a:cubicBezTo>
                  <a:cubicBezTo>
                    <a:pt x="158" y="203"/>
                    <a:pt x="158" y="203"/>
                    <a:pt x="158" y="203"/>
                  </a:cubicBezTo>
                  <a:cubicBezTo>
                    <a:pt x="152" y="206"/>
                    <a:pt x="146" y="208"/>
                    <a:pt x="139" y="210"/>
                  </a:cubicBezTo>
                  <a:cubicBezTo>
                    <a:pt x="136" y="195"/>
                    <a:pt x="136" y="195"/>
                    <a:pt x="136" y="195"/>
                  </a:cubicBezTo>
                  <a:cubicBezTo>
                    <a:pt x="136" y="195"/>
                    <a:pt x="136" y="194"/>
                    <a:pt x="135" y="195"/>
                  </a:cubicBezTo>
                  <a:cubicBezTo>
                    <a:pt x="135" y="195"/>
                    <a:pt x="134" y="195"/>
                    <a:pt x="134" y="196"/>
                  </a:cubicBezTo>
                  <a:cubicBezTo>
                    <a:pt x="137" y="210"/>
                    <a:pt x="137" y="210"/>
                    <a:pt x="137" y="210"/>
                  </a:cubicBezTo>
                  <a:cubicBezTo>
                    <a:pt x="132" y="211"/>
                    <a:pt x="127" y="212"/>
                    <a:pt x="121" y="212"/>
                  </a:cubicBezTo>
                  <a:cubicBezTo>
                    <a:pt x="121" y="195"/>
                    <a:pt x="121" y="195"/>
                    <a:pt x="121" y="195"/>
                  </a:cubicBezTo>
                  <a:cubicBezTo>
                    <a:pt x="121" y="192"/>
                    <a:pt x="119" y="190"/>
                    <a:pt x="116" y="190"/>
                  </a:cubicBezTo>
                  <a:cubicBezTo>
                    <a:pt x="114" y="190"/>
                    <a:pt x="111" y="192"/>
                    <a:pt x="111" y="195"/>
                  </a:cubicBezTo>
                  <a:cubicBezTo>
                    <a:pt x="111" y="212"/>
                    <a:pt x="111" y="212"/>
                    <a:pt x="111" y="212"/>
                  </a:cubicBezTo>
                  <a:cubicBezTo>
                    <a:pt x="107" y="212"/>
                    <a:pt x="102" y="212"/>
                    <a:pt x="98" y="211"/>
                  </a:cubicBezTo>
                  <a:cubicBezTo>
                    <a:pt x="100" y="199"/>
                    <a:pt x="100" y="199"/>
                    <a:pt x="100" y="199"/>
                  </a:cubicBezTo>
                  <a:cubicBezTo>
                    <a:pt x="100" y="198"/>
                    <a:pt x="100" y="197"/>
                    <a:pt x="100" y="197"/>
                  </a:cubicBezTo>
                  <a:cubicBezTo>
                    <a:pt x="99" y="197"/>
                    <a:pt x="98" y="198"/>
                    <a:pt x="98" y="198"/>
                  </a:cubicBezTo>
                  <a:cubicBezTo>
                    <a:pt x="96" y="210"/>
                    <a:pt x="96" y="210"/>
                    <a:pt x="96" y="210"/>
                  </a:cubicBezTo>
                  <a:cubicBezTo>
                    <a:pt x="90" y="209"/>
                    <a:pt x="83" y="207"/>
                    <a:pt x="77" y="204"/>
                  </a:cubicBezTo>
                  <a:cubicBezTo>
                    <a:pt x="83" y="194"/>
                    <a:pt x="83" y="194"/>
                    <a:pt x="83" y="194"/>
                  </a:cubicBezTo>
                  <a:cubicBezTo>
                    <a:pt x="83" y="193"/>
                    <a:pt x="83" y="193"/>
                    <a:pt x="82" y="192"/>
                  </a:cubicBezTo>
                  <a:cubicBezTo>
                    <a:pt x="82" y="192"/>
                    <a:pt x="81" y="192"/>
                    <a:pt x="81" y="193"/>
                  </a:cubicBezTo>
                  <a:cubicBezTo>
                    <a:pt x="75" y="203"/>
                    <a:pt x="75" y="203"/>
                    <a:pt x="75" y="203"/>
                  </a:cubicBezTo>
                  <a:cubicBezTo>
                    <a:pt x="70" y="201"/>
                    <a:pt x="64" y="198"/>
                    <a:pt x="59" y="194"/>
                  </a:cubicBezTo>
                  <a:cubicBezTo>
                    <a:pt x="67" y="184"/>
                    <a:pt x="67" y="184"/>
                    <a:pt x="67" y="184"/>
                  </a:cubicBezTo>
                  <a:cubicBezTo>
                    <a:pt x="68" y="183"/>
                    <a:pt x="68" y="183"/>
                    <a:pt x="67" y="182"/>
                  </a:cubicBezTo>
                  <a:cubicBezTo>
                    <a:pt x="67" y="182"/>
                    <a:pt x="66" y="182"/>
                    <a:pt x="66" y="183"/>
                  </a:cubicBezTo>
                  <a:cubicBezTo>
                    <a:pt x="58" y="193"/>
                    <a:pt x="58" y="193"/>
                    <a:pt x="58" y="193"/>
                  </a:cubicBezTo>
                  <a:cubicBezTo>
                    <a:pt x="52" y="189"/>
                    <a:pt x="48" y="184"/>
                    <a:pt x="43" y="179"/>
                  </a:cubicBezTo>
                  <a:cubicBezTo>
                    <a:pt x="54" y="171"/>
                    <a:pt x="54" y="171"/>
                    <a:pt x="54" y="171"/>
                  </a:cubicBezTo>
                  <a:cubicBezTo>
                    <a:pt x="54" y="170"/>
                    <a:pt x="54" y="170"/>
                    <a:pt x="54" y="169"/>
                  </a:cubicBezTo>
                  <a:cubicBezTo>
                    <a:pt x="53" y="169"/>
                    <a:pt x="53" y="169"/>
                    <a:pt x="52" y="169"/>
                  </a:cubicBezTo>
                  <a:cubicBezTo>
                    <a:pt x="42" y="178"/>
                    <a:pt x="42" y="178"/>
                    <a:pt x="42" y="178"/>
                  </a:cubicBezTo>
                  <a:cubicBezTo>
                    <a:pt x="38" y="173"/>
                    <a:pt x="34" y="167"/>
                    <a:pt x="31" y="161"/>
                  </a:cubicBezTo>
                  <a:cubicBezTo>
                    <a:pt x="43" y="155"/>
                    <a:pt x="43" y="155"/>
                    <a:pt x="43" y="155"/>
                  </a:cubicBezTo>
                  <a:cubicBezTo>
                    <a:pt x="44" y="154"/>
                    <a:pt x="44" y="154"/>
                    <a:pt x="43" y="153"/>
                  </a:cubicBezTo>
                  <a:cubicBezTo>
                    <a:pt x="43" y="153"/>
                    <a:pt x="43" y="153"/>
                    <a:pt x="42" y="153"/>
                  </a:cubicBezTo>
                  <a:cubicBezTo>
                    <a:pt x="30" y="159"/>
                    <a:pt x="30" y="159"/>
                    <a:pt x="30" y="159"/>
                  </a:cubicBezTo>
                  <a:cubicBezTo>
                    <a:pt x="27" y="153"/>
                    <a:pt x="24" y="146"/>
                    <a:pt x="22" y="139"/>
                  </a:cubicBezTo>
                  <a:cubicBezTo>
                    <a:pt x="36" y="136"/>
                    <a:pt x="36" y="136"/>
                    <a:pt x="36" y="136"/>
                  </a:cubicBezTo>
                  <a:cubicBezTo>
                    <a:pt x="37" y="136"/>
                    <a:pt x="37" y="135"/>
                    <a:pt x="37" y="135"/>
                  </a:cubicBezTo>
                  <a:cubicBezTo>
                    <a:pt x="37" y="134"/>
                    <a:pt x="37" y="134"/>
                    <a:pt x="36" y="134"/>
                  </a:cubicBezTo>
                  <a:cubicBezTo>
                    <a:pt x="22" y="137"/>
                    <a:pt x="22" y="137"/>
                    <a:pt x="22" y="137"/>
                  </a:cubicBezTo>
                  <a:cubicBezTo>
                    <a:pt x="21" y="132"/>
                    <a:pt x="20" y="126"/>
                    <a:pt x="20" y="121"/>
                  </a:cubicBezTo>
                  <a:cubicBezTo>
                    <a:pt x="36" y="121"/>
                    <a:pt x="36" y="121"/>
                    <a:pt x="36" y="121"/>
                  </a:cubicBezTo>
                  <a:cubicBezTo>
                    <a:pt x="39" y="121"/>
                    <a:pt x="41" y="118"/>
                    <a:pt x="41" y="116"/>
                  </a:cubicBezTo>
                  <a:cubicBezTo>
                    <a:pt x="41" y="113"/>
                    <a:pt x="39" y="111"/>
                    <a:pt x="36" y="111"/>
                  </a:cubicBezTo>
                  <a:cubicBezTo>
                    <a:pt x="20" y="111"/>
                    <a:pt x="20" y="111"/>
                    <a:pt x="20" y="111"/>
                  </a:cubicBezTo>
                  <a:cubicBezTo>
                    <a:pt x="20" y="105"/>
                    <a:pt x="21" y="100"/>
                    <a:pt x="22" y="95"/>
                  </a:cubicBezTo>
                  <a:cubicBezTo>
                    <a:pt x="22" y="95"/>
                    <a:pt x="22" y="95"/>
                    <a:pt x="22" y="95"/>
                  </a:cubicBezTo>
                  <a:cubicBezTo>
                    <a:pt x="38" y="98"/>
                    <a:pt x="38" y="98"/>
                    <a:pt x="38" y="98"/>
                  </a:cubicBezTo>
                  <a:cubicBezTo>
                    <a:pt x="38" y="98"/>
                    <a:pt x="38" y="98"/>
                    <a:pt x="38" y="98"/>
                  </a:cubicBezTo>
                  <a:cubicBezTo>
                    <a:pt x="38" y="98"/>
                    <a:pt x="39" y="98"/>
                    <a:pt x="39" y="97"/>
                  </a:cubicBezTo>
                  <a:cubicBezTo>
                    <a:pt x="39" y="97"/>
                    <a:pt x="39" y="96"/>
                    <a:pt x="38" y="96"/>
                  </a:cubicBezTo>
                  <a:cubicBezTo>
                    <a:pt x="22" y="93"/>
                    <a:pt x="22" y="93"/>
                    <a:pt x="22" y="93"/>
                  </a:cubicBezTo>
                  <a:cubicBezTo>
                    <a:pt x="22" y="93"/>
                    <a:pt x="22" y="93"/>
                    <a:pt x="22" y="93"/>
                  </a:cubicBezTo>
                  <a:cubicBezTo>
                    <a:pt x="24" y="86"/>
                    <a:pt x="26" y="79"/>
                    <a:pt x="30" y="72"/>
                  </a:cubicBezTo>
                  <a:cubicBezTo>
                    <a:pt x="44" y="80"/>
                    <a:pt x="44" y="80"/>
                    <a:pt x="44" y="80"/>
                  </a:cubicBezTo>
                  <a:cubicBezTo>
                    <a:pt x="44" y="80"/>
                    <a:pt x="44" y="80"/>
                    <a:pt x="44" y="80"/>
                  </a:cubicBezTo>
                  <a:cubicBezTo>
                    <a:pt x="45" y="80"/>
                    <a:pt x="45" y="80"/>
                    <a:pt x="45" y="79"/>
                  </a:cubicBezTo>
                  <a:cubicBezTo>
                    <a:pt x="45" y="79"/>
                    <a:pt x="45" y="78"/>
                    <a:pt x="45" y="78"/>
                  </a:cubicBezTo>
                  <a:cubicBezTo>
                    <a:pt x="31" y="70"/>
                    <a:pt x="31" y="70"/>
                    <a:pt x="31" y="70"/>
                  </a:cubicBezTo>
                  <a:cubicBezTo>
                    <a:pt x="34" y="64"/>
                    <a:pt x="38" y="59"/>
                    <a:pt x="42" y="54"/>
                  </a:cubicBezTo>
                  <a:cubicBezTo>
                    <a:pt x="54" y="63"/>
                    <a:pt x="54" y="63"/>
                    <a:pt x="54" y="63"/>
                  </a:cubicBezTo>
                  <a:cubicBezTo>
                    <a:pt x="54" y="64"/>
                    <a:pt x="54" y="64"/>
                    <a:pt x="55" y="64"/>
                  </a:cubicBezTo>
                  <a:cubicBezTo>
                    <a:pt x="55" y="64"/>
                    <a:pt x="55" y="64"/>
                    <a:pt x="55" y="63"/>
                  </a:cubicBezTo>
                  <a:cubicBezTo>
                    <a:pt x="56" y="63"/>
                    <a:pt x="56" y="62"/>
                    <a:pt x="55" y="62"/>
                  </a:cubicBezTo>
                  <a:cubicBezTo>
                    <a:pt x="43" y="52"/>
                    <a:pt x="43" y="52"/>
                    <a:pt x="43" y="52"/>
                  </a:cubicBezTo>
                  <a:cubicBezTo>
                    <a:pt x="48" y="47"/>
                    <a:pt x="53" y="42"/>
                    <a:pt x="58" y="38"/>
                  </a:cubicBezTo>
                  <a:cubicBezTo>
                    <a:pt x="67" y="50"/>
                    <a:pt x="67" y="50"/>
                    <a:pt x="67" y="50"/>
                  </a:cubicBezTo>
                  <a:cubicBezTo>
                    <a:pt x="68" y="50"/>
                    <a:pt x="68" y="50"/>
                    <a:pt x="68" y="50"/>
                  </a:cubicBezTo>
                  <a:cubicBezTo>
                    <a:pt x="68" y="50"/>
                    <a:pt x="69" y="50"/>
                    <a:pt x="69" y="50"/>
                  </a:cubicBezTo>
                  <a:cubicBezTo>
                    <a:pt x="69" y="50"/>
                    <a:pt x="69" y="49"/>
                    <a:pt x="69" y="49"/>
                  </a:cubicBezTo>
                  <a:cubicBezTo>
                    <a:pt x="60" y="37"/>
                    <a:pt x="60" y="37"/>
                    <a:pt x="60" y="37"/>
                  </a:cubicBezTo>
                  <a:cubicBezTo>
                    <a:pt x="65" y="33"/>
                    <a:pt x="70" y="30"/>
                    <a:pt x="76" y="28"/>
                  </a:cubicBezTo>
                  <a:cubicBezTo>
                    <a:pt x="83" y="40"/>
                    <a:pt x="83" y="40"/>
                    <a:pt x="83" y="40"/>
                  </a:cubicBezTo>
                  <a:cubicBezTo>
                    <a:pt x="83" y="40"/>
                    <a:pt x="83" y="40"/>
                    <a:pt x="84" y="40"/>
                  </a:cubicBezTo>
                  <a:cubicBezTo>
                    <a:pt x="84" y="40"/>
                    <a:pt x="84" y="40"/>
                    <a:pt x="84" y="40"/>
                  </a:cubicBezTo>
                  <a:cubicBezTo>
                    <a:pt x="85" y="40"/>
                    <a:pt x="85" y="39"/>
                    <a:pt x="84" y="39"/>
                  </a:cubicBezTo>
                  <a:cubicBezTo>
                    <a:pt x="78" y="27"/>
                    <a:pt x="78" y="27"/>
                    <a:pt x="78" y="27"/>
                  </a:cubicBezTo>
                  <a:cubicBezTo>
                    <a:pt x="84" y="24"/>
                    <a:pt x="91" y="22"/>
                    <a:pt x="98" y="21"/>
                  </a:cubicBezTo>
                  <a:cubicBezTo>
                    <a:pt x="100" y="34"/>
                    <a:pt x="100" y="34"/>
                    <a:pt x="100" y="34"/>
                  </a:cubicBezTo>
                  <a:cubicBezTo>
                    <a:pt x="100" y="35"/>
                    <a:pt x="101" y="35"/>
                    <a:pt x="101" y="35"/>
                  </a:cubicBezTo>
                  <a:cubicBezTo>
                    <a:pt x="101" y="35"/>
                    <a:pt x="101" y="35"/>
                    <a:pt x="101" y="35"/>
                  </a:cubicBezTo>
                  <a:cubicBezTo>
                    <a:pt x="102" y="35"/>
                    <a:pt x="102" y="34"/>
                    <a:pt x="102" y="34"/>
                  </a:cubicBezTo>
                  <a:cubicBezTo>
                    <a:pt x="100" y="20"/>
                    <a:pt x="100" y="20"/>
                    <a:pt x="100" y="20"/>
                  </a:cubicBezTo>
                  <a:cubicBezTo>
                    <a:pt x="103" y="20"/>
                    <a:pt x="107" y="19"/>
                    <a:pt x="111" y="19"/>
                  </a:cubicBezTo>
                  <a:cubicBezTo>
                    <a:pt x="111" y="19"/>
                    <a:pt x="111" y="19"/>
                    <a:pt x="111" y="19"/>
                  </a:cubicBezTo>
                  <a:cubicBezTo>
                    <a:pt x="111" y="37"/>
                    <a:pt x="111" y="37"/>
                    <a:pt x="111" y="37"/>
                  </a:cubicBezTo>
                  <a:cubicBezTo>
                    <a:pt x="111" y="40"/>
                    <a:pt x="114" y="42"/>
                    <a:pt x="116" y="42"/>
                  </a:cubicBezTo>
                  <a:cubicBezTo>
                    <a:pt x="119" y="42"/>
                    <a:pt x="121" y="40"/>
                    <a:pt x="121" y="37"/>
                  </a:cubicBezTo>
                  <a:cubicBezTo>
                    <a:pt x="121" y="19"/>
                    <a:pt x="121" y="19"/>
                    <a:pt x="121" y="19"/>
                  </a:cubicBezTo>
                  <a:cubicBezTo>
                    <a:pt x="121" y="19"/>
                    <a:pt x="121" y="19"/>
                    <a:pt x="121" y="19"/>
                  </a:cubicBezTo>
                  <a:cubicBezTo>
                    <a:pt x="127" y="19"/>
                    <a:pt x="132" y="20"/>
                    <a:pt x="137" y="21"/>
                  </a:cubicBezTo>
                  <a:cubicBezTo>
                    <a:pt x="134" y="36"/>
                    <a:pt x="134" y="36"/>
                    <a:pt x="134" y="36"/>
                  </a:cubicBezTo>
                  <a:cubicBezTo>
                    <a:pt x="134" y="37"/>
                    <a:pt x="135" y="38"/>
                    <a:pt x="135" y="38"/>
                  </a:cubicBezTo>
                  <a:cubicBezTo>
                    <a:pt x="135" y="38"/>
                    <a:pt x="135" y="38"/>
                    <a:pt x="135" y="38"/>
                  </a:cubicBezTo>
                  <a:cubicBezTo>
                    <a:pt x="136" y="38"/>
                    <a:pt x="136" y="37"/>
                    <a:pt x="136" y="37"/>
                  </a:cubicBezTo>
                  <a:cubicBezTo>
                    <a:pt x="139" y="22"/>
                    <a:pt x="139" y="22"/>
                    <a:pt x="139" y="22"/>
                  </a:cubicBezTo>
                  <a:cubicBezTo>
                    <a:pt x="146" y="23"/>
                    <a:pt x="152" y="26"/>
                    <a:pt x="159" y="29"/>
                  </a:cubicBezTo>
                  <a:cubicBezTo>
                    <a:pt x="152" y="41"/>
                    <a:pt x="152" y="41"/>
                    <a:pt x="152" y="41"/>
                  </a:cubicBezTo>
                  <a:cubicBezTo>
                    <a:pt x="152" y="42"/>
                    <a:pt x="152" y="43"/>
                    <a:pt x="152" y="43"/>
                  </a:cubicBezTo>
                  <a:cubicBezTo>
                    <a:pt x="152" y="43"/>
                    <a:pt x="153" y="43"/>
                    <a:pt x="153" y="43"/>
                  </a:cubicBezTo>
                  <a:cubicBezTo>
                    <a:pt x="153" y="43"/>
                    <a:pt x="153" y="43"/>
                    <a:pt x="154" y="42"/>
                  </a:cubicBezTo>
                  <a:cubicBezTo>
                    <a:pt x="160" y="30"/>
                    <a:pt x="160" y="30"/>
                    <a:pt x="160" y="30"/>
                  </a:cubicBezTo>
                  <a:cubicBezTo>
                    <a:pt x="166" y="32"/>
                    <a:pt x="171" y="36"/>
                    <a:pt x="176" y="40"/>
                  </a:cubicBezTo>
                  <a:cubicBezTo>
                    <a:pt x="167" y="51"/>
                    <a:pt x="167" y="51"/>
                    <a:pt x="167" y="51"/>
                  </a:cubicBezTo>
                  <a:cubicBezTo>
                    <a:pt x="167" y="52"/>
                    <a:pt x="167" y="52"/>
                    <a:pt x="168" y="53"/>
                  </a:cubicBezTo>
                  <a:cubicBezTo>
                    <a:pt x="168" y="53"/>
                    <a:pt x="168" y="53"/>
                    <a:pt x="168" y="53"/>
                  </a:cubicBezTo>
                  <a:cubicBezTo>
                    <a:pt x="168" y="53"/>
                    <a:pt x="169" y="53"/>
                    <a:pt x="169" y="52"/>
                  </a:cubicBezTo>
                  <a:cubicBezTo>
                    <a:pt x="178" y="41"/>
                    <a:pt x="178" y="41"/>
                    <a:pt x="178" y="41"/>
                  </a:cubicBezTo>
                  <a:cubicBezTo>
                    <a:pt x="183" y="45"/>
                    <a:pt x="188" y="50"/>
                    <a:pt x="192" y="56"/>
                  </a:cubicBezTo>
                  <a:cubicBezTo>
                    <a:pt x="181" y="65"/>
                    <a:pt x="181" y="65"/>
                    <a:pt x="181" y="65"/>
                  </a:cubicBezTo>
                  <a:cubicBezTo>
                    <a:pt x="181" y="65"/>
                    <a:pt x="181" y="66"/>
                    <a:pt x="181" y="66"/>
                  </a:cubicBezTo>
                  <a:cubicBezTo>
                    <a:pt x="181" y="66"/>
                    <a:pt x="181" y="66"/>
                    <a:pt x="182" y="66"/>
                  </a:cubicBezTo>
                  <a:cubicBezTo>
                    <a:pt x="182" y="66"/>
                    <a:pt x="182" y="66"/>
                    <a:pt x="182" y="66"/>
                  </a:cubicBezTo>
                  <a:cubicBezTo>
                    <a:pt x="193" y="57"/>
                    <a:pt x="193" y="57"/>
                    <a:pt x="193" y="57"/>
                  </a:cubicBezTo>
                  <a:cubicBezTo>
                    <a:pt x="197" y="62"/>
                    <a:pt x="201" y="68"/>
                    <a:pt x="204" y="74"/>
                  </a:cubicBezTo>
                  <a:cubicBezTo>
                    <a:pt x="192" y="81"/>
                    <a:pt x="192" y="81"/>
                    <a:pt x="192" y="81"/>
                  </a:cubicBezTo>
                  <a:cubicBezTo>
                    <a:pt x="191" y="81"/>
                    <a:pt x="191" y="81"/>
                    <a:pt x="191" y="82"/>
                  </a:cubicBezTo>
                  <a:cubicBezTo>
                    <a:pt x="191" y="82"/>
                    <a:pt x="192" y="82"/>
                    <a:pt x="192" y="82"/>
                  </a:cubicBezTo>
                  <a:cubicBezTo>
                    <a:pt x="192" y="82"/>
                    <a:pt x="192" y="82"/>
                    <a:pt x="193" y="82"/>
                  </a:cubicBezTo>
                  <a:cubicBezTo>
                    <a:pt x="205" y="76"/>
                    <a:pt x="205" y="76"/>
                    <a:pt x="205" y="76"/>
                  </a:cubicBezTo>
                  <a:cubicBezTo>
                    <a:pt x="208" y="82"/>
                    <a:pt x="210" y="89"/>
                    <a:pt x="211" y="97"/>
                  </a:cubicBezTo>
                  <a:cubicBezTo>
                    <a:pt x="198" y="99"/>
                    <a:pt x="198" y="99"/>
                    <a:pt x="198" y="99"/>
                  </a:cubicBezTo>
                  <a:cubicBezTo>
                    <a:pt x="198" y="99"/>
                    <a:pt x="197" y="100"/>
                    <a:pt x="197" y="100"/>
                  </a:cubicBezTo>
                  <a:cubicBezTo>
                    <a:pt x="198" y="101"/>
                    <a:pt x="198" y="101"/>
                    <a:pt x="198" y="101"/>
                  </a:cubicBezTo>
                  <a:cubicBezTo>
                    <a:pt x="199" y="101"/>
                    <a:pt x="199" y="101"/>
                    <a:pt x="199" y="101"/>
                  </a:cubicBezTo>
                  <a:cubicBezTo>
                    <a:pt x="211" y="99"/>
                    <a:pt x="211" y="99"/>
                    <a:pt x="211" y="99"/>
                  </a:cubicBezTo>
                  <a:cubicBezTo>
                    <a:pt x="212" y="103"/>
                    <a:pt x="213" y="107"/>
                    <a:pt x="213" y="111"/>
                  </a:cubicBezTo>
                  <a:cubicBezTo>
                    <a:pt x="196" y="111"/>
                    <a:pt x="196" y="111"/>
                    <a:pt x="196" y="111"/>
                  </a:cubicBezTo>
                  <a:cubicBezTo>
                    <a:pt x="194" y="111"/>
                    <a:pt x="191" y="113"/>
                    <a:pt x="191" y="116"/>
                  </a:cubicBezTo>
                  <a:cubicBezTo>
                    <a:pt x="191" y="118"/>
                    <a:pt x="194" y="121"/>
                    <a:pt x="196" y="121"/>
                  </a:cubicBezTo>
                  <a:cubicBezTo>
                    <a:pt x="213" y="121"/>
                    <a:pt x="213" y="121"/>
                    <a:pt x="213" y="121"/>
                  </a:cubicBezTo>
                  <a:cubicBezTo>
                    <a:pt x="213" y="125"/>
                    <a:pt x="212" y="129"/>
                    <a:pt x="211" y="134"/>
                  </a:cubicBezTo>
                  <a:cubicBezTo>
                    <a:pt x="199" y="131"/>
                    <a:pt x="199" y="131"/>
                    <a:pt x="199" y="131"/>
                  </a:cubicBezTo>
                  <a:cubicBezTo>
                    <a:pt x="198" y="131"/>
                    <a:pt x="198" y="132"/>
                    <a:pt x="197" y="132"/>
                  </a:cubicBezTo>
                  <a:cubicBezTo>
                    <a:pt x="197" y="133"/>
                    <a:pt x="198" y="133"/>
                    <a:pt x="198" y="133"/>
                  </a:cubicBezTo>
                  <a:cubicBezTo>
                    <a:pt x="211" y="136"/>
                    <a:pt x="211" y="136"/>
                    <a:pt x="211" y="136"/>
                  </a:cubicBezTo>
                  <a:cubicBezTo>
                    <a:pt x="209" y="143"/>
                    <a:pt x="207" y="150"/>
                    <a:pt x="204" y="156"/>
                  </a:cubicBezTo>
                  <a:cubicBezTo>
                    <a:pt x="193" y="150"/>
                    <a:pt x="193" y="150"/>
                    <a:pt x="193" y="150"/>
                  </a:cubicBezTo>
                  <a:cubicBezTo>
                    <a:pt x="192" y="150"/>
                    <a:pt x="191" y="150"/>
                    <a:pt x="191" y="150"/>
                  </a:cubicBezTo>
                  <a:cubicBezTo>
                    <a:pt x="191" y="151"/>
                    <a:pt x="191" y="151"/>
                    <a:pt x="192" y="152"/>
                  </a:cubicBezTo>
                  <a:cubicBezTo>
                    <a:pt x="203" y="158"/>
                    <a:pt x="203" y="158"/>
                    <a:pt x="203" y="158"/>
                  </a:cubicBezTo>
                  <a:cubicBezTo>
                    <a:pt x="200" y="164"/>
                    <a:pt x="197" y="170"/>
                    <a:pt x="193"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 name="Freeform 12"/>
            <p:cNvSpPr/>
            <p:nvPr/>
          </p:nvSpPr>
          <p:spPr bwMode="auto">
            <a:xfrm>
              <a:off x="2514" y="3476"/>
              <a:ext cx="279" cy="251"/>
            </a:xfrm>
            <a:custGeom>
              <a:avLst/>
              <a:gdLst>
                <a:gd name="T0" fmla="*/ 113 w 118"/>
                <a:gd name="T1" fmla="*/ 44 h 106"/>
                <a:gd name="T2" fmla="*/ 58 w 118"/>
                <a:gd name="T3" fmla="*/ 44 h 106"/>
                <a:gd name="T4" fmla="*/ 50 w 118"/>
                <a:gd name="T5" fmla="*/ 39 h 106"/>
                <a:gd name="T6" fmla="*/ 47 w 118"/>
                <a:gd name="T7" fmla="*/ 40 h 106"/>
                <a:gd name="T8" fmla="*/ 9 w 118"/>
                <a:gd name="T9" fmla="*/ 2 h 106"/>
                <a:gd name="T10" fmla="*/ 2 w 118"/>
                <a:gd name="T11" fmla="*/ 2 h 106"/>
                <a:gd name="T12" fmla="*/ 2 w 118"/>
                <a:gd name="T13" fmla="*/ 9 h 106"/>
                <a:gd name="T14" fmla="*/ 41 w 118"/>
                <a:gd name="T15" fmla="*/ 48 h 106"/>
                <a:gd name="T16" fmla="*/ 41 w 118"/>
                <a:gd name="T17" fmla="*/ 49 h 106"/>
                <a:gd name="T18" fmla="*/ 44 w 118"/>
                <a:gd name="T19" fmla="*/ 56 h 106"/>
                <a:gd name="T20" fmla="*/ 17 w 118"/>
                <a:gd name="T21" fmla="*/ 104 h 106"/>
                <a:gd name="T22" fmla="*/ 20 w 118"/>
                <a:gd name="T23" fmla="*/ 106 h 106"/>
                <a:gd name="T24" fmla="*/ 47 w 118"/>
                <a:gd name="T25" fmla="*/ 58 h 106"/>
                <a:gd name="T26" fmla="*/ 50 w 118"/>
                <a:gd name="T27" fmla="*/ 58 h 106"/>
                <a:gd name="T28" fmla="*/ 58 w 118"/>
                <a:gd name="T29" fmla="*/ 54 h 106"/>
                <a:gd name="T30" fmla="*/ 113 w 118"/>
                <a:gd name="T31" fmla="*/ 54 h 106"/>
                <a:gd name="T32" fmla="*/ 118 w 118"/>
                <a:gd name="T33" fmla="*/ 49 h 106"/>
                <a:gd name="T34" fmla="*/ 113 w 118"/>
                <a:gd name="T35" fmla="*/ 4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06">
                  <a:moveTo>
                    <a:pt x="113" y="44"/>
                  </a:moveTo>
                  <a:cubicBezTo>
                    <a:pt x="58" y="44"/>
                    <a:pt x="58" y="44"/>
                    <a:pt x="58" y="44"/>
                  </a:cubicBezTo>
                  <a:cubicBezTo>
                    <a:pt x="57" y="41"/>
                    <a:pt x="54" y="39"/>
                    <a:pt x="50" y="39"/>
                  </a:cubicBezTo>
                  <a:cubicBezTo>
                    <a:pt x="49" y="39"/>
                    <a:pt x="48" y="39"/>
                    <a:pt x="47" y="40"/>
                  </a:cubicBezTo>
                  <a:cubicBezTo>
                    <a:pt x="9" y="2"/>
                    <a:pt x="9" y="2"/>
                    <a:pt x="9" y="2"/>
                  </a:cubicBezTo>
                  <a:cubicBezTo>
                    <a:pt x="7" y="0"/>
                    <a:pt x="4" y="0"/>
                    <a:pt x="2" y="2"/>
                  </a:cubicBezTo>
                  <a:cubicBezTo>
                    <a:pt x="0" y="3"/>
                    <a:pt x="0" y="7"/>
                    <a:pt x="2" y="9"/>
                  </a:cubicBezTo>
                  <a:cubicBezTo>
                    <a:pt x="41" y="48"/>
                    <a:pt x="41" y="48"/>
                    <a:pt x="41" y="48"/>
                  </a:cubicBezTo>
                  <a:cubicBezTo>
                    <a:pt x="41" y="48"/>
                    <a:pt x="41" y="48"/>
                    <a:pt x="41" y="49"/>
                  </a:cubicBezTo>
                  <a:cubicBezTo>
                    <a:pt x="41" y="52"/>
                    <a:pt x="42" y="54"/>
                    <a:pt x="44" y="56"/>
                  </a:cubicBezTo>
                  <a:cubicBezTo>
                    <a:pt x="17" y="104"/>
                    <a:pt x="17" y="104"/>
                    <a:pt x="17" y="104"/>
                  </a:cubicBezTo>
                  <a:cubicBezTo>
                    <a:pt x="20" y="106"/>
                    <a:pt x="20" y="106"/>
                    <a:pt x="20" y="106"/>
                  </a:cubicBezTo>
                  <a:cubicBezTo>
                    <a:pt x="47" y="58"/>
                    <a:pt x="47" y="58"/>
                    <a:pt x="47" y="58"/>
                  </a:cubicBezTo>
                  <a:cubicBezTo>
                    <a:pt x="48" y="58"/>
                    <a:pt x="49" y="58"/>
                    <a:pt x="50" y="58"/>
                  </a:cubicBezTo>
                  <a:cubicBezTo>
                    <a:pt x="54" y="58"/>
                    <a:pt x="57" y="56"/>
                    <a:pt x="58" y="54"/>
                  </a:cubicBezTo>
                  <a:cubicBezTo>
                    <a:pt x="113" y="54"/>
                    <a:pt x="113" y="54"/>
                    <a:pt x="113" y="54"/>
                  </a:cubicBezTo>
                  <a:cubicBezTo>
                    <a:pt x="116" y="54"/>
                    <a:pt x="118" y="51"/>
                    <a:pt x="118" y="49"/>
                  </a:cubicBezTo>
                  <a:cubicBezTo>
                    <a:pt x="118" y="46"/>
                    <a:pt x="116" y="44"/>
                    <a:pt x="11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 name="Freeform 13"/>
            <p:cNvSpPr/>
            <p:nvPr/>
          </p:nvSpPr>
          <p:spPr bwMode="auto">
            <a:xfrm>
              <a:off x="4795" y="2314"/>
              <a:ext cx="390" cy="551"/>
            </a:xfrm>
            <a:custGeom>
              <a:avLst/>
              <a:gdLst>
                <a:gd name="T0" fmla="*/ 158 w 165"/>
                <a:gd name="T1" fmla="*/ 195 h 233"/>
                <a:gd name="T2" fmla="*/ 158 w 165"/>
                <a:gd name="T3" fmla="*/ 189 h 233"/>
                <a:gd name="T4" fmla="*/ 70 w 165"/>
                <a:gd name="T5" fmla="*/ 189 h 233"/>
                <a:gd name="T6" fmla="*/ 70 w 165"/>
                <a:gd name="T7" fmla="*/ 195 h 233"/>
                <a:gd name="T8" fmla="*/ 68 w 165"/>
                <a:gd name="T9" fmla="*/ 195 h 233"/>
                <a:gd name="T10" fmla="*/ 18 w 165"/>
                <a:gd name="T11" fmla="*/ 120 h 233"/>
                <a:gd name="T12" fmla="*/ 94 w 165"/>
                <a:gd name="T13" fmla="*/ 39 h 233"/>
                <a:gd name="T14" fmla="*/ 94 w 165"/>
                <a:gd name="T15" fmla="*/ 120 h 233"/>
                <a:gd name="T16" fmla="*/ 70 w 165"/>
                <a:gd name="T17" fmla="*/ 120 h 233"/>
                <a:gd name="T18" fmla="*/ 70 w 165"/>
                <a:gd name="T19" fmla="*/ 127 h 233"/>
                <a:gd name="T20" fmla="*/ 76 w 165"/>
                <a:gd name="T21" fmla="*/ 127 h 233"/>
                <a:gd name="T22" fmla="*/ 75 w 165"/>
                <a:gd name="T23" fmla="*/ 131 h 233"/>
                <a:gd name="T24" fmla="*/ 75 w 165"/>
                <a:gd name="T25" fmla="*/ 150 h 233"/>
                <a:gd name="T26" fmla="*/ 86 w 165"/>
                <a:gd name="T27" fmla="*/ 161 h 233"/>
                <a:gd name="T28" fmla="*/ 97 w 165"/>
                <a:gd name="T29" fmla="*/ 150 h 233"/>
                <a:gd name="T30" fmla="*/ 97 w 165"/>
                <a:gd name="T31" fmla="*/ 131 h 233"/>
                <a:gd name="T32" fmla="*/ 96 w 165"/>
                <a:gd name="T33" fmla="*/ 127 h 233"/>
                <a:gd name="T34" fmla="*/ 104 w 165"/>
                <a:gd name="T35" fmla="*/ 127 h 233"/>
                <a:gd name="T36" fmla="*/ 103 w 165"/>
                <a:gd name="T37" fmla="*/ 131 h 233"/>
                <a:gd name="T38" fmla="*/ 103 w 165"/>
                <a:gd name="T39" fmla="*/ 163 h 233"/>
                <a:gd name="T40" fmla="*/ 114 w 165"/>
                <a:gd name="T41" fmla="*/ 174 h 233"/>
                <a:gd name="T42" fmla="*/ 125 w 165"/>
                <a:gd name="T43" fmla="*/ 163 h 233"/>
                <a:gd name="T44" fmla="*/ 125 w 165"/>
                <a:gd name="T45" fmla="*/ 131 h 233"/>
                <a:gd name="T46" fmla="*/ 124 w 165"/>
                <a:gd name="T47" fmla="*/ 127 h 233"/>
                <a:gd name="T48" fmla="*/ 132 w 165"/>
                <a:gd name="T49" fmla="*/ 127 h 233"/>
                <a:gd name="T50" fmla="*/ 131 w 165"/>
                <a:gd name="T51" fmla="*/ 131 h 233"/>
                <a:gd name="T52" fmla="*/ 131 w 165"/>
                <a:gd name="T53" fmla="*/ 150 h 233"/>
                <a:gd name="T54" fmla="*/ 142 w 165"/>
                <a:gd name="T55" fmla="*/ 161 h 233"/>
                <a:gd name="T56" fmla="*/ 153 w 165"/>
                <a:gd name="T57" fmla="*/ 150 h 233"/>
                <a:gd name="T58" fmla="*/ 153 w 165"/>
                <a:gd name="T59" fmla="*/ 131 h 233"/>
                <a:gd name="T60" fmla="*/ 152 w 165"/>
                <a:gd name="T61" fmla="*/ 127 h 233"/>
                <a:gd name="T62" fmla="*/ 158 w 165"/>
                <a:gd name="T63" fmla="*/ 127 h 233"/>
                <a:gd name="T64" fmla="*/ 158 w 165"/>
                <a:gd name="T65" fmla="*/ 120 h 233"/>
                <a:gd name="T66" fmla="*/ 134 w 165"/>
                <a:gd name="T67" fmla="*/ 120 h 233"/>
                <a:gd name="T68" fmla="*/ 134 w 165"/>
                <a:gd name="T69" fmla="*/ 18 h 233"/>
                <a:gd name="T70" fmla="*/ 142 w 165"/>
                <a:gd name="T71" fmla="*/ 18 h 233"/>
                <a:gd name="T72" fmla="*/ 142 w 165"/>
                <a:gd name="T73" fmla="*/ 0 h 233"/>
                <a:gd name="T74" fmla="*/ 86 w 165"/>
                <a:gd name="T75" fmla="*/ 0 h 233"/>
                <a:gd name="T76" fmla="*/ 86 w 165"/>
                <a:gd name="T77" fmla="*/ 18 h 233"/>
                <a:gd name="T78" fmla="*/ 94 w 165"/>
                <a:gd name="T79" fmla="*/ 18 h 233"/>
                <a:gd name="T80" fmla="*/ 94 w 165"/>
                <a:gd name="T81" fmla="*/ 20 h 233"/>
                <a:gd name="T82" fmla="*/ 0 w 165"/>
                <a:gd name="T83" fmla="*/ 120 h 233"/>
                <a:gd name="T84" fmla="*/ 63 w 165"/>
                <a:gd name="T85" fmla="*/ 213 h 233"/>
                <a:gd name="T86" fmla="*/ 63 w 165"/>
                <a:gd name="T87" fmla="*/ 233 h 233"/>
                <a:gd name="T88" fmla="*/ 165 w 165"/>
                <a:gd name="T89" fmla="*/ 233 h 233"/>
                <a:gd name="T90" fmla="*/ 165 w 165"/>
                <a:gd name="T91" fmla="*/ 195 h 233"/>
                <a:gd name="T92" fmla="*/ 158 w 165"/>
                <a:gd name="T93" fmla="*/ 19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33">
                  <a:moveTo>
                    <a:pt x="158" y="195"/>
                  </a:moveTo>
                  <a:cubicBezTo>
                    <a:pt x="158" y="189"/>
                    <a:pt x="158" y="189"/>
                    <a:pt x="158" y="189"/>
                  </a:cubicBezTo>
                  <a:cubicBezTo>
                    <a:pt x="70" y="189"/>
                    <a:pt x="70" y="189"/>
                    <a:pt x="70" y="189"/>
                  </a:cubicBezTo>
                  <a:cubicBezTo>
                    <a:pt x="70" y="195"/>
                    <a:pt x="70" y="195"/>
                    <a:pt x="70" y="195"/>
                  </a:cubicBezTo>
                  <a:cubicBezTo>
                    <a:pt x="68" y="195"/>
                    <a:pt x="68" y="195"/>
                    <a:pt x="68" y="195"/>
                  </a:cubicBezTo>
                  <a:cubicBezTo>
                    <a:pt x="38" y="183"/>
                    <a:pt x="18" y="154"/>
                    <a:pt x="18" y="120"/>
                  </a:cubicBezTo>
                  <a:cubicBezTo>
                    <a:pt x="18" y="77"/>
                    <a:pt x="51" y="42"/>
                    <a:pt x="94" y="39"/>
                  </a:cubicBezTo>
                  <a:cubicBezTo>
                    <a:pt x="94" y="120"/>
                    <a:pt x="94" y="120"/>
                    <a:pt x="94" y="120"/>
                  </a:cubicBezTo>
                  <a:cubicBezTo>
                    <a:pt x="70" y="120"/>
                    <a:pt x="70" y="120"/>
                    <a:pt x="70" y="120"/>
                  </a:cubicBezTo>
                  <a:cubicBezTo>
                    <a:pt x="70" y="127"/>
                    <a:pt x="70" y="127"/>
                    <a:pt x="70" y="127"/>
                  </a:cubicBezTo>
                  <a:cubicBezTo>
                    <a:pt x="76" y="127"/>
                    <a:pt x="76" y="127"/>
                    <a:pt x="76" y="127"/>
                  </a:cubicBezTo>
                  <a:cubicBezTo>
                    <a:pt x="75" y="128"/>
                    <a:pt x="75" y="130"/>
                    <a:pt x="75" y="131"/>
                  </a:cubicBezTo>
                  <a:cubicBezTo>
                    <a:pt x="75" y="150"/>
                    <a:pt x="75" y="150"/>
                    <a:pt x="75" y="150"/>
                  </a:cubicBezTo>
                  <a:cubicBezTo>
                    <a:pt x="75" y="156"/>
                    <a:pt x="80" y="161"/>
                    <a:pt x="86" y="161"/>
                  </a:cubicBezTo>
                  <a:cubicBezTo>
                    <a:pt x="92" y="161"/>
                    <a:pt x="97" y="156"/>
                    <a:pt x="97" y="150"/>
                  </a:cubicBezTo>
                  <a:cubicBezTo>
                    <a:pt x="97" y="131"/>
                    <a:pt x="97" y="131"/>
                    <a:pt x="97" y="131"/>
                  </a:cubicBezTo>
                  <a:cubicBezTo>
                    <a:pt x="97" y="130"/>
                    <a:pt x="96" y="128"/>
                    <a:pt x="96" y="127"/>
                  </a:cubicBezTo>
                  <a:cubicBezTo>
                    <a:pt x="104" y="127"/>
                    <a:pt x="104" y="127"/>
                    <a:pt x="104" y="127"/>
                  </a:cubicBezTo>
                  <a:cubicBezTo>
                    <a:pt x="103" y="128"/>
                    <a:pt x="103" y="130"/>
                    <a:pt x="103" y="131"/>
                  </a:cubicBezTo>
                  <a:cubicBezTo>
                    <a:pt x="103" y="163"/>
                    <a:pt x="103" y="163"/>
                    <a:pt x="103" y="163"/>
                  </a:cubicBezTo>
                  <a:cubicBezTo>
                    <a:pt x="103" y="169"/>
                    <a:pt x="108" y="174"/>
                    <a:pt x="114" y="174"/>
                  </a:cubicBezTo>
                  <a:cubicBezTo>
                    <a:pt x="120" y="174"/>
                    <a:pt x="125" y="169"/>
                    <a:pt x="125" y="163"/>
                  </a:cubicBezTo>
                  <a:cubicBezTo>
                    <a:pt x="125" y="131"/>
                    <a:pt x="125" y="131"/>
                    <a:pt x="125" y="131"/>
                  </a:cubicBezTo>
                  <a:cubicBezTo>
                    <a:pt x="125" y="130"/>
                    <a:pt x="125" y="128"/>
                    <a:pt x="124" y="127"/>
                  </a:cubicBezTo>
                  <a:cubicBezTo>
                    <a:pt x="132" y="127"/>
                    <a:pt x="132" y="127"/>
                    <a:pt x="132" y="127"/>
                  </a:cubicBezTo>
                  <a:cubicBezTo>
                    <a:pt x="131" y="128"/>
                    <a:pt x="131" y="130"/>
                    <a:pt x="131" y="131"/>
                  </a:cubicBezTo>
                  <a:cubicBezTo>
                    <a:pt x="131" y="150"/>
                    <a:pt x="131" y="150"/>
                    <a:pt x="131" y="150"/>
                  </a:cubicBezTo>
                  <a:cubicBezTo>
                    <a:pt x="131" y="156"/>
                    <a:pt x="136" y="161"/>
                    <a:pt x="142" y="161"/>
                  </a:cubicBezTo>
                  <a:cubicBezTo>
                    <a:pt x="148" y="161"/>
                    <a:pt x="153" y="156"/>
                    <a:pt x="153" y="150"/>
                  </a:cubicBezTo>
                  <a:cubicBezTo>
                    <a:pt x="153" y="131"/>
                    <a:pt x="153" y="131"/>
                    <a:pt x="153" y="131"/>
                  </a:cubicBezTo>
                  <a:cubicBezTo>
                    <a:pt x="153" y="130"/>
                    <a:pt x="153" y="128"/>
                    <a:pt x="152" y="127"/>
                  </a:cubicBezTo>
                  <a:cubicBezTo>
                    <a:pt x="158" y="127"/>
                    <a:pt x="158" y="127"/>
                    <a:pt x="158" y="127"/>
                  </a:cubicBezTo>
                  <a:cubicBezTo>
                    <a:pt x="158" y="120"/>
                    <a:pt x="158" y="120"/>
                    <a:pt x="158" y="120"/>
                  </a:cubicBezTo>
                  <a:cubicBezTo>
                    <a:pt x="134" y="120"/>
                    <a:pt x="134" y="120"/>
                    <a:pt x="134" y="120"/>
                  </a:cubicBezTo>
                  <a:cubicBezTo>
                    <a:pt x="134" y="18"/>
                    <a:pt x="134" y="18"/>
                    <a:pt x="134" y="18"/>
                  </a:cubicBezTo>
                  <a:cubicBezTo>
                    <a:pt x="142" y="18"/>
                    <a:pt x="142" y="18"/>
                    <a:pt x="142" y="18"/>
                  </a:cubicBezTo>
                  <a:cubicBezTo>
                    <a:pt x="142" y="0"/>
                    <a:pt x="142" y="0"/>
                    <a:pt x="142" y="0"/>
                  </a:cubicBezTo>
                  <a:cubicBezTo>
                    <a:pt x="86" y="0"/>
                    <a:pt x="86" y="0"/>
                    <a:pt x="86" y="0"/>
                  </a:cubicBezTo>
                  <a:cubicBezTo>
                    <a:pt x="86" y="18"/>
                    <a:pt x="86" y="18"/>
                    <a:pt x="86" y="18"/>
                  </a:cubicBezTo>
                  <a:cubicBezTo>
                    <a:pt x="94" y="18"/>
                    <a:pt x="94" y="18"/>
                    <a:pt x="94" y="18"/>
                  </a:cubicBezTo>
                  <a:cubicBezTo>
                    <a:pt x="94" y="20"/>
                    <a:pt x="94" y="20"/>
                    <a:pt x="94" y="20"/>
                  </a:cubicBezTo>
                  <a:cubicBezTo>
                    <a:pt x="41" y="24"/>
                    <a:pt x="0" y="67"/>
                    <a:pt x="0" y="120"/>
                  </a:cubicBezTo>
                  <a:cubicBezTo>
                    <a:pt x="0" y="162"/>
                    <a:pt x="26" y="198"/>
                    <a:pt x="63" y="213"/>
                  </a:cubicBezTo>
                  <a:cubicBezTo>
                    <a:pt x="63" y="233"/>
                    <a:pt x="63" y="233"/>
                    <a:pt x="63" y="233"/>
                  </a:cubicBezTo>
                  <a:cubicBezTo>
                    <a:pt x="165" y="233"/>
                    <a:pt x="165" y="233"/>
                    <a:pt x="165" y="233"/>
                  </a:cubicBezTo>
                  <a:cubicBezTo>
                    <a:pt x="165" y="195"/>
                    <a:pt x="165" y="195"/>
                    <a:pt x="165" y="195"/>
                  </a:cubicBezTo>
                  <a:lnTo>
                    <a:pt x="158" y="1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 name="Freeform 14"/>
            <p:cNvSpPr>
              <a:spLocks noEditPoints="1"/>
            </p:cNvSpPr>
            <p:nvPr/>
          </p:nvSpPr>
          <p:spPr bwMode="auto">
            <a:xfrm>
              <a:off x="4863" y="2884"/>
              <a:ext cx="402" cy="69"/>
            </a:xfrm>
            <a:custGeom>
              <a:avLst/>
              <a:gdLst>
                <a:gd name="T0" fmla="*/ 0 w 402"/>
                <a:gd name="T1" fmla="*/ 0 h 69"/>
                <a:gd name="T2" fmla="*/ 0 w 402"/>
                <a:gd name="T3" fmla="*/ 69 h 69"/>
                <a:gd name="T4" fmla="*/ 402 w 402"/>
                <a:gd name="T5" fmla="*/ 69 h 69"/>
                <a:gd name="T6" fmla="*/ 402 w 402"/>
                <a:gd name="T7" fmla="*/ 0 h 69"/>
                <a:gd name="T8" fmla="*/ 0 w 402"/>
                <a:gd name="T9" fmla="*/ 0 h 69"/>
                <a:gd name="T10" fmla="*/ 386 w 402"/>
                <a:gd name="T11" fmla="*/ 52 h 69"/>
                <a:gd name="T12" fmla="*/ 14 w 402"/>
                <a:gd name="T13" fmla="*/ 52 h 69"/>
                <a:gd name="T14" fmla="*/ 14 w 402"/>
                <a:gd name="T15" fmla="*/ 17 h 69"/>
                <a:gd name="T16" fmla="*/ 386 w 402"/>
                <a:gd name="T17" fmla="*/ 17 h 69"/>
                <a:gd name="T18" fmla="*/ 386 w 402"/>
                <a:gd name="T19"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9">
                  <a:moveTo>
                    <a:pt x="0" y="0"/>
                  </a:moveTo>
                  <a:lnTo>
                    <a:pt x="0" y="69"/>
                  </a:lnTo>
                  <a:lnTo>
                    <a:pt x="402" y="69"/>
                  </a:lnTo>
                  <a:lnTo>
                    <a:pt x="402" y="0"/>
                  </a:lnTo>
                  <a:lnTo>
                    <a:pt x="0" y="0"/>
                  </a:lnTo>
                  <a:close/>
                  <a:moveTo>
                    <a:pt x="386" y="52"/>
                  </a:moveTo>
                  <a:lnTo>
                    <a:pt x="14" y="52"/>
                  </a:lnTo>
                  <a:lnTo>
                    <a:pt x="14" y="17"/>
                  </a:lnTo>
                  <a:lnTo>
                    <a:pt x="386" y="17"/>
                  </a:lnTo>
                  <a:lnTo>
                    <a:pt x="386"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5"/>
            <p:cNvSpPr>
              <a:spLocks noEditPoints="1"/>
            </p:cNvSpPr>
            <p:nvPr/>
          </p:nvSpPr>
          <p:spPr bwMode="auto">
            <a:xfrm>
              <a:off x="2306" y="1755"/>
              <a:ext cx="655" cy="246"/>
            </a:xfrm>
            <a:custGeom>
              <a:avLst/>
              <a:gdLst>
                <a:gd name="T0" fmla="*/ 275 w 277"/>
                <a:gd name="T1" fmla="*/ 90 h 104"/>
                <a:gd name="T2" fmla="*/ 274 w 277"/>
                <a:gd name="T3" fmla="*/ 15 h 104"/>
                <a:gd name="T4" fmla="*/ 276 w 277"/>
                <a:gd name="T5" fmla="*/ 5 h 104"/>
                <a:gd name="T6" fmla="*/ 268 w 277"/>
                <a:gd name="T7" fmla="*/ 0 h 104"/>
                <a:gd name="T8" fmla="*/ 8 w 277"/>
                <a:gd name="T9" fmla="*/ 0 h 104"/>
                <a:gd name="T10" fmla="*/ 0 w 277"/>
                <a:gd name="T11" fmla="*/ 9 h 104"/>
                <a:gd name="T12" fmla="*/ 0 w 277"/>
                <a:gd name="T13" fmla="*/ 95 h 104"/>
                <a:gd name="T14" fmla="*/ 8 w 277"/>
                <a:gd name="T15" fmla="*/ 104 h 104"/>
                <a:gd name="T16" fmla="*/ 268 w 277"/>
                <a:gd name="T17" fmla="*/ 104 h 104"/>
                <a:gd name="T18" fmla="*/ 268 w 277"/>
                <a:gd name="T19" fmla="*/ 104 h 104"/>
                <a:gd name="T20" fmla="*/ 277 w 277"/>
                <a:gd name="T21" fmla="*/ 95 h 104"/>
                <a:gd name="T22" fmla="*/ 275 w 277"/>
                <a:gd name="T23" fmla="*/ 90 h 104"/>
                <a:gd name="T24" fmla="*/ 12 w 277"/>
                <a:gd name="T25" fmla="*/ 88 h 104"/>
                <a:gd name="T26" fmla="*/ 12 w 277"/>
                <a:gd name="T27" fmla="*/ 15 h 104"/>
                <a:gd name="T28" fmla="*/ 256 w 277"/>
                <a:gd name="T29" fmla="*/ 15 h 104"/>
                <a:gd name="T30" fmla="*/ 249 w 277"/>
                <a:gd name="T31" fmla="*/ 46 h 104"/>
                <a:gd name="T32" fmla="*/ 64 w 277"/>
                <a:gd name="T33" fmla="*/ 46 h 104"/>
                <a:gd name="T34" fmla="*/ 58 w 277"/>
                <a:gd name="T35" fmla="*/ 52 h 104"/>
                <a:gd name="T36" fmla="*/ 64 w 277"/>
                <a:gd name="T37" fmla="*/ 58 h 104"/>
                <a:gd name="T38" fmla="*/ 250 w 277"/>
                <a:gd name="T39" fmla="*/ 58 h 104"/>
                <a:gd name="T40" fmla="*/ 259 w 277"/>
                <a:gd name="T41" fmla="*/ 88 h 104"/>
                <a:gd name="T42" fmla="*/ 12 w 277"/>
                <a:gd name="T43"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104">
                  <a:moveTo>
                    <a:pt x="275" y="90"/>
                  </a:moveTo>
                  <a:cubicBezTo>
                    <a:pt x="271" y="84"/>
                    <a:pt x="247" y="41"/>
                    <a:pt x="274" y="15"/>
                  </a:cubicBezTo>
                  <a:cubicBezTo>
                    <a:pt x="277" y="12"/>
                    <a:pt x="277" y="8"/>
                    <a:pt x="276" y="5"/>
                  </a:cubicBezTo>
                  <a:cubicBezTo>
                    <a:pt x="275" y="2"/>
                    <a:pt x="272" y="0"/>
                    <a:pt x="268" y="0"/>
                  </a:cubicBezTo>
                  <a:cubicBezTo>
                    <a:pt x="8" y="0"/>
                    <a:pt x="8" y="0"/>
                    <a:pt x="8" y="0"/>
                  </a:cubicBezTo>
                  <a:cubicBezTo>
                    <a:pt x="4" y="0"/>
                    <a:pt x="0" y="4"/>
                    <a:pt x="0" y="9"/>
                  </a:cubicBezTo>
                  <a:cubicBezTo>
                    <a:pt x="0" y="95"/>
                    <a:pt x="0" y="95"/>
                    <a:pt x="0" y="95"/>
                  </a:cubicBezTo>
                  <a:cubicBezTo>
                    <a:pt x="0" y="100"/>
                    <a:pt x="4" y="104"/>
                    <a:pt x="8" y="104"/>
                  </a:cubicBezTo>
                  <a:cubicBezTo>
                    <a:pt x="268" y="104"/>
                    <a:pt x="268" y="104"/>
                    <a:pt x="268" y="104"/>
                  </a:cubicBezTo>
                  <a:cubicBezTo>
                    <a:pt x="268" y="104"/>
                    <a:pt x="268" y="104"/>
                    <a:pt x="268" y="104"/>
                  </a:cubicBezTo>
                  <a:cubicBezTo>
                    <a:pt x="273" y="104"/>
                    <a:pt x="277" y="100"/>
                    <a:pt x="277" y="95"/>
                  </a:cubicBezTo>
                  <a:cubicBezTo>
                    <a:pt x="277" y="93"/>
                    <a:pt x="276" y="91"/>
                    <a:pt x="275" y="90"/>
                  </a:cubicBezTo>
                  <a:close/>
                  <a:moveTo>
                    <a:pt x="12" y="88"/>
                  </a:moveTo>
                  <a:cubicBezTo>
                    <a:pt x="12" y="15"/>
                    <a:pt x="12" y="15"/>
                    <a:pt x="12" y="15"/>
                  </a:cubicBezTo>
                  <a:cubicBezTo>
                    <a:pt x="256" y="15"/>
                    <a:pt x="256" y="15"/>
                    <a:pt x="256" y="15"/>
                  </a:cubicBezTo>
                  <a:cubicBezTo>
                    <a:pt x="251" y="25"/>
                    <a:pt x="249" y="36"/>
                    <a:pt x="249" y="46"/>
                  </a:cubicBezTo>
                  <a:cubicBezTo>
                    <a:pt x="64" y="46"/>
                    <a:pt x="64" y="46"/>
                    <a:pt x="64" y="46"/>
                  </a:cubicBezTo>
                  <a:cubicBezTo>
                    <a:pt x="61" y="46"/>
                    <a:pt x="58" y="49"/>
                    <a:pt x="58" y="52"/>
                  </a:cubicBezTo>
                  <a:cubicBezTo>
                    <a:pt x="58" y="55"/>
                    <a:pt x="61" y="58"/>
                    <a:pt x="64" y="58"/>
                  </a:cubicBezTo>
                  <a:cubicBezTo>
                    <a:pt x="250" y="58"/>
                    <a:pt x="250" y="58"/>
                    <a:pt x="250" y="58"/>
                  </a:cubicBezTo>
                  <a:cubicBezTo>
                    <a:pt x="252" y="70"/>
                    <a:pt x="256" y="81"/>
                    <a:pt x="259" y="88"/>
                  </a:cubicBezTo>
                  <a:cubicBezTo>
                    <a:pt x="12" y="88"/>
                    <a:pt x="12" y="88"/>
                    <a:pt x="12"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6"/>
            <p:cNvSpPr/>
            <p:nvPr/>
          </p:nvSpPr>
          <p:spPr bwMode="auto">
            <a:xfrm>
              <a:off x="2450" y="1365"/>
              <a:ext cx="336" cy="374"/>
            </a:xfrm>
            <a:custGeom>
              <a:avLst/>
              <a:gdLst>
                <a:gd name="T0" fmla="*/ 60 w 142"/>
                <a:gd name="T1" fmla="*/ 157 h 158"/>
                <a:gd name="T2" fmla="*/ 79 w 142"/>
                <a:gd name="T3" fmla="*/ 158 h 158"/>
                <a:gd name="T4" fmla="*/ 140 w 142"/>
                <a:gd name="T5" fmla="*/ 80 h 158"/>
                <a:gd name="T6" fmla="*/ 74 w 142"/>
                <a:gd name="T7" fmla="*/ 38 h 158"/>
                <a:gd name="T8" fmla="*/ 71 w 142"/>
                <a:gd name="T9" fmla="*/ 34 h 158"/>
                <a:gd name="T10" fmla="*/ 125 w 142"/>
                <a:gd name="T11" fmla="*/ 8 h 158"/>
                <a:gd name="T12" fmla="*/ 71 w 142"/>
                <a:gd name="T13" fmla="*/ 34 h 158"/>
                <a:gd name="T14" fmla="*/ 60 w 142"/>
                <a:gd name="T15" fmla="*/ 0 h 158"/>
                <a:gd name="T16" fmla="*/ 52 w 142"/>
                <a:gd name="T17" fmla="*/ 2 h 158"/>
                <a:gd name="T18" fmla="*/ 64 w 142"/>
                <a:gd name="T19" fmla="*/ 37 h 158"/>
                <a:gd name="T20" fmla="*/ 2 w 142"/>
                <a:gd name="T21" fmla="*/ 80 h 158"/>
                <a:gd name="T22" fmla="*/ 60 w 142"/>
                <a:gd name="T23" fmla="*/ 15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58">
                  <a:moveTo>
                    <a:pt x="60" y="157"/>
                  </a:moveTo>
                  <a:cubicBezTo>
                    <a:pt x="61" y="157"/>
                    <a:pt x="69" y="158"/>
                    <a:pt x="79" y="158"/>
                  </a:cubicBezTo>
                  <a:cubicBezTo>
                    <a:pt x="117" y="158"/>
                    <a:pt x="140" y="113"/>
                    <a:pt x="140" y="80"/>
                  </a:cubicBezTo>
                  <a:cubicBezTo>
                    <a:pt x="142" y="43"/>
                    <a:pt x="105" y="31"/>
                    <a:pt x="74" y="38"/>
                  </a:cubicBezTo>
                  <a:cubicBezTo>
                    <a:pt x="73" y="37"/>
                    <a:pt x="72" y="36"/>
                    <a:pt x="71" y="34"/>
                  </a:cubicBezTo>
                  <a:cubicBezTo>
                    <a:pt x="93" y="41"/>
                    <a:pt x="118" y="29"/>
                    <a:pt x="125" y="8"/>
                  </a:cubicBezTo>
                  <a:cubicBezTo>
                    <a:pt x="105" y="1"/>
                    <a:pt x="79" y="13"/>
                    <a:pt x="71" y="34"/>
                  </a:cubicBezTo>
                  <a:cubicBezTo>
                    <a:pt x="68" y="28"/>
                    <a:pt x="62" y="16"/>
                    <a:pt x="60" y="0"/>
                  </a:cubicBezTo>
                  <a:cubicBezTo>
                    <a:pt x="52" y="2"/>
                    <a:pt x="52" y="2"/>
                    <a:pt x="52" y="2"/>
                  </a:cubicBezTo>
                  <a:cubicBezTo>
                    <a:pt x="55" y="18"/>
                    <a:pt x="60" y="30"/>
                    <a:pt x="64" y="37"/>
                  </a:cubicBezTo>
                  <a:cubicBezTo>
                    <a:pt x="34" y="33"/>
                    <a:pt x="0" y="45"/>
                    <a:pt x="2" y="80"/>
                  </a:cubicBezTo>
                  <a:cubicBezTo>
                    <a:pt x="2" y="112"/>
                    <a:pt x="23" y="155"/>
                    <a:pt x="60"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7"/>
            <p:cNvSpPr>
              <a:spLocks noEditPoints="1"/>
            </p:cNvSpPr>
            <p:nvPr/>
          </p:nvSpPr>
          <p:spPr bwMode="auto">
            <a:xfrm>
              <a:off x="3588" y="404"/>
              <a:ext cx="509" cy="625"/>
            </a:xfrm>
            <a:custGeom>
              <a:avLst/>
              <a:gdLst>
                <a:gd name="T0" fmla="*/ 67 w 215"/>
                <a:gd name="T1" fmla="*/ 66 h 264"/>
                <a:gd name="T2" fmla="*/ 68 w 215"/>
                <a:gd name="T3" fmla="*/ 64 h 264"/>
                <a:gd name="T4" fmla="*/ 68 w 215"/>
                <a:gd name="T5" fmla="*/ 64 h 264"/>
                <a:gd name="T6" fmla="*/ 68 w 215"/>
                <a:gd name="T7" fmla="*/ 41 h 264"/>
                <a:gd name="T8" fmla="*/ 112 w 215"/>
                <a:gd name="T9" fmla="*/ 68 h 264"/>
                <a:gd name="T10" fmla="*/ 156 w 215"/>
                <a:gd name="T11" fmla="*/ 41 h 264"/>
                <a:gd name="T12" fmla="*/ 156 w 215"/>
                <a:gd name="T13" fmla="*/ 62 h 264"/>
                <a:gd name="T14" fmla="*/ 157 w 215"/>
                <a:gd name="T15" fmla="*/ 66 h 264"/>
                <a:gd name="T16" fmla="*/ 112 w 215"/>
                <a:gd name="T17" fmla="*/ 81 h 264"/>
                <a:gd name="T18" fmla="*/ 67 w 215"/>
                <a:gd name="T19" fmla="*/ 66 h 264"/>
                <a:gd name="T20" fmla="*/ 181 w 215"/>
                <a:gd name="T21" fmla="*/ 21 h 264"/>
                <a:gd name="T22" fmla="*/ 112 w 215"/>
                <a:gd name="T23" fmla="*/ 0 h 264"/>
                <a:gd name="T24" fmla="*/ 43 w 215"/>
                <a:gd name="T25" fmla="*/ 21 h 264"/>
                <a:gd name="T26" fmla="*/ 112 w 215"/>
                <a:gd name="T27" fmla="*/ 63 h 264"/>
                <a:gd name="T28" fmla="*/ 181 w 215"/>
                <a:gd name="T29" fmla="*/ 21 h 264"/>
                <a:gd name="T30" fmla="*/ 67 w 215"/>
                <a:gd name="T31" fmla="*/ 105 h 264"/>
                <a:gd name="T32" fmla="*/ 112 w 215"/>
                <a:gd name="T33" fmla="*/ 148 h 264"/>
                <a:gd name="T34" fmla="*/ 157 w 215"/>
                <a:gd name="T35" fmla="*/ 105 h 264"/>
                <a:gd name="T36" fmla="*/ 157 w 215"/>
                <a:gd name="T37" fmla="*/ 81 h 264"/>
                <a:gd name="T38" fmla="*/ 112 w 215"/>
                <a:gd name="T39" fmla="*/ 92 h 264"/>
                <a:gd name="T40" fmla="*/ 67 w 215"/>
                <a:gd name="T41" fmla="*/ 81 h 264"/>
                <a:gd name="T42" fmla="*/ 67 w 215"/>
                <a:gd name="T43" fmla="*/ 105 h 264"/>
                <a:gd name="T44" fmla="*/ 215 w 215"/>
                <a:gd name="T45" fmla="*/ 202 h 264"/>
                <a:gd name="T46" fmla="*/ 215 w 215"/>
                <a:gd name="T47" fmla="*/ 264 h 264"/>
                <a:gd name="T48" fmla="*/ 177 w 215"/>
                <a:gd name="T49" fmla="*/ 264 h 264"/>
                <a:gd name="T50" fmla="*/ 177 w 215"/>
                <a:gd name="T51" fmla="*/ 210 h 264"/>
                <a:gd name="T52" fmla="*/ 165 w 215"/>
                <a:gd name="T53" fmla="*/ 210 h 264"/>
                <a:gd name="T54" fmla="*/ 165 w 215"/>
                <a:gd name="T55" fmla="*/ 264 h 264"/>
                <a:gd name="T56" fmla="*/ 52 w 215"/>
                <a:gd name="T57" fmla="*/ 264 h 264"/>
                <a:gd name="T58" fmla="*/ 52 w 215"/>
                <a:gd name="T59" fmla="*/ 210 h 264"/>
                <a:gd name="T60" fmla="*/ 40 w 215"/>
                <a:gd name="T61" fmla="*/ 210 h 264"/>
                <a:gd name="T62" fmla="*/ 40 w 215"/>
                <a:gd name="T63" fmla="*/ 264 h 264"/>
                <a:gd name="T64" fmla="*/ 3 w 215"/>
                <a:gd name="T65" fmla="*/ 264 h 264"/>
                <a:gd name="T66" fmla="*/ 3 w 215"/>
                <a:gd name="T67" fmla="*/ 202 h 264"/>
                <a:gd name="T68" fmla="*/ 64 w 215"/>
                <a:gd name="T69" fmla="*/ 154 h 264"/>
                <a:gd name="T70" fmla="*/ 99 w 215"/>
                <a:gd name="T71" fmla="*/ 154 h 264"/>
                <a:gd name="T72" fmla="*/ 111 w 215"/>
                <a:gd name="T73" fmla="*/ 174 h 264"/>
                <a:gd name="T74" fmla="*/ 124 w 215"/>
                <a:gd name="T75" fmla="*/ 154 h 264"/>
                <a:gd name="T76" fmla="*/ 154 w 215"/>
                <a:gd name="T77" fmla="*/ 154 h 264"/>
                <a:gd name="T78" fmla="*/ 215 w 215"/>
                <a:gd name="T79" fmla="*/ 202 h 264"/>
                <a:gd name="T80" fmla="*/ 122 w 215"/>
                <a:gd name="T81" fmla="*/ 195 h 264"/>
                <a:gd name="T82" fmla="*/ 112 w 215"/>
                <a:gd name="T83" fmla="*/ 177 h 264"/>
                <a:gd name="T84" fmla="*/ 101 w 215"/>
                <a:gd name="T85" fmla="*/ 195 h 264"/>
                <a:gd name="T86" fmla="*/ 112 w 215"/>
                <a:gd name="T87" fmla="*/ 247 h 264"/>
                <a:gd name="T88" fmla="*/ 122 w 215"/>
                <a:gd name="T89" fmla="*/ 195 h 264"/>
                <a:gd name="T90" fmla="*/ 48 w 215"/>
                <a:gd name="T91" fmla="*/ 71 h 264"/>
                <a:gd name="T92" fmla="*/ 44 w 215"/>
                <a:gd name="T93" fmla="*/ 25 h 264"/>
                <a:gd name="T94" fmla="*/ 40 w 215"/>
                <a:gd name="T95" fmla="*/ 71 h 264"/>
                <a:gd name="T96" fmla="*/ 44 w 215"/>
                <a:gd name="T97" fmla="*/ 84 h 264"/>
                <a:gd name="T98" fmla="*/ 48 w 215"/>
                <a:gd name="T99" fmla="*/ 7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64">
                  <a:moveTo>
                    <a:pt x="67" y="66"/>
                  </a:moveTo>
                  <a:cubicBezTo>
                    <a:pt x="67" y="66"/>
                    <a:pt x="67" y="65"/>
                    <a:pt x="68" y="64"/>
                  </a:cubicBezTo>
                  <a:cubicBezTo>
                    <a:pt x="68" y="64"/>
                    <a:pt x="68" y="64"/>
                    <a:pt x="68" y="64"/>
                  </a:cubicBezTo>
                  <a:cubicBezTo>
                    <a:pt x="68" y="41"/>
                    <a:pt x="68" y="41"/>
                    <a:pt x="68" y="41"/>
                  </a:cubicBezTo>
                  <a:cubicBezTo>
                    <a:pt x="112" y="68"/>
                    <a:pt x="112" y="68"/>
                    <a:pt x="112" y="68"/>
                  </a:cubicBezTo>
                  <a:cubicBezTo>
                    <a:pt x="156" y="41"/>
                    <a:pt x="156" y="41"/>
                    <a:pt x="156" y="41"/>
                  </a:cubicBezTo>
                  <a:cubicBezTo>
                    <a:pt x="156" y="62"/>
                    <a:pt x="156" y="62"/>
                    <a:pt x="156" y="62"/>
                  </a:cubicBezTo>
                  <a:cubicBezTo>
                    <a:pt x="157" y="65"/>
                    <a:pt x="157" y="66"/>
                    <a:pt x="157" y="66"/>
                  </a:cubicBezTo>
                  <a:cubicBezTo>
                    <a:pt x="157" y="75"/>
                    <a:pt x="137" y="81"/>
                    <a:pt x="112" y="81"/>
                  </a:cubicBezTo>
                  <a:cubicBezTo>
                    <a:pt x="87" y="81"/>
                    <a:pt x="67" y="74"/>
                    <a:pt x="67" y="66"/>
                  </a:cubicBezTo>
                  <a:close/>
                  <a:moveTo>
                    <a:pt x="181" y="21"/>
                  </a:moveTo>
                  <a:cubicBezTo>
                    <a:pt x="112" y="0"/>
                    <a:pt x="112" y="0"/>
                    <a:pt x="112" y="0"/>
                  </a:cubicBezTo>
                  <a:cubicBezTo>
                    <a:pt x="43" y="21"/>
                    <a:pt x="43" y="21"/>
                    <a:pt x="43" y="21"/>
                  </a:cubicBezTo>
                  <a:cubicBezTo>
                    <a:pt x="112" y="63"/>
                    <a:pt x="112" y="63"/>
                    <a:pt x="112" y="63"/>
                  </a:cubicBezTo>
                  <a:lnTo>
                    <a:pt x="181" y="21"/>
                  </a:lnTo>
                  <a:close/>
                  <a:moveTo>
                    <a:pt x="67" y="105"/>
                  </a:moveTo>
                  <a:cubicBezTo>
                    <a:pt x="67" y="129"/>
                    <a:pt x="87" y="148"/>
                    <a:pt x="112" y="148"/>
                  </a:cubicBezTo>
                  <a:cubicBezTo>
                    <a:pt x="137" y="148"/>
                    <a:pt x="157" y="129"/>
                    <a:pt x="157" y="105"/>
                  </a:cubicBezTo>
                  <a:cubicBezTo>
                    <a:pt x="157" y="81"/>
                    <a:pt x="157" y="81"/>
                    <a:pt x="157" y="81"/>
                  </a:cubicBezTo>
                  <a:cubicBezTo>
                    <a:pt x="157" y="81"/>
                    <a:pt x="142" y="92"/>
                    <a:pt x="112" y="92"/>
                  </a:cubicBezTo>
                  <a:cubicBezTo>
                    <a:pt x="82" y="92"/>
                    <a:pt x="67" y="81"/>
                    <a:pt x="67" y="81"/>
                  </a:cubicBezTo>
                  <a:lnTo>
                    <a:pt x="67" y="105"/>
                  </a:lnTo>
                  <a:close/>
                  <a:moveTo>
                    <a:pt x="215" y="202"/>
                  </a:moveTo>
                  <a:cubicBezTo>
                    <a:pt x="215" y="264"/>
                    <a:pt x="215" y="264"/>
                    <a:pt x="215" y="264"/>
                  </a:cubicBezTo>
                  <a:cubicBezTo>
                    <a:pt x="177" y="264"/>
                    <a:pt x="177" y="264"/>
                    <a:pt x="177" y="264"/>
                  </a:cubicBezTo>
                  <a:cubicBezTo>
                    <a:pt x="177" y="210"/>
                    <a:pt x="177" y="210"/>
                    <a:pt x="177" y="210"/>
                  </a:cubicBezTo>
                  <a:cubicBezTo>
                    <a:pt x="165" y="210"/>
                    <a:pt x="165" y="210"/>
                    <a:pt x="165" y="210"/>
                  </a:cubicBezTo>
                  <a:cubicBezTo>
                    <a:pt x="165" y="264"/>
                    <a:pt x="165" y="264"/>
                    <a:pt x="165" y="264"/>
                  </a:cubicBezTo>
                  <a:cubicBezTo>
                    <a:pt x="52" y="264"/>
                    <a:pt x="52" y="264"/>
                    <a:pt x="52" y="264"/>
                  </a:cubicBezTo>
                  <a:cubicBezTo>
                    <a:pt x="52" y="210"/>
                    <a:pt x="52" y="210"/>
                    <a:pt x="52" y="210"/>
                  </a:cubicBezTo>
                  <a:cubicBezTo>
                    <a:pt x="40" y="210"/>
                    <a:pt x="40" y="210"/>
                    <a:pt x="40" y="210"/>
                  </a:cubicBezTo>
                  <a:cubicBezTo>
                    <a:pt x="40" y="264"/>
                    <a:pt x="40" y="264"/>
                    <a:pt x="40" y="264"/>
                  </a:cubicBezTo>
                  <a:cubicBezTo>
                    <a:pt x="3" y="264"/>
                    <a:pt x="3" y="264"/>
                    <a:pt x="3" y="264"/>
                  </a:cubicBezTo>
                  <a:cubicBezTo>
                    <a:pt x="3" y="202"/>
                    <a:pt x="3" y="202"/>
                    <a:pt x="3" y="202"/>
                  </a:cubicBezTo>
                  <a:cubicBezTo>
                    <a:pt x="3" y="202"/>
                    <a:pt x="0" y="155"/>
                    <a:pt x="64" y="154"/>
                  </a:cubicBezTo>
                  <a:cubicBezTo>
                    <a:pt x="99" y="154"/>
                    <a:pt x="99" y="154"/>
                    <a:pt x="99" y="154"/>
                  </a:cubicBezTo>
                  <a:cubicBezTo>
                    <a:pt x="111" y="174"/>
                    <a:pt x="111" y="174"/>
                    <a:pt x="111" y="174"/>
                  </a:cubicBezTo>
                  <a:cubicBezTo>
                    <a:pt x="124" y="154"/>
                    <a:pt x="124" y="154"/>
                    <a:pt x="124" y="154"/>
                  </a:cubicBezTo>
                  <a:cubicBezTo>
                    <a:pt x="154" y="154"/>
                    <a:pt x="154" y="154"/>
                    <a:pt x="154" y="154"/>
                  </a:cubicBezTo>
                  <a:cubicBezTo>
                    <a:pt x="154" y="154"/>
                    <a:pt x="211" y="153"/>
                    <a:pt x="215" y="202"/>
                  </a:cubicBezTo>
                  <a:close/>
                  <a:moveTo>
                    <a:pt x="122" y="195"/>
                  </a:moveTo>
                  <a:cubicBezTo>
                    <a:pt x="112" y="177"/>
                    <a:pt x="112" y="177"/>
                    <a:pt x="112" y="177"/>
                  </a:cubicBezTo>
                  <a:cubicBezTo>
                    <a:pt x="101" y="195"/>
                    <a:pt x="101" y="195"/>
                    <a:pt x="101" y="195"/>
                  </a:cubicBezTo>
                  <a:cubicBezTo>
                    <a:pt x="112" y="247"/>
                    <a:pt x="112" y="247"/>
                    <a:pt x="112" y="247"/>
                  </a:cubicBezTo>
                  <a:lnTo>
                    <a:pt x="122" y="195"/>
                  </a:lnTo>
                  <a:close/>
                  <a:moveTo>
                    <a:pt x="48" y="71"/>
                  </a:moveTo>
                  <a:cubicBezTo>
                    <a:pt x="44" y="25"/>
                    <a:pt x="44" y="25"/>
                    <a:pt x="44" y="25"/>
                  </a:cubicBezTo>
                  <a:cubicBezTo>
                    <a:pt x="40" y="71"/>
                    <a:pt x="40" y="71"/>
                    <a:pt x="40" y="71"/>
                  </a:cubicBezTo>
                  <a:cubicBezTo>
                    <a:pt x="44" y="84"/>
                    <a:pt x="44" y="84"/>
                    <a:pt x="44" y="84"/>
                  </a:cubicBezTo>
                  <a:lnTo>
                    <a:pt x="48" y="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8"/>
            <p:cNvSpPr>
              <a:spLocks noEditPoints="1"/>
            </p:cNvSpPr>
            <p:nvPr/>
          </p:nvSpPr>
          <p:spPr bwMode="auto">
            <a:xfrm>
              <a:off x="3527" y="1367"/>
              <a:ext cx="643" cy="613"/>
            </a:xfrm>
            <a:custGeom>
              <a:avLst/>
              <a:gdLst>
                <a:gd name="T0" fmla="*/ 18 w 272"/>
                <a:gd name="T1" fmla="*/ 0 h 259"/>
                <a:gd name="T2" fmla="*/ 0 w 272"/>
                <a:gd name="T3" fmla="*/ 186 h 259"/>
                <a:gd name="T4" fmla="*/ 109 w 272"/>
                <a:gd name="T5" fmla="*/ 204 h 259"/>
                <a:gd name="T6" fmla="*/ 81 w 272"/>
                <a:gd name="T7" fmla="*/ 259 h 259"/>
                <a:gd name="T8" fmla="*/ 164 w 272"/>
                <a:gd name="T9" fmla="*/ 259 h 259"/>
                <a:gd name="T10" fmla="*/ 191 w 272"/>
                <a:gd name="T11" fmla="*/ 241 h 259"/>
                <a:gd name="T12" fmla="*/ 254 w 272"/>
                <a:gd name="T13" fmla="*/ 204 h 259"/>
                <a:gd name="T14" fmla="*/ 272 w 272"/>
                <a:gd name="T15" fmla="*/ 18 h 259"/>
                <a:gd name="T16" fmla="*/ 137 w 272"/>
                <a:gd name="T17" fmla="*/ 198 h 259"/>
                <a:gd name="T18" fmla="*/ 137 w 272"/>
                <a:gd name="T19" fmla="*/ 166 h 259"/>
                <a:gd name="T20" fmla="*/ 137 w 272"/>
                <a:gd name="T21" fmla="*/ 198 h 259"/>
                <a:gd name="T22" fmla="*/ 253 w 272"/>
                <a:gd name="T23" fmla="*/ 161 h 259"/>
                <a:gd name="T24" fmla="*/ 20 w 272"/>
                <a:gd name="T25" fmla="*/ 20 h 259"/>
                <a:gd name="T26" fmla="*/ 253 w 272"/>
                <a:gd name="T27" fmla="*/ 161 h 259"/>
                <a:gd name="T28" fmla="*/ 138 w 272"/>
                <a:gd name="T29" fmla="*/ 192 h 259"/>
                <a:gd name="T30" fmla="*/ 138 w 272"/>
                <a:gd name="T31" fmla="*/ 172 h 259"/>
                <a:gd name="T32" fmla="*/ 151 w 272"/>
                <a:gd name="T33" fmla="*/ 87 h 259"/>
                <a:gd name="T34" fmla="*/ 148 w 272"/>
                <a:gd name="T35" fmla="*/ 77 h 259"/>
                <a:gd name="T36" fmla="*/ 157 w 272"/>
                <a:gd name="T37" fmla="*/ 82 h 259"/>
                <a:gd name="T38" fmla="*/ 178 w 272"/>
                <a:gd name="T39" fmla="*/ 98 h 259"/>
                <a:gd name="T40" fmla="*/ 176 w 272"/>
                <a:gd name="T41" fmla="*/ 77 h 259"/>
                <a:gd name="T42" fmla="*/ 189 w 272"/>
                <a:gd name="T43" fmla="*/ 87 h 259"/>
                <a:gd name="T44" fmla="*/ 129 w 272"/>
                <a:gd name="T45" fmla="*/ 110 h 259"/>
                <a:gd name="T46" fmla="*/ 230 w 272"/>
                <a:gd name="T47" fmla="*/ 65 h 259"/>
                <a:gd name="T48" fmla="*/ 129 w 272"/>
                <a:gd name="T49" fmla="*/ 110 h 259"/>
                <a:gd name="T50" fmla="*/ 221 w 272"/>
                <a:gd name="T51" fmla="*/ 78 h 259"/>
                <a:gd name="T52" fmla="*/ 209 w 272"/>
                <a:gd name="T53" fmla="*/ 85 h 259"/>
                <a:gd name="T54" fmla="*/ 220 w 272"/>
                <a:gd name="T55" fmla="*/ 91 h 259"/>
                <a:gd name="T56" fmla="*/ 209 w 272"/>
                <a:gd name="T57" fmla="*/ 104 h 259"/>
                <a:gd name="T58" fmla="*/ 202 w 272"/>
                <a:gd name="T59" fmla="*/ 72 h 259"/>
                <a:gd name="T60" fmla="*/ 169 w 272"/>
                <a:gd name="T61" fmla="*/ 72 h 259"/>
                <a:gd name="T62" fmla="*/ 191 w 272"/>
                <a:gd name="T63" fmla="*/ 75 h 259"/>
                <a:gd name="T64" fmla="*/ 192 w 272"/>
                <a:gd name="T65" fmla="*/ 100 h 259"/>
                <a:gd name="T66" fmla="*/ 169 w 272"/>
                <a:gd name="T67" fmla="*/ 103 h 259"/>
                <a:gd name="T68" fmla="*/ 151 w 272"/>
                <a:gd name="T69" fmla="*/ 71 h 259"/>
                <a:gd name="T70" fmla="*/ 164 w 272"/>
                <a:gd name="T71" fmla="*/ 81 h 259"/>
                <a:gd name="T72" fmla="*/ 151 w 272"/>
                <a:gd name="T73" fmla="*/ 92 h 259"/>
                <a:gd name="T74" fmla="*/ 148 w 272"/>
                <a:gd name="T75" fmla="*/ 104 h 259"/>
                <a:gd name="T76" fmla="*/ 141 w 272"/>
                <a:gd name="T77" fmla="*/ 72 h 259"/>
                <a:gd name="T78" fmla="*/ 151 w 272"/>
                <a:gd name="T79" fmla="*/ 71 h 259"/>
                <a:gd name="T80" fmla="*/ 59 w 272"/>
                <a:gd name="T81" fmla="*/ 114 h 259"/>
                <a:gd name="T82" fmla="*/ 201 w 272"/>
                <a:gd name="T83" fmla="*/ 35 h 259"/>
                <a:gd name="T84" fmla="*/ 193 w 272"/>
                <a:gd name="T85" fmla="*/ 60 h 259"/>
                <a:gd name="T86" fmla="*/ 68 w 272"/>
                <a:gd name="T87" fmla="*/ 43 h 259"/>
                <a:gd name="T88" fmla="*/ 99 w 272"/>
                <a:gd name="T89" fmla="*/ 106 h 259"/>
                <a:gd name="T90" fmla="*/ 193 w 272"/>
                <a:gd name="T91" fmla="*/ 131 h 259"/>
                <a:gd name="T92" fmla="*/ 201 w 272"/>
                <a:gd name="T93" fmla="*/ 117 h 259"/>
                <a:gd name="T94" fmla="*/ 89 w 272"/>
                <a:gd name="T95" fmla="*/ 14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259">
                  <a:moveTo>
                    <a:pt x="254" y="0"/>
                  </a:moveTo>
                  <a:cubicBezTo>
                    <a:pt x="18" y="0"/>
                    <a:pt x="18" y="0"/>
                    <a:pt x="18" y="0"/>
                  </a:cubicBezTo>
                  <a:cubicBezTo>
                    <a:pt x="8" y="0"/>
                    <a:pt x="0" y="8"/>
                    <a:pt x="0" y="18"/>
                  </a:cubicBezTo>
                  <a:cubicBezTo>
                    <a:pt x="0" y="186"/>
                    <a:pt x="0" y="186"/>
                    <a:pt x="0" y="186"/>
                  </a:cubicBezTo>
                  <a:cubicBezTo>
                    <a:pt x="0" y="196"/>
                    <a:pt x="8" y="204"/>
                    <a:pt x="18" y="204"/>
                  </a:cubicBezTo>
                  <a:cubicBezTo>
                    <a:pt x="109" y="204"/>
                    <a:pt x="109" y="204"/>
                    <a:pt x="109" y="204"/>
                  </a:cubicBezTo>
                  <a:cubicBezTo>
                    <a:pt x="109" y="204"/>
                    <a:pt x="113" y="241"/>
                    <a:pt x="81" y="241"/>
                  </a:cubicBezTo>
                  <a:cubicBezTo>
                    <a:pt x="81" y="259"/>
                    <a:pt x="81" y="259"/>
                    <a:pt x="81" y="259"/>
                  </a:cubicBezTo>
                  <a:cubicBezTo>
                    <a:pt x="109" y="259"/>
                    <a:pt x="109" y="259"/>
                    <a:pt x="109" y="259"/>
                  </a:cubicBezTo>
                  <a:cubicBezTo>
                    <a:pt x="164" y="259"/>
                    <a:pt x="164" y="259"/>
                    <a:pt x="164" y="259"/>
                  </a:cubicBezTo>
                  <a:cubicBezTo>
                    <a:pt x="191" y="259"/>
                    <a:pt x="191" y="259"/>
                    <a:pt x="191" y="259"/>
                  </a:cubicBezTo>
                  <a:cubicBezTo>
                    <a:pt x="191" y="241"/>
                    <a:pt x="191" y="241"/>
                    <a:pt x="191" y="241"/>
                  </a:cubicBezTo>
                  <a:cubicBezTo>
                    <a:pt x="159" y="241"/>
                    <a:pt x="164" y="204"/>
                    <a:pt x="164" y="204"/>
                  </a:cubicBezTo>
                  <a:cubicBezTo>
                    <a:pt x="254" y="204"/>
                    <a:pt x="254" y="204"/>
                    <a:pt x="254" y="204"/>
                  </a:cubicBezTo>
                  <a:cubicBezTo>
                    <a:pt x="264" y="204"/>
                    <a:pt x="272" y="196"/>
                    <a:pt x="272" y="186"/>
                  </a:cubicBezTo>
                  <a:cubicBezTo>
                    <a:pt x="272" y="18"/>
                    <a:pt x="272" y="18"/>
                    <a:pt x="272" y="18"/>
                  </a:cubicBezTo>
                  <a:cubicBezTo>
                    <a:pt x="272" y="8"/>
                    <a:pt x="264" y="0"/>
                    <a:pt x="254" y="0"/>
                  </a:cubicBezTo>
                  <a:close/>
                  <a:moveTo>
                    <a:pt x="137" y="198"/>
                  </a:moveTo>
                  <a:cubicBezTo>
                    <a:pt x="129" y="198"/>
                    <a:pt x="122" y="191"/>
                    <a:pt x="122" y="182"/>
                  </a:cubicBezTo>
                  <a:cubicBezTo>
                    <a:pt x="122" y="173"/>
                    <a:pt x="129" y="166"/>
                    <a:pt x="137" y="166"/>
                  </a:cubicBezTo>
                  <a:cubicBezTo>
                    <a:pt x="146" y="166"/>
                    <a:pt x="153" y="173"/>
                    <a:pt x="153" y="182"/>
                  </a:cubicBezTo>
                  <a:cubicBezTo>
                    <a:pt x="153" y="191"/>
                    <a:pt x="146" y="198"/>
                    <a:pt x="137" y="198"/>
                  </a:cubicBezTo>
                  <a:close/>
                  <a:moveTo>
                    <a:pt x="253" y="161"/>
                  </a:moveTo>
                  <a:cubicBezTo>
                    <a:pt x="253" y="161"/>
                    <a:pt x="253" y="161"/>
                    <a:pt x="253" y="161"/>
                  </a:cubicBezTo>
                  <a:cubicBezTo>
                    <a:pt x="20" y="161"/>
                    <a:pt x="20" y="161"/>
                    <a:pt x="20" y="161"/>
                  </a:cubicBezTo>
                  <a:cubicBezTo>
                    <a:pt x="20" y="20"/>
                    <a:pt x="20" y="20"/>
                    <a:pt x="20" y="20"/>
                  </a:cubicBezTo>
                  <a:cubicBezTo>
                    <a:pt x="253" y="20"/>
                    <a:pt x="253" y="20"/>
                    <a:pt x="253" y="20"/>
                  </a:cubicBezTo>
                  <a:cubicBezTo>
                    <a:pt x="253" y="161"/>
                    <a:pt x="253" y="161"/>
                    <a:pt x="253" y="161"/>
                  </a:cubicBezTo>
                  <a:close/>
                  <a:moveTo>
                    <a:pt x="147" y="182"/>
                  </a:moveTo>
                  <a:cubicBezTo>
                    <a:pt x="147" y="187"/>
                    <a:pt x="143" y="192"/>
                    <a:pt x="138" y="192"/>
                  </a:cubicBezTo>
                  <a:cubicBezTo>
                    <a:pt x="132" y="192"/>
                    <a:pt x="128" y="187"/>
                    <a:pt x="128" y="182"/>
                  </a:cubicBezTo>
                  <a:cubicBezTo>
                    <a:pt x="128" y="177"/>
                    <a:pt x="132" y="172"/>
                    <a:pt x="138" y="172"/>
                  </a:cubicBezTo>
                  <a:cubicBezTo>
                    <a:pt x="143" y="172"/>
                    <a:pt x="147" y="177"/>
                    <a:pt x="147" y="182"/>
                  </a:cubicBezTo>
                  <a:close/>
                  <a:moveTo>
                    <a:pt x="151" y="87"/>
                  </a:moveTo>
                  <a:cubicBezTo>
                    <a:pt x="150" y="87"/>
                    <a:pt x="149" y="87"/>
                    <a:pt x="148" y="87"/>
                  </a:cubicBezTo>
                  <a:cubicBezTo>
                    <a:pt x="148" y="77"/>
                    <a:pt x="148" y="77"/>
                    <a:pt x="148" y="77"/>
                  </a:cubicBezTo>
                  <a:cubicBezTo>
                    <a:pt x="149" y="77"/>
                    <a:pt x="150" y="77"/>
                    <a:pt x="151" y="77"/>
                  </a:cubicBezTo>
                  <a:cubicBezTo>
                    <a:pt x="155" y="77"/>
                    <a:pt x="157" y="79"/>
                    <a:pt x="157" y="82"/>
                  </a:cubicBezTo>
                  <a:cubicBezTo>
                    <a:pt x="157" y="85"/>
                    <a:pt x="155" y="87"/>
                    <a:pt x="151" y="87"/>
                  </a:cubicBezTo>
                  <a:close/>
                  <a:moveTo>
                    <a:pt x="178" y="98"/>
                  </a:moveTo>
                  <a:cubicBezTo>
                    <a:pt x="177" y="98"/>
                    <a:pt x="176" y="98"/>
                    <a:pt x="176" y="98"/>
                  </a:cubicBezTo>
                  <a:cubicBezTo>
                    <a:pt x="176" y="77"/>
                    <a:pt x="176" y="77"/>
                    <a:pt x="176" y="77"/>
                  </a:cubicBezTo>
                  <a:cubicBezTo>
                    <a:pt x="176" y="77"/>
                    <a:pt x="178" y="77"/>
                    <a:pt x="179" y="77"/>
                  </a:cubicBezTo>
                  <a:cubicBezTo>
                    <a:pt x="185" y="77"/>
                    <a:pt x="189" y="80"/>
                    <a:pt x="189" y="87"/>
                  </a:cubicBezTo>
                  <a:cubicBezTo>
                    <a:pt x="189" y="95"/>
                    <a:pt x="185" y="98"/>
                    <a:pt x="178" y="98"/>
                  </a:cubicBezTo>
                  <a:close/>
                  <a:moveTo>
                    <a:pt x="129" y="110"/>
                  </a:moveTo>
                  <a:cubicBezTo>
                    <a:pt x="230" y="110"/>
                    <a:pt x="230" y="110"/>
                    <a:pt x="230" y="110"/>
                  </a:cubicBezTo>
                  <a:cubicBezTo>
                    <a:pt x="230" y="65"/>
                    <a:pt x="230" y="65"/>
                    <a:pt x="230" y="65"/>
                  </a:cubicBezTo>
                  <a:cubicBezTo>
                    <a:pt x="129" y="65"/>
                    <a:pt x="129" y="65"/>
                    <a:pt x="129" y="65"/>
                  </a:cubicBezTo>
                  <a:lnTo>
                    <a:pt x="129" y="110"/>
                  </a:lnTo>
                  <a:close/>
                  <a:moveTo>
                    <a:pt x="221" y="72"/>
                  </a:moveTo>
                  <a:cubicBezTo>
                    <a:pt x="221" y="78"/>
                    <a:pt x="221" y="78"/>
                    <a:pt x="221" y="78"/>
                  </a:cubicBezTo>
                  <a:cubicBezTo>
                    <a:pt x="209" y="78"/>
                    <a:pt x="209" y="78"/>
                    <a:pt x="209" y="78"/>
                  </a:cubicBezTo>
                  <a:cubicBezTo>
                    <a:pt x="209" y="85"/>
                    <a:pt x="209" y="85"/>
                    <a:pt x="209" y="85"/>
                  </a:cubicBezTo>
                  <a:cubicBezTo>
                    <a:pt x="220" y="85"/>
                    <a:pt x="220" y="85"/>
                    <a:pt x="220" y="85"/>
                  </a:cubicBezTo>
                  <a:cubicBezTo>
                    <a:pt x="220" y="91"/>
                    <a:pt x="220" y="91"/>
                    <a:pt x="220" y="91"/>
                  </a:cubicBezTo>
                  <a:cubicBezTo>
                    <a:pt x="209" y="91"/>
                    <a:pt x="209" y="91"/>
                    <a:pt x="209" y="91"/>
                  </a:cubicBezTo>
                  <a:cubicBezTo>
                    <a:pt x="209" y="104"/>
                    <a:pt x="209" y="104"/>
                    <a:pt x="209" y="104"/>
                  </a:cubicBezTo>
                  <a:cubicBezTo>
                    <a:pt x="202" y="104"/>
                    <a:pt x="202" y="104"/>
                    <a:pt x="202" y="104"/>
                  </a:cubicBezTo>
                  <a:cubicBezTo>
                    <a:pt x="202" y="72"/>
                    <a:pt x="202" y="72"/>
                    <a:pt x="202" y="72"/>
                  </a:cubicBezTo>
                  <a:lnTo>
                    <a:pt x="221" y="72"/>
                  </a:lnTo>
                  <a:close/>
                  <a:moveTo>
                    <a:pt x="169" y="72"/>
                  </a:moveTo>
                  <a:cubicBezTo>
                    <a:pt x="171" y="72"/>
                    <a:pt x="175" y="71"/>
                    <a:pt x="178" y="71"/>
                  </a:cubicBezTo>
                  <a:cubicBezTo>
                    <a:pt x="184" y="71"/>
                    <a:pt x="188" y="72"/>
                    <a:pt x="191" y="75"/>
                  </a:cubicBezTo>
                  <a:cubicBezTo>
                    <a:pt x="195" y="77"/>
                    <a:pt x="197" y="81"/>
                    <a:pt x="197" y="87"/>
                  </a:cubicBezTo>
                  <a:cubicBezTo>
                    <a:pt x="197" y="93"/>
                    <a:pt x="195" y="97"/>
                    <a:pt x="192" y="100"/>
                  </a:cubicBezTo>
                  <a:cubicBezTo>
                    <a:pt x="188" y="103"/>
                    <a:pt x="183" y="104"/>
                    <a:pt x="177" y="104"/>
                  </a:cubicBezTo>
                  <a:cubicBezTo>
                    <a:pt x="173" y="104"/>
                    <a:pt x="170" y="104"/>
                    <a:pt x="169" y="103"/>
                  </a:cubicBezTo>
                  <a:lnTo>
                    <a:pt x="169" y="72"/>
                  </a:lnTo>
                  <a:close/>
                  <a:moveTo>
                    <a:pt x="151" y="71"/>
                  </a:moveTo>
                  <a:cubicBezTo>
                    <a:pt x="155" y="71"/>
                    <a:pt x="159" y="72"/>
                    <a:pt x="161" y="74"/>
                  </a:cubicBezTo>
                  <a:cubicBezTo>
                    <a:pt x="163" y="76"/>
                    <a:pt x="164" y="78"/>
                    <a:pt x="164" y="81"/>
                  </a:cubicBezTo>
                  <a:cubicBezTo>
                    <a:pt x="164" y="85"/>
                    <a:pt x="163" y="87"/>
                    <a:pt x="161" y="89"/>
                  </a:cubicBezTo>
                  <a:cubicBezTo>
                    <a:pt x="159" y="91"/>
                    <a:pt x="155" y="92"/>
                    <a:pt x="151" y="92"/>
                  </a:cubicBezTo>
                  <a:cubicBezTo>
                    <a:pt x="150" y="92"/>
                    <a:pt x="149" y="92"/>
                    <a:pt x="148" y="92"/>
                  </a:cubicBezTo>
                  <a:cubicBezTo>
                    <a:pt x="148" y="104"/>
                    <a:pt x="148" y="104"/>
                    <a:pt x="148" y="104"/>
                  </a:cubicBezTo>
                  <a:cubicBezTo>
                    <a:pt x="141" y="104"/>
                    <a:pt x="141" y="104"/>
                    <a:pt x="141" y="104"/>
                  </a:cubicBezTo>
                  <a:cubicBezTo>
                    <a:pt x="141" y="72"/>
                    <a:pt x="141" y="72"/>
                    <a:pt x="141" y="72"/>
                  </a:cubicBezTo>
                  <a:cubicBezTo>
                    <a:pt x="141" y="72"/>
                    <a:pt x="141" y="72"/>
                    <a:pt x="141" y="72"/>
                  </a:cubicBezTo>
                  <a:cubicBezTo>
                    <a:pt x="143" y="72"/>
                    <a:pt x="146" y="71"/>
                    <a:pt x="151" y="71"/>
                  </a:cubicBezTo>
                  <a:close/>
                  <a:moveTo>
                    <a:pt x="89" y="141"/>
                  </a:moveTo>
                  <a:cubicBezTo>
                    <a:pt x="59" y="114"/>
                    <a:pt x="59" y="114"/>
                    <a:pt x="59" y="114"/>
                  </a:cubicBezTo>
                  <a:cubicBezTo>
                    <a:pt x="59" y="35"/>
                    <a:pt x="59" y="35"/>
                    <a:pt x="59" y="35"/>
                  </a:cubicBezTo>
                  <a:cubicBezTo>
                    <a:pt x="201" y="35"/>
                    <a:pt x="201" y="35"/>
                    <a:pt x="201" y="35"/>
                  </a:cubicBezTo>
                  <a:cubicBezTo>
                    <a:pt x="201" y="60"/>
                    <a:pt x="201" y="60"/>
                    <a:pt x="201" y="60"/>
                  </a:cubicBezTo>
                  <a:cubicBezTo>
                    <a:pt x="193" y="60"/>
                    <a:pt x="193" y="60"/>
                    <a:pt x="193" y="60"/>
                  </a:cubicBezTo>
                  <a:cubicBezTo>
                    <a:pt x="193" y="43"/>
                    <a:pt x="193" y="43"/>
                    <a:pt x="193" y="43"/>
                  </a:cubicBezTo>
                  <a:cubicBezTo>
                    <a:pt x="68" y="43"/>
                    <a:pt x="68" y="43"/>
                    <a:pt x="68" y="43"/>
                  </a:cubicBezTo>
                  <a:cubicBezTo>
                    <a:pt x="68" y="106"/>
                    <a:pt x="68" y="106"/>
                    <a:pt x="68" y="106"/>
                  </a:cubicBezTo>
                  <a:cubicBezTo>
                    <a:pt x="99" y="106"/>
                    <a:pt x="99" y="106"/>
                    <a:pt x="99" y="106"/>
                  </a:cubicBezTo>
                  <a:cubicBezTo>
                    <a:pt x="99" y="131"/>
                    <a:pt x="99" y="131"/>
                    <a:pt x="99" y="131"/>
                  </a:cubicBezTo>
                  <a:cubicBezTo>
                    <a:pt x="193" y="131"/>
                    <a:pt x="193" y="131"/>
                    <a:pt x="193" y="131"/>
                  </a:cubicBezTo>
                  <a:cubicBezTo>
                    <a:pt x="193" y="117"/>
                    <a:pt x="193" y="117"/>
                    <a:pt x="193" y="117"/>
                  </a:cubicBezTo>
                  <a:cubicBezTo>
                    <a:pt x="201" y="117"/>
                    <a:pt x="201" y="117"/>
                    <a:pt x="201" y="117"/>
                  </a:cubicBezTo>
                  <a:cubicBezTo>
                    <a:pt x="201" y="140"/>
                    <a:pt x="201" y="140"/>
                    <a:pt x="201" y="140"/>
                  </a:cubicBezTo>
                  <a:cubicBezTo>
                    <a:pt x="89" y="140"/>
                    <a:pt x="89" y="140"/>
                    <a:pt x="89" y="140"/>
                  </a:cubicBezTo>
                  <a:lnTo>
                    <a:pt x="89"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9"/>
            <p:cNvSpPr/>
            <p:nvPr/>
          </p:nvSpPr>
          <p:spPr bwMode="auto">
            <a:xfrm>
              <a:off x="5045" y="569"/>
              <a:ext cx="173" cy="166"/>
            </a:xfrm>
            <a:custGeom>
              <a:avLst/>
              <a:gdLst>
                <a:gd name="T0" fmla="*/ 68 w 73"/>
                <a:gd name="T1" fmla="*/ 60 h 70"/>
                <a:gd name="T2" fmla="*/ 10 w 73"/>
                <a:gd name="T3" fmla="*/ 60 h 70"/>
                <a:gd name="T4" fmla="*/ 10 w 73"/>
                <a:gd name="T5" fmla="*/ 6 h 70"/>
                <a:gd name="T6" fmla="*/ 0 w 73"/>
                <a:gd name="T7" fmla="*/ 6 h 70"/>
                <a:gd name="T8" fmla="*/ 0 w 73"/>
                <a:gd name="T9" fmla="*/ 65 h 70"/>
                <a:gd name="T10" fmla="*/ 4 w 73"/>
                <a:gd name="T11" fmla="*/ 69 h 70"/>
                <a:gd name="T12" fmla="*/ 5 w 73"/>
                <a:gd name="T13" fmla="*/ 70 h 70"/>
                <a:gd name="T14" fmla="*/ 68 w 73"/>
                <a:gd name="T15" fmla="*/ 70 h 70"/>
                <a:gd name="T16" fmla="*/ 73 w 73"/>
                <a:gd name="T17" fmla="*/ 65 h 70"/>
                <a:gd name="T18" fmla="*/ 68 w 73"/>
                <a:gd name="T19"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0">
                  <a:moveTo>
                    <a:pt x="68" y="60"/>
                  </a:moveTo>
                  <a:cubicBezTo>
                    <a:pt x="10" y="60"/>
                    <a:pt x="10" y="60"/>
                    <a:pt x="10" y="60"/>
                  </a:cubicBezTo>
                  <a:cubicBezTo>
                    <a:pt x="10" y="6"/>
                    <a:pt x="10" y="6"/>
                    <a:pt x="10" y="6"/>
                  </a:cubicBezTo>
                  <a:cubicBezTo>
                    <a:pt x="10" y="0"/>
                    <a:pt x="0" y="0"/>
                    <a:pt x="0" y="6"/>
                  </a:cubicBezTo>
                  <a:cubicBezTo>
                    <a:pt x="0" y="65"/>
                    <a:pt x="0" y="65"/>
                    <a:pt x="0" y="65"/>
                  </a:cubicBezTo>
                  <a:cubicBezTo>
                    <a:pt x="0" y="67"/>
                    <a:pt x="2" y="69"/>
                    <a:pt x="4" y="69"/>
                  </a:cubicBezTo>
                  <a:cubicBezTo>
                    <a:pt x="4" y="69"/>
                    <a:pt x="4" y="70"/>
                    <a:pt x="5" y="70"/>
                  </a:cubicBezTo>
                  <a:cubicBezTo>
                    <a:pt x="68" y="70"/>
                    <a:pt x="68" y="70"/>
                    <a:pt x="68" y="70"/>
                  </a:cubicBezTo>
                  <a:cubicBezTo>
                    <a:pt x="71" y="70"/>
                    <a:pt x="73" y="67"/>
                    <a:pt x="73" y="65"/>
                  </a:cubicBezTo>
                  <a:cubicBezTo>
                    <a:pt x="73" y="62"/>
                    <a:pt x="71" y="60"/>
                    <a:pt x="6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20"/>
            <p:cNvSpPr>
              <a:spLocks noEditPoints="1"/>
            </p:cNvSpPr>
            <p:nvPr/>
          </p:nvSpPr>
          <p:spPr bwMode="auto">
            <a:xfrm>
              <a:off x="4783" y="411"/>
              <a:ext cx="558" cy="599"/>
            </a:xfrm>
            <a:custGeom>
              <a:avLst/>
              <a:gdLst>
                <a:gd name="T0" fmla="*/ 236 w 236"/>
                <a:gd name="T1" fmla="*/ 123 h 253"/>
                <a:gd name="T2" fmla="*/ 220 w 236"/>
                <a:gd name="T3" fmla="*/ 63 h 253"/>
                <a:gd name="T4" fmla="*/ 226 w 236"/>
                <a:gd name="T5" fmla="*/ 60 h 253"/>
                <a:gd name="T6" fmla="*/ 220 w 236"/>
                <a:gd name="T7" fmla="*/ 24 h 253"/>
                <a:gd name="T8" fmla="*/ 221 w 236"/>
                <a:gd name="T9" fmla="*/ 22 h 253"/>
                <a:gd name="T10" fmla="*/ 221 w 236"/>
                <a:gd name="T11" fmla="*/ 12 h 253"/>
                <a:gd name="T12" fmla="*/ 210 w 236"/>
                <a:gd name="T13" fmla="*/ 12 h 253"/>
                <a:gd name="T14" fmla="*/ 209 w 236"/>
                <a:gd name="T15" fmla="*/ 13 h 253"/>
                <a:gd name="T16" fmla="*/ 173 w 236"/>
                <a:gd name="T17" fmla="*/ 7 h 253"/>
                <a:gd name="T18" fmla="*/ 169 w 236"/>
                <a:gd name="T19" fmla="*/ 16 h 253"/>
                <a:gd name="T20" fmla="*/ 168 w 236"/>
                <a:gd name="T21" fmla="*/ 16 h 253"/>
                <a:gd name="T22" fmla="*/ 118 w 236"/>
                <a:gd name="T23" fmla="*/ 5 h 253"/>
                <a:gd name="T24" fmla="*/ 79 w 236"/>
                <a:gd name="T25" fmla="*/ 11 h 253"/>
                <a:gd name="T26" fmla="*/ 74 w 236"/>
                <a:gd name="T27" fmla="*/ 13 h 253"/>
                <a:gd name="T28" fmla="*/ 70 w 236"/>
                <a:gd name="T29" fmla="*/ 15 h 253"/>
                <a:gd name="T30" fmla="*/ 66 w 236"/>
                <a:gd name="T31" fmla="*/ 16 h 253"/>
                <a:gd name="T32" fmla="*/ 62 w 236"/>
                <a:gd name="T33" fmla="*/ 7 h 253"/>
                <a:gd name="T34" fmla="*/ 27 w 236"/>
                <a:gd name="T35" fmla="*/ 13 h 253"/>
                <a:gd name="T36" fmla="*/ 25 w 236"/>
                <a:gd name="T37" fmla="*/ 12 h 253"/>
                <a:gd name="T38" fmla="*/ 15 w 236"/>
                <a:gd name="T39" fmla="*/ 12 h 253"/>
                <a:gd name="T40" fmla="*/ 15 w 236"/>
                <a:gd name="T41" fmla="*/ 22 h 253"/>
                <a:gd name="T42" fmla="*/ 16 w 236"/>
                <a:gd name="T43" fmla="*/ 24 h 253"/>
                <a:gd name="T44" fmla="*/ 9 w 236"/>
                <a:gd name="T45" fmla="*/ 60 h 253"/>
                <a:gd name="T46" fmla="*/ 16 w 236"/>
                <a:gd name="T47" fmla="*/ 63 h 253"/>
                <a:gd name="T48" fmla="*/ 14 w 236"/>
                <a:gd name="T49" fmla="*/ 66 h 253"/>
                <a:gd name="T50" fmla="*/ 13 w 236"/>
                <a:gd name="T51" fmla="*/ 68 h 253"/>
                <a:gd name="T52" fmla="*/ 10 w 236"/>
                <a:gd name="T53" fmla="*/ 75 h 253"/>
                <a:gd name="T54" fmla="*/ 0 w 236"/>
                <a:gd name="T55" fmla="*/ 123 h 253"/>
                <a:gd name="T56" fmla="*/ 45 w 236"/>
                <a:gd name="T57" fmla="*/ 216 h 253"/>
                <a:gd name="T58" fmla="*/ 28 w 236"/>
                <a:gd name="T59" fmla="*/ 249 h 253"/>
                <a:gd name="T60" fmla="*/ 36 w 236"/>
                <a:gd name="T61" fmla="*/ 253 h 253"/>
                <a:gd name="T62" fmla="*/ 62 w 236"/>
                <a:gd name="T63" fmla="*/ 227 h 253"/>
                <a:gd name="T64" fmla="*/ 118 w 236"/>
                <a:gd name="T65" fmla="*/ 241 h 253"/>
                <a:gd name="T66" fmla="*/ 174 w 236"/>
                <a:gd name="T67" fmla="*/ 227 h 253"/>
                <a:gd name="T68" fmla="*/ 199 w 236"/>
                <a:gd name="T69" fmla="*/ 253 h 253"/>
                <a:gd name="T70" fmla="*/ 208 w 236"/>
                <a:gd name="T71" fmla="*/ 249 h 253"/>
                <a:gd name="T72" fmla="*/ 190 w 236"/>
                <a:gd name="T73" fmla="*/ 217 h 253"/>
                <a:gd name="T74" fmla="*/ 236 w 236"/>
                <a:gd name="T75" fmla="*/ 123 h 253"/>
                <a:gd name="T76" fmla="*/ 21 w 236"/>
                <a:gd name="T77" fmla="*/ 123 h 253"/>
                <a:gd name="T78" fmla="*/ 118 w 236"/>
                <a:gd name="T79" fmla="*/ 26 h 253"/>
                <a:gd name="T80" fmla="*/ 215 w 236"/>
                <a:gd name="T81" fmla="*/ 123 h 253"/>
                <a:gd name="T82" fmla="*/ 118 w 236"/>
                <a:gd name="T83" fmla="*/ 220 h 253"/>
                <a:gd name="T84" fmla="*/ 21 w 236"/>
                <a:gd name="T85" fmla="*/ 12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6" h="253">
                  <a:moveTo>
                    <a:pt x="236" y="123"/>
                  </a:moveTo>
                  <a:cubicBezTo>
                    <a:pt x="236" y="101"/>
                    <a:pt x="230" y="81"/>
                    <a:pt x="220" y="63"/>
                  </a:cubicBezTo>
                  <a:cubicBezTo>
                    <a:pt x="222" y="63"/>
                    <a:pt x="224" y="62"/>
                    <a:pt x="226" y="60"/>
                  </a:cubicBezTo>
                  <a:cubicBezTo>
                    <a:pt x="233" y="53"/>
                    <a:pt x="230" y="37"/>
                    <a:pt x="220" y="24"/>
                  </a:cubicBezTo>
                  <a:cubicBezTo>
                    <a:pt x="221" y="22"/>
                    <a:pt x="221" y="22"/>
                    <a:pt x="221" y="22"/>
                  </a:cubicBezTo>
                  <a:cubicBezTo>
                    <a:pt x="224" y="19"/>
                    <a:pt x="224" y="15"/>
                    <a:pt x="221" y="12"/>
                  </a:cubicBezTo>
                  <a:cubicBezTo>
                    <a:pt x="218" y="9"/>
                    <a:pt x="213" y="9"/>
                    <a:pt x="210" y="12"/>
                  </a:cubicBezTo>
                  <a:cubicBezTo>
                    <a:pt x="209" y="13"/>
                    <a:pt x="209" y="13"/>
                    <a:pt x="209" y="13"/>
                  </a:cubicBezTo>
                  <a:cubicBezTo>
                    <a:pt x="195" y="3"/>
                    <a:pt x="180" y="0"/>
                    <a:pt x="173" y="7"/>
                  </a:cubicBezTo>
                  <a:cubicBezTo>
                    <a:pt x="171" y="9"/>
                    <a:pt x="169" y="13"/>
                    <a:pt x="169" y="16"/>
                  </a:cubicBezTo>
                  <a:cubicBezTo>
                    <a:pt x="169" y="16"/>
                    <a:pt x="169" y="16"/>
                    <a:pt x="168" y="16"/>
                  </a:cubicBezTo>
                  <a:cubicBezTo>
                    <a:pt x="153" y="9"/>
                    <a:pt x="136" y="5"/>
                    <a:pt x="118" y="5"/>
                  </a:cubicBezTo>
                  <a:cubicBezTo>
                    <a:pt x="104" y="5"/>
                    <a:pt x="91" y="7"/>
                    <a:pt x="79" y="11"/>
                  </a:cubicBezTo>
                  <a:cubicBezTo>
                    <a:pt x="77" y="12"/>
                    <a:pt x="76" y="13"/>
                    <a:pt x="74" y="13"/>
                  </a:cubicBezTo>
                  <a:cubicBezTo>
                    <a:pt x="73" y="14"/>
                    <a:pt x="72" y="14"/>
                    <a:pt x="70" y="15"/>
                  </a:cubicBezTo>
                  <a:cubicBezTo>
                    <a:pt x="69" y="15"/>
                    <a:pt x="68" y="16"/>
                    <a:pt x="66" y="16"/>
                  </a:cubicBezTo>
                  <a:cubicBezTo>
                    <a:pt x="66" y="13"/>
                    <a:pt x="65" y="9"/>
                    <a:pt x="62" y="7"/>
                  </a:cubicBezTo>
                  <a:cubicBezTo>
                    <a:pt x="55" y="0"/>
                    <a:pt x="40" y="3"/>
                    <a:pt x="27" y="13"/>
                  </a:cubicBezTo>
                  <a:cubicBezTo>
                    <a:pt x="25" y="12"/>
                    <a:pt x="25" y="12"/>
                    <a:pt x="25" y="12"/>
                  </a:cubicBezTo>
                  <a:cubicBezTo>
                    <a:pt x="23" y="9"/>
                    <a:pt x="18" y="9"/>
                    <a:pt x="15" y="12"/>
                  </a:cubicBezTo>
                  <a:cubicBezTo>
                    <a:pt x="12" y="15"/>
                    <a:pt x="12" y="19"/>
                    <a:pt x="15" y="22"/>
                  </a:cubicBezTo>
                  <a:cubicBezTo>
                    <a:pt x="16" y="24"/>
                    <a:pt x="16" y="24"/>
                    <a:pt x="16" y="24"/>
                  </a:cubicBezTo>
                  <a:cubicBezTo>
                    <a:pt x="5" y="37"/>
                    <a:pt x="2" y="53"/>
                    <a:pt x="9" y="60"/>
                  </a:cubicBezTo>
                  <a:cubicBezTo>
                    <a:pt x="11" y="62"/>
                    <a:pt x="13" y="63"/>
                    <a:pt x="16" y="63"/>
                  </a:cubicBezTo>
                  <a:cubicBezTo>
                    <a:pt x="15" y="64"/>
                    <a:pt x="15" y="65"/>
                    <a:pt x="14" y="66"/>
                  </a:cubicBezTo>
                  <a:cubicBezTo>
                    <a:pt x="14" y="67"/>
                    <a:pt x="13" y="68"/>
                    <a:pt x="13" y="68"/>
                  </a:cubicBezTo>
                  <a:cubicBezTo>
                    <a:pt x="12" y="70"/>
                    <a:pt x="11" y="72"/>
                    <a:pt x="10" y="75"/>
                  </a:cubicBezTo>
                  <a:cubicBezTo>
                    <a:pt x="3" y="89"/>
                    <a:pt x="0" y="106"/>
                    <a:pt x="0" y="123"/>
                  </a:cubicBezTo>
                  <a:cubicBezTo>
                    <a:pt x="0" y="161"/>
                    <a:pt x="18" y="195"/>
                    <a:pt x="45" y="216"/>
                  </a:cubicBezTo>
                  <a:cubicBezTo>
                    <a:pt x="28" y="249"/>
                    <a:pt x="28" y="249"/>
                    <a:pt x="28" y="249"/>
                  </a:cubicBezTo>
                  <a:cubicBezTo>
                    <a:pt x="36" y="253"/>
                    <a:pt x="36" y="253"/>
                    <a:pt x="36" y="253"/>
                  </a:cubicBezTo>
                  <a:cubicBezTo>
                    <a:pt x="62" y="227"/>
                    <a:pt x="62" y="227"/>
                    <a:pt x="62" y="227"/>
                  </a:cubicBezTo>
                  <a:cubicBezTo>
                    <a:pt x="78" y="236"/>
                    <a:pt x="98" y="241"/>
                    <a:pt x="118" y="241"/>
                  </a:cubicBezTo>
                  <a:cubicBezTo>
                    <a:pt x="138" y="241"/>
                    <a:pt x="157" y="236"/>
                    <a:pt x="174" y="227"/>
                  </a:cubicBezTo>
                  <a:cubicBezTo>
                    <a:pt x="199" y="253"/>
                    <a:pt x="199" y="253"/>
                    <a:pt x="199" y="253"/>
                  </a:cubicBezTo>
                  <a:cubicBezTo>
                    <a:pt x="208" y="249"/>
                    <a:pt x="208" y="249"/>
                    <a:pt x="208" y="249"/>
                  </a:cubicBezTo>
                  <a:cubicBezTo>
                    <a:pt x="190" y="217"/>
                    <a:pt x="190" y="217"/>
                    <a:pt x="190" y="217"/>
                  </a:cubicBezTo>
                  <a:cubicBezTo>
                    <a:pt x="218" y="195"/>
                    <a:pt x="236" y="161"/>
                    <a:pt x="236" y="123"/>
                  </a:cubicBezTo>
                  <a:close/>
                  <a:moveTo>
                    <a:pt x="21" y="123"/>
                  </a:moveTo>
                  <a:cubicBezTo>
                    <a:pt x="21" y="69"/>
                    <a:pt x="64" y="26"/>
                    <a:pt x="118" y="26"/>
                  </a:cubicBezTo>
                  <a:cubicBezTo>
                    <a:pt x="172" y="26"/>
                    <a:pt x="215" y="69"/>
                    <a:pt x="215" y="123"/>
                  </a:cubicBezTo>
                  <a:cubicBezTo>
                    <a:pt x="215" y="177"/>
                    <a:pt x="172" y="220"/>
                    <a:pt x="118" y="220"/>
                  </a:cubicBezTo>
                  <a:cubicBezTo>
                    <a:pt x="64" y="220"/>
                    <a:pt x="21" y="177"/>
                    <a:pt x="21"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21"/>
            <p:cNvSpPr>
              <a:spLocks noEditPoints="1"/>
            </p:cNvSpPr>
            <p:nvPr/>
          </p:nvSpPr>
          <p:spPr bwMode="auto">
            <a:xfrm>
              <a:off x="3527" y="3272"/>
              <a:ext cx="648" cy="651"/>
            </a:xfrm>
            <a:custGeom>
              <a:avLst/>
              <a:gdLst>
                <a:gd name="T0" fmla="*/ 274 w 274"/>
                <a:gd name="T1" fmla="*/ 128 h 275"/>
                <a:gd name="T2" fmla="*/ 120 w 274"/>
                <a:gd name="T3" fmla="*/ 134 h 275"/>
                <a:gd name="T4" fmla="*/ 114 w 274"/>
                <a:gd name="T5" fmla="*/ 120 h 275"/>
                <a:gd name="T6" fmla="*/ 125 w 274"/>
                <a:gd name="T7" fmla="*/ 123 h 275"/>
                <a:gd name="T8" fmla="*/ 263 w 274"/>
                <a:gd name="T9" fmla="*/ 24 h 275"/>
                <a:gd name="T10" fmla="*/ 125 w 274"/>
                <a:gd name="T11" fmla="*/ 66 h 275"/>
                <a:gd name="T12" fmla="*/ 122 w 274"/>
                <a:gd name="T13" fmla="*/ 68 h 275"/>
                <a:gd name="T14" fmla="*/ 114 w 274"/>
                <a:gd name="T15" fmla="*/ 19 h 275"/>
                <a:gd name="T16" fmla="*/ 269 w 274"/>
                <a:gd name="T17" fmla="*/ 13 h 275"/>
                <a:gd name="T18" fmla="*/ 141 w 274"/>
                <a:gd name="T19" fmla="*/ 93 h 275"/>
                <a:gd name="T20" fmla="*/ 148 w 274"/>
                <a:gd name="T21" fmla="*/ 88 h 275"/>
                <a:gd name="T22" fmla="*/ 150 w 274"/>
                <a:gd name="T23" fmla="*/ 76 h 275"/>
                <a:gd name="T24" fmla="*/ 202 w 274"/>
                <a:gd name="T25" fmla="*/ 35 h 275"/>
                <a:gd name="T26" fmla="*/ 141 w 274"/>
                <a:gd name="T27" fmla="*/ 70 h 275"/>
                <a:gd name="T28" fmla="*/ 133 w 274"/>
                <a:gd name="T29" fmla="*/ 73 h 275"/>
                <a:gd name="T30" fmla="*/ 119 w 274"/>
                <a:gd name="T31" fmla="*/ 83 h 275"/>
                <a:gd name="T32" fmla="*/ 85 w 274"/>
                <a:gd name="T33" fmla="*/ 52 h 275"/>
                <a:gd name="T34" fmla="*/ 60 w 274"/>
                <a:gd name="T35" fmla="*/ 71 h 275"/>
                <a:gd name="T36" fmla="*/ 36 w 274"/>
                <a:gd name="T37" fmla="*/ 52 h 275"/>
                <a:gd name="T38" fmla="*/ 2 w 274"/>
                <a:gd name="T39" fmla="*/ 140 h 275"/>
                <a:gd name="T40" fmla="*/ 2 w 274"/>
                <a:gd name="T41" fmla="*/ 140 h 275"/>
                <a:gd name="T42" fmla="*/ 22 w 274"/>
                <a:gd name="T43" fmla="*/ 140 h 275"/>
                <a:gd name="T44" fmla="*/ 22 w 274"/>
                <a:gd name="T45" fmla="*/ 140 h 275"/>
                <a:gd name="T46" fmla="*/ 29 w 274"/>
                <a:gd name="T47" fmla="*/ 84 h 275"/>
                <a:gd name="T48" fmla="*/ 43 w 274"/>
                <a:gd name="T49" fmla="*/ 275 h 275"/>
                <a:gd name="T50" fmla="*/ 57 w 274"/>
                <a:gd name="T51" fmla="*/ 147 h 275"/>
                <a:gd name="T52" fmla="*/ 63 w 274"/>
                <a:gd name="T53" fmla="*/ 261 h 275"/>
                <a:gd name="T54" fmla="*/ 77 w 274"/>
                <a:gd name="T55" fmla="*/ 275 h 275"/>
                <a:gd name="T56" fmla="*/ 91 w 274"/>
                <a:gd name="T57" fmla="*/ 83 h 275"/>
                <a:gd name="T58" fmla="*/ 98 w 274"/>
                <a:gd name="T59" fmla="*/ 102 h 275"/>
                <a:gd name="T60" fmla="*/ 109 w 274"/>
                <a:gd name="T61" fmla="*/ 112 h 275"/>
                <a:gd name="T62" fmla="*/ 113 w 274"/>
                <a:gd name="T63" fmla="*/ 111 h 275"/>
                <a:gd name="T64" fmla="*/ 141 w 274"/>
                <a:gd name="T65" fmla="*/ 93 h 275"/>
                <a:gd name="T66" fmla="*/ 84 w 274"/>
                <a:gd name="T67" fmla="*/ 24 h 275"/>
                <a:gd name="T68" fmla="*/ 36 w 274"/>
                <a:gd name="T69"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4" h="275">
                  <a:moveTo>
                    <a:pt x="274" y="19"/>
                  </a:moveTo>
                  <a:cubicBezTo>
                    <a:pt x="274" y="128"/>
                    <a:pt x="274" y="128"/>
                    <a:pt x="274" y="128"/>
                  </a:cubicBezTo>
                  <a:cubicBezTo>
                    <a:pt x="274" y="131"/>
                    <a:pt x="272" y="134"/>
                    <a:pt x="269" y="134"/>
                  </a:cubicBezTo>
                  <a:cubicBezTo>
                    <a:pt x="120" y="134"/>
                    <a:pt x="120" y="134"/>
                    <a:pt x="120" y="134"/>
                  </a:cubicBezTo>
                  <a:cubicBezTo>
                    <a:pt x="116" y="134"/>
                    <a:pt x="114" y="131"/>
                    <a:pt x="114" y="128"/>
                  </a:cubicBezTo>
                  <a:cubicBezTo>
                    <a:pt x="114" y="120"/>
                    <a:pt x="114" y="120"/>
                    <a:pt x="114" y="120"/>
                  </a:cubicBezTo>
                  <a:cubicBezTo>
                    <a:pt x="125" y="112"/>
                    <a:pt x="125" y="112"/>
                    <a:pt x="125" y="112"/>
                  </a:cubicBezTo>
                  <a:cubicBezTo>
                    <a:pt x="125" y="123"/>
                    <a:pt x="125" y="123"/>
                    <a:pt x="125" y="123"/>
                  </a:cubicBezTo>
                  <a:cubicBezTo>
                    <a:pt x="263" y="123"/>
                    <a:pt x="263" y="123"/>
                    <a:pt x="263" y="123"/>
                  </a:cubicBezTo>
                  <a:cubicBezTo>
                    <a:pt x="263" y="24"/>
                    <a:pt x="263" y="24"/>
                    <a:pt x="263" y="24"/>
                  </a:cubicBezTo>
                  <a:cubicBezTo>
                    <a:pt x="125" y="24"/>
                    <a:pt x="125" y="24"/>
                    <a:pt x="125" y="24"/>
                  </a:cubicBezTo>
                  <a:cubicBezTo>
                    <a:pt x="125" y="66"/>
                    <a:pt x="125" y="66"/>
                    <a:pt x="125" y="66"/>
                  </a:cubicBezTo>
                  <a:cubicBezTo>
                    <a:pt x="125" y="66"/>
                    <a:pt x="124" y="66"/>
                    <a:pt x="124" y="67"/>
                  </a:cubicBezTo>
                  <a:cubicBezTo>
                    <a:pt x="122" y="68"/>
                    <a:pt x="122" y="68"/>
                    <a:pt x="122" y="68"/>
                  </a:cubicBezTo>
                  <a:cubicBezTo>
                    <a:pt x="120" y="63"/>
                    <a:pt x="117" y="59"/>
                    <a:pt x="114" y="56"/>
                  </a:cubicBezTo>
                  <a:cubicBezTo>
                    <a:pt x="114" y="19"/>
                    <a:pt x="114" y="19"/>
                    <a:pt x="114" y="19"/>
                  </a:cubicBezTo>
                  <a:cubicBezTo>
                    <a:pt x="114" y="15"/>
                    <a:pt x="116" y="13"/>
                    <a:pt x="120" y="13"/>
                  </a:cubicBezTo>
                  <a:cubicBezTo>
                    <a:pt x="269" y="13"/>
                    <a:pt x="269" y="13"/>
                    <a:pt x="269" y="13"/>
                  </a:cubicBezTo>
                  <a:cubicBezTo>
                    <a:pt x="272" y="13"/>
                    <a:pt x="274" y="15"/>
                    <a:pt x="274" y="19"/>
                  </a:cubicBezTo>
                  <a:close/>
                  <a:moveTo>
                    <a:pt x="141" y="93"/>
                  </a:moveTo>
                  <a:cubicBezTo>
                    <a:pt x="148" y="88"/>
                    <a:pt x="148" y="88"/>
                    <a:pt x="148" y="88"/>
                  </a:cubicBezTo>
                  <a:cubicBezTo>
                    <a:pt x="148" y="88"/>
                    <a:pt x="148" y="88"/>
                    <a:pt x="148" y="88"/>
                  </a:cubicBezTo>
                  <a:cubicBezTo>
                    <a:pt x="148" y="88"/>
                    <a:pt x="148" y="88"/>
                    <a:pt x="148" y="88"/>
                  </a:cubicBezTo>
                  <a:cubicBezTo>
                    <a:pt x="151" y="85"/>
                    <a:pt x="152" y="80"/>
                    <a:pt x="150" y="76"/>
                  </a:cubicBezTo>
                  <a:cubicBezTo>
                    <a:pt x="204" y="39"/>
                    <a:pt x="204" y="39"/>
                    <a:pt x="204" y="39"/>
                  </a:cubicBezTo>
                  <a:cubicBezTo>
                    <a:pt x="202" y="35"/>
                    <a:pt x="202" y="35"/>
                    <a:pt x="202" y="35"/>
                  </a:cubicBezTo>
                  <a:cubicBezTo>
                    <a:pt x="147" y="72"/>
                    <a:pt x="147" y="72"/>
                    <a:pt x="147" y="72"/>
                  </a:cubicBezTo>
                  <a:cubicBezTo>
                    <a:pt x="145" y="71"/>
                    <a:pt x="143" y="70"/>
                    <a:pt x="141" y="70"/>
                  </a:cubicBezTo>
                  <a:cubicBezTo>
                    <a:pt x="138" y="70"/>
                    <a:pt x="135" y="71"/>
                    <a:pt x="133" y="73"/>
                  </a:cubicBezTo>
                  <a:cubicBezTo>
                    <a:pt x="133" y="73"/>
                    <a:pt x="133" y="73"/>
                    <a:pt x="133" y="73"/>
                  </a:cubicBezTo>
                  <a:cubicBezTo>
                    <a:pt x="131" y="74"/>
                    <a:pt x="131" y="74"/>
                    <a:pt x="131" y="74"/>
                  </a:cubicBezTo>
                  <a:cubicBezTo>
                    <a:pt x="119" y="83"/>
                    <a:pt x="119" y="83"/>
                    <a:pt x="119" y="83"/>
                  </a:cubicBezTo>
                  <a:cubicBezTo>
                    <a:pt x="119" y="79"/>
                    <a:pt x="119" y="79"/>
                    <a:pt x="119" y="79"/>
                  </a:cubicBezTo>
                  <a:cubicBezTo>
                    <a:pt x="117" y="52"/>
                    <a:pt x="85" y="52"/>
                    <a:pt x="85" y="52"/>
                  </a:cubicBezTo>
                  <a:cubicBezTo>
                    <a:pt x="72" y="52"/>
                    <a:pt x="72" y="52"/>
                    <a:pt x="72" y="52"/>
                  </a:cubicBezTo>
                  <a:cubicBezTo>
                    <a:pt x="60" y="71"/>
                    <a:pt x="60" y="71"/>
                    <a:pt x="60" y="71"/>
                  </a:cubicBezTo>
                  <a:cubicBezTo>
                    <a:pt x="49" y="52"/>
                    <a:pt x="49" y="52"/>
                    <a:pt x="49" y="52"/>
                  </a:cubicBezTo>
                  <a:cubicBezTo>
                    <a:pt x="36" y="52"/>
                    <a:pt x="36" y="52"/>
                    <a:pt x="36" y="52"/>
                  </a:cubicBezTo>
                  <a:cubicBezTo>
                    <a:pt x="0" y="53"/>
                    <a:pt x="2" y="79"/>
                    <a:pt x="2" y="79"/>
                  </a:cubicBezTo>
                  <a:cubicBezTo>
                    <a:pt x="2" y="140"/>
                    <a:pt x="2" y="140"/>
                    <a:pt x="2" y="140"/>
                  </a:cubicBezTo>
                  <a:cubicBezTo>
                    <a:pt x="2" y="140"/>
                    <a:pt x="2" y="140"/>
                    <a:pt x="2" y="140"/>
                  </a:cubicBezTo>
                  <a:cubicBezTo>
                    <a:pt x="2" y="140"/>
                    <a:pt x="2" y="140"/>
                    <a:pt x="2" y="140"/>
                  </a:cubicBezTo>
                  <a:cubicBezTo>
                    <a:pt x="2" y="146"/>
                    <a:pt x="6" y="151"/>
                    <a:pt x="12" y="151"/>
                  </a:cubicBezTo>
                  <a:cubicBezTo>
                    <a:pt x="18" y="151"/>
                    <a:pt x="22" y="146"/>
                    <a:pt x="22" y="140"/>
                  </a:cubicBezTo>
                  <a:cubicBezTo>
                    <a:pt x="22" y="140"/>
                    <a:pt x="22" y="140"/>
                    <a:pt x="22" y="140"/>
                  </a:cubicBezTo>
                  <a:cubicBezTo>
                    <a:pt x="22" y="140"/>
                    <a:pt x="22" y="140"/>
                    <a:pt x="22" y="140"/>
                  </a:cubicBezTo>
                  <a:cubicBezTo>
                    <a:pt x="22" y="84"/>
                    <a:pt x="22" y="84"/>
                    <a:pt x="22" y="84"/>
                  </a:cubicBezTo>
                  <a:cubicBezTo>
                    <a:pt x="29" y="84"/>
                    <a:pt x="29" y="84"/>
                    <a:pt x="29" y="84"/>
                  </a:cubicBezTo>
                  <a:cubicBezTo>
                    <a:pt x="29" y="261"/>
                    <a:pt x="29" y="261"/>
                    <a:pt x="29" y="261"/>
                  </a:cubicBezTo>
                  <a:cubicBezTo>
                    <a:pt x="29" y="269"/>
                    <a:pt x="35" y="275"/>
                    <a:pt x="43" y="275"/>
                  </a:cubicBezTo>
                  <a:cubicBezTo>
                    <a:pt x="51" y="275"/>
                    <a:pt x="57" y="269"/>
                    <a:pt x="57" y="261"/>
                  </a:cubicBezTo>
                  <a:cubicBezTo>
                    <a:pt x="57" y="147"/>
                    <a:pt x="57" y="147"/>
                    <a:pt x="57" y="147"/>
                  </a:cubicBezTo>
                  <a:cubicBezTo>
                    <a:pt x="63" y="147"/>
                    <a:pt x="63" y="147"/>
                    <a:pt x="63" y="147"/>
                  </a:cubicBezTo>
                  <a:cubicBezTo>
                    <a:pt x="63" y="261"/>
                    <a:pt x="63" y="261"/>
                    <a:pt x="63" y="261"/>
                  </a:cubicBezTo>
                  <a:cubicBezTo>
                    <a:pt x="63" y="261"/>
                    <a:pt x="63" y="261"/>
                    <a:pt x="63" y="261"/>
                  </a:cubicBezTo>
                  <a:cubicBezTo>
                    <a:pt x="64" y="269"/>
                    <a:pt x="70" y="275"/>
                    <a:pt x="77" y="275"/>
                  </a:cubicBezTo>
                  <a:cubicBezTo>
                    <a:pt x="85" y="275"/>
                    <a:pt x="91" y="269"/>
                    <a:pt x="91" y="261"/>
                  </a:cubicBezTo>
                  <a:cubicBezTo>
                    <a:pt x="91" y="83"/>
                    <a:pt x="91" y="83"/>
                    <a:pt x="91" y="83"/>
                  </a:cubicBezTo>
                  <a:cubicBezTo>
                    <a:pt x="98" y="83"/>
                    <a:pt x="98" y="83"/>
                    <a:pt x="98" y="83"/>
                  </a:cubicBezTo>
                  <a:cubicBezTo>
                    <a:pt x="98" y="102"/>
                    <a:pt x="98" y="102"/>
                    <a:pt x="98" y="102"/>
                  </a:cubicBezTo>
                  <a:cubicBezTo>
                    <a:pt x="98" y="102"/>
                    <a:pt x="98" y="102"/>
                    <a:pt x="98" y="102"/>
                  </a:cubicBezTo>
                  <a:cubicBezTo>
                    <a:pt x="98" y="108"/>
                    <a:pt x="103" y="112"/>
                    <a:pt x="109" y="112"/>
                  </a:cubicBezTo>
                  <a:cubicBezTo>
                    <a:pt x="110" y="112"/>
                    <a:pt x="112" y="112"/>
                    <a:pt x="113" y="111"/>
                  </a:cubicBezTo>
                  <a:cubicBezTo>
                    <a:pt x="113" y="111"/>
                    <a:pt x="113" y="111"/>
                    <a:pt x="113" y="111"/>
                  </a:cubicBezTo>
                  <a:cubicBezTo>
                    <a:pt x="131" y="99"/>
                    <a:pt x="131" y="99"/>
                    <a:pt x="131" y="99"/>
                  </a:cubicBezTo>
                  <a:lnTo>
                    <a:pt x="141" y="93"/>
                  </a:lnTo>
                  <a:close/>
                  <a:moveTo>
                    <a:pt x="60" y="48"/>
                  </a:moveTo>
                  <a:cubicBezTo>
                    <a:pt x="73" y="48"/>
                    <a:pt x="84" y="37"/>
                    <a:pt x="84" y="24"/>
                  </a:cubicBezTo>
                  <a:cubicBezTo>
                    <a:pt x="84" y="11"/>
                    <a:pt x="73" y="0"/>
                    <a:pt x="60" y="0"/>
                  </a:cubicBezTo>
                  <a:cubicBezTo>
                    <a:pt x="47" y="0"/>
                    <a:pt x="36" y="11"/>
                    <a:pt x="36" y="24"/>
                  </a:cubicBezTo>
                  <a:cubicBezTo>
                    <a:pt x="36" y="37"/>
                    <a:pt x="47" y="48"/>
                    <a:pt x="6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22"/>
            <p:cNvSpPr>
              <a:spLocks noEditPoints="1"/>
            </p:cNvSpPr>
            <p:nvPr/>
          </p:nvSpPr>
          <p:spPr bwMode="auto">
            <a:xfrm>
              <a:off x="4823" y="3270"/>
              <a:ext cx="461" cy="649"/>
            </a:xfrm>
            <a:custGeom>
              <a:avLst/>
              <a:gdLst>
                <a:gd name="T0" fmla="*/ 158 w 195"/>
                <a:gd name="T1" fmla="*/ 0 h 274"/>
                <a:gd name="T2" fmla="*/ 140 w 195"/>
                <a:gd name="T3" fmla="*/ 11 h 274"/>
                <a:gd name="T4" fmla="*/ 55 w 195"/>
                <a:gd name="T5" fmla="*/ 0 h 274"/>
                <a:gd name="T6" fmla="*/ 37 w 195"/>
                <a:gd name="T7" fmla="*/ 11 h 274"/>
                <a:gd name="T8" fmla="*/ 0 w 195"/>
                <a:gd name="T9" fmla="*/ 274 h 274"/>
                <a:gd name="T10" fmla="*/ 195 w 195"/>
                <a:gd name="T11" fmla="*/ 11 h 274"/>
                <a:gd name="T12" fmla="*/ 185 w 195"/>
                <a:gd name="T13" fmla="*/ 264 h 274"/>
                <a:gd name="T14" fmla="*/ 10 w 195"/>
                <a:gd name="T15" fmla="*/ 264 h 274"/>
                <a:gd name="T16" fmla="*/ 37 w 195"/>
                <a:gd name="T17" fmla="*/ 21 h 274"/>
                <a:gd name="T18" fmla="*/ 55 w 195"/>
                <a:gd name="T19" fmla="*/ 36 h 274"/>
                <a:gd name="T20" fmla="*/ 140 w 195"/>
                <a:gd name="T21" fmla="*/ 21 h 274"/>
                <a:gd name="T22" fmla="*/ 158 w 195"/>
                <a:gd name="T23" fmla="*/ 36 h 274"/>
                <a:gd name="T24" fmla="*/ 185 w 195"/>
                <a:gd name="T25" fmla="*/ 21 h 274"/>
                <a:gd name="T26" fmla="*/ 82 w 195"/>
                <a:gd name="T27" fmla="*/ 76 h 274"/>
                <a:gd name="T28" fmla="*/ 83 w 195"/>
                <a:gd name="T29" fmla="*/ 56 h 274"/>
                <a:gd name="T30" fmla="*/ 96 w 195"/>
                <a:gd name="T31" fmla="*/ 44 h 274"/>
                <a:gd name="T32" fmla="*/ 96 w 195"/>
                <a:gd name="T33" fmla="*/ 44 h 274"/>
                <a:gd name="T34" fmla="*/ 98 w 195"/>
                <a:gd name="T35" fmla="*/ 43 h 274"/>
                <a:gd name="T36" fmla="*/ 97 w 195"/>
                <a:gd name="T37" fmla="*/ 45 h 274"/>
                <a:gd name="T38" fmla="*/ 102 w 195"/>
                <a:gd name="T39" fmla="*/ 40 h 274"/>
                <a:gd name="T40" fmla="*/ 102 w 195"/>
                <a:gd name="T41" fmla="*/ 41 h 274"/>
                <a:gd name="T42" fmla="*/ 105 w 195"/>
                <a:gd name="T43" fmla="*/ 45 h 274"/>
                <a:gd name="T44" fmla="*/ 107 w 195"/>
                <a:gd name="T45" fmla="*/ 46 h 274"/>
                <a:gd name="T46" fmla="*/ 107 w 195"/>
                <a:gd name="T47" fmla="*/ 47 h 274"/>
                <a:gd name="T48" fmla="*/ 108 w 195"/>
                <a:gd name="T49" fmla="*/ 46 h 274"/>
                <a:gd name="T50" fmla="*/ 117 w 195"/>
                <a:gd name="T51" fmla="*/ 52 h 274"/>
                <a:gd name="T52" fmla="*/ 119 w 195"/>
                <a:gd name="T53" fmla="*/ 76 h 274"/>
                <a:gd name="T54" fmla="*/ 100 w 195"/>
                <a:gd name="T55" fmla="*/ 98 h 274"/>
                <a:gd name="T56" fmla="*/ 82 w 195"/>
                <a:gd name="T57" fmla="*/ 76 h 274"/>
                <a:gd name="T58" fmla="*/ 65 w 195"/>
                <a:gd name="T59" fmla="*/ 107 h 274"/>
                <a:gd name="T60" fmla="*/ 87 w 195"/>
                <a:gd name="T61" fmla="*/ 94 h 274"/>
                <a:gd name="T62" fmla="*/ 121 w 195"/>
                <a:gd name="T63" fmla="*/ 99 h 274"/>
                <a:gd name="T64" fmla="*/ 143 w 195"/>
                <a:gd name="T65" fmla="*/ 142 h 274"/>
                <a:gd name="T66" fmla="*/ 98 w 195"/>
                <a:gd name="T67" fmla="*/ 151 h 274"/>
                <a:gd name="T68" fmla="*/ 58 w 195"/>
                <a:gd name="T69" fmla="*/ 138 h 274"/>
                <a:gd name="T70" fmla="*/ 145 w 195"/>
                <a:gd name="T71" fmla="*/ 212 h 274"/>
                <a:gd name="T72" fmla="*/ 35 w 195"/>
                <a:gd name="T73" fmla="*/ 218 h 274"/>
                <a:gd name="T74" fmla="*/ 36 w 195"/>
                <a:gd name="T75" fmla="*/ 231 h 274"/>
                <a:gd name="T76" fmla="*/ 136 w 195"/>
                <a:gd name="T77" fmla="*/ 238 h 274"/>
                <a:gd name="T78" fmla="*/ 36 w 195"/>
                <a:gd name="T79" fmla="*/ 231 h 274"/>
                <a:gd name="T80" fmla="*/ 155 w 195"/>
                <a:gd name="T81" fmla="*/ 192 h 274"/>
                <a:gd name="T82" fmla="*/ 35 w 195"/>
                <a:gd name="T83" fmla="*/ 198 h 274"/>
                <a:gd name="T84" fmla="*/ 35 w 195"/>
                <a:gd name="T85" fmla="*/ 171 h 274"/>
                <a:gd name="T86" fmla="*/ 165 w 195"/>
                <a:gd name="T87" fmla="*/ 177 h 274"/>
                <a:gd name="T88" fmla="*/ 35 w 195"/>
                <a:gd name="T89" fmla="*/ 1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5" h="274">
                  <a:moveTo>
                    <a:pt x="158" y="11"/>
                  </a:moveTo>
                  <a:cubicBezTo>
                    <a:pt x="158" y="0"/>
                    <a:pt x="158" y="0"/>
                    <a:pt x="158" y="0"/>
                  </a:cubicBezTo>
                  <a:cubicBezTo>
                    <a:pt x="140" y="0"/>
                    <a:pt x="140" y="0"/>
                    <a:pt x="140" y="0"/>
                  </a:cubicBezTo>
                  <a:cubicBezTo>
                    <a:pt x="140" y="11"/>
                    <a:pt x="140" y="11"/>
                    <a:pt x="140" y="11"/>
                  </a:cubicBezTo>
                  <a:cubicBezTo>
                    <a:pt x="55" y="11"/>
                    <a:pt x="55" y="11"/>
                    <a:pt x="55" y="11"/>
                  </a:cubicBezTo>
                  <a:cubicBezTo>
                    <a:pt x="55" y="0"/>
                    <a:pt x="55" y="0"/>
                    <a:pt x="55" y="0"/>
                  </a:cubicBezTo>
                  <a:cubicBezTo>
                    <a:pt x="37" y="0"/>
                    <a:pt x="37" y="0"/>
                    <a:pt x="37" y="0"/>
                  </a:cubicBezTo>
                  <a:cubicBezTo>
                    <a:pt x="37" y="11"/>
                    <a:pt x="37" y="11"/>
                    <a:pt x="37" y="11"/>
                  </a:cubicBezTo>
                  <a:cubicBezTo>
                    <a:pt x="0" y="11"/>
                    <a:pt x="0" y="11"/>
                    <a:pt x="0" y="11"/>
                  </a:cubicBezTo>
                  <a:cubicBezTo>
                    <a:pt x="0" y="274"/>
                    <a:pt x="0" y="274"/>
                    <a:pt x="0" y="274"/>
                  </a:cubicBezTo>
                  <a:cubicBezTo>
                    <a:pt x="195" y="274"/>
                    <a:pt x="195" y="274"/>
                    <a:pt x="195" y="274"/>
                  </a:cubicBezTo>
                  <a:cubicBezTo>
                    <a:pt x="195" y="11"/>
                    <a:pt x="195" y="11"/>
                    <a:pt x="195" y="11"/>
                  </a:cubicBezTo>
                  <a:lnTo>
                    <a:pt x="158" y="11"/>
                  </a:lnTo>
                  <a:close/>
                  <a:moveTo>
                    <a:pt x="185" y="264"/>
                  </a:moveTo>
                  <a:cubicBezTo>
                    <a:pt x="185" y="264"/>
                    <a:pt x="185" y="264"/>
                    <a:pt x="185" y="264"/>
                  </a:cubicBezTo>
                  <a:cubicBezTo>
                    <a:pt x="10" y="264"/>
                    <a:pt x="10" y="264"/>
                    <a:pt x="10" y="264"/>
                  </a:cubicBezTo>
                  <a:cubicBezTo>
                    <a:pt x="10" y="21"/>
                    <a:pt x="10" y="21"/>
                    <a:pt x="10" y="21"/>
                  </a:cubicBezTo>
                  <a:cubicBezTo>
                    <a:pt x="37" y="21"/>
                    <a:pt x="37" y="21"/>
                    <a:pt x="37" y="21"/>
                  </a:cubicBezTo>
                  <a:cubicBezTo>
                    <a:pt x="37" y="36"/>
                    <a:pt x="37" y="36"/>
                    <a:pt x="37" y="36"/>
                  </a:cubicBezTo>
                  <a:cubicBezTo>
                    <a:pt x="55" y="36"/>
                    <a:pt x="55" y="36"/>
                    <a:pt x="55" y="36"/>
                  </a:cubicBezTo>
                  <a:cubicBezTo>
                    <a:pt x="55" y="21"/>
                    <a:pt x="55" y="21"/>
                    <a:pt x="55" y="21"/>
                  </a:cubicBezTo>
                  <a:cubicBezTo>
                    <a:pt x="140" y="21"/>
                    <a:pt x="140" y="21"/>
                    <a:pt x="140" y="21"/>
                  </a:cubicBezTo>
                  <a:cubicBezTo>
                    <a:pt x="140" y="36"/>
                    <a:pt x="140" y="36"/>
                    <a:pt x="140" y="36"/>
                  </a:cubicBezTo>
                  <a:cubicBezTo>
                    <a:pt x="158" y="36"/>
                    <a:pt x="158" y="36"/>
                    <a:pt x="158" y="36"/>
                  </a:cubicBezTo>
                  <a:cubicBezTo>
                    <a:pt x="158" y="21"/>
                    <a:pt x="158" y="21"/>
                    <a:pt x="158" y="21"/>
                  </a:cubicBezTo>
                  <a:cubicBezTo>
                    <a:pt x="185" y="21"/>
                    <a:pt x="185" y="21"/>
                    <a:pt x="185" y="21"/>
                  </a:cubicBezTo>
                  <a:lnTo>
                    <a:pt x="185" y="264"/>
                  </a:lnTo>
                  <a:close/>
                  <a:moveTo>
                    <a:pt x="82" y="76"/>
                  </a:moveTo>
                  <a:cubicBezTo>
                    <a:pt x="82" y="76"/>
                    <a:pt x="80" y="69"/>
                    <a:pt x="83" y="70"/>
                  </a:cubicBezTo>
                  <a:cubicBezTo>
                    <a:pt x="81" y="60"/>
                    <a:pt x="83" y="56"/>
                    <a:pt x="83" y="56"/>
                  </a:cubicBezTo>
                  <a:cubicBezTo>
                    <a:pt x="85" y="48"/>
                    <a:pt x="94" y="44"/>
                    <a:pt x="94" y="44"/>
                  </a:cubicBezTo>
                  <a:cubicBezTo>
                    <a:pt x="96" y="42"/>
                    <a:pt x="96" y="43"/>
                    <a:pt x="96" y="44"/>
                  </a:cubicBezTo>
                  <a:cubicBezTo>
                    <a:pt x="96" y="43"/>
                    <a:pt x="97" y="43"/>
                    <a:pt x="97" y="43"/>
                  </a:cubicBezTo>
                  <a:cubicBezTo>
                    <a:pt x="96" y="43"/>
                    <a:pt x="96" y="44"/>
                    <a:pt x="96" y="44"/>
                  </a:cubicBezTo>
                  <a:cubicBezTo>
                    <a:pt x="97" y="45"/>
                    <a:pt x="97" y="45"/>
                    <a:pt x="97" y="45"/>
                  </a:cubicBezTo>
                  <a:cubicBezTo>
                    <a:pt x="97" y="44"/>
                    <a:pt x="98" y="43"/>
                    <a:pt x="98" y="43"/>
                  </a:cubicBezTo>
                  <a:cubicBezTo>
                    <a:pt x="97" y="44"/>
                    <a:pt x="97" y="44"/>
                    <a:pt x="97" y="45"/>
                  </a:cubicBezTo>
                  <a:cubicBezTo>
                    <a:pt x="97" y="45"/>
                    <a:pt x="97" y="45"/>
                    <a:pt x="97" y="45"/>
                  </a:cubicBezTo>
                  <a:cubicBezTo>
                    <a:pt x="98" y="43"/>
                    <a:pt x="99" y="42"/>
                    <a:pt x="100" y="42"/>
                  </a:cubicBezTo>
                  <a:cubicBezTo>
                    <a:pt x="101" y="41"/>
                    <a:pt x="102" y="40"/>
                    <a:pt x="102" y="40"/>
                  </a:cubicBezTo>
                  <a:cubicBezTo>
                    <a:pt x="101" y="41"/>
                    <a:pt x="100" y="42"/>
                    <a:pt x="100" y="43"/>
                  </a:cubicBezTo>
                  <a:cubicBezTo>
                    <a:pt x="101" y="42"/>
                    <a:pt x="102" y="41"/>
                    <a:pt x="102" y="41"/>
                  </a:cubicBezTo>
                  <a:cubicBezTo>
                    <a:pt x="102" y="43"/>
                    <a:pt x="104" y="45"/>
                    <a:pt x="106" y="46"/>
                  </a:cubicBezTo>
                  <a:cubicBezTo>
                    <a:pt x="105" y="45"/>
                    <a:pt x="105" y="45"/>
                    <a:pt x="105" y="45"/>
                  </a:cubicBezTo>
                  <a:cubicBezTo>
                    <a:pt x="106" y="46"/>
                    <a:pt x="106" y="46"/>
                    <a:pt x="106" y="46"/>
                  </a:cubicBezTo>
                  <a:cubicBezTo>
                    <a:pt x="106" y="46"/>
                    <a:pt x="106" y="46"/>
                    <a:pt x="107" y="46"/>
                  </a:cubicBezTo>
                  <a:cubicBezTo>
                    <a:pt x="106" y="46"/>
                    <a:pt x="106" y="45"/>
                    <a:pt x="106" y="45"/>
                  </a:cubicBezTo>
                  <a:cubicBezTo>
                    <a:pt x="106" y="46"/>
                    <a:pt x="107" y="46"/>
                    <a:pt x="107" y="47"/>
                  </a:cubicBezTo>
                  <a:cubicBezTo>
                    <a:pt x="107" y="47"/>
                    <a:pt x="108" y="47"/>
                    <a:pt x="108" y="47"/>
                  </a:cubicBezTo>
                  <a:cubicBezTo>
                    <a:pt x="108" y="47"/>
                    <a:pt x="108" y="46"/>
                    <a:pt x="108" y="46"/>
                  </a:cubicBezTo>
                  <a:cubicBezTo>
                    <a:pt x="108" y="47"/>
                    <a:pt x="108" y="47"/>
                    <a:pt x="108" y="47"/>
                  </a:cubicBezTo>
                  <a:cubicBezTo>
                    <a:pt x="114" y="49"/>
                    <a:pt x="117" y="52"/>
                    <a:pt x="117" y="52"/>
                  </a:cubicBezTo>
                  <a:cubicBezTo>
                    <a:pt x="122" y="58"/>
                    <a:pt x="119" y="68"/>
                    <a:pt x="119" y="70"/>
                  </a:cubicBezTo>
                  <a:cubicBezTo>
                    <a:pt x="121" y="69"/>
                    <a:pt x="119" y="76"/>
                    <a:pt x="119" y="76"/>
                  </a:cubicBezTo>
                  <a:cubicBezTo>
                    <a:pt x="119" y="78"/>
                    <a:pt x="118" y="78"/>
                    <a:pt x="118" y="79"/>
                  </a:cubicBezTo>
                  <a:cubicBezTo>
                    <a:pt x="116" y="88"/>
                    <a:pt x="108" y="98"/>
                    <a:pt x="100" y="98"/>
                  </a:cubicBezTo>
                  <a:cubicBezTo>
                    <a:pt x="93" y="98"/>
                    <a:pt x="85" y="88"/>
                    <a:pt x="84" y="79"/>
                  </a:cubicBezTo>
                  <a:cubicBezTo>
                    <a:pt x="83" y="78"/>
                    <a:pt x="82" y="78"/>
                    <a:pt x="82" y="76"/>
                  </a:cubicBezTo>
                  <a:close/>
                  <a:moveTo>
                    <a:pt x="58" y="138"/>
                  </a:moveTo>
                  <a:cubicBezTo>
                    <a:pt x="58" y="138"/>
                    <a:pt x="58" y="117"/>
                    <a:pt x="65" y="107"/>
                  </a:cubicBezTo>
                  <a:cubicBezTo>
                    <a:pt x="65" y="107"/>
                    <a:pt x="67" y="104"/>
                    <a:pt x="71" y="103"/>
                  </a:cubicBezTo>
                  <a:cubicBezTo>
                    <a:pt x="71" y="103"/>
                    <a:pt x="86" y="98"/>
                    <a:pt x="87" y="94"/>
                  </a:cubicBezTo>
                  <a:cubicBezTo>
                    <a:pt x="87" y="94"/>
                    <a:pt x="99" y="123"/>
                    <a:pt x="113" y="94"/>
                  </a:cubicBezTo>
                  <a:cubicBezTo>
                    <a:pt x="113" y="94"/>
                    <a:pt x="113" y="97"/>
                    <a:pt x="121" y="99"/>
                  </a:cubicBezTo>
                  <a:cubicBezTo>
                    <a:pt x="121" y="99"/>
                    <a:pt x="135" y="104"/>
                    <a:pt x="137" y="109"/>
                  </a:cubicBezTo>
                  <a:cubicBezTo>
                    <a:pt x="137" y="109"/>
                    <a:pt x="145" y="126"/>
                    <a:pt x="143" y="142"/>
                  </a:cubicBezTo>
                  <a:cubicBezTo>
                    <a:pt x="143" y="142"/>
                    <a:pt x="143" y="143"/>
                    <a:pt x="140" y="145"/>
                  </a:cubicBezTo>
                  <a:cubicBezTo>
                    <a:pt x="140" y="145"/>
                    <a:pt x="123" y="152"/>
                    <a:pt x="98" y="151"/>
                  </a:cubicBezTo>
                  <a:cubicBezTo>
                    <a:pt x="98" y="151"/>
                    <a:pt x="75" y="150"/>
                    <a:pt x="60" y="144"/>
                  </a:cubicBezTo>
                  <a:cubicBezTo>
                    <a:pt x="60" y="144"/>
                    <a:pt x="58" y="143"/>
                    <a:pt x="58" y="138"/>
                  </a:cubicBezTo>
                  <a:close/>
                  <a:moveTo>
                    <a:pt x="35" y="212"/>
                  </a:moveTo>
                  <a:cubicBezTo>
                    <a:pt x="145" y="212"/>
                    <a:pt x="145" y="212"/>
                    <a:pt x="145" y="212"/>
                  </a:cubicBezTo>
                  <a:cubicBezTo>
                    <a:pt x="145" y="218"/>
                    <a:pt x="145" y="218"/>
                    <a:pt x="145" y="218"/>
                  </a:cubicBezTo>
                  <a:cubicBezTo>
                    <a:pt x="35" y="218"/>
                    <a:pt x="35" y="218"/>
                    <a:pt x="35" y="218"/>
                  </a:cubicBezTo>
                  <a:lnTo>
                    <a:pt x="35" y="212"/>
                  </a:lnTo>
                  <a:close/>
                  <a:moveTo>
                    <a:pt x="36" y="231"/>
                  </a:moveTo>
                  <a:cubicBezTo>
                    <a:pt x="136" y="231"/>
                    <a:pt x="136" y="231"/>
                    <a:pt x="136" y="231"/>
                  </a:cubicBezTo>
                  <a:cubicBezTo>
                    <a:pt x="136" y="238"/>
                    <a:pt x="136" y="238"/>
                    <a:pt x="136" y="238"/>
                  </a:cubicBezTo>
                  <a:cubicBezTo>
                    <a:pt x="36" y="238"/>
                    <a:pt x="36" y="238"/>
                    <a:pt x="36" y="238"/>
                  </a:cubicBezTo>
                  <a:lnTo>
                    <a:pt x="36" y="231"/>
                  </a:lnTo>
                  <a:close/>
                  <a:moveTo>
                    <a:pt x="35" y="192"/>
                  </a:moveTo>
                  <a:cubicBezTo>
                    <a:pt x="155" y="192"/>
                    <a:pt x="155" y="192"/>
                    <a:pt x="155" y="192"/>
                  </a:cubicBezTo>
                  <a:cubicBezTo>
                    <a:pt x="155" y="198"/>
                    <a:pt x="155" y="198"/>
                    <a:pt x="155" y="198"/>
                  </a:cubicBezTo>
                  <a:cubicBezTo>
                    <a:pt x="35" y="198"/>
                    <a:pt x="35" y="198"/>
                    <a:pt x="35" y="198"/>
                  </a:cubicBezTo>
                  <a:lnTo>
                    <a:pt x="35" y="192"/>
                  </a:lnTo>
                  <a:close/>
                  <a:moveTo>
                    <a:pt x="35" y="171"/>
                  </a:moveTo>
                  <a:cubicBezTo>
                    <a:pt x="165" y="171"/>
                    <a:pt x="165" y="171"/>
                    <a:pt x="165" y="171"/>
                  </a:cubicBezTo>
                  <a:cubicBezTo>
                    <a:pt x="165" y="177"/>
                    <a:pt x="165" y="177"/>
                    <a:pt x="165" y="177"/>
                  </a:cubicBezTo>
                  <a:cubicBezTo>
                    <a:pt x="35" y="177"/>
                    <a:pt x="35" y="177"/>
                    <a:pt x="35" y="177"/>
                  </a:cubicBezTo>
                  <a:lnTo>
                    <a:pt x="35" y="1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23"/>
            <p:cNvSpPr>
              <a:spLocks noEditPoints="1"/>
            </p:cNvSpPr>
            <p:nvPr/>
          </p:nvSpPr>
          <p:spPr bwMode="auto">
            <a:xfrm>
              <a:off x="6226" y="446"/>
              <a:ext cx="373" cy="358"/>
            </a:xfrm>
            <a:custGeom>
              <a:avLst/>
              <a:gdLst>
                <a:gd name="T0" fmla="*/ 130 w 158"/>
                <a:gd name="T1" fmla="*/ 0 h 151"/>
                <a:gd name="T2" fmla="*/ 126 w 158"/>
                <a:gd name="T3" fmla="*/ 1 h 151"/>
                <a:gd name="T4" fmla="*/ 15 w 158"/>
                <a:gd name="T5" fmla="*/ 112 h 151"/>
                <a:gd name="T6" fmla="*/ 15 w 158"/>
                <a:gd name="T7" fmla="*/ 112 h 151"/>
                <a:gd name="T8" fmla="*/ 15 w 158"/>
                <a:gd name="T9" fmla="*/ 112 h 151"/>
                <a:gd name="T10" fmla="*/ 15 w 158"/>
                <a:gd name="T11" fmla="*/ 112 h 151"/>
                <a:gd name="T12" fmla="*/ 3 w 158"/>
                <a:gd name="T13" fmla="*/ 149 h 151"/>
                <a:gd name="T14" fmla="*/ 39 w 158"/>
                <a:gd name="T15" fmla="*/ 137 h 151"/>
                <a:gd name="T16" fmla="*/ 150 w 158"/>
                <a:gd name="T17" fmla="*/ 26 h 151"/>
                <a:gd name="T18" fmla="*/ 130 w 158"/>
                <a:gd name="T19" fmla="*/ 0 h 151"/>
                <a:gd name="T20" fmla="*/ 146 w 158"/>
                <a:gd name="T21" fmla="*/ 22 h 151"/>
                <a:gd name="T22" fmla="*/ 39 w 158"/>
                <a:gd name="T23" fmla="*/ 128 h 151"/>
                <a:gd name="T24" fmla="*/ 23 w 158"/>
                <a:gd name="T25" fmla="*/ 112 h 151"/>
                <a:gd name="T26" fmla="*/ 130 w 158"/>
                <a:gd name="T27" fmla="*/ 6 h 151"/>
                <a:gd name="T28" fmla="*/ 130 w 158"/>
                <a:gd name="T29" fmla="*/ 5 h 151"/>
                <a:gd name="T30" fmla="*/ 146 w 158"/>
                <a:gd name="T31" fmla="*/ 19 h 151"/>
                <a:gd name="T32" fmla="*/ 146 w 158"/>
                <a:gd name="T33" fmla="*/ 2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151">
                  <a:moveTo>
                    <a:pt x="130" y="0"/>
                  </a:moveTo>
                  <a:cubicBezTo>
                    <a:pt x="128" y="0"/>
                    <a:pt x="127" y="0"/>
                    <a:pt x="126" y="1"/>
                  </a:cubicBezTo>
                  <a:cubicBezTo>
                    <a:pt x="119" y="8"/>
                    <a:pt x="21" y="106"/>
                    <a:pt x="15" y="112"/>
                  </a:cubicBezTo>
                  <a:cubicBezTo>
                    <a:pt x="15" y="112"/>
                    <a:pt x="15" y="112"/>
                    <a:pt x="15" y="112"/>
                  </a:cubicBezTo>
                  <a:cubicBezTo>
                    <a:pt x="15" y="112"/>
                    <a:pt x="15" y="112"/>
                    <a:pt x="15" y="112"/>
                  </a:cubicBezTo>
                  <a:cubicBezTo>
                    <a:pt x="15" y="112"/>
                    <a:pt x="15" y="112"/>
                    <a:pt x="15" y="112"/>
                  </a:cubicBezTo>
                  <a:cubicBezTo>
                    <a:pt x="15" y="112"/>
                    <a:pt x="0" y="146"/>
                    <a:pt x="3" y="149"/>
                  </a:cubicBezTo>
                  <a:cubicBezTo>
                    <a:pt x="5" y="151"/>
                    <a:pt x="39" y="137"/>
                    <a:pt x="39" y="137"/>
                  </a:cubicBezTo>
                  <a:cubicBezTo>
                    <a:pt x="39" y="137"/>
                    <a:pt x="141" y="35"/>
                    <a:pt x="150" y="26"/>
                  </a:cubicBezTo>
                  <a:cubicBezTo>
                    <a:pt x="158" y="18"/>
                    <a:pt x="140" y="0"/>
                    <a:pt x="130" y="0"/>
                  </a:cubicBezTo>
                  <a:close/>
                  <a:moveTo>
                    <a:pt x="146" y="22"/>
                  </a:moveTo>
                  <a:cubicBezTo>
                    <a:pt x="39" y="128"/>
                    <a:pt x="39" y="128"/>
                    <a:pt x="39" y="128"/>
                  </a:cubicBezTo>
                  <a:cubicBezTo>
                    <a:pt x="23" y="112"/>
                    <a:pt x="23" y="112"/>
                    <a:pt x="23" y="112"/>
                  </a:cubicBezTo>
                  <a:cubicBezTo>
                    <a:pt x="43" y="93"/>
                    <a:pt x="124" y="11"/>
                    <a:pt x="130" y="6"/>
                  </a:cubicBezTo>
                  <a:cubicBezTo>
                    <a:pt x="130" y="6"/>
                    <a:pt x="130" y="5"/>
                    <a:pt x="130" y="5"/>
                  </a:cubicBezTo>
                  <a:cubicBezTo>
                    <a:pt x="134" y="5"/>
                    <a:pt x="143" y="12"/>
                    <a:pt x="146" y="19"/>
                  </a:cubicBezTo>
                  <a:cubicBezTo>
                    <a:pt x="146" y="20"/>
                    <a:pt x="146" y="21"/>
                    <a:pt x="14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24"/>
            <p:cNvSpPr/>
            <p:nvPr/>
          </p:nvSpPr>
          <p:spPr bwMode="auto">
            <a:xfrm>
              <a:off x="5968" y="399"/>
              <a:ext cx="475" cy="639"/>
            </a:xfrm>
            <a:custGeom>
              <a:avLst/>
              <a:gdLst>
                <a:gd name="T0" fmla="*/ 184 w 201"/>
                <a:gd name="T1" fmla="*/ 128 h 270"/>
                <a:gd name="T2" fmla="*/ 184 w 201"/>
                <a:gd name="T3" fmla="*/ 214 h 270"/>
                <a:gd name="T4" fmla="*/ 142 w 201"/>
                <a:gd name="T5" fmla="*/ 214 h 270"/>
                <a:gd name="T6" fmla="*/ 142 w 201"/>
                <a:gd name="T7" fmla="*/ 252 h 270"/>
                <a:gd name="T8" fmla="*/ 142 w 201"/>
                <a:gd name="T9" fmla="*/ 253 h 270"/>
                <a:gd name="T10" fmla="*/ 18 w 201"/>
                <a:gd name="T11" fmla="*/ 253 h 270"/>
                <a:gd name="T12" fmla="*/ 18 w 201"/>
                <a:gd name="T13" fmla="*/ 18 h 270"/>
                <a:gd name="T14" fmla="*/ 184 w 201"/>
                <a:gd name="T15" fmla="*/ 18 h 270"/>
                <a:gd name="T16" fmla="*/ 184 w 201"/>
                <a:gd name="T17" fmla="*/ 65 h 270"/>
                <a:gd name="T18" fmla="*/ 201 w 201"/>
                <a:gd name="T19" fmla="*/ 47 h 270"/>
                <a:gd name="T20" fmla="*/ 201 w 201"/>
                <a:gd name="T21" fmla="*/ 9 h 270"/>
                <a:gd name="T22" fmla="*/ 193 w 201"/>
                <a:gd name="T23" fmla="*/ 0 h 270"/>
                <a:gd name="T24" fmla="*/ 9 w 201"/>
                <a:gd name="T25" fmla="*/ 0 h 270"/>
                <a:gd name="T26" fmla="*/ 0 w 201"/>
                <a:gd name="T27" fmla="*/ 9 h 270"/>
                <a:gd name="T28" fmla="*/ 0 w 201"/>
                <a:gd name="T29" fmla="*/ 262 h 270"/>
                <a:gd name="T30" fmla="*/ 9 w 201"/>
                <a:gd name="T31" fmla="*/ 270 h 270"/>
                <a:gd name="T32" fmla="*/ 145 w 201"/>
                <a:gd name="T33" fmla="*/ 270 h 270"/>
                <a:gd name="T34" fmla="*/ 151 w 201"/>
                <a:gd name="T35" fmla="*/ 268 h 270"/>
                <a:gd name="T36" fmla="*/ 198 w 201"/>
                <a:gd name="T37" fmla="*/ 226 h 270"/>
                <a:gd name="T38" fmla="*/ 201 w 201"/>
                <a:gd name="T39" fmla="*/ 219 h 270"/>
                <a:gd name="T40" fmla="*/ 201 w 201"/>
                <a:gd name="T41" fmla="*/ 110 h 270"/>
                <a:gd name="T42" fmla="*/ 184 w 201"/>
                <a:gd name="T43" fmla="*/ 12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 h="270">
                  <a:moveTo>
                    <a:pt x="184" y="128"/>
                  </a:moveTo>
                  <a:cubicBezTo>
                    <a:pt x="184" y="214"/>
                    <a:pt x="184" y="214"/>
                    <a:pt x="184" y="214"/>
                  </a:cubicBezTo>
                  <a:cubicBezTo>
                    <a:pt x="142" y="214"/>
                    <a:pt x="142" y="214"/>
                    <a:pt x="142" y="214"/>
                  </a:cubicBezTo>
                  <a:cubicBezTo>
                    <a:pt x="142" y="252"/>
                    <a:pt x="142" y="252"/>
                    <a:pt x="142" y="252"/>
                  </a:cubicBezTo>
                  <a:cubicBezTo>
                    <a:pt x="142" y="253"/>
                    <a:pt x="142" y="253"/>
                    <a:pt x="142" y="253"/>
                  </a:cubicBezTo>
                  <a:cubicBezTo>
                    <a:pt x="18" y="253"/>
                    <a:pt x="18" y="253"/>
                    <a:pt x="18" y="253"/>
                  </a:cubicBezTo>
                  <a:cubicBezTo>
                    <a:pt x="18" y="18"/>
                    <a:pt x="18" y="18"/>
                    <a:pt x="18" y="18"/>
                  </a:cubicBezTo>
                  <a:cubicBezTo>
                    <a:pt x="184" y="18"/>
                    <a:pt x="184" y="18"/>
                    <a:pt x="184" y="18"/>
                  </a:cubicBezTo>
                  <a:cubicBezTo>
                    <a:pt x="184" y="65"/>
                    <a:pt x="184" y="65"/>
                    <a:pt x="184" y="65"/>
                  </a:cubicBezTo>
                  <a:cubicBezTo>
                    <a:pt x="201" y="47"/>
                    <a:pt x="201" y="47"/>
                    <a:pt x="201" y="47"/>
                  </a:cubicBezTo>
                  <a:cubicBezTo>
                    <a:pt x="201" y="9"/>
                    <a:pt x="201" y="9"/>
                    <a:pt x="201" y="9"/>
                  </a:cubicBezTo>
                  <a:cubicBezTo>
                    <a:pt x="201" y="4"/>
                    <a:pt x="197" y="0"/>
                    <a:pt x="193" y="0"/>
                  </a:cubicBezTo>
                  <a:cubicBezTo>
                    <a:pt x="9" y="0"/>
                    <a:pt x="9" y="0"/>
                    <a:pt x="9" y="0"/>
                  </a:cubicBezTo>
                  <a:cubicBezTo>
                    <a:pt x="4" y="0"/>
                    <a:pt x="0" y="4"/>
                    <a:pt x="0" y="9"/>
                  </a:cubicBezTo>
                  <a:cubicBezTo>
                    <a:pt x="0" y="262"/>
                    <a:pt x="0" y="262"/>
                    <a:pt x="0" y="262"/>
                  </a:cubicBezTo>
                  <a:cubicBezTo>
                    <a:pt x="0" y="266"/>
                    <a:pt x="4" y="270"/>
                    <a:pt x="9" y="270"/>
                  </a:cubicBezTo>
                  <a:cubicBezTo>
                    <a:pt x="145" y="270"/>
                    <a:pt x="145" y="270"/>
                    <a:pt x="145" y="270"/>
                  </a:cubicBezTo>
                  <a:cubicBezTo>
                    <a:pt x="147" y="270"/>
                    <a:pt x="149" y="270"/>
                    <a:pt x="151" y="268"/>
                  </a:cubicBezTo>
                  <a:cubicBezTo>
                    <a:pt x="198" y="226"/>
                    <a:pt x="198" y="226"/>
                    <a:pt x="198" y="226"/>
                  </a:cubicBezTo>
                  <a:cubicBezTo>
                    <a:pt x="200" y="224"/>
                    <a:pt x="201" y="222"/>
                    <a:pt x="201" y="219"/>
                  </a:cubicBezTo>
                  <a:cubicBezTo>
                    <a:pt x="201" y="110"/>
                    <a:pt x="201" y="110"/>
                    <a:pt x="201" y="110"/>
                  </a:cubicBezTo>
                  <a:lnTo>
                    <a:pt x="184" y="1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25"/>
            <p:cNvSpPr/>
            <p:nvPr/>
          </p:nvSpPr>
          <p:spPr bwMode="auto">
            <a:xfrm>
              <a:off x="6325" y="463"/>
              <a:ext cx="244" cy="244"/>
            </a:xfrm>
            <a:custGeom>
              <a:avLst/>
              <a:gdLst>
                <a:gd name="T0" fmla="*/ 2 w 103"/>
                <a:gd name="T1" fmla="*/ 103 h 103"/>
                <a:gd name="T2" fmla="*/ 1 w 103"/>
                <a:gd name="T3" fmla="*/ 103 h 103"/>
                <a:gd name="T4" fmla="*/ 1 w 103"/>
                <a:gd name="T5" fmla="*/ 99 h 103"/>
                <a:gd name="T6" fmla="*/ 99 w 103"/>
                <a:gd name="T7" fmla="*/ 1 h 103"/>
                <a:gd name="T8" fmla="*/ 102 w 103"/>
                <a:gd name="T9" fmla="*/ 1 h 103"/>
                <a:gd name="T10" fmla="*/ 102 w 103"/>
                <a:gd name="T11" fmla="*/ 4 h 103"/>
                <a:gd name="T12" fmla="*/ 4 w 103"/>
                <a:gd name="T13" fmla="*/ 103 h 103"/>
                <a:gd name="T14" fmla="*/ 2 w 103"/>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103">
                  <a:moveTo>
                    <a:pt x="2" y="103"/>
                  </a:moveTo>
                  <a:cubicBezTo>
                    <a:pt x="2" y="103"/>
                    <a:pt x="1" y="103"/>
                    <a:pt x="1" y="103"/>
                  </a:cubicBezTo>
                  <a:cubicBezTo>
                    <a:pt x="0" y="102"/>
                    <a:pt x="0" y="100"/>
                    <a:pt x="1" y="99"/>
                  </a:cubicBezTo>
                  <a:cubicBezTo>
                    <a:pt x="99" y="1"/>
                    <a:pt x="99" y="1"/>
                    <a:pt x="99" y="1"/>
                  </a:cubicBezTo>
                  <a:cubicBezTo>
                    <a:pt x="100" y="0"/>
                    <a:pt x="101" y="0"/>
                    <a:pt x="102" y="1"/>
                  </a:cubicBezTo>
                  <a:cubicBezTo>
                    <a:pt x="103" y="2"/>
                    <a:pt x="103" y="3"/>
                    <a:pt x="102" y="4"/>
                  </a:cubicBezTo>
                  <a:cubicBezTo>
                    <a:pt x="4" y="103"/>
                    <a:pt x="4" y="103"/>
                    <a:pt x="4" y="103"/>
                  </a:cubicBezTo>
                  <a:cubicBezTo>
                    <a:pt x="3" y="103"/>
                    <a:pt x="3" y="103"/>
                    <a:pt x="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26"/>
            <p:cNvSpPr>
              <a:spLocks noEditPoints="1"/>
            </p:cNvSpPr>
            <p:nvPr/>
          </p:nvSpPr>
          <p:spPr bwMode="auto">
            <a:xfrm>
              <a:off x="5982" y="2314"/>
              <a:ext cx="568" cy="651"/>
            </a:xfrm>
            <a:custGeom>
              <a:avLst/>
              <a:gdLst>
                <a:gd name="T0" fmla="*/ 61 w 240"/>
                <a:gd name="T1" fmla="*/ 0 h 275"/>
                <a:gd name="T2" fmla="*/ 61 w 240"/>
                <a:gd name="T3" fmla="*/ 46 h 275"/>
                <a:gd name="T4" fmla="*/ 91 w 240"/>
                <a:gd name="T5" fmla="*/ 109 h 275"/>
                <a:gd name="T6" fmla="*/ 152 w 240"/>
                <a:gd name="T7" fmla="*/ 131 h 275"/>
                <a:gd name="T8" fmla="*/ 179 w 240"/>
                <a:gd name="T9" fmla="*/ 275 h 275"/>
                <a:gd name="T10" fmla="*/ 240 w 240"/>
                <a:gd name="T11" fmla="*/ 131 h 275"/>
                <a:gd name="T12" fmla="*/ 91 w 240"/>
                <a:gd name="T13" fmla="*/ 109 h 275"/>
                <a:gd name="T14" fmla="*/ 59 w 240"/>
                <a:gd name="T15" fmla="*/ 145 h 275"/>
                <a:gd name="T16" fmla="*/ 123 w 240"/>
                <a:gd name="T17" fmla="*/ 102 h 275"/>
                <a:gd name="T18" fmla="*/ 123 w 240"/>
                <a:gd name="T19" fmla="*/ 102 h 275"/>
                <a:gd name="T20" fmla="*/ 123 w 240"/>
                <a:gd name="T21" fmla="*/ 73 h 275"/>
                <a:gd name="T22" fmla="*/ 69 w 240"/>
                <a:gd name="T23" fmla="*/ 73 h 275"/>
                <a:gd name="T24" fmla="*/ 68 w 240"/>
                <a:gd name="T25" fmla="*/ 50 h 275"/>
                <a:gd name="T26" fmla="*/ 40 w 240"/>
                <a:gd name="T27" fmla="*/ 53 h 275"/>
                <a:gd name="T28" fmla="*/ 3 w 240"/>
                <a:gd name="T29" fmla="*/ 177 h 275"/>
                <a:gd name="T30" fmla="*/ 92 w 240"/>
                <a:gd name="T31" fmla="*/ 259 h 275"/>
                <a:gd name="T32" fmla="*/ 125 w 240"/>
                <a:gd name="T33" fmla="*/ 259 h 275"/>
                <a:gd name="T34" fmla="*/ 121 w 240"/>
                <a:gd name="T35" fmla="*/ 145 h 275"/>
                <a:gd name="T36" fmla="*/ 40 w 240"/>
                <a:gd name="T37" fmla="*/ 197 h 275"/>
                <a:gd name="T38" fmla="*/ 54 w 240"/>
                <a:gd name="T39" fmla="*/ 273 h 275"/>
                <a:gd name="T40" fmla="*/ 86 w 240"/>
                <a:gd name="T41" fmla="*/ 197 h 275"/>
                <a:gd name="T42" fmla="*/ 7 w 240"/>
                <a:gd name="T43" fmla="*/ 185 h 275"/>
                <a:gd name="T44" fmla="*/ 218 w 240"/>
                <a:gd name="T45" fmla="*/ 79 h 275"/>
                <a:gd name="T46" fmla="*/ 146 w 240"/>
                <a:gd name="T47" fmla="*/ 100 h 275"/>
                <a:gd name="T48" fmla="*/ 218 w 240"/>
                <a:gd name="T49" fmla="*/ 79 h 275"/>
                <a:gd name="T50" fmla="*/ 233 w 240"/>
                <a:gd name="T51" fmla="*/ 75 h 275"/>
                <a:gd name="T52" fmla="*/ 161 w 240"/>
                <a:gd name="T53" fmla="*/ 53 h 275"/>
                <a:gd name="T54" fmla="*/ 160 w 240"/>
                <a:gd name="T55" fmla="*/ 49 h 275"/>
                <a:gd name="T56" fmla="*/ 232 w 240"/>
                <a:gd name="T57" fmla="*/ 28 h 275"/>
                <a:gd name="T58" fmla="*/ 160 w 240"/>
                <a:gd name="T59" fmla="*/ 49 h 275"/>
                <a:gd name="T60" fmla="*/ 149 w 240"/>
                <a:gd name="T61" fmla="*/ 2 h 275"/>
                <a:gd name="T62" fmla="*/ 222 w 240"/>
                <a:gd name="T63"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75">
                  <a:moveTo>
                    <a:pt x="37" y="23"/>
                  </a:moveTo>
                  <a:cubicBezTo>
                    <a:pt x="37" y="10"/>
                    <a:pt x="48" y="0"/>
                    <a:pt x="61" y="0"/>
                  </a:cubicBezTo>
                  <a:cubicBezTo>
                    <a:pt x="74" y="0"/>
                    <a:pt x="84" y="10"/>
                    <a:pt x="84" y="23"/>
                  </a:cubicBezTo>
                  <a:cubicBezTo>
                    <a:pt x="84" y="36"/>
                    <a:pt x="74" y="46"/>
                    <a:pt x="61" y="46"/>
                  </a:cubicBezTo>
                  <a:cubicBezTo>
                    <a:pt x="48" y="46"/>
                    <a:pt x="37" y="36"/>
                    <a:pt x="37" y="23"/>
                  </a:cubicBezTo>
                  <a:close/>
                  <a:moveTo>
                    <a:pt x="91" y="109"/>
                  </a:moveTo>
                  <a:cubicBezTo>
                    <a:pt x="91" y="131"/>
                    <a:pt x="91" y="131"/>
                    <a:pt x="91" y="131"/>
                  </a:cubicBezTo>
                  <a:cubicBezTo>
                    <a:pt x="152" y="131"/>
                    <a:pt x="152" y="131"/>
                    <a:pt x="152" y="131"/>
                  </a:cubicBezTo>
                  <a:cubicBezTo>
                    <a:pt x="152" y="275"/>
                    <a:pt x="152" y="275"/>
                    <a:pt x="152" y="275"/>
                  </a:cubicBezTo>
                  <a:cubicBezTo>
                    <a:pt x="179" y="275"/>
                    <a:pt x="179" y="275"/>
                    <a:pt x="179" y="275"/>
                  </a:cubicBezTo>
                  <a:cubicBezTo>
                    <a:pt x="179" y="131"/>
                    <a:pt x="179" y="131"/>
                    <a:pt x="179" y="131"/>
                  </a:cubicBezTo>
                  <a:cubicBezTo>
                    <a:pt x="240" y="131"/>
                    <a:pt x="240" y="131"/>
                    <a:pt x="240" y="131"/>
                  </a:cubicBezTo>
                  <a:cubicBezTo>
                    <a:pt x="240" y="109"/>
                    <a:pt x="240" y="109"/>
                    <a:pt x="240" y="109"/>
                  </a:cubicBezTo>
                  <a:lnTo>
                    <a:pt x="91" y="109"/>
                  </a:lnTo>
                  <a:close/>
                  <a:moveTo>
                    <a:pt x="121" y="145"/>
                  </a:moveTo>
                  <a:cubicBezTo>
                    <a:pt x="59" y="145"/>
                    <a:pt x="59" y="145"/>
                    <a:pt x="59" y="145"/>
                  </a:cubicBezTo>
                  <a:cubicBezTo>
                    <a:pt x="65" y="102"/>
                    <a:pt x="65" y="102"/>
                    <a:pt x="65" y="102"/>
                  </a:cubicBezTo>
                  <a:cubicBezTo>
                    <a:pt x="123" y="102"/>
                    <a:pt x="123" y="102"/>
                    <a:pt x="123" y="102"/>
                  </a:cubicBezTo>
                  <a:cubicBezTo>
                    <a:pt x="123" y="102"/>
                    <a:pt x="123" y="102"/>
                    <a:pt x="123" y="102"/>
                  </a:cubicBezTo>
                  <a:cubicBezTo>
                    <a:pt x="123" y="102"/>
                    <a:pt x="123" y="102"/>
                    <a:pt x="123" y="102"/>
                  </a:cubicBezTo>
                  <a:cubicBezTo>
                    <a:pt x="131" y="102"/>
                    <a:pt x="138" y="96"/>
                    <a:pt x="138" y="88"/>
                  </a:cubicBezTo>
                  <a:cubicBezTo>
                    <a:pt x="138" y="80"/>
                    <a:pt x="131" y="73"/>
                    <a:pt x="123" y="73"/>
                  </a:cubicBezTo>
                  <a:cubicBezTo>
                    <a:pt x="123" y="73"/>
                    <a:pt x="123" y="73"/>
                    <a:pt x="123" y="73"/>
                  </a:cubicBezTo>
                  <a:cubicBezTo>
                    <a:pt x="69" y="73"/>
                    <a:pt x="69" y="73"/>
                    <a:pt x="69" y="73"/>
                  </a:cubicBezTo>
                  <a:cubicBezTo>
                    <a:pt x="72" y="53"/>
                    <a:pt x="72" y="53"/>
                    <a:pt x="72" y="53"/>
                  </a:cubicBezTo>
                  <a:cubicBezTo>
                    <a:pt x="72" y="52"/>
                    <a:pt x="70" y="50"/>
                    <a:pt x="68" y="50"/>
                  </a:cubicBezTo>
                  <a:cubicBezTo>
                    <a:pt x="43" y="50"/>
                    <a:pt x="43" y="50"/>
                    <a:pt x="43" y="50"/>
                  </a:cubicBezTo>
                  <a:cubicBezTo>
                    <a:pt x="41" y="50"/>
                    <a:pt x="40" y="52"/>
                    <a:pt x="40" y="53"/>
                  </a:cubicBezTo>
                  <a:cubicBezTo>
                    <a:pt x="0" y="174"/>
                    <a:pt x="0" y="174"/>
                    <a:pt x="0" y="174"/>
                  </a:cubicBezTo>
                  <a:cubicBezTo>
                    <a:pt x="0" y="176"/>
                    <a:pt x="1" y="177"/>
                    <a:pt x="3" y="177"/>
                  </a:cubicBezTo>
                  <a:cubicBezTo>
                    <a:pt x="92" y="177"/>
                    <a:pt x="92" y="177"/>
                    <a:pt x="92" y="177"/>
                  </a:cubicBezTo>
                  <a:cubicBezTo>
                    <a:pt x="92" y="259"/>
                    <a:pt x="92" y="259"/>
                    <a:pt x="92" y="259"/>
                  </a:cubicBezTo>
                  <a:cubicBezTo>
                    <a:pt x="92" y="268"/>
                    <a:pt x="100" y="275"/>
                    <a:pt x="109" y="275"/>
                  </a:cubicBezTo>
                  <a:cubicBezTo>
                    <a:pt x="117" y="275"/>
                    <a:pt x="125" y="268"/>
                    <a:pt x="125" y="259"/>
                  </a:cubicBezTo>
                  <a:cubicBezTo>
                    <a:pt x="125" y="148"/>
                    <a:pt x="125" y="148"/>
                    <a:pt x="125" y="148"/>
                  </a:cubicBezTo>
                  <a:cubicBezTo>
                    <a:pt x="125" y="146"/>
                    <a:pt x="123" y="145"/>
                    <a:pt x="121" y="145"/>
                  </a:cubicBezTo>
                  <a:close/>
                  <a:moveTo>
                    <a:pt x="7" y="197"/>
                  </a:moveTo>
                  <a:cubicBezTo>
                    <a:pt x="40" y="197"/>
                    <a:pt x="40" y="197"/>
                    <a:pt x="40" y="197"/>
                  </a:cubicBezTo>
                  <a:cubicBezTo>
                    <a:pt x="40" y="273"/>
                    <a:pt x="40" y="273"/>
                    <a:pt x="40" y="273"/>
                  </a:cubicBezTo>
                  <a:cubicBezTo>
                    <a:pt x="54" y="273"/>
                    <a:pt x="54" y="273"/>
                    <a:pt x="54" y="273"/>
                  </a:cubicBezTo>
                  <a:cubicBezTo>
                    <a:pt x="54" y="197"/>
                    <a:pt x="54" y="197"/>
                    <a:pt x="54" y="197"/>
                  </a:cubicBezTo>
                  <a:cubicBezTo>
                    <a:pt x="86" y="197"/>
                    <a:pt x="86" y="197"/>
                    <a:pt x="86" y="197"/>
                  </a:cubicBezTo>
                  <a:cubicBezTo>
                    <a:pt x="86" y="185"/>
                    <a:pt x="86" y="185"/>
                    <a:pt x="86" y="185"/>
                  </a:cubicBezTo>
                  <a:cubicBezTo>
                    <a:pt x="7" y="185"/>
                    <a:pt x="7" y="185"/>
                    <a:pt x="7" y="185"/>
                  </a:cubicBezTo>
                  <a:lnTo>
                    <a:pt x="7" y="197"/>
                  </a:lnTo>
                  <a:close/>
                  <a:moveTo>
                    <a:pt x="218" y="79"/>
                  </a:moveTo>
                  <a:cubicBezTo>
                    <a:pt x="146" y="79"/>
                    <a:pt x="146" y="79"/>
                    <a:pt x="146" y="79"/>
                  </a:cubicBezTo>
                  <a:cubicBezTo>
                    <a:pt x="146" y="100"/>
                    <a:pt x="146" y="100"/>
                    <a:pt x="146" y="100"/>
                  </a:cubicBezTo>
                  <a:cubicBezTo>
                    <a:pt x="218" y="100"/>
                    <a:pt x="218" y="100"/>
                    <a:pt x="218" y="100"/>
                  </a:cubicBezTo>
                  <a:lnTo>
                    <a:pt x="218" y="79"/>
                  </a:lnTo>
                  <a:close/>
                  <a:moveTo>
                    <a:pt x="161" y="75"/>
                  </a:moveTo>
                  <a:cubicBezTo>
                    <a:pt x="233" y="75"/>
                    <a:pt x="233" y="75"/>
                    <a:pt x="233" y="75"/>
                  </a:cubicBezTo>
                  <a:cubicBezTo>
                    <a:pt x="233" y="53"/>
                    <a:pt x="233" y="53"/>
                    <a:pt x="233" y="53"/>
                  </a:cubicBezTo>
                  <a:cubicBezTo>
                    <a:pt x="161" y="53"/>
                    <a:pt x="161" y="53"/>
                    <a:pt x="161" y="53"/>
                  </a:cubicBezTo>
                  <a:lnTo>
                    <a:pt x="161" y="75"/>
                  </a:lnTo>
                  <a:close/>
                  <a:moveTo>
                    <a:pt x="160" y="49"/>
                  </a:moveTo>
                  <a:cubicBezTo>
                    <a:pt x="232" y="49"/>
                    <a:pt x="232" y="49"/>
                    <a:pt x="232" y="49"/>
                  </a:cubicBezTo>
                  <a:cubicBezTo>
                    <a:pt x="232" y="28"/>
                    <a:pt x="232" y="28"/>
                    <a:pt x="232" y="28"/>
                  </a:cubicBezTo>
                  <a:cubicBezTo>
                    <a:pt x="160" y="28"/>
                    <a:pt x="160" y="28"/>
                    <a:pt x="160" y="28"/>
                  </a:cubicBezTo>
                  <a:lnTo>
                    <a:pt x="160" y="49"/>
                  </a:lnTo>
                  <a:close/>
                  <a:moveTo>
                    <a:pt x="222" y="2"/>
                  </a:moveTo>
                  <a:cubicBezTo>
                    <a:pt x="149" y="2"/>
                    <a:pt x="149" y="2"/>
                    <a:pt x="149" y="2"/>
                  </a:cubicBezTo>
                  <a:cubicBezTo>
                    <a:pt x="149" y="24"/>
                    <a:pt x="149" y="24"/>
                    <a:pt x="149" y="24"/>
                  </a:cubicBezTo>
                  <a:cubicBezTo>
                    <a:pt x="222" y="24"/>
                    <a:pt x="222" y="24"/>
                    <a:pt x="222" y="24"/>
                  </a:cubicBezTo>
                  <a:lnTo>
                    <a:pt x="22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27"/>
            <p:cNvSpPr>
              <a:spLocks noEditPoints="1"/>
            </p:cNvSpPr>
            <p:nvPr/>
          </p:nvSpPr>
          <p:spPr bwMode="auto">
            <a:xfrm>
              <a:off x="4851" y="1332"/>
              <a:ext cx="483" cy="674"/>
            </a:xfrm>
            <a:custGeom>
              <a:avLst/>
              <a:gdLst>
                <a:gd name="T0" fmla="*/ 20 w 204"/>
                <a:gd name="T1" fmla="*/ 87 h 285"/>
                <a:gd name="T2" fmla="*/ 49 w 204"/>
                <a:gd name="T3" fmla="*/ 64 h 285"/>
                <a:gd name="T4" fmla="*/ 66 w 204"/>
                <a:gd name="T5" fmla="*/ 64 h 285"/>
                <a:gd name="T6" fmla="*/ 72 w 204"/>
                <a:gd name="T7" fmla="*/ 73 h 285"/>
                <a:gd name="T8" fmla="*/ 78 w 204"/>
                <a:gd name="T9" fmla="*/ 64 h 285"/>
                <a:gd name="T10" fmla="*/ 92 w 204"/>
                <a:gd name="T11" fmla="*/ 64 h 285"/>
                <a:gd name="T12" fmla="*/ 122 w 204"/>
                <a:gd name="T13" fmla="*/ 87 h 285"/>
                <a:gd name="T14" fmla="*/ 122 w 204"/>
                <a:gd name="T15" fmla="*/ 117 h 285"/>
                <a:gd name="T16" fmla="*/ 104 w 204"/>
                <a:gd name="T17" fmla="*/ 117 h 285"/>
                <a:gd name="T18" fmla="*/ 104 w 204"/>
                <a:gd name="T19" fmla="*/ 91 h 285"/>
                <a:gd name="T20" fmla="*/ 98 w 204"/>
                <a:gd name="T21" fmla="*/ 91 h 285"/>
                <a:gd name="T22" fmla="*/ 98 w 204"/>
                <a:gd name="T23" fmla="*/ 117 h 285"/>
                <a:gd name="T24" fmla="*/ 43 w 204"/>
                <a:gd name="T25" fmla="*/ 117 h 285"/>
                <a:gd name="T26" fmla="*/ 43 w 204"/>
                <a:gd name="T27" fmla="*/ 91 h 285"/>
                <a:gd name="T28" fmla="*/ 38 w 204"/>
                <a:gd name="T29" fmla="*/ 91 h 285"/>
                <a:gd name="T30" fmla="*/ 38 w 204"/>
                <a:gd name="T31" fmla="*/ 117 h 285"/>
                <a:gd name="T32" fmla="*/ 20 w 204"/>
                <a:gd name="T33" fmla="*/ 117 h 285"/>
                <a:gd name="T34" fmla="*/ 20 w 204"/>
                <a:gd name="T35" fmla="*/ 87 h 285"/>
                <a:gd name="T36" fmla="*/ 72 w 204"/>
                <a:gd name="T37" fmla="*/ 57 h 285"/>
                <a:gd name="T38" fmla="*/ 93 w 204"/>
                <a:gd name="T39" fmla="*/ 35 h 285"/>
                <a:gd name="T40" fmla="*/ 72 w 204"/>
                <a:gd name="T41" fmla="*/ 14 h 285"/>
                <a:gd name="T42" fmla="*/ 50 w 204"/>
                <a:gd name="T43" fmla="*/ 35 h 285"/>
                <a:gd name="T44" fmla="*/ 72 w 204"/>
                <a:gd name="T45" fmla="*/ 57 h 285"/>
                <a:gd name="T46" fmla="*/ 43 w 204"/>
                <a:gd name="T47" fmla="*/ 285 h 285"/>
                <a:gd name="T48" fmla="*/ 98 w 204"/>
                <a:gd name="T49" fmla="*/ 285 h 285"/>
                <a:gd name="T50" fmla="*/ 124 w 204"/>
                <a:gd name="T51" fmla="*/ 147 h 285"/>
                <a:gd name="T52" fmla="*/ 17 w 204"/>
                <a:gd name="T53" fmla="*/ 147 h 285"/>
                <a:gd name="T54" fmla="*/ 43 w 204"/>
                <a:gd name="T55" fmla="*/ 285 h 285"/>
                <a:gd name="T56" fmla="*/ 204 w 204"/>
                <a:gd name="T57" fmla="*/ 29 h 285"/>
                <a:gd name="T58" fmla="*/ 166 w 204"/>
                <a:gd name="T59" fmla="*/ 58 h 285"/>
                <a:gd name="T60" fmla="*/ 135 w 204"/>
                <a:gd name="T61" fmla="*/ 73 h 285"/>
                <a:gd name="T62" fmla="*/ 144 w 204"/>
                <a:gd name="T63" fmla="*/ 55 h 285"/>
                <a:gd name="T64" fmla="*/ 122 w 204"/>
                <a:gd name="T65" fmla="*/ 29 h 285"/>
                <a:gd name="T66" fmla="*/ 163 w 204"/>
                <a:gd name="T67" fmla="*/ 0 h 285"/>
                <a:gd name="T68" fmla="*/ 204 w 204"/>
                <a:gd name="T69" fmla="*/ 29 h 285"/>
                <a:gd name="T70" fmla="*/ 187 w 204"/>
                <a:gd name="T71" fmla="*/ 36 h 285"/>
                <a:gd name="T72" fmla="*/ 185 w 204"/>
                <a:gd name="T73" fmla="*/ 34 h 285"/>
                <a:gd name="T74" fmla="*/ 141 w 204"/>
                <a:gd name="T75" fmla="*/ 34 h 285"/>
                <a:gd name="T76" fmla="*/ 139 w 204"/>
                <a:gd name="T77" fmla="*/ 36 h 285"/>
                <a:gd name="T78" fmla="*/ 141 w 204"/>
                <a:gd name="T79" fmla="*/ 39 h 285"/>
                <a:gd name="T80" fmla="*/ 185 w 204"/>
                <a:gd name="T81" fmla="*/ 39 h 285"/>
                <a:gd name="T82" fmla="*/ 187 w 204"/>
                <a:gd name="T83" fmla="*/ 36 h 285"/>
                <a:gd name="T84" fmla="*/ 187 w 204"/>
                <a:gd name="T85" fmla="*/ 22 h 285"/>
                <a:gd name="T86" fmla="*/ 185 w 204"/>
                <a:gd name="T87" fmla="*/ 20 h 285"/>
                <a:gd name="T88" fmla="*/ 141 w 204"/>
                <a:gd name="T89" fmla="*/ 20 h 285"/>
                <a:gd name="T90" fmla="*/ 139 w 204"/>
                <a:gd name="T91" fmla="*/ 22 h 285"/>
                <a:gd name="T92" fmla="*/ 141 w 204"/>
                <a:gd name="T93" fmla="*/ 25 h 285"/>
                <a:gd name="T94" fmla="*/ 185 w 204"/>
                <a:gd name="T95" fmla="*/ 25 h 285"/>
                <a:gd name="T96" fmla="*/ 187 w 204"/>
                <a:gd name="T97" fmla="*/ 22 h 285"/>
                <a:gd name="T98" fmla="*/ 0 w 204"/>
                <a:gd name="T99" fmla="*/ 141 h 285"/>
                <a:gd name="T100" fmla="*/ 141 w 204"/>
                <a:gd name="T101" fmla="*/ 141 h 285"/>
                <a:gd name="T102" fmla="*/ 141 w 204"/>
                <a:gd name="T103" fmla="*/ 121 h 285"/>
                <a:gd name="T104" fmla="*/ 0 w 204"/>
                <a:gd name="T105" fmla="*/ 121 h 285"/>
                <a:gd name="T106" fmla="*/ 0 w 204"/>
                <a:gd name="T107" fmla="*/ 1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285">
                  <a:moveTo>
                    <a:pt x="20" y="87"/>
                  </a:moveTo>
                  <a:cubicBezTo>
                    <a:pt x="20" y="87"/>
                    <a:pt x="18" y="64"/>
                    <a:pt x="49" y="64"/>
                  </a:cubicBezTo>
                  <a:cubicBezTo>
                    <a:pt x="66" y="64"/>
                    <a:pt x="66" y="64"/>
                    <a:pt x="66" y="64"/>
                  </a:cubicBezTo>
                  <a:cubicBezTo>
                    <a:pt x="72" y="73"/>
                    <a:pt x="72" y="73"/>
                    <a:pt x="72" y="73"/>
                  </a:cubicBezTo>
                  <a:cubicBezTo>
                    <a:pt x="78" y="64"/>
                    <a:pt x="78" y="64"/>
                    <a:pt x="78" y="64"/>
                  </a:cubicBezTo>
                  <a:cubicBezTo>
                    <a:pt x="92" y="64"/>
                    <a:pt x="92" y="64"/>
                    <a:pt x="92" y="64"/>
                  </a:cubicBezTo>
                  <a:cubicBezTo>
                    <a:pt x="92" y="64"/>
                    <a:pt x="120" y="63"/>
                    <a:pt x="122" y="87"/>
                  </a:cubicBezTo>
                  <a:cubicBezTo>
                    <a:pt x="122" y="117"/>
                    <a:pt x="122" y="117"/>
                    <a:pt x="122" y="117"/>
                  </a:cubicBezTo>
                  <a:cubicBezTo>
                    <a:pt x="104" y="117"/>
                    <a:pt x="104" y="117"/>
                    <a:pt x="104" y="117"/>
                  </a:cubicBezTo>
                  <a:cubicBezTo>
                    <a:pt x="104" y="91"/>
                    <a:pt x="104" y="91"/>
                    <a:pt x="104" y="91"/>
                  </a:cubicBezTo>
                  <a:cubicBezTo>
                    <a:pt x="98" y="91"/>
                    <a:pt x="98" y="91"/>
                    <a:pt x="98" y="91"/>
                  </a:cubicBezTo>
                  <a:cubicBezTo>
                    <a:pt x="98" y="117"/>
                    <a:pt x="98" y="117"/>
                    <a:pt x="98" y="117"/>
                  </a:cubicBezTo>
                  <a:cubicBezTo>
                    <a:pt x="43" y="117"/>
                    <a:pt x="43" y="117"/>
                    <a:pt x="43" y="117"/>
                  </a:cubicBezTo>
                  <a:cubicBezTo>
                    <a:pt x="43" y="91"/>
                    <a:pt x="43" y="91"/>
                    <a:pt x="43" y="91"/>
                  </a:cubicBezTo>
                  <a:cubicBezTo>
                    <a:pt x="38" y="91"/>
                    <a:pt x="38" y="91"/>
                    <a:pt x="38" y="91"/>
                  </a:cubicBezTo>
                  <a:cubicBezTo>
                    <a:pt x="38" y="117"/>
                    <a:pt x="38" y="117"/>
                    <a:pt x="38" y="117"/>
                  </a:cubicBezTo>
                  <a:cubicBezTo>
                    <a:pt x="20" y="117"/>
                    <a:pt x="20" y="117"/>
                    <a:pt x="20" y="117"/>
                  </a:cubicBezTo>
                  <a:lnTo>
                    <a:pt x="20" y="87"/>
                  </a:lnTo>
                  <a:close/>
                  <a:moveTo>
                    <a:pt x="72" y="57"/>
                  </a:moveTo>
                  <a:cubicBezTo>
                    <a:pt x="84" y="57"/>
                    <a:pt x="93" y="47"/>
                    <a:pt x="93" y="35"/>
                  </a:cubicBezTo>
                  <a:cubicBezTo>
                    <a:pt x="93" y="23"/>
                    <a:pt x="84" y="14"/>
                    <a:pt x="72" y="14"/>
                  </a:cubicBezTo>
                  <a:cubicBezTo>
                    <a:pt x="60" y="14"/>
                    <a:pt x="50" y="23"/>
                    <a:pt x="50" y="35"/>
                  </a:cubicBezTo>
                  <a:cubicBezTo>
                    <a:pt x="50" y="47"/>
                    <a:pt x="60" y="57"/>
                    <a:pt x="72" y="57"/>
                  </a:cubicBezTo>
                  <a:close/>
                  <a:moveTo>
                    <a:pt x="43" y="285"/>
                  </a:moveTo>
                  <a:cubicBezTo>
                    <a:pt x="98" y="285"/>
                    <a:pt x="98" y="285"/>
                    <a:pt x="98" y="285"/>
                  </a:cubicBezTo>
                  <a:cubicBezTo>
                    <a:pt x="124" y="147"/>
                    <a:pt x="124" y="147"/>
                    <a:pt x="124" y="147"/>
                  </a:cubicBezTo>
                  <a:cubicBezTo>
                    <a:pt x="17" y="147"/>
                    <a:pt x="17" y="147"/>
                    <a:pt x="17" y="147"/>
                  </a:cubicBezTo>
                  <a:lnTo>
                    <a:pt x="43" y="285"/>
                  </a:lnTo>
                  <a:close/>
                  <a:moveTo>
                    <a:pt x="204" y="29"/>
                  </a:moveTo>
                  <a:cubicBezTo>
                    <a:pt x="204" y="45"/>
                    <a:pt x="187" y="57"/>
                    <a:pt x="166" y="58"/>
                  </a:cubicBezTo>
                  <a:cubicBezTo>
                    <a:pt x="154" y="67"/>
                    <a:pt x="135" y="73"/>
                    <a:pt x="135" y="73"/>
                  </a:cubicBezTo>
                  <a:cubicBezTo>
                    <a:pt x="144" y="64"/>
                    <a:pt x="145" y="58"/>
                    <a:pt x="144" y="55"/>
                  </a:cubicBezTo>
                  <a:cubicBezTo>
                    <a:pt x="131" y="50"/>
                    <a:pt x="122" y="41"/>
                    <a:pt x="122" y="29"/>
                  </a:cubicBezTo>
                  <a:cubicBezTo>
                    <a:pt x="122" y="13"/>
                    <a:pt x="140" y="0"/>
                    <a:pt x="163" y="0"/>
                  </a:cubicBezTo>
                  <a:cubicBezTo>
                    <a:pt x="186" y="0"/>
                    <a:pt x="204" y="13"/>
                    <a:pt x="204" y="29"/>
                  </a:cubicBezTo>
                  <a:close/>
                  <a:moveTo>
                    <a:pt x="187" y="36"/>
                  </a:moveTo>
                  <a:cubicBezTo>
                    <a:pt x="187" y="35"/>
                    <a:pt x="186" y="34"/>
                    <a:pt x="185" y="34"/>
                  </a:cubicBezTo>
                  <a:cubicBezTo>
                    <a:pt x="141" y="34"/>
                    <a:pt x="141" y="34"/>
                    <a:pt x="141" y="34"/>
                  </a:cubicBezTo>
                  <a:cubicBezTo>
                    <a:pt x="140" y="34"/>
                    <a:pt x="139" y="35"/>
                    <a:pt x="139" y="36"/>
                  </a:cubicBezTo>
                  <a:cubicBezTo>
                    <a:pt x="139" y="38"/>
                    <a:pt x="140" y="39"/>
                    <a:pt x="141" y="39"/>
                  </a:cubicBezTo>
                  <a:cubicBezTo>
                    <a:pt x="185" y="39"/>
                    <a:pt x="185" y="39"/>
                    <a:pt x="185" y="39"/>
                  </a:cubicBezTo>
                  <a:cubicBezTo>
                    <a:pt x="186" y="39"/>
                    <a:pt x="187" y="38"/>
                    <a:pt x="187" y="36"/>
                  </a:cubicBezTo>
                  <a:close/>
                  <a:moveTo>
                    <a:pt x="187" y="22"/>
                  </a:moveTo>
                  <a:cubicBezTo>
                    <a:pt x="187" y="21"/>
                    <a:pt x="186" y="20"/>
                    <a:pt x="185" y="20"/>
                  </a:cubicBezTo>
                  <a:cubicBezTo>
                    <a:pt x="141" y="20"/>
                    <a:pt x="141" y="20"/>
                    <a:pt x="141" y="20"/>
                  </a:cubicBezTo>
                  <a:cubicBezTo>
                    <a:pt x="140" y="20"/>
                    <a:pt x="139" y="21"/>
                    <a:pt x="139" y="22"/>
                  </a:cubicBezTo>
                  <a:cubicBezTo>
                    <a:pt x="139" y="24"/>
                    <a:pt x="140" y="25"/>
                    <a:pt x="141" y="25"/>
                  </a:cubicBezTo>
                  <a:cubicBezTo>
                    <a:pt x="185" y="25"/>
                    <a:pt x="185" y="25"/>
                    <a:pt x="185" y="25"/>
                  </a:cubicBezTo>
                  <a:cubicBezTo>
                    <a:pt x="186" y="25"/>
                    <a:pt x="187" y="24"/>
                    <a:pt x="187" y="22"/>
                  </a:cubicBezTo>
                  <a:close/>
                  <a:moveTo>
                    <a:pt x="0" y="141"/>
                  </a:moveTo>
                  <a:cubicBezTo>
                    <a:pt x="141" y="141"/>
                    <a:pt x="141" y="141"/>
                    <a:pt x="141" y="141"/>
                  </a:cubicBezTo>
                  <a:cubicBezTo>
                    <a:pt x="141" y="121"/>
                    <a:pt x="141" y="121"/>
                    <a:pt x="141" y="121"/>
                  </a:cubicBezTo>
                  <a:cubicBezTo>
                    <a:pt x="0" y="121"/>
                    <a:pt x="0" y="121"/>
                    <a:pt x="0" y="121"/>
                  </a:cubicBezTo>
                  <a:lnTo>
                    <a:pt x="0"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28"/>
            <p:cNvSpPr/>
            <p:nvPr/>
          </p:nvSpPr>
          <p:spPr bwMode="auto">
            <a:xfrm>
              <a:off x="5923" y="1580"/>
              <a:ext cx="655" cy="376"/>
            </a:xfrm>
            <a:custGeom>
              <a:avLst/>
              <a:gdLst>
                <a:gd name="T0" fmla="*/ 575 w 655"/>
                <a:gd name="T1" fmla="*/ 57 h 376"/>
                <a:gd name="T2" fmla="*/ 329 w 655"/>
                <a:gd name="T3" fmla="*/ 232 h 376"/>
                <a:gd name="T4" fmla="*/ 80 w 655"/>
                <a:gd name="T5" fmla="*/ 57 h 376"/>
                <a:gd name="T6" fmla="*/ 0 w 655"/>
                <a:gd name="T7" fmla="*/ 0 h 376"/>
                <a:gd name="T8" fmla="*/ 0 w 655"/>
                <a:gd name="T9" fmla="*/ 376 h 376"/>
                <a:gd name="T10" fmla="*/ 655 w 655"/>
                <a:gd name="T11" fmla="*/ 376 h 376"/>
                <a:gd name="T12" fmla="*/ 655 w 655"/>
                <a:gd name="T13" fmla="*/ 0 h 376"/>
                <a:gd name="T14" fmla="*/ 575 w 655"/>
                <a:gd name="T15" fmla="*/ 57 h 3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5" h="376">
                  <a:moveTo>
                    <a:pt x="575" y="57"/>
                  </a:moveTo>
                  <a:lnTo>
                    <a:pt x="329" y="232"/>
                  </a:lnTo>
                  <a:lnTo>
                    <a:pt x="80" y="57"/>
                  </a:lnTo>
                  <a:lnTo>
                    <a:pt x="0" y="0"/>
                  </a:lnTo>
                  <a:lnTo>
                    <a:pt x="0" y="376"/>
                  </a:lnTo>
                  <a:lnTo>
                    <a:pt x="655" y="376"/>
                  </a:lnTo>
                  <a:lnTo>
                    <a:pt x="655" y="0"/>
                  </a:lnTo>
                  <a:lnTo>
                    <a:pt x="575"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29"/>
            <p:cNvSpPr>
              <a:spLocks noEditPoints="1"/>
            </p:cNvSpPr>
            <p:nvPr/>
          </p:nvSpPr>
          <p:spPr bwMode="auto">
            <a:xfrm>
              <a:off x="5984" y="1417"/>
              <a:ext cx="533" cy="376"/>
            </a:xfrm>
            <a:custGeom>
              <a:avLst/>
              <a:gdLst>
                <a:gd name="T0" fmla="*/ 3 w 225"/>
                <a:gd name="T1" fmla="*/ 83 h 159"/>
                <a:gd name="T2" fmla="*/ 108 w 225"/>
                <a:gd name="T3" fmla="*/ 157 h 159"/>
                <a:gd name="T4" fmla="*/ 113 w 225"/>
                <a:gd name="T5" fmla="*/ 159 h 159"/>
                <a:gd name="T6" fmla="*/ 117 w 225"/>
                <a:gd name="T7" fmla="*/ 157 h 159"/>
                <a:gd name="T8" fmla="*/ 222 w 225"/>
                <a:gd name="T9" fmla="*/ 83 h 159"/>
                <a:gd name="T10" fmla="*/ 225 w 225"/>
                <a:gd name="T11" fmla="*/ 76 h 159"/>
                <a:gd name="T12" fmla="*/ 225 w 225"/>
                <a:gd name="T13" fmla="*/ 8 h 159"/>
                <a:gd name="T14" fmla="*/ 217 w 225"/>
                <a:gd name="T15" fmla="*/ 0 h 159"/>
                <a:gd name="T16" fmla="*/ 8 w 225"/>
                <a:gd name="T17" fmla="*/ 0 h 159"/>
                <a:gd name="T18" fmla="*/ 0 w 225"/>
                <a:gd name="T19" fmla="*/ 8 h 159"/>
                <a:gd name="T20" fmla="*/ 0 w 225"/>
                <a:gd name="T21" fmla="*/ 76 h 159"/>
                <a:gd name="T22" fmla="*/ 3 w 225"/>
                <a:gd name="T23" fmla="*/ 83 h 159"/>
                <a:gd name="T24" fmla="*/ 16 w 225"/>
                <a:gd name="T25" fmla="*/ 16 h 159"/>
                <a:gd name="T26" fmla="*/ 209 w 225"/>
                <a:gd name="T27" fmla="*/ 16 h 159"/>
                <a:gd name="T28" fmla="*/ 209 w 225"/>
                <a:gd name="T29" fmla="*/ 72 h 159"/>
                <a:gd name="T30" fmla="*/ 113 w 225"/>
                <a:gd name="T31" fmla="*/ 141 h 159"/>
                <a:gd name="T32" fmla="*/ 16 w 225"/>
                <a:gd name="T33" fmla="*/ 72 h 159"/>
                <a:gd name="T34" fmla="*/ 16 w 225"/>
                <a:gd name="T35" fmla="*/ 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159">
                  <a:moveTo>
                    <a:pt x="3" y="83"/>
                  </a:moveTo>
                  <a:cubicBezTo>
                    <a:pt x="108" y="157"/>
                    <a:pt x="108" y="157"/>
                    <a:pt x="108" y="157"/>
                  </a:cubicBezTo>
                  <a:cubicBezTo>
                    <a:pt x="109" y="158"/>
                    <a:pt x="111" y="159"/>
                    <a:pt x="113" y="159"/>
                  </a:cubicBezTo>
                  <a:cubicBezTo>
                    <a:pt x="114" y="159"/>
                    <a:pt x="116" y="158"/>
                    <a:pt x="117" y="157"/>
                  </a:cubicBezTo>
                  <a:cubicBezTo>
                    <a:pt x="222" y="83"/>
                    <a:pt x="222" y="83"/>
                    <a:pt x="222" y="83"/>
                  </a:cubicBezTo>
                  <a:cubicBezTo>
                    <a:pt x="224" y="81"/>
                    <a:pt x="225" y="79"/>
                    <a:pt x="225" y="76"/>
                  </a:cubicBezTo>
                  <a:cubicBezTo>
                    <a:pt x="225" y="8"/>
                    <a:pt x="225" y="8"/>
                    <a:pt x="225" y="8"/>
                  </a:cubicBezTo>
                  <a:cubicBezTo>
                    <a:pt x="225" y="3"/>
                    <a:pt x="221" y="0"/>
                    <a:pt x="217" y="0"/>
                  </a:cubicBezTo>
                  <a:cubicBezTo>
                    <a:pt x="8" y="0"/>
                    <a:pt x="8" y="0"/>
                    <a:pt x="8" y="0"/>
                  </a:cubicBezTo>
                  <a:cubicBezTo>
                    <a:pt x="4" y="0"/>
                    <a:pt x="0" y="3"/>
                    <a:pt x="0" y="8"/>
                  </a:cubicBezTo>
                  <a:cubicBezTo>
                    <a:pt x="0" y="76"/>
                    <a:pt x="0" y="76"/>
                    <a:pt x="0" y="76"/>
                  </a:cubicBezTo>
                  <a:cubicBezTo>
                    <a:pt x="0" y="79"/>
                    <a:pt x="1" y="81"/>
                    <a:pt x="3" y="83"/>
                  </a:cubicBezTo>
                  <a:close/>
                  <a:moveTo>
                    <a:pt x="16" y="16"/>
                  </a:moveTo>
                  <a:cubicBezTo>
                    <a:pt x="209" y="16"/>
                    <a:pt x="209" y="16"/>
                    <a:pt x="209" y="16"/>
                  </a:cubicBezTo>
                  <a:cubicBezTo>
                    <a:pt x="209" y="72"/>
                    <a:pt x="209" y="72"/>
                    <a:pt x="209" y="72"/>
                  </a:cubicBezTo>
                  <a:cubicBezTo>
                    <a:pt x="113" y="141"/>
                    <a:pt x="113" y="141"/>
                    <a:pt x="113" y="141"/>
                  </a:cubicBezTo>
                  <a:cubicBezTo>
                    <a:pt x="16" y="72"/>
                    <a:pt x="16" y="72"/>
                    <a:pt x="16" y="72"/>
                  </a:cubicBezTo>
                  <a:lnTo>
                    <a:pt x="16"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30"/>
            <p:cNvSpPr/>
            <p:nvPr/>
          </p:nvSpPr>
          <p:spPr bwMode="auto">
            <a:xfrm>
              <a:off x="6079" y="1495"/>
              <a:ext cx="331" cy="42"/>
            </a:xfrm>
            <a:custGeom>
              <a:avLst/>
              <a:gdLst>
                <a:gd name="T0" fmla="*/ 9 w 140"/>
                <a:gd name="T1" fmla="*/ 18 h 18"/>
                <a:gd name="T2" fmla="*/ 131 w 140"/>
                <a:gd name="T3" fmla="*/ 18 h 18"/>
                <a:gd name="T4" fmla="*/ 140 w 140"/>
                <a:gd name="T5" fmla="*/ 9 h 18"/>
                <a:gd name="T6" fmla="*/ 131 w 140"/>
                <a:gd name="T7" fmla="*/ 0 h 18"/>
                <a:gd name="T8" fmla="*/ 9 w 140"/>
                <a:gd name="T9" fmla="*/ 0 h 18"/>
                <a:gd name="T10" fmla="*/ 0 w 140"/>
                <a:gd name="T11" fmla="*/ 9 h 18"/>
                <a:gd name="T12" fmla="*/ 9 w 14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9" y="18"/>
                  </a:moveTo>
                  <a:cubicBezTo>
                    <a:pt x="131" y="18"/>
                    <a:pt x="131" y="18"/>
                    <a:pt x="131" y="18"/>
                  </a:cubicBezTo>
                  <a:cubicBezTo>
                    <a:pt x="136" y="18"/>
                    <a:pt x="140" y="14"/>
                    <a:pt x="140" y="9"/>
                  </a:cubicBezTo>
                  <a:cubicBezTo>
                    <a:pt x="140" y="4"/>
                    <a:pt x="136" y="0"/>
                    <a:pt x="131" y="0"/>
                  </a:cubicBezTo>
                  <a:cubicBezTo>
                    <a:pt x="9" y="0"/>
                    <a:pt x="9" y="0"/>
                    <a:pt x="9" y="0"/>
                  </a:cubicBezTo>
                  <a:cubicBezTo>
                    <a:pt x="4" y="0"/>
                    <a:pt x="0" y="4"/>
                    <a:pt x="0" y="9"/>
                  </a:cubicBezTo>
                  <a:cubicBezTo>
                    <a:pt x="0" y="14"/>
                    <a:pt x="4"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31"/>
            <p:cNvSpPr/>
            <p:nvPr/>
          </p:nvSpPr>
          <p:spPr bwMode="auto">
            <a:xfrm>
              <a:off x="6079" y="1568"/>
              <a:ext cx="331" cy="43"/>
            </a:xfrm>
            <a:custGeom>
              <a:avLst/>
              <a:gdLst>
                <a:gd name="T0" fmla="*/ 140 w 140"/>
                <a:gd name="T1" fmla="*/ 9 h 18"/>
                <a:gd name="T2" fmla="*/ 131 w 140"/>
                <a:gd name="T3" fmla="*/ 0 h 18"/>
                <a:gd name="T4" fmla="*/ 9 w 140"/>
                <a:gd name="T5" fmla="*/ 0 h 18"/>
                <a:gd name="T6" fmla="*/ 0 w 140"/>
                <a:gd name="T7" fmla="*/ 9 h 18"/>
                <a:gd name="T8" fmla="*/ 9 w 140"/>
                <a:gd name="T9" fmla="*/ 18 h 18"/>
                <a:gd name="T10" fmla="*/ 131 w 140"/>
                <a:gd name="T11" fmla="*/ 18 h 18"/>
                <a:gd name="T12" fmla="*/ 140 w 140"/>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140" y="9"/>
                  </a:moveTo>
                  <a:cubicBezTo>
                    <a:pt x="140" y="4"/>
                    <a:pt x="136" y="0"/>
                    <a:pt x="131" y="0"/>
                  </a:cubicBezTo>
                  <a:cubicBezTo>
                    <a:pt x="9" y="0"/>
                    <a:pt x="9" y="0"/>
                    <a:pt x="9" y="0"/>
                  </a:cubicBezTo>
                  <a:cubicBezTo>
                    <a:pt x="4" y="0"/>
                    <a:pt x="0" y="4"/>
                    <a:pt x="0" y="9"/>
                  </a:cubicBezTo>
                  <a:cubicBezTo>
                    <a:pt x="0" y="14"/>
                    <a:pt x="4" y="18"/>
                    <a:pt x="9" y="18"/>
                  </a:cubicBezTo>
                  <a:cubicBezTo>
                    <a:pt x="131" y="18"/>
                    <a:pt x="131" y="18"/>
                    <a:pt x="131" y="18"/>
                  </a:cubicBezTo>
                  <a:cubicBezTo>
                    <a:pt x="136" y="18"/>
                    <a:pt x="140" y="14"/>
                    <a:pt x="14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32"/>
            <p:cNvSpPr>
              <a:spLocks noEditPoints="1"/>
            </p:cNvSpPr>
            <p:nvPr/>
          </p:nvSpPr>
          <p:spPr bwMode="auto">
            <a:xfrm>
              <a:off x="2401" y="2311"/>
              <a:ext cx="451" cy="658"/>
            </a:xfrm>
            <a:custGeom>
              <a:avLst/>
              <a:gdLst>
                <a:gd name="T0" fmla="*/ 183 w 191"/>
                <a:gd name="T1" fmla="*/ 20 h 278"/>
                <a:gd name="T2" fmla="*/ 145 w 191"/>
                <a:gd name="T3" fmla="*/ 20 h 278"/>
                <a:gd name="T4" fmla="*/ 133 w 191"/>
                <a:gd name="T5" fmla="*/ 15 h 278"/>
                <a:gd name="T6" fmla="*/ 116 w 191"/>
                <a:gd name="T7" fmla="*/ 15 h 278"/>
                <a:gd name="T8" fmla="*/ 116 w 191"/>
                <a:gd name="T9" fmla="*/ 12 h 278"/>
                <a:gd name="T10" fmla="*/ 99 w 191"/>
                <a:gd name="T11" fmla="*/ 0 h 278"/>
                <a:gd name="T12" fmla="*/ 81 w 191"/>
                <a:gd name="T13" fmla="*/ 12 h 278"/>
                <a:gd name="T14" fmla="*/ 81 w 191"/>
                <a:gd name="T15" fmla="*/ 15 h 278"/>
                <a:gd name="T16" fmla="*/ 65 w 191"/>
                <a:gd name="T17" fmla="*/ 15 h 278"/>
                <a:gd name="T18" fmla="*/ 52 w 191"/>
                <a:gd name="T19" fmla="*/ 20 h 278"/>
                <a:gd name="T20" fmla="*/ 8 w 191"/>
                <a:gd name="T21" fmla="*/ 20 h 278"/>
                <a:gd name="T22" fmla="*/ 0 w 191"/>
                <a:gd name="T23" fmla="*/ 28 h 278"/>
                <a:gd name="T24" fmla="*/ 0 w 191"/>
                <a:gd name="T25" fmla="*/ 270 h 278"/>
                <a:gd name="T26" fmla="*/ 8 w 191"/>
                <a:gd name="T27" fmla="*/ 278 h 278"/>
                <a:gd name="T28" fmla="*/ 183 w 191"/>
                <a:gd name="T29" fmla="*/ 278 h 278"/>
                <a:gd name="T30" fmla="*/ 191 w 191"/>
                <a:gd name="T31" fmla="*/ 270 h 278"/>
                <a:gd name="T32" fmla="*/ 191 w 191"/>
                <a:gd name="T33" fmla="*/ 28 h 278"/>
                <a:gd name="T34" fmla="*/ 183 w 191"/>
                <a:gd name="T35" fmla="*/ 20 h 278"/>
                <a:gd name="T36" fmla="*/ 175 w 191"/>
                <a:gd name="T37" fmla="*/ 261 h 278"/>
                <a:gd name="T38" fmla="*/ 16 w 191"/>
                <a:gd name="T39" fmla="*/ 261 h 278"/>
                <a:gd name="T40" fmla="*/ 16 w 191"/>
                <a:gd name="T41" fmla="*/ 37 h 278"/>
                <a:gd name="T42" fmla="*/ 49 w 191"/>
                <a:gd name="T43" fmla="*/ 37 h 278"/>
                <a:gd name="T44" fmla="*/ 65 w 191"/>
                <a:gd name="T45" fmla="*/ 48 h 278"/>
                <a:gd name="T46" fmla="*/ 133 w 191"/>
                <a:gd name="T47" fmla="*/ 48 h 278"/>
                <a:gd name="T48" fmla="*/ 148 w 191"/>
                <a:gd name="T49" fmla="*/ 37 h 278"/>
                <a:gd name="T50" fmla="*/ 175 w 191"/>
                <a:gd name="T51" fmla="*/ 37 h 278"/>
                <a:gd name="T52" fmla="*/ 175 w 191"/>
                <a:gd name="T53" fmla="*/ 261 h 278"/>
                <a:gd name="T54" fmla="*/ 175 w 191"/>
                <a:gd name="T55" fmla="*/ 261 h 278"/>
                <a:gd name="T56" fmla="*/ 38 w 191"/>
                <a:gd name="T57" fmla="*/ 87 h 278"/>
                <a:gd name="T58" fmla="*/ 159 w 191"/>
                <a:gd name="T59" fmla="*/ 87 h 278"/>
                <a:gd name="T60" fmla="*/ 159 w 191"/>
                <a:gd name="T61" fmla="*/ 92 h 278"/>
                <a:gd name="T62" fmla="*/ 38 w 191"/>
                <a:gd name="T63" fmla="*/ 92 h 278"/>
                <a:gd name="T64" fmla="*/ 38 w 191"/>
                <a:gd name="T65" fmla="*/ 87 h 278"/>
                <a:gd name="T66" fmla="*/ 38 w 191"/>
                <a:gd name="T67" fmla="*/ 106 h 278"/>
                <a:gd name="T68" fmla="*/ 159 w 191"/>
                <a:gd name="T69" fmla="*/ 106 h 278"/>
                <a:gd name="T70" fmla="*/ 159 w 191"/>
                <a:gd name="T71" fmla="*/ 112 h 278"/>
                <a:gd name="T72" fmla="*/ 38 w 191"/>
                <a:gd name="T73" fmla="*/ 112 h 278"/>
                <a:gd name="T74" fmla="*/ 38 w 191"/>
                <a:gd name="T75" fmla="*/ 106 h 278"/>
                <a:gd name="T76" fmla="*/ 38 w 191"/>
                <a:gd name="T77" fmla="*/ 127 h 278"/>
                <a:gd name="T78" fmla="*/ 159 w 191"/>
                <a:gd name="T79" fmla="*/ 127 h 278"/>
                <a:gd name="T80" fmla="*/ 159 w 191"/>
                <a:gd name="T81" fmla="*/ 132 h 278"/>
                <a:gd name="T82" fmla="*/ 38 w 191"/>
                <a:gd name="T83" fmla="*/ 132 h 278"/>
                <a:gd name="T84" fmla="*/ 38 w 191"/>
                <a:gd name="T85" fmla="*/ 127 h 278"/>
                <a:gd name="T86" fmla="*/ 38 w 191"/>
                <a:gd name="T87" fmla="*/ 146 h 278"/>
                <a:gd name="T88" fmla="*/ 159 w 191"/>
                <a:gd name="T89" fmla="*/ 146 h 278"/>
                <a:gd name="T90" fmla="*/ 159 w 191"/>
                <a:gd name="T91" fmla="*/ 152 h 278"/>
                <a:gd name="T92" fmla="*/ 38 w 191"/>
                <a:gd name="T93" fmla="*/ 152 h 278"/>
                <a:gd name="T94" fmla="*/ 38 w 191"/>
                <a:gd name="T95" fmla="*/ 146 h 278"/>
                <a:gd name="T96" fmla="*/ 141 w 191"/>
                <a:gd name="T97" fmla="*/ 184 h 278"/>
                <a:gd name="T98" fmla="*/ 92 w 191"/>
                <a:gd name="T99" fmla="*/ 235 h 278"/>
                <a:gd name="T100" fmla="*/ 80 w 191"/>
                <a:gd name="T101" fmla="*/ 238 h 278"/>
                <a:gd name="T102" fmla="*/ 57 w 191"/>
                <a:gd name="T103" fmla="*/ 209 h 278"/>
                <a:gd name="T104" fmla="*/ 73 w 191"/>
                <a:gd name="T105" fmla="*/ 196 h 278"/>
                <a:gd name="T106" fmla="*/ 88 w 191"/>
                <a:gd name="T107" fmla="*/ 217 h 278"/>
                <a:gd name="T108" fmla="*/ 133 w 191"/>
                <a:gd name="T109" fmla="*/ 171 h 278"/>
                <a:gd name="T110" fmla="*/ 141 w 191"/>
                <a:gd name="T111" fmla="*/ 18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 h="278">
                  <a:moveTo>
                    <a:pt x="183" y="20"/>
                  </a:moveTo>
                  <a:cubicBezTo>
                    <a:pt x="145" y="20"/>
                    <a:pt x="145" y="20"/>
                    <a:pt x="145" y="20"/>
                  </a:cubicBezTo>
                  <a:cubicBezTo>
                    <a:pt x="142" y="17"/>
                    <a:pt x="138" y="15"/>
                    <a:pt x="133" y="15"/>
                  </a:cubicBezTo>
                  <a:cubicBezTo>
                    <a:pt x="116" y="15"/>
                    <a:pt x="116" y="15"/>
                    <a:pt x="116" y="15"/>
                  </a:cubicBezTo>
                  <a:cubicBezTo>
                    <a:pt x="116" y="12"/>
                    <a:pt x="116" y="12"/>
                    <a:pt x="116" y="12"/>
                  </a:cubicBezTo>
                  <a:cubicBezTo>
                    <a:pt x="116" y="6"/>
                    <a:pt x="108" y="0"/>
                    <a:pt x="99" y="0"/>
                  </a:cubicBezTo>
                  <a:cubicBezTo>
                    <a:pt x="89" y="0"/>
                    <a:pt x="81" y="6"/>
                    <a:pt x="81" y="12"/>
                  </a:cubicBezTo>
                  <a:cubicBezTo>
                    <a:pt x="81" y="15"/>
                    <a:pt x="81" y="15"/>
                    <a:pt x="81" y="15"/>
                  </a:cubicBezTo>
                  <a:cubicBezTo>
                    <a:pt x="65" y="15"/>
                    <a:pt x="65" y="15"/>
                    <a:pt x="65" y="15"/>
                  </a:cubicBezTo>
                  <a:cubicBezTo>
                    <a:pt x="60" y="15"/>
                    <a:pt x="55" y="17"/>
                    <a:pt x="52" y="20"/>
                  </a:cubicBezTo>
                  <a:cubicBezTo>
                    <a:pt x="8" y="20"/>
                    <a:pt x="8" y="20"/>
                    <a:pt x="8" y="20"/>
                  </a:cubicBezTo>
                  <a:cubicBezTo>
                    <a:pt x="3" y="20"/>
                    <a:pt x="0" y="24"/>
                    <a:pt x="0" y="28"/>
                  </a:cubicBezTo>
                  <a:cubicBezTo>
                    <a:pt x="0" y="270"/>
                    <a:pt x="0" y="270"/>
                    <a:pt x="0" y="270"/>
                  </a:cubicBezTo>
                  <a:cubicBezTo>
                    <a:pt x="0" y="274"/>
                    <a:pt x="3" y="278"/>
                    <a:pt x="8" y="278"/>
                  </a:cubicBezTo>
                  <a:cubicBezTo>
                    <a:pt x="183" y="278"/>
                    <a:pt x="183" y="278"/>
                    <a:pt x="183" y="278"/>
                  </a:cubicBezTo>
                  <a:cubicBezTo>
                    <a:pt x="187" y="278"/>
                    <a:pt x="191" y="274"/>
                    <a:pt x="191" y="270"/>
                  </a:cubicBezTo>
                  <a:cubicBezTo>
                    <a:pt x="191" y="28"/>
                    <a:pt x="191" y="28"/>
                    <a:pt x="191" y="28"/>
                  </a:cubicBezTo>
                  <a:cubicBezTo>
                    <a:pt x="191" y="24"/>
                    <a:pt x="187" y="20"/>
                    <a:pt x="183" y="20"/>
                  </a:cubicBezTo>
                  <a:close/>
                  <a:moveTo>
                    <a:pt x="175" y="261"/>
                  </a:moveTo>
                  <a:cubicBezTo>
                    <a:pt x="16" y="261"/>
                    <a:pt x="16" y="261"/>
                    <a:pt x="16" y="261"/>
                  </a:cubicBezTo>
                  <a:cubicBezTo>
                    <a:pt x="16" y="37"/>
                    <a:pt x="16" y="37"/>
                    <a:pt x="16" y="37"/>
                  </a:cubicBezTo>
                  <a:cubicBezTo>
                    <a:pt x="49" y="37"/>
                    <a:pt x="49" y="37"/>
                    <a:pt x="49" y="37"/>
                  </a:cubicBezTo>
                  <a:cubicBezTo>
                    <a:pt x="51" y="43"/>
                    <a:pt x="57" y="48"/>
                    <a:pt x="65" y="48"/>
                  </a:cubicBezTo>
                  <a:cubicBezTo>
                    <a:pt x="133" y="48"/>
                    <a:pt x="133" y="48"/>
                    <a:pt x="133" y="48"/>
                  </a:cubicBezTo>
                  <a:cubicBezTo>
                    <a:pt x="140" y="48"/>
                    <a:pt x="146" y="43"/>
                    <a:pt x="148" y="37"/>
                  </a:cubicBezTo>
                  <a:cubicBezTo>
                    <a:pt x="175" y="37"/>
                    <a:pt x="175" y="37"/>
                    <a:pt x="175" y="37"/>
                  </a:cubicBezTo>
                  <a:cubicBezTo>
                    <a:pt x="175" y="261"/>
                    <a:pt x="175" y="261"/>
                    <a:pt x="175" y="261"/>
                  </a:cubicBezTo>
                  <a:cubicBezTo>
                    <a:pt x="175" y="261"/>
                    <a:pt x="175" y="261"/>
                    <a:pt x="175" y="261"/>
                  </a:cubicBezTo>
                  <a:close/>
                  <a:moveTo>
                    <a:pt x="38" y="87"/>
                  </a:moveTo>
                  <a:cubicBezTo>
                    <a:pt x="159" y="87"/>
                    <a:pt x="159" y="87"/>
                    <a:pt x="159" y="87"/>
                  </a:cubicBezTo>
                  <a:cubicBezTo>
                    <a:pt x="159" y="92"/>
                    <a:pt x="159" y="92"/>
                    <a:pt x="159" y="92"/>
                  </a:cubicBezTo>
                  <a:cubicBezTo>
                    <a:pt x="38" y="92"/>
                    <a:pt x="38" y="92"/>
                    <a:pt x="38" y="92"/>
                  </a:cubicBezTo>
                  <a:lnTo>
                    <a:pt x="38" y="87"/>
                  </a:lnTo>
                  <a:close/>
                  <a:moveTo>
                    <a:pt x="38" y="106"/>
                  </a:moveTo>
                  <a:cubicBezTo>
                    <a:pt x="159" y="106"/>
                    <a:pt x="159" y="106"/>
                    <a:pt x="159" y="106"/>
                  </a:cubicBezTo>
                  <a:cubicBezTo>
                    <a:pt x="159" y="112"/>
                    <a:pt x="159" y="112"/>
                    <a:pt x="159" y="112"/>
                  </a:cubicBezTo>
                  <a:cubicBezTo>
                    <a:pt x="38" y="112"/>
                    <a:pt x="38" y="112"/>
                    <a:pt x="38" y="112"/>
                  </a:cubicBezTo>
                  <a:lnTo>
                    <a:pt x="38" y="106"/>
                  </a:lnTo>
                  <a:close/>
                  <a:moveTo>
                    <a:pt x="38" y="127"/>
                  </a:moveTo>
                  <a:cubicBezTo>
                    <a:pt x="159" y="127"/>
                    <a:pt x="159" y="127"/>
                    <a:pt x="159" y="127"/>
                  </a:cubicBezTo>
                  <a:cubicBezTo>
                    <a:pt x="159" y="132"/>
                    <a:pt x="159" y="132"/>
                    <a:pt x="159" y="132"/>
                  </a:cubicBezTo>
                  <a:cubicBezTo>
                    <a:pt x="38" y="132"/>
                    <a:pt x="38" y="132"/>
                    <a:pt x="38" y="132"/>
                  </a:cubicBezTo>
                  <a:lnTo>
                    <a:pt x="38" y="127"/>
                  </a:lnTo>
                  <a:close/>
                  <a:moveTo>
                    <a:pt x="38" y="146"/>
                  </a:moveTo>
                  <a:cubicBezTo>
                    <a:pt x="159" y="146"/>
                    <a:pt x="159" y="146"/>
                    <a:pt x="159" y="146"/>
                  </a:cubicBezTo>
                  <a:cubicBezTo>
                    <a:pt x="159" y="152"/>
                    <a:pt x="159" y="152"/>
                    <a:pt x="159" y="152"/>
                  </a:cubicBezTo>
                  <a:cubicBezTo>
                    <a:pt x="38" y="152"/>
                    <a:pt x="38" y="152"/>
                    <a:pt x="38" y="152"/>
                  </a:cubicBezTo>
                  <a:lnTo>
                    <a:pt x="38" y="146"/>
                  </a:lnTo>
                  <a:close/>
                  <a:moveTo>
                    <a:pt x="141" y="184"/>
                  </a:moveTo>
                  <a:cubicBezTo>
                    <a:pt x="122" y="199"/>
                    <a:pt x="107" y="217"/>
                    <a:pt x="92" y="235"/>
                  </a:cubicBezTo>
                  <a:cubicBezTo>
                    <a:pt x="89" y="238"/>
                    <a:pt x="83" y="242"/>
                    <a:pt x="80" y="238"/>
                  </a:cubicBezTo>
                  <a:cubicBezTo>
                    <a:pt x="71" y="229"/>
                    <a:pt x="62" y="220"/>
                    <a:pt x="57" y="209"/>
                  </a:cubicBezTo>
                  <a:cubicBezTo>
                    <a:pt x="54" y="200"/>
                    <a:pt x="69" y="187"/>
                    <a:pt x="73" y="196"/>
                  </a:cubicBezTo>
                  <a:cubicBezTo>
                    <a:pt x="76" y="204"/>
                    <a:pt x="82" y="211"/>
                    <a:pt x="88" y="217"/>
                  </a:cubicBezTo>
                  <a:cubicBezTo>
                    <a:pt x="102" y="201"/>
                    <a:pt x="116" y="185"/>
                    <a:pt x="133" y="171"/>
                  </a:cubicBezTo>
                  <a:cubicBezTo>
                    <a:pt x="144" y="163"/>
                    <a:pt x="149" y="177"/>
                    <a:pt x="141"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Rectangle 33"/>
            <p:cNvSpPr>
              <a:spLocks noChangeArrowheads="1"/>
            </p:cNvSpPr>
            <p:nvPr/>
          </p:nvSpPr>
          <p:spPr bwMode="auto">
            <a:xfrm>
              <a:off x="5921" y="3452"/>
              <a:ext cx="70"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Rectangle 34"/>
            <p:cNvSpPr>
              <a:spLocks noChangeArrowheads="1"/>
            </p:cNvSpPr>
            <p:nvPr/>
          </p:nvSpPr>
          <p:spPr bwMode="auto">
            <a:xfrm>
              <a:off x="6528" y="3452"/>
              <a:ext cx="67"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35"/>
            <p:cNvSpPr>
              <a:spLocks noEditPoints="1"/>
            </p:cNvSpPr>
            <p:nvPr/>
          </p:nvSpPr>
          <p:spPr bwMode="auto">
            <a:xfrm>
              <a:off x="5980" y="3393"/>
              <a:ext cx="560" cy="400"/>
            </a:xfrm>
            <a:custGeom>
              <a:avLst/>
              <a:gdLst>
                <a:gd name="T0" fmla="*/ 225 w 237"/>
                <a:gd name="T1" fmla="*/ 0 h 169"/>
                <a:gd name="T2" fmla="*/ 11 w 237"/>
                <a:gd name="T3" fmla="*/ 2 h 169"/>
                <a:gd name="T4" fmla="*/ 11 w 237"/>
                <a:gd name="T5" fmla="*/ 94 h 169"/>
                <a:gd name="T6" fmla="*/ 0 w 237"/>
                <a:gd name="T7" fmla="*/ 105 h 169"/>
                <a:gd name="T8" fmla="*/ 0 w 237"/>
                <a:gd name="T9" fmla="*/ 169 h 169"/>
                <a:gd name="T10" fmla="*/ 237 w 237"/>
                <a:gd name="T11" fmla="*/ 169 h 169"/>
                <a:gd name="T12" fmla="*/ 237 w 237"/>
                <a:gd name="T13" fmla="*/ 107 h 169"/>
                <a:gd name="T14" fmla="*/ 225 w 237"/>
                <a:gd name="T15" fmla="*/ 98 h 169"/>
                <a:gd name="T16" fmla="*/ 225 w 237"/>
                <a:gd name="T17" fmla="*/ 0 h 169"/>
                <a:gd name="T18" fmla="*/ 28 w 237"/>
                <a:gd name="T19" fmla="*/ 9 h 169"/>
                <a:gd name="T20" fmla="*/ 114 w 237"/>
                <a:gd name="T21" fmla="*/ 9 h 169"/>
                <a:gd name="T22" fmla="*/ 114 w 237"/>
                <a:gd name="T23" fmla="*/ 25 h 169"/>
                <a:gd name="T24" fmla="*/ 98 w 237"/>
                <a:gd name="T25" fmla="*/ 25 h 169"/>
                <a:gd name="T26" fmla="*/ 98 w 237"/>
                <a:gd name="T27" fmla="*/ 34 h 169"/>
                <a:gd name="T28" fmla="*/ 114 w 237"/>
                <a:gd name="T29" fmla="*/ 34 h 169"/>
                <a:gd name="T30" fmla="*/ 114 w 237"/>
                <a:gd name="T31" fmla="*/ 73 h 169"/>
                <a:gd name="T32" fmla="*/ 28 w 237"/>
                <a:gd name="T33" fmla="*/ 73 h 169"/>
                <a:gd name="T34" fmla="*/ 28 w 237"/>
                <a:gd name="T35" fmla="*/ 9 h 169"/>
                <a:gd name="T36" fmla="*/ 49 w 237"/>
                <a:gd name="T37" fmla="*/ 148 h 169"/>
                <a:gd name="T38" fmla="*/ 31 w 237"/>
                <a:gd name="T39" fmla="*/ 130 h 169"/>
                <a:gd name="T40" fmla="*/ 49 w 237"/>
                <a:gd name="T41" fmla="*/ 112 h 169"/>
                <a:gd name="T42" fmla="*/ 67 w 237"/>
                <a:gd name="T43" fmla="*/ 130 h 169"/>
                <a:gd name="T44" fmla="*/ 49 w 237"/>
                <a:gd name="T45" fmla="*/ 148 h 169"/>
                <a:gd name="T46" fmla="*/ 152 w 237"/>
                <a:gd name="T47" fmla="*/ 142 h 169"/>
                <a:gd name="T48" fmla="*/ 84 w 237"/>
                <a:gd name="T49" fmla="*/ 142 h 169"/>
                <a:gd name="T50" fmla="*/ 84 w 237"/>
                <a:gd name="T51" fmla="*/ 136 h 169"/>
                <a:gd name="T52" fmla="*/ 152 w 237"/>
                <a:gd name="T53" fmla="*/ 136 h 169"/>
                <a:gd name="T54" fmla="*/ 152 w 237"/>
                <a:gd name="T55" fmla="*/ 142 h 169"/>
                <a:gd name="T56" fmla="*/ 152 w 237"/>
                <a:gd name="T57" fmla="*/ 130 h 169"/>
                <a:gd name="T58" fmla="*/ 84 w 237"/>
                <a:gd name="T59" fmla="*/ 130 h 169"/>
                <a:gd name="T60" fmla="*/ 84 w 237"/>
                <a:gd name="T61" fmla="*/ 123 h 169"/>
                <a:gd name="T62" fmla="*/ 152 w 237"/>
                <a:gd name="T63" fmla="*/ 123 h 169"/>
                <a:gd name="T64" fmla="*/ 152 w 237"/>
                <a:gd name="T65" fmla="*/ 130 h 169"/>
                <a:gd name="T66" fmla="*/ 152 w 237"/>
                <a:gd name="T67" fmla="*/ 116 h 169"/>
                <a:gd name="T68" fmla="*/ 84 w 237"/>
                <a:gd name="T69" fmla="*/ 116 h 169"/>
                <a:gd name="T70" fmla="*/ 84 w 237"/>
                <a:gd name="T71" fmla="*/ 109 h 169"/>
                <a:gd name="T72" fmla="*/ 152 w 237"/>
                <a:gd name="T73" fmla="*/ 109 h 169"/>
                <a:gd name="T74" fmla="*/ 152 w 237"/>
                <a:gd name="T75" fmla="*/ 116 h 169"/>
                <a:gd name="T76" fmla="*/ 183 w 237"/>
                <a:gd name="T77" fmla="*/ 148 h 169"/>
                <a:gd name="T78" fmla="*/ 165 w 237"/>
                <a:gd name="T79" fmla="*/ 130 h 169"/>
                <a:gd name="T80" fmla="*/ 183 w 237"/>
                <a:gd name="T81" fmla="*/ 112 h 169"/>
                <a:gd name="T82" fmla="*/ 201 w 237"/>
                <a:gd name="T83" fmla="*/ 130 h 169"/>
                <a:gd name="T84" fmla="*/ 183 w 237"/>
                <a:gd name="T85" fmla="*/ 148 h 169"/>
                <a:gd name="T86" fmla="*/ 206 w 237"/>
                <a:gd name="T87" fmla="*/ 73 h 169"/>
                <a:gd name="T88" fmla="*/ 124 w 237"/>
                <a:gd name="T89" fmla="*/ 73 h 169"/>
                <a:gd name="T90" fmla="*/ 124 w 237"/>
                <a:gd name="T91" fmla="*/ 34 h 169"/>
                <a:gd name="T92" fmla="*/ 142 w 237"/>
                <a:gd name="T93" fmla="*/ 34 h 169"/>
                <a:gd name="T94" fmla="*/ 142 w 237"/>
                <a:gd name="T95" fmla="*/ 25 h 169"/>
                <a:gd name="T96" fmla="*/ 124 w 237"/>
                <a:gd name="T97" fmla="*/ 25 h 169"/>
                <a:gd name="T98" fmla="*/ 124 w 237"/>
                <a:gd name="T99" fmla="*/ 9 h 169"/>
                <a:gd name="T100" fmla="*/ 206 w 237"/>
                <a:gd name="T101" fmla="*/ 9 h 169"/>
                <a:gd name="T102" fmla="*/ 206 w 237"/>
                <a:gd name="T103" fmla="*/ 7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69">
                  <a:moveTo>
                    <a:pt x="225" y="0"/>
                  </a:moveTo>
                  <a:cubicBezTo>
                    <a:pt x="11" y="2"/>
                    <a:pt x="11" y="2"/>
                    <a:pt x="11" y="2"/>
                  </a:cubicBezTo>
                  <a:cubicBezTo>
                    <a:pt x="11" y="94"/>
                    <a:pt x="11" y="94"/>
                    <a:pt x="11" y="94"/>
                  </a:cubicBezTo>
                  <a:cubicBezTo>
                    <a:pt x="0" y="105"/>
                    <a:pt x="0" y="105"/>
                    <a:pt x="0" y="105"/>
                  </a:cubicBezTo>
                  <a:cubicBezTo>
                    <a:pt x="0" y="169"/>
                    <a:pt x="0" y="169"/>
                    <a:pt x="0" y="169"/>
                  </a:cubicBezTo>
                  <a:cubicBezTo>
                    <a:pt x="237" y="169"/>
                    <a:pt x="237" y="169"/>
                    <a:pt x="237" y="169"/>
                  </a:cubicBezTo>
                  <a:cubicBezTo>
                    <a:pt x="237" y="107"/>
                    <a:pt x="237" y="107"/>
                    <a:pt x="237" y="107"/>
                  </a:cubicBezTo>
                  <a:cubicBezTo>
                    <a:pt x="225" y="98"/>
                    <a:pt x="225" y="98"/>
                    <a:pt x="225" y="98"/>
                  </a:cubicBezTo>
                  <a:cubicBezTo>
                    <a:pt x="225" y="0"/>
                    <a:pt x="225" y="0"/>
                    <a:pt x="225" y="0"/>
                  </a:cubicBezTo>
                  <a:close/>
                  <a:moveTo>
                    <a:pt x="28" y="9"/>
                  </a:moveTo>
                  <a:cubicBezTo>
                    <a:pt x="114" y="9"/>
                    <a:pt x="114" y="9"/>
                    <a:pt x="114" y="9"/>
                  </a:cubicBezTo>
                  <a:cubicBezTo>
                    <a:pt x="114" y="25"/>
                    <a:pt x="114" y="25"/>
                    <a:pt x="114" y="25"/>
                  </a:cubicBezTo>
                  <a:cubicBezTo>
                    <a:pt x="98" y="25"/>
                    <a:pt x="98" y="25"/>
                    <a:pt x="98" y="25"/>
                  </a:cubicBezTo>
                  <a:cubicBezTo>
                    <a:pt x="98" y="34"/>
                    <a:pt x="98" y="34"/>
                    <a:pt x="98" y="34"/>
                  </a:cubicBezTo>
                  <a:cubicBezTo>
                    <a:pt x="114" y="34"/>
                    <a:pt x="114" y="34"/>
                    <a:pt x="114" y="34"/>
                  </a:cubicBezTo>
                  <a:cubicBezTo>
                    <a:pt x="114" y="73"/>
                    <a:pt x="114" y="73"/>
                    <a:pt x="114" y="73"/>
                  </a:cubicBezTo>
                  <a:cubicBezTo>
                    <a:pt x="28" y="73"/>
                    <a:pt x="28" y="73"/>
                    <a:pt x="28" y="73"/>
                  </a:cubicBezTo>
                  <a:lnTo>
                    <a:pt x="28" y="9"/>
                  </a:lnTo>
                  <a:close/>
                  <a:moveTo>
                    <a:pt x="49" y="148"/>
                  </a:moveTo>
                  <a:cubicBezTo>
                    <a:pt x="39" y="148"/>
                    <a:pt x="31" y="140"/>
                    <a:pt x="31" y="130"/>
                  </a:cubicBezTo>
                  <a:cubicBezTo>
                    <a:pt x="31" y="120"/>
                    <a:pt x="39" y="112"/>
                    <a:pt x="49" y="112"/>
                  </a:cubicBezTo>
                  <a:cubicBezTo>
                    <a:pt x="59" y="112"/>
                    <a:pt x="67" y="120"/>
                    <a:pt x="67" y="130"/>
                  </a:cubicBezTo>
                  <a:cubicBezTo>
                    <a:pt x="67" y="140"/>
                    <a:pt x="59" y="148"/>
                    <a:pt x="49" y="148"/>
                  </a:cubicBezTo>
                  <a:close/>
                  <a:moveTo>
                    <a:pt x="152" y="142"/>
                  </a:moveTo>
                  <a:cubicBezTo>
                    <a:pt x="84" y="142"/>
                    <a:pt x="84" y="142"/>
                    <a:pt x="84" y="142"/>
                  </a:cubicBezTo>
                  <a:cubicBezTo>
                    <a:pt x="84" y="136"/>
                    <a:pt x="84" y="136"/>
                    <a:pt x="84" y="136"/>
                  </a:cubicBezTo>
                  <a:cubicBezTo>
                    <a:pt x="152" y="136"/>
                    <a:pt x="152" y="136"/>
                    <a:pt x="152" y="136"/>
                  </a:cubicBezTo>
                  <a:lnTo>
                    <a:pt x="152" y="142"/>
                  </a:lnTo>
                  <a:close/>
                  <a:moveTo>
                    <a:pt x="152" y="130"/>
                  </a:moveTo>
                  <a:cubicBezTo>
                    <a:pt x="84" y="130"/>
                    <a:pt x="84" y="130"/>
                    <a:pt x="84" y="130"/>
                  </a:cubicBezTo>
                  <a:cubicBezTo>
                    <a:pt x="84" y="123"/>
                    <a:pt x="84" y="123"/>
                    <a:pt x="84" y="123"/>
                  </a:cubicBezTo>
                  <a:cubicBezTo>
                    <a:pt x="152" y="123"/>
                    <a:pt x="152" y="123"/>
                    <a:pt x="152" y="123"/>
                  </a:cubicBezTo>
                  <a:lnTo>
                    <a:pt x="152" y="130"/>
                  </a:lnTo>
                  <a:close/>
                  <a:moveTo>
                    <a:pt x="152" y="116"/>
                  </a:moveTo>
                  <a:cubicBezTo>
                    <a:pt x="84" y="116"/>
                    <a:pt x="84" y="116"/>
                    <a:pt x="84" y="116"/>
                  </a:cubicBezTo>
                  <a:cubicBezTo>
                    <a:pt x="84" y="109"/>
                    <a:pt x="84" y="109"/>
                    <a:pt x="84" y="109"/>
                  </a:cubicBezTo>
                  <a:cubicBezTo>
                    <a:pt x="152" y="109"/>
                    <a:pt x="152" y="109"/>
                    <a:pt x="152" y="109"/>
                  </a:cubicBezTo>
                  <a:lnTo>
                    <a:pt x="152" y="116"/>
                  </a:lnTo>
                  <a:close/>
                  <a:moveTo>
                    <a:pt x="183" y="148"/>
                  </a:moveTo>
                  <a:cubicBezTo>
                    <a:pt x="173" y="148"/>
                    <a:pt x="165" y="140"/>
                    <a:pt x="165" y="130"/>
                  </a:cubicBezTo>
                  <a:cubicBezTo>
                    <a:pt x="165" y="120"/>
                    <a:pt x="173" y="112"/>
                    <a:pt x="183" y="112"/>
                  </a:cubicBezTo>
                  <a:cubicBezTo>
                    <a:pt x="193" y="112"/>
                    <a:pt x="201" y="120"/>
                    <a:pt x="201" y="130"/>
                  </a:cubicBezTo>
                  <a:cubicBezTo>
                    <a:pt x="201" y="140"/>
                    <a:pt x="193" y="148"/>
                    <a:pt x="183" y="148"/>
                  </a:cubicBezTo>
                  <a:close/>
                  <a:moveTo>
                    <a:pt x="206" y="73"/>
                  </a:moveTo>
                  <a:cubicBezTo>
                    <a:pt x="124" y="73"/>
                    <a:pt x="124" y="73"/>
                    <a:pt x="124" y="73"/>
                  </a:cubicBezTo>
                  <a:cubicBezTo>
                    <a:pt x="124" y="34"/>
                    <a:pt x="124" y="34"/>
                    <a:pt x="124" y="34"/>
                  </a:cubicBezTo>
                  <a:cubicBezTo>
                    <a:pt x="142" y="34"/>
                    <a:pt x="142" y="34"/>
                    <a:pt x="142" y="34"/>
                  </a:cubicBezTo>
                  <a:cubicBezTo>
                    <a:pt x="142" y="25"/>
                    <a:pt x="142" y="25"/>
                    <a:pt x="142" y="25"/>
                  </a:cubicBezTo>
                  <a:cubicBezTo>
                    <a:pt x="124" y="25"/>
                    <a:pt x="124" y="25"/>
                    <a:pt x="124" y="25"/>
                  </a:cubicBezTo>
                  <a:cubicBezTo>
                    <a:pt x="124" y="9"/>
                    <a:pt x="124" y="9"/>
                    <a:pt x="124" y="9"/>
                  </a:cubicBezTo>
                  <a:cubicBezTo>
                    <a:pt x="206" y="9"/>
                    <a:pt x="206" y="9"/>
                    <a:pt x="206" y="9"/>
                  </a:cubicBezTo>
                  <a:lnTo>
                    <a:pt x="206"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Rectangle 36"/>
            <p:cNvSpPr>
              <a:spLocks noChangeArrowheads="1"/>
            </p:cNvSpPr>
            <p:nvPr/>
          </p:nvSpPr>
          <p:spPr bwMode="auto">
            <a:xfrm>
              <a:off x="6006" y="3805"/>
              <a:ext cx="75"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Rectangle 37"/>
            <p:cNvSpPr>
              <a:spLocks noChangeArrowheads="1"/>
            </p:cNvSpPr>
            <p:nvPr/>
          </p:nvSpPr>
          <p:spPr bwMode="auto">
            <a:xfrm>
              <a:off x="6439" y="3805"/>
              <a:ext cx="73"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38"/>
            <p:cNvSpPr>
              <a:spLocks noEditPoints="1"/>
            </p:cNvSpPr>
            <p:nvPr/>
          </p:nvSpPr>
          <p:spPr bwMode="auto">
            <a:xfrm>
              <a:off x="6006" y="3291"/>
              <a:ext cx="506" cy="86"/>
            </a:xfrm>
            <a:custGeom>
              <a:avLst/>
              <a:gdLst>
                <a:gd name="T0" fmla="*/ 214 w 214"/>
                <a:gd name="T1" fmla="*/ 20 h 36"/>
                <a:gd name="T2" fmla="*/ 172 w 214"/>
                <a:gd name="T3" fmla="*/ 0 h 36"/>
                <a:gd name="T4" fmla="*/ 39 w 214"/>
                <a:gd name="T5" fmla="*/ 0 h 36"/>
                <a:gd name="T6" fmla="*/ 0 w 214"/>
                <a:gd name="T7" fmla="*/ 20 h 36"/>
                <a:gd name="T8" fmla="*/ 0 w 214"/>
                <a:gd name="T9" fmla="*/ 36 h 36"/>
                <a:gd name="T10" fmla="*/ 214 w 214"/>
                <a:gd name="T11" fmla="*/ 36 h 36"/>
                <a:gd name="T12" fmla="*/ 214 w 214"/>
                <a:gd name="T13" fmla="*/ 20 h 36"/>
                <a:gd name="T14" fmla="*/ 25 w 214"/>
                <a:gd name="T15" fmla="*/ 30 h 36"/>
                <a:gd name="T16" fmla="*/ 16 w 214"/>
                <a:gd name="T17" fmla="*/ 21 h 36"/>
                <a:gd name="T18" fmla="*/ 25 w 214"/>
                <a:gd name="T19" fmla="*/ 13 h 36"/>
                <a:gd name="T20" fmla="*/ 33 w 214"/>
                <a:gd name="T21" fmla="*/ 21 h 36"/>
                <a:gd name="T22" fmla="*/ 25 w 214"/>
                <a:gd name="T23" fmla="*/ 30 h 36"/>
                <a:gd name="T24" fmla="*/ 53 w 214"/>
                <a:gd name="T25" fmla="*/ 30 h 36"/>
                <a:gd name="T26" fmla="*/ 44 w 214"/>
                <a:gd name="T27" fmla="*/ 21 h 36"/>
                <a:gd name="T28" fmla="*/ 53 w 214"/>
                <a:gd name="T29" fmla="*/ 13 h 36"/>
                <a:gd name="T30" fmla="*/ 61 w 214"/>
                <a:gd name="T31" fmla="*/ 21 h 36"/>
                <a:gd name="T32" fmla="*/ 53 w 214"/>
                <a:gd name="T33" fmla="*/ 30 h 36"/>
                <a:gd name="T34" fmla="*/ 159 w 214"/>
                <a:gd name="T35" fmla="*/ 30 h 36"/>
                <a:gd name="T36" fmla="*/ 151 w 214"/>
                <a:gd name="T37" fmla="*/ 21 h 36"/>
                <a:gd name="T38" fmla="*/ 159 w 214"/>
                <a:gd name="T39" fmla="*/ 13 h 36"/>
                <a:gd name="T40" fmla="*/ 167 w 214"/>
                <a:gd name="T41" fmla="*/ 21 h 36"/>
                <a:gd name="T42" fmla="*/ 159 w 214"/>
                <a:gd name="T43" fmla="*/ 30 h 36"/>
                <a:gd name="T44" fmla="*/ 187 w 214"/>
                <a:gd name="T45" fmla="*/ 30 h 36"/>
                <a:gd name="T46" fmla="*/ 179 w 214"/>
                <a:gd name="T47" fmla="*/ 21 h 36"/>
                <a:gd name="T48" fmla="*/ 187 w 214"/>
                <a:gd name="T49" fmla="*/ 13 h 36"/>
                <a:gd name="T50" fmla="*/ 196 w 214"/>
                <a:gd name="T51" fmla="*/ 21 h 36"/>
                <a:gd name="T52" fmla="*/ 187 w 214"/>
                <a:gd name="T5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6">
                  <a:moveTo>
                    <a:pt x="214" y="20"/>
                  </a:moveTo>
                  <a:cubicBezTo>
                    <a:pt x="214" y="20"/>
                    <a:pt x="192" y="0"/>
                    <a:pt x="172" y="0"/>
                  </a:cubicBezTo>
                  <a:cubicBezTo>
                    <a:pt x="151" y="0"/>
                    <a:pt x="56" y="0"/>
                    <a:pt x="39" y="0"/>
                  </a:cubicBezTo>
                  <a:cubicBezTo>
                    <a:pt x="23" y="0"/>
                    <a:pt x="0" y="20"/>
                    <a:pt x="0" y="20"/>
                  </a:cubicBezTo>
                  <a:cubicBezTo>
                    <a:pt x="0" y="36"/>
                    <a:pt x="0" y="36"/>
                    <a:pt x="0" y="36"/>
                  </a:cubicBezTo>
                  <a:cubicBezTo>
                    <a:pt x="214" y="36"/>
                    <a:pt x="214" y="36"/>
                    <a:pt x="214" y="36"/>
                  </a:cubicBezTo>
                  <a:lnTo>
                    <a:pt x="214" y="20"/>
                  </a:lnTo>
                  <a:close/>
                  <a:moveTo>
                    <a:pt x="25" y="30"/>
                  </a:moveTo>
                  <a:cubicBezTo>
                    <a:pt x="20" y="30"/>
                    <a:pt x="16" y="26"/>
                    <a:pt x="16" y="21"/>
                  </a:cubicBezTo>
                  <a:cubicBezTo>
                    <a:pt x="16" y="17"/>
                    <a:pt x="20" y="13"/>
                    <a:pt x="25" y="13"/>
                  </a:cubicBezTo>
                  <a:cubicBezTo>
                    <a:pt x="29" y="13"/>
                    <a:pt x="33" y="17"/>
                    <a:pt x="33" y="21"/>
                  </a:cubicBezTo>
                  <a:cubicBezTo>
                    <a:pt x="33" y="26"/>
                    <a:pt x="29" y="30"/>
                    <a:pt x="25" y="30"/>
                  </a:cubicBezTo>
                  <a:close/>
                  <a:moveTo>
                    <a:pt x="53" y="30"/>
                  </a:moveTo>
                  <a:cubicBezTo>
                    <a:pt x="48" y="30"/>
                    <a:pt x="44" y="26"/>
                    <a:pt x="44" y="21"/>
                  </a:cubicBezTo>
                  <a:cubicBezTo>
                    <a:pt x="44" y="17"/>
                    <a:pt x="48" y="13"/>
                    <a:pt x="53" y="13"/>
                  </a:cubicBezTo>
                  <a:cubicBezTo>
                    <a:pt x="57" y="13"/>
                    <a:pt x="61" y="17"/>
                    <a:pt x="61" y="21"/>
                  </a:cubicBezTo>
                  <a:cubicBezTo>
                    <a:pt x="61" y="26"/>
                    <a:pt x="57" y="30"/>
                    <a:pt x="53" y="30"/>
                  </a:cubicBezTo>
                  <a:close/>
                  <a:moveTo>
                    <a:pt x="159" y="30"/>
                  </a:moveTo>
                  <a:cubicBezTo>
                    <a:pt x="154" y="30"/>
                    <a:pt x="151" y="26"/>
                    <a:pt x="151" y="21"/>
                  </a:cubicBezTo>
                  <a:cubicBezTo>
                    <a:pt x="151" y="17"/>
                    <a:pt x="154" y="13"/>
                    <a:pt x="159" y="13"/>
                  </a:cubicBezTo>
                  <a:cubicBezTo>
                    <a:pt x="164" y="13"/>
                    <a:pt x="167" y="17"/>
                    <a:pt x="167" y="21"/>
                  </a:cubicBezTo>
                  <a:cubicBezTo>
                    <a:pt x="167" y="26"/>
                    <a:pt x="164" y="30"/>
                    <a:pt x="159" y="30"/>
                  </a:cubicBezTo>
                  <a:close/>
                  <a:moveTo>
                    <a:pt x="187" y="30"/>
                  </a:moveTo>
                  <a:cubicBezTo>
                    <a:pt x="182" y="30"/>
                    <a:pt x="179" y="26"/>
                    <a:pt x="179" y="21"/>
                  </a:cubicBezTo>
                  <a:cubicBezTo>
                    <a:pt x="179" y="17"/>
                    <a:pt x="182" y="13"/>
                    <a:pt x="187" y="13"/>
                  </a:cubicBezTo>
                  <a:cubicBezTo>
                    <a:pt x="192" y="13"/>
                    <a:pt x="196" y="17"/>
                    <a:pt x="196" y="21"/>
                  </a:cubicBezTo>
                  <a:cubicBezTo>
                    <a:pt x="196" y="26"/>
                    <a:pt x="192" y="30"/>
                    <a:pt x="18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39"/>
            <p:cNvSpPr>
              <a:spLocks noEditPoints="1"/>
            </p:cNvSpPr>
            <p:nvPr/>
          </p:nvSpPr>
          <p:spPr bwMode="auto">
            <a:xfrm>
              <a:off x="3479" y="2345"/>
              <a:ext cx="745" cy="556"/>
            </a:xfrm>
            <a:custGeom>
              <a:avLst/>
              <a:gdLst>
                <a:gd name="T0" fmla="*/ 306 w 315"/>
                <a:gd name="T1" fmla="*/ 210 h 235"/>
                <a:gd name="T2" fmla="*/ 297 w 315"/>
                <a:gd name="T3" fmla="*/ 95 h 235"/>
                <a:gd name="T4" fmla="*/ 243 w 315"/>
                <a:gd name="T5" fmla="*/ 115 h 235"/>
                <a:gd name="T6" fmla="*/ 226 w 315"/>
                <a:gd name="T7" fmla="*/ 133 h 235"/>
                <a:gd name="T8" fmla="*/ 221 w 315"/>
                <a:gd name="T9" fmla="*/ 139 h 235"/>
                <a:gd name="T10" fmla="*/ 215 w 315"/>
                <a:gd name="T11" fmla="*/ 210 h 235"/>
                <a:gd name="T12" fmla="*/ 220 w 315"/>
                <a:gd name="T13" fmla="*/ 133 h 235"/>
                <a:gd name="T14" fmla="*/ 213 w 315"/>
                <a:gd name="T15" fmla="*/ 123 h 235"/>
                <a:gd name="T16" fmla="*/ 97 w 315"/>
                <a:gd name="T17" fmla="*/ 124 h 235"/>
                <a:gd name="T18" fmla="*/ 90 w 315"/>
                <a:gd name="T19" fmla="*/ 134 h 235"/>
                <a:gd name="T20" fmla="*/ 96 w 315"/>
                <a:gd name="T21" fmla="*/ 210 h 235"/>
                <a:gd name="T22" fmla="*/ 90 w 315"/>
                <a:gd name="T23" fmla="*/ 140 h 235"/>
                <a:gd name="T24" fmla="*/ 84 w 315"/>
                <a:gd name="T25" fmla="*/ 136 h 235"/>
                <a:gd name="T26" fmla="*/ 72 w 315"/>
                <a:gd name="T27" fmla="*/ 115 h 235"/>
                <a:gd name="T28" fmla="*/ 13 w 315"/>
                <a:gd name="T29" fmla="*/ 95 h 235"/>
                <a:gd name="T30" fmla="*/ 4 w 315"/>
                <a:gd name="T31" fmla="*/ 210 h 235"/>
                <a:gd name="T32" fmla="*/ 0 w 315"/>
                <a:gd name="T33" fmla="*/ 235 h 235"/>
                <a:gd name="T34" fmla="*/ 315 w 315"/>
                <a:gd name="T35" fmla="*/ 210 h 235"/>
                <a:gd name="T36" fmla="*/ 42 w 315"/>
                <a:gd name="T37" fmla="*/ 198 h 235"/>
                <a:gd name="T38" fmla="*/ 14 w 315"/>
                <a:gd name="T39" fmla="*/ 182 h 235"/>
                <a:gd name="T40" fmla="*/ 42 w 315"/>
                <a:gd name="T41" fmla="*/ 198 h 235"/>
                <a:gd name="T42" fmla="*/ 14 w 315"/>
                <a:gd name="T43" fmla="*/ 173 h 235"/>
                <a:gd name="T44" fmla="*/ 42 w 315"/>
                <a:gd name="T45" fmla="*/ 158 h 235"/>
                <a:gd name="T46" fmla="*/ 53 w 315"/>
                <a:gd name="T47" fmla="*/ 198 h 235"/>
                <a:gd name="T48" fmla="*/ 81 w 315"/>
                <a:gd name="T49" fmla="*/ 182 h 235"/>
                <a:gd name="T50" fmla="*/ 53 w 315"/>
                <a:gd name="T51" fmla="*/ 198 h 235"/>
                <a:gd name="T52" fmla="*/ 53 w 315"/>
                <a:gd name="T53" fmla="*/ 158 h 235"/>
                <a:gd name="T54" fmla="*/ 81 w 315"/>
                <a:gd name="T55" fmla="*/ 173 h 235"/>
                <a:gd name="T56" fmla="*/ 155 w 315"/>
                <a:gd name="T57" fmla="*/ 99 h 235"/>
                <a:gd name="T58" fmla="*/ 155 w 315"/>
                <a:gd name="T59" fmla="*/ 121 h 235"/>
                <a:gd name="T60" fmla="*/ 155 w 315"/>
                <a:gd name="T61" fmla="*/ 99 h 235"/>
                <a:gd name="T62" fmla="*/ 194 w 315"/>
                <a:gd name="T63" fmla="*/ 210 h 235"/>
                <a:gd name="T64" fmla="*/ 114 w 315"/>
                <a:gd name="T65" fmla="*/ 140 h 235"/>
                <a:gd name="T66" fmla="*/ 108 w 315"/>
                <a:gd name="T67" fmla="*/ 210 h 235"/>
                <a:gd name="T68" fmla="*/ 114 w 315"/>
                <a:gd name="T69" fmla="*/ 134 h 235"/>
                <a:gd name="T70" fmla="*/ 197 w 315"/>
                <a:gd name="T71" fmla="*/ 130 h 235"/>
                <a:gd name="T72" fmla="*/ 200 w 315"/>
                <a:gd name="T73" fmla="*/ 133 h 235"/>
                <a:gd name="T74" fmla="*/ 254 w 315"/>
                <a:gd name="T75" fmla="*/ 196 h 235"/>
                <a:gd name="T76" fmla="*/ 226 w 315"/>
                <a:gd name="T77" fmla="*/ 181 h 235"/>
                <a:gd name="T78" fmla="*/ 254 w 315"/>
                <a:gd name="T79" fmla="*/ 196 h 235"/>
                <a:gd name="T80" fmla="*/ 226 w 315"/>
                <a:gd name="T81" fmla="*/ 172 h 235"/>
                <a:gd name="T82" fmla="*/ 254 w 315"/>
                <a:gd name="T83" fmla="*/ 156 h 235"/>
                <a:gd name="T84" fmla="*/ 294 w 315"/>
                <a:gd name="T85" fmla="*/ 196 h 235"/>
                <a:gd name="T86" fmla="*/ 266 w 315"/>
                <a:gd name="T87" fmla="*/ 181 h 235"/>
                <a:gd name="T88" fmla="*/ 294 w 315"/>
                <a:gd name="T89" fmla="*/ 196 h 235"/>
                <a:gd name="T90" fmla="*/ 266 w 315"/>
                <a:gd name="T91" fmla="*/ 172 h 235"/>
                <a:gd name="T92" fmla="*/ 294 w 315"/>
                <a:gd name="T93" fmla="*/ 156 h 235"/>
                <a:gd name="T94" fmla="*/ 154 w 315"/>
                <a:gd name="T95" fmla="*/ 53 h 235"/>
                <a:gd name="T96" fmla="*/ 152 w 315"/>
                <a:gd name="T97" fmla="*/ 8 h 235"/>
                <a:gd name="T98" fmla="*/ 156 w 315"/>
                <a:gd name="T99" fmla="*/ 8 h 235"/>
                <a:gd name="T100" fmla="*/ 194 w 315"/>
                <a:gd name="T101" fmla="*/ 8 h 235"/>
                <a:gd name="T102" fmla="*/ 175 w 315"/>
                <a:gd name="T103" fmla="*/ 29 h 235"/>
                <a:gd name="T104" fmla="*/ 156 w 315"/>
                <a:gd name="T105" fmla="*/ 53 h 235"/>
                <a:gd name="T106" fmla="*/ 154 w 315"/>
                <a:gd name="T107" fmla="*/ 53 h 235"/>
                <a:gd name="T108" fmla="*/ 237 w 315"/>
                <a:gd name="T109" fmla="*/ 134 h 235"/>
                <a:gd name="T110" fmla="*/ 78 w 315"/>
                <a:gd name="T111" fmla="*/ 134 h 235"/>
                <a:gd name="T112" fmla="*/ 154 w 315"/>
                <a:gd name="T113" fmla="*/ 5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235">
                  <a:moveTo>
                    <a:pt x="306" y="210"/>
                  </a:moveTo>
                  <a:cubicBezTo>
                    <a:pt x="306" y="210"/>
                    <a:pt x="306" y="210"/>
                    <a:pt x="306" y="210"/>
                  </a:cubicBezTo>
                  <a:cubicBezTo>
                    <a:pt x="306" y="146"/>
                    <a:pt x="306" y="146"/>
                    <a:pt x="306" y="146"/>
                  </a:cubicBezTo>
                  <a:cubicBezTo>
                    <a:pt x="297" y="95"/>
                    <a:pt x="297" y="95"/>
                    <a:pt x="297" y="95"/>
                  </a:cubicBezTo>
                  <a:cubicBezTo>
                    <a:pt x="216" y="95"/>
                    <a:pt x="216" y="95"/>
                    <a:pt x="216" y="95"/>
                  </a:cubicBezTo>
                  <a:cubicBezTo>
                    <a:pt x="243" y="115"/>
                    <a:pt x="243" y="115"/>
                    <a:pt x="243" y="115"/>
                  </a:cubicBezTo>
                  <a:cubicBezTo>
                    <a:pt x="243" y="146"/>
                    <a:pt x="243" y="146"/>
                    <a:pt x="243" y="146"/>
                  </a:cubicBezTo>
                  <a:cubicBezTo>
                    <a:pt x="226" y="133"/>
                    <a:pt x="226" y="133"/>
                    <a:pt x="226" y="133"/>
                  </a:cubicBezTo>
                  <a:cubicBezTo>
                    <a:pt x="226" y="139"/>
                    <a:pt x="226" y="139"/>
                    <a:pt x="226" y="139"/>
                  </a:cubicBezTo>
                  <a:cubicBezTo>
                    <a:pt x="221" y="139"/>
                    <a:pt x="221" y="139"/>
                    <a:pt x="221" y="139"/>
                  </a:cubicBezTo>
                  <a:cubicBezTo>
                    <a:pt x="221" y="210"/>
                    <a:pt x="221" y="210"/>
                    <a:pt x="221" y="210"/>
                  </a:cubicBezTo>
                  <a:cubicBezTo>
                    <a:pt x="215" y="210"/>
                    <a:pt x="215" y="210"/>
                    <a:pt x="215" y="210"/>
                  </a:cubicBezTo>
                  <a:cubicBezTo>
                    <a:pt x="215" y="133"/>
                    <a:pt x="215" y="133"/>
                    <a:pt x="215" y="133"/>
                  </a:cubicBezTo>
                  <a:cubicBezTo>
                    <a:pt x="220" y="133"/>
                    <a:pt x="220" y="133"/>
                    <a:pt x="220" y="133"/>
                  </a:cubicBezTo>
                  <a:cubicBezTo>
                    <a:pt x="220" y="123"/>
                    <a:pt x="220" y="123"/>
                    <a:pt x="220" y="123"/>
                  </a:cubicBezTo>
                  <a:cubicBezTo>
                    <a:pt x="213" y="123"/>
                    <a:pt x="213" y="123"/>
                    <a:pt x="213" y="123"/>
                  </a:cubicBezTo>
                  <a:cubicBezTo>
                    <a:pt x="154" y="80"/>
                    <a:pt x="154" y="80"/>
                    <a:pt x="154" y="80"/>
                  </a:cubicBezTo>
                  <a:cubicBezTo>
                    <a:pt x="97" y="124"/>
                    <a:pt x="97" y="124"/>
                    <a:pt x="97" y="124"/>
                  </a:cubicBezTo>
                  <a:cubicBezTo>
                    <a:pt x="90" y="124"/>
                    <a:pt x="90" y="124"/>
                    <a:pt x="90" y="124"/>
                  </a:cubicBezTo>
                  <a:cubicBezTo>
                    <a:pt x="90" y="134"/>
                    <a:pt x="90" y="134"/>
                    <a:pt x="90" y="134"/>
                  </a:cubicBezTo>
                  <a:cubicBezTo>
                    <a:pt x="96" y="134"/>
                    <a:pt x="96" y="134"/>
                    <a:pt x="96" y="134"/>
                  </a:cubicBezTo>
                  <a:cubicBezTo>
                    <a:pt x="96" y="210"/>
                    <a:pt x="96" y="210"/>
                    <a:pt x="96" y="210"/>
                  </a:cubicBezTo>
                  <a:cubicBezTo>
                    <a:pt x="90" y="210"/>
                    <a:pt x="90" y="210"/>
                    <a:pt x="90" y="210"/>
                  </a:cubicBezTo>
                  <a:cubicBezTo>
                    <a:pt x="90" y="140"/>
                    <a:pt x="90" y="140"/>
                    <a:pt x="90" y="140"/>
                  </a:cubicBezTo>
                  <a:cubicBezTo>
                    <a:pt x="84" y="140"/>
                    <a:pt x="84" y="140"/>
                    <a:pt x="84" y="140"/>
                  </a:cubicBezTo>
                  <a:cubicBezTo>
                    <a:pt x="84" y="136"/>
                    <a:pt x="84" y="136"/>
                    <a:pt x="84" y="136"/>
                  </a:cubicBezTo>
                  <a:cubicBezTo>
                    <a:pt x="72" y="146"/>
                    <a:pt x="72" y="146"/>
                    <a:pt x="72" y="146"/>
                  </a:cubicBezTo>
                  <a:cubicBezTo>
                    <a:pt x="72" y="115"/>
                    <a:pt x="72" y="115"/>
                    <a:pt x="72" y="115"/>
                  </a:cubicBezTo>
                  <a:cubicBezTo>
                    <a:pt x="97" y="95"/>
                    <a:pt x="97" y="95"/>
                    <a:pt x="97" y="95"/>
                  </a:cubicBezTo>
                  <a:cubicBezTo>
                    <a:pt x="13" y="95"/>
                    <a:pt x="13" y="95"/>
                    <a:pt x="13" y="95"/>
                  </a:cubicBezTo>
                  <a:cubicBezTo>
                    <a:pt x="4" y="146"/>
                    <a:pt x="4" y="146"/>
                    <a:pt x="4" y="146"/>
                  </a:cubicBezTo>
                  <a:cubicBezTo>
                    <a:pt x="4" y="210"/>
                    <a:pt x="4" y="210"/>
                    <a:pt x="4" y="210"/>
                  </a:cubicBezTo>
                  <a:cubicBezTo>
                    <a:pt x="0" y="210"/>
                    <a:pt x="0" y="210"/>
                    <a:pt x="0" y="210"/>
                  </a:cubicBezTo>
                  <a:cubicBezTo>
                    <a:pt x="0" y="235"/>
                    <a:pt x="0" y="235"/>
                    <a:pt x="0" y="235"/>
                  </a:cubicBezTo>
                  <a:cubicBezTo>
                    <a:pt x="315" y="235"/>
                    <a:pt x="315" y="235"/>
                    <a:pt x="315" y="235"/>
                  </a:cubicBezTo>
                  <a:cubicBezTo>
                    <a:pt x="315" y="210"/>
                    <a:pt x="315" y="210"/>
                    <a:pt x="315" y="210"/>
                  </a:cubicBezTo>
                  <a:lnTo>
                    <a:pt x="306" y="210"/>
                  </a:lnTo>
                  <a:close/>
                  <a:moveTo>
                    <a:pt x="42" y="198"/>
                  </a:moveTo>
                  <a:cubicBezTo>
                    <a:pt x="14" y="198"/>
                    <a:pt x="14" y="198"/>
                    <a:pt x="14" y="198"/>
                  </a:cubicBezTo>
                  <a:cubicBezTo>
                    <a:pt x="14" y="182"/>
                    <a:pt x="14" y="182"/>
                    <a:pt x="14" y="182"/>
                  </a:cubicBezTo>
                  <a:cubicBezTo>
                    <a:pt x="42" y="182"/>
                    <a:pt x="42" y="182"/>
                    <a:pt x="42" y="182"/>
                  </a:cubicBezTo>
                  <a:lnTo>
                    <a:pt x="42" y="198"/>
                  </a:lnTo>
                  <a:close/>
                  <a:moveTo>
                    <a:pt x="42" y="173"/>
                  </a:moveTo>
                  <a:cubicBezTo>
                    <a:pt x="14" y="173"/>
                    <a:pt x="14" y="173"/>
                    <a:pt x="14" y="173"/>
                  </a:cubicBezTo>
                  <a:cubicBezTo>
                    <a:pt x="14" y="158"/>
                    <a:pt x="14" y="158"/>
                    <a:pt x="14" y="158"/>
                  </a:cubicBezTo>
                  <a:cubicBezTo>
                    <a:pt x="42" y="158"/>
                    <a:pt x="42" y="158"/>
                    <a:pt x="42" y="158"/>
                  </a:cubicBezTo>
                  <a:lnTo>
                    <a:pt x="42" y="173"/>
                  </a:lnTo>
                  <a:close/>
                  <a:moveTo>
                    <a:pt x="53" y="198"/>
                  </a:moveTo>
                  <a:cubicBezTo>
                    <a:pt x="53" y="182"/>
                    <a:pt x="53" y="182"/>
                    <a:pt x="53" y="182"/>
                  </a:cubicBezTo>
                  <a:cubicBezTo>
                    <a:pt x="81" y="182"/>
                    <a:pt x="81" y="182"/>
                    <a:pt x="81" y="182"/>
                  </a:cubicBezTo>
                  <a:cubicBezTo>
                    <a:pt x="81" y="198"/>
                    <a:pt x="81" y="198"/>
                    <a:pt x="81" y="198"/>
                  </a:cubicBezTo>
                  <a:lnTo>
                    <a:pt x="53" y="198"/>
                  </a:lnTo>
                  <a:close/>
                  <a:moveTo>
                    <a:pt x="53" y="173"/>
                  </a:moveTo>
                  <a:cubicBezTo>
                    <a:pt x="53" y="158"/>
                    <a:pt x="53" y="158"/>
                    <a:pt x="53" y="158"/>
                  </a:cubicBezTo>
                  <a:cubicBezTo>
                    <a:pt x="81" y="158"/>
                    <a:pt x="81" y="158"/>
                    <a:pt x="81" y="158"/>
                  </a:cubicBezTo>
                  <a:cubicBezTo>
                    <a:pt x="81" y="173"/>
                    <a:pt x="81" y="173"/>
                    <a:pt x="81" y="173"/>
                  </a:cubicBezTo>
                  <a:lnTo>
                    <a:pt x="53" y="173"/>
                  </a:lnTo>
                  <a:close/>
                  <a:moveTo>
                    <a:pt x="155" y="99"/>
                  </a:moveTo>
                  <a:cubicBezTo>
                    <a:pt x="161" y="99"/>
                    <a:pt x="166" y="104"/>
                    <a:pt x="166" y="110"/>
                  </a:cubicBezTo>
                  <a:cubicBezTo>
                    <a:pt x="166" y="116"/>
                    <a:pt x="161" y="121"/>
                    <a:pt x="155" y="121"/>
                  </a:cubicBezTo>
                  <a:cubicBezTo>
                    <a:pt x="149" y="121"/>
                    <a:pt x="144" y="116"/>
                    <a:pt x="144" y="110"/>
                  </a:cubicBezTo>
                  <a:cubicBezTo>
                    <a:pt x="144" y="104"/>
                    <a:pt x="149" y="99"/>
                    <a:pt x="155" y="99"/>
                  </a:cubicBezTo>
                  <a:close/>
                  <a:moveTo>
                    <a:pt x="200" y="210"/>
                  </a:moveTo>
                  <a:cubicBezTo>
                    <a:pt x="194" y="210"/>
                    <a:pt x="194" y="210"/>
                    <a:pt x="194" y="210"/>
                  </a:cubicBezTo>
                  <a:cubicBezTo>
                    <a:pt x="194" y="140"/>
                    <a:pt x="194" y="140"/>
                    <a:pt x="194" y="140"/>
                  </a:cubicBezTo>
                  <a:cubicBezTo>
                    <a:pt x="114" y="140"/>
                    <a:pt x="114" y="140"/>
                    <a:pt x="114" y="140"/>
                  </a:cubicBezTo>
                  <a:cubicBezTo>
                    <a:pt x="114" y="210"/>
                    <a:pt x="114" y="210"/>
                    <a:pt x="114" y="210"/>
                  </a:cubicBezTo>
                  <a:cubicBezTo>
                    <a:pt x="108" y="210"/>
                    <a:pt x="108" y="210"/>
                    <a:pt x="108" y="210"/>
                  </a:cubicBezTo>
                  <a:cubicBezTo>
                    <a:pt x="108" y="134"/>
                    <a:pt x="108" y="134"/>
                    <a:pt x="108" y="134"/>
                  </a:cubicBezTo>
                  <a:cubicBezTo>
                    <a:pt x="114" y="134"/>
                    <a:pt x="114" y="134"/>
                    <a:pt x="114" y="134"/>
                  </a:cubicBezTo>
                  <a:cubicBezTo>
                    <a:pt x="114" y="130"/>
                    <a:pt x="114" y="130"/>
                    <a:pt x="114" y="130"/>
                  </a:cubicBezTo>
                  <a:cubicBezTo>
                    <a:pt x="197" y="130"/>
                    <a:pt x="197" y="130"/>
                    <a:pt x="197" y="130"/>
                  </a:cubicBezTo>
                  <a:cubicBezTo>
                    <a:pt x="197" y="133"/>
                    <a:pt x="197" y="133"/>
                    <a:pt x="197" y="133"/>
                  </a:cubicBezTo>
                  <a:cubicBezTo>
                    <a:pt x="200" y="133"/>
                    <a:pt x="200" y="133"/>
                    <a:pt x="200" y="133"/>
                  </a:cubicBezTo>
                  <a:lnTo>
                    <a:pt x="200" y="210"/>
                  </a:lnTo>
                  <a:close/>
                  <a:moveTo>
                    <a:pt x="254" y="196"/>
                  </a:moveTo>
                  <a:cubicBezTo>
                    <a:pt x="226" y="196"/>
                    <a:pt x="226" y="196"/>
                    <a:pt x="226" y="196"/>
                  </a:cubicBezTo>
                  <a:cubicBezTo>
                    <a:pt x="226" y="181"/>
                    <a:pt x="226" y="181"/>
                    <a:pt x="226" y="181"/>
                  </a:cubicBezTo>
                  <a:cubicBezTo>
                    <a:pt x="254" y="181"/>
                    <a:pt x="254" y="181"/>
                    <a:pt x="254" y="181"/>
                  </a:cubicBezTo>
                  <a:lnTo>
                    <a:pt x="254" y="196"/>
                  </a:lnTo>
                  <a:close/>
                  <a:moveTo>
                    <a:pt x="254" y="172"/>
                  </a:moveTo>
                  <a:cubicBezTo>
                    <a:pt x="226" y="172"/>
                    <a:pt x="226" y="172"/>
                    <a:pt x="226" y="172"/>
                  </a:cubicBezTo>
                  <a:cubicBezTo>
                    <a:pt x="226" y="156"/>
                    <a:pt x="226" y="156"/>
                    <a:pt x="226" y="156"/>
                  </a:cubicBezTo>
                  <a:cubicBezTo>
                    <a:pt x="254" y="156"/>
                    <a:pt x="254" y="156"/>
                    <a:pt x="254" y="156"/>
                  </a:cubicBezTo>
                  <a:lnTo>
                    <a:pt x="254" y="172"/>
                  </a:lnTo>
                  <a:close/>
                  <a:moveTo>
                    <a:pt x="294" y="196"/>
                  </a:moveTo>
                  <a:cubicBezTo>
                    <a:pt x="266" y="196"/>
                    <a:pt x="266" y="196"/>
                    <a:pt x="266" y="196"/>
                  </a:cubicBezTo>
                  <a:cubicBezTo>
                    <a:pt x="266" y="181"/>
                    <a:pt x="266" y="181"/>
                    <a:pt x="266" y="181"/>
                  </a:cubicBezTo>
                  <a:cubicBezTo>
                    <a:pt x="294" y="181"/>
                    <a:pt x="294" y="181"/>
                    <a:pt x="294" y="181"/>
                  </a:cubicBezTo>
                  <a:lnTo>
                    <a:pt x="294" y="196"/>
                  </a:lnTo>
                  <a:close/>
                  <a:moveTo>
                    <a:pt x="294" y="172"/>
                  </a:moveTo>
                  <a:cubicBezTo>
                    <a:pt x="266" y="172"/>
                    <a:pt x="266" y="172"/>
                    <a:pt x="266" y="172"/>
                  </a:cubicBezTo>
                  <a:cubicBezTo>
                    <a:pt x="266" y="156"/>
                    <a:pt x="266" y="156"/>
                    <a:pt x="266" y="156"/>
                  </a:cubicBezTo>
                  <a:cubicBezTo>
                    <a:pt x="294" y="156"/>
                    <a:pt x="294" y="156"/>
                    <a:pt x="294" y="156"/>
                  </a:cubicBezTo>
                  <a:lnTo>
                    <a:pt x="294" y="172"/>
                  </a:lnTo>
                  <a:close/>
                  <a:moveTo>
                    <a:pt x="154" y="53"/>
                  </a:moveTo>
                  <a:cubicBezTo>
                    <a:pt x="152" y="53"/>
                    <a:pt x="152" y="53"/>
                    <a:pt x="152" y="53"/>
                  </a:cubicBezTo>
                  <a:cubicBezTo>
                    <a:pt x="152" y="8"/>
                    <a:pt x="152" y="8"/>
                    <a:pt x="152" y="8"/>
                  </a:cubicBezTo>
                  <a:cubicBezTo>
                    <a:pt x="156" y="8"/>
                    <a:pt x="156" y="8"/>
                    <a:pt x="156" y="8"/>
                  </a:cubicBezTo>
                  <a:cubicBezTo>
                    <a:pt x="156" y="8"/>
                    <a:pt x="156" y="8"/>
                    <a:pt x="156" y="8"/>
                  </a:cubicBezTo>
                  <a:cubicBezTo>
                    <a:pt x="160" y="10"/>
                    <a:pt x="169" y="13"/>
                    <a:pt x="175" y="8"/>
                  </a:cubicBezTo>
                  <a:cubicBezTo>
                    <a:pt x="182" y="0"/>
                    <a:pt x="194" y="8"/>
                    <a:pt x="194" y="8"/>
                  </a:cubicBezTo>
                  <a:cubicBezTo>
                    <a:pt x="194" y="29"/>
                    <a:pt x="194" y="29"/>
                    <a:pt x="194" y="29"/>
                  </a:cubicBezTo>
                  <a:cubicBezTo>
                    <a:pt x="194" y="29"/>
                    <a:pt x="184" y="21"/>
                    <a:pt x="175" y="29"/>
                  </a:cubicBezTo>
                  <a:cubicBezTo>
                    <a:pt x="168" y="35"/>
                    <a:pt x="159" y="32"/>
                    <a:pt x="156" y="30"/>
                  </a:cubicBezTo>
                  <a:cubicBezTo>
                    <a:pt x="156" y="53"/>
                    <a:pt x="156" y="53"/>
                    <a:pt x="156" y="53"/>
                  </a:cubicBezTo>
                  <a:cubicBezTo>
                    <a:pt x="156" y="53"/>
                    <a:pt x="156" y="53"/>
                    <a:pt x="156" y="53"/>
                  </a:cubicBezTo>
                  <a:cubicBezTo>
                    <a:pt x="154" y="53"/>
                    <a:pt x="154" y="53"/>
                    <a:pt x="154" y="53"/>
                  </a:cubicBezTo>
                  <a:cubicBezTo>
                    <a:pt x="237" y="116"/>
                    <a:pt x="237" y="116"/>
                    <a:pt x="237" y="116"/>
                  </a:cubicBezTo>
                  <a:cubicBezTo>
                    <a:pt x="237" y="134"/>
                    <a:pt x="237" y="134"/>
                    <a:pt x="237" y="134"/>
                  </a:cubicBezTo>
                  <a:cubicBezTo>
                    <a:pt x="153" y="71"/>
                    <a:pt x="153" y="71"/>
                    <a:pt x="153" y="71"/>
                  </a:cubicBezTo>
                  <a:cubicBezTo>
                    <a:pt x="78" y="134"/>
                    <a:pt x="78" y="134"/>
                    <a:pt x="78" y="134"/>
                  </a:cubicBezTo>
                  <a:cubicBezTo>
                    <a:pt x="78" y="116"/>
                    <a:pt x="78" y="116"/>
                    <a:pt x="78" y="116"/>
                  </a:cubicBezTo>
                  <a:lnTo>
                    <a:pt x="154"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show="0">
  <p:cSld>
    <p:bg>
      <p:bgPr>
        <a:solidFill>
          <a:schemeClr val="bg1">
            <a:lumMod val="95000"/>
          </a:schemeClr>
        </a:solidFill>
        <a:effectLst/>
      </p:bgPr>
    </p:bg>
    <p:spTree>
      <p:nvGrpSpPr>
        <p:cNvPr id="1" name=""/>
        <p:cNvGrpSpPr/>
        <p:nvPr/>
      </p:nvGrpSpPr>
      <p:grpSpPr>
        <a:xfrm>
          <a:off x="0" y="0"/>
          <a:ext cx="0" cy="0"/>
          <a:chOff x="0" y="0"/>
          <a:chExt cx="0" cy="0"/>
        </a:xfrm>
      </p:grpSpPr>
      <p:sp>
        <p:nvSpPr>
          <p:cNvPr id="38" name="Freeform 11"/>
          <p:cNvSpPr>
            <a:spLocks noEditPoints="1"/>
          </p:cNvSpPr>
          <p:nvPr/>
        </p:nvSpPr>
        <p:spPr bwMode="auto">
          <a:xfrm>
            <a:off x="1417638" y="5470525"/>
            <a:ext cx="417512" cy="417513"/>
          </a:xfrm>
          <a:custGeom>
            <a:avLst/>
            <a:gdLst/>
            <a:ahLst/>
            <a:cxnLst>
              <a:cxn ang="0">
                <a:pos x="263" y="275"/>
              </a:cxn>
              <a:cxn ang="0">
                <a:pos x="234" y="270"/>
              </a:cxn>
              <a:cxn ang="0">
                <a:pos x="172" y="232"/>
              </a:cxn>
              <a:cxn ang="0">
                <a:pos x="121" y="243"/>
              </a:cxn>
              <a:cxn ang="0">
                <a:pos x="98" y="241"/>
              </a:cxn>
              <a:cxn ang="0">
                <a:pos x="63" y="228"/>
              </a:cxn>
              <a:cxn ang="0">
                <a:pos x="36" y="208"/>
              </a:cxn>
              <a:cxn ang="0">
                <a:pos x="15" y="179"/>
              </a:cxn>
              <a:cxn ang="0">
                <a:pos x="2" y="147"/>
              </a:cxn>
              <a:cxn ang="0">
                <a:pos x="0" y="121"/>
              </a:cxn>
              <a:cxn ang="0">
                <a:pos x="5" y="85"/>
              </a:cxn>
              <a:cxn ang="0">
                <a:pos x="22" y="52"/>
              </a:cxn>
              <a:cxn ang="0">
                <a:pos x="45" y="27"/>
              </a:cxn>
              <a:cxn ang="0">
                <a:pos x="74" y="9"/>
              </a:cxn>
              <a:cxn ang="0">
                <a:pos x="111" y="0"/>
              </a:cxn>
              <a:cxn ang="0">
                <a:pos x="134" y="0"/>
              </a:cxn>
              <a:cxn ang="0">
                <a:pos x="170" y="9"/>
              </a:cxn>
              <a:cxn ang="0">
                <a:pos x="199" y="27"/>
              </a:cxn>
              <a:cxn ang="0">
                <a:pos x="223" y="52"/>
              </a:cxn>
              <a:cxn ang="0">
                <a:pos x="239" y="85"/>
              </a:cxn>
              <a:cxn ang="0">
                <a:pos x="245" y="121"/>
              </a:cxn>
              <a:cxn ang="0">
                <a:pos x="239" y="156"/>
              </a:cxn>
              <a:cxn ang="0">
                <a:pos x="272" y="234"/>
              </a:cxn>
              <a:cxn ang="0">
                <a:pos x="279" y="252"/>
              </a:cxn>
              <a:cxn ang="0">
                <a:pos x="272" y="270"/>
              </a:cxn>
              <a:cxn ang="0">
                <a:pos x="105" y="36"/>
              </a:cxn>
              <a:cxn ang="0">
                <a:pos x="60" y="60"/>
              </a:cxn>
              <a:cxn ang="0">
                <a:pos x="36" y="103"/>
              </a:cxn>
              <a:cxn ang="0">
                <a:pos x="36" y="139"/>
              </a:cxn>
              <a:cxn ang="0">
                <a:pos x="60" y="183"/>
              </a:cxn>
              <a:cxn ang="0">
                <a:pos x="105" y="206"/>
              </a:cxn>
              <a:cxn ang="0">
                <a:pos x="140" y="206"/>
              </a:cxn>
              <a:cxn ang="0">
                <a:pos x="183" y="183"/>
              </a:cxn>
              <a:cxn ang="0">
                <a:pos x="208" y="139"/>
              </a:cxn>
              <a:cxn ang="0">
                <a:pos x="208" y="103"/>
              </a:cxn>
              <a:cxn ang="0">
                <a:pos x="183" y="60"/>
              </a:cxn>
              <a:cxn ang="0">
                <a:pos x="140" y="36"/>
              </a:cxn>
              <a:cxn ang="0">
                <a:pos x="158" y="139"/>
              </a:cxn>
              <a:cxn ang="0">
                <a:pos x="80" y="138"/>
              </a:cxn>
              <a:cxn ang="0">
                <a:pos x="71" y="121"/>
              </a:cxn>
              <a:cxn ang="0">
                <a:pos x="74" y="109"/>
              </a:cxn>
              <a:cxn ang="0">
                <a:pos x="158" y="103"/>
              </a:cxn>
              <a:cxn ang="0">
                <a:pos x="170" y="109"/>
              </a:cxn>
              <a:cxn ang="0">
                <a:pos x="174" y="121"/>
              </a:cxn>
              <a:cxn ang="0">
                <a:pos x="163" y="138"/>
              </a:cxn>
            </a:cxnLst>
            <a:rect l="0" t="0" r="r" b="b"/>
            <a:pathLst>
              <a:path w="279" h="277">
                <a:moveTo>
                  <a:pt x="272" y="270"/>
                </a:moveTo>
                <a:lnTo>
                  <a:pt x="272" y="270"/>
                </a:lnTo>
                <a:lnTo>
                  <a:pt x="263" y="275"/>
                </a:lnTo>
                <a:lnTo>
                  <a:pt x="252" y="277"/>
                </a:lnTo>
                <a:lnTo>
                  <a:pt x="243" y="275"/>
                </a:lnTo>
                <a:lnTo>
                  <a:pt x="234" y="270"/>
                </a:lnTo>
                <a:lnTo>
                  <a:pt x="189" y="225"/>
                </a:lnTo>
                <a:lnTo>
                  <a:pt x="189" y="225"/>
                </a:lnTo>
                <a:lnTo>
                  <a:pt x="172" y="232"/>
                </a:lnTo>
                <a:lnTo>
                  <a:pt x="158" y="239"/>
                </a:lnTo>
                <a:lnTo>
                  <a:pt x="140" y="243"/>
                </a:lnTo>
                <a:lnTo>
                  <a:pt x="121" y="243"/>
                </a:lnTo>
                <a:lnTo>
                  <a:pt x="121" y="243"/>
                </a:lnTo>
                <a:lnTo>
                  <a:pt x="111" y="243"/>
                </a:lnTo>
                <a:lnTo>
                  <a:pt x="98" y="241"/>
                </a:lnTo>
                <a:lnTo>
                  <a:pt x="85" y="237"/>
                </a:lnTo>
                <a:lnTo>
                  <a:pt x="74" y="234"/>
                </a:lnTo>
                <a:lnTo>
                  <a:pt x="63" y="228"/>
                </a:lnTo>
                <a:lnTo>
                  <a:pt x="54" y="223"/>
                </a:lnTo>
                <a:lnTo>
                  <a:pt x="45" y="216"/>
                </a:lnTo>
                <a:lnTo>
                  <a:pt x="36" y="208"/>
                </a:lnTo>
                <a:lnTo>
                  <a:pt x="27" y="199"/>
                </a:lnTo>
                <a:lnTo>
                  <a:pt x="22" y="190"/>
                </a:lnTo>
                <a:lnTo>
                  <a:pt x="15" y="179"/>
                </a:lnTo>
                <a:lnTo>
                  <a:pt x="9" y="168"/>
                </a:lnTo>
                <a:lnTo>
                  <a:pt x="5" y="157"/>
                </a:lnTo>
                <a:lnTo>
                  <a:pt x="2" y="147"/>
                </a:lnTo>
                <a:lnTo>
                  <a:pt x="0" y="134"/>
                </a:lnTo>
                <a:lnTo>
                  <a:pt x="0" y="121"/>
                </a:lnTo>
                <a:lnTo>
                  <a:pt x="0" y="121"/>
                </a:lnTo>
                <a:lnTo>
                  <a:pt x="0" y="109"/>
                </a:lnTo>
                <a:lnTo>
                  <a:pt x="2" y="96"/>
                </a:lnTo>
                <a:lnTo>
                  <a:pt x="5" y="85"/>
                </a:lnTo>
                <a:lnTo>
                  <a:pt x="9" y="74"/>
                </a:lnTo>
                <a:lnTo>
                  <a:pt x="15" y="63"/>
                </a:lnTo>
                <a:lnTo>
                  <a:pt x="22" y="52"/>
                </a:lnTo>
                <a:lnTo>
                  <a:pt x="27" y="43"/>
                </a:lnTo>
                <a:lnTo>
                  <a:pt x="36" y="34"/>
                </a:lnTo>
                <a:lnTo>
                  <a:pt x="45" y="27"/>
                </a:lnTo>
                <a:lnTo>
                  <a:pt x="54" y="20"/>
                </a:lnTo>
                <a:lnTo>
                  <a:pt x="63" y="14"/>
                </a:lnTo>
                <a:lnTo>
                  <a:pt x="74" y="9"/>
                </a:lnTo>
                <a:lnTo>
                  <a:pt x="85" y="5"/>
                </a:lnTo>
                <a:lnTo>
                  <a:pt x="98" y="2"/>
                </a:lnTo>
                <a:lnTo>
                  <a:pt x="111" y="0"/>
                </a:lnTo>
                <a:lnTo>
                  <a:pt x="121" y="0"/>
                </a:lnTo>
                <a:lnTo>
                  <a:pt x="121" y="0"/>
                </a:lnTo>
                <a:lnTo>
                  <a:pt x="134" y="0"/>
                </a:lnTo>
                <a:lnTo>
                  <a:pt x="147" y="2"/>
                </a:lnTo>
                <a:lnTo>
                  <a:pt x="158" y="5"/>
                </a:lnTo>
                <a:lnTo>
                  <a:pt x="170" y="9"/>
                </a:lnTo>
                <a:lnTo>
                  <a:pt x="181" y="14"/>
                </a:lnTo>
                <a:lnTo>
                  <a:pt x="190" y="20"/>
                </a:lnTo>
                <a:lnTo>
                  <a:pt x="199" y="27"/>
                </a:lnTo>
                <a:lnTo>
                  <a:pt x="208" y="34"/>
                </a:lnTo>
                <a:lnTo>
                  <a:pt x="216" y="43"/>
                </a:lnTo>
                <a:lnTo>
                  <a:pt x="223" y="52"/>
                </a:lnTo>
                <a:lnTo>
                  <a:pt x="230" y="63"/>
                </a:lnTo>
                <a:lnTo>
                  <a:pt x="236" y="74"/>
                </a:lnTo>
                <a:lnTo>
                  <a:pt x="239" y="85"/>
                </a:lnTo>
                <a:lnTo>
                  <a:pt x="241" y="96"/>
                </a:lnTo>
                <a:lnTo>
                  <a:pt x="243" y="109"/>
                </a:lnTo>
                <a:lnTo>
                  <a:pt x="245" y="121"/>
                </a:lnTo>
                <a:lnTo>
                  <a:pt x="245" y="121"/>
                </a:lnTo>
                <a:lnTo>
                  <a:pt x="243" y="139"/>
                </a:lnTo>
                <a:lnTo>
                  <a:pt x="239" y="156"/>
                </a:lnTo>
                <a:lnTo>
                  <a:pt x="234" y="172"/>
                </a:lnTo>
                <a:lnTo>
                  <a:pt x="225" y="187"/>
                </a:lnTo>
                <a:lnTo>
                  <a:pt x="272" y="234"/>
                </a:lnTo>
                <a:lnTo>
                  <a:pt x="272" y="234"/>
                </a:lnTo>
                <a:lnTo>
                  <a:pt x="277" y="243"/>
                </a:lnTo>
                <a:lnTo>
                  <a:pt x="279" y="252"/>
                </a:lnTo>
                <a:lnTo>
                  <a:pt x="277" y="261"/>
                </a:lnTo>
                <a:lnTo>
                  <a:pt x="272" y="270"/>
                </a:lnTo>
                <a:lnTo>
                  <a:pt x="272" y="270"/>
                </a:lnTo>
                <a:close/>
                <a:moveTo>
                  <a:pt x="121" y="34"/>
                </a:moveTo>
                <a:lnTo>
                  <a:pt x="121" y="34"/>
                </a:lnTo>
                <a:lnTo>
                  <a:pt x="105" y="36"/>
                </a:lnTo>
                <a:lnTo>
                  <a:pt x="89" y="41"/>
                </a:lnTo>
                <a:lnTo>
                  <a:pt x="74" y="49"/>
                </a:lnTo>
                <a:lnTo>
                  <a:pt x="60" y="60"/>
                </a:lnTo>
                <a:lnTo>
                  <a:pt x="51" y="72"/>
                </a:lnTo>
                <a:lnTo>
                  <a:pt x="42" y="87"/>
                </a:lnTo>
                <a:lnTo>
                  <a:pt x="36" y="103"/>
                </a:lnTo>
                <a:lnTo>
                  <a:pt x="34" y="121"/>
                </a:lnTo>
                <a:lnTo>
                  <a:pt x="34" y="121"/>
                </a:lnTo>
                <a:lnTo>
                  <a:pt x="36" y="139"/>
                </a:lnTo>
                <a:lnTo>
                  <a:pt x="42" y="156"/>
                </a:lnTo>
                <a:lnTo>
                  <a:pt x="51" y="170"/>
                </a:lnTo>
                <a:lnTo>
                  <a:pt x="60" y="183"/>
                </a:lnTo>
                <a:lnTo>
                  <a:pt x="74" y="194"/>
                </a:lnTo>
                <a:lnTo>
                  <a:pt x="89" y="201"/>
                </a:lnTo>
                <a:lnTo>
                  <a:pt x="105" y="206"/>
                </a:lnTo>
                <a:lnTo>
                  <a:pt x="121" y="208"/>
                </a:lnTo>
                <a:lnTo>
                  <a:pt x="121" y="208"/>
                </a:lnTo>
                <a:lnTo>
                  <a:pt x="140" y="206"/>
                </a:lnTo>
                <a:lnTo>
                  <a:pt x="156" y="201"/>
                </a:lnTo>
                <a:lnTo>
                  <a:pt x="170" y="194"/>
                </a:lnTo>
                <a:lnTo>
                  <a:pt x="183" y="183"/>
                </a:lnTo>
                <a:lnTo>
                  <a:pt x="194" y="170"/>
                </a:lnTo>
                <a:lnTo>
                  <a:pt x="203" y="156"/>
                </a:lnTo>
                <a:lnTo>
                  <a:pt x="208" y="139"/>
                </a:lnTo>
                <a:lnTo>
                  <a:pt x="210" y="121"/>
                </a:lnTo>
                <a:lnTo>
                  <a:pt x="210" y="121"/>
                </a:lnTo>
                <a:lnTo>
                  <a:pt x="208" y="103"/>
                </a:lnTo>
                <a:lnTo>
                  <a:pt x="203" y="87"/>
                </a:lnTo>
                <a:lnTo>
                  <a:pt x="194" y="72"/>
                </a:lnTo>
                <a:lnTo>
                  <a:pt x="183" y="60"/>
                </a:lnTo>
                <a:lnTo>
                  <a:pt x="170" y="49"/>
                </a:lnTo>
                <a:lnTo>
                  <a:pt x="156" y="41"/>
                </a:lnTo>
                <a:lnTo>
                  <a:pt x="140" y="36"/>
                </a:lnTo>
                <a:lnTo>
                  <a:pt x="121" y="34"/>
                </a:lnTo>
                <a:lnTo>
                  <a:pt x="121" y="34"/>
                </a:lnTo>
                <a:close/>
                <a:moveTo>
                  <a:pt x="158" y="139"/>
                </a:moveTo>
                <a:lnTo>
                  <a:pt x="87" y="139"/>
                </a:lnTo>
                <a:lnTo>
                  <a:pt x="87" y="139"/>
                </a:lnTo>
                <a:lnTo>
                  <a:pt x="80" y="138"/>
                </a:lnTo>
                <a:lnTo>
                  <a:pt x="74" y="134"/>
                </a:lnTo>
                <a:lnTo>
                  <a:pt x="71" y="128"/>
                </a:lnTo>
                <a:lnTo>
                  <a:pt x="71" y="121"/>
                </a:lnTo>
                <a:lnTo>
                  <a:pt x="71" y="121"/>
                </a:lnTo>
                <a:lnTo>
                  <a:pt x="71" y="114"/>
                </a:lnTo>
                <a:lnTo>
                  <a:pt x="74" y="109"/>
                </a:lnTo>
                <a:lnTo>
                  <a:pt x="80" y="105"/>
                </a:lnTo>
                <a:lnTo>
                  <a:pt x="87" y="103"/>
                </a:lnTo>
                <a:lnTo>
                  <a:pt x="158" y="103"/>
                </a:lnTo>
                <a:lnTo>
                  <a:pt x="158" y="103"/>
                </a:lnTo>
                <a:lnTo>
                  <a:pt x="163" y="105"/>
                </a:lnTo>
                <a:lnTo>
                  <a:pt x="170" y="109"/>
                </a:lnTo>
                <a:lnTo>
                  <a:pt x="174" y="114"/>
                </a:lnTo>
                <a:lnTo>
                  <a:pt x="174" y="121"/>
                </a:lnTo>
                <a:lnTo>
                  <a:pt x="174" y="121"/>
                </a:lnTo>
                <a:lnTo>
                  <a:pt x="174" y="128"/>
                </a:lnTo>
                <a:lnTo>
                  <a:pt x="170" y="134"/>
                </a:lnTo>
                <a:lnTo>
                  <a:pt x="163" y="138"/>
                </a:lnTo>
                <a:lnTo>
                  <a:pt x="158" y="139"/>
                </a:lnTo>
                <a:lnTo>
                  <a:pt x="158" y="139"/>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grpSp>
        <p:nvGrpSpPr>
          <p:cNvPr id="39" name="Group 83"/>
          <p:cNvGrpSpPr/>
          <p:nvPr/>
        </p:nvGrpSpPr>
        <p:grpSpPr>
          <a:xfrm>
            <a:off x="2616303" y="5465180"/>
            <a:ext cx="429624" cy="429624"/>
            <a:chOff x="1787872" y="3796481"/>
            <a:chExt cx="296916" cy="296916"/>
          </a:xfrm>
          <a:solidFill>
            <a:srgbClr val="35AFA2"/>
          </a:solidFill>
        </p:grpSpPr>
        <p:sp>
          <p:nvSpPr>
            <p:cNvPr id="40" name="Freeform 12"/>
            <p:cNvSpPr>
              <a:spLocks noEditPoints="1"/>
            </p:cNvSpPr>
            <p:nvPr/>
          </p:nvSpPr>
          <p:spPr bwMode="auto">
            <a:xfrm>
              <a:off x="1787872" y="3796481"/>
              <a:ext cx="296916" cy="296916"/>
            </a:xfrm>
            <a:custGeom>
              <a:avLst/>
              <a:gdLst/>
              <a:ahLst/>
              <a:cxnLst>
                <a:cxn ang="0">
                  <a:pos x="221" y="189"/>
                </a:cxn>
                <a:cxn ang="0">
                  <a:pos x="241" y="140"/>
                </a:cxn>
                <a:cxn ang="0">
                  <a:pos x="243" y="109"/>
                </a:cxn>
                <a:cxn ang="0">
                  <a:pos x="234" y="73"/>
                </a:cxn>
                <a:cxn ang="0">
                  <a:pos x="221" y="53"/>
                </a:cxn>
                <a:cxn ang="0">
                  <a:pos x="207" y="35"/>
                </a:cxn>
                <a:cxn ang="0">
                  <a:pos x="179" y="15"/>
                </a:cxn>
                <a:cxn ang="0">
                  <a:pos x="158" y="6"/>
                </a:cxn>
                <a:cxn ang="0">
                  <a:pos x="121" y="0"/>
                </a:cxn>
                <a:cxn ang="0">
                  <a:pos x="98" y="2"/>
                </a:cxn>
                <a:cxn ang="0">
                  <a:pos x="74" y="9"/>
                </a:cxn>
                <a:cxn ang="0">
                  <a:pos x="44" y="27"/>
                </a:cxn>
                <a:cxn ang="0">
                  <a:pos x="27" y="44"/>
                </a:cxn>
                <a:cxn ang="0">
                  <a:pos x="9" y="73"/>
                </a:cxn>
                <a:cxn ang="0">
                  <a:pos x="2" y="96"/>
                </a:cxn>
                <a:cxn ang="0">
                  <a:pos x="0" y="120"/>
                </a:cxn>
                <a:cxn ang="0">
                  <a:pos x="5" y="156"/>
                </a:cxn>
                <a:cxn ang="0">
                  <a:pos x="15" y="178"/>
                </a:cxn>
                <a:cxn ang="0">
                  <a:pos x="36" y="207"/>
                </a:cxn>
                <a:cxn ang="0">
                  <a:pos x="53" y="221"/>
                </a:cxn>
                <a:cxn ang="0">
                  <a:pos x="74" y="232"/>
                </a:cxn>
                <a:cxn ang="0">
                  <a:pos x="109" y="241"/>
                </a:cxn>
                <a:cxn ang="0">
                  <a:pos x="140" y="241"/>
                </a:cxn>
                <a:cxn ang="0">
                  <a:pos x="190" y="220"/>
                </a:cxn>
                <a:cxn ang="0">
                  <a:pos x="256" y="285"/>
                </a:cxn>
                <a:cxn ang="0">
                  <a:pos x="274" y="285"/>
                </a:cxn>
                <a:cxn ang="0">
                  <a:pos x="285" y="272"/>
                </a:cxn>
                <a:cxn ang="0">
                  <a:pos x="285" y="256"/>
                </a:cxn>
                <a:cxn ang="0">
                  <a:pos x="176" y="174"/>
                </a:cxn>
                <a:cxn ang="0">
                  <a:pos x="150" y="192"/>
                </a:cxn>
                <a:cxn ang="0">
                  <a:pos x="121" y="198"/>
                </a:cxn>
                <a:cxn ang="0">
                  <a:pos x="80" y="185"/>
                </a:cxn>
                <a:cxn ang="0">
                  <a:pos x="56" y="163"/>
                </a:cxn>
                <a:cxn ang="0">
                  <a:pos x="44" y="120"/>
                </a:cxn>
                <a:cxn ang="0">
                  <a:pos x="51" y="91"/>
                </a:cxn>
                <a:cxn ang="0">
                  <a:pos x="67" y="65"/>
                </a:cxn>
                <a:cxn ang="0">
                  <a:pos x="107" y="45"/>
                </a:cxn>
                <a:cxn ang="0">
                  <a:pos x="136" y="45"/>
                </a:cxn>
                <a:cxn ang="0">
                  <a:pos x="176" y="65"/>
                </a:cxn>
                <a:cxn ang="0">
                  <a:pos x="192" y="91"/>
                </a:cxn>
                <a:cxn ang="0">
                  <a:pos x="199" y="120"/>
                </a:cxn>
                <a:cxn ang="0">
                  <a:pos x="187" y="163"/>
                </a:cxn>
              </a:cxnLst>
              <a:rect l="0" t="0" r="r" b="b"/>
              <a:pathLst>
                <a:path w="286" h="287">
                  <a:moveTo>
                    <a:pt x="281" y="249"/>
                  </a:moveTo>
                  <a:lnTo>
                    <a:pt x="221" y="189"/>
                  </a:lnTo>
                  <a:lnTo>
                    <a:pt x="221" y="189"/>
                  </a:lnTo>
                  <a:lnTo>
                    <a:pt x="230" y="174"/>
                  </a:lnTo>
                  <a:lnTo>
                    <a:pt x="237" y="156"/>
                  </a:lnTo>
                  <a:lnTo>
                    <a:pt x="241" y="140"/>
                  </a:lnTo>
                  <a:lnTo>
                    <a:pt x="243" y="120"/>
                  </a:lnTo>
                  <a:lnTo>
                    <a:pt x="243" y="120"/>
                  </a:lnTo>
                  <a:lnTo>
                    <a:pt x="243" y="109"/>
                  </a:lnTo>
                  <a:lnTo>
                    <a:pt x="241" y="96"/>
                  </a:lnTo>
                  <a:lnTo>
                    <a:pt x="237" y="85"/>
                  </a:lnTo>
                  <a:lnTo>
                    <a:pt x="234" y="73"/>
                  </a:lnTo>
                  <a:lnTo>
                    <a:pt x="234" y="73"/>
                  </a:lnTo>
                  <a:lnTo>
                    <a:pt x="228" y="62"/>
                  </a:lnTo>
                  <a:lnTo>
                    <a:pt x="221" y="53"/>
                  </a:lnTo>
                  <a:lnTo>
                    <a:pt x="216" y="44"/>
                  </a:lnTo>
                  <a:lnTo>
                    <a:pt x="207" y="35"/>
                  </a:lnTo>
                  <a:lnTo>
                    <a:pt x="207" y="35"/>
                  </a:lnTo>
                  <a:lnTo>
                    <a:pt x="199" y="27"/>
                  </a:lnTo>
                  <a:lnTo>
                    <a:pt x="190" y="20"/>
                  </a:lnTo>
                  <a:lnTo>
                    <a:pt x="179" y="15"/>
                  </a:lnTo>
                  <a:lnTo>
                    <a:pt x="169" y="9"/>
                  </a:lnTo>
                  <a:lnTo>
                    <a:pt x="169" y="9"/>
                  </a:lnTo>
                  <a:lnTo>
                    <a:pt x="158" y="6"/>
                  </a:lnTo>
                  <a:lnTo>
                    <a:pt x="145" y="2"/>
                  </a:lnTo>
                  <a:lnTo>
                    <a:pt x="134" y="0"/>
                  </a:lnTo>
                  <a:lnTo>
                    <a:pt x="121" y="0"/>
                  </a:lnTo>
                  <a:lnTo>
                    <a:pt x="121" y="0"/>
                  </a:lnTo>
                  <a:lnTo>
                    <a:pt x="109" y="0"/>
                  </a:lnTo>
                  <a:lnTo>
                    <a:pt x="98" y="2"/>
                  </a:lnTo>
                  <a:lnTo>
                    <a:pt x="85" y="6"/>
                  </a:lnTo>
                  <a:lnTo>
                    <a:pt x="74" y="9"/>
                  </a:lnTo>
                  <a:lnTo>
                    <a:pt x="74" y="9"/>
                  </a:lnTo>
                  <a:lnTo>
                    <a:pt x="63" y="15"/>
                  </a:lnTo>
                  <a:lnTo>
                    <a:pt x="53" y="20"/>
                  </a:lnTo>
                  <a:lnTo>
                    <a:pt x="44" y="27"/>
                  </a:lnTo>
                  <a:lnTo>
                    <a:pt x="36" y="35"/>
                  </a:lnTo>
                  <a:lnTo>
                    <a:pt x="36" y="35"/>
                  </a:lnTo>
                  <a:lnTo>
                    <a:pt x="27" y="44"/>
                  </a:lnTo>
                  <a:lnTo>
                    <a:pt x="22" y="53"/>
                  </a:lnTo>
                  <a:lnTo>
                    <a:pt x="15" y="62"/>
                  </a:lnTo>
                  <a:lnTo>
                    <a:pt x="9" y="73"/>
                  </a:lnTo>
                  <a:lnTo>
                    <a:pt x="9" y="73"/>
                  </a:lnTo>
                  <a:lnTo>
                    <a:pt x="5" y="85"/>
                  </a:lnTo>
                  <a:lnTo>
                    <a:pt x="2" y="96"/>
                  </a:lnTo>
                  <a:lnTo>
                    <a:pt x="0" y="109"/>
                  </a:lnTo>
                  <a:lnTo>
                    <a:pt x="0" y="120"/>
                  </a:lnTo>
                  <a:lnTo>
                    <a:pt x="0" y="120"/>
                  </a:lnTo>
                  <a:lnTo>
                    <a:pt x="0" y="132"/>
                  </a:lnTo>
                  <a:lnTo>
                    <a:pt x="2" y="145"/>
                  </a:lnTo>
                  <a:lnTo>
                    <a:pt x="5" y="156"/>
                  </a:lnTo>
                  <a:lnTo>
                    <a:pt x="9" y="167"/>
                  </a:lnTo>
                  <a:lnTo>
                    <a:pt x="9" y="167"/>
                  </a:lnTo>
                  <a:lnTo>
                    <a:pt x="15" y="178"/>
                  </a:lnTo>
                  <a:lnTo>
                    <a:pt x="22" y="189"/>
                  </a:lnTo>
                  <a:lnTo>
                    <a:pt x="27" y="198"/>
                  </a:lnTo>
                  <a:lnTo>
                    <a:pt x="36" y="207"/>
                  </a:lnTo>
                  <a:lnTo>
                    <a:pt x="36" y="207"/>
                  </a:lnTo>
                  <a:lnTo>
                    <a:pt x="44" y="214"/>
                  </a:lnTo>
                  <a:lnTo>
                    <a:pt x="53" y="221"/>
                  </a:lnTo>
                  <a:lnTo>
                    <a:pt x="63" y="227"/>
                  </a:lnTo>
                  <a:lnTo>
                    <a:pt x="74" y="232"/>
                  </a:lnTo>
                  <a:lnTo>
                    <a:pt x="74" y="232"/>
                  </a:lnTo>
                  <a:lnTo>
                    <a:pt x="85" y="236"/>
                  </a:lnTo>
                  <a:lnTo>
                    <a:pt x="98" y="239"/>
                  </a:lnTo>
                  <a:lnTo>
                    <a:pt x="109" y="241"/>
                  </a:lnTo>
                  <a:lnTo>
                    <a:pt x="121" y="241"/>
                  </a:lnTo>
                  <a:lnTo>
                    <a:pt x="121" y="241"/>
                  </a:lnTo>
                  <a:lnTo>
                    <a:pt x="140" y="241"/>
                  </a:lnTo>
                  <a:lnTo>
                    <a:pt x="158" y="236"/>
                  </a:lnTo>
                  <a:lnTo>
                    <a:pt x="174" y="230"/>
                  </a:lnTo>
                  <a:lnTo>
                    <a:pt x="190" y="220"/>
                  </a:lnTo>
                  <a:lnTo>
                    <a:pt x="248" y="279"/>
                  </a:lnTo>
                  <a:lnTo>
                    <a:pt x="248" y="279"/>
                  </a:lnTo>
                  <a:lnTo>
                    <a:pt x="256" y="285"/>
                  </a:lnTo>
                  <a:lnTo>
                    <a:pt x="265" y="287"/>
                  </a:lnTo>
                  <a:lnTo>
                    <a:pt x="265" y="287"/>
                  </a:lnTo>
                  <a:lnTo>
                    <a:pt x="274" y="285"/>
                  </a:lnTo>
                  <a:lnTo>
                    <a:pt x="281" y="279"/>
                  </a:lnTo>
                  <a:lnTo>
                    <a:pt x="281" y="279"/>
                  </a:lnTo>
                  <a:lnTo>
                    <a:pt x="285" y="272"/>
                  </a:lnTo>
                  <a:lnTo>
                    <a:pt x="286" y="263"/>
                  </a:lnTo>
                  <a:lnTo>
                    <a:pt x="286" y="263"/>
                  </a:lnTo>
                  <a:lnTo>
                    <a:pt x="285" y="256"/>
                  </a:lnTo>
                  <a:lnTo>
                    <a:pt x="281" y="249"/>
                  </a:lnTo>
                  <a:lnTo>
                    <a:pt x="281" y="249"/>
                  </a:lnTo>
                  <a:close/>
                  <a:moveTo>
                    <a:pt x="176" y="174"/>
                  </a:moveTo>
                  <a:lnTo>
                    <a:pt x="176" y="174"/>
                  </a:lnTo>
                  <a:lnTo>
                    <a:pt x="163" y="185"/>
                  </a:lnTo>
                  <a:lnTo>
                    <a:pt x="150" y="192"/>
                  </a:lnTo>
                  <a:lnTo>
                    <a:pt x="136" y="196"/>
                  </a:lnTo>
                  <a:lnTo>
                    <a:pt x="121" y="198"/>
                  </a:lnTo>
                  <a:lnTo>
                    <a:pt x="121" y="198"/>
                  </a:lnTo>
                  <a:lnTo>
                    <a:pt x="107" y="196"/>
                  </a:lnTo>
                  <a:lnTo>
                    <a:pt x="92" y="192"/>
                  </a:lnTo>
                  <a:lnTo>
                    <a:pt x="80" y="185"/>
                  </a:lnTo>
                  <a:lnTo>
                    <a:pt x="67" y="174"/>
                  </a:lnTo>
                  <a:lnTo>
                    <a:pt x="67" y="174"/>
                  </a:lnTo>
                  <a:lnTo>
                    <a:pt x="56" y="163"/>
                  </a:lnTo>
                  <a:lnTo>
                    <a:pt x="51" y="151"/>
                  </a:lnTo>
                  <a:lnTo>
                    <a:pt x="45" y="136"/>
                  </a:lnTo>
                  <a:lnTo>
                    <a:pt x="44" y="120"/>
                  </a:lnTo>
                  <a:lnTo>
                    <a:pt x="44" y="120"/>
                  </a:lnTo>
                  <a:lnTo>
                    <a:pt x="45" y="105"/>
                  </a:lnTo>
                  <a:lnTo>
                    <a:pt x="51" y="91"/>
                  </a:lnTo>
                  <a:lnTo>
                    <a:pt x="56" y="78"/>
                  </a:lnTo>
                  <a:lnTo>
                    <a:pt x="67" y="65"/>
                  </a:lnTo>
                  <a:lnTo>
                    <a:pt x="67" y="65"/>
                  </a:lnTo>
                  <a:lnTo>
                    <a:pt x="80" y="56"/>
                  </a:lnTo>
                  <a:lnTo>
                    <a:pt x="92" y="49"/>
                  </a:lnTo>
                  <a:lnTo>
                    <a:pt x="107" y="45"/>
                  </a:lnTo>
                  <a:lnTo>
                    <a:pt x="121" y="44"/>
                  </a:lnTo>
                  <a:lnTo>
                    <a:pt x="121" y="44"/>
                  </a:lnTo>
                  <a:lnTo>
                    <a:pt x="136" y="45"/>
                  </a:lnTo>
                  <a:lnTo>
                    <a:pt x="150" y="49"/>
                  </a:lnTo>
                  <a:lnTo>
                    <a:pt x="163" y="56"/>
                  </a:lnTo>
                  <a:lnTo>
                    <a:pt x="176" y="65"/>
                  </a:lnTo>
                  <a:lnTo>
                    <a:pt x="176" y="65"/>
                  </a:lnTo>
                  <a:lnTo>
                    <a:pt x="187" y="78"/>
                  </a:lnTo>
                  <a:lnTo>
                    <a:pt x="192" y="91"/>
                  </a:lnTo>
                  <a:lnTo>
                    <a:pt x="198" y="105"/>
                  </a:lnTo>
                  <a:lnTo>
                    <a:pt x="199" y="120"/>
                  </a:lnTo>
                  <a:lnTo>
                    <a:pt x="199" y="120"/>
                  </a:lnTo>
                  <a:lnTo>
                    <a:pt x="198" y="136"/>
                  </a:lnTo>
                  <a:lnTo>
                    <a:pt x="192" y="151"/>
                  </a:lnTo>
                  <a:lnTo>
                    <a:pt x="187" y="163"/>
                  </a:lnTo>
                  <a:lnTo>
                    <a:pt x="176" y="174"/>
                  </a:lnTo>
                  <a:lnTo>
                    <a:pt x="176" y="17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41" name="Freeform 13"/>
            <p:cNvSpPr/>
            <p:nvPr/>
          </p:nvSpPr>
          <p:spPr bwMode="auto">
            <a:xfrm>
              <a:off x="1858467" y="3864999"/>
              <a:ext cx="112122" cy="114199"/>
            </a:xfrm>
            <a:custGeom>
              <a:avLst/>
              <a:gdLst/>
              <a:ahLst/>
              <a:cxnLst>
                <a:cxn ang="0">
                  <a:pos x="103" y="44"/>
                </a:cxn>
                <a:cxn ang="0">
                  <a:pos x="65" y="44"/>
                </a:cxn>
                <a:cxn ang="0">
                  <a:pos x="65" y="6"/>
                </a:cxn>
                <a:cxn ang="0">
                  <a:pos x="65" y="6"/>
                </a:cxn>
                <a:cxn ang="0">
                  <a:pos x="64" y="2"/>
                </a:cxn>
                <a:cxn ang="0">
                  <a:pos x="64" y="2"/>
                </a:cxn>
                <a:cxn ang="0">
                  <a:pos x="60" y="0"/>
                </a:cxn>
                <a:cxn ang="0">
                  <a:pos x="49" y="0"/>
                </a:cxn>
                <a:cxn ang="0">
                  <a:pos x="49" y="0"/>
                </a:cxn>
                <a:cxn ang="0">
                  <a:pos x="45" y="2"/>
                </a:cxn>
                <a:cxn ang="0">
                  <a:pos x="45" y="2"/>
                </a:cxn>
                <a:cxn ang="0">
                  <a:pos x="44" y="6"/>
                </a:cxn>
                <a:cxn ang="0">
                  <a:pos x="44" y="44"/>
                </a:cxn>
                <a:cxn ang="0">
                  <a:pos x="6" y="44"/>
                </a:cxn>
                <a:cxn ang="0">
                  <a:pos x="6" y="44"/>
                </a:cxn>
                <a:cxn ang="0">
                  <a:pos x="2" y="46"/>
                </a:cxn>
                <a:cxn ang="0">
                  <a:pos x="2" y="46"/>
                </a:cxn>
                <a:cxn ang="0">
                  <a:pos x="0" y="49"/>
                </a:cxn>
                <a:cxn ang="0">
                  <a:pos x="0" y="60"/>
                </a:cxn>
                <a:cxn ang="0">
                  <a:pos x="0" y="60"/>
                </a:cxn>
                <a:cxn ang="0">
                  <a:pos x="2" y="66"/>
                </a:cxn>
                <a:cxn ang="0">
                  <a:pos x="2" y="66"/>
                </a:cxn>
                <a:cxn ang="0">
                  <a:pos x="6" y="66"/>
                </a:cxn>
                <a:cxn ang="0">
                  <a:pos x="44" y="66"/>
                </a:cxn>
                <a:cxn ang="0">
                  <a:pos x="44" y="106"/>
                </a:cxn>
                <a:cxn ang="0">
                  <a:pos x="44" y="106"/>
                </a:cxn>
                <a:cxn ang="0">
                  <a:pos x="45" y="109"/>
                </a:cxn>
                <a:cxn ang="0">
                  <a:pos x="45" y="109"/>
                </a:cxn>
                <a:cxn ang="0">
                  <a:pos x="49" y="111"/>
                </a:cxn>
                <a:cxn ang="0">
                  <a:pos x="60" y="111"/>
                </a:cxn>
                <a:cxn ang="0">
                  <a:pos x="60" y="111"/>
                </a:cxn>
                <a:cxn ang="0">
                  <a:pos x="64" y="109"/>
                </a:cxn>
                <a:cxn ang="0">
                  <a:pos x="64" y="109"/>
                </a:cxn>
                <a:cxn ang="0">
                  <a:pos x="65" y="106"/>
                </a:cxn>
                <a:cxn ang="0">
                  <a:pos x="65" y="66"/>
                </a:cxn>
                <a:cxn ang="0">
                  <a:pos x="103" y="66"/>
                </a:cxn>
                <a:cxn ang="0">
                  <a:pos x="103" y="66"/>
                </a:cxn>
                <a:cxn ang="0">
                  <a:pos x="107" y="66"/>
                </a:cxn>
                <a:cxn ang="0">
                  <a:pos x="107" y="66"/>
                </a:cxn>
                <a:cxn ang="0">
                  <a:pos x="109" y="60"/>
                </a:cxn>
                <a:cxn ang="0">
                  <a:pos x="109" y="49"/>
                </a:cxn>
                <a:cxn ang="0">
                  <a:pos x="109" y="49"/>
                </a:cxn>
                <a:cxn ang="0">
                  <a:pos x="107" y="46"/>
                </a:cxn>
                <a:cxn ang="0">
                  <a:pos x="107" y="46"/>
                </a:cxn>
                <a:cxn ang="0">
                  <a:pos x="103" y="44"/>
                </a:cxn>
                <a:cxn ang="0">
                  <a:pos x="103" y="44"/>
                </a:cxn>
              </a:cxnLst>
              <a:rect l="0" t="0" r="r" b="b"/>
              <a:pathLst>
                <a:path w="109" h="111">
                  <a:moveTo>
                    <a:pt x="103" y="44"/>
                  </a:moveTo>
                  <a:lnTo>
                    <a:pt x="65" y="44"/>
                  </a:lnTo>
                  <a:lnTo>
                    <a:pt x="65" y="6"/>
                  </a:lnTo>
                  <a:lnTo>
                    <a:pt x="65" y="6"/>
                  </a:lnTo>
                  <a:lnTo>
                    <a:pt x="64" y="2"/>
                  </a:lnTo>
                  <a:lnTo>
                    <a:pt x="64" y="2"/>
                  </a:lnTo>
                  <a:lnTo>
                    <a:pt x="60" y="0"/>
                  </a:lnTo>
                  <a:lnTo>
                    <a:pt x="49" y="0"/>
                  </a:lnTo>
                  <a:lnTo>
                    <a:pt x="49" y="0"/>
                  </a:lnTo>
                  <a:lnTo>
                    <a:pt x="45" y="2"/>
                  </a:lnTo>
                  <a:lnTo>
                    <a:pt x="45" y="2"/>
                  </a:lnTo>
                  <a:lnTo>
                    <a:pt x="44" y="6"/>
                  </a:lnTo>
                  <a:lnTo>
                    <a:pt x="44" y="44"/>
                  </a:lnTo>
                  <a:lnTo>
                    <a:pt x="6" y="44"/>
                  </a:lnTo>
                  <a:lnTo>
                    <a:pt x="6" y="44"/>
                  </a:lnTo>
                  <a:lnTo>
                    <a:pt x="2" y="46"/>
                  </a:lnTo>
                  <a:lnTo>
                    <a:pt x="2" y="46"/>
                  </a:lnTo>
                  <a:lnTo>
                    <a:pt x="0" y="49"/>
                  </a:lnTo>
                  <a:lnTo>
                    <a:pt x="0" y="60"/>
                  </a:lnTo>
                  <a:lnTo>
                    <a:pt x="0" y="60"/>
                  </a:lnTo>
                  <a:lnTo>
                    <a:pt x="2" y="66"/>
                  </a:lnTo>
                  <a:lnTo>
                    <a:pt x="2" y="66"/>
                  </a:lnTo>
                  <a:lnTo>
                    <a:pt x="6" y="66"/>
                  </a:lnTo>
                  <a:lnTo>
                    <a:pt x="44" y="66"/>
                  </a:lnTo>
                  <a:lnTo>
                    <a:pt x="44" y="106"/>
                  </a:lnTo>
                  <a:lnTo>
                    <a:pt x="44" y="106"/>
                  </a:lnTo>
                  <a:lnTo>
                    <a:pt x="45" y="109"/>
                  </a:lnTo>
                  <a:lnTo>
                    <a:pt x="45" y="109"/>
                  </a:lnTo>
                  <a:lnTo>
                    <a:pt x="49" y="111"/>
                  </a:lnTo>
                  <a:lnTo>
                    <a:pt x="60" y="111"/>
                  </a:lnTo>
                  <a:lnTo>
                    <a:pt x="60" y="111"/>
                  </a:lnTo>
                  <a:lnTo>
                    <a:pt x="64" y="109"/>
                  </a:lnTo>
                  <a:lnTo>
                    <a:pt x="64" y="109"/>
                  </a:lnTo>
                  <a:lnTo>
                    <a:pt x="65" y="106"/>
                  </a:lnTo>
                  <a:lnTo>
                    <a:pt x="65" y="66"/>
                  </a:lnTo>
                  <a:lnTo>
                    <a:pt x="103" y="66"/>
                  </a:lnTo>
                  <a:lnTo>
                    <a:pt x="103" y="66"/>
                  </a:lnTo>
                  <a:lnTo>
                    <a:pt x="107" y="66"/>
                  </a:lnTo>
                  <a:lnTo>
                    <a:pt x="107" y="66"/>
                  </a:lnTo>
                  <a:lnTo>
                    <a:pt x="109" y="60"/>
                  </a:lnTo>
                  <a:lnTo>
                    <a:pt x="109" y="49"/>
                  </a:lnTo>
                  <a:lnTo>
                    <a:pt x="109" y="49"/>
                  </a:lnTo>
                  <a:lnTo>
                    <a:pt x="107" y="46"/>
                  </a:lnTo>
                  <a:lnTo>
                    <a:pt x="107" y="46"/>
                  </a:lnTo>
                  <a:lnTo>
                    <a:pt x="103" y="44"/>
                  </a:lnTo>
                  <a:lnTo>
                    <a:pt x="103" y="44"/>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42" name="Group 84"/>
          <p:cNvGrpSpPr/>
          <p:nvPr/>
        </p:nvGrpSpPr>
        <p:grpSpPr>
          <a:xfrm>
            <a:off x="3854561" y="5477198"/>
            <a:ext cx="429624" cy="405589"/>
            <a:chOff x="2578955" y="3804786"/>
            <a:chExt cx="296915" cy="280306"/>
          </a:xfrm>
          <a:solidFill>
            <a:srgbClr val="35AFA2"/>
          </a:solidFill>
        </p:grpSpPr>
        <p:sp>
          <p:nvSpPr>
            <p:cNvPr id="43" name="Freeform 14"/>
            <p:cNvSpPr>
              <a:spLocks noEditPoints="1"/>
            </p:cNvSpPr>
            <p:nvPr/>
          </p:nvSpPr>
          <p:spPr bwMode="auto">
            <a:xfrm>
              <a:off x="2578955" y="3914831"/>
              <a:ext cx="85130" cy="170259"/>
            </a:xfrm>
            <a:custGeom>
              <a:avLst/>
              <a:gdLst/>
              <a:ahLst/>
              <a:cxnLst>
                <a:cxn ang="0">
                  <a:pos x="64" y="20"/>
                </a:cxn>
                <a:cxn ang="0">
                  <a:pos x="64" y="71"/>
                </a:cxn>
                <a:cxn ang="0">
                  <a:pos x="20" y="71"/>
                </a:cxn>
                <a:cxn ang="0">
                  <a:pos x="20" y="20"/>
                </a:cxn>
                <a:cxn ang="0">
                  <a:pos x="64" y="20"/>
                </a:cxn>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64" y="20"/>
                  </a:moveTo>
                  <a:lnTo>
                    <a:pt x="64" y="71"/>
                  </a:lnTo>
                  <a:lnTo>
                    <a:pt x="20" y="71"/>
                  </a:lnTo>
                  <a:lnTo>
                    <a:pt x="20" y="20"/>
                  </a:lnTo>
                  <a:lnTo>
                    <a:pt x="64" y="20"/>
                  </a:lnTo>
                  <a:close/>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44" name="Rectangle 15"/>
            <p:cNvSpPr>
              <a:spLocks noChangeArrowheads="1"/>
            </p:cNvSpPr>
            <p:nvPr/>
          </p:nvSpPr>
          <p:spPr bwMode="auto">
            <a:xfrm>
              <a:off x="2599718" y="3935595"/>
              <a:ext cx="43604" cy="5398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45" name="Freeform 16"/>
            <p:cNvSpPr/>
            <p:nvPr/>
          </p:nvSpPr>
          <p:spPr bwMode="auto">
            <a:xfrm>
              <a:off x="2578955" y="3914831"/>
              <a:ext cx="85130" cy="170259"/>
            </a:xfrm>
            <a:custGeom>
              <a:avLst/>
              <a:gdLst/>
              <a:ahLst/>
              <a:cxnLst>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46" name="Freeform 17"/>
            <p:cNvSpPr>
              <a:spLocks noEditPoints="1"/>
            </p:cNvSpPr>
            <p:nvPr/>
          </p:nvSpPr>
          <p:spPr bwMode="auto">
            <a:xfrm>
              <a:off x="2682771" y="3875382"/>
              <a:ext cx="87206" cy="209710"/>
            </a:xfrm>
            <a:custGeom>
              <a:avLst/>
              <a:gdLst/>
              <a:ahLst/>
              <a:cxnLst>
                <a:cxn ang="0">
                  <a:pos x="63" y="18"/>
                </a:cxn>
                <a:cxn ang="0">
                  <a:pos x="63" y="120"/>
                </a:cxn>
                <a:cxn ang="0">
                  <a:pos x="20" y="120"/>
                </a:cxn>
                <a:cxn ang="0">
                  <a:pos x="20" y="18"/>
                </a:cxn>
                <a:cxn ang="0">
                  <a:pos x="63" y="18"/>
                </a:cxn>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63" y="18"/>
                  </a:moveTo>
                  <a:lnTo>
                    <a:pt x="63" y="120"/>
                  </a:lnTo>
                  <a:lnTo>
                    <a:pt x="20" y="120"/>
                  </a:lnTo>
                  <a:lnTo>
                    <a:pt x="20" y="18"/>
                  </a:lnTo>
                  <a:lnTo>
                    <a:pt x="63" y="18"/>
                  </a:lnTo>
                  <a:close/>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47" name="Rectangle 18"/>
            <p:cNvSpPr>
              <a:spLocks noChangeArrowheads="1"/>
            </p:cNvSpPr>
            <p:nvPr/>
          </p:nvSpPr>
          <p:spPr bwMode="auto">
            <a:xfrm>
              <a:off x="2703534" y="3894068"/>
              <a:ext cx="45679" cy="105894"/>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48" name="Freeform 19"/>
            <p:cNvSpPr/>
            <p:nvPr/>
          </p:nvSpPr>
          <p:spPr bwMode="auto">
            <a:xfrm>
              <a:off x="2682771" y="3875382"/>
              <a:ext cx="87206" cy="209710"/>
            </a:xfrm>
            <a:custGeom>
              <a:avLst/>
              <a:gdLst/>
              <a:ahLst/>
              <a:cxnLst>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49" name="Freeform 20"/>
            <p:cNvSpPr>
              <a:spLocks noEditPoints="1"/>
            </p:cNvSpPr>
            <p:nvPr/>
          </p:nvSpPr>
          <p:spPr bwMode="auto">
            <a:xfrm>
              <a:off x="2790740" y="3804786"/>
              <a:ext cx="85130" cy="280305"/>
            </a:xfrm>
            <a:custGeom>
              <a:avLst/>
              <a:gdLst/>
              <a:ahLst/>
              <a:cxnLst>
                <a:cxn ang="0">
                  <a:pos x="64" y="20"/>
                </a:cxn>
                <a:cxn ang="0">
                  <a:pos x="64" y="145"/>
                </a:cxn>
                <a:cxn ang="0">
                  <a:pos x="20" y="145"/>
                </a:cxn>
                <a:cxn ang="0">
                  <a:pos x="20" y="20"/>
                </a:cxn>
                <a:cxn ang="0">
                  <a:pos x="64" y="20"/>
                </a:cxn>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64" y="20"/>
                  </a:moveTo>
                  <a:lnTo>
                    <a:pt x="64" y="145"/>
                  </a:lnTo>
                  <a:lnTo>
                    <a:pt x="20" y="145"/>
                  </a:lnTo>
                  <a:lnTo>
                    <a:pt x="20" y="20"/>
                  </a:lnTo>
                  <a:lnTo>
                    <a:pt x="64" y="20"/>
                  </a:lnTo>
                  <a:close/>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50" name="Rectangle 21"/>
            <p:cNvSpPr>
              <a:spLocks noChangeArrowheads="1"/>
            </p:cNvSpPr>
            <p:nvPr/>
          </p:nvSpPr>
          <p:spPr bwMode="auto">
            <a:xfrm>
              <a:off x="2811504" y="3825550"/>
              <a:ext cx="45679" cy="128733"/>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51" name="Freeform 22"/>
            <p:cNvSpPr/>
            <p:nvPr/>
          </p:nvSpPr>
          <p:spPr bwMode="auto">
            <a:xfrm>
              <a:off x="2790740" y="3804786"/>
              <a:ext cx="85130" cy="280305"/>
            </a:xfrm>
            <a:custGeom>
              <a:avLst/>
              <a:gdLst/>
              <a:ahLst/>
              <a:cxnLst>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52" name="Freeform 23"/>
          <p:cNvSpPr>
            <a:spLocks noEditPoints="1"/>
          </p:cNvSpPr>
          <p:nvPr/>
        </p:nvSpPr>
        <p:spPr bwMode="auto">
          <a:xfrm>
            <a:off x="5010150" y="5453063"/>
            <a:ext cx="546100" cy="454025"/>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53" name="Freeform 24"/>
          <p:cNvSpPr>
            <a:spLocks noEditPoints="1"/>
          </p:cNvSpPr>
          <p:nvPr/>
        </p:nvSpPr>
        <p:spPr bwMode="auto">
          <a:xfrm>
            <a:off x="6330950" y="5527675"/>
            <a:ext cx="430213" cy="369888"/>
          </a:xfrm>
          <a:custGeom>
            <a:avLst/>
            <a:gdLst/>
            <a:ahLst/>
            <a:cxnLst>
              <a:cxn ang="0">
                <a:pos x="13" y="1"/>
              </a:cxn>
              <a:cxn ang="0">
                <a:pos x="0" y="3"/>
              </a:cxn>
              <a:cxn ang="0">
                <a:pos x="0" y="54"/>
              </a:cxn>
              <a:cxn ang="0">
                <a:pos x="8" y="63"/>
              </a:cxn>
              <a:cxn ang="0">
                <a:pos x="48" y="40"/>
              </a:cxn>
              <a:cxn ang="0">
                <a:pos x="51" y="29"/>
              </a:cxn>
              <a:cxn ang="0">
                <a:pos x="272" y="9"/>
              </a:cxn>
              <a:cxn ang="0">
                <a:pos x="86" y="11"/>
              </a:cxn>
              <a:cxn ang="0">
                <a:pos x="75" y="25"/>
              </a:cxn>
              <a:cxn ang="0">
                <a:pos x="77" y="45"/>
              </a:cxn>
              <a:cxn ang="0">
                <a:pos x="91" y="54"/>
              </a:cxn>
              <a:cxn ang="0">
                <a:pos x="278" y="54"/>
              </a:cxn>
              <a:cxn ang="0">
                <a:pos x="287" y="40"/>
              </a:cxn>
              <a:cxn ang="0">
                <a:pos x="287" y="18"/>
              </a:cxn>
              <a:cxn ang="0">
                <a:pos x="272" y="9"/>
              </a:cxn>
              <a:cxn ang="0">
                <a:pos x="48" y="130"/>
              </a:cxn>
              <a:cxn ang="0">
                <a:pos x="53" y="123"/>
              </a:cxn>
              <a:cxn ang="0">
                <a:pos x="13" y="99"/>
              </a:cxn>
              <a:cxn ang="0">
                <a:pos x="4" y="99"/>
              </a:cxn>
              <a:cxn ang="0">
                <a:pos x="0" y="147"/>
              </a:cxn>
              <a:cxn ang="0">
                <a:pos x="4" y="154"/>
              </a:cxn>
              <a:cxn ang="0">
                <a:pos x="13" y="154"/>
              </a:cxn>
              <a:cxn ang="0">
                <a:pos x="91" y="99"/>
              </a:cxn>
              <a:cxn ang="0">
                <a:pos x="77" y="110"/>
              </a:cxn>
              <a:cxn ang="0">
                <a:pos x="75" y="130"/>
              </a:cxn>
              <a:cxn ang="0">
                <a:pos x="86" y="145"/>
              </a:cxn>
              <a:cxn ang="0">
                <a:pos x="272" y="147"/>
              </a:cxn>
              <a:cxn ang="0">
                <a:pos x="287" y="136"/>
              </a:cxn>
              <a:cxn ang="0">
                <a:pos x="287" y="116"/>
              </a:cxn>
              <a:cxn ang="0">
                <a:pos x="278" y="101"/>
              </a:cxn>
              <a:cxn ang="0">
                <a:pos x="48" y="206"/>
              </a:cxn>
              <a:cxn ang="0">
                <a:pos x="8" y="183"/>
              </a:cxn>
              <a:cxn ang="0">
                <a:pos x="0" y="192"/>
              </a:cxn>
              <a:cxn ang="0">
                <a:pos x="0" y="243"/>
              </a:cxn>
              <a:cxn ang="0">
                <a:pos x="13" y="244"/>
              </a:cxn>
              <a:cxn ang="0">
                <a:pos x="51" y="219"/>
              </a:cxn>
              <a:cxn ang="0">
                <a:pos x="48" y="206"/>
              </a:cxn>
              <a:cxn ang="0">
                <a:pos x="91" y="192"/>
              </a:cxn>
              <a:cxn ang="0">
                <a:pos x="80" y="195"/>
              </a:cxn>
              <a:cxn ang="0">
                <a:pos x="75" y="221"/>
              </a:cxn>
              <a:cxn ang="0">
                <a:pos x="80" y="232"/>
              </a:cxn>
              <a:cxn ang="0">
                <a:pos x="272" y="237"/>
              </a:cxn>
              <a:cxn ang="0">
                <a:pos x="283" y="232"/>
              </a:cxn>
              <a:cxn ang="0">
                <a:pos x="287" y="206"/>
              </a:cxn>
              <a:cxn ang="0">
                <a:pos x="283" y="195"/>
              </a:cxn>
              <a:cxn ang="0">
                <a:pos x="272" y="192"/>
              </a:cxn>
            </a:cxnLst>
            <a:rect l="0" t="0" r="r" b="b"/>
            <a:pathLst>
              <a:path w="287" h="246">
                <a:moveTo>
                  <a:pt x="48" y="23"/>
                </a:moveTo>
                <a:lnTo>
                  <a:pt x="13" y="1"/>
                </a:lnTo>
                <a:lnTo>
                  <a:pt x="13" y="1"/>
                </a:lnTo>
                <a:lnTo>
                  <a:pt x="8" y="0"/>
                </a:lnTo>
                <a:lnTo>
                  <a:pt x="4" y="1"/>
                </a:lnTo>
                <a:lnTo>
                  <a:pt x="0" y="3"/>
                </a:lnTo>
                <a:lnTo>
                  <a:pt x="0" y="9"/>
                </a:lnTo>
                <a:lnTo>
                  <a:pt x="0" y="54"/>
                </a:lnTo>
                <a:lnTo>
                  <a:pt x="0" y="54"/>
                </a:lnTo>
                <a:lnTo>
                  <a:pt x="0" y="59"/>
                </a:lnTo>
                <a:lnTo>
                  <a:pt x="4" y="63"/>
                </a:lnTo>
                <a:lnTo>
                  <a:pt x="8" y="63"/>
                </a:lnTo>
                <a:lnTo>
                  <a:pt x="13" y="61"/>
                </a:lnTo>
                <a:lnTo>
                  <a:pt x="48" y="40"/>
                </a:lnTo>
                <a:lnTo>
                  <a:pt x="48" y="40"/>
                </a:lnTo>
                <a:lnTo>
                  <a:pt x="51" y="36"/>
                </a:lnTo>
                <a:lnTo>
                  <a:pt x="53" y="32"/>
                </a:lnTo>
                <a:lnTo>
                  <a:pt x="51" y="29"/>
                </a:lnTo>
                <a:lnTo>
                  <a:pt x="48" y="23"/>
                </a:lnTo>
                <a:lnTo>
                  <a:pt x="48" y="23"/>
                </a:lnTo>
                <a:close/>
                <a:moveTo>
                  <a:pt x="272" y="9"/>
                </a:moveTo>
                <a:lnTo>
                  <a:pt x="91" y="9"/>
                </a:lnTo>
                <a:lnTo>
                  <a:pt x="91" y="9"/>
                </a:lnTo>
                <a:lnTo>
                  <a:pt x="86" y="11"/>
                </a:lnTo>
                <a:lnTo>
                  <a:pt x="80" y="14"/>
                </a:lnTo>
                <a:lnTo>
                  <a:pt x="77" y="18"/>
                </a:lnTo>
                <a:lnTo>
                  <a:pt x="75" y="25"/>
                </a:lnTo>
                <a:lnTo>
                  <a:pt x="75" y="40"/>
                </a:lnTo>
                <a:lnTo>
                  <a:pt x="75" y="40"/>
                </a:lnTo>
                <a:lnTo>
                  <a:pt x="77" y="45"/>
                </a:lnTo>
                <a:lnTo>
                  <a:pt x="80" y="50"/>
                </a:lnTo>
                <a:lnTo>
                  <a:pt x="86" y="54"/>
                </a:lnTo>
                <a:lnTo>
                  <a:pt x="91" y="54"/>
                </a:lnTo>
                <a:lnTo>
                  <a:pt x="272" y="54"/>
                </a:lnTo>
                <a:lnTo>
                  <a:pt x="272" y="54"/>
                </a:lnTo>
                <a:lnTo>
                  <a:pt x="278" y="54"/>
                </a:lnTo>
                <a:lnTo>
                  <a:pt x="283" y="50"/>
                </a:lnTo>
                <a:lnTo>
                  <a:pt x="287" y="45"/>
                </a:lnTo>
                <a:lnTo>
                  <a:pt x="287" y="40"/>
                </a:lnTo>
                <a:lnTo>
                  <a:pt x="287" y="25"/>
                </a:lnTo>
                <a:lnTo>
                  <a:pt x="287" y="25"/>
                </a:lnTo>
                <a:lnTo>
                  <a:pt x="287" y="18"/>
                </a:lnTo>
                <a:lnTo>
                  <a:pt x="283" y="14"/>
                </a:lnTo>
                <a:lnTo>
                  <a:pt x="278" y="11"/>
                </a:lnTo>
                <a:lnTo>
                  <a:pt x="272" y="9"/>
                </a:lnTo>
                <a:lnTo>
                  <a:pt x="272" y="9"/>
                </a:lnTo>
                <a:close/>
                <a:moveTo>
                  <a:pt x="13" y="154"/>
                </a:moveTo>
                <a:lnTo>
                  <a:pt x="48" y="130"/>
                </a:lnTo>
                <a:lnTo>
                  <a:pt x="48" y="130"/>
                </a:lnTo>
                <a:lnTo>
                  <a:pt x="51" y="127"/>
                </a:lnTo>
                <a:lnTo>
                  <a:pt x="53" y="123"/>
                </a:lnTo>
                <a:lnTo>
                  <a:pt x="51" y="119"/>
                </a:lnTo>
                <a:lnTo>
                  <a:pt x="48" y="116"/>
                </a:lnTo>
                <a:lnTo>
                  <a:pt x="13" y="99"/>
                </a:lnTo>
                <a:lnTo>
                  <a:pt x="13" y="99"/>
                </a:lnTo>
                <a:lnTo>
                  <a:pt x="8" y="98"/>
                </a:lnTo>
                <a:lnTo>
                  <a:pt x="4" y="99"/>
                </a:lnTo>
                <a:lnTo>
                  <a:pt x="0" y="103"/>
                </a:lnTo>
                <a:lnTo>
                  <a:pt x="0" y="108"/>
                </a:lnTo>
                <a:lnTo>
                  <a:pt x="0" y="147"/>
                </a:lnTo>
                <a:lnTo>
                  <a:pt x="0" y="147"/>
                </a:lnTo>
                <a:lnTo>
                  <a:pt x="0" y="150"/>
                </a:lnTo>
                <a:lnTo>
                  <a:pt x="4" y="154"/>
                </a:lnTo>
                <a:lnTo>
                  <a:pt x="8" y="156"/>
                </a:lnTo>
                <a:lnTo>
                  <a:pt x="13" y="154"/>
                </a:lnTo>
                <a:lnTo>
                  <a:pt x="13" y="154"/>
                </a:lnTo>
                <a:close/>
                <a:moveTo>
                  <a:pt x="272" y="99"/>
                </a:moveTo>
                <a:lnTo>
                  <a:pt x="91" y="99"/>
                </a:lnTo>
                <a:lnTo>
                  <a:pt x="91" y="99"/>
                </a:lnTo>
                <a:lnTo>
                  <a:pt x="86" y="101"/>
                </a:lnTo>
                <a:lnTo>
                  <a:pt x="80" y="105"/>
                </a:lnTo>
                <a:lnTo>
                  <a:pt x="77" y="110"/>
                </a:lnTo>
                <a:lnTo>
                  <a:pt x="75" y="116"/>
                </a:lnTo>
                <a:lnTo>
                  <a:pt x="75" y="130"/>
                </a:lnTo>
                <a:lnTo>
                  <a:pt x="75" y="130"/>
                </a:lnTo>
                <a:lnTo>
                  <a:pt x="77" y="136"/>
                </a:lnTo>
                <a:lnTo>
                  <a:pt x="80" y="141"/>
                </a:lnTo>
                <a:lnTo>
                  <a:pt x="86" y="145"/>
                </a:lnTo>
                <a:lnTo>
                  <a:pt x="91" y="147"/>
                </a:lnTo>
                <a:lnTo>
                  <a:pt x="272" y="147"/>
                </a:lnTo>
                <a:lnTo>
                  <a:pt x="272" y="147"/>
                </a:lnTo>
                <a:lnTo>
                  <a:pt x="278" y="145"/>
                </a:lnTo>
                <a:lnTo>
                  <a:pt x="283" y="141"/>
                </a:lnTo>
                <a:lnTo>
                  <a:pt x="287" y="136"/>
                </a:lnTo>
                <a:lnTo>
                  <a:pt x="287" y="130"/>
                </a:lnTo>
                <a:lnTo>
                  <a:pt x="287" y="116"/>
                </a:lnTo>
                <a:lnTo>
                  <a:pt x="287" y="116"/>
                </a:lnTo>
                <a:lnTo>
                  <a:pt x="287" y="110"/>
                </a:lnTo>
                <a:lnTo>
                  <a:pt x="283" y="105"/>
                </a:lnTo>
                <a:lnTo>
                  <a:pt x="278" y="101"/>
                </a:lnTo>
                <a:lnTo>
                  <a:pt x="272" y="99"/>
                </a:lnTo>
                <a:lnTo>
                  <a:pt x="272" y="99"/>
                </a:lnTo>
                <a:close/>
                <a:moveTo>
                  <a:pt x="48" y="206"/>
                </a:moveTo>
                <a:lnTo>
                  <a:pt x="13" y="185"/>
                </a:lnTo>
                <a:lnTo>
                  <a:pt x="13" y="185"/>
                </a:lnTo>
                <a:lnTo>
                  <a:pt x="8" y="183"/>
                </a:lnTo>
                <a:lnTo>
                  <a:pt x="4" y="183"/>
                </a:lnTo>
                <a:lnTo>
                  <a:pt x="0" y="186"/>
                </a:lnTo>
                <a:lnTo>
                  <a:pt x="0" y="192"/>
                </a:lnTo>
                <a:lnTo>
                  <a:pt x="0" y="237"/>
                </a:lnTo>
                <a:lnTo>
                  <a:pt x="0" y="237"/>
                </a:lnTo>
                <a:lnTo>
                  <a:pt x="0" y="243"/>
                </a:lnTo>
                <a:lnTo>
                  <a:pt x="4" y="244"/>
                </a:lnTo>
                <a:lnTo>
                  <a:pt x="8" y="246"/>
                </a:lnTo>
                <a:lnTo>
                  <a:pt x="13" y="244"/>
                </a:lnTo>
                <a:lnTo>
                  <a:pt x="48" y="223"/>
                </a:lnTo>
                <a:lnTo>
                  <a:pt x="48" y="223"/>
                </a:lnTo>
                <a:lnTo>
                  <a:pt x="51" y="219"/>
                </a:lnTo>
                <a:lnTo>
                  <a:pt x="53" y="214"/>
                </a:lnTo>
                <a:lnTo>
                  <a:pt x="51" y="210"/>
                </a:lnTo>
                <a:lnTo>
                  <a:pt x="48" y="206"/>
                </a:lnTo>
                <a:lnTo>
                  <a:pt x="48" y="206"/>
                </a:lnTo>
                <a:close/>
                <a:moveTo>
                  <a:pt x="272" y="192"/>
                </a:moveTo>
                <a:lnTo>
                  <a:pt x="91" y="192"/>
                </a:lnTo>
                <a:lnTo>
                  <a:pt x="91" y="192"/>
                </a:lnTo>
                <a:lnTo>
                  <a:pt x="86" y="192"/>
                </a:lnTo>
                <a:lnTo>
                  <a:pt x="80" y="195"/>
                </a:lnTo>
                <a:lnTo>
                  <a:pt x="77" y="201"/>
                </a:lnTo>
                <a:lnTo>
                  <a:pt x="75" y="206"/>
                </a:lnTo>
                <a:lnTo>
                  <a:pt x="75" y="221"/>
                </a:lnTo>
                <a:lnTo>
                  <a:pt x="75" y="221"/>
                </a:lnTo>
                <a:lnTo>
                  <a:pt x="77" y="228"/>
                </a:lnTo>
                <a:lnTo>
                  <a:pt x="80" y="232"/>
                </a:lnTo>
                <a:lnTo>
                  <a:pt x="86" y="235"/>
                </a:lnTo>
                <a:lnTo>
                  <a:pt x="91" y="237"/>
                </a:lnTo>
                <a:lnTo>
                  <a:pt x="272" y="237"/>
                </a:lnTo>
                <a:lnTo>
                  <a:pt x="272" y="237"/>
                </a:lnTo>
                <a:lnTo>
                  <a:pt x="278" y="235"/>
                </a:lnTo>
                <a:lnTo>
                  <a:pt x="283" y="232"/>
                </a:lnTo>
                <a:lnTo>
                  <a:pt x="287" y="228"/>
                </a:lnTo>
                <a:lnTo>
                  <a:pt x="287" y="221"/>
                </a:lnTo>
                <a:lnTo>
                  <a:pt x="287" y="206"/>
                </a:lnTo>
                <a:lnTo>
                  <a:pt x="287" y="206"/>
                </a:lnTo>
                <a:lnTo>
                  <a:pt x="287" y="201"/>
                </a:lnTo>
                <a:lnTo>
                  <a:pt x="283" y="195"/>
                </a:lnTo>
                <a:lnTo>
                  <a:pt x="278" y="192"/>
                </a:lnTo>
                <a:lnTo>
                  <a:pt x="272" y="192"/>
                </a:lnTo>
                <a:lnTo>
                  <a:pt x="272" y="192"/>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54" name="Freeform 30"/>
          <p:cNvSpPr/>
          <p:nvPr/>
        </p:nvSpPr>
        <p:spPr bwMode="auto">
          <a:xfrm>
            <a:off x="1427163" y="4492625"/>
            <a:ext cx="396875" cy="433388"/>
          </a:xfrm>
          <a:custGeom>
            <a:avLst/>
            <a:gdLst/>
            <a:ahLst/>
            <a:cxnLst>
              <a:cxn ang="0">
                <a:pos x="111" y="39"/>
              </a:cxn>
              <a:cxn ang="0">
                <a:pos x="100" y="45"/>
              </a:cxn>
              <a:cxn ang="0">
                <a:pos x="85" y="63"/>
              </a:cxn>
              <a:cxn ang="0">
                <a:pos x="84" y="204"/>
              </a:cxn>
              <a:cxn ang="0">
                <a:pos x="84" y="206"/>
              </a:cxn>
              <a:cxn ang="0">
                <a:pos x="67" y="203"/>
              </a:cxn>
              <a:cxn ang="0">
                <a:pos x="55" y="203"/>
              </a:cxn>
              <a:cxn ang="0">
                <a:pos x="35" y="210"/>
              </a:cxn>
              <a:cxn ang="0">
                <a:pos x="17" y="221"/>
              </a:cxn>
              <a:cxn ang="0">
                <a:pos x="6" y="237"/>
              </a:cxn>
              <a:cxn ang="0">
                <a:pos x="0" y="253"/>
              </a:cxn>
              <a:cxn ang="0">
                <a:pos x="2" y="262"/>
              </a:cxn>
              <a:cxn ang="0">
                <a:pos x="11" y="277"/>
              </a:cxn>
              <a:cxn ang="0">
                <a:pos x="26" y="286"/>
              </a:cxn>
              <a:cxn ang="0">
                <a:pos x="44" y="288"/>
              </a:cxn>
              <a:cxn ang="0">
                <a:pos x="55" y="288"/>
              </a:cxn>
              <a:cxn ang="0">
                <a:pos x="75" y="282"/>
              </a:cxn>
              <a:cxn ang="0">
                <a:pos x="91" y="270"/>
              </a:cxn>
              <a:cxn ang="0">
                <a:pos x="102" y="255"/>
              </a:cxn>
              <a:cxn ang="0">
                <a:pos x="105" y="237"/>
              </a:cxn>
              <a:cxn ang="0">
                <a:pos x="105" y="125"/>
              </a:cxn>
              <a:cxn ang="0">
                <a:pos x="107" y="121"/>
              </a:cxn>
              <a:cxn ang="0">
                <a:pos x="113" y="114"/>
              </a:cxn>
              <a:cxn ang="0">
                <a:pos x="229" y="76"/>
              </a:cxn>
              <a:cxn ang="0">
                <a:pos x="236" y="76"/>
              </a:cxn>
              <a:cxn ang="0">
                <a:pos x="241" y="79"/>
              </a:cxn>
              <a:cxn ang="0">
                <a:pos x="241" y="83"/>
              </a:cxn>
              <a:cxn ang="0">
                <a:pos x="241" y="174"/>
              </a:cxn>
              <a:cxn ang="0">
                <a:pos x="234" y="170"/>
              </a:cxn>
              <a:cxn ang="0">
                <a:pos x="211" y="170"/>
              </a:cxn>
              <a:cxn ang="0">
                <a:pos x="200" y="172"/>
              </a:cxn>
              <a:cxn ang="0">
                <a:pos x="180" y="181"/>
              </a:cxn>
              <a:cxn ang="0">
                <a:pos x="165" y="194"/>
              </a:cxn>
              <a:cxn ang="0">
                <a:pos x="158" y="210"/>
              </a:cxn>
              <a:cxn ang="0">
                <a:pos x="156" y="219"/>
              </a:cxn>
              <a:cxn ang="0">
                <a:pos x="162" y="235"/>
              </a:cxn>
              <a:cxn ang="0">
                <a:pos x="172" y="246"/>
              </a:cxn>
              <a:cxn ang="0">
                <a:pos x="189" y="253"/>
              </a:cxn>
              <a:cxn ang="0">
                <a:pos x="211" y="253"/>
              </a:cxn>
              <a:cxn ang="0">
                <a:pos x="221" y="252"/>
              </a:cxn>
              <a:cxn ang="0">
                <a:pos x="240" y="242"/>
              </a:cxn>
              <a:cxn ang="0">
                <a:pos x="254" y="230"/>
              </a:cxn>
              <a:cxn ang="0">
                <a:pos x="263" y="213"/>
              </a:cxn>
              <a:cxn ang="0">
                <a:pos x="263" y="19"/>
              </a:cxn>
              <a:cxn ang="0">
                <a:pos x="263" y="16"/>
              </a:cxn>
              <a:cxn ang="0">
                <a:pos x="259" y="7"/>
              </a:cxn>
              <a:cxn ang="0">
                <a:pos x="252" y="1"/>
              </a:cxn>
              <a:cxn ang="0">
                <a:pos x="241" y="0"/>
              </a:cxn>
              <a:cxn ang="0">
                <a:pos x="236" y="1"/>
              </a:cxn>
            </a:cxnLst>
            <a:rect l="0" t="0" r="r" b="b"/>
            <a:pathLst>
              <a:path w="263" h="288">
                <a:moveTo>
                  <a:pt x="236" y="1"/>
                </a:moveTo>
                <a:lnTo>
                  <a:pt x="111" y="39"/>
                </a:lnTo>
                <a:lnTo>
                  <a:pt x="111" y="39"/>
                </a:lnTo>
                <a:lnTo>
                  <a:pt x="100" y="45"/>
                </a:lnTo>
                <a:lnTo>
                  <a:pt x="93" y="52"/>
                </a:lnTo>
                <a:lnTo>
                  <a:pt x="85" y="63"/>
                </a:lnTo>
                <a:lnTo>
                  <a:pt x="84" y="74"/>
                </a:lnTo>
                <a:lnTo>
                  <a:pt x="84" y="204"/>
                </a:lnTo>
                <a:lnTo>
                  <a:pt x="84" y="206"/>
                </a:lnTo>
                <a:lnTo>
                  <a:pt x="84" y="206"/>
                </a:lnTo>
                <a:lnTo>
                  <a:pt x="76" y="203"/>
                </a:lnTo>
                <a:lnTo>
                  <a:pt x="67" y="203"/>
                </a:lnTo>
                <a:lnTo>
                  <a:pt x="55" y="203"/>
                </a:lnTo>
                <a:lnTo>
                  <a:pt x="55" y="203"/>
                </a:lnTo>
                <a:lnTo>
                  <a:pt x="44" y="204"/>
                </a:lnTo>
                <a:lnTo>
                  <a:pt x="35" y="210"/>
                </a:lnTo>
                <a:lnTo>
                  <a:pt x="26" y="215"/>
                </a:lnTo>
                <a:lnTo>
                  <a:pt x="17" y="221"/>
                </a:lnTo>
                <a:lnTo>
                  <a:pt x="11" y="228"/>
                </a:lnTo>
                <a:lnTo>
                  <a:pt x="6" y="237"/>
                </a:lnTo>
                <a:lnTo>
                  <a:pt x="2" y="244"/>
                </a:lnTo>
                <a:lnTo>
                  <a:pt x="0" y="253"/>
                </a:lnTo>
                <a:lnTo>
                  <a:pt x="0" y="253"/>
                </a:lnTo>
                <a:lnTo>
                  <a:pt x="2" y="262"/>
                </a:lnTo>
                <a:lnTo>
                  <a:pt x="6" y="270"/>
                </a:lnTo>
                <a:lnTo>
                  <a:pt x="11" y="277"/>
                </a:lnTo>
                <a:lnTo>
                  <a:pt x="17" y="281"/>
                </a:lnTo>
                <a:lnTo>
                  <a:pt x="26" y="286"/>
                </a:lnTo>
                <a:lnTo>
                  <a:pt x="35" y="288"/>
                </a:lnTo>
                <a:lnTo>
                  <a:pt x="44" y="288"/>
                </a:lnTo>
                <a:lnTo>
                  <a:pt x="55" y="288"/>
                </a:lnTo>
                <a:lnTo>
                  <a:pt x="55" y="288"/>
                </a:lnTo>
                <a:lnTo>
                  <a:pt x="66" y="286"/>
                </a:lnTo>
                <a:lnTo>
                  <a:pt x="75" y="282"/>
                </a:lnTo>
                <a:lnTo>
                  <a:pt x="84" y="277"/>
                </a:lnTo>
                <a:lnTo>
                  <a:pt x="91" y="270"/>
                </a:lnTo>
                <a:lnTo>
                  <a:pt x="98" y="262"/>
                </a:lnTo>
                <a:lnTo>
                  <a:pt x="102" y="255"/>
                </a:lnTo>
                <a:lnTo>
                  <a:pt x="105" y="246"/>
                </a:lnTo>
                <a:lnTo>
                  <a:pt x="105" y="237"/>
                </a:lnTo>
                <a:lnTo>
                  <a:pt x="105" y="237"/>
                </a:lnTo>
                <a:lnTo>
                  <a:pt x="105" y="125"/>
                </a:lnTo>
                <a:lnTo>
                  <a:pt x="105" y="125"/>
                </a:lnTo>
                <a:lnTo>
                  <a:pt x="107" y="121"/>
                </a:lnTo>
                <a:lnTo>
                  <a:pt x="109" y="119"/>
                </a:lnTo>
                <a:lnTo>
                  <a:pt x="113" y="114"/>
                </a:lnTo>
                <a:lnTo>
                  <a:pt x="118" y="110"/>
                </a:lnTo>
                <a:lnTo>
                  <a:pt x="229" y="76"/>
                </a:lnTo>
                <a:lnTo>
                  <a:pt x="229" y="76"/>
                </a:lnTo>
                <a:lnTo>
                  <a:pt x="236" y="76"/>
                </a:lnTo>
                <a:lnTo>
                  <a:pt x="240" y="77"/>
                </a:lnTo>
                <a:lnTo>
                  <a:pt x="241" y="79"/>
                </a:lnTo>
                <a:lnTo>
                  <a:pt x="241" y="83"/>
                </a:lnTo>
                <a:lnTo>
                  <a:pt x="241" y="83"/>
                </a:lnTo>
                <a:lnTo>
                  <a:pt x="241" y="174"/>
                </a:lnTo>
                <a:lnTo>
                  <a:pt x="241" y="174"/>
                </a:lnTo>
                <a:lnTo>
                  <a:pt x="241" y="174"/>
                </a:lnTo>
                <a:lnTo>
                  <a:pt x="234" y="170"/>
                </a:lnTo>
                <a:lnTo>
                  <a:pt x="223" y="168"/>
                </a:lnTo>
                <a:lnTo>
                  <a:pt x="211" y="170"/>
                </a:lnTo>
                <a:lnTo>
                  <a:pt x="211" y="170"/>
                </a:lnTo>
                <a:lnTo>
                  <a:pt x="200" y="172"/>
                </a:lnTo>
                <a:lnTo>
                  <a:pt x="189" y="175"/>
                </a:lnTo>
                <a:lnTo>
                  <a:pt x="180" y="181"/>
                </a:lnTo>
                <a:lnTo>
                  <a:pt x="172" y="186"/>
                </a:lnTo>
                <a:lnTo>
                  <a:pt x="165" y="194"/>
                </a:lnTo>
                <a:lnTo>
                  <a:pt x="162" y="201"/>
                </a:lnTo>
                <a:lnTo>
                  <a:pt x="158" y="210"/>
                </a:lnTo>
                <a:lnTo>
                  <a:pt x="156" y="219"/>
                </a:lnTo>
                <a:lnTo>
                  <a:pt x="156" y="219"/>
                </a:lnTo>
                <a:lnTo>
                  <a:pt x="158" y="228"/>
                </a:lnTo>
                <a:lnTo>
                  <a:pt x="162" y="235"/>
                </a:lnTo>
                <a:lnTo>
                  <a:pt x="165" y="241"/>
                </a:lnTo>
                <a:lnTo>
                  <a:pt x="172" y="246"/>
                </a:lnTo>
                <a:lnTo>
                  <a:pt x="180" y="252"/>
                </a:lnTo>
                <a:lnTo>
                  <a:pt x="189" y="253"/>
                </a:lnTo>
                <a:lnTo>
                  <a:pt x="200" y="255"/>
                </a:lnTo>
                <a:lnTo>
                  <a:pt x="211" y="253"/>
                </a:lnTo>
                <a:lnTo>
                  <a:pt x="211" y="253"/>
                </a:lnTo>
                <a:lnTo>
                  <a:pt x="221" y="252"/>
                </a:lnTo>
                <a:lnTo>
                  <a:pt x="230" y="248"/>
                </a:lnTo>
                <a:lnTo>
                  <a:pt x="240" y="242"/>
                </a:lnTo>
                <a:lnTo>
                  <a:pt x="249" y="237"/>
                </a:lnTo>
                <a:lnTo>
                  <a:pt x="254" y="230"/>
                </a:lnTo>
                <a:lnTo>
                  <a:pt x="259" y="223"/>
                </a:lnTo>
                <a:lnTo>
                  <a:pt x="263" y="213"/>
                </a:lnTo>
                <a:lnTo>
                  <a:pt x="263" y="204"/>
                </a:lnTo>
                <a:lnTo>
                  <a:pt x="263" y="19"/>
                </a:lnTo>
                <a:lnTo>
                  <a:pt x="263" y="19"/>
                </a:lnTo>
                <a:lnTo>
                  <a:pt x="263" y="16"/>
                </a:lnTo>
                <a:lnTo>
                  <a:pt x="261" y="10"/>
                </a:lnTo>
                <a:lnTo>
                  <a:pt x="259" y="7"/>
                </a:lnTo>
                <a:lnTo>
                  <a:pt x="256" y="3"/>
                </a:lnTo>
                <a:lnTo>
                  <a:pt x="252" y="1"/>
                </a:lnTo>
                <a:lnTo>
                  <a:pt x="247" y="0"/>
                </a:lnTo>
                <a:lnTo>
                  <a:pt x="241" y="0"/>
                </a:lnTo>
                <a:lnTo>
                  <a:pt x="236" y="1"/>
                </a:lnTo>
                <a:lnTo>
                  <a:pt x="236" y="1"/>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55" name="Freeform 31"/>
          <p:cNvSpPr/>
          <p:nvPr/>
        </p:nvSpPr>
        <p:spPr bwMode="auto">
          <a:xfrm>
            <a:off x="3878263" y="4451350"/>
            <a:ext cx="382587" cy="381000"/>
          </a:xfrm>
          <a:custGeom>
            <a:avLst/>
            <a:gdLst/>
            <a:ahLst/>
            <a:cxnLst>
              <a:cxn ang="0">
                <a:pos x="253" y="201"/>
              </a:cxn>
              <a:cxn ang="0">
                <a:pos x="250" y="212"/>
              </a:cxn>
              <a:cxn ang="0">
                <a:pos x="214" y="246"/>
              </a:cxn>
              <a:cxn ang="0">
                <a:pos x="208" y="252"/>
              </a:cxn>
              <a:cxn ang="0">
                <a:pos x="201" y="254"/>
              </a:cxn>
              <a:cxn ang="0">
                <a:pos x="199" y="254"/>
              </a:cxn>
              <a:cxn ang="0">
                <a:pos x="195" y="254"/>
              </a:cxn>
              <a:cxn ang="0">
                <a:pos x="179" y="252"/>
              </a:cxn>
              <a:cxn ang="0">
                <a:pos x="150" y="245"/>
              </a:cxn>
              <a:cxn ang="0">
                <a:pos x="134" y="236"/>
              </a:cxn>
              <a:cxn ang="0">
                <a:pos x="114" y="223"/>
              </a:cxn>
              <a:cxn ang="0">
                <a:pos x="69" y="187"/>
              </a:cxn>
              <a:cxn ang="0">
                <a:pos x="52" y="169"/>
              </a:cxn>
              <a:cxn ang="0">
                <a:pos x="38" y="150"/>
              </a:cxn>
              <a:cxn ang="0">
                <a:pos x="18" y="120"/>
              </a:cxn>
              <a:cxn ang="0">
                <a:pos x="11" y="105"/>
              </a:cxn>
              <a:cxn ang="0">
                <a:pos x="7" y="92"/>
              </a:cxn>
              <a:cxn ang="0">
                <a:pos x="1" y="72"/>
              </a:cxn>
              <a:cxn ang="0">
                <a:pos x="0" y="60"/>
              </a:cxn>
              <a:cxn ang="0">
                <a:pos x="1" y="54"/>
              </a:cxn>
              <a:cxn ang="0">
                <a:pos x="3" y="47"/>
              </a:cxn>
              <a:cxn ang="0">
                <a:pos x="43" y="5"/>
              </a:cxn>
              <a:cxn ang="0">
                <a:pos x="47" y="2"/>
              </a:cxn>
              <a:cxn ang="0">
                <a:pos x="52" y="0"/>
              </a:cxn>
              <a:cxn ang="0">
                <a:pos x="58" y="4"/>
              </a:cxn>
              <a:cxn ang="0">
                <a:pos x="63" y="7"/>
              </a:cxn>
              <a:cxn ang="0">
                <a:pos x="92" y="62"/>
              </a:cxn>
              <a:cxn ang="0">
                <a:pos x="92" y="72"/>
              </a:cxn>
              <a:cxn ang="0">
                <a:pos x="90" y="76"/>
              </a:cxn>
              <a:cxn ang="0">
                <a:pos x="76" y="94"/>
              </a:cxn>
              <a:cxn ang="0">
                <a:pos x="74" y="96"/>
              </a:cxn>
              <a:cxn ang="0">
                <a:pos x="74" y="98"/>
              </a:cxn>
              <a:cxn ang="0">
                <a:pos x="79" y="110"/>
              </a:cxn>
              <a:cxn ang="0">
                <a:pos x="88" y="125"/>
              </a:cxn>
              <a:cxn ang="0">
                <a:pos x="96" y="136"/>
              </a:cxn>
              <a:cxn ang="0">
                <a:pos x="108" y="147"/>
              </a:cxn>
              <a:cxn ang="0">
                <a:pos x="128" y="167"/>
              </a:cxn>
              <a:cxn ang="0">
                <a:pos x="145" y="176"/>
              </a:cxn>
              <a:cxn ang="0">
                <a:pos x="154" y="181"/>
              </a:cxn>
              <a:cxn ang="0">
                <a:pos x="157" y="181"/>
              </a:cxn>
              <a:cxn ang="0">
                <a:pos x="159" y="181"/>
              </a:cxn>
              <a:cxn ang="0">
                <a:pos x="177" y="165"/>
              </a:cxn>
              <a:cxn ang="0">
                <a:pos x="181" y="161"/>
              </a:cxn>
              <a:cxn ang="0">
                <a:pos x="188" y="159"/>
              </a:cxn>
              <a:cxn ang="0">
                <a:pos x="195" y="161"/>
              </a:cxn>
              <a:cxn ang="0">
                <a:pos x="248" y="192"/>
              </a:cxn>
              <a:cxn ang="0">
                <a:pos x="253" y="201"/>
              </a:cxn>
            </a:cxnLst>
            <a:rect l="0" t="0" r="r" b="b"/>
            <a:pathLst>
              <a:path w="253" h="254">
                <a:moveTo>
                  <a:pt x="253" y="201"/>
                </a:moveTo>
                <a:lnTo>
                  <a:pt x="253" y="201"/>
                </a:lnTo>
                <a:lnTo>
                  <a:pt x="253" y="207"/>
                </a:lnTo>
                <a:lnTo>
                  <a:pt x="250" y="212"/>
                </a:lnTo>
                <a:lnTo>
                  <a:pt x="214" y="246"/>
                </a:lnTo>
                <a:lnTo>
                  <a:pt x="214" y="246"/>
                </a:lnTo>
                <a:lnTo>
                  <a:pt x="208" y="252"/>
                </a:lnTo>
                <a:lnTo>
                  <a:pt x="208" y="252"/>
                </a:lnTo>
                <a:lnTo>
                  <a:pt x="201" y="254"/>
                </a:lnTo>
                <a:lnTo>
                  <a:pt x="201" y="254"/>
                </a:lnTo>
                <a:lnTo>
                  <a:pt x="199" y="254"/>
                </a:lnTo>
                <a:lnTo>
                  <a:pt x="199" y="254"/>
                </a:lnTo>
                <a:lnTo>
                  <a:pt x="195" y="254"/>
                </a:lnTo>
                <a:lnTo>
                  <a:pt x="195" y="254"/>
                </a:lnTo>
                <a:lnTo>
                  <a:pt x="179" y="252"/>
                </a:lnTo>
                <a:lnTo>
                  <a:pt x="179" y="252"/>
                </a:lnTo>
                <a:lnTo>
                  <a:pt x="166" y="250"/>
                </a:lnTo>
                <a:lnTo>
                  <a:pt x="150" y="245"/>
                </a:lnTo>
                <a:lnTo>
                  <a:pt x="150" y="245"/>
                </a:lnTo>
                <a:lnTo>
                  <a:pt x="134" y="236"/>
                </a:lnTo>
                <a:lnTo>
                  <a:pt x="114" y="223"/>
                </a:lnTo>
                <a:lnTo>
                  <a:pt x="114" y="223"/>
                </a:lnTo>
                <a:lnTo>
                  <a:pt x="92" y="207"/>
                </a:lnTo>
                <a:lnTo>
                  <a:pt x="69" y="187"/>
                </a:lnTo>
                <a:lnTo>
                  <a:pt x="69" y="187"/>
                </a:lnTo>
                <a:lnTo>
                  <a:pt x="52" y="169"/>
                </a:lnTo>
                <a:lnTo>
                  <a:pt x="38" y="150"/>
                </a:lnTo>
                <a:lnTo>
                  <a:pt x="38" y="150"/>
                </a:lnTo>
                <a:lnTo>
                  <a:pt x="27" y="134"/>
                </a:lnTo>
                <a:lnTo>
                  <a:pt x="18" y="120"/>
                </a:lnTo>
                <a:lnTo>
                  <a:pt x="18" y="120"/>
                </a:lnTo>
                <a:lnTo>
                  <a:pt x="11" y="105"/>
                </a:lnTo>
                <a:lnTo>
                  <a:pt x="7" y="92"/>
                </a:lnTo>
                <a:lnTo>
                  <a:pt x="7" y="92"/>
                </a:lnTo>
                <a:lnTo>
                  <a:pt x="1" y="72"/>
                </a:lnTo>
                <a:lnTo>
                  <a:pt x="1" y="72"/>
                </a:lnTo>
                <a:lnTo>
                  <a:pt x="0" y="60"/>
                </a:lnTo>
                <a:lnTo>
                  <a:pt x="0" y="60"/>
                </a:lnTo>
                <a:lnTo>
                  <a:pt x="1" y="54"/>
                </a:lnTo>
                <a:lnTo>
                  <a:pt x="1" y="54"/>
                </a:lnTo>
                <a:lnTo>
                  <a:pt x="3" y="47"/>
                </a:lnTo>
                <a:lnTo>
                  <a:pt x="3" y="47"/>
                </a:lnTo>
                <a:lnTo>
                  <a:pt x="7" y="40"/>
                </a:lnTo>
                <a:lnTo>
                  <a:pt x="43" y="5"/>
                </a:lnTo>
                <a:lnTo>
                  <a:pt x="43" y="5"/>
                </a:lnTo>
                <a:lnTo>
                  <a:pt x="47" y="2"/>
                </a:lnTo>
                <a:lnTo>
                  <a:pt x="52" y="0"/>
                </a:lnTo>
                <a:lnTo>
                  <a:pt x="52" y="0"/>
                </a:lnTo>
                <a:lnTo>
                  <a:pt x="56" y="2"/>
                </a:lnTo>
                <a:lnTo>
                  <a:pt x="58" y="4"/>
                </a:lnTo>
                <a:lnTo>
                  <a:pt x="58" y="4"/>
                </a:lnTo>
                <a:lnTo>
                  <a:pt x="63" y="7"/>
                </a:lnTo>
                <a:lnTo>
                  <a:pt x="92" y="62"/>
                </a:lnTo>
                <a:lnTo>
                  <a:pt x="92" y="62"/>
                </a:lnTo>
                <a:lnTo>
                  <a:pt x="92" y="67"/>
                </a:lnTo>
                <a:lnTo>
                  <a:pt x="92" y="72"/>
                </a:lnTo>
                <a:lnTo>
                  <a:pt x="92" y="72"/>
                </a:lnTo>
                <a:lnTo>
                  <a:pt x="90" y="76"/>
                </a:lnTo>
                <a:lnTo>
                  <a:pt x="88" y="80"/>
                </a:lnTo>
                <a:lnTo>
                  <a:pt x="76" y="94"/>
                </a:lnTo>
                <a:lnTo>
                  <a:pt x="76" y="94"/>
                </a:lnTo>
                <a:lnTo>
                  <a:pt x="74" y="96"/>
                </a:lnTo>
                <a:lnTo>
                  <a:pt x="74" y="96"/>
                </a:lnTo>
                <a:lnTo>
                  <a:pt x="74" y="98"/>
                </a:lnTo>
                <a:lnTo>
                  <a:pt x="74" y="98"/>
                </a:lnTo>
                <a:lnTo>
                  <a:pt x="79" y="110"/>
                </a:lnTo>
                <a:lnTo>
                  <a:pt x="79" y="110"/>
                </a:lnTo>
                <a:lnTo>
                  <a:pt x="88" y="125"/>
                </a:lnTo>
                <a:lnTo>
                  <a:pt x="88" y="125"/>
                </a:lnTo>
                <a:lnTo>
                  <a:pt x="96" y="136"/>
                </a:lnTo>
                <a:lnTo>
                  <a:pt x="108" y="147"/>
                </a:lnTo>
                <a:lnTo>
                  <a:pt x="108" y="147"/>
                </a:lnTo>
                <a:lnTo>
                  <a:pt x="119" y="158"/>
                </a:lnTo>
                <a:lnTo>
                  <a:pt x="128" y="167"/>
                </a:lnTo>
                <a:lnTo>
                  <a:pt x="128" y="167"/>
                </a:lnTo>
                <a:lnTo>
                  <a:pt x="145" y="176"/>
                </a:lnTo>
                <a:lnTo>
                  <a:pt x="145" y="176"/>
                </a:lnTo>
                <a:lnTo>
                  <a:pt x="154" y="181"/>
                </a:lnTo>
                <a:lnTo>
                  <a:pt x="157" y="181"/>
                </a:lnTo>
                <a:lnTo>
                  <a:pt x="157" y="181"/>
                </a:lnTo>
                <a:lnTo>
                  <a:pt x="159" y="181"/>
                </a:lnTo>
                <a:lnTo>
                  <a:pt x="159" y="181"/>
                </a:lnTo>
                <a:lnTo>
                  <a:pt x="161" y="179"/>
                </a:lnTo>
                <a:lnTo>
                  <a:pt x="177" y="165"/>
                </a:lnTo>
                <a:lnTo>
                  <a:pt x="177" y="165"/>
                </a:lnTo>
                <a:lnTo>
                  <a:pt x="181" y="161"/>
                </a:lnTo>
                <a:lnTo>
                  <a:pt x="188" y="159"/>
                </a:lnTo>
                <a:lnTo>
                  <a:pt x="188" y="159"/>
                </a:lnTo>
                <a:lnTo>
                  <a:pt x="195" y="161"/>
                </a:lnTo>
                <a:lnTo>
                  <a:pt x="195" y="161"/>
                </a:lnTo>
                <a:lnTo>
                  <a:pt x="248" y="192"/>
                </a:lnTo>
                <a:lnTo>
                  <a:pt x="248" y="192"/>
                </a:lnTo>
                <a:lnTo>
                  <a:pt x="252" y="196"/>
                </a:lnTo>
                <a:lnTo>
                  <a:pt x="253" y="201"/>
                </a:lnTo>
                <a:lnTo>
                  <a:pt x="253" y="201"/>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56" name="Freeform 32"/>
          <p:cNvSpPr>
            <a:spLocks noEditPoints="1"/>
          </p:cNvSpPr>
          <p:nvPr/>
        </p:nvSpPr>
        <p:spPr bwMode="auto">
          <a:xfrm>
            <a:off x="5010150" y="4459288"/>
            <a:ext cx="542925" cy="444500"/>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grpSp>
        <p:nvGrpSpPr>
          <p:cNvPr id="57" name="Group 82"/>
          <p:cNvGrpSpPr/>
          <p:nvPr/>
        </p:nvGrpSpPr>
        <p:grpSpPr>
          <a:xfrm>
            <a:off x="6292020" y="4458465"/>
            <a:ext cx="507739" cy="474691"/>
            <a:chOff x="4067683" y="3042772"/>
            <a:chExt cx="350901" cy="328061"/>
          </a:xfrm>
          <a:solidFill>
            <a:srgbClr val="35AFA2"/>
          </a:solidFill>
        </p:grpSpPr>
        <p:sp>
          <p:nvSpPr>
            <p:cNvPr id="58" name="Freeform 33"/>
            <p:cNvSpPr>
              <a:spLocks noEditPoints="1"/>
            </p:cNvSpPr>
            <p:nvPr/>
          </p:nvSpPr>
          <p:spPr bwMode="auto">
            <a:xfrm>
              <a:off x="4156966" y="3260787"/>
              <a:ext cx="174412" cy="110046"/>
            </a:xfrm>
            <a:custGeom>
              <a:avLst/>
              <a:gdLst/>
              <a:ahLst/>
              <a:cxnLst>
                <a:cxn ang="0">
                  <a:pos x="0" y="44"/>
                </a:cxn>
                <a:cxn ang="0">
                  <a:pos x="0" y="107"/>
                </a:cxn>
                <a:cxn ang="0">
                  <a:pos x="169" y="107"/>
                </a:cxn>
                <a:cxn ang="0">
                  <a:pos x="169" y="44"/>
                </a:cxn>
                <a:cxn ang="0">
                  <a:pos x="169" y="0"/>
                </a:cxn>
                <a:cxn ang="0">
                  <a:pos x="0" y="0"/>
                </a:cxn>
                <a:cxn ang="0">
                  <a:pos x="0" y="44"/>
                </a:cxn>
                <a:cxn ang="0">
                  <a:pos x="20" y="22"/>
                </a:cxn>
                <a:cxn ang="0">
                  <a:pos x="147" y="22"/>
                </a:cxn>
                <a:cxn ang="0">
                  <a:pos x="147" y="44"/>
                </a:cxn>
                <a:cxn ang="0">
                  <a:pos x="20" y="44"/>
                </a:cxn>
                <a:cxn ang="0">
                  <a:pos x="20" y="22"/>
                </a:cxn>
                <a:cxn ang="0">
                  <a:pos x="20" y="64"/>
                </a:cxn>
                <a:cxn ang="0">
                  <a:pos x="147" y="64"/>
                </a:cxn>
                <a:cxn ang="0">
                  <a:pos x="147" y="86"/>
                </a:cxn>
                <a:cxn ang="0">
                  <a:pos x="20" y="86"/>
                </a:cxn>
                <a:cxn ang="0">
                  <a:pos x="20" y="64"/>
                </a:cxn>
              </a:cxnLst>
              <a:rect l="0" t="0" r="r" b="b"/>
              <a:pathLst>
                <a:path w="169" h="107">
                  <a:moveTo>
                    <a:pt x="0" y="44"/>
                  </a:moveTo>
                  <a:lnTo>
                    <a:pt x="0" y="107"/>
                  </a:lnTo>
                  <a:lnTo>
                    <a:pt x="169" y="107"/>
                  </a:lnTo>
                  <a:lnTo>
                    <a:pt x="169" y="44"/>
                  </a:lnTo>
                  <a:lnTo>
                    <a:pt x="169" y="0"/>
                  </a:lnTo>
                  <a:lnTo>
                    <a:pt x="0" y="0"/>
                  </a:lnTo>
                  <a:lnTo>
                    <a:pt x="0" y="44"/>
                  </a:lnTo>
                  <a:close/>
                  <a:moveTo>
                    <a:pt x="20" y="22"/>
                  </a:moveTo>
                  <a:lnTo>
                    <a:pt x="147" y="22"/>
                  </a:lnTo>
                  <a:lnTo>
                    <a:pt x="147" y="44"/>
                  </a:lnTo>
                  <a:lnTo>
                    <a:pt x="20" y="44"/>
                  </a:lnTo>
                  <a:lnTo>
                    <a:pt x="20" y="22"/>
                  </a:lnTo>
                  <a:close/>
                  <a:moveTo>
                    <a:pt x="20" y="64"/>
                  </a:moveTo>
                  <a:lnTo>
                    <a:pt x="147" y="64"/>
                  </a:lnTo>
                  <a:lnTo>
                    <a:pt x="147" y="86"/>
                  </a:lnTo>
                  <a:lnTo>
                    <a:pt x="20" y="86"/>
                  </a:lnTo>
                  <a:lnTo>
                    <a:pt x="20" y="6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59" name="Freeform 34"/>
            <p:cNvSpPr/>
            <p:nvPr/>
          </p:nvSpPr>
          <p:spPr bwMode="auto">
            <a:xfrm>
              <a:off x="4156966" y="3042772"/>
              <a:ext cx="174412" cy="107969"/>
            </a:xfrm>
            <a:custGeom>
              <a:avLst/>
              <a:gdLst/>
              <a:ahLst/>
              <a:cxnLst>
                <a:cxn ang="0">
                  <a:pos x="169" y="64"/>
                </a:cxn>
                <a:cxn ang="0">
                  <a:pos x="169" y="0"/>
                </a:cxn>
                <a:cxn ang="0">
                  <a:pos x="0" y="0"/>
                </a:cxn>
                <a:cxn ang="0">
                  <a:pos x="0" y="64"/>
                </a:cxn>
                <a:cxn ang="0">
                  <a:pos x="0" y="105"/>
                </a:cxn>
                <a:cxn ang="0">
                  <a:pos x="169" y="105"/>
                </a:cxn>
                <a:cxn ang="0">
                  <a:pos x="169" y="64"/>
                </a:cxn>
              </a:cxnLst>
              <a:rect l="0" t="0" r="r" b="b"/>
              <a:pathLst>
                <a:path w="169" h="105">
                  <a:moveTo>
                    <a:pt x="169" y="64"/>
                  </a:moveTo>
                  <a:lnTo>
                    <a:pt x="169" y="0"/>
                  </a:lnTo>
                  <a:lnTo>
                    <a:pt x="0" y="0"/>
                  </a:lnTo>
                  <a:lnTo>
                    <a:pt x="0" y="64"/>
                  </a:lnTo>
                  <a:lnTo>
                    <a:pt x="0" y="105"/>
                  </a:lnTo>
                  <a:lnTo>
                    <a:pt x="169" y="105"/>
                  </a:lnTo>
                  <a:lnTo>
                    <a:pt x="169" y="6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60" name="Freeform 35"/>
            <p:cNvSpPr/>
            <p:nvPr/>
          </p:nvSpPr>
          <p:spPr bwMode="auto">
            <a:xfrm>
              <a:off x="4067683" y="3107139"/>
              <a:ext cx="350901" cy="197252"/>
            </a:xfrm>
            <a:custGeom>
              <a:avLst/>
              <a:gdLst/>
              <a:ahLst/>
              <a:cxnLst>
                <a:cxn ang="0">
                  <a:pos x="295" y="0"/>
                </a:cxn>
                <a:cxn ang="0">
                  <a:pos x="274" y="0"/>
                </a:cxn>
                <a:cxn ang="0">
                  <a:pos x="274" y="41"/>
                </a:cxn>
                <a:cxn ang="0">
                  <a:pos x="274" y="63"/>
                </a:cxn>
                <a:cxn ang="0">
                  <a:pos x="63" y="63"/>
                </a:cxn>
                <a:cxn ang="0">
                  <a:pos x="63" y="41"/>
                </a:cxn>
                <a:cxn ang="0">
                  <a:pos x="63" y="0"/>
                </a:cxn>
                <a:cxn ang="0">
                  <a:pos x="42" y="0"/>
                </a:cxn>
                <a:cxn ang="0">
                  <a:pos x="42" y="0"/>
                </a:cxn>
                <a:cxn ang="0">
                  <a:pos x="34" y="1"/>
                </a:cxn>
                <a:cxn ang="0">
                  <a:pos x="27" y="3"/>
                </a:cxn>
                <a:cxn ang="0">
                  <a:pos x="20" y="7"/>
                </a:cxn>
                <a:cxn ang="0">
                  <a:pos x="13" y="12"/>
                </a:cxn>
                <a:cxn ang="0">
                  <a:pos x="7" y="20"/>
                </a:cxn>
                <a:cxn ang="0">
                  <a:pos x="4" y="27"/>
                </a:cxn>
                <a:cxn ang="0">
                  <a:pos x="2" y="34"/>
                </a:cxn>
                <a:cxn ang="0">
                  <a:pos x="0" y="41"/>
                </a:cxn>
                <a:cxn ang="0">
                  <a:pos x="0" y="146"/>
                </a:cxn>
                <a:cxn ang="0">
                  <a:pos x="0" y="146"/>
                </a:cxn>
                <a:cxn ang="0">
                  <a:pos x="2" y="156"/>
                </a:cxn>
                <a:cxn ang="0">
                  <a:pos x="4" y="163"/>
                </a:cxn>
                <a:cxn ang="0">
                  <a:pos x="7" y="170"/>
                </a:cxn>
                <a:cxn ang="0">
                  <a:pos x="13" y="175"/>
                </a:cxn>
                <a:cxn ang="0">
                  <a:pos x="20" y="181"/>
                </a:cxn>
                <a:cxn ang="0">
                  <a:pos x="27" y="186"/>
                </a:cxn>
                <a:cxn ang="0">
                  <a:pos x="34" y="188"/>
                </a:cxn>
                <a:cxn ang="0">
                  <a:pos x="42" y="190"/>
                </a:cxn>
                <a:cxn ang="0">
                  <a:pos x="63" y="190"/>
                </a:cxn>
                <a:cxn ang="0">
                  <a:pos x="63" y="146"/>
                </a:cxn>
                <a:cxn ang="0">
                  <a:pos x="63" y="127"/>
                </a:cxn>
                <a:cxn ang="0">
                  <a:pos x="274" y="127"/>
                </a:cxn>
                <a:cxn ang="0">
                  <a:pos x="274" y="146"/>
                </a:cxn>
                <a:cxn ang="0">
                  <a:pos x="274" y="190"/>
                </a:cxn>
                <a:cxn ang="0">
                  <a:pos x="295" y="190"/>
                </a:cxn>
                <a:cxn ang="0">
                  <a:pos x="295" y="190"/>
                </a:cxn>
                <a:cxn ang="0">
                  <a:pos x="303" y="188"/>
                </a:cxn>
                <a:cxn ang="0">
                  <a:pos x="310" y="186"/>
                </a:cxn>
                <a:cxn ang="0">
                  <a:pos x="317" y="181"/>
                </a:cxn>
                <a:cxn ang="0">
                  <a:pos x="324" y="175"/>
                </a:cxn>
                <a:cxn ang="0">
                  <a:pos x="330" y="170"/>
                </a:cxn>
                <a:cxn ang="0">
                  <a:pos x="334" y="163"/>
                </a:cxn>
                <a:cxn ang="0">
                  <a:pos x="337" y="156"/>
                </a:cxn>
                <a:cxn ang="0">
                  <a:pos x="337" y="146"/>
                </a:cxn>
                <a:cxn ang="0">
                  <a:pos x="337" y="41"/>
                </a:cxn>
                <a:cxn ang="0">
                  <a:pos x="337" y="41"/>
                </a:cxn>
                <a:cxn ang="0">
                  <a:pos x="337" y="34"/>
                </a:cxn>
                <a:cxn ang="0">
                  <a:pos x="334" y="27"/>
                </a:cxn>
                <a:cxn ang="0">
                  <a:pos x="330" y="20"/>
                </a:cxn>
                <a:cxn ang="0">
                  <a:pos x="324" y="12"/>
                </a:cxn>
                <a:cxn ang="0">
                  <a:pos x="317" y="7"/>
                </a:cxn>
                <a:cxn ang="0">
                  <a:pos x="310" y="3"/>
                </a:cxn>
                <a:cxn ang="0">
                  <a:pos x="303" y="1"/>
                </a:cxn>
                <a:cxn ang="0">
                  <a:pos x="295" y="0"/>
                </a:cxn>
                <a:cxn ang="0">
                  <a:pos x="295" y="0"/>
                </a:cxn>
              </a:cxnLst>
              <a:rect l="0" t="0" r="r" b="b"/>
              <a:pathLst>
                <a:path w="337" h="190">
                  <a:moveTo>
                    <a:pt x="295" y="0"/>
                  </a:moveTo>
                  <a:lnTo>
                    <a:pt x="274" y="0"/>
                  </a:lnTo>
                  <a:lnTo>
                    <a:pt x="274" y="41"/>
                  </a:lnTo>
                  <a:lnTo>
                    <a:pt x="274" y="63"/>
                  </a:lnTo>
                  <a:lnTo>
                    <a:pt x="63" y="63"/>
                  </a:lnTo>
                  <a:lnTo>
                    <a:pt x="63" y="41"/>
                  </a:lnTo>
                  <a:lnTo>
                    <a:pt x="63" y="0"/>
                  </a:lnTo>
                  <a:lnTo>
                    <a:pt x="42" y="0"/>
                  </a:lnTo>
                  <a:lnTo>
                    <a:pt x="42" y="0"/>
                  </a:lnTo>
                  <a:lnTo>
                    <a:pt x="34" y="1"/>
                  </a:lnTo>
                  <a:lnTo>
                    <a:pt x="27" y="3"/>
                  </a:lnTo>
                  <a:lnTo>
                    <a:pt x="20" y="7"/>
                  </a:lnTo>
                  <a:lnTo>
                    <a:pt x="13" y="12"/>
                  </a:lnTo>
                  <a:lnTo>
                    <a:pt x="7" y="20"/>
                  </a:lnTo>
                  <a:lnTo>
                    <a:pt x="4" y="27"/>
                  </a:lnTo>
                  <a:lnTo>
                    <a:pt x="2" y="34"/>
                  </a:lnTo>
                  <a:lnTo>
                    <a:pt x="0" y="41"/>
                  </a:lnTo>
                  <a:lnTo>
                    <a:pt x="0" y="146"/>
                  </a:lnTo>
                  <a:lnTo>
                    <a:pt x="0" y="146"/>
                  </a:lnTo>
                  <a:lnTo>
                    <a:pt x="2" y="156"/>
                  </a:lnTo>
                  <a:lnTo>
                    <a:pt x="4" y="163"/>
                  </a:lnTo>
                  <a:lnTo>
                    <a:pt x="7" y="170"/>
                  </a:lnTo>
                  <a:lnTo>
                    <a:pt x="13" y="175"/>
                  </a:lnTo>
                  <a:lnTo>
                    <a:pt x="20" y="181"/>
                  </a:lnTo>
                  <a:lnTo>
                    <a:pt x="27" y="186"/>
                  </a:lnTo>
                  <a:lnTo>
                    <a:pt x="34" y="188"/>
                  </a:lnTo>
                  <a:lnTo>
                    <a:pt x="42" y="190"/>
                  </a:lnTo>
                  <a:lnTo>
                    <a:pt x="63" y="190"/>
                  </a:lnTo>
                  <a:lnTo>
                    <a:pt x="63" y="146"/>
                  </a:lnTo>
                  <a:lnTo>
                    <a:pt x="63" y="127"/>
                  </a:lnTo>
                  <a:lnTo>
                    <a:pt x="274" y="127"/>
                  </a:lnTo>
                  <a:lnTo>
                    <a:pt x="274" y="146"/>
                  </a:lnTo>
                  <a:lnTo>
                    <a:pt x="274" y="190"/>
                  </a:lnTo>
                  <a:lnTo>
                    <a:pt x="295" y="190"/>
                  </a:lnTo>
                  <a:lnTo>
                    <a:pt x="295" y="190"/>
                  </a:lnTo>
                  <a:lnTo>
                    <a:pt x="303" y="188"/>
                  </a:lnTo>
                  <a:lnTo>
                    <a:pt x="310" y="186"/>
                  </a:lnTo>
                  <a:lnTo>
                    <a:pt x="317" y="181"/>
                  </a:lnTo>
                  <a:lnTo>
                    <a:pt x="324" y="175"/>
                  </a:lnTo>
                  <a:lnTo>
                    <a:pt x="330" y="170"/>
                  </a:lnTo>
                  <a:lnTo>
                    <a:pt x="334" y="163"/>
                  </a:lnTo>
                  <a:lnTo>
                    <a:pt x="337" y="156"/>
                  </a:lnTo>
                  <a:lnTo>
                    <a:pt x="337" y="146"/>
                  </a:lnTo>
                  <a:lnTo>
                    <a:pt x="337" y="41"/>
                  </a:lnTo>
                  <a:lnTo>
                    <a:pt x="337" y="41"/>
                  </a:lnTo>
                  <a:lnTo>
                    <a:pt x="337" y="34"/>
                  </a:lnTo>
                  <a:lnTo>
                    <a:pt x="334" y="27"/>
                  </a:lnTo>
                  <a:lnTo>
                    <a:pt x="330" y="20"/>
                  </a:lnTo>
                  <a:lnTo>
                    <a:pt x="324" y="12"/>
                  </a:lnTo>
                  <a:lnTo>
                    <a:pt x="317" y="7"/>
                  </a:lnTo>
                  <a:lnTo>
                    <a:pt x="310" y="3"/>
                  </a:lnTo>
                  <a:lnTo>
                    <a:pt x="303" y="1"/>
                  </a:lnTo>
                  <a:lnTo>
                    <a:pt x="295" y="0"/>
                  </a:lnTo>
                  <a:lnTo>
                    <a:pt x="295" y="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61" name="Group 79"/>
          <p:cNvGrpSpPr/>
          <p:nvPr/>
        </p:nvGrpSpPr>
        <p:grpSpPr>
          <a:xfrm>
            <a:off x="1441893" y="3438972"/>
            <a:ext cx="369536" cy="492715"/>
            <a:chOff x="1092301" y="2278682"/>
            <a:chExt cx="255389" cy="340519"/>
          </a:xfrm>
          <a:solidFill>
            <a:srgbClr val="35AFA2"/>
          </a:solidFill>
        </p:grpSpPr>
        <p:sp>
          <p:nvSpPr>
            <p:cNvPr id="62" name="Freeform 41"/>
            <p:cNvSpPr>
              <a:spLocks noEditPoints="1"/>
            </p:cNvSpPr>
            <p:nvPr/>
          </p:nvSpPr>
          <p:spPr bwMode="auto">
            <a:xfrm>
              <a:off x="1092301" y="2278682"/>
              <a:ext cx="255389" cy="340518"/>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63" name="Freeform 42"/>
            <p:cNvSpPr/>
            <p:nvPr/>
          </p:nvSpPr>
          <p:spPr bwMode="auto">
            <a:xfrm>
              <a:off x="1092301" y="2320208"/>
              <a:ext cx="255389" cy="41527"/>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4" name="Freeform 43"/>
            <p:cNvSpPr/>
            <p:nvPr/>
          </p:nvSpPr>
          <p:spPr bwMode="auto">
            <a:xfrm>
              <a:off x="1175355" y="2299445"/>
              <a:ext cx="89283" cy="33221"/>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5" name="Freeform 44"/>
            <p:cNvSpPr/>
            <p:nvPr/>
          </p:nvSpPr>
          <p:spPr bwMode="auto">
            <a:xfrm>
              <a:off x="1152514" y="2278682"/>
              <a:ext cx="132885" cy="76825"/>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6" name="Freeform 45"/>
            <p:cNvSpPr/>
            <p:nvPr/>
          </p:nvSpPr>
          <p:spPr bwMode="auto">
            <a:xfrm>
              <a:off x="1098530" y="2384575"/>
              <a:ext cx="240854" cy="234626"/>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7" name="Freeform 46"/>
            <p:cNvSpPr/>
            <p:nvPr/>
          </p:nvSpPr>
          <p:spPr bwMode="auto">
            <a:xfrm>
              <a:off x="1135904" y="2426102"/>
              <a:ext cx="39451" cy="149496"/>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8" name="Rectangle 47"/>
            <p:cNvSpPr>
              <a:spLocks noChangeArrowheads="1"/>
            </p:cNvSpPr>
            <p:nvPr/>
          </p:nvSpPr>
          <p:spPr bwMode="auto">
            <a:xfrm>
              <a:off x="1198194" y="2426102"/>
              <a:ext cx="41527" cy="149496"/>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69" name="Freeform 48"/>
            <p:cNvSpPr/>
            <p:nvPr/>
          </p:nvSpPr>
          <p:spPr bwMode="auto">
            <a:xfrm>
              <a:off x="1260483" y="2426102"/>
              <a:ext cx="43604" cy="149496"/>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70" name="Group 80"/>
          <p:cNvGrpSpPr/>
          <p:nvPr/>
        </p:nvGrpSpPr>
        <p:grpSpPr>
          <a:xfrm>
            <a:off x="3836536" y="3517202"/>
            <a:ext cx="465675" cy="333485"/>
            <a:chOff x="2566497" y="2332666"/>
            <a:chExt cx="321832" cy="230473"/>
          </a:xfrm>
          <a:solidFill>
            <a:srgbClr val="35AFA2"/>
          </a:solidFill>
        </p:grpSpPr>
        <p:sp>
          <p:nvSpPr>
            <p:cNvPr id="71" name="Freeform 49"/>
            <p:cNvSpPr/>
            <p:nvPr/>
          </p:nvSpPr>
          <p:spPr bwMode="auto">
            <a:xfrm>
              <a:off x="2566497" y="2332666"/>
              <a:ext cx="180641" cy="23047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72" name="Freeform 50"/>
            <p:cNvSpPr/>
            <p:nvPr/>
          </p:nvSpPr>
          <p:spPr bwMode="auto">
            <a:xfrm>
              <a:off x="2769977" y="2390804"/>
              <a:ext cx="58137" cy="114199"/>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73" name="Freeform 51"/>
            <p:cNvSpPr/>
            <p:nvPr/>
          </p:nvSpPr>
          <p:spPr bwMode="auto">
            <a:xfrm>
              <a:off x="2794893" y="2336819"/>
              <a:ext cx="93436" cy="224244"/>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74" name="Freeform 52"/>
          <p:cNvSpPr>
            <a:spLocks noEditPoints="1"/>
          </p:cNvSpPr>
          <p:nvPr/>
        </p:nvSpPr>
        <p:spPr bwMode="auto">
          <a:xfrm>
            <a:off x="6345238" y="3408363"/>
            <a:ext cx="403225" cy="550862"/>
          </a:xfrm>
          <a:custGeom>
            <a:avLst/>
            <a:gdLst/>
            <a:ahLst/>
            <a:cxnLst>
              <a:cxn ang="0">
                <a:pos x="22" y="0"/>
              </a:cxn>
              <a:cxn ang="0">
                <a:pos x="2" y="13"/>
              </a:cxn>
              <a:cxn ang="0">
                <a:pos x="0" y="343"/>
              </a:cxn>
              <a:cxn ang="0">
                <a:pos x="13" y="363"/>
              </a:cxn>
              <a:cxn ang="0">
                <a:pos x="247" y="364"/>
              </a:cxn>
              <a:cxn ang="0">
                <a:pos x="269" y="352"/>
              </a:cxn>
              <a:cxn ang="0">
                <a:pos x="205" y="0"/>
              </a:cxn>
              <a:cxn ang="0">
                <a:pos x="211" y="63"/>
              </a:cxn>
              <a:cxn ang="0">
                <a:pos x="251" y="343"/>
              </a:cxn>
              <a:cxn ang="0">
                <a:pos x="22" y="346"/>
              </a:cxn>
              <a:cxn ang="0">
                <a:pos x="19" y="343"/>
              </a:cxn>
              <a:cxn ang="0">
                <a:pos x="20" y="20"/>
              </a:cxn>
              <a:cxn ang="0">
                <a:pos x="193" y="72"/>
              </a:cxn>
              <a:cxn ang="0">
                <a:pos x="194" y="80"/>
              </a:cxn>
              <a:cxn ang="0">
                <a:pos x="251" y="82"/>
              </a:cxn>
              <a:cxn ang="0">
                <a:pos x="211" y="100"/>
              </a:cxn>
              <a:cxn ang="0">
                <a:pos x="216" y="101"/>
              </a:cxn>
              <a:cxn ang="0">
                <a:pos x="218" y="107"/>
              </a:cxn>
              <a:cxn ang="0">
                <a:pos x="214" y="112"/>
              </a:cxn>
              <a:cxn ang="0">
                <a:pos x="51" y="114"/>
              </a:cxn>
              <a:cxn ang="0">
                <a:pos x="46" y="109"/>
              </a:cxn>
              <a:cxn ang="0">
                <a:pos x="46" y="103"/>
              </a:cxn>
              <a:cxn ang="0">
                <a:pos x="51" y="100"/>
              </a:cxn>
              <a:cxn ang="0">
                <a:pos x="218" y="154"/>
              </a:cxn>
              <a:cxn ang="0">
                <a:pos x="214" y="161"/>
              </a:cxn>
              <a:cxn ang="0">
                <a:pos x="51" y="161"/>
              </a:cxn>
              <a:cxn ang="0">
                <a:pos x="46" y="156"/>
              </a:cxn>
              <a:cxn ang="0">
                <a:pos x="46" y="150"/>
              </a:cxn>
              <a:cxn ang="0">
                <a:pos x="51" y="147"/>
              </a:cxn>
              <a:cxn ang="0">
                <a:pos x="214" y="147"/>
              </a:cxn>
              <a:cxn ang="0">
                <a:pos x="218" y="154"/>
              </a:cxn>
              <a:cxn ang="0">
                <a:pos x="218" y="199"/>
              </a:cxn>
              <a:cxn ang="0">
                <a:pos x="214" y="207"/>
              </a:cxn>
              <a:cxn ang="0">
                <a:pos x="51" y="207"/>
              </a:cxn>
              <a:cxn ang="0">
                <a:pos x="46" y="203"/>
              </a:cxn>
              <a:cxn ang="0">
                <a:pos x="46" y="198"/>
              </a:cxn>
              <a:cxn ang="0">
                <a:pos x="51" y="192"/>
              </a:cxn>
              <a:cxn ang="0">
                <a:pos x="214" y="194"/>
              </a:cxn>
              <a:cxn ang="0">
                <a:pos x="218" y="199"/>
              </a:cxn>
              <a:cxn ang="0">
                <a:pos x="218" y="247"/>
              </a:cxn>
              <a:cxn ang="0">
                <a:pos x="214" y="252"/>
              </a:cxn>
              <a:cxn ang="0">
                <a:pos x="51" y="254"/>
              </a:cxn>
              <a:cxn ang="0">
                <a:pos x="46" y="248"/>
              </a:cxn>
              <a:cxn ang="0">
                <a:pos x="46" y="243"/>
              </a:cxn>
              <a:cxn ang="0">
                <a:pos x="51" y="239"/>
              </a:cxn>
              <a:cxn ang="0">
                <a:pos x="214" y="239"/>
              </a:cxn>
              <a:cxn ang="0">
                <a:pos x="218" y="247"/>
              </a:cxn>
            </a:cxnLst>
            <a:rect l="0" t="0" r="r" b="b"/>
            <a:pathLst>
              <a:path w="269" h="364">
                <a:moveTo>
                  <a:pt x="205" y="0"/>
                </a:moveTo>
                <a:lnTo>
                  <a:pt x="22" y="0"/>
                </a:lnTo>
                <a:lnTo>
                  <a:pt x="22" y="0"/>
                </a:lnTo>
                <a:lnTo>
                  <a:pt x="13" y="2"/>
                </a:lnTo>
                <a:lnTo>
                  <a:pt x="6" y="5"/>
                </a:lnTo>
                <a:lnTo>
                  <a:pt x="2" y="13"/>
                </a:lnTo>
                <a:lnTo>
                  <a:pt x="0" y="22"/>
                </a:lnTo>
                <a:lnTo>
                  <a:pt x="0" y="343"/>
                </a:lnTo>
                <a:lnTo>
                  <a:pt x="0" y="343"/>
                </a:lnTo>
                <a:lnTo>
                  <a:pt x="2" y="352"/>
                </a:lnTo>
                <a:lnTo>
                  <a:pt x="6" y="359"/>
                </a:lnTo>
                <a:lnTo>
                  <a:pt x="13" y="363"/>
                </a:lnTo>
                <a:lnTo>
                  <a:pt x="22" y="364"/>
                </a:lnTo>
                <a:lnTo>
                  <a:pt x="247" y="364"/>
                </a:lnTo>
                <a:lnTo>
                  <a:pt x="247" y="364"/>
                </a:lnTo>
                <a:lnTo>
                  <a:pt x="256" y="363"/>
                </a:lnTo>
                <a:lnTo>
                  <a:pt x="263" y="359"/>
                </a:lnTo>
                <a:lnTo>
                  <a:pt x="269" y="352"/>
                </a:lnTo>
                <a:lnTo>
                  <a:pt x="269" y="343"/>
                </a:lnTo>
                <a:lnTo>
                  <a:pt x="269" y="69"/>
                </a:lnTo>
                <a:lnTo>
                  <a:pt x="205" y="0"/>
                </a:lnTo>
                <a:close/>
                <a:moveTo>
                  <a:pt x="211" y="33"/>
                </a:moveTo>
                <a:lnTo>
                  <a:pt x="240" y="63"/>
                </a:lnTo>
                <a:lnTo>
                  <a:pt x="211" y="63"/>
                </a:lnTo>
                <a:lnTo>
                  <a:pt x="211" y="33"/>
                </a:lnTo>
                <a:close/>
                <a:moveTo>
                  <a:pt x="251" y="343"/>
                </a:moveTo>
                <a:lnTo>
                  <a:pt x="251" y="343"/>
                </a:lnTo>
                <a:lnTo>
                  <a:pt x="251" y="344"/>
                </a:lnTo>
                <a:lnTo>
                  <a:pt x="247" y="346"/>
                </a:lnTo>
                <a:lnTo>
                  <a:pt x="22" y="346"/>
                </a:lnTo>
                <a:lnTo>
                  <a:pt x="22" y="346"/>
                </a:lnTo>
                <a:lnTo>
                  <a:pt x="20" y="344"/>
                </a:lnTo>
                <a:lnTo>
                  <a:pt x="19" y="343"/>
                </a:lnTo>
                <a:lnTo>
                  <a:pt x="19" y="22"/>
                </a:lnTo>
                <a:lnTo>
                  <a:pt x="19" y="22"/>
                </a:lnTo>
                <a:lnTo>
                  <a:pt x="20" y="20"/>
                </a:lnTo>
                <a:lnTo>
                  <a:pt x="22" y="18"/>
                </a:lnTo>
                <a:lnTo>
                  <a:pt x="193" y="18"/>
                </a:lnTo>
                <a:lnTo>
                  <a:pt x="193" y="72"/>
                </a:lnTo>
                <a:lnTo>
                  <a:pt x="193" y="72"/>
                </a:lnTo>
                <a:lnTo>
                  <a:pt x="193" y="76"/>
                </a:lnTo>
                <a:lnTo>
                  <a:pt x="194" y="80"/>
                </a:lnTo>
                <a:lnTo>
                  <a:pt x="198" y="82"/>
                </a:lnTo>
                <a:lnTo>
                  <a:pt x="202" y="82"/>
                </a:lnTo>
                <a:lnTo>
                  <a:pt x="251" y="82"/>
                </a:lnTo>
                <a:lnTo>
                  <a:pt x="251" y="343"/>
                </a:lnTo>
                <a:close/>
                <a:moveTo>
                  <a:pt x="51" y="100"/>
                </a:moveTo>
                <a:lnTo>
                  <a:pt x="211" y="100"/>
                </a:lnTo>
                <a:lnTo>
                  <a:pt x="211" y="100"/>
                </a:lnTo>
                <a:lnTo>
                  <a:pt x="214" y="100"/>
                </a:lnTo>
                <a:lnTo>
                  <a:pt x="216" y="101"/>
                </a:lnTo>
                <a:lnTo>
                  <a:pt x="218" y="103"/>
                </a:lnTo>
                <a:lnTo>
                  <a:pt x="218" y="107"/>
                </a:lnTo>
                <a:lnTo>
                  <a:pt x="218" y="107"/>
                </a:lnTo>
                <a:lnTo>
                  <a:pt x="218" y="109"/>
                </a:lnTo>
                <a:lnTo>
                  <a:pt x="216" y="112"/>
                </a:lnTo>
                <a:lnTo>
                  <a:pt x="214" y="112"/>
                </a:lnTo>
                <a:lnTo>
                  <a:pt x="211" y="114"/>
                </a:lnTo>
                <a:lnTo>
                  <a:pt x="51" y="114"/>
                </a:lnTo>
                <a:lnTo>
                  <a:pt x="51" y="114"/>
                </a:lnTo>
                <a:lnTo>
                  <a:pt x="49" y="112"/>
                </a:lnTo>
                <a:lnTo>
                  <a:pt x="48" y="112"/>
                </a:lnTo>
                <a:lnTo>
                  <a:pt x="46" y="109"/>
                </a:lnTo>
                <a:lnTo>
                  <a:pt x="44" y="107"/>
                </a:lnTo>
                <a:lnTo>
                  <a:pt x="44" y="107"/>
                </a:lnTo>
                <a:lnTo>
                  <a:pt x="46" y="103"/>
                </a:lnTo>
                <a:lnTo>
                  <a:pt x="48" y="101"/>
                </a:lnTo>
                <a:lnTo>
                  <a:pt x="49" y="100"/>
                </a:lnTo>
                <a:lnTo>
                  <a:pt x="51" y="100"/>
                </a:lnTo>
                <a:lnTo>
                  <a:pt x="51" y="100"/>
                </a:lnTo>
                <a:close/>
                <a:moveTo>
                  <a:pt x="218" y="154"/>
                </a:moveTo>
                <a:lnTo>
                  <a:pt x="218" y="154"/>
                </a:lnTo>
                <a:lnTo>
                  <a:pt x="218" y="156"/>
                </a:lnTo>
                <a:lnTo>
                  <a:pt x="216" y="160"/>
                </a:lnTo>
                <a:lnTo>
                  <a:pt x="214" y="161"/>
                </a:lnTo>
                <a:lnTo>
                  <a:pt x="211" y="161"/>
                </a:lnTo>
                <a:lnTo>
                  <a:pt x="51" y="161"/>
                </a:lnTo>
                <a:lnTo>
                  <a:pt x="51" y="161"/>
                </a:lnTo>
                <a:lnTo>
                  <a:pt x="49" y="161"/>
                </a:lnTo>
                <a:lnTo>
                  <a:pt x="48" y="160"/>
                </a:lnTo>
                <a:lnTo>
                  <a:pt x="46" y="156"/>
                </a:lnTo>
                <a:lnTo>
                  <a:pt x="44" y="154"/>
                </a:lnTo>
                <a:lnTo>
                  <a:pt x="44" y="154"/>
                </a:lnTo>
                <a:lnTo>
                  <a:pt x="46" y="150"/>
                </a:lnTo>
                <a:lnTo>
                  <a:pt x="48" y="149"/>
                </a:lnTo>
                <a:lnTo>
                  <a:pt x="49" y="147"/>
                </a:lnTo>
                <a:lnTo>
                  <a:pt x="51" y="147"/>
                </a:lnTo>
                <a:lnTo>
                  <a:pt x="211" y="147"/>
                </a:lnTo>
                <a:lnTo>
                  <a:pt x="211" y="147"/>
                </a:lnTo>
                <a:lnTo>
                  <a:pt x="214" y="147"/>
                </a:lnTo>
                <a:lnTo>
                  <a:pt x="216" y="149"/>
                </a:lnTo>
                <a:lnTo>
                  <a:pt x="218" y="150"/>
                </a:lnTo>
                <a:lnTo>
                  <a:pt x="218" y="154"/>
                </a:lnTo>
                <a:lnTo>
                  <a:pt x="218" y="154"/>
                </a:lnTo>
                <a:close/>
                <a:moveTo>
                  <a:pt x="218" y="199"/>
                </a:moveTo>
                <a:lnTo>
                  <a:pt x="218" y="199"/>
                </a:lnTo>
                <a:lnTo>
                  <a:pt x="218" y="203"/>
                </a:lnTo>
                <a:lnTo>
                  <a:pt x="216" y="205"/>
                </a:lnTo>
                <a:lnTo>
                  <a:pt x="214" y="207"/>
                </a:lnTo>
                <a:lnTo>
                  <a:pt x="211" y="207"/>
                </a:lnTo>
                <a:lnTo>
                  <a:pt x="51" y="207"/>
                </a:lnTo>
                <a:lnTo>
                  <a:pt x="51" y="207"/>
                </a:lnTo>
                <a:lnTo>
                  <a:pt x="49" y="207"/>
                </a:lnTo>
                <a:lnTo>
                  <a:pt x="48" y="205"/>
                </a:lnTo>
                <a:lnTo>
                  <a:pt x="46" y="203"/>
                </a:lnTo>
                <a:lnTo>
                  <a:pt x="44" y="199"/>
                </a:lnTo>
                <a:lnTo>
                  <a:pt x="44" y="199"/>
                </a:lnTo>
                <a:lnTo>
                  <a:pt x="46" y="198"/>
                </a:lnTo>
                <a:lnTo>
                  <a:pt x="48" y="194"/>
                </a:lnTo>
                <a:lnTo>
                  <a:pt x="49" y="194"/>
                </a:lnTo>
                <a:lnTo>
                  <a:pt x="51" y="192"/>
                </a:lnTo>
                <a:lnTo>
                  <a:pt x="211" y="192"/>
                </a:lnTo>
                <a:lnTo>
                  <a:pt x="211" y="192"/>
                </a:lnTo>
                <a:lnTo>
                  <a:pt x="214" y="194"/>
                </a:lnTo>
                <a:lnTo>
                  <a:pt x="216" y="194"/>
                </a:lnTo>
                <a:lnTo>
                  <a:pt x="218" y="198"/>
                </a:lnTo>
                <a:lnTo>
                  <a:pt x="218" y="199"/>
                </a:lnTo>
                <a:lnTo>
                  <a:pt x="218" y="199"/>
                </a:lnTo>
                <a:close/>
                <a:moveTo>
                  <a:pt x="218" y="247"/>
                </a:moveTo>
                <a:lnTo>
                  <a:pt x="218" y="247"/>
                </a:lnTo>
                <a:lnTo>
                  <a:pt x="218" y="248"/>
                </a:lnTo>
                <a:lnTo>
                  <a:pt x="216" y="252"/>
                </a:lnTo>
                <a:lnTo>
                  <a:pt x="214" y="252"/>
                </a:lnTo>
                <a:lnTo>
                  <a:pt x="211" y="254"/>
                </a:lnTo>
                <a:lnTo>
                  <a:pt x="51" y="254"/>
                </a:lnTo>
                <a:lnTo>
                  <a:pt x="51" y="254"/>
                </a:lnTo>
                <a:lnTo>
                  <a:pt x="49" y="252"/>
                </a:lnTo>
                <a:lnTo>
                  <a:pt x="48" y="252"/>
                </a:lnTo>
                <a:lnTo>
                  <a:pt x="46" y="248"/>
                </a:lnTo>
                <a:lnTo>
                  <a:pt x="44" y="247"/>
                </a:lnTo>
                <a:lnTo>
                  <a:pt x="44" y="247"/>
                </a:lnTo>
                <a:lnTo>
                  <a:pt x="46" y="243"/>
                </a:lnTo>
                <a:lnTo>
                  <a:pt x="48" y="241"/>
                </a:lnTo>
                <a:lnTo>
                  <a:pt x="49" y="239"/>
                </a:lnTo>
                <a:lnTo>
                  <a:pt x="51" y="239"/>
                </a:lnTo>
                <a:lnTo>
                  <a:pt x="211" y="239"/>
                </a:lnTo>
                <a:lnTo>
                  <a:pt x="211" y="239"/>
                </a:lnTo>
                <a:lnTo>
                  <a:pt x="214" y="239"/>
                </a:lnTo>
                <a:lnTo>
                  <a:pt x="216" y="241"/>
                </a:lnTo>
                <a:lnTo>
                  <a:pt x="218" y="243"/>
                </a:lnTo>
                <a:lnTo>
                  <a:pt x="218" y="247"/>
                </a:lnTo>
                <a:lnTo>
                  <a:pt x="218" y="247"/>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75" name="Freeform 53"/>
          <p:cNvSpPr>
            <a:spLocks noEditPoints="1"/>
          </p:cNvSpPr>
          <p:nvPr/>
        </p:nvSpPr>
        <p:spPr bwMode="auto">
          <a:xfrm>
            <a:off x="5073650" y="3454400"/>
            <a:ext cx="417513" cy="458788"/>
          </a:xfrm>
          <a:custGeom>
            <a:avLst/>
            <a:gdLst/>
            <a:ahLst/>
            <a:cxnLst>
              <a:cxn ang="0">
                <a:pos x="61" y="230"/>
              </a:cxn>
              <a:cxn ang="0">
                <a:pos x="39" y="201"/>
              </a:cxn>
              <a:cxn ang="0">
                <a:pos x="29" y="167"/>
              </a:cxn>
              <a:cxn ang="0">
                <a:pos x="30" y="134"/>
              </a:cxn>
              <a:cxn ang="0">
                <a:pos x="52" y="85"/>
              </a:cxn>
              <a:cxn ang="0">
                <a:pos x="94" y="53"/>
              </a:cxn>
              <a:cxn ang="0">
                <a:pos x="110" y="18"/>
              </a:cxn>
              <a:cxn ang="0">
                <a:pos x="49" y="49"/>
              </a:cxn>
              <a:cxn ang="0">
                <a:pos x="9" y="105"/>
              </a:cxn>
              <a:cxn ang="0">
                <a:pos x="0" y="152"/>
              </a:cxn>
              <a:cxn ang="0">
                <a:pos x="3" y="183"/>
              </a:cxn>
              <a:cxn ang="0">
                <a:pos x="20" y="223"/>
              </a:cxn>
              <a:cxn ang="0">
                <a:pos x="47" y="257"/>
              </a:cxn>
              <a:cxn ang="0">
                <a:pos x="61" y="265"/>
              </a:cxn>
              <a:cxn ang="0">
                <a:pos x="74" y="256"/>
              </a:cxn>
              <a:cxn ang="0">
                <a:pos x="68" y="239"/>
              </a:cxn>
              <a:cxn ang="0">
                <a:pos x="228" y="49"/>
              </a:cxn>
              <a:cxn ang="0">
                <a:pos x="212" y="45"/>
              </a:cxn>
              <a:cxn ang="0">
                <a:pos x="203" y="58"/>
              </a:cxn>
              <a:cxn ang="0">
                <a:pos x="208" y="67"/>
              </a:cxn>
              <a:cxn ang="0">
                <a:pos x="232" y="94"/>
              </a:cxn>
              <a:cxn ang="0">
                <a:pos x="246" y="127"/>
              </a:cxn>
              <a:cxn ang="0">
                <a:pos x="250" y="152"/>
              </a:cxn>
              <a:cxn ang="0">
                <a:pos x="235" y="207"/>
              </a:cxn>
              <a:cxn ang="0">
                <a:pos x="199" y="245"/>
              </a:cxn>
              <a:cxn ang="0">
                <a:pos x="166" y="288"/>
              </a:cxn>
              <a:cxn ang="0">
                <a:pos x="210" y="272"/>
              </a:cxn>
              <a:cxn ang="0">
                <a:pos x="259" y="221"/>
              </a:cxn>
              <a:cxn ang="0">
                <a:pos x="277" y="165"/>
              </a:cxn>
              <a:cxn ang="0">
                <a:pos x="275" y="138"/>
              </a:cxn>
              <a:cxn ang="0">
                <a:pos x="264" y="94"/>
              </a:cxn>
              <a:cxn ang="0">
                <a:pos x="239" y="58"/>
              </a:cxn>
              <a:cxn ang="0">
                <a:pos x="123" y="71"/>
              </a:cxn>
              <a:cxn ang="0">
                <a:pos x="172" y="40"/>
              </a:cxn>
              <a:cxn ang="0">
                <a:pos x="168" y="29"/>
              </a:cxn>
              <a:cxn ang="0">
                <a:pos x="117" y="0"/>
              </a:cxn>
              <a:cxn ang="0">
                <a:pos x="110" y="9"/>
              </a:cxn>
              <a:cxn ang="0">
                <a:pos x="112" y="69"/>
              </a:cxn>
              <a:cxn ang="0">
                <a:pos x="123" y="71"/>
              </a:cxn>
              <a:cxn ang="0">
                <a:pos x="108" y="263"/>
              </a:cxn>
              <a:cxn ang="0">
                <a:pos x="105" y="270"/>
              </a:cxn>
              <a:cxn ang="0">
                <a:pos x="154" y="305"/>
              </a:cxn>
              <a:cxn ang="0">
                <a:pos x="163" y="306"/>
              </a:cxn>
              <a:cxn ang="0">
                <a:pos x="166" y="243"/>
              </a:cxn>
              <a:cxn ang="0">
                <a:pos x="163" y="236"/>
              </a:cxn>
              <a:cxn ang="0">
                <a:pos x="154" y="236"/>
              </a:cxn>
            </a:cxnLst>
            <a:rect l="0" t="0" r="r" b="b"/>
            <a:pathLst>
              <a:path w="277" h="306">
                <a:moveTo>
                  <a:pt x="68" y="239"/>
                </a:moveTo>
                <a:lnTo>
                  <a:pt x="68" y="239"/>
                </a:lnTo>
                <a:lnTo>
                  <a:pt x="61" y="230"/>
                </a:lnTo>
                <a:lnTo>
                  <a:pt x="52" y="223"/>
                </a:lnTo>
                <a:lnTo>
                  <a:pt x="45" y="212"/>
                </a:lnTo>
                <a:lnTo>
                  <a:pt x="39" y="201"/>
                </a:lnTo>
                <a:lnTo>
                  <a:pt x="34" y="190"/>
                </a:lnTo>
                <a:lnTo>
                  <a:pt x="30" y="178"/>
                </a:lnTo>
                <a:lnTo>
                  <a:pt x="29" y="167"/>
                </a:lnTo>
                <a:lnTo>
                  <a:pt x="29" y="152"/>
                </a:lnTo>
                <a:lnTo>
                  <a:pt x="29" y="152"/>
                </a:lnTo>
                <a:lnTo>
                  <a:pt x="30" y="134"/>
                </a:lnTo>
                <a:lnTo>
                  <a:pt x="34" y="116"/>
                </a:lnTo>
                <a:lnTo>
                  <a:pt x="41" y="100"/>
                </a:lnTo>
                <a:lnTo>
                  <a:pt x="52" y="85"/>
                </a:lnTo>
                <a:lnTo>
                  <a:pt x="63" y="72"/>
                </a:lnTo>
                <a:lnTo>
                  <a:pt x="78" y="62"/>
                </a:lnTo>
                <a:lnTo>
                  <a:pt x="94" y="53"/>
                </a:lnTo>
                <a:lnTo>
                  <a:pt x="110" y="47"/>
                </a:lnTo>
                <a:lnTo>
                  <a:pt x="110" y="18"/>
                </a:lnTo>
                <a:lnTo>
                  <a:pt x="110" y="18"/>
                </a:lnTo>
                <a:lnTo>
                  <a:pt x="88" y="25"/>
                </a:lnTo>
                <a:lnTo>
                  <a:pt x="67" y="34"/>
                </a:lnTo>
                <a:lnTo>
                  <a:pt x="49" y="49"/>
                </a:lnTo>
                <a:lnTo>
                  <a:pt x="32" y="65"/>
                </a:lnTo>
                <a:lnTo>
                  <a:pt x="20" y="85"/>
                </a:lnTo>
                <a:lnTo>
                  <a:pt x="9" y="105"/>
                </a:lnTo>
                <a:lnTo>
                  <a:pt x="3" y="129"/>
                </a:lnTo>
                <a:lnTo>
                  <a:pt x="1" y="141"/>
                </a:lnTo>
                <a:lnTo>
                  <a:pt x="0" y="152"/>
                </a:lnTo>
                <a:lnTo>
                  <a:pt x="0" y="152"/>
                </a:lnTo>
                <a:lnTo>
                  <a:pt x="1" y="169"/>
                </a:lnTo>
                <a:lnTo>
                  <a:pt x="3" y="183"/>
                </a:lnTo>
                <a:lnTo>
                  <a:pt x="7" y="198"/>
                </a:lnTo>
                <a:lnTo>
                  <a:pt x="12" y="210"/>
                </a:lnTo>
                <a:lnTo>
                  <a:pt x="20" y="223"/>
                </a:lnTo>
                <a:lnTo>
                  <a:pt x="29" y="236"/>
                </a:lnTo>
                <a:lnTo>
                  <a:pt x="38" y="247"/>
                </a:lnTo>
                <a:lnTo>
                  <a:pt x="47" y="257"/>
                </a:lnTo>
                <a:lnTo>
                  <a:pt x="47" y="257"/>
                </a:lnTo>
                <a:lnTo>
                  <a:pt x="56" y="263"/>
                </a:lnTo>
                <a:lnTo>
                  <a:pt x="61" y="265"/>
                </a:lnTo>
                <a:lnTo>
                  <a:pt x="68" y="263"/>
                </a:lnTo>
                <a:lnTo>
                  <a:pt x="72" y="259"/>
                </a:lnTo>
                <a:lnTo>
                  <a:pt x="74" y="256"/>
                </a:lnTo>
                <a:lnTo>
                  <a:pt x="76" y="250"/>
                </a:lnTo>
                <a:lnTo>
                  <a:pt x="74" y="245"/>
                </a:lnTo>
                <a:lnTo>
                  <a:pt x="68" y="239"/>
                </a:lnTo>
                <a:lnTo>
                  <a:pt x="68" y="239"/>
                </a:lnTo>
                <a:close/>
                <a:moveTo>
                  <a:pt x="228" y="49"/>
                </a:moveTo>
                <a:lnTo>
                  <a:pt x="228" y="49"/>
                </a:lnTo>
                <a:lnTo>
                  <a:pt x="223" y="45"/>
                </a:lnTo>
                <a:lnTo>
                  <a:pt x="217" y="45"/>
                </a:lnTo>
                <a:lnTo>
                  <a:pt x="212" y="45"/>
                </a:lnTo>
                <a:lnTo>
                  <a:pt x="208" y="49"/>
                </a:lnTo>
                <a:lnTo>
                  <a:pt x="204" y="53"/>
                </a:lnTo>
                <a:lnTo>
                  <a:pt x="203" y="58"/>
                </a:lnTo>
                <a:lnTo>
                  <a:pt x="204" y="62"/>
                </a:lnTo>
                <a:lnTo>
                  <a:pt x="208" y="67"/>
                </a:lnTo>
                <a:lnTo>
                  <a:pt x="208" y="67"/>
                </a:lnTo>
                <a:lnTo>
                  <a:pt x="217" y="74"/>
                </a:lnTo>
                <a:lnTo>
                  <a:pt x="224" y="83"/>
                </a:lnTo>
                <a:lnTo>
                  <a:pt x="232" y="94"/>
                </a:lnTo>
                <a:lnTo>
                  <a:pt x="237" y="105"/>
                </a:lnTo>
                <a:lnTo>
                  <a:pt x="243" y="116"/>
                </a:lnTo>
                <a:lnTo>
                  <a:pt x="246" y="127"/>
                </a:lnTo>
                <a:lnTo>
                  <a:pt x="248" y="140"/>
                </a:lnTo>
                <a:lnTo>
                  <a:pt x="250" y="152"/>
                </a:lnTo>
                <a:lnTo>
                  <a:pt x="250" y="152"/>
                </a:lnTo>
                <a:lnTo>
                  <a:pt x="248" y="172"/>
                </a:lnTo>
                <a:lnTo>
                  <a:pt x="243" y="190"/>
                </a:lnTo>
                <a:lnTo>
                  <a:pt x="235" y="207"/>
                </a:lnTo>
                <a:lnTo>
                  <a:pt x="226" y="221"/>
                </a:lnTo>
                <a:lnTo>
                  <a:pt x="214" y="234"/>
                </a:lnTo>
                <a:lnTo>
                  <a:pt x="199" y="245"/>
                </a:lnTo>
                <a:lnTo>
                  <a:pt x="183" y="254"/>
                </a:lnTo>
                <a:lnTo>
                  <a:pt x="166" y="259"/>
                </a:lnTo>
                <a:lnTo>
                  <a:pt x="166" y="288"/>
                </a:lnTo>
                <a:lnTo>
                  <a:pt x="166" y="288"/>
                </a:lnTo>
                <a:lnTo>
                  <a:pt x="188" y="281"/>
                </a:lnTo>
                <a:lnTo>
                  <a:pt x="210" y="272"/>
                </a:lnTo>
                <a:lnTo>
                  <a:pt x="228" y="257"/>
                </a:lnTo>
                <a:lnTo>
                  <a:pt x="244" y="241"/>
                </a:lnTo>
                <a:lnTo>
                  <a:pt x="259" y="221"/>
                </a:lnTo>
                <a:lnTo>
                  <a:pt x="268" y="201"/>
                </a:lnTo>
                <a:lnTo>
                  <a:pt x="275" y="178"/>
                </a:lnTo>
                <a:lnTo>
                  <a:pt x="277" y="165"/>
                </a:lnTo>
                <a:lnTo>
                  <a:pt x="277" y="152"/>
                </a:lnTo>
                <a:lnTo>
                  <a:pt x="277" y="152"/>
                </a:lnTo>
                <a:lnTo>
                  <a:pt x="275" y="138"/>
                </a:lnTo>
                <a:lnTo>
                  <a:pt x="273" y="123"/>
                </a:lnTo>
                <a:lnTo>
                  <a:pt x="270" y="109"/>
                </a:lnTo>
                <a:lnTo>
                  <a:pt x="264" y="94"/>
                </a:lnTo>
                <a:lnTo>
                  <a:pt x="257" y="82"/>
                </a:lnTo>
                <a:lnTo>
                  <a:pt x="248" y="69"/>
                </a:lnTo>
                <a:lnTo>
                  <a:pt x="239" y="58"/>
                </a:lnTo>
                <a:lnTo>
                  <a:pt x="228" y="49"/>
                </a:lnTo>
                <a:lnTo>
                  <a:pt x="228" y="49"/>
                </a:lnTo>
                <a:close/>
                <a:moveTo>
                  <a:pt x="123" y="71"/>
                </a:moveTo>
                <a:lnTo>
                  <a:pt x="168" y="43"/>
                </a:lnTo>
                <a:lnTo>
                  <a:pt x="168" y="43"/>
                </a:lnTo>
                <a:lnTo>
                  <a:pt x="172" y="40"/>
                </a:lnTo>
                <a:lnTo>
                  <a:pt x="174" y="36"/>
                </a:lnTo>
                <a:lnTo>
                  <a:pt x="172" y="33"/>
                </a:lnTo>
                <a:lnTo>
                  <a:pt x="168" y="29"/>
                </a:lnTo>
                <a:lnTo>
                  <a:pt x="123" y="2"/>
                </a:lnTo>
                <a:lnTo>
                  <a:pt x="123" y="2"/>
                </a:lnTo>
                <a:lnTo>
                  <a:pt x="117" y="0"/>
                </a:lnTo>
                <a:lnTo>
                  <a:pt x="114" y="0"/>
                </a:lnTo>
                <a:lnTo>
                  <a:pt x="112" y="4"/>
                </a:lnTo>
                <a:lnTo>
                  <a:pt x="110" y="9"/>
                </a:lnTo>
                <a:lnTo>
                  <a:pt x="112" y="63"/>
                </a:lnTo>
                <a:lnTo>
                  <a:pt x="112" y="63"/>
                </a:lnTo>
                <a:lnTo>
                  <a:pt x="112" y="69"/>
                </a:lnTo>
                <a:lnTo>
                  <a:pt x="116" y="71"/>
                </a:lnTo>
                <a:lnTo>
                  <a:pt x="119" y="72"/>
                </a:lnTo>
                <a:lnTo>
                  <a:pt x="123" y="71"/>
                </a:lnTo>
                <a:lnTo>
                  <a:pt x="123" y="71"/>
                </a:lnTo>
                <a:close/>
                <a:moveTo>
                  <a:pt x="154" y="236"/>
                </a:moveTo>
                <a:lnTo>
                  <a:pt x="108" y="263"/>
                </a:lnTo>
                <a:lnTo>
                  <a:pt x="108" y="263"/>
                </a:lnTo>
                <a:lnTo>
                  <a:pt x="105" y="266"/>
                </a:lnTo>
                <a:lnTo>
                  <a:pt x="105" y="270"/>
                </a:lnTo>
                <a:lnTo>
                  <a:pt x="105" y="274"/>
                </a:lnTo>
                <a:lnTo>
                  <a:pt x="108" y="277"/>
                </a:lnTo>
                <a:lnTo>
                  <a:pt x="154" y="305"/>
                </a:lnTo>
                <a:lnTo>
                  <a:pt x="154" y="305"/>
                </a:lnTo>
                <a:lnTo>
                  <a:pt x="159" y="306"/>
                </a:lnTo>
                <a:lnTo>
                  <a:pt x="163" y="306"/>
                </a:lnTo>
                <a:lnTo>
                  <a:pt x="165" y="303"/>
                </a:lnTo>
                <a:lnTo>
                  <a:pt x="166" y="297"/>
                </a:lnTo>
                <a:lnTo>
                  <a:pt x="166" y="243"/>
                </a:lnTo>
                <a:lnTo>
                  <a:pt x="166" y="243"/>
                </a:lnTo>
                <a:lnTo>
                  <a:pt x="165" y="237"/>
                </a:lnTo>
                <a:lnTo>
                  <a:pt x="163" y="236"/>
                </a:lnTo>
                <a:lnTo>
                  <a:pt x="159" y="234"/>
                </a:lnTo>
                <a:lnTo>
                  <a:pt x="154" y="236"/>
                </a:lnTo>
                <a:lnTo>
                  <a:pt x="154" y="236"/>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76" name="Freeform 59"/>
          <p:cNvSpPr>
            <a:spLocks noEditPoints="1"/>
          </p:cNvSpPr>
          <p:nvPr/>
        </p:nvSpPr>
        <p:spPr bwMode="auto">
          <a:xfrm>
            <a:off x="1411288" y="2466975"/>
            <a:ext cx="430212" cy="430213"/>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77" name="Freeform 60"/>
          <p:cNvSpPr>
            <a:spLocks noEditPoints="1"/>
          </p:cNvSpPr>
          <p:nvPr/>
        </p:nvSpPr>
        <p:spPr bwMode="auto">
          <a:xfrm>
            <a:off x="3857625" y="2470150"/>
            <a:ext cx="427038" cy="428625"/>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grpSp>
        <p:nvGrpSpPr>
          <p:cNvPr id="78" name="Group 78"/>
          <p:cNvGrpSpPr/>
          <p:nvPr/>
        </p:nvGrpSpPr>
        <p:grpSpPr>
          <a:xfrm>
            <a:off x="5183979" y="2448811"/>
            <a:ext cx="198288" cy="468685"/>
            <a:chOff x="3405334" y="1535355"/>
            <a:chExt cx="137038" cy="323909"/>
          </a:xfrm>
          <a:solidFill>
            <a:srgbClr val="35AFA2"/>
          </a:solidFill>
        </p:grpSpPr>
        <p:sp>
          <p:nvSpPr>
            <p:cNvPr id="79" name="Freeform 61"/>
            <p:cNvSpPr/>
            <p:nvPr/>
          </p:nvSpPr>
          <p:spPr bwMode="auto">
            <a:xfrm>
              <a:off x="3444784" y="1535355"/>
              <a:ext cx="56062" cy="56062"/>
            </a:xfrm>
            <a:custGeom>
              <a:avLst/>
              <a:gdLst/>
              <a:ahLst/>
              <a:cxnLst>
                <a:cxn ang="0">
                  <a:pos x="25" y="0"/>
                </a:cxn>
                <a:cxn ang="0">
                  <a:pos x="25" y="0"/>
                </a:cxn>
                <a:cxn ang="0">
                  <a:pos x="36" y="2"/>
                </a:cxn>
                <a:cxn ang="0">
                  <a:pos x="45" y="7"/>
                </a:cxn>
                <a:cxn ang="0">
                  <a:pos x="51" y="16"/>
                </a:cxn>
                <a:cxn ang="0">
                  <a:pos x="53" y="27"/>
                </a:cxn>
                <a:cxn ang="0">
                  <a:pos x="53" y="27"/>
                </a:cxn>
                <a:cxn ang="0">
                  <a:pos x="51" y="36"/>
                </a:cxn>
                <a:cxn ang="0">
                  <a:pos x="45" y="45"/>
                </a:cxn>
                <a:cxn ang="0">
                  <a:pos x="36" y="51"/>
                </a:cxn>
                <a:cxn ang="0">
                  <a:pos x="25" y="52"/>
                </a:cxn>
                <a:cxn ang="0">
                  <a:pos x="25" y="52"/>
                </a:cxn>
                <a:cxn ang="0">
                  <a:pos x="16" y="51"/>
                </a:cxn>
                <a:cxn ang="0">
                  <a:pos x="7" y="45"/>
                </a:cxn>
                <a:cxn ang="0">
                  <a:pos x="2" y="36"/>
                </a:cxn>
                <a:cxn ang="0">
                  <a:pos x="0" y="27"/>
                </a:cxn>
                <a:cxn ang="0">
                  <a:pos x="0" y="27"/>
                </a:cxn>
                <a:cxn ang="0">
                  <a:pos x="2" y="16"/>
                </a:cxn>
                <a:cxn ang="0">
                  <a:pos x="7" y="7"/>
                </a:cxn>
                <a:cxn ang="0">
                  <a:pos x="16" y="2"/>
                </a:cxn>
                <a:cxn ang="0">
                  <a:pos x="25" y="0"/>
                </a:cxn>
                <a:cxn ang="0">
                  <a:pos x="25" y="0"/>
                </a:cxn>
              </a:cxnLst>
              <a:rect l="0" t="0" r="r" b="b"/>
              <a:pathLst>
                <a:path w="53" h="52">
                  <a:moveTo>
                    <a:pt x="25" y="0"/>
                  </a:moveTo>
                  <a:lnTo>
                    <a:pt x="25" y="0"/>
                  </a:lnTo>
                  <a:lnTo>
                    <a:pt x="36" y="2"/>
                  </a:lnTo>
                  <a:lnTo>
                    <a:pt x="45" y="7"/>
                  </a:lnTo>
                  <a:lnTo>
                    <a:pt x="51" y="16"/>
                  </a:lnTo>
                  <a:lnTo>
                    <a:pt x="53" y="27"/>
                  </a:lnTo>
                  <a:lnTo>
                    <a:pt x="53" y="27"/>
                  </a:lnTo>
                  <a:lnTo>
                    <a:pt x="51" y="36"/>
                  </a:lnTo>
                  <a:lnTo>
                    <a:pt x="45" y="45"/>
                  </a:lnTo>
                  <a:lnTo>
                    <a:pt x="36" y="51"/>
                  </a:lnTo>
                  <a:lnTo>
                    <a:pt x="25" y="52"/>
                  </a:lnTo>
                  <a:lnTo>
                    <a:pt x="25" y="52"/>
                  </a:lnTo>
                  <a:lnTo>
                    <a:pt x="16" y="51"/>
                  </a:lnTo>
                  <a:lnTo>
                    <a:pt x="7" y="45"/>
                  </a:lnTo>
                  <a:lnTo>
                    <a:pt x="2" y="36"/>
                  </a:lnTo>
                  <a:lnTo>
                    <a:pt x="0" y="27"/>
                  </a:lnTo>
                  <a:lnTo>
                    <a:pt x="0" y="27"/>
                  </a:lnTo>
                  <a:lnTo>
                    <a:pt x="2" y="16"/>
                  </a:lnTo>
                  <a:lnTo>
                    <a:pt x="7" y="7"/>
                  </a:lnTo>
                  <a:lnTo>
                    <a:pt x="16" y="2"/>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0" name="Freeform 62"/>
            <p:cNvSpPr/>
            <p:nvPr/>
          </p:nvSpPr>
          <p:spPr bwMode="auto">
            <a:xfrm>
              <a:off x="3405334" y="1603875"/>
              <a:ext cx="137038" cy="255389"/>
            </a:xfrm>
            <a:custGeom>
              <a:avLst/>
              <a:gdLst/>
              <a:ahLst/>
              <a:cxnLst>
                <a:cxn ang="0">
                  <a:pos x="74" y="0"/>
                </a:cxn>
                <a:cxn ang="0">
                  <a:pos x="54" y="0"/>
                </a:cxn>
                <a:cxn ang="0">
                  <a:pos x="47" y="2"/>
                </a:cxn>
                <a:cxn ang="0">
                  <a:pos x="27" y="11"/>
                </a:cxn>
                <a:cxn ang="0">
                  <a:pos x="11" y="35"/>
                </a:cxn>
                <a:cxn ang="0">
                  <a:pos x="2" y="64"/>
                </a:cxn>
                <a:cxn ang="0">
                  <a:pos x="2" y="94"/>
                </a:cxn>
                <a:cxn ang="0">
                  <a:pos x="4" y="100"/>
                </a:cxn>
                <a:cxn ang="0">
                  <a:pos x="11" y="107"/>
                </a:cxn>
                <a:cxn ang="0">
                  <a:pos x="20" y="107"/>
                </a:cxn>
                <a:cxn ang="0">
                  <a:pos x="27" y="100"/>
                </a:cxn>
                <a:cxn ang="0">
                  <a:pos x="27" y="94"/>
                </a:cxn>
                <a:cxn ang="0">
                  <a:pos x="27" y="69"/>
                </a:cxn>
                <a:cxn ang="0">
                  <a:pos x="35" y="44"/>
                </a:cxn>
                <a:cxn ang="0">
                  <a:pos x="35" y="100"/>
                </a:cxn>
                <a:cxn ang="0">
                  <a:pos x="35" y="102"/>
                </a:cxn>
                <a:cxn ang="0">
                  <a:pos x="35" y="167"/>
                </a:cxn>
                <a:cxn ang="0">
                  <a:pos x="33" y="232"/>
                </a:cxn>
                <a:cxn ang="0">
                  <a:pos x="36" y="243"/>
                </a:cxn>
                <a:cxn ang="0">
                  <a:pos x="47" y="247"/>
                </a:cxn>
                <a:cxn ang="0">
                  <a:pos x="56" y="243"/>
                </a:cxn>
                <a:cxn ang="0">
                  <a:pos x="62" y="232"/>
                </a:cxn>
                <a:cxn ang="0">
                  <a:pos x="64" y="181"/>
                </a:cxn>
                <a:cxn ang="0">
                  <a:pos x="64" y="131"/>
                </a:cxn>
                <a:cxn ang="0">
                  <a:pos x="69" y="131"/>
                </a:cxn>
                <a:cxn ang="0">
                  <a:pos x="71" y="232"/>
                </a:cxn>
                <a:cxn ang="0">
                  <a:pos x="73" y="239"/>
                </a:cxn>
                <a:cxn ang="0">
                  <a:pos x="80" y="247"/>
                </a:cxn>
                <a:cxn ang="0">
                  <a:pos x="91" y="247"/>
                </a:cxn>
                <a:cxn ang="0">
                  <a:pos x="100" y="239"/>
                </a:cxn>
                <a:cxn ang="0">
                  <a:pos x="100" y="232"/>
                </a:cxn>
                <a:cxn ang="0">
                  <a:pos x="98" y="102"/>
                </a:cxn>
                <a:cxn ang="0">
                  <a:pos x="98" y="98"/>
                </a:cxn>
                <a:cxn ang="0">
                  <a:pos x="98" y="42"/>
                </a:cxn>
                <a:cxn ang="0">
                  <a:pos x="103" y="54"/>
                </a:cxn>
                <a:cxn ang="0">
                  <a:pos x="107" y="82"/>
                </a:cxn>
                <a:cxn ang="0">
                  <a:pos x="105" y="94"/>
                </a:cxn>
                <a:cxn ang="0">
                  <a:pos x="109" y="103"/>
                </a:cxn>
                <a:cxn ang="0">
                  <a:pos x="118" y="107"/>
                </a:cxn>
                <a:cxn ang="0">
                  <a:pos x="127" y="103"/>
                </a:cxn>
                <a:cxn ang="0">
                  <a:pos x="132" y="94"/>
                </a:cxn>
                <a:cxn ang="0">
                  <a:pos x="132" y="80"/>
                </a:cxn>
                <a:cxn ang="0">
                  <a:pos x="127" y="49"/>
                </a:cxn>
                <a:cxn ang="0">
                  <a:pos x="114" y="22"/>
                </a:cxn>
                <a:cxn ang="0">
                  <a:pos x="98" y="7"/>
                </a:cxn>
                <a:cxn ang="0">
                  <a:pos x="84" y="2"/>
                </a:cxn>
                <a:cxn ang="0">
                  <a:pos x="74" y="0"/>
                </a:cxn>
              </a:cxnLst>
              <a:rect l="0" t="0" r="r" b="b"/>
              <a:pathLst>
                <a:path w="132" h="247">
                  <a:moveTo>
                    <a:pt x="74" y="0"/>
                  </a:moveTo>
                  <a:lnTo>
                    <a:pt x="74" y="0"/>
                  </a:lnTo>
                  <a:lnTo>
                    <a:pt x="65" y="0"/>
                  </a:lnTo>
                  <a:lnTo>
                    <a:pt x="54" y="0"/>
                  </a:lnTo>
                  <a:lnTo>
                    <a:pt x="54" y="0"/>
                  </a:lnTo>
                  <a:lnTo>
                    <a:pt x="47" y="2"/>
                  </a:lnTo>
                  <a:lnTo>
                    <a:pt x="40" y="4"/>
                  </a:lnTo>
                  <a:lnTo>
                    <a:pt x="27" y="11"/>
                  </a:lnTo>
                  <a:lnTo>
                    <a:pt x="18" y="22"/>
                  </a:lnTo>
                  <a:lnTo>
                    <a:pt x="11" y="35"/>
                  </a:lnTo>
                  <a:lnTo>
                    <a:pt x="6" y="49"/>
                  </a:lnTo>
                  <a:lnTo>
                    <a:pt x="2" y="64"/>
                  </a:lnTo>
                  <a:lnTo>
                    <a:pt x="0" y="80"/>
                  </a:lnTo>
                  <a:lnTo>
                    <a:pt x="2" y="94"/>
                  </a:lnTo>
                  <a:lnTo>
                    <a:pt x="2" y="94"/>
                  </a:lnTo>
                  <a:lnTo>
                    <a:pt x="4" y="100"/>
                  </a:lnTo>
                  <a:lnTo>
                    <a:pt x="6" y="103"/>
                  </a:lnTo>
                  <a:lnTo>
                    <a:pt x="11" y="107"/>
                  </a:lnTo>
                  <a:lnTo>
                    <a:pt x="16" y="107"/>
                  </a:lnTo>
                  <a:lnTo>
                    <a:pt x="20" y="107"/>
                  </a:lnTo>
                  <a:lnTo>
                    <a:pt x="24" y="103"/>
                  </a:lnTo>
                  <a:lnTo>
                    <a:pt x="27" y="100"/>
                  </a:lnTo>
                  <a:lnTo>
                    <a:pt x="27" y="94"/>
                  </a:lnTo>
                  <a:lnTo>
                    <a:pt x="27" y="94"/>
                  </a:lnTo>
                  <a:lnTo>
                    <a:pt x="27" y="83"/>
                  </a:lnTo>
                  <a:lnTo>
                    <a:pt x="27" y="69"/>
                  </a:lnTo>
                  <a:lnTo>
                    <a:pt x="29" y="56"/>
                  </a:lnTo>
                  <a:lnTo>
                    <a:pt x="35" y="44"/>
                  </a:lnTo>
                  <a:lnTo>
                    <a:pt x="35" y="44"/>
                  </a:lnTo>
                  <a:lnTo>
                    <a:pt x="35" y="100"/>
                  </a:lnTo>
                  <a:lnTo>
                    <a:pt x="35" y="102"/>
                  </a:lnTo>
                  <a:lnTo>
                    <a:pt x="35" y="102"/>
                  </a:lnTo>
                  <a:lnTo>
                    <a:pt x="35" y="102"/>
                  </a:lnTo>
                  <a:lnTo>
                    <a:pt x="35" y="167"/>
                  </a:lnTo>
                  <a:lnTo>
                    <a:pt x="33" y="232"/>
                  </a:lnTo>
                  <a:lnTo>
                    <a:pt x="33" y="232"/>
                  </a:lnTo>
                  <a:lnTo>
                    <a:pt x="33" y="239"/>
                  </a:lnTo>
                  <a:lnTo>
                    <a:pt x="36" y="243"/>
                  </a:lnTo>
                  <a:lnTo>
                    <a:pt x="42" y="247"/>
                  </a:lnTo>
                  <a:lnTo>
                    <a:pt x="47" y="247"/>
                  </a:lnTo>
                  <a:lnTo>
                    <a:pt x="53" y="247"/>
                  </a:lnTo>
                  <a:lnTo>
                    <a:pt x="56" y="243"/>
                  </a:lnTo>
                  <a:lnTo>
                    <a:pt x="60" y="239"/>
                  </a:lnTo>
                  <a:lnTo>
                    <a:pt x="62" y="232"/>
                  </a:lnTo>
                  <a:lnTo>
                    <a:pt x="62" y="232"/>
                  </a:lnTo>
                  <a:lnTo>
                    <a:pt x="64" y="181"/>
                  </a:lnTo>
                  <a:lnTo>
                    <a:pt x="64" y="131"/>
                  </a:lnTo>
                  <a:lnTo>
                    <a:pt x="64" y="131"/>
                  </a:lnTo>
                  <a:lnTo>
                    <a:pt x="69" y="131"/>
                  </a:lnTo>
                  <a:lnTo>
                    <a:pt x="69" y="131"/>
                  </a:lnTo>
                  <a:lnTo>
                    <a:pt x="69" y="181"/>
                  </a:lnTo>
                  <a:lnTo>
                    <a:pt x="71" y="232"/>
                  </a:lnTo>
                  <a:lnTo>
                    <a:pt x="71" y="232"/>
                  </a:lnTo>
                  <a:lnTo>
                    <a:pt x="73" y="239"/>
                  </a:lnTo>
                  <a:lnTo>
                    <a:pt x="76" y="243"/>
                  </a:lnTo>
                  <a:lnTo>
                    <a:pt x="80" y="247"/>
                  </a:lnTo>
                  <a:lnTo>
                    <a:pt x="85" y="247"/>
                  </a:lnTo>
                  <a:lnTo>
                    <a:pt x="91" y="247"/>
                  </a:lnTo>
                  <a:lnTo>
                    <a:pt x="96" y="243"/>
                  </a:lnTo>
                  <a:lnTo>
                    <a:pt x="100" y="239"/>
                  </a:lnTo>
                  <a:lnTo>
                    <a:pt x="100" y="232"/>
                  </a:lnTo>
                  <a:lnTo>
                    <a:pt x="100" y="232"/>
                  </a:lnTo>
                  <a:lnTo>
                    <a:pt x="98" y="167"/>
                  </a:lnTo>
                  <a:lnTo>
                    <a:pt x="98" y="102"/>
                  </a:lnTo>
                  <a:lnTo>
                    <a:pt x="98" y="102"/>
                  </a:lnTo>
                  <a:lnTo>
                    <a:pt x="98" y="98"/>
                  </a:lnTo>
                  <a:lnTo>
                    <a:pt x="98" y="98"/>
                  </a:lnTo>
                  <a:lnTo>
                    <a:pt x="98" y="42"/>
                  </a:lnTo>
                  <a:lnTo>
                    <a:pt x="98" y="42"/>
                  </a:lnTo>
                  <a:lnTo>
                    <a:pt x="103" y="54"/>
                  </a:lnTo>
                  <a:lnTo>
                    <a:pt x="105" y="67"/>
                  </a:lnTo>
                  <a:lnTo>
                    <a:pt x="107" y="82"/>
                  </a:lnTo>
                  <a:lnTo>
                    <a:pt x="105" y="94"/>
                  </a:lnTo>
                  <a:lnTo>
                    <a:pt x="105" y="94"/>
                  </a:lnTo>
                  <a:lnTo>
                    <a:pt x="105" y="100"/>
                  </a:lnTo>
                  <a:lnTo>
                    <a:pt x="109" y="103"/>
                  </a:lnTo>
                  <a:lnTo>
                    <a:pt x="113" y="107"/>
                  </a:lnTo>
                  <a:lnTo>
                    <a:pt x="118" y="107"/>
                  </a:lnTo>
                  <a:lnTo>
                    <a:pt x="122" y="107"/>
                  </a:lnTo>
                  <a:lnTo>
                    <a:pt x="127" y="103"/>
                  </a:lnTo>
                  <a:lnTo>
                    <a:pt x="131" y="100"/>
                  </a:lnTo>
                  <a:lnTo>
                    <a:pt x="132" y="94"/>
                  </a:lnTo>
                  <a:lnTo>
                    <a:pt x="132" y="94"/>
                  </a:lnTo>
                  <a:lnTo>
                    <a:pt x="132" y="80"/>
                  </a:lnTo>
                  <a:lnTo>
                    <a:pt x="131" y="64"/>
                  </a:lnTo>
                  <a:lnTo>
                    <a:pt x="127" y="49"/>
                  </a:lnTo>
                  <a:lnTo>
                    <a:pt x="122" y="35"/>
                  </a:lnTo>
                  <a:lnTo>
                    <a:pt x="114" y="22"/>
                  </a:lnTo>
                  <a:lnTo>
                    <a:pt x="103" y="11"/>
                  </a:lnTo>
                  <a:lnTo>
                    <a:pt x="98" y="7"/>
                  </a:lnTo>
                  <a:lnTo>
                    <a:pt x="91" y="4"/>
                  </a:lnTo>
                  <a:lnTo>
                    <a:pt x="84" y="2"/>
                  </a:lnTo>
                  <a:lnTo>
                    <a:pt x="74" y="0"/>
                  </a:lnTo>
                  <a:lnTo>
                    <a:pt x="74"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81" name="Freeform 63"/>
          <p:cNvSpPr>
            <a:spLocks noEditPoints="1"/>
          </p:cNvSpPr>
          <p:nvPr/>
        </p:nvSpPr>
        <p:spPr bwMode="auto">
          <a:xfrm>
            <a:off x="6303963" y="2476500"/>
            <a:ext cx="484187" cy="414338"/>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82" name="Freeform 69"/>
          <p:cNvSpPr>
            <a:spLocks noEditPoints="1"/>
          </p:cNvSpPr>
          <p:nvPr/>
        </p:nvSpPr>
        <p:spPr bwMode="auto">
          <a:xfrm>
            <a:off x="1471613" y="1470025"/>
            <a:ext cx="309562" cy="452438"/>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83" name="Freeform 70"/>
          <p:cNvSpPr>
            <a:spLocks noEditPoints="1"/>
          </p:cNvSpPr>
          <p:nvPr/>
        </p:nvSpPr>
        <p:spPr bwMode="auto">
          <a:xfrm>
            <a:off x="2603500" y="1470025"/>
            <a:ext cx="457200" cy="452438"/>
          </a:xfrm>
          <a:custGeom>
            <a:avLst/>
            <a:gdLst/>
            <a:ahLst/>
            <a:cxnLst>
              <a:cxn ang="0">
                <a:pos x="150" y="0"/>
              </a:cxn>
              <a:cxn ang="0">
                <a:pos x="119" y="4"/>
              </a:cxn>
              <a:cxn ang="0">
                <a:pos x="92" y="13"/>
              </a:cxn>
              <a:cxn ang="0">
                <a:pos x="67" y="27"/>
              </a:cxn>
              <a:cxn ang="0">
                <a:pos x="43" y="45"/>
              </a:cxn>
              <a:cxn ang="0">
                <a:pos x="25" y="67"/>
              </a:cxn>
              <a:cxn ang="0">
                <a:pos x="11" y="92"/>
              </a:cxn>
              <a:cxn ang="0">
                <a:pos x="2" y="121"/>
              </a:cxn>
              <a:cxn ang="0">
                <a:pos x="0" y="152"/>
              </a:cxn>
              <a:cxn ang="0">
                <a:pos x="0" y="167"/>
              </a:cxn>
              <a:cxn ang="0">
                <a:pos x="5" y="198"/>
              </a:cxn>
              <a:cxn ang="0">
                <a:pos x="18" y="225"/>
              </a:cxn>
              <a:cxn ang="0">
                <a:pos x="34" y="248"/>
              </a:cxn>
              <a:cxn ang="0">
                <a:pos x="54" y="268"/>
              </a:cxn>
              <a:cxn ang="0">
                <a:pos x="78" y="285"/>
              </a:cxn>
              <a:cxn ang="0">
                <a:pos x="105" y="295"/>
              </a:cxn>
              <a:cxn ang="0">
                <a:pos x="136" y="303"/>
              </a:cxn>
              <a:cxn ang="0">
                <a:pos x="150" y="303"/>
              </a:cxn>
              <a:cxn ang="0">
                <a:pos x="181" y="301"/>
              </a:cxn>
              <a:cxn ang="0">
                <a:pos x="210" y="292"/>
              </a:cxn>
              <a:cxn ang="0">
                <a:pos x="235" y="277"/>
              </a:cxn>
              <a:cxn ang="0">
                <a:pos x="257" y="259"/>
              </a:cxn>
              <a:cxn ang="0">
                <a:pos x="275" y="236"/>
              </a:cxn>
              <a:cxn ang="0">
                <a:pos x="290" y="210"/>
              </a:cxn>
              <a:cxn ang="0">
                <a:pos x="299" y="183"/>
              </a:cxn>
              <a:cxn ang="0">
                <a:pos x="302" y="152"/>
              </a:cxn>
              <a:cxn ang="0">
                <a:pos x="301" y="136"/>
              </a:cxn>
              <a:cxn ang="0">
                <a:pos x="295" y="107"/>
              </a:cxn>
              <a:cxn ang="0">
                <a:pos x="283" y="80"/>
              </a:cxn>
              <a:cxn ang="0">
                <a:pos x="268" y="56"/>
              </a:cxn>
              <a:cxn ang="0">
                <a:pos x="246" y="34"/>
              </a:cxn>
              <a:cxn ang="0">
                <a:pos x="223" y="18"/>
              </a:cxn>
              <a:cxn ang="0">
                <a:pos x="196" y="7"/>
              </a:cxn>
              <a:cxn ang="0">
                <a:pos x="167" y="2"/>
              </a:cxn>
              <a:cxn ang="0">
                <a:pos x="150" y="0"/>
              </a:cxn>
              <a:cxn ang="0">
                <a:pos x="94" y="227"/>
              </a:cxn>
              <a:cxn ang="0">
                <a:pos x="94" y="76"/>
              </a:cxn>
              <a:cxn ang="0">
                <a:pos x="132" y="227"/>
              </a:cxn>
              <a:cxn ang="0">
                <a:pos x="170" y="227"/>
              </a:cxn>
              <a:cxn ang="0">
                <a:pos x="170" y="76"/>
              </a:cxn>
              <a:cxn ang="0">
                <a:pos x="206" y="227"/>
              </a:cxn>
            </a:cxnLst>
            <a:rect l="0" t="0" r="r" b="b"/>
            <a:pathLst>
              <a:path w="302" h="303">
                <a:moveTo>
                  <a:pt x="150" y="0"/>
                </a:moveTo>
                <a:lnTo>
                  <a:pt x="150" y="0"/>
                </a:lnTo>
                <a:lnTo>
                  <a:pt x="136" y="2"/>
                </a:lnTo>
                <a:lnTo>
                  <a:pt x="119" y="4"/>
                </a:lnTo>
                <a:lnTo>
                  <a:pt x="105" y="7"/>
                </a:lnTo>
                <a:lnTo>
                  <a:pt x="92" y="13"/>
                </a:lnTo>
                <a:lnTo>
                  <a:pt x="78" y="18"/>
                </a:lnTo>
                <a:lnTo>
                  <a:pt x="67" y="27"/>
                </a:lnTo>
                <a:lnTo>
                  <a:pt x="54" y="34"/>
                </a:lnTo>
                <a:lnTo>
                  <a:pt x="43" y="45"/>
                </a:lnTo>
                <a:lnTo>
                  <a:pt x="34" y="56"/>
                </a:lnTo>
                <a:lnTo>
                  <a:pt x="25" y="67"/>
                </a:lnTo>
                <a:lnTo>
                  <a:pt x="18" y="80"/>
                </a:lnTo>
                <a:lnTo>
                  <a:pt x="11" y="92"/>
                </a:lnTo>
                <a:lnTo>
                  <a:pt x="5" y="107"/>
                </a:lnTo>
                <a:lnTo>
                  <a:pt x="2" y="121"/>
                </a:lnTo>
                <a:lnTo>
                  <a:pt x="0" y="136"/>
                </a:lnTo>
                <a:lnTo>
                  <a:pt x="0" y="152"/>
                </a:lnTo>
                <a:lnTo>
                  <a:pt x="0" y="152"/>
                </a:lnTo>
                <a:lnTo>
                  <a:pt x="0" y="167"/>
                </a:lnTo>
                <a:lnTo>
                  <a:pt x="2" y="183"/>
                </a:lnTo>
                <a:lnTo>
                  <a:pt x="5" y="198"/>
                </a:lnTo>
                <a:lnTo>
                  <a:pt x="11" y="210"/>
                </a:lnTo>
                <a:lnTo>
                  <a:pt x="18" y="225"/>
                </a:lnTo>
                <a:lnTo>
                  <a:pt x="25" y="236"/>
                </a:lnTo>
                <a:lnTo>
                  <a:pt x="34" y="248"/>
                </a:lnTo>
                <a:lnTo>
                  <a:pt x="43" y="259"/>
                </a:lnTo>
                <a:lnTo>
                  <a:pt x="54" y="268"/>
                </a:lnTo>
                <a:lnTo>
                  <a:pt x="67" y="277"/>
                </a:lnTo>
                <a:lnTo>
                  <a:pt x="78" y="285"/>
                </a:lnTo>
                <a:lnTo>
                  <a:pt x="92" y="292"/>
                </a:lnTo>
                <a:lnTo>
                  <a:pt x="105" y="295"/>
                </a:lnTo>
                <a:lnTo>
                  <a:pt x="119" y="301"/>
                </a:lnTo>
                <a:lnTo>
                  <a:pt x="136" y="303"/>
                </a:lnTo>
                <a:lnTo>
                  <a:pt x="150" y="303"/>
                </a:lnTo>
                <a:lnTo>
                  <a:pt x="150" y="303"/>
                </a:lnTo>
                <a:lnTo>
                  <a:pt x="167" y="303"/>
                </a:lnTo>
                <a:lnTo>
                  <a:pt x="181" y="301"/>
                </a:lnTo>
                <a:lnTo>
                  <a:pt x="196" y="295"/>
                </a:lnTo>
                <a:lnTo>
                  <a:pt x="210" y="292"/>
                </a:lnTo>
                <a:lnTo>
                  <a:pt x="223" y="285"/>
                </a:lnTo>
                <a:lnTo>
                  <a:pt x="235" y="277"/>
                </a:lnTo>
                <a:lnTo>
                  <a:pt x="246" y="268"/>
                </a:lnTo>
                <a:lnTo>
                  <a:pt x="257" y="259"/>
                </a:lnTo>
                <a:lnTo>
                  <a:pt x="268" y="248"/>
                </a:lnTo>
                <a:lnTo>
                  <a:pt x="275" y="236"/>
                </a:lnTo>
                <a:lnTo>
                  <a:pt x="283" y="225"/>
                </a:lnTo>
                <a:lnTo>
                  <a:pt x="290" y="210"/>
                </a:lnTo>
                <a:lnTo>
                  <a:pt x="295" y="198"/>
                </a:lnTo>
                <a:lnTo>
                  <a:pt x="299" y="183"/>
                </a:lnTo>
                <a:lnTo>
                  <a:pt x="301" y="167"/>
                </a:lnTo>
                <a:lnTo>
                  <a:pt x="302" y="152"/>
                </a:lnTo>
                <a:lnTo>
                  <a:pt x="302" y="152"/>
                </a:lnTo>
                <a:lnTo>
                  <a:pt x="301" y="136"/>
                </a:lnTo>
                <a:lnTo>
                  <a:pt x="299" y="121"/>
                </a:lnTo>
                <a:lnTo>
                  <a:pt x="295" y="107"/>
                </a:lnTo>
                <a:lnTo>
                  <a:pt x="290" y="92"/>
                </a:lnTo>
                <a:lnTo>
                  <a:pt x="283" y="80"/>
                </a:lnTo>
                <a:lnTo>
                  <a:pt x="275" y="67"/>
                </a:lnTo>
                <a:lnTo>
                  <a:pt x="268" y="56"/>
                </a:lnTo>
                <a:lnTo>
                  <a:pt x="257" y="45"/>
                </a:lnTo>
                <a:lnTo>
                  <a:pt x="246" y="34"/>
                </a:lnTo>
                <a:lnTo>
                  <a:pt x="235" y="27"/>
                </a:lnTo>
                <a:lnTo>
                  <a:pt x="223" y="18"/>
                </a:lnTo>
                <a:lnTo>
                  <a:pt x="210" y="13"/>
                </a:lnTo>
                <a:lnTo>
                  <a:pt x="196" y="7"/>
                </a:lnTo>
                <a:lnTo>
                  <a:pt x="181" y="4"/>
                </a:lnTo>
                <a:lnTo>
                  <a:pt x="167" y="2"/>
                </a:lnTo>
                <a:lnTo>
                  <a:pt x="150" y="0"/>
                </a:lnTo>
                <a:lnTo>
                  <a:pt x="150" y="0"/>
                </a:lnTo>
                <a:close/>
                <a:moveTo>
                  <a:pt x="132" y="227"/>
                </a:moveTo>
                <a:lnTo>
                  <a:pt x="94" y="227"/>
                </a:lnTo>
                <a:lnTo>
                  <a:pt x="94" y="152"/>
                </a:lnTo>
                <a:lnTo>
                  <a:pt x="94" y="76"/>
                </a:lnTo>
                <a:lnTo>
                  <a:pt x="132" y="76"/>
                </a:lnTo>
                <a:lnTo>
                  <a:pt x="132" y="227"/>
                </a:lnTo>
                <a:close/>
                <a:moveTo>
                  <a:pt x="206" y="227"/>
                </a:moveTo>
                <a:lnTo>
                  <a:pt x="170" y="227"/>
                </a:lnTo>
                <a:lnTo>
                  <a:pt x="170" y="152"/>
                </a:lnTo>
                <a:lnTo>
                  <a:pt x="170" y="76"/>
                </a:lnTo>
                <a:lnTo>
                  <a:pt x="206" y="76"/>
                </a:lnTo>
                <a:lnTo>
                  <a:pt x="206" y="227"/>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grpSp>
        <p:nvGrpSpPr>
          <p:cNvPr id="84" name="Group 74"/>
          <p:cNvGrpSpPr/>
          <p:nvPr/>
        </p:nvGrpSpPr>
        <p:grpSpPr>
          <a:xfrm>
            <a:off x="5157057" y="1472262"/>
            <a:ext cx="249363" cy="450653"/>
            <a:chOff x="3386647" y="802411"/>
            <a:chExt cx="172336" cy="311450"/>
          </a:xfrm>
          <a:solidFill>
            <a:srgbClr val="35AFA2"/>
          </a:solidFill>
        </p:grpSpPr>
        <p:sp>
          <p:nvSpPr>
            <p:cNvPr id="85" name="Freeform 71"/>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6"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7" name="Freeform 73"/>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88" name="Freeform 74"/>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89" name="Line 75"/>
            <p:cNvSpPr>
              <a:spLocks noChangeShapeType="1"/>
            </p:cNvSpPr>
            <p:nvPr/>
          </p:nvSpPr>
          <p:spPr bwMode="auto">
            <a:xfrm>
              <a:off x="3534067" y="924914"/>
              <a:ext cx="2077" cy="2077"/>
            </a:xfrm>
            <a:prstGeom prst="line">
              <a:avLst/>
            </a:prstGeom>
            <a:grpFill/>
            <a:ln w="9525">
              <a:noFill/>
              <a:round/>
            </a:ln>
          </p:spPr>
          <p:txBody>
            <a:bodyPr lIns="121920" tIns="60960" rIns="121920" bIns="60960"/>
            <a:lstStyle/>
            <a:p>
              <a:pPr>
                <a:defRPr/>
              </a:pPr>
              <a:endParaRPr lang="en-US" sz="3200">
                <a:solidFill>
                  <a:prstClr val="black"/>
                </a:solidFill>
              </a:endParaRPr>
            </a:p>
          </p:txBody>
        </p:sp>
      </p:grpSp>
      <p:grpSp>
        <p:nvGrpSpPr>
          <p:cNvPr id="90" name="Group 75"/>
          <p:cNvGrpSpPr/>
          <p:nvPr/>
        </p:nvGrpSpPr>
        <p:grpSpPr>
          <a:xfrm>
            <a:off x="6309928" y="1466252"/>
            <a:ext cx="474691" cy="462672"/>
            <a:chOff x="4080141" y="798258"/>
            <a:chExt cx="328062" cy="319755"/>
          </a:xfrm>
          <a:solidFill>
            <a:srgbClr val="35AFA2"/>
          </a:solidFill>
        </p:grpSpPr>
        <p:sp>
          <p:nvSpPr>
            <p:cNvPr id="91" name="Freeform 76"/>
            <p:cNvSpPr/>
            <p:nvPr/>
          </p:nvSpPr>
          <p:spPr bwMode="auto">
            <a:xfrm>
              <a:off x="4080141" y="823174"/>
              <a:ext cx="294839" cy="294839"/>
            </a:xfrm>
            <a:custGeom>
              <a:avLst/>
              <a:gdLst/>
              <a:ahLst/>
              <a:cxnLst>
                <a:cxn ang="0">
                  <a:pos x="141" y="141"/>
                </a:cxn>
                <a:cxn ang="0">
                  <a:pos x="284" y="141"/>
                </a:cxn>
                <a:cxn ang="0">
                  <a:pos x="284" y="141"/>
                </a:cxn>
                <a:cxn ang="0">
                  <a:pos x="283" y="156"/>
                </a:cxn>
                <a:cxn ang="0">
                  <a:pos x="281" y="170"/>
                </a:cxn>
                <a:cxn ang="0">
                  <a:pos x="277" y="185"/>
                </a:cxn>
                <a:cxn ang="0">
                  <a:pos x="274" y="197"/>
                </a:cxn>
                <a:cxn ang="0">
                  <a:pos x="266" y="210"/>
                </a:cxn>
                <a:cxn ang="0">
                  <a:pos x="259" y="221"/>
                </a:cxn>
                <a:cxn ang="0">
                  <a:pos x="252" y="232"/>
                </a:cxn>
                <a:cxn ang="0">
                  <a:pos x="243" y="243"/>
                </a:cxn>
                <a:cxn ang="0">
                  <a:pos x="232" y="252"/>
                </a:cxn>
                <a:cxn ang="0">
                  <a:pos x="221" y="259"/>
                </a:cxn>
                <a:cxn ang="0">
                  <a:pos x="210" y="266"/>
                </a:cxn>
                <a:cxn ang="0">
                  <a:pos x="197" y="273"/>
                </a:cxn>
                <a:cxn ang="0">
                  <a:pos x="185" y="277"/>
                </a:cxn>
                <a:cxn ang="0">
                  <a:pos x="170" y="281"/>
                </a:cxn>
                <a:cxn ang="0">
                  <a:pos x="156" y="283"/>
                </a:cxn>
                <a:cxn ang="0">
                  <a:pos x="141" y="284"/>
                </a:cxn>
                <a:cxn ang="0">
                  <a:pos x="141" y="284"/>
                </a:cxn>
                <a:cxn ang="0">
                  <a:pos x="127" y="283"/>
                </a:cxn>
                <a:cxn ang="0">
                  <a:pos x="112" y="281"/>
                </a:cxn>
                <a:cxn ang="0">
                  <a:pos x="100" y="277"/>
                </a:cxn>
                <a:cxn ang="0">
                  <a:pos x="87" y="273"/>
                </a:cxn>
                <a:cxn ang="0">
                  <a:pos x="74" y="266"/>
                </a:cxn>
                <a:cxn ang="0">
                  <a:pos x="62" y="259"/>
                </a:cxn>
                <a:cxn ang="0">
                  <a:pos x="51" y="252"/>
                </a:cxn>
                <a:cxn ang="0">
                  <a:pos x="42" y="243"/>
                </a:cxn>
                <a:cxn ang="0">
                  <a:pos x="33" y="232"/>
                </a:cxn>
                <a:cxn ang="0">
                  <a:pos x="23" y="221"/>
                </a:cxn>
                <a:cxn ang="0">
                  <a:pos x="16" y="210"/>
                </a:cxn>
                <a:cxn ang="0">
                  <a:pos x="11" y="197"/>
                </a:cxn>
                <a:cxn ang="0">
                  <a:pos x="5" y="185"/>
                </a:cxn>
                <a:cxn ang="0">
                  <a:pos x="2" y="170"/>
                </a:cxn>
                <a:cxn ang="0">
                  <a:pos x="0" y="156"/>
                </a:cxn>
                <a:cxn ang="0">
                  <a:pos x="0" y="141"/>
                </a:cxn>
                <a:cxn ang="0">
                  <a:pos x="0" y="141"/>
                </a:cxn>
                <a:cxn ang="0">
                  <a:pos x="0" y="127"/>
                </a:cxn>
                <a:cxn ang="0">
                  <a:pos x="2" y="114"/>
                </a:cxn>
                <a:cxn ang="0">
                  <a:pos x="5" y="99"/>
                </a:cxn>
                <a:cxn ang="0">
                  <a:pos x="11" y="87"/>
                </a:cxn>
                <a:cxn ang="0">
                  <a:pos x="16" y="74"/>
                </a:cxn>
                <a:cxn ang="0">
                  <a:pos x="23" y="63"/>
                </a:cxn>
                <a:cxn ang="0">
                  <a:pos x="33" y="52"/>
                </a:cxn>
                <a:cxn ang="0">
                  <a:pos x="42" y="41"/>
                </a:cxn>
                <a:cxn ang="0">
                  <a:pos x="51" y="32"/>
                </a:cxn>
                <a:cxn ang="0">
                  <a:pos x="62" y="23"/>
                </a:cxn>
                <a:cxn ang="0">
                  <a:pos x="74" y="16"/>
                </a:cxn>
                <a:cxn ang="0">
                  <a:pos x="87" y="11"/>
                </a:cxn>
                <a:cxn ang="0">
                  <a:pos x="100" y="7"/>
                </a:cxn>
                <a:cxn ang="0">
                  <a:pos x="112" y="3"/>
                </a:cxn>
                <a:cxn ang="0">
                  <a:pos x="127" y="0"/>
                </a:cxn>
                <a:cxn ang="0">
                  <a:pos x="141" y="0"/>
                </a:cxn>
                <a:cxn ang="0">
                  <a:pos x="141" y="141"/>
                </a:cxn>
              </a:cxnLst>
              <a:rect l="0" t="0" r="r" b="b"/>
              <a:pathLst>
                <a:path w="284" h="284">
                  <a:moveTo>
                    <a:pt x="141" y="141"/>
                  </a:moveTo>
                  <a:lnTo>
                    <a:pt x="284" y="141"/>
                  </a:lnTo>
                  <a:lnTo>
                    <a:pt x="284" y="141"/>
                  </a:lnTo>
                  <a:lnTo>
                    <a:pt x="283" y="156"/>
                  </a:lnTo>
                  <a:lnTo>
                    <a:pt x="281" y="170"/>
                  </a:lnTo>
                  <a:lnTo>
                    <a:pt x="277" y="185"/>
                  </a:lnTo>
                  <a:lnTo>
                    <a:pt x="274" y="197"/>
                  </a:lnTo>
                  <a:lnTo>
                    <a:pt x="266" y="210"/>
                  </a:lnTo>
                  <a:lnTo>
                    <a:pt x="259" y="221"/>
                  </a:lnTo>
                  <a:lnTo>
                    <a:pt x="252" y="232"/>
                  </a:lnTo>
                  <a:lnTo>
                    <a:pt x="243" y="243"/>
                  </a:lnTo>
                  <a:lnTo>
                    <a:pt x="232" y="252"/>
                  </a:lnTo>
                  <a:lnTo>
                    <a:pt x="221" y="259"/>
                  </a:lnTo>
                  <a:lnTo>
                    <a:pt x="210" y="266"/>
                  </a:lnTo>
                  <a:lnTo>
                    <a:pt x="197" y="273"/>
                  </a:lnTo>
                  <a:lnTo>
                    <a:pt x="185" y="277"/>
                  </a:lnTo>
                  <a:lnTo>
                    <a:pt x="170" y="281"/>
                  </a:lnTo>
                  <a:lnTo>
                    <a:pt x="156" y="283"/>
                  </a:lnTo>
                  <a:lnTo>
                    <a:pt x="141" y="284"/>
                  </a:lnTo>
                  <a:lnTo>
                    <a:pt x="141" y="284"/>
                  </a:lnTo>
                  <a:lnTo>
                    <a:pt x="127" y="283"/>
                  </a:lnTo>
                  <a:lnTo>
                    <a:pt x="112" y="281"/>
                  </a:lnTo>
                  <a:lnTo>
                    <a:pt x="100" y="277"/>
                  </a:lnTo>
                  <a:lnTo>
                    <a:pt x="87" y="273"/>
                  </a:lnTo>
                  <a:lnTo>
                    <a:pt x="74" y="266"/>
                  </a:lnTo>
                  <a:lnTo>
                    <a:pt x="62" y="259"/>
                  </a:lnTo>
                  <a:lnTo>
                    <a:pt x="51" y="252"/>
                  </a:lnTo>
                  <a:lnTo>
                    <a:pt x="42" y="243"/>
                  </a:lnTo>
                  <a:lnTo>
                    <a:pt x="33" y="232"/>
                  </a:lnTo>
                  <a:lnTo>
                    <a:pt x="23" y="221"/>
                  </a:lnTo>
                  <a:lnTo>
                    <a:pt x="16" y="210"/>
                  </a:lnTo>
                  <a:lnTo>
                    <a:pt x="11" y="197"/>
                  </a:lnTo>
                  <a:lnTo>
                    <a:pt x="5" y="185"/>
                  </a:lnTo>
                  <a:lnTo>
                    <a:pt x="2" y="170"/>
                  </a:lnTo>
                  <a:lnTo>
                    <a:pt x="0" y="156"/>
                  </a:lnTo>
                  <a:lnTo>
                    <a:pt x="0" y="141"/>
                  </a:lnTo>
                  <a:lnTo>
                    <a:pt x="0" y="141"/>
                  </a:lnTo>
                  <a:lnTo>
                    <a:pt x="0" y="127"/>
                  </a:lnTo>
                  <a:lnTo>
                    <a:pt x="2" y="114"/>
                  </a:lnTo>
                  <a:lnTo>
                    <a:pt x="5" y="99"/>
                  </a:lnTo>
                  <a:lnTo>
                    <a:pt x="11" y="87"/>
                  </a:lnTo>
                  <a:lnTo>
                    <a:pt x="16" y="74"/>
                  </a:lnTo>
                  <a:lnTo>
                    <a:pt x="23" y="63"/>
                  </a:lnTo>
                  <a:lnTo>
                    <a:pt x="33" y="52"/>
                  </a:lnTo>
                  <a:lnTo>
                    <a:pt x="42" y="41"/>
                  </a:lnTo>
                  <a:lnTo>
                    <a:pt x="51" y="32"/>
                  </a:lnTo>
                  <a:lnTo>
                    <a:pt x="62" y="23"/>
                  </a:lnTo>
                  <a:lnTo>
                    <a:pt x="74" y="16"/>
                  </a:lnTo>
                  <a:lnTo>
                    <a:pt x="87" y="11"/>
                  </a:lnTo>
                  <a:lnTo>
                    <a:pt x="100" y="7"/>
                  </a:lnTo>
                  <a:lnTo>
                    <a:pt x="112" y="3"/>
                  </a:lnTo>
                  <a:lnTo>
                    <a:pt x="127" y="0"/>
                  </a:lnTo>
                  <a:lnTo>
                    <a:pt x="141" y="0"/>
                  </a:lnTo>
                  <a:lnTo>
                    <a:pt x="141" y="14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2" name="Freeform 77"/>
            <p:cNvSpPr/>
            <p:nvPr/>
          </p:nvSpPr>
          <p:spPr bwMode="auto">
            <a:xfrm>
              <a:off x="4260783" y="798258"/>
              <a:ext cx="147420" cy="147420"/>
            </a:xfrm>
            <a:custGeom>
              <a:avLst/>
              <a:gdLst/>
              <a:ahLst/>
              <a:cxnLst>
                <a:cxn ang="0">
                  <a:pos x="0" y="142"/>
                </a:cxn>
                <a:cxn ang="0">
                  <a:pos x="141" y="142"/>
                </a:cxn>
                <a:cxn ang="0">
                  <a:pos x="141" y="142"/>
                </a:cxn>
                <a:cxn ang="0">
                  <a:pos x="141" y="127"/>
                </a:cxn>
                <a:cxn ang="0">
                  <a:pos x="139" y="113"/>
                </a:cxn>
                <a:cxn ang="0">
                  <a:pos x="136" y="100"/>
                </a:cxn>
                <a:cxn ang="0">
                  <a:pos x="130" y="87"/>
                </a:cxn>
                <a:cxn ang="0">
                  <a:pos x="125" y="74"/>
                </a:cxn>
                <a:cxn ang="0">
                  <a:pos x="118" y="62"/>
                </a:cxn>
                <a:cxn ang="0">
                  <a:pos x="109" y="51"/>
                </a:cxn>
                <a:cxn ang="0">
                  <a:pos x="100" y="42"/>
                </a:cxn>
                <a:cxn ang="0">
                  <a:pos x="91" y="33"/>
                </a:cxn>
                <a:cxn ang="0">
                  <a:pos x="80" y="24"/>
                </a:cxn>
                <a:cxn ang="0">
                  <a:pos x="67" y="16"/>
                </a:cxn>
                <a:cxn ang="0">
                  <a:pos x="54" y="11"/>
                </a:cxn>
                <a:cxn ang="0">
                  <a:pos x="42" y="6"/>
                </a:cxn>
                <a:cxn ang="0">
                  <a:pos x="29" y="2"/>
                </a:cxn>
                <a:cxn ang="0">
                  <a:pos x="14" y="0"/>
                </a:cxn>
                <a:cxn ang="0">
                  <a:pos x="0" y="0"/>
                </a:cxn>
                <a:cxn ang="0">
                  <a:pos x="0" y="142"/>
                </a:cxn>
              </a:cxnLst>
              <a:rect l="0" t="0" r="r" b="b"/>
              <a:pathLst>
                <a:path w="141" h="142">
                  <a:moveTo>
                    <a:pt x="0" y="142"/>
                  </a:moveTo>
                  <a:lnTo>
                    <a:pt x="141" y="142"/>
                  </a:lnTo>
                  <a:lnTo>
                    <a:pt x="141" y="142"/>
                  </a:lnTo>
                  <a:lnTo>
                    <a:pt x="141" y="127"/>
                  </a:lnTo>
                  <a:lnTo>
                    <a:pt x="139" y="113"/>
                  </a:lnTo>
                  <a:lnTo>
                    <a:pt x="136" y="100"/>
                  </a:lnTo>
                  <a:lnTo>
                    <a:pt x="130" y="87"/>
                  </a:lnTo>
                  <a:lnTo>
                    <a:pt x="125" y="74"/>
                  </a:lnTo>
                  <a:lnTo>
                    <a:pt x="118" y="62"/>
                  </a:lnTo>
                  <a:lnTo>
                    <a:pt x="109" y="51"/>
                  </a:lnTo>
                  <a:lnTo>
                    <a:pt x="100" y="42"/>
                  </a:lnTo>
                  <a:lnTo>
                    <a:pt x="91" y="33"/>
                  </a:lnTo>
                  <a:lnTo>
                    <a:pt x="80" y="24"/>
                  </a:lnTo>
                  <a:lnTo>
                    <a:pt x="67" y="16"/>
                  </a:lnTo>
                  <a:lnTo>
                    <a:pt x="54" y="11"/>
                  </a:lnTo>
                  <a:lnTo>
                    <a:pt x="42" y="6"/>
                  </a:lnTo>
                  <a:lnTo>
                    <a:pt x="29" y="2"/>
                  </a:lnTo>
                  <a:lnTo>
                    <a:pt x="14" y="0"/>
                  </a:lnTo>
                  <a:lnTo>
                    <a:pt x="0" y="0"/>
                  </a:lnTo>
                  <a:lnTo>
                    <a:pt x="0" y="142"/>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93" name="Group 73"/>
          <p:cNvGrpSpPr/>
          <p:nvPr/>
        </p:nvGrpSpPr>
        <p:grpSpPr>
          <a:xfrm>
            <a:off x="3812500" y="1469375"/>
            <a:ext cx="513747" cy="453656"/>
            <a:chOff x="2549886" y="800334"/>
            <a:chExt cx="355053" cy="313526"/>
          </a:xfrm>
          <a:solidFill>
            <a:srgbClr val="35AFA2"/>
          </a:solidFill>
        </p:grpSpPr>
        <p:sp>
          <p:nvSpPr>
            <p:cNvPr id="94" name="Freeform 88"/>
            <p:cNvSpPr/>
            <p:nvPr/>
          </p:nvSpPr>
          <p:spPr bwMode="auto">
            <a:xfrm>
              <a:off x="2653702" y="1055723"/>
              <a:ext cx="58137" cy="58137"/>
            </a:xfrm>
            <a:custGeom>
              <a:avLst/>
              <a:gdLst/>
              <a:ahLst/>
              <a:cxnLst>
                <a:cxn ang="0">
                  <a:pos x="27" y="0"/>
                </a:cxn>
                <a:cxn ang="0">
                  <a:pos x="27" y="0"/>
                </a:cxn>
                <a:cxn ang="0">
                  <a:pos x="34" y="0"/>
                </a:cxn>
                <a:cxn ang="0">
                  <a:pos x="40" y="2"/>
                </a:cxn>
                <a:cxn ang="0">
                  <a:pos x="49" y="10"/>
                </a:cxn>
                <a:cxn ang="0">
                  <a:pos x="54" y="19"/>
                </a:cxn>
                <a:cxn ang="0">
                  <a:pos x="56" y="24"/>
                </a:cxn>
                <a:cxn ang="0">
                  <a:pos x="56" y="30"/>
                </a:cxn>
                <a:cxn ang="0">
                  <a:pos x="56" y="30"/>
                </a:cxn>
                <a:cxn ang="0">
                  <a:pos x="56" y="35"/>
                </a:cxn>
                <a:cxn ang="0">
                  <a:pos x="54" y="40"/>
                </a:cxn>
                <a:cxn ang="0">
                  <a:pos x="49" y="49"/>
                </a:cxn>
                <a:cxn ang="0">
                  <a:pos x="40" y="55"/>
                </a:cxn>
                <a:cxn ang="0">
                  <a:pos x="34" y="57"/>
                </a:cxn>
                <a:cxn ang="0">
                  <a:pos x="27" y="57"/>
                </a:cxn>
                <a:cxn ang="0">
                  <a:pos x="27" y="57"/>
                </a:cxn>
                <a:cxn ang="0">
                  <a:pos x="22" y="57"/>
                </a:cxn>
                <a:cxn ang="0">
                  <a:pos x="16" y="55"/>
                </a:cxn>
                <a:cxn ang="0">
                  <a:pos x="7" y="49"/>
                </a:cxn>
                <a:cxn ang="0">
                  <a:pos x="2" y="40"/>
                </a:cxn>
                <a:cxn ang="0">
                  <a:pos x="0" y="35"/>
                </a:cxn>
                <a:cxn ang="0">
                  <a:pos x="0" y="30"/>
                </a:cxn>
                <a:cxn ang="0">
                  <a:pos x="0" y="30"/>
                </a:cxn>
                <a:cxn ang="0">
                  <a:pos x="0" y="24"/>
                </a:cxn>
                <a:cxn ang="0">
                  <a:pos x="2" y="19"/>
                </a:cxn>
                <a:cxn ang="0">
                  <a:pos x="7" y="10"/>
                </a:cxn>
                <a:cxn ang="0">
                  <a:pos x="16" y="2"/>
                </a:cxn>
                <a:cxn ang="0">
                  <a:pos x="22" y="0"/>
                </a:cxn>
                <a:cxn ang="0">
                  <a:pos x="27" y="0"/>
                </a:cxn>
                <a:cxn ang="0">
                  <a:pos x="27" y="0"/>
                </a:cxn>
              </a:cxnLst>
              <a:rect l="0" t="0" r="r" b="b"/>
              <a:pathLst>
                <a:path w="56" h="57">
                  <a:moveTo>
                    <a:pt x="27" y="0"/>
                  </a:moveTo>
                  <a:lnTo>
                    <a:pt x="27" y="0"/>
                  </a:lnTo>
                  <a:lnTo>
                    <a:pt x="34" y="0"/>
                  </a:lnTo>
                  <a:lnTo>
                    <a:pt x="40" y="2"/>
                  </a:lnTo>
                  <a:lnTo>
                    <a:pt x="49" y="10"/>
                  </a:lnTo>
                  <a:lnTo>
                    <a:pt x="54" y="19"/>
                  </a:lnTo>
                  <a:lnTo>
                    <a:pt x="56" y="24"/>
                  </a:lnTo>
                  <a:lnTo>
                    <a:pt x="56" y="30"/>
                  </a:lnTo>
                  <a:lnTo>
                    <a:pt x="56" y="30"/>
                  </a:lnTo>
                  <a:lnTo>
                    <a:pt x="56" y="35"/>
                  </a:lnTo>
                  <a:lnTo>
                    <a:pt x="54" y="40"/>
                  </a:lnTo>
                  <a:lnTo>
                    <a:pt x="49" y="49"/>
                  </a:lnTo>
                  <a:lnTo>
                    <a:pt x="40" y="55"/>
                  </a:lnTo>
                  <a:lnTo>
                    <a:pt x="34" y="57"/>
                  </a:lnTo>
                  <a:lnTo>
                    <a:pt x="27" y="57"/>
                  </a:lnTo>
                  <a:lnTo>
                    <a:pt x="27" y="57"/>
                  </a:lnTo>
                  <a:lnTo>
                    <a:pt x="22" y="57"/>
                  </a:lnTo>
                  <a:lnTo>
                    <a:pt x="16" y="55"/>
                  </a:lnTo>
                  <a:lnTo>
                    <a:pt x="7" y="49"/>
                  </a:lnTo>
                  <a:lnTo>
                    <a:pt x="2" y="40"/>
                  </a:lnTo>
                  <a:lnTo>
                    <a:pt x="0" y="35"/>
                  </a:lnTo>
                  <a:lnTo>
                    <a:pt x="0" y="30"/>
                  </a:lnTo>
                  <a:lnTo>
                    <a:pt x="0" y="30"/>
                  </a:lnTo>
                  <a:lnTo>
                    <a:pt x="0" y="24"/>
                  </a:lnTo>
                  <a:lnTo>
                    <a:pt x="2" y="19"/>
                  </a:lnTo>
                  <a:lnTo>
                    <a:pt x="7" y="10"/>
                  </a:lnTo>
                  <a:lnTo>
                    <a:pt x="16" y="2"/>
                  </a:lnTo>
                  <a:lnTo>
                    <a:pt x="22" y="0"/>
                  </a:lnTo>
                  <a:lnTo>
                    <a:pt x="27" y="0"/>
                  </a:lnTo>
                  <a:lnTo>
                    <a:pt x="27"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5" name="Freeform 89"/>
            <p:cNvSpPr/>
            <p:nvPr/>
          </p:nvSpPr>
          <p:spPr bwMode="auto">
            <a:xfrm>
              <a:off x="2782435" y="1055723"/>
              <a:ext cx="60214" cy="58137"/>
            </a:xfrm>
            <a:custGeom>
              <a:avLst/>
              <a:gdLst/>
              <a:ahLst/>
              <a:cxnLst>
                <a:cxn ang="0">
                  <a:pos x="29" y="0"/>
                </a:cxn>
                <a:cxn ang="0">
                  <a:pos x="29" y="0"/>
                </a:cxn>
                <a:cxn ang="0">
                  <a:pos x="35" y="0"/>
                </a:cxn>
                <a:cxn ang="0">
                  <a:pos x="40" y="2"/>
                </a:cxn>
                <a:cxn ang="0">
                  <a:pos x="49" y="10"/>
                </a:cxn>
                <a:cxn ang="0">
                  <a:pos x="55" y="19"/>
                </a:cxn>
                <a:cxn ang="0">
                  <a:pos x="56" y="24"/>
                </a:cxn>
                <a:cxn ang="0">
                  <a:pos x="58" y="30"/>
                </a:cxn>
                <a:cxn ang="0">
                  <a:pos x="58" y="30"/>
                </a:cxn>
                <a:cxn ang="0">
                  <a:pos x="56" y="35"/>
                </a:cxn>
                <a:cxn ang="0">
                  <a:pos x="55" y="40"/>
                </a:cxn>
                <a:cxn ang="0">
                  <a:pos x="49" y="49"/>
                </a:cxn>
                <a:cxn ang="0">
                  <a:pos x="40" y="55"/>
                </a:cxn>
                <a:cxn ang="0">
                  <a:pos x="35" y="57"/>
                </a:cxn>
                <a:cxn ang="0">
                  <a:pos x="29" y="57"/>
                </a:cxn>
                <a:cxn ang="0">
                  <a:pos x="29" y="57"/>
                </a:cxn>
                <a:cxn ang="0">
                  <a:pos x="24" y="57"/>
                </a:cxn>
                <a:cxn ang="0">
                  <a:pos x="18" y="55"/>
                </a:cxn>
                <a:cxn ang="0">
                  <a:pos x="9" y="49"/>
                </a:cxn>
                <a:cxn ang="0">
                  <a:pos x="4" y="40"/>
                </a:cxn>
                <a:cxn ang="0">
                  <a:pos x="2" y="35"/>
                </a:cxn>
                <a:cxn ang="0">
                  <a:pos x="0" y="30"/>
                </a:cxn>
                <a:cxn ang="0">
                  <a:pos x="0" y="30"/>
                </a:cxn>
                <a:cxn ang="0">
                  <a:pos x="2" y="24"/>
                </a:cxn>
                <a:cxn ang="0">
                  <a:pos x="4" y="19"/>
                </a:cxn>
                <a:cxn ang="0">
                  <a:pos x="9" y="10"/>
                </a:cxn>
                <a:cxn ang="0">
                  <a:pos x="18" y="2"/>
                </a:cxn>
                <a:cxn ang="0">
                  <a:pos x="24" y="0"/>
                </a:cxn>
                <a:cxn ang="0">
                  <a:pos x="29" y="0"/>
                </a:cxn>
                <a:cxn ang="0">
                  <a:pos x="29" y="0"/>
                </a:cxn>
              </a:cxnLst>
              <a:rect l="0" t="0" r="r" b="b"/>
              <a:pathLst>
                <a:path w="58" h="57">
                  <a:moveTo>
                    <a:pt x="29" y="0"/>
                  </a:moveTo>
                  <a:lnTo>
                    <a:pt x="29" y="0"/>
                  </a:lnTo>
                  <a:lnTo>
                    <a:pt x="35" y="0"/>
                  </a:lnTo>
                  <a:lnTo>
                    <a:pt x="40" y="2"/>
                  </a:lnTo>
                  <a:lnTo>
                    <a:pt x="49" y="10"/>
                  </a:lnTo>
                  <a:lnTo>
                    <a:pt x="55" y="19"/>
                  </a:lnTo>
                  <a:lnTo>
                    <a:pt x="56" y="24"/>
                  </a:lnTo>
                  <a:lnTo>
                    <a:pt x="58" y="30"/>
                  </a:lnTo>
                  <a:lnTo>
                    <a:pt x="58" y="30"/>
                  </a:lnTo>
                  <a:lnTo>
                    <a:pt x="56" y="35"/>
                  </a:lnTo>
                  <a:lnTo>
                    <a:pt x="55" y="40"/>
                  </a:lnTo>
                  <a:lnTo>
                    <a:pt x="49" y="49"/>
                  </a:lnTo>
                  <a:lnTo>
                    <a:pt x="40" y="55"/>
                  </a:lnTo>
                  <a:lnTo>
                    <a:pt x="35" y="57"/>
                  </a:lnTo>
                  <a:lnTo>
                    <a:pt x="29" y="57"/>
                  </a:lnTo>
                  <a:lnTo>
                    <a:pt x="29" y="57"/>
                  </a:lnTo>
                  <a:lnTo>
                    <a:pt x="24" y="57"/>
                  </a:lnTo>
                  <a:lnTo>
                    <a:pt x="18" y="55"/>
                  </a:lnTo>
                  <a:lnTo>
                    <a:pt x="9" y="49"/>
                  </a:lnTo>
                  <a:lnTo>
                    <a:pt x="4" y="40"/>
                  </a:lnTo>
                  <a:lnTo>
                    <a:pt x="2" y="35"/>
                  </a:lnTo>
                  <a:lnTo>
                    <a:pt x="0" y="30"/>
                  </a:lnTo>
                  <a:lnTo>
                    <a:pt x="0" y="30"/>
                  </a:lnTo>
                  <a:lnTo>
                    <a:pt x="2" y="24"/>
                  </a:lnTo>
                  <a:lnTo>
                    <a:pt x="4" y="19"/>
                  </a:lnTo>
                  <a:lnTo>
                    <a:pt x="9" y="10"/>
                  </a:lnTo>
                  <a:lnTo>
                    <a:pt x="18" y="2"/>
                  </a:lnTo>
                  <a:lnTo>
                    <a:pt x="24" y="0"/>
                  </a:lnTo>
                  <a:lnTo>
                    <a:pt x="29" y="0"/>
                  </a:lnTo>
                  <a:lnTo>
                    <a:pt x="29"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6" name="Freeform 90"/>
            <p:cNvSpPr/>
            <p:nvPr/>
          </p:nvSpPr>
          <p:spPr bwMode="auto">
            <a:xfrm>
              <a:off x="2549886" y="800334"/>
              <a:ext cx="355053" cy="247084"/>
            </a:xfrm>
            <a:custGeom>
              <a:avLst/>
              <a:gdLst/>
              <a:ahLst/>
              <a:cxnLst>
                <a:cxn ang="0">
                  <a:pos x="325" y="91"/>
                </a:cxn>
                <a:cxn ang="0">
                  <a:pos x="149" y="91"/>
                </a:cxn>
                <a:cxn ang="0">
                  <a:pos x="140" y="98"/>
                </a:cxn>
                <a:cxn ang="0">
                  <a:pos x="138" y="105"/>
                </a:cxn>
                <a:cxn ang="0">
                  <a:pos x="143" y="116"/>
                </a:cxn>
                <a:cxn ang="0">
                  <a:pos x="307" y="120"/>
                </a:cxn>
                <a:cxn ang="0">
                  <a:pos x="297" y="149"/>
                </a:cxn>
                <a:cxn ang="0">
                  <a:pos x="143" y="149"/>
                </a:cxn>
                <a:cxn ang="0">
                  <a:pos x="134" y="156"/>
                </a:cxn>
                <a:cxn ang="0">
                  <a:pos x="132" y="161"/>
                </a:cxn>
                <a:cxn ang="0">
                  <a:pos x="138" y="172"/>
                </a:cxn>
                <a:cxn ang="0">
                  <a:pos x="290" y="176"/>
                </a:cxn>
                <a:cxn ang="0">
                  <a:pos x="281" y="203"/>
                </a:cxn>
                <a:cxn ang="0">
                  <a:pos x="111" y="120"/>
                </a:cxn>
                <a:cxn ang="0">
                  <a:pos x="107" y="91"/>
                </a:cxn>
                <a:cxn ang="0">
                  <a:pos x="103" y="53"/>
                </a:cxn>
                <a:cxn ang="0">
                  <a:pos x="96" y="45"/>
                </a:cxn>
                <a:cxn ang="0">
                  <a:pos x="53" y="20"/>
                </a:cxn>
                <a:cxn ang="0">
                  <a:pos x="15" y="2"/>
                </a:cxn>
                <a:cxn ang="0">
                  <a:pos x="6" y="2"/>
                </a:cxn>
                <a:cxn ang="0">
                  <a:pos x="0" y="11"/>
                </a:cxn>
                <a:cxn ang="0">
                  <a:pos x="2" y="22"/>
                </a:cxn>
                <a:cxn ang="0">
                  <a:pos x="15" y="34"/>
                </a:cxn>
                <a:cxn ang="0">
                  <a:pos x="62" y="56"/>
                </a:cxn>
                <a:cxn ang="0">
                  <a:pos x="71" y="63"/>
                </a:cxn>
                <a:cxn ang="0">
                  <a:pos x="73" y="71"/>
                </a:cxn>
                <a:cxn ang="0">
                  <a:pos x="93" y="217"/>
                </a:cxn>
                <a:cxn ang="0">
                  <a:pos x="94" y="227"/>
                </a:cxn>
                <a:cxn ang="0">
                  <a:pos x="100" y="234"/>
                </a:cxn>
                <a:cxn ang="0">
                  <a:pos x="111" y="237"/>
                </a:cxn>
                <a:cxn ang="0">
                  <a:pos x="288" y="237"/>
                </a:cxn>
                <a:cxn ang="0">
                  <a:pos x="292" y="236"/>
                </a:cxn>
                <a:cxn ang="0">
                  <a:pos x="303" y="230"/>
                </a:cxn>
                <a:cxn ang="0">
                  <a:pos x="305" y="221"/>
                </a:cxn>
                <a:cxn ang="0">
                  <a:pos x="341" y="118"/>
                </a:cxn>
                <a:cxn ang="0">
                  <a:pos x="343" y="103"/>
                </a:cxn>
                <a:cxn ang="0">
                  <a:pos x="337" y="94"/>
                </a:cxn>
                <a:cxn ang="0">
                  <a:pos x="325" y="91"/>
                </a:cxn>
              </a:cxnLst>
              <a:rect l="0" t="0" r="r" b="b"/>
              <a:pathLst>
                <a:path w="343" h="237">
                  <a:moveTo>
                    <a:pt x="325" y="91"/>
                  </a:moveTo>
                  <a:lnTo>
                    <a:pt x="325" y="91"/>
                  </a:lnTo>
                  <a:lnTo>
                    <a:pt x="149" y="91"/>
                  </a:lnTo>
                  <a:lnTo>
                    <a:pt x="149" y="91"/>
                  </a:lnTo>
                  <a:lnTo>
                    <a:pt x="143" y="92"/>
                  </a:lnTo>
                  <a:lnTo>
                    <a:pt x="140" y="98"/>
                  </a:lnTo>
                  <a:lnTo>
                    <a:pt x="138" y="105"/>
                  </a:lnTo>
                  <a:lnTo>
                    <a:pt x="138" y="105"/>
                  </a:lnTo>
                  <a:lnTo>
                    <a:pt x="140" y="111"/>
                  </a:lnTo>
                  <a:lnTo>
                    <a:pt x="143" y="116"/>
                  </a:lnTo>
                  <a:lnTo>
                    <a:pt x="149" y="120"/>
                  </a:lnTo>
                  <a:lnTo>
                    <a:pt x="307" y="120"/>
                  </a:lnTo>
                  <a:lnTo>
                    <a:pt x="297" y="149"/>
                  </a:lnTo>
                  <a:lnTo>
                    <a:pt x="297" y="149"/>
                  </a:lnTo>
                  <a:lnTo>
                    <a:pt x="143" y="149"/>
                  </a:lnTo>
                  <a:lnTo>
                    <a:pt x="143" y="149"/>
                  </a:lnTo>
                  <a:lnTo>
                    <a:pt x="138" y="152"/>
                  </a:lnTo>
                  <a:lnTo>
                    <a:pt x="134" y="156"/>
                  </a:lnTo>
                  <a:lnTo>
                    <a:pt x="132" y="161"/>
                  </a:lnTo>
                  <a:lnTo>
                    <a:pt x="132" y="161"/>
                  </a:lnTo>
                  <a:lnTo>
                    <a:pt x="134" y="169"/>
                  </a:lnTo>
                  <a:lnTo>
                    <a:pt x="138" y="172"/>
                  </a:lnTo>
                  <a:lnTo>
                    <a:pt x="143" y="176"/>
                  </a:lnTo>
                  <a:lnTo>
                    <a:pt x="290" y="176"/>
                  </a:lnTo>
                  <a:lnTo>
                    <a:pt x="290" y="176"/>
                  </a:lnTo>
                  <a:lnTo>
                    <a:pt x="281" y="203"/>
                  </a:lnTo>
                  <a:lnTo>
                    <a:pt x="122" y="203"/>
                  </a:lnTo>
                  <a:lnTo>
                    <a:pt x="111" y="120"/>
                  </a:lnTo>
                  <a:lnTo>
                    <a:pt x="107" y="91"/>
                  </a:lnTo>
                  <a:lnTo>
                    <a:pt x="107" y="91"/>
                  </a:lnTo>
                  <a:lnTo>
                    <a:pt x="103" y="53"/>
                  </a:lnTo>
                  <a:lnTo>
                    <a:pt x="103" y="53"/>
                  </a:lnTo>
                  <a:lnTo>
                    <a:pt x="102" y="49"/>
                  </a:lnTo>
                  <a:lnTo>
                    <a:pt x="96" y="45"/>
                  </a:lnTo>
                  <a:lnTo>
                    <a:pt x="80" y="33"/>
                  </a:lnTo>
                  <a:lnTo>
                    <a:pt x="53" y="20"/>
                  </a:lnTo>
                  <a:lnTo>
                    <a:pt x="15" y="2"/>
                  </a:lnTo>
                  <a:lnTo>
                    <a:pt x="15" y="2"/>
                  </a:lnTo>
                  <a:lnTo>
                    <a:pt x="9" y="0"/>
                  </a:lnTo>
                  <a:lnTo>
                    <a:pt x="6" y="2"/>
                  </a:lnTo>
                  <a:lnTo>
                    <a:pt x="2" y="5"/>
                  </a:lnTo>
                  <a:lnTo>
                    <a:pt x="0" y="11"/>
                  </a:lnTo>
                  <a:lnTo>
                    <a:pt x="0" y="16"/>
                  </a:lnTo>
                  <a:lnTo>
                    <a:pt x="2" y="22"/>
                  </a:lnTo>
                  <a:lnTo>
                    <a:pt x="7" y="29"/>
                  </a:lnTo>
                  <a:lnTo>
                    <a:pt x="15" y="34"/>
                  </a:lnTo>
                  <a:lnTo>
                    <a:pt x="62" y="56"/>
                  </a:lnTo>
                  <a:lnTo>
                    <a:pt x="62" y="56"/>
                  </a:lnTo>
                  <a:lnTo>
                    <a:pt x="67" y="60"/>
                  </a:lnTo>
                  <a:lnTo>
                    <a:pt x="71" y="63"/>
                  </a:lnTo>
                  <a:lnTo>
                    <a:pt x="73" y="71"/>
                  </a:lnTo>
                  <a:lnTo>
                    <a:pt x="73" y="71"/>
                  </a:lnTo>
                  <a:lnTo>
                    <a:pt x="93" y="217"/>
                  </a:lnTo>
                  <a:lnTo>
                    <a:pt x="93" y="217"/>
                  </a:lnTo>
                  <a:lnTo>
                    <a:pt x="93" y="221"/>
                  </a:lnTo>
                  <a:lnTo>
                    <a:pt x="94" y="227"/>
                  </a:lnTo>
                  <a:lnTo>
                    <a:pt x="98" y="230"/>
                  </a:lnTo>
                  <a:lnTo>
                    <a:pt x="100" y="234"/>
                  </a:lnTo>
                  <a:lnTo>
                    <a:pt x="105" y="236"/>
                  </a:lnTo>
                  <a:lnTo>
                    <a:pt x="111" y="237"/>
                  </a:lnTo>
                  <a:lnTo>
                    <a:pt x="111" y="237"/>
                  </a:lnTo>
                  <a:lnTo>
                    <a:pt x="288" y="237"/>
                  </a:lnTo>
                  <a:lnTo>
                    <a:pt x="288" y="237"/>
                  </a:lnTo>
                  <a:lnTo>
                    <a:pt x="292" y="236"/>
                  </a:lnTo>
                  <a:lnTo>
                    <a:pt x="297" y="234"/>
                  </a:lnTo>
                  <a:lnTo>
                    <a:pt x="303" y="230"/>
                  </a:lnTo>
                  <a:lnTo>
                    <a:pt x="305" y="225"/>
                  </a:lnTo>
                  <a:lnTo>
                    <a:pt x="305" y="221"/>
                  </a:lnTo>
                  <a:lnTo>
                    <a:pt x="341" y="118"/>
                  </a:lnTo>
                  <a:lnTo>
                    <a:pt x="341" y="118"/>
                  </a:lnTo>
                  <a:lnTo>
                    <a:pt x="341" y="114"/>
                  </a:lnTo>
                  <a:lnTo>
                    <a:pt x="343" y="103"/>
                  </a:lnTo>
                  <a:lnTo>
                    <a:pt x="341" y="100"/>
                  </a:lnTo>
                  <a:lnTo>
                    <a:pt x="337" y="94"/>
                  </a:lnTo>
                  <a:lnTo>
                    <a:pt x="334" y="92"/>
                  </a:lnTo>
                  <a:lnTo>
                    <a:pt x="325" y="91"/>
                  </a:lnTo>
                  <a:lnTo>
                    <a:pt x="325" y="91"/>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97" name="Group 81"/>
          <p:cNvGrpSpPr/>
          <p:nvPr/>
        </p:nvGrpSpPr>
        <p:grpSpPr>
          <a:xfrm>
            <a:off x="7503651" y="3472136"/>
            <a:ext cx="465677" cy="423619"/>
            <a:chOff x="4821392" y="2301522"/>
            <a:chExt cx="321831" cy="292764"/>
          </a:xfrm>
          <a:solidFill>
            <a:srgbClr val="35AFA2"/>
          </a:solidFill>
        </p:grpSpPr>
        <p:sp>
          <p:nvSpPr>
            <p:cNvPr id="98" name="Freeform 91"/>
            <p:cNvSpPr/>
            <p:nvPr/>
          </p:nvSpPr>
          <p:spPr bwMode="auto">
            <a:xfrm>
              <a:off x="4856689" y="2301522"/>
              <a:ext cx="147420" cy="126657"/>
            </a:xfrm>
            <a:custGeom>
              <a:avLst/>
              <a:gdLst/>
              <a:ahLst/>
              <a:cxnLst>
                <a:cxn ang="0">
                  <a:pos x="141" y="14"/>
                </a:cxn>
                <a:cxn ang="0">
                  <a:pos x="141" y="14"/>
                </a:cxn>
                <a:cxn ang="0">
                  <a:pos x="137" y="43"/>
                </a:cxn>
                <a:cxn ang="0">
                  <a:pos x="130" y="70"/>
                </a:cxn>
                <a:cxn ang="0">
                  <a:pos x="123" y="96"/>
                </a:cxn>
                <a:cxn ang="0">
                  <a:pos x="116" y="121"/>
                </a:cxn>
                <a:cxn ang="0">
                  <a:pos x="116" y="121"/>
                </a:cxn>
                <a:cxn ang="0">
                  <a:pos x="88" y="112"/>
                </a:cxn>
                <a:cxn ang="0">
                  <a:pos x="74" y="110"/>
                </a:cxn>
                <a:cxn ang="0">
                  <a:pos x="59" y="108"/>
                </a:cxn>
                <a:cxn ang="0">
                  <a:pos x="45" y="107"/>
                </a:cxn>
                <a:cxn ang="0">
                  <a:pos x="30" y="108"/>
                </a:cxn>
                <a:cxn ang="0">
                  <a:pos x="14" y="110"/>
                </a:cxn>
                <a:cxn ang="0">
                  <a:pos x="0" y="114"/>
                </a:cxn>
                <a:cxn ang="0">
                  <a:pos x="0" y="114"/>
                </a:cxn>
                <a:cxn ang="0">
                  <a:pos x="14" y="65"/>
                </a:cxn>
                <a:cxn ang="0">
                  <a:pos x="27" y="14"/>
                </a:cxn>
                <a:cxn ang="0">
                  <a:pos x="27" y="14"/>
                </a:cxn>
                <a:cxn ang="0">
                  <a:pos x="39" y="7"/>
                </a:cxn>
                <a:cxn ang="0">
                  <a:pos x="52" y="3"/>
                </a:cxn>
                <a:cxn ang="0">
                  <a:pos x="67" y="0"/>
                </a:cxn>
                <a:cxn ang="0">
                  <a:pos x="83" y="0"/>
                </a:cxn>
                <a:cxn ang="0">
                  <a:pos x="99" y="1"/>
                </a:cxn>
                <a:cxn ang="0">
                  <a:pos x="114" y="5"/>
                </a:cxn>
                <a:cxn ang="0">
                  <a:pos x="128" y="9"/>
                </a:cxn>
                <a:cxn ang="0">
                  <a:pos x="141" y="14"/>
                </a:cxn>
                <a:cxn ang="0">
                  <a:pos x="141" y="14"/>
                </a:cxn>
              </a:cxnLst>
              <a:rect l="0" t="0" r="r" b="b"/>
              <a:pathLst>
                <a:path w="141" h="121">
                  <a:moveTo>
                    <a:pt x="141" y="14"/>
                  </a:moveTo>
                  <a:lnTo>
                    <a:pt x="141" y="14"/>
                  </a:lnTo>
                  <a:lnTo>
                    <a:pt x="137" y="43"/>
                  </a:lnTo>
                  <a:lnTo>
                    <a:pt x="130" y="70"/>
                  </a:lnTo>
                  <a:lnTo>
                    <a:pt x="123" y="96"/>
                  </a:lnTo>
                  <a:lnTo>
                    <a:pt x="116" y="121"/>
                  </a:lnTo>
                  <a:lnTo>
                    <a:pt x="116" y="121"/>
                  </a:lnTo>
                  <a:lnTo>
                    <a:pt x="88" y="112"/>
                  </a:lnTo>
                  <a:lnTo>
                    <a:pt x="74" y="110"/>
                  </a:lnTo>
                  <a:lnTo>
                    <a:pt x="59" y="108"/>
                  </a:lnTo>
                  <a:lnTo>
                    <a:pt x="45" y="107"/>
                  </a:lnTo>
                  <a:lnTo>
                    <a:pt x="30" y="108"/>
                  </a:lnTo>
                  <a:lnTo>
                    <a:pt x="14" y="110"/>
                  </a:lnTo>
                  <a:lnTo>
                    <a:pt x="0" y="114"/>
                  </a:lnTo>
                  <a:lnTo>
                    <a:pt x="0" y="114"/>
                  </a:lnTo>
                  <a:lnTo>
                    <a:pt x="14" y="65"/>
                  </a:lnTo>
                  <a:lnTo>
                    <a:pt x="27" y="14"/>
                  </a:lnTo>
                  <a:lnTo>
                    <a:pt x="27" y="14"/>
                  </a:lnTo>
                  <a:lnTo>
                    <a:pt x="39" y="7"/>
                  </a:lnTo>
                  <a:lnTo>
                    <a:pt x="52" y="3"/>
                  </a:lnTo>
                  <a:lnTo>
                    <a:pt x="67" y="0"/>
                  </a:lnTo>
                  <a:lnTo>
                    <a:pt x="83" y="0"/>
                  </a:lnTo>
                  <a:lnTo>
                    <a:pt x="99" y="1"/>
                  </a:lnTo>
                  <a:lnTo>
                    <a:pt x="114" y="5"/>
                  </a:lnTo>
                  <a:lnTo>
                    <a:pt x="128" y="9"/>
                  </a:lnTo>
                  <a:lnTo>
                    <a:pt x="141" y="14"/>
                  </a:lnTo>
                  <a:lnTo>
                    <a:pt x="141" y="1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9" name="Freeform 92"/>
            <p:cNvSpPr/>
            <p:nvPr/>
          </p:nvSpPr>
          <p:spPr bwMode="auto">
            <a:xfrm>
              <a:off x="4993727" y="2338896"/>
              <a:ext cx="149496" cy="124580"/>
            </a:xfrm>
            <a:custGeom>
              <a:avLst/>
              <a:gdLst/>
              <a:ahLst/>
              <a:cxnLst>
                <a:cxn ang="0">
                  <a:pos x="31" y="0"/>
                </a:cxn>
                <a:cxn ang="0">
                  <a:pos x="31" y="0"/>
                </a:cxn>
                <a:cxn ang="0">
                  <a:pos x="42" y="6"/>
                </a:cxn>
                <a:cxn ang="0">
                  <a:pos x="56" y="9"/>
                </a:cxn>
                <a:cxn ang="0">
                  <a:pos x="69" y="13"/>
                </a:cxn>
                <a:cxn ang="0">
                  <a:pos x="85" y="15"/>
                </a:cxn>
                <a:cxn ang="0">
                  <a:pos x="100" y="15"/>
                </a:cxn>
                <a:cxn ang="0">
                  <a:pos x="116" y="13"/>
                </a:cxn>
                <a:cxn ang="0">
                  <a:pos x="131" y="11"/>
                </a:cxn>
                <a:cxn ang="0">
                  <a:pos x="145" y="7"/>
                </a:cxn>
                <a:cxn ang="0">
                  <a:pos x="145" y="7"/>
                </a:cxn>
                <a:cxn ang="0">
                  <a:pos x="138" y="33"/>
                </a:cxn>
                <a:cxn ang="0">
                  <a:pos x="131" y="60"/>
                </a:cxn>
                <a:cxn ang="0">
                  <a:pos x="123" y="85"/>
                </a:cxn>
                <a:cxn ang="0">
                  <a:pos x="114" y="111"/>
                </a:cxn>
                <a:cxn ang="0">
                  <a:pos x="114" y="111"/>
                </a:cxn>
                <a:cxn ang="0">
                  <a:pos x="102" y="116"/>
                </a:cxn>
                <a:cxn ang="0">
                  <a:pos x="87" y="120"/>
                </a:cxn>
                <a:cxn ang="0">
                  <a:pos x="71" y="122"/>
                </a:cxn>
                <a:cxn ang="0">
                  <a:pos x="54" y="122"/>
                </a:cxn>
                <a:cxn ang="0">
                  <a:pos x="38" y="120"/>
                </a:cxn>
                <a:cxn ang="0">
                  <a:pos x="24" y="116"/>
                </a:cxn>
                <a:cxn ang="0">
                  <a:pos x="11" y="111"/>
                </a:cxn>
                <a:cxn ang="0">
                  <a:pos x="0" y="103"/>
                </a:cxn>
                <a:cxn ang="0">
                  <a:pos x="0" y="103"/>
                </a:cxn>
                <a:cxn ang="0">
                  <a:pos x="15" y="51"/>
                </a:cxn>
                <a:cxn ang="0">
                  <a:pos x="31" y="0"/>
                </a:cxn>
                <a:cxn ang="0">
                  <a:pos x="31" y="0"/>
                </a:cxn>
              </a:cxnLst>
              <a:rect l="0" t="0" r="r" b="b"/>
              <a:pathLst>
                <a:path w="145" h="122">
                  <a:moveTo>
                    <a:pt x="31" y="0"/>
                  </a:moveTo>
                  <a:lnTo>
                    <a:pt x="31" y="0"/>
                  </a:lnTo>
                  <a:lnTo>
                    <a:pt x="42" y="6"/>
                  </a:lnTo>
                  <a:lnTo>
                    <a:pt x="56" y="9"/>
                  </a:lnTo>
                  <a:lnTo>
                    <a:pt x="69" y="13"/>
                  </a:lnTo>
                  <a:lnTo>
                    <a:pt x="85" y="15"/>
                  </a:lnTo>
                  <a:lnTo>
                    <a:pt x="100" y="15"/>
                  </a:lnTo>
                  <a:lnTo>
                    <a:pt x="116" y="13"/>
                  </a:lnTo>
                  <a:lnTo>
                    <a:pt x="131" y="11"/>
                  </a:lnTo>
                  <a:lnTo>
                    <a:pt x="145" y="7"/>
                  </a:lnTo>
                  <a:lnTo>
                    <a:pt x="145" y="7"/>
                  </a:lnTo>
                  <a:lnTo>
                    <a:pt x="138" y="33"/>
                  </a:lnTo>
                  <a:lnTo>
                    <a:pt x="131" y="60"/>
                  </a:lnTo>
                  <a:lnTo>
                    <a:pt x="123" y="85"/>
                  </a:lnTo>
                  <a:lnTo>
                    <a:pt x="114" y="111"/>
                  </a:lnTo>
                  <a:lnTo>
                    <a:pt x="114" y="111"/>
                  </a:lnTo>
                  <a:lnTo>
                    <a:pt x="102" y="116"/>
                  </a:lnTo>
                  <a:lnTo>
                    <a:pt x="87" y="120"/>
                  </a:lnTo>
                  <a:lnTo>
                    <a:pt x="71" y="122"/>
                  </a:lnTo>
                  <a:lnTo>
                    <a:pt x="54" y="122"/>
                  </a:lnTo>
                  <a:lnTo>
                    <a:pt x="38" y="120"/>
                  </a:lnTo>
                  <a:lnTo>
                    <a:pt x="24" y="116"/>
                  </a:lnTo>
                  <a:lnTo>
                    <a:pt x="11" y="111"/>
                  </a:lnTo>
                  <a:lnTo>
                    <a:pt x="0" y="103"/>
                  </a:lnTo>
                  <a:lnTo>
                    <a:pt x="0" y="103"/>
                  </a:lnTo>
                  <a:lnTo>
                    <a:pt x="15" y="51"/>
                  </a:lnTo>
                  <a:lnTo>
                    <a:pt x="31" y="0"/>
                  </a:lnTo>
                  <a:lnTo>
                    <a:pt x="31"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0" name="Freeform 93"/>
            <p:cNvSpPr/>
            <p:nvPr/>
          </p:nvSpPr>
          <p:spPr bwMode="auto">
            <a:xfrm>
              <a:off x="4821392" y="2432330"/>
              <a:ext cx="147420" cy="128733"/>
            </a:xfrm>
            <a:custGeom>
              <a:avLst/>
              <a:gdLst/>
              <a:ahLst/>
              <a:cxnLst>
                <a:cxn ang="0">
                  <a:pos x="141" y="16"/>
                </a:cxn>
                <a:cxn ang="0">
                  <a:pos x="141" y="16"/>
                </a:cxn>
                <a:cxn ang="0">
                  <a:pos x="136" y="43"/>
                </a:cxn>
                <a:cxn ang="0">
                  <a:pos x="129" y="69"/>
                </a:cxn>
                <a:cxn ang="0">
                  <a:pos x="122" y="94"/>
                </a:cxn>
                <a:cxn ang="0">
                  <a:pos x="116" y="123"/>
                </a:cxn>
                <a:cxn ang="0">
                  <a:pos x="116" y="123"/>
                </a:cxn>
                <a:cxn ang="0">
                  <a:pos x="89" y="112"/>
                </a:cxn>
                <a:cxn ang="0">
                  <a:pos x="74" y="109"/>
                </a:cxn>
                <a:cxn ang="0">
                  <a:pos x="60" y="107"/>
                </a:cxn>
                <a:cxn ang="0">
                  <a:pos x="45" y="105"/>
                </a:cxn>
                <a:cxn ang="0">
                  <a:pos x="29" y="107"/>
                </a:cxn>
                <a:cxn ang="0">
                  <a:pos x="15" y="109"/>
                </a:cxn>
                <a:cxn ang="0">
                  <a:pos x="0" y="116"/>
                </a:cxn>
                <a:cxn ang="0">
                  <a:pos x="0" y="116"/>
                </a:cxn>
                <a:cxn ang="0">
                  <a:pos x="6" y="87"/>
                </a:cxn>
                <a:cxn ang="0">
                  <a:pos x="13" y="61"/>
                </a:cxn>
                <a:cxn ang="0">
                  <a:pos x="27" y="12"/>
                </a:cxn>
                <a:cxn ang="0">
                  <a:pos x="27" y="12"/>
                </a:cxn>
                <a:cxn ang="0">
                  <a:pos x="40" y="5"/>
                </a:cxn>
                <a:cxn ang="0">
                  <a:pos x="54" y="2"/>
                </a:cxn>
                <a:cxn ang="0">
                  <a:pos x="69" y="0"/>
                </a:cxn>
                <a:cxn ang="0">
                  <a:pos x="85" y="0"/>
                </a:cxn>
                <a:cxn ang="0">
                  <a:pos x="102" y="2"/>
                </a:cxn>
                <a:cxn ang="0">
                  <a:pos x="118" y="5"/>
                </a:cxn>
                <a:cxn ang="0">
                  <a:pos x="131" y="11"/>
                </a:cxn>
                <a:cxn ang="0">
                  <a:pos x="141" y="16"/>
                </a:cxn>
                <a:cxn ang="0">
                  <a:pos x="141" y="16"/>
                </a:cxn>
              </a:cxnLst>
              <a:rect l="0" t="0" r="r" b="b"/>
              <a:pathLst>
                <a:path w="141" h="123">
                  <a:moveTo>
                    <a:pt x="141" y="16"/>
                  </a:moveTo>
                  <a:lnTo>
                    <a:pt x="141" y="16"/>
                  </a:lnTo>
                  <a:lnTo>
                    <a:pt x="136" y="43"/>
                  </a:lnTo>
                  <a:lnTo>
                    <a:pt x="129" y="69"/>
                  </a:lnTo>
                  <a:lnTo>
                    <a:pt x="122" y="94"/>
                  </a:lnTo>
                  <a:lnTo>
                    <a:pt x="116" y="123"/>
                  </a:lnTo>
                  <a:lnTo>
                    <a:pt x="116" y="123"/>
                  </a:lnTo>
                  <a:lnTo>
                    <a:pt x="89" y="112"/>
                  </a:lnTo>
                  <a:lnTo>
                    <a:pt x="74" y="109"/>
                  </a:lnTo>
                  <a:lnTo>
                    <a:pt x="60" y="107"/>
                  </a:lnTo>
                  <a:lnTo>
                    <a:pt x="45" y="105"/>
                  </a:lnTo>
                  <a:lnTo>
                    <a:pt x="29" y="107"/>
                  </a:lnTo>
                  <a:lnTo>
                    <a:pt x="15" y="109"/>
                  </a:lnTo>
                  <a:lnTo>
                    <a:pt x="0" y="116"/>
                  </a:lnTo>
                  <a:lnTo>
                    <a:pt x="0" y="116"/>
                  </a:lnTo>
                  <a:lnTo>
                    <a:pt x="6" y="87"/>
                  </a:lnTo>
                  <a:lnTo>
                    <a:pt x="13" y="61"/>
                  </a:lnTo>
                  <a:lnTo>
                    <a:pt x="27" y="12"/>
                  </a:lnTo>
                  <a:lnTo>
                    <a:pt x="27" y="12"/>
                  </a:lnTo>
                  <a:lnTo>
                    <a:pt x="40" y="5"/>
                  </a:lnTo>
                  <a:lnTo>
                    <a:pt x="54" y="2"/>
                  </a:lnTo>
                  <a:lnTo>
                    <a:pt x="69" y="0"/>
                  </a:lnTo>
                  <a:lnTo>
                    <a:pt x="85" y="0"/>
                  </a:lnTo>
                  <a:lnTo>
                    <a:pt x="102" y="2"/>
                  </a:lnTo>
                  <a:lnTo>
                    <a:pt x="118" y="5"/>
                  </a:lnTo>
                  <a:lnTo>
                    <a:pt x="131" y="11"/>
                  </a:lnTo>
                  <a:lnTo>
                    <a:pt x="141" y="16"/>
                  </a:lnTo>
                  <a:lnTo>
                    <a:pt x="141" y="16"/>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1" name="Freeform 94"/>
            <p:cNvSpPr/>
            <p:nvPr/>
          </p:nvSpPr>
          <p:spPr bwMode="auto">
            <a:xfrm>
              <a:off x="4956353" y="2463476"/>
              <a:ext cx="151573" cy="130810"/>
            </a:xfrm>
            <a:custGeom>
              <a:avLst/>
              <a:gdLst/>
              <a:ahLst/>
              <a:cxnLst>
                <a:cxn ang="0">
                  <a:pos x="30" y="0"/>
                </a:cxn>
                <a:cxn ang="0">
                  <a:pos x="30" y="0"/>
                </a:cxn>
                <a:cxn ang="0">
                  <a:pos x="41" y="7"/>
                </a:cxn>
                <a:cxn ang="0">
                  <a:pos x="56" y="12"/>
                </a:cxn>
                <a:cxn ang="0">
                  <a:pos x="70" y="16"/>
                </a:cxn>
                <a:cxn ang="0">
                  <a:pos x="85" y="16"/>
                </a:cxn>
                <a:cxn ang="0">
                  <a:pos x="99" y="16"/>
                </a:cxn>
                <a:cxn ang="0">
                  <a:pos x="116" y="16"/>
                </a:cxn>
                <a:cxn ang="0">
                  <a:pos x="130" y="12"/>
                </a:cxn>
                <a:cxn ang="0">
                  <a:pos x="145" y="7"/>
                </a:cxn>
                <a:cxn ang="0">
                  <a:pos x="145" y="7"/>
                </a:cxn>
                <a:cxn ang="0">
                  <a:pos x="130" y="59"/>
                </a:cxn>
                <a:cxn ang="0">
                  <a:pos x="114" y="110"/>
                </a:cxn>
                <a:cxn ang="0">
                  <a:pos x="114" y="110"/>
                </a:cxn>
                <a:cxn ang="0">
                  <a:pos x="101" y="117"/>
                </a:cxn>
                <a:cxn ang="0">
                  <a:pos x="88" y="121"/>
                </a:cxn>
                <a:cxn ang="0">
                  <a:pos x="72" y="125"/>
                </a:cxn>
                <a:cxn ang="0">
                  <a:pos x="56" y="125"/>
                </a:cxn>
                <a:cxn ang="0">
                  <a:pos x="39" y="123"/>
                </a:cxn>
                <a:cxn ang="0">
                  <a:pos x="25" y="119"/>
                </a:cxn>
                <a:cxn ang="0">
                  <a:pos x="10" y="114"/>
                </a:cxn>
                <a:cxn ang="0">
                  <a:pos x="0" y="107"/>
                </a:cxn>
                <a:cxn ang="0">
                  <a:pos x="0" y="107"/>
                </a:cxn>
                <a:cxn ang="0">
                  <a:pos x="5" y="79"/>
                </a:cxn>
                <a:cxn ang="0">
                  <a:pos x="12" y="52"/>
                </a:cxn>
                <a:cxn ang="0">
                  <a:pos x="21" y="25"/>
                </a:cxn>
                <a:cxn ang="0">
                  <a:pos x="30" y="0"/>
                </a:cxn>
                <a:cxn ang="0">
                  <a:pos x="30" y="0"/>
                </a:cxn>
              </a:cxnLst>
              <a:rect l="0" t="0" r="r" b="b"/>
              <a:pathLst>
                <a:path w="145" h="125">
                  <a:moveTo>
                    <a:pt x="30" y="0"/>
                  </a:moveTo>
                  <a:lnTo>
                    <a:pt x="30" y="0"/>
                  </a:lnTo>
                  <a:lnTo>
                    <a:pt x="41" y="7"/>
                  </a:lnTo>
                  <a:lnTo>
                    <a:pt x="56" y="12"/>
                  </a:lnTo>
                  <a:lnTo>
                    <a:pt x="70" y="16"/>
                  </a:lnTo>
                  <a:lnTo>
                    <a:pt x="85" y="16"/>
                  </a:lnTo>
                  <a:lnTo>
                    <a:pt x="99" y="16"/>
                  </a:lnTo>
                  <a:lnTo>
                    <a:pt x="116" y="16"/>
                  </a:lnTo>
                  <a:lnTo>
                    <a:pt x="130" y="12"/>
                  </a:lnTo>
                  <a:lnTo>
                    <a:pt x="145" y="7"/>
                  </a:lnTo>
                  <a:lnTo>
                    <a:pt x="145" y="7"/>
                  </a:lnTo>
                  <a:lnTo>
                    <a:pt x="130" y="59"/>
                  </a:lnTo>
                  <a:lnTo>
                    <a:pt x="114" y="110"/>
                  </a:lnTo>
                  <a:lnTo>
                    <a:pt x="114" y="110"/>
                  </a:lnTo>
                  <a:lnTo>
                    <a:pt x="101" y="117"/>
                  </a:lnTo>
                  <a:lnTo>
                    <a:pt x="88" y="121"/>
                  </a:lnTo>
                  <a:lnTo>
                    <a:pt x="72" y="125"/>
                  </a:lnTo>
                  <a:lnTo>
                    <a:pt x="56" y="125"/>
                  </a:lnTo>
                  <a:lnTo>
                    <a:pt x="39" y="123"/>
                  </a:lnTo>
                  <a:lnTo>
                    <a:pt x="25" y="119"/>
                  </a:lnTo>
                  <a:lnTo>
                    <a:pt x="10" y="114"/>
                  </a:lnTo>
                  <a:lnTo>
                    <a:pt x="0" y="107"/>
                  </a:lnTo>
                  <a:lnTo>
                    <a:pt x="0" y="107"/>
                  </a:lnTo>
                  <a:lnTo>
                    <a:pt x="5" y="79"/>
                  </a:lnTo>
                  <a:lnTo>
                    <a:pt x="12" y="52"/>
                  </a:lnTo>
                  <a:lnTo>
                    <a:pt x="21" y="25"/>
                  </a:lnTo>
                  <a:lnTo>
                    <a:pt x="30" y="0"/>
                  </a:lnTo>
                  <a:lnTo>
                    <a:pt x="30"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02" name="Freeform 95"/>
          <p:cNvSpPr>
            <a:spLocks noEditPoints="1"/>
          </p:cNvSpPr>
          <p:nvPr/>
        </p:nvSpPr>
        <p:spPr bwMode="auto">
          <a:xfrm>
            <a:off x="2555875" y="2489200"/>
            <a:ext cx="492125" cy="434975"/>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grpSp>
        <p:nvGrpSpPr>
          <p:cNvPr id="103" name="Group 77"/>
          <p:cNvGrpSpPr/>
          <p:nvPr/>
        </p:nvGrpSpPr>
        <p:grpSpPr>
          <a:xfrm>
            <a:off x="8722321" y="2476325"/>
            <a:ext cx="525763" cy="402584"/>
            <a:chOff x="5552261" y="1554043"/>
            <a:chExt cx="363359" cy="278229"/>
          </a:xfrm>
          <a:solidFill>
            <a:srgbClr val="35AFA2"/>
          </a:solidFill>
        </p:grpSpPr>
        <p:sp>
          <p:nvSpPr>
            <p:cNvPr id="104" name="Freeform 96"/>
            <p:cNvSpPr/>
            <p:nvPr/>
          </p:nvSpPr>
          <p:spPr bwMode="auto">
            <a:xfrm>
              <a:off x="5552261" y="1715997"/>
              <a:ext cx="363359" cy="116275"/>
            </a:xfrm>
            <a:custGeom>
              <a:avLst/>
              <a:gdLst/>
              <a:ahLst/>
              <a:cxnLst>
                <a:cxn ang="0">
                  <a:pos x="211" y="31"/>
                </a:cxn>
                <a:cxn ang="0">
                  <a:pos x="140" y="31"/>
                </a:cxn>
                <a:cxn ang="0">
                  <a:pos x="140" y="0"/>
                </a:cxn>
                <a:cxn ang="0">
                  <a:pos x="0" y="0"/>
                </a:cxn>
                <a:cxn ang="0">
                  <a:pos x="0" y="96"/>
                </a:cxn>
                <a:cxn ang="0">
                  <a:pos x="0" y="96"/>
                </a:cxn>
                <a:cxn ang="0">
                  <a:pos x="2" y="102"/>
                </a:cxn>
                <a:cxn ang="0">
                  <a:pos x="4" y="107"/>
                </a:cxn>
                <a:cxn ang="0">
                  <a:pos x="9" y="111"/>
                </a:cxn>
                <a:cxn ang="0">
                  <a:pos x="17" y="112"/>
                </a:cxn>
                <a:cxn ang="0">
                  <a:pos x="334" y="112"/>
                </a:cxn>
                <a:cxn ang="0">
                  <a:pos x="334" y="112"/>
                </a:cxn>
                <a:cxn ang="0">
                  <a:pos x="341" y="111"/>
                </a:cxn>
                <a:cxn ang="0">
                  <a:pos x="347" y="107"/>
                </a:cxn>
                <a:cxn ang="0">
                  <a:pos x="350" y="102"/>
                </a:cxn>
                <a:cxn ang="0">
                  <a:pos x="350" y="96"/>
                </a:cxn>
                <a:cxn ang="0">
                  <a:pos x="350" y="0"/>
                </a:cxn>
                <a:cxn ang="0">
                  <a:pos x="211" y="0"/>
                </a:cxn>
                <a:cxn ang="0">
                  <a:pos x="211" y="31"/>
                </a:cxn>
              </a:cxnLst>
              <a:rect l="0" t="0" r="r" b="b"/>
              <a:pathLst>
                <a:path w="350" h="112">
                  <a:moveTo>
                    <a:pt x="211" y="31"/>
                  </a:moveTo>
                  <a:lnTo>
                    <a:pt x="140" y="31"/>
                  </a:lnTo>
                  <a:lnTo>
                    <a:pt x="140" y="0"/>
                  </a:lnTo>
                  <a:lnTo>
                    <a:pt x="0" y="0"/>
                  </a:lnTo>
                  <a:lnTo>
                    <a:pt x="0" y="96"/>
                  </a:lnTo>
                  <a:lnTo>
                    <a:pt x="0" y="96"/>
                  </a:lnTo>
                  <a:lnTo>
                    <a:pt x="2" y="102"/>
                  </a:lnTo>
                  <a:lnTo>
                    <a:pt x="4" y="107"/>
                  </a:lnTo>
                  <a:lnTo>
                    <a:pt x="9" y="111"/>
                  </a:lnTo>
                  <a:lnTo>
                    <a:pt x="17" y="112"/>
                  </a:lnTo>
                  <a:lnTo>
                    <a:pt x="334" y="112"/>
                  </a:lnTo>
                  <a:lnTo>
                    <a:pt x="334" y="112"/>
                  </a:lnTo>
                  <a:lnTo>
                    <a:pt x="341" y="111"/>
                  </a:lnTo>
                  <a:lnTo>
                    <a:pt x="347" y="107"/>
                  </a:lnTo>
                  <a:lnTo>
                    <a:pt x="350" y="102"/>
                  </a:lnTo>
                  <a:lnTo>
                    <a:pt x="350" y="96"/>
                  </a:lnTo>
                  <a:lnTo>
                    <a:pt x="350" y="0"/>
                  </a:lnTo>
                  <a:lnTo>
                    <a:pt x="211" y="0"/>
                  </a:lnTo>
                  <a:lnTo>
                    <a:pt x="211" y="3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5" name="Freeform 97"/>
            <p:cNvSpPr>
              <a:spLocks noEditPoints="1"/>
            </p:cNvSpPr>
            <p:nvPr/>
          </p:nvSpPr>
          <p:spPr bwMode="auto">
            <a:xfrm>
              <a:off x="5552261" y="1554043"/>
              <a:ext cx="363359" cy="137038"/>
            </a:xfrm>
            <a:custGeom>
              <a:avLst/>
              <a:gdLst/>
              <a:ahLst/>
              <a:cxnLst>
                <a:cxn ang="0">
                  <a:pos x="334" y="42"/>
                </a:cxn>
                <a:cxn ang="0">
                  <a:pos x="225" y="42"/>
                </a:cxn>
                <a:cxn ang="0">
                  <a:pos x="225" y="42"/>
                </a:cxn>
                <a:cxn ang="0">
                  <a:pos x="225" y="5"/>
                </a:cxn>
                <a:cxn ang="0">
                  <a:pos x="225" y="5"/>
                </a:cxn>
                <a:cxn ang="0">
                  <a:pos x="225" y="2"/>
                </a:cxn>
                <a:cxn ang="0">
                  <a:pos x="223" y="0"/>
                </a:cxn>
                <a:cxn ang="0">
                  <a:pos x="222" y="0"/>
                </a:cxn>
                <a:cxn ang="0">
                  <a:pos x="120" y="0"/>
                </a:cxn>
                <a:cxn ang="0">
                  <a:pos x="120" y="0"/>
                </a:cxn>
                <a:cxn ang="0">
                  <a:pos x="118" y="2"/>
                </a:cxn>
                <a:cxn ang="0">
                  <a:pos x="116" y="4"/>
                </a:cxn>
                <a:cxn ang="0">
                  <a:pos x="115" y="5"/>
                </a:cxn>
                <a:cxn ang="0">
                  <a:pos x="115" y="5"/>
                </a:cxn>
                <a:cxn ang="0">
                  <a:pos x="115" y="42"/>
                </a:cxn>
                <a:cxn ang="0">
                  <a:pos x="17" y="42"/>
                </a:cxn>
                <a:cxn ang="0">
                  <a:pos x="17" y="42"/>
                </a:cxn>
                <a:cxn ang="0">
                  <a:pos x="9" y="42"/>
                </a:cxn>
                <a:cxn ang="0">
                  <a:pos x="4" y="45"/>
                </a:cxn>
                <a:cxn ang="0">
                  <a:pos x="2" y="51"/>
                </a:cxn>
                <a:cxn ang="0">
                  <a:pos x="0" y="58"/>
                </a:cxn>
                <a:cxn ang="0">
                  <a:pos x="0" y="130"/>
                </a:cxn>
                <a:cxn ang="0">
                  <a:pos x="350" y="130"/>
                </a:cxn>
                <a:cxn ang="0">
                  <a:pos x="350" y="58"/>
                </a:cxn>
                <a:cxn ang="0">
                  <a:pos x="350" y="58"/>
                </a:cxn>
                <a:cxn ang="0">
                  <a:pos x="350" y="51"/>
                </a:cxn>
                <a:cxn ang="0">
                  <a:pos x="347" y="45"/>
                </a:cxn>
                <a:cxn ang="0">
                  <a:pos x="341" y="42"/>
                </a:cxn>
                <a:cxn ang="0">
                  <a:pos x="334" y="42"/>
                </a:cxn>
                <a:cxn ang="0">
                  <a:pos x="334" y="42"/>
                </a:cxn>
                <a:cxn ang="0">
                  <a:pos x="133" y="42"/>
                </a:cxn>
                <a:cxn ang="0">
                  <a:pos x="133" y="13"/>
                </a:cxn>
                <a:cxn ang="0">
                  <a:pos x="209" y="13"/>
                </a:cxn>
                <a:cxn ang="0">
                  <a:pos x="209" y="42"/>
                </a:cxn>
                <a:cxn ang="0">
                  <a:pos x="133" y="42"/>
                </a:cxn>
              </a:cxnLst>
              <a:rect l="0" t="0" r="r" b="b"/>
              <a:pathLst>
                <a:path w="350" h="130">
                  <a:moveTo>
                    <a:pt x="334" y="42"/>
                  </a:moveTo>
                  <a:lnTo>
                    <a:pt x="225" y="42"/>
                  </a:lnTo>
                  <a:lnTo>
                    <a:pt x="225" y="42"/>
                  </a:lnTo>
                  <a:lnTo>
                    <a:pt x="225" y="5"/>
                  </a:lnTo>
                  <a:lnTo>
                    <a:pt x="225" y="5"/>
                  </a:lnTo>
                  <a:lnTo>
                    <a:pt x="225" y="2"/>
                  </a:lnTo>
                  <a:lnTo>
                    <a:pt x="223" y="0"/>
                  </a:lnTo>
                  <a:lnTo>
                    <a:pt x="222" y="0"/>
                  </a:lnTo>
                  <a:lnTo>
                    <a:pt x="120" y="0"/>
                  </a:lnTo>
                  <a:lnTo>
                    <a:pt x="120" y="0"/>
                  </a:lnTo>
                  <a:lnTo>
                    <a:pt x="118" y="2"/>
                  </a:lnTo>
                  <a:lnTo>
                    <a:pt x="116" y="4"/>
                  </a:lnTo>
                  <a:lnTo>
                    <a:pt x="115" y="5"/>
                  </a:lnTo>
                  <a:lnTo>
                    <a:pt x="115" y="5"/>
                  </a:lnTo>
                  <a:lnTo>
                    <a:pt x="115" y="42"/>
                  </a:lnTo>
                  <a:lnTo>
                    <a:pt x="17" y="42"/>
                  </a:lnTo>
                  <a:lnTo>
                    <a:pt x="17" y="42"/>
                  </a:lnTo>
                  <a:lnTo>
                    <a:pt x="9" y="42"/>
                  </a:lnTo>
                  <a:lnTo>
                    <a:pt x="4" y="45"/>
                  </a:lnTo>
                  <a:lnTo>
                    <a:pt x="2" y="51"/>
                  </a:lnTo>
                  <a:lnTo>
                    <a:pt x="0" y="58"/>
                  </a:lnTo>
                  <a:lnTo>
                    <a:pt x="0" y="130"/>
                  </a:lnTo>
                  <a:lnTo>
                    <a:pt x="350" y="130"/>
                  </a:lnTo>
                  <a:lnTo>
                    <a:pt x="350" y="58"/>
                  </a:lnTo>
                  <a:lnTo>
                    <a:pt x="350" y="58"/>
                  </a:lnTo>
                  <a:lnTo>
                    <a:pt x="350" y="51"/>
                  </a:lnTo>
                  <a:lnTo>
                    <a:pt x="347" y="45"/>
                  </a:lnTo>
                  <a:lnTo>
                    <a:pt x="341" y="42"/>
                  </a:lnTo>
                  <a:lnTo>
                    <a:pt x="334" y="42"/>
                  </a:lnTo>
                  <a:lnTo>
                    <a:pt x="334" y="42"/>
                  </a:lnTo>
                  <a:close/>
                  <a:moveTo>
                    <a:pt x="133" y="42"/>
                  </a:moveTo>
                  <a:lnTo>
                    <a:pt x="133" y="13"/>
                  </a:lnTo>
                  <a:lnTo>
                    <a:pt x="209" y="13"/>
                  </a:lnTo>
                  <a:lnTo>
                    <a:pt x="209" y="42"/>
                  </a:lnTo>
                  <a:lnTo>
                    <a:pt x="133" y="42"/>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6" name="Rectangle 98"/>
            <p:cNvSpPr>
              <a:spLocks noChangeArrowheads="1"/>
            </p:cNvSpPr>
            <p:nvPr/>
          </p:nvSpPr>
          <p:spPr bwMode="auto">
            <a:xfrm>
              <a:off x="5710062" y="1715997"/>
              <a:ext cx="45679" cy="18688"/>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grpSp>
      <p:sp>
        <p:nvSpPr>
          <p:cNvPr id="107" name="Freeform 99"/>
          <p:cNvSpPr>
            <a:spLocks noEditPoints="1"/>
          </p:cNvSpPr>
          <p:nvPr/>
        </p:nvSpPr>
        <p:spPr bwMode="auto">
          <a:xfrm>
            <a:off x="7591425" y="2451100"/>
            <a:ext cx="293688" cy="469900"/>
          </a:xfrm>
          <a:custGeom>
            <a:avLst/>
            <a:gdLst/>
            <a:ahLst/>
            <a:cxnLst>
              <a:cxn ang="0">
                <a:pos x="98" y="0"/>
              </a:cxn>
              <a:cxn ang="0">
                <a:pos x="60" y="7"/>
              </a:cxn>
              <a:cxn ang="0">
                <a:pos x="29" y="27"/>
              </a:cxn>
              <a:cxn ang="0">
                <a:pos x="7" y="59"/>
              </a:cxn>
              <a:cxn ang="0">
                <a:pos x="0" y="98"/>
              </a:cxn>
              <a:cxn ang="0">
                <a:pos x="0" y="116"/>
              </a:cxn>
              <a:cxn ang="0">
                <a:pos x="9" y="154"/>
              </a:cxn>
              <a:cxn ang="0">
                <a:pos x="31" y="208"/>
              </a:cxn>
              <a:cxn ang="0">
                <a:pos x="67" y="270"/>
              </a:cxn>
              <a:cxn ang="0">
                <a:pos x="98" y="311"/>
              </a:cxn>
              <a:cxn ang="0">
                <a:pos x="112" y="291"/>
              </a:cxn>
              <a:cxn ang="0">
                <a:pos x="147" y="241"/>
              </a:cxn>
              <a:cxn ang="0">
                <a:pos x="180" y="172"/>
              </a:cxn>
              <a:cxn ang="0">
                <a:pos x="190" y="134"/>
              </a:cxn>
              <a:cxn ang="0">
                <a:pos x="196" y="98"/>
              </a:cxn>
              <a:cxn ang="0">
                <a:pos x="194" y="78"/>
              </a:cxn>
              <a:cxn ang="0">
                <a:pos x="178" y="41"/>
              </a:cxn>
              <a:cxn ang="0">
                <a:pos x="152" y="16"/>
              </a:cxn>
              <a:cxn ang="0">
                <a:pos x="118" y="1"/>
              </a:cxn>
              <a:cxn ang="0">
                <a:pos x="98" y="0"/>
              </a:cxn>
              <a:cxn ang="0">
                <a:pos x="98" y="157"/>
              </a:cxn>
              <a:cxn ang="0">
                <a:pos x="74" y="152"/>
              </a:cxn>
              <a:cxn ang="0">
                <a:pos x="54" y="139"/>
              </a:cxn>
              <a:cxn ang="0">
                <a:pos x="42" y="119"/>
              </a:cxn>
              <a:cxn ang="0">
                <a:pos x="38" y="98"/>
              </a:cxn>
              <a:cxn ang="0">
                <a:pos x="38" y="85"/>
              </a:cxn>
              <a:cxn ang="0">
                <a:pos x="47" y="63"/>
              </a:cxn>
              <a:cxn ang="0">
                <a:pos x="64" y="47"/>
              </a:cxn>
              <a:cxn ang="0">
                <a:pos x="85" y="38"/>
              </a:cxn>
              <a:cxn ang="0">
                <a:pos x="98" y="36"/>
              </a:cxn>
              <a:cxn ang="0">
                <a:pos x="122" y="41"/>
              </a:cxn>
              <a:cxn ang="0">
                <a:pos x="140" y="54"/>
              </a:cxn>
              <a:cxn ang="0">
                <a:pos x="152" y="74"/>
              </a:cxn>
              <a:cxn ang="0">
                <a:pos x="158" y="98"/>
              </a:cxn>
              <a:cxn ang="0">
                <a:pos x="156" y="108"/>
              </a:cxn>
              <a:cxn ang="0">
                <a:pos x="147" y="130"/>
              </a:cxn>
              <a:cxn ang="0">
                <a:pos x="131" y="146"/>
              </a:cxn>
              <a:cxn ang="0">
                <a:pos x="109" y="156"/>
              </a:cxn>
              <a:cxn ang="0">
                <a:pos x="98" y="157"/>
              </a:cxn>
              <a:cxn ang="0">
                <a:pos x="60" y="98"/>
              </a:cxn>
              <a:cxn ang="0">
                <a:pos x="62" y="112"/>
              </a:cxn>
              <a:cxn ang="0">
                <a:pos x="71" y="123"/>
              </a:cxn>
              <a:cxn ang="0">
                <a:pos x="83" y="132"/>
              </a:cxn>
              <a:cxn ang="0">
                <a:pos x="98" y="134"/>
              </a:cxn>
              <a:cxn ang="0">
                <a:pos x="105" y="134"/>
              </a:cxn>
              <a:cxn ang="0">
                <a:pos x="118" y="128"/>
              </a:cxn>
              <a:cxn ang="0">
                <a:pos x="129" y="117"/>
              </a:cxn>
              <a:cxn ang="0">
                <a:pos x="134" y="105"/>
              </a:cxn>
              <a:cxn ang="0">
                <a:pos x="136" y="98"/>
              </a:cxn>
              <a:cxn ang="0">
                <a:pos x="132" y="81"/>
              </a:cxn>
              <a:cxn ang="0">
                <a:pos x="125" y="70"/>
              </a:cxn>
              <a:cxn ang="0">
                <a:pos x="112" y="61"/>
              </a:cxn>
              <a:cxn ang="0">
                <a:pos x="98" y="59"/>
              </a:cxn>
              <a:cxn ang="0">
                <a:pos x="89" y="59"/>
              </a:cxn>
              <a:cxn ang="0">
                <a:pos x="76" y="65"/>
              </a:cxn>
              <a:cxn ang="0">
                <a:pos x="65" y="76"/>
              </a:cxn>
              <a:cxn ang="0">
                <a:pos x="60" y="88"/>
              </a:cxn>
              <a:cxn ang="0">
                <a:pos x="60" y="98"/>
              </a:cxn>
            </a:cxnLst>
            <a:rect l="0" t="0" r="r" b="b"/>
            <a:pathLst>
              <a:path w="196" h="311">
                <a:moveTo>
                  <a:pt x="98" y="0"/>
                </a:moveTo>
                <a:lnTo>
                  <a:pt x="98" y="0"/>
                </a:lnTo>
                <a:lnTo>
                  <a:pt x="78" y="1"/>
                </a:lnTo>
                <a:lnTo>
                  <a:pt x="60" y="7"/>
                </a:lnTo>
                <a:lnTo>
                  <a:pt x="44" y="16"/>
                </a:lnTo>
                <a:lnTo>
                  <a:pt x="29" y="27"/>
                </a:lnTo>
                <a:lnTo>
                  <a:pt x="16" y="41"/>
                </a:lnTo>
                <a:lnTo>
                  <a:pt x="7" y="59"/>
                </a:lnTo>
                <a:lnTo>
                  <a:pt x="2" y="78"/>
                </a:lnTo>
                <a:lnTo>
                  <a:pt x="0" y="98"/>
                </a:lnTo>
                <a:lnTo>
                  <a:pt x="0" y="98"/>
                </a:lnTo>
                <a:lnTo>
                  <a:pt x="0" y="116"/>
                </a:lnTo>
                <a:lnTo>
                  <a:pt x="4" y="134"/>
                </a:lnTo>
                <a:lnTo>
                  <a:pt x="9" y="154"/>
                </a:lnTo>
                <a:lnTo>
                  <a:pt x="15" y="172"/>
                </a:lnTo>
                <a:lnTo>
                  <a:pt x="31" y="208"/>
                </a:lnTo>
                <a:lnTo>
                  <a:pt x="49" y="241"/>
                </a:lnTo>
                <a:lnTo>
                  <a:pt x="67" y="270"/>
                </a:lnTo>
                <a:lnTo>
                  <a:pt x="82" y="291"/>
                </a:lnTo>
                <a:lnTo>
                  <a:pt x="98" y="311"/>
                </a:lnTo>
                <a:lnTo>
                  <a:pt x="98" y="311"/>
                </a:lnTo>
                <a:lnTo>
                  <a:pt x="112" y="291"/>
                </a:lnTo>
                <a:lnTo>
                  <a:pt x="129" y="270"/>
                </a:lnTo>
                <a:lnTo>
                  <a:pt x="147" y="241"/>
                </a:lnTo>
                <a:lnTo>
                  <a:pt x="165" y="208"/>
                </a:lnTo>
                <a:lnTo>
                  <a:pt x="180" y="172"/>
                </a:lnTo>
                <a:lnTo>
                  <a:pt x="187" y="154"/>
                </a:lnTo>
                <a:lnTo>
                  <a:pt x="190" y="134"/>
                </a:lnTo>
                <a:lnTo>
                  <a:pt x="194" y="116"/>
                </a:lnTo>
                <a:lnTo>
                  <a:pt x="196" y="98"/>
                </a:lnTo>
                <a:lnTo>
                  <a:pt x="196" y="98"/>
                </a:lnTo>
                <a:lnTo>
                  <a:pt x="194" y="78"/>
                </a:lnTo>
                <a:lnTo>
                  <a:pt x="187" y="59"/>
                </a:lnTo>
                <a:lnTo>
                  <a:pt x="178" y="41"/>
                </a:lnTo>
                <a:lnTo>
                  <a:pt x="167" y="27"/>
                </a:lnTo>
                <a:lnTo>
                  <a:pt x="152" y="16"/>
                </a:lnTo>
                <a:lnTo>
                  <a:pt x="136" y="7"/>
                </a:lnTo>
                <a:lnTo>
                  <a:pt x="118" y="1"/>
                </a:lnTo>
                <a:lnTo>
                  <a:pt x="98" y="0"/>
                </a:lnTo>
                <a:lnTo>
                  <a:pt x="98" y="0"/>
                </a:lnTo>
                <a:close/>
                <a:moveTo>
                  <a:pt x="98" y="157"/>
                </a:moveTo>
                <a:lnTo>
                  <a:pt x="98" y="157"/>
                </a:lnTo>
                <a:lnTo>
                  <a:pt x="85" y="156"/>
                </a:lnTo>
                <a:lnTo>
                  <a:pt x="74" y="152"/>
                </a:lnTo>
                <a:lnTo>
                  <a:pt x="64" y="146"/>
                </a:lnTo>
                <a:lnTo>
                  <a:pt x="54" y="139"/>
                </a:lnTo>
                <a:lnTo>
                  <a:pt x="47" y="130"/>
                </a:lnTo>
                <a:lnTo>
                  <a:pt x="42" y="119"/>
                </a:lnTo>
                <a:lnTo>
                  <a:pt x="38" y="108"/>
                </a:lnTo>
                <a:lnTo>
                  <a:pt x="38" y="98"/>
                </a:lnTo>
                <a:lnTo>
                  <a:pt x="38" y="98"/>
                </a:lnTo>
                <a:lnTo>
                  <a:pt x="38" y="85"/>
                </a:lnTo>
                <a:lnTo>
                  <a:pt x="42" y="74"/>
                </a:lnTo>
                <a:lnTo>
                  <a:pt x="47" y="63"/>
                </a:lnTo>
                <a:lnTo>
                  <a:pt x="54" y="54"/>
                </a:lnTo>
                <a:lnTo>
                  <a:pt x="64" y="47"/>
                </a:lnTo>
                <a:lnTo>
                  <a:pt x="74" y="41"/>
                </a:lnTo>
                <a:lnTo>
                  <a:pt x="85" y="38"/>
                </a:lnTo>
                <a:lnTo>
                  <a:pt x="98" y="36"/>
                </a:lnTo>
                <a:lnTo>
                  <a:pt x="98" y="36"/>
                </a:lnTo>
                <a:lnTo>
                  <a:pt x="109" y="38"/>
                </a:lnTo>
                <a:lnTo>
                  <a:pt x="122" y="41"/>
                </a:lnTo>
                <a:lnTo>
                  <a:pt x="131" y="47"/>
                </a:lnTo>
                <a:lnTo>
                  <a:pt x="140" y="54"/>
                </a:lnTo>
                <a:lnTo>
                  <a:pt x="147" y="63"/>
                </a:lnTo>
                <a:lnTo>
                  <a:pt x="152" y="74"/>
                </a:lnTo>
                <a:lnTo>
                  <a:pt x="156" y="85"/>
                </a:lnTo>
                <a:lnTo>
                  <a:pt x="158" y="98"/>
                </a:lnTo>
                <a:lnTo>
                  <a:pt x="158" y="98"/>
                </a:lnTo>
                <a:lnTo>
                  <a:pt x="156" y="108"/>
                </a:lnTo>
                <a:lnTo>
                  <a:pt x="152" y="119"/>
                </a:lnTo>
                <a:lnTo>
                  <a:pt x="147" y="130"/>
                </a:lnTo>
                <a:lnTo>
                  <a:pt x="140" y="139"/>
                </a:lnTo>
                <a:lnTo>
                  <a:pt x="131" y="146"/>
                </a:lnTo>
                <a:lnTo>
                  <a:pt x="122" y="152"/>
                </a:lnTo>
                <a:lnTo>
                  <a:pt x="109" y="156"/>
                </a:lnTo>
                <a:lnTo>
                  <a:pt x="98" y="157"/>
                </a:lnTo>
                <a:lnTo>
                  <a:pt x="98" y="157"/>
                </a:lnTo>
                <a:close/>
                <a:moveTo>
                  <a:pt x="60" y="98"/>
                </a:moveTo>
                <a:lnTo>
                  <a:pt x="60" y="98"/>
                </a:lnTo>
                <a:lnTo>
                  <a:pt x="60" y="105"/>
                </a:lnTo>
                <a:lnTo>
                  <a:pt x="62" y="112"/>
                </a:lnTo>
                <a:lnTo>
                  <a:pt x="65" y="117"/>
                </a:lnTo>
                <a:lnTo>
                  <a:pt x="71" y="123"/>
                </a:lnTo>
                <a:lnTo>
                  <a:pt x="76" y="128"/>
                </a:lnTo>
                <a:lnTo>
                  <a:pt x="83" y="132"/>
                </a:lnTo>
                <a:lnTo>
                  <a:pt x="89" y="134"/>
                </a:lnTo>
                <a:lnTo>
                  <a:pt x="98" y="134"/>
                </a:lnTo>
                <a:lnTo>
                  <a:pt x="98" y="134"/>
                </a:lnTo>
                <a:lnTo>
                  <a:pt x="105" y="134"/>
                </a:lnTo>
                <a:lnTo>
                  <a:pt x="112" y="132"/>
                </a:lnTo>
                <a:lnTo>
                  <a:pt x="118" y="128"/>
                </a:lnTo>
                <a:lnTo>
                  <a:pt x="125" y="123"/>
                </a:lnTo>
                <a:lnTo>
                  <a:pt x="129" y="117"/>
                </a:lnTo>
                <a:lnTo>
                  <a:pt x="132" y="112"/>
                </a:lnTo>
                <a:lnTo>
                  <a:pt x="134" y="105"/>
                </a:lnTo>
                <a:lnTo>
                  <a:pt x="136" y="98"/>
                </a:lnTo>
                <a:lnTo>
                  <a:pt x="136" y="98"/>
                </a:lnTo>
                <a:lnTo>
                  <a:pt x="134" y="88"/>
                </a:lnTo>
                <a:lnTo>
                  <a:pt x="132" y="81"/>
                </a:lnTo>
                <a:lnTo>
                  <a:pt x="129" y="76"/>
                </a:lnTo>
                <a:lnTo>
                  <a:pt x="125" y="70"/>
                </a:lnTo>
                <a:lnTo>
                  <a:pt x="118" y="65"/>
                </a:lnTo>
                <a:lnTo>
                  <a:pt x="112" y="61"/>
                </a:lnTo>
                <a:lnTo>
                  <a:pt x="105" y="59"/>
                </a:lnTo>
                <a:lnTo>
                  <a:pt x="98" y="59"/>
                </a:lnTo>
                <a:lnTo>
                  <a:pt x="98" y="59"/>
                </a:lnTo>
                <a:lnTo>
                  <a:pt x="89" y="59"/>
                </a:lnTo>
                <a:lnTo>
                  <a:pt x="83" y="61"/>
                </a:lnTo>
                <a:lnTo>
                  <a:pt x="76" y="65"/>
                </a:lnTo>
                <a:lnTo>
                  <a:pt x="71" y="70"/>
                </a:lnTo>
                <a:lnTo>
                  <a:pt x="65" y="76"/>
                </a:lnTo>
                <a:lnTo>
                  <a:pt x="62" y="81"/>
                </a:lnTo>
                <a:lnTo>
                  <a:pt x="60" y="88"/>
                </a:lnTo>
                <a:lnTo>
                  <a:pt x="60" y="98"/>
                </a:lnTo>
                <a:lnTo>
                  <a:pt x="60" y="98"/>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108" name="Freeform 100"/>
          <p:cNvSpPr/>
          <p:nvPr/>
        </p:nvSpPr>
        <p:spPr bwMode="auto">
          <a:xfrm>
            <a:off x="7524750" y="4441825"/>
            <a:ext cx="427038" cy="481013"/>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grpSp>
        <p:nvGrpSpPr>
          <p:cNvPr id="109" name="Group 76"/>
          <p:cNvGrpSpPr/>
          <p:nvPr/>
        </p:nvGrpSpPr>
        <p:grpSpPr>
          <a:xfrm>
            <a:off x="8695280" y="1487989"/>
            <a:ext cx="579843" cy="402587"/>
            <a:chOff x="5533573" y="812792"/>
            <a:chExt cx="400733" cy="278229"/>
          </a:xfrm>
          <a:solidFill>
            <a:srgbClr val="35AFA2"/>
          </a:solidFill>
        </p:grpSpPr>
        <p:sp>
          <p:nvSpPr>
            <p:cNvPr id="110" name="Freeform 101"/>
            <p:cNvSpPr/>
            <p:nvPr/>
          </p:nvSpPr>
          <p:spPr bwMode="auto">
            <a:xfrm>
              <a:off x="5730826" y="962288"/>
              <a:ext cx="93436" cy="128733"/>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1" name="Freeform 102"/>
            <p:cNvSpPr/>
            <p:nvPr/>
          </p:nvSpPr>
          <p:spPr bwMode="auto">
            <a:xfrm>
              <a:off x="5533573" y="814869"/>
              <a:ext cx="182717" cy="151573"/>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2" name="Freeform 103"/>
            <p:cNvSpPr/>
            <p:nvPr/>
          </p:nvSpPr>
          <p:spPr bwMode="auto">
            <a:xfrm>
              <a:off x="5620779" y="812792"/>
              <a:ext cx="313527" cy="278228"/>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13" name="Freeform 104"/>
          <p:cNvSpPr>
            <a:spLocks noEditPoints="1"/>
          </p:cNvSpPr>
          <p:nvPr/>
        </p:nvSpPr>
        <p:spPr bwMode="auto">
          <a:xfrm>
            <a:off x="8751888" y="3479800"/>
            <a:ext cx="466725" cy="452438"/>
          </a:xfrm>
          <a:custGeom>
            <a:avLst/>
            <a:gdLst/>
            <a:ahLst/>
            <a:cxnLst>
              <a:cxn ang="0">
                <a:pos x="243" y="45"/>
              </a:cxn>
              <a:cxn ang="0">
                <a:pos x="243" y="20"/>
              </a:cxn>
              <a:cxn ang="0">
                <a:pos x="238" y="6"/>
              </a:cxn>
              <a:cxn ang="0">
                <a:pos x="221" y="0"/>
              </a:cxn>
              <a:cxn ang="0">
                <a:pos x="214" y="2"/>
              </a:cxn>
              <a:cxn ang="0">
                <a:pos x="203" y="13"/>
              </a:cxn>
              <a:cxn ang="0">
                <a:pos x="202" y="45"/>
              </a:cxn>
              <a:cxn ang="0">
                <a:pos x="109" y="20"/>
              </a:cxn>
              <a:cxn ang="0">
                <a:pos x="107" y="13"/>
              </a:cxn>
              <a:cxn ang="0">
                <a:pos x="96" y="2"/>
              </a:cxn>
              <a:cxn ang="0">
                <a:pos x="87" y="0"/>
              </a:cxn>
              <a:cxn ang="0">
                <a:pos x="73" y="6"/>
              </a:cxn>
              <a:cxn ang="0">
                <a:pos x="67" y="20"/>
              </a:cxn>
              <a:cxn ang="0">
                <a:pos x="17" y="45"/>
              </a:cxn>
              <a:cxn ang="0">
                <a:pos x="9" y="47"/>
              </a:cxn>
              <a:cxn ang="0">
                <a:pos x="2" y="54"/>
              </a:cxn>
              <a:cxn ang="0">
                <a:pos x="0" y="287"/>
              </a:cxn>
              <a:cxn ang="0">
                <a:pos x="2" y="292"/>
              </a:cxn>
              <a:cxn ang="0">
                <a:pos x="9" y="301"/>
              </a:cxn>
              <a:cxn ang="0">
                <a:pos x="294" y="301"/>
              </a:cxn>
              <a:cxn ang="0">
                <a:pos x="301" y="301"/>
              </a:cxn>
              <a:cxn ang="0">
                <a:pos x="308" y="292"/>
              </a:cxn>
              <a:cxn ang="0">
                <a:pos x="310" y="62"/>
              </a:cxn>
              <a:cxn ang="0">
                <a:pos x="308" y="54"/>
              </a:cxn>
              <a:cxn ang="0">
                <a:pos x="301" y="47"/>
              </a:cxn>
              <a:cxn ang="0">
                <a:pos x="294" y="45"/>
              </a:cxn>
              <a:cxn ang="0">
                <a:pos x="145" y="156"/>
              </a:cxn>
              <a:cxn ang="0">
                <a:pos x="96" y="114"/>
              </a:cxn>
              <a:cxn ang="0">
                <a:pos x="165" y="114"/>
              </a:cxn>
              <a:cxn ang="0">
                <a:pos x="214" y="156"/>
              </a:cxn>
              <a:cxn ang="0">
                <a:pos x="165" y="114"/>
              </a:cxn>
              <a:cxn ang="0">
                <a:pos x="75" y="156"/>
              </a:cxn>
              <a:cxn ang="0">
                <a:pos x="31" y="114"/>
              </a:cxn>
              <a:cxn ang="0">
                <a:pos x="75" y="178"/>
              </a:cxn>
              <a:cxn ang="0">
                <a:pos x="31" y="209"/>
              </a:cxn>
              <a:cxn ang="0">
                <a:pos x="75" y="178"/>
              </a:cxn>
              <a:cxn ang="0">
                <a:pos x="145" y="178"/>
              </a:cxn>
              <a:cxn ang="0">
                <a:pos x="96" y="209"/>
              </a:cxn>
              <a:cxn ang="0">
                <a:pos x="145" y="229"/>
              </a:cxn>
              <a:cxn ang="0">
                <a:pos x="96" y="270"/>
              </a:cxn>
              <a:cxn ang="0">
                <a:pos x="145" y="229"/>
              </a:cxn>
              <a:cxn ang="0">
                <a:pos x="214" y="229"/>
              </a:cxn>
              <a:cxn ang="0">
                <a:pos x="165" y="270"/>
              </a:cxn>
              <a:cxn ang="0">
                <a:pos x="165" y="209"/>
              </a:cxn>
              <a:cxn ang="0">
                <a:pos x="214" y="178"/>
              </a:cxn>
              <a:cxn ang="0">
                <a:pos x="165" y="209"/>
              </a:cxn>
              <a:cxn ang="0">
                <a:pos x="279" y="178"/>
              </a:cxn>
              <a:cxn ang="0">
                <a:pos x="236" y="209"/>
              </a:cxn>
              <a:cxn ang="0">
                <a:pos x="236" y="156"/>
              </a:cxn>
              <a:cxn ang="0">
                <a:pos x="279" y="114"/>
              </a:cxn>
              <a:cxn ang="0">
                <a:pos x="236" y="156"/>
              </a:cxn>
              <a:cxn ang="0">
                <a:pos x="75" y="229"/>
              </a:cxn>
              <a:cxn ang="0">
                <a:pos x="31" y="270"/>
              </a:cxn>
              <a:cxn ang="0">
                <a:pos x="236" y="270"/>
              </a:cxn>
              <a:cxn ang="0">
                <a:pos x="279" y="229"/>
              </a:cxn>
              <a:cxn ang="0">
                <a:pos x="236" y="270"/>
              </a:cxn>
            </a:cxnLst>
            <a:rect l="0" t="0" r="r" b="b"/>
            <a:pathLst>
              <a:path w="310" h="301">
                <a:moveTo>
                  <a:pt x="294" y="45"/>
                </a:moveTo>
                <a:lnTo>
                  <a:pt x="243" y="45"/>
                </a:lnTo>
                <a:lnTo>
                  <a:pt x="243" y="20"/>
                </a:lnTo>
                <a:lnTo>
                  <a:pt x="243" y="20"/>
                </a:lnTo>
                <a:lnTo>
                  <a:pt x="241" y="13"/>
                </a:lnTo>
                <a:lnTo>
                  <a:pt x="238" y="6"/>
                </a:lnTo>
                <a:lnTo>
                  <a:pt x="231" y="2"/>
                </a:lnTo>
                <a:lnTo>
                  <a:pt x="221" y="0"/>
                </a:lnTo>
                <a:lnTo>
                  <a:pt x="221" y="0"/>
                </a:lnTo>
                <a:lnTo>
                  <a:pt x="214" y="2"/>
                </a:lnTo>
                <a:lnTo>
                  <a:pt x="207" y="6"/>
                </a:lnTo>
                <a:lnTo>
                  <a:pt x="203" y="13"/>
                </a:lnTo>
                <a:lnTo>
                  <a:pt x="202" y="20"/>
                </a:lnTo>
                <a:lnTo>
                  <a:pt x="202" y="45"/>
                </a:lnTo>
                <a:lnTo>
                  <a:pt x="109" y="45"/>
                </a:lnTo>
                <a:lnTo>
                  <a:pt x="109" y="20"/>
                </a:lnTo>
                <a:lnTo>
                  <a:pt x="109" y="20"/>
                </a:lnTo>
                <a:lnTo>
                  <a:pt x="107" y="13"/>
                </a:lnTo>
                <a:lnTo>
                  <a:pt x="102" y="6"/>
                </a:lnTo>
                <a:lnTo>
                  <a:pt x="96" y="2"/>
                </a:lnTo>
                <a:lnTo>
                  <a:pt x="87" y="0"/>
                </a:lnTo>
                <a:lnTo>
                  <a:pt x="87" y="0"/>
                </a:lnTo>
                <a:lnTo>
                  <a:pt x="80" y="2"/>
                </a:lnTo>
                <a:lnTo>
                  <a:pt x="73" y="6"/>
                </a:lnTo>
                <a:lnTo>
                  <a:pt x="69" y="13"/>
                </a:lnTo>
                <a:lnTo>
                  <a:pt x="67" y="20"/>
                </a:lnTo>
                <a:lnTo>
                  <a:pt x="67" y="45"/>
                </a:lnTo>
                <a:lnTo>
                  <a:pt x="17" y="45"/>
                </a:lnTo>
                <a:lnTo>
                  <a:pt x="17" y="45"/>
                </a:lnTo>
                <a:lnTo>
                  <a:pt x="9" y="47"/>
                </a:lnTo>
                <a:lnTo>
                  <a:pt x="4" y="51"/>
                </a:lnTo>
                <a:lnTo>
                  <a:pt x="2" y="54"/>
                </a:lnTo>
                <a:lnTo>
                  <a:pt x="0" y="62"/>
                </a:lnTo>
                <a:lnTo>
                  <a:pt x="0" y="287"/>
                </a:lnTo>
                <a:lnTo>
                  <a:pt x="0" y="287"/>
                </a:lnTo>
                <a:lnTo>
                  <a:pt x="2" y="292"/>
                </a:lnTo>
                <a:lnTo>
                  <a:pt x="4" y="297"/>
                </a:lnTo>
                <a:lnTo>
                  <a:pt x="9" y="301"/>
                </a:lnTo>
                <a:lnTo>
                  <a:pt x="17" y="301"/>
                </a:lnTo>
                <a:lnTo>
                  <a:pt x="294" y="301"/>
                </a:lnTo>
                <a:lnTo>
                  <a:pt x="294" y="301"/>
                </a:lnTo>
                <a:lnTo>
                  <a:pt x="301" y="301"/>
                </a:lnTo>
                <a:lnTo>
                  <a:pt x="305" y="297"/>
                </a:lnTo>
                <a:lnTo>
                  <a:pt x="308" y="292"/>
                </a:lnTo>
                <a:lnTo>
                  <a:pt x="310" y="287"/>
                </a:lnTo>
                <a:lnTo>
                  <a:pt x="310" y="62"/>
                </a:lnTo>
                <a:lnTo>
                  <a:pt x="310" y="62"/>
                </a:lnTo>
                <a:lnTo>
                  <a:pt x="308" y="54"/>
                </a:lnTo>
                <a:lnTo>
                  <a:pt x="305" y="51"/>
                </a:lnTo>
                <a:lnTo>
                  <a:pt x="301" y="47"/>
                </a:lnTo>
                <a:lnTo>
                  <a:pt x="294" y="45"/>
                </a:lnTo>
                <a:lnTo>
                  <a:pt x="294" y="45"/>
                </a:lnTo>
                <a:close/>
                <a:moveTo>
                  <a:pt x="145" y="114"/>
                </a:moveTo>
                <a:lnTo>
                  <a:pt x="145" y="156"/>
                </a:lnTo>
                <a:lnTo>
                  <a:pt x="96" y="156"/>
                </a:lnTo>
                <a:lnTo>
                  <a:pt x="96" y="114"/>
                </a:lnTo>
                <a:lnTo>
                  <a:pt x="145" y="114"/>
                </a:lnTo>
                <a:close/>
                <a:moveTo>
                  <a:pt x="165" y="114"/>
                </a:moveTo>
                <a:lnTo>
                  <a:pt x="214" y="114"/>
                </a:lnTo>
                <a:lnTo>
                  <a:pt x="214" y="156"/>
                </a:lnTo>
                <a:lnTo>
                  <a:pt x="165" y="156"/>
                </a:lnTo>
                <a:lnTo>
                  <a:pt x="165" y="114"/>
                </a:lnTo>
                <a:close/>
                <a:moveTo>
                  <a:pt x="75" y="114"/>
                </a:moveTo>
                <a:lnTo>
                  <a:pt x="75" y="156"/>
                </a:lnTo>
                <a:lnTo>
                  <a:pt x="31" y="156"/>
                </a:lnTo>
                <a:lnTo>
                  <a:pt x="31" y="114"/>
                </a:lnTo>
                <a:lnTo>
                  <a:pt x="75" y="114"/>
                </a:lnTo>
                <a:close/>
                <a:moveTo>
                  <a:pt x="75" y="178"/>
                </a:moveTo>
                <a:lnTo>
                  <a:pt x="75" y="209"/>
                </a:lnTo>
                <a:lnTo>
                  <a:pt x="31" y="209"/>
                </a:lnTo>
                <a:lnTo>
                  <a:pt x="31" y="178"/>
                </a:lnTo>
                <a:lnTo>
                  <a:pt x="75" y="178"/>
                </a:lnTo>
                <a:close/>
                <a:moveTo>
                  <a:pt x="96" y="178"/>
                </a:moveTo>
                <a:lnTo>
                  <a:pt x="145" y="178"/>
                </a:lnTo>
                <a:lnTo>
                  <a:pt x="145" y="209"/>
                </a:lnTo>
                <a:lnTo>
                  <a:pt x="96" y="209"/>
                </a:lnTo>
                <a:lnTo>
                  <a:pt x="96" y="178"/>
                </a:lnTo>
                <a:close/>
                <a:moveTo>
                  <a:pt x="145" y="229"/>
                </a:moveTo>
                <a:lnTo>
                  <a:pt x="145" y="270"/>
                </a:lnTo>
                <a:lnTo>
                  <a:pt x="96" y="270"/>
                </a:lnTo>
                <a:lnTo>
                  <a:pt x="96" y="229"/>
                </a:lnTo>
                <a:lnTo>
                  <a:pt x="145" y="229"/>
                </a:lnTo>
                <a:close/>
                <a:moveTo>
                  <a:pt x="165" y="229"/>
                </a:moveTo>
                <a:lnTo>
                  <a:pt x="214" y="229"/>
                </a:lnTo>
                <a:lnTo>
                  <a:pt x="214" y="270"/>
                </a:lnTo>
                <a:lnTo>
                  <a:pt x="165" y="270"/>
                </a:lnTo>
                <a:lnTo>
                  <a:pt x="165" y="229"/>
                </a:lnTo>
                <a:close/>
                <a:moveTo>
                  <a:pt x="165" y="209"/>
                </a:moveTo>
                <a:lnTo>
                  <a:pt x="165" y="178"/>
                </a:lnTo>
                <a:lnTo>
                  <a:pt x="214" y="178"/>
                </a:lnTo>
                <a:lnTo>
                  <a:pt x="214" y="209"/>
                </a:lnTo>
                <a:lnTo>
                  <a:pt x="165" y="209"/>
                </a:lnTo>
                <a:close/>
                <a:moveTo>
                  <a:pt x="236" y="178"/>
                </a:moveTo>
                <a:lnTo>
                  <a:pt x="279" y="178"/>
                </a:lnTo>
                <a:lnTo>
                  <a:pt x="279" y="209"/>
                </a:lnTo>
                <a:lnTo>
                  <a:pt x="236" y="209"/>
                </a:lnTo>
                <a:lnTo>
                  <a:pt x="236" y="178"/>
                </a:lnTo>
                <a:close/>
                <a:moveTo>
                  <a:pt x="236" y="156"/>
                </a:moveTo>
                <a:lnTo>
                  <a:pt x="236" y="114"/>
                </a:lnTo>
                <a:lnTo>
                  <a:pt x="279" y="114"/>
                </a:lnTo>
                <a:lnTo>
                  <a:pt x="279" y="156"/>
                </a:lnTo>
                <a:lnTo>
                  <a:pt x="236" y="156"/>
                </a:lnTo>
                <a:close/>
                <a:moveTo>
                  <a:pt x="31" y="229"/>
                </a:moveTo>
                <a:lnTo>
                  <a:pt x="75" y="229"/>
                </a:lnTo>
                <a:lnTo>
                  <a:pt x="75" y="270"/>
                </a:lnTo>
                <a:lnTo>
                  <a:pt x="31" y="270"/>
                </a:lnTo>
                <a:lnTo>
                  <a:pt x="31" y="229"/>
                </a:lnTo>
                <a:close/>
                <a:moveTo>
                  <a:pt x="236" y="270"/>
                </a:moveTo>
                <a:lnTo>
                  <a:pt x="236" y="229"/>
                </a:lnTo>
                <a:lnTo>
                  <a:pt x="279" y="229"/>
                </a:lnTo>
                <a:lnTo>
                  <a:pt x="279" y="270"/>
                </a:lnTo>
                <a:lnTo>
                  <a:pt x="236" y="270"/>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114" name="Freeform 105"/>
          <p:cNvSpPr/>
          <p:nvPr/>
        </p:nvSpPr>
        <p:spPr bwMode="auto">
          <a:xfrm>
            <a:off x="7539038" y="5483225"/>
            <a:ext cx="393700" cy="393700"/>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115" name="Freeform 106"/>
          <p:cNvSpPr>
            <a:spLocks noEditPoints="1"/>
          </p:cNvSpPr>
          <p:nvPr/>
        </p:nvSpPr>
        <p:spPr bwMode="auto">
          <a:xfrm>
            <a:off x="2576513" y="4503738"/>
            <a:ext cx="517525" cy="384175"/>
          </a:xfrm>
          <a:custGeom>
            <a:avLst/>
            <a:gdLst/>
            <a:ahLst/>
            <a:cxnLst>
              <a:cxn ang="0">
                <a:pos x="41" y="0"/>
              </a:cxn>
              <a:cxn ang="0">
                <a:pos x="34" y="0"/>
              </a:cxn>
              <a:cxn ang="0">
                <a:pos x="18" y="7"/>
              </a:cxn>
              <a:cxn ang="0">
                <a:pos x="7" y="18"/>
              </a:cxn>
              <a:cxn ang="0">
                <a:pos x="0" y="33"/>
              </a:cxn>
              <a:cxn ang="0">
                <a:pos x="0" y="214"/>
              </a:cxn>
              <a:cxn ang="0">
                <a:pos x="0" y="221"/>
              </a:cxn>
              <a:cxn ang="0">
                <a:pos x="7" y="237"/>
              </a:cxn>
              <a:cxn ang="0">
                <a:pos x="18" y="248"/>
              </a:cxn>
              <a:cxn ang="0">
                <a:pos x="34" y="256"/>
              </a:cxn>
              <a:cxn ang="0">
                <a:pos x="299" y="256"/>
              </a:cxn>
              <a:cxn ang="0">
                <a:pos x="308" y="256"/>
              </a:cxn>
              <a:cxn ang="0">
                <a:pos x="322" y="248"/>
              </a:cxn>
              <a:cxn ang="0">
                <a:pos x="335" y="237"/>
              </a:cxn>
              <a:cxn ang="0">
                <a:pos x="340" y="221"/>
              </a:cxn>
              <a:cxn ang="0">
                <a:pos x="342" y="42"/>
              </a:cxn>
              <a:cxn ang="0">
                <a:pos x="340" y="33"/>
              </a:cxn>
              <a:cxn ang="0">
                <a:pos x="335" y="18"/>
              </a:cxn>
              <a:cxn ang="0">
                <a:pos x="322" y="7"/>
              </a:cxn>
              <a:cxn ang="0">
                <a:pos x="308" y="0"/>
              </a:cxn>
              <a:cxn ang="0">
                <a:pos x="299" y="0"/>
              </a:cxn>
              <a:cxn ang="0">
                <a:pos x="319" y="36"/>
              </a:cxn>
              <a:cxn ang="0">
                <a:pos x="320" y="42"/>
              </a:cxn>
              <a:cxn ang="0">
                <a:pos x="320" y="214"/>
              </a:cxn>
              <a:cxn ang="0">
                <a:pos x="228" y="114"/>
              </a:cxn>
              <a:cxn ang="0">
                <a:pos x="299" y="20"/>
              </a:cxn>
              <a:cxn ang="0">
                <a:pos x="170" y="134"/>
              </a:cxn>
              <a:cxn ang="0">
                <a:pos x="38" y="22"/>
              </a:cxn>
              <a:cxn ang="0">
                <a:pos x="299" y="20"/>
              </a:cxn>
              <a:cxn ang="0">
                <a:pos x="21" y="218"/>
              </a:cxn>
              <a:cxn ang="0">
                <a:pos x="21" y="42"/>
              </a:cxn>
              <a:cxn ang="0">
                <a:pos x="21" y="36"/>
              </a:cxn>
              <a:cxn ang="0">
                <a:pos x="21" y="218"/>
              </a:cxn>
              <a:cxn ang="0">
                <a:pos x="41" y="234"/>
              </a:cxn>
              <a:cxn ang="0">
                <a:pos x="128" y="127"/>
              </a:cxn>
              <a:cxn ang="0">
                <a:pos x="163" y="158"/>
              </a:cxn>
              <a:cxn ang="0">
                <a:pos x="170" y="160"/>
              </a:cxn>
              <a:cxn ang="0">
                <a:pos x="174" y="160"/>
              </a:cxn>
              <a:cxn ang="0">
                <a:pos x="212" y="127"/>
              </a:cxn>
              <a:cxn ang="0">
                <a:pos x="306" y="234"/>
              </a:cxn>
              <a:cxn ang="0">
                <a:pos x="41" y="234"/>
              </a:cxn>
            </a:cxnLst>
            <a:rect l="0" t="0" r="r" b="b"/>
            <a:pathLst>
              <a:path w="342" h="256">
                <a:moveTo>
                  <a:pt x="299" y="0"/>
                </a:moveTo>
                <a:lnTo>
                  <a:pt x="41" y="0"/>
                </a:lnTo>
                <a:lnTo>
                  <a:pt x="41" y="0"/>
                </a:lnTo>
                <a:lnTo>
                  <a:pt x="34" y="0"/>
                </a:lnTo>
                <a:lnTo>
                  <a:pt x="25" y="2"/>
                </a:lnTo>
                <a:lnTo>
                  <a:pt x="18" y="7"/>
                </a:lnTo>
                <a:lnTo>
                  <a:pt x="12" y="11"/>
                </a:lnTo>
                <a:lnTo>
                  <a:pt x="7" y="18"/>
                </a:lnTo>
                <a:lnTo>
                  <a:pt x="3" y="25"/>
                </a:lnTo>
                <a:lnTo>
                  <a:pt x="0" y="33"/>
                </a:lnTo>
                <a:lnTo>
                  <a:pt x="0" y="42"/>
                </a:lnTo>
                <a:lnTo>
                  <a:pt x="0" y="214"/>
                </a:lnTo>
                <a:lnTo>
                  <a:pt x="0" y="214"/>
                </a:lnTo>
                <a:lnTo>
                  <a:pt x="0" y="221"/>
                </a:lnTo>
                <a:lnTo>
                  <a:pt x="3" y="230"/>
                </a:lnTo>
                <a:lnTo>
                  <a:pt x="7" y="237"/>
                </a:lnTo>
                <a:lnTo>
                  <a:pt x="12" y="243"/>
                </a:lnTo>
                <a:lnTo>
                  <a:pt x="18" y="248"/>
                </a:lnTo>
                <a:lnTo>
                  <a:pt x="25" y="252"/>
                </a:lnTo>
                <a:lnTo>
                  <a:pt x="34" y="256"/>
                </a:lnTo>
                <a:lnTo>
                  <a:pt x="41" y="256"/>
                </a:lnTo>
                <a:lnTo>
                  <a:pt x="299" y="256"/>
                </a:lnTo>
                <a:lnTo>
                  <a:pt x="299" y="256"/>
                </a:lnTo>
                <a:lnTo>
                  <a:pt x="308" y="256"/>
                </a:lnTo>
                <a:lnTo>
                  <a:pt x="315" y="252"/>
                </a:lnTo>
                <a:lnTo>
                  <a:pt x="322" y="248"/>
                </a:lnTo>
                <a:lnTo>
                  <a:pt x="330" y="243"/>
                </a:lnTo>
                <a:lnTo>
                  <a:pt x="335" y="237"/>
                </a:lnTo>
                <a:lnTo>
                  <a:pt x="339" y="230"/>
                </a:lnTo>
                <a:lnTo>
                  <a:pt x="340" y="221"/>
                </a:lnTo>
                <a:lnTo>
                  <a:pt x="342" y="214"/>
                </a:lnTo>
                <a:lnTo>
                  <a:pt x="342" y="42"/>
                </a:lnTo>
                <a:lnTo>
                  <a:pt x="342" y="42"/>
                </a:lnTo>
                <a:lnTo>
                  <a:pt x="340" y="33"/>
                </a:lnTo>
                <a:lnTo>
                  <a:pt x="339" y="25"/>
                </a:lnTo>
                <a:lnTo>
                  <a:pt x="335" y="18"/>
                </a:lnTo>
                <a:lnTo>
                  <a:pt x="330" y="11"/>
                </a:lnTo>
                <a:lnTo>
                  <a:pt x="322" y="7"/>
                </a:lnTo>
                <a:lnTo>
                  <a:pt x="315" y="2"/>
                </a:lnTo>
                <a:lnTo>
                  <a:pt x="308" y="0"/>
                </a:lnTo>
                <a:lnTo>
                  <a:pt x="299" y="0"/>
                </a:lnTo>
                <a:lnTo>
                  <a:pt x="299" y="0"/>
                </a:lnTo>
                <a:close/>
                <a:moveTo>
                  <a:pt x="228" y="114"/>
                </a:moveTo>
                <a:lnTo>
                  <a:pt x="319" y="36"/>
                </a:lnTo>
                <a:lnTo>
                  <a:pt x="319" y="36"/>
                </a:lnTo>
                <a:lnTo>
                  <a:pt x="320" y="42"/>
                </a:lnTo>
                <a:lnTo>
                  <a:pt x="320" y="214"/>
                </a:lnTo>
                <a:lnTo>
                  <a:pt x="320" y="214"/>
                </a:lnTo>
                <a:lnTo>
                  <a:pt x="320" y="218"/>
                </a:lnTo>
                <a:lnTo>
                  <a:pt x="228" y="114"/>
                </a:lnTo>
                <a:close/>
                <a:moveTo>
                  <a:pt x="299" y="20"/>
                </a:moveTo>
                <a:lnTo>
                  <a:pt x="299" y="20"/>
                </a:lnTo>
                <a:lnTo>
                  <a:pt x="302" y="22"/>
                </a:lnTo>
                <a:lnTo>
                  <a:pt x="170" y="134"/>
                </a:lnTo>
                <a:lnTo>
                  <a:pt x="38" y="22"/>
                </a:lnTo>
                <a:lnTo>
                  <a:pt x="38" y="22"/>
                </a:lnTo>
                <a:lnTo>
                  <a:pt x="41" y="20"/>
                </a:lnTo>
                <a:lnTo>
                  <a:pt x="299" y="20"/>
                </a:lnTo>
                <a:close/>
                <a:moveTo>
                  <a:pt x="21" y="218"/>
                </a:moveTo>
                <a:lnTo>
                  <a:pt x="21" y="218"/>
                </a:lnTo>
                <a:lnTo>
                  <a:pt x="21" y="214"/>
                </a:lnTo>
                <a:lnTo>
                  <a:pt x="21" y="42"/>
                </a:lnTo>
                <a:lnTo>
                  <a:pt x="21" y="42"/>
                </a:lnTo>
                <a:lnTo>
                  <a:pt x="21" y="36"/>
                </a:lnTo>
                <a:lnTo>
                  <a:pt x="112" y="114"/>
                </a:lnTo>
                <a:lnTo>
                  <a:pt x="21" y="218"/>
                </a:lnTo>
                <a:close/>
                <a:moveTo>
                  <a:pt x="41" y="234"/>
                </a:moveTo>
                <a:lnTo>
                  <a:pt x="41" y="234"/>
                </a:lnTo>
                <a:lnTo>
                  <a:pt x="36" y="234"/>
                </a:lnTo>
                <a:lnTo>
                  <a:pt x="128" y="127"/>
                </a:lnTo>
                <a:lnTo>
                  <a:pt x="163" y="158"/>
                </a:lnTo>
                <a:lnTo>
                  <a:pt x="163" y="158"/>
                </a:lnTo>
                <a:lnTo>
                  <a:pt x="166" y="160"/>
                </a:lnTo>
                <a:lnTo>
                  <a:pt x="170" y="160"/>
                </a:lnTo>
                <a:lnTo>
                  <a:pt x="170" y="160"/>
                </a:lnTo>
                <a:lnTo>
                  <a:pt x="174" y="160"/>
                </a:lnTo>
                <a:lnTo>
                  <a:pt x="177" y="158"/>
                </a:lnTo>
                <a:lnTo>
                  <a:pt x="212" y="127"/>
                </a:lnTo>
                <a:lnTo>
                  <a:pt x="306" y="234"/>
                </a:lnTo>
                <a:lnTo>
                  <a:pt x="306" y="234"/>
                </a:lnTo>
                <a:lnTo>
                  <a:pt x="299" y="234"/>
                </a:lnTo>
                <a:lnTo>
                  <a:pt x="41" y="234"/>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116" name="Freeform 107"/>
          <p:cNvSpPr>
            <a:spLocks noEditPoints="1"/>
          </p:cNvSpPr>
          <p:nvPr/>
        </p:nvSpPr>
        <p:spPr bwMode="auto">
          <a:xfrm>
            <a:off x="8728075" y="4459288"/>
            <a:ext cx="514350" cy="441325"/>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grpSp>
        <p:nvGrpSpPr>
          <p:cNvPr id="117" name="Group 85"/>
          <p:cNvGrpSpPr/>
          <p:nvPr/>
        </p:nvGrpSpPr>
        <p:grpSpPr>
          <a:xfrm>
            <a:off x="8755486" y="5375167"/>
            <a:ext cx="456661" cy="606883"/>
            <a:chOff x="5575100" y="3734191"/>
            <a:chExt cx="315602" cy="419419"/>
          </a:xfrm>
          <a:solidFill>
            <a:srgbClr val="35AFA2"/>
          </a:solidFill>
        </p:grpSpPr>
        <p:sp>
          <p:nvSpPr>
            <p:cNvPr id="118" name="Freeform 108"/>
            <p:cNvSpPr>
              <a:spLocks noEditPoints="1"/>
            </p:cNvSpPr>
            <p:nvPr/>
          </p:nvSpPr>
          <p:spPr bwMode="auto">
            <a:xfrm>
              <a:off x="5575100" y="3734191"/>
              <a:ext cx="315602" cy="419419"/>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9" name="Freeform 109"/>
            <p:cNvSpPr/>
            <p:nvPr/>
          </p:nvSpPr>
          <p:spPr bwMode="auto">
            <a:xfrm>
              <a:off x="5732901" y="3788176"/>
              <a:ext cx="103817" cy="103817"/>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20" name="Freeform 110"/>
          <p:cNvSpPr>
            <a:spLocks noEditPoints="1"/>
          </p:cNvSpPr>
          <p:nvPr/>
        </p:nvSpPr>
        <p:spPr bwMode="auto">
          <a:xfrm>
            <a:off x="7481888" y="1447800"/>
            <a:ext cx="511175" cy="501650"/>
          </a:xfrm>
          <a:custGeom>
            <a:avLst/>
            <a:gdLst/>
            <a:ahLst/>
            <a:cxnLst>
              <a:cxn ang="0">
                <a:pos x="284" y="107"/>
              </a:cxn>
              <a:cxn ang="0">
                <a:pos x="295" y="86"/>
              </a:cxn>
              <a:cxn ang="0">
                <a:pos x="302" y="60"/>
              </a:cxn>
              <a:cxn ang="0">
                <a:pos x="277" y="35"/>
              </a:cxn>
              <a:cxn ang="0">
                <a:pos x="252" y="44"/>
              </a:cxn>
              <a:cxn ang="0">
                <a:pos x="208" y="46"/>
              </a:cxn>
              <a:cxn ang="0">
                <a:pos x="199" y="22"/>
              </a:cxn>
              <a:cxn ang="0">
                <a:pos x="188" y="0"/>
              </a:cxn>
              <a:cxn ang="0">
                <a:pos x="150" y="0"/>
              </a:cxn>
              <a:cxn ang="0">
                <a:pos x="139" y="22"/>
              </a:cxn>
              <a:cxn ang="0">
                <a:pos x="110" y="55"/>
              </a:cxn>
              <a:cxn ang="0">
                <a:pos x="87" y="44"/>
              </a:cxn>
              <a:cxn ang="0">
                <a:pos x="61" y="37"/>
              </a:cxn>
              <a:cxn ang="0">
                <a:pos x="36" y="62"/>
              </a:cxn>
              <a:cxn ang="0">
                <a:pos x="45" y="86"/>
              </a:cxn>
              <a:cxn ang="0">
                <a:pos x="45" y="129"/>
              </a:cxn>
              <a:cxn ang="0">
                <a:pos x="23" y="138"/>
              </a:cxn>
              <a:cxn ang="0">
                <a:pos x="0" y="149"/>
              </a:cxn>
              <a:cxn ang="0">
                <a:pos x="0" y="185"/>
              </a:cxn>
              <a:cxn ang="0">
                <a:pos x="23" y="196"/>
              </a:cxn>
              <a:cxn ang="0">
                <a:pos x="54" y="225"/>
              </a:cxn>
              <a:cxn ang="0">
                <a:pos x="45" y="249"/>
              </a:cxn>
              <a:cxn ang="0">
                <a:pos x="36" y="272"/>
              </a:cxn>
              <a:cxn ang="0">
                <a:pos x="63" y="298"/>
              </a:cxn>
              <a:cxn ang="0">
                <a:pos x="87" y="291"/>
              </a:cxn>
              <a:cxn ang="0">
                <a:pos x="130" y="289"/>
              </a:cxn>
              <a:cxn ang="0">
                <a:pos x="141" y="310"/>
              </a:cxn>
              <a:cxn ang="0">
                <a:pos x="152" y="334"/>
              </a:cxn>
              <a:cxn ang="0">
                <a:pos x="188" y="334"/>
              </a:cxn>
              <a:cxn ang="0">
                <a:pos x="199" y="310"/>
              </a:cxn>
              <a:cxn ang="0">
                <a:pos x="230" y="280"/>
              </a:cxn>
              <a:cxn ang="0">
                <a:pos x="253" y="289"/>
              </a:cxn>
              <a:cxn ang="0">
                <a:pos x="277" y="298"/>
              </a:cxn>
              <a:cxn ang="0">
                <a:pos x="304" y="271"/>
              </a:cxn>
              <a:cxn ang="0">
                <a:pos x="295" y="247"/>
              </a:cxn>
              <a:cxn ang="0">
                <a:pos x="293" y="205"/>
              </a:cxn>
              <a:cxn ang="0">
                <a:pos x="317" y="196"/>
              </a:cxn>
              <a:cxn ang="0">
                <a:pos x="340" y="184"/>
              </a:cxn>
              <a:cxn ang="0">
                <a:pos x="340" y="147"/>
              </a:cxn>
              <a:cxn ang="0">
                <a:pos x="317" y="136"/>
              </a:cxn>
              <a:cxn ang="0">
                <a:pos x="293" y="129"/>
              </a:cxn>
              <a:cxn ang="0">
                <a:pos x="224" y="167"/>
              </a:cxn>
              <a:cxn ang="0">
                <a:pos x="219" y="187"/>
              </a:cxn>
              <a:cxn ang="0">
                <a:pos x="208" y="205"/>
              </a:cxn>
              <a:cxn ang="0">
                <a:pos x="190" y="216"/>
              </a:cxn>
              <a:cxn ang="0">
                <a:pos x="170" y="220"/>
              </a:cxn>
              <a:cxn ang="0">
                <a:pos x="159" y="220"/>
              </a:cxn>
              <a:cxn ang="0">
                <a:pos x="139" y="211"/>
              </a:cxn>
              <a:cxn ang="0">
                <a:pos x="125" y="196"/>
              </a:cxn>
              <a:cxn ang="0">
                <a:pos x="116" y="178"/>
              </a:cxn>
              <a:cxn ang="0">
                <a:pos x="116" y="167"/>
              </a:cxn>
              <a:cxn ang="0">
                <a:pos x="119" y="145"/>
              </a:cxn>
              <a:cxn ang="0">
                <a:pos x="130" y="129"/>
              </a:cxn>
              <a:cxn ang="0">
                <a:pos x="148" y="118"/>
              </a:cxn>
              <a:cxn ang="0">
                <a:pos x="170" y="113"/>
              </a:cxn>
              <a:cxn ang="0">
                <a:pos x="181" y="115"/>
              </a:cxn>
              <a:cxn ang="0">
                <a:pos x="201" y="122"/>
              </a:cxn>
              <a:cxn ang="0">
                <a:pos x="215" y="136"/>
              </a:cxn>
              <a:cxn ang="0">
                <a:pos x="223" y="156"/>
              </a:cxn>
              <a:cxn ang="0">
                <a:pos x="224" y="167"/>
              </a:cxn>
            </a:cxnLst>
            <a:rect l="0" t="0" r="r" b="b"/>
            <a:pathLst>
              <a:path w="340" h="334">
                <a:moveTo>
                  <a:pt x="293" y="129"/>
                </a:moveTo>
                <a:lnTo>
                  <a:pt x="284" y="107"/>
                </a:lnTo>
                <a:lnTo>
                  <a:pt x="284" y="107"/>
                </a:lnTo>
                <a:lnTo>
                  <a:pt x="295" y="86"/>
                </a:lnTo>
                <a:lnTo>
                  <a:pt x="300" y="69"/>
                </a:lnTo>
                <a:lnTo>
                  <a:pt x="302" y="60"/>
                </a:lnTo>
                <a:lnTo>
                  <a:pt x="277" y="35"/>
                </a:lnTo>
                <a:lnTo>
                  <a:pt x="277" y="35"/>
                </a:lnTo>
                <a:lnTo>
                  <a:pt x="268" y="37"/>
                </a:lnTo>
                <a:lnTo>
                  <a:pt x="252" y="44"/>
                </a:lnTo>
                <a:lnTo>
                  <a:pt x="230" y="55"/>
                </a:lnTo>
                <a:lnTo>
                  <a:pt x="208" y="46"/>
                </a:lnTo>
                <a:lnTo>
                  <a:pt x="208" y="46"/>
                </a:lnTo>
                <a:lnTo>
                  <a:pt x="199" y="22"/>
                </a:lnTo>
                <a:lnTo>
                  <a:pt x="192" y="8"/>
                </a:lnTo>
                <a:lnTo>
                  <a:pt x="188" y="0"/>
                </a:lnTo>
                <a:lnTo>
                  <a:pt x="150" y="0"/>
                </a:lnTo>
                <a:lnTo>
                  <a:pt x="150" y="0"/>
                </a:lnTo>
                <a:lnTo>
                  <a:pt x="146" y="8"/>
                </a:lnTo>
                <a:lnTo>
                  <a:pt x="139" y="22"/>
                </a:lnTo>
                <a:lnTo>
                  <a:pt x="130" y="46"/>
                </a:lnTo>
                <a:lnTo>
                  <a:pt x="110" y="55"/>
                </a:lnTo>
                <a:lnTo>
                  <a:pt x="110" y="55"/>
                </a:lnTo>
                <a:lnTo>
                  <a:pt x="87" y="44"/>
                </a:lnTo>
                <a:lnTo>
                  <a:pt x="70" y="39"/>
                </a:lnTo>
                <a:lnTo>
                  <a:pt x="61" y="37"/>
                </a:lnTo>
                <a:lnTo>
                  <a:pt x="36" y="62"/>
                </a:lnTo>
                <a:lnTo>
                  <a:pt x="36" y="62"/>
                </a:lnTo>
                <a:lnTo>
                  <a:pt x="38" y="71"/>
                </a:lnTo>
                <a:lnTo>
                  <a:pt x="45" y="86"/>
                </a:lnTo>
                <a:lnTo>
                  <a:pt x="54" y="109"/>
                </a:lnTo>
                <a:lnTo>
                  <a:pt x="45" y="129"/>
                </a:lnTo>
                <a:lnTo>
                  <a:pt x="45" y="129"/>
                </a:lnTo>
                <a:lnTo>
                  <a:pt x="23" y="138"/>
                </a:lnTo>
                <a:lnTo>
                  <a:pt x="7" y="145"/>
                </a:lnTo>
                <a:lnTo>
                  <a:pt x="0" y="149"/>
                </a:lnTo>
                <a:lnTo>
                  <a:pt x="0" y="185"/>
                </a:lnTo>
                <a:lnTo>
                  <a:pt x="0" y="185"/>
                </a:lnTo>
                <a:lnTo>
                  <a:pt x="7" y="191"/>
                </a:lnTo>
                <a:lnTo>
                  <a:pt x="23" y="196"/>
                </a:lnTo>
                <a:lnTo>
                  <a:pt x="47" y="205"/>
                </a:lnTo>
                <a:lnTo>
                  <a:pt x="54" y="225"/>
                </a:lnTo>
                <a:lnTo>
                  <a:pt x="54" y="225"/>
                </a:lnTo>
                <a:lnTo>
                  <a:pt x="45" y="249"/>
                </a:lnTo>
                <a:lnTo>
                  <a:pt x="38" y="265"/>
                </a:lnTo>
                <a:lnTo>
                  <a:pt x="36" y="272"/>
                </a:lnTo>
                <a:lnTo>
                  <a:pt x="63" y="298"/>
                </a:lnTo>
                <a:lnTo>
                  <a:pt x="63" y="298"/>
                </a:lnTo>
                <a:lnTo>
                  <a:pt x="70" y="296"/>
                </a:lnTo>
                <a:lnTo>
                  <a:pt x="87" y="291"/>
                </a:lnTo>
                <a:lnTo>
                  <a:pt x="110" y="280"/>
                </a:lnTo>
                <a:lnTo>
                  <a:pt x="130" y="289"/>
                </a:lnTo>
                <a:lnTo>
                  <a:pt x="130" y="289"/>
                </a:lnTo>
                <a:lnTo>
                  <a:pt x="141" y="310"/>
                </a:lnTo>
                <a:lnTo>
                  <a:pt x="146" y="327"/>
                </a:lnTo>
                <a:lnTo>
                  <a:pt x="152" y="334"/>
                </a:lnTo>
                <a:lnTo>
                  <a:pt x="188" y="334"/>
                </a:lnTo>
                <a:lnTo>
                  <a:pt x="188" y="334"/>
                </a:lnTo>
                <a:lnTo>
                  <a:pt x="194" y="327"/>
                </a:lnTo>
                <a:lnTo>
                  <a:pt x="199" y="310"/>
                </a:lnTo>
                <a:lnTo>
                  <a:pt x="208" y="289"/>
                </a:lnTo>
                <a:lnTo>
                  <a:pt x="230" y="280"/>
                </a:lnTo>
                <a:lnTo>
                  <a:pt x="230" y="280"/>
                </a:lnTo>
                <a:lnTo>
                  <a:pt x="253" y="289"/>
                </a:lnTo>
                <a:lnTo>
                  <a:pt x="270" y="296"/>
                </a:lnTo>
                <a:lnTo>
                  <a:pt x="277" y="298"/>
                </a:lnTo>
                <a:lnTo>
                  <a:pt x="304" y="271"/>
                </a:lnTo>
                <a:lnTo>
                  <a:pt x="304" y="271"/>
                </a:lnTo>
                <a:lnTo>
                  <a:pt x="302" y="263"/>
                </a:lnTo>
                <a:lnTo>
                  <a:pt x="295" y="247"/>
                </a:lnTo>
                <a:lnTo>
                  <a:pt x="284" y="225"/>
                </a:lnTo>
                <a:lnTo>
                  <a:pt x="293" y="205"/>
                </a:lnTo>
                <a:lnTo>
                  <a:pt x="293" y="205"/>
                </a:lnTo>
                <a:lnTo>
                  <a:pt x="317" y="196"/>
                </a:lnTo>
                <a:lnTo>
                  <a:pt x="333" y="189"/>
                </a:lnTo>
                <a:lnTo>
                  <a:pt x="340" y="184"/>
                </a:lnTo>
                <a:lnTo>
                  <a:pt x="340" y="147"/>
                </a:lnTo>
                <a:lnTo>
                  <a:pt x="340" y="147"/>
                </a:lnTo>
                <a:lnTo>
                  <a:pt x="333" y="144"/>
                </a:lnTo>
                <a:lnTo>
                  <a:pt x="317" y="136"/>
                </a:lnTo>
                <a:lnTo>
                  <a:pt x="293" y="129"/>
                </a:lnTo>
                <a:lnTo>
                  <a:pt x="293" y="129"/>
                </a:lnTo>
                <a:close/>
                <a:moveTo>
                  <a:pt x="224" y="167"/>
                </a:moveTo>
                <a:lnTo>
                  <a:pt x="224" y="167"/>
                </a:lnTo>
                <a:lnTo>
                  <a:pt x="223" y="178"/>
                </a:lnTo>
                <a:lnTo>
                  <a:pt x="219" y="187"/>
                </a:lnTo>
                <a:lnTo>
                  <a:pt x="215" y="196"/>
                </a:lnTo>
                <a:lnTo>
                  <a:pt x="208" y="205"/>
                </a:lnTo>
                <a:lnTo>
                  <a:pt x="201" y="211"/>
                </a:lnTo>
                <a:lnTo>
                  <a:pt x="190" y="216"/>
                </a:lnTo>
                <a:lnTo>
                  <a:pt x="181" y="220"/>
                </a:lnTo>
                <a:lnTo>
                  <a:pt x="170" y="220"/>
                </a:lnTo>
                <a:lnTo>
                  <a:pt x="170" y="220"/>
                </a:lnTo>
                <a:lnTo>
                  <a:pt x="159" y="220"/>
                </a:lnTo>
                <a:lnTo>
                  <a:pt x="148" y="216"/>
                </a:lnTo>
                <a:lnTo>
                  <a:pt x="139" y="211"/>
                </a:lnTo>
                <a:lnTo>
                  <a:pt x="130" y="205"/>
                </a:lnTo>
                <a:lnTo>
                  <a:pt x="125" y="196"/>
                </a:lnTo>
                <a:lnTo>
                  <a:pt x="119" y="187"/>
                </a:lnTo>
                <a:lnTo>
                  <a:pt x="116" y="178"/>
                </a:lnTo>
                <a:lnTo>
                  <a:pt x="116" y="167"/>
                </a:lnTo>
                <a:lnTo>
                  <a:pt x="116" y="167"/>
                </a:lnTo>
                <a:lnTo>
                  <a:pt x="116" y="156"/>
                </a:lnTo>
                <a:lnTo>
                  <a:pt x="119" y="145"/>
                </a:lnTo>
                <a:lnTo>
                  <a:pt x="125" y="136"/>
                </a:lnTo>
                <a:lnTo>
                  <a:pt x="130" y="129"/>
                </a:lnTo>
                <a:lnTo>
                  <a:pt x="139" y="122"/>
                </a:lnTo>
                <a:lnTo>
                  <a:pt x="148" y="118"/>
                </a:lnTo>
                <a:lnTo>
                  <a:pt x="159" y="115"/>
                </a:lnTo>
                <a:lnTo>
                  <a:pt x="170" y="113"/>
                </a:lnTo>
                <a:lnTo>
                  <a:pt x="170" y="113"/>
                </a:lnTo>
                <a:lnTo>
                  <a:pt x="181" y="115"/>
                </a:lnTo>
                <a:lnTo>
                  <a:pt x="190" y="118"/>
                </a:lnTo>
                <a:lnTo>
                  <a:pt x="201" y="122"/>
                </a:lnTo>
                <a:lnTo>
                  <a:pt x="208" y="129"/>
                </a:lnTo>
                <a:lnTo>
                  <a:pt x="215" y="136"/>
                </a:lnTo>
                <a:lnTo>
                  <a:pt x="219" y="145"/>
                </a:lnTo>
                <a:lnTo>
                  <a:pt x="223" y="156"/>
                </a:lnTo>
                <a:lnTo>
                  <a:pt x="224" y="167"/>
                </a:lnTo>
                <a:lnTo>
                  <a:pt x="224" y="167"/>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sp>
        <p:nvSpPr>
          <p:cNvPr id="121" name="Freeform 111"/>
          <p:cNvSpPr>
            <a:spLocks noEditPoints="1"/>
          </p:cNvSpPr>
          <p:nvPr/>
        </p:nvSpPr>
        <p:spPr bwMode="auto">
          <a:xfrm>
            <a:off x="2622550" y="3471863"/>
            <a:ext cx="420688" cy="423862"/>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rgbClr val="35AFA2"/>
          </a:solidFill>
          <a:ln w="9525">
            <a:noFill/>
            <a:round/>
          </a:ln>
        </p:spPr>
        <p:txBody>
          <a:bodyPr lIns="121920" tIns="60960" rIns="121920" bIns="60960"/>
          <a:lstStyle/>
          <a:p>
            <a:pPr>
              <a:defRPr/>
            </a:pPr>
            <a:endParaRPr lang="en-US" sz="3200">
              <a:solidFill>
                <a:prstClr val="black"/>
              </a:solidFill>
            </a:endParaRPr>
          </a:p>
        </p:txBody>
      </p:sp>
      <p:grpSp>
        <p:nvGrpSpPr>
          <p:cNvPr id="122" name="Group 115"/>
          <p:cNvGrpSpPr/>
          <p:nvPr/>
        </p:nvGrpSpPr>
        <p:grpSpPr>
          <a:xfrm>
            <a:off x="9973111" y="2381231"/>
            <a:ext cx="646533" cy="541333"/>
            <a:chOff x="2951142" y="2589225"/>
            <a:chExt cx="468313" cy="392113"/>
          </a:xfrm>
          <a:solidFill>
            <a:srgbClr val="35AFA2"/>
          </a:solidFill>
        </p:grpSpPr>
        <p:sp>
          <p:nvSpPr>
            <p:cNvPr id="123"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4"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5"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26" name="Group 119"/>
          <p:cNvGrpSpPr/>
          <p:nvPr/>
        </p:nvGrpSpPr>
        <p:grpSpPr>
          <a:xfrm>
            <a:off x="10055853" y="3425123"/>
            <a:ext cx="525995" cy="504077"/>
            <a:chOff x="1168380" y="3486162"/>
            <a:chExt cx="381000" cy="365126"/>
          </a:xfrm>
          <a:solidFill>
            <a:srgbClr val="35AFA2"/>
          </a:solidFill>
        </p:grpSpPr>
        <p:sp>
          <p:nvSpPr>
            <p:cNvPr id="127" name="Freeform 16"/>
            <p:cNvSpPr/>
            <p:nvPr/>
          </p:nvSpPr>
          <p:spPr bwMode="auto">
            <a:xfrm>
              <a:off x="1223942" y="3643325"/>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8" name="Freeform 17"/>
            <p:cNvSpPr/>
            <p:nvPr/>
          </p:nvSpPr>
          <p:spPr bwMode="auto">
            <a:xfrm>
              <a:off x="1168380" y="3486162"/>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9" name="Freeform 18"/>
            <p:cNvSpPr/>
            <p:nvPr/>
          </p:nvSpPr>
          <p:spPr bwMode="auto">
            <a:xfrm>
              <a:off x="1355705" y="3643325"/>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30" name="Group 123"/>
          <p:cNvGrpSpPr/>
          <p:nvPr/>
        </p:nvGrpSpPr>
        <p:grpSpPr>
          <a:xfrm>
            <a:off x="9978115" y="1588527"/>
            <a:ext cx="694744" cy="245461"/>
            <a:chOff x="1441430" y="4357700"/>
            <a:chExt cx="503238" cy="177800"/>
          </a:xfrm>
          <a:solidFill>
            <a:srgbClr val="35AFA2"/>
          </a:solidFill>
        </p:grpSpPr>
        <p:sp>
          <p:nvSpPr>
            <p:cNvPr id="131" name="Freeform 19"/>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32" name="Freeform 20"/>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33" name="Freeform 21"/>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34" name="Group 127"/>
          <p:cNvGrpSpPr/>
          <p:nvPr/>
        </p:nvGrpSpPr>
        <p:grpSpPr>
          <a:xfrm>
            <a:off x="9974247" y="4465603"/>
            <a:ext cx="657499" cy="433947"/>
            <a:chOff x="2141517" y="2373325"/>
            <a:chExt cx="476251" cy="314325"/>
          </a:xfrm>
          <a:solidFill>
            <a:srgbClr val="35AFA2"/>
          </a:solidFill>
        </p:grpSpPr>
        <p:sp>
          <p:nvSpPr>
            <p:cNvPr id="135" name="Rectangle 22"/>
            <p:cNvSpPr>
              <a:spLocks noChangeArrowheads="1"/>
            </p:cNvSpPr>
            <p:nvPr/>
          </p:nvSpPr>
          <p:spPr bwMode="auto">
            <a:xfrm>
              <a:off x="2200255" y="2678125"/>
              <a:ext cx="387350" cy="952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6" name="Rectangle 23"/>
            <p:cNvSpPr>
              <a:spLocks noChangeArrowheads="1"/>
            </p:cNvSpPr>
            <p:nvPr/>
          </p:nvSpPr>
          <p:spPr bwMode="auto">
            <a:xfrm>
              <a:off x="2517755" y="2468575"/>
              <a:ext cx="69850" cy="209550"/>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7" name="Rectangle 24"/>
            <p:cNvSpPr>
              <a:spLocks noChangeArrowheads="1"/>
            </p:cNvSpPr>
            <p:nvPr/>
          </p:nvSpPr>
          <p:spPr bwMode="auto">
            <a:xfrm>
              <a:off x="2438380" y="2547950"/>
              <a:ext cx="69850" cy="13017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8" name="Rectangle 25"/>
            <p:cNvSpPr>
              <a:spLocks noChangeArrowheads="1"/>
            </p:cNvSpPr>
            <p:nvPr/>
          </p:nvSpPr>
          <p:spPr bwMode="auto">
            <a:xfrm>
              <a:off x="2359005" y="2592400"/>
              <a:ext cx="69850" cy="8572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9" name="Rectangle 26"/>
            <p:cNvSpPr>
              <a:spLocks noChangeArrowheads="1"/>
            </p:cNvSpPr>
            <p:nvPr/>
          </p:nvSpPr>
          <p:spPr bwMode="auto">
            <a:xfrm>
              <a:off x="2279630" y="2551125"/>
              <a:ext cx="69850" cy="127000"/>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40" name="Rectangle 27"/>
            <p:cNvSpPr>
              <a:spLocks noChangeArrowheads="1"/>
            </p:cNvSpPr>
            <p:nvPr/>
          </p:nvSpPr>
          <p:spPr bwMode="auto">
            <a:xfrm>
              <a:off x="2200255" y="2587637"/>
              <a:ext cx="68263" cy="90488"/>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41" name="Freeform 28"/>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2" name="Freeform 29"/>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3" name="Freeform 30"/>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44" name="Group 137"/>
          <p:cNvGrpSpPr/>
          <p:nvPr/>
        </p:nvGrpSpPr>
        <p:grpSpPr>
          <a:xfrm>
            <a:off x="6123051" y="4427023"/>
            <a:ext cx="289296" cy="624619"/>
            <a:chOff x="3328967" y="3373450"/>
            <a:chExt cx="209550" cy="452438"/>
          </a:xfrm>
          <a:solidFill>
            <a:srgbClr val="35AFA2"/>
          </a:solidFill>
        </p:grpSpPr>
        <p:sp>
          <p:nvSpPr>
            <p:cNvPr id="145" name="Freeform 31"/>
            <p:cNvSpPr/>
            <p:nvPr/>
          </p:nvSpPr>
          <p:spPr bwMode="auto">
            <a:xfrm>
              <a:off x="3328967" y="3373450"/>
              <a:ext cx="209550" cy="211138"/>
            </a:xfrm>
            <a:custGeom>
              <a:avLst/>
              <a:gdLst/>
              <a:ahLst/>
              <a:cxnLst>
                <a:cxn ang="0">
                  <a:pos x="134" y="0"/>
                </a:cxn>
                <a:cxn ang="0">
                  <a:pos x="160" y="4"/>
                </a:cxn>
                <a:cxn ang="0">
                  <a:pos x="184" y="11"/>
                </a:cxn>
                <a:cxn ang="0">
                  <a:pos x="208" y="23"/>
                </a:cxn>
                <a:cxn ang="0">
                  <a:pos x="226" y="39"/>
                </a:cxn>
                <a:cxn ang="0">
                  <a:pos x="244" y="59"/>
                </a:cxn>
                <a:cxn ang="0">
                  <a:pos x="256" y="81"/>
                </a:cxn>
                <a:cxn ang="0">
                  <a:pos x="263" y="106"/>
                </a:cxn>
                <a:cxn ang="0">
                  <a:pos x="266" y="133"/>
                </a:cxn>
                <a:cxn ang="0">
                  <a:pos x="265" y="147"/>
                </a:cxn>
                <a:cxn ang="0">
                  <a:pos x="260" y="173"/>
                </a:cxn>
                <a:cxn ang="0">
                  <a:pos x="250" y="196"/>
                </a:cxn>
                <a:cxn ang="0">
                  <a:pos x="235" y="217"/>
                </a:cxn>
                <a:cxn ang="0">
                  <a:pos x="218" y="236"/>
                </a:cxn>
                <a:cxn ang="0">
                  <a:pos x="197" y="250"/>
                </a:cxn>
                <a:cxn ang="0">
                  <a:pos x="172" y="261"/>
                </a:cxn>
                <a:cxn ang="0">
                  <a:pos x="146" y="266"/>
                </a:cxn>
                <a:cxn ang="0">
                  <a:pos x="134" y="266"/>
                </a:cxn>
                <a:cxn ang="0">
                  <a:pos x="106" y="263"/>
                </a:cxn>
                <a:cxn ang="0">
                  <a:pos x="82" y="256"/>
                </a:cxn>
                <a:cxn ang="0">
                  <a:pos x="58" y="243"/>
                </a:cxn>
                <a:cxn ang="0">
                  <a:pos x="40" y="227"/>
                </a:cxn>
                <a:cxn ang="0">
                  <a:pos x="22" y="208"/>
                </a:cxn>
                <a:cxn ang="0">
                  <a:pos x="10" y="185"/>
                </a:cxn>
                <a:cxn ang="0">
                  <a:pos x="3" y="161"/>
                </a:cxn>
                <a:cxn ang="0">
                  <a:pos x="0" y="133"/>
                </a:cxn>
                <a:cxn ang="0">
                  <a:pos x="1" y="120"/>
                </a:cxn>
                <a:cxn ang="0">
                  <a:pos x="6" y="94"/>
                </a:cxn>
                <a:cxn ang="0">
                  <a:pos x="16" y="70"/>
                </a:cxn>
                <a:cxn ang="0">
                  <a:pos x="31" y="49"/>
                </a:cxn>
                <a:cxn ang="0">
                  <a:pos x="48" y="31"/>
                </a:cxn>
                <a:cxn ang="0">
                  <a:pos x="69" y="16"/>
                </a:cxn>
                <a:cxn ang="0">
                  <a:pos x="94" y="6"/>
                </a:cxn>
                <a:cxn ang="0">
                  <a:pos x="120" y="1"/>
                </a:cxn>
                <a:cxn ang="0">
                  <a:pos x="134" y="0"/>
                </a:cxn>
              </a:cxnLst>
              <a:rect l="0" t="0" r="r" b="b"/>
              <a:pathLst>
                <a:path w="266" h="266">
                  <a:moveTo>
                    <a:pt x="134" y="0"/>
                  </a:moveTo>
                  <a:lnTo>
                    <a:pt x="134" y="0"/>
                  </a:lnTo>
                  <a:lnTo>
                    <a:pt x="146" y="1"/>
                  </a:lnTo>
                  <a:lnTo>
                    <a:pt x="160" y="4"/>
                  </a:lnTo>
                  <a:lnTo>
                    <a:pt x="172" y="6"/>
                  </a:lnTo>
                  <a:lnTo>
                    <a:pt x="184" y="11"/>
                  </a:lnTo>
                  <a:lnTo>
                    <a:pt x="197" y="16"/>
                  </a:lnTo>
                  <a:lnTo>
                    <a:pt x="208" y="23"/>
                  </a:lnTo>
                  <a:lnTo>
                    <a:pt x="218" y="31"/>
                  </a:lnTo>
                  <a:lnTo>
                    <a:pt x="226" y="39"/>
                  </a:lnTo>
                  <a:lnTo>
                    <a:pt x="235" y="49"/>
                  </a:lnTo>
                  <a:lnTo>
                    <a:pt x="244" y="59"/>
                  </a:lnTo>
                  <a:lnTo>
                    <a:pt x="250" y="70"/>
                  </a:lnTo>
                  <a:lnTo>
                    <a:pt x="256" y="81"/>
                  </a:lnTo>
                  <a:lnTo>
                    <a:pt x="260" y="94"/>
                  </a:lnTo>
                  <a:lnTo>
                    <a:pt x="263" y="106"/>
                  </a:lnTo>
                  <a:lnTo>
                    <a:pt x="265" y="120"/>
                  </a:lnTo>
                  <a:lnTo>
                    <a:pt x="266" y="133"/>
                  </a:lnTo>
                  <a:lnTo>
                    <a:pt x="266" y="133"/>
                  </a:lnTo>
                  <a:lnTo>
                    <a:pt x="265" y="147"/>
                  </a:lnTo>
                  <a:lnTo>
                    <a:pt x="263" y="161"/>
                  </a:lnTo>
                  <a:lnTo>
                    <a:pt x="260" y="173"/>
                  </a:lnTo>
                  <a:lnTo>
                    <a:pt x="256" y="185"/>
                  </a:lnTo>
                  <a:lnTo>
                    <a:pt x="250" y="196"/>
                  </a:lnTo>
                  <a:lnTo>
                    <a:pt x="244" y="208"/>
                  </a:lnTo>
                  <a:lnTo>
                    <a:pt x="235" y="217"/>
                  </a:lnTo>
                  <a:lnTo>
                    <a:pt x="226" y="227"/>
                  </a:lnTo>
                  <a:lnTo>
                    <a:pt x="218" y="236"/>
                  </a:lnTo>
                  <a:lnTo>
                    <a:pt x="208" y="243"/>
                  </a:lnTo>
                  <a:lnTo>
                    <a:pt x="197" y="250"/>
                  </a:lnTo>
                  <a:lnTo>
                    <a:pt x="184" y="256"/>
                  </a:lnTo>
                  <a:lnTo>
                    <a:pt x="172" y="261"/>
                  </a:lnTo>
                  <a:lnTo>
                    <a:pt x="160" y="263"/>
                  </a:lnTo>
                  <a:lnTo>
                    <a:pt x="146" y="266"/>
                  </a:lnTo>
                  <a:lnTo>
                    <a:pt x="134" y="266"/>
                  </a:lnTo>
                  <a:lnTo>
                    <a:pt x="134" y="266"/>
                  </a:lnTo>
                  <a:lnTo>
                    <a:pt x="120" y="266"/>
                  </a:lnTo>
                  <a:lnTo>
                    <a:pt x="106" y="263"/>
                  </a:lnTo>
                  <a:lnTo>
                    <a:pt x="94" y="261"/>
                  </a:lnTo>
                  <a:lnTo>
                    <a:pt x="82" y="256"/>
                  </a:lnTo>
                  <a:lnTo>
                    <a:pt x="69" y="250"/>
                  </a:lnTo>
                  <a:lnTo>
                    <a:pt x="58" y="243"/>
                  </a:lnTo>
                  <a:lnTo>
                    <a:pt x="48" y="236"/>
                  </a:lnTo>
                  <a:lnTo>
                    <a:pt x="40" y="227"/>
                  </a:lnTo>
                  <a:lnTo>
                    <a:pt x="31" y="217"/>
                  </a:lnTo>
                  <a:lnTo>
                    <a:pt x="22" y="208"/>
                  </a:lnTo>
                  <a:lnTo>
                    <a:pt x="16" y="196"/>
                  </a:lnTo>
                  <a:lnTo>
                    <a:pt x="10" y="185"/>
                  </a:lnTo>
                  <a:lnTo>
                    <a:pt x="6" y="173"/>
                  </a:lnTo>
                  <a:lnTo>
                    <a:pt x="3" y="161"/>
                  </a:lnTo>
                  <a:lnTo>
                    <a:pt x="1" y="147"/>
                  </a:lnTo>
                  <a:lnTo>
                    <a:pt x="0" y="133"/>
                  </a:lnTo>
                  <a:lnTo>
                    <a:pt x="0" y="133"/>
                  </a:lnTo>
                  <a:lnTo>
                    <a:pt x="1" y="120"/>
                  </a:lnTo>
                  <a:lnTo>
                    <a:pt x="3" y="106"/>
                  </a:lnTo>
                  <a:lnTo>
                    <a:pt x="6" y="94"/>
                  </a:lnTo>
                  <a:lnTo>
                    <a:pt x="10" y="81"/>
                  </a:lnTo>
                  <a:lnTo>
                    <a:pt x="16" y="70"/>
                  </a:lnTo>
                  <a:lnTo>
                    <a:pt x="22" y="59"/>
                  </a:lnTo>
                  <a:lnTo>
                    <a:pt x="31" y="49"/>
                  </a:lnTo>
                  <a:lnTo>
                    <a:pt x="40" y="39"/>
                  </a:lnTo>
                  <a:lnTo>
                    <a:pt x="48" y="31"/>
                  </a:lnTo>
                  <a:lnTo>
                    <a:pt x="58" y="23"/>
                  </a:lnTo>
                  <a:lnTo>
                    <a:pt x="69" y="16"/>
                  </a:lnTo>
                  <a:lnTo>
                    <a:pt x="82" y="11"/>
                  </a:lnTo>
                  <a:lnTo>
                    <a:pt x="94" y="6"/>
                  </a:lnTo>
                  <a:lnTo>
                    <a:pt x="106" y="4"/>
                  </a:lnTo>
                  <a:lnTo>
                    <a:pt x="120" y="1"/>
                  </a:lnTo>
                  <a:lnTo>
                    <a:pt x="134" y="0"/>
                  </a:lnTo>
                  <a:lnTo>
                    <a:pt x="134"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6" name="Freeform 32"/>
            <p:cNvSpPr/>
            <p:nvPr/>
          </p:nvSpPr>
          <p:spPr bwMode="auto">
            <a:xfrm>
              <a:off x="3400405" y="3563950"/>
              <a:ext cx="66675" cy="261938"/>
            </a:xfrm>
            <a:custGeom>
              <a:avLst/>
              <a:gdLst/>
              <a:ahLst/>
              <a:cxnLst>
                <a:cxn ang="0">
                  <a:pos x="82" y="0"/>
                </a:cxn>
                <a:cxn ang="0">
                  <a:pos x="82" y="288"/>
                </a:cxn>
                <a:cxn ang="0">
                  <a:pos x="82" y="288"/>
                </a:cxn>
                <a:cxn ang="0">
                  <a:pos x="81" y="296"/>
                </a:cxn>
                <a:cxn ang="0">
                  <a:pos x="79" y="304"/>
                </a:cxn>
                <a:cxn ang="0">
                  <a:pos x="75" y="311"/>
                </a:cxn>
                <a:cxn ang="0">
                  <a:pos x="70" y="316"/>
                </a:cxn>
                <a:cxn ang="0">
                  <a:pos x="64" y="322"/>
                </a:cxn>
                <a:cxn ang="0">
                  <a:pos x="56" y="326"/>
                </a:cxn>
                <a:cxn ang="0">
                  <a:pos x="49" y="329"/>
                </a:cxn>
                <a:cxn ang="0">
                  <a:pos x="42" y="329"/>
                </a:cxn>
                <a:cxn ang="0">
                  <a:pos x="42" y="329"/>
                </a:cxn>
                <a:cxn ang="0">
                  <a:pos x="42" y="329"/>
                </a:cxn>
                <a:cxn ang="0">
                  <a:pos x="33" y="329"/>
                </a:cxn>
                <a:cxn ang="0">
                  <a:pos x="26" y="326"/>
                </a:cxn>
                <a:cxn ang="0">
                  <a:pos x="18" y="322"/>
                </a:cxn>
                <a:cxn ang="0">
                  <a:pos x="12" y="316"/>
                </a:cxn>
                <a:cxn ang="0">
                  <a:pos x="7" y="311"/>
                </a:cxn>
                <a:cxn ang="0">
                  <a:pos x="3" y="304"/>
                </a:cxn>
                <a:cxn ang="0">
                  <a:pos x="1" y="296"/>
                </a:cxn>
                <a:cxn ang="0">
                  <a:pos x="0" y="288"/>
                </a:cxn>
                <a:cxn ang="0">
                  <a:pos x="0" y="0"/>
                </a:cxn>
                <a:cxn ang="0">
                  <a:pos x="82" y="0"/>
                </a:cxn>
              </a:cxnLst>
              <a:rect l="0" t="0" r="r" b="b"/>
              <a:pathLst>
                <a:path w="82" h="329">
                  <a:moveTo>
                    <a:pt x="82" y="0"/>
                  </a:moveTo>
                  <a:lnTo>
                    <a:pt x="82" y="288"/>
                  </a:lnTo>
                  <a:lnTo>
                    <a:pt x="82" y="288"/>
                  </a:lnTo>
                  <a:lnTo>
                    <a:pt x="81" y="296"/>
                  </a:lnTo>
                  <a:lnTo>
                    <a:pt x="79" y="304"/>
                  </a:lnTo>
                  <a:lnTo>
                    <a:pt x="75" y="311"/>
                  </a:lnTo>
                  <a:lnTo>
                    <a:pt x="70" y="316"/>
                  </a:lnTo>
                  <a:lnTo>
                    <a:pt x="64" y="322"/>
                  </a:lnTo>
                  <a:lnTo>
                    <a:pt x="56" y="326"/>
                  </a:lnTo>
                  <a:lnTo>
                    <a:pt x="49" y="329"/>
                  </a:lnTo>
                  <a:lnTo>
                    <a:pt x="42" y="329"/>
                  </a:lnTo>
                  <a:lnTo>
                    <a:pt x="42" y="329"/>
                  </a:lnTo>
                  <a:lnTo>
                    <a:pt x="42" y="329"/>
                  </a:lnTo>
                  <a:lnTo>
                    <a:pt x="33" y="329"/>
                  </a:lnTo>
                  <a:lnTo>
                    <a:pt x="26" y="326"/>
                  </a:lnTo>
                  <a:lnTo>
                    <a:pt x="18" y="322"/>
                  </a:lnTo>
                  <a:lnTo>
                    <a:pt x="12" y="316"/>
                  </a:lnTo>
                  <a:lnTo>
                    <a:pt x="7" y="311"/>
                  </a:lnTo>
                  <a:lnTo>
                    <a:pt x="3" y="304"/>
                  </a:lnTo>
                  <a:lnTo>
                    <a:pt x="1" y="296"/>
                  </a:lnTo>
                  <a:lnTo>
                    <a:pt x="0" y="288"/>
                  </a:lnTo>
                  <a:lnTo>
                    <a:pt x="0" y="0"/>
                  </a:lnTo>
                  <a:lnTo>
                    <a:pt x="8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7" name="Freeform 33"/>
            <p:cNvSpPr/>
            <p:nvPr/>
          </p:nvSpPr>
          <p:spPr bwMode="auto">
            <a:xfrm>
              <a:off x="3375005" y="3421075"/>
              <a:ext cx="117475" cy="117475"/>
            </a:xfrm>
            <a:custGeom>
              <a:avLst/>
              <a:gdLst/>
              <a:ahLst/>
              <a:cxnLst>
                <a:cxn ang="0">
                  <a:pos x="76" y="0"/>
                </a:cxn>
                <a:cxn ang="0">
                  <a:pos x="76" y="0"/>
                </a:cxn>
                <a:cxn ang="0">
                  <a:pos x="83" y="0"/>
                </a:cxn>
                <a:cxn ang="0">
                  <a:pos x="90" y="1"/>
                </a:cxn>
                <a:cxn ang="0">
                  <a:pos x="104" y="5"/>
                </a:cxn>
                <a:cxn ang="0">
                  <a:pos x="116" y="13"/>
                </a:cxn>
                <a:cxn ang="0">
                  <a:pos x="128" y="21"/>
                </a:cxn>
                <a:cxn ang="0">
                  <a:pos x="136" y="32"/>
                </a:cxn>
                <a:cxn ang="0">
                  <a:pos x="144" y="45"/>
                </a:cxn>
                <a:cxn ang="0">
                  <a:pos x="149" y="60"/>
                </a:cxn>
                <a:cxn ang="0">
                  <a:pos x="149" y="67"/>
                </a:cxn>
                <a:cxn ang="0">
                  <a:pos x="150" y="74"/>
                </a:cxn>
                <a:cxn ang="0">
                  <a:pos x="150" y="74"/>
                </a:cxn>
                <a:cxn ang="0">
                  <a:pos x="149" y="82"/>
                </a:cxn>
                <a:cxn ang="0">
                  <a:pos x="149" y="89"/>
                </a:cxn>
                <a:cxn ang="0">
                  <a:pos x="144" y="103"/>
                </a:cxn>
                <a:cxn ang="0">
                  <a:pos x="136" y="116"/>
                </a:cxn>
                <a:cxn ang="0">
                  <a:pos x="128" y="128"/>
                </a:cxn>
                <a:cxn ang="0">
                  <a:pos x="116" y="136"/>
                </a:cxn>
                <a:cxn ang="0">
                  <a:pos x="104" y="142"/>
                </a:cxn>
                <a:cxn ang="0">
                  <a:pos x="90" y="147"/>
                </a:cxn>
                <a:cxn ang="0">
                  <a:pos x="83" y="149"/>
                </a:cxn>
                <a:cxn ang="0">
                  <a:pos x="76" y="149"/>
                </a:cxn>
                <a:cxn ang="0">
                  <a:pos x="76" y="149"/>
                </a:cxn>
                <a:cxn ang="0">
                  <a:pos x="67" y="149"/>
                </a:cxn>
                <a:cxn ang="0">
                  <a:pos x="60" y="147"/>
                </a:cxn>
                <a:cxn ang="0">
                  <a:pos x="46" y="142"/>
                </a:cxn>
                <a:cxn ang="0">
                  <a:pos x="34" y="136"/>
                </a:cxn>
                <a:cxn ang="0">
                  <a:pos x="22" y="128"/>
                </a:cxn>
                <a:cxn ang="0">
                  <a:pos x="14" y="116"/>
                </a:cxn>
                <a:cxn ang="0">
                  <a:pos x="6" y="103"/>
                </a:cxn>
                <a:cxn ang="0">
                  <a:pos x="1" y="89"/>
                </a:cxn>
                <a:cxn ang="0">
                  <a:pos x="1" y="82"/>
                </a:cxn>
                <a:cxn ang="0">
                  <a:pos x="0" y="74"/>
                </a:cxn>
                <a:cxn ang="0">
                  <a:pos x="0" y="74"/>
                </a:cxn>
                <a:cxn ang="0">
                  <a:pos x="1" y="67"/>
                </a:cxn>
                <a:cxn ang="0">
                  <a:pos x="1" y="60"/>
                </a:cxn>
                <a:cxn ang="0">
                  <a:pos x="6" y="45"/>
                </a:cxn>
                <a:cxn ang="0">
                  <a:pos x="14" y="32"/>
                </a:cxn>
                <a:cxn ang="0">
                  <a:pos x="22" y="21"/>
                </a:cxn>
                <a:cxn ang="0">
                  <a:pos x="34" y="13"/>
                </a:cxn>
                <a:cxn ang="0">
                  <a:pos x="46" y="5"/>
                </a:cxn>
                <a:cxn ang="0">
                  <a:pos x="60" y="1"/>
                </a:cxn>
                <a:cxn ang="0">
                  <a:pos x="67" y="0"/>
                </a:cxn>
                <a:cxn ang="0">
                  <a:pos x="76" y="0"/>
                </a:cxn>
                <a:cxn ang="0">
                  <a:pos x="76" y="0"/>
                </a:cxn>
              </a:cxnLst>
              <a:rect l="0" t="0" r="r" b="b"/>
              <a:pathLst>
                <a:path w="150" h="149">
                  <a:moveTo>
                    <a:pt x="76" y="0"/>
                  </a:moveTo>
                  <a:lnTo>
                    <a:pt x="76" y="0"/>
                  </a:lnTo>
                  <a:lnTo>
                    <a:pt x="83" y="0"/>
                  </a:lnTo>
                  <a:lnTo>
                    <a:pt x="90" y="1"/>
                  </a:lnTo>
                  <a:lnTo>
                    <a:pt x="104" y="5"/>
                  </a:lnTo>
                  <a:lnTo>
                    <a:pt x="116" y="13"/>
                  </a:lnTo>
                  <a:lnTo>
                    <a:pt x="128" y="21"/>
                  </a:lnTo>
                  <a:lnTo>
                    <a:pt x="136" y="32"/>
                  </a:lnTo>
                  <a:lnTo>
                    <a:pt x="144" y="45"/>
                  </a:lnTo>
                  <a:lnTo>
                    <a:pt x="149" y="60"/>
                  </a:lnTo>
                  <a:lnTo>
                    <a:pt x="149" y="67"/>
                  </a:lnTo>
                  <a:lnTo>
                    <a:pt x="150" y="74"/>
                  </a:lnTo>
                  <a:lnTo>
                    <a:pt x="150" y="74"/>
                  </a:lnTo>
                  <a:lnTo>
                    <a:pt x="149" y="82"/>
                  </a:lnTo>
                  <a:lnTo>
                    <a:pt x="149" y="89"/>
                  </a:lnTo>
                  <a:lnTo>
                    <a:pt x="144" y="103"/>
                  </a:lnTo>
                  <a:lnTo>
                    <a:pt x="136" y="116"/>
                  </a:lnTo>
                  <a:lnTo>
                    <a:pt x="128" y="128"/>
                  </a:lnTo>
                  <a:lnTo>
                    <a:pt x="116" y="136"/>
                  </a:lnTo>
                  <a:lnTo>
                    <a:pt x="104" y="142"/>
                  </a:lnTo>
                  <a:lnTo>
                    <a:pt x="90" y="147"/>
                  </a:lnTo>
                  <a:lnTo>
                    <a:pt x="83" y="149"/>
                  </a:lnTo>
                  <a:lnTo>
                    <a:pt x="76" y="149"/>
                  </a:lnTo>
                  <a:lnTo>
                    <a:pt x="76" y="149"/>
                  </a:lnTo>
                  <a:lnTo>
                    <a:pt x="67" y="149"/>
                  </a:lnTo>
                  <a:lnTo>
                    <a:pt x="60" y="147"/>
                  </a:lnTo>
                  <a:lnTo>
                    <a:pt x="46" y="142"/>
                  </a:lnTo>
                  <a:lnTo>
                    <a:pt x="34" y="136"/>
                  </a:lnTo>
                  <a:lnTo>
                    <a:pt x="22" y="128"/>
                  </a:lnTo>
                  <a:lnTo>
                    <a:pt x="14" y="116"/>
                  </a:lnTo>
                  <a:lnTo>
                    <a:pt x="6" y="103"/>
                  </a:lnTo>
                  <a:lnTo>
                    <a:pt x="1" y="89"/>
                  </a:lnTo>
                  <a:lnTo>
                    <a:pt x="1" y="82"/>
                  </a:lnTo>
                  <a:lnTo>
                    <a:pt x="0" y="74"/>
                  </a:lnTo>
                  <a:lnTo>
                    <a:pt x="0" y="74"/>
                  </a:lnTo>
                  <a:lnTo>
                    <a:pt x="1" y="67"/>
                  </a:lnTo>
                  <a:lnTo>
                    <a:pt x="1" y="60"/>
                  </a:lnTo>
                  <a:lnTo>
                    <a:pt x="6" y="45"/>
                  </a:lnTo>
                  <a:lnTo>
                    <a:pt x="14" y="32"/>
                  </a:lnTo>
                  <a:lnTo>
                    <a:pt x="22" y="21"/>
                  </a:lnTo>
                  <a:lnTo>
                    <a:pt x="34" y="13"/>
                  </a:lnTo>
                  <a:lnTo>
                    <a:pt x="46" y="5"/>
                  </a:lnTo>
                  <a:lnTo>
                    <a:pt x="60" y="1"/>
                  </a:lnTo>
                  <a:lnTo>
                    <a:pt x="67" y="0"/>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8" name="Freeform 34"/>
            <p:cNvSpPr/>
            <p:nvPr/>
          </p:nvSpPr>
          <p:spPr bwMode="auto">
            <a:xfrm>
              <a:off x="3428980" y="3716350"/>
              <a:ext cx="88900" cy="65088"/>
            </a:xfrm>
            <a:custGeom>
              <a:avLst/>
              <a:gdLst/>
              <a:ahLst/>
              <a:cxnLst>
                <a:cxn ang="0">
                  <a:pos x="25" y="0"/>
                </a:cxn>
                <a:cxn ang="0">
                  <a:pos x="88" y="0"/>
                </a:cxn>
                <a:cxn ang="0">
                  <a:pos x="88" y="0"/>
                </a:cxn>
                <a:cxn ang="0">
                  <a:pos x="93" y="1"/>
                </a:cxn>
                <a:cxn ang="0">
                  <a:pos x="98" y="3"/>
                </a:cxn>
                <a:cxn ang="0">
                  <a:pos x="103" y="5"/>
                </a:cxn>
                <a:cxn ang="0">
                  <a:pos x="107" y="8"/>
                </a:cxn>
                <a:cxn ang="0">
                  <a:pos x="109" y="11"/>
                </a:cxn>
                <a:cxn ang="0">
                  <a:pos x="111" y="16"/>
                </a:cxn>
                <a:cxn ang="0">
                  <a:pos x="113" y="21"/>
                </a:cxn>
                <a:cxn ang="0">
                  <a:pos x="114" y="26"/>
                </a:cxn>
                <a:cxn ang="0">
                  <a:pos x="114" y="57"/>
                </a:cxn>
                <a:cxn ang="0">
                  <a:pos x="114" y="57"/>
                </a:cxn>
                <a:cxn ang="0">
                  <a:pos x="113" y="62"/>
                </a:cxn>
                <a:cxn ang="0">
                  <a:pos x="111" y="67"/>
                </a:cxn>
                <a:cxn ang="0">
                  <a:pos x="109" y="72"/>
                </a:cxn>
                <a:cxn ang="0">
                  <a:pos x="107" y="76"/>
                </a:cxn>
                <a:cxn ang="0">
                  <a:pos x="103" y="78"/>
                </a:cxn>
                <a:cxn ang="0">
                  <a:pos x="98" y="80"/>
                </a:cxn>
                <a:cxn ang="0">
                  <a:pos x="93" y="82"/>
                </a:cxn>
                <a:cxn ang="0">
                  <a:pos x="88" y="83"/>
                </a:cxn>
                <a:cxn ang="0">
                  <a:pos x="25" y="83"/>
                </a:cxn>
                <a:cxn ang="0">
                  <a:pos x="25" y="83"/>
                </a:cxn>
                <a:cxn ang="0">
                  <a:pos x="20" y="82"/>
                </a:cxn>
                <a:cxn ang="0">
                  <a:pos x="15" y="80"/>
                </a:cxn>
                <a:cxn ang="0">
                  <a:pos x="11" y="78"/>
                </a:cxn>
                <a:cxn ang="0">
                  <a:pos x="8" y="76"/>
                </a:cxn>
                <a:cxn ang="0">
                  <a:pos x="4" y="72"/>
                </a:cxn>
                <a:cxn ang="0">
                  <a:pos x="3" y="67"/>
                </a:cxn>
                <a:cxn ang="0">
                  <a:pos x="0" y="62"/>
                </a:cxn>
                <a:cxn ang="0">
                  <a:pos x="0" y="57"/>
                </a:cxn>
                <a:cxn ang="0">
                  <a:pos x="0" y="26"/>
                </a:cxn>
                <a:cxn ang="0">
                  <a:pos x="0" y="26"/>
                </a:cxn>
                <a:cxn ang="0">
                  <a:pos x="0" y="21"/>
                </a:cxn>
                <a:cxn ang="0">
                  <a:pos x="3" y="16"/>
                </a:cxn>
                <a:cxn ang="0">
                  <a:pos x="4" y="11"/>
                </a:cxn>
                <a:cxn ang="0">
                  <a:pos x="8" y="8"/>
                </a:cxn>
                <a:cxn ang="0">
                  <a:pos x="11" y="5"/>
                </a:cxn>
                <a:cxn ang="0">
                  <a:pos x="15" y="3"/>
                </a:cxn>
                <a:cxn ang="0">
                  <a:pos x="20" y="1"/>
                </a:cxn>
                <a:cxn ang="0">
                  <a:pos x="25" y="0"/>
                </a:cxn>
                <a:cxn ang="0">
                  <a:pos x="25" y="0"/>
                </a:cxn>
              </a:cxnLst>
              <a:rect l="0" t="0" r="r" b="b"/>
              <a:pathLst>
                <a:path w="114" h="83">
                  <a:moveTo>
                    <a:pt x="25" y="0"/>
                  </a:moveTo>
                  <a:lnTo>
                    <a:pt x="88" y="0"/>
                  </a:lnTo>
                  <a:lnTo>
                    <a:pt x="88" y="0"/>
                  </a:lnTo>
                  <a:lnTo>
                    <a:pt x="93" y="1"/>
                  </a:lnTo>
                  <a:lnTo>
                    <a:pt x="98" y="3"/>
                  </a:lnTo>
                  <a:lnTo>
                    <a:pt x="103" y="5"/>
                  </a:lnTo>
                  <a:lnTo>
                    <a:pt x="107" y="8"/>
                  </a:lnTo>
                  <a:lnTo>
                    <a:pt x="109" y="11"/>
                  </a:lnTo>
                  <a:lnTo>
                    <a:pt x="111" y="16"/>
                  </a:lnTo>
                  <a:lnTo>
                    <a:pt x="113" y="21"/>
                  </a:lnTo>
                  <a:lnTo>
                    <a:pt x="114" y="26"/>
                  </a:lnTo>
                  <a:lnTo>
                    <a:pt x="114" y="57"/>
                  </a:lnTo>
                  <a:lnTo>
                    <a:pt x="114" y="57"/>
                  </a:lnTo>
                  <a:lnTo>
                    <a:pt x="113" y="62"/>
                  </a:lnTo>
                  <a:lnTo>
                    <a:pt x="111" y="67"/>
                  </a:lnTo>
                  <a:lnTo>
                    <a:pt x="109" y="72"/>
                  </a:lnTo>
                  <a:lnTo>
                    <a:pt x="107" y="76"/>
                  </a:lnTo>
                  <a:lnTo>
                    <a:pt x="103" y="78"/>
                  </a:lnTo>
                  <a:lnTo>
                    <a:pt x="98" y="80"/>
                  </a:lnTo>
                  <a:lnTo>
                    <a:pt x="93" y="82"/>
                  </a:lnTo>
                  <a:lnTo>
                    <a:pt x="88" y="83"/>
                  </a:lnTo>
                  <a:lnTo>
                    <a:pt x="25" y="83"/>
                  </a:lnTo>
                  <a:lnTo>
                    <a:pt x="25" y="83"/>
                  </a:lnTo>
                  <a:lnTo>
                    <a:pt x="20" y="82"/>
                  </a:lnTo>
                  <a:lnTo>
                    <a:pt x="15" y="80"/>
                  </a:lnTo>
                  <a:lnTo>
                    <a:pt x="11" y="78"/>
                  </a:lnTo>
                  <a:lnTo>
                    <a:pt x="8" y="76"/>
                  </a:lnTo>
                  <a:lnTo>
                    <a:pt x="4" y="72"/>
                  </a:lnTo>
                  <a:lnTo>
                    <a:pt x="3" y="67"/>
                  </a:lnTo>
                  <a:lnTo>
                    <a:pt x="0" y="62"/>
                  </a:lnTo>
                  <a:lnTo>
                    <a:pt x="0" y="57"/>
                  </a:lnTo>
                  <a:lnTo>
                    <a:pt x="0" y="26"/>
                  </a:lnTo>
                  <a:lnTo>
                    <a:pt x="0" y="26"/>
                  </a:lnTo>
                  <a:lnTo>
                    <a:pt x="0" y="21"/>
                  </a:lnTo>
                  <a:lnTo>
                    <a:pt x="3" y="16"/>
                  </a:lnTo>
                  <a:lnTo>
                    <a:pt x="4" y="11"/>
                  </a:lnTo>
                  <a:lnTo>
                    <a:pt x="8" y="8"/>
                  </a:lnTo>
                  <a:lnTo>
                    <a:pt x="11" y="5"/>
                  </a:lnTo>
                  <a:lnTo>
                    <a:pt x="15" y="3"/>
                  </a:lnTo>
                  <a:lnTo>
                    <a:pt x="20" y="1"/>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9" name="Freeform 35"/>
            <p:cNvSpPr/>
            <p:nvPr/>
          </p:nvSpPr>
          <p:spPr bwMode="auto">
            <a:xfrm>
              <a:off x="3428980" y="3640150"/>
              <a:ext cx="88900" cy="65088"/>
            </a:xfrm>
            <a:custGeom>
              <a:avLst/>
              <a:gdLst/>
              <a:ahLst/>
              <a:cxnLst>
                <a:cxn ang="0">
                  <a:pos x="25" y="0"/>
                </a:cxn>
                <a:cxn ang="0">
                  <a:pos x="88" y="0"/>
                </a:cxn>
                <a:cxn ang="0">
                  <a:pos x="88" y="0"/>
                </a:cxn>
                <a:cxn ang="0">
                  <a:pos x="93" y="0"/>
                </a:cxn>
                <a:cxn ang="0">
                  <a:pos x="98" y="1"/>
                </a:cxn>
                <a:cxn ang="0">
                  <a:pos x="103" y="4"/>
                </a:cxn>
                <a:cxn ang="0">
                  <a:pos x="107" y="7"/>
                </a:cxn>
                <a:cxn ang="0">
                  <a:pos x="109" y="11"/>
                </a:cxn>
                <a:cxn ang="0">
                  <a:pos x="111" y="15"/>
                </a:cxn>
                <a:cxn ang="0">
                  <a:pos x="113" y="20"/>
                </a:cxn>
                <a:cxn ang="0">
                  <a:pos x="114" y="25"/>
                </a:cxn>
                <a:cxn ang="0">
                  <a:pos x="114" y="57"/>
                </a:cxn>
                <a:cxn ang="0">
                  <a:pos x="114" y="57"/>
                </a:cxn>
                <a:cxn ang="0">
                  <a:pos x="113" y="62"/>
                </a:cxn>
                <a:cxn ang="0">
                  <a:pos x="111" y="65"/>
                </a:cxn>
                <a:cxn ang="0">
                  <a:pos x="109" y="70"/>
                </a:cxn>
                <a:cxn ang="0">
                  <a:pos x="107" y="74"/>
                </a:cxn>
                <a:cxn ang="0">
                  <a:pos x="103" y="77"/>
                </a:cxn>
                <a:cxn ang="0">
                  <a:pos x="98" y="79"/>
                </a:cxn>
                <a:cxn ang="0">
                  <a:pos x="93" y="80"/>
                </a:cxn>
                <a:cxn ang="0">
                  <a:pos x="88" y="81"/>
                </a:cxn>
                <a:cxn ang="0">
                  <a:pos x="25" y="81"/>
                </a:cxn>
                <a:cxn ang="0">
                  <a:pos x="25" y="81"/>
                </a:cxn>
                <a:cxn ang="0">
                  <a:pos x="20" y="80"/>
                </a:cxn>
                <a:cxn ang="0">
                  <a:pos x="15" y="79"/>
                </a:cxn>
                <a:cxn ang="0">
                  <a:pos x="11" y="77"/>
                </a:cxn>
                <a:cxn ang="0">
                  <a:pos x="8" y="74"/>
                </a:cxn>
                <a:cxn ang="0">
                  <a:pos x="4" y="70"/>
                </a:cxn>
                <a:cxn ang="0">
                  <a:pos x="3" y="65"/>
                </a:cxn>
                <a:cxn ang="0">
                  <a:pos x="0" y="62"/>
                </a:cxn>
                <a:cxn ang="0">
                  <a:pos x="0" y="57"/>
                </a:cxn>
                <a:cxn ang="0">
                  <a:pos x="0" y="25"/>
                </a:cxn>
                <a:cxn ang="0">
                  <a:pos x="0" y="25"/>
                </a:cxn>
                <a:cxn ang="0">
                  <a:pos x="0" y="20"/>
                </a:cxn>
                <a:cxn ang="0">
                  <a:pos x="3" y="15"/>
                </a:cxn>
                <a:cxn ang="0">
                  <a:pos x="4" y="11"/>
                </a:cxn>
                <a:cxn ang="0">
                  <a:pos x="8" y="7"/>
                </a:cxn>
                <a:cxn ang="0">
                  <a:pos x="11" y="4"/>
                </a:cxn>
                <a:cxn ang="0">
                  <a:pos x="15" y="1"/>
                </a:cxn>
                <a:cxn ang="0">
                  <a:pos x="20" y="0"/>
                </a:cxn>
                <a:cxn ang="0">
                  <a:pos x="25" y="0"/>
                </a:cxn>
                <a:cxn ang="0">
                  <a:pos x="25" y="0"/>
                </a:cxn>
              </a:cxnLst>
              <a:rect l="0" t="0" r="r" b="b"/>
              <a:pathLst>
                <a:path w="114" h="81">
                  <a:moveTo>
                    <a:pt x="25" y="0"/>
                  </a:moveTo>
                  <a:lnTo>
                    <a:pt x="88" y="0"/>
                  </a:lnTo>
                  <a:lnTo>
                    <a:pt x="88" y="0"/>
                  </a:lnTo>
                  <a:lnTo>
                    <a:pt x="93" y="0"/>
                  </a:lnTo>
                  <a:lnTo>
                    <a:pt x="98" y="1"/>
                  </a:lnTo>
                  <a:lnTo>
                    <a:pt x="103" y="4"/>
                  </a:lnTo>
                  <a:lnTo>
                    <a:pt x="107" y="7"/>
                  </a:lnTo>
                  <a:lnTo>
                    <a:pt x="109" y="11"/>
                  </a:lnTo>
                  <a:lnTo>
                    <a:pt x="111" y="15"/>
                  </a:lnTo>
                  <a:lnTo>
                    <a:pt x="113" y="20"/>
                  </a:lnTo>
                  <a:lnTo>
                    <a:pt x="114" y="25"/>
                  </a:lnTo>
                  <a:lnTo>
                    <a:pt x="114" y="57"/>
                  </a:lnTo>
                  <a:lnTo>
                    <a:pt x="114" y="57"/>
                  </a:lnTo>
                  <a:lnTo>
                    <a:pt x="113" y="62"/>
                  </a:lnTo>
                  <a:lnTo>
                    <a:pt x="111" y="65"/>
                  </a:lnTo>
                  <a:lnTo>
                    <a:pt x="109" y="70"/>
                  </a:lnTo>
                  <a:lnTo>
                    <a:pt x="107" y="74"/>
                  </a:lnTo>
                  <a:lnTo>
                    <a:pt x="103" y="77"/>
                  </a:lnTo>
                  <a:lnTo>
                    <a:pt x="98" y="79"/>
                  </a:lnTo>
                  <a:lnTo>
                    <a:pt x="93" y="80"/>
                  </a:lnTo>
                  <a:lnTo>
                    <a:pt x="88" y="81"/>
                  </a:lnTo>
                  <a:lnTo>
                    <a:pt x="25" y="81"/>
                  </a:lnTo>
                  <a:lnTo>
                    <a:pt x="25" y="81"/>
                  </a:lnTo>
                  <a:lnTo>
                    <a:pt x="20" y="80"/>
                  </a:lnTo>
                  <a:lnTo>
                    <a:pt x="15" y="79"/>
                  </a:lnTo>
                  <a:lnTo>
                    <a:pt x="11" y="77"/>
                  </a:lnTo>
                  <a:lnTo>
                    <a:pt x="8" y="74"/>
                  </a:lnTo>
                  <a:lnTo>
                    <a:pt x="4" y="70"/>
                  </a:lnTo>
                  <a:lnTo>
                    <a:pt x="3" y="65"/>
                  </a:lnTo>
                  <a:lnTo>
                    <a:pt x="0" y="62"/>
                  </a:lnTo>
                  <a:lnTo>
                    <a:pt x="0" y="57"/>
                  </a:lnTo>
                  <a:lnTo>
                    <a:pt x="0" y="25"/>
                  </a:lnTo>
                  <a:lnTo>
                    <a:pt x="0" y="25"/>
                  </a:lnTo>
                  <a:lnTo>
                    <a:pt x="0" y="20"/>
                  </a:lnTo>
                  <a:lnTo>
                    <a:pt x="3" y="15"/>
                  </a:lnTo>
                  <a:lnTo>
                    <a:pt x="4" y="11"/>
                  </a:lnTo>
                  <a:lnTo>
                    <a:pt x="8" y="7"/>
                  </a:lnTo>
                  <a:lnTo>
                    <a:pt x="11" y="4"/>
                  </a:lnTo>
                  <a:lnTo>
                    <a:pt x="15" y="1"/>
                  </a:lnTo>
                  <a:lnTo>
                    <a:pt x="20" y="0"/>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50" name="Freeform 143"/>
          <p:cNvSpPr>
            <a:spLocks noEditPoints="1"/>
          </p:cNvSpPr>
          <p:nvPr/>
        </p:nvSpPr>
        <p:spPr bwMode="auto">
          <a:xfrm>
            <a:off x="10109200" y="5384800"/>
            <a:ext cx="493713" cy="506413"/>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rgbClr val="35AFA2"/>
          </a:solidFill>
          <a:ln>
            <a:noFill/>
          </a:ln>
        </p:spPr>
        <p:txBody>
          <a:bodyPr lIns="121920" tIns="60960" rIns="121920" bIns="60960"/>
          <a:lstStyle/>
          <a:p>
            <a:pPr>
              <a:defRPr/>
            </a:pPr>
            <a:endParaRPr lang="en-US" sz="3200" dirty="0">
              <a:solidFill>
                <a:prstClr val="black"/>
              </a:solidFill>
            </a:endParaRP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show="0">
  <p:cSld>
    <p:bg>
      <p:bgPr>
        <a:solidFill>
          <a:schemeClr val="bg1">
            <a:lumMod val="95000"/>
          </a:schemeClr>
        </a:solidFill>
        <a:effectLst/>
      </p:bgPr>
    </p:bg>
    <p:spTree>
      <p:nvGrpSpPr>
        <p:cNvPr id="1" name=""/>
        <p:cNvGrpSpPr/>
        <p:nvPr/>
      </p:nvGrpSpPr>
      <p:grpSpPr>
        <a:xfrm>
          <a:off x="0" y="0"/>
          <a:ext cx="0" cy="0"/>
          <a:chOff x="0" y="0"/>
          <a:chExt cx="0" cy="0"/>
        </a:xfrm>
      </p:grpSpPr>
      <p:grpSp>
        <p:nvGrpSpPr>
          <p:cNvPr id="151" name="组合 150"/>
          <p:cNvGrpSpPr/>
          <p:nvPr/>
        </p:nvGrpSpPr>
        <p:grpSpPr>
          <a:xfrm>
            <a:off x="1071154" y="1824914"/>
            <a:ext cx="10096884" cy="3817774"/>
            <a:chOff x="422275" y="1579563"/>
            <a:chExt cx="11394642" cy="4308475"/>
          </a:xfrm>
          <a:solidFill>
            <a:srgbClr val="35AFA2"/>
          </a:solidFill>
        </p:grpSpPr>
        <p:sp>
          <p:nvSpPr>
            <p:cNvPr id="152" name="AutoShape 4"/>
            <p:cNvSpPr/>
            <p:nvPr/>
          </p:nvSpPr>
          <p:spPr bwMode="auto">
            <a:xfrm>
              <a:off x="11291888" y="4522788"/>
              <a:ext cx="473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3" name="AutoShape 5"/>
            <p:cNvSpPr/>
            <p:nvPr/>
          </p:nvSpPr>
          <p:spPr bwMode="auto">
            <a:xfrm>
              <a:off x="10636250" y="4675188"/>
              <a:ext cx="92075"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4" name="AutoShape 6"/>
            <p:cNvSpPr/>
            <p:nvPr/>
          </p:nvSpPr>
          <p:spPr bwMode="auto">
            <a:xfrm>
              <a:off x="10301288" y="4554538"/>
              <a:ext cx="48736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5" name="AutoShape 7"/>
            <p:cNvSpPr/>
            <p:nvPr/>
          </p:nvSpPr>
          <p:spPr bwMode="auto">
            <a:xfrm>
              <a:off x="9324975" y="4506913"/>
              <a:ext cx="487363" cy="488950"/>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6" name="AutoShape 8"/>
            <p:cNvSpPr/>
            <p:nvPr/>
          </p:nvSpPr>
          <p:spPr bwMode="auto">
            <a:xfrm>
              <a:off x="9537700" y="4722813"/>
              <a:ext cx="61913" cy="60325"/>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7" name="AutoShape 9"/>
            <p:cNvSpPr/>
            <p:nvPr/>
          </p:nvSpPr>
          <p:spPr bwMode="auto">
            <a:xfrm>
              <a:off x="9475788" y="4662488"/>
              <a:ext cx="184150" cy="18097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8" name="AutoShape 10"/>
            <p:cNvSpPr/>
            <p:nvPr/>
          </p:nvSpPr>
          <p:spPr bwMode="auto">
            <a:xfrm>
              <a:off x="9599613" y="4783138"/>
              <a:ext cx="74612" cy="79375"/>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9" name="AutoShape 11"/>
            <p:cNvSpPr/>
            <p:nvPr/>
          </p:nvSpPr>
          <p:spPr bwMode="auto">
            <a:xfrm>
              <a:off x="9628188" y="4814888"/>
              <a:ext cx="109537" cy="111125"/>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0" name="AutoShape 12"/>
            <p:cNvSpPr/>
            <p:nvPr/>
          </p:nvSpPr>
          <p:spPr bwMode="auto">
            <a:xfrm>
              <a:off x="9613900" y="4799013"/>
              <a:ext cx="92075" cy="95250"/>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1" name="AutoShape 13"/>
            <p:cNvSpPr/>
            <p:nvPr/>
          </p:nvSpPr>
          <p:spPr bwMode="auto">
            <a:xfrm>
              <a:off x="9461500" y="4646613"/>
              <a:ext cx="76200" cy="76200"/>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2" name="AutoShape 14"/>
            <p:cNvSpPr/>
            <p:nvPr/>
          </p:nvSpPr>
          <p:spPr bwMode="auto">
            <a:xfrm>
              <a:off x="9399588" y="4586288"/>
              <a:ext cx="109537" cy="111125"/>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3" name="AutoShape 15"/>
            <p:cNvSpPr/>
            <p:nvPr/>
          </p:nvSpPr>
          <p:spPr bwMode="auto">
            <a:xfrm>
              <a:off x="9431338" y="4614863"/>
              <a:ext cx="92075" cy="95250"/>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4" name="AutoShape 16"/>
            <p:cNvSpPr/>
            <p:nvPr/>
          </p:nvSpPr>
          <p:spPr bwMode="auto">
            <a:xfrm>
              <a:off x="8591550" y="4783138"/>
              <a:ext cx="61913"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5" name="AutoShape 17"/>
            <p:cNvSpPr/>
            <p:nvPr/>
          </p:nvSpPr>
          <p:spPr bwMode="auto">
            <a:xfrm>
              <a:off x="8347075" y="4522788"/>
              <a:ext cx="488950" cy="473075"/>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6" name="AutoShape 18"/>
            <p:cNvSpPr/>
            <p:nvPr/>
          </p:nvSpPr>
          <p:spPr bwMode="auto">
            <a:xfrm>
              <a:off x="7370763"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7" name="AutoShape 19"/>
            <p:cNvSpPr/>
            <p:nvPr/>
          </p:nvSpPr>
          <p:spPr bwMode="auto">
            <a:xfrm>
              <a:off x="7478713"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8" name="AutoShape 20"/>
            <p:cNvSpPr/>
            <p:nvPr/>
          </p:nvSpPr>
          <p:spPr bwMode="auto">
            <a:xfrm>
              <a:off x="7478713"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9" name="AutoShape 21"/>
            <p:cNvSpPr/>
            <p:nvPr/>
          </p:nvSpPr>
          <p:spPr bwMode="auto">
            <a:xfrm>
              <a:off x="7478713"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0" name="AutoShape 22"/>
            <p:cNvSpPr/>
            <p:nvPr/>
          </p:nvSpPr>
          <p:spPr bwMode="auto">
            <a:xfrm>
              <a:off x="7585075"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1" name="AutoShape 23"/>
            <p:cNvSpPr/>
            <p:nvPr/>
          </p:nvSpPr>
          <p:spPr bwMode="auto">
            <a:xfrm>
              <a:off x="7585075"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2" name="AutoShape 24"/>
            <p:cNvSpPr/>
            <p:nvPr/>
          </p:nvSpPr>
          <p:spPr bwMode="auto">
            <a:xfrm>
              <a:off x="7585075"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3" name="AutoShape 25"/>
            <p:cNvSpPr/>
            <p:nvPr/>
          </p:nvSpPr>
          <p:spPr bwMode="auto">
            <a:xfrm>
              <a:off x="7691438" y="48434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4" name="AutoShape 26"/>
            <p:cNvSpPr/>
            <p:nvPr/>
          </p:nvSpPr>
          <p:spPr bwMode="auto">
            <a:xfrm>
              <a:off x="7691438" y="47672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5" name="AutoShape 27"/>
            <p:cNvSpPr/>
            <p:nvPr/>
          </p:nvSpPr>
          <p:spPr bwMode="auto">
            <a:xfrm>
              <a:off x="7691438" y="46910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6" name="AutoShape 28"/>
            <p:cNvSpPr/>
            <p:nvPr/>
          </p:nvSpPr>
          <p:spPr bwMode="auto">
            <a:xfrm>
              <a:off x="6394450"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7" name="AutoShape 29"/>
            <p:cNvSpPr/>
            <p:nvPr/>
          </p:nvSpPr>
          <p:spPr bwMode="auto">
            <a:xfrm>
              <a:off x="11276013" y="3548063"/>
              <a:ext cx="488950" cy="441325"/>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8" name="AutoShape 30"/>
            <p:cNvSpPr/>
            <p:nvPr/>
          </p:nvSpPr>
          <p:spPr bwMode="auto">
            <a:xfrm>
              <a:off x="10375900" y="3532188"/>
              <a:ext cx="336550" cy="488950"/>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9" name="AutoShape 31"/>
            <p:cNvSpPr/>
            <p:nvPr/>
          </p:nvSpPr>
          <p:spPr bwMode="auto">
            <a:xfrm>
              <a:off x="10437813" y="3744913"/>
              <a:ext cx="215900" cy="174625"/>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0" name="AutoShape 32"/>
            <p:cNvSpPr/>
            <p:nvPr/>
          </p:nvSpPr>
          <p:spPr bwMode="auto">
            <a:xfrm>
              <a:off x="9324975" y="3563938"/>
              <a:ext cx="487363" cy="425450"/>
            </a:xfrm>
            <a:custGeom>
              <a:avLst/>
              <a:gdLst>
                <a:gd name="T0" fmla="+- 0 10800 108"/>
                <a:gd name="T1" fmla="*/ T0 w 21384"/>
                <a:gd name="T2" fmla="*/ 10800 h 21600"/>
                <a:gd name="T3" fmla="+- 0 10800 108"/>
                <a:gd name="T4" fmla="*/ T3 w 21384"/>
                <a:gd name="T5" fmla="*/ 10800 h 21600"/>
                <a:gd name="T6" fmla="+- 0 10800 108"/>
                <a:gd name="T7" fmla="*/ T6 w 21384"/>
                <a:gd name="T8" fmla="*/ 10800 h 21600"/>
                <a:gd name="T9" fmla="+- 0 10800 108"/>
                <a:gd name="T10" fmla="*/ T9 w 21384"/>
                <a:gd name="T11" fmla="*/ 10800 h 21600"/>
              </a:gdLst>
              <a:ahLst/>
              <a:cxnLst>
                <a:cxn ang="0">
                  <a:pos x="T1" y="T2"/>
                </a:cxn>
                <a:cxn ang="0">
                  <a:pos x="T4" y="T5"/>
                </a:cxn>
                <a:cxn ang="0">
                  <a:pos x="T7" y="T8"/>
                </a:cxn>
                <a:cxn ang="0">
                  <a:pos x="T10" y="T11"/>
                </a:cxn>
              </a:cxnLst>
              <a:rect l="0" t="0" r="r" b="b"/>
              <a:pathLst>
                <a:path w="21384" h="21600">
                  <a:moveTo>
                    <a:pt x="18710" y="9257"/>
                  </a:moveTo>
                  <a:lnTo>
                    <a:pt x="16706" y="7714"/>
                  </a:lnTo>
                  <a:lnTo>
                    <a:pt x="16706" y="20057"/>
                  </a:lnTo>
                  <a:lnTo>
                    <a:pt x="4677" y="20057"/>
                  </a:lnTo>
                  <a:lnTo>
                    <a:pt x="4677" y="7714"/>
                  </a:lnTo>
                  <a:lnTo>
                    <a:pt x="2673" y="9257"/>
                  </a:lnTo>
                  <a:lnTo>
                    <a:pt x="1336" y="4628"/>
                  </a:lnTo>
                  <a:lnTo>
                    <a:pt x="4677" y="1542"/>
                  </a:lnTo>
                  <a:lnTo>
                    <a:pt x="7468" y="1542"/>
                  </a:lnTo>
                  <a:cubicBezTo>
                    <a:pt x="7841" y="2871"/>
                    <a:pt x="9136" y="3857"/>
                    <a:pt x="10691" y="3857"/>
                  </a:cubicBezTo>
                  <a:cubicBezTo>
                    <a:pt x="12247" y="3857"/>
                    <a:pt x="13542" y="2871"/>
                    <a:pt x="13915" y="1542"/>
                  </a:cubicBezTo>
                  <a:lnTo>
                    <a:pt x="16706" y="1542"/>
                  </a:lnTo>
                  <a:lnTo>
                    <a:pt x="20047" y="4628"/>
                  </a:lnTo>
                  <a:cubicBezTo>
                    <a:pt x="20047" y="4628"/>
                    <a:pt x="18710" y="9257"/>
                    <a:pt x="18710" y="9257"/>
                  </a:cubicBezTo>
                  <a:close/>
                  <a:moveTo>
                    <a:pt x="13200" y="1542"/>
                  </a:moveTo>
                  <a:cubicBezTo>
                    <a:pt x="12831" y="2438"/>
                    <a:pt x="11852" y="3085"/>
                    <a:pt x="10691" y="3085"/>
                  </a:cubicBezTo>
                  <a:cubicBezTo>
                    <a:pt x="9531" y="3085"/>
                    <a:pt x="8552" y="2438"/>
                    <a:pt x="8183" y="1542"/>
                  </a:cubicBezTo>
                  <a:cubicBezTo>
                    <a:pt x="8183" y="1542"/>
                    <a:pt x="13200" y="1542"/>
                    <a:pt x="13200" y="1542"/>
                  </a:cubicBezTo>
                  <a:close/>
                  <a:moveTo>
                    <a:pt x="20882" y="3423"/>
                  </a:moveTo>
                  <a:lnTo>
                    <a:pt x="17541" y="338"/>
                  </a:lnTo>
                  <a:cubicBezTo>
                    <a:pt x="17303" y="119"/>
                    <a:pt x="17009" y="0"/>
                    <a:pt x="16706" y="0"/>
                  </a:cubicBezTo>
                  <a:lnTo>
                    <a:pt x="4677" y="0"/>
                  </a:lnTo>
                  <a:cubicBezTo>
                    <a:pt x="4374" y="0"/>
                    <a:pt x="4080" y="119"/>
                    <a:pt x="3842" y="338"/>
                  </a:cubicBezTo>
                  <a:lnTo>
                    <a:pt x="501" y="3423"/>
                  </a:lnTo>
                  <a:cubicBezTo>
                    <a:pt x="64" y="3827"/>
                    <a:pt x="-108" y="4503"/>
                    <a:pt x="68" y="5116"/>
                  </a:cubicBezTo>
                  <a:lnTo>
                    <a:pt x="1405" y="9745"/>
                  </a:lnTo>
                  <a:cubicBezTo>
                    <a:pt x="1537" y="10201"/>
                    <a:pt x="1845" y="10560"/>
                    <a:pt x="2239" y="10716"/>
                  </a:cubicBezTo>
                  <a:cubicBezTo>
                    <a:pt x="2380" y="10772"/>
                    <a:pt x="2527" y="10800"/>
                    <a:pt x="2673" y="10800"/>
                  </a:cubicBezTo>
                  <a:cubicBezTo>
                    <a:pt x="2905" y="10800"/>
                    <a:pt x="3136" y="10729"/>
                    <a:pt x="3341" y="10593"/>
                  </a:cubicBezTo>
                  <a:lnTo>
                    <a:pt x="3341" y="20057"/>
                  </a:lnTo>
                  <a:cubicBezTo>
                    <a:pt x="3341" y="20908"/>
                    <a:pt x="3940" y="21600"/>
                    <a:pt x="4677" y="21600"/>
                  </a:cubicBezTo>
                  <a:lnTo>
                    <a:pt x="16706" y="21600"/>
                  </a:lnTo>
                  <a:cubicBezTo>
                    <a:pt x="17443" y="21600"/>
                    <a:pt x="18042" y="20908"/>
                    <a:pt x="18042" y="20057"/>
                  </a:cubicBezTo>
                  <a:lnTo>
                    <a:pt x="18042" y="10593"/>
                  </a:lnTo>
                  <a:cubicBezTo>
                    <a:pt x="18247" y="10729"/>
                    <a:pt x="18478" y="10800"/>
                    <a:pt x="18710" y="10800"/>
                  </a:cubicBezTo>
                  <a:cubicBezTo>
                    <a:pt x="18856" y="10800"/>
                    <a:pt x="19002" y="10772"/>
                    <a:pt x="19144" y="10716"/>
                  </a:cubicBezTo>
                  <a:cubicBezTo>
                    <a:pt x="19538" y="10560"/>
                    <a:pt x="19846" y="10201"/>
                    <a:pt x="19978" y="9745"/>
                  </a:cubicBezTo>
                  <a:lnTo>
                    <a:pt x="21315" y="5116"/>
                  </a:lnTo>
                  <a:cubicBezTo>
                    <a:pt x="21491" y="4503"/>
                    <a:pt x="21319" y="3827"/>
                    <a:pt x="20882" y="342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1" name="AutoShape 33"/>
            <p:cNvSpPr/>
            <p:nvPr/>
          </p:nvSpPr>
          <p:spPr bwMode="auto">
            <a:xfrm>
              <a:off x="8347075" y="3716338"/>
              <a:ext cx="488950" cy="304800"/>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2" name="AutoShape 34"/>
            <p:cNvSpPr/>
            <p:nvPr/>
          </p:nvSpPr>
          <p:spPr bwMode="auto">
            <a:xfrm>
              <a:off x="8469313" y="3592513"/>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3" name="AutoShape 35"/>
            <p:cNvSpPr/>
            <p:nvPr/>
          </p:nvSpPr>
          <p:spPr bwMode="auto">
            <a:xfrm>
              <a:off x="8653463" y="3592513"/>
              <a:ext cx="33337"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4" name="AutoShape 36"/>
            <p:cNvSpPr/>
            <p:nvPr/>
          </p:nvSpPr>
          <p:spPr bwMode="auto">
            <a:xfrm>
              <a:off x="8575675" y="3532188"/>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5" name="AutoShape 37"/>
            <p:cNvSpPr/>
            <p:nvPr/>
          </p:nvSpPr>
          <p:spPr bwMode="auto">
            <a:xfrm>
              <a:off x="7370763" y="3576638"/>
              <a:ext cx="444500" cy="444500"/>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6" name="AutoShape 38"/>
            <p:cNvSpPr/>
            <p:nvPr/>
          </p:nvSpPr>
          <p:spPr bwMode="auto">
            <a:xfrm>
              <a:off x="7585075" y="3776663"/>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7" name="AutoShape 39"/>
            <p:cNvSpPr/>
            <p:nvPr/>
          </p:nvSpPr>
          <p:spPr bwMode="auto">
            <a:xfrm>
              <a:off x="7783513" y="3532188"/>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8" name="AutoShape 40"/>
            <p:cNvSpPr/>
            <p:nvPr/>
          </p:nvSpPr>
          <p:spPr bwMode="auto">
            <a:xfrm>
              <a:off x="7493000" y="3760788"/>
              <a:ext cx="60325"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9" name="AutoShape 41"/>
            <p:cNvSpPr/>
            <p:nvPr/>
          </p:nvSpPr>
          <p:spPr bwMode="auto">
            <a:xfrm>
              <a:off x="7553325" y="3868738"/>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0" name="AutoShape 42"/>
            <p:cNvSpPr/>
            <p:nvPr/>
          </p:nvSpPr>
          <p:spPr bwMode="auto">
            <a:xfrm>
              <a:off x="7797800" y="3636963"/>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1" name="AutoShape 43"/>
            <p:cNvSpPr/>
            <p:nvPr/>
          </p:nvSpPr>
          <p:spPr bwMode="auto">
            <a:xfrm>
              <a:off x="6394450" y="3563938"/>
              <a:ext cx="488950" cy="349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2" name="AutoShape 44"/>
            <p:cNvSpPr/>
            <p:nvPr/>
          </p:nvSpPr>
          <p:spPr bwMode="auto">
            <a:xfrm>
              <a:off x="6837363" y="3716338"/>
              <a:ext cx="30162" cy="165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3" name="AutoShape 45"/>
            <p:cNvSpPr/>
            <p:nvPr/>
          </p:nvSpPr>
          <p:spPr bwMode="auto">
            <a:xfrm>
              <a:off x="6821488" y="3897313"/>
              <a:ext cx="61912"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4" name="AutoShape 46"/>
            <p:cNvSpPr/>
            <p:nvPr/>
          </p:nvSpPr>
          <p:spPr bwMode="auto">
            <a:xfrm>
              <a:off x="11276013" y="255428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5" name="AutoShape 47"/>
            <p:cNvSpPr/>
            <p:nvPr/>
          </p:nvSpPr>
          <p:spPr bwMode="auto">
            <a:xfrm>
              <a:off x="10301288" y="2554288"/>
              <a:ext cx="487362" cy="488950"/>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6" name="AutoShape 48"/>
            <p:cNvSpPr/>
            <p:nvPr/>
          </p:nvSpPr>
          <p:spPr bwMode="auto">
            <a:xfrm>
              <a:off x="9355138" y="255428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7" name="AutoShape 49"/>
            <p:cNvSpPr/>
            <p:nvPr/>
          </p:nvSpPr>
          <p:spPr bwMode="auto">
            <a:xfrm>
              <a:off x="9690100" y="2935288"/>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8" name="AutoShape 50"/>
            <p:cNvSpPr/>
            <p:nvPr/>
          </p:nvSpPr>
          <p:spPr bwMode="auto">
            <a:xfrm>
              <a:off x="9690100" y="28463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9" name="AutoShape 51"/>
            <p:cNvSpPr/>
            <p:nvPr/>
          </p:nvSpPr>
          <p:spPr bwMode="auto">
            <a:xfrm>
              <a:off x="9690100" y="275431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0" name="AutoShape 52"/>
            <p:cNvSpPr/>
            <p:nvPr/>
          </p:nvSpPr>
          <p:spPr bwMode="auto">
            <a:xfrm>
              <a:off x="8347075" y="2554288"/>
              <a:ext cx="488950" cy="4889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1" name="AutoShape 53"/>
            <p:cNvSpPr/>
            <p:nvPr/>
          </p:nvSpPr>
          <p:spPr bwMode="auto">
            <a:xfrm>
              <a:off x="8531225" y="2722563"/>
              <a:ext cx="131763" cy="13652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2" name="AutoShape 54"/>
            <p:cNvSpPr/>
            <p:nvPr/>
          </p:nvSpPr>
          <p:spPr bwMode="auto">
            <a:xfrm>
              <a:off x="8515350" y="2890838"/>
              <a:ext cx="74613" cy="76200"/>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3" name="AutoShape 55"/>
            <p:cNvSpPr/>
            <p:nvPr/>
          </p:nvSpPr>
          <p:spPr bwMode="auto">
            <a:xfrm>
              <a:off x="8591550" y="2630488"/>
              <a:ext cx="76200" cy="79375"/>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4" name="AutoShape 56"/>
            <p:cNvSpPr/>
            <p:nvPr/>
          </p:nvSpPr>
          <p:spPr bwMode="auto">
            <a:xfrm>
              <a:off x="7370763" y="2554288"/>
              <a:ext cx="15398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5" name="AutoShape 57"/>
            <p:cNvSpPr/>
            <p:nvPr/>
          </p:nvSpPr>
          <p:spPr bwMode="auto">
            <a:xfrm>
              <a:off x="7707313"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6" name="AutoShape 58"/>
            <p:cNvSpPr/>
            <p:nvPr/>
          </p:nvSpPr>
          <p:spPr bwMode="auto">
            <a:xfrm>
              <a:off x="7539038"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7" name="AutoShape 59"/>
            <p:cNvSpPr/>
            <p:nvPr/>
          </p:nvSpPr>
          <p:spPr bwMode="auto">
            <a:xfrm>
              <a:off x="6394450" y="2554288"/>
              <a:ext cx="488950" cy="48895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8" name="AutoShape 60"/>
            <p:cNvSpPr/>
            <p:nvPr/>
          </p:nvSpPr>
          <p:spPr bwMode="auto">
            <a:xfrm>
              <a:off x="11506200" y="17160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9" name="AutoShape 61"/>
            <p:cNvSpPr/>
            <p:nvPr/>
          </p:nvSpPr>
          <p:spPr bwMode="auto">
            <a:xfrm>
              <a:off x="11506200" y="190023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0" name="AutoShape 62"/>
            <p:cNvSpPr/>
            <p:nvPr/>
          </p:nvSpPr>
          <p:spPr bwMode="auto">
            <a:xfrm>
              <a:off x="11414125" y="180816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1" name="AutoShape 63"/>
            <p:cNvSpPr/>
            <p:nvPr/>
          </p:nvSpPr>
          <p:spPr bwMode="auto">
            <a:xfrm>
              <a:off x="11596688" y="1808163"/>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2" name="AutoShape 64"/>
            <p:cNvSpPr/>
            <p:nvPr/>
          </p:nvSpPr>
          <p:spPr bwMode="auto">
            <a:xfrm>
              <a:off x="11444288" y="1868488"/>
              <a:ext cx="30162" cy="31750"/>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3" name="AutoShape 65"/>
            <p:cNvSpPr/>
            <p:nvPr/>
          </p:nvSpPr>
          <p:spPr bwMode="auto">
            <a:xfrm>
              <a:off x="11444288" y="1744663"/>
              <a:ext cx="30162" cy="31750"/>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4" name="AutoShape 66"/>
            <p:cNvSpPr/>
            <p:nvPr/>
          </p:nvSpPr>
          <p:spPr bwMode="auto">
            <a:xfrm>
              <a:off x="11566525" y="1868488"/>
              <a:ext cx="30163" cy="31750"/>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5" name="AutoShape 67"/>
            <p:cNvSpPr/>
            <p:nvPr/>
          </p:nvSpPr>
          <p:spPr bwMode="auto">
            <a:xfrm>
              <a:off x="11368088" y="1579563"/>
              <a:ext cx="334962"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6" name="AutoShape 68"/>
            <p:cNvSpPr/>
            <p:nvPr/>
          </p:nvSpPr>
          <p:spPr bwMode="auto">
            <a:xfrm>
              <a:off x="11506200" y="1744663"/>
              <a:ext cx="92075" cy="95250"/>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7" name="AutoShape 69"/>
            <p:cNvSpPr/>
            <p:nvPr/>
          </p:nvSpPr>
          <p:spPr bwMode="auto">
            <a:xfrm>
              <a:off x="10301288" y="1579563"/>
              <a:ext cx="4873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8" name="AutoShape 70"/>
            <p:cNvSpPr/>
            <p:nvPr/>
          </p:nvSpPr>
          <p:spPr bwMode="auto">
            <a:xfrm>
              <a:off x="10529888" y="1668463"/>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9" name="AutoShape 71"/>
            <p:cNvSpPr/>
            <p:nvPr/>
          </p:nvSpPr>
          <p:spPr bwMode="auto">
            <a:xfrm>
              <a:off x="10529888" y="1716088"/>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0" name="AutoShape 72"/>
            <p:cNvSpPr/>
            <p:nvPr/>
          </p:nvSpPr>
          <p:spPr bwMode="auto">
            <a:xfrm>
              <a:off x="10529888" y="1760538"/>
              <a:ext cx="19843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1" name="AutoShape 73"/>
            <p:cNvSpPr/>
            <p:nvPr/>
          </p:nvSpPr>
          <p:spPr bwMode="auto">
            <a:xfrm>
              <a:off x="10361613" y="1852613"/>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2" name="AutoShape 74"/>
            <p:cNvSpPr/>
            <p:nvPr/>
          </p:nvSpPr>
          <p:spPr bwMode="auto">
            <a:xfrm>
              <a:off x="10361613" y="1900238"/>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3" name="AutoShape 75"/>
            <p:cNvSpPr/>
            <p:nvPr/>
          </p:nvSpPr>
          <p:spPr bwMode="auto">
            <a:xfrm>
              <a:off x="10361613" y="1944688"/>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4" name="AutoShape 76"/>
            <p:cNvSpPr/>
            <p:nvPr/>
          </p:nvSpPr>
          <p:spPr bwMode="auto">
            <a:xfrm>
              <a:off x="10361613" y="1808163"/>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5" name="AutoShape 77"/>
            <p:cNvSpPr/>
            <p:nvPr/>
          </p:nvSpPr>
          <p:spPr bwMode="auto">
            <a:xfrm>
              <a:off x="10361613" y="1655763"/>
              <a:ext cx="138112" cy="120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6" name="AutoShape 78"/>
            <p:cNvSpPr/>
            <p:nvPr/>
          </p:nvSpPr>
          <p:spPr bwMode="auto">
            <a:xfrm>
              <a:off x="9339263" y="1579563"/>
              <a:ext cx="45720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7" name="AutoShape 79"/>
            <p:cNvSpPr/>
            <p:nvPr/>
          </p:nvSpPr>
          <p:spPr bwMode="auto">
            <a:xfrm>
              <a:off x="9399588" y="1639888"/>
              <a:ext cx="3365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8" name="AutoShape 80"/>
            <p:cNvSpPr/>
            <p:nvPr/>
          </p:nvSpPr>
          <p:spPr bwMode="auto">
            <a:xfrm>
              <a:off x="9583738" y="1684338"/>
              <a:ext cx="90487"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9" name="AutoShape 81"/>
            <p:cNvSpPr/>
            <p:nvPr/>
          </p:nvSpPr>
          <p:spPr bwMode="auto">
            <a:xfrm>
              <a:off x="8347075"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0" name="AutoShape 82"/>
            <p:cNvSpPr/>
            <p:nvPr/>
          </p:nvSpPr>
          <p:spPr bwMode="auto">
            <a:xfrm>
              <a:off x="8393113" y="1973263"/>
              <a:ext cx="46037"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1" name="AutoShape 83"/>
            <p:cNvSpPr/>
            <p:nvPr/>
          </p:nvSpPr>
          <p:spPr bwMode="auto">
            <a:xfrm>
              <a:off x="7370763" y="1655763"/>
              <a:ext cx="488950" cy="31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2" name="AutoShape 84"/>
            <p:cNvSpPr/>
            <p:nvPr/>
          </p:nvSpPr>
          <p:spPr bwMode="auto">
            <a:xfrm>
              <a:off x="6394450"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900"/>
                  </a:moveTo>
                  <a:cubicBezTo>
                    <a:pt x="20249" y="19643"/>
                    <a:pt x="19644" y="20249"/>
                    <a:pt x="18899" y="20249"/>
                  </a:cubicBezTo>
                  <a:lnTo>
                    <a:pt x="2699" y="20249"/>
                  </a:lnTo>
                  <a:cubicBezTo>
                    <a:pt x="1955" y="20249"/>
                    <a:pt x="1349" y="19643"/>
                    <a:pt x="1349" y="18900"/>
                  </a:cubicBezTo>
                  <a:lnTo>
                    <a:pt x="1349" y="5400"/>
                  </a:lnTo>
                  <a:cubicBezTo>
                    <a:pt x="1349" y="5027"/>
                    <a:pt x="1652" y="4725"/>
                    <a:pt x="2024" y="4725"/>
                  </a:cubicBezTo>
                  <a:lnTo>
                    <a:pt x="2699" y="4725"/>
                  </a:lnTo>
                  <a:lnTo>
                    <a:pt x="2699" y="18225"/>
                  </a:lnTo>
                  <a:cubicBezTo>
                    <a:pt x="2699" y="18598"/>
                    <a:pt x="3001" y="18900"/>
                    <a:pt x="3374" y="18900"/>
                  </a:cubicBezTo>
                  <a:cubicBezTo>
                    <a:pt x="3748" y="18900"/>
                    <a:pt x="4049" y="18598"/>
                    <a:pt x="4049" y="18225"/>
                  </a:cubicBezTo>
                  <a:lnTo>
                    <a:pt x="4049" y="2025"/>
                  </a:lnTo>
                  <a:cubicBezTo>
                    <a:pt x="4049" y="1652"/>
                    <a:pt x="4352" y="1350"/>
                    <a:pt x="4724" y="1350"/>
                  </a:cubicBezTo>
                  <a:lnTo>
                    <a:pt x="19575" y="1350"/>
                  </a:lnTo>
                  <a:cubicBezTo>
                    <a:pt x="19947" y="1350"/>
                    <a:pt x="20249" y="1652"/>
                    <a:pt x="20249" y="2025"/>
                  </a:cubicBezTo>
                  <a:cubicBezTo>
                    <a:pt x="20249" y="2025"/>
                    <a:pt x="20249" y="18900"/>
                    <a:pt x="20249" y="18900"/>
                  </a:cubicBezTo>
                  <a:close/>
                  <a:moveTo>
                    <a:pt x="19575" y="0"/>
                  </a:moveTo>
                  <a:lnTo>
                    <a:pt x="4724" y="0"/>
                  </a:lnTo>
                  <a:cubicBezTo>
                    <a:pt x="3606" y="0"/>
                    <a:pt x="2699" y="905"/>
                    <a:pt x="2699" y="2025"/>
                  </a:cubicBezTo>
                  <a:lnTo>
                    <a:pt x="2699" y="3375"/>
                  </a:lnTo>
                  <a:lnTo>
                    <a:pt x="2024" y="3375"/>
                  </a:lnTo>
                  <a:cubicBezTo>
                    <a:pt x="906" y="3375"/>
                    <a:pt x="0" y="4280"/>
                    <a:pt x="0" y="5400"/>
                  </a:cubicBezTo>
                  <a:lnTo>
                    <a:pt x="0" y="18900"/>
                  </a:lnTo>
                  <a:cubicBezTo>
                    <a:pt x="0" y="20391"/>
                    <a:pt x="1208" y="21599"/>
                    <a:pt x="2699" y="21599"/>
                  </a:cubicBezTo>
                  <a:lnTo>
                    <a:pt x="18899" y="21599"/>
                  </a:lnTo>
                  <a:cubicBezTo>
                    <a:pt x="20391" y="21599"/>
                    <a:pt x="21600" y="20391"/>
                    <a:pt x="21600" y="18900"/>
                  </a:cubicBezTo>
                  <a:lnTo>
                    <a:pt x="21600" y="2025"/>
                  </a:lnTo>
                  <a:cubicBezTo>
                    <a:pt x="21600" y="905"/>
                    <a:pt x="20693" y="0"/>
                    <a:pt x="1957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3" name="AutoShape 85"/>
            <p:cNvSpPr/>
            <p:nvPr/>
          </p:nvSpPr>
          <p:spPr bwMode="auto">
            <a:xfrm>
              <a:off x="6684963" y="17605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4" name="AutoShape 86"/>
            <p:cNvSpPr/>
            <p:nvPr/>
          </p:nvSpPr>
          <p:spPr bwMode="auto">
            <a:xfrm>
              <a:off x="6684963" y="17160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5" name="AutoShape 87"/>
            <p:cNvSpPr/>
            <p:nvPr/>
          </p:nvSpPr>
          <p:spPr bwMode="auto">
            <a:xfrm>
              <a:off x="6684963" y="1668463"/>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6" name="AutoShape 88"/>
            <p:cNvSpPr/>
            <p:nvPr/>
          </p:nvSpPr>
          <p:spPr bwMode="auto">
            <a:xfrm>
              <a:off x="6516688"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7" name="AutoShape 89"/>
            <p:cNvSpPr/>
            <p:nvPr/>
          </p:nvSpPr>
          <p:spPr bwMode="auto">
            <a:xfrm>
              <a:off x="6516688"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8" name="AutoShape 90"/>
            <p:cNvSpPr/>
            <p:nvPr/>
          </p:nvSpPr>
          <p:spPr bwMode="auto">
            <a:xfrm>
              <a:off x="6516688"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9" name="AutoShape 91"/>
            <p:cNvSpPr/>
            <p:nvPr/>
          </p:nvSpPr>
          <p:spPr bwMode="auto">
            <a:xfrm>
              <a:off x="6684963"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0" name="AutoShape 92"/>
            <p:cNvSpPr/>
            <p:nvPr/>
          </p:nvSpPr>
          <p:spPr bwMode="auto">
            <a:xfrm>
              <a:off x="6684963"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1" name="AutoShape 93"/>
            <p:cNvSpPr/>
            <p:nvPr/>
          </p:nvSpPr>
          <p:spPr bwMode="auto">
            <a:xfrm>
              <a:off x="6684963"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2" name="AutoShape 94"/>
            <p:cNvSpPr/>
            <p:nvPr/>
          </p:nvSpPr>
          <p:spPr bwMode="auto">
            <a:xfrm>
              <a:off x="6516688" y="1808163"/>
              <a:ext cx="304800"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69"/>
                    <a:pt x="242" y="21599"/>
                    <a:pt x="540" y="21599"/>
                  </a:cubicBezTo>
                  <a:lnTo>
                    <a:pt x="21060" y="21599"/>
                  </a:lnTo>
                  <a:cubicBezTo>
                    <a:pt x="21357" y="21599"/>
                    <a:pt x="21600" y="16769"/>
                    <a:pt x="21600" y="10800"/>
                  </a:cubicBezTo>
                  <a:cubicBezTo>
                    <a:pt x="21600" y="4851"/>
                    <a:pt x="21357" y="0"/>
                    <a:pt x="210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3" name="AutoShape 95"/>
            <p:cNvSpPr/>
            <p:nvPr/>
          </p:nvSpPr>
          <p:spPr bwMode="auto">
            <a:xfrm>
              <a:off x="6516688" y="1852613"/>
              <a:ext cx="304800"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90"/>
                    <a:pt x="242" y="21599"/>
                    <a:pt x="540" y="21599"/>
                  </a:cubicBezTo>
                  <a:lnTo>
                    <a:pt x="21060" y="21599"/>
                  </a:lnTo>
                  <a:cubicBezTo>
                    <a:pt x="21357" y="21599"/>
                    <a:pt x="21600" y="16790"/>
                    <a:pt x="21600" y="10800"/>
                  </a:cubicBezTo>
                  <a:cubicBezTo>
                    <a:pt x="21600" y="4851"/>
                    <a:pt x="21357" y="0"/>
                    <a:pt x="210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4" name="AutoShape 96"/>
            <p:cNvSpPr/>
            <p:nvPr/>
          </p:nvSpPr>
          <p:spPr bwMode="auto">
            <a:xfrm>
              <a:off x="6516688" y="1639888"/>
              <a:ext cx="136525" cy="136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4792"/>
                  </a:moveTo>
                  <a:lnTo>
                    <a:pt x="16800" y="4792"/>
                  </a:lnTo>
                  <a:lnTo>
                    <a:pt x="16800" y="16797"/>
                  </a:lnTo>
                  <a:lnTo>
                    <a:pt x="4799" y="16797"/>
                  </a:lnTo>
                  <a:cubicBezTo>
                    <a:pt x="4799" y="16797"/>
                    <a:pt x="4799" y="4792"/>
                    <a:pt x="4799" y="4792"/>
                  </a:cubicBezTo>
                  <a:close/>
                  <a:moveTo>
                    <a:pt x="2399" y="21600"/>
                  </a:moveTo>
                  <a:lnTo>
                    <a:pt x="19199" y="21600"/>
                  </a:lnTo>
                  <a:cubicBezTo>
                    <a:pt x="20527" y="21600"/>
                    <a:pt x="21600" y="20523"/>
                    <a:pt x="21600" y="19198"/>
                  </a:cubicBezTo>
                  <a:lnTo>
                    <a:pt x="21600" y="2401"/>
                  </a:lnTo>
                  <a:cubicBezTo>
                    <a:pt x="21600" y="1076"/>
                    <a:pt x="20527" y="0"/>
                    <a:pt x="19199" y="0"/>
                  </a:cubicBezTo>
                  <a:lnTo>
                    <a:pt x="2399" y="0"/>
                  </a:lnTo>
                  <a:cubicBezTo>
                    <a:pt x="1072" y="0"/>
                    <a:pt x="0" y="1076"/>
                    <a:pt x="0" y="2401"/>
                  </a:cubicBezTo>
                  <a:lnTo>
                    <a:pt x="0" y="19198"/>
                  </a:lnTo>
                  <a:cubicBezTo>
                    <a:pt x="0" y="20523"/>
                    <a:pt x="1072" y="21600"/>
                    <a:pt x="2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5" name="AutoShape 97"/>
            <p:cNvSpPr/>
            <p:nvPr/>
          </p:nvSpPr>
          <p:spPr bwMode="auto">
            <a:xfrm>
              <a:off x="5430838" y="45132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6" name="AutoShape 98"/>
            <p:cNvSpPr/>
            <p:nvPr/>
          </p:nvSpPr>
          <p:spPr bwMode="auto">
            <a:xfrm>
              <a:off x="5567363" y="4560888"/>
              <a:ext cx="619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7" name="AutoShape 99"/>
            <p:cNvSpPr/>
            <p:nvPr/>
          </p:nvSpPr>
          <p:spPr bwMode="auto">
            <a:xfrm>
              <a:off x="5583238" y="4941888"/>
              <a:ext cx="3016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8" name="AutoShape 100"/>
            <p:cNvSpPr/>
            <p:nvPr/>
          </p:nvSpPr>
          <p:spPr bwMode="auto">
            <a:xfrm>
              <a:off x="4408488" y="4513263"/>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9" name="AutoShape 101"/>
            <p:cNvSpPr/>
            <p:nvPr/>
          </p:nvSpPr>
          <p:spPr bwMode="auto">
            <a:xfrm>
              <a:off x="3402013" y="4545013"/>
              <a:ext cx="487362"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0" name="AutoShape 102"/>
            <p:cNvSpPr/>
            <p:nvPr/>
          </p:nvSpPr>
          <p:spPr bwMode="auto">
            <a:xfrm>
              <a:off x="3462338" y="4605338"/>
              <a:ext cx="373062" cy="273050"/>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1" name="AutoShape 103"/>
            <p:cNvSpPr/>
            <p:nvPr/>
          </p:nvSpPr>
          <p:spPr bwMode="auto">
            <a:xfrm>
              <a:off x="2501900" y="4621213"/>
              <a:ext cx="174625"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2" name="AutoShape 104"/>
            <p:cNvSpPr/>
            <p:nvPr/>
          </p:nvSpPr>
          <p:spPr bwMode="auto">
            <a:xfrm>
              <a:off x="2424113" y="4545013"/>
              <a:ext cx="488950"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3" name="AutoShape 105"/>
            <p:cNvSpPr/>
            <p:nvPr/>
          </p:nvSpPr>
          <p:spPr bwMode="auto">
            <a:xfrm>
              <a:off x="1447800" y="4605338"/>
              <a:ext cx="48736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4" name="AutoShape 106"/>
            <p:cNvSpPr/>
            <p:nvPr/>
          </p:nvSpPr>
          <p:spPr bwMode="auto">
            <a:xfrm>
              <a:off x="1631950" y="4697413"/>
              <a:ext cx="68263" cy="6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5" name="AutoShape 107"/>
            <p:cNvSpPr/>
            <p:nvPr/>
          </p:nvSpPr>
          <p:spPr bwMode="auto">
            <a:xfrm>
              <a:off x="1585913" y="4649788"/>
              <a:ext cx="212725"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6" name="AutoShape 108"/>
            <p:cNvSpPr/>
            <p:nvPr/>
          </p:nvSpPr>
          <p:spPr bwMode="auto">
            <a:xfrm>
              <a:off x="623888" y="4605338"/>
              <a:ext cx="184150" cy="184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7" name="AutoShape 109"/>
            <p:cNvSpPr/>
            <p:nvPr/>
          </p:nvSpPr>
          <p:spPr bwMode="auto">
            <a:xfrm>
              <a:off x="533400" y="4513263"/>
              <a:ext cx="3667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8" name="AutoShape 110"/>
            <p:cNvSpPr/>
            <p:nvPr/>
          </p:nvSpPr>
          <p:spPr bwMode="auto">
            <a:xfrm>
              <a:off x="5414963" y="3627438"/>
              <a:ext cx="366712"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9" name="AutoShape 111"/>
            <p:cNvSpPr/>
            <p:nvPr/>
          </p:nvSpPr>
          <p:spPr bwMode="auto">
            <a:xfrm>
              <a:off x="5354638" y="3567113"/>
              <a:ext cx="4889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0" name="AutoShape 112"/>
            <p:cNvSpPr/>
            <p:nvPr/>
          </p:nvSpPr>
          <p:spPr bwMode="auto">
            <a:xfrm>
              <a:off x="4378325" y="3535363"/>
              <a:ext cx="487363" cy="4889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1" name="AutoShape 113"/>
            <p:cNvSpPr/>
            <p:nvPr/>
          </p:nvSpPr>
          <p:spPr bwMode="auto">
            <a:xfrm>
              <a:off x="3478213" y="35353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2" name="AutoShape 114"/>
            <p:cNvSpPr/>
            <p:nvPr/>
          </p:nvSpPr>
          <p:spPr bwMode="auto">
            <a:xfrm>
              <a:off x="3552825" y="3614738"/>
              <a:ext cx="100013" cy="9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3" name="AutoShape 115"/>
            <p:cNvSpPr/>
            <p:nvPr/>
          </p:nvSpPr>
          <p:spPr bwMode="auto">
            <a:xfrm>
              <a:off x="2486025" y="3535363"/>
              <a:ext cx="365125"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4" name="AutoShape 116"/>
            <p:cNvSpPr/>
            <p:nvPr/>
          </p:nvSpPr>
          <p:spPr bwMode="auto">
            <a:xfrm>
              <a:off x="2638425" y="3827463"/>
              <a:ext cx="6032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5" name="AutoShape 117"/>
            <p:cNvSpPr/>
            <p:nvPr/>
          </p:nvSpPr>
          <p:spPr bwMode="auto">
            <a:xfrm>
              <a:off x="1447800" y="3627438"/>
              <a:ext cx="488950" cy="368300"/>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6" name="AutoShape 118"/>
            <p:cNvSpPr/>
            <p:nvPr/>
          </p:nvSpPr>
          <p:spPr bwMode="auto">
            <a:xfrm>
              <a:off x="473075" y="3598863"/>
              <a:ext cx="487363" cy="365125"/>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7" name="AutoShape 119"/>
            <p:cNvSpPr/>
            <p:nvPr/>
          </p:nvSpPr>
          <p:spPr bwMode="auto">
            <a:xfrm>
              <a:off x="776288" y="3735388"/>
              <a:ext cx="9207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8" name="AutoShape 120"/>
            <p:cNvSpPr/>
            <p:nvPr/>
          </p:nvSpPr>
          <p:spPr bwMode="auto">
            <a:xfrm>
              <a:off x="5476875" y="2713038"/>
              <a:ext cx="242888"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9" name="AutoShape 121"/>
            <p:cNvSpPr/>
            <p:nvPr/>
          </p:nvSpPr>
          <p:spPr bwMode="auto">
            <a:xfrm>
              <a:off x="5537200" y="2773363"/>
              <a:ext cx="68263" cy="69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0" name="AutoShape 122"/>
            <p:cNvSpPr/>
            <p:nvPr/>
          </p:nvSpPr>
          <p:spPr bwMode="auto">
            <a:xfrm>
              <a:off x="5354638" y="2605088"/>
              <a:ext cx="488950"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1" name="AutoShape 123"/>
            <p:cNvSpPr/>
            <p:nvPr/>
          </p:nvSpPr>
          <p:spPr bwMode="auto">
            <a:xfrm>
              <a:off x="4378325" y="2560638"/>
              <a:ext cx="48736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2" name="AutoShape 124"/>
            <p:cNvSpPr/>
            <p:nvPr/>
          </p:nvSpPr>
          <p:spPr bwMode="auto">
            <a:xfrm>
              <a:off x="4514850" y="2697163"/>
              <a:ext cx="214313"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3" name="AutoShape 125"/>
            <p:cNvSpPr/>
            <p:nvPr/>
          </p:nvSpPr>
          <p:spPr bwMode="auto">
            <a:xfrm>
              <a:off x="4560888" y="2741613"/>
              <a:ext cx="122237"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4" name="AutoShape 126"/>
            <p:cNvSpPr/>
            <p:nvPr/>
          </p:nvSpPr>
          <p:spPr bwMode="auto">
            <a:xfrm>
              <a:off x="3402013" y="2560638"/>
              <a:ext cx="4873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5" name="AutoShape 127"/>
            <p:cNvSpPr/>
            <p:nvPr/>
          </p:nvSpPr>
          <p:spPr bwMode="auto">
            <a:xfrm>
              <a:off x="3598863" y="2636838"/>
              <a:ext cx="115887"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6" name="AutoShape 128"/>
            <p:cNvSpPr/>
            <p:nvPr/>
          </p:nvSpPr>
          <p:spPr bwMode="auto">
            <a:xfrm>
              <a:off x="2424113" y="256063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7" name="AutoShape 129"/>
            <p:cNvSpPr/>
            <p:nvPr/>
          </p:nvSpPr>
          <p:spPr bwMode="auto">
            <a:xfrm>
              <a:off x="2730500" y="2620963"/>
              <a:ext cx="120650" cy="120650"/>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8" name="AutoShape 130"/>
            <p:cNvSpPr/>
            <p:nvPr/>
          </p:nvSpPr>
          <p:spPr bwMode="auto">
            <a:xfrm>
              <a:off x="1447800" y="2560638"/>
              <a:ext cx="488950" cy="488950"/>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9" name="AutoShape 131"/>
            <p:cNvSpPr/>
            <p:nvPr/>
          </p:nvSpPr>
          <p:spPr bwMode="auto">
            <a:xfrm>
              <a:off x="503238" y="256063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0" name="AutoShape 132"/>
            <p:cNvSpPr/>
            <p:nvPr/>
          </p:nvSpPr>
          <p:spPr bwMode="auto">
            <a:xfrm>
              <a:off x="593725"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1" name="AutoShape 133"/>
            <p:cNvSpPr/>
            <p:nvPr/>
          </p:nvSpPr>
          <p:spPr bwMode="auto">
            <a:xfrm>
              <a:off x="685800"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2" name="AutoShape 134"/>
            <p:cNvSpPr/>
            <p:nvPr/>
          </p:nvSpPr>
          <p:spPr bwMode="auto">
            <a:xfrm>
              <a:off x="776288" y="2757488"/>
              <a:ext cx="6191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3" name="AutoShape 135"/>
            <p:cNvSpPr/>
            <p:nvPr/>
          </p:nvSpPr>
          <p:spPr bwMode="auto">
            <a:xfrm>
              <a:off x="5354638" y="1658938"/>
              <a:ext cx="488950" cy="336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681"/>
                  </a:moveTo>
                  <a:lnTo>
                    <a:pt x="19651" y="18681"/>
                  </a:lnTo>
                  <a:lnTo>
                    <a:pt x="19575" y="18681"/>
                  </a:lnTo>
                  <a:lnTo>
                    <a:pt x="16874" y="14754"/>
                  </a:lnTo>
                  <a:lnTo>
                    <a:pt x="16874" y="14727"/>
                  </a:lnTo>
                  <a:lnTo>
                    <a:pt x="16199" y="13745"/>
                  </a:lnTo>
                  <a:lnTo>
                    <a:pt x="16199" y="7854"/>
                  </a:lnTo>
                  <a:lnTo>
                    <a:pt x="19575" y="2945"/>
                  </a:lnTo>
                  <a:lnTo>
                    <a:pt x="19651" y="2945"/>
                  </a:lnTo>
                  <a:lnTo>
                    <a:pt x="20249" y="2945"/>
                  </a:lnTo>
                  <a:cubicBezTo>
                    <a:pt x="20249" y="2945"/>
                    <a:pt x="20249" y="18681"/>
                    <a:pt x="20249" y="18681"/>
                  </a:cubicBezTo>
                  <a:close/>
                  <a:moveTo>
                    <a:pt x="2024" y="19636"/>
                  </a:moveTo>
                  <a:cubicBezTo>
                    <a:pt x="1651" y="19636"/>
                    <a:pt x="1349" y="19195"/>
                    <a:pt x="1349" y="18654"/>
                  </a:cubicBezTo>
                  <a:lnTo>
                    <a:pt x="1349" y="2945"/>
                  </a:lnTo>
                  <a:cubicBezTo>
                    <a:pt x="1349" y="2402"/>
                    <a:pt x="1651" y="1963"/>
                    <a:pt x="2024" y="1963"/>
                  </a:cubicBezTo>
                  <a:lnTo>
                    <a:pt x="14849" y="1963"/>
                  </a:lnTo>
                  <a:cubicBezTo>
                    <a:pt x="15221" y="1963"/>
                    <a:pt x="15524" y="2403"/>
                    <a:pt x="15524" y="2945"/>
                  </a:cubicBezTo>
                  <a:lnTo>
                    <a:pt x="15524" y="18654"/>
                  </a:lnTo>
                  <a:cubicBezTo>
                    <a:pt x="15524" y="19195"/>
                    <a:pt x="15221" y="19636"/>
                    <a:pt x="14849" y="19636"/>
                  </a:cubicBezTo>
                  <a:cubicBezTo>
                    <a:pt x="14849" y="19636"/>
                    <a:pt x="2024" y="19636"/>
                    <a:pt x="2024" y="19636"/>
                  </a:cubicBezTo>
                  <a:close/>
                  <a:moveTo>
                    <a:pt x="20249" y="981"/>
                  </a:moveTo>
                  <a:lnTo>
                    <a:pt x="19651" y="981"/>
                  </a:lnTo>
                  <a:cubicBezTo>
                    <a:pt x="19296" y="981"/>
                    <a:pt x="18956" y="1185"/>
                    <a:pt x="18703" y="1547"/>
                  </a:cubicBezTo>
                  <a:lnTo>
                    <a:pt x="16874" y="4170"/>
                  </a:lnTo>
                  <a:lnTo>
                    <a:pt x="16874" y="2945"/>
                  </a:lnTo>
                  <a:cubicBezTo>
                    <a:pt x="16874" y="1317"/>
                    <a:pt x="15967" y="0"/>
                    <a:pt x="14849" y="0"/>
                  </a:cubicBezTo>
                  <a:lnTo>
                    <a:pt x="2024" y="0"/>
                  </a:lnTo>
                  <a:cubicBezTo>
                    <a:pt x="908" y="0"/>
                    <a:pt x="0" y="1320"/>
                    <a:pt x="0" y="2945"/>
                  </a:cubicBezTo>
                  <a:lnTo>
                    <a:pt x="0" y="9789"/>
                  </a:lnTo>
                  <a:lnTo>
                    <a:pt x="0" y="18654"/>
                  </a:lnTo>
                  <a:cubicBezTo>
                    <a:pt x="0" y="20281"/>
                    <a:pt x="905" y="21599"/>
                    <a:pt x="2024" y="21599"/>
                  </a:cubicBezTo>
                  <a:lnTo>
                    <a:pt x="14849" y="21599"/>
                  </a:lnTo>
                  <a:cubicBezTo>
                    <a:pt x="15967" y="21599"/>
                    <a:pt x="16874" y="20281"/>
                    <a:pt x="16874" y="18654"/>
                  </a:cubicBezTo>
                  <a:lnTo>
                    <a:pt x="16874" y="17456"/>
                  </a:lnTo>
                  <a:lnTo>
                    <a:pt x="18703" y="20079"/>
                  </a:lnTo>
                  <a:cubicBezTo>
                    <a:pt x="18956" y="20442"/>
                    <a:pt x="19296" y="20645"/>
                    <a:pt x="19651" y="20645"/>
                  </a:cubicBezTo>
                  <a:lnTo>
                    <a:pt x="20249" y="20645"/>
                  </a:lnTo>
                  <a:cubicBezTo>
                    <a:pt x="20994" y="20645"/>
                    <a:pt x="21600" y="19765"/>
                    <a:pt x="21600" y="18681"/>
                  </a:cubicBezTo>
                  <a:lnTo>
                    <a:pt x="21600" y="2945"/>
                  </a:lnTo>
                  <a:cubicBezTo>
                    <a:pt x="21600" y="1860"/>
                    <a:pt x="20994" y="981"/>
                    <a:pt x="20249" y="98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4" name="AutoShape 136"/>
            <p:cNvSpPr/>
            <p:nvPr/>
          </p:nvSpPr>
          <p:spPr bwMode="auto">
            <a:xfrm>
              <a:off x="4637088" y="1643063"/>
              <a:ext cx="160337" cy="16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5" name="AutoShape 137"/>
            <p:cNvSpPr/>
            <p:nvPr/>
          </p:nvSpPr>
          <p:spPr bwMode="auto">
            <a:xfrm>
              <a:off x="4378325" y="1582738"/>
              <a:ext cx="487363" cy="488950"/>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6" name="AutoShape 138"/>
            <p:cNvSpPr/>
            <p:nvPr/>
          </p:nvSpPr>
          <p:spPr bwMode="auto">
            <a:xfrm>
              <a:off x="4637088" y="1582738"/>
              <a:ext cx="2286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7" name="AutoShape 139"/>
            <p:cNvSpPr/>
            <p:nvPr/>
          </p:nvSpPr>
          <p:spPr bwMode="auto">
            <a:xfrm>
              <a:off x="3402013" y="1582738"/>
              <a:ext cx="487362" cy="47307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8" name="AutoShape 140"/>
            <p:cNvSpPr/>
            <p:nvPr/>
          </p:nvSpPr>
          <p:spPr bwMode="auto">
            <a:xfrm>
              <a:off x="2486025" y="1706563"/>
              <a:ext cx="304800" cy="247650"/>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9" name="AutoShape 141"/>
            <p:cNvSpPr/>
            <p:nvPr/>
          </p:nvSpPr>
          <p:spPr bwMode="auto">
            <a:xfrm>
              <a:off x="2424113" y="1643063"/>
              <a:ext cx="488950" cy="381000"/>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0" name="AutoShape 142"/>
            <p:cNvSpPr/>
            <p:nvPr/>
          </p:nvSpPr>
          <p:spPr bwMode="auto">
            <a:xfrm>
              <a:off x="2806700" y="1722438"/>
              <a:ext cx="44450" cy="44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1" name="AutoShape 143"/>
            <p:cNvSpPr/>
            <p:nvPr/>
          </p:nvSpPr>
          <p:spPr bwMode="auto">
            <a:xfrm>
              <a:off x="2790825" y="1919288"/>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2" name="AutoShape 144"/>
            <p:cNvSpPr/>
            <p:nvPr/>
          </p:nvSpPr>
          <p:spPr bwMode="auto">
            <a:xfrm>
              <a:off x="2806700" y="187166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3" name="AutoShape 145"/>
            <p:cNvSpPr/>
            <p:nvPr/>
          </p:nvSpPr>
          <p:spPr bwMode="auto">
            <a:xfrm>
              <a:off x="2806700" y="182721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4" name="AutoShape 146"/>
            <p:cNvSpPr/>
            <p:nvPr/>
          </p:nvSpPr>
          <p:spPr bwMode="auto">
            <a:xfrm>
              <a:off x="2547938" y="1766888"/>
              <a:ext cx="90487" cy="63500"/>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5" name="AutoShape 147"/>
            <p:cNvSpPr/>
            <p:nvPr/>
          </p:nvSpPr>
          <p:spPr bwMode="auto">
            <a:xfrm>
              <a:off x="1447800" y="1614488"/>
              <a:ext cx="488950" cy="425450"/>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6" name="AutoShape 148"/>
            <p:cNvSpPr/>
            <p:nvPr/>
          </p:nvSpPr>
          <p:spPr bwMode="auto">
            <a:xfrm>
              <a:off x="1524000" y="1690688"/>
              <a:ext cx="73025"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7" name="AutoShape 149"/>
            <p:cNvSpPr/>
            <p:nvPr/>
          </p:nvSpPr>
          <p:spPr bwMode="auto">
            <a:xfrm>
              <a:off x="473075" y="1643063"/>
              <a:ext cx="487363"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8" name="Freeform 147"/>
            <p:cNvSpPr>
              <a:spLocks noEditPoints="1"/>
            </p:cNvSpPr>
            <p:nvPr/>
          </p:nvSpPr>
          <p:spPr bwMode="auto">
            <a:xfrm>
              <a:off x="422275" y="5408613"/>
              <a:ext cx="401638" cy="454025"/>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lIns="121920" tIns="60960" rIns="121920" bIns="60960"/>
            <a:lstStyle/>
            <a:p>
              <a:pPr>
                <a:defRPr/>
              </a:pPr>
              <a:endParaRPr lang="en-US" sz="3200" dirty="0">
                <a:solidFill>
                  <a:prstClr val="black"/>
                </a:solidFill>
              </a:endParaRPr>
            </a:p>
          </p:txBody>
        </p:sp>
        <p:grpSp>
          <p:nvGrpSpPr>
            <p:cNvPr id="299" name="Group 299"/>
            <p:cNvGrpSpPr/>
            <p:nvPr/>
          </p:nvGrpSpPr>
          <p:grpSpPr>
            <a:xfrm>
              <a:off x="1619362" y="5410059"/>
              <a:ext cx="182485" cy="464152"/>
              <a:chOff x="6141009" y="3540977"/>
              <a:chExt cx="85046" cy="216315"/>
            </a:xfrm>
            <a:grpFill/>
          </p:grpSpPr>
          <p:sp>
            <p:nvSpPr>
              <p:cNvPr id="330"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31"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0" name="Group 302"/>
            <p:cNvGrpSpPr/>
            <p:nvPr/>
          </p:nvGrpSpPr>
          <p:grpSpPr>
            <a:xfrm>
              <a:off x="2637310" y="5410149"/>
              <a:ext cx="215525" cy="464813"/>
              <a:chOff x="6138760" y="4271257"/>
              <a:chExt cx="97227" cy="209688"/>
            </a:xfrm>
            <a:grpFill/>
          </p:grpSpPr>
          <p:sp>
            <p:nvSpPr>
              <p:cNvPr id="328" name="Oval 15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9"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sp>
          <p:nvSpPr>
            <p:cNvPr id="301" name="Freeform 19"/>
            <p:cNvSpPr>
              <a:spLocks noEditPoints="1"/>
            </p:cNvSpPr>
            <p:nvPr/>
          </p:nvSpPr>
          <p:spPr bwMode="auto">
            <a:xfrm>
              <a:off x="4383088" y="5434013"/>
              <a:ext cx="515937" cy="415925"/>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2" name="Freeform 15"/>
            <p:cNvSpPr>
              <a:spLocks noEditPoints="1"/>
            </p:cNvSpPr>
            <p:nvPr/>
          </p:nvSpPr>
          <p:spPr bwMode="auto">
            <a:xfrm>
              <a:off x="3438525" y="5389563"/>
              <a:ext cx="452438" cy="450850"/>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3" name="Freeform 11"/>
            <p:cNvSpPr>
              <a:spLocks noEditPoints="1"/>
            </p:cNvSpPr>
            <p:nvPr/>
          </p:nvSpPr>
          <p:spPr bwMode="auto">
            <a:xfrm>
              <a:off x="5422900" y="5370513"/>
              <a:ext cx="474663" cy="476250"/>
            </a:xfrm>
            <a:custGeom>
              <a:avLst/>
              <a:gdLst>
                <a:gd name="T0" fmla="*/ 381 w 402"/>
                <a:gd name="T1" fmla="*/ 10 h 404"/>
                <a:gd name="T2" fmla="*/ 365 w 402"/>
                <a:gd name="T3" fmla="*/ 3 h 404"/>
                <a:gd name="T4" fmla="*/ 358 w 402"/>
                <a:gd name="T5" fmla="*/ 18 h 404"/>
                <a:gd name="T6" fmla="*/ 312 w 402"/>
                <a:gd name="T7" fmla="*/ 133 h 404"/>
                <a:gd name="T8" fmla="*/ 301 w 402"/>
                <a:gd name="T9" fmla="*/ 116 h 404"/>
                <a:gd name="T10" fmla="*/ 282 w 402"/>
                <a:gd name="T11" fmla="*/ 106 h 404"/>
                <a:gd name="T12" fmla="*/ 219 w 402"/>
                <a:gd name="T13" fmla="*/ 107 h 404"/>
                <a:gd name="T14" fmla="*/ 197 w 402"/>
                <a:gd name="T15" fmla="*/ 113 h 404"/>
                <a:gd name="T16" fmla="*/ 11 w 402"/>
                <a:gd name="T17" fmla="*/ 245 h 404"/>
                <a:gd name="T18" fmla="*/ 6 w 402"/>
                <a:gd name="T19" fmla="*/ 273 h 404"/>
                <a:gd name="T20" fmla="*/ 91 w 402"/>
                <a:gd name="T21" fmla="*/ 395 h 404"/>
                <a:gd name="T22" fmla="*/ 116 w 402"/>
                <a:gd name="T23" fmla="*/ 397 h 404"/>
                <a:gd name="T24" fmla="*/ 302 w 402"/>
                <a:gd name="T25" fmla="*/ 265 h 404"/>
                <a:gd name="T26" fmla="*/ 316 w 402"/>
                <a:gd name="T27" fmla="*/ 247 h 404"/>
                <a:gd name="T28" fmla="*/ 336 w 402"/>
                <a:gd name="T29" fmla="*/ 184 h 404"/>
                <a:gd name="T30" fmla="*/ 333 w 402"/>
                <a:gd name="T31" fmla="*/ 163 h 404"/>
                <a:gd name="T32" fmla="*/ 326 w 402"/>
                <a:gd name="T33" fmla="*/ 153 h 404"/>
                <a:gd name="T34" fmla="*/ 381 w 402"/>
                <a:gd name="T35" fmla="*/ 10 h 404"/>
                <a:gd name="T36" fmla="*/ 294 w 402"/>
                <a:gd name="T37" fmla="*/ 197 h 404"/>
                <a:gd name="T38" fmla="*/ 250 w 402"/>
                <a:gd name="T39" fmla="*/ 189 h 404"/>
                <a:gd name="T40" fmla="*/ 258 w 402"/>
                <a:gd name="T41" fmla="*/ 144 h 404"/>
                <a:gd name="T42" fmla="*/ 295 w 402"/>
                <a:gd name="T43" fmla="*/ 145 h 404"/>
                <a:gd name="T44" fmla="*/ 285 w 402"/>
                <a:gd name="T45" fmla="*/ 150 h 404"/>
                <a:gd name="T46" fmla="*/ 279 w 402"/>
                <a:gd name="T47" fmla="*/ 166 h 404"/>
                <a:gd name="T48" fmla="*/ 290 w 402"/>
                <a:gd name="T49" fmla="*/ 173 h 404"/>
                <a:gd name="T50" fmla="*/ 295 w 402"/>
                <a:gd name="T51" fmla="*/ 172 h 404"/>
                <a:gd name="T52" fmla="*/ 307 w 402"/>
                <a:gd name="T53" fmla="*/ 165 h 404"/>
                <a:gd name="T54" fmla="*/ 294 w 402"/>
                <a:gd name="T55" fmla="*/ 1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404">
                  <a:moveTo>
                    <a:pt x="381" y="10"/>
                  </a:moveTo>
                  <a:cubicBezTo>
                    <a:pt x="378" y="4"/>
                    <a:pt x="372" y="0"/>
                    <a:pt x="365" y="3"/>
                  </a:cubicBezTo>
                  <a:cubicBezTo>
                    <a:pt x="359" y="5"/>
                    <a:pt x="356" y="12"/>
                    <a:pt x="358" y="18"/>
                  </a:cubicBezTo>
                  <a:cubicBezTo>
                    <a:pt x="376" y="71"/>
                    <a:pt x="340" y="111"/>
                    <a:pt x="312" y="133"/>
                  </a:cubicBezTo>
                  <a:cubicBezTo>
                    <a:pt x="301" y="116"/>
                    <a:pt x="301" y="116"/>
                    <a:pt x="301" y="116"/>
                  </a:cubicBezTo>
                  <a:cubicBezTo>
                    <a:pt x="297" y="111"/>
                    <a:pt x="289" y="106"/>
                    <a:pt x="282" y="106"/>
                  </a:cubicBezTo>
                  <a:cubicBezTo>
                    <a:pt x="219" y="107"/>
                    <a:pt x="219" y="107"/>
                    <a:pt x="219" y="107"/>
                  </a:cubicBezTo>
                  <a:cubicBezTo>
                    <a:pt x="212" y="106"/>
                    <a:pt x="203" y="109"/>
                    <a:pt x="197" y="113"/>
                  </a:cubicBezTo>
                  <a:cubicBezTo>
                    <a:pt x="11" y="245"/>
                    <a:pt x="11" y="245"/>
                    <a:pt x="11" y="245"/>
                  </a:cubicBezTo>
                  <a:cubicBezTo>
                    <a:pt x="2" y="251"/>
                    <a:pt x="0" y="264"/>
                    <a:pt x="6" y="273"/>
                  </a:cubicBezTo>
                  <a:cubicBezTo>
                    <a:pt x="91" y="395"/>
                    <a:pt x="91" y="395"/>
                    <a:pt x="91" y="395"/>
                  </a:cubicBezTo>
                  <a:cubicBezTo>
                    <a:pt x="97" y="404"/>
                    <a:pt x="107" y="403"/>
                    <a:pt x="116" y="397"/>
                  </a:cubicBezTo>
                  <a:cubicBezTo>
                    <a:pt x="302" y="265"/>
                    <a:pt x="302" y="265"/>
                    <a:pt x="302" y="265"/>
                  </a:cubicBezTo>
                  <a:cubicBezTo>
                    <a:pt x="308" y="261"/>
                    <a:pt x="314" y="253"/>
                    <a:pt x="316" y="247"/>
                  </a:cubicBezTo>
                  <a:cubicBezTo>
                    <a:pt x="336" y="184"/>
                    <a:pt x="336" y="184"/>
                    <a:pt x="336" y="184"/>
                  </a:cubicBezTo>
                  <a:cubicBezTo>
                    <a:pt x="338" y="178"/>
                    <a:pt x="337" y="168"/>
                    <a:pt x="333" y="163"/>
                  </a:cubicBezTo>
                  <a:cubicBezTo>
                    <a:pt x="326" y="153"/>
                    <a:pt x="326" y="153"/>
                    <a:pt x="326" y="153"/>
                  </a:cubicBezTo>
                  <a:cubicBezTo>
                    <a:pt x="363" y="124"/>
                    <a:pt x="402" y="73"/>
                    <a:pt x="381" y="10"/>
                  </a:cubicBezTo>
                  <a:close/>
                  <a:moveTo>
                    <a:pt x="294" y="197"/>
                  </a:moveTo>
                  <a:cubicBezTo>
                    <a:pt x="280" y="207"/>
                    <a:pt x="260" y="204"/>
                    <a:pt x="250" y="189"/>
                  </a:cubicBezTo>
                  <a:cubicBezTo>
                    <a:pt x="240" y="175"/>
                    <a:pt x="243" y="155"/>
                    <a:pt x="258" y="144"/>
                  </a:cubicBezTo>
                  <a:cubicBezTo>
                    <a:pt x="269" y="136"/>
                    <a:pt x="284" y="137"/>
                    <a:pt x="295" y="145"/>
                  </a:cubicBezTo>
                  <a:cubicBezTo>
                    <a:pt x="289" y="148"/>
                    <a:pt x="285" y="150"/>
                    <a:pt x="285" y="150"/>
                  </a:cubicBezTo>
                  <a:cubicBezTo>
                    <a:pt x="279" y="153"/>
                    <a:pt x="276" y="160"/>
                    <a:pt x="279" y="166"/>
                  </a:cubicBezTo>
                  <a:cubicBezTo>
                    <a:pt x="281" y="171"/>
                    <a:pt x="285" y="173"/>
                    <a:pt x="290" y="173"/>
                  </a:cubicBezTo>
                  <a:cubicBezTo>
                    <a:pt x="292" y="173"/>
                    <a:pt x="293" y="173"/>
                    <a:pt x="295" y="172"/>
                  </a:cubicBezTo>
                  <a:cubicBezTo>
                    <a:pt x="299" y="170"/>
                    <a:pt x="303" y="168"/>
                    <a:pt x="307" y="165"/>
                  </a:cubicBezTo>
                  <a:cubicBezTo>
                    <a:pt x="309" y="177"/>
                    <a:pt x="304" y="190"/>
                    <a:pt x="294" y="197"/>
                  </a:cubicBez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4" name="Freeform 21"/>
            <p:cNvSpPr>
              <a:spLocks noEditPoints="1"/>
            </p:cNvSpPr>
            <p:nvPr/>
          </p:nvSpPr>
          <p:spPr bwMode="auto">
            <a:xfrm>
              <a:off x="6491288" y="5370513"/>
              <a:ext cx="517525" cy="517525"/>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5" name="Freeform 26"/>
            <p:cNvSpPr/>
            <p:nvPr/>
          </p:nvSpPr>
          <p:spPr bwMode="auto">
            <a:xfrm>
              <a:off x="7400925" y="5408613"/>
              <a:ext cx="425450" cy="441325"/>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grpFill/>
            <a:ln>
              <a:noFill/>
            </a:ln>
          </p:spPr>
          <p:txBody>
            <a:bodyPr lIns="121920" tIns="60960" rIns="121920" bIns="60960"/>
            <a:lstStyle/>
            <a:p>
              <a:pPr>
                <a:defRPr/>
              </a:pPr>
              <a:endParaRPr lang="en-US" sz="3200" dirty="0">
                <a:solidFill>
                  <a:prstClr val="black"/>
                </a:solidFill>
              </a:endParaRPr>
            </a:p>
          </p:txBody>
        </p:sp>
        <p:grpSp>
          <p:nvGrpSpPr>
            <p:cNvPr id="306" name="Group 159"/>
            <p:cNvGrpSpPr/>
            <p:nvPr/>
          </p:nvGrpSpPr>
          <p:grpSpPr>
            <a:xfrm>
              <a:off x="8324962" y="5409406"/>
              <a:ext cx="584219" cy="460272"/>
              <a:chOff x="1058564" y="1781841"/>
              <a:chExt cx="649993" cy="512092"/>
            </a:xfrm>
            <a:grpFill/>
          </p:grpSpPr>
          <p:sp>
            <p:nvSpPr>
              <p:cNvPr id="326"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7"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7" name="Group 162"/>
            <p:cNvGrpSpPr/>
            <p:nvPr/>
          </p:nvGrpSpPr>
          <p:grpSpPr>
            <a:xfrm>
              <a:off x="9341951" y="5409406"/>
              <a:ext cx="467115" cy="355675"/>
              <a:chOff x="2070649" y="1631036"/>
              <a:chExt cx="723379" cy="550800"/>
            </a:xfrm>
            <a:grpFill/>
          </p:grpSpPr>
          <p:sp>
            <p:nvSpPr>
              <p:cNvPr id="322"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3" name="Freeform 36"/>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4" name="Freeform 37"/>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5" name="Freeform 38"/>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8" name="Group 167"/>
            <p:cNvGrpSpPr/>
            <p:nvPr/>
          </p:nvGrpSpPr>
          <p:grpSpPr>
            <a:xfrm>
              <a:off x="10356962" y="5409406"/>
              <a:ext cx="466891" cy="361155"/>
              <a:chOff x="3727889" y="-113301"/>
              <a:chExt cx="548381" cy="424189"/>
            </a:xfrm>
            <a:grpFill/>
          </p:grpSpPr>
          <p:sp>
            <p:nvSpPr>
              <p:cNvPr id="314"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5" name="Freeform 44"/>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6" name="Freeform 45"/>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7" name="Freeform 46"/>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8"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9" name="Freeform 48"/>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0" name="Freeform 49"/>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1" name="Freeform 50"/>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9" name="Group 2"/>
            <p:cNvGrpSpPr/>
            <p:nvPr/>
          </p:nvGrpSpPr>
          <p:grpSpPr>
            <a:xfrm>
              <a:off x="11271362" y="5409406"/>
              <a:ext cx="545555" cy="452989"/>
              <a:chOff x="3965790" y="1735873"/>
              <a:chExt cx="537091" cy="445963"/>
            </a:xfrm>
            <a:grpFill/>
          </p:grpSpPr>
          <p:sp>
            <p:nvSpPr>
              <p:cNvPr id="310" name="Freeform 69"/>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1" name="Freeform 70"/>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2" name="Freeform 71"/>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3" name="Freeform 72"/>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7" name="文本框 16"/>
          <p:cNvSpPr txBox="1"/>
          <p:nvPr/>
        </p:nvSpPr>
        <p:spPr>
          <a:xfrm>
            <a:off x="1202013" y="4472920"/>
            <a:ext cx="4804271" cy="75251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Fresh business general template</a:t>
            </a:r>
          </a:p>
          <a:p>
            <a:pPr>
              <a:lnSpc>
                <a:spcPct val="130000"/>
              </a:lnSpc>
            </a:pPr>
            <a:r>
              <a:rPr lang="en-US" altLang="zh-CN" sz="1100" dirty="0">
                <a:solidFill>
                  <a:schemeClr val="tx1">
                    <a:lumMod val="75000"/>
                    <a:lumOff val="25000"/>
                  </a:schemeClr>
                </a:solidFill>
                <a:latin typeface="微软雅黑" panose="020B0503020204020204" pitchFamily="34" charset="-122"/>
                <a:ea typeface="微软雅黑" panose="020B0503020204020204" pitchFamily="34" charset="-122"/>
              </a:rPr>
              <a:t>Applicable to enterprise introduction, summary report, sales marketing, chart </a:t>
            </a:r>
            <a:r>
              <a:rPr lang="en-US" altLang="zh-CN" sz="1100" dirty="0" err="1">
                <a:solidFill>
                  <a:schemeClr val="tx1">
                    <a:lumMod val="75000"/>
                    <a:lumOff val="25000"/>
                  </a:schemeClr>
                </a:solidFill>
                <a:latin typeface="微软雅黑" panose="020B0503020204020204" pitchFamily="34" charset="-122"/>
                <a:ea typeface="微软雅黑" panose="020B0503020204020204" pitchFamily="34" charset="-122"/>
              </a:rPr>
              <a:t>dataa</a:t>
            </a:r>
            <a:endParaRPr lang="zh-CN" altLang="en-US" sz="11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8" name="矩形 17"/>
          <p:cNvSpPr/>
          <p:nvPr/>
        </p:nvSpPr>
        <p:spPr>
          <a:xfrm>
            <a:off x="1202013" y="4062448"/>
            <a:ext cx="3152979" cy="400110"/>
          </a:xfrm>
          <a:prstGeom prst="rect">
            <a:avLst/>
          </a:prstGeom>
        </p:spPr>
        <p:txBody>
          <a:bodyPr wrap="none">
            <a:spAutoFit/>
          </a:bodyPr>
          <a:lstStyle/>
          <a:p>
            <a:pPr>
              <a:spcBef>
                <a:spcPct val="0"/>
              </a:spcBef>
            </a:pPr>
            <a:r>
              <a:rPr lang="en-US" altLang="zh-CN" sz="2000" dirty="0">
                <a:solidFill>
                  <a:schemeClr val="tx1">
                    <a:lumMod val="75000"/>
                    <a:lumOff val="25000"/>
                  </a:schemeClr>
                </a:solidFill>
                <a:latin typeface="微软雅黑" panose="020B0503020204020204" pitchFamily="34" charset="-122"/>
                <a:ea typeface="微软雅黑" panose="020B0503020204020204" pitchFamily="34" charset="-122"/>
              </a:rPr>
              <a:t>Please add the title here</a:t>
            </a:r>
          </a:p>
        </p:txBody>
      </p:sp>
      <p:sp>
        <p:nvSpPr>
          <p:cNvPr id="19" name="TextBox 76"/>
          <p:cNvSpPr txBox="1"/>
          <p:nvPr/>
        </p:nvSpPr>
        <p:spPr>
          <a:xfrm>
            <a:off x="1202013" y="3528866"/>
            <a:ext cx="3545903" cy="523220"/>
          </a:xfrm>
          <a:prstGeom prst="rect">
            <a:avLst/>
          </a:prstGeom>
          <a:noFill/>
        </p:spPr>
        <p:txBody>
          <a:bodyPr wrap="square" rtlCol="0">
            <a:spAutoFit/>
          </a:bodyPr>
          <a:lstStyle/>
          <a:p>
            <a:r>
              <a:rPr lang="zh-CN" altLang="en-US" sz="2800" dirty="0">
                <a:solidFill>
                  <a:schemeClr val="tx1">
                    <a:lumMod val="75000"/>
                    <a:lumOff val="25000"/>
                  </a:schemeClr>
                </a:solidFill>
                <a:latin typeface="方正卡通简体" panose="03000509000000000000" pitchFamily="65" charset="-122"/>
                <a:ea typeface="方正卡通简体" panose="03000509000000000000" pitchFamily="65" charset="-122"/>
              </a:rPr>
              <a:t>请在此添加标题</a:t>
            </a:r>
          </a:p>
        </p:txBody>
      </p:sp>
      <p:sp>
        <p:nvSpPr>
          <p:cNvPr id="20" name="TextBox 76"/>
          <p:cNvSpPr txBox="1"/>
          <p:nvPr/>
        </p:nvSpPr>
        <p:spPr>
          <a:xfrm>
            <a:off x="1197250" y="2687507"/>
            <a:ext cx="2941831" cy="830997"/>
          </a:xfrm>
          <a:prstGeom prst="rect">
            <a:avLst/>
          </a:prstGeom>
          <a:noFill/>
        </p:spPr>
        <p:txBody>
          <a:bodyPr wrap="none" rtlCol="0">
            <a:spAutoFit/>
          </a:bodyPr>
          <a:lstStyle/>
          <a:p>
            <a:r>
              <a:rPr lang="en-US" altLang="zh-CN" sz="4800" dirty="0">
                <a:solidFill>
                  <a:srgbClr val="35AFA2"/>
                </a:solidFill>
                <a:latin typeface="方正卡通简体" panose="03000509000000000000" pitchFamily="65" charset="-122"/>
                <a:ea typeface="方正卡通简体" panose="03000509000000000000" pitchFamily="65" charset="-122"/>
              </a:rPr>
              <a:t>Part   .01</a:t>
            </a:r>
            <a:endParaRPr lang="zh-CN" altLang="en-US" sz="4800" dirty="0">
              <a:solidFill>
                <a:srgbClr val="35AFA2"/>
              </a:solidFill>
              <a:latin typeface="方正卡通简体" panose="03000509000000000000" pitchFamily="65" charset="-122"/>
              <a:ea typeface="方正卡通简体" panose="03000509000000000000" pitchFamily="65" charset="-122"/>
            </a:endParaRPr>
          </a:p>
        </p:txBody>
      </p:sp>
      <p:grpSp>
        <p:nvGrpSpPr>
          <p:cNvPr id="21" name="组合 20"/>
          <p:cNvGrpSpPr/>
          <p:nvPr/>
        </p:nvGrpSpPr>
        <p:grpSpPr>
          <a:xfrm>
            <a:off x="7025274" y="1366886"/>
            <a:ext cx="3495865" cy="3975997"/>
            <a:chOff x="2517835" y="2308568"/>
            <a:chExt cx="2609729" cy="2968157"/>
          </a:xfrm>
          <a:solidFill>
            <a:srgbClr val="35AFA2"/>
          </a:solidFill>
        </p:grpSpPr>
        <p:sp>
          <p:nvSpPr>
            <p:cNvPr id="22" name="Freeform 5"/>
            <p:cNvSpPr>
              <a:spLocks noEditPoints="1"/>
            </p:cNvSpPr>
            <p:nvPr/>
          </p:nvSpPr>
          <p:spPr bwMode="auto">
            <a:xfrm rot="1151545">
              <a:off x="2581831" y="2546741"/>
              <a:ext cx="2041875" cy="2729984"/>
            </a:xfrm>
            <a:custGeom>
              <a:avLst/>
              <a:gdLst>
                <a:gd name="T0" fmla="*/ 492 w 868"/>
                <a:gd name="T1" fmla="*/ 1 h 1159"/>
                <a:gd name="T2" fmla="*/ 262 w 868"/>
                <a:gd name="T3" fmla="*/ 751 h 1159"/>
                <a:gd name="T4" fmla="*/ 453 w 868"/>
                <a:gd name="T5" fmla="*/ 921 h 1159"/>
                <a:gd name="T6" fmla="*/ 574 w 868"/>
                <a:gd name="T7" fmla="*/ 1127 h 1159"/>
                <a:gd name="T8" fmla="*/ 792 w 868"/>
                <a:gd name="T9" fmla="*/ 970 h 1159"/>
                <a:gd name="T10" fmla="*/ 787 w 868"/>
                <a:gd name="T11" fmla="*/ 621 h 1159"/>
                <a:gd name="T12" fmla="*/ 453 w 868"/>
                <a:gd name="T13" fmla="*/ 942 h 1159"/>
                <a:gd name="T14" fmla="*/ 454 w 868"/>
                <a:gd name="T15" fmla="*/ 955 h 1159"/>
                <a:gd name="T16" fmla="*/ 485 w 868"/>
                <a:gd name="T17" fmla="*/ 1026 h 1159"/>
                <a:gd name="T18" fmla="*/ 484 w 868"/>
                <a:gd name="T19" fmla="*/ 1029 h 1159"/>
                <a:gd name="T20" fmla="*/ 496 w 868"/>
                <a:gd name="T21" fmla="*/ 1045 h 1159"/>
                <a:gd name="T22" fmla="*/ 505 w 868"/>
                <a:gd name="T23" fmla="*/ 1052 h 1159"/>
                <a:gd name="T24" fmla="*/ 515 w 868"/>
                <a:gd name="T25" fmla="*/ 1072 h 1159"/>
                <a:gd name="T26" fmla="*/ 514 w 868"/>
                <a:gd name="T27" fmla="*/ 1080 h 1159"/>
                <a:gd name="T28" fmla="*/ 523 w 868"/>
                <a:gd name="T29" fmla="*/ 1094 h 1159"/>
                <a:gd name="T30" fmla="*/ 684 w 868"/>
                <a:gd name="T31" fmla="*/ 1136 h 1159"/>
                <a:gd name="T32" fmla="*/ 706 w 868"/>
                <a:gd name="T33" fmla="*/ 1131 h 1159"/>
                <a:gd name="T34" fmla="*/ 705 w 868"/>
                <a:gd name="T35" fmla="*/ 1124 h 1159"/>
                <a:gd name="T36" fmla="*/ 742 w 868"/>
                <a:gd name="T37" fmla="*/ 1106 h 1159"/>
                <a:gd name="T38" fmla="*/ 723 w 868"/>
                <a:gd name="T39" fmla="*/ 1114 h 1159"/>
                <a:gd name="T40" fmla="*/ 675 w 868"/>
                <a:gd name="T41" fmla="*/ 1115 h 1159"/>
                <a:gd name="T42" fmla="*/ 623 w 868"/>
                <a:gd name="T43" fmla="*/ 1119 h 1159"/>
                <a:gd name="T44" fmla="*/ 666 w 868"/>
                <a:gd name="T45" fmla="*/ 1138 h 1159"/>
                <a:gd name="T46" fmla="*/ 742 w 868"/>
                <a:gd name="T47" fmla="*/ 1106 h 1159"/>
                <a:gd name="T48" fmla="*/ 572 w 868"/>
                <a:gd name="T49" fmla="*/ 1112 h 1159"/>
                <a:gd name="T50" fmla="*/ 581 w 868"/>
                <a:gd name="T51" fmla="*/ 1101 h 1159"/>
                <a:gd name="T52" fmla="*/ 561 w 868"/>
                <a:gd name="T53" fmla="*/ 1085 h 1159"/>
                <a:gd name="T54" fmla="*/ 562 w 868"/>
                <a:gd name="T55" fmla="*/ 1076 h 1159"/>
                <a:gd name="T56" fmla="*/ 787 w 868"/>
                <a:gd name="T57" fmla="*/ 980 h 1159"/>
                <a:gd name="T58" fmla="*/ 546 w 868"/>
                <a:gd name="T59" fmla="*/ 1062 h 1159"/>
                <a:gd name="T60" fmla="*/ 541 w 868"/>
                <a:gd name="T61" fmla="*/ 1049 h 1159"/>
                <a:gd name="T62" fmla="*/ 500 w 868"/>
                <a:gd name="T63" fmla="*/ 1022 h 1159"/>
                <a:gd name="T64" fmla="*/ 494 w 868"/>
                <a:gd name="T65" fmla="*/ 1011 h 1159"/>
                <a:gd name="T66" fmla="*/ 528 w 868"/>
                <a:gd name="T67" fmla="*/ 1015 h 1159"/>
                <a:gd name="T68" fmla="*/ 742 w 868"/>
                <a:gd name="T69" fmla="*/ 844 h 1159"/>
                <a:gd name="T70" fmla="*/ 520 w 868"/>
                <a:gd name="T71" fmla="*/ 1002 h 1159"/>
                <a:gd name="T72" fmla="*/ 524 w 868"/>
                <a:gd name="T73" fmla="*/ 995 h 1159"/>
                <a:gd name="T74" fmla="*/ 519 w 868"/>
                <a:gd name="T75" fmla="*/ 981 h 1159"/>
                <a:gd name="T76" fmla="*/ 513 w 868"/>
                <a:gd name="T77" fmla="*/ 959 h 1159"/>
                <a:gd name="T78" fmla="*/ 522 w 868"/>
                <a:gd name="T79" fmla="*/ 940 h 1159"/>
                <a:gd name="T80" fmla="*/ 742 w 868"/>
                <a:gd name="T81" fmla="*/ 844 h 1159"/>
                <a:gd name="T82" fmla="*/ 490 w 868"/>
                <a:gd name="T83" fmla="*/ 940 h 1159"/>
                <a:gd name="T84" fmla="*/ 300 w 868"/>
                <a:gd name="T85" fmla="*/ 598 h 1159"/>
                <a:gd name="T86" fmla="*/ 712 w 868"/>
                <a:gd name="T87" fmla="*/ 767 h 1159"/>
                <a:gd name="T88" fmla="*/ 602 w 868"/>
                <a:gd name="T89" fmla="*/ 614 h 1159"/>
                <a:gd name="T90" fmla="*/ 664 w 868"/>
                <a:gd name="T91" fmla="*/ 357 h 1159"/>
                <a:gd name="T92" fmla="*/ 289 w 868"/>
                <a:gd name="T93" fmla="*/ 590 h 1159"/>
                <a:gd name="T94" fmla="*/ 294 w 868"/>
                <a:gd name="T95" fmla="*/ 642 h 1159"/>
                <a:gd name="T96" fmla="*/ 450 w 868"/>
                <a:gd name="T97" fmla="*/ 869 h 1159"/>
                <a:gd name="T98" fmla="*/ 93 w 868"/>
                <a:gd name="T99" fmla="*/ 216 h 1159"/>
                <a:gd name="T100" fmla="*/ 774 w 868"/>
                <a:gd name="T101" fmla="*/ 615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8" h="1159">
                  <a:moveTo>
                    <a:pt x="787" y="621"/>
                  </a:moveTo>
                  <a:cubicBezTo>
                    <a:pt x="836" y="558"/>
                    <a:pt x="863" y="480"/>
                    <a:pt x="866" y="400"/>
                  </a:cubicBezTo>
                  <a:cubicBezTo>
                    <a:pt x="868" y="321"/>
                    <a:pt x="844" y="241"/>
                    <a:pt x="802" y="174"/>
                  </a:cubicBezTo>
                  <a:cubicBezTo>
                    <a:pt x="760" y="106"/>
                    <a:pt x="697" y="45"/>
                    <a:pt x="621" y="17"/>
                  </a:cubicBezTo>
                  <a:cubicBezTo>
                    <a:pt x="580" y="2"/>
                    <a:pt x="535" y="0"/>
                    <a:pt x="492" y="1"/>
                  </a:cubicBezTo>
                  <a:cubicBezTo>
                    <a:pt x="446" y="1"/>
                    <a:pt x="400" y="5"/>
                    <a:pt x="356" y="18"/>
                  </a:cubicBezTo>
                  <a:cubicBezTo>
                    <a:pt x="275" y="41"/>
                    <a:pt x="201" y="91"/>
                    <a:pt x="139" y="147"/>
                  </a:cubicBezTo>
                  <a:cubicBezTo>
                    <a:pt x="79" y="201"/>
                    <a:pt x="39" y="269"/>
                    <a:pt x="31" y="351"/>
                  </a:cubicBezTo>
                  <a:cubicBezTo>
                    <a:pt x="23" y="427"/>
                    <a:pt x="42" y="506"/>
                    <a:pt x="80" y="573"/>
                  </a:cubicBezTo>
                  <a:cubicBezTo>
                    <a:pt x="123" y="648"/>
                    <a:pt x="189" y="707"/>
                    <a:pt x="262" y="751"/>
                  </a:cubicBezTo>
                  <a:cubicBezTo>
                    <a:pt x="300" y="774"/>
                    <a:pt x="340" y="793"/>
                    <a:pt x="381" y="809"/>
                  </a:cubicBezTo>
                  <a:cubicBezTo>
                    <a:pt x="393" y="814"/>
                    <a:pt x="406" y="818"/>
                    <a:pt x="415" y="827"/>
                  </a:cubicBezTo>
                  <a:cubicBezTo>
                    <a:pt x="425" y="836"/>
                    <a:pt x="429" y="849"/>
                    <a:pt x="434" y="861"/>
                  </a:cubicBezTo>
                  <a:cubicBezTo>
                    <a:pt x="441" y="880"/>
                    <a:pt x="449" y="900"/>
                    <a:pt x="456" y="920"/>
                  </a:cubicBezTo>
                  <a:cubicBezTo>
                    <a:pt x="455" y="919"/>
                    <a:pt x="454" y="920"/>
                    <a:pt x="453" y="921"/>
                  </a:cubicBezTo>
                  <a:cubicBezTo>
                    <a:pt x="434" y="947"/>
                    <a:pt x="444" y="976"/>
                    <a:pt x="465" y="994"/>
                  </a:cubicBezTo>
                  <a:cubicBezTo>
                    <a:pt x="464" y="994"/>
                    <a:pt x="464" y="995"/>
                    <a:pt x="464" y="995"/>
                  </a:cubicBezTo>
                  <a:cubicBezTo>
                    <a:pt x="461" y="1023"/>
                    <a:pt x="478" y="1050"/>
                    <a:pt x="501" y="1064"/>
                  </a:cubicBezTo>
                  <a:cubicBezTo>
                    <a:pt x="497" y="1097"/>
                    <a:pt x="527" y="1124"/>
                    <a:pt x="558" y="1127"/>
                  </a:cubicBezTo>
                  <a:cubicBezTo>
                    <a:pt x="564" y="1127"/>
                    <a:pt x="569" y="1127"/>
                    <a:pt x="574" y="1127"/>
                  </a:cubicBezTo>
                  <a:cubicBezTo>
                    <a:pt x="574" y="1127"/>
                    <a:pt x="574" y="1127"/>
                    <a:pt x="574" y="1127"/>
                  </a:cubicBezTo>
                  <a:cubicBezTo>
                    <a:pt x="614" y="1147"/>
                    <a:pt x="667" y="1159"/>
                    <a:pt x="709" y="1143"/>
                  </a:cubicBezTo>
                  <a:cubicBezTo>
                    <a:pt x="737" y="1133"/>
                    <a:pt x="773" y="1102"/>
                    <a:pt x="774" y="1070"/>
                  </a:cubicBezTo>
                  <a:cubicBezTo>
                    <a:pt x="786" y="1064"/>
                    <a:pt x="797" y="1056"/>
                    <a:pt x="805" y="1045"/>
                  </a:cubicBezTo>
                  <a:cubicBezTo>
                    <a:pt x="823" y="1020"/>
                    <a:pt x="821" y="984"/>
                    <a:pt x="792" y="970"/>
                  </a:cubicBezTo>
                  <a:cubicBezTo>
                    <a:pt x="801" y="947"/>
                    <a:pt x="792" y="918"/>
                    <a:pt x="771" y="905"/>
                  </a:cubicBezTo>
                  <a:cubicBezTo>
                    <a:pt x="787" y="878"/>
                    <a:pt x="780" y="834"/>
                    <a:pt x="744" y="828"/>
                  </a:cubicBezTo>
                  <a:cubicBezTo>
                    <a:pt x="743" y="828"/>
                    <a:pt x="743" y="828"/>
                    <a:pt x="743" y="828"/>
                  </a:cubicBezTo>
                  <a:cubicBezTo>
                    <a:pt x="741" y="793"/>
                    <a:pt x="716" y="761"/>
                    <a:pt x="722" y="724"/>
                  </a:cubicBezTo>
                  <a:cubicBezTo>
                    <a:pt x="729" y="683"/>
                    <a:pt x="762" y="652"/>
                    <a:pt x="787" y="621"/>
                  </a:cubicBezTo>
                  <a:close/>
                  <a:moveTo>
                    <a:pt x="458" y="925"/>
                  </a:moveTo>
                  <a:cubicBezTo>
                    <a:pt x="460" y="929"/>
                    <a:pt x="462" y="934"/>
                    <a:pt x="463" y="938"/>
                  </a:cubicBezTo>
                  <a:cubicBezTo>
                    <a:pt x="460" y="937"/>
                    <a:pt x="457" y="936"/>
                    <a:pt x="454" y="935"/>
                  </a:cubicBezTo>
                  <a:cubicBezTo>
                    <a:pt x="455" y="932"/>
                    <a:pt x="456" y="928"/>
                    <a:pt x="458" y="925"/>
                  </a:cubicBezTo>
                  <a:close/>
                  <a:moveTo>
                    <a:pt x="453" y="942"/>
                  </a:moveTo>
                  <a:cubicBezTo>
                    <a:pt x="459" y="946"/>
                    <a:pt x="465" y="950"/>
                    <a:pt x="472" y="954"/>
                  </a:cubicBezTo>
                  <a:cubicBezTo>
                    <a:pt x="465" y="951"/>
                    <a:pt x="459" y="949"/>
                    <a:pt x="453" y="947"/>
                  </a:cubicBezTo>
                  <a:cubicBezTo>
                    <a:pt x="453" y="945"/>
                    <a:pt x="453" y="943"/>
                    <a:pt x="453" y="942"/>
                  </a:cubicBezTo>
                  <a:close/>
                  <a:moveTo>
                    <a:pt x="455" y="960"/>
                  </a:moveTo>
                  <a:cubicBezTo>
                    <a:pt x="455" y="958"/>
                    <a:pt x="454" y="956"/>
                    <a:pt x="454" y="955"/>
                  </a:cubicBezTo>
                  <a:cubicBezTo>
                    <a:pt x="461" y="958"/>
                    <a:pt x="468" y="962"/>
                    <a:pt x="476" y="966"/>
                  </a:cubicBezTo>
                  <a:cubicBezTo>
                    <a:pt x="469" y="964"/>
                    <a:pt x="462" y="962"/>
                    <a:pt x="455" y="960"/>
                  </a:cubicBezTo>
                  <a:close/>
                  <a:moveTo>
                    <a:pt x="476" y="1015"/>
                  </a:moveTo>
                  <a:cubicBezTo>
                    <a:pt x="489" y="1021"/>
                    <a:pt x="501" y="1027"/>
                    <a:pt x="513" y="1033"/>
                  </a:cubicBezTo>
                  <a:cubicBezTo>
                    <a:pt x="504" y="1031"/>
                    <a:pt x="495" y="1028"/>
                    <a:pt x="485" y="1026"/>
                  </a:cubicBezTo>
                  <a:cubicBezTo>
                    <a:pt x="484" y="1025"/>
                    <a:pt x="482" y="1027"/>
                    <a:pt x="483" y="1028"/>
                  </a:cubicBezTo>
                  <a:cubicBezTo>
                    <a:pt x="480" y="1024"/>
                    <a:pt x="478" y="1020"/>
                    <a:pt x="476" y="1015"/>
                  </a:cubicBezTo>
                  <a:close/>
                  <a:moveTo>
                    <a:pt x="489" y="1037"/>
                  </a:moveTo>
                  <a:cubicBezTo>
                    <a:pt x="487" y="1034"/>
                    <a:pt x="485" y="1032"/>
                    <a:pt x="483" y="1029"/>
                  </a:cubicBezTo>
                  <a:cubicBezTo>
                    <a:pt x="483" y="1029"/>
                    <a:pt x="484" y="1029"/>
                    <a:pt x="484" y="1029"/>
                  </a:cubicBezTo>
                  <a:cubicBezTo>
                    <a:pt x="489" y="1033"/>
                    <a:pt x="494" y="1036"/>
                    <a:pt x="500" y="1038"/>
                  </a:cubicBezTo>
                  <a:cubicBezTo>
                    <a:pt x="496" y="1038"/>
                    <a:pt x="493" y="1037"/>
                    <a:pt x="489" y="1037"/>
                  </a:cubicBezTo>
                  <a:cubicBezTo>
                    <a:pt x="489" y="1037"/>
                    <a:pt x="489" y="1037"/>
                    <a:pt x="489" y="1037"/>
                  </a:cubicBezTo>
                  <a:close/>
                  <a:moveTo>
                    <a:pt x="498" y="1047"/>
                  </a:moveTo>
                  <a:cubicBezTo>
                    <a:pt x="498" y="1046"/>
                    <a:pt x="497" y="1046"/>
                    <a:pt x="496" y="1045"/>
                  </a:cubicBezTo>
                  <a:cubicBezTo>
                    <a:pt x="501" y="1047"/>
                    <a:pt x="506" y="1049"/>
                    <a:pt x="511" y="1051"/>
                  </a:cubicBezTo>
                  <a:cubicBezTo>
                    <a:pt x="507" y="1050"/>
                    <a:pt x="503" y="1048"/>
                    <a:pt x="498" y="1047"/>
                  </a:cubicBezTo>
                  <a:close/>
                  <a:moveTo>
                    <a:pt x="541" y="1062"/>
                  </a:moveTo>
                  <a:cubicBezTo>
                    <a:pt x="541" y="1062"/>
                    <a:pt x="541" y="1062"/>
                    <a:pt x="541" y="1062"/>
                  </a:cubicBezTo>
                  <a:cubicBezTo>
                    <a:pt x="527" y="1062"/>
                    <a:pt x="515" y="1058"/>
                    <a:pt x="505" y="1052"/>
                  </a:cubicBezTo>
                  <a:cubicBezTo>
                    <a:pt x="517" y="1056"/>
                    <a:pt x="529" y="1059"/>
                    <a:pt x="541" y="1062"/>
                  </a:cubicBezTo>
                  <a:close/>
                  <a:moveTo>
                    <a:pt x="512" y="1074"/>
                  </a:moveTo>
                  <a:cubicBezTo>
                    <a:pt x="512" y="1072"/>
                    <a:pt x="511" y="1071"/>
                    <a:pt x="511" y="1069"/>
                  </a:cubicBezTo>
                  <a:cubicBezTo>
                    <a:pt x="511" y="1069"/>
                    <a:pt x="512" y="1069"/>
                    <a:pt x="513" y="1070"/>
                  </a:cubicBezTo>
                  <a:cubicBezTo>
                    <a:pt x="513" y="1071"/>
                    <a:pt x="513" y="1072"/>
                    <a:pt x="515" y="1072"/>
                  </a:cubicBezTo>
                  <a:cubicBezTo>
                    <a:pt x="519" y="1074"/>
                    <a:pt x="523" y="1076"/>
                    <a:pt x="528" y="1077"/>
                  </a:cubicBezTo>
                  <a:cubicBezTo>
                    <a:pt x="523" y="1076"/>
                    <a:pt x="518" y="1075"/>
                    <a:pt x="514" y="1074"/>
                  </a:cubicBezTo>
                  <a:cubicBezTo>
                    <a:pt x="513" y="1074"/>
                    <a:pt x="513" y="1074"/>
                    <a:pt x="512" y="1074"/>
                  </a:cubicBezTo>
                  <a:close/>
                  <a:moveTo>
                    <a:pt x="523" y="1094"/>
                  </a:moveTo>
                  <a:cubicBezTo>
                    <a:pt x="519" y="1090"/>
                    <a:pt x="517" y="1085"/>
                    <a:pt x="514" y="1080"/>
                  </a:cubicBezTo>
                  <a:cubicBezTo>
                    <a:pt x="519" y="1082"/>
                    <a:pt x="523" y="1084"/>
                    <a:pt x="527" y="1085"/>
                  </a:cubicBezTo>
                  <a:cubicBezTo>
                    <a:pt x="527" y="1085"/>
                    <a:pt x="526" y="1085"/>
                    <a:pt x="526" y="1085"/>
                  </a:cubicBezTo>
                  <a:cubicBezTo>
                    <a:pt x="523" y="1084"/>
                    <a:pt x="521" y="1089"/>
                    <a:pt x="524" y="1090"/>
                  </a:cubicBezTo>
                  <a:cubicBezTo>
                    <a:pt x="530" y="1092"/>
                    <a:pt x="536" y="1094"/>
                    <a:pt x="542" y="1095"/>
                  </a:cubicBezTo>
                  <a:cubicBezTo>
                    <a:pt x="536" y="1095"/>
                    <a:pt x="529" y="1094"/>
                    <a:pt x="523" y="1094"/>
                  </a:cubicBezTo>
                  <a:cubicBezTo>
                    <a:pt x="523" y="1094"/>
                    <a:pt x="523" y="1094"/>
                    <a:pt x="523" y="1094"/>
                  </a:cubicBezTo>
                  <a:close/>
                  <a:moveTo>
                    <a:pt x="684" y="1136"/>
                  </a:moveTo>
                  <a:cubicBezTo>
                    <a:pt x="670" y="1134"/>
                    <a:pt x="657" y="1131"/>
                    <a:pt x="644" y="1127"/>
                  </a:cubicBezTo>
                  <a:cubicBezTo>
                    <a:pt x="661" y="1129"/>
                    <a:pt x="677" y="1132"/>
                    <a:pt x="693" y="1135"/>
                  </a:cubicBezTo>
                  <a:cubicBezTo>
                    <a:pt x="690" y="1135"/>
                    <a:pt x="687" y="1136"/>
                    <a:pt x="684" y="1136"/>
                  </a:cubicBezTo>
                  <a:close/>
                  <a:moveTo>
                    <a:pt x="697" y="1134"/>
                  </a:moveTo>
                  <a:cubicBezTo>
                    <a:pt x="698" y="1132"/>
                    <a:pt x="698" y="1131"/>
                    <a:pt x="696" y="1130"/>
                  </a:cubicBezTo>
                  <a:cubicBezTo>
                    <a:pt x="684" y="1128"/>
                    <a:pt x="674" y="1126"/>
                    <a:pt x="663" y="1122"/>
                  </a:cubicBezTo>
                  <a:cubicBezTo>
                    <a:pt x="677" y="1124"/>
                    <a:pt x="692" y="1127"/>
                    <a:pt x="706" y="1131"/>
                  </a:cubicBezTo>
                  <a:cubicBezTo>
                    <a:pt x="706" y="1131"/>
                    <a:pt x="706" y="1131"/>
                    <a:pt x="706" y="1131"/>
                  </a:cubicBezTo>
                  <a:cubicBezTo>
                    <a:pt x="704" y="1132"/>
                    <a:pt x="702" y="1132"/>
                    <a:pt x="700" y="1133"/>
                  </a:cubicBezTo>
                  <a:cubicBezTo>
                    <a:pt x="699" y="1133"/>
                    <a:pt x="698" y="1133"/>
                    <a:pt x="697" y="1134"/>
                  </a:cubicBezTo>
                  <a:close/>
                  <a:moveTo>
                    <a:pt x="709" y="1130"/>
                  </a:moveTo>
                  <a:cubicBezTo>
                    <a:pt x="710" y="1128"/>
                    <a:pt x="710" y="1126"/>
                    <a:pt x="707" y="1125"/>
                  </a:cubicBezTo>
                  <a:cubicBezTo>
                    <a:pt x="707" y="1125"/>
                    <a:pt x="706" y="1125"/>
                    <a:pt x="705" y="1124"/>
                  </a:cubicBezTo>
                  <a:cubicBezTo>
                    <a:pt x="708" y="1125"/>
                    <a:pt x="711" y="1125"/>
                    <a:pt x="715" y="1125"/>
                  </a:cubicBezTo>
                  <a:cubicBezTo>
                    <a:pt x="717" y="1126"/>
                    <a:pt x="718" y="1123"/>
                    <a:pt x="717" y="1121"/>
                  </a:cubicBezTo>
                  <a:cubicBezTo>
                    <a:pt x="719" y="1122"/>
                    <a:pt x="721" y="1122"/>
                    <a:pt x="724" y="1122"/>
                  </a:cubicBezTo>
                  <a:cubicBezTo>
                    <a:pt x="719" y="1125"/>
                    <a:pt x="714" y="1128"/>
                    <a:pt x="709" y="1130"/>
                  </a:cubicBezTo>
                  <a:close/>
                  <a:moveTo>
                    <a:pt x="742" y="1106"/>
                  </a:moveTo>
                  <a:cubicBezTo>
                    <a:pt x="738" y="1111"/>
                    <a:pt x="733" y="1115"/>
                    <a:pt x="728" y="1119"/>
                  </a:cubicBezTo>
                  <a:cubicBezTo>
                    <a:pt x="728" y="1119"/>
                    <a:pt x="727" y="1119"/>
                    <a:pt x="727" y="1118"/>
                  </a:cubicBezTo>
                  <a:cubicBezTo>
                    <a:pt x="727" y="1118"/>
                    <a:pt x="727" y="1117"/>
                    <a:pt x="727" y="1116"/>
                  </a:cubicBezTo>
                  <a:cubicBezTo>
                    <a:pt x="726" y="1115"/>
                    <a:pt x="726" y="1114"/>
                    <a:pt x="725" y="1114"/>
                  </a:cubicBezTo>
                  <a:cubicBezTo>
                    <a:pt x="724" y="1114"/>
                    <a:pt x="723" y="1114"/>
                    <a:pt x="723" y="1114"/>
                  </a:cubicBezTo>
                  <a:cubicBezTo>
                    <a:pt x="721" y="1114"/>
                    <a:pt x="719" y="1115"/>
                    <a:pt x="719" y="1117"/>
                  </a:cubicBezTo>
                  <a:cubicBezTo>
                    <a:pt x="717" y="1115"/>
                    <a:pt x="714" y="1114"/>
                    <a:pt x="710" y="1115"/>
                  </a:cubicBezTo>
                  <a:cubicBezTo>
                    <a:pt x="706" y="1114"/>
                    <a:pt x="701" y="1114"/>
                    <a:pt x="696" y="1113"/>
                  </a:cubicBezTo>
                  <a:cubicBezTo>
                    <a:pt x="694" y="1113"/>
                    <a:pt x="693" y="1116"/>
                    <a:pt x="694" y="1117"/>
                  </a:cubicBezTo>
                  <a:cubicBezTo>
                    <a:pt x="688" y="1117"/>
                    <a:pt x="681" y="1116"/>
                    <a:pt x="675" y="1115"/>
                  </a:cubicBezTo>
                  <a:cubicBezTo>
                    <a:pt x="673" y="1115"/>
                    <a:pt x="672" y="1117"/>
                    <a:pt x="673" y="1119"/>
                  </a:cubicBezTo>
                  <a:cubicBezTo>
                    <a:pt x="662" y="1117"/>
                    <a:pt x="652" y="1116"/>
                    <a:pt x="641" y="1115"/>
                  </a:cubicBezTo>
                  <a:cubicBezTo>
                    <a:pt x="638" y="1115"/>
                    <a:pt x="638" y="1119"/>
                    <a:pt x="641" y="1120"/>
                  </a:cubicBezTo>
                  <a:cubicBezTo>
                    <a:pt x="643" y="1121"/>
                    <a:pt x="646" y="1122"/>
                    <a:pt x="648" y="1123"/>
                  </a:cubicBezTo>
                  <a:cubicBezTo>
                    <a:pt x="640" y="1122"/>
                    <a:pt x="632" y="1120"/>
                    <a:pt x="623" y="1119"/>
                  </a:cubicBezTo>
                  <a:cubicBezTo>
                    <a:pt x="621" y="1119"/>
                    <a:pt x="620" y="1122"/>
                    <a:pt x="622" y="1123"/>
                  </a:cubicBezTo>
                  <a:cubicBezTo>
                    <a:pt x="628" y="1126"/>
                    <a:pt x="634" y="1128"/>
                    <a:pt x="640" y="1130"/>
                  </a:cubicBezTo>
                  <a:cubicBezTo>
                    <a:pt x="629" y="1128"/>
                    <a:pt x="617" y="1126"/>
                    <a:pt x="606" y="1125"/>
                  </a:cubicBezTo>
                  <a:cubicBezTo>
                    <a:pt x="604" y="1124"/>
                    <a:pt x="603" y="1127"/>
                    <a:pt x="605" y="1128"/>
                  </a:cubicBezTo>
                  <a:cubicBezTo>
                    <a:pt x="625" y="1131"/>
                    <a:pt x="646" y="1134"/>
                    <a:pt x="666" y="1138"/>
                  </a:cubicBezTo>
                  <a:cubicBezTo>
                    <a:pt x="640" y="1138"/>
                    <a:pt x="614" y="1132"/>
                    <a:pt x="590" y="1125"/>
                  </a:cubicBezTo>
                  <a:cubicBezTo>
                    <a:pt x="601" y="1123"/>
                    <a:pt x="611" y="1120"/>
                    <a:pt x="621" y="1117"/>
                  </a:cubicBezTo>
                  <a:cubicBezTo>
                    <a:pt x="645" y="1110"/>
                    <a:pt x="670" y="1103"/>
                    <a:pt x="694" y="1096"/>
                  </a:cubicBezTo>
                  <a:cubicBezTo>
                    <a:pt x="714" y="1090"/>
                    <a:pt x="737" y="1085"/>
                    <a:pt x="759" y="1077"/>
                  </a:cubicBezTo>
                  <a:cubicBezTo>
                    <a:pt x="754" y="1087"/>
                    <a:pt x="750" y="1097"/>
                    <a:pt x="742" y="1106"/>
                  </a:cubicBezTo>
                  <a:close/>
                  <a:moveTo>
                    <a:pt x="775" y="1056"/>
                  </a:moveTo>
                  <a:cubicBezTo>
                    <a:pt x="746" y="1073"/>
                    <a:pt x="708" y="1079"/>
                    <a:pt x="676" y="1088"/>
                  </a:cubicBezTo>
                  <a:cubicBezTo>
                    <a:pt x="644" y="1098"/>
                    <a:pt x="612" y="1111"/>
                    <a:pt x="579" y="1114"/>
                  </a:cubicBezTo>
                  <a:cubicBezTo>
                    <a:pt x="577" y="1115"/>
                    <a:pt x="575" y="1115"/>
                    <a:pt x="573" y="1115"/>
                  </a:cubicBezTo>
                  <a:cubicBezTo>
                    <a:pt x="573" y="1114"/>
                    <a:pt x="573" y="1113"/>
                    <a:pt x="572" y="1112"/>
                  </a:cubicBezTo>
                  <a:cubicBezTo>
                    <a:pt x="562" y="1109"/>
                    <a:pt x="552" y="1106"/>
                    <a:pt x="542" y="1103"/>
                  </a:cubicBezTo>
                  <a:cubicBezTo>
                    <a:pt x="541" y="1103"/>
                    <a:pt x="541" y="1103"/>
                    <a:pt x="541" y="1103"/>
                  </a:cubicBezTo>
                  <a:cubicBezTo>
                    <a:pt x="538" y="1102"/>
                    <a:pt x="536" y="1101"/>
                    <a:pt x="534" y="1100"/>
                  </a:cubicBezTo>
                  <a:cubicBezTo>
                    <a:pt x="549" y="1101"/>
                    <a:pt x="565" y="1103"/>
                    <a:pt x="580" y="1106"/>
                  </a:cubicBezTo>
                  <a:cubicBezTo>
                    <a:pt x="583" y="1106"/>
                    <a:pt x="585" y="1102"/>
                    <a:pt x="581" y="1101"/>
                  </a:cubicBezTo>
                  <a:cubicBezTo>
                    <a:pt x="580" y="1100"/>
                    <a:pt x="579" y="1100"/>
                    <a:pt x="578" y="1100"/>
                  </a:cubicBezTo>
                  <a:cubicBezTo>
                    <a:pt x="579" y="1099"/>
                    <a:pt x="580" y="1096"/>
                    <a:pt x="577" y="1095"/>
                  </a:cubicBezTo>
                  <a:cubicBezTo>
                    <a:pt x="566" y="1093"/>
                    <a:pt x="555" y="1090"/>
                    <a:pt x="544" y="1086"/>
                  </a:cubicBezTo>
                  <a:cubicBezTo>
                    <a:pt x="550" y="1087"/>
                    <a:pt x="555" y="1088"/>
                    <a:pt x="560" y="1089"/>
                  </a:cubicBezTo>
                  <a:cubicBezTo>
                    <a:pt x="563" y="1090"/>
                    <a:pt x="564" y="1086"/>
                    <a:pt x="561" y="1085"/>
                  </a:cubicBezTo>
                  <a:cubicBezTo>
                    <a:pt x="553" y="1082"/>
                    <a:pt x="545" y="1079"/>
                    <a:pt x="536" y="1076"/>
                  </a:cubicBezTo>
                  <a:cubicBezTo>
                    <a:pt x="547" y="1078"/>
                    <a:pt x="558" y="1079"/>
                    <a:pt x="568" y="1082"/>
                  </a:cubicBezTo>
                  <a:cubicBezTo>
                    <a:pt x="571" y="1082"/>
                    <a:pt x="572" y="1078"/>
                    <a:pt x="570" y="1077"/>
                  </a:cubicBezTo>
                  <a:cubicBezTo>
                    <a:pt x="568" y="1076"/>
                    <a:pt x="566" y="1076"/>
                    <a:pt x="564" y="1075"/>
                  </a:cubicBezTo>
                  <a:cubicBezTo>
                    <a:pt x="563" y="1075"/>
                    <a:pt x="562" y="1075"/>
                    <a:pt x="562" y="1076"/>
                  </a:cubicBezTo>
                  <a:cubicBezTo>
                    <a:pt x="557" y="1075"/>
                    <a:pt x="553" y="1075"/>
                    <a:pt x="549" y="1074"/>
                  </a:cubicBezTo>
                  <a:cubicBezTo>
                    <a:pt x="564" y="1073"/>
                    <a:pt x="578" y="1068"/>
                    <a:pt x="592" y="1063"/>
                  </a:cubicBezTo>
                  <a:cubicBezTo>
                    <a:pt x="618" y="1054"/>
                    <a:pt x="643" y="1044"/>
                    <a:pt x="668" y="1035"/>
                  </a:cubicBezTo>
                  <a:cubicBezTo>
                    <a:pt x="693" y="1025"/>
                    <a:pt x="719" y="1016"/>
                    <a:pt x="744" y="1006"/>
                  </a:cubicBezTo>
                  <a:cubicBezTo>
                    <a:pt x="760" y="1000"/>
                    <a:pt x="777" y="994"/>
                    <a:pt x="787" y="980"/>
                  </a:cubicBezTo>
                  <a:cubicBezTo>
                    <a:pt x="822" y="997"/>
                    <a:pt x="800" y="1040"/>
                    <a:pt x="775" y="1056"/>
                  </a:cubicBezTo>
                  <a:close/>
                  <a:moveTo>
                    <a:pt x="761" y="986"/>
                  </a:moveTo>
                  <a:cubicBezTo>
                    <a:pt x="745" y="995"/>
                    <a:pt x="727" y="1000"/>
                    <a:pt x="710" y="1006"/>
                  </a:cubicBezTo>
                  <a:cubicBezTo>
                    <a:pt x="691" y="1013"/>
                    <a:pt x="672" y="1020"/>
                    <a:pt x="653" y="1027"/>
                  </a:cubicBezTo>
                  <a:cubicBezTo>
                    <a:pt x="620" y="1040"/>
                    <a:pt x="583" y="1060"/>
                    <a:pt x="546" y="1062"/>
                  </a:cubicBezTo>
                  <a:cubicBezTo>
                    <a:pt x="547" y="1061"/>
                    <a:pt x="547" y="1059"/>
                    <a:pt x="545" y="1059"/>
                  </a:cubicBezTo>
                  <a:cubicBezTo>
                    <a:pt x="532" y="1054"/>
                    <a:pt x="519" y="1050"/>
                    <a:pt x="507" y="1044"/>
                  </a:cubicBezTo>
                  <a:cubicBezTo>
                    <a:pt x="512" y="1045"/>
                    <a:pt x="518" y="1047"/>
                    <a:pt x="523" y="1048"/>
                  </a:cubicBezTo>
                  <a:cubicBezTo>
                    <a:pt x="529" y="1050"/>
                    <a:pt x="534" y="1052"/>
                    <a:pt x="540" y="1053"/>
                  </a:cubicBezTo>
                  <a:cubicBezTo>
                    <a:pt x="543" y="1054"/>
                    <a:pt x="544" y="1050"/>
                    <a:pt x="541" y="1049"/>
                  </a:cubicBezTo>
                  <a:cubicBezTo>
                    <a:pt x="536" y="1047"/>
                    <a:pt x="531" y="1046"/>
                    <a:pt x="526" y="1044"/>
                  </a:cubicBezTo>
                  <a:cubicBezTo>
                    <a:pt x="517" y="1041"/>
                    <a:pt x="510" y="1038"/>
                    <a:pt x="502" y="1034"/>
                  </a:cubicBezTo>
                  <a:cubicBezTo>
                    <a:pt x="511" y="1037"/>
                    <a:pt x="520" y="1039"/>
                    <a:pt x="530" y="1042"/>
                  </a:cubicBezTo>
                  <a:cubicBezTo>
                    <a:pt x="532" y="1043"/>
                    <a:pt x="533" y="1040"/>
                    <a:pt x="531" y="1039"/>
                  </a:cubicBezTo>
                  <a:cubicBezTo>
                    <a:pt x="521" y="1033"/>
                    <a:pt x="510" y="1027"/>
                    <a:pt x="500" y="1022"/>
                  </a:cubicBezTo>
                  <a:cubicBezTo>
                    <a:pt x="507" y="1025"/>
                    <a:pt x="515" y="1028"/>
                    <a:pt x="523" y="1030"/>
                  </a:cubicBezTo>
                  <a:cubicBezTo>
                    <a:pt x="525" y="1031"/>
                    <a:pt x="527" y="1027"/>
                    <a:pt x="524" y="1026"/>
                  </a:cubicBezTo>
                  <a:cubicBezTo>
                    <a:pt x="516" y="1022"/>
                    <a:pt x="508" y="1018"/>
                    <a:pt x="499" y="1016"/>
                  </a:cubicBezTo>
                  <a:cubicBezTo>
                    <a:pt x="495" y="1014"/>
                    <a:pt x="491" y="1012"/>
                    <a:pt x="487" y="1009"/>
                  </a:cubicBezTo>
                  <a:cubicBezTo>
                    <a:pt x="489" y="1010"/>
                    <a:pt x="491" y="1010"/>
                    <a:pt x="494" y="1011"/>
                  </a:cubicBezTo>
                  <a:cubicBezTo>
                    <a:pt x="498" y="1012"/>
                    <a:pt x="502" y="1013"/>
                    <a:pt x="506" y="1013"/>
                  </a:cubicBezTo>
                  <a:cubicBezTo>
                    <a:pt x="510" y="1015"/>
                    <a:pt x="516" y="1016"/>
                    <a:pt x="520" y="1017"/>
                  </a:cubicBezTo>
                  <a:cubicBezTo>
                    <a:pt x="519" y="1020"/>
                    <a:pt x="520" y="1022"/>
                    <a:pt x="523" y="1024"/>
                  </a:cubicBezTo>
                  <a:cubicBezTo>
                    <a:pt x="524" y="1024"/>
                    <a:pt x="525" y="1024"/>
                    <a:pt x="526" y="1024"/>
                  </a:cubicBezTo>
                  <a:cubicBezTo>
                    <a:pt x="529" y="1021"/>
                    <a:pt x="530" y="1018"/>
                    <a:pt x="528" y="1015"/>
                  </a:cubicBezTo>
                  <a:cubicBezTo>
                    <a:pt x="567" y="1014"/>
                    <a:pt x="608" y="994"/>
                    <a:pt x="643" y="981"/>
                  </a:cubicBezTo>
                  <a:cubicBezTo>
                    <a:pt x="669" y="971"/>
                    <a:pt x="695" y="960"/>
                    <a:pt x="720" y="947"/>
                  </a:cubicBezTo>
                  <a:cubicBezTo>
                    <a:pt x="737" y="939"/>
                    <a:pt x="753" y="929"/>
                    <a:pt x="765" y="915"/>
                  </a:cubicBezTo>
                  <a:cubicBezTo>
                    <a:pt x="791" y="932"/>
                    <a:pt x="789" y="970"/>
                    <a:pt x="761" y="986"/>
                  </a:cubicBezTo>
                  <a:close/>
                  <a:moveTo>
                    <a:pt x="742" y="844"/>
                  </a:moveTo>
                  <a:cubicBezTo>
                    <a:pt x="742" y="842"/>
                    <a:pt x="743" y="841"/>
                    <a:pt x="743" y="840"/>
                  </a:cubicBezTo>
                  <a:cubicBezTo>
                    <a:pt x="759" y="844"/>
                    <a:pt x="768" y="860"/>
                    <a:pt x="768" y="876"/>
                  </a:cubicBezTo>
                  <a:cubicBezTo>
                    <a:pt x="768" y="893"/>
                    <a:pt x="757" y="907"/>
                    <a:pt x="744" y="918"/>
                  </a:cubicBezTo>
                  <a:cubicBezTo>
                    <a:pt x="713" y="943"/>
                    <a:pt x="671" y="957"/>
                    <a:pt x="634" y="971"/>
                  </a:cubicBezTo>
                  <a:cubicBezTo>
                    <a:pt x="598" y="984"/>
                    <a:pt x="559" y="1004"/>
                    <a:pt x="520" y="1002"/>
                  </a:cubicBezTo>
                  <a:cubicBezTo>
                    <a:pt x="498" y="1001"/>
                    <a:pt x="475" y="990"/>
                    <a:pt x="462" y="973"/>
                  </a:cubicBezTo>
                  <a:cubicBezTo>
                    <a:pt x="464" y="974"/>
                    <a:pt x="466" y="975"/>
                    <a:pt x="468" y="976"/>
                  </a:cubicBezTo>
                  <a:cubicBezTo>
                    <a:pt x="467" y="977"/>
                    <a:pt x="466" y="979"/>
                    <a:pt x="468" y="979"/>
                  </a:cubicBezTo>
                  <a:cubicBezTo>
                    <a:pt x="485" y="989"/>
                    <a:pt x="503" y="995"/>
                    <a:pt x="523" y="1000"/>
                  </a:cubicBezTo>
                  <a:cubicBezTo>
                    <a:pt x="526" y="1000"/>
                    <a:pt x="527" y="996"/>
                    <a:pt x="524" y="995"/>
                  </a:cubicBezTo>
                  <a:cubicBezTo>
                    <a:pt x="523" y="994"/>
                    <a:pt x="522" y="994"/>
                    <a:pt x="521" y="993"/>
                  </a:cubicBezTo>
                  <a:cubicBezTo>
                    <a:pt x="522" y="992"/>
                    <a:pt x="521" y="991"/>
                    <a:pt x="520" y="990"/>
                  </a:cubicBezTo>
                  <a:cubicBezTo>
                    <a:pt x="509" y="985"/>
                    <a:pt x="499" y="981"/>
                    <a:pt x="489" y="976"/>
                  </a:cubicBezTo>
                  <a:cubicBezTo>
                    <a:pt x="498" y="979"/>
                    <a:pt x="507" y="982"/>
                    <a:pt x="516" y="986"/>
                  </a:cubicBezTo>
                  <a:cubicBezTo>
                    <a:pt x="520" y="988"/>
                    <a:pt x="523" y="983"/>
                    <a:pt x="519" y="981"/>
                  </a:cubicBezTo>
                  <a:cubicBezTo>
                    <a:pt x="509" y="976"/>
                    <a:pt x="498" y="970"/>
                    <a:pt x="488" y="965"/>
                  </a:cubicBezTo>
                  <a:cubicBezTo>
                    <a:pt x="497" y="968"/>
                    <a:pt x="506" y="971"/>
                    <a:pt x="515" y="974"/>
                  </a:cubicBezTo>
                  <a:cubicBezTo>
                    <a:pt x="518" y="976"/>
                    <a:pt x="520" y="970"/>
                    <a:pt x="516" y="969"/>
                  </a:cubicBezTo>
                  <a:cubicBezTo>
                    <a:pt x="498" y="962"/>
                    <a:pt x="481" y="954"/>
                    <a:pt x="465" y="943"/>
                  </a:cubicBezTo>
                  <a:cubicBezTo>
                    <a:pt x="481" y="948"/>
                    <a:pt x="497" y="953"/>
                    <a:pt x="513" y="959"/>
                  </a:cubicBezTo>
                  <a:cubicBezTo>
                    <a:pt x="516" y="960"/>
                    <a:pt x="518" y="956"/>
                    <a:pt x="516" y="954"/>
                  </a:cubicBezTo>
                  <a:cubicBezTo>
                    <a:pt x="518" y="954"/>
                    <a:pt x="519" y="951"/>
                    <a:pt x="517" y="949"/>
                  </a:cubicBezTo>
                  <a:cubicBezTo>
                    <a:pt x="514" y="947"/>
                    <a:pt x="511" y="946"/>
                    <a:pt x="509" y="944"/>
                  </a:cubicBezTo>
                  <a:cubicBezTo>
                    <a:pt x="513" y="944"/>
                    <a:pt x="517" y="945"/>
                    <a:pt x="521" y="946"/>
                  </a:cubicBezTo>
                  <a:cubicBezTo>
                    <a:pt x="525" y="947"/>
                    <a:pt x="526" y="942"/>
                    <a:pt x="522" y="940"/>
                  </a:cubicBezTo>
                  <a:cubicBezTo>
                    <a:pt x="522" y="940"/>
                    <a:pt x="521" y="940"/>
                    <a:pt x="521" y="940"/>
                  </a:cubicBezTo>
                  <a:cubicBezTo>
                    <a:pt x="559" y="938"/>
                    <a:pt x="598" y="928"/>
                    <a:pt x="633" y="915"/>
                  </a:cubicBezTo>
                  <a:cubicBezTo>
                    <a:pt x="658" y="906"/>
                    <a:pt x="681" y="896"/>
                    <a:pt x="704" y="883"/>
                  </a:cubicBezTo>
                  <a:cubicBezTo>
                    <a:pt x="719" y="874"/>
                    <a:pt x="733" y="864"/>
                    <a:pt x="739" y="848"/>
                  </a:cubicBezTo>
                  <a:cubicBezTo>
                    <a:pt x="740" y="848"/>
                    <a:pt x="742" y="846"/>
                    <a:pt x="742" y="844"/>
                  </a:cubicBezTo>
                  <a:close/>
                  <a:moveTo>
                    <a:pt x="490" y="940"/>
                  </a:moveTo>
                  <a:cubicBezTo>
                    <a:pt x="492" y="940"/>
                    <a:pt x="493" y="941"/>
                    <a:pt x="495" y="941"/>
                  </a:cubicBezTo>
                  <a:cubicBezTo>
                    <a:pt x="495" y="941"/>
                    <a:pt x="496" y="942"/>
                    <a:pt x="496" y="943"/>
                  </a:cubicBezTo>
                  <a:cubicBezTo>
                    <a:pt x="496" y="943"/>
                    <a:pt x="497" y="943"/>
                    <a:pt x="497" y="943"/>
                  </a:cubicBezTo>
                  <a:cubicBezTo>
                    <a:pt x="494" y="942"/>
                    <a:pt x="492" y="941"/>
                    <a:pt x="490" y="940"/>
                  </a:cubicBezTo>
                  <a:close/>
                  <a:moveTo>
                    <a:pt x="648" y="895"/>
                  </a:moveTo>
                  <a:cubicBezTo>
                    <a:pt x="636" y="900"/>
                    <a:pt x="624" y="904"/>
                    <a:pt x="611" y="908"/>
                  </a:cubicBezTo>
                  <a:cubicBezTo>
                    <a:pt x="593" y="914"/>
                    <a:pt x="575" y="918"/>
                    <a:pt x="557" y="921"/>
                  </a:cubicBezTo>
                  <a:cubicBezTo>
                    <a:pt x="557" y="920"/>
                    <a:pt x="557" y="920"/>
                    <a:pt x="557" y="920"/>
                  </a:cubicBezTo>
                  <a:cubicBezTo>
                    <a:pt x="526" y="781"/>
                    <a:pt x="413" y="680"/>
                    <a:pt x="300" y="598"/>
                  </a:cubicBezTo>
                  <a:cubicBezTo>
                    <a:pt x="309" y="574"/>
                    <a:pt x="326" y="553"/>
                    <a:pt x="349" y="539"/>
                  </a:cubicBezTo>
                  <a:cubicBezTo>
                    <a:pt x="386" y="514"/>
                    <a:pt x="433" y="508"/>
                    <a:pt x="477" y="506"/>
                  </a:cubicBezTo>
                  <a:cubicBezTo>
                    <a:pt x="517" y="504"/>
                    <a:pt x="558" y="505"/>
                    <a:pt x="597" y="497"/>
                  </a:cubicBezTo>
                  <a:cubicBezTo>
                    <a:pt x="573" y="629"/>
                    <a:pt x="604" y="772"/>
                    <a:pt x="648" y="895"/>
                  </a:cubicBezTo>
                  <a:close/>
                  <a:moveTo>
                    <a:pt x="712" y="767"/>
                  </a:moveTo>
                  <a:cubicBezTo>
                    <a:pt x="719" y="789"/>
                    <a:pt x="731" y="812"/>
                    <a:pt x="729" y="836"/>
                  </a:cubicBezTo>
                  <a:cubicBezTo>
                    <a:pt x="729" y="836"/>
                    <a:pt x="729" y="837"/>
                    <a:pt x="729" y="837"/>
                  </a:cubicBezTo>
                  <a:cubicBezTo>
                    <a:pt x="726" y="861"/>
                    <a:pt x="697" y="872"/>
                    <a:pt x="678" y="881"/>
                  </a:cubicBezTo>
                  <a:cubicBezTo>
                    <a:pt x="671" y="885"/>
                    <a:pt x="664" y="888"/>
                    <a:pt x="657" y="891"/>
                  </a:cubicBezTo>
                  <a:cubicBezTo>
                    <a:pt x="630" y="801"/>
                    <a:pt x="604" y="709"/>
                    <a:pt x="602" y="614"/>
                  </a:cubicBezTo>
                  <a:cubicBezTo>
                    <a:pt x="601" y="573"/>
                    <a:pt x="604" y="533"/>
                    <a:pt x="612" y="494"/>
                  </a:cubicBezTo>
                  <a:cubicBezTo>
                    <a:pt x="638" y="488"/>
                    <a:pt x="681" y="473"/>
                    <a:pt x="673" y="440"/>
                  </a:cubicBezTo>
                  <a:cubicBezTo>
                    <a:pt x="672" y="433"/>
                    <a:pt x="663" y="435"/>
                    <a:pt x="662" y="441"/>
                  </a:cubicBezTo>
                  <a:cubicBezTo>
                    <a:pt x="660" y="465"/>
                    <a:pt x="636" y="474"/>
                    <a:pt x="615" y="480"/>
                  </a:cubicBezTo>
                  <a:cubicBezTo>
                    <a:pt x="625" y="437"/>
                    <a:pt x="641" y="396"/>
                    <a:pt x="664" y="357"/>
                  </a:cubicBezTo>
                  <a:cubicBezTo>
                    <a:pt x="668" y="351"/>
                    <a:pt x="658" y="345"/>
                    <a:pt x="654" y="351"/>
                  </a:cubicBezTo>
                  <a:cubicBezTo>
                    <a:pt x="628" y="393"/>
                    <a:pt x="610" y="437"/>
                    <a:pt x="600" y="484"/>
                  </a:cubicBezTo>
                  <a:cubicBezTo>
                    <a:pt x="581" y="488"/>
                    <a:pt x="560" y="490"/>
                    <a:pt x="540" y="491"/>
                  </a:cubicBezTo>
                  <a:cubicBezTo>
                    <a:pt x="498" y="493"/>
                    <a:pt x="454" y="492"/>
                    <a:pt x="412" y="501"/>
                  </a:cubicBezTo>
                  <a:cubicBezTo>
                    <a:pt x="364" y="510"/>
                    <a:pt x="308" y="543"/>
                    <a:pt x="289" y="590"/>
                  </a:cubicBezTo>
                  <a:cubicBezTo>
                    <a:pt x="279" y="582"/>
                    <a:pt x="268" y="575"/>
                    <a:pt x="257" y="567"/>
                  </a:cubicBezTo>
                  <a:cubicBezTo>
                    <a:pt x="250" y="563"/>
                    <a:pt x="244" y="574"/>
                    <a:pt x="251" y="579"/>
                  </a:cubicBezTo>
                  <a:cubicBezTo>
                    <a:pt x="262" y="587"/>
                    <a:pt x="274" y="595"/>
                    <a:pt x="285" y="603"/>
                  </a:cubicBezTo>
                  <a:cubicBezTo>
                    <a:pt x="283" y="616"/>
                    <a:pt x="283" y="629"/>
                    <a:pt x="286" y="643"/>
                  </a:cubicBezTo>
                  <a:cubicBezTo>
                    <a:pt x="287" y="648"/>
                    <a:pt x="294" y="647"/>
                    <a:pt x="294" y="642"/>
                  </a:cubicBezTo>
                  <a:cubicBezTo>
                    <a:pt x="293" y="631"/>
                    <a:pt x="294" y="621"/>
                    <a:pt x="296" y="611"/>
                  </a:cubicBezTo>
                  <a:cubicBezTo>
                    <a:pt x="346" y="648"/>
                    <a:pt x="394" y="686"/>
                    <a:pt x="435" y="731"/>
                  </a:cubicBezTo>
                  <a:cubicBezTo>
                    <a:pt x="486" y="787"/>
                    <a:pt x="524" y="850"/>
                    <a:pt x="546" y="922"/>
                  </a:cubicBezTo>
                  <a:cubicBezTo>
                    <a:pt x="522" y="926"/>
                    <a:pt x="497" y="928"/>
                    <a:pt x="473" y="931"/>
                  </a:cubicBezTo>
                  <a:cubicBezTo>
                    <a:pt x="465" y="910"/>
                    <a:pt x="458" y="889"/>
                    <a:pt x="450" y="869"/>
                  </a:cubicBezTo>
                  <a:cubicBezTo>
                    <a:pt x="444" y="852"/>
                    <a:pt x="439" y="835"/>
                    <a:pt x="428" y="821"/>
                  </a:cubicBezTo>
                  <a:cubicBezTo>
                    <a:pt x="418" y="810"/>
                    <a:pt x="403" y="803"/>
                    <a:pt x="389" y="798"/>
                  </a:cubicBezTo>
                  <a:cubicBezTo>
                    <a:pt x="370" y="790"/>
                    <a:pt x="351" y="783"/>
                    <a:pt x="333" y="774"/>
                  </a:cubicBezTo>
                  <a:cubicBezTo>
                    <a:pt x="264" y="742"/>
                    <a:pt x="199" y="698"/>
                    <a:pt x="147" y="642"/>
                  </a:cubicBezTo>
                  <a:cubicBezTo>
                    <a:pt x="44" y="529"/>
                    <a:pt x="0" y="349"/>
                    <a:pt x="93" y="216"/>
                  </a:cubicBezTo>
                  <a:cubicBezTo>
                    <a:pt x="117" y="183"/>
                    <a:pt x="148" y="154"/>
                    <a:pt x="181" y="129"/>
                  </a:cubicBezTo>
                  <a:cubicBezTo>
                    <a:pt x="214" y="103"/>
                    <a:pt x="249" y="79"/>
                    <a:pt x="287" y="60"/>
                  </a:cubicBezTo>
                  <a:cubicBezTo>
                    <a:pt x="367" y="19"/>
                    <a:pt x="460" y="8"/>
                    <a:pt x="549" y="16"/>
                  </a:cubicBezTo>
                  <a:cubicBezTo>
                    <a:pt x="715" y="31"/>
                    <a:pt x="839" y="202"/>
                    <a:pt x="851" y="360"/>
                  </a:cubicBezTo>
                  <a:cubicBezTo>
                    <a:pt x="858" y="451"/>
                    <a:pt x="831" y="543"/>
                    <a:pt x="774" y="615"/>
                  </a:cubicBezTo>
                  <a:cubicBezTo>
                    <a:pt x="750" y="644"/>
                    <a:pt x="721" y="674"/>
                    <a:pt x="711" y="712"/>
                  </a:cubicBezTo>
                  <a:cubicBezTo>
                    <a:pt x="706" y="730"/>
                    <a:pt x="707" y="748"/>
                    <a:pt x="712" y="7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
            <p:cNvSpPr>
              <a:spLocks noEditPoints="1"/>
            </p:cNvSpPr>
            <p:nvPr/>
          </p:nvSpPr>
          <p:spPr bwMode="auto">
            <a:xfrm rot="1151545">
              <a:off x="3974511" y="2842440"/>
              <a:ext cx="722907" cy="510749"/>
            </a:xfrm>
            <a:custGeom>
              <a:avLst/>
              <a:gdLst>
                <a:gd name="T0" fmla="*/ 274 w 307"/>
                <a:gd name="T1" fmla="*/ 115 h 217"/>
                <a:gd name="T2" fmla="*/ 217 w 307"/>
                <a:gd name="T3" fmla="*/ 57 h 217"/>
                <a:gd name="T4" fmla="*/ 24 w 307"/>
                <a:gd name="T5" fmla="*/ 24 h 217"/>
                <a:gd name="T6" fmla="*/ 22 w 307"/>
                <a:gd name="T7" fmla="*/ 26 h 217"/>
                <a:gd name="T8" fmla="*/ 12 w 307"/>
                <a:gd name="T9" fmla="*/ 78 h 217"/>
                <a:gd name="T10" fmla="*/ 77 w 307"/>
                <a:gd name="T11" fmla="*/ 87 h 217"/>
                <a:gd name="T12" fmla="*/ 229 w 307"/>
                <a:gd name="T13" fmla="*/ 143 h 217"/>
                <a:gd name="T14" fmla="*/ 252 w 307"/>
                <a:gd name="T15" fmla="*/ 177 h 217"/>
                <a:gd name="T16" fmla="*/ 274 w 307"/>
                <a:gd name="T17" fmla="*/ 208 h 217"/>
                <a:gd name="T18" fmla="*/ 306 w 307"/>
                <a:gd name="T19" fmla="*/ 184 h 217"/>
                <a:gd name="T20" fmla="*/ 274 w 307"/>
                <a:gd name="T21" fmla="*/ 115 h 217"/>
                <a:gd name="T22" fmla="*/ 293 w 307"/>
                <a:gd name="T23" fmla="*/ 194 h 217"/>
                <a:gd name="T24" fmla="*/ 274 w 307"/>
                <a:gd name="T25" fmla="*/ 193 h 217"/>
                <a:gd name="T26" fmla="*/ 268 w 307"/>
                <a:gd name="T27" fmla="*/ 183 h 217"/>
                <a:gd name="T28" fmla="*/ 237 w 307"/>
                <a:gd name="T29" fmla="*/ 135 h 217"/>
                <a:gd name="T30" fmla="*/ 140 w 307"/>
                <a:gd name="T31" fmla="*/ 78 h 217"/>
                <a:gd name="T32" fmla="*/ 78 w 307"/>
                <a:gd name="T33" fmla="*/ 74 h 217"/>
                <a:gd name="T34" fmla="*/ 33 w 307"/>
                <a:gd name="T35" fmla="*/ 79 h 217"/>
                <a:gd name="T36" fmla="*/ 33 w 307"/>
                <a:gd name="T37" fmla="*/ 34 h 217"/>
                <a:gd name="T38" fmla="*/ 36 w 307"/>
                <a:gd name="T39" fmla="*/ 30 h 217"/>
                <a:gd name="T40" fmla="*/ 277 w 307"/>
                <a:gd name="T41" fmla="*/ 144 h 217"/>
                <a:gd name="T42" fmla="*/ 292 w 307"/>
                <a:gd name="T43" fmla="*/ 174 h 217"/>
                <a:gd name="T44" fmla="*/ 294 w 307"/>
                <a:gd name="T45" fmla="*/ 188 h 217"/>
                <a:gd name="T46" fmla="*/ 293 w 307"/>
                <a:gd name="T47" fmla="*/ 19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7" h="217">
                  <a:moveTo>
                    <a:pt x="274" y="115"/>
                  </a:moveTo>
                  <a:cubicBezTo>
                    <a:pt x="258" y="93"/>
                    <a:pt x="239" y="73"/>
                    <a:pt x="217" y="57"/>
                  </a:cubicBezTo>
                  <a:cubicBezTo>
                    <a:pt x="162" y="16"/>
                    <a:pt x="89" y="0"/>
                    <a:pt x="24" y="24"/>
                  </a:cubicBezTo>
                  <a:cubicBezTo>
                    <a:pt x="23" y="24"/>
                    <a:pt x="22" y="25"/>
                    <a:pt x="22" y="26"/>
                  </a:cubicBezTo>
                  <a:cubicBezTo>
                    <a:pt x="5" y="38"/>
                    <a:pt x="0" y="60"/>
                    <a:pt x="12" y="78"/>
                  </a:cubicBezTo>
                  <a:cubicBezTo>
                    <a:pt x="28" y="100"/>
                    <a:pt x="54" y="91"/>
                    <a:pt x="77" y="87"/>
                  </a:cubicBezTo>
                  <a:cubicBezTo>
                    <a:pt x="132" y="78"/>
                    <a:pt x="191" y="101"/>
                    <a:pt x="229" y="143"/>
                  </a:cubicBezTo>
                  <a:cubicBezTo>
                    <a:pt x="238" y="153"/>
                    <a:pt x="245" y="165"/>
                    <a:pt x="252" y="177"/>
                  </a:cubicBezTo>
                  <a:cubicBezTo>
                    <a:pt x="257" y="189"/>
                    <a:pt x="262" y="202"/>
                    <a:pt x="274" y="208"/>
                  </a:cubicBezTo>
                  <a:cubicBezTo>
                    <a:pt x="293" y="217"/>
                    <a:pt x="307" y="202"/>
                    <a:pt x="306" y="184"/>
                  </a:cubicBezTo>
                  <a:cubicBezTo>
                    <a:pt x="305" y="160"/>
                    <a:pt x="287" y="134"/>
                    <a:pt x="274" y="115"/>
                  </a:cubicBezTo>
                  <a:close/>
                  <a:moveTo>
                    <a:pt x="293" y="194"/>
                  </a:moveTo>
                  <a:cubicBezTo>
                    <a:pt x="286" y="194"/>
                    <a:pt x="280" y="194"/>
                    <a:pt x="274" y="193"/>
                  </a:cubicBezTo>
                  <a:cubicBezTo>
                    <a:pt x="272" y="191"/>
                    <a:pt x="269" y="186"/>
                    <a:pt x="268" y="183"/>
                  </a:cubicBezTo>
                  <a:cubicBezTo>
                    <a:pt x="259" y="166"/>
                    <a:pt x="250" y="149"/>
                    <a:pt x="237" y="135"/>
                  </a:cubicBezTo>
                  <a:cubicBezTo>
                    <a:pt x="212" y="106"/>
                    <a:pt x="177" y="86"/>
                    <a:pt x="140" y="78"/>
                  </a:cubicBezTo>
                  <a:cubicBezTo>
                    <a:pt x="120" y="73"/>
                    <a:pt x="99" y="72"/>
                    <a:pt x="78" y="74"/>
                  </a:cubicBezTo>
                  <a:cubicBezTo>
                    <a:pt x="64" y="76"/>
                    <a:pt x="47" y="84"/>
                    <a:pt x="33" y="79"/>
                  </a:cubicBezTo>
                  <a:cubicBezTo>
                    <a:pt x="12" y="71"/>
                    <a:pt x="15" y="43"/>
                    <a:pt x="33" y="34"/>
                  </a:cubicBezTo>
                  <a:cubicBezTo>
                    <a:pt x="35" y="33"/>
                    <a:pt x="36" y="31"/>
                    <a:pt x="36" y="30"/>
                  </a:cubicBezTo>
                  <a:cubicBezTo>
                    <a:pt x="133" y="9"/>
                    <a:pt x="227" y="59"/>
                    <a:pt x="277" y="144"/>
                  </a:cubicBezTo>
                  <a:cubicBezTo>
                    <a:pt x="282" y="153"/>
                    <a:pt x="289" y="164"/>
                    <a:pt x="292" y="174"/>
                  </a:cubicBezTo>
                  <a:cubicBezTo>
                    <a:pt x="293" y="179"/>
                    <a:pt x="294" y="183"/>
                    <a:pt x="294" y="188"/>
                  </a:cubicBezTo>
                  <a:lnTo>
                    <a:pt x="293" y="1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7"/>
            <p:cNvSpPr/>
            <p:nvPr/>
          </p:nvSpPr>
          <p:spPr bwMode="auto">
            <a:xfrm rot="1151545">
              <a:off x="3063553" y="4354641"/>
              <a:ext cx="113375" cy="199810"/>
            </a:xfrm>
            <a:custGeom>
              <a:avLst/>
              <a:gdLst>
                <a:gd name="T0" fmla="*/ 37 w 48"/>
                <a:gd name="T1" fmla="*/ 5 h 85"/>
                <a:gd name="T2" fmla="*/ 21 w 48"/>
                <a:gd name="T3" fmla="*/ 41 h 85"/>
                <a:gd name="T4" fmla="*/ 13 w 48"/>
                <a:gd name="T5" fmla="*/ 58 h 85"/>
                <a:gd name="T6" fmla="*/ 7 w 48"/>
                <a:gd name="T7" fmla="*/ 71 h 85"/>
                <a:gd name="T8" fmla="*/ 4 w 48"/>
                <a:gd name="T9" fmla="*/ 72 h 85"/>
                <a:gd name="T10" fmla="*/ 2 w 48"/>
                <a:gd name="T11" fmla="*/ 80 h 85"/>
                <a:gd name="T12" fmla="*/ 9 w 48"/>
                <a:gd name="T13" fmla="*/ 85 h 85"/>
                <a:gd name="T14" fmla="*/ 28 w 48"/>
                <a:gd name="T15" fmla="*/ 54 h 85"/>
                <a:gd name="T16" fmla="*/ 46 w 48"/>
                <a:gd name="T17" fmla="*/ 9 h 85"/>
                <a:gd name="T18" fmla="*/ 37 w 48"/>
                <a:gd name="T19"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85">
                  <a:moveTo>
                    <a:pt x="37" y="5"/>
                  </a:moveTo>
                  <a:cubicBezTo>
                    <a:pt x="32" y="17"/>
                    <a:pt x="27" y="29"/>
                    <a:pt x="21" y="41"/>
                  </a:cubicBezTo>
                  <a:cubicBezTo>
                    <a:pt x="18" y="46"/>
                    <a:pt x="16" y="52"/>
                    <a:pt x="13" y="58"/>
                  </a:cubicBezTo>
                  <a:cubicBezTo>
                    <a:pt x="12" y="61"/>
                    <a:pt x="10" y="67"/>
                    <a:pt x="7" y="71"/>
                  </a:cubicBezTo>
                  <a:cubicBezTo>
                    <a:pt x="6" y="71"/>
                    <a:pt x="4" y="71"/>
                    <a:pt x="4" y="72"/>
                  </a:cubicBezTo>
                  <a:cubicBezTo>
                    <a:pt x="1" y="75"/>
                    <a:pt x="0" y="77"/>
                    <a:pt x="2" y="80"/>
                  </a:cubicBezTo>
                  <a:cubicBezTo>
                    <a:pt x="3" y="84"/>
                    <a:pt x="6" y="85"/>
                    <a:pt x="9" y="85"/>
                  </a:cubicBezTo>
                  <a:cubicBezTo>
                    <a:pt x="21" y="82"/>
                    <a:pt x="24" y="64"/>
                    <a:pt x="28" y="54"/>
                  </a:cubicBezTo>
                  <a:cubicBezTo>
                    <a:pt x="35" y="39"/>
                    <a:pt x="41" y="24"/>
                    <a:pt x="46" y="9"/>
                  </a:cubicBezTo>
                  <a:cubicBezTo>
                    <a:pt x="48" y="3"/>
                    <a:pt x="40" y="0"/>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8"/>
            <p:cNvSpPr/>
            <p:nvPr/>
          </p:nvSpPr>
          <p:spPr bwMode="auto">
            <a:xfrm rot="1151545">
              <a:off x="2754700" y="4077251"/>
              <a:ext cx="145928" cy="171747"/>
            </a:xfrm>
            <a:custGeom>
              <a:avLst/>
              <a:gdLst>
                <a:gd name="T0" fmla="*/ 54 w 62"/>
                <a:gd name="T1" fmla="*/ 3 h 73"/>
                <a:gd name="T2" fmla="*/ 4 w 62"/>
                <a:gd name="T3" fmla="*/ 60 h 73"/>
                <a:gd name="T4" fmla="*/ 14 w 62"/>
                <a:gd name="T5" fmla="*/ 66 h 73"/>
                <a:gd name="T6" fmla="*/ 14 w 62"/>
                <a:gd name="T7" fmla="*/ 66 h 73"/>
                <a:gd name="T8" fmla="*/ 59 w 62"/>
                <a:gd name="T9" fmla="*/ 9 h 73"/>
                <a:gd name="T10" fmla="*/ 54 w 62"/>
                <a:gd name="T11" fmla="*/ 3 h 73"/>
              </a:gdLst>
              <a:ahLst/>
              <a:cxnLst>
                <a:cxn ang="0">
                  <a:pos x="T0" y="T1"/>
                </a:cxn>
                <a:cxn ang="0">
                  <a:pos x="T2" y="T3"/>
                </a:cxn>
                <a:cxn ang="0">
                  <a:pos x="T4" y="T5"/>
                </a:cxn>
                <a:cxn ang="0">
                  <a:pos x="T6" y="T7"/>
                </a:cxn>
                <a:cxn ang="0">
                  <a:pos x="T8" y="T9"/>
                </a:cxn>
                <a:cxn ang="0">
                  <a:pos x="T10" y="T11"/>
                </a:cxn>
              </a:cxnLst>
              <a:rect l="0" t="0" r="r" b="b"/>
              <a:pathLst>
                <a:path w="62" h="73">
                  <a:moveTo>
                    <a:pt x="54" y="3"/>
                  </a:moveTo>
                  <a:cubicBezTo>
                    <a:pt x="32" y="17"/>
                    <a:pt x="15" y="37"/>
                    <a:pt x="4" y="60"/>
                  </a:cubicBezTo>
                  <a:cubicBezTo>
                    <a:pt x="0" y="68"/>
                    <a:pt x="10" y="73"/>
                    <a:pt x="14" y="66"/>
                  </a:cubicBezTo>
                  <a:cubicBezTo>
                    <a:pt x="14" y="66"/>
                    <a:pt x="14" y="66"/>
                    <a:pt x="14" y="66"/>
                  </a:cubicBezTo>
                  <a:cubicBezTo>
                    <a:pt x="25" y="44"/>
                    <a:pt x="40" y="26"/>
                    <a:pt x="59" y="9"/>
                  </a:cubicBezTo>
                  <a:cubicBezTo>
                    <a:pt x="62" y="6"/>
                    <a:pt x="58" y="0"/>
                    <a:pt x="5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9"/>
            <p:cNvSpPr/>
            <p:nvPr/>
          </p:nvSpPr>
          <p:spPr bwMode="auto">
            <a:xfrm rot="1151545">
              <a:off x="2517835" y="3557548"/>
              <a:ext cx="179604" cy="98782"/>
            </a:xfrm>
            <a:custGeom>
              <a:avLst/>
              <a:gdLst>
                <a:gd name="T0" fmla="*/ 68 w 76"/>
                <a:gd name="T1" fmla="*/ 2 h 42"/>
                <a:gd name="T2" fmla="*/ 36 w 76"/>
                <a:gd name="T3" fmla="*/ 20 h 42"/>
                <a:gd name="T4" fmla="*/ 3 w 76"/>
                <a:gd name="T5" fmla="*/ 34 h 42"/>
                <a:gd name="T6" fmla="*/ 6 w 76"/>
                <a:gd name="T7" fmla="*/ 42 h 42"/>
                <a:gd name="T8" fmla="*/ 40 w 76"/>
                <a:gd name="T9" fmla="*/ 30 h 42"/>
                <a:gd name="T10" fmla="*/ 73 w 76"/>
                <a:gd name="T11" fmla="*/ 9 h 42"/>
                <a:gd name="T12" fmla="*/ 68 w 76"/>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76" h="42">
                  <a:moveTo>
                    <a:pt x="68" y="2"/>
                  </a:moveTo>
                  <a:cubicBezTo>
                    <a:pt x="57" y="8"/>
                    <a:pt x="47" y="15"/>
                    <a:pt x="36" y="20"/>
                  </a:cubicBezTo>
                  <a:cubicBezTo>
                    <a:pt x="26" y="25"/>
                    <a:pt x="13" y="27"/>
                    <a:pt x="3" y="34"/>
                  </a:cubicBezTo>
                  <a:cubicBezTo>
                    <a:pt x="0" y="36"/>
                    <a:pt x="1" y="42"/>
                    <a:pt x="6" y="42"/>
                  </a:cubicBezTo>
                  <a:cubicBezTo>
                    <a:pt x="17" y="42"/>
                    <a:pt x="29" y="35"/>
                    <a:pt x="40" y="30"/>
                  </a:cubicBezTo>
                  <a:cubicBezTo>
                    <a:pt x="51" y="24"/>
                    <a:pt x="63" y="17"/>
                    <a:pt x="73" y="9"/>
                  </a:cubicBezTo>
                  <a:cubicBezTo>
                    <a:pt x="76" y="6"/>
                    <a:pt x="72" y="0"/>
                    <a:pt x="6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
            <p:cNvSpPr/>
            <p:nvPr/>
          </p:nvSpPr>
          <p:spPr bwMode="auto">
            <a:xfrm rot="1151545">
              <a:off x="2595274" y="2959364"/>
              <a:ext cx="209912" cy="42656"/>
            </a:xfrm>
            <a:custGeom>
              <a:avLst/>
              <a:gdLst>
                <a:gd name="T0" fmla="*/ 84 w 89"/>
                <a:gd name="T1" fmla="*/ 5 h 18"/>
                <a:gd name="T2" fmla="*/ 21 w 89"/>
                <a:gd name="T3" fmla="*/ 5 h 18"/>
                <a:gd name="T4" fmla="*/ 14 w 89"/>
                <a:gd name="T5" fmla="*/ 2 h 18"/>
                <a:gd name="T6" fmla="*/ 5 w 89"/>
                <a:gd name="T7" fmla="*/ 7 h 18"/>
                <a:gd name="T8" fmla="*/ 8 w 89"/>
                <a:gd name="T9" fmla="*/ 17 h 18"/>
                <a:gd name="T10" fmla="*/ 84 w 89"/>
                <a:gd name="T11" fmla="*/ 13 h 18"/>
                <a:gd name="T12" fmla="*/ 84 w 89"/>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89" h="18">
                  <a:moveTo>
                    <a:pt x="84" y="5"/>
                  </a:moveTo>
                  <a:cubicBezTo>
                    <a:pt x="63" y="4"/>
                    <a:pt x="42" y="5"/>
                    <a:pt x="21" y="5"/>
                  </a:cubicBezTo>
                  <a:cubicBezTo>
                    <a:pt x="20" y="3"/>
                    <a:pt x="17" y="0"/>
                    <a:pt x="14" y="2"/>
                  </a:cubicBezTo>
                  <a:cubicBezTo>
                    <a:pt x="11" y="3"/>
                    <a:pt x="8" y="5"/>
                    <a:pt x="5" y="7"/>
                  </a:cubicBezTo>
                  <a:cubicBezTo>
                    <a:pt x="0" y="9"/>
                    <a:pt x="2" y="18"/>
                    <a:pt x="8" y="17"/>
                  </a:cubicBezTo>
                  <a:cubicBezTo>
                    <a:pt x="33" y="16"/>
                    <a:pt x="59" y="16"/>
                    <a:pt x="84" y="13"/>
                  </a:cubicBezTo>
                  <a:cubicBezTo>
                    <a:pt x="88" y="12"/>
                    <a:pt x="89" y="5"/>
                    <a:pt x="8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1"/>
            <p:cNvSpPr/>
            <p:nvPr/>
          </p:nvSpPr>
          <p:spPr bwMode="auto">
            <a:xfrm rot="1151545">
              <a:off x="3041449" y="2521058"/>
              <a:ext cx="148173" cy="148173"/>
            </a:xfrm>
            <a:custGeom>
              <a:avLst/>
              <a:gdLst>
                <a:gd name="T0" fmla="*/ 59 w 63"/>
                <a:gd name="T1" fmla="*/ 53 h 63"/>
                <a:gd name="T2" fmla="*/ 33 w 63"/>
                <a:gd name="T3" fmla="*/ 26 h 63"/>
                <a:gd name="T4" fmla="*/ 8 w 63"/>
                <a:gd name="T5" fmla="*/ 2 h 63"/>
                <a:gd name="T6" fmla="*/ 2 w 63"/>
                <a:gd name="T7" fmla="*/ 8 h 63"/>
                <a:gd name="T8" fmla="*/ 26 w 63"/>
                <a:gd name="T9" fmla="*/ 34 h 63"/>
                <a:gd name="T10" fmla="*/ 53 w 63"/>
                <a:gd name="T11" fmla="*/ 60 h 63"/>
                <a:gd name="T12" fmla="*/ 59 w 63"/>
                <a:gd name="T13" fmla="*/ 53 h 63"/>
              </a:gdLst>
              <a:ahLst/>
              <a:cxnLst>
                <a:cxn ang="0">
                  <a:pos x="T0" y="T1"/>
                </a:cxn>
                <a:cxn ang="0">
                  <a:pos x="T2" y="T3"/>
                </a:cxn>
                <a:cxn ang="0">
                  <a:pos x="T4" y="T5"/>
                </a:cxn>
                <a:cxn ang="0">
                  <a:pos x="T6" y="T7"/>
                </a:cxn>
                <a:cxn ang="0">
                  <a:pos x="T8" y="T9"/>
                </a:cxn>
                <a:cxn ang="0">
                  <a:pos x="T10" y="T11"/>
                </a:cxn>
                <a:cxn ang="0">
                  <a:pos x="T12" y="T13"/>
                </a:cxn>
              </a:cxnLst>
              <a:rect l="0" t="0" r="r" b="b"/>
              <a:pathLst>
                <a:path w="63" h="63">
                  <a:moveTo>
                    <a:pt x="59" y="53"/>
                  </a:moveTo>
                  <a:cubicBezTo>
                    <a:pt x="51" y="44"/>
                    <a:pt x="42" y="35"/>
                    <a:pt x="33" y="26"/>
                  </a:cubicBezTo>
                  <a:cubicBezTo>
                    <a:pt x="26" y="18"/>
                    <a:pt x="18" y="6"/>
                    <a:pt x="8" y="2"/>
                  </a:cubicBezTo>
                  <a:cubicBezTo>
                    <a:pt x="4" y="0"/>
                    <a:pt x="0" y="4"/>
                    <a:pt x="2" y="8"/>
                  </a:cubicBezTo>
                  <a:cubicBezTo>
                    <a:pt x="6" y="18"/>
                    <a:pt x="18" y="26"/>
                    <a:pt x="26" y="34"/>
                  </a:cubicBezTo>
                  <a:cubicBezTo>
                    <a:pt x="35" y="42"/>
                    <a:pt x="43" y="51"/>
                    <a:pt x="53" y="60"/>
                  </a:cubicBezTo>
                  <a:cubicBezTo>
                    <a:pt x="57" y="63"/>
                    <a:pt x="63" y="58"/>
                    <a:pt x="59"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2"/>
            <p:cNvSpPr/>
            <p:nvPr/>
          </p:nvSpPr>
          <p:spPr bwMode="auto">
            <a:xfrm rot="1151545">
              <a:off x="3603510" y="2308568"/>
              <a:ext cx="89802" cy="195320"/>
            </a:xfrm>
            <a:custGeom>
              <a:avLst/>
              <a:gdLst>
                <a:gd name="T0" fmla="*/ 36 w 38"/>
                <a:gd name="T1" fmla="*/ 74 h 83"/>
                <a:gd name="T2" fmla="*/ 23 w 38"/>
                <a:gd name="T3" fmla="*/ 36 h 83"/>
                <a:gd name="T4" fmla="*/ 9 w 38"/>
                <a:gd name="T5" fmla="*/ 3 h 83"/>
                <a:gd name="T6" fmla="*/ 1 w 38"/>
                <a:gd name="T7" fmla="*/ 5 h 83"/>
                <a:gd name="T8" fmla="*/ 13 w 38"/>
                <a:gd name="T9" fmla="*/ 42 h 83"/>
                <a:gd name="T10" fmla="*/ 27 w 38"/>
                <a:gd name="T11" fmla="*/ 78 h 83"/>
                <a:gd name="T12" fmla="*/ 36 w 38"/>
                <a:gd name="T13" fmla="*/ 74 h 83"/>
              </a:gdLst>
              <a:ahLst/>
              <a:cxnLst>
                <a:cxn ang="0">
                  <a:pos x="T0" y="T1"/>
                </a:cxn>
                <a:cxn ang="0">
                  <a:pos x="T2" y="T3"/>
                </a:cxn>
                <a:cxn ang="0">
                  <a:pos x="T4" y="T5"/>
                </a:cxn>
                <a:cxn ang="0">
                  <a:pos x="T6" y="T7"/>
                </a:cxn>
                <a:cxn ang="0">
                  <a:pos x="T8" y="T9"/>
                </a:cxn>
                <a:cxn ang="0">
                  <a:pos x="T10" y="T11"/>
                </a:cxn>
                <a:cxn ang="0">
                  <a:pos x="T12" y="T13"/>
                </a:cxn>
              </a:cxnLst>
              <a:rect l="0" t="0" r="r" b="b"/>
              <a:pathLst>
                <a:path w="38" h="83">
                  <a:moveTo>
                    <a:pt x="36" y="74"/>
                  </a:moveTo>
                  <a:cubicBezTo>
                    <a:pt x="32" y="61"/>
                    <a:pt x="28" y="49"/>
                    <a:pt x="23" y="36"/>
                  </a:cubicBezTo>
                  <a:cubicBezTo>
                    <a:pt x="19" y="25"/>
                    <a:pt x="16" y="13"/>
                    <a:pt x="9" y="3"/>
                  </a:cubicBezTo>
                  <a:cubicBezTo>
                    <a:pt x="7" y="0"/>
                    <a:pt x="0" y="1"/>
                    <a:pt x="1" y="5"/>
                  </a:cubicBezTo>
                  <a:cubicBezTo>
                    <a:pt x="2" y="18"/>
                    <a:pt x="9" y="30"/>
                    <a:pt x="13" y="42"/>
                  </a:cubicBezTo>
                  <a:cubicBezTo>
                    <a:pt x="18" y="54"/>
                    <a:pt x="22" y="66"/>
                    <a:pt x="27" y="78"/>
                  </a:cubicBezTo>
                  <a:cubicBezTo>
                    <a:pt x="30" y="83"/>
                    <a:pt x="38" y="79"/>
                    <a:pt x="36"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3"/>
            <p:cNvSpPr/>
            <p:nvPr/>
          </p:nvSpPr>
          <p:spPr bwMode="auto">
            <a:xfrm rot="1151545">
              <a:off x="4248554" y="2394434"/>
              <a:ext cx="75209" cy="214403"/>
            </a:xfrm>
            <a:custGeom>
              <a:avLst/>
              <a:gdLst>
                <a:gd name="T0" fmla="*/ 25 w 32"/>
                <a:gd name="T1" fmla="*/ 3 h 91"/>
                <a:gd name="T2" fmla="*/ 13 w 32"/>
                <a:gd name="T3" fmla="*/ 41 h 91"/>
                <a:gd name="T4" fmla="*/ 2 w 32"/>
                <a:gd name="T5" fmla="*/ 84 h 91"/>
                <a:gd name="T6" fmla="*/ 9 w 32"/>
                <a:gd name="T7" fmla="*/ 86 h 91"/>
                <a:gd name="T8" fmla="*/ 22 w 32"/>
                <a:gd name="T9" fmla="*/ 43 h 91"/>
                <a:gd name="T10" fmla="*/ 32 w 32"/>
                <a:gd name="T11" fmla="*/ 5 h 91"/>
                <a:gd name="T12" fmla="*/ 25 w 32"/>
                <a:gd name="T13" fmla="*/ 3 h 91"/>
              </a:gdLst>
              <a:ahLst/>
              <a:cxnLst>
                <a:cxn ang="0">
                  <a:pos x="T0" y="T1"/>
                </a:cxn>
                <a:cxn ang="0">
                  <a:pos x="T2" y="T3"/>
                </a:cxn>
                <a:cxn ang="0">
                  <a:pos x="T4" y="T5"/>
                </a:cxn>
                <a:cxn ang="0">
                  <a:pos x="T6" y="T7"/>
                </a:cxn>
                <a:cxn ang="0">
                  <a:pos x="T8" y="T9"/>
                </a:cxn>
                <a:cxn ang="0">
                  <a:pos x="T10" y="T11"/>
                </a:cxn>
                <a:cxn ang="0">
                  <a:pos x="T12" y="T13"/>
                </a:cxn>
              </a:cxnLst>
              <a:rect l="0" t="0" r="r" b="b"/>
              <a:pathLst>
                <a:path w="32" h="91">
                  <a:moveTo>
                    <a:pt x="25" y="3"/>
                  </a:moveTo>
                  <a:cubicBezTo>
                    <a:pt x="18" y="14"/>
                    <a:pt x="16" y="28"/>
                    <a:pt x="13" y="41"/>
                  </a:cubicBezTo>
                  <a:cubicBezTo>
                    <a:pt x="9" y="55"/>
                    <a:pt x="5" y="69"/>
                    <a:pt x="2" y="84"/>
                  </a:cubicBezTo>
                  <a:cubicBezTo>
                    <a:pt x="0" y="89"/>
                    <a:pt x="8" y="91"/>
                    <a:pt x="9" y="86"/>
                  </a:cubicBezTo>
                  <a:cubicBezTo>
                    <a:pt x="14" y="72"/>
                    <a:pt x="18" y="58"/>
                    <a:pt x="22" y="43"/>
                  </a:cubicBezTo>
                  <a:cubicBezTo>
                    <a:pt x="26" y="31"/>
                    <a:pt x="32" y="18"/>
                    <a:pt x="32" y="5"/>
                  </a:cubicBezTo>
                  <a:cubicBezTo>
                    <a:pt x="32" y="1"/>
                    <a:pt x="27" y="0"/>
                    <a:pt x="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4"/>
            <p:cNvSpPr/>
            <p:nvPr/>
          </p:nvSpPr>
          <p:spPr bwMode="auto">
            <a:xfrm rot="1151545">
              <a:off x="4747175" y="2788084"/>
              <a:ext cx="143683" cy="179604"/>
            </a:xfrm>
            <a:custGeom>
              <a:avLst/>
              <a:gdLst>
                <a:gd name="T0" fmla="*/ 53 w 61"/>
                <a:gd name="T1" fmla="*/ 2 h 76"/>
                <a:gd name="T2" fmla="*/ 25 w 61"/>
                <a:gd name="T3" fmla="*/ 34 h 76"/>
                <a:gd name="T4" fmla="*/ 1 w 61"/>
                <a:gd name="T5" fmla="*/ 69 h 76"/>
                <a:gd name="T6" fmla="*/ 6 w 61"/>
                <a:gd name="T7" fmla="*/ 74 h 76"/>
                <a:gd name="T8" fmla="*/ 33 w 61"/>
                <a:gd name="T9" fmla="*/ 39 h 76"/>
                <a:gd name="T10" fmla="*/ 59 w 61"/>
                <a:gd name="T11" fmla="*/ 8 h 76"/>
                <a:gd name="T12" fmla="*/ 53 w 61"/>
                <a:gd name="T13" fmla="*/ 2 h 76"/>
              </a:gdLst>
              <a:ahLst/>
              <a:cxnLst>
                <a:cxn ang="0">
                  <a:pos x="T0" y="T1"/>
                </a:cxn>
                <a:cxn ang="0">
                  <a:pos x="T2" y="T3"/>
                </a:cxn>
                <a:cxn ang="0">
                  <a:pos x="T4" y="T5"/>
                </a:cxn>
                <a:cxn ang="0">
                  <a:pos x="T6" y="T7"/>
                </a:cxn>
                <a:cxn ang="0">
                  <a:pos x="T8" y="T9"/>
                </a:cxn>
                <a:cxn ang="0">
                  <a:pos x="T10" y="T11"/>
                </a:cxn>
                <a:cxn ang="0">
                  <a:pos x="T12" y="T13"/>
                </a:cxn>
              </a:cxnLst>
              <a:rect l="0" t="0" r="r" b="b"/>
              <a:pathLst>
                <a:path w="61" h="76">
                  <a:moveTo>
                    <a:pt x="53" y="2"/>
                  </a:moveTo>
                  <a:cubicBezTo>
                    <a:pt x="42" y="11"/>
                    <a:pt x="33" y="23"/>
                    <a:pt x="25" y="34"/>
                  </a:cubicBezTo>
                  <a:cubicBezTo>
                    <a:pt x="16" y="45"/>
                    <a:pt x="7" y="57"/>
                    <a:pt x="1" y="69"/>
                  </a:cubicBezTo>
                  <a:cubicBezTo>
                    <a:pt x="0" y="73"/>
                    <a:pt x="3" y="76"/>
                    <a:pt x="6" y="74"/>
                  </a:cubicBezTo>
                  <a:cubicBezTo>
                    <a:pt x="16" y="63"/>
                    <a:pt x="24" y="51"/>
                    <a:pt x="33" y="39"/>
                  </a:cubicBezTo>
                  <a:cubicBezTo>
                    <a:pt x="42" y="29"/>
                    <a:pt x="52" y="19"/>
                    <a:pt x="59" y="8"/>
                  </a:cubicBezTo>
                  <a:cubicBezTo>
                    <a:pt x="61" y="5"/>
                    <a:pt x="57"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5"/>
            <p:cNvSpPr/>
            <p:nvPr/>
          </p:nvSpPr>
          <p:spPr bwMode="auto">
            <a:xfrm rot="1151545">
              <a:off x="4934489" y="3378619"/>
              <a:ext cx="193075" cy="88680"/>
            </a:xfrm>
            <a:custGeom>
              <a:avLst/>
              <a:gdLst>
                <a:gd name="T0" fmla="*/ 77 w 82"/>
                <a:gd name="T1" fmla="*/ 2 h 38"/>
                <a:gd name="T2" fmla="*/ 38 w 82"/>
                <a:gd name="T3" fmla="*/ 12 h 38"/>
                <a:gd name="T4" fmla="*/ 3 w 82"/>
                <a:gd name="T5" fmla="*/ 32 h 38"/>
                <a:gd name="T6" fmla="*/ 7 w 82"/>
                <a:gd name="T7" fmla="*/ 37 h 38"/>
                <a:gd name="T8" fmla="*/ 45 w 82"/>
                <a:gd name="T9" fmla="*/ 19 h 38"/>
                <a:gd name="T10" fmla="*/ 78 w 82"/>
                <a:gd name="T11" fmla="*/ 9 h 38"/>
                <a:gd name="T12" fmla="*/ 77 w 82"/>
                <a:gd name="T13" fmla="*/ 2 h 38"/>
              </a:gdLst>
              <a:ahLst/>
              <a:cxnLst>
                <a:cxn ang="0">
                  <a:pos x="T0" y="T1"/>
                </a:cxn>
                <a:cxn ang="0">
                  <a:pos x="T2" y="T3"/>
                </a:cxn>
                <a:cxn ang="0">
                  <a:pos x="T4" y="T5"/>
                </a:cxn>
                <a:cxn ang="0">
                  <a:pos x="T6" y="T7"/>
                </a:cxn>
                <a:cxn ang="0">
                  <a:pos x="T8" y="T9"/>
                </a:cxn>
                <a:cxn ang="0">
                  <a:pos x="T10" y="T11"/>
                </a:cxn>
                <a:cxn ang="0">
                  <a:pos x="T12" y="T13"/>
                </a:cxn>
              </a:cxnLst>
              <a:rect l="0" t="0" r="r" b="b"/>
              <a:pathLst>
                <a:path w="82" h="38">
                  <a:moveTo>
                    <a:pt x="77" y="2"/>
                  </a:moveTo>
                  <a:cubicBezTo>
                    <a:pt x="64" y="0"/>
                    <a:pt x="49" y="7"/>
                    <a:pt x="38" y="12"/>
                  </a:cubicBezTo>
                  <a:cubicBezTo>
                    <a:pt x="25" y="17"/>
                    <a:pt x="13" y="23"/>
                    <a:pt x="3" y="32"/>
                  </a:cubicBezTo>
                  <a:cubicBezTo>
                    <a:pt x="0" y="34"/>
                    <a:pt x="4" y="38"/>
                    <a:pt x="7" y="37"/>
                  </a:cubicBezTo>
                  <a:cubicBezTo>
                    <a:pt x="20" y="31"/>
                    <a:pt x="32" y="23"/>
                    <a:pt x="45" y="19"/>
                  </a:cubicBezTo>
                  <a:cubicBezTo>
                    <a:pt x="56" y="15"/>
                    <a:pt x="68" y="14"/>
                    <a:pt x="78" y="9"/>
                  </a:cubicBezTo>
                  <a:cubicBezTo>
                    <a:pt x="82" y="7"/>
                    <a:pt x="80" y="2"/>
                    <a:pt x="7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6"/>
            <p:cNvSpPr/>
            <p:nvPr/>
          </p:nvSpPr>
          <p:spPr bwMode="auto">
            <a:xfrm rot="1151545">
              <a:off x="4730173" y="4105641"/>
              <a:ext cx="204300" cy="42656"/>
            </a:xfrm>
            <a:custGeom>
              <a:avLst/>
              <a:gdLst>
                <a:gd name="T0" fmla="*/ 83 w 87"/>
                <a:gd name="T1" fmla="*/ 9 h 18"/>
                <a:gd name="T2" fmla="*/ 6 w 87"/>
                <a:gd name="T3" fmla="*/ 3 h 18"/>
                <a:gd name="T4" fmla="*/ 6 w 87"/>
                <a:gd name="T5" fmla="*/ 11 h 18"/>
                <a:gd name="T6" fmla="*/ 44 w 87"/>
                <a:gd name="T7" fmla="*/ 12 h 18"/>
                <a:gd name="T8" fmla="*/ 82 w 87"/>
                <a:gd name="T9" fmla="*/ 17 h 18"/>
                <a:gd name="T10" fmla="*/ 83 w 87"/>
                <a:gd name="T11" fmla="*/ 9 h 18"/>
              </a:gdLst>
              <a:ahLst/>
              <a:cxnLst>
                <a:cxn ang="0">
                  <a:pos x="T0" y="T1"/>
                </a:cxn>
                <a:cxn ang="0">
                  <a:pos x="T2" y="T3"/>
                </a:cxn>
                <a:cxn ang="0">
                  <a:pos x="T4" y="T5"/>
                </a:cxn>
                <a:cxn ang="0">
                  <a:pos x="T6" y="T7"/>
                </a:cxn>
                <a:cxn ang="0">
                  <a:pos x="T8" y="T9"/>
                </a:cxn>
                <a:cxn ang="0">
                  <a:pos x="T10" y="T11"/>
                </a:cxn>
              </a:cxnLst>
              <a:rect l="0" t="0" r="r" b="b"/>
              <a:pathLst>
                <a:path w="87" h="18">
                  <a:moveTo>
                    <a:pt x="83" y="9"/>
                  </a:moveTo>
                  <a:cubicBezTo>
                    <a:pt x="60" y="0"/>
                    <a:pt x="30" y="1"/>
                    <a:pt x="6" y="3"/>
                  </a:cubicBezTo>
                  <a:cubicBezTo>
                    <a:pt x="1" y="3"/>
                    <a:pt x="0" y="11"/>
                    <a:pt x="6" y="11"/>
                  </a:cubicBezTo>
                  <a:cubicBezTo>
                    <a:pt x="19" y="10"/>
                    <a:pt x="31" y="10"/>
                    <a:pt x="44" y="12"/>
                  </a:cubicBezTo>
                  <a:cubicBezTo>
                    <a:pt x="57" y="13"/>
                    <a:pt x="69" y="17"/>
                    <a:pt x="82" y="17"/>
                  </a:cubicBezTo>
                  <a:cubicBezTo>
                    <a:pt x="87" y="18"/>
                    <a:pt x="87" y="11"/>
                    <a:pt x="8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7"/>
            <p:cNvSpPr/>
            <p:nvPr/>
          </p:nvSpPr>
          <p:spPr bwMode="auto">
            <a:xfrm rot="1151545">
              <a:off x="4390104" y="4589970"/>
              <a:ext cx="208790" cy="99905"/>
            </a:xfrm>
            <a:custGeom>
              <a:avLst/>
              <a:gdLst>
                <a:gd name="T0" fmla="*/ 86 w 89"/>
                <a:gd name="T1" fmla="*/ 34 h 42"/>
                <a:gd name="T2" fmla="*/ 49 w 89"/>
                <a:gd name="T3" fmla="*/ 17 h 42"/>
                <a:gd name="T4" fmla="*/ 7 w 89"/>
                <a:gd name="T5" fmla="*/ 2 h 42"/>
                <a:gd name="T6" fmla="*/ 5 w 89"/>
                <a:gd name="T7" fmla="*/ 9 h 42"/>
                <a:gd name="T8" fmla="*/ 48 w 89"/>
                <a:gd name="T9" fmla="*/ 27 h 42"/>
                <a:gd name="T10" fmla="*/ 83 w 89"/>
                <a:gd name="T11" fmla="*/ 41 h 42"/>
                <a:gd name="T12" fmla="*/ 86 w 89"/>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89" h="42">
                  <a:moveTo>
                    <a:pt x="86" y="34"/>
                  </a:moveTo>
                  <a:cubicBezTo>
                    <a:pt x="75" y="26"/>
                    <a:pt x="61" y="22"/>
                    <a:pt x="49" y="17"/>
                  </a:cubicBezTo>
                  <a:cubicBezTo>
                    <a:pt x="35" y="11"/>
                    <a:pt x="21" y="6"/>
                    <a:pt x="7" y="2"/>
                  </a:cubicBezTo>
                  <a:cubicBezTo>
                    <a:pt x="2" y="0"/>
                    <a:pt x="0" y="7"/>
                    <a:pt x="5" y="9"/>
                  </a:cubicBezTo>
                  <a:cubicBezTo>
                    <a:pt x="19" y="15"/>
                    <a:pt x="34" y="21"/>
                    <a:pt x="48" y="27"/>
                  </a:cubicBezTo>
                  <a:cubicBezTo>
                    <a:pt x="59" y="32"/>
                    <a:pt x="71" y="38"/>
                    <a:pt x="83" y="41"/>
                  </a:cubicBezTo>
                  <a:cubicBezTo>
                    <a:pt x="87" y="42"/>
                    <a:pt x="89" y="36"/>
                    <a:pt x="86"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14781" y="322990"/>
            <a:ext cx="710064" cy="665123"/>
            <a:chOff x="1753" y="198"/>
            <a:chExt cx="4187" cy="3922"/>
          </a:xfrm>
          <a:solidFill>
            <a:srgbClr val="35AFA2"/>
          </a:solidFill>
        </p:grpSpPr>
        <p:sp>
          <p:nvSpPr>
            <p:cNvPr id="5" name="Freeform 5"/>
            <p:cNvSpPr>
              <a:spLocks noEditPoints="1"/>
            </p:cNvSpPr>
            <p:nvPr/>
          </p:nvSpPr>
          <p:spPr bwMode="auto">
            <a:xfrm>
              <a:off x="1753" y="198"/>
              <a:ext cx="4187" cy="3922"/>
            </a:xfrm>
            <a:custGeom>
              <a:avLst/>
              <a:gdLst>
                <a:gd name="T0" fmla="*/ 1560 w 2000"/>
                <a:gd name="T1" fmla="*/ 1664 h 1871"/>
                <a:gd name="T2" fmla="*/ 1209 w 2000"/>
                <a:gd name="T3" fmla="*/ 1865 h 1871"/>
                <a:gd name="T4" fmla="*/ 293 w 2000"/>
                <a:gd name="T5" fmla="*/ 1868 h 1871"/>
                <a:gd name="T6" fmla="*/ 190 w 2000"/>
                <a:gd name="T7" fmla="*/ 1645 h 1871"/>
                <a:gd name="T8" fmla="*/ 90 w 2000"/>
                <a:gd name="T9" fmla="*/ 1595 h 1871"/>
                <a:gd name="T10" fmla="*/ 94 w 2000"/>
                <a:gd name="T11" fmla="*/ 1358 h 1871"/>
                <a:gd name="T12" fmla="*/ 77 w 2000"/>
                <a:gd name="T13" fmla="*/ 1302 h 1871"/>
                <a:gd name="T14" fmla="*/ 183 w 2000"/>
                <a:gd name="T15" fmla="*/ 1058 h 1871"/>
                <a:gd name="T16" fmla="*/ 90 w 2000"/>
                <a:gd name="T17" fmla="*/ 1003 h 1871"/>
                <a:gd name="T18" fmla="*/ 93 w 2000"/>
                <a:gd name="T19" fmla="*/ 716 h 1871"/>
                <a:gd name="T20" fmla="*/ 27 w 2000"/>
                <a:gd name="T21" fmla="*/ 671 h 1871"/>
                <a:gd name="T22" fmla="*/ 142 w 2000"/>
                <a:gd name="T23" fmla="*/ 389 h 1871"/>
                <a:gd name="T24" fmla="*/ 60 w 2000"/>
                <a:gd name="T25" fmla="*/ 338 h 1871"/>
                <a:gd name="T26" fmla="*/ 197 w 2000"/>
                <a:gd name="T27" fmla="*/ 233 h 1871"/>
                <a:gd name="T28" fmla="*/ 578 w 2000"/>
                <a:gd name="T29" fmla="*/ 34 h 1871"/>
                <a:gd name="T30" fmla="*/ 1547 w 2000"/>
                <a:gd name="T31" fmla="*/ 35 h 1871"/>
                <a:gd name="T32" fmla="*/ 1560 w 2000"/>
                <a:gd name="T33" fmla="*/ 525 h 1871"/>
                <a:gd name="T34" fmla="*/ 1713 w 2000"/>
                <a:gd name="T35" fmla="*/ 341 h 1871"/>
                <a:gd name="T36" fmla="*/ 1973 w 2000"/>
                <a:gd name="T37" fmla="*/ 499 h 1871"/>
                <a:gd name="T38" fmla="*/ 1552 w 2000"/>
                <a:gd name="T39" fmla="*/ 1223 h 1871"/>
                <a:gd name="T40" fmla="*/ 392 w 2000"/>
                <a:gd name="T41" fmla="*/ 1819 h 1871"/>
                <a:gd name="T42" fmla="*/ 1499 w 2000"/>
                <a:gd name="T43" fmla="*/ 1721 h 1871"/>
                <a:gd name="T44" fmla="*/ 1507 w 2000"/>
                <a:gd name="T45" fmla="*/ 1279 h 1871"/>
                <a:gd name="T46" fmla="*/ 1064 w 2000"/>
                <a:gd name="T47" fmla="*/ 1709 h 1871"/>
                <a:gd name="T48" fmla="*/ 1052 w 2000"/>
                <a:gd name="T49" fmla="*/ 1549 h 1871"/>
                <a:gd name="T50" fmla="*/ 1510 w 2000"/>
                <a:gd name="T51" fmla="*/ 599 h 1871"/>
                <a:gd name="T52" fmla="*/ 1491 w 2000"/>
                <a:gd name="T53" fmla="*/ 154 h 1871"/>
                <a:gd name="T54" fmla="*/ 1125 w 2000"/>
                <a:gd name="T55" fmla="*/ 64 h 1871"/>
                <a:gd name="T56" fmla="*/ 255 w 2000"/>
                <a:gd name="T57" fmla="*/ 164 h 1871"/>
                <a:gd name="T58" fmla="*/ 380 w 2000"/>
                <a:gd name="T59" fmla="*/ 382 h 1871"/>
                <a:gd name="T60" fmla="*/ 249 w 2000"/>
                <a:gd name="T61" fmla="*/ 668 h 1871"/>
                <a:gd name="T62" fmla="*/ 387 w 2000"/>
                <a:gd name="T63" fmla="*/ 711 h 1871"/>
                <a:gd name="T64" fmla="*/ 247 w 2000"/>
                <a:gd name="T65" fmla="*/ 719 h 1871"/>
                <a:gd name="T66" fmla="*/ 352 w 2000"/>
                <a:gd name="T67" fmla="*/ 1031 h 1871"/>
                <a:gd name="T68" fmla="*/ 230 w 2000"/>
                <a:gd name="T69" fmla="*/ 1302 h 1871"/>
                <a:gd name="T70" fmla="*/ 372 w 2000"/>
                <a:gd name="T71" fmla="*/ 1338 h 1871"/>
                <a:gd name="T72" fmla="*/ 254 w 2000"/>
                <a:gd name="T73" fmla="*/ 1584 h 1871"/>
                <a:gd name="T74" fmla="*/ 436 w 2000"/>
                <a:gd name="T75" fmla="*/ 1612 h 1871"/>
                <a:gd name="T76" fmla="*/ 250 w 2000"/>
                <a:gd name="T77" fmla="*/ 1639 h 1871"/>
                <a:gd name="T78" fmla="*/ 1820 w 2000"/>
                <a:gd name="T79" fmla="*/ 727 h 1871"/>
                <a:gd name="T80" fmla="*/ 1649 w 2000"/>
                <a:gd name="T81" fmla="*/ 591 h 1871"/>
                <a:gd name="T82" fmla="*/ 1429 w 2000"/>
                <a:gd name="T83" fmla="*/ 1308 h 1871"/>
                <a:gd name="T84" fmla="*/ 1232 w 2000"/>
                <a:gd name="T85" fmla="*/ 1263 h 1871"/>
                <a:gd name="T86" fmla="*/ 1084 w 2000"/>
                <a:gd name="T87" fmla="*/ 1641 h 1871"/>
                <a:gd name="T88" fmla="*/ 1645 w 2000"/>
                <a:gd name="T89" fmla="*/ 532 h 1871"/>
                <a:gd name="T90" fmla="*/ 1886 w 2000"/>
                <a:gd name="T91" fmla="*/ 612 h 1871"/>
                <a:gd name="T92" fmla="*/ 1626 w 2000"/>
                <a:gd name="T93" fmla="*/ 52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1871">
                  <a:moveTo>
                    <a:pt x="1552" y="1223"/>
                  </a:moveTo>
                  <a:cubicBezTo>
                    <a:pt x="1557" y="1241"/>
                    <a:pt x="1563" y="1253"/>
                    <a:pt x="1563" y="1266"/>
                  </a:cubicBezTo>
                  <a:cubicBezTo>
                    <a:pt x="1563" y="1399"/>
                    <a:pt x="1562" y="1531"/>
                    <a:pt x="1560" y="1664"/>
                  </a:cubicBezTo>
                  <a:cubicBezTo>
                    <a:pt x="1559" y="1699"/>
                    <a:pt x="1556" y="1734"/>
                    <a:pt x="1553" y="1770"/>
                  </a:cubicBezTo>
                  <a:cubicBezTo>
                    <a:pt x="1548" y="1827"/>
                    <a:pt x="1533" y="1856"/>
                    <a:pt x="1454" y="1862"/>
                  </a:cubicBezTo>
                  <a:cubicBezTo>
                    <a:pt x="1373" y="1868"/>
                    <a:pt x="1291" y="1865"/>
                    <a:pt x="1209" y="1865"/>
                  </a:cubicBezTo>
                  <a:cubicBezTo>
                    <a:pt x="960" y="1866"/>
                    <a:pt x="712" y="1865"/>
                    <a:pt x="463" y="1865"/>
                  </a:cubicBezTo>
                  <a:cubicBezTo>
                    <a:pt x="422" y="1866"/>
                    <a:pt x="382" y="1870"/>
                    <a:pt x="341" y="1871"/>
                  </a:cubicBezTo>
                  <a:cubicBezTo>
                    <a:pt x="325" y="1871"/>
                    <a:pt x="309" y="1870"/>
                    <a:pt x="293" y="1868"/>
                  </a:cubicBezTo>
                  <a:cubicBezTo>
                    <a:pt x="246" y="1864"/>
                    <a:pt x="218" y="1836"/>
                    <a:pt x="209" y="1791"/>
                  </a:cubicBezTo>
                  <a:cubicBezTo>
                    <a:pt x="201" y="1755"/>
                    <a:pt x="197" y="1718"/>
                    <a:pt x="192" y="1681"/>
                  </a:cubicBezTo>
                  <a:cubicBezTo>
                    <a:pt x="191" y="1670"/>
                    <a:pt x="191" y="1659"/>
                    <a:pt x="190" y="1645"/>
                  </a:cubicBezTo>
                  <a:cubicBezTo>
                    <a:pt x="156" y="1647"/>
                    <a:pt x="124" y="1648"/>
                    <a:pt x="91" y="1651"/>
                  </a:cubicBezTo>
                  <a:cubicBezTo>
                    <a:pt x="75" y="1652"/>
                    <a:pt x="60" y="1651"/>
                    <a:pt x="57" y="1630"/>
                  </a:cubicBezTo>
                  <a:cubicBezTo>
                    <a:pt x="55" y="1613"/>
                    <a:pt x="70" y="1597"/>
                    <a:pt x="90" y="1595"/>
                  </a:cubicBezTo>
                  <a:cubicBezTo>
                    <a:pt x="122" y="1592"/>
                    <a:pt x="154" y="1589"/>
                    <a:pt x="191" y="1586"/>
                  </a:cubicBezTo>
                  <a:cubicBezTo>
                    <a:pt x="188" y="1511"/>
                    <a:pt x="186" y="1435"/>
                    <a:pt x="184" y="1358"/>
                  </a:cubicBezTo>
                  <a:cubicBezTo>
                    <a:pt x="152" y="1358"/>
                    <a:pt x="123" y="1358"/>
                    <a:pt x="94" y="1358"/>
                  </a:cubicBezTo>
                  <a:cubicBezTo>
                    <a:pt x="87" y="1358"/>
                    <a:pt x="80" y="1358"/>
                    <a:pt x="74" y="1357"/>
                  </a:cubicBezTo>
                  <a:cubicBezTo>
                    <a:pt x="58" y="1356"/>
                    <a:pt x="48" y="1346"/>
                    <a:pt x="49" y="1330"/>
                  </a:cubicBezTo>
                  <a:cubicBezTo>
                    <a:pt x="50" y="1313"/>
                    <a:pt x="59" y="1302"/>
                    <a:pt x="77" y="1302"/>
                  </a:cubicBezTo>
                  <a:cubicBezTo>
                    <a:pt x="104" y="1302"/>
                    <a:pt x="130" y="1302"/>
                    <a:pt x="157" y="1302"/>
                  </a:cubicBezTo>
                  <a:cubicBezTo>
                    <a:pt x="164" y="1302"/>
                    <a:pt x="171" y="1302"/>
                    <a:pt x="183" y="1302"/>
                  </a:cubicBezTo>
                  <a:cubicBezTo>
                    <a:pt x="183" y="1220"/>
                    <a:pt x="183" y="1141"/>
                    <a:pt x="183" y="1058"/>
                  </a:cubicBezTo>
                  <a:cubicBezTo>
                    <a:pt x="153" y="1058"/>
                    <a:pt x="121" y="1059"/>
                    <a:pt x="89" y="1058"/>
                  </a:cubicBezTo>
                  <a:cubicBezTo>
                    <a:pt x="64" y="1058"/>
                    <a:pt x="52" y="1049"/>
                    <a:pt x="52" y="1032"/>
                  </a:cubicBezTo>
                  <a:cubicBezTo>
                    <a:pt x="53" y="1013"/>
                    <a:pt x="67" y="1003"/>
                    <a:pt x="90" y="1003"/>
                  </a:cubicBezTo>
                  <a:cubicBezTo>
                    <a:pt x="122" y="1003"/>
                    <a:pt x="154" y="1003"/>
                    <a:pt x="190" y="1003"/>
                  </a:cubicBezTo>
                  <a:cubicBezTo>
                    <a:pt x="194" y="907"/>
                    <a:pt x="198" y="813"/>
                    <a:pt x="202" y="715"/>
                  </a:cubicBezTo>
                  <a:cubicBezTo>
                    <a:pt x="163" y="715"/>
                    <a:pt x="128" y="715"/>
                    <a:pt x="93" y="716"/>
                  </a:cubicBezTo>
                  <a:cubicBezTo>
                    <a:pt x="73" y="716"/>
                    <a:pt x="53" y="719"/>
                    <a:pt x="33" y="721"/>
                  </a:cubicBezTo>
                  <a:cubicBezTo>
                    <a:pt x="14" y="723"/>
                    <a:pt x="3" y="716"/>
                    <a:pt x="2" y="700"/>
                  </a:cubicBezTo>
                  <a:cubicBezTo>
                    <a:pt x="0" y="684"/>
                    <a:pt x="10" y="672"/>
                    <a:pt x="27" y="671"/>
                  </a:cubicBezTo>
                  <a:cubicBezTo>
                    <a:pt x="84" y="667"/>
                    <a:pt x="142" y="664"/>
                    <a:pt x="199" y="660"/>
                  </a:cubicBezTo>
                  <a:cubicBezTo>
                    <a:pt x="199" y="572"/>
                    <a:pt x="199" y="482"/>
                    <a:pt x="199" y="389"/>
                  </a:cubicBezTo>
                  <a:cubicBezTo>
                    <a:pt x="178" y="389"/>
                    <a:pt x="160" y="388"/>
                    <a:pt x="142" y="389"/>
                  </a:cubicBezTo>
                  <a:cubicBezTo>
                    <a:pt x="116" y="390"/>
                    <a:pt x="90" y="390"/>
                    <a:pt x="64" y="392"/>
                  </a:cubicBezTo>
                  <a:cubicBezTo>
                    <a:pt x="43" y="394"/>
                    <a:pt x="34" y="388"/>
                    <a:pt x="32" y="372"/>
                  </a:cubicBezTo>
                  <a:cubicBezTo>
                    <a:pt x="30" y="354"/>
                    <a:pt x="40" y="339"/>
                    <a:pt x="60" y="338"/>
                  </a:cubicBezTo>
                  <a:cubicBezTo>
                    <a:pt x="95" y="335"/>
                    <a:pt x="131" y="335"/>
                    <a:pt x="167" y="333"/>
                  </a:cubicBezTo>
                  <a:cubicBezTo>
                    <a:pt x="176" y="333"/>
                    <a:pt x="184" y="333"/>
                    <a:pt x="197" y="333"/>
                  </a:cubicBezTo>
                  <a:cubicBezTo>
                    <a:pt x="197" y="299"/>
                    <a:pt x="197" y="266"/>
                    <a:pt x="197" y="233"/>
                  </a:cubicBezTo>
                  <a:cubicBezTo>
                    <a:pt x="197" y="191"/>
                    <a:pt x="195" y="149"/>
                    <a:pt x="200" y="108"/>
                  </a:cubicBezTo>
                  <a:cubicBezTo>
                    <a:pt x="205" y="62"/>
                    <a:pt x="230" y="44"/>
                    <a:pt x="276" y="43"/>
                  </a:cubicBezTo>
                  <a:cubicBezTo>
                    <a:pt x="377" y="40"/>
                    <a:pt x="477" y="38"/>
                    <a:pt x="578" y="34"/>
                  </a:cubicBezTo>
                  <a:cubicBezTo>
                    <a:pt x="783" y="27"/>
                    <a:pt x="988" y="19"/>
                    <a:pt x="1193" y="12"/>
                  </a:cubicBezTo>
                  <a:cubicBezTo>
                    <a:pt x="1300" y="8"/>
                    <a:pt x="1406" y="4"/>
                    <a:pt x="1513" y="1"/>
                  </a:cubicBezTo>
                  <a:cubicBezTo>
                    <a:pt x="1536" y="0"/>
                    <a:pt x="1545" y="9"/>
                    <a:pt x="1547" y="35"/>
                  </a:cubicBezTo>
                  <a:cubicBezTo>
                    <a:pt x="1550" y="86"/>
                    <a:pt x="1554" y="138"/>
                    <a:pt x="1555" y="189"/>
                  </a:cubicBezTo>
                  <a:cubicBezTo>
                    <a:pt x="1558" y="294"/>
                    <a:pt x="1559" y="399"/>
                    <a:pt x="1560" y="505"/>
                  </a:cubicBezTo>
                  <a:cubicBezTo>
                    <a:pt x="1560" y="509"/>
                    <a:pt x="1560" y="514"/>
                    <a:pt x="1560" y="525"/>
                  </a:cubicBezTo>
                  <a:cubicBezTo>
                    <a:pt x="1567" y="515"/>
                    <a:pt x="1571" y="510"/>
                    <a:pt x="1575" y="505"/>
                  </a:cubicBezTo>
                  <a:cubicBezTo>
                    <a:pt x="1612" y="455"/>
                    <a:pt x="1650" y="404"/>
                    <a:pt x="1688" y="355"/>
                  </a:cubicBezTo>
                  <a:cubicBezTo>
                    <a:pt x="1693" y="348"/>
                    <a:pt x="1706" y="340"/>
                    <a:pt x="1713" y="341"/>
                  </a:cubicBezTo>
                  <a:cubicBezTo>
                    <a:pt x="1721" y="343"/>
                    <a:pt x="1726" y="356"/>
                    <a:pt x="1733" y="363"/>
                  </a:cubicBezTo>
                  <a:cubicBezTo>
                    <a:pt x="1738" y="370"/>
                    <a:pt x="1744" y="378"/>
                    <a:pt x="1751" y="382"/>
                  </a:cubicBezTo>
                  <a:cubicBezTo>
                    <a:pt x="1825" y="421"/>
                    <a:pt x="1899" y="460"/>
                    <a:pt x="1973" y="499"/>
                  </a:cubicBezTo>
                  <a:cubicBezTo>
                    <a:pt x="1995" y="511"/>
                    <a:pt x="2000" y="525"/>
                    <a:pt x="1988" y="545"/>
                  </a:cubicBezTo>
                  <a:cubicBezTo>
                    <a:pt x="1874" y="741"/>
                    <a:pt x="1762" y="937"/>
                    <a:pt x="1629" y="1120"/>
                  </a:cubicBezTo>
                  <a:cubicBezTo>
                    <a:pt x="1602" y="1157"/>
                    <a:pt x="1575" y="1192"/>
                    <a:pt x="1552" y="1223"/>
                  </a:cubicBezTo>
                  <a:close/>
                  <a:moveTo>
                    <a:pt x="250" y="1639"/>
                  </a:moveTo>
                  <a:cubicBezTo>
                    <a:pt x="262" y="1680"/>
                    <a:pt x="269" y="1715"/>
                    <a:pt x="283" y="1748"/>
                  </a:cubicBezTo>
                  <a:cubicBezTo>
                    <a:pt x="302" y="1796"/>
                    <a:pt x="339" y="1818"/>
                    <a:pt x="392" y="1819"/>
                  </a:cubicBezTo>
                  <a:cubicBezTo>
                    <a:pt x="619" y="1819"/>
                    <a:pt x="845" y="1822"/>
                    <a:pt x="1072" y="1822"/>
                  </a:cubicBezTo>
                  <a:cubicBezTo>
                    <a:pt x="1176" y="1822"/>
                    <a:pt x="1280" y="1819"/>
                    <a:pt x="1383" y="1814"/>
                  </a:cubicBezTo>
                  <a:cubicBezTo>
                    <a:pt x="1451" y="1811"/>
                    <a:pt x="1488" y="1778"/>
                    <a:pt x="1499" y="1721"/>
                  </a:cubicBezTo>
                  <a:cubicBezTo>
                    <a:pt x="1502" y="1702"/>
                    <a:pt x="1503" y="1682"/>
                    <a:pt x="1504" y="1663"/>
                  </a:cubicBezTo>
                  <a:cubicBezTo>
                    <a:pt x="1505" y="1553"/>
                    <a:pt x="1506" y="1443"/>
                    <a:pt x="1507" y="1333"/>
                  </a:cubicBezTo>
                  <a:cubicBezTo>
                    <a:pt x="1508" y="1317"/>
                    <a:pt x="1507" y="1300"/>
                    <a:pt x="1507" y="1279"/>
                  </a:cubicBezTo>
                  <a:cubicBezTo>
                    <a:pt x="1499" y="1289"/>
                    <a:pt x="1494" y="1296"/>
                    <a:pt x="1489" y="1302"/>
                  </a:cubicBezTo>
                  <a:cubicBezTo>
                    <a:pt x="1415" y="1388"/>
                    <a:pt x="1344" y="1476"/>
                    <a:pt x="1267" y="1559"/>
                  </a:cubicBezTo>
                  <a:cubicBezTo>
                    <a:pt x="1210" y="1621"/>
                    <a:pt x="1141" y="1671"/>
                    <a:pt x="1064" y="1709"/>
                  </a:cubicBezTo>
                  <a:cubicBezTo>
                    <a:pt x="1050" y="1717"/>
                    <a:pt x="1035" y="1724"/>
                    <a:pt x="1020" y="1712"/>
                  </a:cubicBezTo>
                  <a:cubicBezTo>
                    <a:pt x="1005" y="1700"/>
                    <a:pt x="1013" y="1685"/>
                    <a:pt x="1017" y="1671"/>
                  </a:cubicBezTo>
                  <a:cubicBezTo>
                    <a:pt x="1028" y="1630"/>
                    <a:pt x="1040" y="1590"/>
                    <a:pt x="1052" y="1549"/>
                  </a:cubicBezTo>
                  <a:cubicBezTo>
                    <a:pt x="1088" y="1431"/>
                    <a:pt x="1126" y="1313"/>
                    <a:pt x="1181" y="1202"/>
                  </a:cubicBezTo>
                  <a:cubicBezTo>
                    <a:pt x="1228" y="1106"/>
                    <a:pt x="1280" y="1012"/>
                    <a:pt x="1331" y="918"/>
                  </a:cubicBezTo>
                  <a:cubicBezTo>
                    <a:pt x="1391" y="809"/>
                    <a:pt x="1452" y="702"/>
                    <a:pt x="1510" y="599"/>
                  </a:cubicBezTo>
                  <a:cubicBezTo>
                    <a:pt x="1506" y="582"/>
                    <a:pt x="1501" y="568"/>
                    <a:pt x="1500" y="554"/>
                  </a:cubicBezTo>
                  <a:cubicBezTo>
                    <a:pt x="1499" y="531"/>
                    <a:pt x="1502" y="509"/>
                    <a:pt x="1501" y="486"/>
                  </a:cubicBezTo>
                  <a:cubicBezTo>
                    <a:pt x="1498" y="375"/>
                    <a:pt x="1496" y="265"/>
                    <a:pt x="1491" y="154"/>
                  </a:cubicBezTo>
                  <a:cubicBezTo>
                    <a:pt x="1490" y="112"/>
                    <a:pt x="1472" y="76"/>
                    <a:pt x="1426" y="64"/>
                  </a:cubicBezTo>
                  <a:cubicBezTo>
                    <a:pt x="1404" y="59"/>
                    <a:pt x="1380" y="55"/>
                    <a:pt x="1357" y="56"/>
                  </a:cubicBezTo>
                  <a:cubicBezTo>
                    <a:pt x="1280" y="57"/>
                    <a:pt x="1203" y="61"/>
                    <a:pt x="1125" y="64"/>
                  </a:cubicBezTo>
                  <a:cubicBezTo>
                    <a:pt x="971" y="70"/>
                    <a:pt x="817" y="76"/>
                    <a:pt x="662" y="82"/>
                  </a:cubicBezTo>
                  <a:cubicBezTo>
                    <a:pt x="558" y="87"/>
                    <a:pt x="453" y="90"/>
                    <a:pt x="348" y="95"/>
                  </a:cubicBezTo>
                  <a:cubicBezTo>
                    <a:pt x="297" y="98"/>
                    <a:pt x="262" y="120"/>
                    <a:pt x="255" y="164"/>
                  </a:cubicBezTo>
                  <a:cubicBezTo>
                    <a:pt x="247" y="220"/>
                    <a:pt x="248" y="277"/>
                    <a:pt x="246" y="334"/>
                  </a:cubicBezTo>
                  <a:cubicBezTo>
                    <a:pt x="286" y="338"/>
                    <a:pt x="320" y="342"/>
                    <a:pt x="354" y="346"/>
                  </a:cubicBezTo>
                  <a:cubicBezTo>
                    <a:pt x="374" y="349"/>
                    <a:pt x="383" y="363"/>
                    <a:pt x="380" y="382"/>
                  </a:cubicBezTo>
                  <a:cubicBezTo>
                    <a:pt x="378" y="398"/>
                    <a:pt x="368" y="403"/>
                    <a:pt x="347" y="400"/>
                  </a:cubicBezTo>
                  <a:cubicBezTo>
                    <a:pt x="315" y="397"/>
                    <a:pt x="283" y="394"/>
                    <a:pt x="249" y="391"/>
                  </a:cubicBezTo>
                  <a:cubicBezTo>
                    <a:pt x="249" y="485"/>
                    <a:pt x="249" y="576"/>
                    <a:pt x="249" y="668"/>
                  </a:cubicBezTo>
                  <a:cubicBezTo>
                    <a:pt x="257" y="669"/>
                    <a:pt x="265" y="669"/>
                    <a:pt x="272" y="671"/>
                  </a:cubicBezTo>
                  <a:cubicBezTo>
                    <a:pt x="303" y="676"/>
                    <a:pt x="335" y="681"/>
                    <a:pt x="366" y="687"/>
                  </a:cubicBezTo>
                  <a:cubicBezTo>
                    <a:pt x="379" y="689"/>
                    <a:pt x="390" y="697"/>
                    <a:pt x="387" y="711"/>
                  </a:cubicBezTo>
                  <a:cubicBezTo>
                    <a:pt x="386" y="721"/>
                    <a:pt x="378" y="731"/>
                    <a:pt x="371" y="737"/>
                  </a:cubicBezTo>
                  <a:cubicBezTo>
                    <a:pt x="366" y="741"/>
                    <a:pt x="355" y="738"/>
                    <a:pt x="348" y="737"/>
                  </a:cubicBezTo>
                  <a:cubicBezTo>
                    <a:pt x="314" y="731"/>
                    <a:pt x="281" y="725"/>
                    <a:pt x="247" y="719"/>
                  </a:cubicBezTo>
                  <a:cubicBezTo>
                    <a:pt x="240" y="815"/>
                    <a:pt x="233" y="908"/>
                    <a:pt x="226" y="1003"/>
                  </a:cubicBezTo>
                  <a:cubicBezTo>
                    <a:pt x="257" y="1003"/>
                    <a:pt x="287" y="1003"/>
                    <a:pt x="316" y="1003"/>
                  </a:cubicBezTo>
                  <a:cubicBezTo>
                    <a:pt x="339" y="1003"/>
                    <a:pt x="351" y="1012"/>
                    <a:pt x="352" y="1031"/>
                  </a:cubicBezTo>
                  <a:cubicBezTo>
                    <a:pt x="352" y="1049"/>
                    <a:pt x="340" y="1058"/>
                    <a:pt x="316" y="1058"/>
                  </a:cubicBezTo>
                  <a:cubicBezTo>
                    <a:pt x="286" y="1059"/>
                    <a:pt x="256" y="1058"/>
                    <a:pt x="222" y="1058"/>
                  </a:cubicBezTo>
                  <a:cubicBezTo>
                    <a:pt x="225" y="1141"/>
                    <a:pt x="228" y="1221"/>
                    <a:pt x="230" y="1302"/>
                  </a:cubicBezTo>
                  <a:cubicBezTo>
                    <a:pt x="240" y="1302"/>
                    <a:pt x="247" y="1302"/>
                    <a:pt x="254" y="1302"/>
                  </a:cubicBezTo>
                  <a:cubicBezTo>
                    <a:pt x="284" y="1302"/>
                    <a:pt x="314" y="1302"/>
                    <a:pt x="344" y="1302"/>
                  </a:cubicBezTo>
                  <a:cubicBezTo>
                    <a:pt x="365" y="1302"/>
                    <a:pt x="377" y="1318"/>
                    <a:pt x="372" y="1338"/>
                  </a:cubicBezTo>
                  <a:cubicBezTo>
                    <a:pt x="367" y="1353"/>
                    <a:pt x="355" y="1358"/>
                    <a:pt x="341" y="1358"/>
                  </a:cubicBezTo>
                  <a:cubicBezTo>
                    <a:pt x="306" y="1358"/>
                    <a:pt x="272" y="1358"/>
                    <a:pt x="238" y="1358"/>
                  </a:cubicBezTo>
                  <a:cubicBezTo>
                    <a:pt x="243" y="1434"/>
                    <a:pt x="248" y="1509"/>
                    <a:pt x="254" y="1584"/>
                  </a:cubicBezTo>
                  <a:cubicBezTo>
                    <a:pt x="260" y="1584"/>
                    <a:pt x="267" y="1584"/>
                    <a:pt x="273" y="1584"/>
                  </a:cubicBezTo>
                  <a:cubicBezTo>
                    <a:pt x="317" y="1584"/>
                    <a:pt x="360" y="1583"/>
                    <a:pt x="403" y="1583"/>
                  </a:cubicBezTo>
                  <a:cubicBezTo>
                    <a:pt x="424" y="1583"/>
                    <a:pt x="436" y="1594"/>
                    <a:pt x="436" y="1612"/>
                  </a:cubicBezTo>
                  <a:cubicBezTo>
                    <a:pt x="436" y="1630"/>
                    <a:pt x="427" y="1638"/>
                    <a:pt x="404" y="1639"/>
                  </a:cubicBezTo>
                  <a:cubicBezTo>
                    <a:pt x="398" y="1639"/>
                    <a:pt x="391" y="1639"/>
                    <a:pt x="384" y="1639"/>
                  </a:cubicBezTo>
                  <a:cubicBezTo>
                    <a:pt x="342" y="1639"/>
                    <a:pt x="299" y="1639"/>
                    <a:pt x="250" y="1639"/>
                  </a:cubicBezTo>
                  <a:close/>
                  <a:moveTo>
                    <a:pt x="1429" y="1308"/>
                  </a:moveTo>
                  <a:cubicBezTo>
                    <a:pt x="1435" y="1301"/>
                    <a:pt x="1438" y="1298"/>
                    <a:pt x="1441" y="1294"/>
                  </a:cubicBezTo>
                  <a:cubicBezTo>
                    <a:pt x="1580" y="1114"/>
                    <a:pt x="1702" y="921"/>
                    <a:pt x="1820" y="727"/>
                  </a:cubicBezTo>
                  <a:cubicBezTo>
                    <a:pt x="1823" y="722"/>
                    <a:pt x="1822" y="714"/>
                    <a:pt x="1820" y="708"/>
                  </a:cubicBezTo>
                  <a:cubicBezTo>
                    <a:pt x="1809" y="677"/>
                    <a:pt x="1783" y="660"/>
                    <a:pt x="1756" y="646"/>
                  </a:cubicBezTo>
                  <a:cubicBezTo>
                    <a:pt x="1720" y="628"/>
                    <a:pt x="1685" y="610"/>
                    <a:pt x="1649" y="591"/>
                  </a:cubicBezTo>
                  <a:cubicBezTo>
                    <a:pt x="1632" y="583"/>
                    <a:pt x="1615" y="574"/>
                    <a:pt x="1596" y="564"/>
                  </a:cubicBezTo>
                  <a:cubicBezTo>
                    <a:pt x="1466" y="775"/>
                    <a:pt x="1351" y="992"/>
                    <a:pt x="1233" y="1210"/>
                  </a:cubicBezTo>
                  <a:cubicBezTo>
                    <a:pt x="1319" y="1206"/>
                    <a:pt x="1375" y="1255"/>
                    <a:pt x="1429" y="1308"/>
                  </a:cubicBezTo>
                  <a:close/>
                  <a:moveTo>
                    <a:pt x="1397" y="1349"/>
                  </a:moveTo>
                  <a:cubicBezTo>
                    <a:pt x="1385" y="1339"/>
                    <a:pt x="1374" y="1331"/>
                    <a:pt x="1366" y="1321"/>
                  </a:cubicBezTo>
                  <a:cubicBezTo>
                    <a:pt x="1331" y="1279"/>
                    <a:pt x="1284" y="1266"/>
                    <a:pt x="1232" y="1263"/>
                  </a:cubicBezTo>
                  <a:cubicBezTo>
                    <a:pt x="1215" y="1262"/>
                    <a:pt x="1206" y="1267"/>
                    <a:pt x="1200" y="1283"/>
                  </a:cubicBezTo>
                  <a:cubicBezTo>
                    <a:pt x="1162" y="1397"/>
                    <a:pt x="1124" y="1511"/>
                    <a:pt x="1085" y="1625"/>
                  </a:cubicBezTo>
                  <a:cubicBezTo>
                    <a:pt x="1084" y="1629"/>
                    <a:pt x="1085" y="1634"/>
                    <a:pt x="1084" y="1641"/>
                  </a:cubicBezTo>
                  <a:cubicBezTo>
                    <a:pt x="1208" y="1562"/>
                    <a:pt x="1305" y="1460"/>
                    <a:pt x="1397" y="1349"/>
                  </a:cubicBezTo>
                  <a:close/>
                  <a:moveTo>
                    <a:pt x="1626" y="521"/>
                  </a:moveTo>
                  <a:cubicBezTo>
                    <a:pt x="1633" y="526"/>
                    <a:pt x="1639" y="529"/>
                    <a:pt x="1645" y="532"/>
                  </a:cubicBezTo>
                  <a:cubicBezTo>
                    <a:pt x="1689" y="556"/>
                    <a:pt x="1734" y="580"/>
                    <a:pt x="1778" y="605"/>
                  </a:cubicBezTo>
                  <a:cubicBezTo>
                    <a:pt x="1806" y="621"/>
                    <a:pt x="1833" y="640"/>
                    <a:pt x="1862" y="659"/>
                  </a:cubicBezTo>
                  <a:cubicBezTo>
                    <a:pt x="1869" y="646"/>
                    <a:pt x="1879" y="630"/>
                    <a:pt x="1886" y="612"/>
                  </a:cubicBezTo>
                  <a:cubicBezTo>
                    <a:pt x="1906" y="564"/>
                    <a:pt x="1897" y="525"/>
                    <a:pt x="1854" y="497"/>
                  </a:cubicBezTo>
                  <a:cubicBezTo>
                    <a:pt x="1807" y="466"/>
                    <a:pt x="1755" y="443"/>
                    <a:pt x="1704" y="417"/>
                  </a:cubicBezTo>
                  <a:cubicBezTo>
                    <a:pt x="1677" y="453"/>
                    <a:pt x="1652" y="487"/>
                    <a:pt x="1626" y="5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015" y="1728"/>
              <a:ext cx="1294" cy="118"/>
            </a:xfrm>
            <a:custGeom>
              <a:avLst/>
              <a:gdLst>
                <a:gd name="T0" fmla="*/ 313 w 618"/>
                <a:gd name="T1" fmla="*/ 0 h 56"/>
                <a:gd name="T2" fmla="*/ 585 w 618"/>
                <a:gd name="T3" fmla="*/ 0 h 56"/>
                <a:gd name="T4" fmla="*/ 618 w 618"/>
                <a:gd name="T5" fmla="*/ 28 h 56"/>
                <a:gd name="T6" fmla="*/ 585 w 618"/>
                <a:gd name="T7" fmla="*/ 56 h 56"/>
                <a:gd name="T8" fmla="*/ 33 w 618"/>
                <a:gd name="T9" fmla="*/ 56 h 56"/>
                <a:gd name="T10" fmla="*/ 1 w 618"/>
                <a:gd name="T11" fmla="*/ 30 h 56"/>
                <a:gd name="T12" fmla="*/ 35 w 618"/>
                <a:gd name="T13" fmla="*/ 0 h 56"/>
                <a:gd name="T14" fmla="*/ 313 w 61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8" h="56">
                  <a:moveTo>
                    <a:pt x="313" y="0"/>
                  </a:moveTo>
                  <a:cubicBezTo>
                    <a:pt x="404" y="0"/>
                    <a:pt x="494" y="0"/>
                    <a:pt x="585" y="0"/>
                  </a:cubicBezTo>
                  <a:cubicBezTo>
                    <a:pt x="608" y="0"/>
                    <a:pt x="618" y="9"/>
                    <a:pt x="618" y="28"/>
                  </a:cubicBezTo>
                  <a:cubicBezTo>
                    <a:pt x="618" y="47"/>
                    <a:pt x="608" y="56"/>
                    <a:pt x="585" y="56"/>
                  </a:cubicBezTo>
                  <a:cubicBezTo>
                    <a:pt x="401" y="56"/>
                    <a:pt x="217" y="56"/>
                    <a:pt x="33" y="56"/>
                  </a:cubicBezTo>
                  <a:cubicBezTo>
                    <a:pt x="11" y="56"/>
                    <a:pt x="1" y="47"/>
                    <a:pt x="1" y="30"/>
                  </a:cubicBezTo>
                  <a:cubicBezTo>
                    <a:pt x="0" y="10"/>
                    <a:pt x="12" y="0"/>
                    <a:pt x="35" y="0"/>
                  </a:cubicBezTo>
                  <a:cubicBezTo>
                    <a:pt x="128" y="0"/>
                    <a:pt x="220" y="0"/>
                    <a:pt x="3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992" y="1057"/>
              <a:ext cx="1273" cy="118"/>
            </a:xfrm>
            <a:custGeom>
              <a:avLst/>
              <a:gdLst>
                <a:gd name="T0" fmla="*/ 304 w 608"/>
                <a:gd name="T1" fmla="*/ 0 h 56"/>
                <a:gd name="T2" fmla="*/ 573 w 608"/>
                <a:gd name="T3" fmla="*/ 0 h 56"/>
                <a:gd name="T4" fmla="*/ 603 w 608"/>
                <a:gd name="T5" fmla="*/ 34 h 56"/>
                <a:gd name="T6" fmla="*/ 570 w 608"/>
                <a:gd name="T7" fmla="*/ 56 h 56"/>
                <a:gd name="T8" fmla="*/ 347 w 608"/>
                <a:gd name="T9" fmla="*/ 56 h 56"/>
                <a:gd name="T10" fmla="*/ 39 w 608"/>
                <a:gd name="T11" fmla="*/ 56 h 56"/>
                <a:gd name="T12" fmla="*/ 4 w 608"/>
                <a:gd name="T13" fmla="*/ 35 h 56"/>
                <a:gd name="T14" fmla="*/ 36 w 608"/>
                <a:gd name="T15" fmla="*/ 0 h 56"/>
                <a:gd name="T16" fmla="*/ 304 w 608"/>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8" h="56">
                  <a:moveTo>
                    <a:pt x="304" y="0"/>
                  </a:moveTo>
                  <a:cubicBezTo>
                    <a:pt x="394" y="0"/>
                    <a:pt x="484" y="0"/>
                    <a:pt x="573" y="0"/>
                  </a:cubicBezTo>
                  <a:cubicBezTo>
                    <a:pt x="596" y="0"/>
                    <a:pt x="608" y="14"/>
                    <a:pt x="603" y="34"/>
                  </a:cubicBezTo>
                  <a:cubicBezTo>
                    <a:pt x="599" y="52"/>
                    <a:pt x="587" y="56"/>
                    <a:pt x="570" y="56"/>
                  </a:cubicBezTo>
                  <a:cubicBezTo>
                    <a:pt x="496" y="56"/>
                    <a:pt x="421" y="56"/>
                    <a:pt x="347" y="56"/>
                  </a:cubicBezTo>
                  <a:cubicBezTo>
                    <a:pt x="244" y="56"/>
                    <a:pt x="142" y="56"/>
                    <a:pt x="39" y="56"/>
                  </a:cubicBezTo>
                  <a:cubicBezTo>
                    <a:pt x="23" y="56"/>
                    <a:pt x="8" y="55"/>
                    <a:pt x="4" y="35"/>
                  </a:cubicBezTo>
                  <a:cubicBezTo>
                    <a:pt x="0" y="14"/>
                    <a:pt x="13" y="0"/>
                    <a:pt x="36" y="0"/>
                  </a:cubicBezTo>
                  <a:cubicBezTo>
                    <a:pt x="125" y="0"/>
                    <a:pt x="215" y="0"/>
                    <a:pt x="3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026" y="2424"/>
              <a:ext cx="839" cy="128"/>
            </a:xfrm>
            <a:custGeom>
              <a:avLst/>
              <a:gdLst>
                <a:gd name="T0" fmla="*/ 200 w 401"/>
                <a:gd name="T1" fmla="*/ 60 h 61"/>
                <a:gd name="T2" fmla="*/ 32 w 401"/>
                <a:gd name="T3" fmla="*/ 60 h 61"/>
                <a:gd name="T4" fmla="*/ 0 w 401"/>
                <a:gd name="T5" fmla="*/ 34 h 61"/>
                <a:gd name="T6" fmla="*/ 32 w 401"/>
                <a:gd name="T7" fmla="*/ 5 h 61"/>
                <a:gd name="T8" fmla="*/ 368 w 401"/>
                <a:gd name="T9" fmla="*/ 1 h 61"/>
                <a:gd name="T10" fmla="*/ 400 w 401"/>
                <a:gd name="T11" fmla="*/ 28 h 61"/>
                <a:gd name="T12" fmla="*/ 368 w 401"/>
                <a:gd name="T13" fmla="*/ 56 h 61"/>
                <a:gd name="T14" fmla="*/ 200 w 401"/>
                <a:gd name="T15" fmla="*/ 56 h 61"/>
                <a:gd name="T16" fmla="*/ 200 w 40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61">
                  <a:moveTo>
                    <a:pt x="200" y="60"/>
                  </a:moveTo>
                  <a:cubicBezTo>
                    <a:pt x="144" y="60"/>
                    <a:pt x="88" y="61"/>
                    <a:pt x="32" y="60"/>
                  </a:cubicBezTo>
                  <a:cubicBezTo>
                    <a:pt x="9" y="60"/>
                    <a:pt x="0" y="53"/>
                    <a:pt x="0" y="34"/>
                  </a:cubicBezTo>
                  <a:cubicBezTo>
                    <a:pt x="0" y="16"/>
                    <a:pt x="12" y="5"/>
                    <a:pt x="32" y="5"/>
                  </a:cubicBezTo>
                  <a:cubicBezTo>
                    <a:pt x="144" y="3"/>
                    <a:pt x="256" y="2"/>
                    <a:pt x="368" y="1"/>
                  </a:cubicBezTo>
                  <a:cubicBezTo>
                    <a:pt x="390" y="0"/>
                    <a:pt x="400" y="9"/>
                    <a:pt x="400" y="28"/>
                  </a:cubicBezTo>
                  <a:cubicBezTo>
                    <a:pt x="401" y="47"/>
                    <a:pt x="390" y="56"/>
                    <a:pt x="368" y="56"/>
                  </a:cubicBezTo>
                  <a:cubicBezTo>
                    <a:pt x="312" y="57"/>
                    <a:pt x="256" y="56"/>
                    <a:pt x="200" y="56"/>
                  </a:cubicBezTo>
                  <a:cubicBezTo>
                    <a:pt x="200" y="58"/>
                    <a:pt x="200" y="59"/>
                    <a:pt x="200"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608" y="1628"/>
              <a:ext cx="746" cy="993"/>
            </a:xfrm>
            <a:custGeom>
              <a:avLst/>
              <a:gdLst>
                <a:gd name="T0" fmla="*/ 356 w 356"/>
                <a:gd name="T1" fmla="*/ 37 h 474"/>
                <a:gd name="T2" fmla="*/ 346 w 356"/>
                <a:gd name="T3" fmla="*/ 53 h 474"/>
                <a:gd name="T4" fmla="*/ 302 w 356"/>
                <a:gd name="T5" fmla="*/ 108 h 474"/>
                <a:gd name="T6" fmla="*/ 237 w 356"/>
                <a:gd name="T7" fmla="*/ 211 h 474"/>
                <a:gd name="T8" fmla="*/ 139 w 356"/>
                <a:gd name="T9" fmla="*/ 356 h 474"/>
                <a:gd name="T10" fmla="*/ 54 w 356"/>
                <a:gd name="T11" fmla="*/ 457 h 474"/>
                <a:gd name="T12" fmla="*/ 12 w 356"/>
                <a:gd name="T13" fmla="*/ 463 h 474"/>
                <a:gd name="T14" fmla="*/ 15 w 356"/>
                <a:gd name="T15" fmla="*/ 419 h 474"/>
                <a:gd name="T16" fmla="*/ 118 w 356"/>
                <a:gd name="T17" fmla="*/ 289 h 474"/>
                <a:gd name="T18" fmla="*/ 277 w 356"/>
                <a:gd name="T19" fmla="*/ 44 h 474"/>
                <a:gd name="T20" fmla="*/ 321 w 356"/>
                <a:gd name="T21" fmla="*/ 8 h 474"/>
                <a:gd name="T22" fmla="*/ 356 w 356"/>
                <a:gd name="T23" fmla="*/ 3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474">
                  <a:moveTo>
                    <a:pt x="356" y="37"/>
                  </a:moveTo>
                  <a:cubicBezTo>
                    <a:pt x="354" y="40"/>
                    <a:pt x="350" y="47"/>
                    <a:pt x="346" y="53"/>
                  </a:cubicBezTo>
                  <a:cubicBezTo>
                    <a:pt x="331" y="71"/>
                    <a:pt x="315" y="89"/>
                    <a:pt x="302" y="108"/>
                  </a:cubicBezTo>
                  <a:cubicBezTo>
                    <a:pt x="280" y="142"/>
                    <a:pt x="259" y="177"/>
                    <a:pt x="237" y="211"/>
                  </a:cubicBezTo>
                  <a:cubicBezTo>
                    <a:pt x="205" y="260"/>
                    <a:pt x="174" y="309"/>
                    <a:pt x="139" y="356"/>
                  </a:cubicBezTo>
                  <a:cubicBezTo>
                    <a:pt x="114" y="392"/>
                    <a:pt x="83" y="424"/>
                    <a:pt x="54" y="457"/>
                  </a:cubicBezTo>
                  <a:cubicBezTo>
                    <a:pt x="41" y="472"/>
                    <a:pt x="25" y="474"/>
                    <a:pt x="12" y="463"/>
                  </a:cubicBezTo>
                  <a:cubicBezTo>
                    <a:pt x="0" y="451"/>
                    <a:pt x="2" y="436"/>
                    <a:pt x="15" y="419"/>
                  </a:cubicBezTo>
                  <a:cubicBezTo>
                    <a:pt x="50" y="376"/>
                    <a:pt x="87" y="335"/>
                    <a:pt x="118" y="289"/>
                  </a:cubicBezTo>
                  <a:cubicBezTo>
                    <a:pt x="173" y="209"/>
                    <a:pt x="223" y="125"/>
                    <a:pt x="277" y="44"/>
                  </a:cubicBezTo>
                  <a:cubicBezTo>
                    <a:pt x="287" y="29"/>
                    <a:pt x="305" y="17"/>
                    <a:pt x="321" y="8"/>
                  </a:cubicBezTo>
                  <a:cubicBezTo>
                    <a:pt x="337" y="0"/>
                    <a:pt x="355" y="14"/>
                    <a:pt x="35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TextBox 76"/>
          <p:cNvSpPr txBox="1"/>
          <p:nvPr/>
        </p:nvSpPr>
        <p:spPr>
          <a:xfrm>
            <a:off x="1175551" y="322990"/>
            <a:ext cx="1415772" cy="461665"/>
          </a:xfrm>
          <a:prstGeom prst="rect">
            <a:avLst/>
          </a:prstGeom>
          <a:noFill/>
        </p:spPr>
        <p:txBody>
          <a:bodyPr wrap="non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您的标题</a:t>
            </a:r>
          </a:p>
        </p:txBody>
      </p:sp>
      <p:sp>
        <p:nvSpPr>
          <p:cNvPr id="30" name="文本框 29"/>
          <p:cNvSpPr txBox="1"/>
          <p:nvPr/>
        </p:nvSpPr>
        <p:spPr>
          <a:xfrm>
            <a:off x="1175552" y="730530"/>
            <a:ext cx="2461311" cy="281937"/>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p>
        </p:txBody>
      </p:sp>
      <p:sp>
        <p:nvSpPr>
          <p:cNvPr id="32" name="Freeform 13"/>
          <p:cNvSpPr>
            <a:spLocks noEditPoints="1"/>
          </p:cNvSpPr>
          <p:nvPr/>
        </p:nvSpPr>
        <p:spPr bwMode="auto">
          <a:xfrm rot="14320609">
            <a:off x="4770196" y="3980170"/>
            <a:ext cx="1098287" cy="1372138"/>
          </a:xfrm>
          <a:custGeom>
            <a:avLst/>
            <a:gdLst>
              <a:gd name="T0" fmla="*/ 29 w 135"/>
              <a:gd name="T1" fmla="*/ 32 h 169"/>
              <a:gd name="T2" fmla="*/ 45 w 135"/>
              <a:gd name="T3" fmla="*/ 36 h 169"/>
              <a:gd name="T4" fmla="*/ 58 w 135"/>
              <a:gd name="T5" fmla="*/ 40 h 169"/>
              <a:gd name="T6" fmla="*/ 79 w 135"/>
              <a:gd name="T7" fmla="*/ 41 h 169"/>
              <a:gd name="T8" fmla="*/ 88 w 135"/>
              <a:gd name="T9" fmla="*/ 40 h 169"/>
              <a:gd name="T10" fmla="*/ 121 w 135"/>
              <a:gd name="T11" fmla="*/ 15 h 169"/>
              <a:gd name="T12" fmla="*/ 128 w 135"/>
              <a:gd name="T13" fmla="*/ 3 h 169"/>
              <a:gd name="T14" fmla="*/ 132 w 135"/>
              <a:gd name="T15" fmla="*/ 6 h 169"/>
              <a:gd name="T16" fmla="*/ 133 w 135"/>
              <a:gd name="T17" fmla="*/ 29 h 169"/>
              <a:gd name="T18" fmla="*/ 125 w 135"/>
              <a:gd name="T19" fmla="*/ 74 h 169"/>
              <a:gd name="T20" fmla="*/ 108 w 135"/>
              <a:gd name="T21" fmla="*/ 124 h 169"/>
              <a:gd name="T22" fmla="*/ 84 w 135"/>
              <a:gd name="T23" fmla="*/ 162 h 169"/>
              <a:gd name="T24" fmla="*/ 71 w 135"/>
              <a:gd name="T25" fmla="*/ 169 h 169"/>
              <a:gd name="T26" fmla="*/ 66 w 135"/>
              <a:gd name="T27" fmla="*/ 168 h 169"/>
              <a:gd name="T28" fmla="*/ 59 w 135"/>
              <a:gd name="T29" fmla="*/ 162 h 169"/>
              <a:gd name="T30" fmla="*/ 46 w 135"/>
              <a:gd name="T31" fmla="*/ 146 h 169"/>
              <a:gd name="T32" fmla="*/ 37 w 135"/>
              <a:gd name="T33" fmla="*/ 130 h 169"/>
              <a:gd name="T34" fmla="*/ 27 w 135"/>
              <a:gd name="T35" fmla="*/ 111 h 169"/>
              <a:gd name="T36" fmla="*/ 23 w 135"/>
              <a:gd name="T37" fmla="*/ 100 h 169"/>
              <a:gd name="T38" fmla="*/ 19 w 135"/>
              <a:gd name="T39" fmla="*/ 88 h 169"/>
              <a:gd name="T40" fmla="*/ 16 w 135"/>
              <a:gd name="T41" fmla="*/ 80 h 169"/>
              <a:gd name="T42" fmla="*/ 6 w 135"/>
              <a:gd name="T43" fmla="*/ 44 h 169"/>
              <a:gd name="T44" fmla="*/ 1 w 135"/>
              <a:gd name="T45" fmla="*/ 13 h 169"/>
              <a:gd name="T46" fmla="*/ 0 w 135"/>
              <a:gd name="T47" fmla="*/ 7 h 169"/>
              <a:gd name="T48" fmla="*/ 4 w 135"/>
              <a:gd name="T49" fmla="*/ 1 h 169"/>
              <a:gd name="T50" fmla="*/ 11 w 135"/>
              <a:gd name="T51" fmla="*/ 4 h 169"/>
              <a:gd name="T52" fmla="*/ 29 w 135"/>
              <a:gd name="T53" fmla="*/ 32 h 169"/>
              <a:gd name="T54" fmla="*/ 7 w 135"/>
              <a:gd name="T55" fmla="*/ 10 h 169"/>
              <a:gd name="T56" fmla="*/ 6 w 135"/>
              <a:gd name="T57" fmla="*/ 11 h 169"/>
              <a:gd name="T58" fmla="*/ 6 w 135"/>
              <a:gd name="T59" fmla="*/ 15 h 169"/>
              <a:gd name="T60" fmla="*/ 11 w 135"/>
              <a:gd name="T61" fmla="*/ 44 h 169"/>
              <a:gd name="T62" fmla="*/ 13 w 135"/>
              <a:gd name="T63" fmla="*/ 51 h 169"/>
              <a:gd name="T64" fmla="*/ 21 w 135"/>
              <a:gd name="T65" fmla="*/ 80 h 169"/>
              <a:gd name="T66" fmla="*/ 23 w 135"/>
              <a:gd name="T67" fmla="*/ 84 h 169"/>
              <a:gd name="T68" fmla="*/ 28 w 135"/>
              <a:gd name="T69" fmla="*/ 98 h 169"/>
              <a:gd name="T70" fmla="*/ 31 w 135"/>
              <a:gd name="T71" fmla="*/ 106 h 169"/>
              <a:gd name="T72" fmla="*/ 47 w 135"/>
              <a:gd name="T73" fmla="*/ 137 h 169"/>
              <a:gd name="T74" fmla="*/ 62 w 135"/>
              <a:gd name="T75" fmla="*/ 158 h 169"/>
              <a:gd name="T76" fmla="*/ 71 w 135"/>
              <a:gd name="T77" fmla="*/ 162 h 169"/>
              <a:gd name="T78" fmla="*/ 75 w 135"/>
              <a:gd name="T79" fmla="*/ 162 h 169"/>
              <a:gd name="T80" fmla="*/ 84 w 135"/>
              <a:gd name="T81" fmla="*/ 154 h 169"/>
              <a:gd name="T82" fmla="*/ 99 w 135"/>
              <a:gd name="T83" fmla="*/ 130 h 169"/>
              <a:gd name="T84" fmla="*/ 113 w 135"/>
              <a:gd name="T85" fmla="*/ 102 h 169"/>
              <a:gd name="T86" fmla="*/ 125 w 135"/>
              <a:gd name="T87" fmla="*/ 50 h 169"/>
              <a:gd name="T88" fmla="*/ 129 w 135"/>
              <a:gd name="T89" fmla="*/ 35 h 169"/>
              <a:gd name="T90" fmla="*/ 130 w 135"/>
              <a:gd name="T91" fmla="*/ 27 h 169"/>
              <a:gd name="T92" fmla="*/ 129 w 135"/>
              <a:gd name="T93" fmla="*/ 19 h 169"/>
              <a:gd name="T94" fmla="*/ 127 w 135"/>
              <a:gd name="T95" fmla="*/ 15 h 169"/>
              <a:gd name="T96" fmla="*/ 122 w 135"/>
              <a:gd name="T97" fmla="*/ 22 h 169"/>
              <a:gd name="T98" fmla="*/ 70 w 135"/>
              <a:gd name="T99" fmla="*/ 46 h 169"/>
              <a:gd name="T100" fmla="*/ 49 w 135"/>
              <a:gd name="T101" fmla="*/ 43 h 169"/>
              <a:gd name="T102" fmla="*/ 41 w 135"/>
              <a:gd name="T103" fmla="*/ 42 h 169"/>
              <a:gd name="T104" fmla="*/ 25 w 135"/>
              <a:gd name="T105" fmla="*/ 35 h 169"/>
              <a:gd name="T106" fmla="*/ 9 w 135"/>
              <a:gd name="T107" fmla="*/ 12 h 169"/>
              <a:gd name="T108" fmla="*/ 7 w 135"/>
              <a:gd name="T109" fmla="*/ 1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5" h="169">
                <a:moveTo>
                  <a:pt x="29" y="32"/>
                </a:moveTo>
                <a:cubicBezTo>
                  <a:pt x="35" y="34"/>
                  <a:pt x="40" y="35"/>
                  <a:pt x="45" y="36"/>
                </a:cubicBezTo>
                <a:cubicBezTo>
                  <a:pt x="49" y="38"/>
                  <a:pt x="53" y="39"/>
                  <a:pt x="58" y="40"/>
                </a:cubicBezTo>
                <a:cubicBezTo>
                  <a:pt x="65" y="42"/>
                  <a:pt x="72" y="42"/>
                  <a:pt x="79" y="41"/>
                </a:cubicBezTo>
                <a:cubicBezTo>
                  <a:pt x="82" y="41"/>
                  <a:pt x="85" y="40"/>
                  <a:pt x="88" y="40"/>
                </a:cubicBezTo>
                <a:cubicBezTo>
                  <a:pt x="103" y="37"/>
                  <a:pt x="114" y="28"/>
                  <a:pt x="121" y="15"/>
                </a:cubicBezTo>
                <a:cubicBezTo>
                  <a:pt x="123" y="11"/>
                  <a:pt x="126" y="7"/>
                  <a:pt x="128" y="3"/>
                </a:cubicBezTo>
                <a:cubicBezTo>
                  <a:pt x="130" y="3"/>
                  <a:pt x="131" y="4"/>
                  <a:pt x="132" y="6"/>
                </a:cubicBezTo>
                <a:cubicBezTo>
                  <a:pt x="133" y="14"/>
                  <a:pt x="135" y="21"/>
                  <a:pt x="133" y="29"/>
                </a:cubicBezTo>
                <a:cubicBezTo>
                  <a:pt x="130" y="44"/>
                  <a:pt x="128" y="59"/>
                  <a:pt x="125" y="74"/>
                </a:cubicBezTo>
                <a:cubicBezTo>
                  <a:pt x="122" y="91"/>
                  <a:pt x="116" y="108"/>
                  <a:pt x="108" y="124"/>
                </a:cubicBezTo>
                <a:cubicBezTo>
                  <a:pt x="101" y="138"/>
                  <a:pt x="93" y="150"/>
                  <a:pt x="84" y="162"/>
                </a:cubicBezTo>
                <a:cubicBezTo>
                  <a:pt x="81" y="167"/>
                  <a:pt x="76" y="169"/>
                  <a:pt x="71" y="169"/>
                </a:cubicBezTo>
                <a:cubicBezTo>
                  <a:pt x="69" y="169"/>
                  <a:pt x="68" y="169"/>
                  <a:pt x="66" y="168"/>
                </a:cubicBezTo>
                <a:cubicBezTo>
                  <a:pt x="64" y="166"/>
                  <a:pt x="61" y="165"/>
                  <a:pt x="59" y="162"/>
                </a:cubicBezTo>
                <a:cubicBezTo>
                  <a:pt x="54" y="157"/>
                  <a:pt x="49" y="153"/>
                  <a:pt x="46" y="146"/>
                </a:cubicBezTo>
                <a:cubicBezTo>
                  <a:pt x="44" y="140"/>
                  <a:pt x="40" y="135"/>
                  <a:pt x="37" y="130"/>
                </a:cubicBezTo>
                <a:cubicBezTo>
                  <a:pt x="34" y="124"/>
                  <a:pt x="30" y="117"/>
                  <a:pt x="27" y="111"/>
                </a:cubicBezTo>
                <a:cubicBezTo>
                  <a:pt x="26" y="107"/>
                  <a:pt x="25" y="103"/>
                  <a:pt x="23" y="100"/>
                </a:cubicBezTo>
                <a:cubicBezTo>
                  <a:pt x="22" y="96"/>
                  <a:pt x="21" y="92"/>
                  <a:pt x="19" y="88"/>
                </a:cubicBezTo>
                <a:cubicBezTo>
                  <a:pt x="18" y="85"/>
                  <a:pt x="17" y="83"/>
                  <a:pt x="16" y="80"/>
                </a:cubicBezTo>
                <a:cubicBezTo>
                  <a:pt x="12" y="68"/>
                  <a:pt x="9" y="56"/>
                  <a:pt x="6" y="44"/>
                </a:cubicBezTo>
                <a:cubicBezTo>
                  <a:pt x="2" y="34"/>
                  <a:pt x="2" y="24"/>
                  <a:pt x="1" y="13"/>
                </a:cubicBezTo>
                <a:cubicBezTo>
                  <a:pt x="1" y="11"/>
                  <a:pt x="0" y="9"/>
                  <a:pt x="0" y="7"/>
                </a:cubicBezTo>
                <a:cubicBezTo>
                  <a:pt x="0" y="4"/>
                  <a:pt x="2" y="1"/>
                  <a:pt x="4" y="1"/>
                </a:cubicBezTo>
                <a:cubicBezTo>
                  <a:pt x="7" y="0"/>
                  <a:pt x="10" y="1"/>
                  <a:pt x="11" y="4"/>
                </a:cubicBezTo>
                <a:cubicBezTo>
                  <a:pt x="17" y="14"/>
                  <a:pt x="24" y="22"/>
                  <a:pt x="29" y="32"/>
                </a:cubicBezTo>
                <a:close/>
                <a:moveTo>
                  <a:pt x="7" y="10"/>
                </a:moveTo>
                <a:cubicBezTo>
                  <a:pt x="6" y="11"/>
                  <a:pt x="6" y="11"/>
                  <a:pt x="6" y="11"/>
                </a:cubicBezTo>
                <a:cubicBezTo>
                  <a:pt x="6" y="12"/>
                  <a:pt x="6" y="14"/>
                  <a:pt x="6" y="15"/>
                </a:cubicBezTo>
                <a:cubicBezTo>
                  <a:pt x="6" y="25"/>
                  <a:pt x="7" y="34"/>
                  <a:pt x="11" y="44"/>
                </a:cubicBezTo>
                <a:cubicBezTo>
                  <a:pt x="11" y="46"/>
                  <a:pt x="12" y="49"/>
                  <a:pt x="13" y="51"/>
                </a:cubicBezTo>
                <a:cubicBezTo>
                  <a:pt x="16" y="61"/>
                  <a:pt x="18" y="70"/>
                  <a:pt x="21" y="80"/>
                </a:cubicBezTo>
                <a:cubicBezTo>
                  <a:pt x="21" y="81"/>
                  <a:pt x="22" y="83"/>
                  <a:pt x="23" y="84"/>
                </a:cubicBezTo>
                <a:cubicBezTo>
                  <a:pt x="24" y="89"/>
                  <a:pt x="26" y="94"/>
                  <a:pt x="28" y="98"/>
                </a:cubicBezTo>
                <a:cubicBezTo>
                  <a:pt x="29" y="101"/>
                  <a:pt x="29" y="103"/>
                  <a:pt x="31" y="106"/>
                </a:cubicBezTo>
                <a:cubicBezTo>
                  <a:pt x="36" y="116"/>
                  <a:pt x="42" y="126"/>
                  <a:pt x="47" y="137"/>
                </a:cubicBezTo>
                <a:cubicBezTo>
                  <a:pt x="51" y="145"/>
                  <a:pt x="56" y="151"/>
                  <a:pt x="62" y="158"/>
                </a:cubicBezTo>
                <a:cubicBezTo>
                  <a:pt x="64" y="161"/>
                  <a:pt x="67" y="163"/>
                  <a:pt x="71" y="162"/>
                </a:cubicBezTo>
                <a:cubicBezTo>
                  <a:pt x="72" y="162"/>
                  <a:pt x="74" y="162"/>
                  <a:pt x="75" y="162"/>
                </a:cubicBezTo>
                <a:cubicBezTo>
                  <a:pt x="79" y="159"/>
                  <a:pt x="82" y="157"/>
                  <a:pt x="84" y="154"/>
                </a:cubicBezTo>
                <a:cubicBezTo>
                  <a:pt x="90" y="146"/>
                  <a:pt x="94" y="138"/>
                  <a:pt x="99" y="130"/>
                </a:cubicBezTo>
                <a:cubicBezTo>
                  <a:pt x="105" y="121"/>
                  <a:pt x="109" y="111"/>
                  <a:pt x="113" y="102"/>
                </a:cubicBezTo>
                <a:cubicBezTo>
                  <a:pt x="119" y="85"/>
                  <a:pt x="123" y="67"/>
                  <a:pt x="125" y="50"/>
                </a:cubicBezTo>
                <a:cubicBezTo>
                  <a:pt x="126" y="45"/>
                  <a:pt x="127" y="40"/>
                  <a:pt x="129" y="35"/>
                </a:cubicBezTo>
                <a:cubicBezTo>
                  <a:pt x="130" y="32"/>
                  <a:pt x="130" y="30"/>
                  <a:pt x="130" y="27"/>
                </a:cubicBezTo>
                <a:cubicBezTo>
                  <a:pt x="129" y="24"/>
                  <a:pt x="130" y="22"/>
                  <a:pt x="129" y="19"/>
                </a:cubicBezTo>
                <a:cubicBezTo>
                  <a:pt x="129" y="17"/>
                  <a:pt x="130" y="15"/>
                  <a:pt x="127" y="15"/>
                </a:cubicBezTo>
                <a:cubicBezTo>
                  <a:pt x="125" y="17"/>
                  <a:pt x="124" y="20"/>
                  <a:pt x="122" y="22"/>
                </a:cubicBezTo>
                <a:cubicBezTo>
                  <a:pt x="110" y="40"/>
                  <a:pt x="92" y="48"/>
                  <a:pt x="70" y="46"/>
                </a:cubicBezTo>
                <a:cubicBezTo>
                  <a:pt x="63" y="46"/>
                  <a:pt x="56" y="44"/>
                  <a:pt x="49" y="43"/>
                </a:cubicBezTo>
                <a:cubicBezTo>
                  <a:pt x="47" y="42"/>
                  <a:pt x="44" y="42"/>
                  <a:pt x="41" y="42"/>
                </a:cubicBezTo>
                <a:cubicBezTo>
                  <a:pt x="35" y="43"/>
                  <a:pt x="29" y="41"/>
                  <a:pt x="25" y="35"/>
                </a:cubicBezTo>
                <a:cubicBezTo>
                  <a:pt x="20" y="27"/>
                  <a:pt x="15" y="19"/>
                  <a:pt x="9" y="12"/>
                </a:cubicBezTo>
                <a:cubicBezTo>
                  <a:pt x="9" y="11"/>
                  <a:pt x="8" y="11"/>
                  <a:pt x="7" y="10"/>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43" name="Freeform 13"/>
          <p:cNvSpPr>
            <a:spLocks noEditPoints="1"/>
          </p:cNvSpPr>
          <p:nvPr/>
        </p:nvSpPr>
        <p:spPr bwMode="auto">
          <a:xfrm rot="21520609">
            <a:off x="5555749" y="2543950"/>
            <a:ext cx="1098288" cy="1372137"/>
          </a:xfrm>
          <a:custGeom>
            <a:avLst/>
            <a:gdLst>
              <a:gd name="T0" fmla="*/ 29 w 135"/>
              <a:gd name="T1" fmla="*/ 32 h 169"/>
              <a:gd name="T2" fmla="*/ 45 w 135"/>
              <a:gd name="T3" fmla="*/ 36 h 169"/>
              <a:gd name="T4" fmla="*/ 58 w 135"/>
              <a:gd name="T5" fmla="*/ 40 h 169"/>
              <a:gd name="T6" fmla="*/ 79 w 135"/>
              <a:gd name="T7" fmla="*/ 41 h 169"/>
              <a:gd name="T8" fmla="*/ 88 w 135"/>
              <a:gd name="T9" fmla="*/ 40 h 169"/>
              <a:gd name="T10" fmla="*/ 121 w 135"/>
              <a:gd name="T11" fmla="*/ 15 h 169"/>
              <a:gd name="T12" fmla="*/ 128 w 135"/>
              <a:gd name="T13" fmla="*/ 3 h 169"/>
              <a:gd name="T14" fmla="*/ 132 w 135"/>
              <a:gd name="T15" fmla="*/ 6 h 169"/>
              <a:gd name="T16" fmla="*/ 133 w 135"/>
              <a:gd name="T17" fmla="*/ 29 h 169"/>
              <a:gd name="T18" fmla="*/ 125 w 135"/>
              <a:gd name="T19" fmla="*/ 74 h 169"/>
              <a:gd name="T20" fmla="*/ 108 w 135"/>
              <a:gd name="T21" fmla="*/ 124 h 169"/>
              <a:gd name="T22" fmla="*/ 84 w 135"/>
              <a:gd name="T23" fmla="*/ 162 h 169"/>
              <a:gd name="T24" fmla="*/ 71 w 135"/>
              <a:gd name="T25" fmla="*/ 169 h 169"/>
              <a:gd name="T26" fmla="*/ 66 w 135"/>
              <a:gd name="T27" fmla="*/ 168 h 169"/>
              <a:gd name="T28" fmla="*/ 59 w 135"/>
              <a:gd name="T29" fmla="*/ 162 h 169"/>
              <a:gd name="T30" fmla="*/ 46 w 135"/>
              <a:gd name="T31" fmla="*/ 146 h 169"/>
              <a:gd name="T32" fmla="*/ 37 w 135"/>
              <a:gd name="T33" fmla="*/ 130 h 169"/>
              <a:gd name="T34" fmla="*/ 27 w 135"/>
              <a:gd name="T35" fmla="*/ 111 h 169"/>
              <a:gd name="T36" fmla="*/ 23 w 135"/>
              <a:gd name="T37" fmla="*/ 100 h 169"/>
              <a:gd name="T38" fmla="*/ 19 w 135"/>
              <a:gd name="T39" fmla="*/ 88 h 169"/>
              <a:gd name="T40" fmla="*/ 16 w 135"/>
              <a:gd name="T41" fmla="*/ 80 h 169"/>
              <a:gd name="T42" fmla="*/ 6 w 135"/>
              <a:gd name="T43" fmla="*/ 44 h 169"/>
              <a:gd name="T44" fmla="*/ 1 w 135"/>
              <a:gd name="T45" fmla="*/ 13 h 169"/>
              <a:gd name="T46" fmla="*/ 0 w 135"/>
              <a:gd name="T47" fmla="*/ 7 h 169"/>
              <a:gd name="T48" fmla="*/ 4 w 135"/>
              <a:gd name="T49" fmla="*/ 1 h 169"/>
              <a:gd name="T50" fmla="*/ 11 w 135"/>
              <a:gd name="T51" fmla="*/ 4 h 169"/>
              <a:gd name="T52" fmla="*/ 29 w 135"/>
              <a:gd name="T53" fmla="*/ 32 h 169"/>
              <a:gd name="T54" fmla="*/ 7 w 135"/>
              <a:gd name="T55" fmla="*/ 10 h 169"/>
              <a:gd name="T56" fmla="*/ 6 w 135"/>
              <a:gd name="T57" fmla="*/ 11 h 169"/>
              <a:gd name="T58" fmla="*/ 6 w 135"/>
              <a:gd name="T59" fmla="*/ 15 h 169"/>
              <a:gd name="T60" fmla="*/ 11 w 135"/>
              <a:gd name="T61" fmla="*/ 44 h 169"/>
              <a:gd name="T62" fmla="*/ 13 w 135"/>
              <a:gd name="T63" fmla="*/ 51 h 169"/>
              <a:gd name="T64" fmla="*/ 21 w 135"/>
              <a:gd name="T65" fmla="*/ 80 h 169"/>
              <a:gd name="T66" fmla="*/ 23 w 135"/>
              <a:gd name="T67" fmla="*/ 84 h 169"/>
              <a:gd name="T68" fmla="*/ 28 w 135"/>
              <a:gd name="T69" fmla="*/ 98 h 169"/>
              <a:gd name="T70" fmla="*/ 31 w 135"/>
              <a:gd name="T71" fmla="*/ 106 h 169"/>
              <a:gd name="T72" fmla="*/ 47 w 135"/>
              <a:gd name="T73" fmla="*/ 137 h 169"/>
              <a:gd name="T74" fmla="*/ 62 w 135"/>
              <a:gd name="T75" fmla="*/ 158 h 169"/>
              <a:gd name="T76" fmla="*/ 71 w 135"/>
              <a:gd name="T77" fmla="*/ 162 h 169"/>
              <a:gd name="T78" fmla="*/ 75 w 135"/>
              <a:gd name="T79" fmla="*/ 162 h 169"/>
              <a:gd name="T80" fmla="*/ 84 w 135"/>
              <a:gd name="T81" fmla="*/ 154 h 169"/>
              <a:gd name="T82" fmla="*/ 99 w 135"/>
              <a:gd name="T83" fmla="*/ 130 h 169"/>
              <a:gd name="T84" fmla="*/ 113 w 135"/>
              <a:gd name="T85" fmla="*/ 102 h 169"/>
              <a:gd name="T86" fmla="*/ 125 w 135"/>
              <a:gd name="T87" fmla="*/ 50 h 169"/>
              <a:gd name="T88" fmla="*/ 129 w 135"/>
              <a:gd name="T89" fmla="*/ 35 h 169"/>
              <a:gd name="T90" fmla="*/ 130 w 135"/>
              <a:gd name="T91" fmla="*/ 27 h 169"/>
              <a:gd name="T92" fmla="*/ 129 w 135"/>
              <a:gd name="T93" fmla="*/ 19 h 169"/>
              <a:gd name="T94" fmla="*/ 127 w 135"/>
              <a:gd name="T95" fmla="*/ 15 h 169"/>
              <a:gd name="T96" fmla="*/ 122 w 135"/>
              <a:gd name="T97" fmla="*/ 22 h 169"/>
              <a:gd name="T98" fmla="*/ 70 w 135"/>
              <a:gd name="T99" fmla="*/ 46 h 169"/>
              <a:gd name="T100" fmla="*/ 49 w 135"/>
              <a:gd name="T101" fmla="*/ 43 h 169"/>
              <a:gd name="T102" fmla="*/ 41 w 135"/>
              <a:gd name="T103" fmla="*/ 42 h 169"/>
              <a:gd name="T104" fmla="*/ 25 w 135"/>
              <a:gd name="T105" fmla="*/ 35 h 169"/>
              <a:gd name="T106" fmla="*/ 9 w 135"/>
              <a:gd name="T107" fmla="*/ 12 h 169"/>
              <a:gd name="T108" fmla="*/ 7 w 135"/>
              <a:gd name="T109" fmla="*/ 1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5" h="169">
                <a:moveTo>
                  <a:pt x="29" y="32"/>
                </a:moveTo>
                <a:cubicBezTo>
                  <a:pt x="35" y="34"/>
                  <a:pt x="40" y="35"/>
                  <a:pt x="45" y="36"/>
                </a:cubicBezTo>
                <a:cubicBezTo>
                  <a:pt x="49" y="38"/>
                  <a:pt x="53" y="39"/>
                  <a:pt x="58" y="40"/>
                </a:cubicBezTo>
                <a:cubicBezTo>
                  <a:pt x="65" y="42"/>
                  <a:pt x="72" y="42"/>
                  <a:pt x="79" y="41"/>
                </a:cubicBezTo>
                <a:cubicBezTo>
                  <a:pt x="82" y="41"/>
                  <a:pt x="85" y="40"/>
                  <a:pt x="88" y="40"/>
                </a:cubicBezTo>
                <a:cubicBezTo>
                  <a:pt x="103" y="37"/>
                  <a:pt x="114" y="28"/>
                  <a:pt x="121" y="15"/>
                </a:cubicBezTo>
                <a:cubicBezTo>
                  <a:pt x="123" y="11"/>
                  <a:pt x="126" y="7"/>
                  <a:pt x="128" y="3"/>
                </a:cubicBezTo>
                <a:cubicBezTo>
                  <a:pt x="130" y="3"/>
                  <a:pt x="131" y="4"/>
                  <a:pt x="132" y="6"/>
                </a:cubicBezTo>
                <a:cubicBezTo>
                  <a:pt x="133" y="14"/>
                  <a:pt x="135" y="21"/>
                  <a:pt x="133" y="29"/>
                </a:cubicBezTo>
                <a:cubicBezTo>
                  <a:pt x="130" y="44"/>
                  <a:pt x="128" y="59"/>
                  <a:pt x="125" y="74"/>
                </a:cubicBezTo>
                <a:cubicBezTo>
                  <a:pt x="122" y="91"/>
                  <a:pt x="116" y="108"/>
                  <a:pt x="108" y="124"/>
                </a:cubicBezTo>
                <a:cubicBezTo>
                  <a:pt x="101" y="138"/>
                  <a:pt x="93" y="150"/>
                  <a:pt x="84" y="162"/>
                </a:cubicBezTo>
                <a:cubicBezTo>
                  <a:pt x="81" y="167"/>
                  <a:pt x="76" y="169"/>
                  <a:pt x="71" y="169"/>
                </a:cubicBezTo>
                <a:cubicBezTo>
                  <a:pt x="69" y="169"/>
                  <a:pt x="68" y="169"/>
                  <a:pt x="66" y="168"/>
                </a:cubicBezTo>
                <a:cubicBezTo>
                  <a:pt x="64" y="166"/>
                  <a:pt x="61" y="165"/>
                  <a:pt x="59" y="162"/>
                </a:cubicBezTo>
                <a:cubicBezTo>
                  <a:pt x="54" y="157"/>
                  <a:pt x="49" y="153"/>
                  <a:pt x="46" y="146"/>
                </a:cubicBezTo>
                <a:cubicBezTo>
                  <a:pt x="44" y="140"/>
                  <a:pt x="40" y="135"/>
                  <a:pt x="37" y="130"/>
                </a:cubicBezTo>
                <a:cubicBezTo>
                  <a:pt x="34" y="124"/>
                  <a:pt x="30" y="117"/>
                  <a:pt x="27" y="111"/>
                </a:cubicBezTo>
                <a:cubicBezTo>
                  <a:pt x="26" y="107"/>
                  <a:pt x="25" y="103"/>
                  <a:pt x="23" y="100"/>
                </a:cubicBezTo>
                <a:cubicBezTo>
                  <a:pt x="22" y="96"/>
                  <a:pt x="21" y="92"/>
                  <a:pt x="19" y="88"/>
                </a:cubicBezTo>
                <a:cubicBezTo>
                  <a:pt x="18" y="85"/>
                  <a:pt x="17" y="83"/>
                  <a:pt x="16" y="80"/>
                </a:cubicBezTo>
                <a:cubicBezTo>
                  <a:pt x="12" y="68"/>
                  <a:pt x="9" y="56"/>
                  <a:pt x="6" y="44"/>
                </a:cubicBezTo>
                <a:cubicBezTo>
                  <a:pt x="2" y="34"/>
                  <a:pt x="2" y="24"/>
                  <a:pt x="1" y="13"/>
                </a:cubicBezTo>
                <a:cubicBezTo>
                  <a:pt x="1" y="11"/>
                  <a:pt x="0" y="9"/>
                  <a:pt x="0" y="7"/>
                </a:cubicBezTo>
                <a:cubicBezTo>
                  <a:pt x="0" y="4"/>
                  <a:pt x="2" y="1"/>
                  <a:pt x="4" y="1"/>
                </a:cubicBezTo>
                <a:cubicBezTo>
                  <a:pt x="7" y="0"/>
                  <a:pt x="10" y="1"/>
                  <a:pt x="11" y="4"/>
                </a:cubicBezTo>
                <a:cubicBezTo>
                  <a:pt x="17" y="14"/>
                  <a:pt x="24" y="22"/>
                  <a:pt x="29" y="32"/>
                </a:cubicBezTo>
                <a:close/>
                <a:moveTo>
                  <a:pt x="7" y="10"/>
                </a:moveTo>
                <a:cubicBezTo>
                  <a:pt x="6" y="11"/>
                  <a:pt x="6" y="11"/>
                  <a:pt x="6" y="11"/>
                </a:cubicBezTo>
                <a:cubicBezTo>
                  <a:pt x="6" y="12"/>
                  <a:pt x="6" y="14"/>
                  <a:pt x="6" y="15"/>
                </a:cubicBezTo>
                <a:cubicBezTo>
                  <a:pt x="6" y="25"/>
                  <a:pt x="7" y="34"/>
                  <a:pt x="11" y="44"/>
                </a:cubicBezTo>
                <a:cubicBezTo>
                  <a:pt x="11" y="46"/>
                  <a:pt x="12" y="49"/>
                  <a:pt x="13" y="51"/>
                </a:cubicBezTo>
                <a:cubicBezTo>
                  <a:pt x="16" y="61"/>
                  <a:pt x="18" y="70"/>
                  <a:pt x="21" y="80"/>
                </a:cubicBezTo>
                <a:cubicBezTo>
                  <a:pt x="21" y="81"/>
                  <a:pt x="22" y="83"/>
                  <a:pt x="23" y="84"/>
                </a:cubicBezTo>
                <a:cubicBezTo>
                  <a:pt x="24" y="89"/>
                  <a:pt x="26" y="94"/>
                  <a:pt x="28" y="98"/>
                </a:cubicBezTo>
                <a:cubicBezTo>
                  <a:pt x="29" y="101"/>
                  <a:pt x="29" y="103"/>
                  <a:pt x="31" y="106"/>
                </a:cubicBezTo>
                <a:cubicBezTo>
                  <a:pt x="36" y="116"/>
                  <a:pt x="42" y="126"/>
                  <a:pt x="47" y="137"/>
                </a:cubicBezTo>
                <a:cubicBezTo>
                  <a:pt x="51" y="145"/>
                  <a:pt x="56" y="151"/>
                  <a:pt x="62" y="158"/>
                </a:cubicBezTo>
                <a:cubicBezTo>
                  <a:pt x="64" y="161"/>
                  <a:pt x="67" y="163"/>
                  <a:pt x="71" y="162"/>
                </a:cubicBezTo>
                <a:cubicBezTo>
                  <a:pt x="72" y="162"/>
                  <a:pt x="74" y="162"/>
                  <a:pt x="75" y="162"/>
                </a:cubicBezTo>
                <a:cubicBezTo>
                  <a:pt x="79" y="159"/>
                  <a:pt x="82" y="157"/>
                  <a:pt x="84" y="154"/>
                </a:cubicBezTo>
                <a:cubicBezTo>
                  <a:pt x="90" y="146"/>
                  <a:pt x="94" y="138"/>
                  <a:pt x="99" y="130"/>
                </a:cubicBezTo>
                <a:cubicBezTo>
                  <a:pt x="105" y="121"/>
                  <a:pt x="109" y="111"/>
                  <a:pt x="113" y="102"/>
                </a:cubicBezTo>
                <a:cubicBezTo>
                  <a:pt x="119" y="85"/>
                  <a:pt x="123" y="67"/>
                  <a:pt x="125" y="50"/>
                </a:cubicBezTo>
                <a:cubicBezTo>
                  <a:pt x="126" y="45"/>
                  <a:pt x="127" y="40"/>
                  <a:pt x="129" y="35"/>
                </a:cubicBezTo>
                <a:cubicBezTo>
                  <a:pt x="130" y="32"/>
                  <a:pt x="130" y="30"/>
                  <a:pt x="130" y="27"/>
                </a:cubicBezTo>
                <a:cubicBezTo>
                  <a:pt x="129" y="24"/>
                  <a:pt x="130" y="22"/>
                  <a:pt x="129" y="19"/>
                </a:cubicBezTo>
                <a:cubicBezTo>
                  <a:pt x="129" y="17"/>
                  <a:pt x="130" y="15"/>
                  <a:pt x="127" y="15"/>
                </a:cubicBezTo>
                <a:cubicBezTo>
                  <a:pt x="125" y="17"/>
                  <a:pt x="124" y="20"/>
                  <a:pt x="122" y="22"/>
                </a:cubicBezTo>
                <a:cubicBezTo>
                  <a:pt x="110" y="40"/>
                  <a:pt x="92" y="48"/>
                  <a:pt x="70" y="46"/>
                </a:cubicBezTo>
                <a:cubicBezTo>
                  <a:pt x="63" y="46"/>
                  <a:pt x="56" y="44"/>
                  <a:pt x="49" y="43"/>
                </a:cubicBezTo>
                <a:cubicBezTo>
                  <a:pt x="47" y="42"/>
                  <a:pt x="44" y="42"/>
                  <a:pt x="41" y="42"/>
                </a:cubicBezTo>
                <a:cubicBezTo>
                  <a:pt x="35" y="43"/>
                  <a:pt x="29" y="41"/>
                  <a:pt x="25" y="35"/>
                </a:cubicBezTo>
                <a:cubicBezTo>
                  <a:pt x="20" y="27"/>
                  <a:pt x="15" y="19"/>
                  <a:pt x="9" y="12"/>
                </a:cubicBezTo>
                <a:cubicBezTo>
                  <a:pt x="9" y="11"/>
                  <a:pt x="8" y="11"/>
                  <a:pt x="7" y="10"/>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44" name="Freeform 13"/>
          <p:cNvSpPr>
            <a:spLocks noEditPoints="1"/>
          </p:cNvSpPr>
          <p:nvPr/>
        </p:nvSpPr>
        <p:spPr bwMode="auto">
          <a:xfrm rot="7120609">
            <a:off x="6406776" y="3942368"/>
            <a:ext cx="1098287" cy="1372136"/>
          </a:xfrm>
          <a:custGeom>
            <a:avLst/>
            <a:gdLst>
              <a:gd name="T0" fmla="*/ 29 w 135"/>
              <a:gd name="T1" fmla="*/ 32 h 169"/>
              <a:gd name="T2" fmla="*/ 45 w 135"/>
              <a:gd name="T3" fmla="*/ 36 h 169"/>
              <a:gd name="T4" fmla="*/ 58 w 135"/>
              <a:gd name="T5" fmla="*/ 40 h 169"/>
              <a:gd name="T6" fmla="*/ 79 w 135"/>
              <a:gd name="T7" fmla="*/ 41 h 169"/>
              <a:gd name="T8" fmla="*/ 88 w 135"/>
              <a:gd name="T9" fmla="*/ 40 h 169"/>
              <a:gd name="T10" fmla="*/ 121 w 135"/>
              <a:gd name="T11" fmla="*/ 15 h 169"/>
              <a:gd name="T12" fmla="*/ 128 w 135"/>
              <a:gd name="T13" fmla="*/ 3 h 169"/>
              <a:gd name="T14" fmla="*/ 132 w 135"/>
              <a:gd name="T15" fmla="*/ 6 h 169"/>
              <a:gd name="T16" fmla="*/ 133 w 135"/>
              <a:gd name="T17" fmla="*/ 29 h 169"/>
              <a:gd name="T18" fmla="*/ 125 w 135"/>
              <a:gd name="T19" fmla="*/ 74 h 169"/>
              <a:gd name="T20" fmla="*/ 108 w 135"/>
              <a:gd name="T21" fmla="*/ 124 h 169"/>
              <a:gd name="T22" fmla="*/ 84 w 135"/>
              <a:gd name="T23" fmla="*/ 162 h 169"/>
              <a:gd name="T24" fmla="*/ 71 w 135"/>
              <a:gd name="T25" fmla="*/ 169 h 169"/>
              <a:gd name="T26" fmla="*/ 66 w 135"/>
              <a:gd name="T27" fmla="*/ 168 h 169"/>
              <a:gd name="T28" fmla="*/ 59 w 135"/>
              <a:gd name="T29" fmla="*/ 162 h 169"/>
              <a:gd name="T30" fmla="*/ 46 w 135"/>
              <a:gd name="T31" fmla="*/ 146 h 169"/>
              <a:gd name="T32" fmla="*/ 37 w 135"/>
              <a:gd name="T33" fmla="*/ 130 h 169"/>
              <a:gd name="T34" fmla="*/ 27 w 135"/>
              <a:gd name="T35" fmla="*/ 111 h 169"/>
              <a:gd name="T36" fmla="*/ 23 w 135"/>
              <a:gd name="T37" fmla="*/ 100 h 169"/>
              <a:gd name="T38" fmla="*/ 19 w 135"/>
              <a:gd name="T39" fmla="*/ 88 h 169"/>
              <a:gd name="T40" fmla="*/ 16 w 135"/>
              <a:gd name="T41" fmla="*/ 80 h 169"/>
              <a:gd name="T42" fmla="*/ 6 w 135"/>
              <a:gd name="T43" fmla="*/ 44 h 169"/>
              <a:gd name="T44" fmla="*/ 1 w 135"/>
              <a:gd name="T45" fmla="*/ 13 h 169"/>
              <a:gd name="T46" fmla="*/ 0 w 135"/>
              <a:gd name="T47" fmla="*/ 7 h 169"/>
              <a:gd name="T48" fmla="*/ 4 w 135"/>
              <a:gd name="T49" fmla="*/ 1 h 169"/>
              <a:gd name="T50" fmla="*/ 11 w 135"/>
              <a:gd name="T51" fmla="*/ 4 h 169"/>
              <a:gd name="T52" fmla="*/ 29 w 135"/>
              <a:gd name="T53" fmla="*/ 32 h 169"/>
              <a:gd name="T54" fmla="*/ 7 w 135"/>
              <a:gd name="T55" fmla="*/ 10 h 169"/>
              <a:gd name="T56" fmla="*/ 6 w 135"/>
              <a:gd name="T57" fmla="*/ 11 h 169"/>
              <a:gd name="T58" fmla="*/ 6 w 135"/>
              <a:gd name="T59" fmla="*/ 15 h 169"/>
              <a:gd name="T60" fmla="*/ 11 w 135"/>
              <a:gd name="T61" fmla="*/ 44 h 169"/>
              <a:gd name="T62" fmla="*/ 13 w 135"/>
              <a:gd name="T63" fmla="*/ 51 h 169"/>
              <a:gd name="T64" fmla="*/ 21 w 135"/>
              <a:gd name="T65" fmla="*/ 80 h 169"/>
              <a:gd name="T66" fmla="*/ 23 w 135"/>
              <a:gd name="T67" fmla="*/ 84 h 169"/>
              <a:gd name="T68" fmla="*/ 28 w 135"/>
              <a:gd name="T69" fmla="*/ 98 h 169"/>
              <a:gd name="T70" fmla="*/ 31 w 135"/>
              <a:gd name="T71" fmla="*/ 106 h 169"/>
              <a:gd name="T72" fmla="*/ 47 w 135"/>
              <a:gd name="T73" fmla="*/ 137 h 169"/>
              <a:gd name="T74" fmla="*/ 62 w 135"/>
              <a:gd name="T75" fmla="*/ 158 h 169"/>
              <a:gd name="T76" fmla="*/ 71 w 135"/>
              <a:gd name="T77" fmla="*/ 162 h 169"/>
              <a:gd name="T78" fmla="*/ 75 w 135"/>
              <a:gd name="T79" fmla="*/ 162 h 169"/>
              <a:gd name="T80" fmla="*/ 84 w 135"/>
              <a:gd name="T81" fmla="*/ 154 h 169"/>
              <a:gd name="T82" fmla="*/ 99 w 135"/>
              <a:gd name="T83" fmla="*/ 130 h 169"/>
              <a:gd name="T84" fmla="*/ 113 w 135"/>
              <a:gd name="T85" fmla="*/ 102 h 169"/>
              <a:gd name="T86" fmla="*/ 125 w 135"/>
              <a:gd name="T87" fmla="*/ 50 h 169"/>
              <a:gd name="T88" fmla="*/ 129 w 135"/>
              <a:gd name="T89" fmla="*/ 35 h 169"/>
              <a:gd name="T90" fmla="*/ 130 w 135"/>
              <a:gd name="T91" fmla="*/ 27 h 169"/>
              <a:gd name="T92" fmla="*/ 129 w 135"/>
              <a:gd name="T93" fmla="*/ 19 h 169"/>
              <a:gd name="T94" fmla="*/ 127 w 135"/>
              <a:gd name="T95" fmla="*/ 15 h 169"/>
              <a:gd name="T96" fmla="*/ 122 w 135"/>
              <a:gd name="T97" fmla="*/ 22 h 169"/>
              <a:gd name="T98" fmla="*/ 70 w 135"/>
              <a:gd name="T99" fmla="*/ 46 h 169"/>
              <a:gd name="T100" fmla="*/ 49 w 135"/>
              <a:gd name="T101" fmla="*/ 43 h 169"/>
              <a:gd name="T102" fmla="*/ 41 w 135"/>
              <a:gd name="T103" fmla="*/ 42 h 169"/>
              <a:gd name="T104" fmla="*/ 25 w 135"/>
              <a:gd name="T105" fmla="*/ 35 h 169"/>
              <a:gd name="T106" fmla="*/ 9 w 135"/>
              <a:gd name="T107" fmla="*/ 12 h 169"/>
              <a:gd name="T108" fmla="*/ 7 w 135"/>
              <a:gd name="T109" fmla="*/ 1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5" h="169">
                <a:moveTo>
                  <a:pt x="29" y="32"/>
                </a:moveTo>
                <a:cubicBezTo>
                  <a:pt x="35" y="34"/>
                  <a:pt x="40" y="35"/>
                  <a:pt x="45" y="36"/>
                </a:cubicBezTo>
                <a:cubicBezTo>
                  <a:pt x="49" y="38"/>
                  <a:pt x="53" y="39"/>
                  <a:pt x="58" y="40"/>
                </a:cubicBezTo>
                <a:cubicBezTo>
                  <a:pt x="65" y="42"/>
                  <a:pt x="72" y="42"/>
                  <a:pt x="79" y="41"/>
                </a:cubicBezTo>
                <a:cubicBezTo>
                  <a:pt x="82" y="41"/>
                  <a:pt x="85" y="40"/>
                  <a:pt x="88" y="40"/>
                </a:cubicBezTo>
                <a:cubicBezTo>
                  <a:pt x="103" y="37"/>
                  <a:pt x="114" y="28"/>
                  <a:pt x="121" y="15"/>
                </a:cubicBezTo>
                <a:cubicBezTo>
                  <a:pt x="123" y="11"/>
                  <a:pt x="126" y="7"/>
                  <a:pt x="128" y="3"/>
                </a:cubicBezTo>
                <a:cubicBezTo>
                  <a:pt x="130" y="3"/>
                  <a:pt x="131" y="4"/>
                  <a:pt x="132" y="6"/>
                </a:cubicBezTo>
                <a:cubicBezTo>
                  <a:pt x="133" y="14"/>
                  <a:pt x="135" y="21"/>
                  <a:pt x="133" y="29"/>
                </a:cubicBezTo>
                <a:cubicBezTo>
                  <a:pt x="130" y="44"/>
                  <a:pt x="128" y="59"/>
                  <a:pt x="125" y="74"/>
                </a:cubicBezTo>
                <a:cubicBezTo>
                  <a:pt x="122" y="91"/>
                  <a:pt x="116" y="108"/>
                  <a:pt x="108" y="124"/>
                </a:cubicBezTo>
                <a:cubicBezTo>
                  <a:pt x="101" y="138"/>
                  <a:pt x="93" y="150"/>
                  <a:pt x="84" y="162"/>
                </a:cubicBezTo>
                <a:cubicBezTo>
                  <a:pt x="81" y="167"/>
                  <a:pt x="76" y="169"/>
                  <a:pt x="71" y="169"/>
                </a:cubicBezTo>
                <a:cubicBezTo>
                  <a:pt x="69" y="169"/>
                  <a:pt x="68" y="169"/>
                  <a:pt x="66" y="168"/>
                </a:cubicBezTo>
                <a:cubicBezTo>
                  <a:pt x="64" y="166"/>
                  <a:pt x="61" y="165"/>
                  <a:pt x="59" y="162"/>
                </a:cubicBezTo>
                <a:cubicBezTo>
                  <a:pt x="54" y="157"/>
                  <a:pt x="49" y="153"/>
                  <a:pt x="46" y="146"/>
                </a:cubicBezTo>
                <a:cubicBezTo>
                  <a:pt x="44" y="140"/>
                  <a:pt x="40" y="135"/>
                  <a:pt x="37" y="130"/>
                </a:cubicBezTo>
                <a:cubicBezTo>
                  <a:pt x="34" y="124"/>
                  <a:pt x="30" y="117"/>
                  <a:pt x="27" y="111"/>
                </a:cubicBezTo>
                <a:cubicBezTo>
                  <a:pt x="26" y="107"/>
                  <a:pt x="25" y="103"/>
                  <a:pt x="23" y="100"/>
                </a:cubicBezTo>
                <a:cubicBezTo>
                  <a:pt x="22" y="96"/>
                  <a:pt x="21" y="92"/>
                  <a:pt x="19" y="88"/>
                </a:cubicBezTo>
                <a:cubicBezTo>
                  <a:pt x="18" y="85"/>
                  <a:pt x="17" y="83"/>
                  <a:pt x="16" y="80"/>
                </a:cubicBezTo>
                <a:cubicBezTo>
                  <a:pt x="12" y="68"/>
                  <a:pt x="9" y="56"/>
                  <a:pt x="6" y="44"/>
                </a:cubicBezTo>
                <a:cubicBezTo>
                  <a:pt x="2" y="34"/>
                  <a:pt x="2" y="24"/>
                  <a:pt x="1" y="13"/>
                </a:cubicBezTo>
                <a:cubicBezTo>
                  <a:pt x="1" y="11"/>
                  <a:pt x="0" y="9"/>
                  <a:pt x="0" y="7"/>
                </a:cubicBezTo>
                <a:cubicBezTo>
                  <a:pt x="0" y="4"/>
                  <a:pt x="2" y="1"/>
                  <a:pt x="4" y="1"/>
                </a:cubicBezTo>
                <a:cubicBezTo>
                  <a:pt x="7" y="0"/>
                  <a:pt x="10" y="1"/>
                  <a:pt x="11" y="4"/>
                </a:cubicBezTo>
                <a:cubicBezTo>
                  <a:pt x="17" y="14"/>
                  <a:pt x="24" y="22"/>
                  <a:pt x="29" y="32"/>
                </a:cubicBezTo>
                <a:close/>
                <a:moveTo>
                  <a:pt x="7" y="10"/>
                </a:moveTo>
                <a:cubicBezTo>
                  <a:pt x="6" y="11"/>
                  <a:pt x="6" y="11"/>
                  <a:pt x="6" y="11"/>
                </a:cubicBezTo>
                <a:cubicBezTo>
                  <a:pt x="6" y="12"/>
                  <a:pt x="6" y="14"/>
                  <a:pt x="6" y="15"/>
                </a:cubicBezTo>
                <a:cubicBezTo>
                  <a:pt x="6" y="25"/>
                  <a:pt x="7" y="34"/>
                  <a:pt x="11" y="44"/>
                </a:cubicBezTo>
                <a:cubicBezTo>
                  <a:pt x="11" y="46"/>
                  <a:pt x="12" y="49"/>
                  <a:pt x="13" y="51"/>
                </a:cubicBezTo>
                <a:cubicBezTo>
                  <a:pt x="16" y="61"/>
                  <a:pt x="18" y="70"/>
                  <a:pt x="21" y="80"/>
                </a:cubicBezTo>
                <a:cubicBezTo>
                  <a:pt x="21" y="81"/>
                  <a:pt x="22" y="83"/>
                  <a:pt x="23" y="84"/>
                </a:cubicBezTo>
                <a:cubicBezTo>
                  <a:pt x="24" y="89"/>
                  <a:pt x="26" y="94"/>
                  <a:pt x="28" y="98"/>
                </a:cubicBezTo>
                <a:cubicBezTo>
                  <a:pt x="29" y="101"/>
                  <a:pt x="29" y="103"/>
                  <a:pt x="31" y="106"/>
                </a:cubicBezTo>
                <a:cubicBezTo>
                  <a:pt x="36" y="116"/>
                  <a:pt x="42" y="126"/>
                  <a:pt x="47" y="137"/>
                </a:cubicBezTo>
                <a:cubicBezTo>
                  <a:pt x="51" y="145"/>
                  <a:pt x="56" y="151"/>
                  <a:pt x="62" y="158"/>
                </a:cubicBezTo>
                <a:cubicBezTo>
                  <a:pt x="64" y="161"/>
                  <a:pt x="67" y="163"/>
                  <a:pt x="71" y="162"/>
                </a:cubicBezTo>
                <a:cubicBezTo>
                  <a:pt x="72" y="162"/>
                  <a:pt x="74" y="162"/>
                  <a:pt x="75" y="162"/>
                </a:cubicBezTo>
                <a:cubicBezTo>
                  <a:pt x="79" y="159"/>
                  <a:pt x="82" y="157"/>
                  <a:pt x="84" y="154"/>
                </a:cubicBezTo>
                <a:cubicBezTo>
                  <a:pt x="90" y="146"/>
                  <a:pt x="94" y="138"/>
                  <a:pt x="99" y="130"/>
                </a:cubicBezTo>
                <a:cubicBezTo>
                  <a:pt x="105" y="121"/>
                  <a:pt x="109" y="111"/>
                  <a:pt x="113" y="102"/>
                </a:cubicBezTo>
                <a:cubicBezTo>
                  <a:pt x="119" y="85"/>
                  <a:pt x="123" y="67"/>
                  <a:pt x="125" y="50"/>
                </a:cubicBezTo>
                <a:cubicBezTo>
                  <a:pt x="126" y="45"/>
                  <a:pt x="127" y="40"/>
                  <a:pt x="129" y="35"/>
                </a:cubicBezTo>
                <a:cubicBezTo>
                  <a:pt x="130" y="32"/>
                  <a:pt x="130" y="30"/>
                  <a:pt x="130" y="27"/>
                </a:cubicBezTo>
                <a:cubicBezTo>
                  <a:pt x="129" y="24"/>
                  <a:pt x="130" y="22"/>
                  <a:pt x="129" y="19"/>
                </a:cubicBezTo>
                <a:cubicBezTo>
                  <a:pt x="129" y="17"/>
                  <a:pt x="130" y="15"/>
                  <a:pt x="127" y="15"/>
                </a:cubicBezTo>
                <a:cubicBezTo>
                  <a:pt x="125" y="17"/>
                  <a:pt x="124" y="20"/>
                  <a:pt x="122" y="22"/>
                </a:cubicBezTo>
                <a:cubicBezTo>
                  <a:pt x="110" y="40"/>
                  <a:pt x="92" y="48"/>
                  <a:pt x="70" y="46"/>
                </a:cubicBezTo>
                <a:cubicBezTo>
                  <a:pt x="63" y="46"/>
                  <a:pt x="56" y="44"/>
                  <a:pt x="49" y="43"/>
                </a:cubicBezTo>
                <a:cubicBezTo>
                  <a:pt x="47" y="42"/>
                  <a:pt x="44" y="42"/>
                  <a:pt x="41" y="42"/>
                </a:cubicBezTo>
                <a:cubicBezTo>
                  <a:pt x="35" y="43"/>
                  <a:pt x="29" y="41"/>
                  <a:pt x="25" y="35"/>
                </a:cubicBezTo>
                <a:cubicBezTo>
                  <a:pt x="20" y="27"/>
                  <a:pt x="15" y="19"/>
                  <a:pt x="9" y="12"/>
                </a:cubicBezTo>
                <a:cubicBezTo>
                  <a:pt x="9" y="11"/>
                  <a:pt x="8" y="11"/>
                  <a:pt x="7" y="10"/>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45" name="TextBox 76"/>
          <p:cNvSpPr txBox="1"/>
          <p:nvPr/>
        </p:nvSpPr>
        <p:spPr>
          <a:xfrm>
            <a:off x="5535835" y="1395653"/>
            <a:ext cx="1098541" cy="369332"/>
          </a:xfrm>
          <a:prstGeom prst="rect">
            <a:avLst/>
          </a:prstGeom>
          <a:noFill/>
        </p:spPr>
        <p:txBody>
          <a:bodyPr wrap="square" rtlCol="0">
            <a:spAutoFit/>
          </a:bodyPr>
          <a:lstStyle/>
          <a:p>
            <a:pPr algn="ctr"/>
            <a:r>
              <a:rPr lang="zh-CN" altLang="en-US" dirty="0">
                <a:solidFill>
                  <a:srgbClr val="35AFA2"/>
                </a:solidFill>
                <a:latin typeface="方正卡通简体" panose="03000509000000000000" pitchFamily="65" charset="-122"/>
                <a:ea typeface="方正卡通简体" panose="03000509000000000000" pitchFamily="65" charset="-122"/>
              </a:rPr>
              <a:t>添加标题</a:t>
            </a:r>
          </a:p>
        </p:txBody>
      </p:sp>
      <p:sp>
        <p:nvSpPr>
          <p:cNvPr id="46" name="文本框 45"/>
          <p:cNvSpPr txBox="1"/>
          <p:nvPr/>
        </p:nvSpPr>
        <p:spPr>
          <a:xfrm>
            <a:off x="4447785" y="1764985"/>
            <a:ext cx="3274640" cy="752514"/>
          </a:xfrm>
          <a:prstGeom prst="rect">
            <a:avLst/>
          </a:prstGeom>
          <a:noFill/>
        </p:spPr>
        <p:txBody>
          <a:bodyPr wrap="square" rtlCol="0">
            <a:spAutoFit/>
          </a:bodyPr>
          <a:lstStyle/>
          <a:p>
            <a:pPr algn="ct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47" name="TextBox 76"/>
          <p:cNvSpPr txBox="1"/>
          <p:nvPr/>
        </p:nvSpPr>
        <p:spPr>
          <a:xfrm>
            <a:off x="8039397" y="4317599"/>
            <a:ext cx="1098541" cy="369332"/>
          </a:xfrm>
          <a:prstGeom prst="rect">
            <a:avLst/>
          </a:prstGeom>
          <a:noFill/>
        </p:spPr>
        <p:txBody>
          <a:bodyPr wrap="square" rtlCol="0">
            <a:spAutoFit/>
          </a:bodyPr>
          <a:lstStyle/>
          <a:p>
            <a:r>
              <a:rPr lang="zh-CN" altLang="en-US" dirty="0">
                <a:solidFill>
                  <a:srgbClr val="35AFA2"/>
                </a:solidFill>
                <a:latin typeface="方正卡通简体" panose="03000509000000000000" pitchFamily="65" charset="-122"/>
                <a:ea typeface="方正卡通简体" panose="03000509000000000000" pitchFamily="65" charset="-122"/>
              </a:rPr>
              <a:t>添加标题</a:t>
            </a:r>
          </a:p>
        </p:txBody>
      </p:sp>
      <p:sp>
        <p:nvSpPr>
          <p:cNvPr id="48" name="文本框 47"/>
          <p:cNvSpPr txBox="1"/>
          <p:nvPr/>
        </p:nvSpPr>
        <p:spPr>
          <a:xfrm>
            <a:off x="8039397" y="4686931"/>
            <a:ext cx="3274640" cy="752514"/>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49" name="TextBox 76"/>
          <p:cNvSpPr txBox="1"/>
          <p:nvPr/>
        </p:nvSpPr>
        <p:spPr>
          <a:xfrm>
            <a:off x="3300944" y="4317599"/>
            <a:ext cx="1098541" cy="369332"/>
          </a:xfrm>
          <a:prstGeom prst="rect">
            <a:avLst/>
          </a:prstGeom>
          <a:noFill/>
        </p:spPr>
        <p:txBody>
          <a:bodyPr wrap="square" rtlCol="0">
            <a:spAutoFit/>
          </a:bodyPr>
          <a:lstStyle/>
          <a:p>
            <a:pPr algn="r"/>
            <a:r>
              <a:rPr lang="zh-CN" altLang="en-US" dirty="0">
                <a:solidFill>
                  <a:srgbClr val="35AFA2"/>
                </a:solidFill>
                <a:latin typeface="方正卡通简体" panose="03000509000000000000" pitchFamily="65" charset="-122"/>
                <a:ea typeface="方正卡通简体" panose="03000509000000000000" pitchFamily="65" charset="-122"/>
              </a:rPr>
              <a:t>添加标题</a:t>
            </a:r>
          </a:p>
        </p:txBody>
      </p:sp>
      <p:sp>
        <p:nvSpPr>
          <p:cNvPr id="50" name="文本框 49"/>
          <p:cNvSpPr txBox="1"/>
          <p:nvPr/>
        </p:nvSpPr>
        <p:spPr>
          <a:xfrm>
            <a:off x="1124845" y="4686931"/>
            <a:ext cx="3274640" cy="752514"/>
          </a:xfrm>
          <a:prstGeom prst="rect">
            <a:avLst/>
          </a:prstGeom>
          <a:noFill/>
        </p:spPr>
        <p:txBody>
          <a:bodyPr wrap="square" rtlCol="0">
            <a:spAutoFit/>
          </a:bodyPr>
          <a:lstStyle/>
          <a:p>
            <a:pPr algn="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51" name="TextBox 76"/>
          <p:cNvSpPr txBox="1"/>
          <p:nvPr/>
        </p:nvSpPr>
        <p:spPr>
          <a:xfrm>
            <a:off x="5854980" y="2999185"/>
            <a:ext cx="499826" cy="461665"/>
          </a:xfrm>
          <a:prstGeom prst="rect">
            <a:avLst/>
          </a:prstGeom>
          <a:noFill/>
        </p:spPr>
        <p:txBody>
          <a:bodyPr wrap="square" rtlCol="0">
            <a:spAutoFit/>
          </a:bodyPr>
          <a:lstStyle/>
          <a:p>
            <a:pPr algn="ctr"/>
            <a:r>
              <a:rPr lang="en-US" altLang="zh-CN" sz="2400" dirty="0">
                <a:solidFill>
                  <a:srgbClr val="35AFA2"/>
                </a:solidFill>
                <a:latin typeface="方正卡通简体" panose="03000509000000000000" pitchFamily="65" charset="-122"/>
                <a:ea typeface="方正卡通简体" panose="03000509000000000000" pitchFamily="65" charset="-122"/>
              </a:rPr>
              <a:t>01</a:t>
            </a:r>
            <a:endParaRPr lang="zh-CN" altLang="en-US" sz="2400" dirty="0">
              <a:solidFill>
                <a:srgbClr val="35AFA2"/>
              </a:solidFill>
              <a:latin typeface="方正卡通简体" panose="03000509000000000000" pitchFamily="65" charset="-122"/>
              <a:ea typeface="方正卡通简体" panose="03000509000000000000" pitchFamily="65" charset="-122"/>
            </a:endParaRPr>
          </a:p>
        </p:txBody>
      </p:sp>
      <p:sp>
        <p:nvSpPr>
          <p:cNvPr id="52" name="TextBox 76"/>
          <p:cNvSpPr txBox="1"/>
          <p:nvPr/>
        </p:nvSpPr>
        <p:spPr>
          <a:xfrm>
            <a:off x="6669734" y="4397603"/>
            <a:ext cx="499826" cy="461665"/>
          </a:xfrm>
          <a:prstGeom prst="rect">
            <a:avLst/>
          </a:prstGeom>
          <a:noFill/>
        </p:spPr>
        <p:txBody>
          <a:bodyPr wrap="square" rtlCol="0">
            <a:spAutoFit/>
          </a:bodyPr>
          <a:lstStyle/>
          <a:p>
            <a:pPr algn="ctr"/>
            <a:r>
              <a:rPr lang="en-US" altLang="zh-CN" sz="2400" dirty="0">
                <a:solidFill>
                  <a:srgbClr val="35AFA2"/>
                </a:solidFill>
                <a:latin typeface="方正卡通简体" panose="03000509000000000000" pitchFamily="65" charset="-122"/>
                <a:ea typeface="方正卡通简体" panose="03000509000000000000" pitchFamily="65" charset="-122"/>
              </a:rPr>
              <a:t>03</a:t>
            </a:r>
            <a:endParaRPr lang="zh-CN" altLang="en-US" sz="2400" dirty="0">
              <a:solidFill>
                <a:srgbClr val="35AFA2"/>
              </a:solidFill>
              <a:latin typeface="方正卡通简体" panose="03000509000000000000" pitchFamily="65" charset="-122"/>
              <a:ea typeface="方正卡通简体" panose="03000509000000000000" pitchFamily="65" charset="-122"/>
            </a:endParaRPr>
          </a:p>
        </p:txBody>
      </p:sp>
      <p:sp>
        <p:nvSpPr>
          <p:cNvPr id="53" name="TextBox 76"/>
          <p:cNvSpPr txBox="1"/>
          <p:nvPr/>
        </p:nvSpPr>
        <p:spPr>
          <a:xfrm>
            <a:off x="5111821" y="4397603"/>
            <a:ext cx="499826" cy="461665"/>
          </a:xfrm>
          <a:prstGeom prst="rect">
            <a:avLst/>
          </a:prstGeom>
          <a:noFill/>
        </p:spPr>
        <p:txBody>
          <a:bodyPr wrap="square" rtlCol="0">
            <a:spAutoFit/>
          </a:bodyPr>
          <a:lstStyle/>
          <a:p>
            <a:pPr algn="ctr"/>
            <a:r>
              <a:rPr lang="en-US" altLang="zh-CN" sz="2400" dirty="0">
                <a:solidFill>
                  <a:srgbClr val="35AFA2"/>
                </a:solidFill>
                <a:latin typeface="方正卡通简体" panose="03000509000000000000" pitchFamily="65" charset="-122"/>
                <a:ea typeface="方正卡通简体" panose="03000509000000000000" pitchFamily="65" charset="-122"/>
              </a:rPr>
              <a:t>02</a:t>
            </a:r>
            <a:endParaRPr lang="zh-CN" altLang="en-US" sz="2400" dirty="0">
              <a:solidFill>
                <a:srgbClr val="35AFA2"/>
              </a:solidFill>
              <a:latin typeface="方正卡通简体" panose="03000509000000000000" pitchFamily="65" charset="-122"/>
              <a:ea typeface="方正卡通简体" panose="03000509000000000000" pitchFamily="65" charset="-122"/>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14781" y="322990"/>
            <a:ext cx="710064" cy="665123"/>
            <a:chOff x="1753" y="198"/>
            <a:chExt cx="4187" cy="3922"/>
          </a:xfrm>
          <a:solidFill>
            <a:srgbClr val="35AFA2"/>
          </a:solidFill>
        </p:grpSpPr>
        <p:sp>
          <p:nvSpPr>
            <p:cNvPr id="5" name="Freeform 5"/>
            <p:cNvSpPr>
              <a:spLocks noEditPoints="1"/>
            </p:cNvSpPr>
            <p:nvPr/>
          </p:nvSpPr>
          <p:spPr bwMode="auto">
            <a:xfrm>
              <a:off x="1753" y="198"/>
              <a:ext cx="4187" cy="3922"/>
            </a:xfrm>
            <a:custGeom>
              <a:avLst/>
              <a:gdLst>
                <a:gd name="T0" fmla="*/ 1560 w 2000"/>
                <a:gd name="T1" fmla="*/ 1664 h 1871"/>
                <a:gd name="T2" fmla="*/ 1209 w 2000"/>
                <a:gd name="T3" fmla="*/ 1865 h 1871"/>
                <a:gd name="T4" fmla="*/ 293 w 2000"/>
                <a:gd name="T5" fmla="*/ 1868 h 1871"/>
                <a:gd name="T6" fmla="*/ 190 w 2000"/>
                <a:gd name="T7" fmla="*/ 1645 h 1871"/>
                <a:gd name="T8" fmla="*/ 90 w 2000"/>
                <a:gd name="T9" fmla="*/ 1595 h 1871"/>
                <a:gd name="T10" fmla="*/ 94 w 2000"/>
                <a:gd name="T11" fmla="*/ 1358 h 1871"/>
                <a:gd name="T12" fmla="*/ 77 w 2000"/>
                <a:gd name="T13" fmla="*/ 1302 h 1871"/>
                <a:gd name="T14" fmla="*/ 183 w 2000"/>
                <a:gd name="T15" fmla="*/ 1058 h 1871"/>
                <a:gd name="T16" fmla="*/ 90 w 2000"/>
                <a:gd name="T17" fmla="*/ 1003 h 1871"/>
                <a:gd name="T18" fmla="*/ 93 w 2000"/>
                <a:gd name="T19" fmla="*/ 716 h 1871"/>
                <a:gd name="T20" fmla="*/ 27 w 2000"/>
                <a:gd name="T21" fmla="*/ 671 h 1871"/>
                <a:gd name="T22" fmla="*/ 142 w 2000"/>
                <a:gd name="T23" fmla="*/ 389 h 1871"/>
                <a:gd name="T24" fmla="*/ 60 w 2000"/>
                <a:gd name="T25" fmla="*/ 338 h 1871"/>
                <a:gd name="T26" fmla="*/ 197 w 2000"/>
                <a:gd name="T27" fmla="*/ 233 h 1871"/>
                <a:gd name="T28" fmla="*/ 578 w 2000"/>
                <a:gd name="T29" fmla="*/ 34 h 1871"/>
                <a:gd name="T30" fmla="*/ 1547 w 2000"/>
                <a:gd name="T31" fmla="*/ 35 h 1871"/>
                <a:gd name="T32" fmla="*/ 1560 w 2000"/>
                <a:gd name="T33" fmla="*/ 525 h 1871"/>
                <a:gd name="T34" fmla="*/ 1713 w 2000"/>
                <a:gd name="T35" fmla="*/ 341 h 1871"/>
                <a:gd name="T36" fmla="*/ 1973 w 2000"/>
                <a:gd name="T37" fmla="*/ 499 h 1871"/>
                <a:gd name="T38" fmla="*/ 1552 w 2000"/>
                <a:gd name="T39" fmla="*/ 1223 h 1871"/>
                <a:gd name="T40" fmla="*/ 392 w 2000"/>
                <a:gd name="T41" fmla="*/ 1819 h 1871"/>
                <a:gd name="T42" fmla="*/ 1499 w 2000"/>
                <a:gd name="T43" fmla="*/ 1721 h 1871"/>
                <a:gd name="T44" fmla="*/ 1507 w 2000"/>
                <a:gd name="T45" fmla="*/ 1279 h 1871"/>
                <a:gd name="T46" fmla="*/ 1064 w 2000"/>
                <a:gd name="T47" fmla="*/ 1709 h 1871"/>
                <a:gd name="T48" fmla="*/ 1052 w 2000"/>
                <a:gd name="T49" fmla="*/ 1549 h 1871"/>
                <a:gd name="T50" fmla="*/ 1510 w 2000"/>
                <a:gd name="T51" fmla="*/ 599 h 1871"/>
                <a:gd name="T52" fmla="*/ 1491 w 2000"/>
                <a:gd name="T53" fmla="*/ 154 h 1871"/>
                <a:gd name="T54" fmla="*/ 1125 w 2000"/>
                <a:gd name="T55" fmla="*/ 64 h 1871"/>
                <a:gd name="T56" fmla="*/ 255 w 2000"/>
                <a:gd name="T57" fmla="*/ 164 h 1871"/>
                <a:gd name="T58" fmla="*/ 380 w 2000"/>
                <a:gd name="T59" fmla="*/ 382 h 1871"/>
                <a:gd name="T60" fmla="*/ 249 w 2000"/>
                <a:gd name="T61" fmla="*/ 668 h 1871"/>
                <a:gd name="T62" fmla="*/ 387 w 2000"/>
                <a:gd name="T63" fmla="*/ 711 h 1871"/>
                <a:gd name="T64" fmla="*/ 247 w 2000"/>
                <a:gd name="T65" fmla="*/ 719 h 1871"/>
                <a:gd name="T66" fmla="*/ 352 w 2000"/>
                <a:gd name="T67" fmla="*/ 1031 h 1871"/>
                <a:gd name="T68" fmla="*/ 230 w 2000"/>
                <a:gd name="T69" fmla="*/ 1302 h 1871"/>
                <a:gd name="T70" fmla="*/ 372 w 2000"/>
                <a:gd name="T71" fmla="*/ 1338 h 1871"/>
                <a:gd name="T72" fmla="*/ 254 w 2000"/>
                <a:gd name="T73" fmla="*/ 1584 h 1871"/>
                <a:gd name="T74" fmla="*/ 436 w 2000"/>
                <a:gd name="T75" fmla="*/ 1612 h 1871"/>
                <a:gd name="T76" fmla="*/ 250 w 2000"/>
                <a:gd name="T77" fmla="*/ 1639 h 1871"/>
                <a:gd name="T78" fmla="*/ 1820 w 2000"/>
                <a:gd name="T79" fmla="*/ 727 h 1871"/>
                <a:gd name="T80" fmla="*/ 1649 w 2000"/>
                <a:gd name="T81" fmla="*/ 591 h 1871"/>
                <a:gd name="T82" fmla="*/ 1429 w 2000"/>
                <a:gd name="T83" fmla="*/ 1308 h 1871"/>
                <a:gd name="T84" fmla="*/ 1232 w 2000"/>
                <a:gd name="T85" fmla="*/ 1263 h 1871"/>
                <a:gd name="T86" fmla="*/ 1084 w 2000"/>
                <a:gd name="T87" fmla="*/ 1641 h 1871"/>
                <a:gd name="T88" fmla="*/ 1645 w 2000"/>
                <a:gd name="T89" fmla="*/ 532 h 1871"/>
                <a:gd name="T90" fmla="*/ 1886 w 2000"/>
                <a:gd name="T91" fmla="*/ 612 h 1871"/>
                <a:gd name="T92" fmla="*/ 1626 w 2000"/>
                <a:gd name="T93" fmla="*/ 52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1871">
                  <a:moveTo>
                    <a:pt x="1552" y="1223"/>
                  </a:moveTo>
                  <a:cubicBezTo>
                    <a:pt x="1557" y="1241"/>
                    <a:pt x="1563" y="1253"/>
                    <a:pt x="1563" y="1266"/>
                  </a:cubicBezTo>
                  <a:cubicBezTo>
                    <a:pt x="1563" y="1399"/>
                    <a:pt x="1562" y="1531"/>
                    <a:pt x="1560" y="1664"/>
                  </a:cubicBezTo>
                  <a:cubicBezTo>
                    <a:pt x="1559" y="1699"/>
                    <a:pt x="1556" y="1734"/>
                    <a:pt x="1553" y="1770"/>
                  </a:cubicBezTo>
                  <a:cubicBezTo>
                    <a:pt x="1548" y="1827"/>
                    <a:pt x="1533" y="1856"/>
                    <a:pt x="1454" y="1862"/>
                  </a:cubicBezTo>
                  <a:cubicBezTo>
                    <a:pt x="1373" y="1868"/>
                    <a:pt x="1291" y="1865"/>
                    <a:pt x="1209" y="1865"/>
                  </a:cubicBezTo>
                  <a:cubicBezTo>
                    <a:pt x="960" y="1866"/>
                    <a:pt x="712" y="1865"/>
                    <a:pt x="463" y="1865"/>
                  </a:cubicBezTo>
                  <a:cubicBezTo>
                    <a:pt x="422" y="1866"/>
                    <a:pt x="382" y="1870"/>
                    <a:pt x="341" y="1871"/>
                  </a:cubicBezTo>
                  <a:cubicBezTo>
                    <a:pt x="325" y="1871"/>
                    <a:pt x="309" y="1870"/>
                    <a:pt x="293" y="1868"/>
                  </a:cubicBezTo>
                  <a:cubicBezTo>
                    <a:pt x="246" y="1864"/>
                    <a:pt x="218" y="1836"/>
                    <a:pt x="209" y="1791"/>
                  </a:cubicBezTo>
                  <a:cubicBezTo>
                    <a:pt x="201" y="1755"/>
                    <a:pt x="197" y="1718"/>
                    <a:pt x="192" y="1681"/>
                  </a:cubicBezTo>
                  <a:cubicBezTo>
                    <a:pt x="191" y="1670"/>
                    <a:pt x="191" y="1659"/>
                    <a:pt x="190" y="1645"/>
                  </a:cubicBezTo>
                  <a:cubicBezTo>
                    <a:pt x="156" y="1647"/>
                    <a:pt x="124" y="1648"/>
                    <a:pt x="91" y="1651"/>
                  </a:cubicBezTo>
                  <a:cubicBezTo>
                    <a:pt x="75" y="1652"/>
                    <a:pt x="60" y="1651"/>
                    <a:pt x="57" y="1630"/>
                  </a:cubicBezTo>
                  <a:cubicBezTo>
                    <a:pt x="55" y="1613"/>
                    <a:pt x="70" y="1597"/>
                    <a:pt x="90" y="1595"/>
                  </a:cubicBezTo>
                  <a:cubicBezTo>
                    <a:pt x="122" y="1592"/>
                    <a:pt x="154" y="1589"/>
                    <a:pt x="191" y="1586"/>
                  </a:cubicBezTo>
                  <a:cubicBezTo>
                    <a:pt x="188" y="1511"/>
                    <a:pt x="186" y="1435"/>
                    <a:pt x="184" y="1358"/>
                  </a:cubicBezTo>
                  <a:cubicBezTo>
                    <a:pt x="152" y="1358"/>
                    <a:pt x="123" y="1358"/>
                    <a:pt x="94" y="1358"/>
                  </a:cubicBezTo>
                  <a:cubicBezTo>
                    <a:pt x="87" y="1358"/>
                    <a:pt x="80" y="1358"/>
                    <a:pt x="74" y="1357"/>
                  </a:cubicBezTo>
                  <a:cubicBezTo>
                    <a:pt x="58" y="1356"/>
                    <a:pt x="48" y="1346"/>
                    <a:pt x="49" y="1330"/>
                  </a:cubicBezTo>
                  <a:cubicBezTo>
                    <a:pt x="50" y="1313"/>
                    <a:pt x="59" y="1302"/>
                    <a:pt x="77" y="1302"/>
                  </a:cubicBezTo>
                  <a:cubicBezTo>
                    <a:pt x="104" y="1302"/>
                    <a:pt x="130" y="1302"/>
                    <a:pt x="157" y="1302"/>
                  </a:cubicBezTo>
                  <a:cubicBezTo>
                    <a:pt x="164" y="1302"/>
                    <a:pt x="171" y="1302"/>
                    <a:pt x="183" y="1302"/>
                  </a:cubicBezTo>
                  <a:cubicBezTo>
                    <a:pt x="183" y="1220"/>
                    <a:pt x="183" y="1141"/>
                    <a:pt x="183" y="1058"/>
                  </a:cubicBezTo>
                  <a:cubicBezTo>
                    <a:pt x="153" y="1058"/>
                    <a:pt x="121" y="1059"/>
                    <a:pt x="89" y="1058"/>
                  </a:cubicBezTo>
                  <a:cubicBezTo>
                    <a:pt x="64" y="1058"/>
                    <a:pt x="52" y="1049"/>
                    <a:pt x="52" y="1032"/>
                  </a:cubicBezTo>
                  <a:cubicBezTo>
                    <a:pt x="53" y="1013"/>
                    <a:pt x="67" y="1003"/>
                    <a:pt x="90" y="1003"/>
                  </a:cubicBezTo>
                  <a:cubicBezTo>
                    <a:pt x="122" y="1003"/>
                    <a:pt x="154" y="1003"/>
                    <a:pt x="190" y="1003"/>
                  </a:cubicBezTo>
                  <a:cubicBezTo>
                    <a:pt x="194" y="907"/>
                    <a:pt x="198" y="813"/>
                    <a:pt x="202" y="715"/>
                  </a:cubicBezTo>
                  <a:cubicBezTo>
                    <a:pt x="163" y="715"/>
                    <a:pt x="128" y="715"/>
                    <a:pt x="93" y="716"/>
                  </a:cubicBezTo>
                  <a:cubicBezTo>
                    <a:pt x="73" y="716"/>
                    <a:pt x="53" y="719"/>
                    <a:pt x="33" y="721"/>
                  </a:cubicBezTo>
                  <a:cubicBezTo>
                    <a:pt x="14" y="723"/>
                    <a:pt x="3" y="716"/>
                    <a:pt x="2" y="700"/>
                  </a:cubicBezTo>
                  <a:cubicBezTo>
                    <a:pt x="0" y="684"/>
                    <a:pt x="10" y="672"/>
                    <a:pt x="27" y="671"/>
                  </a:cubicBezTo>
                  <a:cubicBezTo>
                    <a:pt x="84" y="667"/>
                    <a:pt x="142" y="664"/>
                    <a:pt x="199" y="660"/>
                  </a:cubicBezTo>
                  <a:cubicBezTo>
                    <a:pt x="199" y="572"/>
                    <a:pt x="199" y="482"/>
                    <a:pt x="199" y="389"/>
                  </a:cubicBezTo>
                  <a:cubicBezTo>
                    <a:pt x="178" y="389"/>
                    <a:pt x="160" y="388"/>
                    <a:pt x="142" y="389"/>
                  </a:cubicBezTo>
                  <a:cubicBezTo>
                    <a:pt x="116" y="390"/>
                    <a:pt x="90" y="390"/>
                    <a:pt x="64" y="392"/>
                  </a:cubicBezTo>
                  <a:cubicBezTo>
                    <a:pt x="43" y="394"/>
                    <a:pt x="34" y="388"/>
                    <a:pt x="32" y="372"/>
                  </a:cubicBezTo>
                  <a:cubicBezTo>
                    <a:pt x="30" y="354"/>
                    <a:pt x="40" y="339"/>
                    <a:pt x="60" y="338"/>
                  </a:cubicBezTo>
                  <a:cubicBezTo>
                    <a:pt x="95" y="335"/>
                    <a:pt x="131" y="335"/>
                    <a:pt x="167" y="333"/>
                  </a:cubicBezTo>
                  <a:cubicBezTo>
                    <a:pt x="176" y="333"/>
                    <a:pt x="184" y="333"/>
                    <a:pt x="197" y="333"/>
                  </a:cubicBezTo>
                  <a:cubicBezTo>
                    <a:pt x="197" y="299"/>
                    <a:pt x="197" y="266"/>
                    <a:pt x="197" y="233"/>
                  </a:cubicBezTo>
                  <a:cubicBezTo>
                    <a:pt x="197" y="191"/>
                    <a:pt x="195" y="149"/>
                    <a:pt x="200" y="108"/>
                  </a:cubicBezTo>
                  <a:cubicBezTo>
                    <a:pt x="205" y="62"/>
                    <a:pt x="230" y="44"/>
                    <a:pt x="276" y="43"/>
                  </a:cubicBezTo>
                  <a:cubicBezTo>
                    <a:pt x="377" y="40"/>
                    <a:pt x="477" y="38"/>
                    <a:pt x="578" y="34"/>
                  </a:cubicBezTo>
                  <a:cubicBezTo>
                    <a:pt x="783" y="27"/>
                    <a:pt x="988" y="19"/>
                    <a:pt x="1193" y="12"/>
                  </a:cubicBezTo>
                  <a:cubicBezTo>
                    <a:pt x="1300" y="8"/>
                    <a:pt x="1406" y="4"/>
                    <a:pt x="1513" y="1"/>
                  </a:cubicBezTo>
                  <a:cubicBezTo>
                    <a:pt x="1536" y="0"/>
                    <a:pt x="1545" y="9"/>
                    <a:pt x="1547" y="35"/>
                  </a:cubicBezTo>
                  <a:cubicBezTo>
                    <a:pt x="1550" y="86"/>
                    <a:pt x="1554" y="138"/>
                    <a:pt x="1555" y="189"/>
                  </a:cubicBezTo>
                  <a:cubicBezTo>
                    <a:pt x="1558" y="294"/>
                    <a:pt x="1559" y="399"/>
                    <a:pt x="1560" y="505"/>
                  </a:cubicBezTo>
                  <a:cubicBezTo>
                    <a:pt x="1560" y="509"/>
                    <a:pt x="1560" y="514"/>
                    <a:pt x="1560" y="525"/>
                  </a:cubicBezTo>
                  <a:cubicBezTo>
                    <a:pt x="1567" y="515"/>
                    <a:pt x="1571" y="510"/>
                    <a:pt x="1575" y="505"/>
                  </a:cubicBezTo>
                  <a:cubicBezTo>
                    <a:pt x="1612" y="455"/>
                    <a:pt x="1650" y="404"/>
                    <a:pt x="1688" y="355"/>
                  </a:cubicBezTo>
                  <a:cubicBezTo>
                    <a:pt x="1693" y="348"/>
                    <a:pt x="1706" y="340"/>
                    <a:pt x="1713" y="341"/>
                  </a:cubicBezTo>
                  <a:cubicBezTo>
                    <a:pt x="1721" y="343"/>
                    <a:pt x="1726" y="356"/>
                    <a:pt x="1733" y="363"/>
                  </a:cubicBezTo>
                  <a:cubicBezTo>
                    <a:pt x="1738" y="370"/>
                    <a:pt x="1744" y="378"/>
                    <a:pt x="1751" y="382"/>
                  </a:cubicBezTo>
                  <a:cubicBezTo>
                    <a:pt x="1825" y="421"/>
                    <a:pt x="1899" y="460"/>
                    <a:pt x="1973" y="499"/>
                  </a:cubicBezTo>
                  <a:cubicBezTo>
                    <a:pt x="1995" y="511"/>
                    <a:pt x="2000" y="525"/>
                    <a:pt x="1988" y="545"/>
                  </a:cubicBezTo>
                  <a:cubicBezTo>
                    <a:pt x="1874" y="741"/>
                    <a:pt x="1762" y="937"/>
                    <a:pt x="1629" y="1120"/>
                  </a:cubicBezTo>
                  <a:cubicBezTo>
                    <a:pt x="1602" y="1157"/>
                    <a:pt x="1575" y="1192"/>
                    <a:pt x="1552" y="1223"/>
                  </a:cubicBezTo>
                  <a:close/>
                  <a:moveTo>
                    <a:pt x="250" y="1639"/>
                  </a:moveTo>
                  <a:cubicBezTo>
                    <a:pt x="262" y="1680"/>
                    <a:pt x="269" y="1715"/>
                    <a:pt x="283" y="1748"/>
                  </a:cubicBezTo>
                  <a:cubicBezTo>
                    <a:pt x="302" y="1796"/>
                    <a:pt x="339" y="1818"/>
                    <a:pt x="392" y="1819"/>
                  </a:cubicBezTo>
                  <a:cubicBezTo>
                    <a:pt x="619" y="1819"/>
                    <a:pt x="845" y="1822"/>
                    <a:pt x="1072" y="1822"/>
                  </a:cubicBezTo>
                  <a:cubicBezTo>
                    <a:pt x="1176" y="1822"/>
                    <a:pt x="1280" y="1819"/>
                    <a:pt x="1383" y="1814"/>
                  </a:cubicBezTo>
                  <a:cubicBezTo>
                    <a:pt x="1451" y="1811"/>
                    <a:pt x="1488" y="1778"/>
                    <a:pt x="1499" y="1721"/>
                  </a:cubicBezTo>
                  <a:cubicBezTo>
                    <a:pt x="1502" y="1702"/>
                    <a:pt x="1503" y="1682"/>
                    <a:pt x="1504" y="1663"/>
                  </a:cubicBezTo>
                  <a:cubicBezTo>
                    <a:pt x="1505" y="1553"/>
                    <a:pt x="1506" y="1443"/>
                    <a:pt x="1507" y="1333"/>
                  </a:cubicBezTo>
                  <a:cubicBezTo>
                    <a:pt x="1508" y="1317"/>
                    <a:pt x="1507" y="1300"/>
                    <a:pt x="1507" y="1279"/>
                  </a:cubicBezTo>
                  <a:cubicBezTo>
                    <a:pt x="1499" y="1289"/>
                    <a:pt x="1494" y="1296"/>
                    <a:pt x="1489" y="1302"/>
                  </a:cubicBezTo>
                  <a:cubicBezTo>
                    <a:pt x="1415" y="1388"/>
                    <a:pt x="1344" y="1476"/>
                    <a:pt x="1267" y="1559"/>
                  </a:cubicBezTo>
                  <a:cubicBezTo>
                    <a:pt x="1210" y="1621"/>
                    <a:pt x="1141" y="1671"/>
                    <a:pt x="1064" y="1709"/>
                  </a:cubicBezTo>
                  <a:cubicBezTo>
                    <a:pt x="1050" y="1717"/>
                    <a:pt x="1035" y="1724"/>
                    <a:pt x="1020" y="1712"/>
                  </a:cubicBezTo>
                  <a:cubicBezTo>
                    <a:pt x="1005" y="1700"/>
                    <a:pt x="1013" y="1685"/>
                    <a:pt x="1017" y="1671"/>
                  </a:cubicBezTo>
                  <a:cubicBezTo>
                    <a:pt x="1028" y="1630"/>
                    <a:pt x="1040" y="1590"/>
                    <a:pt x="1052" y="1549"/>
                  </a:cubicBezTo>
                  <a:cubicBezTo>
                    <a:pt x="1088" y="1431"/>
                    <a:pt x="1126" y="1313"/>
                    <a:pt x="1181" y="1202"/>
                  </a:cubicBezTo>
                  <a:cubicBezTo>
                    <a:pt x="1228" y="1106"/>
                    <a:pt x="1280" y="1012"/>
                    <a:pt x="1331" y="918"/>
                  </a:cubicBezTo>
                  <a:cubicBezTo>
                    <a:pt x="1391" y="809"/>
                    <a:pt x="1452" y="702"/>
                    <a:pt x="1510" y="599"/>
                  </a:cubicBezTo>
                  <a:cubicBezTo>
                    <a:pt x="1506" y="582"/>
                    <a:pt x="1501" y="568"/>
                    <a:pt x="1500" y="554"/>
                  </a:cubicBezTo>
                  <a:cubicBezTo>
                    <a:pt x="1499" y="531"/>
                    <a:pt x="1502" y="509"/>
                    <a:pt x="1501" y="486"/>
                  </a:cubicBezTo>
                  <a:cubicBezTo>
                    <a:pt x="1498" y="375"/>
                    <a:pt x="1496" y="265"/>
                    <a:pt x="1491" y="154"/>
                  </a:cubicBezTo>
                  <a:cubicBezTo>
                    <a:pt x="1490" y="112"/>
                    <a:pt x="1472" y="76"/>
                    <a:pt x="1426" y="64"/>
                  </a:cubicBezTo>
                  <a:cubicBezTo>
                    <a:pt x="1404" y="59"/>
                    <a:pt x="1380" y="55"/>
                    <a:pt x="1357" y="56"/>
                  </a:cubicBezTo>
                  <a:cubicBezTo>
                    <a:pt x="1280" y="57"/>
                    <a:pt x="1203" y="61"/>
                    <a:pt x="1125" y="64"/>
                  </a:cubicBezTo>
                  <a:cubicBezTo>
                    <a:pt x="971" y="70"/>
                    <a:pt x="817" y="76"/>
                    <a:pt x="662" y="82"/>
                  </a:cubicBezTo>
                  <a:cubicBezTo>
                    <a:pt x="558" y="87"/>
                    <a:pt x="453" y="90"/>
                    <a:pt x="348" y="95"/>
                  </a:cubicBezTo>
                  <a:cubicBezTo>
                    <a:pt x="297" y="98"/>
                    <a:pt x="262" y="120"/>
                    <a:pt x="255" y="164"/>
                  </a:cubicBezTo>
                  <a:cubicBezTo>
                    <a:pt x="247" y="220"/>
                    <a:pt x="248" y="277"/>
                    <a:pt x="246" y="334"/>
                  </a:cubicBezTo>
                  <a:cubicBezTo>
                    <a:pt x="286" y="338"/>
                    <a:pt x="320" y="342"/>
                    <a:pt x="354" y="346"/>
                  </a:cubicBezTo>
                  <a:cubicBezTo>
                    <a:pt x="374" y="349"/>
                    <a:pt x="383" y="363"/>
                    <a:pt x="380" y="382"/>
                  </a:cubicBezTo>
                  <a:cubicBezTo>
                    <a:pt x="378" y="398"/>
                    <a:pt x="368" y="403"/>
                    <a:pt x="347" y="400"/>
                  </a:cubicBezTo>
                  <a:cubicBezTo>
                    <a:pt x="315" y="397"/>
                    <a:pt x="283" y="394"/>
                    <a:pt x="249" y="391"/>
                  </a:cubicBezTo>
                  <a:cubicBezTo>
                    <a:pt x="249" y="485"/>
                    <a:pt x="249" y="576"/>
                    <a:pt x="249" y="668"/>
                  </a:cubicBezTo>
                  <a:cubicBezTo>
                    <a:pt x="257" y="669"/>
                    <a:pt x="265" y="669"/>
                    <a:pt x="272" y="671"/>
                  </a:cubicBezTo>
                  <a:cubicBezTo>
                    <a:pt x="303" y="676"/>
                    <a:pt x="335" y="681"/>
                    <a:pt x="366" y="687"/>
                  </a:cubicBezTo>
                  <a:cubicBezTo>
                    <a:pt x="379" y="689"/>
                    <a:pt x="390" y="697"/>
                    <a:pt x="387" y="711"/>
                  </a:cubicBezTo>
                  <a:cubicBezTo>
                    <a:pt x="386" y="721"/>
                    <a:pt x="378" y="731"/>
                    <a:pt x="371" y="737"/>
                  </a:cubicBezTo>
                  <a:cubicBezTo>
                    <a:pt x="366" y="741"/>
                    <a:pt x="355" y="738"/>
                    <a:pt x="348" y="737"/>
                  </a:cubicBezTo>
                  <a:cubicBezTo>
                    <a:pt x="314" y="731"/>
                    <a:pt x="281" y="725"/>
                    <a:pt x="247" y="719"/>
                  </a:cubicBezTo>
                  <a:cubicBezTo>
                    <a:pt x="240" y="815"/>
                    <a:pt x="233" y="908"/>
                    <a:pt x="226" y="1003"/>
                  </a:cubicBezTo>
                  <a:cubicBezTo>
                    <a:pt x="257" y="1003"/>
                    <a:pt x="287" y="1003"/>
                    <a:pt x="316" y="1003"/>
                  </a:cubicBezTo>
                  <a:cubicBezTo>
                    <a:pt x="339" y="1003"/>
                    <a:pt x="351" y="1012"/>
                    <a:pt x="352" y="1031"/>
                  </a:cubicBezTo>
                  <a:cubicBezTo>
                    <a:pt x="352" y="1049"/>
                    <a:pt x="340" y="1058"/>
                    <a:pt x="316" y="1058"/>
                  </a:cubicBezTo>
                  <a:cubicBezTo>
                    <a:pt x="286" y="1059"/>
                    <a:pt x="256" y="1058"/>
                    <a:pt x="222" y="1058"/>
                  </a:cubicBezTo>
                  <a:cubicBezTo>
                    <a:pt x="225" y="1141"/>
                    <a:pt x="228" y="1221"/>
                    <a:pt x="230" y="1302"/>
                  </a:cubicBezTo>
                  <a:cubicBezTo>
                    <a:pt x="240" y="1302"/>
                    <a:pt x="247" y="1302"/>
                    <a:pt x="254" y="1302"/>
                  </a:cubicBezTo>
                  <a:cubicBezTo>
                    <a:pt x="284" y="1302"/>
                    <a:pt x="314" y="1302"/>
                    <a:pt x="344" y="1302"/>
                  </a:cubicBezTo>
                  <a:cubicBezTo>
                    <a:pt x="365" y="1302"/>
                    <a:pt x="377" y="1318"/>
                    <a:pt x="372" y="1338"/>
                  </a:cubicBezTo>
                  <a:cubicBezTo>
                    <a:pt x="367" y="1353"/>
                    <a:pt x="355" y="1358"/>
                    <a:pt x="341" y="1358"/>
                  </a:cubicBezTo>
                  <a:cubicBezTo>
                    <a:pt x="306" y="1358"/>
                    <a:pt x="272" y="1358"/>
                    <a:pt x="238" y="1358"/>
                  </a:cubicBezTo>
                  <a:cubicBezTo>
                    <a:pt x="243" y="1434"/>
                    <a:pt x="248" y="1509"/>
                    <a:pt x="254" y="1584"/>
                  </a:cubicBezTo>
                  <a:cubicBezTo>
                    <a:pt x="260" y="1584"/>
                    <a:pt x="267" y="1584"/>
                    <a:pt x="273" y="1584"/>
                  </a:cubicBezTo>
                  <a:cubicBezTo>
                    <a:pt x="317" y="1584"/>
                    <a:pt x="360" y="1583"/>
                    <a:pt x="403" y="1583"/>
                  </a:cubicBezTo>
                  <a:cubicBezTo>
                    <a:pt x="424" y="1583"/>
                    <a:pt x="436" y="1594"/>
                    <a:pt x="436" y="1612"/>
                  </a:cubicBezTo>
                  <a:cubicBezTo>
                    <a:pt x="436" y="1630"/>
                    <a:pt x="427" y="1638"/>
                    <a:pt x="404" y="1639"/>
                  </a:cubicBezTo>
                  <a:cubicBezTo>
                    <a:pt x="398" y="1639"/>
                    <a:pt x="391" y="1639"/>
                    <a:pt x="384" y="1639"/>
                  </a:cubicBezTo>
                  <a:cubicBezTo>
                    <a:pt x="342" y="1639"/>
                    <a:pt x="299" y="1639"/>
                    <a:pt x="250" y="1639"/>
                  </a:cubicBezTo>
                  <a:close/>
                  <a:moveTo>
                    <a:pt x="1429" y="1308"/>
                  </a:moveTo>
                  <a:cubicBezTo>
                    <a:pt x="1435" y="1301"/>
                    <a:pt x="1438" y="1298"/>
                    <a:pt x="1441" y="1294"/>
                  </a:cubicBezTo>
                  <a:cubicBezTo>
                    <a:pt x="1580" y="1114"/>
                    <a:pt x="1702" y="921"/>
                    <a:pt x="1820" y="727"/>
                  </a:cubicBezTo>
                  <a:cubicBezTo>
                    <a:pt x="1823" y="722"/>
                    <a:pt x="1822" y="714"/>
                    <a:pt x="1820" y="708"/>
                  </a:cubicBezTo>
                  <a:cubicBezTo>
                    <a:pt x="1809" y="677"/>
                    <a:pt x="1783" y="660"/>
                    <a:pt x="1756" y="646"/>
                  </a:cubicBezTo>
                  <a:cubicBezTo>
                    <a:pt x="1720" y="628"/>
                    <a:pt x="1685" y="610"/>
                    <a:pt x="1649" y="591"/>
                  </a:cubicBezTo>
                  <a:cubicBezTo>
                    <a:pt x="1632" y="583"/>
                    <a:pt x="1615" y="574"/>
                    <a:pt x="1596" y="564"/>
                  </a:cubicBezTo>
                  <a:cubicBezTo>
                    <a:pt x="1466" y="775"/>
                    <a:pt x="1351" y="992"/>
                    <a:pt x="1233" y="1210"/>
                  </a:cubicBezTo>
                  <a:cubicBezTo>
                    <a:pt x="1319" y="1206"/>
                    <a:pt x="1375" y="1255"/>
                    <a:pt x="1429" y="1308"/>
                  </a:cubicBezTo>
                  <a:close/>
                  <a:moveTo>
                    <a:pt x="1397" y="1349"/>
                  </a:moveTo>
                  <a:cubicBezTo>
                    <a:pt x="1385" y="1339"/>
                    <a:pt x="1374" y="1331"/>
                    <a:pt x="1366" y="1321"/>
                  </a:cubicBezTo>
                  <a:cubicBezTo>
                    <a:pt x="1331" y="1279"/>
                    <a:pt x="1284" y="1266"/>
                    <a:pt x="1232" y="1263"/>
                  </a:cubicBezTo>
                  <a:cubicBezTo>
                    <a:pt x="1215" y="1262"/>
                    <a:pt x="1206" y="1267"/>
                    <a:pt x="1200" y="1283"/>
                  </a:cubicBezTo>
                  <a:cubicBezTo>
                    <a:pt x="1162" y="1397"/>
                    <a:pt x="1124" y="1511"/>
                    <a:pt x="1085" y="1625"/>
                  </a:cubicBezTo>
                  <a:cubicBezTo>
                    <a:pt x="1084" y="1629"/>
                    <a:pt x="1085" y="1634"/>
                    <a:pt x="1084" y="1641"/>
                  </a:cubicBezTo>
                  <a:cubicBezTo>
                    <a:pt x="1208" y="1562"/>
                    <a:pt x="1305" y="1460"/>
                    <a:pt x="1397" y="1349"/>
                  </a:cubicBezTo>
                  <a:close/>
                  <a:moveTo>
                    <a:pt x="1626" y="521"/>
                  </a:moveTo>
                  <a:cubicBezTo>
                    <a:pt x="1633" y="526"/>
                    <a:pt x="1639" y="529"/>
                    <a:pt x="1645" y="532"/>
                  </a:cubicBezTo>
                  <a:cubicBezTo>
                    <a:pt x="1689" y="556"/>
                    <a:pt x="1734" y="580"/>
                    <a:pt x="1778" y="605"/>
                  </a:cubicBezTo>
                  <a:cubicBezTo>
                    <a:pt x="1806" y="621"/>
                    <a:pt x="1833" y="640"/>
                    <a:pt x="1862" y="659"/>
                  </a:cubicBezTo>
                  <a:cubicBezTo>
                    <a:pt x="1869" y="646"/>
                    <a:pt x="1879" y="630"/>
                    <a:pt x="1886" y="612"/>
                  </a:cubicBezTo>
                  <a:cubicBezTo>
                    <a:pt x="1906" y="564"/>
                    <a:pt x="1897" y="525"/>
                    <a:pt x="1854" y="497"/>
                  </a:cubicBezTo>
                  <a:cubicBezTo>
                    <a:pt x="1807" y="466"/>
                    <a:pt x="1755" y="443"/>
                    <a:pt x="1704" y="417"/>
                  </a:cubicBezTo>
                  <a:cubicBezTo>
                    <a:pt x="1677" y="453"/>
                    <a:pt x="1652" y="487"/>
                    <a:pt x="1626" y="5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015" y="1728"/>
              <a:ext cx="1294" cy="118"/>
            </a:xfrm>
            <a:custGeom>
              <a:avLst/>
              <a:gdLst>
                <a:gd name="T0" fmla="*/ 313 w 618"/>
                <a:gd name="T1" fmla="*/ 0 h 56"/>
                <a:gd name="T2" fmla="*/ 585 w 618"/>
                <a:gd name="T3" fmla="*/ 0 h 56"/>
                <a:gd name="T4" fmla="*/ 618 w 618"/>
                <a:gd name="T5" fmla="*/ 28 h 56"/>
                <a:gd name="T6" fmla="*/ 585 w 618"/>
                <a:gd name="T7" fmla="*/ 56 h 56"/>
                <a:gd name="T8" fmla="*/ 33 w 618"/>
                <a:gd name="T9" fmla="*/ 56 h 56"/>
                <a:gd name="T10" fmla="*/ 1 w 618"/>
                <a:gd name="T11" fmla="*/ 30 h 56"/>
                <a:gd name="T12" fmla="*/ 35 w 618"/>
                <a:gd name="T13" fmla="*/ 0 h 56"/>
                <a:gd name="T14" fmla="*/ 313 w 61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8" h="56">
                  <a:moveTo>
                    <a:pt x="313" y="0"/>
                  </a:moveTo>
                  <a:cubicBezTo>
                    <a:pt x="404" y="0"/>
                    <a:pt x="494" y="0"/>
                    <a:pt x="585" y="0"/>
                  </a:cubicBezTo>
                  <a:cubicBezTo>
                    <a:pt x="608" y="0"/>
                    <a:pt x="618" y="9"/>
                    <a:pt x="618" y="28"/>
                  </a:cubicBezTo>
                  <a:cubicBezTo>
                    <a:pt x="618" y="47"/>
                    <a:pt x="608" y="56"/>
                    <a:pt x="585" y="56"/>
                  </a:cubicBezTo>
                  <a:cubicBezTo>
                    <a:pt x="401" y="56"/>
                    <a:pt x="217" y="56"/>
                    <a:pt x="33" y="56"/>
                  </a:cubicBezTo>
                  <a:cubicBezTo>
                    <a:pt x="11" y="56"/>
                    <a:pt x="1" y="47"/>
                    <a:pt x="1" y="30"/>
                  </a:cubicBezTo>
                  <a:cubicBezTo>
                    <a:pt x="0" y="10"/>
                    <a:pt x="12" y="0"/>
                    <a:pt x="35" y="0"/>
                  </a:cubicBezTo>
                  <a:cubicBezTo>
                    <a:pt x="128" y="0"/>
                    <a:pt x="220" y="0"/>
                    <a:pt x="3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992" y="1057"/>
              <a:ext cx="1273" cy="118"/>
            </a:xfrm>
            <a:custGeom>
              <a:avLst/>
              <a:gdLst>
                <a:gd name="T0" fmla="*/ 304 w 608"/>
                <a:gd name="T1" fmla="*/ 0 h 56"/>
                <a:gd name="T2" fmla="*/ 573 w 608"/>
                <a:gd name="T3" fmla="*/ 0 h 56"/>
                <a:gd name="T4" fmla="*/ 603 w 608"/>
                <a:gd name="T5" fmla="*/ 34 h 56"/>
                <a:gd name="T6" fmla="*/ 570 w 608"/>
                <a:gd name="T7" fmla="*/ 56 h 56"/>
                <a:gd name="T8" fmla="*/ 347 w 608"/>
                <a:gd name="T9" fmla="*/ 56 h 56"/>
                <a:gd name="T10" fmla="*/ 39 w 608"/>
                <a:gd name="T11" fmla="*/ 56 h 56"/>
                <a:gd name="T12" fmla="*/ 4 w 608"/>
                <a:gd name="T13" fmla="*/ 35 h 56"/>
                <a:gd name="T14" fmla="*/ 36 w 608"/>
                <a:gd name="T15" fmla="*/ 0 h 56"/>
                <a:gd name="T16" fmla="*/ 304 w 608"/>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8" h="56">
                  <a:moveTo>
                    <a:pt x="304" y="0"/>
                  </a:moveTo>
                  <a:cubicBezTo>
                    <a:pt x="394" y="0"/>
                    <a:pt x="484" y="0"/>
                    <a:pt x="573" y="0"/>
                  </a:cubicBezTo>
                  <a:cubicBezTo>
                    <a:pt x="596" y="0"/>
                    <a:pt x="608" y="14"/>
                    <a:pt x="603" y="34"/>
                  </a:cubicBezTo>
                  <a:cubicBezTo>
                    <a:pt x="599" y="52"/>
                    <a:pt x="587" y="56"/>
                    <a:pt x="570" y="56"/>
                  </a:cubicBezTo>
                  <a:cubicBezTo>
                    <a:pt x="496" y="56"/>
                    <a:pt x="421" y="56"/>
                    <a:pt x="347" y="56"/>
                  </a:cubicBezTo>
                  <a:cubicBezTo>
                    <a:pt x="244" y="56"/>
                    <a:pt x="142" y="56"/>
                    <a:pt x="39" y="56"/>
                  </a:cubicBezTo>
                  <a:cubicBezTo>
                    <a:pt x="23" y="56"/>
                    <a:pt x="8" y="55"/>
                    <a:pt x="4" y="35"/>
                  </a:cubicBezTo>
                  <a:cubicBezTo>
                    <a:pt x="0" y="14"/>
                    <a:pt x="13" y="0"/>
                    <a:pt x="36" y="0"/>
                  </a:cubicBezTo>
                  <a:cubicBezTo>
                    <a:pt x="125" y="0"/>
                    <a:pt x="215" y="0"/>
                    <a:pt x="3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026" y="2424"/>
              <a:ext cx="839" cy="128"/>
            </a:xfrm>
            <a:custGeom>
              <a:avLst/>
              <a:gdLst>
                <a:gd name="T0" fmla="*/ 200 w 401"/>
                <a:gd name="T1" fmla="*/ 60 h 61"/>
                <a:gd name="T2" fmla="*/ 32 w 401"/>
                <a:gd name="T3" fmla="*/ 60 h 61"/>
                <a:gd name="T4" fmla="*/ 0 w 401"/>
                <a:gd name="T5" fmla="*/ 34 h 61"/>
                <a:gd name="T6" fmla="*/ 32 w 401"/>
                <a:gd name="T7" fmla="*/ 5 h 61"/>
                <a:gd name="T8" fmla="*/ 368 w 401"/>
                <a:gd name="T9" fmla="*/ 1 h 61"/>
                <a:gd name="T10" fmla="*/ 400 w 401"/>
                <a:gd name="T11" fmla="*/ 28 h 61"/>
                <a:gd name="T12" fmla="*/ 368 w 401"/>
                <a:gd name="T13" fmla="*/ 56 h 61"/>
                <a:gd name="T14" fmla="*/ 200 w 401"/>
                <a:gd name="T15" fmla="*/ 56 h 61"/>
                <a:gd name="T16" fmla="*/ 200 w 40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61">
                  <a:moveTo>
                    <a:pt x="200" y="60"/>
                  </a:moveTo>
                  <a:cubicBezTo>
                    <a:pt x="144" y="60"/>
                    <a:pt x="88" y="61"/>
                    <a:pt x="32" y="60"/>
                  </a:cubicBezTo>
                  <a:cubicBezTo>
                    <a:pt x="9" y="60"/>
                    <a:pt x="0" y="53"/>
                    <a:pt x="0" y="34"/>
                  </a:cubicBezTo>
                  <a:cubicBezTo>
                    <a:pt x="0" y="16"/>
                    <a:pt x="12" y="5"/>
                    <a:pt x="32" y="5"/>
                  </a:cubicBezTo>
                  <a:cubicBezTo>
                    <a:pt x="144" y="3"/>
                    <a:pt x="256" y="2"/>
                    <a:pt x="368" y="1"/>
                  </a:cubicBezTo>
                  <a:cubicBezTo>
                    <a:pt x="390" y="0"/>
                    <a:pt x="400" y="9"/>
                    <a:pt x="400" y="28"/>
                  </a:cubicBezTo>
                  <a:cubicBezTo>
                    <a:pt x="401" y="47"/>
                    <a:pt x="390" y="56"/>
                    <a:pt x="368" y="56"/>
                  </a:cubicBezTo>
                  <a:cubicBezTo>
                    <a:pt x="312" y="57"/>
                    <a:pt x="256" y="56"/>
                    <a:pt x="200" y="56"/>
                  </a:cubicBezTo>
                  <a:cubicBezTo>
                    <a:pt x="200" y="58"/>
                    <a:pt x="200" y="59"/>
                    <a:pt x="200"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608" y="1628"/>
              <a:ext cx="746" cy="993"/>
            </a:xfrm>
            <a:custGeom>
              <a:avLst/>
              <a:gdLst>
                <a:gd name="T0" fmla="*/ 356 w 356"/>
                <a:gd name="T1" fmla="*/ 37 h 474"/>
                <a:gd name="T2" fmla="*/ 346 w 356"/>
                <a:gd name="T3" fmla="*/ 53 h 474"/>
                <a:gd name="T4" fmla="*/ 302 w 356"/>
                <a:gd name="T5" fmla="*/ 108 h 474"/>
                <a:gd name="T6" fmla="*/ 237 w 356"/>
                <a:gd name="T7" fmla="*/ 211 h 474"/>
                <a:gd name="T8" fmla="*/ 139 w 356"/>
                <a:gd name="T9" fmla="*/ 356 h 474"/>
                <a:gd name="T10" fmla="*/ 54 w 356"/>
                <a:gd name="T11" fmla="*/ 457 h 474"/>
                <a:gd name="T12" fmla="*/ 12 w 356"/>
                <a:gd name="T13" fmla="*/ 463 h 474"/>
                <a:gd name="T14" fmla="*/ 15 w 356"/>
                <a:gd name="T15" fmla="*/ 419 h 474"/>
                <a:gd name="T16" fmla="*/ 118 w 356"/>
                <a:gd name="T17" fmla="*/ 289 h 474"/>
                <a:gd name="T18" fmla="*/ 277 w 356"/>
                <a:gd name="T19" fmla="*/ 44 h 474"/>
                <a:gd name="T20" fmla="*/ 321 w 356"/>
                <a:gd name="T21" fmla="*/ 8 h 474"/>
                <a:gd name="T22" fmla="*/ 356 w 356"/>
                <a:gd name="T23" fmla="*/ 3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474">
                  <a:moveTo>
                    <a:pt x="356" y="37"/>
                  </a:moveTo>
                  <a:cubicBezTo>
                    <a:pt x="354" y="40"/>
                    <a:pt x="350" y="47"/>
                    <a:pt x="346" y="53"/>
                  </a:cubicBezTo>
                  <a:cubicBezTo>
                    <a:pt x="331" y="71"/>
                    <a:pt x="315" y="89"/>
                    <a:pt x="302" y="108"/>
                  </a:cubicBezTo>
                  <a:cubicBezTo>
                    <a:pt x="280" y="142"/>
                    <a:pt x="259" y="177"/>
                    <a:pt x="237" y="211"/>
                  </a:cubicBezTo>
                  <a:cubicBezTo>
                    <a:pt x="205" y="260"/>
                    <a:pt x="174" y="309"/>
                    <a:pt x="139" y="356"/>
                  </a:cubicBezTo>
                  <a:cubicBezTo>
                    <a:pt x="114" y="392"/>
                    <a:pt x="83" y="424"/>
                    <a:pt x="54" y="457"/>
                  </a:cubicBezTo>
                  <a:cubicBezTo>
                    <a:pt x="41" y="472"/>
                    <a:pt x="25" y="474"/>
                    <a:pt x="12" y="463"/>
                  </a:cubicBezTo>
                  <a:cubicBezTo>
                    <a:pt x="0" y="451"/>
                    <a:pt x="2" y="436"/>
                    <a:pt x="15" y="419"/>
                  </a:cubicBezTo>
                  <a:cubicBezTo>
                    <a:pt x="50" y="376"/>
                    <a:pt x="87" y="335"/>
                    <a:pt x="118" y="289"/>
                  </a:cubicBezTo>
                  <a:cubicBezTo>
                    <a:pt x="173" y="209"/>
                    <a:pt x="223" y="125"/>
                    <a:pt x="277" y="44"/>
                  </a:cubicBezTo>
                  <a:cubicBezTo>
                    <a:pt x="287" y="29"/>
                    <a:pt x="305" y="17"/>
                    <a:pt x="321" y="8"/>
                  </a:cubicBezTo>
                  <a:cubicBezTo>
                    <a:pt x="337" y="0"/>
                    <a:pt x="355" y="14"/>
                    <a:pt x="35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TextBox 76"/>
          <p:cNvSpPr txBox="1"/>
          <p:nvPr/>
        </p:nvSpPr>
        <p:spPr>
          <a:xfrm>
            <a:off x="1175551" y="322990"/>
            <a:ext cx="1415772" cy="461665"/>
          </a:xfrm>
          <a:prstGeom prst="rect">
            <a:avLst/>
          </a:prstGeom>
          <a:noFill/>
        </p:spPr>
        <p:txBody>
          <a:bodyPr wrap="non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您的标题</a:t>
            </a:r>
          </a:p>
        </p:txBody>
      </p:sp>
      <p:sp>
        <p:nvSpPr>
          <p:cNvPr id="30" name="文本框 29"/>
          <p:cNvSpPr txBox="1"/>
          <p:nvPr/>
        </p:nvSpPr>
        <p:spPr>
          <a:xfrm>
            <a:off x="1175552" y="730530"/>
            <a:ext cx="2461311" cy="281937"/>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p>
        </p:txBody>
      </p:sp>
      <p:sp>
        <p:nvSpPr>
          <p:cNvPr id="11" name="Freeform 5"/>
          <p:cNvSpPr>
            <a:spLocks noEditPoints="1"/>
          </p:cNvSpPr>
          <p:nvPr/>
        </p:nvSpPr>
        <p:spPr bwMode="auto">
          <a:xfrm>
            <a:off x="1130881" y="2670330"/>
            <a:ext cx="1530620" cy="1786380"/>
          </a:xfrm>
          <a:custGeom>
            <a:avLst/>
            <a:gdLst>
              <a:gd name="T0" fmla="*/ 0 w 117"/>
              <a:gd name="T1" fmla="*/ 104 h 213"/>
              <a:gd name="T2" fmla="*/ 10 w 117"/>
              <a:gd name="T3" fmla="*/ 90 h 213"/>
              <a:gd name="T4" fmla="*/ 31 w 117"/>
              <a:gd name="T5" fmla="*/ 56 h 213"/>
              <a:gd name="T6" fmla="*/ 41 w 117"/>
              <a:gd name="T7" fmla="*/ 38 h 213"/>
              <a:gd name="T8" fmla="*/ 62 w 117"/>
              <a:gd name="T9" fmla="*/ 2 h 213"/>
              <a:gd name="T10" fmla="*/ 64 w 117"/>
              <a:gd name="T11" fmla="*/ 0 h 213"/>
              <a:gd name="T12" fmla="*/ 83 w 117"/>
              <a:gd name="T13" fmla="*/ 30 h 213"/>
              <a:gd name="T14" fmla="*/ 94 w 117"/>
              <a:gd name="T15" fmla="*/ 52 h 213"/>
              <a:gd name="T16" fmla="*/ 103 w 117"/>
              <a:gd name="T17" fmla="*/ 74 h 213"/>
              <a:gd name="T18" fmla="*/ 111 w 117"/>
              <a:gd name="T19" fmla="*/ 93 h 213"/>
              <a:gd name="T20" fmla="*/ 117 w 117"/>
              <a:gd name="T21" fmla="*/ 102 h 213"/>
              <a:gd name="T22" fmla="*/ 101 w 117"/>
              <a:gd name="T23" fmla="*/ 136 h 213"/>
              <a:gd name="T24" fmla="*/ 78 w 117"/>
              <a:gd name="T25" fmla="*/ 183 h 213"/>
              <a:gd name="T26" fmla="*/ 73 w 117"/>
              <a:gd name="T27" fmla="*/ 192 h 213"/>
              <a:gd name="T28" fmla="*/ 65 w 117"/>
              <a:gd name="T29" fmla="*/ 208 h 213"/>
              <a:gd name="T30" fmla="*/ 56 w 117"/>
              <a:gd name="T31" fmla="*/ 209 h 213"/>
              <a:gd name="T32" fmla="*/ 53 w 117"/>
              <a:gd name="T33" fmla="*/ 205 h 213"/>
              <a:gd name="T34" fmla="*/ 35 w 117"/>
              <a:gd name="T35" fmla="*/ 165 h 213"/>
              <a:gd name="T36" fmla="*/ 18 w 117"/>
              <a:gd name="T37" fmla="*/ 136 h 213"/>
              <a:gd name="T38" fmla="*/ 2 w 117"/>
              <a:gd name="T39" fmla="*/ 110 h 213"/>
              <a:gd name="T40" fmla="*/ 0 w 117"/>
              <a:gd name="T41" fmla="*/ 104 h 213"/>
              <a:gd name="T42" fmla="*/ 60 w 117"/>
              <a:gd name="T43" fmla="*/ 202 h 213"/>
              <a:gd name="T44" fmla="*/ 109 w 117"/>
              <a:gd name="T45" fmla="*/ 104 h 213"/>
              <a:gd name="T46" fmla="*/ 98 w 117"/>
              <a:gd name="T47" fmla="*/ 79 h 213"/>
              <a:gd name="T48" fmla="*/ 73 w 117"/>
              <a:gd name="T49" fmla="*/ 23 h 213"/>
              <a:gd name="T50" fmla="*/ 66 w 117"/>
              <a:gd name="T51" fmla="*/ 12 h 213"/>
              <a:gd name="T52" fmla="*/ 63 w 117"/>
              <a:gd name="T53" fmla="*/ 11 h 213"/>
              <a:gd name="T54" fmla="*/ 55 w 117"/>
              <a:gd name="T55" fmla="*/ 21 h 213"/>
              <a:gd name="T56" fmla="*/ 41 w 117"/>
              <a:gd name="T57" fmla="*/ 48 h 213"/>
              <a:gd name="T58" fmla="*/ 27 w 117"/>
              <a:gd name="T59" fmla="*/ 70 h 213"/>
              <a:gd name="T60" fmla="*/ 7 w 117"/>
              <a:gd name="T61" fmla="*/ 104 h 213"/>
              <a:gd name="T62" fmla="*/ 15 w 117"/>
              <a:gd name="T63" fmla="*/ 121 h 213"/>
              <a:gd name="T64" fmla="*/ 35 w 117"/>
              <a:gd name="T65" fmla="*/ 152 h 213"/>
              <a:gd name="T66" fmla="*/ 37 w 117"/>
              <a:gd name="T67" fmla="*/ 156 h 213"/>
              <a:gd name="T68" fmla="*/ 49 w 117"/>
              <a:gd name="T69" fmla="*/ 181 h 213"/>
              <a:gd name="T70" fmla="*/ 60 w 117"/>
              <a:gd name="T71" fmla="*/ 20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213">
                <a:moveTo>
                  <a:pt x="0" y="104"/>
                </a:moveTo>
                <a:cubicBezTo>
                  <a:pt x="4" y="98"/>
                  <a:pt x="7" y="94"/>
                  <a:pt x="10" y="90"/>
                </a:cubicBezTo>
                <a:cubicBezTo>
                  <a:pt x="17" y="79"/>
                  <a:pt x="24" y="68"/>
                  <a:pt x="31" y="56"/>
                </a:cubicBezTo>
                <a:cubicBezTo>
                  <a:pt x="35" y="50"/>
                  <a:pt x="38" y="44"/>
                  <a:pt x="41" y="38"/>
                </a:cubicBezTo>
                <a:cubicBezTo>
                  <a:pt x="48" y="25"/>
                  <a:pt x="55" y="14"/>
                  <a:pt x="62" y="2"/>
                </a:cubicBezTo>
                <a:cubicBezTo>
                  <a:pt x="63" y="1"/>
                  <a:pt x="63" y="1"/>
                  <a:pt x="64" y="0"/>
                </a:cubicBezTo>
                <a:cubicBezTo>
                  <a:pt x="71" y="10"/>
                  <a:pt x="78" y="19"/>
                  <a:pt x="83" y="30"/>
                </a:cubicBezTo>
                <a:cubicBezTo>
                  <a:pt x="87" y="37"/>
                  <a:pt x="90" y="45"/>
                  <a:pt x="94" y="52"/>
                </a:cubicBezTo>
                <a:cubicBezTo>
                  <a:pt x="97" y="59"/>
                  <a:pt x="100" y="67"/>
                  <a:pt x="103" y="74"/>
                </a:cubicBezTo>
                <a:cubicBezTo>
                  <a:pt x="105" y="80"/>
                  <a:pt x="108" y="87"/>
                  <a:pt x="111" y="93"/>
                </a:cubicBezTo>
                <a:cubicBezTo>
                  <a:pt x="112" y="96"/>
                  <a:pt x="115" y="99"/>
                  <a:pt x="117" y="102"/>
                </a:cubicBezTo>
                <a:cubicBezTo>
                  <a:pt x="110" y="112"/>
                  <a:pt x="106" y="124"/>
                  <a:pt x="101" y="136"/>
                </a:cubicBezTo>
                <a:cubicBezTo>
                  <a:pt x="93" y="151"/>
                  <a:pt x="86" y="167"/>
                  <a:pt x="78" y="183"/>
                </a:cubicBezTo>
                <a:cubicBezTo>
                  <a:pt x="77" y="186"/>
                  <a:pt x="75" y="189"/>
                  <a:pt x="73" y="192"/>
                </a:cubicBezTo>
                <a:cubicBezTo>
                  <a:pt x="70" y="198"/>
                  <a:pt x="67" y="203"/>
                  <a:pt x="65" y="208"/>
                </a:cubicBezTo>
                <a:cubicBezTo>
                  <a:pt x="62" y="213"/>
                  <a:pt x="58" y="212"/>
                  <a:pt x="56" y="209"/>
                </a:cubicBezTo>
                <a:cubicBezTo>
                  <a:pt x="55" y="208"/>
                  <a:pt x="54" y="206"/>
                  <a:pt x="53" y="205"/>
                </a:cubicBezTo>
                <a:cubicBezTo>
                  <a:pt x="47" y="191"/>
                  <a:pt x="41" y="178"/>
                  <a:pt x="35" y="165"/>
                </a:cubicBezTo>
                <a:cubicBezTo>
                  <a:pt x="30" y="155"/>
                  <a:pt x="24" y="145"/>
                  <a:pt x="18" y="136"/>
                </a:cubicBezTo>
                <a:cubicBezTo>
                  <a:pt x="12" y="128"/>
                  <a:pt x="7" y="119"/>
                  <a:pt x="2" y="110"/>
                </a:cubicBezTo>
                <a:cubicBezTo>
                  <a:pt x="1" y="108"/>
                  <a:pt x="0" y="106"/>
                  <a:pt x="0" y="104"/>
                </a:cubicBezTo>
                <a:close/>
                <a:moveTo>
                  <a:pt x="60" y="202"/>
                </a:moveTo>
                <a:cubicBezTo>
                  <a:pt x="72" y="189"/>
                  <a:pt x="93" y="144"/>
                  <a:pt x="109" y="104"/>
                </a:cubicBezTo>
                <a:cubicBezTo>
                  <a:pt x="105" y="95"/>
                  <a:pt x="101" y="88"/>
                  <a:pt x="98" y="79"/>
                </a:cubicBezTo>
                <a:cubicBezTo>
                  <a:pt x="92" y="59"/>
                  <a:pt x="82" y="41"/>
                  <a:pt x="73" y="23"/>
                </a:cubicBezTo>
                <a:cubicBezTo>
                  <a:pt x="71" y="19"/>
                  <a:pt x="68" y="16"/>
                  <a:pt x="66" y="12"/>
                </a:cubicBezTo>
                <a:cubicBezTo>
                  <a:pt x="65" y="12"/>
                  <a:pt x="64" y="11"/>
                  <a:pt x="63" y="11"/>
                </a:cubicBezTo>
                <a:cubicBezTo>
                  <a:pt x="59" y="13"/>
                  <a:pt x="57" y="18"/>
                  <a:pt x="55" y="21"/>
                </a:cubicBezTo>
                <a:cubicBezTo>
                  <a:pt x="50" y="30"/>
                  <a:pt x="46" y="40"/>
                  <a:pt x="41" y="48"/>
                </a:cubicBezTo>
                <a:cubicBezTo>
                  <a:pt x="37" y="56"/>
                  <a:pt x="32" y="63"/>
                  <a:pt x="27" y="70"/>
                </a:cubicBezTo>
                <a:cubicBezTo>
                  <a:pt x="21" y="82"/>
                  <a:pt x="14" y="93"/>
                  <a:pt x="7" y="104"/>
                </a:cubicBezTo>
                <a:cubicBezTo>
                  <a:pt x="9" y="110"/>
                  <a:pt x="12" y="116"/>
                  <a:pt x="15" y="121"/>
                </a:cubicBezTo>
                <a:cubicBezTo>
                  <a:pt x="21" y="132"/>
                  <a:pt x="28" y="142"/>
                  <a:pt x="35" y="152"/>
                </a:cubicBezTo>
                <a:cubicBezTo>
                  <a:pt x="36" y="153"/>
                  <a:pt x="36" y="155"/>
                  <a:pt x="37" y="156"/>
                </a:cubicBezTo>
                <a:cubicBezTo>
                  <a:pt x="41" y="164"/>
                  <a:pt x="45" y="173"/>
                  <a:pt x="49" y="181"/>
                </a:cubicBezTo>
                <a:cubicBezTo>
                  <a:pt x="52" y="188"/>
                  <a:pt x="55" y="196"/>
                  <a:pt x="60" y="202"/>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12" name="Freeform 6"/>
          <p:cNvSpPr>
            <a:spLocks noEditPoints="1"/>
          </p:cNvSpPr>
          <p:nvPr/>
        </p:nvSpPr>
        <p:spPr bwMode="auto">
          <a:xfrm>
            <a:off x="3085051" y="3386768"/>
            <a:ext cx="422152" cy="531352"/>
          </a:xfrm>
          <a:custGeom>
            <a:avLst/>
            <a:gdLst>
              <a:gd name="T0" fmla="*/ 39 w 64"/>
              <a:gd name="T1" fmla="*/ 94 h 94"/>
              <a:gd name="T2" fmla="*/ 8 w 64"/>
              <a:gd name="T3" fmla="*/ 92 h 94"/>
              <a:gd name="T4" fmla="*/ 4 w 64"/>
              <a:gd name="T5" fmla="*/ 73 h 94"/>
              <a:gd name="T6" fmla="*/ 12 w 64"/>
              <a:gd name="T7" fmla="*/ 64 h 94"/>
              <a:gd name="T8" fmla="*/ 26 w 64"/>
              <a:gd name="T9" fmla="*/ 49 h 94"/>
              <a:gd name="T10" fmla="*/ 16 w 64"/>
              <a:gd name="T11" fmla="*/ 38 h 94"/>
              <a:gd name="T12" fmla="*/ 4 w 64"/>
              <a:gd name="T13" fmla="*/ 28 h 94"/>
              <a:gd name="T14" fmla="*/ 1 w 64"/>
              <a:gd name="T15" fmla="*/ 19 h 94"/>
              <a:gd name="T16" fmla="*/ 1 w 64"/>
              <a:gd name="T17" fmla="*/ 10 h 94"/>
              <a:gd name="T18" fmla="*/ 3 w 64"/>
              <a:gd name="T19" fmla="*/ 3 h 94"/>
              <a:gd name="T20" fmla="*/ 7 w 64"/>
              <a:gd name="T21" fmla="*/ 1 h 94"/>
              <a:gd name="T22" fmla="*/ 32 w 64"/>
              <a:gd name="T23" fmla="*/ 2 h 94"/>
              <a:gd name="T24" fmla="*/ 37 w 64"/>
              <a:gd name="T25" fmla="*/ 2 h 94"/>
              <a:gd name="T26" fmla="*/ 38 w 64"/>
              <a:gd name="T27" fmla="*/ 4 h 94"/>
              <a:gd name="T28" fmla="*/ 53 w 64"/>
              <a:gd name="T29" fmla="*/ 30 h 94"/>
              <a:gd name="T30" fmla="*/ 62 w 64"/>
              <a:gd name="T31" fmla="*/ 46 h 94"/>
              <a:gd name="T32" fmla="*/ 61 w 64"/>
              <a:gd name="T33" fmla="*/ 54 h 94"/>
              <a:gd name="T34" fmla="*/ 45 w 64"/>
              <a:gd name="T35" fmla="*/ 80 h 94"/>
              <a:gd name="T36" fmla="*/ 39 w 64"/>
              <a:gd name="T37" fmla="*/ 94 h 94"/>
              <a:gd name="T38" fmla="*/ 7 w 64"/>
              <a:gd name="T39" fmla="*/ 8 h 94"/>
              <a:gd name="T40" fmla="*/ 14 w 64"/>
              <a:gd name="T41" fmla="*/ 29 h 94"/>
              <a:gd name="T42" fmla="*/ 16 w 64"/>
              <a:gd name="T43" fmla="*/ 30 h 94"/>
              <a:gd name="T44" fmla="*/ 33 w 64"/>
              <a:gd name="T45" fmla="*/ 46 h 94"/>
              <a:gd name="T46" fmla="*/ 34 w 64"/>
              <a:gd name="T47" fmla="*/ 51 h 94"/>
              <a:gd name="T48" fmla="*/ 32 w 64"/>
              <a:gd name="T49" fmla="*/ 53 h 94"/>
              <a:gd name="T50" fmla="*/ 12 w 64"/>
              <a:gd name="T51" fmla="*/ 71 h 94"/>
              <a:gd name="T52" fmla="*/ 17 w 64"/>
              <a:gd name="T53" fmla="*/ 85 h 94"/>
              <a:gd name="T54" fmla="*/ 32 w 64"/>
              <a:gd name="T55" fmla="*/ 86 h 94"/>
              <a:gd name="T56" fmla="*/ 41 w 64"/>
              <a:gd name="T57" fmla="*/ 81 h 94"/>
              <a:gd name="T58" fmla="*/ 53 w 64"/>
              <a:gd name="T59" fmla="*/ 56 h 94"/>
              <a:gd name="T60" fmla="*/ 57 w 64"/>
              <a:gd name="T61" fmla="*/ 49 h 94"/>
              <a:gd name="T62" fmla="*/ 45 w 64"/>
              <a:gd name="T63" fmla="*/ 28 h 94"/>
              <a:gd name="T64" fmla="*/ 32 w 64"/>
              <a:gd name="T65" fmla="*/ 8 h 94"/>
              <a:gd name="T66" fmla="*/ 7 w 64"/>
              <a:gd name="T67"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94">
                <a:moveTo>
                  <a:pt x="39" y="94"/>
                </a:moveTo>
                <a:cubicBezTo>
                  <a:pt x="28" y="92"/>
                  <a:pt x="18" y="92"/>
                  <a:pt x="8" y="92"/>
                </a:cubicBezTo>
                <a:cubicBezTo>
                  <a:pt x="3" y="86"/>
                  <a:pt x="7" y="79"/>
                  <a:pt x="4" y="73"/>
                </a:cubicBezTo>
                <a:cubicBezTo>
                  <a:pt x="6" y="69"/>
                  <a:pt x="8" y="66"/>
                  <a:pt x="12" y="64"/>
                </a:cubicBezTo>
                <a:cubicBezTo>
                  <a:pt x="18" y="60"/>
                  <a:pt x="22" y="55"/>
                  <a:pt x="26" y="49"/>
                </a:cubicBezTo>
                <a:cubicBezTo>
                  <a:pt x="24" y="45"/>
                  <a:pt x="21" y="41"/>
                  <a:pt x="16" y="38"/>
                </a:cubicBezTo>
                <a:cubicBezTo>
                  <a:pt x="12" y="35"/>
                  <a:pt x="8" y="32"/>
                  <a:pt x="4" y="28"/>
                </a:cubicBezTo>
                <a:cubicBezTo>
                  <a:pt x="2" y="26"/>
                  <a:pt x="0" y="23"/>
                  <a:pt x="1" y="19"/>
                </a:cubicBezTo>
                <a:cubicBezTo>
                  <a:pt x="1" y="16"/>
                  <a:pt x="1" y="13"/>
                  <a:pt x="1" y="10"/>
                </a:cubicBezTo>
                <a:cubicBezTo>
                  <a:pt x="2" y="8"/>
                  <a:pt x="2" y="5"/>
                  <a:pt x="3" y="3"/>
                </a:cubicBezTo>
                <a:cubicBezTo>
                  <a:pt x="3" y="1"/>
                  <a:pt x="5" y="0"/>
                  <a:pt x="7" y="1"/>
                </a:cubicBezTo>
                <a:cubicBezTo>
                  <a:pt x="16" y="4"/>
                  <a:pt x="24" y="2"/>
                  <a:pt x="32" y="2"/>
                </a:cubicBezTo>
                <a:cubicBezTo>
                  <a:pt x="34" y="2"/>
                  <a:pt x="35" y="2"/>
                  <a:pt x="37" y="2"/>
                </a:cubicBezTo>
                <a:cubicBezTo>
                  <a:pt x="37" y="3"/>
                  <a:pt x="38" y="4"/>
                  <a:pt x="38" y="4"/>
                </a:cubicBezTo>
                <a:cubicBezTo>
                  <a:pt x="42" y="14"/>
                  <a:pt x="48" y="22"/>
                  <a:pt x="53" y="30"/>
                </a:cubicBezTo>
                <a:cubicBezTo>
                  <a:pt x="56" y="35"/>
                  <a:pt x="59" y="41"/>
                  <a:pt x="62" y="46"/>
                </a:cubicBezTo>
                <a:cubicBezTo>
                  <a:pt x="64" y="49"/>
                  <a:pt x="64" y="52"/>
                  <a:pt x="61" y="54"/>
                </a:cubicBezTo>
                <a:cubicBezTo>
                  <a:pt x="54" y="61"/>
                  <a:pt x="50" y="71"/>
                  <a:pt x="45" y="80"/>
                </a:cubicBezTo>
                <a:cubicBezTo>
                  <a:pt x="43" y="85"/>
                  <a:pt x="41" y="89"/>
                  <a:pt x="39" y="94"/>
                </a:cubicBezTo>
                <a:close/>
                <a:moveTo>
                  <a:pt x="7" y="8"/>
                </a:moveTo>
                <a:cubicBezTo>
                  <a:pt x="4" y="18"/>
                  <a:pt x="7" y="24"/>
                  <a:pt x="14" y="29"/>
                </a:cubicBezTo>
                <a:cubicBezTo>
                  <a:pt x="15" y="29"/>
                  <a:pt x="15" y="30"/>
                  <a:pt x="16" y="30"/>
                </a:cubicBezTo>
                <a:cubicBezTo>
                  <a:pt x="23" y="34"/>
                  <a:pt x="27" y="41"/>
                  <a:pt x="33" y="46"/>
                </a:cubicBezTo>
                <a:cubicBezTo>
                  <a:pt x="34" y="47"/>
                  <a:pt x="34" y="49"/>
                  <a:pt x="34" y="51"/>
                </a:cubicBezTo>
                <a:cubicBezTo>
                  <a:pt x="34" y="52"/>
                  <a:pt x="33" y="52"/>
                  <a:pt x="32" y="53"/>
                </a:cubicBezTo>
                <a:cubicBezTo>
                  <a:pt x="25" y="59"/>
                  <a:pt x="19" y="65"/>
                  <a:pt x="12" y="71"/>
                </a:cubicBezTo>
                <a:cubicBezTo>
                  <a:pt x="8" y="76"/>
                  <a:pt x="10" y="84"/>
                  <a:pt x="17" y="85"/>
                </a:cubicBezTo>
                <a:cubicBezTo>
                  <a:pt x="22" y="86"/>
                  <a:pt x="27" y="86"/>
                  <a:pt x="32" y="86"/>
                </a:cubicBezTo>
                <a:cubicBezTo>
                  <a:pt x="36" y="87"/>
                  <a:pt x="39" y="84"/>
                  <a:pt x="41" y="81"/>
                </a:cubicBezTo>
                <a:cubicBezTo>
                  <a:pt x="45" y="72"/>
                  <a:pt x="49" y="64"/>
                  <a:pt x="53" y="56"/>
                </a:cubicBezTo>
                <a:cubicBezTo>
                  <a:pt x="55" y="54"/>
                  <a:pt x="56" y="51"/>
                  <a:pt x="57" y="49"/>
                </a:cubicBezTo>
                <a:cubicBezTo>
                  <a:pt x="55" y="41"/>
                  <a:pt x="49" y="35"/>
                  <a:pt x="45" y="28"/>
                </a:cubicBezTo>
                <a:cubicBezTo>
                  <a:pt x="41" y="21"/>
                  <a:pt x="36" y="15"/>
                  <a:pt x="32" y="8"/>
                </a:cubicBezTo>
                <a:cubicBezTo>
                  <a:pt x="23" y="8"/>
                  <a:pt x="15" y="8"/>
                  <a:pt x="7" y="8"/>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27" name="Freeform 5"/>
          <p:cNvSpPr>
            <a:spLocks noEditPoints="1"/>
          </p:cNvSpPr>
          <p:nvPr/>
        </p:nvSpPr>
        <p:spPr bwMode="auto">
          <a:xfrm>
            <a:off x="3930754" y="2670330"/>
            <a:ext cx="1530620" cy="1786380"/>
          </a:xfrm>
          <a:custGeom>
            <a:avLst/>
            <a:gdLst>
              <a:gd name="T0" fmla="*/ 0 w 117"/>
              <a:gd name="T1" fmla="*/ 104 h 213"/>
              <a:gd name="T2" fmla="*/ 10 w 117"/>
              <a:gd name="T3" fmla="*/ 90 h 213"/>
              <a:gd name="T4" fmla="*/ 31 w 117"/>
              <a:gd name="T5" fmla="*/ 56 h 213"/>
              <a:gd name="T6" fmla="*/ 41 w 117"/>
              <a:gd name="T7" fmla="*/ 38 h 213"/>
              <a:gd name="T8" fmla="*/ 62 w 117"/>
              <a:gd name="T9" fmla="*/ 2 h 213"/>
              <a:gd name="T10" fmla="*/ 64 w 117"/>
              <a:gd name="T11" fmla="*/ 0 h 213"/>
              <a:gd name="T12" fmla="*/ 83 w 117"/>
              <a:gd name="T13" fmla="*/ 30 h 213"/>
              <a:gd name="T14" fmla="*/ 94 w 117"/>
              <a:gd name="T15" fmla="*/ 52 h 213"/>
              <a:gd name="T16" fmla="*/ 103 w 117"/>
              <a:gd name="T17" fmla="*/ 74 h 213"/>
              <a:gd name="T18" fmla="*/ 111 w 117"/>
              <a:gd name="T19" fmla="*/ 93 h 213"/>
              <a:gd name="T20" fmla="*/ 117 w 117"/>
              <a:gd name="T21" fmla="*/ 102 h 213"/>
              <a:gd name="T22" fmla="*/ 101 w 117"/>
              <a:gd name="T23" fmla="*/ 136 h 213"/>
              <a:gd name="T24" fmla="*/ 78 w 117"/>
              <a:gd name="T25" fmla="*/ 183 h 213"/>
              <a:gd name="T26" fmla="*/ 73 w 117"/>
              <a:gd name="T27" fmla="*/ 192 h 213"/>
              <a:gd name="T28" fmla="*/ 65 w 117"/>
              <a:gd name="T29" fmla="*/ 208 h 213"/>
              <a:gd name="T30" fmla="*/ 56 w 117"/>
              <a:gd name="T31" fmla="*/ 209 h 213"/>
              <a:gd name="T32" fmla="*/ 53 w 117"/>
              <a:gd name="T33" fmla="*/ 205 h 213"/>
              <a:gd name="T34" fmla="*/ 35 w 117"/>
              <a:gd name="T35" fmla="*/ 165 h 213"/>
              <a:gd name="T36" fmla="*/ 18 w 117"/>
              <a:gd name="T37" fmla="*/ 136 h 213"/>
              <a:gd name="T38" fmla="*/ 2 w 117"/>
              <a:gd name="T39" fmla="*/ 110 h 213"/>
              <a:gd name="T40" fmla="*/ 0 w 117"/>
              <a:gd name="T41" fmla="*/ 104 h 213"/>
              <a:gd name="T42" fmla="*/ 60 w 117"/>
              <a:gd name="T43" fmla="*/ 202 h 213"/>
              <a:gd name="T44" fmla="*/ 109 w 117"/>
              <a:gd name="T45" fmla="*/ 104 h 213"/>
              <a:gd name="T46" fmla="*/ 98 w 117"/>
              <a:gd name="T47" fmla="*/ 79 h 213"/>
              <a:gd name="T48" fmla="*/ 73 w 117"/>
              <a:gd name="T49" fmla="*/ 23 h 213"/>
              <a:gd name="T50" fmla="*/ 66 w 117"/>
              <a:gd name="T51" fmla="*/ 12 h 213"/>
              <a:gd name="T52" fmla="*/ 63 w 117"/>
              <a:gd name="T53" fmla="*/ 11 h 213"/>
              <a:gd name="T54" fmla="*/ 55 w 117"/>
              <a:gd name="T55" fmla="*/ 21 h 213"/>
              <a:gd name="T56" fmla="*/ 41 w 117"/>
              <a:gd name="T57" fmla="*/ 48 h 213"/>
              <a:gd name="T58" fmla="*/ 27 w 117"/>
              <a:gd name="T59" fmla="*/ 70 h 213"/>
              <a:gd name="T60" fmla="*/ 7 w 117"/>
              <a:gd name="T61" fmla="*/ 104 h 213"/>
              <a:gd name="T62" fmla="*/ 15 w 117"/>
              <a:gd name="T63" fmla="*/ 121 h 213"/>
              <a:gd name="T64" fmla="*/ 35 w 117"/>
              <a:gd name="T65" fmla="*/ 152 h 213"/>
              <a:gd name="T66" fmla="*/ 37 w 117"/>
              <a:gd name="T67" fmla="*/ 156 h 213"/>
              <a:gd name="T68" fmla="*/ 49 w 117"/>
              <a:gd name="T69" fmla="*/ 181 h 213"/>
              <a:gd name="T70" fmla="*/ 60 w 117"/>
              <a:gd name="T71" fmla="*/ 20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213">
                <a:moveTo>
                  <a:pt x="0" y="104"/>
                </a:moveTo>
                <a:cubicBezTo>
                  <a:pt x="4" y="98"/>
                  <a:pt x="7" y="94"/>
                  <a:pt x="10" y="90"/>
                </a:cubicBezTo>
                <a:cubicBezTo>
                  <a:pt x="17" y="79"/>
                  <a:pt x="24" y="68"/>
                  <a:pt x="31" y="56"/>
                </a:cubicBezTo>
                <a:cubicBezTo>
                  <a:pt x="35" y="50"/>
                  <a:pt x="38" y="44"/>
                  <a:pt x="41" y="38"/>
                </a:cubicBezTo>
                <a:cubicBezTo>
                  <a:pt x="48" y="25"/>
                  <a:pt x="55" y="14"/>
                  <a:pt x="62" y="2"/>
                </a:cubicBezTo>
                <a:cubicBezTo>
                  <a:pt x="63" y="1"/>
                  <a:pt x="63" y="1"/>
                  <a:pt x="64" y="0"/>
                </a:cubicBezTo>
                <a:cubicBezTo>
                  <a:pt x="71" y="10"/>
                  <a:pt x="78" y="19"/>
                  <a:pt x="83" y="30"/>
                </a:cubicBezTo>
                <a:cubicBezTo>
                  <a:pt x="87" y="37"/>
                  <a:pt x="90" y="45"/>
                  <a:pt x="94" y="52"/>
                </a:cubicBezTo>
                <a:cubicBezTo>
                  <a:pt x="97" y="59"/>
                  <a:pt x="100" y="67"/>
                  <a:pt x="103" y="74"/>
                </a:cubicBezTo>
                <a:cubicBezTo>
                  <a:pt x="105" y="80"/>
                  <a:pt x="108" y="87"/>
                  <a:pt x="111" y="93"/>
                </a:cubicBezTo>
                <a:cubicBezTo>
                  <a:pt x="112" y="96"/>
                  <a:pt x="115" y="99"/>
                  <a:pt x="117" y="102"/>
                </a:cubicBezTo>
                <a:cubicBezTo>
                  <a:pt x="110" y="112"/>
                  <a:pt x="106" y="124"/>
                  <a:pt x="101" y="136"/>
                </a:cubicBezTo>
                <a:cubicBezTo>
                  <a:pt x="93" y="151"/>
                  <a:pt x="86" y="167"/>
                  <a:pt x="78" y="183"/>
                </a:cubicBezTo>
                <a:cubicBezTo>
                  <a:pt x="77" y="186"/>
                  <a:pt x="75" y="189"/>
                  <a:pt x="73" y="192"/>
                </a:cubicBezTo>
                <a:cubicBezTo>
                  <a:pt x="70" y="198"/>
                  <a:pt x="67" y="203"/>
                  <a:pt x="65" y="208"/>
                </a:cubicBezTo>
                <a:cubicBezTo>
                  <a:pt x="62" y="213"/>
                  <a:pt x="58" y="212"/>
                  <a:pt x="56" y="209"/>
                </a:cubicBezTo>
                <a:cubicBezTo>
                  <a:pt x="55" y="208"/>
                  <a:pt x="54" y="206"/>
                  <a:pt x="53" y="205"/>
                </a:cubicBezTo>
                <a:cubicBezTo>
                  <a:pt x="47" y="191"/>
                  <a:pt x="41" y="178"/>
                  <a:pt x="35" y="165"/>
                </a:cubicBezTo>
                <a:cubicBezTo>
                  <a:pt x="30" y="155"/>
                  <a:pt x="24" y="145"/>
                  <a:pt x="18" y="136"/>
                </a:cubicBezTo>
                <a:cubicBezTo>
                  <a:pt x="12" y="128"/>
                  <a:pt x="7" y="119"/>
                  <a:pt x="2" y="110"/>
                </a:cubicBezTo>
                <a:cubicBezTo>
                  <a:pt x="1" y="108"/>
                  <a:pt x="0" y="106"/>
                  <a:pt x="0" y="104"/>
                </a:cubicBezTo>
                <a:close/>
                <a:moveTo>
                  <a:pt x="60" y="202"/>
                </a:moveTo>
                <a:cubicBezTo>
                  <a:pt x="72" y="189"/>
                  <a:pt x="93" y="144"/>
                  <a:pt x="109" y="104"/>
                </a:cubicBezTo>
                <a:cubicBezTo>
                  <a:pt x="105" y="95"/>
                  <a:pt x="101" y="88"/>
                  <a:pt x="98" y="79"/>
                </a:cubicBezTo>
                <a:cubicBezTo>
                  <a:pt x="92" y="59"/>
                  <a:pt x="82" y="41"/>
                  <a:pt x="73" y="23"/>
                </a:cubicBezTo>
                <a:cubicBezTo>
                  <a:pt x="71" y="19"/>
                  <a:pt x="68" y="16"/>
                  <a:pt x="66" y="12"/>
                </a:cubicBezTo>
                <a:cubicBezTo>
                  <a:pt x="65" y="12"/>
                  <a:pt x="64" y="11"/>
                  <a:pt x="63" y="11"/>
                </a:cubicBezTo>
                <a:cubicBezTo>
                  <a:pt x="59" y="13"/>
                  <a:pt x="57" y="18"/>
                  <a:pt x="55" y="21"/>
                </a:cubicBezTo>
                <a:cubicBezTo>
                  <a:pt x="50" y="30"/>
                  <a:pt x="46" y="40"/>
                  <a:pt x="41" y="48"/>
                </a:cubicBezTo>
                <a:cubicBezTo>
                  <a:pt x="37" y="56"/>
                  <a:pt x="32" y="63"/>
                  <a:pt x="27" y="70"/>
                </a:cubicBezTo>
                <a:cubicBezTo>
                  <a:pt x="21" y="82"/>
                  <a:pt x="14" y="93"/>
                  <a:pt x="7" y="104"/>
                </a:cubicBezTo>
                <a:cubicBezTo>
                  <a:pt x="9" y="110"/>
                  <a:pt x="12" y="116"/>
                  <a:pt x="15" y="121"/>
                </a:cubicBezTo>
                <a:cubicBezTo>
                  <a:pt x="21" y="132"/>
                  <a:pt x="28" y="142"/>
                  <a:pt x="35" y="152"/>
                </a:cubicBezTo>
                <a:cubicBezTo>
                  <a:pt x="36" y="153"/>
                  <a:pt x="36" y="155"/>
                  <a:pt x="37" y="156"/>
                </a:cubicBezTo>
                <a:cubicBezTo>
                  <a:pt x="41" y="164"/>
                  <a:pt x="45" y="173"/>
                  <a:pt x="49" y="181"/>
                </a:cubicBezTo>
                <a:cubicBezTo>
                  <a:pt x="52" y="188"/>
                  <a:pt x="55" y="196"/>
                  <a:pt x="60" y="202"/>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28" name="Freeform 6"/>
          <p:cNvSpPr>
            <a:spLocks noEditPoints="1"/>
          </p:cNvSpPr>
          <p:nvPr/>
        </p:nvSpPr>
        <p:spPr bwMode="auto">
          <a:xfrm>
            <a:off x="5884924" y="3386768"/>
            <a:ext cx="422152" cy="531352"/>
          </a:xfrm>
          <a:custGeom>
            <a:avLst/>
            <a:gdLst>
              <a:gd name="T0" fmla="*/ 39 w 64"/>
              <a:gd name="T1" fmla="*/ 94 h 94"/>
              <a:gd name="T2" fmla="*/ 8 w 64"/>
              <a:gd name="T3" fmla="*/ 92 h 94"/>
              <a:gd name="T4" fmla="*/ 4 w 64"/>
              <a:gd name="T5" fmla="*/ 73 h 94"/>
              <a:gd name="T6" fmla="*/ 12 w 64"/>
              <a:gd name="T7" fmla="*/ 64 h 94"/>
              <a:gd name="T8" fmla="*/ 26 w 64"/>
              <a:gd name="T9" fmla="*/ 49 h 94"/>
              <a:gd name="T10" fmla="*/ 16 w 64"/>
              <a:gd name="T11" fmla="*/ 38 h 94"/>
              <a:gd name="T12" fmla="*/ 4 w 64"/>
              <a:gd name="T13" fmla="*/ 28 h 94"/>
              <a:gd name="T14" fmla="*/ 1 w 64"/>
              <a:gd name="T15" fmla="*/ 19 h 94"/>
              <a:gd name="T16" fmla="*/ 1 w 64"/>
              <a:gd name="T17" fmla="*/ 10 h 94"/>
              <a:gd name="T18" fmla="*/ 3 w 64"/>
              <a:gd name="T19" fmla="*/ 3 h 94"/>
              <a:gd name="T20" fmla="*/ 7 w 64"/>
              <a:gd name="T21" fmla="*/ 1 h 94"/>
              <a:gd name="T22" fmla="*/ 32 w 64"/>
              <a:gd name="T23" fmla="*/ 2 h 94"/>
              <a:gd name="T24" fmla="*/ 37 w 64"/>
              <a:gd name="T25" fmla="*/ 2 h 94"/>
              <a:gd name="T26" fmla="*/ 38 w 64"/>
              <a:gd name="T27" fmla="*/ 4 h 94"/>
              <a:gd name="T28" fmla="*/ 53 w 64"/>
              <a:gd name="T29" fmla="*/ 30 h 94"/>
              <a:gd name="T30" fmla="*/ 62 w 64"/>
              <a:gd name="T31" fmla="*/ 46 h 94"/>
              <a:gd name="T32" fmla="*/ 61 w 64"/>
              <a:gd name="T33" fmla="*/ 54 h 94"/>
              <a:gd name="T34" fmla="*/ 45 w 64"/>
              <a:gd name="T35" fmla="*/ 80 h 94"/>
              <a:gd name="T36" fmla="*/ 39 w 64"/>
              <a:gd name="T37" fmla="*/ 94 h 94"/>
              <a:gd name="T38" fmla="*/ 7 w 64"/>
              <a:gd name="T39" fmla="*/ 8 h 94"/>
              <a:gd name="T40" fmla="*/ 14 w 64"/>
              <a:gd name="T41" fmla="*/ 29 h 94"/>
              <a:gd name="T42" fmla="*/ 16 w 64"/>
              <a:gd name="T43" fmla="*/ 30 h 94"/>
              <a:gd name="T44" fmla="*/ 33 w 64"/>
              <a:gd name="T45" fmla="*/ 46 h 94"/>
              <a:gd name="T46" fmla="*/ 34 w 64"/>
              <a:gd name="T47" fmla="*/ 51 h 94"/>
              <a:gd name="T48" fmla="*/ 32 w 64"/>
              <a:gd name="T49" fmla="*/ 53 h 94"/>
              <a:gd name="T50" fmla="*/ 12 w 64"/>
              <a:gd name="T51" fmla="*/ 71 h 94"/>
              <a:gd name="T52" fmla="*/ 17 w 64"/>
              <a:gd name="T53" fmla="*/ 85 h 94"/>
              <a:gd name="T54" fmla="*/ 32 w 64"/>
              <a:gd name="T55" fmla="*/ 86 h 94"/>
              <a:gd name="T56" fmla="*/ 41 w 64"/>
              <a:gd name="T57" fmla="*/ 81 h 94"/>
              <a:gd name="T58" fmla="*/ 53 w 64"/>
              <a:gd name="T59" fmla="*/ 56 h 94"/>
              <a:gd name="T60" fmla="*/ 57 w 64"/>
              <a:gd name="T61" fmla="*/ 49 h 94"/>
              <a:gd name="T62" fmla="*/ 45 w 64"/>
              <a:gd name="T63" fmla="*/ 28 h 94"/>
              <a:gd name="T64" fmla="*/ 32 w 64"/>
              <a:gd name="T65" fmla="*/ 8 h 94"/>
              <a:gd name="T66" fmla="*/ 7 w 64"/>
              <a:gd name="T67"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94">
                <a:moveTo>
                  <a:pt x="39" y="94"/>
                </a:moveTo>
                <a:cubicBezTo>
                  <a:pt x="28" y="92"/>
                  <a:pt x="18" y="92"/>
                  <a:pt x="8" y="92"/>
                </a:cubicBezTo>
                <a:cubicBezTo>
                  <a:pt x="3" y="86"/>
                  <a:pt x="7" y="79"/>
                  <a:pt x="4" y="73"/>
                </a:cubicBezTo>
                <a:cubicBezTo>
                  <a:pt x="6" y="69"/>
                  <a:pt x="8" y="66"/>
                  <a:pt x="12" y="64"/>
                </a:cubicBezTo>
                <a:cubicBezTo>
                  <a:pt x="18" y="60"/>
                  <a:pt x="22" y="55"/>
                  <a:pt x="26" y="49"/>
                </a:cubicBezTo>
                <a:cubicBezTo>
                  <a:pt x="24" y="45"/>
                  <a:pt x="21" y="41"/>
                  <a:pt x="16" y="38"/>
                </a:cubicBezTo>
                <a:cubicBezTo>
                  <a:pt x="12" y="35"/>
                  <a:pt x="8" y="32"/>
                  <a:pt x="4" y="28"/>
                </a:cubicBezTo>
                <a:cubicBezTo>
                  <a:pt x="2" y="26"/>
                  <a:pt x="0" y="23"/>
                  <a:pt x="1" y="19"/>
                </a:cubicBezTo>
                <a:cubicBezTo>
                  <a:pt x="1" y="16"/>
                  <a:pt x="1" y="13"/>
                  <a:pt x="1" y="10"/>
                </a:cubicBezTo>
                <a:cubicBezTo>
                  <a:pt x="2" y="8"/>
                  <a:pt x="2" y="5"/>
                  <a:pt x="3" y="3"/>
                </a:cubicBezTo>
                <a:cubicBezTo>
                  <a:pt x="3" y="1"/>
                  <a:pt x="5" y="0"/>
                  <a:pt x="7" y="1"/>
                </a:cubicBezTo>
                <a:cubicBezTo>
                  <a:pt x="16" y="4"/>
                  <a:pt x="24" y="2"/>
                  <a:pt x="32" y="2"/>
                </a:cubicBezTo>
                <a:cubicBezTo>
                  <a:pt x="34" y="2"/>
                  <a:pt x="35" y="2"/>
                  <a:pt x="37" y="2"/>
                </a:cubicBezTo>
                <a:cubicBezTo>
                  <a:pt x="37" y="3"/>
                  <a:pt x="38" y="4"/>
                  <a:pt x="38" y="4"/>
                </a:cubicBezTo>
                <a:cubicBezTo>
                  <a:pt x="42" y="14"/>
                  <a:pt x="48" y="22"/>
                  <a:pt x="53" y="30"/>
                </a:cubicBezTo>
                <a:cubicBezTo>
                  <a:pt x="56" y="35"/>
                  <a:pt x="59" y="41"/>
                  <a:pt x="62" y="46"/>
                </a:cubicBezTo>
                <a:cubicBezTo>
                  <a:pt x="64" y="49"/>
                  <a:pt x="64" y="52"/>
                  <a:pt x="61" y="54"/>
                </a:cubicBezTo>
                <a:cubicBezTo>
                  <a:pt x="54" y="61"/>
                  <a:pt x="50" y="71"/>
                  <a:pt x="45" y="80"/>
                </a:cubicBezTo>
                <a:cubicBezTo>
                  <a:pt x="43" y="85"/>
                  <a:pt x="41" y="89"/>
                  <a:pt x="39" y="94"/>
                </a:cubicBezTo>
                <a:close/>
                <a:moveTo>
                  <a:pt x="7" y="8"/>
                </a:moveTo>
                <a:cubicBezTo>
                  <a:pt x="4" y="18"/>
                  <a:pt x="7" y="24"/>
                  <a:pt x="14" y="29"/>
                </a:cubicBezTo>
                <a:cubicBezTo>
                  <a:pt x="15" y="29"/>
                  <a:pt x="15" y="30"/>
                  <a:pt x="16" y="30"/>
                </a:cubicBezTo>
                <a:cubicBezTo>
                  <a:pt x="23" y="34"/>
                  <a:pt x="27" y="41"/>
                  <a:pt x="33" y="46"/>
                </a:cubicBezTo>
                <a:cubicBezTo>
                  <a:pt x="34" y="47"/>
                  <a:pt x="34" y="49"/>
                  <a:pt x="34" y="51"/>
                </a:cubicBezTo>
                <a:cubicBezTo>
                  <a:pt x="34" y="52"/>
                  <a:pt x="33" y="52"/>
                  <a:pt x="32" y="53"/>
                </a:cubicBezTo>
                <a:cubicBezTo>
                  <a:pt x="25" y="59"/>
                  <a:pt x="19" y="65"/>
                  <a:pt x="12" y="71"/>
                </a:cubicBezTo>
                <a:cubicBezTo>
                  <a:pt x="8" y="76"/>
                  <a:pt x="10" y="84"/>
                  <a:pt x="17" y="85"/>
                </a:cubicBezTo>
                <a:cubicBezTo>
                  <a:pt x="22" y="86"/>
                  <a:pt x="27" y="86"/>
                  <a:pt x="32" y="86"/>
                </a:cubicBezTo>
                <a:cubicBezTo>
                  <a:pt x="36" y="87"/>
                  <a:pt x="39" y="84"/>
                  <a:pt x="41" y="81"/>
                </a:cubicBezTo>
                <a:cubicBezTo>
                  <a:pt x="45" y="72"/>
                  <a:pt x="49" y="64"/>
                  <a:pt x="53" y="56"/>
                </a:cubicBezTo>
                <a:cubicBezTo>
                  <a:pt x="55" y="54"/>
                  <a:pt x="56" y="51"/>
                  <a:pt x="57" y="49"/>
                </a:cubicBezTo>
                <a:cubicBezTo>
                  <a:pt x="55" y="41"/>
                  <a:pt x="49" y="35"/>
                  <a:pt x="45" y="28"/>
                </a:cubicBezTo>
                <a:cubicBezTo>
                  <a:pt x="41" y="21"/>
                  <a:pt x="36" y="15"/>
                  <a:pt x="32" y="8"/>
                </a:cubicBezTo>
                <a:cubicBezTo>
                  <a:pt x="23" y="8"/>
                  <a:pt x="15" y="8"/>
                  <a:pt x="7" y="8"/>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29" name="Freeform 5"/>
          <p:cNvSpPr>
            <a:spLocks noEditPoints="1"/>
          </p:cNvSpPr>
          <p:nvPr/>
        </p:nvSpPr>
        <p:spPr bwMode="auto">
          <a:xfrm>
            <a:off x="6730627" y="2670330"/>
            <a:ext cx="1530620" cy="1786380"/>
          </a:xfrm>
          <a:custGeom>
            <a:avLst/>
            <a:gdLst>
              <a:gd name="T0" fmla="*/ 0 w 117"/>
              <a:gd name="T1" fmla="*/ 104 h 213"/>
              <a:gd name="T2" fmla="*/ 10 w 117"/>
              <a:gd name="T3" fmla="*/ 90 h 213"/>
              <a:gd name="T4" fmla="*/ 31 w 117"/>
              <a:gd name="T5" fmla="*/ 56 h 213"/>
              <a:gd name="T6" fmla="*/ 41 w 117"/>
              <a:gd name="T7" fmla="*/ 38 h 213"/>
              <a:gd name="T8" fmla="*/ 62 w 117"/>
              <a:gd name="T9" fmla="*/ 2 h 213"/>
              <a:gd name="T10" fmla="*/ 64 w 117"/>
              <a:gd name="T11" fmla="*/ 0 h 213"/>
              <a:gd name="T12" fmla="*/ 83 w 117"/>
              <a:gd name="T13" fmla="*/ 30 h 213"/>
              <a:gd name="T14" fmla="*/ 94 w 117"/>
              <a:gd name="T15" fmla="*/ 52 h 213"/>
              <a:gd name="T16" fmla="*/ 103 w 117"/>
              <a:gd name="T17" fmla="*/ 74 h 213"/>
              <a:gd name="T18" fmla="*/ 111 w 117"/>
              <a:gd name="T19" fmla="*/ 93 h 213"/>
              <a:gd name="T20" fmla="*/ 117 w 117"/>
              <a:gd name="T21" fmla="*/ 102 h 213"/>
              <a:gd name="T22" fmla="*/ 101 w 117"/>
              <a:gd name="T23" fmla="*/ 136 h 213"/>
              <a:gd name="T24" fmla="*/ 78 w 117"/>
              <a:gd name="T25" fmla="*/ 183 h 213"/>
              <a:gd name="T26" fmla="*/ 73 w 117"/>
              <a:gd name="T27" fmla="*/ 192 h 213"/>
              <a:gd name="T28" fmla="*/ 65 w 117"/>
              <a:gd name="T29" fmla="*/ 208 h 213"/>
              <a:gd name="T30" fmla="*/ 56 w 117"/>
              <a:gd name="T31" fmla="*/ 209 h 213"/>
              <a:gd name="T32" fmla="*/ 53 w 117"/>
              <a:gd name="T33" fmla="*/ 205 h 213"/>
              <a:gd name="T34" fmla="*/ 35 w 117"/>
              <a:gd name="T35" fmla="*/ 165 h 213"/>
              <a:gd name="T36" fmla="*/ 18 w 117"/>
              <a:gd name="T37" fmla="*/ 136 h 213"/>
              <a:gd name="T38" fmla="*/ 2 w 117"/>
              <a:gd name="T39" fmla="*/ 110 h 213"/>
              <a:gd name="T40" fmla="*/ 0 w 117"/>
              <a:gd name="T41" fmla="*/ 104 h 213"/>
              <a:gd name="T42" fmla="*/ 60 w 117"/>
              <a:gd name="T43" fmla="*/ 202 h 213"/>
              <a:gd name="T44" fmla="*/ 109 w 117"/>
              <a:gd name="T45" fmla="*/ 104 h 213"/>
              <a:gd name="T46" fmla="*/ 98 w 117"/>
              <a:gd name="T47" fmla="*/ 79 h 213"/>
              <a:gd name="T48" fmla="*/ 73 w 117"/>
              <a:gd name="T49" fmla="*/ 23 h 213"/>
              <a:gd name="T50" fmla="*/ 66 w 117"/>
              <a:gd name="T51" fmla="*/ 12 h 213"/>
              <a:gd name="T52" fmla="*/ 63 w 117"/>
              <a:gd name="T53" fmla="*/ 11 h 213"/>
              <a:gd name="T54" fmla="*/ 55 w 117"/>
              <a:gd name="T55" fmla="*/ 21 h 213"/>
              <a:gd name="T56" fmla="*/ 41 w 117"/>
              <a:gd name="T57" fmla="*/ 48 h 213"/>
              <a:gd name="T58" fmla="*/ 27 w 117"/>
              <a:gd name="T59" fmla="*/ 70 h 213"/>
              <a:gd name="T60" fmla="*/ 7 w 117"/>
              <a:gd name="T61" fmla="*/ 104 h 213"/>
              <a:gd name="T62" fmla="*/ 15 w 117"/>
              <a:gd name="T63" fmla="*/ 121 h 213"/>
              <a:gd name="T64" fmla="*/ 35 w 117"/>
              <a:gd name="T65" fmla="*/ 152 h 213"/>
              <a:gd name="T66" fmla="*/ 37 w 117"/>
              <a:gd name="T67" fmla="*/ 156 h 213"/>
              <a:gd name="T68" fmla="*/ 49 w 117"/>
              <a:gd name="T69" fmla="*/ 181 h 213"/>
              <a:gd name="T70" fmla="*/ 60 w 117"/>
              <a:gd name="T71" fmla="*/ 20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213">
                <a:moveTo>
                  <a:pt x="0" y="104"/>
                </a:moveTo>
                <a:cubicBezTo>
                  <a:pt x="4" y="98"/>
                  <a:pt x="7" y="94"/>
                  <a:pt x="10" y="90"/>
                </a:cubicBezTo>
                <a:cubicBezTo>
                  <a:pt x="17" y="79"/>
                  <a:pt x="24" y="68"/>
                  <a:pt x="31" y="56"/>
                </a:cubicBezTo>
                <a:cubicBezTo>
                  <a:pt x="35" y="50"/>
                  <a:pt x="38" y="44"/>
                  <a:pt x="41" y="38"/>
                </a:cubicBezTo>
                <a:cubicBezTo>
                  <a:pt x="48" y="25"/>
                  <a:pt x="55" y="14"/>
                  <a:pt x="62" y="2"/>
                </a:cubicBezTo>
                <a:cubicBezTo>
                  <a:pt x="63" y="1"/>
                  <a:pt x="63" y="1"/>
                  <a:pt x="64" y="0"/>
                </a:cubicBezTo>
                <a:cubicBezTo>
                  <a:pt x="71" y="10"/>
                  <a:pt x="78" y="19"/>
                  <a:pt x="83" y="30"/>
                </a:cubicBezTo>
                <a:cubicBezTo>
                  <a:pt x="87" y="37"/>
                  <a:pt x="90" y="45"/>
                  <a:pt x="94" y="52"/>
                </a:cubicBezTo>
                <a:cubicBezTo>
                  <a:pt x="97" y="59"/>
                  <a:pt x="100" y="67"/>
                  <a:pt x="103" y="74"/>
                </a:cubicBezTo>
                <a:cubicBezTo>
                  <a:pt x="105" y="80"/>
                  <a:pt x="108" y="87"/>
                  <a:pt x="111" y="93"/>
                </a:cubicBezTo>
                <a:cubicBezTo>
                  <a:pt x="112" y="96"/>
                  <a:pt x="115" y="99"/>
                  <a:pt x="117" y="102"/>
                </a:cubicBezTo>
                <a:cubicBezTo>
                  <a:pt x="110" y="112"/>
                  <a:pt x="106" y="124"/>
                  <a:pt x="101" y="136"/>
                </a:cubicBezTo>
                <a:cubicBezTo>
                  <a:pt x="93" y="151"/>
                  <a:pt x="86" y="167"/>
                  <a:pt x="78" y="183"/>
                </a:cubicBezTo>
                <a:cubicBezTo>
                  <a:pt x="77" y="186"/>
                  <a:pt x="75" y="189"/>
                  <a:pt x="73" y="192"/>
                </a:cubicBezTo>
                <a:cubicBezTo>
                  <a:pt x="70" y="198"/>
                  <a:pt x="67" y="203"/>
                  <a:pt x="65" y="208"/>
                </a:cubicBezTo>
                <a:cubicBezTo>
                  <a:pt x="62" y="213"/>
                  <a:pt x="58" y="212"/>
                  <a:pt x="56" y="209"/>
                </a:cubicBezTo>
                <a:cubicBezTo>
                  <a:pt x="55" y="208"/>
                  <a:pt x="54" y="206"/>
                  <a:pt x="53" y="205"/>
                </a:cubicBezTo>
                <a:cubicBezTo>
                  <a:pt x="47" y="191"/>
                  <a:pt x="41" y="178"/>
                  <a:pt x="35" y="165"/>
                </a:cubicBezTo>
                <a:cubicBezTo>
                  <a:pt x="30" y="155"/>
                  <a:pt x="24" y="145"/>
                  <a:pt x="18" y="136"/>
                </a:cubicBezTo>
                <a:cubicBezTo>
                  <a:pt x="12" y="128"/>
                  <a:pt x="7" y="119"/>
                  <a:pt x="2" y="110"/>
                </a:cubicBezTo>
                <a:cubicBezTo>
                  <a:pt x="1" y="108"/>
                  <a:pt x="0" y="106"/>
                  <a:pt x="0" y="104"/>
                </a:cubicBezTo>
                <a:close/>
                <a:moveTo>
                  <a:pt x="60" y="202"/>
                </a:moveTo>
                <a:cubicBezTo>
                  <a:pt x="72" y="189"/>
                  <a:pt x="93" y="144"/>
                  <a:pt x="109" y="104"/>
                </a:cubicBezTo>
                <a:cubicBezTo>
                  <a:pt x="105" y="95"/>
                  <a:pt x="101" y="88"/>
                  <a:pt x="98" y="79"/>
                </a:cubicBezTo>
                <a:cubicBezTo>
                  <a:pt x="92" y="59"/>
                  <a:pt x="82" y="41"/>
                  <a:pt x="73" y="23"/>
                </a:cubicBezTo>
                <a:cubicBezTo>
                  <a:pt x="71" y="19"/>
                  <a:pt x="68" y="16"/>
                  <a:pt x="66" y="12"/>
                </a:cubicBezTo>
                <a:cubicBezTo>
                  <a:pt x="65" y="12"/>
                  <a:pt x="64" y="11"/>
                  <a:pt x="63" y="11"/>
                </a:cubicBezTo>
                <a:cubicBezTo>
                  <a:pt x="59" y="13"/>
                  <a:pt x="57" y="18"/>
                  <a:pt x="55" y="21"/>
                </a:cubicBezTo>
                <a:cubicBezTo>
                  <a:pt x="50" y="30"/>
                  <a:pt x="46" y="40"/>
                  <a:pt x="41" y="48"/>
                </a:cubicBezTo>
                <a:cubicBezTo>
                  <a:pt x="37" y="56"/>
                  <a:pt x="32" y="63"/>
                  <a:pt x="27" y="70"/>
                </a:cubicBezTo>
                <a:cubicBezTo>
                  <a:pt x="21" y="82"/>
                  <a:pt x="14" y="93"/>
                  <a:pt x="7" y="104"/>
                </a:cubicBezTo>
                <a:cubicBezTo>
                  <a:pt x="9" y="110"/>
                  <a:pt x="12" y="116"/>
                  <a:pt x="15" y="121"/>
                </a:cubicBezTo>
                <a:cubicBezTo>
                  <a:pt x="21" y="132"/>
                  <a:pt x="28" y="142"/>
                  <a:pt x="35" y="152"/>
                </a:cubicBezTo>
                <a:cubicBezTo>
                  <a:pt x="36" y="153"/>
                  <a:pt x="36" y="155"/>
                  <a:pt x="37" y="156"/>
                </a:cubicBezTo>
                <a:cubicBezTo>
                  <a:pt x="41" y="164"/>
                  <a:pt x="45" y="173"/>
                  <a:pt x="49" y="181"/>
                </a:cubicBezTo>
                <a:cubicBezTo>
                  <a:pt x="52" y="188"/>
                  <a:pt x="55" y="196"/>
                  <a:pt x="60" y="202"/>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31" name="Freeform 6"/>
          <p:cNvSpPr>
            <a:spLocks noEditPoints="1"/>
          </p:cNvSpPr>
          <p:nvPr/>
        </p:nvSpPr>
        <p:spPr bwMode="auto">
          <a:xfrm>
            <a:off x="8684797" y="3386768"/>
            <a:ext cx="422152" cy="531352"/>
          </a:xfrm>
          <a:custGeom>
            <a:avLst/>
            <a:gdLst>
              <a:gd name="T0" fmla="*/ 39 w 64"/>
              <a:gd name="T1" fmla="*/ 94 h 94"/>
              <a:gd name="T2" fmla="*/ 8 w 64"/>
              <a:gd name="T3" fmla="*/ 92 h 94"/>
              <a:gd name="T4" fmla="*/ 4 w 64"/>
              <a:gd name="T5" fmla="*/ 73 h 94"/>
              <a:gd name="T6" fmla="*/ 12 w 64"/>
              <a:gd name="T7" fmla="*/ 64 h 94"/>
              <a:gd name="T8" fmla="*/ 26 w 64"/>
              <a:gd name="T9" fmla="*/ 49 h 94"/>
              <a:gd name="T10" fmla="*/ 16 w 64"/>
              <a:gd name="T11" fmla="*/ 38 h 94"/>
              <a:gd name="T12" fmla="*/ 4 w 64"/>
              <a:gd name="T13" fmla="*/ 28 h 94"/>
              <a:gd name="T14" fmla="*/ 1 w 64"/>
              <a:gd name="T15" fmla="*/ 19 h 94"/>
              <a:gd name="T16" fmla="*/ 1 w 64"/>
              <a:gd name="T17" fmla="*/ 10 h 94"/>
              <a:gd name="T18" fmla="*/ 3 w 64"/>
              <a:gd name="T19" fmla="*/ 3 h 94"/>
              <a:gd name="T20" fmla="*/ 7 w 64"/>
              <a:gd name="T21" fmla="*/ 1 h 94"/>
              <a:gd name="T22" fmla="*/ 32 w 64"/>
              <a:gd name="T23" fmla="*/ 2 h 94"/>
              <a:gd name="T24" fmla="*/ 37 w 64"/>
              <a:gd name="T25" fmla="*/ 2 h 94"/>
              <a:gd name="T26" fmla="*/ 38 w 64"/>
              <a:gd name="T27" fmla="*/ 4 h 94"/>
              <a:gd name="T28" fmla="*/ 53 w 64"/>
              <a:gd name="T29" fmla="*/ 30 h 94"/>
              <a:gd name="T30" fmla="*/ 62 w 64"/>
              <a:gd name="T31" fmla="*/ 46 h 94"/>
              <a:gd name="T32" fmla="*/ 61 w 64"/>
              <a:gd name="T33" fmla="*/ 54 h 94"/>
              <a:gd name="T34" fmla="*/ 45 w 64"/>
              <a:gd name="T35" fmla="*/ 80 h 94"/>
              <a:gd name="T36" fmla="*/ 39 w 64"/>
              <a:gd name="T37" fmla="*/ 94 h 94"/>
              <a:gd name="T38" fmla="*/ 7 w 64"/>
              <a:gd name="T39" fmla="*/ 8 h 94"/>
              <a:gd name="T40" fmla="*/ 14 w 64"/>
              <a:gd name="T41" fmla="*/ 29 h 94"/>
              <a:gd name="T42" fmla="*/ 16 w 64"/>
              <a:gd name="T43" fmla="*/ 30 h 94"/>
              <a:gd name="T44" fmla="*/ 33 w 64"/>
              <a:gd name="T45" fmla="*/ 46 h 94"/>
              <a:gd name="T46" fmla="*/ 34 w 64"/>
              <a:gd name="T47" fmla="*/ 51 h 94"/>
              <a:gd name="T48" fmla="*/ 32 w 64"/>
              <a:gd name="T49" fmla="*/ 53 h 94"/>
              <a:gd name="T50" fmla="*/ 12 w 64"/>
              <a:gd name="T51" fmla="*/ 71 h 94"/>
              <a:gd name="T52" fmla="*/ 17 w 64"/>
              <a:gd name="T53" fmla="*/ 85 h 94"/>
              <a:gd name="T54" fmla="*/ 32 w 64"/>
              <a:gd name="T55" fmla="*/ 86 h 94"/>
              <a:gd name="T56" fmla="*/ 41 w 64"/>
              <a:gd name="T57" fmla="*/ 81 h 94"/>
              <a:gd name="T58" fmla="*/ 53 w 64"/>
              <a:gd name="T59" fmla="*/ 56 h 94"/>
              <a:gd name="T60" fmla="*/ 57 w 64"/>
              <a:gd name="T61" fmla="*/ 49 h 94"/>
              <a:gd name="T62" fmla="*/ 45 w 64"/>
              <a:gd name="T63" fmla="*/ 28 h 94"/>
              <a:gd name="T64" fmla="*/ 32 w 64"/>
              <a:gd name="T65" fmla="*/ 8 h 94"/>
              <a:gd name="T66" fmla="*/ 7 w 64"/>
              <a:gd name="T67"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94">
                <a:moveTo>
                  <a:pt x="39" y="94"/>
                </a:moveTo>
                <a:cubicBezTo>
                  <a:pt x="28" y="92"/>
                  <a:pt x="18" y="92"/>
                  <a:pt x="8" y="92"/>
                </a:cubicBezTo>
                <a:cubicBezTo>
                  <a:pt x="3" y="86"/>
                  <a:pt x="7" y="79"/>
                  <a:pt x="4" y="73"/>
                </a:cubicBezTo>
                <a:cubicBezTo>
                  <a:pt x="6" y="69"/>
                  <a:pt x="8" y="66"/>
                  <a:pt x="12" y="64"/>
                </a:cubicBezTo>
                <a:cubicBezTo>
                  <a:pt x="18" y="60"/>
                  <a:pt x="22" y="55"/>
                  <a:pt x="26" y="49"/>
                </a:cubicBezTo>
                <a:cubicBezTo>
                  <a:pt x="24" y="45"/>
                  <a:pt x="21" y="41"/>
                  <a:pt x="16" y="38"/>
                </a:cubicBezTo>
                <a:cubicBezTo>
                  <a:pt x="12" y="35"/>
                  <a:pt x="8" y="32"/>
                  <a:pt x="4" y="28"/>
                </a:cubicBezTo>
                <a:cubicBezTo>
                  <a:pt x="2" y="26"/>
                  <a:pt x="0" y="23"/>
                  <a:pt x="1" y="19"/>
                </a:cubicBezTo>
                <a:cubicBezTo>
                  <a:pt x="1" y="16"/>
                  <a:pt x="1" y="13"/>
                  <a:pt x="1" y="10"/>
                </a:cubicBezTo>
                <a:cubicBezTo>
                  <a:pt x="2" y="8"/>
                  <a:pt x="2" y="5"/>
                  <a:pt x="3" y="3"/>
                </a:cubicBezTo>
                <a:cubicBezTo>
                  <a:pt x="3" y="1"/>
                  <a:pt x="5" y="0"/>
                  <a:pt x="7" y="1"/>
                </a:cubicBezTo>
                <a:cubicBezTo>
                  <a:pt x="16" y="4"/>
                  <a:pt x="24" y="2"/>
                  <a:pt x="32" y="2"/>
                </a:cubicBezTo>
                <a:cubicBezTo>
                  <a:pt x="34" y="2"/>
                  <a:pt x="35" y="2"/>
                  <a:pt x="37" y="2"/>
                </a:cubicBezTo>
                <a:cubicBezTo>
                  <a:pt x="37" y="3"/>
                  <a:pt x="38" y="4"/>
                  <a:pt x="38" y="4"/>
                </a:cubicBezTo>
                <a:cubicBezTo>
                  <a:pt x="42" y="14"/>
                  <a:pt x="48" y="22"/>
                  <a:pt x="53" y="30"/>
                </a:cubicBezTo>
                <a:cubicBezTo>
                  <a:pt x="56" y="35"/>
                  <a:pt x="59" y="41"/>
                  <a:pt x="62" y="46"/>
                </a:cubicBezTo>
                <a:cubicBezTo>
                  <a:pt x="64" y="49"/>
                  <a:pt x="64" y="52"/>
                  <a:pt x="61" y="54"/>
                </a:cubicBezTo>
                <a:cubicBezTo>
                  <a:pt x="54" y="61"/>
                  <a:pt x="50" y="71"/>
                  <a:pt x="45" y="80"/>
                </a:cubicBezTo>
                <a:cubicBezTo>
                  <a:pt x="43" y="85"/>
                  <a:pt x="41" y="89"/>
                  <a:pt x="39" y="94"/>
                </a:cubicBezTo>
                <a:close/>
                <a:moveTo>
                  <a:pt x="7" y="8"/>
                </a:moveTo>
                <a:cubicBezTo>
                  <a:pt x="4" y="18"/>
                  <a:pt x="7" y="24"/>
                  <a:pt x="14" y="29"/>
                </a:cubicBezTo>
                <a:cubicBezTo>
                  <a:pt x="15" y="29"/>
                  <a:pt x="15" y="30"/>
                  <a:pt x="16" y="30"/>
                </a:cubicBezTo>
                <a:cubicBezTo>
                  <a:pt x="23" y="34"/>
                  <a:pt x="27" y="41"/>
                  <a:pt x="33" y="46"/>
                </a:cubicBezTo>
                <a:cubicBezTo>
                  <a:pt x="34" y="47"/>
                  <a:pt x="34" y="49"/>
                  <a:pt x="34" y="51"/>
                </a:cubicBezTo>
                <a:cubicBezTo>
                  <a:pt x="34" y="52"/>
                  <a:pt x="33" y="52"/>
                  <a:pt x="32" y="53"/>
                </a:cubicBezTo>
                <a:cubicBezTo>
                  <a:pt x="25" y="59"/>
                  <a:pt x="19" y="65"/>
                  <a:pt x="12" y="71"/>
                </a:cubicBezTo>
                <a:cubicBezTo>
                  <a:pt x="8" y="76"/>
                  <a:pt x="10" y="84"/>
                  <a:pt x="17" y="85"/>
                </a:cubicBezTo>
                <a:cubicBezTo>
                  <a:pt x="22" y="86"/>
                  <a:pt x="27" y="86"/>
                  <a:pt x="32" y="86"/>
                </a:cubicBezTo>
                <a:cubicBezTo>
                  <a:pt x="36" y="87"/>
                  <a:pt x="39" y="84"/>
                  <a:pt x="41" y="81"/>
                </a:cubicBezTo>
                <a:cubicBezTo>
                  <a:pt x="45" y="72"/>
                  <a:pt x="49" y="64"/>
                  <a:pt x="53" y="56"/>
                </a:cubicBezTo>
                <a:cubicBezTo>
                  <a:pt x="55" y="54"/>
                  <a:pt x="56" y="51"/>
                  <a:pt x="57" y="49"/>
                </a:cubicBezTo>
                <a:cubicBezTo>
                  <a:pt x="55" y="41"/>
                  <a:pt x="49" y="35"/>
                  <a:pt x="45" y="28"/>
                </a:cubicBezTo>
                <a:cubicBezTo>
                  <a:pt x="41" y="21"/>
                  <a:pt x="36" y="15"/>
                  <a:pt x="32" y="8"/>
                </a:cubicBezTo>
                <a:cubicBezTo>
                  <a:pt x="23" y="8"/>
                  <a:pt x="15" y="8"/>
                  <a:pt x="7" y="8"/>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33" name="Freeform 5"/>
          <p:cNvSpPr>
            <a:spLocks noEditPoints="1"/>
          </p:cNvSpPr>
          <p:nvPr/>
        </p:nvSpPr>
        <p:spPr bwMode="auto">
          <a:xfrm>
            <a:off x="9530500" y="2670330"/>
            <a:ext cx="1530620" cy="1786380"/>
          </a:xfrm>
          <a:custGeom>
            <a:avLst/>
            <a:gdLst>
              <a:gd name="T0" fmla="*/ 0 w 117"/>
              <a:gd name="T1" fmla="*/ 104 h 213"/>
              <a:gd name="T2" fmla="*/ 10 w 117"/>
              <a:gd name="T3" fmla="*/ 90 h 213"/>
              <a:gd name="T4" fmla="*/ 31 w 117"/>
              <a:gd name="T5" fmla="*/ 56 h 213"/>
              <a:gd name="T6" fmla="*/ 41 w 117"/>
              <a:gd name="T7" fmla="*/ 38 h 213"/>
              <a:gd name="T8" fmla="*/ 62 w 117"/>
              <a:gd name="T9" fmla="*/ 2 h 213"/>
              <a:gd name="T10" fmla="*/ 64 w 117"/>
              <a:gd name="T11" fmla="*/ 0 h 213"/>
              <a:gd name="T12" fmla="*/ 83 w 117"/>
              <a:gd name="T13" fmla="*/ 30 h 213"/>
              <a:gd name="T14" fmla="*/ 94 w 117"/>
              <a:gd name="T15" fmla="*/ 52 h 213"/>
              <a:gd name="T16" fmla="*/ 103 w 117"/>
              <a:gd name="T17" fmla="*/ 74 h 213"/>
              <a:gd name="T18" fmla="*/ 111 w 117"/>
              <a:gd name="T19" fmla="*/ 93 h 213"/>
              <a:gd name="T20" fmla="*/ 117 w 117"/>
              <a:gd name="T21" fmla="*/ 102 h 213"/>
              <a:gd name="T22" fmla="*/ 101 w 117"/>
              <a:gd name="T23" fmla="*/ 136 h 213"/>
              <a:gd name="T24" fmla="*/ 78 w 117"/>
              <a:gd name="T25" fmla="*/ 183 h 213"/>
              <a:gd name="T26" fmla="*/ 73 w 117"/>
              <a:gd name="T27" fmla="*/ 192 h 213"/>
              <a:gd name="T28" fmla="*/ 65 w 117"/>
              <a:gd name="T29" fmla="*/ 208 h 213"/>
              <a:gd name="T30" fmla="*/ 56 w 117"/>
              <a:gd name="T31" fmla="*/ 209 h 213"/>
              <a:gd name="T32" fmla="*/ 53 w 117"/>
              <a:gd name="T33" fmla="*/ 205 h 213"/>
              <a:gd name="T34" fmla="*/ 35 w 117"/>
              <a:gd name="T35" fmla="*/ 165 h 213"/>
              <a:gd name="T36" fmla="*/ 18 w 117"/>
              <a:gd name="T37" fmla="*/ 136 h 213"/>
              <a:gd name="T38" fmla="*/ 2 w 117"/>
              <a:gd name="T39" fmla="*/ 110 h 213"/>
              <a:gd name="T40" fmla="*/ 0 w 117"/>
              <a:gd name="T41" fmla="*/ 104 h 213"/>
              <a:gd name="T42" fmla="*/ 60 w 117"/>
              <a:gd name="T43" fmla="*/ 202 h 213"/>
              <a:gd name="T44" fmla="*/ 109 w 117"/>
              <a:gd name="T45" fmla="*/ 104 h 213"/>
              <a:gd name="T46" fmla="*/ 98 w 117"/>
              <a:gd name="T47" fmla="*/ 79 h 213"/>
              <a:gd name="T48" fmla="*/ 73 w 117"/>
              <a:gd name="T49" fmla="*/ 23 h 213"/>
              <a:gd name="T50" fmla="*/ 66 w 117"/>
              <a:gd name="T51" fmla="*/ 12 h 213"/>
              <a:gd name="T52" fmla="*/ 63 w 117"/>
              <a:gd name="T53" fmla="*/ 11 h 213"/>
              <a:gd name="T54" fmla="*/ 55 w 117"/>
              <a:gd name="T55" fmla="*/ 21 h 213"/>
              <a:gd name="T56" fmla="*/ 41 w 117"/>
              <a:gd name="T57" fmla="*/ 48 h 213"/>
              <a:gd name="T58" fmla="*/ 27 w 117"/>
              <a:gd name="T59" fmla="*/ 70 h 213"/>
              <a:gd name="T60" fmla="*/ 7 w 117"/>
              <a:gd name="T61" fmla="*/ 104 h 213"/>
              <a:gd name="T62" fmla="*/ 15 w 117"/>
              <a:gd name="T63" fmla="*/ 121 h 213"/>
              <a:gd name="T64" fmla="*/ 35 w 117"/>
              <a:gd name="T65" fmla="*/ 152 h 213"/>
              <a:gd name="T66" fmla="*/ 37 w 117"/>
              <a:gd name="T67" fmla="*/ 156 h 213"/>
              <a:gd name="T68" fmla="*/ 49 w 117"/>
              <a:gd name="T69" fmla="*/ 181 h 213"/>
              <a:gd name="T70" fmla="*/ 60 w 117"/>
              <a:gd name="T71" fmla="*/ 20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213">
                <a:moveTo>
                  <a:pt x="0" y="104"/>
                </a:moveTo>
                <a:cubicBezTo>
                  <a:pt x="4" y="98"/>
                  <a:pt x="7" y="94"/>
                  <a:pt x="10" y="90"/>
                </a:cubicBezTo>
                <a:cubicBezTo>
                  <a:pt x="17" y="79"/>
                  <a:pt x="24" y="68"/>
                  <a:pt x="31" y="56"/>
                </a:cubicBezTo>
                <a:cubicBezTo>
                  <a:pt x="35" y="50"/>
                  <a:pt x="38" y="44"/>
                  <a:pt x="41" y="38"/>
                </a:cubicBezTo>
                <a:cubicBezTo>
                  <a:pt x="48" y="25"/>
                  <a:pt x="55" y="14"/>
                  <a:pt x="62" y="2"/>
                </a:cubicBezTo>
                <a:cubicBezTo>
                  <a:pt x="63" y="1"/>
                  <a:pt x="63" y="1"/>
                  <a:pt x="64" y="0"/>
                </a:cubicBezTo>
                <a:cubicBezTo>
                  <a:pt x="71" y="10"/>
                  <a:pt x="78" y="19"/>
                  <a:pt x="83" y="30"/>
                </a:cubicBezTo>
                <a:cubicBezTo>
                  <a:pt x="87" y="37"/>
                  <a:pt x="90" y="45"/>
                  <a:pt x="94" y="52"/>
                </a:cubicBezTo>
                <a:cubicBezTo>
                  <a:pt x="97" y="59"/>
                  <a:pt x="100" y="67"/>
                  <a:pt x="103" y="74"/>
                </a:cubicBezTo>
                <a:cubicBezTo>
                  <a:pt x="105" y="80"/>
                  <a:pt x="108" y="87"/>
                  <a:pt x="111" y="93"/>
                </a:cubicBezTo>
                <a:cubicBezTo>
                  <a:pt x="112" y="96"/>
                  <a:pt x="115" y="99"/>
                  <a:pt x="117" y="102"/>
                </a:cubicBezTo>
                <a:cubicBezTo>
                  <a:pt x="110" y="112"/>
                  <a:pt x="106" y="124"/>
                  <a:pt x="101" y="136"/>
                </a:cubicBezTo>
                <a:cubicBezTo>
                  <a:pt x="93" y="151"/>
                  <a:pt x="86" y="167"/>
                  <a:pt x="78" y="183"/>
                </a:cubicBezTo>
                <a:cubicBezTo>
                  <a:pt x="77" y="186"/>
                  <a:pt x="75" y="189"/>
                  <a:pt x="73" y="192"/>
                </a:cubicBezTo>
                <a:cubicBezTo>
                  <a:pt x="70" y="198"/>
                  <a:pt x="67" y="203"/>
                  <a:pt x="65" y="208"/>
                </a:cubicBezTo>
                <a:cubicBezTo>
                  <a:pt x="62" y="213"/>
                  <a:pt x="58" y="212"/>
                  <a:pt x="56" y="209"/>
                </a:cubicBezTo>
                <a:cubicBezTo>
                  <a:pt x="55" y="208"/>
                  <a:pt x="54" y="206"/>
                  <a:pt x="53" y="205"/>
                </a:cubicBezTo>
                <a:cubicBezTo>
                  <a:pt x="47" y="191"/>
                  <a:pt x="41" y="178"/>
                  <a:pt x="35" y="165"/>
                </a:cubicBezTo>
                <a:cubicBezTo>
                  <a:pt x="30" y="155"/>
                  <a:pt x="24" y="145"/>
                  <a:pt x="18" y="136"/>
                </a:cubicBezTo>
                <a:cubicBezTo>
                  <a:pt x="12" y="128"/>
                  <a:pt x="7" y="119"/>
                  <a:pt x="2" y="110"/>
                </a:cubicBezTo>
                <a:cubicBezTo>
                  <a:pt x="1" y="108"/>
                  <a:pt x="0" y="106"/>
                  <a:pt x="0" y="104"/>
                </a:cubicBezTo>
                <a:close/>
                <a:moveTo>
                  <a:pt x="60" y="202"/>
                </a:moveTo>
                <a:cubicBezTo>
                  <a:pt x="72" y="189"/>
                  <a:pt x="93" y="144"/>
                  <a:pt x="109" y="104"/>
                </a:cubicBezTo>
                <a:cubicBezTo>
                  <a:pt x="105" y="95"/>
                  <a:pt x="101" y="88"/>
                  <a:pt x="98" y="79"/>
                </a:cubicBezTo>
                <a:cubicBezTo>
                  <a:pt x="92" y="59"/>
                  <a:pt x="82" y="41"/>
                  <a:pt x="73" y="23"/>
                </a:cubicBezTo>
                <a:cubicBezTo>
                  <a:pt x="71" y="19"/>
                  <a:pt x="68" y="16"/>
                  <a:pt x="66" y="12"/>
                </a:cubicBezTo>
                <a:cubicBezTo>
                  <a:pt x="65" y="12"/>
                  <a:pt x="64" y="11"/>
                  <a:pt x="63" y="11"/>
                </a:cubicBezTo>
                <a:cubicBezTo>
                  <a:pt x="59" y="13"/>
                  <a:pt x="57" y="18"/>
                  <a:pt x="55" y="21"/>
                </a:cubicBezTo>
                <a:cubicBezTo>
                  <a:pt x="50" y="30"/>
                  <a:pt x="46" y="40"/>
                  <a:pt x="41" y="48"/>
                </a:cubicBezTo>
                <a:cubicBezTo>
                  <a:pt x="37" y="56"/>
                  <a:pt x="32" y="63"/>
                  <a:pt x="27" y="70"/>
                </a:cubicBezTo>
                <a:cubicBezTo>
                  <a:pt x="21" y="82"/>
                  <a:pt x="14" y="93"/>
                  <a:pt x="7" y="104"/>
                </a:cubicBezTo>
                <a:cubicBezTo>
                  <a:pt x="9" y="110"/>
                  <a:pt x="12" y="116"/>
                  <a:pt x="15" y="121"/>
                </a:cubicBezTo>
                <a:cubicBezTo>
                  <a:pt x="21" y="132"/>
                  <a:pt x="28" y="142"/>
                  <a:pt x="35" y="152"/>
                </a:cubicBezTo>
                <a:cubicBezTo>
                  <a:pt x="36" y="153"/>
                  <a:pt x="36" y="155"/>
                  <a:pt x="37" y="156"/>
                </a:cubicBezTo>
                <a:cubicBezTo>
                  <a:pt x="41" y="164"/>
                  <a:pt x="45" y="173"/>
                  <a:pt x="49" y="181"/>
                </a:cubicBezTo>
                <a:cubicBezTo>
                  <a:pt x="52" y="188"/>
                  <a:pt x="55" y="196"/>
                  <a:pt x="60" y="202"/>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grpSp>
        <p:nvGrpSpPr>
          <p:cNvPr id="34" name="Group 4"/>
          <p:cNvGrpSpPr>
            <a:grpSpLocks noChangeAspect="1"/>
          </p:cNvGrpSpPr>
          <p:nvPr/>
        </p:nvGrpSpPr>
        <p:grpSpPr bwMode="auto">
          <a:xfrm>
            <a:off x="1551276" y="3238817"/>
            <a:ext cx="664321" cy="713419"/>
            <a:chOff x="735" y="1441"/>
            <a:chExt cx="2219" cy="2383"/>
          </a:xfrm>
          <a:solidFill>
            <a:srgbClr val="35AFA2"/>
          </a:solidFill>
        </p:grpSpPr>
        <p:sp>
          <p:nvSpPr>
            <p:cNvPr id="35" name="Freeform 5"/>
            <p:cNvSpPr>
              <a:spLocks noEditPoints="1"/>
            </p:cNvSpPr>
            <p:nvPr/>
          </p:nvSpPr>
          <p:spPr bwMode="auto">
            <a:xfrm>
              <a:off x="735" y="1441"/>
              <a:ext cx="2219" cy="2383"/>
            </a:xfrm>
            <a:custGeom>
              <a:avLst/>
              <a:gdLst>
                <a:gd name="T0" fmla="*/ 255 w 348"/>
                <a:gd name="T1" fmla="*/ 92 h 374"/>
                <a:gd name="T2" fmla="*/ 285 w 348"/>
                <a:gd name="T3" fmla="*/ 49 h 374"/>
                <a:gd name="T4" fmla="*/ 68 w 348"/>
                <a:gd name="T5" fmla="*/ 47 h 374"/>
                <a:gd name="T6" fmla="*/ 5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3 w 348"/>
                <a:gd name="T27" fmla="*/ 49 h 374"/>
                <a:gd name="T28" fmla="*/ 234 w 348"/>
                <a:gd name="T29" fmla="*/ 13 h 374"/>
                <a:gd name="T30" fmla="*/ 192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19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89 w 348"/>
                <a:gd name="T71" fmla="*/ 195 h 374"/>
                <a:gd name="T72" fmla="*/ 103 w 348"/>
                <a:gd name="T73" fmla="*/ 138 h 374"/>
                <a:gd name="T74" fmla="*/ 189 w 348"/>
                <a:gd name="T75" fmla="*/ 328 h 374"/>
                <a:gd name="T76" fmla="*/ 291 w 348"/>
                <a:gd name="T77" fmla="*/ 301 h 374"/>
                <a:gd name="T78" fmla="*/ 323 w 348"/>
                <a:gd name="T79" fmla="*/ 259 h 374"/>
                <a:gd name="T80" fmla="*/ 313 w 348"/>
                <a:gd name="T81" fmla="*/ 268 h 374"/>
                <a:gd name="T82" fmla="*/ 201 w 348"/>
                <a:gd name="T83" fmla="*/ 315 h 374"/>
                <a:gd name="T84" fmla="*/ 109 w 348"/>
                <a:gd name="T85" fmla="*/ 137 h 374"/>
                <a:gd name="T86" fmla="*/ 112 w 348"/>
                <a:gd name="T87" fmla="*/ 138 h 374"/>
                <a:gd name="T88" fmla="*/ 247 w 348"/>
                <a:gd name="T89" fmla="*/ 96 h 374"/>
                <a:gd name="T90" fmla="*/ 312 w 348"/>
                <a:gd name="T91" fmla="*/ 219 h 374"/>
                <a:gd name="T92" fmla="*/ 329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4" y="92"/>
                  </a:cubicBezTo>
                  <a:cubicBezTo>
                    <a:pt x="270" y="81"/>
                    <a:pt x="284" y="68"/>
                    <a:pt x="285" y="49"/>
                  </a:cubicBezTo>
                  <a:cubicBezTo>
                    <a:pt x="288" y="13"/>
                    <a:pt x="242" y="0"/>
                    <a:pt x="216" y="2"/>
                  </a:cubicBezTo>
                  <a:cubicBezTo>
                    <a:pt x="166" y="5"/>
                    <a:pt x="113" y="28"/>
                    <a:pt x="68" y="47"/>
                  </a:cubicBezTo>
                  <a:cubicBezTo>
                    <a:pt x="66" y="47"/>
                    <a:pt x="66" y="48"/>
                    <a:pt x="65" y="49"/>
                  </a:cubicBezTo>
                  <a:cubicBezTo>
                    <a:pt x="33" y="53"/>
                    <a:pt x="0" y="76"/>
                    <a:pt x="5" y="110"/>
                  </a:cubicBezTo>
                  <a:cubicBezTo>
                    <a:pt x="15" y="166"/>
                    <a:pt x="83" y="197"/>
                    <a:pt x="83" y="255"/>
                  </a:cubicBezTo>
                  <a:cubicBezTo>
                    <a:pt x="82" y="262"/>
                    <a:pt x="93" y="262"/>
                    <a:pt x="94" y="255"/>
                  </a:cubicBezTo>
                  <a:cubicBezTo>
                    <a:pt x="94" y="206"/>
                    <a:pt x="48" y="170"/>
                    <a:pt x="25" y="132"/>
                  </a:cubicBezTo>
                  <a:cubicBezTo>
                    <a:pt x="4" y="96"/>
                    <a:pt x="30" y="63"/>
                    <a:pt x="68" y="61"/>
                  </a:cubicBezTo>
                  <a:cubicBezTo>
                    <a:pt x="84" y="60"/>
                    <a:pt x="102" y="64"/>
                    <a:pt x="115" y="75"/>
                  </a:cubicBezTo>
                  <a:cubicBezTo>
                    <a:pt x="124" y="83"/>
                    <a:pt x="126" y="94"/>
                    <a:pt x="124" y="105"/>
                  </a:cubicBezTo>
                  <a:cubicBezTo>
                    <a:pt x="120" y="120"/>
                    <a:pt x="112" y="127"/>
                    <a:pt x="99" y="127"/>
                  </a:cubicBezTo>
                  <a:cubicBezTo>
                    <a:pt x="85" y="127"/>
                    <a:pt x="83" y="119"/>
                    <a:pt x="93" y="106"/>
                  </a:cubicBezTo>
                  <a:cubicBezTo>
                    <a:pt x="98" y="102"/>
                    <a:pt x="94" y="95"/>
                    <a:pt x="88" y="98"/>
                  </a:cubicBezTo>
                  <a:cubicBezTo>
                    <a:pt x="79" y="102"/>
                    <a:pt x="74" y="107"/>
                    <a:pt x="73" y="112"/>
                  </a:cubicBezTo>
                  <a:cubicBezTo>
                    <a:pt x="72" y="111"/>
                    <a:pt x="69" y="112"/>
                    <a:pt x="69" y="114"/>
                  </a:cubicBezTo>
                  <a:cubicBezTo>
                    <a:pt x="66" y="150"/>
                    <a:pt x="79" y="191"/>
                    <a:pt x="90" y="226"/>
                  </a:cubicBezTo>
                  <a:cubicBezTo>
                    <a:pt x="101" y="266"/>
                    <a:pt x="116" y="311"/>
                    <a:pt x="143" y="344"/>
                  </a:cubicBezTo>
                  <a:cubicBezTo>
                    <a:pt x="168" y="374"/>
                    <a:pt x="212" y="350"/>
                    <a:pt x="240" y="337"/>
                  </a:cubicBezTo>
                  <a:cubicBezTo>
                    <a:pt x="281" y="317"/>
                    <a:pt x="315" y="310"/>
                    <a:pt x="334" y="267"/>
                  </a:cubicBezTo>
                  <a:cubicBezTo>
                    <a:pt x="338" y="264"/>
                    <a:pt x="342" y="260"/>
                    <a:pt x="345" y="257"/>
                  </a:cubicBezTo>
                  <a:cubicBezTo>
                    <a:pt x="347" y="255"/>
                    <a:pt x="348" y="252"/>
                    <a:pt x="346" y="249"/>
                  </a:cubicBezTo>
                  <a:close/>
                  <a:moveTo>
                    <a:pt x="134" y="82"/>
                  </a:moveTo>
                  <a:cubicBezTo>
                    <a:pt x="128" y="63"/>
                    <a:pt x="106" y="54"/>
                    <a:pt x="88" y="50"/>
                  </a:cubicBezTo>
                  <a:cubicBezTo>
                    <a:pt x="87" y="50"/>
                    <a:pt x="85" y="50"/>
                    <a:pt x="83" y="49"/>
                  </a:cubicBezTo>
                  <a:cubicBezTo>
                    <a:pt x="113" y="39"/>
                    <a:pt x="143" y="29"/>
                    <a:pt x="174" y="21"/>
                  </a:cubicBezTo>
                  <a:cubicBezTo>
                    <a:pt x="193" y="16"/>
                    <a:pt x="214" y="13"/>
                    <a:pt x="234" y="13"/>
                  </a:cubicBezTo>
                  <a:cubicBezTo>
                    <a:pt x="253" y="13"/>
                    <a:pt x="278" y="34"/>
                    <a:pt x="273" y="55"/>
                  </a:cubicBezTo>
                  <a:cubicBezTo>
                    <a:pt x="267" y="83"/>
                    <a:pt x="216" y="100"/>
                    <a:pt x="192"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5" y="294"/>
                  </a:cubicBezTo>
                  <a:cubicBezTo>
                    <a:pt x="128" y="294"/>
                    <a:pt x="132" y="292"/>
                    <a:pt x="132" y="289"/>
                  </a:cubicBezTo>
                  <a:cubicBezTo>
                    <a:pt x="133" y="283"/>
                    <a:pt x="134" y="277"/>
                    <a:pt x="135" y="271"/>
                  </a:cubicBezTo>
                  <a:cubicBezTo>
                    <a:pt x="139" y="287"/>
                    <a:pt x="142" y="303"/>
                    <a:pt x="146" y="319"/>
                  </a:cubicBezTo>
                  <a:cubicBezTo>
                    <a:pt x="147" y="323"/>
                    <a:pt x="153" y="324"/>
                    <a:pt x="155" y="322"/>
                  </a:cubicBezTo>
                  <a:cubicBezTo>
                    <a:pt x="157" y="326"/>
                    <a:pt x="159" y="330"/>
                    <a:pt x="161" y="334"/>
                  </a:cubicBezTo>
                  <a:cubicBezTo>
                    <a:pt x="163" y="339"/>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1" y="333"/>
                    <a:pt x="202" y="343"/>
                    <a:pt x="180" y="347"/>
                  </a:cubicBezTo>
                  <a:cubicBezTo>
                    <a:pt x="181" y="346"/>
                    <a:pt x="182" y="345"/>
                    <a:pt x="183" y="344"/>
                  </a:cubicBezTo>
                  <a:cubicBezTo>
                    <a:pt x="180" y="341"/>
                    <a:pt x="180" y="341"/>
                    <a:pt x="180" y="341"/>
                  </a:cubicBezTo>
                  <a:cubicBezTo>
                    <a:pt x="184" y="346"/>
                    <a:pt x="190" y="339"/>
                    <a:pt x="186" y="334"/>
                  </a:cubicBezTo>
                  <a:cubicBezTo>
                    <a:pt x="186" y="333"/>
                    <a:pt x="185" y="333"/>
                    <a:pt x="185" y="332"/>
                  </a:cubicBezTo>
                  <a:cubicBezTo>
                    <a:pt x="183" y="331"/>
                    <a:pt x="181" y="330"/>
                    <a:pt x="179" y="331"/>
                  </a:cubicBezTo>
                  <a:cubicBezTo>
                    <a:pt x="179" y="332"/>
                    <a:pt x="178" y="332"/>
                    <a:pt x="178" y="332"/>
                  </a:cubicBezTo>
                  <a:cubicBezTo>
                    <a:pt x="176" y="327"/>
                    <a:pt x="172" y="323"/>
                    <a:pt x="167" y="323"/>
                  </a:cubicBezTo>
                  <a:cubicBezTo>
                    <a:pt x="165" y="316"/>
                    <a:pt x="161" y="310"/>
                    <a:pt x="158" y="303"/>
                  </a:cubicBezTo>
                  <a:cubicBezTo>
                    <a:pt x="157" y="301"/>
                    <a:pt x="155" y="300"/>
                    <a:pt x="152" y="301"/>
                  </a:cubicBezTo>
                  <a:cubicBezTo>
                    <a:pt x="149" y="284"/>
                    <a:pt x="146" y="266"/>
                    <a:pt x="139" y="250"/>
                  </a:cubicBezTo>
                  <a:cubicBezTo>
                    <a:pt x="137" y="246"/>
                    <a:pt x="130" y="247"/>
                    <a:pt x="129" y="251"/>
                  </a:cubicBezTo>
                  <a:cubicBezTo>
                    <a:pt x="129" y="254"/>
                    <a:pt x="128" y="257"/>
                    <a:pt x="127" y="260"/>
                  </a:cubicBezTo>
                  <a:cubicBezTo>
                    <a:pt x="125" y="243"/>
                    <a:pt x="123" y="226"/>
                    <a:pt x="119" y="210"/>
                  </a:cubicBezTo>
                  <a:cubicBezTo>
                    <a:pt x="118" y="205"/>
                    <a:pt x="111" y="205"/>
                    <a:pt x="110" y="210"/>
                  </a:cubicBezTo>
                  <a:cubicBezTo>
                    <a:pt x="109" y="216"/>
                    <a:pt x="107" y="222"/>
                    <a:pt x="106" y="228"/>
                  </a:cubicBezTo>
                  <a:cubicBezTo>
                    <a:pt x="102" y="203"/>
                    <a:pt x="99" y="179"/>
                    <a:pt x="94" y="154"/>
                  </a:cubicBezTo>
                  <a:cubicBezTo>
                    <a:pt x="93" y="150"/>
                    <a:pt x="86" y="151"/>
                    <a:pt x="87" y="155"/>
                  </a:cubicBezTo>
                  <a:cubicBezTo>
                    <a:pt x="87" y="168"/>
                    <a:pt x="88" y="182"/>
                    <a:pt x="89" y="195"/>
                  </a:cubicBezTo>
                  <a:cubicBezTo>
                    <a:pt x="83" y="172"/>
                    <a:pt x="79" y="148"/>
                    <a:pt x="75" y="126"/>
                  </a:cubicBezTo>
                  <a:cubicBezTo>
                    <a:pt x="80" y="133"/>
                    <a:pt x="91" y="139"/>
                    <a:pt x="103" y="138"/>
                  </a:cubicBezTo>
                  <a:cubicBezTo>
                    <a:pt x="108" y="208"/>
                    <a:pt x="151" y="265"/>
                    <a:pt x="183" y="326"/>
                  </a:cubicBezTo>
                  <a:cubicBezTo>
                    <a:pt x="184" y="328"/>
                    <a:pt x="187" y="329"/>
                    <a:pt x="189" y="328"/>
                  </a:cubicBezTo>
                  <a:cubicBezTo>
                    <a:pt x="230" y="317"/>
                    <a:pt x="273" y="306"/>
                    <a:pt x="310" y="284"/>
                  </a:cubicBezTo>
                  <a:cubicBezTo>
                    <a:pt x="305" y="290"/>
                    <a:pt x="299" y="296"/>
                    <a:pt x="291" y="301"/>
                  </a:cubicBezTo>
                  <a:close/>
                  <a:moveTo>
                    <a:pt x="329" y="256"/>
                  </a:moveTo>
                  <a:cubicBezTo>
                    <a:pt x="327" y="256"/>
                    <a:pt x="325" y="256"/>
                    <a:pt x="323" y="259"/>
                  </a:cubicBezTo>
                  <a:cubicBezTo>
                    <a:pt x="323" y="260"/>
                    <a:pt x="322" y="261"/>
                    <a:pt x="322" y="263"/>
                  </a:cubicBezTo>
                  <a:cubicBezTo>
                    <a:pt x="319" y="265"/>
                    <a:pt x="315" y="266"/>
                    <a:pt x="313" y="268"/>
                  </a:cubicBezTo>
                  <a:cubicBezTo>
                    <a:pt x="294" y="281"/>
                    <a:pt x="272" y="291"/>
                    <a:pt x="251" y="300"/>
                  </a:cubicBezTo>
                  <a:cubicBezTo>
                    <a:pt x="235" y="306"/>
                    <a:pt x="218" y="311"/>
                    <a:pt x="201" y="315"/>
                  </a:cubicBezTo>
                  <a:cubicBezTo>
                    <a:pt x="184" y="319"/>
                    <a:pt x="171" y="279"/>
                    <a:pt x="163" y="266"/>
                  </a:cubicBezTo>
                  <a:cubicBezTo>
                    <a:pt x="140" y="225"/>
                    <a:pt x="117" y="184"/>
                    <a:pt x="109" y="137"/>
                  </a:cubicBezTo>
                  <a:cubicBezTo>
                    <a:pt x="109" y="137"/>
                    <a:pt x="110" y="137"/>
                    <a:pt x="110" y="137"/>
                  </a:cubicBezTo>
                  <a:cubicBezTo>
                    <a:pt x="110" y="138"/>
                    <a:pt x="111" y="139"/>
                    <a:pt x="112" y="138"/>
                  </a:cubicBezTo>
                  <a:cubicBezTo>
                    <a:pt x="149" y="134"/>
                    <a:pt x="185" y="124"/>
                    <a:pt x="218" y="110"/>
                  </a:cubicBezTo>
                  <a:cubicBezTo>
                    <a:pt x="227" y="106"/>
                    <a:pt x="238" y="102"/>
                    <a:pt x="247" y="96"/>
                  </a:cubicBezTo>
                  <a:cubicBezTo>
                    <a:pt x="247" y="96"/>
                    <a:pt x="247" y="96"/>
                    <a:pt x="247" y="96"/>
                  </a:cubicBezTo>
                  <a:cubicBezTo>
                    <a:pt x="269" y="137"/>
                    <a:pt x="288" y="179"/>
                    <a:pt x="312" y="219"/>
                  </a:cubicBezTo>
                  <a:cubicBezTo>
                    <a:pt x="317" y="228"/>
                    <a:pt x="324" y="237"/>
                    <a:pt x="330" y="247"/>
                  </a:cubicBezTo>
                  <a:cubicBezTo>
                    <a:pt x="332" y="250"/>
                    <a:pt x="331" y="253"/>
                    <a:pt x="329"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sp>
          <p:nvSpPr>
            <p:cNvPr id="36" name="Freeform 6"/>
            <p:cNvSpPr/>
            <p:nvPr/>
          </p:nvSpPr>
          <p:spPr bwMode="auto">
            <a:xfrm>
              <a:off x="1609" y="2250"/>
              <a:ext cx="682" cy="236"/>
            </a:xfrm>
            <a:custGeom>
              <a:avLst/>
              <a:gdLst>
                <a:gd name="T0" fmla="*/ 101 w 107"/>
                <a:gd name="T1" fmla="*/ 1 h 37"/>
                <a:gd name="T2" fmla="*/ 4 w 107"/>
                <a:gd name="T3" fmla="*/ 30 h 37"/>
                <a:gd name="T4" fmla="*/ 5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5" y="36"/>
                  </a:cubicBezTo>
                  <a:cubicBezTo>
                    <a:pt x="38" y="29"/>
                    <a:pt x="73" y="20"/>
                    <a:pt x="104" y="7"/>
                  </a:cubicBezTo>
                  <a:cubicBezTo>
                    <a:pt x="107" y="5"/>
                    <a:pt x="104"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sp>
          <p:nvSpPr>
            <p:cNvPr id="37" name="Freeform 7"/>
            <p:cNvSpPr/>
            <p:nvPr/>
          </p:nvSpPr>
          <p:spPr bwMode="auto">
            <a:xfrm>
              <a:off x="1647" y="2416"/>
              <a:ext cx="695" cy="293"/>
            </a:xfrm>
            <a:custGeom>
              <a:avLst/>
              <a:gdLst>
                <a:gd name="T0" fmla="*/ 103 w 109"/>
                <a:gd name="T1" fmla="*/ 0 h 46"/>
                <a:gd name="T2" fmla="*/ 5 w 109"/>
                <a:gd name="T3" fmla="*/ 37 h 46"/>
                <a:gd name="T4" fmla="*/ 7 w 109"/>
                <a:gd name="T5" fmla="*/ 45 h 46"/>
                <a:gd name="T6" fmla="*/ 104 w 109"/>
                <a:gd name="T7" fmla="*/ 9 h 46"/>
                <a:gd name="T8" fmla="*/ 103 w 109"/>
                <a:gd name="T9" fmla="*/ 0 h 46"/>
              </a:gdLst>
              <a:ahLst/>
              <a:cxnLst>
                <a:cxn ang="0">
                  <a:pos x="T0" y="T1"/>
                </a:cxn>
                <a:cxn ang="0">
                  <a:pos x="T2" y="T3"/>
                </a:cxn>
                <a:cxn ang="0">
                  <a:pos x="T4" y="T5"/>
                </a:cxn>
                <a:cxn ang="0">
                  <a:pos x="T6" y="T7"/>
                </a:cxn>
                <a:cxn ang="0">
                  <a:pos x="T8" y="T9"/>
                </a:cxn>
              </a:cxnLst>
              <a:rect l="0" t="0" r="r" b="b"/>
              <a:pathLst>
                <a:path w="109" h="46">
                  <a:moveTo>
                    <a:pt x="103" y="0"/>
                  </a:moveTo>
                  <a:cubicBezTo>
                    <a:pt x="69" y="5"/>
                    <a:pt x="37" y="25"/>
                    <a:pt x="5" y="37"/>
                  </a:cubicBezTo>
                  <a:cubicBezTo>
                    <a:pt x="0" y="39"/>
                    <a:pt x="2" y="46"/>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sp>
          <p:nvSpPr>
            <p:cNvPr id="38" name="Freeform 8"/>
            <p:cNvSpPr/>
            <p:nvPr/>
          </p:nvSpPr>
          <p:spPr bwMode="auto">
            <a:xfrm>
              <a:off x="1825" y="2594"/>
              <a:ext cx="664" cy="325"/>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sp>
          <p:nvSpPr>
            <p:cNvPr id="39" name="Freeform 9"/>
            <p:cNvSpPr/>
            <p:nvPr/>
          </p:nvSpPr>
          <p:spPr bwMode="auto">
            <a:xfrm>
              <a:off x="1864" y="2836"/>
              <a:ext cx="676" cy="319"/>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39" y="42"/>
                    <a:pt x="72" y="27"/>
                    <a:pt x="101" y="11"/>
                  </a:cubicBezTo>
                  <a:cubicBezTo>
                    <a:pt x="106" y="8"/>
                    <a:pt x="101"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sp>
          <p:nvSpPr>
            <p:cNvPr id="40" name="Freeform 10"/>
            <p:cNvSpPr/>
            <p:nvPr/>
          </p:nvSpPr>
          <p:spPr bwMode="auto">
            <a:xfrm>
              <a:off x="2004" y="3046"/>
              <a:ext cx="632" cy="332"/>
            </a:xfrm>
            <a:custGeom>
              <a:avLst/>
              <a:gdLst>
                <a:gd name="T0" fmla="*/ 92 w 99"/>
                <a:gd name="T1" fmla="*/ 1 h 52"/>
                <a:gd name="T2" fmla="*/ 52 w 99"/>
                <a:gd name="T3" fmla="*/ 19 h 52"/>
                <a:gd name="T4" fmla="*/ 4 w 99"/>
                <a:gd name="T5" fmla="*/ 43 h 52"/>
                <a:gd name="T6" fmla="*/ 8 w 99"/>
                <a:gd name="T7" fmla="*/ 50 h 52"/>
                <a:gd name="T8" fmla="*/ 55 w 99"/>
                <a:gd name="T9" fmla="*/ 27 h 52"/>
                <a:gd name="T10" fmla="*/ 95 w 99"/>
                <a:gd name="T11" fmla="*/ 9 h 52"/>
                <a:gd name="T12" fmla="*/ 92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2" y="1"/>
                  </a:moveTo>
                  <a:cubicBezTo>
                    <a:pt x="78" y="5"/>
                    <a:pt x="65" y="13"/>
                    <a:pt x="52" y="19"/>
                  </a:cubicBezTo>
                  <a:cubicBezTo>
                    <a:pt x="36" y="26"/>
                    <a:pt x="19" y="34"/>
                    <a:pt x="4" y="43"/>
                  </a:cubicBezTo>
                  <a:cubicBezTo>
                    <a:pt x="0" y="46"/>
                    <a:pt x="4" y="52"/>
                    <a:pt x="8" y="50"/>
                  </a:cubicBezTo>
                  <a:cubicBezTo>
                    <a:pt x="23" y="41"/>
                    <a:pt x="39" y="33"/>
                    <a:pt x="55" y="27"/>
                  </a:cubicBezTo>
                  <a:cubicBezTo>
                    <a:pt x="69" y="22"/>
                    <a:pt x="84" y="17"/>
                    <a:pt x="95" y="9"/>
                  </a:cubicBezTo>
                  <a:cubicBezTo>
                    <a:pt x="99" y="6"/>
                    <a:pt x="97" y="0"/>
                    <a:pt x="9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grpSp>
      <p:grpSp>
        <p:nvGrpSpPr>
          <p:cNvPr id="41" name="Group 4"/>
          <p:cNvGrpSpPr>
            <a:grpSpLocks noChangeAspect="1"/>
          </p:cNvGrpSpPr>
          <p:nvPr/>
        </p:nvGrpSpPr>
        <p:grpSpPr bwMode="auto">
          <a:xfrm>
            <a:off x="10009250" y="3238817"/>
            <a:ext cx="573120" cy="731967"/>
            <a:chOff x="3848" y="1498"/>
            <a:chExt cx="1955" cy="2717"/>
          </a:xfrm>
          <a:solidFill>
            <a:srgbClr val="35AFA2"/>
          </a:solidFill>
        </p:grpSpPr>
        <p:sp>
          <p:nvSpPr>
            <p:cNvPr id="42" name="Freeform 5"/>
            <p:cNvSpPr>
              <a:spLocks noEditPoints="1"/>
            </p:cNvSpPr>
            <p:nvPr/>
          </p:nvSpPr>
          <p:spPr bwMode="auto">
            <a:xfrm>
              <a:off x="3848" y="1498"/>
              <a:ext cx="1955" cy="2717"/>
            </a:xfrm>
            <a:custGeom>
              <a:avLst/>
              <a:gdLst>
                <a:gd name="T0" fmla="*/ 212 w 292"/>
                <a:gd name="T1" fmla="*/ 74 h 407"/>
                <a:gd name="T2" fmla="*/ 216 w 292"/>
                <a:gd name="T3" fmla="*/ 34 h 407"/>
                <a:gd name="T4" fmla="*/ 81 w 292"/>
                <a:gd name="T5" fmla="*/ 20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0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4 w 292"/>
                <a:gd name="T39" fmla="*/ 36 h 407"/>
                <a:gd name="T40" fmla="*/ 95 w 292"/>
                <a:gd name="T41" fmla="*/ 36 h 407"/>
                <a:gd name="T42" fmla="*/ 83 w 292"/>
                <a:gd name="T43" fmla="*/ 42 h 407"/>
                <a:gd name="T44" fmla="*/ 212 w 292"/>
                <a:gd name="T45" fmla="*/ 43 h 407"/>
                <a:gd name="T46" fmla="*/ 119 w 292"/>
                <a:gd name="T47" fmla="*/ 66 h 407"/>
                <a:gd name="T48" fmla="*/ 87 w 292"/>
                <a:gd name="T49" fmla="*/ 306 h 407"/>
                <a:gd name="T50" fmla="*/ 136 w 292"/>
                <a:gd name="T51" fmla="*/ 346 h 407"/>
                <a:gd name="T52" fmla="*/ 211 w 292"/>
                <a:gd name="T53" fmla="*/ 345 h 407"/>
                <a:gd name="T54" fmla="*/ 80 w 292"/>
                <a:gd name="T55" fmla="*/ 327 h 407"/>
                <a:gd name="T56" fmla="*/ 85 w 292"/>
                <a:gd name="T57" fmla="*/ 335 h 407"/>
                <a:gd name="T58" fmla="*/ 164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6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3 w 292"/>
                <a:gd name="T89" fmla="*/ 275 h 407"/>
                <a:gd name="T90" fmla="*/ 115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6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5"/>
                  </a:moveTo>
                  <a:cubicBezTo>
                    <a:pt x="250" y="61"/>
                    <a:pt x="229" y="74"/>
                    <a:pt x="214" y="83"/>
                  </a:cubicBezTo>
                  <a:cubicBezTo>
                    <a:pt x="213"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7" y="16"/>
                    <a:pt x="185" y="3"/>
                    <a:pt x="172" y="2"/>
                  </a:cubicBezTo>
                  <a:cubicBezTo>
                    <a:pt x="146" y="0"/>
                    <a:pt x="102" y="3"/>
                    <a:pt x="81" y="20"/>
                  </a:cubicBezTo>
                  <a:cubicBezTo>
                    <a:pt x="79" y="22"/>
                    <a:pt x="80" y="26"/>
                    <a:pt x="82" y="28"/>
                  </a:cubicBezTo>
                  <a:cubicBezTo>
                    <a:pt x="81" y="29"/>
                    <a:pt x="80" y="29"/>
                    <a:pt x="79" y="30"/>
                  </a:cubicBezTo>
                  <a:cubicBezTo>
                    <a:pt x="78" y="32"/>
                    <a:pt x="77" y="34"/>
                    <a:pt x="78" y="36"/>
                  </a:cubicBezTo>
                  <a:cubicBezTo>
                    <a:pt x="71" y="35"/>
                    <a:pt x="64" y="36"/>
                    <a:pt x="60" y="43"/>
                  </a:cubicBezTo>
                  <a:cubicBezTo>
                    <a:pt x="56" y="50"/>
                    <a:pt x="58" y="58"/>
                    <a:pt x="64" y="63"/>
                  </a:cubicBezTo>
                  <a:cubicBezTo>
                    <a:pt x="70" y="66"/>
                    <a:pt x="75"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7"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8"/>
                  </a:cubicBezTo>
                  <a:cubicBezTo>
                    <a:pt x="202" y="310"/>
                    <a:pt x="203" y="300"/>
                    <a:pt x="200" y="290"/>
                  </a:cubicBezTo>
                  <a:cubicBezTo>
                    <a:pt x="200" y="288"/>
                    <a:pt x="199" y="287"/>
                    <a:pt x="197" y="287"/>
                  </a:cubicBezTo>
                  <a:cubicBezTo>
                    <a:pt x="196" y="286"/>
                    <a:pt x="196" y="285"/>
                    <a:pt x="195" y="285"/>
                  </a:cubicBezTo>
                  <a:cubicBezTo>
                    <a:pt x="185" y="277"/>
                    <a:pt x="175" y="270"/>
                    <a:pt x="163" y="269"/>
                  </a:cubicBezTo>
                  <a:cubicBezTo>
                    <a:pt x="159" y="266"/>
                    <a:pt x="155" y="263"/>
                    <a:pt x="152" y="261"/>
                  </a:cubicBezTo>
                  <a:cubicBezTo>
                    <a:pt x="152" y="261"/>
                    <a:pt x="152" y="260"/>
                    <a:pt x="152" y="260"/>
                  </a:cubicBezTo>
                  <a:cubicBezTo>
                    <a:pt x="154" y="256"/>
                    <a:pt x="155" y="249"/>
                    <a:pt x="153" y="244"/>
                  </a:cubicBezTo>
                  <a:cubicBezTo>
                    <a:pt x="180" y="239"/>
                    <a:pt x="197" y="220"/>
                    <a:pt x="207" y="194"/>
                  </a:cubicBezTo>
                  <a:cubicBezTo>
                    <a:pt x="207" y="194"/>
                    <a:pt x="207" y="194"/>
                    <a:pt x="207" y="194"/>
                  </a:cubicBezTo>
                  <a:cubicBezTo>
                    <a:pt x="224" y="182"/>
                    <a:pt x="241" y="167"/>
                    <a:pt x="256" y="152"/>
                  </a:cubicBezTo>
                  <a:cubicBezTo>
                    <a:pt x="270" y="139"/>
                    <a:pt x="288" y="120"/>
                    <a:pt x="290" y="100"/>
                  </a:cubicBezTo>
                  <a:cubicBezTo>
                    <a:pt x="292" y="84"/>
                    <a:pt x="284" y="70"/>
                    <a:pt x="268" y="65"/>
                  </a:cubicBezTo>
                  <a:close/>
                  <a:moveTo>
                    <a:pt x="75" y="95"/>
                  </a:moveTo>
                  <a:cubicBezTo>
                    <a:pt x="60" y="89"/>
                    <a:pt x="44"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6" y="152"/>
                    <a:pt x="70" y="176"/>
                  </a:cubicBezTo>
                  <a:cubicBezTo>
                    <a:pt x="60" y="165"/>
                    <a:pt x="49" y="156"/>
                    <a:pt x="40" y="144"/>
                  </a:cubicBezTo>
                  <a:cubicBezTo>
                    <a:pt x="28" y="127"/>
                    <a:pt x="18" y="107"/>
                    <a:pt x="16" y="87"/>
                  </a:cubicBezTo>
                  <a:cubicBezTo>
                    <a:pt x="15" y="69"/>
                    <a:pt x="36" y="76"/>
                    <a:pt x="46" y="79"/>
                  </a:cubicBezTo>
                  <a:cubicBezTo>
                    <a:pt x="57" y="82"/>
                    <a:pt x="67" y="84"/>
                    <a:pt x="77" y="85"/>
                  </a:cubicBezTo>
                  <a:cubicBezTo>
                    <a:pt x="76" y="88"/>
                    <a:pt x="76" y="92"/>
                    <a:pt x="75" y="95"/>
                  </a:cubicBezTo>
                  <a:close/>
                  <a:moveTo>
                    <a:pt x="94" y="29"/>
                  </a:moveTo>
                  <a:cubicBezTo>
                    <a:pt x="108" y="26"/>
                    <a:pt x="123" y="19"/>
                    <a:pt x="136" y="17"/>
                  </a:cubicBezTo>
                  <a:cubicBezTo>
                    <a:pt x="149" y="14"/>
                    <a:pt x="162" y="14"/>
                    <a:pt x="175" y="15"/>
                  </a:cubicBezTo>
                  <a:cubicBezTo>
                    <a:pt x="182" y="17"/>
                    <a:pt x="207" y="27"/>
                    <a:pt x="194" y="36"/>
                  </a:cubicBezTo>
                  <a:cubicBezTo>
                    <a:pt x="179"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3" y="42"/>
                  </a:cubicBezTo>
                  <a:cubicBezTo>
                    <a:pt x="100" y="55"/>
                    <a:pt x="128" y="56"/>
                    <a:pt x="147" y="56"/>
                  </a:cubicBezTo>
                  <a:cubicBezTo>
                    <a:pt x="165" y="57"/>
                    <a:pt x="198" y="57"/>
                    <a:pt x="209" y="39"/>
                  </a:cubicBezTo>
                  <a:cubicBezTo>
                    <a:pt x="209" y="41"/>
                    <a:pt x="210" y="42"/>
                    <a:pt x="212" y="43"/>
                  </a:cubicBezTo>
                  <a:cubicBezTo>
                    <a:pt x="233" y="54"/>
                    <a:pt x="210" y="58"/>
                    <a:pt x="197" y="60"/>
                  </a:cubicBezTo>
                  <a:cubicBezTo>
                    <a:pt x="182" y="64"/>
                    <a:pt x="167" y="66"/>
                    <a:pt x="151" y="67"/>
                  </a:cubicBezTo>
                  <a:cubicBezTo>
                    <a:pt x="140" y="68"/>
                    <a:pt x="130" y="67"/>
                    <a:pt x="119" y="66"/>
                  </a:cubicBezTo>
                  <a:cubicBezTo>
                    <a:pt x="109" y="65"/>
                    <a:pt x="100" y="63"/>
                    <a:pt x="91" y="61"/>
                  </a:cubicBezTo>
                  <a:cubicBezTo>
                    <a:pt x="87" y="61"/>
                    <a:pt x="84" y="60"/>
                    <a:pt x="80" y="59"/>
                  </a:cubicBezTo>
                  <a:close/>
                  <a:moveTo>
                    <a:pt x="87" y="306"/>
                  </a:moveTo>
                  <a:cubicBezTo>
                    <a:pt x="88" y="303"/>
                    <a:pt x="88" y="300"/>
                    <a:pt x="88" y="297"/>
                  </a:cubicBezTo>
                  <a:cubicBezTo>
                    <a:pt x="103" y="305"/>
                    <a:pt x="118" y="312"/>
                    <a:pt x="136" y="312"/>
                  </a:cubicBezTo>
                  <a:cubicBezTo>
                    <a:pt x="134" y="324"/>
                    <a:pt x="134" y="335"/>
                    <a:pt x="136" y="346"/>
                  </a:cubicBezTo>
                  <a:cubicBezTo>
                    <a:pt x="118" y="345"/>
                    <a:pt x="100" y="337"/>
                    <a:pt x="86" y="326"/>
                  </a:cubicBezTo>
                  <a:cubicBezTo>
                    <a:pt x="87" y="320"/>
                    <a:pt x="87" y="313"/>
                    <a:pt x="87" y="306"/>
                  </a:cubicBezTo>
                  <a:close/>
                  <a:moveTo>
                    <a:pt x="211" y="345"/>
                  </a:moveTo>
                  <a:cubicBezTo>
                    <a:pt x="189" y="363"/>
                    <a:pt x="163" y="373"/>
                    <a:pt x="135" y="374"/>
                  </a:cubicBezTo>
                  <a:cubicBezTo>
                    <a:pt x="109" y="375"/>
                    <a:pt x="49" y="348"/>
                    <a:pt x="79" y="322"/>
                  </a:cubicBezTo>
                  <a:cubicBezTo>
                    <a:pt x="79" y="324"/>
                    <a:pt x="79" y="325"/>
                    <a:pt x="80" y="327"/>
                  </a:cubicBezTo>
                  <a:cubicBezTo>
                    <a:pt x="79" y="328"/>
                    <a:pt x="79" y="329"/>
                    <a:pt x="80" y="331"/>
                  </a:cubicBezTo>
                  <a:cubicBezTo>
                    <a:pt x="80" y="331"/>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4" y="355"/>
                  </a:cubicBezTo>
                  <a:cubicBezTo>
                    <a:pt x="178" y="352"/>
                    <a:pt x="188" y="343"/>
                    <a:pt x="195" y="332"/>
                  </a:cubicBezTo>
                  <a:cubicBezTo>
                    <a:pt x="200" y="336"/>
                    <a:pt x="206" y="340"/>
                    <a:pt x="211" y="345"/>
                  </a:cubicBezTo>
                  <a:close/>
                  <a:moveTo>
                    <a:pt x="188" y="314"/>
                  </a:moveTo>
                  <a:cubicBezTo>
                    <a:pt x="186" y="314"/>
                    <a:pt x="185" y="313"/>
                    <a:pt x="184" y="313"/>
                  </a:cubicBezTo>
                  <a:cubicBezTo>
                    <a:pt x="178" y="312"/>
                    <a:pt x="174" y="320"/>
                    <a:pt x="180" y="323"/>
                  </a:cubicBezTo>
                  <a:cubicBezTo>
                    <a:pt x="181" y="324"/>
                    <a:pt x="182" y="325"/>
                    <a:pt x="184" y="326"/>
                  </a:cubicBezTo>
                  <a:cubicBezTo>
                    <a:pt x="179" y="334"/>
                    <a:pt x="171" y="341"/>
                    <a:pt x="157" y="345"/>
                  </a:cubicBezTo>
                  <a:cubicBezTo>
                    <a:pt x="153" y="346"/>
                    <a:pt x="149" y="346"/>
                    <a:pt x="145"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6" y="281"/>
                  </a:cubicBezTo>
                  <a:cubicBezTo>
                    <a:pt x="171" y="284"/>
                    <a:pt x="176" y="286"/>
                    <a:pt x="180" y="289"/>
                  </a:cubicBezTo>
                  <a:cubicBezTo>
                    <a:pt x="168" y="294"/>
                    <a:pt x="155" y="299"/>
                    <a:pt x="141" y="300"/>
                  </a:cubicBezTo>
                  <a:cubicBezTo>
                    <a:pt x="125" y="302"/>
                    <a:pt x="109" y="294"/>
                    <a:pt x="94" y="286"/>
                  </a:cubicBezTo>
                  <a:cubicBezTo>
                    <a:pt x="97" y="284"/>
                    <a:pt x="100"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3" y="274"/>
                    <a:pt x="153" y="274"/>
                    <a:pt x="154" y="274"/>
                  </a:cubicBezTo>
                  <a:cubicBezTo>
                    <a:pt x="154" y="275"/>
                    <a:pt x="154" y="275"/>
                    <a:pt x="155" y="275"/>
                  </a:cubicBezTo>
                  <a:cubicBezTo>
                    <a:pt x="155" y="276"/>
                    <a:pt x="155" y="276"/>
                    <a:pt x="156" y="276"/>
                  </a:cubicBezTo>
                  <a:cubicBezTo>
                    <a:pt x="156" y="277"/>
                    <a:pt x="156" y="277"/>
                    <a:pt x="156" y="277"/>
                  </a:cubicBezTo>
                  <a:cubicBezTo>
                    <a:pt x="156" y="277"/>
                    <a:pt x="156" y="277"/>
                    <a:pt x="156" y="277"/>
                  </a:cubicBezTo>
                  <a:cubicBezTo>
                    <a:pt x="156" y="277"/>
                    <a:pt x="156" y="277"/>
                    <a:pt x="155"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6" y="280"/>
                  </a:cubicBezTo>
                  <a:cubicBezTo>
                    <a:pt x="143" y="280"/>
                    <a:pt x="140" y="280"/>
                    <a:pt x="137" y="280"/>
                  </a:cubicBezTo>
                  <a:cubicBezTo>
                    <a:pt x="134" y="280"/>
                    <a:pt x="131" y="279"/>
                    <a:pt x="128" y="279"/>
                  </a:cubicBezTo>
                  <a:cubicBezTo>
                    <a:pt x="128" y="279"/>
                    <a:pt x="128" y="279"/>
                    <a:pt x="128" y="279"/>
                  </a:cubicBezTo>
                  <a:cubicBezTo>
                    <a:pt x="128" y="279"/>
                    <a:pt x="128" y="279"/>
                    <a:pt x="128" y="279"/>
                  </a:cubicBezTo>
                  <a:cubicBezTo>
                    <a:pt x="128" y="279"/>
                    <a:pt x="127"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3" y="275"/>
                    <a:pt x="114" y="275"/>
                    <a:pt x="113" y="275"/>
                  </a:cubicBezTo>
                  <a:cubicBezTo>
                    <a:pt x="113" y="275"/>
                    <a:pt x="113" y="275"/>
                    <a:pt x="113" y="275"/>
                  </a:cubicBezTo>
                  <a:cubicBezTo>
                    <a:pt x="113" y="275"/>
                    <a:pt x="114" y="274"/>
                    <a:pt x="114" y="274"/>
                  </a:cubicBezTo>
                  <a:cubicBezTo>
                    <a:pt x="114" y="274"/>
                    <a:pt x="115" y="273"/>
                    <a:pt x="115"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4" y="248"/>
                    <a:pt x="145" y="252"/>
                    <a:pt x="145" y="255"/>
                  </a:cubicBezTo>
                  <a:cubicBezTo>
                    <a:pt x="144" y="259"/>
                    <a:pt x="142" y="262"/>
                    <a:pt x="139" y="264"/>
                  </a:cubicBezTo>
                  <a:cubicBezTo>
                    <a:pt x="136" y="258"/>
                    <a:pt x="137" y="252"/>
                    <a:pt x="137" y="246"/>
                  </a:cubicBezTo>
                  <a:cubicBezTo>
                    <a:pt x="137" y="245"/>
                    <a:pt x="137" y="245"/>
                    <a:pt x="137" y="245"/>
                  </a:cubicBezTo>
                  <a:close/>
                  <a:moveTo>
                    <a:pt x="136" y="233"/>
                  </a:moveTo>
                  <a:cubicBezTo>
                    <a:pt x="63" y="236"/>
                    <a:pt x="78" y="120"/>
                    <a:pt x="87" y="72"/>
                  </a:cubicBezTo>
                  <a:cubicBezTo>
                    <a:pt x="106" y="78"/>
                    <a:pt x="128" y="79"/>
                    <a:pt x="146" y="78"/>
                  </a:cubicBezTo>
                  <a:cubicBezTo>
                    <a:pt x="164" y="78"/>
                    <a:pt x="185" y="76"/>
                    <a:pt x="204" y="71"/>
                  </a:cubicBezTo>
                  <a:cubicBezTo>
                    <a:pt x="202" y="72"/>
                    <a:pt x="201" y="74"/>
                    <a:pt x="202" y="77"/>
                  </a:cubicBezTo>
                  <a:cubicBezTo>
                    <a:pt x="215" y="131"/>
                    <a:pt x="210" y="230"/>
                    <a:pt x="136"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7" y="112"/>
                    <a:pt x="222" y="113"/>
                    <a:pt x="224" y="111"/>
                  </a:cubicBezTo>
                  <a:cubicBezTo>
                    <a:pt x="232" y="100"/>
                    <a:pt x="243" y="97"/>
                    <a:pt x="256" y="95"/>
                  </a:cubicBezTo>
                  <a:cubicBezTo>
                    <a:pt x="255" y="105"/>
                    <a:pt x="244" y="114"/>
                    <a:pt x="237" y="120"/>
                  </a:cubicBezTo>
                  <a:cubicBezTo>
                    <a:pt x="233" y="125"/>
                    <a:pt x="225" y="131"/>
                    <a:pt x="218" y="133"/>
                  </a:cubicBezTo>
                  <a:cubicBezTo>
                    <a:pt x="218" y="116"/>
                    <a:pt x="217" y="100"/>
                    <a:pt x="215" y="87"/>
                  </a:cubicBezTo>
                  <a:cubicBezTo>
                    <a:pt x="215" y="87"/>
                    <a:pt x="215" y="87"/>
                    <a:pt x="215" y="87"/>
                  </a:cubicBezTo>
                  <a:cubicBezTo>
                    <a:pt x="229" y="80"/>
                    <a:pt x="244" y="76"/>
                    <a:pt x="259" y="75"/>
                  </a:cubicBezTo>
                  <a:cubicBezTo>
                    <a:pt x="287" y="74"/>
                    <a:pt x="279"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sp>
          <p:nvSpPr>
            <p:cNvPr id="54" name="Freeform 6"/>
            <p:cNvSpPr>
              <a:spLocks noEditPoints="1"/>
            </p:cNvSpPr>
            <p:nvPr/>
          </p:nvSpPr>
          <p:spPr bwMode="auto">
            <a:xfrm>
              <a:off x="4611" y="2099"/>
              <a:ext cx="435" cy="734"/>
            </a:xfrm>
            <a:custGeom>
              <a:avLst/>
              <a:gdLst>
                <a:gd name="T0" fmla="*/ 64 w 65"/>
                <a:gd name="T1" fmla="*/ 12 h 110"/>
                <a:gd name="T2" fmla="*/ 60 w 65"/>
                <a:gd name="T3" fmla="*/ 7 h 110"/>
                <a:gd name="T4" fmla="*/ 21 w 65"/>
                <a:gd name="T5" fmla="*/ 2 h 110"/>
                <a:gd name="T6" fmla="*/ 4 w 65"/>
                <a:gd name="T7" fmla="*/ 35 h 110"/>
                <a:gd name="T8" fmla="*/ 4 w 65"/>
                <a:gd name="T9" fmla="*/ 43 h 110"/>
                <a:gd name="T10" fmla="*/ 26 w 65"/>
                <a:gd name="T11" fmla="*/ 46 h 110"/>
                <a:gd name="T12" fmla="*/ 16 w 65"/>
                <a:gd name="T13" fmla="*/ 98 h 110"/>
                <a:gd name="T14" fmla="*/ 19 w 65"/>
                <a:gd name="T15" fmla="*/ 105 h 110"/>
                <a:gd name="T16" fmla="*/ 48 w 65"/>
                <a:gd name="T17" fmla="*/ 101 h 110"/>
                <a:gd name="T18" fmla="*/ 49 w 65"/>
                <a:gd name="T19" fmla="*/ 96 h 110"/>
                <a:gd name="T20" fmla="*/ 56 w 65"/>
                <a:gd name="T21" fmla="*/ 62 h 110"/>
                <a:gd name="T22" fmla="*/ 64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3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4" y="12"/>
                  </a:moveTo>
                  <a:cubicBezTo>
                    <a:pt x="65" y="10"/>
                    <a:pt x="63" y="7"/>
                    <a:pt x="60" y="7"/>
                  </a:cubicBezTo>
                  <a:cubicBezTo>
                    <a:pt x="47" y="4"/>
                    <a:pt x="34" y="0"/>
                    <a:pt x="21" y="2"/>
                  </a:cubicBezTo>
                  <a:cubicBezTo>
                    <a:pt x="13" y="3"/>
                    <a:pt x="6" y="26"/>
                    <a:pt x="4" y="35"/>
                  </a:cubicBezTo>
                  <a:cubicBezTo>
                    <a:pt x="1" y="36"/>
                    <a:pt x="0" y="42"/>
                    <a:pt x="4" y="43"/>
                  </a:cubicBezTo>
                  <a:cubicBezTo>
                    <a:pt x="11" y="45"/>
                    <a:pt x="19" y="46"/>
                    <a:pt x="26" y="46"/>
                  </a:cubicBezTo>
                  <a:cubicBezTo>
                    <a:pt x="24" y="64"/>
                    <a:pt x="19" y="81"/>
                    <a:pt x="16" y="98"/>
                  </a:cubicBezTo>
                  <a:cubicBezTo>
                    <a:pt x="16" y="101"/>
                    <a:pt x="17" y="104"/>
                    <a:pt x="19" y="105"/>
                  </a:cubicBezTo>
                  <a:cubicBezTo>
                    <a:pt x="29" y="109"/>
                    <a:pt x="40" y="110"/>
                    <a:pt x="48" y="101"/>
                  </a:cubicBezTo>
                  <a:cubicBezTo>
                    <a:pt x="49" y="99"/>
                    <a:pt x="49" y="97"/>
                    <a:pt x="49" y="96"/>
                  </a:cubicBezTo>
                  <a:cubicBezTo>
                    <a:pt x="54" y="86"/>
                    <a:pt x="54" y="73"/>
                    <a:pt x="56" y="62"/>
                  </a:cubicBezTo>
                  <a:cubicBezTo>
                    <a:pt x="59" y="46"/>
                    <a:pt x="62" y="29"/>
                    <a:pt x="64"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8" y="37"/>
                    <a:pt x="16" y="36"/>
                    <a:pt x="13" y="36"/>
                  </a:cubicBezTo>
                  <a:cubicBezTo>
                    <a:pt x="17" y="29"/>
                    <a:pt x="21" y="21"/>
                    <a:pt x="25" y="14"/>
                  </a:cubicBezTo>
                  <a:cubicBezTo>
                    <a:pt x="28" y="9"/>
                    <a:pt x="44" y="13"/>
                    <a:pt x="53" y="16"/>
                  </a:cubicBezTo>
                  <a:cubicBezTo>
                    <a:pt x="50"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grpSp>
      <p:grpSp>
        <p:nvGrpSpPr>
          <p:cNvPr id="55" name="Group 4"/>
          <p:cNvGrpSpPr>
            <a:grpSpLocks noChangeAspect="1"/>
          </p:cNvGrpSpPr>
          <p:nvPr/>
        </p:nvGrpSpPr>
        <p:grpSpPr bwMode="auto">
          <a:xfrm>
            <a:off x="4462576" y="3148422"/>
            <a:ext cx="466975" cy="735835"/>
            <a:chOff x="3791" y="836"/>
            <a:chExt cx="1631" cy="3186"/>
          </a:xfrm>
          <a:solidFill>
            <a:srgbClr val="35AFA2"/>
          </a:solidFill>
        </p:grpSpPr>
        <p:sp>
          <p:nvSpPr>
            <p:cNvPr id="56" name="Freeform 5"/>
            <p:cNvSpPr>
              <a:spLocks noEditPoints="1"/>
            </p:cNvSpPr>
            <p:nvPr/>
          </p:nvSpPr>
          <p:spPr bwMode="auto">
            <a:xfrm>
              <a:off x="3791" y="836"/>
              <a:ext cx="1631" cy="3186"/>
            </a:xfrm>
            <a:custGeom>
              <a:avLst/>
              <a:gdLst>
                <a:gd name="T0" fmla="*/ 206 w 278"/>
                <a:gd name="T1" fmla="*/ 110 h 546"/>
                <a:gd name="T2" fmla="*/ 194 w 278"/>
                <a:gd name="T3" fmla="*/ 98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5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8 w 278"/>
                <a:gd name="T49" fmla="*/ 39 h 546"/>
                <a:gd name="T50" fmla="*/ 90 w 278"/>
                <a:gd name="T51" fmla="*/ 232 h 546"/>
                <a:gd name="T52" fmla="*/ 154 w 278"/>
                <a:gd name="T53" fmla="*/ 91 h 546"/>
                <a:gd name="T54" fmla="*/ 177 w 278"/>
                <a:gd name="T55" fmla="*/ 293 h 546"/>
                <a:gd name="T56" fmla="*/ 172 w 278"/>
                <a:gd name="T57" fmla="*/ 169 h 546"/>
                <a:gd name="T58" fmla="*/ 177 w 278"/>
                <a:gd name="T59" fmla="*/ 293 h 546"/>
                <a:gd name="T60" fmla="*/ 106 w 278"/>
                <a:gd name="T61" fmla="*/ 305 h 546"/>
                <a:gd name="T62" fmla="*/ 141 w 278"/>
                <a:gd name="T63" fmla="*/ 330 h 546"/>
                <a:gd name="T64" fmla="*/ 88 w 278"/>
                <a:gd name="T65" fmla="*/ 304 h 546"/>
                <a:gd name="T66" fmla="*/ 147 w 278"/>
                <a:gd name="T67" fmla="*/ 371 h 546"/>
                <a:gd name="T68" fmla="*/ 125 w 278"/>
                <a:gd name="T69" fmla="*/ 364 h 546"/>
                <a:gd name="T70" fmla="*/ 95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5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8" y="360"/>
                  </a:moveTo>
                  <a:cubicBezTo>
                    <a:pt x="242" y="332"/>
                    <a:pt x="277" y="302"/>
                    <a:pt x="277" y="263"/>
                  </a:cubicBezTo>
                  <a:cubicBezTo>
                    <a:pt x="278" y="204"/>
                    <a:pt x="244" y="161"/>
                    <a:pt x="198" y="130"/>
                  </a:cubicBezTo>
                  <a:cubicBezTo>
                    <a:pt x="202" y="124"/>
                    <a:pt x="207" y="116"/>
                    <a:pt x="206" y="110"/>
                  </a:cubicBezTo>
                  <a:cubicBezTo>
                    <a:pt x="206" y="107"/>
                    <a:pt x="204" y="105"/>
                    <a:pt x="202" y="105"/>
                  </a:cubicBezTo>
                  <a:cubicBezTo>
                    <a:pt x="203" y="102"/>
                    <a:pt x="201" y="99"/>
                    <a:pt x="197" y="99"/>
                  </a:cubicBezTo>
                  <a:cubicBezTo>
                    <a:pt x="196" y="99"/>
                    <a:pt x="194" y="99"/>
                    <a:pt x="193" y="99"/>
                  </a:cubicBezTo>
                  <a:cubicBezTo>
                    <a:pt x="193" y="99"/>
                    <a:pt x="194" y="99"/>
                    <a:pt x="194" y="98"/>
                  </a:cubicBezTo>
                  <a:cubicBezTo>
                    <a:pt x="203" y="83"/>
                    <a:pt x="213" y="67"/>
                    <a:pt x="221" y="50"/>
                  </a:cubicBezTo>
                  <a:cubicBezTo>
                    <a:pt x="228" y="53"/>
                    <a:pt x="236" y="54"/>
                    <a:pt x="243" y="54"/>
                  </a:cubicBezTo>
                  <a:cubicBezTo>
                    <a:pt x="245" y="54"/>
                    <a:pt x="248" y="52"/>
                    <a:pt x="248" y="50"/>
                  </a:cubicBezTo>
                  <a:cubicBezTo>
                    <a:pt x="251" y="31"/>
                    <a:pt x="232" y="15"/>
                    <a:pt x="217" y="8"/>
                  </a:cubicBezTo>
                  <a:cubicBezTo>
                    <a:pt x="206" y="2"/>
                    <a:pt x="179" y="0"/>
                    <a:pt x="182" y="20"/>
                  </a:cubicBezTo>
                  <a:cubicBezTo>
                    <a:pt x="182" y="21"/>
                    <a:pt x="182" y="21"/>
                    <a:pt x="182" y="22"/>
                  </a:cubicBezTo>
                  <a:cubicBezTo>
                    <a:pt x="183" y="28"/>
                    <a:pt x="188" y="32"/>
                    <a:pt x="193" y="36"/>
                  </a:cubicBezTo>
                  <a:cubicBezTo>
                    <a:pt x="178" y="49"/>
                    <a:pt x="167" y="65"/>
                    <a:pt x="159" y="83"/>
                  </a:cubicBezTo>
                  <a:cubicBezTo>
                    <a:pt x="159" y="81"/>
                    <a:pt x="158" y="80"/>
                    <a:pt x="156" y="80"/>
                  </a:cubicBezTo>
                  <a:cubicBezTo>
                    <a:pt x="154" y="78"/>
                    <a:pt x="151" y="79"/>
                    <a:pt x="150" y="82"/>
                  </a:cubicBezTo>
                  <a:cubicBezTo>
                    <a:pt x="123" y="94"/>
                    <a:pt x="105" y="139"/>
                    <a:pt x="96" y="163"/>
                  </a:cubicBezTo>
                  <a:cubicBezTo>
                    <a:pt x="92" y="173"/>
                    <a:pt x="89" y="191"/>
                    <a:pt x="93" y="205"/>
                  </a:cubicBezTo>
                  <a:cubicBezTo>
                    <a:pt x="84" y="213"/>
                    <a:pt x="81" y="225"/>
                    <a:pt x="81" y="236"/>
                  </a:cubicBezTo>
                  <a:cubicBezTo>
                    <a:pt x="81" y="238"/>
                    <a:pt x="82" y="240"/>
                    <a:pt x="84" y="241"/>
                  </a:cubicBezTo>
                  <a:cubicBezTo>
                    <a:pt x="97" y="243"/>
                    <a:pt x="110" y="235"/>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0" y="296"/>
                    <a:pt x="88" y="295"/>
                  </a:cubicBezTo>
                  <a:cubicBezTo>
                    <a:pt x="86" y="294"/>
                    <a:pt x="83" y="294"/>
                    <a:pt x="83" y="296"/>
                  </a:cubicBezTo>
                  <a:cubicBezTo>
                    <a:pt x="81" y="297"/>
                    <a:pt x="80" y="300"/>
                    <a:pt x="81" y="302"/>
                  </a:cubicBezTo>
                  <a:cubicBezTo>
                    <a:pt x="80" y="308"/>
                    <a:pt x="80" y="315"/>
                    <a:pt x="78" y="322"/>
                  </a:cubicBezTo>
                  <a:cubicBezTo>
                    <a:pt x="77" y="325"/>
                    <a:pt x="79" y="327"/>
                    <a:pt x="82" y="328"/>
                  </a:cubicBezTo>
                  <a:cubicBezTo>
                    <a:pt x="83" y="329"/>
                    <a:pt x="84" y="329"/>
                    <a:pt x="85" y="330"/>
                  </a:cubicBezTo>
                  <a:cubicBezTo>
                    <a:pt x="86" y="338"/>
                    <a:pt x="88" y="347"/>
                    <a:pt x="87" y="355"/>
                  </a:cubicBezTo>
                  <a:cubicBezTo>
                    <a:pt x="87" y="357"/>
                    <a:pt x="88" y="359"/>
                    <a:pt x="90" y="360"/>
                  </a:cubicBezTo>
                  <a:cubicBezTo>
                    <a:pt x="91" y="360"/>
                    <a:pt x="92" y="361"/>
                    <a:pt x="93" y="361"/>
                  </a:cubicBezTo>
                  <a:cubicBezTo>
                    <a:pt x="90" y="367"/>
                    <a:pt x="89" y="374"/>
                    <a:pt x="88" y="381"/>
                  </a:cubicBezTo>
                  <a:cubicBezTo>
                    <a:pt x="58" y="381"/>
                    <a:pt x="29" y="406"/>
                    <a:pt x="11" y="427"/>
                  </a:cubicBezTo>
                  <a:cubicBezTo>
                    <a:pt x="10" y="427"/>
                    <a:pt x="10" y="427"/>
                    <a:pt x="10" y="427"/>
                  </a:cubicBezTo>
                  <a:cubicBezTo>
                    <a:pt x="8" y="426"/>
                    <a:pt x="4" y="426"/>
                    <a:pt x="3" y="430"/>
                  </a:cubicBezTo>
                  <a:cubicBezTo>
                    <a:pt x="0" y="439"/>
                    <a:pt x="3" y="452"/>
                    <a:pt x="3"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0" y="537"/>
                  </a:cubicBezTo>
                  <a:cubicBezTo>
                    <a:pt x="104" y="540"/>
                    <a:pt x="118" y="540"/>
                    <a:pt x="135" y="535"/>
                  </a:cubicBezTo>
                  <a:cubicBezTo>
                    <a:pt x="187" y="521"/>
                    <a:pt x="243" y="484"/>
                    <a:pt x="251" y="428"/>
                  </a:cubicBezTo>
                  <a:cubicBezTo>
                    <a:pt x="251" y="425"/>
                    <a:pt x="252" y="423"/>
                    <a:pt x="252" y="420"/>
                  </a:cubicBezTo>
                  <a:cubicBezTo>
                    <a:pt x="256" y="392"/>
                    <a:pt x="243" y="370"/>
                    <a:pt x="218"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7" y="378"/>
                    <a:pt x="176" y="377"/>
                    <a:pt x="183" y="375"/>
                  </a:cubicBezTo>
                  <a:cubicBezTo>
                    <a:pt x="186" y="383"/>
                    <a:pt x="190" y="391"/>
                    <a:pt x="195" y="399"/>
                  </a:cubicBezTo>
                  <a:cubicBezTo>
                    <a:pt x="199"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7" y="445"/>
                  </a:cubicBezTo>
                  <a:cubicBezTo>
                    <a:pt x="132" y="440"/>
                    <a:pt x="125" y="436"/>
                    <a:pt x="118" y="432"/>
                  </a:cubicBezTo>
                  <a:cubicBezTo>
                    <a:pt x="118"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4"/>
                    <a:pt x="184" y="365"/>
                    <a:pt x="182" y="367"/>
                  </a:cubicBezTo>
                  <a:cubicBezTo>
                    <a:pt x="175" y="370"/>
                    <a:pt x="166" y="372"/>
                    <a:pt x="159" y="376"/>
                  </a:cubicBezTo>
                  <a:cubicBezTo>
                    <a:pt x="159" y="369"/>
                    <a:pt x="158" y="362"/>
                    <a:pt x="157" y="355"/>
                  </a:cubicBezTo>
                  <a:cubicBezTo>
                    <a:pt x="156" y="353"/>
                    <a:pt x="156" y="351"/>
                    <a:pt x="156" y="350"/>
                  </a:cubicBezTo>
                  <a:cubicBezTo>
                    <a:pt x="170" y="349"/>
                    <a:pt x="184" y="345"/>
                    <a:pt x="197" y="340"/>
                  </a:cubicBezTo>
                  <a:cubicBezTo>
                    <a:pt x="199" y="344"/>
                    <a:pt x="202" y="348"/>
                    <a:pt x="203" y="353"/>
                  </a:cubicBezTo>
                  <a:cubicBezTo>
                    <a:pt x="203" y="358"/>
                    <a:pt x="196" y="361"/>
                    <a:pt x="192" y="363"/>
                  </a:cubicBezTo>
                  <a:cubicBezTo>
                    <a:pt x="191" y="364"/>
                    <a:pt x="189" y="364"/>
                    <a:pt x="188" y="365"/>
                  </a:cubicBezTo>
                  <a:close/>
                  <a:moveTo>
                    <a:pt x="189" y="19"/>
                  </a:moveTo>
                  <a:cubicBezTo>
                    <a:pt x="191" y="16"/>
                    <a:pt x="193" y="13"/>
                    <a:pt x="198" y="12"/>
                  </a:cubicBezTo>
                  <a:cubicBezTo>
                    <a:pt x="204" y="11"/>
                    <a:pt x="211" y="15"/>
                    <a:pt x="216" y="18"/>
                  </a:cubicBezTo>
                  <a:cubicBezTo>
                    <a:pt x="224" y="23"/>
                    <a:pt x="237" y="33"/>
                    <a:pt x="239" y="44"/>
                  </a:cubicBezTo>
                  <a:cubicBezTo>
                    <a:pt x="221" y="43"/>
                    <a:pt x="200" y="32"/>
                    <a:pt x="189" y="19"/>
                  </a:cubicBezTo>
                  <a:close/>
                  <a:moveTo>
                    <a:pt x="198" y="39"/>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4" y="89"/>
                  </a:cubicBezTo>
                  <a:cubicBezTo>
                    <a:pt x="175" y="72"/>
                    <a:pt x="186" y="55"/>
                    <a:pt x="198" y="39"/>
                  </a:cubicBezTo>
                  <a:close/>
                  <a:moveTo>
                    <a:pt x="90" y="232"/>
                  </a:moveTo>
                  <a:cubicBezTo>
                    <a:pt x="91" y="225"/>
                    <a:pt x="93" y="219"/>
                    <a:pt x="96" y="212"/>
                  </a:cubicBezTo>
                  <a:cubicBezTo>
                    <a:pt x="98" y="217"/>
                    <a:pt x="101" y="220"/>
                    <a:pt x="106" y="221"/>
                  </a:cubicBezTo>
                  <a:cubicBezTo>
                    <a:pt x="101" y="226"/>
                    <a:pt x="97" y="231"/>
                    <a:pt x="90" y="232"/>
                  </a:cubicBezTo>
                  <a:close/>
                  <a:moveTo>
                    <a:pt x="130" y="203"/>
                  </a:moveTo>
                  <a:cubicBezTo>
                    <a:pt x="123" y="209"/>
                    <a:pt x="113" y="216"/>
                    <a:pt x="106" y="206"/>
                  </a:cubicBezTo>
                  <a:cubicBezTo>
                    <a:pt x="98" y="193"/>
                    <a:pt x="105" y="175"/>
                    <a:pt x="110" y="162"/>
                  </a:cubicBezTo>
                  <a:cubicBezTo>
                    <a:pt x="120" y="135"/>
                    <a:pt x="138" y="115"/>
                    <a:pt x="154" y="91"/>
                  </a:cubicBezTo>
                  <a:cubicBezTo>
                    <a:pt x="163" y="104"/>
                    <a:pt x="178" y="111"/>
                    <a:pt x="194" y="110"/>
                  </a:cubicBezTo>
                  <a:cubicBezTo>
                    <a:pt x="186" y="119"/>
                    <a:pt x="180" y="136"/>
                    <a:pt x="174" y="145"/>
                  </a:cubicBezTo>
                  <a:cubicBezTo>
                    <a:pt x="162" y="166"/>
                    <a:pt x="148" y="187"/>
                    <a:pt x="130" y="203"/>
                  </a:cubicBezTo>
                  <a:close/>
                  <a:moveTo>
                    <a:pt x="177" y="293"/>
                  </a:moveTo>
                  <a:cubicBezTo>
                    <a:pt x="219" y="261"/>
                    <a:pt x="194" y="212"/>
                    <a:pt x="164" y="181"/>
                  </a:cubicBezTo>
                  <a:cubicBezTo>
                    <a:pt x="164" y="181"/>
                    <a:pt x="164" y="181"/>
                    <a:pt x="164" y="181"/>
                  </a:cubicBezTo>
                  <a:cubicBezTo>
                    <a:pt x="165" y="179"/>
                    <a:pt x="166" y="178"/>
                    <a:pt x="167" y="176"/>
                  </a:cubicBezTo>
                  <a:cubicBezTo>
                    <a:pt x="169" y="174"/>
                    <a:pt x="171" y="172"/>
                    <a:pt x="172" y="169"/>
                  </a:cubicBezTo>
                  <a:cubicBezTo>
                    <a:pt x="208" y="200"/>
                    <a:pt x="231" y="264"/>
                    <a:pt x="188" y="298"/>
                  </a:cubicBezTo>
                  <a:cubicBezTo>
                    <a:pt x="187" y="299"/>
                    <a:pt x="187" y="299"/>
                    <a:pt x="186" y="300"/>
                  </a:cubicBezTo>
                  <a:cubicBezTo>
                    <a:pt x="183" y="297"/>
                    <a:pt x="179" y="295"/>
                    <a:pt x="175" y="293"/>
                  </a:cubicBezTo>
                  <a:cubicBezTo>
                    <a:pt x="176" y="293"/>
                    <a:pt x="176" y="293"/>
                    <a:pt x="177" y="293"/>
                  </a:cubicBezTo>
                  <a:close/>
                  <a:moveTo>
                    <a:pt x="134" y="301"/>
                  </a:moveTo>
                  <a:cubicBezTo>
                    <a:pt x="158" y="296"/>
                    <a:pt x="174" y="302"/>
                    <a:pt x="190" y="319"/>
                  </a:cubicBezTo>
                  <a:cubicBezTo>
                    <a:pt x="174" y="323"/>
                    <a:pt x="158" y="325"/>
                    <a:pt x="140" y="319"/>
                  </a:cubicBezTo>
                  <a:cubicBezTo>
                    <a:pt x="128" y="316"/>
                    <a:pt x="117" y="310"/>
                    <a:pt x="106" y="305"/>
                  </a:cubicBezTo>
                  <a:cubicBezTo>
                    <a:pt x="115" y="304"/>
                    <a:pt x="124" y="303"/>
                    <a:pt x="134" y="301"/>
                  </a:cubicBezTo>
                  <a:close/>
                  <a:moveTo>
                    <a:pt x="88" y="304"/>
                  </a:moveTo>
                  <a:cubicBezTo>
                    <a:pt x="88" y="304"/>
                    <a:pt x="88" y="304"/>
                    <a:pt x="88" y="304"/>
                  </a:cubicBezTo>
                  <a:cubicBezTo>
                    <a:pt x="106" y="313"/>
                    <a:pt x="123" y="324"/>
                    <a:pt x="141" y="330"/>
                  </a:cubicBezTo>
                  <a:cubicBezTo>
                    <a:pt x="141" y="333"/>
                    <a:pt x="141" y="335"/>
                    <a:pt x="142" y="338"/>
                  </a:cubicBezTo>
                  <a:cubicBezTo>
                    <a:pt x="138" y="337"/>
                    <a:pt x="135" y="336"/>
                    <a:pt x="131" y="336"/>
                  </a:cubicBezTo>
                  <a:cubicBezTo>
                    <a:pt x="121" y="333"/>
                    <a:pt x="110" y="328"/>
                    <a:pt x="100" y="325"/>
                  </a:cubicBezTo>
                  <a:cubicBezTo>
                    <a:pt x="89" y="320"/>
                    <a:pt x="87" y="314"/>
                    <a:pt x="88" y="304"/>
                  </a:cubicBezTo>
                  <a:close/>
                  <a:moveTo>
                    <a:pt x="92" y="332"/>
                  </a:moveTo>
                  <a:cubicBezTo>
                    <a:pt x="108" y="339"/>
                    <a:pt x="126" y="347"/>
                    <a:pt x="144" y="349"/>
                  </a:cubicBezTo>
                  <a:cubicBezTo>
                    <a:pt x="144" y="349"/>
                    <a:pt x="144" y="349"/>
                    <a:pt x="144" y="349"/>
                  </a:cubicBezTo>
                  <a:cubicBezTo>
                    <a:pt x="145" y="357"/>
                    <a:pt x="147" y="364"/>
                    <a:pt x="147" y="371"/>
                  </a:cubicBezTo>
                  <a:cubicBezTo>
                    <a:pt x="142" y="370"/>
                    <a:pt x="138" y="368"/>
                    <a:pt x="133" y="367"/>
                  </a:cubicBezTo>
                  <a:cubicBezTo>
                    <a:pt x="133" y="366"/>
                    <a:pt x="133" y="366"/>
                    <a:pt x="133" y="365"/>
                  </a:cubicBezTo>
                  <a:cubicBezTo>
                    <a:pt x="133" y="361"/>
                    <a:pt x="128" y="360"/>
                    <a:pt x="126" y="363"/>
                  </a:cubicBezTo>
                  <a:cubicBezTo>
                    <a:pt x="125" y="363"/>
                    <a:pt x="125" y="364"/>
                    <a:pt x="125" y="364"/>
                  </a:cubicBezTo>
                  <a:cubicBezTo>
                    <a:pt x="121" y="363"/>
                    <a:pt x="118" y="361"/>
                    <a:pt x="114" y="360"/>
                  </a:cubicBezTo>
                  <a:cubicBezTo>
                    <a:pt x="110" y="359"/>
                    <a:pt x="107" y="357"/>
                    <a:pt x="103" y="355"/>
                  </a:cubicBezTo>
                  <a:cubicBezTo>
                    <a:pt x="103" y="353"/>
                    <a:pt x="101" y="351"/>
                    <a:pt x="99" y="352"/>
                  </a:cubicBezTo>
                  <a:cubicBezTo>
                    <a:pt x="97" y="350"/>
                    <a:pt x="96" y="348"/>
                    <a:pt x="95" y="346"/>
                  </a:cubicBezTo>
                  <a:cubicBezTo>
                    <a:pt x="94" y="341"/>
                    <a:pt x="93" y="337"/>
                    <a:pt x="92" y="332"/>
                  </a:cubicBezTo>
                  <a:close/>
                  <a:moveTo>
                    <a:pt x="96" y="386"/>
                  </a:moveTo>
                  <a:cubicBezTo>
                    <a:pt x="97" y="379"/>
                    <a:pt x="99" y="373"/>
                    <a:pt x="101" y="366"/>
                  </a:cubicBezTo>
                  <a:cubicBezTo>
                    <a:pt x="107" y="369"/>
                    <a:pt x="114" y="371"/>
                    <a:pt x="120" y="374"/>
                  </a:cubicBezTo>
                  <a:cubicBezTo>
                    <a:pt x="115" y="386"/>
                    <a:pt x="112" y="399"/>
                    <a:pt x="109" y="411"/>
                  </a:cubicBezTo>
                  <a:cubicBezTo>
                    <a:pt x="108" y="415"/>
                    <a:pt x="108" y="420"/>
                    <a:pt x="109" y="425"/>
                  </a:cubicBezTo>
                  <a:cubicBezTo>
                    <a:pt x="103" y="421"/>
                    <a:pt x="98" y="418"/>
                    <a:pt x="92" y="416"/>
                  </a:cubicBezTo>
                  <a:cubicBezTo>
                    <a:pt x="93" y="406"/>
                    <a:pt x="94" y="396"/>
                    <a:pt x="96" y="386"/>
                  </a:cubicBezTo>
                  <a:close/>
                  <a:moveTo>
                    <a:pt x="13" y="462"/>
                  </a:moveTo>
                  <a:cubicBezTo>
                    <a:pt x="12" y="461"/>
                    <a:pt x="12" y="461"/>
                    <a:pt x="12" y="461"/>
                  </a:cubicBezTo>
                  <a:cubicBezTo>
                    <a:pt x="12" y="453"/>
                    <a:pt x="14" y="444"/>
                    <a:pt x="13" y="436"/>
                  </a:cubicBezTo>
                  <a:cubicBezTo>
                    <a:pt x="13" y="436"/>
                    <a:pt x="13" y="436"/>
                    <a:pt x="13" y="436"/>
                  </a:cubicBezTo>
                  <a:cubicBezTo>
                    <a:pt x="36" y="445"/>
                    <a:pt x="49" y="463"/>
                    <a:pt x="65" y="481"/>
                  </a:cubicBezTo>
                  <a:cubicBezTo>
                    <a:pt x="69" y="485"/>
                    <a:pt x="75" y="493"/>
                    <a:pt x="81" y="498"/>
                  </a:cubicBezTo>
                  <a:cubicBezTo>
                    <a:pt x="79" y="498"/>
                    <a:pt x="76" y="500"/>
                    <a:pt x="76" y="504"/>
                  </a:cubicBezTo>
                  <a:cubicBezTo>
                    <a:pt x="77" y="509"/>
                    <a:pt x="77" y="515"/>
                    <a:pt x="77" y="520"/>
                  </a:cubicBezTo>
                  <a:cubicBezTo>
                    <a:pt x="53" y="508"/>
                    <a:pt x="34" y="482"/>
                    <a:pt x="13" y="462"/>
                  </a:cubicBezTo>
                  <a:close/>
                  <a:moveTo>
                    <a:pt x="132" y="523"/>
                  </a:moveTo>
                  <a:cubicBezTo>
                    <a:pt x="116" y="529"/>
                    <a:pt x="102" y="529"/>
                    <a:pt x="89" y="525"/>
                  </a:cubicBezTo>
                  <a:cubicBezTo>
                    <a:pt x="89" y="518"/>
                    <a:pt x="89" y="511"/>
                    <a:pt x="89" y="504"/>
                  </a:cubicBezTo>
                  <a:cubicBezTo>
                    <a:pt x="89" y="503"/>
                    <a:pt x="89" y="503"/>
                    <a:pt x="89" y="503"/>
                  </a:cubicBezTo>
                  <a:cubicBezTo>
                    <a:pt x="91" y="504"/>
                    <a:pt x="92" y="504"/>
                    <a:pt x="93"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99" y="497"/>
                    <a:pt x="83" y="483"/>
                  </a:cubicBezTo>
                  <a:cubicBezTo>
                    <a:pt x="75" y="477"/>
                    <a:pt x="69" y="468"/>
                    <a:pt x="63" y="461"/>
                  </a:cubicBezTo>
                  <a:cubicBezTo>
                    <a:pt x="51" y="448"/>
                    <a:pt x="39" y="437"/>
                    <a:pt x="25" y="429"/>
                  </a:cubicBezTo>
                  <a:cubicBezTo>
                    <a:pt x="42" y="412"/>
                    <a:pt x="64"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6" y="454"/>
                    <a:pt x="136" y="455"/>
                  </a:cubicBezTo>
                  <a:cubicBezTo>
                    <a:pt x="137" y="455"/>
                    <a:pt x="137" y="454"/>
                    <a:pt x="137" y="454"/>
                  </a:cubicBezTo>
                  <a:cubicBezTo>
                    <a:pt x="138" y="458"/>
                    <a:pt x="144" y="458"/>
                    <a:pt x="145"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1"/>
                    <a:pt x="194" y="372"/>
                  </a:cubicBezTo>
                  <a:cubicBezTo>
                    <a:pt x="198" y="370"/>
                    <a:pt x="201" y="369"/>
                    <a:pt x="204" y="367"/>
                  </a:cubicBezTo>
                  <a:cubicBezTo>
                    <a:pt x="205" y="367"/>
                    <a:pt x="205" y="366"/>
                    <a:pt x="205" y="366"/>
                  </a:cubicBezTo>
                  <a:cubicBezTo>
                    <a:pt x="205" y="367"/>
                    <a:pt x="204" y="368"/>
                    <a:pt x="204" y="369"/>
                  </a:cubicBezTo>
                  <a:cubicBezTo>
                    <a:pt x="203" y="372"/>
                    <a:pt x="208" y="374"/>
                    <a:pt x="209"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sp>
          <p:nvSpPr>
            <p:cNvPr id="57" name="Freeform 6"/>
            <p:cNvSpPr/>
            <p:nvPr/>
          </p:nvSpPr>
          <p:spPr bwMode="auto">
            <a:xfrm>
              <a:off x="4753" y="3141"/>
              <a:ext cx="176" cy="163"/>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3" y="27"/>
                    <a:pt x="30" y="22"/>
                    <a:pt x="30" y="14"/>
                  </a:cubicBezTo>
                  <a:cubicBezTo>
                    <a:pt x="30" y="6"/>
                    <a:pt x="23"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grpSp>
      <p:grpSp>
        <p:nvGrpSpPr>
          <p:cNvPr id="58" name="组合 57"/>
          <p:cNvGrpSpPr/>
          <p:nvPr/>
        </p:nvGrpSpPr>
        <p:grpSpPr>
          <a:xfrm>
            <a:off x="7213115" y="3140740"/>
            <a:ext cx="573120" cy="811496"/>
            <a:chOff x="8799787" y="2458780"/>
            <a:chExt cx="634974" cy="899077"/>
          </a:xfrm>
          <a:solidFill>
            <a:srgbClr val="35AFA2"/>
          </a:solidFill>
        </p:grpSpPr>
        <p:sp>
          <p:nvSpPr>
            <p:cNvPr id="59" name="Freeform 46"/>
            <p:cNvSpPr>
              <a:spLocks noEditPoints="1"/>
            </p:cNvSpPr>
            <p:nvPr/>
          </p:nvSpPr>
          <p:spPr bwMode="auto">
            <a:xfrm>
              <a:off x="8799787" y="2458780"/>
              <a:ext cx="634974" cy="899077"/>
            </a:xfrm>
            <a:custGeom>
              <a:avLst/>
              <a:gdLst>
                <a:gd name="T0" fmla="*/ 139 w 331"/>
                <a:gd name="T1" fmla="*/ 137 h 469"/>
                <a:gd name="T2" fmla="*/ 143 w 331"/>
                <a:gd name="T3" fmla="*/ 49 h 469"/>
                <a:gd name="T4" fmla="*/ 29 w 331"/>
                <a:gd name="T5" fmla="*/ 88 h 469"/>
                <a:gd name="T6" fmla="*/ 87 w 331"/>
                <a:gd name="T7" fmla="*/ 156 h 469"/>
                <a:gd name="T8" fmla="*/ 25 w 331"/>
                <a:gd name="T9" fmla="*/ 218 h 469"/>
                <a:gd name="T10" fmla="*/ 8 w 331"/>
                <a:gd name="T11" fmla="*/ 323 h 469"/>
                <a:gd name="T12" fmla="*/ 31 w 331"/>
                <a:gd name="T13" fmla="*/ 383 h 469"/>
                <a:gd name="T14" fmla="*/ 121 w 331"/>
                <a:gd name="T15" fmla="*/ 453 h 469"/>
                <a:gd name="T16" fmla="*/ 328 w 331"/>
                <a:gd name="T17" fmla="*/ 316 h 469"/>
                <a:gd name="T18" fmla="*/ 218 w 331"/>
                <a:gd name="T19" fmla="*/ 444 h 469"/>
                <a:gd name="T20" fmla="*/ 69 w 331"/>
                <a:gd name="T21" fmla="*/ 415 h 469"/>
                <a:gd name="T22" fmla="*/ 69 w 331"/>
                <a:gd name="T23" fmla="*/ 418 h 469"/>
                <a:gd name="T24" fmla="*/ 60 w 331"/>
                <a:gd name="T25" fmla="*/ 403 h 469"/>
                <a:gd name="T26" fmla="*/ 61 w 331"/>
                <a:gd name="T27" fmla="*/ 411 h 469"/>
                <a:gd name="T28" fmla="*/ 54 w 331"/>
                <a:gd name="T29" fmla="*/ 403 h 469"/>
                <a:gd name="T30" fmla="*/ 50 w 331"/>
                <a:gd name="T31" fmla="*/ 390 h 469"/>
                <a:gd name="T32" fmla="*/ 48 w 331"/>
                <a:gd name="T33" fmla="*/ 398 h 469"/>
                <a:gd name="T34" fmla="*/ 44 w 331"/>
                <a:gd name="T35" fmla="*/ 378 h 469"/>
                <a:gd name="T36" fmla="*/ 44 w 331"/>
                <a:gd name="T37" fmla="*/ 390 h 469"/>
                <a:gd name="T38" fmla="*/ 40 w 331"/>
                <a:gd name="T39" fmla="*/ 388 h 469"/>
                <a:gd name="T40" fmla="*/ 37 w 331"/>
                <a:gd name="T41" fmla="*/ 367 h 469"/>
                <a:gd name="T42" fmla="*/ 32 w 331"/>
                <a:gd name="T43" fmla="*/ 373 h 469"/>
                <a:gd name="T44" fmla="*/ 32 w 331"/>
                <a:gd name="T45" fmla="*/ 357 h 469"/>
                <a:gd name="T46" fmla="*/ 27 w 331"/>
                <a:gd name="T47" fmla="*/ 363 h 469"/>
                <a:gd name="T48" fmla="*/ 26 w 331"/>
                <a:gd name="T49" fmla="*/ 344 h 469"/>
                <a:gd name="T50" fmla="*/ 25 w 331"/>
                <a:gd name="T51" fmla="*/ 356 h 469"/>
                <a:gd name="T52" fmla="*/ 22 w 331"/>
                <a:gd name="T53" fmla="*/ 350 h 469"/>
                <a:gd name="T54" fmla="*/ 25 w 331"/>
                <a:gd name="T55" fmla="*/ 333 h 469"/>
                <a:gd name="T56" fmla="*/ 20 w 331"/>
                <a:gd name="T57" fmla="*/ 344 h 469"/>
                <a:gd name="T58" fmla="*/ 25 w 331"/>
                <a:gd name="T59" fmla="*/ 312 h 469"/>
                <a:gd name="T60" fmla="*/ 18 w 331"/>
                <a:gd name="T61" fmla="*/ 336 h 469"/>
                <a:gd name="T62" fmla="*/ 16 w 331"/>
                <a:gd name="T63" fmla="*/ 329 h 469"/>
                <a:gd name="T64" fmla="*/ 21 w 331"/>
                <a:gd name="T65" fmla="*/ 307 h 469"/>
                <a:gd name="T66" fmla="*/ 14 w 331"/>
                <a:gd name="T67" fmla="*/ 322 h 469"/>
                <a:gd name="T68" fmla="*/ 13 w 331"/>
                <a:gd name="T69" fmla="*/ 316 h 469"/>
                <a:gd name="T70" fmla="*/ 20 w 331"/>
                <a:gd name="T71" fmla="*/ 290 h 469"/>
                <a:gd name="T72" fmla="*/ 11 w 331"/>
                <a:gd name="T73" fmla="*/ 298 h 469"/>
                <a:gd name="T74" fmla="*/ 11 w 331"/>
                <a:gd name="T75" fmla="*/ 289 h 469"/>
                <a:gd name="T76" fmla="*/ 20 w 331"/>
                <a:gd name="T77" fmla="*/ 263 h 469"/>
                <a:gd name="T78" fmla="*/ 14 w 331"/>
                <a:gd name="T79" fmla="*/ 277 h 469"/>
                <a:gd name="T80" fmla="*/ 12 w 331"/>
                <a:gd name="T81" fmla="*/ 273 h 469"/>
                <a:gd name="T82" fmla="*/ 21 w 331"/>
                <a:gd name="T83" fmla="*/ 253 h 469"/>
                <a:gd name="T84" fmla="*/ 14 w 331"/>
                <a:gd name="T85" fmla="*/ 264 h 469"/>
                <a:gd name="T86" fmla="*/ 19 w 331"/>
                <a:gd name="T87" fmla="*/ 250 h 469"/>
                <a:gd name="T88" fmla="*/ 17 w 331"/>
                <a:gd name="T89" fmla="*/ 254 h 469"/>
                <a:gd name="T90" fmla="*/ 26 w 331"/>
                <a:gd name="T91" fmla="*/ 229 h 469"/>
                <a:gd name="T92" fmla="*/ 117 w 331"/>
                <a:gd name="T93" fmla="*/ 148 h 469"/>
                <a:gd name="T94" fmla="*/ 212 w 331"/>
                <a:gd name="T95" fmla="*/ 148 h 469"/>
                <a:gd name="T96" fmla="*/ 324 w 331"/>
                <a:gd name="T97" fmla="*/ 309 h 469"/>
                <a:gd name="T98" fmla="*/ 40 w 331"/>
                <a:gd name="T99" fmla="*/ 84 h 469"/>
                <a:gd name="T100" fmla="*/ 131 w 331"/>
                <a:gd name="T101" fmla="*/ 53 h 469"/>
                <a:gd name="T102" fmla="*/ 102 w 331"/>
                <a:gd name="T103" fmla="*/ 86 h 469"/>
                <a:gd name="T104" fmla="*/ 73 w 331"/>
                <a:gd name="T105" fmla="*/ 11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1" h="469">
                  <a:moveTo>
                    <a:pt x="320" y="244"/>
                  </a:moveTo>
                  <a:cubicBezTo>
                    <a:pt x="294" y="168"/>
                    <a:pt x="216" y="123"/>
                    <a:pt x="139" y="137"/>
                  </a:cubicBezTo>
                  <a:cubicBezTo>
                    <a:pt x="130" y="109"/>
                    <a:pt x="130" y="109"/>
                    <a:pt x="130" y="109"/>
                  </a:cubicBezTo>
                  <a:cubicBezTo>
                    <a:pt x="145" y="94"/>
                    <a:pt x="150" y="70"/>
                    <a:pt x="143" y="49"/>
                  </a:cubicBezTo>
                  <a:cubicBezTo>
                    <a:pt x="132" y="17"/>
                    <a:pt x="98" y="0"/>
                    <a:pt x="66" y="11"/>
                  </a:cubicBezTo>
                  <a:cubicBezTo>
                    <a:pt x="35" y="22"/>
                    <a:pt x="18" y="56"/>
                    <a:pt x="29" y="88"/>
                  </a:cubicBezTo>
                  <a:cubicBezTo>
                    <a:pt x="36" y="110"/>
                    <a:pt x="56" y="125"/>
                    <a:pt x="78" y="128"/>
                  </a:cubicBezTo>
                  <a:cubicBezTo>
                    <a:pt x="87" y="156"/>
                    <a:pt x="87" y="156"/>
                    <a:pt x="87" y="156"/>
                  </a:cubicBezTo>
                  <a:cubicBezTo>
                    <a:pt x="63" y="170"/>
                    <a:pt x="43" y="190"/>
                    <a:pt x="29" y="213"/>
                  </a:cubicBezTo>
                  <a:cubicBezTo>
                    <a:pt x="28" y="215"/>
                    <a:pt x="27" y="216"/>
                    <a:pt x="25" y="218"/>
                  </a:cubicBezTo>
                  <a:cubicBezTo>
                    <a:pt x="6" y="247"/>
                    <a:pt x="0" y="280"/>
                    <a:pt x="6" y="314"/>
                  </a:cubicBezTo>
                  <a:cubicBezTo>
                    <a:pt x="7" y="317"/>
                    <a:pt x="7" y="320"/>
                    <a:pt x="8" y="323"/>
                  </a:cubicBezTo>
                  <a:cubicBezTo>
                    <a:pt x="9" y="331"/>
                    <a:pt x="11" y="340"/>
                    <a:pt x="14" y="348"/>
                  </a:cubicBezTo>
                  <a:cubicBezTo>
                    <a:pt x="19" y="361"/>
                    <a:pt x="24" y="372"/>
                    <a:pt x="31" y="383"/>
                  </a:cubicBezTo>
                  <a:cubicBezTo>
                    <a:pt x="35" y="391"/>
                    <a:pt x="40" y="398"/>
                    <a:pt x="46" y="405"/>
                  </a:cubicBezTo>
                  <a:cubicBezTo>
                    <a:pt x="65" y="430"/>
                    <a:pt x="91" y="445"/>
                    <a:pt x="121" y="453"/>
                  </a:cubicBezTo>
                  <a:cubicBezTo>
                    <a:pt x="186" y="469"/>
                    <a:pt x="257" y="450"/>
                    <a:pt x="298" y="395"/>
                  </a:cubicBezTo>
                  <a:cubicBezTo>
                    <a:pt x="315" y="371"/>
                    <a:pt x="325" y="344"/>
                    <a:pt x="328" y="316"/>
                  </a:cubicBezTo>
                  <a:cubicBezTo>
                    <a:pt x="331" y="292"/>
                    <a:pt x="329" y="268"/>
                    <a:pt x="320" y="244"/>
                  </a:cubicBezTo>
                  <a:close/>
                  <a:moveTo>
                    <a:pt x="218" y="444"/>
                  </a:moveTo>
                  <a:cubicBezTo>
                    <a:pt x="166" y="462"/>
                    <a:pt x="111" y="451"/>
                    <a:pt x="71" y="420"/>
                  </a:cubicBezTo>
                  <a:cubicBezTo>
                    <a:pt x="70" y="418"/>
                    <a:pt x="70" y="417"/>
                    <a:pt x="69" y="415"/>
                  </a:cubicBezTo>
                  <a:cubicBezTo>
                    <a:pt x="69" y="415"/>
                    <a:pt x="68" y="415"/>
                    <a:pt x="68" y="416"/>
                  </a:cubicBezTo>
                  <a:cubicBezTo>
                    <a:pt x="68" y="416"/>
                    <a:pt x="68" y="417"/>
                    <a:pt x="69" y="418"/>
                  </a:cubicBezTo>
                  <a:cubicBezTo>
                    <a:pt x="67" y="417"/>
                    <a:pt x="66" y="415"/>
                    <a:pt x="64" y="414"/>
                  </a:cubicBezTo>
                  <a:cubicBezTo>
                    <a:pt x="63" y="411"/>
                    <a:pt x="61" y="407"/>
                    <a:pt x="60" y="403"/>
                  </a:cubicBezTo>
                  <a:cubicBezTo>
                    <a:pt x="60" y="402"/>
                    <a:pt x="58" y="402"/>
                    <a:pt x="58" y="403"/>
                  </a:cubicBezTo>
                  <a:cubicBezTo>
                    <a:pt x="59" y="406"/>
                    <a:pt x="60" y="408"/>
                    <a:pt x="61" y="411"/>
                  </a:cubicBezTo>
                  <a:cubicBezTo>
                    <a:pt x="58" y="409"/>
                    <a:pt x="56" y="407"/>
                    <a:pt x="54" y="404"/>
                  </a:cubicBezTo>
                  <a:cubicBezTo>
                    <a:pt x="54" y="404"/>
                    <a:pt x="54" y="403"/>
                    <a:pt x="54" y="403"/>
                  </a:cubicBezTo>
                  <a:cubicBezTo>
                    <a:pt x="52" y="399"/>
                    <a:pt x="52" y="394"/>
                    <a:pt x="51" y="390"/>
                  </a:cubicBezTo>
                  <a:cubicBezTo>
                    <a:pt x="51" y="390"/>
                    <a:pt x="50" y="390"/>
                    <a:pt x="50" y="390"/>
                  </a:cubicBezTo>
                  <a:cubicBezTo>
                    <a:pt x="50" y="394"/>
                    <a:pt x="50" y="397"/>
                    <a:pt x="51" y="401"/>
                  </a:cubicBezTo>
                  <a:cubicBezTo>
                    <a:pt x="50" y="400"/>
                    <a:pt x="49" y="399"/>
                    <a:pt x="48" y="398"/>
                  </a:cubicBezTo>
                  <a:cubicBezTo>
                    <a:pt x="48" y="395"/>
                    <a:pt x="47" y="392"/>
                    <a:pt x="47" y="389"/>
                  </a:cubicBezTo>
                  <a:cubicBezTo>
                    <a:pt x="46" y="386"/>
                    <a:pt x="45" y="382"/>
                    <a:pt x="44" y="378"/>
                  </a:cubicBezTo>
                  <a:cubicBezTo>
                    <a:pt x="44" y="378"/>
                    <a:pt x="43" y="378"/>
                    <a:pt x="43" y="379"/>
                  </a:cubicBezTo>
                  <a:cubicBezTo>
                    <a:pt x="43" y="382"/>
                    <a:pt x="44" y="386"/>
                    <a:pt x="44" y="390"/>
                  </a:cubicBezTo>
                  <a:cubicBezTo>
                    <a:pt x="45" y="391"/>
                    <a:pt x="45" y="393"/>
                    <a:pt x="45" y="394"/>
                  </a:cubicBezTo>
                  <a:cubicBezTo>
                    <a:pt x="43" y="392"/>
                    <a:pt x="42" y="390"/>
                    <a:pt x="40" y="388"/>
                  </a:cubicBezTo>
                  <a:cubicBezTo>
                    <a:pt x="40" y="381"/>
                    <a:pt x="39" y="374"/>
                    <a:pt x="38" y="366"/>
                  </a:cubicBezTo>
                  <a:cubicBezTo>
                    <a:pt x="38" y="366"/>
                    <a:pt x="37" y="366"/>
                    <a:pt x="37" y="367"/>
                  </a:cubicBezTo>
                  <a:cubicBezTo>
                    <a:pt x="37" y="372"/>
                    <a:pt x="37" y="378"/>
                    <a:pt x="38" y="384"/>
                  </a:cubicBezTo>
                  <a:cubicBezTo>
                    <a:pt x="36" y="380"/>
                    <a:pt x="34" y="377"/>
                    <a:pt x="32" y="373"/>
                  </a:cubicBezTo>
                  <a:cubicBezTo>
                    <a:pt x="32" y="368"/>
                    <a:pt x="32" y="363"/>
                    <a:pt x="33" y="357"/>
                  </a:cubicBezTo>
                  <a:cubicBezTo>
                    <a:pt x="33" y="357"/>
                    <a:pt x="32" y="356"/>
                    <a:pt x="32" y="357"/>
                  </a:cubicBezTo>
                  <a:cubicBezTo>
                    <a:pt x="31" y="361"/>
                    <a:pt x="30" y="365"/>
                    <a:pt x="30" y="369"/>
                  </a:cubicBezTo>
                  <a:cubicBezTo>
                    <a:pt x="29" y="367"/>
                    <a:pt x="28" y="365"/>
                    <a:pt x="27" y="363"/>
                  </a:cubicBezTo>
                  <a:cubicBezTo>
                    <a:pt x="28" y="361"/>
                    <a:pt x="27" y="358"/>
                    <a:pt x="27" y="356"/>
                  </a:cubicBezTo>
                  <a:cubicBezTo>
                    <a:pt x="27" y="352"/>
                    <a:pt x="27" y="348"/>
                    <a:pt x="26" y="344"/>
                  </a:cubicBezTo>
                  <a:cubicBezTo>
                    <a:pt x="26" y="343"/>
                    <a:pt x="26" y="343"/>
                    <a:pt x="26" y="344"/>
                  </a:cubicBezTo>
                  <a:cubicBezTo>
                    <a:pt x="25" y="348"/>
                    <a:pt x="25" y="352"/>
                    <a:pt x="25" y="356"/>
                  </a:cubicBezTo>
                  <a:cubicBezTo>
                    <a:pt x="25" y="357"/>
                    <a:pt x="25" y="357"/>
                    <a:pt x="25" y="358"/>
                  </a:cubicBezTo>
                  <a:cubicBezTo>
                    <a:pt x="24" y="355"/>
                    <a:pt x="23" y="353"/>
                    <a:pt x="22" y="350"/>
                  </a:cubicBezTo>
                  <a:cubicBezTo>
                    <a:pt x="22" y="348"/>
                    <a:pt x="22" y="346"/>
                    <a:pt x="23" y="345"/>
                  </a:cubicBezTo>
                  <a:cubicBezTo>
                    <a:pt x="23" y="340"/>
                    <a:pt x="24" y="337"/>
                    <a:pt x="25" y="333"/>
                  </a:cubicBezTo>
                  <a:cubicBezTo>
                    <a:pt x="25" y="332"/>
                    <a:pt x="24" y="331"/>
                    <a:pt x="24" y="332"/>
                  </a:cubicBezTo>
                  <a:cubicBezTo>
                    <a:pt x="23" y="335"/>
                    <a:pt x="21" y="340"/>
                    <a:pt x="20" y="344"/>
                  </a:cubicBezTo>
                  <a:cubicBezTo>
                    <a:pt x="20" y="343"/>
                    <a:pt x="20" y="342"/>
                    <a:pt x="19" y="341"/>
                  </a:cubicBezTo>
                  <a:cubicBezTo>
                    <a:pt x="20" y="331"/>
                    <a:pt x="22" y="321"/>
                    <a:pt x="25" y="312"/>
                  </a:cubicBezTo>
                  <a:cubicBezTo>
                    <a:pt x="25" y="311"/>
                    <a:pt x="24" y="311"/>
                    <a:pt x="24" y="311"/>
                  </a:cubicBezTo>
                  <a:cubicBezTo>
                    <a:pt x="21" y="319"/>
                    <a:pt x="19" y="328"/>
                    <a:pt x="18" y="336"/>
                  </a:cubicBezTo>
                  <a:cubicBezTo>
                    <a:pt x="18" y="336"/>
                    <a:pt x="18" y="336"/>
                    <a:pt x="18" y="335"/>
                  </a:cubicBezTo>
                  <a:cubicBezTo>
                    <a:pt x="17" y="333"/>
                    <a:pt x="16" y="331"/>
                    <a:pt x="16" y="329"/>
                  </a:cubicBezTo>
                  <a:cubicBezTo>
                    <a:pt x="16" y="326"/>
                    <a:pt x="16" y="323"/>
                    <a:pt x="16" y="320"/>
                  </a:cubicBezTo>
                  <a:cubicBezTo>
                    <a:pt x="17" y="316"/>
                    <a:pt x="18" y="311"/>
                    <a:pt x="21" y="307"/>
                  </a:cubicBezTo>
                  <a:cubicBezTo>
                    <a:pt x="21" y="307"/>
                    <a:pt x="20" y="306"/>
                    <a:pt x="20" y="307"/>
                  </a:cubicBezTo>
                  <a:cubicBezTo>
                    <a:pt x="18" y="311"/>
                    <a:pt x="15" y="317"/>
                    <a:pt x="14" y="322"/>
                  </a:cubicBezTo>
                  <a:cubicBezTo>
                    <a:pt x="14" y="320"/>
                    <a:pt x="13" y="318"/>
                    <a:pt x="13" y="316"/>
                  </a:cubicBezTo>
                  <a:cubicBezTo>
                    <a:pt x="13" y="316"/>
                    <a:pt x="13" y="316"/>
                    <a:pt x="13" y="316"/>
                  </a:cubicBezTo>
                  <a:cubicBezTo>
                    <a:pt x="14" y="307"/>
                    <a:pt x="16" y="299"/>
                    <a:pt x="20" y="291"/>
                  </a:cubicBezTo>
                  <a:cubicBezTo>
                    <a:pt x="20" y="290"/>
                    <a:pt x="20" y="290"/>
                    <a:pt x="20" y="290"/>
                  </a:cubicBezTo>
                  <a:cubicBezTo>
                    <a:pt x="16" y="296"/>
                    <a:pt x="13" y="303"/>
                    <a:pt x="12" y="310"/>
                  </a:cubicBezTo>
                  <a:cubicBezTo>
                    <a:pt x="11" y="306"/>
                    <a:pt x="11" y="302"/>
                    <a:pt x="11" y="298"/>
                  </a:cubicBezTo>
                  <a:cubicBezTo>
                    <a:pt x="11" y="295"/>
                    <a:pt x="11" y="292"/>
                    <a:pt x="11" y="289"/>
                  </a:cubicBezTo>
                  <a:cubicBezTo>
                    <a:pt x="11" y="289"/>
                    <a:pt x="11" y="289"/>
                    <a:pt x="11" y="289"/>
                  </a:cubicBezTo>
                  <a:cubicBezTo>
                    <a:pt x="13" y="285"/>
                    <a:pt x="14" y="281"/>
                    <a:pt x="15" y="277"/>
                  </a:cubicBezTo>
                  <a:cubicBezTo>
                    <a:pt x="16" y="272"/>
                    <a:pt x="18" y="268"/>
                    <a:pt x="20" y="263"/>
                  </a:cubicBezTo>
                  <a:cubicBezTo>
                    <a:pt x="21" y="263"/>
                    <a:pt x="20" y="263"/>
                    <a:pt x="20" y="263"/>
                  </a:cubicBezTo>
                  <a:cubicBezTo>
                    <a:pt x="18" y="268"/>
                    <a:pt x="16" y="272"/>
                    <a:pt x="14" y="277"/>
                  </a:cubicBezTo>
                  <a:cubicBezTo>
                    <a:pt x="13" y="279"/>
                    <a:pt x="12" y="281"/>
                    <a:pt x="11" y="284"/>
                  </a:cubicBezTo>
                  <a:cubicBezTo>
                    <a:pt x="11" y="280"/>
                    <a:pt x="12" y="277"/>
                    <a:pt x="12" y="273"/>
                  </a:cubicBezTo>
                  <a:cubicBezTo>
                    <a:pt x="13" y="270"/>
                    <a:pt x="14" y="268"/>
                    <a:pt x="15" y="265"/>
                  </a:cubicBezTo>
                  <a:cubicBezTo>
                    <a:pt x="17" y="261"/>
                    <a:pt x="19" y="257"/>
                    <a:pt x="21" y="253"/>
                  </a:cubicBezTo>
                  <a:cubicBezTo>
                    <a:pt x="22" y="253"/>
                    <a:pt x="21" y="253"/>
                    <a:pt x="21" y="253"/>
                  </a:cubicBezTo>
                  <a:cubicBezTo>
                    <a:pt x="19" y="256"/>
                    <a:pt x="16" y="260"/>
                    <a:pt x="14" y="264"/>
                  </a:cubicBezTo>
                  <a:cubicBezTo>
                    <a:pt x="15" y="262"/>
                    <a:pt x="15" y="260"/>
                    <a:pt x="15" y="258"/>
                  </a:cubicBezTo>
                  <a:cubicBezTo>
                    <a:pt x="17" y="255"/>
                    <a:pt x="18" y="253"/>
                    <a:pt x="19" y="250"/>
                  </a:cubicBezTo>
                  <a:cubicBezTo>
                    <a:pt x="19" y="250"/>
                    <a:pt x="19" y="250"/>
                    <a:pt x="19" y="250"/>
                  </a:cubicBezTo>
                  <a:cubicBezTo>
                    <a:pt x="18" y="251"/>
                    <a:pt x="17" y="253"/>
                    <a:pt x="17" y="254"/>
                  </a:cubicBezTo>
                  <a:cubicBezTo>
                    <a:pt x="18" y="247"/>
                    <a:pt x="21" y="240"/>
                    <a:pt x="24" y="234"/>
                  </a:cubicBezTo>
                  <a:cubicBezTo>
                    <a:pt x="24" y="232"/>
                    <a:pt x="25" y="231"/>
                    <a:pt x="26" y="229"/>
                  </a:cubicBezTo>
                  <a:cubicBezTo>
                    <a:pt x="41" y="202"/>
                    <a:pt x="64" y="182"/>
                    <a:pt x="87" y="161"/>
                  </a:cubicBezTo>
                  <a:cubicBezTo>
                    <a:pt x="97" y="156"/>
                    <a:pt x="106" y="151"/>
                    <a:pt x="117" y="148"/>
                  </a:cubicBezTo>
                  <a:cubicBezTo>
                    <a:pt x="119" y="147"/>
                    <a:pt x="121" y="147"/>
                    <a:pt x="123" y="146"/>
                  </a:cubicBezTo>
                  <a:cubicBezTo>
                    <a:pt x="152" y="144"/>
                    <a:pt x="183" y="142"/>
                    <a:pt x="212" y="148"/>
                  </a:cubicBezTo>
                  <a:cubicBezTo>
                    <a:pt x="243" y="156"/>
                    <a:pt x="269" y="174"/>
                    <a:pt x="289" y="199"/>
                  </a:cubicBezTo>
                  <a:cubicBezTo>
                    <a:pt x="313" y="230"/>
                    <a:pt x="325" y="270"/>
                    <a:pt x="324" y="309"/>
                  </a:cubicBezTo>
                  <a:cubicBezTo>
                    <a:pt x="319" y="369"/>
                    <a:pt x="279" y="424"/>
                    <a:pt x="218" y="444"/>
                  </a:cubicBezTo>
                  <a:close/>
                  <a:moveTo>
                    <a:pt x="40" y="84"/>
                  </a:moveTo>
                  <a:cubicBezTo>
                    <a:pt x="32" y="59"/>
                    <a:pt x="45" y="31"/>
                    <a:pt x="70" y="23"/>
                  </a:cubicBezTo>
                  <a:cubicBezTo>
                    <a:pt x="95" y="14"/>
                    <a:pt x="123" y="28"/>
                    <a:pt x="131" y="53"/>
                  </a:cubicBezTo>
                  <a:cubicBezTo>
                    <a:pt x="136" y="68"/>
                    <a:pt x="134" y="84"/>
                    <a:pt x="125" y="96"/>
                  </a:cubicBezTo>
                  <a:cubicBezTo>
                    <a:pt x="121" y="87"/>
                    <a:pt x="111" y="83"/>
                    <a:pt x="102" y="86"/>
                  </a:cubicBezTo>
                  <a:cubicBezTo>
                    <a:pt x="85" y="92"/>
                    <a:pt x="85" y="92"/>
                    <a:pt x="85" y="92"/>
                  </a:cubicBezTo>
                  <a:cubicBezTo>
                    <a:pt x="76" y="95"/>
                    <a:pt x="71" y="105"/>
                    <a:pt x="73" y="114"/>
                  </a:cubicBezTo>
                  <a:cubicBezTo>
                    <a:pt x="58" y="110"/>
                    <a:pt x="46" y="99"/>
                    <a:pt x="40"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sp>
          <p:nvSpPr>
            <p:cNvPr id="60" name="Freeform 47"/>
            <p:cNvSpPr/>
            <p:nvPr/>
          </p:nvSpPr>
          <p:spPr bwMode="auto">
            <a:xfrm>
              <a:off x="9063891" y="2876476"/>
              <a:ext cx="155466" cy="164831"/>
            </a:xfrm>
            <a:custGeom>
              <a:avLst/>
              <a:gdLst>
                <a:gd name="T0" fmla="*/ 0 w 81"/>
                <a:gd name="T1" fmla="*/ 0 h 86"/>
                <a:gd name="T2" fmla="*/ 21 w 81"/>
                <a:gd name="T3" fmla="*/ 79 h 86"/>
                <a:gd name="T4" fmla="*/ 23 w 81"/>
                <a:gd name="T5" fmla="*/ 84 h 86"/>
                <a:gd name="T6" fmla="*/ 26 w 81"/>
                <a:gd name="T7" fmla="*/ 85 h 86"/>
                <a:gd name="T8" fmla="*/ 30 w 81"/>
                <a:gd name="T9" fmla="*/ 85 h 86"/>
                <a:gd name="T10" fmla="*/ 33 w 81"/>
                <a:gd name="T11" fmla="*/ 81 h 86"/>
                <a:gd name="T12" fmla="*/ 81 w 81"/>
                <a:gd name="T13" fmla="*/ 16 h 86"/>
                <a:gd name="T14" fmla="*/ 29 w 81"/>
                <a:gd name="T15" fmla="*/ 68 h 86"/>
                <a:gd name="T16" fmla="*/ 0 w 81"/>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6">
                  <a:moveTo>
                    <a:pt x="0" y="0"/>
                  </a:moveTo>
                  <a:cubicBezTo>
                    <a:pt x="21" y="79"/>
                    <a:pt x="21" y="79"/>
                    <a:pt x="21" y="79"/>
                  </a:cubicBezTo>
                  <a:cubicBezTo>
                    <a:pt x="20" y="81"/>
                    <a:pt x="21" y="83"/>
                    <a:pt x="23" y="84"/>
                  </a:cubicBezTo>
                  <a:cubicBezTo>
                    <a:pt x="24" y="85"/>
                    <a:pt x="25" y="85"/>
                    <a:pt x="26" y="85"/>
                  </a:cubicBezTo>
                  <a:cubicBezTo>
                    <a:pt x="27" y="86"/>
                    <a:pt x="28" y="86"/>
                    <a:pt x="30" y="85"/>
                  </a:cubicBezTo>
                  <a:cubicBezTo>
                    <a:pt x="31" y="84"/>
                    <a:pt x="33" y="83"/>
                    <a:pt x="33" y="81"/>
                  </a:cubicBezTo>
                  <a:cubicBezTo>
                    <a:pt x="81" y="16"/>
                    <a:pt x="81" y="16"/>
                    <a:pt x="81" y="16"/>
                  </a:cubicBezTo>
                  <a:cubicBezTo>
                    <a:pt x="29" y="68"/>
                    <a:pt x="29" y="68"/>
                    <a:pt x="29" y="6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sp>
          <p:nvSpPr>
            <p:cNvPr id="61" name="Freeform 48"/>
            <p:cNvSpPr/>
            <p:nvPr/>
          </p:nvSpPr>
          <p:spPr bwMode="auto">
            <a:xfrm>
              <a:off x="8820391" y="2986988"/>
              <a:ext cx="20604" cy="48700"/>
            </a:xfrm>
            <a:custGeom>
              <a:avLst/>
              <a:gdLst>
                <a:gd name="T0" fmla="*/ 10 w 11"/>
                <a:gd name="T1" fmla="*/ 0 h 26"/>
                <a:gd name="T2" fmla="*/ 3 w 11"/>
                <a:gd name="T3" fmla="*/ 13 h 26"/>
                <a:gd name="T4" fmla="*/ 1 w 11"/>
                <a:gd name="T5" fmla="*/ 26 h 26"/>
                <a:gd name="T6" fmla="*/ 2 w 11"/>
                <a:gd name="T7" fmla="*/ 26 h 26"/>
                <a:gd name="T8" fmla="*/ 5 w 11"/>
                <a:gd name="T9" fmla="*/ 14 h 26"/>
                <a:gd name="T10" fmla="*/ 10 w 11"/>
                <a:gd name="T11" fmla="*/ 0 h 26"/>
                <a:gd name="T12" fmla="*/ 10 w 1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1" h="26">
                  <a:moveTo>
                    <a:pt x="10" y="0"/>
                  </a:moveTo>
                  <a:cubicBezTo>
                    <a:pt x="7" y="4"/>
                    <a:pt x="5" y="9"/>
                    <a:pt x="3" y="13"/>
                  </a:cubicBezTo>
                  <a:cubicBezTo>
                    <a:pt x="2" y="17"/>
                    <a:pt x="0" y="22"/>
                    <a:pt x="1" y="26"/>
                  </a:cubicBezTo>
                  <a:cubicBezTo>
                    <a:pt x="1" y="26"/>
                    <a:pt x="1" y="26"/>
                    <a:pt x="2" y="26"/>
                  </a:cubicBezTo>
                  <a:cubicBezTo>
                    <a:pt x="4" y="22"/>
                    <a:pt x="4" y="18"/>
                    <a:pt x="5" y="14"/>
                  </a:cubicBezTo>
                  <a:cubicBezTo>
                    <a:pt x="6" y="9"/>
                    <a:pt x="8" y="5"/>
                    <a:pt x="10" y="0"/>
                  </a:cubicBezTo>
                  <a:cubicBezTo>
                    <a:pt x="11" y="0"/>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sp>
          <p:nvSpPr>
            <p:cNvPr id="62" name="Freeform 49"/>
            <p:cNvSpPr/>
            <p:nvPr/>
          </p:nvSpPr>
          <p:spPr bwMode="auto">
            <a:xfrm>
              <a:off x="9195006" y="2771584"/>
              <a:ext cx="3746" cy="3746"/>
            </a:xfrm>
            <a:custGeom>
              <a:avLst/>
              <a:gdLst>
                <a:gd name="T0" fmla="*/ 1 w 2"/>
                <a:gd name="T1" fmla="*/ 2 h 2"/>
                <a:gd name="T2" fmla="*/ 1 w 2"/>
                <a:gd name="T3" fmla="*/ 1 h 2"/>
                <a:gd name="T4" fmla="*/ 1 w 2"/>
                <a:gd name="T5" fmla="*/ 2 h 2"/>
              </a:gdLst>
              <a:ahLst/>
              <a:cxnLst>
                <a:cxn ang="0">
                  <a:pos x="T0" y="T1"/>
                </a:cxn>
                <a:cxn ang="0">
                  <a:pos x="T2" y="T3"/>
                </a:cxn>
                <a:cxn ang="0">
                  <a:pos x="T4" y="T5"/>
                </a:cxn>
              </a:cxnLst>
              <a:rect l="0" t="0" r="r" b="b"/>
              <a:pathLst>
                <a:path w="2" h="2">
                  <a:moveTo>
                    <a:pt x="1" y="2"/>
                  </a:moveTo>
                  <a:cubicBezTo>
                    <a:pt x="2" y="2"/>
                    <a:pt x="2" y="0"/>
                    <a:pt x="1" y="1"/>
                  </a:cubicBezTo>
                  <a:cubicBezTo>
                    <a:pt x="0"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sp>
          <p:nvSpPr>
            <p:cNvPr id="63" name="Freeform 50"/>
            <p:cNvSpPr>
              <a:spLocks noEditPoints="1"/>
            </p:cNvSpPr>
            <p:nvPr/>
          </p:nvSpPr>
          <p:spPr bwMode="auto">
            <a:xfrm>
              <a:off x="8829757" y="2765965"/>
              <a:ext cx="560051" cy="522589"/>
            </a:xfrm>
            <a:custGeom>
              <a:avLst/>
              <a:gdLst>
                <a:gd name="T0" fmla="*/ 287 w 292"/>
                <a:gd name="T1" fmla="*/ 107 h 273"/>
                <a:gd name="T2" fmla="*/ 284 w 292"/>
                <a:gd name="T3" fmla="*/ 111 h 273"/>
                <a:gd name="T4" fmla="*/ 281 w 292"/>
                <a:gd name="T5" fmla="*/ 101 h 273"/>
                <a:gd name="T6" fmla="*/ 275 w 292"/>
                <a:gd name="T7" fmla="*/ 72 h 273"/>
                <a:gd name="T8" fmla="*/ 275 w 292"/>
                <a:gd name="T9" fmla="*/ 84 h 273"/>
                <a:gd name="T10" fmla="*/ 267 w 292"/>
                <a:gd name="T11" fmla="*/ 62 h 273"/>
                <a:gd name="T12" fmla="*/ 265 w 292"/>
                <a:gd name="T13" fmla="*/ 65 h 273"/>
                <a:gd name="T14" fmla="*/ 262 w 292"/>
                <a:gd name="T15" fmla="*/ 59 h 273"/>
                <a:gd name="T16" fmla="*/ 248 w 292"/>
                <a:gd name="T17" fmla="*/ 34 h 273"/>
                <a:gd name="T18" fmla="*/ 244 w 292"/>
                <a:gd name="T19" fmla="*/ 38 h 273"/>
                <a:gd name="T20" fmla="*/ 239 w 292"/>
                <a:gd name="T21" fmla="*/ 34 h 273"/>
                <a:gd name="T22" fmla="*/ 226 w 292"/>
                <a:gd name="T23" fmla="*/ 21 h 273"/>
                <a:gd name="T24" fmla="*/ 220 w 292"/>
                <a:gd name="T25" fmla="*/ 19 h 273"/>
                <a:gd name="T26" fmla="*/ 219 w 292"/>
                <a:gd name="T27" fmla="*/ 20 h 273"/>
                <a:gd name="T28" fmla="*/ 206 w 292"/>
                <a:gd name="T29" fmla="*/ 8 h 273"/>
                <a:gd name="T30" fmla="*/ 205 w 292"/>
                <a:gd name="T31" fmla="*/ 13 h 273"/>
                <a:gd name="T32" fmla="*/ 201 w 292"/>
                <a:gd name="T33" fmla="*/ 11 h 273"/>
                <a:gd name="T34" fmla="*/ 188 w 292"/>
                <a:gd name="T35" fmla="*/ 7 h 273"/>
                <a:gd name="T36" fmla="*/ 182 w 292"/>
                <a:gd name="T37" fmla="*/ 1 h 273"/>
                <a:gd name="T38" fmla="*/ 182 w 292"/>
                <a:gd name="T39" fmla="*/ 1 h 273"/>
                <a:gd name="T40" fmla="*/ 182 w 292"/>
                <a:gd name="T41" fmla="*/ 1 h 273"/>
                <a:gd name="T42" fmla="*/ 185 w 292"/>
                <a:gd name="T43" fmla="*/ 6 h 273"/>
                <a:gd name="T44" fmla="*/ 24 w 292"/>
                <a:gd name="T45" fmla="*/ 180 h 273"/>
                <a:gd name="T46" fmla="*/ 56 w 292"/>
                <a:gd name="T47" fmla="*/ 231 h 273"/>
                <a:gd name="T48" fmla="*/ 195 w 292"/>
                <a:gd name="T49" fmla="*/ 264 h 273"/>
                <a:gd name="T50" fmla="*/ 285 w 292"/>
                <a:gd name="T51" fmla="*/ 168 h 273"/>
                <a:gd name="T52" fmla="*/ 291 w 292"/>
                <a:gd name="T53" fmla="*/ 154 h 273"/>
                <a:gd name="T54" fmla="*/ 285 w 292"/>
                <a:gd name="T55" fmla="*/ 152 h 273"/>
                <a:gd name="T56" fmla="*/ 287 w 292"/>
                <a:gd name="T57" fmla="*/ 144 h 273"/>
                <a:gd name="T58" fmla="*/ 287 w 292"/>
                <a:gd name="T59" fmla="*/ 134 h 273"/>
                <a:gd name="T60" fmla="*/ 249 w 292"/>
                <a:gd name="T61" fmla="*/ 153 h 273"/>
                <a:gd name="T62" fmla="*/ 275 w 292"/>
                <a:gd name="T63" fmla="*/ 164 h 273"/>
                <a:gd name="T64" fmla="*/ 252 w 292"/>
                <a:gd name="T65" fmla="*/ 212 h 273"/>
                <a:gd name="T66" fmla="*/ 228 w 292"/>
                <a:gd name="T67" fmla="*/ 208 h 273"/>
                <a:gd name="T68" fmla="*/ 200 w 292"/>
                <a:gd name="T69" fmla="*/ 253 h 273"/>
                <a:gd name="T70" fmla="*/ 186 w 292"/>
                <a:gd name="T71" fmla="*/ 229 h 273"/>
                <a:gd name="T72" fmla="*/ 189 w 292"/>
                <a:gd name="T73" fmla="*/ 257 h 273"/>
                <a:gd name="T74" fmla="*/ 136 w 292"/>
                <a:gd name="T75" fmla="*/ 261 h 273"/>
                <a:gd name="T76" fmla="*/ 127 w 292"/>
                <a:gd name="T77" fmla="*/ 238 h 273"/>
                <a:gd name="T78" fmla="*/ 74 w 292"/>
                <a:gd name="T79" fmla="*/ 237 h 273"/>
                <a:gd name="T80" fmla="*/ 88 w 292"/>
                <a:gd name="T81" fmla="*/ 212 h 273"/>
                <a:gd name="T82" fmla="*/ 65 w 292"/>
                <a:gd name="T83" fmla="*/ 229 h 273"/>
                <a:gd name="T84" fmla="*/ 55 w 292"/>
                <a:gd name="T85" fmla="*/ 178 h 273"/>
                <a:gd name="T86" fmla="*/ 31 w 292"/>
                <a:gd name="T87" fmla="*/ 173 h 273"/>
                <a:gd name="T88" fmla="*/ 26 w 292"/>
                <a:gd name="T89" fmla="*/ 120 h 273"/>
                <a:gd name="T90" fmla="*/ 54 w 292"/>
                <a:gd name="T91" fmla="*/ 120 h 273"/>
                <a:gd name="T92" fmla="*/ 27 w 292"/>
                <a:gd name="T93" fmla="*/ 108 h 273"/>
                <a:gd name="T94" fmla="*/ 67 w 292"/>
                <a:gd name="T95" fmla="*/ 74 h 273"/>
                <a:gd name="T96" fmla="*/ 75 w 292"/>
                <a:gd name="T97" fmla="*/ 64 h 273"/>
                <a:gd name="T98" fmla="*/ 102 w 292"/>
                <a:gd name="T99" fmla="*/ 19 h 273"/>
                <a:gd name="T100" fmla="*/ 117 w 292"/>
                <a:gd name="T101" fmla="*/ 44 h 273"/>
                <a:gd name="T102" fmla="*/ 114 w 292"/>
                <a:gd name="T103" fmla="*/ 15 h 273"/>
                <a:gd name="T104" fmla="*/ 163 w 292"/>
                <a:gd name="T105" fmla="*/ 32 h 273"/>
                <a:gd name="T106" fmla="*/ 175 w 292"/>
                <a:gd name="T107" fmla="*/ 34 h 273"/>
                <a:gd name="T108" fmla="*/ 228 w 292"/>
                <a:gd name="T109" fmla="*/ 35 h 273"/>
                <a:gd name="T110" fmla="*/ 214 w 292"/>
                <a:gd name="T111" fmla="*/ 52 h 273"/>
                <a:gd name="T112" fmla="*/ 223 w 292"/>
                <a:gd name="T113" fmla="*/ 60 h 273"/>
                <a:gd name="T114" fmla="*/ 268 w 292"/>
                <a:gd name="T115" fmla="*/ 87 h 273"/>
                <a:gd name="T116" fmla="*/ 244 w 292"/>
                <a:gd name="T117" fmla="*/ 102 h 273"/>
                <a:gd name="T118" fmla="*/ 272 w 292"/>
                <a:gd name="T119" fmla="*/ 9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2" h="273">
                  <a:moveTo>
                    <a:pt x="287" y="134"/>
                  </a:moveTo>
                  <a:cubicBezTo>
                    <a:pt x="291" y="127"/>
                    <a:pt x="289" y="115"/>
                    <a:pt x="288" y="107"/>
                  </a:cubicBezTo>
                  <a:cubicBezTo>
                    <a:pt x="288" y="106"/>
                    <a:pt x="287" y="106"/>
                    <a:pt x="287" y="107"/>
                  </a:cubicBezTo>
                  <a:cubicBezTo>
                    <a:pt x="287" y="112"/>
                    <a:pt x="287" y="117"/>
                    <a:pt x="286" y="122"/>
                  </a:cubicBezTo>
                  <a:cubicBezTo>
                    <a:pt x="286" y="124"/>
                    <a:pt x="286" y="125"/>
                    <a:pt x="286" y="127"/>
                  </a:cubicBezTo>
                  <a:cubicBezTo>
                    <a:pt x="285" y="122"/>
                    <a:pt x="285" y="117"/>
                    <a:pt x="284" y="111"/>
                  </a:cubicBezTo>
                  <a:cubicBezTo>
                    <a:pt x="286" y="103"/>
                    <a:pt x="284" y="94"/>
                    <a:pt x="281" y="87"/>
                  </a:cubicBezTo>
                  <a:cubicBezTo>
                    <a:pt x="281" y="86"/>
                    <a:pt x="280" y="86"/>
                    <a:pt x="280" y="87"/>
                  </a:cubicBezTo>
                  <a:cubicBezTo>
                    <a:pt x="281" y="92"/>
                    <a:pt x="281" y="97"/>
                    <a:pt x="281" y="101"/>
                  </a:cubicBezTo>
                  <a:cubicBezTo>
                    <a:pt x="281" y="98"/>
                    <a:pt x="280" y="96"/>
                    <a:pt x="279" y="93"/>
                  </a:cubicBezTo>
                  <a:cubicBezTo>
                    <a:pt x="278" y="92"/>
                    <a:pt x="278" y="91"/>
                    <a:pt x="278" y="90"/>
                  </a:cubicBezTo>
                  <a:cubicBezTo>
                    <a:pt x="278" y="84"/>
                    <a:pt x="277" y="77"/>
                    <a:pt x="275" y="72"/>
                  </a:cubicBezTo>
                  <a:cubicBezTo>
                    <a:pt x="274" y="71"/>
                    <a:pt x="273" y="72"/>
                    <a:pt x="273" y="73"/>
                  </a:cubicBezTo>
                  <a:cubicBezTo>
                    <a:pt x="274" y="76"/>
                    <a:pt x="275" y="80"/>
                    <a:pt x="275" y="83"/>
                  </a:cubicBezTo>
                  <a:cubicBezTo>
                    <a:pt x="275" y="83"/>
                    <a:pt x="275" y="83"/>
                    <a:pt x="275" y="84"/>
                  </a:cubicBezTo>
                  <a:cubicBezTo>
                    <a:pt x="274" y="82"/>
                    <a:pt x="274" y="80"/>
                    <a:pt x="273" y="78"/>
                  </a:cubicBezTo>
                  <a:cubicBezTo>
                    <a:pt x="273" y="72"/>
                    <a:pt x="270" y="66"/>
                    <a:pt x="268" y="61"/>
                  </a:cubicBezTo>
                  <a:cubicBezTo>
                    <a:pt x="268" y="61"/>
                    <a:pt x="267" y="61"/>
                    <a:pt x="267" y="62"/>
                  </a:cubicBezTo>
                  <a:cubicBezTo>
                    <a:pt x="269" y="65"/>
                    <a:pt x="269" y="69"/>
                    <a:pt x="270" y="72"/>
                  </a:cubicBezTo>
                  <a:cubicBezTo>
                    <a:pt x="270" y="73"/>
                    <a:pt x="270" y="73"/>
                    <a:pt x="270" y="73"/>
                  </a:cubicBezTo>
                  <a:cubicBezTo>
                    <a:pt x="269" y="70"/>
                    <a:pt x="267" y="67"/>
                    <a:pt x="265" y="65"/>
                  </a:cubicBezTo>
                  <a:cubicBezTo>
                    <a:pt x="265" y="59"/>
                    <a:pt x="262" y="53"/>
                    <a:pt x="260" y="48"/>
                  </a:cubicBezTo>
                  <a:cubicBezTo>
                    <a:pt x="260" y="48"/>
                    <a:pt x="259" y="48"/>
                    <a:pt x="259" y="48"/>
                  </a:cubicBezTo>
                  <a:cubicBezTo>
                    <a:pt x="260" y="52"/>
                    <a:pt x="261" y="56"/>
                    <a:pt x="262" y="59"/>
                  </a:cubicBezTo>
                  <a:cubicBezTo>
                    <a:pt x="260" y="57"/>
                    <a:pt x="259" y="55"/>
                    <a:pt x="257" y="53"/>
                  </a:cubicBezTo>
                  <a:cubicBezTo>
                    <a:pt x="257" y="46"/>
                    <a:pt x="253" y="39"/>
                    <a:pt x="249" y="33"/>
                  </a:cubicBezTo>
                  <a:cubicBezTo>
                    <a:pt x="248" y="33"/>
                    <a:pt x="247" y="33"/>
                    <a:pt x="248" y="34"/>
                  </a:cubicBezTo>
                  <a:cubicBezTo>
                    <a:pt x="250" y="38"/>
                    <a:pt x="251" y="42"/>
                    <a:pt x="253" y="45"/>
                  </a:cubicBezTo>
                  <a:cubicBezTo>
                    <a:pt x="253" y="47"/>
                    <a:pt x="253" y="48"/>
                    <a:pt x="254" y="49"/>
                  </a:cubicBezTo>
                  <a:cubicBezTo>
                    <a:pt x="251" y="45"/>
                    <a:pt x="247" y="42"/>
                    <a:pt x="244" y="38"/>
                  </a:cubicBezTo>
                  <a:cubicBezTo>
                    <a:pt x="242" y="33"/>
                    <a:pt x="239" y="28"/>
                    <a:pt x="236" y="24"/>
                  </a:cubicBezTo>
                  <a:cubicBezTo>
                    <a:pt x="236" y="23"/>
                    <a:pt x="235" y="24"/>
                    <a:pt x="235" y="24"/>
                  </a:cubicBezTo>
                  <a:cubicBezTo>
                    <a:pt x="236" y="27"/>
                    <a:pt x="238" y="31"/>
                    <a:pt x="239" y="34"/>
                  </a:cubicBezTo>
                  <a:cubicBezTo>
                    <a:pt x="237" y="32"/>
                    <a:pt x="235" y="31"/>
                    <a:pt x="232" y="29"/>
                  </a:cubicBezTo>
                  <a:cubicBezTo>
                    <a:pt x="231" y="26"/>
                    <a:pt x="229" y="23"/>
                    <a:pt x="227" y="21"/>
                  </a:cubicBezTo>
                  <a:cubicBezTo>
                    <a:pt x="227" y="20"/>
                    <a:pt x="226" y="21"/>
                    <a:pt x="226" y="21"/>
                  </a:cubicBezTo>
                  <a:cubicBezTo>
                    <a:pt x="227" y="23"/>
                    <a:pt x="228" y="24"/>
                    <a:pt x="228" y="26"/>
                  </a:cubicBezTo>
                  <a:cubicBezTo>
                    <a:pt x="227" y="25"/>
                    <a:pt x="225" y="24"/>
                    <a:pt x="224" y="23"/>
                  </a:cubicBezTo>
                  <a:cubicBezTo>
                    <a:pt x="223" y="21"/>
                    <a:pt x="221" y="20"/>
                    <a:pt x="220" y="19"/>
                  </a:cubicBezTo>
                  <a:cubicBezTo>
                    <a:pt x="218" y="16"/>
                    <a:pt x="216" y="14"/>
                    <a:pt x="214" y="11"/>
                  </a:cubicBezTo>
                  <a:cubicBezTo>
                    <a:pt x="214" y="10"/>
                    <a:pt x="212" y="11"/>
                    <a:pt x="213" y="12"/>
                  </a:cubicBezTo>
                  <a:cubicBezTo>
                    <a:pt x="215" y="15"/>
                    <a:pt x="217" y="17"/>
                    <a:pt x="219" y="20"/>
                  </a:cubicBezTo>
                  <a:cubicBezTo>
                    <a:pt x="217" y="19"/>
                    <a:pt x="215" y="18"/>
                    <a:pt x="214" y="17"/>
                  </a:cubicBezTo>
                  <a:cubicBezTo>
                    <a:pt x="213" y="16"/>
                    <a:pt x="212" y="15"/>
                    <a:pt x="212" y="15"/>
                  </a:cubicBezTo>
                  <a:cubicBezTo>
                    <a:pt x="210" y="12"/>
                    <a:pt x="208" y="10"/>
                    <a:pt x="206" y="8"/>
                  </a:cubicBezTo>
                  <a:cubicBezTo>
                    <a:pt x="206" y="7"/>
                    <a:pt x="204" y="8"/>
                    <a:pt x="205" y="9"/>
                  </a:cubicBezTo>
                  <a:cubicBezTo>
                    <a:pt x="206" y="11"/>
                    <a:pt x="208" y="13"/>
                    <a:pt x="209" y="15"/>
                  </a:cubicBezTo>
                  <a:cubicBezTo>
                    <a:pt x="208" y="14"/>
                    <a:pt x="207" y="14"/>
                    <a:pt x="205" y="13"/>
                  </a:cubicBezTo>
                  <a:cubicBezTo>
                    <a:pt x="203" y="10"/>
                    <a:pt x="200" y="7"/>
                    <a:pt x="198" y="4"/>
                  </a:cubicBezTo>
                  <a:cubicBezTo>
                    <a:pt x="197" y="4"/>
                    <a:pt x="196" y="4"/>
                    <a:pt x="197" y="5"/>
                  </a:cubicBezTo>
                  <a:cubicBezTo>
                    <a:pt x="198" y="7"/>
                    <a:pt x="200" y="9"/>
                    <a:pt x="201" y="11"/>
                  </a:cubicBezTo>
                  <a:cubicBezTo>
                    <a:pt x="197" y="10"/>
                    <a:pt x="193" y="8"/>
                    <a:pt x="189" y="7"/>
                  </a:cubicBezTo>
                  <a:cubicBezTo>
                    <a:pt x="189" y="7"/>
                    <a:pt x="189" y="7"/>
                    <a:pt x="189" y="7"/>
                  </a:cubicBezTo>
                  <a:cubicBezTo>
                    <a:pt x="189" y="6"/>
                    <a:pt x="188" y="7"/>
                    <a:pt x="188" y="7"/>
                  </a:cubicBezTo>
                  <a:cubicBezTo>
                    <a:pt x="188" y="7"/>
                    <a:pt x="188" y="7"/>
                    <a:pt x="188" y="7"/>
                  </a:cubicBezTo>
                  <a:cubicBezTo>
                    <a:pt x="187" y="6"/>
                    <a:pt x="187" y="5"/>
                    <a:pt x="186" y="4"/>
                  </a:cubicBezTo>
                  <a:cubicBezTo>
                    <a:pt x="185" y="3"/>
                    <a:pt x="184" y="1"/>
                    <a:pt x="182" y="1"/>
                  </a:cubicBezTo>
                  <a:cubicBezTo>
                    <a:pt x="182" y="1"/>
                    <a:pt x="182" y="1"/>
                    <a:pt x="182" y="1"/>
                  </a:cubicBezTo>
                  <a:cubicBezTo>
                    <a:pt x="182" y="1"/>
                    <a:pt x="182" y="1"/>
                    <a:pt x="182" y="1"/>
                  </a:cubicBezTo>
                  <a:cubicBezTo>
                    <a:pt x="182" y="1"/>
                    <a:pt x="182" y="1"/>
                    <a:pt x="182" y="1"/>
                  </a:cubicBezTo>
                  <a:cubicBezTo>
                    <a:pt x="182" y="1"/>
                    <a:pt x="182" y="1"/>
                    <a:pt x="182" y="1"/>
                  </a:cubicBezTo>
                  <a:cubicBezTo>
                    <a:pt x="182" y="1"/>
                    <a:pt x="182" y="1"/>
                    <a:pt x="182" y="1"/>
                  </a:cubicBezTo>
                  <a:cubicBezTo>
                    <a:pt x="182" y="1"/>
                    <a:pt x="182" y="1"/>
                    <a:pt x="182" y="1"/>
                  </a:cubicBezTo>
                  <a:cubicBezTo>
                    <a:pt x="182" y="1"/>
                    <a:pt x="182" y="1"/>
                    <a:pt x="182" y="1"/>
                  </a:cubicBezTo>
                  <a:cubicBezTo>
                    <a:pt x="182" y="1"/>
                    <a:pt x="182" y="1"/>
                    <a:pt x="182" y="1"/>
                  </a:cubicBezTo>
                  <a:cubicBezTo>
                    <a:pt x="182" y="3"/>
                    <a:pt x="184" y="4"/>
                    <a:pt x="185" y="6"/>
                  </a:cubicBezTo>
                  <a:cubicBezTo>
                    <a:pt x="185" y="6"/>
                    <a:pt x="185" y="6"/>
                    <a:pt x="185" y="6"/>
                  </a:cubicBezTo>
                  <a:cubicBezTo>
                    <a:pt x="160" y="0"/>
                    <a:pt x="134" y="0"/>
                    <a:pt x="108" y="9"/>
                  </a:cubicBezTo>
                  <a:cubicBezTo>
                    <a:pt x="38" y="33"/>
                    <a:pt x="0" y="109"/>
                    <a:pt x="24" y="180"/>
                  </a:cubicBezTo>
                  <a:cubicBezTo>
                    <a:pt x="30" y="198"/>
                    <a:pt x="40" y="215"/>
                    <a:pt x="53" y="228"/>
                  </a:cubicBezTo>
                  <a:cubicBezTo>
                    <a:pt x="54" y="229"/>
                    <a:pt x="54" y="229"/>
                    <a:pt x="55" y="230"/>
                  </a:cubicBezTo>
                  <a:cubicBezTo>
                    <a:pt x="55" y="230"/>
                    <a:pt x="55" y="231"/>
                    <a:pt x="56" y="231"/>
                  </a:cubicBezTo>
                  <a:cubicBezTo>
                    <a:pt x="74" y="250"/>
                    <a:pt x="98" y="264"/>
                    <a:pt x="126" y="269"/>
                  </a:cubicBezTo>
                  <a:cubicBezTo>
                    <a:pt x="126" y="269"/>
                    <a:pt x="127" y="269"/>
                    <a:pt x="127" y="269"/>
                  </a:cubicBezTo>
                  <a:cubicBezTo>
                    <a:pt x="149" y="273"/>
                    <a:pt x="172" y="271"/>
                    <a:pt x="195" y="264"/>
                  </a:cubicBezTo>
                  <a:cubicBezTo>
                    <a:pt x="236" y="249"/>
                    <a:pt x="267" y="217"/>
                    <a:pt x="279" y="178"/>
                  </a:cubicBezTo>
                  <a:cubicBezTo>
                    <a:pt x="282" y="175"/>
                    <a:pt x="284" y="172"/>
                    <a:pt x="286" y="169"/>
                  </a:cubicBezTo>
                  <a:cubicBezTo>
                    <a:pt x="287" y="169"/>
                    <a:pt x="286" y="168"/>
                    <a:pt x="285" y="168"/>
                  </a:cubicBezTo>
                  <a:cubicBezTo>
                    <a:pt x="284" y="170"/>
                    <a:pt x="282" y="171"/>
                    <a:pt x="281" y="172"/>
                  </a:cubicBezTo>
                  <a:cubicBezTo>
                    <a:pt x="282" y="170"/>
                    <a:pt x="282" y="167"/>
                    <a:pt x="283" y="165"/>
                  </a:cubicBezTo>
                  <a:cubicBezTo>
                    <a:pt x="286" y="162"/>
                    <a:pt x="288" y="158"/>
                    <a:pt x="291" y="154"/>
                  </a:cubicBezTo>
                  <a:cubicBezTo>
                    <a:pt x="291" y="153"/>
                    <a:pt x="290" y="153"/>
                    <a:pt x="290" y="153"/>
                  </a:cubicBezTo>
                  <a:cubicBezTo>
                    <a:pt x="288" y="155"/>
                    <a:pt x="286" y="157"/>
                    <a:pt x="284" y="159"/>
                  </a:cubicBezTo>
                  <a:cubicBezTo>
                    <a:pt x="284" y="157"/>
                    <a:pt x="285" y="154"/>
                    <a:pt x="285" y="152"/>
                  </a:cubicBezTo>
                  <a:cubicBezTo>
                    <a:pt x="289" y="147"/>
                    <a:pt x="291" y="141"/>
                    <a:pt x="292" y="135"/>
                  </a:cubicBezTo>
                  <a:cubicBezTo>
                    <a:pt x="292" y="134"/>
                    <a:pt x="292" y="134"/>
                    <a:pt x="292" y="135"/>
                  </a:cubicBezTo>
                  <a:cubicBezTo>
                    <a:pt x="290" y="138"/>
                    <a:pt x="289" y="141"/>
                    <a:pt x="287" y="144"/>
                  </a:cubicBezTo>
                  <a:cubicBezTo>
                    <a:pt x="287" y="145"/>
                    <a:pt x="286" y="146"/>
                    <a:pt x="286" y="147"/>
                  </a:cubicBezTo>
                  <a:cubicBezTo>
                    <a:pt x="286" y="143"/>
                    <a:pt x="286" y="139"/>
                    <a:pt x="286" y="135"/>
                  </a:cubicBezTo>
                  <a:cubicBezTo>
                    <a:pt x="286" y="135"/>
                    <a:pt x="287" y="135"/>
                    <a:pt x="287" y="134"/>
                  </a:cubicBezTo>
                  <a:close/>
                  <a:moveTo>
                    <a:pt x="276" y="152"/>
                  </a:moveTo>
                  <a:cubicBezTo>
                    <a:pt x="256" y="148"/>
                    <a:pt x="256" y="148"/>
                    <a:pt x="256" y="148"/>
                  </a:cubicBezTo>
                  <a:cubicBezTo>
                    <a:pt x="252" y="147"/>
                    <a:pt x="249" y="149"/>
                    <a:pt x="249" y="153"/>
                  </a:cubicBezTo>
                  <a:cubicBezTo>
                    <a:pt x="248" y="156"/>
                    <a:pt x="250" y="159"/>
                    <a:pt x="253" y="160"/>
                  </a:cubicBezTo>
                  <a:cubicBezTo>
                    <a:pt x="274" y="164"/>
                    <a:pt x="274" y="164"/>
                    <a:pt x="274" y="164"/>
                  </a:cubicBezTo>
                  <a:cubicBezTo>
                    <a:pt x="274" y="164"/>
                    <a:pt x="274" y="164"/>
                    <a:pt x="275" y="164"/>
                  </a:cubicBezTo>
                  <a:cubicBezTo>
                    <a:pt x="274" y="167"/>
                    <a:pt x="273" y="169"/>
                    <a:pt x="273" y="172"/>
                  </a:cubicBezTo>
                  <a:cubicBezTo>
                    <a:pt x="268" y="187"/>
                    <a:pt x="261" y="201"/>
                    <a:pt x="252" y="213"/>
                  </a:cubicBezTo>
                  <a:cubicBezTo>
                    <a:pt x="252" y="213"/>
                    <a:pt x="252" y="212"/>
                    <a:pt x="252" y="212"/>
                  </a:cubicBezTo>
                  <a:cubicBezTo>
                    <a:pt x="236" y="199"/>
                    <a:pt x="236" y="199"/>
                    <a:pt x="236" y="199"/>
                  </a:cubicBezTo>
                  <a:cubicBezTo>
                    <a:pt x="233" y="196"/>
                    <a:pt x="229" y="197"/>
                    <a:pt x="227" y="199"/>
                  </a:cubicBezTo>
                  <a:cubicBezTo>
                    <a:pt x="225" y="202"/>
                    <a:pt x="225" y="206"/>
                    <a:pt x="228" y="208"/>
                  </a:cubicBezTo>
                  <a:cubicBezTo>
                    <a:pt x="244" y="222"/>
                    <a:pt x="244" y="222"/>
                    <a:pt x="244" y="222"/>
                  </a:cubicBezTo>
                  <a:cubicBezTo>
                    <a:pt x="244" y="222"/>
                    <a:pt x="244" y="222"/>
                    <a:pt x="244" y="222"/>
                  </a:cubicBezTo>
                  <a:cubicBezTo>
                    <a:pt x="232" y="236"/>
                    <a:pt x="217" y="246"/>
                    <a:pt x="200" y="253"/>
                  </a:cubicBezTo>
                  <a:cubicBezTo>
                    <a:pt x="200" y="253"/>
                    <a:pt x="200" y="253"/>
                    <a:pt x="200" y="252"/>
                  </a:cubicBezTo>
                  <a:cubicBezTo>
                    <a:pt x="193" y="233"/>
                    <a:pt x="193" y="233"/>
                    <a:pt x="193" y="233"/>
                  </a:cubicBezTo>
                  <a:cubicBezTo>
                    <a:pt x="192" y="229"/>
                    <a:pt x="189" y="228"/>
                    <a:pt x="186" y="229"/>
                  </a:cubicBezTo>
                  <a:cubicBezTo>
                    <a:pt x="182" y="230"/>
                    <a:pt x="181" y="233"/>
                    <a:pt x="182" y="237"/>
                  </a:cubicBezTo>
                  <a:cubicBezTo>
                    <a:pt x="188" y="256"/>
                    <a:pt x="188" y="256"/>
                    <a:pt x="188" y="256"/>
                  </a:cubicBezTo>
                  <a:cubicBezTo>
                    <a:pt x="189" y="257"/>
                    <a:pt x="189" y="257"/>
                    <a:pt x="189" y="257"/>
                  </a:cubicBezTo>
                  <a:cubicBezTo>
                    <a:pt x="182" y="260"/>
                    <a:pt x="174" y="261"/>
                    <a:pt x="166" y="262"/>
                  </a:cubicBezTo>
                  <a:cubicBezTo>
                    <a:pt x="156" y="264"/>
                    <a:pt x="145" y="264"/>
                    <a:pt x="135" y="262"/>
                  </a:cubicBezTo>
                  <a:cubicBezTo>
                    <a:pt x="135" y="262"/>
                    <a:pt x="135" y="262"/>
                    <a:pt x="136" y="261"/>
                  </a:cubicBezTo>
                  <a:cubicBezTo>
                    <a:pt x="140" y="241"/>
                    <a:pt x="140" y="241"/>
                    <a:pt x="140" y="241"/>
                  </a:cubicBezTo>
                  <a:cubicBezTo>
                    <a:pt x="140" y="237"/>
                    <a:pt x="138" y="234"/>
                    <a:pt x="135" y="233"/>
                  </a:cubicBezTo>
                  <a:cubicBezTo>
                    <a:pt x="131" y="233"/>
                    <a:pt x="128" y="235"/>
                    <a:pt x="127" y="238"/>
                  </a:cubicBezTo>
                  <a:cubicBezTo>
                    <a:pt x="123" y="259"/>
                    <a:pt x="123" y="259"/>
                    <a:pt x="123" y="259"/>
                  </a:cubicBezTo>
                  <a:cubicBezTo>
                    <a:pt x="123" y="259"/>
                    <a:pt x="123" y="260"/>
                    <a:pt x="123" y="260"/>
                  </a:cubicBezTo>
                  <a:cubicBezTo>
                    <a:pt x="106" y="256"/>
                    <a:pt x="89" y="248"/>
                    <a:pt x="74" y="237"/>
                  </a:cubicBezTo>
                  <a:cubicBezTo>
                    <a:pt x="75" y="237"/>
                    <a:pt x="75" y="237"/>
                    <a:pt x="75" y="237"/>
                  </a:cubicBezTo>
                  <a:cubicBezTo>
                    <a:pt x="89" y="221"/>
                    <a:pt x="89" y="221"/>
                    <a:pt x="89" y="221"/>
                  </a:cubicBezTo>
                  <a:cubicBezTo>
                    <a:pt x="91" y="218"/>
                    <a:pt x="91" y="214"/>
                    <a:pt x="88" y="212"/>
                  </a:cubicBezTo>
                  <a:cubicBezTo>
                    <a:pt x="86" y="210"/>
                    <a:pt x="82" y="210"/>
                    <a:pt x="80" y="213"/>
                  </a:cubicBezTo>
                  <a:cubicBezTo>
                    <a:pt x="66" y="228"/>
                    <a:pt x="66" y="228"/>
                    <a:pt x="66" y="228"/>
                  </a:cubicBezTo>
                  <a:cubicBezTo>
                    <a:pt x="66" y="229"/>
                    <a:pt x="65" y="229"/>
                    <a:pt x="65" y="229"/>
                  </a:cubicBezTo>
                  <a:cubicBezTo>
                    <a:pt x="52" y="217"/>
                    <a:pt x="41" y="202"/>
                    <a:pt x="34" y="185"/>
                  </a:cubicBezTo>
                  <a:cubicBezTo>
                    <a:pt x="34" y="185"/>
                    <a:pt x="35" y="185"/>
                    <a:pt x="35" y="185"/>
                  </a:cubicBezTo>
                  <a:cubicBezTo>
                    <a:pt x="55" y="178"/>
                    <a:pt x="55" y="178"/>
                    <a:pt x="55" y="178"/>
                  </a:cubicBezTo>
                  <a:cubicBezTo>
                    <a:pt x="58" y="177"/>
                    <a:pt x="60" y="174"/>
                    <a:pt x="59" y="170"/>
                  </a:cubicBezTo>
                  <a:cubicBezTo>
                    <a:pt x="58" y="167"/>
                    <a:pt x="54" y="165"/>
                    <a:pt x="51" y="166"/>
                  </a:cubicBezTo>
                  <a:cubicBezTo>
                    <a:pt x="31" y="173"/>
                    <a:pt x="31" y="173"/>
                    <a:pt x="31" y="173"/>
                  </a:cubicBezTo>
                  <a:cubicBezTo>
                    <a:pt x="31" y="173"/>
                    <a:pt x="30" y="174"/>
                    <a:pt x="30" y="174"/>
                  </a:cubicBezTo>
                  <a:cubicBezTo>
                    <a:pt x="24" y="156"/>
                    <a:pt x="23" y="138"/>
                    <a:pt x="25" y="120"/>
                  </a:cubicBezTo>
                  <a:cubicBezTo>
                    <a:pt x="26" y="120"/>
                    <a:pt x="26" y="120"/>
                    <a:pt x="26" y="120"/>
                  </a:cubicBezTo>
                  <a:cubicBezTo>
                    <a:pt x="47" y="124"/>
                    <a:pt x="47" y="124"/>
                    <a:pt x="47" y="124"/>
                  </a:cubicBezTo>
                  <a:cubicBezTo>
                    <a:pt x="48" y="125"/>
                    <a:pt x="49" y="125"/>
                    <a:pt x="50" y="124"/>
                  </a:cubicBezTo>
                  <a:cubicBezTo>
                    <a:pt x="52" y="124"/>
                    <a:pt x="54" y="122"/>
                    <a:pt x="54" y="120"/>
                  </a:cubicBezTo>
                  <a:cubicBezTo>
                    <a:pt x="55" y="116"/>
                    <a:pt x="53" y="113"/>
                    <a:pt x="49" y="112"/>
                  </a:cubicBezTo>
                  <a:cubicBezTo>
                    <a:pt x="29" y="108"/>
                    <a:pt x="29" y="108"/>
                    <a:pt x="29" y="108"/>
                  </a:cubicBezTo>
                  <a:cubicBezTo>
                    <a:pt x="28" y="108"/>
                    <a:pt x="28" y="108"/>
                    <a:pt x="27" y="108"/>
                  </a:cubicBezTo>
                  <a:cubicBezTo>
                    <a:pt x="32" y="90"/>
                    <a:pt x="39" y="74"/>
                    <a:pt x="50" y="59"/>
                  </a:cubicBezTo>
                  <a:cubicBezTo>
                    <a:pt x="51" y="59"/>
                    <a:pt x="51" y="60"/>
                    <a:pt x="51" y="60"/>
                  </a:cubicBezTo>
                  <a:cubicBezTo>
                    <a:pt x="67" y="74"/>
                    <a:pt x="67" y="74"/>
                    <a:pt x="67" y="74"/>
                  </a:cubicBezTo>
                  <a:cubicBezTo>
                    <a:pt x="69" y="75"/>
                    <a:pt x="71" y="76"/>
                    <a:pt x="73" y="75"/>
                  </a:cubicBezTo>
                  <a:cubicBezTo>
                    <a:pt x="74" y="75"/>
                    <a:pt x="75" y="74"/>
                    <a:pt x="76" y="73"/>
                  </a:cubicBezTo>
                  <a:cubicBezTo>
                    <a:pt x="78" y="71"/>
                    <a:pt x="78" y="67"/>
                    <a:pt x="75" y="64"/>
                  </a:cubicBezTo>
                  <a:cubicBezTo>
                    <a:pt x="59" y="51"/>
                    <a:pt x="59" y="51"/>
                    <a:pt x="59" y="51"/>
                  </a:cubicBezTo>
                  <a:cubicBezTo>
                    <a:pt x="59" y="50"/>
                    <a:pt x="58" y="50"/>
                    <a:pt x="58" y="50"/>
                  </a:cubicBezTo>
                  <a:cubicBezTo>
                    <a:pt x="70" y="37"/>
                    <a:pt x="85" y="26"/>
                    <a:pt x="102" y="19"/>
                  </a:cubicBezTo>
                  <a:cubicBezTo>
                    <a:pt x="102" y="19"/>
                    <a:pt x="102" y="20"/>
                    <a:pt x="103" y="20"/>
                  </a:cubicBezTo>
                  <a:cubicBezTo>
                    <a:pt x="109" y="40"/>
                    <a:pt x="109" y="40"/>
                    <a:pt x="109" y="40"/>
                  </a:cubicBezTo>
                  <a:cubicBezTo>
                    <a:pt x="110" y="43"/>
                    <a:pt x="114" y="45"/>
                    <a:pt x="117" y="44"/>
                  </a:cubicBezTo>
                  <a:cubicBezTo>
                    <a:pt x="120" y="43"/>
                    <a:pt x="122" y="39"/>
                    <a:pt x="121" y="36"/>
                  </a:cubicBezTo>
                  <a:cubicBezTo>
                    <a:pt x="114" y="16"/>
                    <a:pt x="114" y="16"/>
                    <a:pt x="114" y="16"/>
                  </a:cubicBezTo>
                  <a:cubicBezTo>
                    <a:pt x="114" y="16"/>
                    <a:pt x="114" y="15"/>
                    <a:pt x="114" y="15"/>
                  </a:cubicBezTo>
                  <a:cubicBezTo>
                    <a:pt x="132" y="9"/>
                    <a:pt x="150" y="8"/>
                    <a:pt x="168" y="10"/>
                  </a:cubicBezTo>
                  <a:cubicBezTo>
                    <a:pt x="167" y="10"/>
                    <a:pt x="167" y="11"/>
                    <a:pt x="167" y="11"/>
                  </a:cubicBezTo>
                  <a:cubicBezTo>
                    <a:pt x="163" y="32"/>
                    <a:pt x="163" y="32"/>
                    <a:pt x="163" y="32"/>
                  </a:cubicBezTo>
                  <a:cubicBezTo>
                    <a:pt x="162" y="35"/>
                    <a:pt x="165" y="38"/>
                    <a:pt x="168" y="39"/>
                  </a:cubicBezTo>
                  <a:cubicBezTo>
                    <a:pt x="169" y="39"/>
                    <a:pt x="170" y="39"/>
                    <a:pt x="171" y="39"/>
                  </a:cubicBezTo>
                  <a:cubicBezTo>
                    <a:pt x="173" y="38"/>
                    <a:pt x="175" y="36"/>
                    <a:pt x="175" y="34"/>
                  </a:cubicBezTo>
                  <a:cubicBezTo>
                    <a:pt x="179" y="14"/>
                    <a:pt x="179" y="14"/>
                    <a:pt x="179" y="14"/>
                  </a:cubicBezTo>
                  <a:cubicBezTo>
                    <a:pt x="179" y="13"/>
                    <a:pt x="180" y="13"/>
                    <a:pt x="180" y="12"/>
                  </a:cubicBezTo>
                  <a:cubicBezTo>
                    <a:pt x="197" y="16"/>
                    <a:pt x="213" y="24"/>
                    <a:pt x="228" y="35"/>
                  </a:cubicBezTo>
                  <a:cubicBezTo>
                    <a:pt x="228" y="35"/>
                    <a:pt x="228" y="35"/>
                    <a:pt x="228" y="35"/>
                  </a:cubicBezTo>
                  <a:cubicBezTo>
                    <a:pt x="228" y="35"/>
                    <a:pt x="228" y="36"/>
                    <a:pt x="228" y="36"/>
                  </a:cubicBezTo>
                  <a:cubicBezTo>
                    <a:pt x="214" y="52"/>
                    <a:pt x="214" y="52"/>
                    <a:pt x="214" y="52"/>
                  </a:cubicBezTo>
                  <a:cubicBezTo>
                    <a:pt x="212" y="54"/>
                    <a:pt x="212" y="58"/>
                    <a:pt x="214" y="60"/>
                  </a:cubicBezTo>
                  <a:cubicBezTo>
                    <a:pt x="216" y="62"/>
                    <a:pt x="218" y="62"/>
                    <a:pt x="220" y="62"/>
                  </a:cubicBezTo>
                  <a:cubicBezTo>
                    <a:pt x="221" y="61"/>
                    <a:pt x="222" y="61"/>
                    <a:pt x="223" y="60"/>
                  </a:cubicBezTo>
                  <a:cubicBezTo>
                    <a:pt x="237" y="44"/>
                    <a:pt x="237" y="44"/>
                    <a:pt x="237" y="44"/>
                  </a:cubicBezTo>
                  <a:cubicBezTo>
                    <a:pt x="237" y="44"/>
                    <a:pt x="237" y="43"/>
                    <a:pt x="238" y="43"/>
                  </a:cubicBezTo>
                  <a:cubicBezTo>
                    <a:pt x="251" y="56"/>
                    <a:pt x="261" y="71"/>
                    <a:pt x="268" y="87"/>
                  </a:cubicBezTo>
                  <a:cubicBezTo>
                    <a:pt x="268" y="87"/>
                    <a:pt x="268" y="87"/>
                    <a:pt x="268" y="87"/>
                  </a:cubicBezTo>
                  <a:cubicBezTo>
                    <a:pt x="248" y="94"/>
                    <a:pt x="248" y="94"/>
                    <a:pt x="248" y="94"/>
                  </a:cubicBezTo>
                  <a:cubicBezTo>
                    <a:pt x="244" y="95"/>
                    <a:pt x="243" y="99"/>
                    <a:pt x="244" y="102"/>
                  </a:cubicBezTo>
                  <a:cubicBezTo>
                    <a:pt x="245" y="105"/>
                    <a:pt x="248" y="107"/>
                    <a:pt x="252" y="106"/>
                  </a:cubicBezTo>
                  <a:cubicBezTo>
                    <a:pt x="272" y="99"/>
                    <a:pt x="272" y="99"/>
                    <a:pt x="272" y="99"/>
                  </a:cubicBezTo>
                  <a:cubicBezTo>
                    <a:pt x="272" y="99"/>
                    <a:pt x="272" y="99"/>
                    <a:pt x="272" y="99"/>
                  </a:cubicBezTo>
                  <a:cubicBezTo>
                    <a:pt x="277" y="116"/>
                    <a:pt x="279" y="134"/>
                    <a:pt x="277" y="152"/>
                  </a:cubicBezTo>
                  <a:cubicBezTo>
                    <a:pt x="277" y="152"/>
                    <a:pt x="277" y="152"/>
                    <a:pt x="276"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3C3C3B"/>
                </a:solidFill>
              </a:endParaRPr>
            </a:p>
          </p:txBody>
        </p:sp>
      </p:grpSp>
      <p:sp>
        <p:nvSpPr>
          <p:cNvPr id="64" name="TextBox 76"/>
          <p:cNvSpPr txBox="1"/>
          <p:nvPr/>
        </p:nvSpPr>
        <p:spPr>
          <a:xfrm>
            <a:off x="1124845" y="4619738"/>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65" name="文本框 64"/>
          <p:cNvSpPr txBox="1"/>
          <p:nvPr/>
        </p:nvSpPr>
        <p:spPr>
          <a:xfrm>
            <a:off x="1124845" y="4989070"/>
            <a:ext cx="2922533" cy="752514"/>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66" name="TextBox 76"/>
          <p:cNvSpPr txBox="1"/>
          <p:nvPr/>
        </p:nvSpPr>
        <p:spPr>
          <a:xfrm>
            <a:off x="6730627" y="4619738"/>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67" name="文本框 66"/>
          <p:cNvSpPr txBox="1"/>
          <p:nvPr/>
        </p:nvSpPr>
        <p:spPr>
          <a:xfrm>
            <a:off x="6730627" y="4989070"/>
            <a:ext cx="2922533" cy="752514"/>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68" name="TextBox 76"/>
          <p:cNvSpPr txBox="1"/>
          <p:nvPr/>
        </p:nvSpPr>
        <p:spPr>
          <a:xfrm>
            <a:off x="3906857" y="1420007"/>
            <a:ext cx="1554517" cy="400110"/>
          </a:xfrm>
          <a:prstGeom prst="rect">
            <a:avLst/>
          </a:prstGeom>
          <a:noFill/>
        </p:spPr>
        <p:txBody>
          <a:bodyPr wrap="square" rtlCol="0">
            <a:spAutoFit/>
          </a:bodyPr>
          <a:lstStyle/>
          <a:p>
            <a:pPr algn="r"/>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69" name="文本框 68"/>
          <p:cNvSpPr txBox="1"/>
          <p:nvPr/>
        </p:nvSpPr>
        <p:spPr>
          <a:xfrm>
            <a:off x="2538841" y="1789339"/>
            <a:ext cx="2922533" cy="752514"/>
          </a:xfrm>
          <a:prstGeom prst="rect">
            <a:avLst/>
          </a:prstGeom>
          <a:noFill/>
        </p:spPr>
        <p:txBody>
          <a:bodyPr wrap="square" rtlCol="0">
            <a:spAutoFit/>
          </a:bodyPr>
          <a:lstStyle/>
          <a:p>
            <a:pPr algn="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70" name="TextBox 76"/>
          <p:cNvSpPr txBox="1"/>
          <p:nvPr/>
        </p:nvSpPr>
        <p:spPr>
          <a:xfrm>
            <a:off x="9512639" y="1420007"/>
            <a:ext cx="1554517" cy="400110"/>
          </a:xfrm>
          <a:prstGeom prst="rect">
            <a:avLst/>
          </a:prstGeom>
          <a:noFill/>
        </p:spPr>
        <p:txBody>
          <a:bodyPr wrap="square" rtlCol="0">
            <a:spAutoFit/>
          </a:bodyPr>
          <a:lstStyle/>
          <a:p>
            <a:pPr algn="r"/>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71" name="文本框 70"/>
          <p:cNvSpPr txBox="1"/>
          <p:nvPr/>
        </p:nvSpPr>
        <p:spPr>
          <a:xfrm>
            <a:off x="8144623" y="1789339"/>
            <a:ext cx="2922533" cy="752514"/>
          </a:xfrm>
          <a:prstGeom prst="rect">
            <a:avLst/>
          </a:prstGeom>
          <a:noFill/>
        </p:spPr>
        <p:txBody>
          <a:bodyPr wrap="square" rtlCol="0">
            <a:spAutoFit/>
          </a:bodyPr>
          <a:lstStyle/>
          <a:p>
            <a:pPr algn="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14781" y="322990"/>
            <a:ext cx="710064" cy="665123"/>
            <a:chOff x="1753" y="198"/>
            <a:chExt cx="4187" cy="3922"/>
          </a:xfrm>
          <a:solidFill>
            <a:srgbClr val="35AFA2"/>
          </a:solidFill>
        </p:grpSpPr>
        <p:sp>
          <p:nvSpPr>
            <p:cNvPr id="5" name="Freeform 5"/>
            <p:cNvSpPr>
              <a:spLocks noEditPoints="1"/>
            </p:cNvSpPr>
            <p:nvPr/>
          </p:nvSpPr>
          <p:spPr bwMode="auto">
            <a:xfrm>
              <a:off x="1753" y="198"/>
              <a:ext cx="4187" cy="3922"/>
            </a:xfrm>
            <a:custGeom>
              <a:avLst/>
              <a:gdLst>
                <a:gd name="T0" fmla="*/ 1560 w 2000"/>
                <a:gd name="T1" fmla="*/ 1664 h 1871"/>
                <a:gd name="T2" fmla="*/ 1209 w 2000"/>
                <a:gd name="T3" fmla="*/ 1865 h 1871"/>
                <a:gd name="T4" fmla="*/ 293 w 2000"/>
                <a:gd name="T5" fmla="*/ 1868 h 1871"/>
                <a:gd name="T6" fmla="*/ 190 w 2000"/>
                <a:gd name="T7" fmla="*/ 1645 h 1871"/>
                <a:gd name="T8" fmla="*/ 90 w 2000"/>
                <a:gd name="T9" fmla="*/ 1595 h 1871"/>
                <a:gd name="T10" fmla="*/ 94 w 2000"/>
                <a:gd name="T11" fmla="*/ 1358 h 1871"/>
                <a:gd name="T12" fmla="*/ 77 w 2000"/>
                <a:gd name="T13" fmla="*/ 1302 h 1871"/>
                <a:gd name="T14" fmla="*/ 183 w 2000"/>
                <a:gd name="T15" fmla="*/ 1058 h 1871"/>
                <a:gd name="T16" fmla="*/ 90 w 2000"/>
                <a:gd name="T17" fmla="*/ 1003 h 1871"/>
                <a:gd name="T18" fmla="*/ 93 w 2000"/>
                <a:gd name="T19" fmla="*/ 716 h 1871"/>
                <a:gd name="T20" fmla="*/ 27 w 2000"/>
                <a:gd name="T21" fmla="*/ 671 h 1871"/>
                <a:gd name="T22" fmla="*/ 142 w 2000"/>
                <a:gd name="T23" fmla="*/ 389 h 1871"/>
                <a:gd name="T24" fmla="*/ 60 w 2000"/>
                <a:gd name="T25" fmla="*/ 338 h 1871"/>
                <a:gd name="T26" fmla="*/ 197 w 2000"/>
                <a:gd name="T27" fmla="*/ 233 h 1871"/>
                <a:gd name="T28" fmla="*/ 578 w 2000"/>
                <a:gd name="T29" fmla="*/ 34 h 1871"/>
                <a:gd name="T30" fmla="*/ 1547 w 2000"/>
                <a:gd name="T31" fmla="*/ 35 h 1871"/>
                <a:gd name="T32" fmla="*/ 1560 w 2000"/>
                <a:gd name="T33" fmla="*/ 525 h 1871"/>
                <a:gd name="T34" fmla="*/ 1713 w 2000"/>
                <a:gd name="T35" fmla="*/ 341 h 1871"/>
                <a:gd name="T36" fmla="*/ 1973 w 2000"/>
                <a:gd name="T37" fmla="*/ 499 h 1871"/>
                <a:gd name="T38" fmla="*/ 1552 w 2000"/>
                <a:gd name="T39" fmla="*/ 1223 h 1871"/>
                <a:gd name="T40" fmla="*/ 392 w 2000"/>
                <a:gd name="T41" fmla="*/ 1819 h 1871"/>
                <a:gd name="T42" fmla="*/ 1499 w 2000"/>
                <a:gd name="T43" fmla="*/ 1721 h 1871"/>
                <a:gd name="T44" fmla="*/ 1507 w 2000"/>
                <a:gd name="T45" fmla="*/ 1279 h 1871"/>
                <a:gd name="T46" fmla="*/ 1064 w 2000"/>
                <a:gd name="T47" fmla="*/ 1709 h 1871"/>
                <a:gd name="T48" fmla="*/ 1052 w 2000"/>
                <a:gd name="T49" fmla="*/ 1549 h 1871"/>
                <a:gd name="T50" fmla="*/ 1510 w 2000"/>
                <a:gd name="T51" fmla="*/ 599 h 1871"/>
                <a:gd name="T52" fmla="*/ 1491 w 2000"/>
                <a:gd name="T53" fmla="*/ 154 h 1871"/>
                <a:gd name="T54" fmla="*/ 1125 w 2000"/>
                <a:gd name="T55" fmla="*/ 64 h 1871"/>
                <a:gd name="T56" fmla="*/ 255 w 2000"/>
                <a:gd name="T57" fmla="*/ 164 h 1871"/>
                <a:gd name="T58" fmla="*/ 380 w 2000"/>
                <a:gd name="T59" fmla="*/ 382 h 1871"/>
                <a:gd name="T60" fmla="*/ 249 w 2000"/>
                <a:gd name="T61" fmla="*/ 668 h 1871"/>
                <a:gd name="T62" fmla="*/ 387 w 2000"/>
                <a:gd name="T63" fmla="*/ 711 h 1871"/>
                <a:gd name="T64" fmla="*/ 247 w 2000"/>
                <a:gd name="T65" fmla="*/ 719 h 1871"/>
                <a:gd name="T66" fmla="*/ 352 w 2000"/>
                <a:gd name="T67" fmla="*/ 1031 h 1871"/>
                <a:gd name="T68" fmla="*/ 230 w 2000"/>
                <a:gd name="T69" fmla="*/ 1302 h 1871"/>
                <a:gd name="T70" fmla="*/ 372 w 2000"/>
                <a:gd name="T71" fmla="*/ 1338 h 1871"/>
                <a:gd name="T72" fmla="*/ 254 w 2000"/>
                <a:gd name="T73" fmla="*/ 1584 h 1871"/>
                <a:gd name="T74" fmla="*/ 436 w 2000"/>
                <a:gd name="T75" fmla="*/ 1612 h 1871"/>
                <a:gd name="T76" fmla="*/ 250 w 2000"/>
                <a:gd name="T77" fmla="*/ 1639 h 1871"/>
                <a:gd name="T78" fmla="*/ 1820 w 2000"/>
                <a:gd name="T79" fmla="*/ 727 h 1871"/>
                <a:gd name="T80" fmla="*/ 1649 w 2000"/>
                <a:gd name="T81" fmla="*/ 591 h 1871"/>
                <a:gd name="T82" fmla="*/ 1429 w 2000"/>
                <a:gd name="T83" fmla="*/ 1308 h 1871"/>
                <a:gd name="T84" fmla="*/ 1232 w 2000"/>
                <a:gd name="T85" fmla="*/ 1263 h 1871"/>
                <a:gd name="T86" fmla="*/ 1084 w 2000"/>
                <a:gd name="T87" fmla="*/ 1641 h 1871"/>
                <a:gd name="T88" fmla="*/ 1645 w 2000"/>
                <a:gd name="T89" fmla="*/ 532 h 1871"/>
                <a:gd name="T90" fmla="*/ 1886 w 2000"/>
                <a:gd name="T91" fmla="*/ 612 h 1871"/>
                <a:gd name="T92" fmla="*/ 1626 w 2000"/>
                <a:gd name="T93" fmla="*/ 52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1871">
                  <a:moveTo>
                    <a:pt x="1552" y="1223"/>
                  </a:moveTo>
                  <a:cubicBezTo>
                    <a:pt x="1557" y="1241"/>
                    <a:pt x="1563" y="1253"/>
                    <a:pt x="1563" y="1266"/>
                  </a:cubicBezTo>
                  <a:cubicBezTo>
                    <a:pt x="1563" y="1399"/>
                    <a:pt x="1562" y="1531"/>
                    <a:pt x="1560" y="1664"/>
                  </a:cubicBezTo>
                  <a:cubicBezTo>
                    <a:pt x="1559" y="1699"/>
                    <a:pt x="1556" y="1734"/>
                    <a:pt x="1553" y="1770"/>
                  </a:cubicBezTo>
                  <a:cubicBezTo>
                    <a:pt x="1548" y="1827"/>
                    <a:pt x="1533" y="1856"/>
                    <a:pt x="1454" y="1862"/>
                  </a:cubicBezTo>
                  <a:cubicBezTo>
                    <a:pt x="1373" y="1868"/>
                    <a:pt x="1291" y="1865"/>
                    <a:pt x="1209" y="1865"/>
                  </a:cubicBezTo>
                  <a:cubicBezTo>
                    <a:pt x="960" y="1866"/>
                    <a:pt x="712" y="1865"/>
                    <a:pt x="463" y="1865"/>
                  </a:cubicBezTo>
                  <a:cubicBezTo>
                    <a:pt x="422" y="1866"/>
                    <a:pt x="382" y="1870"/>
                    <a:pt x="341" y="1871"/>
                  </a:cubicBezTo>
                  <a:cubicBezTo>
                    <a:pt x="325" y="1871"/>
                    <a:pt x="309" y="1870"/>
                    <a:pt x="293" y="1868"/>
                  </a:cubicBezTo>
                  <a:cubicBezTo>
                    <a:pt x="246" y="1864"/>
                    <a:pt x="218" y="1836"/>
                    <a:pt x="209" y="1791"/>
                  </a:cubicBezTo>
                  <a:cubicBezTo>
                    <a:pt x="201" y="1755"/>
                    <a:pt x="197" y="1718"/>
                    <a:pt x="192" y="1681"/>
                  </a:cubicBezTo>
                  <a:cubicBezTo>
                    <a:pt x="191" y="1670"/>
                    <a:pt x="191" y="1659"/>
                    <a:pt x="190" y="1645"/>
                  </a:cubicBezTo>
                  <a:cubicBezTo>
                    <a:pt x="156" y="1647"/>
                    <a:pt x="124" y="1648"/>
                    <a:pt x="91" y="1651"/>
                  </a:cubicBezTo>
                  <a:cubicBezTo>
                    <a:pt x="75" y="1652"/>
                    <a:pt x="60" y="1651"/>
                    <a:pt x="57" y="1630"/>
                  </a:cubicBezTo>
                  <a:cubicBezTo>
                    <a:pt x="55" y="1613"/>
                    <a:pt x="70" y="1597"/>
                    <a:pt x="90" y="1595"/>
                  </a:cubicBezTo>
                  <a:cubicBezTo>
                    <a:pt x="122" y="1592"/>
                    <a:pt x="154" y="1589"/>
                    <a:pt x="191" y="1586"/>
                  </a:cubicBezTo>
                  <a:cubicBezTo>
                    <a:pt x="188" y="1511"/>
                    <a:pt x="186" y="1435"/>
                    <a:pt x="184" y="1358"/>
                  </a:cubicBezTo>
                  <a:cubicBezTo>
                    <a:pt x="152" y="1358"/>
                    <a:pt x="123" y="1358"/>
                    <a:pt x="94" y="1358"/>
                  </a:cubicBezTo>
                  <a:cubicBezTo>
                    <a:pt x="87" y="1358"/>
                    <a:pt x="80" y="1358"/>
                    <a:pt x="74" y="1357"/>
                  </a:cubicBezTo>
                  <a:cubicBezTo>
                    <a:pt x="58" y="1356"/>
                    <a:pt x="48" y="1346"/>
                    <a:pt x="49" y="1330"/>
                  </a:cubicBezTo>
                  <a:cubicBezTo>
                    <a:pt x="50" y="1313"/>
                    <a:pt x="59" y="1302"/>
                    <a:pt x="77" y="1302"/>
                  </a:cubicBezTo>
                  <a:cubicBezTo>
                    <a:pt x="104" y="1302"/>
                    <a:pt x="130" y="1302"/>
                    <a:pt x="157" y="1302"/>
                  </a:cubicBezTo>
                  <a:cubicBezTo>
                    <a:pt x="164" y="1302"/>
                    <a:pt x="171" y="1302"/>
                    <a:pt x="183" y="1302"/>
                  </a:cubicBezTo>
                  <a:cubicBezTo>
                    <a:pt x="183" y="1220"/>
                    <a:pt x="183" y="1141"/>
                    <a:pt x="183" y="1058"/>
                  </a:cubicBezTo>
                  <a:cubicBezTo>
                    <a:pt x="153" y="1058"/>
                    <a:pt x="121" y="1059"/>
                    <a:pt x="89" y="1058"/>
                  </a:cubicBezTo>
                  <a:cubicBezTo>
                    <a:pt x="64" y="1058"/>
                    <a:pt x="52" y="1049"/>
                    <a:pt x="52" y="1032"/>
                  </a:cubicBezTo>
                  <a:cubicBezTo>
                    <a:pt x="53" y="1013"/>
                    <a:pt x="67" y="1003"/>
                    <a:pt x="90" y="1003"/>
                  </a:cubicBezTo>
                  <a:cubicBezTo>
                    <a:pt x="122" y="1003"/>
                    <a:pt x="154" y="1003"/>
                    <a:pt x="190" y="1003"/>
                  </a:cubicBezTo>
                  <a:cubicBezTo>
                    <a:pt x="194" y="907"/>
                    <a:pt x="198" y="813"/>
                    <a:pt x="202" y="715"/>
                  </a:cubicBezTo>
                  <a:cubicBezTo>
                    <a:pt x="163" y="715"/>
                    <a:pt x="128" y="715"/>
                    <a:pt x="93" y="716"/>
                  </a:cubicBezTo>
                  <a:cubicBezTo>
                    <a:pt x="73" y="716"/>
                    <a:pt x="53" y="719"/>
                    <a:pt x="33" y="721"/>
                  </a:cubicBezTo>
                  <a:cubicBezTo>
                    <a:pt x="14" y="723"/>
                    <a:pt x="3" y="716"/>
                    <a:pt x="2" y="700"/>
                  </a:cubicBezTo>
                  <a:cubicBezTo>
                    <a:pt x="0" y="684"/>
                    <a:pt x="10" y="672"/>
                    <a:pt x="27" y="671"/>
                  </a:cubicBezTo>
                  <a:cubicBezTo>
                    <a:pt x="84" y="667"/>
                    <a:pt x="142" y="664"/>
                    <a:pt x="199" y="660"/>
                  </a:cubicBezTo>
                  <a:cubicBezTo>
                    <a:pt x="199" y="572"/>
                    <a:pt x="199" y="482"/>
                    <a:pt x="199" y="389"/>
                  </a:cubicBezTo>
                  <a:cubicBezTo>
                    <a:pt x="178" y="389"/>
                    <a:pt x="160" y="388"/>
                    <a:pt x="142" y="389"/>
                  </a:cubicBezTo>
                  <a:cubicBezTo>
                    <a:pt x="116" y="390"/>
                    <a:pt x="90" y="390"/>
                    <a:pt x="64" y="392"/>
                  </a:cubicBezTo>
                  <a:cubicBezTo>
                    <a:pt x="43" y="394"/>
                    <a:pt x="34" y="388"/>
                    <a:pt x="32" y="372"/>
                  </a:cubicBezTo>
                  <a:cubicBezTo>
                    <a:pt x="30" y="354"/>
                    <a:pt x="40" y="339"/>
                    <a:pt x="60" y="338"/>
                  </a:cubicBezTo>
                  <a:cubicBezTo>
                    <a:pt x="95" y="335"/>
                    <a:pt x="131" y="335"/>
                    <a:pt x="167" y="333"/>
                  </a:cubicBezTo>
                  <a:cubicBezTo>
                    <a:pt x="176" y="333"/>
                    <a:pt x="184" y="333"/>
                    <a:pt x="197" y="333"/>
                  </a:cubicBezTo>
                  <a:cubicBezTo>
                    <a:pt x="197" y="299"/>
                    <a:pt x="197" y="266"/>
                    <a:pt x="197" y="233"/>
                  </a:cubicBezTo>
                  <a:cubicBezTo>
                    <a:pt x="197" y="191"/>
                    <a:pt x="195" y="149"/>
                    <a:pt x="200" y="108"/>
                  </a:cubicBezTo>
                  <a:cubicBezTo>
                    <a:pt x="205" y="62"/>
                    <a:pt x="230" y="44"/>
                    <a:pt x="276" y="43"/>
                  </a:cubicBezTo>
                  <a:cubicBezTo>
                    <a:pt x="377" y="40"/>
                    <a:pt x="477" y="38"/>
                    <a:pt x="578" y="34"/>
                  </a:cubicBezTo>
                  <a:cubicBezTo>
                    <a:pt x="783" y="27"/>
                    <a:pt x="988" y="19"/>
                    <a:pt x="1193" y="12"/>
                  </a:cubicBezTo>
                  <a:cubicBezTo>
                    <a:pt x="1300" y="8"/>
                    <a:pt x="1406" y="4"/>
                    <a:pt x="1513" y="1"/>
                  </a:cubicBezTo>
                  <a:cubicBezTo>
                    <a:pt x="1536" y="0"/>
                    <a:pt x="1545" y="9"/>
                    <a:pt x="1547" y="35"/>
                  </a:cubicBezTo>
                  <a:cubicBezTo>
                    <a:pt x="1550" y="86"/>
                    <a:pt x="1554" y="138"/>
                    <a:pt x="1555" y="189"/>
                  </a:cubicBezTo>
                  <a:cubicBezTo>
                    <a:pt x="1558" y="294"/>
                    <a:pt x="1559" y="399"/>
                    <a:pt x="1560" y="505"/>
                  </a:cubicBezTo>
                  <a:cubicBezTo>
                    <a:pt x="1560" y="509"/>
                    <a:pt x="1560" y="514"/>
                    <a:pt x="1560" y="525"/>
                  </a:cubicBezTo>
                  <a:cubicBezTo>
                    <a:pt x="1567" y="515"/>
                    <a:pt x="1571" y="510"/>
                    <a:pt x="1575" y="505"/>
                  </a:cubicBezTo>
                  <a:cubicBezTo>
                    <a:pt x="1612" y="455"/>
                    <a:pt x="1650" y="404"/>
                    <a:pt x="1688" y="355"/>
                  </a:cubicBezTo>
                  <a:cubicBezTo>
                    <a:pt x="1693" y="348"/>
                    <a:pt x="1706" y="340"/>
                    <a:pt x="1713" y="341"/>
                  </a:cubicBezTo>
                  <a:cubicBezTo>
                    <a:pt x="1721" y="343"/>
                    <a:pt x="1726" y="356"/>
                    <a:pt x="1733" y="363"/>
                  </a:cubicBezTo>
                  <a:cubicBezTo>
                    <a:pt x="1738" y="370"/>
                    <a:pt x="1744" y="378"/>
                    <a:pt x="1751" y="382"/>
                  </a:cubicBezTo>
                  <a:cubicBezTo>
                    <a:pt x="1825" y="421"/>
                    <a:pt x="1899" y="460"/>
                    <a:pt x="1973" y="499"/>
                  </a:cubicBezTo>
                  <a:cubicBezTo>
                    <a:pt x="1995" y="511"/>
                    <a:pt x="2000" y="525"/>
                    <a:pt x="1988" y="545"/>
                  </a:cubicBezTo>
                  <a:cubicBezTo>
                    <a:pt x="1874" y="741"/>
                    <a:pt x="1762" y="937"/>
                    <a:pt x="1629" y="1120"/>
                  </a:cubicBezTo>
                  <a:cubicBezTo>
                    <a:pt x="1602" y="1157"/>
                    <a:pt x="1575" y="1192"/>
                    <a:pt x="1552" y="1223"/>
                  </a:cubicBezTo>
                  <a:close/>
                  <a:moveTo>
                    <a:pt x="250" y="1639"/>
                  </a:moveTo>
                  <a:cubicBezTo>
                    <a:pt x="262" y="1680"/>
                    <a:pt x="269" y="1715"/>
                    <a:pt x="283" y="1748"/>
                  </a:cubicBezTo>
                  <a:cubicBezTo>
                    <a:pt x="302" y="1796"/>
                    <a:pt x="339" y="1818"/>
                    <a:pt x="392" y="1819"/>
                  </a:cubicBezTo>
                  <a:cubicBezTo>
                    <a:pt x="619" y="1819"/>
                    <a:pt x="845" y="1822"/>
                    <a:pt x="1072" y="1822"/>
                  </a:cubicBezTo>
                  <a:cubicBezTo>
                    <a:pt x="1176" y="1822"/>
                    <a:pt x="1280" y="1819"/>
                    <a:pt x="1383" y="1814"/>
                  </a:cubicBezTo>
                  <a:cubicBezTo>
                    <a:pt x="1451" y="1811"/>
                    <a:pt x="1488" y="1778"/>
                    <a:pt x="1499" y="1721"/>
                  </a:cubicBezTo>
                  <a:cubicBezTo>
                    <a:pt x="1502" y="1702"/>
                    <a:pt x="1503" y="1682"/>
                    <a:pt x="1504" y="1663"/>
                  </a:cubicBezTo>
                  <a:cubicBezTo>
                    <a:pt x="1505" y="1553"/>
                    <a:pt x="1506" y="1443"/>
                    <a:pt x="1507" y="1333"/>
                  </a:cubicBezTo>
                  <a:cubicBezTo>
                    <a:pt x="1508" y="1317"/>
                    <a:pt x="1507" y="1300"/>
                    <a:pt x="1507" y="1279"/>
                  </a:cubicBezTo>
                  <a:cubicBezTo>
                    <a:pt x="1499" y="1289"/>
                    <a:pt x="1494" y="1296"/>
                    <a:pt x="1489" y="1302"/>
                  </a:cubicBezTo>
                  <a:cubicBezTo>
                    <a:pt x="1415" y="1388"/>
                    <a:pt x="1344" y="1476"/>
                    <a:pt x="1267" y="1559"/>
                  </a:cubicBezTo>
                  <a:cubicBezTo>
                    <a:pt x="1210" y="1621"/>
                    <a:pt x="1141" y="1671"/>
                    <a:pt x="1064" y="1709"/>
                  </a:cubicBezTo>
                  <a:cubicBezTo>
                    <a:pt x="1050" y="1717"/>
                    <a:pt x="1035" y="1724"/>
                    <a:pt x="1020" y="1712"/>
                  </a:cubicBezTo>
                  <a:cubicBezTo>
                    <a:pt x="1005" y="1700"/>
                    <a:pt x="1013" y="1685"/>
                    <a:pt x="1017" y="1671"/>
                  </a:cubicBezTo>
                  <a:cubicBezTo>
                    <a:pt x="1028" y="1630"/>
                    <a:pt x="1040" y="1590"/>
                    <a:pt x="1052" y="1549"/>
                  </a:cubicBezTo>
                  <a:cubicBezTo>
                    <a:pt x="1088" y="1431"/>
                    <a:pt x="1126" y="1313"/>
                    <a:pt x="1181" y="1202"/>
                  </a:cubicBezTo>
                  <a:cubicBezTo>
                    <a:pt x="1228" y="1106"/>
                    <a:pt x="1280" y="1012"/>
                    <a:pt x="1331" y="918"/>
                  </a:cubicBezTo>
                  <a:cubicBezTo>
                    <a:pt x="1391" y="809"/>
                    <a:pt x="1452" y="702"/>
                    <a:pt x="1510" y="599"/>
                  </a:cubicBezTo>
                  <a:cubicBezTo>
                    <a:pt x="1506" y="582"/>
                    <a:pt x="1501" y="568"/>
                    <a:pt x="1500" y="554"/>
                  </a:cubicBezTo>
                  <a:cubicBezTo>
                    <a:pt x="1499" y="531"/>
                    <a:pt x="1502" y="509"/>
                    <a:pt x="1501" y="486"/>
                  </a:cubicBezTo>
                  <a:cubicBezTo>
                    <a:pt x="1498" y="375"/>
                    <a:pt x="1496" y="265"/>
                    <a:pt x="1491" y="154"/>
                  </a:cubicBezTo>
                  <a:cubicBezTo>
                    <a:pt x="1490" y="112"/>
                    <a:pt x="1472" y="76"/>
                    <a:pt x="1426" y="64"/>
                  </a:cubicBezTo>
                  <a:cubicBezTo>
                    <a:pt x="1404" y="59"/>
                    <a:pt x="1380" y="55"/>
                    <a:pt x="1357" y="56"/>
                  </a:cubicBezTo>
                  <a:cubicBezTo>
                    <a:pt x="1280" y="57"/>
                    <a:pt x="1203" y="61"/>
                    <a:pt x="1125" y="64"/>
                  </a:cubicBezTo>
                  <a:cubicBezTo>
                    <a:pt x="971" y="70"/>
                    <a:pt x="817" y="76"/>
                    <a:pt x="662" y="82"/>
                  </a:cubicBezTo>
                  <a:cubicBezTo>
                    <a:pt x="558" y="87"/>
                    <a:pt x="453" y="90"/>
                    <a:pt x="348" y="95"/>
                  </a:cubicBezTo>
                  <a:cubicBezTo>
                    <a:pt x="297" y="98"/>
                    <a:pt x="262" y="120"/>
                    <a:pt x="255" y="164"/>
                  </a:cubicBezTo>
                  <a:cubicBezTo>
                    <a:pt x="247" y="220"/>
                    <a:pt x="248" y="277"/>
                    <a:pt x="246" y="334"/>
                  </a:cubicBezTo>
                  <a:cubicBezTo>
                    <a:pt x="286" y="338"/>
                    <a:pt x="320" y="342"/>
                    <a:pt x="354" y="346"/>
                  </a:cubicBezTo>
                  <a:cubicBezTo>
                    <a:pt x="374" y="349"/>
                    <a:pt x="383" y="363"/>
                    <a:pt x="380" y="382"/>
                  </a:cubicBezTo>
                  <a:cubicBezTo>
                    <a:pt x="378" y="398"/>
                    <a:pt x="368" y="403"/>
                    <a:pt x="347" y="400"/>
                  </a:cubicBezTo>
                  <a:cubicBezTo>
                    <a:pt x="315" y="397"/>
                    <a:pt x="283" y="394"/>
                    <a:pt x="249" y="391"/>
                  </a:cubicBezTo>
                  <a:cubicBezTo>
                    <a:pt x="249" y="485"/>
                    <a:pt x="249" y="576"/>
                    <a:pt x="249" y="668"/>
                  </a:cubicBezTo>
                  <a:cubicBezTo>
                    <a:pt x="257" y="669"/>
                    <a:pt x="265" y="669"/>
                    <a:pt x="272" y="671"/>
                  </a:cubicBezTo>
                  <a:cubicBezTo>
                    <a:pt x="303" y="676"/>
                    <a:pt x="335" y="681"/>
                    <a:pt x="366" y="687"/>
                  </a:cubicBezTo>
                  <a:cubicBezTo>
                    <a:pt x="379" y="689"/>
                    <a:pt x="390" y="697"/>
                    <a:pt x="387" y="711"/>
                  </a:cubicBezTo>
                  <a:cubicBezTo>
                    <a:pt x="386" y="721"/>
                    <a:pt x="378" y="731"/>
                    <a:pt x="371" y="737"/>
                  </a:cubicBezTo>
                  <a:cubicBezTo>
                    <a:pt x="366" y="741"/>
                    <a:pt x="355" y="738"/>
                    <a:pt x="348" y="737"/>
                  </a:cubicBezTo>
                  <a:cubicBezTo>
                    <a:pt x="314" y="731"/>
                    <a:pt x="281" y="725"/>
                    <a:pt x="247" y="719"/>
                  </a:cubicBezTo>
                  <a:cubicBezTo>
                    <a:pt x="240" y="815"/>
                    <a:pt x="233" y="908"/>
                    <a:pt x="226" y="1003"/>
                  </a:cubicBezTo>
                  <a:cubicBezTo>
                    <a:pt x="257" y="1003"/>
                    <a:pt x="287" y="1003"/>
                    <a:pt x="316" y="1003"/>
                  </a:cubicBezTo>
                  <a:cubicBezTo>
                    <a:pt x="339" y="1003"/>
                    <a:pt x="351" y="1012"/>
                    <a:pt x="352" y="1031"/>
                  </a:cubicBezTo>
                  <a:cubicBezTo>
                    <a:pt x="352" y="1049"/>
                    <a:pt x="340" y="1058"/>
                    <a:pt x="316" y="1058"/>
                  </a:cubicBezTo>
                  <a:cubicBezTo>
                    <a:pt x="286" y="1059"/>
                    <a:pt x="256" y="1058"/>
                    <a:pt x="222" y="1058"/>
                  </a:cubicBezTo>
                  <a:cubicBezTo>
                    <a:pt x="225" y="1141"/>
                    <a:pt x="228" y="1221"/>
                    <a:pt x="230" y="1302"/>
                  </a:cubicBezTo>
                  <a:cubicBezTo>
                    <a:pt x="240" y="1302"/>
                    <a:pt x="247" y="1302"/>
                    <a:pt x="254" y="1302"/>
                  </a:cubicBezTo>
                  <a:cubicBezTo>
                    <a:pt x="284" y="1302"/>
                    <a:pt x="314" y="1302"/>
                    <a:pt x="344" y="1302"/>
                  </a:cubicBezTo>
                  <a:cubicBezTo>
                    <a:pt x="365" y="1302"/>
                    <a:pt x="377" y="1318"/>
                    <a:pt x="372" y="1338"/>
                  </a:cubicBezTo>
                  <a:cubicBezTo>
                    <a:pt x="367" y="1353"/>
                    <a:pt x="355" y="1358"/>
                    <a:pt x="341" y="1358"/>
                  </a:cubicBezTo>
                  <a:cubicBezTo>
                    <a:pt x="306" y="1358"/>
                    <a:pt x="272" y="1358"/>
                    <a:pt x="238" y="1358"/>
                  </a:cubicBezTo>
                  <a:cubicBezTo>
                    <a:pt x="243" y="1434"/>
                    <a:pt x="248" y="1509"/>
                    <a:pt x="254" y="1584"/>
                  </a:cubicBezTo>
                  <a:cubicBezTo>
                    <a:pt x="260" y="1584"/>
                    <a:pt x="267" y="1584"/>
                    <a:pt x="273" y="1584"/>
                  </a:cubicBezTo>
                  <a:cubicBezTo>
                    <a:pt x="317" y="1584"/>
                    <a:pt x="360" y="1583"/>
                    <a:pt x="403" y="1583"/>
                  </a:cubicBezTo>
                  <a:cubicBezTo>
                    <a:pt x="424" y="1583"/>
                    <a:pt x="436" y="1594"/>
                    <a:pt x="436" y="1612"/>
                  </a:cubicBezTo>
                  <a:cubicBezTo>
                    <a:pt x="436" y="1630"/>
                    <a:pt x="427" y="1638"/>
                    <a:pt x="404" y="1639"/>
                  </a:cubicBezTo>
                  <a:cubicBezTo>
                    <a:pt x="398" y="1639"/>
                    <a:pt x="391" y="1639"/>
                    <a:pt x="384" y="1639"/>
                  </a:cubicBezTo>
                  <a:cubicBezTo>
                    <a:pt x="342" y="1639"/>
                    <a:pt x="299" y="1639"/>
                    <a:pt x="250" y="1639"/>
                  </a:cubicBezTo>
                  <a:close/>
                  <a:moveTo>
                    <a:pt x="1429" y="1308"/>
                  </a:moveTo>
                  <a:cubicBezTo>
                    <a:pt x="1435" y="1301"/>
                    <a:pt x="1438" y="1298"/>
                    <a:pt x="1441" y="1294"/>
                  </a:cubicBezTo>
                  <a:cubicBezTo>
                    <a:pt x="1580" y="1114"/>
                    <a:pt x="1702" y="921"/>
                    <a:pt x="1820" y="727"/>
                  </a:cubicBezTo>
                  <a:cubicBezTo>
                    <a:pt x="1823" y="722"/>
                    <a:pt x="1822" y="714"/>
                    <a:pt x="1820" y="708"/>
                  </a:cubicBezTo>
                  <a:cubicBezTo>
                    <a:pt x="1809" y="677"/>
                    <a:pt x="1783" y="660"/>
                    <a:pt x="1756" y="646"/>
                  </a:cubicBezTo>
                  <a:cubicBezTo>
                    <a:pt x="1720" y="628"/>
                    <a:pt x="1685" y="610"/>
                    <a:pt x="1649" y="591"/>
                  </a:cubicBezTo>
                  <a:cubicBezTo>
                    <a:pt x="1632" y="583"/>
                    <a:pt x="1615" y="574"/>
                    <a:pt x="1596" y="564"/>
                  </a:cubicBezTo>
                  <a:cubicBezTo>
                    <a:pt x="1466" y="775"/>
                    <a:pt x="1351" y="992"/>
                    <a:pt x="1233" y="1210"/>
                  </a:cubicBezTo>
                  <a:cubicBezTo>
                    <a:pt x="1319" y="1206"/>
                    <a:pt x="1375" y="1255"/>
                    <a:pt x="1429" y="1308"/>
                  </a:cubicBezTo>
                  <a:close/>
                  <a:moveTo>
                    <a:pt x="1397" y="1349"/>
                  </a:moveTo>
                  <a:cubicBezTo>
                    <a:pt x="1385" y="1339"/>
                    <a:pt x="1374" y="1331"/>
                    <a:pt x="1366" y="1321"/>
                  </a:cubicBezTo>
                  <a:cubicBezTo>
                    <a:pt x="1331" y="1279"/>
                    <a:pt x="1284" y="1266"/>
                    <a:pt x="1232" y="1263"/>
                  </a:cubicBezTo>
                  <a:cubicBezTo>
                    <a:pt x="1215" y="1262"/>
                    <a:pt x="1206" y="1267"/>
                    <a:pt x="1200" y="1283"/>
                  </a:cubicBezTo>
                  <a:cubicBezTo>
                    <a:pt x="1162" y="1397"/>
                    <a:pt x="1124" y="1511"/>
                    <a:pt x="1085" y="1625"/>
                  </a:cubicBezTo>
                  <a:cubicBezTo>
                    <a:pt x="1084" y="1629"/>
                    <a:pt x="1085" y="1634"/>
                    <a:pt x="1084" y="1641"/>
                  </a:cubicBezTo>
                  <a:cubicBezTo>
                    <a:pt x="1208" y="1562"/>
                    <a:pt x="1305" y="1460"/>
                    <a:pt x="1397" y="1349"/>
                  </a:cubicBezTo>
                  <a:close/>
                  <a:moveTo>
                    <a:pt x="1626" y="521"/>
                  </a:moveTo>
                  <a:cubicBezTo>
                    <a:pt x="1633" y="526"/>
                    <a:pt x="1639" y="529"/>
                    <a:pt x="1645" y="532"/>
                  </a:cubicBezTo>
                  <a:cubicBezTo>
                    <a:pt x="1689" y="556"/>
                    <a:pt x="1734" y="580"/>
                    <a:pt x="1778" y="605"/>
                  </a:cubicBezTo>
                  <a:cubicBezTo>
                    <a:pt x="1806" y="621"/>
                    <a:pt x="1833" y="640"/>
                    <a:pt x="1862" y="659"/>
                  </a:cubicBezTo>
                  <a:cubicBezTo>
                    <a:pt x="1869" y="646"/>
                    <a:pt x="1879" y="630"/>
                    <a:pt x="1886" y="612"/>
                  </a:cubicBezTo>
                  <a:cubicBezTo>
                    <a:pt x="1906" y="564"/>
                    <a:pt x="1897" y="525"/>
                    <a:pt x="1854" y="497"/>
                  </a:cubicBezTo>
                  <a:cubicBezTo>
                    <a:pt x="1807" y="466"/>
                    <a:pt x="1755" y="443"/>
                    <a:pt x="1704" y="417"/>
                  </a:cubicBezTo>
                  <a:cubicBezTo>
                    <a:pt x="1677" y="453"/>
                    <a:pt x="1652" y="487"/>
                    <a:pt x="1626" y="5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015" y="1728"/>
              <a:ext cx="1294" cy="118"/>
            </a:xfrm>
            <a:custGeom>
              <a:avLst/>
              <a:gdLst>
                <a:gd name="T0" fmla="*/ 313 w 618"/>
                <a:gd name="T1" fmla="*/ 0 h 56"/>
                <a:gd name="T2" fmla="*/ 585 w 618"/>
                <a:gd name="T3" fmla="*/ 0 h 56"/>
                <a:gd name="T4" fmla="*/ 618 w 618"/>
                <a:gd name="T5" fmla="*/ 28 h 56"/>
                <a:gd name="T6" fmla="*/ 585 w 618"/>
                <a:gd name="T7" fmla="*/ 56 h 56"/>
                <a:gd name="T8" fmla="*/ 33 w 618"/>
                <a:gd name="T9" fmla="*/ 56 h 56"/>
                <a:gd name="T10" fmla="*/ 1 w 618"/>
                <a:gd name="T11" fmla="*/ 30 h 56"/>
                <a:gd name="T12" fmla="*/ 35 w 618"/>
                <a:gd name="T13" fmla="*/ 0 h 56"/>
                <a:gd name="T14" fmla="*/ 313 w 61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8" h="56">
                  <a:moveTo>
                    <a:pt x="313" y="0"/>
                  </a:moveTo>
                  <a:cubicBezTo>
                    <a:pt x="404" y="0"/>
                    <a:pt x="494" y="0"/>
                    <a:pt x="585" y="0"/>
                  </a:cubicBezTo>
                  <a:cubicBezTo>
                    <a:pt x="608" y="0"/>
                    <a:pt x="618" y="9"/>
                    <a:pt x="618" y="28"/>
                  </a:cubicBezTo>
                  <a:cubicBezTo>
                    <a:pt x="618" y="47"/>
                    <a:pt x="608" y="56"/>
                    <a:pt x="585" y="56"/>
                  </a:cubicBezTo>
                  <a:cubicBezTo>
                    <a:pt x="401" y="56"/>
                    <a:pt x="217" y="56"/>
                    <a:pt x="33" y="56"/>
                  </a:cubicBezTo>
                  <a:cubicBezTo>
                    <a:pt x="11" y="56"/>
                    <a:pt x="1" y="47"/>
                    <a:pt x="1" y="30"/>
                  </a:cubicBezTo>
                  <a:cubicBezTo>
                    <a:pt x="0" y="10"/>
                    <a:pt x="12" y="0"/>
                    <a:pt x="35" y="0"/>
                  </a:cubicBezTo>
                  <a:cubicBezTo>
                    <a:pt x="128" y="0"/>
                    <a:pt x="220" y="0"/>
                    <a:pt x="3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992" y="1057"/>
              <a:ext cx="1273" cy="118"/>
            </a:xfrm>
            <a:custGeom>
              <a:avLst/>
              <a:gdLst>
                <a:gd name="T0" fmla="*/ 304 w 608"/>
                <a:gd name="T1" fmla="*/ 0 h 56"/>
                <a:gd name="T2" fmla="*/ 573 w 608"/>
                <a:gd name="T3" fmla="*/ 0 h 56"/>
                <a:gd name="T4" fmla="*/ 603 w 608"/>
                <a:gd name="T5" fmla="*/ 34 h 56"/>
                <a:gd name="T6" fmla="*/ 570 w 608"/>
                <a:gd name="T7" fmla="*/ 56 h 56"/>
                <a:gd name="T8" fmla="*/ 347 w 608"/>
                <a:gd name="T9" fmla="*/ 56 h 56"/>
                <a:gd name="T10" fmla="*/ 39 w 608"/>
                <a:gd name="T11" fmla="*/ 56 h 56"/>
                <a:gd name="T12" fmla="*/ 4 w 608"/>
                <a:gd name="T13" fmla="*/ 35 h 56"/>
                <a:gd name="T14" fmla="*/ 36 w 608"/>
                <a:gd name="T15" fmla="*/ 0 h 56"/>
                <a:gd name="T16" fmla="*/ 304 w 608"/>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8" h="56">
                  <a:moveTo>
                    <a:pt x="304" y="0"/>
                  </a:moveTo>
                  <a:cubicBezTo>
                    <a:pt x="394" y="0"/>
                    <a:pt x="484" y="0"/>
                    <a:pt x="573" y="0"/>
                  </a:cubicBezTo>
                  <a:cubicBezTo>
                    <a:pt x="596" y="0"/>
                    <a:pt x="608" y="14"/>
                    <a:pt x="603" y="34"/>
                  </a:cubicBezTo>
                  <a:cubicBezTo>
                    <a:pt x="599" y="52"/>
                    <a:pt x="587" y="56"/>
                    <a:pt x="570" y="56"/>
                  </a:cubicBezTo>
                  <a:cubicBezTo>
                    <a:pt x="496" y="56"/>
                    <a:pt x="421" y="56"/>
                    <a:pt x="347" y="56"/>
                  </a:cubicBezTo>
                  <a:cubicBezTo>
                    <a:pt x="244" y="56"/>
                    <a:pt x="142" y="56"/>
                    <a:pt x="39" y="56"/>
                  </a:cubicBezTo>
                  <a:cubicBezTo>
                    <a:pt x="23" y="56"/>
                    <a:pt x="8" y="55"/>
                    <a:pt x="4" y="35"/>
                  </a:cubicBezTo>
                  <a:cubicBezTo>
                    <a:pt x="0" y="14"/>
                    <a:pt x="13" y="0"/>
                    <a:pt x="36" y="0"/>
                  </a:cubicBezTo>
                  <a:cubicBezTo>
                    <a:pt x="125" y="0"/>
                    <a:pt x="215" y="0"/>
                    <a:pt x="3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026" y="2424"/>
              <a:ext cx="839" cy="128"/>
            </a:xfrm>
            <a:custGeom>
              <a:avLst/>
              <a:gdLst>
                <a:gd name="T0" fmla="*/ 200 w 401"/>
                <a:gd name="T1" fmla="*/ 60 h 61"/>
                <a:gd name="T2" fmla="*/ 32 w 401"/>
                <a:gd name="T3" fmla="*/ 60 h 61"/>
                <a:gd name="T4" fmla="*/ 0 w 401"/>
                <a:gd name="T5" fmla="*/ 34 h 61"/>
                <a:gd name="T6" fmla="*/ 32 w 401"/>
                <a:gd name="T7" fmla="*/ 5 h 61"/>
                <a:gd name="T8" fmla="*/ 368 w 401"/>
                <a:gd name="T9" fmla="*/ 1 h 61"/>
                <a:gd name="T10" fmla="*/ 400 w 401"/>
                <a:gd name="T11" fmla="*/ 28 h 61"/>
                <a:gd name="T12" fmla="*/ 368 w 401"/>
                <a:gd name="T13" fmla="*/ 56 h 61"/>
                <a:gd name="T14" fmla="*/ 200 w 401"/>
                <a:gd name="T15" fmla="*/ 56 h 61"/>
                <a:gd name="T16" fmla="*/ 200 w 40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61">
                  <a:moveTo>
                    <a:pt x="200" y="60"/>
                  </a:moveTo>
                  <a:cubicBezTo>
                    <a:pt x="144" y="60"/>
                    <a:pt x="88" y="61"/>
                    <a:pt x="32" y="60"/>
                  </a:cubicBezTo>
                  <a:cubicBezTo>
                    <a:pt x="9" y="60"/>
                    <a:pt x="0" y="53"/>
                    <a:pt x="0" y="34"/>
                  </a:cubicBezTo>
                  <a:cubicBezTo>
                    <a:pt x="0" y="16"/>
                    <a:pt x="12" y="5"/>
                    <a:pt x="32" y="5"/>
                  </a:cubicBezTo>
                  <a:cubicBezTo>
                    <a:pt x="144" y="3"/>
                    <a:pt x="256" y="2"/>
                    <a:pt x="368" y="1"/>
                  </a:cubicBezTo>
                  <a:cubicBezTo>
                    <a:pt x="390" y="0"/>
                    <a:pt x="400" y="9"/>
                    <a:pt x="400" y="28"/>
                  </a:cubicBezTo>
                  <a:cubicBezTo>
                    <a:pt x="401" y="47"/>
                    <a:pt x="390" y="56"/>
                    <a:pt x="368" y="56"/>
                  </a:cubicBezTo>
                  <a:cubicBezTo>
                    <a:pt x="312" y="57"/>
                    <a:pt x="256" y="56"/>
                    <a:pt x="200" y="56"/>
                  </a:cubicBezTo>
                  <a:cubicBezTo>
                    <a:pt x="200" y="58"/>
                    <a:pt x="200" y="59"/>
                    <a:pt x="200"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608" y="1628"/>
              <a:ext cx="746" cy="993"/>
            </a:xfrm>
            <a:custGeom>
              <a:avLst/>
              <a:gdLst>
                <a:gd name="T0" fmla="*/ 356 w 356"/>
                <a:gd name="T1" fmla="*/ 37 h 474"/>
                <a:gd name="T2" fmla="*/ 346 w 356"/>
                <a:gd name="T3" fmla="*/ 53 h 474"/>
                <a:gd name="T4" fmla="*/ 302 w 356"/>
                <a:gd name="T5" fmla="*/ 108 h 474"/>
                <a:gd name="T6" fmla="*/ 237 w 356"/>
                <a:gd name="T7" fmla="*/ 211 h 474"/>
                <a:gd name="T8" fmla="*/ 139 w 356"/>
                <a:gd name="T9" fmla="*/ 356 h 474"/>
                <a:gd name="T10" fmla="*/ 54 w 356"/>
                <a:gd name="T11" fmla="*/ 457 h 474"/>
                <a:gd name="T12" fmla="*/ 12 w 356"/>
                <a:gd name="T13" fmla="*/ 463 h 474"/>
                <a:gd name="T14" fmla="*/ 15 w 356"/>
                <a:gd name="T15" fmla="*/ 419 h 474"/>
                <a:gd name="T16" fmla="*/ 118 w 356"/>
                <a:gd name="T17" fmla="*/ 289 h 474"/>
                <a:gd name="T18" fmla="*/ 277 w 356"/>
                <a:gd name="T19" fmla="*/ 44 h 474"/>
                <a:gd name="T20" fmla="*/ 321 w 356"/>
                <a:gd name="T21" fmla="*/ 8 h 474"/>
                <a:gd name="T22" fmla="*/ 356 w 356"/>
                <a:gd name="T23" fmla="*/ 3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474">
                  <a:moveTo>
                    <a:pt x="356" y="37"/>
                  </a:moveTo>
                  <a:cubicBezTo>
                    <a:pt x="354" y="40"/>
                    <a:pt x="350" y="47"/>
                    <a:pt x="346" y="53"/>
                  </a:cubicBezTo>
                  <a:cubicBezTo>
                    <a:pt x="331" y="71"/>
                    <a:pt x="315" y="89"/>
                    <a:pt x="302" y="108"/>
                  </a:cubicBezTo>
                  <a:cubicBezTo>
                    <a:pt x="280" y="142"/>
                    <a:pt x="259" y="177"/>
                    <a:pt x="237" y="211"/>
                  </a:cubicBezTo>
                  <a:cubicBezTo>
                    <a:pt x="205" y="260"/>
                    <a:pt x="174" y="309"/>
                    <a:pt x="139" y="356"/>
                  </a:cubicBezTo>
                  <a:cubicBezTo>
                    <a:pt x="114" y="392"/>
                    <a:pt x="83" y="424"/>
                    <a:pt x="54" y="457"/>
                  </a:cubicBezTo>
                  <a:cubicBezTo>
                    <a:pt x="41" y="472"/>
                    <a:pt x="25" y="474"/>
                    <a:pt x="12" y="463"/>
                  </a:cubicBezTo>
                  <a:cubicBezTo>
                    <a:pt x="0" y="451"/>
                    <a:pt x="2" y="436"/>
                    <a:pt x="15" y="419"/>
                  </a:cubicBezTo>
                  <a:cubicBezTo>
                    <a:pt x="50" y="376"/>
                    <a:pt x="87" y="335"/>
                    <a:pt x="118" y="289"/>
                  </a:cubicBezTo>
                  <a:cubicBezTo>
                    <a:pt x="173" y="209"/>
                    <a:pt x="223" y="125"/>
                    <a:pt x="277" y="44"/>
                  </a:cubicBezTo>
                  <a:cubicBezTo>
                    <a:pt x="287" y="29"/>
                    <a:pt x="305" y="17"/>
                    <a:pt x="321" y="8"/>
                  </a:cubicBezTo>
                  <a:cubicBezTo>
                    <a:pt x="337" y="0"/>
                    <a:pt x="355" y="14"/>
                    <a:pt x="35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TextBox 76"/>
          <p:cNvSpPr txBox="1"/>
          <p:nvPr/>
        </p:nvSpPr>
        <p:spPr>
          <a:xfrm>
            <a:off x="1175551" y="322990"/>
            <a:ext cx="1415772" cy="461665"/>
          </a:xfrm>
          <a:prstGeom prst="rect">
            <a:avLst/>
          </a:prstGeom>
          <a:noFill/>
        </p:spPr>
        <p:txBody>
          <a:bodyPr wrap="non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您的标题</a:t>
            </a:r>
          </a:p>
        </p:txBody>
      </p:sp>
      <p:sp>
        <p:nvSpPr>
          <p:cNvPr id="30" name="文本框 29"/>
          <p:cNvSpPr txBox="1"/>
          <p:nvPr/>
        </p:nvSpPr>
        <p:spPr>
          <a:xfrm>
            <a:off x="1175552" y="730530"/>
            <a:ext cx="2461311" cy="281937"/>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p>
        </p:txBody>
      </p:sp>
      <p:sp>
        <p:nvSpPr>
          <p:cNvPr id="11" name="Freeform 5"/>
          <p:cNvSpPr/>
          <p:nvPr/>
        </p:nvSpPr>
        <p:spPr bwMode="auto">
          <a:xfrm>
            <a:off x="3354388" y="2368584"/>
            <a:ext cx="112713" cy="2744788"/>
          </a:xfrm>
          <a:custGeom>
            <a:avLst/>
            <a:gdLst>
              <a:gd name="T0" fmla="*/ 4 w 11"/>
              <a:gd name="T1" fmla="*/ 267 h 267"/>
              <a:gd name="T2" fmla="*/ 7 w 11"/>
              <a:gd name="T3" fmla="*/ 263 h 267"/>
              <a:gd name="T4" fmla="*/ 9 w 11"/>
              <a:gd name="T5" fmla="*/ 227 h 267"/>
              <a:gd name="T6" fmla="*/ 9 w 11"/>
              <a:gd name="T7" fmla="*/ 199 h 267"/>
              <a:gd name="T8" fmla="*/ 10 w 11"/>
              <a:gd name="T9" fmla="*/ 177 h 267"/>
              <a:gd name="T10" fmla="*/ 10 w 11"/>
              <a:gd name="T11" fmla="*/ 143 h 267"/>
              <a:gd name="T12" fmla="*/ 10 w 11"/>
              <a:gd name="T13" fmla="*/ 140 h 267"/>
              <a:gd name="T14" fmla="*/ 11 w 11"/>
              <a:gd name="T15" fmla="*/ 120 h 267"/>
              <a:gd name="T16" fmla="*/ 9 w 11"/>
              <a:gd name="T17" fmla="*/ 36 h 267"/>
              <a:gd name="T18" fmla="*/ 8 w 11"/>
              <a:gd name="T19" fmla="*/ 2 h 267"/>
              <a:gd name="T20" fmla="*/ 6 w 11"/>
              <a:gd name="T21" fmla="*/ 0 h 267"/>
              <a:gd name="T22" fmla="*/ 1 w 11"/>
              <a:gd name="T23" fmla="*/ 7 h 267"/>
              <a:gd name="T24" fmla="*/ 7 w 11"/>
              <a:gd name="T25" fmla="*/ 34 h 267"/>
              <a:gd name="T26" fmla="*/ 7 w 11"/>
              <a:gd name="T27" fmla="*/ 71 h 267"/>
              <a:gd name="T28" fmla="*/ 7 w 11"/>
              <a:gd name="T29" fmla="*/ 83 h 267"/>
              <a:gd name="T30" fmla="*/ 7 w 11"/>
              <a:gd name="T31" fmla="*/ 116 h 267"/>
              <a:gd name="T32" fmla="*/ 6 w 11"/>
              <a:gd name="T33" fmla="*/ 118 h 267"/>
              <a:gd name="T34" fmla="*/ 5 w 11"/>
              <a:gd name="T35" fmla="*/ 132 h 267"/>
              <a:gd name="T36" fmla="*/ 5 w 11"/>
              <a:gd name="T37" fmla="*/ 141 h 267"/>
              <a:gd name="T38" fmla="*/ 5 w 11"/>
              <a:gd name="T39" fmla="*/ 183 h 267"/>
              <a:gd name="T40" fmla="*/ 5 w 11"/>
              <a:gd name="T41" fmla="*/ 199 h 267"/>
              <a:gd name="T42" fmla="*/ 4 w 11"/>
              <a:gd name="T43" fmla="*/ 221 h 267"/>
              <a:gd name="T44" fmla="*/ 4 w 11"/>
              <a:gd name="T45" fmla="*/ 229 h 267"/>
              <a:gd name="T46" fmla="*/ 3 w 11"/>
              <a:gd name="T47" fmla="*/ 260 h 267"/>
              <a:gd name="T48" fmla="*/ 4 w 11"/>
              <a:gd name="T49"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267">
                <a:moveTo>
                  <a:pt x="4" y="267"/>
                </a:moveTo>
                <a:cubicBezTo>
                  <a:pt x="6" y="264"/>
                  <a:pt x="7" y="264"/>
                  <a:pt x="7" y="263"/>
                </a:cubicBezTo>
                <a:cubicBezTo>
                  <a:pt x="7" y="251"/>
                  <a:pt x="8" y="239"/>
                  <a:pt x="9" y="227"/>
                </a:cubicBezTo>
                <a:cubicBezTo>
                  <a:pt x="9" y="218"/>
                  <a:pt x="9" y="208"/>
                  <a:pt x="9" y="199"/>
                </a:cubicBezTo>
                <a:cubicBezTo>
                  <a:pt x="10" y="192"/>
                  <a:pt x="10" y="185"/>
                  <a:pt x="10" y="177"/>
                </a:cubicBezTo>
                <a:cubicBezTo>
                  <a:pt x="10" y="166"/>
                  <a:pt x="10" y="154"/>
                  <a:pt x="10" y="143"/>
                </a:cubicBezTo>
                <a:cubicBezTo>
                  <a:pt x="10" y="142"/>
                  <a:pt x="10" y="141"/>
                  <a:pt x="10" y="140"/>
                </a:cubicBezTo>
                <a:cubicBezTo>
                  <a:pt x="10" y="133"/>
                  <a:pt x="11" y="126"/>
                  <a:pt x="11" y="120"/>
                </a:cubicBezTo>
                <a:cubicBezTo>
                  <a:pt x="11" y="92"/>
                  <a:pt x="11" y="64"/>
                  <a:pt x="9" y="36"/>
                </a:cubicBezTo>
                <a:cubicBezTo>
                  <a:pt x="8" y="25"/>
                  <a:pt x="8" y="13"/>
                  <a:pt x="8" y="2"/>
                </a:cubicBezTo>
                <a:cubicBezTo>
                  <a:pt x="8" y="1"/>
                  <a:pt x="7" y="0"/>
                  <a:pt x="6" y="0"/>
                </a:cubicBezTo>
                <a:cubicBezTo>
                  <a:pt x="1" y="1"/>
                  <a:pt x="0" y="3"/>
                  <a:pt x="1" y="7"/>
                </a:cubicBezTo>
                <a:cubicBezTo>
                  <a:pt x="5" y="15"/>
                  <a:pt x="7" y="24"/>
                  <a:pt x="7" y="34"/>
                </a:cubicBezTo>
                <a:cubicBezTo>
                  <a:pt x="8" y="46"/>
                  <a:pt x="7" y="58"/>
                  <a:pt x="7" y="71"/>
                </a:cubicBezTo>
                <a:cubicBezTo>
                  <a:pt x="7" y="75"/>
                  <a:pt x="7" y="79"/>
                  <a:pt x="7" y="83"/>
                </a:cubicBezTo>
                <a:cubicBezTo>
                  <a:pt x="7" y="94"/>
                  <a:pt x="7" y="105"/>
                  <a:pt x="7" y="116"/>
                </a:cubicBezTo>
                <a:cubicBezTo>
                  <a:pt x="6" y="116"/>
                  <a:pt x="6" y="117"/>
                  <a:pt x="6" y="118"/>
                </a:cubicBezTo>
                <a:cubicBezTo>
                  <a:pt x="4" y="122"/>
                  <a:pt x="4" y="127"/>
                  <a:pt x="5" y="132"/>
                </a:cubicBezTo>
                <a:cubicBezTo>
                  <a:pt x="6" y="135"/>
                  <a:pt x="5" y="138"/>
                  <a:pt x="5" y="141"/>
                </a:cubicBezTo>
                <a:cubicBezTo>
                  <a:pt x="5" y="155"/>
                  <a:pt x="5" y="169"/>
                  <a:pt x="5" y="183"/>
                </a:cubicBezTo>
                <a:cubicBezTo>
                  <a:pt x="5" y="188"/>
                  <a:pt x="6" y="194"/>
                  <a:pt x="5" y="199"/>
                </a:cubicBezTo>
                <a:cubicBezTo>
                  <a:pt x="4" y="206"/>
                  <a:pt x="4" y="213"/>
                  <a:pt x="4" y="221"/>
                </a:cubicBezTo>
                <a:cubicBezTo>
                  <a:pt x="4" y="223"/>
                  <a:pt x="5" y="226"/>
                  <a:pt x="4" y="229"/>
                </a:cubicBezTo>
                <a:cubicBezTo>
                  <a:pt x="2" y="239"/>
                  <a:pt x="4" y="250"/>
                  <a:pt x="3" y="260"/>
                </a:cubicBezTo>
                <a:cubicBezTo>
                  <a:pt x="3" y="262"/>
                  <a:pt x="4" y="263"/>
                  <a:pt x="4" y="267"/>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13" name="Freeform 7"/>
          <p:cNvSpPr>
            <a:spLocks noEditPoints="1"/>
          </p:cNvSpPr>
          <p:nvPr/>
        </p:nvSpPr>
        <p:spPr bwMode="auto">
          <a:xfrm>
            <a:off x="1376313" y="2884054"/>
            <a:ext cx="1514246" cy="1631300"/>
          </a:xfrm>
          <a:custGeom>
            <a:avLst/>
            <a:gdLst>
              <a:gd name="T0" fmla="*/ 4 w 94"/>
              <a:gd name="T1" fmla="*/ 92 h 101"/>
              <a:gd name="T2" fmla="*/ 5 w 94"/>
              <a:gd name="T3" fmla="*/ 7 h 101"/>
              <a:gd name="T4" fmla="*/ 6 w 94"/>
              <a:gd name="T5" fmla="*/ 3 h 101"/>
              <a:gd name="T6" fmla="*/ 15 w 94"/>
              <a:gd name="T7" fmla="*/ 2 h 101"/>
              <a:gd name="T8" fmla="*/ 48 w 94"/>
              <a:gd name="T9" fmla="*/ 1 h 101"/>
              <a:gd name="T10" fmla="*/ 87 w 94"/>
              <a:gd name="T11" fmla="*/ 1 h 101"/>
              <a:gd name="T12" fmla="*/ 91 w 94"/>
              <a:gd name="T13" fmla="*/ 2 h 101"/>
              <a:gd name="T14" fmla="*/ 92 w 94"/>
              <a:gd name="T15" fmla="*/ 6 h 101"/>
              <a:gd name="T16" fmla="*/ 93 w 94"/>
              <a:gd name="T17" fmla="*/ 46 h 101"/>
              <a:gd name="T18" fmla="*/ 94 w 94"/>
              <a:gd name="T19" fmla="*/ 58 h 101"/>
              <a:gd name="T20" fmla="*/ 94 w 94"/>
              <a:gd name="T21" fmla="*/ 89 h 101"/>
              <a:gd name="T22" fmla="*/ 83 w 94"/>
              <a:gd name="T23" fmla="*/ 99 h 101"/>
              <a:gd name="T24" fmla="*/ 63 w 94"/>
              <a:gd name="T25" fmla="*/ 100 h 101"/>
              <a:gd name="T26" fmla="*/ 55 w 94"/>
              <a:gd name="T27" fmla="*/ 100 h 101"/>
              <a:gd name="T28" fmla="*/ 30 w 94"/>
              <a:gd name="T29" fmla="*/ 99 h 101"/>
              <a:gd name="T30" fmla="*/ 23 w 94"/>
              <a:gd name="T31" fmla="*/ 99 h 101"/>
              <a:gd name="T32" fmla="*/ 6 w 94"/>
              <a:gd name="T33" fmla="*/ 99 h 101"/>
              <a:gd name="T34" fmla="*/ 2 w 94"/>
              <a:gd name="T35" fmla="*/ 99 h 101"/>
              <a:gd name="T36" fmla="*/ 1 w 94"/>
              <a:gd name="T37" fmla="*/ 95 h 101"/>
              <a:gd name="T38" fmla="*/ 3 w 94"/>
              <a:gd name="T39" fmla="*/ 93 h 101"/>
              <a:gd name="T40" fmla="*/ 4 w 94"/>
              <a:gd name="T41" fmla="*/ 92 h 101"/>
              <a:gd name="T42" fmla="*/ 9 w 94"/>
              <a:gd name="T43" fmla="*/ 93 h 101"/>
              <a:gd name="T44" fmla="*/ 17 w 94"/>
              <a:gd name="T45" fmla="*/ 94 h 101"/>
              <a:gd name="T46" fmla="*/ 44 w 94"/>
              <a:gd name="T47" fmla="*/ 94 h 101"/>
              <a:gd name="T48" fmla="*/ 84 w 94"/>
              <a:gd name="T49" fmla="*/ 93 h 101"/>
              <a:gd name="T50" fmla="*/ 90 w 94"/>
              <a:gd name="T51" fmla="*/ 87 h 101"/>
              <a:gd name="T52" fmla="*/ 90 w 94"/>
              <a:gd name="T53" fmla="*/ 69 h 101"/>
              <a:gd name="T54" fmla="*/ 89 w 94"/>
              <a:gd name="T55" fmla="*/ 37 h 101"/>
              <a:gd name="T56" fmla="*/ 88 w 94"/>
              <a:gd name="T57" fmla="*/ 14 h 101"/>
              <a:gd name="T58" fmla="*/ 87 w 94"/>
              <a:gd name="T59" fmla="*/ 8 h 101"/>
              <a:gd name="T60" fmla="*/ 71 w 94"/>
              <a:gd name="T61" fmla="*/ 7 h 101"/>
              <a:gd name="T62" fmla="*/ 62 w 94"/>
              <a:gd name="T63" fmla="*/ 7 h 101"/>
              <a:gd name="T64" fmla="*/ 20 w 94"/>
              <a:gd name="T65" fmla="*/ 7 h 101"/>
              <a:gd name="T66" fmla="*/ 9 w 94"/>
              <a:gd name="T67" fmla="*/ 9 h 101"/>
              <a:gd name="T68" fmla="*/ 9 w 94"/>
              <a:gd name="T69" fmla="*/ 9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01">
                <a:moveTo>
                  <a:pt x="4" y="92"/>
                </a:moveTo>
                <a:cubicBezTo>
                  <a:pt x="4" y="63"/>
                  <a:pt x="4" y="35"/>
                  <a:pt x="5" y="7"/>
                </a:cubicBezTo>
                <a:cubicBezTo>
                  <a:pt x="5" y="6"/>
                  <a:pt x="5" y="4"/>
                  <a:pt x="6" y="3"/>
                </a:cubicBezTo>
                <a:cubicBezTo>
                  <a:pt x="9" y="3"/>
                  <a:pt x="12" y="2"/>
                  <a:pt x="15" y="2"/>
                </a:cubicBezTo>
                <a:cubicBezTo>
                  <a:pt x="26" y="1"/>
                  <a:pt x="37" y="0"/>
                  <a:pt x="48" y="1"/>
                </a:cubicBezTo>
                <a:cubicBezTo>
                  <a:pt x="61" y="2"/>
                  <a:pt x="74" y="2"/>
                  <a:pt x="87" y="1"/>
                </a:cubicBezTo>
                <a:cubicBezTo>
                  <a:pt x="88" y="1"/>
                  <a:pt x="89" y="1"/>
                  <a:pt x="91" y="2"/>
                </a:cubicBezTo>
                <a:cubicBezTo>
                  <a:pt x="91" y="3"/>
                  <a:pt x="92" y="5"/>
                  <a:pt x="92" y="6"/>
                </a:cubicBezTo>
                <a:cubicBezTo>
                  <a:pt x="93" y="20"/>
                  <a:pt x="94" y="33"/>
                  <a:pt x="93" y="46"/>
                </a:cubicBezTo>
                <a:cubicBezTo>
                  <a:pt x="93" y="50"/>
                  <a:pt x="94" y="54"/>
                  <a:pt x="94" y="58"/>
                </a:cubicBezTo>
                <a:cubicBezTo>
                  <a:pt x="94" y="68"/>
                  <a:pt x="94" y="78"/>
                  <a:pt x="94" y="89"/>
                </a:cubicBezTo>
                <a:cubicBezTo>
                  <a:pt x="94" y="95"/>
                  <a:pt x="90" y="99"/>
                  <a:pt x="83" y="99"/>
                </a:cubicBezTo>
                <a:cubicBezTo>
                  <a:pt x="77" y="99"/>
                  <a:pt x="70" y="98"/>
                  <a:pt x="63" y="100"/>
                </a:cubicBezTo>
                <a:cubicBezTo>
                  <a:pt x="61" y="101"/>
                  <a:pt x="58" y="100"/>
                  <a:pt x="55" y="100"/>
                </a:cubicBezTo>
                <a:cubicBezTo>
                  <a:pt x="46" y="100"/>
                  <a:pt x="38" y="100"/>
                  <a:pt x="30" y="99"/>
                </a:cubicBezTo>
                <a:cubicBezTo>
                  <a:pt x="28" y="99"/>
                  <a:pt x="25" y="99"/>
                  <a:pt x="23" y="99"/>
                </a:cubicBezTo>
                <a:cubicBezTo>
                  <a:pt x="17" y="99"/>
                  <a:pt x="12" y="99"/>
                  <a:pt x="6" y="99"/>
                </a:cubicBezTo>
                <a:cubicBezTo>
                  <a:pt x="5" y="99"/>
                  <a:pt x="3" y="99"/>
                  <a:pt x="2" y="99"/>
                </a:cubicBezTo>
                <a:cubicBezTo>
                  <a:pt x="1" y="99"/>
                  <a:pt x="0" y="96"/>
                  <a:pt x="1" y="95"/>
                </a:cubicBezTo>
                <a:cubicBezTo>
                  <a:pt x="1" y="94"/>
                  <a:pt x="2" y="94"/>
                  <a:pt x="3" y="93"/>
                </a:cubicBezTo>
                <a:cubicBezTo>
                  <a:pt x="3" y="93"/>
                  <a:pt x="4" y="92"/>
                  <a:pt x="4" y="92"/>
                </a:cubicBezTo>
                <a:close/>
                <a:moveTo>
                  <a:pt x="9" y="93"/>
                </a:moveTo>
                <a:cubicBezTo>
                  <a:pt x="12" y="93"/>
                  <a:pt x="15" y="94"/>
                  <a:pt x="17" y="94"/>
                </a:cubicBezTo>
                <a:cubicBezTo>
                  <a:pt x="26" y="94"/>
                  <a:pt x="35" y="93"/>
                  <a:pt x="44" y="94"/>
                </a:cubicBezTo>
                <a:cubicBezTo>
                  <a:pt x="57" y="96"/>
                  <a:pt x="70" y="93"/>
                  <a:pt x="84" y="93"/>
                </a:cubicBezTo>
                <a:cubicBezTo>
                  <a:pt x="88" y="93"/>
                  <a:pt x="90" y="91"/>
                  <a:pt x="90" y="87"/>
                </a:cubicBezTo>
                <a:cubicBezTo>
                  <a:pt x="90" y="81"/>
                  <a:pt x="91" y="75"/>
                  <a:pt x="90" y="69"/>
                </a:cubicBezTo>
                <a:cubicBezTo>
                  <a:pt x="89" y="58"/>
                  <a:pt x="88" y="48"/>
                  <a:pt x="89" y="37"/>
                </a:cubicBezTo>
                <a:cubicBezTo>
                  <a:pt x="89" y="30"/>
                  <a:pt x="89" y="22"/>
                  <a:pt x="88" y="14"/>
                </a:cubicBezTo>
                <a:cubicBezTo>
                  <a:pt x="88" y="12"/>
                  <a:pt x="87" y="10"/>
                  <a:pt x="87" y="8"/>
                </a:cubicBezTo>
                <a:cubicBezTo>
                  <a:pt x="81" y="6"/>
                  <a:pt x="76" y="7"/>
                  <a:pt x="71" y="7"/>
                </a:cubicBezTo>
                <a:cubicBezTo>
                  <a:pt x="68" y="7"/>
                  <a:pt x="65" y="8"/>
                  <a:pt x="62" y="7"/>
                </a:cubicBezTo>
                <a:cubicBezTo>
                  <a:pt x="48" y="5"/>
                  <a:pt x="34" y="7"/>
                  <a:pt x="20" y="7"/>
                </a:cubicBezTo>
                <a:cubicBezTo>
                  <a:pt x="17" y="7"/>
                  <a:pt x="13" y="7"/>
                  <a:pt x="9" y="9"/>
                </a:cubicBezTo>
                <a:cubicBezTo>
                  <a:pt x="9" y="37"/>
                  <a:pt x="9" y="64"/>
                  <a:pt x="9" y="93"/>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14" name="Freeform 8"/>
          <p:cNvSpPr/>
          <p:nvPr/>
        </p:nvSpPr>
        <p:spPr bwMode="auto">
          <a:xfrm>
            <a:off x="3354388" y="2368584"/>
            <a:ext cx="112713" cy="2744788"/>
          </a:xfrm>
          <a:custGeom>
            <a:avLst/>
            <a:gdLst>
              <a:gd name="T0" fmla="*/ 4 w 11"/>
              <a:gd name="T1" fmla="*/ 267 h 267"/>
              <a:gd name="T2" fmla="*/ 3 w 11"/>
              <a:gd name="T3" fmla="*/ 260 h 267"/>
              <a:gd name="T4" fmla="*/ 4 w 11"/>
              <a:gd name="T5" fmla="*/ 229 h 267"/>
              <a:gd name="T6" fmla="*/ 4 w 11"/>
              <a:gd name="T7" fmla="*/ 221 h 267"/>
              <a:gd name="T8" fmla="*/ 5 w 11"/>
              <a:gd name="T9" fmla="*/ 199 h 267"/>
              <a:gd name="T10" fmla="*/ 5 w 11"/>
              <a:gd name="T11" fmla="*/ 183 h 267"/>
              <a:gd name="T12" fmla="*/ 5 w 11"/>
              <a:gd name="T13" fmla="*/ 141 h 267"/>
              <a:gd name="T14" fmla="*/ 5 w 11"/>
              <a:gd name="T15" fmla="*/ 132 h 267"/>
              <a:gd name="T16" fmla="*/ 6 w 11"/>
              <a:gd name="T17" fmla="*/ 118 h 267"/>
              <a:gd name="T18" fmla="*/ 7 w 11"/>
              <a:gd name="T19" fmla="*/ 116 h 267"/>
              <a:gd name="T20" fmla="*/ 7 w 11"/>
              <a:gd name="T21" fmla="*/ 83 h 267"/>
              <a:gd name="T22" fmla="*/ 7 w 11"/>
              <a:gd name="T23" fmla="*/ 71 h 267"/>
              <a:gd name="T24" fmla="*/ 7 w 11"/>
              <a:gd name="T25" fmla="*/ 34 h 267"/>
              <a:gd name="T26" fmla="*/ 1 w 11"/>
              <a:gd name="T27" fmla="*/ 7 h 267"/>
              <a:gd name="T28" fmla="*/ 6 w 11"/>
              <a:gd name="T29" fmla="*/ 0 h 267"/>
              <a:gd name="T30" fmla="*/ 8 w 11"/>
              <a:gd name="T31" fmla="*/ 2 h 267"/>
              <a:gd name="T32" fmla="*/ 9 w 11"/>
              <a:gd name="T33" fmla="*/ 36 h 267"/>
              <a:gd name="T34" fmla="*/ 11 w 11"/>
              <a:gd name="T35" fmla="*/ 120 h 267"/>
              <a:gd name="T36" fmla="*/ 10 w 11"/>
              <a:gd name="T37" fmla="*/ 140 h 267"/>
              <a:gd name="T38" fmla="*/ 10 w 11"/>
              <a:gd name="T39" fmla="*/ 143 h 267"/>
              <a:gd name="T40" fmla="*/ 10 w 11"/>
              <a:gd name="T41" fmla="*/ 177 h 267"/>
              <a:gd name="T42" fmla="*/ 9 w 11"/>
              <a:gd name="T43" fmla="*/ 199 h 267"/>
              <a:gd name="T44" fmla="*/ 9 w 11"/>
              <a:gd name="T45" fmla="*/ 227 h 267"/>
              <a:gd name="T46" fmla="*/ 7 w 11"/>
              <a:gd name="T47" fmla="*/ 263 h 267"/>
              <a:gd name="T48" fmla="*/ 4 w 11"/>
              <a:gd name="T49"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267">
                <a:moveTo>
                  <a:pt x="4" y="267"/>
                </a:moveTo>
                <a:cubicBezTo>
                  <a:pt x="4" y="263"/>
                  <a:pt x="3" y="262"/>
                  <a:pt x="3" y="260"/>
                </a:cubicBezTo>
                <a:cubicBezTo>
                  <a:pt x="4" y="250"/>
                  <a:pt x="2" y="239"/>
                  <a:pt x="4" y="229"/>
                </a:cubicBezTo>
                <a:cubicBezTo>
                  <a:pt x="5" y="226"/>
                  <a:pt x="4" y="223"/>
                  <a:pt x="4" y="221"/>
                </a:cubicBezTo>
                <a:cubicBezTo>
                  <a:pt x="4" y="213"/>
                  <a:pt x="4" y="206"/>
                  <a:pt x="5" y="199"/>
                </a:cubicBezTo>
                <a:cubicBezTo>
                  <a:pt x="6" y="194"/>
                  <a:pt x="5" y="188"/>
                  <a:pt x="5" y="183"/>
                </a:cubicBezTo>
                <a:cubicBezTo>
                  <a:pt x="5" y="169"/>
                  <a:pt x="5" y="155"/>
                  <a:pt x="5" y="141"/>
                </a:cubicBezTo>
                <a:cubicBezTo>
                  <a:pt x="5" y="138"/>
                  <a:pt x="6" y="135"/>
                  <a:pt x="5" y="132"/>
                </a:cubicBezTo>
                <a:cubicBezTo>
                  <a:pt x="4" y="127"/>
                  <a:pt x="4" y="122"/>
                  <a:pt x="6" y="118"/>
                </a:cubicBezTo>
                <a:cubicBezTo>
                  <a:pt x="6" y="117"/>
                  <a:pt x="6" y="116"/>
                  <a:pt x="7" y="116"/>
                </a:cubicBezTo>
                <a:cubicBezTo>
                  <a:pt x="7" y="105"/>
                  <a:pt x="7" y="94"/>
                  <a:pt x="7" y="83"/>
                </a:cubicBezTo>
                <a:cubicBezTo>
                  <a:pt x="7" y="79"/>
                  <a:pt x="7" y="75"/>
                  <a:pt x="7" y="71"/>
                </a:cubicBezTo>
                <a:cubicBezTo>
                  <a:pt x="7" y="58"/>
                  <a:pt x="8" y="46"/>
                  <a:pt x="7" y="34"/>
                </a:cubicBezTo>
                <a:cubicBezTo>
                  <a:pt x="7" y="24"/>
                  <a:pt x="5" y="15"/>
                  <a:pt x="1" y="7"/>
                </a:cubicBezTo>
                <a:cubicBezTo>
                  <a:pt x="0" y="3"/>
                  <a:pt x="1" y="1"/>
                  <a:pt x="6" y="0"/>
                </a:cubicBezTo>
                <a:cubicBezTo>
                  <a:pt x="7" y="0"/>
                  <a:pt x="8" y="1"/>
                  <a:pt x="8" y="2"/>
                </a:cubicBezTo>
                <a:cubicBezTo>
                  <a:pt x="8" y="13"/>
                  <a:pt x="8" y="25"/>
                  <a:pt x="9" y="36"/>
                </a:cubicBezTo>
                <a:cubicBezTo>
                  <a:pt x="11" y="64"/>
                  <a:pt x="11" y="92"/>
                  <a:pt x="11" y="120"/>
                </a:cubicBezTo>
                <a:cubicBezTo>
                  <a:pt x="11" y="126"/>
                  <a:pt x="10" y="133"/>
                  <a:pt x="10" y="140"/>
                </a:cubicBezTo>
                <a:cubicBezTo>
                  <a:pt x="10" y="141"/>
                  <a:pt x="10" y="142"/>
                  <a:pt x="10" y="143"/>
                </a:cubicBezTo>
                <a:cubicBezTo>
                  <a:pt x="10" y="154"/>
                  <a:pt x="10" y="166"/>
                  <a:pt x="10" y="177"/>
                </a:cubicBezTo>
                <a:cubicBezTo>
                  <a:pt x="10" y="185"/>
                  <a:pt x="10" y="192"/>
                  <a:pt x="9" y="199"/>
                </a:cubicBezTo>
                <a:cubicBezTo>
                  <a:pt x="9" y="208"/>
                  <a:pt x="9" y="218"/>
                  <a:pt x="9" y="227"/>
                </a:cubicBezTo>
                <a:cubicBezTo>
                  <a:pt x="8" y="239"/>
                  <a:pt x="7" y="251"/>
                  <a:pt x="7" y="263"/>
                </a:cubicBezTo>
                <a:cubicBezTo>
                  <a:pt x="7" y="264"/>
                  <a:pt x="6" y="264"/>
                  <a:pt x="4" y="267"/>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15" name="Freeform 9"/>
          <p:cNvSpPr/>
          <p:nvPr/>
        </p:nvSpPr>
        <p:spPr bwMode="auto">
          <a:xfrm>
            <a:off x="3410744" y="3498884"/>
            <a:ext cx="1500188" cy="606425"/>
          </a:xfrm>
          <a:custGeom>
            <a:avLst/>
            <a:gdLst>
              <a:gd name="T0" fmla="*/ 6 w 146"/>
              <a:gd name="T1" fmla="*/ 20 h 59"/>
              <a:gd name="T2" fmla="*/ 15 w 146"/>
              <a:gd name="T3" fmla="*/ 24 h 59"/>
              <a:gd name="T4" fmla="*/ 32 w 146"/>
              <a:gd name="T5" fmla="*/ 26 h 59"/>
              <a:gd name="T6" fmla="*/ 62 w 146"/>
              <a:gd name="T7" fmla="*/ 24 h 59"/>
              <a:gd name="T8" fmla="*/ 95 w 146"/>
              <a:gd name="T9" fmla="*/ 24 h 59"/>
              <a:gd name="T10" fmla="*/ 106 w 146"/>
              <a:gd name="T11" fmla="*/ 24 h 59"/>
              <a:gd name="T12" fmla="*/ 111 w 146"/>
              <a:gd name="T13" fmla="*/ 24 h 59"/>
              <a:gd name="T14" fmla="*/ 136 w 146"/>
              <a:gd name="T15" fmla="*/ 24 h 59"/>
              <a:gd name="T16" fmla="*/ 137 w 146"/>
              <a:gd name="T17" fmla="*/ 23 h 59"/>
              <a:gd name="T18" fmla="*/ 138 w 146"/>
              <a:gd name="T19" fmla="*/ 19 h 59"/>
              <a:gd name="T20" fmla="*/ 128 w 146"/>
              <a:gd name="T21" fmla="*/ 11 h 59"/>
              <a:gd name="T22" fmla="*/ 120 w 146"/>
              <a:gd name="T23" fmla="*/ 5 h 59"/>
              <a:gd name="T24" fmla="*/ 122 w 146"/>
              <a:gd name="T25" fmla="*/ 0 h 59"/>
              <a:gd name="T26" fmla="*/ 146 w 146"/>
              <a:gd name="T27" fmla="*/ 17 h 59"/>
              <a:gd name="T28" fmla="*/ 145 w 146"/>
              <a:gd name="T29" fmla="*/ 22 h 59"/>
              <a:gd name="T30" fmla="*/ 126 w 146"/>
              <a:gd name="T31" fmla="*/ 57 h 59"/>
              <a:gd name="T32" fmla="*/ 123 w 146"/>
              <a:gd name="T33" fmla="*/ 59 h 59"/>
              <a:gd name="T34" fmla="*/ 127 w 146"/>
              <a:gd name="T35" fmla="*/ 45 h 59"/>
              <a:gd name="T36" fmla="*/ 134 w 146"/>
              <a:gd name="T37" fmla="*/ 32 h 59"/>
              <a:gd name="T38" fmla="*/ 125 w 146"/>
              <a:gd name="T39" fmla="*/ 30 h 59"/>
              <a:gd name="T40" fmla="*/ 93 w 146"/>
              <a:gd name="T41" fmla="*/ 29 h 59"/>
              <a:gd name="T42" fmla="*/ 58 w 146"/>
              <a:gd name="T43" fmla="*/ 30 h 59"/>
              <a:gd name="T44" fmla="*/ 26 w 146"/>
              <a:gd name="T45" fmla="*/ 30 h 59"/>
              <a:gd name="T46" fmla="*/ 4 w 146"/>
              <a:gd name="T47" fmla="*/ 29 h 59"/>
              <a:gd name="T48" fmla="*/ 2 w 146"/>
              <a:gd name="T49" fmla="*/ 29 h 59"/>
              <a:gd name="T50" fmla="*/ 0 w 146"/>
              <a:gd name="T51" fmla="*/ 26 h 59"/>
              <a:gd name="T52" fmla="*/ 1 w 146"/>
              <a:gd name="T53" fmla="*/ 23 h 59"/>
              <a:gd name="T54" fmla="*/ 6 w 146"/>
              <a:gd name="T55"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6" h="59">
                <a:moveTo>
                  <a:pt x="6" y="20"/>
                </a:moveTo>
                <a:cubicBezTo>
                  <a:pt x="10" y="22"/>
                  <a:pt x="13" y="24"/>
                  <a:pt x="15" y="24"/>
                </a:cubicBezTo>
                <a:cubicBezTo>
                  <a:pt x="21" y="24"/>
                  <a:pt x="27" y="25"/>
                  <a:pt x="32" y="26"/>
                </a:cubicBezTo>
                <a:cubicBezTo>
                  <a:pt x="42" y="26"/>
                  <a:pt x="52" y="27"/>
                  <a:pt x="62" y="24"/>
                </a:cubicBezTo>
                <a:cubicBezTo>
                  <a:pt x="73" y="22"/>
                  <a:pt x="84" y="23"/>
                  <a:pt x="95" y="24"/>
                </a:cubicBezTo>
                <a:cubicBezTo>
                  <a:pt x="99" y="24"/>
                  <a:pt x="102" y="24"/>
                  <a:pt x="106" y="24"/>
                </a:cubicBezTo>
                <a:cubicBezTo>
                  <a:pt x="108" y="24"/>
                  <a:pt x="110" y="24"/>
                  <a:pt x="111" y="24"/>
                </a:cubicBezTo>
                <a:cubicBezTo>
                  <a:pt x="120" y="26"/>
                  <a:pt x="128" y="23"/>
                  <a:pt x="136" y="24"/>
                </a:cubicBezTo>
                <a:cubicBezTo>
                  <a:pt x="136" y="24"/>
                  <a:pt x="137" y="23"/>
                  <a:pt x="137" y="23"/>
                </a:cubicBezTo>
                <a:cubicBezTo>
                  <a:pt x="139" y="23"/>
                  <a:pt x="139" y="21"/>
                  <a:pt x="138" y="19"/>
                </a:cubicBezTo>
                <a:cubicBezTo>
                  <a:pt x="135" y="16"/>
                  <a:pt x="132" y="13"/>
                  <a:pt x="128" y="11"/>
                </a:cubicBezTo>
                <a:cubicBezTo>
                  <a:pt x="126" y="9"/>
                  <a:pt x="123" y="7"/>
                  <a:pt x="120" y="5"/>
                </a:cubicBezTo>
                <a:cubicBezTo>
                  <a:pt x="121" y="4"/>
                  <a:pt x="121" y="2"/>
                  <a:pt x="122" y="0"/>
                </a:cubicBezTo>
                <a:cubicBezTo>
                  <a:pt x="130" y="6"/>
                  <a:pt x="139" y="11"/>
                  <a:pt x="146" y="17"/>
                </a:cubicBezTo>
                <a:cubicBezTo>
                  <a:pt x="146" y="19"/>
                  <a:pt x="146" y="21"/>
                  <a:pt x="145" y="22"/>
                </a:cubicBezTo>
                <a:cubicBezTo>
                  <a:pt x="139" y="34"/>
                  <a:pt x="132" y="45"/>
                  <a:pt x="126" y="57"/>
                </a:cubicBezTo>
                <a:cubicBezTo>
                  <a:pt x="125" y="58"/>
                  <a:pt x="124" y="58"/>
                  <a:pt x="123" y="59"/>
                </a:cubicBezTo>
                <a:cubicBezTo>
                  <a:pt x="123" y="53"/>
                  <a:pt x="123" y="53"/>
                  <a:pt x="127" y="45"/>
                </a:cubicBezTo>
                <a:cubicBezTo>
                  <a:pt x="129" y="41"/>
                  <a:pt x="132" y="37"/>
                  <a:pt x="134" y="32"/>
                </a:cubicBezTo>
                <a:cubicBezTo>
                  <a:pt x="131" y="29"/>
                  <a:pt x="128" y="30"/>
                  <a:pt x="125" y="30"/>
                </a:cubicBezTo>
                <a:cubicBezTo>
                  <a:pt x="114" y="30"/>
                  <a:pt x="103" y="30"/>
                  <a:pt x="93" y="29"/>
                </a:cubicBezTo>
                <a:cubicBezTo>
                  <a:pt x="81" y="28"/>
                  <a:pt x="70" y="28"/>
                  <a:pt x="58" y="30"/>
                </a:cubicBezTo>
                <a:cubicBezTo>
                  <a:pt x="47" y="32"/>
                  <a:pt x="37" y="32"/>
                  <a:pt x="26" y="30"/>
                </a:cubicBezTo>
                <a:cubicBezTo>
                  <a:pt x="19" y="29"/>
                  <a:pt x="12" y="29"/>
                  <a:pt x="4" y="29"/>
                </a:cubicBezTo>
                <a:cubicBezTo>
                  <a:pt x="4" y="29"/>
                  <a:pt x="3" y="29"/>
                  <a:pt x="2" y="29"/>
                </a:cubicBezTo>
                <a:cubicBezTo>
                  <a:pt x="1" y="28"/>
                  <a:pt x="0" y="27"/>
                  <a:pt x="0" y="26"/>
                </a:cubicBezTo>
                <a:cubicBezTo>
                  <a:pt x="0" y="25"/>
                  <a:pt x="0" y="23"/>
                  <a:pt x="1" y="23"/>
                </a:cubicBezTo>
                <a:cubicBezTo>
                  <a:pt x="3" y="22"/>
                  <a:pt x="5" y="21"/>
                  <a:pt x="6" y="20"/>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18" name="Freeform 9"/>
          <p:cNvSpPr/>
          <p:nvPr/>
        </p:nvSpPr>
        <p:spPr bwMode="auto">
          <a:xfrm>
            <a:off x="3410744" y="2141212"/>
            <a:ext cx="1500188" cy="606425"/>
          </a:xfrm>
          <a:custGeom>
            <a:avLst/>
            <a:gdLst>
              <a:gd name="T0" fmla="*/ 6 w 146"/>
              <a:gd name="T1" fmla="*/ 20 h 59"/>
              <a:gd name="T2" fmla="*/ 15 w 146"/>
              <a:gd name="T3" fmla="*/ 24 h 59"/>
              <a:gd name="T4" fmla="*/ 32 w 146"/>
              <a:gd name="T5" fmla="*/ 26 h 59"/>
              <a:gd name="T6" fmla="*/ 62 w 146"/>
              <a:gd name="T7" fmla="*/ 24 h 59"/>
              <a:gd name="T8" fmla="*/ 95 w 146"/>
              <a:gd name="T9" fmla="*/ 24 h 59"/>
              <a:gd name="T10" fmla="*/ 106 w 146"/>
              <a:gd name="T11" fmla="*/ 24 h 59"/>
              <a:gd name="T12" fmla="*/ 111 w 146"/>
              <a:gd name="T13" fmla="*/ 24 h 59"/>
              <a:gd name="T14" fmla="*/ 136 w 146"/>
              <a:gd name="T15" fmla="*/ 24 h 59"/>
              <a:gd name="T16" fmla="*/ 137 w 146"/>
              <a:gd name="T17" fmla="*/ 23 h 59"/>
              <a:gd name="T18" fmla="*/ 138 w 146"/>
              <a:gd name="T19" fmla="*/ 19 h 59"/>
              <a:gd name="T20" fmla="*/ 128 w 146"/>
              <a:gd name="T21" fmla="*/ 11 h 59"/>
              <a:gd name="T22" fmla="*/ 120 w 146"/>
              <a:gd name="T23" fmla="*/ 5 h 59"/>
              <a:gd name="T24" fmla="*/ 122 w 146"/>
              <a:gd name="T25" fmla="*/ 0 h 59"/>
              <a:gd name="T26" fmla="*/ 146 w 146"/>
              <a:gd name="T27" fmla="*/ 17 h 59"/>
              <a:gd name="T28" fmla="*/ 145 w 146"/>
              <a:gd name="T29" fmla="*/ 22 h 59"/>
              <a:gd name="T30" fmla="*/ 126 w 146"/>
              <a:gd name="T31" fmla="*/ 57 h 59"/>
              <a:gd name="T32" fmla="*/ 123 w 146"/>
              <a:gd name="T33" fmla="*/ 59 h 59"/>
              <a:gd name="T34" fmla="*/ 127 w 146"/>
              <a:gd name="T35" fmla="*/ 45 h 59"/>
              <a:gd name="T36" fmla="*/ 134 w 146"/>
              <a:gd name="T37" fmla="*/ 32 h 59"/>
              <a:gd name="T38" fmla="*/ 125 w 146"/>
              <a:gd name="T39" fmla="*/ 30 h 59"/>
              <a:gd name="T40" fmla="*/ 93 w 146"/>
              <a:gd name="T41" fmla="*/ 29 h 59"/>
              <a:gd name="T42" fmla="*/ 58 w 146"/>
              <a:gd name="T43" fmla="*/ 30 h 59"/>
              <a:gd name="T44" fmla="*/ 26 w 146"/>
              <a:gd name="T45" fmla="*/ 30 h 59"/>
              <a:gd name="T46" fmla="*/ 4 w 146"/>
              <a:gd name="T47" fmla="*/ 29 h 59"/>
              <a:gd name="T48" fmla="*/ 2 w 146"/>
              <a:gd name="T49" fmla="*/ 29 h 59"/>
              <a:gd name="T50" fmla="*/ 0 w 146"/>
              <a:gd name="T51" fmla="*/ 26 h 59"/>
              <a:gd name="T52" fmla="*/ 1 w 146"/>
              <a:gd name="T53" fmla="*/ 23 h 59"/>
              <a:gd name="T54" fmla="*/ 6 w 146"/>
              <a:gd name="T55"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6" h="59">
                <a:moveTo>
                  <a:pt x="6" y="20"/>
                </a:moveTo>
                <a:cubicBezTo>
                  <a:pt x="10" y="22"/>
                  <a:pt x="13" y="24"/>
                  <a:pt x="15" y="24"/>
                </a:cubicBezTo>
                <a:cubicBezTo>
                  <a:pt x="21" y="24"/>
                  <a:pt x="27" y="25"/>
                  <a:pt x="32" y="26"/>
                </a:cubicBezTo>
                <a:cubicBezTo>
                  <a:pt x="42" y="26"/>
                  <a:pt x="52" y="27"/>
                  <a:pt x="62" y="24"/>
                </a:cubicBezTo>
                <a:cubicBezTo>
                  <a:pt x="73" y="22"/>
                  <a:pt x="84" y="23"/>
                  <a:pt x="95" y="24"/>
                </a:cubicBezTo>
                <a:cubicBezTo>
                  <a:pt x="99" y="24"/>
                  <a:pt x="102" y="24"/>
                  <a:pt x="106" y="24"/>
                </a:cubicBezTo>
                <a:cubicBezTo>
                  <a:pt x="108" y="24"/>
                  <a:pt x="110" y="24"/>
                  <a:pt x="111" y="24"/>
                </a:cubicBezTo>
                <a:cubicBezTo>
                  <a:pt x="120" y="26"/>
                  <a:pt x="128" y="23"/>
                  <a:pt x="136" y="24"/>
                </a:cubicBezTo>
                <a:cubicBezTo>
                  <a:pt x="136" y="24"/>
                  <a:pt x="137" y="23"/>
                  <a:pt x="137" y="23"/>
                </a:cubicBezTo>
                <a:cubicBezTo>
                  <a:pt x="139" y="23"/>
                  <a:pt x="139" y="21"/>
                  <a:pt x="138" y="19"/>
                </a:cubicBezTo>
                <a:cubicBezTo>
                  <a:pt x="135" y="16"/>
                  <a:pt x="132" y="13"/>
                  <a:pt x="128" y="11"/>
                </a:cubicBezTo>
                <a:cubicBezTo>
                  <a:pt x="126" y="9"/>
                  <a:pt x="123" y="7"/>
                  <a:pt x="120" y="5"/>
                </a:cubicBezTo>
                <a:cubicBezTo>
                  <a:pt x="121" y="4"/>
                  <a:pt x="121" y="2"/>
                  <a:pt x="122" y="0"/>
                </a:cubicBezTo>
                <a:cubicBezTo>
                  <a:pt x="130" y="6"/>
                  <a:pt x="139" y="11"/>
                  <a:pt x="146" y="17"/>
                </a:cubicBezTo>
                <a:cubicBezTo>
                  <a:pt x="146" y="19"/>
                  <a:pt x="146" y="21"/>
                  <a:pt x="145" y="22"/>
                </a:cubicBezTo>
                <a:cubicBezTo>
                  <a:pt x="139" y="34"/>
                  <a:pt x="132" y="45"/>
                  <a:pt x="126" y="57"/>
                </a:cubicBezTo>
                <a:cubicBezTo>
                  <a:pt x="125" y="58"/>
                  <a:pt x="124" y="58"/>
                  <a:pt x="123" y="59"/>
                </a:cubicBezTo>
                <a:cubicBezTo>
                  <a:pt x="123" y="53"/>
                  <a:pt x="123" y="53"/>
                  <a:pt x="127" y="45"/>
                </a:cubicBezTo>
                <a:cubicBezTo>
                  <a:pt x="129" y="41"/>
                  <a:pt x="132" y="37"/>
                  <a:pt x="134" y="32"/>
                </a:cubicBezTo>
                <a:cubicBezTo>
                  <a:pt x="131" y="29"/>
                  <a:pt x="128" y="30"/>
                  <a:pt x="125" y="30"/>
                </a:cubicBezTo>
                <a:cubicBezTo>
                  <a:pt x="114" y="30"/>
                  <a:pt x="103" y="30"/>
                  <a:pt x="93" y="29"/>
                </a:cubicBezTo>
                <a:cubicBezTo>
                  <a:pt x="81" y="28"/>
                  <a:pt x="70" y="28"/>
                  <a:pt x="58" y="30"/>
                </a:cubicBezTo>
                <a:cubicBezTo>
                  <a:pt x="47" y="32"/>
                  <a:pt x="37" y="32"/>
                  <a:pt x="26" y="30"/>
                </a:cubicBezTo>
                <a:cubicBezTo>
                  <a:pt x="19" y="29"/>
                  <a:pt x="12" y="29"/>
                  <a:pt x="4" y="29"/>
                </a:cubicBezTo>
                <a:cubicBezTo>
                  <a:pt x="4" y="29"/>
                  <a:pt x="3" y="29"/>
                  <a:pt x="2" y="29"/>
                </a:cubicBezTo>
                <a:cubicBezTo>
                  <a:pt x="1" y="28"/>
                  <a:pt x="0" y="27"/>
                  <a:pt x="0" y="26"/>
                </a:cubicBezTo>
                <a:cubicBezTo>
                  <a:pt x="0" y="25"/>
                  <a:pt x="0" y="23"/>
                  <a:pt x="1" y="23"/>
                </a:cubicBezTo>
                <a:cubicBezTo>
                  <a:pt x="3" y="22"/>
                  <a:pt x="5" y="21"/>
                  <a:pt x="6" y="20"/>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19" name="Freeform 9"/>
          <p:cNvSpPr/>
          <p:nvPr/>
        </p:nvSpPr>
        <p:spPr bwMode="auto">
          <a:xfrm>
            <a:off x="3410744" y="4810159"/>
            <a:ext cx="1500188" cy="606425"/>
          </a:xfrm>
          <a:custGeom>
            <a:avLst/>
            <a:gdLst>
              <a:gd name="T0" fmla="*/ 6 w 146"/>
              <a:gd name="T1" fmla="*/ 20 h 59"/>
              <a:gd name="T2" fmla="*/ 15 w 146"/>
              <a:gd name="T3" fmla="*/ 24 h 59"/>
              <a:gd name="T4" fmla="*/ 32 w 146"/>
              <a:gd name="T5" fmla="*/ 26 h 59"/>
              <a:gd name="T6" fmla="*/ 62 w 146"/>
              <a:gd name="T7" fmla="*/ 24 h 59"/>
              <a:gd name="T8" fmla="*/ 95 w 146"/>
              <a:gd name="T9" fmla="*/ 24 h 59"/>
              <a:gd name="T10" fmla="*/ 106 w 146"/>
              <a:gd name="T11" fmla="*/ 24 h 59"/>
              <a:gd name="T12" fmla="*/ 111 w 146"/>
              <a:gd name="T13" fmla="*/ 24 h 59"/>
              <a:gd name="T14" fmla="*/ 136 w 146"/>
              <a:gd name="T15" fmla="*/ 24 h 59"/>
              <a:gd name="T16" fmla="*/ 137 w 146"/>
              <a:gd name="T17" fmla="*/ 23 h 59"/>
              <a:gd name="T18" fmla="*/ 138 w 146"/>
              <a:gd name="T19" fmla="*/ 19 h 59"/>
              <a:gd name="T20" fmla="*/ 128 w 146"/>
              <a:gd name="T21" fmla="*/ 11 h 59"/>
              <a:gd name="T22" fmla="*/ 120 w 146"/>
              <a:gd name="T23" fmla="*/ 5 h 59"/>
              <a:gd name="T24" fmla="*/ 122 w 146"/>
              <a:gd name="T25" fmla="*/ 0 h 59"/>
              <a:gd name="T26" fmla="*/ 146 w 146"/>
              <a:gd name="T27" fmla="*/ 17 h 59"/>
              <a:gd name="T28" fmla="*/ 145 w 146"/>
              <a:gd name="T29" fmla="*/ 22 h 59"/>
              <a:gd name="T30" fmla="*/ 126 w 146"/>
              <a:gd name="T31" fmla="*/ 57 h 59"/>
              <a:gd name="T32" fmla="*/ 123 w 146"/>
              <a:gd name="T33" fmla="*/ 59 h 59"/>
              <a:gd name="T34" fmla="*/ 127 w 146"/>
              <a:gd name="T35" fmla="*/ 45 h 59"/>
              <a:gd name="T36" fmla="*/ 134 w 146"/>
              <a:gd name="T37" fmla="*/ 32 h 59"/>
              <a:gd name="T38" fmla="*/ 125 w 146"/>
              <a:gd name="T39" fmla="*/ 30 h 59"/>
              <a:gd name="T40" fmla="*/ 93 w 146"/>
              <a:gd name="T41" fmla="*/ 29 h 59"/>
              <a:gd name="T42" fmla="*/ 58 w 146"/>
              <a:gd name="T43" fmla="*/ 30 h 59"/>
              <a:gd name="T44" fmla="*/ 26 w 146"/>
              <a:gd name="T45" fmla="*/ 30 h 59"/>
              <a:gd name="T46" fmla="*/ 4 w 146"/>
              <a:gd name="T47" fmla="*/ 29 h 59"/>
              <a:gd name="T48" fmla="*/ 2 w 146"/>
              <a:gd name="T49" fmla="*/ 29 h 59"/>
              <a:gd name="T50" fmla="*/ 0 w 146"/>
              <a:gd name="T51" fmla="*/ 26 h 59"/>
              <a:gd name="T52" fmla="*/ 1 w 146"/>
              <a:gd name="T53" fmla="*/ 23 h 59"/>
              <a:gd name="T54" fmla="*/ 6 w 146"/>
              <a:gd name="T55"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6" h="59">
                <a:moveTo>
                  <a:pt x="6" y="20"/>
                </a:moveTo>
                <a:cubicBezTo>
                  <a:pt x="10" y="22"/>
                  <a:pt x="13" y="24"/>
                  <a:pt x="15" y="24"/>
                </a:cubicBezTo>
                <a:cubicBezTo>
                  <a:pt x="21" y="24"/>
                  <a:pt x="27" y="25"/>
                  <a:pt x="32" y="26"/>
                </a:cubicBezTo>
                <a:cubicBezTo>
                  <a:pt x="42" y="26"/>
                  <a:pt x="52" y="27"/>
                  <a:pt x="62" y="24"/>
                </a:cubicBezTo>
                <a:cubicBezTo>
                  <a:pt x="73" y="22"/>
                  <a:pt x="84" y="23"/>
                  <a:pt x="95" y="24"/>
                </a:cubicBezTo>
                <a:cubicBezTo>
                  <a:pt x="99" y="24"/>
                  <a:pt x="102" y="24"/>
                  <a:pt x="106" y="24"/>
                </a:cubicBezTo>
                <a:cubicBezTo>
                  <a:pt x="108" y="24"/>
                  <a:pt x="110" y="24"/>
                  <a:pt x="111" y="24"/>
                </a:cubicBezTo>
                <a:cubicBezTo>
                  <a:pt x="120" y="26"/>
                  <a:pt x="128" y="23"/>
                  <a:pt x="136" y="24"/>
                </a:cubicBezTo>
                <a:cubicBezTo>
                  <a:pt x="136" y="24"/>
                  <a:pt x="137" y="23"/>
                  <a:pt x="137" y="23"/>
                </a:cubicBezTo>
                <a:cubicBezTo>
                  <a:pt x="139" y="23"/>
                  <a:pt x="139" y="21"/>
                  <a:pt x="138" y="19"/>
                </a:cubicBezTo>
                <a:cubicBezTo>
                  <a:pt x="135" y="16"/>
                  <a:pt x="132" y="13"/>
                  <a:pt x="128" y="11"/>
                </a:cubicBezTo>
                <a:cubicBezTo>
                  <a:pt x="126" y="9"/>
                  <a:pt x="123" y="7"/>
                  <a:pt x="120" y="5"/>
                </a:cubicBezTo>
                <a:cubicBezTo>
                  <a:pt x="121" y="4"/>
                  <a:pt x="121" y="2"/>
                  <a:pt x="122" y="0"/>
                </a:cubicBezTo>
                <a:cubicBezTo>
                  <a:pt x="130" y="6"/>
                  <a:pt x="139" y="11"/>
                  <a:pt x="146" y="17"/>
                </a:cubicBezTo>
                <a:cubicBezTo>
                  <a:pt x="146" y="19"/>
                  <a:pt x="146" y="21"/>
                  <a:pt x="145" y="22"/>
                </a:cubicBezTo>
                <a:cubicBezTo>
                  <a:pt x="139" y="34"/>
                  <a:pt x="132" y="45"/>
                  <a:pt x="126" y="57"/>
                </a:cubicBezTo>
                <a:cubicBezTo>
                  <a:pt x="125" y="58"/>
                  <a:pt x="124" y="58"/>
                  <a:pt x="123" y="59"/>
                </a:cubicBezTo>
                <a:cubicBezTo>
                  <a:pt x="123" y="53"/>
                  <a:pt x="123" y="53"/>
                  <a:pt x="127" y="45"/>
                </a:cubicBezTo>
                <a:cubicBezTo>
                  <a:pt x="129" y="41"/>
                  <a:pt x="132" y="37"/>
                  <a:pt x="134" y="32"/>
                </a:cubicBezTo>
                <a:cubicBezTo>
                  <a:pt x="131" y="29"/>
                  <a:pt x="128" y="30"/>
                  <a:pt x="125" y="30"/>
                </a:cubicBezTo>
                <a:cubicBezTo>
                  <a:pt x="114" y="30"/>
                  <a:pt x="103" y="30"/>
                  <a:pt x="93" y="29"/>
                </a:cubicBezTo>
                <a:cubicBezTo>
                  <a:pt x="81" y="28"/>
                  <a:pt x="70" y="28"/>
                  <a:pt x="58" y="30"/>
                </a:cubicBezTo>
                <a:cubicBezTo>
                  <a:pt x="47" y="32"/>
                  <a:pt x="37" y="32"/>
                  <a:pt x="26" y="30"/>
                </a:cubicBezTo>
                <a:cubicBezTo>
                  <a:pt x="19" y="29"/>
                  <a:pt x="12" y="29"/>
                  <a:pt x="4" y="29"/>
                </a:cubicBezTo>
                <a:cubicBezTo>
                  <a:pt x="4" y="29"/>
                  <a:pt x="3" y="29"/>
                  <a:pt x="2" y="29"/>
                </a:cubicBezTo>
                <a:cubicBezTo>
                  <a:pt x="1" y="28"/>
                  <a:pt x="0" y="27"/>
                  <a:pt x="0" y="26"/>
                </a:cubicBezTo>
                <a:cubicBezTo>
                  <a:pt x="0" y="25"/>
                  <a:pt x="0" y="23"/>
                  <a:pt x="1" y="23"/>
                </a:cubicBezTo>
                <a:cubicBezTo>
                  <a:pt x="3" y="22"/>
                  <a:pt x="5" y="21"/>
                  <a:pt x="6" y="20"/>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20" name="TextBox 76"/>
          <p:cNvSpPr txBox="1"/>
          <p:nvPr/>
        </p:nvSpPr>
        <p:spPr>
          <a:xfrm>
            <a:off x="5089836" y="1974415"/>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21" name="文本框 20"/>
          <p:cNvSpPr txBox="1"/>
          <p:nvPr/>
        </p:nvSpPr>
        <p:spPr>
          <a:xfrm>
            <a:off x="5089836" y="2343747"/>
            <a:ext cx="5750989" cy="532453"/>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22" name="TextBox 76"/>
          <p:cNvSpPr txBox="1"/>
          <p:nvPr/>
        </p:nvSpPr>
        <p:spPr>
          <a:xfrm>
            <a:off x="5089836" y="3330548"/>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23" name="文本框 22"/>
          <p:cNvSpPr txBox="1"/>
          <p:nvPr/>
        </p:nvSpPr>
        <p:spPr>
          <a:xfrm>
            <a:off x="5089836" y="3699880"/>
            <a:ext cx="5750989" cy="532453"/>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24" name="TextBox 76"/>
          <p:cNvSpPr txBox="1"/>
          <p:nvPr/>
        </p:nvSpPr>
        <p:spPr>
          <a:xfrm>
            <a:off x="5089836" y="4641823"/>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26" name="文本框 25"/>
          <p:cNvSpPr txBox="1"/>
          <p:nvPr/>
        </p:nvSpPr>
        <p:spPr>
          <a:xfrm>
            <a:off x="5089836" y="5011155"/>
            <a:ext cx="5750989" cy="532453"/>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27" name="TextBox 76"/>
          <p:cNvSpPr txBox="1"/>
          <p:nvPr/>
        </p:nvSpPr>
        <p:spPr>
          <a:xfrm>
            <a:off x="1631283" y="3407316"/>
            <a:ext cx="1005403" cy="584775"/>
          </a:xfrm>
          <a:prstGeom prst="rect">
            <a:avLst/>
          </a:prstGeom>
          <a:noFill/>
        </p:spPr>
        <p:txBody>
          <a:bodyPr wrap="none" rtlCol="0">
            <a:spAutoFit/>
          </a:bodyPr>
          <a:lstStyle/>
          <a:p>
            <a:pPr algn="ctr"/>
            <a:r>
              <a:rPr lang="zh-CN" altLang="en-US" sz="3200" dirty="0">
                <a:solidFill>
                  <a:srgbClr val="35AFA2"/>
                </a:solidFill>
                <a:latin typeface="方正卡通简体" panose="03000509000000000000" pitchFamily="65" charset="-122"/>
                <a:ea typeface="方正卡通简体" panose="03000509000000000000" pitchFamily="65" charset="-122"/>
              </a:rPr>
              <a:t>标题</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7" name="文本框 16"/>
          <p:cNvSpPr txBox="1"/>
          <p:nvPr/>
        </p:nvSpPr>
        <p:spPr>
          <a:xfrm>
            <a:off x="1202013" y="4472920"/>
            <a:ext cx="4804271" cy="75251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30000"/>
              </a:lnSpc>
              <a:spcBef>
                <a:spcPts val="0"/>
              </a:spcBef>
              <a:spcAft>
                <a:spcPts val="0"/>
              </a:spcAft>
              <a:buClrTx/>
              <a:buSzTx/>
              <a:buFontTx/>
              <a:buNone/>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Fresh business general template</a:t>
            </a:r>
          </a:p>
          <a:p>
            <a:pPr marL="0" marR="0" lvl="0" indent="0" algn="l" defTabSz="914400" rtl="0" eaLnBrk="1" fontAlgn="auto" latinLnBrk="0" hangingPunct="1">
              <a:lnSpc>
                <a:spcPct val="130000"/>
              </a:lnSpc>
              <a:spcBef>
                <a:spcPts val="0"/>
              </a:spcBef>
              <a:spcAft>
                <a:spcPts val="0"/>
              </a:spcAft>
              <a:buClrTx/>
              <a:buSzTx/>
              <a:buFontTx/>
              <a:buNone/>
              <a:defRPr/>
            </a:pPr>
            <a:r>
              <a:rPr kumimoji="0" lang="en-US" altLang="zh-CN" sz="11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Applicable to enterprise introduction, summary report, sales marketing, chart </a:t>
            </a:r>
            <a:r>
              <a:rPr kumimoji="0" lang="en-US" altLang="zh-CN" sz="1100" b="0" i="0" u="none" strike="noStrike" kern="1200" cap="none" spc="0" normalizeH="0" baseline="0" noProof="0" dirty="0" err="1">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dataa</a:t>
            </a:r>
            <a:endParaRPr kumimoji="0" lang="zh-CN" altLang="en-US" sz="11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endParaRPr>
          </a:p>
        </p:txBody>
      </p:sp>
      <p:sp>
        <p:nvSpPr>
          <p:cNvPr id="18" name="矩形 17"/>
          <p:cNvSpPr/>
          <p:nvPr/>
        </p:nvSpPr>
        <p:spPr>
          <a:xfrm>
            <a:off x="1202013" y="4062448"/>
            <a:ext cx="3152979" cy="400110"/>
          </a:xfrm>
          <a:prstGeom prst="rect">
            <a:avLst/>
          </a:prstGeom>
        </p:spPr>
        <p:txBody>
          <a:bodyPr wrap="none">
            <a:spAutoFit/>
          </a:bodyPr>
          <a:lstStyle/>
          <a:p>
            <a:pPr marL="0" marR="0" lvl="0" indent="0" algn="l" defTabSz="914400" rtl="0" eaLnBrk="1" fontAlgn="auto" latinLnBrk="0" hangingPunct="1">
              <a:lnSpc>
                <a:spcPct val="100000"/>
              </a:lnSpc>
              <a:spcBef>
                <a:spcPct val="0"/>
              </a:spcBef>
              <a:spcAft>
                <a:spcPts val="0"/>
              </a:spcAft>
              <a:buClrTx/>
              <a:buSzTx/>
              <a:buFontTx/>
              <a:buNone/>
              <a:defRPr/>
            </a:pPr>
            <a:r>
              <a:rPr kumimoji="0" lang="en-US" altLang="zh-CN" sz="2000" b="0" i="0"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Please add the title here</a:t>
            </a:r>
          </a:p>
        </p:txBody>
      </p:sp>
      <p:sp>
        <p:nvSpPr>
          <p:cNvPr id="19" name="TextBox 76"/>
          <p:cNvSpPr txBox="1"/>
          <p:nvPr/>
        </p:nvSpPr>
        <p:spPr>
          <a:xfrm>
            <a:off x="1202013" y="3528866"/>
            <a:ext cx="3545903"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800" b="0" i="0" u="none" strike="noStrike" kern="1200" cap="none" spc="0" normalizeH="0" baseline="0" noProof="0" dirty="0">
                <a:ln>
                  <a:noFill/>
                </a:ln>
                <a:solidFill>
                  <a:prstClr val="black">
                    <a:lumMod val="75000"/>
                    <a:lumOff val="25000"/>
                  </a:prstClr>
                </a:solidFill>
                <a:effectLst/>
                <a:uLnTx/>
                <a:uFillTx/>
                <a:latin typeface="方正卡通简体" panose="03000509000000000000" pitchFamily="65" charset="-122"/>
                <a:ea typeface="方正卡通简体" panose="03000509000000000000" pitchFamily="65" charset="-122"/>
                <a:cs typeface="+mn-cs"/>
              </a:rPr>
              <a:t>请在此添加标题</a:t>
            </a:r>
          </a:p>
        </p:txBody>
      </p:sp>
      <p:sp>
        <p:nvSpPr>
          <p:cNvPr id="20" name="TextBox 76"/>
          <p:cNvSpPr txBox="1"/>
          <p:nvPr/>
        </p:nvSpPr>
        <p:spPr>
          <a:xfrm>
            <a:off x="1197250" y="2687507"/>
            <a:ext cx="2951449"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4800" b="0" i="0" u="none" strike="noStrike" kern="1200" cap="none" spc="0" normalizeH="0" baseline="0" noProof="0" dirty="0">
                <a:ln>
                  <a:noFill/>
                </a:ln>
                <a:solidFill>
                  <a:srgbClr val="35AFA2"/>
                </a:solidFill>
                <a:effectLst/>
                <a:uLnTx/>
                <a:uFillTx/>
                <a:latin typeface="方正卡通简体" panose="03000509000000000000" pitchFamily="65" charset="-122"/>
                <a:ea typeface="方正卡通简体" panose="03000509000000000000" pitchFamily="65" charset="-122"/>
                <a:cs typeface="+mn-cs"/>
              </a:rPr>
              <a:t>Part   .02</a:t>
            </a:r>
            <a:endParaRPr kumimoji="0" lang="zh-CN" altLang="en-US" sz="4800" b="0" i="0" u="none" strike="noStrike" kern="1200" cap="none" spc="0" normalizeH="0" baseline="0" noProof="0" dirty="0">
              <a:ln>
                <a:noFill/>
              </a:ln>
              <a:solidFill>
                <a:srgbClr val="35AFA2"/>
              </a:solidFill>
              <a:effectLst/>
              <a:uLnTx/>
              <a:uFillTx/>
              <a:latin typeface="方正卡通简体" panose="03000509000000000000" pitchFamily="65" charset="-122"/>
              <a:ea typeface="方正卡通简体" panose="03000509000000000000" pitchFamily="65" charset="-122"/>
              <a:cs typeface="+mn-cs"/>
            </a:endParaRPr>
          </a:p>
        </p:txBody>
      </p:sp>
      <p:grpSp>
        <p:nvGrpSpPr>
          <p:cNvPr id="21" name="组合 20"/>
          <p:cNvGrpSpPr/>
          <p:nvPr/>
        </p:nvGrpSpPr>
        <p:grpSpPr>
          <a:xfrm>
            <a:off x="7025274" y="1366886"/>
            <a:ext cx="3495865" cy="3975997"/>
            <a:chOff x="2517835" y="2308568"/>
            <a:chExt cx="2609729" cy="2968157"/>
          </a:xfrm>
          <a:solidFill>
            <a:srgbClr val="35AFA2"/>
          </a:solidFill>
        </p:grpSpPr>
        <p:sp>
          <p:nvSpPr>
            <p:cNvPr id="22" name="Freeform 5"/>
            <p:cNvSpPr>
              <a:spLocks noEditPoints="1"/>
            </p:cNvSpPr>
            <p:nvPr/>
          </p:nvSpPr>
          <p:spPr bwMode="auto">
            <a:xfrm rot="1151545">
              <a:off x="2581831" y="2546741"/>
              <a:ext cx="2041875" cy="2729984"/>
            </a:xfrm>
            <a:custGeom>
              <a:avLst/>
              <a:gdLst>
                <a:gd name="T0" fmla="*/ 492 w 868"/>
                <a:gd name="T1" fmla="*/ 1 h 1159"/>
                <a:gd name="T2" fmla="*/ 262 w 868"/>
                <a:gd name="T3" fmla="*/ 751 h 1159"/>
                <a:gd name="T4" fmla="*/ 453 w 868"/>
                <a:gd name="T5" fmla="*/ 921 h 1159"/>
                <a:gd name="T6" fmla="*/ 574 w 868"/>
                <a:gd name="T7" fmla="*/ 1127 h 1159"/>
                <a:gd name="T8" fmla="*/ 792 w 868"/>
                <a:gd name="T9" fmla="*/ 970 h 1159"/>
                <a:gd name="T10" fmla="*/ 787 w 868"/>
                <a:gd name="T11" fmla="*/ 621 h 1159"/>
                <a:gd name="T12" fmla="*/ 453 w 868"/>
                <a:gd name="T13" fmla="*/ 942 h 1159"/>
                <a:gd name="T14" fmla="*/ 454 w 868"/>
                <a:gd name="T15" fmla="*/ 955 h 1159"/>
                <a:gd name="T16" fmla="*/ 485 w 868"/>
                <a:gd name="T17" fmla="*/ 1026 h 1159"/>
                <a:gd name="T18" fmla="*/ 484 w 868"/>
                <a:gd name="T19" fmla="*/ 1029 h 1159"/>
                <a:gd name="T20" fmla="*/ 496 w 868"/>
                <a:gd name="T21" fmla="*/ 1045 h 1159"/>
                <a:gd name="T22" fmla="*/ 505 w 868"/>
                <a:gd name="T23" fmla="*/ 1052 h 1159"/>
                <a:gd name="T24" fmla="*/ 515 w 868"/>
                <a:gd name="T25" fmla="*/ 1072 h 1159"/>
                <a:gd name="T26" fmla="*/ 514 w 868"/>
                <a:gd name="T27" fmla="*/ 1080 h 1159"/>
                <a:gd name="T28" fmla="*/ 523 w 868"/>
                <a:gd name="T29" fmla="*/ 1094 h 1159"/>
                <a:gd name="T30" fmla="*/ 684 w 868"/>
                <a:gd name="T31" fmla="*/ 1136 h 1159"/>
                <a:gd name="T32" fmla="*/ 706 w 868"/>
                <a:gd name="T33" fmla="*/ 1131 h 1159"/>
                <a:gd name="T34" fmla="*/ 705 w 868"/>
                <a:gd name="T35" fmla="*/ 1124 h 1159"/>
                <a:gd name="T36" fmla="*/ 742 w 868"/>
                <a:gd name="T37" fmla="*/ 1106 h 1159"/>
                <a:gd name="T38" fmla="*/ 723 w 868"/>
                <a:gd name="T39" fmla="*/ 1114 h 1159"/>
                <a:gd name="T40" fmla="*/ 675 w 868"/>
                <a:gd name="T41" fmla="*/ 1115 h 1159"/>
                <a:gd name="T42" fmla="*/ 623 w 868"/>
                <a:gd name="T43" fmla="*/ 1119 h 1159"/>
                <a:gd name="T44" fmla="*/ 666 w 868"/>
                <a:gd name="T45" fmla="*/ 1138 h 1159"/>
                <a:gd name="T46" fmla="*/ 742 w 868"/>
                <a:gd name="T47" fmla="*/ 1106 h 1159"/>
                <a:gd name="T48" fmla="*/ 572 w 868"/>
                <a:gd name="T49" fmla="*/ 1112 h 1159"/>
                <a:gd name="T50" fmla="*/ 581 w 868"/>
                <a:gd name="T51" fmla="*/ 1101 h 1159"/>
                <a:gd name="T52" fmla="*/ 561 w 868"/>
                <a:gd name="T53" fmla="*/ 1085 h 1159"/>
                <a:gd name="T54" fmla="*/ 562 w 868"/>
                <a:gd name="T55" fmla="*/ 1076 h 1159"/>
                <a:gd name="T56" fmla="*/ 787 w 868"/>
                <a:gd name="T57" fmla="*/ 980 h 1159"/>
                <a:gd name="T58" fmla="*/ 546 w 868"/>
                <a:gd name="T59" fmla="*/ 1062 h 1159"/>
                <a:gd name="T60" fmla="*/ 541 w 868"/>
                <a:gd name="T61" fmla="*/ 1049 h 1159"/>
                <a:gd name="T62" fmla="*/ 500 w 868"/>
                <a:gd name="T63" fmla="*/ 1022 h 1159"/>
                <a:gd name="T64" fmla="*/ 494 w 868"/>
                <a:gd name="T65" fmla="*/ 1011 h 1159"/>
                <a:gd name="T66" fmla="*/ 528 w 868"/>
                <a:gd name="T67" fmla="*/ 1015 h 1159"/>
                <a:gd name="T68" fmla="*/ 742 w 868"/>
                <a:gd name="T69" fmla="*/ 844 h 1159"/>
                <a:gd name="T70" fmla="*/ 520 w 868"/>
                <a:gd name="T71" fmla="*/ 1002 h 1159"/>
                <a:gd name="T72" fmla="*/ 524 w 868"/>
                <a:gd name="T73" fmla="*/ 995 h 1159"/>
                <a:gd name="T74" fmla="*/ 519 w 868"/>
                <a:gd name="T75" fmla="*/ 981 h 1159"/>
                <a:gd name="T76" fmla="*/ 513 w 868"/>
                <a:gd name="T77" fmla="*/ 959 h 1159"/>
                <a:gd name="T78" fmla="*/ 522 w 868"/>
                <a:gd name="T79" fmla="*/ 940 h 1159"/>
                <a:gd name="T80" fmla="*/ 742 w 868"/>
                <a:gd name="T81" fmla="*/ 844 h 1159"/>
                <a:gd name="T82" fmla="*/ 490 w 868"/>
                <a:gd name="T83" fmla="*/ 940 h 1159"/>
                <a:gd name="T84" fmla="*/ 300 w 868"/>
                <a:gd name="T85" fmla="*/ 598 h 1159"/>
                <a:gd name="T86" fmla="*/ 712 w 868"/>
                <a:gd name="T87" fmla="*/ 767 h 1159"/>
                <a:gd name="T88" fmla="*/ 602 w 868"/>
                <a:gd name="T89" fmla="*/ 614 h 1159"/>
                <a:gd name="T90" fmla="*/ 664 w 868"/>
                <a:gd name="T91" fmla="*/ 357 h 1159"/>
                <a:gd name="T92" fmla="*/ 289 w 868"/>
                <a:gd name="T93" fmla="*/ 590 h 1159"/>
                <a:gd name="T94" fmla="*/ 294 w 868"/>
                <a:gd name="T95" fmla="*/ 642 h 1159"/>
                <a:gd name="T96" fmla="*/ 450 w 868"/>
                <a:gd name="T97" fmla="*/ 869 h 1159"/>
                <a:gd name="T98" fmla="*/ 93 w 868"/>
                <a:gd name="T99" fmla="*/ 216 h 1159"/>
                <a:gd name="T100" fmla="*/ 774 w 868"/>
                <a:gd name="T101" fmla="*/ 615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8" h="1159">
                  <a:moveTo>
                    <a:pt x="787" y="621"/>
                  </a:moveTo>
                  <a:cubicBezTo>
                    <a:pt x="836" y="558"/>
                    <a:pt x="863" y="480"/>
                    <a:pt x="866" y="400"/>
                  </a:cubicBezTo>
                  <a:cubicBezTo>
                    <a:pt x="868" y="321"/>
                    <a:pt x="844" y="241"/>
                    <a:pt x="802" y="174"/>
                  </a:cubicBezTo>
                  <a:cubicBezTo>
                    <a:pt x="760" y="106"/>
                    <a:pt x="697" y="45"/>
                    <a:pt x="621" y="17"/>
                  </a:cubicBezTo>
                  <a:cubicBezTo>
                    <a:pt x="580" y="2"/>
                    <a:pt x="535" y="0"/>
                    <a:pt x="492" y="1"/>
                  </a:cubicBezTo>
                  <a:cubicBezTo>
                    <a:pt x="446" y="1"/>
                    <a:pt x="400" y="5"/>
                    <a:pt x="356" y="18"/>
                  </a:cubicBezTo>
                  <a:cubicBezTo>
                    <a:pt x="275" y="41"/>
                    <a:pt x="201" y="91"/>
                    <a:pt x="139" y="147"/>
                  </a:cubicBezTo>
                  <a:cubicBezTo>
                    <a:pt x="79" y="201"/>
                    <a:pt x="39" y="269"/>
                    <a:pt x="31" y="351"/>
                  </a:cubicBezTo>
                  <a:cubicBezTo>
                    <a:pt x="23" y="427"/>
                    <a:pt x="42" y="506"/>
                    <a:pt x="80" y="573"/>
                  </a:cubicBezTo>
                  <a:cubicBezTo>
                    <a:pt x="123" y="648"/>
                    <a:pt x="189" y="707"/>
                    <a:pt x="262" y="751"/>
                  </a:cubicBezTo>
                  <a:cubicBezTo>
                    <a:pt x="300" y="774"/>
                    <a:pt x="340" y="793"/>
                    <a:pt x="381" y="809"/>
                  </a:cubicBezTo>
                  <a:cubicBezTo>
                    <a:pt x="393" y="814"/>
                    <a:pt x="406" y="818"/>
                    <a:pt x="415" y="827"/>
                  </a:cubicBezTo>
                  <a:cubicBezTo>
                    <a:pt x="425" y="836"/>
                    <a:pt x="429" y="849"/>
                    <a:pt x="434" y="861"/>
                  </a:cubicBezTo>
                  <a:cubicBezTo>
                    <a:pt x="441" y="880"/>
                    <a:pt x="449" y="900"/>
                    <a:pt x="456" y="920"/>
                  </a:cubicBezTo>
                  <a:cubicBezTo>
                    <a:pt x="455" y="919"/>
                    <a:pt x="454" y="920"/>
                    <a:pt x="453" y="921"/>
                  </a:cubicBezTo>
                  <a:cubicBezTo>
                    <a:pt x="434" y="947"/>
                    <a:pt x="444" y="976"/>
                    <a:pt x="465" y="994"/>
                  </a:cubicBezTo>
                  <a:cubicBezTo>
                    <a:pt x="464" y="994"/>
                    <a:pt x="464" y="995"/>
                    <a:pt x="464" y="995"/>
                  </a:cubicBezTo>
                  <a:cubicBezTo>
                    <a:pt x="461" y="1023"/>
                    <a:pt x="478" y="1050"/>
                    <a:pt x="501" y="1064"/>
                  </a:cubicBezTo>
                  <a:cubicBezTo>
                    <a:pt x="497" y="1097"/>
                    <a:pt x="527" y="1124"/>
                    <a:pt x="558" y="1127"/>
                  </a:cubicBezTo>
                  <a:cubicBezTo>
                    <a:pt x="564" y="1127"/>
                    <a:pt x="569" y="1127"/>
                    <a:pt x="574" y="1127"/>
                  </a:cubicBezTo>
                  <a:cubicBezTo>
                    <a:pt x="574" y="1127"/>
                    <a:pt x="574" y="1127"/>
                    <a:pt x="574" y="1127"/>
                  </a:cubicBezTo>
                  <a:cubicBezTo>
                    <a:pt x="614" y="1147"/>
                    <a:pt x="667" y="1159"/>
                    <a:pt x="709" y="1143"/>
                  </a:cubicBezTo>
                  <a:cubicBezTo>
                    <a:pt x="737" y="1133"/>
                    <a:pt x="773" y="1102"/>
                    <a:pt x="774" y="1070"/>
                  </a:cubicBezTo>
                  <a:cubicBezTo>
                    <a:pt x="786" y="1064"/>
                    <a:pt x="797" y="1056"/>
                    <a:pt x="805" y="1045"/>
                  </a:cubicBezTo>
                  <a:cubicBezTo>
                    <a:pt x="823" y="1020"/>
                    <a:pt x="821" y="984"/>
                    <a:pt x="792" y="970"/>
                  </a:cubicBezTo>
                  <a:cubicBezTo>
                    <a:pt x="801" y="947"/>
                    <a:pt x="792" y="918"/>
                    <a:pt x="771" y="905"/>
                  </a:cubicBezTo>
                  <a:cubicBezTo>
                    <a:pt x="787" y="878"/>
                    <a:pt x="780" y="834"/>
                    <a:pt x="744" y="828"/>
                  </a:cubicBezTo>
                  <a:cubicBezTo>
                    <a:pt x="743" y="828"/>
                    <a:pt x="743" y="828"/>
                    <a:pt x="743" y="828"/>
                  </a:cubicBezTo>
                  <a:cubicBezTo>
                    <a:pt x="741" y="793"/>
                    <a:pt x="716" y="761"/>
                    <a:pt x="722" y="724"/>
                  </a:cubicBezTo>
                  <a:cubicBezTo>
                    <a:pt x="729" y="683"/>
                    <a:pt x="762" y="652"/>
                    <a:pt x="787" y="621"/>
                  </a:cubicBezTo>
                  <a:close/>
                  <a:moveTo>
                    <a:pt x="458" y="925"/>
                  </a:moveTo>
                  <a:cubicBezTo>
                    <a:pt x="460" y="929"/>
                    <a:pt x="462" y="934"/>
                    <a:pt x="463" y="938"/>
                  </a:cubicBezTo>
                  <a:cubicBezTo>
                    <a:pt x="460" y="937"/>
                    <a:pt x="457" y="936"/>
                    <a:pt x="454" y="935"/>
                  </a:cubicBezTo>
                  <a:cubicBezTo>
                    <a:pt x="455" y="932"/>
                    <a:pt x="456" y="928"/>
                    <a:pt x="458" y="925"/>
                  </a:cubicBezTo>
                  <a:close/>
                  <a:moveTo>
                    <a:pt x="453" y="942"/>
                  </a:moveTo>
                  <a:cubicBezTo>
                    <a:pt x="459" y="946"/>
                    <a:pt x="465" y="950"/>
                    <a:pt x="472" y="954"/>
                  </a:cubicBezTo>
                  <a:cubicBezTo>
                    <a:pt x="465" y="951"/>
                    <a:pt x="459" y="949"/>
                    <a:pt x="453" y="947"/>
                  </a:cubicBezTo>
                  <a:cubicBezTo>
                    <a:pt x="453" y="945"/>
                    <a:pt x="453" y="943"/>
                    <a:pt x="453" y="942"/>
                  </a:cubicBezTo>
                  <a:close/>
                  <a:moveTo>
                    <a:pt x="455" y="960"/>
                  </a:moveTo>
                  <a:cubicBezTo>
                    <a:pt x="455" y="958"/>
                    <a:pt x="454" y="956"/>
                    <a:pt x="454" y="955"/>
                  </a:cubicBezTo>
                  <a:cubicBezTo>
                    <a:pt x="461" y="958"/>
                    <a:pt x="468" y="962"/>
                    <a:pt x="476" y="966"/>
                  </a:cubicBezTo>
                  <a:cubicBezTo>
                    <a:pt x="469" y="964"/>
                    <a:pt x="462" y="962"/>
                    <a:pt x="455" y="960"/>
                  </a:cubicBezTo>
                  <a:close/>
                  <a:moveTo>
                    <a:pt x="476" y="1015"/>
                  </a:moveTo>
                  <a:cubicBezTo>
                    <a:pt x="489" y="1021"/>
                    <a:pt x="501" y="1027"/>
                    <a:pt x="513" y="1033"/>
                  </a:cubicBezTo>
                  <a:cubicBezTo>
                    <a:pt x="504" y="1031"/>
                    <a:pt x="495" y="1028"/>
                    <a:pt x="485" y="1026"/>
                  </a:cubicBezTo>
                  <a:cubicBezTo>
                    <a:pt x="484" y="1025"/>
                    <a:pt x="482" y="1027"/>
                    <a:pt x="483" y="1028"/>
                  </a:cubicBezTo>
                  <a:cubicBezTo>
                    <a:pt x="480" y="1024"/>
                    <a:pt x="478" y="1020"/>
                    <a:pt x="476" y="1015"/>
                  </a:cubicBezTo>
                  <a:close/>
                  <a:moveTo>
                    <a:pt x="489" y="1037"/>
                  </a:moveTo>
                  <a:cubicBezTo>
                    <a:pt x="487" y="1034"/>
                    <a:pt x="485" y="1032"/>
                    <a:pt x="483" y="1029"/>
                  </a:cubicBezTo>
                  <a:cubicBezTo>
                    <a:pt x="483" y="1029"/>
                    <a:pt x="484" y="1029"/>
                    <a:pt x="484" y="1029"/>
                  </a:cubicBezTo>
                  <a:cubicBezTo>
                    <a:pt x="489" y="1033"/>
                    <a:pt x="494" y="1036"/>
                    <a:pt x="500" y="1038"/>
                  </a:cubicBezTo>
                  <a:cubicBezTo>
                    <a:pt x="496" y="1038"/>
                    <a:pt x="493" y="1037"/>
                    <a:pt x="489" y="1037"/>
                  </a:cubicBezTo>
                  <a:cubicBezTo>
                    <a:pt x="489" y="1037"/>
                    <a:pt x="489" y="1037"/>
                    <a:pt x="489" y="1037"/>
                  </a:cubicBezTo>
                  <a:close/>
                  <a:moveTo>
                    <a:pt x="498" y="1047"/>
                  </a:moveTo>
                  <a:cubicBezTo>
                    <a:pt x="498" y="1046"/>
                    <a:pt x="497" y="1046"/>
                    <a:pt x="496" y="1045"/>
                  </a:cubicBezTo>
                  <a:cubicBezTo>
                    <a:pt x="501" y="1047"/>
                    <a:pt x="506" y="1049"/>
                    <a:pt x="511" y="1051"/>
                  </a:cubicBezTo>
                  <a:cubicBezTo>
                    <a:pt x="507" y="1050"/>
                    <a:pt x="503" y="1048"/>
                    <a:pt x="498" y="1047"/>
                  </a:cubicBezTo>
                  <a:close/>
                  <a:moveTo>
                    <a:pt x="541" y="1062"/>
                  </a:moveTo>
                  <a:cubicBezTo>
                    <a:pt x="541" y="1062"/>
                    <a:pt x="541" y="1062"/>
                    <a:pt x="541" y="1062"/>
                  </a:cubicBezTo>
                  <a:cubicBezTo>
                    <a:pt x="527" y="1062"/>
                    <a:pt x="515" y="1058"/>
                    <a:pt x="505" y="1052"/>
                  </a:cubicBezTo>
                  <a:cubicBezTo>
                    <a:pt x="517" y="1056"/>
                    <a:pt x="529" y="1059"/>
                    <a:pt x="541" y="1062"/>
                  </a:cubicBezTo>
                  <a:close/>
                  <a:moveTo>
                    <a:pt x="512" y="1074"/>
                  </a:moveTo>
                  <a:cubicBezTo>
                    <a:pt x="512" y="1072"/>
                    <a:pt x="511" y="1071"/>
                    <a:pt x="511" y="1069"/>
                  </a:cubicBezTo>
                  <a:cubicBezTo>
                    <a:pt x="511" y="1069"/>
                    <a:pt x="512" y="1069"/>
                    <a:pt x="513" y="1070"/>
                  </a:cubicBezTo>
                  <a:cubicBezTo>
                    <a:pt x="513" y="1071"/>
                    <a:pt x="513" y="1072"/>
                    <a:pt x="515" y="1072"/>
                  </a:cubicBezTo>
                  <a:cubicBezTo>
                    <a:pt x="519" y="1074"/>
                    <a:pt x="523" y="1076"/>
                    <a:pt x="528" y="1077"/>
                  </a:cubicBezTo>
                  <a:cubicBezTo>
                    <a:pt x="523" y="1076"/>
                    <a:pt x="518" y="1075"/>
                    <a:pt x="514" y="1074"/>
                  </a:cubicBezTo>
                  <a:cubicBezTo>
                    <a:pt x="513" y="1074"/>
                    <a:pt x="513" y="1074"/>
                    <a:pt x="512" y="1074"/>
                  </a:cubicBezTo>
                  <a:close/>
                  <a:moveTo>
                    <a:pt x="523" y="1094"/>
                  </a:moveTo>
                  <a:cubicBezTo>
                    <a:pt x="519" y="1090"/>
                    <a:pt x="517" y="1085"/>
                    <a:pt x="514" y="1080"/>
                  </a:cubicBezTo>
                  <a:cubicBezTo>
                    <a:pt x="519" y="1082"/>
                    <a:pt x="523" y="1084"/>
                    <a:pt x="527" y="1085"/>
                  </a:cubicBezTo>
                  <a:cubicBezTo>
                    <a:pt x="527" y="1085"/>
                    <a:pt x="526" y="1085"/>
                    <a:pt x="526" y="1085"/>
                  </a:cubicBezTo>
                  <a:cubicBezTo>
                    <a:pt x="523" y="1084"/>
                    <a:pt x="521" y="1089"/>
                    <a:pt x="524" y="1090"/>
                  </a:cubicBezTo>
                  <a:cubicBezTo>
                    <a:pt x="530" y="1092"/>
                    <a:pt x="536" y="1094"/>
                    <a:pt x="542" y="1095"/>
                  </a:cubicBezTo>
                  <a:cubicBezTo>
                    <a:pt x="536" y="1095"/>
                    <a:pt x="529" y="1094"/>
                    <a:pt x="523" y="1094"/>
                  </a:cubicBezTo>
                  <a:cubicBezTo>
                    <a:pt x="523" y="1094"/>
                    <a:pt x="523" y="1094"/>
                    <a:pt x="523" y="1094"/>
                  </a:cubicBezTo>
                  <a:close/>
                  <a:moveTo>
                    <a:pt x="684" y="1136"/>
                  </a:moveTo>
                  <a:cubicBezTo>
                    <a:pt x="670" y="1134"/>
                    <a:pt x="657" y="1131"/>
                    <a:pt x="644" y="1127"/>
                  </a:cubicBezTo>
                  <a:cubicBezTo>
                    <a:pt x="661" y="1129"/>
                    <a:pt x="677" y="1132"/>
                    <a:pt x="693" y="1135"/>
                  </a:cubicBezTo>
                  <a:cubicBezTo>
                    <a:pt x="690" y="1135"/>
                    <a:pt x="687" y="1136"/>
                    <a:pt x="684" y="1136"/>
                  </a:cubicBezTo>
                  <a:close/>
                  <a:moveTo>
                    <a:pt x="697" y="1134"/>
                  </a:moveTo>
                  <a:cubicBezTo>
                    <a:pt x="698" y="1132"/>
                    <a:pt x="698" y="1131"/>
                    <a:pt x="696" y="1130"/>
                  </a:cubicBezTo>
                  <a:cubicBezTo>
                    <a:pt x="684" y="1128"/>
                    <a:pt x="674" y="1126"/>
                    <a:pt x="663" y="1122"/>
                  </a:cubicBezTo>
                  <a:cubicBezTo>
                    <a:pt x="677" y="1124"/>
                    <a:pt x="692" y="1127"/>
                    <a:pt x="706" y="1131"/>
                  </a:cubicBezTo>
                  <a:cubicBezTo>
                    <a:pt x="706" y="1131"/>
                    <a:pt x="706" y="1131"/>
                    <a:pt x="706" y="1131"/>
                  </a:cubicBezTo>
                  <a:cubicBezTo>
                    <a:pt x="704" y="1132"/>
                    <a:pt x="702" y="1132"/>
                    <a:pt x="700" y="1133"/>
                  </a:cubicBezTo>
                  <a:cubicBezTo>
                    <a:pt x="699" y="1133"/>
                    <a:pt x="698" y="1133"/>
                    <a:pt x="697" y="1134"/>
                  </a:cubicBezTo>
                  <a:close/>
                  <a:moveTo>
                    <a:pt x="709" y="1130"/>
                  </a:moveTo>
                  <a:cubicBezTo>
                    <a:pt x="710" y="1128"/>
                    <a:pt x="710" y="1126"/>
                    <a:pt x="707" y="1125"/>
                  </a:cubicBezTo>
                  <a:cubicBezTo>
                    <a:pt x="707" y="1125"/>
                    <a:pt x="706" y="1125"/>
                    <a:pt x="705" y="1124"/>
                  </a:cubicBezTo>
                  <a:cubicBezTo>
                    <a:pt x="708" y="1125"/>
                    <a:pt x="711" y="1125"/>
                    <a:pt x="715" y="1125"/>
                  </a:cubicBezTo>
                  <a:cubicBezTo>
                    <a:pt x="717" y="1126"/>
                    <a:pt x="718" y="1123"/>
                    <a:pt x="717" y="1121"/>
                  </a:cubicBezTo>
                  <a:cubicBezTo>
                    <a:pt x="719" y="1122"/>
                    <a:pt x="721" y="1122"/>
                    <a:pt x="724" y="1122"/>
                  </a:cubicBezTo>
                  <a:cubicBezTo>
                    <a:pt x="719" y="1125"/>
                    <a:pt x="714" y="1128"/>
                    <a:pt x="709" y="1130"/>
                  </a:cubicBezTo>
                  <a:close/>
                  <a:moveTo>
                    <a:pt x="742" y="1106"/>
                  </a:moveTo>
                  <a:cubicBezTo>
                    <a:pt x="738" y="1111"/>
                    <a:pt x="733" y="1115"/>
                    <a:pt x="728" y="1119"/>
                  </a:cubicBezTo>
                  <a:cubicBezTo>
                    <a:pt x="728" y="1119"/>
                    <a:pt x="727" y="1119"/>
                    <a:pt x="727" y="1118"/>
                  </a:cubicBezTo>
                  <a:cubicBezTo>
                    <a:pt x="727" y="1118"/>
                    <a:pt x="727" y="1117"/>
                    <a:pt x="727" y="1116"/>
                  </a:cubicBezTo>
                  <a:cubicBezTo>
                    <a:pt x="726" y="1115"/>
                    <a:pt x="726" y="1114"/>
                    <a:pt x="725" y="1114"/>
                  </a:cubicBezTo>
                  <a:cubicBezTo>
                    <a:pt x="724" y="1114"/>
                    <a:pt x="723" y="1114"/>
                    <a:pt x="723" y="1114"/>
                  </a:cubicBezTo>
                  <a:cubicBezTo>
                    <a:pt x="721" y="1114"/>
                    <a:pt x="719" y="1115"/>
                    <a:pt x="719" y="1117"/>
                  </a:cubicBezTo>
                  <a:cubicBezTo>
                    <a:pt x="717" y="1115"/>
                    <a:pt x="714" y="1114"/>
                    <a:pt x="710" y="1115"/>
                  </a:cubicBezTo>
                  <a:cubicBezTo>
                    <a:pt x="706" y="1114"/>
                    <a:pt x="701" y="1114"/>
                    <a:pt x="696" y="1113"/>
                  </a:cubicBezTo>
                  <a:cubicBezTo>
                    <a:pt x="694" y="1113"/>
                    <a:pt x="693" y="1116"/>
                    <a:pt x="694" y="1117"/>
                  </a:cubicBezTo>
                  <a:cubicBezTo>
                    <a:pt x="688" y="1117"/>
                    <a:pt x="681" y="1116"/>
                    <a:pt x="675" y="1115"/>
                  </a:cubicBezTo>
                  <a:cubicBezTo>
                    <a:pt x="673" y="1115"/>
                    <a:pt x="672" y="1117"/>
                    <a:pt x="673" y="1119"/>
                  </a:cubicBezTo>
                  <a:cubicBezTo>
                    <a:pt x="662" y="1117"/>
                    <a:pt x="652" y="1116"/>
                    <a:pt x="641" y="1115"/>
                  </a:cubicBezTo>
                  <a:cubicBezTo>
                    <a:pt x="638" y="1115"/>
                    <a:pt x="638" y="1119"/>
                    <a:pt x="641" y="1120"/>
                  </a:cubicBezTo>
                  <a:cubicBezTo>
                    <a:pt x="643" y="1121"/>
                    <a:pt x="646" y="1122"/>
                    <a:pt x="648" y="1123"/>
                  </a:cubicBezTo>
                  <a:cubicBezTo>
                    <a:pt x="640" y="1122"/>
                    <a:pt x="632" y="1120"/>
                    <a:pt x="623" y="1119"/>
                  </a:cubicBezTo>
                  <a:cubicBezTo>
                    <a:pt x="621" y="1119"/>
                    <a:pt x="620" y="1122"/>
                    <a:pt x="622" y="1123"/>
                  </a:cubicBezTo>
                  <a:cubicBezTo>
                    <a:pt x="628" y="1126"/>
                    <a:pt x="634" y="1128"/>
                    <a:pt x="640" y="1130"/>
                  </a:cubicBezTo>
                  <a:cubicBezTo>
                    <a:pt x="629" y="1128"/>
                    <a:pt x="617" y="1126"/>
                    <a:pt x="606" y="1125"/>
                  </a:cubicBezTo>
                  <a:cubicBezTo>
                    <a:pt x="604" y="1124"/>
                    <a:pt x="603" y="1127"/>
                    <a:pt x="605" y="1128"/>
                  </a:cubicBezTo>
                  <a:cubicBezTo>
                    <a:pt x="625" y="1131"/>
                    <a:pt x="646" y="1134"/>
                    <a:pt x="666" y="1138"/>
                  </a:cubicBezTo>
                  <a:cubicBezTo>
                    <a:pt x="640" y="1138"/>
                    <a:pt x="614" y="1132"/>
                    <a:pt x="590" y="1125"/>
                  </a:cubicBezTo>
                  <a:cubicBezTo>
                    <a:pt x="601" y="1123"/>
                    <a:pt x="611" y="1120"/>
                    <a:pt x="621" y="1117"/>
                  </a:cubicBezTo>
                  <a:cubicBezTo>
                    <a:pt x="645" y="1110"/>
                    <a:pt x="670" y="1103"/>
                    <a:pt x="694" y="1096"/>
                  </a:cubicBezTo>
                  <a:cubicBezTo>
                    <a:pt x="714" y="1090"/>
                    <a:pt x="737" y="1085"/>
                    <a:pt x="759" y="1077"/>
                  </a:cubicBezTo>
                  <a:cubicBezTo>
                    <a:pt x="754" y="1087"/>
                    <a:pt x="750" y="1097"/>
                    <a:pt x="742" y="1106"/>
                  </a:cubicBezTo>
                  <a:close/>
                  <a:moveTo>
                    <a:pt x="775" y="1056"/>
                  </a:moveTo>
                  <a:cubicBezTo>
                    <a:pt x="746" y="1073"/>
                    <a:pt x="708" y="1079"/>
                    <a:pt x="676" y="1088"/>
                  </a:cubicBezTo>
                  <a:cubicBezTo>
                    <a:pt x="644" y="1098"/>
                    <a:pt x="612" y="1111"/>
                    <a:pt x="579" y="1114"/>
                  </a:cubicBezTo>
                  <a:cubicBezTo>
                    <a:pt x="577" y="1115"/>
                    <a:pt x="575" y="1115"/>
                    <a:pt x="573" y="1115"/>
                  </a:cubicBezTo>
                  <a:cubicBezTo>
                    <a:pt x="573" y="1114"/>
                    <a:pt x="573" y="1113"/>
                    <a:pt x="572" y="1112"/>
                  </a:cubicBezTo>
                  <a:cubicBezTo>
                    <a:pt x="562" y="1109"/>
                    <a:pt x="552" y="1106"/>
                    <a:pt x="542" y="1103"/>
                  </a:cubicBezTo>
                  <a:cubicBezTo>
                    <a:pt x="541" y="1103"/>
                    <a:pt x="541" y="1103"/>
                    <a:pt x="541" y="1103"/>
                  </a:cubicBezTo>
                  <a:cubicBezTo>
                    <a:pt x="538" y="1102"/>
                    <a:pt x="536" y="1101"/>
                    <a:pt x="534" y="1100"/>
                  </a:cubicBezTo>
                  <a:cubicBezTo>
                    <a:pt x="549" y="1101"/>
                    <a:pt x="565" y="1103"/>
                    <a:pt x="580" y="1106"/>
                  </a:cubicBezTo>
                  <a:cubicBezTo>
                    <a:pt x="583" y="1106"/>
                    <a:pt x="585" y="1102"/>
                    <a:pt x="581" y="1101"/>
                  </a:cubicBezTo>
                  <a:cubicBezTo>
                    <a:pt x="580" y="1100"/>
                    <a:pt x="579" y="1100"/>
                    <a:pt x="578" y="1100"/>
                  </a:cubicBezTo>
                  <a:cubicBezTo>
                    <a:pt x="579" y="1099"/>
                    <a:pt x="580" y="1096"/>
                    <a:pt x="577" y="1095"/>
                  </a:cubicBezTo>
                  <a:cubicBezTo>
                    <a:pt x="566" y="1093"/>
                    <a:pt x="555" y="1090"/>
                    <a:pt x="544" y="1086"/>
                  </a:cubicBezTo>
                  <a:cubicBezTo>
                    <a:pt x="550" y="1087"/>
                    <a:pt x="555" y="1088"/>
                    <a:pt x="560" y="1089"/>
                  </a:cubicBezTo>
                  <a:cubicBezTo>
                    <a:pt x="563" y="1090"/>
                    <a:pt x="564" y="1086"/>
                    <a:pt x="561" y="1085"/>
                  </a:cubicBezTo>
                  <a:cubicBezTo>
                    <a:pt x="553" y="1082"/>
                    <a:pt x="545" y="1079"/>
                    <a:pt x="536" y="1076"/>
                  </a:cubicBezTo>
                  <a:cubicBezTo>
                    <a:pt x="547" y="1078"/>
                    <a:pt x="558" y="1079"/>
                    <a:pt x="568" y="1082"/>
                  </a:cubicBezTo>
                  <a:cubicBezTo>
                    <a:pt x="571" y="1082"/>
                    <a:pt x="572" y="1078"/>
                    <a:pt x="570" y="1077"/>
                  </a:cubicBezTo>
                  <a:cubicBezTo>
                    <a:pt x="568" y="1076"/>
                    <a:pt x="566" y="1076"/>
                    <a:pt x="564" y="1075"/>
                  </a:cubicBezTo>
                  <a:cubicBezTo>
                    <a:pt x="563" y="1075"/>
                    <a:pt x="562" y="1075"/>
                    <a:pt x="562" y="1076"/>
                  </a:cubicBezTo>
                  <a:cubicBezTo>
                    <a:pt x="557" y="1075"/>
                    <a:pt x="553" y="1075"/>
                    <a:pt x="549" y="1074"/>
                  </a:cubicBezTo>
                  <a:cubicBezTo>
                    <a:pt x="564" y="1073"/>
                    <a:pt x="578" y="1068"/>
                    <a:pt x="592" y="1063"/>
                  </a:cubicBezTo>
                  <a:cubicBezTo>
                    <a:pt x="618" y="1054"/>
                    <a:pt x="643" y="1044"/>
                    <a:pt x="668" y="1035"/>
                  </a:cubicBezTo>
                  <a:cubicBezTo>
                    <a:pt x="693" y="1025"/>
                    <a:pt x="719" y="1016"/>
                    <a:pt x="744" y="1006"/>
                  </a:cubicBezTo>
                  <a:cubicBezTo>
                    <a:pt x="760" y="1000"/>
                    <a:pt x="777" y="994"/>
                    <a:pt x="787" y="980"/>
                  </a:cubicBezTo>
                  <a:cubicBezTo>
                    <a:pt x="822" y="997"/>
                    <a:pt x="800" y="1040"/>
                    <a:pt x="775" y="1056"/>
                  </a:cubicBezTo>
                  <a:close/>
                  <a:moveTo>
                    <a:pt x="761" y="986"/>
                  </a:moveTo>
                  <a:cubicBezTo>
                    <a:pt x="745" y="995"/>
                    <a:pt x="727" y="1000"/>
                    <a:pt x="710" y="1006"/>
                  </a:cubicBezTo>
                  <a:cubicBezTo>
                    <a:pt x="691" y="1013"/>
                    <a:pt x="672" y="1020"/>
                    <a:pt x="653" y="1027"/>
                  </a:cubicBezTo>
                  <a:cubicBezTo>
                    <a:pt x="620" y="1040"/>
                    <a:pt x="583" y="1060"/>
                    <a:pt x="546" y="1062"/>
                  </a:cubicBezTo>
                  <a:cubicBezTo>
                    <a:pt x="547" y="1061"/>
                    <a:pt x="547" y="1059"/>
                    <a:pt x="545" y="1059"/>
                  </a:cubicBezTo>
                  <a:cubicBezTo>
                    <a:pt x="532" y="1054"/>
                    <a:pt x="519" y="1050"/>
                    <a:pt x="507" y="1044"/>
                  </a:cubicBezTo>
                  <a:cubicBezTo>
                    <a:pt x="512" y="1045"/>
                    <a:pt x="518" y="1047"/>
                    <a:pt x="523" y="1048"/>
                  </a:cubicBezTo>
                  <a:cubicBezTo>
                    <a:pt x="529" y="1050"/>
                    <a:pt x="534" y="1052"/>
                    <a:pt x="540" y="1053"/>
                  </a:cubicBezTo>
                  <a:cubicBezTo>
                    <a:pt x="543" y="1054"/>
                    <a:pt x="544" y="1050"/>
                    <a:pt x="541" y="1049"/>
                  </a:cubicBezTo>
                  <a:cubicBezTo>
                    <a:pt x="536" y="1047"/>
                    <a:pt x="531" y="1046"/>
                    <a:pt x="526" y="1044"/>
                  </a:cubicBezTo>
                  <a:cubicBezTo>
                    <a:pt x="517" y="1041"/>
                    <a:pt x="510" y="1038"/>
                    <a:pt x="502" y="1034"/>
                  </a:cubicBezTo>
                  <a:cubicBezTo>
                    <a:pt x="511" y="1037"/>
                    <a:pt x="520" y="1039"/>
                    <a:pt x="530" y="1042"/>
                  </a:cubicBezTo>
                  <a:cubicBezTo>
                    <a:pt x="532" y="1043"/>
                    <a:pt x="533" y="1040"/>
                    <a:pt x="531" y="1039"/>
                  </a:cubicBezTo>
                  <a:cubicBezTo>
                    <a:pt x="521" y="1033"/>
                    <a:pt x="510" y="1027"/>
                    <a:pt x="500" y="1022"/>
                  </a:cubicBezTo>
                  <a:cubicBezTo>
                    <a:pt x="507" y="1025"/>
                    <a:pt x="515" y="1028"/>
                    <a:pt x="523" y="1030"/>
                  </a:cubicBezTo>
                  <a:cubicBezTo>
                    <a:pt x="525" y="1031"/>
                    <a:pt x="527" y="1027"/>
                    <a:pt x="524" y="1026"/>
                  </a:cubicBezTo>
                  <a:cubicBezTo>
                    <a:pt x="516" y="1022"/>
                    <a:pt x="508" y="1018"/>
                    <a:pt x="499" y="1016"/>
                  </a:cubicBezTo>
                  <a:cubicBezTo>
                    <a:pt x="495" y="1014"/>
                    <a:pt x="491" y="1012"/>
                    <a:pt x="487" y="1009"/>
                  </a:cubicBezTo>
                  <a:cubicBezTo>
                    <a:pt x="489" y="1010"/>
                    <a:pt x="491" y="1010"/>
                    <a:pt x="494" y="1011"/>
                  </a:cubicBezTo>
                  <a:cubicBezTo>
                    <a:pt x="498" y="1012"/>
                    <a:pt x="502" y="1013"/>
                    <a:pt x="506" y="1013"/>
                  </a:cubicBezTo>
                  <a:cubicBezTo>
                    <a:pt x="510" y="1015"/>
                    <a:pt x="516" y="1016"/>
                    <a:pt x="520" y="1017"/>
                  </a:cubicBezTo>
                  <a:cubicBezTo>
                    <a:pt x="519" y="1020"/>
                    <a:pt x="520" y="1022"/>
                    <a:pt x="523" y="1024"/>
                  </a:cubicBezTo>
                  <a:cubicBezTo>
                    <a:pt x="524" y="1024"/>
                    <a:pt x="525" y="1024"/>
                    <a:pt x="526" y="1024"/>
                  </a:cubicBezTo>
                  <a:cubicBezTo>
                    <a:pt x="529" y="1021"/>
                    <a:pt x="530" y="1018"/>
                    <a:pt x="528" y="1015"/>
                  </a:cubicBezTo>
                  <a:cubicBezTo>
                    <a:pt x="567" y="1014"/>
                    <a:pt x="608" y="994"/>
                    <a:pt x="643" y="981"/>
                  </a:cubicBezTo>
                  <a:cubicBezTo>
                    <a:pt x="669" y="971"/>
                    <a:pt x="695" y="960"/>
                    <a:pt x="720" y="947"/>
                  </a:cubicBezTo>
                  <a:cubicBezTo>
                    <a:pt x="737" y="939"/>
                    <a:pt x="753" y="929"/>
                    <a:pt x="765" y="915"/>
                  </a:cubicBezTo>
                  <a:cubicBezTo>
                    <a:pt x="791" y="932"/>
                    <a:pt x="789" y="970"/>
                    <a:pt x="761" y="986"/>
                  </a:cubicBezTo>
                  <a:close/>
                  <a:moveTo>
                    <a:pt x="742" y="844"/>
                  </a:moveTo>
                  <a:cubicBezTo>
                    <a:pt x="742" y="842"/>
                    <a:pt x="743" y="841"/>
                    <a:pt x="743" y="840"/>
                  </a:cubicBezTo>
                  <a:cubicBezTo>
                    <a:pt x="759" y="844"/>
                    <a:pt x="768" y="860"/>
                    <a:pt x="768" y="876"/>
                  </a:cubicBezTo>
                  <a:cubicBezTo>
                    <a:pt x="768" y="893"/>
                    <a:pt x="757" y="907"/>
                    <a:pt x="744" y="918"/>
                  </a:cubicBezTo>
                  <a:cubicBezTo>
                    <a:pt x="713" y="943"/>
                    <a:pt x="671" y="957"/>
                    <a:pt x="634" y="971"/>
                  </a:cubicBezTo>
                  <a:cubicBezTo>
                    <a:pt x="598" y="984"/>
                    <a:pt x="559" y="1004"/>
                    <a:pt x="520" y="1002"/>
                  </a:cubicBezTo>
                  <a:cubicBezTo>
                    <a:pt x="498" y="1001"/>
                    <a:pt x="475" y="990"/>
                    <a:pt x="462" y="973"/>
                  </a:cubicBezTo>
                  <a:cubicBezTo>
                    <a:pt x="464" y="974"/>
                    <a:pt x="466" y="975"/>
                    <a:pt x="468" y="976"/>
                  </a:cubicBezTo>
                  <a:cubicBezTo>
                    <a:pt x="467" y="977"/>
                    <a:pt x="466" y="979"/>
                    <a:pt x="468" y="979"/>
                  </a:cubicBezTo>
                  <a:cubicBezTo>
                    <a:pt x="485" y="989"/>
                    <a:pt x="503" y="995"/>
                    <a:pt x="523" y="1000"/>
                  </a:cubicBezTo>
                  <a:cubicBezTo>
                    <a:pt x="526" y="1000"/>
                    <a:pt x="527" y="996"/>
                    <a:pt x="524" y="995"/>
                  </a:cubicBezTo>
                  <a:cubicBezTo>
                    <a:pt x="523" y="994"/>
                    <a:pt x="522" y="994"/>
                    <a:pt x="521" y="993"/>
                  </a:cubicBezTo>
                  <a:cubicBezTo>
                    <a:pt x="522" y="992"/>
                    <a:pt x="521" y="991"/>
                    <a:pt x="520" y="990"/>
                  </a:cubicBezTo>
                  <a:cubicBezTo>
                    <a:pt x="509" y="985"/>
                    <a:pt x="499" y="981"/>
                    <a:pt x="489" y="976"/>
                  </a:cubicBezTo>
                  <a:cubicBezTo>
                    <a:pt x="498" y="979"/>
                    <a:pt x="507" y="982"/>
                    <a:pt x="516" y="986"/>
                  </a:cubicBezTo>
                  <a:cubicBezTo>
                    <a:pt x="520" y="988"/>
                    <a:pt x="523" y="983"/>
                    <a:pt x="519" y="981"/>
                  </a:cubicBezTo>
                  <a:cubicBezTo>
                    <a:pt x="509" y="976"/>
                    <a:pt x="498" y="970"/>
                    <a:pt x="488" y="965"/>
                  </a:cubicBezTo>
                  <a:cubicBezTo>
                    <a:pt x="497" y="968"/>
                    <a:pt x="506" y="971"/>
                    <a:pt x="515" y="974"/>
                  </a:cubicBezTo>
                  <a:cubicBezTo>
                    <a:pt x="518" y="976"/>
                    <a:pt x="520" y="970"/>
                    <a:pt x="516" y="969"/>
                  </a:cubicBezTo>
                  <a:cubicBezTo>
                    <a:pt x="498" y="962"/>
                    <a:pt x="481" y="954"/>
                    <a:pt x="465" y="943"/>
                  </a:cubicBezTo>
                  <a:cubicBezTo>
                    <a:pt x="481" y="948"/>
                    <a:pt x="497" y="953"/>
                    <a:pt x="513" y="959"/>
                  </a:cubicBezTo>
                  <a:cubicBezTo>
                    <a:pt x="516" y="960"/>
                    <a:pt x="518" y="956"/>
                    <a:pt x="516" y="954"/>
                  </a:cubicBezTo>
                  <a:cubicBezTo>
                    <a:pt x="518" y="954"/>
                    <a:pt x="519" y="951"/>
                    <a:pt x="517" y="949"/>
                  </a:cubicBezTo>
                  <a:cubicBezTo>
                    <a:pt x="514" y="947"/>
                    <a:pt x="511" y="946"/>
                    <a:pt x="509" y="944"/>
                  </a:cubicBezTo>
                  <a:cubicBezTo>
                    <a:pt x="513" y="944"/>
                    <a:pt x="517" y="945"/>
                    <a:pt x="521" y="946"/>
                  </a:cubicBezTo>
                  <a:cubicBezTo>
                    <a:pt x="525" y="947"/>
                    <a:pt x="526" y="942"/>
                    <a:pt x="522" y="940"/>
                  </a:cubicBezTo>
                  <a:cubicBezTo>
                    <a:pt x="522" y="940"/>
                    <a:pt x="521" y="940"/>
                    <a:pt x="521" y="940"/>
                  </a:cubicBezTo>
                  <a:cubicBezTo>
                    <a:pt x="559" y="938"/>
                    <a:pt x="598" y="928"/>
                    <a:pt x="633" y="915"/>
                  </a:cubicBezTo>
                  <a:cubicBezTo>
                    <a:pt x="658" y="906"/>
                    <a:pt x="681" y="896"/>
                    <a:pt x="704" y="883"/>
                  </a:cubicBezTo>
                  <a:cubicBezTo>
                    <a:pt x="719" y="874"/>
                    <a:pt x="733" y="864"/>
                    <a:pt x="739" y="848"/>
                  </a:cubicBezTo>
                  <a:cubicBezTo>
                    <a:pt x="740" y="848"/>
                    <a:pt x="742" y="846"/>
                    <a:pt x="742" y="844"/>
                  </a:cubicBezTo>
                  <a:close/>
                  <a:moveTo>
                    <a:pt x="490" y="940"/>
                  </a:moveTo>
                  <a:cubicBezTo>
                    <a:pt x="492" y="940"/>
                    <a:pt x="493" y="941"/>
                    <a:pt x="495" y="941"/>
                  </a:cubicBezTo>
                  <a:cubicBezTo>
                    <a:pt x="495" y="941"/>
                    <a:pt x="496" y="942"/>
                    <a:pt x="496" y="943"/>
                  </a:cubicBezTo>
                  <a:cubicBezTo>
                    <a:pt x="496" y="943"/>
                    <a:pt x="497" y="943"/>
                    <a:pt x="497" y="943"/>
                  </a:cubicBezTo>
                  <a:cubicBezTo>
                    <a:pt x="494" y="942"/>
                    <a:pt x="492" y="941"/>
                    <a:pt x="490" y="940"/>
                  </a:cubicBezTo>
                  <a:close/>
                  <a:moveTo>
                    <a:pt x="648" y="895"/>
                  </a:moveTo>
                  <a:cubicBezTo>
                    <a:pt x="636" y="900"/>
                    <a:pt x="624" y="904"/>
                    <a:pt x="611" y="908"/>
                  </a:cubicBezTo>
                  <a:cubicBezTo>
                    <a:pt x="593" y="914"/>
                    <a:pt x="575" y="918"/>
                    <a:pt x="557" y="921"/>
                  </a:cubicBezTo>
                  <a:cubicBezTo>
                    <a:pt x="557" y="920"/>
                    <a:pt x="557" y="920"/>
                    <a:pt x="557" y="920"/>
                  </a:cubicBezTo>
                  <a:cubicBezTo>
                    <a:pt x="526" y="781"/>
                    <a:pt x="413" y="680"/>
                    <a:pt x="300" y="598"/>
                  </a:cubicBezTo>
                  <a:cubicBezTo>
                    <a:pt x="309" y="574"/>
                    <a:pt x="326" y="553"/>
                    <a:pt x="349" y="539"/>
                  </a:cubicBezTo>
                  <a:cubicBezTo>
                    <a:pt x="386" y="514"/>
                    <a:pt x="433" y="508"/>
                    <a:pt x="477" y="506"/>
                  </a:cubicBezTo>
                  <a:cubicBezTo>
                    <a:pt x="517" y="504"/>
                    <a:pt x="558" y="505"/>
                    <a:pt x="597" y="497"/>
                  </a:cubicBezTo>
                  <a:cubicBezTo>
                    <a:pt x="573" y="629"/>
                    <a:pt x="604" y="772"/>
                    <a:pt x="648" y="895"/>
                  </a:cubicBezTo>
                  <a:close/>
                  <a:moveTo>
                    <a:pt x="712" y="767"/>
                  </a:moveTo>
                  <a:cubicBezTo>
                    <a:pt x="719" y="789"/>
                    <a:pt x="731" y="812"/>
                    <a:pt x="729" y="836"/>
                  </a:cubicBezTo>
                  <a:cubicBezTo>
                    <a:pt x="729" y="836"/>
                    <a:pt x="729" y="837"/>
                    <a:pt x="729" y="837"/>
                  </a:cubicBezTo>
                  <a:cubicBezTo>
                    <a:pt x="726" y="861"/>
                    <a:pt x="697" y="872"/>
                    <a:pt x="678" y="881"/>
                  </a:cubicBezTo>
                  <a:cubicBezTo>
                    <a:pt x="671" y="885"/>
                    <a:pt x="664" y="888"/>
                    <a:pt x="657" y="891"/>
                  </a:cubicBezTo>
                  <a:cubicBezTo>
                    <a:pt x="630" y="801"/>
                    <a:pt x="604" y="709"/>
                    <a:pt x="602" y="614"/>
                  </a:cubicBezTo>
                  <a:cubicBezTo>
                    <a:pt x="601" y="573"/>
                    <a:pt x="604" y="533"/>
                    <a:pt x="612" y="494"/>
                  </a:cubicBezTo>
                  <a:cubicBezTo>
                    <a:pt x="638" y="488"/>
                    <a:pt x="681" y="473"/>
                    <a:pt x="673" y="440"/>
                  </a:cubicBezTo>
                  <a:cubicBezTo>
                    <a:pt x="672" y="433"/>
                    <a:pt x="663" y="435"/>
                    <a:pt x="662" y="441"/>
                  </a:cubicBezTo>
                  <a:cubicBezTo>
                    <a:pt x="660" y="465"/>
                    <a:pt x="636" y="474"/>
                    <a:pt x="615" y="480"/>
                  </a:cubicBezTo>
                  <a:cubicBezTo>
                    <a:pt x="625" y="437"/>
                    <a:pt x="641" y="396"/>
                    <a:pt x="664" y="357"/>
                  </a:cubicBezTo>
                  <a:cubicBezTo>
                    <a:pt x="668" y="351"/>
                    <a:pt x="658" y="345"/>
                    <a:pt x="654" y="351"/>
                  </a:cubicBezTo>
                  <a:cubicBezTo>
                    <a:pt x="628" y="393"/>
                    <a:pt x="610" y="437"/>
                    <a:pt x="600" y="484"/>
                  </a:cubicBezTo>
                  <a:cubicBezTo>
                    <a:pt x="581" y="488"/>
                    <a:pt x="560" y="490"/>
                    <a:pt x="540" y="491"/>
                  </a:cubicBezTo>
                  <a:cubicBezTo>
                    <a:pt x="498" y="493"/>
                    <a:pt x="454" y="492"/>
                    <a:pt x="412" y="501"/>
                  </a:cubicBezTo>
                  <a:cubicBezTo>
                    <a:pt x="364" y="510"/>
                    <a:pt x="308" y="543"/>
                    <a:pt x="289" y="590"/>
                  </a:cubicBezTo>
                  <a:cubicBezTo>
                    <a:pt x="279" y="582"/>
                    <a:pt x="268" y="575"/>
                    <a:pt x="257" y="567"/>
                  </a:cubicBezTo>
                  <a:cubicBezTo>
                    <a:pt x="250" y="563"/>
                    <a:pt x="244" y="574"/>
                    <a:pt x="251" y="579"/>
                  </a:cubicBezTo>
                  <a:cubicBezTo>
                    <a:pt x="262" y="587"/>
                    <a:pt x="274" y="595"/>
                    <a:pt x="285" y="603"/>
                  </a:cubicBezTo>
                  <a:cubicBezTo>
                    <a:pt x="283" y="616"/>
                    <a:pt x="283" y="629"/>
                    <a:pt x="286" y="643"/>
                  </a:cubicBezTo>
                  <a:cubicBezTo>
                    <a:pt x="287" y="648"/>
                    <a:pt x="294" y="647"/>
                    <a:pt x="294" y="642"/>
                  </a:cubicBezTo>
                  <a:cubicBezTo>
                    <a:pt x="293" y="631"/>
                    <a:pt x="294" y="621"/>
                    <a:pt x="296" y="611"/>
                  </a:cubicBezTo>
                  <a:cubicBezTo>
                    <a:pt x="346" y="648"/>
                    <a:pt x="394" y="686"/>
                    <a:pt x="435" y="731"/>
                  </a:cubicBezTo>
                  <a:cubicBezTo>
                    <a:pt x="486" y="787"/>
                    <a:pt x="524" y="850"/>
                    <a:pt x="546" y="922"/>
                  </a:cubicBezTo>
                  <a:cubicBezTo>
                    <a:pt x="522" y="926"/>
                    <a:pt x="497" y="928"/>
                    <a:pt x="473" y="931"/>
                  </a:cubicBezTo>
                  <a:cubicBezTo>
                    <a:pt x="465" y="910"/>
                    <a:pt x="458" y="889"/>
                    <a:pt x="450" y="869"/>
                  </a:cubicBezTo>
                  <a:cubicBezTo>
                    <a:pt x="444" y="852"/>
                    <a:pt x="439" y="835"/>
                    <a:pt x="428" y="821"/>
                  </a:cubicBezTo>
                  <a:cubicBezTo>
                    <a:pt x="418" y="810"/>
                    <a:pt x="403" y="803"/>
                    <a:pt x="389" y="798"/>
                  </a:cubicBezTo>
                  <a:cubicBezTo>
                    <a:pt x="370" y="790"/>
                    <a:pt x="351" y="783"/>
                    <a:pt x="333" y="774"/>
                  </a:cubicBezTo>
                  <a:cubicBezTo>
                    <a:pt x="264" y="742"/>
                    <a:pt x="199" y="698"/>
                    <a:pt x="147" y="642"/>
                  </a:cubicBezTo>
                  <a:cubicBezTo>
                    <a:pt x="44" y="529"/>
                    <a:pt x="0" y="349"/>
                    <a:pt x="93" y="216"/>
                  </a:cubicBezTo>
                  <a:cubicBezTo>
                    <a:pt x="117" y="183"/>
                    <a:pt x="148" y="154"/>
                    <a:pt x="181" y="129"/>
                  </a:cubicBezTo>
                  <a:cubicBezTo>
                    <a:pt x="214" y="103"/>
                    <a:pt x="249" y="79"/>
                    <a:pt x="287" y="60"/>
                  </a:cubicBezTo>
                  <a:cubicBezTo>
                    <a:pt x="367" y="19"/>
                    <a:pt x="460" y="8"/>
                    <a:pt x="549" y="16"/>
                  </a:cubicBezTo>
                  <a:cubicBezTo>
                    <a:pt x="715" y="31"/>
                    <a:pt x="839" y="202"/>
                    <a:pt x="851" y="360"/>
                  </a:cubicBezTo>
                  <a:cubicBezTo>
                    <a:pt x="858" y="451"/>
                    <a:pt x="831" y="543"/>
                    <a:pt x="774" y="615"/>
                  </a:cubicBezTo>
                  <a:cubicBezTo>
                    <a:pt x="750" y="644"/>
                    <a:pt x="721" y="674"/>
                    <a:pt x="711" y="712"/>
                  </a:cubicBezTo>
                  <a:cubicBezTo>
                    <a:pt x="706" y="730"/>
                    <a:pt x="707" y="748"/>
                    <a:pt x="712" y="7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23" name="Freeform 6"/>
            <p:cNvSpPr>
              <a:spLocks noEditPoints="1"/>
            </p:cNvSpPr>
            <p:nvPr/>
          </p:nvSpPr>
          <p:spPr bwMode="auto">
            <a:xfrm rot="1151545">
              <a:off x="3974511" y="2842440"/>
              <a:ext cx="722907" cy="510749"/>
            </a:xfrm>
            <a:custGeom>
              <a:avLst/>
              <a:gdLst>
                <a:gd name="T0" fmla="*/ 274 w 307"/>
                <a:gd name="T1" fmla="*/ 115 h 217"/>
                <a:gd name="T2" fmla="*/ 217 w 307"/>
                <a:gd name="T3" fmla="*/ 57 h 217"/>
                <a:gd name="T4" fmla="*/ 24 w 307"/>
                <a:gd name="T5" fmla="*/ 24 h 217"/>
                <a:gd name="T6" fmla="*/ 22 w 307"/>
                <a:gd name="T7" fmla="*/ 26 h 217"/>
                <a:gd name="T8" fmla="*/ 12 w 307"/>
                <a:gd name="T9" fmla="*/ 78 h 217"/>
                <a:gd name="T10" fmla="*/ 77 w 307"/>
                <a:gd name="T11" fmla="*/ 87 h 217"/>
                <a:gd name="T12" fmla="*/ 229 w 307"/>
                <a:gd name="T13" fmla="*/ 143 h 217"/>
                <a:gd name="T14" fmla="*/ 252 w 307"/>
                <a:gd name="T15" fmla="*/ 177 h 217"/>
                <a:gd name="T16" fmla="*/ 274 w 307"/>
                <a:gd name="T17" fmla="*/ 208 h 217"/>
                <a:gd name="T18" fmla="*/ 306 w 307"/>
                <a:gd name="T19" fmla="*/ 184 h 217"/>
                <a:gd name="T20" fmla="*/ 274 w 307"/>
                <a:gd name="T21" fmla="*/ 115 h 217"/>
                <a:gd name="T22" fmla="*/ 293 w 307"/>
                <a:gd name="T23" fmla="*/ 194 h 217"/>
                <a:gd name="T24" fmla="*/ 274 w 307"/>
                <a:gd name="T25" fmla="*/ 193 h 217"/>
                <a:gd name="T26" fmla="*/ 268 w 307"/>
                <a:gd name="T27" fmla="*/ 183 h 217"/>
                <a:gd name="T28" fmla="*/ 237 w 307"/>
                <a:gd name="T29" fmla="*/ 135 h 217"/>
                <a:gd name="T30" fmla="*/ 140 w 307"/>
                <a:gd name="T31" fmla="*/ 78 h 217"/>
                <a:gd name="T32" fmla="*/ 78 w 307"/>
                <a:gd name="T33" fmla="*/ 74 h 217"/>
                <a:gd name="T34" fmla="*/ 33 w 307"/>
                <a:gd name="T35" fmla="*/ 79 h 217"/>
                <a:gd name="T36" fmla="*/ 33 w 307"/>
                <a:gd name="T37" fmla="*/ 34 h 217"/>
                <a:gd name="T38" fmla="*/ 36 w 307"/>
                <a:gd name="T39" fmla="*/ 30 h 217"/>
                <a:gd name="T40" fmla="*/ 277 w 307"/>
                <a:gd name="T41" fmla="*/ 144 h 217"/>
                <a:gd name="T42" fmla="*/ 292 w 307"/>
                <a:gd name="T43" fmla="*/ 174 h 217"/>
                <a:gd name="T44" fmla="*/ 294 w 307"/>
                <a:gd name="T45" fmla="*/ 188 h 217"/>
                <a:gd name="T46" fmla="*/ 293 w 307"/>
                <a:gd name="T47" fmla="*/ 19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7" h="217">
                  <a:moveTo>
                    <a:pt x="274" y="115"/>
                  </a:moveTo>
                  <a:cubicBezTo>
                    <a:pt x="258" y="93"/>
                    <a:pt x="239" y="73"/>
                    <a:pt x="217" y="57"/>
                  </a:cubicBezTo>
                  <a:cubicBezTo>
                    <a:pt x="162" y="16"/>
                    <a:pt x="89" y="0"/>
                    <a:pt x="24" y="24"/>
                  </a:cubicBezTo>
                  <a:cubicBezTo>
                    <a:pt x="23" y="24"/>
                    <a:pt x="22" y="25"/>
                    <a:pt x="22" y="26"/>
                  </a:cubicBezTo>
                  <a:cubicBezTo>
                    <a:pt x="5" y="38"/>
                    <a:pt x="0" y="60"/>
                    <a:pt x="12" y="78"/>
                  </a:cubicBezTo>
                  <a:cubicBezTo>
                    <a:pt x="28" y="100"/>
                    <a:pt x="54" y="91"/>
                    <a:pt x="77" y="87"/>
                  </a:cubicBezTo>
                  <a:cubicBezTo>
                    <a:pt x="132" y="78"/>
                    <a:pt x="191" y="101"/>
                    <a:pt x="229" y="143"/>
                  </a:cubicBezTo>
                  <a:cubicBezTo>
                    <a:pt x="238" y="153"/>
                    <a:pt x="245" y="165"/>
                    <a:pt x="252" y="177"/>
                  </a:cubicBezTo>
                  <a:cubicBezTo>
                    <a:pt x="257" y="189"/>
                    <a:pt x="262" y="202"/>
                    <a:pt x="274" y="208"/>
                  </a:cubicBezTo>
                  <a:cubicBezTo>
                    <a:pt x="293" y="217"/>
                    <a:pt x="307" y="202"/>
                    <a:pt x="306" y="184"/>
                  </a:cubicBezTo>
                  <a:cubicBezTo>
                    <a:pt x="305" y="160"/>
                    <a:pt x="287" y="134"/>
                    <a:pt x="274" y="115"/>
                  </a:cubicBezTo>
                  <a:close/>
                  <a:moveTo>
                    <a:pt x="293" y="194"/>
                  </a:moveTo>
                  <a:cubicBezTo>
                    <a:pt x="286" y="194"/>
                    <a:pt x="280" y="194"/>
                    <a:pt x="274" y="193"/>
                  </a:cubicBezTo>
                  <a:cubicBezTo>
                    <a:pt x="272" y="191"/>
                    <a:pt x="269" y="186"/>
                    <a:pt x="268" y="183"/>
                  </a:cubicBezTo>
                  <a:cubicBezTo>
                    <a:pt x="259" y="166"/>
                    <a:pt x="250" y="149"/>
                    <a:pt x="237" y="135"/>
                  </a:cubicBezTo>
                  <a:cubicBezTo>
                    <a:pt x="212" y="106"/>
                    <a:pt x="177" y="86"/>
                    <a:pt x="140" y="78"/>
                  </a:cubicBezTo>
                  <a:cubicBezTo>
                    <a:pt x="120" y="73"/>
                    <a:pt x="99" y="72"/>
                    <a:pt x="78" y="74"/>
                  </a:cubicBezTo>
                  <a:cubicBezTo>
                    <a:pt x="64" y="76"/>
                    <a:pt x="47" y="84"/>
                    <a:pt x="33" y="79"/>
                  </a:cubicBezTo>
                  <a:cubicBezTo>
                    <a:pt x="12" y="71"/>
                    <a:pt x="15" y="43"/>
                    <a:pt x="33" y="34"/>
                  </a:cubicBezTo>
                  <a:cubicBezTo>
                    <a:pt x="35" y="33"/>
                    <a:pt x="36" y="31"/>
                    <a:pt x="36" y="30"/>
                  </a:cubicBezTo>
                  <a:cubicBezTo>
                    <a:pt x="133" y="9"/>
                    <a:pt x="227" y="59"/>
                    <a:pt x="277" y="144"/>
                  </a:cubicBezTo>
                  <a:cubicBezTo>
                    <a:pt x="282" y="153"/>
                    <a:pt x="289" y="164"/>
                    <a:pt x="292" y="174"/>
                  </a:cubicBezTo>
                  <a:cubicBezTo>
                    <a:pt x="293" y="179"/>
                    <a:pt x="294" y="183"/>
                    <a:pt x="294" y="188"/>
                  </a:cubicBezTo>
                  <a:lnTo>
                    <a:pt x="293" y="1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24" name="Freeform 7"/>
            <p:cNvSpPr/>
            <p:nvPr/>
          </p:nvSpPr>
          <p:spPr bwMode="auto">
            <a:xfrm rot="1151545">
              <a:off x="3063553" y="4354641"/>
              <a:ext cx="113375" cy="199810"/>
            </a:xfrm>
            <a:custGeom>
              <a:avLst/>
              <a:gdLst>
                <a:gd name="T0" fmla="*/ 37 w 48"/>
                <a:gd name="T1" fmla="*/ 5 h 85"/>
                <a:gd name="T2" fmla="*/ 21 w 48"/>
                <a:gd name="T3" fmla="*/ 41 h 85"/>
                <a:gd name="T4" fmla="*/ 13 w 48"/>
                <a:gd name="T5" fmla="*/ 58 h 85"/>
                <a:gd name="T6" fmla="*/ 7 w 48"/>
                <a:gd name="T7" fmla="*/ 71 h 85"/>
                <a:gd name="T8" fmla="*/ 4 w 48"/>
                <a:gd name="T9" fmla="*/ 72 h 85"/>
                <a:gd name="T10" fmla="*/ 2 w 48"/>
                <a:gd name="T11" fmla="*/ 80 h 85"/>
                <a:gd name="T12" fmla="*/ 9 w 48"/>
                <a:gd name="T13" fmla="*/ 85 h 85"/>
                <a:gd name="T14" fmla="*/ 28 w 48"/>
                <a:gd name="T15" fmla="*/ 54 h 85"/>
                <a:gd name="T16" fmla="*/ 46 w 48"/>
                <a:gd name="T17" fmla="*/ 9 h 85"/>
                <a:gd name="T18" fmla="*/ 37 w 48"/>
                <a:gd name="T19"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85">
                  <a:moveTo>
                    <a:pt x="37" y="5"/>
                  </a:moveTo>
                  <a:cubicBezTo>
                    <a:pt x="32" y="17"/>
                    <a:pt x="27" y="29"/>
                    <a:pt x="21" y="41"/>
                  </a:cubicBezTo>
                  <a:cubicBezTo>
                    <a:pt x="18" y="46"/>
                    <a:pt x="16" y="52"/>
                    <a:pt x="13" y="58"/>
                  </a:cubicBezTo>
                  <a:cubicBezTo>
                    <a:pt x="12" y="61"/>
                    <a:pt x="10" y="67"/>
                    <a:pt x="7" y="71"/>
                  </a:cubicBezTo>
                  <a:cubicBezTo>
                    <a:pt x="6" y="71"/>
                    <a:pt x="4" y="71"/>
                    <a:pt x="4" y="72"/>
                  </a:cubicBezTo>
                  <a:cubicBezTo>
                    <a:pt x="1" y="75"/>
                    <a:pt x="0" y="77"/>
                    <a:pt x="2" y="80"/>
                  </a:cubicBezTo>
                  <a:cubicBezTo>
                    <a:pt x="3" y="84"/>
                    <a:pt x="6" y="85"/>
                    <a:pt x="9" y="85"/>
                  </a:cubicBezTo>
                  <a:cubicBezTo>
                    <a:pt x="21" y="82"/>
                    <a:pt x="24" y="64"/>
                    <a:pt x="28" y="54"/>
                  </a:cubicBezTo>
                  <a:cubicBezTo>
                    <a:pt x="35" y="39"/>
                    <a:pt x="41" y="24"/>
                    <a:pt x="46" y="9"/>
                  </a:cubicBezTo>
                  <a:cubicBezTo>
                    <a:pt x="48" y="3"/>
                    <a:pt x="40" y="0"/>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25" name="Freeform 8"/>
            <p:cNvSpPr/>
            <p:nvPr/>
          </p:nvSpPr>
          <p:spPr bwMode="auto">
            <a:xfrm rot="1151545">
              <a:off x="2754700" y="4077251"/>
              <a:ext cx="145928" cy="171747"/>
            </a:xfrm>
            <a:custGeom>
              <a:avLst/>
              <a:gdLst>
                <a:gd name="T0" fmla="*/ 54 w 62"/>
                <a:gd name="T1" fmla="*/ 3 h 73"/>
                <a:gd name="T2" fmla="*/ 4 w 62"/>
                <a:gd name="T3" fmla="*/ 60 h 73"/>
                <a:gd name="T4" fmla="*/ 14 w 62"/>
                <a:gd name="T5" fmla="*/ 66 h 73"/>
                <a:gd name="T6" fmla="*/ 14 w 62"/>
                <a:gd name="T7" fmla="*/ 66 h 73"/>
                <a:gd name="T8" fmla="*/ 59 w 62"/>
                <a:gd name="T9" fmla="*/ 9 h 73"/>
                <a:gd name="T10" fmla="*/ 54 w 62"/>
                <a:gd name="T11" fmla="*/ 3 h 73"/>
              </a:gdLst>
              <a:ahLst/>
              <a:cxnLst>
                <a:cxn ang="0">
                  <a:pos x="T0" y="T1"/>
                </a:cxn>
                <a:cxn ang="0">
                  <a:pos x="T2" y="T3"/>
                </a:cxn>
                <a:cxn ang="0">
                  <a:pos x="T4" y="T5"/>
                </a:cxn>
                <a:cxn ang="0">
                  <a:pos x="T6" y="T7"/>
                </a:cxn>
                <a:cxn ang="0">
                  <a:pos x="T8" y="T9"/>
                </a:cxn>
                <a:cxn ang="0">
                  <a:pos x="T10" y="T11"/>
                </a:cxn>
              </a:cxnLst>
              <a:rect l="0" t="0" r="r" b="b"/>
              <a:pathLst>
                <a:path w="62" h="73">
                  <a:moveTo>
                    <a:pt x="54" y="3"/>
                  </a:moveTo>
                  <a:cubicBezTo>
                    <a:pt x="32" y="17"/>
                    <a:pt x="15" y="37"/>
                    <a:pt x="4" y="60"/>
                  </a:cubicBezTo>
                  <a:cubicBezTo>
                    <a:pt x="0" y="68"/>
                    <a:pt x="10" y="73"/>
                    <a:pt x="14" y="66"/>
                  </a:cubicBezTo>
                  <a:cubicBezTo>
                    <a:pt x="14" y="66"/>
                    <a:pt x="14" y="66"/>
                    <a:pt x="14" y="66"/>
                  </a:cubicBezTo>
                  <a:cubicBezTo>
                    <a:pt x="25" y="44"/>
                    <a:pt x="40" y="26"/>
                    <a:pt x="59" y="9"/>
                  </a:cubicBezTo>
                  <a:cubicBezTo>
                    <a:pt x="62" y="6"/>
                    <a:pt x="58" y="0"/>
                    <a:pt x="5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0" name="Freeform 9"/>
            <p:cNvSpPr/>
            <p:nvPr/>
          </p:nvSpPr>
          <p:spPr bwMode="auto">
            <a:xfrm rot="1151545">
              <a:off x="2517835" y="3557548"/>
              <a:ext cx="179604" cy="98782"/>
            </a:xfrm>
            <a:custGeom>
              <a:avLst/>
              <a:gdLst>
                <a:gd name="T0" fmla="*/ 68 w 76"/>
                <a:gd name="T1" fmla="*/ 2 h 42"/>
                <a:gd name="T2" fmla="*/ 36 w 76"/>
                <a:gd name="T3" fmla="*/ 20 h 42"/>
                <a:gd name="T4" fmla="*/ 3 w 76"/>
                <a:gd name="T5" fmla="*/ 34 h 42"/>
                <a:gd name="T6" fmla="*/ 6 w 76"/>
                <a:gd name="T7" fmla="*/ 42 h 42"/>
                <a:gd name="T8" fmla="*/ 40 w 76"/>
                <a:gd name="T9" fmla="*/ 30 h 42"/>
                <a:gd name="T10" fmla="*/ 73 w 76"/>
                <a:gd name="T11" fmla="*/ 9 h 42"/>
                <a:gd name="T12" fmla="*/ 68 w 76"/>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76" h="42">
                  <a:moveTo>
                    <a:pt x="68" y="2"/>
                  </a:moveTo>
                  <a:cubicBezTo>
                    <a:pt x="57" y="8"/>
                    <a:pt x="47" y="15"/>
                    <a:pt x="36" y="20"/>
                  </a:cubicBezTo>
                  <a:cubicBezTo>
                    <a:pt x="26" y="25"/>
                    <a:pt x="13" y="27"/>
                    <a:pt x="3" y="34"/>
                  </a:cubicBezTo>
                  <a:cubicBezTo>
                    <a:pt x="0" y="36"/>
                    <a:pt x="1" y="42"/>
                    <a:pt x="6" y="42"/>
                  </a:cubicBezTo>
                  <a:cubicBezTo>
                    <a:pt x="17" y="42"/>
                    <a:pt x="29" y="35"/>
                    <a:pt x="40" y="30"/>
                  </a:cubicBezTo>
                  <a:cubicBezTo>
                    <a:pt x="51" y="24"/>
                    <a:pt x="63" y="17"/>
                    <a:pt x="73" y="9"/>
                  </a:cubicBezTo>
                  <a:cubicBezTo>
                    <a:pt x="76" y="6"/>
                    <a:pt x="72" y="0"/>
                    <a:pt x="6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1" name="Freeform 10"/>
            <p:cNvSpPr/>
            <p:nvPr/>
          </p:nvSpPr>
          <p:spPr bwMode="auto">
            <a:xfrm rot="1151545">
              <a:off x="2595274" y="2959364"/>
              <a:ext cx="209912" cy="42656"/>
            </a:xfrm>
            <a:custGeom>
              <a:avLst/>
              <a:gdLst>
                <a:gd name="T0" fmla="*/ 84 w 89"/>
                <a:gd name="T1" fmla="*/ 5 h 18"/>
                <a:gd name="T2" fmla="*/ 21 w 89"/>
                <a:gd name="T3" fmla="*/ 5 h 18"/>
                <a:gd name="T4" fmla="*/ 14 w 89"/>
                <a:gd name="T5" fmla="*/ 2 h 18"/>
                <a:gd name="T6" fmla="*/ 5 w 89"/>
                <a:gd name="T7" fmla="*/ 7 h 18"/>
                <a:gd name="T8" fmla="*/ 8 w 89"/>
                <a:gd name="T9" fmla="*/ 17 h 18"/>
                <a:gd name="T10" fmla="*/ 84 w 89"/>
                <a:gd name="T11" fmla="*/ 13 h 18"/>
                <a:gd name="T12" fmla="*/ 84 w 89"/>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89" h="18">
                  <a:moveTo>
                    <a:pt x="84" y="5"/>
                  </a:moveTo>
                  <a:cubicBezTo>
                    <a:pt x="63" y="4"/>
                    <a:pt x="42" y="5"/>
                    <a:pt x="21" y="5"/>
                  </a:cubicBezTo>
                  <a:cubicBezTo>
                    <a:pt x="20" y="3"/>
                    <a:pt x="17" y="0"/>
                    <a:pt x="14" y="2"/>
                  </a:cubicBezTo>
                  <a:cubicBezTo>
                    <a:pt x="11" y="3"/>
                    <a:pt x="8" y="5"/>
                    <a:pt x="5" y="7"/>
                  </a:cubicBezTo>
                  <a:cubicBezTo>
                    <a:pt x="0" y="9"/>
                    <a:pt x="2" y="18"/>
                    <a:pt x="8" y="17"/>
                  </a:cubicBezTo>
                  <a:cubicBezTo>
                    <a:pt x="33" y="16"/>
                    <a:pt x="59" y="16"/>
                    <a:pt x="84" y="13"/>
                  </a:cubicBezTo>
                  <a:cubicBezTo>
                    <a:pt x="88" y="12"/>
                    <a:pt x="89" y="5"/>
                    <a:pt x="8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2" name="Freeform 11"/>
            <p:cNvSpPr/>
            <p:nvPr/>
          </p:nvSpPr>
          <p:spPr bwMode="auto">
            <a:xfrm rot="1151545">
              <a:off x="3041449" y="2521058"/>
              <a:ext cx="148173" cy="148173"/>
            </a:xfrm>
            <a:custGeom>
              <a:avLst/>
              <a:gdLst>
                <a:gd name="T0" fmla="*/ 59 w 63"/>
                <a:gd name="T1" fmla="*/ 53 h 63"/>
                <a:gd name="T2" fmla="*/ 33 w 63"/>
                <a:gd name="T3" fmla="*/ 26 h 63"/>
                <a:gd name="T4" fmla="*/ 8 w 63"/>
                <a:gd name="T5" fmla="*/ 2 h 63"/>
                <a:gd name="T6" fmla="*/ 2 w 63"/>
                <a:gd name="T7" fmla="*/ 8 h 63"/>
                <a:gd name="T8" fmla="*/ 26 w 63"/>
                <a:gd name="T9" fmla="*/ 34 h 63"/>
                <a:gd name="T10" fmla="*/ 53 w 63"/>
                <a:gd name="T11" fmla="*/ 60 h 63"/>
                <a:gd name="T12" fmla="*/ 59 w 63"/>
                <a:gd name="T13" fmla="*/ 53 h 63"/>
              </a:gdLst>
              <a:ahLst/>
              <a:cxnLst>
                <a:cxn ang="0">
                  <a:pos x="T0" y="T1"/>
                </a:cxn>
                <a:cxn ang="0">
                  <a:pos x="T2" y="T3"/>
                </a:cxn>
                <a:cxn ang="0">
                  <a:pos x="T4" y="T5"/>
                </a:cxn>
                <a:cxn ang="0">
                  <a:pos x="T6" y="T7"/>
                </a:cxn>
                <a:cxn ang="0">
                  <a:pos x="T8" y="T9"/>
                </a:cxn>
                <a:cxn ang="0">
                  <a:pos x="T10" y="T11"/>
                </a:cxn>
                <a:cxn ang="0">
                  <a:pos x="T12" y="T13"/>
                </a:cxn>
              </a:cxnLst>
              <a:rect l="0" t="0" r="r" b="b"/>
              <a:pathLst>
                <a:path w="63" h="63">
                  <a:moveTo>
                    <a:pt x="59" y="53"/>
                  </a:moveTo>
                  <a:cubicBezTo>
                    <a:pt x="51" y="44"/>
                    <a:pt x="42" y="35"/>
                    <a:pt x="33" y="26"/>
                  </a:cubicBezTo>
                  <a:cubicBezTo>
                    <a:pt x="26" y="18"/>
                    <a:pt x="18" y="6"/>
                    <a:pt x="8" y="2"/>
                  </a:cubicBezTo>
                  <a:cubicBezTo>
                    <a:pt x="4" y="0"/>
                    <a:pt x="0" y="4"/>
                    <a:pt x="2" y="8"/>
                  </a:cubicBezTo>
                  <a:cubicBezTo>
                    <a:pt x="6" y="18"/>
                    <a:pt x="18" y="26"/>
                    <a:pt x="26" y="34"/>
                  </a:cubicBezTo>
                  <a:cubicBezTo>
                    <a:pt x="35" y="42"/>
                    <a:pt x="43" y="51"/>
                    <a:pt x="53" y="60"/>
                  </a:cubicBezTo>
                  <a:cubicBezTo>
                    <a:pt x="57" y="63"/>
                    <a:pt x="63" y="58"/>
                    <a:pt x="59"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3" name="Freeform 12"/>
            <p:cNvSpPr/>
            <p:nvPr/>
          </p:nvSpPr>
          <p:spPr bwMode="auto">
            <a:xfrm rot="1151545">
              <a:off x="3603510" y="2308568"/>
              <a:ext cx="89802" cy="195320"/>
            </a:xfrm>
            <a:custGeom>
              <a:avLst/>
              <a:gdLst>
                <a:gd name="T0" fmla="*/ 36 w 38"/>
                <a:gd name="T1" fmla="*/ 74 h 83"/>
                <a:gd name="T2" fmla="*/ 23 w 38"/>
                <a:gd name="T3" fmla="*/ 36 h 83"/>
                <a:gd name="T4" fmla="*/ 9 w 38"/>
                <a:gd name="T5" fmla="*/ 3 h 83"/>
                <a:gd name="T6" fmla="*/ 1 w 38"/>
                <a:gd name="T7" fmla="*/ 5 h 83"/>
                <a:gd name="T8" fmla="*/ 13 w 38"/>
                <a:gd name="T9" fmla="*/ 42 h 83"/>
                <a:gd name="T10" fmla="*/ 27 w 38"/>
                <a:gd name="T11" fmla="*/ 78 h 83"/>
                <a:gd name="T12" fmla="*/ 36 w 38"/>
                <a:gd name="T13" fmla="*/ 74 h 83"/>
              </a:gdLst>
              <a:ahLst/>
              <a:cxnLst>
                <a:cxn ang="0">
                  <a:pos x="T0" y="T1"/>
                </a:cxn>
                <a:cxn ang="0">
                  <a:pos x="T2" y="T3"/>
                </a:cxn>
                <a:cxn ang="0">
                  <a:pos x="T4" y="T5"/>
                </a:cxn>
                <a:cxn ang="0">
                  <a:pos x="T6" y="T7"/>
                </a:cxn>
                <a:cxn ang="0">
                  <a:pos x="T8" y="T9"/>
                </a:cxn>
                <a:cxn ang="0">
                  <a:pos x="T10" y="T11"/>
                </a:cxn>
                <a:cxn ang="0">
                  <a:pos x="T12" y="T13"/>
                </a:cxn>
              </a:cxnLst>
              <a:rect l="0" t="0" r="r" b="b"/>
              <a:pathLst>
                <a:path w="38" h="83">
                  <a:moveTo>
                    <a:pt x="36" y="74"/>
                  </a:moveTo>
                  <a:cubicBezTo>
                    <a:pt x="32" y="61"/>
                    <a:pt x="28" y="49"/>
                    <a:pt x="23" y="36"/>
                  </a:cubicBezTo>
                  <a:cubicBezTo>
                    <a:pt x="19" y="25"/>
                    <a:pt x="16" y="13"/>
                    <a:pt x="9" y="3"/>
                  </a:cubicBezTo>
                  <a:cubicBezTo>
                    <a:pt x="7" y="0"/>
                    <a:pt x="0" y="1"/>
                    <a:pt x="1" y="5"/>
                  </a:cubicBezTo>
                  <a:cubicBezTo>
                    <a:pt x="2" y="18"/>
                    <a:pt x="9" y="30"/>
                    <a:pt x="13" y="42"/>
                  </a:cubicBezTo>
                  <a:cubicBezTo>
                    <a:pt x="18" y="54"/>
                    <a:pt x="22" y="66"/>
                    <a:pt x="27" y="78"/>
                  </a:cubicBezTo>
                  <a:cubicBezTo>
                    <a:pt x="30" y="83"/>
                    <a:pt x="38" y="79"/>
                    <a:pt x="36"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4" name="Freeform 13"/>
            <p:cNvSpPr/>
            <p:nvPr/>
          </p:nvSpPr>
          <p:spPr bwMode="auto">
            <a:xfrm rot="1151545">
              <a:off x="4248554" y="2394434"/>
              <a:ext cx="75209" cy="214403"/>
            </a:xfrm>
            <a:custGeom>
              <a:avLst/>
              <a:gdLst>
                <a:gd name="T0" fmla="*/ 25 w 32"/>
                <a:gd name="T1" fmla="*/ 3 h 91"/>
                <a:gd name="T2" fmla="*/ 13 w 32"/>
                <a:gd name="T3" fmla="*/ 41 h 91"/>
                <a:gd name="T4" fmla="*/ 2 w 32"/>
                <a:gd name="T5" fmla="*/ 84 h 91"/>
                <a:gd name="T6" fmla="*/ 9 w 32"/>
                <a:gd name="T7" fmla="*/ 86 h 91"/>
                <a:gd name="T8" fmla="*/ 22 w 32"/>
                <a:gd name="T9" fmla="*/ 43 h 91"/>
                <a:gd name="T10" fmla="*/ 32 w 32"/>
                <a:gd name="T11" fmla="*/ 5 h 91"/>
                <a:gd name="T12" fmla="*/ 25 w 32"/>
                <a:gd name="T13" fmla="*/ 3 h 91"/>
              </a:gdLst>
              <a:ahLst/>
              <a:cxnLst>
                <a:cxn ang="0">
                  <a:pos x="T0" y="T1"/>
                </a:cxn>
                <a:cxn ang="0">
                  <a:pos x="T2" y="T3"/>
                </a:cxn>
                <a:cxn ang="0">
                  <a:pos x="T4" y="T5"/>
                </a:cxn>
                <a:cxn ang="0">
                  <a:pos x="T6" y="T7"/>
                </a:cxn>
                <a:cxn ang="0">
                  <a:pos x="T8" y="T9"/>
                </a:cxn>
                <a:cxn ang="0">
                  <a:pos x="T10" y="T11"/>
                </a:cxn>
                <a:cxn ang="0">
                  <a:pos x="T12" y="T13"/>
                </a:cxn>
              </a:cxnLst>
              <a:rect l="0" t="0" r="r" b="b"/>
              <a:pathLst>
                <a:path w="32" h="91">
                  <a:moveTo>
                    <a:pt x="25" y="3"/>
                  </a:moveTo>
                  <a:cubicBezTo>
                    <a:pt x="18" y="14"/>
                    <a:pt x="16" y="28"/>
                    <a:pt x="13" y="41"/>
                  </a:cubicBezTo>
                  <a:cubicBezTo>
                    <a:pt x="9" y="55"/>
                    <a:pt x="5" y="69"/>
                    <a:pt x="2" y="84"/>
                  </a:cubicBezTo>
                  <a:cubicBezTo>
                    <a:pt x="0" y="89"/>
                    <a:pt x="8" y="91"/>
                    <a:pt x="9" y="86"/>
                  </a:cubicBezTo>
                  <a:cubicBezTo>
                    <a:pt x="14" y="72"/>
                    <a:pt x="18" y="58"/>
                    <a:pt x="22" y="43"/>
                  </a:cubicBezTo>
                  <a:cubicBezTo>
                    <a:pt x="26" y="31"/>
                    <a:pt x="32" y="18"/>
                    <a:pt x="32" y="5"/>
                  </a:cubicBezTo>
                  <a:cubicBezTo>
                    <a:pt x="32" y="1"/>
                    <a:pt x="27" y="0"/>
                    <a:pt x="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5" name="Freeform 14"/>
            <p:cNvSpPr/>
            <p:nvPr/>
          </p:nvSpPr>
          <p:spPr bwMode="auto">
            <a:xfrm rot="1151545">
              <a:off x="4747175" y="2788084"/>
              <a:ext cx="143683" cy="179604"/>
            </a:xfrm>
            <a:custGeom>
              <a:avLst/>
              <a:gdLst>
                <a:gd name="T0" fmla="*/ 53 w 61"/>
                <a:gd name="T1" fmla="*/ 2 h 76"/>
                <a:gd name="T2" fmla="*/ 25 w 61"/>
                <a:gd name="T3" fmla="*/ 34 h 76"/>
                <a:gd name="T4" fmla="*/ 1 w 61"/>
                <a:gd name="T5" fmla="*/ 69 h 76"/>
                <a:gd name="T6" fmla="*/ 6 w 61"/>
                <a:gd name="T7" fmla="*/ 74 h 76"/>
                <a:gd name="T8" fmla="*/ 33 w 61"/>
                <a:gd name="T9" fmla="*/ 39 h 76"/>
                <a:gd name="T10" fmla="*/ 59 w 61"/>
                <a:gd name="T11" fmla="*/ 8 h 76"/>
                <a:gd name="T12" fmla="*/ 53 w 61"/>
                <a:gd name="T13" fmla="*/ 2 h 76"/>
              </a:gdLst>
              <a:ahLst/>
              <a:cxnLst>
                <a:cxn ang="0">
                  <a:pos x="T0" y="T1"/>
                </a:cxn>
                <a:cxn ang="0">
                  <a:pos x="T2" y="T3"/>
                </a:cxn>
                <a:cxn ang="0">
                  <a:pos x="T4" y="T5"/>
                </a:cxn>
                <a:cxn ang="0">
                  <a:pos x="T6" y="T7"/>
                </a:cxn>
                <a:cxn ang="0">
                  <a:pos x="T8" y="T9"/>
                </a:cxn>
                <a:cxn ang="0">
                  <a:pos x="T10" y="T11"/>
                </a:cxn>
                <a:cxn ang="0">
                  <a:pos x="T12" y="T13"/>
                </a:cxn>
              </a:cxnLst>
              <a:rect l="0" t="0" r="r" b="b"/>
              <a:pathLst>
                <a:path w="61" h="76">
                  <a:moveTo>
                    <a:pt x="53" y="2"/>
                  </a:moveTo>
                  <a:cubicBezTo>
                    <a:pt x="42" y="11"/>
                    <a:pt x="33" y="23"/>
                    <a:pt x="25" y="34"/>
                  </a:cubicBezTo>
                  <a:cubicBezTo>
                    <a:pt x="16" y="45"/>
                    <a:pt x="7" y="57"/>
                    <a:pt x="1" y="69"/>
                  </a:cubicBezTo>
                  <a:cubicBezTo>
                    <a:pt x="0" y="73"/>
                    <a:pt x="3" y="76"/>
                    <a:pt x="6" y="74"/>
                  </a:cubicBezTo>
                  <a:cubicBezTo>
                    <a:pt x="16" y="63"/>
                    <a:pt x="24" y="51"/>
                    <a:pt x="33" y="39"/>
                  </a:cubicBezTo>
                  <a:cubicBezTo>
                    <a:pt x="42" y="29"/>
                    <a:pt x="52" y="19"/>
                    <a:pt x="59" y="8"/>
                  </a:cubicBezTo>
                  <a:cubicBezTo>
                    <a:pt x="61" y="5"/>
                    <a:pt x="57"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6" name="Freeform 15"/>
            <p:cNvSpPr/>
            <p:nvPr/>
          </p:nvSpPr>
          <p:spPr bwMode="auto">
            <a:xfrm rot="1151545">
              <a:off x="4934489" y="3378619"/>
              <a:ext cx="193075" cy="88680"/>
            </a:xfrm>
            <a:custGeom>
              <a:avLst/>
              <a:gdLst>
                <a:gd name="T0" fmla="*/ 77 w 82"/>
                <a:gd name="T1" fmla="*/ 2 h 38"/>
                <a:gd name="T2" fmla="*/ 38 w 82"/>
                <a:gd name="T3" fmla="*/ 12 h 38"/>
                <a:gd name="T4" fmla="*/ 3 w 82"/>
                <a:gd name="T5" fmla="*/ 32 h 38"/>
                <a:gd name="T6" fmla="*/ 7 w 82"/>
                <a:gd name="T7" fmla="*/ 37 h 38"/>
                <a:gd name="T8" fmla="*/ 45 w 82"/>
                <a:gd name="T9" fmla="*/ 19 h 38"/>
                <a:gd name="T10" fmla="*/ 78 w 82"/>
                <a:gd name="T11" fmla="*/ 9 h 38"/>
                <a:gd name="T12" fmla="*/ 77 w 82"/>
                <a:gd name="T13" fmla="*/ 2 h 38"/>
              </a:gdLst>
              <a:ahLst/>
              <a:cxnLst>
                <a:cxn ang="0">
                  <a:pos x="T0" y="T1"/>
                </a:cxn>
                <a:cxn ang="0">
                  <a:pos x="T2" y="T3"/>
                </a:cxn>
                <a:cxn ang="0">
                  <a:pos x="T4" y="T5"/>
                </a:cxn>
                <a:cxn ang="0">
                  <a:pos x="T6" y="T7"/>
                </a:cxn>
                <a:cxn ang="0">
                  <a:pos x="T8" y="T9"/>
                </a:cxn>
                <a:cxn ang="0">
                  <a:pos x="T10" y="T11"/>
                </a:cxn>
                <a:cxn ang="0">
                  <a:pos x="T12" y="T13"/>
                </a:cxn>
              </a:cxnLst>
              <a:rect l="0" t="0" r="r" b="b"/>
              <a:pathLst>
                <a:path w="82" h="38">
                  <a:moveTo>
                    <a:pt x="77" y="2"/>
                  </a:moveTo>
                  <a:cubicBezTo>
                    <a:pt x="64" y="0"/>
                    <a:pt x="49" y="7"/>
                    <a:pt x="38" y="12"/>
                  </a:cubicBezTo>
                  <a:cubicBezTo>
                    <a:pt x="25" y="17"/>
                    <a:pt x="13" y="23"/>
                    <a:pt x="3" y="32"/>
                  </a:cubicBezTo>
                  <a:cubicBezTo>
                    <a:pt x="0" y="34"/>
                    <a:pt x="4" y="38"/>
                    <a:pt x="7" y="37"/>
                  </a:cubicBezTo>
                  <a:cubicBezTo>
                    <a:pt x="20" y="31"/>
                    <a:pt x="32" y="23"/>
                    <a:pt x="45" y="19"/>
                  </a:cubicBezTo>
                  <a:cubicBezTo>
                    <a:pt x="56" y="15"/>
                    <a:pt x="68" y="14"/>
                    <a:pt x="78" y="9"/>
                  </a:cubicBezTo>
                  <a:cubicBezTo>
                    <a:pt x="82" y="7"/>
                    <a:pt x="80" y="2"/>
                    <a:pt x="7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7" name="Freeform 16"/>
            <p:cNvSpPr/>
            <p:nvPr/>
          </p:nvSpPr>
          <p:spPr bwMode="auto">
            <a:xfrm rot="1151545">
              <a:off x="4730173" y="4105641"/>
              <a:ext cx="204300" cy="42656"/>
            </a:xfrm>
            <a:custGeom>
              <a:avLst/>
              <a:gdLst>
                <a:gd name="T0" fmla="*/ 83 w 87"/>
                <a:gd name="T1" fmla="*/ 9 h 18"/>
                <a:gd name="T2" fmla="*/ 6 w 87"/>
                <a:gd name="T3" fmla="*/ 3 h 18"/>
                <a:gd name="T4" fmla="*/ 6 w 87"/>
                <a:gd name="T5" fmla="*/ 11 h 18"/>
                <a:gd name="T6" fmla="*/ 44 w 87"/>
                <a:gd name="T7" fmla="*/ 12 h 18"/>
                <a:gd name="T8" fmla="*/ 82 w 87"/>
                <a:gd name="T9" fmla="*/ 17 h 18"/>
                <a:gd name="T10" fmla="*/ 83 w 87"/>
                <a:gd name="T11" fmla="*/ 9 h 18"/>
              </a:gdLst>
              <a:ahLst/>
              <a:cxnLst>
                <a:cxn ang="0">
                  <a:pos x="T0" y="T1"/>
                </a:cxn>
                <a:cxn ang="0">
                  <a:pos x="T2" y="T3"/>
                </a:cxn>
                <a:cxn ang="0">
                  <a:pos x="T4" y="T5"/>
                </a:cxn>
                <a:cxn ang="0">
                  <a:pos x="T6" y="T7"/>
                </a:cxn>
                <a:cxn ang="0">
                  <a:pos x="T8" y="T9"/>
                </a:cxn>
                <a:cxn ang="0">
                  <a:pos x="T10" y="T11"/>
                </a:cxn>
              </a:cxnLst>
              <a:rect l="0" t="0" r="r" b="b"/>
              <a:pathLst>
                <a:path w="87" h="18">
                  <a:moveTo>
                    <a:pt x="83" y="9"/>
                  </a:moveTo>
                  <a:cubicBezTo>
                    <a:pt x="60" y="0"/>
                    <a:pt x="30" y="1"/>
                    <a:pt x="6" y="3"/>
                  </a:cubicBezTo>
                  <a:cubicBezTo>
                    <a:pt x="1" y="3"/>
                    <a:pt x="0" y="11"/>
                    <a:pt x="6" y="11"/>
                  </a:cubicBezTo>
                  <a:cubicBezTo>
                    <a:pt x="19" y="10"/>
                    <a:pt x="31" y="10"/>
                    <a:pt x="44" y="12"/>
                  </a:cubicBezTo>
                  <a:cubicBezTo>
                    <a:pt x="57" y="13"/>
                    <a:pt x="69" y="17"/>
                    <a:pt x="82" y="17"/>
                  </a:cubicBezTo>
                  <a:cubicBezTo>
                    <a:pt x="87" y="18"/>
                    <a:pt x="87" y="11"/>
                    <a:pt x="8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sp>
          <p:nvSpPr>
            <p:cNvPr id="38" name="Freeform 17"/>
            <p:cNvSpPr/>
            <p:nvPr/>
          </p:nvSpPr>
          <p:spPr bwMode="auto">
            <a:xfrm rot="1151545">
              <a:off x="4390104" y="4589970"/>
              <a:ext cx="208790" cy="99905"/>
            </a:xfrm>
            <a:custGeom>
              <a:avLst/>
              <a:gdLst>
                <a:gd name="T0" fmla="*/ 86 w 89"/>
                <a:gd name="T1" fmla="*/ 34 h 42"/>
                <a:gd name="T2" fmla="*/ 49 w 89"/>
                <a:gd name="T3" fmla="*/ 17 h 42"/>
                <a:gd name="T4" fmla="*/ 7 w 89"/>
                <a:gd name="T5" fmla="*/ 2 h 42"/>
                <a:gd name="T6" fmla="*/ 5 w 89"/>
                <a:gd name="T7" fmla="*/ 9 h 42"/>
                <a:gd name="T8" fmla="*/ 48 w 89"/>
                <a:gd name="T9" fmla="*/ 27 h 42"/>
                <a:gd name="T10" fmla="*/ 83 w 89"/>
                <a:gd name="T11" fmla="*/ 41 h 42"/>
                <a:gd name="T12" fmla="*/ 86 w 89"/>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89" h="42">
                  <a:moveTo>
                    <a:pt x="86" y="34"/>
                  </a:moveTo>
                  <a:cubicBezTo>
                    <a:pt x="75" y="26"/>
                    <a:pt x="61" y="22"/>
                    <a:pt x="49" y="17"/>
                  </a:cubicBezTo>
                  <a:cubicBezTo>
                    <a:pt x="35" y="11"/>
                    <a:pt x="21" y="6"/>
                    <a:pt x="7" y="2"/>
                  </a:cubicBezTo>
                  <a:cubicBezTo>
                    <a:pt x="2" y="0"/>
                    <a:pt x="0" y="7"/>
                    <a:pt x="5" y="9"/>
                  </a:cubicBezTo>
                  <a:cubicBezTo>
                    <a:pt x="19" y="15"/>
                    <a:pt x="34" y="21"/>
                    <a:pt x="48" y="27"/>
                  </a:cubicBezTo>
                  <a:cubicBezTo>
                    <a:pt x="59" y="32"/>
                    <a:pt x="71" y="38"/>
                    <a:pt x="83" y="41"/>
                  </a:cubicBezTo>
                  <a:cubicBezTo>
                    <a:pt x="87" y="42"/>
                    <a:pt x="89" y="36"/>
                    <a:pt x="86"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a:ea typeface="等线" panose="02010600030101010101" pitchFamily="2" charset="-122"/>
                <a:cs typeface="+mn-cs"/>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14781" y="322990"/>
            <a:ext cx="710064" cy="665123"/>
            <a:chOff x="1753" y="198"/>
            <a:chExt cx="4187" cy="3922"/>
          </a:xfrm>
          <a:solidFill>
            <a:srgbClr val="35AFA2"/>
          </a:solidFill>
        </p:grpSpPr>
        <p:sp>
          <p:nvSpPr>
            <p:cNvPr id="5" name="Freeform 5"/>
            <p:cNvSpPr>
              <a:spLocks noEditPoints="1"/>
            </p:cNvSpPr>
            <p:nvPr/>
          </p:nvSpPr>
          <p:spPr bwMode="auto">
            <a:xfrm>
              <a:off x="1753" y="198"/>
              <a:ext cx="4187" cy="3922"/>
            </a:xfrm>
            <a:custGeom>
              <a:avLst/>
              <a:gdLst>
                <a:gd name="T0" fmla="*/ 1560 w 2000"/>
                <a:gd name="T1" fmla="*/ 1664 h 1871"/>
                <a:gd name="T2" fmla="*/ 1209 w 2000"/>
                <a:gd name="T3" fmla="*/ 1865 h 1871"/>
                <a:gd name="T4" fmla="*/ 293 w 2000"/>
                <a:gd name="T5" fmla="*/ 1868 h 1871"/>
                <a:gd name="T6" fmla="*/ 190 w 2000"/>
                <a:gd name="T7" fmla="*/ 1645 h 1871"/>
                <a:gd name="T8" fmla="*/ 90 w 2000"/>
                <a:gd name="T9" fmla="*/ 1595 h 1871"/>
                <a:gd name="T10" fmla="*/ 94 w 2000"/>
                <a:gd name="T11" fmla="*/ 1358 h 1871"/>
                <a:gd name="T12" fmla="*/ 77 w 2000"/>
                <a:gd name="T13" fmla="*/ 1302 h 1871"/>
                <a:gd name="T14" fmla="*/ 183 w 2000"/>
                <a:gd name="T15" fmla="*/ 1058 h 1871"/>
                <a:gd name="T16" fmla="*/ 90 w 2000"/>
                <a:gd name="T17" fmla="*/ 1003 h 1871"/>
                <a:gd name="T18" fmla="*/ 93 w 2000"/>
                <a:gd name="T19" fmla="*/ 716 h 1871"/>
                <a:gd name="T20" fmla="*/ 27 w 2000"/>
                <a:gd name="T21" fmla="*/ 671 h 1871"/>
                <a:gd name="T22" fmla="*/ 142 w 2000"/>
                <a:gd name="T23" fmla="*/ 389 h 1871"/>
                <a:gd name="T24" fmla="*/ 60 w 2000"/>
                <a:gd name="T25" fmla="*/ 338 h 1871"/>
                <a:gd name="T26" fmla="*/ 197 w 2000"/>
                <a:gd name="T27" fmla="*/ 233 h 1871"/>
                <a:gd name="T28" fmla="*/ 578 w 2000"/>
                <a:gd name="T29" fmla="*/ 34 h 1871"/>
                <a:gd name="T30" fmla="*/ 1547 w 2000"/>
                <a:gd name="T31" fmla="*/ 35 h 1871"/>
                <a:gd name="T32" fmla="*/ 1560 w 2000"/>
                <a:gd name="T33" fmla="*/ 525 h 1871"/>
                <a:gd name="T34" fmla="*/ 1713 w 2000"/>
                <a:gd name="T35" fmla="*/ 341 h 1871"/>
                <a:gd name="T36" fmla="*/ 1973 w 2000"/>
                <a:gd name="T37" fmla="*/ 499 h 1871"/>
                <a:gd name="T38" fmla="*/ 1552 w 2000"/>
                <a:gd name="T39" fmla="*/ 1223 h 1871"/>
                <a:gd name="T40" fmla="*/ 392 w 2000"/>
                <a:gd name="T41" fmla="*/ 1819 h 1871"/>
                <a:gd name="T42" fmla="*/ 1499 w 2000"/>
                <a:gd name="T43" fmla="*/ 1721 h 1871"/>
                <a:gd name="T44" fmla="*/ 1507 w 2000"/>
                <a:gd name="T45" fmla="*/ 1279 h 1871"/>
                <a:gd name="T46" fmla="*/ 1064 w 2000"/>
                <a:gd name="T47" fmla="*/ 1709 h 1871"/>
                <a:gd name="T48" fmla="*/ 1052 w 2000"/>
                <a:gd name="T49" fmla="*/ 1549 h 1871"/>
                <a:gd name="T50" fmla="*/ 1510 w 2000"/>
                <a:gd name="T51" fmla="*/ 599 h 1871"/>
                <a:gd name="T52" fmla="*/ 1491 w 2000"/>
                <a:gd name="T53" fmla="*/ 154 h 1871"/>
                <a:gd name="T54" fmla="*/ 1125 w 2000"/>
                <a:gd name="T55" fmla="*/ 64 h 1871"/>
                <a:gd name="T56" fmla="*/ 255 w 2000"/>
                <a:gd name="T57" fmla="*/ 164 h 1871"/>
                <a:gd name="T58" fmla="*/ 380 w 2000"/>
                <a:gd name="T59" fmla="*/ 382 h 1871"/>
                <a:gd name="T60" fmla="*/ 249 w 2000"/>
                <a:gd name="T61" fmla="*/ 668 h 1871"/>
                <a:gd name="T62" fmla="*/ 387 w 2000"/>
                <a:gd name="T63" fmla="*/ 711 h 1871"/>
                <a:gd name="T64" fmla="*/ 247 w 2000"/>
                <a:gd name="T65" fmla="*/ 719 h 1871"/>
                <a:gd name="T66" fmla="*/ 352 w 2000"/>
                <a:gd name="T67" fmla="*/ 1031 h 1871"/>
                <a:gd name="T68" fmla="*/ 230 w 2000"/>
                <a:gd name="T69" fmla="*/ 1302 h 1871"/>
                <a:gd name="T70" fmla="*/ 372 w 2000"/>
                <a:gd name="T71" fmla="*/ 1338 h 1871"/>
                <a:gd name="T72" fmla="*/ 254 w 2000"/>
                <a:gd name="T73" fmla="*/ 1584 h 1871"/>
                <a:gd name="T74" fmla="*/ 436 w 2000"/>
                <a:gd name="T75" fmla="*/ 1612 h 1871"/>
                <a:gd name="T76" fmla="*/ 250 w 2000"/>
                <a:gd name="T77" fmla="*/ 1639 h 1871"/>
                <a:gd name="T78" fmla="*/ 1820 w 2000"/>
                <a:gd name="T79" fmla="*/ 727 h 1871"/>
                <a:gd name="T80" fmla="*/ 1649 w 2000"/>
                <a:gd name="T81" fmla="*/ 591 h 1871"/>
                <a:gd name="T82" fmla="*/ 1429 w 2000"/>
                <a:gd name="T83" fmla="*/ 1308 h 1871"/>
                <a:gd name="T84" fmla="*/ 1232 w 2000"/>
                <a:gd name="T85" fmla="*/ 1263 h 1871"/>
                <a:gd name="T86" fmla="*/ 1084 w 2000"/>
                <a:gd name="T87" fmla="*/ 1641 h 1871"/>
                <a:gd name="T88" fmla="*/ 1645 w 2000"/>
                <a:gd name="T89" fmla="*/ 532 h 1871"/>
                <a:gd name="T90" fmla="*/ 1886 w 2000"/>
                <a:gd name="T91" fmla="*/ 612 h 1871"/>
                <a:gd name="T92" fmla="*/ 1626 w 2000"/>
                <a:gd name="T93" fmla="*/ 52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1871">
                  <a:moveTo>
                    <a:pt x="1552" y="1223"/>
                  </a:moveTo>
                  <a:cubicBezTo>
                    <a:pt x="1557" y="1241"/>
                    <a:pt x="1563" y="1253"/>
                    <a:pt x="1563" y="1266"/>
                  </a:cubicBezTo>
                  <a:cubicBezTo>
                    <a:pt x="1563" y="1399"/>
                    <a:pt x="1562" y="1531"/>
                    <a:pt x="1560" y="1664"/>
                  </a:cubicBezTo>
                  <a:cubicBezTo>
                    <a:pt x="1559" y="1699"/>
                    <a:pt x="1556" y="1734"/>
                    <a:pt x="1553" y="1770"/>
                  </a:cubicBezTo>
                  <a:cubicBezTo>
                    <a:pt x="1548" y="1827"/>
                    <a:pt x="1533" y="1856"/>
                    <a:pt x="1454" y="1862"/>
                  </a:cubicBezTo>
                  <a:cubicBezTo>
                    <a:pt x="1373" y="1868"/>
                    <a:pt x="1291" y="1865"/>
                    <a:pt x="1209" y="1865"/>
                  </a:cubicBezTo>
                  <a:cubicBezTo>
                    <a:pt x="960" y="1866"/>
                    <a:pt x="712" y="1865"/>
                    <a:pt x="463" y="1865"/>
                  </a:cubicBezTo>
                  <a:cubicBezTo>
                    <a:pt x="422" y="1866"/>
                    <a:pt x="382" y="1870"/>
                    <a:pt x="341" y="1871"/>
                  </a:cubicBezTo>
                  <a:cubicBezTo>
                    <a:pt x="325" y="1871"/>
                    <a:pt x="309" y="1870"/>
                    <a:pt x="293" y="1868"/>
                  </a:cubicBezTo>
                  <a:cubicBezTo>
                    <a:pt x="246" y="1864"/>
                    <a:pt x="218" y="1836"/>
                    <a:pt x="209" y="1791"/>
                  </a:cubicBezTo>
                  <a:cubicBezTo>
                    <a:pt x="201" y="1755"/>
                    <a:pt x="197" y="1718"/>
                    <a:pt x="192" y="1681"/>
                  </a:cubicBezTo>
                  <a:cubicBezTo>
                    <a:pt x="191" y="1670"/>
                    <a:pt x="191" y="1659"/>
                    <a:pt x="190" y="1645"/>
                  </a:cubicBezTo>
                  <a:cubicBezTo>
                    <a:pt x="156" y="1647"/>
                    <a:pt x="124" y="1648"/>
                    <a:pt x="91" y="1651"/>
                  </a:cubicBezTo>
                  <a:cubicBezTo>
                    <a:pt x="75" y="1652"/>
                    <a:pt x="60" y="1651"/>
                    <a:pt x="57" y="1630"/>
                  </a:cubicBezTo>
                  <a:cubicBezTo>
                    <a:pt x="55" y="1613"/>
                    <a:pt x="70" y="1597"/>
                    <a:pt x="90" y="1595"/>
                  </a:cubicBezTo>
                  <a:cubicBezTo>
                    <a:pt x="122" y="1592"/>
                    <a:pt x="154" y="1589"/>
                    <a:pt x="191" y="1586"/>
                  </a:cubicBezTo>
                  <a:cubicBezTo>
                    <a:pt x="188" y="1511"/>
                    <a:pt x="186" y="1435"/>
                    <a:pt x="184" y="1358"/>
                  </a:cubicBezTo>
                  <a:cubicBezTo>
                    <a:pt x="152" y="1358"/>
                    <a:pt x="123" y="1358"/>
                    <a:pt x="94" y="1358"/>
                  </a:cubicBezTo>
                  <a:cubicBezTo>
                    <a:pt x="87" y="1358"/>
                    <a:pt x="80" y="1358"/>
                    <a:pt x="74" y="1357"/>
                  </a:cubicBezTo>
                  <a:cubicBezTo>
                    <a:pt x="58" y="1356"/>
                    <a:pt x="48" y="1346"/>
                    <a:pt x="49" y="1330"/>
                  </a:cubicBezTo>
                  <a:cubicBezTo>
                    <a:pt x="50" y="1313"/>
                    <a:pt x="59" y="1302"/>
                    <a:pt x="77" y="1302"/>
                  </a:cubicBezTo>
                  <a:cubicBezTo>
                    <a:pt x="104" y="1302"/>
                    <a:pt x="130" y="1302"/>
                    <a:pt x="157" y="1302"/>
                  </a:cubicBezTo>
                  <a:cubicBezTo>
                    <a:pt x="164" y="1302"/>
                    <a:pt x="171" y="1302"/>
                    <a:pt x="183" y="1302"/>
                  </a:cubicBezTo>
                  <a:cubicBezTo>
                    <a:pt x="183" y="1220"/>
                    <a:pt x="183" y="1141"/>
                    <a:pt x="183" y="1058"/>
                  </a:cubicBezTo>
                  <a:cubicBezTo>
                    <a:pt x="153" y="1058"/>
                    <a:pt x="121" y="1059"/>
                    <a:pt x="89" y="1058"/>
                  </a:cubicBezTo>
                  <a:cubicBezTo>
                    <a:pt x="64" y="1058"/>
                    <a:pt x="52" y="1049"/>
                    <a:pt x="52" y="1032"/>
                  </a:cubicBezTo>
                  <a:cubicBezTo>
                    <a:pt x="53" y="1013"/>
                    <a:pt x="67" y="1003"/>
                    <a:pt x="90" y="1003"/>
                  </a:cubicBezTo>
                  <a:cubicBezTo>
                    <a:pt x="122" y="1003"/>
                    <a:pt x="154" y="1003"/>
                    <a:pt x="190" y="1003"/>
                  </a:cubicBezTo>
                  <a:cubicBezTo>
                    <a:pt x="194" y="907"/>
                    <a:pt x="198" y="813"/>
                    <a:pt x="202" y="715"/>
                  </a:cubicBezTo>
                  <a:cubicBezTo>
                    <a:pt x="163" y="715"/>
                    <a:pt x="128" y="715"/>
                    <a:pt x="93" y="716"/>
                  </a:cubicBezTo>
                  <a:cubicBezTo>
                    <a:pt x="73" y="716"/>
                    <a:pt x="53" y="719"/>
                    <a:pt x="33" y="721"/>
                  </a:cubicBezTo>
                  <a:cubicBezTo>
                    <a:pt x="14" y="723"/>
                    <a:pt x="3" y="716"/>
                    <a:pt x="2" y="700"/>
                  </a:cubicBezTo>
                  <a:cubicBezTo>
                    <a:pt x="0" y="684"/>
                    <a:pt x="10" y="672"/>
                    <a:pt x="27" y="671"/>
                  </a:cubicBezTo>
                  <a:cubicBezTo>
                    <a:pt x="84" y="667"/>
                    <a:pt x="142" y="664"/>
                    <a:pt x="199" y="660"/>
                  </a:cubicBezTo>
                  <a:cubicBezTo>
                    <a:pt x="199" y="572"/>
                    <a:pt x="199" y="482"/>
                    <a:pt x="199" y="389"/>
                  </a:cubicBezTo>
                  <a:cubicBezTo>
                    <a:pt x="178" y="389"/>
                    <a:pt x="160" y="388"/>
                    <a:pt x="142" y="389"/>
                  </a:cubicBezTo>
                  <a:cubicBezTo>
                    <a:pt x="116" y="390"/>
                    <a:pt x="90" y="390"/>
                    <a:pt x="64" y="392"/>
                  </a:cubicBezTo>
                  <a:cubicBezTo>
                    <a:pt x="43" y="394"/>
                    <a:pt x="34" y="388"/>
                    <a:pt x="32" y="372"/>
                  </a:cubicBezTo>
                  <a:cubicBezTo>
                    <a:pt x="30" y="354"/>
                    <a:pt x="40" y="339"/>
                    <a:pt x="60" y="338"/>
                  </a:cubicBezTo>
                  <a:cubicBezTo>
                    <a:pt x="95" y="335"/>
                    <a:pt x="131" y="335"/>
                    <a:pt x="167" y="333"/>
                  </a:cubicBezTo>
                  <a:cubicBezTo>
                    <a:pt x="176" y="333"/>
                    <a:pt x="184" y="333"/>
                    <a:pt x="197" y="333"/>
                  </a:cubicBezTo>
                  <a:cubicBezTo>
                    <a:pt x="197" y="299"/>
                    <a:pt x="197" y="266"/>
                    <a:pt x="197" y="233"/>
                  </a:cubicBezTo>
                  <a:cubicBezTo>
                    <a:pt x="197" y="191"/>
                    <a:pt x="195" y="149"/>
                    <a:pt x="200" y="108"/>
                  </a:cubicBezTo>
                  <a:cubicBezTo>
                    <a:pt x="205" y="62"/>
                    <a:pt x="230" y="44"/>
                    <a:pt x="276" y="43"/>
                  </a:cubicBezTo>
                  <a:cubicBezTo>
                    <a:pt x="377" y="40"/>
                    <a:pt x="477" y="38"/>
                    <a:pt x="578" y="34"/>
                  </a:cubicBezTo>
                  <a:cubicBezTo>
                    <a:pt x="783" y="27"/>
                    <a:pt x="988" y="19"/>
                    <a:pt x="1193" y="12"/>
                  </a:cubicBezTo>
                  <a:cubicBezTo>
                    <a:pt x="1300" y="8"/>
                    <a:pt x="1406" y="4"/>
                    <a:pt x="1513" y="1"/>
                  </a:cubicBezTo>
                  <a:cubicBezTo>
                    <a:pt x="1536" y="0"/>
                    <a:pt x="1545" y="9"/>
                    <a:pt x="1547" y="35"/>
                  </a:cubicBezTo>
                  <a:cubicBezTo>
                    <a:pt x="1550" y="86"/>
                    <a:pt x="1554" y="138"/>
                    <a:pt x="1555" y="189"/>
                  </a:cubicBezTo>
                  <a:cubicBezTo>
                    <a:pt x="1558" y="294"/>
                    <a:pt x="1559" y="399"/>
                    <a:pt x="1560" y="505"/>
                  </a:cubicBezTo>
                  <a:cubicBezTo>
                    <a:pt x="1560" y="509"/>
                    <a:pt x="1560" y="514"/>
                    <a:pt x="1560" y="525"/>
                  </a:cubicBezTo>
                  <a:cubicBezTo>
                    <a:pt x="1567" y="515"/>
                    <a:pt x="1571" y="510"/>
                    <a:pt x="1575" y="505"/>
                  </a:cubicBezTo>
                  <a:cubicBezTo>
                    <a:pt x="1612" y="455"/>
                    <a:pt x="1650" y="404"/>
                    <a:pt x="1688" y="355"/>
                  </a:cubicBezTo>
                  <a:cubicBezTo>
                    <a:pt x="1693" y="348"/>
                    <a:pt x="1706" y="340"/>
                    <a:pt x="1713" y="341"/>
                  </a:cubicBezTo>
                  <a:cubicBezTo>
                    <a:pt x="1721" y="343"/>
                    <a:pt x="1726" y="356"/>
                    <a:pt x="1733" y="363"/>
                  </a:cubicBezTo>
                  <a:cubicBezTo>
                    <a:pt x="1738" y="370"/>
                    <a:pt x="1744" y="378"/>
                    <a:pt x="1751" y="382"/>
                  </a:cubicBezTo>
                  <a:cubicBezTo>
                    <a:pt x="1825" y="421"/>
                    <a:pt x="1899" y="460"/>
                    <a:pt x="1973" y="499"/>
                  </a:cubicBezTo>
                  <a:cubicBezTo>
                    <a:pt x="1995" y="511"/>
                    <a:pt x="2000" y="525"/>
                    <a:pt x="1988" y="545"/>
                  </a:cubicBezTo>
                  <a:cubicBezTo>
                    <a:pt x="1874" y="741"/>
                    <a:pt x="1762" y="937"/>
                    <a:pt x="1629" y="1120"/>
                  </a:cubicBezTo>
                  <a:cubicBezTo>
                    <a:pt x="1602" y="1157"/>
                    <a:pt x="1575" y="1192"/>
                    <a:pt x="1552" y="1223"/>
                  </a:cubicBezTo>
                  <a:close/>
                  <a:moveTo>
                    <a:pt x="250" y="1639"/>
                  </a:moveTo>
                  <a:cubicBezTo>
                    <a:pt x="262" y="1680"/>
                    <a:pt x="269" y="1715"/>
                    <a:pt x="283" y="1748"/>
                  </a:cubicBezTo>
                  <a:cubicBezTo>
                    <a:pt x="302" y="1796"/>
                    <a:pt x="339" y="1818"/>
                    <a:pt x="392" y="1819"/>
                  </a:cubicBezTo>
                  <a:cubicBezTo>
                    <a:pt x="619" y="1819"/>
                    <a:pt x="845" y="1822"/>
                    <a:pt x="1072" y="1822"/>
                  </a:cubicBezTo>
                  <a:cubicBezTo>
                    <a:pt x="1176" y="1822"/>
                    <a:pt x="1280" y="1819"/>
                    <a:pt x="1383" y="1814"/>
                  </a:cubicBezTo>
                  <a:cubicBezTo>
                    <a:pt x="1451" y="1811"/>
                    <a:pt x="1488" y="1778"/>
                    <a:pt x="1499" y="1721"/>
                  </a:cubicBezTo>
                  <a:cubicBezTo>
                    <a:pt x="1502" y="1702"/>
                    <a:pt x="1503" y="1682"/>
                    <a:pt x="1504" y="1663"/>
                  </a:cubicBezTo>
                  <a:cubicBezTo>
                    <a:pt x="1505" y="1553"/>
                    <a:pt x="1506" y="1443"/>
                    <a:pt x="1507" y="1333"/>
                  </a:cubicBezTo>
                  <a:cubicBezTo>
                    <a:pt x="1508" y="1317"/>
                    <a:pt x="1507" y="1300"/>
                    <a:pt x="1507" y="1279"/>
                  </a:cubicBezTo>
                  <a:cubicBezTo>
                    <a:pt x="1499" y="1289"/>
                    <a:pt x="1494" y="1296"/>
                    <a:pt x="1489" y="1302"/>
                  </a:cubicBezTo>
                  <a:cubicBezTo>
                    <a:pt x="1415" y="1388"/>
                    <a:pt x="1344" y="1476"/>
                    <a:pt x="1267" y="1559"/>
                  </a:cubicBezTo>
                  <a:cubicBezTo>
                    <a:pt x="1210" y="1621"/>
                    <a:pt x="1141" y="1671"/>
                    <a:pt x="1064" y="1709"/>
                  </a:cubicBezTo>
                  <a:cubicBezTo>
                    <a:pt x="1050" y="1717"/>
                    <a:pt x="1035" y="1724"/>
                    <a:pt x="1020" y="1712"/>
                  </a:cubicBezTo>
                  <a:cubicBezTo>
                    <a:pt x="1005" y="1700"/>
                    <a:pt x="1013" y="1685"/>
                    <a:pt x="1017" y="1671"/>
                  </a:cubicBezTo>
                  <a:cubicBezTo>
                    <a:pt x="1028" y="1630"/>
                    <a:pt x="1040" y="1590"/>
                    <a:pt x="1052" y="1549"/>
                  </a:cubicBezTo>
                  <a:cubicBezTo>
                    <a:pt x="1088" y="1431"/>
                    <a:pt x="1126" y="1313"/>
                    <a:pt x="1181" y="1202"/>
                  </a:cubicBezTo>
                  <a:cubicBezTo>
                    <a:pt x="1228" y="1106"/>
                    <a:pt x="1280" y="1012"/>
                    <a:pt x="1331" y="918"/>
                  </a:cubicBezTo>
                  <a:cubicBezTo>
                    <a:pt x="1391" y="809"/>
                    <a:pt x="1452" y="702"/>
                    <a:pt x="1510" y="599"/>
                  </a:cubicBezTo>
                  <a:cubicBezTo>
                    <a:pt x="1506" y="582"/>
                    <a:pt x="1501" y="568"/>
                    <a:pt x="1500" y="554"/>
                  </a:cubicBezTo>
                  <a:cubicBezTo>
                    <a:pt x="1499" y="531"/>
                    <a:pt x="1502" y="509"/>
                    <a:pt x="1501" y="486"/>
                  </a:cubicBezTo>
                  <a:cubicBezTo>
                    <a:pt x="1498" y="375"/>
                    <a:pt x="1496" y="265"/>
                    <a:pt x="1491" y="154"/>
                  </a:cubicBezTo>
                  <a:cubicBezTo>
                    <a:pt x="1490" y="112"/>
                    <a:pt x="1472" y="76"/>
                    <a:pt x="1426" y="64"/>
                  </a:cubicBezTo>
                  <a:cubicBezTo>
                    <a:pt x="1404" y="59"/>
                    <a:pt x="1380" y="55"/>
                    <a:pt x="1357" y="56"/>
                  </a:cubicBezTo>
                  <a:cubicBezTo>
                    <a:pt x="1280" y="57"/>
                    <a:pt x="1203" y="61"/>
                    <a:pt x="1125" y="64"/>
                  </a:cubicBezTo>
                  <a:cubicBezTo>
                    <a:pt x="971" y="70"/>
                    <a:pt x="817" y="76"/>
                    <a:pt x="662" y="82"/>
                  </a:cubicBezTo>
                  <a:cubicBezTo>
                    <a:pt x="558" y="87"/>
                    <a:pt x="453" y="90"/>
                    <a:pt x="348" y="95"/>
                  </a:cubicBezTo>
                  <a:cubicBezTo>
                    <a:pt x="297" y="98"/>
                    <a:pt x="262" y="120"/>
                    <a:pt x="255" y="164"/>
                  </a:cubicBezTo>
                  <a:cubicBezTo>
                    <a:pt x="247" y="220"/>
                    <a:pt x="248" y="277"/>
                    <a:pt x="246" y="334"/>
                  </a:cubicBezTo>
                  <a:cubicBezTo>
                    <a:pt x="286" y="338"/>
                    <a:pt x="320" y="342"/>
                    <a:pt x="354" y="346"/>
                  </a:cubicBezTo>
                  <a:cubicBezTo>
                    <a:pt x="374" y="349"/>
                    <a:pt x="383" y="363"/>
                    <a:pt x="380" y="382"/>
                  </a:cubicBezTo>
                  <a:cubicBezTo>
                    <a:pt x="378" y="398"/>
                    <a:pt x="368" y="403"/>
                    <a:pt x="347" y="400"/>
                  </a:cubicBezTo>
                  <a:cubicBezTo>
                    <a:pt x="315" y="397"/>
                    <a:pt x="283" y="394"/>
                    <a:pt x="249" y="391"/>
                  </a:cubicBezTo>
                  <a:cubicBezTo>
                    <a:pt x="249" y="485"/>
                    <a:pt x="249" y="576"/>
                    <a:pt x="249" y="668"/>
                  </a:cubicBezTo>
                  <a:cubicBezTo>
                    <a:pt x="257" y="669"/>
                    <a:pt x="265" y="669"/>
                    <a:pt x="272" y="671"/>
                  </a:cubicBezTo>
                  <a:cubicBezTo>
                    <a:pt x="303" y="676"/>
                    <a:pt x="335" y="681"/>
                    <a:pt x="366" y="687"/>
                  </a:cubicBezTo>
                  <a:cubicBezTo>
                    <a:pt x="379" y="689"/>
                    <a:pt x="390" y="697"/>
                    <a:pt x="387" y="711"/>
                  </a:cubicBezTo>
                  <a:cubicBezTo>
                    <a:pt x="386" y="721"/>
                    <a:pt x="378" y="731"/>
                    <a:pt x="371" y="737"/>
                  </a:cubicBezTo>
                  <a:cubicBezTo>
                    <a:pt x="366" y="741"/>
                    <a:pt x="355" y="738"/>
                    <a:pt x="348" y="737"/>
                  </a:cubicBezTo>
                  <a:cubicBezTo>
                    <a:pt x="314" y="731"/>
                    <a:pt x="281" y="725"/>
                    <a:pt x="247" y="719"/>
                  </a:cubicBezTo>
                  <a:cubicBezTo>
                    <a:pt x="240" y="815"/>
                    <a:pt x="233" y="908"/>
                    <a:pt x="226" y="1003"/>
                  </a:cubicBezTo>
                  <a:cubicBezTo>
                    <a:pt x="257" y="1003"/>
                    <a:pt x="287" y="1003"/>
                    <a:pt x="316" y="1003"/>
                  </a:cubicBezTo>
                  <a:cubicBezTo>
                    <a:pt x="339" y="1003"/>
                    <a:pt x="351" y="1012"/>
                    <a:pt x="352" y="1031"/>
                  </a:cubicBezTo>
                  <a:cubicBezTo>
                    <a:pt x="352" y="1049"/>
                    <a:pt x="340" y="1058"/>
                    <a:pt x="316" y="1058"/>
                  </a:cubicBezTo>
                  <a:cubicBezTo>
                    <a:pt x="286" y="1059"/>
                    <a:pt x="256" y="1058"/>
                    <a:pt x="222" y="1058"/>
                  </a:cubicBezTo>
                  <a:cubicBezTo>
                    <a:pt x="225" y="1141"/>
                    <a:pt x="228" y="1221"/>
                    <a:pt x="230" y="1302"/>
                  </a:cubicBezTo>
                  <a:cubicBezTo>
                    <a:pt x="240" y="1302"/>
                    <a:pt x="247" y="1302"/>
                    <a:pt x="254" y="1302"/>
                  </a:cubicBezTo>
                  <a:cubicBezTo>
                    <a:pt x="284" y="1302"/>
                    <a:pt x="314" y="1302"/>
                    <a:pt x="344" y="1302"/>
                  </a:cubicBezTo>
                  <a:cubicBezTo>
                    <a:pt x="365" y="1302"/>
                    <a:pt x="377" y="1318"/>
                    <a:pt x="372" y="1338"/>
                  </a:cubicBezTo>
                  <a:cubicBezTo>
                    <a:pt x="367" y="1353"/>
                    <a:pt x="355" y="1358"/>
                    <a:pt x="341" y="1358"/>
                  </a:cubicBezTo>
                  <a:cubicBezTo>
                    <a:pt x="306" y="1358"/>
                    <a:pt x="272" y="1358"/>
                    <a:pt x="238" y="1358"/>
                  </a:cubicBezTo>
                  <a:cubicBezTo>
                    <a:pt x="243" y="1434"/>
                    <a:pt x="248" y="1509"/>
                    <a:pt x="254" y="1584"/>
                  </a:cubicBezTo>
                  <a:cubicBezTo>
                    <a:pt x="260" y="1584"/>
                    <a:pt x="267" y="1584"/>
                    <a:pt x="273" y="1584"/>
                  </a:cubicBezTo>
                  <a:cubicBezTo>
                    <a:pt x="317" y="1584"/>
                    <a:pt x="360" y="1583"/>
                    <a:pt x="403" y="1583"/>
                  </a:cubicBezTo>
                  <a:cubicBezTo>
                    <a:pt x="424" y="1583"/>
                    <a:pt x="436" y="1594"/>
                    <a:pt x="436" y="1612"/>
                  </a:cubicBezTo>
                  <a:cubicBezTo>
                    <a:pt x="436" y="1630"/>
                    <a:pt x="427" y="1638"/>
                    <a:pt x="404" y="1639"/>
                  </a:cubicBezTo>
                  <a:cubicBezTo>
                    <a:pt x="398" y="1639"/>
                    <a:pt x="391" y="1639"/>
                    <a:pt x="384" y="1639"/>
                  </a:cubicBezTo>
                  <a:cubicBezTo>
                    <a:pt x="342" y="1639"/>
                    <a:pt x="299" y="1639"/>
                    <a:pt x="250" y="1639"/>
                  </a:cubicBezTo>
                  <a:close/>
                  <a:moveTo>
                    <a:pt x="1429" y="1308"/>
                  </a:moveTo>
                  <a:cubicBezTo>
                    <a:pt x="1435" y="1301"/>
                    <a:pt x="1438" y="1298"/>
                    <a:pt x="1441" y="1294"/>
                  </a:cubicBezTo>
                  <a:cubicBezTo>
                    <a:pt x="1580" y="1114"/>
                    <a:pt x="1702" y="921"/>
                    <a:pt x="1820" y="727"/>
                  </a:cubicBezTo>
                  <a:cubicBezTo>
                    <a:pt x="1823" y="722"/>
                    <a:pt x="1822" y="714"/>
                    <a:pt x="1820" y="708"/>
                  </a:cubicBezTo>
                  <a:cubicBezTo>
                    <a:pt x="1809" y="677"/>
                    <a:pt x="1783" y="660"/>
                    <a:pt x="1756" y="646"/>
                  </a:cubicBezTo>
                  <a:cubicBezTo>
                    <a:pt x="1720" y="628"/>
                    <a:pt x="1685" y="610"/>
                    <a:pt x="1649" y="591"/>
                  </a:cubicBezTo>
                  <a:cubicBezTo>
                    <a:pt x="1632" y="583"/>
                    <a:pt x="1615" y="574"/>
                    <a:pt x="1596" y="564"/>
                  </a:cubicBezTo>
                  <a:cubicBezTo>
                    <a:pt x="1466" y="775"/>
                    <a:pt x="1351" y="992"/>
                    <a:pt x="1233" y="1210"/>
                  </a:cubicBezTo>
                  <a:cubicBezTo>
                    <a:pt x="1319" y="1206"/>
                    <a:pt x="1375" y="1255"/>
                    <a:pt x="1429" y="1308"/>
                  </a:cubicBezTo>
                  <a:close/>
                  <a:moveTo>
                    <a:pt x="1397" y="1349"/>
                  </a:moveTo>
                  <a:cubicBezTo>
                    <a:pt x="1385" y="1339"/>
                    <a:pt x="1374" y="1331"/>
                    <a:pt x="1366" y="1321"/>
                  </a:cubicBezTo>
                  <a:cubicBezTo>
                    <a:pt x="1331" y="1279"/>
                    <a:pt x="1284" y="1266"/>
                    <a:pt x="1232" y="1263"/>
                  </a:cubicBezTo>
                  <a:cubicBezTo>
                    <a:pt x="1215" y="1262"/>
                    <a:pt x="1206" y="1267"/>
                    <a:pt x="1200" y="1283"/>
                  </a:cubicBezTo>
                  <a:cubicBezTo>
                    <a:pt x="1162" y="1397"/>
                    <a:pt x="1124" y="1511"/>
                    <a:pt x="1085" y="1625"/>
                  </a:cubicBezTo>
                  <a:cubicBezTo>
                    <a:pt x="1084" y="1629"/>
                    <a:pt x="1085" y="1634"/>
                    <a:pt x="1084" y="1641"/>
                  </a:cubicBezTo>
                  <a:cubicBezTo>
                    <a:pt x="1208" y="1562"/>
                    <a:pt x="1305" y="1460"/>
                    <a:pt x="1397" y="1349"/>
                  </a:cubicBezTo>
                  <a:close/>
                  <a:moveTo>
                    <a:pt x="1626" y="521"/>
                  </a:moveTo>
                  <a:cubicBezTo>
                    <a:pt x="1633" y="526"/>
                    <a:pt x="1639" y="529"/>
                    <a:pt x="1645" y="532"/>
                  </a:cubicBezTo>
                  <a:cubicBezTo>
                    <a:pt x="1689" y="556"/>
                    <a:pt x="1734" y="580"/>
                    <a:pt x="1778" y="605"/>
                  </a:cubicBezTo>
                  <a:cubicBezTo>
                    <a:pt x="1806" y="621"/>
                    <a:pt x="1833" y="640"/>
                    <a:pt x="1862" y="659"/>
                  </a:cubicBezTo>
                  <a:cubicBezTo>
                    <a:pt x="1869" y="646"/>
                    <a:pt x="1879" y="630"/>
                    <a:pt x="1886" y="612"/>
                  </a:cubicBezTo>
                  <a:cubicBezTo>
                    <a:pt x="1906" y="564"/>
                    <a:pt x="1897" y="525"/>
                    <a:pt x="1854" y="497"/>
                  </a:cubicBezTo>
                  <a:cubicBezTo>
                    <a:pt x="1807" y="466"/>
                    <a:pt x="1755" y="443"/>
                    <a:pt x="1704" y="417"/>
                  </a:cubicBezTo>
                  <a:cubicBezTo>
                    <a:pt x="1677" y="453"/>
                    <a:pt x="1652" y="487"/>
                    <a:pt x="1626" y="5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015" y="1728"/>
              <a:ext cx="1294" cy="118"/>
            </a:xfrm>
            <a:custGeom>
              <a:avLst/>
              <a:gdLst>
                <a:gd name="T0" fmla="*/ 313 w 618"/>
                <a:gd name="T1" fmla="*/ 0 h 56"/>
                <a:gd name="T2" fmla="*/ 585 w 618"/>
                <a:gd name="T3" fmla="*/ 0 h 56"/>
                <a:gd name="T4" fmla="*/ 618 w 618"/>
                <a:gd name="T5" fmla="*/ 28 h 56"/>
                <a:gd name="T6" fmla="*/ 585 w 618"/>
                <a:gd name="T7" fmla="*/ 56 h 56"/>
                <a:gd name="T8" fmla="*/ 33 w 618"/>
                <a:gd name="T9" fmla="*/ 56 h 56"/>
                <a:gd name="T10" fmla="*/ 1 w 618"/>
                <a:gd name="T11" fmla="*/ 30 h 56"/>
                <a:gd name="T12" fmla="*/ 35 w 618"/>
                <a:gd name="T13" fmla="*/ 0 h 56"/>
                <a:gd name="T14" fmla="*/ 313 w 61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8" h="56">
                  <a:moveTo>
                    <a:pt x="313" y="0"/>
                  </a:moveTo>
                  <a:cubicBezTo>
                    <a:pt x="404" y="0"/>
                    <a:pt x="494" y="0"/>
                    <a:pt x="585" y="0"/>
                  </a:cubicBezTo>
                  <a:cubicBezTo>
                    <a:pt x="608" y="0"/>
                    <a:pt x="618" y="9"/>
                    <a:pt x="618" y="28"/>
                  </a:cubicBezTo>
                  <a:cubicBezTo>
                    <a:pt x="618" y="47"/>
                    <a:pt x="608" y="56"/>
                    <a:pt x="585" y="56"/>
                  </a:cubicBezTo>
                  <a:cubicBezTo>
                    <a:pt x="401" y="56"/>
                    <a:pt x="217" y="56"/>
                    <a:pt x="33" y="56"/>
                  </a:cubicBezTo>
                  <a:cubicBezTo>
                    <a:pt x="11" y="56"/>
                    <a:pt x="1" y="47"/>
                    <a:pt x="1" y="30"/>
                  </a:cubicBezTo>
                  <a:cubicBezTo>
                    <a:pt x="0" y="10"/>
                    <a:pt x="12" y="0"/>
                    <a:pt x="35" y="0"/>
                  </a:cubicBezTo>
                  <a:cubicBezTo>
                    <a:pt x="128" y="0"/>
                    <a:pt x="220" y="0"/>
                    <a:pt x="3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992" y="1057"/>
              <a:ext cx="1273" cy="118"/>
            </a:xfrm>
            <a:custGeom>
              <a:avLst/>
              <a:gdLst>
                <a:gd name="T0" fmla="*/ 304 w 608"/>
                <a:gd name="T1" fmla="*/ 0 h 56"/>
                <a:gd name="T2" fmla="*/ 573 w 608"/>
                <a:gd name="T3" fmla="*/ 0 h 56"/>
                <a:gd name="T4" fmla="*/ 603 w 608"/>
                <a:gd name="T5" fmla="*/ 34 h 56"/>
                <a:gd name="T6" fmla="*/ 570 w 608"/>
                <a:gd name="T7" fmla="*/ 56 h 56"/>
                <a:gd name="T8" fmla="*/ 347 w 608"/>
                <a:gd name="T9" fmla="*/ 56 h 56"/>
                <a:gd name="T10" fmla="*/ 39 w 608"/>
                <a:gd name="T11" fmla="*/ 56 h 56"/>
                <a:gd name="T12" fmla="*/ 4 w 608"/>
                <a:gd name="T13" fmla="*/ 35 h 56"/>
                <a:gd name="T14" fmla="*/ 36 w 608"/>
                <a:gd name="T15" fmla="*/ 0 h 56"/>
                <a:gd name="T16" fmla="*/ 304 w 608"/>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8" h="56">
                  <a:moveTo>
                    <a:pt x="304" y="0"/>
                  </a:moveTo>
                  <a:cubicBezTo>
                    <a:pt x="394" y="0"/>
                    <a:pt x="484" y="0"/>
                    <a:pt x="573" y="0"/>
                  </a:cubicBezTo>
                  <a:cubicBezTo>
                    <a:pt x="596" y="0"/>
                    <a:pt x="608" y="14"/>
                    <a:pt x="603" y="34"/>
                  </a:cubicBezTo>
                  <a:cubicBezTo>
                    <a:pt x="599" y="52"/>
                    <a:pt x="587" y="56"/>
                    <a:pt x="570" y="56"/>
                  </a:cubicBezTo>
                  <a:cubicBezTo>
                    <a:pt x="496" y="56"/>
                    <a:pt x="421" y="56"/>
                    <a:pt x="347" y="56"/>
                  </a:cubicBezTo>
                  <a:cubicBezTo>
                    <a:pt x="244" y="56"/>
                    <a:pt x="142" y="56"/>
                    <a:pt x="39" y="56"/>
                  </a:cubicBezTo>
                  <a:cubicBezTo>
                    <a:pt x="23" y="56"/>
                    <a:pt x="8" y="55"/>
                    <a:pt x="4" y="35"/>
                  </a:cubicBezTo>
                  <a:cubicBezTo>
                    <a:pt x="0" y="14"/>
                    <a:pt x="13" y="0"/>
                    <a:pt x="36" y="0"/>
                  </a:cubicBezTo>
                  <a:cubicBezTo>
                    <a:pt x="125" y="0"/>
                    <a:pt x="215" y="0"/>
                    <a:pt x="3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026" y="2424"/>
              <a:ext cx="839" cy="128"/>
            </a:xfrm>
            <a:custGeom>
              <a:avLst/>
              <a:gdLst>
                <a:gd name="T0" fmla="*/ 200 w 401"/>
                <a:gd name="T1" fmla="*/ 60 h 61"/>
                <a:gd name="T2" fmla="*/ 32 w 401"/>
                <a:gd name="T3" fmla="*/ 60 h 61"/>
                <a:gd name="T4" fmla="*/ 0 w 401"/>
                <a:gd name="T5" fmla="*/ 34 h 61"/>
                <a:gd name="T6" fmla="*/ 32 w 401"/>
                <a:gd name="T7" fmla="*/ 5 h 61"/>
                <a:gd name="T8" fmla="*/ 368 w 401"/>
                <a:gd name="T9" fmla="*/ 1 h 61"/>
                <a:gd name="T10" fmla="*/ 400 w 401"/>
                <a:gd name="T11" fmla="*/ 28 h 61"/>
                <a:gd name="T12" fmla="*/ 368 w 401"/>
                <a:gd name="T13" fmla="*/ 56 h 61"/>
                <a:gd name="T14" fmla="*/ 200 w 401"/>
                <a:gd name="T15" fmla="*/ 56 h 61"/>
                <a:gd name="T16" fmla="*/ 200 w 40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61">
                  <a:moveTo>
                    <a:pt x="200" y="60"/>
                  </a:moveTo>
                  <a:cubicBezTo>
                    <a:pt x="144" y="60"/>
                    <a:pt x="88" y="61"/>
                    <a:pt x="32" y="60"/>
                  </a:cubicBezTo>
                  <a:cubicBezTo>
                    <a:pt x="9" y="60"/>
                    <a:pt x="0" y="53"/>
                    <a:pt x="0" y="34"/>
                  </a:cubicBezTo>
                  <a:cubicBezTo>
                    <a:pt x="0" y="16"/>
                    <a:pt x="12" y="5"/>
                    <a:pt x="32" y="5"/>
                  </a:cubicBezTo>
                  <a:cubicBezTo>
                    <a:pt x="144" y="3"/>
                    <a:pt x="256" y="2"/>
                    <a:pt x="368" y="1"/>
                  </a:cubicBezTo>
                  <a:cubicBezTo>
                    <a:pt x="390" y="0"/>
                    <a:pt x="400" y="9"/>
                    <a:pt x="400" y="28"/>
                  </a:cubicBezTo>
                  <a:cubicBezTo>
                    <a:pt x="401" y="47"/>
                    <a:pt x="390" y="56"/>
                    <a:pt x="368" y="56"/>
                  </a:cubicBezTo>
                  <a:cubicBezTo>
                    <a:pt x="312" y="57"/>
                    <a:pt x="256" y="56"/>
                    <a:pt x="200" y="56"/>
                  </a:cubicBezTo>
                  <a:cubicBezTo>
                    <a:pt x="200" y="58"/>
                    <a:pt x="200" y="59"/>
                    <a:pt x="200"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608" y="1628"/>
              <a:ext cx="746" cy="993"/>
            </a:xfrm>
            <a:custGeom>
              <a:avLst/>
              <a:gdLst>
                <a:gd name="T0" fmla="*/ 356 w 356"/>
                <a:gd name="T1" fmla="*/ 37 h 474"/>
                <a:gd name="T2" fmla="*/ 346 w 356"/>
                <a:gd name="T3" fmla="*/ 53 h 474"/>
                <a:gd name="T4" fmla="*/ 302 w 356"/>
                <a:gd name="T5" fmla="*/ 108 h 474"/>
                <a:gd name="T6" fmla="*/ 237 w 356"/>
                <a:gd name="T7" fmla="*/ 211 h 474"/>
                <a:gd name="T8" fmla="*/ 139 w 356"/>
                <a:gd name="T9" fmla="*/ 356 h 474"/>
                <a:gd name="T10" fmla="*/ 54 w 356"/>
                <a:gd name="T11" fmla="*/ 457 h 474"/>
                <a:gd name="T12" fmla="*/ 12 w 356"/>
                <a:gd name="T13" fmla="*/ 463 h 474"/>
                <a:gd name="T14" fmla="*/ 15 w 356"/>
                <a:gd name="T15" fmla="*/ 419 h 474"/>
                <a:gd name="T16" fmla="*/ 118 w 356"/>
                <a:gd name="T17" fmla="*/ 289 h 474"/>
                <a:gd name="T18" fmla="*/ 277 w 356"/>
                <a:gd name="T19" fmla="*/ 44 h 474"/>
                <a:gd name="T20" fmla="*/ 321 w 356"/>
                <a:gd name="T21" fmla="*/ 8 h 474"/>
                <a:gd name="T22" fmla="*/ 356 w 356"/>
                <a:gd name="T23" fmla="*/ 3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474">
                  <a:moveTo>
                    <a:pt x="356" y="37"/>
                  </a:moveTo>
                  <a:cubicBezTo>
                    <a:pt x="354" y="40"/>
                    <a:pt x="350" y="47"/>
                    <a:pt x="346" y="53"/>
                  </a:cubicBezTo>
                  <a:cubicBezTo>
                    <a:pt x="331" y="71"/>
                    <a:pt x="315" y="89"/>
                    <a:pt x="302" y="108"/>
                  </a:cubicBezTo>
                  <a:cubicBezTo>
                    <a:pt x="280" y="142"/>
                    <a:pt x="259" y="177"/>
                    <a:pt x="237" y="211"/>
                  </a:cubicBezTo>
                  <a:cubicBezTo>
                    <a:pt x="205" y="260"/>
                    <a:pt x="174" y="309"/>
                    <a:pt x="139" y="356"/>
                  </a:cubicBezTo>
                  <a:cubicBezTo>
                    <a:pt x="114" y="392"/>
                    <a:pt x="83" y="424"/>
                    <a:pt x="54" y="457"/>
                  </a:cubicBezTo>
                  <a:cubicBezTo>
                    <a:pt x="41" y="472"/>
                    <a:pt x="25" y="474"/>
                    <a:pt x="12" y="463"/>
                  </a:cubicBezTo>
                  <a:cubicBezTo>
                    <a:pt x="0" y="451"/>
                    <a:pt x="2" y="436"/>
                    <a:pt x="15" y="419"/>
                  </a:cubicBezTo>
                  <a:cubicBezTo>
                    <a:pt x="50" y="376"/>
                    <a:pt x="87" y="335"/>
                    <a:pt x="118" y="289"/>
                  </a:cubicBezTo>
                  <a:cubicBezTo>
                    <a:pt x="173" y="209"/>
                    <a:pt x="223" y="125"/>
                    <a:pt x="277" y="44"/>
                  </a:cubicBezTo>
                  <a:cubicBezTo>
                    <a:pt x="287" y="29"/>
                    <a:pt x="305" y="17"/>
                    <a:pt x="321" y="8"/>
                  </a:cubicBezTo>
                  <a:cubicBezTo>
                    <a:pt x="337" y="0"/>
                    <a:pt x="355" y="14"/>
                    <a:pt x="35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TextBox 76"/>
          <p:cNvSpPr txBox="1"/>
          <p:nvPr/>
        </p:nvSpPr>
        <p:spPr>
          <a:xfrm>
            <a:off x="1175551" y="322990"/>
            <a:ext cx="1415772" cy="461665"/>
          </a:xfrm>
          <a:prstGeom prst="rect">
            <a:avLst/>
          </a:prstGeom>
          <a:noFill/>
        </p:spPr>
        <p:txBody>
          <a:bodyPr wrap="non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您的标题</a:t>
            </a:r>
          </a:p>
        </p:txBody>
      </p:sp>
      <p:sp>
        <p:nvSpPr>
          <p:cNvPr id="30" name="文本框 29"/>
          <p:cNvSpPr txBox="1"/>
          <p:nvPr/>
        </p:nvSpPr>
        <p:spPr>
          <a:xfrm>
            <a:off x="1175552" y="730530"/>
            <a:ext cx="2461311" cy="281937"/>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p>
        </p:txBody>
      </p:sp>
      <p:grpSp>
        <p:nvGrpSpPr>
          <p:cNvPr id="4" name="Group 4"/>
          <p:cNvGrpSpPr>
            <a:grpSpLocks noChangeAspect="1"/>
          </p:cNvGrpSpPr>
          <p:nvPr/>
        </p:nvGrpSpPr>
        <p:grpSpPr bwMode="auto">
          <a:xfrm>
            <a:off x="1179736" y="3800475"/>
            <a:ext cx="2836862" cy="1609725"/>
            <a:chOff x="1004" y="2394"/>
            <a:chExt cx="1787" cy="1014"/>
          </a:xfrm>
          <a:solidFill>
            <a:srgbClr val="35AFA2"/>
          </a:solidFill>
        </p:grpSpPr>
        <p:sp>
          <p:nvSpPr>
            <p:cNvPr id="11" name="Freeform 5"/>
            <p:cNvSpPr>
              <a:spLocks noEditPoints="1"/>
            </p:cNvSpPr>
            <p:nvPr/>
          </p:nvSpPr>
          <p:spPr bwMode="auto">
            <a:xfrm>
              <a:off x="1004" y="2394"/>
              <a:ext cx="1748" cy="1014"/>
            </a:xfrm>
            <a:custGeom>
              <a:avLst/>
              <a:gdLst>
                <a:gd name="T0" fmla="*/ 28 w 309"/>
                <a:gd name="T1" fmla="*/ 6 h 178"/>
                <a:gd name="T2" fmla="*/ 98 w 309"/>
                <a:gd name="T3" fmla="*/ 3 h 178"/>
                <a:gd name="T4" fmla="*/ 161 w 309"/>
                <a:gd name="T5" fmla="*/ 2 h 178"/>
                <a:gd name="T6" fmla="*/ 234 w 309"/>
                <a:gd name="T7" fmla="*/ 1 h 178"/>
                <a:gd name="T8" fmla="*/ 307 w 309"/>
                <a:gd name="T9" fmla="*/ 1 h 178"/>
                <a:gd name="T10" fmla="*/ 305 w 309"/>
                <a:gd name="T11" fmla="*/ 23 h 178"/>
                <a:gd name="T12" fmla="*/ 294 w 309"/>
                <a:gd name="T13" fmla="*/ 27 h 178"/>
                <a:gd name="T14" fmla="*/ 246 w 309"/>
                <a:gd name="T15" fmla="*/ 32 h 178"/>
                <a:gd name="T16" fmla="*/ 208 w 309"/>
                <a:gd name="T17" fmla="*/ 35 h 178"/>
                <a:gd name="T18" fmla="*/ 149 w 309"/>
                <a:gd name="T19" fmla="*/ 31 h 178"/>
                <a:gd name="T20" fmla="*/ 26 w 309"/>
                <a:gd name="T21" fmla="*/ 31 h 178"/>
                <a:gd name="T22" fmla="*/ 21 w 309"/>
                <a:gd name="T23" fmla="*/ 38 h 178"/>
                <a:gd name="T24" fmla="*/ 22 w 309"/>
                <a:gd name="T25" fmla="*/ 130 h 178"/>
                <a:gd name="T26" fmla="*/ 23 w 309"/>
                <a:gd name="T27" fmla="*/ 175 h 178"/>
                <a:gd name="T28" fmla="*/ 1 w 309"/>
                <a:gd name="T29" fmla="*/ 177 h 178"/>
                <a:gd name="T30" fmla="*/ 5 w 309"/>
                <a:gd name="T31" fmla="*/ 138 h 178"/>
                <a:gd name="T32" fmla="*/ 1 w 309"/>
                <a:gd name="T33" fmla="*/ 48 h 178"/>
                <a:gd name="T34" fmla="*/ 5 w 309"/>
                <a:gd name="T35" fmla="*/ 3 h 178"/>
                <a:gd name="T36" fmla="*/ 267 w 309"/>
                <a:gd name="T37" fmla="*/ 6 h 178"/>
                <a:gd name="T38" fmla="*/ 186 w 309"/>
                <a:gd name="T39" fmla="*/ 5 h 178"/>
                <a:gd name="T40" fmla="*/ 103 w 309"/>
                <a:gd name="T41" fmla="*/ 8 h 178"/>
                <a:gd name="T42" fmla="*/ 67 w 309"/>
                <a:gd name="T43" fmla="*/ 10 h 178"/>
                <a:gd name="T44" fmla="*/ 7 w 309"/>
                <a:gd name="T45" fmla="*/ 12 h 178"/>
                <a:gd name="T46" fmla="*/ 5 w 309"/>
                <a:gd name="T47" fmla="*/ 19 h 178"/>
                <a:gd name="T48" fmla="*/ 7 w 309"/>
                <a:gd name="T49" fmla="*/ 113 h 178"/>
                <a:gd name="T50" fmla="*/ 9 w 309"/>
                <a:gd name="T51" fmla="*/ 171 h 178"/>
                <a:gd name="T52" fmla="*/ 17 w 309"/>
                <a:gd name="T53" fmla="*/ 155 h 178"/>
                <a:gd name="T54" fmla="*/ 19 w 309"/>
                <a:gd name="T55" fmla="*/ 122 h 178"/>
                <a:gd name="T56" fmla="*/ 19 w 309"/>
                <a:gd name="T57" fmla="*/ 61 h 178"/>
                <a:gd name="T58" fmla="*/ 22 w 309"/>
                <a:gd name="T59" fmla="*/ 26 h 178"/>
                <a:gd name="T60" fmla="*/ 84 w 309"/>
                <a:gd name="T61" fmla="*/ 25 h 178"/>
                <a:gd name="T62" fmla="*/ 168 w 309"/>
                <a:gd name="T63" fmla="*/ 26 h 178"/>
                <a:gd name="T64" fmla="*/ 216 w 309"/>
                <a:gd name="T65" fmla="*/ 30 h 178"/>
                <a:gd name="T66" fmla="*/ 237 w 309"/>
                <a:gd name="T67" fmla="*/ 28 h 178"/>
                <a:gd name="T68" fmla="*/ 272 w 309"/>
                <a:gd name="T69" fmla="*/ 23 h 178"/>
                <a:gd name="T70" fmla="*/ 301 w 309"/>
                <a:gd name="T71" fmla="*/ 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9" h="178">
                  <a:moveTo>
                    <a:pt x="5" y="3"/>
                  </a:moveTo>
                  <a:cubicBezTo>
                    <a:pt x="12" y="7"/>
                    <a:pt x="20" y="7"/>
                    <a:pt x="28" y="6"/>
                  </a:cubicBezTo>
                  <a:cubicBezTo>
                    <a:pt x="42" y="4"/>
                    <a:pt x="56" y="3"/>
                    <a:pt x="71" y="4"/>
                  </a:cubicBezTo>
                  <a:cubicBezTo>
                    <a:pt x="80" y="5"/>
                    <a:pt x="89" y="5"/>
                    <a:pt x="98" y="3"/>
                  </a:cubicBezTo>
                  <a:cubicBezTo>
                    <a:pt x="100" y="3"/>
                    <a:pt x="101" y="3"/>
                    <a:pt x="102" y="3"/>
                  </a:cubicBezTo>
                  <a:cubicBezTo>
                    <a:pt x="122" y="3"/>
                    <a:pt x="141" y="2"/>
                    <a:pt x="161" y="2"/>
                  </a:cubicBezTo>
                  <a:cubicBezTo>
                    <a:pt x="170" y="2"/>
                    <a:pt x="180" y="2"/>
                    <a:pt x="189" y="1"/>
                  </a:cubicBezTo>
                  <a:cubicBezTo>
                    <a:pt x="204" y="0"/>
                    <a:pt x="219" y="1"/>
                    <a:pt x="234" y="1"/>
                  </a:cubicBezTo>
                  <a:cubicBezTo>
                    <a:pt x="248" y="1"/>
                    <a:pt x="262" y="2"/>
                    <a:pt x="276" y="1"/>
                  </a:cubicBezTo>
                  <a:cubicBezTo>
                    <a:pt x="287" y="0"/>
                    <a:pt x="297" y="1"/>
                    <a:pt x="307" y="1"/>
                  </a:cubicBezTo>
                  <a:cubicBezTo>
                    <a:pt x="309" y="4"/>
                    <a:pt x="308" y="6"/>
                    <a:pt x="308" y="8"/>
                  </a:cubicBezTo>
                  <a:cubicBezTo>
                    <a:pt x="307" y="13"/>
                    <a:pt x="306" y="18"/>
                    <a:pt x="305" y="23"/>
                  </a:cubicBezTo>
                  <a:cubicBezTo>
                    <a:pt x="305" y="26"/>
                    <a:pt x="303" y="28"/>
                    <a:pt x="299" y="28"/>
                  </a:cubicBezTo>
                  <a:cubicBezTo>
                    <a:pt x="297" y="28"/>
                    <a:pt x="296" y="28"/>
                    <a:pt x="294" y="27"/>
                  </a:cubicBezTo>
                  <a:cubicBezTo>
                    <a:pt x="286" y="24"/>
                    <a:pt x="278" y="26"/>
                    <a:pt x="270" y="28"/>
                  </a:cubicBezTo>
                  <a:cubicBezTo>
                    <a:pt x="262" y="30"/>
                    <a:pt x="254" y="32"/>
                    <a:pt x="246" y="32"/>
                  </a:cubicBezTo>
                  <a:cubicBezTo>
                    <a:pt x="244" y="31"/>
                    <a:pt x="243" y="32"/>
                    <a:pt x="241" y="32"/>
                  </a:cubicBezTo>
                  <a:cubicBezTo>
                    <a:pt x="230" y="34"/>
                    <a:pt x="219" y="34"/>
                    <a:pt x="208" y="35"/>
                  </a:cubicBezTo>
                  <a:cubicBezTo>
                    <a:pt x="201" y="35"/>
                    <a:pt x="194" y="34"/>
                    <a:pt x="188" y="33"/>
                  </a:cubicBezTo>
                  <a:cubicBezTo>
                    <a:pt x="175" y="30"/>
                    <a:pt x="162" y="30"/>
                    <a:pt x="149" y="31"/>
                  </a:cubicBezTo>
                  <a:cubicBezTo>
                    <a:pt x="126" y="31"/>
                    <a:pt x="103" y="30"/>
                    <a:pt x="80" y="30"/>
                  </a:cubicBezTo>
                  <a:cubicBezTo>
                    <a:pt x="62" y="29"/>
                    <a:pt x="44" y="31"/>
                    <a:pt x="26" y="31"/>
                  </a:cubicBezTo>
                  <a:cubicBezTo>
                    <a:pt x="24" y="31"/>
                    <a:pt x="23" y="32"/>
                    <a:pt x="20" y="33"/>
                  </a:cubicBezTo>
                  <a:cubicBezTo>
                    <a:pt x="21" y="35"/>
                    <a:pt x="20" y="37"/>
                    <a:pt x="21" y="38"/>
                  </a:cubicBezTo>
                  <a:cubicBezTo>
                    <a:pt x="23" y="46"/>
                    <a:pt x="23" y="53"/>
                    <a:pt x="23" y="61"/>
                  </a:cubicBezTo>
                  <a:cubicBezTo>
                    <a:pt x="22" y="84"/>
                    <a:pt x="21" y="107"/>
                    <a:pt x="22" y="130"/>
                  </a:cubicBezTo>
                  <a:cubicBezTo>
                    <a:pt x="23" y="142"/>
                    <a:pt x="22" y="155"/>
                    <a:pt x="23" y="167"/>
                  </a:cubicBezTo>
                  <a:cubicBezTo>
                    <a:pt x="24" y="170"/>
                    <a:pt x="23" y="172"/>
                    <a:pt x="23" y="175"/>
                  </a:cubicBezTo>
                  <a:cubicBezTo>
                    <a:pt x="17" y="176"/>
                    <a:pt x="10" y="177"/>
                    <a:pt x="4" y="178"/>
                  </a:cubicBezTo>
                  <a:cubicBezTo>
                    <a:pt x="3" y="178"/>
                    <a:pt x="2" y="177"/>
                    <a:pt x="1" y="177"/>
                  </a:cubicBezTo>
                  <a:cubicBezTo>
                    <a:pt x="4" y="169"/>
                    <a:pt x="3" y="162"/>
                    <a:pt x="3" y="154"/>
                  </a:cubicBezTo>
                  <a:cubicBezTo>
                    <a:pt x="4" y="149"/>
                    <a:pt x="4" y="143"/>
                    <a:pt x="5" y="138"/>
                  </a:cubicBezTo>
                  <a:cubicBezTo>
                    <a:pt x="5" y="135"/>
                    <a:pt x="5" y="133"/>
                    <a:pt x="4" y="130"/>
                  </a:cubicBezTo>
                  <a:cubicBezTo>
                    <a:pt x="0" y="103"/>
                    <a:pt x="1" y="75"/>
                    <a:pt x="1" y="48"/>
                  </a:cubicBezTo>
                  <a:cubicBezTo>
                    <a:pt x="1" y="35"/>
                    <a:pt x="1" y="22"/>
                    <a:pt x="1" y="10"/>
                  </a:cubicBezTo>
                  <a:cubicBezTo>
                    <a:pt x="1" y="7"/>
                    <a:pt x="2" y="5"/>
                    <a:pt x="5" y="3"/>
                  </a:cubicBezTo>
                  <a:close/>
                  <a:moveTo>
                    <a:pt x="301" y="7"/>
                  </a:moveTo>
                  <a:cubicBezTo>
                    <a:pt x="289" y="6"/>
                    <a:pt x="278" y="6"/>
                    <a:pt x="267" y="6"/>
                  </a:cubicBezTo>
                  <a:cubicBezTo>
                    <a:pt x="247" y="6"/>
                    <a:pt x="226" y="5"/>
                    <a:pt x="206" y="5"/>
                  </a:cubicBezTo>
                  <a:cubicBezTo>
                    <a:pt x="200" y="5"/>
                    <a:pt x="193" y="5"/>
                    <a:pt x="186" y="5"/>
                  </a:cubicBezTo>
                  <a:cubicBezTo>
                    <a:pt x="178" y="6"/>
                    <a:pt x="170" y="6"/>
                    <a:pt x="162" y="6"/>
                  </a:cubicBezTo>
                  <a:cubicBezTo>
                    <a:pt x="142" y="7"/>
                    <a:pt x="123" y="7"/>
                    <a:pt x="103" y="8"/>
                  </a:cubicBezTo>
                  <a:cubicBezTo>
                    <a:pt x="101" y="8"/>
                    <a:pt x="100" y="8"/>
                    <a:pt x="98" y="8"/>
                  </a:cubicBezTo>
                  <a:cubicBezTo>
                    <a:pt x="88" y="10"/>
                    <a:pt x="77" y="10"/>
                    <a:pt x="67" y="10"/>
                  </a:cubicBezTo>
                  <a:cubicBezTo>
                    <a:pt x="56" y="9"/>
                    <a:pt x="46" y="10"/>
                    <a:pt x="36" y="11"/>
                  </a:cubicBezTo>
                  <a:cubicBezTo>
                    <a:pt x="27" y="12"/>
                    <a:pt x="17" y="14"/>
                    <a:pt x="7" y="12"/>
                  </a:cubicBezTo>
                  <a:cubicBezTo>
                    <a:pt x="7" y="12"/>
                    <a:pt x="6" y="13"/>
                    <a:pt x="5" y="13"/>
                  </a:cubicBezTo>
                  <a:cubicBezTo>
                    <a:pt x="5" y="15"/>
                    <a:pt x="5" y="17"/>
                    <a:pt x="5" y="19"/>
                  </a:cubicBezTo>
                  <a:cubicBezTo>
                    <a:pt x="5" y="34"/>
                    <a:pt x="5" y="48"/>
                    <a:pt x="5" y="63"/>
                  </a:cubicBezTo>
                  <a:cubicBezTo>
                    <a:pt x="6" y="80"/>
                    <a:pt x="6" y="96"/>
                    <a:pt x="7" y="113"/>
                  </a:cubicBezTo>
                  <a:cubicBezTo>
                    <a:pt x="7" y="126"/>
                    <a:pt x="8" y="138"/>
                    <a:pt x="8" y="150"/>
                  </a:cubicBezTo>
                  <a:cubicBezTo>
                    <a:pt x="8" y="157"/>
                    <a:pt x="9" y="164"/>
                    <a:pt x="9" y="171"/>
                  </a:cubicBezTo>
                  <a:cubicBezTo>
                    <a:pt x="12" y="172"/>
                    <a:pt x="15" y="172"/>
                    <a:pt x="18" y="169"/>
                  </a:cubicBezTo>
                  <a:cubicBezTo>
                    <a:pt x="18" y="165"/>
                    <a:pt x="18" y="160"/>
                    <a:pt x="17" y="155"/>
                  </a:cubicBezTo>
                  <a:cubicBezTo>
                    <a:pt x="17" y="153"/>
                    <a:pt x="16" y="150"/>
                    <a:pt x="17" y="147"/>
                  </a:cubicBezTo>
                  <a:cubicBezTo>
                    <a:pt x="20" y="139"/>
                    <a:pt x="19" y="131"/>
                    <a:pt x="19" y="122"/>
                  </a:cubicBezTo>
                  <a:cubicBezTo>
                    <a:pt x="18" y="112"/>
                    <a:pt x="19" y="103"/>
                    <a:pt x="19" y="93"/>
                  </a:cubicBezTo>
                  <a:cubicBezTo>
                    <a:pt x="19" y="82"/>
                    <a:pt x="20" y="72"/>
                    <a:pt x="19" y="61"/>
                  </a:cubicBezTo>
                  <a:cubicBezTo>
                    <a:pt x="18" y="52"/>
                    <a:pt x="17" y="43"/>
                    <a:pt x="15" y="35"/>
                  </a:cubicBezTo>
                  <a:cubicBezTo>
                    <a:pt x="13" y="28"/>
                    <a:pt x="16" y="26"/>
                    <a:pt x="22" y="26"/>
                  </a:cubicBezTo>
                  <a:cubicBezTo>
                    <a:pt x="29" y="25"/>
                    <a:pt x="36" y="25"/>
                    <a:pt x="42" y="25"/>
                  </a:cubicBezTo>
                  <a:cubicBezTo>
                    <a:pt x="56" y="25"/>
                    <a:pt x="70" y="25"/>
                    <a:pt x="84" y="25"/>
                  </a:cubicBezTo>
                  <a:cubicBezTo>
                    <a:pt x="95" y="25"/>
                    <a:pt x="106" y="26"/>
                    <a:pt x="117" y="27"/>
                  </a:cubicBezTo>
                  <a:cubicBezTo>
                    <a:pt x="134" y="27"/>
                    <a:pt x="151" y="25"/>
                    <a:pt x="168" y="26"/>
                  </a:cubicBezTo>
                  <a:cubicBezTo>
                    <a:pt x="176" y="27"/>
                    <a:pt x="184" y="27"/>
                    <a:pt x="192" y="29"/>
                  </a:cubicBezTo>
                  <a:cubicBezTo>
                    <a:pt x="200" y="30"/>
                    <a:pt x="208" y="31"/>
                    <a:pt x="216" y="30"/>
                  </a:cubicBezTo>
                  <a:cubicBezTo>
                    <a:pt x="219" y="29"/>
                    <a:pt x="221" y="29"/>
                    <a:pt x="223" y="29"/>
                  </a:cubicBezTo>
                  <a:cubicBezTo>
                    <a:pt x="228" y="29"/>
                    <a:pt x="233" y="28"/>
                    <a:pt x="237" y="28"/>
                  </a:cubicBezTo>
                  <a:cubicBezTo>
                    <a:pt x="240" y="28"/>
                    <a:pt x="243" y="27"/>
                    <a:pt x="246" y="27"/>
                  </a:cubicBezTo>
                  <a:cubicBezTo>
                    <a:pt x="255" y="27"/>
                    <a:pt x="264" y="25"/>
                    <a:pt x="272" y="23"/>
                  </a:cubicBezTo>
                  <a:cubicBezTo>
                    <a:pt x="280" y="20"/>
                    <a:pt x="288" y="18"/>
                    <a:pt x="296" y="20"/>
                  </a:cubicBezTo>
                  <a:cubicBezTo>
                    <a:pt x="297" y="20"/>
                    <a:pt x="299" y="20"/>
                    <a:pt x="301" y="21"/>
                  </a:cubicBezTo>
                  <a:cubicBezTo>
                    <a:pt x="301" y="16"/>
                    <a:pt x="303" y="12"/>
                    <a:pt x="30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
            <p:cNvSpPr>
              <a:spLocks noEditPoints="1"/>
            </p:cNvSpPr>
            <p:nvPr/>
          </p:nvSpPr>
          <p:spPr bwMode="auto">
            <a:xfrm>
              <a:off x="2621" y="3163"/>
              <a:ext cx="170" cy="228"/>
            </a:xfrm>
            <a:custGeom>
              <a:avLst/>
              <a:gdLst>
                <a:gd name="T0" fmla="*/ 27 w 30"/>
                <a:gd name="T1" fmla="*/ 38 h 40"/>
                <a:gd name="T2" fmla="*/ 15 w 30"/>
                <a:gd name="T3" fmla="*/ 38 h 40"/>
                <a:gd name="T4" fmla="*/ 3 w 30"/>
                <a:gd name="T5" fmla="*/ 40 h 40"/>
                <a:gd name="T6" fmla="*/ 1 w 30"/>
                <a:gd name="T7" fmla="*/ 36 h 40"/>
                <a:gd name="T8" fmla="*/ 7 w 30"/>
                <a:gd name="T9" fmla="*/ 26 h 40"/>
                <a:gd name="T10" fmla="*/ 21 w 30"/>
                <a:gd name="T11" fmla="*/ 0 h 40"/>
                <a:gd name="T12" fmla="*/ 27 w 30"/>
                <a:gd name="T13" fmla="*/ 5 h 40"/>
                <a:gd name="T14" fmla="*/ 28 w 30"/>
                <a:gd name="T15" fmla="*/ 8 h 40"/>
                <a:gd name="T16" fmla="*/ 29 w 30"/>
                <a:gd name="T17" fmla="*/ 30 h 40"/>
                <a:gd name="T18" fmla="*/ 27 w 30"/>
                <a:gd name="T19" fmla="*/ 38 h 40"/>
                <a:gd name="T20" fmla="*/ 23 w 30"/>
                <a:gd name="T21" fmla="*/ 28 h 40"/>
                <a:gd name="T22" fmla="*/ 23 w 30"/>
                <a:gd name="T23" fmla="*/ 18 h 40"/>
                <a:gd name="T24" fmla="*/ 17 w 30"/>
                <a:gd name="T25" fmla="*/ 14 h 40"/>
                <a:gd name="T26" fmla="*/ 11 w 30"/>
                <a:gd name="T27" fmla="*/ 32 h 40"/>
                <a:gd name="T28" fmla="*/ 23 w 30"/>
                <a:gd name="T29"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0">
                  <a:moveTo>
                    <a:pt x="27" y="38"/>
                  </a:moveTo>
                  <a:cubicBezTo>
                    <a:pt x="21" y="36"/>
                    <a:pt x="21" y="36"/>
                    <a:pt x="15" y="38"/>
                  </a:cubicBezTo>
                  <a:cubicBezTo>
                    <a:pt x="11" y="39"/>
                    <a:pt x="7" y="39"/>
                    <a:pt x="3" y="40"/>
                  </a:cubicBezTo>
                  <a:cubicBezTo>
                    <a:pt x="1" y="40"/>
                    <a:pt x="0" y="37"/>
                    <a:pt x="1" y="36"/>
                  </a:cubicBezTo>
                  <a:cubicBezTo>
                    <a:pt x="5" y="34"/>
                    <a:pt x="6" y="30"/>
                    <a:pt x="7" y="26"/>
                  </a:cubicBezTo>
                  <a:cubicBezTo>
                    <a:pt x="9" y="19"/>
                    <a:pt x="15" y="7"/>
                    <a:pt x="21" y="0"/>
                  </a:cubicBezTo>
                  <a:cubicBezTo>
                    <a:pt x="23" y="2"/>
                    <a:pt x="25" y="3"/>
                    <a:pt x="27" y="5"/>
                  </a:cubicBezTo>
                  <a:cubicBezTo>
                    <a:pt x="28" y="6"/>
                    <a:pt x="28" y="7"/>
                    <a:pt x="28" y="8"/>
                  </a:cubicBezTo>
                  <a:cubicBezTo>
                    <a:pt x="28" y="15"/>
                    <a:pt x="28" y="23"/>
                    <a:pt x="29" y="30"/>
                  </a:cubicBezTo>
                  <a:cubicBezTo>
                    <a:pt x="30" y="33"/>
                    <a:pt x="29" y="36"/>
                    <a:pt x="27" y="38"/>
                  </a:cubicBezTo>
                  <a:close/>
                  <a:moveTo>
                    <a:pt x="23" y="28"/>
                  </a:moveTo>
                  <a:cubicBezTo>
                    <a:pt x="23" y="24"/>
                    <a:pt x="23" y="21"/>
                    <a:pt x="23" y="18"/>
                  </a:cubicBezTo>
                  <a:cubicBezTo>
                    <a:pt x="21" y="16"/>
                    <a:pt x="19" y="15"/>
                    <a:pt x="17" y="14"/>
                  </a:cubicBezTo>
                  <a:cubicBezTo>
                    <a:pt x="14" y="20"/>
                    <a:pt x="10" y="25"/>
                    <a:pt x="11" y="32"/>
                  </a:cubicBezTo>
                  <a:cubicBezTo>
                    <a:pt x="17" y="32"/>
                    <a:pt x="17" y="32"/>
                    <a:pt x="2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 name="TextBox 76"/>
          <p:cNvSpPr txBox="1"/>
          <p:nvPr/>
        </p:nvSpPr>
        <p:spPr>
          <a:xfrm>
            <a:off x="1399949" y="3372608"/>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16" name="文本框 15"/>
          <p:cNvSpPr txBox="1"/>
          <p:nvPr/>
        </p:nvSpPr>
        <p:spPr>
          <a:xfrm>
            <a:off x="1399950" y="4144643"/>
            <a:ext cx="2346774" cy="972574"/>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grpSp>
        <p:nvGrpSpPr>
          <p:cNvPr id="19" name="Group 4"/>
          <p:cNvGrpSpPr>
            <a:grpSpLocks noChangeAspect="1"/>
          </p:cNvGrpSpPr>
          <p:nvPr/>
        </p:nvGrpSpPr>
        <p:grpSpPr bwMode="auto">
          <a:xfrm>
            <a:off x="4677569" y="3216372"/>
            <a:ext cx="2836862" cy="1609725"/>
            <a:chOff x="1004" y="2394"/>
            <a:chExt cx="1787" cy="1014"/>
          </a:xfrm>
          <a:solidFill>
            <a:srgbClr val="35AFA2"/>
          </a:solidFill>
        </p:grpSpPr>
        <p:sp>
          <p:nvSpPr>
            <p:cNvPr id="22" name="Freeform 5"/>
            <p:cNvSpPr>
              <a:spLocks noEditPoints="1"/>
            </p:cNvSpPr>
            <p:nvPr/>
          </p:nvSpPr>
          <p:spPr bwMode="auto">
            <a:xfrm>
              <a:off x="1004" y="2394"/>
              <a:ext cx="1748" cy="1014"/>
            </a:xfrm>
            <a:custGeom>
              <a:avLst/>
              <a:gdLst>
                <a:gd name="T0" fmla="*/ 28 w 309"/>
                <a:gd name="T1" fmla="*/ 6 h 178"/>
                <a:gd name="T2" fmla="*/ 98 w 309"/>
                <a:gd name="T3" fmla="*/ 3 h 178"/>
                <a:gd name="T4" fmla="*/ 161 w 309"/>
                <a:gd name="T5" fmla="*/ 2 h 178"/>
                <a:gd name="T6" fmla="*/ 234 w 309"/>
                <a:gd name="T7" fmla="*/ 1 h 178"/>
                <a:gd name="T8" fmla="*/ 307 w 309"/>
                <a:gd name="T9" fmla="*/ 1 h 178"/>
                <a:gd name="T10" fmla="*/ 305 w 309"/>
                <a:gd name="T11" fmla="*/ 23 h 178"/>
                <a:gd name="T12" fmla="*/ 294 w 309"/>
                <a:gd name="T13" fmla="*/ 27 h 178"/>
                <a:gd name="T14" fmla="*/ 246 w 309"/>
                <a:gd name="T15" fmla="*/ 32 h 178"/>
                <a:gd name="T16" fmla="*/ 208 w 309"/>
                <a:gd name="T17" fmla="*/ 35 h 178"/>
                <a:gd name="T18" fmla="*/ 149 w 309"/>
                <a:gd name="T19" fmla="*/ 31 h 178"/>
                <a:gd name="T20" fmla="*/ 26 w 309"/>
                <a:gd name="T21" fmla="*/ 31 h 178"/>
                <a:gd name="T22" fmla="*/ 21 w 309"/>
                <a:gd name="T23" fmla="*/ 38 h 178"/>
                <a:gd name="T24" fmla="*/ 22 w 309"/>
                <a:gd name="T25" fmla="*/ 130 h 178"/>
                <a:gd name="T26" fmla="*/ 23 w 309"/>
                <a:gd name="T27" fmla="*/ 175 h 178"/>
                <a:gd name="T28" fmla="*/ 1 w 309"/>
                <a:gd name="T29" fmla="*/ 177 h 178"/>
                <a:gd name="T30" fmla="*/ 5 w 309"/>
                <a:gd name="T31" fmla="*/ 138 h 178"/>
                <a:gd name="T32" fmla="*/ 1 w 309"/>
                <a:gd name="T33" fmla="*/ 48 h 178"/>
                <a:gd name="T34" fmla="*/ 5 w 309"/>
                <a:gd name="T35" fmla="*/ 3 h 178"/>
                <a:gd name="T36" fmla="*/ 267 w 309"/>
                <a:gd name="T37" fmla="*/ 6 h 178"/>
                <a:gd name="T38" fmla="*/ 186 w 309"/>
                <a:gd name="T39" fmla="*/ 5 h 178"/>
                <a:gd name="T40" fmla="*/ 103 w 309"/>
                <a:gd name="T41" fmla="*/ 8 h 178"/>
                <a:gd name="T42" fmla="*/ 67 w 309"/>
                <a:gd name="T43" fmla="*/ 10 h 178"/>
                <a:gd name="T44" fmla="*/ 7 w 309"/>
                <a:gd name="T45" fmla="*/ 12 h 178"/>
                <a:gd name="T46" fmla="*/ 5 w 309"/>
                <a:gd name="T47" fmla="*/ 19 h 178"/>
                <a:gd name="T48" fmla="*/ 7 w 309"/>
                <a:gd name="T49" fmla="*/ 113 h 178"/>
                <a:gd name="T50" fmla="*/ 9 w 309"/>
                <a:gd name="T51" fmla="*/ 171 h 178"/>
                <a:gd name="T52" fmla="*/ 17 w 309"/>
                <a:gd name="T53" fmla="*/ 155 h 178"/>
                <a:gd name="T54" fmla="*/ 19 w 309"/>
                <a:gd name="T55" fmla="*/ 122 h 178"/>
                <a:gd name="T56" fmla="*/ 19 w 309"/>
                <a:gd name="T57" fmla="*/ 61 h 178"/>
                <a:gd name="T58" fmla="*/ 22 w 309"/>
                <a:gd name="T59" fmla="*/ 26 h 178"/>
                <a:gd name="T60" fmla="*/ 84 w 309"/>
                <a:gd name="T61" fmla="*/ 25 h 178"/>
                <a:gd name="T62" fmla="*/ 168 w 309"/>
                <a:gd name="T63" fmla="*/ 26 h 178"/>
                <a:gd name="T64" fmla="*/ 216 w 309"/>
                <a:gd name="T65" fmla="*/ 30 h 178"/>
                <a:gd name="T66" fmla="*/ 237 w 309"/>
                <a:gd name="T67" fmla="*/ 28 h 178"/>
                <a:gd name="T68" fmla="*/ 272 w 309"/>
                <a:gd name="T69" fmla="*/ 23 h 178"/>
                <a:gd name="T70" fmla="*/ 301 w 309"/>
                <a:gd name="T71" fmla="*/ 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9" h="178">
                  <a:moveTo>
                    <a:pt x="5" y="3"/>
                  </a:moveTo>
                  <a:cubicBezTo>
                    <a:pt x="12" y="7"/>
                    <a:pt x="20" y="7"/>
                    <a:pt x="28" y="6"/>
                  </a:cubicBezTo>
                  <a:cubicBezTo>
                    <a:pt x="42" y="4"/>
                    <a:pt x="56" y="3"/>
                    <a:pt x="71" y="4"/>
                  </a:cubicBezTo>
                  <a:cubicBezTo>
                    <a:pt x="80" y="5"/>
                    <a:pt x="89" y="5"/>
                    <a:pt x="98" y="3"/>
                  </a:cubicBezTo>
                  <a:cubicBezTo>
                    <a:pt x="100" y="3"/>
                    <a:pt x="101" y="3"/>
                    <a:pt x="102" y="3"/>
                  </a:cubicBezTo>
                  <a:cubicBezTo>
                    <a:pt x="122" y="3"/>
                    <a:pt x="141" y="2"/>
                    <a:pt x="161" y="2"/>
                  </a:cubicBezTo>
                  <a:cubicBezTo>
                    <a:pt x="170" y="2"/>
                    <a:pt x="180" y="2"/>
                    <a:pt x="189" y="1"/>
                  </a:cubicBezTo>
                  <a:cubicBezTo>
                    <a:pt x="204" y="0"/>
                    <a:pt x="219" y="1"/>
                    <a:pt x="234" y="1"/>
                  </a:cubicBezTo>
                  <a:cubicBezTo>
                    <a:pt x="248" y="1"/>
                    <a:pt x="262" y="2"/>
                    <a:pt x="276" y="1"/>
                  </a:cubicBezTo>
                  <a:cubicBezTo>
                    <a:pt x="287" y="0"/>
                    <a:pt x="297" y="1"/>
                    <a:pt x="307" y="1"/>
                  </a:cubicBezTo>
                  <a:cubicBezTo>
                    <a:pt x="309" y="4"/>
                    <a:pt x="308" y="6"/>
                    <a:pt x="308" y="8"/>
                  </a:cubicBezTo>
                  <a:cubicBezTo>
                    <a:pt x="307" y="13"/>
                    <a:pt x="306" y="18"/>
                    <a:pt x="305" y="23"/>
                  </a:cubicBezTo>
                  <a:cubicBezTo>
                    <a:pt x="305" y="26"/>
                    <a:pt x="303" y="28"/>
                    <a:pt x="299" y="28"/>
                  </a:cubicBezTo>
                  <a:cubicBezTo>
                    <a:pt x="297" y="28"/>
                    <a:pt x="296" y="28"/>
                    <a:pt x="294" y="27"/>
                  </a:cubicBezTo>
                  <a:cubicBezTo>
                    <a:pt x="286" y="24"/>
                    <a:pt x="278" y="26"/>
                    <a:pt x="270" y="28"/>
                  </a:cubicBezTo>
                  <a:cubicBezTo>
                    <a:pt x="262" y="30"/>
                    <a:pt x="254" y="32"/>
                    <a:pt x="246" y="32"/>
                  </a:cubicBezTo>
                  <a:cubicBezTo>
                    <a:pt x="244" y="31"/>
                    <a:pt x="243" y="32"/>
                    <a:pt x="241" y="32"/>
                  </a:cubicBezTo>
                  <a:cubicBezTo>
                    <a:pt x="230" y="34"/>
                    <a:pt x="219" y="34"/>
                    <a:pt x="208" y="35"/>
                  </a:cubicBezTo>
                  <a:cubicBezTo>
                    <a:pt x="201" y="35"/>
                    <a:pt x="194" y="34"/>
                    <a:pt x="188" y="33"/>
                  </a:cubicBezTo>
                  <a:cubicBezTo>
                    <a:pt x="175" y="30"/>
                    <a:pt x="162" y="30"/>
                    <a:pt x="149" y="31"/>
                  </a:cubicBezTo>
                  <a:cubicBezTo>
                    <a:pt x="126" y="31"/>
                    <a:pt x="103" y="30"/>
                    <a:pt x="80" y="30"/>
                  </a:cubicBezTo>
                  <a:cubicBezTo>
                    <a:pt x="62" y="29"/>
                    <a:pt x="44" y="31"/>
                    <a:pt x="26" y="31"/>
                  </a:cubicBezTo>
                  <a:cubicBezTo>
                    <a:pt x="24" y="31"/>
                    <a:pt x="23" y="32"/>
                    <a:pt x="20" y="33"/>
                  </a:cubicBezTo>
                  <a:cubicBezTo>
                    <a:pt x="21" y="35"/>
                    <a:pt x="20" y="37"/>
                    <a:pt x="21" y="38"/>
                  </a:cubicBezTo>
                  <a:cubicBezTo>
                    <a:pt x="23" y="46"/>
                    <a:pt x="23" y="53"/>
                    <a:pt x="23" y="61"/>
                  </a:cubicBezTo>
                  <a:cubicBezTo>
                    <a:pt x="22" y="84"/>
                    <a:pt x="21" y="107"/>
                    <a:pt x="22" y="130"/>
                  </a:cubicBezTo>
                  <a:cubicBezTo>
                    <a:pt x="23" y="142"/>
                    <a:pt x="22" y="155"/>
                    <a:pt x="23" y="167"/>
                  </a:cubicBezTo>
                  <a:cubicBezTo>
                    <a:pt x="24" y="170"/>
                    <a:pt x="23" y="172"/>
                    <a:pt x="23" y="175"/>
                  </a:cubicBezTo>
                  <a:cubicBezTo>
                    <a:pt x="17" y="176"/>
                    <a:pt x="10" y="177"/>
                    <a:pt x="4" y="178"/>
                  </a:cubicBezTo>
                  <a:cubicBezTo>
                    <a:pt x="3" y="178"/>
                    <a:pt x="2" y="177"/>
                    <a:pt x="1" y="177"/>
                  </a:cubicBezTo>
                  <a:cubicBezTo>
                    <a:pt x="4" y="169"/>
                    <a:pt x="3" y="162"/>
                    <a:pt x="3" y="154"/>
                  </a:cubicBezTo>
                  <a:cubicBezTo>
                    <a:pt x="4" y="149"/>
                    <a:pt x="4" y="143"/>
                    <a:pt x="5" y="138"/>
                  </a:cubicBezTo>
                  <a:cubicBezTo>
                    <a:pt x="5" y="135"/>
                    <a:pt x="5" y="133"/>
                    <a:pt x="4" y="130"/>
                  </a:cubicBezTo>
                  <a:cubicBezTo>
                    <a:pt x="0" y="103"/>
                    <a:pt x="1" y="75"/>
                    <a:pt x="1" y="48"/>
                  </a:cubicBezTo>
                  <a:cubicBezTo>
                    <a:pt x="1" y="35"/>
                    <a:pt x="1" y="22"/>
                    <a:pt x="1" y="10"/>
                  </a:cubicBezTo>
                  <a:cubicBezTo>
                    <a:pt x="1" y="7"/>
                    <a:pt x="2" y="5"/>
                    <a:pt x="5" y="3"/>
                  </a:cubicBezTo>
                  <a:close/>
                  <a:moveTo>
                    <a:pt x="301" y="7"/>
                  </a:moveTo>
                  <a:cubicBezTo>
                    <a:pt x="289" y="6"/>
                    <a:pt x="278" y="6"/>
                    <a:pt x="267" y="6"/>
                  </a:cubicBezTo>
                  <a:cubicBezTo>
                    <a:pt x="247" y="6"/>
                    <a:pt x="226" y="5"/>
                    <a:pt x="206" y="5"/>
                  </a:cubicBezTo>
                  <a:cubicBezTo>
                    <a:pt x="200" y="5"/>
                    <a:pt x="193" y="5"/>
                    <a:pt x="186" y="5"/>
                  </a:cubicBezTo>
                  <a:cubicBezTo>
                    <a:pt x="178" y="6"/>
                    <a:pt x="170" y="6"/>
                    <a:pt x="162" y="6"/>
                  </a:cubicBezTo>
                  <a:cubicBezTo>
                    <a:pt x="142" y="7"/>
                    <a:pt x="123" y="7"/>
                    <a:pt x="103" y="8"/>
                  </a:cubicBezTo>
                  <a:cubicBezTo>
                    <a:pt x="101" y="8"/>
                    <a:pt x="100" y="8"/>
                    <a:pt x="98" y="8"/>
                  </a:cubicBezTo>
                  <a:cubicBezTo>
                    <a:pt x="88" y="10"/>
                    <a:pt x="77" y="10"/>
                    <a:pt x="67" y="10"/>
                  </a:cubicBezTo>
                  <a:cubicBezTo>
                    <a:pt x="56" y="9"/>
                    <a:pt x="46" y="10"/>
                    <a:pt x="36" y="11"/>
                  </a:cubicBezTo>
                  <a:cubicBezTo>
                    <a:pt x="27" y="12"/>
                    <a:pt x="17" y="14"/>
                    <a:pt x="7" y="12"/>
                  </a:cubicBezTo>
                  <a:cubicBezTo>
                    <a:pt x="7" y="12"/>
                    <a:pt x="6" y="13"/>
                    <a:pt x="5" y="13"/>
                  </a:cubicBezTo>
                  <a:cubicBezTo>
                    <a:pt x="5" y="15"/>
                    <a:pt x="5" y="17"/>
                    <a:pt x="5" y="19"/>
                  </a:cubicBezTo>
                  <a:cubicBezTo>
                    <a:pt x="5" y="34"/>
                    <a:pt x="5" y="48"/>
                    <a:pt x="5" y="63"/>
                  </a:cubicBezTo>
                  <a:cubicBezTo>
                    <a:pt x="6" y="80"/>
                    <a:pt x="6" y="96"/>
                    <a:pt x="7" y="113"/>
                  </a:cubicBezTo>
                  <a:cubicBezTo>
                    <a:pt x="7" y="126"/>
                    <a:pt x="8" y="138"/>
                    <a:pt x="8" y="150"/>
                  </a:cubicBezTo>
                  <a:cubicBezTo>
                    <a:pt x="8" y="157"/>
                    <a:pt x="9" y="164"/>
                    <a:pt x="9" y="171"/>
                  </a:cubicBezTo>
                  <a:cubicBezTo>
                    <a:pt x="12" y="172"/>
                    <a:pt x="15" y="172"/>
                    <a:pt x="18" y="169"/>
                  </a:cubicBezTo>
                  <a:cubicBezTo>
                    <a:pt x="18" y="165"/>
                    <a:pt x="18" y="160"/>
                    <a:pt x="17" y="155"/>
                  </a:cubicBezTo>
                  <a:cubicBezTo>
                    <a:pt x="17" y="153"/>
                    <a:pt x="16" y="150"/>
                    <a:pt x="17" y="147"/>
                  </a:cubicBezTo>
                  <a:cubicBezTo>
                    <a:pt x="20" y="139"/>
                    <a:pt x="19" y="131"/>
                    <a:pt x="19" y="122"/>
                  </a:cubicBezTo>
                  <a:cubicBezTo>
                    <a:pt x="18" y="112"/>
                    <a:pt x="19" y="103"/>
                    <a:pt x="19" y="93"/>
                  </a:cubicBezTo>
                  <a:cubicBezTo>
                    <a:pt x="19" y="82"/>
                    <a:pt x="20" y="72"/>
                    <a:pt x="19" y="61"/>
                  </a:cubicBezTo>
                  <a:cubicBezTo>
                    <a:pt x="18" y="52"/>
                    <a:pt x="17" y="43"/>
                    <a:pt x="15" y="35"/>
                  </a:cubicBezTo>
                  <a:cubicBezTo>
                    <a:pt x="13" y="28"/>
                    <a:pt x="16" y="26"/>
                    <a:pt x="22" y="26"/>
                  </a:cubicBezTo>
                  <a:cubicBezTo>
                    <a:pt x="29" y="25"/>
                    <a:pt x="36" y="25"/>
                    <a:pt x="42" y="25"/>
                  </a:cubicBezTo>
                  <a:cubicBezTo>
                    <a:pt x="56" y="25"/>
                    <a:pt x="70" y="25"/>
                    <a:pt x="84" y="25"/>
                  </a:cubicBezTo>
                  <a:cubicBezTo>
                    <a:pt x="95" y="25"/>
                    <a:pt x="106" y="26"/>
                    <a:pt x="117" y="27"/>
                  </a:cubicBezTo>
                  <a:cubicBezTo>
                    <a:pt x="134" y="27"/>
                    <a:pt x="151" y="25"/>
                    <a:pt x="168" y="26"/>
                  </a:cubicBezTo>
                  <a:cubicBezTo>
                    <a:pt x="176" y="27"/>
                    <a:pt x="184" y="27"/>
                    <a:pt x="192" y="29"/>
                  </a:cubicBezTo>
                  <a:cubicBezTo>
                    <a:pt x="200" y="30"/>
                    <a:pt x="208" y="31"/>
                    <a:pt x="216" y="30"/>
                  </a:cubicBezTo>
                  <a:cubicBezTo>
                    <a:pt x="219" y="29"/>
                    <a:pt x="221" y="29"/>
                    <a:pt x="223" y="29"/>
                  </a:cubicBezTo>
                  <a:cubicBezTo>
                    <a:pt x="228" y="29"/>
                    <a:pt x="233" y="28"/>
                    <a:pt x="237" y="28"/>
                  </a:cubicBezTo>
                  <a:cubicBezTo>
                    <a:pt x="240" y="28"/>
                    <a:pt x="243" y="27"/>
                    <a:pt x="246" y="27"/>
                  </a:cubicBezTo>
                  <a:cubicBezTo>
                    <a:pt x="255" y="27"/>
                    <a:pt x="264" y="25"/>
                    <a:pt x="272" y="23"/>
                  </a:cubicBezTo>
                  <a:cubicBezTo>
                    <a:pt x="280" y="20"/>
                    <a:pt x="288" y="18"/>
                    <a:pt x="296" y="20"/>
                  </a:cubicBezTo>
                  <a:cubicBezTo>
                    <a:pt x="297" y="20"/>
                    <a:pt x="299" y="20"/>
                    <a:pt x="301" y="21"/>
                  </a:cubicBezTo>
                  <a:cubicBezTo>
                    <a:pt x="301" y="16"/>
                    <a:pt x="303" y="12"/>
                    <a:pt x="30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
            <p:cNvSpPr>
              <a:spLocks noEditPoints="1"/>
            </p:cNvSpPr>
            <p:nvPr/>
          </p:nvSpPr>
          <p:spPr bwMode="auto">
            <a:xfrm>
              <a:off x="2621" y="3163"/>
              <a:ext cx="170" cy="228"/>
            </a:xfrm>
            <a:custGeom>
              <a:avLst/>
              <a:gdLst>
                <a:gd name="T0" fmla="*/ 27 w 30"/>
                <a:gd name="T1" fmla="*/ 38 h 40"/>
                <a:gd name="T2" fmla="*/ 15 w 30"/>
                <a:gd name="T3" fmla="*/ 38 h 40"/>
                <a:gd name="T4" fmla="*/ 3 w 30"/>
                <a:gd name="T5" fmla="*/ 40 h 40"/>
                <a:gd name="T6" fmla="*/ 1 w 30"/>
                <a:gd name="T7" fmla="*/ 36 h 40"/>
                <a:gd name="T8" fmla="*/ 7 w 30"/>
                <a:gd name="T9" fmla="*/ 26 h 40"/>
                <a:gd name="T10" fmla="*/ 21 w 30"/>
                <a:gd name="T11" fmla="*/ 0 h 40"/>
                <a:gd name="T12" fmla="*/ 27 w 30"/>
                <a:gd name="T13" fmla="*/ 5 h 40"/>
                <a:gd name="T14" fmla="*/ 28 w 30"/>
                <a:gd name="T15" fmla="*/ 8 h 40"/>
                <a:gd name="T16" fmla="*/ 29 w 30"/>
                <a:gd name="T17" fmla="*/ 30 h 40"/>
                <a:gd name="T18" fmla="*/ 27 w 30"/>
                <a:gd name="T19" fmla="*/ 38 h 40"/>
                <a:gd name="T20" fmla="*/ 23 w 30"/>
                <a:gd name="T21" fmla="*/ 28 h 40"/>
                <a:gd name="T22" fmla="*/ 23 w 30"/>
                <a:gd name="T23" fmla="*/ 18 h 40"/>
                <a:gd name="T24" fmla="*/ 17 w 30"/>
                <a:gd name="T25" fmla="*/ 14 h 40"/>
                <a:gd name="T26" fmla="*/ 11 w 30"/>
                <a:gd name="T27" fmla="*/ 32 h 40"/>
                <a:gd name="T28" fmla="*/ 23 w 30"/>
                <a:gd name="T29"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0">
                  <a:moveTo>
                    <a:pt x="27" y="38"/>
                  </a:moveTo>
                  <a:cubicBezTo>
                    <a:pt x="21" y="36"/>
                    <a:pt x="21" y="36"/>
                    <a:pt x="15" y="38"/>
                  </a:cubicBezTo>
                  <a:cubicBezTo>
                    <a:pt x="11" y="39"/>
                    <a:pt x="7" y="39"/>
                    <a:pt x="3" y="40"/>
                  </a:cubicBezTo>
                  <a:cubicBezTo>
                    <a:pt x="1" y="40"/>
                    <a:pt x="0" y="37"/>
                    <a:pt x="1" y="36"/>
                  </a:cubicBezTo>
                  <a:cubicBezTo>
                    <a:pt x="5" y="34"/>
                    <a:pt x="6" y="30"/>
                    <a:pt x="7" y="26"/>
                  </a:cubicBezTo>
                  <a:cubicBezTo>
                    <a:pt x="9" y="19"/>
                    <a:pt x="15" y="7"/>
                    <a:pt x="21" y="0"/>
                  </a:cubicBezTo>
                  <a:cubicBezTo>
                    <a:pt x="23" y="2"/>
                    <a:pt x="25" y="3"/>
                    <a:pt x="27" y="5"/>
                  </a:cubicBezTo>
                  <a:cubicBezTo>
                    <a:pt x="28" y="6"/>
                    <a:pt x="28" y="7"/>
                    <a:pt x="28" y="8"/>
                  </a:cubicBezTo>
                  <a:cubicBezTo>
                    <a:pt x="28" y="15"/>
                    <a:pt x="28" y="23"/>
                    <a:pt x="29" y="30"/>
                  </a:cubicBezTo>
                  <a:cubicBezTo>
                    <a:pt x="30" y="33"/>
                    <a:pt x="29" y="36"/>
                    <a:pt x="27" y="38"/>
                  </a:cubicBezTo>
                  <a:close/>
                  <a:moveTo>
                    <a:pt x="23" y="28"/>
                  </a:moveTo>
                  <a:cubicBezTo>
                    <a:pt x="23" y="24"/>
                    <a:pt x="23" y="21"/>
                    <a:pt x="23" y="18"/>
                  </a:cubicBezTo>
                  <a:cubicBezTo>
                    <a:pt x="21" y="16"/>
                    <a:pt x="19" y="15"/>
                    <a:pt x="17" y="14"/>
                  </a:cubicBezTo>
                  <a:cubicBezTo>
                    <a:pt x="14" y="20"/>
                    <a:pt x="10" y="25"/>
                    <a:pt x="11" y="32"/>
                  </a:cubicBezTo>
                  <a:cubicBezTo>
                    <a:pt x="17" y="32"/>
                    <a:pt x="17" y="32"/>
                    <a:pt x="2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 name="TextBox 76"/>
          <p:cNvSpPr txBox="1"/>
          <p:nvPr/>
        </p:nvSpPr>
        <p:spPr>
          <a:xfrm>
            <a:off x="4897782" y="2788505"/>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21" name="文本框 20"/>
          <p:cNvSpPr txBox="1"/>
          <p:nvPr/>
        </p:nvSpPr>
        <p:spPr>
          <a:xfrm>
            <a:off x="4897783" y="3560540"/>
            <a:ext cx="2346774" cy="972574"/>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grpSp>
        <p:nvGrpSpPr>
          <p:cNvPr id="26" name="Group 4"/>
          <p:cNvGrpSpPr>
            <a:grpSpLocks noChangeAspect="1"/>
          </p:cNvGrpSpPr>
          <p:nvPr/>
        </p:nvGrpSpPr>
        <p:grpSpPr bwMode="auto">
          <a:xfrm>
            <a:off x="8175402" y="2632268"/>
            <a:ext cx="2836862" cy="1609725"/>
            <a:chOff x="1004" y="2394"/>
            <a:chExt cx="1787" cy="1014"/>
          </a:xfrm>
          <a:solidFill>
            <a:srgbClr val="35AFA2"/>
          </a:solidFill>
        </p:grpSpPr>
        <p:sp>
          <p:nvSpPr>
            <p:cNvPr id="29" name="Freeform 5"/>
            <p:cNvSpPr>
              <a:spLocks noEditPoints="1"/>
            </p:cNvSpPr>
            <p:nvPr/>
          </p:nvSpPr>
          <p:spPr bwMode="auto">
            <a:xfrm>
              <a:off x="1004" y="2394"/>
              <a:ext cx="1748" cy="1014"/>
            </a:xfrm>
            <a:custGeom>
              <a:avLst/>
              <a:gdLst>
                <a:gd name="T0" fmla="*/ 28 w 309"/>
                <a:gd name="T1" fmla="*/ 6 h 178"/>
                <a:gd name="T2" fmla="*/ 98 w 309"/>
                <a:gd name="T3" fmla="*/ 3 h 178"/>
                <a:gd name="T4" fmla="*/ 161 w 309"/>
                <a:gd name="T5" fmla="*/ 2 h 178"/>
                <a:gd name="T6" fmla="*/ 234 w 309"/>
                <a:gd name="T7" fmla="*/ 1 h 178"/>
                <a:gd name="T8" fmla="*/ 307 w 309"/>
                <a:gd name="T9" fmla="*/ 1 h 178"/>
                <a:gd name="T10" fmla="*/ 305 w 309"/>
                <a:gd name="T11" fmla="*/ 23 h 178"/>
                <a:gd name="T12" fmla="*/ 294 w 309"/>
                <a:gd name="T13" fmla="*/ 27 h 178"/>
                <a:gd name="T14" fmla="*/ 246 w 309"/>
                <a:gd name="T15" fmla="*/ 32 h 178"/>
                <a:gd name="T16" fmla="*/ 208 w 309"/>
                <a:gd name="T17" fmla="*/ 35 h 178"/>
                <a:gd name="T18" fmla="*/ 149 w 309"/>
                <a:gd name="T19" fmla="*/ 31 h 178"/>
                <a:gd name="T20" fmla="*/ 26 w 309"/>
                <a:gd name="T21" fmla="*/ 31 h 178"/>
                <a:gd name="T22" fmla="*/ 21 w 309"/>
                <a:gd name="T23" fmla="*/ 38 h 178"/>
                <a:gd name="T24" fmla="*/ 22 w 309"/>
                <a:gd name="T25" fmla="*/ 130 h 178"/>
                <a:gd name="T26" fmla="*/ 23 w 309"/>
                <a:gd name="T27" fmla="*/ 175 h 178"/>
                <a:gd name="T28" fmla="*/ 1 w 309"/>
                <a:gd name="T29" fmla="*/ 177 h 178"/>
                <a:gd name="T30" fmla="*/ 5 w 309"/>
                <a:gd name="T31" fmla="*/ 138 h 178"/>
                <a:gd name="T32" fmla="*/ 1 w 309"/>
                <a:gd name="T33" fmla="*/ 48 h 178"/>
                <a:gd name="T34" fmla="*/ 5 w 309"/>
                <a:gd name="T35" fmla="*/ 3 h 178"/>
                <a:gd name="T36" fmla="*/ 267 w 309"/>
                <a:gd name="T37" fmla="*/ 6 h 178"/>
                <a:gd name="T38" fmla="*/ 186 w 309"/>
                <a:gd name="T39" fmla="*/ 5 h 178"/>
                <a:gd name="T40" fmla="*/ 103 w 309"/>
                <a:gd name="T41" fmla="*/ 8 h 178"/>
                <a:gd name="T42" fmla="*/ 67 w 309"/>
                <a:gd name="T43" fmla="*/ 10 h 178"/>
                <a:gd name="T44" fmla="*/ 7 w 309"/>
                <a:gd name="T45" fmla="*/ 12 h 178"/>
                <a:gd name="T46" fmla="*/ 5 w 309"/>
                <a:gd name="T47" fmla="*/ 19 h 178"/>
                <a:gd name="T48" fmla="*/ 7 w 309"/>
                <a:gd name="T49" fmla="*/ 113 h 178"/>
                <a:gd name="T50" fmla="*/ 9 w 309"/>
                <a:gd name="T51" fmla="*/ 171 h 178"/>
                <a:gd name="T52" fmla="*/ 17 w 309"/>
                <a:gd name="T53" fmla="*/ 155 h 178"/>
                <a:gd name="T54" fmla="*/ 19 w 309"/>
                <a:gd name="T55" fmla="*/ 122 h 178"/>
                <a:gd name="T56" fmla="*/ 19 w 309"/>
                <a:gd name="T57" fmla="*/ 61 h 178"/>
                <a:gd name="T58" fmla="*/ 22 w 309"/>
                <a:gd name="T59" fmla="*/ 26 h 178"/>
                <a:gd name="T60" fmla="*/ 84 w 309"/>
                <a:gd name="T61" fmla="*/ 25 h 178"/>
                <a:gd name="T62" fmla="*/ 168 w 309"/>
                <a:gd name="T63" fmla="*/ 26 h 178"/>
                <a:gd name="T64" fmla="*/ 216 w 309"/>
                <a:gd name="T65" fmla="*/ 30 h 178"/>
                <a:gd name="T66" fmla="*/ 237 w 309"/>
                <a:gd name="T67" fmla="*/ 28 h 178"/>
                <a:gd name="T68" fmla="*/ 272 w 309"/>
                <a:gd name="T69" fmla="*/ 23 h 178"/>
                <a:gd name="T70" fmla="*/ 301 w 309"/>
                <a:gd name="T71" fmla="*/ 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9" h="178">
                  <a:moveTo>
                    <a:pt x="5" y="3"/>
                  </a:moveTo>
                  <a:cubicBezTo>
                    <a:pt x="12" y="7"/>
                    <a:pt x="20" y="7"/>
                    <a:pt x="28" y="6"/>
                  </a:cubicBezTo>
                  <a:cubicBezTo>
                    <a:pt x="42" y="4"/>
                    <a:pt x="56" y="3"/>
                    <a:pt x="71" y="4"/>
                  </a:cubicBezTo>
                  <a:cubicBezTo>
                    <a:pt x="80" y="5"/>
                    <a:pt x="89" y="5"/>
                    <a:pt x="98" y="3"/>
                  </a:cubicBezTo>
                  <a:cubicBezTo>
                    <a:pt x="100" y="3"/>
                    <a:pt x="101" y="3"/>
                    <a:pt x="102" y="3"/>
                  </a:cubicBezTo>
                  <a:cubicBezTo>
                    <a:pt x="122" y="3"/>
                    <a:pt x="141" y="2"/>
                    <a:pt x="161" y="2"/>
                  </a:cubicBezTo>
                  <a:cubicBezTo>
                    <a:pt x="170" y="2"/>
                    <a:pt x="180" y="2"/>
                    <a:pt x="189" y="1"/>
                  </a:cubicBezTo>
                  <a:cubicBezTo>
                    <a:pt x="204" y="0"/>
                    <a:pt x="219" y="1"/>
                    <a:pt x="234" y="1"/>
                  </a:cubicBezTo>
                  <a:cubicBezTo>
                    <a:pt x="248" y="1"/>
                    <a:pt x="262" y="2"/>
                    <a:pt x="276" y="1"/>
                  </a:cubicBezTo>
                  <a:cubicBezTo>
                    <a:pt x="287" y="0"/>
                    <a:pt x="297" y="1"/>
                    <a:pt x="307" y="1"/>
                  </a:cubicBezTo>
                  <a:cubicBezTo>
                    <a:pt x="309" y="4"/>
                    <a:pt x="308" y="6"/>
                    <a:pt x="308" y="8"/>
                  </a:cubicBezTo>
                  <a:cubicBezTo>
                    <a:pt x="307" y="13"/>
                    <a:pt x="306" y="18"/>
                    <a:pt x="305" y="23"/>
                  </a:cubicBezTo>
                  <a:cubicBezTo>
                    <a:pt x="305" y="26"/>
                    <a:pt x="303" y="28"/>
                    <a:pt x="299" y="28"/>
                  </a:cubicBezTo>
                  <a:cubicBezTo>
                    <a:pt x="297" y="28"/>
                    <a:pt x="296" y="28"/>
                    <a:pt x="294" y="27"/>
                  </a:cubicBezTo>
                  <a:cubicBezTo>
                    <a:pt x="286" y="24"/>
                    <a:pt x="278" y="26"/>
                    <a:pt x="270" y="28"/>
                  </a:cubicBezTo>
                  <a:cubicBezTo>
                    <a:pt x="262" y="30"/>
                    <a:pt x="254" y="32"/>
                    <a:pt x="246" y="32"/>
                  </a:cubicBezTo>
                  <a:cubicBezTo>
                    <a:pt x="244" y="31"/>
                    <a:pt x="243" y="32"/>
                    <a:pt x="241" y="32"/>
                  </a:cubicBezTo>
                  <a:cubicBezTo>
                    <a:pt x="230" y="34"/>
                    <a:pt x="219" y="34"/>
                    <a:pt x="208" y="35"/>
                  </a:cubicBezTo>
                  <a:cubicBezTo>
                    <a:pt x="201" y="35"/>
                    <a:pt x="194" y="34"/>
                    <a:pt x="188" y="33"/>
                  </a:cubicBezTo>
                  <a:cubicBezTo>
                    <a:pt x="175" y="30"/>
                    <a:pt x="162" y="30"/>
                    <a:pt x="149" y="31"/>
                  </a:cubicBezTo>
                  <a:cubicBezTo>
                    <a:pt x="126" y="31"/>
                    <a:pt x="103" y="30"/>
                    <a:pt x="80" y="30"/>
                  </a:cubicBezTo>
                  <a:cubicBezTo>
                    <a:pt x="62" y="29"/>
                    <a:pt x="44" y="31"/>
                    <a:pt x="26" y="31"/>
                  </a:cubicBezTo>
                  <a:cubicBezTo>
                    <a:pt x="24" y="31"/>
                    <a:pt x="23" y="32"/>
                    <a:pt x="20" y="33"/>
                  </a:cubicBezTo>
                  <a:cubicBezTo>
                    <a:pt x="21" y="35"/>
                    <a:pt x="20" y="37"/>
                    <a:pt x="21" y="38"/>
                  </a:cubicBezTo>
                  <a:cubicBezTo>
                    <a:pt x="23" y="46"/>
                    <a:pt x="23" y="53"/>
                    <a:pt x="23" y="61"/>
                  </a:cubicBezTo>
                  <a:cubicBezTo>
                    <a:pt x="22" y="84"/>
                    <a:pt x="21" y="107"/>
                    <a:pt x="22" y="130"/>
                  </a:cubicBezTo>
                  <a:cubicBezTo>
                    <a:pt x="23" y="142"/>
                    <a:pt x="22" y="155"/>
                    <a:pt x="23" y="167"/>
                  </a:cubicBezTo>
                  <a:cubicBezTo>
                    <a:pt x="24" y="170"/>
                    <a:pt x="23" y="172"/>
                    <a:pt x="23" y="175"/>
                  </a:cubicBezTo>
                  <a:cubicBezTo>
                    <a:pt x="17" y="176"/>
                    <a:pt x="10" y="177"/>
                    <a:pt x="4" y="178"/>
                  </a:cubicBezTo>
                  <a:cubicBezTo>
                    <a:pt x="3" y="178"/>
                    <a:pt x="2" y="177"/>
                    <a:pt x="1" y="177"/>
                  </a:cubicBezTo>
                  <a:cubicBezTo>
                    <a:pt x="4" y="169"/>
                    <a:pt x="3" y="162"/>
                    <a:pt x="3" y="154"/>
                  </a:cubicBezTo>
                  <a:cubicBezTo>
                    <a:pt x="4" y="149"/>
                    <a:pt x="4" y="143"/>
                    <a:pt x="5" y="138"/>
                  </a:cubicBezTo>
                  <a:cubicBezTo>
                    <a:pt x="5" y="135"/>
                    <a:pt x="5" y="133"/>
                    <a:pt x="4" y="130"/>
                  </a:cubicBezTo>
                  <a:cubicBezTo>
                    <a:pt x="0" y="103"/>
                    <a:pt x="1" y="75"/>
                    <a:pt x="1" y="48"/>
                  </a:cubicBezTo>
                  <a:cubicBezTo>
                    <a:pt x="1" y="35"/>
                    <a:pt x="1" y="22"/>
                    <a:pt x="1" y="10"/>
                  </a:cubicBezTo>
                  <a:cubicBezTo>
                    <a:pt x="1" y="7"/>
                    <a:pt x="2" y="5"/>
                    <a:pt x="5" y="3"/>
                  </a:cubicBezTo>
                  <a:close/>
                  <a:moveTo>
                    <a:pt x="301" y="7"/>
                  </a:moveTo>
                  <a:cubicBezTo>
                    <a:pt x="289" y="6"/>
                    <a:pt x="278" y="6"/>
                    <a:pt x="267" y="6"/>
                  </a:cubicBezTo>
                  <a:cubicBezTo>
                    <a:pt x="247" y="6"/>
                    <a:pt x="226" y="5"/>
                    <a:pt x="206" y="5"/>
                  </a:cubicBezTo>
                  <a:cubicBezTo>
                    <a:pt x="200" y="5"/>
                    <a:pt x="193" y="5"/>
                    <a:pt x="186" y="5"/>
                  </a:cubicBezTo>
                  <a:cubicBezTo>
                    <a:pt x="178" y="6"/>
                    <a:pt x="170" y="6"/>
                    <a:pt x="162" y="6"/>
                  </a:cubicBezTo>
                  <a:cubicBezTo>
                    <a:pt x="142" y="7"/>
                    <a:pt x="123" y="7"/>
                    <a:pt x="103" y="8"/>
                  </a:cubicBezTo>
                  <a:cubicBezTo>
                    <a:pt x="101" y="8"/>
                    <a:pt x="100" y="8"/>
                    <a:pt x="98" y="8"/>
                  </a:cubicBezTo>
                  <a:cubicBezTo>
                    <a:pt x="88" y="10"/>
                    <a:pt x="77" y="10"/>
                    <a:pt x="67" y="10"/>
                  </a:cubicBezTo>
                  <a:cubicBezTo>
                    <a:pt x="56" y="9"/>
                    <a:pt x="46" y="10"/>
                    <a:pt x="36" y="11"/>
                  </a:cubicBezTo>
                  <a:cubicBezTo>
                    <a:pt x="27" y="12"/>
                    <a:pt x="17" y="14"/>
                    <a:pt x="7" y="12"/>
                  </a:cubicBezTo>
                  <a:cubicBezTo>
                    <a:pt x="7" y="12"/>
                    <a:pt x="6" y="13"/>
                    <a:pt x="5" y="13"/>
                  </a:cubicBezTo>
                  <a:cubicBezTo>
                    <a:pt x="5" y="15"/>
                    <a:pt x="5" y="17"/>
                    <a:pt x="5" y="19"/>
                  </a:cubicBezTo>
                  <a:cubicBezTo>
                    <a:pt x="5" y="34"/>
                    <a:pt x="5" y="48"/>
                    <a:pt x="5" y="63"/>
                  </a:cubicBezTo>
                  <a:cubicBezTo>
                    <a:pt x="6" y="80"/>
                    <a:pt x="6" y="96"/>
                    <a:pt x="7" y="113"/>
                  </a:cubicBezTo>
                  <a:cubicBezTo>
                    <a:pt x="7" y="126"/>
                    <a:pt x="8" y="138"/>
                    <a:pt x="8" y="150"/>
                  </a:cubicBezTo>
                  <a:cubicBezTo>
                    <a:pt x="8" y="157"/>
                    <a:pt x="9" y="164"/>
                    <a:pt x="9" y="171"/>
                  </a:cubicBezTo>
                  <a:cubicBezTo>
                    <a:pt x="12" y="172"/>
                    <a:pt x="15" y="172"/>
                    <a:pt x="18" y="169"/>
                  </a:cubicBezTo>
                  <a:cubicBezTo>
                    <a:pt x="18" y="165"/>
                    <a:pt x="18" y="160"/>
                    <a:pt x="17" y="155"/>
                  </a:cubicBezTo>
                  <a:cubicBezTo>
                    <a:pt x="17" y="153"/>
                    <a:pt x="16" y="150"/>
                    <a:pt x="17" y="147"/>
                  </a:cubicBezTo>
                  <a:cubicBezTo>
                    <a:pt x="20" y="139"/>
                    <a:pt x="19" y="131"/>
                    <a:pt x="19" y="122"/>
                  </a:cubicBezTo>
                  <a:cubicBezTo>
                    <a:pt x="18" y="112"/>
                    <a:pt x="19" y="103"/>
                    <a:pt x="19" y="93"/>
                  </a:cubicBezTo>
                  <a:cubicBezTo>
                    <a:pt x="19" y="82"/>
                    <a:pt x="20" y="72"/>
                    <a:pt x="19" y="61"/>
                  </a:cubicBezTo>
                  <a:cubicBezTo>
                    <a:pt x="18" y="52"/>
                    <a:pt x="17" y="43"/>
                    <a:pt x="15" y="35"/>
                  </a:cubicBezTo>
                  <a:cubicBezTo>
                    <a:pt x="13" y="28"/>
                    <a:pt x="16" y="26"/>
                    <a:pt x="22" y="26"/>
                  </a:cubicBezTo>
                  <a:cubicBezTo>
                    <a:pt x="29" y="25"/>
                    <a:pt x="36" y="25"/>
                    <a:pt x="42" y="25"/>
                  </a:cubicBezTo>
                  <a:cubicBezTo>
                    <a:pt x="56" y="25"/>
                    <a:pt x="70" y="25"/>
                    <a:pt x="84" y="25"/>
                  </a:cubicBezTo>
                  <a:cubicBezTo>
                    <a:pt x="95" y="25"/>
                    <a:pt x="106" y="26"/>
                    <a:pt x="117" y="27"/>
                  </a:cubicBezTo>
                  <a:cubicBezTo>
                    <a:pt x="134" y="27"/>
                    <a:pt x="151" y="25"/>
                    <a:pt x="168" y="26"/>
                  </a:cubicBezTo>
                  <a:cubicBezTo>
                    <a:pt x="176" y="27"/>
                    <a:pt x="184" y="27"/>
                    <a:pt x="192" y="29"/>
                  </a:cubicBezTo>
                  <a:cubicBezTo>
                    <a:pt x="200" y="30"/>
                    <a:pt x="208" y="31"/>
                    <a:pt x="216" y="30"/>
                  </a:cubicBezTo>
                  <a:cubicBezTo>
                    <a:pt x="219" y="29"/>
                    <a:pt x="221" y="29"/>
                    <a:pt x="223" y="29"/>
                  </a:cubicBezTo>
                  <a:cubicBezTo>
                    <a:pt x="228" y="29"/>
                    <a:pt x="233" y="28"/>
                    <a:pt x="237" y="28"/>
                  </a:cubicBezTo>
                  <a:cubicBezTo>
                    <a:pt x="240" y="28"/>
                    <a:pt x="243" y="27"/>
                    <a:pt x="246" y="27"/>
                  </a:cubicBezTo>
                  <a:cubicBezTo>
                    <a:pt x="255" y="27"/>
                    <a:pt x="264" y="25"/>
                    <a:pt x="272" y="23"/>
                  </a:cubicBezTo>
                  <a:cubicBezTo>
                    <a:pt x="280" y="20"/>
                    <a:pt x="288" y="18"/>
                    <a:pt x="296" y="20"/>
                  </a:cubicBezTo>
                  <a:cubicBezTo>
                    <a:pt x="297" y="20"/>
                    <a:pt x="299" y="20"/>
                    <a:pt x="301" y="21"/>
                  </a:cubicBezTo>
                  <a:cubicBezTo>
                    <a:pt x="301" y="16"/>
                    <a:pt x="303" y="12"/>
                    <a:pt x="30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6"/>
            <p:cNvSpPr>
              <a:spLocks noEditPoints="1"/>
            </p:cNvSpPr>
            <p:nvPr/>
          </p:nvSpPr>
          <p:spPr bwMode="auto">
            <a:xfrm>
              <a:off x="2621" y="3163"/>
              <a:ext cx="170" cy="228"/>
            </a:xfrm>
            <a:custGeom>
              <a:avLst/>
              <a:gdLst>
                <a:gd name="T0" fmla="*/ 27 w 30"/>
                <a:gd name="T1" fmla="*/ 38 h 40"/>
                <a:gd name="T2" fmla="*/ 15 w 30"/>
                <a:gd name="T3" fmla="*/ 38 h 40"/>
                <a:gd name="T4" fmla="*/ 3 w 30"/>
                <a:gd name="T5" fmla="*/ 40 h 40"/>
                <a:gd name="T6" fmla="*/ 1 w 30"/>
                <a:gd name="T7" fmla="*/ 36 h 40"/>
                <a:gd name="T8" fmla="*/ 7 w 30"/>
                <a:gd name="T9" fmla="*/ 26 h 40"/>
                <a:gd name="T10" fmla="*/ 21 w 30"/>
                <a:gd name="T11" fmla="*/ 0 h 40"/>
                <a:gd name="T12" fmla="*/ 27 w 30"/>
                <a:gd name="T13" fmla="*/ 5 h 40"/>
                <a:gd name="T14" fmla="*/ 28 w 30"/>
                <a:gd name="T15" fmla="*/ 8 h 40"/>
                <a:gd name="T16" fmla="*/ 29 w 30"/>
                <a:gd name="T17" fmla="*/ 30 h 40"/>
                <a:gd name="T18" fmla="*/ 27 w 30"/>
                <a:gd name="T19" fmla="*/ 38 h 40"/>
                <a:gd name="T20" fmla="*/ 23 w 30"/>
                <a:gd name="T21" fmla="*/ 28 h 40"/>
                <a:gd name="T22" fmla="*/ 23 w 30"/>
                <a:gd name="T23" fmla="*/ 18 h 40"/>
                <a:gd name="T24" fmla="*/ 17 w 30"/>
                <a:gd name="T25" fmla="*/ 14 h 40"/>
                <a:gd name="T26" fmla="*/ 11 w 30"/>
                <a:gd name="T27" fmla="*/ 32 h 40"/>
                <a:gd name="T28" fmla="*/ 23 w 30"/>
                <a:gd name="T29"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0">
                  <a:moveTo>
                    <a:pt x="27" y="38"/>
                  </a:moveTo>
                  <a:cubicBezTo>
                    <a:pt x="21" y="36"/>
                    <a:pt x="21" y="36"/>
                    <a:pt x="15" y="38"/>
                  </a:cubicBezTo>
                  <a:cubicBezTo>
                    <a:pt x="11" y="39"/>
                    <a:pt x="7" y="39"/>
                    <a:pt x="3" y="40"/>
                  </a:cubicBezTo>
                  <a:cubicBezTo>
                    <a:pt x="1" y="40"/>
                    <a:pt x="0" y="37"/>
                    <a:pt x="1" y="36"/>
                  </a:cubicBezTo>
                  <a:cubicBezTo>
                    <a:pt x="5" y="34"/>
                    <a:pt x="6" y="30"/>
                    <a:pt x="7" y="26"/>
                  </a:cubicBezTo>
                  <a:cubicBezTo>
                    <a:pt x="9" y="19"/>
                    <a:pt x="15" y="7"/>
                    <a:pt x="21" y="0"/>
                  </a:cubicBezTo>
                  <a:cubicBezTo>
                    <a:pt x="23" y="2"/>
                    <a:pt x="25" y="3"/>
                    <a:pt x="27" y="5"/>
                  </a:cubicBezTo>
                  <a:cubicBezTo>
                    <a:pt x="28" y="6"/>
                    <a:pt x="28" y="7"/>
                    <a:pt x="28" y="8"/>
                  </a:cubicBezTo>
                  <a:cubicBezTo>
                    <a:pt x="28" y="15"/>
                    <a:pt x="28" y="23"/>
                    <a:pt x="29" y="30"/>
                  </a:cubicBezTo>
                  <a:cubicBezTo>
                    <a:pt x="30" y="33"/>
                    <a:pt x="29" y="36"/>
                    <a:pt x="27" y="38"/>
                  </a:cubicBezTo>
                  <a:close/>
                  <a:moveTo>
                    <a:pt x="23" y="28"/>
                  </a:moveTo>
                  <a:cubicBezTo>
                    <a:pt x="23" y="24"/>
                    <a:pt x="23" y="21"/>
                    <a:pt x="23" y="18"/>
                  </a:cubicBezTo>
                  <a:cubicBezTo>
                    <a:pt x="21" y="16"/>
                    <a:pt x="19" y="15"/>
                    <a:pt x="17" y="14"/>
                  </a:cubicBezTo>
                  <a:cubicBezTo>
                    <a:pt x="14" y="20"/>
                    <a:pt x="10" y="25"/>
                    <a:pt x="11" y="32"/>
                  </a:cubicBezTo>
                  <a:cubicBezTo>
                    <a:pt x="17" y="32"/>
                    <a:pt x="17" y="32"/>
                    <a:pt x="2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TextBox 76"/>
          <p:cNvSpPr txBox="1"/>
          <p:nvPr/>
        </p:nvSpPr>
        <p:spPr>
          <a:xfrm>
            <a:off x="8395615" y="2204401"/>
            <a:ext cx="1554517" cy="400110"/>
          </a:xfrm>
          <a:prstGeom prst="rect">
            <a:avLst/>
          </a:prstGeom>
          <a:noFill/>
        </p:spPr>
        <p:txBody>
          <a:bodyPr wrap="square" rtlCol="0">
            <a:spAutoFit/>
          </a:bodyPr>
          <a:lstStyle/>
          <a:p>
            <a:r>
              <a:rPr lang="zh-CN" altLang="en-US" sz="2000" dirty="0">
                <a:solidFill>
                  <a:srgbClr val="35AFA2"/>
                </a:solidFill>
                <a:latin typeface="方正卡通简体" panose="03000509000000000000" pitchFamily="65" charset="-122"/>
                <a:ea typeface="方正卡通简体" panose="03000509000000000000" pitchFamily="65" charset="-122"/>
              </a:rPr>
              <a:t>添加标题</a:t>
            </a:r>
          </a:p>
        </p:txBody>
      </p:sp>
      <p:sp>
        <p:nvSpPr>
          <p:cNvPr id="28" name="文本框 27"/>
          <p:cNvSpPr txBox="1"/>
          <p:nvPr/>
        </p:nvSpPr>
        <p:spPr>
          <a:xfrm>
            <a:off x="8395616" y="2976436"/>
            <a:ext cx="2346774" cy="972574"/>
          </a:xfrm>
          <a:prstGeom prst="rect">
            <a:avLst/>
          </a:prstGeom>
          <a:noFill/>
        </p:spPr>
        <p:txBody>
          <a:bodyPr wrap="square" rtlCol="0">
            <a:spAutoFit/>
          </a:bodyPr>
          <a:lstStyle/>
          <a:p>
            <a:pPr>
              <a:lnSpc>
                <a:spcPct val="130000"/>
              </a:lnSpc>
            </a:pPr>
            <a:r>
              <a:rPr lang="en-US" altLang="zh-CN" sz="1100" dirty="0">
                <a:solidFill>
                  <a:srgbClr val="3C3C3B"/>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14781" y="322990"/>
            <a:ext cx="710064" cy="665123"/>
            <a:chOff x="1753" y="198"/>
            <a:chExt cx="4187" cy="3922"/>
          </a:xfrm>
          <a:solidFill>
            <a:srgbClr val="35AFA2"/>
          </a:solidFill>
        </p:grpSpPr>
        <p:sp>
          <p:nvSpPr>
            <p:cNvPr id="5" name="Freeform 5"/>
            <p:cNvSpPr>
              <a:spLocks noEditPoints="1"/>
            </p:cNvSpPr>
            <p:nvPr/>
          </p:nvSpPr>
          <p:spPr bwMode="auto">
            <a:xfrm>
              <a:off x="1753" y="198"/>
              <a:ext cx="4187" cy="3922"/>
            </a:xfrm>
            <a:custGeom>
              <a:avLst/>
              <a:gdLst>
                <a:gd name="T0" fmla="*/ 1560 w 2000"/>
                <a:gd name="T1" fmla="*/ 1664 h 1871"/>
                <a:gd name="T2" fmla="*/ 1209 w 2000"/>
                <a:gd name="T3" fmla="*/ 1865 h 1871"/>
                <a:gd name="T4" fmla="*/ 293 w 2000"/>
                <a:gd name="T5" fmla="*/ 1868 h 1871"/>
                <a:gd name="T6" fmla="*/ 190 w 2000"/>
                <a:gd name="T7" fmla="*/ 1645 h 1871"/>
                <a:gd name="T8" fmla="*/ 90 w 2000"/>
                <a:gd name="T9" fmla="*/ 1595 h 1871"/>
                <a:gd name="T10" fmla="*/ 94 w 2000"/>
                <a:gd name="T11" fmla="*/ 1358 h 1871"/>
                <a:gd name="T12" fmla="*/ 77 w 2000"/>
                <a:gd name="T13" fmla="*/ 1302 h 1871"/>
                <a:gd name="T14" fmla="*/ 183 w 2000"/>
                <a:gd name="T15" fmla="*/ 1058 h 1871"/>
                <a:gd name="T16" fmla="*/ 90 w 2000"/>
                <a:gd name="T17" fmla="*/ 1003 h 1871"/>
                <a:gd name="T18" fmla="*/ 93 w 2000"/>
                <a:gd name="T19" fmla="*/ 716 h 1871"/>
                <a:gd name="T20" fmla="*/ 27 w 2000"/>
                <a:gd name="T21" fmla="*/ 671 h 1871"/>
                <a:gd name="T22" fmla="*/ 142 w 2000"/>
                <a:gd name="T23" fmla="*/ 389 h 1871"/>
                <a:gd name="T24" fmla="*/ 60 w 2000"/>
                <a:gd name="T25" fmla="*/ 338 h 1871"/>
                <a:gd name="T26" fmla="*/ 197 w 2000"/>
                <a:gd name="T27" fmla="*/ 233 h 1871"/>
                <a:gd name="T28" fmla="*/ 578 w 2000"/>
                <a:gd name="T29" fmla="*/ 34 h 1871"/>
                <a:gd name="T30" fmla="*/ 1547 w 2000"/>
                <a:gd name="T31" fmla="*/ 35 h 1871"/>
                <a:gd name="T32" fmla="*/ 1560 w 2000"/>
                <a:gd name="T33" fmla="*/ 525 h 1871"/>
                <a:gd name="T34" fmla="*/ 1713 w 2000"/>
                <a:gd name="T35" fmla="*/ 341 h 1871"/>
                <a:gd name="T36" fmla="*/ 1973 w 2000"/>
                <a:gd name="T37" fmla="*/ 499 h 1871"/>
                <a:gd name="T38" fmla="*/ 1552 w 2000"/>
                <a:gd name="T39" fmla="*/ 1223 h 1871"/>
                <a:gd name="T40" fmla="*/ 392 w 2000"/>
                <a:gd name="T41" fmla="*/ 1819 h 1871"/>
                <a:gd name="T42" fmla="*/ 1499 w 2000"/>
                <a:gd name="T43" fmla="*/ 1721 h 1871"/>
                <a:gd name="T44" fmla="*/ 1507 w 2000"/>
                <a:gd name="T45" fmla="*/ 1279 h 1871"/>
                <a:gd name="T46" fmla="*/ 1064 w 2000"/>
                <a:gd name="T47" fmla="*/ 1709 h 1871"/>
                <a:gd name="T48" fmla="*/ 1052 w 2000"/>
                <a:gd name="T49" fmla="*/ 1549 h 1871"/>
                <a:gd name="T50" fmla="*/ 1510 w 2000"/>
                <a:gd name="T51" fmla="*/ 599 h 1871"/>
                <a:gd name="T52" fmla="*/ 1491 w 2000"/>
                <a:gd name="T53" fmla="*/ 154 h 1871"/>
                <a:gd name="T54" fmla="*/ 1125 w 2000"/>
                <a:gd name="T55" fmla="*/ 64 h 1871"/>
                <a:gd name="T56" fmla="*/ 255 w 2000"/>
                <a:gd name="T57" fmla="*/ 164 h 1871"/>
                <a:gd name="T58" fmla="*/ 380 w 2000"/>
                <a:gd name="T59" fmla="*/ 382 h 1871"/>
                <a:gd name="T60" fmla="*/ 249 w 2000"/>
                <a:gd name="T61" fmla="*/ 668 h 1871"/>
                <a:gd name="T62" fmla="*/ 387 w 2000"/>
                <a:gd name="T63" fmla="*/ 711 h 1871"/>
                <a:gd name="T64" fmla="*/ 247 w 2000"/>
                <a:gd name="T65" fmla="*/ 719 h 1871"/>
                <a:gd name="T66" fmla="*/ 352 w 2000"/>
                <a:gd name="T67" fmla="*/ 1031 h 1871"/>
                <a:gd name="T68" fmla="*/ 230 w 2000"/>
                <a:gd name="T69" fmla="*/ 1302 h 1871"/>
                <a:gd name="T70" fmla="*/ 372 w 2000"/>
                <a:gd name="T71" fmla="*/ 1338 h 1871"/>
                <a:gd name="T72" fmla="*/ 254 w 2000"/>
                <a:gd name="T73" fmla="*/ 1584 h 1871"/>
                <a:gd name="T74" fmla="*/ 436 w 2000"/>
                <a:gd name="T75" fmla="*/ 1612 h 1871"/>
                <a:gd name="T76" fmla="*/ 250 w 2000"/>
                <a:gd name="T77" fmla="*/ 1639 h 1871"/>
                <a:gd name="T78" fmla="*/ 1820 w 2000"/>
                <a:gd name="T79" fmla="*/ 727 h 1871"/>
                <a:gd name="T80" fmla="*/ 1649 w 2000"/>
                <a:gd name="T81" fmla="*/ 591 h 1871"/>
                <a:gd name="T82" fmla="*/ 1429 w 2000"/>
                <a:gd name="T83" fmla="*/ 1308 h 1871"/>
                <a:gd name="T84" fmla="*/ 1232 w 2000"/>
                <a:gd name="T85" fmla="*/ 1263 h 1871"/>
                <a:gd name="T86" fmla="*/ 1084 w 2000"/>
                <a:gd name="T87" fmla="*/ 1641 h 1871"/>
                <a:gd name="T88" fmla="*/ 1645 w 2000"/>
                <a:gd name="T89" fmla="*/ 532 h 1871"/>
                <a:gd name="T90" fmla="*/ 1886 w 2000"/>
                <a:gd name="T91" fmla="*/ 612 h 1871"/>
                <a:gd name="T92" fmla="*/ 1626 w 2000"/>
                <a:gd name="T93" fmla="*/ 52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0" h="1871">
                  <a:moveTo>
                    <a:pt x="1552" y="1223"/>
                  </a:moveTo>
                  <a:cubicBezTo>
                    <a:pt x="1557" y="1241"/>
                    <a:pt x="1563" y="1253"/>
                    <a:pt x="1563" y="1266"/>
                  </a:cubicBezTo>
                  <a:cubicBezTo>
                    <a:pt x="1563" y="1399"/>
                    <a:pt x="1562" y="1531"/>
                    <a:pt x="1560" y="1664"/>
                  </a:cubicBezTo>
                  <a:cubicBezTo>
                    <a:pt x="1559" y="1699"/>
                    <a:pt x="1556" y="1734"/>
                    <a:pt x="1553" y="1770"/>
                  </a:cubicBezTo>
                  <a:cubicBezTo>
                    <a:pt x="1548" y="1827"/>
                    <a:pt x="1533" y="1856"/>
                    <a:pt x="1454" y="1862"/>
                  </a:cubicBezTo>
                  <a:cubicBezTo>
                    <a:pt x="1373" y="1868"/>
                    <a:pt x="1291" y="1865"/>
                    <a:pt x="1209" y="1865"/>
                  </a:cubicBezTo>
                  <a:cubicBezTo>
                    <a:pt x="960" y="1866"/>
                    <a:pt x="712" y="1865"/>
                    <a:pt x="463" y="1865"/>
                  </a:cubicBezTo>
                  <a:cubicBezTo>
                    <a:pt x="422" y="1866"/>
                    <a:pt x="382" y="1870"/>
                    <a:pt x="341" y="1871"/>
                  </a:cubicBezTo>
                  <a:cubicBezTo>
                    <a:pt x="325" y="1871"/>
                    <a:pt x="309" y="1870"/>
                    <a:pt x="293" y="1868"/>
                  </a:cubicBezTo>
                  <a:cubicBezTo>
                    <a:pt x="246" y="1864"/>
                    <a:pt x="218" y="1836"/>
                    <a:pt x="209" y="1791"/>
                  </a:cubicBezTo>
                  <a:cubicBezTo>
                    <a:pt x="201" y="1755"/>
                    <a:pt x="197" y="1718"/>
                    <a:pt x="192" y="1681"/>
                  </a:cubicBezTo>
                  <a:cubicBezTo>
                    <a:pt x="191" y="1670"/>
                    <a:pt x="191" y="1659"/>
                    <a:pt x="190" y="1645"/>
                  </a:cubicBezTo>
                  <a:cubicBezTo>
                    <a:pt x="156" y="1647"/>
                    <a:pt x="124" y="1648"/>
                    <a:pt x="91" y="1651"/>
                  </a:cubicBezTo>
                  <a:cubicBezTo>
                    <a:pt x="75" y="1652"/>
                    <a:pt x="60" y="1651"/>
                    <a:pt x="57" y="1630"/>
                  </a:cubicBezTo>
                  <a:cubicBezTo>
                    <a:pt x="55" y="1613"/>
                    <a:pt x="70" y="1597"/>
                    <a:pt x="90" y="1595"/>
                  </a:cubicBezTo>
                  <a:cubicBezTo>
                    <a:pt x="122" y="1592"/>
                    <a:pt x="154" y="1589"/>
                    <a:pt x="191" y="1586"/>
                  </a:cubicBezTo>
                  <a:cubicBezTo>
                    <a:pt x="188" y="1511"/>
                    <a:pt x="186" y="1435"/>
                    <a:pt x="184" y="1358"/>
                  </a:cubicBezTo>
                  <a:cubicBezTo>
                    <a:pt x="152" y="1358"/>
                    <a:pt x="123" y="1358"/>
                    <a:pt x="94" y="1358"/>
                  </a:cubicBezTo>
                  <a:cubicBezTo>
                    <a:pt x="87" y="1358"/>
                    <a:pt x="80" y="1358"/>
                    <a:pt x="74" y="1357"/>
                  </a:cubicBezTo>
                  <a:cubicBezTo>
                    <a:pt x="58" y="1356"/>
                    <a:pt x="48" y="1346"/>
                    <a:pt x="49" y="1330"/>
                  </a:cubicBezTo>
                  <a:cubicBezTo>
                    <a:pt x="50" y="1313"/>
                    <a:pt x="59" y="1302"/>
                    <a:pt x="77" y="1302"/>
                  </a:cubicBezTo>
                  <a:cubicBezTo>
                    <a:pt x="104" y="1302"/>
                    <a:pt x="130" y="1302"/>
                    <a:pt x="157" y="1302"/>
                  </a:cubicBezTo>
                  <a:cubicBezTo>
                    <a:pt x="164" y="1302"/>
                    <a:pt x="171" y="1302"/>
                    <a:pt x="183" y="1302"/>
                  </a:cubicBezTo>
                  <a:cubicBezTo>
                    <a:pt x="183" y="1220"/>
                    <a:pt x="183" y="1141"/>
                    <a:pt x="183" y="1058"/>
                  </a:cubicBezTo>
                  <a:cubicBezTo>
                    <a:pt x="153" y="1058"/>
                    <a:pt x="121" y="1059"/>
                    <a:pt x="89" y="1058"/>
                  </a:cubicBezTo>
                  <a:cubicBezTo>
                    <a:pt x="64" y="1058"/>
                    <a:pt x="52" y="1049"/>
                    <a:pt x="52" y="1032"/>
                  </a:cubicBezTo>
                  <a:cubicBezTo>
                    <a:pt x="53" y="1013"/>
                    <a:pt x="67" y="1003"/>
                    <a:pt x="90" y="1003"/>
                  </a:cubicBezTo>
                  <a:cubicBezTo>
                    <a:pt x="122" y="1003"/>
                    <a:pt x="154" y="1003"/>
                    <a:pt x="190" y="1003"/>
                  </a:cubicBezTo>
                  <a:cubicBezTo>
                    <a:pt x="194" y="907"/>
                    <a:pt x="198" y="813"/>
                    <a:pt x="202" y="715"/>
                  </a:cubicBezTo>
                  <a:cubicBezTo>
                    <a:pt x="163" y="715"/>
                    <a:pt x="128" y="715"/>
                    <a:pt x="93" y="716"/>
                  </a:cubicBezTo>
                  <a:cubicBezTo>
                    <a:pt x="73" y="716"/>
                    <a:pt x="53" y="719"/>
                    <a:pt x="33" y="721"/>
                  </a:cubicBezTo>
                  <a:cubicBezTo>
                    <a:pt x="14" y="723"/>
                    <a:pt x="3" y="716"/>
                    <a:pt x="2" y="700"/>
                  </a:cubicBezTo>
                  <a:cubicBezTo>
                    <a:pt x="0" y="684"/>
                    <a:pt x="10" y="672"/>
                    <a:pt x="27" y="671"/>
                  </a:cubicBezTo>
                  <a:cubicBezTo>
                    <a:pt x="84" y="667"/>
                    <a:pt x="142" y="664"/>
                    <a:pt x="199" y="660"/>
                  </a:cubicBezTo>
                  <a:cubicBezTo>
                    <a:pt x="199" y="572"/>
                    <a:pt x="199" y="482"/>
                    <a:pt x="199" y="389"/>
                  </a:cubicBezTo>
                  <a:cubicBezTo>
                    <a:pt x="178" y="389"/>
                    <a:pt x="160" y="388"/>
                    <a:pt x="142" y="389"/>
                  </a:cubicBezTo>
                  <a:cubicBezTo>
                    <a:pt x="116" y="390"/>
                    <a:pt x="90" y="390"/>
                    <a:pt x="64" y="392"/>
                  </a:cubicBezTo>
                  <a:cubicBezTo>
                    <a:pt x="43" y="394"/>
                    <a:pt x="34" y="388"/>
                    <a:pt x="32" y="372"/>
                  </a:cubicBezTo>
                  <a:cubicBezTo>
                    <a:pt x="30" y="354"/>
                    <a:pt x="40" y="339"/>
                    <a:pt x="60" y="338"/>
                  </a:cubicBezTo>
                  <a:cubicBezTo>
                    <a:pt x="95" y="335"/>
                    <a:pt x="131" y="335"/>
                    <a:pt x="167" y="333"/>
                  </a:cubicBezTo>
                  <a:cubicBezTo>
                    <a:pt x="176" y="333"/>
                    <a:pt x="184" y="333"/>
                    <a:pt x="197" y="333"/>
                  </a:cubicBezTo>
                  <a:cubicBezTo>
                    <a:pt x="197" y="299"/>
                    <a:pt x="197" y="266"/>
                    <a:pt x="197" y="233"/>
                  </a:cubicBezTo>
                  <a:cubicBezTo>
                    <a:pt x="197" y="191"/>
                    <a:pt x="195" y="149"/>
                    <a:pt x="200" y="108"/>
                  </a:cubicBezTo>
                  <a:cubicBezTo>
                    <a:pt x="205" y="62"/>
                    <a:pt x="230" y="44"/>
                    <a:pt x="276" y="43"/>
                  </a:cubicBezTo>
                  <a:cubicBezTo>
                    <a:pt x="377" y="40"/>
                    <a:pt x="477" y="38"/>
                    <a:pt x="578" y="34"/>
                  </a:cubicBezTo>
                  <a:cubicBezTo>
                    <a:pt x="783" y="27"/>
                    <a:pt x="988" y="19"/>
                    <a:pt x="1193" y="12"/>
                  </a:cubicBezTo>
                  <a:cubicBezTo>
                    <a:pt x="1300" y="8"/>
                    <a:pt x="1406" y="4"/>
                    <a:pt x="1513" y="1"/>
                  </a:cubicBezTo>
                  <a:cubicBezTo>
                    <a:pt x="1536" y="0"/>
                    <a:pt x="1545" y="9"/>
                    <a:pt x="1547" y="35"/>
                  </a:cubicBezTo>
                  <a:cubicBezTo>
                    <a:pt x="1550" y="86"/>
                    <a:pt x="1554" y="138"/>
                    <a:pt x="1555" y="189"/>
                  </a:cubicBezTo>
                  <a:cubicBezTo>
                    <a:pt x="1558" y="294"/>
                    <a:pt x="1559" y="399"/>
                    <a:pt x="1560" y="505"/>
                  </a:cubicBezTo>
                  <a:cubicBezTo>
                    <a:pt x="1560" y="509"/>
                    <a:pt x="1560" y="514"/>
                    <a:pt x="1560" y="525"/>
                  </a:cubicBezTo>
                  <a:cubicBezTo>
                    <a:pt x="1567" y="515"/>
                    <a:pt x="1571" y="510"/>
                    <a:pt x="1575" y="505"/>
                  </a:cubicBezTo>
                  <a:cubicBezTo>
                    <a:pt x="1612" y="455"/>
                    <a:pt x="1650" y="404"/>
                    <a:pt x="1688" y="355"/>
                  </a:cubicBezTo>
                  <a:cubicBezTo>
                    <a:pt x="1693" y="348"/>
                    <a:pt x="1706" y="340"/>
                    <a:pt x="1713" y="341"/>
                  </a:cubicBezTo>
                  <a:cubicBezTo>
                    <a:pt x="1721" y="343"/>
                    <a:pt x="1726" y="356"/>
                    <a:pt x="1733" y="363"/>
                  </a:cubicBezTo>
                  <a:cubicBezTo>
                    <a:pt x="1738" y="370"/>
                    <a:pt x="1744" y="378"/>
                    <a:pt x="1751" y="382"/>
                  </a:cubicBezTo>
                  <a:cubicBezTo>
                    <a:pt x="1825" y="421"/>
                    <a:pt x="1899" y="460"/>
                    <a:pt x="1973" y="499"/>
                  </a:cubicBezTo>
                  <a:cubicBezTo>
                    <a:pt x="1995" y="511"/>
                    <a:pt x="2000" y="525"/>
                    <a:pt x="1988" y="545"/>
                  </a:cubicBezTo>
                  <a:cubicBezTo>
                    <a:pt x="1874" y="741"/>
                    <a:pt x="1762" y="937"/>
                    <a:pt x="1629" y="1120"/>
                  </a:cubicBezTo>
                  <a:cubicBezTo>
                    <a:pt x="1602" y="1157"/>
                    <a:pt x="1575" y="1192"/>
                    <a:pt x="1552" y="1223"/>
                  </a:cubicBezTo>
                  <a:close/>
                  <a:moveTo>
                    <a:pt x="250" y="1639"/>
                  </a:moveTo>
                  <a:cubicBezTo>
                    <a:pt x="262" y="1680"/>
                    <a:pt x="269" y="1715"/>
                    <a:pt x="283" y="1748"/>
                  </a:cubicBezTo>
                  <a:cubicBezTo>
                    <a:pt x="302" y="1796"/>
                    <a:pt x="339" y="1818"/>
                    <a:pt x="392" y="1819"/>
                  </a:cubicBezTo>
                  <a:cubicBezTo>
                    <a:pt x="619" y="1819"/>
                    <a:pt x="845" y="1822"/>
                    <a:pt x="1072" y="1822"/>
                  </a:cubicBezTo>
                  <a:cubicBezTo>
                    <a:pt x="1176" y="1822"/>
                    <a:pt x="1280" y="1819"/>
                    <a:pt x="1383" y="1814"/>
                  </a:cubicBezTo>
                  <a:cubicBezTo>
                    <a:pt x="1451" y="1811"/>
                    <a:pt x="1488" y="1778"/>
                    <a:pt x="1499" y="1721"/>
                  </a:cubicBezTo>
                  <a:cubicBezTo>
                    <a:pt x="1502" y="1702"/>
                    <a:pt x="1503" y="1682"/>
                    <a:pt x="1504" y="1663"/>
                  </a:cubicBezTo>
                  <a:cubicBezTo>
                    <a:pt x="1505" y="1553"/>
                    <a:pt x="1506" y="1443"/>
                    <a:pt x="1507" y="1333"/>
                  </a:cubicBezTo>
                  <a:cubicBezTo>
                    <a:pt x="1508" y="1317"/>
                    <a:pt x="1507" y="1300"/>
                    <a:pt x="1507" y="1279"/>
                  </a:cubicBezTo>
                  <a:cubicBezTo>
                    <a:pt x="1499" y="1289"/>
                    <a:pt x="1494" y="1296"/>
                    <a:pt x="1489" y="1302"/>
                  </a:cubicBezTo>
                  <a:cubicBezTo>
                    <a:pt x="1415" y="1388"/>
                    <a:pt x="1344" y="1476"/>
                    <a:pt x="1267" y="1559"/>
                  </a:cubicBezTo>
                  <a:cubicBezTo>
                    <a:pt x="1210" y="1621"/>
                    <a:pt x="1141" y="1671"/>
                    <a:pt x="1064" y="1709"/>
                  </a:cubicBezTo>
                  <a:cubicBezTo>
                    <a:pt x="1050" y="1717"/>
                    <a:pt x="1035" y="1724"/>
                    <a:pt x="1020" y="1712"/>
                  </a:cubicBezTo>
                  <a:cubicBezTo>
                    <a:pt x="1005" y="1700"/>
                    <a:pt x="1013" y="1685"/>
                    <a:pt x="1017" y="1671"/>
                  </a:cubicBezTo>
                  <a:cubicBezTo>
                    <a:pt x="1028" y="1630"/>
                    <a:pt x="1040" y="1590"/>
                    <a:pt x="1052" y="1549"/>
                  </a:cubicBezTo>
                  <a:cubicBezTo>
                    <a:pt x="1088" y="1431"/>
                    <a:pt x="1126" y="1313"/>
                    <a:pt x="1181" y="1202"/>
                  </a:cubicBezTo>
                  <a:cubicBezTo>
                    <a:pt x="1228" y="1106"/>
                    <a:pt x="1280" y="1012"/>
                    <a:pt x="1331" y="918"/>
                  </a:cubicBezTo>
                  <a:cubicBezTo>
                    <a:pt x="1391" y="809"/>
                    <a:pt x="1452" y="702"/>
                    <a:pt x="1510" y="599"/>
                  </a:cubicBezTo>
                  <a:cubicBezTo>
                    <a:pt x="1506" y="582"/>
                    <a:pt x="1501" y="568"/>
                    <a:pt x="1500" y="554"/>
                  </a:cubicBezTo>
                  <a:cubicBezTo>
                    <a:pt x="1499" y="531"/>
                    <a:pt x="1502" y="509"/>
                    <a:pt x="1501" y="486"/>
                  </a:cubicBezTo>
                  <a:cubicBezTo>
                    <a:pt x="1498" y="375"/>
                    <a:pt x="1496" y="265"/>
                    <a:pt x="1491" y="154"/>
                  </a:cubicBezTo>
                  <a:cubicBezTo>
                    <a:pt x="1490" y="112"/>
                    <a:pt x="1472" y="76"/>
                    <a:pt x="1426" y="64"/>
                  </a:cubicBezTo>
                  <a:cubicBezTo>
                    <a:pt x="1404" y="59"/>
                    <a:pt x="1380" y="55"/>
                    <a:pt x="1357" y="56"/>
                  </a:cubicBezTo>
                  <a:cubicBezTo>
                    <a:pt x="1280" y="57"/>
                    <a:pt x="1203" y="61"/>
                    <a:pt x="1125" y="64"/>
                  </a:cubicBezTo>
                  <a:cubicBezTo>
                    <a:pt x="971" y="70"/>
                    <a:pt x="817" y="76"/>
                    <a:pt x="662" y="82"/>
                  </a:cubicBezTo>
                  <a:cubicBezTo>
                    <a:pt x="558" y="87"/>
                    <a:pt x="453" y="90"/>
                    <a:pt x="348" y="95"/>
                  </a:cubicBezTo>
                  <a:cubicBezTo>
                    <a:pt x="297" y="98"/>
                    <a:pt x="262" y="120"/>
                    <a:pt x="255" y="164"/>
                  </a:cubicBezTo>
                  <a:cubicBezTo>
                    <a:pt x="247" y="220"/>
                    <a:pt x="248" y="277"/>
                    <a:pt x="246" y="334"/>
                  </a:cubicBezTo>
                  <a:cubicBezTo>
                    <a:pt x="286" y="338"/>
                    <a:pt x="320" y="342"/>
                    <a:pt x="354" y="346"/>
                  </a:cubicBezTo>
                  <a:cubicBezTo>
                    <a:pt x="374" y="349"/>
                    <a:pt x="383" y="363"/>
                    <a:pt x="380" y="382"/>
                  </a:cubicBezTo>
                  <a:cubicBezTo>
                    <a:pt x="378" y="398"/>
                    <a:pt x="368" y="403"/>
                    <a:pt x="347" y="400"/>
                  </a:cubicBezTo>
                  <a:cubicBezTo>
                    <a:pt x="315" y="397"/>
                    <a:pt x="283" y="394"/>
                    <a:pt x="249" y="391"/>
                  </a:cubicBezTo>
                  <a:cubicBezTo>
                    <a:pt x="249" y="485"/>
                    <a:pt x="249" y="576"/>
                    <a:pt x="249" y="668"/>
                  </a:cubicBezTo>
                  <a:cubicBezTo>
                    <a:pt x="257" y="669"/>
                    <a:pt x="265" y="669"/>
                    <a:pt x="272" y="671"/>
                  </a:cubicBezTo>
                  <a:cubicBezTo>
                    <a:pt x="303" y="676"/>
                    <a:pt x="335" y="681"/>
                    <a:pt x="366" y="687"/>
                  </a:cubicBezTo>
                  <a:cubicBezTo>
                    <a:pt x="379" y="689"/>
                    <a:pt x="390" y="697"/>
                    <a:pt x="387" y="711"/>
                  </a:cubicBezTo>
                  <a:cubicBezTo>
                    <a:pt x="386" y="721"/>
                    <a:pt x="378" y="731"/>
                    <a:pt x="371" y="737"/>
                  </a:cubicBezTo>
                  <a:cubicBezTo>
                    <a:pt x="366" y="741"/>
                    <a:pt x="355" y="738"/>
                    <a:pt x="348" y="737"/>
                  </a:cubicBezTo>
                  <a:cubicBezTo>
                    <a:pt x="314" y="731"/>
                    <a:pt x="281" y="725"/>
                    <a:pt x="247" y="719"/>
                  </a:cubicBezTo>
                  <a:cubicBezTo>
                    <a:pt x="240" y="815"/>
                    <a:pt x="233" y="908"/>
                    <a:pt x="226" y="1003"/>
                  </a:cubicBezTo>
                  <a:cubicBezTo>
                    <a:pt x="257" y="1003"/>
                    <a:pt x="287" y="1003"/>
                    <a:pt x="316" y="1003"/>
                  </a:cubicBezTo>
                  <a:cubicBezTo>
                    <a:pt x="339" y="1003"/>
                    <a:pt x="351" y="1012"/>
                    <a:pt x="352" y="1031"/>
                  </a:cubicBezTo>
                  <a:cubicBezTo>
                    <a:pt x="352" y="1049"/>
                    <a:pt x="340" y="1058"/>
                    <a:pt x="316" y="1058"/>
                  </a:cubicBezTo>
                  <a:cubicBezTo>
                    <a:pt x="286" y="1059"/>
                    <a:pt x="256" y="1058"/>
                    <a:pt x="222" y="1058"/>
                  </a:cubicBezTo>
                  <a:cubicBezTo>
                    <a:pt x="225" y="1141"/>
                    <a:pt x="228" y="1221"/>
                    <a:pt x="230" y="1302"/>
                  </a:cubicBezTo>
                  <a:cubicBezTo>
                    <a:pt x="240" y="1302"/>
                    <a:pt x="247" y="1302"/>
                    <a:pt x="254" y="1302"/>
                  </a:cubicBezTo>
                  <a:cubicBezTo>
                    <a:pt x="284" y="1302"/>
                    <a:pt x="314" y="1302"/>
                    <a:pt x="344" y="1302"/>
                  </a:cubicBezTo>
                  <a:cubicBezTo>
                    <a:pt x="365" y="1302"/>
                    <a:pt x="377" y="1318"/>
                    <a:pt x="372" y="1338"/>
                  </a:cubicBezTo>
                  <a:cubicBezTo>
                    <a:pt x="367" y="1353"/>
                    <a:pt x="355" y="1358"/>
                    <a:pt x="341" y="1358"/>
                  </a:cubicBezTo>
                  <a:cubicBezTo>
                    <a:pt x="306" y="1358"/>
                    <a:pt x="272" y="1358"/>
                    <a:pt x="238" y="1358"/>
                  </a:cubicBezTo>
                  <a:cubicBezTo>
                    <a:pt x="243" y="1434"/>
                    <a:pt x="248" y="1509"/>
                    <a:pt x="254" y="1584"/>
                  </a:cubicBezTo>
                  <a:cubicBezTo>
                    <a:pt x="260" y="1584"/>
                    <a:pt x="267" y="1584"/>
                    <a:pt x="273" y="1584"/>
                  </a:cubicBezTo>
                  <a:cubicBezTo>
                    <a:pt x="317" y="1584"/>
                    <a:pt x="360" y="1583"/>
                    <a:pt x="403" y="1583"/>
                  </a:cubicBezTo>
                  <a:cubicBezTo>
                    <a:pt x="424" y="1583"/>
                    <a:pt x="436" y="1594"/>
                    <a:pt x="436" y="1612"/>
                  </a:cubicBezTo>
                  <a:cubicBezTo>
                    <a:pt x="436" y="1630"/>
                    <a:pt x="427" y="1638"/>
                    <a:pt x="404" y="1639"/>
                  </a:cubicBezTo>
                  <a:cubicBezTo>
                    <a:pt x="398" y="1639"/>
                    <a:pt x="391" y="1639"/>
                    <a:pt x="384" y="1639"/>
                  </a:cubicBezTo>
                  <a:cubicBezTo>
                    <a:pt x="342" y="1639"/>
                    <a:pt x="299" y="1639"/>
                    <a:pt x="250" y="1639"/>
                  </a:cubicBezTo>
                  <a:close/>
                  <a:moveTo>
                    <a:pt x="1429" y="1308"/>
                  </a:moveTo>
                  <a:cubicBezTo>
                    <a:pt x="1435" y="1301"/>
                    <a:pt x="1438" y="1298"/>
                    <a:pt x="1441" y="1294"/>
                  </a:cubicBezTo>
                  <a:cubicBezTo>
                    <a:pt x="1580" y="1114"/>
                    <a:pt x="1702" y="921"/>
                    <a:pt x="1820" y="727"/>
                  </a:cubicBezTo>
                  <a:cubicBezTo>
                    <a:pt x="1823" y="722"/>
                    <a:pt x="1822" y="714"/>
                    <a:pt x="1820" y="708"/>
                  </a:cubicBezTo>
                  <a:cubicBezTo>
                    <a:pt x="1809" y="677"/>
                    <a:pt x="1783" y="660"/>
                    <a:pt x="1756" y="646"/>
                  </a:cubicBezTo>
                  <a:cubicBezTo>
                    <a:pt x="1720" y="628"/>
                    <a:pt x="1685" y="610"/>
                    <a:pt x="1649" y="591"/>
                  </a:cubicBezTo>
                  <a:cubicBezTo>
                    <a:pt x="1632" y="583"/>
                    <a:pt x="1615" y="574"/>
                    <a:pt x="1596" y="564"/>
                  </a:cubicBezTo>
                  <a:cubicBezTo>
                    <a:pt x="1466" y="775"/>
                    <a:pt x="1351" y="992"/>
                    <a:pt x="1233" y="1210"/>
                  </a:cubicBezTo>
                  <a:cubicBezTo>
                    <a:pt x="1319" y="1206"/>
                    <a:pt x="1375" y="1255"/>
                    <a:pt x="1429" y="1308"/>
                  </a:cubicBezTo>
                  <a:close/>
                  <a:moveTo>
                    <a:pt x="1397" y="1349"/>
                  </a:moveTo>
                  <a:cubicBezTo>
                    <a:pt x="1385" y="1339"/>
                    <a:pt x="1374" y="1331"/>
                    <a:pt x="1366" y="1321"/>
                  </a:cubicBezTo>
                  <a:cubicBezTo>
                    <a:pt x="1331" y="1279"/>
                    <a:pt x="1284" y="1266"/>
                    <a:pt x="1232" y="1263"/>
                  </a:cubicBezTo>
                  <a:cubicBezTo>
                    <a:pt x="1215" y="1262"/>
                    <a:pt x="1206" y="1267"/>
                    <a:pt x="1200" y="1283"/>
                  </a:cubicBezTo>
                  <a:cubicBezTo>
                    <a:pt x="1162" y="1397"/>
                    <a:pt x="1124" y="1511"/>
                    <a:pt x="1085" y="1625"/>
                  </a:cubicBezTo>
                  <a:cubicBezTo>
                    <a:pt x="1084" y="1629"/>
                    <a:pt x="1085" y="1634"/>
                    <a:pt x="1084" y="1641"/>
                  </a:cubicBezTo>
                  <a:cubicBezTo>
                    <a:pt x="1208" y="1562"/>
                    <a:pt x="1305" y="1460"/>
                    <a:pt x="1397" y="1349"/>
                  </a:cubicBezTo>
                  <a:close/>
                  <a:moveTo>
                    <a:pt x="1626" y="521"/>
                  </a:moveTo>
                  <a:cubicBezTo>
                    <a:pt x="1633" y="526"/>
                    <a:pt x="1639" y="529"/>
                    <a:pt x="1645" y="532"/>
                  </a:cubicBezTo>
                  <a:cubicBezTo>
                    <a:pt x="1689" y="556"/>
                    <a:pt x="1734" y="580"/>
                    <a:pt x="1778" y="605"/>
                  </a:cubicBezTo>
                  <a:cubicBezTo>
                    <a:pt x="1806" y="621"/>
                    <a:pt x="1833" y="640"/>
                    <a:pt x="1862" y="659"/>
                  </a:cubicBezTo>
                  <a:cubicBezTo>
                    <a:pt x="1869" y="646"/>
                    <a:pt x="1879" y="630"/>
                    <a:pt x="1886" y="612"/>
                  </a:cubicBezTo>
                  <a:cubicBezTo>
                    <a:pt x="1906" y="564"/>
                    <a:pt x="1897" y="525"/>
                    <a:pt x="1854" y="497"/>
                  </a:cubicBezTo>
                  <a:cubicBezTo>
                    <a:pt x="1807" y="466"/>
                    <a:pt x="1755" y="443"/>
                    <a:pt x="1704" y="417"/>
                  </a:cubicBezTo>
                  <a:cubicBezTo>
                    <a:pt x="1677" y="453"/>
                    <a:pt x="1652" y="487"/>
                    <a:pt x="1626" y="5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015" y="1728"/>
              <a:ext cx="1294" cy="118"/>
            </a:xfrm>
            <a:custGeom>
              <a:avLst/>
              <a:gdLst>
                <a:gd name="T0" fmla="*/ 313 w 618"/>
                <a:gd name="T1" fmla="*/ 0 h 56"/>
                <a:gd name="T2" fmla="*/ 585 w 618"/>
                <a:gd name="T3" fmla="*/ 0 h 56"/>
                <a:gd name="T4" fmla="*/ 618 w 618"/>
                <a:gd name="T5" fmla="*/ 28 h 56"/>
                <a:gd name="T6" fmla="*/ 585 w 618"/>
                <a:gd name="T7" fmla="*/ 56 h 56"/>
                <a:gd name="T8" fmla="*/ 33 w 618"/>
                <a:gd name="T9" fmla="*/ 56 h 56"/>
                <a:gd name="T10" fmla="*/ 1 w 618"/>
                <a:gd name="T11" fmla="*/ 30 h 56"/>
                <a:gd name="T12" fmla="*/ 35 w 618"/>
                <a:gd name="T13" fmla="*/ 0 h 56"/>
                <a:gd name="T14" fmla="*/ 313 w 61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8" h="56">
                  <a:moveTo>
                    <a:pt x="313" y="0"/>
                  </a:moveTo>
                  <a:cubicBezTo>
                    <a:pt x="404" y="0"/>
                    <a:pt x="494" y="0"/>
                    <a:pt x="585" y="0"/>
                  </a:cubicBezTo>
                  <a:cubicBezTo>
                    <a:pt x="608" y="0"/>
                    <a:pt x="618" y="9"/>
                    <a:pt x="618" y="28"/>
                  </a:cubicBezTo>
                  <a:cubicBezTo>
                    <a:pt x="618" y="47"/>
                    <a:pt x="608" y="56"/>
                    <a:pt x="585" y="56"/>
                  </a:cubicBezTo>
                  <a:cubicBezTo>
                    <a:pt x="401" y="56"/>
                    <a:pt x="217" y="56"/>
                    <a:pt x="33" y="56"/>
                  </a:cubicBezTo>
                  <a:cubicBezTo>
                    <a:pt x="11" y="56"/>
                    <a:pt x="1" y="47"/>
                    <a:pt x="1" y="30"/>
                  </a:cubicBezTo>
                  <a:cubicBezTo>
                    <a:pt x="0" y="10"/>
                    <a:pt x="12" y="0"/>
                    <a:pt x="35" y="0"/>
                  </a:cubicBezTo>
                  <a:cubicBezTo>
                    <a:pt x="128" y="0"/>
                    <a:pt x="220" y="0"/>
                    <a:pt x="3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992" y="1057"/>
              <a:ext cx="1273" cy="118"/>
            </a:xfrm>
            <a:custGeom>
              <a:avLst/>
              <a:gdLst>
                <a:gd name="T0" fmla="*/ 304 w 608"/>
                <a:gd name="T1" fmla="*/ 0 h 56"/>
                <a:gd name="T2" fmla="*/ 573 w 608"/>
                <a:gd name="T3" fmla="*/ 0 h 56"/>
                <a:gd name="T4" fmla="*/ 603 w 608"/>
                <a:gd name="T5" fmla="*/ 34 h 56"/>
                <a:gd name="T6" fmla="*/ 570 w 608"/>
                <a:gd name="T7" fmla="*/ 56 h 56"/>
                <a:gd name="T8" fmla="*/ 347 w 608"/>
                <a:gd name="T9" fmla="*/ 56 h 56"/>
                <a:gd name="T10" fmla="*/ 39 w 608"/>
                <a:gd name="T11" fmla="*/ 56 h 56"/>
                <a:gd name="T12" fmla="*/ 4 w 608"/>
                <a:gd name="T13" fmla="*/ 35 h 56"/>
                <a:gd name="T14" fmla="*/ 36 w 608"/>
                <a:gd name="T15" fmla="*/ 0 h 56"/>
                <a:gd name="T16" fmla="*/ 304 w 608"/>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8" h="56">
                  <a:moveTo>
                    <a:pt x="304" y="0"/>
                  </a:moveTo>
                  <a:cubicBezTo>
                    <a:pt x="394" y="0"/>
                    <a:pt x="484" y="0"/>
                    <a:pt x="573" y="0"/>
                  </a:cubicBezTo>
                  <a:cubicBezTo>
                    <a:pt x="596" y="0"/>
                    <a:pt x="608" y="14"/>
                    <a:pt x="603" y="34"/>
                  </a:cubicBezTo>
                  <a:cubicBezTo>
                    <a:pt x="599" y="52"/>
                    <a:pt x="587" y="56"/>
                    <a:pt x="570" y="56"/>
                  </a:cubicBezTo>
                  <a:cubicBezTo>
                    <a:pt x="496" y="56"/>
                    <a:pt x="421" y="56"/>
                    <a:pt x="347" y="56"/>
                  </a:cubicBezTo>
                  <a:cubicBezTo>
                    <a:pt x="244" y="56"/>
                    <a:pt x="142" y="56"/>
                    <a:pt x="39" y="56"/>
                  </a:cubicBezTo>
                  <a:cubicBezTo>
                    <a:pt x="23" y="56"/>
                    <a:pt x="8" y="55"/>
                    <a:pt x="4" y="35"/>
                  </a:cubicBezTo>
                  <a:cubicBezTo>
                    <a:pt x="0" y="14"/>
                    <a:pt x="13" y="0"/>
                    <a:pt x="36" y="0"/>
                  </a:cubicBezTo>
                  <a:cubicBezTo>
                    <a:pt x="125" y="0"/>
                    <a:pt x="215" y="0"/>
                    <a:pt x="3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026" y="2424"/>
              <a:ext cx="839" cy="128"/>
            </a:xfrm>
            <a:custGeom>
              <a:avLst/>
              <a:gdLst>
                <a:gd name="T0" fmla="*/ 200 w 401"/>
                <a:gd name="T1" fmla="*/ 60 h 61"/>
                <a:gd name="T2" fmla="*/ 32 w 401"/>
                <a:gd name="T3" fmla="*/ 60 h 61"/>
                <a:gd name="T4" fmla="*/ 0 w 401"/>
                <a:gd name="T5" fmla="*/ 34 h 61"/>
                <a:gd name="T6" fmla="*/ 32 w 401"/>
                <a:gd name="T7" fmla="*/ 5 h 61"/>
                <a:gd name="T8" fmla="*/ 368 w 401"/>
                <a:gd name="T9" fmla="*/ 1 h 61"/>
                <a:gd name="T10" fmla="*/ 400 w 401"/>
                <a:gd name="T11" fmla="*/ 28 h 61"/>
                <a:gd name="T12" fmla="*/ 368 w 401"/>
                <a:gd name="T13" fmla="*/ 56 h 61"/>
                <a:gd name="T14" fmla="*/ 200 w 401"/>
                <a:gd name="T15" fmla="*/ 56 h 61"/>
                <a:gd name="T16" fmla="*/ 200 w 40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61">
                  <a:moveTo>
                    <a:pt x="200" y="60"/>
                  </a:moveTo>
                  <a:cubicBezTo>
                    <a:pt x="144" y="60"/>
                    <a:pt x="88" y="61"/>
                    <a:pt x="32" y="60"/>
                  </a:cubicBezTo>
                  <a:cubicBezTo>
                    <a:pt x="9" y="60"/>
                    <a:pt x="0" y="53"/>
                    <a:pt x="0" y="34"/>
                  </a:cubicBezTo>
                  <a:cubicBezTo>
                    <a:pt x="0" y="16"/>
                    <a:pt x="12" y="5"/>
                    <a:pt x="32" y="5"/>
                  </a:cubicBezTo>
                  <a:cubicBezTo>
                    <a:pt x="144" y="3"/>
                    <a:pt x="256" y="2"/>
                    <a:pt x="368" y="1"/>
                  </a:cubicBezTo>
                  <a:cubicBezTo>
                    <a:pt x="390" y="0"/>
                    <a:pt x="400" y="9"/>
                    <a:pt x="400" y="28"/>
                  </a:cubicBezTo>
                  <a:cubicBezTo>
                    <a:pt x="401" y="47"/>
                    <a:pt x="390" y="56"/>
                    <a:pt x="368" y="56"/>
                  </a:cubicBezTo>
                  <a:cubicBezTo>
                    <a:pt x="312" y="57"/>
                    <a:pt x="256" y="56"/>
                    <a:pt x="200" y="56"/>
                  </a:cubicBezTo>
                  <a:cubicBezTo>
                    <a:pt x="200" y="58"/>
                    <a:pt x="200" y="59"/>
                    <a:pt x="200"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608" y="1628"/>
              <a:ext cx="746" cy="993"/>
            </a:xfrm>
            <a:custGeom>
              <a:avLst/>
              <a:gdLst>
                <a:gd name="T0" fmla="*/ 356 w 356"/>
                <a:gd name="T1" fmla="*/ 37 h 474"/>
                <a:gd name="T2" fmla="*/ 346 w 356"/>
                <a:gd name="T3" fmla="*/ 53 h 474"/>
                <a:gd name="T4" fmla="*/ 302 w 356"/>
                <a:gd name="T5" fmla="*/ 108 h 474"/>
                <a:gd name="T6" fmla="*/ 237 w 356"/>
                <a:gd name="T7" fmla="*/ 211 h 474"/>
                <a:gd name="T8" fmla="*/ 139 w 356"/>
                <a:gd name="T9" fmla="*/ 356 h 474"/>
                <a:gd name="T10" fmla="*/ 54 w 356"/>
                <a:gd name="T11" fmla="*/ 457 h 474"/>
                <a:gd name="T12" fmla="*/ 12 w 356"/>
                <a:gd name="T13" fmla="*/ 463 h 474"/>
                <a:gd name="T14" fmla="*/ 15 w 356"/>
                <a:gd name="T15" fmla="*/ 419 h 474"/>
                <a:gd name="T16" fmla="*/ 118 w 356"/>
                <a:gd name="T17" fmla="*/ 289 h 474"/>
                <a:gd name="T18" fmla="*/ 277 w 356"/>
                <a:gd name="T19" fmla="*/ 44 h 474"/>
                <a:gd name="T20" fmla="*/ 321 w 356"/>
                <a:gd name="T21" fmla="*/ 8 h 474"/>
                <a:gd name="T22" fmla="*/ 356 w 356"/>
                <a:gd name="T23" fmla="*/ 3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474">
                  <a:moveTo>
                    <a:pt x="356" y="37"/>
                  </a:moveTo>
                  <a:cubicBezTo>
                    <a:pt x="354" y="40"/>
                    <a:pt x="350" y="47"/>
                    <a:pt x="346" y="53"/>
                  </a:cubicBezTo>
                  <a:cubicBezTo>
                    <a:pt x="331" y="71"/>
                    <a:pt x="315" y="89"/>
                    <a:pt x="302" y="108"/>
                  </a:cubicBezTo>
                  <a:cubicBezTo>
                    <a:pt x="280" y="142"/>
                    <a:pt x="259" y="177"/>
                    <a:pt x="237" y="211"/>
                  </a:cubicBezTo>
                  <a:cubicBezTo>
                    <a:pt x="205" y="260"/>
                    <a:pt x="174" y="309"/>
                    <a:pt x="139" y="356"/>
                  </a:cubicBezTo>
                  <a:cubicBezTo>
                    <a:pt x="114" y="392"/>
                    <a:pt x="83" y="424"/>
                    <a:pt x="54" y="457"/>
                  </a:cubicBezTo>
                  <a:cubicBezTo>
                    <a:pt x="41" y="472"/>
                    <a:pt x="25" y="474"/>
                    <a:pt x="12" y="463"/>
                  </a:cubicBezTo>
                  <a:cubicBezTo>
                    <a:pt x="0" y="451"/>
                    <a:pt x="2" y="436"/>
                    <a:pt x="15" y="419"/>
                  </a:cubicBezTo>
                  <a:cubicBezTo>
                    <a:pt x="50" y="376"/>
                    <a:pt x="87" y="335"/>
                    <a:pt x="118" y="289"/>
                  </a:cubicBezTo>
                  <a:cubicBezTo>
                    <a:pt x="173" y="209"/>
                    <a:pt x="223" y="125"/>
                    <a:pt x="277" y="44"/>
                  </a:cubicBezTo>
                  <a:cubicBezTo>
                    <a:pt x="287" y="29"/>
                    <a:pt x="305" y="17"/>
                    <a:pt x="321" y="8"/>
                  </a:cubicBezTo>
                  <a:cubicBezTo>
                    <a:pt x="337" y="0"/>
                    <a:pt x="355" y="14"/>
                    <a:pt x="35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TextBox 76"/>
          <p:cNvSpPr txBox="1"/>
          <p:nvPr/>
        </p:nvSpPr>
        <p:spPr>
          <a:xfrm>
            <a:off x="1175551" y="322990"/>
            <a:ext cx="1415772" cy="461665"/>
          </a:xfrm>
          <a:prstGeom prst="rect">
            <a:avLst/>
          </a:prstGeom>
          <a:noFill/>
        </p:spPr>
        <p:txBody>
          <a:bodyPr wrap="none" rtlCol="0">
            <a:spAutoFit/>
          </a:bodyPr>
          <a:lstStyle/>
          <a:p>
            <a:r>
              <a:rPr lang="zh-CN" altLang="en-US" sz="2400" dirty="0">
                <a:solidFill>
                  <a:srgbClr val="35AFA2"/>
                </a:solidFill>
                <a:latin typeface="方正卡通简体" panose="03000509000000000000" pitchFamily="65" charset="-122"/>
                <a:ea typeface="方正卡通简体" panose="03000509000000000000" pitchFamily="65" charset="-122"/>
              </a:rPr>
              <a:t>您的标题</a:t>
            </a:r>
          </a:p>
        </p:txBody>
      </p:sp>
      <p:sp>
        <p:nvSpPr>
          <p:cNvPr id="30" name="文本框 29"/>
          <p:cNvSpPr txBox="1"/>
          <p:nvPr/>
        </p:nvSpPr>
        <p:spPr>
          <a:xfrm>
            <a:off x="1175552" y="730530"/>
            <a:ext cx="2461311" cy="281937"/>
          </a:xfrm>
          <a:prstGeom prst="rect">
            <a:avLst/>
          </a:prstGeom>
          <a:noFill/>
        </p:spPr>
        <p:txBody>
          <a:bodyPr wrap="square" rtlCol="0">
            <a:spAutoFit/>
          </a:bodyPr>
          <a:lstStyle/>
          <a:p>
            <a:pPr>
              <a:lnSpc>
                <a:spcPct val="130000"/>
              </a:lnSpc>
            </a:pPr>
            <a:r>
              <a:rPr lang="en-US" altLang="zh-CN" sz="1050" dirty="0">
                <a:solidFill>
                  <a:schemeClr val="tx1">
                    <a:lumMod val="75000"/>
                    <a:lumOff val="25000"/>
                  </a:schemeClr>
                </a:solidFill>
                <a:latin typeface="微软雅黑" panose="020B0503020204020204" pitchFamily="34" charset="-122"/>
                <a:ea typeface="微软雅黑" panose="020B0503020204020204" pitchFamily="34" charset="-122"/>
              </a:rPr>
              <a:t>PERSONAL INFORMATION</a:t>
            </a:r>
          </a:p>
        </p:txBody>
      </p:sp>
      <p:sp>
        <p:nvSpPr>
          <p:cNvPr id="14" name="Freeform 7"/>
          <p:cNvSpPr>
            <a:spLocks noEditPoints="1"/>
          </p:cNvSpPr>
          <p:nvPr/>
        </p:nvSpPr>
        <p:spPr bwMode="auto">
          <a:xfrm>
            <a:off x="1371158" y="3089128"/>
            <a:ext cx="862013" cy="1044575"/>
          </a:xfrm>
          <a:custGeom>
            <a:avLst/>
            <a:gdLst>
              <a:gd name="T0" fmla="*/ 113 w 114"/>
              <a:gd name="T1" fmla="*/ 68 h 137"/>
              <a:gd name="T2" fmla="*/ 113 w 114"/>
              <a:gd name="T3" fmla="*/ 77 h 137"/>
              <a:gd name="T4" fmla="*/ 105 w 114"/>
              <a:gd name="T5" fmla="*/ 103 h 137"/>
              <a:gd name="T6" fmla="*/ 98 w 114"/>
              <a:gd name="T7" fmla="*/ 116 h 137"/>
              <a:gd name="T8" fmla="*/ 61 w 114"/>
              <a:gd name="T9" fmla="*/ 135 h 137"/>
              <a:gd name="T10" fmla="*/ 21 w 114"/>
              <a:gd name="T11" fmla="*/ 119 h 137"/>
              <a:gd name="T12" fmla="*/ 11 w 114"/>
              <a:gd name="T13" fmla="*/ 107 h 137"/>
              <a:gd name="T14" fmla="*/ 5 w 114"/>
              <a:gd name="T15" fmla="*/ 96 h 137"/>
              <a:gd name="T16" fmla="*/ 1 w 114"/>
              <a:gd name="T17" fmla="*/ 79 h 137"/>
              <a:gd name="T18" fmla="*/ 1 w 114"/>
              <a:gd name="T19" fmla="*/ 60 h 137"/>
              <a:gd name="T20" fmla="*/ 10 w 114"/>
              <a:gd name="T21" fmla="*/ 32 h 137"/>
              <a:gd name="T22" fmla="*/ 35 w 114"/>
              <a:gd name="T23" fmla="*/ 6 h 137"/>
              <a:gd name="T24" fmla="*/ 46 w 114"/>
              <a:gd name="T25" fmla="*/ 1 h 137"/>
              <a:gd name="T26" fmla="*/ 67 w 114"/>
              <a:gd name="T27" fmla="*/ 2 h 137"/>
              <a:gd name="T28" fmla="*/ 88 w 114"/>
              <a:gd name="T29" fmla="*/ 6 h 137"/>
              <a:gd name="T30" fmla="*/ 99 w 114"/>
              <a:gd name="T31" fmla="*/ 14 h 137"/>
              <a:gd name="T32" fmla="*/ 112 w 114"/>
              <a:gd name="T33" fmla="*/ 43 h 137"/>
              <a:gd name="T34" fmla="*/ 114 w 114"/>
              <a:gd name="T35" fmla="*/ 68 h 137"/>
              <a:gd name="T36" fmla="*/ 113 w 114"/>
              <a:gd name="T37" fmla="*/ 68 h 137"/>
              <a:gd name="T38" fmla="*/ 7 w 114"/>
              <a:gd name="T39" fmla="*/ 69 h 137"/>
              <a:gd name="T40" fmla="*/ 16 w 114"/>
              <a:gd name="T41" fmla="*/ 104 h 137"/>
              <a:gd name="T42" fmla="*/ 26 w 114"/>
              <a:gd name="T43" fmla="*/ 116 h 137"/>
              <a:gd name="T44" fmla="*/ 49 w 114"/>
              <a:gd name="T45" fmla="*/ 127 h 137"/>
              <a:gd name="T46" fmla="*/ 67 w 114"/>
              <a:gd name="T47" fmla="*/ 130 h 137"/>
              <a:gd name="T48" fmla="*/ 84 w 114"/>
              <a:gd name="T49" fmla="*/ 124 h 137"/>
              <a:gd name="T50" fmla="*/ 106 w 114"/>
              <a:gd name="T51" fmla="*/ 88 h 137"/>
              <a:gd name="T52" fmla="*/ 109 w 114"/>
              <a:gd name="T53" fmla="*/ 53 h 137"/>
              <a:gd name="T54" fmla="*/ 102 w 114"/>
              <a:gd name="T55" fmla="*/ 29 h 137"/>
              <a:gd name="T56" fmla="*/ 83 w 114"/>
              <a:gd name="T57" fmla="*/ 11 h 137"/>
              <a:gd name="T58" fmla="*/ 53 w 114"/>
              <a:gd name="T59" fmla="*/ 6 h 137"/>
              <a:gd name="T60" fmla="*/ 48 w 114"/>
              <a:gd name="T61" fmla="*/ 8 h 137"/>
              <a:gd name="T62" fmla="*/ 45 w 114"/>
              <a:gd name="T63" fmla="*/ 9 h 137"/>
              <a:gd name="T64" fmla="*/ 28 w 114"/>
              <a:gd name="T65" fmla="*/ 17 h 137"/>
              <a:gd name="T66" fmla="*/ 12 w 114"/>
              <a:gd name="T67" fmla="*/ 41 h 137"/>
              <a:gd name="T68" fmla="*/ 7 w 114"/>
              <a:gd name="T69"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 h="137">
                <a:moveTo>
                  <a:pt x="113" y="68"/>
                </a:moveTo>
                <a:cubicBezTo>
                  <a:pt x="113" y="71"/>
                  <a:pt x="113" y="74"/>
                  <a:pt x="113" y="77"/>
                </a:cubicBezTo>
                <a:cubicBezTo>
                  <a:pt x="112" y="86"/>
                  <a:pt x="110" y="95"/>
                  <a:pt x="105" y="103"/>
                </a:cubicBezTo>
                <a:cubicBezTo>
                  <a:pt x="102" y="107"/>
                  <a:pt x="100" y="112"/>
                  <a:pt x="98" y="116"/>
                </a:cubicBezTo>
                <a:cubicBezTo>
                  <a:pt x="89" y="130"/>
                  <a:pt x="78" y="137"/>
                  <a:pt x="61" y="135"/>
                </a:cubicBezTo>
                <a:cubicBezTo>
                  <a:pt x="46" y="133"/>
                  <a:pt x="33" y="127"/>
                  <a:pt x="21" y="119"/>
                </a:cubicBezTo>
                <a:cubicBezTo>
                  <a:pt x="17" y="116"/>
                  <a:pt x="13" y="112"/>
                  <a:pt x="11" y="107"/>
                </a:cubicBezTo>
                <a:cubicBezTo>
                  <a:pt x="9" y="103"/>
                  <a:pt x="6" y="100"/>
                  <a:pt x="5" y="96"/>
                </a:cubicBezTo>
                <a:cubicBezTo>
                  <a:pt x="3" y="91"/>
                  <a:pt x="2" y="85"/>
                  <a:pt x="1" y="79"/>
                </a:cubicBezTo>
                <a:cubicBezTo>
                  <a:pt x="0" y="73"/>
                  <a:pt x="1" y="66"/>
                  <a:pt x="1" y="60"/>
                </a:cubicBezTo>
                <a:cubicBezTo>
                  <a:pt x="1" y="50"/>
                  <a:pt x="5" y="41"/>
                  <a:pt x="10" y="32"/>
                </a:cubicBezTo>
                <a:cubicBezTo>
                  <a:pt x="17" y="22"/>
                  <a:pt x="26" y="14"/>
                  <a:pt x="35" y="6"/>
                </a:cubicBezTo>
                <a:cubicBezTo>
                  <a:pt x="38" y="3"/>
                  <a:pt x="42" y="2"/>
                  <a:pt x="46" y="1"/>
                </a:cubicBezTo>
                <a:cubicBezTo>
                  <a:pt x="53" y="0"/>
                  <a:pt x="60" y="0"/>
                  <a:pt x="67" y="2"/>
                </a:cubicBezTo>
                <a:cubicBezTo>
                  <a:pt x="74" y="4"/>
                  <a:pt x="81" y="5"/>
                  <a:pt x="88" y="6"/>
                </a:cubicBezTo>
                <a:cubicBezTo>
                  <a:pt x="93" y="7"/>
                  <a:pt x="97" y="10"/>
                  <a:pt x="99" y="14"/>
                </a:cubicBezTo>
                <a:cubicBezTo>
                  <a:pt x="104" y="23"/>
                  <a:pt x="111" y="32"/>
                  <a:pt x="112" y="43"/>
                </a:cubicBezTo>
                <a:cubicBezTo>
                  <a:pt x="113" y="51"/>
                  <a:pt x="113" y="59"/>
                  <a:pt x="114" y="68"/>
                </a:cubicBezTo>
                <a:cubicBezTo>
                  <a:pt x="114" y="68"/>
                  <a:pt x="113" y="68"/>
                  <a:pt x="113" y="68"/>
                </a:cubicBezTo>
                <a:close/>
                <a:moveTo>
                  <a:pt x="7" y="69"/>
                </a:moveTo>
                <a:cubicBezTo>
                  <a:pt x="6" y="80"/>
                  <a:pt x="9" y="93"/>
                  <a:pt x="16" y="104"/>
                </a:cubicBezTo>
                <a:cubicBezTo>
                  <a:pt x="18" y="109"/>
                  <a:pt x="22" y="113"/>
                  <a:pt x="26" y="116"/>
                </a:cubicBezTo>
                <a:cubicBezTo>
                  <a:pt x="33" y="121"/>
                  <a:pt x="41" y="124"/>
                  <a:pt x="49" y="127"/>
                </a:cubicBezTo>
                <a:cubicBezTo>
                  <a:pt x="54" y="130"/>
                  <a:pt x="61" y="130"/>
                  <a:pt x="67" y="130"/>
                </a:cubicBezTo>
                <a:cubicBezTo>
                  <a:pt x="73" y="131"/>
                  <a:pt x="79" y="129"/>
                  <a:pt x="84" y="124"/>
                </a:cubicBezTo>
                <a:cubicBezTo>
                  <a:pt x="95" y="114"/>
                  <a:pt x="102" y="102"/>
                  <a:pt x="106" y="88"/>
                </a:cubicBezTo>
                <a:cubicBezTo>
                  <a:pt x="110" y="77"/>
                  <a:pt x="110" y="65"/>
                  <a:pt x="109" y="53"/>
                </a:cubicBezTo>
                <a:cubicBezTo>
                  <a:pt x="109" y="44"/>
                  <a:pt x="107" y="37"/>
                  <a:pt x="102" y="29"/>
                </a:cubicBezTo>
                <a:cubicBezTo>
                  <a:pt x="95" y="15"/>
                  <a:pt x="99" y="17"/>
                  <a:pt x="83" y="11"/>
                </a:cubicBezTo>
                <a:cubicBezTo>
                  <a:pt x="74" y="4"/>
                  <a:pt x="63" y="8"/>
                  <a:pt x="53" y="6"/>
                </a:cubicBezTo>
                <a:cubicBezTo>
                  <a:pt x="51" y="6"/>
                  <a:pt x="50" y="7"/>
                  <a:pt x="48" y="8"/>
                </a:cubicBezTo>
                <a:cubicBezTo>
                  <a:pt x="47" y="8"/>
                  <a:pt x="46" y="9"/>
                  <a:pt x="45" y="9"/>
                </a:cubicBezTo>
                <a:cubicBezTo>
                  <a:pt x="38" y="8"/>
                  <a:pt x="33" y="13"/>
                  <a:pt x="28" y="17"/>
                </a:cubicBezTo>
                <a:cubicBezTo>
                  <a:pt x="21" y="24"/>
                  <a:pt x="15" y="31"/>
                  <a:pt x="12" y="41"/>
                </a:cubicBezTo>
                <a:cubicBezTo>
                  <a:pt x="9" y="50"/>
                  <a:pt x="8" y="58"/>
                  <a:pt x="7" y="69"/>
                </a:cubicBezTo>
                <a:close/>
              </a:path>
            </a:pathLst>
          </a:custGeom>
          <a:solidFill>
            <a:srgbClr val="35AFA2"/>
          </a:solidFill>
          <a:ln>
            <a:noFill/>
          </a:ln>
        </p:spPr>
        <p:txBody>
          <a:bodyPr vert="horz" wrap="square" lIns="91440" tIns="45720" rIns="91440" bIns="45720" numCol="1" anchor="t" anchorCtr="0" compatLnSpc="1"/>
          <a:lstStyle/>
          <a:p>
            <a:endParaRPr lang="zh-CN" altLang="en-US">
              <a:solidFill>
                <a:srgbClr val="35AFA2"/>
              </a:solidFill>
            </a:endParaRPr>
          </a:p>
        </p:txBody>
      </p:sp>
      <p:sp>
        <p:nvSpPr>
          <p:cNvPr id="15" name="Freeform 8"/>
          <p:cNvSpPr/>
          <p:nvPr/>
        </p:nvSpPr>
        <p:spPr bwMode="auto">
          <a:xfrm flipV="1">
            <a:off x="2096202" y="4236891"/>
            <a:ext cx="1495425" cy="701675"/>
          </a:xfrm>
          <a:custGeom>
            <a:avLst/>
            <a:gdLst>
              <a:gd name="T0" fmla="*/ 186 w 198"/>
              <a:gd name="T1" fmla="*/ 70 h 92"/>
              <a:gd name="T2" fmla="*/ 195 w 198"/>
              <a:gd name="T3" fmla="*/ 55 h 92"/>
              <a:gd name="T4" fmla="*/ 195 w 198"/>
              <a:gd name="T5" fmla="*/ 64 h 92"/>
              <a:gd name="T6" fmla="*/ 189 w 198"/>
              <a:gd name="T7" fmla="*/ 79 h 92"/>
              <a:gd name="T8" fmla="*/ 191 w 198"/>
              <a:gd name="T9" fmla="*/ 85 h 92"/>
              <a:gd name="T10" fmla="*/ 191 w 198"/>
              <a:gd name="T11" fmla="*/ 91 h 92"/>
              <a:gd name="T12" fmla="*/ 182 w 198"/>
              <a:gd name="T13" fmla="*/ 90 h 92"/>
              <a:gd name="T14" fmla="*/ 165 w 198"/>
              <a:gd name="T15" fmla="*/ 82 h 92"/>
              <a:gd name="T16" fmla="*/ 165 w 198"/>
              <a:gd name="T17" fmla="*/ 82 h 92"/>
              <a:gd name="T18" fmla="*/ 169 w 198"/>
              <a:gd name="T19" fmla="*/ 78 h 92"/>
              <a:gd name="T20" fmla="*/ 181 w 198"/>
              <a:gd name="T21" fmla="*/ 83 h 92"/>
              <a:gd name="T22" fmla="*/ 180 w 198"/>
              <a:gd name="T23" fmla="*/ 75 h 92"/>
              <a:gd name="T24" fmla="*/ 163 w 198"/>
              <a:gd name="T25" fmla="*/ 45 h 92"/>
              <a:gd name="T26" fmla="*/ 137 w 198"/>
              <a:gd name="T27" fmla="*/ 19 h 92"/>
              <a:gd name="T28" fmla="*/ 110 w 198"/>
              <a:gd name="T29" fmla="*/ 8 h 92"/>
              <a:gd name="T30" fmla="*/ 70 w 198"/>
              <a:gd name="T31" fmla="*/ 11 h 92"/>
              <a:gd name="T32" fmla="*/ 55 w 198"/>
              <a:gd name="T33" fmla="*/ 17 h 92"/>
              <a:gd name="T34" fmla="*/ 17 w 198"/>
              <a:gd name="T35" fmla="*/ 50 h 92"/>
              <a:gd name="T36" fmla="*/ 7 w 198"/>
              <a:gd name="T37" fmla="*/ 74 h 92"/>
              <a:gd name="T38" fmla="*/ 4 w 198"/>
              <a:gd name="T39" fmla="*/ 87 h 92"/>
              <a:gd name="T40" fmla="*/ 1 w 198"/>
              <a:gd name="T41" fmla="*/ 89 h 92"/>
              <a:gd name="T42" fmla="*/ 1 w 198"/>
              <a:gd name="T43" fmla="*/ 77 h 92"/>
              <a:gd name="T44" fmla="*/ 15 w 198"/>
              <a:gd name="T45" fmla="*/ 44 h 92"/>
              <a:gd name="T46" fmla="*/ 35 w 198"/>
              <a:gd name="T47" fmla="*/ 22 h 92"/>
              <a:gd name="T48" fmla="*/ 40 w 198"/>
              <a:gd name="T49" fmla="*/ 19 h 92"/>
              <a:gd name="T50" fmla="*/ 58 w 198"/>
              <a:gd name="T51" fmla="*/ 10 h 92"/>
              <a:gd name="T52" fmla="*/ 67 w 198"/>
              <a:gd name="T53" fmla="*/ 7 h 92"/>
              <a:gd name="T54" fmla="*/ 91 w 198"/>
              <a:gd name="T55" fmla="*/ 1 h 92"/>
              <a:gd name="T56" fmla="*/ 95 w 198"/>
              <a:gd name="T57" fmla="*/ 1 h 92"/>
              <a:gd name="T58" fmla="*/ 116 w 198"/>
              <a:gd name="T59" fmla="*/ 4 h 92"/>
              <a:gd name="T60" fmla="*/ 144 w 198"/>
              <a:gd name="T61" fmla="*/ 17 h 92"/>
              <a:gd name="T62" fmla="*/ 163 w 198"/>
              <a:gd name="T63" fmla="*/ 36 h 92"/>
              <a:gd name="T64" fmla="*/ 169 w 198"/>
              <a:gd name="T65" fmla="*/ 44 h 92"/>
              <a:gd name="T66" fmla="*/ 173 w 198"/>
              <a:gd name="T67" fmla="*/ 49 h 92"/>
              <a:gd name="T68" fmla="*/ 184 w 198"/>
              <a:gd name="T69" fmla="*/ 67 h 92"/>
              <a:gd name="T70" fmla="*/ 186 w 198"/>
              <a:gd name="T71" fmla="*/ 7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8" h="92">
                <a:moveTo>
                  <a:pt x="186" y="70"/>
                </a:moveTo>
                <a:cubicBezTo>
                  <a:pt x="191" y="66"/>
                  <a:pt x="189" y="58"/>
                  <a:pt x="195" y="55"/>
                </a:cubicBezTo>
                <a:cubicBezTo>
                  <a:pt x="198" y="59"/>
                  <a:pt x="196" y="61"/>
                  <a:pt x="195" y="64"/>
                </a:cubicBezTo>
                <a:cubicBezTo>
                  <a:pt x="193" y="69"/>
                  <a:pt x="191" y="74"/>
                  <a:pt x="189" y="79"/>
                </a:cubicBezTo>
                <a:cubicBezTo>
                  <a:pt x="189" y="81"/>
                  <a:pt x="189" y="83"/>
                  <a:pt x="191" y="85"/>
                </a:cubicBezTo>
                <a:cubicBezTo>
                  <a:pt x="193" y="87"/>
                  <a:pt x="192" y="89"/>
                  <a:pt x="191" y="91"/>
                </a:cubicBezTo>
                <a:cubicBezTo>
                  <a:pt x="188" y="92"/>
                  <a:pt x="184" y="92"/>
                  <a:pt x="182" y="90"/>
                </a:cubicBezTo>
                <a:cubicBezTo>
                  <a:pt x="177" y="87"/>
                  <a:pt x="171" y="85"/>
                  <a:pt x="165" y="82"/>
                </a:cubicBezTo>
                <a:cubicBezTo>
                  <a:pt x="165" y="82"/>
                  <a:pt x="165" y="82"/>
                  <a:pt x="165" y="82"/>
                </a:cubicBezTo>
                <a:cubicBezTo>
                  <a:pt x="166" y="77"/>
                  <a:pt x="167" y="77"/>
                  <a:pt x="169" y="78"/>
                </a:cubicBezTo>
                <a:cubicBezTo>
                  <a:pt x="173" y="79"/>
                  <a:pt x="177" y="81"/>
                  <a:pt x="181" y="83"/>
                </a:cubicBezTo>
                <a:cubicBezTo>
                  <a:pt x="183" y="79"/>
                  <a:pt x="181" y="77"/>
                  <a:pt x="180" y="75"/>
                </a:cubicBezTo>
                <a:cubicBezTo>
                  <a:pt x="176" y="64"/>
                  <a:pt x="170" y="54"/>
                  <a:pt x="163" y="45"/>
                </a:cubicBezTo>
                <a:cubicBezTo>
                  <a:pt x="155" y="35"/>
                  <a:pt x="147" y="26"/>
                  <a:pt x="137" y="19"/>
                </a:cubicBezTo>
                <a:cubicBezTo>
                  <a:pt x="129" y="13"/>
                  <a:pt x="120" y="10"/>
                  <a:pt x="110" y="8"/>
                </a:cubicBezTo>
                <a:cubicBezTo>
                  <a:pt x="97" y="5"/>
                  <a:pt x="83" y="6"/>
                  <a:pt x="70" y="11"/>
                </a:cubicBezTo>
                <a:cubicBezTo>
                  <a:pt x="65" y="13"/>
                  <a:pt x="60" y="15"/>
                  <a:pt x="55" y="17"/>
                </a:cubicBezTo>
                <a:cubicBezTo>
                  <a:pt x="39" y="24"/>
                  <a:pt x="26" y="35"/>
                  <a:pt x="17" y="50"/>
                </a:cubicBezTo>
                <a:cubicBezTo>
                  <a:pt x="13" y="58"/>
                  <a:pt x="10" y="66"/>
                  <a:pt x="7" y="74"/>
                </a:cubicBezTo>
                <a:cubicBezTo>
                  <a:pt x="5" y="78"/>
                  <a:pt x="5" y="82"/>
                  <a:pt x="4" y="87"/>
                </a:cubicBezTo>
                <a:cubicBezTo>
                  <a:pt x="3" y="88"/>
                  <a:pt x="3" y="89"/>
                  <a:pt x="1" y="89"/>
                </a:cubicBezTo>
                <a:cubicBezTo>
                  <a:pt x="0" y="84"/>
                  <a:pt x="0" y="82"/>
                  <a:pt x="1" y="77"/>
                </a:cubicBezTo>
                <a:cubicBezTo>
                  <a:pt x="4" y="65"/>
                  <a:pt x="9" y="54"/>
                  <a:pt x="15" y="44"/>
                </a:cubicBezTo>
                <a:cubicBezTo>
                  <a:pt x="20" y="35"/>
                  <a:pt x="27" y="28"/>
                  <a:pt x="35" y="22"/>
                </a:cubicBezTo>
                <a:cubicBezTo>
                  <a:pt x="37" y="21"/>
                  <a:pt x="39" y="20"/>
                  <a:pt x="40" y="19"/>
                </a:cubicBezTo>
                <a:cubicBezTo>
                  <a:pt x="45" y="14"/>
                  <a:pt x="51" y="12"/>
                  <a:pt x="58" y="10"/>
                </a:cubicBezTo>
                <a:cubicBezTo>
                  <a:pt x="61" y="9"/>
                  <a:pt x="64" y="8"/>
                  <a:pt x="67" y="7"/>
                </a:cubicBezTo>
                <a:cubicBezTo>
                  <a:pt x="74" y="4"/>
                  <a:pt x="83" y="2"/>
                  <a:pt x="91" y="1"/>
                </a:cubicBezTo>
                <a:cubicBezTo>
                  <a:pt x="92" y="0"/>
                  <a:pt x="94" y="0"/>
                  <a:pt x="95" y="1"/>
                </a:cubicBezTo>
                <a:cubicBezTo>
                  <a:pt x="102" y="2"/>
                  <a:pt x="109" y="3"/>
                  <a:pt x="116" y="4"/>
                </a:cubicBezTo>
                <a:cubicBezTo>
                  <a:pt x="127" y="5"/>
                  <a:pt x="135" y="11"/>
                  <a:pt x="144" y="17"/>
                </a:cubicBezTo>
                <a:cubicBezTo>
                  <a:pt x="151" y="22"/>
                  <a:pt x="156" y="29"/>
                  <a:pt x="163" y="36"/>
                </a:cubicBezTo>
                <a:cubicBezTo>
                  <a:pt x="165" y="38"/>
                  <a:pt x="167" y="41"/>
                  <a:pt x="169" y="44"/>
                </a:cubicBezTo>
                <a:cubicBezTo>
                  <a:pt x="170" y="45"/>
                  <a:pt x="171" y="47"/>
                  <a:pt x="173" y="49"/>
                </a:cubicBezTo>
                <a:cubicBezTo>
                  <a:pt x="178" y="54"/>
                  <a:pt x="181" y="60"/>
                  <a:pt x="184" y="67"/>
                </a:cubicBezTo>
                <a:cubicBezTo>
                  <a:pt x="184" y="68"/>
                  <a:pt x="185" y="69"/>
                  <a:pt x="186" y="70"/>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3470626" y="3089128"/>
            <a:ext cx="862013" cy="1044575"/>
          </a:xfrm>
          <a:custGeom>
            <a:avLst/>
            <a:gdLst>
              <a:gd name="T0" fmla="*/ 113 w 114"/>
              <a:gd name="T1" fmla="*/ 68 h 137"/>
              <a:gd name="T2" fmla="*/ 113 w 114"/>
              <a:gd name="T3" fmla="*/ 77 h 137"/>
              <a:gd name="T4" fmla="*/ 105 w 114"/>
              <a:gd name="T5" fmla="*/ 103 h 137"/>
              <a:gd name="T6" fmla="*/ 98 w 114"/>
              <a:gd name="T7" fmla="*/ 116 h 137"/>
              <a:gd name="T8" fmla="*/ 61 w 114"/>
              <a:gd name="T9" fmla="*/ 135 h 137"/>
              <a:gd name="T10" fmla="*/ 21 w 114"/>
              <a:gd name="T11" fmla="*/ 119 h 137"/>
              <a:gd name="T12" fmla="*/ 11 w 114"/>
              <a:gd name="T13" fmla="*/ 107 h 137"/>
              <a:gd name="T14" fmla="*/ 5 w 114"/>
              <a:gd name="T15" fmla="*/ 96 h 137"/>
              <a:gd name="T16" fmla="*/ 1 w 114"/>
              <a:gd name="T17" fmla="*/ 79 h 137"/>
              <a:gd name="T18" fmla="*/ 1 w 114"/>
              <a:gd name="T19" fmla="*/ 60 h 137"/>
              <a:gd name="T20" fmla="*/ 10 w 114"/>
              <a:gd name="T21" fmla="*/ 32 h 137"/>
              <a:gd name="T22" fmla="*/ 35 w 114"/>
              <a:gd name="T23" fmla="*/ 6 h 137"/>
              <a:gd name="T24" fmla="*/ 46 w 114"/>
              <a:gd name="T25" fmla="*/ 1 h 137"/>
              <a:gd name="T26" fmla="*/ 67 w 114"/>
              <a:gd name="T27" fmla="*/ 2 h 137"/>
              <a:gd name="T28" fmla="*/ 88 w 114"/>
              <a:gd name="T29" fmla="*/ 6 h 137"/>
              <a:gd name="T30" fmla="*/ 99 w 114"/>
              <a:gd name="T31" fmla="*/ 14 h 137"/>
              <a:gd name="T32" fmla="*/ 112 w 114"/>
              <a:gd name="T33" fmla="*/ 43 h 137"/>
              <a:gd name="T34" fmla="*/ 114 w 114"/>
              <a:gd name="T35" fmla="*/ 68 h 137"/>
              <a:gd name="T36" fmla="*/ 113 w 114"/>
              <a:gd name="T37" fmla="*/ 68 h 137"/>
              <a:gd name="T38" fmla="*/ 7 w 114"/>
              <a:gd name="T39" fmla="*/ 69 h 137"/>
              <a:gd name="T40" fmla="*/ 16 w 114"/>
              <a:gd name="T41" fmla="*/ 104 h 137"/>
              <a:gd name="T42" fmla="*/ 26 w 114"/>
              <a:gd name="T43" fmla="*/ 116 h 137"/>
              <a:gd name="T44" fmla="*/ 49 w 114"/>
              <a:gd name="T45" fmla="*/ 127 h 137"/>
              <a:gd name="T46" fmla="*/ 67 w 114"/>
              <a:gd name="T47" fmla="*/ 130 h 137"/>
              <a:gd name="T48" fmla="*/ 84 w 114"/>
              <a:gd name="T49" fmla="*/ 124 h 137"/>
              <a:gd name="T50" fmla="*/ 106 w 114"/>
              <a:gd name="T51" fmla="*/ 88 h 137"/>
              <a:gd name="T52" fmla="*/ 109 w 114"/>
              <a:gd name="T53" fmla="*/ 53 h 137"/>
              <a:gd name="T54" fmla="*/ 102 w 114"/>
              <a:gd name="T55" fmla="*/ 29 h 137"/>
              <a:gd name="T56" fmla="*/ 83 w 114"/>
              <a:gd name="T57" fmla="*/ 11 h 137"/>
              <a:gd name="T58" fmla="*/ 53 w 114"/>
              <a:gd name="T59" fmla="*/ 6 h 137"/>
              <a:gd name="T60" fmla="*/ 48 w 114"/>
              <a:gd name="T61" fmla="*/ 8 h 137"/>
              <a:gd name="T62" fmla="*/ 45 w 114"/>
              <a:gd name="T63" fmla="*/ 9 h 137"/>
              <a:gd name="T64" fmla="*/ 28 w 114"/>
              <a:gd name="T65" fmla="*/ 17 h 137"/>
              <a:gd name="T66" fmla="*/ 12 w 114"/>
              <a:gd name="T67" fmla="*/ 41 h 137"/>
              <a:gd name="T68" fmla="*/ 7 w 114"/>
              <a:gd name="T69"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 h="137">
                <a:moveTo>
                  <a:pt x="113" y="68"/>
                </a:moveTo>
                <a:cubicBezTo>
                  <a:pt x="113" y="71"/>
                  <a:pt x="113" y="74"/>
                  <a:pt x="113" y="77"/>
                </a:cubicBezTo>
                <a:cubicBezTo>
                  <a:pt x="112" y="86"/>
                  <a:pt x="110" y="95"/>
                  <a:pt x="105" y="103"/>
                </a:cubicBezTo>
                <a:cubicBezTo>
                  <a:pt x="102" y="107"/>
                  <a:pt x="100" y="112"/>
                  <a:pt x="98" y="116"/>
                </a:cubicBezTo>
                <a:cubicBezTo>
                  <a:pt x="89" y="130"/>
                  <a:pt x="78" y="137"/>
                  <a:pt x="61" y="135"/>
                </a:cubicBezTo>
                <a:cubicBezTo>
                  <a:pt x="46" y="133"/>
                  <a:pt x="33" y="127"/>
                  <a:pt x="21" y="119"/>
                </a:cubicBezTo>
                <a:cubicBezTo>
                  <a:pt x="17" y="116"/>
                  <a:pt x="13" y="112"/>
                  <a:pt x="11" y="107"/>
                </a:cubicBezTo>
                <a:cubicBezTo>
                  <a:pt x="9" y="103"/>
                  <a:pt x="6" y="100"/>
                  <a:pt x="5" y="96"/>
                </a:cubicBezTo>
                <a:cubicBezTo>
                  <a:pt x="3" y="91"/>
                  <a:pt x="2" y="85"/>
                  <a:pt x="1" y="79"/>
                </a:cubicBezTo>
                <a:cubicBezTo>
                  <a:pt x="0" y="73"/>
                  <a:pt x="1" y="66"/>
                  <a:pt x="1" y="60"/>
                </a:cubicBezTo>
                <a:cubicBezTo>
                  <a:pt x="1" y="50"/>
                  <a:pt x="5" y="41"/>
                  <a:pt x="10" y="32"/>
                </a:cubicBezTo>
                <a:cubicBezTo>
                  <a:pt x="17" y="22"/>
                  <a:pt x="26" y="14"/>
                  <a:pt x="35" y="6"/>
                </a:cubicBezTo>
                <a:cubicBezTo>
                  <a:pt x="38" y="3"/>
                  <a:pt x="42" y="2"/>
                  <a:pt x="46" y="1"/>
                </a:cubicBezTo>
                <a:cubicBezTo>
                  <a:pt x="53" y="0"/>
                  <a:pt x="60" y="0"/>
                  <a:pt x="67" y="2"/>
                </a:cubicBezTo>
                <a:cubicBezTo>
                  <a:pt x="74" y="4"/>
                  <a:pt x="81" y="5"/>
                  <a:pt x="88" y="6"/>
                </a:cubicBezTo>
                <a:cubicBezTo>
                  <a:pt x="93" y="7"/>
                  <a:pt x="97" y="10"/>
                  <a:pt x="99" y="14"/>
                </a:cubicBezTo>
                <a:cubicBezTo>
                  <a:pt x="104" y="23"/>
                  <a:pt x="111" y="32"/>
                  <a:pt x="112" y="43"/>
                </a:cubicBezTo>
                <a:cubicBezTo>
                  <a:pt x="113" y="51"/>
                  <a:pt x="113" y="59"/>
                  <a:pt x="114" y="68"/>
                </a:cubicBezTo>
                <a:cubicBezTo>
                  <a:pt x="114" y="68"/>
                  <a:pt x="113" y="68"/>
                  <a:pt x="113" y="68"/>
                </a:cubicBezTo>
                <a:close/>
                <a:moveTo>
                  <a:pt x="7" y="69"/>
                </a:moveTo>
                <a:cubicBezTo>
                  <a:pt x="6" y="80"/>
                  <a:pt x="9" y="93"/>
                  <a:pt x="16" y="104"/>
                </a:cubicBezTo>
                <a:cubicBezTo>
                  <a:pt x="18" y="109"/>
                  <a:pt x="22" y="113"/>
                  <a:pt x="26" y="116"/>
                </a:cubicBezTo>
                <a:cubicBezTo>
                  <a:pt x="33" y="121"/>
                  <a:pt x="41" y="124"/>
                  <a:pt x="49" y="127"/>
                </a:cubicBezTo>
                <a:cubicBezTo>
                  <a:pt x="54" y="130"/>
                  <a:pt x="61" y="130"/>
                  <a:pt x="67" y="130"/>
                </a:cubicBezTo>
                <a:cubicBezTo>
                  <a:pt x="73" y="131"/>
                  <a:pt x="79" y="129"/>
                  <a:pt x="84" y="124"/>
                </a:cubicBezTo>
                <a:cubicBezTo>
                  <a:pt x="95" y="114"/>
                  <a:pt x="102" y="102"/>
                  <a:pt x="106" y="88"/>
                </a:cubicBezTo>
                <a:cubicBezTo>
                  <a:pt x="110" y="77"/>
                  <a:pt x="110" y="65"/>
                  <a:pt x="109" y="53"/>
                </a:cubicBezTo>
                <a:cubicBezTo>
                  <a:pt x="109" y="44"/>
                  <a:pt x="107" y="37"/>
                  <a:pt x="102" y="29"/>
                </a:cubicBezTo>
                <a:cubicBezTo>
                  <a:pt x="95" y="15"/>
                  <a:pt x="99" y="17"/>
                  <a:pt x="83" y="11"/>
                </a:cubicBezTo>
                <a:cubicBezTo>
                  <a:pt x="74" y="4"/>
                  <a:pt x="63" y="8"/>
                  <a:pt x="53" y="6"/>
                </a:cubicBezTo>
                <a:cubicBezTo>
                  <a:pt x="51" y="6"/>
                  <a:pt x="50" y="7"/>
                  <a:pt x="48" y="8"/>
                </a:cubicBezTo>
                <a:cubicBezTo>
                  <a:pt x="47" y="8"/>
                  <a:pt x="46" y="9"/>
                  <a:pt x="45" y="9"/>
                </a:cubicBezTo>
                <a:cubicBezTo>
                  <a:pt x="38" y="8"/>
                  <a:pt x="33" y="13"/>
                  <a:pt x="28" y="17"/>
                </a:cubicBezTo>
                <a:cubicBezTo>
                  <a:pt x="21" y="24"/>
                  <a:pt x="15" y="31"/>
                  <a:pt x="12" y="41"/>
                </a:cubicBezTo>
                <a:cubicBezTo>
                  <a:pt x="9" y="50"/>
                  <a:pt x="8" y="58"/>
                  <a:pt x="7" y="69"/>
                </a:cubicBezTo>
                <a:close/>
              </a:path>
            </a:pathLst>
          </a:custGeom>
          <a:solidFill>
            <a:srgbClr val="35AFA2"/>
          </a:solidFill>
          <a:ln>
            <a:noFill/>
          </a:ln>
        </p:spPr>
        <p:txBody>
          <a:bodyPr vert="horz" wrap="square" lIns="91440" tIns="45720" rIns="91440" bIns="45720" numCol="1" anchor="t" anchorCtr="0" compatLnSpc="1"/>
          <a:lstStyle/>
          <a:p>
            <a:endParaRPr lang="zh-CN" altLang="en-US">
              <a:solidFill>
                <a:srgbClr val="35AFA2"/>
              </a:solidFill>
            </a:endParaRPr>
          </a:p>
        </p:txBody>
      </p:sp>
      <p:sp>
        <p:nvSpPr>
          <p:cNvPr id="20" name="Freeform 8"/>
          <p:cNvSpPr/>
          <p:nvPr/>
        </p:nvSpPr>
        <p:spPr bwMode="auto">
          <a:xfrm>
            <a:off x="4290570" y="2284265"/>
            <a:ext cx="1495425" cy="701675"/>
          </a:xfrm>
          <a:custGeom>
            <a:avLst/>
            <a:gdLst>
              <a:gd name="T0" fmla="*/ 186 w 198"/>
              <a:gd name="T1" fmla="*/ 70 h 92"/>
              <a:gd name="T2" fmla="*/ 195 w 198"/>
              <a:gd name="T3" fmla="*/ 55 h 92"/>
              <a:gd name="T4" fmla="*/ 195 w 198"/>
              <a:gd name="T5" fmla="*/ 64 h 92"/>
              <a:gd name="T6" fmla="*/ 189 w 198"/>
              <a:gd name="T7" fmla="*/ 79 h 92"/>
              <a:gd name="T8" fmla="*/ 191 w 198"/>
              <a:gd name="T9" fmla="*/ 85 h 92"/>
              <a:gd name="T10" fmla="*/ 191 w 198"/>
              <a:gd name="T11" fmla="*/ 91 h 92"/>
              <a:gd name="T12" fmla="*/ 182 w 198"/>
              <a:gd name="T13" fmla="*/ 90 h 92"/>
              <a:gd name="T14" fmla="*/ 165 w 198"/>
              <a:gd name="T15" fmla="*/ 82 h 92"/>
              <a:gd name="T16" fmla="*/ 165 w 198"/>
              <a:gd name="T17" fmla="*/ 82 h 92"/>
              <a:gd name="T18" fmla="*/ 169 w 198"/>
              <a:gd name="T19" fmla="*/ 78 h 92"/>
              <a:gd name="T20" fmla="*/ 181 w 198"/>
              <a:gd name="T21" fmla="*/ 83 h 92"/>
              <a:gd name="T22" fmla="*/ 180 w 198"/>
              <a:gd name="T23" fmla="*/ 75 h 92"/>
              <a:gd name="T24" fmla="*/ 163 w 198"/>
              <a:gd name="T25" fmla="*/ 45 h 92"/>
              <a:gd name="T26" fmla="*/ 137 w 198"/>
              <a:gd name="T27" fmla="*/ 19 h 92"/>
              <a:gd name="T28" fmla="*/ 110 w 198"/>
              <a:gd name="T29" fmla="*/ 8 h 92"/>
              <a:gd name="T30" fmla="*/ 70 w 198"/>
              <a:gd name="T31" fmla="*/ 11 h 92"/>
              <a:gd name="T32" fmla="*/ 55 w 198"/>
              <a:gd name="T33" fmla="*/ 17 h 92"/>
              <a:gd name="T34" fmla="*/ 17 w 198"/>
              <a:gd name="T35" fmla="*/ 50 h 92"/>
              <a:gd name="T36" fmla="*/ 7 w 198"/>
              <a:gd name="T37" fmla="*/ 74 h 92"/>
              <a:gd name="T38" fmla="*/ 4 w 198"/>
              <a:gd name="T39" fmla="*/ 87 h 92"/>
              <a:gd name="T40" fmla="*/ 1 w 198"/>
              <a:gd name="T41" fmla="*/ 89 h 92"/>
              <a:gd name="T42" fmla="*/ 1 w 198"/>
              <a:gd name="T43" fmla="*/ 77 h 92"/>
              <a:gd name="T44" fmla="*/ 15 w 198"/>
              <a:gd name="T45" fmla="*/ 44 h 92"/>
              <a:gd name="T46" fmla="*/ 35 w 198"/>
              <a:gd name="T47" fmla="*/ 22 h 92"/>
              <a:gd name="T48" fmla="*/ 40 w 198"/>
              <a:gd name="T49" fmla="*/ 19 h 92"/>
              <a:gd name="T50" fmla="*/ 58 w 198"/>
              <a:gd name="T51" fmla="*/ 10 h 92"/>
              <a:gd name="T52" fmla="*/ 67 w 198"/>
              <a:gd name="T53" fmla="*/ 7 h 92"/>
              <a:gd name="T54" fmla="*/ 91 w 198"/>
              <a:gd name="T55" fmla="*/ 1 h 92"/>
              <a:gd name="T56" fmla="*/ 95 w 198"/>
              <a:gd name="T57" fmla="*/ 1 h 92"/>
              <a:gd name="T58" fmla="*/ 116 w 198"/>
              <a:gd name="T59" fmla="*/ 4 h 92"/>
              <a:gd name="T60" fmla="*/ 144 w 198"/>
              <a:gd name="T61" fmla="*/ 17 h 92"/>
              <a:gd name="T62" fmla="*/ 163 w 198"/>
              <a:gd name="T63" fmla="*/ 36 h 92"/>
              <a:gd name="T64" fmla="*/ 169 w 198"/>
              <a:gd name="T65" fmla="*/ 44 h 92"/>
              <a:gd name="T66" fmla="*/ 173 w 198"/>
              <a:gd name="T67" fmla="*/ 49 h 92"/>
              <a:gd name="T68" fmla="*/ 184 w 198"/>
              <a:gd name="T69" fmla="*/ 67 h 92"/>
              <a:gd name="T70" fmla="*/ 186 w 198"/>
              <a:gd name="T71" fmla="*/ 7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8" h="92">
                <a:moveTo>
                  <a:pt x="186" y="70"/>
                </a:moveTo>
                <a:cubicBezTo>
                  <a:pt x="191" y="66"/>
                  <a:pt x="189" y="58"/>
                  <a:pt x="195" y="55"/>
                </a:cubicBezTo>
                <a:cubicBezTo>
                  <a:pt x="198" y="59"/>
                  <a:pt x="196" y="61"/>
                  <a:pt x="195" y="64"/>
                </a:cubicBezTo>
                <a:cubicBezTo>
                  <a:pt x="193" y="69"/>
                  <a:pt x="191" y="74"/>
                  <a:pt x="189" y="79"/>
                </a:cubicBezTo>
                <a:cubicBezTo>
                  <a:pt x="189" y="81"/>
                  <a:pt x="189" y="83"/>
                  <a:pt x="191" y="85"/>
                </a:cubicBezTo>
                <a:cubicBezTo>
                  <a:pt x="193" y="87"/>
                  <a:pt x="192" y="89"/>
                  <a:pt x="191" y="91"/>
                </a:cubicBezTo>
                <a:cubicBezTo>
                  <a:pt x="188" y="92"/>
                  <a:pt x="184" y="92"/>
                  <a:pt x="182" y="90"/>
                </a:cubicBezTo>
                <a:cubicBezTo>
                  <a:pt x="177" y="87"/>
                  <a:pt x="171" y="85"/>
                  <a:pt x="165" y="82"/>
                </a:cubicBezTo>
                <a:cubicBezTo>
                  <a:pt x="165" y="82"/>
                  <a:pt x="165" y="82"/>
                  <a:pt x="165" y="82"/>
                </a:cubicBezTo>
                <a:cubicBezTo>
                  <a:pt x="166" y="77"/>
                  <a:pt x="167" y="77"/>
                  <a:pt x="169" y="78"/>
                </a:cubicBezTo>
                <a:cubicBezTo>
                  <a:pt x="173" y="79"/>
                  <a:pt x="177" y="81"/>
                  <a:pt x="181" y="83"/>
                </a:cubicBezTo>
                <a:cubicBezTo>
                  <a:pt x="183" y="79"/>
                  <a:pt x="181" y="77"/>
                  <a:pt x="180" y="75"/>
                </a:cubicBezTo>
                <a:cubicBezTo>
                  <a:pt x="176" y="64"/>
                  <a:pt x="170" y="54"/>
                  <a:pt x="163" y="45"/>
                </a:cubicBezTo>
                <a:cubicBezTo>
                  <a:pt x="155" y="35"/>
                  <a:pt x="147" y="26"/>
                  <a:pt x="137" y="19"/>
                </a:cubicBezTo>
                <a:cubicBezTo>
                  <a:pt x="129" y="13"/>
                  <a:pt x="120" y="10"/>
                  <a:pt x="110" y="8"/>
                </a:cubicBezTo>
                <a:cubicBezTo>
                  <a:pt x="97" y="5"/>
                  <a:pt x="83" y="6"/>
                  <a:pt x="70" y="11"/>
                </a:cubicBezTo>
                <a:cubicBezTo>
                  <a:pt x="65" y="13"/>
                  <a:pt x="60" y="15"/>
                  <a:pt x="55" y="17"/>
                </a:cubicBezTo>
                <a:cubicBezTo>
                  <a:pt x="39" y="24"/>
                  <a:pt x="26" y="35"/>
                  <a:pt x="17" y="50"/>
                </a:cubicBezTo>
                <a:cubicBezTo>
                  <a:pt x="13" y="58"/>
                  <a:pt x="10" y="66"/>
                  <a:pt x="7" y="74"/>
                </a:cubicBezTo>
                <a:cubicBezTo>
                  <a:pt x="5" y="78"/>
                  <a:pt x="5" y="82"/>
                  <a:pt x="4" y="87"/>
                </a:cubicBezTo>
                <a:cubicBezTo>
                  <a:pt x="3" y="88"/>
                  <a:pt x="3" y="89"/>
                  <a:pt x="1" y="89"/>
                </a:cubicBezTo>
                <a:cubicBezTo>
                  <a:pt x="0" y="84"/>
                  <a:pt x="0" y="82"/>
                  <a:pt x="1" y="77"/>
                </a:cubicBezTo>
                <a:cubicBezTo>
                  <a:pt x="4" y="65"/>
                  <a:pt x="9" y="54"/>
                  <a:pt x="15" y="44"/>
                </a:cubicBezTo>
                <a:cubicBezTo>
                  <a:pt x="20" y="35"/>
                  <a:pt x="27" y="28"/>
                  <a:pt x="35" y="22"/>
                </a:cubicBezTo>
                <a:cubicBezTo>
                  <a:pt x="37" y="21"/>
                  <a:pt x="39" y="20"/>
                  <a:pt x="40" y="19"/>
                </a:cubicBezTo>
                <a:cubicBezTo>
                  <a:pt x="45" y="14"/>
                  <a:pt x="51" y="12"/>
                  <a:pt x="58" y="10"/>
                </a:cubicBezTo>
                <a:cubicBezTo>
                  <a:pt x="61" y="9"/>
                  <a:pt x="64" y="8"/>
                  <a:pt x="67" y="7"/>
                </a:cubicBezTo>
                <a:cubicBezTo>
                  <a:pt x="74" y="4"/>
                  <a:pt x="83" y="2"/>
                  <a:pt x="91" y="1"/>
                </a:cubicBezTo>
                <a:cubicBezTo>
                  <a:pt x="92" y="0"/>
                  <a:pt x="94" y="0"/>
                  <a:pt x="95" y="1"/>
                </a:cubicBezTo>
                <a:cubicBezTo>
                  <a:pt x="102" y="2"/>
                  <a:pt x="109" y="3"/>
                  <a:pt x="116" y="4"/>
                </a:cubicBezTo>
                <a:cubicBezTo>
                  <a:pt x="127" y="5"/>
                  <a:pt x="135" y="11"/>
                  <a:pt x="144" y="17"/>
                </a:cubicBezTo>
                <a:cubicBezTo>
                  <a:pt x="151" y="22"/>
                  <a:pt x="156" y="29"/>
                  <a:pt x="163" y="36"/>
                </a:cubicBezTo>
                <a:cubicBezTo>
                  <a:pt x="165" y="38"/>
                  <a:pt x="167" y="41"/>
                  <a:pt x="169" y="44"/>
                </a:cubicBezTo>
                <a:cubicBezTo>
                  <a:pt x="170" y="45"/>
                  <a:pt x="171" y="47"/>
                  <a:pt x="173" y="49"/>
                </a:cubicBezTo>
                <a:cubicBezTo>
                  <a:pt x="178" y="54"/>
                  <a:pt x="181" y="60"/>
                  <a:pt x="184" y="67"/>
                </a:cubicBezTo>
                <a:cubicBezTo>
                  <a:pt x="184" y="68"/>
                  <a:pt x="185" y="69"/>
                  <a:pt x="186" y="70"/>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21" name="Freeform 7"/>
          <p:cNvSpPr>
            <a:spLocks noEditPoints="1"/>
          </p:cNvSpPr>
          <p:nvPr/>
        </p:nvSpPr>
        <p:spPr bwMode="auto">
          <a:xfrm>
            <a:off x="5570094" y="3089128"/>
            <a:ext cx="862013" cy="1044575"/>
          </a:xfrm>
          <a:custGeom>
            <a:avLst/>
            <a:gdLst>
              <a:gd name="T0" fmla="*/ 113 w 114"/>
              <a:gd name="T1" fmla="*/ 68 h 137"/>
              <a:gd name="T2" fmla="*/ 113 w 114"/>
              <a:gd name="T3" fmla="*/ 77 h 137"/>
              <a:gd name="T4" fmla="*/ 105 w 114"/>
              <a:gd name="T5" fmla="*/ 103 h 137"/>
              <a:gd name="T6" fmla="*/ 98 w 114"/>
              <a:gd name="T7" fmla="*/ 116 h 137"/>
              <a:gd name="T8" fmla="*/ 61 w 114"/>
              <a:gd name="T9" fmla="*/ 135 h 137"/>
              <a:gd name="T10" fmla="*/ 21 w 114"/>
              <a:gd name="T11" fmla="*/ 119 h 137"/>
              <a:gd name="T12" fmla="*/ 11 w 114"/>
              <a:gd name="T13" fmla="*/ 107 h 137"/>
              <a:gd name="T14" fmla="*/ 5 w 114"/>
              <a:gd name="T15" fmla="*/ 96 h 137"/>
              <a:gd name="T16" fmla="*/ 1 w 114"/>
              <a:gd name="T17" fmla="*/ 79 h 137"/>
              <a:gd name="T18" fmla="*/ 1 w 114"/>
              <a:gd name="T19" fmla="*/ 60 h 137"/>
              <a:gd name="T20" fmla="*/ 10 w 114"/>
              <a:gd name="T21" fmla="*/ 32 h 137"/>
              <a:gd name="T22" fmla="*/ 35 w 114"/>
              <a:gd name="T23" fmla="*/ 6 h 137"/>
              <a:gd name="T24" fmla="*/ 46 w 114"/>
              <a:gd name="T25" fmla="*/ 1 h 137"/>
              <a:gd name="T26" fmla="*/ 67 w 114"/>
              <a:gd name="T27" fmla="*/ 2 h 137"/>
              <a:gd name="T28" fmla="*/ 88 w 114"/>
              <a:gd name="T29" fmla="*/ 6 h 137"/>
              <a:gd name="T30" fmla="*/ 99 w 114"/>
              <a:gd name="T31" fmla="*/ 14 h 137"/>
              <a:gd name="T32" fmla="*/ 112 w 114"/>
              <a:gd name="T33" fmla="*/ 43 h 137"/>
              <a:gd name="T34" fmla="*/ 114 w 114"/>
              <a:gd name="T35" fmla="*/ 68 h 137"/>
              <a:gd name="T36" fmla="*/ 113 w 114"/>
              <a:gd name="T37" fmla="*/ 68 h 137"/>
              <a:gd name="T38" fmla="*/ 7 w 114"/>
              <a:gd name="T39" fmla="*/ 69 h 137"/>
              <a:gd name="T40" fmla="*/ 16 w 114"/>
              <a:gd name="T41" fmla="*/ 104 h 137"/>
              <a:gd name="T42" fmla="*/ 26 w 114"/>
              <a:gd name="T43" fmla="*/ 116 h 137"/>
              <a:gd name="T44" fmla="*/ 49 w 114"/>
              <a:gd name="T45" fmla="*/ 127 h 137"/>
              <a:gd name="T46" fmla="*/ 67 w 114"/>
              <a:gd name="T47" fmla="*/ 130 h 137"/>
              <a:gd name="T48" fmla="*/ 84 w 114"/>
              <a:gd name="T49" fmla="*/ 124 h 137"/>
              <a:gd name="T50" fmla="*/ 106 w 114"/>
              <a:gd name="T51" fmla="*/ 88 h 137"/>
              <a:gd name="T52" fmla="*/ 109 w 114"/>
              <a:gd name="T53" fmla="*/ 53 h 137"/>
              <a:gd name="T54" fmla="*/ 102 w 114"/>
              <a:gd name="T55" fmla="*/ 29 h 137"/>
              <a:gd name="T56" fmla="*/ 83 w 114"/>
              <a:gd name="T57" fmla="*/ 11 h 137"/>
              <a:gd name="T58" fmla="*/ 53 w 114"/>
              <a:gd name="T59" fmla="*/ 6 h 137"/>
              <a:gd name="T60" fmla="*/ 48 w 114"/>
              <a:gd name="T61" fmla="*/ 8 h 137"/>
              <a:gd name="T62" fmla="*/ 45 w 114"/>
              <a:gd name="T63" fmla="*/ 9 h 137"/>
              <a:gd name="T64" fmla="*/ 28 w 114"/>
              <a:gd name="T65" fmla="*/ 17 h 137"/>
              <a:gd name="T66" fmla="*/ 12 w 114"/>
              <a:gd name="T67" fmla="*/ 41 h 137"/>
              <a:gd name="T68" fmla="*/ 7 w 114"/>
              <a:gd name="T69"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 h="137">
                <a:moveTo>
                  <a:pt x="113" y="68"/>
                </a:moveTo>
                <a:cubicBezTo>
                  <a:pt x="113" y="71"/>
                  <a:pt x="113" y="74"/>
                  <a:pt x="113" y="77"/>
                </a:cubicBezTo>
                <a:cubicBezTo>
                  <a:pt x="112" y="86"/>
                  <a:pt x="110" y="95"/>
                  <a:pt x="105" y="103"/>
                </a:cubicBezTo>
                <a:cubicBezTo>
                  <a:pt x="102" y="107"/>
                  <a:pt x="100" y="112"/>
                  <a:pt x="98" y="116"/>
                </a:cubicBezTo>
                <a:cubicBezTo>
                  <a:pt x="89" y="130"/>
                  <a:pt x="78" y="137"/>
                  <a:pt x="61" y="135"/>
                </a:cubicBezTo>
                <a:cubicBezTo>
                  <a:pt x="46" y="133"/>
                  <a:pt x="33" y="127"/>
                  <a:pt x="21" y="119"/>
                </a:cubicBezTo>
                <a:cubicBezTo>
                  <a:pt x="17" y="116"/>
                  <a:pt x="13" y="112"/>
                  <a:pt x="11" y="107"/>
                </a:cubicBezTo>
                <a:cubicBezTo>
                  <a:pt x="9" y="103"/>
                  <a:pt x="6" y="100"/>
                  <a:pt x="5" y="96"/>
                </a:cubicBezTo>
                <a:cubicBezTo>
                  <a:pt x="3" y="91"/>
                  <a:pt x="2" y="85"/>
                  <a:pt x="1" y="79"/>
                </a:cubicBezTo>
                <a:cubicBezTo>
                  <a:pt x="0" y="73"/>
                  <a:pt x="1" y="66"/>
                  <a:pt x="1" y="60"/>
                </a:cubicBezTo>
                <a:cubicBezTo>
                  <a:pt x="1" y="50"/>
                  <a:pt x="5" y="41"/>
                  <a:pt x="10" y="32"/>
                </a:cubicBezTo>
                <a:cubicBezTo>
                  <a:pt x="17" y="22"/>
                  <a:pt x="26" y="14"/>
                  <a:pt x="35" y="6"/>
                </a:cubicBezTo>
                <a:cubicBezTo>
                  <a:pt x="38" y="3"/>
                  <a:pt x="42" y="2"/>
                  <a:pt x="46" y="1"/>
                </a:cubicBezTo>
                <a:cubicBezTo>
                  <a:pt x="53" y="0"/>
                  <a:pt x="60" y="0"/>
                  <a:pt x="67" y="2"/>
                </a:cubicBezTo>
                <a:cubicBezTo>
                  <a:pt x="74" y="4"/>
                  <a:pt x="81" y="5"/>
                  <a:pt x="88" y="6"/>
                </a:cubicBezTo>
                <a:cubicBezTo>
                  <a:pt x="93" y="7"/>
                  <a:pt x="97" y="10"/>
                  <a:pt x="99" y="14"/>
                </a:cubicBezTo>
                <a:cubicBezTo>
                  <a:pt x="104" y="23"/>
                  <a:pt x="111" y="32"/>
                  <a:pt x="112" y="43"/>
                </a:cubicBezTo>
                <a:cubicBezTo>
                  <a:pt x="113" y="51"/>
                  <a:pt x="113" y="59"/>
                  <a:pt x="114" y="68"/>
                </a:cubicBezTo>
                <a:cubicBezTo>
                  <a:pt x="114" y="68"/>
                  <a:pt x="113" y="68"/>
                  <a:pt x="113" y="68"/>
                </a:cubicBezTo>
                <a:close/>
                <a:moveTo>
                  <a:pt x="7" y="69"/>
                </a:moveTo>
                <a:cubicBezTo>
                  <a:pt x="6" y="80"/>
                  <a:pt x="9" y="93"/>
                  <a:pt x="16" y="104"/>
                </a:cubicBezTo>
                <a:cubicBezTo>
                  <a:pt x="18" y="109"/>
                  <a:pt x="22" y="113"/>
                  <a:pt x="26" y="116"/>
                </a:cubicBezTo>
                <a:cubicBezTo>
                  <a:pt x="33" y="121"/>
                  <a:pt x="41" y="124"/>
                  <a:pt x="49" y="127"/>
                </a:cubicBezTo>
                <a:cubicBezTo>
                  <a:pt x="54" y="130"/>
                  <a:pt x="61" y="130"/>
                  <a:pt x="67" y="130"/>
                </a:cubicBezTo>
                <a:cubicBezTo>
                  <a:pt x="73" y="131"/>
                  <a:pt x="79" y="129"/>
                  <a:pt x="84" y="124"/>
                </a:cubicBezTo>
                <a:cubicBezTo>
                  <a:pt x="95" y="114"/>
                  <a:pt x="102" y="102"/>
                  <a:pt x="106" y="88"/>
                </a:cubicBezTo>
                <a:cubicBezTo>
                  <a:pt x="110" y="77"/>
                  <a:pt x="110" y="65"/>
                  <a:pt x="109" y="53"/>
                </a:cubicBezTo>
                <a:cubicBezTo>
                  <a:pt x="109" y="44"/>
                  <a:pt x="107" y="37"/>
                  <a:pt x="102" y="29"/>
                </a:cubicBezTo>
                <a:cubicBezTo>
                  <a:pt x="95" y="15"/>
                  <a:pt x="99" y="17"/>
                  <a:pt x="83" y="11"/>
                </a:cubicBezTo>
                <a:cubicBezTo>
                  <a:pt x="74" y="4"/>
                  <a:pt x="63" y="8"/>
                  <a:pt x="53" y="6"/>
                </a:cubicBezTo>
                <a:cubicBezTo>
                  <a:pt x="51" y="6"/>
                  <a:pt x="50" y="7"/>
                  <a:pt x="48" y="8"/>
                </a:cubicBezTo>
                <a:cubicBezTo>
                  <a:pt x="47" y="8"/>
                  <a:pt x="46" y="9"/>
                  <a:pt x="45" y="9"/>
                </a:cubicBezTo>
                <a:cubicBezTo>
                  <a:pt x="38" y="8"/>
                  <a:pt x="33" y="13"/>
                  <a:pt x="28" y="17"/>
                </a:cubicBezTo>
                <a:cubicBezTo>
                  <a:pt x="21" y="24"/>
                  <a:pt x="15" y="31"/>
                  <a:pt x="12" y="41"/>
                </a:cubicBezTo>
                <a:cubicBezTo>
                  <a:pt x="9" y="50"/>
                  <a:pt x="8" y="58"/>
                  <a:pt x="7" y="69"/>
                </a:cubicBezTo>
                <a:close/>
              </a:path>
            </a:pathLst>
          </a:custGeom>
          <a:solidFill>
            <a:srgbClr val="35AFA2"/>
          </a:solidFill>
          <a:ln>
            <a:noFill/>
          </a:ln>
        </p:spPr>
        <p:txBody>
          <a:bodyPr vert="horz" wrap="square" lIns="91440" tIns="45720" rIns="91440" bIns="45720" numCol="1" anchor="t" anchorCtr="0" compatLnSpc="1"/>
          <a:lstStyle/>
          <a:p>
            <a:endParaRPr lang="zh-CN" altLang="en-US">
              <a:solidFill>
                <a:srgbClr val="35AFA2"/>
              </a:solidFill>
            </a:endParaRPr>
          </a:p>
        </p:txBody>
      </p:sp>
      <p:sp>
        <p:nvSpPr>
          <p:cNvPr id="22" name="Freeform 8"/>
          <p:cNvSpPr/>
          <p:nvPr/>
        </p:nvSpPr>
        <p:spPr bwMode="auto">
          <a:xfrm flipV="1">
            <a:off x="6484938" y="4236891"/>
            <a:ext cx="1495425" cy="701675"/>
          </a:xfrm>
          <a:custGeom>
            <a:avLst/>
            <a:gdLst>
              <a:gd name="T0" fmla="*/ 186 w 198"/>
              <a:gd name="T1" fmla="*/ 70 h 92"/>
              <a:gd name="T2" fmla="*/ 195 w 198"/>
              <a:gd name="T3" fmla="*/ 55 h 92"/>
              <a:gd name="T4" fmla="*/ 195 w 198"/>
              <a:gd name="T5" fmla="*/ 64 h 92"/>
              <a:gd name="T6" fmla="*/ 189 w 198"/>
              <a:gd name="T7" fmla="*/ 79 h 92"/>
              <a:gd name="T8" fmla="*/ 191 w 198"/>
              <a:gd name="T9" fmla="*/ 85 h 92"/>
              <a:gd name="T10" fmla="*/ 191 w 198"/>
              <a:gd name="T11" fmla="*/ 91 h 92"/>
              <a:gd name="T12" fmla="*/ 182 w 198"/>
              <a:gd name="T13" fmla="*/ 90 h 92"/>
              <a:gd name="T14" fmla="*/ 165 w 198"/>
              <a:gd name="T15" fmla="*/ 82 h 92"/>
              <a:gd name="T16" fmla="*/ 165 w 198"/>
              <a:gd name="T17" fmla="*/ 82 h 92"/>
              <a:gd name="T18" fmla="*/ 169 w 198"/>
              <a:gd name="T19" fmla="*/ 78 h 92"/>
              <a:gd name="T20" fmla="*/ 181 w 198"/>
              <a:gd name="T21" fmla="*/ 83 h 92"/>
              <a:gd name="T22" fmla="*/ 180 w 198"/>
              <a:gd name="T23" fmla="*/ 75 h 92"/>
              <a:gd name="T24" fmla="*/ 163 w 198"/>
              <a:gd name="T25" fmla="*/ 45 h 92"/>
              <a:gd name="T26" fmla="*/ 137 w 198"/>
              <a:gd name="T27" fmla="*/ 19 h 92"/>
              <a:gd name="T28" fmla="*/ 110 w 198"/>
              <a:gd name="T29" fmla="*/ 8 h 92"/>
              <a:gd name="T30" fmla="*/ 70 w 198"/>
              <a:gd name="T31" fmla="*/ 11 h 92"/>
              <a:gd name="T32" fmla="*/ 55 w 198"/>
              <a:gd name="T33" fmla="*/ 17 h 92"/>
              <a:gd name="T34" fmla="*/ 17 w 198"/>
              <a:gd name="T35" fmla="*/ 50 h 92"/>
              <a:gd name="T36" fmla="*/ 7 w 198"/>
              <a:gd name="T37" fmla="*/ 74 h 92"/>
              <a:gd name="T38" fmla="*/ 4 w 198"/>
              <a:gd name="T39" fmla="*/ 87 h 92"/>
              <a:gd name="T40" fmla="*/ 1 w 198"/>
              <a:gd name="T41" fmla="*/ 89 h 92"/>
              <a:gd name="T42" fmla="*/ 1 w 198"/>
              <a:gd name="T43" fmla="*/ 77 h 92"/>
              <a:gd name="T44" fmla="*/ 15 w 198"/>
              <a:gd name="T45" fmla="*/ 44 h 92"/>
              <a:gd name="T46" fmla="*/ 35 w 198"/>
              <a:gd name="T47" fmla="*/ 22 h 92"/>
              <a:gd name="T48" fmla="*/ 40 w 198"/>
              <a:gd name="T49" fmla="*/ 19 h 92"/>
              <a:gd name="T50" fmla="*/ 58 w 198"/>
              <a:gd name="T51" fmla="*/ 10 h 92"/>
              <a:gd name="T52" fmla="*/ 67 w 198"/>
              <a:gd name="T53" fmla="*/ 7 h 92"/>
              <a:gd name="T54" fmla="*/ 91 w 198"/>
              <a:gd name="T55" fmla="*/ 1 h 92"/>
              <a:gd name="T56" fmla="*/ 95 w 198"/>
              <a:gd name="T57" fmla="*/ 1 h 92"/>
              <a:gd name="T58" fmla="*/ 116 w 198"/>
              <a:gd name="T59" fmla="*/ 4 h 92"/>
              <a:gd name="T60" fmla="*/ 144 w 198"/>
              <a:gd name="T61" fmla="*/ 17 h 92"/>
              <a:gd name="T62" fmla="*/ 163 w 198"/>
              <a:gd name="T63" fmla="*/ 36 h 92"/>
              <a:gd name="T64" fmla="*/ 169 w 198"/>
              <a:gd name="T65" fmla="*/ 44 h 92"/>
              <a:gd name="T66" fmla="*/ 173 w 198"/>
              <a:gd name="T67" fmla="*/ 49 h 92"/>
              <a:gd name="T68" fmla="*/ 184 w 198"/>
              <a:gd name="T69" fmla="*/ 67 h 92"/>
              <a:gd name="T70" fmla="*/ 186 w 198"/>
              <a:gd name="T71" fmla="*/ 7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8" h="92">
                <a:moveTo>
                  <a:pt x="186" y="70"/>
                </a:moveTo>
                <a:cubicBezTo>
                  <a:pt x="191" y="66"/>
                  <a:pt x="189" y="58"/>
                  <a:pt x="195" y="55"/>
                </a:cubicBezTo>
                <a:cubicBezTo>
                  <a:pt x="198" y="59"/>
                  <a:pt x="196" y="61"/>
                  <a:pt x="195" y="64"/>
                </a:cubicBezTo>
                <a:cubicBezTo>
                  <a:pt x="193" y="69"/>
                  <a:pt x="191" y="74"/>
                  <a:pt x="189" y="79"/>
                </a:cubicBezTo>
                <a:cubicBezTo>
                  <a:pt x="189" y="81"/>
                  <a:pt x="189" y="83"/>
                  <a:pt x="191" y="85"/>
                </a:cubicBezTo>
                <a:cubicBezTo>
                  <a:pt x="193" y="87"/>
                  <a:pt x="192" y="89"/>
                  <a:pt x="191" y="91"/>
                </a:cubicBezTo>
                <a:cubicBezTo>
                  <a:pt x="188" y="92"/>
                  <a:pt x="184" y="92"/>
                  <a:pt x="182" y="90"/>
                </a:cubicBezTo>
                <a:cubicBezTo>
                  <a:pt x="177" y="87"/>
                  <a:pt x="171" y="85"/>
                  <a:pt x="165" y="82"/>
                </a:cubicBezTo>
                <a:cubicBezTo>
                  <a:pt x="165" y="82"/>
                  <a:pt x="165" y="82"/>
                  <a:pt x="165" y="82"/>
                </a:cubicBezTo>
                <a:cubicBezTo>
                  <a:pt x="166" y="77"/>
                  <a:pt x="167" y="77"/>
                  <a:pt x="169" y="78"/>
                </a:cubicBezTo>
                <a:cubicBezTo>
                  <a:pt x="173" y="79"/>
                  <a:pt x="177" y="81"/>
                  <a:pt x="181" y="83"/>
                </a:cubicBezTo>
                <a:cubicBezTo>
                  <a:pt x="183" y="79"/>
                  <a:pt x="181" y="77"/>
                  <a:pt x="180" y="75"/>
                </a:cubicBezTo>
                <a:cubicBezTo>
                  <a:pt x="176" y="64"/>
                  <a:pt x="170" y="54"/>
                  <a:pt x="163" y="45"/>
                </a:cubicBezTo>
                <a:cubicBezTo>
                  <a:pt x="155" y="35"/>
                  <a:pt x="147" y="26"/>
                  <a:pt x="137" y="19"/>
                </a:cubicBezTo>
                <a:cubicBezTo>
                  <a:pt x="129" y="13"/>
                  <a:pt x="120" y="10"/>
                  <a:pt x="110" y="8"/>
                </a:cubicBezTo>
                <a:cubicBezTo>
                  <a:pt x="97" y="5"/>
                  <a:pt x="83" y="6"/>
                  <a:pt x="70" y="11"/>
                </a:cubicBezTo>
                <a:cubicBezTo>
                  <a:pt x="65" y="13"/>
                  <a:pt x="60" y="15"/>
                  <a:pt x="55" y="17"/>
                </a:cubicBezTo>
                <a:cubicBezTo>
                  <a:pt x="39" y="24"/>
                  <a:pt x="26" y="35"/>
                  <a:pt x="17" y="50"/>
                </a:cubicBezTo>
                <a:cubicBezTo>
                  <a:pt x="13" y="58"/>
                  <a:pt x="10" y="66"/>
                  <a:pt x="7" y="74"/>
                </a:cubicBezTo>
                <a:cubicBezTo>
                  <a:pt x="5" y="78"/>
                  <a:pt x="5" y="82"/>
                  <a:pt x="4" y="87"/>
                </a:cubicBezTo>
                <a:cubicBezTo>
                  <a:pt x="3" y="88"/>
                  <a:pt x="3" y="89"/>
                  <a:pt x="1" y="89"/>
                </a:cubicBezTo>
                <a:cubicBezTo>
                  <a:pt x="0" y="84"/>
                  <a:pt x="0" y="82"/>
                  <a:pt x="1" y="77"/>
                </a:cubicBezTo>
                <a:cubicBezTo>
                  <a:pt x="4" y="65"/>
                  <a:pt x="9" y="54"/>
                  <a:pt x="15" y="44"/>
                </a:cubicBezTo>
                <a:cubicBezTo>
                  <a:pt x="20" y="35"/>
                  <a:pt x="27" y="28"/>
                  <a:pt x="35" y="22"/>
                </a:cubicBezTo>
                <a:cubicBezTo>
                  <a:pt x="37" y="21"/>
                  <a:pt x="39" y="20"/>
                  <a:pt x="40" y="19"/>
                </a:cubicBezTo>
                <a:cubicBezTo>
                  <a:pt x="45" y="14"/>
                  <a:pt x="51" y="12"/>
                  <a:pt x="58" y="10"/>
                </a:cubicBezTo>
                <a:cubicBezTo>
                  <a:pt x="61" y="9"/>
                  <a:pt x="64" y="8"/>
                  <a:pt x="67" y="7"/>
                </a:cubicBezTo>
                <a:cubicBezTo>
                  <a:pt x="74" y="4"/>
                  <a:pt x="83" y="2"/>
                  <a:pt x="91" y="1"/>
                </a:cubicBezTo>
                <a:cubicBezTo>
                  <a:pt x="92" y="0"/>
                  <a:pt x="94" y="0"/>
                  <a:pt x="95" y="1"/>
                </a:cubicBezTo>
                <a:cubicBezTo>
                  <a:pt x="102" y="2"/>
                  <a:pt x="109" y="3"/>
                  <a:pt x="116" y="4"/>
                </a:cubicBezTo>
                <a:cubicBezTo>
                  <a:pt x="127" y="5"/>
                  <a:pt x="135" y="11"/>
                  <a:pt x="144" y="17"/>
                </a:cubicBezTo>
                <a:cubicBezTo>
                  <a:pt x="151" y="22"/>
                  <a:pt x="156" y="29"/>
                  <a:pt x="163" y="36"/>
                </a:cubicBezTo>
                <a:cubicBezTo>
                  <a:pt x="165" y="38"/>
                  <a:pt x="167" y="41"/>
                  <a:pt x="169" y="44"/>
                </a:cubicBezTo>
                <a:cubicBezTo>
                  <a:pt x="170" y="45"/>
                  <a:pt x="171" y="47"/>
                  <a:pt x="173" y="49"/>
                </a:cubicBezTo>
                <a:cubicBezTo>
                  <a:pt x="178" y="54"/>
                  <a:pt x="181" y="60"/>
                  <a:pt x="184" y="67"/>
                </a:cubicBezTo>
                <a:cubicBezTo>
                  <a:pt x="184" y="68"/>
                  <a:pt x="185" y="69"/>
                  <a:pt x="186" y="70"/>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23" name="Freeform 7"/>
          <p:cNvSpPr>
            <a:spLocks noEditPoints="1"/>
          </p:cNvSpPr>
          <p:nvPr/>
        </p:nvSpPr>
        <p:spPr bwMode="auto">
          <a:xfrm>
            <a:off x="7764462" y="3089128"/>
            <a:ext cx="862013" cy="1044575"/>
          </a:xfrm>
          <a:custGeom>
            <a:avLst/>
            <a:gdLst>
              <a:gd name="T0" fmla="*/ 113 w 114"/>
              <a:gd name="T1" fmla="*/ 68 h 137"/>
              <a:gd name="T2" fmla="*/ 113 w 114"/>
              <a:gd name="T3" fmla="*/ 77 h 137"/>
              <a:gd name="T4" fmla="*/ 105 w 114"/>
              <a:gd name="T5" fmla="*/ 103 h 137"/>
              <a:gd name="T6" fmla="*/ 98 w 114"/>
              <a:gd name="T7" fmla="*/ 116 h 137"/>
              <a:gd name="T8" fmla="*/ 61 w 114"/>
              <a:gd name="T9" fmla="*/ 135 h 137"/>
              <a:gd name="T10" fmla="*/ 21 w 114"/>
              <a:gd name="T11" fmla="*/ 119 h 137"/>
              <a:gd name="T12" fmla="*/ 11 w 114"/>
              <a:gd name="T13" fmla="*/ 107 h 137"/>
              <a:gd name="T14" fmla="*/ 5 w 114"/>
              <a:gd name="T15" fmla="*/ 96 h 137"/>
              <a:gd name="T16" fmla="*/ 1 w 114"/>
              <a:gd name="T17" fmla="*/ 79 h 137"/>
              <a:gd name="T18" fmla="*/ 1 w 114"/>
              <a:gd name="T19" fmla="*/ 60 h 137"/>
              <a:gd name="T20" fmla="*/ 10 w 114"/>
              <a:gd name="T21" fmla="*/ 32 h 137"/>
              <a:gd name="T22" fmla="*/ 35 w 114"/>
              <a:gd name="T23" fmla="*/ 6 h 137"/>
              <a:gd name="T24" fmla="*/ 46 w 114"/>
              <a:gd name="T25" fmla="*/ 1 h 137"/>
              <a:gd name="T26" fmla="*/ 67 w 114"/>
              <a:gd name="T27" fmla="*/ 2 h 137"/>
              <a:gd name="T28" fmla="*/ 88 w 114"/>
              <a:gd name="T29" fmla="*/ 6 h 137"/>
              <a:gd name="T30" fmla="*/ 99 w 114"/>
              <a:gd name="T31" fmla="*/ 14 h 137"/>
              <a:gd name="T32" fmla="*/ 112 w 114"/>
              <a:gd name="T33" fmla="*/ 43 h 137"/>
              <a:gd name="T34" fmla="*/ 114 w 114"/>
              <a:gd name="T35" fmla="*/ 68 h 137"/>
              <a:gd name="T36" fmla="*/ 113 w 114"/>
              <a:gd name="T37" fmla="*/ 68 h 137"/>
              <a:gd name="T38" fmla="*/ 7 w 114"/>
              <a:gd name="T39" fmla="*/ 69 h 137"/>
              <a:gd name="T40" fmla="*/ 16 w 114"/>
              <a:gd name="T41" fmla="*/ 104 h 137"/>
              <a:gd name="T42" fmla="*/ 26 w 114"/>
              <a:gd name="T43" fmla="*/ 116 h 137"/>
              <a:gd name="T44" fmla="*/ 49 w 114"/>
              <a:gd name="T45" fmla="*/ 127 h 137"/>
              <a:gd name="T46" fmla="*/ 67 w 114"/>
              <a:gd name="T47" fmla="*/ 130 h 137"/>
              <a:gd name="T48" fmla="*/ 84 w 114"/>
              <a:gd name="T49" fmla="*/ 124 h 137"/>
              <a:gd name="T50" fmla="*/ 106 w 114"/>
              <a:gd name="T51" fmla="*/ 88 h 137"/>
              <a:gd name="T52" fmla="*/ 109 w 114"/>
              <a:gd name="T53" fmla="*/ 53 h 137"/>
              <a:gd name="T54" fmla="*/ 102 w 114"/>
              <a:gd name="T55" fmla="*/ 29 h 137"/>
              <a:gd name="T56" fmla="*/ 83 w 114"/>
              <a:gd name="T57" fmla="*/ 11 h 137"/>
              <a:gd name="T58" fmla="*/ 53 w 114"/>
              <a:gd name="T59" fmla="*/ 6 h 137"/>
              <a:gd name="T60" fmla="*/ 48 w 114"/>
              <a:gd name="T61" fmla="*/ 8 h 137"/>
              <a:gd name="T62" fmla="*/ 45 w 114"/>
              <a:gd name="T63" fmla="*/ 9 h 137"/>
              <a:gd name="T64" fmla="*/ 28 w 114"/>
              <a:gd name="T65" fmla="*/ 17 h 137"/>
              <a:gd name="T66" fmla="*/ 12 w 114"/>
              <a:gd name="T67" fmla="*/ 41 h 137"/>
              <a:gd name="T68" fmla="*/ 7 w 114"/>
              <a:gd name="T69"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 h="137">
                <a:moveTo>
                  <a:pt x="113" y="68"/>
                </a:moveTo>
                <a:cubicBezTo>
                  <a:pt x="113" y="71"/>
                  <a:pt x="113" y="74"/>
                  <a:pt x="113" y="77"/>
                </a:cubicBezTo>
                <a:cubicBezTo>
                  <a:pt x="112" y="86"/>
                  <a:pt x="110" y="95"/>
                  <a:pt x="105" y="103"/>
                </a:cubicBezTo>
                <a:cubicBezTo>
                  <a:pt x="102" y="107"/>
                  <a:pt x="100" y="112"/>
                  <a:pt x="98" y="116"/>
                </a:cubicBezTo>
                <a:cubicBezTo>
                  <a:pt x="89" y="130"/>
                  <a:pt x="78" y="137"/>
                  <a:pt x="61" y="135"/>
                </a:cubicBezTo>
                <a:cubicBezTo>
                  <a:pt x="46" y="133"/>
                  <a:pt x="33" y="127"/>
                  <a:pt x="21" y="119"/>
                </a:cubicBezTo>
                <a:cubicBezTo>
                  <a:pt x="17" y="116"/>
                  <a:pt x="13" y="112"/>
                  <a:pt x="11" y="107"/>
                </a:cubicBezTo>
                <a:cubicBezTo>
                  <a:pt x="9" y="103"/>
                  <a:pt x="6" y="100"/>
                  <a:pt x="5" y="96"/>
                </a:cubicBezTo>
                <a:cubicBezTo>
                  <a:pt x="3" y="91"/>
                  <a:pt x="2" y="85"/>
                  <a:pt x="1" y="79"/>
                </a:cubicBezTo>
                <a:cubicBezTo>
                  <a:pt x="0" y="73"/>
                  <a:pt x="1" y="66"/>
                  <a:pt x="1" y="60"/>
                </a:cubicBezTo>
                <a:cubicBezTo>
                  <a:pt x="1" y="50"/>
                  <a:pt x="5" y="41"/>
                  <a:pt x="10" y="32"/>
                </a:cubicBezTo>
                <a:cubicBezTo>
                  <a:pt x="17" y="22"/>
                  <a:pt x="26" y="14"/>
                  <a:pt x="35" y="6"/>
                </a:cubicBezTo>
                <a:cubicBezTo>
                  <a:pt x="38" y="3"/>
                  <a:pt x="42" y="2"/>
                  <a:pt x="46" y="1"/>
                </a:cubicBezTo>
                <a:cubicBezTo>
                  <a:pt x="53" y="0"/>
                  <a:pt x="60" y="0"/>
                  <a:pt x="67" y="2"/>
                </a:cubicBezTo>
                <a:cubicBezTo>
                  <a:pt x="74" y="4"/>
                  <a:pt x="81" y="5"/>
                  <a:pt x="88" y="6"/>
                </a:cubicBezTo>
                <a:cubicBezTo>
                  <a:pt x="93" y="7"/>
                  <a:pt x="97" y="10"/>
                  <a:pt x="99" y="14"/>
                </a:cubicBezTo>
                <a:cubicBezTo>
                  <a:pt x="104" y="23"/>
                  <a:pt x="111" y="32"/>
                  <a:pt x="112" y="43"/>
                </a:cubicBezTo>
                <a:cubicBezTo>
                  <a:pt x="113" y="51"/>
                  <a:pt x="113" y="59"/>
                  <a:pt x="114" y="68"/>
                </a:cubicBezTo>
                <a:cubicBezTo>
                  <a:pt x="114" y="68"/>
                  <a:pt x="113" y="68"/>
                  <a:pt x="113" y="68"/>
                </a:cubicBezTo>
                <a:close/>
                <a:moveTo>
                  <a:pt x="7" y="69"/>
                </a:moveTo>
                <a:cubicBezTo>
                  <a:pt x="6" y="80"/>
                  <a:pt x="9" y="93"/>
                  <a:pt x="16" y="104"/>
                </a:cubicBezTo>
                <a:cubicBezTo>
                  <a:pt x="18" y="109"/>
                  <a:pt x="22" y="113"/>
                  <a:pt x="26" y="116"/>
                </a:cubicBezTo>
                <a:cubicBezTo>
                  <a:pt x="33" y="121"/>
                  <a:pt x="41" y="124"/>
                  <a:pt x="49" y="127"/>
                </a:cubicBezTo>
                <a:cubicBezTo>
                  <a:pt x="54" y="130"/>
                  <a:pt x="61" y="130"/>
                  <a:pt x="67" y="130"/>
                </a:cubicBezTo>
                <a:cubicBezTo>
                  <a:pt x="73" y="131"/>
                  <a:pt x="79" y="129"/>
                  <a:pt x="84" y="124"/>
                </a:cubicBezTo>
                <a:cubicBezTo>
                  <a:pt x="95" y="114"/>
                  <a:pt x="102" y="102"/>
                  <a:pt x="106" y="88"/>
                </a:cubicBezTo>
                <a:cubicBezTo>
                  <a:pt x="110" y="77"/>
                  <a:pt x="110" y="65"/>
                  <a:pt x="109" y="53"/>
                </a:cubicBezTo>
                <a:cubicBezTo>
                  <a:pt x="109" y="44"/>
                  <a:pt x="107" y="37"/>
                  <a:pt x="102" y="29"/>
                </a:cubicBezTo>
                <a:cubicBezTo>
                  <a:pt x="95" y="15"/>
                  <a:pt x="99" y="17"/>
                  <a:pt x="83" y="11"/>
                </a:cubicBezTo>
                <a:cubicBezTo>
                  <a:pt x="74" y="4"/>
                  <a:pt x="63" y="8"/>
                  <a:pt x="53" y="6"/>
                </a:cubicBezTo>
                <a:cubicBezTo>
                  <a:pt x="51" y="6"/>
                  <a:pt x="50" y="7"/>
                  <a:pt x="48" y="8"/>
                </a:cubicBezTo>
                <a:cubicBezTo>
                  <a:pt x="47" y="8"/>
                  <a:pt x="46" y="9"/>
                  <a:pt x="45" y="9"/>
                </a:cubicBezTo>
                <a:cubicBezTo>
                  <a:pt x="38" y="8"/>
                  <a:pt x="33" y="13"/>
                  <a:pt x="28" y="17"/>
                </a:cubicBezTo>
                <a:cubicBezTo>
                  <a:pt x="21" y="24"/>
                  <a:pt x="15" y="31"/>
                  <a:pt x="12" y="41"/>
                </a:cubicBezTo>
                <a:cubicBezTo>
                  <a:pt x="9" y="50"/>
                  <a:pt x="8" y="58"/>
                  <a:pt x="7" y="69"/>
                </a:cubicBezTo>
                <a:close/>
              </a:path>
            </a:pathLst>
          </a:custGeom>
          <a:solidFill>
            <a:srgbClr val="35AFA2"/>
          </a:solidFill>
          <a:ln>
            <a:noFill/>
          </a:ln>
        </p:spPr>
        <p:txBody>
          <a:bodyPr vert="horz" wrap="square" lIns="91440" tIns="45720" rIns="91440" bIns="45720" numCol="1" anchor="t" anchorCtr="0" compatLnSpc="1"/>
          <a:lstStyle/>
          <a:p>
            <a:endParaRPr lang="zh-CN" altLang="en-US">
              <a:solidFill>
                <a:srgbClr val="35AFA2"/>
              </a:solidFill>
            </a:endParaRPr>
          </a:p>
        </p:txBody>
      </p:sp>
      <p:sp>
        <p:nvSpPr>
          <p:cNvPr id="24" name="Freeform 8"/>
          <p:cNvSpPr/>
          <p:nvPr/>
        </p:nvSpPr>
        <p:spPr bwMode="auto">
          <a:xfrm>
            <a:off x="8679306" y="2284265"/>
            <a:ext cx="1495425" cy="701675"/>
          </a:xfrm>
          <a:custGeom>
            <a:avLst/>
            <a:gdLst>
              <a:gd name="T0" fmla="*/ 186 w 198"/>
              <a:gd name="T1" fmla="*/ 70 h 92"/>
              <a:gd name="T2" fmla="*/ 195 w 198"/>
              <a:gd name="T3" fmla="*/ 55 h 92"/>
              <a:gd name="T4" fmla="*/ 195 w 198"/>
              <a:gd name="T5" fmla="*/ 64 h 92"/>
              <a:gd name="T6" fmla="*/ 189 w 198"/>
              <a:gd name="T7" fmla="*/ 79 h 92"/>
              <a:gd name="T8" fmla="*/ 191 w 198"/>
              <a:gd name="T9" fmla="*/ 85 h 92"/>
              <a:gd name="T10" fmla="*/ 191 w 198"/>
              <a:gd name="T11" fmla="*/ 91 h 92"/>
              <a:gd name="T12" fmla="*/ 182 w 198"/>
              <a:gd name="T13" fmla="*/ 90 h 92"/>
              <a:gd name="T14" fmla="*/ 165 w 198"/>
              <a:gd name="T15" fmla="*/ 82 h 92"/>
              <a:gd name="T16" fmla="*/ 165 w 198"/>
              <a:gd name="T17" fmla="*/ 82 h 92"/>
              <a:gd name="T18" fmla="*/ 169 w 198"/>
              <a:gd name="T19" fmla="*/ 78 h 92"/>
              <a:gd name="T20" fmla="*/ 181 w 198"/>
              <a:gd name="T21" fmla="*/ 83 h 92"/>
              <a:gd name="T22" fmla="*/ 180 w 198"/>
              <a:gd name="T23" fmla="*/ 75 h 92"/>
              <a:gd name="T24" fmla="*/ 163 w 198"/>
              <a:gd name="T25" fmla="*/ 45 h 92"/>
              <a:gd name="T26" fmla="*/ 137 w 198"/>
              <a:gd name="T27" fmla="*/ 19 h 92"/>
              <a:gd name="T28" fmla="*/ 110 w 198"/>
              <a:gd name="T29" fmla="*/ 8 h 92"/>
              <a:gd name="T30" fmla="*/ 70 w 198"/>
              <a:gd name="T31" fmla="*/ 11 h 92"/>
              <a:gd name="T32" fmla="*/ 55 w 198"/>
              <a:gd name="T33" fmla="*/ 17 h 92"/>
              <a:gd name="T34" fmla="*/ 17 w 198"/>
              <a:gd name="T35" fmla="*/ 50 h 92"/>
              <a:gd name="T36" fmla="*/ 7 w 198"/>
              <a:gd name="T37" fmla="*/ 74 h 92"/>
              <a:gd name="T38" fmla="*/ 4 w 198"/>
              <a:gd name="T39" fmla="*/ 87 h 92"/>
              <a:gd name="T40" fmla="*/ 1 w 198"/>
              <a:gd name="T41" fmla="*/ 89 h 92"/>
              <a:gd name="T42" fmla="*/ 1 w 198"/>
              <a:gd name="T43" fmla="*/ 77 h 92"/>
              <a:gd name="T44" fmla="*/ 15 w 198"/>
              <a:gd name="T45" fmla="*/ 44 h 92"/>
              <a:gd name="T46" fmla="*/ 35 w 198"/>
              <a:gd name="T47" fmla="*/ 22 h 92"/>
              <a:gd name="T48" fmla="*/ 40 w 198"/>
              <a:gd name="T49" fmla="*/ 19 h 92"/>
              <a:gd name="T50" fmla="*/ 58 w 198"/>
              <a:gd name="T51" fmla="*/ 10 h 92"/>
              <a:gd name="T52" fmla="*/ 67 w 198"/>
              <a:gd name="T53" fmla="*/ 7 h 92"/>
              <a:gd name="T54" fmla="*/ 91 w 198"/>
              <a:gd name="T55" fmla="*/ 1 h 92"/>
              <a:gd name="T56" fmla="*/ 95 w 198"/>
              <a:gd name="T57" fmla="*/ 1 h 92"/>
              <a:gd name="T58" fmla="*/ 116 w 198"/>
              <a:gd name="T59" fmla="*/ 4 h 92"/>
              <a:gd name="T60" fmla="*/ 144 w 198"/>
              <a:gd name="T61" fmla="*/ 17 h 92"/>
              <a:gd name="T62" fmla="*/ 163 w 198"/>
              <a:gd name="T63" fmla="*/ 36 h 92"/>
              <a:gd name="T64" fmla="*/ 169 w 198"/>
              <a:gd name="T65" fmla="*/ 44 h 92"/>
              <a:gd name="T66" fmla="*/ 173 w 198"/>
              <a:gd name="T67" fmla="*/ 49 h 92"/>
              <a:gd name="T68" fmla="*/ 184 w 198"/>
              <a:gd name="T69" fmla="*/ 67 h 92"/>
              <a:gd name="T70" fmla="*/ 186 w 198"/>
              <a:gd name="T71" fmla="*/ 7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8" h="92">
                <a:moveTo>
                  <a:pt x="186" y="70"/>
                </a:moveTo>
                <a:cubicBezTo>
                  <a:pt x="191" y="66"/>
                  <a:pt x="189" y="58"/>
                  <a:pt x="195" y="55"/>
                </a:cubicBezTo>
                <a:cubicBezTo>
                  <a:pt x="198" y="59"/>
                  <a:pt x="196" y="61"/>
                  <a:pt x="195" y="64"/>
                </a:cubicBezTo>
                <a:cubicBezTo>
                  <a:pt x="193" y="69"/>
                  <a:pt x="191" y="74"/>
                  <a:pt x="189" y="79"/>
                </a:cubicBezTo>
                <a:cubicBezTo>
                  <a:pt x="189" y="81"/>
                  <a:pt x="189" y="83"/>
                  <a:pt x="191" y="85"/>
                </a:cubicBezTo>
                <a:cubicBezTo>
                  <a:pt x="193" y="87"/>
                  <a:pt x="192" y="89"/>
                  <a:pt x="191" y="91"/>
                </a:cubicBezTo>
                <a:cubicBezTo>
                  <a:pt x="188" y="92"/>
                  <a:pt x="184" y="92"/>
                  <a:pt x="182" y="90"/>
                </a:cubicBezTo>
                <a:cubicBezTo>
                  <a:pt x="177" y="87"/>
                  <a:pt x="171" y="85"/>
                  <a:pt x="165" y="82"/>
                </a:cubicBezTo>
                <a:cubicBezTo>
                  <a:pt x="165" y="82"/>
                  <a:pt x="165" y="82"/>
                  <a:pt x="165" y="82"/>
                </a:cubicBezTo>
                <a:cubicBezTo>
                  <a:pt x="166" y="77"/>
                  <a:pt x="167" y="77"/>
                  <a:pt x="169" y="78"/>
                </a:cubicBezTo>
                <a:cubicBezTo>
                  <a:pt x="173" y="79"/>
                  <a:pt x="177" y="81"/>
                  <a:pt x="181" y="83"/>
                </a:cubicBezTo>
                <a:cubicBezTo>
                  <a:pt x="183" y="79"/>
                  <a:pt x="181" y="77"/>
                  <a:pt x="180" y="75"/>
                </a:cubicBezTo>
                <a:cubicBezTo>
                  <a:pt x="176" y="64"/>
                  <a:pt x="170" y="54"/>
                  <a:pt x="163" y="45"/>
                </a:cubicBezTo>
                <a:cubicBezTo>
                  <a:pt x="155" y="35"/>
                  <a:pt x="147" y="26"/>
                  <a:pt x="137" y="19"/>
                </a:cubicBezTo>
                <a:cubicBezTo>
                  <a:pt x="129" y="13"/>
                  <a:pt x="120" y="10"/>
                  <a:pt x="110" y="8"/>
                </a:cubicBezTo>
                <a:cubicBezTo>
                  <a:pt x="97" y="5"/>
                  <a:pt x="83" y="6"/>
                  <a:pt x="70" y="11"/>
                </a:cubicBezTo>
                <a:cubicBezTo>
                  <a:pt x="65" y="13"/>
                  <a:pt x="60" y="15"/>
                  <a:pt x="55" y="17"/>
                </a:cubicBezTo>
                <a:cubicBezTo>
                  <a:pt x="39" y="24"/>
                  <a:pt x="26" y="35"/>
                  <a:pt x="17" y="50"/>
                </a:cubicBezTo>
                <a:cubicBezTo>
                  <a:pt x="13" y="58"/>
                  <a:pt x="10" y="66"/>
                  <a:pt x="7" y="74"/>
                </a:cubicBezTo>
                <a:cubicBezTo>
                  <a:pt x="5" y="78"/>
                  <a:pt x="5" y="82"/>
                  <a:pt x="4" y="87"/>
                </a:cubicBezTo>
                <a:cubicBezTo>
                  <a:pt x="3" y="88"/>
                  <a:pt x="3" y="89"/>
                  <a:pt x="1" y="89"/>
                </a:cubicBezTo>
                <a:cubicBezTo>
                  <a:pt x="0" y="84"/>
                  <a:pt x="0" y="82"/>
                  <a:pt x="1" y="77"/>
                </a:cubicBezTo>
                <a:cubicBezTo>
                  <a:pt x="4" y="65"/>
                  <a:pt x="9" y="54"/>
                  <a:pt x="15" y="44"/>
                </a:cubicBezTo>
                <a:cubicBezTo>
                  <a:pt x="20" y="35"/>
                  <a:pt x="27" y="28"/>
                  <a:pt x="35" y="22"/>
                </a:cubicBezTo>
                <a:cubicBezTo>
                  <a:pt x="37" y="21"/>
                  <a:pt x="39" y="20"/>
                  <a:pt x="40" y="19"/>
                </a:cubicBezTo>
                <a:cubicBezTo>
                  <a:pt x="45" y="14"/>
                  <a:pt x="51" y="12"/>
                  <a:pt x="58" y="10"/>
                </a:cubicBezTo>
                <a:cubicBezTo>
                  <a:pt x="61" y="9"/>
                  <a:pt x="64" y="8"/>
                  <a:pt x="67" y="7"/>
                </a:cubicBezTo>
                <a:cubicBezTo>
                  <a:pt x="74" y="4"/>
                  <a:pt x="83" y="2"/>
                  <a:pt x="91" y="1"/>
                </a:cubicBezTo>
                <a:cubicBezTo>
                  <a:pt x="92" y="0"/>
                  <a:pt x="94" y="0"/>
                  <a:pt x="95" y="1"/>
                </a:cubicBezTo>
                <a:cubicBezTo>
                  <a:pt x="102" y="2"/>
                  <a:pt x="109" y="3"/>
                  <a:pt x="116" y="4"/>
                </a:cubicBezTo>
                <a:cubicBezTo>
                  <a:pt x="127" y="5"/>
                  <a:pt x="135" y="11"/>
                  <a:pt x="144" y="17"/>
                </a:cubicBezTo>
                <a:cubicBezTo>
                  <a:pt x="151" y="22"/>
                  <a:pt x="156" y="29"/>
                  <a:pt x="163" y="36"/>
                </a:cubicBezTo>
                <a:cubicBezTo>
                  <a:pt x="165" y="38"/>
                  <a:pt x="167" y="41"/>
                  <a:pt x="169" y="44"/>
                </a:cubicBezTo>
                <a:cubicBezTo>
                  <a:pt x="170" y="45"/>
                  <a:pt x="171" y="47"/>
                  <a:pt x="173" y="49"/>
                </a:cubicBezTo>
                <a:cubicBezTo>
                  <a:pt x="178" y="54"/>
                  <a:pt x="181" y="60"/>
                  <a:pt x="184" y="67"/>
                </a:cubicBezTo>
                <a:cubicBezTo>
                  <a:pt x="184" y="68"/>
                  <a:pt x="185" y="69"/>
                  <a:pt x="186" y="70"/>
                </a:cubicBezTo>
                <a:close/>
              </a:path>
            </a:pathLst>
          </a:custGeom>
          <a:solidFill>
            <a:srgbClr val="35AFA2"/>
          </a:solidFill>
          <a:ln>
            <a:noFill/>
          </a:ln>
        </p:spPr>
        <p:txBody>
          <a:bodyPr vert="horz" wrap="square" lIns="91440" tIns="45720" rIns="91440" bIns="45720" numCol="1" anchor="t" anchorCtr="0" compatLnSpc="1"/>
          <a:lstStyle/>
          <a:p>
            <a:endParaRPr lang="zh-CN" altLang="en-US"/>
          </a:p>
        </p:txBody>
      </p:sp>
      <p:sp>
        <p:nvSpPr>
          <p:cNvPr id="26" name="Freeform 7"/>
          <p:cNvSpPr>
            <a:spLocks noEditPoints="1"/>
          </p:cNvSpPr>
          <p:nvPr/>
        </p:nvSpPr>
        <p:spPr bwMode="auto">
          <a:xfrm>
            <a:off x="9958830" y="3089128"/>
            <a:ext cx="862013" cy="1044575"/>
          </a:xfrm>
          <a:custGeom>
            <a:avLst/>
            <a:gdLst>
              <a:gd name="T0" fmla="*/ 113 w 114"/>
              <a:gd name="T1" fmla="*/ 68 h 137"/>
              <a:gd name="T2" fmla="*/ 113 w 114"/>
              <a:gd name="T3" fmla="*/ 77 h 137"/>
              <a:gd name="T4" fmla="*/ 105 w 114"/>
              <a:gd name="T5" fmla="*/ 103 h 137"/>
              <a:gd name="T6" fmla="*/ 98 w 114"/>
              <a:gd name="T7" fmla="*/ 116 h 137"/>
              <a:gd name="T8" fmla="*/ 61 w 114"/>
              <a:gd name="T9" fmla="*/ 135 h 137"/>
              <a:gd name="T10" fmla="*/ 21 w 114"/>
              <a:gd name="T11" fmla="*/ 119 h 137"/>
              <a:gd name="T12" fmla="*/ 11 w 114"/>
              <a:gd name="T13" fmla="*/ 107 h 137"/>
              <a:gd name="T14" fmla="*/ 5 w 114"/>
              <a:gd name="T15" fmla="*/ 96 h 137"/>
              <a:gd name="T16" fmla="*/ 1 w 114"/>
              <a:gd name="T17" fmla="*/ 79 h 137"/>
              <a:gd name="T18" fmla="*/ 1 w 114"/>
              <a:gd name="T19" fmla="*/ 60 h 137"/>
              <a:gd name="T20" fmla="*/ 10 w 114"/>
              <a:gd name="T21" fmla="*/ 32 h 137"/>
              <a:gd name="T22" fmla="*/ 35 w 114"/>
              <a:gd name="T23" fmla="*/ 6 h 137"/>
              <a:gd name="T24" fmla="*/ 46 w 114"/>
              <a:gd name="T25" fmla="*/ 1 h 137"/>
              <a:gd name="T26" fmla="*/ 67 w 114"/>
              <a:gd name="T27" fmla="*/ 2 h 137"/>
              <a:gd name="T28" fmla="*/ 88 w 114"/>
              <a:gd name="T29" fmla="*/ 6 h 137"/>
              <a:gd name="T30" fmla="*/ 99 w 114"/>
              <a:gd name="T31" fmla="*/ 14 h 137"/>
              <a:gd name="T32" fmla="*/ 112 w 114"/>
              <a:gd name="T33" fmla="*/ 43 h 137"/>
              <a:gd name="T34" fmla="*/ 114 w 114"/>
              <a:gd name="T35" fmla="*/ 68 h 137"/>
              <a:gd name="T36" fmla="*/ 113 w 114"/>
              <a:gd name="T37" fmla="*/ 68 h 137"/>
              <a:gd name="T38" fmla="*/ 7 w 114"/>
              <a:gd name="T39" fmla="*/ 69 h 137"/>
              <a:gd name="T40" fmla="*/ 16 w 114"/>
              <a:gd name="T41" fmla="*/ 104 h 137"/>
              <a:gd name="T42" fmla="*/ 26 w 114"/>
              <a:gd name="T43" fmla="*/ 116 h 137"/>
              <a:gd name="T44" fmla="*/ 49 w 114"/>
              <a:gd name="T45" fmla="*/ 127 h 137"/>
              <a:gd name="T46" fmla="*/ 67 w 114"/>
              <a:gd name="T47" fmla="*/ 130 h 137"/>
              <a:gd name="T48" fmla="*/ 84 w 114"/>
              <a:gd name="T49" fmla="*/ 124 h 137"/>
              <a:gd name="T50" fmla="*/ 106 w 114"/>
              <a:gd name="T51" fmla="*/ 88 h 137"/>
              <a:gd name="T52" fmla="*/ 109 w 114"/>
              <a:gd name="T53" fmla="*/ 53 h 137"/>
              <a:gd name="T54" fmla="*/ 102 w 114"/>
              <a:gd name="T55" fmla="*/ 29 h 137"/>
              <a:gd name="T56" fmla="*/ 83 w 114"/>
              <a:gd name="T57" fmla="*/ 11 h 137"/>
              <a:gd name="T58" fmla="*/ 53 w 114"/>
              <a:gd name="T59" fmla="*/ 6 h 137"/>
              <a:gd name="T60" fmla="*/ 48 w 114"/>
              <a:gd name="T61" fmla="*/ 8 h 137"/>
              <a:gd name="T62" fmla="*/ 45 w 114"/>
              <a:gd name="T63" fmla="*/ 9 h 137"/>
              <a:gd name="T64" fmla="*/ 28 w 114"/>
              <a:gd name="T65" fmla="*/ 17 h 137"/>
              <a:gd name="T66" fmla="*/ 12 w 114"/>
              <a:gd name="T67" fmla="*/ 41 h 137"/>
              <a:gd name="T68" fmla="*/ 7 w 114"/>
              <a:gd name="T69"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 h="137">
                <a:moveTo>
                  <a:pt x="113" y="68"/>
                </a:moveTo>
                <a:cubicBezTo>
                  <a:pt x="113" y="71"/>
                  <a:pt x="113" y="74"/>
                  <a:pt x="113" y="77"/>
                </a:cubicBezTo>
                <a:cubicBezTo>
                  <a:pt x="112" y="86"/>
                  <a:pt x="110" y="95"/>
                  <a:pt x="105" y="103"/>
                </a:cubicBezTo>
                <a:cubicBezTo>
                  <a:pt x="102" y="107"/>
                  <a:pt x="100" y="112"/>
                  <a:pt x="98" y="116"/>
                </a:cubicBezTo>
                <a:cubicBezTo>
                  <a:pt x="89" y="130"/>
                  <a:pt x="78" y="137"/>
                  <a:pt x="61" y="135"/>
                </a:cubicBezTo>
                <a:cubicBezTo>
                  <a:pt x="46" y="133"/>
                  <a:pt x="33" y="127"/>
                  <a:pt x="21" y="119"/>
                </a:cubicBezTo>
                <a:cubicBezTo>
                  <a:pt x="17" y="116"/>
                  <a:pt x="13" y="112"/>
                  <a:pt x="11" y="107"/>
                </a:cubicBezTo>
                <a:cubicBezTo>
                  <a:pt x="9" y="103"/>
                  <a:pt x="6" y="100"/>
                  <a:pt x="5" y="96"/>
                </a:cubicBezTo>
                <a:cubicBezTo>
                  <a:pt x="3" y="91"/>
                  <a:pt x="2" y="85"/>
                  <a:pt x="1" y="79"/>
                </a:cubicBezTo>
                <a:cubicBezTo>
                  <a:pt x="0" y="73"/>
                  <a:pt x="1" y="66"/>
                  <a:pt x="1" y="60"/>
                </a:cubicBezTo>
                <a:cubicBezTo>
                  <a:pt x="1" y="50"/>
                  <a:pt x="5" y="41"/>
                  <a:pt x="10" y="32"/>
                </a:cubicBezTo>
                <a:cubicBezTo>
                  <a:pt x="17" y="22"/>
                  <a:pt x="26" y="14"/>
                  <a:pt x="35" y="6"/>
                </a:cubicBezTo>
                <a:cubicBezTo>
                  <a:pt x="38" y="3"/>
                  <a:pt x="42" y="2"/>
                  <a:pt x="46" y="1"/>
                </a:cubicBezTo>
                <a:cubicBezTo>
                  <a:pt x="53" y="0"/>
                  <a:pt x="60" y="0"/>
                  <a:pt x="67" y="2"/>
                </a:cubicBezTo>
                <a:cubicBezTo>
                  <a:pt x="74" y="4"/>
                  <a:pt x="81" y="5"/>
                  <a:pt x="88" y="6"/>
                </a:cubicBezTo>
                <a:cubicBezTo>
                  <a:pt x="93" y="7"/>
                  <a:pt x="97" y="10"/>
                  <a:pt x="99" y="14"/>
                </a:cubicBezTo>
                <a:cubicBezTo>
                  <a:pt x="104" y="23"/>
                  <a:pt x="111" y="32"/>
                  <a:pt x="112" y="43"/>
                </a:cubicBezTo>
                <a:cubicBezTo>
                  <a:pt x="113" y="51"/>
                  <a:pt x="113" y="59"/>
                  <a:pt x="114" y="68"/>
                </a:cubicBezTo>
                <a:cubicBezTo>
                  <a:pt x="114" y="68"/>
                  <a:pt x="113" y="68"/>
                  <a:pt x="113" y="68"/>
                </a:cubicBezTo>
                <a:close/>
                <a:moveTo>
                  <a:pt x="7" y="69"/>
                </a:moveTo>
                <a:cubicBezTo>
                  <a:pt x="6" y="80"/>
                  <a:pt x="9" y="93"/>
                  <a:pt x="16" y="104"/>
                </a:cubicBezTo>
                <a:cubicBezTo>
                  <a:pt x="18" y="109"/>
                  <a:pt x="22" y="113"/>
                  <a:pt x="26" y="116"/>
                </a:cubicBezTo>
                <a:cubicBezTo>
                  <a:pt x="33" y="121"/>
                  <a:pt x="41" y="124"/>
                  <a:pt x="49" y="127"/>
                </a:cubicBezTo>
                <a:cubicBezTo>
                  <a:pt x="54" y="130"/>
                  <a:pt x="61" y="130"/>
                  <a:pt x="67" y="130"/>
                </a:cubicBezTo>
                <a:cubicBezTo>
                  <a:pt x="73" y="131"/>
                  <a:pt x="79" y="129"/>
                  <a:pt x="84" y="124"/>
                </a:cubicBezTo>
                <a:cubicBezTo>
                  <a:pt x="95" y="114"/>
                  <a:pt x="102" y="102"/>
                  <a:pt x="106" y="88"/>
                </a:cubicBezTo>
                <a:cubicBezTo>
                  <a:pt x="110" y="77"/>
                  <a:pt x="110" y="65"/>
                  <a:pt x="109" y="53"/>
                </a:cubicBezTo>
                <a:cubicBezTo>
                  <a:pt x="109" y="44"/>
                  <a:pt x="107" y="37"/>
                  <a:pt x="102" y="29"/>
                </a:cubicBezTo>
                <a:cubicBezTo>
                  <a:pt x="95" y="15"/>
                  <a:pt x="99" y="17"/>
                  <a:pt x="83" y="11"/>
                </a:cubicBezTo>
                <a:cubicBezTo>
                  <a:pt x="74" y="4"/>
                  <a:pt x="63" y="8"/>
                  <a:pt x="53" y="6"/>
                </a:cubicBezTo>
                <a:cubicBezTo>
                  <a:pt x="51" y="6"/>
                  <a:pt x="50" y="7"/>
                  <a:pt x="48" y="8"/>
                </a:cubicBezTo>
                <a:cubicBezTo>
                  <a:pt x="47" y="8"/>
                  <a:pt x="46" y="9"/>
                  <a:pt x="45" y="9"/>
                </a:cubicBezTo>
                <a:cubicBezTo>
                  <a:pt x="38" y="8"/>
                  <a:pt x="33" y="13"/>
                  <a:pt x="28" y="17"/>
                </a:cubicBezTo>
                <a:cubicBezTo>
                  <a:pt x="21" y="24"/>
                  <a:pt x="15" y="31"/>
                  <a:pt x="12" y="41"/>
                </a:cubicBezTo>
                <a:cubicBezTo>
                  <a:pt x="9" y="50"/>
                  <a:pt x="8" y="58"/>
                  <a:pt x="7" y="69"/>
                </a:cubicBezTo>
                <a:close/>
              </a:path>
            </a:pathLst>
          </a:custGeom>
          <a:solidFill>
            <a:srgbClr val="35AFA2"/>
          </a:solidFill>
          <a:ln>
            <a:noFill/>
          </a:ln>
        </p:spPr>
        <p:txBody>
          <a:bodyPr vert="horz" wrap="square" lIns="91440" tIns="45720" rIns="91440" bIns="45720" numCol="1" anchor="t" anchorCtr="0" compatLnSpc="1"/>
          <a:lstStyle/>
          <a:p>
            <a:endParaRPr lang="zh-CN" altLang="en-US">
              <a:solidFill>
                <a:srgbClr val="35AFA2"/>
              </a:solidFill>
            </a:endParaRPr>
          </a:p>
        </p:txBody>
      </p:sp>
      <p:sp>
        <p:nvSpPr>
          <p:cNvPr id="28" name="TextBox 76"/>
          <p:cNvSpPr txBox="1"/>
          <p:nvPr/>
        </p:nvSpPr>
        <p:spPr>
          <a:xfrm>
            <a:off x="4587721" y="4672422"/>
            <a:ext cx="1098541" cy="369332"/>
          </a:xfrm>
          <a:prstGeom prst="rect">
            <a:avLst/>
          </a:prstGeom>
          <a:noFill/>
        </p:spPr>
        <p:txBody>
          <a:bodyPr wrap="square" rtlCol="0">
            <a:spAutoFit/>
          </a:bodyPr>
          <a:lstStyle/>
          <a:p>
            <a:pPr algn="r"/>
            <a:r>
              <a:rPr lang="zh-CN" altLang="en-US" dirty="0">
                <a:solidFill>
                  <a:srgbClr val="515161"/>
                </a:solidFill>
                <a:latin typeface="方正卡通简体" panose="03000509000000000000" pitchFamily="65" charset="-122"/>
                <a:ea typeface="方正卡通简体" panose="03000509000000000000" pitchFamily="65" charset="-122"/>
              </a:rPr>
              <a:t>添加标题</a:t>
            </a:r>
          </a:p>
        </p:txBody>
      </p:sp>
      <p:sp>
        <p:nvSpPr>
          <p:cNvPr id="29" name="文本框 28"/>
          <p:cNvSpPr txBox="1"/>
          <p:nvPr/>
        </p:nvSpPr>
        <p:spPr>
          <a:xfrm>
            <a:off x="2894877" y="5041754"/>
            <a:ext cx="2791385" cy="752514"/>
          </a:xfrm>
          <a:prstGeom prst="rect">
            <a:avLst/>
          </a:prstGeom>
          <a:noFill/>
        </p:spPr>
        <p:txBody>
          <a:bodyPr wrap="square" rtlCol="0">
            <a:spAutoFit/>
          </a:bodyPr>
          <a:lstStyle/>
          <a:p>
            <a:pPr algn="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33" name="TextBox 76"/>
          <p:cNvSpPr txBox="1"/>
          <p:nvPr/>
        </p:nvSpPr>
        <p:spPr>
          <a:xfrm>
            <a:off x="6222539" y="1302416"/>
            <a:ext cx="1098541" cy="369332"/>
          </a:xfrm>
          <a:prstGeom prst="rect">
            <a:avLst/>
          </a:prstGeom>
          <a:noFill/>
        </p:spPr>
        <p:txBody>
          <a:bodyPr wrap="square" rtlCol="0">
            <a:spAutoFit/>
          </a:bodyPr>
          <a:lstStyle/>
          <a:p>
            <a:r>
              <a:rPr lang="zh-CN" altLang="en-US" dirty="0">
                <a:solidFill>
                  <a:srgbClr val="515161"/>
                </a:solidFill>
                <a:latin typeface="方正卡通简体" panose="03000509000000000000" pitchFamily="65" charset="-122"/>
                <a:ea typeface="方正卡通简体" panose="03000509000000000000" pitchFamily="65" charset="-122"/>
              </a:rPr>
              <a:t>添加标题</a:t>
            </a:r>
          </a:p>
        </p:txBody>
      </p:sp>
      <p:sp>
        <p:nvSpPr>
          <p:cNvPr id="34" name="文本框 33"/>
          <p:cNvSpPr txBox="1"/>
          <p:nvPr/>
        </p:nvSpPr>
        <p:spPr>
          <a:xfrm>
            <a:off x="6222539" y="1671748"/>
            <a:ext cx="2791385" cy="752514"/>
          </a:xfrm>
          <a:prstGeom prst="rect">
            <a:avLst/>
          </a:prstGeom>
          <a:noFill/>
        </p:spPr>
        <p:txBody>
          <a:bodyPr wrap="square" rtlCol="0">
            <a:spAutoFit/>
          </a:bodyPr>
          <a:lstStyle/>
          <a:p>
            <a:pP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p>
        </p:txBody>
      </p:sp>
      <p:sp>
        <p:nvSpPr>
          <p:cNvPr id="35" name="TextBox 76"/>
          <p:cNvSpPr txBox="1"/>
          <p:nvPr/>
        </p:nvSpPr>
        <p:spPr>
          <a:xfrm>
            <a:off x="1517716" y="3426749"/>
            <a:ext cx="568896" cy="369332"/>
          </a:xfrm>
          <a:prstGeom prst="rect">
            <a:avLst/>
          </a:prstGeom>
          <a:noFill/>
        </p:spPr>
        <p:txBody>
          <a:bodyPr wrap="square" rtlCol="0">
            <a:spAutoFit/>
          </a:bodyPr>
          <a:lstStyle/>
          <a:p>
            <a:pPr algn="ctr"/>
            <a:r>
              <a:rPr lang="en-US" altLang="zh-CN" dirty="0">
                <a:solidFill>
                  <a:srgbClr val="35AFA2"/>
                </a:solidFill>
                <a:latin typeface="方正卡通简体" panose="03000509000000000000" pitchFamily="65" charset="-122"/>
                <a:ea typeface="方正卡通简体" panose="03000509000000000000" pitchFamily="65" charset="-122"/>
              </a:rPr>
              <a:t>A</a:t>
            </a:r>
            <a:endParaRPr lang="zh-CN" altLang="en-US" dirty="0">
              <a:solidFill>
                <a:srgbClr val="35AFA2"/>
              </a:solidFill>
              <a:latin typeface="方正卡通简体" panose="03000509000000000000" pitchFamily="65" charset="-122"/>
              <a:ea typeface="方正卡通简体" panose="03000509000000000000" pitchFamily="65" charset="-122"/>
            </a:endParaRPr>
          </a:p>
        </p:txBody>
      </p:sp>
      <p:sp>
        <p:nvSpPr>
          <p:cNvPr id="36" name="TextBox 76"/>
          <p:cNvSpPr txBox="1"/>
          <p:nvPr/>
        </p:nvSpPr>
        <p:spPr>
          <a:xfrm>
            <a:off x="3617184" y="3426749"/>
            <a:ext cx="568896" cy="369332"/>
          </a:xfrm>
          <a:prstGeom prst="rect">
            <a:avLst/>
          </a:prstGeom>
          <a:noFill/>
        </p:spPr>
        <p:txBody>
          <a:bodyPr wrap="square" rtlCol="0">
            <a:spAutoFit/>
          </a:bodyPr>
          <a:lstStyle/>
          <a:p>
            <a:pPr algn="ctr"/>
            <a:r>
              <a:rPr lang="en-US" altLang="zh-CN" dirty="0">
                <a:solidFill>
                  <a:srgbClr val="35AFA2"/>
                </a:solidFill>
                <a:latin typeface="方正卡通简体" panose="03000509000000000000" pitchFamily="65" charset="-122"/>
                <a:ea typeface="方正卡通简体" panose="03000509000000000000" pitchFamily="65" charset="-122"/>
              </a:rPr>
              <a:t>B</a:t>
            </a:r>
            <a:endParaRPr lang="zh-CN" altLang="en-US" dirty="0">
              <a:solidFill>
                <a:srgbClr val="35AFA2"/>
              </a:solidFill>
              <a:latin typeface="方正卡通简体" panose="03000509000000000000" pitchFamily="65" charset="-122"/>
              <a:ea typeface="方正卡通简体" panose="03000509000000000000" pitchFamily="65" charset="-122"/>
            </a:endParaRPr>
          </a:p>
        </p:txBody>
      </p:sp>
      <p:sp>
        <p:nvSpPr>
          <p:cNvPr id="37" name="TextBox 76"/>
          <p:cNvSpPr txBox="1"/>
          <p:nvPr/>
        </p:nvSpPr>
        <p:spPr>
          <a:xfrm>
            <a:off x="5716652" y="3426749"/>
            <a:ext cx="568896" cy="369332"/>
          </a:xfrm>
          <a:prstGeom prst="rect">
            <a:avLst/>
          </a:prstGeom>
          <a:noFill/>
        </p:spPr>
        <p:txBody>
          <a:bodyPr wrap="square" rtlCol="0">
            <a:spAutoFit/>
          </a:bodyPr>
          <a:lstStyle/>
          <a:p>
            <a:pPr algn="ctr"/>
            <a:r>
              <a:rPr lang="en-US" altLang="zh-CN" dirty="0">
                <a:solidFill>
                  <a:srgbClr val="35AFA2"/>
                </a:solidFill>
                <a:latin typeface="方正卡通简体" panose="03000509000000000000" pitchFamily="65" charset="-122"/>
                <a:ea typeface="方正卡通简体" panose="03000509000000000000" pitchFamily="65" charset="-122"/>
              </a:rPr>
              <a:t>C</a:t>
            </a:r>
            <a:endParaRPr lang="zh-CN" altLang="en-US" dirty="0">
              <a:solidFill>
                <a:srgbClr val="35AFA2"/>
              </a:solidFill>
              <a:latin typeface="方正卡通简体" panose="03000509000000000000" pitchFamily="65" charset="-122"/>
              <a:ea typeface="方正卡通简体" panose="03000509000000000000" pitchFamily="65" charset="-122"/>
            </a:endParaRPr>
          </a:p>
        </p:txBody>
      </p:sp>
      <p:sp>
        <p:nvSpPr>
          <p:cNvPr id="38" name="TextBox 76"/>
          <p:cNvSpPr txBox="1"/>
          <p:nvPr/>
        </p:nvSpPr>
        <p:spPr>
          <a:xfrm>
            <a:off x="7911020" y="3426749"/>
            <a:ext cx="568896" cy="369332"/>
          </a:xfrm>
          <a:prstGeom prst="rect">
            <a:avLst/>
          </a:prstGeom>
          <a:noFill/>
        </p:spPr>
        <p:txBody>
          <a:bodyPr wrap="square" rtlCol="0">
            <a:spAutoFit/>
          </a:bodyPr>
          <a:lstStyle/>
          <a:p>
            <a:pPr algn="ctr"/>
            <a:r>
              <a:rPr lang="en-US" altLang="zh-CN" dirty="0">
                <a:solidFill>
                  <a:srgbClr val="35AFA2"/>
                </a:solidFill>
                <a:latin typeface="方正卡通简体" panose="03000509000000000000" pitchFamily="65" charset="-122"/>
                <a:ea typeface="方正卡通简体" panose="03000509000000000000" pitchFamily="65" charset="-122"/>
              </a:rPr>
              <a:t>D</a:t>
            </a:r>
            <a:endParaRPr lang="zh-CN" altLang="en-US" dirty="0">
              <a:solidFill>
                <a:srgbClr val="35AFA2"/>
              </a:solidFill>
              <a:latin typeface="方正卡通简体" panose="03000509000000000000" pitchFamily="65" charset="-122"/>
              <a:ea typeface="方正卡通简体" panose="03000509000000000000" pitchFamily="65" charset="-122"/>
            </a:endParaRPr>
          </a:p>
        </p:txBody>
      </p:sp>
      <p:sp>
        <p:nvSpPr>
          <p:cNvPr id="39" name="TextBox 76"/>
          <p:cNvSpPr txBox="1"/>
          <p:nvPr/>
        </p:nvSpPr>
        <p:spPr>
          <a:xfrm>
            <a:off x="10110184" y="3426749"/>
            <a:ext cx="568896" cy="369332"/>
          </a:xfrm>
          <a:prstGeom prst="rect">
            <a:avLst/>
          </a:prstGeom>
          <a:noFill/>
        </p:spPr>
        <p:txBody>
          <a:bodyPr wrap="square" rtlCol="0">
            <a:spAutoFit/>
          </a:bodyPr>
          <a:lstStyle/>
          <a:p>
            <a:pPr algn="ctr"/>
            <a:r>
              <a:rPr lang="en-US" altLang="zh-CN" dirty="0">
                <a:solidFill>
                  <a:srgbClr val="35AFA2"/>
                </a:solidFill>
                <a:latin typeface="方正卡通简体" panose="03000509000000000000" pitchFamily="65" charset="-122"/>
                <a:ea typeface="方正卡通简体" panose="03000509000000000000" pitchFamily="65" charset="-122"/>
              </a:rPr>
              <a:t>E</a:t>
            </a:r>
            <a:endParaRPr lang="zh-CN" altLang="en-US" dirty="0">
              <a:solidFill>
                <a:srgbClr val="35AFA2"/>
              </a:solidFill>
              <a:latin typeface="方正卡通简体" panose="03000509000000000000" pitchFamily="65" charset="-122"/>
              <a:ea typeface="方正卡通简体" panose="03000509000000000000" pitchFamily="65" charset="-122"/>
            </a:endParaRPr>
          </a:p>
        </p:txBody>
      </p:sp>
    </p:spTree>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TotalTime>
  <Words>1075</Words>
  <Application>Microsoft Office PowerPoint</Application>
  <PresentationFormat>宽屏</PresentationFormat>
  <Paragraphs>144</Paragraphs>
  <Slides>23</Slides>
  <Notes>2</Notes>
  <HiddenSlides>5</HiddenSlides>
  <MMClips>0</MMClips>
  <ScaleCrop>false</ScaleCrop>
  <HeadingPairs>
    <vt:vector size="6" baseType="variant">
      <vt:variant>
        <vt:lpstr>已用的字体</vt:lpstr>
      </vt:variant>
      <vt:variant>
        <vt:i4>7</vt:i4>
      </vt:variant>
      <vt:variant>
        <vt:lpstr>主题</vt:lpstr>
      </vt:variant>
      <vt:variant>
        <vt:i4>2</vt:i4>
      </vt:variant>
      <vt:variant>
        <vt:lpstr>幻灯片标题</vt:lpstr>
      </vt:variant>
      <vt:variant>
        <vt:i4>23</vt:i4>
      </vt:variant>
    </vt:vector>
  </HeadingPairs>
  <TitlesOfParts>
    <vt:vector size="32" baseType="lpstr">
      <vt:lpstr>等线</vt:lpstr>
      <vt:lpstr>等线 Light</vt:lpstr>
      <vt:lpstr>方正卡通简体</vt:lpstr>
      <vt:lpstr>宋体</vt:lpstr>
      <vt:lpstr>微软雅黑</vt:lpstr>
      <vt:lpstr>Arial</vt:lpstr>
      <vt:lpstr>Calibri</vt:lpstr>
      <vt:lpstr>Office 主题​​</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User</cp:lastModifiedBy>
  <cp:revision>2</cp:revision>
  <dcterms:created xsi:type="dcterms:W3CDTF">2017-09-11T10:38:00Z</dcterms:created>
  <dcterms:modified xsi:type="dcterms:W3CDTF">2018-05-17T05:51:03Z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2052-10.1.0.6749</vt:lpwstr>
  </property>
</Properties>
</file>